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notesSlides/notesSlide279.xml" ContentType="application/vnd.openxmlformats-officedocument.presentationml.notesSlide+xml"/>
  <Override PartName="/ppt/notesSlides/notesSlide280.xml" ContentType="application/vnd.openxmlformats-officedocument.presentationml.notesSlide+xml"/>
  <Override PartName="/ppt/notesSlides/notesSlide281.xml" ContentType="application/vnd.openxmlformats-officedocument.presentationml.notesSlide+xml"/>
  <Override PartName="/ppt/notesSlides/notesSlide282.xml" ContentType="application/vnd.openxmlformats-officedocument.presentationml.notesSlide+xml"/>
  <Override PartName="/ppt/notesSlides/notesSlide283.xml" ContentType="application/vnd.openxmlformats-officedocument.presentationml.notesSlide+xml"/>
  <Override PartName="/ppt/notesSlides/notesSlide284.xml" ContentType="application/vnd.openxmlformats-officedocument.presentationml.notesSlide+xml"/>
  <Override PartName="/ppt/notesSlides/notesSlide285.xml" ContentType="application/vnd.openxmlformats-officedocument.presentationml.notesSlide+xml"/>
  <Override PartName="/ppt/notesSlides/notesSlide286.xml" ContentType="application/vnd.openxmlformats-officedocument.presentationml.notesSlide+xml"/>
  <Override PartName="/ppt/notesSlides/notesSlide287.xml" ContentType="application/vnd.openxmlformats-officedocument.presentationml.notesSlide+xml"/>
  <Override PartName="/ppt/notesSlides/notesSlide288.xml" ContentType="application/vnd.openxmlformats-officedocument.presentationml.notesSlide+xml"/>
  <Override PartName="/ppt/notesSlides/notesSlide289.xml" ContentType="application/vnd.openxmlformats-officedocument.presentationml.notesSlide+xml"/>
  <Override PartName="/ppt/notesSlides/notesSlide290.xml" ContentType="application/vnd.openxmlformats-officedocument.presentationml.notesSlide+xml"/>
  <Override PartName="/ppt/notesSlides/notesSlide291.xml" ContentType="application/vnd.openxmlformats-officedocument.presentationml.notesSlide+xml"/>
  <Override PartName="/ppt/notesSlides/notesSlide292.xml" ContentType="application/vnd.openxmlformats-officedocument.presentationml.notesSlide+xml"/>
  <Override PartName="/ppt/notesSlides/notesSlide293.xml" ContentType="application/vnd.openxmlformats-officedocument.presentationml.notesSlide+xml"/>
  <Override PartName="/ppt/notesSlides/notesSlide294.xml" ContentType="application/vnd.openxmlformats-officedocument.presentationml.notesSlide+xml"/>
  <Override PartName="/ppt/notesSlides/notesSlide295.xml" ContentType="application/vnd.openxmlformats-officedocument.presentationml.notesSlide+xml"/>
  <Override PartName="/ppt/notesSlides/notesSlide296.xml" ContentType="application/vnd.openxmlformats-officedocument.presentationml.notesSlide+xml"/>
  <Override PartName="/ppt/notesSlides/notesSlide297.xml" ContentType="application/vnd.openxmlformats-officedocument.presentationml.notesSlide+xml"/>
  <Override PartName="/ppt/notesSlides/notesSlide29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6" r:id="rId2"/>
  </p:sldMasterIdLst>
  <p:notesMasterIdLst>
    <p:notesMasterId r:id="rId302"/>
  </p:notesMasterIdLst>
  <p:handoutMasterIdLst>
    <p:handoutMasterId r:id="rId303"/>
  </p:handoutMasterIdLst>
  <p:sldIdLst>
    <p:sldId id="1623" r:id="rId3"/>
    <p:sldId id="257" r:id="rId4"/>
    <p:sldId id="258" r:id="rId5"/>
    <p:sldId id="259" r:id="rId6"/>
    <p:sldId id="260" r:id="rId7"/>
    <p:sldId id="261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62" r:id="rId18"/>
    <p:sldId id="283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  <p:sldId id="306" r:id="rId51"/>
    <p:sldId id="308" r:id="rId52"/>
    <p:sldId id="309" r:id="rId53"/>
    <p:sldId id="310" r:id="rId54"/>
    <p:sldId id="311" r:id="rId55"/>
    <p:sldId id="312" r:id="rId56"/>
    <p:sldId id="313" r:id="rId57"/>
    <p:sldId id="317" r:id="rId58"/>
    <p:sldId id="314" r:id="rId59"/>
    <p:sldId id="316" r:id="rId60"/>
    <p:sldId id="315" r:id="rId61"/>
    <p:sldId id="307" r:id="rId62"/>
    <p:sldId id="319" r:id="rId63"/>
    <p:sldId id="320" r:id="rId64"/>
    <p:sldId id="321" r:id="rId65"/>
    <p:sldId id="322" r:id="rId66"/>
    <p:sldId id="323" r:id="rId67"/>
    <p:sldId id="324" r:id="rId68"/>
    <p:sldId id="325" r:id="rId69"/>
    <p:sldId id="326" r:id="rId70"/>
    <p:sldId id="327" r:id="rId71"/>
    <p:sldId id="328" r:id="rId72"/>
    <p:sldId id="318" r:id="rId73"/>
    <p:sldId id="330" r:id="rId74"/>
    <p:sldId id="331" r:id="rId75"/>
    <p:sldId id="332" r:id="rId76"/>
    <p:sldId id="333" r:id="rId77"/>
    <p:sldId id="334" r:id="rId78"/>
    <p:sldId id="335" r:id="rId79"/>
    <p:sldId id="336" r:id="rId80"/>
    <p:sldId id="337" r:id="rId81"/>
    <p:sldId id="338" r:id="rId82"/>
    <p:sldId id="339" r:id="rId83"/>
    <p:sldId id="329" r:id="rId84"/>
    <p:sldId id="340" r:id="rId85"/>
    <p:sldId id="341" r:id="rId86"/>
    <p:sldId id="342" r:id="rId87"/>
    <p:sldId id="343" r:id="rId88"/>
    <p:sldId id="344" r:id="rId89"/>
    <p:sldId id="345" r:id="rId90"/>
    <p:sldId id="346" r:id="rId91"/>
    <p:sldId id="347" r:id="rId92"/>
    <p:sldId id="348" r:id="rId93"/>
    <p:sldId id="349" r:id="rId94"/>
    <p:sldId id="350" r:id="rId95"/>
    <p:sldId id="352" r:id="rId96"/>
    <p:sldId id="353" r:id="rId97"/>
    <p:sldId id="354" r:id="rId98"/>
    <p:sldId id="355" r:id="rId99"/>
    <p:sldId id="356" r:id="rId100"/>
    <p:sldId id="357" r:id="rId101"/>
    <p:sldId id="358" r:id="rId102"/>
    <p:sldId id="359" r:id="rId103"/>
    <p:sldId id="360" r:id="rId104"/>
    <p:sldId id="351" r:id="rId105"/>
    <p:sldId id="362" r:id="rId106"/>
    <p:sldId id="363" r:id="rId107"/>
    <p:sldId id="364" r:id="rId108"/>
    <p:sldId id="365" r:id="rId109"/>
    <p:sldId id="366" r:id="rId110"/>
    <p:sldId id="367" r:id="rId111"/>
    <p:sldId id="368" r:id="rId112"/>
    <p:sldId id="369" r:id="rId113"/>
    <p:sldId id="370" r:id="rId114"/>
    <p:sldId id="371" r:id="rId115"/>
    <p:sldId id="361" r:id="rId116"/>
    <p:sldId id="373" r:id="rId117"/>
    <p:sldId id="374" r:id="rId118"/>
    <p:sldId id="375" r:id="rId119"/>
    <p:sldId id="377" r:id="rId120"/>
    <p:sldId id="378" r:id="rId121"/>
    <p:sldId id="379" r:id="rId122"/>
    <p:sldId id="380" r:id="rId123"/>
    <p:sldId id="381" r:id="rId124"/>
    <p:sldId id="382" r:id="rId125"/>
    <p:sldId id="383" r:id="rId126"/>
    <p:sldId id="372" r:id="rId127"/>
    <p:sldId id="385" r:id="rId128"/>
    <p:sldId id="386" r:id="rId129"/>
    <p:sldId id="387" r:id="rId130"/>
    <p:sldId id="388" r:id="rId131"/>
    <p:sldId id="389" r:id="rId132"/>
    <p:sldId id="390" r:id="rId133"/>
    <p:sldId id="391" r:id="rId134"/>
    <p:sldId id="392" r:id="rId135"/>
    <p:sldId id="393" r:id="rId136"/>
    <p:sldId id="394" r:id="rId137"/>
    <p:sldId id="384" r:id="rId138"/>
    <p:sldId id="396" r:id="rId139"/>
    <p:sldId id="397" r:id="rId140"/>
    <p:sldId id="398" r:id="rId141"/>
    <p:sldId id="399" r:id="rId142"/>
    <p:sldId id="400" r:id="rId143"/>
    <p:sldId id="401" r:id="rId144"/>
    <p:sldId id="402" r:id="rId145"/>
    <p:sldId id="403" r:id="rId146"/>
    <p:sldId id="404" r:id="rId147"/>
    <p:sldId id="405" r:id="rId148"/>
    <p:sldId id="395" r:id="rId149"/>
    <p:sldId id="415" r:id="rId150"/>
    <p:sldId id="414" r:id="rId151"/>
    <p:sldId id="413" r:id="rId152"/>
    <p:sldId id="410" r:id="rId153"/>
    <p:sldId id="409" r:id="rId154"/>
    <p:sldId id="407" r:id="rId155"/>
    <p:sldId id="408" r:id="rId156"/>
    <p:sldId id="411" r:id="rId157"/>
    <p:sldId id="412" r:id="rId158"/>
    <p:sldId id="416" r:id="rId159"/>
    <p:sldId id="406" r:id="rId160"/>
    <p:sldId id="418" r:id="rId161"/>
    <p:sldId id="419" r:id="rId162"/>
    <p:sldId id="420" r:id="rId163"/>
    <p:sldId id="421" r:id="rId164"/>
    <p:sldId id="422" r:id="rId165"/>
    <p:sldId id="423" r:id="rId166"/>
    <p:sldId id="424" r:id="rId167"/>
    <p:sldId id="425" r:id="rId168"/>
    <p:sldId id="426" r:id="rId169"/>
    <p:sldId id="417" r:id="rId170"/>
    <p:sldId id="427" r:id="rId171"/>
    <p:sldId id="429" r:id="rId172"/>
    <p:sldId id="430" r:id="rId173"/>
    <p:sldId id="431" r:id="rId174"/>
    <p:sldId id="432" r:id="rId175"/>
    <p:sldId id="433" r:id="rId176"/>
    <p:sldId id="434" r:id="rId177"/>
    <p:sldId id="435" r:id="rId178"/>
    <p:sldId id="436" r:id="rId179"/>
    <p:sldId id="437" r:id="rId180"/>
    <p:sldId id="428" r:id="rId181"/>
    <p:sldId id="439" r:id="rId182"/>
    <p:sldId id="440" r:id="rId183"/>
    <p:sldId id="441" r:id="rId184"/>
    <p:sldId id="442" r:id="rId185"/>
    <p:sldId id="443" r:id="rId186"/>
    <p:sldId id="444" r:id="rId187"/>
    <p:sldId id="445" r:id="rId188"/>
    <p:sldId id="446" r:id="rId189"/>
    <p:sldId id="447" r:id="rId190"/>
    <p:sldId id="438" r:id="rId191"/>
    <p:sldId id="449" r:id="rId192"/>
    <p:sldId id="450" r:id="rId193"/>
    <p:sldId id="451" r:id="rId194"/>
    <p:sldId id="452" r:id="rId195"/>
    <p:sldId id="453" r:id="rId196"/>
    <p:sldId id="454" r:id="rId197"/>
    <p:sldId id="455" r:id="rId198"/>
    <p:sldId id="456" r:id="rId199"/>
    <p:sldId id="457" r:id="rId200"/>
    <p:sldId id="448" r:id="rId201"/>
    <p:sldId id="459" r:id="rId202"/>
    <p:sldId id="460" r:id="rId203"/>
    <p:sldId id="461" r:id="rId204"/>
    <p:sldId id="462" r:id="rId205"/>
    <p:sldId id="463" r:id="rId206"/>
    <p:sldId id="464" r:id="rId207"/>
    <p:sldId id="465" r:id="rId208"/>
    <p:sldId id="466" r:id="rId209"/>
    <p:sldId id="467" r:id="rId210"/>
    <p:sldId id="458" r:id="rId211"/>
    <p:sldId id="469" r:id="rId212"/>
    <p:sldId id="470" r:id="rId213"/>
    <p:sldId id="471" r:id="rId214"/>
    <p:sldId id="472" r:id="rId215"/>
    <p:sldId id="473" r:id="rId216"/>
    <p:sldId id="474" r:id="rId217"/>
    <p:sldId id="475" r:id="rId218"/>
    <p:sldId id="476" r:id="rId219"/>
    <p:sldId id="477" r:id="rId220"/>
    <p:sldId id="468" r:id="rId221"/>
    <p:sldId id="479" r:id="rId222"/>
    <p:sldId id="480" r:id="rId223"/>
    <p:sldId id="481" r:id="rId224"/>
    <p:sldId id="482" r:id="rId225"/>
    <p:sldId id="483" r:id="rId226"/>
    <p:sldId id="484" r:id="rId227"/>
    <p:sldId id="485" r:id="rId228"/>
    <p:sldId id="486" r:id="rId229"/>
    <p:sldId id="487" r:id="rId230"/>
    <p:sldId id="478" r:id="rId231"/>
    <p:sldId id="489" r:id="rId232"/>
    <p:sldId id="490" r:id="rId233"/>
    <p:sldId id="491" r:id="rId234"/>
    <p:sldId id="492" r:id="rId235"/>
    <p:sldId id="493" r:id="rId236"/>
    <p:sldId id="494" r:id="rId237"/>
    <p:sldId id="495" r:id="rId238"/>
    <p:sldId id="496" r:id="rId239"/>
    <p:sldId id="497" r:id="rId240"/>
    <p:sldId id="488" r:id="rId241"/>
    <p:sldId id="499" r:id="rId242"/>
    <p:sldId id="500" r:id="rId243"/>
    <p:sldId id="501" r:id="rId244"/>
    <p:sldId id="502" r:id="rId245"/>
    <p:sldId id="503" r:id="rId246"/>
    <p:sldId id="504" r:id="rId247"/>
    <p:sldId id="505" r:id="rId248"/>
    <p:sldId id="506" r:id="rId249"/>
    <p:sldId id="507" r:id="rId250"/>
    <p:sldId id="498" r:id="rId251"/>
    <p:sldId id="509" r:id="rId252"/>
    <p:sldId id="510" r:id="rId253"/>
    <p:sldId id="511" r:id="rId254"/>
    <p:sldId id="512" r:id="rId255"/>
    <p:sldId id="513" r:id="rId256"/>
    <p:sldId id="514" r:id="rId257"/>
    <p:sldId id="515" r:id="rId258"/>
    <p:sldId id="516" r:id="rId259"/>
    <p:sldId id="517" r:id="rId260"/>
    <p:sldId id="508" r:id="rId261"/>
    <p:sldId id="519" r:id="rId262"/>
    <p:sldId id="520" r:id="rId263"/>
    <p:sldId id="521" r:id="rId264"/>
    <p:sldId id="522" r:id="rId265"/>
    <p:sldId id="523" r:id="rId266"/>
    <p:sldId id="524" r:id="rId267"/>
    <p:sldId id="525" r:id="rId268"/>
    <p:sldId id="526" r:id="rId269"/>
    <p:sldId id="527" r:id="rId270"/>
    <p:sldId id="518" r:id="rId271"/>
    <p:sldId id="529" r:id="rId272"/>
    <p:sldId id="530" r:id="rId273"/>
    <p:sldId id="531" r:id="rId274"/>
    <p:sldId id="532" r:id="rId275"/>
    <p:sldId id="533" r:id="rId276"/>
    <p:sldId id="534" r:id="rId277"/>
    <p:sldId id="535" r:id="rId278"/>
    <p:sldId id="536" r:id="rId279"/>
    <p:sldId id="537" r:id="rId280"/>
    <p:sldId id="528" r:id="rId281"/>
    <p:sldId id="539" r:id="rId282"/>
    <p:sldId id="540" r:id="rId283"/>
    <p:sldId id="541" r:id="rId284"/>
    <p:sldId id="542" r:id="rId285"/>
    <p:sldId id="543" r:id="rId286"/>
    <p:sldId id="544" r:id="rId287"/>
    <p:sldId id="545" r:id="rId288"/>
    <p:sldId id="546" r:id="rId289"/>
    <p:sldId id="547" r:id="rId290"/>
    <p:sldId id="538" r:id="rId291"/>
    <p:sldId id="549" r:id="rId292"/>
    <p:sldId id="550" r:id="rId293"/>
    <p:sldId id="551" r:id="rId294"/>
    <p:sldId id="552" r:id="rId295"/>
    <p:sldId id="553" r:id="rId296"/>
    <p:sldId id="554" r:id="rId297"/>
    <p:sldId id="555" r:id="rId298"/>
    <p:sldId id="556" r:id="rId299"/>
    <p:sldId id="557" r:id="rId300"/>
    <p:sldId id="548" r:id="rId30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杨孜孜" initials="杨孜孜" lastIdx="1" clrIdx="0">
    <p:extLst>
      <p:ext uri="{19B8F6BF-5375-455C-9EA6-DF929625EA0E}">
        <p15:presenceInfo xmlns:p15="http://schemas.microsoft.com/office/powerpoint/2012/main" userId="c270b2b4d2afe67c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E67E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924" autoAdjust="0"/>
    <p:restoredTop sz="94660"/>
  </p:normalViewPr>
  <p:slideViewPr>
    <p:cSldViewPr snapToGrid="0">
      <p:cViewPr varScale="1">
        <p:scale>
          <a:sx n="117" d="100"/>
          <a:sy n="117" d="100"/>
        </p:scale>
        <p:origin x="126" y="1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notesViewPr>
    <p:cSldViewPr snapToGrid="0" showGuides="1">
      <p:cViewPr varScale="1">
        <p:scale>
          <a:sx n="86" d="100"/>
          <a:sy n="86" d="100"/>
        </p:scale>
        <p:origin x="3864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99" Type="http://schemas.openxmlformats.org/officeDocument/2006/relationships/slide" Target="slides/slide297.xml"/><Relationship Id="rId303" Type="http://schemas.openxmlformats.org/officeDocument/2006/relationships/handoutMaster" Target="handoutMasters/handoutMaster1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226" Type="http://schemas.openxmlformats.org/officeDocument/2006/relationships/slide" Target="slides/slide224.xml"/><Relationship Id="rId247" Type="http://schemas.openxmlformats.org/officeDocument/2006/relationships/slide" Target="slides/slide245.xml"/><Relationship Id="rId107" Type="http://schemas.openxmlformats.org/officeDocument/2006/relationships/slide" Target="slides/slide105.xml"/><Relationship Id="rId268" Type="http://schemas.openxmlformats.org/officeDocument/2006/relationships/slide" Target="slides/slide266.xml"/><Relationship Id="rId289" Type="http://schemas.openxmlformats.org/officeDocument/2006/relationships/slide" Target="slides/slide287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16" Type="http://schemas.openxmlformats.org/officeDocument/2006/relationships/slide" Target="slides/slide214.xml"/><Relationship Id="rId237" Type="http://schemas.openxmlformats.org/officeDocument/2006/relationships/slide" Target="slides/slide235.xml"/><Relationship Id="rId258" Type="http://schemas.openxmlformats.org/officeDocument/2006/relationships/slide" Target="slides/slide256.xml"/><Relationship Id="rId279" Type="http://schemas.openxmlformats.org/officeDocument/2006/relationships/slide" Target="slides/slide277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290" Type="http://schemas.openxmlformats.org/officeDocument/2006/relationships/slide" Target="slides/slide288.xml"/><Relationship Id="rId304" Type="http://schemas.openxmlformats.org/officeDocument/2006/relationships/commentAuthors" Target="commentAuthors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227" Type="http://schemas.openxmlformats.org/officeDocument/2006/relationships/slide" Target="slides/slide225.xml"/><Relationship Id="rId248" Type="http://schemas.openxmlformats.org/officeDocument/2006/relationships/slide" Target="slides/slide246.xml"/><Relationship Id="rId269" Type="http://schemas.openxmlformats.org/officeDocument/2006/relationships/slide" Target="slides/slide267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280" Type="http://schemas.openxmlformats.org/officeDocument/2006/relationships/slide" Target="slides/slide278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217" Type="http://schemas.openxmlformats.org/officeDocument/2006/relationships/slide" Target="slides/slide215.xml"/><Relationship Id="rId6" Type="http://schemas.openxmlformats.org/officeDocument/2006/relationships/slide" Target="slides/slide4.xml"/><Relationship Id="rId238" Type="http://schemas.openxmlformats.org/officeDocument/2006/relationships/slide" Target="slides/slide236.xml"/><Relationship Id="rId259" Type="http://schemas.openxmlformats.org/officeDocument/2006/relationships/slide" Target="slides/slide257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270" Type="http://schemas.openxmlformats.org/officeDocument/2006/relationships/slide" Target="slides/slide268.xml"/><Relationship Id="rId291" Type="http://schemas.openxmlformats.org/officeDocument/2006/relationships/slide" Target="slides/slide289.xml"/><Relationship Id="rId305" Type="http://schemas.openxmlformats.org/officeDocument/2006/relationships/presProps" Target="presProps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7" Type="http://schemas.openxmlformats.org/officeDocument/2006/relationships/slide" Target="slides/slide205.xml"/><Relationship Id="rId228" Type="http://schemas.openxmlformats.org/officeDocument/2006/relationships/slide" Target="slides/slide226.xml"/><Relationship Id="rId249" Type="http://schemas.openxmlformats.org/officeDocument/2006/relationships/slide" Target="slides/slide247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260" Type="http://schemas.openxmlformats.org/officeDocument/2006/relationships/slide" Target="slides/slide258.xml"/><Relationship Id="rId281" Type="http://schemas.openxmlformats.org/officeDocument/2006/relationships/slide" Target="slides/slide279.xml"/><Relationship Id="rId34" Type="http://schemas.openxmlformats.org/officeDocument/2006/relationships/slide" Target="slides/slide32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20" Type="http://schemas.openxmlformats.org/officeDocument/2006/relationships/slide" Target="slides/slide118.xml"/><Relationship Id="rId141" Type="http://schemas.openxmlformats.org/officeDocument/2006/relationships/slide" Target="slides/slide139.xml"/><Relationship Id="rId7" Type="http://schemas.openxmlformats.org/officeDocument/2006/relationships/slide" Target="slides/slide5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8" Type="http://schemas.openxmlformats.org/officeDocument/2006/relationships/slide" Target="slides/slide216.xml"/><Relationship Id="rId239" Type="http://schemas.openxmlformats.org/officeDocument/2006/relationships/slide" Target="slides/slide237.xml"/><Relationship Id="rId250" Type="http://schemas.openxmlformats.org/officeDocument/2006/relationships/slide" Target="slides/slide248.xml"/><Relationship Id="rId271" Type="http://schemas.openxmlformats.org/officeDocument/2006/relationships/slide" Target="slides/slide269.xml"/><Relationship Id="rId292" Type="http://schemas.openxmlformats.org/officeDocument/2006/relationships/slide" Target="slides/slide290.xml"/><Relationship Id="rId306" Type="http://schemas.openxmlformats.org/officeDocument/2006/relationships/viewProps" Target="viewProps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301" Type="http://schemas.openxmlformats.org/officeDocument/2006/relationships/slide" Target="slides/slide299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208" Type="http://schemas.openxmlformats.org/officeDocument/2006/relationships/slide" Target="slides/slide206.xml"/><Relationship Id="rId229" Type="http://schemas.openxmlformats.org/officeDocument/2006/relationships/slide" Target="slides/slide227.xml"/><Relationship Id="rId19" Type="http://schemas.openxmlformats.org/officeDocument/2006/relationships/slide" Target="slides/slide17.xml"/><Relationship Id="rId224" Type="http://schemas.openxmlformats.org/officeDocument/2006/relationships/slide" Target="slides/slide222.xml"/><Relationship Id="rId240" Type="http://schemas.openxmlformats.org/officeDocument/2006/relationships/slide" Target="slides/slide238.xml"/><Relationship Id="rId245" Type="http://schemas.openxmlformats.org/officeDocument/2006/relationships/slide" Target="slides/slide243.xml"/><Relationship Id="rId261" Type="http://schemas.openxmlformats.org/officeDocument/2006/relationships/slide" Target="slides/slide259.xml"/><Relationship Id="rId266" Type="http://schemas.openxmlformats.org/officeDocument/2006/relationships/slide" Target="slides/slide264.xml"/><Relationship Id="rId287" Type="http://schemas.openxmlformats.org/officeDocument/2006/relationships/slide" Target="slides/slide285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282" Type="http://schemas.openxmlformats.org/officeDocument/2006/relationships/slide" Target="slides/slide280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219" Type="http://schemas.openxmlformats.org/officeDocument/2006/relationships/slide" Target="slides/slide217.xml"/><Relationship Id="rId3" Type="http://schemas.openxmlformats.org/officeDocument/2006/relationships/slide" Target="slides/slide1.xml"/><Relationship Id="rId214" Type="http://schemas.openxmlformats.org/officeDocument/2006/relationships/slide" Target="slides/slide212.xml"/><Relationship Id="rId230" Type="http://schemas.openxmlformats.org/officeDocument/2006/relationships/slide" Target="slides/slide228.xml"/><Relationship Id="rId235" Type="http://schemas.openxmlformats.org/officeDocument/2006/relationships/slide" Target="slides/slide233.xml"/><Relationship Id="rId251" Type="http://schemas.openxmlformats.org/officeDocument/2006/relationships/slide" Target="slides/slide249.xml"/><Relationship Id="rId256" Type="http://schemas.openxmlformats.org/officeDocument/2006/relationships/slide" Target="slides/slide254.xml"/><Relationship Id="rId277" Type="http://schemas.openxmlformats.org/officeDocument/2006/relationships/slide" Target="slides/slide275.xml"/><Relationship Id="rId298" Type="http://schemas.openxmlformats.org/officeDocument/2006/relationships/slide" Target="slides/slide296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72" Type="http://schemas.openxmlformats.org/officeDocument/2006/relationships/slide" Target="slides/slide270.xml"/><Relationship Id="rId293" Type="http://schemas.openxmlformats.org/officeDocument/2006/relationships/slide" Target="slides/slide291.xml"/><Relationship Id="rId302" Type="http://schemas.openxmlformats.org/officeDocument/2006/relationships/notesMaster" Target="notesMasters/notesMaster1.xml"/><Relationship Id="rId307" Type="http://schemas.openxmlformats.org/officeDocument/2006/relationships/theme" Target="theme/theme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220" Type="http://schemas.openxmlformats.org/officeDocument/2006/relationships/slide" Target="slides/slide218.xml"/><Relationship Id="rId225" Type="http://schemas.openxmlformats.org/officeDocument/2006/relationships/slide" Target="slides/slide223.xml"/><Relationship Id="rId241" Type="http://schemas.openxmlformats.org/officeDocument/2006/relationships/slide" Target="slides/slide239.xml"/><Relationship Id="rId246" Type="http://schemas.openxmlformats.org/officeDocument/2006/relationships/slide" Target="slides/slide244.xml"/><Relationship Id="rId267" Type="http://schemas.openxmlformats.org/officeDocument/2006/relationships/slide" Target="slides/slide265.xml"/><Relationship Id="rId288" Type="http://schemas.openxmlformats.org/officeDocument/2006/relationships/slide" Target="slides/slide286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262" Type="http://schemas.openxmlformats.org/officeDocument/2006/relationships/slide" Target="slides/slide260.xml"/><Relationship Id="rId283" Type="http://schemas.openxmlformats.org/officeDocument/2006/relationships/slide" Target="slides/slide28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slide" Target="slides/slide208.xml"/><Relationship Id="rId215" Type="http://schemas.openxmlformats.org/officeDocument/2006/relationships/slide" Target="slides/slide213.xml"/><Relationship Id="rId236" Type="http://schemas.openxmlformats.org/officeDocument/2006/relationships/slide" Target="slides/slide234.xml"/><Relationship Id="rId257" Type="http://schemas.openxmlformats.org/officeDocument/2006/relationships/slide" Target="slides/slide255.xml"/><Relationship Id="rId278" Type="http://schemas.openxmlformats.org/officeDocument/2006/relationships/slide" Target="slides/slide276.xml"/><Relationship Id="rId26" Type="http://schemas.openxmlformats.org/officeDocument/2006/relationships/slide" Target="slides/slide24.xml"/><Relationship Id="rId231" Type="http://schemas.openxmlformats.org/officeDocument/2006/relationships/slide" Target="slides/slide229.xml"/><Relationship Id="rId252" Type="http://schemas.openxmlformats.org/officeDocument/2006/relationships/slide" Target="slides/slide250.xml"/><Relationship Id="rId273" Type="http://schemas.openxmlformats.org/officeDocument/2006/relationships/slide" Target="slides/slide271.xml"/><Relationship Id="rId294" Type="http://schemas.openxmlformats.org/officeDocument/2006/relationships/slide" Target="slides/slide292.xml"/><Relationship Id="rId308" Type="http://schemas.openxmlformats.org/officeDocument/2006/relationships/tableStyles" Target="tableStyles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221" Type="http://schemas.openxmlformats.org/officeDocument/2006/relationships/slide" Target="slides/slide219.xml"/><Relationship Id="rId242" Type="http://schemas.openxmlformats.org/officeDocument/2006/relationships/slide" Target="slides/slide240.xml"/><Relationship Id="rId263" Type="http://schemas.openxmlformats.org/officeDocument/2006/relationships/slide" Target="slides/slide261.xml"/><Relationship Id="rId284" Type="http://schemas.openxmlformats.org/officeDocument/2006/relationships/slide" Target="slides/slide282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32" Type="http://schemas.openxmlformats.org/officeDocument/2006/relationships/slide" Target="slides/slide230.xml"/><Relationship Id="rId253" Type="http://schemas.openxmlformats.org/officeDocument/2006/relationships/slide" Target="slides/slide251.xml"/><Relationship Id="rId274" Type="http://schemas.openxmlformats.org/officeDocument/2006/relationships/slide" Target="slides/slide272.xml"/><Relationship Id="rId295" Type="http://schemas.openxmlformats.org/officeDocument/2006/relationships/slide" Target="slides/slide293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222" Type="http://schemas.openxmlformats.org/officeDocument/2006/relationships/slide" Target="slides/slide220.xml"/><Relationship Id="rId243" Type="http://schemas.openxmlformats.org/officeDocument/2006/relationships/slide" Target="slides/slide241.xml"/><Relationship Id="rId264" Type="http://schemas.openxmlformats.org/officeDocument/2006/relationships/slide" Target="slides/slide262.xml"/><Relationship Id="rId285" Type="http://schemas.openxmlformats.org/officeDocument/2006/relationships/slide" Target="slides/slide283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0.xml"/><Relationship Id="rId233" Type="http://schemas.openxmlformats.org/officeDocument/2006/relationships/slide" Target="slides/slide231.xml"/><Relationship Id="rId254" Type="http://schemas.openxmlformats.org/officeDocument/2006/relationships/slide" Target="slides/slide252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275" Type="http://schemas.openxmlformats.org/officeDocument/2006/relationships/slide" Target="slides/slide273.xml"/><Relationship Id="rId296" Type="http://schemas.openxmlformats.org/officeDocument/2006/relationships/slide" Target="slides/slide294.xml"/><Relationship Id="rId300" Type="http://schemas.openxmlformats.org/officeDocument/2006/relationships/slide" Target="slides/slide298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202" Type="http://schemas.openxmlformats.org/officeDocument/2006/relationships/slide" Target="slides/slide200.xml"/><Relationship Id="rId223" Type="http://schemas.openxmlformats.org/officeDocument/2006/relationships/slide" Target="slides/slide221.xml"/><Relationship Id="rId244" Type="http://schemas.openxmlformats.org/officeDocument/2006/relationships/slide" Target="slides/slide242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265" Type="http://schemas.openxmlformats.org/officeDocument/2006/relationships/slide" Target="slides/slide263.xml"/><Relationship Id="rId286" Type="http://schemas.openxmlformats.org/officeDocument/2006/relationships/slide" Target="slides/slide284.xml"/><Relationship Id="rId50" Type="http://schemas.openxmlformats.org/officeDocument/2006/relationships/slide" Target="slides/slide48.xml"/><Relationship Id="rId104" Type="http://schemas.openxmlformats.org/officeDocument/2006/relationships/slide" Target="slides/slide102.xml"/><Relationship Id="rId125" Type="http://schemas.openxmlformats.org/officeDocument/2006/relationships/slide" Target="slides/slide123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13" Type="http://schemas.openxmlformats.org/officeDocument/2006/relationships/slide" Target="slides/slide211.xml"/><Relationship Id="rId234" Type="http://schemas.openxmlformats.org/officeDocument/2006/relationships/slide" Target="slides/slide232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55" Type="http://schemas.openxmlformats.org/officeDocument/2006/relationships/slide" Target="slides/slide253.xml"/><Relationship Id="rId276" Type="http://schemas.openxmlformats.org/officeDocument/2006/relationships/slide" Target="slides/slide274.xml"/><Relationship Id="rId297" Type="http://schemas.openxmlformats.org/officeDocument/2006/relationships/slide" Target="slides/slide29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36A5A727-357C-4F1E-9B36-9C694478B99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C0082A5A-03E9-4105-9F27-5347BB17517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4DCC8EF-8CB8-4162-AC26-7E67153A3F98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C518E5B2-6C2F-4A0A-BEBC-4E0F7913ACE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1E089345-7353-4629-8CF9-217DF806318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E90223-00C9-4675-A0F9-440E40C9A6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664004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8ADD0D8-0860-4385-9633-F52B9C1D106A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7511AC2-B93D-4D0D-8E73-8BF8755841A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69902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2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2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2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2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2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2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2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2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2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阿姨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931326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办公室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22462576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还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2506092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环境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2230922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换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1614447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黄河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9564577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回答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2186981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会议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8617438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或者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3837291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几乎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5178705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机会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3980240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极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422361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半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6053097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记得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5561216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季节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7628664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检查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742890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简单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6429459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见面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8712678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健康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0366066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讲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3093875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教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6111133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角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8286171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脚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78256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帮忙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823827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接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1852714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街道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8687726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节目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2024440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节日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0533411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结婚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9100651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结束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1432947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解决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1347948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借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0542038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经常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9051892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经过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38261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包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1025064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经理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7141359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久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084099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旧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0643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句子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2264039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决定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0738093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可爱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2160726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渴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6773240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刻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1277976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客人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9720131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空调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567693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31012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口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2280160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哭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508646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裤子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7259817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筷子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8961206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蓝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7936387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老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4822824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离开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7599219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礼物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4542322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历史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5531399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脸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497268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北方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5468264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练习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2180332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辆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1968784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聊天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103570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了解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9923092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邻居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5017131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留学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8151181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楼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5682606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9880876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马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159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5067507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马上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610384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被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971743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满意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042820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帽子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995138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米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2209882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面包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6299845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明白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9911573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3198338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奶奶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2044462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南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3557806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难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169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26018950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难过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52991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鼻子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0541670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年级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3572362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年轻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6026822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鸟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7513803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努力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3445590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爬山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4241125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盘子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2854717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胖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583443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皮鞋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3456579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啤酒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179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9041927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瓶子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873977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比较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3999007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其实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3886148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其他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6590892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奇怪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3717910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13974655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起飞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27679430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起来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5615742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清楚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4063258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请假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9612907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秋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189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5929613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裙子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448948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比赛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7014140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然后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4477078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热情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17273335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认为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2002917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认真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498933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容易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3510943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如果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616706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伞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342195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上网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6892978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生气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199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2739525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声音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678295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啊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407784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笔记本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7335264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世界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9732621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试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6053783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瘦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6433974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叔叔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7240946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舒服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2745924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3171076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数学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4829692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刷牙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740570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双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209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8867979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水平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46944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必须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5900389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司机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5919176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太阳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955094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特别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4044472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疼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2419338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提高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8229872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体育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5130095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甜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6436087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条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1030836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同事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9872669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同意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124172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变化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3383382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头发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4815384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突然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7261095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图书馆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1655795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9333995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完成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4813260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碗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6323182"/>
      </p:ext>
    </p:extLst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7375850"/>
      </p:ext>
    </p:extLst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忘记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9029559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为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4927715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为了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323324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别人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0642521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位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1576095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文化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6404378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5448538"/>
      </p:ext>
    </p:extLst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习惯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450203"/>
      </p:ext>
    </p:extLst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洗手间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0521799"/>
      </p:ext>
    </p:extLst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洗澡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1513944"/>
      </p:ext>
    </p:extLst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夏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6895642"/>
      </p:ext>
    </p:extLst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先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7358031"/>
      </p:ext>
    </p:extLst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相信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4971549"/>
      </p:ext>
    </p:extLst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香蕉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200004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冰箱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4349867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79743"/>
      </p:ext>
    </p:extLst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像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1103301"/>
      </p:ext>
    </p:extLst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小心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3150727"/>
      </p:ext>
    </p:extLst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校长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2326701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新闻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8295095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新鲜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2067544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信用卡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2292682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行李箱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6937490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熊猫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8587010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需要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19111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不但</a:t>
            </a:r>
            <a:r>
              <a:rPr lang="en-US" altLang="zh-CN" dirty="0"/>
              <a:t>……</a:t>
            </a:r>
            <a:r>
              <a:rPr lang="zh-CN" altLang="en-US" dirty="0"/>
              <a:t>而且</a:t>
            </a:r>
            <a:r>
              <a:rPr lang="en-US" altLang="zh-CN" dirty="0"/>
              <a:t>……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3804685"/>
      </p:ext>
    </p:extLst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选择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82104"/>
      </p:ext>
    </p:extLst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要求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3682965"/>
      </p:ext>
    </p:extLst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爷爷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9252236"/>
      </p:ext>
    </p:extLst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一般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6515412"/>
      </p:ext>
    </p:extLst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一边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9045064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一定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7404166"/>
      </p:ext>
    </p:extLst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一共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1193591"/>
      </p:ext>
    </p:extLst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一会儿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4936167"/>
      </p:ext>
    </p:extLst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一样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259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4190870"/>
      </p:ext>
    </p:extLst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一直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033275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菜单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8151168"/>
      </p:ext>
    </p:extLst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以前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2414282"/>
      </p:ext>
    </p:extLst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音乐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1236835"/>
      </p:ext>
    </p:extLst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银行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0463794"/>
      </p:ext>
    </p:extLst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饮料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1679348"/>
      </p:ext>
    </p:extLst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应该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1777469"/>
      </p:ext>
    </p:extLst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影响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9952227"/>
      </p:ext>
    </p:extLst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用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8656144"/>
      </p:ext>
    </p:extLst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游戏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7295939"/>
      </p:ext>
    </p:extLst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有名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269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3550216"/>
      </p:ext>
    </p:extLst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又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819466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参加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6694560"/>
      </p:ext>
    </p:extLst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遇到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0108405"/>
      </p:ext>
    </p:extLst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1979616"/>
      </p:ext>
    </p:extLst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愿意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0604973"/>
      </p:ext>
    </p:extLst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月亮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2643740"/>
      </p:ext>
    </p:extLst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越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2330644"/>
      </p:ext>
    </p:extLst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站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1015884"/>
      </p:ext>
    </p:extLst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张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7096027"/>
      </p:ext>
    </p:extLst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5012030"/>
      </p:ext>
    </p:extLst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着急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279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151958"/>
      </p:ext>
    </p:extLst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照顾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434603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草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4701433"/>
      </p:ext>
    </p:extLst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照片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3122194"/>
      </p:ext>
    </p:extLst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照相机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8071508"/>
      </p:ext>
    </p:extLst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只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6142734"/>
      </p:ext>
    </p:extLst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只有</a:t>
            </a:r>
            <a:r>
              <a:rPr lang="en-US" altLang="zh-CN" dirty="0"/>
              <a:t>……</a:t>
            </a:r>
            <a:r>
              <a:rPr lang="zh-CN" altLang="en-US" dirty="0"/>
              <a:t>才</a:t>
            </a:r>
            <a:r>
              <a:rPr lang="en-US" altLang="zh-CN" dirty="0"/>
              <a:t>……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9184676"/>
      </p:ext>
    </p:extLst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中间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9841322"/>
      </p:ext>
    </p:extLst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中文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526916"/>
      </p:ext>
    </p:extLst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终于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7803743"/>
      </p:ext>
    </p:extLst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种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0818705"/>
      </p:ext>
    </p:extLst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重要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289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8827716"/>
      </p:ext>
    </p:extLst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周末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915587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4412431"/>
      </p:ext>
    </p:extLst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主要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94394656"/>
      </p:ext>
    </p:extLst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注意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9291816"/>
      </p:ext>
    </p:extLst>
  </p:cSld>
  <p:clrMapOvr>
    <a:masterClrMapping/>
  </p:clrMapOvr>
</p:notes>
</file>

<file path=ppt/notesSlides/notesSlide2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自己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5155412"/>
      </p:ext>
    </p:extLst>
  </p:cSld>
  <p:clrMapOvr>
    <a:masterClrMapping/>
  </p:clrMapOvr>
</p:notes>
</file>

<file path=ppt/notesSlides/notesSlide2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自行车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4317453"/>
      </p:ext>
    </p:extLst>
  </p:cSld>
  <p:clrMapOvr>
    <a:masterClrMapping/>
  </p:clrMapOvr>
</p:notes>
</file>

<file path=ppt/notesSlides/notesSlide2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总是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0000033"/>
      </p:ext>
    </p:extLst>
  </p:cSld>
  <p:clrMapOvr>
    <a:masterClrMapping/>
  </p:clrMapOvr>
</p:notes>
</file>

<file path=ppt/notesSlides/notesSlide2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嘴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4688503"/>
      </p:ext>
    </p:extLst>
  </p:cSld>
  <p:clrMapOvr>
    <a:masterClrMapping/>
  </p:clrMapOvr>
</p:notes>
</file>

<file path=ppt/notesSlides/notesSlide2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最后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8738014"/>
      </p:ext>
    </p:extLst>
  </p:cSld>
  <p:clrMapOvr>
    <a:masterClrMapping/>
  </p:clrMapOvr>
</p:notes>
</file>

<file path=ppt/notesSlides/notesSlide2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最近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9470170"/>
      </p:ext>
    </p:extLst>
  </p:cSld>
  <p:clrMapOvr>
    <a:masterClrMapping/>
  </p:clrMapOvr>
</p:notes>
</file>

<file path=ppt/notesSlides/notesSlide2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作业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299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62546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矮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169569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差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738382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超市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450170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衬衫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516394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成绩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240081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城市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2405225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迟到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917819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除了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646917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船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073747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春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540363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词典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45007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爱好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761556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聪明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082959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打扫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5029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打算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287136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带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22986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担心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599610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蛋糕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635338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当然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02303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地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651796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灯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956221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地方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45223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安静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439097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地铁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602683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地图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471717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电梯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501247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电子邮件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733572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东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205761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冬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336875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动物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29235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短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812258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段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59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024508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锻炼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40082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把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337215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多么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105741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71990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耳朵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93551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444649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发烧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4738844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发现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410814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方便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370197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放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613655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放心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69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217415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分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774927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班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182430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附近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975248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复习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529157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干净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4922555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感冒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1445532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感兴趣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091514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刚才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611012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个子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307512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根据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24727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跟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79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2533281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更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17352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搬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910216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公斤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9423946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公园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623004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故事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4581171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刮风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837298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关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2841507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关系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986349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关心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796397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关于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123652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国家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89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9739782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过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372340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办法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8871976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过去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1012313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还是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92364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害怕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888309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黑板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6134739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后来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1991864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护照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7222660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花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471754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画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30482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坏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99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1906338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欢迎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511AC2-B93D-4D0D-8E73-8BF8755841A5}" type="slidenum">
              <a:rPr lang="zh-CN" altLang="en-US" smtClean="0"/>
              <a:t>100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23454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2EFB6782-DA80-4876-A4A2-502958C7D37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2736" y="1994872"/>
            <a:ext cx="2846527" cy="2868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43937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07115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751517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 dirty="0"/>
              <a:t>www.zzchinese.com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54C41012-ECDB-4525-8086-10D8CEE1AAD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005060" y="5131694"/>
            <a:ext cx="6181880" cy="566977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F8C8D61C-4CD6-498D-9D06-03671CD4A6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7704" y="1080398"/>
            <a:ext cx="3214293" cy="3165479"/>
          </a:xfrm>
          <a:prstGeom prst="rect">
            <a:avLst/>
          </a:prstGeom>
        </p:spPr>
      </p:pic>
      <p:sp>
        <p:nvSpPr>
          <p:cNvPr id="7" name="矩形: 圆角 6">
            <a:extLst>
              <a:ext uri="{FF2B5EF4-FFF2-40B4-BE49-F238E27FC236}">
                <a16:creationId xmlns:a16="http://schemas.microsoft.com/office/drawing/2014/main" id="{0DACDB2D-7BCD-4F65-8107-3F365B17BB01}"/>
              </a:ext>
            </a:extLst>
          </p:cNvPr>
          <p:cNvSpPr/>
          <p:nvPr userDrawn="1"/>
        </p:nvSpPr>
        <p:spPr>
          <a:xfrm>
            <a:off x="2843373" y="4245877"/>
            <a:ext cx="1202956" cy="33473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bg1">
                    <a:lumMod val="65000"/>
                  </a:schemeClr>
                </a:solidFill>
              </a:rPr>
              <a:t>客服微信</a:t>
            </a:r>
            <a:endParaRPr lang="en-US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D7CE1298-CA73-49AF-BA56-ED460DF769E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4838" t="3692" r="4499" b="5127"/>
          <a:stretch/>
        </p:blipFill>
        <p:spPr>
          <a:xfrm>
            <a:off x="7026022" y="1159329"/>
            <a:ext cx="3018167" cy="3035364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4197B941-4E9D-44CF-A069-AACE1CC69EE4}"/>
              </a:ext>
            </a:extLst>
          </p:cNvPr>
          <p:cNvSpPr/>
          <p:nvPr userDrawn="1"/>
        </p:nvSpPr>
        <p:spPr>
          <a:xfrm>
            <a:off x="7666387" y="4245877"/>
            <a:ext cx="1757961" cy="33473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bg1">
                    <a:lumMod val="65000"/>
                  </a:schemeClr>
                </a:solidFill>
              </a:rPr>
              <a:t>汉语圈服务号</a:t>
            </a:r>
            <a:endParaRPr lang="en-US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0775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96835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93659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460597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80901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2A1F9470-142A-4480-9AA2-64B5D62CA6B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7703" y="1991468"/>
            <a:ext cx="2846527" cy="2868256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735CEDF5-7A73-4DEF-9B5D-21C01EA1354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3664" y="1991468"/>
            <a:ext cx="2846527" cy="2868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33887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BBA62712-8B03-42C0-8858-7BBF0DB8202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083" y="2006270"/>
            <a:ext cx="2846527" cy="2868256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9824BEFD-3AE0-4C02-BCC6-118AAC01685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2736" y="2003185"/>
            <a:ext cx="2846527" cy="2868256"/>
          </a:xfrm>
          <a:prstGeom prst="rect">
            <a:avLst/>
          </a:prstGeom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44558777-91D5-410A-88CB-5A94C36830D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8697" y="2003185"/>
            <a:ext cx="2846527" cy="286825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CF7A942D-9291-406E-BBA5-9E98FDE5DA3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44798" y="6245679"/>
            <a:ext cx="369118" cy="369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14321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79CC1C2D-1050-4970-9192-A240DA51A3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0421" y="564344"/>
            <a:ext cx="2846527" cy="2868256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E09B7C24-C7BF-4694-8D2C-EB9D66AEBD2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7074" y="561259"/>
            <a:ext cx="2846527" cy="2868256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D16EFF0F-2599-4075-AC03-61C20F8CB77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0420" y="3691692"/>
            <a:ext cx="2846527" cy="2868256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F3B07A0A-D36F-40C2-ADBC-F9FC6E82748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7074" y="3691692"/>
            <a:ext cx="2846527" cy="2868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06263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44134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AAEA2155-93AC-4677-8E2A-1ACD78AEE54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53" y="416860"/>
            <a:ext cx="2846527" cy="2868256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CDFB334A-FAF7-44A9-A077-E1360BBA006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8106" y="413775"/>
            <a:ext cx="2846527" cy="2868256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BBA62712-8B03-42C0-8858-7BBF0DB8202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53" y="3793857"/>
            <a:ext cx="2846527" cy="2868256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9824BEFD-3AE0-4C02-BCC6-118AAC01685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8106" y="3790772"/>
            <a:ext cx="2846527" cy="2868256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ABF87821-E85E-4530-838E-327B29030DD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4067" y="413775"/>
            <a:ext cx="2846527" cy="2868256"/>
          </a:xfrm>
          <a:prstGeom prst="rect">
            <a:avLst/>
          </a:prstGeom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44558777-91D5-410A-88CB-5A94C36830D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4067" y="3790772"/>
            <a:ext cx="2846527" cy="2868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33003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74AAC738-A2D2-4654-B899-1E5CEB20D83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53" y="416860"/>
            <a:ext cx="2846527" cy="2868256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EF1A5AC3-ECD6-40FC-B071-BE4CAC83F4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8106" y="413775"/>
            <a:ext cx="2846527" cy="2868256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A1F9470-142A-4480-9AA2-64B5D62CA6B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7367" y="3790772"/>
            <a:ext cx="2846527" cy="2868256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AE7650B2-DD34-4D0C-8AE5-694C339C905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4067" y="413775"/>
            <a:ext cx="2846527" cy="2868256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735CEDF5-7A73-4DEF-9B5D-21C01EA1354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3328" y="3790772"/>
            <a:ext cx="2846527" cy="2868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8730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79CC1C2D-1050-4970-9192-A240DA51A3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53" y="416860"/>
            <a:ext cx="2846527" cy="2868256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E09B7C24-C7BF-4694-8D2C-EB9D66AEBD2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8106" y="413775"/>
            <a:ext cx="2846527" cy="2868256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D16EFF0F-2599-4075-AC03-61C20F8CB77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4067" y="413775"/>
            <a:ext cx="2846527" cy="2868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132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>
            <a:extLst>
              <a:ext uri="{FF2B5EF4-FFF2-40B4-BE49-F238E27FC236}">
                <a16:creationId xmlns:a16="http://schemas.microsoft.com/office/drawing/2014/main" id="{5DDBDAF1-C0F2-4AFA-A805-6D08BAB03ECC}"/>
              </a:ext>
            </a:extLst>
          </p:cNvPr>
          <p:cNvGrpSpPr/>
          <p:nvPr userDrawn="1"/>
        </p:nvGrpSpPr>
        <p:grpSpPr>
          <a:xfrm>
            <a:off x="2872558" y="413769"/>
            <a:ext cx="6442488" cy="2868256"/>
            <a:chOff x="4668106" y="413775"/>
            <a:chExt cx="6442488" cy="2868256"/>
          </a:xfrm>
        </p:grpSpPr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2EFB6782-DA80-4876-A4A2-502958C7D37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68106" y="413775"/>
              <a:ext cx="2846527" cy="2868256"/>
            </a:xfrm>
            <a:prstGeom prst="rect">
              <a:avLst/>
            </a:prstGeom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D3E98573-5928-49B0-AF3A-F2F8A01314A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4067" y="413775"/>
              <a:ext cx="2846527" cy="28682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6742810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1FC25968-E252-4592-968E-C3A5DC7262DA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44798" y="6245679"/>
            <a:ext cx="369118" cy="369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4393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0" r:id="rId2"/>
    <p:sldLayoutId id="2147483649" r:id="rId3"/>
    <p:sldLayoutId id="2147483651" r:id="rId4"/>
    <p:sldLayoutId id="2147483655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9ACA3F-542B-4347-A71B-FCFE94279D70}" type="datetimeFigureOut">
              <a:rPr lang="zh-CN" altLang="en-US" smtClean="0"/>
              <a:t>2019/3/12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altLang="zh-CN" dirty="0"/>
              <a:t>www.zzchinese.com</a:t>
            </a:r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CED00F-10A4-4178-9B82-E7DAC04A7979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 descr="图片包含 矢量图形&#10;&#10;自动生成的说明">
            <a:extLst>
              <a:ext uri="{FF2B5EF4-FFF2-40B4-BE49-F238E27FC236}">
                <a16:creationId xmlns:a16="http://schemas.microsoft.com/office/drawing/2014/main" id="{C9738864-3651-4E68-9052-F13AA1B9ED51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75721" y="6237923"/>
            <a:ext cx="457198" cy="4571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90297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59" r:id="rId3"/>
    <p:sldLayoutId id="2147483660" r:id="rId4"/>
    <p:sldLayoutId id="2147483661" r:id="rId5"/>
    <p:sldLayoutId id="2147483662" r:id="rId6"/>
    <p:sldLayoutId id="2147483663" r:id="rId7"/>
    <p:sldLayoutId id="2147483664" r:id="rId8"/>
    <p:sldLayoutId id="2147483665" r:id="rId9"/>
    <p:sldLayoutId id="2147483666" r:id="rId10"/>
    <p:sldLayoutId id="214748366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zzchinese.com/" TargetMode="Externa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1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3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3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3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3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3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1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1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0.xml"/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1.xml"/><Relationship Id="rId1" Type="http://schemas.openxmlformats.org/officeDocument/2006/relationships/slideLayout" Target="../slideLayouts/slideLayout1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1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5.xml"/><Relationship Id="rId1" Type="http://schemas.openxmlformats.org/officeDocument/2006/relationships/slideLayout" Target="../slideLayouts/slideLayout1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6.xml"/><Relationship Id="rId1" Type="http://schemas.openxmlformats.org/officeDocument/2006/relationships/slideLayout" Target="../slideLayouts/slideLayout1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1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9.xml"/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0.xml"/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1.xml"/><Relationship Id="rId1" Type="http://schemas.openxmlformats.org/officeDocument/2006/relationships/slideLayout" Target="../slideLayouts/slideLayout3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2.xml"/><Relationship Id="rId1" Type="http://schemas.openxmlformats.org/officeDocument/2006/relationships/slideLayout" Target="../slideLayouts/slideLayout1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3.xml"/><Relationship Id="rId1" Type="http://schemas.openxmlformats.org/officeDocument/2006/relationships/slideLayout" Target="../slideLayouts/slideLayout3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4.xml"/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5.xml"/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6.xml"/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7.xml"/><Relationship Id="rId1" Type="http://schemas.openxmlformats.org/officeDocument/2006/relationships/slideLayout" Target="../slideLayouts/slideLayout1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9.xml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0.xml"/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1.xml"/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2.xml"/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3.xml"/><Relationship Id="rId1" Type="http://schemas.openxmlformats.org/officeDocument/2006/relationships/slideLayout" Target="../slideLayouts/slideLayout3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4.xml"/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5.xml"/><Relationship Id="rId1" Type="http://schemas.openxmlformats.org/officeDocument/2006/relationships/slideLayout" Target="../slideLayouts/slideLayout1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6.xml"/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7.xml"/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8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4">
            <a:extLst>
              <a:ext uri="{FF2B5EF4-FFF2-40B4-BE49-F238E27FC236}">
                <a16:creationId xmlns:a16="http://schemas.microsoft.com/office/drawing/2014/main" id="{E753D75C-9312-4080-BEF9-0C4A375FA032}"/>
              </a:ext>
            </a:extLst>
          </p:cNvPr>
          <p:cNvSpPr txBox="1">
            <a:spLocks/>
          </p:cNvSpPr>
          <p:nvPr/>
        </p:nvSpPr>
        <p:spPr>
          <a:xfrm>
            <a:off x="4038600" y="610046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更多资源 ，敬请关注 </a:t>
            </a:r>
            <a:r>
              <a:rPr kumimoji="0" lang="en-US" altLang="zh-CN" sz="1200" b="0" i="0" u="sng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  <a:hlinkClick r:id="rId2"/>
              </a:rPr>
              <a:t>www.zzchinese.com</a:t>
            </a:r>
            <a:endParaRPr kumimoji="0" lang="zh-CN" altLang="en-US" sz="1200" b="0" i="0" u="sng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2497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94E7553F-C953-47EF-A75A-04E467BC2A5A}"/>
              </a:ext>
            </a:extLst>
          </p:cNvPr>
          <p:cNvGrpSpPr/>
          <p:nvPr/>
        </p:nvGrpSpPr>
        <p:grpSpPr>
          <a:xfrm>
            <a:off x="3165024" y="2094572"/>
            <a:ext cx="2355673" cy="2491838"/>
            <a:chOff x="3515653" y="2183081"/>
            <a:chExt cx="2355673" cy="2491838"/>
          </a:xfrm>
        </p:grpSpPr>
        <p:sp>
          <p:nvSpPr>
            <p:cNvPr id="3" name="Freeform 38">
              <a:extLst>
                <a:ext uri="{FF2B5EF4-FFF2-40B4-BE49-F238E27FC236}">
                  <a16:creationId xmlns:a16="http://schemas.microsoft.com/office/drawing/2014/main" id="{3AF8A92C-5BA1-4772-BEC1-5D2472C4A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353" y="3313259"/>
              <a:ext cx="394882" cy="653597"/>
            </a:xfrm>
            <a:custGeom>
              <a:avLst/>
              <a:gdLst>
                <a:gd name="T0" fmla="*/ 50 w 58"/>
                <a:gd name="T1" fmla="*/ 0 h 96"/>
                <a:gd name="T2" fmla="*/ 54 w 58"/>
                <a:gd name="T3" fmla="*/ 4 h 96"/>
                <a:gd name="T4" fmla="*/ 54 w 58"/>
                <a:gd name="T5" fmla="*/ 4 h 96"/>
                <a:gd name="T6" fmla="*/ 58 w 58"/>
                <a:gd name="T7" fmla="*/ 13 h 96"/>
                <a:gd name="T8" fmla="*/ 58 w 58"/>
                <a:gd name="T9" fmla="*/ 21 h 96"/>
                <a:gd name="T10" fmla="*/ 58 w 58"/>
                <a:gd name="T11" fmla="*/ 29 h 96"/>
                <a:gd name="T12" fmla="*/ 58 w 58"/>
                <a:gd name="T13" fmla="*/ 34 h 96"/>
                <a:gd name="T14" fmla="*/ 58 w 58"/>
                <a:gd name="T15" fmla="*/ 38 h 96"/>
                <a:gd name="T16" fmla="*/ 54 w 58"/>
                <a:gd name="T17" fmla="*/ 50 h 96"/>
                <a:gd name="T18" fmla="*/ 54 w 58"/>
                <a:gd name="T19" fmla="*/ 59 h 96"/>
                <a:gd name="T20" fmla="*/ 50 w 58"/>
                <a:gd name="T21" fmla="*/ 67 h 96"/>
                <a:gd name="T22" fmla="*/ 42 w 58"/>
                <a:gd name="T23" fmla="*/ 75 h 96"/>
                <a:gd name="T24" fmla="*/ 38 w 58"/>
                <a:gd name="T25" fmla="*/ 84 h 96"/>
                <a:gd name="T26" fmla="*/ 29 w 58"/>
                <a:gd name="T27" fmla="*/ 88 h 96"/>
                <a:gd name="T28" fmla="*/ 25 w 58"/>
                <a:gd name="T29" fmla="*/ 92 h 96"/>
                <a:gd name="T30" fmla="*/ 17 w 58"/>
                <a:gd name="T31" fmla="*/ 96 h 96"/>
                <a:gd name="T32" fmla="*/ 17 w 58"/>
                <a:gd name="T33" fmla="*/ 96 h 96"/>
                <a:gd name="T34" fmla="*/ 13 w 58"/>
                <a:gd name="T35" fmla="*/ 96 h 96"/>
                <a:gd name="T36" fmla="*/ 8 w 58"/>
                <a:gd name="T37" fmla="*/ 96 h 96"/>
                <a:gd name="T38" fmla="*/ 8 w 58"/>
                <a:gd name="T39" fmla="*/ 92 h 96"/>
                <a:gd name="T40" fmla="*/ 4 w 58"/>
                <a:gd name="T41" fmla="*/ 84 h 96"/>
                <a:gd name="T42" fmla="*/ 4 w 58"/>
                <a:gd name="T43" fmla="*/ 79 h 96"/>
                <a:gd name="T44" fmla="*/ 0 w 58"/>
                <a:gd name="T45" fmla="*/ 75 h 96"/>
                <a:gd name="T46" fmla="*/ 0 w 58"/>
                <a:gd name="T47" fmla="*/ 67 h 96"/>
                <a:gd name="T48" fmla="*/ 0 w 58"/>
                <a:gd name="T49" fmla="*/ 67 h 96"/>
                <a:gd name="T50" fmla="*/ 4 w 58"/>
                <a:gd name="T51" fmla="*/ 63 h 96"/>
                <a:gd name="T52" fmla="*/ 4 w 58"/>
                <a:gd name="T53" fmla="*/ 59 h 96"/>
                <a:gd name="T54" fmla="*/ 8 w 58"/>
                <a:gd name="T55" fmla="*/ 54 h 96"/>
                <a:gd name="T56" fmla="*/ 13 w 58"/>
                <a:gd name="T57" fmla="*/ 50 h 96"/>
                <a:gd name="T58" fmla="*/ 21 w 58"/>
                <a:gd name="T59" fmla="*/ 42 h 96"/>
                <a:gd name="T60" fmla="*/ 25 w 58"/>
                <a:gd name="T61" fmla="*/ 34 h 96"/>
                <a:gd name="T62" fmla="*/ 33 w 58"/>
                <a:gd name="T63" fmla="*/ 21 h 96"/>
                <a:gd name="T64" fmla="*/ 38 w 58"/>
                <a:gd name="T65" fmla="*/ 13 h 96"/>
                <a:gd name="T66" fmla="*/ 42 w 58"/>
                <a:gd name="T67" fmla="*/ 4 h 96"/>
                <a:gd name="T68" fmla="*/ 46 w 58"/>
                <a:gd name="T69" fmla="*/ 0 h 96"/>
                <a:gd name="T70" fmla="*/ 50 w 58"/>
                <a:gd name="T71" fmla="*/ 0 h 96"/>
                <a:gd name="T72" fmla="*/ 50 w 58"/>
                <a:gd name="T7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" h="96">
                  <a:moveTo>
                    <a:pt x="50" y="0"/>
                  </a:moveTo>
                  <a:lnTo>
                    <a:pt x="54" y="4"/>
                  </a:lnTo>
                  <a:lnTo>
                    <a:pt x="54" y="4"/>
                  </a:lnTo>
                  <a:lnTo>
                    <a:pt x="58" y="13"/>
                  </a:lnTo>
                  <a:lnTo>
                    <a:pt x="58" y="21"/>
                  </a:lnTo>
                  <a:lnTo>
                    <a:pt x="58" y="29"/>
                  </a:lnTo>
                  <a:lnTo>
                    <a:pt x="58" y="34"/>
                  </a:lnTo>
                  <a:lnTo>
                    <a:pt x="58" y="38"/>
                  </a:lnTo>
                  <a:lnTo>
                    <a:pt x="54" y="50"/>
                  </a:lnTo>
                  <a:lnTo>
                    <a:pt x="54" y="59"/>
                  </a:lnTo>
                  <a:lnTo>
                    <a:pt x="50" y="67"/>
                  </a:lnTo>
                  <a:lnTo>
                    <a:pt x="42" y="75"/>
                  </a:lnTo>
                  <a:lnTo>
                    <a:pt x="38" y="84"/>
                  </a:lnTo>
                  <a:lnTo>
                    <a:pt x="29" y="88"/>
                  </a:lnTo>
                  <a:lnTo>
                    <a:pt x="25" y="92"/>
                  </a:lnTo>
                  <a:lnTo>
                    <a:pt x="17" y="96"/>
                  </a:lnTo>
                  <a:lnTo>
                    <a:pt x="17" y="96"/>
                  </a:lnTo>
                  <a:lnTo>
                    <a:pt x="13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4" y="84"/>
                  </a:lnTo>
                  <a:lnTo>
                    <a:pt x="4" y="79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8" y="54"/>
                  </a:lnTo>
                  <a:lnTo>
                    <a:pt x="13" y="50"/>
                  </a:lnTo>
                  <a:lnTo>
                    <a:pt x="21" y="42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8" y="13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9">
              <a:extLst>
                <a:ext uri="{FF2B5EF4-FFF2-40B4-BE49-F238E27FC236}">
                  <a16:creationId xmlns:a16="http://schemas.microsoft.com/office/drawing/2014/main" id="{EDB785C1-6705-4084-96B6-668B68EF0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962" y="3401765"/>
              <a:ext cx="626364" cy="592324"/>
            </a:xfrm>
            <a:custGeom>
              <a:avLst/>
              <a:gdLst>
                <a:gd name="T0" fmla="*/ 17 w 92"/>
                <a:gd name="T1" fmla="*/ 4 h 87"/>
                <a:gd name="T2" fmla="*/ 25 w 92"/>
                <a:gd name="T3" fmla="*/ 8 h 87"/>
                <a:gd name="T4" fmla="*/ 37 w 92"/>
                <a:gd name="T5" fmla="*/ 12 h 87"/>
                <a:gd name="T6" fmla="*/ 50 w 92"/>
                <a:gd name="T7" fmla="*/ 16 h 87"/>
                <a:gd name="T8" fmla="*/ 62 w 92"/>
                <a:gd name="T9" fmla="*/ 21 h 87"/>
                <a:gd name="T10" fmla="*/ 71 w 92"/>
                <a:gd name="T11" fmla="*/ 29 h 87"/>
                <a:gd name="T12" fmla="*/ 83 w 92"/>
                <a:gd name="T13" fmla="*/ 37 h 87"/>
                <a:gd name="T14" fmla="*/ 87 w 92"/>
                <a:gd name="T15" fmla="*/ 41 h 87"/>
                <a:gd name="T16" fmla="*/ 92 w 92"/>
                <a:gd name="T17" fmla="*/ 46 h 87"/>
                <a:gd name="T18" fmla="*/ 92 w 92"/>
                <a:gd name="T19" fmla="*/ 54 h 87"/>
                <a:gd name="T20" fmla="*/ 92 w 92"/>
                <a:gd name="T21" fmla="*/ 58 h 87"/>
                <a:gd name="T22" fmla="*/ 87 w 92"/>
                <a:gd name="T23" fmla="*/ 71 h 87"/>
                <a:gd name="T24" fmla="*/ 83 w 92"/>
                <a:gd name="T25" fmla="*/ 79 h 87"/>
                <a:gd name="T26" fmla="*/ 83 w 92"/>
                <a:gd name="T27" fmla="*/ 83 h 87"/>
                <a:gd name="T28" fmla="*/ 79 w 92"/>
                <a:gd name="T29" fmla="*/ 87 h 87"/>
                <a:gd name="T30" fmla="*/ 75 w 92"/>
                <a:gd name="T31" fmla="*/ 87 h 87"/>
                <a:gd name="T32" fmla="*/ 75 w 92"/>
                <a:gd name="T33" fmla="*/ 87 h 87"/>
                <a:gd name="T34" fmla="*/ 71 w 92"/>
                <a:gd name="T35" fmla="*/ 83 h 87"/>
                <a:gd name="T36" fmla="*/ 67 w 92"/>
                <a:gd name="T37" fmla="*/ 83 h 87"/>
                <a:gd name="T38" fmla="*/ 62 w 92"/>
                <a:gd name="T39" fmla="*/ 79 h 87"/>
                <a:gd name="T40" fmla="*/ 58 w 92"/>
                <a:gd name="T41" fmla="*/ 71 h 87"/>
                <a:gd name="T42" fmla="*/ 50 w 92"/>
                <a:gd name="T43" fmla="*/ 66 h 87"/>
                <a:gd name="T44" fmla="*/ 42 w 92"/>
                <a:gd name="T45" fmla="*/ 58 h 87"/>
                <a:gd name="T46" fmla="*/ 33 w 92"/>
                <a:gd name="T47" fmla="*/ 50 h 87"/>
                <a:gd name="T48" fmla="*/ 25 w 92"/>
                <a:gd name="T49" fmla="*/ 41 h 87"/>
                <a:gd name="T50" fmla="*/ 17 w 92"/>
                <a:gd name="T51" fmla="*/ 33 h 87"/>
                <a:gd name="T52" fmla="*/ 12 w 92"/>
                <a:gd name="T53" fmla="*/ 25 h 87"/>
                <a:gd name="T54" fmla="*/ 8 w 92"/>
                <a:gd name="T55" fmla="*/ 21 h 87"/>
                <a:gd name="T56" fmla="*/ 4 w 92"/>
                <a:gd name="T57" fmla="*/ 16 h 87"/>
                <a:gd name="T58" fmla="*/ 0 w 92"/>
                <a:gd name="T59" fmla="*/ 12 h 87"/>
                <a:gd name="T60" fmla="*/ 0 w 92"/>
                <a:gd name="T61" fmla="*/ 8 h 87"/>
                <a:gd name="T62" fmla="*/ 0 w 92"/>
                <a:gd name="T63" fmla="*/ 4 h 87"/>
                <a:gd name="T64" fmla="*/ 4 w 92"/>
                <a:gd name="T65" fmla="*/ 4 h 87"/>
                <a:gd name="T66" fmla="*/ 4 w 92"/>
                <a:gd name="T67" fmla="*/ 0 h 87"/>
                <a:gd name="T68" fmla="*/ 12 w 92"/>
                <a:gd name="T69" fmla="*/ 4 h 87"/>
                <a:gd name="T70" fmla="*/ 17 w 92"/>
                <a:gd name="T71" fmla="*/ 4 h 87"/>
                <a:gd name="T72" fmla="*/ 17 w 92"/>
                <a:gd name="T73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87">
                  <a:moveTo>
                    <a:pt x="17" y="4"/>
                  </a:moveTo>
                  <a:lnTo>
                    <a:pt x="25" y="8"/>
                  </a:lnTo>
                  <a:lnTo>
                    <a:pt x="37" y="12"/>
                  </a:lnTo>
                  <a:lnTo>
                    <a:pt x="50" y="16"/>
                  </a:lnTo>
                  <a:lnTo>
                    <a:pt x="62" y="21"/>
                  </a:lnTo>
                  <a:lnTo>
                    <a:pt x="71" y="29"/>
                  </a:lnTo>
                  <a:lnTo>
                    <a:pt x="83" y="37"/>
                  </a:lnTo>
                  <a:lnTo>
                    <a:pt x="87" y="41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58"/>
                  </a:lnTo>
                  <a:lnTo>
                    <a:pt x="87" y="71"/>
                  </a:lnTo>
                  <a:lnTo>
                    <a:pt x="83" y="79"/>
                  </a:lnTo>
                  <a:lnTo>
                    <a:pt x="83" y="83"/>
                  </a:lnTo>
                  <a:lnTo>
                    <a:pt x="79" y="87"/>
                  </a:lnTo>
                  <a:lnTo>
                    <a:pt x="75" y="87"/>
                  </a:lnTo>
                  <a:lnTo>
                    <a:pt x="75" y="87"/>
                  </a:lnTo>
                  <a:lnTo>
                    <a:pt x="71" y="83"/>
                  </a:lnTo>
                  <a:lnTo>
                    <a:pt x="67" y="83"/>
                  </a:lnTo>
                  <a:lnTo>
                    <a:pt x="62" y="79"/>
                  </a:lnTo>
                  <a:lnTo>
                    <a:pt x="58" y="71"/>
                  </a:lnTo>
                  <a:lnTo>
                    <a:pt x="50" y="66"/>
                  </a:lnTo>
                  <a:lnTo>
                    <a:pt x="42" y="58"/>
                  </a:lnTo>
                  <a:lnTo>
                    <a:pt x="33" y="50"/>
                  </a:lnTo>
                  <a:lnTo>
                    <a:pt x="25" y="41"/>
                  </a:lnTo>
                  <a:lnTo>
                    <a:pt x="17" y="33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12" y="4"/>
                  </a:lnTo>
                  <a:lnTo>
                    <a:pt x="17" y="4"/>
                  </a:lnTo>
                  <a:lnTo>
                    <a:pt x="1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0">
              <a:extLst>
                <a:ext uri="{FF2B5EF4-FFF2-40B4-BE49-F238E27FC236}">
                  <a16:creationId xmlns:a16="http://schemas.microsoft.com/office/drawing/2014/main" id="{D8755D8B-08C4-4924-9A4B-F73C0C1C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653" y="2183081"/>
              <a:ext cx="1334427" cy="2464605"/>
            </a:xfrm>
            <a:custGeom>
              <a:avLst/>
              <a:gdLst>
                <a:gd name="T0" fmla="*/ 170 w 196"/>
                <a:gd name="T1" fmla="*/ 145 h 362"/>
                <a:gd name="T2" fmla="*/ 150 w 196"/>
                <a:gd name="T3" fmla="*/ 208 h 362"/>
                <a:gd name="T4" fmla="*/ 133 w 196"/>
                <a:gd name="T5" fmla="*/ 241 h 362"/>
                <a:gd name="T6" fmla="*/ 108 w 196"/>
                <a:gd name="T7" fmla="*/ 283 h 362"/>
                <a:gd name="T8" fmla="*/ 75 w 196"/>
                <a:gd name="T9" fmla="*/ 320 h 362"/>
                <a:gd name="T10" fmla="*/ 33 w 196"/>
                <a:gd name="T11" fmla="*/ 350 h 362"/>
                <a:gd name="T12" fmla="*/ 8 w 196"/>
                <a:gd name="T13" fmla="*/ 358 h 362"/>
                <a:gd name="T14" fmla="*/ 0 w 196"/>
                <a:gd name="T15" fmla="*/ 362 h 362"/>
                <a:gd name="T16" fmla="*/ 4 w 196"/>
                <a:gd name="T17" fmla="*/ 354 h 362"/>
                <a:gd name="T18" fmla="*/ 16 w 196"/>
                <a:gd name="T19" fmla="*/ 337 h 362"/>
                <a:gd name="T20" fmla="*/ 41 w 196"/>
                <a:gd name="T21" fmla="*/ 316 h 362"/>
                <a:gd name="T22" fmla="*/ 66 w 196"/>
                <a:gd name="T23" fmla="*/ 291 h 362"/>
                <a:gd name="T24" fmla="*/ 91 w 196"/>
                <a:gd name="T25" fmla="*/ 258 h 362"/>
                <a:gd name="T26" fmla="*/ 112 w 196"/>
                <a:gd name="T27" fmla="*/ 220 h 362"/>
                <a:gd name="T28" fmla="*/ 125 w 196"/>
                <a:gd name="T29" fmla="*/ 187 h 362"/>
                <a:gd name="T30" fmla="*/ 133 w 196"/>
                <a:gd name="T31" fmla="*/ 158 h 362"/>
                <a:gd name="T32" fmla="*/ 145 w 196"/>
                <a:gd name="T33" fmla="*/ 108 h 362"/>
                <a:gd name="T34" fmla="*/ 150 w 196"/>
                <a:gd name="T35" fmla="*/ 70 h 362"/>
                <a:gd name="T36" fmla="*/ 150 w 196"/>
                <a:gd name="T37" fmla="*/ 41 h 362"/>
                <a:gd name="T38" fmla="*/ 145 w 196"/>
                <a:gd name="T39" fmla="*/ 25 h 362"/>
                <a:gd name="T40" fmla="*/ 141 w 196"/>
                <a:gd name="T41" fmla="*/ 16 h 362"/>
                <a:gd name="T42" fmla="*/ 137 w 196"/>
                <a:gd name="T43" fmla="*/ 12 h 362"/>
                <a:gd name="T44" fmla="*/ 141 w 196"/>
                <a:gd name="T45" fmla="*/ 4 h 362"/>
                <a:gd name="T46" fmla="*/ 150 w 196"/>
                <a:gd name="T47" fmla="*/ 0 h 362"/>
                <a:gd name="T48" fmla="*/ 170 w 196"/>
                <a:gd name="T49" fmla="*/ 8 h 362"/>
                <a:gd name="T50" fmla="*/ 187 w 196"/>
                <a:gd name="T51" fmla="*/ 16 h 362"/>
                <a:gd name="T52" fmla="*/ 191 w 196"/>
                <a:gd name="T53" fmla="*/ 20 h 362"/>
                <a:gd name="T54" fmla="*/ 191 w 196"/>
                <a:gd name="T55" fmla="*/ 33 h 362"/>
                <a:gd name="T56" fmla="*/ 191 w 196"/>
                <a:gd name="T57" fmla="*/ 45 h 362"/>
                <a:gd name="T58" fmla="*/ 187 w 196"/>
                <a:gd name="T59" fmla="*/ 54 h 362"/>
                <a:gd name="T60" fmla="*/ 183 w 196"/>
                <a:gd name="T61" fmla="*/ 66 h 362"/>
                <a:gd name="T62" fmla="*/ 183 w 196"/>
                <a:gd name="T63" fmla="*/ 87 h 362"/>
                <a:gd name="T64" fmla="*/ 179 w 196"/>
                <a:gd name="T65" fmla="*/ 10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6" h="362">
                  <a:moveTo>
                    <a:pt x="179" y="100"/>
                  </a:moveTo>
                  <a:lnTo>
                    <a:pt x="170" y="145"/>
                  </a:lnTo>
                  <a:lnTo>
                    <a:pt x="158" y="187"/>
                  </a:lnTo>
                  <a:lnTo>
                    <a:pt x="150" y="208"/>
                  </a:lnTo>
                  <a:lnTo>
                    <a:pt x="141" y="225"/>
                  </a:lnTo>
                  <a:lnTo>
                    <a:pt x="133" y="241"/>
                  </a:lnTo>
                  <a:lnTo>
                    <a:pt x="129" y="258"/>
                  </a:lnTo>
                  <a:lnTo>
                    <a:pt x="108" y="283"/>
                  </a:lnTo>
                  <a:lnTo>
                    <a:pt x="87" y="308"/>
                  </a:lnTo>
                  <a:lnTo>
                    <a:pt x="75" y="320"/>
                  </a:lnTo>
                  <a:lnTo>
                    <a:pt x="62" y="329"/>
                  </a:lnTo>
                  <a:lnTo>
                    <a:pt x="33" y="350"/>
                  </a:lnTo>
                  <a:lnTo>
                    <a:pt x="20" y="358"/>
                  </a:lnTo>
                  <a:lnTo>
                    <a:pt x="8" y="358"/>
                  </a:lnTo>
                  <a:lnTo>
                    <a:pt x="4" y="362"/>
                  </a:lnTo>
                  <a:lnTo>
                    <a:pt x="0" y="362"/>
                  </a:lnTo>
                  <a:lnTo>
                    <a:pt x="0" y="358"/>
                  </a:lnTo>
                  <a:lnTo>
                    <a:pt x="4" y="354"/>
                  </a:lnTo>
                  <a:lnTo>
                    <a:pt x="8" y="345"/>
                  </a:lnTo>
                  <a:lnTo>
                    <a:pt x="16" y="337"/>
                  </a:lnTo>
                  <a:lnTo>
                    <a:pt x="29" y="329"/>
                  </a:lnTo>
                  <a:lnTo>
                    <a:pt x="41" y="316"/>
                  </a:lnTo>
                  <a:lnTo>
                    <a:pt x="54" y="304"/>
                  </a:lnTo>
                  <a:lnTo>
                    <a:pt x="66" y="291"/>
                  </a:lnTo>
                  <a:lnTo>
                    <a:pt x="79" y="275"/>
                  </a:lnTo>
                  <a:lnTo>
                    <a:pt x="91" y="258"/>
                  </a:lnTo>
                  <a:lnTo>
                    <a:pt x="104" y="241"/>
                  </a:lnTo>
                  <a:lnTo>
                    <a:pt x="112" y="220"/>
                  </a:lnTo>
                  <a:lnTo>
                    <a:pt x="116" y="204"/>
                  </a:lnTo>
                  <a:lnTo>
                    <a:pt x="125" y="187"/>
                  </a:lnTo>
                  <a:lnTo>
                    <a:pt x="129" y="170"/>
                  </a:lnTo>
                  <a:lnTo>
                    <a:pt x="133" y="158"/>
                  </a:lnTo>
                  <a:lnTo>
                    <a:pt x="141" y="129"/>
                  </a:lnTo>
                  <a:lnTo>
                    <a:pt x="145" y="108"/>
                  </a:lnTo>
                  <a:lnTo>
                    <a:pt x="145" y="83"/>
                  </a:lnTo>
                  <a:lnTo>
                    <a:pt x="150" y="70"/>
                  </a:lnTo>
                  <a:lnTo>
                    <a:pt x="150" y="54"/>
                  </a:lnTo>
                  <a:lnTo>
                    <a:pt x="150" y="41"/>
                  </a:lnTo>
                  <a:lnTo>
                    <a:pt x="150" y="29"/>
                  </a:lnTo>
                  <a:lnTo>
                    <a:pt x="145" y="25"/>
                  </a:lnTo>
                  <a:lnTo>
                    <a:pt x="145" y="20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37" y="12"/>
                  </a:lnTo>
                  <a:lnTo>
                    <a:pt x="141" y="8"/>
                  </a:lnTo>
                  <a:lnTo>
                    <a:pt x="141" y="4"/>
                  </a:lnTo>
                  <a:lnTo>
                    <a:pt x="145" y="0"/>
                  </a:lnTo>
                  <a:lnTo>
                    <a:pt x="150" y="0"/>
                  </a:lnTo>
                  <a:lnTo>
                    <a:pt x="158" y="0"/>
                  </a:lnTo>
                  <a:lnTo>
                    <a:pt x="170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91" y="16"/>
                  </a:lnTo>
                  <a:lnTo>
                    <a:pt x="191" y="20"/>
                  </a:lnTo>
                  <a:lnTo>
                    <a:pt x="196" y="25"/>
                  </a:lnTo>
                  <a:lnTo>
                    <a:pt x="191" y="33"/>
                  </a:lnTo>
                  <a:lnTo>
                    <a:pt x="191" y="41"/>
                  </a:lnTo>
                  <a:lnTo>
                    <a:pt x="191" y="45"/>
                  </a:lnTo>
                  <a:lnTo>
                    <a:pt x="187" y="50"/>
                  </a:lnTo>
                  <a:lnTo>
                    <a:pt x="187" y="54"/>
                  </a:lnTo>
                  <a:lnTo>
                    <a:pt x="187" y="62"/>
                  </a:lnTo>
                  <a:lnTo>
                    <a:pt x="183" y="66"/>
                  </a:lnTo>
                  <a:lnTo>
                    <a:pt x="183" y="75"/>
                  </a:lnTo>
                  <a:lnTo>
                    <a:pt x="183" y="87"/>
                  </a:lnTo>
                  <a:lnTo>
                    <a:pt x="179" y="100"/>
                  </a:lnTo>
                  <a:lnTo>
                    <a:pt x="179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1">
              <a:extLst>
                <a:ext uri="{FF2B5EF4-FFF2-40B4-BE49-F238E27FC236}">
                  <a16:creationId xmlns:a16="http://schemas.microsoft.com/office/drawing/2014/main" id="{32175360-E3A6-4828-9414-9A55BAF01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535" y="2802634"/>
              <a:ext cx="1450171" cy="1872285"/>
            </a:xfrm>
            <a:custGeom>
              <a:avLst/>
              <a:gdLst>
                <a:gd name="T0" fmla="*/ 104 w 213"/>
                <a:gd name="T1" fmla="*/ 209 h 275"/>
                <a:gd name="T2" fmla="*/ 117 w 213"/>
                <a:gd name="T3" fmla="*/ 213 h 275"/>
                <a:gd name="T4" fmla="*/ 125 w 213"/>
                <a:gd name="T5" fmla="*/ 213 h 275"/>
                <a:gd name="T6" fmla="*/ 133 w 213"/>
                <a:gd name="T7" fmla="*/ 204 h 275"/>
                <a:gd name="T8" fmla="*/ 138 w 213"/>
                <a:gd name="T9" fmla="*/ 192 h 275"/>
                <a:gd name="T10" fmla="*/ 142 w 213"/>
                <a:gd name="T11" fmla="*/ 179 h 275"/>
                <a:gd name="T12" fmla="*/ 146 w 213"/>
                <a:gd name="T13" fmla="*/ 159 h 275"/>
                <a:gd name="T14" fmla="*/ 150 w 213"/>
                <a:gd name="T15" fmla="*/ 134 h 275"/>
                <a:gd name="T16" fmla="*/ 158 w 213"/>
                <a:gd name="T17" fmla="*/ 100 h 275"/>
                <a:gd name="T18" fmla="*/ 163 w 213"/>
                <a:gd name="T19" fmla="*/ 79 h 275"/>
                <a:gd name="T20" fmla="*/ 163 w 213"/>
                <a:gd name="T21" fmla="*/ 59 h 275"/>
                <a:gd name="T22" fmla="*/ 163 w 213"/>
                <a:gd name="T23" fmla="*/ 50 h 275"/>
                <a:gd name="T24" fmla="*/ 163 w 213"/>
                <a:gd name="T25" fmla="*/ 38 h 275"/>
                <a:gd name="T26" fmla="*/ 163 w 213"/>
                <a:gd name="T27" fmla="*/ 34 h 275"/>
                <a:gd name="T28" fmla="*/ 150 w 213"/>
                <a:gd name="T29" fmla="*/ 34 h 275"/>
                <a:gd name="T30" fmla="*/ 142 w 213"/>
                <a:gd name="T31" fmla="*/ 34 h 275"/>
                <a:gd name="T32" fmla="*/ 129 w 213"/>
                <a:gd name="T33" fmla="*/ 38 h 275"/>
                <a:gd name="T34" fmla="*/ 117 w 213"/>
                <a:gd name="T35" fmla="*/ 38 h 275"/>
                <a:gd name="T36" fmla="*/ 87 w 213"/>
                <a:gd name="T37" fmla="*/ 42 h 275"/>
                <a:gd name="T38" fmla="*/ 58 w 213"/>
                <a:gd name="T39" fmla="*/ 50 h 275"/>
                <a:gd name="T40" fmla="*/ 37 w 213"/>
                <a:gd name="T41" fmla="*/ 54 h 275"/>
                <a:gd name="T42" fmla="*/ 25 w 213"/>
                <a:gd name="T43" fmla="*/ 54 h 275"/>
                <a:gd name="T44" fmla="*/ 12 w 213"/>
                <a:gd name="T45" fmla="*/ 50 h 275"/>
                <a:gd name="T46" fmla="*/ 4 w 213"/>
                <a:gd name="T47" fmla="*/ 46 h 275"/>
                <a:gd name="T48" fmla="*/ 0 w 213"/>
                <a:gd name="T49" fmla="*/ 34 h 275"/>
                <a:gd name="T50" fmla="*/ 0 w 213"/>
                <a:gd name="T51" fmla="*/ 29 h 275"/>
                <a:gd name="T52" fmla="*/ 8 w 213"/>
                <a:gd name="T53" fmla="*/ 25 h 275"/>
                <a:gd name="T54" fmla="*/ 21 w 213"/>
                <a:gd name="T55" fmla="*/ 25 h 275"/>
                <a:gd name="T56" fmla="*/ 42 w 213"/>
                <a:gd name="T57" fmla="*/ 25 h 275"/>
                <a:gd name="T58" fmla="*/ 75 w 213"/>
                <a:gd name="T59" fmla="*/ 21 h 275"/>
                <a:gd name="T60" fmla="*/ 117 w 213"/>
                <a:gd name="T61" fmla="*/ 13 h 275"/>
                <a:gd name="T62" fmla="*/ 133 w 213"/>
                <a:gd name="T63" fmla="*/ 9 h 275"/>
                <a:gd name="T64" fmla="*/ 150 w 213"/>
                <a:gd name="T65" fmla="*/ 4 h 275"/>
                <a:gd name="T66" fmla="*/ 158 w 213"/>
                <a:gd name="T67" fmla="*/ 4 h 275"/>
                <a:gd name="T68" fmla="*/ 167 w 213"/>
                <a:gd name="T69" fmla="*/ 0 h 275"/>
                <a:gd name="T70" fmla="*/ 179 w 213"/>
                <a:gd name="T71" fmla="*/ 0 h 275"/>
                <a:gd name="T72" fmla="*/ 188 w 213"/>
                <a:gd name="T73" fmla="*/ 4 h 275"/>
                <a:gd name="T74" fmla="*/ 204 w 213"/>
                <a:gd name="T75" fmla="*/ 17 h 275"/>
                <a:gd name="T76" fmla="*/ 213 w 213"/>
                <a:gd name="T77" fmla="*/ 25 h 275"/>
                <a:gd name="T78" fmla="*/ 213 w 213"/>
                <a:gd name="T79" fmla="*/ 34 h 275"/>
                <a:gd name="T80" fmla="*/ 204 w 213"/>
                <a:gd name="T81" fmla="*/ 46 h 275"/>
                <a:gd name="T82" fmla="*/ 200 w 213"/>
                <a:gd name="T83" fmla="*/ 63 h 275"/>
                <a:gd name="T84" fmla="*/ 196 w 213"/>
                <a:gd name="T85" fmla="*/ 88 h 275"/>
                <a:gd name="T86" fmla="*/ 188 w 213"/>
                <a:gd name="T87" fmla="*/ 125 h 275"/>
                <a:gd name="T88" fmla="*/ 179 w 213"/>
                <a:gd name="T89" fmla="*/ 175 h 275"/>
                <a:gd name="T90" fmla="*/ 171 w 213"/>
                <a:gd name="T91" fmla="*/ 213 h 275"/>
                <a:gd name="T92" fmla="*/ 158 w 213"/>
                <a:gd name="T93" fmla="*/ 238 h 275"/>
                <a:gd name="T94" fmla="*/ 146 w 213"/>
                <a:gd name="T95" fmla="*/ 254 h 275"/>
                <a:gd name="T96" fmla="*/ 133 w 213"/>
                <a:gd name="T97" fmla="*/ 267 h 275"/>
                <a:gd name="T98" fmla="*/ 125 w 213"/>
                <a:gd name="T99" fmla="*/ 275 h 275"/>
                <a:gd name="T100" fmla="*/ 117 w 213"/>
                <a:gd name="T101" fmla="*/ 275 h 275"/>
                <a:gd name="T102" fmla="*/ 112 w 213"/>
                <a:gd name="T103" fmla="*/ 267 h 275"/>
                <a:gd name="T104" fmla="*/ 108 w 213"/>
                <a:gd name="T105" fmla="*/ 254 h 275"/>
                <a:gd name="T106" fmla="*/ 100 w 213"/>
                <a:gd name="T107" fmla="*/ 238 h 275"/>
                <a:gd name="T108" fmla="*/ 87 w 213"/>
                <a:gd name="T109" fmla="*/ 221 h 275"/>
                <a:gd name="T110" fmla="*/ 79 w 213"/>
                <a:gd name="T111" fmla="*/ 209 h 275"/>
                <a:gd name="T112" fmla="*/ 79 w 213"/>
                <a:gd name="T113" fmla="*/ 204 h 275"/>
                <a:gd name="T114" fmla="*/ 87 w 213"/>
                <a:gd name="T115" fmla="*/ 204 h 275"/>
                <a:gd name="T116" fmla="*/ 96 w 213"/>
                <a:gd name="T117" fmla="*/ 20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275">
                  <a:moveTo>
                    <a:pt x="96" y="204"/>
                  </a:moveTo>
                  <a:lnTo>
                    <a:pt x="104" y="209"/>
                  </a:lnTo>
                  <a:lnTo>
                    <a:pt x="112" y="213"/>
                  </a:lnTo>
                  <a:lnTo>
                    <a:pt x="117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9" y="209"/>
                  </a:lnTo>
                  <a:lnTo>
                    <a:pt x="133" y="204"/>
                  </a:lnTo>
                  <a:lnTo>
                    <a:pt x="138" y="196"/>
                  </a:lnTo>
                  <a:lnTo>
                    <a:pt x="138" y="192"/>
                  </a:lnTo>
                  <a:lnTo>
                    <a:pt x="142" y="184"/>
                  </a:lnTo>
                  <a:lnTo>
                    <a:pt x="142" y="179"/>
                  </a:lnTo>
                  <a:lnTo>
                    <a:pt x="146" y="167"/>
                  </a:lnTo>
                  <a:lnTo>
                    <a:pt x="146" y="159"/>
                  </a:lnTo>
                  <a:lnTo>
                    <a:pt x="150" y="146"/>
                  </a:lnTo>
                  <a:lnTo>
                    <a:pt x="150" y="134"/>
                  </a:lnTo>
                  <a:lnTo>
                    <a:pt x="154" y="117"/>
                  </a:lnTo>
                  <a:lnTo>
                    <a:pt x="158" y="100"/>
                  </a:lnTo>
                  <a:lnTo>
                    <a:pt x="158" y="88"/>
                  </a:lnTo>
                  <a:lnTo>
                    <a:pt x="163" y="79"/>
                  </a:lnTo>
                  <a:lnTo>
                    <a:pt x="163" y="67"/>
                  </a:lnTo>
                  <a:lnTo>
                    <a:pt x="163" y="59"/>
                  </a:lnTo>
                  <a:lnTo>
                    <a:pt x="163" y="54"/>
                  </a:lnTo>
                  <a:lnTo>
                    <a:pt x="163" y="50"/>
                  </a:lnTo>
                  <a:lnTo>
                    <a:pt x="163" y="46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4"/>
                  </a:lnTo>
                  <a:lnTo>
                    <a:pt x="158" y="34"/>
                  </a:lnTo>
                  <a:lnTo>
                    <a:pt x="150" y="34"/>
                  </a:lnTo>
                  <a:lnTo>
                    <a:pt x="146" y="34"/>
                  </a:lnTo>
                  <a:lnTo>
                    <a:pt x="142" y="34"/>
                  </a:lnTo>
                  <a:lnTo>
                    <a:pt x="138" y="34"/>
                  </a:lnTo>
                  <a:lnTo>
                    <a:pt x="129" y="38"/>
                  </a:lnTo>
                  <a:lnTo>
                    <a:pt x="125" y="38"/>
                  </a:lnTo>
                  <a:lnTo>
                    <a:pt x="117" y="38"/>
                  </a:lnTo>
                  <a:lnTo>
                    <a:pt x="104" y="42"/>
                  </a:lnTo>
                  <a:lnTo>
                    <a:pt x="87" y="42"/>
                  </a:lnTo>
                  <a:lnTo>
                    <a:pt x="71" y="46"/>
                  </a:lnTo>
                  <a:lnTo>
                    <a:pt x="58" y="50"/>
                  </a:lnTo>
                  <a:lnTo>
                    <a:pt x="46" y="50"/>
                  </a:lnTo>
                  <a:lnTo>
                    <a:pt x="37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17" y="54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21" y="25"/>
                  </a:lnTo>
                  <a:lnTo>
                    <a:pt x="29" y="25"/>
                  </a:lnTo>
                  <a:lnTo>
                    <a:pt x="42" y="25"/>
                  </a:lnTo>
                  <a:lnTo>
                    <a:pt x="58" y="21"/>
                  </a:lnTo>
                  <a:lnTo>
                    <a:pt x="75" y="21"/>
                  </a:lnTo>
                  <a:lnTo>
                    <a:pt x="96" y="17"/>
                  </a:lnTo>
                  <a:lnTo>
                    <a:pt x="117" y="13"/>
                  </a:lnTo>
                  <a:lnTo>
                    <a:pt x="129" y="13"/>
                  </a:lnTo>
                  <a:lnTo>
                    <a:pt x="133" y="9"/>
                  </a:lnTo>
                  <a:lnTo>
                    <a:pt x="142" y="9"/>
                  </a:lnTo>
                  <a:lnTo>
                    <a:pt x="150" y="4"/>
                  </a:lnTo>
                  <a:lnTo>
                    <a:pt x="154" y="4"/>
                  </a:lnTo>
                  <a:lnTo>
                    <a:pt x="158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8" y="4"/>
                  </a:lnTo>
                  <a:lnTo>
                    <a:pt x="196" y="9"/>
                  </a:lnTo>
                  <a:lnTo>
                    <a:pt x="204" y="17"/>
                  </a:lnTo>
                  <a:lnTo>
                    <a:pt x="208" y="21"/>
                  </a:lnTo>
                  <a:lnTo>
                    <a:pt x="213" y="25"/>
                  </a:lnTo>
                  <a:lnTo>
                    <a:pt x="213" y="29"/>
                  </a:lnTo>
                  <a:lnTo>
                    <a:pt x="213" y="34"/>
                  </a:lnTo>
                  <a:lnTo>
                    <a:pt x="208" y="42"/>
                  </a:lnTo>
                  <a:lnTo>
                    <a:pt x="204" y="46"/>
                  </a:lnTo>
                  <a:lnTo>
                    <a:pt x="204" y="54"/>
                  </a:lnTo>
                  <a:lnTo>
                    <a:pt x="200" y="63"/>
                  </a:lnTo>
                  <a:lnTo>
                    <a:pt x="200" y="75"/>
                  </a:lnTo>
                  <a:lnTo>
                    <a:pt x="196" y="88"/>
                  </a:lnTo>
                  <a:lnTo>
                    <a:pt x="192" y="104"/>
                  </a:lnTo>
                  <a:lnTo>
                    <a:pt x="188" y="125"/>
                  </a:lnTo>
                  <a:lnTo>
                    <a:pt x="183" y="150"/>
                  </a:lnTo>
                  <a:lnTo>
                    <a:pt x="179" y="175"/>
                  </a:lnTo>
                  <a:lnTo>
                    <a:pt x="175" y="196"/>
                  </a:lnTo>
                  <a:lnTo>
                    <a:pt x="171" y="213"/>
                  </a:lnTo>
                  <a:lnTo>
                    <a:pt x="163" y="225"/>
                  </a:lnTo>
                  <a:lnTo>
                    <a:pt x="158" y="238"/>
                  </a:lnTo>
                  <a:lnTo>
                    <a:pt x="154" y="246"/>
                  </a:lnTo>
                  <a:lnTo>
                    <a:pt x="146" y="254"/>
                  </a:lnTo>
                  <a:lnTo>
                    <a:pt x="142" y="263"/>
                  </a:lnTo>
                  <a:lnTo>
                    <a:pt x="133" y="267"/>
                  </a:lnTo>
                  <a:lnTo>
                    <a:pt x="129" y="271"/>
                  </a:lnTo>
                  <a:lnTo>
                    <a:pt x="125" y="275"/>
                  </a:lnTo>
                  <a:lnTo>
                    <a:pt x="121" y="275"/>
                  </a:lnTo>
                  <a:lnTo>
                    <a:pt x="117" y="275"/>
                  </a:lnTo>
                  <a:lnTo>
                    <a:pt x="112" y="271"/>
                  </a:lnTo>
                  <a:lnTo>
                    <a:pt x="112" y="267"/>
                  </a:lnTo>
                  <a:lnTo>
                    <a:pt x="108" y="259"/>
                  </a:lnTo>
                  <a:lnTo>
                    <a:pt x="108" y="254"/>
                  </a:lnTo>
                  <a:lnTo>
                    <a:pt x="104" y="246"/>
                  </a:lnTo>
                  <a:lnTo>
                    <a:pt x="100" y="238"/>
                  </a:lnTo>
                  <a:lnTo>
                    <a:pt x="92" y="229"/>
                  </a:lnTo>
                  <a:lnTo>
                    <a:pt x="87" y="221"/>
                  </a:lnTo>
                  <a:lnTo>
                    <a:pt x="79" y="217"/>
                  </a:lnTo>
                  <a:lnTo>
                    <a:pt x="79" y="209"/>
                  </a:lnTo>
                  <a:lnTo>
                    <a:pt x="75" y="204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7" y="204"/>
                  </a:lnTo>
                  <a:lnTo>
                    <a:pt x="96" y="204"/>
                  </a:lnTo>
                  <a:lnTo>
                    <a:pt x="96" y="2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F528B4F4-4E50-477F-9922-4B73AAC29361}"/>
              </a:ext>
            </a:extLst>
          </p:cNvPr>
          <p:cNvGrpSpPr/>
          <p:nvPr/>
        </p:nvGrpSpPr>
        <p:grpSpPr>
          <a:xfrm>
            <a:off x="6831296" y="2264780"/>
            <a:ext cx="2410139" cy="2301205"/>
            <a:chOff x="6266208" y="2264781"/>
            <a:chExt cx="2410139" cy="2301205"/>
          </a:xfrm>
        </p:grpSpPr>
        <p:sp>
          <p:nvSpPr>
            <p:cNvPr id="7" name="Freeform 42">
              <a:extLst>
                <a:ext uri="{FF2B5EF4-FFF2-40B4-BE49-F238E27FC236}">
                  <a16:creationId xmlns:a16="http://schemas.microsoft.com/office/drawing/2014/main" id="{04FE3FA6-5293-4009-A7D8-1E1372A28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77" y="2829868"/>
              <a:ext cx="1164222" cy="401692"/>
            </a:xfrm>
            <a:custGeom>
              <a:avLst/>
              <a:gdLst>
                <a:gd name="T0" fmla="*/ 8 w 171"/>
                <a:gd name="T1" fmla="*/ 50 h 59"/>
                <a:gd name="T2" fmla="*/ 4 w 171"/>
                <a:gd name="T3" fmla="*/ 46 h 59"/>
                <a:gd name="T4" fmla="*/ 0 w 171"/>
                <a:gd name="T5" fmla="*/ 42 h 59"/>
                <a:gd name="T6" fmla="*/ 0 w 171"/>
                <a:gd name="T7" fmla="*/ 42 h 59"/>
                <a:gd name="T8" fmla="*/ 0 w 171"/>
                <a:gd name="T9" fmla="*/ 38 h 59"/>
                <a:gd name="T10" fmla="*/ 4 w 171"/>
                <a:gd name="T11" fmla="*/ 38 h 59"/>
                <a:gd name="T12" fmla="*/ 8 w 171"/>
                <a:gd name="T13" fmla="*/ 34 h 59"/>
                <a:gd name="T14" fmla="*/ 12 w 171"/>
                <a:gd name="T15" fmla="*/ 34 h 59"/>
                <a:gd name="T16" fmla="*/ 20 w 171"/>
                <a:gd name="T17" fmla="*/ 30 h 59"/>
                <a:gd name="T18" fmla="*/ 29 w 171"/>
                <a:gd name="T19" fmla="*/ 30 h 59"/>
                <a:gd name="T20" fmla="*/ 41 w 171"/>
                <a:gd name="T21" fmla="*/ 25 h 59"/>
                <a:gd name="T22" fmla="*/ 58 w 171"/>
                <a:gd name="T23" fmla="*/ 21 h 59"/>
                <a:gd name="T24" fmla="*/ 75 w 171"/>
                <a:gd name="T25" fmla="*/ 17 h 59"/>
                <a:gd name="T26" fmla="*/ 91 w 171"/>
                <a:gd name="T27" fmla="*/ 13 h 59"/>
                <a:gd name="T28" fmla="*/ 108 w 171"/>
                <a:gd name="T29" fmla="*/ 9 h 59"/>
                <a:gd name="T30" fmla="*/ 121 w 171"/>
                <a:gd name="T31" fmla="*/ 5 h 59"/>
                <a:gd name="T32" fmla="*/ 129 w 171"/>
                <a:gd name="T33" fmla="*/ 5 h 59"/>
                <a:gd name="T34" fmla="*/ 141 w 171"/>
                <a:gd name="T35" fmla="*/ 0 h 59"/>
                <a:gd name="T36" fmla="*/ 150 w 171"/>
                <a:gd name="T37" fmla="*/ 0 h 59"/>
                <a:gd name="T38" fmla="*/ 154 w 171"/>
                <a:gd name="T39" fmla="*/ 0 h 59"/>
                <a:gd name="T40" fmla="*/ 158 w 171"/>
                <a:gd name="T41" fmla="*/ 5 h 59"/>
                <a:gd name="T42" fmla="*/ 162 w 171"/>
                <a:gd name="T43" fmla="*/ 5 h 59"/>
                <a:gd name="T44" fmla="*/ 166 w 171"/>
                <a:gd name="T45" fmla="*/ 9 h 59"/>
                <a:gd name="T46" fmla="*/ 171 w 171"/>
                <a:gd name="T47" fmla="*/ 13 h 59"/>
                <a:gd name="T48" fmla="*/ 171 w 171"/>
                <a:gd name="T49" fmla="*/ 17 h 59"/>
                <a:gd name="T50" fmla="*/ 171 w 171"/>
                <a:gd name="T51" fmla="*/ 21 h 59"/>
                <a:gd name="T52" fmla="*/ 166 w 171"/>
                <a:gd name="T53" fmla="*/ 25 h 59"/>
                <a:gd name="T54" fmla="*/ 162 w 171"/>
                <a:gd name="T55" fmla="*/ 30 h 59"/>
                <a:gd name="T56" fmla="*/ 158 w 171"/>
                <a:gd name="T57" fmla="*/ 30 h 59"/>
                <a:gd name="T58" fmla="*/ 150 w 171"/>
                <a:gd name="T59" fmla="*/ 34 h 59"/>
                <a:gd name="T60" fmla="*/ 141 w 171"/>
                <a:gd name="T61" fmla="*/ 38 h 59"/>
                <a:gd name="T62" fmla="*/ 121 w 171"/>
                <a:gd name="T63" fmla="*/ 38 h 59"/>
                <a:gd name="T64" fmla="*/ 108 w 171"/>
                <a:gd name="T65" fmla="*/ 42 h 59"/>
                <a:gd name="T66" fmla="*/ 91 w 171"/>
                <a:gd name="T67" fmla="*/ 46 h 59"/>
                <a:gd name="T68" fmla="*/ 79 w 171"/>
                <a:gd name="T69" fmla="*/ 46 h 59"/>
                <a:gd name="T70" fmla="*/ 62 w 171"/>
                <a:gd name="T71" fmla="*/ 50 h 59"/>
                <a:gd name="T72" fmla="*/ 45 w 171"/>
                <a:gd name="T73" fmla="*/ 55 h 59"/>
                <a:gd name="T74" fmla="*/ 33 w 171"/>
                <a:gd name="T75" fmla="*/ 55 h 59"/>
                <a:gd name="T76" fmla="*/ 29 w 171"/>
                <a:gd name="T77" fmla="*/ 59 h 59"/>
                <a:gd name="T78" fmla="*/ 25 w 171"/>
                <a:gd name="T79" fmla="*/ 59 h 59"/>
                <a:gd name="T80" fmla="*/ 20 w 171"/>
                <a:gd name="T81" fmla="*/ 59 h 59"/>
                <a:gd name="T82" fmla="*/ 20 w 171"/>
                <a:gd name="T83" fmla="*/ 59 h 59"/>
                <a:gd name="T84" fmla="*/ 16 w 171"/>
                <a:gd name="T85" fmla="*/ 59 h 59"/>
                <a:gd name="T86" fmla="*/ 16 w 171"/>
                <a:gd name="T87" fmla="*/ 55 h 59"/>
                <a:gd name="T88" fmla="*/ 8 w 171"/>
                <a:gd name="T89" fmla="*/ 50 h 59"/>
                <a:gd name="T90" fmla="*/ 8 w 171"/>
                <a:gd name="T91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1" h="59">
                  <a:moveTo>
                    <a:pt x="8" y="50"/>
                  </a:moveTo>
                  <a:lnTo>
                    <a:pt x="4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20" y="30"/>
                  </a:lnTo>
                  <a:lnTo>
                    <a:pt x="29" y="30"/>
                  </a:lnTo>
                  <a:lnTo>
                    <a:pt x="41" y="25"/>
                  </a:lnTo>
                  <a:lnTo>
                    <a:pt x="58" y="21"/>
                  </a:lnTo>
                  <a:lnTo>
                    <a:pt x="75" y="17"/>
                  </a:lnTo>
                  <a:lnTo>
                    <a:pt x="91" y="13"/>
                  </a:lnTo>
                  <a:lnTo>
                    <a:pt x="108" y="9"/>
                  </a:lnTo>
                  <a:lnTo>
                    <a:pt x="121" y="5"/>
                  </a:lnTo>
                  <a:lnTo>
                    <a:pt x="129" y="5"/>
                  </a:lnTo>
                  <a:lnTo>
                    <a:pt x="141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8" y="5"/>
                  </a:lnTo>
                  <a:lnTo>
                    <a:pt x="162" y="5"/>
                  </a:lnTo>
                  <a:lnTo>
                    <a:pt x="166" y="9"/>
                  </a:lnTo>
                  <a:lnTo>
                    <a:pt x="171" y="13"/>
                  </a:lnTo>
                  <a:lnTo>
                    <a:pt x="171" y="17"/>
                  </a:lnTo>
                  <a:lnTo>
                    <a:pt x="171" y="21"/>
                  </a:lnTo>
                  <a:lnTo>
                    <a:pt x="166" y="25"/>
                  </a:lnTo>
                  <a:lnTo>
                    <a:pt x="162" y="30"/>
                  </a:lnTo>
                  <a:lnTo>
                    <a:pt x="158" y="30"/>
                  </a:lnTo>
                  <a:lnTo>
                    <a:pt x="150" y="34"/>
                  </a:lnTo>
                  <a:lnTo>
                    <a:pt x="141" y="38"/>
                  </a:lnTo>
                  <a:lnTo>
                    <a:pt x="121" y="38"/>
                  </a:lnTo>
                  <a:lnTo>
                    <a:pt x="108" y="42"/>
                  </a:lnTo>
                  <a:lnTo>
                    <a:pt x="91" y="46"/>
                  </a:lnTo>
                  <a:lnTo>
                    <a:pt x="79" y="46"/>
                  </a:lnTo>
                  <a:lnTo>
                    <a:pt x="62" y="50"/>
                  </a:lnTo>
                  <a:lnTo>
                    <a:pt x="45" y="55"/>
                  </a:lnTo>
                  <a:lnTo>
                    <a:pt x="33" y="55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8" y="50"/>
                  </a:lnTo>
                  <a:lnTo>
                    <a:pt x="8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3">
              <a:extLst>
                <a:ext uri="{FF2B5EF4-FFF2-40B4-BE49-F238E27FC236}">
                  <a16:creationId xmlns:a16="http://schemas.microsoft.com/office/drawing/2014/main" id="{3E64BBEF-86F1-4961-9F4E-9687D36B9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0425" y="2264781"/>
              <a:ext cx="340415" cy="1361660"/>
            </a:xfrm>
            <a:custGeom>
              <a:avLst/>
              <a:gdLst>
                <a:gd name="T0" fmla="*/ 37 w 50"/>
                <a:gd name="T1" fmla="*/ 200 h 200"/>
                <a:gd name="T2" fmla="*/ 8 w 50"/>
                <a:gd name="T3" fmla="*/ 200 h 200"/>
                <a:gd name="T4" fmla="*/ 8 w 50"/>
                <a:gd name="T5" fmla="*/ 183 h 200"/>
                <a:gd name="T6" fmla="*/ 8 w 50"/>
                <a:gd name="T7" fmla="*/ 163 h 200"/>
                <a:gd name="T8" fmla="*/ 8 w 50"/>
                <a:gd name="T9" fmla="*/ 146 h 200"/>
                <a:gd name="T10" fmla="*/ 8 w 50"/>
                <a:gd name="T11" fmla="*/ 133 h 200"/>
                <a:gd name="T12" fmla="*/ 8 w 50"/>
                <a:gd name="T13" fmla="*/ 117 h 200"/>
                <a:gd name="T14" fmla="*/ 8 w 50"/>
                <a:gd name="T15" fmla="*/ 104 h 200"/>
                <a:gd name="T16" fmla="*/ 8 w 50"/>
                <a:gd name="T17" fmla="*/ 92 h 200"/>
                <a:gd name="T18" fmla="*/ 8 w 50"/>
                <a:gd name="T19" fmla="*/ 79 h 200"/>
                <a:gd name="T20" fmla="*/ 8 w 50"/>
                <a:gd name="T21" fmla="*/ 71 h 200"/>
                <a:gd name="T22" fmla="*/ 8 w 50"/>
                <a:gd name="T23" fmla="*/ 63 h 200"/>
                <a:gd name="T24" fmla="*/ 8 w 50"/>
                <a:gd name="T25" fmla="*/ 54 h 200"/>
                <a:gd name="T26" fmla="*/ 8 w 50"/>
                <a:gd name="T27" fmla="*/ 50 h 200"/>
                <a:gd name="T28" fmla="*/ 8 w 50"/>
                <a:gd name="T29" fmla="*/ 42 h 200"/>
                <a:gd name="T30" fmla="*/ 8 w 50"/>
                <a:gd name="T31" fmla="*/ 38 h 200"/>
                <a:gd name="T32" fmla="*/ 8 w 50"/>
                <a:gd name="T33" fmla="*/ 38 h 200"/>
                <a:gd name="T34" fmla="*/ 8 w 50"/>
                <a:gd name="T35" fmla="*/ 33 h 200"/>
                <a:gd name="T36" fmla="*/ 4 w 50"/>
                <a:gd name="T37" fmla="*/ 25 h 200"/>
                <a:gd name="T38" fmla="*/ 0 w 50"/>
                <a:gd name="T39" fmla="*/ 17 h 200"/>
                <a:gd name="T40" fmla="*/ 0 w 50"/>
                <a:gd name="T41" fmla="*/ 13 h 200"/>
                <a:gd name="T42" fmla="*/ 0 w 50"/>
                <a:gd name="T43" fmla="*/ 8 h 200"/>
                <a:gd name="T44" fmla="*/ 0 w 50"/>
                <a:gd name="T45" fmla="*/ 4 h 200"/>
                <a:gd name="T46" fmla="*/ 0 w 50"/>
                <a:gd name="T47" fmla="*/ 4 h 200"/>
                <a:gd name="T48" fmla="*/ 4 w 50"/>
                <a:gd name="T49" fmla="*/ 0 h 200"/>
                <a:gd name="T50" fmla="*/ 8 w 50"/>
                <a:gd name="T51" fmla="*/ 0 h 200"/>
                <a:gd name="T52" fmla="*/ 17 w 50"/>
                <a:gd name="T53" fmla="*/ 0 h 200"/>
                <a:gd name="T54" fmla="*/ 25 w 50"/>
                <a:gd name="T55" fmla="*/ 4 h 200"/>
                <a:gd name="T56" fmla="*/ 33 w 50"/>
                <a:gd name="T57" fmla="*/ 4 h 200"/>
                <a:gd name="T58" fmla="*/ 42 w 50"/>
                <a:gd name="T59" fmla="*/ 8 h 200"/>
                <a:gd name="T60" fmla="*/ 46 w 50"/>
                <a:gd name="T61" fmla="*/ 13 h 200"/>
                <a:gd name="T62" fmla="*/ 46 w 50"/>
                <a:gd name="T63" fmla="*/ 17 h 200"/>
                <a:gd name="T64" fmla="*/ 50 w 50"/>
                <a:gd name="T65" fmla="*/ 21 h 200"/>
                <a:gd name="T66" fmla="*/ 50 w 50"/>
                <a:gd name="T67" fmla="*/ 29 h 200"/>
                <a:gd name="T68" fmla="*/ 46 w 50"/>
                <a:gd name="T69" fmla="*/ 42 h 200"/>
                <a:gd name="T70" fmla="*/ 42 w 50"/>
                <a:gd name="T71" fmla="*/ 46 h 200"/>
                <a:gd name="T72" fmla="*/ 42 w 50"/>
                <a:gd name="T73" fmla="*/ 58 h 200"/>
                <a:gd name="T74" fmla="*/ 42 w 50"/>
                <a:gd name="T75" fmla="*/ 71 h 200"/>
                <a:gd name="T76" fmla="*/ 42 w 50"/>
                <a:gd name="T77" fmla="*/ 88 h 200"/>
                <a:gd name="T78" fmla="*/ 42 w 50"/>
                <a:gd name="T79" fmla="*/ 108 h 200"/>
                <a:gd name="T80" fmla="*/ 42 w 50"/>
                <a:gd name="T81" fmla="*/ 138 h 200"/>
                <a:gd name="T82" fmla="*/ 37 w 50"/>
                <a:gd name="T83" fmla="*/ 167 h 200"/>
                <a:gd name="T84" fmla="*/ 37 w 50"/>
                <a:gd name="T85" fmla="*/ 200 h 200"/>
                <a:gd name="T86" fmla="*/ 37 w 50"/>
                <a:gd name="T87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" h="200">
                  <a:moveTo>
                    <a:pt x="37" y="200"/>
                  </a:moveTo>
                  <a:lnTo>
                    <a:pt x="8" y="200"/>
                  </a:lnTo>
                  <a:lnTo>
                    <a:pt x="8" y="183"/>
                  </a:lnTo>
                  <a:lnTo>
                    <a:pt x="8" y="163"/>
                  </a:lnTo>
                  <a:lnTo>
                    <a:pt x="8" y="146"/>
                  </a:lnTo>
                  <a:lnTo>
                    <a:pt x="8" y="133"/>
                  </a:lnTo>
                  <a:lnTo>
                    <a:pt x="8" y="117"/>
                  </a:lnTo>
                  <a:lnTo>
                    <a:pt x="8" y="104"/>
                  </a:lnTo>
                  <a:lnTo>
                    <a:pt x="8" y="92"/>
                  </a:lnTo>
                  <a:lnTo>
                    <a:pt x="8" y="79"/>
                  </a:lnTo>
                  <a:lnTo>
                    <a:pt x="8" y="71"/>
                  </a:lnTo>
                  <a:lnTo>
                    <a:pt x="8" y="63"/>
                  </a:lnTo>
                  <a:lnTo>
                    <a:pt x="8" y="54"/>
                  </a:lnTo>
                  <a:lnTo>
                    <a:pt x="8" y="50"/>
                  </a:lnTo>
                  <a:lnTo>
                    <a:pt x="8" y="4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3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42" y="8"/>
                  </a:lnTo>
                  <a:lnTo>
                    <a:pt x="46" y="13"/>
                  </a:lnTo>
                  <a:lnTo>
                    <a:pt x="46" y="17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6" y="42"/>
                  </a:lnTo>
                  <a:lnTo>
                    <a:pt x="42" y="46"/>
                  </a:lnTo>
                  <a:lnTo>
                    <a:pt x="42" y="58"/>
                  </a:lnTo>
                  <a:lnTo>
                    <a:pt x="42" y="71"/>
                  </a:lnTo>
                  <a:lnTo>
                    <a:pt x="42" y="88"/>
                  </a:lnTo>
                  <a:lnTo>
                    <a:pt x="42" y="108"/>
                  </a:lnTo>
                  <a:lnTo>
                    <a:pt x="42" y="138"/>
                  </a:lnTo>
                  <a:lnTo>
                    <a:pt x="37" y="167"/>
                  </a:lnTo>
                  <a:lnTo>
                    <a:pt x="37" y="200"/>
                  </a:lnTo>
                  <a:lnTo>
                    <a:pt x="37" y="2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4">
              <a:extLst>
                <a:ext uri="{FF2B5EF4-FFF2-40B4-BE49-F238E27FC236}">
                  <a16:creationId xmlns:a16="http://schemas.microsoft.com/office/drawing/2014/main" id="{B30CDC8D-FE9A-4FB6-9598-875F7E675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528" y="3340492"/>
              <a:ext cx="1817819" cy="456158"/>
            </a:xfrm>
            <a:custGeom>
              <a:avLst/>
              <a:gdLst>
                <a:gd name="T0" fmla="*/ 21 w 267"/>
                <a:gd name="T1" fmla="*/ 67 h 67"/>
                <a:gd name="T2" fmla="*/ 17 w 267"/>
                <a:gd name="T3" fmla="*/ 67 h 67"/>
                <a:gd name="T4" fmla="*/ 13 w 267"/>
                <a:gd name="T5" fmla="*/ 63 h 67"/>
                <a:gd name="T6" fmla="*/ 9 w 267"/>
                <a:gd name="T7" fmla="*/ 59 h 67"/>
                <a:gd name="T8" fmla="*/ 0 w 267"/>
                <a:gd name="T9" fmla="*/ 50 h 67"/>
                <a:gd name="T10" fmla="*/ 0 w 267"/>
                <a:gd name="T11" fmla="*/ 46 h 67"/>
                <a:gd name="T12" fmla="*/ 0 w 267"/>
                <a:gd name="T13" fmla="*/ 46 h 67"/>
                <a:gd name="T14" fmla="*/ 0 w 267"/>
                <a:gd name="T15" fmla="*/ 42 h 67"/>
                <a:gd name="T16" fmla="*/ 5 w 267"/>
                <a:gd name="T17" fmla="*/ 42 h 67"/>
                <a:gd name="T18" fmla="*/ 9 w 267"/>
                <a:gd name="T19" fmla="*/ 38 h 67"/>
                <a:gd name="T20" fmla="*/ 17 w 267"/>
                <a:gd name="T21" fmla="*/ 38 h 67"/>
                <a:gd name="T22" fmla="*/ 25 w 267"/>
                <a:gd name="T23" fmla="*/ 38 h 67"/>
                <a:gd name="T24" fmla="*/ 30 w 267"/>
                <a:gd name="T25" fmla="*/ 38 h 67"/>
                <a:gd name="T26" fmla="*/ 38 w 267"/>
                <a:gd name="T27" fmla="*/ 34 h 67"/>
                <a:gd name="T28" fmla="*/ 50 w 267"/>
                <a:gd name="T29" fmla="*/ 34 h 67"/>
                <a:gd name="T30" fmla="*/ 63 w 267"/>
                <a:gd name="T31" fmla="*/ 34 h 67"/>
                <a:gd name="T32" fmla="*/ 80 w 267"/>
                <a:gd name="T33" fmla="*/ 30 h 67"/>
                <a:gd name="T34" fmla="*/ 96 w 267"/>
                <a:gd name="T35" fmla="*/ 25 h 67"/>
                <a:gd name="T36" fmla="*/ 113 w 267"/>
                <a:gd name="T37" fmla="*/ 21 h 67"/>
                <a:gd name="T38" fmla="*/ 130 w 267"/>
                <a:gd name="T39" fmla="*/ 21 h 67"/>
                <a:gd name="T40" fmla="*/ 146 w 267"/>
                <a:gd name="T41" fmla="*/ 17 h 67"/>
                <a:gd name="T42" fmla="*/ 163 w 267"/>
                <a:gd name="T43" fmla="*/ 13 h 67"/>
                <a:gd name="T44" fmla="*/ 176 w 267"/>
                <a:gd name="T45" fmla="*/ 13 h 67"/>
                <a:gd name="T46" fmla="*/ 184 w 267"/>
                <a:gd name="T47" fmla="*/ 9 h 67"/>
                <a:gd name="T48" fmla="*/ 196 w 267"/>
                <a:gd name="T49" fmla="*/ 9 h 67"/>
                <a:gd name="T50" fmla="*/ 201 w 267"/>
                <a:gd name="T51" fmla="*/ 5 h 67"/>
                <a:gd name="T52" fmla="*/ 205 w 267"/>
                <a:gd name="T53" fmla="*/ 5 h 67"/>
                <a:gd name="T54" fmla="*/ 213 w 267"/>
                <a:gd name="T55" fmla="*/ 0 h 67"/>
                <a:gd name="T56" fmla="*/ 221 w 267"/>
                <a:gd name="T57" fmla="*/ 0 h 67"/>
                <a:gd name="T58" fmla="*/ 226 w 267"/>
                <a:gd name="T59" fmla="*/ 0 h 67"/>
                <a:gd name="T60" fmla="*/ 230 w 267"/>
                <a:gd name="T61" fmla="*/ 0 h 67"/>
                <a:gd name="T62" fmla="*/ 234 w 267"/>
                <a:gd name="T63" fmla="*/ 0 h 67"/>
                <a:gd name="T64" fmla="*/ 238 w 267"/>
                <a:gd name="T65" fmla="*/ 5 h 67"/>
                <a:gd name="T66" fmla="*/ 246 w 267"/>
                <a:gd name="T67" fmla="*/ 9 h 67"/>
                <a:gd name="T68" fmla="*/ 255 w 267"/>
                <a:gd name="T69" fmla="*/ 13 h 67"/>
                <a:gd name="T70" fmla="*/ 259 w 267"/>
                <a:gd name="T71" fmla="*/ 13 h 67"/>
                <a:gd name="T72" fmla="*/ 263 w 267"/>
                <a:gd name="T73" fmla="*/ 21 h 67"/>
                <a:gd name="T74" fmla="*/ 267 w 267"/>
                <a:gd name="T75" fmla="*/ 30 h 67"/>
                <a:gd name="T76" fmla="*/ 263 w 267"/>
                <a:gd name="T77" fmla="*/ 30 h 67"/>
                <a:gd name="T78" fmla="*/ 263 w 267"/>
                <a:gd name="T79" fmla="*/ 34 h 67"/>
                <a:gd name="T80" fmla="*/ 263 w 267"/>
                <a:gd name="T81" fmla="*/ 34 h 67"/>
                <a:gd name="T82" fmla="*/ 255 w 267"/>
                <a:gd name="T83" fmla="*/ 38 h 67"/>
                <a:gd name="T84" fmla="*/ 246 w 267"/>
                <a:gd name="T85" fmla="*/ 38 h 67"/>
                <a:gd name="T86" fmla="*/ 234 w 267"/>
                <a:gd name="T87" fmla="*/ 38 h 67"/>
                <a:gd name="T88" fmla="*/ 205 w 267"/>
                <a:gd name="T89" fmla="*/ 38 h 67"/>
                <a:gd name="T90" fmla="*/ 171 w 267"/>
                <a:gd name="T91" fmla="*/ 42 h 67"/>
                <a:gd name="T92" fmla="*/ 155 w 267"/>
                <a:gd name="T93" fmla="*/ 42 h 67"/>
                <a:gd name="T94" fmla="*/ 134 w 267"/>
                <a:gd name="T95" fmla="*/ 46 h 67"/>
                <a:gd name="T96" fmla="*/ 109 w 267"/>
                <a:gd name="T97" fmla="*/ 50 h 67"/>
                <a:gd name="T98" fmla="*/ 84 w 267"/>
                <a:gd name="T99" fmla="*/ 55 h 67"/>
                <a:gd name="T100" fmla="*/ 71 w 267"/>
                <a:gd name="T101" fmla="*/ 59 h 67"/>
                <a:gd name="T102" fmla="*/ 59 w 267"/>
                <a:gd name="T103" fmla="*/ 59 h 67"/>
                <a:gd name="T104" fmla="*/ 50 w 267"/>
                <a:gd name="T105" fmla="*/ 63 h 67"/>
                <a:gd name="T106" fmla="*/ 42 w 267"/>
                <a:gd name="T107" fmla="*/ 63 h 67"/>
                <a:gd name="T108" fmla="*/ 34 w 267"/>
                <a:gd name="T109" fmla="*/ 63 h 67"/>
                <a:gd name="T110" fmla="*/ 30 w 267"/>
                <a:gd name="T111" fmla="*/ 67 h 67"/>
                <a:gd name="T112" fmla="*/ 25 w 267"/>
                <a:gd name="T113" fmla="*/ 67 h 67"/>
                <a:gd name="T114" fmla="*/ 21 w 267"/>
                <a:gd name="T115" fmla="*/ 67 h 67"/>
                <a:gd name="T116" fmla="*/ 21 w 267"/>
                <a:gd name="T1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7" h="67">
                  <a:moveTo>
                    <a:pt x="21" y="67"/>
                  </a:moveTo>
                  <a:lnTo>
                    <a:pt x="17" y="67"/>
                  </a:lnTo>
                  <a:lnTo>
                    <a:pt x="13" y="63"/>
                  </a:lnTo>
                  <a:lnTo>
                    <a:pt x="9" y="59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5" y="42"/>
                  </a:lnTo>
                  <a:lnTo>
                    <a:pt x="9" y="38"/>
                  </a:lnTo>
                  <a:lnTo>
                    <a:pt x="17" y="38"/>
                  </a:lnTo>
                  <a:lnTo>
                    <a:pt x="25" y="38"/>
                  </a:lnTo>
                  <a:lnTo>
                    <a:pt x="30" y="38"/>
                  </a:lnTo>
                  <a:lnTo>
                    <a:pt x="38" y="34"/>
                  </a:lnTo>
                  <a:lnTo>
                    <a:pt x="50" y="34"/>
                  </a:lnTo>
                  <a:lnTo>
                    <a:pt x="63" y="34"/>
                  </a:lnTo>
                  <a:lnTo>
                    <a:pt x="80" y="30"/>
                  </a:lnTo>
                  <a:lnTo>
                    <a:pt x="96" y="25"/>
                  </a:lnTo>
                  <a:lnTo>
                    <a:pt x="113" y="21"/>
                  </a:lnTo>
                  <a:lnTo>
                    <a:pt x="130" y="21"/>
                  </a:lnTo>
                  <a:lnTo>
                    <a:pt x="146" y="17"/>
                  </a:lnTo>
                  <a:lnTo>
                    <a:pt x="163" y="13"/>
                  </a:lnTo>
                  <a:lnTo>
                    <a:pt x="176" y="13"/>
                  </a:lnTo>
                  <a:lnTo>
                    <a:pt x="184" y="9"/>
                  </a:lnTo>
                  <a:lnTo>
                    <a:pt x="196" y="9"/>
                  </a:lnTo>
                  <a:lnTo>
                    <a:pt x="201" y="5"/>
                  </a:lnTo>
                  <a:lnTo>
                    <a:pt x="205" y="5"/>
                  </a:lnTo>
                  <a:lnTo>
                    <a:pt x="213" y="0"/>
                  </a:lnTo>
                  <a:lnTo>
                    <a:pt x="221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38" y="5"/>
                  </a:lnTo>
                  <a:lnTo>
                    <a:pt x="246" y="9"/>
                  </a:lnTo>
                  <a:lnTo>
                    <a:pt x="255" y="13"/>
                  </a:lnTo>
                  <a:lnTo>
                    <a:pt x="259" y="13"/>
                  </a:lnTo>
                  <a:lnTo>
                    <a:pt x="263" y="21"/>
                  </a:lnTo>
                  <a:lnTo>
                    <a:pt x="267" y="30"/>
                  </a:lnTo>
                  <a:lnTo>
                    <a:pt x="263" y="30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5" y="38"/>
                  </a:lnTo>
                  <a:lnTo>
                    <a:pt x="246" y="38"/>
                  </a:lnTo>
                  <a:lnTo>
                    <a:pt x="234" y="38"/>
                  </a:lnTo>
                  <a:lnTo>
                    <a:pt x="205" y="38"/>
                  </a:lnTo>
                  <a:lnTo>
                    <a:pt x="171" y="42"/>
                  </a:lnTo>
                  <a:lnTo>
                    <a:pt x="155" y="42"/>
                  </a:lnTo>
                  <a:lnTo>
                    <a:pt x="134" y="46"/>
                  </a:lnTo>
                  <a:lnTo>
                    <a:pt x="109" y="50"/>
                  </a:lnTo>
                  <a:lnTo>
                    <a:pt x="84" y="55"/>
                  </a:lnTo>
                  <a:lnTo>
                    <a:pt x="71" y="59"/>
                  </a:lnTo>
                  <a:lnTo>
                    <a:pt x="59" y="59"/>
                  </a:lnTo>
                  <a:lnTo>
                    <a:pt x="50" y="63"/>
                  </a:lnTo>
                  <a:lnTo>
                    <a:pt x="42" y="63"/>
                  </a:lnTo>
                  <a:lnTo>
                    <a:pt x="34" y="63"/>
                  </a:lnTo>
                  <a:lnTo>
                    <a:pt x="30" y="67"/>
                  </a:lnTo>
                  <a:lnTo>
                    <a:pt x="25" y="67"/>
                  </a:lnTo>
                  <a:lnTo>
                    <a:pt x="21" y="67"/>
                  </a:lnTo>
                  <a:lnTo>
                    <a:pt x="21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5">
              <a:extLst>
                <a:ext uri="{FF2B5EF4-FFF2-40B4-BE49-F238E27FC236}">
                  <a16:creationId xmlns:a16="http://schemas.microsoft.com/office/drawing/2014/main" id="{C2048B57-71EF-4868-9240-D5417C9B7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1504" y="3653674"/>
              <a:ext cx="1021245" cy="878273"/>
            </a:xfrm>
            <a:custGeom>
              <a:avLst/>
              <a:gdLst>
                <a:gd name="T0" fmla="*/ 4 w 150"/>
                <a:gd name="T1" fmla="*/ 129 h 129"/>
                <a:gd name="T2" fmla="*/ 0 w 150"/>
                <a:gd name="T3" fmla="*/ 121 h 129"/>
                <a:gd name="T4" fmla="*/ 0 w 150"/>
                <a:gd name="T5" fmla="*/ 109 h 129"/>
                <a:gd name="T6" fmla="*/ 0 w 150"/>
                <a:gd name="T7" fmla="*/ 104 h 129"/>
                <a:gd name="T8" fmla="*/ 9 w 150"/>
                <a:gd name="T9" fmla="*/ 100 h 129"/>
                <a:gd name="T10" fmla="*/ 17 w 150"/>
                <a:gd name="T11" fmla="*/ 96 h 129"/>
                <a:gd name="T12" fmla="*/ 34 w 150"/>
                <a:gd name="T13" fmla="*/ 79 h 129"/>
                <a:gd name="T14" fmla="*/ 63 w 150"/>
                <a:gd name="T15" fmla="*/ 42 h 129"/>
                <a:gd name="T16" fmla="*/ 71 w 150"/>
                <a:gd name="T17" fmla="*/ 17 h 129"/>
                <a:gd name="T18" fmla="*/ 75 w 150"/>
                <a:gd name="T19" fmla="*/ 0 h 129"/>
                <a:gd name="T20" fmla="*/ 88 w 150"/>
                <a:gd name="T21" fmla="*/ 9 h 129"/>
                <a:gd name="T22" fmla="*/ 96 w 150"/>
                <a:gd name="T23" fmla="*/ 17 h 129"/>
                <a:gd name="T24" fmla="*/ 92 w 150"/>
                <a:gd name="T25" fmla="*/ 21 h 129"/>
                <a:gd name="T26" fmla="*/ 84 w 150"/>
                <a:gd name="T27" fmla="*/ 34 h 129"/>
                <a:gd name="T28" fmla="*/ 71 w 150"/>
                <a:gd name="T29" fmla="*/ 46 h 129"/>
                <a:gd name="T30" fmla="*/ 42 w 150"/>
                <a:gd name="T31" fmla="*/ 75 h 129"/>
                <a:gd name="T32" fmla="*/ 34 w 150"/>
                <a:gd name="T33" fmla="*/ 88 h 129"/>
                <a:gd name="T34" fmla="*/ 38 w 150"/>
                <a:gd name="T35" fmla="*/ 92 h 129"/>
                <a:gd name="T36" fmla="*/ 46 w 150"/>
                <a:gd name="T37" fmla="*/ 92 h 129"/>
                <a:gd name="T38" fmla="*/ 59 w 150"/>
                <a:gd name="T39" fmla="*/ 92 h 129"/>
                <a:gd name="T40" fmla="*/ 80 w 150"/>
                <a:gd name="T41" fmla="*/ 88 h 129"/>
                <a:gd name="T42" fmla="*/ 100 w 150"/>
                <a:gd name="T43" fmla="*/ 84 h 129"/>
                <a:gd name="T44" fmla="*/ 121 w 150"/>
                <a:gd name="T45" fmla="*/ 84 h 129"/>
                <a:gd name="T46" fmla="*/ 138 w 150"/>
                <a:gd name="T47" fmla="*/ 79 h 129"/>
                <a:gd name="T48" fmla="*/ 150 w 150"/>
                <a:gd name="T49" fmla="*/ 79 h 129"/>
                <a:gd name="T50" fmla="*/ 150 w 150"/>
                <a:gd name="T51" fmla="*/ 79 h 129"/>
                <a:gd name="T52" fmla="*/ 142 w 150"/>
                <a:gd name="T53" fmla="*/ 84 h 129"/>
                <a:gd name="T54" fmla="*/ 130 w 150"/>
                <a:gd name="T55" fmla="*/ 88 h 129"/>
                <a:gd name="T56" fmla="*/ 109 w 150"/>
                <a:gd name="T57" fmla="*/ 92 h 129"/>
                <a:gd name="T58" fmla="*/ 84 w 150"/>
                <a:gd name="T59" fmla="*/ 96 h 129"/>
                <a:gd name="T60" fmla="*/ 63 w 150"/>
                <a:gd name="T61" fmla="*/ 104 h 129"/>
                <a:gd name="T62" fmla="*/ 42 w 150"/>
                <a:gd name="T63" fmla="*/ 109 h 129"/>
                <a:gd name="T64" fmla="*/ 29 w 150"/>
                <a:gd name="T65" fmla="*/ 117 h 129"/>
                <a:gd name="T66" fmla="*/ 21 w 150"/>
                <a:gd name="T67" fmla="*/ 121 h 129"/>
                <a:gd name="T68" fmla="*/ 9 w 150"/>
                <a:gd name="T69" fmla="*/ 125 h 129"/>
                <a:gd name="T70" fmla="*/ 4 w 150"/>
                <a:gd name="T71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" h="129">
                  <a:moveTo>
                    <a:pt x="4" y="129"/>
                  </a:moveTo>
                  <a:lnTo>
                    <a:pt x="4" y="129"/>
                  </a:lnTo>
                  <a:lnTo>
                    <a:pt x="4" y="125"/>
                  </a:lnTo>
                  <a:lnTo>
                    <a:pt x="0" y="121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9" y="100"/>
                  </a:lnTo>
                  <a:lnTo>
                    <a:pt x="13" y="96"/>
                  </a:lnTo>
                  <a:lnTo>
                    <a:pt x="17" y="96"/>
                  </a:lnTo>
                  <a:lnTo>
                    <a:pt x="25" y="88"/>
                  </a:lnTo>
                  <a:lnTo>
                    <a:pt x="34" y="79"/>
                  </a:lnTo>
                  <a:lnTo>
                    <a:pt x="46" y="63"/>
                  </a:lnTo>
                  <a:lnTo>
                    <a:pt x="63" y="42"/>
                  </a:lnTo>
                  <a:lnTo>
                    <a:pt x="67" y="29"/>
                  </a:lnTo>
                  <a:lnTo>
                    <a:pt x="71" y="17"/>
                  </a:lnTo>
                  <a:lnTo>
                    <a:pt x="75" y="9"/>
                  </a:lnTo>
                  <a:lnTo>
                    <a:pt x="75" y="0"/>
                  </a:lnTo>
                  <a:lnTo>
                    <a:pt x="84" y="4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6" y="17"/>
                  </a:lnTo>
                  <a:lnTo>
                    <a:pt x="92" y="17"/>
                  </a:lnTo>
                  <a:lnTo>
                    <a:pt x="92" y="21"/>
                  </a:lnTo>
                  <a:lnTo>
                    <a:pt x="88" y="25"/>
                  </a:lnTo>
                  <a:lnTo>
                    <a:pt x="84" y="34"/>
                  </a:lnTo>
                  <a:lnTo>
                    <a:pt x="75" y="38"/>
                  </a:lnTo>
                  <a:lnTo>
                    <a:pt x="71" y="46"/>
                  </a:lnTo>
                  <a:lnTo>
                    <a:pt x="50" y="67"/>
                  </a:lnTo>
                  <a:lnTo>
                    <a:pt x="42" y="75"/>
                  </a:lnTo>
                  <a:lnTo>
                    <a:pt x="38" y="84"/>
                  </a:lnTo>
                  <a:lnTo>
                    <a:pt x="34" y="88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42" y="92"/>
                  </a:lnTo>
                  <a:lnTo>
                    <a:pt x="46" y="92"/>
                  </a:lnTo>
                  <a:lnTo>
                    <a:pt x="50" y="92"/>
                  </a:lnTo>
                  <a:lnTo>
                    <a:pt x="59" y="92"/>
                  </a:lnTo>
                  <a:lnTo>
                    <a:pt x="67" y="92"/>
                  </a:lnTo>
                  <a:lnTo>
                    <a:pt x="80" y="88"/>
                  </a:lnTo>
                  <a:lnTo>
                    <a:pt x="92" y="88"/>
                  </a:lnTo>
                  <a:lnTo>
                    <a:pt x="100" y="84"/>
                  </a:lnTo>
                  <a:lnTo>
                    <a:pt x="113" y="84"/>
                  </a:lnTo>
                  <a:lnTo>
                    <a:pt x="121" y="84"/>
                  </a:lnTo>
                  <a:lnTo>
                    <a:pt x="130" y="79"/>
                  </a:lnTo>
                  <a:lnTo>
                    <a:pt x="138" y="79"/>
                  </a:lnTo>
                  <a:lnTo>
                    <a:pt x="142" y="79"/>
                  </a:lnTo>
                  <a:lnTo>
                    <a:pt x="150" y="79"/>
                  </a:lnTo>
                  <a:lnTo>
                    <a:pt x="150" y="79"/>
                  </a:lnTo>
                  <a:lnTo>
                    <a:pt x="150" y="79"/>
                  </a:lnTo>
                  <a:lnTo>
                    <a:pt x="146" y="79"/>
                  </a:lnTo>
                  <a:lnTo>
                    <a:pt x="142" y="84"/>
                  </a:lnTo>
                  <a:lnTo>
                    <a:pt x="138" y="84"/>
                  </a:lnTo>
                  <a:lnTo>
                    <a:pt x="130" y="88"/>
                  </a:lnTo>
                  <a:lnTo>
                    <a:pt x="121" y="88"/>
                  </a:lnTo>
                  <a:lnTo>
                    <a:pt x="109" y="92"/>
                  </a:lnTo>
                  <a:lnTo>
                    <a:pt x="96" y="92"/>
                  </a:lnTo>
                  <a:lnTo>
                    <a:pt x="84" y="96"/>
                  </a:lnTo>
                  <a:lnTo>
                    <a:pt x="71" y="100"/>
                  </a:lnTo>
                  <a:lnTo>
                    <a:pt x="63" y="104"/>
                  </a:lnTo>
                  <a:lnTo>
                    <a:pt x="50" y="109"/>
                  </a:lnTo>
                  <a:lnTo>
                    <a:pt x="42" y="109"/>
                  </a:lnTo>
                  <a:lnTo>
                    <a:pt x="34" y="113"/>
                  </a:lnTo>
                  <a:lnTo>
                    <a:pt x="29" y="117"/>
                  </a:lnTo>
                  <a:lnTo>
                    <a:pt x="25" y="117"/>
                  </a:lnTo>
                  <a:lnTo>
                    <a:pt x="21" y="121"/>
                  </a:lnTo>
                  <a:lnTo>
                    <a:pt x="13" y="125"/>
                  </a:lnTo>
                  <a:lnTo>
                    <a:pt x="9" y="125"/>
                  </a:lnTo>
                  <a:lnTo>
                    <a:pt x="9" y="129"/>
                  </a:lnTo>
                  <a:lnTo>
                    <a:pt x="4" y="129"/>
                  </a:lnTo>
                  <a:lnTo>
                    <a:pt x="4" y="1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id="{7E95D5E5-E1AE-407A-8A89-7B75286F5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8074" y="3885156"/>
              <a:ext cx="537858" cy="680830"/>
            </a:xfrm>
            <a:custGeom>
              <a:avLst/>
              <a:gdLst>
                <a:gd name="T0" fmla="*/ 42 w 79"/>
                <a:gd name="T1" fmla="*/ 16 h 100"/>
                <a:gd name="T2" fmla="*/ 54 w 79"/>
                <a:gd name="T3" fmla="*/ 29 h 100"/>
                <a:gd name="T4" fmla="*/ 67 w 79"/>
                <a:gd name="T5" fmla="*/ 37 h 100"/>
                <a:gd name="T6" fmla="*/ 71 w 79"/>
                <a:gd name="T7" fmla="*/ 45 h 100"/>
                <a:gd name="T8" fmla="*/ 75 w 79"/>
                <a:gd name="T9" fmla="*/ 50 h 100"/>
                <a:gd name="T10" fmla="*/ 75 w 79"/>
                <a:gd name="T11" fmla="*/ 58 h 100"/>
                <a:gd name="T12" fmla="*/ 79 w 79"/>
                <a:gd name="T13" fmla="*/ 62 h 100"/>
                <a:gd name="T14" fmla="*/ 79 w 79"/>
                <a:gd name="T15" fmla="*/ 70 h 100"/>
                <a:gd name="T16" fmla="*/ 79 w 79"/>
                <a:gd name="T17" fmla="*/ 79 h 100"/>
                <a:gd name="T18" fmla="*/ 75 w 79"/>
                <a:gd name="T19" fmla="*/ 91 h 100"/>
                <a:gd name="T20" fmla="*/ 71 w 79"/>
                <a:gd name="T21" fmla="*/ 95 h 100"/>
                <a:gd name="T22" fmla="*/ 71 w 79"/>
                <a:gd name="T23" fmla="*/ 100 h 100"/>
                <a:gd name="T24" fmla="*/ 67 w 79"/>
                <a:gd name="T25" fmla="*/ 100 h 100"/>
                <a:gd name="T26" fmla="*/ 63 w 79"/>
                <a:gd name="T27" fmla="*/ 100 h 100"/>
                <a:gd name="T28" fmla="*/ 63 w 79"/>
                <a:gd name="T29" fmla="*/ 100 h 100"/>
                <a:gd name="T30" fmla="*/ 58 w 79"/>
                <a:gd name="T31" fmla="*/ 100 h 100"/>
                <a:gd name="T32" fmla="*/ 54 w 79"/>
                <a:gd name="T33" fmla="*/ 95 h 100"/>
                <a:gd name="T34" fmla="*/ 50 w 79"/>
                <a:gd name="T35" fmla="*/ 91 h 100"/>
                <a:gd name="T36" fmla="*/ 46 w 79"/>
                <a:gd name="T37" fmla="*/ 83 h 100"/>
                <a:gd name="T38" fmla="*/ 42 w 79"/>
                <a:gd name="T39" fmla="*/ 75 h 100"/>
                <a:gd name="T40" fmla="*/ 33 w 79"/>
                <a:gd name="T41" fmla="*/ 66 h 100"/>
                <a:gd name="T42" fmla="*/ 29 w 79"/>
                <a:gd name="T43" fmla="*/ 54 h 100"/>
                <a:gd name="T44" fmla="*/ 21 w 79"/>
                <a:gd name="T45" fmla="*/ 45 h 100"/>
                <a:gd name="T46" fmla="*/ 17 w 79"/>
                <a:gd name="T47" fmla="*/ 33 h 100"/>
                <a:gd name="T48" fmla="*/ 8 w 79"/>
                <a:gd name="T49" fmla="*/ 25 h 100"/>
                <a:gd name="T50" fmla="*/ 4 w 79"/>
                <a:gd name="T51" fmla="*/ 20 h 100"/>
                <a:gd name="T52" fmla="*/ 4 w 79"/>
                <a:gd name="T53" fmla="*/ 12 h 100"/>
                <a:gd name="T54" fmla="*/ 0 w 79"/>
                <a:gd name="T55" fmla="*/ 8 h 100"/>
                <a:gd name="T56" fmla="*/ 0 w 79"/>
                <a:gd name="T57" fmla="*/ 4 h 100"/>
                <a:gd name="T58" fmla="*/ 0 w 79"/>
                <a:gd name="T59" fmla="*/ 4 h 100"/>
                <a:gd name="T60" fmla="*/ 0 w 79"/>
                <a:gd name="T61" fmla="*/ 0 h 100"/>
                <a:gd name="T62" fmla="*/ 0 w 79"/>
                <a:gd name="T63" fmla="*/ 0 h 100"/>
                <a:gd name="T64" fmla="*/ 8 w 79"/>
                <a:gd name="T65" fmla="*/ 0 h 100"/>
                <a:gd name="T66" fmla="*/ 13 w 79"/>
                <a:gd name="T67" fmla="*/ 0 h 100"/>
                <a:gd name="T68" fmla="*/ 21 w 79"/>
                <a:gd name="T69" fmla="*/ 4 h 100"/>
                <a:gd name="T70" fmla="*/ 29 w 79"/>
                <a:gd name="T71" fmla="*/ 8 h 100"/>
                <a:gd name="T72" fmla="*/ 42 w 79"/>
                <a:gd name="T73" fmla="*/ 16 h 100"/>
                <a:gd name="T74" fmla="*/ 42 w 79"/>
                <a:gd name="T75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" h="100">
                  <a:moveTo>
                    <a:pt x="42" y="16"/>
                  </a:moveTo>
                  <a:lnTo>
                    <a:pt x="54" y="29"/>
                  </a:lnTo>
                  <a:lnTo>
                    <a:pt x="67" y="37"/>
                  </a:lnTo>
                  <a:lnTo>
                    <a:pt x="71" y="45"/>
                  </a:lnTo>
                  <a:lnTo>
                    <a:pt x="75" y="50"/>
                  </a:lnTo>
                  <a:lnTo>
                    <a:pt x="75" y="58"/>
                  </a:lnTo>
                  <a:lnTo>
                    <a:pt x="79" y="62"/>
                  </a:lnTo>
                  <a:lnTo>
                    <a:pt x="79" y="70"/>
                  </a:lnTo>
                  <a:lnTo>
                    <a:pt x="79" y="79"/>
                  </a:lnTo>
                  <a:lnTo>
                    <a:pt x="75" y="91"/>
                  </a:lnTo>
                  <a:lnTo>
                    <a:pt x="71" y="95"/>
                  </a:lnTo>
                  <a:lnTo>
                    <a:pt x="71" y="100"/>
                  </a:lnTo>
                  <a:lnTo>
                    <a:pt x="67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58" y="100"/>
                  </a:lnTo>
                  <a:lnTo>
                    <a:pt x="54" y="95"/>
                  </a:lnTo>
                  <a:lnTo>
                    <a:pt x="50" y="91"/>
                  </a:lnTo>
                  <a:lnTo>
                    <a:pt x="46" y="83"/>
                  </a:lnTo>
                  <a:lnTo>
                    <a:pt x="42" y="75"/>
                  </a:lnTo>
                  <a:lnTo>
                    <a:pt x="33" y="66"/>
                  </a:lnTo>
                  <a:lnTo>
                    <a:pt x="29" y="54"/>
                  </a:lnTo>
                  <a:lnTo>
                    <a:pt x="21" y="45"/>
                  </a:lnTo>
                  <a:lnTo>
                    <a:pt x="17" y="33"/>
                  </a:lnTo>
                  <a:lnTo>
                    <a:pt x="8" y="25"/>
                  </a:lnTo>
                  <a:lnTo>
                    <a:pt x="4" y="20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42" y="16"/>
                  </a:lnTo>
                  <a:lnTo>
                    <a:pt x="42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7">
              <a:extLst>
                <a:ext uri="{FF2B5EF4-FFF2-40B4-BE49-F238E27FC236}">
                  <a16:creationId xmlns:a16="http://schemas.microsoft.com/office/drawing/2014/main" id="{71FCCFB2-A397-458B-99F7-97B18ECE1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113" y="2577963"/>
              <a:ext cx="456158" cy="394881"/>
            </a:xfrm>
            <a:custGeom>
              <a:avLst/>
              <a:gdLst>
                <a:gd name="T0" fmla="*/ 50 w 67"/>
                <a:gd name="T1" fmla="*/ 58 h 58"/>
                <a:gd name="T2" fmla="*/ 46 w 67"/>
                <a:gd name="T3" fmla="*/ 58 h 58"/>
                <a:gd name="T4" fmla="*/ 42 w 67"/>
                <a:gd name="T5" fmla="*/ 58 h 58"/>
                <a:gd name="T6" fmla="*/ 38 w 67"/>
                <a:gd name="T7" fmla="*/ 54 h 58"/>
                <a:gd name="T8" fmla="*/ 34 w 67"/>
                <a:gd name="T9" fmla="*/ 46 h 58"/>
                <a:gd name="T10" fmla="*/ 25 w 67"/>
                <a:gd name="T11" fmla="*/ 42 h 58"/>
                <a:gd name="T12" fmla="*/ 17 w 67"/>
                <a:gd name="T13" fmla="*/ 33 h 58"/>
                <a:gd name="T14" fmla="*/ 13 w 67"/>
                <a:gd name="T15" fmla="*/ 29 h 58"/>
                <a:gd name="T16" fmla="*/ 9 w 67"/>
                <a:gd name="T17" fmla="*/ 21 h 58"/>
                <a:gd name="T18" fmla="*/ 5 w 67"/>
                <a:gd name="T19" fmla="*/ 17 h 58"/>
                <a:gd name="T20" fmla="*/ 0 w 67"/>
                <a:gd name="T21" fmla="*/ 8 h 58"/>
                <a:gd name="T22" fmla="*/ 0 w 67"/>
                <a:gd name="T23" fmla="*/ 4 h 58"/>
                <a:gd name="T24" fmla="*/ 0 w 67"/>
                <a:gd name="T25" fmla="*/ 4 h 58"/>
                <a:gd name="T26" fmla="*/ 5 w 67"/>
                <a:gd name="T27" fmla="*/ 0 h 58"/>
                <a:gd name="T28" fmla="*/ 5 w 67"/>
                <a:gd name="T29" fmla="*/ 0 h 58"/>
                <a:gd name="T30" fmla="*/ 9 w 67"/>
                <a:gd name="T31" fmla="*/ 0 h 58"/>
                <a:gd name="T32" fmla="*/ 13 w 67"/>
                <a:gd name="T33" fmla="*/ 0 h 58"/>
                <a:gd name="T34" fmla="*/ 21 w 67"/>
                <a:gd name="T35" fmla="*/ 0 h 58"/>
                <a:gd name="T36" fmla="*/ 25 w 67"/>
                <a:gd name="T37" fmla="*/ 0 h 58"/>
                <a:gd name="T38" fmla="*/ 34 w 67"/>
                <a:gd name="T39" fmla="*/ 4 h 58"/>
                <a:gd name="T40" fmla="*/ 42 w 67"/>
                <a:gd name="T41" fmla="*/ 4 h 58"/>
                <a:gd name="T42" fmla="*/ 50 w 67"/>
                <a:gd name="T43" fmla="*/ 8 h 58"/>
                <a:gd name="T44" fmla="*/ 55 w 67"/>
                <a:gd name="T45" fmla="*/ 12 h 58"/>
                <a:gd name="T46" fmla="*/ 59 w 67"/>
                <a:gd name="T47" fmla="*/ 17 h 58"/>
                <a:gd name="T48" fmla="*/ 67 w 67"/>
                <a:gd name="T49" fmla="*/ 29 h 58"/>
                <a:gd name="T50" fmla="*/ 67 w 67"/>
                <a:gd name="T51" fmla="*/ 33 h 58"/>
                <a:gd name="T52" fmla="*/ 67 w 67"/>
                <a:gd name="T53" fmla="*/ 42 h 58"/>
                <a:gd name="T54" fmla="*/ 63 w 67"/>
                <a:gd name="T55" fmla="*/ 50 h 58"/>
                <a:gd name="T56" fmla="*/ 59 w 67"/>
                <a:gd name="T57" fmla="*/ 54 h 58"/>
                <a:gd name="T58" fmla="*/ 55 w 67"/>
                <a:gd name="T59" fmla="*/ 58 h 58"/>
                <a:gd name="T60" fmla="*/ 55 w 67"/>
                <a:gd name="T61" fmla="*/ 58 h 58"/>
                <a:gd name="T62" fmla="*/ 50 w 67"/>
                <a:gd name="T63" fmla="*/ 58 h 58"/>
                <a:gd name="T64" fmla="*/ 50 w 67"/>
                <a:gd name="T6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58">
                  <a:moveTo>
                    <a:pt x="50" y="58"/>
                  </a:moveTo>
                  <a:lnTo>
                    <a:pt x="46" y="58"/>
                  </a:lnTo>
                  <a:lnTo>
                    <a:pt x="42" y="58"/>
                  </a:lnTo>
                  <a:lnTo>
                    <a:pt x="38" y="54"/>
                  </a:lnTo>
                  <a:lnTo>
                    <a:pt x="34" y="46"/>
                  </a:lnTo>
                  <a:lnTo>
                    <a:pt x="25" y="42"/>
                  </a:lnTo>
                  <a:lnTo>
                    <a:pt x="17" y="33"/>
                  </a:lnTo>
                  <a:lnTo>
                    <a:pt x="13" y="29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5" y="12"/>
                  </a:lnTo>
                  <a:lnTo>
                    <a:pt x="59" y="17"/>
                  </a:lnTo>
                  <a:lnTo>
                    <a:pt x="67" y="29"/>
                  </a:lnTo>
                  <a:lnTo>
                    <a:pt x="67" y="33"/>
                  </a:lnTo>
                  <a:lnTo>
                    <a:pt x="67" y="42"/>
                  </a:lnTo>
                  <a:lnTo>
                    <a:pt x="63" y="50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0" y="58"/>
                  </a:lnTo>
                  <a:lnTo>
                    <a:pt x="50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8">
              <a:extLst>
                <a:ext uri="{FF2B5EF4-FFF2-40B4-BE49-F238E27FC236}">
                  <a16:creationId xmlns:a16="http://schemas.microsoft.com/office/drawing/2014/main" id="{5FAA9031-AFE4-41AB-91DC-6D88EBB2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6208" y="3088583"/>
              <a:ext cx="394882" cy="422115"/>
            </a:xfrm>
            <a:custGeom>
              <a:avLst/>
              <a:gdLst>
                <a:gd name="T0" fmla="*/ 58 w 58"/>
                <a:gd name="T1" fmla="*/ 46 h 62"/>
                <a:gd name="T2" fmla="*/ 58 w 58"/>
                <a:gd name="T3" fmla="*/ 50 h 62"/>
                <a:gd name="T4" fmla="*/ 54 w 58"/>
                <a:gd name="T5" fmla="*/ 58 h 62"/>
                <a:gd name="T6" fmla="*/ 54 w 58"/>
                <a:gd name="T7" fmla="*/ 62 h 62"/>
                <a:gd name="T8" fmla="*/ 50 w 58"/>
                <a:gd name="T9" fmla="*/ 62 h 62"/>
                <a:gd name="T10" fmla="*/ 46 w 58"/>
                <a:gd name="T11" fmla="*/ 62 h 62"/>
                <a:gd name="T12" fmla="*/ 42 w 58"/>
                <a:gd name="T13" fmla="*/ 62 h 62"/>
                <a:gd name="T14" fmla="*/ 33 w 58"/>
                <a:gd name="T15" fmla="*/ 58 h 62"/>
                <a:gd name="T16" fmla="*/ 29 w 58"/>
                <a:gd name="T17" fmla="*/ 50 h 62"/>
                <a:gd name="T18" fmla="*/ 21 w 58"/>
                <a:gd name="T19" fmla="*/ 46 h 62"/>
                <a:gd name="T20" fmla="*/ 17 w 58"/>
                <a:gd name="T21" fmla="*/ 37 h 62"/>
                <a:gd name="T22" fmla="*/ 8 w 58"/>
                <a:gd name="T23" fmla="*/ 25 h 62"/>
                <a:gd name="T24" fmla="*/ 4 w 58"/>
                <a:gd name="T25" fmla="*/ 21 h 62"/>
                <a:gd name="T26" fmla="*/ 4 w 58"/>
                <a:gd name="T27" fmla="*/ 17 h 62"/>
                <a:gd name="T28" fmla="*/ 0 w 58"/>
                <a:gd name="T29" fmla="*/ 8 h 62"/>
                <a:gd name="T30" fmla="*/ 4 w 58"/>
                <a:gd name="T31" fmla="*/ 4 h 62"/>
                <a:gd name="T32" fmla="*/ 4 w 58"/>
                <a:gd name="T33" fmla="*/ 0 h 62"/>
                <a:gd name="T34" fmla="*/ 8 w 58"/>
                <a:gd name="T35" fmla="*/ 0 h 62"/>
                <a:gd name="T36" fmla="*/ 12 w 58"/>
                <a:gd name="T37" fmla="*/ 0 h 62"/>
                <a:gd name="T38" fmla="*/ 25 w 58"/>
                <a:gd name="T39" fmla="*/ 4 h 62"/>
                <a:gd name="T40" fmla="*/ 37 w 58"/>
                <a:gd name="T41" fmla="*/ 8 h 62"/>
                <a:gd name="T42" fmla="*/ 46 w 58"/>
                <a:gd name="T43" fmla="*/ 12 h 62"/>
                <a:gd name="T44" fmla="*/ 50 w 58"/>
                <a:gd name="T45" fmla="*/ 17 h 62"/>
                <a:gd name="T46" fmla="*/ 54 w 58"/>
                <a:gd name="T47" fmla="*/ 21 h 62"/>
                <a:gd name="T48" fmla="*/ 58 w 58"/>
                <a:gd name="T49" fmla="*/ 25 h 62"/>
                <a:gd name="T50" fmla="*/ 58 w 58"/>
                <a:gd name="T51" fmla="*/ 33 h 62"/>
                <a:gd name="T52" fmla="*/ 58 w 58"/>
                <a:gd name="T53" fmla="*/ 37 h 62"/>
                <a:gd name="T54" fmla="*/ 58 w 58"/>
                <a:gd name="T55" fmla="*/ 46 h 62"/>
                <a:gd name="T56" fmla="*/ 58 w 58"/>
                <a:gd name="T57" fmla="*/ 4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62">
                  <a:moveTo>
                    <a:pt x="58" y="46"/>
                  </a:moveTo>
                  <a:lnTo>
                    <a:pt x="58" y="50"/>
                  </a:lnTo>
                  <a:lnTo>
                    <a:pt x="54" y="58"/>
                  </a:lnTo>
                  <a:lnTo>
                    <a:pt x="54" y="62"/>
                  </a:lnTo>
                  <a:lnTo>
                    <a:pt x="50" y="62"/>
                  </a:lnTo>
                  <a:lnTo>
                    <a:pt x="46" y="62"/>
                  </a:lnTo>
                  <a:lnTo>
                    <a:pt x="42" y="62"/>
                  </a:lnTo>
                  <a:lnTo>
                    <a:pt x="33" y="58"/>
                  </a:lnTo>
                  <a:lnTo>
                    <a:pt x="29" y="50"/>
                  </a:lnTo>
                  <a:lnTo>
                    <a:pt x="21" y="46"/>
                  </a:lnTo>
                  <a:lnTo>
                    <a:pt x="17" y="37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0" y="17"/>
                  </a:lnTo>
                  <a:lnTo>
                    <a:pt x="54" y="21"/>
                  </a:lnTo>
                  <a:lnTo>
                    <a:pt x="58" y="25"/>
                  </a:lnTo>
                  <a:lnTo>
                    <a:pt x="58" y="33"/>
                  </a:lnTo>
                  <a:lnTo>
                    <a:pt x="58" y="37"/>
                  </a:lnTo>
                  <a:lnTo>
                    <a:pt x="58" y="46"/>
                  </a:lnTo>
                  <a:lnTo>
                    <a:pt x="58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9">
              <a:extLst>
                <a:ext uri="{FF2B5EF4-FFF2-40B4-BE49-F238E27FC236}">
                  <a16:creationId xmlns:a16="http://schemas.microsoft.com/office/drawing/2014/main" id="{5613AA38-168D-4C7C-BEB4-4521FBC5B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674" y="3456231"/>
              <a:ext cx="571897" cy="1109755"/>
            </a:xfrm>
            <a:custGeom>
              <a:avLst/>
              <a:gdLst>
                <a:gd name="T0" fmla="*/ 9 w 84"/>
                <a:gd name="T1" fmla="*/ 100 h 163"/>
                <a:gd name="T2" fmla="*/ 13 w 84"/>
                <a:gd name="T3" fmla="*/ 100 h 163"/>
                <a:gd name="T4" fmla="*/ 17 w 84"/>
                <a:gd name="T5" fmla="*/ 96 h 163"/>
                <a:gd name="T6" fmla="*/ 21 w 84"/>
                <a:gd name="T7" fmla="*/ 92 h 163"/>
                <a:gd name="T8" fmla="*/ 25 w 84"/>
                <a:gd name="T9" fmla="*/ 88 h 163"/>
                <a:gd name="T10" fmla="*/ 29 w 84"/>
                <a:gd name="T11" fmla="*/ 79 h 163"/>
                <a:gd name="T12" fmla="*/ 38 w 84"/>
                <a:gd name="T13" fmla="*/ 71 h 163"/>
                <a:gd name="T14" fmla="*/ 42 w 84"/>
                <a:gd name="T15" fmla="*/ 58 h 163"/>
                <a:gd name="T16" fmla="*/ 50 w 84"/>
                <a:gd name="T17" fmla="*/ 46 h 163"/>
                <a:gd name="T18" fmla="*/ 54 w 84"/>
                <a:gd name="T19" fmla="*/ 38 h 163"/>
                <a:gd name="T20" fmla="*/ 63 w 84"/>
                <a:gd name="T21" fmla="*/ 25 h 163"/>
                <a:gd name="T22" fmla="*/ 67 w 84"/>
                <a:gd name="T23" fmla="*/ 17 h 163"/>
                <a:gd name="T24" fmla="*/ 71 w 84"/>
                <a:gd name="T25" fmla="*/ 13 h 163"/>
                <a:gd name="T26" fmla="*/ 75 w 84"/>
                <a:gd name="T27" fmla="*/ 4 h 163"/>
                <a:gd name="T28" fmla="*/ 79 w 84"/>
                <a:gd name="T29" fmla="*/ 4 h 163"/>
                <a:gd name="T30" fmla="*/ 79 w 84"/>
                <a:gd name="T31" fmla="*/ 0 h 163"/>
                <a:gd name="T32" fmla="*/ 84 w 84"/>
                <a:gd name="T33" fmla="*/ 0 h 163"/>
                <a:gd name="T34" fmla="*/ 84 w 84"/>
                <a:gd name="T35" fmla="*/ 4 h 163"/>
                <a:gd name="T36" fmla="*/ 84 w 84"/>
                <a:gd name="T37" fmla="*/ 8 h 163"/>
                <a:gd name="T38" fmla="*/ 84 w 84"/>
                <a:gd name="T39" fmla="*/ 13 h 163"/>
                <a:gd name="T40" fmla="*/ 79 w 84"/>
                <a:gd name="T41" fmla="*/ 25 h 163"/>
                <a:gd name="T42" fmla="*/ 79 w 84"/>
                <a:gd name="T43" fmla="*/ 33 h 163"/>
                <a:gd name="T44" fmla="*/ 75 w 84"/>
                <a:gd name="T45" fmla="*/ 50 h 163"/>
                <a:gd name="T46" fmla="*/ 67 w 84"/>
                <a:gd name="T47" fmla="*/ 63 h 163"/>
                <a:gd name="T48" fmla="*/ 63 w 84"/>
                <a:gd name="T49" fmla="*/ 83 h 163"/>
                <a:gd name="T50" fmla="*/ 54 w 84"/>
                <a:gd name="T51" fmla="*/ 100 h 163"/>
                <a:gd name="T52" fmla="*/ 50 w 84"/>
                <a:gd name="T53" fmla="*/ 117 h 163"/>
                <a:gd name="T54" fmla="*/ 46 w 84"/>
                <a:gd name="T55" fmla="*/ 129 h 163"/>
                <a:gd name="T56" fmla="*/ 42 w 84"/>
                <a:gd name="T57" fmla="*/ 142 h 163"/>
                <a:gd name="T58" fmla="*/ 38 w 84"/>
                <a:gd name="T59" fmla="*/ 150 h 163"/>
                <a:gd name="T60" fmla="*/ 34 w 84"/>
                <a:gd name="T61" fmla="*/ 158 h 163"/>
                <a:gd name="T62" fmla="*/ 29 w 84"/>
                <a:gd name="T63" fmla="*/ 163 h 163"/>
                <a:gd name="T64" fmla="*/ 25 w 84"/>
                <a:gd name="T65" fmla="*/ 163 h 163"/>
                <a:gd name="T66" fmla="*/ 25 w 84"/>
                <a:gd name="T67" fmla="*/ 163 h 163"/>
                <a:gd name="T68" fmla="*/ 21 w 84"/>
                <a:gd name="T69" fmla="*/ 158 h 163"/>
                <a:gd name="T70" fmla="*/ 13 w 84"/>
                <a:gd name="T71" fmla="*/ 150 h 163"/>
                <a:gd name="T72" fmla="*/ 9 w 84"/>
                <a:gd name="T73" fmla="*/ 142 h 163"/>
                <a:gd name="T74" fmla="*/ 4 w 84"/>
                <a:gd name="T75" fmla="*/ 133 h 163"/>
                <a:gd name="T76" fmla="*/ 0 w 84"/>
                <a:gd name="T77" fmla="*/ 125 h 163"/>
                <a:gd name="T78" fmla="*/ 0 w 84"/>
                <a:gd name="T79" fmla="*/ 117 h 163"/>
                <a:gd name="T80" fmla="*/ 0 w 84"/>
                <a:gd name="T81" fmla="*/ 113 h 163"/>
                <a:gd name="T82" fmla="*/ 0 w 84"/>
                <a:gd name="T83" fmla="*/ 108 h 163"/>
                <a:gd name="T84" fmla="*/ 0 w 84"/>
                <a:gd name="T85" fmla="*/ 104 h 163"/>
                <a:gd name="T86" fmla="*/ 4 w 84"/>
                <a:gd name="T87" fmla="*/ 104 h 163"/>
                <a:gd name="T88" fmla="*/ 9 w 84"/>
                <a:gd name="T89" fmla="*/ 100 h 163"/>
                <a:gd name="T90" fmla="*/ 9 w 84"/>
                <a:gd name="T91" fmla="*/ 10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3">
                  <a:moveTo>
                    <a:pt x="9" y="100"/>
                  </a:moveTo>
                  <a:lnTo>
                    <a:pt x="13" y="100"/>
                  </a:lnTo>
                  <a:lnTo>
                    <a:pt x="17" y="96"/>
                  </a:lnTo>
                  <a:lnTo>
                    <a:pt x="21" y="92"/>
                  </a:lnTo>
                  <a:lnTo>
                    <a:pt x="25" y="88"/>
                  </a:lnTo>
                  <a:lnTo>
                    <a:pt x="29" y="79"/>
                  </a:lnTo>
                  <a:lnTo>
                    <a:pt x="38" y="71"/>
                  </a:lnTo>
                  <a:lnTo>
                    <a:pt x="42" y="58"/>
                  </a:lnTo>
                  <a:lnTo>
                    <a:pt x="50" y="46"/>
                  </a:lnTo>
                  <a:lnTo>
                    <a:pt x="54" y="38"/>
                  </a:lnTo>
                  <a:lnTo>
                    <a:pt x="63" y="25"/>
                  </a:lnTo>
                  <a:lnTo>
                    <a:pt x="67" y="17"/>
                  </a:lnTo>
                  <a:lnTo>
                    <a:pt x="71" y="13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13"/>
                  </a:lnTo>
                  <a:lnTo>
                    <a:pt x="79" y="25"/>
                  </a:lnTo>
                  <a:lnTo>
                    <a:pt x="79" y="33"/>
                  </a:lnTo>
                  <a:lnTo>
                    <a:pt x="75" y="50"/>
                  </a:lnTo>
                  <a:lnTo>
                    <a:pt x="67" y="63"/>
                  </a:lnTo>
                  <a:lnTo>
                    <a:pt x="63" y="83"/>
                  </a:lnTo>
                  <a:lnTo>
                    <a:pt x="54" y="100"/>
                  </a:lnTo>
                  <a:lnTo>
                    <a:pt x="50" y="117"/>
                  </a:lnTo>
                  <a:lnTo>
                    <a:pt x="46" y="129"/>
                  </a:lnTo>
                  <a:lnTo>
                    <a:pt x="42" y="142"/>
                  </a:lnTo>
                  <a:lnTo>
                    <a:pt x="38" y="150"/>
                  </a:lnTo>
                  <a:lnTo>
                    <a:pt x="34" y="158"/>
                  </a:lnTo>
                  <a:lnTo>
                    <a:pt x="29" y="163"/>
                  </a:lnTo>
                  <a:lnTo>
                    <a:pt x="25" y="163"/>
                  </a:lnTo>
                  <a:lnTo>
                    <a:pt x="25" y="163"/>
                  </a:lnTo>
                  <a:lnTo>
                    <a:pt x="21" y="158"/>
                  </a:lnTo>
                  <a:lnTo>
                    <a:pt x="13" y="150"/>
                  </a:lnTo>
                  <a:lnTo>
                    <a:pt x="9" y="142"/>
                  </a:lnTo>
                  <a:lnTo>
                    <a:pt x="4" y="133"/>
                  </a:lnTo>
                  <a:lnTo>
                    <a:pt x="0" y="125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9" y="100"/>
                  </a:lnTo>
                  <a:lnTo>
                    <a:pt x="9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516768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A3D7AE4-D7FA-4D37-9545-80043189509A}"/>
              </a:ext>
            </a:extLst>
          </p:cNvPr>
          <p:cNvGrpSpPr/>
          <p:nvPr/>
        </p:nvGrpSpPr>
        <p:grpSpPr>
          <a:xfrm>
            <a:off x="3431928" y="2416848"/>
            <a:ext cx="2074601" cy="2024304"/>
            <a:chOff x="3419228" y="19823653"/>
            <a:chExt cx="2074601" cy="2024304"/>
          </a:xfrm>
        </p:grpSpPr>
        <p:sp>
          <p:nvSpPr>
            <p:cNvPr id="3" name="Freeform 121">
              <a:extLst>
                <a:ext uri="{FF2B5EF4-FFF2-40B4-BE49-F238E27FC236}">
                  <a16:creationId xmlns:a16="http://schemas.microsoft.com/office/drawing/2014/main" id="{A420FB34-31F3-44B8-9B66-A2E3856C7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228" y="20326586"/>
              <a:ext cx="785834" cy="1445931"/>
            </a:xfrm>
            <a:custGeom>
              <a:avLst/>
              <a:gdLst>
                <a:gd name="T0" fmla="*/ 121 w 125"/>
                <a:gd name="T1" fmla="*/ 16 h 230"/>
                <a:gd name="T2" fmla="*/ 125 w 125"/>
                <a:gd name="T3" fmla="*/ 25 h 230"/>
                <a:gd name="T4" fmla="*/ 125 w 125"/>
                <a:gd name="T5" fmla="*/ 33 h 230"/>
                <a:gd name="T6" fmla="*/ 121 w 125"/>
                <a:gd name="T7" fmla="*/ 37 h 230"/>
                <a:gd name="T8" fmla="*/ 117 w 125"/>
                <a:gd name="T9" fmla="*/ 50 h 230"/>
                <a:gd name="T10" fmla="*/ 109 w 125"/>
                <a:gd name="T11" fmla="*/ 71 h 230"/>
                <a:gd name="T12" fmla="*/ 100 w 125"/>
                <a:gd name="T13" fmla="*/ 104 h 230"/>
                <a:gd name="T14" fmla="*/ 88 w 125"/>
                <a:gd name="T15" fmla="*/ 138 h 230"/>
                <a:gd name="T16" fmla="*/ 75 w 125"/>
                <a:gd name="T17" fmla="*/ 167 h 230"/>
                <a:gd name="T18" fmla="*/ 58 w 125"/>
                <a:gd name="T19" fmla="*/ 188 h 230"/>
                <a:gd name="T20" fmla="*/ 25 w 125"/>
                <a:gd name="T21" fmla="*/ 217 h 230"/>
                <a:gd name="T22" fmla="*/ 8 w 125"/>
                <a:gd name="T23" fmla="*/ 225 h 230"/>
                <a:gd name="T24" fmla="*/ 0 w 125"/>
                <a:gd name="T25" fmla="*/ 225 h 230"/>
                <a:gd name="T26" fmla="*/ 4 w 125"/>
                <a:gd name="T27" fmla="*/ 221 h 230"/>
                <a:gd name="T28" fmla="*/ 12 w 125"/>
                <a:gd name="T29" fmla="*/ 209 h 230"/>
                <a:gd name="T30" fmla="*/ 25 w 125"/>
                <a:gd name="T31" fmla="*/ 188 h 230"/>
                <a:gd name="T32" fmla="*/ 46 w 125"/>
                <a:gd name="T33" fmla="*/ 163 h 230"/>
                <a:gd name="T34" fmla="*/ 63 w 125"/>
                <a:gd name="T35" fmla="*/ 133 h 230"/>
                <a:gd name="T36" fmla="*/ 75 w 125"/>
                <a:gd name="T37" fmla="*/ 96 h 230"/>
                <a:gd name="T38" fmla="*/ 84 w 125"/>
                <a:gd name="T39" fmla="*/ 62 h 230"/>
                <a:gd name="T40" fmla="*/ 88 w 125"/>
                <a:gd name="T41" fmla="*/ 46 h 230"/>
                <a:gd name="T42" fmla="*/ 88 w 125"/>
                <a:gd name="T43" fmla="*/ 37 h 230"/>
                <a:gd name="T44" fmla="*/ 88 w 125"/>
                <a:gd name="T45" fmla="*/ 29 h 230"/>
                <a:gd name="T46" fmla="*/ 79 w 125"/>
                <a:gd name="T47" fmla="*/ 33 h 230"/>
                <a:gd name="T48" fmla="*/ 58 w 125"/>
                <a:gd name="T49" fmla="*/ 41 h 230"/>
                <a:gd name="T50" fmla="*/ 33 w 125"/>
                <a:gd name="T51" fmla="*/ 50 h 230"/>
                <a:gd name="T52" fmla="*/ 25 w 125"/>
                <a:gd name="T53" fmla="*/ 54 h 230"/>
                <a:gd name="T54" fmla="*/ 17 w 125"/>
                <a:gd name="T55" fmla="*/ 50 h 230"/>
                <a:gd name="T56" fmla="*/ 4 w 125"/>
                <a:gd name="T57" fmla="*/ 37 h 230"/>
                <a:gd name="T58" fmla="*/ 25 w 125"/>
                <a:gd name="T59" fmla="*/ 29 h 230"/>
                <a:gd name="T60" fmla="*/ 54 w 125"/>
                <a:gd name="T61" fmla="*/ 16 h 230"/>
                <a:gd name="T62" fmla="*/ 75 w 125"/>
                <a:gd name="T63" fmla="*/ 12 h 230"/>
                <a:gd name="T64" fmla="*/ 88 w 125"/>
                <a:gd name="T65" fmla="*/ 4 h 230"/>
                <a:gd name="T66" fmla="*/ 96 w 125"/>
                <a:gd name="T67" fmla="*/ 0 h 230"/>
                <a:gd name="T68" fmla="*/ 104 w 125"/>
                <a:gd name="T69" fmla="*/ 4 h 230"/>
                <a:gd name="T70" fmla="*/ 117 w 125"/>
                <a:gd name="T71" fmla="*/ 1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230">
                  <a:moveTo>
                    <a:pt x="117" y="12"/>
                  </a:moveTo>
                  <a:lnTo>
                    <a:pt x="121" y="16"/>
                  </a:lnTo>
                  <a:lnTo>
                    <a:pt x="125" y="21"/>
                  </a:lnTo>
                  <a:lnTo>
                    <a:pt x="125" y="25"/>
                  </a:lnTo>
                  <a:lnTo>
                    <a:pt x="125" y="29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21" y="37"/>
                  </a:lnTo>
                  <a:lnTo>
                    <a:pt x="121" y="41"/>
                  </a:lnTo>
                  <a:lnTo>
                    <a:pt x="117" y="50"/>
                  </a:lnTo>
                  <a:lnTo>
                    <a:pt x="113" y="58"/>
                  </a:lnTo>
                  <a:lnTo>
                    <a:pt x="109" y="71"/>
                  </a:lnTo>
                  <a:lnTo>
                    <a:pt x="109" y="87"/>
                  </a:lnTo>
                  <a:lnTo>
                    <a:pt x="100" y="104"/>
                  </a:lnTo>
                  <a:lnTo>
                    <a:pt x="96" y="121"/>
                  </a:lnTo>
                  <a:lnTo>
                    <a:pt x="88" y="138"/>
                  </a:lnTo>
                  <a:lnTo>
                    <a:pt x="79" y="150"/>
                  </a:lnTo>
                  <a:lnTo>
                    <a:pt x="75" y="167"/>
                  </a:lnTo>
                  <a:lnTo>
                    <a:pt x="67" y="175"/>
                  </a:lnTo>
                  <a:lnTo>
                    <a:pt x="58" y="188"/>
                  </a:lnTo>
                  <a:lnTo>
                    <a:pt x="42" y="204"/>
                  </a:lnTo>
                  <a:lnTo>
                    <a:pt x="25" y="217"/>
                  </a:lnTo>
                  <a:lnTo>
                    <a:pt x="17" y="225"/>
                  </a:lnTo>
                  <a:lnTo>
                    <a:pt x="8" y="225"/>
                  </a:lnTo>
                  <a:lnTo>
                    <a:pt x="4" y="23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4" y="221"/>
                  </a:lnTo>
                  <a:lnTo>
                    <a:pt x="4" y="213"/>
                  </a:lnTo>
                  <a:lnTo>
                    <a:pt x="12" y="209"/>
                  </a:lnTo>
                  <a:lnTo>
                    <a:pt x="21" y="200"/>
                  </a:lnTo>
                  <a:lnTo>
                    <a:pt x="25" y="188"/>
                  </a:lnTo>
                  <a:lnTo>
                    <a:pt x="33" y="175"/>
                  </a:lnTo>
                  <a:lnTo>
                    <a:pt x="46" y="163"/>
                  </a:lnTo>
                  <a:lnTo>
                    <a:pt x="54" y="150"/>
                  </a:lnTo>
                  <a:lnTo>
                    <a:pt x="63" y="133"/>
                  </a:lnTo>
                  <a:lnTo>
                    <a:pt x="67" y="117"/>
                  </a:lnTo>
                  <a:lnTo>
                    <a:pt x="75" y="96"/>
                  </a:lnTo>
                  <a:lnTo>
                    <a:pt x="79" y="79"/>
                  </a:lnTo>
                  <a:lnTo>
                    <a:pt x="84" y="62"/>
                  </a:lnTo>
                  <a:lnTo>
                    <a:pt x="84" y="54"/>
                  </a:lnTo>
                  <a:lnTo>
                    <a:pt x="88" y="46"/>
                  </a:lnTo>
                  <a:lnTo>
                    <a:pt x="88" y="41"/>
                  </a:lnTo>
                  <a:lnTo>
                    <a:pt x="88" y="37"/>
                  </a:lnTo>
                  <a:lnTo>
                    <a:pt x="88" y="33"/>
                  </a:lnTo>
                  <a:lnTo>
                    <a:pt x="88" y="29"/>
                  </a:lnTo>
                  <a:lnTo>
                    <a:pt x="84" y="29"/>
                  </a:lnTo>
                  <a:lnTo>
                    <a:pt x="79" y="33"/>
                  </a:lnTo>
                  <a:lnTo>
                    <a:pt x="71" y="37"/>
                  </a:lnTo>
                  <a:lnTo>
                    <a:pt x="58" y="41"/>
                  </a:lnTo>
                  <a:lnTo>
                    <a:pt x="46" y="46"/>
                  </a:lnTo>
                  <a:lnTo>
                    <a:pt x="33" y="50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7" y="50"/>
                  </a:lnTo>
                  <a:lnTo>
                    <a:pt x="8" y="46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25" y="29"/>
                  </a:lnTo>
                  <a:lnTo>
                    <a:pt x="46" y="21"/>
                  </a:lnTo>
                  <a:lnTo>
                    <a:pt x="54" y="16"/>
                  </a:lnTo>
                  <a:lnTo>
                    <a:pt x="63" y="16"/>
                  </a:lnTo>
                  <a:lnTo>
                    <a:pt x="75" y="12"/>
                  </a:lnTo>
                  <a:lnTo>
                    <a:pt x="84" y="8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13" y="8"/>
                  </a:lnTo>
                  <a:lnTo>
                    <a:pt x="117" y="12"/>
                  </a:lnTo>
                  <a:lnTo>
                    <a:pt x="117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2">
              <a:extLst>
                <a:ext uri="{FF2B5EF4-FFF2-40B4-BE49-F238E27FC236}">
                  <a16:creationId xmlns:a16="http://schemas.microsoft.com/office/drawing/2014/main" id="{2A8E608A-FE66-466C-A9B2-82955AD46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396" y="20716359"/>
              <a:ext cx="603519" cy="792119"/>
            </a:xfrm>
            <a:custGeom>
              <a:avLst/>
              <a:gdLst>
                <a:gd name="T0" fmla="*/ 92 w 96"/>
                <a:gd name="T1" fmla="*/ 126 h 126"/>
                <a:gd name="T2" fmla="*/ 88 w 96"/>
                <a:gd name="T3" fmla="*/ 126 h 126"/>
                <a:gd name="T4" fmla="*/ 84 w 96"/>
                <a:gd name="T5" fmla="*/ 126 h 126"/>
                <a:gd name="T6" fmla="*/ 75 w 96"/>
                <a:gd name="T7" fmla="*/ 117 h 126"/>
                <a:gd name="T8" fmla="*/ 71 w 96"/>
                <a:gd name="T9" fmla="*/ 105 h 126"/>
                <a:gd name="T10" fmla="*/ 63 w 96"/>
                <a:gd name="T11" fmla="*/ 92 h 126"/>
                <a:gd name="T12" fmla="*/ 50 w 96"/>
                <a:gd name="T13" fmla="*/ 80 h 126"/>
                <a:gd name="T14" fmla="*/ 42 w 96"/>
                <a:gd name="T15" fmla="*/ 63 h 126"/>
                <a:gd name="T16" fmla="*/ 29 w 96"/>
                <a:gd name="T17" fmla="*/ 46 h 126"/>
                <a:gd name="T18" fmla="*/ 17 w 96"/>
                <a:gd name="T19" fmla="*/ 30 h 126"/>
                <a:gd name="T20" fmla="*/ 8 w 96"/>
                <a:gd name="T21" fmla="*/ 17 h 126"/>
                <a:gd name="T22" fmla="*/ 0 w 96"/>
                <a:gd name="T23" fmla="*/ 5 h 126"/>
                <a:gd name="T24" fmla="*/ 0 w 96"/>
                <a:gd name="T25" fmla="*/ 0 h 126"/>
                <a:gd name="T26" fmla="*/ 4 w 96"/>
                <a:gd name="T27" fmla="*/ 0 h 126"/>
                <a:gd name="T28" fmla="*/ 8 w 96"/>
                <a:gd name="T29" fmla="*/ 0 h 126"/>
                <a:gd name="T30" fmla="*/ 13 w 96"/>
                <a:gd name="T31" fmla="*/ 5 h 126"/>
                <a:gd name="T32" fmla="*/ 17 w 96"/>
                <a:gd name="T33" fmla="*/ 9 h 126"/>
                <a:gd name="T34" fmla="*/ 25 w 96"/>
                <a:gd name="T35" fmla="*/ 13 h 126"/>
                <a:gd name="T36" fmla="*/ 33 w 96"/>
                <a:gd name="T37" fmla="*/ 17 h 126"/>
                <a:gd name="T38" fmla="*/ 42 w 96"/>
                <a:gd name="T39" fmla="*/ 25 h 126"/>
                <a:gd name="T40" fmla="*/ 50 w 96"/>
                <a:gd name="T41" fmla="*/ 34 h 126"/>
                <a:gd name="T42" fmla="*/ 59 w 96"/>
                <a:gd name="T43" fmla="*/ 42 h 126"/>
                <a:gd name="T44" fmla="*/ 67 w 96"/>
                <a:gd name="T45" fmla="*/ 51 h 126"/>
                <a:gd name="T46" fmla="*/ 75 w 96"/>
                <a:gd name="T47" fmla="*/ 59 h 126"/>
                <a:gd name="T48" fmla="*/ 79 w 96"/>
                <a:gd name="T49" fmla="*/ 67 h 126"/>
                <a:gd name="T50" fmla="*/ 92 w 96"/>
                <a:gd name="T51" fmla="*/ 80 h 126"/>
                <a:gd name="T52" fmla="*/ 96 w 96"/>
                <a:gd name="T53" fmla="*/ 92 h 126"/>
                <a:gd name="T54" fmla="*/ 96 w 96"/>
                <a:gd name="T55" fmla="*/ 105 h 126"/>
                <a:gd name="T56" fmla="*/ 96 w 96"/>
                <a:gd name="T57" fmla="*/ 117 h 126"/>
                <a:gd name="T58" fmla="*/ 96 w 96"/>
                <a:gd name="T59" fmla="*/ 122 h 126"/>
                <a:gd name="T60" fmla="*/ 92 w 96"/>
                <a:gd name="T61" fmla="*/ 126 h 126"/>
                <a:gd name="T62" fmla="*/ 92 w 96"/>
                <a:gd name="T6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126">
                  <a:moveTo>
                    <a:pt x="92" y="126"/>
                  </a:moveTo>
                  <a:lnTo>
                    <a:pt x="88" y="126"/>
                  </a:lnTo>
                  <a:lnTo>
                    <a:pt x="84" y="126"/>
                  </a:lnTo>
                  <a:lnTo>
                    <a:pt x="75" y="117"/>
                  </a:lnTo>
                  <a:lnTo>
                    <a:pt x="71" y="105"/>
                  </a:lnTo>
                  <a:lnTo>
                    <a:pt x="63" y="92"/>
                  </a:lnTo>
                  <a:lnTo>
                    <a:pt x="50" y="80"/>
                  </a:lnTo>
                  <a:lnTo>
                    <a:pt x="42" y="63"/>
                  </a:lnTo>
                  <a:lnTo>
                    <a:pt x="29" y="46"/>
                  </a:lnTo>
                  <a:lnTo>
                    <a:pt x="17" y="30"/>
                  </a:lnTo>
                  <a:lnTo>
                    <a:pt x="8" y="17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5" y="13"/>
                  </a:lnTo>
                  <a:lnTo>
                    <a:pt x="33" y="17"/>
                  </a:lnTo>
                  <a:lnTo>
                    <a:pt x="42" y="25"/>
                  </a:lnTo>
                  <a:lnTo>
                    <a:pt x="50" y="34"/>
                  </a:lnTo>
                  <a:lnTo>
                    <a:pt x="59" y="42"/>
                  </a:lnTo>
                  <a:lnTo>
                    <a:pt x="67" y="51"/>
                  </a:lnTo>
                  <a:lnTo>
                    <a:pt x="75" y="59"/>
                  </a:lnTo>
                  <a:lnTo>
                    <a:pt x="79" y="67"/>
                  </a:lnTo>
                  <a:lnTo>
                    <a:pt x="92" y="80"/>
                  </a:lnTo>
                  <a:lnTo>
                    <a:pt x="96" y="92"/>
                  </a:lnTo>
                  <a:lnTo>
                    <a:pt x="96" y="105"/>
                  </a:lnTo>
                  <a:lnTo>
                    <a:pt x="96" y="117"/>
                  </a:lnTo>
                  <a:lnTo>
                    <a:pt x="96" y="122"/>
                  </a:lnTo>
                  <a:lnTo>
                    <a:pt x="92" y="126"/>
                  </a:lnTo>
                  <a:lnTo>
                    <a:pt x="92" y="1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3">
              <a:extLst>
                <a:ext uri="{FF2B5EF4-FFF2-40B4-BE49-F238E27FC236}">
                  <a16:creationId xmlns:a16="http://schemas.microsoft.com/office/drawing/2014/main" id="{C04AEF87-D392-4A17-B659-D7EB3E4D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208" y="19823653"/>
              <a:ext cx="502933" cy="999581"/>
            </a:xfrm>
            <a:custGeom>
              <a:avLst/>
              <a:gdLst>
                <a:gd name="T0" fmla="*/ 63 w 80"/>
                <a:gd name="T1" fmla="*/ 76 h 159"/>
                <a:gd name="T2" fmla="*/ 51 w 80"/>
                <a:gd name="T3" fmla="*/ 92 h 159"/>
                <a:gd name="T4" fmla="*/ 42 w 80"/>
                <a:gd name="T5" fmla="*/ 113 h 159"/>
                <a:gd name="T6" fmla="*/ 34 w 80"/>
                <a:gd name="T7" fmla="*/ 126 h 159"/>
                <a:gd name="T8" fmla="*/ 26 w 80"/>
                <a:gd name="T9" fmla="*/ 142 h 159"/>
                <a:gd name="T10" fmla="*/ 17 w 80"/>
                <a:gd name="T11" fmla="*/ 151 h 159"/>
                <a:gd name="T12" fmla="*/ 9 w 80"/>
                <a:gd name="T13" fmla="*/ 159 h 159"/>
                <a:gd name="T14" fmla="*/ 5 w 80"/>
                <a:gd name="T15" fmla="*/ 159 h 159"/>
                <a:gd name="T16" fmla="*/ 0 w 80"/>
                <a:gd name="T17" fmla="*/ 159 h 159"/>
                <a:gd name="T18" fmla="*/ 0 w 80"/>
                <a:gd name="T19" fmla="*/ 159 h 159"/>
                <a:gd name="T20" fmla="*/ 0 w 80"/>
                <a:gd name="T21" fmla="*/ 151 h 159"/>
                <a:gd name="T22" fmla="*/ 5 w 80"/>
                <a:gd name="T23" fmla="*/ 142 h 159"/>
                <a:gd name="T24" fmla="*/ 9 w 80"/>
                <a:gd name="T25" fmla="*/ 130 h 159"/>
                <a:gd name="T26" fmla="*/ 13 w 80"/>
                <a:gd name="T27" fmla="*/ 117 h 159"/>
                <a:gd name="T28" fmla="*/ 21 w 80"/>
                <a:gd name="T29" fmla="*/ 105 h 159"/>
                <a:gd name="T30" fmla="*/ 30 w 80"/>
                <a:gd name="T31" fmla="*/ 76 h 159"/>
                <a:gd name="T32" fmla="*/ 38 w 80"/>
                <a:gd name="T33" fmla="*/ 63 h 159"/>
                <a:gd name="T34" fmla="*/ 42 w 80"/>
                <a:gd name="T35" fmla="*/ 50 h 159"/>
                <a:gd name="T36" fmla="*/ 42 w 80"/>
                <a:gd name="T37" fmla="*/ 42 h 159"/>
                <a:gd name="T38" fmla="*/ 46 w 80"/>
                <a:gd name="T39" fmla="*/ 34 h 159"/>
                <a:gd name="T40" fmla="*/ 46 w 80"/>
                <a:gd name="T41" fmla="*/ 25 h 159"/>
                <a:gd name="T42" fmla="*/ 46 w 80"/>
                <a:gd name="T43" fmla="*/ 21 h 159"/>
                <a:gd name="T44" fmla="*/ 42 w 80"/>
                <a:gd name="T45" fmla="*/ 13 h 159"/>
                <a:gd name="T46" fmla="*/ 42 w 80"/>
                <a:gd name="T47" fmla="*/ 9 h 159"/>
                <a:gd name="T48" fmla="*/ 42 w 80"/>
                <a:gd name="T49" fmla="*/ 5 h 159"/>
                <a:gd name="T50" fmla="*/ 42 w 80"/>
                <a:gd name="T51" fmla="*/ 5 h 159"/>
                <a:gd name="T52" fmla="*/ 46 w 80"/>
                <a:gd name="T53" fmla="*/ 0 h 159"/>
                <a:gd name="T54" fmla="*/ 51 w 80"/>
                <a:gd name="T55" fmla="*/ 0 h 159"/>
                <a:gd name="T56" fmla="*/ 55 w 80"/>
                <a:gd name="T57" fmla="*/ 0 h 159"/>
                <a:gd name="T58" fmla="*/ 59 w 80"/>
                <a:gd name="T59" fmla="*/ 5 h 159"/>
                <a:gd name="T60" fmla="*/ 67 w 80"/>
                <a:gd name="T61" fmla="*/ 9 h 159"/>
                <a:gd name="T62" fmla="*/ 71 w 80"/>
                <a:gd name="T63" fmla="*/ 13 h 159"/>
                <a:gd name="T64" fmla="*/ 76 w 80"/>
                <a:gd name="T65" fmla="*/ 17 h 159"/>
                <a:gd name="T66" fmla="*/ 80 w 80"/>
                <a:gd name="T67" fmla="*/ 21 h 159"/>
                <a:gd name="T68" fmla="*/ 80 w 80"/>
                <a:gd name="T69" fmla="*/ 25 h 159"/>
                <a:gd name="T70" fmla="*/ 80 w 80"/>
                <a:gd name="T71" fmla="*/ 30 h 159"/>
                <a:gd name="T72" fmla="*/ 76 w 80"/>
                <a:gd name="T73" fmla="*/ 34 h 159"/>
                <a:gd name="T74" fmla="*/ 76 w 80"/>
                <a:gd name="T75" fmla="*/ 42 h 159"/>
                <a:gd name="T76" fmla="*/ 71 w 80"/>
                <a:gd name="T77" fmla="*/ 46 h 159"/>
                <a:gd name="T78" fmla="*/ 71 w 80"/>
                <a:gd name="T79" fmla="*/ 55 h 159"/>
                <a:gd name="T80" fmla="*/ 67 w 80"/>
                <a:gd name="T81" fmla="*/ 63 h 159"/>
                <a:gd name="T82" fmla="*/ 63 w 80"/>
                <a:gd name="T83" fmla="*/ 76 h 159"/>
                <a:gd name="T84" fmla="*/ 63 w 80"/>
                <a:gd name="T85" fmla="*/ 7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9">
                  <a:moveTo>
                    <a:pt x="63" y="76"/>
                  </a:moveTo>
                  <a:lnTo>
                    <a:pt x="51" y="92"/>
                  </a:lnTo>
                  <a:lnTo>
                    <a:pt x="42" y="113"/>
                  </a:lnTo>
                  <a:lnTo>
                    <a:pt x="34" y="126"/>
                  </a:lnTo>
                  <a:lnTo>
                    <a:pt x="26" y="142"/>
                  </a:lnTo>
                  <a:lnTo>
                    <a:pt x="17" y="151"/>
                  </a:lnTo>
                  <a:lnTo>
                    <a:pt x="9" y="159"/>
                  </a:lnTo>
                  <a:lnTo>
                    <a:pt x="5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1"/>
                  </a:lnTo>
                  <a:lnTo>
                    <a:pt x="5" y="142"/>
                  </a:lnTo>
                  <a:lnTo>
                    <a:pt x="9" y="130"/>
                  </a:lnTo>
                  <a:lnTo>
                    <a:pt x="13" y="117"/>
                  </a:lnTo>
                  <a:lnTo>
                    <a:pt x="21" y="105"/>
                  </a:lnTo>
                  <a:lnTo>
                    <a:pt x="30" y="76"/>
                  </a:lnTo>
                  <a:lnTo>
                    <a:pt x="38" y="63"/>
                  </a:lnTo>
                  <a:lnTo>
                    <a:pt x="42" y="50"/>
                  </a:lnTo>
                  <a:lnTo>
                    <a:pt x="42" y="42"/>
                  </a:lnTo>
                  <a:lnTo>
                    <a:pt x="46" y="34"/>
                  </a:lnTo>
                  <a:lnTo>
                    <a:pt x="46" y="25"/>
                  </a:lnTo>
                  <a:lnTo>
                    <a:pt x="46" y="21"/>
                  </a:lnTo>
                  <a:lnTo>
                    <a:pt x="42" y="13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71" y="13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0" y="25"/>
                  </a:lnTo>
                  <a:lnTo>
                    <a:pt x="80" y="30"/>
                  </a:lnTo>
                  <a:lnTo>
                    <a:pt x="76" y="34"/>
                  </a:lnTo>
                  <a:lnTo>
                    <a:pt x="76" y="42"/>
                  </a:lnTo>
                  <a:lnTo>
                    <a:pt x="71" y="46"/>
                  </a:lnTo>
                  <a:lnTo>
                    <a:pt x="71" y="55"/>
                  </a:lnTo>
                  <a:lnTo>
                    <a:pt x="67" y="63"/>
                  </a:lnTo>
                  <a:lnTo>
                    <a:pt x="63" y="76"/>
                  </a:lnTo>
                  <a:lnTo>
                    <a:pt x="63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4">
              <a:extLst>
                <a:ext uri="{FF2B5EF4-FFF2-40B4-BE49-F238E27FC236}">
                  <a16:creationId xmlns:a16="http://schemas.microsoft.com/office/drawing/2014/main" id="{0E0168E1-0013-48AD-A55C-6BE9DD0B0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600" y="20716359"/>
              <a:ext cx="678959" cy="1131598"/>
            </a:xfrm>
            <a:custGeom>
              <a:avLst/>
              <a:gdLst>
                <a:gd name="T0" fmla="*/ 104 w 108"/>
                <a:gd name="T1" fmla="*/ 46 h 180"/>
                <a:gd name="T2" fmla="*/ 104 w 108"/>
                <a:gd name="T3" fmla="*/ 59 h 180"/>
                <a:gd name="T4" fmla="*/ 100 w 108"/>
                <a:gd name="T5" fmla="*/ 71 h 180"/>
                <a:gd name="T6" fmla="*/ 92 w 108"/>
                <a:gd name="T7" fmla="*/ 96 h 180"/>
                <a:gd name="T8" fmla="*/ 83 w 108"/>
                <a:gd name="T9" fmla="*/ 109 h 180"/>
                <a:gd name="T10" fmla="*/ 79 w 108"/>
                <a:gd name="T11" fmla="*/ 122 h 180"/>
                <a:gd name="T12" fmla="*/ 71 w 108"/>
                <a:gd name="T13" fmla="*/ 134 h 180"/>
                <a:gd name="T14" fmla="*/ 67 w 108"/>
                <a:gd name="T15" fmla="*/ 142 h 180"/>
                <a:gd name="T16" fmla="*/ 58 w 108"/>
                <a:gd name="T17" fmla="*/ 147 h 180"/>
                <a:gd name="T18" fmla="*/ 50 w 108"/>
                <a:gd name="T19" fmla="*/ 155 h 180"/>
                <a:gd name="T20" fmla="*/ 37 w 108"/>
                <a:gd name="T21" fmla="*/ 163 h 180"/>
                <a:gd name="T22" fmla="*/ 29 w 108"/>
                <a:gd name="T23" fmla="*/ 168 h 180"/>
                <a:gd name="T24" fmla="*/ 17 w 108"/>
                <a:gd name="T25" fmla="*/ 176 h 180"/>
                <a:gd name="T26" fmla="*/ 8 w 108"/>
                <a:gd name="T27" fmla="*/ 180 h 180"/>
                <a:gd name="T28" fmla="*/ 4 w 108"/>
                <a:gd name="T29" fmla="*/ 180 h 180"/>
                <a:gd name="T30" fmla="*/ 0 w 108"/>
                <a:gd name="T31" fmla="*/ 180 h 180"/>
                <a:gd name="T32" fmla="*/ 4 w 108"/>
                <a:gd name="T33" fmla="*/ 176 h 180"/>
                <a:gd name="T34" fmla="*/ 4 w 108"/>
                <a:gd name="T35" fmla="*/ 172 h 180"/>
                <a:gd name="T36" fmla="*/ 12 w 108"/>
                <a:gd name="T37" fmla="*/ 163 h 180"/>
                <a:gd name="T38" fmla="*/ 21 w 108"/>
                <a:gd name="T39" fmla="*/ 155 h 180"/>
                <a:gd name="T40" fmla="*/ 29 w 108"/>
                <a:gd name="T41" fmla="*/ 147 h 180"/>
                <a:gd name="T42" fmla="*/ 42 w 108"/>
                <a:gd name="T43" fmla="*/ 138 h 180"/>
                <a:gd name="T44" fmla="*/ 46 w 108"/>
                <a:gd name="T45" fmla="*/ 126 h 180"/>
                <a:gd name="T46" fmla="*/ 54 w 108"/>
                <a:gd name="T47" fmla="*/ 117 h 180"/>
                <a:gd name="T48" fmla="*/ 63 w 108"/>
                <a:gd name="T49" fmla="*/ 96 h 180"/>
                <a:gd name="T50" fmla="*/ 71 w 108"/>
                <a:gd name="T51" fmla="*/ 71 h 180"/>
                <a:gd name="T52" fmla="*/ 71 w 108"/>
                <a:gd name="T53" fmla="*/ 59 h 180"/>
                <a:gd name="T54" fmla="*/ 75 w 108"/>
                <a:gd name="T55" fmla="*/ 51 h 180"/>
                <a:gd name="T56" fmla="*/ 75 w 108"/>
                <a:gd name="T57" fmla="*/ 42 h 180"/>
                <a:gd name="T58" fmla="*/ 75 w 108"/>
                <a:gd name="T59" fmla="*/ 34 h 180"/>
                <a:gd name="T60" fmla="*/ 75 w 108"/>
                <a:gd name="T61" fmla="*/ 25 h 180"/>
                <a:gd name="T62" fmla="*/ 75 w 108"/>
                <a:gd name="T63" fmla="*/ 13 h 180"/>
                <a:gd name="T64" fmla="*/ 71 w 108"/>
                <a:gd name="T65" fmla="*/ 9 h 180"/>
                <a:gd name="T66" fmla="*/ 71 w 108"/>
                <a:gd name="T67" fmla="*/ 5 h 180"/>
                <a:gd name="T68" fmla="*/ 75 w 108"/>
                <a:gd name="T69" fmla="*/ 5 h 180"/>
                <a:gd name="T70" fmla="*/ 75 w 108"/>
                <a:gd name="T71" fmla="*/ 0 h 180"/>
                <a:gd name="T72" fmla="*/ 79 w 108"/>
                <a:gd name="T73" fmla="*/ 0 h 180"/>
                <a:gd name="T74" fmla="*/ 83 w 108"/>
                <a:gd name="T75" fmla="*/ 0 h 180"/>
                <a:gd name="T76" fmla="*/ 92 w 108"/>
                <a:gd name="T77" fmla="*/ 5 h 180"/>
                <a:gd name="T78" fmla="*/ 96 w 108"/>
                <a:gd name="T79" fmla="*/ 9 h 180"/>
                <a:gd name="T80" fmla="*/ 100 w 108"/>
                <a:gd name="T81" fmla="*/ 13 h 180"/>
                <a:gd name="T82" fmla="*/ 104 w 108"/>
                <a:gd name="T83" fmla="*/ 13 h 180"/>
                <a:gd name="T84" fmla="*/ 108 w 108"/>
                <a:gd name="T85" fmla="*/ 17 h 180"/>
                <a:gd name="T86" fmla="*/ 108 w 108"/>
                <a:gd name="T87" fmla="*/ 21 h 180"/>
                <a:gd name="T88" fmla="*/ 108 w 108"/>
                <a:gd name="T89" fmla="*/ 25 h 180"/>
                <a:gd name="T90" fmla="*/ 108 w 108"/>
                <a:gd name="T91" fmla="*/ 30 h 180"/>
                <a:gd name="T92" fmla="*/ 108 w 108"/>
                <a:gd name="T93" fmla="*/ 38 h 180"/>
                <a:gd name="T94" fmla="*/ 104 w 108"/>
                <a:gd name="T95" fmla="*/ 46 h 180"/>
                <a:gd name="T96" fmla="*/ 104 w 108"/>
                <a:gd name="T97" fmla="*/ 4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8" h="180">
                  <a:moveTo>
                    <a:pt x="104" y="46"/>
                  </a:moveTo>
                  <a:lnTo>
                    <a:pt x="104" y="59"/>
                  </a:lnTo>
                  <a:lnTo>
                    <a:pt x="100" y="71"/>
                  </a:lnTo>
                  <a:lnTo>
                    <a:pt x="92" y="96"/>
                  </a:lnTo>
                  <a:lnTo>
                    <a:pt x="83" y="109"/>
                  </a:lnTo>
                  <a:lnTo>
                    <a:pt x="79" y="122"/>
                  </a:lnTo>
                  <a:lnTo>
                    <a:pt x="71" y="134"/>
                  </a:lnTo>
                  <a:lnTo>
                    <a:pt x="67" y="142"/>
                  </a:lnTo>
                  <a:lnTo>
                    <a:pt x="58" y="147"/>
                  </a:lnTo>
                  <a:lnTo>
                    <a:pt x="50" y="155"/>
                  </a:lnTo>
                  <a:lnTo>
                    <a:pt x="37" y="163"/>
                  </a:lnTo>
                  <a:lnTo>
                    <a:pt x="29" y="168"/>
                  </a:lnTo>
                  <a:lnTo>
                    <a:pt x="17" y="176"/>
                  </a:lnTo>
                  <a:lnTo>
                    <a:pt x="8" y="180"/>
                  </a:lnTo>
                  <a:lnTo>
                    <a:pt x="4" y="180"/>
                  </a:lnTo>
                  <a:lnTo>
                    <a:pt x="0" y="180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12" y="163"/>
                  </a:lnTo>
                  <a:lnTo>
                    <a:pt x="21" y="155"/>
                  </a:lnTo>
                  <a:lnTo>
                    <a:pt x="29" y="147"/>
                  </a:lnTo>
                  <a:lnTo>
                    <a:pt x="42" y="138"/>
                  </a:lnTo>
                  <a:lnTo>
                    <a:pt x="46" y="126"/>
                  </a:lnTo>
                  <a:lnTo>
                    <a:pt x="54" y="117"/>
                  </a:lnTo>
                  <a:lnTo>
                    <a:pt x="63" y="96"/>
                  </a:lnTo>
                  <a:lnTo>
                    <a:pt x="71" y="71"/>
                  </a:lnTo>
                  <a:lnTo>
                    <a:pt x="71" y="59"/>
                  </a:lnTo>
                  <a:lnTo>
                    <a:pt x="75" y="51"/>
                  </a:lnTo>
                  <a:lnTo>
                    <a:pt x="75" y="42"/>
                  </a:lnTo>
                  <a:lnTo>
                    <a:pt x="75" y="34"/>
                  </a:lnTo>
                  <a:lnTo>
                    <a:pt x="75" y="25"/>
                  </a:lnTo>
                  <a:lnTo>
                    <a:pt x="75" y="13"/>
                  </a:lnTo>
                  <a:lnTo>
                    <a:pt x="71" y="9"/>
                  </a:lnTo>
                  <a:lnTo>
                    <a:pt x="71" y="5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2" y="5"/>
                  </a:lnTo>
                  <a:lnTo>
                    <a:pt x="96" y="9"/>
                  </a:lnTo>
                  <a:lnTo>
                    <a:pt x="100" y="13"/>
                  </a:lnTo>
                  <a:lnTo>
                    <a:pt x="104" y="13"/>
                  </a:lnTo>
                  <a:lnTo>
                    <a:pt x="108" y="17"/>
                  </a:lnTo>
                  <a:lnTo>
                    <a:pt x="108" y="21"/>
                  </a:lnTo>
                  <a:lnTo>
                    <a:pt x="108" y="25"/>
                  </a:lnTo>
                  <a:lnTo>
                    <a:pt x="108" y="30"/>
                  </a:lnTo>
                  <a:lnTo>
                    <a:pt x="108" y="38"/>
                  </a:lnTo>
                  <a:lnTo>
                    <a:pt x="104" y="46"/>
                  </a:lnTo>
                  <a:lnTo>
                    <a:pt x="104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5">
              <a:extLst>
                <a:ext uri="{FF2B5EF4-FFF2-40B4-BE49-F238E27FC236}">
                  <a16:creationId xmlns:a16="http://schemas.microsoft.com/office/drawing/2014/main" id="{171E492A-54AD-4189-BD6C-6513A4AED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395" y="20955252"/>
              <a:ext cx="974434" cy="892705"/>
            </a:xfrm>
            <a:custGeom>
              <a:avLst/>
              <a:gdLst>
                <a:gd name="T0" fmla="*/ 101 w 155"/>
                <a:gd name="T1" fmla="*/ 142 h 142"/>
                <a:gd name="T2" fmla="*/ 92 w 155"/>
                <a:gd name="T3" fmla="*/ 142 h 142"/>
                <a:gd name="T4" fmla="*/ 80 w 155"/>
                <a:gd name="T5" fmla="*/ 142 h 142"/>
                <a:gd name="T6" fmla="*/ 80 w 155"/>
                <a:gd name="T7" fmla="*/ 138 h 142"/>
                <a:gd name="T8" fmla="*/ 71 w 155"/>
                <a:gd name="T9" fmla="*/ 130 h 142"/>
                <a:gd name="T10" fmla="*/ 63 w 155"/>
                <a:gd name="T11" fmla="*/ 121 h 142"/>
                <a:gd name="T12" fmla="*/ 55 w 155"/>
                <a:gd name="T13" fmla="*/ 104 h 142"/>
                <a:gd name="T14" fmla="*/ 46 w 155"/>
                <a:gd name="T15" fmla="*/ 88 h 142"/>
                <a:gd name="T16" fmla="*/ 34 w 155"/>
                <a:gd name="T17" fmla="*/ 67 h 142"/>
                <a:gd name="T18" fmla="*/ 17 w 155"/>
                <a:gd name="T19" fmla="*/ 42 h 142"/>
                <a:gd name="T20" fmla="*/ 0 w 155"/>
                <a:gd name="T21" fmla="*/ 8 h 142"/>
                <a:gd name="T22" fmla="*/ 9 w 155"/>
                <a:gd name="T23" fmla="*/ 0 h 142"/>
                <a:gd name="T24" fmla="*/ 25 w 155"/>
                <a:gd name="T25" fmla="*/ 21 h 142"/>
                <a:gd name="T26" fmla="*/ 42 w 155"/>
                <a:gd name="T27" fmla="*/ 38 h 142"/>
                <a:gd name="T28" fmla="*/ 55 w 155"/>
                <a:gd name="T29" fmla="*/ 54 h 142"/>
                <a:gd name="T30" fmla="*/ 67 w 155"/>
                <a:gd name="T31" fmla="*/ 71 h 142"/>
                <a:gd name="T32" fmla="*/ 84 w 155"/>
                <a:gd name="T33" fmla="*/ 84 h 142"/>
                <a:gd name="T34" fmla="*/ 97 w 155"/>
                <a:gd name="T35" fmla="*/ 96 h 142"/>
                <a:gd name="T36" fmla="*/ 109 w 155"/>
                <a:gd name="T37" fmla="*/ 104 h 142"/>
                <a:gd name="T38" fmla="*/ 126 w 155"/>
                <a:gd name="T39" fmla="*/ 113 h 142"/>
                <a:gd name="T40" fmla="*/ 134 w 155"/>
                <a:gd name="T41" fmla="*/ 113 h 142"/>
                <a:gd name="T42" fmla="*/ 138 w 155"/>
                <a:gd name="T43" fmla="*/ 117 h 142"/>
                <a:gd name="T44" fmla="*/ 151 w 155"/>
                <a:gd name="T45" fmla="*/ 121 h 142"/>
                <a:gd name="T46" fmla="*/ 155 w 155"/>
                <a:gd name="T47" fmla="*/ 125 h 142"/>
                <a:gd name="T48" fmla="*/ 155 w 155"/>
                <a:gd name="T49" fmla="*/ 130 h 142"/>
                <a:gd name="T50" fmla="*/ 155 w 155"/>
                <a:gd name="T51" fmla="*/ 134 h 142"/>
                <a:gd name="T52" fmla="*/ 151 w 155"/>
                <a:gd name="T53" fmla="*/ 138 h 142"/>
                <a:gd name="T54" fmla="*/ 142 w 155"/>
                <a:gd name="T55" fmla="*/ 138 h 142"/>
                <a:gd name="T56" fmla="*/ 134 w 155"/>
                <a:gd name="T57" fmla="*/ 138 h 142"/>
                <a:gd name="T58" fmla="*/ 117 w 155"/>
                <a:gd name="T59" fmla="*/ 142 h 142"/>
                <a:gd name="T60" fmla="*/ 101 w 155"/>
                <a:gd name="T61" fmla="*/ 142 h 142"/>
                <a:gd name="T62" fmla="*/ 101 w 155"/>
                <a:gd name="T6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" h="142">
                  <a:moveTo>
                    <a:pt x="101" y="142"/>
                  </a:moveTo>
                  <a:lnTo>
                    <a:pt x="92" y="142"/>
                  </a:lnTo>
                  <a:lnTo>
                    <a:pt x="80" y="142"/>
                  </a:lnTo>
                  <a:lnTo>
                    <a:pt x="80" y="138"/>
                  </a:lnTo>
                  <a:lnTo>
                    <a:pt x="71" y="130"/>
                  </a:lnTo>
                  <a:lnTo>
                    <a:pt x="63" y="121"/>
                  </a:lnTo>
                  <a:lnTo>
                    <a:pt x="55" y="104"/>
                  </a:lnTo>
                  <a:lnTo>
                    <a:pt x="46" y="88"/>
                  </a:lnTo>
                  <a:lnTo>
                    <a:pt x="34" y="67"/>
                  </a:lnTo>
                  <a:lnTo>
                    <a:pt x="17" y="42"/>
                  </a:lnTo>
                  <a:lnTo>
                    <a:pt x="0" y="8"/>
                  </a:lnTo>
                  <a:lnTo>
                    <a:pt x="9" y="0"/>
                  </a:lnTo>
                  <a:lnTo>
                    <a:pt x="25" y="21"/>
                  </a:lnTo>
                  <a:lnTo>
                    <a:pt x="42" y="38"/>
                  </a:lnTo>
                  <a:lnTo>
                    <a:pt x="55" y="54"/>
                  </a:lnTo>
                  <a:lnTo>
                    <a:pt x="67" y="71"/>
                  </a:lnTo>
                  <a:lnTo>
                    <a:pt x="84" y="84"/>
                  </a:lnTo>
                  <a:lnTo>
                    <a:pt x="97" y="96"/>
                  </a:lnTo>
                  <a:lnTo>
                    <a:pt x="109" y="104"/>
                  </a:lnTo>
                  <a:lnTo>
                    <a:pt x="126" y="113"/>
                  </a:lnTo>
                  <a:lnTo>
                    <a:pt x="134" y="113"/>
                  </a:lnTo>
                  <a:lnTo>
                    <a:pt x="138" y="117"/>
                  </a:lnTo>
                  <a:lnTo>
                    <a:pt x="151" y="121"/>
                  </a:lnTo>
                  <a:lnTo>
                    <a:pt x="155" y="125"/>
                  </a:lnTo>
                  <a:lnTo>
                    <a:pt x="155" y="130"/>
                  </a:lnTo>
                  <a:lnTo>
                    <a:pt x="155" y="134"/>
                  </a:lnTo>
                  <a:lnTo>
                    <a:pt x="151" y="138"/>
                  </a:lnTo>
                  <a:lnTo>
                    <a:pt x="142" y="138"/>
                  </a:lnTo>
                  <a:lnTo>
                    <a:pt x="134" y="138"/>
                  </a:lnTo>
                  <a:lnTo>
                    <a:pt x="117" y="142"/>
                  </a:lnTo>
                  <a:lnTo>
                    <a:pt x="101" y="142"/>
                  </a:lnTo>
                  <a:lnTo>
                    <a:pt x="101" y="1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6">
              <a:extLst>
                <a:ext uri="{FF2B5EF4-FFF2-40B4-BE49-F238E27FC236}">
                  <a16:creationId xmlns:a16="http://schemas.microsoft.com/office/drawing/2014/main" id="{93B92208-0102-4B52-8861-C52170A1F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226" y="20351733"/>
              <a:ext cx="842412" cy="471501"/>
            </a:xfrm>
            <a:custGeom>
              <a:avLst/>
              <a:gdLst>
                <a:gd name="T0" fmla="*/ 96 w 134"/>
                <a:gd name="T1" fmla="*/ 63 h 75"/>
                <a:gd name="T2" fmla="*/ 88 w 134"/>
                <a:gd name="T3" fmla="*/ 67 h 75"/>
                <a:gd name="T4" fmla="*/ 84 w 134"/>
                <a:gd name="T5" fmla="*/ 75 h 75"/>
                <a:gd name="T6" fmla="*/ 80 w 134"/>
                <a:gd name="T7" fmla="*/ 75 h 75"/>
                <a:gd name="T8" fmla="*/ 76 w 134"/>
                <a:gd name="T9" fmla="*/ 75 h 75"/>
                <a:gd name="T10" fmla="*/ 76 w 134"/>
                <a:gd name="T11" fmla="*/ 75 h 75"/>
                <a:gd name="T12" fmla="*/ 76 w 134"/>
                <a:gd name="T13" fmla="*/ 71 h 75"/>
                <a:gd name="T14" fmla="*/ 76 w 134"/>
                <a:gd name="T15" fmla="*/ 63 h 75"/>
                <a:gd name="T16" fmla="*/ 80 w 134"/>
                <a:gd name="T17" fmla="*/ 54 h 75"/>
                <a:gd name="T18" fmla="*/ 80 w 134"/>
                <a:gd name="T19" fmla="*/ 46 h 75"/>
                <a:gd name="T20" fmla="*/ 84 w 134"/>
                <a:gd name="T21" fmla="*/ 37 h 75"/>
                <a:gd name="T22" fmla="*/ 84 w 134"/>
                <a:gd name="T23" fmla="*/ 33 h 75"/>
                <a:gd name="T24" fmla="*/ 84 w 134"/>
                <a:gd name="T25" fmla="*/ 29 h 75"/>
                <a:gd name="T26" fmla="*/ 84 w 134"/>
                <a:gd name="T27" fmla="*/ 29 h 75"/>
                <a:gd name="T28" fmla="*/ 80 w 134"/>
                <a:gd name="T29" fmla="*/ 33 h 75"/>
                <a:gd name="T30" fmla="*/ 71 w 134"/>
                <a:gd name="T31" fmla="*/ 33 h 75"/>
                <a:gd name="T32" fmla="*/ 59 w 134"/>
                <a:gd name="T33" fmla="*/ 37 h 75"/>
                <a:gd name="T34" fmla="*/ 30 w 134"/>
                <a:gd name="T35" fmla="*/ 42 h 75"/>
                <a:gd name="T36" fmla="*/ 0 w 134"/>
                <a:gd name="T37" fmla="*/ 42 h 75"/>
                <a:gd name="T38" fmla="*/ 5 w 134"/>
                <a:gd name="T39" fmla="*/ 25 h 75"/>
                <a:gd name="T40" fmla="*/ 21 w 134"/>
                <a:gd name="T41" fmla="*/ 25 h 75"/>
                <a:gd name="T42" fmla="*/ 38 w 134"/>
                <a:gd name="T43" fmla="*/ 21 h 75"/>
                <a:gd name="T44" fmla="*/ 50 w 134"/>
                <a:gd name="T45" fmla="*/ 17 h 75"/>
                <a:gd name="T46" fmla="*/ 63 w 134"/>
                <a:gd name="T47" fmla="*/ 17 h 75"/>
                <a:gd name="T48" fmla="*/ 71 w 134"/>
                <a:gd name="T49" fmla="*/ 12 h 75"/>
                <a:gd name="T50" fmla="*/ 80 w 134"/>
                <a:gd name="T51" fmla="*/ 8 h 75"/>
                <a:gd name="T52" fmla="*/ 84 w 134"/>
                <a:gd name="T53" fmla="*/ 8 h 75"/>
                <a:gd name="T54" fmla="*/ 88 w 134"/>
                <a:gd name="T55" fmla="*/ 4 h 75"/>
                <a:gd name="T56" fmla="*/ 96 w 134"/>
                <a:gd name="T57" fmla="*/ 0 h 75"/>
                <a:gd name="T58" fmla="*/ 96 w 134"/>
                <a:gd name="T59" fmla="*/ 0 h 75"/>
                <a:gd name="T60" fmla="*/ 101 w 134"/>
                <a:gd name="T61" fmla="*/ 0 h 75"/>
                <a:gd name="T62" fmla="*/ 109 w 134"/>
                <a:gd name="T63" fmla="*/ 8 h 75"/>
                <a:gd name="T64" fmla="*/ 113 w 134"/>
                <a:gd name="T65" fmla="*/ 8 h 75"/>
                <a:gd name="T66" fmla="*/ 122 w 134"/>
                <a:gd name="T67" fmla="*/ 12 h 75"/>
                <a:gd name="T68" fmla="*/ 126 w 134"/>
                <a:gd name="T69" fmla="*/ 21 h 75"/>
                <a:gd name="T70" fmla="*/ 130 w 134"/>
                <a:gd name="T71" fmla="*/ 25 h 75"/>
                <a:gd name="T72" fmla="*/ 134 w 134"/>
                <a:gd name="T73" fmla="*/ 25 h 75"/>
                <a:gd name="T74" fmla="*/ 134 w 134"/>
                <a:gd name="T75" fmla="*/ 29 h 75"/>
                <a:gd name="T76" fmla="*/ 134 w 134"/>
                <a:gd name="T77" fmla="*/ 33 h 75"/>
                <a:gd name="T78" fmla="*/ 130 w 134"/>
                <a:gd name="T79" fmla="*/ 33 h 75"/>
                <a:gd name="T80" fmla="*/ 126 w 134"/>
                <a:gd name="T81" fmla="*/ 37 h 75"/>
                <a:gd name="T82" fmla="*/ 122 w 134"/>
                <a:gd name="T83" fmla="*/ 42 h 75"/>
                <a:gd name="T84" fmla="*/ 117 w 134"/>
                <a:gd name="T85" fmla="*/ 42 h 75"/>
                <a:gd name="T86" fmla="*/ 109 w 134"/>
                <a:gd name="T87" fmla="*/ 46 h 75"/>
                <a:gd name="T88" fmla="*/ 105 w 134"/>
                <a:gd name="T89" fmla="*/ 54 h 75"/>
                <a:gd name="T90" fmla="*/ 96 w 134"/>
                <a:gd name="T91" fmla="*/ 63 h 75"/>
                <a:gd name="T92" fmla="*/ 96 w 134"/>
                <a:gd name="T93" fmla="*/ 6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4" h="75">
                  <a:moveTo>
                    <a:pt x="96" y="63"/>
                  </a:moveTo>
                  <a:lnTo>
                    <a:pt x="88" y="67"/>
                  </a:lnTo>
                  <a:lnTo>
                    <a:pt x="84" y="75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1"/>
                  </a:lnTo>
                  <a:lnTo>
                    <a:pt x="76" y="63"/>
                  </a:lnTo>
                  <a:lnTo>
                    <a:pt x="80" y="54"/>
                  </a:lnTo>
                  <a:lnTo>
                    <a:pt x="80" y="46"/>
                  </a:lnTo>
                  <a:lnTo>
                    <a:pt x="84" y="37"/>
                  </a:lnTo>
                  <a:lnTo>
                    <a:pt x="84" y="33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0" y="33"/>
                  </a:lnTo>
                  <a:lnTo>
                    <a:pt x="71" y="33"/>
                  </a:lnTo>
                  <a:lnTo>
                    <a:pt x="59" y="37"/>
                  </a:lnTo>
                  <a:lnTo>
                    <a:pt x="30" y="42"/>
                  </a:lnTo>
                  <a:lnTo>
                    <a:pt x="0" y="42"/>
                  </a:lnTo>
                  <a:lnTo>
                    <a:pt x="5" y="25"/>
                  </a:lnTo>
                  <a:lnTo>
                    <a:pt x="21" y="25"/>
                  </a:lnTo>
                  <a:lnTo>
                    <a:pt x="38" y="21"/>
                  </a:lnTo>
                  <a:lnTo>
                    <a:pt x="50" y="17"/>
                  </a:lnTo>
                  <a:lnTo>
                    <a:pt x="63" y="17"/>
                  </a:lnTo>
                  <a:lnTo>
                    <a:pt x="71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9" y="8"/>
                  </a:lnTo>
                  <a:lnTo>
                    <a:pt x="113" y="8"/>
                  </a:lnTo>
                  <a:lnTo>
                    <a:pt x="122" y="12"/>
                  </a:lnTo>
                  <a:lnTo>
                    <a:pt x="126" y="21"/>
                  </a:lnTo>
                  <a:lnTo>
                    <a:pt x="130" y="25"/>
                  </a:lnTo>
                  <a:lnTo>
                    <a:pt x="134" y="25"/>
                  </a:lnTo>
                  <a:lnTo>
                    <a:pt x="134" y="29"/>
                  </a:lnTo>
                  <a:lnTo>
                    <a:pt x="134" y="33"/>
                  </a:lnTo>
                  <a:lnTo>
                    <a:pt x="130" y="33"/>
                  </a:lnTo>
                  <a:lnTo>
                    <a:pt x="126" y="37"/>
                  </a:lnTo>
                  <a:lnTo>
                    <a:pt x="122" y="42"/>
                  </a:lnTo>
                  <a:lnTo>
                    <a:pt x="117" y="42"/>
                  </a:lnTo>
                  <a:lnTo>
                    <a:pt x="109" y="46"/>
                  </a:lnTo>
                  <a:lnTo>
                    <a:pt x="105" y="54"/>
                  </a:lnTo>
                  <a:lnTo>
                    <a:pt x="96" y="63"/>
                  </a:lnTo>
                  <a:lnTo>
                    <a:pt x="96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6B0E4986-2C76-4476-B788-D4802ECC0A16}"/>
              </a:ext>
            </a:extLst>
          </p:cNvPr>
          <p:cNvGrpSpPr/>
          <p:nvPr/>
        </p:nvGrpSpPr>
        <p:grpSpPr>
          <a:xfrm>
            <a:off x="6941837" y="2577158"/>
            <a:ext cx="2131179" cy="1942578"/>
            <a:chOff x="5650993" y="19930529"/>
            <a:chExt cx="2131179" cy="1942578"/>
          </a:xfrm>
        </p:grpSpPr>
        <p:sp>
          <p:nvSpPr>
            <p:cNvPr id="10" name="Freeform 127">
              <a:extLst>
                <a:ext uri="{FF2B5EF4-FFF2-40B4-BE49-F238E27FC236}">
                  <a16:creationId xmlns:a16="http://schemas.microsoft.com/office/drawing/2014/main" id="{E7576ACE-37CD-4853-A6EF-728C2B811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0993" y="20615772"/>
              <a:ext cx="578373" cy="892705"/>
            </a:xfrm>
            <a:custGeom>
              <a:avLst/>
              <a:gdLst>
                <a:gd name="T0" fmla="*/ 92 w 92"/>
                <a:gd name="T1" fmla="*/ 29 h 142"/>
                <a:gd name="T2" fmla="*/ 84 w 92"/>
                <a:gd name="T3" fmla="*/ 37 h 142"/>
                <a:gd name="T4" fmla="*/ 79 w 92"/>
                <a:gd name="T5" fmla="*/ 46 h 142"/>
                <a:gd name="T6" fmla="*/ 75 w 92"/>
                <a:gd name="T7" fmla="*/ 58 h 142"/>
                <a:gd name="T8" fmla="*/ 71 w 92"/>
                <a:gd name="T9" fmla="*/ 67 h 142"/>
                <a:gd name="T10" fmla="*/ 71 w 92"/>
                <a:gd name="T11" fmla="*/ 75 h 142"/>
                <a:gd name="T12" fmla="*/ 75 w 92"/>
                <a:gd name="T13" fmla="*/ 87 h 142"/>
                <a:gd name="T14" fmla="*/ 79 w 92"/>
                <a:gd name="T15" fmla="*/ 117 h 142"/>
                <a:gd name="T16" fmla="*/ 63 w 92"/>
                <a:gd name="T17" fmla="*/ 142 h 142"/>
                <a:gd name="T18" fmla="*/ 59 w 92"/>
                <a:gd name="T19" fmla="*/ 92 h 142"/>
                <a:gd name="T20" fmla="*/ 50 w 92"/>
                <a:gd name="T21" fmla="*/ 75 h 142"/>
                <a:gd name="T22" fmla="*/ 50 w 92"/>
                <a:gd name="T23" fmla="*/ 62 h 142"/>
                <a:gd name="T24" fmla="*/ 50 w 92"/>
                <a:gd name="T25" fmla="*/ 58 h 142"/>
                <a:gd name="T26" fmla="*/ 54 w 92"/>
                <a:gd name="T27" fmla="*/ 46 h 142"/>
                <a:gd name="T28" fmla="*/ 54 w 92"/>
                <a:gd name="T29" fmla="*/ 33 h 142"/>
                <a:gd name="T30" fmla="*/ 59 w 92"/>
                <a:gd name="T31" fmla="*/ 29 h 142"/>
                <a:gd name="T32" fmla="*/ 50 w 92"/>
                <a:gd name="T33" fmla="*/ 29 h 142"/>
                <a:gd name="T34" fmla="*/ 38 w 92"/>
                <a:gd name="T35" fmla="*/ 37 h 142"/>
                <a:gd name="T36" fmla="*/ 25 w 92"/>
                <a:gd name="T37" fmla="*/ 41 h 142"/>
                <a:gd name="T38" fmla="*/ 17 w 92"/>
                <a:gd name="T39" fmla="*/ 41 h 142"/>
                <a:gd name="T40" fmla="*/ 8 w 92"/>
                <a:gd name="T41" fmla="*/ 41 h 142"/>
                <a:gd name="T42" fmla="*/ 0 w 92"/>
                <a:gd name="T43" fmla="*/ 33 h 142"/>
                <a:gd name="T44" fmla="*/ 0 w 92"/>
                <a:gd name="T45" fmla="*/ 25 h 142"/>
                <a:gd name="T46" fmla="*/ 8 w 92"/>
                <a:gd name="T47" fmla="*/ 21 h 142"/>
                <a:gd name="T48" fmla="*/ 29 w 92"/>
                <a:gd name="T49" fmla="*/ 16 h 142"/>
                <a:gd name="T50" fmla="*/ 46 w 92"/>
                <a:gd name="T51" fmla="*/ 8 h 142"/>
                <a:gd name="T52" fmla="*/ 54 w 92"/>
                <a:gd name="T53" fmla="*/ 4 h 142"/>
                <a:gd name="T54" fmla="*/ 59 w 92"/>
                <a:gd name="T55" fmla="*/ 0 h 142"/>
                <a:gd name="T56" fmla="*/ 71 w 92"/>
                <a:gd name="T57" fmla="*/ 4 h 142"/>
                <a:gd name="T58" fmla="*/ 88 w 92"/>
                <a:gd name="T59" fmla="*/ 16 h 142"/>
                <a:gd name="T60" fmla="*/ 92 w 92"/>
                <a:gd name="T61" fmla="*/ 21 h 142"/>
                <a:gd name="T62" fmla="*/ 92 w 92"/>
                <a:gd name="T63" fmla="*/ 2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42">
                  <a:moveTo>
                    <a:pt x="92" y="25"/>
                  </a:moveTo>
                  <a:lnTo>
                    <a:pt x="92" y="29"/>
                  </a:lnTo>
                  <a:lnTo>
                    <a:pt x="88" y="33"/>
                  </a:lnTo>
                  <a:lnTo>
                    <a:pt x="84" y="37"/>
                  </a:lnTo>
                  <a:lnTo>
                    <a:pt x="84" y="41"/>
                  </a:lnTo>
                  <a:lnTo>
                    <a:pt x="79" y="46"/>
                  </a:lnTo>
                  <a:lnTo>
                    <a:pt x="75" y="54"/>
                  </a:lnTo>
                  <a:lnTo>
                    <a:pt x="75" y="58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9"/>
                  </a:lnTo>
                  <a:lnTo>
                    <a:pt x="75" y="87"/>
                  </a:lnTo>
                  <a:lnTo>
                    <a:pt x="79" y="96"/>
                  </a:lnTo>
                  <a:lnTo>
                    <a:pt x="79" y="117"/>
                  </a:lnTo>
                  <a:lnTo>
                    <a:pt x="84" y="142"/>
                  </a:lnTo>
                  <a:lnTo>
                    <a:pt x="63" y="142"/>
                  </a:lnTo>
                  <a:lnTo>
                    <a:pt x="63" y="117"/>
                  </a:lnTo>
                  <a:lnTo>
                    <a:pt x="59" y="92"/>
                  </a:lnTo>
                  <a:lnTo>
                    <a:pt x="54" y="83"/>
                  </a:lnTo>
                  <a:lnTo>
                    <a:pt x="50" y="75"/>
                  </a:lnTo>
                  <a:lnTo>
                    <a:pt x="50" y="71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58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4" y="37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9" y="29"/>
                  </a:lnTo>
                  <a:lnTo>
                    <a:pt x="54" y="29"/>
                  </a:lnTo>
                  <a:lnTo>
                    <a:pt x="50" y="29"/>
                  </a:lnTo>
                  <a:lnTo>
                    <a:pt x="46" y="33"/>
                  </a:lnTo>
                  <a:lnTo>
                    <a:pt x="38" y="37"/>
                  </a:lnTo>
                  <a:lnTo>
                    <a:pt x="29" y="37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17" y="41"/>
                  </a:lnTo>
                  <a:lnTo>
                    <a:pt x="13" y="41"/>
                  </a:lnTo>
                  <a:lnTo>
                    <a:pt x="8" y="41"/>
                  </a:lnTo>
                  <a:lnTo>
                    <a:pt x="8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9" y="16"/>
                  </a:lnTo>
                  <a:lnTo>
                    <a:pt x="38" y="16"/>
                  </a:lnTo>
                  <a:lnTo>
                    <a:pt x="46" y="8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0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84" y="12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1"/>
                  </a:lnTo>
                  <a:lnTo>
                    <a:pt x="92" y="25"/>
                  </a:lnTo>
                  <a:lnTo>
                    <a:pt x="92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8">
              <a:extLst>
                <a:ext uri="{FF2B5EF4-FFF2-40B4-BE49-F238E27FC236}">
                  <a16:creationId xmlns:a16="http://schemas.microsoft.com/office/drawing/2014/main" id="{5790A122-CA7C-4D35-B3BB-CB9756079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0993" y="21401606"/>
              <a:ext cx="2131179" cy="471501"/>
            </a:xfrm>
            <a:custGeom>
              <a:avLst/>
              <a:gdLst>
                <a:gd name="T0" fmla="*/ 339 w 339"/>
                <a:gd name="T1" fmla="*/ 42 h 75"/>
                <a:gd name="T2" fmla="*/ 326 w 339"/>
                <a:gd name="T3" fmla="*/ 50 h 75"/>
                <a:gd name="T4" fmla="*/ 305 w 339"/>
                <a:gd name="T5" fmla="*/ 59 h 75"/>
                <a:gd name="T6" fmla="*/ 272 w 339"/>
                <a:gd name="T7" fmla="*/ 71 h 75"/>
                <a:gd name="T8" fmla="*/ 255 w 339"/>
                <a:gd name="T9" fmla="*/ 75 h 75"/>
                <a:gd name="T10" fmla="*/ 247 w 339"/>
                <a:gd name="T11" fmla="*/ 75 h 75"/>
                <a:gd name="T12" fmla="*/ 238 w 339"/>
                <a:gd name="T13" fmla="*/ 75 h 75"/>
                <a:gd name="T14" fmla="*/ 226 w 339"/>
                <a:gd name="T15" fmla="*/ 75 h 75"/>
                <a:gd name="T16" fmla="*/ 213 w 339"/>
                <a:gd name="T17" fmla="*/ 71 h 75"/>
                <a:gd name="T18" fmla="*/ 196 w 339"/>
                <a:gd name="T19" fmla="*/ 63 h 75"/>
                <a:gd name="T20" fmla="*/ 176 w 339"/>
                <a:gd name="T21" fmla="*/ 54 h 75"/>
                <a:gd name="T22" fmla="*/ 151 w 339"/>
                <a:gd name="T23" fmla="*/ 42 h 75"/>
                <a:gd name="T24" fmla="*/ 125 w 339"/>
                <a:gd name="T25" fmla="*/ 33 h 75"/>
                <a:gd name="T26" fmla="*/ 109 w 339"/>
                <a:gd name="T27" fmla="*/ 25 h 75"/>
                <a:gd name="T28" fmla="*/ 96 w 339"/>
                <a:gd name="T29" fmla="*/ 21 h 75"/>
                <a:gd name="T30" fmla="*/ 84 w 339"/>
                <a:gd name="T31" fmla="*/ 21 h 75"/>
                <a:gd name="T32" fmla="*/ 71 w 339"/>
                <a:gd name="T33" fmla="*/ 17 h 75"/>
                <a:gd name="T34" fmla="*/ 63 w 339"/>
                <a:gd name="T35" fmla="*/ 17 h 75"/>
                <a:gd name="T36" fmla="*/ 50 w 339"/>
                <a:gd name="T37" fmla="*/ 21 h 75"/>
                <a:gd name="T38" fmla="*/ 34 w 339"/>
                <a:gd name="T39" fmla="*/ 29 h 75"/>
                <a:gd name="T40" fmla="*/ 25 w 339"/>
                <a:gd name="T41" fmla="*/ 33 h 75"/>
                <a:gd name="T42" fmla="*/ 21 w 339"/>
                <a:gd name="T43" fmla="*/ 33 h 75"/>
                <a:gd name="T44" fmla="*/ 13 w 339"/>
                <a:gd name="T45" fmla="*/ 29 h 75"/>
                <a:gd name="T46" fmla="*/ 4 w 339"/>
                <a:gd name="T47" fmla="*/ 21 h 75"/>
                <a:gd name="T48" fmla="*/ 0 w 339"/>
                <a:gd name="T49" fmla="*/ 8 h 75"/>
                <a:gd name="T50" fmla="*/ 38 w 339"/>
                <a:gd name="T51" fmla="*/ 0 h 75"/>
                <a:gd name="T52" fmla="*/ 63 w 339"/>
                <a:gd name="T53" fmla="*/ 0 h 75"/>
                <a:gd name="T54" fmla="*/ 92 w 339"/>
                <a:gd name="T55" fmla="*/ 0 h 75"/>
                <a:gd name="T56" fmla="*/ 113 w 339"/>
                <a:gd name="T57" fmla="*/ 4 h 75"/>
                <a:gd name="T58" fmla="*/ 146 w 339"/>
                <a:gd name="T59" fmla="*/ 13 h 75"/>
                <a:gd name="T60" fmla="*/ 184 w 339"/>
                <a:gd name="T61" fmla="*/ 25 h 75"/>
                <a:gd name="T62" fmla="*/ 234 w 339"/>
                <a:gd name="T63" fmla="*/ 33 h 75"/>
                <a:gd name="T64" fmla="*/ 267 w 339"/>
                <a:gd name="T65" fmla="*/ 33 h 75"/>
                <a:gd name="T66" fmla="*/ 297 w 339"/>
                <a:gd name="T67" fmla="*/ 33 h 75"/>
                <a:gd name="T68" fmla="*/ 318 w 339"/>
                <a:gd name="T69" fmla="*/ 33 h 75"/>
                <a:gd name="T70" fmla="*/ 330 w 339"/>
                <a:gd name="T71" fmla="*/ 33 h 75"/>
                <a:gd name="T72" fmla="*/ 339 w 339"/>
                <a:gd name="T73" fmla="*/ 33 h 75"/>
                <a:gd name="T74" fmla="*/ 339 w 339"/>
                <a:gd name="T7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9" h="75">
                  <a:moveTo>
                    <a:pt x="339" y="38"/>
                  </a:moveTo>
                  <a:lnTo>
                    <a:pt x="339" y="42"/>
                  </a:lnTo>
                  <a:lnTo>
                    <a:pt x="334" y="46"/>
                  </a:lnTo>
                  <a:lnTo>
                    <a:pt x="326" y="50"/>
                  </a:lnTo>
                  <a:lnTo>
                    <a:pt x="318" y="54"/>
                  </a:lnTo>
                  <a:lnTo>
                    <a:pt x="305" y="59"/>
                  </a:lnTo>
                  <a:lnTo>
                    <a:pt x="293" y="63"/>
                  </a:lnTo>
                  <a:lnTo>
                    <a:pt x="272" y="71"/>
                  </a:lnTo>
                  <a:lnTo>
                    <a:pt x="259" y="75"/>
                  </a:lnTo>
                  <a:lnTo>
                    <a:pt x="255" y="75"/>
                  </a:lnTo>
                  <a:lnTo>
                    <a:pt x="247" y="75"/>
                  </a:lnTo>
                  <a:lnTo>
                    <a:pt x="247" y="75"/>
                  </a:lnTo>
                  <a:lnTo>
                    <a:pt x="242" y="75"/>
                  </a:lnTo>
                  <a:lnTo>
                    <a:pt x="238" y="75"/>
                  </a:lnTo>
                  <a:lnTo>
                    <a:pt x="230" y="75"/>
                  </a:lnTo>
                  <a:lnTo>
                    <a:pt x="226" y="75"/>
                  </a:lnTo>
                  <a:lnTo>
                    <a:pt x="222" y="71"/>
                  </a:lnTo>
                  <a:lnTo>
                    <a:pt x="213" y="71"/>
                  </a:lnTo>
                  <a:lnTo>
                    <a:pt x="209" y="67"/>
                  </a:lnTo>
                  <a:lnTo>
                    <a:pt x="196" y="63"/>
                  </a:lnTo>
                  <a:lnTo>
                    <a:pt x="188" y="59"/>
                  </a:lnTo>
                  <a:lnTo>
                    <a:pt x="176" y="54"/>
                  </a:lnTo>
                  <a:lnTo>
                    <a:pt x="163" y="50"/>
                  </a:lnTo>
                  <a:lnTo>
                    <a:pt x="151" y="42"/>
                  </a:lnTo>
                  <a:lnTo>
                    <a:pt x="138" y="38"/>
                  </a:lnTo>
                  <a:lnTo>
                    <a:pt x="125" y="33"/>
                  </a:lnTo>
                  <a:lnTo>
                    <a:pt x="117" y="29"/>
                  </a:lnTo>
                  <a:lnTo>
                    <a:pt x="109" y="25"/>
                  </a:lnTo>
                  <a:lnTo>
                    <a:pt x="100" y="25"/>
                  </a:lnTo>
                  <a:lnTo>
                    <a:pt x="96" y="21"/>
                  </a:lnTo>
                  <a:lnTo>
                    <a:pt x="92" y="21"/>
                  </a:lnTo>
                  <a:lnTo>
                    <a:pt x="84" y="21"/>
                  </a:lnTo>
                  <a:lnTo>
                    <a:pt x="75" y="21"/>
                  </a:lnTo>
                  <a:lnTo>
                    <a:pt x="71" y="17"/>
                  </a:lnTo>
                  <a:lnTo>
                    <a:pt x="67" y="17"/>
                  </a:lnTo>
                  <a:lnTo>
                    <a:pt x="63" y="17"/>
                  </a:lnTo>
                  <a:lnTo>
                    <a:pt x="59" y="21"/>
                  </a:lnTo>
                  <a:lnTo>
                    <a:pt x="50" y="21"/>
                  </a:lnTo>
                  <a:lnTo>
                    <a:pt x="42" y="25"/>
                  </a:lnTo>
                  <a:lnTo>
                    <a:pt x="34" y="29"/>
                  </a:lnTo>
                  <a:lnTo>
                    <a:pt x="29" y="33"/>
                  </a:lnTo>
                  <a:lnTo>
                    <a:pt x="25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7" y="33"/>
                  </a:lnTo>
                  <a:lnTo>
                    <a:pt x="13" y="29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1" y="4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63" y="0"/>
                  </a:lnTo>
                  <a:lnTo>
                    <a:pt x="79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13" y="4"/>
                  </a:lnTo>
                  <a:lnTo>
                    <a:pt x="130" y="8"/>
                  </a:lnTo>
                  <a:lnTo>
                    <a:pt x="146" y="13"/>
                  </a:lnTo>
                  <a:lnTo>
                    <a:pt x="167" y="17"/>
                  </a:lnTo>
                  <a:lnTo>
                    <a:pt x="184" y="25"/>
                  </a:lnTo>
                  <a:lnTo>
                    <a:pt x="217" y="29"/>
                  </a:lnTo>
                  <a:lnTo>
                    <a:pt x="234" y="33"/>
                  </a:lnTo>
                  <a:lnTo>
                    <a:pt x="251" y="33"/>
                  </a:lnTo>
                  <a:lnTo>
                    <a:pt x="267" y="33"/>
                  </a:lnTo>
                  <a:lnTo>
                    <a:pt x="280" y="33"/>
                  </a:lnTo>
                  <a:lnTo>
                    <a:pt x="297" y="33"/>
                  </a:lnTo>
                  <a:lnTo>
                    <a:pt x="305" y="33"/>
                  </a:lnTo>
                  <a:lnTo>
                    <a:pt x="318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4" y="33"/>
                  </a:lnTo>
                  <a:lnTo>
                    <a:pt x="339" y="33"/>
                  </a:lnTo>
                  <a:lnTo>
                    <a:pt x="339" y="38"/>
                  </a:lnTo>
                  <a:lnTo>
                    <a:pt x="339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9">
              <a:extLst>
                <a:ext uri="{FF2B5EF4-FFF2-40B4-BE49-F238E27FC236}">
                  <a16:creationId xmlns:a16="http://schemas.microsoft.com/office/drawing/2014/main" id="{8B21814E-8EDB-4614-BF0B-3280244F3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237" y="20326586"/>
              <a:ext cx="496648" cy="917852"/>
            </a:xfrm>
            <a:custGeom>
              <a:avLst/>
              <a:gdLst>
                <a:gd name="T0" fmla="*/ 58 w 79"/>
                <a:gd name="T1" fmla="*/ 100 h 146"/>
                <a:gd name="T2" fmla="*/ 46 w 79"/>
                <a:gd name="T3" fmla="*/ 113 h 146"/>
                <a:gd name="T4" fmla="*/ 42 w 79"/>
                <a:gd name="T5" fmla="*/ 121 h 146"/>
                <a:gd name="T6" fmla="*/ 33 w 79"/>
                <a:gd name="T7" fmla="*/ 129 h 146"/>
                <a:gd name="T8" fmla="*/ 29 w 79"/>
                <a:gd name="T9" fmla="*/ 138 h 146"/>
                <a:gd name="T10" fmla="*/ 29 w 79"/>
                <a:gd name="T11" fmla="*/ 142 h 146"/>
                <a:gd name="T12" fmla="*/ 25 w 79"/>
                <a:gd name="T13" fmla="*/ 146 h 146"/>
                <a:gd name="T14" fmla="*/ 25 w 79"/>
                <a:gd name="T15" fmla="*/ 146 h 146"/>
                <a:gd name="T16" fmla="*/ 21 w 79"/>
                <a:gd name="T17" fmla="*/ 146 h 146"/>
                <a:gd name="T18" fmla="*/ 16 w 79"/>
                <a:gd name="T19" fmla="*/ 146 h 146"/>
                <a:gd name="T20" fmla="*/ 16 w 79"/>
                <a:gd name="T21" fmla="*/ 146 h 146"/>
                <a:gd name="T22" fmla="*/ 12 w 79"/>
                <a:gd name="T23" fmla="*/ 142 h 146"/>
                <a:gd name="T24" fmla="*/ 12 w 79"/>
                <a:gd name="T25" fmla="*/ 138 h 146"/>
                <a:gd name="T26" fmla="*/ 4 w 79"/>
                <a:gd name="T27" fmla="*/ 129 h 146"/>
                <a:gd name="T28" fmla="*/ 4 w 79"/>
                <a:gd name="T29" fmla="*/ 121 h 146"/>
                <a:gd name="T30" fmla="*/ 4 w 79"/>
                <a:gd name="T31" fmla="*/ 121 h 146"/>
                <a:gd name="T32" fmla="*/ 4 w 79"/>
                <a:gd name="T33" fmla="*/ 117 h 146"/>
                <a:gd name="T34" fmla="*/ 8 w 79"/>
                <a:gd name="T35" fmla="*/ 113 h 146"/>
                <a:gd name="T36" fmla="*/ 12 w 79"/>
                <a:gd name="T37" fmla="*/ 104 h 146"/>
                <a:gd name="T38" fmla="*/ 12 w 79"/>
                <a:gd name="T39" fmla="*/ 96 h 146"/>
                <a:gd name="T40" fmla="*/ 12 w 79"/>
                <a:gd name="T41" fmla="*/ 87 h 146"/>
                <a:gd name="T42" fmla="*/ 12 w 79"/>
                <a:gd name="T43" fmla="*/ 75 h 146"/>
                <a:gd name="T44" fmla="*/ 12 w 79"/>
                <a:gd name="T45" fmla="*/ 58 h 146"/>
                <a:gd name="T46" fmla="*/ 12 w 79"/>
                <a:gd name="T47" fmla="*/ 41 h 146"/>
                <a:gd name="T48" fmla="*/ 8 w 79"/>
                <a:gd name="T49" fmla="*/ 33 h 146"/>
                <a:gd name="T50" fmla="*/ 8 w 79"/>
                <a:gd name="T51" fmla="*/ 21 h 146"/>
                <a:gd name="T52" fmla="*/ 4 w 79"/>
                <a:gd name="T53" fmla="*/ 16 h 146"/>
                <a:gd name="T54" fmla="*/ 4 w 79"/>
                <a:gd name="T55" fmla="*/ 12 h 146"/>
                <a:gd name="T56" fmla="*/ 0 w 79"/>
                <a:gd name="T57" fmla="*/ 8 h 146"/>
                <a:gd name="T58" fmla="*/ 4 w 79"/>
                <a:gd name="T59" fmla="*/ 4 h 146"/>
                <a:gd name="T60" fmla="*/ 4 w 79"/>
                <a:gd name="T61" fmla="*/ 0 h 146"/>
                <a:gd name="T62" fmla="*/ 8 w 79"/>
                <a:gd name="T63" fmla="*/ 0 h 146"/>
                <a:gd name="T64" fmla="*/ 12 w 79"/>
                <a:gd name="T65" fmla="*/ 0 h 146"/>
                <a:gd name="T66" fmla="*/ 21 w 79"/>
                <a:gd name="T67" fmla="*/ 0 h 146"/>
                <a:gd name="T68" fmla="*/ 29 w 79"/>
                <a:gd name="T69" fmla="*/ 4 h 146"/>
                <a:gd name="T70" fmla="*/ 33 w 79"/>
                <a:gd name="T71" fmla="*/ 25 h 146"/>
                <a:gd name="T72" fmla="*/ 33 w 79"/>
                <a:gd name="T73" fmla="*/ 41 h 146"/>
                <a:gd name="T74" fmla="*/ 33 w 79"/>
                <a:gd name="T75" fmla="*/ 54 h 146"/>
                <a:gd name="T76" fmla="*/ 33 w 79"/>
                <a:gd name="T77" fmla="*/ 67 h 146"/>
                <a:gd name="T78" fmla="*/ 33 w 79"/>
                <a:gd name="T79" fmla="*/ 71 h 146"/>
                <a:gd name="T80" fmla="*/ 33 w 79"/>
                <a:gd name="T81" fmla="*/ 79 h 146"/>
                <a:gd name="T82" fmla="*/ 33 w 79"/>
                <a:gd name="T83" fmla="*/ 83 h 146"/>
                <a:gd name="T84" fmla="*/ 33 w 79"/>
                <a:gd name="T85" fmla="*/ 83 h 146"/>
                <a:gd name="T86" fmla="*/ 37 w 79"/>
                <a:gd name="T87" fmla="*/ 87 h 146"/>
                <a:gd name="T88" fmla="*/ 37 w 79"/>
                <a:gd name="T89" fmla="*/ 87 h 146"/>
                <a:gd name="T90" fmla="*/ 42 w 79"/>
                <a:gd name="T91" fmla="*/ 83 h 146"/>
                <a:gd name="T92" fmla="*/ 46 w 79"/>
                <a:gd name="T93" fmla="*/ 79 h 146"/>
                <a:gd name="T94" fmla="*/ 50 w 79"/>
                <a:gd name="T95" fmla="*/ 75 h 146"/>
                <a:gd name="T96" fmla="*/ 58 w 79"/>
                <a:gd name="T97" fmla="*/ 71 h 146"/>
                <a:gd name="T98" fmla="*/ 67 w 79"/>
                <a:gd name="T99" fmla="*/ 67 h 146"/>
                <a:gd name="T100" fmla="*/ 71 w 79"/>
                <a:gd name="T101" fmla="*/ 62 h 146"/>
                <a:gd name="T102" fmla="*/ 75 w 79"/>
                <a:gd name="T103" fmla="*/ 62 h 146"/>
                <a:gd name="T104" fmla="*/ 79 w 79"/>
                <a:gd name="T105" fmla="*/ 62 h 146"/>
                <a:gd name="T106" fmla="*/ 79 w 79"/>
                <a:gd name="T107" fmla="*/ 67 h 146"/>
                <a:gd name="T108" fmla="*/ 75 w 79"/>
                <a:gd name="T109" fmla="*/ 75 h 146"/>
                <a:gd name="T110" fmla="*/ 67 w 79"/>
                <a:gd name="T111" fmla="*/ 87 h 146"/>
                <a:gd name="T112" fmla="*/ 58 w 79"/>
                <a:gd name="T113" fmla="*/ 100 h 146"/>
                <a:gd name="T114" fmla="*/ 58 w 79"/>
                <a:gd name="T115" fmla="*/ 10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" h="146">
                  <a:moveTo>
                    <a:pt x="58" y="100"/>
                  </a:moveTo>
                  <a:lnTo>
                    <a:pt x="46" y="113"/>
                  </a:lnTo>
                  <a:lnTo>
                    <a:pt x="42" y="121"/>
                  </a:lnTo>
                  <a:lnTo>
                    <a:pt x="33" y="129"/>
                  </a:lnTo>
                  <a:lnTo>
                    <a:pt x="29" y="138"/>
                  </a:lnTo>
                  <a:lnTo>
                    <a:pt x="29" y="142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1" y="146"/>
                  </a:lnTo>
                  <a:lnTo>
                    <a:pt x="16" y="146"/>
                  </a:lnTo>
                  <a:lnTo>
                    <a:pt x="16" y="146"/>
                  </a:lnTo>
                  <a:lnTo>
                    <a:pt x="12" y="142"/>
                  </a:lnTo>
                  <a:lnTo>
                    <a:pt x="12" y="138"/>
                  </a:lnTo>
                  <a:lnTo>
                    <a:pt x="4" y="129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04"/>
                  </a:lnTo>
                  <a:lnTo>
                    <a:pt x="12" y="96"/>
                  </a:lnTo>
                  <a:lnTo>
                    <a:pt x="12" y="87"/>
                  </a:lnTo>
                  <a:lnTo>
                    <a:pt x="12" y="75"/>
                  </a:lnTo>
                  <a:lnTo>
                    <a:pt x="12" y="58"/>
                  </a:lnTo>
                  <a:lnTo>
                    <a:pt x="12" y="41"/>
                  </a:lnTo>
                  <a:lnTo>
                    <a:pt x="8" y="33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3" y="25"/>
                  </a:lnTo>
                  <a:lnTo>
                    <a:pt x="33" y="41"/>
                  </a:lnTo>
                  <a:lnTo>
                    <a:pt x="33" y="54"/>
                  </a:lnTo>
                  <a:lnTo>
                    <a:pt x="33" y="67"/>
                  </a:lnTo>
                  <a:lnTo>
                    <a:pt x="33" y="71"/>
                  </a:lnTo>
                  <a:lnTo>
                    <a:pt x="33" y="79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42" y="83"/>
                  </a:lnTo>
                  <a:lnTo>
                    <a:pt x="46" y="79"/>
                  </a:lnTo>
                  <a:lnTo>
                    <a:pt x="50" y="75"/>
                  </a:lnTo>
                  <a:lnTo>
                    <a:pt x="58" y="71"/>
                  </a:lnTo>
                  <a:lnTo>
                    <a:pt x="67" y="67"/>
                  </a:lnTo>
                  <a:lnTo>
                    <a:pt x="71" y="62"/>
                  </a:lnTo>
                  <a:lnTo>
                    <a:pt x="75" y="62"/>
                  </a:lnTo>
                  <a:lnTo>
                    <a:pt x="79" y="62"/>
                  </a:lnTo>
                  <a:lnTo>
                    <a:pt x="79" y="67"/>
                  </a:lnTo>
                  <a:lnTo>
                    <a:pt x="75" y="75"/>
                  </a:lnTo>
                  <a:lnTo>
                    <a:pt x="67" y="87"/>
                  </a:lnTo>
                  <a:lnTo>
                    <a:pt x="58" y="100"/>
                  </a:lnTo>
                  <a:lnTo>
                    <a:pt x="58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0">
              <a:extLst>
                <a:ext uri="{FF2B5EF4-FFF2-40B4-BE49-F238E27FC236}">
                  <a16:creationId xmlns:a16="http://schemas.microsoft.com/office/drawing/2014/main" id="{C033219A-6F92-453E-8F19-B92B6EC69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885" y="20326586"/>
              <a:ext cx="182315" cy="1282478"/>
            </a:xfrm>
            <a:custGeom>
              <a:avLst/>
              <a:gdLst>
                <a:gd name="T0" fmla="*/ 0 w 29"/>
                <a:gd name="T1" fmla="*/ 16 h 204"/>
                <a:gd name="T2" fmla="*/ 0 w 29"/>
                <a:gd name="T3" fmla="*/ 12 h 204"/>
                <a:gd name="T4" fmla="*/ 0 w 29"/>
                <a:gd name="T5" fmla="*/ 8 h 204"/>
                <a:gd name="T6" fmla="*/ 0 w 29"/>
                <a:gd name="T7" fmla="*/ 4 h 204"/>
                <a:gd name="T8" fmla="*/ 0 w 29"/>
                <a:gd name="T9" fmla="*/ 0 h 204"/>
                <a:gd name="T10" fmla="*/ 4 w 29"/>
                <a:gd name="T11" fmla="*/ 0 h 204"/>
                <a:gd name="T12" fmla="*/ 8 w 29"/>
                <a:gd name="T13" fmla="*/ 0 h 204"/>
                <a:gd name="T14" fmla="*/ 17 w 29"/>
                <a:gd name="T15" fmla="*/ 0 h 204"/>
                <a:gd name="T16" fmla="*/ 29 w 29"/>
                <a:gd name="T17" fmla="*/ 4 h 204"/>
                <a:gd name="T18" fmla="*/ 29 w 29"/>
                <a:gd name="T19" fmla="*/ 25 h 204"/>
                <a:gd name="T20" fmla="*/ 29 w 29"/>
                <a:gd name="T21" fmla="*/ 41 h 204"/>
                <a:gd name="T22" fmla="*/ 29 w 29"/>
                <a:gd name="T23" fmla="*/ 62 h 204"/>
                <a:gd name="T24" fmla="*/ 29 w 29"/>
                <a:gd name="T25" fmla="*/ 79 h 204"/>
                <a:gd name="T26" fmla="*/ 29 w 29"/>
                <a:gd name="T27" fmla="*/ 92 h 204"/>
                <a:gd name="T28" fmla="*/ 29 w 29"/>
                <a:gd name="T29" fmla="*/ 108 h 204"/>
                <a:gd name="T30" fmla="*/ 29 w 29"/>
                <a:gd name="T31" fmla="*/ 121 h 204"/>
                <a:gd name="T32" fmla="*/ 29 w 29"/>
                <a:gd name="T33" fmla="*/ 133 h 204"/>
                <a:gd name="T34" fmla="*/ 25 w 29"/>
                <a:gd name="T35" fmla="*/ 142 h 204"/>
                <a:gd name="T36" fmla="*/ 25 w 29"/>
                <a:gd name="T37" fmla="*/ 154 h 204"/>
                <a:gd name="T38" fmla="*/ 25 w 29"/>
                <a:gd name="T39" fmla="*/ 163 h 204"/>
                <a:gd name="T40" fmla="*/ 25 w 29"/>
                <a:gd name="T41" fmla="*/ 171 h 204"/>
                <a:gd name="T42" fmla="*/ 25 w 29"/>
                <a:gd name="T43" fmla="*/ 175 h 204"/>
                <a:gd name="T44" fmla="*/ 25 w 29"/>
                <a:gd name="T45" fmla="*/ 179 h 204"/>
                <a:gd name="T46" fmla="*/ 25 w 29"/>
                <a:gd name="T47" fmla="*/ 184 h 204"/>
                <a:gd name="T48" fmla="*/ 25 w 29"/>
                <a:gd name="T49" fmla="*/ 188 h 204"/>
                <a:gd name="T50" fmla="*/ 21 w 29"/>
                <a:gd name="T51" fmla="*/ 196 h 204"/>
                <a:gd name="T52" fmla="*/ 21 w 29"/>
                <a:gd name="T53" fmla="*/ 200 h 204"/>
                <a:gd name="T54" fmla="*/ 17 w 29"/>
                <a:gd name="T55" fmla="*/ 204 h 204"/>
                <a:gd name="T56" fmla="*/ 13 w 29"/>
                <a:gd name="T57" fmla="*/ 204 h 204"/>
                <a:gd name="T58" fmla="*/ 13 w 29"/>
                <a:gd name="T59" fmla="*/ 204 h 204"/>
                <a:gd name="T60" fmla="*/ 8 w 29"/>
                <a:gd name="T61" fmla="*/ 200 h 204"/>
                <a:gd name="T62" fmla="*/ 8 w 29"/>
                <a:gd name="T63" fmla="*/ 192 h 204"/>
                <a:gd name="T64" fmla="*/ 4 w 29"/>
                <a:gd name="T65" fmla="*/ 179 h 204"/>
                <a:gd name="T66" fmla="*/ 4 w 29"/>
                <a:gd name="T67" fmla="*/ 171 h 204"/>
                <a:gd name="T68" fmla="*/ 4 w 29"/>
                <a:gd name="T69" fmla="*/ 167 h 204"/>
                <a:gd name="T70" fmla="*/ 4 w 29"/>
                <a:gd name="T71" fmla="*/ 154 h 204"/>
                <a:gd name="T72" fmla="*/ 4 w 29"/>
                <a:gd name="T73" fmla="*/ 146 h 204"/>
                <a:gd name="T74" fmla="*/ 4 w 29"/>
                <a:gd name="T75" fmla="*/ 133 h 204"/>
                <a:gd name="T76" fmla="*/ 4 w 29"/>
                <a:gd name="T77" fmla="*/ 121 h 204"/>
                <a:gd name="T78" fmla="*/ 4 w 29"/>
                <a:gd name="T79" fmla="*/ 104 h 204"/>
                <a:gd name="T80" fmla="*/ 4 w 29"/>
                <a:gd name="T81" fmla="*/ 92 h 204"/>
                <a:gd name="T82" fmla="*/ 4 w 29"/>
                <a:gd name="T83" fmla="*/ 75 h 204"/>
                <a:gd name="T84" fmla="*/ 4 w 29"/>
                <a:gd name="T85" fmla="*/ 62 h 204"/>
                <a:gd name="T86" fmla="*/ 4 w 29"/>
                <a:gd name="T87" fmla="*/ 50 h 204"/>
                <a:gd name="T88" fmla="*/ 4 w 29"/>
                <a:gd name="T89" fmla="*/ 41 h 204"/>
                <a:gd name="T90" fmla="*/ 4 w 29"/>
                <a:gd name="T91" fmla="*/ 33 h 204"/>
                <a:gd name="T92" fmla="*/ 4 w 29"/>
                <a:gd name="T93" fmla="*/ 25 h 204"/>
                <a:gd name="T94" fmla="*/ 0 w 29"/>
                <a:gd name="T95" fmla="*/ 21 h 204"/>
                <a:gd name="T96" fmla="*/ 0 w 29"/>
                <a:gd name="T97" fmla="*/ 16 h 204"/>
                <a:gd name="T98" fmla="*/ 0 w 29"/>
                <a:gd name="T99" fmla="*/ 1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" h="204">
                  <a:moveTo>
                    <a:pt x="0" y="16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9" y="4"/>
                  </a:lnTo>
                  <a:lnTo>
                    <a:pt x="29" y="25"/>
                  </a:lnTo>
                  <a:lnTo>
                    <a:pt x="29" y="41"/>
                  </a:lnTo>
                  <a:lnTo>
                    <a:pt x="29" y="62"/>
                  </a:lnTo>
                  <a:lnTo>
                    <a:pt x="29" y="79"/>
                  </a:lnTo>
                  <a:lnTo>
                    <a:pt x="29" y="92"/>
                  </a:lnTo>
                  <a:lnTo>
                    <a:pt x="29" y="108"/>
                  </a:lnTo>
                  <a:lnTo>
                    <a:pt x="29" y="121"/>
                  </a:lnTo>
                  <a:lnTo>
                    <a:pt x="29" y="133"/>
                  </a:lnTo>
                  <a:lnTo>
                    <a:pt x="25" y="142"/>
                  </a:lnTo>
                  <a:lnTo>
                    <a:pt x="25" y="154"/>
                  </a:lnTo>
                  <a:lnTo>
                    <a:pt x="25" y="163"/>
                  </a:lnTo>
                  <a:lnTo>
                    <a:pt x="25" y="171"/>
                  </a:lnTo>
                  <a:lnTo>
                    <a:pt x="25" y="175"/>
                  </a:lnTo>
                  <a:lnTo>
                    <a:pt x="25" y="179"/>
                  </a:lnTo>
                  <a:lnTo>
                    <a:pt x="25" y="184"/>
                  </a:lnTo>
                  <a:lnTo>
                    <a:pt x="25" y="188"/>
                  </a:lnTo>
                  <a:lnTo>
                    <a:pt x="21" y="196"/>
                  </a:lnTo>
                  <a:lnTo>
                    <a:pt x="21" y="200"/>
                  </a:lnTo>
                  <a:lnTo>
                    <a:pt x="17" y="204"/>
                  </a:lnTo>
                  <a:lnTo>
                    <a:pt x="13" y="204"/>
                  </a:lnTo>
                  <a:lnTo>
                    <a:pt x="13" y="204"/>
                  </a:lnTo>
                  <a:lnTo>
                    <a:pt x="8" y="200"/>
                  </a:lnTo>
                  <a:lnTo>
                    <a:pt x="8" y="192"/>
                  </a:lnTo>
                  <a:lnTo>
                    <a:pt x="4" y="179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54"/>
                  </a:lnTo>
                  <a:lnTo>
                    <a:pt x="4" y="146"/>
                  </a:lnTo>
                  <a:lnTo>
                    <a:pt x="4" y="133"/>
                  </a:lnTo>
                  <a:lnTo>
                    <a:pt x="4" y="121"/>
                  </a:lnTo>
                  <a:lnTo>
                    <a:pt x="4" y="104"/>
                  </a:lnTo>
                  <a:lnTo>
                    <a:pt x="4" y="92"/>
                  </a:lnTo>
                  <a:lnTo>
                    <a:pt x="4" y="75"/>
                  </a:lnTo>
                  <a:lnTo>
                    <a:pt x="4" y="62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1">
              <a:extLst>
                <a:ext uri="{FF2B5EF4-FFF2-40B4-BE49-F238E27FC236}">
                  <a16:creationId xmlns:a16="http://schemas.microsoft.com/office/drawing/2014/main" id="{EE061059-9B54-4C25-AB61-E2D93019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178" y="20219715"/>
              <a:ext cx="609808" cy="867559"/>
            </a:xfrm>
            <a:custGeom>
              <a:avLst/>
              <a:gdLst>
                <a:gd name="T0" fmla="*/ 67 w 97"/>
                <a:gd name="T1" fmla="*/ 134 h 138"/>
                <a:gd name="T2" fmla="*/ 55 w 97"/>
                <a:gd name="T3" fmla="*/ 138 h 138"/>
                <a:gd name="T4" fmla="*/ 46 w 97"/>
                <a:gd name="T5" fmla="*/ 138 h 138"/>
                <a:gd name="T6" fmla="*/ 42 w 97"/>
                <a:gd name="T7" fmla="*/ 134 h 138"/>
                <a:gd name="T8" fmla="*/ 42 w 97"/>
                <a:gd name="T9" fmla="*/ 121 h 138"/>
                <a:gd name="T10" fmla="*/ 38 w 97"/>
                <a:gd name="T11" fmla="*/ 113 h 138"/>
                <a:gd name="T12" fmla="*/ 30 w 97"/>
                <a:gd name="T13" fmla="*/ 100 h 138"/>
                <a:gd name="T14" fmla="*/ 26 w 97"/>
                <a:gd name="T15" fmla="*/ 92 h 138"/>
                <a:gd name="T16" fmla="*/ 30 w 97"/>
                <a:gd name="T17" fmla="*/ 88 h 138"/>
                <a:gd name="T18" fmla="*/ 42 w 97"/>
                <a:gd name="T19" fmla="*/ 88 h 138"/>
                <a:gd name="T20" fmla="*/ 51 w 97"/>
                <a:gd name="T21" fmla="*/ 92 h 138"/>
                <a:gd name="T22" fmla="*/ 51 w 97"/>
                <a:gd name="T23" fmla="*/ 92 h 138"/>
                <a:gd name="T24" fmla="*/ 55 w 97"/>
                <a:gd name="T25" fmla="*/ 88 h 138"/>
                <a:gd name="T26" fmla="*/ 55 w 97"/>
                <a:gd name="T27" fmla="*/ 71 h 138"/>
                <a:gd name="T28" fmla="*/ 59 w 97"/>
                <a:gd name="T29" fmla="*/ 50 h 138"/>
                <a:gd name="T30" fmla="*/ 59 w 97"/>
                <a:gd name="T31" fmla="*/ 38 h 138"/>
                <a:gd name="T32" fmla="*/ 55 w 97"/>
                <a:gd name="T33" fmla="*/ 29 h 138"/>
                <a:gd name="T34" fmla="*/ 51 w 97"/>
                <a:gd name="T35" fmla="*/ 29 h 138"/>
                <a:gd name="T36" fmla="*/ 38 w 97"/>
                <a:gd name="T37" fmla="*/ 33 h 138"/>
                <a:gd name="T38" fmla="*/ 21 w 97"/>
                <a:gd name="T39" fmla="*/ 38 h 138"/>
                <a:gd name="T40" fmla="*/ 0 w 97"/>
                <a:gd name="T41" fmla="*/ 38 h 138"/>
                <a:gd name="T42" fmla="*/ 21 w 97"/>
                <a:gd name="T43" fmla="*/ 17 h 138"/>
                <a:gd name="T44" fmla="*/ 34 w 97"/>
                <a:gd name="T45" fmla="*/ 13 h 138"/>
                <a:gd name="T46" fmla="*/ 55 w 97"/>
                <a:gd name="T47" fmla="*/ 4 h 138"/>
                <a:gd name="T48" fmla="*/ 63 w 97"/>
                <a:gd name="T49" fmla="*/ 0 h 138"/>
                <a:gd name="T50" fmla="*/ 67 w 97"/>
                <a:gd name="T51" fmla="*/ 4 h 138"/>
                <a:gd name="T52" fmla="*/ 76 w 97"/>
                <a:gd name="T53" fmla="*/ 8 h 138"/>
                <a:gd name="T54" fmla="*/ 88 w 97"/>
                <a:gd name="T55" fmla="*/ 17 h 138"/>
                <a:gd name="T56" fmla="*/ 97 w 97"/>
                <a:gd name="T57" fmla="*/ 21 h 138"/>
                <a:gd name="T58" fmla="*/ 97 w 97"/>
                <a:gd name="T59" fmla="*/ 29 h 138"/>
                <a:gd name="T60" fmla="*/ 92 w 97"/>
                <a:gd name="T61" fmla="*/ 33 h 138"/>
                <a:gd name="T62" fmla="*/ 88 w 97"/>
                <a:gd name="T63" fmla="*/ 46 h 138"/>
                <a:gd name="T64" fmla="*/ 88 w 97"/>
                <a:gd name="T65" fmla="*/ 58 h 138"/>
                <a:gd name="T66" fmla="*/ 84 w 97"/>
                <a:gd name="T67" fmla="*/ 79 h 138"/>
                <a:gd name="T68" fmla="*/ 80 w 97"/>
                <a:gd name="T69" fmla="*/ 100 h 138"/>
                <a:gd name="T70" fmla="*/ 76 w 97"/>
                <a:gd name="T71" fmla="*/ 121 h 138"/>
                <a:gd name="T72" fmla="*/ 71 w 97"/>
                <a:gd name="T73" fmla="*/ 12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38">
                  <a:moveTo>
                    <a:pt x="71" y="125"/>
                  </a:moveTo>
                  <a:lnTo>
                    <a:pt x="67" y="134"/>
                  </a:lnTo>
                  <a:lnTo>
                    <a:pt x="59" y="138"/>
                  </a:lnTo>
                  <a:lnTo>
                    <a:pt x="55" y="138"/>
                  </a:lnTo>
                  <a:lnTo>
                    <a:pt x="51" y="138"/>
                  </a:lnTo>
                  <a:lnTo>
                    <a:pt x="46" y="138"/>
                  </a:lnTo>
                  <a:lnTo>
                    <a:pt x="46" y="134"/>
                  </a:lnTo>
                  <a:lnTo>
                    <a:pt x="42" y="134"/>
                  </a:lnTo>
                  <a:lnTo>
                    <a:pt x="42" y="125"/>
                  </a:lnTo>
                  <a:lnTo>
                    <a:pt x="42" y="121"/>
                  </a:lnTo>
                  <a:lnTo>
                    <a:pt x="42" y="117"/>
                  </a:lnTo>
                  <a:lnTo>
                    <a:pt x="38" y="113"/>
                  </a:lnTo>
                  <a:lnTo>
                    <a:pt x="34" y="104"/>
                  </a:lnTo>
                  <a:lnTo>
                    <a:pt x="30" y="100"/>
                  </a:lnTo>
                  <a:lnTo>
                    <a:pt x="26" y="9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0" y="88"/>
                  </a:lnTo>
                  <a:lnTo>
                    <a:pt x="34" y="88"/>
                  </a:lnTo>
                  <a:lnTo>
                    <a:pt x="42" y="88"/>
                  </a:lnTo>
                  <a:lnTo>
                    <a:pt x="46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5" y="88"/>
                  </a:lnTo>
                  <a:lnTo>
                    <a:pt x="55" y="79"/>
                  </a:lnTo>
                  <a:lnTo>
                    <a:pt x="55" y="71"/>
                  </a:lnTo>
                  <a:lnTo>
                    <a:pt x="59" y="58"/>
                  </a:lnTo>
                  <a:lnTo>
                    <a:pt x="59" y="50"/>
                  </a:lnTo>
                  <a:lnTo>
                    <a:pt x="59" y="46"/>
                  </a:lnTo>
                  <a:lnTo>
                    <a:pt x="59" y="38"/>
                  </a:lnTo>
                  <a:lnTo>
                    <a:pt x="59" y="33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1" y="29"/>
                  </a:lnTo>
                  <a:lnTo>
                    <a:pt x="46" y="29"/>
                  </a:lnTo>
                  <a:lnTo>
                    <a:pt x="38" y="33"/>
                  </a:lnTo>
                  <a:lnTo>
                    <a:pt x="30" y="33"/>
                  </a:lnTo>
                  <a:lnTo>
                    <a:pt x="21" y="38"/>
                  </a:lnTo>
                  <a:lnTo>
                    <a:pt x="13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21" y="17"/>
                  </a:lnTo>
                  <a:lnTo>
                    <a:pt x="30" y="17"/>
                  </a:lnTo>
                  <a:lnTo>
                    <a:pt x="34" y="13"/>
                  </a:lnTo>
                  <a:lnTo>
                    <a:pt x="46" y="8"/>
                  </a:lnTo>
                  <a:lnTo>
                    <a:pt x="55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6" y="8"/>
                  </a:lnTo>
                  <a:lnTo>
                    <a:pt x="84" y="13"/>
                  </a:lnTo>
                  <a:lnTo>
                    <a:pt x="88" y="17"/>
                  </a:lnTo>
                  <a:lnTo>
                    <a:pt x="92" y="17"/>
                  </a:lnTo>
                  <a:lnTo>
                    <a:pt x="97" y="21"/>
                  </a:lnTo>
                  <a:lnTo>
                    <a:pt x="97" y="25"/>
                  </a:lnTo>
                  <a:lnTo>
                    <a:pt x="97" y="29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8"/>
                  </a:lnTo>
                  <a:lnTo>
                    <a:pt x="88" y="46"/>
                  </a:lnTo>
                  <a:lnTo>
                    <a:pt x="88" y="50"/>
                  </a:lnTo>
                  <a:lnTo>
                    <a:pt x="88" y="58"/>
                  </a:lnTo>
                  <a:lnTo>
                    <a:pt x="88" y="67"/>
                  </a:lnTo>
                  <a:lnTo>
                    <a:pt x="84" y="79"/>
                  </a:lnTo>
                  <a:lnTo>
                    <a:pt x="84" y="88"/>
                  </a:lnTo>
                  <a:lnTo>
                    <a:pt x="80" y="100"/>
                  </a:lnTo>
                  <a:lnTo>
                    <a:pt x="80" y="113"/>
                  </a:lnTo>
                  <a:lnTo>
                    <a:pt x="76" y="121"/>
                  </a:lnTo>
                  <a:lnTo>
                    <a:pt x="71" y="125"/>
                  </a:lnTo>
                  <a:lnTo>
                    <a:pt x="71" y="1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2">
              <a:extLst>
                <a:ext uri="{FF2B5EF4-FFF2-40B4-BE49-F238E27FC236}">
                  <a16:creationId xmlns:a16="http://schemas.microsoft.com/office/drawing/2014/main" id="{3F20473C-C517-483A-BFD9-D085A1666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677" y="19930529"/>
              <a:ext cx="553226" cy="496648"/>
            </a:xfrm>
            <a:custGeom>
              <a:avLst/>
              <a:gdLst>
                <a:gd name="T0" fmla="*/ 46 w 88"/>
                <a:gd name="T1" fmla="*/ 29 h 79"/>
                <a:gd name="T2" fmla="*/ 50 w 88"/>
                <a:gd name="T3" fmla="*/ 25 h 79"/>
                <a:gd name="T4" fmla="*/ 50 w 88"/>
                <a:gd name="T5" fmla="*/ 17 h 79"/>
                <a:gd name="T6" fmla="*/ 50 w 88"/>
                <a:gd name="T7" fmla="*/ 13 h 79"/>
                <a:gd name="T8" fmla="*/ 50 w 88"/>
                <a:gd name="T9" fmla="*/ 8 h 79"/>
                <a:gd name="T10" fmla="*/ 50 w 88"/>
                <a:gd name="T11" fmla="*/ 8 h 79"/>
                <a:gd name="T12" fmla="*/ 50 w 88"/>
                <a:gd name="T13" fmla="*/ 4 h 79"/>
                <a:gd name="T14" fmla="*/ 50 w 88"/>
                <a:gd name="T15" fmla="*/ 4 h 79"/>
                <a:gd name="T16" fmla="*/ 55 w 88"/>
                <a:gd name="T17" fmla="*/ 0 h 79"/>
                <a:gd name="T18" fmla="*/ 59 w 88"/>
                <a:gd name="T19" fmla="*/ 0 h 79"/>
                <a:gd name="T20" fmla="*/ 63 w 88"/>
                <a:gd name="T21" fmla="*/ 0 h 79"/>
                <a:gd name="T22" fmla="*/ 67 w 88"/>
                <a:gd name="T23" fmla="*/ 4 h 79"/>
                <a:gd name="T24" fmla="*/ 75 w 88"/>
                <a:gd name="T25" fmla="*/ 4 h 79"/>
                <a:gd name="T26" fmla="*/ 80 w 88"/>
                <a:gd name="T27" fmla="*/ 8 h 79"/>
                <a:gd name="T28" fmla="*/ 84 w 88"/>
                <a:gd name="T29" fmla="*/ 13 h 79"/>
                <a:gd name="T30" fmla="*/ 88 w 88"/>
                <a:gd name="T31" fmla="*/ 17 h 79"/>
                <a:gd name="T32" fmla="*/ 88 w 88"/>
                <a:gd name="T33" fmla="*/ 21 h 79"/>
                <a:gd name="T34" fmla="*/ 88 w 88"/>
                <a:gd name="T35" fmla="*/ 21 h 79"/>
                <a:gd name="T36" fmla="*/ 88 w 88"/>
                <a:gd name="T37" fmla="*/ 25 h 79"/>
                <a:gd name="T38" fmla="*/ 80 w 88"/>
                <a:gd name="T39" fmla="*/ 33 h 79"/>
                <a:gd name="T40" fmla="*/ 71 w 88"/>
                <a:gd name="T41" fmla="*/ 42 h 79"/>
                <a:gd name="T42" fmla="*/ 55 w 88"/>
                <a:gd name="T43" fmla="*/ 54 h 79"/>
                <a:gd name="T44" fmla="*/ 42 w 88"/>
                <a:gd name="T45" fmla="*/ 63 h 79"/>
                <a:gd name="T46" fmla="*/ 30 w 88"/>
                <a:gd name="T47" fmla="*/ 71 h 79"/>
                <a:gd name="T48" fmla="*/ 21 w 88"/>
                <a:gd name="T49" fmla="*/ 75 h 79"/>
                <a:gd name="T50" fmla="*/ 17 w 88"/>
                <a:gd name="T51" fmla="*/ 79 h 79"/>
                <a:gd name="T52" fmla="*/ 13 w 88"/>
                <a:gd name="T53" fmla="*/ 79 h 79"/>
                <a:gd name="T54" fmla="*/ 9 w 88"/>
                <a:gd name="T55" fmla="*/ 79 h 79"/>
                <a:gd name="T56" fmla="*/ 4 w 88"/>
                <a:gd name="T57" fmla="*/ 79 h 79"/>
                <a:gd name="T58" fmla="*/ 0 w 88"/>
                <a:gd name="T59" fmla="*/ 75 h 79"/>
                <a:gd name="T60" fmla="*/ 17 w 88"/>
                <a:gd name="T61" fmla="*/ 59 h 79"/>
                <a:gd name="T62" fmla="*/ 30 w 88"/>
                <a:gd name="T63" fmla="*/ 46 h 79"/>
                <a:gd name="T64" fmla="*/ 38 w 88"/>
                <a:gd name="T65" fmla="*/ 38 h 79"/>
                <a:gd name="T66" fmla="*/ 46 w 88"/>
                <a:gd name="T67" fmla="*/ 29 h 79"/>
                <a:gd name="T68" fmla="*/ 46 w 88"/>
                <a:gd name="T69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79">
                  <a:moveTo>
                    <a:pt x="46" y="29"/>
                  </a:moveTo>
                  <a:lnTo>
                    <a:pt x="50" y="25"/>
                  </a:lnTo>
                  <a:lnTo>
                    <a:pt x="50" y="17"/>
                  </a:lnTo>
                  <a:lnTo>
                    <a:pt x="50" y="1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4"/>
                  </a:lnTo>
                  <a:lnTo>
                    <a:pt x="75" y="4"/>
                  </a:lnTo>
                  <a:lnTo>
                    <a:pt x="80" y="8"/>
                  </a:lnTo>
                  <a:lnTo>
                    <a:pt x="84" y="13"/>
                  </a:lnTo>
                  <a:lnTo>
                    <a:pt x="88" y="17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25"/>
                  </a:lnTo>
                  <a:lnTo>
                    <a:pt x="80" y="33"/>
                  </a:lnTo>
                  <a:lnTo>
                    <a:pt x="71" y="42"/>
                  </a:lnTo>
                  <a:lnTo>
                    <a:pt x="55" y="54"/>
                  </a:lnTo>
                  <a:lnTo>
                    <a:pt x="42" y="63"/>
                  </a:lnTo>
                  <a:lnTo>
                    <a:pt x="30" y="71"/>
                  </a:lnTo>
                  <a:lnTo>
                    <a:pt x="21" y="75"/>
                  </a:lnTo>
                  <a:lnTo>
                    <a:pt x="17" y="79"/>
                  </a:lnTo>
                  <a:lnTo>
                    <a:pt x="13" y="79"/>
                  </a:lnTo>
                  <a:lnTo>
                    <a:pt x="9" y="79"/>
                  </a:lnTo>
                  <a:lnTo>
                    <a:pt x="4" y="79"/>
                  </a:lnTo>
                  <a:lnTo>
                    <a:pt x="0" y="75"/>
                  </a:lnTo>
                  <a:lnTo>
                    <a:pt x="17" y="59"/>
                  </a:lnTo>
                  <a:lnTo>
                    <a:pt x="30" y="46"/>
                  </a:lnTo>
                  <a:lnTo>
                    <a:pt x="38" y="38"/>
                  </a:lnTo>
                  <a:lnTo>
                    <a:pt x="46" y="29"/>
                  </a:lnTo>
                  <a:lnTo>
                    <a:pt x="46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3">
              <a:extLst>
                <a:ext uri="{FF2B5EF4-FFF2-40B4-BE49-F238E27FC236}">
                  <a16:creationId xmlns:a16="http://schemas.microsoft.com/office/drawing/2014/main" id="{20130594-5FCC-489E-9188-BAB180AE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740" y="20087693"/>
              <a:ext cx="339480" cy="370915"/>
            </a:xfrm>
            <a:custGeom>
              <a:avLst/>
              <a:gdLst>
                <a:gd name="T0" fmla="*/ 0 w 54"/>
                <a:gd name="T1" fmla="*/ 0 h 59"/>
                <a:gd name="T2" fmla="*/ 16 w 54"/>
                <a:gd name="T3" fmla="*/ 4 h 59"/>
                <a:gd name="T4" fmla="*/ 29 w 54"/>
                <a:gd name="T5" fmla="*/ 8 h 59"/>
                <a:gd name="T6" fmla="*/ 37 w 54"/>
                <a:gd name="T7" fmla="*/ 13 h 59"/>
                <a:gd name="T8" fmla="*/ 45 w 54"/>
                <a:gd name="T9" fmla="*/ 17 h 59"/>
                <a:gd name="T10" fmla="*/ 50 w 54"/>
                <a:gd name="T11" fmla="*/ 21 h 59"/>
                <a:gd name="T12" fmla="*/ 54 w 54"/>
                <a:gd name="T13" fmla="*/ 29 h 59"/>
                <a:gd name="T14" fmla="*/ 54 w 54"/>
                <a:gd name="T15" fmla="*/ 38 h 59"/>
                <a:gd name="T16" fmla="*/ 54 w 54"/>
                <a:gd name="T17" fmla="*/ 42 h 59"/>
                <a:gd name="T18" fmla="*/ 54 w 54"/>
                <a:gd name="T19" fmla="*/ 50 h 59"/>
                <a:gd name="T20" fmla="*/ 54 w 54"/>
                <a:gd name="T21" fmla="*/ 54 h 59"/>
                <a:gd name="T22" fmla="*/ 50 w 54"/>
                <a:gd name="T23" fmla="*/ 59 h 59"/>
                <a:gd name="T24" fmla="*/ 50 w 54"/>
                <a:gd name="T25" fmla="*/ 59 h 59"/>
                <a:gd name="T26" fmla="*/ 45 w 54"/>
                <a:gd name="T27" fmla="*/ 59 h 59"/>
                <a:gd name="T28" fmla="*/ 41 w 54"/>
                <a:gd name="T29" fmla="*/ 59 h 59"/>
                <a:gd name="T30" fmla="*/ 37 w 54"/>
                <a:gd name="T31" fmla="*/ 54 h 59"/>
                <a:gd name="T32" fmla="*/ 29 w 54"/>
                <a:gd name="T33" fmla="*/ 50 h 59"/>
                <a:gd name="T34" fmla="*/ 16 w 54"/>
                <a:gd name="T35" fmla="*/ 38 h 59"/>
                <a:gd name="T36" fmla="*/ 8 w 54"/>
                <a:gd name="T37" fmla="*/ 25 h 59"/>
                <a:gd name="T38" fmla="*/ 4 w 54"/>
                <a:gd name="T39" fmla="*/ 17 h 59"/>
                <a:gd name="T40" fmla="*/ 0 w 54"/>
                <a:gd name="T41" fmla="*/ 0 h 59"/>
                <a:gd name="T42" fmla="*/ 0 w 54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59">
                  <a:moveTo>
                    <a:pt x="0" y="0"/>
                  </a:moveTo>
                  <a:lnTo>
                    <a:pt x="16" y="4"/>
                  </a:lnTo>
                  <a:lnTo>
                    <a:pt x="29" y="8"/>
                  </a:lnTo>
                  <a:lnTo>
                    <a:pt x="37" y="13"/>
                  </a:lnTo>
                  <a:lnTo>
                    <a:pt x="45" y="17"/>
                  </a:lnTo>
                  <a:lnTo>
                    <a:pt x="50" y="21"/>
                  </a:lnTo>
                  <a:lnTo>
                    <a:pt x="54" y="29"/>
                  </a:lnTo>
                  <a:lnTo>
                    <a:pt x="54" y="38"/>
                  </a:lnTo>
                  <a:lnTo>
                    <a:pt x="54" y="42"/>
                  </a:lnTo>
                  <a:lnTo>
                    <a:pt x="54" y="50"/>
                  </a:lnTo>
                  <a:lnTo>
                    <a:pt x="54" y="54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5" y="59"/>
                  </a:lnTo>
                  <a:lnTo>
                    <a:pt x="41" y="59"/>
                  </a:lnTo>
                  <a:lnTo>
                    <a:pt x="37" y="54"/>
                  </a:lnTo>
                  <a:lnTo>
                    <a:pt x="29" y="50"/>
                  </a:lnTo>
                  <a:lnTo>
                    <a:pt x="16" y="38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1425500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8FF96DC-6597-4E17-A772-CD4E992B2142}"/>
              </a:ext>
            </a:extLst>
          </p:cNvPr>
          <p:cNvGrpSpPr/>
          <p:nvPr/>
        </p:nvGrpSpPr>
        <p:grpSpPr>
          <a:xfrm>
            <a:off x="5118100" y="2638969"/>
            <a:ext cx="2150037" cy="1867140"/>
            <a:chOff x="558800" y="22501769"/>
            <a:chExt cx="2150037" cy="1867140"/>
          </a:xfrm>
        </p:grpSpPr>
        <p:sp>
          <p:nvSpPr>
            <p:cNvPr id="3" name="Freeform 134">
              <a:extLst>
                <a:ext uri="{FF2B5EF4-FFF2-40B4-BE49-F238E27FC236}">
                  <a16:creationId xmlns:a16="http://schemas.microsoft.com/office/drawing/2014/main" id="{651D3ACE-D5BA-4078-B815-4899F3B32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093" y="23136724"/>
              <a:ext cx="553226" cy="867559"/>
            </a:xfrm>
            <a:custGeom>
              <a:avLst/>
              <a:gdLst>
                <a:gd name="T0" fmla="*/ 83 w 88"/>
                <a:gd name="T1" fmla="*/ 33 h 138"/>
                <a:gd name="T2" fmla="*/ 75 w 88"/>
                <a:gd name="T3" fmla="*/ 42 h 138"/>
                <a:gd name="T4" fmla="*/ 71 w 88"/>
                <a:gd name="T5" fmla="*/ 54 h 138"/>
                <a:gd name="T6" fmla="*/ 67 w 88"/>
                <a:gd name="T7" fmla="*/ 62 h 138"/>
                <a:gd name="T8" fmla="*/ 67 w 88"/>
                <a:gd name="T9" fmla="*/ 67 h 138"/>
                <a:gd name="T10" fmla="*/ 71 w 88"/>
                <a:gd name="T11" fmla="*/ 75 h 138"/>
                <a:gd name="T12" fmla="*/ 75 w 88"/>
                <a:gd name="T13" fmla="*/ 96 h 138"/>
                <a:gd name="T14" fmla="*/ 79 w 88"/>
                <a:gd name="T15" fmla="*/ 121 h 138"/>
                <a:gd name="T16" fmla="*/ 63 w 88"/>
                <a:gd name="T17" fmla="*/ 138 h 138"/>
                <a:gd name="T18" fmla="*/ 63 w 88"/>
                <a:gd name="T19" fmla="*/ 121 h 138"/>
                <a:gd name="T20" fmla="*/ 54 w 88"/>
                <a:gd name="T21" fmla="*/ 96 h 138"/>
                <a:gd name="T22" fmla="*/ 50 w 88"/>
                <a:gd name="T23" fmla="*/ 75 h 138"/>
                <a:gd name="T24" fmla="*/ 46 w 88"/>
                <a:gd name="T25" fmla="*/ 67 h 138"/>
                <a:gd name="T26" fmla="*/ 50 w 88"/>
                <a:gd name="T27" fmla="*/ 50 h 138"/>
                <a:gd name="T28" fmla="*/ 54 w 88"/>
                <a:gd name="T29" fmla="*/ 33 h 138"/>
                <a:gd name="T30" fmla="*/ 54 w 88"/>
                <a:gd name="T31" fmla="*/ 29 h 138"/>
                <a:gd name="T32" fmla="*/ 50 w 88"/>
                <a:gd name="T33" fmla="*/ 29 h 138"/>
                <a:gd name="T34" fmla="*/ 46 w 88"/>
                <a:gd name="T35" fmla="*/ 29 h 138"/>
                <a:gd name="T36" fmla="*/ 33 w 88"/>
                <a:gd name="T37" fmla="*/ 33 h 138"/>
                <a:gd name="T38" fmla="*/ 21 w 88"/>
                <a:gd name="T39" fmla="*/ 37 h 138"/>
                <a:gd name="T40" fmla="*/ 12 w 88"/>
                <a:gd name="T41" fmla="*/ 33 h 138"/>
                <a:gd name="T42" fmla="*/ 4 w 88"/>
                <a:gd name="T43" fmla="*/ 25 h 138"/>
                <a:gd name="T44" fmla="*/ 4 w 88"/>
                <a:gd name="T45" fmla="*/ 21 h 138"/>
                <a:gd name="T46" fmla="*/ 8 w 88"/>
                <a:gd name="T47" fmla="*/ 16 h 138"/>
                <a:gd name="T48" fmla="*/ 25 w 88"/>
                <a:gd name="T49" fmla="*/ 12 h 138"/>
                <a:gd name="T50" fmla="*/ 42 w 88"/>
                <a:gd name="T51" fmla="*/ 8 h 138"/>
                <a:gd name="T52" fmla="*/ 50 w 88"/>
                <a:gd name="T53" fmla="*/ 4 h 138"/>
                <a:gd name="T54" fmla="*/ 63 w 88"/>
                <a:gd name="T55" fmla="*/ 0 h 138"/>
                <a:gd name="T56" fmla="*/ 71 w 88"/>
                <a:gd name="T57" fmla="*/ 4 h 138"/>
                <a:gd name="T58" fmla="*/ 79 w 88"/>
                <a:gd name="T59" fmla="*/ 8 h 138"/>
                <a:gd name="T60" fmla="*/ 88 w 88"/>
                <a:gd name="T61" fmla="*/ 21 h 138"/>
                <a:gd name="T62" fmla="*/ 83 w 88"/>
                <a:gd name="T63" fmla="*/ 2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38">
                  <a:moveTo>
                    <a:pt x="83" y="29"/>
                  </a:moveTo>
                  <a:lnTo>
                    <a:pt x="83" y="33"/>
                  </a:lnTo>
                  <a:lnTo>
                    <a:pt x="79" y="33"/>
                  </a:lnTo>
                  <a:lnTo>
                    <a:pt x="75" y="42"/>
                  </a:lnTo>
                  <a:lnTo>
                    <a:pt x="75" y="46"/>
                  </a:lnTo>
                  <a:lnTo>
                    <a:pt x="71" y="54"/>
                  </a:lnTo>
                  <a:lnTo>
                    <a:pt x="71" y="58"/>
                  </a:lnTo>
                  <a:lnTo>
                    <a:pt x="67" y="62"/>
                  </a:lnTo>
                  <a:lnTo>
                    <a:pt x="67" y="62"/>
                  </a:lnTo>
                  <a:lnTo>
                    <a:pt x="67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83"/>
                  </a:lnTo>
                  <a:lnTo>
                    <a:pt x="75" y="96"/>
                  </a:lnTo>
                  <a:lnTo>
                    <a:pt x="79" y="108"/>
                  </a:lnTo>
                  <a:lnTo>
                    <a:pt x="79" y="121"/>
                  </a:lnTo>
                  <a:lnTo>
                    <a:pt x="79" y="138"/>
                  </a:lnTo>
                  <a:lnTo>
                    <a:pt x="63" y="138"/>
                  </a:lnTo>
                  <a:lnTo>
                    <a:pt x="63" y="129"/>
                  </a:lnTo>
                  <a:lnTo>
                    <a:pt x="63" y="121"/>
                  </a:lnTo>
                  <a:lnTo>
                    <a:pt x="58" y="108"/>
                  </a:lnTo>
                  <a:lnTo>
                    <a:pt x="54" y="96"/>
                  </a:lnTo>
                  <a:lnTo>
                    <a:pt x="54" y="83"/>
                  </a:lnTo>
                  <a:lnTo>
                    <a:pt x="50" y="75"/>
                  </a:lnTo>
                  <a:lnTo>
                    <a:pt x="50" y="71"/>
                  </a:lnTo>
                  <a:lnTo>
                    <a:pt x="46" y="67"/>
                  </a:lnTo>
                  <a:lnTo>
                    <a:pt x="46" y="58"/>
                  </a:lnTo>
                  <a:lnTo>
                    <a:pt x="50" y="50"/>
                  </a:lnTo>
                  <a:lnTo>
                    <a:pt x="54" y="42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46" y="29"/>
                  </a:lnTo>
                  <a:lnTo>
                    <a:pt x="37" y="33"/>
                  </a:lnTo>
                  <a:lnTo>
                    <a:pt x="33" y="33"/>
                  </a:lnTo>
                  <a:lnTo>
                    <a:pt x="29" y="37"/>
                  </a:lnTo>
                  <a:lnTo>
                    <a:pt x="21" y="37"/>
                  </a:lnTo>
                  <a:lnTo>
                    <a:pt x="17" y="37"/>
                  </a:lnTo>
                  <a:lnTo>
                    <a:pt x="12" y="33"/>
                  </a:lnTo>
                  <a:lnTo>
                    <a:pt x="8" y="33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25" y="12"/>
                  </a:lnTo>
                  <a:lnTo>
                    <a:pt x="33" y="12"/>
                  </a:lnTo>
                  <a:lnTo>
                    <a:pt x="42" y="8"/>
                  </a:lnTo>
                  <a:lnTo>
                    <a:pt x="46" y="8"/>
                  </a:lnTo>
                  <a:lnTo>
                    <a:pt x="50" y="4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9" y="8"/>
                  </a:lnTo>
                  <a:lnTo>
                    <a:pt x="83" y="12"/>
                  </a:lnTo>
                  <a:lnTo>
                    <a:pt x="88" y="21"/>
                  </a:lnTo>
                  <a:lnTo>
                    <a:pt x="88" y="25"/>
                  </a:lnTo>
                  <a:lnTo>
                    <a:pt x="83" y="29"/>
                  </a:lnTo>
                  <a:lnTo>
                    <a:pt x="83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35">
              <a:extLst>
                <a:ext uri="{FF2B5EF4-FFF2-40B4-BE49-F238E27FC236}">
                  <a16:creationId xmlns:a16="http://schemas.microsoft.com/office/drawing/2014/main" id="{C9FEC988-F8A8-40DE-9AE0-165EAB2A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23872261"/>
              <a:ext cx="2150037" cy="496648"/>
            </a:xfrm>
            <a:custGeom>
              <a:avLst/>
              <a:gdLst>
                <a:gd name="T0" fmla="*/ 271 w 342"/>
                <a:gd name="T1" fmla="*/ 79 h 79"/>
                <a:gd name="T2" fmla="*/ 250 w 342"/>
                <a:gd name="T3" fmla="*/ 79 h 79"/>
                <a:gd name="T4" fmla="*/ 234 w 342"/>
                <a:gd name="T5" fmla="*/ 75 h 79"/>
                <a:gd name="T6" fmla="*/ 221 w 342"/>
                <a:gd name="T7" fmla="*/ 71 h 79"/>
                <a:gd name="T8" fmla="*/ 200 w 342"/>
                <a:gd name="T9" fmla="*/ 67 h 79"/>
                <a:gd name="T10" fmla="*/ 171 w 342"/>
                <a:gd name="T11" fmla="*/ 54 h 79"/>
                <a:gd name="T12" fmla="*/ 133 w 342"/>
                <a:gd name="T13" fmla="*/ 42 h 79"/>
                <a:gd name="T14" fmla="*/ 104 w 342"/>
                <a:gd name="T15" fmla="*/ 33 h 79"/>
                <a:gd name="T16" fmla="*/ 83 w 342"/>
                <a:gd name="T17" fmla="*/ 25 h 79"/>
                <a:gd name="T18" fmla="*/ 71 w 342"/>
                <a:gd name="T19" fmla="*/ 21 h 79"/>
                <a:gd name="T20" fmla="*/ 62 w 342"/>
                <a:gd name="T21" fmla="*/ 21 h 79"/>
                <a:gd name="T22" fmla="*/ 50 w 342"/>
                <a:gd name="T23" fmla="*/ 29 h 79"/>
                <a:gd name="T24" fmla="*/ 37 w 342"/>
                <a:gd name="T25" fmla="*/ 33 h 79"/>
                <a:gd name="T26" fmla="*/ 29 w 342"/>
                <a:gd name="T27" fmla="*/ 37 h 79"/>
                <a:gd name="T28" fmla="*/ 25 w 342"/>
                <a:gd name="T29" fmla="*/ 37 h 79"/>
                <a:gd name="T30" fmla="*/ 16 w 342"/>
                <a:gd name="T31" fmla="*/ 33 h 79"/>
                <a:gd name="T32" fmla="*/ 8 w 342"/>
                <a:gd name="T33" fmla="*/ 29 h 79"/>
                <a:gd name="T34" fmla="*/ 4 w 342"/>
                <a:gd name="T35" fmla="*/ 21 h 79"/>
                <a:gd name="T36" fmla="*/ 4 w 342"/>
                <a:gd name="T37" fmla="*/ 16 h 79"/>
                <a:gd name="T38" fmla="*/ 16 w 342"/>
                <a:gd name="T39" fmla="*/ 8 h 79"/>
                <a:gd name="T40" fmla="*/ 41 w 342"/>
                <a:gd name="T41" fmla="*/ 4 h 79"/>
                <a:gd name="T42" fmla="*/ 58 w 342"/>
                <a:gd name="T43" fmla="*/ 0 h 79"/>
                <a:gd name="T44" fmla="*/ 66 w 342"/>
                <a:gd name="T45" fmla="*/ 0 h 79"/>
                <a:gd name="T46" fmla="*/ 79 w 342"/>
                <a:gd name="T47" fmla="*/ 4 h 79"/>
                <a:gd name="T48" fmla="*/ 96 w 342"/>
                <a:gd name="T49" fmla="*/ 8 h 79"/>
                <a:gd name="T50" fmla="*/ 129 w 342"/>
                <a:gd name="T51" fmla="*/ 16 h 79"/>
                <a:gd name="T52" fmla="*/ 167 w 342"/>
                <a:gd name="T53" fmla="*/ 25 h 79"/>
                <a:gd name="T54" fmla="*/ 196 w 342"/>
                <a:gd name="T55" fmla="*/ 33 h 79"/>
                <a:gd name="T56" fmla="*/ 242 w 342"/>
                <a:gd name="T57" fmla="*/ 37 h 79"/>
                <a:gd name="T58" fmla="*/ 259 w 342"/>
                <a:gd name="T59" fmla="*/ 37 h 79"/>
                <a:gd name="T60" fmla="*/ 279 w 342"/>
                <a:gd name="T61" fmla="*/ 37 h 79"/>
                <a:gd name="T62" fmla="*/ 305 w 342"/>
                <a:gd name="T63" fmla="*/ 33 h 79"/>
                <a:gd name="T64" fmla="*/ 342 w 342"/>
                <a:gd name="T65" fmla="*/ 29 h 79"/>
                <a:gd name="T66" fmla="*/ 338 w 342"/>
                <a:gd name="T67" fmla="*/ 42 h 79"/>
                <a:gd name="T68" fmla="*/ 321 w 342"/>
                <a:gd name="T69" fmla="*/ 54 h 79"/>
                <a:gd name="T70" fmla="*/ 292 w 342"/>
                <a:gd name="T71" fmla="*/ 71 h 79"/>
                <a:gd name="T72" fmla="*/ 284 w 342"/>
                <a:gd name="T73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2" h="79">
                  <a:moveTo>
                    <a:pt x="284" y="75"/>
                  </a:moveTo>
                  <a:lnTo>
                    <a:pt x="271" y="79"/>
                  </a:lnTo>
                  <a:lnTo>
                    <a:pt x="259" y="79"/>
                  </a:lnTo>
                  <a:lnTo>
                    <a:pt x="250" y="79"/>
                  </a:lnTo>
                  <a:lnTo>
                    <a:pt x="238" y="79"/>
                  </a:lnTo>
                  <a:lnTo>
                    <a:pt x="234" y="75"/>
                  </a:lnTo>
                  <a:lnTo>
                    <a:pt x="229" y="75"/>
                  </a:lnTo>
                  <a:lnTo>
                    <a:pt x="221" y="71"/>
                  </a:lnTo>
                  <a:lnTo>
                    <a:pt x="213" y="71"/>
                  </a:lnTo>
                  <a:lnTo>
                    <a:pt x="200" y="67"/>
                  </a:lnTo>
                  <a:lnTo>
                    <a:pt x="188" y="58"/>
                  </a:lnTo>
                  <a:lnTo>
                    <a:pt x="171" y="54"/>
                  </a:lnTo>
                  <a:lnTo>
                    <a:pt x="154" y="46"/>
                  </a:lnTo>
                  <a:lnTo>
                    <a:pt x="133" y="42"/>
                  </a:lnTo>
                  <a:lnTo>
                    <a:pt x="121" y="37"/>
                  </a:lnTo>
                  <a:lnTo>
                    <a:pt x="104" y="33"/>
                  </a:lnTo>
                  <a:lnTo>
                    <a:pt x="96" y="29"/>
                  </a:lnTo>
                  <a:lnTo>
                    <a:pt x="83" y="25"/>
                  </a:lnTo>
                  <a:lnTo>
                    <a:pt x="75" y="25"/>
                  </a:lnTo>
                  <a:lnTo>
                    <a:pt x="71" y="21"/>
                  </a:lnTo>
                  <a:lnTo>
                    <a:pt x="66" y="21"/>
                  </a:lnTo>
                  <a:lnTo>
                    <a:pt x="62" y="21"/>
                  </a:lnTo>
                  <a:lnTo>
                    <a:pt x="54" y="25"/>
                  </a:lnTo>
                  <a:lnTo>
                    <a:pt x="50" y="29"/>
                  </a:lnTo>
                  <a:lnTo>
                    <a:pt x="41" y="29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25" y="42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6" y="33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16" y="8"/>
                  </a:lnTo>
                  <a:lnTo>
                    <a:pt x="29" y="8"/>
                  </a:lnTo>
                  <a:lnTo>
                    <a:pt x="41" y="4"/>
                  </a:lnTo>
                  <a:lnTo>
                    <a:pt x="50" y="4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96" y="8"/>
                  </a:lnTo>
                  <a:lnTo>
                    <a:pt x="108" y="12"/>
                  </a:lnTo>
                  <a:lnTo>
                    <a:pt x="129" y="16"/>
                  </a:lnTo>
                  <a:lnTo>
                    <a:pt x="150" y="21"/>
                  </a:lnTo>
                  <a:lnTo>
                    <a:pt x="167" y="25"/>
                  </a:lnTo>
                  <a:lnTo>
                    <a:pt x="183" y="29"/>
                  </a:lnTo>
                  <a:lnTo>
                    <a:pt x="196" y="33"/>
                  </a:lnTo>
                  <a:lnTo>
                    <a:pt x="221" y="37"/>
                  </a:lnTo>
                  <a:lnTo>
                    <a:pt x="242" y="37"/>
                  </a:lnTo>
                  <a:lnTo>
                    <a:pt x="250" y="37"/>
                  </a:lnTo>
                  <a:lnTo>
                    <a:pt x="259" y="37"/>
                  </a:lnTo>
                  <a:lnTo>
                    <a:pt x="267" y="37"/>
                  </a:lnTo>
                  <a:lnTo>
                    <a:pt x="279" y="37"/>
                  </a:lnTo>
                  <a:lnTo>
                    <a:pt x="292" y="33"/>
                  </a:lnTo>
                  <a:lnTo>
                    <a:pt x="305" y="33"/>
                  </a:lnTo>
                  <a:lnTo>
                    <a:pt x="321" y="33"/>
                  </a:lnTo>
                  <a:lnTo>
                    <a:pt x="342" y="29"/>
                  </a:lnTo>
                  <a:lnTo>
                    <a:pt x="342" y="37"/>
                  </a:lnTo>
                  <a:lnTo>
                    <a:pt x="338" y="42"/>
                  </a:lnTo>
                  <a:lnTo>
                    <a:pt x="330" y="50"/>
                  </a:lnTo>
                  <a:lnTo>
                    <a:pt x="321" y="54"/>
                  </a:lnTo>
                  <a:lnTo>
                    <a:pt x="300" y="67"/>
                  </a:lnTo>
                  <a:lnTo>
                    <a:pt x="292" y="71"/>
                  </a:lnTo>
                  <a:lnTo>
                    <a:pt x="284" y="75"/>
                  </a:lnTo>
                  <a:lnTo>
                    <a:pt x="284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36">
              <a:extLst>
                <a:ext uri="{FF2B5EF4-FFF2-40B4-BE49-F238E27FC236}">
                  <a16:creationId xmlns:a16="http://schemas.microsoft.com/office/drawing/2014/main" id="{F3F03917-C055-4475-86B3-3A913F6C3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484" y="22501769"/>
              <a:ext cx="1100167" cy="320622"/>
            </a:xfrm>
            <a:custGeom>
              <a:avLst/>
              <a:gdLst>
                <a:gd name="T0" fmla="*/ 12 w 175"/>
                <a:gd name="T1" fmla="*/ 30 h 51"/>
                <a:gd name="T2" fmla="*/ 12 w 175"/>
                <a:gd name="T3" fmla="*/ 30 h 51"/>
                <a:gd name="T4" fmla="*/ 16 w 175"/>
                <a:gd name="T5" fmla="*/ 30 h 51"/>
                <a:gd name="T6" fmla="*/ 21 w 175"/>
                <a:gd name="T7" fmla="*/ 26 h 51"/>
                <a:gd name="T8" fmla="*/ 29 w 175"/>
                <a:gd name="T9" fmla="*/ 26 h 51"/>
                <a:gd name="T10" fmla="*/ 37 w 175"/>
                <a:gd name="T11" fmla="*/ 26 h 51"/>
                <a:gd name="T12" fmla="*/ 50 w 175"/>
                <a:gd name="T13" fmla="*/ 21 h 51"/>
                <a:gd name="T14" fmla="*/ 58 w 175"/>
                <a:gd name="T15" fmla="*/ 17 h 51"/>
                <a:gd name="T16" fmla="*/ 75 w 175"/>
                <a:gd name="T17" fmla="*/ 17 h 51"/>
                <a:gd name="T18" fmla="*/ 87 w 175"/>
                <a:gd name="T19" fmla="*/ 13 h 51"/>
                <a:gd name="T20" fmla="*/ 100 w 175"/>
                <a:gd name="T21" fmla="*/ 9 h 51"/>
                <a:gd name="T22" fmla="*/ 108 w 175"/>
                <a:gd name="T23" fmla="*/ 9 h 51"/>
                <a:gd name="T24" fmla="*/ 117 w 175"/>
                <a:gd name="T25" fmla="*/ 5 h 51"/>
                <a:gd name="T26" fmla="*/ 125 w 175"/>
                <a:gd name="T27" fmla="*/ 5 h 51"/>
                <a:gd name="T28" fmla="*/ 129 w 175"/>
                <a:gd name="T29" fmla="*/ 5 h 51"/>
                <a:gd name="T30" fmla="*/ 133 w 175"/>
                <a:gd name="T31" fmla="*/ 0 h 51"/>
                <a:gd name="T32" fmla="*/ 138 w 175"/>
                <a:gd name="T33" fmla="*/ 0 h 51"/>
                <a:gd name="T34" fmla="*/ 150 w 175"/>
                <a:gd name="T35" fmla="*/ 5 h 51"/>
                <a:gd name="T36" fmla="*/ 163 w 175"/>
                <a:gd name="T37" fmla="*/ 5 h 51"/>
                <a:gd name="T38" fmla="*/ 167 w 175"/>
                <a:gd name="T39" fmla="*/ 9 h 51"/>
                <a:gd name="T40" fmla="*/ 171 w 175"/>
                <a:gd name="T41" fmla="*/ 13 h 51"/>
                <a:gd name="T42" fmla="*/ 171 w 175"/>
                <a:gd name="T43" fmla="*/ 13 h 51"/>
                <a:gd name="T44" fmla="*/ 175 w 175"/>
                <a:gd name="T45" fmla="*/ 13 h 51"/>
                <a:gd name="T46" fmla="*/ 171 w 175"/>
                <a:gd name="T47" fmla="*/ 17 h 51"/>
                <a:gd name="T48" fmla="*/ 171 w 175"/>
                <a:gd name="T49" fmla="*/ 21 h 51"/>
                <a:gd name="T50" fmla="*/ 167 w 175"/>
                <a:gd name="T51" fmla="*/ 26 h 51"/>
                <a:gd name="T52" fmla="*/ 158 w 175"/>
                <a:gd name="T53" fmla="*/ 30 h 51"/>
                <a:gd name="T54" fmla="*/ 150 w 175"/>
                <a:gd name="T55" fmla="*/ 30 h 51"/>
                <a:gd name="T56" fmla="*/ 142 w 175"/>
                <a:gd name="T57" fmla="*/ 30 h 51"/>
                <a:gd name="T58" fmla="*/ 129 w 175"/>
                <a:gd name="T59" fmla="*/ 34 h 51"/>
                <a:gd name="T60" fmla="*/ 113 w 175"/>
                <a:gd name="T61" fmla="*/ 34 h 51"/>
                <a:gd name="T62" fmla="*/ 96 w 175"/>
                <a:gd name="T63" fmla="*/ 38 h 51"/>
                <a:gd name="T64" fmla="*/ 75 w 175"/>
                <a:gd name="T65" fmla="*/ 42 h 51"/>
                <a:gd name="T66" fmla="*/ 58 w 175"/>
                <a:gd name="T67" fmla="*/ 46 h 51"/>
                <a:gd name="T68" fmla="*/ 41 w 175"/>
                <a:gd name="T69" fmla="*/ 46 h 51"/>
                <a:gd name="T70" fmla="*/ 29 w 175"/>
                <a:gd name="T71" fmla="*/ 51 h 51"/>
                <a:gd name="T72" fmla="*/ 25 w 175"/>
                <a:gd name="T73" fmla="*/ 51 h 51"/>
                <a:gd name="T74" fmla="*/ 21 w 175"/>
                <a:gd name="T75" fmla="*/ 51 h 51"/>
                <a:gd name="T76" fmla="*/ 12 w 175"/>
                <a:gd name="T77" fmla="*/ 51 h 51"/>
                <a:gd name="T78" fmla="*/ 8 w 175"/>
                <a:gd name="T79" fmla="*/ 46 h 51"/>
                <a:gd name="T80" fmla="*/ 4 w 175"/>
                <a:gd name="T81" fmla="*/ 46 h 51"/>
                <a:gd name="T82" fmla="*/ 4 w 175"/>
                <a:gd name="T83" fmla="*/ 42 h 51"/>
                <a:gd name="T84" fmla="*/ 0 w 175"/>
                <a:gd name="T85" fmla="*/ 34 h 51"/>
                <a:gd name="T86" fmla="*/ 0 w 175"/>
                <a:gd name="T87" fmla="*/ 30 h 51"/>
                <a:gd name="T88" fmla="*/ 0 w 175"/>
                <a:gd name="T89" fmla="*/ 30 h 51"/>
                <a:gd name="T90" fmla="*/ 4 w 175"/>
                <a:gd name="T91" fmla="*/ 30 h 51"/>
                <a:gd name="T92" fmla="*/ 4 w 175"/>
                <a:gd name="T93" fmla="*/ 30 h 51"/>
                <a:gd name="T94" fmla="*/ 12 w 175"/>
                <a:gd name="T95" fmla="*/ 30 h 51"/>
                <a:gd name="T96" fmla="*/ 12 w 175"/>
                <a:gd name="T97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5" h="51">
                  <a:moveTo>
                    <a:pt x="12" y="30"/>
                  </a:moveTo>
                  <a:lnTo>
                    <a:pt x="12" y="30"/>
                  </a:lnTo>
                  <a:lnTo>
                    <a:pt x="16" y="30"/>
                  </a:lnTo>
                  <a:lnTo>
                    <a:pt x="21" y="26"/>
                  </a:lnTo>
                  <a:lnTo>
                    <a:pt x="29" y="26"/>
                  </a:lnTo>
                  <a:lnTo>
                    <a:pt x="37" y="26"/>
                  </a:lnTo>
                  <a:lnTo>
                    <a:pt x="50" y="21"/>
                  </a:lnTo>
                  <a:lnTo>
                    <a:pt x="58" y="17"/>
                  </a:lnTo>
                  <a:lnTo>
                    <a:pt x="75" y="17"/>
                  </a:lnTo>
                  <a:lnTo>
                    <a:pt x="87" y="13"/>
                  </a:lnTo>
                  <a:lnTo>
                    <a:pt x="100" y="9"/>
                  </a:lnTo>
                  <a:lnTo>
                    <a:pt x="108" y="9"/>
                  </a:lnTo>
                  <a:lnTo>
                    <a:pt x="117" y="5"/>
                  </a:lnTo>
                  <a:lnTo>
                    <a:pt x="125" y="5"/>
                  </a:lnTo>
                  <a:lnTo>
                    <a:pt x="129" y="5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50" y="5"/>
                  </a:lnTo>
                  <a:lnTo>
                    <a:pt x="163" y="5"/>
                  </a:lnTo>
                  <a:lnTo>
                    <a:pt x="167" y="9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5" y="13"/>
                  </a:lnTo>
                  <a:lnTo>
                    <a:pt x="171" y="17"/>
                  </a:lnTo>
                  <a:lnTo>
                    <a:pt x="171" y="21"/>
                  </a:lnTo>
                  <a:lnTo>
                    <a:pt x="167" y="26"/>
                  </a:lnTo>
                  <a:lnTo>
                    <a:pt x="158" y="30"/>
                  </a:lnTo>
                  <a:lnTo>
                    <a:pt x="150" y="30"/>
                  </a:lnTo>
                  <a:lnTo>
                    <a:pt x="142" y="30"/>
                  </a:lnTo>
                  <a:lnTo>
                    <a:pt x="129" y="34"/>
                  </a:lnTo>
                  <a:lnTo>
                    <a:pt x="113" y="34"/>
                  </a:lnTo>
                  <a:lnTo>
                    <a:pt x="96" y="38"/>
                  </a:lnTo>
                  <a:lnTo>
                    <a:pt x="75" y="42"/>
                  </a:lnTo>
                  <a:lnTo>
                    <a:pt x="58" y="46"/>
                  </a:lnTo>
                  <a:lnTo>
                    <a:pt x="41" y="46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12" y="51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2" y="30"/>
                  </a:lnTo>
                  <a:lnTo>
                    <a:pt x="12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37">
              <a:extLst>
                <a:ext uri="{FF2B5EF4-FFF2-40B4-BE49-F238E27FC236}">
                  <a16:creationId xmlns:a16="http://schemas.microsoft.com/office/drawing/2014/main" id="{22BABEA8-1046-424E-BA03-1DB911451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319" y="22690369"/>
              <a:ext cx="836128" cy="1024727"/>
            </a:xfrm>
            <a:custGeom>
              <a:avLst/>
              <a:gdLst>
                <a:gd name="T0" fmla="*/ 16 w 133"/>
                <a:gd name="T1" fmla="*/ 138 h 163"/>
                <a:gd name="T2" fmla="*/ 29 w 133"/>
                <a:gd name="T3" fmla="*/ 125 h 163"/>
                <a:gd name="T4" fmla="*/ 37 w 133"/>
                <a:gd name="T5" fmla="*/ 113 h 163"/>
                <a:gd name="T6" fmla="*/ 50 w 133"/>
                <a:gd name="T7" fmla="*/ 100 h 163"/>
                <a:gd name="T8" fmla="*/ 62 w 133"/>
                <a:gd name="T9" fmla="*/ 83 h 163"/>
                <a:gd name="T10" fmla="*/ 75 w 133"/>
                <a:gd name="T11" fmla="*/ 67 h 163"/>
                <a:gd name="T12" fmla="*/ 87 w 133"/>
                <a:gd name="T13" fmla="*/ 46 h 163"/>
                <a:gd name="T14" fmla="*/ 100 w 133"/>
                <a:gd name="T15" fmla="*/ 25 h 163"/>
                <a:gd name="T16" fmla="*/ 108 w 133"/>
                <a:gd name="T17" fmla="*/ 0 h 163"/>
                <a:gd name="T18" fmla="*/ 117 w 133"/>
                <a:gd name="T19" fmla="*/ 0 h 163"/>
                <a:gd name="T20" fmla="*/ 121 w 133"/>
                <a:gd name="T21" fmla="*/ 4 h 163"/>
                <a:gd name="T22" fmla="*/ 125 w 133"/>
                <a:gd name="T23" fmla="*/ 8 h 163"/>
                <a:gd name="T24" fmla="*/ 129 w 133"/>
                <a:gd name="T25" fmla="*/ 12 h 163"/>
                <a:gd name="T26" fmla="*/ 129 w 133"/>
                <a:gd name="T27" fmla="*/ 16 h 163"/>
                <a:gd name="T28" fmla="*/ 133 w 133"/>
                <a:gd name="T29" fmla="*/ 21 h 163"/>
                <a:gd name="T30" fmla="*/ 129 w 133"/>
                <a:gd name="T31" fmla="*/ 25 h 163"/>
                <a:gd name="T32" fmla="*/ 125 w 133"/>
                <a:gd name="T33" fmla="*/ 33 h 163"/>
                <a:gd name="T34" fmla="*/ 121 w 133"/>
                <a:gd name="T35" fmla="*/ 46 h 163"/>
                <a:gd name="T36" fmla="*/ 108 w 133"/>
                <a:gd name="T37" fmla="*/ 62 h 163"/>
                <a:gd name="T38" fmla="*/ 100 w 133"/>
                <a:gd name="T39" fmla="*/ 79 h 163"/>
                <a:gd name="T40" fmla="*/ 87 w 133"/>
                <a:gd name="T41" fmla="*/ 96 h 163"/>
                <a:gd name="T42" fmla="*/ 75 w 133"/>
                <a:gd name="T43" fmla="*/ 108 h 163"/>
                <a:gd name="T44" fmla="*/ 66 w 133"/>
                <a:gd name="T45" fmla="*/ 121 h 163"/>
                <a:gd name="T46" fmla="*/ 54 w 133"/>
                <a:gd name="T47" fmla="*/ 129 h 163"/>
                <a:gd name="T48" fmla="*/ 41 w 133"/>
                <a:gd name="T49" fmla="*/ 138 h 163"/>
                <a:gd name="T50" fmla="*/ 33 w 133"/>
                <a:gd name="T51" fmla="*/ 146 h 163"/>
                <a:gd name="T52" fmla="*/ 25 w 133"/>
                <a:gd name="T53" fmla="*/ 150 h 163"/>
                <a:gd name="T54" fmla="*/ 12 w 133"/>
                <a:gd name="T55" fmla="*/ 158 h 163"/>
                <a:gd name="T56" fmla="*/ 8 w 133"/>
                <a:gd name="T57" fmla="*/ 158 h 163"/>
                <a:gd name="T58" fmla="*/ 4 w 133"/>
                <a:gd name="T59" fmla="*/ 163 h 163"/>
                <a:gd name="T60" fmla="*/ 0 w 133"/>
                <a:gd name="T61" fmla="*/ 158 h 163"/>
                <a:gd name="T62" fmla="*/ 0 w 133"/>
                <a:gd name="T63" fmla="*/ 158 h 163"/>
                <a:gd name="T64" fmla="*/ 4 w 133"/>
                <a:gd name="T65" fmla="*/ 150 h 163"/>
                <a:gd name="T66" fmla="*/ 8 w 133"/>
                <a:gd name="T67" fmla="*/ 146 h 163"/>
                <a:gd name="T68" fmla="*/ 16 w 133"/>
                <a:gd name="T69" fmla="*/ 138 h 163"/>
                <a:gd name="T70" fmla="*/ 16 w 133"/>
                <a:gd name="T71" fmla="*/ 1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63">
                  <a:moveTo>
                    <a:pt x="16" y="138"/>
                  </a:moveTo>
                  <a:lnTo>
                    <a:pt x="29" y="125"/>
                  </a:lnTo>
                  <a:lnTo>
                    <a:pt x="37" y="113"/>
                  </a:lnTo>
                  <a:lnTo>
                    <a:pt x="50" y="100"/>
                  </a:lnTo>
                  <a:lnTo>
                    <a:pt x="62" y="83"/>
                  </a:lnTo>
                  <a:lnTo>
                    <a:pt x="75" y="67"/>
                  </a:lnTo>
                  <a:lnTo>
                    <a:pt x="87" y="46"/>
                  </a:lnTo>
                  <a:lnTo>
                    <a:pt x="100" y="25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1" y="4"/>
                  </a:lnTo>
                  <a:lnTo>
                    <a:pt x="125" y="8"/>
                  </a:lnTo>
                  <a:lnTo>
                    <a:pt x="129" y="12"/>
                  </a:lnTo>
                  <a:lnTo>
                    <a:pt x="129" y="16"/>
                  </a:lnTo>
                  <a:lnTo>
                    <a:pt x="133" y="21"/>
                  </a:lnTo>
                  <a:lnTo>
                    <a:pt x="129" y="25"/>
                  </a:lnTo>
                  <a:lnTo>
                    <a:pt x="125" y="33"/>
                  </a:lnTo>
                  <a:lnTo>
                    <a:pt x="121" y="46"/>
                  </a:lnTo>
                  <a:lnTo>
                    <a:pt x="108" y="62"/>
                  </a:lnTo>
                  <a:lnTo>
                    <a:pt x="100" y="79"/>
                  </a:lnTo>
                  <a:lnTo>
                    <a:pt x="87" y="96"/>
                  </a:lnTo>
                  <a:lnTo>
                    <a:pt x="75" y="108"/>
                  </a:lnTo>
                  <a:lnTo>
                    <a:pt x="66" y="121"/>
                  </a:lnTo>
                  <a:lnTo>
                    <a:pt x="54" y="129"/>
                  </a:lnTo>
                  <a:lnTo>
                    <a:pt x="41" y="138"/>
                  </a:lnTo>
                  <a:lnTo>
                    <a:pt x="33" y="146"/>
                  </a:lnTo>
                  <a:lnTo>
                    <a:pt x="25" y="150"/>
                  </a:lnTo>
                  <a:lnTo>
                    <a:pt x="12" y="158"/>
                  </a:lnTo>
                  <a:lnTo>
                    <a:pt x="8" y="158"/>
                  </a:lnTo>
                  <a:lnTo>
                    <a:pt x="4" y="16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4" y="150"/>
                  </a:lnTo>
                  <a:lnTo>
                    <a:pt x="8" y="146"/>
                  </a:lnTo>
                  <a:lnTo>
                    <a:pt x="16" y="138"/>
                  </a:lnTo>
                  <a:lnTo>
                    <a:pt x="16" y="1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8">
              <a:extLst>
                <a:ext uri="{FF2B5EF4-FFF2-40B4-BE49-F238E27FC236}">
                  <a16:creationId xmlns:a16="http://schemas.microsoft.com/office/drawing/2014/main" id="{F8BA65FD-81EF-434D-BD16-0D57280DE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003" y="23187017"/>
              <a:ext cx="496648" cy="496648"/>
            </a:xfrm>
            <a:custGeom>
              <a:avLst/>
              <a:gdLst>
                <a:gd name="T0" fmla="*/ 58 w 79"/>
                <a:gd name="T1" fmla="*/ 29 h 79"/>
                <a:gd name="T2" fmla="*/ 67 w 79"/>
                <a:gd name="T3" fmla="*/ 38 h 79"/>
                <a:gd name="T4" fmla="*/ 71 w 79"/>
                <a:gd name="T5" fmla="*/ 46 h 79"/>
                <a:gd name="T6" fmla="*/ 75 w 79"/>
                <a:gd name="T7" fmla="*/ 50 h 79"/>
                <a:gd name="T8" fmla="*/ 79 w 79"/>
                <a:gd name="T9" fmla="*/ 59 h 79"/>
                <a:gd name="T10" fmla="*/ 75 w 79"/>
                <a:gd name="T11" fmla="*/ 63 h 79"/>
                <a:gd name="T12" fmla="*/ 75 w 79"/>
                <a:gd name="T13" fmla="*/ 71 h 79"/>
                <a:gd name="T14" fmla="*/ 75 w 79"/>
                <a:gd name="T15" fmla="*/ 71 h 79"/>
                <a:gd name="T16" fmla="*/ 75 w 79"/>
                <a:gd name="T17" fmla="*/ 75 h 79"/>
                <a:gd name="T18" fmla="*/ 71 w 79"/>
                <a:gd name="T19" fmla="*/ 79 h 79"/>
                <a:gd name="T20" fmla="*/ 67 w 79"/>
                <a:gd name="T21" fmla="*/ 79 h 79"/>
                <a:gd name="T22" fmla="*/ 67 w 79"/>
                <a:gd name="T23" fmla="*/ 79 h 79"/>
                <a:gd name="T24" fmla="*/ 62 w 79"/>
                <a:gd name="T25" fmla="*/ 75 h 79"/>
                <a:gd name="T26" fmla="*/ 58 w 79"/>
                <a:gd name="T27" fmla="*/ 75 h 79"/>
                <a:gd name="T28" fmla="*/ 54 w 79"/>
                <a:gd name="T29" fmla="*/ 71 h 79"/>
                <a:gd name="T30" fmla="*/ 50 w 79"/>
                <a:gd name="T31" fmla="*/ 67 h 79"/>
                <a:gd name="T32" fmla="*/ 46 w 79"/>
                <a:gd name="T33" fmla="*/ 59 h 79"/>
                <a:gd name="T34" fmla="*/ 37 w 79"/>
                <a:gd name="T35" fmla="*/ 54 h 79"/>
                <a:gd name="T36" fmla="*/ 33 w 79"/>
                <a:gd name="T37" fmla="*/ 46 h 79"/>
                <a:gd name="T38" fmla="*/ 17 w 79"/>
                <a:gd name="T39" fmla="*/ 29 h 79"/>
                <a:gd name="T40" fmla="*/ 8 w 79"/>
                <a:gd name="T41" fmla="*/ 17 h 79"/>
                <a:gd name="T42" fmla="*/ 0 w 79"/>
                <a:gd name="T43" fmla="*/ 8 h 79"/>
                <a:gd name="T44" fmla="*/ 0 w 79"/>
                <a:gd name="T45" fmla="*/ 4 h 79"/>
                <a:gd name="T46" fmla="*/ 0 w 79"/>
                <a:gd name="T47" fmla="*/ 0 h 79"/>
                <a:gd name="T48" fmla="*/ 4 w 79"/>
                <a:gd name="T49" fmla="*/ 0 h 79"/>
                <a:gd name="T50" fmla="*/ 12 w 79"/>
                <a:gd name="T51" fmla="*/ 0 h 79"/>
                <a:gd name="T52" fmla="*/ 21 w 79"/>
                <a:gd name="T53" fmla="*/ 4 h 79"/>
                <a:gd name="T54" fmla="*/ 33 w 79"/>
                <a:gd name="T55" fmla="*/ 8 h 79"/>
                <a:gd name="T56" fmla="*/ 42 w 79"/>
                <a:gd name="T57" fmla="*/ 13 h 79"/>
                <a:gd name="T58" fmla="*/ 50 w 79"/>
                <a:gd name="T59" fmla="*/ 21 h 79"/>
                <a:gd name="T60" fmla="*/ 58 w 79"/>
                <a:gd name="T61" fmla="*/ 29 h 79"/>
                <a:gd name="T62" fmla="*/ 58 w 79"/>
                <a:gd name="T63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" h="79">
                  <a:moveTo>
                    <a:pt x="58" y="29"/>
                  </a:moveTo>
                  <a:lnTo>
                    <a:pt x="67" y="38"/>
                  </a:lnTo>
                  <a:lnTo>
                    <a:pt x="71" y="46"/>
                  </a:lnTo>
                  <a:lnTo>
                    <a:pt x="75" y="50"/>
                  </a:lnTo>
                  <a:lnTo>
                    <a:pt x="79" y="59"/>
                  </a:lnTo>
                  <a:lnTo>
                    <a:pt x="75" y="63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5" y="75"/>
                  </a:lnTo>
                  <a:lnTo>
                    <a:pt x="71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62" y="75"/>
                  </a:lnTo>
                  <a:lnTo>
                    <a:pt x="58" y="75"/>
                  </a:lnTo>
                  <a:lnTo>
                    <a:pt x="54" y="71"/>
                  </a:lnTo>
                  <a:lnTo>
                    <a:pt x="50" y="67"/>
                  </a:lnTo>
                  <a:lnTo>
                    <a:pt x="46" y="59"/>
                  </a:lnTo>
                  <a:lnTo>
                    <a:pt x="37" y="54"/>
                  </a:lnTo>
                  <a:lnTo>
                    <a:pt x="33" y="46"/>
                  </a:lnTo>
                  <a:lnTo>
                    <a:pt x="17" y="29"/>
                  </a:lnTo>
                  <a:lnTo>
                    <a:pt x="8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33" y="8"/>
                  </a:lnTo>
                  <a:lnTo>
                    <a:pt x="42" y="13"/>
                  </a:lnTo>
                  <a:lnTo>
                    <a:pt x="50" y="21"/>
                  </a:lnTo>
                  <a:lnTo>
                    <a:pt x="58" y="29"/>
                  </a:lnTo>
                  <a:lnTo>
                    <a:pt x="58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9">
              <a:extLst>
                <a:ext uri="{FF2B5EF4-FFF2-40B4-BE49-F238E27FC236}">
                  <a16:creationId xmlns:a16="http://schemas.microsoft.com/office/drawing/2014/main" id="{4D66DB2D-1012-4911-A710-C9EF7C8C6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63" y="22954409"/>
              <a:ext cx="207462" cy="1075020"/>
            </a:xfrm>
            <a:custGeom>
              <a:avLst/>
              <a:gdLst>
                <a:gd name="T0" fmla="*/ 29 w 33"/>
                <a:gd name="T1" fmla="*/ 112 h 171"/>
                <a:gd name="T2" fmla="*/ 29 w 33"/>
                <a:gd name="T3" fmla="*/ 129 h 171"/>
                <a:gd name="T4" fmla="*/ 29 w 33"/>
                <a:gd name="T5" fmla="*/ 146 h 171"/>
                <a:gd name="T6" fmla="*/ 29 w 33"/>
                <a:gd name="T7" fmla="*/ 154 h 171"/>
                <a:gd name="T8" fmla="*/ 25 w 33"/>
                <a:gd name="T9" fmla="*/ 158 h 171"/>
                <a:gd name="T10" fmla="*/ 25 w 33"/>
                <a:gd name="T11" fmla="*/ 167 h 171"/>
                <a:gd name="T12" fmla="*/ 21 w 33"/>
                <a:gd name="T13" fmla="*/ 167 h 171"/>
                <a:gd name="T14" fmla="*/ 21 w 33"/>
                <a:gd name="T15" fmla="*/ 171 h 171"/>
                <a:gd name="T16" fmla="*/ 17 w 33"/>
                <a:gd name="T17" fmla="*/ 171 h 171"/>
                <a:gd name="T18" fmla="*/ 13 w 33"/>
                <a:gd name="T19" fmla="*/ 171 h 171"/>
                <a:gd name="T20" fmla="*/ 13 w 33"/>
                <a:gd name="T21" fmla="*/ 167 h 171"/>
                <a:gd name="T22" fmla="*/ 8 w 33"/>
                <a:gd name="T23" fmla="*/ 162 h 171"/>
                <a:gd name="T24" fmla="*/ 8 w 33"/>
                <a:gd name="T25" fmla="*/ 158 h 171"/>
                <a:gd name="T26" fmla="*/ 4 w 33"/>
                <a:gd name="T27" fmla="*/ 150 h 171"/>
                <a:gd name="T28" fmla="*/ 0 w 33"/>
                <a:gd name="T29" fmla="*/ 142 h 171"/>
                <a:gd name="T30" fmla="*/ 0 w 33"/>
                <a:gd name="T31" fmla="*/ 137 h 171"/>
                <a:gd name="T32" fmla="*/ 4 w 33"/>
                <a:gd name="T33" fmla="*/ 133 h 171"/>
                <a:gd name="T34" fmla="*/ 4 w 33"/>
                <a:gd name="T35" fmla="*/ 129 h 171"/>
                <a:gd name="T36" fmla="*/ 4 w 33"/>
                <a:gd name="T37" fmla="*/ 125 h 171"/>
                <a:gd name="T38" fmla="*/ 4 w 33"/>
                <a:gd name="T39" fmla="*/ 116 h 171"/>
                <a:gd name="T40" fmla="*/ 4 w 33"/>
                <a:gd name="T41" fmla="*/ 104 h 171"/>
                <a:gd name="T42" fmla="*/ 4 w 33"/>
                <a:gd name="T43" fmla="*/ 91 h 171"/>
                <a:gd name="T44" fmla="*/ 4 w 33"/>
                <a:gd name="T45" fmla="*/ 75 h 171"/>
                <a:gd name="T46" fmla="*/ 4 w 33"/>
                <a:gd name="T47" fmla="*/ 58 h 171"/>
                <a:gd name="T48" fmla="*/ 4 w 33"/>
                <a:gd name="T49" fmla="*/ 45 h 171"/>
                <a:gd name="T50" fmla="*/ 4 w 33"/>
                <a:gd name="T51" fmla="*/ 33 h 171"/>
                <a:gd name="T52" fmla="*/ 4 w 33"/>
                <a:gd name="T53" fmla="*/ 25 h 171"/>
                <a:gd name="T54" fmla="*/ 4 w 33"/>
                <a:gd name="T55" fmla="*/ 16 h 171"/>
                <a:gd name="T56" fmla="*/ 4 w 33"/>
                <a:gd name="T57" fmla="*/ 12 h 171"/>
                <a:gd name="T58" fmla="*/ 0 w 33"/>
                <a:gd name="T59" fmla="*/ 8 h 171"/>
                <a:gd name="T60" fmla="*/ 0 w 33"/>
                <a:gd name="T61" fmla="*/ 4 h 171"/>
                <a:gd name="T62" fmla="*/ 0 w 33"/>
                <a:gd name="T63" fmla="*/ 0 h 171"/>
                <a:gd name="T64" fmla="*/ 4 w 33"/>
                <a:gd name="T65" fmla="*/ 0 h 171"/>
                <a:gd name="T66" fmla="*/ 8 w 33"/>
                <a:gd name="T67" fmla="*/ 0 h 171"/>
                <a:gd name="T68" fmla="*/ 17 w 33"/>
                <a:gd name="T69" fmla="*/ 4 h 171"/>
                <a:gd name="T70" fmla="*/ 21 w 33"/>
                <a:gd name="T71" fmla="*/ 8 h 171"/>
                <a:gd name="T72" fmla="*/ 25 w 33"/>
                <a:gd name="T73" fmla="*/ 8 h 171"/>
                <a:gd name="T74" fmla="*/ 29 w 33"/>
                <a:gd name="T75" fmla="*/ 12 h 171"/>
                <a:gd name="T76" fmla="*/ 29 w 33"/>
                <a:gd name="T77" fmla="*/ 16 h 171"/>
                <a:gd name="T78" fmla="*/ 33 w 33"/>
                <a:gd name="T79" fmla="*/ 20 h 171"/>
                <a:gd name="T80" fmla="*/ 33 w 33"/>
                <a:gd name="T81" fmla="*/ 29 h 171"/>
                <a:gd name="T82" fmla="*/ 33 w 33"/>
                <a:gd name="T83" fmla="*/ 37 h 171"/>
                <a:gd name="T84" fmla="*/ 33 w 33"/>
                <a:gd name="T85" fmla="*/ 50 h 171"/>
                <a:gd name="T86" fmla="*/ 29 w 33"/>
                <a:gd name="T87" fmla="*/ 62 h 171"/>
                <a:gd name="T88" fmla="*/ 29 w 33"/>
                <a:gd name="T89" fmla="*/ 79 h 171"/>
                <a:gd name="T90" fmla="*/ 29 w 33"/>
                <a:gd name="T91" fmla="*/ 96 h 171"/>
                <a:gd name="T92" fmla="*/ 29 w 33"/>
                <a:gd name="T93" fmla="*/ 112 h 171"/>
                <a:gd name="T94" fmla="*/ 29 w 33"/>
                <a:gd name="T95" fmla="*/ 11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171">
                  <a:moveTo>
                    <a:pt x="29" y="112"/>
                  </a:moveTo>
                  <a:lnTo>
                    <a:pt x="29" y="129"/>
                  </a:lnTo>
                  <a:lnTo>
                    <a:pt x="29" y="146"/>
                  </a:lnTo>
                  <a:lnTo>
                    <a:pt x="29" y="154"/>
                  </a:lnTo>
                  <a:lnTo>
                    <a:pt x="25" y="158"/>
                  </a:lnTo>
                  <a:lnTo>
                    <a:pt x="25" y="167"/>
                  </a:lnTo>
                  <a:lnTo>
                    <a:pt x="21" y="167"/>
                  </a:lnTo>
                  <a:lnTo>
                    <a:pt x="21" y="171"/>
                  </a:lnTo>
                  <a:lnTo>
                    <a:pt x="17" y="171"/>
                  </a:lnTo>
                  <a:lnTo>
                    <a:pt x="13" y="171"/>
                  </a:lnTo>
                  <a:lnTo>
                    <a:pt x="13" y="167"/>
                  </a:lnTo>
                  <a:lnTo>
                    <a:pt x="8" y="162"/>
                  </a:lnTo>
                  <a:lnTo>
                    <a:pt x="8" y="158"/>
                  </a:lnTo>
                  <a:lnTo>
                    <a:pt x="4" y="150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4" y="133"/>
                  </a:lnTo>
                  <a:lnTo>
                    <a:pt x="4" y="129"/>
                  </a:lnTo>
                  <a:lnTo>
                    <a:pt x="4" y="125"/>
                  </a:lnTo>
                  <a:lnTo>
                    <a:pt x="4" y="116"/>
                  </a:lnTo>
                  <a:lnTo>
                    <a:pt x="4" y="104"/>
                  </a:lnTo>
                  <a:lnTo>
                    <a:pt x="4" y="91"/>
                  </a:lnTo>
                  <a:lnTo>
                    <a:pt x="4" y="75"/>
                  </a:lnTo>
                  <a:lnTo>
                    <a:pt x="4" y="58"/>
                  </a:lnTo>
                  <a:lnTo>
                    <a:pt x="4" y="45"/>
                  </a:lnTo>
                  <a:lnTo>
                    <a:pt x="4" y="33"/>
                  </a:lnTo>
                  <a:lnTo>
                    <a:pt x="4" y="25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1" y="8"/>
                  </a:lnTo>
                  <a:lnTo>
                    <a:pt x="25" y="8"/>
                  </a:lnTo>
                  <a:lnTo>
                    <a:pt x="29" y="12"/>
                  </a:lnTo>
                  <a:lnTo>
                    <a:pt x="29" y="16"/>
                  </a:lnTo>
                  <a:lnTo>
                    <a:pt x="33" y="20"/>
                  </a:lnTo>
                  <a:lnTo>
                    <a:pt x="33" y="29"/>
                  </a:lnTo>
                  <a:lnTo>
                    <a:pt x="33" y="37"/>
                  </a:lnTo>
                  <a:lnTo>
                    <a:pt x="33" y="50"/>
                  </a:lnTo>
                  <a:lnTo>
                    <a:pt x="29" y="62"/>
                  </a:lnTo>
                  <a:lnTo>
                    <a:pt x="29" y="79"/>
                  </a:lnTo>
                  <a:lnTo>
                    <a:pt x="29" y="96"/>
                  </a:lnTo>
                  <a:lnTo>
                    <a:pt x="29" y="112"/>
                  </a:lnTo>
                  <a:lnTo>
                    <a:pt x="29" y="1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0">
              <a:extLst>
                <a:ext uri="{FF2B5EF4-FFF2-40B4-BE49-F238E27FC236}">
                  <a16:creationId xmlns:a16="http://schemas.microsoft.com/office/drawing/2014/main" id="{AC030CB3-E2CF-4EFB-B350-D9C46B640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698" y="22558351"/>
              <a:ext cx="320622" cy="339480"/>
            </a:xfrm>
            <a:custGeom>
              <a:avLst/>
              <a:gdLst>
                <a:gd name="T0" fmla="*/ 0 w 51"/>
                <a:gd name="T1" fmla="*/ 4 h 54"/>
                <a:gd name="T2" fmla="*/ 5 w 51"/>
                <a:gd name="T3" fmla="*/ 0 h 54"/>
                <a:gd name="T4" fmla="*/ 9 w 51"/>
                <a:gd name="T5" fmla="*/ 0 h 54"/>
                <a:gd name="T6" fmla="*/ 17 w 51"/>
                <a:gd name="T7" fmla="*/ 0 h 54"/>
                <a:gd name="T8" fmla="*/ 26 w 51"/>
                <a:gd name="T9" fmla="*/ 4 h 54"/>
                <a:gd name="T10" fmla="*/ 30 w 51"/>
                <a:gd name="T11" fmla="*/ 4 h 54"/>
                <a:gd name="T12" fmla="*/ 34 w 51"/>
                <a:gd name="T13" fmla="*/ 8 h 54"/>
                <a:gd name="T14" fmla="*/ 42 w 51"/>
                <a:gd name="T15" fmla="*/ 12 h 54"/>
                <a:gd name="T16" fmla="*/ 51 w 51"/>
                <a:gd name="T17" fmla="*/ 25 h 54"/>
                <a:gd name="T18" fmla="*/ 51 w 51"/>
                <a:gd name="T19" fmla="*/ 29 h 54"/>
                <a:gd name="T20" fmla="*/ 51 w 51"/>
                <a:gd name="T21" fmla="*/ 37 h 54"/>
                <a:gd name="T22" fmla="*/ 51 w 51"/>
                <a:gd name="T23" fmla="*/ 42 h 54"/>
                <a:gd name="T24" fmla="*/ 51 w 51"/>
                <a:gd name="T25" fmla="*/ 46 h 54"/>
                <a:gd name="T26" fmla="*/ 51 w 51"/>
                <a:gd name="T27" fmla="*/ 50 h 54"/>
                <a:gd name="T28" fmla="*/ 51 w 51"/>
                <a:gd name="T29" fmla="*/ 54 h 54"/>
                <a:gd name="T30" fmla="*/ 46 w 51"/>
                <a:gd name="T31" fmla="*/ 54 h 54"/>
                <a:gd name="T32" fmla="*/ 42 w 51"/>
                <a:gd name="T33" fmla="*/ 54 h 54"/>
                <a:gd name="T34" fmla="*/ 38 w 51"/>
                <a:gd name="T35" fmla="*/ 54 h 54"/>
                <a:gd name="T36" fmla="*/ 34 w 51"/>
                <a:gd name="T37" fmla="*/ 50 h 54"/>
                <a:gd name="T38" fmla="*/ 30 w 51"/>
                <a:gd name="T39" fmla="*/ 46 h 54"/>
                <a:gd name="T40" fmla="*/ 21 w 51"/>
                <a:gd name="T41" fmla="*/ 37 h 54"/>
                <a:gd name="T42" fmla="*/ 17 w 51"/>
                <a:gd name="T43" fmla="*/ 33 h 54"/>
                <a:gd name="T44" fmla="*/ 13 w 51"/>
                <a:gd name="T45" fmla="*/ 25 h 54"/>
                <a:gd name="T46" fmla="*/ 9 w 51"/>
                <a:gd name="T47" fmla="*/ 21 h 54"/>
                <a:gd name="T48" fmla="*/ 5 w 51"/>
                <a:gd name="T49" fmla="*/ 17 h 54"/>
                <a:gd name="T50" fmla="*/ 0 w 51"/>
                <a:gd name="T51" fmla="*/ 12 h 54"/>
                <a:gd name="T52" fmla="*/ 0 w 51"/>
                <a:gd name="T53" fmla="*/ 8 h 54"/>
                <a:gd name="T54" fmla="*/ 0 w 51"/>
                <a:gd name="T55" fmla="*/ 4 h 54"/>
                <a:gd name="T56" fmla="*/ 0 w 51"/>
                <a:gd name="T5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1" h="54">
                  <a:moveTo>
                    <a:pt x="0" y="4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51" y="25"/>
                  </a:lnTo>
                  <a:lnTo>
                    <a:pt x="51" y="29"/>
                  </a:lnTo>
                  <a:lnTo>
                    <a:pt x="51" y="37"/>
                  </a:lnTo>
                  <a:lnTo>
                    <a:pt x="51" y="42"/>
                  </a:lnTo>
                  <a:lnTo>
                    <a:pt x="51" y="46"/>
                  </a:lnTo>
                  <a:lnTo>
                    <a:pt x="51" y="50"/>
                  </a:lnTo>
                  <a:lnTo>
                    <a:pt x="51" y="54"/>
                  </a:lnTo>
                  <a:lnTo>
                    <a:pt x="46" y="54"/>
                  </a:lnTo>
                  <a:lnTo>
                    <a:pt x="42" y="54"/>
                  </a:lnTo>
                  <a:lnTo>
                    <a:pt x="38" y="54"/>
                  </a:lnTo>
                  <a:lnTo>
                    <a:pt x="34" y="50"/>
                  </a:lnTo>
                  <a:lnTo>
                    <a:pt x="30" y="46"/>
                  </a:lnTo>
                  <a:lnTo>
                    <a:pt x="21" y="37"/>
                  </a:lnTo>
                  <a:lnTo>
                    <a:pt x="17" y="33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787366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B003D7D-42D9-4642-8A42-6F82F75CBA40}"/>
              </a:ext>
            </a:extLst>
          </p:cNvPr>
          <p:cNvGrpSpPr/>
          <p:nvPr/>
        </p:nvGrpSpPr>
        <p:grpSpPr>
          <a:xfrm>
            <a:off x="3317121" y="2715106"/>
            <a:ext cx="1974011" cy="1810561"/>
            <a:chOff x="3469521" y="25029006"/>
            <a:chExt cx="1974011" cy="1810561"/>
          </a:xfrm>
        </p:grpSpPr>
        <p:sp>
          <p:nvSpPr>
            <p:cNvPr id="3" name="Freeform 156">
              <a:extLst>
                <a:ext uri="{FF2B5EF4-FFF2-40B4-BE49-F238E27FC236}">
                  <a16:creationId xmlns:a16="http://schemas.microsoft.com/office/drawing/2014/main" id="{96431AE2-A09A-4C7E-9D25-7A9341DE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396" y="25029006"/>
              <a:ext cx="710394" cy="257755"/>
            </a:xfrm>
            <a:custGeom>
              <a:avLst/>
              <a:gdLst>
                <a:gd name="T0" fmla="*/ 17 w 113"/>
                <a:gd name="T1" fmla="*/ 20 h 41"/>
                <a:gd name="T2" fmla="*/ 25 w 113"/>
                <a:gd name="T3" fmla="*/ 20 h 41"/>
                <a:gd name="T4" fmla="*/ 33 w 113"/>
                <a:gd name="T5" fmla="*/ 16 h 41"/>
                <a:gd name="T6" fmla="*/ 46 w 113"/>
                <a:gd name="T7" fmla="*/ 12 h 41"/>
                <a:gd name="T8" fmla="*/ 63 w 113"/>
                <a:gd name="T9" fmla="*/ 8 h 41"/>
                <a:gd name="T10" fmla="*/ 75 w 113"/>
                <a:gd name="T11" fmla="*/ 4 h 41"/>
                <a:gd name="T12" fmla="*/ 84 w 113"/>
                <a:gd name="T13" fmla="*/ 0 h 41"/>
                <a:gd name="T14" fmla="*/ 92 w 113"/>
                <a:gd name="T15" fmla="*/ 0 h 41"/>
                <a:gd name="T16" fmla="*/ 96 w 113"/>
                <a:gd name="T17" fmla="*/ 0 h 41"/>
                <a:gd name="T18" fmla="*/ 100 w 113"/>
                <a:gd name="T19" fmla="*/ 0 h 41"/>
                <a:gd name="T20" fmla="*/ 104 w 113"/>
                <a:gd name="T21" fmla="*/ 0 h 41"/>
                <a:gd name="T22" fmla="*/ 113 w 113"/>
                <a:gd name="T23" fmla="*/ 4 h 41"/>
                <a:gd name="T24" fmla="*/ 113 w 113"/>
                <a:gd name="T25" fmla="*/ 8 h 41"/>
                <a:gd name="T26" fmla="*/ 113 w 113"/>
                <a:gd name="T27" fmla="*/ 16 h 41"/>
                <a:gd name="T28" fmla="*/ 109 w 113"/>
                <a:gd name="T29" fmla="*/ 20 h 41"/>
                <a:gd name="T30" fmla="*/ 104 w 113"/>
                <a:gd name="T31" fmla="*/ 20 h 41"/>
                <a:gd name="T32" fmla="*/ 96 w 113"/>
                <a:gd name="T33" fmla="*/ 25 h 41"/>
                <a:gd name="T34" fmla="*/ 84 w 113"/>
                <a:gd name="T35" fmla="*/ 29 h 41"/>
                <a:gd name="T36" fmla="*/ 67 w 113"/>
                <a:gd name="T37" fmla="*/ 33 h 41"/>
                <a:gd name="T38" fmla="*/ 50 w 113"/>
                <a:gd name="T39" fmla="*/ 41 h 41"/>
                <a:gd name="T40" fmla="*/ 38 w 113"/>
                <a:gd name="T41" fmla="*/ 41 h 41"/>
                <a:gd name="T42" fmla="*/ 25 w 113"/>
                <a:gd name="T43" fmla="*/ 41 h 41"/>
                <a:gd name="T44" fmla="*/ 17 w 113"/>
                <a:gd name="T45" fmla="*/ 41 h 41"/>
                <a:gd name="T46" fmla="*/ 8 w 113"/>
                <a:gd name="T47" fmla="*/ 37 h 41"/>
                <a:gd name="T48" fmla="*/ 4 w 113"/>
                <a:gd name="T49" fmla="*/ 37 h 41"/>
                <a:gd name="T50" fmla="*/ 0 w 113"/>
                <a:gd name="T51" fmla="*/ 33 h 41"/>
                <a:gd name="T52" fmla="*/ 0 w 113"/>
                <a:gd name="T53" fmla="*/ 29 h 41"/>
                <a:gd name="T54" fmla="*/ 0 w 113"/>
                <a:gd name="T55" fmla="*/ 29 h 41"/>
                <a:gd name="T56" fmla="*/ 4 w 113"/>
                <a:gd name="T57" fmla="*/ 25 h 41"/>
                <a:gd name="T58" fmla="*/ 8 w 113"/>
                <a:gd name="T59" fmla="*/ 25 h 41"/>
                <a:gd name="T60" fmla="*/ 17 w 113"/>
                <a:gd name="T61" fmla="*/ 20 h 41"/>
                <a:gd name="T62" fmla="*/ 17 w 113"/>
                <a:gd name="T6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3" h="41">
                  <a:moveTo>
                    <a:pt x="17" y="20"/>
                  </a:moveTo>
                  <a:lnTo>
                    <a:pt x="25" y="20"/>
                  </a:lnTo>
                  <a:lnTo>
                    <a:pt x="33" y="16"/>
                  </a:lnTo>
                  <a:lnTo>
                    <a:pt x="46" y="12"/>
                  </a:lnTo>
                  <a:lnTo>
                    <a:pt x="63" y="8"/>
                  </a:lnTo>
                  <a:lnTo>
                    <a:pt x="75" y="4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4"/>
                  </a:lnTo>
                  <a:lnTo>
                    <a:pt x="113" y="8"/>
                  </a:lnTo>
                  <a:lnTo>
                    <a:pt x="113" y="16"/>
                  </a:lnTo>
                  <a:lnTo>
                    <a:pt x="109" y="20"/>
                  </a:lnTo>
                  <a:lnTo>
                    <a:pt x="104" y="20"/>
                  </a:lnTo>
                  <a:lnTo>
                    <a:pt x="96" y="25"/>
                  </a:lnTo>
                  <a:lnTo>
                    <a:pt x="84" y="29"/>
                  </a:lnTo>
                  <a:lnTo>
                    <a:pt x="67" y="33"/>
                  </a:lnTo>
                  <a:lnTo>
                    <a:pt x="50" y="41"/>
                  </a:lnTo>
                  <a:lnTo>
                    <a:pt x="38" y="41"/>
                  </a:lnTo>
                  <a:lnTo>
                    <a:pt x="25" y="41"/>
                  </a:lnTo>
                  <a:lnTo>
                    <a:pt x="17" y="41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7" y="20"/>
                  </a:lnTo>
                  <a:lnTo>
                    <a:pt x="17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57">
              <a:extLst>
                <a:ext uri="{FF2B5EF4-FFF2-40B4-BE49-F238E27FC236}">
                  <a16:creationId xmlns:a16="http://schemas.microsoft.com/office/drawing/2014/main" id="{A4256E5D-5AC0-4868-ACF1-0B0068D4A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729" y="25211321"/>
              <a:ext cx="81729" cy="1024727"/>
            </a:xfrm>
            <a:custGeom>
              <a:avLst/>
              <a:gdLst>
                <a:gd name="T0" fmla="*/ 0 w 13"/>
                <a:gd name="T1" fmla="*/ 163 h 163"/>
                <a:gd name="T2" fmla="*/ 0 w 13"/>
                <a:gd name="T3" fmla="*/ 117 h 163"/>
                <a:gd name="T4" fmla="*/ 0 w 13"/>
                <a:gd name="T5" fmla="*/ 79 h 163"/>
                <a:gd name="T6" fmla="*/ 0 w 13"/>
                <a:gd name="T7" fmla="*/ 37 h 163"/>
                <a:gd name="T8" fmla="*/ 0 w 13"/>
                <a:gd name="T9" fmla="*/ 0 h 163"/>
                <a:gd name="T10" fmla="*/ 4 w 13"/>
                <a:gd name="T11" fmla="*/ 4 h 163"/>
                <a:gd name="T12" fmla="*/ 13 w 13"/>
                <a:gd name="T13" fmla="*/ 8 h 163"/>
                <a:gd name="T14" fmla="*/ 13 w 13"/>
                <a:gd name="T15" fmla="*/ 12 h 163"/>
                <a:gd name="T16" fmla="*/ 13 w 13"/>
                <a:gd name="T17" fmla="*/ 17 h 163"/>
                <a:gd name="T18" fmla="*/ 13 w 13"/>
                <a:gd name="T19" fmla="*/ 17 h 163"/>
                <a:gd name="T20" fmla="*/ 13 w 13"/>
                <a:gd name="T21" fmla="*/ 25 h 163"/>
                <a:gd name="T22" fmla="*/ 13 w 13"/>
                <a:gd name="T23" fmla="*/ 37 h 163"/>
                <a:gd name="T24" fmla="*/ 13 w 13"/>
                <a:gd name="T25" fmla="*/ 50 h 163"/>
                <a:gd name="T26" fmla="*/ 13 w 13"/>
                <a:gd name="T27" fmla="*/ 58 h 163"/>
                <a:gd name="T28" fmla="*/ 13 w 13"/>
                <a:gd name="T29" fmla="*/ 71 h 163"/>
                <a:gd name="T30" fmla="*/ 13 w 13"/>
                <a:gd name="T31" fmla="*/ 83 h 163"/>
                <a:gd name="T32" fmla="*/ 13 w 13"/>
                <a:gd name="T33" fmla="*/ 96 h 163"/>
                <a:gd name="T34" fmla="*/ 13 w 13"/>
                <a:gd name="T35" fmla="*/ 108 h 163"/>
                <a:gd name="T36" fmla="*/ 13 w 13"/>
                <a:gd name="T37" fmla="*/ 125 h 163"/>
                <a:gd name="T38" fmla="*/ 13 w 13"/>
                <a:gd name="T39" fmla="*/ 142 h 163"/>
                <a:gd name="T40" fmla="*/ 13 w 13"/>
                <a:gd name="T41" fmla="*/ 159 h 163"/>
                <a:gd name="T42" fmla="*/ 0 w 13"/>
                <a:gd name="T43" fmla="*/ 163 h 163"/>
                <a:gd name="T44" fmla="*/ 0 w 13"/>
                <a:gd name="T4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63">
                  <a:moveTo>
                    <a:pt x="0" y="163"/>
                  </a:moveTo>
                  <a:lnTo>
                    <a:pt x="0" y="117"/>
                  </a:lnTo>
                  <a:lnTo>
                    <a:pt x="0" y="79"/>
                  </a:lnTo>
                  <a:lnTo>
                    <a:pt x="0" y="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25"/>
                  </a:lnTo>
                  <a:lnTo>
                    <a:pt x="13" y="37"/>
                  </a:lnTo>
                  <a:lnTo>
                    <a:pt x="13" y="50"/>
                  </a:lnTo>
                  <a:lnTo>
                    <a:pt x="13" y="58"/>
                  </a:lnTo>
                  <a:lnTo>
                    <a:pt x="13" y="71"/>
                  </a:lnTo>
                  <a:lnTo>
                    <a:pt x="13" y="83"/>
                  </a:lnTo>
                  <a:lnTo>
                    <a:pt x="13" y="96"/>
                  </a:lnTo>
                  <a:lnTo>
                    <a:pt x="13" y="108"/>
                  </a:lnTo>
                  <a:lnTo>
                    <a:pt x="13" y="125"/>
                  </a:lnTo>
                  <a:lnTo>
                    <a:pt x="13" y="142"/>
                  </a:lnTo>
                  <a:lnTo>
                    <a:pt x="13" y="159"/>
                  </a:lnTo>
                  <a:lnTo>
                    <a:pt x="0" y="163"/>
                  </a:lnTo>
                  <a:lnTo>
                    <a:pt x="0" y="1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58">
              <a:extLst>
                <a:ext uri="{FF2B5EF4-FFF2-40B4-BE49-F238E27FC236}">
                  <a16:creationId xmlns:a16="http://schemas.microsoft.com/office/drawing/2014/main" id="{9044D676-03BB-4752-8C87-4304AFF82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543" y="25550800"/>
              <a:ext cx="660101" cy="264040"/>
            </a:xfrm>
            <a:custGeom>
              <a:avLst/>
              <a:gdLst>
                <a:gd name="T0" fmla="*/ 0 w 105"/>
                <a:gd name="T1" fmla="*/ 25 h 42"/>
                <a:gd name="T2" fmla="*/ 21 w 105"/>
                <a:gd name="T3" fmla="*/ 21 h 42"/>
                <a:gd name="T4" fmla="*/ 38 w 105"/>
                <a:gd name="T5" fmla="*/ 13 h 42"/>
                <a:gd name="T6" fmla="*/ 55 w 105"/>
                <a:gd name="T7" fmla="*/ 8 h 42"/>
                <a:gd name="T8" fmla="*/ 67 w 105"/>
                <a:gd name="T9" fmla="*/ 4 h 42"/>
                <a:gd name="T10" fmla="*/ 75 w 105"/>
                <a:gd name="T11" fmla="*/ 4 h 42"/>
                <a:gd name="T12" fmla="*/ 84 w 105"/>
                <a:gd name="T13" fmla="*/ 0 h 42"/>
                <a:gd name="T14" fmla="*/ 88 w 105"/>
                <a:gd name="T15" fmla="*/ 0 h 42"/>
                <a:gd name="T16" fmla="*/ 88 w 105"/>
                <a:gd name="T17" fmla="*/ 0 h 42"/>
                <a:gd name="T18" fmla="*/ 92 w 105"/>
                <a:gd name="T19" fmla="*/ 0 h 42"/>
                <a:gd name="T20" fmla="*/ 92 w 105"/>
                <a:gd name="T21" fmla="*/ 0 h 42"/>
                <a:gd name="T22" fmla="*/ 100 w 105"/>
                <a:gd name="T23" fmla="*/ 0 h 42"/>
                <a:gd name="T24" fmla="*/ 105 w 105"/>
                <a:gd name="T25" fmla="*/ 4 h 42"/>
                <a:gd name="T26" fmla="*/ 105 w 105"/>
                <a:gd name="T27" fmla="*/ 8 h 42"/>
                <a:gd name="T28" fmla="*/ 105 w 105"/>
                <a:gd name="T29" fmla="*/ 13 h 42"/>
                <a:gd name="T30" fmla="*/ 105 w 105"/>
                <a:gd name="T31" fmla="*/ 13 h 42"/>
                <a:gd name="T32" fmla="*/ 105 w 105"/>
                <a:gd name="T33" fmla="*/ 17 h 42"/>
                <a:gd name="T34" fmla="*/ 100 w 105"/>
                <a:gd name="T35" fmla="*/ 17 h 42"/>
                <a:gd name="T36" fmla="*/ 96 w 105"/>
                <a:gd name="T37" fmla="*/ 21 h 42"/>
                <a:gd name="T38" fmla="*/ 92 w 105"/>
                <a:gd name="T39" fmla="*/ 21 h 42"/>
                <a:gd name="T40" fmla="*/ 84 w 105"/>
                <a:gd name="T41" fmla="*/ 25 h 42"/>
                <a:gd name="T42" fmla="*/ 75 w 105"/>
                <a:gd name="T43" fmla="*/ 29 h 42"/>
                <a:gd name="T44" fmla="*/ 63 w 105"/>
                <a:gd name="T45" fmla="*/ 29 h 42"/>
                <a:gd name="T46" fmla="*/ 55 w 105"/>
                <a:gd name="T47" fmla="*/ 34 h 42"/>
                <a:gd name="T48" fmla="*/ 46 w 105"/>
                <a:gd name="T49" fmla="*/ 34 h 42"/>
                <a:gd name="T50" fmla="*/ 38 w 105"/>
                <a:gd name="T51" fmla="*/ 38 h 42"/>
                <a:gd name="T52" fmla="*/ 29 w 105"/>
                <a:gd name="T53" fmla="*/ 38 h 42"/>
                <a:gd name="T54" fmla="*/ 25 w 105"/>
                <a:gd name="T55" fmla="*/ 42 h 42"/>
                <a:gd name="T56" fmla="*/ 21 w 105"/>
                <a:gd name="T57" fmla="*/ 42 h 42"/>
                <a:gd name="T58" fmla="*/ 21 w 105"/>
                <a:gd name="T59" fmla="*/ 42 h 42"/>
                <a:gd name="T60" fmla="*/ 17 w 105"/>
                <a:gd name="T61" fmla="*/ 42 h 42"/>
                <a:gd name="T62" fmla="*/ 13 w 105"/>
                <a:gd name="T63" fmla="*/ 42 h 42"/>
                <a:gd name="T64" fmla="*/ 9 w 105"/>
                <a:gd name="T65" fmla="*/ 38 h 42"/>
                <a:gd name="T66" fmla="*/ 0 w 105"/>
                <a:gd name="T67" fmla="*/ 34 h 42"/>
                <a:gd name="T68" fmla="*/ 0 w 105"/>
                <a:gd name="T69" fmla="*/ 25 h 42"/>
                <a:gd name="T70" fmla="*/ 0 w 105"/>
                <a:gd name="T71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42">
                  <a:moveTo>
                    <a:pt x="0" y="25"/>
                  </a:moveTo>
                  <a:lnTo>
                    <a:pt x="21" y="21"/>
                  </a:lnTo>
                  <a:lnTo>
                    <a:pt x="38" y="13"/>
                  </a:lnTo>
                  <a:lnTo>
                    <a:pt x="55" y="8"/>
                  </a:lnTo>
                  <a:lnTo>
                    <a:pt x="67" y="4"/>
                  </a:lnTo>
                  <a:lnTo>
                    <a:pt x="75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5" y="4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7"/>
                  </a:lnTo>
                  <a:lnTo>
                    <a:pt x="100" y="17"/>
                  </a:lnTo>
                  <a:lnTo>
                    <a:pt x="96" y="21"/>
                  </a:lnTo>
                  <a:lnTo>
                    <a:pt x="92" y="21"/>
                  </a:lnTo>
                  <a:lnTo>
                    <a:pt x="84" y="25"/>
                  </a:lnTo>
                  <a:lnTo>
                    <a:pt x="75" y="29"/>
                  </a:lnTo>
                  <a:lnTo>
                    <a:pt x="63" y="29"/>
                  </a:lnTo>
                  <a:lnTo>
                    <a:pt x="55" y="34"/>
                  </a:lnTo>
                  <a:lnTo>
                    <a:pt x="46" y="34"/>
                  </a:lnTo>
                  <a:lnTo>
                    <a:pt x="38" y="38"/>
                  </a:lnTo>
                  <a:lnTo>
                    <a:pt x="29" y="38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42"/>
                  </a:lnTo>
                  <a:lnTo>
                    <a:pt x="9" y="38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59">
              <a:extLst>
                <a:ext uri="{FF2B5EF4-FFF2-40B4-BE49-F238E27FC236}">
                  <a16:creationId xmlns:a16="http://schemas.microsoft.com/office/drawing/2014/main" id="{DC23AD19-0A05-4A98-9EA5-6608BB77D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521" y="25946858"/>
              <a:ext cx="867559" cy="603519"/>
            </a:xfrm>
            <a:custGeom>
              <a:avLst/>
              <a:gdLst>
                <a:gd name="T0" fmla="*/ 50 w 138"/>
                <a:gd name="T1" fmla="*/ 83 h 96"/>
                <a:gd name="T2" fmla="*/ 42 w 138"/>
                <a:gd name="T3" fmla="*/ 88 h 96"/>
                <a:gd name="T4" fmla="*/ 34 w 138"/>
                <a:gd name="T5" fmla="*/ 92 h 96"/>
                <a:gd name="T6" fmla="*/ 30 w 138"/>
                <a:gd name="T7" fmla="*/ 92 h 96"/>
                <a:gd name="T8" fmla="*/ 25 w 138"/>
                <a:gd name="T9" fmla="*/ 96 h 96"/>
                <a:gd name="T10" fmla="*/ 21 w 138"/>
                <a:gd name="T11" fmla="*/ 92 h 96"/>
                <a:gd name="T12" fmla="*/ 17 w 138"/>
                <a:gd name="T13" fmla="*/ 92 h 96"/>
                <a:gd name="T14" fmla="*/ 13 w 138"/>
                <a:gd name="T15" fmla="*/ 88 h 96"/>
                <a:gd name="T16" fmla="*/ 9 w 138"/>
                <a:gd name="T17" fmla="*/ 83 h 96"/>
                <a:gd name="T18" fmla="*/ 4 w 138"/>
                <a:gd name="T19" fmla="*/ 75 h 96"/>
                <a:gd name="T20" fmla="*/ 0 w 138"/>
                <a:gd name="T21" fmla="*/ 71 h 96"/>
                <a:gd name="T22" fmla="*/ 0 w 138"/>
                <a:gd name="T23" fmla="*/ 67 h 96"/>
                <a:gd name="T24" fmla="*/ 0 w 138"/>
                <a:gd name="T25" fmla="*/ 62 h 96"/>
                <a:gd name="T26" fmla="*/ 4 w 138"/>
                <a:gd name="T27" fmla="*/ 58 h 96"/>
                <a:gd name="T28" fmla="*/ 13 w 138"/>
                <a:gd name="T29" fmla="*/ 58 h 96"/>
                <a:gd name="T30" fmla="*/ 21 w 138"/>
                <a:gd name="T31" fmla="*/ 58 h 96"/>
                <a:gd name="T32" fmla="*/ 25 w 138"/>
                <a:gd name="T33" fmla="*/ 58 h 96"/>
                <a:gd name="T34" fmla="*/ 25 w 138"/>
                <a:gd name="T35" fmla="*/ 58 h 96"/>
                <a:gd name="T36" fmla="*/ 30 w 138"/>
                <a:gd name="T37" fmla="*/ 58 h 96"/>
                <a:gd name="T38" fmla="*/ 34 w 138"/>
                <a:gd name="T39" fmla="*/ 54 h 96"/>
                <a:gd name="T40" fmla="*/ 38 w 138"/>
                <a:gd name="T41" fmla="*/ 50 h 96"/>
                <a:gd name="T42" fmla="*/ 46 w 138"/>
                <a:gd name="T43" fmla="*/ 46 h 96"/>
                <a:gd name="T44" fmla="*/ 55 w 138"/>
                <a:gd name="T45" fmla="*/ 42 h 96"/>
                <a:gd name="T46" fmla="*/ 63 w 138"/>
                <a:gd name="T47" fmla="*/ 37 h 96"/>
                <a:gd name="T48" fmla="*/ 76 w 138"/>
                <a:gd name="T49" fmla="*/ 29 h 96"/>
                <a:gd name="T50" fmla="*/ 88 w 138"/>
                <a:gd name="T51" fmla="*/ 25 h 96"/>
                <a:gd name="T52" fmla="*/ 96 w 138"/>
                <a:gd name="T53" fmla="*/ 21 h 96"/>
                <a:gd name="T54" fmla="*/ 105 w 138"/>
                <a:gd name="T55" fmla="*/ 17 h 96"/>
                <a:gd name="T56" fmla="*/ 113 w 138"/>
                <a:gd name="T57" fmla="*/ 12 h 96"/>
                <a:gd name="T58" fmla="*/ 121 w 138"/>
                <a:gd name="T59" fmla="*/ 8 h 96"/>
                <a:gd name="T60" fmla="*/ 126 w 138"/>
                <a:gd name="T61" fmla="*/ 4 h 96"/>
                <a:gd name="T62" fmla="*/ 130 w 138"/>
                <a:gd name="T63" fmla="*/ 4 h 96"/>
                <a:gd name="T64" fmla="*/ 130 w 138"/>
                <a:gd name="T65" fmla="*/ 4 h 96"/>
                <a:gd name="T66" fmla="*/ 134 w 138"/>
                <a:gd name="T67" fmla="*/ 0 h 96"/>
                <a:gd name="T68" fmla="*/ 138 w 138"/>
                <a:gd name="T69" fmla="*/ 4 h 96"/>
                <a:gd name="T70" fmla="*/ 138 w 138"/>
                <a:gd name="T71" fmla="*/ 4 h 96"/>
                <a:gd name="T72" fmla="*/ 138 w 138"/>
                <a:gd name="T73" fmla="*/ 8 h 96"/>
                <a:gd name="T74" fmla="*/ 138 w 138"/>
                <a:gd name="T75" fmla="*/ 8 h 96"/>
                <a:gd name="T76" fmla="*/ 138 w 138"/>
                <a:gd name="T77" fmla="*/ 12 h 96"/>
                <a:gd name="T78" fmla="*/ 134 w 138"/>
                <a:gd name="T79" fmla="*/ 17 h 96"/>
                <a:gd name="T80" fmla="*/ 130 w 138"/>
                <a:gd name="T81" fmla="*/ 17 h 96"/>
                <a:gd name="T82" fmla="*/ 126 w 138"/>
                <a:gd name="T83" fmla="*/ 25 h 96"/>
                <a:gd name="T84" fmla="*/ 117 w 138"/>
                <a:gd name="T85" fmla="*/ 29 h 96"/>
                <a:gd name="T86" fmla="*/ 113 w 138"/>
                <a:gd name="T87" fmla="*/ 33 h 96"/>
                <a:gd name="T88" fmla="*/ 101 w 138"/>
                <a:gd name="T89" fmla="*/ 42 h 96"/>
                <a:gd name="T90" fmla="*/ 84 w 138"/>
                <a:gd name="T91" fmla="*/ 54 h 96"/>
                <a:gd name="T92" fmla="*/ 71 w 138"/>
                <a:gd name="T93" fmla="*/ 67 h 96"/>
                <a:gd name="T94" fmla="*/ 59 w 138"/>
                <a:gd name="T95" fmla="*/ 75 h 96"/>
                <a:gd name="T96" fmla="*/ 50 w 138"/>
                <a:gd name="T97" fmla="*/ 83 h 96"/>
                <a:gd name="T98" fmla="*/ 50 w 138"/>
                <a:gd name="T99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" h="96">
                  <a:moveTo>
                    <a:pt x="50" y="83"/>
                  </a:moveTo>
                  <a:lnTo>
                    <a:pt x="42" y="88"/>
                  </a:lnTo>
                  <a:lnTo>
                    <a:pt x="34" y="92"/>
                  </a:lnTo>
                  <a:lnTo>
                    <a:pt x="30" y="92"/>
                  </a:lnTo>
                  <a:lnTo>
                    <a:pt x="25" y="96"/>
                  </a:lnTo>
                  <a:lnTo>
                    <a:pt x="21" y="92"/>
                  </a:lnTo>
                  <a:lnTo>
                    <a:pt x="17" y="92"/>
                  </a:lnTo>
                  <a:lnTo>
                    <a:pt x="13" y="88"/>
                  </a:lnTo>
                  <a:lnTo>
                    <a:pt x="9" y="83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4" y="58"/>
                  </a:lnTo>
                  <a:lnTo>
                    <a:pt x="13" y="58"/>
                  </a:lnTo>
                  <a:lnTo>
                    <a:pt x="21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4" y="54"/>
                  </a:lnTo>
                  <a:lnTo>
                    <a:pt x="38" y="50"/>
                  </a:lnTo>
                  <a:lnTo>
                    <a:pt x="46" y="46"/>
                  </a:lnTo>
                  <a:lnTo>
                    <a:pt x="55" y="42"/>
                  </a:lnTo>
                  <a:lnTo>
                    <a:pt x="63" y="37"/>
                  </a:lnTo>
                  <a:lnTo>
                    <a:pt x="76" y="29"/>
                  </a:lnTo>
                  <a:lnTo>
                    <a:pt x="88" y="25"/>
                  </a:lnTo>
                  <a:lnTo>
                    <a:pt x="96" y="21"/>
                  </a:lnTo>
                  <a:lnTo>
                    <a:pt x="105" y="17"/>
                  </a:lnTo>
                  <a:lnTo>
                    <a:pt x="113" y="12"/>
                  </a:lnTo>
                  <a:lnTo>
                    <a:pt x="121" y="8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12"/>
                  </a:lnTo>
                  <a:lnTo>
                    <a:pt x="134" y="17"/>
                  </a:lnTo>
                  <a:lnTo>
                    <a:pt x="130" y="17"/>
                  </a:lnTo>
                  <a:lnTo>
                    <a:pt x="126" y="25"/>
                  </a:lnTo>
                  <a:lnTo>
                    <a:pt x="117" y="29"/>
                  </a:lnTo>
                  <a:lnTo>
                    <a:pt x="113" y="33"/>
                  </a:lnTo>
                  <a:lnTo>
                    <a:pt x="101" y="42"/>
                  </a:lnTo>
                  <a:lnTo>
                    <a:pt x="84" y="54"/>
                  </a:lnTo>
                  <a:lnTo>
                    <a:pt x="71" y="67"/>
                  </a:lnTo>
                  <a:lnTo>
                    <a:pt x="59" y="75"/>
                  </a:lnTo>
                  <a:lnTo>
                    <a:pt x="50" y="83"/>
                  </a:lnTo>
                  <a:lnTo>
                    <a:pt x="50" y="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60">
              <a:extLst>
                <a:ext uri="{FF2B5EF4-FFF2-40B4-BE49-F238E27FC236}">
                  <a16:creationId xmlns:a16="http://schemas.microsoft.com/office/drawing/2014/main" id="{5787D5C9-0114-4650-9CC9-C5FE98931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876" y="25186174"/>
              <a:ext cx="1049874" cy="1414500"/>
            </a:xfrm>
            <a:custGeom>
              <a:avLst/>
              <a:gdLst>
                <a:gd name="T0" fmla="*/ 30 w 167"/>
                <a:gd name="T1" fmla="*/ 213 h 225"/>
                <a:gd name="T2" fmla="*/ 17 w 167"/>
                <a:gd name="T3" fmla="*/ 217 h 225"/>
                <a:gd name="T4" fmla="*/ 9 w 167"/>
                <a:gd name="T5" fmla="*/ 221 h 225"/>
                <a:gd name="T6" fmla="*/ 5 w 167"/>
                <a:gd name="T7" fmla="*/ 225 h 225"/>
                <a:gd name="T8" fmla="*/ 0 w 167"/>
                <a:gd name="T9" fmla="*/ 221 h 225"/>
                <a:gd name="T10" fmla="*/ 0 w 167"/>
                <a:gd name="T11" fmla="*/ 217 h 225"/>
                <a:gd name="T12" fmla="*/ 5 w 167"/>
                <a:gd name="T13" fmla="*/ 213 h 225"/>
                <a:gd name="T14" fmla="*/ 13 w 167"/>
                <a:gd name="T15" fmla="*/ 204 h 225"/>
                <a:gd name="T16" fmla="*/ 25 w 167"/>
                <a:gd name="T17" fmla="*/ 196 h 225"/>
                <a:gd name="T18" fmla="*/ 38 w 167"/>
                <a:gd name="T19" fmla="*/ 183 h 225"/>
                <a:gd name="T20" fmla="*/ 50 w 167"/>
                <a:gd name="T21" fmla="*/ 167 h 225"/>
                <a:gd name="T22" fmla="*/ 63 w 167"/>
                <a:gd name="T23" fmla="*/ 154 h 225"/>
                <a:gd name="T24" fmla="*/ 80 w 167"/>
                <a:gd name="T25" fmla="*/ 133 h 225"/>
                <a:gd name="T26" fmla="*/ 84 w 167"/>
                <a:gd name="T27" fmla="*/ 125 h 225"/>
                <a:gd name="T28" fmla="*/ 92 w 167"/>
                <a:gd name="T29" fmla="*/ 112 h 225"/>
                <a:gd name="T30" fmla="*/ 101 w 167"/>
                <a:gd name="T31" fmla="*/ 96 h 225"/>
                <a:gd name="T32" fmla="*/ 109 w 167"/>
                <a:gd name="T33" fmla="*/ 79 h 225"/>
                <a:gd name="T34" fmla="*/ 113 w 167"/>
                <a:gd name="T35" fmla="*/ 62 h 225"/>
                <a:gd name="T36" fmla="*/ 121 w 167"/>
                <a:gd name="T37" fmla="*/ 46 h 225"/>
                <a:gd name="T38" fmla="*/ 130 w 167"/>
                <a:gd name="T39" fmla="*/ 25 h 225"/>
                <a:gd name="T40" fmla="*/ 138 w 167"/>
                <a:gd name="T41" fmla="*/ 0 h 225"/>
                <a:gd name="T42" fmla="*/ 151 w 167"/>
                <a:gd name="T43" fmla="*/ 8 h 225"/>
                <a:gd name="T44" fmla="*/ 159 w 167"/>
                <a:gd name="T45" fmla="*/ 12 h 225"/>
                <a:gd name="T46" fmla="*/ 163 w 167"/>
                <a:gd name="T47" fmla="*/ 16 h 225"/>
                <a:gd name="T48" fmla="*/ 167 w 167"/>
                <a:gd name="T49" fmla="*/ 21 h 225"/>
                <a:gd name="T50" fmla="*/ 167 w 167"/>
                <a:gd name="T51" fmla="*/ 25 h 225"/>
                <a:gd name="T52" fmla="*/ 163 w 167"/>
                <a:gd name="T53" fmla="*/ 33 h 225"/>
                <a:gd name="T54" fmla="*/ 159 w 167"/>
                <a:gd name="T55" fmla="*/ 46 h 225"/>
                <a:gd name="T56" fmla="*/ 151 w 167"/>
                <a:gd name="T57" fmla="*/ 58 h 225"/>
                <a:gd name="T58" fmla="*/ 134 w 167"/>
                <a:gd name="T59" fmla="*/ 92 h 225"/>
                <a:gd name="T60" fmla="*/ 117 w 167"/>
                <a:gd name="T61" fmla="*/ 125 h 225"/>
                <a:gd name="T62" fmla="*/ 105 w 167"/>
                <a:gd name="T63" fmla="*/ 138 h 225"/>
                <a:gd name="T64" fmla="*/ 96 w 167"/>
                <a:gd name="T65" fmla="*/ 154 h 225"/>
                <a:gd name="T66" fmla="*/ 84 w 167"/>
                <a:gd name="T67" fmla="*/ 167 h 225"/>
                <a:gd name="T68" fmla="*/ 76 w 167"/>
                <a:gd name="T69" fmla="*/ 179 h 225"/>
                <a:gd name="T70" fmla="*/ 50 w 167"/>
                <a:gd name="T71" fmla="*/ 196 h 225"/>
                <a:gd name="T72" fmla="*/ 30 w 167"/>
                <a:gd name="T73" fmla="*/ 213 h 225"/>
                <a:gd name="T74" fmla="*/ 30 w 167"/>
                <a:gd name="T75" fmla="*/ 21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" h="225">
                  <a:moveTo>
                    <a:pt x="30" y="213"/>
                  </a:moveTo>
                  <a:lnTo>
                    <a:pt x="17" y="217"/>
                  </a:lnTo>
                  <a:lnTo>
                    <a:pt x="9" y="221"/>
                  </a:lnTo>
                  <a:lnTo>
                    <a:pt x="5" y="225"/>
                  </a:lnTo>
                  <a:lnTo>
                    <a:pt x="0" y="221"/>
                  </a:lnTo>
                  <a:lnTo>
                    <a:pt x="0" y="217"/>
                  </a:lnTo>
                  <a:lnTo>
                    <a:pt x="5" y="213"/>
                  </a:lnTo>
                  <a:lnTo>
                    <a:pt x="13" y="204"/>
                  </a:lnTo>
                  <a:lnTo>
                    <a:pt x="25" y="196"/>
                  </a:lnTo>
                  <a:lnTo>
                    <a:pt x="38" y="183"/>
                  </a:lnTo>
                  <a:lnTo>
                    <a:pt x="50" y="167"/>
                  </a:lnTo>
                  <a:lnTo>
                    <a:pt x="63" y="154"/>
                  </a:lnTo>
                  <a:lnTo>
                    <a:pt x="80" y="133"/>
                  </a:lnTo>
                  <a:lnTo>
                    <a:pt x="84" y="125"/>
                  </a:lnTo>
                  <a:lnTo>
                    <a:pt x="92" y="112"/>
                  </a:lnTo>
                  <a:lnTo>
                    <a:pt x="101" y="96"/>
                  </a:lnTo>
                  <a:lnTo>
                    <a:pt x="109" y="79"/>
                  </a:lnTo>
                  <a:lnTo>
                    <a:pt x="113" y="62"/>
                  </a:lnTo>
                  <a:lnTo>
                    <a:pt x="121" y="46"/>
                  </a:lnTo>
                  <a:lnTo>
                    <a:pt x="130" y="25"/>
                  </a:lnTo>
                  <a:lnTo>
                    <a:pt x="138" y="0"/>
                  </a:lnTo>
                  <a:lnTo>
                    <a:pt x="151" y="8"/>
                  </a:lnTo>
                  <a:lnTo>
                    <a:pt x="159" y="12"/>
                  </a:lnTo>
                  <a:lnTo>
                    <a:pt x="163" y="16"/>
                  </a:lnTo>
                  <a:lnTo>
                    <a:pt x="167" y="21"/>
                  </a:lnTo>
                  <a:lnTo>
                    <a:pt x="167" y="25"/>
                  </a:lnTo>
                  <a:lnTo>
                    <a:pt x="163" y="33"/>
                  </a:lnTo>
                  <a:lnTo>
                    <a:pt x="159" y="46"/>
                  </a:lnTo>
                  <a:lnTo>
                    <a:pt x="151" y="58"/>
                  </a:lnTo>
                  <a:lnTo>
                    <a:pt x="134" y="92"/>
                  </a:lnTo>
                  <a:lnTo>
                    <a:pt x="117" y="125"/>
                  </a:lnTo>
                  <a:lnTo>
                    <a:pt x="105" y="138"/>
                  </a:lnTo>
                  <a:lnTo>
                    <a:pt x="96" y="154"/>
                  </a:lnTo>
                  <a:lnTo>
                    <a:pt x="84" y="167"/>
                  </a:lnTo>
                  <a:lnTo>
                    <a:pt x="76" y="179"/>
                  </a:lnTo>
                  <a:lnTo>
                    <a:pt x="50" y="196"/>
                  </a:lnTo>
                  <a:lnTo>
                    <a:pt x="30" y="213"/>
                  </a:lnTo>
                  <a:lnTo>
                    <a:pt x="30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61">
              <a:extLst>
                <a:ext uri="{FF2B5EF4-FFF2-40B4-BE49-F238E27FC236}">
                  <a16:creationId xmlns:a16="http://schemas.microsoft.com/office/drawing/2014/main" id="{390625C5-09BA-4EF0-8CD7-B53E196CA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119" y="25575947"/>
              <a:ext cx="182315" cy="1263620"/>
            </a:xfrm>
            <a:custGeom>
              <a:avLst/>
              <a:gdLst>
                <a:gd name="T0" fmla="*/ 4 w 29"/>
                <a:gd name="T1" fmla="*/ 142 h 201"/>
                <a:gd name="T2" fmla="*/ 8 w 29"/>
                <a:gd name="T3" fmla="*/ 117 h 201"/>
                <a:gd name="T4" fmla="*/ 8 w 29"/>
                <a:gd name="T5" fmla="*/ 92 h 201"/>
                <a:gd name="T6" fmla="*/ 8 w 29"/>
                <a:gd name="T7" fmla="*/ 84 h 201"/>
                <a:gd name="T8" fmla="*/ 8 w 29"/>
                <a:gd name="T9" fmla="*/ 76 h 201"/>
                <a:gd name="T10" fmla="*/ 8 w 29"/>
                <a:gd name="T11" fmla="*/ 67 h 201"/>
                <a:gd name="T12" fmla="*/ 8 w 29"/>
                <a:gd name="T13" fmla="*/ 55 h 201"/>
                <a:gd name="T14" fmla="*/ 4 w 29"/>
                <a:gd name="T15" fmla="*/ 42 h 201"/>
                <a:gd name="T16" fmla="*/ 4 w 29"/>
                <a:gd name="T17" fmla="*/ 30 h 201"/>
                <a:gd name="T18" fmla="*/ 4 w 29"/>
                <a:gd name="T19" fmla="*/ 17 h 201"/>
                <a:gd name="T20" fmla="*/ 0 w 29"/>
                <a:gd name="T21" fmla="*/ 0 h 201"/>
                <a:gd name="T22" fmla="*/ 4 w 29"/>
                <a:gd name="T23" fmla="*/ 0 h 201"/>
                <a:gd name="T24" fmla="*/ 12 w 29"/>
                <a:gd name="T25" fmla="*/ 0 h 201"/>
                <a:gd name="T26" fmla="*/ 17 w 29"/>
                <a:gd name="T27" fmla="*/ 4 h 201"/>
                <a:gd name="T28" fmla="*/ 21 w 29"/>
                <a:gd name="T29" fmla="*/ 13 h 201"/>
                <a:gd name="T30" fmla="*/ 25 w 29"/>
                <a:gd name="T31" fmla="*/ 21 h 201"/>
                <a:gd name="T32" fmla="*/ 25 w 29"/>
                <a:gd name="T33" fmla="*/ 30 h 201"/>
                <a:gd name="T34" fmla="*/ 29 w 29"/>
                <a:gd name="T35" fmla="*/ 46 h 201"/>
                <a:gd name="T36" fmla="*/ 29 w 29"/>
                <a:gd name="T37" fmla="*/ 63 h 201"/>
                <a:gd name="T38" fmla="*/ 29 w 29"/>
                <a:gd name="T39" fmla="*/ 80 h 201"/>
                <a:gd name="T40" fmla="*/ 29 w 29"/>
                <a:gd name="T41" fmla="*/ 96 h 201"/>
                <a:gd name="T42" fmla="*/ 29 w 29"/>
                <a:gd name="T43" fmla="*/ 113 h 201"/>
                <a:gd name="T44" fmla="*/ 29 w 29"/>
                <a:gd name="T45" fmla="*/ 126 h 201"/>
                <a:gd name="T46" fmla="*/ 29 w 29"/>
                <a:gd name="T47" fmla="*/ 151 h 201"/>
                <a:gd name="T48" fmla="*/ 29 w 29"/>
                <a:gd name="T49" fmla="*/ 176 h 201"/>
                <a:gd name="T50" fmla="*/ 29 w 29"/>
                <a:gd name="T51" fmla="*/ 188 h 201"/>
                <a:gd name="T52" fmla="*/ 25 w 29"/>
                <a:gd name="T53" fmla="*/ 197 h 201"/>
                <a:gd name="T54" fmla="*/ 25 w 29"/>
                <a:gd name="T55" fmla="*/ 201 h 201"/>
                <a:gd name="T56" fmla="*/ 21 w 29"/>
                <a:gd name="T57" fmla="*/ 201 h 201"/>
                <a:gd name="T58" fmla="*/ 12 w 29"/>
                <a:gd name="T59" fmla="*/ 192 h 201"/>
                <a:gd name="T60" fmla="*/ 8 w 29"/>
                <a:gd name="T61" fmla="*/ 192 h 201"/>
                <a:gd name="T62" fmla="*/ 8 w 29"/>
                <a:gd name="T63" fmla="*/ 184 h 201"/>
                <a:gd name="T64" fmla="*/ 4 w 29"/>
                <a:gd name="T65" fmla="*/ 176 h 201"/>
                <a:gd name="T66" fmla="*/ 4 w 29"/>
                <a:gd name="T67" fmla="*/ 172 h 201"/>
                <a:gd name="T68" fmla="*/ 4 w 29"/>
                <a:gd name="T69" fmla="*/ 167 h 201"/>
                <a:gd name="T70" fmla="*/ 4 w 29"/>
                <a:gd name="T71" fmla="*/ 159 h 201"/>
                <a:gd name="T72" fmla="*/ 4 w 29"/>
                <a:gd name="T73" fmla="*/ 155 h 201"/>
                <a:gd name="T74" fmla="*/ 4 w 29"/>
                <a:gd name="T75" fmla="*/ 142 h 201"/>
                <a:gd name="T76" fmla="*/ 4 w 29"/>
                <a:gd name="T77" fmla="*/ 14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01">
                  <a:moveTo>
                    <a:pt x="4" y="142"/>
                  </a:moveTo>
                  <a:lnTo>
                    <a:pt x="8" y="117"/>
                  </a:lnTo>
                  <a:lnTo>
                    <a:pt x="8" y="92"/>
                  </a:lnTo>
                  <a:lnTo>
                    <a:pt x="8" y="84"/>
                  </a:lnTo>
                  <a:lnTo>
                    <a:pt x="8" y="76"/>
                  </a:lnTo>
                  <a:lnTo>
                    <a:pt x="8" y="67"/>
                  </a:lnTo>
                  <a:lnTo>
                    <a:pt x="8" y="55"/>
                  </a:lnTo>
                  <a:lnTo>
                    <a:pt x="4" y="42"/>
                  </a:lnTo>
                  <a:lnTo>
                    <a:pt x="4" y="30"/>
                  </a:lnTo>
                  <a:lnTo>
                    <a:pt x="4" y="17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21" y="13"/>
                  </a:lnTo>
                  <a:lnTo>
                    <a:pt x="25" y="21"/>
                  </a:lnTo>
                  <a:lnTo>
                    <a:pt x="25" y="30"/>
                  </a:lnTo>
                  <a:lnTo>
                    <a:pt x="29" y="46"/>
                  </a:lnTo>
                  <a:lnTo>
                    <a:pt x="29" y="63"/>
                  </a:lnTo>
                  <a:lnTo>
                    <a:pt x="29" y="80"/>
                  </a:lnTo>
                  <a:lnTo>
                    <a:pt x="29" y="96"/>
                  </a:lnTo>
                  <a:lnTo>
                    <a:pt x="29" y="113"/>
                  </a:lnTo>
                  <a:lnTo>
                    <a:pt x="29" y="126"/>
                  </a:lnTo>
                  <a:lnTo>
                    <a:pt x="29" y="151"/>
                  </a:lnTo>
                  <a:lnTo>
                    <a:pt x="29" y="176"/>
                  </a:lnTo>
                  <a:lnTo>
                    <a:pt x="29" y="188"/>
                  </a:lnTo>
                  <a:lnTo>
                    <a:pt x="25" y="197"/>
                  </a:lnTo>
                  <a:lnTo>
                    <a:pt x="25" y="201"/>
                  </a:lnTo>
                  <a:lnTo>
                    <a:pt x="21" y="201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8" y="184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4" y="167"/>
                  </a:lnTo>
                  <a:lnTo>
                    <a:pt x="4" y="159"/>
                  </a:lnTo>
                  <a:lnTo>
                    <a:pt x="4" y="155"/>
                  </a:lnTo>
                  <a:lnTo>
                    <a:pt x="4" y="142"/>
                  </a:lnTo>
                  <a:lnTo>
                    <a:pt x="4" y="1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62">
              <a:extLst>
                <a:ext uri="{FF2B5EF4-FFF2-40B4-BE49-F238E27FC236}">
                  <a16:creationId xmlns:a16="http://schemas.microsoft.com/office/drawing/2014/main" id="{FA734207-FAAE-437E-A9D2-54D4CEBF5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159" y="25839987"/>
              <a:ext cx="578373" cy="660101"/>
            </a:xfrm>
            <a:custGeom>
              <a:avLst/>
              <a:gdLst>
                <a:gd name="T0" fmla="*/ 46 w 92"/>
                <a:gd name="T1" fmla="*/ 71 h 105"/>
                <a:gd name="T2" fmla="*/ 29 w 92"/>
                <a:gd name="T3" fmla="*/ 54 h 105"/>
                <a:gd name="T4" fmla="*/ 21 w 92"/>
                <a:gd name="T5" fmla="*/ 42 h 105"/>
                <a:gd name="T6" fmla="*/ 12 w 92"/>
                <a:gd name="T7" fmla="*/ 29 h 105"/>
                <a:gd name="T8" fmla="*/ 8 w 92"/>
                <a:gd name="T9" fmla="*/ 21 h 105"/>
                <a:gd name="T10" fmla="*/ 4 w 92"/>
                <a:gd name="T11" fmla="*/ 17 h 105"/>
                <a:gd name="T12" fmla="*/ 0 w 92"/>
                <a:gd name="T13" fmla="*/ 8 h 105"/>
                <a:gd name="T14" fmla="*/ 0 w 92"/>
                <a:gd name="T15" fmla="*/ 4 h 105"/>
                <a:gd name="T16" fmla="*/ 4 w 92"/>
                <a:gd name="T17" fmla="*/ 4 h 105"/>
                <a:gd name="T18" fmla="*/ 4 w 92"/>
                <a:gd name="T19" fmla="*/ 0 h 105"/>
                <a:gd name="T20" fmla="*/ 8 w 92"/>
                <a:gd name="T21" fmla="*/ 4 h 105"/>
                <a:gd name="T22" fmla="*/ 16 w 92"/>
                <a:gd name="T23" fmla="*/ 4 h 105"/>
                <a:gd name="T24" fmla="*/ 21 w 92"/>
                <a:gd name="T25" fmla="*/ 8 h 105"/>
                <a:gd name="T26" fmla="*/ 37 w 92"/>
                <a:gd name="T27" fmla="*/ 17 h 105"/>
                <a:gd name="T28" fmla="*/ 58 w 92"/>
                <a:gd name="T29" fmla="*/ 29 h 105"/>
                <a:gd name="T30" fmla="*/ 67 w 92"/>
                <a:gd name="T31" fmla="*/ 38 h 105"/>
                <a:gd name="T32" fmla="*/ 75 w 92"/>
                <a:gd name="T33" fmla="*/ 42 h 105"/>
                <a:gd name="T34" fmla="*/ 79 w 92"/>
                <a:gd name="T35" fmla="*/ 50 h 105"/>
                <a:gd name="T36" fmla="*/ 83 w 92"/>
                <a:gd name="T37" fmla="*/ 54 h 105"/>
                <a:gd name="T38" fmla="*/ 87 w 92"/>
                <a:gd name="T39" fmla="*/ 67 h 105"/>
                <a:gd name="T40" fmla="*/ 92 w 92"/>
                <a:gd name="T41" fmla="*/ 79 h 105"/>
                <a:gd name="T42" fmla="*/ 87 w 92"/>
                <a:gd name="T43" fmla="*/ 88 h 105"/>
                <a:gd name="T44" fmla="*/ 87 w 92"/>
                <a:gd name="T45" fmla="*/ 96 h 105"/>
                <a:gd name="T46" fmla="*/ 83 w 92"/>
                <a:gd name="T47" fmla="*/ 100 h 105"/>
                <a:gd name="T48" fmla="*/ 79 w 92"/>
                <a:gd name="T49" fmla="*/ 105 h 105"/>
                <a:gd name="T50" fmla="*/ 79 w 92"/>
                <a:gd name="T51" fmla="*/ 105 h 105"/>
                <a:gd name="T52" fmla="*/ 75 w 92"/>
                <a:gd name="T53" fmla="*/ 100 h 105"/>
                <a:gd name="T54" fmla="*/ 71 w 92"/>
                <a:gd name="T55" fmla="*/ 100 h 105"/>
                <a:gd name="T56" fmla="*/ 67 w 92"/>
                <a:gd name="T57" fmla="*/ 96 h 105"/>
                <a:gd name="T58" fmla="*/ 62 w 92"/>
                <a:gd name="T59" fmla="*/ 92 h 105"/>
                <a:gd name="T60" fmla="*/ 58 w 92"/>
                <a:gd name="T61" fmla="*/ 84 h 105"/>
                <a:gd name="T62" fmla="*/ 50 w 92"/>
                <a:gd name="T63" fmla="*/ 79 h 105"/>
                <a:gd name="T64" fmla="*/ 46 w 92"/>
                <a:gd name="T65" fmla="*/ 71 h 105"/>
                <a:gd name="T66" fmla="*/ 46 w 92"/>
                <a:gd name="T67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05">
                  <a:moveTo>
                    <a:pt x="46" y="71"/>
                  </a:moveTo>
                  <a:lnTo>
                    <a:pt x="29" y="54"/>
                  </a:lnTo>
                  <a:lnTo>
                    <a:pt x="21" y="42"/>
                  </a:lnTo>
                  <a:lnTo>
                    <a:pt x="12" y="29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16" y="4"/>
                  </a:lnTo>
                  <a:lnTo>
                    <a:pt x="21" y="8"/>
                  </a:lnTo>
                  <a:lnTo>
                    <a:pt x="37" y="17"/>
                  </a:lnTo>
                  <a:lnTo>
                    <a:pt x="58" y="29"/>
                  </a:lnTo>
                  <a:lnTo>
                    <a:pt x="67" y="38"/>
                  </a:lnTo>
                  <a:lnTo>
                    <a:pt x="75" y="42"/>
                  </a:lnTo>
                  <a:lnTo>
                    <a:pt x="79" y="50"/>
                  </a:lnTo>
                  <a:lnTo>
                    <a:pt x="83" y="54"/>
                  </a:lnTo>
                  <a:lnTo>
                    <a:pt x="87" y="67"/>
                  </a:lnTo>
                  <a:lnTo>
                    <a:pt x="92" y="79"/>
                  </a:lnTo>
                  <a:lnTo>
                    <a:pt x="87" y="88"/>
                  </a:lnTo>
                  <a:lnTo>
                    <a:pt x="87" y="96"/>
                  </a:lnTo>
                  <a:lnTo>
                    <a:pt x="83" y="100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5" y="100"/>
                  </a:lnTo>
                  <a:lnTo>
                    <a:pt x="71" y="100"/>
                  </a:lnTo>
                  <a:lnTo>
                    <a:pt x="67" y="96"/>
                  </a:lnTo>
                  <a:lnTo>
                    <a:pt x="62" y="92"/>
                  </a:lnTo>
                  <a:lnTo>
                    <a:pt x="58" y="84"/>
                  </a:lnTo>
                  <a:lnTo>
                    <a:pt x="50" y="79"/>
                  </a:lnTo>
                  <a:lnTo>
                    <a:pt x="46" y="71"/>
                  </a:lnTo>
                  <a:lnTo>
                    <a:pt x="46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63">
              <a:extLst>
                <a:ext uri="{FF2B5EF4-FFF2-40B4-BE49-F238E27FC236}">
                  <a16:creationId xmlns:a16="http://schemas.microsoft.com/office/drawing/2014/main" id="{ABBB82F2-6F61-4E3C-BF47-5B9C9B6C9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062" y="25029006"/>
              <a:ext cx="1207038" cy="314333"/>
            </a:xfrm>
            <a:custGeom>
              <a:avLst/>
              <a:gdLst>
                <a:gd name="T0" fmla="*/ 0 w 192"/>
                <a:gd name="T1" fmla="*/ 41 h 50"/>
                <a:gd name="T2" fmla="*/ 0 w 192"/>
                <a:gd name="T3" fmla="*/ 37 h 50"/>
                <a:gd name="T4" fmla="*/ 4 w 192"/>
                <a:gd name="T5" fmla="*/ 33 h 50"/>
                <a:gd name="T6" fmla="*/ 4 w 192"/>
                <a:gd name="T7" fmla="*/ 33 h 50"/>
                <a:gd name="T8" fmla="*/ 9 w 192"/>
                <a:gd name="T9" fmla="*/ 33 h 50"/>
                <a:gd name="T10" fmla="*/ 13 w 192"/>
                <a:gd name="T11" fmla="*/ 33 h 50"/>
                <a:gd name="T12" fmla="*/ 17 w 192"/>
                <a:gd name="T13" fmla="*/ 29 h 50"/>
                <a:gd name="T14" fmla="*/ 21 w 192"/>
                <a:gd name="T15" fmla="*/ 29 h 50"/>
                <a:gd name="T16" fmla="*/ 30 w 192"/>
                <a:gd name="T17" fmla="*/ 29 h 50"/>
                <a:gd name="T18" fmla="*/ 34 w 192"/>
                <a:gd name="T19" fmla="*/ 25 h 50"/>
                <a:gd name="T20" fmla="*/ 42 w 192"/>
                <a:gd name="T21" fmla="*/ 25 h 50"/>
                <a:gd name="T22" fmla="*/ 50 w 192"/>
                <a:gd name="T23" fmla="*/ 20 h 50"/>
                <a:gd name="T24" fmla="*/ 63 w 192"/>
                <a:gd name="T25" fmla="*/ 20 h 50"/>
                <a:gd name="T26" fmla="*/ 75 w 192"/>
                <a:gd name="T27" fmla="*/ 16 h 50"/>
                <a:gd name="T28" fmla="*/ 92 w 192"/>
                <a:gd name="T29" fmla="*/ 12 h 50"/>
                <a:gd name="T30" fmla="*/ 105 w 192"/>
                <a:gd name="T31" fmla="*/ 12 h 50"/>
                <a:gd name="T32" fmla="*/ 117 w 192"/>
                <a:gd name="T33" fmla="*/ 8 h 50"/>
                <a:gd name="T34" fmla="*/ 130 w 192"/>
                <a:gd name="T35" fmla="*/ 8 h 50"/>
                <a:gd name="T36" fmla="*/ 138 w 192"/>
                <a:gd name="T37" fmla="*/ 4 h 50"/>
                <a:gd name="T38" fmla="*/ 147 w 192"/>
                <a:gd name="T39" fmla="*/ 4 h 50"/>
                <a:gd name="T40" fmla="*/ 151 w 192"/>
                <a:gd name="T41" fmla="*/ 0 h 50"/>
                <a:gd name="T42" fmla="*/ 155 w 192"/>
                <a:gd name="T43" fmla="*/ 0 h 50"/>
                <a:gd name="T44" fmla="*/ 159 w 192"/>
                <a:gd name="T45" fmla="*/ 0 h 50"/>
                <a:gd name="T46" fmla="*/ 163 w 192"/>
                <a:gd name="T47" fmla="*/ 0 h 50"/>
                <a:gd name="T48" fmla="*/ 167 w 192"/>
                <a:gd name="T49" fmla="*/ 0 h 50"/>
                <a:gd name="T50" fmla="*/ 172 w 192"/>
                <a:gd name="T51" fmla="*/ 0 h 50"/>
                <a:gd name="T52" fmla="*/ 180 w 192"/>
                <a:gd name="T53" fmla="*/ 4 h 50"/>
                <a:gd name="T54" fmla="*/ 184 w 192"/>
                <a:gd name="T55" fmla="*/ 8 h 50"/>
                <a:gd name="T56" fmla="*/ 188 w 192"/>
                <a:gd name="T57" fmla="*/ 12 h 50"/>
                <a:gd name="T58" fmla="*/ 192 w 192"/>
                <a:gd name="T59" fmla="*/ 16 h 50"/>
                <a:gd name="T60" fmla="*/ 192 w 192"/>
                <a:gd name="T61" fmla="*/ 20 h 50"/>
                <a:gd name="T62" fmla="*/ 192 w 192"/>
                <a:gd name="T63" fmla="*/ 25 h 50"/>
                <a:gd name="T64" fmla="*/ 188 w 192"/>
                <a:gd name="T65" fmla="*/ 25 h 50"/>
                <a:gd name="T66" fmla="*/ 184 w 192"/>
                <a:gd name="T67" fmla="*/ 29 h 50"/>
                <a:gd name="T68" fmla="*/ 176 w 192"/>
                <a:gd name="T69" fmla="*/ 29 h 50"/>
                <a:gd name="T70" fmla="*/ 167 w 192"/>
                <a:gd name="T71" fmla="*/ 29 h 50"/>
                <a:gd name="T72" fmla="*/ 159 w 192"/>
                <a:gd name="T73" fmla="*/ 33 h 50"/>
                <a:gd name="T74" fmla="*/ 147 w 192"/>
                <a:gd name="T75" fmla="*/ 33 h 50"/>
                <a:gd name="T76" fmla="*/ 130 w 192"/>
                <a:gd name="T77" fmla="*/ 37 h 50"/>
                <a:gd name="T78" fmla="*/ 117 w 192"/>
                <a:gd name="T79" fmla="*/ 37 h 50"/>
                <a:gd name="T80" fmla="*/ 101 w 192"/>
                <a:gd name="T81" fmla="*/ 37 h 50"/>
                <a:gd name="T82" fmla="*/ 88 w 192"/>
                <a:gd name="T83" fmla="*/ 41 h 50"/>
                <a:gd name="T84" fmla="*/ 80 w 192"/>
                <a:gd name="T85" fmla="*/ 41 h 50"/>
                <a:gd name="T86" fmla="*/ 67 w 192"/>
                <a:gd name="T87" fmla="*/ 41 h 50"/>
                <a:gd name="T88" fmla="*/ 59 w 192"/>
                <a:gd name="T89" fmla="*/ 46 h 50"/>
                <a:gd name="T90" fmla="*/ 50 w 192"/>
                <a:gd name="T91" fmla="*/ 46 h 50"/>
                <a:gd name="T92" fmla="*/ 46 w 192"/>
                <a:gd name="T93" fmla="*/ 46 h 50"/>
                <a:gd name="T94" fmla="*/ 34 w 192"/>
                <a:gd name="T95" fmla="*/ 50 h 50"/>
                <a:gd name="T96" fmla="*/ 25 w 192"/>
                <a:gd name="T97" fmla="*/ 50 h 50"/>
                <a:gd name="T98" fmla="*/ 17 w 192"/>
                <a:gd name="T99" fmla="*/ 50 h 50"/>
                <a:gd name="T100" fmla="*/ 13 w 192"/>
                <a:gd name="T101" fmla="*/ 50 h 50"/>
                <a:gd name="T102" fmla="*/ 4 w 192"/>
                <a:gd name="T103" fmla="*/ 46 h 50"/>
                <a:gd name="T104" fmla="*/ 4 w 192"/>
                <a:gd name="T105" fmla="*/ 46 h 50"/>
                <a:gd name="T106" fmla="*/ 0 w 192"/>
                <a:gd name="T107" fmla="*/ 41 h 50"/>
                <a:gd name="T108" fmla="*/ 0 w 192"/>
                <a:gd name="T109" fmla="*/ 4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50">
                  <a:moveTo>
                    <a:pt x="0" y="41"/>
                  </a:moveTo>
                  <a:lnTo>
                    <a:pt x="0" y="3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9" y="33"/>
                  </a:lnTo>
                  <a:lnTo>
                    <a:pt x="13" y="33"/>
                  </a:lnTo>
                  <a:lnTo>
                    <a:pt x="17" y="29"/>
                  </a:lnTo>
                  <a:lnTo>
                    <a:pt x="21" y="29"/>
                  </a:lnTo>
                  <a:lnTo>
                    <a:pt x="30" y="29"/>
                  </a:lnTo>
                  <a:lnTo>
                    <a:pt x="34" y="25"/>
                  </a:lnTo>
                  <a:lnTo>
                    <a:pt x="42" y="25"/>
                  </a:lnTo>
                  <a:lnTo>
                    <a:pt x="50" y="20"/>
                  </a:lnTo>
                  <a:lnTo>
                    <a:pt x="63" y="20"/>
                  </a:lnTo>
                  <a:lnTo>
                    <a:pt x="75" y="16"/>
                  </a:lnTo>
                  <a:lnTo>
                    <a:pt x="92" y="12"/>
                  </a:lnTo>
                  <a:lnTo>
                    <a:pt x="105" y="12"/>
                  </a:lnTo>
                  <a:lnTo>
                    <a:pt x="117" y="8"/>
                  </a:lnTo>
                  <a:lnTo>
                    <a:pt x="130" y="8"/>
                  </a:lnTo>
                  <a:lnTo>
                    <a:pt x="138" y="4"/>
                  </a:lnTo>
                  <a:lnTo>
                    <a:pt x="147" y="4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72" y="0"/>
                  </a:lnTo>
                  <a:lnTo>
                    <a:pt x="180" y="4"/>
                  </a:lnTo>
                  <a:lnTo>
                    <a:pt x="184" y="8"/>
                  </a:lnTo>
                  <a:lnTo>
                    <a:pt x="188" y="12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92" y="25"/>
                  </a:lnTo>
                  <a:lnTo>
                    <a:pt x="188" y="25"/>
                  </a:lnTo>
                  <a:lnTo>
                    <a:pt x="184" y="29"/>
                  </a:lnTo>
                  <a:lnTo>
                    <a:pt x="176" y="29"/>
                  </a:lnTo>
                  <a:lnTo>
                    <a:pt x="167" y="29"/>
                  </a:lnTo>
                  <a:lnTo>
                    <a:pt x="159" y="33"/>
                  </a:lnTo>
                  <a:lnTo>
                    <a:pt x="147" y="33"/>
                  </a:lnTo>
                  <a:lnTo>
                    <a:pt x="130" y="37"/>
                  </a:lnTo>
                  <a:lnTo>
                    <a:pt x="117" y="37"/>
                  </a:lnTo>
                  <a:lnTo>
                    <a:pt x="101" y="37"/>
                  </a:lnTo>
                  <a:lnTo>
                    <a:pt x="88" y="41"/>
                  </a:lnTo>
                  <a:lnTo>
                    <a:pt x="80" y="41"/>
                  </a:lnTo>
                  <a:lnTo>
                    <a:pt x="67" y="41"/>
                  </a:lnTo>
                  <a:lnTo>
                    <a:pt x="59" y="46"/>
                  </a:lnTo>
                  <a:lnTo>
                    <a:pt x="50" y="46"/>
                  </a:lnTo>
                  <a:lnTo>
                    <a:pt x="46" y="46"/>
                  </a:lnTo>
                  <a:lnTo>
                    <a:pt x="34" y="50"/>
                  </a:lnTo>
                  <a:lnTo>
                    <a:pt x="25" y="50"/>
                  </a:lnTo>
                  <a:lnTo>
                    <a:pt x="17" y="50"/>
                  </a:lnTo>
                  <a:lnTo>
                    <a:pt x="13" y="5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0" y="41"/>
                  </a:lnTo>
                  <a:lnTo>
                    <a:pt x="0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7767257F-0737-464C-B062-B2EE4E56F43B}"/>
              </a:ext>
            </a:extLst>
          </p:cNvPr>
          <p:cNvGrpSpPr/>
          <p:nvPr/>
        </p:nvGrpSpPr>
        <p:grpSpPr>
          <a:xfrm>
            <a:off x="6906902" y="2468913"/>
            <a:ext cx="2099744" cy="2124890"/>
            <a:chOff x="5650993" y="24790113"/>
            <a:chExt cx="2099744" cy="2124890"/>
          </a:xfrm>
        </p:grpSpPr>
        <p:sp>
          <p:nvSpPr>
            <p:cNvPr id="12" name="Freeform 164">
              <a:extLst>
                <a:ext uri="{FF2B5EF4-FFF2-40B4-BE49-F238E27FC236}">
                  <a16:creationId xmlns:a16="http://schemas.microsoft.com/office/drawing/2014/main" id="{8974293F-CDA8-42A9-ABD6-B1D5C3A48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326" y="24972428"/>
              <a:ext cx="264040" cy="1288767"/>
            </a:xfrm>
            <a:custGeom>
              <a:avLst/>
              <a:gdLst>
                <a:gd name="T0" fmla="*/ 34 w 42"/>
                <a:gd name="T1" fmla="*/ 84 h 205"/>
                <a:gd name="T2" fmla="*/ 34 w 42"/>
                <a:gd name="T3" fmla="*/ 105 h 205"/>
                <a:gd name="T4" fmla="*/ 34 w 42"/>
                <a:gd name="T5" fmla="*/ 134 h 205"/>
                <a:gd name="T6" fmla="*/ 34 w 42"/>
                <a:gd name="T7" fmla="*/ 146 h 205"/>
                <a:gd name="T8" fmla="*/ 34 w 42"/>
                <a:gd name="T9" fmla="*/ 163 h 205"/>
                <a:gd name="T10" fmla="*/ 34 w 42"/>
                <a:gd name="T11" fmla="*/ 180 h 205"/>
                <a:gd name="T12" fmla="*/ 34 w 42"/>
                <a:gd name="T13" fmla="*/ 201 h 205"/>
                <a:gd name="T14" fmla="*/ 13 w 42"/>
                <a:gd name="T15" fmla="*/ 205 h 205"/>
                <a:gd name="T16" fmla="*/ 13 w 42"/>
                <a:gd name="T17" fmla="*/ 184 h 205"/>
                <a:gd name="T18" fmla="*/ 13 w 42"/>
                <a:gd name="T19" fmla="*/ 167 h 205"/>
                <a:gd name="T20" fmla="*/ 13 w 42"/>
                <a:gd name="T21" fmla="*/ 151 h 205"/>
                <a:gd name="T22" fmla="*/ 13 w 42"/>
                <a:gd name="T23" fmla="*/ 134 h 205"/>
                <a:gd name="T24" fmla="*/ 13 w 42"/>
                <a:gd name="T25" fmla="*/ 117 h 205"/>
                <a:gd name="T26" fmla="*/ 13 w 42"/>
                <a:gd name="T27" fmla="*/ 105 h 205"/>
                <a:gd name="T28" fmla="*/ 9 w 42"/>
                <a:gd name="T29" fmla="*/ 92 h 205"/>
                <a:gd name="T30" fmla="*/ 9 w 42"/>
                <a:gd name="T31" fmla="*/ 80 h 205"/>
                <a:gd name="T32" fmla="*/ 9 w 42"/>
                <a:gd name="T33" fmla="*/ 67 h 205"/>
                <a:gd name="T34" fmla="*/ 9 w 42"/>
                <a:gd name="T35" fmla="*/ 59 h 205"/>
                <a:gd name="T36" fmla="*/ 9 w 42"/>
                <a:gd name="T37" fmla="*/ 50 h 205"/>
                <a:gd name="T38" fmla="*/ 9 w 42"/>
                <a:gd name="T39" fmla="*/ 46 h 205"/>
                <a:gd name="T40" fmla="*/ 9 w 42"/>
                <a:gd name="T41" fmla="*/ 38 h 205"/>
                <a:gd name="T42" fmla="*/ 9 w 42"/>
                <a:gd name="T43" fmla="*/ 34 h 205"/>
                <a:gd name="T44" fmla="*/ 9 w 42"/>
                <a:gd name="T45" fmla="*/ 34 h 205"/>
                <a:gd name="T46" fmla="*/ 9 w 42"/>
                <a:gd name="T47" fmla="*/ 29 h 205"/>
                <a:gd name="T48" fmla="*/ 9 w 42"/>
                <a:gd name="T49" fmla="*/ 21 h 205"/>
                <a:gd name="T50" fmla="*/ 4 w 42"/>
                <a:gd name="T51" fmla="*/ 17 h 205"/>
                <a:gd name="T52" fmla="*/ 0 w 42"/>
                <a:gd name="T53" fmla="*/ 13 h 205"/>
                <a:gd name="T54" fmla="*/ 0 w 42"/>
                <a:gd name="T55" fmla="*/ 13 h 205"/>
                <a:gd name="T56" fmla="*/ 0 w 42"/>
                <a:gd name="T57" fmla="*/ 4 h 205"/>
                <a:gd name="T58" fmla="*/ 0 w 42"/>
                <a:gd name="T59" fmla="*/ 0 h 205"/>
                <a:gd name="T60" fmla="*/ 4 w 42"/>
                <a:gd name="T61" fmla="*/ 0 h 205"/>
                <a:gd name="T62" fmla="*/ 9 w 42"/>
                <a:gd name="T63" fmla="*/ 0 h 205"/>
                <a:gd name="T64" fmla="*/ 13 w 42"/>
                <a:gd name="T65" fmla="*/ 0 h 205"/>
                <a:gd name="T66" fmla="*/ 25 w 42"/>
                <a:gd name="T67" fmla="*/ 4 h 205"/>
                <a:gd name="T68" fmla="*/ 34 w 42"/>
                <a:gd name="T69" fmla="*/ 9 h 205"/>
                <a:gd name="T70" fmla="*/ 38 w 42"/>
                <a:gd name="T71" fmla="*/ 13 h 205"/>
                <a:gd name="T72" fmla="*/ 42 w 42"/>
                <a:gd name="T73" fmla="*/ 17 h 205"/>
                <a:gd name="T74" fmla="*/ 38 w 42"/>
                <a:gd name="T75" fmla="*/ 25 h 205"/>
                <a:gd name="T76" fmla="*/ 38 w 42"/>
                <a:gd name="T77" fmla="*/ 29 h 205"/>
                <a:gd name="T78" fmla="*/ 38 w 42"/>
                <a:gd name="T79" fmla="*/ 34 h 205"/>
                <a:gd name="T80" fmla="*/ 38 w 42"/>
                <a:gd name="T81" fmla="*/ 38 h 205"/>
                <a:gd name="T82" fmla="*/ 38 w 42"/>
                <a:gd name="T83" fmla="*/ 42 h 205"/>
                <a:gd name="T84" fmla="*/ 38 w 42"/>
                <a:gd name="T85" fmla="*/ 46 h 205"/>
                <a:gd name="T86" fmla="*/ 38 w 42"/>
                <a:gd name="T87" fmla="*/ 55 h 205"/>
                <a:gd name="T88" fmla="*/ 34 w 42"/>
                <a:gd name="T89" fmla="*/ 63 h 205"/>
                <a:gd name="T90" fmla="*/ 34 w 42"/>
                <a:gd name="T91" fmla="*/ 71 h 205"/>
                <a:gd name="T92" fmla="*/ 34 w 42"/>
                <a:gd name="T93" fmla="*/ 84 h 205"/>
                <a:gd name="T94" fmla="*/ 34 w 42"/>
                <a:gd name="T95" fmla="*/ 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205">
                  <a:moveTo>
                    <a:pt x="34" y="84"/>
                  </a:moveTo>
                  <a:lnTo>
                    <a:pt x="34" y="105"/>
                  </a:lnTo>
                  <a:lnTo>
                    <a:pt x="34" y="134"/>
                  </a:lnTo>
                  <a:lnTo>
                    <a:pt x="34" y="146"/>
                  </a:lnTo>
                  <a:lnTo>
                    <a:pt x="34" y="163"/>
                  </a:lnTo>
                  <a:lnTo>
                    <a:pt x="34" y="180"/>
                  </a:lnTo>
                  <a:lnTo>
                    <a:pt x="34" y="201"/>
                  </a:lnTo>
                  <a:lnTo>
                    <a:pt x="13" y="205"/>
                  </a:lnTo>
                  <a:lnTo>
                    <a:pt x="13" y="184"/>
                  </a:lnTo>
                  <a:lnTo>
                    <a:pt x="13" y="167"/>
                  </a:lnTo>
                  <a:lnTo>
                    <a:pt x="13" y="151"/>
                  </a:lnTo>
                  <a:lnTo>
                    <a:pt x="13" y="134"/>
                  </a:lnTo>
                  <a:lnTo>
                    <a:pt x="13" y="117"/>
                  </a:lnTo>
                  <a:lnTo>
                    <a:pt x="13" y="105"/>
                  </a:lnTo>
                  <a:lnTo>
                    <a:pt x="9" y="92"/>
                  </a:lnTo>
                  <a:lnTo>
                    <a:pt x="9" y="80"/>
                  </a:lnTo>
                  <a:lnTo>
                    <a:pt x="9" y="67"/>
                  </a:lnTo>
                  <a:lnTo>
                    <a:pt x="9" y="59"/>
                  </a:lnTo>
                  <a:lnTo>
                    <a:pt x="9" y="50"/>
                  </a:lnTo>
                  <a:lnTo>
                    <a:pt x="9" y="46"/>
                  </a:lnTo>
                  <a:lnTo>
                    <a:pt x="9" y="38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29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5" y="4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42" y="17"/>
                  </a:lnTo>
                  <a:lnTo>
                    <a:pt x="38" y="25"/>
                  </a:lnTo>
                  <a:lnTo>
                    <a:pt x="38" y="29"/>
                  </a:lnTo>
                  <a:lnTo>
                    <a:pt x="38" y="34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38" y="46"/>
                  </a:lnTo>
                  <a:lnTo>
                    <a:pt x="38" y="55"/>
                  </a:lnTo>
                  <a:lnTo>
                    <a:pt x="34" y="63"/>
                  </a:lnTo>
                  <a:lnTo>
                    <a:pt x="34" y="71"/>
                  </a:lnTo>
                  <a:lnTo>
                    <a:pt x="34" y="84"/>
                  </a:lnTo>
                  <a:lnTo>
                    <a:pt x="34" y="8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65">
              <a:extLst>
                <a:ext uri="{FF2B5EF4-FFF2-40B4-BE49-F238E27FC236}">
                  <a16:creationId xmlns:a16="http://schemas.microsoft.com/office/drawing/2014/main" id="{4D74F54D-15DA-493B-993D-0B61EB812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0993" y="26022298"/>
              <a:ext cx="760688" cy="502933"/>
            </a:xfrm>
            <a:custGeom>
              <a:avLst/>
              <a:gdLst>
                <a:gd name="T0" fmla="*/ 21 w 121"/>
                <a:gd name="T1" fmla="*/ 46 h 80"/>
                <a:gd name="T2" fmla="*/ 21 w 121"/>
                <a:gd name="T3" fmla="*/ 46 h 80"/>
                <a:gd name="T4" fmla="*/ 25 w 121"/>
                <a:gd name="T5" fmla="*/ 46 h 80"/>
                <a:gd name="T6" fmla="*/ 29 w 121"/>
                <a:gd name="T7" fmla="*/ 42 h 80"/>
                <a:gd name="T8" fmla="*/ 34 w 121"/>
                <a:gd name="T9" fmla="*/ 42 h 80"/>
                <a:gd name="T10" fmla="*/ 42 w 121"/>
                <a:gd name="T11" fmla="*/ 38 h 80"/>
                <a:gd name="T12" fmla="*/ 50 w 121"/>
                <a:gd name="T13" fmla="*/ 34 h 80"/>
                <a:gd name="T14" fmla="*/ 59 w 121"/>
                <a:gd name="T15" fmla="*/ 30 h 80"/>
                <a:gd name="T16" fmla="*/ 71 w 121"/>
                <a:gd name="T17" fmla="*/ 21 h 80"/>
                <a:gd name="T18" fmla="*/ 79 w 121"/>
                <a:gd name="T19" fmla="*/ 17 h 80"/>
                <a:gd name="T20" fmla="*/ 88 w 121"/>
                <a:gd name="T21" fmla="*/ 13 h 80"/>
                <a:gd name="T22" fmla="*/ 96 w 121"/>
                <a:gd name="T23" fmla="*/ 9 h 80"/>
                <a:gd name="T24" fmla="*/ 105 w 121"/>
                <a:gd name="T25" fmla="*/ 5 h 80"/>
                <a:gd name="T26" fmla="*/ 109 w 121"/>
                <a:gd name="T27" fmla="*/ 0 h 80"/>
                <a:gd name="T28" fmla="*/ 113 w 121"/>
                <a:gd name="T29" fmla="*/ 0 h 80"/>
                <a:gd name="T30" fmla="*/ 117 w 121"/>
                <a:gd name="T31" fmla="*/ 0 h 80"/>
                <a:gd name="T32" fmla="*/ 121 w 121"/>
                <a:gd name="T33" fmla="*/ 0 h 80"/>
                <a:gd name="T34" fmla="*/ 117 w 121"/>
                <a:gd name="T35" fmla="*/ 5 h 80"/>
                <a:gd name="T36" fmla="*/ 117 w 121"/>
                <a:gd name="T37" fmla="*/ 9 h 80"/>
                <a:gd name="T38" fmla="*/ 113 w 121"/>
                <a:gd name="T39" fmla="*/ 13 h 80"/>
                <a:gd name="T40" fmla="*/ 109 w 121"/>
                <a:gd name="T41" fmla="*/ 17 h 80"/>
                <a:gd name="T42" fmla="*/ 105 w 121"/>
                <a:gd name="T43" fmla="*/ 21 h 80"/>
                <a:gd name="T44" fmla="*/ 96 w 121"/>
                <a:gd name="T45" fmla="*/ 30 h 80"/>
                <a:gd name="T46" fmla="*/ 88 w 121"/>
                <a:gd name="T47" fmla="*/ 38 h 80"/>
                <a:gd name="T48" fmla="*/ 79 w 121"/>
                <a:gd name="T49" fmla="*/ 46 h 80"/>
                <a:gd name="T50" fmla="*/ 67 w 121"/>
                <a:gd name="T51" fmla="*/ 55 h 80"/>
                <a:gd name="T52" fmla="*/ 59 w 121"/>
                <a:gd name="T53" fmla="*/ 59 h 80"/>
                <a:gd name="T54" fmla="*/ 50 w 121"/>
                <a:gd name="T55" fmla="*/ 67 h 80"/>
                <a:gd name="T56" fmla="*/ 42 w 121"/>
                <a:gd name="T57" fmla="*/ 71 h 80"/>
                <a:gd name="T58" fmla="*/ 38 w 121"/>
                <a:gd name="T59" fmla="*/ 76 h 80"/>
                <a:gd name="T60" fmla="*/ 34 w 121"/>
                <a:gd name="T61" fmla="*/ 80 h 80"/>
                <a:gd name="T62" fmla="*/ 29 w 121"/>
                <a:gd name="T63" fmla="*/ 80 h 80"/>
                <a:gd name="T64" fmla="*/ 25 w 121"/>
                <a:gd name="T65" fmla="*/ 80 h 80"/>
                <a:gd name="T66" fmla="*/ 21 w 121"/>
                <a:gd name="T67" fmla="*/ 80 h 80"/>
                <a:gd name="T68" fmla="*/ 17 w 121"/>
                <a:gd name="T69" fmla="*/ 80 h 80"/>
                <a:gd name="T70" fmla="*/ 13 w 121"/>
                <a:gd name="T71" fmla="*/ 76 h 80"/>
                <a:gd name="T72" fmla="*/ 8 w 121"/>
                <a:gd name="T73" fmla="*/ 71 h 80"/>
                <a:gd name="T74" fmla="*/ 4 w 121"/>
                <a:gd name="T75" fmla="*/ 63 h 80"/>
                <a:gd name="T76" fmla="*/ 0 w 121"/>
                <a:gd name="T77" fmla="*/ 59 h 80"/>
                <a:gd name="T78" fmla="*/ 0 w 121"/>
                <a:gd name="T79" fmla="*/ 55 h 80"/>
                <a:gd name="T80" fmla="*/ 0 w 121"/>
                <a:gd name="T81" fmla="*/ 50 h 80"/>
                <a:gd name="T82" fmla="*/ 4 w 121"/>
                <a:gd name="T83" fmla="*/ 46 h 80"/>
                <a:gd name="T84" fmla="*/ 4 w 121"/>
                <a:gd name="T85" fmla="*/ 46 h 80"/>
                <a:gd name="T86" fmla="*/ 8 w 121"/>
                <a:gd name="T87" fmla="*/ 46 h 80"/>
                <a:gd name="T88" fmla="*/ 13 w 121"/>
                <a:gd name="T89" fmla="*/ 46 h 80"/>
                <a:gd name="T90" fmla="*/ 17 w 121"/>
                <a:gd name="T91" fmla="*/ 46 h 80"/>
                <a:gd name="T92" fmla="*/ 21 w 121"/>
                <a:gd name="T93" fmla="*/ 46 h 80"/>
                <a:gd name="T94" fmla="*/ 21 w 121"/>
                <a:gd name="T95" fmla="*/ 4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80">
                  <a:moveTo>
                    <a:pt x="21" y="46"/>
                  </a:moveTo>
                  <a:lnTo>
                    <a:pt x="21" y="46"/>
                  </a:lnTo>
                  <a:lnTo>
                    <a:pt x="25" y="46"/>
                  </a:lnTo>
                  <a:lnTo>
                    <a:pt x="29" y="42"/>
                  </a:lnTo>
                  <a:lnTo>
                    <a:pt x="34" y="42"/>
                  </a:lnTo>
                  <a:lnTo>
                    <a:pt x="42" y="38"/>
                  </a:lnTo>
                  <a:lnTo>
                    <a:pt x="50" y="34"/>
                  </a:lnTo>
                  <a:lnTo>
                    <a:pt x="59" y="30"/>
                  </a:lnTo>
                  <a:lnTo>
                    <a:pt x="71" y="21"/>
                  </a:lnTo>
                  <a:lnTo>
                    <a:pt x="79" y="17"/>
                  </a:lnTo>
                  <a:lnTo>
                    <a:pt x="88" y="13"/>
                  </a:lnTo>
                  <a:lnTo>
                    <a:pt x="96" y="9"/>
                  </a:lnTo>
                  <a:lnTo>
                    <a:pt x="105" y="5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17" y="5"/>
                  </a:lnTo>
                  <a:lnTo>
                    <a:pt x="117" y="9"/>
                  </a:lnTo>
                  <a:lnTo>
                    <a:pt x="113" y="13"/>
                  </a:lnTo>
                  <a:lnTo>
                    <a:pt x="109" y="17"/>
                  </a:lnTo>
                  <a:lnTo>
                    <a:pt x="105" y="21"/>
                  </a:lnTo>
                  <a:lnTo>
                    <a:pt x="96" y="30"/>
                  </a:lnTo>
                  <a:lnTo>
                    <a:pt x="88" y="38"/>
                  </a:lnTo>
                  <a:lnTo>
                    <a:pt x="79" y="46"/>
                  </a:lnTo>
                  <a:lnTo>
                    <a:pt x="67" y="55"/>
                  </a:lnTo>
                  <a:lnTo>
                    <a:pt x="59" y="59"/>
                  </a:lnTo>
                  <a:lnTo>
                    <a:pt x="50" y="67"/>
                  </a:lnTo>
                  <a:lnTo>
                    <a:pt x="42" y="71"/>
                  </a:lnTo>
                  <a:lnTo>
                    <a:pt x="38" y="76"/>
                  </a:lnTo>
                  <a:lnTo>
                    <a:pt x="34" y="80"/>
                  </a:lnTo>
                  <a:lnTo>
                    <a:pt x="29" y="80"/>
                  </a:lnTo>
                  <a:lnTo>
                    <a:pt x="25" y="80"/>
                  </a:lnTo>
                  <a:lnTo>
                    <a:pt x="21" y="80"/>
                  </a:lnTo>
                  <a:lnTo>
                    <a:pt x="17" y="80"/>
                  </a:lnTo>
                  <a:lnTo>
                    <a:pt x="13" y="76"/>
                  </a:lnTo>
                  <a:lnTo>
                    <a:pt x="8" y="71"/>
                  </a:lnTo>
                  <a:lnTo>
                    <a:pt x="4" y="63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13" y="46"/>
                  </a:lnTo>
                  <a:lnTo>
                    <a:pt x="17" y="46"/>
                  </a:lnTo>
                  <a:lnTo>
                    <a:pt x="21" y="46"/>
                  </a:lnTo>
                  <a:lnTo>
                    <a:pt x="21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66">
              <a:extLst>
                <a:ext uri="{FF2B5EF4-FFF2-40B4-BE49-F238E27FC236}">
                  <a16:creationId xmlns:a16="http://schemas.microsoft.com/office/drawing/2014/main" id="{19604675-ACC9-4EBD-851A-6C1EC0DEB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718" y="25525654"/>
              <a:ext cx="628666" cy="238893"/>
            </a:xfrm>
            <a:custGeom>
              <a:avLst/>
              <a:gdLst>
                <a:gd name="T0" fmla="*/ 46 w 100"/>
                <a:gd name="T1" fmla="*/ 8 h 38"/>
                <a:gd name="T2" fmla="*/ 58 w 100"/>
                <a:gd name="T3" fmla="*/ 4 h 38"/>
                <a:gd name="T4" fmla="*/ 71 w 100"/>
                <a:gd name="T5" fmla="*/ 0 h 38"/>
                <a:gd name="T6" fmla="*/ 79 w 100"/>
                <a:gd name="T7" fmla="*/ 0 h 38"/>
                <a:gd name="T8" fmla="*/ 87 w 100"/>
                <a:gd name="T9" fmla="*/ 0 h 38"/>
                <a:gd name="T10" fmla="*/ 92 w 100"/>
                <a:gd name="T11" fmla="*/ 0 h 38"/>
                <a:gd name="T12" fmla="*/ 96 w 100"/>
                <a:gd name="T13" fmla="*/ 0 h 38"/>
                <a:gd name="T14" fmla="*/ 100 w 100"/>
                <a:gd name="T15" fmla="*/ 4 h 38"/>
                <a:gd name="T16" fmla="*/ 100 w 100"/>
                <a:gd name="T17" fmla="*/ 8 h 38"/>
                <a:gd name="T18" fmla="*/ 100 w 100"/>
                <a:gd name="T19" fmla="*/ 12 h 38"/>
                <a:gd name="T20" fmla="*/ 96 w 100"/>
                <a:gd name="T21" fmla="*/ 12 h 38"/>
                <a:gd name="T22" fmla="*/ 96 w 100"/>
                <a:gd name="T23" fmla="*/ 17 h 38"/>
                <a:gd name="T24" fmla="*/ 92 w 100"/>
                <a:gd name="T25" fmla="*/ 17 h 38"/>
                <a:gd name="T26" fmla="*/ 83 w 100"/>
                <a:gd name="T27" fmla="*/ 21 h 38"/>
                <a:gd name="T28" fmla="*/ 79 w 100"/>
                <a:gd name="T29" fmla="*/ 21 h 38"/>
                <a:gd name="T30" fmla="*/ 71 w 100"/>
                <a:gd name="T31" fmla="*/ 25 h 38"/>
                <a:gd name="T32" fmla="*/ 62 w 100"/>
                <a:gd name="T33" fmla="*/ 29 h 38"/>
                <a:gd name="T34" fmla="*/ 50 w 100"/>
                <a:gd name="T35" fmla="*/ 29 h 38"/>
                <a:gd name="T36" fmla="*/ 41 w 100"/>
                <a:gd name="T37" fmla="*/ 33 h 38"/>
                <a:gd name="T38" fmla="*/ 37 w 100"/>
                <a:gd name="T39" fmla="*/ 33 h 38"/>
                <a:gd name="T40" fmla="*/ 29 w 100"/>
                <a:gd name="T41" fmla="*/ 38 h 38"/>
                <a:gd name="T42" fmla="*/ 25 w 100"/>
                <a:gd name="T43" fmla="*/ 38 h 38"/>
                <a:gd name="T44" fmla="*/ 21 w 100"/>
                <a:gd name="T45" fmla="*/ 38 h 38"/>
                <a:gd name="T46" fmla="*/ 21 w 100"/>
                <a:gd name="T47" fmla="*/ 38 h 38"/>
                <a:gd name="T48" fmla="*/ 16 w 100"/>
                <a:gd name="T49" fmla="*/ 38 h 38"/>
                <a:gd name="T50" fmla="*/ 12 w 100"/>
                <a:gd name="T51" fmla="*/ 38 h 38"/>
                <a:gd name="T52" fmla="*/ 8 w 100"/>
                <a:gd name="T53" fmla="*/ 38 h 38"/>
                <a:gd name="T54" fmla="*/ 8 w 100"/>
                <a:gd name="T55" fmla="*/ 33 h 38"/>
                <a:gd name="T56" fmla="*/ 0 w 100"/>
                <a:gd name="T57" fmla="*/ 29 h 38"/>
                <a:gd name="T58" fmla="*/ 0 w 100"/>
                <a:gd name="T59" fmla="*/ 25 h 38"/>
                <a:gd name="T60" fmla="*/ 0 w 100"/>
                <a:gd name="T61" fmla="*/ 25 h 38"/>
                <a:gd name="T62" fmla="*/ 0 w 100"/>
                <a:gd name="T63" fmla="*/ 21 h 38"/>
                <a:gd name="T64" fmla="*/ 4 w 100"/>
                <a:gd name="T65" fmla="*/ 21 h 38"/>
                <a:gd name="T66" fmla="*/ 4 w 100"/>
                <a:gd name="T67" fmla="*/ 21 h 38"/>
                <a:gd name="T68" fmla="*/ 12 w 100"/>
                <a:gd name="T69" fmla="*/ 17 h 38"/>
                <a:gd name="T70" fmla="*/ 16 w 100"/>
                <a:gd name="T71" fmla="*/ 17 h 38"/>
                <a:gd name="T72" fmla="*/ 25 w 100"/>
                <a:gd name="T73" fmla="*/ 12 h 38"/>
                <a:gd name="T74" fmla="*/ 33 w 100"/>
                <a:gd name="T75" fmla="*/ 12 h 38"/>
                <a:gd name="T76" fmla="*/ 46 w 100"/>
                <a:gd name="T77" fmla="*/ 8 h 38"/>
                <a:gd name="T78" fmla="*/ 46 w 100"/>
                <a:gd name="T7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0" h="38">
                  <a:moveTo>
                    <a:pt x="46" y="8"/>
                  </a:moveTo>
                  <a:lnTo>
                    <a:pt x="58" y="4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7"/>
                  </a:lnTo>
                  <a:lnTo>
                    <a:pt x="92" y="17"/>
                  </a:lnTo>
                  <a:lnTo>
                    <a:pt x="83" y="21"/>
                  </a:lnTo>
                  <a:lnTo>
                    <a:pt x="79" y="21"/>
                  </a:lnTo>
                  <a:lnTo>
                    <a:pt x="71" y="25"/>
                  </a:lnTo>
                  <a:lnTo>
                    <a:pt x="62" y="29"/>
                  </a:lnTo>
                  <a:lnTo>
                    <a:pt x="50" y="29"/>
                  </a:lnTo>
                  <a:lnTo>
                    <a:pt x="41" y="33"/>
                  </a:lnTo>
                  <a:lnTo>
                    <a:pt x="37" y="33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8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2" y="17"/>
                  </a:lnTo>
                  <a:lnTo>
                    <a:pt x="16" y="17"/>
                  </a:lnTo>
                  <a:lnTo>
                    <a:pt x="25" y="12"/>
                  </a:lnTo>
                  <a:lnTo>
                    <a:pt x="33" y="12"/>
                  </a:lnTo>
                  <a:lnTo>
                    <a:pt x="46" y="8"/>
                  </a:lnTo>
                  <a:lnTo>
                    <a:pt x="46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7">
              <a:extLst>
                <a:ext uri="{FF2B5EF4-FFF2-40B4-BE49-F238E27FC236}">
                  <a16:creationId xmlns:a16="http://schemas.microsoft.com/office/drawing/2014/main" id="{38EEC96B-FD88-4D5D-83AC-27289680F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010" y="24790113"/>
              <a:ext cx="320622" cy="238893"/>
            </a:xfrm>
            <a:custGeom>
              <a:avLst/>
              <a:gdLst>
                <a:gd name="T0" fmla="*/ 42 w 51"/>
                <a:gd name="T1" fmla="*/ 4 h 38"/>
                <a:gd name="T2" fmla="*/ 46 w 51"/>
                <a:gd name="T3" fmla="*/ 8 h 38"/>
                <a:gd name="T4" fmla="*/ 51 w 51"/>
                <a:gd name="T5" fmla="*/ 13 h 38"/>
                <a:gd name="T6" fmla="*/ 51 w 51"/>
                <a:gd name="T7" fmla="*/ 17 h 38"/>
                <a:gd name="T8" fmla="*/ 51 w 51"/>
                <a:gd name="T9" fmla="*/ 25 h 38"/>
                <a:gd name="T10" fmla="*/ 51 w 51"/>
                <a:gd name="T11" fmla="*/ 29 h 38"/>
                <a:gd name="T12" fmla="*/ 51 w 51"/>
                <a:gd name="T13" fmla="*/ 33 h 38"/>
                <a:gd name="T14" fmla="*/ 46 w 51"/>
                <a:gd name="T15" fmla="*/ 33 h 38"/>
                <a:gd name="T16" fmla="*/ 42 w 51"/>
                <a:gd name="T17" fmla="*/ 38 h 38"/>
                <a:gd name="T18" fmla="*/ 38 w 51"/>
                <a:gd name="T19" fmla="*/ 33 h 38"/>
                <a:gd name="T20" fmla="*/ 30 w 51"/>
                <a:gd name="T21" fmla="*/ 29 h 38"/>
                <a:gd name="T22" fmla="*/ 17 w 51"/>
                <a:gd name="T23" fmla="*/ 21 h 38"/>
                <a:gd name="T24" fmla="*/ 0 w 51"/>
                <a:gd name="T25" fmla="*/ 4 h 38"/>
                <a:gd name="T26" fmla="*/ 9 w 51"/>
                <a:gd name="T27" fmla="*/ 0 h 38"/>
                <a:gd name="T28" fmla="*/ 13 w 51"/>
                <a:gd name="T29" fmla="*/ 0 h 38"/>
                <a:gd name="T30" fmla="*/ 17 w 51"/>
                <a:gd name="T31" fmla="*/ 0 h 38"/>
                <a:gd name="T32" fmla="*/ 30 w 51"/>
                <a:gd name="T33" fmla="*/ 0 h 38"/>
                <a:gd name="T34" fmla="*/ 42 w 51"/>
                <a:gd name="T35" fmla="*/ 4 h 38"/>
                <a:gd name="T36" fmla="*/ 42 w 51"/>
                <a:gd name="T3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8">
                  <a:moveTo>
                    <a:pt x="42" y="4"/>
                  </a:moveTo>
                  <a:lnTo>
                    <a:pt x="46" y="8"/>
                  </a:lnTo>
                  <a:lnTo>
                    <a:pt x="51" y="13"/>
                  </a:lnTo>
                  <a:lnTo>
                    <a:pt x="51" y="17"/>
                  </a:lnTo>
                  <a:lnTo>
                    <a:pt x="51" y="25"/>
                  </a:lnTo>
                  <a:lnTo>
                    <a:pt x="51" y="29"/>
                  </a:lnTo>
                  <a:lnTo>
                    <a:pt x="51" y="33"/>
                  </a:lnTo>
                  <a:lnTo>
                    <a:pt x="46" y="33"/>
                  </a:lnTo>
                  <a:lnTo>
                    <a:pt x="42" y="38"/>
                  </a:lnTo>
                  <a:lnTo>
                    <a:pt x="38" y="33"/>
                  </a:lnTo>
                  <a:lnTo>
                    <a:pt x="30" y="29"/>
                  </a:lnTo>
                  <a:lnTo>
                    <a:pt x="17" y="21"/>
                  </a:lnTo>
                  <a:lnTo>
                    <a:pt x="0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42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8">
              <a:extLst>
                <a:ext uri="{FF2B5EF4-FFF2-40B4-BE49-F238E27FC236}">
                  <a16:creationId xmlns:a16="http://schemas.microsoft.com/office/drawing/2014/main" id="{7345C65B-E4A0-4B37-879D-EBC8788F5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552" y="24997574"/>
              <a:ext cx="760688" cy="238893"/>
            </a:xfrm>
            <a:custGeom>
              <a:avLst/>
              <a:gdLst>
                <a:gd name="T0" fmla="*/ 50 w 121"/>
                <a:gd name="T1" fmla="*/ 13 h 38"/>
                <a:gd name="T2" fmla="*/ 63 w 121"/>
                <a:gd name="T3" fmla="*/ 9 h 38"/>
                <a:gd name="T4" fmla="*/ 71 w 121"/>
                <a:gd name="T5" fmla="*/ 9 h 38"/>
                <a:gd name="T6" fmla="*/ 79 w 121"/>
                <a:gd name="T7" fmla="*/ 5 h 38"/>
                <a:gd name="T8" fmla="*/ 88 w 121"/>
                <a:gd name="T9" fmla="*/ 5 h 38"/>
                <a:gd name="T10" fmla="*/ 96 w 121"/>
                <a:gd name="T11" fmla="*/ 0 h 38"/>
                <a:gd name="T12" fmla="*/ 100 w 121"/>
                <a:gd name="T13" fmla="*/ 0 h 38"/>
                <a:gd name="T14" fmla="*/ 104 w 121"/>
                <a:gd name="T15" fmla="*/ 0 h 38"/>
                <a:gd name="T16" fmla="*/ 104 w 121"/>
                <a:gd name="T17" fmla="*/ 0 h 38"/>
                <a:gd name="T18" fmla="*/ 109 w 121"/>
                <a:gd name="T19" fmla="*/ 0 h 38"/>
                <a:gd name="T20" fmla="*/ 117 w 121"/>
                <a:gd name="T21" fmla="*/ 5 h 38"/>
                <a:gd name="T22" fmla="*/ 121 w 121"/>
                <a:gd name="T23" fmla="*/ 5 h 38"/>
                <a:gd name="T24" fmla="*/ 121 w 121"/>
                <a:gd name="T25" fmla="*/ 13 h 38"/>
                <a:gd name="T26" fmla="*/ 121 w 121"/>
                <a:gd name="T27" fmla="*/ 13 h 38"/>
                <a:gd name="T28" fmla="*/ 121 w 121"/>
                <a:gd name="T29" fmla="*/ 17 h 38"/>
                <a:gd name="T30" fmla="*/ 117 w 121"/>
                <a:gd name="T31" fmla="*/ 17 h 38"/>
                <a:gd name="T32" fmla="*/ 113 w 121"/>
                <a:gd name="T33" fmla="*/ 21 h 38"/>
                <a:gd name="T34" fmla="*/ 104 w 121"/>
                <a:gd name="T35" fmla="*/ 21 h 38"/>
                <a:gd name="T36" fmla="*/ 96 w 121"/>
                <a:gd name="T37" fmla="*/ 25 h 38"/>
                <a:gd name="T38" fmla="*/ 88 w 121"/>
                <a:gd name="T39" fmla="*/ 25 h 38"/>
                <a:gd name="T40" fmla="*/ 79 w 121"/>
                <a:gd name="T41" fmla="*/ 30 h 38"/>
                <a:gd name="T42" fmla="*/ 58 w 121"/>
                <a:gd name="T43" fmla="*/ 34 h 38"/>
                <a:gd name="T44" fmla="*/ 42 w 121"/>
                <a:gd name="T45" fmla="*/ 38 h 38"/>
                <a:gd name="T46" fmla="*/ 29 w 121"/>
                <a:gd name="T47" fmla="*/ 38 h 38"/>
                <a:gd name="T48" fmla="*/ 21 w 121"/>
                <a:gd name="T49" fmla="*/ 38 h 38"/>
                <a:gd name="T50" fmla="*/ 17 w 121"/>
                <a:gd name="T51" fmla="*/ 38 h 38"/>
                <a:gd name="T52" fmla="*/ 8 w 121"/>
                <a:gd name="T53" fmla="*/ 38 h 38"/>
                <a:gd name="T54" fmla="*/ 8 w 121"/>
                <a:gd name="T55" fmla="*/ 38 h 38"/>
                <a:gd name="T56" fmla="*/ 4 w 121"/>
                <a:gd name="T57" fmla="*/ 38 h 38"/>
                <a:gd name="T58" fmla="*/ 0 w 121"/>
                <a:gd name="T59" fmla="*/ 34 h 38"/>
                <a:gd name="T60" fmla="*/ 0 w 121"/>
                <a:gd name="T61" fmla="*/ 30 h 38"/>
                <a:gd name="T62" fmla="*/ 0 w 121"/>
                <a:gd name="T63" fmla="*/ 30 h 38"/>
                <a:gd name="T64" fmla="*/ 4 w 121"/>
                <a:gd name="T65" fmla="*/ 25 h 38"/>
                <a:gd name="T66" fmla="*/ 8 w 121"/>
                <a:gd name="T67" fmla="*/ 25 h 38"/>
                <a:gd name="T68" fmla="*/ 13 w 121"/>
                <a:gd name="T69" fmla="*/ 21 h 38"/>
                <a:gd name="T70" fmla="*/ 21 w 121"/>
                <a:gd name="T71" fmla="*/ 21 h 38"/>
                <a:gd name="T72" fmla="*/ 29 w 121"/>
                <a:gd name="T73" fmla="*/ 17 h 38"/>
                <a:gd name="T74" fmla="*/ 38 w 121"/>
                <a:gd name="T75" fmla="*/ 17 h 38"/>
                <a:gd name="T76" fmla="*/ 50 w 121"/>
                <a:gd name="T77" fmla="*/ 13 h 38"/>
                <a:gd name="T78" fmla="*/ 50 w 121"/>
                <a:gd name="T79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38">
                  <a:moveTo>
                    <a:pt x="50" y="13"/>
                  </a:moveTo>
                  <a:lnTo>
                    <a:pt x="63" y="9"/>
                  </a:lnTo>
                  <a:lnTo>
                    <a:pt x="71" y="9"/>
                  </a:lnTo>
                  <a:lnTo>
                    <a:pt x="79" y="5"/>
                  </a:lnTo>
                  <a:lnTo>
                    <a:pt x="88" y="5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9" y="0"/>
                  </a:lnTo>
                  <a:lnTo>
                    <a:pt x="117" y="5"/>
                  </a:lnTo>
                  <a:lnTo>
                    <a:pt x="121" y="5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7"/>
                  </a:lnTo>
                  <a:lnTo>
                    <a:pt x="117" y="17"/>
                  </a:lnTo>
                  <a:lnTo>
                    <a:pt x="113" y="21"/>
                  </a:lnTo>
                  <a:lnTo>
                    <a:pt x="104" y="21"/>
                  </a:lnTo>
                  <a:lnTo>
                    <a:pt x="96" y="25"/>
                  </a:lnTo>
                  <a:lnTo>
                    <a:pt x="88" y="25"/>
                  </a:lnTo>
                  <a:lnTo>
                    <a:pt x="79" y="30"/>
                  </a:lnTo>
                  <a:lnTo>
                    <a:pt x="58" y="34"/>
                  </a:lnTo>
                  <a:lnTo>
                    <a:pt x="42" y="38"/>
                  </a:lnTo>
                  <a:lnTo>
                    <a:pt x="29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1" y="21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50" y="13"/>
                  </a:lnTo>
                  <a:lnTo>
                    <a:pt x="5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9">
              <a:extLst>
                <a:ext uri="{FF2B5EF4-FFF2-40B4-BE49-F238E27FC236}">
                  <a16:creationId xmlns:a16="http://schemas.microsoft.com/office/drawing/2014/main" id="{35FE2F1C-5A15-4054-A806-08B5EB0E6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5423" y="25236467"/>
              <a:ext cx="182315" cy="264040"/>
            </a:xfrm>
            <a:custGeom>
              <a:avLst/>
              <a:gdLst>
                <a:gd name="T0" fmla="*/ 4 w 29"/>
                <a:gd name="T1" fmla="*/ 29 h 42"/>
                <a:gd name="T2" fmla="*/ 0 w 29"/>
                <a:gd name="T3" fmla="*/ 17 h 42"/>
                <a:gd name="T4" fmla="*/ 0 w 29"/>
                <a:gd name="T5" fmla="*/ 8 h 42"/>
                <a:gd name="T6" fmla="*/ 0 w 29"/>
                <a:gd name="T7" fmla="*/ 4 h 42"/>
                <a:gd name="T8" fmla="*/ 4 w 29"/>
                <a:gd name="T9" fmla="*/ 0 h 42"/>
                <a:gd name="T10" fmla="*/ 4 w 29"/>
                <a:gd name="T11" fmla="*/ 0 h 42"/>
                <a:gd name="T12" fmla="*/ 8 w 29"/>
                <a:gd name="T13" fmla="*/ 0 h 42"/>
                <a:gd name="T14" fmla="*/ 12 w 29"/>
                <a:gd name="T15" fmla="*/ 4 h 42"/>
                <a:gd name="T16" fmla="*/ 16 w 29"/>
                <a:gd name="T17" fmla="*/ 4 h 42"/>
                <a:gd name="T18" fmla="*/ 21 w 29"/>
                <a:gd name="T19" fmla="*/ 8 h 42"/>
                <a:gd name="T20" fmla="*/ 25 w 29"/>
                <a:gd name="T21" fmla="*/ 13 h 42"/>
                <a:gd name="T22" fmla="*/ 29 w 29"/>
                <a:gd name="T23" fmla="*/ 17 h 42"/>
                <a:gd name="T24" fmla="*/ 29 w 29"/>
                <a:gd name="T25" fmla="*/ 21 h 42"/>
                <a:gd name="T26" fmla="*/ 29 w 29"/>
                <a:gd name="T27" fmla="*/ 25 h 42"/>
                <a:gd name="T28" fmla="*/ 29 w 29"/>
                <a:gd name="T29" fmla="*/ 29 h 42"/>
                <a:gd name="T30" fmla="*/ 29 w 29"/>
                <a:gd name="T31" fmla="*/ 33 h 42"/>
                <a:gd name="T32" fmla="*/ 29 w 29"/>
                <a:gd name="T33" fmla="*/ 38 h 42"/>
                <a:gd name="T34" fmla="*/ 25 w 29"/>
                <a:gd name="T35" fmla="*/ 38 h 42"/>
                <a:gd name="T36" fmla="*/ 21 w 29"/>
                <a:gd name="T37" fmla="*/ 42 h 42"/>
                <a:gd name="T38" fmla="*/ 16 w 29"/>
                <a:gd name="T39" fmla="*/ 42 h 42"/>
                <a:gd name="T40" fmla="*/ 16 w 29"/>
                <a:gd name="T41" fmla="*/ 42 h 42"/>
                <a:gd name="T42" fmla="*/ 12 w 29"/>
                <a:gd name="T43" fmla="*/ 38 h 42"/>
                <a:gd name="T44" fmla="*/ 8 w 29"/>
                <a:gd name="T45" fmla="*/ 33 h 42"/>
                <a:gd name="T46" fmla="*/ 4 w 29"/>
                <a:gd name="T47" fmla="*/ 29 h 42"/>
                <a:gd name="T48" fmla="*/ 4 w 29"/>
                <a:gd name="T4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42">
                  <a:moveTo>
                    <a:pt x="4" y="29"/>
                  </a:move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1" y="8"/>
                  </a:lnTo>
                  <a:lnTo>
                    <a:pt x="25" y="13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29" y="25"/>
                  </a:lnTo>
                  <a:lnTo>
                    <a:pt x="29" y="29"/>
                  </a:lnTo>
                  <a:lnTo>
                    <a:pt x="29" y="33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38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4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0">
              <a:extLst>
                <a:ext uri="{FF2B5EF4-FFF2-40B4-BE49-F238E27FC236}">
                  <a16:creationId xmlns:a16="http://schemas.microsoft.com/office/drawing/2014/main" id="{737799E8-E94C-4B5F-A60D-2200D369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4610" y="25129592"/>
              <a:ext cx="182315" cy="396061"/>
            </a:xfrm>
            <a:custGeom>
              <a:avLst/>
              <a:gdLst>
                <a:gd name="T0" fmla="*/ 29 w 29"/>
                <a:gd name="T1" fmla="*/ 13 h 63"/>
                <a:gd name="T2" fmla="*/ 29 w 29"/>
                <a:gd name="T3" fmla="*/ 17 h 63"/>
                <a:gd name="T4" fmla="*/ 29 w 29"/>
                <a:gd name="T5" fmla="*/ 25 h 63"/>
                <a:gd name="T6" fmla="*/ 25 w 29"/>
                <a:gd name="T7" fmla="*/ 30 h 63"/>
                <a:gd name="T8" fmla="*/ 21 w 29"/>
                <a:gd name="T9" fmla="*/ 38 h 63"/>
                <a:gd name="T10" fmla="*/ 12 w 29"/>
                <a:gd name="T11" fmla="*/ 46 h 63"/>
                <a:gd name="T12" fmla="*/ 4 w 29"/>
                <a:gd name="T13" fmla="*/ 63 h 63"/>
                <a:gd name="T14" fmla="*/ 0 w 29"/>
                <a:gd name="T15" fmla="*/ 63 h 63"/>
                <a:gd name="T16" fmla="*/ 8 w 29"/>
                <a:gd name="T17" fmla="*/ 46 h 63"/>
                <a:gd name="T18" fmla="*/ 12 w 29"/>
                <a:gd name="T19" fmla="*/ 30 h 63"/>
                <a:gd name="T20" fmla="*/ 16 w 29"/>
                <a:gd name="T21" fmla="*/ 13 h 63"/>
                <a:gd name="T22" fmla="*/ 16 w 29"/>
                <a:gd name="T23" fmla="*/ 0 h 63"/>
                <a:gd name="T24" fmla="*/ 25 w 29"/>
                <a:gd name="T25" fmla="*/ 4 h 63"/>
                <a:gd name="T26" fmla="*/ 29 w 29"/>
                <a:gd name="T27" fmla="*/ 9 h 63"/>
                <a:gd name="T28" fmla="*/ 29 w 29"/>
                <a:gd name="T29" fmla="*/ 13 h 63"/>
                <a:gd name="T30" fmla="*/ 29 w 29"/>
                <a:gd name="T31" fmla="*/ 13 h 63"/>
                <a:gd name="T32" fmla="*/ 29 w 29"/>
                <a:gd name="T33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63">
                  <a:moveTo>
                    <a:pt x="29" y="13"/>
                  </a:moveTo>
                  <a:lnTo>
                    <a:pt x="29" y="17"/>
                  </a:lnTo>
                  <a:lnTo>
                    <a:pt x="29" y="25"/>
                  </a:lnTo>
                  <a:lnTo>
                    <a:pt x="25" y="30"/>
                  </a:lnTo>
                  <a:lnTo>
                    <a:pt x="21" y="38"/>
                  </a:lnTo>
                  <a:lnTo>
                    <a:pt x="12" y="46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8" y="46"/>
                  </a:lnTo>
                  <a:lnTo>
                    <a:pt x="12" y="30"/>
                  </a:lnTo>
                  <a:lnTo>
                    <a:pt x="16" y="13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29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1">
              <a:extLst>
                <a:ext uri="{FF2B5EF4-FFF2-40B4-BE49-F238E27FC236}">
                  <a16:creationId xmlns:a16="http://schemas.microsoft.com/office/drawing/2014/main" id="{B85BCD4A-A241-4C49-B3F5-2A0198C42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8259" y="25657671"/>
              <a:ext cx="917852" cy="603519"/>
            </a:xfrm>
            <a:custGeom>
              <a:avLst/>
              <a:gdLst>
                <a:gd name="T0" fmla="*/ 0 w 146"/>
                <a:gd name="T1" fmla="*/ 37 h 96"/>
                <a:gd name="T2" fmla="*/ 0 w 146"/>
                <a:gd name="T3" fmla="*/ 21 h 96"/>
                <a:gd name="T4" fmla="*/ 21 w 146"/>
                <a:gd name="T5" fmla="*/ 17 h 96"/>
                <a:gd name="T6" fmla="*/ 41 w 146"/>
                <a:gd name="T7" fmla="*/ 17 h 96"/>
                <a:gd name="T8" fmla="*/ 58 w 146"/>
                <a:gd name="T9" fmla="*/ 12 h 96"/>
                <a:gd name="T10" fmla="*/ 71 w 146"/>
                <a:gd name="T11" fmla="*/ 8 h 96"/>
                <a:gd name="T12" fmla="*/ 83 w 146"/>
                <a:gd name="T13" fmla="*/ 8 h 96"/>
                <a:gd name="T14" fmla="*/ 92 w 146"/>
                <a:gd name="T15" fmla="*/ 4 h 96"/>
                <a:gd name="T16" fmla="*/ 96 w 146"/>
                <a:gd name="T17" fmla="*/ 4 h 96"/>
                <a:gd name="T18" fmla="*/ 100 w 146"/>
                <a:gd name="T19" fmla="*/ 0 h 96"/>
                <a:gd name="T20" fmla="*/ 104 w 146"/>
                <a:gd name="T21" fmla="*/ 0 h 96"/>
                <a:gd name="T22" fmla="*/ 108 w 146"/>
                <a:gd name="T23" fmla="*/ 0 h 96"/>
                <a:gd name="T24" fmla="*/ 112 w 146"/>
                <a:gd name="T25" fmla="*/ 0 h 96"/>
                <a:gd name="T26" fmla="*/ 117 w 146"/>
                <a:gd name="T27" fmla="*/ 0 h 96"/>
                <a:gd name="T28" fmla="*/ 121 w 146"/>
                <a:gd name="T29" fmla="*/ 4 h 96"/>
                <a:gd name="T30" fmla="*/ 129 w 146"/>
                <a:gd name="T31" fmla="*/ 8 h 96"/>
                <a:gd name="T32" fmla="*/ 137 w 146"/>
                <a:gd name="T33" fmla="*/ 12 h 96"/>
                <a:gd name="T34" fmla="*/ 142 w 146"/>
                <a:gd name="T35" fmla="*/ 17 h 96"/>
                <a:gd name="T36" fmla="*/ 142 w 146"/>
                <a:gd name="T37" fmla="*/ 17 h 96"/>
                <a:gd name="T38" fmla="*/ 146 w 146"/>
                <a:gd name="T39" fmla="*/ 21 h 96"/>
                <a:gd name="T40" fmla="*/ 146 w 146"/>
                <a:gd name="T41" fmla="*/ 25 h 96"/>
                <a:gd name="T42" fmla="*/ 142 w 146"/>
                <a:gd name="T43" fmla="*/ 25 h 96"/>
                <a:gd name="T44" fmla="*/ 137 w 146"/>
                <a:gd name="T45" fmla="*/ 33 h 96"/>
                <a:gd name="T46" fmla="*/ 133 w 146"/>
                <a:gd name="T47" fmla="*/ 33 h 96"/>
                <a:gd name="T48" fmla="*/ 129 w 146"/>
                <a:gd name="T49" fmla="*/ 42 h 96"/>
                <a:gd name="T50" fmla="*/ 125 w 146"/>
                <a:gd name="T51" fmla="*/ 54 h 96"/>
                <a:gd name="T52" fmla="*/ 121 w 146"/>
                <a:gd name="T53" fmla="*/ 67 h 96"/>
                <a:gd name="T54" fmla="*/ 117 w 146"/>
                <a:gd name="T55" fmla="*/ 75 h 96"/>
                <a:gd name="T56" fmla="*/ 117 w 146"/>
                <a:gd name="T57" fmla="*/ 83 h 96"/>
                <a:gd name="T58" fmla="*/ 112 w 146"/>
                <a:gd name="T59" fmla="*/ 88 h 96"/>
                <a:gd name="T60" fmla="*/ 108 w 146"/>
                <a:gd name="T61" fmla="*/ 92 h 96"/>
                <a:gd name="T62" fmla="*/ 104 w 146"/>
                <a:gd name="T63" fmla="*/ 96 h 96"/>
                <a:gd name="T64" fmla="*/ 100 w 146"/>
                <a:gd name="T65" fmla="*/ 96 h 96"/>
                <a:gd name="T66" fmla="*/ 96 w 146"/>
                <a:gd name="T67" fmla="*/ 96 h 96"/>
                <a:gd name="T68" fmla="*/ 92 w 146"/>
                <a:gd name="T69" fmla="*/ 96 h 96"/>
                <a:gd name="T70" fmla="*/ 96 w 146"/>
                <a:gd name="T71" fmla="*/ 79 h 96"/>
                <a:gd name="T72" fmla="*/ 96 w 146"/>
                <a:gd name="T73" fmla="*/ 67 h 96"/>
                <a:gd name="T74" fmla="*/ 100 w 146"/>
                <a:gd name="T75" fmla="*/ 54 h 96"/>
                <a:gd name="T76" fmla="*/ 100 w 146"/>
                <a:gd name="T77" fmla="*/ 46 h 96"/>
                <a:gd name="T78" fmla="*/ 100 w 146"/>
                <a:gd name="T79" fmla="*/ 37 h 96"/>
                <a:gd name="T80" fmla="*/ 104 w 146"/>
                <a:gd name="T81" fmla="*/ 33 h 96"/>
                <a:gd name="T82" fmla="*/ 104 w 146"/>
                <a:gd name="T83" fmla="*/ 29 h 96"/>
                <a:gd name="T84" fmla="*/ 104 w 146"/>
                <a:gd name="T85" fmla="*/ 25 h 96"/>
                <a:gd name="T86" fmla="*/ 104 w 146"/>
                <a:gd name="T87" fmla="*/ 25 h 96"/>
                <a:gd name="T88" fmla="*/ 104 w 146"/>
                <a:gd name="T89" fmla="*/ 21 h 96"/>
                <a:gd name="T90" fmla="*/ 104 w 146"/>
                <a:gd name="T91" fmla="*/ 21 h 96"/>
                <a:gd name="T92" fmla="*/ 100 w 146"/>
                <a:gd name="T93" fmla="*/ 21 h 96"/>
                <a:gd name="T94" fmla="*/ 96 w 146"/>
                <a:gd name="T95" fmla="*/ 25 h 96"/>
                <a:gd name="T96" fmla="*/ 96 w 146"/>
                <a:gd name="T97" fmla="*/ 25 h 96"/>
                <a:gd name="T98" fmla="*/ 87 w 146"/>
                <a:gd name="T99" fmla="*/ 25 h 96"/>
                <a:gd name="T100" fmla="*/ 83 w 146"/>
                <a:gd name="T101" fmla="*/ 25 h 96"/>
                <a:gd name="T102" fmla="*/ 75 w 146"/>
                <a:gd name="T103" fmla="*/ 25 h 96"/>
                <a:gd name="T104" fmla="*/ 66 w 146"/>
                <a:gd name="T105" fmla="*/ 29 h 96"/>
                <a:gd name="T106" fmla="*/ 46 w 146"/>
                <a:gd name="T107" fmla="*/ 33 h 96"/>
                <a:gd name="T108" fmla="*/ 29 w 146"/>
                <a:gd name="T109" fmla="*/ 33 h 96"/>
                <a:gd name="T110" fmla="*/ 16 w 146"/>
                <a:gd name="T111" fmla="*/ 37 h 96"/>
                <a:gd name="T112" fmla="*/ 0 w 146"/>
                <a:gd name="T113" fmla="*/ 37 h 96"/>
                <a:gd name="T114" fmla="*/ 0 w 146"/>
                <a:gd name="T115" fmla="*/ 3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96">
                  <a:moveTo>
                    <a:pt x="0" y="37"/>
                  </a:moveTo>
                  <a:lnTo>
                    <a:pt x="0" y="21"/>
                  </a:lnTo>
                  <a:lnTo>
                    <a:pt x="21" y="17"/>
                  </a:lnTo>
                  <a:lnTo>
                    <a:pt x="41" y="17"/>
                  </a:lnTo>
                  <a:lnTo>
                    <a:pt x="58" y="12"/>
                  </a:lnTo>
                  <a:lnTo>
                    <a:pt x="71" y="8"/>
                  </a:lnTo>
                  <a:lnTo>
                    <a:pt x="83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7" y="0"/>
                  </a:lnTo>
                  <a:lnTo>
                    <a:pt x="121" y="4"/>
                  </a:lnTo>
                  <a:lnTo>
                    <a:pt x="129" y="8"/>
                  </a:lnTo>
                  <a:lnTo>
                    <a:pt x="137" y="12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6" y="21"/>
                  </a:lnTo>
                  <a:lnTo>
                    <a:pt x="146" y="25"/>
                  </a:lnTo>
                  <a:lnTo>
                    <a:pt x="142" y="25"/>
                  </a:lnTo>
                  <a:lnTo>
                    <a:pt x="137" y="33"/>
                  </a:lnTo>
                  <a:lnTo>
                    <a:pt x="133" y="33"/>
                  </a:lnTo>
                  <a:lnTo>
                    <a:pt x="129" y="42"/>
                  </a:lnTo>
                  <a:lnTo>
                    <a:pt x="125" y="54"/>
                  </a:lnTo>
                  <a:lnTo>
                    <a:pt x="121" y="67"/>
                  </a:lnTo>
                  <a:lnTo>
                    <a:pt x="117" y="75"/>
                  </a:lnTo>
                  <a:lnTo>
                    <a:pt x="117" y="83"/>
                  </a:lnTo>
                  <a:lnTo>
                    <a:pt x="112" y="88"/>
                  </a:lnTo>
                  <a:lnTo>
                    <a:pt x="108" y="92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lnTo>
                    <a:pt x="96" y="79"/>
                  </a:lnTo>
                  <a:lnTo>
                    <a:pt x="96" y="67"/>
                  </a:lnTo>
                  <a:lnTo>
                    <a:pt x="100" y="54"/>
                  </a:lnTo>
                  <a:lnTo>
                    <a:pt x="100" y="46"/>
                  </a:lnTo>
                  <a:lnTo>
                    <a:pt x="100" y="37"/>
                  </a:lnTo>
                  <a:lnTo>
                    <a:pt x="104" y="33"/>
                  </a:lnTo>
                  <a:lnTo>
                    <a:pt x="104" y="29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0" y="21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87" y="25"/>
                  </a:lnTo>
                  <a:lnTo>
                    <a:pt x="83" y="25"/>
                  </a:lnTo>
                  <a:lnTo>
                    <a:pt x="75" y="25"/>
                  </a:lnTo>
                  <a:lnTo>
                    <a:pt x="66" y="29"/>
                  </a:lnTo>
                  <a:lnTo>
                    <a:pt x="46" y="33"/>
                  </a:lnTo>
                  <a:lnTo>
                    <a:pt x="29" y="33"/>
                  </a:lnTo>
                  <a:lnTo>
                    <a:pt x="16" y="37"/>
                  </a:lnTo>
                  <a:lnTo>
                    <a:pt x="0" y="37"/>
                  </a:lnTo>
                  <a:lnTo>
                    <a:pt x="0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72">
              <a:extLst>
                <a:ext uri="{FF2B5EF4-FFF2-40B4-BE49-F238E27FC236}">
                  <a16:creationId xmlns:a16="http://schemas.microsoft.com/office/drawing/2014/main" id="{6D8EEA49-FFED-4662-9824-50ECA0463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552" y="25890280"/>
              <a:ext cx="496648" cy="213746"/>
            </a:xfrm>
            <a:custGeom>
              <a:avLst/>
              <a:gdLst>
                <a:gd name="T0" fmla="*/ 0 w 79"/>
                <a:gd name="T1" fmla="*/ 17 h 34"/>
                <a:gd name="T2" fmla="*/ 17 w 79"/>
                <a:gd name="T3" fmla="*/ 13 h 34"/>
                <a:gd name="T4" fmla="*/ 29 w 79"/>
                <a:gd name="T5" fmla="*/ 9 h 34"/>
                <a:gd name="T6" fmla="*/ 42 w 79"/>
                <a:gd name="T7" fmla="*/ 5 h 34"/>
                <a:gd name="T8" fmla="*/ 54 w 79"/>
                <a:gd name="T9" fmla="*/ 5 h 34"/>
                <a:gd name="T10" fmla="*/ 63 w 79"/>
                <a:gd name="T11" fmla="*/ 5 h 34"/>
                <a:gd name="T12" fmla="*/ 67 w 79"/>
                <a:gd name="T13" fmla="*/ 0 h 34"/>
                <a:gd name="T14" fmla="*/ 71 w 79"/>
                <a:gd name="T15" fmla="*/ 0 h 34"/>
                <a:gd name="T16" fmla="*/ 75 w 79"/>
                <a:gd name="T17" fmla="*/ 0 h 34"/>
                <a:gd name="T18" fmla="*/ 79 w 79"/>
                <a:gd name="T19" fmla="*/ 9 h 34"/>
                <a:gd name="T20" fmla="*/ 79 w 79"/>
                <a:gd name="T21" fmla="*/ 13 h 34"/>
                <a:gd name="T22" fmla="*/ 79 w 79"/>
                <a:gd name="T23" fmla="*/ 17 h 34"/>
                <a:gd name="T24" fmla="*/ 79 w 79"/>
                <a:gd name="T25" fmla="*/ 17 h 34"/>
                <a:gd name="T26" fmla="*/ 75 w 79"/>
                <a:gd name="T27" fmla="*/ 21 h 34"/>
                <a:gd name="T28" fmla="*/ 71 w 79"/>
                <a:gd name="T29" fmla="*/ 21 h 34"/>
                <a:gd name="T30" fmla="*/ 67 w 79"/>
                <a:gd name="T31" fmla="*/ 21 h 34"/>
                <a:gd name="T32" fmla="*/ 63 w 79"/>
                <a:gd name="T33" fmla="*/ 26 h 34"/>
                <a:gd name="T34" fmla="*/ 58 w 79"/>
                <a:gd name="T35" fmla="*/ 26 h 34"/>
                <a:gd name="T36" fmla="*/ 50 w 79"/>
                <a:gd name="T37" fmla="*/ 26 h 34"/>
                <a:gd name="T38" fmla="*/ 38 w 79"/>
                <a:gd name="T39" fmla="*/ 26 h 34"/>
                <a:gd name="T40" fmla="*/ 29 w 79"/>
                <a:gd name="T41" fmla="*/ 30 h 34"/>
                <a:gd name="T42" fmla="*/ 17 w 79"/>
                <a:gd name="T43" fmla="*/ 30 h 34"/>
                <a:gd name="T44" fmla="*/ 4 w 79"/>
                <a:gd name="T45" fmla="*/ 34 h 34"/>
                <a:gd name="T46" fmla="*/ 0 w 79"/>
                <a:gd name="T47" fmla="*/ 17 h 34"/>
                <a:gd name="T48" fmla="*/ 0 w 79"/>
                <a:gd name="T4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34">
                  <a:moveTo>
                    <a:pt x="0" y="17"/>
                  </a:moveTo>
                  <a:lnTo>
                    <a:pt x="17" y="13"/>
                  </a:lnTo>
                  <a:lnTo>
                    <a:pt x="29" y="9"/>
                  </a:lnTo>
                  <a:lnTo>
                    <a:pt x="42" y="5"/>
                  </a:lnTo>
                  <a:lnTo>
                    <a:pt x="54" y="5"/>
                  </a:lnTo>
                  <a:lnTo>
                    <a:pt x="63" y="5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9"/>
                  </a:lnTo>
                  <a:lnTo>
                    <a:pt x="79" y="13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5" y="21"/>
                  </a:lnTo>
                  <a:lnTo>
                    <a:pt x="71" y="21"/>
                  </a:lnTo>
                  <a:lnTo>
                    <a:pt x="67" y="21"/>
                  </a:lnTo>
                  <a:lnTo>
                    <a:pt x="63" y="26"/>
                  </a:lnTo>
                  <a:lnTo>
                    <a:pt x="58" y="26"/>
                  </a:lnTo>
                  <a:lnTo>
                    <a:pt x="50" y="26"/>
                  </a:lnTo>
                  <a:lnTo>
                    <a:pt x="38" y="26"/>
                  </a:lnTo>
                  <a:lnTo>
                    <a:pt x="29" y="30"/>
                  </a:lnTo>
                  <a:lnTo>
                    <a:pt x="17" y="30"/>
                  </a:lnTo>
                  <a:lnTo>
                    <a:pt x="4" y="34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73">
              <a:extLst>
                <a:ext uri="{FF2B5EF4-FFF2-40B4-BE49-F238E27FC236}">
                  <a16:creationId xmlns:a16="http://schemas.microsoft.com/office/drawing/2014/main" id="{2A91365B-A912-4F16-8D81-0F0068D02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97" y="26210897"/>
              <a:ext cx="735541" cy="678959"/>
            </a:xfrm>
            <a:custGeom>
              <a:avLst/>
              <a:gdLst>
                <a:gd name="T0" fmla="*/ 88 w 117"/>
                <a:gd name="T1" fmla="*/ 16 h 108"/>
                <a:gd name="T2" fmla="*/ 88 w 117"/>
                <a:gd name="T3" fmla="*/ 12 h 108"/>
                <a:gd name="T4" fmla="*/ 88 w 117"/>
                <a:gd name="T5" fmla="*/ 8 h 108"/>
                <a:gd name="T6" fmla="*/ 92 w 117"/>
                <a:gd name="T7" fmla="*/ 4 h 108"/>
                <a:gd name="T8" fmla="*/ 92 w 117"/>
                <a:gd name="T9" fmla="*/ 0 h 108"/>
                <a:gd name="T10" fmla="*/ 96 w 117"/>
                <a:gd name="T11" fmla="*/ 0 h 108"/>
                <a:gd name="T12" fmla="*/ 100 w 117"/>
                <a:gd name="T13" fmla="*/ 4 h 108"/>
                <a:gd name="T14" fmla="*/ 104 w 117"/>
                <a:gd name="T15" fmla="*/ 8 h 108"/>
                <a:gd name="T16" fmla="*/ 109 w 117"/>
                <a:gd name="T17" fmla="*/ 12 h 108"/>
                <a:gd name="T18" fmla="*/ 113 w 117"/>
                <a:gd name="T19" fmla="*/ 16 h 108"/>
                <a:gd name="T20" fmla="*/ 113 w 117"/>
                <a:gd name="T21" fmla="*/ 25 h 108"/>
                <a:gd name="T22" fmla="*/ 117 w 117"/>
                <a:gd name="T23" fmla="*/ 33 h 108"/>
                <a:gd name="T24" fmla="*/ 113 w 117"/>
                <a:gd name="T25" fmla="*/ 33 h 108"/>
                <a:gd name="T26" fmla="*/ 113 w 117"/>
                <a:gd name="T27" fmla="*/ 37 h 108"/>
                <a:gd name="T28" fmla="*/ 109 w 117"/>
                <a:gd name="T29" fmla="*/ 41 h 108"/>
                <a:gd name="T30" fmla="*/ 104 w 117"/>
                <a:gd name="T31" fmla="*/ 50 h 108"/>
                <a:gd name="T32" fmla="*/ 96 w 117"/>
                <a:gd name="T33" fmla="*/ 58 h 108"/>
                <a:gd name="T34" fmla="*/ 79 w 117"/>
                <a:gd name="T35" fmla="*/ 71 h 108"/>
                <a:gd name="T36" fmla="*/ 71 w 117"/>
                <a:gd name="T37" fmla="*/ 75 h 108"/>
                <a:gd name="T38" fmla="*/ 63 w 117"/>
                <a:gd name="T39" fmla="*/ 83 h 108"/>
                <a:gd name="T40" fmla="*/ 50 w 117"/>
                <a:gd name="T41" fmla="*/ 91 h 108"/>
                <a:gd name="T42" fmla="*/ 38 w 117"/>
                <a:gd name="T43" fmla="*/ 100 h 108"/>
                <a:gd name="T44" fmla="*/ 21 w 117"/>
                <a:gd name="T45" fmla="*/ 104 h 108"/>
                <a:gd name="T46" fmla="*/ 8 w 117"/>
                <a:gd name="T47" fmla="*/ 108 h 108"/>
                <a:gd name="T48" fmla="*/ 4 w 117"/>
                <a:gd name="T49" fmla="*/ 108 h 108"/>
                <a:gd name="T50" fmla="*/ 0 w 117"/>
                <a:gd name="T51" fmla="*/ 108 h 108"/>
                <a:gd name="T52" fmla="*/ 0 w 117"/>
                <a:gd name="T53" fmla="*/ 108 h 108"/>
                <a:gd name="T54" fmla="*/ 0 w 117"/>
                <a:gd name="T55" fmla="*/ 104 h 108"/>
                <a:gd name="T56" fmla="*/ 4 w 117"/>
                <a:gd name="T57" fmla="*/ 104 h 108"/>
                <a:gd name="T58" fmla="*/ 4 w 117"/>
                <a:gd name="T59" fmla="*/ 100 h 108"/>
                <a:gd name="T60" fmla="*/ 17 w 117"/>
                <a:gd name="T61" fmla="*/ 91 h 108"/>
                <a:gd name="T62" fmla="*/ 29 w 117"/>
                <a:gd name="T63" fmla="*/ 83 h 108"/>
                <a:gd name="T64" fmla="*/ 42 w 117"/>
                <a:gd name="T65" fmla="*/ 75 h 108"/>
                <a:gd name="T66" fmla="*/ 54 w 117"/>
                <a:gd name="T67" fmla="*/ 62 h 108"/>
                <a:gd name="T68" fmla="*/ 67 w 117"/>
                <a:gd name="T69" fmla="*/ 54 h 108"/>
                <a:gd name="T70" fmla="*/ 75 w 117"/>
                <a:gd name="T71" fmla="*/ 46 h 108"/>
                <a:gd name="T72" fmla="*/ 79 w 117"/>
                <a:gd name="T73" fmla="*/ 37 h 108"/>
                <a:gd name="T74" fmla="*/ 84 w 117"/>
                <a:gd name="T75" fmla="*/ 29 h 108"/>
                <a:gd name="T76" fmla="*/ 88 w 117"/>
                <a:gd name="T77" fmla="*/ 20 h 108"/>
                <a:gd name="T78" fmla="*/ 88 w 117"/>
                <a:gd name="T79" fmla="*/ 16 h 108"/>
                <a:gd name="T80" fmla="*/ 88 w 117"/>
                <a:gd name="T81" fmla="*/ 1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7" h="108">
                  <a:moveTo>
                    <a:pt x="88" y="16"/>
                  </a:moveTo>
                  <a:lnTo>
                    <a:pt x="88" y="12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9" y="12"/>
                  </a:lnTo>
                  <a:lnTo>
                    <a:pt x="113" y="16"/>
                  </a:lnTo>
                  <a:lnTo>
                    <a:pt x="113" y="25"/>
                  </a:lnTo>
                  <a:lnTo>
                    <a:pt x="117" y="33"/>
                  </a:lnTo>
                  <a:lnTo>
                    <a:pt x="113" y="33"/>
                  </a:lnTo>
                  <a:lnTo>
                    <a:pt x="113" y="37"/>
                  </a:lnTo>
                  <a:lnTo>
                    <a:pt x="109" y="41"/>
                  </a:lnTo>
                  <a:lnTo>
                    <a:pt x="104" y="50"/>
                  </a:lnTo>
                  <a:lnTo>
                    <a:pt x="96" y="58"/>
                  </a:lnTo>
                  <a:lnTo>
                    <a:pt x="79" y="71"/>
                  </a:lnTo>
                  <a:lnTo>
                    <a:pt x="71" y="75"/>
                  </a:lnTo>
                  <a:lnTo>
                    <a:pt x="63" y="83"/>
                  </a:lnTo>
                  <a:lnTo>
                    <a:pt x="50" y="91"/>
                  </a:lnTo>
                  <a:lnTo>
                    <a:pt x="38" y="100"/>
                  </a:lnTo>
                  <a:lnTo>
                    <a:pt x="21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17" y="91"/>
                  </a:lnTo>
                  <a:lnTo>
                    <a:pt x="29" y="83"/>
                  </a:lnTo>
                  <a:lnTo>
                    <a:pt x="42" y="75"/>
                  </a:lnTo>
                  <a:lnTo>
                    <a:pt x="54" y="62"/>
                  </a:lnTo>
                  <a:lnTo>
                    <a:pt x="67" y="54"/>
                  </a:lnTo>
                  <a:lnTo>
                    <a:pt x="75" y="46"/>
                  </a:lnTo>
                  <a:lnTo>
                    <a:pt x="79" y="37"/>
                  </a:lnTo>
                  <a:lnTo>
                    <a:pt x="84" y="29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74">
              <a:extLst>
                <a:ext uri="{FF2B5EF4-FFF2-40B4-BE49-F238E27FC236}">
                  <a16:creationId xmlns:a16="http://schemas.microsoft.com/office/drawing/2014/main" id="{416CB052-7742-4F89-B098-23DCF8CB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32" y="26210897"/>
              <a:ext cx="892705" cy="704106"/>
            </a:xfrm>
            <a:custGeom>
              <a:avLst/>
              <a:gdLst>
                <a:gd name="T0" fmla="*/ 25 w 142"/>
                <a:gd name="T1" fmla="*/ 62 h 112"/>
                <a:gd name="T2" fmla="*/ 30 w 142"/>
                <a:gd name="T3" fmla="*/ 71 h 112"/>
                <a:gd name="T4" fmla="*/ 34 w 142"/>
                <a:gd name="T5" fmla="*/ 79 h 112"/>
                <a:gd name="T6" fmla="*/ 42 w 142"/>
                <a:gd name="T7" fmla="*/ 79 h 112"/>
                <a:gd name="T8" fmla="*/ 63 w 142"/>
                <a:gd name="T9" fmla="*/ 83 h 112"/>
                <a:gd name="T10" fmla="*/ 88 w 142"/>
                <a:gd name="T11" fmla="*/ 79 h 112"/>
                <a:gd name="T12" fmla="*/ 96 w 142"/>
                <a:gd name="T13" fmla="*/ 79 h 112"/>
                <a:gd name="T14" fmla="*/ 105 w 142"/>
                <a:gd name="T15" fmla="*/ 71 h 112"/>
                <a:gd name="T16" fmla="*/ 109 w 142"/>
                <a:gd name="T17" fmla="*/ 58 h 112"/>
                <a:gd name="T18" fmla="*/ 113 w 142"/>
                <a:gd name="T19" fmla="*/ 33 h 112"/>
                <a:gd name="T20" fmla="*/ 121 w 142"/>
                <a:gd name="T21" fmla="*/ 20 h 112"/>
                <a:gd name="T22" fmla="*/ 126 w 142"/>
                <a:gd name="T23" fmla="*/ 20 h 112"/>
                <a:gd name="T24" fmla="*/ 130 w 142"/>
                <a:gd name="T25" fmla="*/ 37 h 112"/>
                <a:gd name="T26" fmla="*/ 134 w 142"/>
                <a:gd name="T27" fmla="*/ 58 h 112"/>
                <a:gd name="T28" fmla="*/ 138 w 142"/>
                <a:gd name="T29" fmla="*/ 79 h 112"/>
                <a:gd name="T30" fmla="*/ 142 w 142"/>
                <a:gd name="T31" fmla="*/ 87 h 112"/>
                <a:gd name="T32" fmla="*/ 134 w 142"/>
                <a:gd name="T33" fmla="*/ 96 h 112"/>
                <a:gd name="T34" fmla="*/ 113 w 142"/>
                <a:gd name="T35" fmla="*/ 108 h 112"/>
                <a:gd name="T36" fmla="*/ 88 w 142"/>
                <a:gd name="T37" fmla="*/ 112 h 112"/>
                <a:gd name="T38" fmla="*/ 59 w 142"/>
                <a:gd name="T39" fmla="*/ 112 h 112"/>
                <a:gd name="T40" fmla="*/ 42 w 142"/>
                <a:gd name="T41" fmla="*/ 108 h 112"/>
                <a:gd name="T42" fmla="*/ 30 w 142"/>
                <a:gd name="T43" fmla="*/ 108 h 112"/>
                <a:gd name="T44" fmla="*/ 17 w 142"/>
                <a:gd name="T45" fmla="*/ 100 h 112"/>
                <a:gd name="T46" fmla="*/ 9 w 142"/>
                <a:gd name="T47" fmla="*/ 79 h 112"/>
                <a:gd name="T48" fmla="*/ 4 w 142"/>
                <a:gd name="T49" fmla="*/ 66 h 112"/>
                <a:gd name="T50" fmla="*/ 4 w 142"/>
                <a:gd name="T51" fmla="*/ 46 h 112"/>
                <a:gd name="T52" fmla="*/ 4 w 142"/>
                <a:gd name="T53" fmla="*/ 25 h 112"/>
                <a:gd name="T54" fmla="*/ 0 w 142"/>
                <a:gd name="T55" fmla="*/ 12 h 112"/>
                <a:gd name="T56" fmla="*/ 0 w 142"/>
                <a:gd name="T57" fmla="*/ 4 h 112"/>
                <a:gd name="T58" fmla="*/ 4 w 142"/>
                <a:gd name="T59" fmla="*/ 0 h 112"/>
                <a:gd name="T60" fmla="*/ 13 w 142"/>
                <a:gd name="T61" fmla="*/ 0 h 112"/>
                <a:gd name="T62" fmla="*/ 21 w 142"/>
                <a:gd name="T63" fmla="*/ 4 h 112"/>
                <a:gd name="T64" fmla="*/ 30 w 142"/>
                <a:gd name="T65" fmla="*/ 16 h 112"/>
                <a:gd name="T66" fmla="*/ 30 w 142"/>
                <a:gd name="T67" fmla="*/ 20 h 112"/>
                <a:gd name="T68" fmla="*/ 30 w 142"/>
                <a:gd name="T69" fmla="*/ 33 h 112"/>
                <a:gd name="T70" fmla="*/ 30 w 142"/>
                <a:gd name="T71" fmla="*/ 41 h 112"/>
                <a:gd name="T72" fmla="*/ 25 w 142"/>
                <a:gd name="T73" fmla="*/ 5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112">
                  <a:moveTo>
                    <a:pt x="25" y="54"/>
                  </a:moveTo>
                  <a:lnTo>
                    <a:pt x="25" y="62"/>
                  </a:lnTo>
                  <a:lnTo>
                    <a:pt x="30" y="66"/>
                  </a:lnTo>
                  <a:lnTo>
                    <a:pt x="30" y="71"/>
                  </a:lnTo>
                  <a:lnTo>
                    <a:pt x="30" y="75"/>
                  </a:lnTo>
                  <a:lnTo>
                    <a:pt x="34" y="79"/>
                  </a:lnTo>
                  <a:lnTo>
                    <a:pt x="38" y="79"/>
                  </a:lnTo>
                  <a:lnTo>
                    <a:pt x="42" y="79"/>
                  </a:lnTo>
                  <a:lnTo>
                    <a:pt x="50" y="83"/>
                  </a:lnTo>
                  <a:lnTo>
                    <a:pt x="63" y="83"/>
                  </a:lnTo>
                  <a:lnTo>
                    <a:pt x="80" y="83"/>
                  </a:lnTo>
                  <a:lnTo>
                    <a:pt x="88" y="79"/>
                  </a:lnTo>
                  <a:lnTo>
                    <a:pt x="92" y="79"/>
                  </a:lnTo>
                  <a:lnTo>
                    <a:pt x="96" y="79"/>
                  </a:lnTo>
                  <a:lnTo>
                    <a:pt x="101" y="75"/>
                  </a:lnTo>
                  <a:lnTo>
                    <a:pt x="105" y="71"/>
                  </a:lnTo>
                  <a:lnTo>
                    <a:pt x="109" y="66"/>
                  </a:lnTo>
                  <a:lnTo>
                    <a:pt x="109" y="58"/>
                  </a:lnTo>
                  <a:lnTo>
                    <a:pt x="113" y="46"/>
                  </a:lnTo>
                  <a:lnTo>
                    <a:pt x="113" y="33"/>
                  </a:lnTo>
                  <a:lnTo>
                    <a:pt x="117" y="25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6" y="20"/>
                  </a:lnTo>
                  <a:lnTo>
                    <a:pt x="130" y="29"/>
                  </a:lnTo>
                  <a:lnTo>
                    <a:pt x="130" y="37"/>
                  </a:lnTo>
                  <a:lnTo>
                    <a:pt x="134" y="46"/>
                  </a:lnTo>
                  <a:lnTo>
                    <a:pt x="134" y="58"/>
                  </a:lnTo>
                  <a:lnTo>
                    <a:pt x="134" y="71"/>
                  </a:lnTo>
                  <a:lnTo>
                    <a:pt x="138" y="79"/>
                  </a:lnTo>
                  <a:lnTo>
                    <a:pt x="142" y="83"/>
                  </a:lnTo>
                  <a:lnTo>
                    <a:pt x="142" y="87"/>
                  </a:lnTo>
                  <a:lnTo>
                    <a:pt x="138" y="91"/>
                  </a:lnTo>
                  <a:lnTo>
                    <a:pt x="134" y="96"/>
                  </a:lnTo>
                  <a:lnTo>
                    <a:pt x="121" y="104"/>
                  </a:lnTo>
                  <a:lnTo>
                    <a:pt x="113" y="108"/>
                  </a:lnTo>
                  <a:lnTo>
                    <a:pt x="101" y="108"/>
                  </a:lnTo>
                  <a:lnTo>
                    <a:pt x="88" y="112"/>
                  </a:lnTo>
                  <a:lnTo>
                    <a:pt x="71" y="112"/>
                  </a:lnTo>
                  <a:lnTo>
                    <a:pt x="59" y="112"/>
                  </a:lnTo>
                  <a:lnTo>
                    <a:pt x="50" y="112"/>
                  </a:lnTo>
                  <a:lnTo>
                    <a:pt x="42" y="108"/>
                  </a:lnTo>
                  <a:lnTo>
                    <a:pt x="34" y="108"/>
                  </a:lnTo>
                  <a:lnTo>
                    <a:pt x="30" y="108"/>
                  </a:lnTo>
                  <a:lnTo>
                    <a:pt x="25" y="104"/>
                  </a:lnTo>
                  <a:lnTo>
                    <a:pt x="17" y="100"/>
                  </a:lnTo>
                  <a:lnTo>
                    <a:pt x="13" y="87"/>
                  </a:lnTo>
                  <a:lnTo>
                    <a:pt x="9" y="79"/>
                  </a:lnTo>
                  <a:lnTo>
                    <a:pt x="9" y="71"/>
                  </a:lnTo>
                  <a:lnTo>
                    <a:pt x="4" y="66"/>
                  </a:lnTo>
                  <a:lnTo>
                    <a:pt x="4" y="58"/>
                  </a:lnTo>
                  <a:lnTo>
                    <a:pt x="4" y="46"/>
                  </a:lnTo>
                  <a:lnTo>
                    <a:pt x="4" y="33"/>
                  </a:lnTo>
                  <a:lnTo>
                    <a:pt x="4" y="25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5" y="12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5"/>
                  </a:lnTo>
                  <a:lnTo>
                    <a:pt x="30" y="33"/>
                  </a:lnTo>
                  <a:lnTo>
                    <a:pt x="30" y="37"/>
                  </a:lnTo>
                  <a:lnTo>
                    <a:pt x="30" y="41"/>
                  </a:lnTo>
                  <a:lnTo>
                    <a:pt x="25" y="46"/>
                  </a:lnTo>
                  <a:lnTo>
                    <a:pt x="25" y="54"/>
                  </a:lnTo>
                  <a:lnTo>
                    <a:pt x="25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5">
              <a:extLst>
                <a:ext uri="{FF2B5EF4-FFF2-40B4-BE49-F238E27FC236}">
                  <a16:creationId xmlns:a16="http://schemas.microsoft.com/office/drawing/2014/main" id="{B0889C55-FCCD-447F-8DC5-F9E81B1F4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530" y="25764547"/>
              <a:ext cx="289186" cy="521795"/>
            </a:xfrm>
            <a:custGeom>
              <a:avLst/>
              <a:gdLst>
                <a:gd name="T0" fmla="*/ 25 w 46"/>
                <a:gd name="T1" fmla="*/ 4 h 83"/>
                <a:gd name="T2" fmla="*/ 25 w 46"/>
                <a:gd name="T3" fmla="*/ 4 h 83"/>
                <a:gd name="T4" fmla="*/ 29 w 46"/>
                <a:gd name="T5" fmla="*/ 8 h 83"/>
                <a:gd name="T6" fmla="*/ 29 w 46"/>
                <a:gd name="T7" fmla="*/ 16 h 83"/>
                <a:gd name="T8" fmla="*/ 34 w 46"/>
                <a:gd name="T9" fmla="*/ 25 h 83"/>
                <a:gd name="T10" fmla="*/ 34 w 46"/>
                <a:gd name="T11" fmla="*/ 37 h 83"/>
                <a:gd name="T12" fmla="*/ 38 w 46"/>
                <a:gd name="T13" fmla="*/ 50 h 83"/>
                <a:gd name="T14" fmla="*/ 42 w 46"/>
                <a:gd name="T15" fmla="*/ 66 h 83"/>
                <a:gd name="T16" fmla="*/ 46 w 46"/>
                <a:gd name="T17" fmla="*/ 83 h 83"/>
                <a:gd name="T18" fmla="*/ 25 w 46"/>
                <a:gd name="T19" fmla="*/ 83 h 83"/>
                <a:gd name="T20" fmla="*/ 25 w 46"/>
                <a:gd name="T21" fmla="*/ 75 h 83"/>
                <a:gd name="T22" fmla="*/ 21 w 46"/>
                <a:gd name="T23" fmla="*/ 62 h 83"/>
                <a:gd name="T24" fmla="*/ 17 w 46"/>
                <a:gd name="T25" fmla="*/ 50 h 83"/>
                <a:gd name="T26" fmla="*/ 13 w 46"/>
                <a:gd name="T27" fmla="*/ 37 h 83"/>
                <a:gd name="T28" fmla="*/ 8 w 46"/>
                <a:gd name="T29" fmla="*/ 29 h 83"/>
                <a:gd name="T30" fmla="*/ 4 w 46"/>
                <a:gd name="T31" fmla="*/ 16 h 83"/>
                <a:gd name="T32" fmla="*/ 4 w 46"/>
                <a:gd name="T33" fmla="*/ 12 h 83"/>
                <a:gd name="T34" fmla="*/ 4 w 46"/>
                <a:gd name="T35" fmla="*/ 8 h 83"/>
                <a:gd name="T36" fmla="*/ 0 w 46"/>
                <a:gd name="T37" fmla="*/ 4 h 83"/>
                <a:gd name="T38" fmla="*/ 4 w 46"/>
                <a:gd name="T39" fmla="*/ 4 h 83"/>
                <a:gd name="T40" fmla="*/ 4 w 46"/>
                <a:gd name="T41" fmla="*/ 0 h 83"/>
                <a:gd name="T42" fmla="*/ 13 w 46"/>
                <a:gd name="T43" fmla="*/ 0 h 83"/>
                <a:gd name="T44" fmla="*/ 17 w 46"/>
                <a:gd name="T45" fmla="*/ 0 h 83"/>
                <a:gd name="T46" fmla="*/ 25 w 46"/>
                <a:gd name="T47" fmla="*/ 4 h 83"/>
                <a:gd name="T48" fmla="*/ 25 w 46"/>
                <a:gd name="T49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83">
                  <a:moveTo>
                    <a:pt x="25" y="4"/>
                  </a:moveTo>
                  <a:lnTo>
                    <a:pt x="25" y="4"/>
                  </a:lnTo>
                  <a:lnTo>
                    <a:pt x="29" y="8"/>
                  </a:lnTo>
                  <a:lnTo>
                    <a:pt x="29" y="16"/>
                  </a:lnTo>
                  <a:lnTo>
                    <a:pt x="34" y="25"/>
                  </a:lnTo>
                  <a:lnTo>
                    <a:pt x="34" y="37"/>
                  </a:lnTo>
                  <a:lnTo>
                    <a:pt x="38" y="50"/>
                  </a:lnTo>
                  <a:lnTo>
                    <a:pt x="42" y="66"/>
                  </a:lnTo>
                  <a:lnTo>
                    <a:pt x="46" y="83"/>
                  </a:lnTo>
                  <a:lnTo>
                    <a:pt x="25" y="83"/>
                  </a:lnTo>
                  <a:lnTo>
                    <a:pt x="25" y="75"/>
                  </a:lnTo>
                  <a:lnTo>
                    <a:pt x="21" y="62"/>
                  </a:lnTo>
                  <a:lnTo>
                    <a:pt x="17" y="50"/>
                  </a:lnTo>
                  <a:lnTo>
                    <a:pt x="13" y="37"/>
                  </a:lnTo>
                  <a:lnTo>
                    <a:pt x="8" y="29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76">
              <a:extLst>
                <a:ext uri="{FF2B5EF4-FFF2-40B4-BE49-F238E27FC236}">
                  <a16:creationId xmlns:a16="http://schemas.microsoft.com/office/drawing/2014/main" id="{91A07450-5BA2-4E84-87AB-2DC878CDF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5423" y="26179466"/>
              <a:ext cx="496648" cy="56582"/>
            </a:xfrm>
            <a:custGeom>
              <a:avLst/>
              <a:gdLst>
                <a:gd name="T0" fmla="*/ 75 w 79"/>
                <a:gd name="T1" fmla="*/ 0 h 9"/>
                <a:gd name="T2" fmla="*/ 71 w 79"/>
                <a:gd name="T3" fmla="*/ 0 h 9"/>
                <a:gd name="T4" fmla="*/ 62 w 79"/>
                <a:gd name="T5" fmla="*/ 5 h 9"/>
                <a:gd name="T6" fmla="*/ 54 w 79"/>
                <a:gd name="T7" fmla="*/ 5 h 9"/>
                <a:gd name="T8" fmla="*/ 41 w 79"/>
                <a:gd name="T9" fmla="*/ 5 h 9"/>
                <a:gd name="T10" fmla="*/ 29 w 79"/>
                <a:gd name="T11" fmla="*/ 9 h 9"/>
                <a:gd name="T12" fmla="*/ 16 w 79"/>
                <a:gd name="T13" fmla="*/ 9 h 9"/>
                <a:gd name="T14" fmla="*/ 8 w 79"/>
                <a:gd name="T15" fmla="*/ 9 h 9"/>
                <a:gd name="T16" fmla="*/ 0 w 79"/>
                <a:gd name="T17" fmla="*/ 9 h 9"/>
                <a:gd name="T18" fmla="*/ 0 w 79"/>
                <a:gd name="T19" fmla="*/ 9 h 9"/>
                <a:gd name="T20" fmla="*/ 16 w 79"/>
                <a:gd name="T21" fmla="*/ 5 h 9"/>
                <a:gd name="T22" fmla="*/ 33 w 79"/>
                <a:gd name="T23" fmla="*/ 5 h 9"/>
                <a:gd name="T24" fmla="*/ 54 w 79"/>
                <a:gd name="T25" fmla="*/ 0 h 9"/>
                <a:gd name="T26" fmla="*/ 79 w 79"/>
                <a:gd name="T27" fmla="*/ 0 h 9"/>
                <a:gd name="T28" fmla="*/ 75 w 79"/>
                <a:gd name="T29" fmla="*/ 0 h 9"/>
                <a:gd name="T30" fmla="*/ 75 w 79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9">
                  <a:moveTo>
                    <a:pt x="75" y="0"/>
                  </a:moveTo>
                  <a:lnTo>
                    <a:pt x="71" y="0"/>
                  </a:lnTo>
                  <a:lnTo>
                    <a:pt x="62" y="5"/>
                  </a:lnTo>
                  <a:lnTo>
                    <a:pt x="54" y="5"/>
                  </a:lnTo>
                  <a:lnTo>
                    <a:pt x="41" y="5"/>
                  </a:lnTo>
                  <a:lnTo>
                    <a:pt x="29" y="9"/>
                  </a:lnTo>
                  <a:lnTo>
                    <a:pt x="16" y="9"/>
                  </a:lnTo>
                  <a:lnTo>
                    <a:pt x="8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6" y="5"/>
                  </a:lnTo>
                  <a:lnTo>
                    <a:pt x="33" y="5"/>
                  </a:lnTo>
                  <a:lnTo>
                    <a:pt x="54" y="0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77">
              <a:extLst>
                <a:ext uri="{FF2B5EF4-FFF2-40B4-BE49-F238E27FC236}">
                  <a16:creationId xmlns:a16="http://schemas.microsoft.com/office/drawing/2014/main" id="{1D39B2B2-D148-406A-9FC9-99FDE33AF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090" y="25368485"/>
              <a:ext cx="1282478" cy="314333"/>
            </a:xfrm>
            <a:custGeom>
              <a:avLst/>
              <a:gdLst>
                <a:gd name="T0" fmla="*/ 108 w 204"/>
                <a:gd name="T1" fmla="*/ 33 h 50"/>
                <a:gd name="T2" fmla="*/ 96 w 204"/>
                <a:gd name="T3" fmla="*/ 37 h 50"/>
                <a:gd name="T4" fmla="*/ 87 w 204"/>
                <a:gd name="T5" fmla="*/ 37 h 50"/>
                <a:gd name="T6" fmla="*/ 75 w 204"/>
                <a:gd name="T7" fmla="*/ 42 h 50"/>
                <a:gd name="T8" fmla="*/ 66 w 204"/>
                <a:gd name="T9" fmla="*/ 42 h 50"/>
                <a:gd name="T10" fmla="*/ 54 w 204"/>
                <a:gd name="T11" fmla="*/ 46 h 50"/>
                <a:gd name="T12" fmla="*/ 46 w 204"/>
                <a:gd name="T13" fmla="*/ 46 h 50"/>
                <a:gd name="T14" fmla="*/ 33 w 204"/>
                <a:gd name="T15" fmla="*/ 50 h 50"/>
                <a:gd name="T16" fmla="*/ 29 w 204"/>
                <a:gd name="T17" fmla="*/ 50 h 50"/>
                <a:gd name="T18" fmla="*/ 25 w 204"/>
                <a:gd name="T19" fmla="*/ 50 h 50"/>
                <a:gd name="T20" fmla="*/ 16 w 204"/>
                <a:gd name="T21" fmla="*/ 50 h 50"/>
                <a:gd name="T22" fmla="*/ 8 w 204"/>
                <a:gd name="T23" fmla="*/ 46 h 50"/>
                <a:gd name="T24" fmla="*/ 4 w 204"/>
                <a:gd name="T25" fmla="*/ 46 h 50"/>
                <a:gd name="T26" fmla="*/ 0 w 204"/>
                <a:gd name="T27" fmla="*/ 42 h 50"/>
                <a:gd name="T28" fmla="*/ 0 w 204"/>
                <a:gd name="T29" fmla="*/ 33 h 50"/>
                <a:gd name="T30" fmla="*/ 0 w 204"/>
                <a:gd name="T31" fmla="*/ 29 h 50"/>
                <a:gd name="T32" fmla="*/ 16 w 204"/>
                <a:gd name="T33" fmla="*/ 29 h 50"/>
                <a:gd name="T34" fmla="*/ 33 w 204"/>
                <a:gd name="T35" fmla="*/ 25 h 50"/>
                <a:gd name="T36" fmla="*/ 50 w 204"/>
                <a:gd name="T37" fmla="*/ 25 h 50"/>
                <a:gd name="T38" fmla="*/ 71 w 204"/>
                <a:gd name="T39" fmla="*/ 21 h 50"/>
                <a:gd name="T40" fmla="*/ 91 w 204"/>
                <a:gd name="T41" fmla="*/ 17 h 50"/>
                <a:gd name="T42" fmla="*/ 108 w 204"/>
                <a:gd name="T43" fmla="*/ 12 h 50"/>
                <a:gd name="T44" fmla="*/ 121 w 204"/>
                <a:gd name="T45" fmla="*/ 8 h 50"/>
                <a:gd name="T46" fmla="*/ 133 w 204"/>
                <a:gd name="T47" fmla="*/ 8 h 50"/>
                <a:gd name="T48" fmla="*/ 154 w 204"/>
                <a:gd name="T49" fmla="*/ 4 h 50"/>
                <a:gd name="T50" fmla="*/ 162 w 204"/>
                <a:gd name="T51" fmla="*/ 4 h 50"/>
                <a:gd name="T52" fmla="*/ 171 w 204"/>
                <a:gd name="T53" fmla="*/ 0 h 50"/>
                <a:gd name="T54" fmla="*/ 179 w 204"/>
                <a:gd name="T55" fmla="*/ 0 h 50"/>
                <a:gd name="T56" fmla="*/ 188 w 204"/>
                <a:gd name="T57" fmla="*/ 0 h 50"/>
                <a:gd name="T58" fmla="*/ 192 w 204"/>
                <a:gd name="T59" fmla="*/ 4 h 50"/>
                <a:gd name="T60" fmla="*/ 196 w 204"/>
                <a:gd name="T61" fmla="*/ 8 h 50"/>
                <a:gd name="T62" fmla="*/ 204 w 204"/>
                <a:gd name="T63" fmla="*/ 12 h 50"/>
                <a:gd name="T64" fmla="*/ 204 w 204"/>
                <a:gd name="T65" fmla="*/ 17 h 50"/>
                <a:gd name="T66" fmla="*/ 204 w 204"/>
                <a:gd name="T67" fmla="*/ 21 h 50"/>
                <a:gd name="T68" fmla="*/ 204 w 204"/>
                <a:gd name="T69" fmla="*/ 25 h 50"/>
                <a:gd name="T70" fmla="*/ 200 w 204"/>
                <a:gd name="T71" fmla="*/ 25 h 50"/>
                <a:gd name="T72" fmla="*/ 192 w 204"/>
                <a:gd name="T73" fmla="*/ 29 h 50"/>
                <a:gd name="T74" fmla="*/ 179 w 204"/>
                <a:gd name="T75" fmla="*/ 29 h 50"/>
                <a:gd name="T76" fmla="*/ 167 w 204"/>
                <a:gd name="T77" fmla="*/ 29 h 50"/>
                <a:gd name="T78" fmla="*/ 150 w 204"/>
                <a:gd name="T79" fmla="*/ 29 h 50"/>
                <a:gd name="T80" fmla="*/ 129 w 204"/>
                <a:gd name="T81" fmla="*/ 33 h 50"/>
                <a:gd name="T82" fmla="*/ 108 w 204"/>
                <a:gd name="T83" fmla="*/ 33 h 50"/>
                <a:gd name="T84" fmla="*/ 108 w 204"/>
                <a:gd name="T85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4" h="50">
                  <a:moveTo>
                    <a:pt x="108" y="33"/>
                  </a:moveTo>
                  <a:lnTo>
                    <a:pt x="96" y="37"/>
                  </a:lnTo>
                  <a:lnTo>
                    <a:pt x="87" y="37"/>
                  </a:lnTo>
                  <a:lnTo>
                    <a:pt x="75" y="42"/>
                  </a:lnTo>
                  <a:lnTo>
                    <a:pt x="66" y="42"/>
                  </a:lnTo>
                  <a:lnTo>
                    <a:pt x="54" y="46"/>
                  </a:lnTo>
                  <a:lnTo>
                    <a:pt x="46" y="46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16" y="50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6" y="29"/>
                  </a:lnTo>
                  <a:lnTo>
                    <a:pt x="33" y="25"/>
                  </a:lnTo>
                  <a:lnTo>
                    <a:pt x="50" y="25"/>
                  </a:lnTo>
                  <a:lnTo>
                    <a:pt x="71" y="21"/>
                  </a:lnTo>
                  <a:lnTo>
                    <a:pt x="91" y="17"/>
                  </a:lnTo>
                  <a:lnTo>
                    <a:pt x="108" y="12"/>
                  </a:lnTo>
                  <a:lnTo>
                    <a:pt x="121" y="8"/>
                  </a:lnTo>
                  <a:lnTo>
                    <a:pt x="133" y="8"/>
                  </a:lnTo>
                  <a:lnTo>
                    <a:pt x="154" y="4"/>
                  </a:lnTo>
                  <a:lnTo>
                    <a:pt x="162" y="4"/>
                  </a:lnTo>
                  <a:lnTo>
                    <a:pt x="171" y="0"/>
                  </a:lnTo>
                  <a:lnTo>
                    <a:pt x="179" y="0"/>
                  </a:lnTo>
                  <a:lnTo>
                    <a:pt x="188" y="0"/>
                  </a:lnTo>
                  <a:lnTo>
                    <a:pt x="192" y="4"/>
                  </a:lnTo>
                  <a:lnTo>
                    <a:pt x="196" y="8"/>
                  </a:lnTo>
                  <a:lnTo>
                    <a:pt x="204" y="12"/>
                  </a:lnTo>
                  <a:lnTo>
                    <a:pt x="204" y="17"/>
                  </a:lnTo>
                  <a:lnTo>
                    <a:pt x="204" y="21"/>
                  </a:lnTo>
                  <a:lnTo>
                    <a:pt x="204" y="25"/>
                  </a:lnTo>
                  <a:lnTo>
                    <a:pt x="200" y="25"/>
                  </a:lnTo>
                  <a:lnTo>
                    <a:pt x="192" y="29"/>
                  </a:lnTo>
                  <a:lnTo>
                    <a:pt x="179" y="29"/>
                  </a:lnTo>
                  <a:lnTo>
                    <a:pt x="167" y="29"/>
                  </a:lnTo>
                  <a:lnTo>
                    <a:pt x="150" y="29"/>
                  </a:lnTo>
                  <a:lnTo>
                    <a:pt x="129" y="33"/>
                  </a:lnTo>
                  <a:lnTo>
                    <a:pt x="108" y="33"/>
                  </a:lnTo>
                  <a:lnTo>
                    <a:pt x="108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8903321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组合 203">
            <a:extLst>
              <a:ext uri="{FF2B5EF4-FFF2-40B4-BE49-F238E27FC236}">
                <a16:creationId xmlns:a16="http://schemas.microsoft.com/office/drawing/2014/main" id="{D94B848C-A2A6-452E-BA5C-0F373B5D2A5A}"/>
              </a:ext>
            </a:extLst>
          </p:cNvPr>
          <p:cNvGrpSpPr/>
          <p:nvPr/>
        </p:nvGrpSpPr>
        <p:grpSpPr>
          <a:xfrm>
            <a:off x="5033555" y="2391701"/>
            <a:ext cx="2124890" cy="2074597"/>
            <a:chOff x="4550826" y="27336211"/>
            <a:chExt cx="2124890" cy="2074597"/>
          </a:xfrm>
        </p:grpSpPr>
        <p:sp>
          <p:nvSpPr>
            <p:cNvPr id="205" name="Freeform 178">
              <a:extLst>
                <a:ext uri="{FF2B5EF4-FFF2-40B4-BE49-F238E27FC236}">
                  <a16:creationId xmlns:a16="http://schemas.microsoft.com/office/drawing/2014/main" id="{4E1EDB7A-C901-43E3-A908-E3BADDD7C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559" y="27939730"/>
              <a:ext cx="710394" cy="264040"/>
            </a:xfrm>
            <a:custGeom>
              <a:avLst/>
              <a:gdLst>
                <a:gd name="T0" fmla="*/ 5 w 113"/>
                <a:gd name="T1" fmla="*/ 38 h 42"/>
                <a:gd name="T2" fmla="*/ 0 w 113"/>
                <a:gd name="T3" fmla="*/ 30 h 42"/>
                <a:gd name="T4" fmla="*/ 0 w 113"/>
                <a:gd name="T5" fmla="*/ 21 h 42"/>
                <a:gd name="T6" fmla="*/ 21 w 113"/>
                <a:gd name="T7" fmla="*/ 17 h 42"/>
                <a:gd name="T8" fmla="*/ 38 w 113"/>
                <a:gd name="T9" fmla="*/ 13 h 42"/>
                <a:gd name="T10" fmla="*/ 55 w 113"/>
                <a:gd name="T11" fmla="*/ 9 h 42"/>
                <a:gd name="T12" fmla="*/ 67 w 113"/>
                <a:gd name="T13" fmla="*/ 5 h 42"/>
                <a:gd name="T14" fmla="*/ 80 w 113"/>
                <a:gd name="T15" fmla="*/ 0 h 42"/>
                <a:gd name="T16" fmla="*/ 88 w 113"/>
                <a:gd name="T17" fmla="*/ 0 h 42"/>
                <a:gd name="T18" fmla="*/ 92 w 113"/>
                <a:gd name="T19" fmla="*/ 0 h 42"/>
                <a:gd name="T20" fmla="*/ 97 w 113"/>
                <a:gd name="T21" fmla="*/ 0 h 42"/>
                <a:gd name="T22" fmla="*/ 105 w 113"/>
                <a:gd name="T23" fmla="*/ 0 h 42"/>
                <a:gd name="T24" fmla="*/ 109 w 113"/>
                <a:gd name="T25" fmla="*/ 5 h 42"/>
                <a:gd name="T26" fmla="*/ 113 w 113"/>
                <a:gd name="T27" fmla="*/ 5 h 42"/>
                <a:gd name="T28" fmla="*/ 113 w 113"/>
                <a:gd name="T29" fmla="*/ 9 h 42"/>
                <a:gd name="T30" fmla="*/ 113 w 113"/>
                <a:gd name="T31" fmla="*/ 9 h 42"/>
                <a:gd name="T32" fmla="*/ 113 w 113"/>
                <a:gd name="T33" fmla="*/ 13 h 42"/>
                <a:gd name="T34" fmla="*/ 109 w 113"/>
                <a:gd name="T35" fmla="*/ 17 h 42"/>
                <a:gd name="T36" fmla="*/ 105 w 113"/>
                <a:gd name="T37" fmla="*/ 21 h 42"/>
                <a:gd name="T38" fmla="*/ 97 w 113"/>
                <a:gd name="T39" fmla="*/ 21 h 42"/>
                <a:gd name="T40" fmla="*/ 88 w 113"/>
                <a:gd name="T41" fmla="*/ 25 h 42"/>
                <a:gd name="T42" fmla="*/ 63 w 113"/>
                <a:gd name="T43" fmla="*/ 30 h 42"/>
                <a:gd name="T44" fmla="*/ 46 w 113"/>
                <a:gd name="T45" fmla="*/ 38 h 42"/>
                <a:gd name="T46" fmla="*/ 34 w 113"/>
                <a:gd name="T47" fmla="*/ 38 h 42"/>
                <a:gd name="T48" fmla="*/ 30 w 113"/>
                <a:gd name="T49" fmla="*/ 42 h 42"/>
                <a:gd name="T50" fmla="*/ 21 w 113"/>
                <a:gd name="T51" fmla="*/ 42 h 42"/>
                <a:gd name="T52" fmla="*/ 17 w 113"/>
                <a:gd name="T53" fmla="*/ 42 h 42"/>
                <a:gd name="T54" fmla="*/ 13 w 113"/>
                <a:gd name="T55" fmla="*/ 42 h 42"/>
                <a:gd name="T56" fmla="*/ 5 w 113"/>
                <a:gd name="T57" fmla="*/ 38 h 42"/>
                <a:gd name="T58" fmla="*/ 5 w 113"/>
                <a:gd name="T59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3" h="42">
                  <a:moveTo>
                    <a:pt x="5" y="38"/>
                  </a:moveTo>
                  <a:lnTo>
                    <a:pt x="0" y="30"/>
                  </a:lnTo>
                  <a:lnTo>
                    <a:pt x="0" y="21"/>
                  </a:lnTo>
                  <a:lnTo>
                    <a:pt x="21" y="17"/>
                  </a:lnTo>
                  <a:lnTo>
                    <a:pt x="38" y="13"/>
                  </a:lnTo>
                  <a:lnTo>
                    <a:pt x="55" y="9"/>
                  </a:lnTo>
                  <a:lnTo>
                    <a:pt x="67" y="5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7" y="0"/>
                  </a:lnTo>
                  <a:lnTo>
                    <a:pt x="105" y="0"/>
                  </a:lnTo>
                  <a:lnTo>
                    <a:pt x="109" y="5"/>
                  </a:lnTo>
                  <a:lnTo>
                    <a:pt x="113" y="5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13"/>
                  </a:lnTo>
                  <a:lnTo>
                    <a:pt x="109" y="17"/>
                  </a:lnTo>
                  <a:lnTo>
                    <a:pt x="105" y="21"/>
                  </a:lnTo>
                  <a:lnTo>
                    <a:pt x="97" y="21"/>
                  </a:lnTo>
                  <a:lnTo>
                    <a:pt x="88" y="25"/>
                  </a:lnTo>
                  <a:lnTo>
                    <a:pt x="63" y="30"/>
                  </a:lnTo>
                  <a:lnTo>
                    <a:pt x="46" y="38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42"/>
                  </a:lnTo>
                  <a:lnTo>
                    <a:pt x="5" y="38"/>
                  </a:lnTo>
                  <a:lnTo>
                    <a:pt x="5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79">
              <a:extLst>
                <a:ext uri="{FF2B5EF4-FFF2-40B4-BE49-F238E27FC236}">
                  <a16:creationId xmlns:a16="http://schemas.microsoft.com/office/drawing/2014/main" id="{1F0306DF-C5C3-4EB9-9715-47CF7FD84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826" y="28310641"/>
              <a:ext cx="785834" cy="628666"/>
            </a:xfrm>
            <a:custGeom>
              <a:avLst/>
              <a:gdLst>
                <a:gd name="T0" fmla="*/ 0 w 125"/>
                <a:gd name="T1" fmla="*/ 79 h 100"/>
                <a:gd name="T2" fmla="*/ 0 w 125"/>
                <a:gd name="T3" fmla="*/ 75 h 100"/>
                <a:gd name="T4" fmla="*/ 0 w 125"/>
                <a:gd name="T5" fmla="*/ 67 h 100"/>
                <a:gd name="T6" fmla="*/ 4 w 125"/>
                <a:gd name="T7" fmla="*/ 67 h 100"/>
                <a:gd name="T8" fmla="*/ 8 w 125"/>
                <a:gd name="T9" fmla="*/ 62 h 100"/>
                <a:gd name="T10" fmla="*/ 16 w 125"/>
                <a:gd name="T11" fmla="*/ 67 h 100"/>
                <a:gd name="T12" fmla="*/ 20 w 125"/>
                <a:gd name="T13" fmla="*/ 62 h 100"/>
                <a:gd name="T14" fmla="*/ 20 w 125"/>
                <a:gd name="T15" fmla="*/ 62 h 100"/>
                <a:gd name="T16" fmla="*/ 25 w 125"/>
                <a:gd name="T17" fmla="*/ 62 h 100"/>
                <a:gd name="T18" fmla="*/ 29 w 125"/>
                <a:gd name="T19" fmla="*/ 58 h 100"/>
                <a:gd name="T20" fmla="*/ 37 w 125"/>
                <a:gd name="T21" fmla="*/ 54 h 100"/>
                <a:gd name="T22" fmla="*/ 41 w 125"/>
                <a:gd name="T23" fmla="*/ 50 h 100"/>
                <a:gd name="T24" fmla="*/ 50 w 125"/>
                <a:gd name="T25" fmla="*/ 42 h 100"/>
                <a:gd name="T26" fmla="*/ 62 w 125"/>
                <a:gd name="T27" fmla="*/ 33 h 100"/>
                <a:gd name="T28" fmla="*/ 71 w 125"/>
                <a:gd name="T29" fmla="*/ 29 h 100"/>
                <a:gd name="T30" fmla="*/ 83 w 125"/>
                <a:gd name="T31" fmla="*/ 21 h 100"/>
                <a:gd name="T32" fmla="*/ 92 w 125"/>
                <a:gd name="T33" fmla="*/ 12 h 100"/>
                <a:gd name="T34" fmla="*/ 100 w 125"/>
                <a:gd name="T35" fmla="*/ 8 h 100"/>
                <a:gd name="T36" fmla="*/ 108 w 125"/>
                <a:gd name="T37" fmla="*/ 4 h 100"/>
                <a:gd name="T38" fmla="*/ 112 w 125"/>
                <a:gd name="T39" fmla="*/ 0 h 100"/>
                <a:gd name="T40" fmla="*/ 121 w 125"/>
                <a:gd name="T41" fmla="*/ 0 h 100"/>
                <a:gd name="T42" fmla="*/ 121 w 125"/>
                <a:gd name="T43" fmla="*/ 0 h 100"/>
                <a:gd name="T44" fmla="*/ 125 w 125"/>
                <a:gd name="T45" fmla="*/ 0 h 100"/>
                <a:gd name="T46" fmla="*/ 121 w 125"/>
                <a:gd name="T47" fmla="*/ 4 h 100"/>
                <a:gd name="T48" fmla="*/ 117 w 125"/>
                <a:gd name="T49" fmla="*/ 12 h 100"/>
                <a:gd name="T50" fmla="*/ 112 w 125"/>
                <a:gd name="T51" fmla="*/ 17 h 100"/>
                <a:gd name="T52" fmla="*/ 108 w 125"/>
                <a:gd name="T53" fmla="*/ 25 h 100"/>
                <a:gd name="T54" fmla="*/ 104 w 125"/>
                <a:gd name="T55" fmla="*/ 29 h 100"/>
                <a:gd name="T56" fmla="*/ 96 w 125"/>
                <a:gd name="T57" fmla="*/ 37 h 100"/>
                <a:gd name="T58" fmla="*/ 83 w 125"/>
                <a:gd name="T59" fmla="*/ 50 h 100"/>
                <a:gd name="T60" fmla="*/ 71 w 125"/>
                <a:gd name="T61" fmla="*/ 62 h 100"/>
                <a:gd name="T62" fmla="*/ 58 w 125"/>
                <a:gd name="T63" fmla="*/ 75 h 100"/>
                <a:gd name="T64" fmla="*/ 50 w 125"/>
                <a:gd name="T65" fmla="*/ 83 h 100"/>
                <a:gd name="T66" fmla="*/ 41 w 125"/>
                <a:gd name="T67" fmla="*/ 92 h 100"/>
                <a:gd name="T68" fmla="*/ 33 w 125"/>
                <a:gd name="T69" fmla="*/ 96 h 100"/>
                <a:gd name="T70" fmla="*/ 29 w 125"/>
                <a:gd name="T71" fmla="*/ 96 h 100"/>
                <a:gd name="T72" fmla="*/ 25 w 125"/>
                <a:gd name="T73" fmla="*/ 100 h 100"/>
                <a:gd name="T74" fmla="*/ 20 w 125"/>
                <a:gd name="T75" fmla="*/ 100 h 100"/>
                <a:gd name="T76" fmla="*/ 16 w 125"/>
                <a:gd name="T77" fmla="*/ 100 h 100"/>
                <a:gd name="T78" fmla="*/ 16 w 125"/>
                <a:gd name="T79" fmla="*/ 96 h 100"/>
                <a:gd name="T80" fmla="*/ 12 w 125"/>
                <a:gd name="T81" fmla="*/ 96 h 100"/>
                <a:gd name="T82" fmla="*/ 4 w 125"/>
                <a:gd name="T83" fmla="*/ 88 h 100"/>
                <a:gd name="T84" fmla="*/ 4 w 125"/>
                <a:gd name="T85" fmla="*/ 83 h 100"/>
                <a:gd name="T86" fmla="*/ 0 w 125"/>
                <a:gd name="T87" fmla="*/ 79 h 100"/>
                <a:gd name="T88" fmla="*/ 0 w 125"/>
                <a:gd name="T89" fmla="*/ 7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100">
                  <a:moveTo>
                    <a:pt x="0" y="79"/>
                  </a:moveTo>
                  <a:lnTo>
                    <a:pt x="0" y="75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8" y="62"/>
                  </a:lnTo>
                  <a:lnTo>
                    <a:pt x="16" y="67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5" y="62"/>
                  </a:lnTo>
                  <a:lnTo>
                    <a:pt x="29" y="58"/>
                  </a:lnTo>
                  <a:lnTo>
                    <a:pt x="37" y="54"/>
                  </a:lnTo>
                  <a:lnTo>
                    <a:pt x="41" y="50"/>
                  </a:lnTo>
                  <a:lnTo>
                    <a:pt x="50" y="42"/>
                  </a:lnTo>
                  <a:lnTo>
                    <a:pt x="62" y="33"/>
                  </a:lnTo>
                  <a:lnTo>
                    <a:pt x="71" y="29"/>
                  </a:lnTo>
                  <a:lnTo>
                    <a:pt x="83" y="21"/>
                  </a:lnTo>
                  <a:lnTo>
                    <a:pt x="92" y="12"/>
                  </a:lnTo>
                  <a:lnTo>
                    <a:pt x="100" y="8"/>
                  </a:lnTo>
                  <a:lnTo>
                    <a:pt x="108" y="4"/>
                  </a:lnTo>
                  <a:lnTo>
                    <a:pt x="112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1" y="4"/>
                  </a:lnTo>
                  <a:lnTo>
                    <a:pt x="117" y="12"/>
                  </a:lnTo>
                  <a:lnTo>
                    <a:pt x="112" y="17"/>
                  </a:lnTo>
                  <a:lnTo>
                    <a:pt x="108" y="25"/>
                  </a:lnTo>
                  <a:lnTo>
                    <a:pt x="104" y="29"/>
                  </a:lnTo>
                  <a:lnTo>
                    <a:pt x="96" y="37"/>
                  </a:lnTo>
                  <a:lnTo>
                    <a:pt x="83" y="50"/>
                  </a:lnTo>
                  <a:lnTo>
                    <a:pt x="71" y="62"/>
                  </a:lnTo>
                  <a:lnTo>
                    <a:pt x="58" y="75"/>
                  </a:lnTo>
                  <a:lnTo>
                    <a:pt x="50" y="83"/>
                  </a:lnTo>
                  <a:lnTo>
                    <a:pt x="41" y="92"/>
                  </a:lnTo>
                  <a:lnTo>
                    <a:pt x="33" y="96"/>
                  </a:lnTo>
                  <a:lnTo>
                    <a:pt x="29" y="96"/>
                  </a:lnTo>
                  <a:lnTo>
                    <a:pt x="25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4" y="88"/>
                  </a:lnTo>
                  <a:lnTo>
                    <a:pt x="4" y="83"/>
                  </a:lnTo>
                  <a:lnTo>
                    <a:pt x="0" y="79"/>
                  </a:lnTo>
                  <a:lnTo>
                    <a:pt x="0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80">
              <a:extLst>
                <a:ext uri="{FF2B5EF4-FFF2-40B4-BE49-F238E27FC236}">
                  <a16:creationId xmlns:a16="http://schemas.microsoft.com/office/drawing/2014/main" id="{2CB42838-09B9-4C99-811C-4FEB6F445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81" y="27361358"/>
              <a:ext cx="421208" cy="2049450"/>
            </a:xfrm>
            <a:custGeom>
              <a:avLst/>
              <a:gdLst>
                <a:gd name="T0" fmla="*/ 34 w 67"/>
                <a:gd name="T1" fmla="*/ 326 h 326"/>
                <a:gd name="T2" fmla="*/ 30 w 67"/>
                <a:gd name="T3" fmla="*/ 318 h 326"/>
                <a:gd name="T4" fmla="*/ 25 w 67"/>
                <a:gd name="T5" fmla="*/ 310 h 326"/>
                <a:gd name="T6" fmla="*/ 17 w 67"/>
                <a:gd name="T7" fmla="*/ 297 h 326"/>
                <a:gd name="T8" fmla="*/ 9 w 67"/>
                <a:gd name="T9" fmla="*/ 289 h 326"/>
                <a:gd name="T10" fmla="*/ 0 w 67"/>
                <a:gd name="T11" fmla="*/ 280 h 326"/>
                <a:gd name="T12" fmla="*/ 0 w 67"/>
                <a:gd name="T13" fmla="*/ 276 h 326"/>
                <a:gd name="T14" fmla="*/ 9 w 67"/>
                <a:gd name="T15" fmla="*/ 276 h 326"/>
                <a:gd name="T16" fmla="*/ 21 w 67"/>
                <a:gd name="T17" fmla="*/ 276 h 326"/>
                <a:gd name="T18" fmla="*/ 30 w 67"/>
                <a:gd name="T19" fmla="*/ 276 h 326"/>
                <a:gd name="T20" fmla="*/ 34 w 67"/>
                <a:gd name="T21" fmla="*/ 272 h 326"/>
                <a:gd name="T22" fmla="*/ 34 w 67"/>
                <a:gd name="T23" fmla="*/ 264 h 326"/>
                <a:gd name="T24" fmla="*/ 34 w 67"/>
                <a:gd name="T25" fmla="*/ 243 h 326"/>
                <a:gd name="T26" fmla="*/ 34 w 67"/>
                <a:gd name="T27" fmla="*/ 209 h 326"/>
                <a:gd name="T28" fmla="*/ 34 w 67"/>
                <a:gd name="T29" fmla="*/ 172 h 326"/>
                <a:gd name="T30" fmla="*/ 34 w 67"/>
                <a:gd name="T31" fmla="*/ 138 h 326"/>
                <a:gd name="T32" fmla="*/ 34 w 67"/>
                <a:gd name="T33" fmla="*/ 113 h 326"/>
                <a:gd name="T34" fmla="*/ 34 w 67"/>
                <a:gd name="T35" fmla="*/ 97 h 326"/>
                <a:gd name="T36" fmla="*/ 34 w 67"/>
                <a:gd name="T37" fmla="*/ 88 h 326"/>
                <a:gd name="T38" fmla="*/ 34 w 67"/>
                <a:gd name="T39" fmla="*/ 67 h 326"/>
                <a:gd name="T40" fmla="*/ 34 w 67"/>
                <a:gd name="T41" fmla="*/ 46 h 326"/>
                <a:gd name="T42" fmla="*/ 34 w 67"/>
                <a:gd name="T43" fmla="*/ 30 h 326"/>
                <a:gd name="T44" fmla="*/ 34 w 67"/>
                <a:gd name="T45" fmla="*/ 17 h 326"/>
                <a:gd name="T46" fmla="*/ 25 w 67"/>
                <a:gd name="T47" fmla="*/ 9 h 326"/>
                <a:gd name="T48" fmla="*/ 30 w 67"/>
                <a:gd name="T49" fmla="*/ 5 h 326"/>
                <a:gd name="T50" fmla="*/ 34 w 67"/>
                <a:gd name="T51" fmla="*/ 0 h 326"/>
                <a:gd name="T52" fmla="*/ 46 w 67"/>
                <a:gd name="T53" fmla="*/ 0 h 326"/>
                <a:gd name="T54" fmla="*/ 59 w 67"/>
                <a:gd name="T55" fmla="*/ 5 h 326"/>
                <a:gd name="T56" fmla="*/ 63 w 67"/>
                <a:gd name="T57" fmla="*/ 13 h 326"/>
                <a:gd name="T58" fmla="*/ 67 w 67"/>
                <a:gd name="T59" fmla="*/ 21 h 326"/>
                <a:gd name="T60" fmla="*/ 63 w 67"/>
                <a:gd name="T61" fmla="*/ 34 h 326"/>
                <a:gd name="T62" fmla="*/ 63 w 67"/>
                <a:gd name="T63" fmla="*/ 51 h 326"/>
                <a:gd name="T64" fmla="*/ 59 w 67"/>
                <a:gd name="T65" fmla="*/ 71 h 326"/>
                <a:gd name="T66" fmla="*/ 59 w 67"/>
                <a:gd name="T67" fmla="*/ 92 h 326"/>
                <a:gd name="T68" fmla="*/ 59 w 67"/>
                <a:gd name="T69" fmla="*/ 126 h 326"/>
                <a:gd name="T70" fmla="*/ 59 w 67"/>
                <a:gd name="T71" fmla="*/ 163 h 326"/>
                <a:gd name="T72" fmla="*/ 59 w 67"/>
                <a:gd name="T73" fmla="*/ 209 h 326"/>
                <a:gd name="T74" fmla="*/ 59 w 67"/>
                <a:gd name="T75" fmla="*/ 247 h 326"/>
                <a:gd name="T76" fmla="*/ 59 w 67"/>
                <a:gd name="T77" fmla="*/ 276 h 326"/>
                <a:gd name="T78" fmla="*/ 55 w 67"/>
                <a:gd name="T79" fmla="*/ 297 h 326"/>
                <a:gd name="T80" fmla="*/ 51 w 67"/>
                <a:gd name="T81" fmla="*/ 314 h 326"/>
                <a:gd name="T82" fmla="*/ 42 w 67"/>
                <a:gd name="T83" fmla="*/ 322 h 326"/>
                <a:gd name="T84" fmla="*/ 38 w 67"/>
                <a:gd name="T85" fmla="*/ 3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7" h="326">
                  <a:moveTo>
                    <a:pt x="38" y="326"/>
                  </a:moveTo>
                  <a:lnTo>
                    <a:pt x="34" y="326"/>
                  </a:lnTo>
                  <a:lnTo>
                    <a:pt x="30" y="322"/>
                  </a:lnTo>
                  <a:lnTo>
                    <a:pt x="30" y="318"/>
                  </a:lnTo>
                  <a:lnTo>
                    <a:pt x="25" y="314"/>
                  </a:lnTo>
                  <a:lnTo>
                    <a:pt x="25" y="310"/>
                  </a:lnTo>
                  <a:lnTo>
                    <a:pt x="21" y="305"/>
                  </a:lnTo>
                  <a:lnTo>
                    <a:pt x="17" y="297"/>
                  </a:lnTo>
                  <a:lnTo>
                    <a:pt x="13" y="293"/>
                  </a:lnTo>
                  <a:lnTo>
                    <a:pt x="9" y="289"/>
                  </a:lnTo>
                  <a:lnTo>
                    <a:pt x="5" y="285"/>
                  </a:lnTo>
                  <a:lnTo>
                    <a:pt x="0" y="280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5" y="276"/>
                  </a:lnTo>
                  <a:lnTo>
                    <a:pt x="9" y="276"/>
                  </a:lnTo>
                  <a:lnTo>
                    <a:pt x="17" y="276"/>
                  </a:lnTo>
                  <a:lnTo>
                    <a:pt x="21" y="276"/>
                  </a:lnTo>
                  <a:lnTo>
                    <a:pt x="25" y="276"/>
                  </a:lnTo>
                  <a:lnTo>
                    <a:pt x="30" y="276"/>
                  </a:lnTo>
                  <a:lnTo>
                    <a:pt x="34" y="276"/>
                  </a:lnTo>
                  <a:lnTo>
                    <a:pt x="34" y="272"/>
                  </a:lnTo>
                  <a:lnTo>
                    <a:pt x="34" y="268"/>
                  </a:lnTo>
                  <a:lnTo>
                    <a:pt x="34" y="264"/>
                  </a:lnTo>
                  <a:lnTo>
                    <a:pt x="34" y="255"/>
                  </a:lnTo>
                  <a:lnTo>
                    <a:pt x="34" y="243"/>
                  </a:lnTo>
                  <a:lnTo>
                    <a:pt x="34" y="226"/>
                  </a:lnTo>
                  <a:lnTo>
                    <a:pt x="34" y="209"/>
                  </a:lnTo>
                  <a:lnTo>
                    <a:pt x="34" y="188"/>
                  </a:lnTo>
                  <a:lnTo>
                    <a:pt x="34" y="172"/>
                  </a:lnTo>
                  <a:lnTo>
                    <a:pt x="34" y="155"/>
                  </a:lnTo>
                  <a:lnTo>
                    <a:pt x="34" y="138"/>
                  </a:lnTo>
                  <a:lnTo>
                    <a:pt x="34" y="126"/>
                  </a:lnTo>
                  <a:lnTo>
                    <a:pt x="34" y="113"/>
                  </a:lnTo>
                  <a:lnTo>
                    <a:pt x="34" y="105"/>
                  </a:lnTo>
                  <a:lnTo>
                    <a:pt x="34" y="97"/>
                  </a:lnTo>
                  <a:lnTo>
                    <a:pt x="34" y="92"/>
                  </a:lnTo>
                  <a:lnTo>
                    <a:pt x="34" y="88"/>
                  </a:lnTo>
                  <a:lnTo>
                    <a:pt x="34" y="76"/>
                  </a:lnTo>
                  <a:lnTo>
                    <a:pt x="34" y="67"/>
                  </a:lnTo>
                  <a:lnTo>
                    <a:pt x="34" y="55"/>
                  </a:lnTo>
                  <a:lnTo>
                    <a:pt x="34" y="46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25"/>
                  </a:lnTo>
                  <a:lnTo>
                    <a:pt x="34" y="17"/>
                  </a:lnTo>
                  <a:lnTo>
                    <a:pt x="30" y="13"/>
                  </a:lnTo>
                  <a:lnTo>
                    <a:pt x="25" y="9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1" y="5"/>
                  </a:lnTo>
                  <a:lnTo>
                    <a:pt x="59" y="5"/>
                  </a:lnTo>
                  <a:lnTo>
                    <a:pt x="63" y="9"/>
                  </a:lnTo>
                  <a:lnTo>
                    <a:pt x="63" y="13"/>
                  </a:lnTo>
                  <a:lnTo>
                    <a:pt x="67" y="17"/>
                  </a:lnTo>
                  <a:lnTo>
                    <a:pt x="67" y="21"/>
                  </a:lnTo>
                  <a:lnTo>
                    <a:pt x="63" y="30"/>
                  </a:lnTo>
                  <a:lnTo>
                    <a:pt x="63" y="34"/>
                  </a:lnTo>
                  <a:lnTo>
                    <a:pt x="63" y="42"/>
                  </a:lnTo>
                  <a:lnTo>
                    <a:pt x="63" y="51"/>
                  </a:lnTo>
                  <a:lnTo>
                    <a:pt x="59" y="63"/>
                  </a:lnTo>
                  <a:lnTo>
                    <a:pt x="59" y="71"/>
                  </a:lnTo>
                  <a:lnTo>
                    <a:pt x="59" y="80"/>
                  </a:lnTo>
                  <a:lnTo>
                    <a:pt x="59" y="92"/>
                  </a:lnTo>
                  <a:lnTo>
                    <a:pt x="59" y="109"/>
                  </a:lnTo>
                  <a:lnTo>
                    <a:pt x="59" y="126"/>
                  </a:lnTo>
                  <a:lnTo>
                    <a:pt x="59" y="142"/>
                  </a:lnTo>
                  <a:lnTo>
                    <a:pt x="59" y="163"/>
                  </a:lnTo>
                  <a:lnTo>
                    <a:pt x="59" y="184"/>
                  </a:lnTo>
                  <a:lnTo>
                    <a:pt x="59" y="209"/>
                  </a:lnTo>
                  <a:lnTo>
                    <a:pt x="59" y="230"/>
                  </a:lnTo>
                  <a:lnTo>
                    <a:pt x="59" y="247"/>
                  </a:lnTo>
                  <a:lnTo>
                    <a:pt x="59" y="264"/>
                  </a:lnTo>
                  <a:lnTo>
                    <a:pt x="59" y="276"/>
                  </a:lnTo>
                  <a:lnTo>
                    <a:pt x="55" y="289"/>
                  </a:lnTo>
                  <a:lnTo>
                    <a:pt x="55" y="297"/>
                  </a:lnTo>
                  <a:lnTo>
                    <a:pt x="55" y="305"/>
                  </a:lnTo>
                  <a:lnTo>
                    <a:pt x="51" y="314"/>
                  </a:lnTo>
                  <a:lnTo>
                    <a:pt x="46" y="318"/>
                  </a:lnTo>
                  <a:lnTo>
                    <a:pt x="42" y="322"/>
                  </a:lnTo>
                  <a:lnTo>
                    <a:pt x="38" y="326"/>
                  </a:lnTo>
                  <a:lnTo>
                    <a:pt x="38" y="3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81">
              <a:extLst>
                <a:ext uri="{FF2B5EF4-FFF2-40B4-BE49-F238E27FC236}">
                  <a16:creationId xmlns:a16="http://schemas.microsoft.com/office/drawing/2014/main" id="{F01DD573-7451-4271-A341-3CB38502E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140" y="27549957"/>
              <a:ext cx="578373" cy="603519"/>
            </a:xfrm>
            <a:custGeom>
              <a:avLst/>
              <a:gdLst>
                <a:gd name="T0" fmla="*/ 0 w 92"/>
                <a:gd name="T1" fmla="*/ 16 h 96"/>
                <a:gd name="T2" fmla="*/ 13 w 92"/>
                <a:gd name="T3" fmla="*/ 16 h 96"/>
                <a:gd name="T4" fmla="*/ 21 w 92"/>
                <a:gd name="T5" fmla="*/ 16 h 96"/>
                <a:gd name="T6" fmla="*/ 30 w 92"/>
                <a:gd name="T7" fmla="*/ 12 h 96"/>
                <a:gd name="T8" fmla="*/ 38 w 92"/>
                <a:gd name="T9" fmla="*/ 12 h 96"/>
                <a:gd name="T10" fmla="*/ 42 w 92"/>
                <a:gd name="T11" fmla="*/ 8 h 96"/>
                <a:gd name="T12" fmla="*/ 46 w 92"/>
                <a:gd name="T13" fmla="*/ 8 h 96"/>
                <a:gd name="T14" fmla="*/ 50 w 92"/>
                <a:gd name="T15" fmla="*/ 8 h 96"/>
                <a:gd name="T16" fmla="*/ 55 w 92"/>
                <a:gd name="T17" fmla="*/ 4 h 96"/>
                <a:gd name="T18" fmla="*/ 55 w 92"/>
                <a:gd name="T19" fmla="*/ 0 h 96"/>
                <a:gd name="T20" fmla="*/ 59 w 92"/>
                <a:gd name="T21" fmla="*/ 0 h 96"/>
                <a:gd name="T22" fmla="*/ 63 w 92"/>
                <a:gd name="T23" fmla="*/ 0 h 96"/>
                <a:gd name="T24" fmla="*/ 67 w 92"/>
                <a:gd name="T25" fmla="*/ 0 h 96"/>
                <a:gd name="T26" fmla="*/ 71 w 92"/>
                <a:gd name="T27" fmla="*/ 4 h 96"/>
                <a:gd name="T28" fmla="*/ 75 w 92"/>
                <a:gd name="T29" fmla="*/ 4 h 96"/>
                <a:gd name="T30" fmla="*/ 80 w 92"/>
                <a:gd name="T31" fmla="*/ 8 h 96"/>
                <a:gd name="T32" fmla="*/ 84 w 92"/>
                <a:gd name="T33" fmla="*/ 12 h 96"/>
                <a:gd name="T34" fmla="*/ 88 w 92"/>
                <a:gd name="T35" fmla="*/ 12 h 96"/>
                <a:gd name="T36" fmla="*/ 88 w 92"/>
                <a:gd name="T37" fmla="*/ 16 h 96"/>
                <a:gd name="T38" fmla="*/ 92 w 92"/>
                <a:gd name="T39" fmla="*/ 21 h 96"/>
                <a:gd name="T40" fmla="*/ 88 w 92"/>
                <a:gd name="T41" fmla="*/ 25 h 96"/>
                <a:gd name="T42" fmla="*/ 88 w 92"/>
                <a:gd name="T43" fmla="*/ 25 h 96"/>
                <a:gd name="T44" fmla="*/ 84 w 92"/>
                <a:gd name="T45" fmla="*/ 29 h 96"/>
                <a:gd name="T46" fmla="*/ 80 w 92"/>
                <a:gd name="T47" fmla="*/ 33 h 96"/>
                <a:gd name="T48" fmla="*/ 75 w 92"/>
                <a:gd name="T49" fmla="*/ 37 h 96"/>
                <a:gd name="T50" fmla="*/ 75 w 92"/>
                <a:gd name="T51" fmla="*/ 41 h 96"/>
                <a:gd name="T52" fmla="*/ 67 w 92"/>
                <a:gd name="T53" fmla="*/ 46 h 96"/>
                <a:gd name="T54" fmla="*/ 63 w 92"/>
                <a:gd name="T55" fmla="*/ 54 h 96"/>
                <a:gd name="T56" fmla="*/ 55 w 92"/>
                <a:gd name="T57" fmla="*/ 62 h 96"/>
                <a:gd name="T58" fmla="*/ 50 w 92"/>
                <a:gd name="T59" fmla="*/ 71 h 96"/>
                <a:gd name="T60" fmla="*/ 42 w 92"/>
                <a:gd name="T61" fmla="*/ 83 h 96"/>
                <a:gd name="T62" fmla="*/ 34 w 92"/>
                <a:gd name="T63" fmla="*/ 96 h 96"/>
                <a:gd name="T64" fmla="*/ 21 w 92"/>
                <a:gd name="T65" fmla="*/ 92 h 96"/>
                <a:gd name="T66" fmla="*/ 25 w 92"/>
                <a:gd name="T67" fmla="*/ 75 h 96"/>
                <a:gd name="T68" fmla="*/ 34 w 92"/>
                <a:gd name="T69" fmla="*/ 62 h 96"/>
                <a:gd name="T70" fmla="*/ 38 w 92"/>
                <a:gd name="T71" fmla="*/ 54 h 96"/>
                <a:gd name="T72" fmla="*/ 42 w 92"/>
                <a:gd name="T73" fmla="*/ 46 h 96"/>
                <a:gd name="T74" fmla="*/ 46 w 92"/>
                <a:gd name="T75" fmla="*/ 37 h 96"/>
                <a:gd name="T76" fmla="*/ 46 w 92"/>
                <a:gd name="T77" fmla="*/ 33 h 96"/>
                <a:gd name="T78" fmla="*/ 46 w 92"/>
                <a:gd name="T79" fmla="*/ 29 h 96"/>
                <a:gd name="T80" fmla="*/ 50 w 92"/>
                <a:gd name="T81" fmla="*/ 29 h 96"/>
                <a:gd name="T82" fmla="*/ 46 w 92"/>
                <a:gd name="T83" fmla="*/ 29 h 96"/>
                <a:gd name="T84" fmla="*/ 42 w 92"/>
                <a:gd name="T85" fmla="*/ 29 h 96"/>
                <a:gd name="T86" fmla="*/ 38 w 92"/>
                <a:gd name="T87" fmla="*/ 33 h 96"/>
                <a:gd name="T88" fmla="*/ 34 w 92"/>
                <a:gd name="T89" fmla="*/ 33 h 96"/>
                <a:gd name="T90" fmla="*/ 25 w 92"/>
                <a:gd name="T91" fmla="*/ 33 h 96"/>
                <a:gd name="T92" fmla="*/ 13 w 92"/>
                <a:gd name="T93" fmla="*/ 33 h 96"/>
                <a:gd name="T94" fmla="*/ 0 w 92"/>
                <a:gd name="T95" fmla="*/ 37 h 96"/>
                <a:gd name="T96" fmla="*/ 0 w 92"/>
                <a:gd name="T97" fmla="*/ 16 h 96"/>
                <a:gd name="T98" fmla="*/ 0 w 92"/>
                <a:gd name="T99" fmla="*/ 1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96">
                  <a:moveTo>
                    <a:pt x="0" y="16"/>
                  </a:moveTo>
                  <a:lnTo>
                    <a:pt x="13" y="16"/>
                  </a:lnTo>
                  <a:lnTo>
                    <a:pt x="21" y="16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2" y="8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21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4" y="29"/>
                  </a:lnTo>
                  <a:lnTo>
                    <a:pt x="80" y="33"/>
                  </a:lnTo>
                  <a:lnTo>
                    <a:pt x="75" y="37"/>
                  </a:lnTo>
                  <a:lnTo>
                    <a:pt x="75" y="41"/>
                  </a:lnTo>
                  <a:lnTo>
                    <a:pt x="67" y="46"/>
                  </a:lnTo>
                  <a:lnTo>
                    <a:pt x="63" y="54"/>
                  </a:lnTo>
                  <a:lnTo>
                    <a:pt x="55" y="62"/>
                  </a:lnTo>
                  <a:lnTo>
                    <a:pt x="50" y="71"/>
                  </a:lnTo>
                  <a:lnTo>
                    <a:pt x="42" y="83"/>
                  </a:lnTo>
                  <a:lnTo>
                    <a:pt x="34" y="96"/>
                  </a:lnTo>
                  <a:lnTo>
                    <a:pt x="21" y="92"/>
                  </a:lnTo>
                  <a:lnTo>
                    <a:pt x="25" y="75"/>
                  </a:lnTo>
                  <a:lnTo>
                    <a:pt x="34" y="62"/>
                  </a:lnTo>
                  <a:lnTo>
                    <a:pt x="38" y="54"/>
                  </a:lnTo>
                  <a:lnTo>
                    <a:pt x="42" y="46"/>
                  </a:lnTo>
                  <a:lnTo>
                    <a:pt x="46" y="37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50" y="29"/>
                  </a:lnTo>
                  <a:lnTo>
                    <a:pt x="46" y="29"/>
                  </a:lnTo>
                  <a:lnTo>
                    <a:pt x="42" y="29"/>
                  </a:lnTo>
                  <a:lnTo>
                    <a:pt x="38" y="33"/>
                  </a:lnTo>
                  <a:lnTo>
                    <a:pt x="34" y="33"/>
                  </a:lnTo>
                  <a:lnTo>
                    <a:pt x="25" y="33"/>
                  </a:lnTo>
                  <a:lnTo>
                    <a:pt x="13" y="33"/>
                  </a:lnTo>
                  <a:lnTo>
                    <a:pt x="0" y="37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82">
              <a:extLst>
                <a:ext uri="{FF2B5EF4-FFF2-40B4-BE49-F238E27FC236}">
                  <a16:creationId xmlns:a16="http://schemas.microsoft.com/office/drawing/2014/main" id="{3C8503A1-8589-4695-A63E-EC79D63D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532" y="28153477"/>
              <a:ext cx="132022" cy="471501"/>
            </a:xfrm>
            <a:custGeom>
              <a:avLst/>
              <a:gdLst>
                <a:gd name="T0" fmla="*/ 4 w 21"/>
                <a:gd name="T1" fmla="*/ 12 h 75"/>
                <a:gd name="T2" fmla="*/ 0 w 21"/>
                <a:gd name="T3" fmla="*/ 8 h 75"/>
                <a:gd name="T4" fmla="*/ 0 w 21"/>
                <a:gd name="T5" fmla="*/ 8 h 75"/>
                <a:gd name="T6" fmla="*/ 0 w 21"/>
                <a:gd name="T7" fmla="*/ 4 h 75"/>
                <a:gd name="T8" fmla="*/ 0 w 21"/>
                <a:gd name="T9" fmla="*/ 0 h 75"/>
                <a:gd name="T10" fmla="*/ 0 w 21"/>
                <a:gd name="T11" fmla="*/ 0 h 75"/>
                <a:gd name="T12" fmla="*/ 4 w 21"/>
                <a:gd name="T13" fmla="*/ 0 h 75"/>
                <a:gd name="T14" fmla="*/ 12 w 21"/>
                <a:gd name="T15" fmla="*/ 4 h 75"/>
                <a:gd name="T16" fmla="*/ 12 w 21"/>
                <a:gd name="T17" fmla="*/ 21 h 75"/>
                <a:gd name="T18" fmla="*/ 16 w 21"/>
                <a:gd name="T19" fmla="*/ 42 h 75"/>
                <a:gd name="T20" fmla="*/ 16 w 21"/>
                <a:gd name="T21" fmla="*/ 58 h 75"/>
                <a:gd name="T22" fmla="*/ 21 w 21"/>
                <a:gd name="T23" fmla="*/ 75 h 75"/>
                <a:gd name="T24" fmla="*/ 16 w 21"/>
                <a:gd name="T25" fmla="*/ 75 h 75"/>
                <a:gd name="T26" fmla="*/ 12 w 21"/>
                <a:gd name="T27" fmla="*/ 62 h 75"/>
                <a:gd name="T28" fmla="*/ 12 w 21"/>
                <a:gd name="T29" fmla="*/ 50 h 75"/>
                <a:gd name="T30" fmla="*/ 8 w 21"/>
                <a:gd name="T31" fmla="*/ 42 h 75"/>
                <a:gd name="T32" fmla="*/ 8 w 21"/>
                <a:gd name="T33" fmla="*/ 33 h 75"/>
                <a:gd name="T34" fmla="*/ 8 w 21"/>
                <a:gd name="T35" fmla="*/ 25 h 75"/>
                <a:gd name="T36" fmla="*/ 4 w 21"/>
                <a:gd name="T37" fmla="*/ 21 h 75"/>
                <a:gd name="T38" fmla="*/ 4 w 21"/>
                <a:gd name="T39" fmla="*/ 16 h 75"/>
                <a:gd name="T40" fmla="*/ 4 w 21"/>
                <a:gd name="T41" fmla="*/ 12 h 75"/>
                <a:gd name="T42" fmla="*/ 4 w 21"/>
                <a:gd name="T43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75">
                  <a:moveTo>
                    <a:pt x="4" y="12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4"/>
                  </a:lnTo>
                  <a:lnTo>
                    <a:pt x="12" y="21"/>
                  </a:lnTo>
                  <a:lnTo>
                    <a:pt x="16" y="42"/>
                  </a:lnTo>
                  <a:lnTo>
                    <a:pt x="16" y="58"/>
                  </a:lnTo>
                  <a:lnTo>
                    <a:pt x="21" y="75"/>
                  </a:lnTo>
                  <a:lnTo>
                    <a:pt x="16" y="75"/>
                  </a:lnTo>
                  <a:lnTo>
                    <a:pt x="12" y="62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83">
              <a:extLst>
                <a:ext uri="{FF2B5EF4-FFF2-40B4-BE49-F238E27FC236}">
                  <a16:creationId xmlns:a16="http://schemas.microsoft.com/office/drawing/2014/main" id="{FEA9CE6A-9096-4264-9867-FC780F629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678" y="28021455"/>
              <a:ext cx="810981" cy="496648"/>
            </a:xfrm>
            <a:custGeom>
              <a:avLst/>
              <a:gdLst>
                <a:gd name="T0" fmla="*/ 113 w 129"/>
                <a:gd name="T1" fmla="*/ 0 h 79"/>
                <a:gd name="T2" fmla="*/ 113 w 129"/>
                <a:gd name="T3" fmla="*/ 0 h 79"/>
                <a:gd name="T4" fmla="*/ 117 w 129"/>
                <a:gd name="T5" fmla="*/ 4 h 79"/>
                <a:gd name="T6" fmla="*/ 125 w 129"/>
                <a:gd name="T7" fmla="*/ 8 h 79"/>
                <a:gd name="T8" fmla="*/ 129 w 129"/>
                <a:gd name="T9" fmla="*/ 12 h 79"/>
                <a:gd name="T10" fmla="*/ 129 w 129"/>
                <a:gd name="T11" fmla="*/ 17 h 79"/>
                <a:gd name="T12" fmla="*/ 129 w 129"/>
                <a:gd name="T13" fmla="*/ 17 h 79"/>
                <a:gd name="T14" fmla="*/ 129 w 129"/>
                <a:gd name="T15" fmla="*/ 21 h 79"/>
                <a:gd name="T16" fmla="*/ 125 w 129"/>
                <a:gd name="T17" fmla="*/ 25 h 79"/>
                <a:gd name="T18" fmla="*/ 121 w 129"/>
                <a:gd name="T19" fmla="*/ 29 h 79"/>
                <a:gd name="T20" fmla="*/ 121 w 129"/>
                <a:gd name="T21" fmla="*/ 29 h 79"/>
                <a:gd name="T22" fmla="*/ 121 w 129"/>
                <a:gd name="T23" fmla="*/ 37 h 79"/>
                <a:gd name="T24" fmla="*/ 117 w 129"/>
                <a:gd name="T25" fmla="*/ 42 h 79"/>
                <a:gd name="T26" fmla="*/ 117 w 129"/>
                <a:gd name="T27" fmla="*/ 50 h 79"/>
                <a:gd name="T28" fmla="*/ 113 w 129"/>
                <a:gd name="T29" fmla="*/ 58 h 79"/>
                <a:gd name="T30" fmla="*/ 113 w 129"/>
                <a:gd name="T31" fmla="*/ 71 h 79"/>
                <a:gd name="T32" fmla="*/ 108 w 129"/>
                <a:gd name="T33" fmla="*/ 79 h 79"/>
                <a:gd name="T34" fmla="*/ 104 w 129"/>
                <a:gd name="T35" fmla="*/ 79 h 79"/>
                <a:gd name="T36" fmla="*/ 104 w 129"/>
                <a:gd name="T37" fmla="*/ 67 h 79"/>
                <a:gd name="T38" fmla="*/ 104 w 129"/>
                <a:gd name="T39" fmla="*/ 54 h 79"/>
                <a:gd name="T40" fmla="*/ 108 w 129"/>
                <a:gd name="T41" fmla="*/ 42 h 79"/>
                <a:gd name="T42" fmla="*/ 108 w 129"/>
                <a:gd name="T43" fmla="*/ 33 h 79"/>
                <a:gd name="T44" fmla="*/ 108 w 129"/>
                <a:gd name="T45" fmla="*/ 25 h 79"/>
                <a:gd name="T46" fmla="*/ 108 w 129"/>
                <a:gd name="T47" fmla="*/ 21 h 79"/>
                <a:gd name="T48" fmla="*/ 108 w 129"/>
                <a:gd name="T49" fmla="*/ 17 h 79"/>
                <a:gd name="T50" fmla="*/ 104 w 129"/>
                <a:gd name="T51" fmla="*/ 12 h 79"/>
                <a:gd name="T52" fmla="*/ 100 w 129"/>
                <a:gd name="T53" fmla="*/ 8 h 79"/>
                <a:gd name="T54" fmla="*/ 96 w 129"/>
                <a:gd name="T55" fmla="*/ 8 h 79"/>
                <a:gd name="T56" fmla="*/ 92 w 129"/>
                <a:gd name="T57" fmla="*/ 8 h 79"/>
                <a:gd name="T58" fmla="*/ 88 w 129"/>
                <a:gd name="T59" fmla="*/ 12 h 79"/>
                <a:gd name="T60" fmla="*/ 79 w 129"/>
                <a:gd name="T61" fmla="*/ 12 h 79"/>
                <a:gd name="T62" fmla="*/ 71 w 129"/>
                <a:gd name="T63" fmla="*/ 12 h 79"/>
                <a:gd name="T64" fmla="*/ 63 w 129"/>
                <a:gd name="T65" fmla="*/ 17 h 79"/>
                <a:gd name="T66" fmla="*/ 50 w 129"/>
                <a:gd name="T67" fmla="*/ 17 h 79"/>
                <a:gd name="T68" fmla="*/ 37 w 129"/>
                <a:gd name="T69" fmla="*/ 21 h 79"/>
                <a:gd name="T70" fmla="*/ 21 w 129"/>
                <a:gd name="T71" fmla="*/ 25 h 79"/>
                <a:gd name="T72" fmla="*/ 0 w 129"/>
                <a:gd name="T73" fmla="*/ 29 h 79"/>
                <a:gd name="T74" fmla="*/ 0 w 129"/>
                <a:gd name="T75" fmla="*/ 25 h 79"/>
                <a:gd name="T76" fmla="*/ 25 w 129"/>
                <a:gd name="T77" fmla="*/ 21 h 79"/>
                <a:gd name="T78" fmla="*/ 46 w 129"/>
                <a:gd name="T79" fmla="*/ 17 h 79"/>
                <a:gd name="T80" fmla="*/ 63 w 129"/>
                <a:gd name="T81" fmla="*/ 12 h 79"/>
                <a:gd name="T82" fmla="*/ 75 w 129"/>
                <a:gd name="T83" fmla="*/ 12 h 79"/>
                <a:gd name="T84" fmla="*/ 88 w 129"/>
                <a:gd name="T85" fmla="*/ 8 h 79"/>
                <a:gd name="T86" fmla="*/ 96 w 129"/>
                <a:gd name="T87" fmla="*/ 4 h 79"/>
                <a:gd name="T88" fmla="*/ 100 w 129"/>
                <a:gd name="T89" fmla="*/ 4 h 79"/>
                <a:gd name="T90" fmla="*/ 104 w 129"/>
                <a:gd name="T91" fmla="*/ 4 h 79"/>
                <a:gd name="T92" fmla="*/ 108 w 129"/>
                <a:gd name="T93" fmla="*/ 0 h 79"/>
                <a:gd name="T94" fmla="*/ 113 w 129"/>
                <a:gd name="T95" fmla="*/ 0 h 79"/>
                <a:gd name="T96" fmla="*/ 113 w 129"/>
                <a:gd name="T9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79">
                  <a:moveTo>
                    <a:pt x="113" y="0"/>
                  </a:moveTo>
                  <a:lnTo>
                    <a:pt x="113" y="0"/>
                  </a:lnTo>
                  <a:lnTo>
                    <a:pt x="117" y="4"/>
                  </a:lnTo>
                  <a:lnTo>
                    <a:pt x="125" y="8"/>
                  </a:lnTo>
                  <a:lnTo>
                    <a:pt x="129" y="12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21"/>
                  </a:lnTo>
                  <a:lnTo>
                    <a:pt x="125" y="25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37"/>
                  </a:lnTo>
                  <a:lnTo>
                    <a:pt x="117" y="42"/>
                  </a:lnTo>
                  <a:lnTo>
                    <a:pt x="117" y="50"/>
                  </a:lnTo>
                  <a:lnTo>
                    <a:pt x="113" y="58"/>
                  </a:lnTo>
                  <a:lnTo>
                    <a:pt x="113" y="71"/>
                  </a:lnTo>
                  <a:lnTo>
                    <a:pt x="108" y="79"/>
                  </a:lnTo>
                  <a:lnTo>
                    <a:pt x="104" y="79"/>
                  </a:lnTo>
                  <a:lnTo>
                    <a:pt x="104" y="67"/>
                  </a:lnTo>
                  <a:lnTo>
                    <a:pt x="104" y="54"/>
                  </a:lnTo>
                  <a:lnTo>
                    <a:pt x="108" y="42"/>
                  </a:lnTo>
                  <a:lnTo>
                    <a:pt x="108" y="33"/>
                  </a:lnTo>
                  <a:lnTo>
                    <a:pt x="108" y="25"/>
                  </a:lnTo>
                  <a:lnTo>
                    <a:pt x="108" y="21"/>
                  </a:lnTo>
                  <a:lnTo>
                    <a:pt x="108" y="17"/>
                  </a:lnTo>
                  <a:lnTo>
                    <a:pt x="104" y="12"/>
                  </a:lnTo>
                  <a:lnTo>
                    <a:pt x="100" y="8"/>
                  </a:lnTo>
                  <a:lnTo>
                    <a:pt x="96" y="8"/>
                  </a:lnTo>
                  <a:lnTo>
                    <a:pt x="92" y="8"/>
                  </a:lnTo>
                  <a:lnTo>
                    <a:pt x="88" y="12"/>
                  </a:lnTo>
                  <a:lnTo>
                    <a:pt x="79" y="12"/>
                  </a:lnTo>
                  <a:lnTo>
                    <a:pt x="71" y="12"/>
                  </a:lnTo>
                  <a:lnTo>
                    <a:pt x="63" y="17"/>
                  </a:lnTo>
                  <a:lnTo>
                    <a:pt x="50" y="17"/>
                  </a:lnTo>
                  <a:lnTo>
                    <a:pt x="37" y="21"/>
                  </a:lnTo>
                  <a:lnTo>
                    <a:pt x="21" y="25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25" y="21"/>
                  </a:lnTo>
                  <a:lnTo>
                    <a:pt x="46" y="17"/>
                  </a:lnTo>
                  <a:lnTo>
                    <a:pt x="63" y="12"/>
                  </a:lnTo>
                  <a:lnTo>
                    <a:pt x="75" y="12"/>
                  </a:lnTo>
                  <a:lnTo>
                    <a:pt x="88" y="8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84">
              <a:extLst>
                <a:ext uri="{FF2B5EF4-FFF2-40B4-BE49-F238E27FC236}">
                  <a16:creationId xmlns:a16="http://schemas.microsoft.com/office/drawing/2014/main" id="{C2BF216F-11A1-482F-B6E5-A84016052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932" y="28128330"/>
              <a:ext cx="685248" cy="1181892"/>
            </a:xfrm>
            <a:custGeom>
              <a:avLst/>
              <a:gdLst>
                <a:gd name="T0" fmla="*/ 71 w 109"/>
                <a:gd name="T1" fmla="*/ 146 h 188"/>
                <a:gd name="T2" fmla="*/ 63 w 109"/>
                <a:gd name="T3" fmla="*/ 154 h 188"/>
                <a:gd name="T4" fmla="*/ 51 w 109"/>
                <a:gd name="T5" fmla="*/ 163 h 188"/>
                <a:gd name="T6" fmla="*/ 42 w 109"/>
                <a:gd name="T7" fmla="*/ 167 h 188"/>
                <a:gd name="T8" fmla="*/ 30 w 109"/>
                <a:gd name="T9" fmla="*/ 175 h 188"/>
                <a:gd name="T10" fmla="*/ 17 w 109"/>
                <a:gd name="T11" fmla="*/ 183 h 188"/>
                <a:gd name="T12" fmla="*/ 9 w 109"/>
                <a:gd name="T13" fmla="*/ 183 h 188"/>
                <a:gd name="T14" fmla="*/ 0 w 109"/>
                <a:gd name="T15" fmla="*/ 188 h 188"/>
                <a:gd name="T16" fmla="*/ 0 w 109"/>
                <a:gd name="T17" fmla="*/ 183 h 188"/>
                <a:gd name="T18" fmla="*/ 0 w 109"/>
                <a:gd name="T19" fmla="*/ 179 h 188"/>
                <a:gd name="T20" fmla="*/ 0 w 109"/>
                <a:gd name="T21" fmla="*/ 175 h 188"/>
                <a:gd name="T22" fmla="*/ 9 w 109"/>
                <a:gd name="T23" fmla="*/ 171 h 188"/>
                <a:gd name="T24" fmla="*/ 17 w 109"/>
                <a:gd name="T25" fmla="*/ 163 h 188"/>
                <a:gd name="T26" fmla="*/ 30 w 109"/>
                <a:gd name="T27" fmla="*/ 154 h 188"/>
                <a:gd name="T28" fmla="*/ 38 w 109"/>
                <a:gd name="T29" fmla="*/ 146 h 188"/>
                <a:gd name="T30" fmla="*/ 46 w 109"/>
                <a:gd name="T31" fmla="*/ 133 h 188"/>
                <a:gd name="T32" fmla="*/ 55 w 109"/>
                <a:gd name="T33" fmla="*/ 125 h 188"/>
                <a:gd name="T34" fmla="*/ 59 w 109"/>
                <a:gd name="T35" fmla="*/ 117 h 188"/>
                <a:gd name="T36" fmla="*/ 63 w 109"/>
                <a:gd name="T37" fmla="*/ 104 h 188"/>
                <a:gd name="T38" fmla="*/ 71 w 109"/>
                <a:gd name="T39" fmla="*/ 91 h 188"/>
                <a:gd name="T40" fmla="*/ 76 w 109"/>
                <a:gd name="T41" fmla="*/ 79 h 188"/>
                <a:gd name="T42" fmla="*/ 76 w 109"/>
                <a:gd name="T43" fmla="*/ 62 h 188"/>
                <a:gd name="T44" fmla="*/ 80 w 109"/>
                <a:gd name="T45" fmla="*/ 41 h 188"/>
                <a:gd name="T46" fmla="*/ 80 w 109"/>
                <a:gd name="T47" fmla="*/ 20 h 188"/>
                <a:gd name="T48" fmla="*/ 80 w 109"/>
                <a:gd name="T49" fmla="*/ 0 h 188"/>
                <a:gd name="T50" fmla="*/ 88 w 109"/>
                <a:gd name="T51" fmla="*/ 4 h 188"/>
                <a:gd name="T52" fmla="*/ 97 w 109"/>
                <a:gd name="T53" fmla="*/ 8 h 188"/>
                <a:gd name="T54" fmla="*/ 105 w 109"/>
                <a:gd name="T55" fmla="*/ 12 h 188"/>
                <a:gd name="T56" fmla="*/ 105 w 109"/>
                <a:gd name="T57" fmla="*/ 12 h 188"/>
                <a:gd name="T58" fmla="*/ 105 w 109"/>
                <a:gd name="T59" fmla="*/ 16 h 188"/>
                <a:gd name="T60" fmla="*/ 109 w 109"/>
                <a:gd name="T61" fmla="*/ 16 h 188"/>
                <a:gd name="T62" fmla="*/ 109 w 109"/>
                <a:gd name="T63" fmla="*/ 25 h 188"/>
                <a:gd name="T64" fmla="*/ 105 w 109"/>
                <a:gd name="T65" fmla="*/ 33 h 188"/>
                <a:gd name="T66" fmla="*/ 105 w 109"/>
                <a:gd name="T67" fmla="*/ 37 h 188"/>
                <a:gd name="T68" fmla="*/ 105 w 109"/>
                <a:gd name="T69" fmla="*/ 46 h 188"/>
                <a:gd name="T70" fmla="*/ 105 w 109"/>
                <a:gd name="T71" fmla="*/ 58 h 188"/>
                <a:gd name="T72" fmla="*/ 101 w 109"/>
                <a:gd name="T73" fmla="*/ 79 h 188"/>
                <a:gd name="T74" fmla="*/ 92 w 109"/>
                <a:gd name="T75" fmla="*/ 100 h 188"/>
                <a:gd name="T76" fmla="*/ 88 w 109"/>
                <a:gd name="T77" fmla="*/ 112 h 188"/>
                <a:gd name="T78" fmla="*/ 84 w 109"/>
                <a:gd name="T79" fmla="*/ 125 h 188"/>
                <a:gd name="T80" fmla="*/ 80 w 109"/>
                <a:gd name="T81" fmla="*/ 133 h 188"/>
                <a:gd name="T82" fmla="*/ 71 w 109"/>
                <a:gd name="T83" fmla="*/ 146 h 188"/>
                <a:gd name="T84" fmla="*/ 71 w 109"/>
                <a:gd name="T85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" h="188">
                  <a:moveTo>
                    <a:pt x="71" y="146"/>
                  </a:moveTo>
                  <a:lnTo>
                    <a:pt x="63" y="154"/>
                  </a:lnTo>
                  <a:lnTo>
                    <a:pt x="51" y="163"/>
                  </a:lnTo>
                  <a:lnTo>
                    <a:pt x="42" y="167"/>
                  </a:lnTo>
                  <a:lnTo>
                    <a:pt x="30" y="175"/>
                  </a:lnTo>
                  <a:lnTo>
                    <a:pt x="17" y="183"/>
                  </a:lnTo>
                  <a:lnTo>
                    <a:pt x="9" y="18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0" y="175"/>
                  </a:lnTo>
                  <a:lnTo>
                    <a:pt x="9" y="171"/>
                  </a:lnTo>
                  <a:lnTo>
                    <a:pt x="17" y="163"/>
                  </a:lnTo>
                  <a:lnTo>
                    <a:pt x="30" y="154"/>
                  </a:lnTo>
                  <a:lnTo>
                    <a:pt x="38" y="146"/>
                  </a:lnTo>
                  <a:lnTo>
                    <a:pt x="46" y="133"/>
                  </a:lnTo>
                  <a:lnTo>
                    <a:pt x="55" y="125"/>
                  </a:lnTo>
                  <a:lnTo>
                    <a:pt x="59" y="117"/>
                  </a:lnTo>
                  <a:lnTo>
                    <a:pt x="63" y="104"/>
                  </a:lnTo>
                  <a:lnTo>
                    <a:pt x="71" y="91"/>
                  </a:lnTo>
                  <a:lnTo>
                    <a:pt x="76" y="79"/>
                  </a:lnTo>
                  <a:lnTo>
                    <a:pt x="76" y="62"/>
                  </a:lnTo>
                  <a:lnTo>
                    <a:pt x="80" y="41"/>
                  </a:lnTo>
                  <a:lnTo>
                    <a:pt x="80" y="20"/>
                  </a:lnTo>
                  <a:lnTo>
                    <a:pt x="80" y="0"/>
                  </a:lnTo>
                  <a:lnTo>
                    <a:pt x="88" y="4"/>
                  </a:lnTo>
                  <a:lnTo>
                    <a:pt x="97" y="8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5" y="16"/>
                  </a:lnTo>
                  <a:lnTo>
                    <a:pt x="109" y="16"/>
                  </a:lnTo>
                  <a:lnTo>
                    <a:pt x="109" y="25"/>
                  </a:lnTo>
                  <a:lnTo>
                    <a:pt x="105" y="33"/>
                  </a:lnTo>
                  <a:lnTo>
                    <a:pt x="105" y="37"/>
                  </a:lnTo>
                  <a:lnTo>
                    <a:pt x="105" y="46"/>
                  </a:lnTo>
                  <a:lnTo>
                    <a:pt x="105" y="58"/>
                  </a:lnTo>
                  <a:lnTo>
                    <a:pt x="101" y="79"/>
                  </a:lnTo>
                  <a:lnTo>
                    <a:pt x="92" y="100"/>
                  </a:lnTo>
                  <a:lnTo>
                    <a:pt x="88" y="112"/>
                  </a:lnTo>
                  <a:lnTo>
                    <a:pt x="84" y="125"/>
                  </a:lnTo>
                  <a:lnTo>
                    <a:pt x="80" y="133"/>
                  </a:lnTo>
                  <a:lnTo>
                    <a:pt x="71" y="146"/>
                  </a:lnTo>
                  <a:lnTo>
                    <a:pt x="71" y="1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85">
              <a:extLst>
                <a:ext uri="{FF2B5EF4-FFF2-40B4-BE49-F238E27FC236}">
                  <a16:creationId xmlns:a16="http://schemas.microsoft.com/office/drawing/2014/main" id="{21852FCD-EB4E-47D2-BFBC-FD2958B9E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639" y="28442663"/>
              <a:ext cx="1339060" cy="314333"/>
            </a:xfrm>
            <a:custGeom>
              <a:avLst/>
              <a:gdLst>
                <a:gd name="T0" fmla="*/ 125 w 213"/>
                <a:gd name="T1" fmla="*/ 12 h 50"/>
                <a:gd name="T2" fmla="*/ 138 w 213"/>
                <a:gd name="T3" fmla="*/ 8 h 50"/>
                <a:gd name="T4" fmla="*/ 146 w 213"/>
                <a:gd name="T5" fmla="*/ 8 h 50"/>
                <a:gd name="T6" fmla="*/ 155 w 213"/>
                <a:gd name="T7" fmla="*/ 4 h 50"/>
                <a:gd name="T8" fmla="*/ 163 w 213"/>
                <a:gd name="T9" fmla="*/ 4 h 50"/>
                <a:gd name="T10" fmla="*/ 171 w 213"/>
                <a:gd name="T11" fmla="*/ 4 h 50"/>
                <a:gd name="T12" fmla="*/ 176 w 213"/>
                <a:gd name="T13" fmla="*/ 4 h 50"/>
                <a:gd name="T14" fmla="*/ 184 w 213"/>
                <a:gd name="T15" fmla="*/ 4 h 50"/>
                <a:gd name="T16" fmla="*/ 188 w 213"/>
                <a:gd name="T17" fmla="*/ 0 h 50"/>
                <a:gd name="T18" fmla="*/ 196 w 213"/>
                <a:gd name="T19" fmla="*/ 4 h 50"/>
                <a:gd name="T20" fmla="*/ 205 w 213"/>
                <a:gd name="T21" fmla="*/ 8 h 50"/>
                <a:gd name="T22" fmla="*/ 213 w 213"/>
                <a:gd name="T23" fmla="*/ 16 h 50"/>
                <a:gd name="T24" fmla="*/ 213 w 213"/>
                <a:gd name="T25" fmla="*/ 16 h 50"/>
                <a:gd name="T26" fmla="*/ 213 w 213"/>
                <a:gd name="T27" fmla="*/ 21 h 50"/>
                <a:gd name="T28" fmla="*/ 213 w 213"/>
                <a:gd name="T29" fmla="*/ 25 h 50"/>
                <a:gd name="T30" fmla="*/ 209 w 213"/>
                <a:gd name="T31" fmla="*/ 25 h 50"/>
                <a:gd name="T32" fmla="*/ 201 w 213"/>
                <a:gd name="T33" fmla="*/ 29 h 50"/>
                <a:gd name="T34" fmla="*/ 188 w 213"/>
                <a:gd name="T35" fmla="*/ 29 h 50"/>
                <a:gd name="T36" fmla="*/ 163 w 213"/>
                <a:gd name="T37" fmla="*/ 29 h 50"/>
                <a:gd name="T38" fmla="*/ 150 w 213"/>
                <a:gd name="T39" fmla="*/ 29 h 50"/>
                <a:gd name="T40" fmla="*/ 138 w 213"/>
                <a:gd name="T41" fmla="*/ 29 h 50"/>
                <a:gd name="T42" fmla="*/ 125 w 213"/>
                <a:gd name="T43" fmla="*/ 33 h 50"/>
                <a:gd name="T44" fmla="*/ 109 w 213"/>
                <a:gd name="T45" fmla="*/ 33 h 50"/>
                <a:gd name="T46" fmla="*/ 92 w 213"/>
                <a:gd name="T47" fmla="*/ 37 h 50"/>
                <a:gd name="T48" fmla="*/ 71 w 213"/>
                <a:gd name="T49" fmla="*/ 41 h 50"/>
                <a:gd name="T50" fmla="*/ 59 w 213"/>
                <a:gd name="T51" fmla="*/ 46 h 50"/>
                <a:gd name="T52" fmla="*/ 50 w 213"/>
                <a:gd name="T53" fmla="*/ 46 h 50"/>
                <a:gd name="T54" fmla="*/ 42 w 213"/>
                <a:gd name="T55" fmla="*/ 50 h 50"/>
                <a:gd name="T56" fmla="*/ 33 w 213"/>
                <a:gd name="T57" fmla="*/ 50 h 50"/>
                <a:gd name="T58" fmla="*/ 29 w 213"/>
                <a:gd name="T59" fmla="*/ 50 h 50"/>
                <a:gd name="T60" fmla="*/ 25 w 213"/>
                <a:gd name="T61" fmla="*/ 50 h 50"/>
                <a:gd name="T62" fmla="*/ 21 w 213"/>
                <a:gd name="T63" fmla="*/ 50 h 50"/>
                <a:gd name="T64" fmla="*/ 21 w 213"/>
                <a:gd name="T65" fmla="*/ 50 h 50"/>
                <a:gd name="T66" fmla="*/ 17 w 213"/>
                <a:gd name="T67" fmla="*/ 50 h 50"/>
                <a:gd name="T68" fmla="*/ 13 w 213"/>
                <a:gd name="T69" fmla="*/ 50 h 50"/>
                <a:gd name="T70" fmla="*/ 8 w 213"/>
                <a:gd name="T71" fmla="*/ 46 h 50"/>
                <a:gd name="T72" fmla="*/ 4 w 213"/>
                <a:gd name="T73" fmla="*/ 41 h 50"/>
                <a:gd name="T74" fmla="*/ 0 w 213"/>
                <a:gd name="T75" fmla="*/ 37 h 50"/>
                <a:gd name="T76" fmla="*/ 0 w 213"/>
                <a:gd name="T77" fmla="*/ 37 h 50"/>
                <a:gd name="T78" fmla="*/ 0 w 213"/>
                <a:gd name="T79" fmla="*/ 33 h 50"/>
                <a:gd name="T80" fmla="*/ 0 w 213"/>
                <a:gd name="T81" fmla="*/ 33 h 50"/>
                <a:gd name="T82" fmla="*/ 4 w 213"/>
                <a:gd name="T83" fmla="*/ 33 h 50"/>
                <a:gd name="T84" fmla="*/ 4 w 213"/>
                <a:gd name="T85" fmla="*/ 29 h 50"/>
                <a:gd name="T86" fmla="*/ 13 w 213"/>
                <a:gd name="T87" fmla="*/ 29 h 50"/>
                <a:gd name="T88" fmla="*/ 25 w 213"/>
                <a:gd name="T89" fmla="*/ 29 h 50"/>
                <a:gd name="T90" fmla="*/ 42 w 213"/>
                <a:gd name="T91" fmla="*/ 25 h 50"/>
                <a:gd name="T92" fmla="*/ 59 w 213"/>
                <a:gd name="T93" fmla="*/ 21 h 50"/>
                <a:gd name="T94" fmla="*/ 79 w 213"/>
                <a:gd name="T95" fmla="*/ 21 h 50"/>
                <a:gd name="T96" fmla="*/ 100 w 213"/>
                <a:gd name="T97" fmla="*/ 16 h 50"/>
                <a:gd name="T98" fmla="*/ 125 w 213"/>
                <a:gd name="T99" fmla="*/ 12 h 50"/>
                <a:gd name="T100" fmla="*/ 125 w 213"/>
                <a:gd name="T101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3" h="50">
                  <a:moveTo>
                    <a:pt x="125" y="12"/>
                  </a:moveTo>
                  <a:lnTo>
                    <a:pt x="138" y="8"/>
                  </a:lnTo>
                  <a:lnTo>
                    <a:pt x="146" y="8"/>
                  </a:lnTo>
                  <a:lnTo>
                    <a:pt x="155" y="4"/>
                  </a:lnTo>
                  <a:lnTo>
                    <a:pt x="163" y="4"/>
                  </a:lnTo>
                  <a:lnTo>
                    <a:pt x="171" y="4"/>
                  </a:lnTo>
                  <a:lnTo>
                    <a:pt x="176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6" y="4"/>
                  </a:lnTo>
                  <a:lnTo>
                    <a:pt x="205" y="8"/>
                  </a:lnTo>
                  <a:lnTo>
                    <a:pt x="213" y="16"/>
                  </a:lnTo>
                  <a:lnTo>
                    <a:pt x="213" y="16"/>
                  </a:lnTo>
                  <a:lnTo>
                    <a:pt x="213" y="21"/>
                  </a:lnTo>
                  <a:lnTo>
                    <a:pt x="213" y="25"/>
                  </a:lnTo>
                  <a:lnTo>
                    <a:pt x="209" y="25"/>
                  </a:lnTo>
                  <a:lnTo>
                    <a:pt x="201" y="29"/>
                  </a:lnTo>
                  <a:lnTo>
                    <a:pt x="188" y="29"/>
                  </a:lnTo>
                  <a:lnTo>
                    <a:pt x="163" y="29"/>
                  </a:lnTo>
                  <a:lnTo>
                    <a:pt x="150" y="29"/>
                  </a:lnTo>
                  <a:lnTo>
                    <a:pt x="138" y="29"/>
                  </a:lnTo>
                  <a:lnTo>
                    <a:pt x="125" y="33"/>
                  </a:lnTo>
                  <a:lnTo>
                    <a:pt x="109" y="33"/>
                  </a:lnTo>
                  <a:lnTo>
                    <a:pt x="92" y="37"/>
                  </a:lnTo>
                  <a:lnTo>
                    <a:pt x="71" y="41"/>
                  </a:lnTo>
                  <a:lnTo>
                    <a:pt x="59" y="46"/>
                  </a:lnTo>
                  <a:lnTo>
                    <a:pt x="50" y="46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3" y="50"/>
                  </a:lnTo>
                  <a:lnTo>
                    <a:pt x="8" y="46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13" y="29"/>
                  </a:lnTo>
                  <a:lnTo>
                    <a:pt x="25" y="29"/>
                  </a:lnTo>
                  <a:lnTo>
                    <a:pt x="42" y="25"/>
                  </a:lnTo>
                  <a:lnTo>
                    <a:pt x="59" y="21"/>
                  </a:lnTo>
                  <a:lnTo>
                    <a:pt x="79" y="21"/>
                  </a:lnTo>
                  <a:lnTo>
                    <a:pt x="100" y="16"/>
                  </a:lnTo>
                  <a:lnTo>
                    <a:pt x="125" y="12"/>
                  </a:lnTo>
                  <a:lnTo>
                    <a:pt x="125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86">
              <a:extLst>
                <a:ext uri="{FF2B5EF4-FFF2-40B4-BE49-F238E27FC236}">
                  <a16:creationId xmlns:a16="http://schemas.microsoft.com/office/drawing/2014/main" id="{08F23642-5BEF-4884-BABB-6DED3EF10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864" y="28624974"/>
              <a:ext cx="917852" cy="685248"/>
            </a:xfrm>
            <a:custGeom>
              <a:avLst/>
              <a:gdLst>
                <a:gd name="T0" fmla="*/ 12 w 146"/>
                <a:gd name="T1" fmla="*/ 0 h 109"/>
                <a:gd name="T2" fmla="*/ 25 w 146"/>
                <a:gd name="T3" fmla="*/ 17 h 109"/>
                <a:gd name="T4" fmla="*/ 42 w 146"/>
                <a:gd name="T5" fmla="*/ 29 h 109"/>
                <a:gd name="T6" fmla="*/ 54 w 146"/>
                <a:gd name="T7" fmla="*/ 42 h 109"/>
                <a:gd name="T8" fmla="*/ 67 w 146"/>
                <a:gd name="T9" fmla="*/ 54 h 109"/>
                <a:gd name="T10" fmla="*/ 79 w 146"/>
                <a:gd name="T11" fmla="*/ 63 h 109"/>
                <a:gd name="T12" fmla="*/ 92 w 146"/>
                <a:gd name="T13" fmla="*/ 71 h 109"/>
                <a:gd name="T14" fmla="*/ 100 w 146"/>
                <a:gd name="T15" fmla="*/ 79 h 109"/>
                <a:gd name="T16" fmla="*/ 113 w 146"/>
                <a:gd name="T17" fmla="*/ 84 h 109"/>
                <a:gd name="T18" fmla="*/ 117 w 146"/>
                <a:gd name="T19" fmla="*/ 84 h 109"/>
                <a:gd name="T20" fmla="*/ 125 w 146"/>
                <a:gd name="T21" fmla="*/ 88 h 109"/>
                <a:gd name="T22" fmla="*/ 134 w 146"/>
                <a:gd name="T23" fmla="*/ 92 h 109"/>
                <a:gd name="T24" fmla="*/ 138 w 146"/>
                <a:gd name="T25" fmla="*/ 92 h 109"/>
                <a:gd name="T26" fmla="*/ 142 w 146"/>
                <a:gd name="T27" fmla="*/ 96 h 109"/>
                <a:gd name="T28" fmla="*/ 142 w 146"/>
                <a:gd name="T29" fmla="*/ 96 h 109"/>
                <a:gd name="T30" fmla="*/ 146 w 146"/>
                <a:gd name="T31" fmla="*/ 100 h 109"/>
                <a:gd name="T32" fmla="*/ 146 w 146"/>
                <a:gd name="T33" fmla="*/ 100 h 109"/>
                <a:gd name="T34" fmla="*/ 146 w 146"/>
                <a:gd name="T35" fmla="*/ 104 h 109"/>
                <a:gd name="T36" fmla="*/ 142 w 146"/>
                <a:gd name="T37" fmla="*/ 104 h 109"/>
                <a:gd name="T38" fmla="*/ 138 w 146"/>
                <a:gd name="T39" fmla="*/ 109 h 109"/>
                <a:gd name="T40" fmla="*/ 129 w 146"/>
                <a:gd name="T41" fmla="*/ 109 h 109"/>
                <a:gd name="T42" fmla="*/ 113 w 146"/>
                <a:gd name="T43" fmla="*/ 109 h 109"/>
                <a:gd name="T44" fmla="*/ 92 w 146"/>
                <a:gd name="T45" fmla="*/ 109 h 109"/>
                <a:gd name="T46" fmla="*/ 83 w 146"/>
                <a:gd name="T47" fmla="*/ 109 h 109"/>
                <a:gd name="T48" fmla="*/ 79 w 146"/>
                <a:gd name="T49" fmla="*/ 109 h 109"/>
                <a:gd name="T50" fmla="*/ 71 w 146"/>
                <a:gd name="T51" fmla="*/ 109 h 109"/>
                <a:gd name="T52" fmla="*/ 71 w 146"/>
                <a:gd name="T53" fmla="*/ 109 h 109"/>
                <a:gd name="T54" fmla="*/ 67 w 146"/>
                <a:gd name="T55" fmla="*/ 104 h 109"/>
                <a:gd name="T56" fmla="*/ 62 w 146"/>
                <a:gd name="T57" fmla="*/ 100 h 109"/>
                <a:gd name="T58" fmla="*/ 58 w 146"/>
                <a:gd name="T59" fmla="*/ 96 h 109"/>
                <a:gd name="T60" fmla="*/ 54 w 146"/>
                <a:gd name="T61" fmla="*/ 88 h 109"/>
                <a:gd name="T62" fmla="*/ 50 w 146"/>
                <a:gd name="T63" fmla="*/ 84 h 109"/>
                <a:gd name="T64" fmla="*/ 46 w 146"/>
                <a:gd name="T65" fmla="*/ 75 h 109"/>
                <a:gd name="T66" fmla="*/ 42 w 146"/>
                <a:gd name="T67" fmla="*/ 71 h 109"/>
                <a:gd name="T68" fmla="*/ 33 w 146"/>
                <a:gd name="T69" fmla="*/ 58 h 109"/>
                <a:gd name="T70" fmla="*/ 29 w 146"/>
                <a:gd name="T71" fmla="*/ 50 h 109"/>
                <a:gd name="T72" fmla="*/ 21 w 146"/>
                <a:gd name="T73" fmla="*/ 38 h 109"/>
                <a:gd name="T74" fmla="*/ 8 w 146"/>
                <a:gd name="T75" fmla="*/ 25 h 109"/>
                <a:gd name="T76" fmla="*/ 0 w 146"/>
                <a:gd name="T77" fmla="*/ 8 h 109"/>
                <a:gd name="T78" fmla="*/ 12 w 146"/>
                <a:gd name="T79" fmla="*/ 0 h 109"/>
                <a:gd name="T80" fmla="*/ 12 w 146"/>
                <a:gd name="T8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6" h="109">
                  <a:moveTo>
                    <a:pt x="12" y="0"/>
                  </a:moveTo>
                  <a:lnTo>
                    <a:pt x="25" y="17"/>
                  </a:lnTo>
                  <a:lnTo>
                    <a:pt x="42" y="29"/>
                  </a:lnTo>
                  <a:lnTo>
                    <a:pt x="54" y="42"/>
                  </a:lnTo>
                  <a:lnTo>
                    <a:pt x="67" y="54"/>
                  </a:lnTo>
                  <a:lnTo>
                    <a:pt x="79" y="63"/>
                  </a:lnTo>
                  <a:lnTo>
                    <a:pt x="92" y="71"/>
                  </a:lnTo>
                  <a:lnTo>
                    <a:pt x="100" y="79"/>
                  </a:lnTo>
                  <a:lnTo>
                    <a:pt x="113" y="84"/>
                  </a:lnTo>
                  <a:lnTo>
                    <a:pt x="117" y="84"/>
                  </a:lnTo>
                  <a:lnTo>
                    <a:pt x="125" y="88"/>
                  </a:lnTo>
                  <a:lnTo>
                    <a:pt x="134" y="92"/>
                  </a:lnTo>
                  <a:lnTo>
                    <a:pt x="138" y="92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46" y="100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2" y="104"/>
                  </a:lnTo>
                  <a:lnTo>
                    <a:pt x="138" y="109"/>
                  </a:lnTo>
                  <a:lnTo>
                    <a:pt x="129" y="109"/>
                  </a:lnTo>
                  <a:lnTo>
                    <a:pt x="113" y="109"/>
                  </a:lnTo>
                  <a:lnTo>
                    <a:pt x="92" y="109"/>
                  </a:lnTo>
                  <a:lnTo>
                    <a:pt x="83" y="109"/>
                  </a:lnTo>
                  <a:lnTo>
                    <a:pt x="79" y="109"/>
                  </a:lnTo>
                  <a:lnTo>
                    <a:pt x="71" y="109"/>
                  </a:lnTo>
                  <a:lnTo>
                    <a:pt x="71" y="109"/>
                  </a:lnTo>
                  <a:lnTo>
                    <a:pt x="67" y="104"/>
                  </a:lnTo>
                  <a:lnTo>
                    <a:pt x="62" y="100"/>
                  </a:lnTo>
                  <a:lnTo>
                    <a:pt x="58" y="96"/>
                  </a:lnTo>
                  <a:lnTo>
                    <a:pt x="54" y="88"/>
                  </a:lnTo>
                  <a:lnTo>
                    <a:pt x="50" y="84"/>
                  </a:lnTo>
                  <a:lnTo>
                    <a:pt x="46" y="75"/>
                  </a:lnTo>
                  <a:lnTo>
                    <a:pt x="42" y="71"/>
                  </a:lnTo>
                  <a:lnTo>
                    <a:pt x="33" y="58"/>
                  </a:lnTo>
                  <a:lnTo>
                    <a:pt x="29" y="50"/>
                  </a:lnTo>
                  <a:lnTo>
                    <a:pt x="21" y="38"/>
                  </a:lnTo>
                  <a:lnTo>
                    <a:pt x="8" y="25"/>
                  </a:lnTo>
                  <a:lnTo>
                    <a:pt x="0" y="8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87">
              <a:extLst>
                <a:ext uri="{FF2B5EF4-FFF2-40B4-BE49-F238E27FC236}">
                  <a16:creationId xmlns:a16="http://schemas.microsoft.com/office/drawing/2014/main" id="{6947020E-B668-46AF-96E7-47937DA25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825" y="27336211"/>
              <a:ext cx="396061" cy="685248"/>
            </a:xfrm>
            <a:custGeom>
              <a:avLst/>
              <a:gdLst>
                <a:gd name="T0" fmla="*/ 25 w 63"/>
                <a:gd name="T1" fmla="*/ 88 h 109"/>
                <a:gd name="T2" fmla="*/ 17 w 63"/>
                <a:gd name="T3" fmla="*/ 101 h 109"/>
                <a:gd name="T4" fmla="*/ 8 w 63"/>
                <a:gd name="T5" fmla="*/ 105 h 109"/>
                <a:gd name="T6" fmla="*/ 4 w 63"/>
                <a:gd name="T7" fmla="*/ 109 h 109"/>
                <a:gd name="T8" fmla="*/ 0 w 63"/>
                <a:gd name="T9" fmla="*/ 109 h 109"/>
                <a:gd name="T10" fmla="*/ 0 w 63"/>
                <a:gd name="T11" fmla="*/ 105 h 109"/>
                <a:gd name="T12" fmla="*/ 0 w 63"/>
                <a:gd name="T13" fmla="*/ 101 h 109"/>
                <a:gd name="T14" fmla="*/ 4 w 63"/>
                <a:gd name="T15" fmla="*/ 92 h 109"/>
                <a:gd name="T16" fmla="*/ 8 w 63"/>
                <a:gd name="T17" fmla="*/ 80 h 109"/>
                <a:gd name="T18" fmla="*/ 17 w 63"/>
                <a:gd name="T19" fmla="*/ 63 h 109"/>
                <a:gd name="T20" fmla="*/ 25 w 63"/>
                <a:gd name="T21" fmla="*/ 50 h 109"/>
                <a:gd name="T22" fmla="*/ 29 w 63"/>
                <a:gd name="T23" fmla="*/ 42 h 109"/>
                <a:gd name="T24" fmla="*/ 29 w 63"/>
                <a:gd name="T25" fmla="*/ 34 h 109"/>
                <a:gd name="T26" fmla="*/ 33 w 63"/>
                <a:gd name="T27" fmla="*/ 25 h 109"/>
                <a:gd name="T28" fmla="*/ 33 w 63"/>
                <a:gd name="T29" fmla="*/ 21 h 109"/>
                <a:gd name="T30" fmla="*/ 33 w 63"/>
                <a:gd name="T31" fmla="*/ 17 h 109"/>
                <a:gd name="T32" fmla="*/ 33 w 63"/>
                <a:gd name="T33" fmla="*/ 13 h 109"/>
                <a:gd name="T34" fmla="*/ 29 w 63"/>
                <a:gd name="T35" fmla="*/ 9 h 109"/>
                <a:gd name="T36" fmla="*/ 29 w 63"/>
                <a:gd name="T37" fmla="*/ 9 h 109"/>
                <a:gd name="T38" fmla="*/ 33 w 63"/>
                <a:gd name="T39" fmla="*/ 4 h 109"/>
                <a:gd name="T40" fmla="*/ 33 w 63"/>
                <a:gd name="T41" fmla="*/ 4 h 109"/>
                <a:gd name="T42" fmla="*/ 38 w 63"/>
                <a:gd name="T43" fmla="*/ 0 h 109"/>
                <a:gd name="T44" fmla="*/ 42 w 63"/>
                <a:gd name="T45" fmla="*/ 0 h 109"/>
                <a:gd name="T46" fmla="*/ 46 w 63"/>
                <a:gd name="T47" fmla="*/ 4 h 109"/>
                <a:gd name="T48" fmla="*/ 50 w 63"/>
                <a:gd name="T49" fmla="*/ 4 h 109"/>
                <a:gd name="T50" fmla="*/ 59 w 63"/>
                <a:gd name="T51" fmla="*/ 13 h 109"/>
                <a:gd name="T52" fmla="*/ 63 w 63"/>
                <a:gd name="T53" fmla="*/ 17 h 109"/>
                <a:gd name="T54" fmla="*/ 63 w 63"/>
                <a:gd name="T55" fmla="*/ 21 h 109"/>
                <a:gd name="T56" fmla="*/ 63 w 63"/>
                <a:gd name="T57" fmla="*/ 29 h 109"/>
                <a:gd name="T58" fmla="*/ 59 w 63"/>
                <a:gd name="T59" fmla="*/ 34 h 109"/>
                <a:gd name="T60" fmla="*/ 54 w 63"/>
                <a:gd name="T61" fmla="*/ 46 h 109"/>
                <a:gd name="T62" fmla="*/ 42 w 63"/>
                <a:gd name="T63" fmla="*/ 67 h 109"/>
                <a:gd name="T64" fmla="*/ 25 w 63"/>
                <a:gd name="T65" fmla="*/ 88 h 109"/>
                <a:gd name="T66" fmla="*/ 25 w 63"/>
                <a:gd name="T67" fmla="*/ 8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09">
                  <a:moveTo>
                    <a:pt x="25" y="88"/>
                  </a:moveTo>
                  <a:lnTo>
                    <a:pt x="17" y="101"/>
                  </a:lnTo>
                  <a:lnTo>
                    <a:pt x="8" y="105"/>
                  </a:lnTo>
                  <a:lnTo>
                    <a:pt x="4" y="109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4" y="92"/>
                  </a:lnTo>
                  <a:lnTo>
                    <a:pt x="8" y="80"/>
                  </a:lnTo>
                  <a:lnTo>
                    <a:pt x="17" y="63"/>
                  </a:lnTo>
                  <a:lnTo>
                    <a:pt x="25" y="50"/>
                  </a:lnTo>
                  <a:lnTo>
                    <a:pt x="29" y="42"/>
                  </a:lnTo>
                  <a:lnTo>
                    <a:pt x="29" y="34"/>
                  </a:lnTo>
                  <a:lnTo>
                    <a:pt x="33" y="25"/>
                  </a:lnTo>
                  <a:lnTo>
                    <a:pt x="33" y="21"/>
                  </a:lnTo>
                  <a:lnTo>
                    <a:pt x="33" y="17"/>
                  </a:lnTo>
                  <a:lnTo>
                    <a:pt x="3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3" y="21"/>
                  </a:lnTo>
                  <a:lnTo>
                    <a:pt x="63" y="29"/>
                  </a:lnTo>
                  <a:lnTo>
                    <a:pt x="59" y="34"/>
                  </a:lnTo>
                  <a:lnTo>
                    <a:pt x="54" y="46"/>
                  </a:lnTo>
                  <a:lnTo>
                    <a:pt x="42" y="67"/>
                  </a:lnTo>
                  <a:lnTo>
                    <a:pt x="25" y="88"/>
                  </a:lnTo>
                  <a:lnTo>
                    <a:pt x="25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542473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9989819-EBE7-42AE-88A8-053E737D1CEF}"/>
              </a:ext>
            </a:extLst>
          </p:cNvPr>
          <p:cNvGrpSpPr/>
          <p:nvPr/>
        </p:nvGrpSpPr>
        <p:grpSpPr>
          <a:xfrm>
            <a:off x="3200814" y="2137397"/>
            <a:ext cx="2225451" cy="2516262"/>
            <a:chOff x="3636779" y="1382757"/>
            <a:chExt cx="2433011" cy="2175614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FAD8AA32-2E09-4CCD-B9BD-87FC6DDB5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482" y="1584995"/>
              <a:ext cx="202242" cy="643493"/>
            </a:xfrm>
            <a:custGeom>
              <a:avLst/>
              <a:gdLst>
                <a:gd name="T0" fmla="*/ 33 w 33"/>
                <a:gd name="T1" fmla="*/ 105 h 105"/>
                <a:gd name="T2" fmla="*/ 25 w 33"/>
                <a:gd name="T3" fmla="*/ 105 h 105"/>
                <a:gd name="T4" fmla="*/ 25 w 33"/>
                <a:gd name="T5" fmla="*/ 71 h 105"/>
                <a:gd name="T6" fmla="*/ 20 w 33"/>
                <a:gd name="T7" fmla="*/ 42 h 105"/>
                <a:gd name="T8" fmla="*/ 16 w 33"/>
                <a:gd name="T9" fmla="*/ 29 h 105"/>
                <a:gd name="T10" fmla="*/ 12 w 33"/>
                <a:gd name="T11" fmla="*/ 17 h 105"/>
                <a:gd name="T12" fmla="*/ 12 w 33"/>
                <a:gd name="T13" fmla="*/ 13 h 105"/>
                <a:gd name="T14" fmla="*/ 8 w 33"/>
                <a:gd name="T15" fmla="*/ 8 h 105"/>
                <a:gd name="T16" fmla="*/ 4 w 33"/>
                <a:gd name="T17" fmla="*/ 4 h 105"/>
                <a:gd name="T18" fmla="*/ 0 w 33"/>
                <a:gd name="T19" fmla="*/ 4 h 105"/>
                <a:gd name="T20" fmla="*/ 0 w 33"/>
                <a:gd name="T21" fmla="*/ 0 h 105"/>
                <a:gd name="T22" fmla="*/ 0 w 33"/>
                <a:gd name="T23" fmla="*/ 0 h 105"/>
                <a:gd name="T24" fmla="*/ 0 w 33"/>
                <a:gd name="T25" fmla="*/ 0 h 105"/>
                <a:gd name="T26" fmla="*/ 4 w 33"/>
                <a:gd name="T27" fmla="*/ 0 h 105"/>
                <a:gd name="T28" fmla="*/ 8 w 33"/>
                <a:gd name="T29" fmla="*/ 0 h 105"/>
                <a:gd name="T30" fmla="*/ 12 w 33"/>
                <a:gd name="T31" fmla="*/ 0 h 105"/>
                <a:gd name="T32" fmla="*/ 20 w 33"/>
                <a:gd name="T33" fmla="*/ 0 h 105"/>
                <a:gd name="T34" fmla="*/ 29 w 33"/>
                <a:gd name="T35" fmla="*/ 4 h 105"/>
                <a:gd name="T36" fmla="*/ 33 w 33"/>
                <a:gd name="T37" fmla="*/ 8 h 105"/>
                <a:gd name="T38" fmla="*/ 33 w 33"/>
                <a:gd name="T39" fmla="*/ 8 h 105"/>
                <a:gd name="T40" fmla="*/ 33 w 33"/>
                <a:gd name="T41" fmla="*/ 13 h 105"/>
                <a:gd name="T42" fmla="*/ 29 w 33"/>
                <a:gd name="T43" fmla="*/ 17 h 105"/>
                <a:gd name="T44" fmla="*/ 29 w 33"/>
                <a:gd name="T45" fmla="*/ 21 h 105"/>
                <a:gd name="T46" fmla="*/ 29 w 33"/>
                <a:gd name="T47" fmla="*/ 25 h 105"/>
                <a:gd name="T48" fmla="*/ 29 w 33"/>
                <a:gd name="T49" fmla="*/ 34 h 105"/>
                <a:gd name="T50" fmla="*/ 29 w 33"/>
                <a:gd name="T51" fmla="*/ 42 h 105"/>
                <a:gd name="T52" fmla="*/ 29 w 33"/>
                <a:gd name="T53" fmla="*/ 54 h 105"/>
                <a:gd name="T54" fmla="*/ 29 w 33"/>
                <a:gd name="T55" fmla="*/ 71 h 105"/>
                <a:gd name="T56" fmla="*/ 33 w 33"/>
                <a:gd name="T57" fmla="*/ 88 h 105"/>
                <a:gd name="T58" fmla="*/ 33 w 33"/>
                <a:gd name="T59" fmla="*/ 105 h 105"/>
                <a:gd name="T60" fmla="*/ 33 w 33"/>
                <a:gd name="T6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5" y="105"/>
                  </a:lnTo>
                  <a:lnTo>
                    <a:pt x="25" y="71"/>
                  </a:lnTo>
                  <a:lnTo>
                    <a:pt x="20" y="42"/>
                  </a:lnTo>
                  <a:lnTo>
                    <a:pt x="16" y="29"/>
                  </a:lnTo>
                  <a:lnTo>
                    <a:pt x="12" y="17"/>
                  </a:lnTo>
                  <a:lnTo>
                    <a:pt x="12" y="13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13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29" y="25"/>
                  </a:lnTo>
                  <a:lnTo>
                    <a:pt x="29" y="34"/>
                  </a:lnTo>
                  <a:lnTo>
                    <a:pt x="29" y="42"/>
                  </a:lnTo>
                  <a:lnTo>
                    <a:pt x="29" y="54"/>
                  </a:lnTo>
                  <a:lnTo>
                    <a:pt x="29" y="71"/>
                  </a:lnTo>
                  <a:lnTo>
                    <a:pt x="33" y="88"/>
                  </a:lnTo>
                  <a:lnTo>
                    <a:pt x="33" y="105"/>
                  </a:lnTo>
                  <a:lnTo>
                    <a:pt x="33" y="1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8646941F-2F72-49B2-A80D-C4C31C75A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658" y="1382757"/>
              <a:ext cx="306424" cy="845731"/>
            </a:xfrm>
            <a:custGeom>
              <a:avLst/>
              <a:gdLst>
                <a:gd name="T0" fmla="*/ 9 w 50"/>
                <a:gd name="T1" fmla="*/ 33 h 138"/>
                <a:gd name="T2" fmla="*/ 9 w 50"/>
                <a:gd name="T3" fmla="*/ 25 h 138"/>
                <a:gd name="T4" fmla="*/ 9 w 50"/>
                <a:gd name="T5" fmla="*/ 21 h 138"/>
                <a:gd name="T6" fmla="*/ 9 w 50"/>
                <a:gd name="T7" fmla="*/ 12 h 138"/>
                <a:gd name="T8" fmla="*/ 4 w 50"/>
                <a:gd name="T9" fmla="*/ 8 h 138"/>
                <a:gd name="T10" fmla="*/ 4 w 50"/>
                <a:gd name="T11" fmla="*/ 8 h 138"/>
                <a:gd name="T12" fmla="*/ 4 w 50"/>
                <a:gd name="T13" fmla="*/ 4 h 138"/>
                <a:gd name="T14" fmla="*/ 9 w 50"/>
                <a:gd name="T15" fmla="*/ 0 h 138"/>
                <a:gd name="T16" fmla="*/ 13 w 50"/>
                <a:gd name="T17" fmla="*/ 0 h 138"/>
                <a:gd name="T18" fmla="*/ 17 w 50"/>
                <a:gd name="T19" fmla="*/ 0 h 138"/>
                <a:gd name="T20" fmla="*/ 21 w 50"/>
                <a:gd name="T21" fmla="*/ 0 h 138"/>
                <a:gd name="T22" fmla="*/ 29 w 50"/>
                <a:gd name="T23" fmla="*/ 0 h 138"/>
                <a:gd name="T24" fmla="*/ 34 w 50"/>
                <a:gd name="T25" fmla="*/ 4 h 138"/>
                <a:gd name="T26" fmla="*/ 42 w 50"/>
                <a:gd name="T27" fmla="*/ 8 h 138"/>
                <a:gd name="T28" fmla="*/ 46 w 50"/>
                <a:gd name="T29" fmla="*/ 12 h 138"/>
                <a:gd name="T30" fmla="*/ 50 w 50"/>
                <a:gd name="T31" fmla="*/ 12 h 138"/>
                <a:gd name="T32" fmla="*/ 50 w 50"/>
                <a:gd name="T33" fmla="*/ 16 h 138"/>
                <a:gd name="T34" fmla="*/ 50 w 50"/>
                <a:gd name="T35" fmla="*/ 21 h 138"/>
                <a:gd name="T36" fmla="*/ 50 w 50"/>
                <a:gd name="T37" fmla="*/ 25 h 138"/>
                <a:gd name="T38" fmla="*/ 50 w 50"/>
                <a:gd name="T39" fmla="*/ 33 h 138"/>
                <a:gd name="T40" fmla="*/ 46 w 50"/>
                <a:gd name="T41" fmla="*/ 41 h 138"/>
                <a:gd name="T42" fmla="*/ 46 w 50"/>
                <a:gd name="T43" fmla="*/ 50 h 138"/>
                <a:gd name="T44" fmla="*/ 42 w 50"/>
                <a:gd name="T45" fmla="*/ 58 h 138"/>
                <a:gd name="T46" fmla="*/ 38 w 50"/>
                <a:gd name="T47" fmla="*/ 67 h 138"/>
                <a:gd name="T48" fmla="*/ 38 w 50"/>
                <a:gd name="T49" fmla="*/ 79 h 138"/>
                <a:gd name="T50" fmla="*/ 34 w 50"/>
                <a:gd name="T51" fmla="*/ 92 h 138"/>
                <a:gd name="T52" fmla="*/ 29 w 50"/>
                <a:gd name="T53" fmla="*/ 108 h 138"/>
                <a:gd name="T54" fmla="*/ 25 w 50"/>
                <a:gd name="T55" fmla="*/ 121 h 138"/>
                <a:gd name="T56" fmla="*/ 25 w 50"/>
                <a:gd name="T57" fmla="*/ 138 h 138"/>
                <a:gd name="T58" fmla="*/ 0 w 50"/>
                <a:gd name="T59" fmla="*/ 133 h 138"/>
                <a:gd name="T60" fmla="*/ 4 w 50"/>
                <a:gd name="T61" fmla="*/ 125 h 138"/>
                <a:gd name="T62" fmla="*/ 4 w 50"/>
                <a:gd name="T63" fmla="*/ 113 h 138"/>
                <a:gd name="T64" fmla="*/ 9 w 50"/>
                <a:gd name="T65" fmla="*/ 96 h 138"/>
                <a:gd name="T66" fmla="*/ 9 w 50"/>
                <a:gd name="T67" fmla="*/ 83 h 138"/>
                <a:gd name="T68" fmla="*/ 9 w 50"/>
                <a:gd name="T69" fmla="*/ 67 h 138"/>
                <a:gd name="T70" fmla="*/ 9 w 50"/>
                <a:gd name="T71" fmla="*/ 54 h 138"/>
                <a:gd name="T72" fmla="*/ 9 w 50"/>
                <a:gd name="T73" fmla="*/ 41 h 138"/>
                <a:gd name="T74" fmla="*/ 9 w 50"/>
                <a:gd name="T75" fmla="*/ 33 h 138"/>
                <a:gd name="T76" fmla="*/ 9 w 50"/>
                <a:gd name="T77" fmla="*/ 3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" h="138">
                  <a:moveTo>
                    <a:pt x="9" y="33"/>
                  </a:moveTo>
                  <a:lnTo>
                    <a:pt x="9" y="25"/>
                  </a:lnTo>
                  <a:lnTo>
                    <a:pt x="9" y="21"/>
                  </a:lnTo>
                  <a:lnTo>
                    <a:pt x="9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4" y="4"/>
                  </a:lnTo>
                  <a:lnTo>
                    <a:pt x="42" y="8"/>
                  </a:lnTo>
                  <a:lnTo>
                    <a:pt x="46" y="12"/>
                  </a:lnTo>
                  <a:lnTo>
                    <a:pt x="50" y="12"/>
                  </a:lnTo>
                  <a:lnTo>
                    <a:pt x="50" y="16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33"/>
                  </a:lnTo>
                  <a:lnTo>
                    <a:pt x="46" y="41"/>
                  </a:lnTo>
                  <a:lnTo>
                    <a:pt x="46" y="50"/>
                  </a:lnTo>
                  <a:lnTo>
                    <a:pt x="42" y="58"/>
                  </a:lnTo>
                  <a:lnTo>
                    <a:pt x="38" y="67"/>
                  </a:lnTo>
                  <a:lnTo>
                    <a:pt x="38" y="79"/>
                  </a:lnTo>
                  <a:lnTo>
                    <a:pt x="34" y="92"/>
                  </a:lnTo>
                  <a:lnTo>
                    <a:pt x="29" y="108"/>
                  </a:lnTo>
                  <a:lnTo>
                    <a:pt x="25" y="121"/>
                  </a:lnTo>
                  <a:lnTo>
                    <a:pt x="25" y="138"/>
                  </a:lnTo>
                  <a:lnTo>
                    <a:pt x="0" y="133"/>
                  </a:lnTo>
                  <a:lnTo>
                    <a:pt x="4" y="125"/>
                  </a:lnTo>
                  <a:lnTo>
                    <a:pt x="4" y="113"/>
                  </a:lnTo>
                  <a:lnTo>
                    <a:pt x="9" y="96"/>
                  </a:lnTo>
                  <a:lnTo>
                    <a:pt x="9" y="83"/>
                  </a:lnTo>
                  <a:lnTo>
                    <a:pt x="9" y="67"/>
                  </a:lnTo>
                  <a:lnTo>
                    <a:pt x="9" y="54"/>
                  </a:lnTo>
                  <a:lnTo>
                    <a:pt x="9" y="41"/>
                  </a:lnTo>
                  <a:lnTo>
                    <a:pt x="9" y="33"/>
                  </a:lnTo>
                  <a:lnTo>
                    <a:pt x="9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AC02E55B-470E-4DBD-83DE-B708F1E1B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572" y="1713695"/>
              <a:ext cx="1458580" cy="306424"/>
            </a:xfrm>
            <a:custGeom>
              <a:avLst/>
              <a:gdLst>
                <a:gd name="T0" fmla="*/ 12 w 238"/>
                <a:gd name="T1" fmla="*/ 46 h 50"/>
                <a:gd name="T2" fmla="*/ 8 w 238"/>
                <a:gd name="T3" fmla="*/ 42 h 50"/>
                <a:gd name="T4" fmla="*/ 4 w 238"/>
                <a:gd name="T5" fmla="*/ 42 h 50"/>
                <a:gd name="T6" fmla="*/ 0 w 238"/>
                <a:gd name="T7" fmla="*/ 38 h 50"/>
                <a:gd name="T8" fmla="*/ 0 w 238"/>
                <a:gd name="T9" fmla="*/ 33 h 50"/>
                <a:gd name="T10" fmla="*/ 0 w 238"/>
                <a:gd name="T11" fmla="*/ 33 h 50"/>
                <a:gd name="T12" fmla="*/ 4 w 238"/>
                <a:gd name="T13" fmla="*/ 33 h 50"/>
                <a:gd name="T14" fmla="*/ 8 w 238"/>
                <a:gd name="T15" fmla="*/ 33 h 50"/>
                <a:gd name="T16" fmla="*/ 12 w 238"/>
                <a:gd name="T17" fmla="*/ 29 h 50"/>
                <a:gd name="T18" fmla="*/ 20 w 238"/>
                <a:gd name="T19" fmla="*/ 29 h 50"/>
                <a:gd name="T20" fmla="*/ 29 w 238"/>
                <a:gd name="T21" fmla="*/ 29 h 50"/>
                <a:gd name="T22" fmla="*/ 41 w 238"/>
                <a:gd name="T23" fmla="*/ 25 h 50"/>
                <a:gd name="T24" fmla="*/ 50 w 238"/>
                <a:gd name="T25" fmla="*/ 25 h 50"/>
                <a:gd name="T26" fmla="*/ 100 w 238"/>
                <a:gd name="T27" fmla="*/ 17 h 50"/>
                <a:gd name="T28" fmla="*/ 125 w 238"/>
                <a:gd name="T29" fmla="*/ 13 h 50"/>
                <a:gd name="T30" fmla="*/ 150 w 238"/>
                <a:gd name="T31" fmla="*/ 8 h 50"/>
                <a:gd name="T32" fmla="*/ 162 w 238"/>
                <a:gd name="T33" fmla="*/ 4 h 50"/>
                <a:gd name="T34" fmla="*/ 171 w 238"/>
                <a:gd name="T35" fmla="*/ 4 h 50"/>
                <a:gd name="T36" fmla="*/ 179 w 238"/>
                <a:gd name="T37" fmla="*/ 4 h 50"/>
                <a:gd name="T38" fmla="*/ 187 w 238"/>
                <a:gd name="T39" fmla="*/ 0 h 50"/>
                <a:gd name="T40" fmla="*/ 192 w 238"/>
                <a:gd name="T41" fmla="*/ 0 h 50"/>
                <a:gd name="T42" fmla="*/ 196 w 238"/>
                <a:gd name="T43" fmla="*/ 0 h 50"/>
                <a:gd name="T44" fmla="*/ 200 w 238"/>
                <a:gd name="T45" fmla="*/ 0 h 50"/>
                <a:gd name="T46" fmla="*/ 204 w 238"/>
                <a:gd name="T47" fmla="*/ 0 h 50"/>
                <a:gd name="T48" fmla="*/ 213 w 238"/>
                <a:gd name="T49" fmla="*/ 0 h 50"/>
                <a:gd name="T50" fmla="*/ 221 w 238"/>
                <a:gd name="T51" fmla="*/ 4 h 50"/>
                <a:gd name="T52" fmla="*/ 225 w 238"/>
                <a:gd name="T53" fmla="*/ 8 h 50"/>
                <a:gd name="T54" fmla="*/ 233 w 238"/>
                <a:gd name="T55" fmla="*/ 13 h 50"/>
                <a:gd name="T56" fmla="*/ 238 w 238"/>
                <a:gd name="T57" fmla="*/ 17 h 50"/>
                <a:gd name="T58" fmla="*/ 238 w 238"/>
                <a:gd name="T59" fmla="*/ 17 h 50"/>
                <a:gd name="T60" fmla="*/ 238 w 238"/>
                <a:gd name="T61" fmla="*/ 21 h 50"/>
                <a:gd name="T62" fmla="*/ 233 w 238"/>
                <a:gd name="T63" fmla="*/ 25 h 50"/>
                <a:gd name="T64" fmla="*/ 225 w 238"/>
                <a:gd name="T65" fmla="*/ 25 h 50"/>
                <a:gd name="T66" fmla="*/ 217 w 238"/>
                <a:gd name="T67" fmla="*/ 25 h 50"/>
                <a:gd name="T68" fmla="*/ 204 w 238"/>
                <a:gd name="T69" fmla="*/ 29 h 50"/>
                <a:gd name="T70" fmla="*/ 192 w 238"/>
                <a:gd name="T71" fmla="*/ 29 h 50"/>
                <a:gd name="T72" fmla="*/ 175 w 238"/>
                <a:gd name="T73" fmla="*/ 29 h 50"/>
                <a:gd name="T74" fmla="*/ 158 w 238"/>
                <a:gd name="T75" fmla="*/ 33 h 50"/>
                <a:gd name="T76" fmla="*/ 142 w 238"/>
                <a:gd name="T77" fmla="*/ 33 h 50"/>
                <a:gd name="T78" fmla="*/ 121 w 238"/>
                <a:gd name="T79" fmla="*/ 38 h 50"/>
                <a:gd name="T80" fmla="*/ 104 w 238"/>
                <a:gd name="T81" fmla="*/ 42 h 50"/>
                <a:gd name="T82" fmla="*/ 66 w 238"/>
                <a:gd name="T83" fmla="*/ 46 h 50"/>
                <a:gd name="T84" fmla="*/ 54 w 238"/>
                <a:gd name="T85" fmla="*/ 46 h 50"/>
                <a:gd name="T86" fmla="*/ 41 w 238"/>
                <a:gd name="T87" fmla="*/ 46 h 50"/>
                <a:gd name="T88" fmla="*/ 33 w 238"/>
                <a:gd name="T89" fmla="*/ 50 h 50"/>
                <a:gd name="T90" fmla="*/ 33 w 238"/>
                <a:gd name="T91" fmla="*/ 50 h 50"/>
                <a:gd name="T92" fmla="*/ 29 w 238"/>
                <a:gd name="T93" fmla="*/ 50 h 50"/>
                <a:gd name="T94" fmla="*/ 25 w 238"/>
                <a:gd name="T95" fmla="*/ 50 h 50"/>
                <a:gd name="T96" fmla="*/ 12 w 238"/>
                <a:gd name="T97" fmla="*/ 46 h 50"/>
                <a:gd name="T98" fmla="*/ 12 w 238"/>
                <a:gd name="T99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50">
                  <a:moveTo>
                    <a:pt x="12" y="46"/>
                  </a:moveTo>
                  <a:lnTo>
                    <a:pt x="8" y="42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8" y="33"/>
                  </a:lnTo>
                  <a:lnTo>
                    <a:pt x="12" y="29"/>
                  </a:lnTo>
                  <a:lnTo>
                    <a:pt x="20" y="29"/>
                  </a:lnTo>
                  <a:lnTo>
                    <a:pt x="29" y="29"/>
                  </a:lnTo>
                  <a:lnTo>
                    <a:pt x="41" y="25"/>
                  </a:lnTo>
                  <a:lnTo>
                    <a:pt x="50" y="25"/>
                  </a:lnTo>
                  <a:lnTo>
                    <a:pt x="100" y="17"/>
                  </a:lnTo>
                  <a:lnTo>
                    <a:pt x="125" y="13"/>
                  </a:lnTo>
                  <a:lnTo>
                    <a:pt x="150" y="8"/>
                  </a:lnTo>
                  <a:lnTo>
                    <a:pt x="162" y="4"/>
                  </a:lnTo>
                  <a:lnTo>
                    <a:pt x="171" y="4"/>
                  </a:lnTo>
                  <a:lnTo>
                    <a:pt x="179" y="4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13" y="0"/>
                  </a:lnTo>
                  <a:lnTo>
                    <a:pt x="221" y="4"/>
                  </a:lnTo>
                  <a:lnTo>
                    <a:pt x="225" y="8"/>
                  </a:lnTo>
                  <a:lnTo>
                    <a:pt x="233" y="13"/>
                  </a:lnTo>
                  <a:lnTo>
                    <a:pt x="238" y="17"/>
                  </a:lnTo>
                  <a:lnTo>
                    <a:pt x="238" y="17"/>
                  </a:lnTo>
                  <a:lnTo>
                    <a:pt x="238" y="21"/>
                  </a:lnTo>
                  <a:lnTo>
                    <a:pt x="233" y="25"/>
                  </a:lnTo>
                  <a:lnTo>
                    <a:pt x="225" y="25"/>
                  </a:lnTo>
                  <a:lnTo>
                    <a:pt x="217" y="25"/>
                  </a:lnTo>
                  <a:lnTo>
                    <a:pt x="204" y="29"/>
                  </a:lnTo>
                  <a:lnTo>
                    <a:pt x="192" y="29"/>
                  </a:lnTo>
                  <a:lnTo>
                    <a:pt x="175" y="29"/>
                  </a:lnTo>
                  <a:lnTo>
                    <a:pt x="158" y="33"/>
                  </a:lnTo>
                  <a:lnTo>
                    <a:pt x="142" y="33"/>
                  </a:lnTo>
                  <a:lnTo>
                    <a:pt x="121" y="38"/>
                  </a:lnTo>
                  <a:lnTo>
                    <a:pt x="104" y="42"/>
                  </a:lnTo>
                  <a:lnTo>
                    <a:pt x="66" y="46"/>
                  </a:lnTo>
                  <a:lnTo>
                    <a:pt x="54" y="46"/>
                  </a:lnTo>
                  <a:lnTo>
                    <a:pt x="41" y="46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12" y="46"/>
                  </a:lnTo>
                  <a:lnTo>
                    <a:pt x="12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D398E8E0-919E-49A5-A8B6-2EE8AF0D0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779" y="2044633"/>
              <a:ext cx="2433011" cy="361583"/>
            </a:xfrm>
            <a:custGeom>
              <a:avLst/>
              <a:gdLst>
                <a:gd name="T0" fmla="*/ 4 w 397"/>
                <a:gd name="T1" fmla="*/ 42 h 59"/>
                <a:gd name="T2" fmla="*/ 4 w 397"/>
                <a:gd name="T3" fmla="*/ 42 h 59"/>
                <a:gd name="T4" fmla="*/ 8 w 397"/>
                <a:gd name="T5" fmla="*/ 38 h 59"/>
                <a:gd name="T6" fmla="*/ 17 w 397"/>
                <a:gd name="T7" fmla="*/ 38 h 59"/>
                <a:gd name="T8" fmla="*/ 25 w 397"/>
                <a:gd name="T9" fmla="*/ 38 h 59"/>
                <a:gd name="T10" fmla="*/ 33 w 397"/>
                <a:gd name="T11" fmla="*/ 34 h 59"/>
                <a:gd name="T12" fmla="*/ 50 w 397"/>
                <a:gd name="T13" fmla="*/ 34 h 59"/>
                <a:gd name="T14" fmla="*/ 63 w 397"/>
                <a:gd name="T15" fmla="*/ 30 h 59"/>
                <a:gd name="T16" fmla="*/ 79 w 397"/>
                <a:gd name="T17" fmla="*/ 30 h 59"/>
                <a:gd name="T18" fmla="*/ 117 w 397"/>
                <a:gd name="T19" fmla="*/ 25 h 59"/>
                <a:gd name="T20" fmla="*/ 146 w 397"/>
                <a:gd name="T21" fmla="*/ 21 h 59"/>
                <a:gd name="T22" fmla="*/ 175 w 397"/>
                <a:gd name="T23" fmla="*/ 21 h 59"/>
                <a:gd name="T24" fmla="*/ 201 w 397"/>
                <a:gd name="T25" fmla="*/ 17 h 59"/>
                <a:gd name="T26" fmla="*/ 246 w 397"/>
                <a:gd name="T27" fmla="*/ 13 h 59"/>
                <a:gd name="T28" fmla="*/ 267 w 397"/>
                <a:gd name="T29" fmla="*/ 9 h 59"/>
                <a:gd name="T30" fmla="*/ 288 w 397"/>
                <a:gd name="T31" fmla="*/ 5 h 59"/>
                <a:gd name="T32" fmla="*/ 305 w 397"/>
                <a:gd name="T33" fmla="*/ 5 h 59"/>
                <a:gd name="T34" fmla="*/ 322 w 397"/>
                <a:gd name="T35" fmla="*/ 0 h 59"/>
                <a:gd name="T36" fmla="*/ 338 w 397"/>
                <a:gd name="T37" fmla="*/ 0 h 59"/>
                <a:gd name="T38" fmla="*/ 351 w 397"/>
                <a:gd name="T39" fmla="*/ 0 h 59"/>
                <a:gd name="T40" fmla="*/ 363 w 397"/>
                <a:gd name="T41" fmla="*/ 0 h 59"/>
                <a:gd name="T42" fmla="*/ 372 w 397"/>
                <a:gd name="T43" fmla="*/ 5 h 59"/>
                <a:gd name="T44" fmla="*/ 384 w 397"/>
                <a:gd name="T45" fmla="*/ 5 h 59"/>
                <a:gd name="T46" fmla="*/ 388 w 397"/>
                <a:gd name="T47" fmla="*/ 9 h 59"/>
                <a:gd name="T48" fmla="*/ 397 w 397"/>
                <a:gd name="T49" fmla="*/ 13 h 59"/>
                <a:gd name="T50" fmla="*/ 397 w 397"/>
                <a:gd name="T51" fmla="*/ 17 h 59"/>
                <a:gd name="T52" fmla="*/ 397 w 397"/>
                <a:gd name="T53" fmla="*/ 21 h 59"/>
                <a:gd name="T54" fmla="*/ 397 w 397"/>
                <a:gd name="T55" fmla="*/ 25 h 59"/>
                <a:gd name="T56" fmla="*/ 397 w 397"/>
                <a:gd name="T57" fmla="*/ 25 h 59"/>
                <a:gd name="T58" fmla="*/ 393 w 397"/>
                <a:gd name="T59" fmla="*/ 25 h 59"/>
                <a:gd name="T60" fmla="*/ 393 w 397"/>
                <a:gd name="T61" fmla="*/ 25 h 59"/>
                <a:gd name="T62" fmla="*/ 384 w 397"/>
                <a:gd name="T63" fmla="*/ 25 h 59"/>
                <a:gd name="T64" fmla="*/ 380 w 397"/>
                <a:gd name="T65" fmla="*/ 25 h 59"/>
                <a:gd name="T66" fmla="*/ 372 w 397"/>
                <a:gd name="T67" fmla="*/ 30 h 59"/>
                <a:gd name="T68" fmla="*/ 363 w 397"/>
                <a:gd name="T69" fmla="*/ 30 h 59"/>
                <a:gd name="T70" fmla="*/ 351 w 397"/>
                <a:gd name="T71" fmla="*/ 30 h 59"/>
                <a:gd name="T72" fmla="*/ 330 w 397"/>
                <a:gd name="T73" fmla="*/ 30 h 59"/>
                <a:gd name="T74" fmla="*/ 313 w 397"/>
                <a:gd name="T75" fmla="*/ 30 h 59"/>
                <a:gd name="T76" fmla="*/ 297 w 397"/>
                <a:gd name="T77" fmla="*/ 30 h 59"/>
                <a:gd name="T78" fmla="*/ 284 w 397"/>
                <a:gd name="T79" fmla="*/ 30 h 59"/>
                <a:gd name="T80" fmla="*/ 271 w 397"/>
                <a:gd name="T81" fmla="*/ 30 h 59"/>
                <a:gd name="T82" fmla="*/ 255 w 397"/>
                <a:gd name="T83" fmla="*/ 34 h 59"/>
                <a:gd name="T84" fmla="*/ 238 w 397"/>
                <a:gd name="T85" fmla="*/ 34 h 59"/>
                <a:gd name="T86" fmla="*/ 217 w 397"/>
                <a:gd name="T87" fmla="*/ 34 h 59"/>
                <a:gd name="T88" fmla="*/ 175 w 397"/>
                <a:gd name="T89" fmla="*/ 42 h 59"/>
                <a:gd name="T90" fmla="*/ 138 w 397"/>
                <a:gd name="T91" fmla="*/ 46 h 59"/>
                <a:gd name="T92" fmla="*/ 117 w 397"/>
                <a:gd name="T93" fmla="*/ 50 h 59"/>
                <a:gd name="T94" fmla="*/ 100 w 397"/>
                <a:gd name="T95" fmla="*/ 50 h 59"/>
                <a:gd name="T96" fmla="*/ 84 w 397"/>
                <a:gd name="T97" fmla="*/ 55 h 59"/>
                <a:gd name="T98" fmla="*/ 67 w 397"/>
                <a:gd name="T99" fmla="*/ 55 h 59"/>
                <a:gd name="T100" fmla="*/ 50 w 397"/>
                <a:gd name="T101" fmla="*/ 59 h 59"/>
                <a:gd name="T102" fmla="*/ 42 w 397"/>
                <a:gd name="T103" fmla="*/ 59 h 59"/>
                <a:gd name="T104" fmla="*/ 33 w 397"/>
                <a:gd name="T105" fmla="*/ 59 h 59"/>
                <a:gd name="T106" fmla="*/ 25 w 397"/>
                <a:gd name="T107" fmla="*/ 59 h 59"/>
                <a:gd name="T108" fmla="*/ 17 w 397"/>
                <a:gd name="T109" fmla="*/ 59 h 59"/>
                <a:gd name="T110" fmla="*/ 8 w 397"/>
                <a:gd name="T111" fmla="*/ 50 h 59"/>
                <a:gd name="T112" fmla="*/ 4 w 397"/>
                <a:gd name="T113" fmla="*/ 50 h 59"/>
                <a:gd name="T114" fmla="*/ 0 w 397"/>
                <a:gd name="T115" fmla="*/ 46 h 59"/>
                <a:gd name="T116" fmla="*/ 0 w 397"/>
                <a:gd name="T117" fmla="*/ 42 h 59"/>
                <a:gd name="T118" fmla="*/ 4 w 397"/>
                <a:gd name="T119" fmla="*/ 42 h 59"/>
                <a:gd name="T120" fmla="*/ 4 w 397"/>
                <a:gd name="T121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7" h="59">
                  <a:moveTo>
                    <a:pt x="4" y="42"/>
                  </a:moveTo>
                  <a:lnTo>
                    <a:pt x="4" y="42"/>
                  </a:lnTo>
                  <a:lnTo>
                    <a:pt x="8" y="38"/>
                  </a:lnTo>
                  <a:lnTo>
                    <a:pt x="17" y="38"/>
                  </a:lnTo>
                  <a:lnTo>
                    <a:pt x="25" y="38"/>
                  </a:lnTo>
                  <a:lnTo>
                    <a:pt x="33" y="34"/>
                  </a:lnTo>
                  <a:lnTo>
                    <a:pt x="50" y="34"/>
                  </a:lnTo>
                  <a:lnTo>
                    <a:pt x="63" y="30"/>
                  </a:lnTo>
                  <a:lnTo>
                    <a:pt x="79" y="30"/>
                  </a:lnTo>
                  <a:lnTo>
                    <a:pt x="117" y="25"/>
                  </a:lnTo>
                  <a:lnTo>
                    <a:pt x="146" y="21"/>
                  </a:lnTo>
                  <a:lnTo>
                    <a:pt x="175" y="21"/>
                  </a:lnTo>
                  <a:lnTo>
                    <a:pt x="201" y="17"/>
                  </a:lnTo>
                  <a:lnTo>
                    <a:pt x="246" y="13"/>
                  </a:lnTo>
                  <a:lnTo>
                    <a:pt x="267" y="9"/>
                  </a:lnTo>
                  <a:lnTo>
                    <a:pt x="288" y="5"/>
                  </a:lnTo>
                  <a:lnTo>
                    <a:pt x="305" y="5"/>
                  </a:lnTo>
                  <a:lnTo>
                    <a:pt x="322" y="0"/>
                  </a:lnTo>
                  <a:lnTo>
                    <a:pt x="338" y="0"/>
                  </a:lnTo>
                  <a:lnTo>
                    <a:pt x="351" y="0"/>
                  </a:lnTo>
                  <a:lnTo>
                    <a:pt x="363" y="0"/>
                  </a:lnTo>
                  <a:lnTo>
                    <a:pt x="372" y="5"/>
                  </a:lnTo>
                  <a:lnTo>
                    <a:pt x="384" y="5"/>
                  </a:lnTo>
                  <a:lnTo>
                    <a:pt x="388" y="9"/>
                  </a:lnTo>
                  <a:lnTo>
                    <a:pt x="397" y="13"/>
                  </a:lnTo>
                  <a:lnTo>
                    <a:pt x="397" y="17"/>
                  </a:lnTo>
                  <a:lnTo>
                    <a:pt x="397" y="21"/>
                  </a:lnTo>
                  <a:lnTo>
                    <a:pt x="397" y="25"/>
                  </a:lnTo>
                  <a:lnTo>
                    <a:pt x="397" y="25"/>
                  </a:lnTo>
                  <a:lnTo>
                    <a:pt x="393" y="25"/>
                  </a:lnTo>
                  <a:lnTo>
                    <a:pt x="393" y="25"/>
                  </a:lnTo>
                  <a:lnTo>
                    <a:pt x="384" y="25"/>
                  </a:lnTo>
                  <a:lnTo>
                    <a:pt x="380" y="25"/>
                  </a:lnTo>
                  <a:lnTo>
                    <a:pt x="372" y="30"/>
                  </a:lnTo>
                  <a:lnTo>
                    <a:pt x="363" y="30"/>
                  </a:lnTo>
                  <a:lnTo>
                    <a:pt x="351" y="30"/>
                  </a:lnTo>
                  <a:lnTo>
                    <a:pt x="330" y="30"/>
                  </a:lnTo>
                  <a:lnTo>
                    <a:pt x="313" y="30"/>
                  </a:lnTo>
                  <a:lnTo>
                    <a:pt x="297" y="30"/>
                  </a:lnTo>
                  <a:lnTo>
                    <a:pt x="284" y="30"/>
                  </a:lnTo>
                  <a:lnTo>
                    <a:pt x="271" y="30"/>
                  </a:lnTo>
                  <a:lnTo>
                    <a:pt x="255" y="34"/>
                  </a:lnTo>
                  <a:lnTo>
                    <a:pt x="238" y="34"/>
                  </a:lnTo>
                  <a:lnTo>
                    <a:pt x="217" y="34"/>
                  </a:lnTo>
                  <a:lnTo>
                    <a:pt x="175" y="42"/>
                  </a:lnTo>
                  <a:lnTo>
                    <a:pt x="138" y="46"/>
                  </a:lnTo>
                  <a:lnTo>
                    <a:pt x="117" y="50"/>
                  </a:lnTo>
                  <a:lnTo>
                    <a:pt x="100" y="50"/>
                  </a:lnTo>
                  <a:lnTo>
                    <a:pt x="84" y="55"/>
                  </a:lnTo>
                  <a:lnTo>
                    <a:pt x="67" y="55"/>
                  </a:lnTo>
                  <a:lnTo>
                    <a:pt x="50" y="59"/>
                  </a:lnTo>
                  <a:lnTo>
                    <a:pt x="42" y="59"/>
                  </a:lnTo>
                  <a:lnTo>
                    <a:pt x="33" y="59"/>
                  </a:lnTo>
                  <a:lnTo>
                    <a:pt x="25" y="59"/>
                  </a:lnTo>
                  <a:lnTo>
                    <a:pt x="17" y="59"/>
                  </a:lnTo>
                  <a:lnTo>
                    <a:pt x="8" y="50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2E9593D5-E318-4E09-9561-4130AE72A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086" y="2455240"/>
              <a:ext cx="330938" cy="692521"/>
            </a:xfrm>
            <a:custGeom>
              <a:avLst/>
              <a:gdLst>
                <a:gd name="T0" fmla="*/ 29 w 54"/>
                <a:gd name="T1" fmla="*/ 88 h 113"/>
                <a:gd name="T2" fmla="*/ 25 w 54"/>
                <a:gd name="T3" fmla="*/ 80 h 113"/>
                <a:gd name="T4" fmla="*/ 25 w 54"/>
                <a:gd name="T5" fmla="*/ 71 h 113"/>
                <a:gd name="T6" fmla="*/ 21 w 54"/>
                <a:gd name="T7" fmla="*/ 63 h 113"/>
                <a:gd name="T8" fmla="*/ 16 w 54"/>
                <a:gd name="T9" fmla="*/ 50 h 113"/>
                <a:gd name="T10" fmla="*/ 12 w 54"/>
                <a:gd name="T11" fmla="*/ 42 h 113"/>
                <a:gd name="T12" fmla="*/ 12 w 54"/>
                <a:gd name="T13" fmla="*/ 34 h 113"/>
                <a:gd name="T14" fmla="*/ 8 w 54"/>
                <a:gd name="T15" fmla="*/ 25 h 113"/>
                <a:gd name="T16" fmla="*/ 8 w 54"/>
                <a:gd name="T17" fmla="*/ 21 h 113"/>
                <a:gd name="T18" fmla="*/ 4 w 54"/>
                <a:gd name="T19" fmla="*/ 17 h 113"/>
                <a:gd name="T20" fmla="*/ 0 w 54"/>
                <a:gd name="T21" fmla="*/ 9 h 113"/>
                <a:gd name="T22" fmla="*/ 4 w 54"/>
                <a:gd name="T23" fmla="*/ 9 h 113"/>
                <a:gd name="T24" fmla="*/ 4 w 54"/>
                <a:gd name="T25" fmla="*/ 4 h 113"/>
                <a:gd name="T26" fmla="*/ 8 w 54"/>
                <a:gd name="T27" fmla="*/ 0 h 113"/>
                <a:gd name="T28" fmla="*/ 16 w 54"/>
                <a:gd name="T29" fmla="*/ 0 h 113"/>
                <a:gd name="T30" fmla="*/ 21 w 54"/>
                <a:gd name="T31" fmla="*/ 0 h 113"/>
                <a:gd name="T32" fmla="*/ 29 w 54"/>
                <a:gd name="T33" fmla="*/ 0 h 113"/>
                <a:gd name="T34" fmla="*/ 37 w 54"/>
                <a:gd name="T35" fmla="*/ 4 h 113"/>
                <a:gd name="T36" fmla="*/ 42 w 54"/>
                <a:gd name="T37" fmla="*/ 25 h 113"/>
                <a:gd name="T38" fmla="*/ 46 w 54"/>
                <a:gd name="T39" fmla="*/ 46 h 113"/>
                <a:gd name="T40" fmla="*/ 46 w 54"/>
                <a:gd name="T41" fmla="*/ 59 h 113"/>
                <a:gd name="T42" fmla="*/ 50 w 54"/>
                <a:gd name="T43" fmla="*/ 75 h 113"/>
                <a:gd name="T44" fmla="*/ 50 w 54"/>
                <a:gd name="T45" fmla="*/ 84 h 113"/>
                <a:gd name="T46" fmla="*/ 50 w 54"/>
                <a:gd name="T47" fmla="*/ 92 h 113"/>
                <a:gd name="T48" fmla="*/ 54 w 54"/>
                <a:gd name="T49" fmla="*/ 100 h 113"/>
                <a:gd name="T50" fmla="*/ 54 w 54"/>
                <a:gd name="T51" fmla="*/ 100 h 113"/>
                <a:gd name="T52" fmla="*/ 50 w 54"/>
                <a:gd name="T53" fmla="*/ 109 h 113"/>
                <a:gd name="T54" fmla="*/ 46 w 54"/>
                <a:gd name="T55" fmla="*/ 113 h 113"/>
                <a:gd name="T56" fmla="*/ 46 w 54"/>
                <a:gd name="T57" fmla="*/ 113 h 113"/>
                <a:gd name="T58" fmla="*/ 42 w 54"/>
                <a:gd name="T59" fmla="*/ 113 h 113"/>
                <a:gd name="T60" fmla="*/ 37 w 54"/>
                <a:gd name="T61" fmla="*/ 109 h 113"/>
                <a:gd name="T62" fmla="*/ 37 w 54"/>
                <a:gd name="T63" fmla="*/ 105 h 113"/>
                <a:gd name="T64" fmla="*/ 33 w 54"/>
                <a:gd name="T65" fmla="*/ 105 h 113"/>
                <a:gd name="T66" fmla="*/ 29 w 54"/>
                <a:gd name="T67" fmla="*/ 100 h 113"/>
                <a:gd name="T68" fmla="*/ 29 w 54"/>
                <a:gd name="T69" fmla="*/ 88 h 113"/>
                <a:gd name="T70" fmla="*/ 29 w 54"/>
                <a:gd name="T71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113">
                  <a:moveTo>
                    <a:pt x="29" y="88"/>
                  </a:moveTo>
                  <a:lnTo>
                    <a:pt x="25" y="80"/>
                  </a:lnTo>
                  <a:lnTo>
                    <a:pt x="25" y="71"/>
                  </a:lnTo>
                  <a:lnTo>
                    <a:pt x="21" y="63"/>
                  </a:lnTo>
                  <a:lnTo>
                    <a:pt x="16" y="50"/>
                  </a:lnTo>
                  <a:lnTo>
                    <a:pt x="12" y="42"/>
                  </a:lnTo>
                  <a:lnTo>
                    <a:pt x="12" y="34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9"/>
                  </a:lnTo>
                  <a:lnTo>
                    <a:pt x="4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7" y="4"/>
                  </a:lnTo>
                  <a:lnTo>
                    <a:pt x="42" y="25"/>
                  </a:lnTo>
                  <a:lnTo>
                    <a:pt x="46" y="46"/>
                  </a:lnTo>
                  <a:lnTo>
                    <a:pt x="46" y="59"/>
                  </a:lnTo>
                  <a:lnTo>
                    <a:pt x="50" y="75"/>
                  </a:lnTo>
                  <a:lnTo>
                    <a:pt x="50" y="84"/>
                  </a:lnTo>
                  <a:lnTo>
                    <a:pt x="50" y="92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0" y="109"/>
                  </a:lnTo>
                  <a:lnTo>
                    <a:pt x="46" y="113"/>
                  </a:lnTo>
                  <a:lnTo>
                    <a:pt x="46" y="113"/>
                  </a:lnTo>
                  <a:lnTo>
                    <a:pt x="42" y="113"/>
                  </a:lnTo>
                  <a:lnTo>
                    <a:pt x="37" y="109"/>
                  </a:lnTo>
                  <a:lnTo>
                    <a:pt x="37" y="105"/>
                  </a:lnTo>
                  <a:lnTo>
                    <a:pt x="33" y="105"/>
                  </a:lnTo>
                  <a:lnTo>
                    <a:pt x="29" y="100"/>
                  </a:lnTo>
                  <a:lnTo>
                    <a:pt x="29" y="88"/>
                  </a:lnTo>
                  <a:lnTo>
                    <a:pt x="29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E7A554BC-D3D4-48B8-8C30-44F866BDE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203" y="3068089"/>
              <a:ext cx="821217" cy="490279"/>
            </a:xfrm>
            <a:custGeom>
              <a:avLst/>
              <a:gdLst>
                <a:gd name="T0" fmla="*/ 92 w 134"/>
                <a:gd name="T1" fmla="*/ 9 h 80"/>
                <a:gd name="T2" fmla="*/ 92 w 134"/>
                <a:gd name="T3" fmla="*/ 5 h 80"/>
                <a:gd name="T4" fmla="*/ 92 w 134"/>
                <a:gd name="T5" fmla="*/ 5 h 80"/>
                <a:gd name="T6" fmla="*/ 96 w 134"/>
                <a:gd name="T7" fmla="*/ 0 h 80"/>
                <a:gd name="T8" fmla="*/ 100 w 134"/>
                <a:gd name="T9" fmla="*/ 0 h 80"/>
                <a:gd name="T10" fmla="*/ 109 w 134"/>
                <a:gd name="T11" fmla="*/ 5 h 80"/>
                <a:gd name="T12" fmla="*/ 121 w 134"/>
                <a:gd name="T13" fmla="*/ 9 h 80"/>
                <a:gd name="T14" fmla="*/ 125 w 134"/>
                <a:gd name="T15" fmla="*/ 13 h 80"/>
                <a:gd name="T16" fmla="*/ 130 w 134"/>
                <a:gd name="T17" fmla="*/ 17 h 80"/>
                <a:gd name="T18" fmla="*/ 134 w 134"/>
                <a:gd name="T19" fmla="*/ 21 h 80"/>
                <a:gd name="T20" fmla="*/ 134 w 134"/>
                <a:gd name="T21" fmla="*/ 26 h 80"/>
                <a:gd name="T22" fmla="*/ 134 w 134"/>
                <a:gd name="T23" fmla="*/ 30 h 80"/>
                <a:gd name="T24" fmla="*/ 125 w 134"/>
                <a:gd name="T25" fmla="*/ 34 h 80"/>
                <a:gd name="T26" fmla="*/ 117 w 134"/>
                <a:gd name="T27" fmla="*/ 42 h 80"/>
                <a:gd name="T28" fmla="*/ 105 w 134"/>
                <a:gd name="T29" fmla="*/ 46 h 80"/>
                <a:gd name="T30" fmla="*/ 71 w 134"/>
                <a:gd name="T31" fmla="*/ 63 h 80"/>
                <a:gd name="T32" fmla="*/ 38 w 134"/>
                <a:gd name="T33" fmla="*/ 76 h 80"/>
                <a:gd name="T34" fmla="*/ 25 w 134"/>
                <a:gd name="T35" fmla="*/ 80 h 80"/>
                <a:gd name="T36" fmla="*/ 13 w 134"/>
                <a:gd name="T37" fmla="*/ 80 h 80"/>
                <a:gd name="T38" fmla="*/ 4 w 134"/>
                <a:gd name="T39" fmla="*/ 80 h 80"/>
                <a:gd name="T40" fmla="*/ 0 w 134"/>
                <a:gd name="T41" fmla="*/ 80 h 80"/>
                <a:gd name="T42" fmla="*/ 0 w 134"/>
                <a:gd name="T43" fmla="*/ 76 h 80"/>
                <a:gd name="T44" fmla="*/ 4 w 134"/>
                <a:gd name="T45" fmla="*/ 76 h 80"/>
                <a:gd name="T46" fmla="*/ 4 w 134"/>
                <a:gd name="T47" fmla="*/ 71 h 80"/>
                <a:gd name="T48" fmla="*/ 9 w 134"/>
                <a:gd name="T49" fmla="*/ 71 h 80"/>
                <a:gd name="T50" fmla="*/ 13 w 134"/>
                <a:gd name="T51" fmla="*/ 67 h 80"/>
                <a:gd name="T52" fmla="*/ 21 w 134"/>
                <a:gd name="T53" fmla="*/ 63 h 80"/>
                <a:gd name="T54" fmla="*/ 25 w 134"/>
                <a:gd name="T55" fmla="*/ 59 h 80"/>
                <a:gd name="T56" fmla="*/ 34 w 134"/>
                <a:gd name="T57" fmla="*/ 55 h 80"/>
                <a:gd name="T58" fmla="*/ 50 w 134"/>
                <a:gd name="T59" fmla="*/ 46 h 80"/>
                <a:gd name="T60" fmla="*/ 63 w 134"/>
                <a:gd name="T61" fmla="*/ 38 h 80"/>
                <a:gd name="T62" fmla="*/ 75 w 134"/>
                <a:gd name="T63" fmla="*/ 34 h 80"/>
                <a:gd name="T64" fmla="*/ 84 w 134"/>
                <a:gd name="T65" fmla="*/ 26 h 80"/>
                <a:gd name="T66" fmla="*/ 88 w 134"/>
                <a:gd name="T67" fmla="*/ 21 h 80"/>
                <a:gd name="T68" fmla="*/ 92 w 134"/>
                <a:gd name="T69" fmla="*/ 17 h 80"/>
                <a:gd name="T70" fmla="*/ 92 w 134"/>
                <a:gd name="T71" fmla="*/ 13 h 80"/>
                <a:gd name="T72" fmla="*/ 92 w 134"/>
                <a:gd name="T73" fmla="*/ 9 h 80"/>
                <a:gd name="T74" fmla="*/ 92 w 134"/>
                <a:gd name="T75" fmla="*/ 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4" h="80">
                  <a:moveTo>
                    <a:pt x="92" y="9"/>
                  </a:moveTo>
                  <a:lnTo>
                    <a:pt x="92" y="5"/>
                  </a:lnTo>
                  <a:lnTo>
                    <a:pt x="92" y="5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9" y="5"/>
                  </a:lnTo>
                  <a:lnTo>
                    <a:pt x="121" y="9"/>
                  </a:lnTo>
                  <a:lnTo>
                    <a:pt x="125" y="13"/>
                  </a:lnTo>
                  <a:lnTo>
                    <a:pt x="130" y="17"/>
                  </a:lnTo>
                  <a:lnTo>
                    <a:pt x="134" y="21"/>
                  </a:lnTo>
                  <a:lnTo>
                    <a:pt x="134" y="26"/>
                  </a:lnTo>
                  <a:lnTo>
                    <a:pt x="134" y="30"/>
                  </a:lnTo>
                  <a:lnTo>
                    <a:pt x="125" y="34"/>
                  </a:lnTo>
                  <a:lnTo>
                    <a:pt x="117" y="42"/>
                  </a:lnTo>
                  <a:lnTo>
                    <a:pt x="105" y="46"/>
                  </a:lnTo>
                  <a:lnTo>
                    <a:pt x="71" y="63"/>
                  </a:lnTo>
                  <a:lnTo>
                    <a:pt x="38" y="76"/>
                  </a:lnTo>
                  <a:lnTo>
                    <a:pt x="25" y="80"/>
                  </a:lnTo>
                  <a:lnTo>
                    <a:pt x="13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3" y="67"/>
                  </a:lnTo>
                  <a:lnTo>
                    <a:pt x="21" y="63"/>
                  </a:lnTo>
                  <a:lnTo>
                    <a:pt x="25" y="59"/>
                  </a:lnTo>
                  <a:lnTo>
                    <a:pt x="34" y="55"/>
                  </a:lnTo>
                  <a:lnTo>
                    <a:pt x="50" y="46"/>
                  </a:lnTo>
                  <a:lnTo>
                    <a:pt x="63" y="38"/>
                  </a:lnTo>
                  <a:lnTo>
                    <a:pt x="75" y="34"/>
                  </a:lnTo>
                  <a:lnTo>
                    <a:pt x="84" y="26"/>
                  </a:lnTo>
                  <a:lnTo>
                    <a:pt x="88" y="21"/>
                  </a:lnTo>
                  <a:lnTo>
                    <a:pt x="92" y="17"/>
                  </a:lnTo>
                  <a:lnTo>
                    <a:pt x="92" y="13"/>
                  </a:lnTo>
                  <a:lnTo>
                    <a:pt x="92" y="9"/>
                  </a:lnTo>
                  <a:lnTo>
                    <a:pt x="92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982A19BB-8700-4DD9-9891-5E4F0F4CD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331" y="3098733"/>
              <a:ext cx="563821" cy="459638"/>
            </a:xfrm>
            <a:custGeom>
              <a:avLst/>
              <a:gdLst>
                <a:gd name="T0" fmla="*/ 62 w 92"/>
                <a:gd name="T1" fmla="*/ 21 h 75"/>
                <a:gd name="T2" fmla="*/ 75 w 92"/>
                <a:gd name="T3" fmla="*/ 25 h 75"/>
                <a:gd name="T4" fmla="*/ 87 w 92"/>
                <a:gd name="T5" fmla="*/ 33 h 75"/>
                <a:gd name="T6" fmla="*/ 92 w 92"/>
                <a:gd name="T7" fmla="*/ 46 h 75"/>
                <a:gd name="T8" fmla="*/ 92 w 92"/>
                <a:gd name="T9" fmla="*/ 54 h 75"/>
                <a:gd name="T10" fmla="*/ 92 w 92"/>
                <a:gd name="T11" fmla="*/ 62 h 75"/>
                <a:gd name="T12" fmla="*/ 92 w 92"/>
                <a:gd name="T13" fmla="*/ 71 h 75"/>
                <a:gd name="T14" fmla="*/ 87 w 92"/>
                <a:gd name="T15" fmla="*/ 75 h 75"/>
                <a:gd name="T16" fmla="*/ 83 w 92"/>
                <a:gd name="T17" fmla="*/ 75 h 75"/>
                <a:gd name="T18" fmla="*/ 75 w 92"/>
                <a:gd name="T19" fmla="*/ 75 h 75"/>
                <a:gd name="T20" fmla="*/ 67 w 92"/>
                <a:gd name="T21" fmla="*/ 66 h 75"/>
                <a:gd name="T22" fmla="*/ 54 w 92"/>
                <a:gd name="T23" fmla="*/ 58 h 75"/>
                <a:gd name="T24" fmla="*/ 46 w 92"/>
                <a:gd name="T25" fmla="*/ 50 h 75"/>
                <a:gd name="T26" fmla="*/ 37 w 92"/>
                <a:gd name="T27" fmla="*/ 41 h 75"/>
                <a:gd name="T28" fmla="*/ 29 w 92"/>
                <a:gd name="T29" fmla="*/ 37 h 75"/>
                <a:gd name="T30" fmla="*/ 21 w 92"/>
                <a:gd name="T31" fmla="*/ 29 h 75"/>
                <a:gd name="T32" fmla="*/ 12 w 92"/>
                <a:gd name="T33" fmla="*/ 21 h 75"/>
                <a:gd name="T34" fmla="*/ 8 w 92"/>
                <a:gd name="T35" fmla="*/ 16 h 75"/>
                <a:gd name="T36" fmla="*/ 4 w 92"/>
                <a:gd name="T37" fmla="*/ 12 h 75"/>
                <a:gd name="T38" fmla="*/ 0 w 92"/>
                <a:gd name="T39" fmla="*/ 8 h 75"/>
                <a:gd name="T40" fmla="*/ 0 w 92"/>
                <a:gd name="T41" fmla="*/ 4 h 75"/>
                <a:gd name="T42" fmla="*/ 0 w 92"/>
                <a:gd name="T43" fmla="*/ 0 h 75"/>
                <a:gd name="T44" fmla="*/ 33 w 92"/>
                <a:gd name="T45" fmla="*/ 8 h 75"/>
                <a:gd name="T46" fmla="*/ 46 w 92"/>
                <a:gd name="T47" fmla="*/ 12 h 75"/>
                <a:gd name="T48" fmla="*/ 62 w 92"/>
                <a:gd name="T49" fmla="*/ 21 h 75"/>
                <a:gd name="T50" fmla="*/ 62 w 92"/>
                <a:gd name="T51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2" h="75">
                  <a:moveTo>
                    <a:pt x="62" y="21"/>
                  </a:moveTo>
                  <a:lnTo>
                    <a:pt x="75" y="25"/>
                  </a:lnTo>
                  <a:lnTo>
                    <a:pt x="87" y="33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92" y="71"/>
                  </a:lnTo>
                  <a:lnTo>
                    <a:pt x="87" y="75"/>
                  </a:lnTo>
                  <a:lnTo>
                    <a:pt x="83" y="75"/>
                  </a:lnTo>
                  <a:lnTo>
                    <a:pt x="75" y="75"/>
                  </a:lnTo>
                  <a:lnTo>
                    <a:pt x="67" y="66"/>
                  </a:lnTo>
                  <a:lnTo>
                    <a:pt x="54" y="58"/>
                  </a:lnTo>
                  <a:lnTo>
                    <a:pt x="46" y="50"/>
                  </a:lnTo>
                  <a:lnTo>
                    <a:pt x="37" y="41"/>
                  </a:lnTo>
                  <a:lnTo>
                    <a:pt x="29" y="37"/>
                  </a:lnTo>
                  <a:lnTo>
                    <a:pt x="21" y="29"/>
                  </a:lnTo>
                  <a:lnTo>
                    <a:pt x="12" y="21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33" y="8"/>
                  </a:lnTo>
                  <a:lnTo>
                    <a:pt x="46" y="12"/>
                  </a:lnTo>
                  <a:lnTo>
                    <a:pt x="62" y="21"/>
                  </a:lnTo>
                  <a:lnTo>
                    <a:pt x="62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61F569C2-D987-4FBB-B4B8-76C8AC2C5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782" y="2351058"/>
              <a:ext cx="1305369" cy="747675"/>
            </a:xfrm>
            <a:custGeom>
              <a:avLst/>
              <a:gdLst>
                <a:gd name="T0" fmla="*/ 175 w 213"/>
                <a:gd name="T1" fmla="*/ 88 h 122"/>
                <a:gd name="T2" fmla="*/ 167 w 213"/>
                <a:gd name="T3" fmla="*/ 105 h 122"/>
                <a:gd name="T4" fmla="*/ 162 w 213"/>
                <a:gd name="T5" fmla="*/ 117 h 122"/>
                <a:gd name="T6" fmla="*/ 158 w 213"/>
                <a:gd name="T7" fmla="*/ 122 h 122"/>
                <a:gd name="T8" fmla="*/ 150 w 213"/>
                <a:gd name="T9" fmla="*/ 122 h 122"/>
                <a:gd name="T10" fmla="*/ 146 w 213"/>
                <a:gd name="T11" fmla="*/ 117 h 122"/>
                <a:gd name="T12" fmla="*/ 142 w 213"/>
                <a:gd name="T13" fmla="*/ 109 h 122"/>
                <a:gd name="T14" fmla="*/ 146 w 213"/>
                <a:gd name="T15" fmla="*/ 88 h 122"/>
                <a:gd name="T16" fmla="*/ 154 w 213"/>
                <a:gd name="T17" fmla="*/ 59 h 122"/>
                <a:gd name="T18" fmla="*/ 158 w 213"/>
                <a:gd name="T19" fmla="*/ 42 h 122"/>
                <a:gd name="T20" fmla="*/ 158 w 213"/>
                <a:gd name="T21" fmla="*/ 30 h 122"/>
                <a:gd name="T22" fmla="*/ 154 w 213"/>
                <a:gd name="T23" fmla="*/ 26 h 122"/>
                <a:gd name="T24" fmla="*/ 142 w 213"/>
                <a:gd name="T25" fmla="*/ 26 h 122"/>
                <a:gd name="T26" fmla="*/ 129 w 213"/>
                <a:gd name="T27" fmla="*/ 26 h 122"/>
                <a:gd name="T28" fmla="*/ 108 w 213"/>
                <a:gd name="T29" fmla="*/ 30 h 122"/>
                <a:gd name="T30" fmla="*/ 66 w 213"/>
                <a:gd name="T31" fmla="*/ 34 h 122"/>
                <a:gd name="T32" fmla="*/ 25 w 213"/>
                <a:gd name="T33" fmla="*/ 38 h 122"/>
                <a:gd name="T34" fmla="*/ 4 w 213"/>
                <a:gd name="T35" fmla="*/ 38 h 122"/>
                <a:gd name="T36" fmla="*/ 0 w 213"/>
                <a:gd name="T37" fmla="*/ 21 h 122"/>
                <a:gd name="T38" fmla="*/ 41 w 213"/>
                <a:gd name="T39" fmla="*/ 17 h 122"/>
                <a:gd name="T40" fmla="*/ 75 w 213"/>
                <a:gd name="T41" fmla="*/ 13 h 122"/>
                <a:gd name="T42" fmla="*/ 100 w 213"/>
                <a:gd name="T43" fmla="*/ 9 h 122"/>
                <a:gd name="T44" fmla="*/ 121 w 213"/>
                <a:gd name="T45" fmla="*/ 9 h 122"/>
                <a:gd name="T46" fmla="*/ 142 w 213"/>
                <a:gd name="T47" fmla="*/ 5 h 122"/>
                <a:gd name="T48" fmla="*/ 158 w 213"/>
                <a:gd name="T49" fmla="*/ 0 h 122"/>
                <a:gd name="T50" fmla="*/ 167 w 213"/>
                <a:gd name="T51" fmla="*/ 0 h 122"/>
                <a:gd name="T52" fmla="*/ 175 w 213"/>
                <a:gd name="T53" fmla="*/ 0 h 122"/>
                <a:gd name="T54" fmla="*/ 188 w 213"/>
                <a:gd name="T55" fmla="*/ 9 h 122"/>
                <a:gd name="T56" fmla="*/ 204 w 213"/>
                <a:gd name="T57" fmla="*/ 17 h 122"/>
                <a:gd name="T58" fmla="*/ 213 w 213"/>
                <a:gd name="T59" fmla="*/ 26 h 122"/>
                <a:gd name="T60" fmla="*/ 208 w 213"/>
                <a:gd name="T61" fmla="*/ 34 h 122"/>
                <a:gd name="T62" fmla="*/ 204 w 213"/>
                <a:gd name="T63" fmla="*/ 38 h 122"/>
                <a:gd name="T64" fmla="*/ 200 w 213"/>
                <a:gd name="T65" fmla="*/ 42 h 122"/>
                <a:gd name="T66" fmla="*/ 196 w 213"/>
                <a:gd name="T67" fmla="*/ 51 h 122"/>
                <a:gd name="T68" fmla="*/ 188 w 213"/>
                <a:gd name="T69" fmla="*/ 63 h 122"/>
                <a:gd name="T70" fmla="*/ 179 w 213"/>
                <a:gd name="T71" fmla="*/ 8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3" h="122">
                  <a:moveTo>
                    <a:pt x="179" y="80"/>
                  </a:moveTo>
                  <a:lnTo>
                    <a:pt x="175" y="88"/>
                  </a:lnTo>
                  <a:lnTo>
                    <a:pt x="171" y="97"/>
                  </a:lnTo>
                  <a:lnTo>
                    <a:pt x="167" y="105"/>
                  </a:lnTo>
                  <a:lnTo>
                    <a:pt x="162" y="113"/>
                  </a:lnTo>
                  <a:lnTo>
                    <a:pt x="162" y="117"/>
                  </a:lnTo>
                  <a:lnTo>
                    <a:pt x="158" y="117"/>
                  </a:lnTo>
                  <a:lnTo>
                    <a:pt x="158" y="122"/>
                  </a:lnTo>
                  <a:lnTo>
                    <a:pt x="154" y="122"/>
                  </a:lnTo>
                  <a:lnTo>
                    <a:pt x="150" y="122"/>
                  </a:lnTo>
                  <a:lnTo>
                    <a:pt x="150" y="122"/>
                  </a:lnTo>
                  <a:lnTo>
                    <a:pt x="146" y="117"/>
                  </a:lnTo>
                  <a:lnTo>
                    <a:pt x="146" y="113"/>
                  </a:lnTo>
                  <a:lnTo>
                    <a:pt x="142" y="109"/>
                  </a:lnTo>
                  <a:lnTo>
                    <a:pt x="146" y="97"/>
                  </a:lnTo>
                  <a:lnTo>
                    <a:pt x="146" y="88"/>
                  </a:lnTo>
                  <a:lnTo>
                    <a:pt x="150" y="76"/>
                  </a:lnTo>
                  <a:lnTo>
                    <a:pt x="154" y="59"/>
                  </a:lnTo>
                  <a:lnTo>
                    <a:pt x="154" y="51"/>
                  </a:lnTo>
                  <a:lnTo>
                    <a:pt x="158" y="42"/>
                  </a:lnTo>
                  <a:lnTo>
                    <a:pt x="158" y="38"/>
                  </a:lnTo>
                  <a:lnTo>
                    <a:pt x="158" y="30"/>
                  </a:lnTo>
                  <a:lnTo>
                    <a:pt x="158" y="26"/>
                  </a:lnTo>
                  <a:lnTo>
                    <a:pt x="154" y="26"/>
                  </a:lnTo>
                  <a:lnTo>
                    <a:pt x="150" y="26"/>
                  </a:lnTo>
                  <a:lnTo>
                    <a:pt x="142" y="26"/>
                  </a:lnTo>
                  <a:lnTo>
                    <a:pt x="133" y="26"/>
                  </a:lnTo>
                  <a:lnTo>
                    <a:pt x="129" y="26"/>
                  </a:lnTo>
                  <a:lnTo>
                    <a:pt x="125" y="26"/>
                  </a:lnTo>
                  <a:lnTo>
                    <a:pt x="108" y="30"/>
                  </a:lnTo>
                  <a:lnTo>
                    <a:pt x="92" y="30"/>
                  </a:lnTo>
                  <a:lnTo>
                    <a:pt x="66" y="34"/>
                  </a:lnTo>
                  <a:lnTo>
                    <a:pt x="46" y="38"/>
                  </a:lnTo>
                  <a:lnTo>
                    <a:pt x="25" y="38"/>
                  </a:lnTo>
                  <a:lnTo>
                    <a:pt x="12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21" y="17"/>
                  </a:lnTo>
                  <a:lnTo>
                    <a:pt x="41" y="17"/>
                  </a:lnTo>
                  <a:lnTo>
                    <a:pt x="58" y="17"/>
                  </a:lnTo>
                  <a:lnTo>
                    <a:pt x="75" y="13"/>
                  </a:lnTo>
                  <a:lnTo>
                    <a:pt x="87" y="13"/>
                  </a:lnTo>
                  <a:lnTo>
                    <a:pt x="100" y="9"/>
                  </a:lnTo>
                  <a:lnTo>
                    <a:pt x="112" y="9"/>
                  </a:lnTo>
                  <a:lnTo>
                    <a:pt x="121" y="9"/>
                  </a:lnTo>
                  <a:lnTo>
                    <a:pt x="133" y="5"/>
                  </a:lnTo>
                  <a:lnTo>
                    <a:pt x="142" y="5"/>
                  </a:lnTo>
                  <a:lnTo>
                    <a:pt x="150" y="5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83" y="5"/>
                  </a:lnTo>
                  <a:lnTo>
                    <a:pt x="188" y="9"/>
                  </a:lnTo>
                  <a:lnTo>
                    <a:pt x="196" y="13"/>
                  </a:lnTo>
                  <a:lnTo>
                    <a:pt x="204" y="17"/>
                  </a:lnTo>
                  <a:lnTo>
                    <a:pt x="208" y="21"/>
                  </a:lnTo>
                  <a:lnTo>
                    <a:pt x="213" y="26"/>
                  </a:lnTo>
                  <a:lnTo>
                    <a:pt x="213" y="30"/>
                  </a:lnTo>
                  <a:lnTo>
                    <a:pt x="208" y="34"/>
                  </a:lnTo>
                  <a:lnTo>
                    <a:pt x="208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0" y="42"/>
                  </a:lnTo>
                  <a:lnTo>
                    <a:pt x="196" y="46"/>
                  </a:lnTo>
                  <a:lnTo>
                    <a:pt x="196" y="51"/>
                  </a:lnTo>
                  <a:lnTo>
                    <a:pt x="192" y="55"/>
                  </a:lnTo>
                  <a:lnTo>
                    <a:pt x="188" y="63"/>
                  </a:lnTo>
                  <a:lnTo>
                    <a:pt x="183" y="71"/>
                  </a:lnTo>
                  <a:lnTo>
                    <a:pt x="179" y="80"/>
                  </a:lnTo>
                  <a:lnTo>
                    <a:pt x="179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E067B325-10F7-4EAE-94C7-071A76E8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934" y="2253002"/>
              <a:ext cx="79672" cy="717035"/>
            </a:xfrm>
            <a:custGeom>
              <a:avLst/>
              <a:gdLst>
                <a:gd name="T0" fmla="*/ 13 w 13"/>
                <a:gd name="T1" fmla="*/ 0 h 117"/>
                <a:gd name="T2" fmla="*/ 8 w 13"/>
                <a:gd name="T3" fmla="*/ 58 h 117"/>
                <a:gd name="T4" fmla="*/ 8 w 13"/>
                <a:gd name="T5" fmla="*/ 87 h 117"/>
                <a:gd name="T6" fmla="*/ 8 w 13"/>
                <a:gd name="T7" fmla="*/ 117 h 117"/>
                <a:gd name="T8" fmla="*/ 0 w 13"/>
                <a:gd name="T9" fmla="*/ 117 h 117"/>
                <a:gd name="T10" fmla="*/ 4 w 13"/>
                <a:gd name="T11" fmla="*/ 96 h 117"/>
                <a:gd name="T12" fmla="*/ 4 w 13"/>
                <a:gd name="T13" fmla="*/ 75 h 117"/>
                <a:gd name="T14" fmla="*/ 4 w 13"/>
                <a:gd name="T15" fmla="*/ 58 h 117"/>
                <a:gd name="T16" fmla="*/ 0 w 13"/>
                <a:gd name="T17" fmla="*/ 42 h 117"/>
                <a:gd name="T18" fmla="*/ 0 w 13"/>
                <a:gd name="T19" fmla="*/ 29 h 117"/>
                <a:gd name="T20" fmla="*/ 0 w 13"/>
                <a:gd name="T21" fmla="*/ 16 h 117"/>
                <a:gd name="T22" fmla="*/ 0 w 13"/>
                <a:gd name="T23" fmla="*/ 8 h 117"/>
                <a:gd name="T24" fmla="*/ 0 w 13"/>
                <a:gd name="T25" fmla="*/ 0 h 117"/>
                <a:gd name="T26" fmla="*/ 13 w 13"/>
                <a:gd name="T27" fmla="*/ 0 h 117"/>
                <a:gd name="T28" fmla="*/ 13 w 13"/>
                <a:gd name="T2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17">
                  <a:moveTo>
                    <a:pt x="13" y="0"/>
                  </a:moveTo>
                  <a:lnTo>
                    <a:pt x="8" y="58"/>
                  </a:lnTo>
                  <a:lnTo>
                    <a:pt x="8" y="87"/>
                  </a:lnTo>
                  <a:lnTo>
                    <a:pt x="8" y="117"/>
                  </a:lnTo>
                  <a:lnTo>
                    <a:pt x="0" y="117"/>
                  </a:lnTo>
                  <a:lnTo>
                    <a:pt x="4" y="96"/>
                  </a:lnTo>
                  <a:lnTo>
                    <a:pt x="4" y="75"/>
                  </a:lnTo>
                  <a:lnTo>
                    <a:pt x="4" y="58"/>
                  </a:lnTo>
                  <a:lnTo>
                    <a:pt x="0" y="42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0FAAB340-8A71-4340-9A26-F4FE14E21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510" y="2632968"/>
              <a:ext cx="717035" cy="153214"/>
            </a:xfrm>
            <a:custGeom>
              <a:avLst/>
              <a:gdLst>
                <a:gd name="T0" fmla="*/ 71 w 117"/>
                <a:gd name="T1" fmla="*/ 0 h 25"/>
                <a:gd name="T2" fmla="*/ 79 w 117"/>
                <a:gd name="T3" fmla="*/ 0 h 25"/>
                <a:gd name="T4" fmla="*/ 88 w 117"/>
                <a:gd name="T5" fmla="*/ 0 h 25"/>
                <a:gd name="T6" fmla="*/ 100 w 117"/>
                <a:gd name="T7" fmla="*/ 0 h 25"/>
                <a:gd name="T8" fmla="*/ 108 w 117"/>
                <a:gd name="T9" fmla="*/ 0 h 25"/>
                <a:gd name="T10" fmla="*/ 113 w 117"/>
                <a:gd name="T11" fmla="*/ 5 h 25"/>
                <a:gd name="T12" fmla="*/ 117 w 117"/>
                <a:gd name="T13" fmla="*/ 9 h 25"/>
                <a:gd name="T14" fmla="*/ 117 w 117"/>
                <a:gd name="T15" fmla="*/ 9 h 25"/>
                <a:gd name="T16" fmla="*/ 117 w 117"/>
                <a:gd name="T17" fmla="*/ 13 h 25"/>
                <a:gd name="T18" fmla="*/ 113 w 117"/>
                <a:gd name="T19" fmla="*/ 17 h 25"/>
                <a:gd name="T20" fmla="*/ 108 w 117"/>
                <a:gd name="T21" fmla="*/ 17 h 25"/>
                <a:gd name="T22" fmla="*/ 104 w 117"/>
                <a:gd name="T23" fmla="*/ 17 h 25"/>
                <a:gd name="T24" fmla="*/ 100 w 117"/>
                <a:gd name="T25" fmla="*/ 21 h 25"/>
                <a:gd name="T26" fmla="*/ 92 w 117"/>
                <a:gd name="T27" fmla="*/ 21 h 25"/>
                <a:gd name="T28" fmla="*/ 88 w 117"/>
                <a:gd name="T29" fmla="*/ 21 h 25"/>
                <a:gd name="T30" fmla="*/ 88 w 117"/>
                <a:gd name="T31" fmla="*/ 25 h 25"/>
                <a:gd name="T32" fmla="*/ 83 w 117"/>
                <a:gd name="T33" fmla="*/ 25 h 25"/>
                <a:gd name="T34" fmla="*/ 75 w 117"/>
                <a:gd name="T35" fmla="*/ 25 h 25"/>
                <a:gd name="T36" fmla="*/ 63 w 117"/>
                <a:gd name="T37" fmla="*/ 25 h 25"/>
                <a:gd name="T38" fmla="*/ 50 w 117"/>
                <a:gd name="T39" fmla="*/ 25 h 25"/>
                <a:gd name="T40" fmla="*/ 33 w 117"/>
                <a:gd name="T41" fmla="*/ 25 h 25"/>
                <a:gd name="T42" fmla="*/ 25 w 117"/>
                <a:gd name="T43" fmla="*/ 25 h 25"/>
                <a:gd name="T44" fmla="*/ 17 w 117"/>
                <a:gd name="T45" fmla="*/ 25 h 25"/>
                <a:gd name="T46" fmla="*/ 8 w 117"/>
                <a:gd name="T47" fmla="*/ 25 h 25"/>
                <a:gd name="T48" fmla="*/ 4 w 117"/>
                <a:gd name="T49" fmla="*/ 21 h 25"/>
                <a:gd name="T50" fmla="*/ 4 w 117"/>
                <a:gd name="T51" fmla="*/ 21 h 25"/>
                <a:gd name="T52" fmla="*/ 0 w 117"/>
                <a:gd name="T53" fmla="*/ 17 h 25"/>
                <a:gd name="T54" fmla="*/ 0 w 117"/>
                <a:gd name="T55" fmla="*/ 13 h 25"/>
                <a:gd name="T56" fmla="*/ 17 w 117"/>
                <a:gd name="T57" fmla="*/ 9 h 25"/>
                <a:gd name="T58" fmla="*/ 29 w 117"/>
                <a:gd name="T59" fmla="*/ 9 h 25"/>
                <a:gd name="T60" fmla="*/ 42 w 117"/>
                <a:gd name="T61" fmla="*/ 5 h 25"/>
                <a:gd name="T62" fmla="*/ 50 w 117"/>
                <a:gd name="T63" fmla="*/ 5 h 25"/>
                <a:gd name="T64" fmla="*/ 63 w 117"/>
                <a:gd name="T65" fmla="*/ 5 h 25"/>
                <a:gd name="T66" fmla="*/ 67 w 117"/>
                <a:gd name="T67" fmla="*/ 5 h 25"/>
                <a:gd name="T68" fmla="*/ 71 w 117"/>
                <a:gd name="T69" fmla="*/ 0 h 25"/>
                <a:gd name="T70" fmla="*/ 71 w 117"/>
                <a:gd name="T7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25">
                  <a:moveTo>
                    <a:pt x="71" y="0"/>
                  </a:moveTo>
                  <a:lnTo>
                    <a:pt x="79" y="0"/>
                  </a:lnTo>
                  <a:lnTo>
                    <a:pt x="88" y="0"/>
                  </a:lnTo>
                  <a:lnTo>
                    <a:pt x="100" y="0"/>
                  </a:lnTo>
                  <a:lnTo>
                    <a:pt x="108" y="0"/>
                  </a:lnTo>
                  <a:lnTo>
                    <a:pt x="113" y="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13"/>
                  </a:lnTo>
                  <a:lnTo>
                    <a:pt x="113" y="17"/>
                  </a:lnTo>
                  <a:lnTo>
                    <a:pt x="108" y="17"/>
                  </a:lnTo>
                  <a:lnTo>
                    <a:pt x="104" y="17"/>
                  </a:lnTo>
                  <a:lnTo>
                    <a:pt x="100" y="21"/>
                  </a:lnTo>
                  <a:lnTo>
                    <a:pt x="92" y="21"/>
                  </a:lnTo>
                  <a:lnTo>
                    <a:pt x="88" y="21"/>
                  </a:lnTo>
                  <a:lnTo>
                    <a:pt x="88" y="25"/>
                  </a:lnTo>
                  <a:lnTo>
                    <a:pt x="83" y="25"/>
                  </a:lnTo>
                  <a:lnTo>
                    <a:pt x="75" y="25"/>
                  </a:lnTo>
                  <a:lnTo>
                    <a:pt x="63" y="25"/>
                  </a:lnTo>
                  <a:lnTo>
                    <a:pt x="50" y="25"/>
                  </a:lnTo>
                  <a:lnTo>
                    <a:pt x="33" y="25"/>
                  </a:lnTo>
                  <a:lnTo>
                    <a:pt x="25" y="25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7" y="9"/>
                  </a:lnTo>
                  <a:lnTo>
                    <a:pt x="29" y="9"/>
                  </a:lnTo>
                  <a:lnTo>
                    <a:pt x="42" y="5"/>
                  </a:lnTo>
                  <a:lnTo>
                    <a:pt x="50" y="5"/>
                  </a:lnTo>
                  <a:lnTo>
                    <a:pt x="63" y="5"/>
                  </a:lnTo>
                  <a:lnTo>
                    <a:pt x="67" y="5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01E05A2D-181A-4D52-A5E0-D7F9999E0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996" y="2945519"/>
              <a:ext cx="766063" cy="73542"/>
            </a:xfrm>
            <a:custGeom>
              <a:avLst/>
              <a:gdLst>
                <a:gd name="T0" fmla="*/ 125 w 125"/>
                <a:gd name="T1" fmla="*/ 4 h 12"/>
                <a:gd name="T2" fmla="*/ 121 w 125"/>
                <a:gd name="T3" fmla="*/ 4 h 12"/>
                <a:gd name="T4" fmla="*/ 112 w 125"/>
                <a:gd name="T5" fmla="*/ 8 h 12"/>
                <a:gd name="T6" fmla="*/ 100 w 125"/>
                <a:gd name="T7" fmla="*/ 8 h 12"/>
                <a:gd name="T8" fmla="*/ 83 w 125"/>
                <a:gd name="T9" fmla="*/ 8 h 12"/>
                <a:gd name="T10" fmla="*/ 67 w 125"/>
                <a:gd name="T11" fmla="*/ 8 h 12"/>
                <a:gd name="T12" fmla="*/ 46 w 125"/>
                <a:gd name="T13" fmla="*/ 8 h 12"/>
                <a:gd name="T14" fmla="*/ 25 w 125"/>
                <a:gd name="T15" fmla="*/ 12 h 12"/>
                <a:gd name="T16" fmla="*/ 0 w 125"/>
                <a:gd name="T17" fmla="*/ 12 h 12"/>
                <a:gd name="T18" fmla="*/ 0 w 125"/>
                <a:gd name="T19" fmla="*/ 8 h 12"/>
                <a:gd name="T20" fmla="*/ 33 w 125"/>
                <a:gd name="T21" fmla="*/ 8 h 12"/>
                <a:gd name="T22" fmla="*/ 62 w 125"/>
                <a:gd name="T23" fmla="*/ 4 h 12"/>
                <a:gd name="T24" fmla="*/ 96 w 125"/>
                <a:gd name="T25" fmla="*/ 0 h 12"/>
                <a:gd name="T26" fmla="*/ 125 w 125"/>
                <a:gd name="T27" fmla="*/ 0 h 12"/>
                <a:gd name="T28" fmla="*/ 125 w 125"/>
                <a:gd name="T29" fmla="*/ 4 h 12"/>
                <a:gd name="T30" fmla="*/ 125 w 125"/>
                <a:gd name="T3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2">
                  <a:moveTo>
                    <a:pt x="125" y="4"/>
                  </a:moveTo>
                  <a:lnTo>
                    <a:pt x="121" y="4"/>
                  </a:lnTo>
                  <a:lnTo>
                    <a:pt x="112" y="8"/>
                  </a:lnTo>
                  <a:lnTo>
                    <a:pt x="100" y="8"/>
                  </a:lnTo>
                  <a:lnTo>
                    <a:pt x="83" y="8"/>
                  </a:lnTo>
                  <a:lnTo>
                    <a:pt x="67" y="8"/>
                  </a:lnTo>
                  <a:lnTo>
                    <a:pt x="46" y="8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3" y="8"/>
                  </a:lnTo>
                  <a:lnTo>
                    <a:pt x="62" y="4"/>
                  </a:lnTo>
                  <a:lnTo>
                    <a:pt x="96" y="0"/>
                  </a:lnTo>
                  <a:lnTo>
                    <a:pt x="125" y="0"/>
                  </a:lnTo>
                  <a:lnTo>
                    <a:pt x="125" y="4"/>
                  </a:lnTo>
                  <a:lnTo>
                    <a:pt x="1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CFC4BCE6-4561-4A69-B72A-071B99B3BE17}"/>
              </a:ext>
            </a:extLst>
          </p:cNvPr>
          <p:cNvGrpSpPr/>
          <p:nvPr/>
        </p:nvGrpSpPr>
        <p:grpSpPr>
          <a:xfrm>
            <a:off x="6956649" y="2363929"/>
            <a:ext cx="2128865" cy="2235133"/>
            <a:chOff x="6449752" y="1511453"/>
            <a:chExt cx="2359469" cy="1991759"/>
          </a:xfrm>
        </p:grpSpPr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FA4E840B-FD48-4DB7-920F-0BB43AD52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662" y="1511453"/>
              <a:ext cx="410610" cy="330938"/>
            </a:xfrm>
            <a:custGeom>
              <a:avLst/>
              <a:gdLst>
                <a:gd name="T0" fmla="*/ 21 w 67"/>
                <a:gd name="T1" fmla="*/ 4 h 54"/>
                <a:gd name="T2" fmla="*/ 38 w 67"/>
                <a:gd name="T3" fmla="*/ 8 h 54"/>
                <a:gd name="T4" fmla="*/ 55 w 67"/>
                <a:gd name="T5" fmla="*/ 12 h 54"/>
                <a:gd name="T6" fmla="*/ 63 w 67"/>
                <a:gd name="T7" fmla="*/ 20 h 54"/>
                <a:gd name="T8" fmla="*/ 63 w 67"/>
                <a:gd name="T9" fmla="*/ 25 h 54"/>
                <a:gd name="T10" fmla="*/ 67 w 67"/>
                <a:gd name="T11" fmla="*/ 29 h 54"/>
                <a:gd name="T12" fmla="*/ 67 w 67"/>
                <a:gd name="T13" fmla="*/ 33 h 54"/>
                <a:gd name="T14" fmla="*/ 67 w 67"/>
                <a:gd name="T15" fmla="*/ 33 h 54"/>
                <a:gd name="T16" fmla="*/ 67 w 67"/>
                <a:gd name="T17" fmla="*/ 37 h 54"/>
                <a:gd name="T18" fmla="*/ 67 w 67"/>
                <a:gd name="T19" fmla="*/ 41 h 54"/>
                <a:gd name="T20" fmla="*/ 63 w 67"/>
                <a:gd name="T21" fmla="*/ 46 h 54"/>
                <a:gd name="T22" fmla="*/ 63 w 67"/>
                <a:gd name="T23" fmla="*/ 50 h 54"/>
                <a:gd name="T24" fmla="*/ 59 w 67"/>
                <a:gd name="T25" fmla="*/ 54 h 54"/>
                <a:gd name="T26" fmla="*/ 50 w 67"/>
                <a:gd name="T27" fmla="*/ 50 h 54"/>
                <a:gd name="T28" fmla="*/ 42 w 67"/>
                <a:gd name="T29" fmla="*/ 50 h 54"/>
                <a:gd name="T30" fmla="*/ 30 w 67"/>
                <a:gd name="T31" fmla="*/ 41 h 54"/>
                <a:gd name="T32" fmla="*/ 21 w 67"/>
                <a:gd name="T33" fmla="*/ 37 h 54"/>
                <a:gd name="T34" fmla="*/ 13 w 67"/>
                <a:gd name="T35" fmla="*/ 33 h 54"/>
                <a:gd name="T36" fmla="*/ 9 w 67"/>
                <a:gd name="T37" fmla="*/ 29 h 54"/>
                <a:gd name="T38" fmla="*/ 5 w 67"/>
                <a:gd name="T39" fmla="*/ 20 h 54"/>
                <a:gd name="T40" fmla="*/ 0 w 67"/>
                <a:gd name="T41" fmla="*/ 16 h 54"/>
                <a:gd name="T42" fmla="*/ 0 w 67"/>
                <a:gd name="T43" fmla="*/ 16 h 54"/>
                <a:gd name="T44" fmla="*/ 0 w 67"/>
                <a:gd name="T45" fmla="*/ 8 h 54"/>
                <a:gd name="T46" fmla="*/ 5 w 67"/>
                <a:gd name="T47" fmla="*/ 4 h 54"/>
                <a:gd name="T48" fmla="*/ 5 w 67"/>
                <a:gd name="T49" fmla="*/ 4 h 54"/>
                <a:gd name="T50" fmla="*/ 9 w 67"/>
                <a:gd name="T51" fmla="*/ 0 h 54"/>
                <a:gd name="T52" fmla="*/ 13 w 67"/>
                <a:gd name="T53" fmla="*/ 4 h 54"/>
                <a:gd name="T54" fmla="*/ 21 w 67"/>
                <a:gd name="T55" fmla="*/ 4 h 54"/>
                <a:gd name="T56" fmla="*/ 21 w 67"/>
                <a:gd name="T5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54">
                  <a:moveTo>
                    <a:pt x="21" y="4"/>
                  </a:moveTo>
                  <a:lnTo>
                    <a:pt x="38" y="8"/>
                  </a:lnTo>
                  <a:lnTo>
                    <a:pt x="55" y="12"/>
                  </a:lnTo>
                  <a:lnTo>
                    <a:pt x="63" y="20"/>
                  </a:lnTo>
                  <a:lnTo>
                    <a:pt x="63" y="25"/>
                  </a:lnTo>
                  <a:lnTo>
                    <a:pt x="67" y="29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3" y="46"/>
                  </a:lnTo>
                  <a:lnTo>
                    <a:pt x="63" y="50"/>
                  </a:lnTo>
                  <a:lnTo>
                    <a:pt x="59" y="54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30" y="41"/>
                  </a:lnTo>
                  <a:lnTo>
                    <a:pt x="21" y="37"/>
                  </a:lnTo>
                  <a:lnTo>
                    <a:pt x="13" y="33"/>
                  </a:lnTo>
                  <a:lnTo>
                    <a:pt x="9" y="29"/>
                  </a:lnTo>
                  <a:lnTo>
                    <a:pt x="5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5" y="4"/>
                  </a:lnTo>
                  <a:lnTo>
                    <a:pt x="5" y="4"/>
                  </a:lnTo>
                  <a:lnTo>
                    <a:pt x="9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D5CDFC72-28EA-4CEC-8FE7-E7C351098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752" y="2044633"/>
              <a:ext cx="410610" cy="281910"/>
            </a:xfrm>
            <a:custGeom>
              <a:avLst/>
              <a:gdLst>
                <a:gd name="T0" fmla="*/ 0 w 67"/>
                <a:gd name="T1" fmla="*/ 5 h 46"/>
                <a:gd name="T2" fmla="*/ 0 w 67"/>
                <a:gd name="T3" fmla="*/ 5 h 46"/>
                <a:gd name="T4" fmla="*/ 5 w 67"/>
                <a:gd name="T5" fmla="*/ 0 h 46"/>
                <a:gd name="T6" fmla="*/ 5 w 67"/>
                <a:gd name="T7" fmla="*/ 0 h 46"/>
                <a:gd name="T8" fmla="*/ 13 w 67"/>
                <a:gd name="T9" fmla="*/ 0 h 46"/>
                <a:gd name="T10" fmla="*/ 25 w 67"/>
                <a:gd name="T11" fmla="*/ 0 h 46"/>
                <a:gd name="T12" fmla="*/ 34 w 67"/>
                <a:gd name="T13" fmla="*/ 5 h 46"/>
                <a:gd name="T14" fmla="*/ 46 w 67"/>
                <a:gd name="T15" fmla="*/ 9 h 46"/>
                <a:gd name="T16" fmla="*/ 51 w 67"/>
                <a:gd name="T17" fmla="*/ 9 h 46"/>
                <a:gd name="T18" fmla="*/ 59 w 67"/>
                <a:gd name="T19" fmla="*/ 13 h 46"/>
                <a:gd name="T20" fmla="*/ 63 w 67"/>
                <a:gd name="T21" fmla="*/ 17 h 46"/>
                <a:gd name="T22" fmla="*/ 67 w 67"/>
                <a:gd name="T23" fmla="*/ 25 h 46"/>
                <a:gd name="T24" fmla="*/ 67 w 67"/>
                <a:gd name="T25" fmla="*/ 25 h 46"/>
                <a:gd name="T26" fmla="*/ 67 w 67"/>
                <a:gd name="T27" fmla="*/ 30 h 46"/>
                <a:gd name="T28" fmla="*/ 67 w 67"/>
                <a:gd name="T29" fmla="*/ 34 h 46"/>
                <a:gd name="T30" fmla="*/ 67 w 67"/>
                <a:gd name="T31" fmla="*/ 38 h 46"/>
                <a:gd name="T32" fmla="*/ 63 w 67"/>
                <a:gd name="T33" fmla="*/ 42 h 46"/>
                <a:gd name="T34" fmla="*/ 63 w 67"/>
                <a:gd name="T35" fmla="*/ 46 h 46"/>
                <a:gd name="T36" fmla="*/ 59 w 67"/>
                <a:gd name="T37" fmla="*/ 46 h 46"/>
                <a:gd name="T38" fmla="*/ 51 w 67"/>
                <a:gd name="T39" fmla="*/ 46 h 46"/>
                <a:gd name="T40" fmla="*/ 42 w 67"/>
                <a:gd name="T41" fmla="*/ 42 h 46"/>
                <a:gd name="T42" fmla="*/ 30 w 67"/>
                <a:gd name="T43" fmla="*/ 38 h 46"/>
                <a:gd name="T44" fmla="*/ 21 w 67"/>
                <a:gd name="T45" fmla="*/ 30 h 46"/>
                <a:gd name="T46" fmla="*/ 17 w 67"/>
                <a:gd name="T47" fmla="*/ 25 h 46"/>
                <a:gd name="T48" fmla="*/ 9 w 67"/>
                <a:gd name="T49" fmla="*/ 21 h 46"/>
                <a:gd name="T50" fmla="*/ 5 w 67"/>
                <a:gd name="T51" fmla="*/ 17 h 46"/>
                <a:gd name="T52" fmla="*/ 5 w 67"/>
                <a:gd name="T53" fmla="*/ 13 h 46"/>
                <a:gd name="T54" fmla="*/ 0 w 67"/>
                <a:gd name="T55" fmla="*/ 9 h 46"/>
                <a:gd name="T56" fmla="*/ 0 w 67"/>
                <a:gd name="T57" fmla="*/ 5 h 46"/>
                <a:gd name="T58" fmla="*/ 0 w 67"/>
                <a:gd name="T5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46">
                  <a:moveTo>
                    <a:pt x="0" y="5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4" y="5"/>
                  </a:lnTo>
                  <a:lnTo>
                    <a:pt x="46" y="9"/>
                  </a:lnTo>
                  <a:lnTo>
                    <a:pt x="51" y="9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30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59" y="46"/>
                  </a:lnTo>
                  <a:lnTo>
                    <a:pt x="51" y="46"/>
                  </a:lnTo>
                  <a:lnTo>
                    <a:pt x="42" y="42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7" y="25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5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E630EE5B-EA3E-4E86-BEB2-727304FC9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4910" y="2430726"/>
              <a:ext cx="588335" cy="870245"/>
            </a:xfrm>
            <a:custGeom>
              <a:avLst/>
              <a:gdLst>
                <a:gd name="T0" fmla="*/ 54 w 96"/>
                <a:gd name="T1" fmla="*/ 109 h 142"/>
                <a:gd name="T2" fmla="*/ 50 w 96"/>
                <a:gd name="T3" fmla="*/ 121 h 142"/>
                <a:gd name="T4" fmla="*/ 46 w 96"/>
                <a:gd name="T5" fmla="*/ 130 h 142"/>
                <a:gd name="T6" fmla="*/ 42 w 96"/>
                <a:gd name="T7" fmla="*/ 138 h 142"/>
                <a:gd name="T8" fmla="*/ 37 w 96"/>
                <a:gd name="T9" fmla="*/ 142 h 142"/>
                <a:gd name="T10" fmla="*/ 29 w 96"/>
                <a:gd name="T11" fmla="*/ 142 h 142"/>
                <a:gd name="T12" fmla="*/ 25 w 96"/>
                <a:gd name="T13" fmla="*/ 138 h 142"/>
                <a:gd name="T14" fmla="*/ 21 w 96"/>
                <a:gd name="T15" fmla="*/ 134 h 142"/>
                <a:gd name="T16" fmla="*/ 12 w 96"/>
                <a:gd name="T17" fmla="*/ 125 h 142"/>
                <a:gd name="T18" fmla="*/ 8 w 96"/>
                <a:gd name="T19" fmla="*/ 117 h 142"/>
                <a:gd name="T20" fmla="*/ 4 w 96"/>
                <a:gd name="T21" fmla="*/ 113 h 142"/>
                <a:gd name="T22" fmla="*/ 0 w 96"/>
                <a:gd name="T23" fmla="*/ 104 h 142"/>
                <a:gd name="T24" fmla="*/ 0 w 96"/>
                <a:gd name="T25" fmla="*/ 100 h 142"/>
                <a:gd name="T26" fmla="*/ 0 w 96"/>
                <a:gd name="T27" fmla="*/ 92 h 142"/>
                <a:gd name="T28" fmla="*/ 4 w 96"/>
                <a:gd name="T29" fmla="*/ 92 h 142"/>
                <a:gd name="T30" fmla="*/ 4 w 96"/>
                <a:gd name="T31" fmla="*/ 88 h 142"/>
                <a:gd name="T32" fmla="*/ 8 w 96"/>
                <a:gd name="T33" fmla="*/ 88 h 142"/>
                <a:gd name="T34" fmla="*/ 16 w 96"/>
                <a:gd name="T35" fmla="*/ 88 h 142"/>
                <a:gd name="T36" fmla="*/ 21 w 96"/>
                <a:gd name="T37" fmla="*/ 88 h 142"/>
                <a:gd name="T38" fmla="*/ 21 w 96"/>
                <a:gd name="T39" fmla="*/ 88 h 142"/>
                <a:gd name="T40" fmla="*/ 25 w 96"/>
                <a:gd name="T41" fmla="*/ 84 h 142"/>
                <a:gd name="T42" fmla="*/ 25 w 96"/>
                <a:gd name="T43" fmla="*/ 84 h 142"/>
                <a:gd name="T44" fmla="*/ 29 w 96"/>
                <a:gd name="T45" fmla="*/ 75 h 142"/>
                <a:gd name="T46" fmla="*/ 37 w 96"/>
                <a:gd name="T47" fmla="*/ 71 h 142"/>
                <a:gd name="T48" fmla="*/ 42 w 96"/>
                <a:gd name="T49" fmla="*/ 63 h 142"/>
                <a:gd name="T50" fmla="*/ 50 w 96"/>
                <a:gd name="T51" fmla="*/ 54 h 142"/>
                <a:gd name="T52" fmla="*/ 54 w 96"/>
                <a:gd name="T53" fmla="*/ 42 h 142"/>
                <a:gd name="T54" fmla="*/ 62 w 96"/>
                <a:gd name="T55" fmla="*/ 29 h 142"/>
                <a:gd name="T56" fmla="*/ 71 w 96"/>
                <a:gd name="T57" fmla="*/ 21 h 142"/>
                <a:gd name="T58" fmla="*/ 75 w 96"/>
                <a:gd name="T59" fmla="*/ 13 h 142"/>
                <a:gd name="T60" fmla="*/ 83 w 96"/>
                <a:gd name="T61" fmla="*/ 8 h 142"/>
                <a:gd name="T62" fmla="*/ 87 w 96"/>
                <a:gd name="T63" fmla="*/ 4 h 142"/>
                <a:gd name="T64" fmla="*/ 87 w 96"/>
                <a:gd name="T65" fmla="*/ 0 h 142"/>
                <a:gd name="T66" fmla="*/ 92 w 96"/>
                <a:gd name="T67" fmla="*/ 0 h 142"/>
                <a:gd name="T68" fmla="*/ 96 w 96"/>
                <a:gd name="T69" fmla="*/ 0 h 142"/>
                <a:gd name="T70" fmla="*/ 96 w 96"/>
                <a:gd name="T71" fmla="*/ 4 h 142"/>
                <a:gd name="T72" fmla="*/ 96 w 96"/>
                <a:gd name="T73" fmla="*/ 8 h 142"/>
                <a:gd name="T74" fmla="*/ 92 w 96"/>
                <a:gd name="T75" fmla="*/ 21 h 142"/>
                <a:gd name="T76" fmla="*/ 83 w 96"/>
                <a:gd name="T77" fmla="*/ 38 h 142"/>
                <a:gd name="T78" fmla="*/ 75 w 96"/>
                <a:gd name="T79" fmla="*/ 58 h 142"/>
                <a:gd name="T80" fmla="*/ 71 w 96"/>
                <a:gd name="T81" fmla="*/ 75 h 142"/>
                <a:gd name="T82" fmla="*/ 54 w 96"/>
                <a:gd name="T83" fmla="*/ 109 h 142"/>
                <a:gd name="T84" fmla="*/ 54 w 96"/>
                <a:gd name="T85" fmla="*/ 10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142">
                  <a:moveTo>
                    <a:pt x="54" y="109"/>
                  </a:moveTo>
                  <a:lnTo>
                    <a:pt x="50" y="121"/>
                  </a:lnTo>
                  <a:lnTo>
                    <a:pt x="46" y="130"/>
                  </a:lnTo>
                  <a:lnTo>
                    <a:pt x="42" y="138"/>
                  </a:lnTo>
                  <a:lnTo>
                    <a:pt x="37" y="142"/>
                  </a:lnTo>
                  <a:lnTo>
                    <a:pt x="29" y="142"/>
                  </a:lnTo>
                  <a:lnTo>
                    <a:pt x="25" y="138"/>
                  </a:lnTo>
                  <a:lnTo>
                    <a:pt x="21" y="134"/>
                  </a:lnTo>
                  <a:lnTo>
                    <a:pt x="12" y="125"/>
                  </a:lnTo>
                  <a:lnTo>
                    <a:pt x="8" y="117"/>
                  </a:lnTo>
                  <a:lnTo>
                    <a:pt x="4" y="113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9" y="75"/>
                  </a:lnTo>
                  <a:lnTo>
                    <a:pt x="37" y="71"/>
                  </a:lnTo>
                  <a:lnTo>
                    <a:pt x="42" y="63"/>
                  </a:lnTo>
                  <a:lnTo>
                    <a:pt x="50" y="54"/>
                  </a:lnTo>
                  <a:lnTo>
                    <a:pt x="54" y="42"/>
                  </a:lnTo>
                  <a:lnTo>
                    <a:pt x="62" y="29"/>
                  </a:lnTo>
                  <a:lnTo>
                    <a:pt x="71" y="21"/>
                  </a:lnTo>
                  <a:lnTo>
                    <a:pt x="75" y="13"/>
                  </a:lnTo>
                  <a:lnTo>
                    <a:pt x="83" y="8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92" y="21"/>
                  </a:lnTo>
                  <a:lnTo>
                    <a:pt x="83" y="38"/>
                  </a:lnTo>
                  <a:lnTo>
                    <a:pt x="75" y="58"/>
                  </a:lnTo>
                  <a:lnTo>
                    <a:pt x="71" y="75"/>
                  </a:lnTo>
                  <a:lnTo>
                    <a:pt x="54" y="109"/>
                  </a:lnTo>
                  <a:lnTo>
                    <a:pt x="54" y="1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DFC728F9-1009-405B-9ECA-2B961366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3" y="1738209"/>
              <a:ext cx="1795648" cy="306424"/>
            </a:xfrm>
            <a:custGeom>
              <a:avLst/>
              <a:gdLst>
                <a:gd name="T0" fmla="*/ 284 w 293"/>
                <a:gd name="T1" fmla="*/ 34 h 50"/>
                <a:gd name="T2" fmla="*/ 276 w 293"/>
                <a:gd name="T3" fmla="*/ 34 h 50"/>
                <a:gd name="T4" fmla="*/ 268 w 293"/>
                <a:gd name="T5" fmla="*/ 34 h 50"/>
                <a:gd name="T6" fmla="*/ 259 w 293"/>
                <a:gd name="T7" fmla="*/ 34 h 50"/>
                <a:gd name="T8" fmla="*/ 255 w 293"/>
                <a:gd name="T9" fmla="*/ 34 h 50"/>
                <a:gd name="T10" fmla="*/ 247 w 293"/>
                <a:gd name="T11" fmla="*/ 34 h 50"/>
                <a:gd name="T12" fmla="*/ 234 w 293"/>
                <a:gd name="T13" fmla="*/ 29 h 50"/>
                <a:gd name="T14" fmla="*/ 213 w 293"/>
                <a:gd name="T15" fmla="*/ 34 h 50"/>
                <a:gd name="T16" fmla="*/ 197 w 293"/>
                <a:gd name="T17" fmla="*/ 34 h 50"/>
                <a:gd name="T18" fmla="*/ 159 w 293"/>
                <a:gd name="T19" fmla="*/ 34 h 50"/>
                <a:gd name="T20" fmla="*/ 121 w 293"/>
                <a:gd name="T21" fmla="*/ 38 h 50"/>
                <a:gd name="T22" fmla="*/ 84 w 293"/>
                <a:gd name="T23" fmla="*/ 42 h 50"/>
                <a:gd name="T24" fmla="*/ 75 w 293"/>
                <a:gd name="T25" fmla="*/ 46 h 50"/>
                <a:gd name="T26" fmla="*/ 67 w 293"/>
                <a:gd name="T27" fmla="*/ 46 h 50"/>
                <a:gd name="T28" fmla="*/ 55 w 293"/>
                <a:gd name="T29" fmla="*/ 46 h 50"/>
                <a:gd name="T30" fmla="*/ 46 w 293"/>
                <a:gd name="T31" fmla="*/ 50 h 50"/>
                <a:gd name="T32" fmla="*/ 42 w 293"/>
                <a:gd name="T33" fmla="*/ 50 h 50"/>
                <a:gd name="T34" fmla="*/ 30 w 293"/>
                <a:gd name="T35" fmla="*/ 50 h 50"/>
                <a:gd name="T36" fmla="*/ 21 w 293"/>
                <a:gd name="T37" fmla="*/ 46 h 50"/>
                <a:gd name="T38" fmla="*/ 13 w 293"/>
                <a:gd name="T39" fmla="*/ 42 h 50"/>
                <a:gd name="T40" fmla="*/ 9 w 293"/>
                <a:gd name="T41" fmla="*/ 38 h 50"/>
                <a:gd name="T42" fmla="*/ 4 w 293"/>
                <a:gd name="T43" fmla="*/ 34 h 50"/>
                <a:gd name="T44" fmla="*/ 0 w 293"/>
                <a:gd name="T45" fmla="*/ 25 h 50"/>
                <a:gd name="T46" fmla="*/ 13 w 293"/>
                <a:gd name="T47" fmla="*/ 25 h 50"/>
                <a:gd name="T48" fmla="*/ 21 w 293"/>
                <a:gd name="T49" fmla="*/ 25 h 50"/>
                <a:gd name="T50" fmla="*/ 34 w 293"/>
                <a:gd name="T51" fmla="*/ 25 h 50"/>
                <a:gd name="T52" fmla="*/ 50 w 293"/>
                <a:gd name="T53" fmla="*/ 25 h 50"/>
                <a:gd name="T54" fmla="*/ 59 w 293"/>
                <a:gd name="T55" fmla="*/ 25 h 50"/>
                <a:gd name="T56" fmla="*/ 67 w 293"/>
                <a:gd name="T57" fmla="*/ 25 h 50"/>
                <a:gd name="T58" fmla="*/ 75 w 293"/>
                <a:gd name="T59" fmla="*/ 21 h 50"/>
                <a:gd name="T60" fmla="*/ 88 w 293"/>
                <a:gd name="T61" fmla="*/ 21 h 50"/>
                <a:gd name="T62" fmla="*/ 101 w 293"/>
                <a:gd name="T63" fmla="*/ 21 h 50"/>
                <a:gd name="T64" fmla="*/ 117 w 293"/>
                <a:gd name="T65" fmla="*/ 17 h 50"/>
                <a:gd name="T66" fmla="*/ 134 w 293"/>
                <a:gd name="T67" fmla="*/ 13 h 50"/>
                <a:gd name="T68" fmla="*/ 151 w 293"/>
                <a:gd name="T69" fmla="*/ 13 h 50"/>
                <a:gd name="T70" fmla="*/ 167 w 293"/>
                <a:gd name="T71" fmla="*/ 9 h 50"/>
                <a:gd name="T72" fmla="*/ 184 w 293"/>
                <a:gd name="T73" fmla="*/ 9 h 50"/>
                <a:gd name="T74" fmla="*/ 197 w 293"/>
                <a:gd name="T75" fmla="*/ 4 h 50"/>
                <a:gd name="T76" fmla="*/ 209 w 293"/>
                <a:gd name="T77" fmla="*/ 4 h 50"/>
                <a:gd name="T78" fmla="*/ 222 w 293"/>
                <a:gd name="T79" fmla="*/ 0 h 50"/>
                <a:gd name="T80" fmla="*/ 230 w 293"/>
                <a:gd name="T81" fmla="*/ 0 h 50"/>
                <a:gd name="T82" fmla="*/ 234 w 293"/>
                <a:gd name="T83" fmla="*/ 0 h 50"/>
                <a:gd name="T84" fmla="*/ 242 w 293"/>
                <a:gd name="T85" fmla="*/ 0 h 50"/>
                <a:gd name="T86" fmla="*/ 247 w 293"/>
                <a:gd name="T87" fmla="*/ 0 h 50"/>
                <a:gd name="T88" fmla="*/ 255 w 293"/>
                <a:gd name="T89" fmla="*/ 0 h 50"/>
                <a:gd name="T90" fmla="*/ 268 w 293"/>
                <a:gd name="T91" fmla="*/ 4 h 50"/>
                <a:gd name="T92" fmla="*/ 276 w 293"/>
                <a:gd name="T93" fmla="*/ 9 h 50"/>
                <a:gd name="T94" fmla="*/ 284 w 293"/>
                <a:gd name="T95" fmla="*/ 13 h 50"/>
                <a:gd name="T96" fmla="*/ 288 w 293"/>
                <a:gd name="T97" fmla="*/ 17 h 50"/>
                <a:gd name="T98" fmla="*/ 293 w 293"/>
                <a:gd name="T99" fmla="*/ 21 h 50"/>
                <a:gd name="T100" fmla="*/ 293 w 293"/>
                <a:gd name="T101" fmla="*/ 25 h 50"/>
                <a:gd name="T102" fmla="*/ 293 w 293"/>
                <a:gd name="T103" fmla="*/ 29 h 50"/>
                <a:gd name="T104" fmla="*/ 288 w 293"/>
                <a:gd name="T105" fmla="*/ 29 h 50"/>
                <a:gd name="T106" fmla="*/ 288 w 293"/>
                <a:gd name="T107" fmla="*/ 34 h 50"/>
                <a:gd name="T108" fmla="*/ 284 w 293"/>
                <a:gd name="T109" fmla="*/ 34 h 50"/>
                <a:gd name="T110" fmla="*/ 284 w 293"/>
                <a:gd name="T11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3" h="50">
                  <a:moveTo>
                    <a:pt x="284" y="34"/>
                  </a:moveTo>
                  <a:lnTo>
                    <a:pt x="276" y="34"/>
                  </a:lnTo>
                  <a:lnTo>
                    <a:pt x="268" y="34"/>
                  </a:lnTo>
                  <a:lnTo>
                    <a:pt x="259" y="34"/>
                  </a:lnTo>
                  <a:lnTo>
                    <a:pt x="255" y="34"/>
                  </a:lnTo>
                  <a:lnTo>
                    <a:pt x="247" y="34"/>
                  </a:lnTo>
                  <a:lnTo>
                    <a:pt x="234" y="29"/>
                  </a:lnTo>
                  <a:lnTo>
                    <a:pt x="213" y="34"/>
                  </a:lnTo>
                  <a:lnTo>
                    <a:pt x="197" y="34"/>
                  </a:lnTo>
                  <a:lnTo>
                    <a:pt x="159" y="34"/>
                  </a:lnTo>
                  <a:lnTo>
                    <a:pt x="121" y="38"/>
                  </a:lnTo>
                  <a:lnTo>
                    <a:pt x="84" y="42"/>
                  </a:lnTo>
                  <a:lnTo>
                    <a:pt x="75" y="46"/>
                  </a:lnTo>
                  <a:lnTo>
                    <a:pt x="67" y="46"/>
                  </a:lnTo>
                  <a:lnTo>
                    <a:pt x="55" y="46"/>
                  </a:lnTo>
                  <a:lnTo>
                    <a:pt x="46" y="50"/>
                  </a:lnTo>
                  <a:lnTo>
                    <a:pt x="42" y="50"/>
                  </a:lnTo>
                  <a:lnTo>
                    <a:pt x="30" y="50"/>
                  </a:lnTo>
                  <a:lnTo>
                    <a:pt x="21" y="46"/>
                  </a:lnTo>
                  <a:lnTo>
                    <a:pt x="13" y="42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1" y="25"/>
                  </a:lnTo>
                  <a:lnTo>
                    <a:pt x="34" y="25"/>
                  </a:lnTo>
                  <a:lnTo>
                    <a:pt x="50" y="25"/>
                  </a:lnTo>
                  <a:lnTo>
                    <a:pt x="59" y="25"/>
                  </a:lnTo>
                  <a:lnTo>
                    <a:pt x="67" y="25"/>
                  </a:lnTo>
                  <a:lnTo>
                    <a:pt x="75" y="21"/>
                  </a:lnTo>
                  <a:lnTo>
                    <a:pt x="88" y="21"/>
                  </a:lnTo>
                  <a:lnTo>
                    <a:pt x="101" y="21"/>
                  </a:lnTo>
                  <a:lnTo>
                    <a:pt x="117" y="17"/>
                  </a:lnTo>
                  <a:lnTo>
                    <a:pt x="134" y="13"/>
                  </a:lnTo>
                  <a:lnTo>
                    <a:pt x="151" y="13"/>
                  </a:lnTo>
                  <a:lnTo>
                    <a:pt x="167" y="9"/>
                  </a:lnTo>
                  <a:lnTo>
                    <a:pt x="184" y="9"/>
                  </a:lnTo>
                  <a:lnTo>
                    <a:pt x="197" y="4"/>
                  </a:lnTo>
                  <a:lnTo>
                    <a:pt x="209" y="4"/>
                  </a:lnTo>
                  <a:lnTo>
                    <a:pt x="222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8" y="4"/>
                  </a:lnTo>
                  <a:lnTo>
                    <a:pt x="276" y="9"/>
                  </a:lnTo>
                  <a:lnTo>
                    <a:pt x="284" y="13"/>
                  </a:lnTo>
                  <a:lnTo>
                    <a:pt x="288" y="17"/>
                  </a:lnTo>
                  <a:lnTo>
                    <a:pt x="293" y="21"/>
                  </a:lnTo>
                  <a:lnTo>
                    <a:pt x="293" y="25"/>
                  </a:lnTo>
                  <a:lnTo>
                    <a:pt x="293" y="29"/>
                  </a:lnTo>
                  <a:lnTo>
                    <a:pt x="288" y="29"/>
                  </a:lnTo>
                  <a:lnTo>
                    <a:pt x="288" y="34"/>
                  </a:lnTo>
                  <a:lnTo>
                    <a:pt x="284" y="34"/>
                  </a:lnTo>
                  <a:lnTo>
                    <a:pt x="284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C3FC83E4-86CD-4CF8-BDF2-C252C811C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762" y="1842391"/>
              <a:ext cx="533180" cy="1660821"/>
            </a:xfrm>
            <a:custGeom>
              <a:avLst/>
              <a:gdLst>
                <a:gd name="T0" fmla="*/ 33 w 87"/>
                <a:gd name="T1" fmla="*/ 0 h 271"/>
                <a:gd name="T2" fmla="*/ 41 w 87"/>
                <a:gd name="T3" fmla="*/ 4 h 271"/>
                <a:gd name="T4" fmla="*/ 50 w 87"/>
                <a:gd name="T5" fmla="*/ 8 h 271"/>
                <a:gd name="T6" fmla="*/ 62 w 87"/>
                <a:gd name="T7" fmla="*/ 12 h 271"/>
                <a:gd name="T8" fmla="*/ 71 w 87"/>
                <a:gd name="T9" fmla="*/ 17 h 271"/>
                <a:gd name="T10" fmla="*/ 79 w 87"/>
                <a:gd name="T11" fmla="*/ 21 h 271"/>
                <a:gd name="T12" fmla="*/ 79 w 87"/>
                <a:gd name="T13" fmla="*/ 25 h 271"/>
                <a:gd name="T14" fmla="*/ 83 w 87"/>
                <a:gd name="T15" fmla="*/ 33 h 271"/>
                <a:gd name="T16" fmla="*/ 83 w 87"/>
                <a:gd name="T17" fmla="*/ 42 h 271"/>
                <a:gd name="T18" fmla="*/ 83 w 87"/>
                <a:gd name="T19" fmla="*/ 58 h 271"/>
                <a:gd name="T20" fmla="*/ 83 w 87"/>
                <a:gd name="T21" fmla="*/ 71 h 271"/>
                <a:gd name="T22" fmla="*/ 83 w 87"/>
                <a:gd name="T23" fmla="*/ 92 h 271"/>
                <a:gd name="T24" fmla="*/ 83 w 87"/>
                <a:gd name="T25" fmla="*/ 113 h 271"/>
                <a:gd name="T26" fmla="*/ 83 w 87"/>
                <a:gd name="T27" fmla="*/ 138 h 271"/>
                <a:gd name="T28" fmla="*/ 83 w 87"/>
                <a:gd name="T29" fmla="*/ 159 h 271"/>
                <a:gd name="T30" fmla="*/ 87 w 87"/>
                <a:gd name="T31" fmla="*/ 180 h 271"/>
                <a:gd name="T32" fmla="*/ 87 w 87"/>
                <a:gd name="T33" fmla="*/ 196 h 271"/>
                <a:gd name="T34" fmla="*/ 87 w 87"/>
                <a:gd name="T35" fmla="*/ 205 h 271"/>
                <a:gd name="T36" fmla="*/ 83 w 87"/>
                <a:gd name="T37" fmla="*/ 226 h 271"/>
                <a:gd name="T38" fmla="*/ 79 w 87"/>
                <a:gd name="T39" fmla="*/ 242 h 271"/>
                <a:gd name="T40" fmla="*/ 79 w 87"/>
                <a:gd name="T41" fmla="*/ 246 h 271"/>
                <a:gd name="T42" fmla="*/ 75 w 87"/>
                <a:gd name="T43" fmla="*/ 255 h 271"/>
                <a:gd name="T44" fmla="*/ 66 w 87"/>
                <a:gd name="T45" fmla="*/ 263 h 271"/>
                <a:gd name="T46" fmla="*/ 58 w 87"/>
                <a:gd name="T47" fmla="*/ 271 h 271"/>
                <a:gd name="T48" fmla="*/ 54 w 87"/>
                <a:gd name="T49" fmla="*/ 271 h 271"/>
                <a:gd name="T50" fmla="*/ 50 w 87"/>
                <a:gd name="T51" fmla="*/ 271 h 271"/>
                <a:gd name="T52" fmla="*/ 45 w 87"/>
                <a:gd name="T53" fmla="*/ 271 h 271"/>
                <a:gd name="T54" fmla="*/ 45 w 87"/>
                <a:gd name="T55" fmla="*/ 267 h 271"/>
                <a:gd name="T56" fmla="*/ 41 w 87"/>
                <a:gd name="T57" fmla="*/ 263 h 271"/>
                <a:gd name="T58" fmla="*/ 37 w 87"/>
                <a:gd name="T59" fmla="*/ 259 h 271"/>
                <a:gd name="T60" fmla="*/ 33 w 87"/>
                <a:gd name="T61" fmla="*/ 251 h 271"/>
                <a:gd name="T62" fmla="*/ 29 w 87"/>
                <a:gd name="T63" fmla="*/ 246 h 271"/>
                <a:gd name="T64" fmla="*/ 25 w 87"/>
                <a:gd name="T65" fmla="*/ 238 h 271"/>
                <a:gd name="T66" fmla="*/ 16 w 87"/>
                <a:gd name="T67" fmla="*/ 234 h 271"/>
                <a:gd name="T68" fmla="*/ 8 w 87"/>
                <a:gd name="T69" fmla="*/ 226 h 271"/>
                <a:gd name="T70" fmla="*/ 0 w 87"/>
                <a:gd name="T71" fmla="*/ 221 h 271"/>
                <a:gd name="T72" fmla="*/ 0 w 87"/>
                <a:gd name="T73" fmla="*/ 217 h 271"/>
                <a:gd name="T74" fmla="*/ 0 w 87"/>
                <a:gd name="T75" fmla="*/ 213 h 271"/>
                <a:gd name="T76" fmla="*/ 0 w 87"/>
                <a:gd name="T77" fmla="*/ 213 h 271"/>
                <a:gd name="T78" fmla="*/ 4 w 87"/>
                <a:gd name="T79" fmla="*/ 209 h 271"/>
                <a:gd name="T80" fmla="*/ 8 w 87"/>
                <a:gd name="T81" fmla="*/ 209 h 271"/>
                <a:gd name="T82" fmla="*/ 20 w 87"/>
                <a:gd name="T83" fmla="*/ 213 h 271"/>
                <a:gd name="T84" fmla="*/ 29 w 87"/>
                <a:gd name="T85" fmla="*/ 213 h 271"/>
                <a:gd name="T86" fmla="*/ 37 w 87"/>
                <a:gd name="T87" fmla="*/ 217 h 271"/>
                <a:gd name="T88" fmla="*/ 41 w 87"/>
                <a:gd name="T89" fmla="*/ 217 h 271"/>
                <a:gd name="T90" fmla="*/ 45 w 87"/>
                <a:gd name="T91" fmla="*/ 213 h 271"/>
                <a:gd name="T92" fmla="*/ 45 w 87"/>
                <a:gd name="T93" fmla="*/ 213 h 271"/>
                <a:gd name="T94" fmla="*/ 50 w 87"/>
                <a:gd name="T95" fmla="*/ 209 h 271"/>
                <a:gd name="T96" fmla="*/ 50 w 87"/>
                <a:gd name="T97" fmla="*/ 200 h 271"/>
                <a:gd name="T98" fmla="*/ 54 w 87"/>
                <a:gd name="T99" fmla="*/ 192 h 271"/>
                <a:gd name="T100" fmla="*/ 54 w 87"/>
                <a:gd name="T101" fmla="*/ 184 h 271"/>
                <a:gd name="T102" fmla="*/ 54 w 87"/>
                <a:gd name="T103" fmla="*/ 180 h 271"/>
                <a:gd name="T104" fmla="*/ 54 w 87"/>
                <a:gd name="T105" fmla="*/ 171 h 271"/>
                <a:gd name="T106" fmla="*/ 54 w 87"/>
                <a:gd name="T107" fmla="*/ 159 h 271"/>
                <a:gd name="T108" fmla="*/ 54 w 87"/>
                <a:gd name="T109" fmla="*/ 150 h 271"/>
                <a:gd name="T110" fmla="*/ 54 w 87"/>
                <a:gd name="T111" fmla="*/ 134 h 271"/>
                <a:gd name="T112" fmla="*/ 54 w 87"/>
                <a:gd name="T113" fmla="*/ 121 h 271"/>
                <a:gd name="T114" fmla="*/ 54 w 87"/>
                <a:gd name="T115" fmla="*/ 104 h 271"/>
                <a:gd name="T116" fmla="*/ 50 w 87"/>
                <a:gd name="T117" fmla="*/ 75 h 271"/>
                <a:gd name="T118" fmla="*/ 45 w 87"/>
                <a:gd name="T119" fmla="*/ 46 h 271"/>
                <a:gd name="T120" fmla="*/ 41 w 87"/>
                <a:gd name="T121" fmla="*/ 21 h 271"/>
                <a:gd name="T122" fmla="*/ 33 w 87"/>
                <a:gd name="T123" fmla="*/ 0 h 271"/>
                <a:gd name="T124" fmla="*/ 33 w 87"/>
                <a:gd name="T125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7" h="271">
                  <a:moveTo>
                    <a:pt x="33" y="0"/>
                  </a:moveTo>
                  <a:lnTo>
                    <a:pt x="41" y="4"/>
                  </a:lnTo>
                  <a:lnTo>
                    <a:pt x="50" y="8"/>
                  </a:lnTo>
                  <a:lnTo>
                    <a:pt x="62" y="12"/>
                  </a:lnTo>
                  <a:lnTo>
                    <a:pt x="71" y="17"/>
                  </a:lnTo>
                  <a:lnTo>
                    <a:pt x="79" y="21"/>
                  </a:lnTo>
                  <a:lnTo>
                    <a:pt x="79" y="25"/>
                  </a:lnTo>
                  <a:lnTo>
                    <a:pt x="83" y="33"/>
                  </a:lnTo>
                  <a:lnTo>
                    <a:pt x="83" y="42"/>
                  </a:lnTo>
                  <a:lnTo>
                    <a:pt x="83" y="58"/>
                  </a:lnTo>
                  <a:lnTo>
                    <a:pt x="83" y="71"/>
                  </a:lnTo>
                  <a:lnTo>
                    <a:pt x="83" y="92"/>
                  </a:lnTo>
                  <a:lnTo>
                    <a:pt x="83" y="113"/>
                  </a:lnTo>
                  <a:lnTo>
                    <a:pt x="83" y="138"/>
                  </a:lnTo>
                  <a:lnTo>
                    <a:pt x="83" y="159"/>
                  </a:lnTo>
                  <a:lnTo>
                    <a:pt x="87" y="180"/>
                  </a:lnTo>
                  <a:lnTo>
                    <a:pt x="87" y="196"/>
                  </a:lnTo>
                  <a:lnTo>
                    <a:pt x="87" y="205"/>
                  </a:lnTo>
                  <a:lnTo>
                    <a:pt x="83" y="226"/>
                  </a:lnTo>
                  <a:lnTo>
                    <a:pt x="79" y="242"/>
                  </a:lnTo>
                  <a:lnTo>
                    <a:pt x="79" y="246"/>
                  </a:lnTo>
                  <a:lnTo>
                    <a:pt x="75" y="255"/>
                  </a:lnTo>
                  <a:lnTo>
                    <a:pt x="66" y="263"/>
                  </a:lnTo>
                  <a:lnTo>
                    <a:pt x="58" y="271"/>
                  </a:lnTo>
                  <a:lnTo>
                    <a:pt x="54" y="271"/>
                  </a:lnTo>
                  <a:lnTo>
                    <a:pt x="50" y="271"/>
                  </a:lnTo>
                  <a:lnTo>
                    <a:pt x="45" y="271"/>
                  </a:lnTo>
                  <a:lnTo>
                    <a:pt x="45" y="267"/>
                  </a:lnTo>
                  <a:lnTo>
                    <a:pt x="41" y="263"/>
                  </a:lnTo>
                  <a:lnTo>
                    <a:pt x="37" y="259"/>
                  </a:lnTo>
                  <a:lnTo>
                    <a:pt x="33" y="251"/>
                  </a:lnTo>
                  <a:lnTo>
                    <a:pt x="29" y="246"/>
                  </a:lnTo>
                  <a:lnTo>
                    <a:pt x="25" y="238"/>
                  </a:lnTo>
                  <a:lnTo>
                    <a:pt x="16" y="234"/>
                  </a:lnTo>
                  <a:lnTo>
                    <a:pt x="8" y="226"/>
                  </a:lnTo>
                  <a:lnTo>
                    <a:pt x="0" y="221"/>
                  </a:lnTo>
                  <a:lnTo>
                    <a:pt x="0" y="217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4" y="209"/>
                  </a:lnTo>
                  <a:lnTo>
                    <a:pt x="8" y="209"/>
                  </a:lnTo>
                  <a:lnTo>
                    <a:pt x="20" y="213"/>
                  </a:lnTo>
                  <a:lnTo>
                    <a:pt x="29" y="213"/>
                  </a:lnTo>
                  <a:lnTo>
                    <a:pt x="37" y="217"/>
                  </a:lnTo>
                  <a:lnTo>
                    <a:pt x="41" y="217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50" y="209"/>
                  </a:lnTo>
                  <a:lnTo>
                    <a:pt x="50" y="200"/>
                  </a:lnTo>
                  <a:lnTo>
                    <a:pt x="54" y="192"/>
                  </a:lnTo>
                  <a:lnTo>
                    <a:pt x="54" y="184"/>
                  </a:lnTo>
                  <a:lnTo>
                    <a:pt x="54" y="180"/>
                  </a:lnTo>
                  <a:lnTo>
                    <a:pt x="54" y="171"/>
                  </a:lnTo>
                  <a:lnTo>
                    <a:pt x="54" y="159"/>
                  </a:lnTo>
                  <a:lnTo>
                    <a:pt x="54" y="150"/>
                  </a:lnTo>
                  <a:lnTo>
                    <a:pt x="54" y="134"/>
                  </a:lnTo>
                  <a:lnTo>
                    <a:pt x="54" y="121"/>
                  </a:lnTo>
                  <a:lnTo>
                    <a:pt x="54" y="104"/>
                  </a:lnTo>
                  <a:lnTo>
                    <a:pt x="50" y="75"/>
                  </a:lnTo>
                  <a:lnTo>
                    <a:pt x="45" y="46"/>
                  </a:lnTo>
                  <a:lnTo>
                    <a:pt x="41" y="21"/>
                  </a:lnTo>
                  <a:lnTo>
                    <a:pt x="33" y="0"/>
                  </a:lnTo>
                  <a:lnTo>
                    <a:pt x="3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4">
              <a:extLst>
                <a:ext uri="{FF2B5EF4-FFF2-40B4-BE49-F238E27FC236}">
                  <a16:creationId xmlns:a16="http://schemas.microsoft.com/office/drawing/2014/main" id="{B7EBFEBA-66C2-4DF8-9F4B-BEC20D221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155" y="2608454"/>
              <a:ext cx="379966" cy="24514"/>
            </a:xfrm>
            <a:custGeom>
              <a:avLst/>
              <a:gdLst>
                <a:gd name="T0" fmla="*/ 0 w 62"/>
                <a:gd name="T1" fmla="*/ 4 h 4"/>
                <a:gd name="T2" fmla="*/ 12 w 62"/>
                <a:gd name="T3" fmla="*/ 0 h 4"/>
                <a:gd name="T4" fmla="*/ 29 w 62"/>
                <a:gd name="T5" fmla="*/ 0 h 4"/>
                <a:gd name="T6" fmla="*/ 37 w 62"/>
                <a:gd name="T7" fmla="*/ 0 h 4"/>
                <a:gd name="T8" fmla="*/ 46 w 62"/>
                <a:gd name="T9" fmla="*/ 0 h 4"/>
                <a:gd name="T10" fmla="*/ 54 w 62"/>
                <a:gd name="T11" fmla="*/ 0 h 4"/>
                <a:gd name="T12" fmla="*/ 58 w 62"/>
                <a:gd name="T13" fmla="*/ 0 h 4"/>
                <a:gd name="T14" fmla="*/ 62 w 62"/>
                <a:gd name="T15" fmla="*/ 0 h 4"/>
                <a:gd name="T16" fmla="*/ 62 w 62"/>
                <a:gd name="T17" fmla="*/ 0 h 4"/>
                <a:gd name="T18" fmla="*/ 62 w 62"/>
                <a:gd name="T19" fmla="*/ 0 h 4"/>
                <a:gd name="T20" fmla="*/ 58 w 62"/>
                <a:gd name="T21" fmla="*/ 4 h 4"/>
                <a:gd name="T22" fmla="*/ 54 w 62"/>
                <a:gd name="T23" fmla="*/ 4 h 4"/>
                <a:gd name="T24" fmla="*/ 54 w 62"/>
                <a:gd name="T25" fmla="*/ 4 h 4"/>
                <a:gd name="T26" fmla="*/ 46 w 62"/>
                <a:gd name="T27" fmla="*/ 4 h 4"/>
                <a:gd name="T28" fmla="*/ 42 w 62"/>
                <a:gd name="T29" fmla="*/ 4 h 4"/>
                <a:gd name="T30" fmla="*/ 33 w 62"/>
                <a:gd name="T31" fmla="*/ 4 h 4"/>
                <a:gd name="T32" fmla="*/ 25 w 62"/>
                <a:gd name="T33" fmla="*/ 4 h 4"/>
                <a:gd name="T34" fmla="*/ 12 w 62"/>
                <a:gd name="T35" fmla="*/ 4 h 4"/>
                <a:gd name="T36" fmla="*/ 0 w 62"/>
                <a:gd name="T37" fmla="*/ 4 h 4"/>
                <a:gd name="T38" fmla="*/ 0 w 62"/>
                <a:gd name="T39" fmla="*/ 4 h 4"/>
                <a:gd name="T40" fmla="*/ 0 w 62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4">
                  <a:moveTo>
                    <a:pt x="0" y="4"/>
                  </a:moveTo>
                  <a:lnTo>
                    <a:pt x="12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8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3" y="4"/>
                  </a:lnTo>
                  <a:lnTo>
                    <a:pt x="25" y="4"/>
                  </a:lnTo>
                  <a:lnTo>
                    <a:pt x="1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5">
              <a:extLst>
                <a:ext uri="{FF2B5EF4-FFF2-40B4-BE49-F238E27FC236}">
                  <a16:creationId xmlns:a16="http://schemas.microsoft.com/office/drawing/2014/main" id="{EF57CCAF-D590-4263-B0C0-A096B9459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7759" y="2228488"/>
              <a:ext cx="257396" cy="557694"/>
            </a:xfrm>
            <a:custGeom>
              <a:avLst/>
              <a:gdLst>
                <a:gd name="T0" fmla="*/ 8 w 42"/>
                <a:gd name="T1" fmla="*/ 20 h 91"/>
                <a:gd name="T2" fmla="*/ 4 w 42"/>
                <a:gd name="T3" fmla="*/ 16 h 91"/>
                <a:gd name="T4" fmla="*/ 0 w 42"/>
                <a:gd name="T5" fmla="*/ 12 h 91"/>
                <a:gd name="T6" fmla="*/ 0 w 42"/>
                <a:gd name="T7" fmla="*/ 8 h 91"/>
                <a:gd name="T8" fmla="*/ 0 w 42"/>
                <a:gd name="T9" fmla="*/ 4 h 91"/>
                <a:gd name="T10" fmla="*/ 4 w 42"/>
                <a:gd name="T11" fmla="*/ 0 h 91"/>
                <a:gd name="T12" fmla="*/ 8 w 42"/>
                <a:gd name="T13" fmla="*/ 0 h 91"/>
                <a:gd name="T14" fmla="*/ 13 w 42"/>
                <a:gd name="T15" fmla="*/ 0 h 91"/>
                <a:gd name="T16" fmla="*/ 17 w 42"/>
                <a:gd name="T17" fmla="*/ 0 h 91"/>
                <a:gd name="T18" fmla="*/ 25 w 42"/>
                <a:gd name="T19" fmla="*/ 0 h 91"/>
                <a:gd name="T20" fmla="*/ 29 w 42"/>
                <a:gd name="T21" fmla="*/ 0 h 91"/>
                <a:gd name="T22" fmla="*/ 33 w 42"/>
                <a:gd name="T23" fmla="*/ 4 h 91"/>
                <a:gd name="T24" fmla="*/ 33 w 42"/>
                <a:gd name="T25" fmla="*/ 4 h 91"/>
                <a:gd name="T26" fmla="*/ 38 w 42"/>
                <a:gd name="T27" fmla="*/ 4 h 91"/>
                <a:gd name="T28" fmla="*/ 38 w 42"/>
                <a:gd name="T29" fmla="*/ 4 h 91"/>
                <a:gd name="T30" fmla="*/ 38 w 42"/>
                <a:gd name="T31" fmla="*/ 8 h 91"/>
                <a:gd name="T32" fmla="*/ 38 w 42"/>
                <a:gd name="T33" fmla="*/ 12 h 91"/>
                <a:gd name="T34" fmla="*/ 38 w 42"/>
                <a:gd name="T35" fmla="*/ 16 h 91"/>
                <a:gd name="T36" fmla="*/ 38 w 42"/>
                <a:gd name="T37" fmla="*/ 20 h 91"/>
                <a:gd name="T38" fmla="*/ 42 w 42"/>
                <a:gd name="T39" fmla="*/ 29 h 91"/>
                <a:gd name="T40" fmla="*/ 42 w 42"/>
                <a:gd name="T41" fmla="*/ 37 h 91"/>
                <a:gd name="T42" fmla="*/ 42 w 42"/>
                <a:gd name="T43" fmla="*/ 46 h 91"/>
                <a:gd name="T44" fmla="*/ 42 w 42"/>
                <a:gd name="T45" fmla="*/ 54 h 91"/>
                <a:gd name="T46" fmla="*/ 42 w 42"/>
                <a:gd name="T47" fmla="*/ 62 h 91"/>
                <a:gd name="T48" fmla="*/ 42 w 42"/>
                <a:gd name="T49" fmla="*/ 71 h 91"/>
                <a:gd name="T50" fmla="*/ 42 w 42"/>
                <a:gd name="T51" fmla="*/ 79 h 91"/>
                <a:gd name="T52" fmla="*/ 42 w 42"/>
                <a:gd name="T53" fmla="*/ 83 h 91"/>
                <a:gd name="T54" fmla="*/ 42 w 42"/>
                <a:gd name="T55" fmla="*/ 87 h 91"/>
                <a:gd name="T56" fmla="*/ 38 w 42"/>
                <a:gd name="T57" fmla="*/ 87 h 91"/>
                <a:gd name="T58" fmla="*/ 38 w 42"/>
                <a:gd name="T59" fmla="*/ 91 h 91"/>
                <a:gd name="T60" fmla="*/ 33 w 42"/>
                <a:gd name="T61" fmla="*/ 87 h 91"/>
                <a:gd name="T62" fmla="*/ 29 w 42"/>
                <a:gd name="T63" fmla="*/ 87 h 91"/>
                <a:gd name="T64" fmla="*/ 29 w 42"/>
                <a:gd name="T65" fmla="*/ 83 h 91"/>
                <a:gd name="T66" fmla="*/ 25 w 42"/>
                <a:gd name="T67" fmla="*/ 79 h 91"/>
                <a:gd name="T68" fmla="*/ 25 w 42"/>
                <a:gd name="T69" fmla="*/ 75 h 91"/>
                <a:gd name="T70" fmla="*/ 21 w 42"/>
                <a:gd name="T71" fmla="*/ 66 h 91"/>
                <a:gd name="T72" fmla="*/ 21 w 42"/>
                <a:gd name="T73" fmla="*/ 58 h 91"/>
                <a:gd name="T74" fmla="*/ 17 w 42"/>
                <a:gd name="T75" fmla="*/ 46 h 91"/>
                <a:gd name="T76" fmla="*/ 13 w 42"/>
                <a:gd name="T77" fmla="*/ 33 h 91"/>
                <a:gd name="T78" fmla="*/ 8 w 42"/>
                <a:gd name="T79" fmla="*/ 25 h 91"/>
                <a:gd name="T80" fmla="*/ 8 w 42"/>
                <a:gd name="T81" fmla="*/ 20 h 91"/>
                <a:gd name="T82" fmla="*/ 8 w 42"/>
                <a:gd name="T83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91">
                  <a:moveTo>
                    <a:pt x="8" y="20"/>
                  </a:move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20"/>
                  </a:lnTo>
                  <a:lnTo>
                    <a:pt x="42" y="29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42" y="54"/>
                  </a:lnTo>
                  <a:lnTo>
                    <a:pt x="42" y="62"/>
                  </a:lnTo>
                  <a:lnTo>
                    <a:pt x="42" y="71"/>
                  </a:lnTo>
                  <a:lnTo>
                    <a:pt x="42" y="79"/>
                  </a:lnTo>
                  <a:lnTo>
                    <a:pt x="42" y="83"/>
                  </a:lnTo>
                  <a:lnTo>
                    <a:pt x="42" y="87"/>
                  </a:lnTo>
                  <a:lnTo>
                    <a:pt x="38" y="87"/>
                  </a:lnTo>
                  <a:lnTo>
                    <a:pt x="38" y="91"/>
                  </a:lnTo>
                  <a:lnTo>
                    <a:pt x="33" y="87"/>
                  </a:lnTo>
                  <a:lnTo>
                    <a:pt x="29" y="87"/>
                  </a:lnTo>
                  <a:lnTo>
                    <a:pt x="29" y="83"/>
                  </a:lnTo>
                  <a:lnTo>
                    <a:pt x="25" y="79"/>
                  </a:lnTo>
                  <a:lnTo>
                    <a:pt x="25" y="75"/>
                  </a:lnTo>
                  <a:lnTo>
                    <a:pt x="21" y="66"/>
                  </a:lnTo>
                  <a:lnTo>
                    <a:pt x="21" y="58"/>
                  </a:lnTo>
                  <a:lnTo>
                    <a:pt x="17" y="46"/>
                  </a:lnTo>
                  <a:lnTo>
                    <a:pt x="13" y="33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8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id="{4AAFFBEE-1028-4C92-8E1C-B64413A38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5483" y="2228488"/>
              <a:ext cx="588335" cy="379966"/>
            </a:xfrm>
            <a:custGeom>
              <a:avLst/>
              <a:gdLst>
                <a:gd name="T0" fmla="*/ 88 w 96"/>
                <a:gd name="T1" fmla="*/ 16 h 62"/>
                <a:gd name="T2" fmla="*/ 88 w 96"/>
                <a:gd name="T3" fmla="*/ 16 h 62"/>
                <a:gd name="T4" fmla="*/ 84 w 96"/>
                <a:gd name="T5" fmla="*/ 20 h 62"/>
                <a:gd name="T6" fmla="*/ 84 w 96"/>
                <a:gd name="T7" fmla="*/ 25 h 62"/>
                <a:gd name="T8" fmla="*/ 80 w 96"/>
                <a:gd name="T9" fmla="*/ 29 h 62"/>
                <a:gd name="T10" fmla="*/ 75 w 96"/>
                <a:gd name="T11" fmla="*/ 33 h 62"/>
                <a:gd name="T12" fmla="*/ 71 w 96"/>
                <a:gd name="T13" fmla="*/ 41 h 62"/>
                <a:gd name="T14" fmla="*/ 71 w 96"/>
                <a:gd name="T15" fmla="*/ 50 h 62"/>
                <a:gd name="T16" fmla="*/ 67 w 96"/>
                <a:gd name="T17" fmla="*/ 62 h 62"/>
                <a:gd name="T18" fmla="*/ 63 w 96"/>
                <a:gd name="T19" fmla="*/ 62 h 62"/>
                <a:gd name="T20" fmla="*/ 63 w 96"/>
                <a:gd name="T21" fmla="*/ 50 h 62"/>
                <a:gd name="T22" fmla="*/ 63 w 96"/>
                <a:gd name="T23" fmla="*/ 41 h 62"/>
                <a:gd name="T24" fmla="*/ 67 w 96"/>
                <a:gd name="T25" fmla="*/ 33 h 62"/>
                <a:gd name="T26" fmla="*/ 67 w 96"/>
                <a:gd name="T27" fmla="*/ 25 h 62"/>
                <a:gd name="T28" fmla="*/ 67 w 96"/>
                <a:gd name="T29" fmla="*/ 20 h 62"/>
                <a:gd name="T30" fmla="*/ 67 w 96"/>
                <a:gd name="T31" fmla="*/ 16 h 62"/>
                <a:gd name="T32" fmla="*/ 63 w 96"/>
                <a:gd name="T33" fmla="*/ 12 h 62"/>
                <a:gd name="T34" fmla="*/ 63 w 96"/>
                <a:gd name="T35" fmla="*/ 12 h 62"/>
                <a:gd name="T36" fmla="*/ 59 w 96"/>
                <a:gd name="T37" fmla="*/ 12 h 62"/>
                <a:gd name="T38" fmla="*/ 55 w 96"/>
                <a:gd name="T39" fmla="*/ 12 h 62"/>
                <a:gd name="T40" fmla="*/ 46 w 96"/>
                <a:gd name="T41" fmla="*/ 12 h 62"/>
                <a:gd name="T42" fmla="*/ 38 w 96"/>
                <a:gd name="T43" fmla="*/ 12 h 62"/>
                <a:gd name="T44" fmla="*/ 29 w 96"/>
                <a:gd name="T45" fmla="*/ 12 h 62"/>
                <a:gd name="T46" fmla="*/ 17 w 96"/>
                <a:gd name="T47" fmla="*/ 16 h 62"/>
                <a:gd name="T48" fmla="*/ 9 w 96"/>
                <a:gd name="T49" fmla="*/ 16 h 62"/>
                <a:gd name="T50" fmla="*/ 0 w 96"/>
                <a:gd name="T51" fmla="*/ 16 h 62"/>
                <a:gd name="T52" fmla="*/ 0 w 96"/>
                <a:gd name="T53" fmla="*/ 8 h 62"/>
                <a:gd name="T54" fmla="*/ 21 w 96"/>
                <a:gd name="T55" fmla="*/ 8 h 62"/>
                <a:gd name="T56" fmla="*/ 34 w 96"/>
                <a:gd name="T57" fmla="*/ 8 h 62"/>
                <a:gd name="T58" fmla="*/ 46 w 96"/>
                <a:gd name="T59" fmla="*/ 8 h 62"/>
                <a:gd name="T60" fmla="*/ 59 w 96"/>
                <a:gd name="T61" fmla="*/ 4 h 62"/>
                <a:gd name="T62" fmla="*/ 63 w 96"/>
                <a:gd name="T63" fmla="*/ 0 h 62"/>
                <a:gd name="T64" fmla="*/ 67 w 96"/>
                <a:gd name="T65" fmla="*/ 0 h 62"/>
                <a:gd name="T66" fmla="*/ 71 w 96"/>
                <a:gd name="T67" fmla="*/ 0 h 62"/>
                <a:gd name="T68" fmla="*/ 75 w 96"/>
                <a:gd name="T69" fmla="*/ 0 h 62"/>
                <a:gd name="T70" fmla="*/ 80 w 96"/>
                <a:gd name="T71" fmla="*/ 0 h 62"/>
                <a:gd name="T72" fmla="*/ 84 w 96"/>
                <a:gd name="T73" fmla="*/ 0 h 62"/>
                <a:gd name="T74" fmla="*/ 88 w 96"/>
                <a:gd name="T75" fmla="*/ 4 h 62"/>
                <a:gd name="T76" fmla="*/ 92 w 96"/>
                <a:gd name="T77" fmla="*/ 4 h 62"/>
                <a:gd name="T78" fmla="*/ 92 w 96"/>
                <a:gd name="T79" fmla="*/ 8 h 62"/>
                <a:gd name="T80" fmla="*/ 96 w 96"/>
                <a:gd name="T81" fmla="*/ 12 h 62"/>
                <a:gd name="T82" fmla="*/ 96 w 96"/>
                <a:gd name="T83" fmla="*/ 12 h 62"/>
                <a:gd name="T84" fmla="*/ 96 w 96"/>
                <a:gd name="T85" fmla="*/ 12 h 62"/>
                <a:gd name="T86" fmla="*/ 92 w 96"/>
                <a:gd name="T87" fmla="*/ 16 h 62"/>
                <a:gd name="T88" fmla="*/ 88 w 96"/>
                <a:gd name="T89" fmla="*/ 16 h 62"/>
                <a:gd name="T90" fmla="*/ 88 w 96"/>
                <a:gd name="T91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62">
                  <a:moveTo>
                    <a:pt x="88" y="16"/>
                  </a:moveTo>
                  <a:lnTo>
                    <a:pt x="88" y="16"/>
                  </a:lnTo>
                  <a:lnTo>
                    <a:pt x="84" y="20"/>
                  </a:lnTo>
                  <a:lnTo>
                    <a:pt x="84" y="25"/>
                  </a:lnTo>
                  <a:lnTo>
                    <a:pt x="80" y="29"/>
                  </a:lnTo>
                  <a:lnTo>
                    <a:pt x="75" y="33"/>
                  </a:lnTo>
                  <a:lnTo>
                    <a:pt x="71" y="41"/>
                  </a:lnTo>
                  <a:lnTo>
                    <a:pt x="71" y="50"/>
                  </a:lnTo>
                  <a:lnTo>
                    <a:pt x="67" y="62"/>
                  </a:lnTo>
                  <a:lnTo>
                    <a:pt x="63" y="62"/>
                  </a:lnTo>
                  <a:lnTo>
                    <a:pt x="63" y="50"/>
                  </a:lnTo>
                  <a:lnTo>
                    <a:pt x="63" y="41"/>
                  </a:lnTo>
                  <a:lnTo>
                    <a:pt x="67" y="33"/>
                  </a:lnTo>
                  <a:lnTo>
                    <a:pt x="67" y="25"/>
                  </a:lnTo>
                  <a:lnTo>
                    <a:pt x="67" y="20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59" y="12"/>
                  </a:lnTo>
                  <a:lnTo>
                    <a:pt x="55" y="12"/>
                  </a:lnTo>
                  <a:lnTo>
                    <a:pt x="46" y="12"/>
                  </a:lnTo>
                  <a:lnTo>
                    <a:pt x="38" y="12"/>
                  </a:lnTo>
                  <a:lnTo>
                    <a:pt x="29" y="12"/>
                  </a:lnTo>
                  <a:lnTo>
                    <a:pt x="17" y="16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21" y="8"/>
                  </a:lnTo>
                  <a:lnTo>
                    <a:pt x="34" y="8"/>
                  </a:lnTo>
                  <a:lnTo>
                    <a:pt x="46" y="8"/>
                  </a:lnTo>
                  <a:lnTo>
                    <a:pt x="59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500763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2F2D57A-A9F3-458F-8122-34BDBC334989}"/>
              </a:ext>
            </a:extLst>
          </p:cNvPr>
          <p:cNvGrpSpPr/>
          <p:nvPr/>
        </p:nvGrpSpPr>
        <p:grpSpPr>
          <a:xfrm>
            <a:off x="3419107" y="2725187"/>
            <a:ext cx="1964817" cy="1763281"/>
            <a:chOff x="3685807" y="4122188"/>
            <a:chExt cx="2102068" cy="1611794"/>
          </a:xfrm>
        </p:grpSpPr>
        <p:sp>
          <p:nvSpPr>
            <p:cNvPr id="3" name="Freeform 27">
              <a:extLst>
                <a:ext uri="{FF2B5EF4-FFF2-40B4-BE49-F238E27FC236}">
                  <a16:creationId xmlns:a16="http://schemas.microsoft.com/office/drawing/2014/main" id="{F11FF3EA-BA1A-4F44-8DA3-47B782672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807" y="4299916"/>
              <a:ext cx="386097" cy="1305369"/>
            </a:xfrm>
            <a:custGeom>
              <a:avLst/>
              <a:gdLst>
                <a:gd name="T0" fmla="*/ 5 w 63"/>
                <a:gd name="T1" fmla="*/ 17 h 213"/>
                <a:gd name="T2" fmla="*/ 0 w 63"/>
                <a:gd name="T3" fmla="*/ 13 h 213"/>
                <a:gd name="T4" fmla="*/ 0 w 63"/>
                <a:gd name="T5" fmla="*/ 8 h 213"/>
                <a:gd name="T6" fmla="*/ 0 w 63"/>
                <a:gd name="T7" fmla="*/ 4 h 213"/>
                <a:gd name="T8" fmla="*/ 0 w 63"/>
                <a:gd name="T9" fmla="*/ 0 h 213"/>
                <a:gd name="T10" fmla="*/ 5 w 63"/>
                <a:gd name="T11" fmla="*/ 0 h 213"/>
                <a:gd name="T12" fmla="*/ 9 w 63"/>
                <a:gd name="T13" fmla="*/ 0 h 213"/>
                <a:gd name="T14" fmla="*/ 13 w 63"/>
                <a:gd name="T15" fmla="*/ 0 h 213"/>
                <a:gd name="T16" fmla="*/ 21 w 63"/>
                <a:gd name="T17" fmla="*/ 0 h 213"/>
                <a:gd name="T18" fmla="*/ 30 w 63"/>
                <a:gd name="T19" fmla="*/ 4 h 213"/>
                <a:gd name="T20" fmla="*/ 38 w 63"/>
                <a:gd name="T21" fmla="*/ 4 h 213"/>
                <a:gd name="T22" fmla="*/ 42 w 63"/>
                <a:gd name="T23" fmla="*/ 8 h 213"/>
                <a:gd name="T24" fmla="*/ 42 w 63"/>
                <a:gd name="T25" fmla="*/ 8 h 213"/>
                <a:gd name="T26" fmla="*/ 46 w 63"/>
                <a:gd name="T27" fmla="*/ 8 h 213"/>
                <a:gd name="T28" fmla="*/ 46 w 63"/>
                <a:gd name="T29" fmla="*/ 13 h 213"/>
                <a:gd name="T30" fmla="*/ 46 w 63"/>
                <a:gd name="T31" fmla="*/ 21 h 213"/>
                <a:gd name="T32" fmla="*/ 46 w 63"/>
                <a:gd name="T33" fmla="*/ 29 h 213"/>
                <a:gd name="T34" fmla="*/ 51 w 63"/>
                <a:gd name="T35" fmla="*/ 42 h 213"/>
                <a:gd name="T36" fmla="*/ 51 w 63"/>
                <a:gd name="T37" fmla="*/ 54 h 213"/>
                <a:gd name="T38" fmla="*/ 51 w 63"/>
                <a:gd name="T39" fmla="*/ 71 h 213"/>
                <a:gd name="T40" fmla="*/ 55 w 63"/>
                <a:gd name="T41" fmla="*/ 92 h 213"/>
                <a:gd name="T42" fmla="*/ 55 w 63"/>
                <a:gd name="T43" fmla="*/ 113 h 213"/>
                <a:gd name="T44" fmla="*/ 59 w 63"/>
                <a:gd name="T45" fmla="*/ 130 h 213"/>
                <a:gd name="T46" fmla="*/ 59 w 63"/>
                <a:gd name="T47" fmla="*/ 142 h 213"/>
                <a:gd name="T48" fmla="*/ 59 w 63"/>
                <a:gd name="T49" fmla="*/ 159 h 213"/>
                <a:gd name="T50" fmla="*/ 63 w 63"/>
                <a:gd name="T51" fmla="*/ 167 h 213"/>
                <a:gd name="T52" fmla="*/ 63 w 63"/>
                <a:gd name="T53" fmla="*/ 180 h 213"/>
                <a:gd name="T54" fmla="*/ 63 w 63"/>
                <a:gd name="T55" fmla="*/ 184 h 213"/>
                <a:gd name="T56" fmla="*/ 63 w 63"/>
                <a:gd name="T57" fmla="*/ 192 h 213"/>
                <a:gd name="T58" fmla="*/ 63 w 63"/>
                <a:gd name="T59" fmla="*/ 201 h 213"/>
                <a:gd name="T60" fmla="*/ 63 w 63"/>
                <a:gd name="T61" fmla="*/ 205 h 213"/>
                <a:gd name="T62" fmla="*/ 59 w 63"/>
                <a:gd name="T63" fmla="*/ 209 h 213"/>
                <a:gd name="T64" fmla="*/ 59 w 63"/>
                <a:gd name="T65" fmla="*/ 213 h 213"/>
                <a:gd name="T66" fmla="*/ 55 w 63"/>
                <a:gd name="T67" fmla="*/ 213 h 213"/>
                <a:gd name="T68" fmla="*/ 55 w 63"/>
                <a:gd name="T69" fmla="*/ 213 h 213"/>
                <a:gd name="T70" fmla="*/ 46 w 63"/>
                <a:gd name="T71" fmla="*/ 213 h 213"/>
                <a:gd name="T72" fmla="*/ 42 w 63"/>
                <a:gd name="T73" fmla="*/ 213 h 213"/>
                <a:gd name="T74" fmla="*/ 42 w 63"/>
                <a:gd name="T75" fmla="*/ 209 h 213"/>
                <a:gd name="T76" fmla="*/ 38 w 63"/>
                <a:gd name="T77" fmla="*/ 205 h 213"/>
                <a:gd name="T78" fmla="*/ 38 w 63"/>
                <a:gd name="T79" fmla="*/ 201 h 213"/>
                <a:gd name="T80" fmla="*/ 34 w 63"/>
                <a:gd name="T81" fmla="*/ 196 h 213"/>
                <a:gd name="T82" fmla="*/ 34 w 63"/>
                <a:gd name="T83" fmla="*/ 188 h 213"/>
                <a:gd name="T84" fmla="*/ 34 w 63"/>
                <a:gd name="T85" fmla="*/ 171 h 213"/>
                <a:gd name="T86" fmla="*/ 30 w 63"/>
                <a:gd name="T87" fmla="*/ 150 h 213"/>
                <a:gd name="T88" fmla="*/ 25 w 63"/>
                <a:gd name="T89" fmla="*/ 130 h 213"/>
                <a:gd name="T90" fmla="*/ 25 w 63"/>
                <a:gd name="T91" fmla="*/ 104 h 213"/>
                <a:gd name="T92" fmla="*/ 21 w 63"/>
                <a:gd name="T93" fmla="*/ 79 h 213"/>
                <a:gd name="T94" fmla="*/ 17 w 63"/>
                <a:gd name="T95" fmla="*/ 67 h 213"/>
                <a:gd name="T96" fmla="*/ 17 w 63"/>
                <a:gd name="T97" fmla="*/ 54 h 213"/>
                <a:gd name="T98" fmla="*/ 13 w 63"/>
                <a:gd name="T99" fmla="*/ 46 h 213"/>
                <a:gd name="T100" fmla="*/ 13 w 63"/>
                <a:gd name="T101" fmla="*/ 38 h 213"/>
                <a:gd name="T102" fmla="*/ 13 w 63"/>
                <a:gd name="T103" fmla="*/ 29 h 213"/>
                <a:gd name="T104" fmla="*/ 9 w 63"/>
                <a:gd name="T105" fmla="*/ 25 h 213"/>
                <a:gd name="T106" fmla="*/ 9 w 63"/>
                <a:gd name="T107" fmla="*/ 21 h 213"/>
                <a:gd name="T108" fmla="*/ 5 w 63"/>
                <a:gd name="T109" fmla="*/ 17 h 213"/>
                <a:gd name="T110" fmla="*/ 5 w 63"/>
                <a:gd name="T111" fmla="*/ 1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213">
                  <a:moveTo>
                    <a:pt x="5" y="17"/>
                  </a:move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6" y="8"/>
                  </a:lnTo>
                  <a:lnTo>
                    <a:pt x="46" y="13"/>
                  </a:lnTo>
                  <a:lnTo>
                    <a:pt x="46" y="21"/>
                  </a:lnTo>
                  <a:lnTo>
                    <a:pt x="46" y="29"/>
                  </a:lnTo>
                  <a:lnTo>
                    <a:pt x="51" y="42"/>
                  </a:lnTo>
                  <a:lnTo>
                    <a:pt x="51" y="54"/>
                  </a:lnTo>
                  <a:lnTo>
                    <a:pt x="51" y="71"/>
                  </a:lnTo>
                  <a:lnTo>
                    <a:pt x="55" y="92"/>
                  </a:lnTo>
                  <a:lnTo>
                    <a:pt x="55" y="113"/>
                  </a:lnTo>
                  <a:lnTo>
                    <a:pt x="59" y="130"/>
                  </a:lnTo>
                  <a:lnTo>
                    <a:pt x="59" y="142"/>
                  </a:lnTo>
                  <a:lnTo>
                    <a:pt x="59" y="159"/>
                  </a:lnTo>
                  <a:lnTo>
                    <a:pt x="63" y="167"/>
                  </a:lnTo>
                  <a:lnTo>
                    <a:pt x="63" y="180"/>
                  </a:lnTo>
                  <a:lnTo>
                    <a:pt x="63" y="184"/>
                  </a:lnTo>
                  <a:lnTo>
                    <a:pt x="63" y="192"/>
                  </a:lnTo>
                  <a:lnTo>
                    <a:pt x="63" y="201"/>
                  </a:lnTo>
                  <a:lnTo>
                    <a:pt x="63" y="205"/>
                  </a:lnTo>
                  <a:lnTo>
                    <a:pt x="59" y="209"/>
                  </a:lnTo>
                  <a:lnTo>
                    <a:pt x="59" y="213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46" y="213"/>
                  </a:lnTo>
                  <a:lnTo>
                    <a:pt x="42" y="213"/>
                  </a:lnTo>
                  <a:lnTo>
                    <a:pt x="42" y="209"/>
                  </a:lnTo>
                  <a:lnTo>
                    <a:pt x="38" y="205"/>
                  </a:lnTo>
                  <a:lnTo>
                    <a:pt x="38" y="201"/>
                  </a:lnTo>
                  <a:lnTo>
                    <a:pt x="34" y="196"/>
                  </a:lnTo>
                  <a:lnTo>
                    <a:pt x="34" y="188"/>
                  </a:lnTo>
                  <a:lnTo>
                    <a:pt x="34" y="171"/>
                  </a:lnTo>
                  <a:lnTo>
                    <a:pt x="30" y="150"/>
                  </a:lnTo>
                  <a:lnTo>
                    <a:pt x="25" y="130"/>
                  </a:lnTo>
                  <a:lnTo>
                    <a:pt x="25" y="104"/>
                  </a:lnTo>
                  <a:lnTo>
                    <a:pt x="21" y="79"/>
                  </a:lnTo>
                  <a:lnTo>
                    <a:pt x="17" y="67"/>
                  </a:lnTo>
                  <a:lnTo>
                    <a:pt x="17" y="54"/>
                  </a:lnTo>
                  <a:lnTo>
                    <a:pt x="13" y="46"/>
                  </a:lnTo>
                  <a:lnTo>
                    <a:pt x="13" y="38"/>
                  </a:lnTo>
                  <a:lnTo>
                    <a:pt x="13" y="29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5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8">
              <a:extLst>
                <a:ext uri="{FF2B5EF4-FFF2-40B4-BE49-F238E27FC236}">
                  <a16:creationId xmlns:a16="http://schemas.microsoft.com/office/drawing/2014/main" id="{67B7C49D-FF5A-49F4-914F-C9AE8383A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989" y="4122188"/>
              <a:ext cx="1997886" cy="1611794"/>
            </a:xfrm>
            <a:custGeom>
              <a:avLst/>
              <a:gdLst>
                <a:gd name="T0" fmla="*/ 267 w 326"/>
                <a:gd name="T1" fmla="*/ 58 h 263"/>
                <a:gd name="T2" fmla="*/ 267 w 326"/>
                <a:gd name="T3" fmla="*/ 42 h 263"/>
                <a:gd name="T4" fmla="*/ 263 w 326"/>
                <a:gd name="T5" fmla="*/ 33 h 263"/>
                <a:gd name="T6" fmla="*/ 251 w 326"/>
                <a:gd name="T7" fmla="*/ 33 h 263"/>
                <a:gd name="T8" fmla="*/ 226 w 326"/>
                <a:gd name="T9" fmla="*/ 33 h 263"/>
                <a:gd name="T10" fmla="*/ 192 w 326"/>
                <a:gd name="T11" fmla="*/ 37 h 263"/>
                <a:gd name="T12" fmla="*/ 159 w 326"/>
                <a:gd name="T13" fmla="*/ 37 h 263"/>
                <a:gd name="T14" fmla="*/ 113 w 326"/>
                <a:gd name="T15" fmla="*/ 46 h 263"/>
                <a:gd name="T16" fmla="*/ 67 w 326"/>
                <a:gd name="T17" fmla="*/ 50 h 263"/>
                <a:gd name="T18" fmla="*/ 21 w 326"/>
                <a:gd name="T19" fmla="*/ 50 h 263"/>
                <a:gd name="T20" fmla="*/ 0 w 326"/>
                <a:gd name="T21" fmla="*/ 33 h 263"/>
                <a:gd name="T22" fmla="*/ 38 w 326"/>
                <a:gd name="T23" fmla="*/ 33 h 263"/>
                <a:gd name="T24" fmla="*/ 84 w 326"/>
                <a:gd name="T25" fmla="*/ 25 h 263"/>
                <a:gd name="T26" fmla="*/ 188 w 326"/>
                <a:gd name="T27" fmla="*/ 16 h 263"/>
                <a:gd name="T28" fmla="*/ 209 w 326"/>
                <a:gd name="T29" fmla="*/ 12 h 263"/>
                <a:gd name="T30" fmla="*/ 230 w 326"/>
                <a:gd name="T31" fmla="*/ 8 h 263"/>
                <a:gd name="T32" fmla="*/ 242 w 326"/>
                <a:gd name="T33" fmla="*/ 8 h 263"/>
                <a:gd name="T34" fmla="*/ 246 w 326"/>
                <a:gd name="T35" fmla="*/ 4 h 263"/>
                <a:gd name="T36" fmla="*/ 259 w 326"/>
                <a:gd name="T37" fmla="*/ 0 h 263"/>
                <a:gd name="T38" fmla="*/ 272 w 326"/>
                <a:gd name="T39" fmla="*/ 4 h 263"/>
                <a:gd name="T40" fmla="*/ 288 w 326"/>
                <a:gd name="T41" fmla="*/ 8 h 263"/>
                <a:gd name="T42" fmla="*/ 313 w 326"/>
                <a:gd name="T43" fmla="*/ 21 h 263"/>
                <a:gd name="T44" fmla="*/ 326 w 326"/>
                <a:gd name="T45" fmla="*/ 33 h 263"/>
                <a:gd name="T46" fmla="*/ 326 w 326"/>
                <a:gd name="T47" fmla="*/ 42 h 263"/>
                <a:gd name="T48" fmla="*/ 317 w 326"/>
                <a:gd name="T49" fmla="*/ 46 h 263"/>
                <a:gd name="T50" fmla="*/ 313 w 326"/>
                <a:gd name="T51" fmla="*/ 50 h 263"/>
                <a:gd name="T52" fmla="*/ 313 w 326"/>
                <a:gd name="T53" fmla="*/ 62 h 263"/>
                <a:gd name="T54" fmla="*/ 309 w 326"/>
                <a:gd name="T55" fmla="*/ 79 h 263"/>
                <a:gd name="T56" fmla="*/ 305 w 326"/>
                <a:gd name="T57" fmla="*/ 100 h 263"/>
                <a:gd name="T58" fmla="*/ 297 w 326"/>
                <a:gd name="T59" fmla="*/ 146 h 263"/>
                <a:gd name="T60" fmla="*/ 292 w 326"/>
                <a:gd name="T61" fmla="*/ 179 h 263"/>
                <a:gd name="T62" fmla="*/ 284 w 326"/>
                <a:gd name="T63" fmla="*/ 204 h 263"/>
                <a:gd name="T64" fmla="*/ 280 w 326"/>
                <a:gd name="T65" fmla="*/ 225 h 263"/>
                <a:gd name="T66" fmla="*/ 272 w 326"/>
                <a:gd name="T67" fmla="*/ 242 h 263"/>
                <a:gd name="T68" fmla="*/ 263 w 326"/>
                <a:gd name="T69" fmla="*/ 255 h 263"/>
                <a:gd name="T70" fmla="*/ 255 w 326"/>
                <a:gd name="T71" fmla="*/ 259 h 263"/>
                <a:gd name="T72" fmla="*/ 246 w 326"/>
                <a:gd name="T73" fmla="*/ 263 h 263"/>
                <a:gd name="T74" fmla="*/ 242 w 326"/>
                <a:gd name="T75" fmla="*/ 259 h 263"/>
                <a:gd name="T76" fmla="*/ 238 w 326"/>
                <a:gd name="T77" fmla="*/ 246 h 263"/>
                <a:gd name="T78" fmla="*/ 230 w 326"/>
                <a:gd name="T79" fmla="*/ 221 h 263"/>
                <a:gd name="T80" fmla="*/ 213 w 326"/>
                <a:gd name="T81" fmla="*/ 200 h 263"/>
                <a:gd name="T82" fmla="*/ 238 w 326"/>
                <a:gd name="T83" fmla="*/ 200 h 263"/>
                <a:gd name="T84" fmla="*/ 246 w 326"/>
                <a:gd name="T85" fmla="*/ 200 h 263"/>
                <a:gd name="T86" fmla="*/ 251 w 326"/>
                <a:gd name="T87" fmla="*/ 196 h 263"/>
                <a:gd name="T88" fmla="*/ 251 w 326"/>
                <a:gd name="T89" fmla="*/ 188 h 263"/>
                <a:gd name="T90" fmla="*/ 255 w 326"/>
                <a:gd name="T91" fmla="*/ 171 h 263"/>
                <a:gd name="T92" fmla="*/ 259 w 326"/>
                <a:gd name="T93" fmla="*/ 154 h 263"/>
                <a:gd name="T94" fmla="*/ 263 w 326"/>
                <a:gd name="T95" fmla="*/ 113 h 263"/>
                <a:gd name="T96" fmla="*/ 267 w 326"/>
                <a:gd name="T97" fmla="*/ 7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6" h="263">
                  <a:moveTo>
                    <a:pt x="267" y="75"/>
                  </a:moveTo>
                  <a:lnTo>
                    <a:pt x="267" y="58"/>
                  </a:lnTo>
                  <a:lnTo>
                    <a:pt x="267" y="50"/>
                  </a:lnTo>
                  <a:lnTo>
                    <a:pt x="267" y="42"/>
                  </a:lnTo>
                  <a:lnTo>
                    <a:pt x="267" y="37"/>
                  </a:lnTo>
                  <a:lnTo>
                    <a:pt x="263" y="33"/>
                  </a:lnTo>
                  <a:lnTo>
                    <a:pt x="259" y="33"/>
                  </a:lnTo>
                  <a:lnTo>
                    <a:pt x="251" y="33"/>
                  </a:lnTo>
                  <a:lnTo>
                    <a:pt x="238" y="33"/>
                  </a:lnTo>
                  <a:lnTo>
                    <a:pt x="226" y="33"/>
                  </a:lnTo>
                  <a:lnTo>
                    <a:pt x="209" y="33"/>
                  </a:lnTo>
                  <a:lnTo>
                    <a:pt x="192" y="37"/>
                  </a:lnTo>
                  <a:lnTo>
                    <a:pt x="176" y="37"/>
                  </a:lnTo>
                  <a:lnTo>
                    <a:pt x="159" y="37"/>
                  </a:lnTo>
                  <a:lnTo>
                    <a:pt x="138" y="42"/>
                  </a:lnTo>
                  <a:lnTo>
                    <a:pt x="113" y="46"/>
                  </a:lnTo>
                  <a:lnTo>
                    <a:pt x="92" y="46"/>
                  </a:lnTo>
                  <a:lnTo>
                    <a:pt x="67" y="50"/>
                  </a:lnTo>
                  <a:lnTo>
                    <a:pt x="42" y="50"/>
                  </a:lnTo>
                  <a:lnTo>
                    <a:pt x="21" y="50"/>
                  </a:lnTo>
                  <a:lnTo>
                    <a:pt x="0" y="54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38" y="33"/>
                  </a:lnTo>
                  <a:lnTo>
                    <a:pt x="59" y="29"/>
                  </a:lnTo>
                  <a:lnTo>
                    <a:pt x="84" y="25"/>
                  </a:lnTo>
                  <a:lnTo>
                    <a:pt x="134" y="21"/>
                  </a:lnTo>
                  <a:lnTo>
                    <a:pt x="188" y="16"/>
                  </a:lnTo>
                  <a:lnTo>
                    <a:pt x="201" y="12"/>
                  </a:lnTo>
                  <a:lnTo>
                    <a:pt x="209" y="12"/>
                  </a:lnTo>
                  <a:lnTo>
                    <a:pt x="221" y="12"/>
                  </a:lnTo>
                  <a:lnTo>
                    <a:pt x="230" y="8"/>
                  </a:lnTo>
                  <a:lnTo>
                    <a:pt x="234" y="8"/>
                  </a:lnTo>
                  <a:lnTo>
                    <a:pt x="242" y="8"/>
                  </a:lnTo>
                  <a:lnTo>
                    <a:pt x="246" y="4"/>
                  </a:lnTo>
                  <a:lnTo>
                    <a:pt x="246" y="4"/>
                  </a:lnTo>
                  <a:lnTo>
                    <a:pt x="255" y="0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72" y="4"/>
                  </a:lnTo>
                  <a:lnTo>
                    <a:pt x="276" y="4"/>
                  </a:lnTo>
                  <a:lnTo>
                    <a:pt x="288" y="8"/>
                  </a:lnTo>
                  <a:lnTo>
                    <a:pt x="301" y="16"/>
                  </a:lnTo>
                  <a:lnTo>
                    <a:pt x="313" y="21"/>
                  </a:lnTo>
                  <a:lnTo>
                    <a:pt x="317" y="29"/>
                  </a:lnTo>
                  <a:lnTo>
                    <a:pt x="326" y="33"/>
                  </a:lnTo>
                  <a:lnTo>
                    <a:pt x="326" y="37"/>
                  </a:lnTo>
                  <a:lnTo>
                    <a:pt x="326" y="42"/>
                  </a:lnTo>
                  <a:lnTo>
                    <a:pt x="322" y="42"/>
                  </a:lnTo>
                  <a:lnTo>
                    <a:pt x="317" y="46"/>
                  </a:lnTo>
                  <a:lnTo>
                    <a:pt x="317" y="46"/>
                  </a:lnTo>
                  <a:lnTo>
                    <a:pt x="313" y="50"/>
                  </a:lnTo>
                  <a:lnTo>
                    <a:pt x="313" y="54"/>
                  </a:lnTo>
                  <a:lnTo>
                    <a:pt x="313" y="62"/>
                  </a:lnTo>
                  <a:lnTo>
                    <a:pt x="309" y="71"/>
                  </a:lnTo>
                  <a:lnTo>
                    <a:pt x="309" y="79"/>
                  </a:lnTo>
                  <a:lnTo>
                    <a:pt x="305" y="87"/>
                  </a:lnTo>
                  <a:lnTo>
                    <a:pt x="305" y="100"/>
                  </a:lnTo>
                  <a:lnTo>
                    <a:pt x="301" y="125"/>
                  </a:lnTo>
                  <a:lnTo>
                    <a:pt x="297" y="146"/>
                  </a:lnTo>
                  <a:lnTo>
                    <a:pt x="297" y="167"/>
                  </a:lnTo>
                  <a:lnTo>
                    <a:pt x="292" y="179"/>
                  </a:lnTo>
                  <a:lnTo>
                    <a:pt x="288" y="192"/>
                  </a:lnTo>
                  <a:lnTo>
                    <a:pt x="284" y="204"/>
                  </a:lnTo>
                  <a:lnTo>
                    <a:pt x="280" y="217"/>
                  </a:lnTo>
                  <a:lnTo>
                    <a:pt x="280" y="225"/>
                  </a:lnTo>
                  <a:lnTo>
                    <a:pt x="276" y="234"/>
                  </a:lnTo>
                  <a:lnTo>
                    <a:pt x="272" y="242"/>
                  </a:lnTo>
                  <a:lnTo>
                    <a:pt x="267" y="246"/>
                  </a:lnTo>
                  <a:lnTo>
                    <a:pt x="263" y="255"/>
                  </a:lnTo>
                  <a:lnTo>
                    <a:pt x="259" y="259"/>
                  </a:lnTo>
                  <a:lnTo>
                    <a:pt x="255" y="259"/>
                  </a:lnTo>
                  <a:lnTo>
                    <a:pt x="251" y="263"/>
                  </a:lnTo>
                  <a:lnTo>
                    <a:pt x="246" y="263"/>
                  </a:lnTo>
                  <a:lnTo>
                    <a:pt x="242" y="263"/>
                  </a:lnTo>
                  <a:lnTo>
                    <a:pt x="242" y="259"/>
                  </a:lnTo>
                  <a:lnTo>
                    <a:pt x="238" y="255"/>
                  </a:lnTo>
                  <a:lnTo>
                    <a:pt x="238" y="246"/>
                  </a:lnTo>
                  <a:lnTo>
                    <a:pt x="234" y="234"/>
                  </a:lnTo>
                  <a:lnTo>
                    <a:pt x="230" y="221"/>
                  </a:lnTo>
                  <a:lnTo>
                    <a:pt x="221" y="213"/>
                  </a:lnTo>
                  <a:lnTo>
                    <a:pt x="213" y="200"/>
                  </a:lnTo>
                  <a:lnTo>
                    <a:pt x="226" y="200"/>
                  </a:lnTo>
                  <a:lnTo>
                    <a:pt x="238" y="200"/>
                  </a:lnTo>
                  <a:lnTo>
                    <a:pt x="246" y="200"/>
                  </a:lnTo>
                  <a:lnTo>
                    <a:pt x="246" y="200"/>
                  </a:lnTo>
                  <a:lnTo>
                    <a:pt x="246" y="196"/>
                  </a:lnTo>
                  <a:lnTo>
                    <a:pt x="251" y="196"/>
                  </a:lnTo>
                  <a:lnTo>
                    <a:pt x="251" y="192"/>
                  </a:lnTo>
                  <a:lnTo>
                    <a:pt x="251" y="188"/>
                  </a:lnTo>
                  <a:lnTo>
                    <a:pt x="255" y="179"/>
                  </a:lnTo>
                  <a:lnTo>
                    <a:pt x="255" y="171"/>
                  </a:lnTo>
                  <a:lnTo>
                    <a:pt x="255" y="163"/>
                  </a:lnTo>
                  <a:lnTo>
                    <a:pt x="259" y="154"/>
                  </a:lnTo>
                  <a:lnTo>
                    <a:pt x="263" y="133"/>
                  </a:lnTo>
                  <a:lnTo>
                    <a:pt x="263" y="113"/>
                  </a:lnTo>
                  <a:lnTo>
                    <a:pt x="267" y="96"/>
                  </a:lnTo>
                  <a:lnTo>
                    <a:pt x="267" y="75"/>
                  </a:lnTo>
                  <a:lnTo>
                    <a:pt x="267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9">
              <a:extLst>
                <a:ext uri="{FF2B5EF4-FFF2-40B4-BE49-F238E27FC236}">
                  <a16:creationId xmlns:a16="http://schemas.microsoft.com/office/drawing/2014/main" id="{D9DFAFE3-91DF-4384-AA89-8080C130B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203" y="5249829"/>
              <a:ext cx="1329883" cy="202242"/>
            </a:xfrm>
            <a:custGeom>
              <a:avLst/>
              <a:gdLst>
                <a:gd name="T0" fmla="*/ 0 w 217"/>
                <a:gd name="T1" fmla="*/ 12 h 33"/>
                <a:gd name="T2" fmla="*/ 9 w 217"/>
                <a:gd name="T3" fmla="*/ 12 h 33"/>
                <a:gd name="T4" fmla="*/ 21 w 217"/>
                <a:gd name="T5" fmla="*/ 12 h 33"/>
                <a:gd name="T6" fmla="*/ 29 w 217"/>
                <a:gd name="T7" fmla="*/ 12 h 33"/>
                <a:gd name="T8" fmla="*/ 42 w 217"/>
                <a:gd name="T9" fmla="*/ 12 h 33"/>
                <a:gd name="T10" fmla="*/ 54 w 217"/>
                <a:gd name="T11" fmla="*/ 12 h 33"/>
                <a:gd name="T12" fmla="*/ 71 w 217"/>
                <a:gd name="T13" fmla="*/ 8 h 33"/>
                <a:gd name="T14" fmla="*/ 84 w 217"/>
                <a:gd name="T15" fmla="*/ 8 h 33"/>
                <a:gd name="T16" fmla="*/ 100 w 217"/>
                <a:gd name="T17" fmla="*/ 8 h 33"/>
                <a:gd name="T18" fmla="*/ 117 w 217"/>
                <a:gd name="T19" fmla="*/ 4 h 33"/>
                <a:gd name="T20" fmla="*/ 134 w 217"/>
                <a:gd name="T21" fmla="*/ 4 h 33"/>
                <a:gd name="T22" fmla="*/ 142 w 217"/>
                <a:gd name="T23" fmla="*/ 4 h 33"/>
                <a:gd name="T24" fmla="*/ 155 w 217"/>
                <a:gd name="T25" fmla="*/ 0 h 33"/>
                <a:gd name="T26" fmla="*/ 163 w 217"/>
                <a:gd name="T27" fmla="*/ 0 h 33"/>
                <a:gd name="T28" fmla="*/ 171 w 217"/>
                <a:gd name="T29" fmla="*/ 0 h 33"/>
                <a:gd name="T30" fmla="*/ 176 w 217"/>
                <a:gd name="T31" fmla="*/ 0 h 33"/>
                <a:gd name="T32" fmla="*/ 180 w 217"/>
                <a:gd name="T33" fmla="*/ 0 h 33"/>
                <a:gd name="T34" fmla="*/ 192 w 217"/>
                <a:gd name="T35" fmla="*/ 0 h 33"/>
                <a:gd name="T36" fmla="*/ 205 w 217"/>
                <a:gd name="T37" fmla="*/ 4 h 33"/>
                <a:gd name="T38" fmla="*/ 209 w 217"/>
                <a:gd name="T39" fmla="*/ 8 h 33"/>
                <a:gd name="T40" fmla="*/ 213 w 217"/>
                <a:gd name="T41" fmla="*/ 12 h 33"/>
                <a:gd name="T42" fmla="*/ 217 w 217"/>
                <a:gd name="T43" fmla="*/ 16 h 33"/>
                <a:gd name="T44" fmla="*/ 217 w 217"/>
                <a:gd name="T45" fmla="*/ 25 h 33"/>
                <a:gd name="T46" fmla="*/ 159 w 217"/>
                <a:gd name="T47" fmla="*/ 29 h 33"/>
                <a:gd name="T48" fmla="*/ 100 w 217"/>
                <a:gd name="T49" fmla="*/ 29 h 33"/>
                <a:gd name="T50" fmla="*/ 71 w 217"/>
                <a:gd name="T51" fmla="*/ 33 h 33"/>
                <a:gd name="T52" fmla="*/ 46 w 217"/>
                <a:gd name="T53" fmla="*/ 33 h 33"/>
                <a:gd name="T54" fmla="*/ 21 w 217"/>
                <a:gd name="T55" fmla="*/ 33 h 33"/>
                <a:gd name="T56" fmla="*/ 0 w 217"/>
                <a:gd name="T57" fmla="*/ 33 h 33"/>
                <a:gd name="T58" fmla="*/ 0 w 217"/>
                <a:gd name="T59" fmla="*/ 12 h 33"/>
                <a:gd name="T60" fmla="*/ 0 w 217"/>
                <a:gd name="T6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7" h="33">
                  <a:moveTo>
                    <a:pt x="0" y="12"/>
                  </a:moveTo>
                  <a:lnTo>
                    <a:pt x="9" y="12"/>
                  </a:lnTo>
                  <a:lnTo>
                    <a:pt x="21" y="12"/>
                  </a:lnTo>
                  <a:lnTo>
                    <a:pt x="29" y="12"/>
                  </a:lnTo>
                  <a:lnTo>
                    <a:pt x="42" y="12"/>
                  </a:lnTo>
                  <a:lnTo>
                    <a:pt x="54" y="12"/>
                  </a:lnTo>
                  <a:lnTo>
                    <a:pt x="71" y="8"/>
                  </a:lnTo>
                  <a:lnTo>
                    <a:pt x="84" y="8"/>
                  </a:lnTo>
                  <a:lnTo>
                    <a:pt x="100" y="8"/>
                  </a:lnTo>
                  <a:lnTo>
                    <a:pt x="117" y="4"/>
                  </a:lnTo>
                  <a:lnTo>
                    <a:pt x="134" y="4"/>
                  </a:lnTo>
                  <a:lnTo>
                    <a:pt x="142" y="4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5" y="4"/>
                  </a:lnTo>
                  <a:lnTo>
                    <a:pt x="209" y="8"/>
                  </a:lnTo>
                  <a:lnTo>
                    <a:pt x="213" y="12"/>
                  </a:lnTo>
                  <a:lnTo>
                    <a:pt x="217" y="16"/>
                  </a:lnTo>
                  <a:lnTo>
                    <a:pt x="217" y="25"/>
                  </a:lnTo>
                  <a:lnTo>
                    <a:pt x="159" y="29"/>
                  </a:lnTo>
                  <a:lnTo>
                    <a:pt x="100" y="29"/>
                  </a:lnTo>
                  <a:lnTo>
                    <a:pt x="71" y="33"/>
                  </a:lnTo>
                  <a:lnTo>
                    <a:pt x="46" y="33"/>
                  </a:lnTo>
                  <a:lnTo>
                    <a:pt x="21" y="33"/>
                  </a:lnTo>
                  <a:lnTo>
                    <a:pt x="0" y="33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0">
              <a:extLst>
                <a:ext uri="{FF2B5EF4-FFF2-40B4-BE49-F238E27FC236}">
                  <a16:creationId xmlns:a16="http://schemas.microsoft.com/office/drawing/2014/main" id="{77CDF95C-AFCB-45A1-964B-D5460DDC1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600" y="4630854"/>
              <a:ext cx="306424" cy="514793"/>
            </a:xfrm>
            <a:custGeom>
              <a:avLst/>
              <a:gdLst>
                <a:gd name="T0" fmla="*/ 4 w 50"/>
                <a:gd name="T1" fmla="*/ 0 h 84"/>
                <a:gd name="T2" fmla="*/ 8 w 50"/>
                <a:gd name="T3" fmla="*/ 0 h 84"/>
                <a:gd name="T4" fmla="*/ 12 w 50"/>
                <a:gd name="T5" fmla="*/ 0 h 84"/>
                <a:gd name="T6" fmla="*/ 25 w 50"/>
                <a:gd name="T7" fmla="*/ 0 h 84"/>
                <a:gd name="T8" fmla="*/ 38 w 50"/>
                <a:gd name="T9" fmla="*/ 0 h 84"/>
                <a:gd name="T10" fmla="*/ 38 w 50"/>
                <a:gd name="T11" fmla="*/ 17 h 84"/>
                <a:gd name="T12" fmla="*/ 42 w 50"/>
                <a:gd name="T13" fmla="*/ 30 h 84"/>
                <a:gd name="T14" fmla="*/ 46 w 50"/>
                <a:gd name="T15" fmla="*/ 42 h 84"/>
                <a:gd name="T16" fmla="*/ 46 w 50"/>
                <a:gd name="T17" fmla="*/ 55 h 84"/>
                <a:gd name="T18" fmla="*/ 46 w 50"/>
                <a:gd name="T19" fmla="*/ 59 h 84"/>
                <a:gd name="T20" fmla="*/ 50 w 50"/>
                <a:gd name="T21" fmla="*/ 67 h 84"/>
                <a:gd name="T22" fmla="*/ 50 w 50"/>
                <a:gd name="T23" fmla="*/ 71 h 84"/>
                <a:gd name="T24" fmla="*/ 50 w 50"/>
                <a:gd name="T25" fmla="*/ 76 h 84"/>
                <a:gd name="T26" fmla="*/ 50 w 50"/>
                <a:gd name="T27" fmla="*/ 76 h 84"/>
                <a:gd name="T28" fmla="*/ 46 w 50"/>
                <a:gd name="T29" fmla="*/ 80 h 84"/>
                <a:gd name="T30" fmla="*/ 42 w 50"/>
                <a:gd name="T31" fmla="*/ 84 h 84"/>
                <a:gd name="T32" fmla="*/ 38 w 50"/>
                <a:gd name="T33" fmla="*/ 84 h 84"/>
                <a:gd name="T34" fmla="*/ 33 w 50"/>
                <a:gd name="T35" fmla="*/ 80 h 84"/>
                <a:gd name="T36" fmla="*/ 29 w 50"/>
                <a:gd name="T37" fmla="*/ 76 h 84"/>
                <a:gd name="T38" fmla="*/ 25 w 50"/>
                <a:gd name="T39" fmla="*/ 71 h 84"/>
                <a:gd name="T40" fmla="*/ 21 w 50"/>
                <a:gd name="T41" fmla="*/ 55 h 84"/>
                <a:gd name="T42" fmla="*/ 17 w 50"/>
                <a:gd name="T43" fmla="*/ 38 h 84"/>
                <a:gd name="T44" fmla="*/ 12 w 50"/>
                <a:gd name="T45" fmla="*/ 30 h 84"/>
                <a:gd name="T46" fmla="*/ 12 w 50"/>
                <a:gd name="T47" fmla="*/ 25 h 84"/>
                <a:gd name="T48" fmla="*/ 8 w 50"/>
                <a:gd name="T49" fmla="*/ 21 h 84"/>
                <a:gd name="T50" fmla="*/ 4 w 50"/>
                <a:gd name="T51" fmla="*/ 17 h 84"/>
                <a:gd name="T52" fmla="*/ 0 w 50"/>
                <a:gd name="T53" fmla="*/ 13 h 84"/>
                <a:gd name="T54" fmla="*/ 0 w 50"/>
                <a:gd name="T55" fmla="*/ 9 h 84"/>
                <a:gd name="T56" fmla="*/ 0 w 50"/>
                <a:gd name="T57" fmla="*/ 4 h 84"/>
                <a:gd name="T58" fmla="*/ 4 w 50"/>
                <a:gd name="T59" fmla="*/ 0 h 84"/>
                <a:gd name="T60" fmla="*/ 4 w 50"/>
                <a:gd name="T6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4">
                  <a:moveTo>
                    <a:pt x="4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38" y="17"/>
                  </a:lnTo>
                  <a:lnTo>
                    <a:pt x="42" y="30"/>
                  </a:lnTo>
                  <a:lnTo>
                    <a:pt x="46" y="42"/>
                  </a:lnTo>
                  <a:lnTo>
                    <a:pt x="46" y="55"/>
                  </a:lnTo>
                  <a:lnTo>
                    <a:pt x="46" y="59"/>
                  </a:lnTo>
                  <a:lnTo>
                    <a:pt x="50" y="67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46" y="80"/>
                  </a:lnTo>
                  <a:lnTo>
                    <a:pt x="42" y="84"/>
                  </a:lnTo>
                  <a:lnTo>
                    <a:pt x="38" y="84"/>
                  </a:lnTo>
                  <a:lnTo>
                    <a:pt x="33" y="80"/>
                  </a:lnTo>
                  <a:lnTo>
                    <a:pt x="29" y="76"/>
                  </a:lnTo>
                  <a:lnTo>
                    <a:pt x="25" y="71"/>
                  </a:lnTo>
                  <a:lnTo>
                    <a:pt x="21" y="55"/>
                  </a:lnTo>
                  <a:lnTo>
                    <a:pt x="17" y="38"/>
                  </a:lnTo>
                  <a:lnTo>
                    <a:pt x="12" y="30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1">
              <a:extLst>
                <a:ext uri="{FF2B5EF4-FFF2-40B4-BE49-F238E27FC236}">
                  <a16:creationId xmlns:a16="http://schemas.microsoft.com/office/drawing/2014/main" id="{80FB3EE6-B32D-46AE-B68E-34034314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810" y="4581826"/>
              <a:ext cx="741549" cy="355452"/>
            </a:xfrm>
            <a:custGeom>
              <a:avLst/>
              <a:gdLst>
                <a:gd name="T0" fmla="*/ 88 w 121"/>
                <a:gd name="T1" fmla="*/ 58 h 58"/>
                <a:gd name="T2" fmla="*/ 84 w 121"/>
                <a:gd name="T3" fmla="*/ 58 h 58"/>
                <a:gd name="T4" fmla="*/ 84 w 121"/>
                <a:gd name="T5" fmla="*/ 58 h 58"/>
                <a:gd name="T6" fmla="*/ 84 w 121"/>
                <a:gd name="T7" fmla="*/ 50 h 58"/>
                <a:gd name="T8" fmla="*/ 84 w 121"/>
                <a:gd name="T9" fmla="*/ 46 h 58"/>
                <a:gd name="T10" fmla="*/ 88 w 121"/>
                <a:gd name="T11" fmla="*/ 38 h 58"/>
                <a:gd name="T12" fmla="*/ 88 w 121"/>
                <a:gd name="T13" fmla="*/ 29 h 58"/>
                <a:gd name="T14" fmla="*/ 88 w 121"/>
                <a:gd name="T15" fmla="*/ 21 h 58"/>
                <a:gd name="T16" fmla="*/ 88 w 121"/>
                <a:gd name="T17" fmla="*/ 17 h 58"/>
                <a:gd name="T18" fmla="*/ 88 w 121"/>
                <a:gd name="T19" fmla="*/ 17 h 58"/>
                <a:gd name="T20" fmla="*/ 84 w 121"/>
                <a:gd name="T21" fmla="*/ 12 h 58"/>
                <a:gd name="T22" fmla="*/ 75 w 121"/>
                <a:gd name="T23" fmla="*/ 12 h 58"/>
                <a:gd name="T24" fmla="*/ 67 w 121"/>
                <a:gd name="T25" fmla="*/ 12 h 58"/>
                <a:gd name="T26" fmla="*/ 50 w 121"/>
                <a:gd name="T27" fmla="*/ 17 h 58"/>
                <a:gd name="T28" fmla="*/ 33 w 121"/>
                <a:gd name="T29" fmla="*/ 17 h 58"/>
                <a:gd name="T30" fmla="*/ 21 w 121"/>
                <a:gd name="T31" fmla="*/ 17 h 58"/>
                <a:gd name="T32" fmla="*/ 8 w 121"/>
                <a:gd name="T33" fmla="*/ 21 h 58"/>
                <a:gd name="T34" fmla="*/ 0 w 121"/>
                <a:gd name="T35" fmla="*/ 21 h 58"/>
                <a:gd name="T36" fmla="*/ 0 w 121"/>
                <a:gd name="T37" fmla="*/ 17 h 58"/>
                <a:gd name="T38" fmla="*/ 8 w 121"/>
                <a:gd name="T39" fmla="*/ 17 h 58"/>
                <a:gd name="T40" fmla="*/ 21 w 121"/>
                <a:gd name="T41" fmla="*/ 17 h 58"/>
                <a:gd name="T42" fmla="*/ 33 w 121"/>
                <a:gd name="T43" fmla="*/ 17 h 58"/>
                <a:gd name="T44" fmla="*/ 46 w 121"/>
                <a:gd name="T45" fmla="*/ 12 h 58"/>
                <a:gd name="T46" fmla="*/ 58 w 121"/>
                <a:gd name="T47" fmla="*/ 12 h 58"/>
                <a:gd name="T48" fmla="*/ 67 w 121"/>
                <a:gd name="T49" fmla="*/ 8 h 58"/>
                <a:gd name="T50" fmla="*/ 75 w 121"/>
                <a:gd name="T51" fmla="*/ 4 h 58"/>
                <a:gd name="T52" fmla="*/ 79 w 121"/>
                <a:gd name="T53" fmla="*/ 4 h 58"/>
                <a:gd name="T54" fmla="*/ 88 w 121"/>
                <a:gd name="T55" fmla="*/ 0 h 58"/>
                <a:gd name="T56" fmla="*/ 88 w 121"/>
                <a:gd name="T57" fmla="*/ 0 h 58"/>
                <a:gd name="T58" fmla="*/ 88 w 121"/>
                <a:gd name="T59" fmla="*/ 0 h 58"/>
                <a:gd name="T60" fmla="*/ 92 w 121"/>
                <a:gd name="T61" fmla="*/ 0 h 58"/>
                <a:gd name="T62" fmla="*/ 96 w 121"/>
                <a:gd name="T63" fmla="*/ 4 h 58"/>
                <a:gd name="T64" fmla="*/ 100 w 121"/>
                <a:gd name="T65" fmla="*/ 4 h 58"/>
                <a:gd name="T66" fmla="*/ 109 w 121"/>
                <a:gd name="T67" fmla="*/ 8 h 58"/>
                <a:gd name="T68" fmla="*/ 113 w 121"/>
                <a:gd name="T69" fmla="*/ 8 h 58"/>
                <a:gd name="T70" fmla="*/ 117 w 121"/>
                <a:gd name="T71" fmla="*/ 12 h 58"/>
                <a:gd name="T72" fmla="*/ 121 w 121"/>
                <a:gd name="T73" fmla="*/ 17 h 58"/>
                <a:gd name="T74" fmla="*/ 121 w 121"/>
                <a:gd name="T75" fmla="*/ 17 h 58"/>
                <a:gd name="T76" fmla="*/ 121 w 121"/>
                <a:gd name="T77" fmla="*/ 17 h 58"/>
                <a:gd name="T78" fmla="*/ 121 w 121"/>
                <a:gd name="T79" fmla="*/ 17 h 58"/>
                <a:gd name="T80" fmla="*/ 113 w 121"/>
                <a:gd name="T81" fmla="*/ 21 h 58"/>
                <a:gd name="T82" fmla="*/ 113 w 121"/>
                <a:gd name="T83" fmla="*/ 21 h 58"/>
                <a:gd name="T84" fmla="*/ 109 w 121"/>
                <a:gd name="T85" fmla="*/ 25 h 58"/>
                <a:gd name="T86" fmla="*/ 104 w 121"/>
                <a:gd name="T87" fmla="*/ 29 h 58"/>
                <a:gd name="T88" fmla="*/ 100 w 121"/>
                <a:gd name="T89" fmla="*/ 33 h 58"/>
                <a:gd name="T90" fmla="*/ 100 w 121"/>
                <a:gd name="T91" fmla="*/ 38 h 58"/>
                <a:gd name="T92" fmla="*/ 96 w 121"/>
                <a:gd name="T93" fmla="*/ 42 h 58"/>
                <a:gd name="T94" fmla="*/ 88 w 121"/>
                <a:gd name="T95" fmla="*/ 58 h 58"/>
                <a:gd name="T96" fmla="*/ 88 w 121"/>
                <a:gd name="T9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" h="58">
                  <a:moveTo>
                    <a:pt x="88" y="58"/>
                  </a:moveTo>
                  <a:lnTo>
                    <a:pt x="84" y="58"/>
                  </a:lnTo>
                  <a:lnTo>
                    <a:pt x="84" y="58"/>
                  </a:lnTo>
                  <a:lnTo>
                    <a:pt x="84" y="50"/>
                  </a:lnTo>
                  <a:lnTo>
                    <a:pt x="84" y="46"/>
                  </a:lnTo>
                  <a:lnTo>
                    <a:pt x="88" y="38"/>
                  </a:lnTo>
                  <a:lnTo>
                    <a:pt x="88" y="29"/>
                  </a:lnTo>
                  <a:lnTo>
                    <a:pt x="88" y="2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4" y="12"/>
                  </a:lnTo>
                  <a:lnTo>
                    <a:pt x="75" y="12"/>
                  </a:lnTo>
                  <a:lnTo>
                    <a:pt x="67" y="12"/>
                  </a:lnTo>
                  <a:lnTo>
                    <a:pt x="50" y="17"/>
                  </a:lnTo>
                  <a:lnTo>
                    <a:pt x="33" y="17"/>
                  </a:lnTo>
                  <a:lnTo>
                    <a:pt x="21" y="17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21" y="17"/>
                  </a:lnTo>
                  <a:lnTo>
                    <a:pt x="33" y="17"/>
                  </a:lnTo>
                  <a:lnTo>
                    <a:pt x="46" y="12"/>
                  </a:lnTo>
                  <a:lnTo>
                    <a:pt x="58" y="12"/>
                  </a:lnTo>
                  <a:lnTo>
                    <a:pt x="67" y="8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9" y="8"/>
                  </a:lnTo>
                  <a:lnTo>
                    <a:pt x="113" y="8"/>
                  </a:lnTo>
                  <a:lnTo>
                    <a:pt x="117" y="12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09" y="25"/>
                  </a:lnTo>
                  <a:lnTo>
                    <a:pt x="104" y="29"/>
                  </a:lnTo>
                  <a:lnTo>
                    <a:pt x="100" y="33"/>
                  </a:lnTo>
                  <a:lnTo>
                    <a:pt x="100" y="38"/>
                  </a:lnTo>
                  <a:lnTo>
                    <a:pt x="96" y="42"/>
                  </a:lnTo>
                  <a:lnTo>
                    <a:pt x="88" y="58"/>
                  </a:lnTo>
                  <a:lnTo>
                    <a:pt x="88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2">
              <a:extLst>
                <a:ext uri="{FF2B5EF4-FFF2-40B4-BE49-F238E27FC236}">
                  <a16:creationId xmlns:a16="http://schemas.microsoft.com/office/drawing/2014/main" id="{1E6B8C01-27C4-4A98-99AD-7EF465717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482" y="4967919"/>
              <a:ext cx="533180" cy="73542"/>
            </a:xfrm>
            <a:custGeom>
              <a:avLst/>
              <a:gdLst>
                <a:gd name="T0" fmla="*/ 0 w 87"/>
                <a:gd name="T1" fmla="*/ 8 h 12"/>
                <a:gd name="T2" fmla="*/ 20 w 87"/>
                <a:gd name="T3" fmla="*/ 4 h 12"/>
                <a:gd name="T4" fmla="*/ 41 w 87"/>
                <a:gd name="T5" fmla="*/ 0 h 12"/>
                <a:gd name="T6" fmla="*/ 50 w 87"/>
                <a:gd name="T7" fmla="*/ 0 h 12"/>
                <a:gd name="T8" fmla="*/ 54 w 87"/>
                <a:gd name="T9" fmla="*/ 0 h 12"/>
                <a:gd name="T10" fmla="*/ 62 w 87"/>
                <a:gd name="T11" fmla="*/ 0 h 12"/>
                <a:gd name="T12" fmla="*/ 66 w 87"/>
                <a:gd name="T13" fmla="*/ 0 h 12"/>
                <a:gd name="T14" fmla="*/ 75 w 87"/>
                <a:gd name="T15" fmla="*/ 0 h 12"/>
                <a:gd name="T16" fmla="*/ 79 w 87"/>
                <a:gd name="T17" fmla="*/ 0 h 12"/>
                <a:gd name="T18" fmla="*/ 83 w 87"/>
                <a:gd name="T19" fmla="*/ 0 h 12"/>
                <a:gd name="T20" fmla="*/ 87 w 87"/>
                <a:gd name="T21" fmla="*/ 0 h 12"/>
                <a:gd name="T22" fmla="*/ 87 w 87"/>
                <a:gd name="T23" fmla="*/ 4 h 12"/>
                <a:gd name="T24" fmla="*/ 87 w 87"/>
                <a:gd name="T25" fmla="*/ 4 h 12"/>
                <a:gd name="T26" fmla="*/ 79 w 87"/>
                <a:gd name="T27" fmla="*/ 4 h 12"/>
                <a:gd name="T28" fmla="*/ 75 w 87"/>
                <a:gd name="T29" fmla="*/ 4 h 12"/>
                <a:gd name="T30" fmla="*/ 66 w 87"/>
                <a:gd name="T31" fmla="*/ 8 h 12"/>
                <a:gd name="T32" fmla="*/ 58 w 87"/>
                <a:gd name="T33" fmla="*/ 8 h 12"/>
                <a:gd name="T34" fmla="*/ 50 w 87"/>
                <a:gd name="T35" fmla="*/ 8 h 12"/>
                <a:gd name="T36" fmla="*/ 33 w 87"/>
                <a:gd name="T37" fmla="*/ 8 h 12"/>
                <a:gd name="T38" fmla="*/ 20 w 87"/>
                <a:gd name="T39" fmla="*/ 8 h 12"/>
                <a:gd name="T40" fmla="*/ 8 w 87"/>
                <a:gd name="T41" fmla="*/ 12 h 12"/>
                <a:gd name="T42" fmla="*/ 4 w 87"/>
                <a:gd name="T43" fmla="*/ 12 h 12"/>
                <a:gd name="T44" fmla="*/ 0 w 87"/>
                <a:gd name="T45" fmla="*/ 8 h 12"/>
                <a:gd name="T46" fmla="*/ 0 w 87"/>
                <a:gd name="T4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7" h="12">
                  <a:moveTo>
                    <a:pt x="0" y="8"/>
                  </a:moveTo>
                  <a:lnTo>
                    <a:pt x="20" y="4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79" y="4"/>
                  </a:lnTo>
                  <a:lnTo>
                    <a:pt x="75" y="4"/>
                  </a:lnTo>
                  <a:lnTo>
                    <a:pt x="66" y="8"/>
                  </a:lnTo>
                  <a:lnTo>
                    <a:pt x="58" y="8"/>
                  </a:lnTo>
                  <a:lnTo>
                    <a:pt x="50" y="8"/>
                  </a:lnTo>
                  <a:lnTo>
                    <a:pt x="33" y="8"/>
                  </a:lnTo>
                  <a:lnTo>
                    <a:pt x="20" y="8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EB3A19B1-A8E3-4C18-9738-A9111D02170E}"/>
              </a:ext>
            </a:extLst>
          </p:cNvPr>
          <p:cNvGrpSpPr/>
          <p:nvPr/>
        </p:nvGrpSpPr>
        <p:grpSpPr>
          <a:xfrm>
            <a:off x="6824109" y="2282532"/>
            <a:ext cx="2417358" cy="2292936"/>
            <a:chOff x="6167842" y="3815764"/>
            <a:chExt cx="2586221" cy="2095945"/>
          </a:xfrm>
        </p:grpSpPr>
        <p:sp>
          <p:nvSpPr>
            <p:cNvPr id="10" name="Freeform 33">
              <a:extLst>
                <a:ext uri="{FF2B5EF4-FFF2-40B4-BE49-F238E27FC236}">
                  <a16:creationId xmlns:a16="http://schemas.microsoft.com/office/drawing/2014/main" id="{02DD6BC8-2F1A-44C1-B93F-B439A41B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842" y="4477640"/>
              <a:ext cx="1280856" cy="949917"/>
            </a:xfrm>
            <a:custGeom>
              <a:avLst/>
              <a:gdLst>
                <a:gd name="T0" fmla="*/ 176 w 209"/>
                <a:gd name="T1" fmla="*/ 0 h 155"/>
                <a:gd name="T2" fmla="*/ 180 w 209"/>
                <a:gd name="T3" fmla="*/ 0 h 155"/>
                <a:gd name="T4" fmla="*/ 188 w 209"/>
                <a:gd name="T5" fmla="*/ 0 h 155"/>
                <a:gd name="T6" fmla="*/ 193 w 209"/>
                <a:gd name="T7" fmla="*/ 0 h 155"/>
                <a:gd name="T8" fmla="*/ 201 w 209"/>
                <a:gd name="T9" fmla="*/ 4 h 155"/>
                <a:gd name="T10" fmla="*/ 205 w 209"/>
                <a:gd name="T11" fmla="*/ 9 h 155"/>
                <a:gd name="T12" fmla="*/ 209 w 209"/>
                <a:gd name="T13" fmla="*/ 13 h 155"/>
                <a:gd name="T14" fmla="*/ 209 w 209"/>
                <a:gd name="T15" fmla="*/ 17 h 155"/>
                <a:gd name="T16" fmla="*/ 209 w 209"/>
                <a:gd name="T17" fmla="*/ 21 h 155"/>
                <a:gd name="T18" fmla="*/ 205 w 209"/>
                <a:gd name="T19" fmla="*/ 25 h 155"/>
                <a:gd name="T20" fmla="*/ 201 w 209"/>
                <a:gd name="T21" fmla="*/ 29 h 155"/>
                <a:gd name="T22" fmla="*/ 197 w 209"/>
                <a:gd name="T23" fmla="*/ 38 h 155"/>
                <a:gd name="T24" fmla="*/ 188 w 209"/>
                <a:gd name="T25" fmla="*/ 46 h 155"/>
                <a:gd name="T26" fmla="*/ 180 w 209"/>
                <a:gd name="T27" fmla="*/ 59 h 155"/>
                <a:gd name="T28" fmla="*/ 168 w 209"/>
                <a:gd name="T29" fmla="*/ 67 h 155"/>
                <a:gd name="T30" fmla="*/ 155 w 209"/>
                <a:gd name="T31" fmla="*/ 80 h 155"/>
                <a:gd name="T32" fmla="*/ 142 w 209"/>
                <a:gd name="T33" fmla="*/ 88 h 155"/>
                <a:gd name="T34" fmla="*/ 130 w 209"/>
                <a:gd name="T35" fmla="*/ 101 h 155"/>
                <a:gd name="T36" fmla="*/ 113 w 209"/>
                <a:gd name="T37" fmla="*/ 109 h 155"/>
                <a:gd name="T38" fmla="*/ 88 w 209"/>
                <a:gd name="T39" fmla="*/ 126 h 155"/>
                <a:gd name="T40" fmla="*/ 71 w 209"/>
                <a:gd name="T41" fmla="*/ 134 h 155"/>
                <a:gd name="T42" fmla="*/ 59 w 209"/>
                <a:gd name="T43" fmla="*/ 138 h 155"/>
                <a:gd name="T44" fmla="*/ 30 w 209"/>
                <a:gd name="T45" fmla="*/ 151 h 155"/>
                <a:gd name="T46" fmla="*/ 17 w 209"/>
                <a:gd name="T47" fmla="*/ 155 h 155"/>
                <a:gd name="T48" fmla="*/ 9 w 209"/>
                <a:gd name="T49" fmla="*/ 155 h 155"/>
                <a:gd name="T50" fmla="*/ 0 w 209"/>
                <a:gd name="T51" fmla="*/ 155 h 155"/>
                <a:gd name="T52" fmla="*/ 0 w 209"/>
                <a:gd name="T53" fmla="*/ 155 h 155"/>
                <a:gd name="T54" fmla="*/ 0 w 209"/>
                <a:gd name="T55" fmla="*/ 151 h 155"/>
                <a:gd name="T56" fmla="*/ 5 w 209"/>
                <a:gd name="T57" fmla="*/ 146 h 155"/>
                <a:gd name="T58" fmla="*/ 9 w 209"/>
                <a:gd name="T59" fmla="*/ 146 h 155"/>
                <a:gd name="T60" fmla="*/ 17 w 209"/>
                <a:gd name="T61" fmla="*/ 142 h 155"/>
                <a:gd name="T62" fmla="*/ 21 w 209"/>
                <a:gd name="T63" fmla="*/ 138 h 155"/>
                <a:gd name="T64" fmla="*/ 34 w 209"/>
                <a:gd name="T65" fmla="*/ 130 h 155"/>
                <a:gd name="T66" fmla="*/ 42 w 209"/>
                <a:gd name="T67" fmla="*/ 126 h 155"/>
                <a:gd name="T68" fmla="*/ 55 w 209"/>
                <a:gd name="T69" fmla="*/ 117 h 155"/>
                <a:gd name="T70" fmla="*/ 71 w 209"/>
                <a:gd name="T71" fmla="*/ 109 h 155"/>
                <a:gd name="T72" fmla="*/ 84 w 209"/>
                <a:gd name="T73" fmla="*/ 101 h 155"/>
                <a:gd name="T74" fmla="*/ 97 w 209"/>
                <a:gd name="T75" fmla="*/ 88 h 155"/>
                <a:gd name="T76" fmla="*/ 113 w 209"/>
                <a:gd name="T77" fmla="*/ 75 h 155"/>
                <a:gd name="T78" fmla="*/ 130 w 209"/>
                <a:gd name="T79" fmla="*/ 63 h 155"/>
                <a:gd name="T80" fmla="*/ 138 w 209"/>
                <a:gd name="T81" fmla="*/ 50 h 155"/>
                <a:gd name="T82" fmla="*/ 151 w 209"/>
                <a:gd name="T83" fmla="*/ 42 h 155"/>
                <a:gd name="T84" fmla="*/ 155 w 209"/>
                <a:gd name="T85" fmla="*/ 34 h 155"/>
                <a:gd name="T86" fmla="*/ 163 w 209"/>
                <a:gd name="T87" fmla="*/ 25 h 155"/>
                <a:gd name="T88" fmla="*/ 163 w 209"/>
                <a:gd name="T89" fmla="*/ 17 h 155"/>
                <a:gd name="T90" fmla="*/ 168 w 209"/>
                <a:gd name="T91" fmla="*/ 13 h 155"/>
                <a:gd name="T92" fmla="*/ 168 w 209"/>
                <a:gd name="T93" fmla="*/ 9 h 155"/>
                <a:gd name="T94" fmla="*/ 168 w 209"/>
                <a:gd name="T95" fmla="*/ 4 h 155"/>
                <a:gd name="T96" fmla="*/ 168 w 209"/>
                <a:gd name="T97" fmla="*/ 4 h 155"/>
                <a:gd name="T98" fmla="*/ 172 w 209"/>
                <a:gd name="T99" fmla="*/ 0 h 155"/>
                <a:gd name="T100" fmla="*/ 176 w 209"/>
                <a:gd name="T101" fmla="*/ 0 h 155"/>
                <a:gd name="T102" fmla="*/ 176 w 209"/>
                <a:gd name="T10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155">
                  <a:moveTo>
                    <a:pt x="176" y="0"/>
                  </a:moveTo>
                  <a:lnTo>
                    <a:pt x="180" y="0"/>
                  </a:lnTo>
                  <a:lnTo>
                    <a:pt x="188" y="0"/>
                  </a:lnTo>
                  <a:lnTo>
                    <a:pt x="193" y="0"/>
                  </a:lnTo>
                  <a:lnTo>
                    <a:pt x="201" y="4"/>
                  </a:lnTo>
                  <a:lnTo>
                    <a:pt x="205" y="9"/>
                  </a:lnTo>
                  <a:lnTo>
                    <a:pt x="209" y="13"/>
                  </a:lnTo>
                  <a:lnTo>
                    <a:pt x="209" y="17"/>
                  </a:lnTo>
                  <a:lnTo>
                    <a:pt x="209" y="21"/>
                  </a:lnTo>
                  <a:lnTo>
                    <a:pt x="205" y="25"/>
                  </a:lnTo>
                  <a:lnTo>
                    <a:pt x="201" y="29"/>
                  </a:lnTo>
                  <a:lnTo>
                    <a:pt x="197" y="38"/>
                  </a:lnTo>
                  <a:lnTo>
                    <a:pt x="188" y="46"/>
                  </a:lnTo>
                  <a:lnTo>
                    <a:pt x="180" y="59"/>
                  </a:lnTo>
                  <a:lnTo>
                    <a:pt x="168" y="67"/>
                  </a:lnTo>
                  <a:lnTo>
                    <a:pt x="155" y="80"/>
                  </a:lnTo>
                  <a:lnTo>
                    <a:pt x="142" y="88"/>
                  </a:lnTo>
                  <a:lnTo>
                    <a:pt x="130" y="101"/>
                  </a:lnTo>
                  <a:lnTo>
                    <a:pt x="113" y="109"/>
                  </a:lnTo>
                  <a:lnTo>
                    <a:pt x="88" y="126"/>
                  </a:lnTo>
                  <a:lnTo>
                    <a:pt x="71" y="134"/>
                  </a:lnTo>
                  <a:lnTo>
                    <a:pt x="59" y="138"/>
                  </a:lnTo>
                  <a:lnTo>
                    <a:pt x="30" y="151"/>
                  </a:lnTo>
                  <a:lnTo>
                    <a:pt x="17" y="155"/>
                  </a:lnTo>
                  <a:lnTo>
                    <a:pt x="9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1"/>
                  </a:lnTo>
                  <a:lnTo>
                    <a:pt x="5" y="146"/>
                  </a:lnTo>
                  <a:lnTo>
                    <a:pt x="9" y="146"/>
                  </a:lnTo>
                  <a:lnTo>
                    <a:pt x="17" y="142"/>
                  </a:lnTo>
                  <a:lnTo>
                    <a:pt x="21" y="138"/>
                  </a:lnTo>
                  <a:lnTo>
                    <a:pt x="34" y="130"/>
                  </a:lnTo>
                  <a:lnTo>
                    <a:pt x="42" y="126"/>
                  </a:lnTo>
                  <a:lnTo>
                    <a:pt x="55" y="117"/>
                  </a:lnTo>
                  <a:lnTo>
                    <a:pt x="71" y="109"/>
                  </a:lnTo>
                  <a:lnTo>
                    <a:pt x="84" y="101"/>
                  </a:lnTo>
                  <a:lnTo>
                    <a:pt x="97" y="88"/>
                  </a:lnTo>
                  <a:lnTo>
                    <a:pt x="113" y="75"/>
                  </a:lnTo>
                  <a:lnTo>
                    <a:pt x="130" y="63"/>
                  </a:lnTo>
                  <a:lnTo>
                    <a:pt x="138" y="50"/>
                  </a:lnTo>
                  <a:lnTo>
                    <a:pt x="151" y="42"/>
                  </a:lnTo>
                  <a:lnTo>
                    <a:pt x="155" y="34"/>
                  </a:lnTo>
                  <a:lnTo>
                    <a:pt x="163" y="25"/>
                  </a:lnTo>
                  <a:lnTo>
                    <a:pt x="163" y="17"/>
                  </a:lnTo>
                  <a:lnTo>
                    <a:pt x="168" y="13"/>
                  </a:lnTo>
                  <a:lnTo>
                    <a:pt x="168" y="9"/>
                  </a:lnTo>
                  <a:lnTo>
                    <a:pt x="168" y="4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7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4">
              <a:extLst>
                <a:ext uri="{FF2B5EF4-FFF2-40B4-BE49-F238E27FC236}">
                  <a16:creationId xmlns:a16="http://schemas.microsoft.com/office/drawing/2014/main" id="{A234C7B5-4006-4BC6-8B06-110BFE72E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455" y="4502154"/>
              <a:ext cx="1507608" cy="796703"/>
            </a:xfrm>
            <a:custGeom>
              <a:avLst/>
              <a:gdLst>
                <a:gd name="T0" fmla="*/ 209 w 246"/>
                <a:gd name="T1" fmla="*/ 101 h 130"/>
                <a:gd name="T2" fmla="*/ 217 w 246"/>
                <a:gd name="T3" fmla="*/ 105 h 130"/>
                <a:gd name="T4" fmla="*/ 225 w 246"/>
                <a:gd name="T5" fmla="*/ 105 h 130"/>
                <a:gd name="T6" fmla="*/ 230 w 246"/>
                <a:gd name="T7" fmla="*/ 109 h 130"/>
                <a:gd name="T8" fmla="*/ 238 w 246"/>
                <a:gd name="T9" fmla="*/ 109 h 130"/>
                <a:gd name="T10" fmla="*/ 242 w 246"/>
                <a:gd name="T11" fmla="*/ 109 h 130"/>
                <a:gd name="T12" fmla="*/ 242 w 246"/>
                <a:gd name="T13" fmla="*/ 113 h 130"/>
                <a:gd name="T14" fmla="*/ 246 w 246"/>
                <a:gd name="T15" fmla="*/ 113 h 130"/>
                <a:gd name="T16" fmla="*/ 246 w 246"/>
                <a:gd name="T17" fmla="*/ 117 h 130"/>
                <a:gd name="T18" fmla="*/ 242 w 246"/>
                <a:gd name="T19" fmla="*/ 117 h 130"/>
                <a:gd name="T20" fmla="*/ 238 w 246"/>
                <a:gd name="T21" fmla="*/ 122 h 130"/>
                <a:gd name="T22" fmla="*/ 230 w 246"/>
                <a:gd name="T23" fmla="*/ 126 h 130"/>
                <a:gd name="T24" fmla="*/ 217 w 246"/>
                <a:gd name="T25" fmla="*/ 126 h 130"/>
                <a:gd name="T26" fmla="*/ 188 w 246"/>
                <a:gd name="T27" fmla="*/ 130 h 130"/>
                <a:gd name="T28" fmla="*/ 179 w 246"/>
                <a:gd name="T29" fmla="*/ 130 h 130"/>
                <a:gd name="T30" fmla="*/ 167 w 246"/>
                <a:gd name="T31" fmla="*/ 130 h 130"/>
                <a:gd name="T32" fmla="*/ 154 w 246"/>
                <a:gd name="T33" fmla="*/ 126 h 130"/>
                <a:gd name="T34" fmla="*/ 146 w 246"/>
                <a:gd name="T35" fmla="*/ 126 h 130"/>
                <a:gd name="T36" fmla="*/ 138 w 246"/>
                <a:gd name="T37" fmla="*/ 122 h 130"/>
                <a:gd name="T38" fmla="*/ 133 w 246"/>
                <a:gd name="T39" fmla="*/ 117 h 130"/>
                <a:gd name="T40" fmla="*/ 125 w 246"/>
                <a:gd name="T41" fmla="*/ 117 h 130"/>
                <a:gd name="T42" fmla="*/ 117 w 246"/>
                <a:gd name="T43" fmla="*/ 109 h 130"/>
                <a:gd name="T44" fmla="*/ 104 w 246"/>
                <a:gd name="T45" fmla="*/ 101 h 130"/>
                <a:gd name="T46" fmla="*/ 92 w 246"/>
                <a:gd name="T47" fmla="*/ 88 h 130"/>
                <a:gd name="T48" fmla="*/ 71 w 246"/>
                <a:gd name="T49" fmla="*/ 76 h 130"/>
                <a:gd name="T50" fmla="*/ 50 w 246"/>
                <a:gd name="T51" fmla="*/ 59 h 130"/>
                <a:gd name="T52" fmla="*/ 25 w 246"/>
                <a:gd name="T53" fmla="*/ 38 h 130"/>
                <a:gd name="T54" fmla="*/ 0 w 246"/>
                <a:gd name="T55" fmla="*/ 17 h 130"/>
                <a:gd name="T56" fmla="*/ 12 w 246"/>
                <a:gd name="T57" fmla="*/ 0 h 130"/>
                <a:gd name="T58" fmla="*/ 50 w 246"/>
                <a:gd name="T59" fmla="*/ 30 h 130"/>
                <a:gd name="T60" fmla="*/ 83 w 246"/>
                <a:gd name="T61" fmla="*/ 51 h 130"/>
                <a:gd name="T62" fmla="*/ 100 w 246"/>
                <a:gd name="T63" fmla="*/ 59 h 130"/>
                <a:gd name="T64" fmla="*/ 117 w 246"/>
                <a:gd name="T65" fmla="*/ 71 h 130"/>
                <a:gd name="T66" fmla="*/ 129 w 246"/>
                <a:gd name="T67" fmla="*/ 76 h 130"/>
                <a:gd name="T68" fmla="*/ 146 w 246"/>
                <a:gd name="T69" fmla="*/ 84 h 130"/>
                <a:gd name="T70" fmla="*/ 159 w 246"/>
                <a:gd name="T71" fmla="*/ 88 h 130"/>
                <a:gd name="T72" fmla="*/ 175 w 246"/>
                <a:gd name="T73" fmla="*/ 92 h 130"/>
                <a:gd name="T74" fmla="*/ 209 w 246"/>
                <a:gd name="T75" fmla="*/ 101 h 130"/>
                <a:gd name="T76" fmla="*/ 209 w 246"/>
                <a:gd name="T77" fmla="*/ 10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6" h="130">
                  <a:moveTo>
                    <a:pt x="209" y="101"/>
                  </a:moveTo>
                  <a:lnTo>
                    <a:pt x="217" y="105"/>
                  </a:lnTo>
                  <a:lnTo>
                    <a:pt x="225" y="105"/>
                  </a:lnTo>
                  <a:lnTo>
                    <a:pt x="230" y="109"/>
                  </a:lnTo>
                  <a:lnTo>
                    <a:pt x="238" y="109"/>
                  </a:lnTo>
                  <a:lnTo>
                    <a:pt x="242" y="109"/>
                  </a:lnTo>
                  <a:lnTo>
                    <a:pt x="242" y="113"/>
                  </a:lnTo>
                  <a:lnTo>
                    <a:pt x="246" y="113"/>
                  </a:lnTo>
                  <a:lnTo>
                    <a:pt x="246" y="117"/>
                  </a:lnTo>
                  <a:lnTo>
                    <a:pt x="242" y="117"/>
                  </a:lnTo>
                  <a:lnTo>
                    <a:pt x="238" y="122"/>
                  </a:lnTo>
                  <a:lnTo>
                    <a:pt x="230" y="126"/>
                  </a:lnTo>
                  <a:lnTo>
                    <a:pt x="217" y="126"/>
                  </a:lnTo>
                  <a:lnTo>
                    <a:pt x="188" y="130"/>
                  </a:lnTo>
                  <a:lnTo>
                    <a:pt x="179" y="130"/>
                  </a:lnTo>
                  <a:lnTo>
                    <a:pt x="167" y="130"/>
                  </a:lnTo>
                  <a:lnTo>
                    <a:pt x="154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33" y="117"/>
                  </a:lnTo>
                  <a:lnTo>
                    <a:pt x="125" y="117"/>
                  </a:lnTo>
                  <a:lnTo>
                    <a:pt x="117" y="109"/>
                  </a:lnTo>
                  <a:lnTo>
                    <a:pt x="104" y="101"/>
                  </a:lnTo>
                  <a:lnTo>
                    <a:pt x="92" y="88"/>
                  </a:lnTo>
                  <a:lnTo>
                    <a:pt x="71" y="76"/>
                  </a:lnTo>
                  <a:lnTo>
                    <a:pt x="50" y="59"/>
                  </a:lnTo>
                  <a:lnTo>
                    <a:pt x="25" y="38"/>
                  </a:lnTo>
                  <a:lnTo>
                    <a:pt x="0" y="17"/>
                  </a:lnTo>
                  <a:lnTo>
                    <a:pt x="12" y="0"/>
                  </a:lnTo>
                  <a:lnTo>
                    <a:pt x="50" y="30"/>
                  </a:lnTo>
                  <a:lnTo>
                    <a:pt x="83" y="51"/>
                  </a:lnTo>
                  <a:lnTo>
                    <a:pt x="100" y="59"/>
                  </a:lnTo>
                  <a:lnTo>
                    <a:pt x="117" y="71"/>
                  </a:lnTo>
                  <a:lnTo>
                    <a:pt x="129" y="76"/>
                  </a:lnTo>
                  <a:lnTo>
                    <a:pt x="146" y="84"/>
                  </a:lnTo>
                  <a:lnTo>
                    <a:pt x="159" y="88"/>
                  </a:lnTo>
                  <a:lnTo>
                    <a:pt x="175" y="92"/>
                  </a:lnTo>
                  <a:lnTo>
                    <a:pt x="209" y="101"/>
                  </a:lnTo>
                  <a:lnTo>
                    <a:pt x="209" y="10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5">
              <a:extLst>
                <a:ext uri="{FF2B5EF4-FFF2-40B4-BE49-F238E27FC236}">
                  <a16:creationId xmlns:a16="http://schemas.microsoft.com/office/drawing/2014/main" id="{74BCFB0A-C511-4DB9-847A-C030A85E5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545" y="5016947"/>
              <a:ext cx="692521" cy="202242"/>
            </a:xfrm>
            <a:custGeom>
              <a:avLst/>
              <a:gdLst>
                <a:gd name="T0" fmla="*/ 50 w 113"/>
                <a:gd name="T1" fmla="*/ 4 h 33"/>
                <a:gd name="T2" fmla="*/ 63 w 113"/>
                <a:gd name="T3" fmla="*/ 0 h 33"/>
                <a:gd name="T4" fmla="*/ 75 w 113"/>
                <a:gd name="T5" fmla="*/ 0 h 33"/>
                <a:gd name="T6" fmla="*/ 88 w 113"/>
                <a:gd name="T7" fmla="*/ 0 h 33"/>
                <a:gd name="T8" fmla="*/ 96 w 113"/>
                <a:gd name="T9" fmla="*/ 0 h 33"/>
                <a:gd name="T10" fmla="*/ 104 w 113"/>
                <a:gd name="T11" fmla="*/ 4 h 33"/>
                <a:gd name="T12" fmla="*/ 109 w 113"/>
                <a:gd name="T13" fmla="*/ 8 h 33"/>
                <a:gd name="T14" fmla="*/ 109 w 113"/>
                <a:gd name="T15" fmla="*/ 8 h 33"/>
                <a:gd name="T16" fmla="*/ 113 w 113"/>
                <a:gd name="T17" fmla="*/ 8 h 33"/>
                <a:gd name="T18" fmla="*/ 113 w 113"/>
                <a:gd name="T19" fmla="*/ 13 h 33"/>
                <a:gd name="T20" fmla="*/ 109 w 113"/>
                <a:gd name="T21" fmla="*/ 13 h 33"/>
                <a:gd name="T22" fmla="*/ 104 w 113"/>
                <a:gd name="T23" fmla="*/ 17 h 33"/>
                <a:gd name="T24" fmla="*/ 96 w 113"/>
                <a:gd name="T25" fmla="*/ 21 h 33"/>
                <a:gd name="T26" fmla="*/ 88 w 113"/>
                <a:gd name="T27" fmla="*/ 25 h 33"/>
                <a:gd name="T28" fmla="*/ 79 w 113"/>
                <a:gd name="T29" fmla="*/ 25 h 33"/>
                <a:gd name="T30" fmla="*/ 67 w 113"/>
                <a:gd name="T31" fmla="*/ 29 h 33"/>
                <a:gd name="T32" fmla="*/ 54 w 113"/>
                <a:gd name="T33" fmla="*/ 29 h 33"/>
                <a:gd name="T34" fmla="*/ 42 w 113"/>
                <a:gd name="T35" fmla="*/ 33 h 33"/>
                <a:gd name="T36" fmla="*/ 33 w 113"/>
                <a:gd name="T37" fmla="*/ 33 h 33"/>
                <a:gd name="T38" fmla="*/ 29 w 113"/>
                <a:gd name="T39" fmla="*/ 33 h 33"/>
                <a:gd name="T40" fmla="*/ 21 w 113"/>
                <a:gd name="T41" fmla="*/ 33 h 33"/>
                <a:gd name="T42" fmla="*/ 17 w 113"/>
                <a:gd name="T43" fmla="*/ 29 h 33"/>
                <a:gd name="T44" fmla="*/ 12 w 113"/>
                <a:gd name="T45" fmla="*/ 29 h 33"/>
                <a:gd name="T46" fmla="*/ 4 w 113"/>
                <a:gd name="T47" fmla="*/ 25 h 33"/>
                <a:gd name="T48" fmla="*/ 4 w 113"/>
                <a:gd name="T49" fmla="*/ 25 h 33"/>
                <a:gd name="T50" fmla="*/ 0 w 113"/>
                <a:gd name="T51" fmla="*/ 21 h 33"/>
                <a:gd name="T52" fmla="*/ 0 w 113"/>
                <a:gd name="T53" fmla="*/ 17 h 33"/>
                <a:gd name="T54" fmla="*/ 0 w 113"/>
                <a:gd name="T55" fmla="*/ 17 h 33"/>
                <a:gd name="T56" fmla="*/ 4 w 113"/>
                <a:gd name="T57" fmla="*/ 17 h 33"/>
                <a:gd name="T58" fmla="*/ 4 w 113"/>
                <a:gd name="T59" fmla="*/ 13 h 33"/>
                <a:gd name="T60" fmla="*/ 12 w 113"/>
                <a:gd name="T61" fmla="*/ 13 h 33"/>
                <a:gd name="T62" fmla="*/ 17 w 113"/>
                <a:gd name="T63" fmla="*/ 13 h 33"/>
                <a:gd name="T64" fmla="*/ 25 w 113"/>
                <a:gd name="T65" fmla="*/ 13 h 33"/>
                <a:gd name="T66" fmla="*/ 38 w 113"/>
                <a:gd name="T67" fmla="*/ 8 h 33"/>
                <a:gd name="T68" fmla="*/ 50 w 113"/>
                <a:gd name="T69" fmla="*/ 4 h 33"/>
                <a:gd name="T70" fmla="*/ 50 w 113"/>
                <a:gd name="T7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33">
                  <a:moveTo>
                    <a:pt x="50" y="4"/>
                  </a:moveTo>
                  <a:lnTo>
                    <a:pt x="63" y="0"/>
                  </a:lnTo>
                  <a:lnTo>
                    <a:pt x="75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4" y="4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09" y="13"/>
                  </a:lnTo>
                  <a:lnTo>
                    <a:pt x="104" y="17"/>
                  </a:lnTo>
                  <a:lnTo>
                    <a:pt x="96" y="21"/>
                  </a:lnTo>
                  <a:lnTo>
                    <a:pt x="88" y="25"/>
                  </a:lnTo>
                  <a:lnTo>
                    <a:pt x="79" y="25"/>
                  </a:lnTo>
                  <a:lnTo>
                    <a:pt x="67" y="29"/>
                  </a:lnTo>
                  <a:lnTo>
                    <a:pt x="54" y="29"/>
                  </a:lnTo>
                  <a:lnTo>
                    <a:pt x="42" y="33"/>
                  </a:lnTo>
                  <a:lnTo>
                    <a:pt x="33" y="33"/>
                  </a:lnTo>
                  <a:lnTo>
                    <a:pt x="29" y="33"/>
                  </a:lnTo>
                  <a:lnTo>
                    <a:pt x="21" y="33"/>
                  </a:lnTo>
                  <a:lnTo>
                    <a:pt x="17" y="29"/>
                  </a:lnTo>
                  <a:lnTo>
                    <a:pt x="12" y="29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12" y="13"/>
                  </a:lnTo>
                  <a:lnTo>
                    <a:pt x="17" y="13"/>
                  </a:lnTo>
                  <a:lnTo>
                    <a:pt x="25" y="13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5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6">
              <a:extLst>
                <a:ext uri="{FF2B5EF4-FFF2-40B4-BE49-F238E27FC236}">
                  <a16:creationId xmlns:a16="http://schemas.microsoft.com/office/drawing/2014/main" id="{4B89C2B8-AD56-4523-ABD0-2200A783F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7066" y="4250888"/>
              <a:ext cx="330938" cy="251270"/>
            </a:xfrm>
            <a:custGeom>
              <a:avLst/>
              <a:gdLst>
                <a:gd name="T0" fmla="*/ 0 w 54"/>
                <a:gd name="T1" fmla="*/ 8 h 41"/>
                <a:gd name="T2" fmla="*/ 4 w 54"/>
                <a:gd name="T3" fmla="*/ 4 h 41"/>
                <a:gd name="T4" fmla="*/ 4 w 54"/>
                <a:gd name="T5" fmla="*/ 4 h 41"/>
                <a:gd name="T6" fmla="*/ 8 w 54"/>
                <a:gd name="T7" fmla="*/ 0 h 41"/>
                <a:gd name="T8" fmla="*/ 12 w 54"/>
                <a:gd name="T9" fmla="*/ 0 h 41"/>
                <a:gd name="T10" fmla="*/ 21 w 54"/>
                <a:gd name="T11" fmla="*/ 0 h 41"/>
                <a:gd name="T12" fmla="*/ 33 w 54"/>
                <a:gd name="T13" fmla="*/ 4 h 41"/>
                <a:gd name="T14" fmla="*/ 41 w 54"/>
                <a:gd name="T15" fmla="*/ 4 h 41"/>
                <a:gd name="T16" fmla="*/ 46 w 54"/>
                <a:gd name="T17" fmla="*/ 8 h 41"/>
                <a:gd name="T18" fmla="*/ 50 w 54"/>
                <a:gd name="T19" fmla="*/ 12 h 41"/>
                <a:gd name="T20" fmla="*/ 54 w 54"/>
                <a:gd name="T21" fmla="*/ 16 h 41"/>
                <a:gd name="T22" fmla="*/ 54 w 54"/>
                <a:gd name="T23" fmla="*/ 21 h 41"/>
                <a:gd name="T24" fmla="*/ 54 w 54"/>
                <a:gd name="T25" fmla="*/ 29 h 41"/>
                <a:gd name="T26" fmla="*/ 54 w 54"/>
                <a:gd name="T27" fmla="*/ 33 h 41"/>
                <a:gd name="T28" fmla="*/ 54 w 54"/>
                <a:gd name="T29" fmla="*/ 37 h 41"/>
                <a:gd name="T30" fmla="*/ 46 w 54"/>
                <a:gd name="T31" fmla="*/ 41 h 41"/>
                <a:gd name="T32" fmla="*/ 41 w 54"/>
                <a:gd name="T33" fmla="*/ 41 h 41"/>
                <a:gd name="T34" fmla="*/ 37 w 54"/>
                <a:gd name="T35" fmla="*/ 41 h 41"/>
                <a:gd name="T36" fmla="*/ 33 w 54"/>
                <a:gd name="T37" fmla="*/ 41 h 41"/>
                <a:gd name="T38" fmla="*/ 29 w 54"/>
                <a:gd name="T39" fmla="*/ 33 h 41"/>
                <a:gd name="T40" fmla="*/ 21 w 54"/>
                <a:gd name="T41" fmla="*/ 29 h 41"/>
                <a:gd name="T42" fmla="*/ 12 w 54"/>
                <a:gd name="T43" fmla="*/ 21 h 41"/>
                <a:gd name="T44" fmla="*/ 8 w 54"/>
                <a:gd name="T45" fmla="*/ 16 h 41"/>
                <a:gd name="T46" fmla="*/ 4 w 54"/>
                <a:gd name="T47" fmla="*/ 12 h 41"/>
                <a:gd name="T48" fmla="*/ 0 w 54"/>
                <a:gd name="T49" fmla="*/ 8 h 41"/>
                <a:gd name="T50" fmla="*/ 0 w 54"/>
                <a:gd name="T5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41">
                  <a:moveTo>
                    <a:pt x="0" y="8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33" y="4"/>
                  </a:lnTo>
                  <a:lnTo>
                    <a:pt x="41" y="4"/>
                  </a:lnTo>
                  <a:lnTo>
                    <a:pt x="46" y="8"/>
                  </a:lnTo>
                  <a:lnTo>
                    <a:pt x="50" y="12"/>
                  </a:lnTo>
                  <a:lnTo>
                    <a:pt x="54" y="16"/>
                  </a:lnTo>
                  <a:lnTo>
                    <a:pt x="54" y="21"/>
                  </a:lnTo>
                  <a:lnTo>
                    <a:pt x="54" y="29"/>
                  </a:lnTo>
                  <a:lnTo>
                    <a:pt x="54" y="33"/>
                  </a:lnTo>
                  <a:lnTo>
                    <a:pt x="54" y="37"/>
                  </a:lnTo>
                  <a:lnTo>
                    <a:pt x="46" y="41"/>
                  </a:lnTo>
                  <a:lnTo>
                    <a:pt x="41" y="41"/>
                  </a:lnTo>
                  <a:lnTo>
                    <a:pt x="37" y="41"/>
                  </a:lnTo>
                  <a:lnTo>
                    <a:pt x="33" y="41"/>
                  </a:lnTo>
                  <a:lnTo>
                    <a:pt x="29" y="33"/>
                  </a:lnTo>
                  <a:lnTo>
                    <a:pt x="21" y="29"/>
                  </a:lnTo>
                  <a:lnTo>
                    <a:pt x="12" y="21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7">
              <a:extLst>
                <a:ext uri="{FF2B5EF4-FFF2-40B4-BE49-F238E27FC236}">
                  <a16:creationId xmlns:a16="http://schemas.microsoft.com/office/drawing/2014/main" id="{75D465A3-8ECF-4E3E-826C-A8C6745E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821" y="4299916"/>
              <a:ext cx="330938" cy="257396"/>
            </a:xfrm>
            <a:custGeom>
              <a:avLst/>
              <a:gdLst>
                <a:gd name="T0" fmla="*/ 46 w 54"/>
                <a:gd name="T1" fmla="*/ 42 h 42"/>
                <a:gd name="T2" fmla="*/ 41 w 54"/>
                <a:gd name="T3" fmla="*/ 42 h 42"/>
                <a:gd name="T4" fmla="*/ 37 w 54"/>
                <a:gd name="T5" fmla="*/ 38 h 42"/>
                <a:gd name="T6" fmla="*/ 29 w 54"/>
                <a:gd name="T7" fmla="*/ 33 h 42"/>
                <a:gd name="T8" fmla="*/ 21 w 54"/>
                <a:gd name="T9" fmla="*/ 29 h 42"/>
                <a:gd name="T10" fmla="*/ 12 w 54"/>
                <a:gd name="T11" fmla="*/ 25 h 42"/>
                <a:gd name="T12" fmla="*/ 8 w 54"/>
                <a:gd name="T13" fmla="*/ 21 h 42"/>
                <a:gd name="T14" fmla="*/ 4 w 54"/>
                <a:gd name="T15" fmla="*/ 17 h 42"/>
                <a:gd name="T16" fmla="*/ 0 w 54"/>
                <a:gd name="T17" fmla="*/ 13 h 42"/>
                <a:gd name="T18" fmla="*/ 4 w 54"/>
                <a:gd name="T19" fmla="*/ 8 h 42"/>
                <a:gd name="T20" fmla="*/ 4 w 54"/>
                <a:gd name="T21" fmla="*/ 0 h 42"/>
                <a:gd name="T22" fmla="*/ 8 w 54"/>
                <a:gd name="T23" fmla="*/ 0 h 42"/>
                <a:gd name="T24" fmla="*/ 12 w 54"/>
                <a:gd name="T25" fmla="*/ 0 h 42"/>
                <a:gd name="T26" fmla="*/ 16 w 54"/>
                <a:gd name="T27" fmla="*/ 0 h 42"/>
                <a:gd name="T28" fmla="*/ 25 w 54"/>
                <a:gd name="T29" fmla="*/ 0 h 42"/>
                <a:gd name="T30" fmla="*/ 37 w 54"/>
                <a:gd name="T31" fmla="*/ 4 h 42"/>
                <a:gd name="T32" fmla="*/ 46 w 54"/>
                <a:gd name="T33" fmla="*/ 8 h 42"/>
                <a:gd name="T34" fmla="*/ 50 w 54"/>
                <a:gd name="T35" fmla="*/ 13 h 42"/>
                <a:gd name="T36" fmla="*/ 54 w 54"/>
                <a:gd name="T37" fmla="*/ 17 h 42"/>
                <a:gd name="T38" fmla="*/ 54 w 54"/>
                <a:gd name="T39" fmla="*/ 17 h 42"/>
                <a:gd name="T40" fmla="*/ 54 w 54"/>
                <a:gd name="T41" fmla="*/ 25 h 42"/>
                <a:gd name="T42" fmla="*/ 54 w 54"/>
                <a:gd name="T43" fmla="*/ 29 h 42"/>
                <a:gd name="T44" fmla="*/ 54 w 54"/>
                <a:gd name="T45" fmla="*/ 33 h 42"/>
                <a:gd name="T46" fmla="*/ 54 w 54"/>
                <a:gd name="T47" fmla="*/ 38 h 42"/>
                <a:gd name="T48" fmla="*/ 50 w 54"/>
                <a:gd name="T49" fmla="*/ 38 h 42"/>
                <a:gd name="T50" fmla="*/ 46 w 54"/>
                <a:gd name="T51" fmla="*/ 42 h 42"/>
                <a:gd name="T52" fmla="*/ 46 w 54"/>
                <a:gd name="T5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42">
                  <a:moveTo>
                    <a:pt x="46" y="42"/>
                  </a:moveTo>
                  <a:lnTo>
                    <a:pt x="41" y="42"/>
                  </a:lnTo>
                  <a:lnTo>
                    <a:pt x="37" y="38"/>
                  </a:lnTo>
                  <a:lnTo>
                    <a:pt x="29" y="33"/>
                  </a:lnTo>
                  <a:lnTo>
                    <a:pt x="21" y="29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4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46" y="8"/>
                  </a:lnTo>
                  <a:lnTo>
                    <a:pt x="50" y="13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25"/>
                  </a:lnTo>
                  <a:lnTo>
                    <a:pt x="54" y="29"/>
                  </a:lnTo>
                  <a:lnTo>
                    <a:pt x="54" y="33"/>
                  </a:lnTo>
                  <a:lnTo>
                    <a:pt x="54" y="38"/>
                  </a:lnTo>
                  <a:lnTo>
                    <a:pt x="50" y="38"/>
                  </a:lnTo>
                  <a:lnTo>
                    <a:pt x="46" y="42"/>
                  </a:lnTo>
                  <a:lnTo>
                    <a:pt x="46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8">
              <a:extLst>
                <a:ext uri="{FF2B5EF4-FFF2-40B4-BE49-F238E27FC236}">
                  <a16:creationId xmlns:a16="http://schemas.microsoft.com/office/drawing/2014/main" id="{692365C8-8BEF-4BB4-8EA1-FC4403BA5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7182" y="3864792"/>
              <a:ext cx="741549" cy="741549"/>
            </a:xfrm>
            <a:custGeom>
              <a:avLst/>
              <a:gdLst>
                <a:gd name="T0" fmla="*/ 75 w 121"/>
                <a:gd name="T1" fmla="*/ 33 h 121"/>
                <a:gd name="T2" fmla="*/ 79 w 121"/>
                <a:gd name="T3" fmla="*/ 25 h 121"/>
                <a:gd name="T4" fmla="*/ 79 w 121"/>
                <a:gd name="T5" fmla="*/ 21 h 121"/>
                <a:gd name="T6" fmla="*/ 79 w 121"/>
                <a:gd name="T7" fmla="*/ 17 h 121"/>
                <a:gd name="T8" fmla="*/ 79 w 121"/>
                <a:gd name="T9" fmla="*/ 13 h 121"/>
                <a:gd name="T10" fmla="*/ 79 w 121"/>
                <a:gd name="T11" fmla="*/ 8 h 121"/>
                <a:gd name="T12" fmla="*/ 79 w 121"/>
                <a:gd name="T13" fmla="*/ 4 h 121"/>
                <a:gd name="T14" fmla="*/ 79 w 121"/>
                <a:gd name="T15" fmla="*/ 4 h 121"/>
                <a:gd name="T16" fmla="*/ 83 w 121"/>
                <a:gd name="T17" fmla="*/ 0 h 121"/>
                <a:gd name="T18" fmla="*/ 87 w 121"/>
                <a:gd name="T19" fmla="*/ 0 h 121"/>
                <a:gd name="T20" fmla="*/ 96 w 121"/>
                <a:gd name="T21" fmla="*/ 0 h 121"/>
                <a:gd name="T22" fmla="*/ 100 w 121"/>
                <a:gd name="T23" fmla="*/ 4 h 121"/>
                <a:gd name="T24" fmla="*/ 108 w 121"/>
                <a:gd name="T25" fmla="*/ 8 h 121"/>
                <a:gd name="T26" fmla="*/ 112 w 121"/>
                <a:gd name="T27" fmla="*/ 13 h 121"/>
                <a:gd name="T28" fmla="*/ 116 w 121"/>
                <a:gd name="T29" fmla="*/ 17 h 121"/>
                <a:gd name="T30" fmla="*/ 121 w 121"/>
                <a:gd name="T31" fmla="*/ 21 h 121"/>
                <a:gd name="T32" fmla="*/ 121 w 121"/>
                <a:gd name="T33" fmla="*/ 25 h 121"/>
                <a:gd name="T34" fmla="*/ 121 w 121"/>
                <a:gd name="T35" fmla="*/ 29 h 121"/>
                <a:gd name="T36" fmla="*/ 116 w 121"/>
                <a:gd name="T37" fmla="*/ 33 h 121"/>
                <a:gd name="T38" fmla="*/ 112 w 121"/>
                <a:gd name="T39" fmla="*/ 42 h 121"/>
                <a:gd name="T40" fmla="*/ 104 w 121"/>
                <a:gd name="T41" fmla="*/ 50 h 121"/>
                <a:gd name="T42" fmla="*/ 87 w 121"/>
                <a:gd name="T43" fmla="*/ 71 h 121"/>
                <a:gd name="T44" fmla="*/ 66 w 121"/>
                <a:gd name="T45" fmla="*/ 88 h 121"/>
                <a:gd name="T46" fmla="*/ 58 w 121"/>
                <a:gd name="T47" fmla="*/ 96 h 121"/>
                <a:gd name="T48" fmla="*/ 45 w 121"/>
                <a:gd name="T49" fmla="*/ 104 h 121"/>
                <a:gd name="T50" fmla="*/ 37 w 121"/>
                <a:gd name="T51" fmla="*/ 113 h 121"/>
                <a:gd name="T52" fmla="*/ 25 w 121"/>
                <a:gd name="T53" fmla="*/ 117 h 121"/>
                <a:gd name="T54" fmla="*/ 16 w 121"/>
                <a:gd name="T55" fmla="*/ 121 h 121"/>
                <a:gd name="T56" fmla="*/ 8 w 121"/>
                <a:gd name="T57" fmla="*/ 121 h 121"/>
                <a:gd name="T58" fmla="*/ 4 w 121"/>
                <a:gd name="T59" fmla="*/ 121 h 121"/>
                <a:gd name="T60" fmla="*/ 0 w 121"/>
                <a:gd name="T61" fmla="*/ 121 h 121"/>
                <a:gd name="T62" fmla="*/ 4 w 121"/>
                <a:gd name="T63" fmla="*/ 117 h 121"/>
                <a:gd name="T64" fmla="*/ 4 w 121"/>
                <a:gd name="T65" fmla="*/ 113 h 121"/>
                <a:gd name="T66" fmla="*/ 12 w 121"/>
                <a:gd name="T67" fmla="*/ 104 h 121"/>
                <a:gd name="T68" fmla="*/ 20 w 121"/>
                <a:gd name="T69" fmla="*/ 96 h 121"/>
                <a:gd name="T70" fmla="*/ 41 w 121"/>
                <a:gd name="T71" fmla="*/ 79 h 121"/>
                <a:gd name="T72" fmla="*/ 50 w 121"/>
                <a:gd name="T73" fmla="*/ 71 h 121"/>
                <a:gd name="T74" fmla="*/ 54 w 121"/>
                <a:gd name="T75" fmla="*/ 63 h 121"/>
                <a:gd name="T76" fmla="*/ 66 w 121"/>
                <a:gd name="T77" fmla="*/ 46 h 121"/>
                <a:gd name="T78" fmla="*/ 75 w 121"/>
                <a:gd name="T79" fmla="*/ 33 h 121"/>
                <a:gd name="T80" fmla="*/ 75 w 121"/>
                <a:gd name="T81" fmla="*/ 3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1" h="121">
                  <a:moveTo>
                    <a:pt x="75" y="33"/>
                  </a:moveTo>
                  <a:lnTo>
                    <a:pt x="79" y="25"/>
                  </a:lnTo>
                  <a:lnTo>
                    <a:pt x="79" y="21"/>
                  </a:lnTo>
                  <a:lnTo>
                    <a:pt x="79" y="17"/>
                  </a:lnTo>
                  <a:lnTo>
                    <a:pt x="79" y="13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8" y="8"/>
                  </a:lnTo>
                  <a:lnTo>
                    <a:pt x="112" y="13"/>
                  </a:lnTo>
                  <a:lnTo>
                    <a:pt x="116" y="17"/>
                  </a:lnTo>
                  <a:lnTo>
                    <a:pt x="121" y="21"/>
                  </a:lnTo>
                  <a:lnTo>
                    <a:pt x="121" y="25"/>
                  </a:lnTo>
                  <a:lnTo>
                    <a:pt x="121" y="29"/>
                  </a:lnTo>
                  <a:lnTo>
                    <a:pt x="116" y="33"/>
                  </a:lnTo>
                  <a:lnTo>
                    <a:pt x="112" y="42"/>
                  </a:lnTo>
                  <a:lnTo>
                    <a:pt x="104" y="50"/>
                  </a:lnTo>
                  <a:lnTo>
                    <a:pt x="87" y="71"/>
                  </a:lnTo>
                  <a:lnTo>
                    <a:pt x="66" y="88"/>
                  </a:lnTo>
                  <a:lnTo>
                    <a:pt x="58" y="96"/>
                  </a:lnTo>
                  <a:lnTo>
                    <a:pt x="45" y="104"/>
                  </a:lnTo>
                  <a:lnTo>
                    <a:pt x="37" y="113"/>
                  </a:lnTo>
                  <a:lnTo>
                    <a:pt x="25" y="117"/>
                  </a:lnTo>
                  <a:lnTo>
                    <a:pt x="16" y="121"/>
                  </a:lnTo>
                  <a:lnTo>
                    <a:pt x="8" y="121"/>
                  </a:lnTo>
                  <a:lnTo>
                    <a:pt x="4" y="121"/>
                  </a:lnTo>
                  <a:lnTo>
                    <a:pt x="0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12" y="104"/>
                  </a:lnTo>
                  <a:lnTo>
                    <a:pt x="20" y="96"/>
                  </a:lnTo>
                  <a:lnTo>
                    <a:pt x="41" y="79"/>
                  </a:lnTo>
                  <a:lnTo>
                    <a:pt x="50" y="71"/>
                  </a:lnTo>
                  <a:lnTo>
                    <a:pt x="54" y="63"/>
                  </a:lnTo>
                  <a:lnTo>
                    <a:pt x="66" y="46"/>
                  </a:lnTo>
                  <a:lnTo>
                    <a:pt x="75" y="33"/>
                  </a:lnTo>
                  <a:lnTo>
                    <a:pt x="75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9">
              <a:extLst>
                <a:ext uri="{FF2B5EF4-FFF2-40B4-BE49-F238E27FC236}">
                  <a16:creationId xmlns:a16="http://schemas.microsoft.com/office/drawing/2014/main" id="{245EE5BD-58A3-4A63-8663-1CB4184CB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97" y="3815764"/>
              <a:ext cx="563821" cy="612849"/>
            </a:xfrm>
            <a:custGeom>
              <a:avLst/>
              <a:gdLst>
                <a:gd name="T0" fmla="*/ 38 w 92"/>
                <a:gd name="T1" fmla="*/ 46 h 100"/>
                <a:gd name="T2" fmla="*/ 46 w 92"/>
                <a:gd name="T3" fmla="*/ 33 h 100"/>
                <a:gd name="T4" fmla="*/ 51 w 92"/>
                <a:gd name="T5" fmla="*/ 29 h 100"/>
                <a:gd name="T6" fmla="*/ 55 w 92"/>
                <a:gd name="T7" fmla="*/ 25 h 100"/>
                <a:gd name="T8" fmla="*/ 55 w 92"/>
                <a:gd name="T9" fmla="*/ 16 h 100"/>
                <a:gd name="T10" fmla="*/ 55 w 92"/>
                <a:gd name="T11" fmla="*/ 12 h 100"/>
                <a:gd name="T12" fmla="*/ 55 w 92"/>
                <a:gd name="T13" fmla="*/ 8 h 100"/>
                <a:gd name="T14" fmla="*/ 55 w 92"/>
                <a:gd name="T15" fmla="*/ 4 h 100"/>
                <a:gd name="T16" fmla="*/ 55 w 92"/>
                <a:gd name="T17" fmla="*/ 0 h 100"/>
                <a:gd name="T18" fmla="*/ 59 w 92"/>
                <a:gd name="T19" fmla="*/ 0 h 100"/>
                <a:gd name="T20" fmla="*/ 63 w 92"/>
                <a:gd name="T21" fmla="*/ 0 h 100"/>
                <a:gd name="T22" fmla="*/ 71 w 92"/>
                <a:gd name="T23" fmla="*/ 4 h 100"/>
                <a:gd name="T24" fmla="*/ 84 w 92"/>
                <a:gd name="T25" fmla="*/ 8 h 100"/>
                <a:gd name="T26" fmla="*/ 88 w 92"/>
                <a:gd name="T27" fmla="*/ 12 h 100"/>
                <a:gd name="T28" fmla="*/ 92 w 92"/>
                <a:gd name="T29" fmla="*/ 16 h 100"/>
                <a:gd name="T30" fmla="*/ 92 w 92"/>
                <a:gd name="T31" fmla="*/ 21 h 100"/>
                <a:gd name="T32" fmla="*/ 92 w 92"/>
                <a:gd name="T33" fmla="*/ 21 h 100"/>
                <a:gd name="T34" fmla="*/ 92 w 92"/>
                <a:gd name="T35" fmla="*/ 29 h 100"/>
                <a:gd name="T36" fmla="*/ 88 w 92"/>
                <a:gd name="T37" fmla="*/ 33 h 100"/>
                <a:gd name="T38" fmla="*/ 80 w 92"/>
                <a:gd name="T39" fmla="*/ 46 h 100"/>
                <a:gd name="T40" fmla="*/ 67 w 92"/>
                <a:gd name="T41" fmla="*/ 54 h 100"/>
                <a:gd name="T42" fmla="*/ 59 w 92"/>
                <a:gd name="T43" fmla="*/ 66 h 100"/>
                <a:gd name="T44" fmla="*/ 46 w 92"/>
                <a:gd name="T45" fmla="*/ 75 h 100"/>
                <a:gd name="T46" fmla="*/ 34 w 92"/>
                <a:gd name="T47" fmla="*/ 83 h 100"/>
                <a:gd name="T48" fmla="*/ 25 w 92"/>
                <a:gd name="T49" fmla="*/ 92 h 100"/>
                <a:gd name="T50" fmla="*/ 17 w 92"/>
                <a:gd name="T51" fmla="*/ 96 h 100"/>
                <a:gd name="T52" fmla="*/ 9 w 92"/>
                <a:gd name="T53" fmla="*/ 100 h 100"/>
                <a:gd name="T54" fmla="*/ 5 w 92"/>
                <a:gd name="T55" fmla="*/ 100 h 100"/>
                <a:gd name="T56" fmla="*/ 0 w 92"/>
                <a:gd name="T57" fmla="*/ 100 h 100"/>
                <a:gd name="T58" fmla="*/ 0 w 92"/>
                <a:gd name="T59" fmla="*/ 96 h 100"/>
                <a:gd name="T60" fmla="*/ 0 w 92"/>
                <a:gd name="T61" fmla="*/ 92 h 100"/>
                <a:gd name="T62" fmla="*/ 5 w 92"/>
                <a:gd name="T63" fmla="*/ 87 h 100"/>
                <a:gd name="T64" fmla="*/ 13 w 92"/>
                <a:gd name="T65" fmla="*/ 79 h 100"/>
                <a:gd name="T66" fmla="*/ 21 w 92"/>
                <a:gd name="T67" fmla="*/ 66 h 100"/>
                <a:gd name="T68" fmla="*/ 30 w 92"/>
                <a:gd name="T69" fmla="*/ 58 h 100"/>
                <a:gd name="T70" fmla="*/ 34 w 92"/>
                <a:gd name="T71" fmla="*/ 54 h 100"/>
                <a:gd name="T72" fmla="*/ 38 w 92"/>
                <a:gd name="T73" fmla="*/ 46 h 100"/>
                <a:gd name="T74" fmla="*/ 38 w 92"/>
                <a:gd name="T75" fmla="*/ 4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100">
                  <a:moveTo>
                    <a:pt x="38" y="46"/>
                  </a:moveTo>
                  <a:lnTo>
                    <a:pt x="46" y="33"/>
                  </a:lnTo>
                  <a:lnTo>
                    <a:pt x="51" y="29"/>
                  </a:lnTo>
                  <a:lnTo>
                    <a:pt x="55" y="25"/>
                  </a:lnTo>
                  <a:lnTo>
                    <a:pt x="55" y="16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1" y="4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29"/>
                  </a:lnTo>
                  <a:lnTo>
                    <a:pt x="88" y="33"/>
                  </a:lnTo>
                  <a:lnTo>
                    <a:pt x="80" y="46"/>
                  </a:lnTo>
                  <a:lnTo>
                    <a:pt x="67" y="54"/>
                  </a:lnTo>
                  <a:lnTo>
                    <a:pt x="59" y="66"/>
                  </a:lnTo>
                  <a:lnTo>
                    <a:pt x="46" y="75"/>
                  </a:lnTo>
                  <a:lnTo>
                    <a:pt x="34" y="83"/>
                  </a:lnTo>
                  <a:lnTo>
                    <a:pt x="25" y="92"/>
                  </a:lnTo>
                  <a:lnTo>
                    <a:pt x="17" y="96"/>
                  </a:lnTo>
                  <a:lnTo>
                    <a:pt x="9" y="100"/>
                  </a:lnTo>
                  <a:lnTo>
                    <a:pt x="5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5" y="87"/>
                  </a:lnTo>
                  <a:lnTo>
                    <a:pt x="13" y="79"/>
                  </a:lnTo>
                  <a:lnTo>
                    <a:pt x="21" y="66"/>
                  </a:lnTo>
                  <a:lnTo>
                    <a:pt x="30" y="58"/>
                  </a:lnTo>
                  <a:lnTo>
                    <a:pt x="34" y="54"/>
                  </a:lnTo>
                  <a:lnTo>
                    <a:pt x="38" y="46"/>
                  </a:lnTo>
                  <a:lnTo>
                    <a:pt x="38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0">
              <a:extLst>
                <a:ext uri="{FF2B5EF4-FFF2-40B4-BE49-F238E27FC236}">
                  <a16:creationId xmlns:a16="http://schemas.microsoft.com/office/drawing/2014/main" id="{18FA0A6D-8096-4283-8720-AC5299873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7066" y="3993492"/>
              <a:ext cx="686390" cy="177728"/>
            </a:xfrm>
            <a:custGeom>
              <a:avLst/>
              <a:gdLst>
                <a:gd name="T0" fmla="*/ 0 w 112"/>
                <a:gd name="T1" fmla="*/ 12 h 29"/>
                <a:gd name="T2" fmla="*/ 29 w 112"/>
                <a:gd name="T3" fmla="*/ 8 h 29"/>
                <a:gd name="T4" fmla="*/ 41 w 112"/>
                <a:gd name="T5" fmla="*/ 8 h 29"/>
                <a:gd name="T6" fmla="*/ 54 w 112"/>
                <a:gd name="T7" fmla="*/ 4 h 29"/>
                <a:gd name="T8" fmla="*/ 66 w 112"/>
                <a:gd name="T9" fmla="*/ 4 h 29"/>
                <a:gd name="T10" fmla="*/ 75 w 112"/>
                <a:gd name="T11" fmla="*/ 0 h 29"/>
                <a:gd name="T12" fmla="*/ 83 w 112"/>
                <a:gd name="T13" fmla="*/ 0 h 29"/>
                <a:gd name="T14" fmla="*/ 87 w 112"/>
                <a:gd name="T15" fmla="*/ 0 h 29"/>
                <a:gd name="T16" fmla="*/ 92 w 112"/>
                <a:gd name="T17" fmla="*/ 0 h 29"/>
                <a:gd name="T18" fmla="*/ 96 w 112"/>
                <a:gd name="T19" fmla="*/ 4 h 29"/>
                <a:gd name="T20" fmla="*/ 104 w 112"/>
                <a:gd name="T21" fmla="*/ 4 h 29"/>
                <a:gd name="T22" fmla="*/ 108 w 112"/>
                <a:gd name="T23" fmla="*/ 8 h 29"/>
                <a:gd name="T24" fmla="*/ 112 w 112"/>
                <a:gd name="T25" fmla="*/ 8 h 29"/>
                <a:gd name="T26" fmla="*/ 112 w 112"/>
                <a:gd name="T27" fmla="*/ 12 h 29"/>
                <a:gd name="T28" fmla="*/ 112 w 112"/>
                <a:gd name="T29" fmla="*/ 12 h 29"/>
                <a:gd name="T30" fmla="*/ 112 w 112"/>
                <a:gd name="T31" fmla="*/ 17 h 29"/>
                <a:gd name="T32" fmla="*/ 108 w 112"/>
                <a:gd name="T33" fmla="*/ 21 h 29"/>
                <a:gd name="T34" fmla="*/ 100 w 112"/>
                <a:gd name="T35" fmla="*/ 21 h 29"/>
                <a:gd name="T36" fmla="*/ 87 w 112"/>
                <a:gd name="T37" fmla="*/ 25 h 29"/>
                <a:gd name="T38" fmla="*/ 75 w 112"/>
                <a:gd name="T39" fmla="*/ 29 h 29"/>
                <a:gd name="T40" fmla="*/ 66 w 112"/>
                <a:gd name="T41" fmla="*/ 29 h 29"/>
                <a:gd name="T42" fmla="*/ 58 w 112"/>
                <a:gd name="T43" fmla="*/ 29 h 29"/>
                <a:gd name="T44" fmla="*/ 54 w 112"/>
                <a:gd name="T45" fmla="*/ 29 h 29"/>
                <a:gd name="T46" fmla="*/ 54 w 112"/>
                <a:gd name="T47" fmla="*/ 29 h 29"/>
                <a:gd name="T48" fmla="*/ 50 w 112"/>
                <a:gd name="T49" fmla="*/ 29 h 29"/>
                <a:gd name="T50" fmla="*/ 46 w 112"/>
                <a:gd name="T51" fmla="*/ 29 h 29"/>
                <a:gd name="T52" fmla="*/ 37 w 112"/>
                <a:gd name="T53" fmla="*/ 29 h 29"/>
                <a:gd name="T54" fmla="*/ 33 w 112"/>
                <a:gd name="T55" fmla="*/ 29 h 29"/>
                <a:gd name="T56" fmla="*/ 21 w 112"/>
                <a:gd name="T57" fmla="*/ 29 h 29"/>
                <a:gd name="T58" fmla="*/ 12 w 112"/>
                <a:gd name="T59" fmla="*/ 29 h 29"/>
                <a:gd name="T60" fmla="*/ 0 w 112"/>
                <a:gd name="T61" fmla="*/ 29 h 29"/>
                <a:gd name="T62" fmla="*/ 0 w 112"/>
                <a:gd name="T63" fmla="*/ 12 h 29"/>
                <a:gd name="T64" fmla="*/ 0 w 112"/>
                <a:gd name="T6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2" h="29">
                  <a:moveTo>
                    <a:pt x="0" y="12"/>
                  </a:moveTo>
                  <a:lnTo>
                    <a:pt x="29" y="8"/>
                  </a:lnTo>
                  <a:lnTo>
                    <a:pt x="41" y="8"/>
                  </a:lnTo>
                  <a:lnTo>
                    <a:pt x="54" y="4"/>
                  </a:lnTo>
                  <a:lnTo>
                    <a:pt x="66" y="4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7"/>
                  </a:lnTo>
                  <a:lnTo>
                    <a:pt x="108" y="21"/>
                  </a:lnTo>
                  <a:lnTo>
                    <a:pt x="100" y="21"/>
                  </a:lnTo>
                  <a:lnTo>
                    <a:pt x="87" y="25"/>
                  </a:lnTo>
                  <a:lnTo>
                    <a:pt x="75" y="29"/>
                  </a:lnTo>
                  <a:lnTo>
                    <a:pt x="66" y="29"/>
                  </a:lnTo>
                  <a:lnTo>
                    <a:pt x="58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0" y="29"/>
                  </a:lnTo>
                  <a:lnTo>
                    <a:pt x="46" y="29"/>
                  </a:lnTo>
                  <a:lnTo>
                    <a:pt x="37" y="29"/>
                  </a:lnTo>
                  <a:lnTo>
                    <a:pt x="33" y="29"/>
                  </a:lnTo>
                  <a:lnTo>
                    <a:pt x="21" y="29"/>
                  </a:lnTo>
                  <a:lnTo>
                    <a:pt x="12" y="29"/>
                  </a:lnTo>
                  <a:lnTo>
                    <a:pt x="0" y="29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1">
              <a:extLst>
                <a:ext uri="{FF2B5EF4-FFF2-40B4-BE49-F238E27FC236}">
                  <a16:creationId xmlns:a16="http://schemas.microsoft.com/office/drawing/2014/main" id="{B896D90F-E15B-4741-AD08-194D9D829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821" y="4097674"/>
              <a:ext cx="612849" cy="177728"/>
            </a:xfrm>
            <a:custGeom>
              <a:avLst/>
              <a:gdLst>
                <a:gd name="T0" fmla="*/ 75 w 100"/>
                <a:gd name="T1" fmla="*/ 20 h 29"/>
                <a:gd name="T2" fmla="*/ 62 w 100"/>
                <a:gd name="T3" fmla="*/ 25 h 29"/>
                <a:gd name="T4" fmla="*/ 46 w 100"/>
                <a:gd name="T5" fmla="*/ 25 h 29"/>
                <a:gd name="T6" fmla="*/ 25 w 100"/>
                <a:gd name="T7" fmla="*/ 25 h 29"/>
                <a:gd name="T8" fmla="*/ 0 w 100"/>
                <a:gd name="T9" fmla="*/ 29 h 29"/>
                <a:gd name="T10" fmla="*/ 0 w 100"/>
                <a:gd name="T11" fmla="*/ 4 h 29"/>
                <a:gd name="T12" fmla="*/ 16 w 100"/>
                <a:gd name="T13" fmla="*/ 4 h 29"/>
                <a:gd name="T14" fmla="*/ 29 w 100"/>
                <a:gd name="T15" fmla="*/ 4 h 29"/>
                <a:gd name="T16" fmla="*/ 37 w 100"/>
                <a:gd name="T17" fmla="*/ 4 h 29"/>
                <a:gd name="T18" fmla="*/ 46 w 100"/>
                <a:gd name="T19" fmla="*/ 4 h 29"/>
                <a:gd name="T20" fmla="*/ 54 w 100"/>
                <a:gd name="T21" fmla="*/ 0 h 29"/>
                <a:gd name="T22" fmla="*/ 62 w 100"/>
                <a:gd name="T23" fmla="*/ 0 h 29"/>
                <a:gd name="T24" fmla="*/ 79 w 100"/>
                <a:gd name="T25" fmla="*/ 0 h 29"/>
                <a:gd name="T26" fmla="*/ 87 w 100"/>
                <a:gd name="T27" fmla="*/ 0 h 29"/>
                <a:gd name="T28" fmla="*/ 96 w 100"/>
                <a:gd name="T29" fmla="*/ 0 h 29"/>
                <a:gd name="T30" fmla="*/ 100 w 100"/>
                <a:gd name="T31" fmla="*/ 4 h 29"/>
                <a:gd name="T32" fmla="*/ 100 w 100"/>
                <a:gd name="T33" fmla="*/ 8 h 29"/>
                <a:gd name="T34" fmla="*/ 100 w 100"/>
                <a:gd name="T35" fmla="*/ 12 h 29"/>
                <a:gd name="T36" fmla="*/ 92 w 100"/>
                <a:gd name="T37" fmla="*/ 16 h 29"/>
                <a:gd name="T38" fmla="*/ 87 w 100"/>
                <a:gd name="T39" fmla="*/ 16 h 29"/>
                <a:gd name="T40" fmla="*/ 75 w 100"/>
                <a:gd name="T41" fmla="*/ 20 h 29"/>
                <a:gd name="T42" fmla="*/ 75 w 100"/>
                <a:gd name="T4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29">
                  <a:moveTo>
                    <a:pt x="75" y="20"/>
                  </a:moveTo>
                  <a:lnTo>
                    <a:pt x="62" y="25"/>
                  </a:lnTo>
                  <a:lnTo>
                    <a:pt x="46" y="25"/>
                  </a:lnTo>
                  <a:lnTo>
                    <a:pt x="25" y="25"/>
                  </a:lnTo>
                  <a:lnTo>
                    <a:pt x="0" y="29"/>
                  </a:lnTo>
                  <a:lnTo>
                    <a:pt x="0" y="4"/>
                  </a:lnTo>
                  <a:lnTo>
                    <a:pt x="16" y="4"/>
                  </a:lnTo>
                  <a:lnTo>
                    <a:pt x="29" y="4"/>
                  </a:lnTo>
                  <a:lnTo>
                    <a:pt x="37" y="4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12"/>
                  </a:lnTo>
                  <a:lnTo>
                    <a:pt x="92" y="16"/>
                  </a:lnTo>
                  <a:lnTo>
                    <a:pt x="87" y="16"/>
                  </a:lnTo>
                  <a:lnTo>
                    <a:pt x="75" y="20"/>
                  </a:lnTo>
                  <a:lnTo>
                    <a:pt x="75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2">
              <a:extLst>
                <a:ext uri="{FF2B5EF4-FFF2-40B4-BE49-F238E27FC236}">
                  <a16:creationId xmlns:a16="http://schemas.microsoft.com/office/drawing/2014/main" id="{E9100535-45E6-4592-A451-A5447D367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662" y="5403043"/>
              <a:ext cx="281910" cy="508666"/>
            </a:xfrm>
            <a:custGeom>
              <a:avLst/>
              <a:gdLst>
                <a:gd name="T0" fmla="*/ 25 w 46"/>
                <a:gd name="T1" fmla="*/ 0 h 83"/>
                <a:gd name="T2" fmla="*/ 34 w 46"/>
                <a:gd name="T3" fmla="*/ 4 h 83"/>
                <a:gd name="T4" fmla="*/ 42 w 46"/>
                <a:gd name="T5" fmla="*/ 4 h 83"/>
                <a:gd name="T6" fmla="*/ 46 w 46"/>
                <a:gd name="T7" fmla="*/ 21 h 83"/>
                <a:gd name="T8" fmla="*/ 46 w 46"/>
                <a:gd name="T9" fmla="*/ 37 h 83"/>
                <a:gd name="T10" fmla="*/ 46 w 46"/>
                <a:gd name="T11" fmla="*/ 50 h 83"/>
                <a:gd name="T12" fmla="*/ 46 w 46"/>
                <a:gd name="T13" fmla="*/ 62 h 83"/>
                <a:gd name="T14" fmla="*/ 46 w 46"/>
                <a:gd name="T15" fmla="*/ 71 h 83"/>
                <a:gd name="T16" fmla="*/ 42 w 46"/>
                <a:gd name="T17" fmla="*/ 79 h 83"/>
                <a:gd name="T18" fmla="*/ 42 w 46"/>
                <a:gd name="T19" fmla="*/ 83 h 83"/>
                <a:gd name="T20" fmla="*/ 42 w 46"/>
                <a:gd name="T21" fmla="*/ 83 h 83"/>
                <a:gd name="T22" fmla="*/ 34 w 46"/>
                <a:gd name="T23" fmla="*/ 83 h 83"/>
                <a:gd name="T24" fmla="*/ 25 w 46"/>
                <a:gd name="T25" fmla="*/ 79 h 83"/>
                <a:gd name="T26" fmla="*/ 21 w 46"/>
                <a:gd name="T27" fmla="*/ 75 h 83"/>
                <a:gd name="T28" fmla="*/ 21 w 46"/>
                <a:gd name="T29" fmla="*/ 66 h 83"/>
                <a:gd name="T30" fmla="*/ 17 w 46"/>
                <a:gd name="T31" fmla="*/ 58 h 83"/>
                <a:gd name="T32" fmla="*/ 17 w 46"/>
                <a:gd name="T33" fmla="*/ 46 h 83"/>
                <a:gd name="T34" fmla="*/ 13 w 46"/>
                <a:gd name="T35" fmla="*/ 37 h 83"/>
                <a:gd name="T36" fmla="*/ 13 w 46"/>
                <a:gd name="T37" fmla="*/ 29 h 83"/>
                <a:gd name="T38" fmla="*/ 9 w 46"/>
                <a:gd name="T39" fmla="*/ 21 h 83"/>
                <a:gd name="T40" fmla="*/ 9 w 46"/>
                <a:gd name="T41" fmla="*/ 16 h 83"/>
                <a:gd name="T42" fmla="*/ 5 w 46"/>
                <a:gd name="T43" fmla="*/ 12 h 83"/>
                <a:gd name="T44" fmla="*/ 0 w 46"/>
                <a:gd name="T45" fmla="*/ 4 h 83"/>
                <a:gd name="T46" fmla="*/ 5 w 46"/>
                <a:gd name="T47" fmla="*/ 4 h 83"/>
                <a:gd name="T48" fmla="*/ 5 w 46"/>
                <a:gd name="T49" fmla="*/ 0 h 83"/>
                <a:gd name="T50" fmla="*/ 9 w 46"/>
                <a:gd name="T51" fmla="*/ 0 h 83"/>
                <a:gd name="T52" fmla="*/ 13 w 46"/>
                <a:gd name="T53" fmla="*/ 0 h 83"/>
                <a:gd name="T54" fmla="*/ 21 w 46"/>
                <a:gd name="T55" fmla="*/ 0 h 83"/>
                <a:gd name="T56" fmla="*/ 25 w 46"/>
                <a:gd name="T57" fmla="*/ 0 h 83"/>
                <a:gd name="T58" fmla="*/ 25 w 46"/>
                <a:gd name="T5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83">
                  <a:moveTo>
                    <a:pt x="25" y="0"/>
                  </a:moveTo>
                  <a:lnTo>
                    <a:pt x="34" y="4"/>
                  </a:lnTo>
                  <a:lnTo>
                    <a:pt x="42" y="4"/>
                  </a:lnTo>
                  <a:lnTo>
                    <a:pt x="46" y="21"/>
                  </a:lnTo>
                  <a:lnTo>
                    <a:pt x="46" y="37"/>
                  </a:lnTo>
                  <a:lnTo>
                    <a:pt x="46" y="50"/>
                  </a:lnTo>
                  <a:lnTo>
                    <a:pt x="46" y="62"/>
                  </a:lnTo>
                  <a:lnTo>
                    <a:pt x="46" y="71"/>
                  </a:lnTo>
                  <a:lnTo>
                    <a:pt x="42" y="79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34" y="83"/>
                  </a:lnTo>
                  <a:lnTo>
                    <a:pt x="25" y="79"/>
                  </a:lnTo>
                  <a:lnTo>
                    <a:pt x="21" y="75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7" y="46"/>
                  </a:lnTo>
                  <a:lnTo>
                    <a:pt x="13" y="37"/>
                  </a:lnTo>
                  <a:lnTo>
                    <a:pt x="13" y="29"/>
                  </a:lnTo>
                  <a:lnTo>
                    <a:pt x="9" y="21"/>
                  </a:lnTo>
                  <a:lnTo>
                    <a:pt x="9" y="16"/>
                  </a:lnTo>
                  <a:lnTo>
                    <a:pt x="5" y="12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3">
              <a:extLst>
                <a:ext uri="{FF2B5EF4-FFF2-40B4-BE49-F238E27FC236}">
                  <a16:creationId xmlns:a16="http://schemas.microsoft.com/office/drawing/2014/main" id="{7F1A5766-FA50-4419-84D7-1AC04A29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517" y="5684954"/>
              <a:ext cx="919273" cy="177728"/>
            </a:xfrm>
            <a:custGeom>
              <a:avLst/>
              <a:gdLst>
                <a:gd name="T0" fmla="*/ 150 w 150"/>
                <a:gd name="T1" fmla="*/ 20 h 29"/>
                <a:gd name="T2" fmla="*/ 146 w 150"/>
                <a:gd name="T3" fmla="*/ 20 h 29"/>
                <a:gd name="T4" fmla="*/ 137 w 150"/>
                <a:gd name="T5" fmla="*/ 20 h 29"/>
                <a:gd name="T6" fmla="*/ 129 w 150"/>
                <a:gd name="T7" fmla="*/ 20 h 29"/>
                <a:gd name="T8" fmla="*/ 117 w 150"/>
                <a:gd name="T9" fmla="*/ 20 h 29"/>
                <a:gd name="T10" fmla="*/ 112 w 150"/>
                <a:gd name="T11" fmla="*/ 20 h 29"/>
                <a:gd name="T12" fmla="*/ 100 w 150"/>
                <a:gd name="T13" fmla="*/ 25 h 29"/>
                <a:gd name="T14" fmla="*/ 87 w 150"/>
                <a:gd name="T15" fmla="*/ 25 h 29"/>
                <a:gd name="T16" fmla="*/ 75 w 150"/>
                <a:gd name="T17" fmla="*/ 25 h 29"/>
                <a:gd name="T18" fmla="*/ 58 w 150"/>
                <a:gd name="T19" fmla="*/ 25 h 29"/>
                <a:gd name="T20" fmla="*/ 41 w 150"/>
                <a:gd name="T21" fmla="*/ 25 h 29"/>
                <a:gd name="T22" fmla="*/ 20 w 150"/>
                <a:gd name="T23" fmla="*/ 29 h 29"/>
                <a:gd name="T24" fmla="*/ 0 w 150"/>
                <a:gd name="T25" fmla="*/ 29 h 29"/>
                <a:gd name="T26" fmla="*/ 0 w 150"/>
                <a:gd name="T27" fmla="*/ 12 h 29"/>
                <a:gd name="T28" fmla="*/ 29 w 150"/>
                <a:gd name="T29" fmla="*/ 8 h 29"/>
                <a:gd name="T30" fmla="*/ 54 w 150"/>
                <a:gd name="T31" fmla="*/ 4 h 29"/>
                <a:gd name="T32" fmla="*/ 79 w 150"/>
                <a:gd name="T33" fmla="*/ 4 h 29"/>
                <a:gd name="T34" fmla="*/ 96 w 150"/>
                <a:gd name="T35" fmla="*/ 0 h 29"/>
                <a:gd name="T36" fmla="*/ 112 w 150"/>
                <a:gd name="T37" fmla="*/ 0 h 29"/>
                <a:gd name="T38" fmla="*/ 121 w 150"/>
                <a:gd name="T39" fmla="*/ 0 h 29"/>
                <a:gd name="T40" fmla="*/ 129 w 150"/>
                <a:gd name="T41" fmla="*/ 0 h 29"/>
                <a:gd name="T42" fmla="*/ 133 w 150"/>
                <a:gd name="T43" fmla="*/ 0 h 29"/>
                <a:gd name="T44" fmla="*/ 133 w 150"/>
                <a:gd name="T45" fmla="*/ 0 h 29"/>
                <a:gd name="T46" fmla="*/ 137 w 150"/>
                <a:gd name="T47" fmla="*/ 0 h 29"/>
                <a:gd name="T48" fmla="*/ 142 w 150"/>
                <a:gd name="T49" fmla="*/ 0 h 29"/>
                <a:gd name="T50" fmla="*/ 142 w 150"/>
                <a:gd name="T51" fmla="*/ 0 h 29"/>
                <a:gd name="T52" fmla="*/ 146 w 150"/>
                <a:gd name="T53" fmla="*/ 4 h 29"/>
                <a:gd name="T54" fmla="*/ 150 w 150"/>
                <a:gd name="T55" fmla="*/ 12 h 29"/>
                <a:gd name="T56" fmla="*/ 150 w 150"/>
                <a:gd name="T57" fmla="*/ 12 h 29"/>
                <a:gd name="T58" fmla="*/ 150 w 150"/>
                <a:gd name="T59" fmla="*/ 16 h 29"/>
                <a:gd name="T60" fmla="*/ 150 w 150"/>
                <a:gd name="T61" fmla="*/ 20 h 29"/>
                <a:gd name="T62" fmla="*/ 150 w 150"/>
                <a:gd name="T6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29">
                  <a:moveTo>
                    <a:pt x="150" y="20"/>
                  </a:moveTo>
                  <a:lnTo>
                    <a:pt x="146" y="20"/>
                  </a:lnTo>
                  <a:lnTo>
                    <a:pt x="137" y="20"/>
                  </a:lnTo>
                  <a:lnTo>
                    <a:pt x="129" y="20"/>
                  </a:lnTo>
                  <a:lnTo>
                    <a:pt x="117" y="20"/>
                  </a:lnTo>
                  <a:lnTo>
                    <a:pt x="112" y="20"/>
                  </a:lnTo>
                  <a:lnTo>
                    <a:pt x="100" y="25"/>
                  </a:lnTo>
                  <a:lnTo>
                    <a:pt x="87" y="25"/>
                  </a:lnTo>
                  <a:lnTo>
                    <a:pt x="75" y="25"/>
                  </a:lnTo>
                  <a:lnTo>
                    <a:pt x="58" y="25"/>
                  </a:lnTo>
                  <a:lnTo>
                    <a:pt x="41" y="25"/>
                  </a:lnTo>
                  <a:lnTo>
                    <a:pt x="20" y="29"/>
                  </a:lnTo>
                  <a:lnTo>
                    <a:pt x="0" y="29"/>
                  </a:lnTo>
                  <a:lnTo>
                    <a:pt x="0" y="12"/>
                  </a:lnTo>
                  <a:lnTo>
                    <a:pt x="29" y="8"/>
                  </a:lnTo>
                  <a:lnTo>
                    <a:pt x="54" y="4"/>
                  </a:lnTo>
                  <a:lnTo>
                    <a:pt x="79" y="4"/>
                  </a:lnTo>
                  <a:lnTo>
                    <a:pt x="96" y="0"/>
                  </a:lnTo>
                  <a:lnTo>
                    <a:pt x="112" y="0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6"/>
                  </a:lnTo>
                  <a:lnTo>
                    <a:pt x="150" y="20"/>
                  </a:lnTo>
                  <a:lnTo>
                    <a:pt x="150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4">
              <a:extLst>
                <a:ext uri="{FF2B5EF4-FFF2-40B4-BE49-F238E27FC236}">
                  <a16:creationId xmlns:a16="http://schemas.microsoft.com/office/drawing/2014/main" id="{1672E447-86FC-4AF0-9D41-E24B0D317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517" y="5347885"/>
              <a:ext cx="943787" cy="361583"/>
            </a:xfrm>
            <a:custGeom>
              <a:avLst/>
              <a:gdLst>
                <a:gd name="T0" fmla="*/ 146 w 154"/>
                <a:gd name="T1" fmla="*/ 25 h 59"/>
                <a:gd name="T2" fmla="*/ 142 w 154"/>
                <a:gd name="T3" fmla="*/ 30 h 59"/>
                <a:gd name="T4" fmla="*/ 137 w 154"/>
                <a:gd name="T5" fmla="*/ 34 h 59"/>
                <a:gd name="T6" fmla="*/ 129 w 154"/>
                <a:gd name="T7" fmla="*/ 46 h 59"/>
                <a:gd name="T8" fmla="*/ 121 w 154"/>
                <a:gd name="T9" fmla="*/ 59 h 59"/>
                <a:gd name="T10" fmla="*/ 112 w 154"/>
                <a:gd name="T11" fmla="*/ 59 h 59"/>
                <a:gd name="T12" fmla="*/ 117 w 154"/>
                <a:gd name="T13" fmla="*/ 42 h 59"/>
                <a:gd name="T14" fmla="*/ 121 w 154"/>
                <a:gd name="T15" fmla="*/ 38 h 59"/>
                <a:gd name="T16" fmla="*/ 121 w 154"/>
                <a:gd name="T17" fmla="*/ 30 h 59"/>
                <a:gd name="T18" fmla="*/ 121 w 154"/>
                <a:gd name="T19" fmla="*/ 25 h 59"/>
                <a:gd name="T20" fmla="*/ 125 w 154"/>
                <a:gd name="T21" fmla="*/ 21 h 59"/>
                <a:gd name="T22" fmla="*/ 125 w 154"/>
                <a:gd name="T23" fmla="*/ 17 h 59"/>
                <a:gd name="T24" fmla="*/ 121 w 154"/>
                <a:gd name="T25" fmla="*/ 17 h 59"/>
                <a:gd name="T26" fmla="*/ 117 w 154"/>
                <a:gd name="T27" fmla="*/ 17 h 59"/>
                <a:gd name="T28" fmla="*/ 112 w 154"/>
                <a:gd name="T29" fmla="*/ 13 h 59"/>
                <a:gd name="T30" fmla="*/ 108 w 154"/>
                <a:gd name="T31" fmla="*/ 13 h 59"/>
                <a:gd name="T32" fmla="*/ 100 w 154"/>
                <a:gd name="T33" fmla="*/ 13 h 59"/>
                <a:gd name="T34" fmla="*/ 91 w 154"/>
                <a:gd name="T35" fmla="*/ 17 h 59"/>
                <a:gd name="T36" fmla="*/ 79 w 154"/>
                <a:gd name="T37" fmla="*/ 17 h 59"/>
                <a:gd name="T38" fmla="*/ 62 w 154"/>
                <a:gd name="T39" fmla="*/ 17 h 59"/>
                <a:gd name="T40" fmla="*/ 46 w 154"/>
                <a:gd name="T41" fmla="*/ 21 h 59"/>
                <a:gd name="T42" fmla="*/ 25 w 154"/>
                <a:gd name="T43" fmla="*/ 21 h 59"/>
                <a:gd name="T44" fmla="*/ 0 w 154"/>
                <a:gd name="T45" fmla="*/ 21 h 59"/>
                <a:gd name="T46" fmla="*/ 0 w 154"/>
                <a:gd name="T47" fmla="*/ 17 h 59"/>
                <a:gd name="T48" fmla="*/ 16 w 154"/>
                <a:gd name="T49" fmla="*/ 17 h 59"/>
                <a:gd name="T50" fmla="*/ 29 w 154"/>
                <a:gd name="T51" fmla="*/ 17 h 59"/>
                <a:gd name="T52" fmla="*/ 46 w 154"/>
                <a:gd name="T53" fmla="*/ 13 h 59"/>
                <a:gd name="T54" fmla="*/ 54 w 154"/>
                <a:gd name="T55" fmla="*/ 13 h 59"/>
                <a:gd name="T56" fmla="*/ 66 w 154"/>
                <a:gd name="T57" fmla="*/ 13 h 59"/>
                <a:gd name="T58" fmla="*/ 75 w 154"/>
                <a:gd name="T59" fmla="*/ 13 h 59"/>
                <a:gd name="T60" fmla="*/ 83 w 154"/>
                <a:gd name="T61" fmla="*/ 9 h 59"/>
                <a:gd name="T62" fmla="*/ 87 w 154"/>
                <a:gd name="T63" fmla="*/ 9 h 59"/>
                <a:gd name="T64" fmla="*/ 96 w 154"/>
                <a:gd name="T65" fmla="*/ 9 h 59"/>
                <a:gd name="T66" fmla="*/ 104 w 154"/>
                <a:gd name="T67" fmla="*/ 9 h 59"/>
                <a:gd name="T68" fmla="*/ 108 w 154"/>
                <a:gd name="T69" fmla="*/ 4 h 59"/>
                <a:gd name="T70" fmla="*/ 112 w 154"/>
                <a:gd name="T71" fmla="*/ 4 h 59"/>
                <a:gd name="T72" fmla="*/ 121 w 154"/>
                <a:gd name="T73" fmla="*/ 0 h 59"/>
                <a:gd name="T74" fmla="*/ 121 w 154"/>
                <a:gd name="T75" fmla="*/ 0 h 59"/>
                <a:gd name="T76" fmla="*/ 125 w 154"/>
                <a:gd name="T77" fmla="*/ 0 h 59"/>
                <a:gd name="T78" fmla="*/ 129 w 154"/>
                <a:gd name="T79" fmla="*/ 4 h 59"/>
                <a:gd name="T80" fmla="*/ 133 w 154"/>
                <a:gd name="T81" fmla="*/ 4 h 59"/>
                <a:gd name="T82" fmla="*/ 142 w 154"/>
                <a:gd name="T83" fmla="*/ 9 h 59"/>
                <a:gd name="T84" fmla="*/ 146 w 154"/>
                <a:gd name="T85" fmla="*/ 13 h 59"/>
                <a:gd name="T86" fmla="*/ 150 w 154"/>
                <a:gd name="T87" fmla="*/ 17 h 59"/>
                <a:gd name="T88" fmla="*/ 154 w 154"/>
                <a:gd name="T89" fmla="*/ 17 h 59"/>
                <a:gd name="T90" fmla="*/ 154 w 154"/>
                <a:gd name="T91" fmla="*/ 21 h 59"/>
                <a:gd name="T92" fmla="*/ 154 w 154"/>
                <a:gd name="T93" fmla="*/ 21 h 59"/>
                <a:gd name="T94" fmla="*/ 154 w 154"/>
                <a:gd name="T95" fmla="*/ 21 h 59"/>
                <a:gd name="T96" fmla="*/ 146 w 154"/>
                <a:gd name="T97" fmla="*/ 25 h 59"/>
                <a:gd name="T98" fmla="*/ 146 w 154"/>
                <a:gd name="T99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4" h="59">
                  <a:moveTo>
                    <a:pt x="146" y="25"/>
                  </a:moveTo>
                  <a:lnTo>
                    <a:pt x="142" y="30"/>
                  </a:lnTo>
                  <a:lnTo>
                    <a:pt x="137" y="34"/>
                  </a:lnTo>
                  <a:lnTo>
                    <a:pt x="129" y="46"/>
                  </a:lnTo>
                  <a:lnTo>
                    <a:pt x="121" y="59"/>
                  </a:lnTo>
                  <a:lnTo>
                    <a:pt x="112" y="59"/>
                  </a:lnTo>
                  <a:lnTo>
                    <a:pt x="117" y="42"/>
                  </a:lnTo>
                  <a:lnTo>
                    <a:pt x="121" y="38"/>
                  </a:lnTo>
                  <a:lnTo>
                    <a:pt x="121" y="30"/>
                  </a:lnTo>
                  <a:lnTo>
                    <a:pt x="121" y="25"/>
                  </a:lnTo>
                  <a:lnTo>
                    <a:pt x="125" y="21"/>
                  </a:lnTo>
                  <a:lnTo>
                    <a:pt x="125" y="17"/>
                  </a:lnTo>
                  <a:lnTo>
                    <a:pt x="121" y="17"/>
                  </a:lnTo>
                  <a:lnTo>
                    <a:pt x="117" y="17"/>
                  </a:lnTo>
                  <a:lnTo>
                    <a:pt x="112" y="13"/>
                  </a:lnTo>
                  <a:lnTo>
                    <a:pt x="108" y="13"/>
                  </a:lnTo>
                  <a:lnTo>
                    <a:pt x="100" y="13"/>
                  </a:lnTo>
                  <a:lnTo>
                    <a:pt x="91" y="17"/>
                  </a:lnTo>
                  <a:lnTo>
                    <a:pt x="79" y="17"/>
                  </a:lnTo>
                  <a:lnTo>
                    <a:pt x="62" y="17"/>
                  </a:lnTo>
                  <a:lnTo>
                    <a:pt x="46" y="21"/>
                  </a:lnTo>
                  <a:lnTo>
                    <a:pt x="25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6" y="17"/>
                  </a:lnTo>
                  <a:lnTo>
                    <a:pt x="29" y="17"/>
                  </a:lnTo>
                  <a:lnTo>
                    <a:pt x="46" y="13"/>
                  </a:lnTo>
                  <a:lnTo>
                    <a:pt x="54" y="13"/>
                  </a:lnTo>
                  <a:lnTo>
                    <a:pt x="66" y="13"/>
                  </a:lnTo>
                  <a:lnTo>
                    <a:pt x="75" y="13"/>
                  </a:lnTo>
                  <a:lnTo>
                    <a:pt x="83" y="9"/>
                  </a:lnTo>
                  <a:lnTo>
                    <a:pt x="87" y="9"/>
                  </a:lnTo>
                  <a:lnTo>
                    <a:pt x="96" y="9"/>
                  </a:lnTo>
                  <a:lnTo>
                    <a:pt x="104" y="9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3" y="4"/>
                  </a:lnTo>
                  <a:lnTo>
                    <a:pt x="142" y="9"/>
                  </a:lnTo>
                  <a:lnTo>
                    <a:pt x="146" y="13"/>
                  </a:lnTo>
                  <a:lnTo>
                    <a:pt x="150" y="17"/>
                  </a:lnTo>
                  <a:lnTo>
                    <a:pt x="154" y="17"/>
                  </a:lnTo>
                  <a:lnTo>
                    <a:pt x="154" y="21"/>
                  </a:lnTo>
                  <a:lnTo>
                    <a:pt x="154" y="21"/>
                  </a:lnTo>
                  <a:lnTo>
                    <a:pt x="154" y="21"/>
                  </a:lnTo>
                  <a:lnTo>
                    <a:pt x="146" y="25"/>
                  </a:lnTo>
                  <a:lnTo>
                    <a:pt x="146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557438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6C3734E-0585-4E92-A8AC-81F3844DA814}"/>
              </a:ext>
            </a:extLst>
          </p:cNvPr>
          <p:cNvGrpSpPr/>
          <p:nvPr/>
        </p:nvGrpSpPr>
        <p:grpSpPr>
          <a:xfrm>
            <a:off x="3060699" y="2424600"/>
            <a:ext cx="2586221" cy="2077558"/>
            <a:chOff x="3612265" y="6193616"/>
            <a:chExt cx="2586221" cy="2077558"/>
          </a:xfrm>
        </p:grpSpPr>
        <p:sp>
          <p:nvSpPr>
            <p:cNvPr id="3" name="Freeform 45">
              <a:extLst>
                <a:ext uri="{FF2B5EF4-FFF2-40B4-BE49-F238E27FC236}">
                  <a16:creationId xmlns:a16="http://schemas.microsoft.com/office/drawing/2014/main" id="{90FA6D88-8CA1-4A87-9BC2-D24E2975C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262" y="6346830"/>
              <a:ext cx="1489224" cy="949917"/>
            </a:xfrm>
            <a:custGeom>
              <a:avLst/>
              <a:gdLst>
                <a:gd name="T0" fmla="*/ 218 w 243"/>
                <a:gd name="T1" fmla="*/ 155 h 155"/>
                <a:gd name="T2" fmla="*/ 201 w 243"/>
                <a:gd name="T3" fmla="*/ 155 h 155"/>
                <a:gd name="T4" fmla="*/ 188 w 243"/>
                <a:gd name="T5" fmla="*/ 155 h 155"/>
                <a:gd name="T6" fmla="*/ 167 w 243"/>
                <a:gd name="T7" fmla="*/ 155 h 155"/>
                <a:gd name="T8" fmla="*/ 155 w 243"/>
                <a:gd name="T9" fmla="*/ 155 h 155"/>
                <a:gd name="T10" fmla="*/ 147 w 243"/>
                <a:gd name="T11" fmla="*/ 155 h 155"/>
                <a:gd name="T12" fmla="*/ 138 w 243"/>
                <a:gd name="T13" fmla="*/ 151 h 155"/>
                <a:gd name="T14" fmla="*/ 130 w 243"/>
                <a:gd name="T15" fmla="*/ 142 h 155"/>
                <a:gd name="T16" fmla="*/ 126 w 243"/>
                <a:gd name="T17" fmla="*/ 138 h 155"/>
                <a:gd name="T18" fmla="*/ 117 w 243"/>
                <a:gd name="T19" fmla="*/ 130 h 155"/>
                <a:gd name="T20" fmla="*/ 105 w 243"/>
                <a:gd name="T21" fmla="*/ 121 h 155"/>
                <a:gd name="T22" fmla="*/ 88 w 243"/>
                <a:gd name="T23" fmla="*/ 105 h 155"/>
                <a:gd name="T24" fmla="*/ 71 w 243"/>
                <a:gd name="T25" fmla="*/ 88 h 155"/>
                <a:gd name="T26" fmla="*/ 51 w 243"/>
                <a:gd name="T27" fmla="*/ 67 h 155"/>
                <a:gd name="T28" fmla="*/ 26 w 243"/>
                <a:gd name="T29" fmla="*/ 42 h 155"/>
                <a:gd name="T30" fmla="*/ 0 w 243"/>
                <a:gd name="T31" fmla="*/ 13 h 155"/>
                <a:gd name="T32" fmla="*/ 13 w 243"/>
                <a:gd name="T33" fmla="*/ 0 h 155"/>
                <a:gd name="T34" fmla="*/ 30 w 243"/>
                <a:gd name="T35" fmla="*/ 17 h 155"/>
                <a:gd name="T36" fmla="*/ 46 w 243"/>
                <a:gd name="T37" fmla="*/ 29 h 155"/>
                <a:gd name="T38" fmla="*/ 71 w 243"/>
                <a:gd name="T39" fmla="*/ 46 h 155"/>
                <a:gd name="T40" fmla="*/ 96 w 243"/>
                <a:gd name="T41" fmla="*/ 67 h 155"/>
                <a:gd name="T42" fmla="*/ 122 w 243"/>
                <a:gd name="T43" fmla="*/ 84 h 155"/>
                <a:gd name="T44" fmla="*/ 147 w 243"/>
                <a:gd name="T45" fmla="*/ 101 h 155"/>
                <a:gd name="T46" fmla="*/ 172 w 243"/>
                <a:gd name="T47" fmla="*/ 113 h 155"/>
                <a:gd name="T48" fmla="*/ 197 w 243"/>
                <a:gd name="T49" fmla="*/ 121 h 155"/>
                <a:gd name="T50" fmla="*/ 205 w 243"/>
                <a:gd name="T51" fmla="*/ 126 h 155"/>
                <a:gd name="T52" fmla="*/ 218 w 243"/>
                <a:gd name="T53" fmla="*/ 130 h 155"/>
                <a:gd name="T54" fmla="*/ 226 w 243"/>
                <a:gd name="T55" fmla="*/ 134 h 155"/>
                <a:gd name="T56" fmla="*/ 230 w 243"/>
                <a:gd name="T57" fmla="*/ 138 h 155"/>
                <a:gd name="T58" fmla="*/ 238 w 243"/>
                <a:gd name="T59" fmla="*/ 142 h 155"/>
                <a:gd name="T60" fmla="*/ 243 w 243"/>
                <a:gd name="T61" fmla="*/ 142 h 155"/>
                <a:gd name="T62" fmla="*/ 243 w 243"/>
                <a:gd name="T63" fmla="*/ 146 h 155"/>
                <a:gd name="T64" fmla="*/ 243 w 243"/>
                <a:gd name="T65" fmla="*/ 146 h 155"/>
                <a:gd name="T66" fmla="*/ 243 w 243"/>
                <a:gd name="T67" fmla="*/ 151 h 155"/>
                <a:gd name="T68" fmla="*/ 238 w 243"/>
                <a:gd name="T69" fmla="*/ 151 h 155"/>
                <a:gd name="T70" fmla="*/ 226 w 243"/>
                <a:gd name="T71" fmla="*/ 155 h 155"/>
                <a:gd name="T72" fmla="*/ 218 w 243"/>
                <a:gd name="T73" fmla="*/ 155 h 155"/>
                <a:gd name="T74" fmla="*/ 218 w 243"/>
                <a:gd name="T7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3" h="155">
                  <a:moveTo>
                    <a:pt x="218" y="155"/>
                  </a:moveTo>
                  <a:lnTo>
                    <a:pt x="201" y="155"/>
                  </a:lnTo>
                  <a:lnTo>
                    <a:pt x="188" y="155"/>
                  </a:lnTo>
                  <a:lnTo>
                    <a:pt x="167" y="155"/>
                  </a:lnTo>
                  <a:lnTo>
                    <a:pt x="155" y="155"/>
                  </a:lnTo>
                  <a:lnTo>
                    <a:pt x="147" y="155"/>
                  </a:lnTo>
                  <a:lnTo>
                    <a:pt x="138" y="151"/>
                  </a:lnTo>
                  <a:lnTo>
                    <a:pt x="130" y="142"/>
                  </a:lnTo>
                  <a:lnTo>
                    <a:pt x="126" y="138"/>
                  </a:lnTo>
                  <a:lnTo>
                    <a:pt x="117" y="130"/>
                  </a:lnTo>
                  <a:lnTo>
                    <a:pt x="105" y="121"/>
                  </a:lnTo>
                  <a:lnTo>
                    <a:pt x="88" y="105"/>
                  </a:lnTo>
                  <a:lnTo>
                    <a:pt x="71" y="88"/>
                  </a:lnTo>
                  <a:lnTo>
                    <a:pt x="51" y="67"/>
                  </a:lnTo>
                  <a:lnTo>
                    <a:pt x="26" y="42"/>
                  </a:lnTo>
                  <a:lnTo>
                    <a:pt x="0" y="13"/>
                  </a:lnTo>
                  <a:lnTo>
                    <a:pt x="13" y="0"/>
                  </a:lnTo>
                  <a:lnTo>
                    <a:pt x="30" y="17"/>
                  </a:lnTo>
                  <a:lnTo>
                    <a:pt x="46" y="29"/>
                  </a:lnTo>
                  <a:lnTo>
                    <a:pt x="71" y="46"/>
                  </a:lnTo>
                  <a:lnTo>
                    <a:pt x="96" y="67"/>
                  </a:lnTo>
                  <a:lnTo>
                    <a:pt x="122" y="84"/>
                  </a:lnTo>
                  <a:lnTo>
                    <a:pt x="147" y="101"/>
                  </a:lnTo>
                  <a:lnTo>
                    <a:pt x="172" y="113"/>
                  </a:lnTo>
                  <a:lnTo>
                    <a:pt x="197" y="121"/>
                  </a:lnTo>
                  <a:lnTo>
                    <a:pt x="205" y="126"/>
                  </a:lnTo>
                  <a:lnTo>
                    <a:pt x="218" y="130"/>
                  </a:lnTo>
                  <a:lnTo>
                    <a:pt x="226" y="134"/>
                  </a:lnTo>
                  <a:lnTo>
                    <a:pt x="230" y="138"/>
                  </a:lnTo>
                  <a:lnTo>
                    <a:pt x="238" y="142"/>
                  </a:lnTo>
                  <a:lnTo>
                    <a:pt x="243" y="142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51"/>
                  </a:lnTo>
                  <a:lnTo>
                    <a:pt x="238" y="151"/>
                  </a:lnTo>
                  <a:lnTo>
                    <a:pt x="226" y="155"/>
                  </a:lnTo>
                  <a:lnTo>
                    <a:pt x="218" y="155"/>
                  </a:lnTo>
                  <a:lnTo>
                    <a:pt x="218" y="1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6">
              <a:extLst>
                <a:ext uri="{FF2B5EF4-FFF2-40B4-BE49-F238E27FC236}">
                  <a16:creationId xmlns:a16="http://schemas.microsoft.com/office/drawing/2014/main" id="{12749F1F-67E0-43CD-A555-AFDF15E5F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782" y="7014833"/>
              <a:ext cx="870245" cy="202242"/>
            </a:xfrm>
            <a:custGeom>
              <a:avLst/>
              <a:gdLst>
                <a:gd name="T0" fmla="*/ 0 w 142"/>
                <a:gd name="T1" fmla="*/ 21 h 33"/>
                <a:gd name="T2" fmla="*/ 25 w 142"/>
                <a:gd name="T3" fmla="*/ 17 h 33"/>
                <a:gd name="T4" fmla="*/ 50 w 142"/>
                <a:gd name="T5" fmla="*/ 12 h 33"/>
                <a:gd name="T6" fmla="*/ 71 w 142"/>
                <a:gd name="T7" fmla="*/ 8 h 33"/>
                <a:gd name="T8" fmla="*/ 87 w 142"/>
                <a:gd name="T9" fmla="*/ 4 h 33"/>
                <a:gd name="T10" fmla="*/ 100 w 142"/>
                <a:gd name="T11" fmla="*/ 0 h 33"/>
                <a:gd name="T12" fmla="*/ 112 w 142"/>
                <a:gd name="T13" fmla="*/ 0 h 33"/>
                <a:gd name="T14" fmla="*/ 121 w 142"/>
                <a:gd name="T15" fmla="*/ 0 h 33"/>
                <a:gd name="T16" fmla="*/ 129 w 142"/>
                <a:gd name="T17" fmla="*/ 0 h 33"/>
                <a:gd name="T18" fmla="*/ 133 w 142"/>
                <a:gd name="T19" fmla="*/ 4 h 33"/>
                <a:gd name="T20" fmla="*/ 137 w 142"/>
                <a:gd name="T21" fmla="*/ 8 h 33"/>
                <a:gd name="T22" fmla="*/ 142 w 142"/>
                <a:gd name="T23" fmla="*/ 8 h 33"/>
                <a:gd name="T24" fmla="*/ 142 w 142"/>
                <a:gd name="T25" fmla="*/ 12 h 33"/>
                <a:gd name="T26" fmla="*/ 142 w 142"/>
                <a:gd name="T27" fmla="*/ 12 h 33"/>
                <a:gd name="T28" fmla="*/ 142 w 142"/>
                <a:gd name="T29" fmla="*/ 17 h 33"/>
                <a:gd name="T30" fmla="*/ 137 w 142"/>
                <a:gd name="T31" fmla="*/ 17 h 33"/>
                <a:gd name="T32" fmla="*/ 133 w 142"/>
                <a:gd name="T33" fmla="*/ 21 h 33"/>
                <a:gd name="T34" fmla="*/ 125 w 142"/>
                <a:gd name="T35" fmla="*/ 21 h 33"/>
                <a:gd name="T36" fmla="*/ 121 w 142"/>
                <a:gd name="T37" fmla="*/ 25 h 33"/>
                <a:gd name="T38" fmla="*/ 108 w 142"/>
                <a:gd name="T39" fmla="*/ 25 h 33"/>
                <a:gd name="T40" fmla="*/ 100 w 142"/>
                <a:gd name="T41" fmla="*/ 29 h 33"/>
                <a:gd name="T42" fmla="*/ 79 w 142"/>
                <a:gd name="T43" fmla="*/ 29 h 33"/>
                <a:gd name="T44" fmla="*/ 62 w 142"/>
                <a:gd name="T45" fmla="*/ 33 h 33"/>
                <a:gd name="T46" fmla="*/ 50 w 142"/>
                <a:gd name="T47" fmla="*/ 33 h 33"/>
                <a:gd name="T48" fmla="*/ 37 w 142"/>
                <a:gd name="T49" fmla="*/ 33 h 33"/>
                <a:gd name="T50" fmla="*/ 29 w 142"/>
                <a:gd name="T51" fmla="*/ 33 h 33"/>
                <a:gd name="T52" fmla="*/ 21 w 142"/>
                <a:gd name="T53" fmla="*/ 33 h 33"/>
                <a:gd name="T54" fmla="*/ 8 w 142"/>
                <a:gd name="T55" fmla="*/ 29 h 33"/>
                <a:gd name="T56" fmla="*/ 0 w 142"/>
                <a:gd name="T57" fmla="*/ 21 h 33"/>
                <a:gd name="T58" fmla="*/ 0 w 142"/>
                <a:gd name="T5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2" h="33">
                  <a:moveTo>
                    <a:pt x="0" y="21"/>
                  </a:moveTo>
                  <a:lnTo>
                    <a:pt x="25" y="17"/>
                  </a:lnTo>
                  <a:lnTo>
                    <a:pt x="50" y="12"/>
                  </a:lnTo>
                  <a:lnTo>
                    <a:pt x="71" y="8"/>
                  </a:lnTo>
                  <a:lnTo>
                    <a:pt x="87" y="4"/>
                  </a:lnTo>
                  <a:lnTo>
                    <a:pt x="100" y="0"/>
                  </a:lnTo>
                  <a:lnTo>
                    <a:pt x="112" y="0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3" y="4"/>
                  </a:lnTo>
                  <a:lnTo>
                    <a:pt x="137" y="8"/>
                  </a:lnTo>
                  <a:lnTo>
                    <a:pt x="142" y="8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7"/>
                  </a:lnTo>
                  <a:lnTo>
                    <a:pt x="137" y="17"/>
                  </a:lnTo>
                  <a:lnTo>
                    <a:pt x="133" y="21"/>
                  </a:lnTo>
                  <a:lnTo>
                    <a:pt x="125" y="21"/>
                  </a:lnTo>
                  <a:lnTo>
                    <a:pt x="121" y="25"/>
                  </a:lnTo>
                  <a:lnTo>
                    <a:pt x="108" y="25"/>
                  </a:lnTo>
                  <a:lnTo>
                    <a:pt x="100" y="29"/>
                  </a:lnTo>
                  <a:lnTo>
                    <a:pt x="79" y="29"/>
                  </a:lnTo>
                  <a:lnTo>
                    <a:pt x="62" y="33"/>
                  </a:lnTo>
                  <a:lnTo>
                    <a:pt x="50" y="33"/>
                  </a:lnTo>
                  <a:lnTo>
                    <a:pt x="37" y="33"/>
                  </a:lnTo>
                  <a:lnTo>
                    <a:pt x="29" y="33"/>
                  </a:lnTo>
                  <a:lnTo>
                    <a:pt x="21" y="33"/>
                  </a:lnTo>
                  <a:lnTo>
                    <a:pt x="8" y="29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7">
              <a:extLst>
                <a:ext uri="{FF2B5EF4-FFF2-40B4-BE49-F238E27FC236}">
                  <a16:creationId xmlns:a16="http://schemas.microsoft.com/office/drawing/2014/main" id="{72839B79-9CE4-45C1-B1A8-431AC80E5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203" y="7321257"/>
              <a:ext cx="1587280" cy="306424"/>
            </a:xfrm>
            <a:custGeom>
              <a:avLst/>
              <a:gdLst>
                <a:gd name="T0" fmla="*/ 259 w 259"/>
                <a:gd name="T1" fmla="*/ 17 h 50"/>
                <a:gd name="T2" fmla="*/ 259 w 259"/>
                <a:gd name="T3" fmla="*/ 21 h 50"/>
                <a:gd name="T4" fmla="*/ 259 w 259"/>
                <a:gd name="T5" fmla="*/ 25 h 50"/>
                <a:gd name="T6" fmla="*/ 259 w 259"/>
                <a:gd name="T7" fmla="*/ 25 h 50"/>
                <a:gd name="T8" fmla="*/ 255 w 259"/>
                <a:gd name="T9" fmla="*/ 25 h 50"/>
                <a:gd name="T10" fmla="*/ 247 w 259"/>
                <a:gd name="T11" fmla="*/ 25 h 50"/>
                <a:gd name="T12" fmla="*/ 238 w 259"/>
                <a:gd name="T13" fmla="*/ 29 h 50"/>
                <a:gd name="T14" fmla="*/ 226 w 259"/>
                <a:gd name="T15" fmla="*/ 29 h 50"/>
                <a:gd name="T16" fmla="*/ 213 w 259"/>
                <a:gd name="T17" fmla="*/ 33 h 50"/>
                <a:gd name="T18" fmla="*/ 196 w 259"/>
                <a:gd name="T19" fmla="*/ 33 h 50"/>
                <a:gd name="T20" fmla="*/ 176 w 259"/>
                <a:gd name="T21" fmla="*/ 38 h 50"/>
                <a:gd name="T22" fmla="*/ 151 w 259"/>
                <a:gd name="T23" fmla="*/ 38 h 50"/>
                <a:gd name="T24" fmla="*/ 125 w 259"/>
                <a:gd name="T25" fmla="*/ 42 h 50"/>
                <a:gd name="T26" fmla="*/ 105 w 259"/>
                <a:gd name="T27" fmla="*/ 42 h 50"/>
                <a:gd name="T28" fmla="*/ 88 w 259"/>
                <a:gd name="T29" fmla="*/ 46 h 50"/>
                <a:gd name="T30" fmla="*/ 71 w 259"/>
                <a:gd name="T31" fmla="*/ 46 h 50"/>
                <a:gd name="T32" fmla="*/ 59 w 259"/>
                <a:gd name="T33" fmla="*/ 46 h 50"/>
                <a:gd name="T34" fmla="*/ 50 w 259"/>
                <a:gd name="T35" fmla="*/ 50 h 50"/>
                <a:gd name="T36" fmla="*/ 42 w 259"/>
                <a:gd name="T37" fmla="*/ 50 h 50"/>
                <a:gd name="T38" fmla="*/ 38 w 259"/>
                <a:gd name="T39" fmla="*/ 50 h 50"/>
                <a:gd name="T40" fmla="*/ 29 w 259"/>
                <a:gd name="T41" fmla="*/ 50 h 50"/>
                <a:gd name="T42" fmla="*/ 21 w 259"/>
                <a:gd name="T43" fmla="*/ 46 h 50"/>
                <a:gd name="T44" fmla="*/ 9 w 259"/>
                <a:gd name="T45" fmla="*/ 38 h 50"/>
                <a:gd name="T46" fmla="*/ 0 w 259"/>
                <a:gd name="T47" fmla="*/ 29 h 50"/>
                <a:gd name="T48" fmla="*/ 9 w 259"/>
                <a:gd name="T49" fmla="*/ 29 h 50"/>
                <a:gd name="T50" fmla="*/ 17 w 259"/>
                <a:gd name="T51" fmla="*/ 29 h 50"/>
                <a:gd name="T52" fmla="*/ 42 w 259"/>
                <a:gd name="T53" fmla="*/ 25 h 50"/>
                <a:gd name="T54" fmla="*/ 67 w 259"/>
                <a:gd name="T55" fmla="*/ 21 h 50"/>
                <a:gd name="T56" fmla="*/ 96 w 259"/>
                <a:gd name="T57" fmla="*/ 21 h 50"/>
                <a:gd name="T58" fmla="*/ 113 w 259"/>
                <a:gd name="T59" fmla="*/ 17 h 50"/>
                <a:gd name="T60" fmla="*/ 125 w 259"/>
                <a:gd name="T61" fmla="*/ 17 h 50"/>
                <a:gd name="T62" fmla="*/ 138 w 259"/>
                <a:gd name="T63" fmla="*/ 13 h 50"/>
                <a:gd name="T64" fmla="*/ 151 w 259"/>
                <a:gd name="T65" fmla="*/ 13 h 50"/>
                <a:gd name="T66" fmla="*/ 163 w 259"/>
                <a:gd name="T67" fmla="*/ 13 h 50"/>
                <a:gd name="T68" fmla="*/ 171 w 259"/>
                <a:gd name="T69" fmla="*/ 8 h 50"/>
                <a:gd name="T70" fmla="*/ 180 w 259"/>
                <a:gd name="T71" fmla="*/ 8 h 50"/>
                <a:gd name="T72" fmla="*/ 184 w 259"/>
                <a:gd name="T73" fmla="*/ 4 h 50"/>
                <a:gd name="T74" fmla="*/ 196 w 259"/>
                <a:gd name="T75" fmla="*/ 4 h 50"/>
                <a:gd name="T76" fmla="*/ 205 w 259"/>
                <a:gd name="T77" fmla="*/ 4 h 50"/>
                <a:gd name="T78" fmla="*/ 213 w 259"/>
                <a:gd name="T79" fmla="*/ 0 h 50"/>
                <a:gd name="T80" fmla="*/ 221 w 259"/>
                <a:gd name="T81" fmla="*/ 0 h 50"/>
                <a:gd name="T82" fmla="*/ 226 w 259"/>
                <a:gd name="T83" fmla="*/ 0 h 50"/>
                <a:gd name="T84" fmla="*/ 230 w 259"/>
                <a:gd name="T85" fmla="*/ 0 h 50"/>
                <a:gd name="T86" fmla="*/ 238 w 259"/>
                <a:gd name="T87" fmla="*/ 0 h 50"/>
                <a:gd name="T88" fmla="*/ 242 w 259"/>
                <a:gd name="T89" fmla="*/ 4 h 50"/>
                <a:gd name="T90" fmla="*/ 251 w 259"/>
                <a:gd name="T91" fmla="*/ 8 h 50"/>
                <a:gd name="T92" fmla="*/ 255 w 259"/>
                <a:gd name="T93" fmla="*/ 8 h 50"/>
                <a:gd name="T94" fmla="*/ 259 w 259"/>
                <a:gd name="T95" fmla="*/ 13 h 50"/>
                <a:gd name="T96" fmla="*/ 259 w 259"/>
                <a:gd name="T97" fmla="*/ 17 h 50"/>
                <a:gd name="T98" fmla="*/ 259 w 259"/>
                <a:gd name="T9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9" h="50">
                  <a:moveTo>
                    <a:pt x="259" y="17"/>
                  </a:moveTo>
                  <a:lnTo>
                    <a:pt x="259" y="21"/>
                  </a:lnTo>
                  <a:lnTo>
                    <a:pt x="259" y="25"/>
                  </a:lnTo>
                  <a:lnTo>
                    <a:pt x="259" y="25"/>
                  </a:lnTo>
                  <a:lnTo>
                    <a:pt x="255" y="25"/>
                  </a:lnTo>
                  <a:lnTo>
                    <a:pt x="247" y="25"/>
                  </a:lnTo>
                  <a:lnTo>
                    <a:pt x="238" y="29"/>
                  </a:lnTo>
                  <a:lnTo>
                    <a:pt x="226" y="29"/>
                  </a:lnTo>
                  <a:lnTo>
                    <a:pt x="213" y="33"/>
                  </a:lnTo>
                  <a:lnTo>
                    <a:pt x="196" y="33"/>
                  </a:lnTo>
                  <a:lnTo>
                    <a:pt x="176" y="38"/>
                  </a:lnTo>
                  <a:lnTo>
                    <a:pt x="151" y="38"/>
                  </a:lnTo>
                  <a:lnTo>
                    <a:pt x="125" y="42"/>
                  </a:lnTo>
                  <a:lnTo>
                    <a:pt x="105" y="42"/>
                  </a:lnTo>
                  <a:lnTo>
                    <a:pt x="88" y="46"/>
                  </a:lnTo>
                  <a:lnTo>
                    <a:pt x="71" y="46"/>
                  </a:lnTo>
                  <a:lnTo>
                    <a:pt x="59" y="46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38" y="50"/>
                  </a:lnTo>
                  <a:lnTo>
                    <a:pt x="29" y="50"/>
                  </a:lnTo>
                  <a:lnTo>
                    <a:pt x="21" y="46"/>
                  </a:lnTo>
                  <a:lnTo>
                    <a:pt x="9" y="38"/>
                  </a:lnTo>
                  <a:lnTo>
                    <a:pt x="0" y="29"/>
                  </a:lnTo>
                  <a:lnTo>
                    <a:pt x="9" y="29"/>
                  </a:lnTo>
                  <a:lnTo>
                    <a:pt x="17" y="29"/>
                  </a:lnTo>
                  <a:lnTo>
                    <a:pt x="42" y="25"/>
                  </a:lnTo>
                  <a:lnTo>
                    <a:pt x="67" y="21"/>
                  </a:lnTo>
                  <a:lnTo>
                    <a:pt x="96" y="21"/>
                  </a:lnTo>
                  <a:lnTo>
                    <a:pt x="113" y="17"/>
                  </a:lnTo>
                  <a:lnTo>
                    <a:pt x="125" y="17"/>
                  </a:lnTo>
                  <a:lnTo>
                    <a:pt x="138" y="13"/>
                  </a:lnTo>
                  <a:lnTo>
                    <a:pt x="151" y="13"/>
                  </a:lnTo>
                  <a:lnTo>
                    <a:pt x="163" y="13"/>
                  </a:lnTo>
                  <a:lnTo>
                    <a:pt x="171" y="8"/>
                  </a:lnTo>
                  <a:lnTo>
                    <a:pt x="180" y="8"/>
                  </a:lnTo>
                  <a:lnTo>
                    <a:pt x="184" y="4"/>
                  </a:lnTo>
                  <a:lnTo>
                    <a:pt x="196" y="4"/>
                  </a:lnTo>
                  <a:lnTo>
                    <a:pt x="205" y="4"/>
                  </a:lnTo>
                  <a:lnTo>
                    <a:pt x="213" y="0"/>
                  </a:lnTo>
                  <a:lnTo>
                    <a:pt x="221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8" y="0"/>
                  </a:lnTo>
                  <a:lnTo>
                    <a:pt x="242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9" y="13"/>
                  </a:lnTo>
                  <a:lnTo>
                    <a:pt x="259" y="17"/>
                  </a:lnTo>
                  <a:lnTo>
                    <a:pt x="259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8">
              <a:extLst>
                <a:ext uri="{FF2B5EF4-FFF2-40B4-BE49-F238E27FC236}">
                  <a16:creationId xmlns:a16="http://schemas.microsoft.com/office/drawing/2014/main" id="{7D48447A-6E92-4008-9DFF-DBD58E77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572" y="7554140"/>
              <a:ext cx="1072487" cy="612849"/>
            </a:xfrm>
            <a:custGeom>
              <a:avLst/>
              <a:gdLst>
                <a:gd name="T0" fmla="*/ 79 w 175"/>
                <a:gd name="T1" fmla="*/ 0 h 100"/>
                <a:gd name="T2" fmla="*/ 87 w 175"/>
                <a:gd name="T3" fmla="*/ 4 h 100"/>
                <a:gd name="T4" fmla="*/ 96 w 175"/>
                <a:gd name="T5" fmla="*/ 12 h 100"/>
                <a:gd name="T6" fmla="*/ 100 w 175"/>
                <a:gd name="T7" fmla="*/ 16 h 100"/>
                <a:gd name="T8" fmla="*/ 91 w 175"/>
                <a:gd name="T9" fmla="*/ 25 h 100"/>
                <a:gd name="T10" fmla="*/ 83 w 175"/>
                <a:gd name="T11" fmla="*/ 33 h 100"/>
                <a:gd name="T12" fmla="*/ 66 w 175"/>
                <a:gd name="T13" fmla="*/ 46 h 100"/>
                <a:gd name="T14" fmla="*/ 54 w 175"/>
                <a:gd name="T15" fmla="*/ 54 h 100"/>
                <a:gd name="T16" fmla="*/ 41 w 175"/>
                <a:gd name="T17" fmla="*/ 62 h 100"/>
                <a:gd name="T18" fmla="*/ 37 w 175"/>
                <a:gd name="T19" fmla="*/ 71 h 100"/>
                <a:gd name="T20" fmla="*/ 37 w 175"/>
                <a:gd name="T21" fmla="*/ 75 h 100"/>
                <a:gd name="T22" fmla="*/ 46 w 175"/>
                <a:gd name="T23" fmla="*/ 75 h 100"/>
                <a:gd name="T24" fmla="*/ 62 w 175"/>
                <a:gd name="T25" fmla="*/ 75 h 100"/>
                <a:gd name="T26" fmla="*/ 75 w 175"/>
                <a:gd name="T27" fmla="*/ 75 h 100"/>
                <a:gd name="T28" fmla="*/ 100 w 175"/>
                <a:gd name="T29" fmla="*/ 71 h 100"/>
                <a:gd name="T30" fmla="*/ 129 w 175"/>
                <a:gd name="T31" fmla="*/ 71 h 100"/>
                <a:gd name="T32" fmla="*/ 171 w 175"/>
                <a:gd name="T33" fmla="*/ 66 h 100"/>
                <a:gd name="T34" fmla="*/ 171 w 175"/>
                <a:gd name="T35" fmla="*/ 71 h 100"/>
                <a:gd name="T36" fmla="*/ 162 w 175"/>
                <a:gd name="T37" fmla="*/ 71 h 100"/>
                <a:gd name="T38" fmla="*/ 142 w 175"/>
                <a:gd name="T39" fmla="*/ 71 h 100"/>
                <a:gd name="T40" fmla="*/ 104 w 175"/>
                <a:gd name="T41" fmla="*/ 79 h 100"/>
                <a:gd name="T42" fmla="*/ 75 w 175"/>
                <a:gd name="T43" fmla="*/ 83 h 100"/>
                <a:gd name="T44" fmla="*/ 50 w 175"/>
                <a:gd name="T45" fmla="*/ 87 h 100"/>
                <a:gd name="T46" fmla="*/ 33 w 175"/>
                <a:gd name="T47" fmla="*/ 92 h 100"/>
                <a:gd name="T48" fmla="*/ 25 w 175"/>
                <a:gd name="T49" fmla="*/ 96 h 100"/>
                <a:gd name="T50" fmla="*/ 16 w 175"/>
                <a:gd name="T51" fmla="*/ 100 h 100"/>
                <a:gd name="T52" fmla="*/ 12 w 175"/>
                <a:gd name="T53" fmla="*/ 100 h 100"/>
                <a:gd name="T54" fmla="*/ 4 w 175"/>
                <a:gd name="T55" fmla="*/ 92 h 100"/>
                <a:gd name="T56" fmla="*/ 0 w 175"/>
                <a:gd name="T57" fmla="*/ 83 h 100"/>
                <a:gd name="T58" fmla="*/ 4 w 175"/>
                <a:gd name="T59" fmla="*/ 79 h 100"/>
                <a:gd name="T60" fmla="*/ 12 w 175"/>
                <a:gd name="T61" fmla="*/ 75 h 100"/>
                <a:gd name="T62" fmla="*/ 25 w 175"/>
                <a:gd name="T63" fmla="*/ 71 h 100"/>
                <a:gd name="T64" fmla="*/ 41 w 175"/>
                <a:gd name="T65" fmla="*/ 54 h 100"/>
                <a:gd name="T66" fmla="*/ 71 w 175"/>
                <a:gd name="T67" fmla="*/ 25 h 100"/>
                <a:gd name="T68" fmla="*/ 79 w 175"/>
                <a:gd name="T69" fmla="*/ 12 h 100"/>
                <a:gd name="T70" fmla="*/ 79 w 175"/>
                <a:gd name="T71" fmla="*/ 4 h 100"/>
                <a:gd name="T72" fmla="*/ 75 w 175"/>
                <a:gd name="T73" fmla="*/ 0 h 100"/>
                <a:gd name="T74" fmla="*/ 79 w 175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" h="100">
                  <a:moveTo>
                    <a:pt x="79" y="0"/>
                  </a:moveTo>
                  <a:lnTo>
                    <a:pt x="79" y="0"/>
                  </a:lnTo>
                  <a:lnTo>
                    <a:pt x="83" y="0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1" y="25"/>
                  </a:lnTo>
                  <a:lnTo>
                    <a:pt x="87" y="29"/>
                  </a:lnTo>
                  <a:lnTo>
                    <a:pt x="83" y="33"/>
                  </a:lnTo>
                  <a:lnTo>
                    <a:pt x="75" y="37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0" y="62"/>
                  </a:lnTo>
                  <a:lnTo>
                    <a:pt x="41" y="62"/>
                  </a:lnTo>
                  <a:lnTo>
                    <a:pt x="41" y="66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7" y="75"/>
                  </a:lnTo>
                  <a:lnTo>
                    <a:pt x="41" y="75"/>
                  </a:lnTo>
                  <a:lnTo>
                    <a:pt x="46" y="75"/>
                  </a:lnTo>
                  <a:lnTo>
                    <a:pt x="54" y="75"/>
                  </a:lnTo>
                  <a:lnTo>
                    <a:pt x="62" y="75"/>
                  </a:lnTo>
                  <a:lnTo>
                    <a:pt x="66" y="75"/>
                  </a:lnTo>
                  <a:lnTo>
                    <a:pt x="75" y="75"/>
                  </a:lnTo>
                  <a:lnTo>
                    <a:pt x="87" y="75"/>
                  </a:lnTo>
                  <a:lnTo>
                    <a:pt x="100" y="71"/>
                  </a:lnTo>
                  <a:lnTo>
                    <a:pt x="112" y="71"/>
                  </a:lnTo>
                  <a:lnTo>
                    <a:pt x="129" y="71"/>
                  </a:lnTo>
                  <a:lnTo>
                    <a:pt x="150" y="66"/>
                  </a:lnTo>
                  <a:lnTo>
                    <a:pt x="171" y="66"/>
                  </a:lnTo>
                  <a:lnTo>
                    <a:pt x="175" y="66"/>
                  </a:lnTo>
                  <a:lnTo>
                    <a:pt x="171" y="71"/>
                  </a:lnTo>
                  <a:lnTo>
                    <a:pt x="167" y="71"/>
                  </a:lnTo>
                  <a:lnTo>
                    <a:pt x="162" y="71"/>
                  </a:lnTo>
                  <a:lnTo>
                    <a:pt x="158" y="71"/>
                  </a:lnTo>
                  <a:lnTo>
                    <a:pt x="142" y="71"/>
                  </a:lnTo>
                  <a:lnTo>
                    <a:pt x="125" y="75"/>
                  </a:lnTo>
                  <a:lnTo>
                    <a:pt x="104" y="79"/>
                  </a:lnTo>
                  <a:lnTo>
                    <a:pt x="87" y="83"/>
                  </a:lnTo>
                  <a:lnTo>
                    <a:pt x="75" y="83"/>
                  </a:lnTo>
                  <a:lnTo>
                    <a:pt x="62" y="87"/>
                  </a:lnTo>
                  <a:lnTo>
                    <a:pt x="50" y="87"/>
                  </a:lnTo>
                  <a:lnTo>
                    <a:pt x="41" y="92"/>
                  </a:lnTo>
                  <a:lnTo>
                    <a:pt x="33" y="92"/>
                  </a:lnTo>
                  <a:lnTo>
                    <a:pt x="29" y="96"/>
                  </a:lnTo>
                  <a:lnTo>
                    <a:pt x="25" y="96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12" y="75"/>
                  </a:lnTo>
                  <a:lnTo>
                    <a:pt x="16" y="75"/>
                  </a:lnTo>
                  <a:lnTo>
                    <a:pt x="25" y="71"/>
                  </a:lnTo>
                  <a:lnTo>
                    <a:pt x="33" y="62"/>
                  </a:lnTo>
                  <a:lnTo>
                    <a:pt x="41" y="54"/>
                  </a:lnTo>
                  <a:lnTo>
                    <a:pt x="58" y="37"/>
                  </a:lnTo>
                  <a:lnTo>
                    <a:pt x="71" y="25"/>
                  </a:lnTo>
                  <a:lnTo>
                    <a:pt x="75" y="16"/>
                  </a:lnTo>
                  <a:lnTo>
                    <a:pt x="79" y="12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7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9">
              <a:extLst>
                <a:ext uri="{FF2B5EF4-FFF2-40B4-BE49-F238E27FC236}">
                  <a16:creationId xmlns:a16="http://schemas.microsoft.com/office/drawing/2014/main" id="{F22CCF6D-0DAB-4321-86DB-7F1887AB7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144" y="7676709"/>
              <a:ext cx="563821" cy="594465"/>
            </a:xfrm>
            <a:custGeom>
              <a:avLst/>
              <a:gdLst>
                <a:gd name="T0" fmla="*/ 21 w 92"/>
                <a:gd name="T1" fmla="*/ 5 h 97"/>
                <a:gd name="T2" fmla="*/ 29 w 92"/>
                <a:gd name="T3" fmla="*/ 9 h 97"/>
                <a:gd name="T4" fmla="*/ 38 w 92"/>
                <a:gd name="T5" fmla="*/ 13 h 97"/>
                <a:gd name="T6" fmla="*/ 46 w 92"/>
                <a:gd name="T7" fmla="*/ 21 h 97"/>
                <a:gd name="T8" fmla="*/ 58 w 92"/>
                <a:gd name="T9" fmla="*/ 26 h 97"/>
                <a:gd name="T10" fmla="*/ 71 w 92"/>
                <a:gd name="T11" fmla="*/ 34 h 97"/>
                <a:gd name="T12" fmla="*/ 79 w 92"/>
                <a:gd name="T13" fmla="*/ 42 h 97"/>
                <a:gd name="T14" fmla="*/ 84 w 92"/>
                <a:gd name="T15" fmla="*/ 55 h 97"/>
                <a:gd name="T16" fmla="*/ 88 w 92"/>
                <a:gd name="T17" fmla="*/ 63 h 97"/>
                <a:gd name="T18" fmla="*/ 88 w 92"/>
                <a:gd name="T19" fmla="*/ 72 h 97"/>
                <a:gd name="T20" fmla="*/ 92 w 92"/>
                <a:gd name="T21" fmla="*/ 80 h 97"/>
                <a:gd name="T22" fmla="*/ 88 w 92"/>
                <a:gd name="T23" fmla="*/ 84 h 97"/>
                <a:gd name="T24" fmla="*/ 88 w 92"/>
                <a:gd name="T25" fmla="*/ 92 h 97"/>
                <a:gd name="T26" fmla="*/ 84 w 92"/>
                <a:gd name="T27" fmla="*/ 92 h 97"/>
                <a:gd name="T28" fmla="*/ 79 w 92"/>
                <a:gd name="T29" fmla="*/ 97 h 97"/>
                <a:gd name="T30" fmla="*/ 75 w 92"/>
                <a:gd name="T31" fmla="*/ 97 h 97"/>
                <a:gd name="T32" fmla="*/ 75 w 92"/>
                <a:gd name="T33" fmla="*/ 97 h 97"/>
                <a:gd name="T34" fmla="*/ 71 w 92"/>
                <a:gd name="T35" fmla="*/ 92 h 97"/>
                <a:gd name="T36" fmla="*/ 67 w 92"/>
                <a:gd name="T37" fmla="*/ 92 h 97"/>
                <a:gd name="T38" fmla="*/ 63 w 92"/>
                <a:gd name="T39" fmla="*/ 88 h 97"/>
                <a:gd name="T40" fmla="*/ 58 w 92"/>
                <a:gd name="T41" fmla="*/ 80 h 97"/>
                <a:gd name="T42" fmla="*/ 50 w 92"/>
                <a:gd name="T43" fmla="*/ 72 h 97"/>
                <a:gd name="T44" fmla="*/ 42 w 92"/>
                <a:gd name="T45" fmla="*/ 63 h 97"/>
                <a:gd name="T46" fmla="*/ 33 w 92"/>
                <a:gd name="T47" fmla="*/ 55 h 97"/>
                <a:gd name="T48" fmla="*/ 25 w 92"/>
                <a:gd name="T49" fmla="*/ 42 h 97"/>
                <a:gd name="T50" fmla="*/ 21 w 92"/>
                <a:gd name="T51" fmla="*/ 34 h 97"/>
                <a:gd name="T52" fmla="*/ 13 w 92"/>
                <a:gd name="T53" fmla="*/ 26 h 97"/>
                <a:gd name="T54" fmla="*/ 8 w 92"/>
                <a:gd name="T55" fmla="*/ 21 h 97"/>
                <a:gd name="T56" fmla="*/ 4 w 92"/>
                <a:gd name="T57" fmla="*/ 13 h 97"/>
                <a:gd name="T58" fmla="*/ 4 w 92"/>
                <a:gd name="T59" fmla="*/ 9 h 97"/>
                <a:gd name="T60" fmla="*/ 0 w 92"/>
                <a:gd name="T61" fmla="*/ 9 h 97"/>
                <a:gd name="T62" fmla="*/ 0 w 92"/>
                <a:gd name="T63" fmla="*/ 5 h 97"/>
                <a:gd name="T64" fmla="*/ 4 w 92"/>
                <a:gd name="T65" fmla="*/ 0 h 97"/>
                <a:gd name="T66" fmla="*/ 8 w 92"/>
                <a:gd name="T67" fmla="*/ 0 h 97"/>
                <a:gd name="T68" fmla="*/ 13 w 92"/>
                <a:gd name="T69" fmla="*/ 0 h 97"/>
                <a:gd name="T70" fmla="*/ 21 w 92"/>
                <a:gd name="T71" fmla="*/ 5 h 97"/>
                <a:gd name="T72" fmla="*/ 21 w 92"/>
                <a:gd name="T73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97">
                  <a:moveTo>
                    <a:pt x="21" y="5"/>
                  </a:moveTo>
                  <a:lnTo>
                    <a:pt x="29" y="9"/>
                  </a:lnTo>
                  <a:lnTo>
                    <a:pt x="38" y="13"/>
                  </a:lnTo>
                  <a:lnTo>
                    <a:pt x="46" y="21"/>
                  </a:lnTo>
                  <a:lnTo>
                    <a:pt x="58" y="26"/>
                  </a:lnTo>
                  <a:lnTo>
                    <a:pt x="71" y="34"/>
                  </a:lnTo>
                  <a:lnTo>
                    <a:pt x="79" y="42"/>
                  </a:lnTo>
                  <a:lnTo>
                    <a:pt x="84" y="55"/>
                  </a:lnTo>
                  <a:lnTo>
                    <a:pt x="88" y="63"/>
                  </a:lnTo>
                  <a:lnTo>
                    <a:pt x="88" y="72"/>
                  </a:lnTo>
                  <a:lnTo>
                    <a:pt x="92" y="80"/>
                  </a:lnTo>
                  <a:lnTo>
                    <a:pt x="88" y="84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79" y="97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1" y="92"/>
                  </a:lnTo>
                  <a:lnTo>
                    <a:pt x="67" y="92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0" y="72"/>
                  </a:lnTo>
                  <a:lnTo>
                    <a:pt x="42" y="63"/>
                  </a:lnTo>
                  <a:lnTo>
                    <a:pt x="33" y="55"/>
                  </a:lnTo>
                  <a:lnTo>
                    <a:pt x="25" y="42"/>
                  </a:lnTo>
                  <a:lnTo>
                    <a:pt x="21" y="34"/>
                  </a:lnTo>
                  <a:lnTo>
                    <a:pt x="13" y="26"/>
                  </a:lnTo>
                  <a:lnTo>
                    <a:pt x="8" y="21"/>
                  </a:lnTo>
                  <a:lnTo>
                    <a:pt x="4" y="13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5"/>
                  </a:lnTo>
                  <a:lnTo>
                    <a:pt x="21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0">
              <a:extLst>
                <a:ext uri="{FF2B5EF4-FFF2-40B4-BE49-F238E27FC236}">
                  <a16:creationId xmlns:a16="http://schemas.microsoft.com/office/drawing/2014/main" id="{6588BEC1-9341-45BD-8F1C-D71B9F7C0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265" y="6193616"/>
              <a:ext cx="1329883" cy="1280855"/>
            </a:xfrm>
            <a:custGeom>
              <a:avLst/>
              <a:gdLst>
                <a:gd name="T0" fmla="*/ 21 w 217"/>
                <a:gd name="T1" fmla="*/ 188 h 209"/>
                <a:gd name="T2" fmla="*/ 46 w 217"/>
                <a:gd name="T3" fmla="*/ 171 h 209"/>
                <a:gd name="T4" fmla="*/ 71 w 217"/>
                <a:gd name="T5" fmla="*/ 155 h 209"/>
                <a:gd name="T6" fmla="*/ 79 w 217"/>
                <a:gd name="T7" fmla="*/ 146 h 209"/>
                <a:gd name="T8" fmla="*/ 92 w 217"/>
                <a:gd name="T9" fmla="*/ 134 h 209"/>
                <a:gd name="T10" fmla="*/ 104 w 217"/>
                <a:gd name="T11" fmla="*/ 121 h 209"/>
                <a:gd name="T12" fmla="*/ 121 w 217"/>
                <a:gd name="T13" fmla="*/ 105 h 209"/>
                <a:gd name="T14" fmla="*/ 134 w 217"/>
                <a:gd name="T15" fmla="*/ 88 h 209"/>
                <a:gd name="T16" fmla="*/ 142 w 217"/>
                <a:gd name="T17" fmla="*/ 71 h 209"/>
                <a:gd name="T18" fmla="*/ 154 w 217"/>
                <a:gd name="T19" fmla="*/ 59 h 209"/>
                <a:gd name="T20" fmla="*/ 159 w 217"/>
                <a:gd name="T21" fmla="*/ 46 h 209"/>
                <a:gd name="T22" fmla="*/ 167 w 217"/>
                <a:gd name="T23" fmla="*/ 34 h 209"/>
                <a:gd name="T24" fmla="*/ 171 w 217"/>
                <a:gd name="T25" fmla="*/ 21 h 209"/>
                <a:gd name="T26" fmla="*/ 171 w 217"/>
                <a:gd name="T27" fmla="*/ 17 h 209"/>
                <a:gd name="T28" fmla="*/ 171 w 217"/>
                <a:gd name="T29" fmla="*/ 13 h 209"/>
                <a:gd name="T30" fmla="*/ 167 w 217"/>
                <a:gd name="T31" fmla="*/ 9 h 209"/>
                <a:gd name="T32" fmla="*/ 167 w 217"/>
                <a:gd name="T33" fmla="*/ 9 h 209"/>
                <a:gd name="T34" fmla="*/ 171 w 217"/>
                <a:gd name="T35" fmla="*/ 4 h 209"/>
                <a:gd name="T36" fmla="*/ 171 w 217"/>
                <a:gd name="T37" fmla="*/ 0 h 209"/>
                <a:gd name="T38" fmla="*/ 175 w 217"/>
                <a:gd name="T39" fmla="*/ 0 h 209"/>
                <a:gd name="T40" fmla="*/ 184 w 217"/>
                <a:gd name="T41" fmla="*/ 0 h 209"/>
                <a:gd name="T42" fmla="*/ 188 w 217"/>
                <a:gd name="T43" fmla="*/ 0 h 209"/>
                <a:gd name="T44" fmla="*/ 196 w 217"/>
                <a:gd name="T45" fmla="*/ 4 h 209"/>
                <a:gd name="T46" fmla="*/ 205 w 217"/>
                <a:gd name="T47" fmla="*/ 9 h 209"/>
                <a:gd name="T48" fmla="*/ 213 w 217"/>
                <a:gd name="T49" fmla="*/ 9 h 209"/>
                <a:gd name="T50" fmla="*/ 213 w 217"/>
                <a:gd name="T51" fmla="*/ 13 h 209"/>
                <a:gd name="T52" fmla="*/ 217 w 217"/>
                <a:gd name="T53" fmla="*/ 17 h 209"/>
                <a:gd name="T54" fmla="*/ 217 w 217"/>
                <a:gd name="T55" fmla="*/ 21 h 209"/>
                <a:gd name="T56" fmla="*/ 217 w 217"/>
                <a:gd name="T57" fmla="*/ 25 h 209"/>
                <a:gd name="T58" fmla="*/ 213 w 217"/>
                <a:gd name="T59" fmla="*/ 29 h 209"/>
                <a:gd name="T60" fmla="*/ 209 w 217"/>
                <a:gd name="T61" fmla="*/ 34 h 209"/>
                <a:gd name="T62" fmla="*/ 205 w 217"/>
                <a:gd name="T63" fmla="*/ 42 h 209"/>
                <a:gd name="T64" fmla="*/ 200 w 217"/>
                <a:gd name="T65" fmla="*/ 50 h 209"/>
                <a:gd name="T66" fmla="*/ 192 w 217"/>
                <a:gd name="T67" fmla="*/ 63 h 209"/>
                <a:gd name="T68" fmla="*/ 188 w 217"/>
                <a:gd name="T69" fmla="*/ 71 h 209"/>
                <a:gd name="T70" fmla="*/ 171 w 217"/>
                <a:gd name="T71" fmla="*/ 96 h 209"/>
                <a:gd name="T72" fmla="*/ 150 w 217"/>
                <a:gd name="T73" fmla="*/ 117 h 209"/>
                <a:gd name="T74" fmla="*/ 134 w 217"/>
                <a:gd name="T75" fmla="*/ 134 h 209"/>
                <a:gd name="T76" fmla="*/ 113 w 217"/>
                <a:gd name="T77" fmla="*/ 151 h 209"/>
                <a:gd name="T78" fmla="*/ 96 w 217"/>
                <a:gd name="T79" fmla="*/ 167 h 209"/>
                <a:gd name="T80" fmla="*/ 75 w 217"/>
                <a:gd name="T81" fmla="*/ 180 h 209"/>
                <a:gd name="T82" fmla="*/ 58 w 217"/>
                <a:gd name="T83" fmla="*/ 192 h 209"/>
                <a:gd name="T84" fmla="*/ 42 w 217"/>
                <a:gd name="T85" fmla="*/ 201 h 209"/>
                <a:gd name="T86" fmla="*/ 25 w 217"/>
                <a:gd name="T87" fmla="*/ 205 h 209"/>
                <a:gd name="T88" fmla="*/ 12 w 217"/>
                <a:gd name="T89" fmla="*/ 209 h 209"/>
                <a:gd name="T90" fmla="*/ 8 w 217"/>
                <a:gd name="T91" fmla="*/ 209 h 209"/>
                <a:gd name="T92" fmla="*/ 4 w 217"/>
                <a:gd name="T93" fmla="*/ 209 h 209"/>
                <a:gd name="T94" fmla="*/ 4 w 217"/>
                <a:gd name="T95" fmla="*/ 209 h 209"/>
                <a:gd name="T96" fmla="*/ 0 w 217"/>
                <a:gd name="T97" fmla="*/ 205 h 209"/>
                <a:gd name="T98" fmla="*/ 0 w 217"/>
                <a:gd name="T99" fmla="*/ 205 h 209"/>
                <a:gd name="T100" fmla="*/ 4 w 217"/>
                <a:gd name="T101" fmla="*/ 201 h 209"/>
                <a:gd name="T102" fmla="*/ 12 w 217"/>
                <a:gd name="T103" fmla="*/ 192 h 209"/>
                <a:gd name="T104" fmla="*/ 21 w 217"/>
                <a:gd name="T105" fmla="*/ 188 h 209"/>
                <a:gd name="T106" fmla="*/ 21 w 217"/>
                <a:gd name="T107" fmla="*/ 18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7" h="209">
                  <a:moveTo>
                    <a:pt x="21" y="188"/>
                  </a:moveTo>
                  <a:lnTo>
                    <a:pt x="46" y="171"/>
                  </a:lnTo>
                  <a:lnTo>
                    <a:pt x="71" y="155"/>
                  </a:lnTo>
                  <a:lnTo>
                    <a:pt x="79" y="146"/>
                  </a:lnTo>
                  <a:lnTo>
                    <a:pt x="92" y="134"/>
                  </a:lnTo>
                  <a:lnTo>
                    <a:pt x="104" y="121"/>
                  </a:lnTo>
                  <a:lnTo>
                    <a:pt x="121" y="105"/>
                  </a:lnTo>
                  <a:lnTo>
                    <a:pt x="134" y="88"/>
                  </a:lnTo>
                  <a:lnTo>
                    <a:pt x="142" y="71"/>
                  </a:lnTo>
                  <a:lnTo>
                    <a:pt x="154" y="59"/>
                  </a:lnTo>
                  <a:lnTo>
                    <a:pt x="159" y="46"/>
                  </a:lnTo>
                  <a:lnTo>
                    <a:pt x="167" y="34"/>
                  </a:lnTo>
                  <a:lnTo>
                    <a:pt x="171" y="21"/>
                  </a:lnTo>
                  <a:lnTo>
                    <a:pt x="171" y="17"/>
                  </a:lnTo>
                  <a:lnTo>
                    <a:pt x="171" y="13"/>
                  </a:lnTo>
                  <a:lnTo>
                    <a:pt x="167" y="9"/>
                  </a:lnTo>
                  <a:lnTo>
                    <a:pt x="167" y="9"/>
                  </a:lnTo>
                  <a:lnTo>
                    <a:pt x="171" y="4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196" y="4"/>
                  </a:lnTo>
                  <a:lnTo>
                    <a:pt x="205" y="9"/>
                  </a:lnTo>
                  <a:lnTo>
                    <a:pt x="213" y="9"/>
                  </a:lnTo>
                  <a:lnTo>
                    <a:pt x="213" y="13"/>
                  </a:lnTo>
                  <a:lnTo>
                    <a:pt x="217" y="17"/>
                  </a:lnTo>
                  <a:lnTo>
                    <a:pt x="217" y="21"/>
                  </a:lnTo>
                  <a:lnTo>
                    <a:pt x="217" y="25"/>
                  </a:lnTo>
                  <a:lnTo>
                    <a:pt x="213" y="29"/>
                  </a:lnTo>
                  <a:lnTo>
                    <a:pt x="209" y="34"/>
                  </a:lnTo>
                  <a:lnTo>
                    <a:pt x="205" y="42"/>
                  </a:lnTo>
                  <a:lnTo>
                    <a:pt x="200" y="50"/>
                  </a:lnTo>
                  <a:lnTo>
                    <a:pt x="192" y="63"/>
                  </a:lnTo>
                  <a:lnTo>
                    <a:pt x="188" y="71"/>
                  </a:lnTo>
                  <a:lnTo>
                    <a:pt x="171" y="96"/>
                  </a:lnTo>
                  <a:lnTo>
                    <a:pt x="150" y="117"/>
                  </a:lnTo>
                  <a:lnTo>
                    <a:pt x="134" y="134"/>
                  </a:lnTo>
                  <a:lnTo>
                    <a:pt x="113" y="151"/>
                  </a:lnTo>
                  <a:lnTo>
                    <a:pt x="96" y="167"/>
                  </a:lnTo>
                  <a:lnTo>
                    <a:pt x="75" y="180"/>
                  </a:lnTo>
                  <a:lnTo>
                    <a:pt x="58" y="192"/>
                  </a:lnTo>
                  <a:lnTo>
                    <a:pt x="42" y="201"/>
                  </a:lnTo>
                  <a:lnTo>
                    <a:pt x="25" y="205"/>
                  </a:lnTo>
                  <a:lnTo>
                    <a:pt x="12" y="209"/>
                  </a:lnTo>
                  <a:lnTo>
                    <a:pt x="8" y="209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4" y="201"/>
                  </a:lnTo>
                  <a:lnTo>
                    <a:pt x="12" y="192"/>
                  </a:lnTo>
                  <a:lnTo>
                    <a:pt x="21" y="188"/>
                  </a:lnTo>
                  <a:lnTo>
                    <a:pt x="21" y="1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2A127C90-48B3-448C-8C25-66270C374DC2}"/>
              </a:ext>
            </a:extLst>
          </p:cNvPr>
          <p:cNvGrpSpPr/>
          <p:nvPr/>
        </p:nvGrpSpPr>
        <p:grpSpPr>
          <a:xfrm>
            <a:off x="6545082" y="2590069"/>
            <a:ext cx="2586221" cy="1715980"/>
            <a:chOff x="6247514" y="6401985"/>
            <a:chExt cx="2586221" cy="1715980"/>
          </a:xfrm>
        </p:grpSpPr>
        <p:sp>
          <p:nvSpPr>
            <p:cNvPr id="10" name="Freeform 51">
              <a:extLst>
                <a:ext uri="{FF2B5EF4-FFF2-40B4-BE49-F238E27FC236}">
                  <a16:creationId xmlns:a16="http://schemas.microsoft.com/office/drawing/2014/main" id="{E9B56B5E-7086-4AFD-ACE4-0C3B7CB53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514" y="6965805"/>
              <a:ext cx="1047973" cy="1152155"/>
            </a:xfrm>
            <a:custGeom>
              <a:avLst/>
              <a:gdLst>
                <a:gd name="T0" fmla="*/ 96 w 171"/>
                <a:gd name="T1" fmla="*/ 183 h 188"/>
                <a:gd name="T2" fmla="*/ 88 w 171"/>
                <a:gd name="T3" fmla="*/ 188 h 188"/>
                <a:gd name="T4" fmla="*/ 79 w 171"/>
                <a:gd name="T5" fmla="*/ 188 h 188"/>
                <a:gd name="T6" fmla="*/ 75 w 171"/>
                <a:gd name="T7" fmla="*/ 183 h 188"/>
                <a:gd name="T8" fmla="*/ 67 w 171"/>
                <a:gd name="T9" fmla="*/ 171 h 188"/>
                <a:gd name="T10" fmla="*/ 58 w 171"/>
                <a:gd name="T11" fmla="*/ 162 h 188"/>
                <a:gd name="T12" fmla="*/ 63 w 171"/>
                <a:gd name="T13" fmla="*/ 154 h 188"/>
                <a:gd name="T14" fmla="*/ 67 w 171"/>
                <a:gd name="T15" fmla="*/ 146 h 188"/>
                <a:gd name="T16" fmla="*/ 75 w 171"/>
                <a:gd name="T17" fmla="*/ 129 h 188"/>
                <a:gd name="T18" fmla="*/ 79 w 171"/>
                <a:gd name="T19" fmla="*/ 104 h 188"/>
                <a:gd name="T20" fmla="*/ 84 w 171"/>
                <a:gd name="T21" fmla="*/ 79 h 188"/>
                <a:gd name="T22" fmla="*/ 84 w 171"/>
                <a:gd name="T23" fmla="*/ 58 h 188"/>
                <a:gd name="T24" fmla="*/ 84 w 171"/>
                <a:gd name="T25" fmla="*/ 41 h 188"/>
                <a:gd name="T26" fmla="*/ 84 w 171"/>
                <a:gd name="T27" fmla="*/ 37 h 188"/>
                <a:gd name="T28" fmla="*/ 79 w 171"/>
                <a:gd name="T29" fmla="*/ 37 h 188"/>
                <a:gd name="T30" fmla="*/ 63 w 171"/>
                <a:gd name="T31" fmla="*/ 45 h 188"/>
                <a:gd name="T32" fmla="*/ 42 w 171"/>
                <a:gd name="T33" fmla="*/ 50 h 188"/>
                <a:gd name="T34" fmla="*/ 29 w 171"/>
                <a:gd name="T35" fmla="*/ 54 h 188"/>
                <a:gd name="T36" fmla="*/ 17 w 171"/>
                <a:gd name="T37" fmla="*/ 50 h 188"/>
                <a:gd name="T38" fmla="*/ 0 w 171"/>
                <a:gd name="T39" fmla="*/ 33 h 188"/>
                <a:gd name="T40" fmla="*/ 21 w 171"/>
                <a:gd name="T41" fmla="*/ 29 h 188"/>
                <a:gd name="T42" fmla="*/ 50 w 171"/>
                <a:gd name="T43" fmla="*/ 20 h 188"/>
                <a:gd name="T44" fmla="*/ 75 w 171"/>
                <a:gd name="T45" fmla="*/ 12 h 188"/>
                <a:gd name="T46" fmla="*/ 88 w 171"/>
                <a:gd name="T47" fmla="*/ 4 h 188"/>
                <a:gd name="T48" fmla="*/ 104 w 171"/>
                <a:gd name="T49" fmla="*/ 0 h 188"/>
                <a:gd name="T50" fmla="*/ 125 w 171"/>
                <a:gd name="T51" fmla="*/ 4 h 188"/>
                <a:gd name="T52" fmla="*/ 134 w 171"/>
                <a:gd name="T53" fmla="*/ 12 h 188"/>
                <a:gd name="T54" fmla="*/ 138 w 171"/>
                <a:gd name="T55" fmla="*/ 20 h 188"/>
                <a:gd name="T56" fmla="*/ 134 w 171"/>
                <a:gd name="T57" fmla="*/ 25 h 188"/>
                <a:gd name="T58" fmla="*/ 129 w 171"/>
                <a:gd name="T59" fmla="*/ 33 h 188"/>
                <a:gd name="T60" fmla="*/ 117 w 171"/>
                <a:gd name="T61" fmla="*/ 50 h 188"/>
                <a:gd name="T62" fmla="*/ 113 w 171"/>
                <a:gd name="T63" fmla="*/ 83 h 188"/>
                <a:gd name="T64" fmla="*/ 109 w 171"/>
                <a:gd name="T65" fmla="*/ 100 h 188"/>
                <a:gd name="T66" fmla="*/ 109 w 171"/>
                <a:gd name="T67" fmla="*/ 112 h 188"/>
                <a:gd name="T68" fmla="*/ 109 w 171"/>
                <a:gd name="T69" fmla="*/ 121 h 188"/>
                <a:gd name="T70" fmla="*/ 109 w 171"/>
                <a:gd name="T71" fmla="*/ 125 h 188"/>
                <a:gd name="T72" fmla="*/ 109 w 171"/>
                <a:gd name="T73" fmla="*/ 121 h 188"/>
                <a:gd name="T74" fmla="*/ 117 w 171"/>
                <a:gd name="T75" fmla="*/ 116 h 188"/>
                <a:gd name="T76" fmla="*/ 134 w 171"/>
                <a:gd name="T77" fmla="*/ 108 h 188"/>
                <a:gd name="T78" fmla="*/ 155 w 171"/>
                <a:gd name="T79" fmla="*/ 91 h 188"/>
                <a:gd name="T80" fmla="*/ 167 w 171"/>
                <a:gd name="T81" fmla="*/ 87 h 188"/>
                <a:gd name="T82" fmla="*/ 171 w 171"/>
                <a:gd name="T83" fmla="*/ 91 h 188"/>
                <a:gd name="T84" fmla="*/ 167 w 171"/>
                <a:gd name="T85" fmla="*/ 100 h 188"/>
                <a:gd name="T86" fmla="*/ 159 w 171"/>
                <a:gd name="T87" fmla="*/ 108 h 188"/>
                <a:gd name="T88" fmla="*/ 146 w 171"/>
                <a:gd name="T89" fmla="*/ 121 h 188"/>
                <a:gd name="T90" fmla="*/ 129 w 171"/>
                <a:gd name="T91" fmla="*/ 137 h 188"/>
                <a:gd name="T92" fmla="*/ 117 w 171"/>
                <a:gd name="T93" fmla="*/ 154 h 188"/>
                <a:gd name="T94" fmla="*/ 100 w 171"/>
                <a:gd name="T95" fmla="*/ 171 h 188"/>
                <a:gd name="T96" fmla="*/ 96 w 171"/>
                <a:gd name="T97" fmla="*/ 17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1" h="188">
                  <a:moveTo>
                    <a:pt x="96" y="179"/>
                  </a:moveTo>
                  <a:lnTo>
                    <a:pt x="96" y="183"/>
                  </a:lnTo>
                  <a:lnTo>
                    <a:pt x="92" y="188"/>
                  </a:lnTo>
                  <a:lnTo>
                    <a:pt x="88" y="188"/>
                  </a:lnTo>
                  <a:lnTo>
                    <a:pt x="84" y="188"/>
                  </a:lnTo>
                  <a:lnTo>
                    <a:pt x="79" y="188"/>
                  </a:lnTo>
                  <a:lnTo>
                    <a:pt x="79" y="188"/>
                  </a:lnTo>
                  <a:lnTo>
                    <a:pt x="75" y="183"/>
                  </a:lnTo>
                  <a:lnTo>
                    <a:pt x="71" y="179"/>
                  </a:lnTo>
                  <a:lnTo>
                    <a:pt x="67" y="171"/>
                  </a:lnTo>
                  <a:lnTo>
                    <a:pt x="63" y="167"/>
                  </a:lnTo>
                  <a:lnTo>
                    <a:pt x="58" y="162"/>
                  </a:lnTo>
                  <a:lnTo>
                    <a:pt x="58" y="158"/>
                  </a:lnTo>
                  <a:lnTo>
                    <a:pt x="63" y="154"/>
                  </a:lnTo>
                  <a:lnTo>
                    <a:pt x="63" y="150"/>
                  </a:lnTo>
                  <a:lnTo>
                    <a:pt x="67" y="146"/>
                  </a:lnTo>
                  <a:lnTo>
                    <a:pt x="71" y="137"/>
                  </a:lnTo>
                  <a:lnTo>
                    <a:pt x="75" y="129"/>
                  </a:lnTo>
                  <a:lnTo>
                    <a:pt x="79" y="121"/>
                  </a:lnTo>
                  <a:lnTo>
                    <a:pt x="79" y="104"/>
                  </a:lnTo>
                  <a:lnTo>
                    <a:pt x="79" y="91"/>
                  </a:lnTo>
                  <a:lnTo>
                    <a:pt x="84" y="79"/>
                  </a:lnTo>
                  <a:lnTo>
                    <a:pt x="84" y="66"/>
                  </a:lnTo>
                  <a:lnTo>
                    <a:pt x="84" y="58"/>
                  </a:lnTo>
                  <a:lnTo>
                    <a:pt x="84" y="45"/>
                  </a:lnTo>
                  <a:lnTo>
                    <a:pt x="84" y="41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9" y="37"/>
                  </a:lnTo>
                  <a:lnTo>
                    <a:pt x="71" y="41"/>
                  </a:lnTo>
                  <a:lnTo>
                    <a:pt x="63" y="45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38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17" y="50"/>
                  </a:lnTo>
                  <a:lnTo>
                    <a:pt x="8" y="41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21" y="29"/>
                  </a:lnTo>
                  <a:lnTo>
                    <a:pt x="33" y="25"/>
                  </a:lnTo>
                  <a:lnTo>
                    <a:pt x="50" y="20"/>
                  </a:lnTo>
                  <a:lnTo>
                    <a:pt x="63" y="16"/>
                  </a:lnTo>
                  <a:lnTo>
                    <a:pt x="75" y="12"/>
                  </a:lnTo>
                  <a:lnTo>
                    <a:pt x="79" y="8"/>
                  </a:lnTo>
                  <a:lnTo>
                    <a:pt x="88" y="4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25" y="4"/>
                  </a:lnTo>
                  <a:lnTo>
                    <a:pt x="129" y="8"/>
                  </a:lnTo>
                  <a:lnTo>
                    <a:pt x="134" y="12"/>
                  </a:lnTo>
                  <a:lnTo>
                    <a:pt x="138" y="16"/>
                  </a:lnTo>
                  <a:lnTo>
                    <a:pt x="138" y="20"/>
                  </a:lnTo>
                  <a:lnTo>
                    <a:pt x="138" y="20"/>
                  </a:lnTo>
                  <a:lnTo>
                    <a:pt x="134" y="25"/>
                  </a:lnTo>
                  <a:lnTo>
                    <a:pt x="134" y="29"/>
                  </a:lnTo>
                  <a:lnTo>
                    <a:pt x="129" y="33"/>
                  </a:lnTo>
                  <a:lnTo>
                    <a:pt x="121" y="37"/>
                  </a:lnTo>
                  <a:lnTo>
                    <a:pt x="117" y="50"/>
                  </a:lnTo>
                  <a:lnTo>
                    <a:pt x="113" y="62"/>
                  </a:lnTo>
                  <a:lnTo>
                    <a:pt x="113" y="83"/>
                  </a:lnTo>
                  <a:lnTo>
                    <a:pt x="113" y="91"/>
                  </a:lnTo>
                  <a:lnTo>
                    <a:pt x="109" y="100"/>
                  </a:lnTo>
                  <a:lnTo>
                    <a:pt x="109" y="108"/>
                  </a:lnTo>
                  <a:lnTo>
                    <a:pt x="109" y="112"/>
                  </a:lnTo>
                  <a:lnTo>
                    <a:pt x="109" y="116"/>
                  </a:lnTo>
                  <a:lnTo>
                    <a:pt x="109" y="121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13" y="121"/>
                  </a:lnTo>
                  <a:lnTo>
                    <a:pt x="117" y="116"/>
                  </a:lnTo>
                  <a:lnTo>
                    <a:pt x="125" y="112"/>
                  </a:lnTo>
                  <a:lnTo>
                    <a:pt x="134" y="108"/>
                  </a:lnTo>
                  <a:lnTo>
                    <a:pt x="142" y="100"/>
                  </a:lnTo>
                  <a:lnTo>
                    <a:pt x="155" y="91"/>
                  </a:lnTo>
                  <a:lnTo>
                    <a:pt x="159" y="91"/>
                  </a:lnTo>
                  <a:lnTo>
                    <a:pt x="167" y="87"/>
                  </a:lnTo>
                  <a:lnTo>
                    <a:pt x="171" y="87"/>
                  </a:lnTo>
                  <a:lnTo>
                    <a:pt x="171" y="91"/>
                  </a:lnTo>
                  <a:lnTo>
                    <a:pt x="171" y="96"/>
                  </a:lnTo>
                  <a:lnTo>
                    <a:pt x="167" y="100"/>
                  </a:lnTo>
                  <a:lnTo>
                    <a:pt x="163" y="104"/>
                  </a:lnTo>
                  <a:lnTo>
                    <a:pt x="159" y="108"/>
                  </a:lnTo>
                  <a:lnTo>
                    <a:pt x="155" y="116"/>
                  </a:lnTo>
                  <a:lnTo>
                    <a:pt x="146" y="121"/>
                  </a:lnTo>
                  <a:lnTo>
                    <a:pt x="138" y="129"/>
                  </a:lnTo>
                  <a:lnTo>
                    <a:pt x="129" y="137"/>
                  </a:lnTo>
                  <a:lnTo>
                    <a:pt x="121" y="146"/>
                  </a:lnTo>
                  <a:lnTo>
                    <a:pt x="117" y="154"/>
                  </a:lnTo>
                  <a:lnTo>
                    <a:pt x="109" y="158"/>
                  </a:lnTo>
                  <a:lnTo>
                    <a:pt x="100" y="171"/>
                  </a:lnTo>
                  <a:lnTo>
                    <a:pt x="96" y="179"/>
                  </a:lnTo>
                  <a:lnTo>
                    <a:pt x="96" y="1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2">
              <a:extLst>
                <a:ext uri="{FF2B5EF4-FFF2-40B4-BE49-F238E27FC236}">
                  <a16:creationId xmlns:a16="http://schemas.microsoft.com/office/drawing/2014/main" id="{4AA5E36D-1CCB-42FD-BBC6-4B650FD3F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8121" y="6401985"/>
              <a:ext cx="435124" cy="330938"/>
            </a:xfrm>
            <a:custGeom>
              <a:avLst/>
              <a:gdLst>
                <a:gd name="T0" fmla="*/ 58 w 71"/>
                <a:gd name="T1" fmla="*/ 54 h 54"/>
                <a:gd name="T2" fmla="*/ 54 w 71"/>
                <a:gd name="T3" fmla="*/ 50 h 54"/>
                <a:gd name="T4" fmla="*/ 46 w 71"/>
                <a:gd name="T5" fmla="*/ 50 h 54"/>
                <a:gd name="T6" fmla="*/ 37 w 71"/>
                <a:gd name="T7" fmla="*/ 41 h 54"/>
                <a:gd name="T8" fmla="*/ 29 w 71"/>
                <a:gd name="T9" fmla="*/ 37 h 54"/>
                <a:gd name="T10" fmla="*/ 21 w 71"/>
                <a:gd name="T11" fmla="*/ 29 h 54"/>
                <a:gd name="T12" fmla="*/ 12 w 71"/>
                <a:gd name="T13" fmla="*/ 25 h 54"/>
                <a:gd name="T14" fmla="*/ 8 w 71"/>
                <a:gd name="T15" fmla="*/ 20 h 54"/>
                <a:gd name="T16" fmla="*/ 4 w 71"/>
                <a:gd name="T17" fmla="*/ 16 h 54"/>
                <a:gd name="T18" fmla="*/ 0 w 71"/>
                <a:gd name="T19" fmla="*/ 8 h 54"/>
                <a:gd name="T20" fmla="*/ 0 w 71"/>
                <a:gd name="T21" fmla="*/ 8 h 54"/>
                <a:gd name="T22" fmla="*/ 0 w 71"/>
                <a:gd name="T23" fmla="*/ 4 h 54"/>
                <a:gd name="T24" fmla="*/ 0 w 71"/>
                <a:gd name="T25" fmla="*/ 0 h 54"/>
                <a:gd name="T26" fmla="*/ 4 w 71"/>
                <a:gd name="T27" fmla="*/ 0 h 54"/>
                <a:gd name="T28" fmla="*/ 4 w 71"/>
                <a:gd name="T29" fmla="*/ 0 h 54"/>
                <a:gd name="T30" fmla="*/ 12 w 71"/>
                <a:gd name="T31" fmla="*/ 0 h 54"/>
                <a:gd name="T32" fmla="*/ 25 w 71"/>
                <a:gd name="T33" fmla="*/ 0 h 54"/>
                <a:gd name="T34" fmla="*/ 29 w 71"/>
                <a:gd name="T35" fmla="*/ 0 h 54"/>
                <a:gd name="T36" fmla="*/ 37 w 71"/>
                <a:gd name="T37" fmla="*/ 4 h 54"/>
                <a:gd name="T38" fmla="*/ 54 w 71"/>
                <a:gd name="T39" fmla="*/ 8 h 54"/>
                <a:gd name="T40" fmla="*/ 58 w 71"/>
                <a:gd name="T41" fmla="*/ 12 h 54"/>
                <a:gd name="T42" fmla="*/ 67 w 71"/>
                <a:gd name="T43" fmla="*/ 16 h 54"/>
                <a:gd name="T44" fmla="*/ 71 w 71"/>
                <a:gd name="T45" fmla="*/ 25 h 54"/>
                <a:gd name="T46" fmla="*/ 71 w 71"/>
                <a:gd name="T47" fmla="*/ 29 h 54"/>
                <a:gd name="T48" fmla="*/ 71 w 71"/>
                <a:gd name="T49" fmla="*/ 33 h 54"/>
                <a:gd name="T50" fmla="*/ 71 w 71"/>
                <a:gd name="T51" fmla="*/ 41 h 54"/>
                <a:gd name="T52" fmla="*/ 67 w 71"/>
                <a:gd name="T53" fmla="*/ 46 h 54"/>
                <a:gd name="T54" fmla="*/ 62 w 71"/>
                <a:gd name="T55" fmla="*/ 50 h 54"/>
                <a:gd name="T56" fmla="*/ 62 w 71"/>
                <a:gd name="T57" fmla="*/ 50 h 54"/>
                <a:gd name="T58" fmla="*/ 58 w 71"/>
                <a:gd name="T59" fmla="*/ 54 h 54"/>
                <a:gd name="T60" fmla="*/ 58 w 71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1" h="54">
                  <a:moveTo>
                    <a:pt x="58" y="54"/>
                  </a:moveTo>
                  <a:lnTo>
                    <a:pt x="54" y="50"/>
                  </a:lnTo>
                  <a:lnTo>
                    <a:pt x="46" y="50"/>
                  </a:lnTo>
                  <a:lnTo>
                    <a:pt x="37" y="41"/>
                  </a:lnTo>
                  <a:lnTo>
                    <a:pt x="29" y="37"/>
                  </a:lnTo>
                  <a:lnTo>
                    <a:pt x="21" y="29"/>
                  </a:lnTo>
                  <a:lnTo>
                    <a:pt x="12" y="25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7" y="4"/>
                  </a:lnTo>
                  <a:lnTo>
                    <a:pt x="54" y="8"/>
                  </a:lnTo>
                  <a:lnTo>
                    <a:pt x="58" y="12"/>
                  </a:lnTo>
                  <a:lnTo>
                    <a:pt x="67" y="16"/>
                  </a:lnTo>
                  <a:lnTo>
                    <a:pt x="71" y="25"/>
                  </a:lnTo>
                  <a:lnTo>
                    <a:pt x="71" y="29"/>
                  </a:lnTo>
                  <a:lnTo>
                    <a:pt x="71" y="33"/>
                  </a:lnTo>
                  <a:lnTo>
                    <a:pt x="71" y="41"/>
                  </a:lnTo>
                  <a:lnTo>
                    <a:pt x="67" y="46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58" y="54"/>
                  </a:lnTo>
                  <a:lnTo>
                    <a:pt x="58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3">
              <a:extLst>
                <a:ext uri="{FF2B5EF4-FFF2-40B4-BE49-F238E27FC236}">
                  <a16:creationId xmlns:a16="http://schemas.microsoft.com/office/drawing/2014/main" id="{9511D025-48C0-40ED-93B2-038AE1AB9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3852" y="6524554"/>
              <a:ext cx="355452" cy="337069"/>
            </a:xfrm>
            <a:custGeom>
              <a:avLst/>
              <a:gdLst>
                <a:gd name="T0" fmla="*/ 54 w 58"/>
                <a:gd name="T1" fmla="*/ 46 h 55"/>
                <a:gd name="T2" fmla="*/ 50 w 58"/>
                <a:gd name="T3" fmla="*/ 51 h 55"/>
                <a:gd name="T4" fmla="*/ 46 w 58"/>
                <a:gd name="T5" fmla="*/ 55 h 55"/>
                <a:gd name="T6" fmla="*/ 41 w 58"/>
                <a:gd name="T7" fmla="*/ 55 h 55"/>
                <a:gd name="T8" fmla="*/ 41 w 58"/>
                <a:gd name="T9" fmla="*/ 55 h 55"/>
                <a:gd name="T10" fmla="*/ 37 w 58"/>
                <a:gd name="T11" fmla="*/ 55 h 55"/>
                <a:gd name="T12" fmla="*/ 29 w 58"/>
                <a:gd name="T13" fmla="*/ 51 h 55"/>
                <a:gd name="T14" fmla="*/ 25 w 58"/>
                <a:gd name="T15" fmla="*/ 42 h 55"/>
                <a:gd name="T16" fmla="*/ 16 w 58"/>
                <a:gd name="T17" fmla="*/ 34 h 55"/>
                <a:gd name="T18" fmla="*/ 8 w 58"/>
                <a:gd name="T19" fmla="*/ 26 h 55"/>
                <a:gd name="T20" fmla="*/ 4 w 58"/>
                <a:gd name="T21" fmla="*/ 17 h 55"/>
                <a:gd name="T22" fmla="*/ 0 w 58"/>
                <a:gd name="T23" fmla="*/ 9 h 55"/>
                <a:gd name="T24" fmla="*/ 0 w 58"/>
                <a:gd name="T25" fmla="*/ 5 h 55"/>
                <a:gd name="T26" fmla="*/ 0 w 58"/>
                <a:gd name="T27" fmla="*/ 5 h 55"/>
                <a:gd name="T28" fmla="*/ 4 w 58"/>
                <a:gd name="T29" fmla="*/ 5 h 55"/>
                <a:gd name="T30" fmla="*/ 8 w 58"/>
                <a:gd name="T31" fmla="*/ 0 h 55"/>
                <a:gd name="T32" fmla="*/ 12 w 58"/>
                <a:gd name="T33" fmla="*/ 0 h 55"/>
                <a:gd name="T34" fmla="*/ 25 w 58"/>
                <a:gd name="T35" fmla="*/ 5 h 55"/>
                <a:gd name="T36" fmla="*/ 33 w 58"/>
                <a:gd name="T37" fmla="*/ 5 h 55"/>
                <a:gd name="T38" fmla="*/ 37 w 58"/>
                <a:gd name="T39" fmla="*/ 9 h 55"/>
                <a:gd name="T40" fmla="*/ 46 w 58"/>
                <a:gd name="T41" fmla="*/ 17 h 55"/>
                <a:gd name="T42" fmla="*/ 54 w 58"/>
                <a:gd name="T43" fmla="*/ 26 h 55"/>
                <a:gd name="T44" fmla="*/ 58 w 58"/>
                <a:gd name="T45" fmla="*/ 30 h 55"/>
                <a:gd name="T46" fmla="*/ 58 w 58"/>
                <a:gd name="T47" fmla="*/ 38 h 55"/>
                <a:gd name="T48" fmla="*/ 54 w 58"/>
                <a:gd name="T49" fmla="*/ 42 h 55"/>
                <a:gd name="T50" fmla="*/ 54 w 58"/>
                <a:gd name="T51" fmla="*/ 46 h 55"/>
                <a:gd name="T52" fmla="*/ 54 w 58"/>
                <a:gd name="T53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5">
                  <a:moveTo>
                    <a:pt x="54" y="46"/>
                  </a:moveTo>
                  <a:lnTo>
                    <a:pt x="50" y="51"/>
                  </a:lnTo>
                  <a:lnTo>
                    <a:pt x="46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37" y="55"/>
                  </a:lnTo>
                  <a:lnTo>
                    <a:pt x="29" y="51"/>
                  </a:lnTo>
                  <a:lnTo>
                    <a:pt x="25" y="42"/>
                  </a:lnTo>
                  <a:lnTo>
                    <a:pt x="16" y="34"/>
                  </a:lnTo>
                  <a:lnTo>
                    <a:pt x="8" y="26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5" y="5"/>
                  </a:lnTo>
                  <a:lnTo>
                    <a:pt x="33" y="5"/>
                  </a:lnTo>
                  <a:lnTo>
                    <a:pt x="37" y="9"/>
                  </a:lnTo>
                  <a:lnTo>
                    <a:pt x="46" y="17"/>
                  </a:lnTo>
                  <a:lnTo>
                    <a:pt x="54" y="26"/>
                  </a:lnTo>
                  <a:lnTo>
                    <a:pt x="58" y="30"/>
                  </a:lnTo>
                  <a:lnTo>
                    <a:pt x="58" y="38"/>
                  </a:lnTo>
                  <a:lnTo>
                    <a:pt x="54" y="42"/>
                  </a:lnTo>
                  <a:lnTo>
                    <a:pt x="54" y="46"/>
                  </a:lnTo>
                  <a:lnTo>
                    <a:pt x="54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4">
              <a:extLst>
                <a:ext uri="{FF2B5EF4-FFF2-40B4-BE49-F238E27FC236}">
                  <a16:creationId xmlns:a16="http://schemas.microsoft.com/office/drawing/2014/main" id="{10948D5C-894C-4AD9-AC36-6DB0D055B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1941" y="6910651"/>
              <a:ext cx="1611794" cy="1207314"/>
            </a:xfrm>
            <a:custGeom>
              <a:avLst/>
              <a:gdLst>
                <a:gd name="T0" fmla="*/ 112 w 263"/>
                <a:gd name="T1" fmla="*/ 130 h 197"/>
                <a:gd name="T2" fmla="*/ 79 w 263"/>
                <a:gd name="T3" fmla="*/ 92 h 197"/>
                <a:gd name="T4" fmla="*/ 54 w 263"/>
                <a:gd name="T5" fmla="*/ 54 h 197"/>
                <a:gd name="T6" fmla="*/ 33 w 263"/>
                <a:gd name="T7" fmla="*/ 34 h 197"/>
                <a:gd name="T8" fmla="*/ 21 w 263"/>
                <a:gd name="T9" fmla="*/ 21 h 197"/>
                <a:gd name="T10" fmla="*/ 12 w 263"/>
                <a:gd name="T11" fmla="*/ 17 h 197"/>
                <a:gd name="T12" fmla="*/ 4 w 263"/>
                <a:gd name="T13" fmla="*/ 17 h 197"/>
                <a:gd name="T14" fmla="*/ 0 w 263"/>
                <a:gd name="T15" fmla="*/ 9 h 197"/>
                <a:gd name="T16" fmla="*/ 4 w 263"/>
                <a:gd name="T17" fmla="*/ 4 h 197"/>
                <a:gd name="T18" fmla="*/ 12 w 263"/>
                <a:gd name="T19" fmla="*/ 0 h 197"/>
                <a:gd name="T20" fmla="*/ 25 w 263"/>
                <a:gd name="T21" fmla="*/ 0 h 197"/>
                <a:gd name="T22" fmla="*/ 41 w 263"/>
                <a:gd name="T23" fmla="*/ 13 h 197"/>
                <a:gd name="T24" fmla="*/ 54 w 263"/>
                <a:gd name="T25" fmla="*/ 21 h 197"/>
                <a:gd name="T26" fmla="*/ 75 w 263"/>
                <a:gd name="T27" fmla="*/ 42 h 197"/>
                <a:gd name="T28" fmla="*/ 104 w 263"/>
                <a:gd name="T29" fmla="*/ 75 h 197"/>
                <a:gd name="T30" fmla="*/ 137 w 263"/>
                <a:gd name="T31" fmla="*/ 109 h 197"/>
                <a:gd name="T32" fmla="*/ 167 w 263"/>
                <a:gd name="T33" fmla="*/ 134 h 197"/>
                <a:gd name="T34" fmla="*/ 192 w 263"/>
                <a:gd name="T35" fmla="*/ 151 h 197"/>
                <a:gd name="T36" fmla="*/ 225 w 263"/>
                <a:gd name="T37" fmla="*/ 163 h 197"/>
                <a:gd name="T38" fmla="*/ 242 w 263"/>
                <a:gd name="T39" fmla="*/ 171 h 197"/>
                <a:gd name="T40" fmla="*/ 254 w 263"/>
                <a:gd name="T41" fmla="*/ 176 h 197"/>
                <a:gd name="T42" fmla="*/ 263 w 263"/>
                <a:gd name="T43" fmla="*/ 180 h 197"/>
                <a:gd name="T44" fmla="*/ 263 w 263"/>
                <a:gd name="T45" fmla="*/ 184 h 197"/>
                <a:gd name="T46" fmla="*/ 259 w 263"/>
                <a:gd name="T47" fmla="*/ 188 h 197"/>
                <a:gd name="T48" fmla="*/ 246 w 263"/>
                <a:gd name="T49" fmla="*/ 192 h 197"/>
                <a:gd name="T50" fmla="*/ 204 w 263"/>
                <a:gd name="T51" fmla="*/ 197 h 197"/>
                <a:gd name="T52" fmla="*/ 188 w 263"/>
                <a:gd name="T53" fmla="*/ 197 h 197"/>
                <a:gd name="T54" fmla="*/ 171 w 263"/>
                <a:gd name="T55" fmla="*/ 197 h 197"/>
                <a:gd name="T56" fmla="*/ 163 w 263"/>
                <a:gd name="T57" fmla="*/ 188 h 197"/>
                <a:gd name="T58" fmla="*/ 150 w 263"/>
                <a:gd name="T59" fmla="*/ 176 h 197"/>
                <a:gd name="T60" fmla="*/ 137 w 263"/>
                <a:gd name="T61" fmla="*/ 163 h 197"/>
                <a:gd name="T62" fmla="*/ 129 w 263"/>
                <a:gd name="T63" fmla="*/ 15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3" h="197">
                  <a:moveTo>
                    <a:pt x="129" y="151"/>
                  </a:moveTo>
                  <a:lnTo>
                    <a:pt x="112" y="130"/>
                  </a:lnTo>
                  <a:lnTo>
                    <a:pt x="96" y="113"/>
                  </a:lnTo>
                  <a:lnTo>
                    <a:pt x="79" y="92"/>
                  </a:lnTo>
                  <a:lnTo>
                    <a:pt x="67" y="71"/>
                  </a:lnTo>
                  <a:lnTo>
                    <a:pt x="54" y="54"/>
                  </a:lnTo>
                  <a:lnTo>
                    <a:pt x="41" y="42"/>
                  </a:lnTo>
                  <a:lnTo>
                    <a:pt x="33" y="34"/>
                  </a:lnTo>
                  <a:lnTo>
                    <a:pt x="29" y="29"/>
                  </a:lnTo>
                  <a:lnTo>
                    <a:pt x="21" y="21"/>
                  </a:lnTo>
                  <a:lnTo>
                    <a:pt x="16" y="21"/>
                  </a:lnTo>
                  <a:lnTo>
                    <a:pt x="1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41" y="13"/>
                  </a:lnTo>
                  <a:lnTo>
                    <a:pt x="50" y="17"/>
                  </a:lnTo>
                  <a:lnTo>
                    <a:pt x="54" y="21"/>
                  </a:lnTo>
                  <a:lnTo>
                    <a:pt x="62" y="29"/>
                  </a:lnTo>
                  <a:lnTo>
                    <a:pt x="75" y="42"/>
                  </a:lnTo>
                  <a:lnTo>
                    <a:pt x="87" y="59"/>
                  </a:lnTo>
                  <a:lnTo>
                    <a:pt x="104" y="75"/>
                  </a:lnTo>
                  <a:lnTo>
                    <a:pt x="121" y="96"/>
                  </a:lnTo>
                  <a:lnTo>
                    <a:pt x="137" y="109"/>
                  </a:lnTo>
                  <a:lnTo>
                    <a:pt x="154" y="121"/>
                  </a:lnTo>
                  <a:lnTo>
                    <a:pt x="167" y="134"/>
                  </a:lnTo>
                  <a:lnTo>
                    <a:pt x="179" y="142"/>
                  </a:lnTo>
                  <a:lnTo>
                    <a:pt x="192" y="151"/>
                  </a:lnTo>
                  <a:lnTo>
                    <a:pt x="208" y="159"/>
                  </a:lnTo>
                  <a:lnTo>
                    <a:pt x="225" y="163"/>
                  </a:lnTo>
                  <a:lnTo>
                    <a:pt x="234" y="167"/>
                  </a:lnTo>
                  <a:lnTo>
                    <a:pt x="242" y="171"/>
                  </a:lnTo>
                  <a:lnTo>
                    <a:pt x="250" y="171"/>
                  </a:lnTo>
                  <a:lnTo>
                    <a:pt x="254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3" y="184"/>
                  </a:lnTo>
                  <a:lnTo>
                    <a:pt x="263" y="188"/>
                  </a:lnTo>
                  <a:lnTo>
                    <a:pt x="259" y="188"/>
                  </a:lnTo>
                  <a:lnTo>
                    <a:pt x="254" y="188"/>
                  </a:lnTo>
                  <a:lnTo>
                    <a:pt x="246" y="192"/>
                  </a:lnTo>
                  <a:lnTo>
                    <a:pt x="225" y="192"/>
                  </a:lnTo>
                  <a:lnTo>
                    <a:pt x="204" y="197"/>
                  </a:lnTo>
                  <a:lnTo>
                    <a:pt x="196" y="197"/>
                  </a:lnTo>
                  <a:lnTo>
                    <a:pt x="188" y="197"/>
                  </a:lnTo>
                  <a:lnTo>
                    <a:pt x="175" y="197"/>
                  </a:lnTo>
                  <a:lnTo>
                    <a:pt x="171" y="197"/>
                  </a:lnTo>
                  <a:lnTo>
                    <a:pt x="167" y="192"/>
                  </a:lnTo>
                  <a:lnTo>
                    <a:pt x="163" y="188"/>
                  </a:lnTo>
                  <a:lnTo>
                    <a:pt x="154" y="184"/>
                  </a:lnTo>
                  <a:lnTo>
                    <a:pt x="150" y="176"/>
                  </a:lnTo>
                  <a:lnTo>
                    <a:pt x="142" y="171"/>
                  </a:lnTo>
                  <a:lnTo>
                    <a:pt x="137" y="163"/>
                  </a:lnTo>
                  <a:lnTo>
                    <a:pt x="129" y="151"/>
                  </a:lnTo>
                  <a:lnTo>
                    <a:pt x="129" y="1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5">
              <a:extLst>
                <a:ext uri="{FF2B5EF4-FFF2-40B4-BE49-F238E27FC236}">
                  <a16:creationId xmlns:a16="http://schemas.microsoft.com/office/drawing/2014/main" id="{04849ED3-DB57-4FA5-98EB-9794DA76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087" y="6475526"/>
              <a:ext cx="1280856" cy="1562766"/>
            </a:xfrm>
            <a:custGeom>
              <a:avLst/>
              <a:gdLst>
                <a:gd name="T0" fmla="*/ 163 w 209"/>
                <a:gd name="T1" fmla="*/ 4 h 255"/>
                <a:gd name="T2" fmla="*/ 167 w 209"/>
                <a:gd name="T3" fmla="*/ 0 h 255"/>
                <a:gd name="T4" fmla="*/ 172 w 209"/>
                <a:gd name="T5" fmla="*/ 0 h 255"/>
                <a:gd name="T6" fmla="*/ 176 w 209"/>
                <a:gd name="T7" fmla="*/ 0 h 255"/>
                <a:gd name="T8" fmla="*/ 180 w 209"/>
                <a:gd name="T9" fmla="*/ 0 h 255"/>
                <a:gd name="T10" fmla="*/ 193 w 209"/>
                <a:gd name="T11" fmla="*/ 4 h 255"/>
                <a:gd name="T12" fmla="*/ 201 w 209"/>
                <a:gd name="T13" fmla="*/ 13 h 255"/>
                <a:gd name="T14" fmla="*/ 209 w 209"/>
                <a:gd name="T15" fmla="*/ 17 h 255"/>
                <a:gd name="T16" fmla="*/ 209 w 209"/>
                <a:gd name="T17" fmla="*/ 21 h 255"/>
                <a:gd name="T18" fmla="*/ 209 w 209"/>
                <a:gd name="T19" fmla="*/ 25 h 255"/>
                <a:gd name="T20" fmla="*/ 209 w 209"/>
                <a:gd name="T21" fmla="*/ 25 h 255"/>
                <a:gd name="T22" fmla="*/ 209 w 209"/>
                <a:gd name="T23" fmla="*/ 29 h 255"/>
                <a:gd name="T24" fmla="*/ 209 w 209"/>
                <a:gd name="T25" fmla="*/ 38 h 255"/>
                <a:gd name="T26" fmla="*/ 205 w 209"/>
                <a:gd name="T27" fmla="*/ 46 h 255"/>
                <a:gd name="T28" fmla="*/ 201 w 209"/>
                <a:gd name="T29" fmla="*/ 54 h 255"/>
                <a:gd name="T30" fmla="*/ 201 w 209"/>
                <a:gd name="T31" fmla="*/ 67 h 255"/>
                <a:gd name="T32" fmla="*/ 197 w 209"/>
                <a:gd name="T33" fmla="*/ 80 h 255"/>
                <a:gd name="T34" fmla="*/ 188 w 209"/>
                <a:gd name="T35" fmla="*/ 96 h 255"/>
                <a:gd name="T36" fmla="*/ 180 w 209"/>
                <a:gd name="T37" fmla="*/ 125 h 255"/>
                <a:gd name="T38" fmla="*/ 163 w 209"/>
                <a:gd name="T39" fmla="*/ 151 h 255"/>
                <a:gd name="T40" fmla="*/ 147 w 209"/>
                <a:gd name="T41" fmla="*/ 176 h 255"/>
                <a:gd name="T42" fmla="*/ 130 w 209"/>
                <a:gd name="T43" fmla="*/ 192 h 255"/>
                <a:gd name="T44" fmla="*/ 109 w 209"/>
                <a:gd name="T45" fmla="*/ 209 h 255"/>
                <a:gd name="T46" fmla="*/ 88 w 209"/>
                <a:gd name="T47" fmla="*/ 226 h 255"/>
                <a:gd name="T48" fmla="*/ 67 w 209"/>
                <a:gd name="T49" fmla="*/ 234 h 255"/>
                <a:gd name="T50" fmla="*/ 46 w 209"/>
                <a:gd name="T51" fmla="*/ 242 h 255"/>
                <a:gd name="T52" fmla="*/ 34 w 209"/>
                <a:gd name="T53" fmla="*/ 247 h 255"/>
                <a:gd name="T54" fmla="*/ 26 w 209"/>
                <a:gd name="T55" fmla="*/ 251 h 255"/>
                <a:gd name="T56" fmla="*/ 21 w 209"/>
                <a:gd name="T57" fmla="*/ 255 h 255"/>
                <a:gd name="T58" fmla="*/ 13 w 209"/>
                <a:gd name="T59" fmla="*/ 255 h 255"/>
                <a:gd name="T60" fmla="*/ 9 w 209"/>
                <a:gd name="T61" fmla="*/ 255 h 255"/>
                <a:gd name="T62" fmla="*/ 5 w 209"/>
                <a:gd name="T63" fmla="*/ 255 h 255"/>
                <a:gd name="T64" fmla="*/ 5 w 209"/>
                <a:gd name="T65" fmla="*/ 255 h 255"/>
                <a:gd name="T66" fmla="*/ 0 w 209"/>
                <a:gd name="T67" fmla="*/ 255 h 255"/>
                <a:gd name="T68" fmla="*/ 0 w 209"/>
                <a:gd name="T69" fmla="*/ 251 h 255"/>
                <a:gd name="T70" fmla="*/ 5 w 209"/>
                <a:gd name="T71" fmla="*/ 247 h 255"/>
                <a:gd name="T72" fmla="*/ 9 w 209"/>
                <a:gd name="T73" fmla="*/ 242 h 255"/>
                <a:gd name="T74" fmla="*/ 17 w 209"/>
                <a:gd name="T75" fmla="*/ 238 h 255"/>
                <a:gd name="T76" fmla="*/ 30 w 209"/>
                <a:gd name="T77" fmla="*/ 230 h 255"/>
                <a:gd name="T78" fmla="*/ 42 w 209"/>
                <a:gd name="T79" fmla="*/ 222 h 255"/>
                <a:gd name="T80" fmla="*/ 55 w 209"/>
                <a:gd name="T81" fmla="*/ 213 h 255"/>
                <a:gd name="T82" fmla="*/ 67 w 209"/>
                <a:gd name="T83" fmla="*/ 205 h 255"/>
                <a:gd name="T84" fmla="*/ 97 w 209"/>
                <a:gd name="T85" fmla="*/ 184 h 255"/>
                <a:gd name="T86" fmla="*/ 105 w 209"/>
                <a:gd name="T87" fmla="*/ 171 h 255"/>
                <a:gd name="T88" fmla="*/ 117 w 209"/>
                <a:gd name="T89" fmla="*/ 159 h 255"/>
                <a:gd name="T90" fmla="*/ 126 w 209"/>
                <a:gd name="T91" fmla="*/ 146 h 255"/>
                <a:gd name="T92" fmla="*/ 134 w 209"/>
                <a:gd name="T93" fmla="*/ 134 h 255"/>
                <a:gd name="T94" fmla="*/ 142 w 209"/>
                <a:gd name="T95" fmla="*/ 117 h 255"/>
                <a:gd name="T96" fmla="*/ 151 w 209"/>
                <a:gd name="T97" fmla="*/ 100 h 255"/>
                <a:gd name="T98" fmla="*/ 155 w 209"/>
                <a:gd name="T99" fmla="*/ 84 h 255"/>
                <a:gd name="T100" fmla="*/ 159 w 209"/>
                <a:gd name="T101" fmla="*/ 67 h 255"/>
                <a:gd name="T102" fmla="*/ 163 w 209"/>
                <a:gd name="T103" fmla="*/ 54 h 255"/>
                <a:gd name="T104" fmla="*/ 167 w 209"/>
                <a:gd name="T105" fmla="*/ 42 h 255"/>
                <a:gd name="T106" fmla="*/ 167 w 209"/>
                <a:gd name="T107" fmla="*/ 34 h 255"/>
                <a:gd name="T108" fmla="*/ 167 w 209"/>
                <a:gd name="T109" fmla="*/ 25 h 255"/>
                <a:gd name="T110" fmla="*/ 167 w 209"/>
                <a:gd name="T111" fmla="*/ 17 h 255"/>
                <a:gd name="T112" fmla="*/ 167 w 209"/>
                <a:gd name="T113" fmla="*/ 13 h 255"/>
                <a:gd name="T114" fmla="*/ 163 w 209"/>
                <a:gd name="T115" fmla="*/ 13 h 255"/>
                <a:gd name="T116" fmla="*/ 163 w 209"/>
                <a:gd name="T117" fmla="*/ 8 h 255"/>
                <a:gd name="T118" fmla="*/ 163 w 209"/>
                <a:gd name="T119" fmla="*/ 4 h 255"/>
                <a:gd name="T120" fmla="*/ 163 w 209"/>
                <a:gd name="T121" fmla="*/ 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9" h="255">
                  <a:moveTo>
                    <a:pt x="163" y="4"/>
                  </a:moveTo>
                  <a:lnTo>
                    <a:pt x="167" y="0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80" y="0"/>
                  </a:lnTo>
                  <a:lnTo>
                    <a:pt x="193" y="4"/>
                  </a:lnTo>
                  <a:lnTo>
                    <a:pt x="201" y="13"/>
                  </a:lnTo>
                  <a:lnTo>
                    <a:pt x="209" y="17"/>
                  </a:lnTo>
                  <a:lnTo>
                    <a:pt x="209" y="21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9"/>
                  </a:lnTo>
                  <a:lnTo>
                    <a:pt x="209" y="38"/>
                  </a:lnTo>
                  <a:lnTo>
                    <a:pt x="205" y="46"/>
                  </a:lnTo>
                  <a:lnTo>
                    <a:pt x="201" y="54"/>
                  </a:lnTo>
                  <a:lnTo>
                    <a:pt x="201" y="67"/>
                  </a:lnTo>
                  <a:lnTo>
                    <a:pt x="197" y="80"/>
                  </a:lnTo>
                  <a:lnTo>
                    <a:pt x="188" y="96"/>
                  </a:lnTo>
                  <a:lnTo>
                    <a:pt x="180" y="125"/>
                  </a:lnTo>
                  <a:lnTo>
                    <a:pt x="163" y="151"/>
                  </a:lnTo>
                  <a:lnTo>
                    <a:pt x="147" y="176"/>
                  </a:lnTo>
                  <a:lnTo>
                    <a:pt x="130" y="192"/>
                  </a:lnTo>
                  <a:lnTo>
                    <a:pt x="109" y="209"/>
                  </a:lnTo>
                  <a:lnTo>
                    <a:pt x="88" y="226"/>
                  </a:lnTo>
                  <a:lnTo>
                    <a:pt x="67" y="234"/>
                  </a:lnTo>
                  <a:lnTo>
                    <a:pt x="46" y="242"/>
                  </a:lnTo>
                  <a:lnTo>
                    <a:pt x="34" y="247"/>
                  </a:lnTo>
                  <a:lnTo>
                    <a:pt x="26" y="251"/>
                  </a:lnTo>
                  <a:lnTo>
                    <a:pt x="21" y="255"/>
                  </a:lnTo>
                  <a:lnTo>
                    <a:pt x="13" y="255"/>
                  </a:lnTo>
                  <a:lnTo>
                    <a:pt x="9" y="255"/>
                  </a:lnTo>
                  <a:lnTo>
                    <a:pt x="5" y="255"/>
                  </a:lnTo>
                  <a:lnTo>
                    <a:pt x="5" y="255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5" y="247"/>
                  </a:lnTo>
                  <a:lnTo>
                    <a:pt x="9" y="242"/>
                  </a:lnTo>
                  <a:lnTo>
                    <a:pt x="17" y="238"/>
                  </a:lnTo>
                  <a:lnTo>
                    <a:pt x="30" y="230"/>
                  </a:lnTo>
                  <a:lnTo>
                    <a:pt x="42" y="222"/>
                  </a:lnTo>
                  <a:lnTo>
                    <a:pt x="55" y="213"/>
                  </a:lnTo>
                  <a:lnTo>
                    <a:pt x="67" y="205"/>
                  </a:lnTo>
                  <a:lnTo>
                    <a:pt x="97" y="184"/>
                  </a:lnTo>
                  <a:lnTo>
                    <a:pt x="105" y="171"/>
                  </a:lnTo>
                  <a:lnTo>
                    <a:pt x="117" y="159"/>
                  </a:lnTo>
                  <a:lnTo>
                    <a:pt x="126" y="146"/>
                  </a:lnTo>
                  <a:lnTo>
                    <a:pt x="134" y="134"/>
                  </a:lnTo>
                  <a:lnTo>
                    <a:pt x="142" y="117"/>
                  </a:lnTo>
                  <a:lnTo>
                    <a:pt x="151" y="100"/>
                  </a:lnTo>
                  <a:lnTo>
                    <a:pt x="155" y="84"/>
                  </a:lnTo>
                  <a:lnTo>
                    <a:pt x="159" y="67"/>
                  </a:lnTo>
                  <a:lnTo>
                    <a:pt x="163" y="54"/>
                  </a:lnTo>
                  <a:lnTo>
                    <a:pt x="167" y="42"/>
                  </a:lnTo>
                  <a:lnTo>
                    <a:pt x="167" y="34"/>
                  </a:lnTo>
                  <a:lnTo>
                    <a:pt x="167" y="25"/>
                  </a:lnTo>
                  <a:lnTo>
                    <a:pt x="167" y="17"/>
                  </a:lnTo>
                  <a:lnTo>
                    <a:pt x="167" y="13"/>
                  </a:lnTo>
                  <a:lnTo>
                    <a:pt x="163" y="13"/>
                  </a:lnTo>
                  <a:lnTo>
                    <a:pt x="163" y="8"/>
                  </a:lnTo>
                  <a:lnTo>
                    <a:pt x="163" y="4"/>
                  </a:lnTo>
                  <a:lnTo>
                    <a:pt x="16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626754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A8C002A-1BDA-4296-805C-9E0E32F274FC}"/>
              </a:ext>
            </a:extLst>
          </p:cNvPr>
          <p:cNvGrpSpPr/>
          <p:nvPr/>
        </p:nvGrpSpPr>
        <p:grpSpPr>
          <a:xfrm>
            <a:off x="3228607" y="2405543"/>
            <a:ext cx="2328825" cy="2046914"/>
            <a:chOff x="3685807" y="8626627"/>
            <a:chExt cx="2328825" cy="2046914"/>
          </a:xfrm>
        </p:grpSpPr>
        <p:sp>
          <p:nvSpPr>
            <p:cNvPr id="3" name="Freeform 56">
              <a:extLst>
                <a:ext uri="{FF2B5EF4-FFF2-40B4-BE49-F238E27FC236}">
                  <a16:creationId xmlns:a16="http://schemas.microsoft.com/office/drawing/2014/main" id="{031F259A-3F7C-453F-9D3D-A04669FE7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717" y="9545899"/>
              <a:ext cx="281910" cy="465765"/>
            </a:xfrm>
            <a:custGeom>
              <a:avLst/>
              <a:gdLst>
                <a:gd name="T0" fmla="*/ 5 w 46"/>
                <a:gd name="T1" fmla="*/ 21 h 76"/>
                <a:gd name="T2" fmla="*/ 0 w 46"/>
                <a:gd name="T3" fmla="*/ 17 h 76"/>
                <a:gd name="T4" fmla="*/ 0 w 46"/>
                <a:gd name="T5" fmla="*/ 13 h 76"/>
                <a:gd name="T6" fmla="*/ 0 w 46"/>
                <a:gd name="T7" fmla="*/ 9 h 76"/>
                <a:gd name="T8" fmla="*/ 0 w 46"/>
                <a:gd name="T9" fmla="*/ 5 h 76"/>
                <a:gd name="T10" fmla="*/ 5 w 46"/>
                <a:gd name="T11" fmla="*/ 0 h 76"/>
                <a:gd name="T12" fmla="*/ 9 w 46"/>
                <a:gd name="T13" fmla="*/ 0 h 76"/>
                <a:gd name="T14" fmla="*/ 21 w 46"/>
                <a:gd name="T15" fmla="*/ 0 h 76"/>
                <a:gd name="T16" fmla="*/ 34 w 46"/>
                <a:gd name="T17" fmla="*/ 5 h 76"/>
                <a:gd name="T18" fmla="*/ 38 w 46"/>
                <a:gd name="T19" fmla="*/ 17 h 76"/>
                <a:gd name="T20" fmla="*/ 38 w 46"/>
                <a:gd name="T21" fmla="*/ 26 h 76"/>
                <a:gd name="T22" fmla="*/ 42 w 46"/>
                <a:gd name="T23" fmla="*/ 38 h 76"/>
                <a:gd name="T24" fmla="*/ 42 w 46"/>
                <a:gd name="T25" fmla="*/ 46 h 76"/>
                <a:gd name="T26" fmla="*/ 46 w 46"/>
                <a:gd name="T27" fmla="*/ 51 h 76"/>
                <a:gd name="T28" fmla="*/ 46 w 46"/>
                <a:gd name="T29" fmla="*/ 59 h 76"/>
                <a:gd name="T30" fmla="*/ 46 w 46"/>
                <a:gd name="T31" fmla="*/ 63 h 76"/>
                <a:gd name="T32" fmla="*/ 46 w 46"/>
                <a:gd name="T33" fmla="*/ 63 h 76"/>
                <a:gd name="T34" fmla="*/ 46 w 46"/>
                <a:gd name="T35" fmla="*/ 72 h 76"/>
                <a:gd name="T36" fmla="*/ 42 w 46"/>
                <a:gd name="T37" fmla="*/ 76 h 76"/>
                <a:gd name="T38" fmla="*/ 38 w 46"/>
                <a:gd name="T39" fmla="*/ 76 h 76"/>
                <a:gd name="T40" fmla="*/ 38 w 46"/>
                <a:gd name="T41" fmla="*/ 76 h 76"/>
                <a:gd name="T42" fmla="*/ 34 w 46"/>
                <a:gd name="T43" fmla="*/ 72 h 76"/>
                <a:gd name="T44" fmla="*/ 34 w 46"/>
                <a:gd name="T45" fmla="*/ 67 h 76"/>
                <a:gd name="T46" fmla="*/ 30 w 46"/>
                <a:gd name="T47" fmla="*/ 63 h 76"/>
                <a:gd name="T48" fmla="*/ 25 w 46"/>
                <a:gd name="T49" fmla="*/ 59 h 76"/>
                <a:gd name="T50" fmla="*/ 25 w 46"/>
                <a:gd name="T51" fmla="*/ 51 h 76"/>
                <a:gd name="T52" fmla="*/ 17 w 46"/>
                <a:gd name="T53" fmla="*/ 42 h 76"/>
                <a:gd name="T54" fmla="*/ 13 w 46"/>
                <a:gd name="T55" fmla="*/ 30 h 76"/>
                <a:gd name="T56" fmla="*/ 9 w 46"/>
                <a:gd name="T57" fmla="*/ 26 h 76"/>
                <a:gd name="T58" fmla="*/ 5 w 46"/>
                <a:gd name="T59" fmla="*/ 21 h 76"/>
                <a:gd name="T60" fmla="*/ 5 w 46"/>
                <a:gd name="T61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76">
                  <a:moveTo>
                    <a:pt x="5" y="21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5" y="0"/>
                  </a:lnTo>
                  <a:lnTo>
                    <a:pt x="9" y="0"/>
                  </a:lnTo>
                  <a:lnTo>
                    <a:pt x="21" y="0"/>
                  </a:lnTo>
                  <a:lnTo>
                    <a:pt x="34" y="5"/>
                  </a:lnTo>
                  <a:lnTo>
                    <a:pt x="38" y="17"/>
                  </a:lnTo>
                  <a:lnTo>
                    <a:pt x="38" y="26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46" y="51"/>
                  </a:lnTo>
                  <a:lnTo>
                    <a:pt x="46" y="59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6" y="72"/>
                  </a:lnTo>
                  <a:lnTo>
                    <a:pt x="42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4" y="72"/>
                  </a:lnTo>
                  <a:lnTo>
                    <a:pt x="34" y="67"/>
                  </a:lnTo>
                  <a:lnTo>
                    <a:pt x="30" y="63"/>
                  </a:lnTo>
                  <a:lnTo>
                    <a:pt x="25" y="59"/>
                  </a:lnTo>
                  <a:lnTo>
                    <a:pt x="25" y="51"/>
                  </a:lnTo>
                  <a:lnTo>
                    <a:pt x="17" y="42"/>
                  </a:lnTo>
                  <a:lnTo>
                    <a:pt x="13" y="30"/>
                  </a:lnTo>
                  <a:lnTo>
                    <a:pt x="9" y="26"/>
                  </a:lnTo>
                  <a:lnTo>
                    <a:pt x="5" y="21"/>
                  </a:lnTo>
                  <a:lnTo>
                    <a:pt x="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7">
              <a:extLst>
                <a:ext uri="{FF2B5EF4-FFF2-40B4-BE49-F238E27FC236}">
                  <a16:creationId xmlns:a16="http://schemas.microsoft.com/office/drawing/2014/main" id="{06BE40F8-0652-4BC5-9834-01FBD5F60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899" y="9447844"/>
              <a:ext cx="717035" cy="410610"/>
            </a:xfrm>
            <a:custGeom>
              <a:avLst/>
              <a:gdLst>
                <a:gd name="T0" fmla="*/ 71 w 117"/>
                <a:gd name="T1" fmla="*/ 29 h 67"/>
                <a:gd name="T2" fmla="*/ 67 w 117"/>
                <a:gd name="T3" fmla="*/ 29 h 67"/>
                <a:gd name="T4" fmla="*/ 63 w 117"/>
                <a:gd name="T5" fmla="*/ 29 h 67"/>
                <a:gd name="T6" fmla="*/ 54 w 117"/>
                <a:gd name="T7" fmla="*/ 29 h 67"/>
                <a:gd name="T8" fmla="*/ 46 w 117"/>
                <a:gd name="T9" fmla="*/ 33 h 67"/>
                <a:gd name="T10" fmla="*/ 33 w 117"/>
                <a:gd name="T11" fmla="*/ 33 h 67"/>
                <a:gd name="T12" fmla="*/ 21 w 117"/>
                <a:gd name="T13" fmla="*/ 37 h 67"/>
                <a:gd name="T14" fmla="*/ 8 w 117"/>
                <a:gd name="T15" fmla="*/ 37 h 67"/>
                <a:gd name="T16" fmla="*/ 0 w 117"/>
                <a:gd name="T17" fmla="*/ 37 h 67"/>
                <a:gd name="T18" fmla="*/ 0 w 117"/>
                <a:gd name="T19" fmla="*/ 21 h 67"/>
                <a:gd name="T20" fmla="*/ 21 w 117"/>
                <a:gd name="T21" fmla="*/ 16 h 67"/>
                <a:gd name="T22" fmla="*/ 29 w 117"/>
                <a:gd name="T23" fmla="*/ 16 h 67"/>
                <a:gd name="T24" fmla="*/ 42 w 117"/>
                <a:gd name="T25" fmla="*/ 12 h 67"/>
                <a:gd name="T26" fmla="*/ 50 w 117"/>
                <a:gd name="T27" fmla="*/ 12 h 67"/>
                <a:gd name="T28" fmla="*/ 59 w 117"/>
                <a:gd name="T29" fmla="*/ 8 h 67"/>
                <a:gd name="T30" fmla="*/ 67 w 117"/>
                <a:gd name="T31" fmla="*/ 8 h 67"/>
                <a:gd name="T32" fmla="*/ 71 w 117"/>
                <a:gd name="T33" fmla="*/ 4 h 67"/>
                <a:gd name="T34" fmla="*/ 75 w 117"/>
                <a:gd name="T35" fmla="*/ 4 h 67"/>
                <a:gd name="T36" fmla="*/ 79 w 117"/>
                <a:gd name="T37" fmla="*/ 0 h 67"/>
                <a:gd name="T38" fmla="*/ 84 w 117"/>
                <a:gd name="T39" fmla="*/ 4 h 67"/>
                <a:gd name="T40" fmla="*/ 92 w 117"/>
                <a:gd name="T41" fmla="*/ 4 h 67"/>
                <a:gd name="T42" fmla="*/ 104 w 117"/>
                <a:gd name="T43" fmla="*/ 8 h 67"/>
                <a:gd name="T44" fmla="*/ 109 w 117"/>
                <a:gd name="T45" fmla="*/ 12 h 67"/>
                <a:gd name="T46" fmla="*/ 113 w 117"/>
                <a:gd name="T47" fmla="*/ 12 h 67"/>
                <a:gd name="T48" fmla="*/ 113 w 117"/>
                <a:gd name="T49" fmla="*/ 16 h 67"/>
                <a:gd name="T50" fmla="*/ 117 w 117"/>
                <a:gd name="T51" fmla="*/ 16 h 67"/>
                <a:gd name="T52" fmla="*/ 113 w 117"/>
                <a:gd name="T53" fmla="*/ 25 h 67"/>
                <a:gd name="T54" fmla="*/ 113 w 117"/>
                <a:gd name="T55" fmla="*/ 25 h 67"/>
                <a:gd name="T56" fmla="*/ 109 w 117"/>
                <a:gd name="T57" fmla="*/ 29 h 67"/>
                <a:gd name="T58" fmla="*/ 104 w 117"/>
                <a:gd name="T59" fmla="*/ 33 h 67"/>
                <a:gd name="T60" fmla="*/ 100 w 117"/>
                <a:gd name="T61" fmla="*/ 42 h 67"/>
                <a:gd name="T62" fmla="*/ 100 w 117"/>
                <a:gd name="T63" fmla="*/ 54 h 67"/>
                <a:gd name="T64" fmla="*/ 96 w 117"/>
                <a:gd name="T65" fmla="*/ 67 h 67"/>
                <a:gd name="T66" fmla="*/ 71 w 117"/>
                <a:gd name="T67" fmla="*/ 67 h 67"/>
                <a:gd name="T68" fmla="*/ 71 w 117"/>
                <a:gd name="T69" fmla="*/ 54 h 67"/>
                <a:gd name="T70" fmla="*/ 71 w 117"/>
                <a:gd name="T71" fmla="*/ 46 h 67"/>
                <a:gd name="T72" fmla="*/ 71 w 117"/>
                <a:gd name="T73" fmla="*/ 42 h 67"/>
                <a:gd name="T74" fmla="*/ 71 w 117"/>
                <a:gd name="T75" fmla="*/ 37 h 67"/>
                <a:gd name="T76" fmla="*/ 71 w 117"/>
                <a:gd name="T77" fmla="*/ 29 h 67"/>
                <a:gd name="T78" fmla="*/ 71 w 117"/>
                <a:gd name="T79" fmla="*/ 29 h 67"/>
                <a:gd name="T80" fmla="*/ 71 w 117"/>
                <a:gd name="T81" fmla="*/ 2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7" h="67">
                  <a:moveTo>
                    <a:pt x="71" y="29"/>
                  </a:moveTo>
                  <a:lnTo>
                    <a:pt x="67" y="29"/>
                  </a:lnTo>
                  <a:lnTo>
                    <a:pt x="63" y="29"/>
                  </a:lnTo>
                  <a:lnTo>
                    <a:pt x="54" y="29"/>
                  </a:lnTo>
                  <a:lnTo>
                    <a:pt x="46" y="33"/>
                  </a:lnTo>
                  <a:lnTo>
                    <a:pt x="33" y="33"/>
                  </a:lnTo>
                  <a:lnTo>
                    <a:pt x="21" y="37"/>
                  </a:lnTo>
                  <a:lnTo>
                    <a:pt x="8" y="37"/>
                  </a:lnTo>
                  <a:lnTo>
                    <a:pt x="0" y="37"/>
                  </a:lnTo>
                  <a:lnTo>
                    <a:pt x="0" y="21"/>
                  </a:lnTo>
                  <a:lnTo>
                    <a:pt x="21" y="16"/>
                  </a:lnTo>
                  <a:lnTo>
                    <a:pt x="29" y="16"/>
                  </a:lnTo>
                  <a:lnTo>
                    <a:pt x="42" y="12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67" y="8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84" y="4"/>
                  </a:lnTo>
                  <a:lnTo>
                    <a:pt x="92" y="4"/>
                  </a:lnTo>
                  <a:lnTo>
                    <a:pt x="104" y="8"/>
                  </a:lnTo>
                  <a:lnTo>
                    <a:pt x="109" y="12"/>
                  </a:lnTo>
                  <a:lnTo>
                    <a:pt x="113" y="12"/>
                  </a:lnTo>
                  <a:lnTo>
                    <a:pt x="113" y="16"/>
                  </a:lnTo>
                  <a:lnTo>
                    <a:pt x="117" y="16"/>
                  </a:lnTo>
                  <a:lnTo>
                    <a:pt x="113" y="25"/>
                  </a:lnTo>
                  <a:lnTo>
                    <a:pt x="113" y="25"/>
                  </a:lnTo>
                  <a:lnTo>
                    <a:pt x="109" y="29"/>
                  </a:lnTo>
                  <a:lnTo>
                    <a:pt x="104" y="33"/>
                  </a:lnTo>
                  <a:lnTo>
                    <a:pt x="100" y="42"/>
                  </a:lnTo>
                  <a:lnTo>
                    <a:pt x="100" y="54"/>
                  </a:lnTo>
                  <a:lnTo>
                    <a:pt x="96" y="67"/>
                  </a:lnTo>
                  <a:lnTo>
                    <a:pt x="71" y="67"/>
                  </a:lnTo>
                  <a:lnTo>
                    <a:pt x="71" y="54"/>
                  </a:lnTo>
                  <a:lnTo>
                    <a:pt x="71" y="46"/>
                  </a:lnTo>
                  <a:lnTo>
                    <a:pt x="71" y="42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8">
              <a:extLst>
                <a:ext uri="{FF2B5EF4-FFF2-40B4-BE49-F238E27FC236}">
                  <a16:creationId xmlns:a16="http://schemas.microsoft.com/office/drawing/2014/main" id="{1BEF2ADF-1442-40F9-B1C4-1241E68E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572" y="9754268"/>
              <a:ext cx="588335" cy="202242"/>
            </a:xfrm>
            <a:custGeom>
              <a:avLst/>
              <a:gdLst>
                <a:gd name="T0" fmla="*/ 96 w 96"/>
                <a:gd name="T1" fmla="*/ 21 h 33"/>
                <a:gd name="T2" fmla="*/ 0 w 96"/>
                <a:gd name="T3" fmla="*/ 33 h 33"/>
                <a:gd name="T4" fmla="*/ 0 w 96"/>
                <a:gd name="T5" fmla="*/ 17 h 33"/>
                <a:gd name="T6" fmla="*/ 8 w 96"/>
                <a:gd name="T7" fmla="*/ 17 h 33"/>
                <a:gd name="T8" fmla="*/ 16 w 96"/>
                <a:gd name="T9" fmla="*/ 12 h 33"/>
                <a:gd name="T10" fmla="*/ 29 w 96"/>
                <a:gd name="T11" fmla="*/ 8 h 33"/>
                <a:gd name="T12" fmla="*/ 46 w 96"/>
                <a:gd name="T13" fmla="*/ 8 h 33"/>
                <a:gd name="T14" fmla="*/ 62 w 96"/>
                <a:gd name="T15" fmla="*/ 4 h 33"/>
                <a:gd name="T16" fmla="*/ 75 w 96"/>
                <a:gd name="T17" fmla="*/ 0 h 33"/>
                <a:gd name="T18" fmla="*/ 83 w 96"/>
                <a:gd name="T19" fmla="*/ 0 h 33"/>
                <a:gd name="T20" fmla="*/ 87 w 96"/>
                <a:gd name="T21" fmla="*/ 0 h 33"/>
                <a:gd name="T22" fmla="*/ 91 w 96"/>
                <a:gd name="T23" fmla="*/ 4 h 33"/>
                <a:gd name="T24" fmla="*/ 96 w 96"/>
                <a:gd name="T25" fmla="*/ 8 h 33"/>
                <a:gd name="T26" fmla="*/ 96 w 96"/>
                <a:gd name="T27" fmla="*/ 12 h 33"/>
                <a:gd name="T28" fmla="*/ 96 w 96"/>
                <a:gd name="T29" fmla="*/ 21 h 33"/>
                <a:gd name="T30" fmla="*/ 96 w 96"/>
                <a:gd name="T3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33">
                  <a:moveTo>
                    <a:pt x="96" y="21"/>
                  </a:moveTo>
                  <a:lnTo>
                    <a:pt x="0" y="33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16" y="12"/>
                  </a:lnTo>
                  <a:lnTo>
                    <a:pt x="29" y="8"/>
                  </a:lnTo>
                  <a:lnTo>
                    <a:pt x="46" y="8"/>
                  </a:lnTo>
                  <a:lnTo>
                    <a:pt x="62" y="4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21"/>
                  </a:lnTo>
                  <a:lnTo>
                    <a:pt x="96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9">
              <a:extLst>
                <a:ext uri="{FF2B5EF4-FFF2-40B4-BE49-F238E27FC236}">
                  <a16:creationId xmlns:a16="http://schemas.microsoft.com/office/drawing/2014/main" id="{A9D51247-28ED-4BA6-87FE-4A9FFF8E0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807" y="10060692"/>
              <a:ext cx="1127641" cy="361583"/>
            </a:xfrm>
            <a:custGeom>
              <a:avLst/>
              <a:gdLst>
                <a:gd name="T0" fmla="*/ 109 w 184"/>
                <a:gd name="T1" fmla="*/ 8 h 59"/>
                <a:gd name="T2" fmla="*/ 126 w 184"/>
                <a:gd name="T3" fmla="*/ 8 h 59"/>
                <a:gd name="T4" fmla="*/ 138 w 184"/>
                <a:gd name="T5" fmla="*/ 4 h 59"/>
                <a:gd name="T6" fmla="*/ 151 w 184"/>
                <a:gd name="T7" fmla="*/ 0 h 59"/>
                <a:gd name="T8" fmla="*/ 163 w 184"/>
                <a:gd name="T9" fmla="*/ 0 h 59"/>
                <a:gd name="T10" fmla="*/ 172 w 184"/>
                <a:gd name="T11" fmla="*/ 0 h 59"/>
                <a:gd name="T12" fmla="*/ 180 w 184"/>
                <a:gd name="T13" fmla="*/ 0 h 59"/>
                <a:gd name="T14" fmla="*/ 184 w 184"/>
                <a:gd name="T15" fmla="*/ 0 h 59"/>
                <a:gd name="T16" fmla="*/ 184 w 184"/>
                <a:gd name="T17" fmla="*/ 0 h 59"/>
                <a:gd name="T18" fmla="*/ 184 w 184"/>
                <a:gd name="T19" fmla="*/ 4 h 59"/>
                <a:gd name="T20" fmla="*/ 180 w 184"/>
                <a:gd name="T21" fmla="*/ 8 h 59"/>
                <a:gd name="T22" fmla="*/ 176 w 184"/>
                <a:gd name="T23" fmla="*/ 8 h 59"/>
                <a:gd name="T24" fmla="*/ 172 w 184"/>
                <a:gd name="T25" fmla="*/ 13 h 59"/>
                <a:gd name="T26" fmla="*/ 167 w 184"/>
                <a:gd name="T27" fmla="*/ 17 h 59"/>
                <a:gd name="T28" fmla="*/ 159 w 184"/>
                <a:gd name="T29" fmla="*/ 17 h 59"/>
                <a:gd name="T30" fmla="*/ 147 w 184"/>
                <a:gd name="T31" fmla="*/ 25 h 59"/>
                <a:gd name="T32" fmla="*/ 130 w 184"/>
                <a:gd name="T33" fmla="*/ 29 h 59"/>
                <a:gd name="T34" fmla="*/ 109 w 184"/>
                <a:gd name="T35" fmla="*/ 38 h 59"/>
                <a:gd name="T36" fmla="*/ 88 w 184"/>
                <a:gd name="T37" fmla="*/ 42 h 59"/>
                <a:gd name="T38" fmla="*/ 67 w 184"/>
                <a:gd name="T39" fmla="*/ 50 h 59"/>
                <a:gd name="T40" fmla="*/ 55 w 184"/>
                <a:gd name="T41" fmla="*/ 54 h 59"/>
                <a:gd name="T42" fmla="*/ 46 w 184"/>
                <a:gd name="T43" fmla="*/ 59 h 59"/>
                <a:gd name="T44" fmla="*/ 42 w 184"/>
                <a:gd name="T45" fmla="*/ 59 h 59"/>
                <a:gd name="T46" fmla="*/ 38 w 184"/>
                <a:gd name="T47" fmla="*/ 59 h 59"/>
                <a:gd name="T48" fmla="*/ 34 w 184"/>
                <a:gd name="T49" fmla="*/ 59 h 59"/>
                <a:gd name="T50" fmla="*/ 30 w 184"/>
                <a:gd name="T51" fmla="*/ 59 h 59"/>
                <a:gd name="T52" fmla="*/ 21 w 184"/>
                <a:gd name="T53" fmla="*/ 59 h 59"/>
                <a:gd name="T54" fmla="*/ 17 w 184"/>
                <a:gd name="T55" fmla="*/ 54 h 59"/>
                <a:gd name="T56" fmla="*/ 13 w 184"/>
                <a:gd name="T57" fmla="*/ 46 h 59"/>
                <a:gd name="T58" fmla="*/ 5 w 184"/>
                <a:gd name="T59" fmla="*/ 42 h 59"/>
                <a:gd name="T60" fmla="*/ 5 w 184"/>
                <a:gd name="T61" fmla="*/ 38 h 59"/>
                <a:gd name="T62" fmla="*/ 0 w 184"/>
                <a:gd name="T63" fmla="*/ 33 h 59"/>
                <a:gd name="T64" fmla="*/ 0 w 184"/>
                <a:gd name="T65" fmla="*/ 29 h 59"/>
                <a:gd name="T66" fmla="*/ 0 w 184"/>
                <a:gd name="T67" fmla="*/ 25 h 59"/>
                <a:gd name="T68" fmla="*/ 5 w 184"/>
                <a:gd name="T69" fmla="*/ 25 h 59"/>
                <a:gd name="T70" fmla="*/ 9 w 184"/>
                <a:gd name="T71" fmla="*/ 25 h 59"/>
                <a:gd name="T72" fmla="*/ 13 w 184"/>
                <a:gd name="T73" fmla="*/ 25 h 59"/>
                <a:gd name="T74" fmla="*/ 21 w 184"/>
                <a:gd name="T75" fmla="*/ 25 h 59"/>
                <a:gd name="T76" fmla="*/ 25 w 184"/>
                <a:gd name="T77" fmla="*/ 29 h 59"/>
                <a:gd name="T78" fmla="*/ 30 w 184"/>
                <a:gd name="T79" fmla="*/ 29 h 59"/>
                <a:gd name="T80" fmla="*/ 34 w 184"/>
                <a:gd name="T81" fmla="*/ 29 h 59"/>
                <a:gd name="T82" fmla="*/ 38 w 184"/>
                <a:gd name="T83" fmla="*/ 29 h 59"/>
                <a:gd name="T84" fmla="*/ 42 w 184"/>
                <a:gd name="T85" fmla="*/ 25 h 59"/>
                <a:gd name="T86" fmla="*/ 51 w 184"/>
                <a:gd name="T87" fmla="*/ 25 h 59"/>
                <a:gd name="T88" fmla="*/ 63 w 184"/>
                <a:gd name="T89" fmla="*/ 21 h 59"/>
                <a:gd name="T90" fmla="*/ 76 w 184"/>
                <a:gd name="T91" fmla="*/ 17 h 59"/>
                <a:gd name="T92" fmla="*/ 88 w 184"/>
                <a:gd name="T93" fmla="*/ 17 h 59"/>
                <a:gd name="T94" fmla="*/ 109 w 184"/>
                <a:gd name="T95" fmla="*/ 8 h 59"/>
                <a:gd name="T96" fmla="*/ 109 w 184"/>
                <a:gd name="T97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4" h="59">
                  <a:moveTo>
                    <a:pt x="109" y="8"/>
                  </a:moveTo>
                  <a:lnTo>
                    <a:pt x="126" y="8"/>
                  </a:lnTo>
                  <a:lnTo>
                    <a:pt x="138" y="4"/>
                  </a:lnTo>
                  <a:lnTo>
                    <a:pt x="151" y="0"/>
                  </a:lnTo>
                  <a:lnTo>
                    <a:pt x="163" y="0"/>
                  </a:lnTo>
                  <a:lnTo>
                    <a:pt x="172" y="0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4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2" y="13"/>
                  </a:lnTo>
                  <a:lnTo>
                    <a:pt x="167" y="17"/>
                  </a:lnTo>
                  <a:lnTo>
                    <a:pt x="159" y="17"/>
                  </a:lnTo>
                  <a:lnTo>
                    <a:pt x="147" y="25"/>
                  </a:lnTo>
                  <a:lnTo>
                    <a:pt x="130" y="29"/>
                  </a:lnTo>
                  <a:lnTo>
                    <a:pt x="109" y="38"/>
                  </a:lnTo>
                  <a:lnTo>
                    <a:pt x="88" y="42"/>
                  </a:lnTo>
                  <a:lnTo>
                    <a:pt x="67" y="50"/>
                  </a:lnTo>
                  <a:lnTo>
                    <a:pt x="55" y="54"/>
                  </a:lnTo>
                  <a:lnTo>
                    <a:pt x="46" y="59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4" y="59"/>
                  </a:lnTo>
                  <a:lnTo>
                    <a:pt x="30" y="59"/>
                  </a:lnTo>
                  <a:lnTo>
                    <a:pt x="21" y="59"/>
                  </a:lnTo>
                  <a:lnTo>
                    <a:pt x="17" y="54"/>
                  </a:lnTo>
                  <a:lnTo>
                    <a:pt x="13" y="46"/>
                  </a:lnTo>
                  <a:lnTo>
                    <a:pt x="5" y="42"/>
                  </a:lnTo>
                  <a:lnTo>
                    <a:pt x="5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13" y="25"/>
                  </a:lnTo>
                  <a:lnTo>
                    <a:pt x="21" y="25"/>
                  </a:lnTo>
                  <a:lnTo>
                    <a:pt x="25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8" y="29"/>
                  </a:lnTo>
                  <a:lnTo>
                    <a:pt x="42" y="25"/>
                  </a:lnTo>
                  <a:lnTo>
                    <a:pt x="51" y="25"/>
                  </a:lnTo>
                  <a:lnTo>
                    <a:pt x="63" y="21"/>
                  </a:lnTo>
                  <a:lnTo>
                    <a:pt x="76" y="17"/>
                  </a:lnTo>
                  <a:lnTo>
                    <a:pt x="88" y="17"/>
                  </a:lnTo>
                  <a:lnTo>
                    <a:pt x="109" y="8"/>
                  </a:lnTo>
                  <a:lnTo>
                    <a:pt x="109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0">
              <a:extLst>
                <a:ext uri="{FF2B5EF4-FFF2-40B4-BE49-F238E27FC236}">
                  <a16:creationId xmlns:a16="http://schemas.microsoft.com/office/drawing/2014/main" id="{346224C7-953E-4E14-9383-864D7734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386" y="9037233"/>
              <a:ext cx="1225697" cy="306424"/>
            </a:xfrm>
            <a:custGeom>
              <a:avLst/>
              <a:gdLst>
                <a:gd name="T0" fmla="*/ 8 w 200"/>
                <a:gd name="T1" fmla="*/ 46 h 50"/>
                <a:gd name="T2" fmla="*/ 4 w 200"/>
                <a:gd name="T3" fmla="*/ 46 h 50"/>
                <a:gd name="T4" fmla="*/ 0 w 200"/>
                <a:gd name="T5" fmla="*/ 42 h 50"/>
                <a:gd name="T6" fmla="*/ 0 w 200"/>
                <a:gd name="T7" fmla="*/ 38 h 50"/>
                <a:gd name="T8" fmla="*/ 0 w 200"/>
                <a:gd name="T9" fmla="*/ 38 h 50"/>
                <a:gd name="T10" fmla="*/ 0 w 200"/>
                <a:gd name="T11" fmla="*/ 33 h 50"/>
                <a:gd name="T12" fmla="*/ 0 w 200"/>
                <a:gd name="T13" fmla="*/ 33 h 50"/>
                <a:gd name="T14" fmla="*/ 4 w 200"/>
                <a:gd name="T15" fmla="*/ 29 h 50"/>
                <a:gd name="T16" fmla="*/ 4 w 200"/>
                <a:gd name="T17" fmla="*/ 29 h 50"/>
                <a:gd name="T18" fmla="*/ 8 w 200"/>
                <a:gd name="T19" fmla="*/ 29 h 50"/>
                <a:gd name="T20" fmla="*/ 12 w 200"/>
                <a:gd name="T21" fmla="*/ 29 h 50"/>
                <a:gd name="T22" fmla="*/ 25 w 200"/>
                <a:gd name="T23" fmla="*/ 29 h 50"/>
                <a:gd name="T24" fmla="*/ 33 w 200"/>
                <a:gd name="T25" fmla="*/ 29 h 50"/>
                <a:gd name="T26" fmla="*/ 42 w 200"/>
                <a:gd name="T27" fmla="*/ 25 h 50"/>
                <a:gd name="T28" fmla="*/ 54 w 200"/>
                <a:gd name="T29" fmla="*/ 25 h 50"/>
                <a:gd name="T30" fmla="*/ 67 w 200"/>
                <a:gd name="T31" fmla="*/ 21 h 50"/>
                <a:gd name="T32" fmla="*/ 100 w 200"/>
                <a:gd name="T33" fmla="*/ 17 h 50"/>
                <a:gd name="T34" fmla="*/ 129 w 200"/>
                <a:gd name="T35" fmla="*/ 8 h 50"/>
                <a:gd name="T36" fmla="*/ 146 w 200"/>
                <a:gd name="T37" fmla="*/ 4 h 50"/>
                <a:gd name="T38" fmla="*/ 154 w 200"/>
                <a:gd name="T39" fmla="*/ 4 h 50"/>
                <a:gd name="T40" fmla="*/ 167 w 200"/>
                <a:gd name="T41" fmla="*/ 0 h 50"/>
                <a:gd name="T42" fmla="*/ 171 w 200"/>
                <a:gd name="T43" fmla="*/ 0 h 50"/>
                <a:gd name="T44" fmla="*/ 184 w 200"/>
                <a:gd name="T45" fmla="*/ 0 h 50"/>
                <a:gd name="T46" fmla="*/ 192 w 200"/>
                <a:gd name="T47" fmla="*/ 4 h 50"/>
                <a:gd name="T48" fmla="*/ 196 w 200"/>
                <a:gd name="T49" fmla="*/ 8 h 50"/>
                <a:gd name="T50" fmla="*/ 200 w 200"/>
                <a:gd name="T51" fmla="*/ 12 h 50"/>
                <a:gd name="T52" fmla="*/ 200 w 200"/>
                <a:gd name="T53" fmla="*/ 12 h 50"/>
                <a:gd name="T54" fmla="*/ 196 w 200"/>
                <a:gd name="T55" fmla="*/ 17 h 50"/>
                <a:gd name="T56" fmla="*/ 192 w 200"/>
                <a:gd name="T57" fmla="*/ 17 h 50"/>
                <a:gd name="T58" fmla="*/ 188 w 200"/>
                <a:gd name="T59" fmla="*/ 21 h 50"/>
                <a:gd name="T60" fmla="*/ 179 w 200"/>
                <a:gd name="T61" fmla="*/ 21 h 50"/>
                <a:gd name="T62" fmla="*/ 167 w 200"/>
                <a:gd name="T63" fmla="*/ 25 h 50"/>
                <a:gd name="T64" fmla="*/ 154 w 200"/>
                <a:gd name="T65" fmla="*/ 29 h 50"/>
                <a:gd name="T66" fmla="*/ 138 w 200"/>
                <a:gd name="T67" fmla="*/ 29 h 50"/>
                <a:gd name="T68" fmla="*/ 121 w 200"/>
                <a:gd name="T69" fmla="*/ 33 h 50"/>
                <a:gd name="T70" fmla="*/ 100 w 200"/>
                <a:gd name="T71" fmla="*/ 38 h 50"/>
                <a:gd name="T72" fmla="*/ 83 w 200"/>
                <a:gd name="T73" fmla="*/ 42 h 50"/>
                <a:gd name="T74" fmla="*/ 67 w 200"/>
                <a:gd name="T75" fmla="*/ 46 h 50"/>
                <a:gd name="T76" fmla="*/ 54 w 200"/>
                <a:gd name="T77" fmla="*/ 46 h 50"/>
                <a:gd name="T78" fmla="*/ 46 w 200"/>
                <a:gd name="T79" fmla="*/ 50 h 50"/>
                <a:gd name="T80" fmla="*/ 37 w 200"/>
                <a:gd name="T81" fmla="*/ 50 h 50"/>
                <a:gd name="T82" fmla="*/ 33 w 200"/>
                <a:gd name="T83" fmla="*/ 50 h 50"/>
                <a:gd name="T84" fmla="*/ 29 w 200"/>
                <a:gd name="T85" fmla="*/ 50 h 50"/>
                <a:gd name="T86" fmla="*/ 21 w 200"/>
                <a:gd name="T87" fmla="*/ 50 h 50"/>
                <a:gd name="T88" fmla="*/ 8 w 200"/>
                <a:gd name="T89" fmla="*/ 46 h 50"/>
                <a:gd name="T90" fmla="*/ 8 w 200"/>
                <a:gd name="T91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0" h="50">
                  <a:moveTo>
                    <a:pt x="8" y="46"/>
                  </a:move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2" y="29"/>
                  </a:lnTo>
                  <a:lnTo>
                    <a:pt x="25" y="29"/>
                  </a:lnTo>
                  <a:lnTo>
                    <a:pt x="33" y="29"/>
                  </a:lnTo>
                  <a:lnTo>
                    <a:pt x="42" y="25"/>
                  </a:lnTo>
                  <a:lnTo>
                    <a:pt x="54" y="25"/>
                  </a:lnTo>
                  <a:lnTo>
                    <a:pt x="67" y="21"/>
                  </a:lnTo>
                  <a:lnTo>
                    <a:pt x="100" y="17"/>
                  </a:lnTo>
                  <a:lnTo>
                    <a:pt x="129" y="8"/>
                  </a:lnTo>
                  <a:lnTo>
                    <a:pt x="146" y="4"/>
                  </a:lnTo>
                  <a:lnTo>
                    <a:pt x="154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84" y="0"/>
                  </a:lnTo>
                  <a:lnTo>
                    <a:pt x="192" y="4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196" y="17"/>
                  </a:lnTo>
                  <a:lnTo>
                    <a:pt x="192" y="17"/>
                  </a:lnTo>
                  <a:lnTo>
                    <a:pt x="188" y="21"/>
                  </a:lnTo>
                  <a:lnTo>
                    <a:pt x="179" y="21"/>
                  </a:lnTo>
                  <a:lnTo>
                    <a:pt x="167" y="25"/>
                  </a:lnTo>
                  <a:lnTo>
                    <a:pt x="154" y="29"/>
                  </a:lnTo>
                  <a:lnTo>
                    <a:pt x="138" y="29"/>
                  </a:lnTo>
                  <a:lnTo>
                    <a:pt x="121" y="33"/>
                  </a:lnTo>
                  <a:lnTo>
                    <a:pt x="100" y="38"/>
                  </a:lnTo>
                  <a:lnTo>
                    <a:pt x="83" y="42"/>
                  </a:lnTo>
                  <a:lnTo>
                    <a:pt x="67" y="46"/>
                  </a:lnTo>
                  <a:lnTo>
                    <a:pt x="54" y="46"/>
                  </a:lnTo>
                  <a:lnTo>
                    <a:pt x="46" y="50"/>
                  </a:lnTo>
                  <a:lnTo>
                    <a:pt x="37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1" y="50"/>
                  </a:lnTo>
                  <a:lnTo>
                    <a:pt x="8" y="46"/>
                  </a:lnTo>
                  <a:lnTo>
                    <a:pt x="8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17003263-54AB-4458-B8DF-A6AB326AC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873" y="8730809"/>
              <a:ext cx="386097" cy="281910"/>
            </a:xfrm>
            <a:custGeom>
              <a:avLst/>
              <a:gdLst>
                <a:gd name="T0" fmla="*/ 0 w 63"/>
                <a:gd name="T1" fmla="*/ 4 h 46"/>
                <a:gd name="T2" fmla="*/ 4 w 63"/>
                <a:gd name="T3" fmla="*/ 0 h 46"/>
                <a:gd name="T4" fmla="*/ 4 w 63"/>
                <a:gd name="T5" fmla="*/ 0 h 46"/>
                <a:gd name="T6" fmla="*/ 9 w 63"/>
                <a:gd name="T7" fmla="*/ 0 h 46"/>
                <a:gd name="T8" fmla="*/ 13 w 63"/>
                <a:gd name="T9" fmla="*/ 0 h 46"/>
                <a:gd name="T10" fmla="*/ 25 w 63"/>
                <a:gd name="T11" fmla="*/ 0 h 46"/>
                <a:gd name="T12" fmla="*/ 34 w 63"/>
                <a:gd name="T13" fmla="*/ 0 h 46"/>
                <a:gd name="T14" fmla="*/ 42 w 63"/>
                <a:gd name="T15" fmla="*/ 4 h 46"/>
                <a:gd name="T16" fmla="*/ 50 w 63"/>
                <a:gd name="T17" fmla="*/ 8 h 46"/>
                <a:gd name="T18" fmla="*/ 55 w 63"/>
                <a:gd name="T19" fmla="*/ 12 h 46"/>
                <a:gd name="T20" fmla="*/ 59 w 63"/>
                <a:gd name="T21" fmla="*/ 12 h 46"/>
                <a:gd name="T22" fmla="*/ 63 w 63"/>
                <a:gd name="T23" fmla="*/ 16 h 46"/>
                <a:gd name="T24" fmla="*/ 63 w 63"/>
                <a:gd name="T25" fmla="*/ 21 h 46"/>
                <a:gd name="T26" fmla="*/ 63 w 63"/>
                <a:gd name="T27" fmla="*/ 21 h 46"/>
                <a:gd name="T28" fmla="*/ 63 w 63"/>
                <a:gd name="T29" fmla="*/ 33 h 46"/>
                <a:gd name="T30" fmla="*/ 63 w 63"/>
                <a:gd name="T31" fmla="*/ 37 h 46"/>
                <a:gd name="T32" fmla="*/ 63 w 63"/>
                <a:gd name="T33" fmla="*/ 42 h 46"/>
                <a:gd name="T34" fmla="*/ 59 w 63"/>
                <a:gd name="T35" fmla="*/ 46 h 46"/>
                <a:gd name="T36" fmla="*/ 55 w 63"/>
                <a:gd name="T37" fmla="*/ 46 h 46"/>
                <a:gd name="T38" fmla="*/ 50 w 63"/>
                <a:gd name="T39" fmla="*/ 46 h 46"/>
                <a:gd name="T40" fmla="*/ 42 w 63"/>
                <a:gd name="T41" fmla="*/ 42 h 46"/>
                <a:gd name="T42" fmla="*/ 38 w 63"/>
                <a:gd name="T43" fmla="*/ 42 h 46"/>
                <a:gd name="T44" fmla="*/ 29 w 63"/>
                <a:gd name="T45" fmla="*/ 37 h 46"/>
                <a:gd name="T46" fmla="*/ 21 w 63"/>
                <a:gd name="T47" fmla="*/ 25 h 46"/>
                <a:gd name="T48" fmla="*/ 9 w 63"/>
                <a:gd name="T49" fmla="*/ 16 h 46"/>
                <a:gd name="T50" fmla="*/ 4 w 63"/>
                <a:gd name="T51" fmla="*/ 8 h 46"/>
                <a:gd name="T52" fmla="*/ 4 w 63"/>
                <a:gd name="T53" fmla="*/ 8 h 46"/>
                <a:gd name="T54" fmla="*/ 0 w 63"/>
                <a:gd name="T55" fmla="*/ 4 h 46"/>
                <a:gd name="T56" fmla="*/ 0 w 63"/>
                <a:gd name="T5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46">
                  <a:moveTo>
                    <a:pt x="0" y="4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33"/>
                  </a:lnTo>
                  <a:lnTo>
                    <a:pt x="63" y="37"/>
                  </a:lnTo>
                  <a:lnTo>
                    <a:pt x="63" y="42"/>
                  </a:lnTo>
                  <a:lnTo>
                    <a:pt x="59" y="46"/>
                  </a:lnTo>
                  <a:lnTo>
                    <a:pt x="55" y="46"/>
                  </a:lnTo>
                  <a:lnTo>
                    <a:pt x="50" y="46"/>
                  </a:lnTo>
                  <a:lnTo>
                    <a:pt x="42" y="42"/>
                  </a:lnTo>
                  <a:lnTo>
                    <a:pt x="38" y="42"/>
                  </a:lnTo>
                  <a:lnTo>
                    <a:pt x="29" y="37"/>
                  </a:lnTo>
                  <a:lnTo>
                    <a:pt x="21" y="25"/>
                  </a:lnTo>
                  <a:lnTo>
                    <a:pt x="9" y="16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868AC261-CBA2-44DD-B7B6-715F0102F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538" y="8626627"/>
              <a:ext cx="1483094" cy="2046914"/>
            </a:xfrm>
            <a:custGeom>
              <a:avLst/>
              <a:gdLst>
                <a:gd name="T0" fmla="*/ 205 w 242"/>
                <a:gd name="T1" fmla="*/ 330 h 334"/>
                <a:gd name="T2" fmla="*/ 184 w 242"/>
                <a:gd name="T3" fmla="*/ 322 h 334"/>
                <a:gd name="T4" fmla="*/ 159 w 242"/>
                <a:gd name="T5" fmla="*/ 305 h 334"/>
                <a:gd name="T6" fmla="*/ 134 w 242"/>
                <a:gd name="T7" fmla="*/ 280 h 334"/>
                <a:gd name="T8" fmla="*/ 88 w 242"/>
                <a:gd name="T9" fmla="*/ 222 h 334"/>
                <a:gd name="T10" fmla="*/ 63 w 242"/>
                <a:gd name="T11" fmla="*/ 176 h 334"/>
                <a:gd name="T12" fmla="*/ 42 w 242"/>
                <a:gd name="T13" fmla="*/ 125 h 334"/>
                <a:gd name="T14" fmla="*/ 25 w 242"/>
                <a:gd name="T15" fmla="*/ 75 h 334"/>
                <a:gd name="T16" fmla="*/ 21 w 242"/>
                <a:gd name="T17" fmla="*/ 50 h 334"/>
                <a:gd name="T18" fmla="*/ 13 w 242"/>
                <a:gd name="T19" fmla="*/ 33 h 334"/>
                <a:gd name="T20" fmla="*/ 9 w 242"/>
                <a:gd name="T21" fmla="*/ 21 h 334"/>
                <a:gd name="T22" fmla="*/ 4 w 242"/>
                <a:gd name="T23" fmla="*/ 17 h 334"/>
                <a:gd name="T24" fmla="*/ 0 w 242"/>
                <a:gd name="T25" fmla="*/ 8 h 334"/>
                <a:gd name="T26" fmla="*/ 0 w 242"/>
                <a:gd name="T27" fmla="*/ 4 h 334"/>
                <a:gd name="T28" fmla="*/ 4 w 242"/>
                <a:gd name="T29" fmla="*/ 0 h 334"/>
                <a:gd name="T30" fmla="*/ 21 w 242"/>
                <a:gd name="T31" fmla="*/ 0 h 334"/>
                <a:gd name="T32" fmla="*/ 38 w 242"/>
                <a:gd name="T33" fmla="*/ 4 h 334"/>
                <a:gd name="T34" fmla="*/ 46 w 242"/>
                <a:gd name="T35" fmla="*/ 8 h 334"/>
                <a:gd name="T36" fmla="*/ 50 w 242"/>
                <a:gd name="T37" fmla="*/ 21 h 334"/>
                <a:gd name="T38" fmla="*/ 50 w 242"/>
                <a:gd name="T39" fmla="*/ 33 h 334"/>
                <a:gd name="T40" fmla="*/ 55 w 242"/>
                <a:gd name="T41" fmla="*/ 59 h 334"/>
                <a:gd name="T42" fmla="*/ 67 w 242"/>
                <a:gd name="T43" fmla="*/ 92 h 334"/>
                <a:gd name="T44" fmla="*/ 80 w 242"/>
                <a:gd name="T45" fmla="*/ 134 h 334"/>
                <a:gd name="T46" fmla="*/ 100 w 242"/>
                <a:gd name="T47" fmla="*/ 176 h 334"/>
                <a:gd name="T48" fmla="*/ 125 w 242"/>
                <a:gd name="T49" fmla="*/ 217 h 334"/>
                <a:gd name="T50" fmla="*/ 151 w 242"/>
                <a:gd name="T51" fmla="*/ 247 h 334"/>
                <a:gd name="T52" fmla="*/ 163 w 242"/>
                <a:gd name="T53" fmla="*/ 263 h 334"/>
                <a:gd name="T54" fmla="*/ 171 w 242"/>
                <a:gd name="T55" fmla="*/ 272 h 334"/>
                <a:gd name="T56" fmla="*/ 184 w 242"/>
                <a:gd name="T57" fmla="*/ 280 h 334"/>
                <a:gd name="T58" fmla="*/ 196 w 242"/>
                <a:gd name="T59" fmla="*/ 288 h 334"/>
                <a:gd name="T60" fmla="*/ 201 w 242"/>
                <a:gd name="T61" fmla="*/ 284 h 334"/>
                <a:gd name="T62" fmla="*/ 205 w 242"/>
                <a:gd name="T63" fmla="*/ 272 h 334"/>
                <a:gd name="T64" fmla="*/ 213 w 242"/>
                <a:gd name="T65" fmla="*/ 247 h 334"/>
                <a:gd name="T66" fmla="*/ 222 w 242"/>
                <a:gd name="T67" fmla="*/ 234 h 334"/>
                <a:gd name="T68" fmla="*/ 226 w 242"/>
                <a:gd name="T69" fmla="*/ 234 h 334"/>
                <a:gd name="T70" fmla="*/ 230 w 242"/>
                <a:gd name="T71" fmla="*/ 255 h 334"/>
                <a:gd name="T72" fmla="*/ 234 w 242"/>
                <a:gd name="T73" fmla="*/ 284 h 334"/>
                <a:gd name="T74" fmla="*/ 234 w 242"/>
                <a:gd name="T75" fmla="*/ 305 h 334"/>
                <a:gd name="T76" fmla="*/ 242 w 242"/>
                <a:gd name="T77" fmla="*/ 318 h 334"/>
                <a:gd name="T78" fmla="*/ 242 w 242"/>
                <a:gd name="T79" fmla="*/ 326 h 334"/>
                <a:gd name="T80" fmla="*/ 238 w 242"/>
                <a:gd name="T81" fmla="*/ 334 h 334"/>
                <a:gd name="T82" fmla="*/ 226 w 242"/>
                <a:gd name="T83" fmla="*/ 334 h 334"/>
                <a:gd name="T84" fmla="*/ 213 w 242"/>
                <a:gd name="T85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2" h="334">
                  <a:moveTo>
                    <a:pt x="213" y="334"/>
                  </a:moveTo>
                  <a:lnTo>
                    <a:pt x="205" y="330"/>
                  </a:lnTo>
                  <a:lnTo>
                    <a:pt x="192" y="326"/>
                  </a:lnTo>
                  <a:lnTo>
                    <a:pt x="184" y="322"/>
                  </a:lnTo>
                  <a:lnTo>
                    <a:pt x="171" y="313"/>
                  </a:lnTo>
                  <a:lnTo>
                    <a:pt x="159" y="305"/>
                  </a:lnTo>
                  <a:lnTo>
                    <a:pt x="146" y="293"/>
                  </a:lnTo>
                  <a:lnTo>
                    <a:pt x="134" y="280"/>
                  </a:lnTo>
                  <a:lnTo>
                    <a:pt x="117" y="259"/>
                  </a:lnTo>
                  <a:lnTo>
                    <a:pt x="88" y="222"/>
                  </a:lnTo>
                  <a:lnTo>
                    <a:pt x="75" y="196"/>
                  </a:lnTo>
                  <a:lnTo>
                    <a:pt x="63" y="176"/>
                  </a:lnTo>
                  <a:lnTo>
                    <a:pt x="55" y="150"/>
                  </a:lnTo>
                  <a:lnTo>
                    <a:pt x="42" y="125"/>
                  </a:lnTo>
                  <a:lnTo>
                    <a:pt x="34" y="100"/>
                  </a:lnTo>
                  <a:lnTo>
                    <a:pt x="25" y="75"/>
                  </a:lnTo>
                  <a:lnTo>
                    <a:pt x="21" y="63"/>
                  </a:lnTo>
                  <a:lnTo>
                    <a:pt x="21" y="50"/>
                  </a:lnTo>
                  <a:lnTo>
                    <a:pt x="17" y="42"/>
                  </a:lnTo>
                  <a:lnTo>
                    <a:pt x="13" y="33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50" y="13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33"/>
                  </a:lnTo>
                  <a:lnTo>
                    <a:pt x="50" y="46"/>
                  </a:lnTo>
                  <a:lnTo>
                    <a:pt x="55" y="59"/>
                  </a:lnTo>
                  <a:lnTo>
                    <a:pt x="59" y="75"/>
                  </a:lnTo>
                  <a:lnTo>
                    <a:pt x="67" y="92"/>
                  </a:lnTo>
                  <a:lnTo>
                    <a:pt x="71" y="113"/>
                  </a:lnTo>
                  <a:lnTo>
                    <a:pt x="80" y="134"/>
                  </a:lnTo>
                  <a:lnTo>
                    <a:pt x="88" y="155"/>
                  </a:lnTo>
                  <a:lnTo>
                    <a:pt x="100" y="176"/>
                  </a:lnTo>
                  <a:lnTo>
                    <a:pt x="113" y="196"/>
                  </a:lnTo>
                  <a:lnTo>
                    <a:pt x="125" y="217"/>
                  </a:lnTo>
                  <a:lnTo>
                    <a:pt x="142" y="238"/>
                  </a:lnTo>
                  <a:lnTo>
                    <a:pt x="151" y="247"/>
                  </a:lnTo>
                  <a:lnTo>
                    <a:pt x="155" y="255"/>
                  </a:lnTo>
                  <a:lnTo>
                    <a:pt x="163" y="263"/>
                  </a:lnTo>
                  <a:lnTo>
                    <a:pt x="167" y="267"/>
                  </a:lnTo>
                  <a:lnTo>
                    <a:pt x="171" y="272"/>
                  </a:lnTo>
                  <a:lnTo>
                    <a:pt x="176" y="276"/>
                  </a:lnTo>
                  <a:lnTo>
                    <a:pt x="184" y="280"/>
                  </a:lnTo>
                  <a:lnTo>
                    <a:pt x="192" y="284"/>
                  </a:lnTo>
                  <a:lnTo>
                    <a:pt x="196" y="288"/>
                  </a:lnTo>
                  <a:lnTo>
                    <a:pt x="196" y="288"/>
                  </a:lnTo>
                  <a:lnTo>
                    <a:pt x="201" y="284"/>
                  </a:lnTo>
                  <a:lnTo>
                    <a:pt x="201" y="280"/>
                  </a:lnTo>
                  <a:lnTo>
                    <a:pt x="205" y="272"/>
                  </a:lnTo>
                  <a:lnTo>
                    <a:pt x="209" y="259"/>
                  </a:lnTo>
                  <a:lnTo>
                    <a:pt x="213" y="247"/>
                  </a:lnTo>
                  <a:lnTo>
                    <a:pt x="217" y="238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6" y="234"/>
                  </a:lnTo>
                  <a:lnTo>
                    <a:pt x="230" y="242"/>
                  </a:lnTo>
                  <a:lnTo>
                    <a:pt x="230" y="255"/>
                  </a:lnTo>
                  <a:lnTo>
                    <a:pt x="230" y="267"/>
                  </a:lnTo>
                  <a:lnTo>
                    <a:pt x="234" y="284"/>
                  </a:lnTo>
                  <a:lnTo>
                    <a:pt x="234" y="297"/>
                  </a:lnTo>
                  <a:lnTo>
                    <a:pt x="234" y="305"/>
                  </a:lnTo>
                  <a:lnTo>
                    <a:pt x="238" y="313"/>
                  </a:lnTo>
                  <a:lnTo>
                    <a:pt x="242" y="318"/>
                  </a:lnTo>
                  <a:lnTo>
                    <a:pt x="242" y="322"/>
                  </a:lnTo>
                  <a:lnTo>
                    <a:pt x="242" y="326"/>
                  </a:lnTo>
                  <a:lnTo>
                    <a:pt x="242" y="330"/>
                  </a:lnTo>
                  <a:lnTo>
                    <a:pt x="238" y="334"/>
                  </a:lnTo>
                  <a:lnTo>
                    <a:pt x="234" y="334"/>
                  </a:lnTo>
                  <a:lnTo>
                    <a:pt x="226" y="334"/>
                  </a:lnTo>
                  <a:lnTo>
                    <a:pt x="213" y="334"/>
                  </a:lnTo>
                  <a:lnTo>
                    <a:pt x="213" y="3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B0E86645-1AD0-4DD8-8C7D-0E6B232A7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052" y="9368171"/>
              <a:ext cx="949917" cy="1152155"/>
            </a:xfrm>
            <a:custGeom>
              <a:avLst/>
              <a:gdLst>
                <a:gd name="T0" fmla="*/ 0 w 155"/>
                <a:gd name="T1" fmla="*/ 188 h 188"/>
                <a:gd name="T2" fmla="*/ 0 w 155"/>
                <a:gd name="T3" fmla="*/ 184 h 188"/>
                <a:gd name="T4" fmla="*/ 5 w 155"/>
                <a:gd name="T5" fmla="*/ 176 h 188"/>
                <a:gd name="T6" fmla="*/ 9 w 155"/>
                <a:gd name="T7" fmla="*/ 172 h 188"/>
                <a:gd name="T8" fmla="*/ 21 w 155"/>
                <a:gd name="T9" fmla="*/ 163 h 188"/>
                <a:gd name="T10" fmla="*/ 34 w 155"/>
                <a:gd name="T11" fmla="*/ 155 h 188"/>
                <a:gd name="T12" fmla="*/ 46 w 155"/>
                <a:gd name="T13" fmla="*/ 146 h 188"/>
                <a:gd name="T14" fmla="*/ 59 w 155"/>
                <a:gd name="T15" fmla="*/ 134 h 188"/>
                <a:gd name="T16" fmla="*/ 71 w 155"/>
                <a:gd name="T17" fmla="*/ 121 h 188"/>
                <a:gd name="T18" fmla="*/ 80 w 155"/>
                <a:gd name="T19" fmla="*/ 105 h 188"/>
                <a:gd name="T20" fmla="*/ 92 w 155"/>
                <a:gd name="T21" fmla="*/ 92 h 188"/>
                <a:gd name="T22" fmla="*/ 101 w 155"/>
                <a:gd name="T23" fmla="*/ 75 h 188"/>
                <a:gd name="T24" fmla="*/ 105 w 155"/>
                <a:gd name="T25" fmla="*/ 59 h 188"/>
                <a:gd name="T26" fmla="*/ 109 w 155"/>
                <a:gd name="T27" fmla="*/ 42 h 188"/>
                <a:gd name="T28" fmla="*/ 113 w 155"/>
                <a:gd name="T29" fmla="*/ 29 h 188"/>
                <a:gd name="T30" fmla="*/ 117 w 155"/>
                <a:gd name="T31" fmla="*/ 21 h 188"/>
                <a:gd name="T32" fmla="*/ 113 w 155"/>
                <a:gd name="T33" fmla="*/ 17 h 188"/>
                <a:gd name="T34" fmla="*/ 113 w 155"/>
                <a:gd name="T35" fmla="*/ 13 h 188"/>
                <a:gd name="T36" fmla="*/ 113 w 155"/>
                <a:gd name="T37" fmla="*/ 13 h 188"/>
                <a:gd name="T38" fmla="*/ 113 w 155"/>
                <a:gd name="T39" fmla="*/ 9 h 188"/>
                <a:gd name="T40" fmla="*/ 113 w 155"/>
                <a:gd name="T41" fmla="*/ 4 h 188"/>
                <a:gd name="T42" fmla="*/ 117 w 155"/>
                <a:gd name="T43" fmla="*/ 0 h 188"/>
                <a:gd name="T44" fmla="*/ 121 w 155"/>
                <a:gd name="T45" fmla="*/ 0 h 188"/>
                <a:gd name="T46" fmla="*/ 126 w 155"/>
                <a:gd name="T47" fmla="*/ 0 h 188"/>
                <a:gd name="T48" fmla="*/ 134 w 155"/>
                <a:gd name="T49" fmla="*/ 4 h 188"/>
                <a:gd name="T50" fmla="*/ 142 w 155"/>
                <a:gd name="T51" fmla="*/ 4 h 188"/>
                <a:gd name="T52" fmla="*/ 151 w 155"/>
                <a:gd name="T53" fmla="*/ 9 h 188"/>
                <a:gd name="T54" fmla="*/ 155 w 155"/>
                <a:gd name="T55" fmla="*/ 13 h 188"/>
                <a:gd name="T56" fmla="*/ 155 w 155"/>
                <a:gd name="T57" fmla="*/ 17 h 188"/>
                <a:gd name="T58" fmla="*/ 155 w 155"/>
                <a:gd name="T59" fmla="*/ 17 h 188"/>
                <a:gd name="T60" fmla="*/ 155 w 155"/>
                <a:gd name="T61" fmla="*/ 21 h 188"/>
                <a:gd name="T62" fmla="*/ 155 w 155"/>
                <a:gd name="T63" fmla="*/ 25 h 188"/>
                <a:gd name="T64" fmla="*/ 151 w 155"/>
                <a:gd name="T65" fmla="*/ 34 h 188"/>
                <a:gd name="T66" fmla="*/ 151 w 155"/>
                <a:gd name="T67" fmla="*/ 38 h 188"/>
                <a:gd name="T68" fmla="*/ 147 w 155"/>
                <a:gd name="T69" fmla="*/ 46 h 188"/>
                <a:gd name="T70" fmla="*/ 142 w 155"/>
                <a:gd name="T71" fmla="*/ 59 h 188"/>
                <a:gd name="T72" fmla="*/ 138 w 155"/>
                <a:gd name="T73" fmla="*/ 71 h 188"/>
                <a:gd name="T74" fmla="*/ 126 w 155"/>
                <a:gd name="T75" fmla="*/ 92 h 188"/>
                <a:gd name="T76" fmla="*/ 113 w 155"/>
                <a:gd name="T77" fmla="*/ 109 h 188"/>
                <a:gd name="T78" fmla="*/ 101 w 155"/>
                <a:gd name="T79" fmla="*/ 126 h 188"/>
                <a:gd name="T80" fmla="*/ 88 w 155"/>
                <a:gd name="T81" fmla="*/ 138 h 188"/>
                <a:gd name="T82" fmla="*/ 76 w 155"/>
                <a:gd name="T83" fmla="*/ 151 h 188"/>
                <a:gd name="T84" fmla="*/ 59 w 155"/>
                <a:gd name="T85" fmla="*/ 163 h 188"/>
                <a:gd name="T86" fmla="*/ 46 w 155"/>
                <a:gd name="T87" fmla="*/ 172 h 188"/>
                <a:gd name="T88" fmla="*/ 34 w 155"/>
                <a:gd name="T89" fmla="*/ 176 h 188"/>
                <a:gd name="T90" fmla="*/ 21 w 155"/>
                <a:gd name="T91" fmla="*/ 184 h 188"/>
                <a:gd name="T92" fmla="*/ 9 w 155"/>
                <a:gd name="T93" fmla="*/ 188 h 188"/>
                <a:gd name="T94" fmla="*/ 5 w 155"/>
                <a:gd name="T95" fmla="*/ 188 h 188"/>
                <a:gd name="T96" fmla="*/ 0 w 155"/>
                <a:gd name="T97" fmla="*/ 188 h 188"/>
                <a:gd name="T98" fmla="*/ 0 w 155"/>
                <a:gd name="T9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5" h="188">
                  <a:moveTo>
                    <a:pt x="0" y="188"/>
                  </a:moveTo>
                  <a:lnTo>
                    <a:pt x="0" y="184"/>
                  </a:lnTo>
                  <a:lnTo>
                    <a:pt x="5" y="176"/>
                  </a:lnTo>
                  <a:lnTo>
                    <a:pt x="9" y="172"/>
                  </a:lnTo>
                  <a:lnTo>
                    <a:pt x="21" y="163"/>
                  </a:lnTo>
                  <a:lnTo>
                    <a:pt x="34" y="155"/>
                  </a:lnTo>
                  <a:lnTo>
                    <a:pt x="46" y="146"/>
                  </a:lnTo>
                  <a:lnTo>
                    <a:pt x="59" y="134"/>
                  </a:lnTo>
                  <a:lnTo>
                    <a:pt x="71" y="121"/>
                  </a:lnTo>
                  <a:lnTo>
                    <a:pt x="80" y="105"/>
                  </a:lnTo>
                  <a:lnTo>
                    <a:pt x="92" y="92"/>
                  </a:lnTo>
                  <a:lnTo>
                    <a:pt x="101" y="75"/>
                  </a:lnTo>
                  <a:lnTo>
                    <a:pt x="105" y="59"/>
                  </a:lnTo>
                  <a:lnTo>
                    <a:pt x="109" y="42"/>
                  </a:lnTo>
                  <a:lnTo>
                    <a:pt x="113" y="29"/>
                  </a:lnTo>
                  <a:lnTo>
                    <a:pt x="117" y="21"/>
                  </a:lnTo>
                  <a:lnTo>
                    <a:pt x="113" y="17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3" y="9"/>
                  </a:lnTo>
                  <a:lnTo>
                    <a:pt x="113" y="4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4" y="4"/>
                  </a:lnTo>
                  <a:lnTo>
                    <a:pt x="142" y="4"/>
                  </a:lnTo>
                  <a:lnTo>
                    <a:pt x="151" y="9"/>
                  </a:lnTo>
                  <a:lnTo>
                    <a:pt x="155" y="13"/>
                  </a:lnTo>
                  <a:lnTo>
                    <a:pt x="155" y="17"/>
                  </a:lnTo>
                  <a:lnTo>
                    <a:pt x="155" y="17"/>
                  </a:lnTo>
                  <a:lnTo>
                    <a:pt x="155" y="21"/>
                  </a:lnTo>
                  <a:lnTo>
                    <a:pt x="155" y="25"/>
                  </a:lnTo>
                  <a:lnTo>
                    <a:pt x="151" y="34"/>
                  </a:lnTo>
                  <a:lnTo>
                    <a:pt x="151" y="38"/>
                  </a:lnTo>
                  <a:lnTo>
                    <a:pt x="147" y="46"/>
                  </a:lnTo>
                  <a:lnTo>
                    <a:pt x="142" y="59"/>
                  </a:lnTo>
                  <a:lnTo>
                    <a:pt x="138" y="71"/>
                  </a:lnTo>
                  <a:lnTo>
                    <a:pt x="126" y="92"/>
                  </a:lnTo>
                  <a:lnTo>
                    <a:pt x="113" y="109"/>
                  </a:lnTo>
                  <a:lnTo>
                    <a:pt x="101" y="126"/>
                  </a:lnTo>
                  <a:lnTo>
                    <a:pt x="88" y="138"/>
                  </a:lnTo>
                  <a:lnTo>
                    <a:pt x="76" y="151"/>
                  </a:lnTo>
                  <a:lnTo>
                    <a:pt x="59" y="163"/>
                  </a:lnTo>
                  <a:lnTo>
                    <a:pt x="46" y="172"/>
                  </a:lnTo>
                  <a:lnTo>
                    <a:pt x="34" y="176"/>
                  </a:lnTo>
                  <a:lnTo>
                    <a:pt x="21" y="184"/>
                  </a:lnTo>
                  <a:lnTo>
                    <a:pt x="9" y="188"/>
                  </a:lnTo>
                  <a:lnTo>
                    <a:pt x="5" y="188"/>
                  </a:lnTo>
                  <a:lnTo>
                    <a:pt x="0" y="188"/>
                  </a:lnTo>
                  <a:lnTo>
                    <a:pt x="0" y="1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41217A2A-1F4F-4417-86AE-BA12C23CA8BD}"/>
              </a:ext>
            </a:extLst>
          </p:cNvPr>
          <p:cNvGrpSpPr/>
          <p:nvPr/>
        </p:nvGrpSpPr>
        <p:grpSpPr>
          <a:xfrm>
            <a:off x="6796196" y="2304422"/>
            <a:ext cx="2377853" cy="2249156"/>
            <a:chOff x="6351696" y="8553085"/>
            <a:chExt cx="2377853" cy="2249156"/>
          </a:xfrm>
        </p:grpSpPr>
        <p:sp>
          <p:nvSpPr>
            <p:cNvPr id="12" name="Freeform 64">
              <a:extLst>
                <a:ext uri="{FF2B5EF4-FFF2-40B4-BE49-F238E27FC236}">
                  <a16:creationId xmlns:a16="http://schemas.microsoft.com/office/drawing/2014/main" id="{28996368-B1C1-494F-B91C-4264634CD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5483" y="8553085"/>
              <a:ext cx="337069" cy="992815"/>
            </a:xfrm>
            <a:custGeom>
              <a:avLst/>
              <a:gdLst>
                <a:gd name="T0" fmla="*/ 9 w 55"/>
                <a:gd name="T1" fmla="*/ 16 h 162"/>
                <a:gd name="T2" fmla="*/ 4 w 55"/>
                <a:gd name="T3" fmla="*/ 12 h 162"/>
                <a:gd name="T4" fmla="*/ 0 w 55"/>
                <a:gd name="T5" fmla="*/ 12 h 162"/>
                <a:gd name="T6" fmla="*/ 0 w 55"/>
                <a:gd name="T7" fmla="*/ 8 h 162"/>
                <a:gd name="T8" fmla="*/ 0 w 55"/>
                <a:gd name="T9" fmla="*/ 4 h 162"/>
                <a:gd name="T10" fmla="*/ 4 w 55"/>
                <a:gd name="T11" fmla="*/ 0 h 162"/>
                <a:gd name="T12" fmla="*/ 9 w 55"/>
                <a:gd name="T13" fmla="*/ 0 h 162"/>
                <a:gd name="T14" fmla="*/ 17 w 55"/>
                <a:gd name="T15" fmla="*/ 0 h 162"/>
                <a:gd name="T16" fmla="*/ 25 w 55"/>
                <a:gd name="T17" fmla="*/ 0 h 162"/>
                <a:gd name="T18" fmla="*/ 34 w 55"/>
                <a:gd name="T19" fmla="*/ 4 h 162"/>
                <a:gd name="T20" fmla="*/ 42 w 55"/>
                <a:gd name="T21" fmla="*/ 8 h 162"/>
                <a:gd name="T22" fmla="*/ 50 w 55"/>
                <a:gd name="T23" fmla="*/ 8 h 162"/>
                <a:gd name="T24" fmla="*/ 50 w 55"/>
                <a:gd name="T25" fmla="*/ 12 h 162"/>
                <a:gd name="T26" fmla="*/ 55 w 55"/>
                <a:gd name="T27" fmla="*/ 16 h 162"/>
                <a:gd name="T28" fmla="*/ 55 w 55"/>
                <a:gd name="T29" fmla="*/ 16 h 162"/>
                <a:gd name="T30" fmla="*/ 55 w 55"/>
                <a:gd name="T31" fmla="*/ 20 h 162"/>
                <a:gd name="T32" fmla="*/ 55 w 55"/>
                <a:gd name="T33" fmla="*/ 29 h 162"/>
                <a:gd name="T34" fmla="*/ 50 w 55"/>
                <a:gd name="T35" fmla="*/ 33 h 162"/>
                <a:gd name="T36" fmla="*/ 50 w 55"/>
                <a:gd name="T37" fmla="*/ 37 h 162"/>
                <a:gd name="T38" fmla="*/ 50 w 55"/>
                <a:gd name="T39" fmla="*/ 45 h 162"/>
                <a:gd name="T40" fmla="*/ 50 w 55"/>
                <a:gd name="T41" fmla="*/ 50 h 162"/>
                <a:gd name="T42" fmla="*/ 50 w 55"/>
                <a:gd name="T43" fmla="*/ 58 h 162"/>
                <a:gd name="T44" fmla="*/ 50 w 55"/>
                <a:gd name="T45" fmla="*/ 71 h 162"/>
                <a:gd name="T46" fmla="*/ 46 w 55"/>
                <a:gd name="T47" fmla="*/ 91 h 162"/>
                <a:gd name="T48" fmla="*/ 46 w 55"/>
                <a:gd name="T49" fmla="*/ 112 h 162"/>
                <a:gd name="T50" fmla="*/ 46 w 55"/>
                <a:gd name="T51" fmla="*/ 137 h 162"/>
                <a:gd name="T52" fmla="*/ 46 w 55"/>
                <a:gd name="T53" fmla="*/ 162 h 162"/>
                <a:gd name="T54" fmla="*/ 17 w 55"/>
                <a:gd name="T55" fmla="*/ 162 h 162"/>
                <a:gd name="T56" fmla="*/ 17 w 55"/>
                <a:gd name="T57" fmla="*/ 146 h 162"/>
                <a:gd name="T58" fmla="*/ 17 w 55"/>
                <a:gd name="T59" fmla="*/ 129 h 162"/>
                <a:gd name="T60" fmla="*/ 13 w 55"/>
                <a:gd name="T61" fmla="*/ 112 h 162"/>
                <a:gd name="T62" fmla="*/ 13 w 55"/>
                <a:gd name="T63" fmla="*/ 100 h 162"/>
                <a:gd name="T64" fmla="*/ 13 w 55"/>
                <a:gd name="T65" fmla="*/ 87 h 162"/>
                <a:gd name="T66" fmla="*/ 13 w 55"/>
                <a:gd name="T67" fmla="*/ 75 h 162"/>
                <a:gd name="T68" fmla="*/ 13 w 55"/>
                <a:gd name="T69" fmla="*/ 62 h 162"/>
                <a:gd name="T70" fmla="*/ 13 w 55"/>
                <a:gd name="T71" fmla="*/ 54 h 162"/>
                <a:gd name="T72" fmla="*/ 13 w 55"/>
                <a:gd name="T73" fmla="*/ 45 h 162"/>
                <a:gd name="T74" fmla="*/ 13 w 55"/>
                <a:gd name="T75" fmla="*/ 37 h 162"/>
                <a:gd name="T76" fmla="*/ 13 w 55"/>
                <a:gd name="T77" fmla="*/ 33 h 162"/>
                <a:gd name="T78" fmla="*/ 13 w 55"/>
                <a:gd name="T79" fmla="*/ 25 h 162"/>
                <a:gd name="T80" fmla="*/ 9 w 55"/>
                <a:gd name="T81" fmla="*/ 20 h 162"/>
                <a:gd name="T82" fmla="*/ 9 w 55"/>
                <a:gd name="T83" fmla="*/ 20 h 162"/>
                <a:gd name="T84" fmla="*/ 9 w 55"/>
                <a:gd name="T85" fmla="*/ 16 h 162"/>
                <a:gd name="T86" fmla="*/ 9 w 55"/>
                <a:gd name="T87" fmla="*/ 16 h 162"/>
                <a:gd name="T88" fmla="*/ 9 w 55"/>
                <a:gd name="T89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162">
                  <a:moveTo>
                    <a:pt x="9" y="16"/>
                  </a:move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42" y="8"/>
                  </a:lnTo>
                  <a:lnTo>
                    <a:pt x="50" y="8"/>
                  </a:lnTo>
                  <a:lnTo>
                    <a:pt x="50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9"/>
                  </a:lnTo>
                  <a:lnTo>
                    <a:pt x="50" y="33"/>
                  </a:lnTo>
                  <a:lnTo>
                    <a:pt x="50" y="37"/>
                  </a:lnTo>
                  <a:lnTo>
                    <a:pt x="50" y="45"/>
                  </a:lnTo>
                  <a:lnTo>
                    <a:pt x="50" y="50"/>
                  </a:lnTo>
                  <a:lnTo>
                    <a:pt x="50" y="58"/>
                  </a:lnTo>
                  <a:lnTo>
                    <a:pt x="50" y="71"/>
                  </a:lnTo>
                  <a:lnTo>
                    <a:pt x="46" y="91"/>
                  </a:lnTo>
                  <a:lnTo>
                    <a:pt x="46" y="112"/>
                  </a:lnTo>
                  <a:lnTo>
                    <a:pt x="46" y="137"/>
                  </a:lnTo>
                  <a:lnTo>
                    <a:pt x="46" y="162"/>
                  </a:lnTo>
                  <a:lnTo>
                    <a:pt x="17" y="162"/>
                  </a:lnTo>
                  <a:lnTo>
                    <a:pt x="17" y="146"/>
                  </a:lnTo>
                  <a:lnTo>
                    <a:pt x="17" y="129"/>
                  </a:lnTo>
                  <a:lnTo>
                    <a:pt x="13" y="112"/>
                  </a:lnTo>
                  <a:lnTo>
                    <a:pt x="13" y="100"/>
                  </a:lnTo>
                  <a:lnTo>
                    <a:pt x="13" y="87"/>
                  </a:lnTo>
                  <a:lnTo>
                    <a:pt x="13" y="75"/>
                  </a:lnTo>
                  <a:lnTo>
                    <a:pt x="13" y="62"/>
                  </a:lnTo>
                  <a:lnTo>
                    <a:pt x="13" y="54"/>
                  </a:lnTo>
                  <a:lnTo>
                    <a:pt x="13" y="45"/>
                  </a:lnTo>
                  <a:lnTo>
                    <a:pt x="13" y="37"/>
                  </a:lnTo>
                  <a:lnTo>
                    <a:pt x="13" y="33"/>
                  </a:lnTo>
                  <a:lnTo>
                    <a:pt x="13" y="25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5">
              <a:extLst>
                <a:ext uri="{FF2B5EF4-FFF2-40B4-BE49-F238E27FC236}">
                  <a16:creationId xmlns:a16="http://schemas.microsoft.com/office/drawing/2014/main" id="{2D087E34-E6CD-4E32-857C-8D58982C8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059" y="9012719"/>
              <a:ext cx="949917" cy="226756"/>
            </a:xfrm>
            <a:custGeom>
              <a:avLst/>
              <a:gdLst>
                <a:gd name="T0" fmla="*/ 0 w 155"/>
                <a:gd name="T1" fmla="*/ 25 h 37"/>
                <a:gd name="T2" fmla="*/ 4 w 155"/>
                <a:gd name="T3" fmla="*/ 21 h 37"/>
                <a:gd name="T4" fmla="*/ 4 w 155"/>
                <a:gd name="T5" fmla="*/ 21 h 37"/>
                <a:gd name="T6" fmla="*/ 8 w 155"/>
                <a:gd name="T7" fmla="*/ 21 h 37"/>
                <a:gd name="T8" fmla="*/ 13 w 155"/>
                <a:gd name="T9" fmla="*/ 16 h 37"/>
                <a:gd name="T10" fmla="*/ 21 w 155"/>
                <a:gd name="T11" fmla="*/ 16 h 37"/>
                <a:gd name="T12" fmla="*/ 29 w 155"/>
                <a:gd name="T13" fmla="*/ 12 h 37"/>
                <a:gd name="T14" fmla="*/ 42 w 155"/>
                <a:gd name="T15" fmla="*/ 12 h 37"/>
                <a:gd name="T16" fmla="*/ 54 w 155"/>
                <a:gd name="T17" fmla="*/ 8 h 37"/>
                <a:gd name="T18" fmla="*/ 79 w 155"/>
                <a:gd name="T19" fmla="*/ 4 h 37"/>
                <a:gd name="T20" fmla="*/ 100 w 155"/>
                <a:gd name="T21" fmla="*/ 4 h 37"/>
                <a:gd name="T22" fmla="*/ 117 w 155"/>
                <a:gd name="T23" fmla="*/ 4 h 37"/>
                <a:gd name="T24" fmla="*/ 130 w 155"/>
                <a:gd name="T25" fmla="*/ 0 h 37"/>
                <a:gd name="T26" fmla="*/ 142 w 155"/>
                <a:gd name="T27" fmla="*/ 0 h 37"/>
                <a:gd name="T28" fmla="*/ 150 w 155"/>
                <a:gd name="T29" fmla="*/ 4 h 37"/>
                <a:gd name="T30" fmla="*/ 155 w 155"/>
                <a:gd name="T31" fmla="*/ 4 h 37"/>
                <a:gd name="T32" fmla="*/ 155 w 155"/>
                <a:gd name="T33" fmla="*/ 8 h 37"/>
                <a:gd name="T34" fmla="*/ 155 w 155"/>
                <a:gd name="T35" fmla="*/ 12 h 37"/>
                <a:gd name="T36" fmla="*/ 150 w 155"/>
                <a:gd name="T37" fmla="*/ 16 h 37"/>
                <a:gd name="T38" fmla="*/ 146 w 155"/>
                <a:gd name="T39" fmla="*/ 21 h 37"/>
                <a:gd name="T40" fmla="*/ 146 w 155"/>
                <a:gd name="T41" fmla="*/ 21 h 37"/>
                <a:gd name="T42" fmla="*/ 138 w 155"/>
                <a:gd name="T43" fmla="*/ 21 h 37"/>
                <a:gd name="T44" fmla="*/ 134 w 155"/>
                <a:gd name="T45" fmla="*/ 25 h 37"/>
                <a:gd name="T46" fmla="*/ 125 w 155"/>
                <a:gd name="T47" fmla="*/ 25 h 37"/>
                <a:gd name="T48" fmla="*/ 117 w 155"/>
                <a:gd name="T49" fmla="*/ 25 h 37"/>
                <a:gd name="T50" fmla="*/ 109 w 155"/>
                <a:gd name="T51" fmla="*/ 29 h 37"/>
                <a:gd name="T52" fmla="*/ 96 w 155"/>
                <a:gd name="T53" fmla="*/ 29 h 37"/>
                <a:gd name="T54" fmla="*/ 84 w 155"/>
                <a:gd name="T55" fmla="*/ 33 h 37"/>
                <a:gd name="T56" fmla="*/ 71 w 155"/>
                <a:gd name="T57" fmla="*/ 33 h 37"/>
                <a:gd name="T58" fmla="*/ 63 w 155"/>
                <a:gd name="T59" fmla="*/ 33 h 37"/>
                <a:gd name="T60" fmla="*/ 54 w 155"/>
                <a:gd name="T61" fmla="*/ 33 h 37"/>
                <a:gd name="T62" fmla="*/ 50 w 155"/>
                <a:gd name="T63" fmla="*/ 33 h 37"/>
                <a:gd name="T64" fmla="*/ 46 w 155"/>
                <a:gd name="T65" fmla="*/ 37 h 37"/>
                <a:gd name="T66" fmla="*/ 42 w 155"/>
                <a:gd name="T67" fmla="*/ 37 h 37"/>
                <a:gd name="T68" fmla="*/ 38 w 155"/>
                <a:gd name="T69" fmla="*/ 37 h 37"/>
                <a:gd name="T70" fmla="*/ 29 w 155"/>
                <a:gd name="T71" fmla="*/ 33 h 37"/>
                <a:gd name="T72" fmla="*/ 17 w 155"/>
                <a:gd name="T73" fmla="*/ 33 h 37"/>
                <a:gd name="T74" fmla="*/ 13 w 155"/>
                <a:gd name="T75" fmla="*/ 33 h 37"/>
                <a:gd name="T76" fmla="*/ 8 w 155"/>
                <a:gd name="T77" fmla="*/ 29 h 37"/>
                <a:gd name="T78" fmla="*/ 4 w 155"/>
                <a:gd name="T79" fmla="*/ 29 h 37"/>
                <a:gd name="T80" fmla="*/ 0 w 155"/>
                <a:gd name="T81" fmla="*/ 25 h 37"/>
                <a:gd name="T82" fmla="*/ 0 w 155"/>
                <a:gd name="T8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5" h="37">
                  <a:moveTo>
                    <a:pt x="0" y="25"/>
                  </a:moveTo>
                  <a:lnTo>
                    <a:pt x="4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3" y="16"/>
                  </a:lnTo>
                  <a:lnTo>
                    <a:pt x="21" y="16"/>
                  </a:lnTo>
                  <a:lnTo>
                    <a:pt x="29" y="12"/>
                  </a:lnTo>
                  <a:lnTo>
                    <a:pt x="42" y="12"/>
                  </a:lnTo>
                  <a:lnTo>
                    <a:pt x="54" y="8"/>
                  </a:lnTo>
                  <a:lnTo>
                    <a:pt x="79" y="4"/>
                  </a:lnTo>
                  <a:lnTo>
                    <a:pt x="100" y="4"/>
                  </a:lnTo>
                  <a:lnTo>
                    <a:pt x="117" y="4"/>
                  </a:lnTo>
                  <a:lnTo>
                    <a:pt x="130" y="0"/>
                  </a:lnTo>
                  <a:lnTo>
                    <a:pt x="142" y="0"/>
                  </a:lnTo>
                  <a:lnTo>
                    <a:pt x="150" y="4"/>
                  </a:lnTo>
                  <a:lnTo>
                    <a:pt x="155" y="4"/>
                  </a:lnTo>
                  <a:lnTo>
                    <a:pt x="155" y="8"/>
                  </a:lnTo>
                  <a:lnTo>
                    <a:pt x="155" y="12"/>
                  </a:lnTo>
                  <a:lnTo>
                    <a:pt x="150" y="16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38" y="21"/>
                  </a:lnTo>
                  <a:lnTo>
                    <a:pt x="134" y="25"/>
                  </a:lnTo>
                  <a:lnTo>
                    <a:pt x="125" y="25"/>
                  </a:lnTo>
                  <a:lnTo>
                    <a:pt x="117" y="25"/>
                  </a:lnTo>
                  <a:lnTo>
                    <a:pt x="109" y="29"/>
                  </a:lnTo>
                  <a:lnTo>
                    <a:pt x="96" y="29"/>
                  </a:lnTo>
                  <a:lnTo>
                    <a:pt x="84" y="33"/>
                  </a:lnTo>
                  <a:lnTo>
                    <a:pt x="71" y="33"/>
                  </a:lnTo>
                  <a:lnTo>
                    <a:pt x="63" y="33"/>
                  </a:lnTo>
                  <a:lnTo>
                    <a:pt x="54" y="33"/>
                  </a:lnTo>
                  <a:lnTo>
                    <a:pt x="50" y="33"/>
                  </a:lnTo>
                  <a:lnTo>
                    <a:pt x="46" y="37"/>
                  </a:lnTo>
                  <a:lnTo>
                    <a:pt x="42" y="37"/>
                  </a:lnTo>
                  <a:lnTo>
                    <a:pt x="38" y="37"/>
                  </a:lnTo>
                  <a:lnTo>
                    <a:pt x="29" y="33"/>
                  </a:lnTo>
                  <a:lnTo>
                    <a:pt x="17" y="33"/>
                  </a:lnTo>
                  <a:lnTo>
                    <a:pt x="13" y="33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6">
              <a:extLst>
                <a:ext uri="{FF2B5EF4-FFF2-40B4-BE49-F238E27FC236}">
                  <a16:creationId xmlns:a16="http://schemas.microsoft.com/office/drawing/2014/main" id="{429DB8E1-E141-4531-9C59-CBD4E0B2A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210" y="9343657"/>
              <a:ext cx="2353339" cy="361583"/>
            </a:xfrm>
            <a:custGeom>
              <a:avLst/>
              <a:gdLst>
                <a:gd name="T0" fmla="*/ 275 w 384"/>
                <a:gd name="T1" fmla="*/ 4 h 59"/>
                <a:gd name="T2" fmla="*/ 296 w 384"/>
                <a:gd name="T3" fmla="*/ 0 h 59"/>
                <a:gd name="T4" fmla="*/ 313 w 384"/>
                <a:gd name="T5" fmla="*/ 0 h 59"/>
                <a:gd name="T6" fmla="*/ 326 w 384"/>
                <a:gd name="T7" fmla="*/ 0 h 59"/>
                <a:gd name="T8" fmla="*/ 338 w 384"/>
                <a:gd name="T9" fmla="*/ 0 h 59"/>
                <a:gd name="T10" fmla="*/ 346 w 384"/>
                <a:gd name="T11" fmla="*/ 0 h 59"/>
                <a:gd name="T12" fmla="*/ 355 w 384"/>
                <a:gd name="T13" fmla="*/ 0 h 59"/>
                <a:gd name="T14" fmla="*/ 363 w 384"/>
                <a:gd name="T15" fmla="*/ 4 h 59"/>
                <a:gd name="T16" fmla="*/ 372 w 384"/>
                <a:gd name="T17" fmla="*/ 8 h 59"/>
                <a:gd name="T18" fmla="*/ 376 w 384"/>
                <a:gd name="T19" fmla="*/ 13 h 59"/>
                <a:gd name="T20" fmla="*/ 384 w 384"/>
                <a:gd name="T21" fmla="*/ 17 h 59"/>
                <a:gd name="T22" fmla="*/ 384 w 384"/>
                <a:gd name="T23" fmla="*/ 21 h 59"/>
                <a:gd name="T24" fmla="*/ 384 w 384"/>
                <a:gd name="T25" fmla="*/ 21 h 59"/>
                <a:gd name="T26" fmla="*/ 384 w 384"/>
                <a:gd name="T27" fmla="*/ 25 h 59"/>
                <a:gd name="T28" fmla="*/ 380 w 384"/>
                <a:gd name="T29" fmla="*/ 25 h 59"/>
                <a:gd name="T30" fmla="*/ 376 w 384"/>
                <a:gd name="T31" fmla="*/ 25 h 59"/>
                <a:gd name="T32" fmla="*/ 367 w 384"/>
                <a:gd name="T33" fmla="*/ 29 h 59"/>
                <a:gd name="T34" fmla="*/ 359 w 384"/>
                <a:gd name="T35" fmla="*/ 29 h 59"/>
                <a:gd name="T36" fmla="*/ 346 w 384"/>
                <a:gd name="T37" fmla="*/ 29 h 59"/>
                <a:gd name="T38" fmla="*/ 334 w 384"/>
                <a:gd name="T39" fmla="*/ 29 h 59"/>
                <a:gd name="T40" fmla="*/ 321 w 384"/>
                <a:gd name="T41" fmla="*/ 29 h 59"/>
                <a:gd name="T42" fmla="*/ 292 w 384"/>
                <a:gd name="T43" fmla="*/ 29 h 59"/>
                <a:gd name="T44" fmla="*/ 263 w 384"/>
                <a:gd name="T45" fmla="*/ 29 h 59"/>
                <a:gd name="T46" fmla="*/ 234 w 384"/>
                <a:gd name="T47" fmla="*/ 33 h 59"/>
                <a:gd name="T48" fmla="*/ 209 w 384"/>
                <a:gd name="T49" fmla="*/ 33 h 59"/>
                <a:gd name="T50" fmla="*/ 184 w 384"/>
                <a:gd name="T51" fmla="*/ 38 h 59"/>
                <a:gd name="T52" fmla="*/ 154 w 384"/>
                <a:gd name="T53" fmla="*/ 42 h 59"/>
                <a:gd name="T54" fmla="*/ 125 w 384"/>
                <a:gd name="T55" fmla="*/ 46 h 59"/>
                <a:gd name="T56" fmla="*/ 96 w 384"/>
                <a:gd name="T57" fmla="*/ 50 h 59"/>
                <a:gd name="T58" fmla="*/ 79 w 384"/>
                <a:gd name="T59" fmla="*/ 50 h 59"/>
                <a:gd name="T60" fmla="*/ 67 w 384"/>
                <a:gd name="T61" fmla="*/ 54 h 59"/>
                <a:gd name="T62" fmla="*/ 54 w 384"/>
                <a:gd name="T63" fmla="*/ 54 h 59"/>
                <a:gd name="T64" fmla="*/ 46 w 384"/>
                <a:gd name="T65" fmla="*/ 59 h 59"/>
                <a:gd name="T66" fmla="*/ 37 w 384"/>
                <a:gd name="T67" fmla="*/ 59 h 59"/>
                <a:gd name="T68" fmla="*/ 33 w 384"/>
                <a:gd name="T69" fmla="*/ 59 h 59"/>
                <a:gd name="T70" fmla="*/ 29 w 384"/>
                <a:gd name="T71" fmla="*/ 59 h 59"/>
                <a:gd name="T72" fmla="*/ 25 w 384"/>
                <a:gd name="T73" fmla="*/ 59 h 59"/>
                <a:gd name="T74" fmla="*/ 21 w 384"/>
                <a:gd name="T75" fmla="*/ 59 h 59"/>
                <a:gd name="T76" fmla="*/ 17 w 384"/>
                <a:gd name="T77" fmla="*/ 54 h 59"/>
                <a:gd name="T78" fmla="*/ 8 w 384"/>
                <a:gd name="T79" fmla="*/ 46 h 59"/>
                <a:gd name="T80" fmla="*/ 0 w 384"/>
                <a:gd name="T81" fmla="*/ 38 h 59"/>
                <a:gd name="T82" fmla="*/ 79 w 384"/>
                <a:gd name="T83" fmla="*/ 29 h 59"/>
                <a:gd name="T84" fmla="*/ 117 w 384"/>
                <a:gd name="T85" fmla="*/ 25 h 59"/>
                <a:gd name="T86" fmla="*/ 154 w 384"/>
                <a:gd name="T87" fmla="*/ 21 h 59"/>
                <a:gd name="T88" fmla="*/ 192 w 384"/>
                <a:gd name="T89" fmla="*/ 17 h 59"/>
                <a:gd name="T90" fmla="*/ 221 w 384"/>
                <a:gd name="T91" fmla="*/ 13 h 59"/>
                <a:gd name="T92" fmla="*/ 250 w 384"/>
                <a:gd name="T93" fmla="*/ 8 h 59"/>
                <a:gd name="T94" fmla="*/ 275 w 384"/>
                <a:gd name="T95" fmla="*/ 4 h 59"/>
                <a:gd name="T96" fmla="*/ 275 w 384"/>
                <a:gd name="T9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4" h="59">
                  <a:moveTo>
                    <a:pt x="275" y="4"/>
                  </a:moveTo>
                  <a:lnTo>
                    <a:pt x="296" y="0"/>
                  </a:lnTo>
                  <a:lnTo>
                    <a:pt x="313" y="0"/>
                  </a:lnTo>
                  <a:lnTo>
                    <a:pt x="326" y="0"/>
                  </a:lnTo>
                  <a:lnTo>
                    <a:pt x="338" y="0"/>
                  </a:lnTo>
                  <a:lnTo>
                    <a:pt x="346" y="0"/>
                  </a:lnTo>
                  <a:lnTo>
                    <a:pt x="355" y="0"/>
                  </a:lnTo>
                  <a:lnTo>
                    <a:pt x="363" y="4"/>
                  </a:lnTo>
                  <a:lnTo>
                    <a:pt x="372" y="8"/>
                  </a:lnTo>
                  <a:lnTo>
                    <a:pt x="376" y="13"/>
                  </a:lnTo>
                  <a:lnTo>
                    <a:pt x="384" y="17"/>
                  </a:lnTo>
                  <a:lnTo>
                    <a:pt x="384" y="21"/>
                  </a:lnTo>
                  <a:lnTo>
                    <a:pt x="384" y="21"/>
                  </a:lnTo>
                  <a:lnTo>
                    <a:pt x="384" y="25"/>
                  </a:lnTo>
                  <a:lnTo>
                    <a:pt x="380" y="25"/>
                  </a:lnTo>
                  <a:lnTo>
                    <a:pt x="376" y="25"/>
                  </a:lnTo>
                  <a:lnTo>
                    <a:pt x="367" y="29"/>
                  </a:lnTo>
                  <a:lnTo>
                    <a:pt x="359" y="29"/>
                  </a:lnTo>
                  <a:lnTo>
                    <a:pt x="346" y="29"/>
                  </a:lnTo>
                  <a:lnTo>
                    <a:pt x="334" y="29"/>
                  </a:lnTo>
                  <a:lnTo>
                    <a:pt x="321" y="29"/>
                  </a:lnTo>
                  <a:lnTo>
                    <a:pt x="292" y="29"/>
                  </a:lnTo>
                  <a:lnTo>
                    <a:pt x="263" y="29"/>
                  </a:lnTo>
                  <a:lnTo>
                    <a:pt x="234" y="33"/>
                  </a:lnTo>
                  <a:lnTo>
                    <a:pt x="209" y="33"/>
                  </a:lnTo>
                  <a:lnTo>
                    <a:pt x="184" y="38"/>
                  </a:lnTo>
                  <a:lnTo>
                    <a:pt x="154" y="42"/>
                  </a:lnTo>
                  <a:lnTo>
                    <a:pt x="125" y="46"/>
                  </a:lnTo>
                  <a:lnTo>
                    <a:pt x="96" y="50"/>
                  </a:lnTo>
                  <a:lnTo>
                    <a:pt x="79" y="50"/>
                  </a:lnTo>
                  <a:lnTo>
                    <a:pt x="67" y="54"/>
                  </a:lnTo>
                  <a:lnTo>
                    <a:pt x="54" y="54"/>
                  </a:lnTo>
                  <a:lnTo>
                    <a:pt x="46" y="59"/>
                  </a:lnTo>
                  <a:lnTo>
                    <a:pt x="37" y="59"/>
                  </a:lnTo>
                  <a:lnTo>
                    <a:pt x="33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7" y="54"/>
                  </a:lnTo>
                  <a:lnTo>
                    <a:pt x="8" y="46"/>
                  </a:lnTo>
                  <a:lnTo>
                    <a:pt x="0" y="38"/>
                  </a:lnTo>
                  <a:lnTo>
                    <a:pt x="79" y="29"/>
                  </a:lnTo>
                  <a:lnTo>
                    <a:pt x="117" y="25"/>
                  </a:lnTo>
                  <a:lnTo>
                    <a:pt x="154" y="21"/>
                  </a:lnTo>
                  <a:lnTo>
                    <a:pt x="192" y="17"/>
                  </a:lnTo>
                  <a:lnTo>
                    <a:pt x="221" y="13"/>
                  </a:lnTo>
                  <a:lnTo>
                    <a:pt x="250" y="8"/>
                  </a:lnTo>
                  <a:lnTo>
                    <a:pt x="275" y="4"/>
                  </a:lnTo>
                  <a:lnTo>
                    <a:pt x="27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">
              <a:extLst>
                <a:ext uri="{FF2B5EF4-FFF2-40B4-BE49-F238E27FC236}">
                  <a16:creationId xmlns:a16="http://schemas.microsoft.com/office/drawing/2014/main" id="{FF682163-8113-407E-9EB2-9F934D43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696" y="8859509"/>
              <a:ext cx="1942732" cy="1587280"/>
            </a:xfrm>
            <a:custGeom>
              <a:avLst/>
              <a:gdLst>
                <a:gd name="T0" fmla="*/ 108 w 317"/>
                <a:gd name="T1" fmla="*/ 209 h 259"/>
                <a:gd name="T2" fmla="*/ 92 w 317"/>
                <a:gd name="T3" fmla="*/ 221 h 259"/>
                <a:gd name="T4" fmla="*/ 71 w 317"/>
                <a:gd name="T5" fmla="*/ 234 h 259"/>
                <a:gd name="T6" fmla="*/ 54 w 317"/>
                <a:gd name="T7" fmla="*/ 242 h 259"/>
                <a:gd name="T8" fmla="*/ 37 w 317"/>
                <a:gd name="T9" fmla="*/ 250 h 259"/>
                <a:gd name="T10" fmla="*/ 21 w 317"/>
                <a:gd name="T11" fmla="*/ 255 h 259"/>
                <a:gd name="T12" fmla="*/ 12 w 317"/>
                <a:gd name="T13" fmla="*/ 259 h 259"/>
                <a:gd name="T14" fmla="*/ 8 w 317"/>
                <a:gd name="T15" fmla="*/ 259 h 259"/>
                <a:gd name="T16" fmla="*/ 4 w 317"/>
                <a:gd name="T17" fmla="*/ 259 h 259"/>
                <a:gd name="T18" fmla="*/ 0 w 317"/>
                <a:gd name="T19" fmla="*/ 259 h 259"/>
                <a:gd name="T20" fmla="*/ 0 w 317"/>
                <a:gd name="T21" fmla="*/ 259 h 259"/>
                <a:gd name="T22" fmla="*/ 0 w 317"/>
                <a:gd name="T23" fmla="*/ 255 h 259"/>
                <a:gd name="T24" fmla="*/ 0 w 317"/>
                <a:gd name="T25" fmla="*/ 255 h 259"/>
                <a:gd name="T26" fmla="*/ 4 w 317"/>
                <a:gd name="T27" fmla="*/ 250 h 259"/>
                <a:gd name="T28" fmla="*/ 8 w 317"/>
                <a:gd name="T29" fmla="*/ 246 h 259"/>
                <a:gd name="T30" fmla="*/ 16 w 317"/>
                <a:gd name="T31" fmla="*/ 242 h 259"/>
                <a:gd name="T32" fmla="*/ 25 w 317"/>
                <a:gd name="T33" fmla="*/ 234 h 259"/>
                <a:gd name="T34" fmla="*/ 37 w 317"/>
                <a:gd name="T35" fmla="*/ 225 h 259"/>
                <a:gd name="T36" fmla="*/ 50 w 317"/>
                <a:gd name="T37" fmla="*/ 217 h 259"/>
                <a:gd name="T38" fmla="*/ 75 w 317"/>
                <a:gd name="T39" fmla="*/ 200 h 259"/>
                <a:gd name="T40" fmla="*/ 104 w 317"/>
                <a:gd name="T41" fmla="*/ 179 h 259"/>
                <a:gd name="T42" fmla="*/ 133 w 317"/>
                <a:gd name="T43" fmla="*/ 158 h 259"/>
                <a:gd name="T44" fmla="*/ 167 w 317"/>
                <a:gd name="T45" fmla="*/ 133 h 259"/>
                <a:gd name="T46" fmla="*/ 179 w 317"/>
                <a:gd name="T47" fmla="*/ 121 h 259"/>
                <a:gd name="T48" fmla="*/ 196 w 317"/>
                <a:gd name="T49" fmla="*/ 108 h 259"/>
                <a:gd name="T50" fmla="*/ 209 w 317"/>
                <a:gd name="T51" fmla="*/ 96 h 259"/>
                <a:gd name="T52" fmla="*/ 221 w 317"/>
                <a:gd name="T53" fmla="*/ 87 h 259"/>
                <a:gd name="T54" fmla="*/ 229 w 317"/>
                <a:gd name="T55" fmla="*/ 75 h 259"/>
                <a:gd name="T56" fmla="*/ 238 w 317"/>
                <a:gd name="T57" fmla="*/ 67 h 259"/>
                <a:gd name="T58" fmla="*/ 246 w 317"/>
                <a:gd name="T59" fmla="*/ 58 h 259"/>
                <a:gd name="T60" fmla="*/ 254 w 317"/>
                <a:gd name="T61" fmla="*/ 50 h 259"/>
                <a:gd name="T62" fmla="*/ 263 w 317"/>
                <a:gd name="T63" fmla="*/ 33 h 259"/>
                <a:gd name="T64" fmla="*/ 271 w 317"/>
                <a:gd name="T65" fmla="*/ 25 h 259"/>
                <a:gd name="T66" fmla="*/ 275 w 317"/>
                <a:gd name="T67" fmla="*/ 16 h 259"/>
                <a:gd name="T68" fmla="*/ 275 w 317"/>
                <a:gd name="T69" fmla="*/ 12 h 259"/>
                <a:gd name="T70" fmla="*/ 275 w 317"/>
                <a:gd name="T71" fmla="*/ 8 h 259"/>
                <a:gd name="T72" fmla="*/ 275 w 317"/>
                <a:gd name="T73" fmla="*/ 8 h 259"/>
                <a:gd name="T74" fmla="*/ 275 w 317"/>
                <a:gd name="T75" fmla="*/ 4 h 259"/>
                <a:gd name="T76" fmla="*/ 279 w 317"/>
                <a:gd name="T77" fmla="*/ 4 h 259"/>
                <a:gd name="T78" fmla="*/ 279 w 317"/>
                <a:gd name="T79" fmla="*/ 0 h 259"/>
                <a:gd name="T80" fmla="*/ 284 w 317"/>
                <a:gd name="T81" fmla="*/ 0 h 259"/>
                <a:gd name="T82" fmla="*/ 288 w 317"/>
                <a:gd name="T83" fmla="*/ 0 h 259"/>
                <a:gd name="T84" fmla="*/ 292 w 317"/>
                <a:gd name="T85" fmla="*/ 0 h 259"/>
                <a:gd name="T86" fmla="*/ 300 w 317"/>
                <a:gd name="T87" fmla="*/ 8 h 259"/>
                <a:gd name="T88" fmla="*/ 309 w 317"/>
                <a:gd name="T89" fmla="*/ 12 h 259"/>
                <a:gd name="T90" fmla="*/ 313 w 317"/>
                <a:gd name="T91" fmla="*/ 16 h 259"/>
                <a:gd name="T92" fmla="*/ 313 w 317"/>
                <a:gd name="T93" fmla="*/ 21 h 259"/>
                <a:gd name="T94" fmla="*/ 317 w 317"/>
                <a:gd name="T95" fmla="*/ 25 h 259"/>
                <a:gd name="T96" fmla="*/ 317 w 317"/>
                <a:gd name="T97" fmla="*/ 29 h 259"/>
                <a:gd name="T98" fmla="*/ 313 w 317"/>
                <a:gd name="T99" fmla="*/ 33 h 259"/>
                <a:gd name="T100" fmla="*/ 309 w 317"/>
                <a:gd name="T101" fmla="*/ 37 h 259"/>
                <a:gd name="T102" fmla="*/ 305 w 317"/>
                <a:gd name="T103" fmla="*/ 41 h 259"/>
                <a:gd name="T104" fmla="*/ 300 w 317"/>
                <a:gd name="T105" fmla="*/ 50 h 259"/>
                <a:gd name="T106" fmla="*/ 292 w 317"/>
                <a:gd name="T107" fmla="*/ 54 h 259"/>
                <a:gd name="T108" fmla="*/ 284 w 317"/>
                <a:gd name="T109" fmla="*/ 62 h 259"/>
                <a:gd name="T110" fmla="*/ 275 w 317"/>
                <a:gd name="T111" fmla="*/ 75 h 259"/>
                <a:gd name="T112" fmla="*/ 234 w 317"/>
                <a:gd name="T113" fmla="*/ 112 h 259"/>
                <a:gd name="T114" fmla="*/ 192 w 317"/>
                <a:gd name="T115" fmla="*/ 146 h 259"/>
                <a:gd name="T116" fmla="*/ 171 w 317"/>
                <a:gd name="T117" fmla="*/ 167 h 259"/>
                <a:gd name="T118" fmla="*/ 150 w 317"/>
                <a:gd name="T119" fmla="*/ 184 h 259"/>
                <a:gd name="T120" fmla="*/ 129 w 317"/>
                <a:gd name="T121" fmla="*/ 196 h 259"/>
                <a:gd name="T122" fmla="*/ 108 w 317"/>
                <a:gd name="T123" fmla="*/ 209 h 259"/>
                <a:gd name="T124" fmla="*/ 108 w 317"/>
                <a:gd name="T125" fmla="*/ 20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259">
                  <a:moveTo>
                    <a:pt x="108" y="209"/>
                  </a:moveTo>
                  <a:lnTo>
                    <a:pt x="92" y="221"/>
                  </a:lnTo>
                  <a:lnTo>
                    <a:pt x="71" y="234"/>
                  </a:lnTo>
                  <a:lnTo>
                    <a:pt x="54" y="242"/>
                  </a:lnTo>
                  <a:lnTo>
                    <a:pt x="37" y="250"/>
                  </a:lnTo>
                  <a:lnTo>
                    <a:pt x="21" y="255"/>
                  </a:lnTo>
                  <a:lnTo>
                    <a:pt x="12" y="259"/>
                  </a:lnTo>
                  <a:lnTo>
                    <a:pt x="8" y="259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4" y="250"/>
                  </a:lnTo>
                  <a:lnTo>
                    <a:pt x="8" y="246"/>
                  </a:lnTo>
                  <a:lnTo>
                    <a:pt x="16" y="242"/>
                  </a:lnTo>
                  <a:lnTo>
                    <a:pt x="25" y="234"/>
                  </a:lnTo>
                  <a:lnTo>
                    <a:pt x="37" y="225"/>
                  </a:lnTo>
                  <a:lnTo>
                    <a:pt x="50" y="217"/>
                  </a:lnTo>
                  <a:lnTo>
                    <a:pt x="75" y="200"/>
                  </a:lnTo>
                  <a:lnTo>
                    <a:pt x="104" y="179"/>
                  </a:lnTo>
                  <a:lnTo>
                    <a:pt x="133" y="158"/>
                  </a:lnTo>
                  <a:lnTo>
                    <a:pt x="167" y="133"/>
                  </a:lnTo>
                  <a:lnTo>
                    <a:pt x="179" y="121"/>
                  </a:lnTo>
                  <a:lnTo>
                    <a:pt x="196" y="108"/>
                  </a:lnTo>
                  <a:lnTo>
                    <a:pt x="209" y="96"/>
                  </a:lnTo>
                  <a:lnTo>
                    <a:pt x="221" y="87"/>
                  </a:lnTo>
                  <a:lnTo>
                    <a:pt x="229" y="75"/>
                  </a:lnTo>
                  <a:lnTo>
                    <a:pt x="238" y="67"/>
                  </a:lnTo>
                  <a:lnTo>
                    <a:pt x="246" y="58"/>
                  </a:lnTo>
                  <a:lnTo>
                    <a:pt x="254" y="50"/>
                  </a:lnTo>
                  <a:lnTo>
                    <a:pt x="263" y="33"/>
                  </a:lnTo>
                  <a:lnTo>
                    <a:pt x="271" y="25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5" y="8"/>
                  </a:lnTo>
                  <a:lnTo>
                    <a:pt x="275" y="8"/>
                  </a:lnTo>
                  <a:lnTo>
                    <a:pt x="275" y="4"/>
                  </a:lnTo>
                  <a:lnTo>
                    <a:pt x="279" y="4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300" y="8"/>
                  </a:lnTo>
                  <a:lnTo>
                    <a:pt x="309" y="12"/>
                  </a:lnTo>
                  <a:lnTo>
                    <a:pt x="313" y="16"/>
                  </a:lnTo>
                  <a:lnTo>
                    <a:pt x="313" y="21"/>
                  </a:lnTo>
                  <a:lnTo>
                    <a:pt x="317" y="25"/>
                  </a:lnTo>
                  <a:lnTo>
                    <a:pt x="317" y="29"/>
                  </a:lnTo>
                  <a:lnTo>
                    <a:pt x="313" y="33"/>
                  </a:lnTo>
                  <a:lnTo>
                    <a:pt x="309" y="37"/>
                  </a:lnTo>
                  <a:lnTo>
                    <a:pt x="305" y="41"/>
                  </a:lnTo>
                  <a:lnTo>
                    <a:pt x="300" y="50"/>
                  </a:lnTo>
                  <a:lnTo>
                    <a:pt x="292" y="54"/>
                  </a:lnTo>
                  <a:lnTo>
                    <a:pt x="284" y="62"/>
                  </a:lnTo>
                  <a:lnTo>
                    <a:pt x="275" y="75"/>
                  </a:lnTo>
                  <a:lnTo>
                    <a:pt x="234" y="112"/>
                  </a:lnTo>
                  <a:lnTo>
                    <a:pt x="192" y="146"/>
                  </a:lnTo>
                  <a:lnTo>
                    <a:pt x="171" y="167"/>
                  </a:lnTo>
                  <a:lnTo>
                    <a:pt x="150" y="184"/>
                  </a:lnTo>
                  <a:lnTo>
                    <a:pt x="129" y="196"/>
                  </a:lnTo>
                  <a:lnTo>
                    <a:pt x="108" y="209"/>
                  </a:lnTo>
                  <a:lnTo>
                    <a:pt x="108" y="2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8">
              <a:extLst>
                <a:ext uri="{FF2B5EF4-FFF2-40B4-BE49-F238E27FC236}">
                  <a16:creationId xmlns:a16="http://schemas.microsoft.com/office/drawing/2014/main" id="{2BDD4F29-594F-4548-84A6-524796D14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273" y="9803296"/>
              <a:ext cx="232882" cy="845731"/>
            </a:xfrm>
            <a:custGeom>
              <a:avLst/>
              <a:gdLst>
                <a:gd name="T0" fmla="*/ 0 w 38"/>
                <a:gd name="T1" fmla="*/ 0 h 138"/>
                <a:gd name="T2" fmla="*/ 38 w 38"/>
                <a:gd name="T3" fmla="*/ 0 h 138"/>
                <a:gd name="T4" fmla="*/ 38 w 38"/>
                <a:gd name="T5" fmla="*/ 34 h 138"/>
                <a:gd name="T6" fmla="*/ 34 w 38"/>
                <a:gd name="T7" fmla="*/ 59 h 138"/>
                <a:gd name="T8" fmla="*/ 34 w 38"/>
                <a:gd name="T9" fmla="*/ 84 h 138"/>
                <a:gd name="T10" fmla="*/ 34 w 38"/>
                <a:gd name="T11" fmla="*/ 101 h 138"/>
                <a:gd name="T12" fmla="*/ 29 w 38"/>
                <a:gd name="T13" fmla="*/ 117 h 138"/>
                <a:gd name="T14" fmla="*/ 29 w 38"/>
                <a:gd name="T15" fmla="*/ 130 h 138"/>
                <a:gd name="T16" fmla="*/ 29 w 38"/>
                <a:gd name="T17" fmla="*/ 134 h 138"/>
                <a:gd name="T18" fmla="*/ 25 w 38"/>
                <a:gd name="T19" fmla="*/ 138 h 138"/>
                <a:gd name="T20" fmla="*/ 21 w 38"/>
                <a:gd name="T21" fmla="*/ 138 h 138"/>
                <a:gd name="T22" fmla="*/ 17 w 38"/>
                <a:gd name="T23" fmla="*/ 138 h 138"/>
                <a:gd name="T24" fmla="*/ 17 w 38"/>
                <a:gd name="T25" fmla="*/ 138 h 138"/>
                <a:gd name="T26" fmla="*/ 13 w 38"/>
                <a:gd name="T27" fmla="*/ 134 h 138"/>
                <a:gd name="T28" fmla="*/ 9 w 38"/>
                <a:gd name="T29" fmla="*/ 126 h 138"/>
                <a:gd name="T30" fmla="*/ 4 w 38"/>
                <a:gd name="T31" fmla="*/ 121 h 138"/>
                <a:gd name="T32" fmla="*/ 4 w 38"/>
                <a:gd name="T33" fmla="*/ 113 h 138"/>
                <a:gd name="T34" fmla="*/ 4 w 38"/>
                <a:gd name="T35" fmla="*/ 105 h 138"/>
                <a:gd name="T36" fmla="*/ 9 w 38"/>
                <a:gd name="T37" fmla="*/ 96 h 138"/>
                <a:gd name="T38" fmla="*/ 9 w 38"/>
                <a:gd name="T39" fmla="*/ 84 h 138"/>
                <a:gd name="T40" fmla="*/ 9 w 38"/>
                <a:gd name="T41" fmla="*/ 71 h 138"/>
                <a:gd name="T42" fmla="*/ 9 w 38"/>
                <a:gd name="T43" fmla="*/ 55 h 138"/>
                <a:gd name="T44" fmla="*/ 9 w 38"/>
                <a:gd name="T45" fmla="*/ 38 h 138"/>
                <a:gd name="T46" fmla="*/ 4 w 38"/>
                <a:gd name="T47" fmla="*/ 25 h 138"/>
                <a:gd name="T48" fmla="*/ 4 w 38"/>
                <a:gd name="T49" fmla="*/ 13 h 138"/>
                <a:gd name="T50" fmla="*/ 0 w 38"/>
                <a:gd name="T51" fmla="*/ 0 h 138"/>
                <a:gd name="T52" fmla="*/ 0 w 38"/>
                <a:gd name="T5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138">
                  <a:moveTo>
                    <a:pt x="0" y="0"/>
                  </a:moveTo>
                  <a:lnTo>
                    <a:pt x="38" y="0"/>
                  </a:lnTo>
                  <a:lnTo>
                    <a:pt x="38" y="34"/>
                  </a:lnTo>
                  <a:lnTo>
                    <a:pt x="34" y="59"/>
                  </a:lnTo>
                  <a:lnTo>
                    <a:pt x="34" y="84"/>
                  </a:lnTo>
                  <a:lnTo>
                    <a:pt x="34" y="101"/>
                  </a:lnTo>
                  <a:lnTo>
                    <a:pt x="29" y="117"/>
                  </a:lnTo>
                  <a:lnTo>
                    <a:pt x="29" y="130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1" y="138"/>
                  </a:lnTo>
                  <a:lnTo>
                    <a:pt x="17" y="138"/>
                  </a:lnTo>
                  <a:lnTo>
                    <a:pt x="17" y="138"/>
                  </a:lnTo>
                  <a:lnTo>
                    <a:pt x="13" y="134"/>
                  </a:lnTo>
                  <a:lnTo>
                    <a:pt x="9" y="126"/>
                  </a:lnTo>
                  <a:lnTo>
                    <a:pt x="4" y="121"/>
                  </a:lnTo>
                  <a:lnTo>
                    <a:pt x="4" y="113"/>
                  </a:lnTo>
                  <a:lnTo>
                    <a:pt x="4" y="105"/>
                  </a:lnTo>
                  <a:lnTo>
                    <a:pt x="9" y="96"/>
                  </a:lnTo>
                  <a:lnTo>
                    <a:pt x="9" y="84"/>
                  </a:lnTo>
                  <a:lnTo>
                    <a:pt x="9" y="71"/>
                  </a:lnTo>
                  <a:lnTo>
                    <a:pt x="9" y="55"/>
                  </a:lnTo>
                  <a:lnTo>
                    <a:pt x="9" y="38"/>
                  </a:lnTo>
                  <a:lnTo>
                    <a:pt x="4" y="25"/>
                  </a:lnTo>
                  <a:lnTo>
                    <a:pt x="4" y="1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9">
              <a:extLst>
                <a:ext uri="{FF2B5EF4-FFF2-40B4-BE49-F238E27FC236}">
                  <a16:creationId xmlns:a16="http://schemas.microsoft.com/office/drawing/2014/main" id="{D72B1B88-C9B9-47CC-876A-55E2F0B37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969" y="9729754"/>
              <a:ext cx="870245" cy="1072487"/>
            </a:xfrm>
            <a:custGeom>
              <a:avLst/>
              <a:gdLst>
                <a:gd name="T0" fmla="*/ 96 w 142"/>
                <a:gd name="T1" fmla="*/ 117 h 175"/>
                <a:gd name="T2" fmla="*/ 100 w 142"/>
                <a:gd name="T3" fmla="*/ 113 h 175"/>
                <a:gd name="T4" fmla="*/ 100 w 142"/>
                <a:gd name="T5" fmla="*/ 100 h 175"/>
                <a:gd name="T6" fmla="*/ 100 w 142"/>
                <a:gd name="T7" fmla="*/ 87 h 175"/>
                <a:gd name="T8" fmla="*/ 100 w 142"/>
                <a:gd name="T9" fmla="*/ 67 h 175"/>
                <a:gd name="T10" fmla="*/ 100 w 142"/>
                <a:gd name="T11" fmla="*/ 46 h 175"/>
                <a:gd name="T12" fmla="*/ 96 w 142"/>
                <a:gd name="T13" fmla="*/ 33 h 175"/>
                <a:gd name="T14" fmla="*/ 88 w 142"/>
                <a:gd name="T15" fmla="*/ 29 h 175"/>
                <a:gd name="T16" fmla="*/ 75 w 142"/>
                <a:gd name="T17" fmla="*/ 29 h 175"/>
                <a:gd name="T18" fmla="*/ 67 w 142"/>
                <a:gd name="T19" fmla="*/ 29 h 175"/>
                <a:gd name="T20" fmla="*/ 50 w 142"/>
                <a:gd name="T21" fmla="*/ 29 h 175"/>
                <a:gd name="T22" fmla="*/ 29 w 142"/>
                <a:gd name="T23" fmla="*/ 33 h 175"/>
                <a:gd name="T24" fmla="*/ 0 w 142"/>
                <a:gd name="T25" fmla="*/ 33 h 175"/>
                <a:gd name="T26" fmla="*/ 29 w 142"/>
                <a:gd name="T27" fmla="*/ 12 h 175"/>
                <a:gd name="T28" fmla="*/ 71 w 142"/>
                <a:gd name="T29" fmla="*/ 8 h 175"/>
                <a:gd name="T30" fmla="*/ 88 w 142"/>
                <a:gd name="T31" fmla="*/ 4 h 175"/>
                <a:gd name="T32" fmla="*/ 100 w 142"/>
                <a:gd name="T33" fmla="*/ 0 h 175"/>
                <a:gd name="T34" fmla="*/ 109 w 142"/>
                <a:gd name="T35" fmla="*/ 0 h 175"/>
                <a:gd name="T36" fmla="*/ 121 w 142"/>
                <a:gd name="T37" fmla="*/ 8 h 175"/>
                <a:gd name="T38" fmla="*/ 134 w 142"/>
                <a:gd name="T39" fmla="*/ 16 h 175"/>
                <a:gd name="T40" fmla="*/ 142 w 142"/>
                <a:gd name="T41" fmla="*/ 21 h 175"/>
                <a:gd name="T42" fmla="*/ 142 w 142"/>
                <a:gd name="T43" fmla="*/ 33 h 175"/>
                <a:gd name="T44" fmla="*/ 138 w 142"/>
                <a:gd name="T45" fmla="*/ 37 h 175"/>
                <a:gd name="T46" fmla="*/ 134 w 142"/>
                <a:gd name="T47" fmla="*/ 42 h 175"/>
                <a:gd name="T48" fmla="*/ 134 w 142"/>
                <a:gd name="T49" fmla="*/ 54 h 175"/>
                <a:gd name="T50" fmla="*/ 134 w 142"/>
                <a:gd name="T51" fmla="*/ 75 h 175"/>
                <a:gd name="T52" fmla="*/ 134 w 142"/>
                <a:gd name="T53" fmla="*/ 108 h 175"/>
                <a:gd name="T54" fmla="*/ 129 w 142"/>
                <a:gd name="T55" fmla="*/ 142 h 175"/>
                <a:gd name="T56" fmla="*/ 121 w 142"/>
                <a:gd name="T57" fmla="*/ 163 h 175"/>
                <a:gd name="T58" fmla="*/ 109 w 142"/>
                <a:gd name="T59" fmla="*/ 171 h 175"/>
                <a:gd name="T60" fmla="*/ 100 w 142"/>
                <a:gd name="T61" fmla="*/ 175 h 175"/>
                <a:gd name="T62" fmla="*/ 92 w 142"/>
                <a:gd name="T63" fmla="*/ 167 h 175"/>
                <a:gd name="T64" fmla="*/ 92 w 142"/>
                <a:gd name="T65" fmla="*/ 154 h 175"/>
                <a:gd name="T66" fmla="*/ 79 w 142"/>
                <a:gd name="T67" fmla="*/ 129 h 175"/>
                <a:gd name="T68" fmla="*/ 84 w 142"/>
                <a:gd name="T69" fmla="*/ 113 h 175"/>
                <a:gd name="T70" fmla="*/ 96 w 142"/>
                <a:gd name="T71" fmla="*/ 117 h 175"/>
                <a:gd name="T72" fmla="*/ 96 w 142"/>
                <a:gd name="T73" fmla="*/ 1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175">
                  <a:moveTo>
                    <a:pt x="96" y="117"/>
                  </a:moveTo>
                  <a:lnTo>
                    <a:pt x="96" y="117"/>
                  </a:lnTo>
                  <a:lnTo>
                    <a:pt x="100" y="117"/>
                  </a:lnTo>
                  <a:lnTo>
                    <a:pt x="100" y="113"/>
                  </a:lnTo>
                  <a:lnTo>
                    <a:pt x="100" y="104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87"/>
                  </a:lnTo>
                  <a:lnTo>
                    <a:pt x="100" y="79"/>
                  </a:lnTo>
                  <a:lnTo>
                    <a:pt x="100" y="67"/>
                  </a:lnTo>
                  <a:lnTo>
                    <a:pt x="100" y="54"/>
                  </a:lnTo>
                  <a:lnTo>
                    <a:pt x="100" y="46"/>
                  </a:lnTo>
                  <a:lnTo>
                    <a:pt x="100" y="37"/>
                  </a:lnTo>
                  <a:lnTo>
                    <a:pt x="96" y="33"/>
                  </a:lnTo>
                  <a:lnTo>
                    <a:pt x="92" y="29"/>
                  </a:lnTo>
                  <a:lnTo>
                    <a:pt x="88" y="29"/>
                  </a:lnTo>
                  <a:lnTo>
                    <a:pt x="84" y="29"/>
                  </a:lnTo>
                  <a:lnTo>
                    <a:pt x="75" y="29"/>
                  </a:lnTo>
                  <a:lnTo>
                    <a:pt x="71" y="29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0" y="29"/>
                  </a:lnTo>
                  <a:lnTo>
                    <a:pt x="42" y="29"/>
                  </a:lnTo>
                  <a:lnTo>
                    <a:pt x="29" y="33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12"/>
                  </a:lnTo>
                  <a:lnTo>
                    <a:pt x="29" y="12"/>
                  </a:lnTo>
                  <a:lnTo>
                    <a:pt x="59" y="8"/>
                  </a:lnTo>
                  <a:lnTo>
                    <a:pt x="71" y="8"/>
                  </a:lnTo>
                  <a:lnTo>
                    <a:pt x="79" y="4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9" y="0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9" y="12"/>
                  </a:lnTo>
                  <a:lnTo>
                    <a:pt x="134" y="16"/>
                  </a:lnTo>
                  <a:lnTo>
                    <a:pt x="138" y="16"/>
                  </a:lnTo>
                  <a:lnTo>
                    <a:pt x="142" y="21"/>
                  </a:lnTo>
                  <a:lnTo>
                    <a:pt x="142" y="25"/>
                  </a:lnTo>
                  <a:lnTo>
                    <a:pt x="142" y="33"/>
                  </a:lnTo>
                  <a:lnTo>
                    <a:pt x="138" y="33"/>
                  </a:lnTo>
                  <a:lnTo>
                    <a:pt x="138" y="37"/>
                  </a:lnTo>
                  <a:lnTo>
                    <a:pt x="134" y="37"/>
                  </a:lnTo>
                  <a:lnTo>
                    <a:pt x="134" y="42"/>
                  </a:lnTo>
                  <a:lnTo>
                    <a:pt x="134" y="50"/>
                  </a:lnTo>
                  <a:lnTo>
                    <a:pt x="134" y="54"/>
                  </a:lnTo>
                  <a:lnTo>
                    <a:pt x="134" y="62"/>
                  </a:lnTo>
                  <a:lnTo>
                    <a:pt x="134" y="75"/>
                  </a:lnTo>
                  <a:lnTo>
                    <a:pt x="134" y="87"/>
                  </a:lnTo>
                  <a:lnTo>
                    <a:pt x="134" y="108"/>
                  </a:lnTo>
                  <a:lnTo>
                    <a:pt x="129" y="129"/>
                  </a:lnTo>
                  <a:lnTo>
                    <a:pt x="129" y="142"/>
                  </a:lnTo>
                  <a:lnTo>
                    <a:pt x="125" y="154"/>
                  </a:lnTo>
                  <a:lnTo>
                    <a:pt x="121" y="163"/>
                  </a:lnTo>
                  <a:lnTo>
                    <a:pt x="113" y="171"/>
                  </a:lnTo>
                  <a:lnTo>
                    <a:pt x="109" y="171"/>
                  </a:lnTo>
                  <a:lnTo>
                    <a:pt x="104" y="175"/>
                  </a:lnTo>
                  <a:lnTo>
                    <a:pt x="100" y="175"/>
                  </a:lnTo>
                  <a:lnTo>
                    <a:pt x="96" y="171"/>
                  </a:lnTo>
                  <a:lnTo>
                    <a:pt x="92" y="167"/>
                  </a:lnTo>
                  <a:lnTo>
                    <a:pt x="92" y="158"/>
                  </a:lnTo>
                  <a:lnTo>
                    <a:pt x="92" y="154"/>
                  </a:lnTo>
                  <a:lnTo>
                    <a:pt x="88" y="142"/>
                  </a:lnTo>
                  <a:lnTo>
                    <a:pt x="79" y="129"/>
                  </a:lnTo>
                  <a:lnTo>
                    <a:pt x="75" y="113"/>
                  </a:lnTo>
                  <a:lnTo>
                    <a:pt x="84" y="113"/>
                  </a:lnTo>
                  <a:lnTo>
                    <a:pt x="92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6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0">
              <a:extLst>
                <a:ext uri="{FF2B5EF4-FFF2-40B4-BE49-F238E27FC236}">
                  <a16:creationId xmlns:a16="http://schemas.microsoft.com/office/drawing/2014/main" id="{B4595D33-5D03-4479-86EF-77AA96075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1941" y="10060692"/>
              <a:ext cx="563821" cy="153214"/>
            </a:xfrm>
            <a:custGeom>
              <a:avLst/>
              <a:gdLst>
                <a:gd name="T0" fmla="*/ 0 w 92"/>
                <a:gd name="T1" fmla="*/ 25 h 25"/>
                <a:gd name="T2" fmla="*/ 0 w 92"/>
                <a:gd name="T3" fmla="*/ 8 h 25"/>
                <a:gd name="T4" fmla="*/ 25 w 92"/>
                <a:gd name="T5" fmla="*/ 4 h 25"/>
                <a:gd name="T6" fmla="*/ 41 w 92"/>
                <a:gd name="T7" fmla="*/ 0 h 25"/>
                <a:gd name="T8" fmla="*/ 50 w 92"/>
                <a:gd name="T9" fmla="*/ 0 h 25"/>
                <a:gd name="T10" fmla="*/ 58 w 92"/>
                <a:gd name="T11" fmla="*/ 0 h 25"/>
                <a:gd name="T12" fmla="*/ 62 w 92"/>
                <a:gd name="T13" fmla="*/ 0 h 25"/>
                <a:gd name="T14" fmla="*/ 67 w 92"/>
                <a:gd name="T15" fmla="*/ 0 h 25"/>
                <a:gd name="T16" fmla="*/ 75 w 92"/>
                <a:gd name="T17" fmla="*/ 0 h 25"/>
                <a:gd name="T18" fmla="*/ 83 w 92"/>
                <a:gd name="T19" fmla="*/ 0 h 25"/>
                <a:gd name="T20" fmla="*/ 87 w 92"/>
                <a:gd name="T21" fmla="*/ 4 h 25"/>
                <a:gd name="T22" fmla="*/ 92 w 92"/>
                <a:gd name="T23" fmla="*/ 8 h 25"/>
                <a:gd name="T24" fmla="*/ 92 w 92"/>
                <a:gd name="T25" fmla="*/ 8 h 25"/>
                <a:gd name="T26" fmla="*/ 92 w 92"/>
                <a:gd name="T27" fmla="*/ 13 h 25"/>
                <a:gd name="T28" fmla="*/ 87 w 92"/>
                <a:gd name="T29" fmla="*/ 17 h 25"/>
                <a:gd name="T30" fmla="*/ 83 w 92"/>
                <a:gd name="T31" fmla="*/ 21 h 25"/>
                <a:gd name="T32" fmla="*/ 79 w 92"/>
                <a:gd name="T33" fmla="*/ 21 h 25"/>
                <a:gd name="T34" fmla="*/ 75 w 92"/>
                <a:gd name="T35" fmla="*/ 21 h 25"/>
                <a:gd name="T36" fmla="*/ 67 w 92"/>
                <a:gd name="T37" fmla="*/ 21 h 25"/>
                <a:gd name="T38" fmla="*/ 58 w 92"/>
                <a:gd name="T39" fmla="*/ 21 h 25"/>
                <a:gd name="T40" fmla="*/ 46 w 92"/>
                <a:gd name="T41" fmla="*/ 25 h 25"/>
                <a:gd name="T42" fmla="*/ 33 w 92"/>
                <a:gd name="T43" fmla="*/ 25 h 25"/>
                <a:gd name="T44" fmla="*/ 16 w 92"/>
                <a:gd name="T45" fmla="*/ 25 h 25"/>
                <a:gd name="T46" fmla="*/ 0 w 92"/>
                <a:gd name="T47" fmla="*/ 25 h 25"/>
                <a:gd name="T48" fmla="*/ 0 w 92"/>
                <a:gd name="T4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2" h="25">
                  <a:moveTo>
                    <a:pt x="0" y="25"/>
                  </a:moveTo>
                  <a:lnTo>
                    <a:pt x="0" y="8"/>
                  </a:lnTo>
                  <a:lnTo>
                    <a:pt x="25" y="4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87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3"/>
                  </a:lnTo>
                  <a:lnTo>
                    <a:pt x="87" y="17"/>
                  </a:lnTo>
                  <a:lnTo>
                    <a:pt x="83" y="21"/>
                  </a:lnTo>
                  <a:lnTo>
                    <a:pt x="79" y="21"/>
                  </a:lnTo>
                  <a:lnTo>
                    <a:pt x="75" y="21"/>
                  </a:lnTo>
                  <a:lnTo>
                    <a:pt x="67" y="21"/>
                  </a:lnTo>
                  <a:lnTo>
                    <a:pt x="58" y="21"/>
                  </a:lnTo>
                  <a:lnTo>
                    <a:pt x="46" y="25"/>
                  </a:lnTo>
                  <a:lnTo>
                    <a:pt x="33" y="25"/>
                  </a:lnTo>
                  <a:lnTo>
                    <a:pt x="16" y="25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1">
              <a:extLst>
                <a:ext uri="{FF2B5EF4-FFF2-40B4-BE49-F238E27FC236}">
                  <a16:creationId xmlns:a16="http://schemas.microsoft.com/office/drawing/2014/main" id="{2B4CB008-B2B8-4CE4-8ED2-A4B1EC56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97" y="10422271"/>
              <a:ext cx="563821" cy="49028"/>
            </a:xfrm>
            <a:custGeom>
              <a:avLst/>
              <a:gdLst>
                <a:gd name="T0" fmla="*/ 92 w 92"/>
                <a:gd name="T1" fmla="*/ 8 h 8"/>
                <a:gd name="T2" fmla="*/ 42 w 92"/>
                <a:gd name="T3" fmla="*/ 8 h 8"/>
                <a:gd name="T4" fmla="*/ 0 w 92"/>
                <a:gd name="T5" fmla="*/ 8 h 8"/>
                <a:gd name="T6" fmla="*/ 0 w 92"/>
                <a:gd name="T7" fmla="*/ 4 h 8"/>
                <a:gd name="T8" fmla="*/ 13 w 92"/>
                <a:gd name="T9" fmla="*/ 4 h 8"/>
                <a:gd name="T10" fmla="*/ 25 w 92"/>
                <a:gd name="T11" fmla="*/ 0 h 8"/>
                <a:gd name="T12" fmla="*/ 34 w 92"/>
                <a:gd name="T13" fmla="*/ 0 h 8"/>
                <a:gd name="T14" fmla="*/ 42 w 92"/>
                <a:gd name="T15" fmla="*/ 0 h 8"/>
                <a:gd name="T16" fmla="*/ 55 w 92"/>
                <a:gd name="T17" fmla="*/ 0 h 8"/>
                <a:gd name="T18" fmla="*/ 63 w 92"/>
                <a:gd name="T19" fmla="*/ 0 h 8"/>
                <a:gd name="T20" fmla="*/ 67 w 92"/>
                <a:gd name="T21" fmla="*/ 0 h 8"/>
                <a:gd name="T22" fmla="*/ 76 w 92"/>
                <a:gd name="T23" fmla="*/ 0 h 8"/>
                <a:gd name="T24" fmla="*/ 84 w 92"/>
                <a:gd name="T25" fmla="*/ 4 h 8"/>
                <a:gd name="T26" fmla="*/ 92 w 92"/>
                <a:gd name="T27" fmla="*/ 8 h 8"/>
                <a:gd name="T28" fmla="*/ 92 w 9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8">
                  <a:moveTo>
                    <a:pt x="92" y="8"/>
                  </a:moveTo>
                  <a:lnTo>
                    <a:pt x="42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3" y="4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92" y="8"/>
                  </a:lnTo>
                  <a:lnTo>
                    <a:pt x="92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025537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5B9FCAF-227F-4A90-A85F-F849636A7219}"/>
              </a:ext>
            </a:extLst>
          </p:cNvPr>
          <p:cNvGrpSpPr/>
          <p:nvPr/>
        </p:nvGrpSpPr>
        <p:grpSpPr>
          <a:xfrm>
            <a:off x="3206675" y="2571011"/>
            <a:ext cx="2353339" cy="1715977"/>
            <a:chOff x="3765475" y="11188333"/>
            <a:chExt cx="2353339" cy="1715977"/>
          </a:xfrm>
        </p:grpSpPr>
        <p:sp>
          <p:nvSpPr>
            <p:cNvPr id="3" name="Freeform 72">
              <a:extLst>
                <a:ext uri="{FF2B5EF4-FFF2-40B4-BE49-F238E27FC236}">
                  <a16:creationId xmlns:a16="http://schemas.microsoft.com/office/drawing/2014/main" id="{27701CA3-E1D0-4C5F-A10A-7C6D99CAC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475" y="11292516"/>
              <a:ext cx="845731" cy="1611794"/>
            </a:xfrm>
            <a:custGeom>
              <a:avLst/>
              <a:gdLst>
                <a:gd name="T0" fmla="*/ 12 w 138"/>
                <a:gd name="T1" fmla="*/ 246 h 263"/>
                <a:gd name="T2" fmla="*/ 21 w 138"/>
                <a:gd name="T3" fmla="*/ 238 h 263"/>
                <a:gd name="T4" fmla="*/ 29 w 138"/>
                <a:gd name="T5" fmla="*/ 229 h 263"/>
                <a:gd name="T6" fmla="*/ 50 w 138"/>
                <a:gd name="T7" fmla="*/ 213 h 263"/>
                <a:gd name="T8" fmla="*/ 58 w 138"/>
                <a:gd name="T9" fmla="*/ 204 h 263"/>
                <a:gd name="T10" fmla="*/ 67 w 138"/>
                <a:gd name="T11" fmla="*/ 196 h 263"/>
                <a:gd name="T12" fmla="*/ 71 w 138"/>
                <a:gd name="T13" fmla="*/ 188 h 263"/>
                <a:gd name="T14" fmla="*/ 79 w 138"/>
                <a:gd name="T15" fmla="*/ 175 h 263"/>
                <a:gd name="T16" fmla="*/ 83 w 138"/>
                <a:gd name="T17" fmla="*/ 163 h 263"/>
                <a:gd name="T18" fmla="*/ 88 w 138"/>
                <a:gd name="T19" fmla="*/ 150 h 263"/>
                <a:gd name="T20" fmla="*/ 92 w 138"/>
                <a:gd name="T21" fmla="*/ 133 h 263"/>
                <a:gd name="T22" fmla="*/ 96 w 138"/>
                <a:gd name="T23" fmla="*/ 121 h 263"/>
                <a:gd name="T24" fmla="*/ 100 w 138"/>
                <a:gd name="T25" fmla="*/ 104 h 263"/>
                <a:gd name="T26" fmla="*/ 104 w 138"/>
                <a:gd name="T27" fmla="*/ 91 h 263"/>
                <a:gd name="T28" fmla="*/ 104 w 138"/>
                <a:gd name="T29" fmla="*/ 58 h 263"/>
                <a:gd name="T30" fmla="*/ 104 w 138"/>
                <a:gd name="T31" fmla="*/ 46 h 263"/>
                <a:gd name="T32" fmla="*/ 100 w 138"/>
                <a:gd name="T33" fmla="*/ 33 h 263"/>
                <a:gd name="T34" fmla="*/ 100 w 138"/>
                <a:gd name="T35" fmla="*/ 25 h 263"/>
                <a:gd name="T36" fmla="*/ 96 w 138"/>
                <a:gd name="T37" fmla="*/ 16 h 263"/>
                <a:gd name="T38" fmla="*/ 92 w 138"/>
                <a:gd name="T39" fmla="*/ 12 h 263"/>
                <a:gd name="T40" fmla="*/ 92 w 138"/>
                <a:gd name="T41" fmla="*/ 8 h 263"/>
                <a:gd name="T42" fmla="*/ 92 w 138"/>
                <a:gd name="T43" fmla="*/ 4 h 263"/>
                <a:gd name="T44" fmla="*/ 96 w 138"/>
                <a:gd name="T45" fmla="*/ 0 h 263"/>
                <a:gd name="T46" fmla="*/ 100 w 138"/>
                <a:gd name="T47" fmla="*/ 0 h 263"/>
                <a:gd name="T48" fmla="*/ 109 w 138"/>
                <a:gd name="T49" fmla="*/ 0 h 263"/>
                <a:gd name="T50" fmla="*/ 113 w 138"/>
                <a:gd name="T51" fmla="*/ 4 h 263"/>
                <a:gd name="T52" fmla="*/ 121 w 138"/>
                <a:gd name="T53" fmla="*/ 4 h 263"/>
                <a:gd name="T54" fmla="*/ 129 w 138"/>
                <a:gd name="T55" fmla="*/ 8 h 263"/>
                <a:gd name="T56" fmla="*/ 138 w 138"/>
                <a:gd name="T57" fmla="*/ 8 h 263"/>
                <a:gd name="T58" fmla="*/ 138 w 138"/>
                <a:gd name="T59" fmla="*/ 29 h 263"/>
                <a:gd name="T60" fmla="*/ 138 w 138"/>
                <a:gd name="T61" fmla="*/ 41 h 263"/>
                <a:gd name="T62" fmla="*/ 138 w 138"/>
                <a:gd name="T63" fmla="*/ 58 h 263"/>
                <a:gd name="T64" fmla="*/ 138 w 138"/>
                <a:gd name="T65" fmla="*/ 71 h 263"/>
                <a:gd name="T66" fmla="*/ 138 w 138"/>
                <a:gd name="T67" fmla="*/ 83 h 263"/>
                <a:gd name="T68" fmla="*/ 134 w 138"/>
                <a:gd name="T69" fmla="*/ 96 h 263"/>
                <a:gd name="T70" fmla="*/ 134 w 138"/>
                <a:gd name="T71" fmla="*/ 104 h 263"/>
                <a:gd name="T72" fmla="*/ 134 w 138"/>
                <a:gd name="T73" fmla="*/ 108 h 263"/>
                <a:gd name="T74" fmla="*/ 134 w 138"/>
                <a:gd name="T75" fmla="*/ 121 h 263"/>
                <a:gd name="T76" fmla="*/ 129 w 138"/>
                <a:gd name="T77" fmla="*/ 133 h 263"/>
                <a:gd name="T78" fmla="*/ 125 w 138"/>
                <a:gd name="T79" fmla="*/ 150 h 263"/>
                <a:gd name="T80" fmla="*/ 121 w 138"/>
                <a:gd name="T81" fmla="*/ 163 h 263"/>
                <a:gd name="T82" fmla="*/ 113 w 138"/>
                <a:gd name="T83" fmla="*/ 175 h 263"/>
                <a:gd name="T84" fmla="*/ 104 w 138"/>
                <a:gd name="T85" fmla="*/ 188 h 263"/>
                <a:gd name="T86" fmla="*/ 96 w 138"/>
                <a:gd name="T87" fmla="*/ 200 h 263"/>
                <a:gd name="T88" fmla="*/ 83 w 138"/>
                <a:gd name="T89" fmla="*/ 213 h 263"/>
                <a:gd name="T90" fmla="*/ 75 w 138"/>
                <a:gd name="T91" fmla="*/ 225 h 263"/>
                <a:gd name="T92" fmla="*/ 63 w 138"/>
                <a:gd name="T93" fmla="*/ 234 h 263"/>
                <a:gd name="T94" fmla="*/ 33 w 138"/>
                <a:gd name="T95" fmla="*/ 250 h 263"/>
                <a:gd name="T96" fmla="*/ 21 w 138"/>
                <a:gd name="T97" fmla="*/ 259 h 263"/>
                <a:gd name="T98" fmla="*/ 12 w 138"/>
                <a:gd name="T99" fmla="*/ 263 h 263"/>
                <a:gd name="T100" fmla="*/ 4 w 138"/>
                <a:gd name="T101" fmla="*/ 263 h 263"/>
                <a:gd name="T102" fmla="*/ 4 w 138"/>
                <a:gd name="T103" fmla="*/ 263 h 263"/>
                <a:gd name="T104" fmla="*/ 0 w 138"/>
                <a:gd name="T105" fmla="*/ 259 h 263"/>
                <a:gd name="T106" fmla="*/ 4 w 138"/>
                <a:gd name="T107" fmla="*/ 254 h 263"/>
                <a:gd name="T108" fmla="*/ 8 w 138"/>
                <a:gd name="T109" fmla="*/ 250 h 263"/>
                <a:gd name="T110" fmla="*/ 12 w 138"/>
                <a:gd name="T111" fmla="*/ 246 h 263"/>
                <a:gd name="T112" fmla="*/ 12 w 138"/>
                <a:gd name="T113" fmla="*/ 246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" h="263">
                  <a:moveTo>
                    <a:pt x="12" y="246"/>
                  </a:moveTo>
                  <a:lnTo>
                    <a:pt x="21" y="238"/>
                  </a:lnTo>
                  <a:lnTo>
                    <a:pt x="29" y="229"/>
                  </a:lnTo>
                  <a:lnTo>
                    <a:pt x="50" y="213"/>
                  </a:lnTo>
                  <a:lnTo>
                    <a:pt x="58" y="204"/>
                  </a:lnTo>
                  <a:lnTo>
                    <a:pt x="67" y="196"/>
                  </a:lnTo>
                  <a:lnTo>
                    <a:pt x="71" y="188"/>
                  </a:lnTo>
                  <a:lnTo>
                    <a:pt x="79" y="175"/>
                  </a:lnTo>
                  <a:lnTo>
                    <a:pt x="83" y="163"/>
                  </a:lnTo>
                  <a:lnTo>
                    <a:pt x="88" y="150"/>
                  </a:lnTo>
                  <a:lnTo>
                    <a:pt x="92" y="133"/>
                  </a:lnTo>
                  <a:lnTo>
                    <a:pt x="96" y="121"/>
                  </a:lnTo>
                  <a:lnTo>
                    <a:pt x="100" y="104"/>
                  </a:lnTo>
                  <a:lnTo>
                    <a:pt x="104" y="91"/>
                  </a:lnTo>
                  <a:lnTo>
                    <a:pt x="104" y="58"/>
                  </a:lnTo>
                  <a:lnTo>
                    <a:pt x="104" y="46"/>
                  </a:lnTo>
                  <a:lnTo>
                    <a:pt x="100" y="33"/>
                  </a:lnTo>
                  <a:lnTo>
                    <a:pt x="100" y="25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21" y="4"/>
                  </a:lnTo>
                  <a:lnTo>
                    <a:pt x="129" y="8"/>
                  </a:lnTo>
                  <a:lnTo>
                    <a:pt x="138" y="8"/>
                  </a:lnTo>
                  <a:lnTo>
                    <a:pt x="138" y="29"/>
                  </a:lnTo>
                  <a:lnTo>
                    <a:pt x="138" y="41"/>
                  </a:lnTo>
                  <a:lnTo>
                    <a:pt x="138" y="58"/>
                  </a:lnTo>
                  <a:lnTo>
                    <a:pt x="138" y="71"/>
                  </a:lnTo>
                  <a:lnTo>
                    <a:pt x="138" y="83"/>
                  </a:lnTo>
                  <a:lnTo>
                    <a:pt x="134" y="96"/>
                  </a:lnTo>
                  <a:lnTo>
                    <a:pt x="134" y="104"/>
                  </a:lnTo>
                  <a:lnTo>
                    <a:pt x="134" y="108"/>
                  </a:lnTo>
                  <a:lnTo>
                    <a:pt x="134" y="121"/>
                  </a:lnTo>
                  <a:lnTo>
                    <a:pt x="129" y="133"/>
                  </a:lnTo>
                  <a:lnTo>
                    <a:pt x="125" y="150"/>
                  </a:lnTo>
                  <a:lnTo>
                    <a:pt x="121" y="163"/>
                  </a:lnTo>
                  <a:lnTo>
                    <a:pt x="113" y="175"/>
                  </a:lnTo>
                  <a:lnTo>
                    <a:pt x="104" y="188"/>
                  </a:lnTo>
                  <a:lnTo>
                    <a:pt x="96" y="200"/>
                  </a:lnTo>
                  <a:lnTo>
                    <a:pt x="83" y="213"/>
                  </a:lnTo>
                  <a:lnTo>
                    <a:pt x="75" y="225"/>
                  </a:lnTo>
                  <a:lnTo>
                    <a:pt x="63" y="234"/>
                  </a:lnTo>
                  <a:lnTo>
                    <a:pt x="33" y="250"/>
                  </a:lnTo>
                  <a:lnTo>
                    <a:pt x="21" y="259"/>
                  </a:lnTo>
                  <a:lnTo>
                    <a:pt x="12" y="263"/>
                  </a:lnTo>
                  <a:lnTo>
                    <a:pt x="4" y="263"/>
                  </a:lnTo>
                  <a:lnTo>
                    <a:pt x="4" y="263"/>
                  </a:lnTo>
                  <a:lnTo>
                    <a:pt x="0" y="259"/>
                  </a:lnTo>
                  <a:lnTo>
                    <a:pt x="4" y="254"/>
                  </a:lnTo>
                  <a:lnTo>
                    <a:pt x="8" y="250"/>
                  </a:lnTo>
                  <a:lnTo>
                    <a:pt x="12" y="246"/>
                  </a:lnTo>
                  <a:lnTo>
                    <a:pt x="12" y="2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3">
              <a:extLst>
                <a:ext uri="{FF2B5EF4-FFF2-40B4-BE49-F238E27FC236}">
                  <a16:creationId xmlns:a16="http://schemas.microsoft.com/office/drawing/2014/main" id="{AB408B32-C47D-4CCA-A1D9-7DAEAC9D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838" y="11188333"/>
              <a:ext cx="1715976" cy="1715976"/>
            </a:xfrm>
            <a:custGeom>
              <a:avLst/>
              <a:gdLst>
                <a:gd name="T0" fmla="*/ 280 w 280"/>
                <a:gd name="T1" fmla="*/ 246 h 280"/>
                <a:gd name="T2" fmla="*/ 276 w 280"/>
                <a:gd name="T3" fmla="*/ 259 h 280"/>
                <a:gd name="T4" fmla="*/ 247 w 280"/>
                <a:gd name="T5" fmla="*/ 271 h 280"/>
                <a:gd name="T6" fmla="*/ 201 w 280"/>
                <a:gd name="T7" fmla="*/ 280 h 280"/>
                <a:gd name="T8" fmla="*/ 184 w 280"/>
                <a:gd name="T9" fmla="*/ 280 h 280"/>
                <a:gd name="T10" fmla="*/ 159 w 280"/>
                <a:gd name="T11" fmla="*/ 276 h 280"/>
                <a:gd name="T12" fmla="*/ 138 w 280"/>
                <a:gd name="T13" fmla="*/ 267 h 280"/>
                <a:gd name="T14" fmla="*/ 121 w 280"/>
                <a:gd name="T15" fmla="*/ 259 h 280"/>
                <a:gd name="T16" fmla="*/ 105 w 280"/>
                <a:gd name="T17" fmla="*/ 246 h 280"/>
                <a:gd name="T18" fmla="*/ 92 w 280"/>
                <a:gd name="T19" fmla="*/ 221 h 280"/>
                <a:gd name="T20" fmla="*/ 84 w 280"/>
                <a:gd name="T21" fmla="*/ 200 h 280"/>
                <a:gd name="T22" fmla="*/ 84 w 280"/>
                <a:gd name="T23" fmla="*/ 171 h 280"/>
                <a:gd name="T24" fmla="*/ 88 w 280"/>
                <a:gd name="T25" fmla="*/ 129 h 280"/>
                <a:gd name="T26" fmla="*/ 92 w 280"/>
                <a:gd name="T27" fmla="*/ 96 h 280"/>
                <a:gd name="T28" fmla="*/ 96 w 280"/>
                <a:gd name="T29" fmla="*/ 58 h 280"/>
                <a:gd name="T30" fmla="*/ 101 w 280"/>
                <a:gd name="T31" fmla="*/ 37 h 280"/>
                <a:gd name="T32" fmla="*/ 101 w 280"/>
                <a:gd name="T33" fmla="*/ 33 h 280"/>
                <a:gd name="T34" fmla="*/ 92 w 280"/>
                <a:gd name="T35" fmla="*/ 33 h 280"/>
                <a:gd name="T36" fmla="*/ 67 w 280"/>
                <a:gd name="T37" fmla="*/ 37 h 280"/>
                <a:gd name="T38" fmla="*/ 34 w 280"/>
                <a:gd name="T39" fmla="*/ 42 h 280"/>
                <a:gd name="T40" fmla="*/ 0 w 280"/>
                <a:gd name="T41" fmla="*/ 25 h 280"/>
                <a:gd name="T42" fmla="*/ 46 w 280"/>
                <a:gd name="T43" fmla="*/ 21 h 280"/>
                <a:gd name="T44" fmla="*/ 76 w 280"/>
                <a:gd name="T45" fmla="*/ 17 h 280"/>
                <a:gd name="T46" fmla="*/ 96 w 280"/>
                <a:gd name="T47" fmla="*/ 8 h 280"/>
                <a:gd name="T48" fmla="*/ 105 w 280"/>
                <a:gd name="T49" fmla="*/ 4 h 280"/>
                <a:gd name="T50" fmla="*/ 117 w 280"/>
                <a:gd name="T51" fmla="*/ 0 h 280"/>
                <a:gd name="T52" fmla="*/ 126 w 280"/>
                <a:gd name="T53" fmla="*/ 4 h 280"/>
                <a:gd name="T54" fmla="*/ 138 w 280"/>
                <a:gd name="T55" fmla="*/ 12 h 280"/>
                <a:gd name="T56" fmla="*/ 151 w 280"/>
                <a:gd name="T57" fmla="*/ 21 h 280"/>
                <a:gd name="T58" fmla="*/ 155 w 280"/>
                <a:gd name="T59" fmla="*/ 29 h 280"/>
                <a:gd name="T60" fmla="*/ 151 w 280"/>
                <a:gd name="T61" fmla="*/ 37 h 280"/>
                <a:gd name="T62" fmla="*/ 142 w 280"/>
                <a:gd name="T63" fmla="*/ 42 h 280"/>
                <a:gd name="T64" fmla="*/ 138 w 280"/>
                <a:gd name="T65" fmla="*/ 46 h 280"/>
                <a:gd name="T66" fmla="*/ 130 w 280"/>
                <a:gd name="T67" fmla="*/ 63 h 280"/>
                <a:gd name="T68" fmla="*/ 126 w 280"/>
                <a:gd name="T69" fmla="*/ 79 h 280"/>
                <a:gd name="T70" fmla="*/ 121 w 280"/>
                <a:gd name="T71" fmla="*/ 117 h 280"/>
                <a:gd name="T72" fmla="*/ 113 w 280"/>
                <a:gd name="T73" fmla="*/ 150 h 280"/>
                <a:gd name="T74" fmla="*/ 117 w 280"/>
                <a:gd name="T75" fmla="*/ 184 h 280"/>
                <a:gd name="T76" fmla="*/ 121 w 280"/>
                <a:gd name="T77" fmla="*/ 205 h 280"/>
                <a:gd name="T78" fmla="*/ 130 w 280"/>
                <a:gd name="T79" fmla="*/ 221 h 280"/>
                <a:gd name="T80" fmla="*/ 138 w 280"/>
                <a:gd name="T81" fmla="*/ 234 h 280"/>
                <a:gd name="T82" fmla="*/ 155 w 280"/>
                <a:gd name="T83" fmla="*/ 238 h 280"/>
                <a:gd name="T84" fmla="*/ 180 w 280"/>
                <a:gd name="T85" fmla="*/ 242 h 280"/>
                <a:gd name="T86" fmla="*/ 205 w 280"/>
                <a:gd name="T87" fmla="*/ 242 h 280"/>
                <a:gd name="T88" fmla="*/ 226 w 280"/>
                <a:gd name="T89" fmla="*/ 238 h 280"/>
                <a:gd name="T90" fmla="*/ 234 w 280"/>
                <a:gd name="T91" fmla="*/ 225 h 280"/>
                <a:gd name="T92" fmla="*/ 243 w 280"/>
                <a:gd name="T93" fmla="*/ 200 h 280"/>
                <a:gd name="T94" fmla="*/ 251 w 280"/>
                <a:gd name="T95" fmla="*/ 180 h 280"/>
                <a:gd name="T96" fmla="*/ 259 w 280"/>
                <a:gd name="T97" fmla="*/ 171 h 280"/>
                <a:gd name="T98" fmla="*/ 268 w 280"/>
                <a:gd name="T99" fmla="*/ 175 h 280"/>
                <a:gd name="T100" fmla="*/ 272 w 280"/>
                <a:gd name="T101" fmla="*/ 196 h 280"/>
                <a:gd name="T102" fmla="*/ 276 w 280"/>
                <a:gd name="T103" fmla="*/ 221 h 280"/>
                <a:gd name="T104" fmla="*/ 280 w 280"/>
                <a:gd name="T105" fmla="*/ 24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0" h="280">
                  <a:moveTo>
                    <a:pt x="280" y="242"/>
                  </a:moveTo>
                  <a:lnTo>
                    <a:pt x="280" y="246"/>
                  </a:lnTo>
                  <a:lnTo>
                    <a:pt x="280" y="255"/>
                  </a:lnTo>
                  <a:lnTo>
                    <a:pt x="276" y="259"/>
                  </a:lnTo>
                  <a:lnTo>
                    <a:pt x="268" y="263"/>
                  </a:lnTo>
                  <a:lnTo>
                    <a:pt x="247" y="271"/>
                  </a:lnTo>
                  <a:lnTo>
                    <a:pt x="226" y="276"/>
                  </a:lnTo>
                  <a:lnTo>
                    <a:pt x="201" y="280"/>
                  </a:lnTo>
                  <a:lnTo>
                    <a:pt x="192" y="280"/>
                  </a:lnTo>
                  <a:lnTo>
                    <a:pt x="184" y="280"/>
                  </a:lnTo>
                  <a:lnTo>
                    <a:pt x="167" y="276"/>
                  </a:lnTo>
                  <a:lnTo>
                    <a:pt x="159" y="276"/>
                  </a:lnTo>
                  <a:lnTo>
                    <a:pt x="151" y="271"/>
                  </a:lnTo>
                  <a:lnTo>
                    <a:pt x="138" y="267"/>
                  </a:lnTo>
                  <a:lnTo>
                    <a:pt x="130" y="267"/>
                  </a:lnTo>
                  <a:lnTo>
                    <a:pt x="121" y="259"/>
                  </a:lnTo>
                  <a:lnTo>
                    <a:pt x="113" y="255"/>
                  </a:lnTo>
                  <a:lnTo>
                    <a:pt x="105" y="246"/>
                  </a:lnTo>
                  <a:lnTo>
                    <a:pt x="101" y="238"/>
                  </a:lnTo>
                  <a:lnTo>
                    <a:pt x="92" y="221"/>
                  </a:lnTo>
                  <a:lnTo>
                    <a:pt x="88" y="209"/>
                  </a:lnTo>
                  <a:lnTo>
                    <a:pt x="84" y="200"/>
                  </a:lnTo>
                  <a:lnTo>
                    <a:pt x="84" y="188"/>
                  </a:lnTo>
                  <a:lnTo>
                    <a:pt x="84" y="171"/>
                  </a:lnTo>
                  <a:lnTo>
                    <a:pt x="84" y="146"/>
                  </a:lnTo>
                  <a:lnTo>
                    <a:pt x="88" y="129"/>
                  </a:lnTo>
                  <a:lnTo>
                    <a:pt x="88" y="113"/>
                  </a:lnTo>
                  <a:lnTo>
                    <a:pt x="92" y="96"/>
                  </a:lnTo>
                  <a:lnTo>
                    <a:pt x="92" y="83"/>
                  </a:lnTo>
                  <a:lnTo>
                    <a:pt x="96" y="58"/>
                  </a:lnTo>
                  <a:lnTo>
                    <a:pt x="101" y="46"/>
                  </a:lnTo>
                  <a:lnTo>
                    <a:pt x="101" y="37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92" y="33"/>
                  </a:lnTo>
                  <a:lnTo>
                    <a:pt x="80" y="33"/>
                  </a:lnTo>
                  <a:lnTo>
                    <a:pt x="67" y="37"/>
                  </a:lnTo>
                  <a:lnTo>
                    <a:pt x="50" y="42"/>
                  </a:lnTo>
                  <a:lnTo>
                    <a:pt x="34" y="42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30" y="25"/>
                  </a:lnTo>
                  <a:lnTo>
                    <a:pt x="46" y="21"/>
                  </a:lnTo>
                  <a:lnTo>
                    <a:pt x="63" y="17"/>
                  </a:lnTo>
                  <a:lnTo>
                    <a:pt x="76" y="17"/>
                  </a:lnTo>
                  <a:lnTo>
                    <a:pt x="88" y="12"/>
                  </a:lnTo>
                  <a:lnTo>
                    <a:pt x="96" y="8"/>
                  </a:lnTo>
                  <a:lnTo>
                    <a:pt x="101" y="8"/>
                  </a:lnTo>
                  <a:lnTo>
                    <a:pt x="105" y="4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8" y="12"/>
                  </a:lnTo>
                  <a:lnTo>
                    <a:pt x="146" y="17"/>
                  </a:lnTo>
                  <a:lnTo>
                    <a:pt x="151" y="21"/>
                  </a:lnTo>
                  <a:lnTo>
                    <a:pt x="155" y="25"/>
                  </a:lnTo>
                  <a:lnTo>
                    <a:pt x="155" y="29"/>
                  </a:lnTo>
                  <a:lnTo>
                    <a:pt x="151" y="33"/>
                  </a:lnTo>
                  <a:lnTo>
                    <a:pt x="151" y="37"/>
                  </a:lnTo>
                  <a:lnTo>
                    <a:pt x="142" y="37"/>
                  </a:lnTo>
                  <a:lnTo>
                    <a:pt x="142" y="42"/>
                  </a:lnTo>
                  <a:lnTo>
                    <a:pt x="138" y="42"/>
                  </a:lnTo>
                  <a:lnTo>
                    <a:pt x="138" y="46"/>
                  </a:lnTo>
                  <a:lnTo>
                    <a:pt x="134" y="54"/>
                  </a:lnTo>
                  <a:lnTo>
                    <a:pt x="130" y="63"/>
                  </a:lnTo>
                  <a:lnTo>
                    <a:pt x="130" y="71"/>
                  </a:lnTo>
                  <a:lnTo>
                    <a:pt x="126" y="79"/>
                  </a:lnTo>
                  <a:lnTo>
                    <a:pt x="126" y="92"/>
                  </a:lnTo>
                  <a:lnTo>
                    <a:pt x="121" y="117"/>
                  </a:lnTo>
                  <a:lnTo>
                    <a:pt x="117" y="138"/>
                  </a:lnTo>
                  <a:lnTo>
                    <a:pt x="113" y="150"/>
                  </a:lnTo>
                  <a:lnTo>
                    <a:pt x="113" y="163"/>
                  </a:lnTo>
                  <a:lnTo>
                    <a:pt x="117" y="184"/>
                  </a:lnTo>
                  <a:lnTo>
                    <a:pt x="117" y="196"/>
                  </a:lnTo>
                  <a:lnTo>
                    <a:pt x="121" y="205"/>
                  </a:lnTo>
                  <a:lnTo>
                    <a:pt x="126" y="213"/>
                  </a:lnTo>
                  <a:lnTo>
                    <a:pt x="130" y="221"/>
                  </a:lnTo>
                  <a:lnTo>
                    <a:pt x="134" y="230"/>
                  </a:lnTo>
                  <a:lnTo>
                    <a:pt x="138" y="234"/>
                  </a:lnTo>
                  <a:lnTo>
                    <a:pt x="146" y="238"/>
                  </a:lnTo>
                  <a:lnTo>
                    <a:pt x="155" y="238"/>
                  </a:lnTo>
                  <a:lnTo>
                    <a:pt x="167" y="242"/>
                  </a:lnTo>
                  <a:lnTo>
                    <a:pt x="180" y="242"/>
                  </a:lnTo>
                  <a:lnTo>
                    <a:pt x="197" y="242"/>
                  </a:lnTo>
                  <a:lnTo>
                    <a:pt x="205" y="242"/>
                  </a:lnTo>
                  <a:lnTo>
                    <a:pt x="217" y="238"/>
                  </a:lnTo>
                  <a:lnTo>
                    <a:pt x="226" y="238"/>
                  </a:lnTo>
                  <a:lnTo>
                    <a:pt x="230" y="234"/>
                  </a:lnTo>
                  <a:lnTo>
                    <a:pt x="234" y="225"/>
                  </a:lnTo>
                  <a:lnTo>
                    <a:pt x="238" y="217"/>
                  </a:lnTo>
                  <a:lnTo>
                    <a:pt x="243" y="200"/>
                  </a:lnTo>
                  <a:lnTo>
                    <a:pt x="247" y="188"/>
                  </a:lnTo>
                  <a:lnTo>
                    <a:pt x="251" y="180"/>
                  </a:lnTo>
                  <a:lnTo>
                    <a:pt x="255" y="171"/>
                  </a:lnTo>
                  <a:lnTo>
                    <a:pt x="259" y="171"/>
                  </a:lnTo>
                  <a:lnTo>
                    <a:pt x="263" y="171"/>
                  </a:lnTo>
                  <a:lnTo>
                    <a:pt x="268" y="175"/>
                  </a:lnTo>
                  <a:lnTo>
                    <a:pt x="268" y="184"/>
                  </a:lnTo>
                  <a:lnTo>
                    <a:pt x="272" y="196"/>
                  </a:lnTo>
                  <a:lnTo>
                    <a:pt x="272" y="213"/>
                  </a:lnTo>
                  <a:lnTo>
                    <a:pt x="276" y="221"/>
                  </a:lnTo>
                  <a:lnTo>
                    <a:pt x="276" y="234"/>
                  </a:lnTo>
                  <a:lnTo>
                    <a:pt x="280" y="242"/>
                  </a:lnTo>
                  <a:lnTo>
                    <a:pt x="280" y="2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F2668129-5490-4DAF-80A1-853CD6D2D0B3}"/>
              </a:ext>
            </a:extLst>
          </p:cNvPr>
          <p:cNvGrpSpPr/>
          <p:nvPr/>
        </p:nvGrpSpPr>
        <p:grpSpPr>
          <a:xfrm>
            <a:off x="6631988" y="2325873"/>
            <a:ext cx="2383983" cy="2206254"/>
            <a:chOff x="6296542" y="10979965"/>
            <a:chExt cx="2383983" cy="2206254"/>
          </a:xfrm>
        </p:grpSpPr>
        <p:sp>
          <p:nvSpPr>
            <p:cNvPr id="6" name="Freeform 74">
              <a:extLst>
                <a:ext uri="{FF2B5EF4-FFF2-40B4-BE49-F238E27FC236}">
                  <a16:creationId xmlns:a16="http://schemas.microsoft.com/office/drawing/2014/main" id="{6ED7FB2B-5A3B-4590-89A9-58D4AFC59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849" y="11543786"/>
              <a:ext cx="361583" cy="337069"/>
            </a:xfrm>
            <a:custGeom>
              <a:avLst/>
              <a:gdLst>
                <a:gd name="T0" fmla="*/ 21 w 59"/>
                <a:gd name="T1" fmla="*/ 5 h 55"/>
                <a:gd name="T2" fmla="*/ 33 w 59"/>
                <a:gd name="T3" fmla="*/ 9 h 55"/>
                <a:gd name="T4" fmla="*/ 46 w 59"/>
                <a:gd name="T5" fmla="*/ 17 h 55"/>
                <a:gd name="T6" fmla="*/ 50 w 59"/>
                <a:gd name="T7" fmla="*/ 21 h 55"/>
                <a:gd name="T8" fmla="*/ 54 w 59"/>
                <a:gd name="T9" fmla="*/ 30 h 55"/>
                <a:gd name="T10" fmla="*/ 59 w 59"/>
                <a:gd name="T11" fmla="*/ 34 h 55"/>
                <a:gd name="T12" fmla="*/ 59 w 59"/>
                <a:gd name="T13" fmla="*/ 42 h 55"/>
                <a:gd name="T14" fmla="*/ 59 w 59"/>
                <a:gd name="T15" fmla="*/ 46 h 55"/>
                <a:gd name="T16" fmla="*/ 54 w 59"/>
                <a:gd name="T17" fmla="*/ 55 h 55"/>
                <a:gd name="T18" fmla="*/ 50 w 59"/>
                <a:gd name="T19" fmla="*/ 55 h 55"/>
                <a:gd name="T20" fmla="*/ 46 w 59"/>
                <a:gd name="T21" fmla="*/ 55 h 55"/>
                <a:gd name="T22" fmla="*/ 42 w 59"/>
                <a:gd name="T23" fmla="*/ 55 h 55"/>
                <a:gd name="T24" fmla="*/ 38 w 59"/>
                <a:gd name="T25" fmla="*/ 55 h 55"/>
                <a:gd name="T26" fmla="*/ 29 w 59"/>
                <a:gd name="T27" fmla="*/ 50 h 55"/>
                <a:gd name="T28" fmla="*/ 21 w 59"/>
                <a:gd name="T29" fmla="*/ 42 h 55"/>
                <a:gd name="T30" fmla="*/ 17 w 59"/>
                <a:gd name="T31" fmla="*/ 38 h 55"/>
                <a:gd name="T32" fmla="*/ 8 w 59"/>
                <a:gd name="T33" fmla="*/ 30 h 55"/>
                <a:gd name="T34" fmla="*/ 4 w 59"/>
                <a:gd name="T35" fmla="*/ 25 h 55"/>
                <a:gd name="T36" fmla="*/ 4 w 59"/>
                <a:gd name="T37" fmla="*/ 17 h 55"/>
                <a:gd name="T38" fmla="*/ 0 w 59"/>
                <a:gd name="T39" fmla="*/ 13 h 55"/>
                <a:gd name="T40" fmla="*/ 0 w 59"/>
                <a:gd name="T41" fmla="*/ 5 h 55"/>
                <a:gd name="T42" fmla="*/ 0 w 59"/>
                <a:gd name="T43" fmla="*/ 0 h 55"/>
                <a:gd name="T44" fmla="*/ 0 w 59"/>
                <a:gd name="T45" fmla="*/ 0 h 55"/>
                <a:gd name="T46" fmla="*/ 4 w 59"/>
                <a:gd name="T47" fmla="*/ 0 h 55"/>
                <a:gd name="T48" fmla="*/ 8 w 59"/>
                <a:gd name="T49" fmla="*/ 0 h 55"/>
                <a:gd name="T50" fmla="*/ 13 w 59"/>
                <a:gd name="T51" fmla="*/ 0 h 55"/>
                <a:gd name="T52" fmla="*/ 21 w 59"/>
                <a:gd name="T53" fmla="*/ 5 h 55"/>
                <a:gd name="T54" fmla="*/ 21 w 59"/>
                <a:gd name="T55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55">
                  <a:moveTo>
                    <a:pt x="21" y="5"/>
                  </a:moveTo>
                  <a:lnTo>
                    <a:pt x="33" y="9"/>
                  </a:lnTo>
                  <a:lnTo>
                    <a:pt x="46" y="17"/>
                  </a:lnTo>
                  <a:lnTo>
                    <a:pt x="50" y="21"/>
                  </a:lnTo>
                  <a:lnTo>
                    <a:pt x="54" y="30"/>
                  </a:lnTo>
                  <a:lnTo>
                    <a:pt x="59" y="34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4" y="55"/>
                  </a:lnTo>
                  <a:lnTo>
                    <a:pt x="50" y="55"/>
                  </a:lnTo>
                  <a:lnTo>
                    <a:pt x="46" y="55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29" y="50"/>
                  </a:lnTo>
                  <a:lnTo>
                    <a:pt x="21" y="42"/>
                  </a:lnTo>
                  <a:lnTo>
                    <a:pt x="17" y="38"/>
                  </a:lnTo>
                  <a:lnTo>
                    <a:pt x="8" y="30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5"/>
                  </a:lnTo>
                  <a:lnTo>
                    <a:pt x="21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5">
              <a:extLst>
                <a:ext uri="{FF2B5EF4-FFF2-40B4-BE49-F238E27FC236}">
                  <a16:creationId xmlns:a16="http://schemas.microsoft.com/office/drawing/2014/main" id="{5D4CBBEF-8BBB-4B91-BB8C-C6440185A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580" y="11341544"/>
              <a:ext cx="563821" cy="539307"/>
            </a:xfrm>
            <a:custGeom>
              <a:avLst/>
              <a:gdLst>
                <a:gd name="T0" fmla="*/ 0 w 92"/>
                <a:gd name="T1" fmla="*/ 88 h 88"/>
                <a:gd name="T2" fmla="*/ 0 w 92"/>
                <a:gd name="T3" fmla="*/ 83 h 88"/>
                <a:gd name="T4" fmla="*/ 0 w 92"/>
                <a:gd name="T5" fmla="*/ 79 h 88"/>
                <a:gd name="T6" fmla="*/ 4 w 92"/>
                <a:gd name="T7" fmla="*/ 75 h 88"/>
                <a:gd name="T8" fmla="*/ 8 w 92"/>
                <a:gd name="T9" fmla="*/ 71 h 88"/>
                <a:gd name="T10" fmla="*/ 21 w 92"/>
                <a:gd name="T11" fmla="*/ 58 h 88"/>
                <a:gd name="T12" fmla="*/ 33 w 92"/>
                <a:gd name="T13" fmla="*/ 46 h 88"/>
                <a:gd name="T14" fmla="*/ 42 w 92"/>
                <a:gd name="T15" fmla="*/ 38 h 88"/>
                <a:gd name="T16" fmla="*/ 50 w 92"/>
                <a:gd name="T17" fmla="*/ 25 h 88"/>
                <a:gd name="T18" fmla="*/ 50 w 92"/>
                <a:gd name="T19" fmla="*/ 21 h 88"/>
                <a:gd name="T20" fmla="*/ 54 w 92"/>
                <a:gd name="T21" fmla="*/ 17 h 88"/>
                <a:gd name="T22" fmla="*/ 54 w 92"/>
                <a:gd name="T23" fmla="*/ 12 h 88"/>
                <a:gd name="T24" fmla="*/ 50 w 92"/>
                <a:gd name="T25" fmla="*/ 8 h 88"/>
                <a:gd name="T26" fmla="*/ 50 w 92"/>
                <a:gd name="T27" fmla="*/ 8 h 88"/>
                <a:gd name="T28" fmla="*/ 50 w 92"/>
                <a:gd name="T29" fmla="*/ 4 h 88"/>
                <a:gd name="T30" fmla="*/ 54 w 92"/>
                <a:gd name="T31" fmla="*/ 4 h 88"/>
                <a:gd name="T32" fmla="*/ 58 w 92"/>
                <a:gd name="T33" fmla="*/ 0 h 88"/>
                <a:gd name="T34" fmla="*/ 62 w 92"/>
                <a:gd name="T35" fmla="*/ 0 h 88"/>
                <a:gd name="T36" fmla="*/ 67 w 92"/>
                <a:gd name="T37" fmla="*/ 0 h 88"/>
                <a:gd name="T38" fmla="*/ 71 w 92"/>
                <a:gd name="T39" fmla="*/ 4 h 88"/>
                <a:gd name="T40" fmla="*/ 79 w 92"/>
                <a:gd name="T41" fmla="*/ 8 h 88"/>
                <a:gd name="T42" fmla="*/ 83 w 92"/>
                <a:gd name="T43" fmla="*/ 12 h 88"/>
                <a:gd name="T44" fmla="*/ 88 w 92"/>
                <a:gd name="T45" fmla="*/ 21 h 88"/>
                <a:gd name="T46" fmla="*/ 92 w 92"/>
                <a:gd name="T47" fmla="*/ 25 h 88"/>
                <a:gd name="T48" fmla="*/ 92 w 92"/>
                <a:gd name="T49" fmla="*/ 29 h 88"/>
                <a:gd name="T50" fmla="*/ 92 w 92"/>
                <a:gd name="T51" fmla="*/ 33 h 88"/>
                <a:gd name="T52" fmla="*/ 88 w 92"/>
                <a:gd name="T53" fmla="*/ 38 h 88"/>
                <a:gd name="T54" fmla="*/ 83 w 92"/>
                <a:gd name="T55" fmla="*/ 42 h 88"/>
                <a:gd name="T56" fmla="*/ 75 w 92"/>
                <a:gd name="T57" fmla="*/ 50 h 88"/>
                <a:gd name="T58" fmla="*/ 67 w 92"/>
                <a:gd name="T59" fmla="*/ 58 h 88"/>
                <a:gd name="T60" fmla="*/ 54 w 92"/>
                <a:gd name="T61" fmla="*/ 67 h 88"/>
                <a:gd name="T62" fmla="*/ 29 w 92"/>
                <a:gd name="T63" fmla="*/ 79 h 88"/>
                <a:gd name="T64" fmla="*/ 17 w 92"/>
                <a:gd name="T65" fmla="*/ 83 h 88"/>
                <a:gd name="T66" fmla="*/ 8 w 92"/>
                <a:gd name="T67" fmla="*/ 88 h 88"/>
                <a:gd name="T68" fmla="*/ 4 w 92"/>
                <a:gd name="T69" fmla="*/ 88 h 88"/>
                <a:gd name="T70" fmla="*/ 0 w 92"/>
                <a:gd name="T71" fmla="*/ 88 h 88"/>
                <a:gd name="T72" fmla="*/ 0 w 92"/>
                <a:gd name="T7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88">
                  <a:moveTo>
                    <a:pt x="0" y="88"/>
                  </a:moveTo>
                  <a:lnTo>
                    <a:pt x="0" y="83"/>
                  </a:lnTo>
                  <a:lnTo>
                    <a:pt x="0" y="79"/>
                  </a:lnTo>
                  <a:lnTo>
                    <a:pt x="4" y="75"/>
                  </a:lnTo>
                  <a:lnTo>
                    <a:pt x="8" y="71"/>
                  </a:lnTo>
                  <a:lnTo>
                    <a:pt x="21" y="58"/>
                  </a:lnTo>
                  <a:lnTo>
                    <a:pt x="33" y="46"/>
                  </a:lnTo>
                  <a:lnTo>
                    <a:pt x="42" y="38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54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9" y="8"/>
                  </a:lnTo>
                  <a:lnTo>
                    <a:pt x="83" y="12"/>
                  </a:lnTo>
                  <a:lnTo>
                    <a:pt x="88" y="21"/>
                  </a:lnTo>
                  <a:lnTo>
                    <a:pt x="92" y="25"/>
                  </a:lnTo>
                  <a:lnTo>
                    <a:pt x="92" y="29"/>
                  </a:lnTo>
                  <a:lnTo>
                    <a:pt x="92" y="33"/>
                  </a:lnTo>
                  <a:lnTo>
                    <a:pt x="88" y="38"/>
                  </a:lnTo>
                  <a:lnTo>
                    <a:pt x="83" y="42"/>
                  </a:lnTo>
                  <a:lnTo>
                    <a:pt x="75" y="50"/>
                  </a:lnTo>
                  <a:lnTo>
                    <a:pt x="67" y="58"/>
                  </a:lnTo>
                  <a:lnTo>
                    <a:pt x="54" y="67"/>
                  </a:lnTo>
                  <a:lnTo>
                    <a:pt x="29" y="79"/>
                  </a:lnTo>
                  <a:lnTo>
                    <a:pt x="17" y="83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6">
              <a:extLst>
                <a:ext uri="{FF2B5EF4-FFF2-40B4-BE49-F238E27FC236}">
                  <a16:creationId xmlns:a16="http://schemas.microsoft.com/office/drawing/2014/main" id="{E4A51F9E-44C2-4F50-AF5C-555847270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6542" y="11880850"/>
              <a:ext cx="2383983" cy="355452"/>
            </a:xfrm>
            <a:custGeom>
              <a:avLst/>
              <a:gdLst>
                <a:gd name="T0" fmla="*/ 272 w 389"/>
                <a:gd name="T1" fmla="*/ 0 h 58"/>
                <a:gd name="T2" fmla="*/ 288 w 389"/>
                <a:gd name="T3" fmla="*/ 0 h 58"/>
                <a:gd name="T4" fmla="*/ 305 w 389"/>
                <a:gd name="T5" fmla="*/ 0 h 58"/>
                <a:gd name="T6" fmla="*/ 322 w 389"/>
                <a:gd name="T7" fmla="*/ 0 h 58"/>
                <a:gd name="T8" fmla="*/ 330 w 389"/>
                <a:gd name="T9" fmla="*/ 0 h 58"/>
                <a:gd name="T10" fmla="*/ 343 w 389"/>
                <a:gd name="T11" fmla="*/ 0 h 58"/>
                <a:gd name="T12" fmla="*/ 351 w 389"/>
                <a:gd name="T13" fmla="*/ 0 h 58"/>
                <a:gd name="T14" fmla="*/ 368 w 389"/>
                <a:gd name="T15" fmla="*/ 8 h 58"/>
                <a:gd name="T16" fmla="*/ 376 w 389"/>
                <a:gd name="T17" fmla="*/ 8 h 58"/>
                <a:gd name="T18" fmla="*/ 380 w 389"/>
                <a:gd name="T19" fmla="*/ 12 h 58"/>
                <a:gd name="T20" fmla="*/ 385 w 389"/>
                <a:gd name="T21" fmla="*/ 16 h 58"/>
                <a:gd name="T22" fmla="*/ 385 w 389"/>
                <a:gd name="T23" fmla="*/ 21 h 58"/>
                <a:gd name="T24" fmla="*/ 389 w 389"/>
                <a:gd name="T25" fmla="*/ 25 h 58"/>
                <a:gd name="T26" fmla="*/ 385 w 389"/>
                <a:gd name="T27" fmla="*/ 29 h 58"/>
                <a:gd name="T28" fmla="*/ 385 w 389"/>
                <a:gd name="T29" fmla="*/ 33 h 58"/>
                <a:gd name="T30" fmla="*/ 380 w 389"/>
                <a:gd name="T31" fmla="*/ 33 h 58"/>
                <a:gd name="T32" fmla="*/ 376 w 389"/>
                <a:gd name="T33" fmla="*/ 33 h 58"/>
                <a:gd name="T34" fmla="*/ 368 w 389"/>
                <a:gd name="T35" fmla="*/ 33 h 58"/>
                <a:gd name="T36" fmla="*/ 359 w 389"/>
                <a:gd name="T37" fmla="*/ 33 h 58"/>
                <a:gd name="T38" fmla="*/ 343 w 389"/>
                <a:gd name="T39" fmla="*/ 29 h 58"/>
                <a:gd name="T40" fmla="*/ 314 w 389"/>
                <a:gd name="T41" fmla="*/ 29 h 58"/>
                <a:gd name="T42" fmla="*/ 288 w 389"/>
                <a:gd name="T43" fmla="*/ 29 h 58"/>
                <a:gd name="T44" fmla="*/ 272 w 389"/>
                <a:gd name="T45" fmla="*/ 29 h 58"/>
                <a:gd name="T46" fmla="*/ 259 w 389"/>
                <a:gd name="T47" fmla="*/ 29 h 58"/>
                <a:gd name="T48" fmla="*/ 243 w 389"/>
                <a:gd name="T49" fmla="*/ 29 h 58"/>
                <a:gd name="T50" fmla="*/ 222 w 389"/>
                <a:gd name="T51" fmla="*/ 33 h 58"/>
                <a:gd name="T52" fmla="*/ 213 w 389"/>
                <a:gd name="T53" fmla="*/ 33 h 58"/>
                <a:gd name="T54" fmla="*/ 201 w 389"/>
                <a:gd name="T55" fmla="*/ 33 h 58"/>
                <a:gd name="T56" fmla="*/ 188 w 389"/>
                <a:gd name="T57" fmla="*/ 37 h 58"/>
                <a:gd name="T58" fmla="*/ 176 w 389"/>
                <a:gd name="T59" fmla="*/ 37 h 58"/>
                <a:gd name="T60" fmla="*/ 147 w 389"/>
                <a:gd name="T61" fmla="*/ 41 h 58"/>
                <a:gd name="T62" fmla="*/ 113 w 389"/>
                <a:gd name="T63" fmla="*/ 50 h 58"/>
                <a:gd name="T64" fmla="*/ 96 w 389"/>
                <a:gd name="T65" fmla="*/ 50 h 58"/>
                <a:gd name="T66" fmla="*/ 84 w 389"/>
                <a:gd name="T67" fmla="*/ 54 h 58"/>
                <a:gd name="T68" fmla="*/ 71 w 389"/>
                <a:gd name="T69" fmla="*/ 54 h 58"/>
                <a:gd name="T70" fmla="*/ 59 w 389"/>
                <a:gd name="T71" fmla="*/ 58 h 58"/>
                <a:gd name="T72" fmla="*/ 50 w 389"/>
                <a:gd name="T73" fmla="*/ 58 h 58"/>
                <a:gd name="T74" fmla="*/ 42 w 389"/>
                <a:gd name="T75" fmla="*/ 58 h 58"/>
                <a:gd name="T76" fmla="*/ 38 w 389"/>
                <a:gd name="T77" fmla="*/ 58 h 58"/>
                <a:gd name="T78" fmla="*/ 38 w 389"/>
                <a:gd name="T79" fmla="*/ 58 h 58"/>
                <a:gd name="T80" fmla="*/ 34 w 389"/>
                <a:gd name="T81" fmla="*/ 58 h 58"/>
                <a:gd name="T82" fmla="*/ 30 w 389"/>
                <a:gd name="T83" fmla="*/ 58 h 58"/>
                <a:gd name="T84" fmla="*/ 21 w 389"/>
                <a:gd name="T85" fmla="*/ 54 h 58"/>
                <a:gd name="T86" fmla="*/ 17 w 389"/>
                <a:gd name="T87" fmla="*/ 50 h 58"/>
                <a:gd name="T88" fmla="*/ 9 w 389"/>
                <a:gd name="T89" fmla="*/ 46 h 58"/>
                <a:gd name="T90" fmla="*/ 5 w 389"/>
                <a:gd name="T91" fmla="*/ 41 h 58"/>
                <a:gd name="T92" fmla="*/ 0 w 389"/>
                <a:gd name="T93" fmla="*/ 41 h 58"/>
                <a:gd name="T94" fmla="*/ 0 w 389"/>
                <a:gd name="T95" fmla="*/ 37 h 58"/>
                <a:gd name="T96" fmla="*/ 5 w 389"/>
                <a:gd name="T97" fmla="*/ 37 h 58"/>
                <a:gd name="T98" fmla="*/ 13 w 389"/>
                <a:gd name="T99" fmla="*/ 33 h 58"/>
                <a:gd name="T100" fmla="*/ 21 w 389"/>
                <a:gd name="T101" fmla="*/ 33 h 58"/>
                <a:gd name="T102" fmla="*/ 38 w 389"/>
                <a:gd name="T103" fmla="*/ 33 h 58"/>
                <a:gd name="T104" fmla="*/ 55 w 389"/>
                <a:gd name="T105" fmla="*/ 29 h 58"/>
                <a:gd name="T106" fmla="*/ 71 w 389"/>
                <a:gd name="T107" fmla="*/ 29 h 58"/>
                <a:gd name="T108" fmla="*/ 92 w 389"/>
                <a:gd name="T109" fmla="*/ 25 h 58"/>
                <a:gd name="T110" fmla="*/ 117 w 389"/>
                <a:gd name="T111" fmla="*/ 21 h 58"/>
                <a:gd name="T112" fmla="*/ 142 w 389"/>
                <a:gd name="T113" fmla="*/ 21 h 58"/>
                <a:gd name="T114" fmla="*/ 167 w 389"/>
                <a:gd name="T115" fmla="*/ 16 h 58"/>
                <a:gd name="T116" fmla="*/ 188 w 389"/>
                <a:gd name="T117" fmla="*/ 12 h 58"/>
                <a:gd name="T118" fmla="*/ 205 w 389"/>
                <a:gd name="T119" fmla="*/ 12 h 58"/>
                <a:gd name="T120" fmla="*/ 238 w 389"/>
                <a:gd name="T121" fmla="*/ 8 h 58"/>
                <a:gd name="T122" fmla="*/ 272 w 389"/>
                <a:gd name="T123" fmla="*/ 0 h 58"/>
                <a:gd name="T124" fmla="*/ 272 w 389"/>
                <a:gd name="T1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" h="58">
                  <a:moveTo>
                    <a:pt x="272" y="0"/>
                  </a:moveTo>
                  <a:lnTo>
                    <a:pt x="288" y="0"/>
                  </a:lnTo>
                  <a:lnTo>
                    <a:pt x="305" y="0"/>
                  </a:lnTo>
                  <a:lnTo>
                    <a:pt x="322" y="0"/>
                  </a:lnTo>
                  <a:lnTo>
                    <a:pt x="330" y="0"/>
                  </a:lnTo>
                  <a:lnTo>
                    <a:pt x="343" y="0"/>
                  </a:lnTo>
                  <a:lnTo>
                    <a:pt x="351" y="0"/>
                  </a:lnTo>
                  <a:lnTo>
                    <a:pt x="368" y="8"/>
                  </a:lnTo>
                  <a:lnTo>
                    <a:pt x="376" y="8"/>
                  </a:lnTo>
                  <a:lnTo>
                    <a:pt x="380" y="12"/>
                  </a:lnTo>
                  <a:lnTo>
                    <a:pt x="385" y="16"/>
                  </a:lnTo>
                  <a:lnTo>
                    <a:pt x="385" y="21"/>
                  </a:lnTo>
                  <a:lnTo>
                    <a:pt x="389" y="25"/>
                  </a:lnTo>
                  <a:lnTo>
                    <a:pt x="385" y="29"/>
                  </a:lnTo>
                  <a:lnTo>
                    <a:pt x="385" y="33"/>
                  </a:lnTo>
                  <a:lnTo>
                    <a:pt x="380" y="33"/>
                  </a:lnTo>
                  <a:lnTo>
                    <a:pt x="376" y="33"/>
                  </a:lnTo>
                  <a:lnTo>
                    <a:pt x="368" y="33"/>
                  </a:lnTo>
                  <a:lnTo>
                    <a:pt x="359" y="33"/>
                  </a:lnTo>
                  <a:lnTo>
                    <a:pt x="343" y="29"/>
                  </a:lnTo>
                  <a:lnTo>
                    <a:pt x="314" y="29"/>
                  </a:lnTo>
                  <a:lnTo>
                    <a:pt x="288" y="29"/>
                  </a:lnTo>
                  <a:lnTo>
                    <a:pt x="272" y="29"/>
                  </a:lnTo>
                  <a:lnTo>
                    <a:pt x="259" y="29"/>
                  </a:lnTo>
                  <a:lnTo>
                    <a:pt x="243" y="29"/>
                  </a:lnTo>
                  <a:lnTo>
                    <a:pt x="222" y="33"/>
                  </a:lnTo>
                  <a:lnTo>
                    <a:pt x="213" y="33"/>
                  </a:lnTo>
                  <a:lnTo>
                    <a:pt x="201" y="33"/>
                  </a:lnTo>
                  <a:lnTo>
                    <a:pt x="188" y="37"/>
                  </a:lnTo>
                  <a:lnTo>
                    <a:pt x="176" y="37"/>
                  </a:lnTo>
                  <a:lnTo>
                    <a:pt x="147" y="41"/>
                  </a:lnTo>
                  <a:lnTo>
                    <a:pt x="113" y="50"/>
                  </a:lnTo>
                  <a:lnTo>
                    <a:pt x="96" y="50"/>
                  </a:lnTo>
                  <a:lnTo>
                    <a:pt x="84" y="54"/>
                  </a:lnTo>
                  <a:lnTo>
                    <a:pt x="71" y="54"/>
                  </a:lnTo>
                  <a:lnTo>
                    <a:pt x="59" y="58"/>
                  </a:lnTo>
                  <a:lnTo>
                    <a:pt x="50" y="58"/>
                  </a:lnTo>
                  <a:lnTo>
                    <a:pt x="42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4" y="58"/>
                  </a:lnTo>
                  <a:lnTo>
                    <a:pt x="30" y="58"/>
                  </a:lnTo>
                  <a:lnTo>
                    <a:pt x="21" y="54"/>
                  </a:lnTo>
                  <a:lnTo>
                    <a:pt x="17" y="50"/>
                  </a:lnTo>
                  <a:lnTo>
                    <a:pt x="9" y="46"/>
                  </a:lnTo>
                  <a:lnTo>
                    <a:pt x="5" y="41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5" y="37"/>
                  </a:lnTo>
                  <a:lnTo>
                    <a:pt x="13" y="33"/>
                  </a:lnTo>
                  <a:lnTo>
                    <a:pt x="21" y="33"/>
                  </a:lnTo>
                  <a:lnTo>
                    <a:pt x="38" y="33"/>
                  </a:lnTo>
                  <a:lnTo>
                    <a:pt x="55" y="29"/>
                  </a:lnTo>
                  <a:lnTo>
                    <a:pt x="71" y="29"/>
                  </a:lnTo>
                  <a:lnTo>
                    <a:pt x="92" y="25"/>
                  </a:lnTo>
                  <a:lnTo>
                    <a:pt x="117" y="21"/>
                  </a:lnTo>
                  <a:lnTo>
                    <a:pt x="142" y="21"/>
                  </a:lnTo>
                  <a:lnTo>
                    <a:pt x="167" y="16"/>
                  </a:lnTo>
                  <a:lnTo>
                    <a:pt x="188" y="12"/>
                  </a:lnTo>
                  <a:lnTo>
                    <a:pt x="205" y="12"/>
                  </a:lnTo>
                  <a:lnTo>
                    <a:pt x="238" y="8"/>
                  </a:lnTo>
                  <a:lnTo>
                    <a:pt x="272" y="0"/>
                  </a:lnTo>
                  <a:lnTo>
                    <a:pt x="27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7">
              <a:extLst>
                <a:ext uri="{FF2B5EF4-FFF2-40B4-BE49-F238E27FC236}">
                  <a16:creationId xmlns:a16="http://schemas.microsoft.com/office/drawing/2014/main" id="{014B02CF-6BC9-484D-88E8-4D1CACF0C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8731" y="11261875"/>
              <a:ext cx="588335" cy="1924344"/>
            </a:xfrm>
            <a:custGeom>
              <a:avLst/>
              <a:gdLst>
                <a:gd name="T0" fmla="*/ 87 w 96"/>
                <a:gd name="T1" fmla="*/ 285 h 314"/>
                <a:gd name="T2" fmla="*/ 79 w 96"/>
                <a:gd name="T3" fmla="*/ 297 h 314"/>
                <a:gd name="T4" fmla="*/ 71 w 96"/>
                <a:gd name="T5" fmla="*/ 310 h 314"/>
                <a:gd name="T6" fmla="*/ 58 w 96"/>
                <a:gd name="T7" fmla="*/ 314 h 314"/>
                <a:gd name="T8" fmla="*/ 50 w 96"/>
                <a:gd name="T9" fmla="*/ 310 h 314"/>
                <a:gd name="T10" fmla="*/ 46 w 96"/>
                <a:gd name="T11" fmla="*/ 301 h 314"/>
                <a:gd name="T12" fmla="*/ 37 w 96"/>
                <a:gd name="T13" fmla="*/ 289 h 314"/>
                <a:gd name="T14" fmla="*/ 16 w 96"/>
                <a:gd name="T15" fmla="*/ 276 h 314"/>
                <a:gd name="T16" fmla="*/ 0 w 96"/>
                <a:gd name="T17" fmla="*/ 268 h 314"/>
                <a:gd name="T18" fmla="*/ 0 w 96"/>
                <a:gd name="T19" fmla="*/ 259 h 314"/>
                <a:gd name="T20" fmla="*/ 4 w 96"/>
                <a:gd name="T21" fmla="*/ 255 h 314"/>
                <a:gd name="T22" fmla="*/ 25 w 96"/>
                <a:gd name="T23" fmla="*/ 259 h 314"/>
                <a:gd name="T24" fmla="*/ 46 w 96"/>
                <a:gd name="T25" fmla="*/ 259 h 314"/>
                <a:gd name="T26" fmla="*/ 54 w 96"/>
                <a:gd name="T27" fmla="*/ 255 h 314"/>
                <a:gd name="T28" fmla="*/ 54 w 96"/>
                <a:gd name="T29" fmla="*/ 251 h 314"/>
                <a:gd name="T30" fmla="*/ 58 w 96"/>
                <a:gd name="T31" fmla="*/ 243 h 314"/>
                <a:gd name="T32" fmla="*/ 58 w 96"/>
                <a:gd name="T33" fmla="*/ 226 h 314"/>
                <a:gd name="T34" fmla="*/ 62 w 96"/>
                <a:gd name="T35" fmla="*/ 205 h 314"/>
                <a:gd name="T36" fmla="*/ 62 w 96"/>
                <a:gd name="T37" fmla="*/ 163 h 314"/>
                <a:gd name="T38" fmla="*/ 62 w 96"/>
                <a:gd name="T39" fmla="*/ 126 h 314"/>
                <a:gd name="T40" fmla="*/ 62 w 96"/>
                <a:gd name="T41" fmla="*/ 92 h 314"/>
                <a:gd name="T42" fmla="*/ 58 w 96"/>
                <a:gd name="T43" fmla="*/ 71 h 314"/>
                <a:gd name="T44" fmla="*/ 54 w 96"/>
                <a:gd name="T45" fmla="*/ 42 h 314"/>
                <a:gd name="T46" fmla="*/ 46 w 96"/>
                <a:gd name="T47" fmla="*/ 21 h 314"/>
                <a:gd name="T48" fmla="*/ 41 w 96"/>
                <a:gd name="T49" fmla="*/ 0 h 314"/>
                <a:gd name="T50" fmla="*/ 71 w 96"/>
                <a:gd name="T51" fmla="*/ 5 h 314"/>
                <a:gd name="T52" fmla="*/ 79 w 96"/>
                <a:gd name="T53" fmla="*/ 9 h 314"/>
                <a:gd name="T54" fmla="*/ 83 w 96"/>
                <a:gd name="T55" fmla="*/ 13 h 314"/>
                <a:gd name="T56" fmla="*/ 87 w 96"/>
                <a:gd name="T57" fmla="*/ 25 h 314"/>
                <a:gd name="T58" fmla="*/ 87 w 96"/>
                <a:gd name="T59" fmla="*/ 46 h 314"/>
                <a:gd name="T60" fmla="*/ 92 w 96"/>
                <a:gd name="T61" fmla="*/ 76 h 314"/>
                <a:gd name="T62" fmla="*/ 92 w 96"/>
                <a:gd name="T63" fmla="*/ 117 h 314"/>
                <a:gd name="T64" fmla="*/ 92 w 96"/>
                <a:gd name="T65" fmla="*/ 159 h 314"/>
                <a:gd name="T66" fmla="*/ 96 w 96"/>
                <a:gd name="T67" fmla="*/ 193 h 314"/>
                <a:gd name="T68" fmla="*/ 96 w 96"/>
                <a:gd name="T69" fmla="*/ 218 h 314"/>
                <a:gd name="T70" fmla="*/ 96 w 96"/>
                <a:gd name="T71" fmla="*/ 234 h 314"/>
                <a:gd name="T72" fmla="*/ 87 w 96"/>
                <a:gd name="T73" fmla="*/ 276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314">
                  <a:moveTo>
                    <a:pt x="87" y="276"/>
                  </a:moveTo>
                  <a:lnTo>
                    <a:pt x="87" y="285"/>
                  </a:lnTo>
                  <a:lnTo>
                    <a:pt x="83" y="293"/>
                  </a:lnTo>
                  <a:lnTo>
                    <a:pt x="79" y="297"/>
                  </a:lnTo>
                  <a:lnTo>
                    <a:pt x="75" y="305"/>
                  </a:lnTo>
                  <a:lnTo>
                    <a:pt x="71" y="310"/>
                  </a:lnTo>
                  <a:lnTo>
                    <a:pt x="66" y="310"/>
                  </a:lnTo>
                  <a:lnTo>
                    <a:pt x="58" y="314"/>
                  </a:lnTo>
                  <a:lnTo>
                    <a:pt x="54" y="314"/>
                  </a:lnTo>
                  <a:lnTo>
                    <a:pt x="50" y="310"/>
                  </a:lnTo>
                  <a:lnTo>
                    <a:pt x="46" y="305"/>
                  </a:lnTo>
                  <a:lnTo>
                    <a:pt x="46" y="301"/>
                  </a:lnTo>
                  <a:lnTo>
                    <a:pt x="41" y="297"/>
                  </a:lnTo>
                  <a:lnTo>
                    <a:pt x="37" y="289"/>
                  </a:lnTo>
                  <a:lnTo>
                    <a:pt x="29" y="285"/>
                  </a:lnTo>
                  <a:lnTo>
                    <a:pt x="16" y="276"/>
                  </a:lnTo>
                  <a:lnTo>
                    <a:pt x="8" y="272"/>
                  </a:lnTo>
                  <a:lnTo>
                    <a:pt x="0" y="268"/>
                  </a:lnTo>
                  <a:lnTo>
                    <a:pt x="0" y="264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4" y="255"/>
                  </a:lnTo>
                  <a:lnTo>
                    <a:pt x="12" y="255"/>
                  </a:lnTo>
                  <a:lnTo>
                    <a:pt x="25" y="259"/>
                  </a:lnTo>
                  <a:lnTo>
                    <a:pt x="37" y="259"/>
                  </a:lnTo>
                  <a:lnTo>
                    <a:pt x="46" y="259"/>
                  </a:lnTo>
                  <a:lnTo>
                    <a:pt x="50" y="259"/>
                  </a:lnTo>
                  <a:lnTo>
                    <a:pt x="54" y="255"/>
                  </a:lnTo>
                  <a:lnTo>
                    <a:pt x="54" y="255"/>
                  </a:lnTo>
                  <a:lnTo>
                    <a:pt x="54" y="251"/>
                  </a:lnTo>
                  <a:lnTo>
                    <a:pt x="58" y="247"/>
                  </a:lnTo>
                  <a:lnTo>
                    <a:pt x="58" y="243"/>
                  </a:lnTo>
                  <a:lnTo>
                    <a:pt x="58" y="234"/>
                  </a:lnTo>
                  <a:lnTo>
                    <a:pt x="58" y="226"/>
                  </a:lnTo>
                  <a:lnTo>
                    <a:pt x="58" y="218"/>
                  </a:lnTo>
                  <a:lnTo>
                    <a:pt x="62" y="205"/>
                  </a:lnTo>
                  <a:lnTo>
                    <a:pt x="62" y="184"/>
                  </a:lnTo>
                  <a:lnTo>
                    <a:pt x="62" y="163"/>
                  </a:lnTo>
                  <a:lnTo>
                    <a:pt x="62" y="142"/>
                  </a:lnTo>
                  <a:lnTo>
                    <a:pt x="62" y="126"/>
                  </a:lnTo>
                  <a:lnTo>
                    <a:pt x="62" y="109"/>
                  </a:lnTo>
                  <a:lnTo>
                    <a:pt x="62" y="92"/>
                  </a:lnTo>
                  <a:lnTo>
                    <a:pt x="58" y="80"/>
                  </a:lnTo>
                  <a:lnTo>
                    <a:pt x="58" y="71"/>
                  </a:lnTo>
                  <a:lnTo>
                    <a:pt x="58" y="59"/>
                  </a:lnTo>
                  <a:lnTo>
                    <a:pt x="54" y="42"/>
                  </a:lnTo>
                  <a:lnTo>
                    <a:pt x="50" y="34"/>
                  </a:lnTo>
                  <a:lnTo>
                    <a:pt x="46" y="21"/>
                  </a:lnTo>
                  <a:lnTo>
                    <a:pt x="46" y="13"/>
                  </a:lnTo>
                  <a:lnTo>
                    <a:pt x="41" y="0"/>
                  </a:lnTo>
                  <a:lnTo>
                    <a:pt x="58" y="5"/>
                  </a:lnTo>
                  <a:lnTo>
                    <a:pt x="71" y="5"/>
                  </a:lnTo>
                  <a:lnTo>
                    <a:pt x="75" y="9"/>
                  </a:lnTo>
                  <a:lnTo>
                    <a:pt x="79" y="9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7" y="17"/>
                  </a:lnTo>
                  <a:lnTo>
                    <a:pt x="87" y="25"/>
                  </a:lnTo>
                  <a:lnTo>
                    <a:pt x="87" y="34"/>
                  </a:lnTo>
                  <a:lnTo>
                    <a:pt x="87" y="46"/>
                  </a:lnTo>
                  <a:lnTo>
                    <a:pt x="92" y="59"/>
                  </a:lnTo>
                  <a:lnTo>
                    <a:pt x="92" y="76"/>
                  </a:lnTo>
                  <a:lnTo>
                    <a:pt x="92" y="92"/>
                  </a:lnTo>
                  <a:lnTo>
                    <a:pt x="92" y="117"/>
                  </a:lnTo>
                  <a:lnTo>
                    <a:pt x="92" y="138"/>
                  </a:lnTo>
                  <a:lnTo>
                    <a:pt x="92" y="159"/>
                  </a:lnTo>
                  <a:lnTo>
                    <a:pt x="96" y="176"/>
                  </a:lnTo>
                  <a:lnTo>
                    <a:pt x="96" y="193"/>
                  </a:lnTo>
                  <a:lnTo>
                    <a:pt x="96" y="205"/>
                  </a:lnTo>
                  <a:lnTo>
                    <a:pt x="96" y="218"/>
                  </a:lnTo>
                  <a:lnTo>
                    <a:pt x="96" y="226"/>
                  </a:lnTo>
                  <a:lnTo>
                    <a:pt x="96" y="234"/>
                  </a:lnTo>
                  <a:lnTo>
                    <a:pt x="92" y="255"/>
                  </a:lnTo>
                  <a:lnTo>
                    <a:pt x="87" y="276"/>
                  </a:lnTo>
                  <a:lnTo>
                    <a:pt x="87" y="2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8">
              <a:extLst>
                <a:ext uri="{FF2B5EF4-FFF2-40B4-BE49-F238E27FC236}">
                  <a16:creationId xmlns:a16="http://schemas.microsoft.com/office/drawing/2014/main" id="{128F42D3-1084-48C6-BF31-38F84C934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517" y="10979965"/>
              <a:ext cx="1072487" cy="410610"/>
            </a:xfrm>
            <a:custGeom>
              <a:avLst/>
              <a:gdLst>
                <a:gd name="T0" fmla="*/ 125 w 175"/>
                <a:gd name="T1" fmla="*/ 9 h 67"/>
                <a:gd name="T2" fmla="*/ 125 w 175"/>
                <a:gd name="T3" fmla="*/ 5 h 67"/>
                <a:gd name="T4" fmla="*/ 125 w 175"/>
                <a:gd name="T5" fmla="*/ 5 h 67"/>
                <a:gd name="T6" fmla="*/ 129 w 175"/>
                <a:gd name="T7" fmla="*/ 0 h 67"/>
                <a:gd name="T8" fmla="*/ 133 w 175"/>
                <a:gd name="T9" fmla="*/ 0 h 67"/>
                <a:gd name="T10" fmla="*/ 137 w 175"/>
                <a:gd name="T11" fmla="*/ 0 h 67"/>
                <a:gd name="T12" fmla="*/ 142 w 175"/>
                <a:gd name="T13" fmla="*/ 0 h 67"/>
                <a:gd name="T14" fmla="*/ 150 w 175"/>
                <a:gd name="T15" fmla="*/ 5 h 67"/>
                <a:gd name="T16" fmla="*/ 158 w 175"/>
                <a:gd name="T17" fmla="*/ 9 h 67"/>
                <a:gd name="T18" fmla="*/ 167 w 175"/>
                <a:gd name="T19" fmla="*/ 13 h 67"/>
                <a:gd name="T20" fmla="*/ 171 w 175"/>
                <a:gd name="T21" fmla="*/ 21 h 67"/>
                <a:gd name="T22" fmla="*/ 175 w 175"/>
                <a:gd name="T23" fmla="*/ 26 h 67"/>
                <a:gd name="T24" fmla="*/ 175 w 175"/>
                <a:gd name="T25" fmla="*/ 30 h 67"/>
                <a:gd name="T26" fmla="*/ 175 w 175"/>
                <a:gd name="T27" fmla="*/ 34 h 67"/>
                <a:gd name="T28" fmla="*/ 175 w 175"/>
                <a:gd name="T29" fmla="*/ 34 h 67"/>
                <a:gd name="T30" fmla="*/ 171 w 175"/>
                <a:gd name="T31" fmla="*/ 38 h 67"/>
                <a:gd name="T32" fmla="*/ 167 w 175"/>
                <a:gd name="T33" fmla="*/ 38 h 67"/>
                <a:gd name="T34" fmla="*/ 162 w 175"/>
                <a:gd name="T35" fmla="*/ 42 h 67"/>
                <a:gd name="T36" fmla="*/ 154 w 175"/>
                <a:gd name="T37" fmla="*/ 42 h 67"/>
                <a:gd name="T38" fmla="*/ 146 w 175"/>
                <a:gd name="T39" fmla="*/ 46 h 67"/>
                <a:gd name="T40" fmla="*/ 137 w 175"/>
                <a:gd name="T41" fmla="*/ 46 h 67"/>
                <a:gd name="T42" fmla="*/ 117 w 175"/>
                <a:gd name="T43" fmla="*/ 51 h 67"/>
                <a:gd name="T44" fmla="*/ 100 w 175"/>
                <a:gd name="T45" fmla="*/ 55 h 67"/>
                <a:gd name="T46" fmla="*/ 62 w 175"/>
                <a:gd name="T47" fmla="*/ 63 h 67"/>
                <a:gd name="T48" fmla="*/ 50 w 175"/>
                <a:gd name="T49" fmla="*/ 63 h 67"/>
                <a:gd name="T50" fmla="*/ 37 w 175"/>
                <a:gd name="T51" fmla="*/ 63 h 67"/>
                <a:gd name="T52" fmla="*/ 25 w 175"/>
                <a:gd name="T53" fmla="*/ 67 h 67"/>
                <a:gd name="T54" fmla="*/ 16 w 175"/>
                <a:gd name="T55" fmla="*/ 67 h 67"/>
                <a:gd name="T56" fmla="*/ 12 w 175"/>
                <a:gd name="T57" fmla="*/ 67 h 67"/>
                <a:gd name="T58" fmla="*/ 8 w 175"/>
                <a:gd name="T59" fmla="*/ 67 h 67"/>
                <a:gd name="T60" fmla="*/ 4 w 175"/>
                <a:gd name="T61" fmla="*/ 63 h 67"/>
                <a:gd name="T62" fmla="*/ 0 w 175"/>
                <a:gd name="T63" fmla="*/ 63 h 67"/>
                <a:gd name="T64" fmla="*/ 0 w 175"/>
                <a:gd name="T65" fmla="*/ 59 h 67"/>
                <a:gd name="T66" fmla="*/ 4 w 175"/>
                <a:gd name="T67" fmla="*/ 55 h 67"/>
                <a:gd name="T68" fmla="*/ 12 w 175"/>
                <a:gd name="T69" fmla="*/ 51 h 67"/>
                <a:gd name="T70" fmla="*/ 20 w 175"/>
                <a:gd name="T71" fmla="*/ 51 h 67"/>
                <a:gd name="T72" fmla="*/ 46 w 175"/>
                <a:gd name="T73" fmla="*/ 42 h 67"/>
                <a:gd name="T74" fmla="*/ 58 w 175"/>
                <a:gd name="T75" fmla="*/ 42 h 67"/>
                <a:gd name="T76" fmla="*/ 71 w 175"/>
                <a:gd name="T77" fmla="*/ 38 h 67"/>
                <a:gd name="T78" fmla="*/ 83 w 175"/>
                <a:gd name="T79" fmla="*/ 34 h 67"/>
                <a:gd name="T80" fmla="*/ 96 w 175"/>
                <a:gd name="T81" fmla="*/ 30 h 67"/>
                <a:gd name="T82" fmla="*/ 104 w 175"/>
                <a:gd name="T83" fmla="*/ 26 h 67"/>
                <a:gd name="T84" fmla="*/ 112 w 175"/>
                <a:gd name="T85" fmla="*/ 21 h 67"/>
                <a:gd name="T86" fmla="*/ 121 w 175"/>
                <a:gd name="T87" fmla="*/ 17 h 67"/>
                <a:gd name="T88" fmla="*/ 125 w 175"/>
                <a:gd name="T89" fmla="*/ 17 h 67"/>
                <a:gd name="T90" fmla="*/ 129 w 175"/>
                <a:gd name="T91" fmla="*/ 13 h 67"/>
                <a:gd name="T92" fmla="*/ 125 w 175"/>
                <a:gd name="T93" fmla="*/ 9 h 67"/>
                <a:gd name="T94" fmla="*/ 125 w 175"/>
                <a:gd name="T95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5" h="67">
                  <a:moveTo>
                    <a:pt x="125" y="9"/>
                  </a:moveTo>
                  <a:lnTo>
                    <a:pt x="125" y="5"/>
                  </a:lnTo>
                  <a:lnTo>
                    <a:pt x="125" y="5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2" y="0"/>
                  </a:lnTo>
                  <a:lnTo>
                    <a:pt x="150" y="5"/>
                  </a:lnTo>
                  <a:lnTo>
                    <a:pt x="158" y="9"/>
                  </a:lnTo>
                  <a:lnTo>
                    <a:pt x="167" y="13"/>
                  </a:lnTo>
                  <a:lnTo>
                    <a:pt x="171" y="21"/>
                  </a:lnTo>
                  <a:lnTo>
                    <a:pt x="175" y="26"/>
                  </a:lnTo>
                  <a:lnTo>
                    <a:pt x="175" y="30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1" y="38"/>
                  </a:lnTo>
                  <a:lnTo>
                    <a:pt x="167" y="38"/>
                  </a:lnTo>
                  <a:lnTo>
                    <a:pt x="162" y="42"/>
                  </a:lnTo>
                  <a:lnTo>
                    <a:pt x="154" y="42"/>
                  </a:lnTo>
                  <a:lnTo>
                    <a:pt x="146" y="46"/>
                  </a:lnTo>
                  <a:lnTo>
                    <a:pt x="137" y="46"/>
                  </a:lnTo>
                  <a:lnTo>
                    <a:pt x="117" y="51"/>
                  </a:lnTo>
                  <a:lnTo>
                    <a:pt x="100" y="55"/>
                  </a:lnTo>
                  <a:lnTo>
                    <a:pt x="62" y="63"/>
                  </a:lnTo>
                  <a:lnTo>
                    <a:pt x="50" y="63"/>
                  </a:lnTo>
                  <a:lnTo>
                    <a:pt x="37" y="63"/>
                  </a:lnTo>
                  <a:lnTo>
                    <a:pt x="25" y="67"/>
                  </a:lnTo>
                  <a:lnTo>
                    <a:pt x="16" y="67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12" y="51"/>
                  </a:lnTo>
                  <a:lnTo>
                    <a:pt x="20" y="51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71" y="38"/>
                  </a:lnTo>
                  <a:lnTo>
                    <a:pt x="83" y="34"/>
                  </a:lnTo>
                  <a:lnTo>
                    <a:pt x="96" y="30"/>
                  </a:lnTo>
                  <a:lnTo>
                    <a:pt x="104" y="26"/>
                  </a:lnTo>
                  <a:lnTo>
                    <a:pt x="112" y="21"/>
                  </a:lnTo>
                  <a:lnTo>
                    <a:pt x="121" y="17"/>
                  </a:lnTo>
                  <a:lnTo>
                    <a:pt x="125" y="17"/>
                  </a:lnTo>
                  <a:lnTo>
                    <a:pt x="129" y="13"/>
                  </a:lnTo>
                  <a:lnTo>
                    <a:pt x="125" y="9"/>
                  </a:lnTo>
                  <a:lnTo>
                    <a:pt x="125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709383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2CC604D-76D9-41E0-9B10-BB2BB4549CBE}"/>
              </a:ext>
            </a:extLst>
          </p:cNvPr>
          <p:cNvGrpSpPr/>
          <p:nvPr/>
        </p:nvGrpSpPr>
        <p:grpSpPr>
          <a:xfrm>
            <a:off x="3054351" y="2377964"/>
            <a:ext cx="2580090" cy="2102072"/>
            <a:chOff x="3587751" y="13388458"/>
            <a:chExt cx="2580090" cy="2102072"/>
          </a:xfrm>
        </p:grpSpPr>
        <p:sp>
          <p:nvSpPr>
            <p:cNvPr id="3" name="Freeform 79">
              <a:extLst>
                <a:ext uri="{FF2B5EF4-FFF2-40B4-BE49-F238E27FC236}">
                  <a16:creationId xmlns:a16="http://schemas.microsoft.com/office/drawing/2014/main" id="{6B88B2C9-613D-4EA7-9B2C-16D702EAC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086" y="13388458"/>
              <a:ext cx="306424" cy="2102072"/>
            </a:xfrm>
            <a:custGeom>
              <a:avLst/>
              <a:gdLst>
                <a:gd name="T0" fmla="*/ 37 w 50"/>
                <a:gd name="T1" fmla="*/ 167 h 343"/>
                <a:gd name="T2" fmla="*/ 37 w 50"/>
                <a:gd name="T3" fmla="*/ 238 h 343"/>
                <a:gd name="T4" fmla="*/ 37 w 50"/>
                <a:gd name="T5" fmla="*/ 280 h 343"/>
                <a:gd name="T6" fmla="*/ 37 w 50"/>
                <a:gd name="T7" fmla="*/ 305 h 343"/>
                <a:gd name="T8" fmla="*/ 33 w 50"/>
                <a:gd name="T9" fmla="*/ 322 h 343"/>
                <a:gd name="T10" fmla="*/ 33 w 50"/>
                <a:gd name="T11" fmla="*/ 330 h 343"/>
                <a:gd name="T12" fmla="*/ 29 w 50"/>
                <a:gd name="T13" fmla="*/ 339 h 343"/>
                <a:gd name="T14" fmla="*/ 25 w 50"/>
                <a:gd name="T15" fmla="*/ 343 h 343"/>
                <a:gd name="T16" fmla="*/ 16 w 50"/>
                <a:gd name="T17" fmla="*/ 343 h 343"/>
                <a:gd name="T18" fmla="*/ 12 w 50"/>
                <a:gd name="T19" fmla="*/ 330 h 343"/>
                <a:gd name="T20" fmla="*/ 4 w 50"/>
                <a:gd name="T21" fmla="*/ 314 h 343"/>
                <a:gd name="T22" fmla="*/ 0 w 50"/>
                <a:gd name="T23" fmla="*/ 301 h 343"/>
                <a:gd name="T24" fmla="*/ 0 w 50"/>
                <a:gd name="T25" fmla="*/ 297 h 343"/>
                <a:gd name="T26" fmla="*/ 4 w 50"/>
                <a:gd name="T27" fmla="*/ 288 h 343"/>
                <a:gd name="T28" fmla="*/ 4 w 50"/>
                <a:gd name="T29" fmla="*/ 276 h 343"/>
                <a:gd name="T30" fmla="*/ 4 w 50"/>
                <a:gd name="T31" fmla="*/ 259 h 343"/>
                <a:gd name="T32" fmla="*/ 8 w 50"/>
                <a:gd name="T33" fmla="*/ 238 h 343"/>
                <a:gd name="T34" fmla="*/ 8 w 50"/>
                <a:gd name="T35" fmla="*/ 213 h 343"/>
                <a:gd name="T36" fmla="*/ 12 w 50"/>
                <a:gd name="T37" fmla="*/ 180 h 343"/>
                <a:gd name="T38" fmla="*/ 12 w 50"/>
                <a:gd name="T39" fmla="*/ 138 h 343"/>
                <a:gd name="T40" fmla="*/ 12 w 50"/>
                <a:gd name="T41" fmla="*/ 92 h 343"/>
                <a:gd name="T42" fmla="*/ 12 w 50"/>
                <a:gd name="T43" fmla="*/ 59 h 343"/>
                <a:gd name="T44" fmla="*/ 8 w 50"/>
                <a:gd name="T45" fmla="*/ 34 h 343"/>
                <a:gd name="T46" fmla="*/ 8 w 50"/>
                <a:gd name="T47" fmla="*/ 17 h 343"/>
                <a:gd name="T48" fmla="*/ 4 w 50"/>
                <a:gd name="T49" fmla="*/ 13 h 343"/>
                <a:gd name="T50" fmla="*/ 4 w 50"/>
                <a:gd name="T51" fmla="*/ 4 h 343"/>
                <a:gd name="T52" fmla="*/ 12 w 50"/>
                <a:gd name="T53" fmla="*/ 0 h 343"/>
                <a:gd name="T54" fmla="*/ 21 w 50"/>
                <a:gd name="T55" fmla="*/ 0 h 343"/>
                <a:gd name="T56" fmla="*/ 37 w 50"/>
                <a:gd name="T57" fmla="*/ 9 h 343"/>
                <a:gd name="T58" fmla="*/ 46 w 50"/>
                <a:gd name="T59" fmla="*/ 17 h 343"/>
                <a:gd name="T60" fmla="*/ 50 w 50"/>
                <a:gd name="T61" fmla="*/ 25 h 343"/>
                <a:gd name="T62" fmla="*/ 46 w 50"/>
                <a:gd name="T63" fmla="*/ 38 h 343"/>
                <a:gd name="T64" fmla="*/ 42 w 50"/>
                <a:gd name="T65" fmla="*/ 50 h 343"/>
                <a:gd name="T66" fmla="*/ 42 w 50"/>
                <a:gd name="T67" fmla="*/ 67 h 343"/>
                <a:gd name="T68" fmla="*/ 42 w 50"/>
                <a:gd name="T69" fmla="*/ 96 h 343"/>
                <a:gd name="T70" fmla="*/ 37 w 50"/>
                <a:gd name="T71" fmla="*/ 1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343">
                  <a:moveTo>
                    <a:pt x="37" y="130"/>
                  </a:moveTo>
                  <a:lnTo>
                    <a:pt x="37" y="167"/>
                  </a:lnTo>
                  <a:lnTo>
                    <a:pt x="37" y="205"/>
                  </a:lnTo>
                  <a:lnTo>
                    <a:pt x="37" y="238"/>
                  </a:lnTo>
                  <a:lnTo>
                    <a:pt x="37" y="268"/>
                  </a:lnTo>
                  <a:lnTo>
                    <a:pt x="37" y="280"/>
                  </a:lnTo>
                  <a:lnTo>
                    <a:pt x="37" y="293"/>
                  </a:lnTo>
                  <a:lnTo>
                    <a:pt x="37" y="305"/>
                  </a:lnTo>
                  <a:lnTo>
                    <a:pt x="37" y="314"/>
                  </a:lnTo>
                  <a:lnTo>
                    <a:pt x="33" y="322"/>
                  </a:lnTo>
                  <a:lnTo>
                    <a:pt x="33" y="326"/>
                  </a:lnTo>
                  <a:lnTo>
                    <a:pt x="33" y="330"/>
                  </a:lnTo>
                  <a:lnTo>
                    <a:pt x="33" y="334"/>
                  </a:lnTo>
                  <a:lnTo>
                    <a:pt x="29" y="339"/>
                  </a:lnTo>
                  <a:lnTo>
                    <a:pt x="25" y="343"/>
                  </a:lnTo>
                  <a:lnTo>
                    <a:pt x="25" y="343"/>
                  </a:lnTo>
                  <a:lnTo>
                    <a:pt x="21" y="343"/>
                  </a:lnTo>
                  <a:lnTo>
                    <a:pt x="16" y="343"/>
                  </a:lnTo>
                  <a:lnTo>
                    <a:pt x="12" y="339"/>
                  </a:lnTo>
                  <a:lnTo>
                    <a:pt x="12" y="330"/>
                  </a:lnTo>
                  <a:lnTo>
                    <a:pt x="8" y="326"/>
                  </a:lnTo>
                  <a:lnTo>
                    <a:pt x="4" y="314"/>
                  </a:lnTo>
                  <a:lnTo>
                    <a:pt x="4" y="309"/>
                  </a:lnTo>
                  <a:lnTo>
                    <a:pt x="0" y="301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3"/>
                  </a:lnTo>
                  <a:lnTo>
                    <a:pt x="4" y="288"/>
                  </a:lnTo>
                  <a:lnTo>
                    <a:pt x="4" y="284"/>
                  </a:lnTo>
                  <a:lnTo>
                    <a:pt x="4" y="276"/>
                  </a:lnTo>
                  <a:lnTo>
                    <a:pt x="4" y="272"/>
                  </a:lnTo>
                  <a:lnTo>
                    <a:pt x="4" y="259"/>
                  </a:lnTo>
                  <a:lnTo>
                    <a:pt x="8" y="251"/>
                  </a:lnTo>
                  <a:lnTo>
                    <a:pt x="8" y="238"/>
                  </a:lnTo>
                  <a:lnTo>
                    <a:pt x="8" y="226"/>
                  </a:lnTo>
                  <a:lnTo>
                    <a:pt x="8" y="213"/>
                  </a:lnTo>
                  <a:lnTo>
                    <a:pt x="12" y="197"/>
                  </a:lnTo>
                  <a:lnTo>
                    <a:pt x="12" y="180"/>
                  </a:lnTo>
                  <a:lnTo>
                    <a:pt x="12" y="159"/>
                  </a:lnTo>
                  <a:lnTo>
                    <a:pt x="12" y="138"/>
                  </a:lnTo>
                  <a:lnTo>
                    <a:pt x="12" y="117"/>
                  </a:lnTo>
                  <a:lnTo>
                    <a:pt x="12" y="92"/>
                  </a:lnTo>
                  <a:lnTo>
                    <a:pt x="12" y="75"/>
                  </a:lnTo>
                  <a:lnTo>
                    <a:pt x="12" y="59"/>
                  </a:lnTo>
                  <a:lnTo>
                    <a:pt x="8" y="46"/>
                  </a:lnTo>
                  <a:lnTo>
                    <a:pt x="8" y="34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7" y="9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2" y="50"/>
                  </a:lnTo>
                  <a:lnTo>
                    <a:pt x="42" y="59"/>
                  </a:lnTo>
                  <a:lnTo>
                    <a:pt x="42" y="67"/>
                  </a:lnTo>
                  <a:lnTo>
                    <a:pt x="42" y="80"/>
                  </a:lnTo>
                  <a:lnTo>
                    <a:pt x="42" y="96"/>
                  </a:lnTo>
                  <a:lnTo>
                    <a:pt x="37" y="113"/>
                  </a:lnTo>
                  <a:lnTo>
                    <a:pt x="37" y="130"/>
                  </a:lnTo>
                  <a:lnTo>
                    <a:pt x="37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0">
              <a:extLst>
                <a:ext uri="{FF2B5EF4-FFF2-40B4-BE49-F238E27FC236}">
                  <a16:creationId xmlns:a16="http://schemas.microsoft.com/office/drawing/2014/main" id="{2B86A5C8-45EB-43D5-A90F-62978B060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807" y="13976792"/>
              <a:ext cx="1078614" cy="306424"/>
            </a:xfrm>
            <a:custGeom>
              <a:avLst/>
              <a:gdLst>
                <a:gd name="T0" fmla="*/ 101 w 176"/>
                <a:gd name="T1" fmla="*/ 9 h 50"/>
                <a:gd name="T2" fmla="*/ 117 w 176"/>
                <a:gd name="T3" fmla="*/ 9 h 50"/>
                <a:gd name="T4" fmla="*/ 134 w 176"/>
                <a:gd name="T5" fmla="*/ 4 h 50"/>
                <a:gd name="T6" fmla="*/ 147 w 176"/>
                <a:gd name="T7" fmla="*/ 0 h 50"/>
                <a:gd name="T8" fmla="*/ 155 w 176"/>
                <a:gd name="T9" fmla="*/ 0 h 50"/>
                <a:gd name="T10" fmla="*/ 167 w 176"/>
                <a:gd name="T11" fmla="*/ 4 h 50"/>
                <a:gd name="T12" fmla="*/ 172 w 176"/>
                <a:gd name="T13" fmla="*/ 4 h 50"/>
                <a:gd name="T14" fmla="*/ 172 w 176"/>
                <a:gd name="T15" fmla="*/ 4 h 50"/>
                <a:gd name="T16" fmla="*/ 176 w 176"/>
                <a:gd name="T17" fmla="*/ 9 h 50"/>
                <a:gd name="T18" fmla="*/ 176 w 176"/>
                <a:gd name="T19" fmla="*/ 13 h 50"/>
                <a:gd name="T20" fmla="*/ 176 w 176"/>
                <a:gd name="T21" fmla="*/ 17 h 50"/>
                <a:gd name="T22" fmla="*/ 172 w 176"/>
                <a:gd name="T23" fmla="*/ 21 h 50"/>
                <a:gd name="T24" fmla="*/ 167 w 176"/>
                <a:gd name="T25" fmla="*/ 25 h 50"/>
                <a:gd name="T26" fmla="*/ 159 w 176"/>
                <a:gd name="T27" fmla="*/ 30 h 50"/>
                <a:gd name="T28" fmla="*/ 151 w 176"/>
                <a:gd name="T29" fmla="*/ 34 h 50"/>
                <a:gd name="T30" fmla="*/ 138 w 176"/>
                <a:gd name="T31" fmla="*/ 34 h 50"/>
                <a:gd name="T32" fmla="*/ 130 w 176"/>
                <a:gd name="T33" fmla="*/ 38 h 50"/>
                <a:gd name="T34" fmla="*/ 122 w 176"/>
                <a:gd name="T35" fmla="*/ 38 h 50"/>
                <a:gd name="T36" fmla="*/ 117 w 176"/>
                <a:gd name="T37" fmla="*/ 38 h 50"/>
                <a:gd name="T38" fmla="*/ 109 w 176"/>
                <a:gd name="T39" fmla="*/ 38 h 50"/>
                <a:gd name="T40" fmla="*/ 101 w 176"/>
                <a:gd name="T41" fmla="*/ 38 h 50"/>
                <a:gd name="T42" fmla="*/ 92 w 176"/>
                <a:gd name="T43" fmla="*/ 42 h 50"/>
                <a:gd name="T44" fmla="*/ 80 w 176"/>
                <a:gd name="T45" fmla="*/ 42 h 50"/>
                <a:gd name="T46" fmla="*/ 63 w 176"/>
                <a:gd name="T47" fmla="*/ 46 h 50"/>
                <a:gd name="T48" fmla="*/ 55 w 176"/>
                <a:gd name="T49" fmla="*/ 50 h 50"/>
                <a:gd name="T50" fmla="*/ 42 w 176"/>
                <a:gd name="T51" fmla="*/ 50 h 50"/>
                <a:gd name="T52" fmla="*/ 34 w 176"/>
                <a:gd name="T53" fmla="*/ 50 h 50"/>
                <a:gd name="T54" fmla="*/ 25 w 176"/>
                <a:gd name="T55" fmla="*/ 50 h 50"/>
                <a:gd name="T56" fmla="*/ 17 w 176"/>
                <a:gd name="T57" fmla="*/ 46 h 50"/>
                <a:gd name="T58" fmla="*/ 9 w 176"/>
                <a:gd name="T59" fmla="*/ 42 h 50"/>
                <a:gd name="T60" fmla="*/ 0 w 176"/>
                <a:gd name="T61" fmla="*/ 38 h 50"/>
                <a:gd name="T62" fmla="*/ 0 w 176"/>
                <a:gd name="T63" fmla="*/ 38 h 50"/>
                <a:gd name="T64" fmla="*/ 0 w 176"/>
                <a:gd name="T65" fmla="*/ 34 h 50"/>
                <a:gd name="T66" fmla="*/ 0 w 176"/>
                <a:gd name="T67" fmla="*/ 34 h 50"/>
                <a:gd name="T68" fmla="*/ 5 w 176"/>
                <a:gd name="T69" fmla="*/ 34 h 50"/>
                <a:gd name="T70" fmla="*/ 13 w 176"/>
                <a:gd name="T71" fmla="*/ 30 h 50"/>
                <a:gd name="T72" fmla="*/ 21 w 176"/>
                <a:gd name="T73" fmla="*/ 30 h 50"/>
                <a:gd name="T74" fmla="*/ 34 w 176"/>
                <a:gd name="T75" fmla="*/ 25 h 50"/>
                <a:gd name="T76" fmla="*/ 46 w 176"/>
                <a:gd name="T77" fmla="*/ 21 h 50"/>
                <a:gd name="T78" fmla="*/ 63 w 176"/>
                <a:gd name="T79" fmla="*/ 17 h 50"/>
                <a:gd name="T80" fmla="*/ 80 w 176"/>
                <a:gd name="T81" fmla="*/ 17 h 50"/>
                <a:gd name="T82" fmla="*/ 101 w 176"/>
                <a:gd name="T83" fmla="*/ 9 h 50"/>
                <a:gd name="T84" fmla="*/ 101 w 176"/>
                <a:gd name="T8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" h="50">
                  <a:moveTo>
                    <a:pt x="101" y="9"/>
                  </a:moveTo>
                  <a:lnTo>
                    <a:pt x="117" y="9"/>
                  </a:lnTo>
                  <a:lnTo>
                    <a:pt x="134" y="4"/>
                  </a:lnTo>
                  <a:lnTo>
                    <a:pt x="147" y="0"/>
                  </a:lnTo>
                  <a:lnTo>
                    <a:pt x="155" y="0"/>
                  </a:lnTo>
                  <a:lnTo>
                    <a:pt x="167" y="4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6" y="9"/>
                  </a:lnTo>
                  <a:lnTo>
                    <a:pt x="176" y="13"/>
                  </a:lnTo>
                  <a:lnTo>
                    <a:pt x="176" y="17"/>
                  </a:lnTo>
                  <a:lnTo>
                    <a:pt x="172" y="21"/>
                  </a:lnTo>
                  <a:lnTo>
                    <a:pt x="167" y="25"/>
                  </a:lnTo>
                  <a:lnTo>
                    <a:pt x="159" y="30"/>
                  </a:lnTo>
                  <a:lnTo>
                    <a:pt x="151" y="34"/>
                  </a:lnTo>
                  <a:lnTo>
                    <a:pt x="138" y="34"/>
                  </a:lnTo>
                  <a:lnTo>
                    <a:pt x="130" y="38"/>
                  </a:lnTo>
                  <a:lnTo>
                    <a:pt x="122" y="38"/>
                  </a:lnTo>
                  <a:lnTo>
                    <a:pt x="117" y="38"/>
                  </a:lnTo>
                  <a:lnTo>
                    <a:pt x="109" y="38"/>
                  </a:lnTo>
                  <a:lnTo>
                    <a:pt x="101" y="38"/>
                  </a:lnTo>
                  <a:lnTo>
                    <a:pt x="92" y="42"/>
                  </a:lnTo>
                  <a:lnTo>
                    <a:pt x="80" y="42"/>
                  </a:lnTo>
                  <a:lnTo>
                    <a:pt x="63" y="46"/>
                  </a:lnTo>
                  <a:lnTo>
                    <a:pt x="55" y="50"/>
                  </a:lnTo>
                  <a:lnTo>
                    <a:pt x="42" y="50"/>
                  </a:lnTo>
                  <a:lnTo>
                    <a:pt x="34" y="50"/>
                  </a:lnTo>
                  <a:lnTo>
                    <a:pt x="25" y="50"/>
                  </a:lnTo>
                  <a:lnTo>
                    <a:pt x="17" y="46"/>
                  </a:lnTo>
                  <a:lnTo>
                    <a:pt x="9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5" y="34"/>
                  </a:lnTo>
                  <a:lnTo>
                    <a:pt x="13" y="30"/>
                  </a:lnTo>
                  <a:lnTo>
                    <a:pt x="21" y="30"/>
                  </a:lnTo>
                  <a:lnTo>
                    <a:pt x="34" y="25"/>
                  </a:lnTo>
                  <a:lnTo>
                    <a:pt x="46" y="21"/>
                  </a:lnTo>
                  <a:lnTo>
                    <a:pt x="63" y="17"/>
                  </a:lnTo>
                  <a:lnTo>
                    <a:pt x="80" y="17"/>
                  </a:lnTo>
                  <a:lnTo>
                    <a:pt x="101" y="9"/>
                  </a:lnTo>
                  <a:lnTo>
                    <a:pt x="101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1">
              <a:extLst>
                <a:ext uri="{FF2B5EF4-FFF2-40B4-BE49-F238E27FC236}">
                  <a16:creationId xmlns:a16="http://schemas.microsoft.com/office/drawing/2014/main" id="{5BCBA0D8-0C77-4DCB-8840-F18F18B26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751" y="14105492"/>
              <a:ext cx="766063" cy="974431"/>
            </a:xfrm>
            <a:custGeom>
              <a:avLst/>
              <a:gdLst>
                <a:gd name="T0" fmla="*/ 0 w 125"/>
                <a:gd name="T1" fmla="*/ 159 h 159"/>
                <a:gd name="T2" fmla="*/ 0 w 125"/>
                <a:gd name="T3" fmla="*/ 155 h 159"/>
                <a:gd name="T4" fmla="*/ 0 w 125"/>
                <a:gd name="T5" fmla="*/ 151 h 159"/>
                <a:gd name="T6" fmla="*/ 8 w 125"/>
                <a:gd name="T7" fmla="*/ 146 h 159"/>
                <a:gd name="T8" fmla="*/ 12 w 125"/>
                <a:gd name="T9" fmla="*/ 138 h 159"/>
                <a:gd name="T10" fmla="*/ 21 w 125"/>
                <a:gd name="T11" fmla="*/ 134 h 159"/>
                <a:gd name="T12" fmla="*/ 29 w 125"/>
                <a:gd name="T13" fmla="*/ 121 h 159"/>
                <a:gd name="T14" fmla="*/ 41 w 125"/>
                <a:gd name="T15" fmla="*/ 113 h 159"/>
                <a:gd name="T16" fmla="*/ 54 w 125"/>
                <a:gd name="T17" fmla="*/ 96 h 159"/>
                <a:gd name="T18" fmla="*/ 58 w 125"/>
                <a:gd name="T19" fmla="*/ 88 h 159"/>
                <a:gd name="T20" fmla="*/ 67 w 125"/>
                <a:gd name="T21" fmla="*/ 80 h 159"/>
                <a:gd name="T22" fmla="*/ 75 w 125"/>
                <a:gd name="T23" fmla="*/ 67 h 159"/>
                <a:gd name="T24" fmla="*/ 83 w 125"/>
                <a:gd name="T25" fmla="*/ 59 h 159"/>
                <a:gd name="T26" fmla="*/ 92 w 125"/>
                <a:gd name="T27" fmla="*/ 46 h 159"/>
                <a:gd name="T28" fmla="*/ 100 w 125"/>
                <a:gd name="T29" fmla="*/ 29 h 159"/>
                <a:gd name="T30" fmla="*/ 112 w 125"/>
                <a:gd name="T31" fmla="*/ 17 h 159"/>
                <a:gd name="T32" fmla="*/ 121 w 125"/>
                <a:gd name="T33" fmla="*/ 0 h 159"/>
                <a:gd name="T34" fmla="*/ 125 w 125"/>
                <a:gd name="T35" fmla="*/ 42 h 159"/>
                <a:gd name="T36" fmla="*/ 112 w 125"/>
                <a:gd name="T37" fmla="*/ 67 h 159"/>
                <a:gd name="T38" fmla="*/ 100 w 125"/>
                <a:gd name="T39" fmla="*/ 84 h 159"/>
                <a:gd name="T40" fmla="*/ 87 w 125"/>
                <a:gd name="T41" fmla="*/ 100 h 159"/>
                <a:gd name="T42" fmla="*/ 75 w 125"/>
                <a:gd name="T43" fmla="*/ 113 h 159"/>
                <a:gd name="T44" fmla="*/ 62 w 125"/>
                <a:gd name="T45" fmla="*/ 125 h 159"/>
                <a:gd name="T46" fmla="*/ 50 w 125"/>
                <a:gd name="T47" fmla="*/ 134 h 159"/>
                <a:gd name="T48" fmla="*/ 37 w 125"/>
                <a:gd name="T49" fmla="*/ 142 h 159"/>
                <a:gd name="T50" fmla="*/ 25 w 125"/>
                <a:gd name="T51" fmla="*/ 151 h 159"/>
                <a:gd name="T52" fmla="*/ 16 w 125"/>
                <a:gd name="T53" fmla="*/ 155 h 159"/>
                <a:gd name="T54" fmla="*/ 8 w 125"/>
                <a:gd name="T55" fmla="*/ 159 h 159"/>
                <a:gd name="T56" fmla="*/ 0 w 125"/>
                <a:gd name="T57" fmla="*/ 159 h 159"/>
                <a:gd name="T58" fmla="*/ 0 w 125"/>
                <a:gd name="T59" fmla="*/ 159 h 159"/>
                <a:gd name="T60" fmla="*/ 0 w 125"/>
                <a:gd name="T6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5" h="159">
                  <a:moveTo>
                    <a:pt x="0" y="159"/>
                  </a:moveTo>
                  <a:lnTo>
                    <a:pt x="0" y="155"/>
                  </a:lnTo>
                  <a:lnTo>
                    <a:pt x="0" y="151"/>
                  </a:lnTo>
                  <a:lnTo>
                    <a:pt x="8" y="146"/>
                  </a:lnTo>
                  <a:lnTo>
                    <a:pt x="12" y="138"/>
                  </a:lnTo>
                  <a:lnTo>
                    <a:pt x="21" y="134"/>
                  </a:lnTo>
                  <a:lnTo>
                    <a:pt x="29" y="121"/>
                  </a:lnTo>
                  <a:lnTo>
                    <a:pt x="41" y="113"/>
                  </a:lnTo>
                  <a:lnTo>
                    <a:pt x="54" y="96"/>
                  </a:lnTo>
                  <a:lnTo>
                    <a:pt x="58" y="88"/>
                  </a:lnTo>
                  <a:lnTo>
                    <a:pt x="67" y="80"/>
                  </a:lnTo>
                  <a:lnTo>
                    <a:pt x="75" y="67"/>
                  </a:lnTo>
                  <a:lnTo>
                    <a:pt x="83" y="59"/>
                  </a:lnTo>
                  <a:lnTo>
                    <a:pt x="92" y="46"/>
                  </a:lnTo>
                  <a:lnTo>
                    <a:pt x="100" y="29"/>
                  </a:lnTo>
                  <a:lnTo>
                    <a:pt x="112" y="17"/>
                  </a:lnTo>
                  <a:lnTo>
                    <a:pt x="121" y="0"/>
                  </a:lnTo>
                  <a:lnTo>
                    <a:pt x="125" y="42"/>
                  </a:lnTo>
                  <a:lnTo>
                    <a:pt x="112" y="67"/>
                  </a:lnTo>
                  <a:lnTo>
                    <a:pt x="100" y="84"/>
                  </a:lnTo>
                  <a:lnTo>
                    <a:pt x="87" y="100"/>
                  </a:lnTo>
                  <a:lnTo>
                    <a:pt x="75" y="113"/>
                  </a:lnTo>
                  <a:lnTo>
                    <a:pt x="62" y="125"/>
                  </a:lnTo>
                  <a:lnTo>
                    <a:pt x="50" y="134"/>
                  </a:lnTo>
                  <a:lnTo>
                    <a:pt x="37" y="142"/>
                  </a:lnTo>
                  <a:lnTo>
                    <a:pt x="25" y="151"/>
                  </a:lnTo>
                  <a:lnTo>
                    <a:pt x="16" y="155"/>
                  </a:lnTo>
                  <a:lnTo>
                    <a:pt x="8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2">
              <a:extLst>
                <a:ext uri="{FF2B5EF4-FFF2-40B4-BE49-F238E27FC236}">
                  <a16:creationId xmlns:a16="http://schemas.microsoft.com/office/drawing/2014/main" id="{4F5612B9-6E63-413B-A377-E4A92C60F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141" y="14387403"/>
              <a:ext cx="410610" cy="281910"/>
            </a:xfrm>
            <a:custGeom>
              <a:avLst/>
              <a:gdLst>
                <a:gd name="T0" fmla="*/ 0 w 67"/>
                <a:gd name="T1" fmla="*/ 0 h 46"/>
                <a:gd name="T2" fmla="*/ 21 w 67"/>
                <a:gd name="T3" fmla="*/ 0 h 46"/>
                <a:gd name="T4" fmla="*/ 30 w 67"/>
                <a:gd name="T5" fmla="*/ 4 h 46"/>
                <a:gd name="T6" fmla="*/ 38 w 67"/>
                <a:gd name="T7" fmla="*/ 4 h 46"/>
                <a:gd name="T8" fmla="*/ 51 w 67"/>
                <a:gd name="T9" fmla="*/ 8 h 46"/>
                <a:gd name="T10" fmla="*/ 59 w 67"/>
                <a:gd name="T11" fmla="*/ 8 h 46"/>
                <a:gd name="T12" fmla="*/ 63 w 67"/>
                <a:gd name="T13" fmla="*/ 13 h 46"/>
                <a:gd name="T14" fmla="*/ 63 w 67"/>
                <a:gd name="T15" fmla="*/ 17 h 46"/>
                <a:gd name="T16" fmla="*/ 67 w 67"/>
                <a:gd name="T17" fmla="*/ 21 h 46"/>
                <a:gd name="T18" fmla="*/ 67 w 67"/>
                <a:gd name="T19" fmla="*/ 29 h 46"/>
                <a:gd name="T20" fmla="*/ 67 w 67"/>
                <a:gd name="T21" fmla="*/ 38 h 46"/>
                <a:gd name="T22" fmla="*/ 67 w 67"/>
                <a:gd name="T23" fmla="*/ 42 h 46"/>
                <a:gd name="T24" fmla="*/ 67 w 67"/>
                <a:gd name="T25" fmla="*/ 42 h 46"/>
                <a:gd name="T26" fmla="*/ 63 w 67"/>
                <a:gd name="T27" fmla="*/ 46 h 46"/>
                <a:gd name="T28" fmla="*/ 63 w 67"/>
                <a:gd name="T29" fmla="*/ 46 h 46"/>
                <a:gd name="T30" fmla="*/ 55 w 67"/>
                <a:gd name="T31" fmla="*/ 46 h 46"/>
                <a:gd name="T32" fmla="*/ 51 w 67"/>
                <a:gd name="T33" fmla="*/ 42 h 46"/>
                <a:gd name="T34" fmla="*/ 42 w 67"/>
                <a:gd name="T35" fmla="*/ 38 h 46"/>
                <a:gd name="T36" fmla="*/ 34 w 67"/>
                <a:gd name="T37" fmla="*/ 34 h 46"/>
                <a:gd name="T38" fmla="*/ 21 w 67"/>
                <a:gd name="T39" fmla="*/ 25 h 46"/>
                <a:gd name="T40" fmla="*/ 13 w 67"/>
                <a:gd name="T41" fmla="*/ 13 h 46"/>
                <a:gd name="T42" fmla="*/ 0 w 67"/>
                <a:gd name="T43" fmla="*/ 0 h 46"/>
                <a:gd name="T44" fmla="*/ 0 w 67"/>
                <a:gd name="T4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46">
                  <a:moveTo>
                    <a:pt x="0" y="0"/>
                  </a:moveTo>
                  <a:lnTo>
                    <a:pt x="21" y="0"/>
                  </a:lnTo>
                  <a:lnTo>
                    <a:pt x="30" y="4"/>
                  </a:lnTo>
                  <a:lnTo>
                    <a:pt x="38" y="4"/>
                  </a:lnTo>
                  <a:lnTo>
                    <a:pt x="51" y="8"/>
                  </a:lnTo>
                  <a:lnTo>
                    <a:pt x="59" y="8"/>
                  </a:lnTo>
                  <a:lnTo>
                    <a:pt x="63" y="13"/>
                  </a:lnTo>
                  <a:lnTo>
                    <a:pt x="63" y="17"/>
                  </a:lnTo>
                  <a:lnTo>
                    <a:pt x="67" y="21"/>
                  </a:lnTo>
                  <a:lnTo>
                    <a:pt x="67" y="29"/>
                  </a:lnTo>
                  <a:lnTo>
                    <a:pt x="67" y="38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55" y="46"/>
                  </a:lnTo>
                  <a:lnTo>
                    <a:pt x="51" y="42"/>
                  </a:lnTo>
                  <a:lnTo>
                    <a:pt x="42" y="38"/>
                  </a:lnTo>
                  <a:lnTo>
                    <a:pt x="34" y="34"/>
                  </a:lnTo>
                  <a:lnTo>
                    <a:pt x="21" y="25"/>
                  </a:lnTo>
                  <a:lnTo>
                    <a:pt x="13" y="1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3">
              <a:extLst>
                <a:ext uri="{FF2B5EF4-FFF2-40B4-BE49-F238E27FC236}">
                  <a16:creationId xmlns:a16="http://schemas.microsoft.com/office/drawing/2014/main" id="{249CF9FC-46D0-4344-9B5C-28D92E78C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996" y="13878737"/>
              <a:ext cx="612849" cy="1403425"/>
            </a:xfrm>
            <a:custGeom>
              <a:avLst/>
              <a:gdLst>
                <a:gd name="T0" fmla="*/ 25 w 100"/>
                <a:gd name="T1" fmla="*/ 221 h 229"/>
                <a:gd name="T2" fmla="*/ 16 w 100"/>
                <a:gd name="T3" fmla="*/ 225 h 229"/>
                <a:gd name="T4" fmla="*/ 8 w 100"/>
                <a:gd name="T5" fmla="*/ 229 h 229"/>
                <a:gd name="T6" fmla="*/ 4 w 100"/>
                <a:gd name="T7" fmla="*/ 229 h 229"/>
                <a:gd name="T8" fmla="*/ 0 w 100"/>
                <a:gd name="T9" fmla="*/ 229 h 229"/>
                <a:gd name="T10" fmla="*/ 0 w 100"/>
                <a:gd name="T11" fmla="*/ 225 h 229"/>
                <a:gd name="T12" fmla="*/ 4 w 100"/>
                <a:gd name="T13" fmla="*/ 221 h 229"/>
                <a:gd name="T14" fmla="*/ 8 w 100"/>
                <a:gd name="T15" fmla="*/ 213 h 229"/>
                <a:gd name="T16" fmla="*/ 16 w 100"/>
                <a:gd name="T17" fmla="*/ 208 h 229"/>
                <a:gd name="T18" fmla="*/ 21 w 100"/>
                <a:gd name="T19" fmla="*/ 200 h 229"/>
                <a:gd name="T20" fmla="*/ 29 w 100"/>
                <a:gd name="T21" fmla="*/ 188 h 229"/>
                <a:gd name="T22" fmla="*/ 37 w 100"/>
                <a:gd name="T23" fmla="*/ 175 h 229"/>
                <a:gd name="T24" fmla="*/ 46 w 100"/>
                <a:gd name="T25" fmla="*/ 158 h 229"/>
                <a:gd name="T26" fmla="*/ 54 w 100"/>
                <a:gd name="T27" fmla="*/ 146 h 229"/>
                <a:gd name="T28" fmla="*/ 62 w 100"/>
                <a:gd name="T29" fmla="*/ 129 h 229"/>
                <a:gd name="T30" fmla="*/ 67 w 100"/>
                <a:gd name="T31" fmla="*/ 112 h 229"/>
                <a:gd name="T32" fmla="*/ 67 w 100"/>
                <a:gd name="T33" fmla="*/ 96 h 229"/>
                <a:gd name="T34" fmla="*/ 71 w 100"/>
                <a:gd name="T35" fmla="*/ 83 h 229"/>
                <a:gd name="T36" fmla="*/ 71 w 100"/>
                <a:gd name="T37" fmla="*/ 71 h 229"/>
                <a:gd name="T38" fmla="*/ 71 w 100"/>
                <a:gd name="T39" fmla="*/ 58 h 229"/>
                <a:gd name="T40" fmla="*/ 71 w 100"/>
                <a:gd name="T41" fmla="*/ 46 h 229"/>
                <a:gd name="T42" fmla="*/ 71 w 100"/>
                <a:gd name="T43" fmla="*/ 37 h 229"/>
                <a:gd name="T44" fmla="*/ 67 w 100"/>
                <a:gd name="T45" fmla="*/ 29 h 229"/>
                <a:gd name="T46" fmla="*/ 67 w 100"/>
                <a:gd name="T47" fmla="*/ 20 h 229"/>
                <a:gd name="T48" fmla="*/ 62 w 100"/>
                <a:gd name="T49" fmla="*/ 16 h 229"/>
                <a:gd name="T50" fmla="*/ 62 w 100"/>
                <a:gd name="T51" fmla="*/ 8 h 229"/>
                <a:gd name="T52" fmla="*/ 62 w 100"/>
                <a:gd name="T53" fmla="*/ 4 h 229"/>
                <a:gd name="T54" fmla="*/ 62 w 100"/>
                <a:gd name="T55" fmla="*/ 0 h 229"/>
                <a:gd name="T56" fmla="*/ 67 w 100"/>
                <a:gd name="T57" fmla="*/ 0 h 229"/>
                <a:gd name="T58" fmla="*/ 71 w 100"/>
                <a:gd name="T59" fmla="*/ 0 h 229"/>
                <a:gd name="T60" fmla="*/ 79 w 100"/>
                <a:gd name="T61" fmla="*/ 0 h 229"/>
                <a:gd name="T62" fmla="*/ 87 w 100"/>
                <a:gd name="T63" fmla="*/ 4 h 229"/>
                <a:gd name="T64" fmla="*/ 100 w 100"/>
                <a:gd name="T65" fmla="*/ 4 h 229"/>
                <a:gd name="T66" fmla="*/ 100 w 100"/>
                <a:gd name="T67" fmla="*/ 16 h 229"/>
                <a:gd name="T68" fmla="*/ 100 w 100"/>
                <a:gd name="T69" fmla="*/ 33 h 229"/>
                <a:gd name="T70" fmla="*/ 100 w 100"/>
                <a:gd name="T71" fmla="*/ 50 h 229"/>
                <a:gd name="T72" fmla="*/ 100 w 100"/>
                <a:gd name="T73" fmla="*/ 71 h 229"/>
                <a:gd name="T74" fmla="*/ 100 w 100"/>
                <a:gd name="T75" fmla="*/ 87 h 229"/>
                <a:gd name="T76" fmla="*/ 96 w 100"/>
                <a:gd name="T77" fmla="*/ 108 h 229"/>
                <a:gd name="T78" fmla="*/ 96 w 100"/>
                <a:gd name="T79" fmla="*/ 125 h 229"/>
                <a:gd name="T80" fmla="*/ 87 w 100"/>
                <a:gd name="T81" fmla="*/ 137 h 229"/>
                <a:gd name="T82" fmla="*/ 83 w 100"/>
                <a:gd name="T83" fmla="*/ 154 h 229"/>
                <a:gd name="T84" fmla="*/ 75 w 100"/>
                <a:gd name="T85" fmla="*/ 167 h 229"/>
                <a:gd name="T86" fmla="*/ 71 w 100"/>
                <a:gd name="T87" fmla="*/ 179 h 229"/>
                <a:gd name="T88" fmla="*/ 62 w 100"/>
                <a:gd name="T89" fmla="*/ 188 h 229"/>
                <a:gd name="T90" fmla="*/ 50 w 100"/>
                <a:gd name="T91" fmla="*/ 200 h 229"/>
                <a:gd name="T92" fmla="*/ 41 w 100"/>
                <a:gd name="T93" fmla="*/ 208 h 229"/>
                <a:gd name="T94" fmla="*/ 33 w 100"/>
                <a:gd name="T95" fmla="*/ 217 h 229"/>
                <a:gd name="T96" fmla="*/ 25 w 100"/>
                <a:gd name="T97" fmla="*/ 221 h 229"/>
                <a:gd name="T98" fmla="*/ 25 w 100"/>
                <a:gd name="T99" fmla="*/ 22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229">
                  <a:moveTo>
                    <a:pt x="25" y="221"/>
                  </a:moveTo>
                  <a:lnTo>
                    <a:pt x="16" y="225"/>
                  </a:lnTo>
                  <a:lnTo>
                    <a:pt x="8" y="229"/>
                  </a:lnTo>
                  <a:lnTo>
                    <a:pt x="4" y="229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4" y="221"/>
                  </a:lnTo>
                  <a:lnTo>
                    <a:pt x="8" y="213"/>
                  </a:lnTo>
                  <a:lnTo>
                    <a:pt x="16" y="208"/>
                  </a:lnTo>
                  <a:lnTo>
                    <a:pt x="21" y="200"/>
                  </a:lnTo>
                  <a:lnTo>
                    <a:pt x="29" y="188"/>
                  </a:lnTo>
                  <a:lnTo>
                    <a:pt x="37" y="175"/>
                  </a:lnTo>
                  <a:lnTo>
                    <a:pt x="46" y="158"/>
                  </a:lnTo>
                  <a:lnTo>
                    <a:pt x="54" y="146"/>
                  </a:lnTo>
                  <a:lnTo>
                    <a:pt x="62" y="129"/>
                  </a:lnTo>
                  <a:lnTo>
                    <a:pt x="67" y="112"/>
                  </a:lnTo>
                  <a:lnTo>
                    <a:pt x="67" y="96"/>
                  </a:lnTo>
                  <a:lnTo>
                    <a:pt x="71" y="83"/>
                  </a:lnTo>
                  <a:lnTo>
                    <a:pt x="71" y="71"/>
                  </a:lnTo>
                  <a:lnTo>
                    <a:pt x="71" y="58"/>
                  </a:lnTo>
                  <a:lnTo>
                    <a:pt x="71" y="46"/>
                  </a:lnTo>
                  <a:lnTo>
                    <a:pt x="71" y="37"/>
                  </a:lnTo>
                  <a:lnTo>
                    <a:pt x="67" y="29"/>
                  </a:lnTo>
                  <a:lnTo>
                    <a:pt x="67" y="20"/>
                  </a:lnTo>
                  <a:lnTo>
                    <a:pt x="62" y="16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7" y="4"/>
                  </a:lnTo>
                  <a:lnTo>
                    <a:pt x="100" y="4"/>
                  </a:lnTo>
                  <a:lnTo>
                    <a:pt x="100" y="16"/>
                  </a:lnTo>
                  <a:lnTo>
                    <a:pt x="100" y="33"/>
                  </a:lnTo>
                  <a:lnTo>
                    <a:pt x="100" y="50"/>
                  </a:lnTo>
                  <a:lnTo>
                    <a:pt x="100" y="71"/>
                  </a:lnTo>
                  <a:lnTo>
                    <a:pt x="100" y="87"/>
                  </a:lnTo>
                  <a:lnTo>
                    <a:pt x="96" y="108"/>
                  </a:lnTo>
                  <a:lnTo>
                    <a:pt x="96" y="125"/>
                  </a:lnTo>
                  <a:lnTo>
                    <a:pt x="87" y="137"/>
                  </a:lnTo>
                  <a:lnTo>
                    <a:pt x="83" y="154"/>
                  </a:lnTo>
                  <a:lnTo>
                    <a:pt x="75" y="167"/>
                  </a:lnTo>
                  <a:lnTo>
                    <a:pt x="71" y="179"/>
                  </a:lnTo>
                  <a:lnTo>
                    <a:pt x="62" y="188"/>
                  </a:lnTo>
                  <a:lnTo>
                    <a:pt x="50" y="200"/>
                  </a:lnTo>
                  <a:lnTo>
                    <a:pt x="41" y="208"/>
                  </a:lnTo>
                  <a:lnTo>
                    <a:pt x="33" y="217"/>
                  </a:lnTo>
                  <a:lnTo>
                    <a:pt x="25" y="221"/>
                  </a:lnTo>
                  <a:lnTo>
                    <a:pt x="25" y="2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4">
              <a:extLst>
                <a:ext uri="{FF2B5EF4-FFF2-40B4-BE49-F238E27FC236}">
                  <a16:creationId xmlns:a16="http://schemas.microsoft.com/office/drawing/2014/main" id="{9B1D55A3-E32E-466D-9360-9A0AAC190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144" y="13799068"/>
              <a:ext cx="1225697" cy="1385038"/>
            </a:xfrm>
            <a:custGeom>
              <a:avLst/>
              <a:gdLst>
                <a:gd name="T0" fmla="*/ 63 w 200"/>
                <a:gd name="T1" fmla="*/ 4 h 226"/>
                <a:gd name="T2" fmla="*/ 75 w 200"/>
                <a:gd name="T3" fmla="*/ 0 h 226"/>
                <a:gd name="T4" fmla="*/ 84 w 200"/>
                <a:gd name="T5" fmla="*/ 4 h 226"/>
                <a:gd name="T6" fmla="*/ 100 w 200"/>
                <a:gd name="T7" fmla="*/ 13 h 226"/>
                <a:gd name="T8" fmla="*/ 109 w 200"/>
                <a:gd name="T9" fmla="*/ 21 h 226"/>
                <a:gd name="T10" fmla="*/ 104 w 200"/>
                <a:gd name="T11" fmla="*/ 29 h 226"/>
                <a:gd name="T12" fmla="*/ 100 w 200"/>
                <a:gd name="T13" fmla="*/ 29 h 226"/>
                <a:gd name="T14" fmla="*/ 92 w 200"/>
                <a:gd name="T15" fmla="*/ 38 h 226"/>
                <a:gd name="T16" fmla="*/ 88 w 200"/>
                <a:gd name="T17" fmla="*/ 63 h 226"/>
                <a:gd name="T18" fmla="*/ 79 w 200"/>
                <a:gd name="T19" fmla="*/ 88 h 226"/>
                <a:gd name="T20" fmla="*/ 79 w 200"/>
                <a:gd name="T21" fmla="*/ 109 h 226"/>
                <a:gd name="T22" fmla="*/ 79 w 200"/>
                <a:gd name="T23" fmla="*/ 146 h 226"/>
                <a:gd name="T24" fmla="*/ 84 w 200"/>
                <a:gd name="T25" fmla="*/ 167 h 226"/>
                <a:gd name="T26" fmla="*/ 88 w 200"/>
                <a:gd name="T27" fmla="*/ 175 h 226"/>
                <a:gd name="T28" fmla="*/ 100 w 200"/>
                <a:gd name="T29" fmla="*/ 188 h 226"/>
                <a:gd name="T30" fmla="*/ 129 w 200"/>
                <a:gd name="T31" fmla="*/ 192 h 226"/>
                <a:gd name="T32" fmla="*/ 146 w 200"/>
                <a:gd name="T33" fmla="*/ 192 h 226"/>
                <a:gd name="T34" fmla="*/ 155 w 200"/>
                <a:gd name="T35" fmla="*/ 188 h 226"/>
                <a:gd name="T36" fmla="*/ 159 w 200"/>
                <a:gd name="T37" fmla="*/ 180 h 226"/>
                <a:gd name="T38" fmla="*/ 159 w 200"/>
                <a:gd name="T39" fmla="*/ 163 h 226"/>
                <a:gd name="T40" fmla="*/ 163 w 200"/>
                <a:gd name="T41" fmla="*/ 138 h 226"/>
                <a:gd name="T42" fmla="*/ 167 w 200"/>
                <a:gd name="T43" fmla="*/ 125 h 226"/>
                <a:gd name="T44" fmla="*/ 175 w 200"/>
                <a:gd name="T45" fmla="*/ 130 h 226"/>
                <a:gd name="T46" fmla="*/ 184 w 200"/>
                <a:gd name="T47" fmla="*/ 146 h 226"/>
                <a:gd name="T48" fmla="*/ 188 w 200"/>
                <a:gd name="T49" fmla="*/ 171 h 226"/>
                <a:gd name="T50" fmla="*/ 196 w 200"/>
                <a:gd name="T51" fmla="*/ 192 h 226"/>
                <a:gd name="T52" fmla="*/ 200 w 200"/>
                <a:gd name="T53" fmla="*/ 205 h 226"/>
                <a:gd name="T54" fmla="*/ 196 w 200"/>
                <a:gd name="T55" fmla="*/ 213 h 226"/>
                <a:gd name="T56" fmla="*/ 180 w 200"/>
                <a:gd name="T57" fmla="*/ 221 h 226"/>
                <a:gd name="T58" fmla="*/ 155 w 200"/>
                <a:gd name="T59" fmla="*/ 226 h 226"/>
                <a:gd name="T60" fmla="*/ 125 w 200"/>
                <a:gd name="T61" fmla="*/ 226 h 226"/>
                <a:gd name="T62" fmla="*/ 100 w 200"/>
                <a:gd name="T63" fmla="*/ 221 h 226"/>
                <a:gd name="T64" fmla="*/ 79 w 200"/>
                <a:gd name="T65" fmla="*/ 209 h 226"/>
                <a:gd name="T66" fmla="*/ 63 w 200"/>
                <a:gd name="T67" fmla="*/ 192 h 226"/>
                <a:gd name="T68" fmla="*/ 54 w 200"/>
                <a:gd name="T69" fmla="*/ 175 h 226"/>
                <a:gd name="T70" fmla="*/ 50 w 200"/>
                <a:gd name="T71" fmla="*/ 146 h 226"/>
                <a:gd name="T72" fmla="*/ 50 w 200"/>
                <a:gd name="T73" fmla="*/ 121 h 226"/>
                <a:gd name="T74" fmla="*/ 54 w 200"/>
                <a:gd name="T75" fmla="*/ 79 h 226"/>
                <a:gd name="T76" fmla="*/ 54 w 200"/>
                <a:gd name="T77" fmla="*/ 59 h 226"/>
                <a:gd name="T78" fmla="*/ 58 w 200"/>
                <a:gd name="T79" fmla="*/ 42 h 226"/>
                <a:gd name="T80" fmla="*/ 58 w 200"/>
                <a:gd name="T81" fmla="*/ 33 h 226"/>
                <a:gd name="T82" fmla="*/ 58 w 200"/>
                <a:gd name="T83" fmla="*/ 29 h 226"/>
                <a:gd name="T84" fmla="*/ 54 w 200"/>
                <a:gd name="T85" fmla="*/ 29 h 226"/>
                <a:gd name="T86" fmla="*/ 38 w 200"/>
                <a:gd name="T87" fmla="*/ 33 h 226"/>
                <a:gd name="T88" fmla="*/ 17 w 200"/>
                <a:gd name="T89" fmla="*/ 33 h 226"/>
                <a:gd name="T90" fmla="*/ 0 w 200"/>
                <a:gd name="T91" fmla="*/ 17 h 226"/>
                <a:gd name="T92" fmla="*/ 21 w 200"/>
                <a:gd name="T93" fmla="*/ 17 h 226"/>
                <a:gd name="T94" fmla="*/ 42 w 200"/>
                <a:gd name="T95" fmla="*/ 13 h 226"/>
                <a:gd name="T96" fmla="*/ 54 w 200"/>
                <a:gd name="T97" fmla="*/ 8 h 226"/>
                <a:gd name="T98" fmla="*/ 58 w 200"/>
                <a:gd name="T99" fmla="*/ 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0" h="226">
                  <a:moveTo>
                    <a:pt x="58" y="8"/>
                  </a:moveTo>
                  <a:lnTo>
                    <a:pt x="63" y="4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79" y="4"/>
                  </a:lnTo>
                  <a:lnTo>
                    <a:pt x="84" y="4"/>
                  </a:lnTo>
                  <a:lnTo>
                    <a:pt x="92" y="8"/>
                  </a:lnTo>
                  <a:lnTo>
                    <a:pt x="100" y="13"/>
                  </a:lnTo>
                  <a:lnTo>
                    <a:pt x="104" y="17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4" y="29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96" y="33"/>
                  </a:lnTo>
                  <a:lnTo>
                    <a:pt x="92" y="38"/>
                  </a:lnTo>
                  <a:lnTo>
                    <a:pt x="88" y="50"/>
                  </a:lnTo>
                  <a:lnTo>
                    <a:pt x="88" y="63"/>
                  </a:lnTo>
                  <a:lnTo>
                    <a:pt x="84" y="75"/>
                  </a:lnTo>
                  <a:lnTo>
                    <a:pt x="79" y="88"/>
                  </a:lnTo>
                  <a:lnTo>
                    <a:pt x="79" y="100"/>
                  </a:lnTo>
                  <a:lnTo>
                    <a:pt x="79" y="109"/>
                  </a:lnTo>
                  <a:lnTo>
                    <a:pt x="75" y="130"/>
                  </a:lnTo>
                  <a:lnTo>
                    <a:pt x="79" y="146"/>
                  </a:lnTo>
                  <a:lnTo>
                    <a:pt x="79" y="159"/>
                  </a:lnTo>
                  <a:lnTo>
                    <a:pt x="84" y="167"/>
                  </a:lnTo>
                  <a:lnTo>
                    <a:pt x="88" y="171"/>
                  </a:lnTo>
                  <a:lnTo>
                    <a:pt x="88" y="175"/>
                  </a:lnTo>
                  <a:lnTo>
                    <a:pt x="92" y="180"/>
                  </a:lnTo>
                  <a:lnTo>
                    <a:pt x="100" y="188"/>
                  </a:lnTo>
                  <a:lnTo>
                    <a:pt x="113" y="192"/>
                  </a:lnTo>
                  <a:lnTo>
                    <a:pt x="129" y="192"/>
                  </a:lnTo>
                  <a:lnTo>
                    <a:pt x="138" y="192"/>
                  </a:lnTo>
                  <a:lnTo>
                    <a:pt x="146" y="192"/>
                  </a:lnTo>
                  <a:lnTo>
                    <a:pt x="150" y="192"/>
                  </a:lnTo>
                  <a:lnTo>
                    <a:pt x="155" y="188"/>
                  </a:lnTo>
                  <a:lnTo>
                    <a:pt x="155" y="184"/>
                  </a:lnTo>
                  <a:lnTo>
                    <a:pt x="159" y="180"/>
                  </a:lnTo>
                  <a:lnTo>
                    <a:pt x="159" y="171"/>
                  </a:lnTo>
                  <a:lnTo>
                    <a:pt x="159" y="163"/>
                  </a:lnTo>
                  <a:lnTo>
                    <a:pt x="159" y="150"/>
                  </a:lnTo>
                  <a:lnTo>
                    <a:pt x="163" y="138"/>
                  </a:lnTo>
                  <a:lnTo>
                    <a:pt x="163" y="130"/>
                  </a:lnTo>
                  <a:lnTo>
                    <a:pt x="167" y="125"/>
                  </a:lnTo>
                  <a:lnTo>
                    <a:pt x="171" y="125"/>
                  </a:lnTo>
                  <a:lnTo>
                    <a:pt x="175" y="130"/>
                  </a:lnTo>
                  <a:lnTo>
                    <a:pt x="180" y="134"/>
                  </a:lnTo>
                  <a:lnTo>
                    <a:pt x="184" y="146"/>
                  </a:lnTo>
                  <a:lnTo>
                    <a:pt x="184" y="159"/>
                  </a:lnTo>
                  <a:lnTo>
                    <a:pt x="188" y="171"/>
                  </a:lnTo>
                  <a:lnTo>
                    <a:pt x="192" y="184"/>
                  </a:lnTo>
                  <a:lnTo>
                    <a:pt x="196" y="192"/>
                  </a:lnTo>
                  <a:lnTo>
                    <a:pt x="200" y="201"/>
                  </a:lnTo>
                  <a:lnTo>
                    <a:pt x="200" y="205"/>
                  </a:lnTo>
                  <a:lnTo>
                    <a:pt x="200" y="209"/>
                  </a:lnTo>
                  <a:lnTo>
                    <a:pt x="196" y="213"/>
                  </a:lnTo>
                  <a:lnTo>
                    <a:pt x="192" y="217"/>
                  </a:lnTo>
                  <a:lnTo>
                    <a:pt x="180" y="221"/>
                  </a:lnTo>
                  <a:lnTo>
                    <a:pt x="171" y="226"/>
                  </a:lnTo>
                  <a:lnTo>
                    <a:pt x="155" y="226"/>
                  </a:lnTo>
                  <a:lnTo>
                    <a:pt x="142" y="226"/>
                  </a:lnTo>
                  <a:lnTo>
                    <a:pt x="125" y="226"/>
                  </a:lnTo>
                  <a:lnTo>
                    <a:pt x="113" y="226"/>
                  </a:lnTo>
                  <a:lnTo>
                    <a:pt x="100" y="221"/>
                  </a:lnTo>
                  <a:lnTo>
                    <a:pt x="88" y="213"/>
                  </a:lnTo>
                  <a:lnTo>
                    <a:pt x="79" y="209"/>
                  </a:lnTo>
                  <a:lnTo>
                    <a:pt x="71" y="201"/>
                  </a:lnTo>
                  <a:lnTo>
                    <a:pt x="63" y="192"/>
                  </a:lnTo>
                  <a:lnTo>
                    <a:pt x="58" y="184"/>
                  </a:lnTo>
                  <a:lnTo>
                    <a:pt x="54" y="175"/>
                  </a:lnTo>
                  <a:lnTo>
                    <a:pt x="54" y="167"/>
                  </a:lnTo>
                  <a:lnTo>
                    <a:pt x="50" y="146"/>
                  </a:lnTo>
                  <a:lnTo>
                    <a:pt x="50" y="134"/>
                  </a:lnTo>
                  <a:lnTo>
                    <a:pt x="50" y="121"/>
                  </a:lnTo>
                  <a:lnTo>
                    <a:pt x="50" y="100"/>
                  </a:lnTo>
                  <a:lnTo>
                    <a:pt x="54" y="79"/>
                  </a:lnTo>
                  <a:lnTo>
                    <a:pt x="54" y="67"/>
                  </a:lnTo>
                  <a:lnTo>
                    <a:pt x="54" y="59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4" y="29"/>
                  </a:lnTo>
                  <a:lnTo>
                    <a:pt x="46" y="33"/>
                  </a:lnTo>
                  <a:lnTo>
                    <a:pt x="38" y="33"/>
                  </a:lnTo>
                  <a:lnTo>
                    <a:pt x="25" y="33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3" y="17"/>
                  </a:lnTo>
                  <a:lnTo>
                    <a:pt x="21" y="17"/>
                  </a:lnTo>
                  <a:lnTo>
                    <a:pt x="33" y="13"/>
                  </a:lnTo>
                  <a:lnTo>
                    <a:pt x="42" y="13"/>
                  </a:lnTo>
                  <a:lnTo>
                    <a:pt x="46" y="13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58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9B05E95B-B601-4FE4-BA1B-B091C717E823}"/>
              </a:ext>
            </a:extLst>
          </p:cNvPr>
          <p:cNvGrpSpPr/>
          <p:nvPr/>
        </p:nvGrpSpPr>
        <p:grpSpPr>
          <a:xfrm>
            <a:off x="6691128" y="2517664"/>
            <a:ext cx="2586221" cy="2077558"/>
            <a:chOff x="6272028" y="13388458"/>
            <a:chExt cx="2586221" cy="2077558"/>
          </a:xfrm>
        </p:grpSpPr>
        <p:sp>
          <p:nvSpPr>
            <p:cNvPr id="10" name="Freeform 85">
              <a:extLst>
                <a:ext uri="{FF2B5EF4-FFF2-40B4-BE49-F238E27FC236}">
                  <a16:creationId xmlns:a16="http://schemas.microsoft.com/office/drawing/2014/main" id="{86948A4A-D4B5-4445-99C6-59A0D804B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641" y="13541672"/>
              <a:ext cx="1507608" cy="949917"/>
            </a:xfrm>
            <a:custGeom>
              <a:avLst/>
              <a:gdLst>
                <a:gd name="T0" fmla="*/ 217 w 246"/>
                <a:gd name="T1" fmla="*/ 155 h 155"/>
                <a:gd name="T2" fmla="*/ 204 w 246"/>
                <a:gd name="T3" fmla="*/ 155 h 155"/>
                <a:gd name="T4" fmla="*/ 192 w 246"/>
                <a:gd name="T5" fmla="*/ 155 h 155"/>
                <a:gd name="T6" fmla="*/ 171 w 246"/>
                <a:gd name="T7" fmla="*/ 155 h 155"/>
                <a:gd name="T8" fmla="*/ 158 w 246"/>
                <a:gd name="T9" fmla="*/ 155 h 155"/>
                <a:gd name="T10" fmla="*/ 146 w 246"/>
                <a:gd name="T11" fmla="*/ 155 h 155"/>
                <a:gd name="T12" fmla="*/ 137 w 246"/>
                <a:gd name="T13" fmla="*/ 151 h 155"/>
                <a:gd name="T14" fmla="*/ 133 w 246"/>
                <a:gd name="T15" fmla="*/ 146 h 155"/>
                <a:gd name="T16" fmla="*/ 125 w 246"/>
                <a:gd name="T17" fmla="*/ 142 h 155"/>
                <a:gd name="T18" fmla="*/ 116 w 246"/>
                <a:gd name="T19" fmla="*/ 134 h 155"/>
                <a:gd name="T20" fmla="*/ 108 w 246"/>
                <a:gd name="T21" fmla="*/ 121 h 155"/>
                <a:gd name="T22" fmla="*/ 91 w 246"/>
                <a:gd name="T23" fmla="*/ 105 h 155"/>
                <a:gd name="T24" fmla="*/ 75 w 246"/>
                <a:gd name="T25" fmla="*/ 88 h 155"/>
                <a:gd name="T26" fmla="*/ 54 w 246"/>
                <a:gd name="T27" fmla="*/ 67 h 155"/>
                <a:gd name="T28" fmla="*/ 29 w 246"/>
                <a:gd name="T29" fmla="*/ 42 h 155"/>
                <a:gd name="T30" fmla="*/ 0 w 246"/>
                <a:gd name="T31" fmla="*/ 13 h 155"/>
                <a:gd name="T32" fmla="*/ 16 w 246"/>
                <a:gd name="T33" fmla="*/ 0 h 155"/>
                <a:gd name="T34" fmla="*/ 33 w 246"/>
                <a:gd name="T35" fmla="*/ 17 h 155"/>
                <a:gd name="T36" fmla="*/ 50 w 246"/>
                <a:gd name="T37" fmla="*/ 34 h 155"/>
                <a:gd name="T38" fmla="*/ 71 w 246"/>
                <a:gd name="T39" fmla="*/ 50 h 155"/>
                <a:gd name="T40" fmla="*/ 96 w 246"/>
                <a:gd name="T41" fmla="*/ 67 h 155"/>
                <a:gd name="T42" fmla="*/ 125 w 246"/>
                <a:gd name="T43" fmla="*/ 84 h 155"/>
                <a:gd name="T44" fmla="*/ 150 w 246"/>
                <a:gd name="T45" fmla="*/ 101 h 155"/>
                <a:gd name="T46" fmla="*/ 175 w 246"/>
                <a:gd name="T47" fmla="*/ 113 h 155"/>
                <a:gd name="T48" fmla="*/ 196 w 246"/>
                <a:gd name="T49" fmla="*/ 126 h 155"/>
                <a:gd name="T50" fmla="*/ 208 w 246"/>
                <a:gd name="T51" fmla="*/ 130 h 155"/>
                <a:gd name="T52" fmla="*/ 217 w 246"/>
                <a:gd name="T53" fmla="*/ 134 h 155"/>
                <a:gd name="T54" fmla="*/ 229 w 246"/>
                <a:gd name="T55" fmla="*/ 134 h 155"/>
                <a:gd name="T56" fmla="*/ 233 w 246"/>
                <a:gd name="T57" fmla="*/ 138 h 155"/>
                <a:gd name="T58" fmla="*/ 242 w 246"/>
                <a:gd name="T59" fmla="*/ 142 h 155"/>
                <a:gd name="T60" fmla="*/ 242 w 246"/>
                <a:gd name="T61" fmla="*/ 142 h 155"/>
                <a:gd name="T62" fmla="*/ 246 w 246"/>
                <a:gd name="T63" fmla="*/ 146 h 155"/>
                <a:gd name="T64" fmla="*/ 246 w 246"/>
                <a:gd name="T65" fmla="*/ 146 h 155"/>
                <a:gd name="T66" fmla="*/ 246 w 246"/>
                <a:gd name="T67" fmla="*/ 151 h 155"/>
                <a:gd name="T68" fmla="*/ 238 w 246"/>
                <a:gd name="T69" fmla="*/ 151 h 155"/>
                <a:gd name="T70" fmla="*/ 229 w 246"/>
                <a:gd name="T71" fmla="*/ 155 h 155"/>
                <a:gd name="T72" fmla="*/ 217 w 246"/>
                <a:gd name="T73" fmla="*/ 155 h 155"/>
                <a:gd name="T74" fmla="*/ 217 w 246"/>
                <a:gd name="T7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6" h="155">
                  <a:moveTo>
                    <a:pt x="217" y="155"/>
                  </a:moveTo>
                  <a:lnTo>
                    <a:pt x="204" y="155"/>
                  </a:lnTo>
                  <a:lnTo>
                    <a:pt x="192" y="155"/>
                  </a:lnTo>
                  <a:lnTo>
                    <a:pt x="171" y="155"/>
                  </a:lnTo>
                  <a:lnTo>
                    <a:pt x="158" y="155"/>
                  </a:lnTo>
                  <a:lnTo>
                    <a:pt x="146" y="155"/>
                  </a:lnTo>
                  <a:lnTo>
                    <a:pt x="137" y="151"/>
                  </a:lnTo>
                  <a:lnTo>
                    <a:pt x="133" y="146"/>
                  </a:lnTo>
                  <a:lnTo>
                    <a:pt x="125" y="142"/>
                  </a:lnTo>
                  <a:lnTo>
                    <a:pt x="116" y="134"/>
                  </a:lnTo>
                  <a:lnTo>
                    <a:pt x="108" y="121"/>
                  </a:lnTo>
                  <a:lnTo>
                    <a:pt x="91" y="105"/>
                  </a:lnTo>
                  <a:lnTo>
                    <a:pt x="75" y="88"/>
                  </a:lnTo>
                  <a:lnTo>
                    <a:pt x="54" y="67"/>
                  </a:lnTo>
                  <a:lnTo>
                    <a:pt x="29" y="42"/>
                  </a:lnTo>
                  <a:lnTo>
                    <a:pt x="0" y="13"/>
                  </a:lnTo>
                  <a:lnTo>
                    <a:pt x="16" y="0"/>
                  </a:lnTo>
                  <a:lnTo>
                    <a:pt x="33" y="17"/>
                  </a:lnTo>
                  <a:lnTo>
                    <a:pt x="50" y="34"/>
                  </a:lnTo>
                  <a:lnTo>
                    <a:pt x="71" y="50"/>
                  </a:lnTo>
                  <a:lnTo>
                    <a:pt x="96" y="67"/>
                  </a:lnTo>
                  <a:lnTo>
                    <a:pt x="125" y="84"/>
                  </a:lnTo>
                  <a:lnTo>
                    <a:pt x="150" y="101"/>
                  </a:lnTo>
                  <a:lnTo>
                    <a:pt x="175" y="113"/>
                  </a:lnTo>
                  <a:lnTo>
                    <a:pt x="196" y="126"/>
                  </a:lnTo>
                  <a:lnTo>
                    <a:pt x="208" y="130"/>
                  </a:lnTo>
                  <a:lnTo>
                    <a:pt x="217" y="134"/>
                  </a:lnTo>
                  <a:lnTo>
                    <a:pt x="229" y="134"/>
                  </a:lnTo>
                  <a:lnTo>
                    <a:pt x="233" y="138"/>
                  </a:lnTo>
                  <a:lnTo>
                    <a:pt x="242" y="142"/>
                  </a:lnTo>
                  <a:lnTo>
                    <a:pt x="242" y="142"/>
                  </a:lnTo>
                  <a:lnTo>
                    <a:pt x="246" y="146"/>
                  </a:lnTo>
                  <a:lnTo>
                    <a:pt x="246" y="146"/>
                  </a:lnTo>
                  <a:lnTo>
                    <a:pt x="246" y="151"/>
                  </a:lnTo>
                  <a:lnTo>
                    <a:pt x="238" y="151"/>
                  </a:lnTo>
                  <a:lnTo>
                    <a:pt x="229" y="155"/>
                  </a:lnTo>
                  <a:lnTo>
                    <a:pt x="217" y="155"/>
                  </a:lnTo>
                  <a:lnTo>
                    <a:pt x="217" y="1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6">
              <a:extLst>
                <a:ext uri="{FF2B5EF4-FFF2-40B4-BE49-F238E27FC236}">
                  <a16:creationId xmlns:a16="http://schemas.microsoft.com/office/drawing/2014/main" id="{D474549D-5F9A-4B1A-9081-AA9312C05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031" y="14209675"/>
              <a:ext cx="894759" cy="226756"/>
            </a:xfrm>
            <a:custGeom>
              <a:avLst/>
              <a:gdLst>
                <a:gd name="T0" fmla="*/ 0 w 146"/>
                <a:gd name="T1" fmla="*/ 25 h 37"/>
                <a:gd name="T2" fmla="*/ 29 w 146"/>
                <a:gd name="T3" fmla="*/ 17 h 37"/>
                <a:gd name="T4" fmla="*/ 50 w 146"/>
                <a:gd name="T5" fmla="*/ 12 h 37"/>
                <a:gd name="T6" fmla="*/ 71 w 146"/>
                <a:gd name="T7" fmla="*/ 8 h 37"/>
                <a:gd name="T8" fmla="*/ 92 w 146"/>
                <a:gd name="T9" fmla="*/ 4 h 37"/>
                <a:gd name="T10" fmla="*/ 104 w 146"/>
                <a:gd name="T11" fmla="*/ 4 h 37"/>
                <a:gd name="T12" fmla="*/ 117 w 146"/>
                <a:gd name="T13" fmla="*/ 0 h 37"/>
                <a:gd name="T14" fmla="*/ 125 w 146"/>
                <a:gd name="T15" fmla="*/ 0 h 37"/>
                <a:gd name="T16" fmla="*/ 129 w 146"/>
                <a:gd name="T17" fmla="*/ 0 h 37"/>
                <a:gd name="T18" fmla="*/ 138 w 146"/>
                <a:gd name="T19" fmla="*/ 4 h 37"/>
                <a:gd name="T20" fmla="*/ 142 w 146"/>
                <a:gd name="T21" fmla="*/ 8 h 37"/>
                <a:gd name="T22" fmla="*/ 146 w 146"/>
                <a:gd name="T23" fmla="*/ 8 h 37"/>
                <a:gd name="T24" fmla="*/ 146 w 146"/>
                <a:gd name="T25" fmla="*/ 12 h 37"/>
                <a:gd name="T26" fmla="*/ 146 w 146"/>
                <a:gd name="T27" fmla="*/ 17 h 37"/>
                <a:gd name="T28" fmla="*/ 142 w 146"/>
                <a:gd name="T29" fmla="*/ 17 h 37"/>
                <a:gd name="T30" fmla="*/ 142 w 146"/>
                <a:gd name="T31" fmla="*/ 21 h 37"/>
                <a:gd name="T32" fmla="*/ 133 w 146"/>
                <a:gd name="T33" fmla="*/ 21 h 37"/>
                <a:gd name="T34" fmla="*/ 129 w 146"/>
                <a:gd name="T35" fmla="*/ 21 h 37"/>
                <a:gd name="T36" fmla="*/ 121 w 146"/>
                <a:gd name="T37" fmla="*/ 25 h 37"/>
                <a:gd name="T38" fmla="*/ 113 w 146"/>
                <a:gd name="T39" fmla="*/ 25 h 37"/>
                <a:gd name="T40" fmla="*/ 104 w 146"/>
                <a:gd name="T41" fmla="*/ 29 h 37"/>
                <a:gd name="T42" fmla="*/ 83 w 146"/>
                <a:gd name="T43" fmla="*/ 33 h 37"/>
                <a:gd name="T44" fmla="*/ 67 w 146"/>
                <a:gd name="T45" fmla="*/ 33 h 37"/>
                <a:gd name="T46" fmla="*/ 54 w 146"/>
                <a:gd name="T47" fmla="*/ 33 h 37"/>
                <a:gd name="T48" fmla="*/ 42 w 146"/>
                <a:gd name="T49" fmla="*/ 37 h 37"/>
                <a:gd name="T50" fmla="*/ 33 w 146"/>
                <a:gd name="T51" fmla="*/ 33 h 37"/>
                <a:gd name="T52" fmla="*/ 25 w 146"/>
                <a:gd name="T53" fmla="*/ 33 h 37"/>
                <a:gd name="T54" fmla="*/ 12 w 146"/>
                <a:gd name="T55" fmla="*/ 29 h 37"/>
                <a:gd name="T56" fmla="*/ 0 w 146"/>
                <a:gd name="T57" fmla="*/ 25 h 37"/>
                <a:gd name="T58" fmla="*/ 0 w 146"/>
                <a:gd name="T5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37">
                  <a:moveTo>
                    <a:pt x="0" y="25"/>
                  </a:moveTo>
                  <a:lnTo>
                    <a:pt x="29" y="17"/>
                  </a:lnTo>
                  <a:lnTo>
                    <a:pt x="50" y="12"/>
                  </a:lnTo>
                  <a:lnTo>
                    <a:pt x="71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17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8" y="4"/>
                  </a:lnTo>
                  <a:lnTo>
                    <a:pt x="142" y="8"/>
                  </a:lnTo>
                  <a:lnTo>
                    <a:pt x="146" y="8"/>
                  </a:lnTo>
                  <a:lnTo>
                    <a:pt x="146" y="12"/>
                  </a:lnTo>
                  <a:lnTo>
                    <a:pt x="146" y="17"/>
                  </a:lnTo>
                  <a:lnTo>
                    <a:pt x="142" y="17"/>
                  </a:lnTo>
                  <a:lnTo>
                    <a:pt x="142" y="21"/>
                  </a:lnTo>
                  <a:lnTo>
                    <a:pt x="133" y="21"/>
                  </a:lnTo>
                  <a:lnTo>
                    <a:pt x="129" y="21"/>
                  </a:lnTo>
                  <a:lnTo>
                    <a:pt x="121" y="25"/>
                  </a:lnTo>
                  <a:lnTo>
                    <a:pt x="113" y="25"/>
                  </a:lnTo>
                  <a:lnTo>
                    <a:pt x="104" y="29"/>
                  </a:lnTo>
                  <a:lnTo>
                    <a:pt x="83" y="33"/>
                  </a:lnTo>
                  <a:lnTo>
                    <a:pt x="67" y="33"/>
                  </a:lnTo>
                  <a:lnTo>
                    <a:pt x="54" y="33"/>
                  </a:lnTo>
                  <a:lnTo>
                    <a:pt x="42" y="37"/>
                  </a:lnTo>
                  <a:lnTo>
                    <a:pt x="33" y="33"/>
                  </a:lnTo>
                  <a:lnTo>
                    <a:pt x="25" y="33"/>
                  </a:lnTo>
                  <a:lnTo>
                    <a:pt x="12" y="29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7">
              <a:extLst>
                <a:ext uri="{FF2B5EF4-FFF2-40B4-BE49-F238E27FC236}">
                  <a16:creationId xmlns:a16="http://schemas.microsoft.com/office/drawing/2014/main" id="{FD9F6123-E3E6-4968-AA2E-70483A5C1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966" y="14516099"/>
              <a:ext cx="1587280" cy="306424"/>
            </a:xfrm>
            <a:custGeom>
              <a:avLst/>
              <a:gdLst>
                <a:gd name="T0" fmla="*/ 259 w 259"/>
                <a:gd name="T1" fmla="*/ 17 h 50"/>
                <a:gd name="T2" fmla="*/ 259 w 259"/>
                <a:gd name="T3" fmla="*/ 21 h 50"/>
                <a:gd name="T4" fmla="*/ 259 w 259"/>
                <a:gd name="T5" fmla="*/ 25 h 50"/>
                <a:gd name="T6" fmla="*/ 255 w 259"/>
                <a:gd name="T7" fmla="*/ 25 h 50"/>
                <a:gd name="T8" fmla="*/ 255 w 259"/>
                <a:gd name="T9" fmla="*/ 25 h 50"/>
                <a:gd name="T10" fmla="*/ 247 w 259"/>
                <a:gd name="T11" fmla="*/ 29 h 50"/>
                <a:gd name="T12" fmla="*/ 238 w 259"/>
                <a:gd name="T13" fmla="*/ 29 h 50"/>
                <a:gd name="T14" fmla="*/ 226 w 259"/>
                <a:gd name="T15" fmla="*/ 29 h 50"/>
                <a:gd name="T16" fmla="*/ 213 w 259"/>
                <a:gd name="T17" fmla="*/ 33 h 50"/>
                <a:gd name="T18" fmla="*/ 193 w 259"/>
                <a:gd name="T19" fmla="*/ 33 h 50"/>
                <a:gd name="T20" fmla="*/ 172 w 259"/>
                <a:gd name="T21" fmla="*/ 38 h 50"/>
                <a:gd name="T22" fmla="*/ 151 w 259"/>
                <a:gd name="T23" fmla="*/ 42 h 50"/>
                <a:gd name="T24" fmla="*/ 126 w 259"/>
                <a:gd name="T25" fmla="*/ 42 h 50"/>
                <a:gd name="T26" fmla="*/ 105 w 259"/>
                <a:gd name="T27" fmla="*/ 46 h 50"/>
                <a:gd name="T28" fmla="*/ 88 w 259"/>
                <a:gd name="T29" fmla="*/ 46 h 50"/>
                <a:gd name="T30" fmla="*/ 71 w 259"/>
                <a:gd name="T31" fmla="*/ 46 h 50"/>
                <a:gd name="T32" fmla="*/ 59 w 259"/>
                <a:gd name="T33" fmla="*/ 50 h 50"/>
                <a:gd name="T34" fmla="*/ 46 w 259"/>
                <a:gd name="T35" fmla="*/ 50 h 50"/>
                <a:gd name="T36" fmla="*/ 42 w 259"/>
                <a:gd name="T37" fmla="*/ 50 h 50"/>
                <a:gd name="T38" fmla="*/ 38 w 259"/>
                <a:gd name="T39" fmla="*/ 50 h 50"/>
                <a:gd name="T40" fmla="*/ 30 w 259"/>
                <a:gd name="T41" fmla="*/ 50 h 50"/>
                <a:gd name="T42" fmla="*/ 21 w 259"/>
                <a:gd name="T43" fmla="*/ 46 h 50"/>
                <a:gd name="T44" fmla="*/ 9 w 259"/>
                <a:gd name="T45" fmla="*/ 38 h 50"/>
                <a:gd name="T46" fmla="*/ 0 w 259"/>
                <a:gd name="T47" fmla="*/ 29 h 50"/>
                <a:gd name="T48" fmla="*/ 9 w 259"/>
                <a:gd name="T49" fmla="*/ 29 h 50"/>
                <a:gd name="T50" fmla="*/ 17 w 259"/>
                <a:gd name="T51" fmla="*/ 29 h 50"/>
                <a:gd name="T52" fmla="*/ 30 w 259"/>
                <a:gd name="T53" fmla="*/ 29 h 50"/>
                <a:gd name="T54" fmla="*/ 42 w 259"/>
                <a:gd name="T55" fmla="*/ 25 h 50"/>
                <a:gd name="T56" fmla="*/ 67 w 259"/>
                <a:gd name="T57" fmla="*/ 25 h 50"/>
                <a:gd name="T58" fmla="*/ 97 w 259"/>
                <a:gd name="T59" fmla="*/ 21 h 50"/>
                <a:gd name="T60" fmla="*/ 113 w 259"/>
                <a:gd name="T61" fmla="*/ 17 h 50"/>
                <a:gd name="T62" fmla="*/ 126 w 259"/>
                <a:gd name="T63" fmla="*/ 17 h 50"/>
                <a:gd name="T64" fmla="*/ 138 w 259"/>
                <a:gd name="T65" fmla="*/ 17 h 50"/>
                <a:gd name="T66" fmla="*/ 151 w 259"/>
                <a:gd name="T67" fmla="*/ 13 h 50"/>
                <a:gd name="T68" fmla="*/ 159 w 259"/>
                <a:gd name="T69" fmla="*/ 13 h 50"/>
                <a:gd name="T70" fmla="*/ 172 w 259"/>
                <a:gd name="T71" fmla="*/ 8 h 50"/>
                <a:gd name="T72" fmla="*/ 176 w 259"/>
                <a:gd name="T73" fmla="*/ 8 h 50"/>
                <a:gd name="T74" fmla="*/ 184 w 259"/>
                <a:gd name="T75" fmla="*/ 8 h 50"/>
                <a:gd name="T76" fmla="*/ 197 w 259"/>
                <a:gd name="T77" fmla="*/ 4 h 50"/>
                <a:gd name="T78" fmla="*/ 205 w 259"/>
                <a:gd name="T79" fmla="*/ 4 h 50"/>
                <a:gd name="T80" fmla="*/ 213 w 259"/>
                <a:gd name="T81" fmla="*/ 0 h 50"/>
                <a:gd name="T82" fmla="*/ 218 w 259"/>
                <a:gd name="T83" fmla="*/ 0 h 50"/>
                <a:gd name="T84" fmla="*/ 226 w 259"/>
                <a:gd name="T85" fmla="*/ 0 h 50"/>
                <a:gd name="T86" fmla="*/ 230 w 259"/>
                <a:gd name="T87" fmla="*/ 0 h 50"/>
                <a:gd name="T88" fmla="*/ 238 w 259"/>
                <a:gd name="T89" fmla="*/ 4 h 50"/>
                <a:gd name="T90" fmla="*/ 243 w 259"/>
                <a:gd name="T91" fmla="*/ 4 h 50"/>
                <a:gd name="T92" fmla="*/ 251 w 259"/>
                <a:gd name="T93" fmla="*/ 8 h 50"/>
                <a:gd name="T94" fmla="*/ 255 w 259"/>
                <a:gd name="T95" fmla="*/ 13 h 50"/>
                <a:gd name="T96" fmla="*/ 255 w 259"/>
                <a:gd name="T97" fmla="*/ 13 h 50"/>
                <a:gd name="T98" fmla="*/ 259 w 259"/>
                <a:gd name="T99" fmla="*/ 17 h 50"/>
                <a:gd name="T100" fmla="*/ 259 w 259"/>
                <a:gd name="T101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50">
                  <a:moveTo>
                    <a:pt x="259" y="17"/>
                  </a:moveTo>
                  <a:lnTo>
                    <a:pt x="259" y="21"/>
                  </a:lnTo>
                  <a:lnTo>
                    <a:pt x="259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47" y="29"/>
                  </a:lnTo>
                  <a:lnTo>
                    <a:pt x="238" y="29"/>
                  </a:lnTo>
                  <a:lnTo>
                    <a:pt x="226" y="29"/>
                  </a:lnTo>
                  <a:lnTo>
                    <a:pt x="213" y="33"/>
                  </a:lnTo>
                  <a:lnTo>
                    <a:pt x="193" y="33"/>
                  </a:lnTo>
                  <a:lnTo>
                    <a:pt x="172" y="38"/>
                  </a:lnTo>
                  <a:lnTo>
                    <a:pt x="151" y="42"/>
                  </a:lnTo>
                  <a:lnTo>
                    <a:pt x="126" y="42"/>
                  </a:lnTo>
                  <a:lnTo>
                    <a:pt x="105" y="46"/>
                  </a:lnTo>
                  <a:lnTo>
                    <a:pt x="88" y="46"/>
                  </a:lnTo>
                  <a:lnTo>
                    <a:pt x="71" y="46"/>
                  </a:lnTo>
                  <a:lnTo>
                    <a:pt x="59" y="50"/>
                  </a:lnTo>
                  <a:lnTo>
                    <a:pt x="46" y="50"/>
                  </a:lnTo>
                  <a:lnTo>
                    <a:pt x="42" y="50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21" y="46"/>
                  </a:lnTo>
                  <a:lnTo>
                    <a:pt x="9" y="38"/>
                  </a:lnTo>
                  <a:lnTo>
                    <a:pt x="0" y="29"/>
                  </a:lnTo>
                  <a:lnTo>
                    <a:pt x="9" y="29"/>
                  </a:lnTo>
                  <a:lnTo>
                    <a:pt x="17" y="29"/>
                  </a:lnTo>
                  <a:lnTo>
                    <a:pt x="30" y="29"/>
                  </a:lnTo>
                  <a:lnTo>
                    <a:pt x="42" y="25"/>
                  </a:lnTo>
                  <a:lnTo>
                    <a:pt x="67" y="25"/>
                  </a:lnTo>
                  <a:lnTo>
                    <a:pt x="97" y="21"/>
                  </a:lnTo>
                  <a:lnTo>
                    <a:pt x="113" y="17"/>
                  </a:lnTo>
                  <a:lnTo>
                    <a:pt x="126" y="17"/>
                  </a:lnTo>
                  <a:lnTo>
                    <a:pt x="138" y="17"/>
                  </a:lnTo>
                  <a:lnTo>
                    <a:pt x="151" y="13"/>
                  </a:lnTo>
                  <a:lnTo>
                    <a:pt x="159" y="13"/>
                  </a:lnTo>
                  <a:lnTo>
                    <a:pt x="172" y="8"/>
                  </a:lnTo>
                  <a:lnTo>
                    <a:pt x="176" y="8"/>
                  </a:lnTo>
                  <a:lnTo>
                    <a:pt x="184" y="8"/>
                  </a:lnTo>
                  <a:lnTo>
                    <a:pt x="197" y="4"/>
                  </a:lnTo>
                  <a:lnTo>
                    <a:pt x="205" y="4"/>
                  </a:lnTo>
                  <a:lnTo>
                    <a:pt x="213" y="0"/>
                  </a:lnTo>
                  <a:lnTo>
                    <a:pt x="218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8" y="4"/>
                  </a:lnTo>
                  <a:lnTo>
                    <a:pt x="243" y="4"/>
                  </a:lnTo>
                  <a:lnTo>
                    <a:pt x="251" y="8"/>
                  </a:lnTo>
                  <a:lnTo>
                    <a:pt x="255" y="13"/>
                  </a:lnTo>
                  <a:lnTo>
                    <a:pt x="255" y="13"/>
                  </a:lnTo>
                  <a:lnTo>
                    <a:pt x="259" y="17"/>
                  </a:lnTo>
                  <a:lnTo>
                    <a:pt x="259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8">
              <a:extLst>
                <a:ext uri="{FF2B5EF4-FFF2-40B4-BE49-F238E27FC236}">
                  <a16:creationId xmlns:a16="http://schemas.microsoft.com/office/drawing/2014/main" id="{8B7CFE11-48EF-4744-8C61-FAC40271B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335" y="14748982"/>
              <a:ext cx="1072487" cy="612849"/>
            </a:xfrm>
            <a:custGeom>
              <a:avLst/>
              <a:gdLst>
                <a:gd name="T0" fmla="*/ 79 w 175"/>
                <a:gd name="T1" fmla="*/ 0 h 100"/>
                <a:gd name="T2" fmla="*/ 88 w 175"/>
                <a:gd name="T3" fmla="*/ 4 h 100"/>
                <a:gd name="T4" fmla="*/ 96 w 175"/>
                <a:gd name="T5" fmla="*/ 12 h 100"/>
                <a:gd name="T6" fmla="*/ 100 w 175"/>
                <a:gd name="T7" fmla="*/ 16 h 100"/>
                <a:gd name="T8" fmla="*/ 92 w 175"/>
                <a:gd name="T9" fmla="*/ 25 h 100"/>
                <a:gd name="T10" fmla="*/ 79 w 175"/>
                <a:gd name="T11" fmla="*/ 33 h 100"/>
                <a:gd name="T12" fmla="*/ 67 w 175"/>
                <a:gd name="T13" fmla="*/ 46 h 100"/>
                <a:gd name="T14" fmla="*/ 54 w 175"/>
                <a:gd name="T15" fmla="*/ 58 h 100"/>
                <a:gd name="T16" fmla="*/ 42 w 175"/>
                <a:gd name="T17" fmla="*/ 66 h 100"/>
                <a:gd name="T18" fmla="*/ 37 w 175"/>
                <a:gd name="T19" fmla="*/ 71 h 100"/>
                <a:gd name="T20" fmla="*/ 37 w 175"/>
                <a:gd name="T21" fmla="*/ 75 h 100"/>
                <a:gd name="T22" fmla="*/ 46 w 175"/>
                <a:gd name="T23" fmla="*/ 79 h 100"/>
                <a:gd name="T24" fmla="*/ 63 w 175"/>
                <a:gd name="T25" fmla="*/ 75 h 100"/>
                <a:gd name="T26" fmla="*/ 75 w 175"/>
                <a:gd name="T27" fmla="*/ 75 h 100"/>
                <a:gd name="T28" fmla="*/ 100 w 175"/>
                <a:gd name="T29" fmla="*/ 75 h 100"/>
                <a:gd name="T30" fmla="*/ 129 w 175"/>
                <a:gd name="T31" fmla="*/ 71 h 100"/>
                <a:gd name="T32" fmla="*/ 171 w 175"/>
                <a:gd name="T33" fmla="*/ 66 h 100"/>
                <a:gd name="T34" fmla="*/ 171 w 175"/>
                <a:gd name="T35" fmla="*/ 71 h 100"/>
                <a:gd name="T36" fmla="*/ 163 w 175"/>
                <a:gd name="T37" fmla="*/ 71 h 100"/>
                <a:gd name="T38" fmla="*/ 142 w 175"/>
                <a:gd name="T39" fmla="*/ 75 h 100"/>
                <a:gd name="T40" fmla="*/ 104 w 175"/>
                <a:gd name="T41" fmla="*/ 79 h 100"/>
                <a:gd name="T42" fmla="*/ 75 w 175"/>
                <a:gd name="T43" fmla="*/ 87 h 100"/>
                <a:gd name="T44" fmla="*/ 50 w 175"/>
                <a:gd name="T45" fmla="*/ 87 h 100"/>
                <a:gd name="T46" fmla="*/ 33 w 175"/>
                <a:gd name="T47" fmla="*/ 92 h 100"/>
                <a:gd name="T48" fmla="*/ 21 w 175"/>
                <a:gd name="T49" fmla="*/ 100 h 100"/>
                <a:gd name="T50" fmla="*/ 12 w 175"/>
                <a:gd name="T51" fmla="*/ 100 h 100"/>
                <a:gd name="T52" fmla="*/ 8 w 175"/>
                <a:gd name="T53" fmla="*/ 100 h 100"/>
                <a:gd name="T54" fmla="*/ 4 w 175"/>
                <a:gd name="T55" fmla="*/ 92 h 100"/>
                <a:gd name="T56" fmla="*/ 0 w 175"/>
                <a:gd name="T57" fmla="*/ 83 h 100"/>
                <a:gd name="T58" fmla="*/ 4 w 175"/>
                <a:gd name="T59" fmla="*/ 79 h 100"/>
                <a:gd name="T60" fmla="*/ 12 w 175"/>
                <a:gd name="T61" fmla="*/ 75 h 100"/>
                <a:gd name="T62" fmla="*/ 25 w 175"/>
                <a:gd name="T63" fmla="*/ 71 h 100"/>
                <a:gd name="T64" fmla="*/ 42 w 175"/>
                <a:gd name="T65" fmla="*/ 54 h 100"/>
                <a:gd name="T66" fmla="*/ 71 w 175"/>
                <a:gd name="T67" fmla="*/ 25 h 100"/>
                <a:gd name="T68" fmla="*/ 79 w 175"/>
                <a:gd name="T69" fmla="*/ 12 h 100"/>
                <a:gd name="T70" fmla="*/ 79 w 175"/>
                <a:gd name="T71" fmla="*/ 8 h 100"/>
                <a:gd name="T72" fmla="*/ 75 w 175"/>
                <a:gd name="T73" fmla="*/ 0 h 100"/>
                <a:gd name="T74" fmla="*/ 75 w 175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" h="100">
                  <a:moveTo>
                    <a:pt x="75" y="0"/>
                  </a:moveTo>
                  <a:lnTo>
                    <a:pt x="79" y="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20"/>
                  </a:lnTo>
                  <a:lnTo>
                    <a:pt x="92" y="25"/>
                  </a:lnTo>
                  <a:lnTo>
                    <a:pt x="88" y="29"/>
                  </a:lnTo>
                  <a:lnTo>
                    <a:pt x="79" y="33"/>
                  </a:lnTo>
                  <a:lnTo>
                    <a:pt x="75" y="37"/>
                  </a:lnTo>
                  <a:lnTo>
                    <a:pt x="67" y="46"/>
                  </a:lnTo>
                  <a:lnTo>
                    <a:pt x="58" y="50"/>
                  </a:lnTo>
                  <a:lnTo>
                    <a:pt x="54" y="58"/>
                  </a:lnTo>
                  <a:lnTo>
                    <a:pt x="46" y="62"/>
                  </a:lnTo>
                  <a:lnTo>
                    <a:pt x="42" y="66"/>
                  </a:lnTo>
                  <a:lnTo>
                    <a:pt x="37" y="66"/>
                  </a:lnTo>
                  <a:lnTo>
                    <a:pt x="37" y="71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46" y="79"/>
                  </a:lnTo>
                  <a:lnTo>
                    <a:pt x="50" y="79"/>
                  </a:lnTo>
                  <a:lnTo>
                    <a:pt x="63" y="75"/>
                  </a:lnTo>
                  <a:lnTo>
                    <a:pt x="67" y="75"/>
                  </a:lnTo>
                  <a:lnTo>
                    <a:pt x="75" y="75"/>
                  </a:lnTo>
                  <a:lnTo>
                    <a:pt x="88" y="75"/>
                  </a:lnTo>
                  <a:lnTo>
                    <a:pt x="100" y="75"/>
                  </a:lnTo>
                  <a:lnTo>
                    <a:pt x="113" y="71"/>
                  </a:lnTo>
                  <a:lnTo>
                    <a:pt x="129" y="71"/>
                  </a:lnTo>
                  <a:lnTo>
                    <a:pt x="150" y="66"/>
                  </a:lnTo>
                  <a:lnTo>
                    <a:pt x="171" y="66"/>
                  </a:lnTo>
                  <a:lnTo>
                    <a:pt x="175" y="71"/>
                  </a:lnTo>
                  <a:lnTo>
                    <a:pt x="171" y="71"/>
                  </a:lnTo>
                  <a:lnTo>
                    <a:pt x="167" y="71"/>
                  </a:lnTo>
                  <a:lnTo>
                    <a:pt x="163" y="71"/>
                  </a:lnTo>
                  <a:lnTo>
                    <a:pt x="159" y="71"/>
                  </a:lnTo>
                  <a:lnTo>
                    <a:pt x="142" y="75"/>
                  </a:lnTo>
                  <a:lnTo>
                    <a:pt x="125" y="75"/>
                  </a:lnTo>
                  <a:lnTo>
                    <a:pt x="104" y="79"/>
                  </a:lnTo>
                  <a:lnTo>
                    <a:pt x="88" y="83"/>
                  </a:lnTo>
                  <a:lnTo>
                    <a:pt x="75" y="87"/>
                  </a:lnTo>
                  <a:lnTo>
                    <a:pt x="63" y="87"/>
                  </a:lnTo>
                  <a:lnTo>
                    <a:pt x="50" y="87"/>
                  </a:lnTo>
                  <a:lnTo>
                    <a:pt x="42" y="92"/>
                  </a:lnTo>
                  <a:lnTo>
                    <a:pt x="33" y="92"/>
                  </a:lnTo>
                  <a:lnTo>
                    <a:pt x="29" y="96"/>
                  </a:lnTo>
                  <a:lnTo>
                    <a:pt x="21" y="100"/>
                  </a:lnTo>
                  <a:lnTo>
                    <a:pt x="17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4" y="92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12" y="75"/>
                  </a:lnTo>
                  <a:lnTo>
                    <a:pt x="17" y="75"/>
                  </a:lnTo>
                  <a:lnTo>
                    <a:pt x="25" y="71"/>
                  </a:lnTo>
                  <a:lnTo>
                    <a:pt x="29" y="66"/>
                  </a:lnTo>
                  <a:lnTo>
                    <a:pt x="42" y="54"/>
                  </a:lnTo>
                  <a:lnTo>
                    <a:pt x="58" y="37"/>
                  </a:lnTo>
                  <a:lnTo>
                    <a:pt x="71" y="25"/>
                  </a:lnTo>
                  <a:lnTo>
                    <a:pt x="75" y="16"/>
                  </a:lnTo>
                  <a:lnTo>
                    <a:pt x="79" y="12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75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9">
              <a:extLst>
                <a:ext uri="{FF2B5EF4-FFF2-40B4-BE49-F238E27FC236}">
                  <a16:creationId xmlns:a16="http://schemas.microsoft.com/office/drawing/2014/main" id="{F8731DA6-A40F-4D1A-BC44-8BD9D1EED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907" y="14871551"/>
              <a:ext cx="539307" cy="594465"/>
            </a:xfrm>
            <a:custGeom>
              <a:avLst/>
              <a:gdLst>
                <a:gd name="T0" fmla="*/ 21 w 88"/>
                <a:gd name="T1" fmla="*/ 5 h 97"/>
                <a:gd name="T2" fmla="*/ 30 w 88"/>
                <a:gd name="T3" fmla="*/ 9 h 97"/>
                <a:gd name="T4" fmla="*/ 38 w 88"/>
                <a:gd name="T5" fmla="*/ 13 h 97"/>
                <a:gd name="T6" fmla="*/ 46 w 88"/>
                <a:gd name="T7" fmla="*/ 21 h 97"/>
                <a:gd name="T8" fmla="*/ 59 w 88"/>
                <a:gd name="T9" fmla="*/ 30 h 97"/>
                <a:gd name="T10" fmla="*/ 67 w 88"/>
                <a:gd name="T11" fmla="*/ 38 h 97"/>
                <a:gd name="T12" fmla="*/ 75 w 88"/>
                <a:gd name="T13" fmla="*/ 46 h 97"/>
                <a:gd name="T14" fmla="*/ 84 w 88"/>
                <a:gd name="T15" fmla="*/ 55 h 97"/>
                <a:gd name="T16" fmla="*/ 88 w 88"/>
                <a:gd name="T17" fmla="*/ 63 h 97"/>
                <a:gd name="T18" fmla="*/ 88 w 88"/>
                <a:gd name="T19" fmla="*/ 72 h 97"/>
                <a:gd name="T20" fmla="*/ 88 w 88"/>
                <a:gd name="T21" fmla="*/ 80 h 97"/>
                <a:gd name="T22" fmla="*/ 88 w 88"/>
                <a:gd name="T23" fmla="*/ 88 h 97"/>
                <a:gd name="T24" fmla="*/ 84 w 88"/>
                <a:gd name="T25" fmla="*/ 92 h 97"/>
                <a:gd name="T26" fmla="*/ 84 w 88"/>
                <a:gd name="T27" fmla="*/ 92 h 97"/>
                <a:gd name="T28" fmla="*/ 80 w 88"/>
                <a:gd name="T29" fmla="*/ 97 h 97"/>
                <a:gd name="T30" fmla="*/ 75 w 88"/>
                <a:gd name="T31" fmla="*/ 97 h 97"/>
                <a:gd name="T32" fmla="*/ 71 w 88"/>
                <a:gd name="T33" fmla="*/ 97 h 97"/>
                <a:gd name="T34" fmla="*/ 71 w 88"/>
                <a:gd name="T35" fmla="*/ 97 h 97"/>
                <a:gd name="T36" fmla="*/ 67 w 88"/>
                <a:gd name="T37" fmla="*/ 92 h 97"/>
                <a:gd name="T38" fmla="*/ 63 w 88"/>
                <a:gd name="T39" fmla="*/ 88 h 97"/>
                <a:gd name="T40" fmla="*/ 55 w 88"/>
                <a:gd name="T41" fmla="*/ 80 h 97"/>
                <a:gd name="T42" fmla="*/ 50 w 88"/>
                <a:gd name="T43" fmla="*/ 76 h 97"/>
                <a:gd name="T44" fmla="*/ 42 w 88"/>
                <a:gd name="T45" fmla="*/ 67 h 97"/>
                <a:gd name="T46" fmla="*/ 34 w 88"/>
                <a:gd name="T47" fmla="*/ 55 h 97"/>
                <a:gd name="T48" fmla="*/ 25 w 88"/>
                <a:gd name="T49" fmla="*/ 46 h 97"/>
                <a:gd name="T50" fmla="*/ 17 w 88"/>
                <a:gd name="T51" fmla="*/ 38 h 97"/>
                <a:gd name="T52" fmla="*/ 13 w 88"/>
                <a:gd name="T53" fmla="*/ 30 h 97"/>
                <a:gd name="T54" fmla="*/ 9 w 88"/>
                <a:gd name="T55" fmla="*/ 21 h 97"/>
                <a:gd name="T56" fmla="*/ 5 w 88"/>
                <a:gd name="T57" fmla="*/ 17 h 97"/>
                <a:gd name="T58" fmla="*/ 0 w 88"/>
                <a:gd name="T59" fmla="*/ 13 h 97"/>
                <a:gd name="T60" fmla="*/ 0 w 88"/>
                <a:gd name="T61" fmla="*/ 9 h 97"/>
                <a:gd name="T62" fmla="*/ 0 w 88"/>
                <a:gd name="T63" fmla="*/ 5 h 97"/>
                <a:gd name="T64" fmla="*/ 5 w 88"/>
                <a:gd name="T65" fmla="*/ 5 h 97"/>
                <a:gd name="T66" fmla="*/ 9 w 88"/>
                <a:gd name="T67" fmla="*/ 0 h 97"/>
                <a:gd name="T68" fmla="*/ 13 w 88"/>
                <a:gd name="T69" fmla="*/ 5 h 97"/>
                <a:gd name="T70" fmla="*/ 21 w 88"/>
                <a:gd name="T71" fmla="*/ 5 h 97"/>
                <a:gd name="T72" fmla="*/ 21 w 88"/>
                <a:gd name="T73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97">
                  <a:moveTo>
                    <a:pt x="21" y="5"/>
                  </a:moveTo>
                  <a:lnTo>
                    <a:pt x="30" y="9"/>
                  </a:lnTo>
                  <a:lnTo>
                    <a:pt x="38" y="13"/>
                  </a:lnTo>
                  <a:lnTo>
                    <a:pt x="46" y="21"/>
                  </a:lnTo>
                  <a:lnTo>
                    <a:pt x="59" y="30"/>
                  </a:lnTo>
                  <a:lnTo>
                    <a:pt x="67" y="38"/>
                  </a:lnTo>
                  <a:lnTo>
                    <a:pt x="75" y="46"/>
                  </a:lnTo>
                  <a:lnTo>
                    <a:pt x="84" y="55"/>
                  </a:lnTo>
                  <a:lnTo>
                    <a:pt x="88" y="63"/>
                  </a:lnTo>
                  <a:lnTo>
                    <a:pt x="88" y="72"/>
                  </a:lnTo>
                  <a:lnTo>
                    <a:pt x="88" y="80"/>
                  </a:lnTo>
                  <a:lnTo>
                    <a:pt x="88" y="88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7"/>
                  </a:lnTo>
                  <a:lnTo>
                    <a:pt x="75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7" y="92"/>
                  </a:lnTo>
                  <a:lnTo>
                    <a:pt x="63" y="88"/>
                  </a:lnTo>
                  <a:lnTo>
                    <a:pt x="55" y="80"/>
                  </a:lnTo>
                  <a:lnTo>
                    <a:pt x="50" y="76"/>
                  </a:lnTo>
                  <a:lnTo>
                    <a:pt x="42" y="67"/>
                  </a:lnTo>
                  <a:lnTo>
                    <a:pt x="34" y="55"/>
                  </a:lnTo>
                  <a:lnTo>
                    <a:pt x="25" y="46"/>
                  </a:lnTo>
                  <a:lnTo>
                    <a:pt x="17" y="38"/>
                  </a:lnTo>
                  <a:lnTo>
                    <a:pt x="13" y="30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5" y="5"/>
                  </a:lnTo>
                  <a:lnTo>
                    <a:pt x="9" y="0"/>
                  </a:lnTo>
                  <a:lnTo>
                    <a:pt x="13" y="5"/>
                  </a:lnTo>
                  <a:lnTo>
                    <a:pt x="21" y="5"/>
                  </a:lnTo>
                  <a:lnTo>
                    <a:pt x="21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0">
              <a:extLst>
                <a:ext uri="{FF2B5EF4-FFF2-40B4-BE49-F238E27FC236}">
                  <a16:creationId xmlns:a16="http://schemas.microsoft.com/office/drawing/2014/main" id="{1ABFC20E-1671-46AF-B7F3-5317B18C4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028" y="13388458"/>
              <a:ext cx="1329883" cy="1280855"/>
            </a:xfrm>
            <a:custGeom>
              <a:avLst/>
              <a:gdLst>
                <a:gd name="T0" fmla="*/ 21 w 217"/>
                <a:gd name="T1" fmla="*/ 188 h 209"/>
                <a:gd name="T2" fmla="*/ 46 w 217"/>
                <a:gd name="T3" fmla="*/ 171 h 209"/>
                <a:gd name="T4" fmla="*/ 67 w 217"/>
                <a:gd name="T5" fmla="*/ 155 h 209"/>
                <a:gd name="T6" fmla="*/ 80 w 217"/>
                <a:gd name="T7" fmla="*/ 146 h 209"/>
                <a:gd name="T8" fmla="*/ 92 w 217"/>
                <a:gd name="T9" fmla="*/ 134 h 209"/>
                <a:gd name="T10" fmla="*/ 105 w 217"/>
                <a:gd name="T11" fmla="*/ 121 h 209"/>
                <a:gd name="T12" fmla="*/ 117 w 217"/>
                <a:gd name="T13" fmla="*/ 105 h 209"/>
                <a:gd name="T14" fmla="*/ 134 w 217"/>
                <a:gd name="T15" fmla="*/ 88 h 209"/>
                <a:gd name="T16" fmla="*/ 142 w 217"/>
                <a:gd name="T17" fmla="*/ 75 h 209"/>
                <a:gd name="T18" fmla="*/ 151 w 217"/>
                <a:gd name="T19" fmla="*/ 59 h 209"/>
                <a:gd name="T20" fmla="*/ 159 w 217"/>
                <a:gd name="T21" fmla="*/ 46 h 209"/>
                <a:gd name="T22" fmla="*/ 167 w 217"/>
                <a:gd name="T23" fmla="*/ 34 h 209"/>
                <a:gd name="T24" fmla="*/ 167 w 217"/>
                <a:gd name="T25" fmla="*/ 25 h 209"/>
                <a:gd name="T26" fmla="*/ 171 w 217"/>
                <a:gd name="T27" fmla="*/ 17 h 209"/>
                <a:gd name="T28" fmla="*/ 171 w 217"/>
                <a:gd name="T29" fmla="*/ 13 h 209"/>
                <a:gd name="T30" fmla="*/ 167 w 217"/>
                <a:gd name="T31" fmla="*/ 13 h 209"/>
                <a:gd name="T32" fmla="*/ 167 w 217"/>
                <a:gd name="T33" fmla="*/ 9 h 209"/>
                <a:gd name="T34" fmla="*/ 167 w 217"/>
                <a:gd name="T35" fmla="*/ 4 h 209"/>
                <a:gd name="T36" fmla="*/ 171 w 217"/>
                <a:gd name="T37" fmla="*/ 4 h 209"/>
                <a:gd name="T38" fmla="*/ 176 w 217"/>
                <a:gd name="T39" fmla="*/ 0 h 209"/>
                <a:gd name="T40" fmla="*/ 184 w 217"/>
                <a:gd name="T41" fmla="*/ 0 h 209"/>
                <a:gd name="T42" fmla="*/ 188 w 217"/>
                <a:gd name="T43" fmla="*/ 0 h 209"/>
                <a:gd name="T44" fmla="*/ 196 w 217"/>
                <a:gd name="T45" fmla="*/ 4 h 209"/>
                <a:gd name="T46" fmla="*/ 205 w 217"/>
                <a:gd name="T47" fmla="*/ 9 h 209"/>
                <a:gd name="T48" fmla="*/ 209 w 217"/>
                <a:gd name="T49" fmla="*/ 13 h 209"/>
                <a:gd name="T50" fmla="*/ 213 w 217"/>
                <a:gd name="T51" fmla="*/ 13 h 209"/>
                <a:gd name="T52" fmla="*/ 217 w 217"/>
                <a:gd name="T53" fmla="*/ 17 h 209"/>
                <a:gd name="T54" fmla="*/ 217 w 217"/>
                <a:gd name="T55" fmla="*/ 21 h 209"/>
                <a:gd name="T56" fmla="*/ 213 w 217"/>
                <a:gd name="T57" fmla="*/ 25 h 209"/>
                <a:gd name="T58" fmla="*/ 213 w 217"/>
                <a:gd name="T59" fmla="*/ 29 h 209"/>
                <a:gd name="T60" fmla="*/ 209 w 217"/>
                <a:gd name="T61" fmla="*/ 38 h 209"/>
                <a:gd name="T62" fmla="*/ 205 w 217"/>
                <a:gd name="T63" fmla="*/ 42 h 209"/>
                <a:gd name="T64" fmla="*/ 201 w 217"/>
                <a:gd name="T65" fmla="*/ 50 h 209"/>
                <a:gd name="T66" fmla="*/ 192 w 217"/>
                <a:gd name="T67" fmla="*/ 63 h 209"/>
                <a:gd name="T68" fmla="*/ 184 w 217"/>
                <a:gd name="T69" fmla="*/ 75 h 209"/>
                <a:gd name="T70" fmla="*/ 167 w 217"/>
                <a:gd name="T71" fmla="*/ 96 h 209"/>
                <a:gd name="T72" fmla="*/ 151 w 217"/>
                <a:gd name="T73" fmla="*/ 117 h 209"/>
                <a:gd name="T74" fmla="*/ 134 w 217"/>
                <a:gd name="T75" fmla="*/ 138 h 209"/>
                <a:gd name="T76" fmla="*/ 113 w 217"/>
                <a:gd name="T77" fmla="*/ 155 h 209"/>
                <a:gd name="T78" fmla="*/ 96 w 217"/>
                <a:gd name="T79" fmla="*/ 167 h 209"/>
                <a:gd name="T80" fmla="*/ 75 w 217"/>
                <a:gd name="T81" fmla="*/ 180 h 209"/>
                <a:gd name="T82" fmla="*/ 59 w 217"/>
                <a:gd name="T83" fmla="*/ 192 h 209"/>
                <a:gd name="T84" fmla="*/ 38 w 217"/>
                <a:gd name="T85" fmla="*/ 201 h 209"/>
                <a:gd name="T86" fmla="*/ 25 w 217"/>
                <a:gd name="T87" fmla="*/ 205 h 209"/>
                <a:gd name="T88" fmla="*/ 13 w 217"/>
                <a:gd name="T89" fmla="*/ 209 h 209"/>
                <a:gd name="T90" fmla="*/ 9 w 217"/>
                <a:gd name="T91" fmla="*/ 209 h 209"/>
                <a:gd name="T92" fmla="*/ 4 w 217"/>
                <a:gd name="T93" fmla="*/ 209 h 209"/>
                <a:gd name="T94" fmla="*/ 0 w 217"/>
                <a:gd name="T95" fmla="*/ 209 h 209"/>
                <a:gd name="T96" fmla="*/ 0 w 217"/>
                <a:gd name="T97" fmla="*/ 209 h 209"/>
                <a:gd name="T98" fmla="*/ 0 w 217"/>
                <a:gd name="T99" fmla="*/ 205 h 209"/>
                <a:gd name="T100" fmla="*/ 4 w 217"/>
                <a:gd name="T101" fmla="*/ 201 h 209"/>
                <a:gd name="T102" fmla="*/ 9 w 217"/>
                <a:gd name="T103" fmla="*/ 197 h 209"/>
                <a:gd name="T104" fmla="*/ 21 w 217"/>
                <a:gd name="T105" fmla="*/ 188 h 209"/>
                <a:gd name="T106" fmla="*/ 21 w 217"/>
                <a:gd name="T107" fmla="*/ 18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7" h="209">
                  <a:moveTo>
                    <a:pt x="21" y="188"/>
                  </a:moveTo>
                  <a:lnTo>
                    <a:pt x="46" y="171"/>
                  </a:lnTo>
                  <a:lnTo>
                    <a:pt x="67" y="155"/>
                  </a:lnTo>
                  <a:lnTo>
                    <a:pt x="80" y="146"/>
                  </a:lnTo>
                  <a:lnTo>
                    <a:pt x="92" y="134"/>
                  </a:lnTo>
                  <a:lnTo>
                    <a:pt x="105" y="121"/>
                  </a:lnTo>
                  <a:lnTo>
                    <a:pt x="117" y="105"/>
                  </a:lnTo>
                  <a:lnTo>
                    <a:pt x="134" y="88"/>
                  </a:lnTo>
                  <a:lnTo>
                    <a:pt x="142" y="75"/>
                  </a:lnTo>
                  <a:lnTo>
                    <a:pt x="151" y="59"/>
                  </a:lnTo>
                  <a:lnTo>
                    <a:pt x="159" y="46"/>
                  </a:lnTo>
                  <a:lnTo>
                    <a:pt x="167" y="34"/>
                  </a:lnTo>
                  <a:lnTo>
                    <a:pt x="167" y="25"/>
                  </a:lnTo>
                  <a:lnTo>
                    <a:pt x="171" y="17"/>
                  </a:lnTo>
                  <a:lnTo>
                    <a:pt x="171" y="13"/>
                  </a:lnTo>
                  <a:lnTo>
                    <a:pt x="167" y="13"/>
                  </a:lnTo>
                  <a:lnTo>
                    <a:pt x="167" y="9"/>
                  </a:lnTo>
                  <a:lnTo>
                    <a:pt x="167" y="4"/>
                  </a:lnTo>
                  <a:lnTo>
                    <a:pt x="171" y="4"/>
                  </a:lnTo>
                  <a:lnTo>
                    <a:pt x="176" y="0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196" y="4"/>
                  </a:lnTo>
                  <a:lnTo>
                    <a:pt x="205" y="9"/>
                  </a:lnTo>
                  <a:lnTo>
                    <a:pt x="209" y="13"/>
                  </a:lnTo>
                  <a:lnTo>
                    <a:pt x="213" y="13"/>
                  </a:lnTo>
                  <a:lnTo>
                    <a:pt x="217" y="17"/>
                  </a:lnTo>
                  <a:lnTo>
                    <a:pt x="217" y="21"/>
                  </a:lnTo>
                  <a:lnTo>
                    <a:pt x="213" y="25"/>
                  </a:lnTo>
                  <a:lnTo>
                    <a:pt x="213" y="29"/>
                  </a:lnTo>
                  <a:lnTo>
                    <a:pt x="209" y="38"/>
                  </a:lnTo>
                  <a:lnTo>
                    <a:pt x="205" y="42"/>
                  </a:lnTo>
                  <a:lnTo>
                    <a:pt x="201" y="50"/>
                  </a:lnTo>
                  <a:lnTo>
                    <a:pt x="192" y="63"/>
                  </a:lnTo>
                  <a:lnTo>
                    <a:pt x="184" y="75"/>
                  </a:lnTo>
                  <a:lnTo>
                    <a:pt x="167" y="96"/>
                  </a:lnTo>
                  <a:lnTo>
                    <a:pt x="151" y="117"/>
                  </a:lnTo>
                  <a:lnTo>
                    <a:pt x="134" y="138"/>
                  </a:lnTo>
                  <a:lnTo>
                    <a:pt x="113" y="155"/>
                  </a:lnTo>
                  <a:lnTo>
                    <a:pt x="96" y="167"/>
                  </a:lnTo>
                  <a:lnTo>
                    <a:pt x="75" y="180"/>
                  </a:lnTo>
                  <a:lnTo>
                    <a:pt x="59" y="192"/>
                  </a:lnTo>
                  <a:lnTo>
                    <a:pt x="38" y="201"/>
                  </a:lnTo>
                  <a:lnTo>
                    <a:pt x="25" y="205"/>
                  </a:lnTo>
                  <a:lnTo>
                    <a:pt x="13" y="209"/>
                  </a:lnTo>
                  <a:lnTo>
                    <a:pt x="9" y="209"/>
                  </a:lnTo>
                  <a:lnTo>
                    <a:pt x="4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4" y="201"/>
                  </a:lnTo>
                  <a:lnTo>
                    <a:pt x="9" y="197"/>
                  </a:lnTo>
                  <a:lnTo>
                    <a:pt x="21" y="188"/>
                  </a:lnTo>
                  <a:lnTo>
                    <a:pt x="21" y="1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29538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ADDF7E01-A2A8-44A9-A79F-613D4A2B3DEA}"/>
              </a:ext>
            </a:extLst>
          </p:cNvPr>
          <p:cNvGrpSpPr/>
          <p:nvPr/>
        </p:nvGrpSpPr>
        <p:grpSpPr>
          <a:xfrm>
            <a:off x="1343804" y="2191821"/>
            <a:ext cx="2355673" cy="2464609"/>
            <a:chOff x="2181226" y="2048848"/>
            <a:chExt cx="2355673" cy="2464609"/>
          </a:xfrm>
        </p:grpSpPr>
        <p:sp>
          <p:nvSpPr>
            <p:cNvPr id="3" name="Freeform 50">
              <a:extLst>
                <a:ext uri="{FF2B5EF4-FFF2-40B4-BE49-F238E27FC236}">
                  <a16:creationId xmlns:a16="http://schemas.microsoft.com/office/drawing/2014/main" id="{69E0D3D9-2094-430C-9532-4DDC4C6FE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926" y="3185836"/>
              <a:ext cx="401692" cy="646791"/>
            </a:xfrm>
            <a:custGeom>
              <a:avLst/>
              <a:gdLst>
                <a:gd name="T0" fmla="*/ 50 w 59"/>
                <a:gd name="T1" fmla="*/ 0 h 95"/>
                <a:gd name="T2" fmla="*/ 54 w 59"/>
                <a:gd name="T3" fmla="*/ 0 h 95"/>
                <a:gd name="T4" fmla="*/ 54 w 59"/>
                <a:gd name="T5" fmla="*/ 4 h 95"/>
                <a:gd name="T6" fmla="*/ 59 w 59"/>
                <a:gd name="T7" fmla="*/ 8 h 95"/>
                <a:gd name="T8" fmla="*/ 59 w 59"/>
                <a:gd name="T9" fmla="*/ 20 h 95"/>
                <a:gd name="T10" fmla="*/ 59 w 59"/>
                <a:gd name="T11" fmla="*/ 29 h 95"/>
                <a:gd name="T12" fmla="*/ 59 w 59"/>
                <a:gd name="T13" fmla="*/ 33 h 95"/>
                <a:gd name="T14" fmla="*/ 59 w 59"/>
                <a:gd name="T15" fmla="*/ 37 h 95"/>
                <a:gd name="T16" fmla="*/ 54 w 59"/>
                <a:gd name="T17" fmla="*/ 50 h 95"/>
                <a:gd name="T18" fmla="*/ 54 w 59"/>
                <a:gd name="T19" fmla="*/ 58 h 95"/>
                <a:gd name="T20" fmla="*/ 50 w 59"/>
                <a:gd name="T21" fmla="*/ 62 h 95"/>
                <a:gd name="T22" fmla="*/ 42 w 59"/>
                <a:gd name="T23" fmla="*/ 70 h 95"/>
                <a:gd name="T24" fmla="*/ 38 w 59"/>
                <a:gd name="T25" fmla="*/ 79 h 95"/>
                <a:gd name="T26" fmla="*/ 29 w 59"/>
                <a:gd name="T27" fmla="*/ 87 h 95"/>
                <a:gd name="T28" fmla="*/ 21 w 59"/>
                <a:gd name="T29" fmla="*/ 91 h 95"/>
                <a:gd name="T30" fmla="*/ 17 w 59"/>
                <a:gd name="T31" fmla="*/ 91 h 95"/>
                <a:gd name="T32" fmla="*/ 17 w 59"/>
                <a:gd name="T33" fmla="*/ 95 h 95"/>
                <a:gd name="T34" fmla="*/ 13 w 59"/>
                <a:gd name="T35" fmla="*/ 91 h 95"/>
                <a:gd name="T36" fmla="*/ 9 w 59"/>
                <a:gd name="T37" fmla="*/ 91 h 95"/>
                <a:gd name="T38" fmla="*/ 9 w 59"/>
                <a:gd name="T39" fmla="*/ 87 h 95"/>
                <a:gd name="T40" fmla="*/ 4 w 59"/>
                <a:gd name="T41" fmla="*/ 83 h 95"/>
                <a:gd name="T42" fmla="*/ 4 w 59"/>
                <a:gd name="T43" fmla="*/ 75 h 95"/>
                <a:gd name="T44" fmla="*/ 0 w 59"/>
                <a:gd name="T45" fmla="*/ 70 h 95"/>
                <a:gd name="T46" fmla="*/ 0 w 59"/>
                <a:gd name="T47" fmla="*/ 66 h 95"/>
                <a:gd name="T48" fmla="*/ 0 w 59"/>
                <a:gd name="T49" fmla="*/ 62 h 95"/>
                <a:gd name="T50" fmla="*/ 0 w 59"/>
                <a:gd name="T51" fmla="*/ 58 h 95"/>
                <a:gd name="T52" fmla="*/ 4 w 59"/>
                <a:gd name="T53" fmla="*/ 58 h 95"/>
                <a:gd name="T54" fmla="*/ 9 w 59"/>
                <a:gd name="T55" fmla="*/ 54 h 95"/>
                <a:gd name="T56" fmla="*/ 13 w 59"/>
                <a:gd name="T57" fmla="*/ 45 h 95"/>
                <a:gd name="T58" fmla="*/ 17 w 59"/>
                <a:gd name="T59" fmla="*/ 41 h 95"/>
                <a:gd name="T60" fmla="*/ 25 w 59"/>
                <a:gd name="T61" fmla="*/ 29 h 95"/>
                <a:gd name="T62" fmla="*/ 34 w 59"/>
                <a:gd name="T63" fmla="*/ 20 h 95"/>
                <a:gd name="T64" fmla="*/ 38 w 59"/>
                <a:gd name="T65" fmla="*/ 8 h 95"/>
                <a:gd name="T66" fmla="*/ 42 w 59"/>
                <a:gd name="T67" fmla="*/ 4 h 95"/>
                <a:gd name="T68" fmla="*/ 46 w 59"/>
                <a:gd name="T69" fmla="*/ 0 h 95"/>
                <a:gd name="T70" fmla="*/ 50 w 59"/>
                <a:gd name="T71" fmla="*/ 0 h 95"/>
                <a:gd name="T72" fmla="*/ 50 w 59"/>
                <a:gd name="T7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95">
                  <a:moveTo>
                    <a:pt x="50" y="0"/>
                  </a:moveTo>
                  <a:lnTo>
                    <a:pt x="54" y="0"/>
                  </a:lnTo>
                  <a:lnTo>
                    <a:pt x="54" y="4"/>
                  </a:lnTo>
                  <a:lnTo>
                    <a:pt x="59" y="8"/>
                  </a:lnTo>
                  <a:lnTo>
                    <a:pt x="59" y="20"/>
                  </a:lnTo>
                  <a:lnTo>
                    <a:pt x="59" y="29"/>
                  </a:lnTo>
                  <a:lnTo>
                    <a:pt x="59" y="33"/>
                  </a:lnTo>
                  <a:lnTo>
                    <a:pt x="59" y="37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50" y="62"/>
                  </a:lnTo>
                  <a:lnTo>
                    <a:pt x="42" y="70"/>
                  </a:lnTo>
                  <a:lnTo>
                    <a:pt x="38" y="79"/>
                  </a:lnTo>
                  <a:lnTo>
                    <a:pt x="29" y="87"/>
                  </a:lnTo>
                  <a:lnTo>
                    <a:pt x="21" y="91"/>
                  </a:lnTo>
                  <a:lnTo>
                    <a:pt x="17" y="91"/>
                  </a:lnTo>
                  <a:lnTo>
                    <a:pt x="17" y="95"/>
                  </a:lnTo>
                  <a:lnTo>
                    <a:pt x="13" y="91"/>
                  </a:lnTo>
                  <a:lnTo>
                    <a:pt x="9" y="91"/>
                  </a:lnTo>
                  <a:lnTo>
                    <a:pt x="9" y="87"/>
                  </a:lnTo>
                  <a:lnTo>
                    <a:pt x="4" y="83"/>
                  </a:lnTo>
                  <a:lnTo>
                    <a:pt x="4" y="75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4" y="58"/>
                  </a:lnTo>
                  <a:lnTo>
                    <a:pt x="9" y="54"/>
                  </a:lnTo>
                  <a:lnTo>
                    <a:pt x="13" y="45"/>
                  </a:lnTo>
                  <a:lnTo>
                    <a:pt x="17" y="41"/>
                  </a:lnTo>
                  <a:lnTo>
                    <a:pt x="25" y="29"/>
                  </a:lnTo>
                  <a:lnTo>
                    <a:pt x="34" y="20"/>
                  </a:lnTo>
                  <a:lnTo>
                    <a:pt x="38" y="8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1">
              <a:extLst>
                <a:ext uri="{FF2B5EF4-FFF2-40B4-BE49-F238E27FC236}">
                  <a16:creationId xmlns:a16="http://schemas.microsoft.com/office/drawing/2014/main" id="{845B9564-27C1-45D0-B996-513F11500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535" y="3267536"/>
              <a:ext cx="626364" cy="565091"/>
            </a:xfrm>
            <a:custGeom>
              <a:avLst/>
              <a:gdLst>
                <a:gd name="T0" fmla="*/ 17 w 92"/>
                <a:gd name="T1" fmla="*/ 0 h 83"/>
                <a:gd name="T2" fmla="*/ 25 w 92"/>
                <a:gd name="T3" fmla="*/ 4 h 83"/>
                <a:gd name="T4" fmla="*/ 37 w 92"/>
                <a:gd name="T5" fmla="*/ 8 h 83"/>
                <a:gd name="T6" fmla="*/ 50 w 92"/>
                <a:gd name="T7" fmla="*/ 13 h 83"/>
                <a:gd name="T8" fmla="*/ 62 w 92"/>
                <a:gd name="T9" fmla="*/ 21 h 83"/>
                <a:gd name="T10" fmla="*/ 71 w 92"/>
                <a:gd name="T11" fmla="*/ 29 h 83"/>
                <a:gd name="T12" fmla="*/ 79 w 92"/>
                <a:gd name="T13" fmla="*/ 33 h 83"/>
                <a:gd name="T14" fmla="*/ 87 w 92"/>
                <a:gd name="T15" fmla="*/ 42 h 83"/>
                <a:gd name="T16" fmla="*/ 87 w 92"/>
                <a:gd name="T17" fmla="*/ 46 h 83"/>
                <a:gd name="T18" fmla="*/ 92 w 92"/>
                <a:gd name="T19" fmla="*/ 50 h 83"/>
                <a:gd name="T20" fmla="*/ 92 w 92"/>
                <a:gd name="T21" fmla="*/ 58 h 83"/>
                <a:gd name="T22" fmla="*/ 87 w 92"/>
                <a:gd name="T23" fmla="*/ 71 h 83"/>
                <a:gd name="T24" fmla="*/ 83 w 92"/>
                <a:gd name="T25" fmla="*/ 75 h 83"/>
                <a:gd name="T26" fmla="*/ 83 w 92"/>
                <a:gd name="T27" fmla="*/ 83 h 83"/>
                <a:gd name="T28" fmla="*/ 79 w 92"/>
                <a:gd name="T29" fmla="*/ 83 h 83"/>
                <a:gd name="T30" fmla="*/ 75 w 92"/>
                <a:gd name="T31" fmla="*/ 83 h 83"/>
                <a:gd name="T32" fmla="*/ 75 w 92"/>
                <a:gd name="T33" fmla="*/ 83 h 83"/>
                <a:gd name="T34" fmla="*/ 71 w 92"/>
                <a:gd name="T35" fmla="*/ 83 h 83"/>
                <a:gd name="T36" fmla="*/ 67 w 92"/>
                <a:gd name="T37" fmla="*/ 79 h 83"/>
                <a:gd name="T38" fmla="*/ 62 w 92"/>
                <a:gd name="T39" fmla="*/ 75 h 83"/>
                <a:gd name="T40" fmla="*/ 58 w 92"/>
                <a:gd name="T41" fmla="*/ 71 h 83"/>
                <a:gd name="T42" fmla="*/ 50 w 92"/>
                <a:gd name="T43" fmla="*/ 63 h 83"/>
                <a:gd name="T44" fmla="*/ 42 w 92"/>
                <a:gd name="T45" fmla="*/ 54 h 83"/>
                <a:gd name="T46" fmla="*/ 33 w 92"/>
                <a:gd name="T47" fmla="*/ 46 h 83"/>
                <a:gd name="T48" fmla="*/ 25 w 92"/>
                <a:gd name="T49" fmla="*/ 38 h 83"/>
                <a:gd name="T50" fmla="*/ 17 w 92"/>
                <a:gd name="T51" fmla="*/ 29 h 83"/>
                <a:gd name="T52" fmla="*/ 12 w 92"/>
                <a:gd name="T53" fmla="*/ 25 h 83"/>
                <a:gd name="T54" fmla="*/ 8 w 92"/>
                <a:gd name="T55" fmla="*/ 17 h 83"/>
                <a:gd name="T56" fmla="*/ 4 w 92"/>
                <a:gd name="T57" fmla="*/ 13 h 83"/>
                <a:gd name="T58" fmla="*/ 0 w 92"/>
                <a:gd name="T59" fmla="*/ 8 h 83"/>
                <a:gd name="T60" fmla="*/ 0 w 92"/>
                <a:gd name="T61" fmla="*/ 4 h 83"/>
                <a:gd name="T62" fmla="*/ 0 w 92"/>
                <a:gd name="T63" fmla="*/ 4 h 83"/>
                <a:gd name="T64" fmla="*/ 0 w 92"/>
                <a:gd name="T65" fmla="*/ 0 h 83"/>
                <a:gd name="T66" fmla="*/ 4 w 92"/>
                <a:gd name="T67" fmla="*/ 0 h 83"/>
                <a:gd name="T68" fmla="*/ 12 w 92"/>
                <a:gd name="T69" fmla="*/ 0 h 83"/>
                <a:gd name="T70" fmla="*/ 17 w 92"/>
                <a:gd name="T71" fmla="*/ 0 h 83"/>
                <a:gd name="T72" fmla="*/ 17 w 92"/>
                <a:gd name="T7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83">
                  <a:moveTo>
                    <a:pt x="17" y="0"/>
                  </a:moveTo>
                  <a:lnTo>
                    <a:pt x="25" y="4"/>
                  </a:lnTo>
                  <a:lnTo>
                    <a:pt x="37" y="8"/>
                  </a:lnTo>
                  <a:lnTo>
                    <a:pt x="50" y="13"/>
                  </a:lnTo>
                  <a:lnTo>
                    <a:pt x="62" y="21"/>
                  </a:lnTo>
                  <a:lnTo>
                    <a:pt x="71" y="29"/>
                  </a:lnTo>
                  <a:lnTo>
                    <a:pt x="79" y="33"/>
                  </a:lnTo>
                  <a:lnTo>
                    <a:pt x="87" y="42"/>
                  </a:lnTo>
                  <a:lnTo>
                    <a:pt x="87" y="46"/>
                  </a:lnTo>
                  <a:lnTo>
                    <a:pt x="92" y="50"/>
                  </a:lnTo>
                  <a:lnTo>
                    <a:pt x="92" y="58"/>
                  </a:lnTo>
                  <a:lnTo>
                    <a:pt x="87" y="71"/>
                  </a:lnTo>
                  <a:lnTo>
                    <a:pt x="83" y="75"/>
                  </a:lnTo>
                  <a:lnTo>
                    <a:pt x="83" y="83"/>
                  </a:lnTo>
                  <a:lnTo>
                    <a:pt x="79" y="83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1" y="83"/>
                  </a:lnTo>
                  <a:lnTo>
                    <a:pt x="67" y="79"/>
                  </a:lnTo>
                  <a:lnTo>
                    <a:pt x="62" y="75"/>
                  </a:lnTo>
                  <a:lnTo>
                    <a:pt x="58" y="71"/>
                  </a:lnTo>
                  <a:lnTo>
                    <a:pt x="50" y="63"/>
                  </a:lnTo>
                  <a:lnTo>
                    <a:pt x="42" y="54"/>
                  </a:lnTo>
                  <a:lnTo>
                    <a:pt x="33" y="46"/>
                  </a:lnTo>
                  <a:lnTo>
                    <a:pt x="25" y="38"/>
                  </a:lnTo>
                  <a:lnTo>
                    <a:pt x="17" y="29"/>
                  </a:lnTo>
                  <a:lnTo>
                    <a:pt x="12" y="25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7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2">
              <a:extLst>
                <a:ext uri="{FF2B5EF4-FFF2-40B4-BE49-F238E27FC236}">
                  <a16:creationId xmlns:a16="http://schemas.microsoft.com/office/drawing/2014/main" id="{3B7C3D84-DC2C-4E41-B8F5-6B2EC84F4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226" y="2048848"/>
              <a:ext cx="1334427" cy="2437371"/>
            </a:xfrm>
            <a:custGeom>
              <a:avLst/>
              <a:gdLst>
                <a:gd name="T0" fmla="*/ 171 w 196"/>
                <a:gd name="T1" fmla="*/ 142 h 358"/>
                <a:gd name="T2" fmla="*/ 158 w 196"/>
                <a:gd name="T3" fmla="*/ 187 h 358"/>
                <a:gd name="T4" fmla="*/ 141 w 196"/>
                <a:gd name="T5" fmla="*/ 225 h 358"/>
                <a:gd name="T6" fmla="*/ 125 w 196"/>
                <a:gd name="T7" fmla="*/ 254 h 358"/>
                <a:gd name="T8" fmla="*/ 87 w 196"/>
                <a:gd name="T9" fmla="*/ 304 h 358"/>
                <a:gd name="T10" fmla="*/ 62 w 196"/>
                <a:gd name="T11" fmla="*/ 329 h 358"/>
                <a:gd name="T12" fmla="*/ 21 w 196"/>
                <a:gd name="T13" fmla="*/ 354 h 358"/>
                <a:gd name="T14" fmla="*/ 4 w 196"/>
                <a:gd name="T15" fmla="*/ 358 h 358"/>
                <a:gd name="T16" fmla="*/ 0 w 196"/>
                <a:gd name="T17" fmla="*/ 358 h 358"/>
                <a:gd name="T18" fmla="*/ 8 w 196"/>
                <a:gd name="T19" fmla="*/ 346 h 358"/>
                <a:gd name="T20" fmla="*/ 29 w 196"/>
                <a:gd name="T21" fmla="*/ 325 h 358"/>
                <a:gd name="T22" fmla="*/ 54 w 196"/>
                <a:gd name="T23" fmla="*/ 304 h 358"/>
                <a:gd name="T24" fmla="*/ 79 w 196"/>
                <a:gd name="T25" fmla="*/ 271 h 358"/>
                <a:gd name="T26" fmla="*/ 100 w 196"/>
                <a:gd name="T27" fmla="*/ 237 h 358"/>
                <a:gd name="T28" fmla="*/ 116 w 196"/>
                <a:gd name="T29" fmla="*/ 200 h 358"/>
                <a:gd name="T30" fmla="*/ 129 w 196"/>
                <a:gd name="T31" fmla="*/ 167 h 358"/>
                <a:gd name="T32" fmla="*/ 141 w 196"/>
                <a:gd name="T33" fmla="*/ 129 h 358"/>
                <a:gd name="T34" fmla="*/ 146 w 196"/>
                <a:gd name="T35" fmla="*/ 79 h 358"/>
                <a:gd name="T36" fmla="*/ 150 w 196"/>
                <a:gd name="T37" fmla="*/ 37 h 358"/>
                <a:gd name="T38" fmla="*/ 146 w 196"/>
                <a:gd name="T39" fmla="*/ 21 h 358"/>
                <a:gd name="T40" fmla="*/ 141 w 196"/>
                <a:gd name="T41" fmla="*/ 17 h 358"/>
                <a:gd name="T42" fmla="*/ 137 w 196"/>
                <a:gd name="T43" fmla="*/ 8 h 358"/>
                <a:gd name="T44" fmla="*/ 141 w 196"/>
                <a:gd name="T45" fmla="*/ 0 h 358"/>
                <a:gd name="T46" fmla="*/ 150 w 196"/>
                <a:gd name="T47" fmla="*/ 0 h 358"/>
                <a:gd name="T48" fmla="*/ 171 w 196"/>
                <a:gd name="T49" fmla="*/ 4 h 358"/>
                <a:gd name="T50" fmla="*/ 187 w 196"/>
                <a:gd name="T51" fmla="*/ 12 h 358"/>
                <a:gd name="T52" fmla="*/ 191 w 196"/>
                <a:gd name="T53" fmla="*/ 21 h 358"/>
                <a:gd name="T54" fmla="*/ 191 w 196"/>
                <a:gd name="T55" fmla="*/ 29 h 358"/>
                <a:gd name="T56" fmla="*/ 187 w 196"/>
                <a:gd name="T57" fmla="*/ 42 h 358"/>
                <a:gd name="T58" fmla="*/ 187 w 196"/>
                <a:gd name="T59" fmla="*/ 50 h 358"/>
                <a:gd name="T60" fmla="*/ 183 w 196"/>
                <a:gd name="T61" fmla="*/ 67 h 358"/>
                <a:gd name="T62" fmla="*/ 183 w 196"/>
                <a:gd name="T63" fmla="*/ 83 h 358"/>
                <a:gd name="T64" fmla="*/ 179 w 196"/>
                <a:gd name="T65" fmla="*/ 96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6" h="358">
                  <a:moveTo>
                    <a:pt x="179" y="96"/>
                  </a:moveTo>
                  <a:lnTo>
                    <a:pt x="171" y="142"/>
                  </a:lnTo>
                  <a:lnTo>
                    <a:pt x="166" y="162"/>
                  </a:lnTo>
                  <a:lnTo>
                    <a:pt x="158" y="187"/>
                  </a:lnTo>
                  <a:lnTo>
                    <a:pt x="150" y="204"/>
                  </a:lnTo>
                  <a:lnTo>
                    <a:pt x="141" y="225"/>
                  </a:lnTo>
                  <a:lnTo>
                    <a:pt x="133" y="242"/>
                  </a:lnTo>
                  <a:lnTo>
                    <a:pt x="125" y="254"/>
                  </a:lnTo>
                  <a:lnTo>
                    <a:pt x="108" y="279"/>
                  </a:lnTo>
                  <a:lnTo>
                    <a:pt x="87" y="304"/>
                  </a:lnTo>
                  <a:lnTo>
                    <a:pt x="75" y="317"/>
                  </a:lnTo>
                  <a:lnTo>
                    <a:pt x="62" y="329"/>
                  </a:lnTo>
                  <a:lnTo>
                    <a:pt x="33" y="346"/>
                  </a:lnTo>
                  <a:lnTo>
                    <a:pt x="21" y="354"/>
                  </a:lnTo>
                  <a:lnTo>
                    <a:pt x="8" y="358"/>
                  </a:lnTo>
                  <a:lnTo>
                    <a:pt x="4" y="358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4" y="350"/>
                  </a:lnTo>
                  <a:lnTo>
                    <a:pt x="8" y="346"/>
                  </a:lnTo>
                  <a:lnTo>
                    <a:pt x="16" y="337"/>
                  </a:lnTo>
                  <a:lnTo>
                    <a:pt x="29" y="325"/>
                  </a:lnTo>
                  <a:lnTo>
                    <a:pt x="41" y="317"/>
                  </a:lnTo>
                  <a:lnTo>
                    <a:pt x="54" y="304"/>
                  </a:lnTo>
                  <a:lnTo>
                    <a:pt x="66" y="287"/>
                  </a:lnTo>
                  <a:lnTo>
                    <a:pt x="79" y="271"/>
                  </a:lnTo>
                  <a:lnTo>
                    <a:pt x="91" y="254"/>
                  </a:lnTo>
                  <a:lnTo>
                    <a:pt x="100" y="237"/>
                  </a:lnTo>
                  <a:lnTo>
                    <a:pt x="112" y="221"/>
                  </a:lnTo>
                  <a:lnTo>
                    <a:pt x="116" y="200"/>
                  </a:lnTo>
                  <a:lnTo>
                    <a:pt x="125" y="183"/>
                  </a:lnTo>
                  <a:lnTo>
                    <a:pt x="129" y="167"/>
                  </a:lnTo>
                  <a:lnTo>
                    <a:pt x="133" y="154"/>
                  </a:lnTo>
                  <a:lnTo>
                    <a:pt x="141" y="129"/>
                  </a:lnTo>
                  <a:lnTo>
                    <a:pt x="146" y="104"/>
                  </a:lnTo>
                  <a:lnTo>
                    <a:pt x="146" y="79"/>
                  </a:lnTo>
                  <a:lnTo>
                    <a:pt x="150" y="54"/>
                  </a:lnTo>
                  <a:lnTo>
                    <a:pt x="150" y="37"/>
                  </a:lnTo>
                  <a:lnTo>
                    <a:pt x="150" y="29"/>
                  </a:lnTo>
                  <a:lnTo>
                    <a:pt x="146" y="21"/>
                  </a:lnTo>
                  <a:lnTo>
                    <a:pt x="146" y="17"/>
                  </a:lnTo>
                  <a:lnTo>
                    <a:pt x="141" y="17"/>
                  </a:lnTo>
                  <a:lnTo>
                    <a:pt x="141" y="12"/>
                  </a:lnTo>
                  <a:lnTo>
                    <a:pt x="137" y="8"/>
                  </a:lnTo>
                  <a:lnTo>
                    <a:pt x="141" y="4"/>
                  </a:lnTo>
                  <a:lnTo>
                    <a:pt x="141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8" y="0"/>
                  </a:lnTo>
                  <a:lnTo>
                    <a:pt x="171" y="4"/>
                  </a:lnTo>
                  <a:lnTo>
                    <a:pt x="183" y="8"/>
                  </a:lnTo>
                  <a:lnTo>
                    <a:pt x="187" y="12"/>
                  </a:lnTo>
                  <a:lnTo>
                    <a:pt x="191" y="17"/>
                  </a:lnTo>
                  <a:lnTo>
                    <a:pt x="191" y="21"/>
                  </a:lnTo>
                  <a:lnTo>
                    <a:pt x="196" y="21"/>
                  </a:lnTo>
                  <a:lnTo>
                    <a:pt x="191" y="29"/>
                  </a:lnTo>
                  <a:lnTo>
                    <a:pt x="191" y="37"/>
                  </a:lnTo>
                  <a:lnTo>
                    <a:pt x="187" y="42"/>
                  </a:lnTo>
                  <a:lnTo>
                    <a:pt x="187" y="46"/>
                  </a:lnTo>
                  <a:lnTo>
                    <a:pt x="187" y="50"/>
                  </a:lnTo>
                  <a:lnTo>
                    <a:pt x="187" y="58"/>
                  </a:lnTo>
                  <a:lnTo>
                    <a:pt x="183" y="67"/>
                  </a:lnTo>
                  <a:lnTo>
                    <a:pt x="183" y="75"/>
                  </a:lnTo>
                  <a:lnTo>
                    <a:pt x="183" y="83"/>
                  </a:lnTo>
                  <a:lnTo>
                    <a:pt x="179" y="96"/>
                  </a:lnTo>
                  <a:lnTo>
                    <a:pt x="179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3">
              <a:extLst>
                <a:ext uri="{FF2B5EF4-FFF2-40B4-BE49-F238E27FC236}">
                  <a16:creationId xmlns:a16="http://schemas.microsoft.com/office/drawing/2014/main" id="{D77F7B1B-B69E-4F8E-B49F-8869699BF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108" y="2641172"/>
              <a:ext cx="1450171" cy="1872285"/>
            </a:xfrm>
            <a:custGeom>
              <a:avLst/>
              <a:gdLst>
                <a:gd name="T0" fmla="*/ 104 w 213"/>
                <a:gd name="T1" fmla="*/ 209 h 275"/>
                <a:gd name="T2" fmla="*/ 117 w 213"/>
                <a:gd name="T3" fmla="*/ 217 h 275"/>
                <a:gd name="T4" fmla="*/ 125 w 213"/>
                <a:gd name="T5" fmla="*/ 213 h 275"/>
                <a:gd name="T6" fmla="*/ 133 w 213"/>
                <a:gd name="T7" fmla="*/ 205 h 275"/>
                <a:gd name="T8" fmla="*/ 138 w 213"/>
                <a:gd name="T9" fmla="*/ 192 h 275"/>
                <a:gd name="T10" fmla="*/ 142 w 213"/>
                <a:gd name="T11" fmla="*/ 180 h 275"/>
                <a:gd name="T12" fmla="*/ 146 w 213"/>
                <a:gd name="T13" fmla="*/ 159 h 275"/>
                <a:gd name="T14" fmla="*/ 150 w 213"/>
                <a:gd name="T15" fmla="*/ 134 h 275"/>
                <a:gd name="T16" fmla="*/ 158 w 213"/>
                <a:gd name="T17" fmla="*/ 105 h 275"/>
                <a:gd name="T18" fmla="*/ 158 w 213"/>
                <a:gd name="T19" fmla="*/ 80 h 275"/>
                <a:gd name="T20" fmla="*/ 163 w 213"/>
                <a:gd name="T21" fmla="*/ 63 h 275"/>
                <a:gd name="T22" fmla="*/ 163 w 213"/>
                <a:gd name="T23" fmla="*/ 50 h 275"/>
                <a:gd name="T24" fmla="*/ 163 w 213"/>
                <a:gd name="T25" fmla="*/ 42 h 275"/>
                <a:gd name="T26" fmla="*/ 163 w 213"/>
                <a:gd name="T27" fmla="*/ 38 h 275"/>
                <a:gd name="T28" fmla="*/ 150 w 213"/>
                <a:gd name="T29" fmla="*/ 34 h 275"/>
                <a:gd name="T30" fmla="*/ 142 w 213"/>
                <a:gd name="T31" fmla="*/ 38 h 275"/>
                <a:gd name="T32" fmla="*/ 129 w 213"/>
                <a:gd name="T33" fmla="*/ 38 h 275"/>
                <a:gd name="T34" fmla="*/ 117 w 213"/>
                <a:gd name="T35" fmla="*/ 42 h 275"/>
                <a:gd name="T36" fmla="*/ 88 w 213"/>
                <a:gd name="T37" fmla="*/ 46 h 275"/>
                <a:gd name="T38" fmla="*/ 58 w 213"/>
                <a:gd name="T39" fmla="*/ 50 h 275"/>
                <a:gd name="T40" fmla="*/ 38 w 213"/>
                <a:gd name="T41" fmla="*/ 55 h 275"/>
                <a:gd name="T42" fmla="*/ 25 w 213"/>
                <a:gd name="T43" fmla="*/ 55 h 275"/>
                <a:gd name="T44" fmla="*/ 13 w 213"/>
                <a:gd name="T45" fmla="*/ 55 h 275"/>
                <a:gd name="T46" fmla="*/ 4 w 213"/>
                <a:gd name="T47" fmla="*/ 46 h 275"/>
                <a:gd name="T48" fmla="*/ 0 w 213"/>
                <a:gd name="T49" fmla="*/ 38 h 275"/>
                <a:gd name="T50" fmla="*/ 0 w 213"/>
                <a:gd name="T51" fmla="*/ 30 h 275"/>
                <a:gd name="T52" fmla="*/ 8 w 213"/>
                <a:gd name="T53" fmla="*/ 30 h 275"/>
                <a:gd name="T54" fmla="*/ 21 w 213"/>
                <a:gd name="T55" fmla="*/ 25 h 275"/>
                <a:gd name="T56" fmla="*/ 42 w 213"/>
                <a:gd name="T57" fmla="*/ 25 h 275"/>
                <a:gd name="T58" fmla="*/ 75 w 213"/>
                <a:gd name="T59" fmla="*/ 21 h 275"/>
                <a:gd name="T60" fmla="*/ 117 w 213"/>
                <a:gd name="T61" fmla="*/ 17 h 275"/>
                <a:gd name="T62" fmla="*/ 133 w 213"/>
                <a:gd name="T63" fmla="*/ 13 h 275"/>
                <a:gd name="T64" fmla="*/ 150 w 213"/>
                <a:gd name="T65" fmla="*/ 9 h 275"/>
                <a:gd name="T66" fmla="*/ 154 w 213"/>
                <a:gd name="T67" fmla="*/ 5 h 275"/>
                <a:gd name="T68" fmla="*/ 167 w 213"/>
                <a:gd name="T69" fmla="*/ 0 h 275"/>
                <a:gd name="T70" fmla="*/ 179 w 213"/>
                <a:gd name="T71" fmla="*/ 0 h 275"/>
                <a:gd name="T72" fmla="*/ 188 w 213"/>
                <a:gd name="T73" fmla="*/ 9 h 275"/>
                <a:gd name="T74" fmla="*/ 204 w 213"/>
                <a:gd name="T75" fmla="*/ 17 h 275"/>
                <a:gd name="T76" fmla="*/ 213 w 213"/>
                <a:gd name="T77" fmla="*/ 25 h 275"/>
                <a:gd name="T78" fmla="*/ 213 w 213"/>
                <a:gd name="T79" fmla="*/ 38 h 275"/>
                <a:gd name="T80" fmla="*/ 204 w 213"/>
                <a:gd name="T81" fmla="*/ 50 h 275"/>
                <a:gd name="T82" fmla="*/ 200 w 213"/>
                <a:gd name="T83" fmla="*/ 63 h 275"/>
                <a:gd name="T84" fmla="*/ 196 w 213"/>
                <a:gd name="T85" fmla="*/ 92 h 275"/>
                <a:gd name="T86" fmla="*/ 188 w 213"/>
                <a:gd name="T87" fmla="*/ 130 h 275"/>
                <a:gd name="T88" fmla="*/ 179 w 213"/>
                <a:gd name="T89" fmla="*/ 180 h 275"/>
                <a:gd name="T90" fmla="*/ 171 w 213"/>
                <a:gd name="T91" fmla="*/ 217 h 275"/>
                <a:gd name="T92" fmla="*/ 158 w 213"/>
                <a:gd name="T93" fmla="*/ 238 h 275"/>
                <a:gd name="T94" fmla="*/ 146 w 213"/>
                <a:gd name="T95" fmla="*/ 259 h 275"/>
                <a:gd name="T96" fmla="*/ 133 w 213"/>
                <a:gd name="T97" fmla="*/ 271 h 275"/>
                <a:gd name="T98" fmla="*/ 125 w 213"/>
                <a:gd name="T99" fmla="*/ 275 h 275"/>
                <a:gd name="T100" fmla="*/ 117 w 213"/>
                <a:gd name="T101" fmla="*/ 275 h 275"/>
                <a:gd name="T102" fmla="*/ 113 w 213"/>
                <a:gd name="T103" fmla="*/ 267 h 275"/>
                <a:gd name="T104" fmla="*/ 108 w 213"/>
                <a:gd name="T105" fmla="*/ 255 h 275"/>
                <a:gd name="T106" fmla="*/ 100 w 213"/>
                <a:gd name="T107" fmla="*/ 238 h 275"/>
                <a:gd name="T108" fmla="*/ 83 w 213"/>
                <a:gd name="T109" fmla="*/ 225 h 275"/>
                <a:gd name="T110" fmla="*/ 79 w 213"/>
                <a:gd name="T111" fmla="*/ 213 h 275"/>
                <a:gd name="T112" fmla="*/ 79 w 213"/>
                <a:gd name="T113" fmla="*/ 205 h 275"/>
                <a:gd name="T114" fmla="*/ 88 w 213"/>
                <a:gd name="T115" fmla="*/ 205 h 275"/>
                <a:gd name="T116" fmla="*/ 96 w 213"/>
                <a:gd name="T117" fmla="*/ 20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275">
                  <a:moveTo>
                    <a:pt x="96" y="209"/>
                  </a:moveTo>
                  <a:lnTo>
                    <a:pt x="104" y="209"/>
                  </a:lnTo>
                  <a:lnTo>
                    <a:pt x="113" y="213"/>
                  </a:lnTo>
                  <a:lnTo>
                    <a:pt x="117" y="217"/>
                  </a:lnTo>
                  <a:lnTo>
                    <a:pt x="121" y="217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33" y="205"/>
                  </a:lnTo>
                  <a:lnTo>
                    <a:pt x="138" y="200"/>
                  </a:lnTo>
                  <a:lnTo>
                    <a:pt x="138" y="192"/>
                  </a:lnTo>
                  <a:lnTo>
                    <a:pt x="142" y="188"/>
                  </a:lnTo>
                  <a:lnTo>
                    <a:pt x="142" y="180"/>
                  </a:lnTo>
                  <a:lnTo>
                    <a:pt x="146" y="171"/>
                  </a:lnTo>
                  <a:lnTo>
                    <a:pt x="146" y="159"/>
                  </a:lnTo>
                  <a:lnTo>
                    <a:pt x="150" y="146"/>
                  </a:lnTo>
                  <a:lnTo>
                    <a:pt x="150" y="134"/>
                  </a:lnTo>
                  <a:lnTo>
                    <a:pt x="154" y="117"/>
                  </a:lnTo>
                  <a:lnTo>
                    <a:pt x="158" y="105"/>
                  </a:lnTo>
                  <a:lnTo>
                    <a:pt x="158" y="92"/>
                  </a:lnTo>
                  <a:lnTo>
                    <a:pt x="158" y="80"/>
                  </a:lnTo>
                  <a:lnTo>
                    <a:pt x="163" y="71"/>
                  </a:lnTo>
                  <a:lnTo>
                    <a:pt x="163" y="63"/>
                  </a:lnTo>
                  <a:lnTo>
                    <a:pt x="163" y="55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3" y="42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58" y="38"/>
                  </a:lnTo>
                  <a:lnTo>
                    <a:pt x="150" y="34"/>
                  </a:lnTo>
                  <a:lnTo>
                    <a:pt x="146" y="38"/>
                  </a:lnTo>
                  <a:lnTo>
                    <a:pt x="142" y="38"/>
                  </a:lnTo>
                  <a:lnTo>
                    <a:pt x="138" y="38"/>
                  </a:lnTo>
                  <a:lnTo>
                    <a:pt x="129" y="38"/>
                  </a:lnTo>
                  <a:lnTo>
                    <a:pt x="125" y="38"/>
                  </a:lnTo>
                  <a:lnTo>
                    <a:pt x="117" y="42"/>
                  </a:lnTo>
                  <a:lnTo>
                    <a:pt x="104" y="42"/>
                  </a:lnTo>
                  <a:lnTo>
                    <a:pt x="88" y="46"/>
                  </a:lnTo>
                  <a:lnTo>
                    <a:pt x="71" y="50"/>
                  </a:lnTo>
                  <a:lnTo>
                    <a:pt x="58" y="50"/>
                  </a:lnTo>
                  <a:lnTo>
                    <a:pt x="46" y="55"/>
                  </a:lnTo>
                  <a:lnTo>
                    <a:pt x="38" y="55"/>
                  </a:lnTo>
                  <a:lnTo>
                    <a:pt x="29" y="59"/>
                  </a:lnTo>
                  <a:lnTo>
                    <a:pt x="25" y="55"/>
                  </a:lnTo>
                  <a:lnTo>
                    <a:pt x="17" y="55"/>
                  </a:lnTo>
                  <a:lnTo>
                    <a:pt x="13" y="55"/>
                  </a:lnTo>
                  <a:lnTo>
                    <a:pt x="8" y="50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3" y="30"/>
                  </a:lnTo>
                  <a:lnTo>
                    <a:pt x="21" y="25"/>
                  </a:lnTo>
                  <a:lnTo>
                    <a:pt x="29" y="25"/>
                  </a:lnTo>
                  <a:lnTo>
                    <a:pt x="42" y="25"/>
                  </a:lnTo>
                  <a:lnTo>
                    <a:pt x="58" y="25"/>
                  </a:lnTo>
                  <a:lnTo>
                    <a:pt x="75" y="21"/>
                  </a:lnTo>
                  <a:lnTo>
                    <a:pt x="96" y="17"/>
                  </a:lnTo>
                  <a:lnTo>
                    <a:pt x="117" y="17"/>
                  </a:lnTo>
                  <a:lnTo>
                    <a:pt x="129" y="13"/>
                  </a:lnTo>
                  <a:lnTo>
                    <a:pt x="133" y="13"/>
                  </a:lnTo>
                  <a:lnTo>
                    <a:pt x="142" y="9"/>
                  </a:lnTo>
                  <a:lnTo>
                    <a:pt x="150" y="9"/>
                  </a:lnTo>
                  <a:lnTo>
                    <a:pt x="154" y="9"/>
                  </a:lnTo>
                  <a:lnTo>
                    <a:pt x="154" y="5"/>
                  </a:lnTo>
                  <a:lnTo>
                    <a:pt x="163" y="5"/>
                  </a:lnTo>
                  <a:lnTo>
                    <a:pt x="167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5"/>
                  </a:lnTo>
                  <a:lnTo>
                    <a:pt x="188" y="9"/>
                  </a:lnTo>
                  <a:lnTo>
                    <a:pt x="196" y="13"/>
                  </a:lnTo>
                  <a:lnTo>
                    <a:pt x="204" y="17"/>
                  </a:lnTo>
                  <a:lnTo>
                    <a:pt x="208" y="21"/>
                  </a:lnTo>
                  <a:lnTo>
                    <a:pt x="213" y="25"/>
                  </a:lnTo>
                  <a:lnTo>
                    <a:pt x="213" y="30"/>
                  </a:lnTo>
                  <a:lnTo>
                    <a:pt x="213" y="38"/>
                  </a:lnTo>
                  <a:lnTo>
                    <a:pt x="208" y="42"/>
                  </a:lnTo>
                  <a:lnTo>
                    <a:pt x="204" y="50"/>
                  </a:lnTo>
                  <a:lnTo>
                    <a:pt x="204" y="55"/>
                  </a:lnTo>
                  <a:lnTo>
                    <a:pt x="200" y="63"/>
                  </a:lnTo>
                  <a:lnTo>
                    <a:pt x="200" y="75"/>
                  </a:lnTo>
                  <a:lnTo>
                    <a:pt x="196" y="92"/>
                  </a:lnTo>
                  <a:lnTo>
                    <a:pt x="192" y="109"/>
                  </a:lnTo>
                  <a:lnTo>
                    <a:pt x="188" y="130"/>
                  </a:lnTo>
                  <a:lnTo>
                    <a:pt x="183" y="155"/>
                  </a:lnTo>
                  <a:lnTo>
                    <a:pt x="179" y="180"/>
                  </a:lnTo>
                  <a:lnTo>
                    <a:pt x="175" y="200"/>
                  </a:lnTo>
                  <a:lnTo>
                    <a:pt x="171" y="217"/>
                  </a:lnTo>
                  <a:lnTo>
                    <a:pt x="163" y="230"/>
                  </a:lnTo>
                  <a:lnTo>
                    <a:pt x="158" y="238"/>
                  </a:lnTo>
                  <a:lnTo>
                    <a:pt x="154" y="250"/>
                  </a:lnTo>
                  <a:lnTo>
                    <a:pt x="146" y="259"/>
                  </a:lnTo>
                  <a:lnTo>
                    <a:pt x="142" y="263"/>
                  </a:lnTo>
                  <a:lnTo>
                    <a:pt x="133" y="271"/>
                  </a:lnTo>
                  <a:lnTo>
                    <a:pt x="129" y="275"/>
                  </a:lnTo>
                  <a:lnTo>
                    <a:pt x="125" y="275"/>
                  </a:lnTo>
                  <a:lnTo>
                    <a:pt x="121" y="275"/>
                  </a:lnTo>
                  <a:lnTo>
                    <a:pt x="117" y="275"/>
                  </a:lnTo>
                  <a:lnTo>
                    <a:pt x="113" y="271"/>
                  </a:lnTo>
                  <a:lnTo>
                    <a:pt x="113" y="267"/>
                  </a:lnTo>
                  <a:lnTo>
                    <a:pt x="108" y="263"/>
                  </a:lnTo>
                  <a:lnTo>
                    <a:pt x="108" y="255"/>
                  </a:lnTo>
                  <a:lnTo>
                    <a:pt x="104" y="246"/>
                  </a:lnTo>
                  <a:lnTo>
                    <a:pt x="100" y="238"/>
                  </a:lnTo>
                  <a:lnTo>
                    <a:pt x="92" y="230"/>
                  </a:lnTo>
                  <a:lnTo>
                    <a:pt x="83" y="225"/>
                  </a:lnTo>
                  <a:lnTo>
                    <a:pt x="79" y="217"/>
                  </a:lnTo>
                  <a:lnTo>
                    <a:pt x="79" y="213"/>
                  </a:lnTo>
                  <a:lnTo>
                    <a:pt x="75" y="209"/>
                  </a:lnTo>
                  <a:lnTo>
                    <a:pt x="79" y="205"/>
                  </a:lnTo>
                  <a:lnTo>
                    <a:pt x="83" y="205"/>
                  </a:lnTo>
                  <a:lnTo>
                    <a:pt x="88" y="205"/>
                  </a:lnTo>
                  <a:lnTo>
                    <a:pt x="96" y="209"/>
                  </a:lnTo>
                  <a:lnTo>
                    <a:pt x="96" y="2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FD56CE8D-B237-4AE8-BBB9-7C60BC07C51D}"/>
              </a:ext>
            </a:extLst>
          </p:cNvPr>
          <p:cNvGrpSpPr/>
          <p:nvPr/>
        </p:nvGrpSpPr>
        <p:grpSpPr>
          <a:xfrm>
            <a:off x="4778587" y="2273518"/>
            <a:ext cx="2723325" cy="2273976"/>
            <a:chOff x="4761571" y="2130548"/>
            <a:chExt cx="2723325" cy="2273976"/>
          </a:xfrm>
        </p:grpSpPr>
        <p:sp>
          <p:nvSpPr>
            <p:cNvPr id="7" name="Freeform 54">
              <a:extLst>
                <a:ext uri="{FF2B5EF4-FFF2-40B4-BE49-F238E27FC236}">
                  <a16:creationId xmlns:a16="http://schemas.microsoft.com/office/drawing/2014/main" id="{89444B82-D89B-42D9-87C5-78F5BA44B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962" y="3213070"/>
              <a:ext cx="1218688" cy="1164221"/>
            </a:xfrm>
            <a:custGeom>
              <a:avLst/>
              <a:gdLst>
                <a:gd name="T0" fmla="*/ 37 w 179"/>
                <a:gd name="T1" fmla="*/ 104 h 171"/>
                <a:gd name="T2" fmla="*/ 54 w 179"/>
                <a:gd name="T3" fmla="*/ 79 h 171"/>
                <a:gd name="T4" fmla="*/ 75 w 179"/>
                <a:gd name="T5" fmla="*/ 46 h 171"/>
                <a:gd name="T6" fmla="*/ 87 w 179"/>
                <a:gd name="T7" fmla="*/ 21 h 171"/>
                <a:gd name="T8" fmla="*/ 87 w 179"/>
                <a:gd name="T9" fmla="*/ 8 h 171"/>
                <a:gd name="T10" fmla="*/ 92 w 179"/>
                <a:gd name="T11" fmla="*/ 0 h 171"/>
                <a:gd name="T12" fmla="*/ 100 w 179"/>
                <a:gd name="T13" fmla="*/ 0 h 171"/>
                <a:gd name="T14" fmla="*/ 112 w 179"/>
                <a:gd name="T15" fmla="*/ 8 h 171"/>
                <a:gd name="T16" fmla="*/ 121 w 179"/>
                <a:gd name="T17" fmla="*/ 16 h 171"/>
                <a:gd name="T18" fmla="*/ 129 w 179"/>
                <a:gd name="T19" fmla="*/ 29 h 171"/>
                <a:gd name="T20" fmla="*/ 129 w 179"/>
                <a:gd name="T21" fmla="*/ 33 h 171"/>
                <a:gd name="T22" fmla="*/ 121 w 179"/>
                <a:gd name="T23" fmla="*/ 41 h 171"/>
                <a:gd name="T24" fmla="*/ 112 w 179"/>
                <a:gd name="T25" fmla="*/ 54 h 171"/>
                <a:gd name="T26" fmla="*/ 100 w 179"/>
                <a:gd name="T27" fmla="*/ 66 h 171"/>
                <a:gd name="T28" fmla="*/ 83 w 179"/>
                <a:gd name="T29" fmla="*/ 87 h 171"/>
                <a:gd name="T30" fmla="*/ 67 w 179"/>
                <a:gd name="T31" fmla="*/ 104 h 171"/>
                <a:gd name="T32" fmla="*/ 58 w 179"/>
                <a:gd name="T33" fmla="*/ 116 h 171"/>
                <a:gd name="T34" fmla="*/ 54 w 179"/>
                <a:gd name="T35" fmla="*/ 121 h 171"/>
                <a:gd name="T36" fmla="*/ 54 w 179"/>
                <a:gd name="T37" fmla="*/ 121 h 171"/>
                <a:gd name="T38" fmla="*/ 62 w 179"/>
                <a:gd name="T39" fmla="*/ 121 h 171"/>
                <a:gd name="T40" fmla="*/ 75 w 179"/>
                <a:gd name="T41" fmla="*/ 121 h 171"/>
                <a:gd name="T42" fmla="*/ 96 w 179"/>
                <a:gd name="T43" fmla="*/ 116 h 171"/>
                <a:gd name="T44" fmla="*/ 129 w 179"/>
                <a:gd name="T45" fmla="*/ 112 h 171"/>
                <a:gd name="T46" fmla="*/ 167 w 179"/>
                <a:gd name="T47" fmla="*/ 112 h 171"/>
                <a:gd name="T48" fmla="*/ 179 w 179"/>
                <a:gd name="T49" fmla="*/ 125 h 171"/>
                <a:gd name="T50" fmla="*/ 133 w 179"/>
                <a:gd name="T51" fmla="*/ 137 h 171"/>
                <a:gd name="T52" fmla="*/ 100 w 179"/>
                <a:gd name="T53" fmla="*/ 141 h 171"/>
                <a:gd name="T54" fmla="*/ 75 w 179"/>
                <a:gd name="T55" fmla="*/ 146 h 171"/>
                <a:gd name="T56" fmla="*/ 62 w 179"/>
                <a:gd name="T57" fmla="*/ 150 h 171"/>
                <a:gd name="T58" fmla="*/ 46 w 179"/>
                <a:gd name="T59" fmla="*/ 154 h 171"/>
                <a:gd name="T60" fmla="*/ 33 w 179"/>
                <a:gd name="T61" fmla="*/ 162 h 171"/>
                <a:gd name="T62" fmla="*/ 21 w 179"/>
                <a:gd name="T63" fmla="*/ 171 h 171"/>
                <a:gd name="T64" fmla="*/ 17 w 179"/>
                <a:gd name="T65" fmla="*/ 171 h 171"/>
                <a:gd name="T66" fmla="*/ 12 w 179"/>
                <a:gd name="T67" fmla="*/ 162 h 171"/>
                <a:gd name="T68" fmla="*/ 4 w 179"/>
                <a:gd name="T69" fmla="*/ 154 h 171"/>
                <a:gd name="T70" fmla="*/ 0 w 179"/>
                <a:gd name="T71" fmla="*/ 141 h 171"/>
                <a:gd name="T72" fmla="*/ 4 w 179"/>
                <a:gd name="T73" fmla="*/ 133 h 171"/>
                <a:gd name="T74" fmla="*/ 12 w 179"/>
                <a:gd name="T75" fmla="*/ 129 h 171"/>
                <a:gd name="T76" fmla="*/ 25 w 179"/>
                <a:gd name="T77" fmla="*/ 116 h 171"/>
                <a:gd name="T78" fmla="*/ 29 w 179"/>
                <a:gd name="T79" fmla="*/ 11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9" h="171">
                  <a:moveTo>
                    <a:pt x="29" y="112"/>
                  </a:moveTo>
                  <a:lnTo>
                    <a:pt x="37" y="104"/>
                  </a:lnTo>
                  <a:lnTo>
                    <a:pt x="46" y="91"/>
                  </a:lnTo>
                  <a:lnTo>
                    <a:pt x="54" y="79"/>
                  </a:lnTo>
                  <a:lnTo>
                    <a:pt x="67" y="62"/>
                  </a:lnTo>
                  <a:lnTo>
                    <a:pt x="75" y="46"/>
                  </a:lnTo>
                  <a:lnTo>
                    <a:pt x="83" y="29"/>
                  </a:lnTo>
                  <a:lnTo>
                    <a:pt x="87" y="21"/>
                  </a:lnTo>
                  <a:lnTo>
                    <a:pt x="87" y="12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4"/>
                  </a:lnTo>
                  <a:lnTo>
                    <a:pt x="112" y="8"/>
                  </a:lnTo>
                  <a:lnTo>
                    <a:pt x="117" y="12"/>
                  </a:lnTo>
                  <a:lnTo>
                    <a:pt x="121" y="16"/>
                  </a:lnTo>
                  <a:lnTo>
                    <a:pt x="125" y="25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29" y="33"/>
                  </a:lnTo>
                  <a:lnTo>
                    <a:pt x="125" y="37"/>
                  </a:lnTo>
                  <a:lnTo>
                    <a:pt x="121" y="41"/>
                  </a:lnTo>
                  <a:lnTo>
                    <a:pt x="117" y="46"/>
                  </a:lnTo>
                  <a:lnTo>
                    <a:pt x="112" y="54"/>
                  </a:lnTo>
                  <a:lnTo>
                    <a:pt x="108" y="58"/>
                  </a:lnTo>
                  <a:lnTo>
                    <a:pt x="100" y="66"/>
                  </a:lnTo>
                  <a:lnTo>
                    <a:pt x="92" y="79"/>
                  </a:lnTo>
                  <a:lnTo>
                    <a:pt x="83" y="87"/>
                  </a:lnTo>
                  <a:lnTo>
                    <a:pt x="75" y="96"/>
                  </a:lnTo>
                  <a:lnTo>
                    <a:pt x="67" y="104"/>
                  </a:lnTo>
                  <a:lnTo>
                    <a:pt x="62" y="112"/>
                  </a:lnTo>
                  <a:lnTo>
                    <a:pt x="58" y="116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8" y="121"/>
                  </a:lnTo>
                  <a:lnTo>
                    <a:pt x="62" y="121"/>
                  </a:lnTo>
                  <a:lnTo>
                    <a:pt x="67" y="121"/>
                  </a:lnTo>
                  <a:lnTo>
                    <a:pt x="75" y="121"/>
                  </a:lnTo>
                  <a:lnTo>
                    <a:pt x="83" y="116"/>
                  </a:lnTo>
                  <a:lnTo>
                    <a:pt x="96" y="116"/>
                  </a:lnTo>
                  <a:lnTo>
                    <a:pt x="104" y="116"/>
                  </a:lnTo>
                  <a:lnTo>
                    <a:pt x="129" y="112"/>
                  </a:lnTo>
                  <a:lnTo>
                    <a:pt x="150" y="112"/>
                  </a:lnTo>
                  <a:lnTo>
                    <a:pt x="167" y="112"/>
                  </a:lnTo>
                  <a:lnTo>
                    <a:pt x="179" y="108"/>
                  </a:lnTo>
                  <a:lnTo>
                    <a:pt x="179" y="125"/>
                  </a:lnTo>
                  <a:lnTo>
                    <a:pt x="154" y="133"/>
                  </a:lnTo>
                  <a:lnTo>
                    <a:pt x="133" y="137"/>
                  </a:lnTo>
                  <a:lnTo>
                    <a:pt x="117" y="141"/>
                  </a:lnTo>
                  <a:lnTo>
                    <a:pt x="100" y="141"/>
                  </a:lnTo>
                  <a:lnTo>
                    <a:pt x="87" y="146"/>
                  </a:lnTo>
                  <a:lnTo>
                    <a:pt x="75" y="146"/>
                  </a:lnTo>
                  <a:lnTo>
                    <a:pt x="67" y="150"/>
                  </a:lnTo>
                  <a:lnTo>
                    <a:pt x="62" y="150"/>
                  </a:lnTo>
                  <a:lnTo>
                    <a:pt x="54" y="154"/>
                  </a:lnTo>
                  <a:lnTo>
                    <a:pt x="46" y="154"/>
                  </a:lnTo>
                  <a:lnTo>
                    <a:pt x="37" y="158"/>
                  </a:lnTo>
                  <a:lnTo>
                    <a:pt x="33" y="162"/>
                  </a:lnTo>
                  <a:lnTo>
                    <a:pt x="25" y="166"/>
                  </a:lnTo>
                  <a:lnTo>
                    <a:pt x="21" y="171"/>
                  </a:lnTo>
                  <a:lnTo>
                    <a:pt x="21" y="171"/>
                  </a:lnTo>
                  <a:lnTo>
                    <a:pt x="17" y="171"/>
                  </a:lnTo>
                  <a:lnTo>
                    <a:pt x="17" y="166"/>
                  </a:lnTo>
                  <a:lnTo>
                    <a:pt x="12" y="162"/>
                  </a:lnTo>
                  <a:lnTo>
                    <a:pt x="8" y="158"/>
                  </a:lnTo>
                  <a:lnTo>
                    <a:pt x="4" y="154"/>
                  </a:lnTo>
                  <a:lnTo>
                    <a:pt x="4" y="150"/>
                  </a:lnTo>
                  <a:lnTo>
                    <a:pt x="0" y="141"/>
                  </a:lnTo>
                  <a:lnTo>
                    <a:pt x="4" y="137"/>
                  </a:lnTo>
                  <a:lnTo>
                    <a:pt x="4" y="133"/>
                  </a:lnTo>
                  <a:lnTo>
                    <a:pt x="8" y="133"/>
                  </a:lnTo>
                  <a:lnTo>
                    <a:pt x="12" y="129"/>
                  </a:lnTo>
                  <a:lnTo>
                    <a:pt x="21" y="121"/>
                  </a:lnTo>
                  <a:lnTo>
                    <a:pt x="25" y="116"/>
                  </a:lnTo>
                  <a:lnTo>
                    <a:pt x="29" y="112"/>
                  </a:lnTo>
                  <a:lnTo>
                    <a:pt x="29" y="1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5">
              <a:extLst>
                <a:ext uri="{FF2B5EF4-FFF2-40B4-BE49-F238E27FC236}">
                  <a16:creationId xmlns:a16="http://schemas.microsoft.com/office/drawing/2014/main" id="{AAE87844-5398-4A16-AED5-ECAE40C78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7697" y="3662417"/>
              <a:ext cx="510625" cy="742107"/>
            </a:xfrm>
            <a:custGeom>
              <a:avLst/>
              <a:gdLst>
                <a:gd name="T0" fmla="*/ 25 w 75"/>
                <a:gd name="T1" fmla="*/ 63 h 109"/>
                <a:gd name="T2" fmla="*/ 17 w 75"/>
                <a:gd name="T3" fmla="*/ 50 h 109"/>
                <a:gd name="T4" fmla="*/ 13 w 75"/>
                <a:gd name="T5" fmla="*/ 42 h 109"/>
                <a:gd name="T6" fmla="*/ 9 w 75"/>
                <a:gd name="T7" fmla="*/ 34 h 109"/>
                <a:gd name="T8" fmla="*/ 5 w 75"/>
                <a:gd name="T9" fmla="*/ 25 h 109"/>
                <a:gd name="T10" fmla="*/ 0 w 75"/>
                <a:gd name="T11" fmla="*/ 21 h 109"/>
                <a:gd name="T12" fmla="*/ 0 w 75"/>
                <a:gd name="T13" fmla="*/ 17 h 109"/>
                <a:gd name="T14" fmla="*/ 0 w 75"/>
                <a:gd name="T15" fmla="*/ 13 h 109"/>
                <a:gd name="T16" fmla="*/ 0 w 75"/>
                <a:gd name="T17" fmla="*/ 9 h 109"/>
                <a:gd name="T18" fmla="*/ 0 w 75"/>
                <a:gd name="T19" fmla="*/ 5 h 109"/>
                <a:gd name="T20" fmla="*/ 5 w 75"/>
                <a:gd name="T21" fmla="*/ 0 h 109"/>
                <a:gd name="T22" fmla="*/ 5 w 75"/>
                <a:gd name="T23" fmla="*/ 0 h 109"/>
                <a:gd name="T24" fmla="*/ 9 w 75"/>
                <a:gd name="T25" fmla="*/ 0 h 109"/>
                <a:gd name="T26" fmla="*/ 17 w 75"/>
                <a:gd name="T27" fmla="*/ 0 h 109"/>
                <a:gd name="T28" fmla="*/ 25 w 75"/>
                <a:gd name="T29" fmla="*/ 9 h 109"/>
                <a:gd name="T30" fmla="*/ 34 w 75"/>
                <a:gd name="T31" fmla="*/ 17 h 109"/>
                <a:gd name="T32" fmla="*/ 42 w 75"/>
                <a:gd name="T33" fmla="*/ 21 h 109"/>
                <a:gd name="T34" fmla="*/ 55 w 75"/>
                <a:gd name="T35" fmla="*/ 34 h 109"/>
                <a:gd name="T36" fmla="*/ 63 w 75"/>
                <a:gd name="T37" fmla="*/ 42 h 109"/>
                <a:gd name="T38" fmla="*/ 67 w 75"/>
                <a:gd name="T39" fmla="*/ 50 h 109"/>
                <a:gd name="T40" fmla="*/ 71 w 75"/>
                <a:gd name="T41" fmla="*/ 59 h 109"/>
                <a:gd name="T42" fmla="*/ 71 w 75"/>
                <a:gd name="T43" fmla="*/ 63 h 109"/>
                <a:gd name="T44" fmla="*/ 75 w 75"/>
                <a:gd name="T45" fmla="*/ 71 h 109"/>
                <a:gd name="T46" fmla="*/ 75 w 75"/>
                <a:gd name="T47" fmla="*/ 75 h 109"/>
                <a:gd name="T48" fmla="*/ 75 w 75"/>
                <a:gd name="T49" fmla="*/ 88 h 109"/>
                <a:gd name="T50" fmla="*/ 71 w 75"/>
                <a:gd name="T51" fmla="*/ 96 h 109"/>
                <a:gd name="T52" fmla="*/ 67 w 75"/>
                <a:gd name="T53" fmla="*/ 100 h 109"/>
                <a:gd name="T54" fmla="*/ 63 w 75"/>
                <a:gd name="T55" fmla="*/ 105 h 109"/>
                <a:gd name="T56" fmla="*/ 63 w 75"/>
                <a:gd name="T57" fmla="*/ 109 h 109"/>
                <a:gd name="T58" fmla="*/ 59 w 75"/>
                <a:gd name="T59" fmla="*/ 109 h 109"/>
                <a:gd name="T60" fmla="*/ 55 w 75"/>
                <a:gd name="T61" fmla="*/ 105 h 109"/>
                <a:gd name="T62" fmla="*/ 55 w 75"/>
                <a:gd name="T63" fmla="*/ 105 h 109"/>
                <a:gd name="T64" fmla="*/ 50 w 75"/>
                <a:gd name="T65" fmla="*/ 100 h 109"/>
                <a:gd name="T66" fmla="*/ 46 w 75"/>
                <a:gd name="T67" fmla="*/ 96 h 109"/>
                <a:gd name="T68" fmla="*/ 42 w 75"/>
                <a:gd name="T69" fmla="*/ 88 h 109"/>
                <a:gd name="T70" fmla="*/ 38 w 75"/>
                <a:gd name="T71" fmla="*/ 84 h 109"/>
                <a:gd name="T72" fmla="*/ 30 w 75"/>
                <a:gd name="T73" fmla="*/ 71 h 109"/>
                <a:gd name="T74" fmla="*/ 25 w 75"/>
                <a:gd name="T75" fmla="*/ 63 h 109"/>
                <a:gd name="T76" fmla="*/ 25 w 75"/>
                <a:gd name="T77" fmla="*/ 6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" h="109">
                  <a:moveTo>
                    <a:pt x="25" y="63"/>
                  </a:moveTo>
                  <a:lnTo>
                    <a:pt x="17" y="50"/>
                  </a:lnTo>
                  <a:lnTo>
                    <a:pt x="13" y="42"/>
                  </a:lnTo>
                  <a:lnTo>
                    <a:pt x="9" y="34"/>
                  </a:lnTo>
                  <a:lnTo>
                    <a:pt x="5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9"/>
                  </a:lnTo>
                  <a:lnTo>
                    <a:pt x="34" y="17"/>
                  </a:lnTo>
                  <a:lnTo>
                    <a:pt x="42" y="21"/>
                  </a:lnTo>
                  <a:lnTo>
                    <a:pt x="55" y="34"/>
                  </a:lnTo>
                  <a:lnTo>
                    <a:pt x="63" y="42"/>
                  </a:lnTo>
                  <a:lnTo>
                    <a:pt x="67" y="50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5" y="71"/>
                  </a:lnTo>
                  <a:lnTo>
                    <a:pt x="75" y="75"/>
                  </a:lnTo>
                  <a:lnTo>
                    <a:pt x="75" y="88"/>
                  </a:lnTo>
                  <a:lnTo>
                    <a:pt x="71" y="96"/>
                  </a:lnTo>
                  <a:lnTo>
                    <a:pt x="67" y="100"/>
                  </a:lnTo>
                  <a:lnTo>
                    <a:pt x="63" y="105"/>
                  </a:lnTo>
                  <a:lnTo>
                    <a:pt x="63" y="109"/>
                  </a:lnTo>
                  <a:lnTo>
                    <a:pt x="59" y="109"/>
                  </a:lnTo>
                  <a:lnTo>
                    <a:pt x="55" y="105"/>
                  </a:lnTo>
                  <a:lnTo>
                    <a:pt x="55" y="105"/>
                  </a:lnTo>
                  <a:lnTo>
                    <a:pt x="50" y="100"/>
                  </a:lnTo>
                  <a:lnTo>
                    <a:pt x="46" y="96"/>
                  </a:lnTo>
                  <a:lnTo>
                    <a:pt x="42" y="88"/>
                  </a:lnTo>
                  <a:lnTo>
                    <a:pt x="38" y="84"/>
                  </a:lnTo>
                  <a:lnTo>
                    <a:pt x="30" y="71"/>
                  </a:lnTo>
                  <a:lnTo>
                    <a:pt x="25" y="63"/>
                  </a:lnTo>
                  <a:lnTo>
                    <a:pt x="25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6">
              <a:extLst>
                <a:ext uri="{FF2B5EF4-FFF2-40B4-BE49-F238E27FC236}">
                  <a16:creationId xmlns:a16="http://schemas.microsoft.com/office/drawing/2014/main" id="{31C25659-DC58-4F28-BBA2-A563627A6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571" y="2586706"/>
              <a:ext cx="1048479" cy="1307194"/>
            </a:xfrm>
            <a:custGeom>
              <a:avLst/>
              <a:gdLst>
                <a:gd name="T0" fmla="*/ 25 w 154"/>
                <a:gd name="T1" fmla="*/ 183 h 192"/>
                <a:gd name="T2" fmla="*/ 17 w 154"/>
                <a:gd name="T3" fmla="*/ 188 h 192"/>
                <a:gd name="T4" fmla="*/ 8 w 154"/>
                <a:gd name="T5" fmla="*/ 192 h 192"/>
                <a:gd name="T6" fmla="*/ 4 w 154"/>
                <a:gd name="T7" fmla="*/ 192 h 192"/>
                <a:gd name="T8" fmla="*/ 0 w 154"/>
                <a:gd name="T9" fmla="*/ 192 h 192"/>
                <a:gd name="T10" fmla="*/ 0 w 154"/>
                <a:gd name="T11" fmla="*/ 188 h 192"/>
                <a:gd name="T12" fmla="*/ 0 w 154"/>
                <a:gd name="T13" fmla="*/ 183 h 192"/>
                <a:gd name="T14" fmla="*/ 4 w 154"/>
                <a:gd name="T15" fmla="*/ 179 h 192"/>
                <a:gd name="T16" fmla="*/ 13 w 154"/>
                <a:gd name="T17" fmla="*/ 167 h 192"/>
                <a:gd name="T18" fmla="*/ 25 w 154"/>
                <a:gd name="T19" fmla="*/ 158 h 192"/>
                <a:gd name="T20" fmla="*/ 33 w 154"/>
                <a:gd name="T21" fmla="*/ 146 h 192"/>
                <a:gd name="T22" fmla="*/ 46 w 154"/>
                <a:gd name="T23" fmla="*/ 133 h 192"/>
                <a:gd name="T24" fmla="*/ 58 w 154"/>
                <a:gd name="T25" fmla="*/ 117 h 192"/>
                <a:gd name="T26" fmla="*/ 71 w 154"/>
                <a:gd name="T27" fmla="*/ 104 h 192"/>
                <a:gd name="T28" fmla="*/ 79 w 154"/>
                <a:gd name="T29" fmla="*/ 88 h 192"/>
                <a:gd name="T30" fmla="*/ 100 w 154"/>
                <a:gd name="T31" fmla="*/ 54 h 192"/>
                <a:gd name="T32" fmla="*/ 104 w 154"/>
                <a:gd name="T33" fmla="*/ 42 h 192"/>
                <a:gd name="T34" fmla="*/ 108 w 154"/>
                <a:gd name="T35" fmla="*/ 29 h 192"/>
                <a:gd name="T36" fmla="*/ 108 w 154"/>
                <a:gd name="T37" fmla="*/ 21 h 192"/>
                <a:gd name="T38" fmla="*/ 108 w 154"/>
                <a:gd name="T39" fmla="*/ 13 h 192"/>
                <a:gd name="T40" fmla="*/ 108 w 154"/>
                <a:gd name="T41" fmla="*/ 8 h 192"/>
                <a:gd name="T42" fmla="*/ 108 w 154"/>
                <a:gd name="T43" fmla="*/ 4 h 192"/>
                <a:gd name="T44" fmla="*/ 108 w 154"/>
                <a:gd name="T45" fmla="*/ 4 h 192"/>
                <a:gd name="T46" fmla="*/ 113 w 154"/>
                <a:gd name="T47" fmla="*/ 0 h 192"/>
                <a:gd name="T48" fmla="*/ 117 w 154"/>
                <a:gd name="T49" fmla="*/ 0 h 192"/>
                <a:gd name="T50" fmla="*/ 121 w 154"/>
                <a:gd name="T51" fmla="*/ 0 h 192"/>
                <a:gd name="T52" fmla="*/ 129 w 154"/>
                <a:gd name="T53" fmla="*/ 0 h 192"/>
                <a:gd name="T54" fmla="*/ 138 w 154"/>
                <a:gd name="T55" fmla="*/ 4 h 192"/>
                <a:gd name="T56" fmla="*/ 146 w 154"/>
                <a:gd name="T57" fmla="*/ 8 h 192"/>
                <a:gd name="T58" fmla="*/ 150 w 154"/>
                <a:gd name="T59" fmla="*/ 13 h 192"/>
                <a:gd name="T60" fmla="*/ 154 w 154"/>
                <a:gd name="T61" fmla="*/ 17 h 192"/>
                <a:gd name="T62" fmla="*/ 154 w 154"/>
                <a:gd name="T63" fmla="*/ 21 h 192"/>
                <a:gd name="T64" fmla="*/ 154 w 154"/>
                <a:gd name="T65" fmla="*/ 29 h 192"/>
                <a:gd name="T66" fmla="*/ 150 w 154"/>
                <a:gd name="T67" fmla="*/ 38 h 192"/>
                <a:gd name="T68" fmla="*/ 142 w 154"/>
                <a:gd name="T69" fmla="*/ 54 h 192"/>
                <a:gd name="T70" fmla="*/ 129 w 154"/>
                <a:gd name="T71" fmla="*/ 71 h 192"/>
                <a:gd name="T72" fmla="*/ 117 w 154"/>
                <a:gd name="T73" fmla="*/ 88 h 192"/>
                <a:gd name="T74" fmla="*/ 104 w 154"/>
                <a:gd name="T75" fmla="*/ 108 h 192"/>
                <a:gd name="T76" fmla="*/ 92 w 154"/>
                <a:gd name="T77" fmla="*/ 121 h 192"/>
                <a:gd name="T78" fmla="*/ 79 w 154"/>
                <a:gd name="T79" fmla="*/ 138 h 192"/>
                <a:gd name="T80" fmla="*/ 67 w 154"/>
                <a:gd name="T81" fmla="*/ 150 h 192"/>
                <a:gd name="T82" fmla="*/ 50 w 154"/>
                <a:gd name="T83" fmla="*/ 163 h 192"/>
                <a:gd name="T84" fmla="*/ 38 w 154"/>
                <a:gd name="T85" fmla="*/ 171 h 192"/>
                <a:gd name="T86" fmla="*/ 25 w 154"/>
                <a:gd name="T87" fmla="*/ 183 h 192"/>
                <a:gd name="T88" fmla="*/ 25 w 154"/>
                <a:gd name="T89" fmla="*/ 18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4" h="192">
                  <a:moveTo>
                    <a:pt x="25" y="183"/>
                  </a:moveTo>
                  <a:lnTo>
                    <a:pt x="17" y="188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4" y="179"/>
                  </a:lnTo>
                  <a:lnTo>
                    <a:pt x="13" y="167"/>
                  </a:lnTo>
                  <a:lnTo>
                    <a:pt x="25" y="158"/>
                  </a:lnTo>
                  <a:lnTo>
                    <a:pt x="33" y="146"/>
                  </a:lnTo>
                  <a:lnTo>
                    <a:pt x="46" y="133"/>
                  </a:lnTo>
                  <a:lnTo>
                    <a:pt x="58" y="117"/>
                  </a:lnTo>
                  <a:lnTo>
                    <a:pt x="71" y="104"/>
                  </a:lnTo>
                  <a:lnTo>
                    <a:pt x="79" y="88"/>
                  </a:lnTo>
                  <a:lnTo>
                    <a:pt x="100" y="54"/>
                  </a:lnTo>
                  <a:lnTo>
                    <a:pt x="104" y="42"/>
                  </a:lnTo>
                  <a:lnTo>
                    <a:pt x="108" y="29"/>
                  </a:lnTo>
                  <a:lnTo>
                    <a:pt x="108" y="21"/>
                  </a:lnTo>
                  <a:lnTo>
                    <a:pt x="108" y="13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8" y="4"/>
                  </a:lnTo>
                  <a:lnTo>
                    <a:pt x="146" y="8"/>
                  </a:lnTo>
                  <a:lnTo>
                    <a:pt x="150" y="13"/>
                  </a:lnTo>
                  <a:lnTo>
                    <a:pt x="154" y="17"/>
                  </a:lnTo>
                  <a:lnTo>
                    <a:pt x="154" y="21"/>
                  </a:lnTo>
                  <a:lnTo>
                    <a:pt x="154" y="29"/>
                  </a:lnTo>
                  <a:lnTo>
                    <a:pt x="150" y="38"/>
                  </a:lnTo>
                  <a:lnTo>
                    <a:pt x="142" y="54"/>
                  </a:lnTo>
                  <a:lnTo>
                    <a:pt x="129" y="71"/>
                  </a:lnTo>
                  <a:lnTo>
                    <a:pt x="117" y="88"/>
                  </a:lnTo>
                  <a:lnTo>
                    <a:pt x="104" y="108"/>
                  </a:lnTo>
                  <a:lnTo>
                    <a:pt x="92" y="121"/>
                  </a:lnTo>
                  <a:lnTo>
                    <a:pt x="79" y="138"/>
                  </a:lnTo>
                  <a:lnTo>
                    <a:pt x="67" y="150"/>
                  </a:lnTo>
                  <a:lnTo>
                    <a:pt x="50" y="163"/>
                  </a:lnTo>
                  <a:lnTo>
                    <a:pt x="38" y="171"/>
                  </a:lnTo>
                  <a:lnTo>
                    <a:pt x="25" y="183"/>
                  </a:lnTo>
                  <a:lnTo>
                    <a:pt x="25" y="1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7">
              <a:extLst>
                <a:ext uri="{FF2B5EF4-FFF2-40B4-BE49-F238E27FC236}">
                  <a16:creationId xmlns:a16="http://schemas.microsoft.com/office/drawing/2014/main" id="{603C4A00-6F65-4E0F-868D-8DD05BC0B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326" y="2130548"/>
              <a:ext cx="1613570" cy="1395704"/>
            </a:xfrm>
            <a:custGeom>
              <a:avLst/>
              <a:gdLst>
                <a:gd name="T0" fmla="*/ 0 w 237"/>
                <a:gd name="T1" fmla="*/ 9 h 205"/>
                <a:gd name="T2" fmla="*/ 4 w 237"/>
                <a:gd name="T3" fmla="*/ 0 h 205"/>
                <a:gd name="T4" fmla="*/ 16 w 237"/>
                <a:gd name="T5" fmla="*/ 0 h 205"/>
                <a:gd name="T6" fmla="*/ 33 w 237"/>
                <a:gd name="T7" fmla="*/ 5 h 205"/>
                <a:gd name="T8" fmla="*/ 45 w 237"/>
                <a:gd name="T9" fmla="*/ 13 h 205"/>
                <a:gd name="T10" fmla="*/ 58 w 237"/>
                <a:gd name="T11" fmla="*/ 34 h 205"/>
                <a:gd name="T12" fmla="*/ 66 w 237"/>
                <a:gd name="T13" fmla="*/ 50 h 205"/>
                <a:gd name="T14" fmla="*/ 87 w 237"/>
                <a:gd name="T15" fmla="*/ 80 h 205"/>
                <a:gd name="T16" fmla="*/ 112 w 237"/>
                <a:gd name="T17" fmla="*/ 113 h 205"/>
                <a:gd name="T18" fmla="*/ 137 w 237"/>
                <a:gd name="T19" fmla="*/ 134 h 205"/>
                <a:gd name="T20" fmla="*/ 175 w 237"/>
                <a:gd name="T21" fmla="*/ 159 h 205"/>
                <a:gd name="T22" fmla="*/ 204 w 237"/>
                <a:gd name="T23" fmla="*/ 175 h 205"/>
                <a:gd name="T24" fmla="*/ 220 w 237"/>
                <a:gd name="T25" fmla="*/ 184 h 205"/>
                <a:gd name="T26" fmla="*/ 229 w 237"/>
                <a:gd name="T27" fmla="*/ 192 h 205"/>
                <a:gd name="T28" fmla="*/ 233 w 237"/>
                <a:gd name="T29" fmla="*/ 196 h 205"/>
                <a:gd name="T30" fmla="*/ 233 w 237"/>
                <a:gd name="T31" fmla="*/ 200 h 205"/>
                <a:gd name="T32" fmla="*/ 229 w 237"/>
                <a:gd name="T33" fmla="*/ 205 h 205"/>
                <a:gd name="T34" fmla="*/ 216 w 237"/>
                <a:gd name="T35" fmla="*/ 205 h 205"/>
                <a:gd name="T36" fmla="*/ 200 w 237"/>
                <a:gd name="T37" fmla="*/ 205 h 205"/>
                <a:gd name="T38" fmla="*/ 170 w 237"/>
                <a:gd name="T39" fmla="*/ 205 h 205"/>
                <a:gd name="T40" fmla="*/ 145 w 237"/>
                <a:gd name="T41" fmla="*/ 200 h 205"/>
                <a:gd name="T42" fmla="*/ 133 w 237"/>
                <a:gd name="T43" fmla="*/ 196 h 205"/>
                <a:gd name="T44" fmla="*/ 120 w 237"/>
                <a:gd name="T45" fmla="*/ 184 h 205"/>
                <a:gd name="T46" fmla="*/ 112 w 237"/>
                <a:gd name="T47" fmla="*/ 171 h 205"/>
                <a:gd name="T48" fmla="*/ 100 w 237"/>
                <a:gd name="T49" fmla="*/ 159 h 205"/>
                <a:gd name="T50" fmla="*/ 91 w 237"/>
                <a:gd name="T51" fmla="*/ 138 h 205"/>
                <a:gd name="T52" fmla="*/ 75 w 237"/>
                <a:gd name="T53" fmla="*/ 109 h 205"/>
                <a:gd name="T54" fmla="*/ 54 w 237"/>
                <a:gd name="T55" fmla="*/ 80 h 205"/>
                <a:gd name="T56" fmla="*/ 37 w 237"/>
                <a:gd name="T57" fmla="*/ 55 h 205"/>
                <a:gd name="T58" fmla="*/ 25 w 237"/>
                <a:gd name="T59" fmla="*/ 34 h 205"/>
                <a:gd name="T60" fmla="*/ 16 w 237"/>
                <a:gd name="T61" fmla="*/ 25 h 205"/>
                <a:gd name="T62" fmla="*/ 4 w 237"/>
                <a:gd name="T63" fmla="*/ 21 h 205"/>
                <a:gd name="T64" fmla="*/ 0 w 237"/>
                <a:gd name="T65" fmla="*/ 13 h 205"/>
                <a:gd name="T66" fmla="*/ 0 w 237"/>
                <a:gd name="T67" fmla="*/ 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7" h="205">
                  <a:moveTo>
                    <a:pt x="0" y="9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3" y="5"/>
                  </a:lnTo>
                  <a:lnTo>
                    <a:pt x="37" y="9"/>
                  </a:lnTo>
                  <a:lnTo>
                    <a:pt x="45" y="13"/>
                  </a:lnTo>
                  <a:lnTo>
                    <a:pt x="54" y="25"/>
                  </a:lnTo>
                  <a:lnTo>
                    <a:pt x="58" y="34"/>
                  </a:lnTo>
                  <a:lnTo>
                    <a:pt x="62" y="38"/>
                  </a:lnTo>
                  <a:lnTo>
                    <a:pt x="66" y="50"/>
                  </a:lnTo>
                  <a:lnTo>
                    <a:pt x="75" y="59"/>
                  </a:lnTo>
                  <a:lnTo>
                    <a:pt x="87" y="80"/>
                  </a:lnTo>
                  <a:lnTo>
                    <a:pt x="100" y="96"/>
                  </a:lnTo>
                  <a:lnTo>
                    <a:pt x="112" y="113"/>
                  </a:lnTo>
                  <a:lnTo>
                    <a:pt x="125" y="125"/>
                  </a:lnTo>
                  <a:lnTo>
                    <a:pt x="137" y="134"/>
                  </a:lnTo>
                  <a:lnTo>
                    <a:pt x="154" y="146"/>
                  </a:lnTo>
                  <a:lnTo>
                    <a:pt x="175" y="159"/>
                  </a:lnTo>
                  <a:lnTo>
                    <a:pt x="195" y="171"/>
                  </a:lnTo>
                  <a:lnTo>
                    <a:pt x="204" y="175"/>
                  </a:lnTo>
                  <a:lnTo>
                    <a:pt x="212" y="180"/>
                  </a:lnTo>
                  <a:lnTo>
                    <a:pt x="220" y="184"/>
                  </a:lnTo>
                  <a:lnTo>
                    <a:pt x="225" y="188"/>
                  </a:lnTo>
                  <a:lnTo>
                    <a:pt x="229" y="192"/>
                  </a:lnTo>
                  <a:lnTo>
                    <a:pt x="233" y="196"/>
                  </a:lnTo>
                  <a:lnTo>
                    <a:pt x="233" y="196"/>
                  </a:lnTo>
                  <a:lnTo>
                    <a:pt x="237" y="200"/>
                  </a:lnTo>
                  <a:lnTo>
                    <a:pt x="233" y="200"/>
                  </a:lnTo>
                  <a:lnTo>
                    <a:pt x="229" y="200"/>
                  </a:lnTo>
                  <a:lnTo>
                    <a:pt x="229" y="205"/>
                  </a:lnTo>
                  <a:lnTo>
                    <a:pt x="220" y="205"/>
                  </a:lnTo>
                  <a:lnTo>
                    <a:pt x="216" y="205"/>
                  </a:lnTo>
                  <a:lnTo>
                    <a:pt x="208" y="205"/>
                  </a:lnTo>
                  <a:lnTo>
                    <a:pt x="200" y="205"/>
                  </a:lnTo>
                  <a:lnTo>
                    <a:pt x="191" y="205"/>
                  </a:lnTo>
                  <a:lnTo>
                    <a:pt x="170" y="205"/>
                  </a:lnTo>
                  <a:lnTo>
                    <a:pt x="158" y="200"/>
                  </a:lnTo>
                  <a:lnTo>
                    <a:pt x="145" y="200"/>
                  </a:lnTo>
                  <a:lnTo>
                    <a:pt x="137" y="196"/>
                  </a:lnTo>
                  <a:lnTo>
                    <a:pt x="133" y="196"/>
                  </a:lnTo>
                  <a:lnTo>
                    <a:pt x="125" y="192"/>
                  </a:lnTo>
                  <a:lnTo>
                    <a:pt x="120" y="184"/>
                  </a:lnTo>
                  <a:lnTo>
                    <a:pt x="112" y="175"/>
                  </a:lnTo>
                  <a:lnTo>
                    <a:pt x="112" y="171"/>
                  </a:lnTo>
                  <a:lnTo>
                    <a:pt x="108" y="167"/>
                  </a:lnTo>
                  <a:lnTo>
                    <a:pt x="100" y="159"/>
                  </a:lnTo>
                  <a:lnTo>
                    <a:pt x="95" y="146"/>
                  </a:lnTo>
                  <a:lnTo>
                    <a:pt x="91" y="138"/>
                  </a:lnTo>
                  <a:lnTo>
                    <a:pt x="83" y="125"/>
                  </a:lnTo>
                  <a:lnTo>
                    <a:pt x="75" y="109"/>
                  </a:lnTo>
                  <a:lnTo>
                    <a:pt x="66" y="92"/>
                  </a:lnTo>
                  <a:lnTo>
                    <a:pt x="54" y="80"/>
                  </a:lnTo>
                  <a:lnTo>
                    <a:pt x="45" y="67"/>
                  </a:lnTo>
                  <a:lnTo>
                    <a:pt x="37" y="55"/>
                  </a:lnTo>
                  <a:lnTo>
                    <a:pt x="33" y="42"/>
                  </a:lnTo>
                  <a:lnTo>
                    <a:pt x="25" y="34"/>
                  </a:lnTo>
                  <a:lnTo>
                    <a:pt x="20" y="30"/>
                  </a:lnTo>
                  <a:lnTo>
                    <a:pt x="16" y="25"/>
                  </a:lnTo>
                  <a:lnTo>
                    <a:pt x="12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F5EE5FB9-747C-48C5-86F2-205B35D191F5}"/>
              </a:ext>
            </a:extLst>
          </p:cNvPr>
          <p:cNvGrpSpPr/>
          <p:nvPr/>
        </p:nvGrpSpPr>
        <p:grpSpPr>
          <a:xfrm>
            <a:off x="8635496" y="2150970"/>
            <a:ext cx="2212700" cy="2464605"/>
            <a:chOff x="7798074" y="2048848"/>
            <a:chExt cx="2212700" cy="2464605"/>
          </a:xfrm>
        </p:grpSpPr>
        <p:sp>
          <p:nvSpPr>
            <p:cNvPr id="11" name="Freeform 58">
              <a:extLst>
                <a:ext uri="{FF2B5EF4-FFF2-40B4-BE49-F238E27FC236}">
                  <a16:creationId xmlns:a16="http://schemas.microsoft.com/office/drawing/2014/main" id="{F8C8D5D2-5574-43F9-A4D9-C112632A4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2540" y="2416496"/>
              <a:ext cx="340415" cy="680830"/>
            </a:xfrm>
            <a:custGeom>
              <a:avLst/>
              <a:gdLst>
                <a:gd name="T0" fmla="*/ 30 w 50"/>
                <a:gd name="T1" fmla="*/ 88 h 100"/>
                <a:gd name="T2" fmla="*/ 25 w 50"/>
                <a:gd name="T3" fmla="*/ 96 h 100"/>
                <a:gd name="T4" fmla="*/ 21 w 50"/>
                <a:gd name="T5" fmla="*/ 96 h 100"/>
                <a:gd name="T6" fmla="*/ 13 w 50"/>
                <a:gd name="T7" fmla="*/ 100 h 100"/>
                <a:gd name="T8" fmla="*/ 9 w 50"/>
                <a:gd name="T9" fmla="*/ 96 h 100"/>
                <a:gd name="T10" fmla="*/ 5 w 50"/>
                <a:gd name="T11" fmla="*/ 96 h 100"/>
                <a:gd name="T12" fmla="*/ 5 w 50"/>
                <a:gd name="T13" fmla="*/ 92 h 100"/>
                <a:gd name="T14" fmla="*/ 0 w 50"/>
                <a:gd name="T15" fmla="*/ 88 h 100"/>
                <a:gd name="T16" fmla="*/ 0 w 50"/>
                <a:gd name="T17" fmla="*/ 83 h 100"/>
                <a:gd name="T18" fmla="*/ 0 w 50"/>
                <a:gd name="T19" fmla="*/ 79 h 100"/>
                <a:gd name="T20" fmla="*/ 5 w 50"/>
                <a:gd name="T21" fmla="*/ 71 h 100"/>
                <a:gd name="T22" fmla="*/ 5 w 50"/>
                <a:gd name="T23" fmla="*/ 67 h 100"/>
                <a:gd name="T24" fmla="*/ 9 w 50"/>
                <a:gd name="T25" fmla="*/ 58 h 100"/>
                <a:gd name="T26" fmla="*/ 13 w 50"/>
                <a:gd name="T27" fmla="*/ 58 h 100"/>
                <a:gd name="T28" fmla="*/ 13 w 50"/>
                <a:gd name="T29" fmla="*/ 50 h 100"/>
                <a:gd name="T30" fmla="*/ 17 w 50"/>
                <a:gd name="T31" fmla="*/ 46 h 100"/>
                <a:gd name="T32" fmla="*/ 21 w 50"/>
                <a:gd name="T33" fmla="*/ 38 h 100"/>
                <a:gd name="T34" fmla="*/ 25 w 50"/>
                <a:gd name="T35" fmla="*/ 29 h 100"/>
                <a:gd name="T36" fmla="*/ 25 w 50"/>
                <a:gd name="T37" fmla="*/ 21 h 100"/>
                <a:gd name="T38" fmla="*/ 30 w 50"/>
                <a:gd name="T39" fmla="*/ 13 h 100"/>
                <a:gd name="T40" fmla="*/ 34 w 50"/>
                <a:gd name="T41" fmla="*/ 0 h 100"/>
                <a:gd name="T42" fmla="*/ 38 w 50"/>
                <a:gd name="T43" fmla="*/ 8 h 100"/>
                <a:gd name="T44" fmla="*/ 46 w 50"/>
                <a:gd name="T45" fmla="*/ 13 h 100"/>
                <a:gd name="T46" fmla="*/ 46 w 50"/>
                <a:gd name="T47" fmla="*/ 21 h 100"/>
                <a:gd name="T48" fmla="*/ 50 w 50"/>
                <a:gd name="T49" fmla="*/ 25 h 100"/>
                <a:gd name="T50" fmla="*/ 50 w 50"/>
                <a:gd name="T51" fmla="*/ 33 h 100"/>
                <a:gd name="T52" fmla="*/ 50 w 50"/>
                <a:gd name="T53" fmla="*/ 42 h 100"/>
                <a:gd name="T54" fmla="*/ 46 w 50"/>
                <a:gd name="T55" fmla="*/ 58 h 100"/>
                <a:gd name="T56" fmla="*/ 42 w 50"/>
                <a:gd name="T57" fmla="*/ 75 h 100"/>
                <a:gd name="T58" fmla="*/ 38 w 50"/>
                <a:gd name="T59" fmla="*/ 79 h 100"/>
                <a:gd name="T60" fmla="*/ 30 w 50"/>
                <a:gd name="T61" fmla="*/ 88 h 100"/>
                <a:gd name="T62" fmla="*/ 30 w 50"/>
                <a:gd name="T63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" h="100">
                  <a:moveTo>
                    <a:pt x="30" y="88"/>
                  </a:moveTo>
                  <a:lnTo>
                    <a:pt x="25" y="96"/>
                  </a:lnTo>
                  <a:lnTo>
                    <a:pt x="21" y="96"/>
                  </a:lnTo>
                  <a:lnTo>
                    <a:pt x="13" y="100"/>
                  </a:lnTo>
                  <a:lnTo>
                    <a:pt x="9" y="96"/>
                  </a:lnTo>
                  <a:lnTo>
                    <a:pt x="5" y="96"/>
                  </a:lnTo>
                  <a:lnTo>
                    <a:pt x="5" y="92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5" y="71"/>
                  </a:lnTo>
                  <a:lnTo>
                    <a:pt x="5" y="67"/>
                  </a:lnTo>
                  <a:lnTo>
                    <a:pt x="9" y="58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7" y="46"/>
                  </a:lnTo>
                  <a:lnTo>
                    <a:pt x="21" y="38"/>
                  </a:lnTo>
                  <a:lnTo>
                    <a:pt x="25" y="29"/>
                  </a:lnTo>
                  <a:lnTo>
                    <a:pt x="25" y="21"/>
                  </a:lnTo>
                  <a:lnTo>
                    <a:pt x="30" y="13"/>
                  </a:lnTo>
                  <a:lnTo>
                    <a:pt x="34" y="0"/>
                  </a:lnTo>
                  <a:lnTo>
                    <a:pt x="38" y="8"/>
                  </a:lnTo>
                  <a:lnTo>
                    <a:pt x="46" y="13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0" y="33"/>
                  </a:lnTo>
                  <a:lnTo>
                    <a:pt x="50" y="42"/>
                  </a:lnTo>
                  <a:lnTo>
                    <a:pt x="46" y="58"/>
                  </a:lnTo>
                  <a:lnTo>
                    <a:pt x="42" y="75"/>
                  </a:lnTo>
                  <a:lnTo>
                    <a:pt x="38" y="79"/>
                  </a:lnTo>
                  <a:lnTo>
                    <a:pt x="30" y="88"/>
                  </a:lnTo>
                  <a:lnTo>
                    <a:pt x="30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9">
              <a:extLst>
                <a:ext uri="{FF2B5EF4-FFF2-40B4-BE49-F238E27FC236}">
                  <a16:creationId xmlns:a16="http://schemas.microsoft.com/office/drawing/2014/main" id="{A6620BA5-5188-42F8-A009-3935B64F3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789" y="2389263"/>
              <a:ext cx="1953985" cy="483391"/>
            </a:xfrm>
            <a:custGeom>
              <a:avLst/>
              <a:gdLst>
                <a:gd name="T0" fmla="*/ 287 w 287"/>
                <a:gd name="T1" fmla="*/ 46 h 71"/>
                <a:gd name="T2" fmla="*/ 287 w 287"/>
                <a:gd name="T3" fmla="*/ 46 h 71"/>
                <a:gd name="T4" fmla="*/ 283 w 287"/>
                <a:gd name="T5" fmla="*/ 50 h 71"/>
                <a:gd name="T6" fmla="*/ 279 w 287"/>
                <a:gd name="T7" fmla="*/ 50 h 71"/>
                <a:gd name="T8" fmla="*/ 275 w 287"/>
                <a:gd name="T9" fmla="*/ 50 h 71"/>
                <a:gd name="T10" fmla="*/ 266 w 287"/>
                <a:gd name="T11" fmla="*/ 50 h 71"/>
                <a:gd name="T12" fmla="*/ 258 w 287"/>
                <a:gd name="T13" fmla="*/ 54 h 71"/>
                <a:gd name="T14" fmla="*/ 245 w 287"/>
                <a:gd name="T15" fmla="*/ 58 h 71"/>
                <a:gd name="T16" fmla="*/ 237 w 287"/>
                <a:gd name="T17" fmla="*/ 62 h 71"/>
                <a:gd name="T18" fmla="*/ 225 w 287"/>
                <a:gd name="T19" fmla="*/ 67 h 71"/>
                <a:gd name="T20" fmla="*/ 216 w 287"/>
                <a:gd name="T21" fmla="*/ 71 h 71"/>
                <a:gd name="T22" fmla="*/ 212 w 287"/>
                <a:gd name="T23" fmla="*/ 71 h 71"/>
                <a:gd name="T24" fmla="*/ 208 w 287"/>
                <a:gd name="T25" fmla="*/ 71 h 71"/>
                <a:gd name="T26" fmla="*/ 208 w 287"/>
                <a:gd name="T27" fmla="*/ 67 h 71"/>
                <a:gd name="T28" fmla="*/ 208 w 287"/>
                <a:gd name="T29" fmla="*/ 62 h 71"/>
                <a:gd name="T30" fmla="*/ 212 w 287"/>
                <a:gd name="T31" fmla="*/ 58 h 71"/>
                <a:gd name="T32" fmla="*/ 216 w 287"/>
                <a:gd name="T33" fmla="*/ 50 h 71"/>
                <a:gd name="T34" fmla="*/ 220 w 287"/>
                <a:gd name="T35" fmla="*/ 42 h 71"/>
                <a:gd name="T36" fmla="*/ 225 w 287"/>
                <a:gd name="T37" fmla="*/ 37 h 71"/>
                <a:gd name="T38" fmla="*/ 225 w 287"/>
                <a:gd name="T39" fmla="*/ 33 h 71"/>
                <a:gd name="T40" fmla="*/ 225 w 287"/>
                <a:gd name="T41" fmla="*/ 29 h 71"/>
                <a:gd name="T42" fmla="*/ 220 w 287"/>
                <a:gd name="T43" fmla="*/ 29 h 71"/>
                <a:gd name="T44" fmla="*/ 220 w 287"/>
                <a:gd name="T45" fmla="*/ 29 h 71"/>
                <a:gd name="T46" fmla="*/ 216 w 287"/>
                <a:gd name="T47" fmla="*/ 29 h 71"/>
                <a:gd name="T48" fmla="*/ 208 w 287"/>
                <a:gd name="T49" fmla="*/ 29 h 71"/>
                <a:gd name="T50" fmla="*/ 200 w 287"/>
                <a:gd name="T51" fmla="*/ 29 h 71"/>
                <a:gd name="T52" fmla="*/ 187 w 287"/>
                <a:gd name="T53" fmla="*/ 29 h 71"/>
                <a:gd name="T54" fmla="*/ 179 w 287"/>
                <a:gd name="T55" fmla="*/ 29 h 71"/>
                <a:gd name="T56" fmla="*/ 170 w 287"/>
                <a:gd name="T57" fmla="*/ 33 h 71"/>
                <a:gd name="T58" fmla="*/ 158 w 287"/>
                <a:gd name="T59" fmla="*/ 33 h 71"/>
                <a:gd name="T60" fmla="*/ 141 w 287"/>
                <a:gd name="T61" fmla="*/ 37 h 71"/>
                <a:gd name="T62" fmla="*/ 108 w 287"/>
                <a:gd name="T63" fmla="*/ 42 h 71"/>
                <a:gd name="T64" fmla="*/ 70 w 287"/>
                <a:gd name="T65" fmla="*/ 46 h 71"/>
                <a:gd name="T66" fmla="*/ 37 w 287"/>
                <a:gd name="T67" fmla="*/ 50 h 71"/>
                <a:gd name="T68" fmla="*/ 0 w 287"/>
                <a:gd name="T69" fmla="*/ 50 h 71"/>
                <a:gd name="T70" fmla="*/ 0 w 287"/>
                <a:gd name="T71" fmla="*/ 29 h 71"/>
                <a:gd name="T72" fmla="*/ 29 w 287"/>
                <a:gd name="T73" fmla="*/ 25 h 71"/>
                <a:gd name="T74" fmla="*/ 54 w 287"/>
                <a:gd name="T75" fmla="*/ 25 h 71"/>
                <a:gd name="T76" fmla="*/ 79 w 287"/>
                <a:gd name="T77" fmla="*/ 21 h 71"/>
                <a:gd name="T78" fmla="*/ 95 w 287"/>
                <a:gd name="T79" fmla="*/ 21 h 71"/>
                <a:gd name="T80" fmla="*/ 129 w 287"/>
                <a:gd name="T81" fmla="*/ 17 h 71"/>
                <a:gd name="T82" fmla="*/ 166 w 287"/>
                <a:gd name="T83" fmla="*/ 8 h 71"/>
                <a:gd name="T84" fmla="*/ 187 w 287"/>
                <a:gd name="T85" fmla="*/ 8 h 71"/>
                <a:gd name="T86" fmla="*/ 200 w 287"/>
                <a:gd name="T87" fmla="*/ 4 h 71"/>
                <a:gd name="T88" fmla="*/ 208 w 287"/>
                <a:gd name="T89" fmla="*/ 0 h 71"/>
                <a:gd name="T90" fmla="*/ 216 w 287"/>
                <a:gd name="T91" fmla="*/ 0 h 71"/>
                <a:gd name="T92" fmla="*/ 225 w 287"/>
                <a:gd name="T93" fmla="*/ 0 h 71"/>
                <a:gd name="T94" fmla="*/ 233 w 287"/>
                <a:gd name="T95" fmla="*/ 0 h 71"/>
                <a:gd name="T96" fmla="*/ 237 w 287"/>
                <a:gd name="T97" fmla="*/ 0 h 71"/>
                <a:gd name="T98" fmla="*/ 241 w 287"/>
                <a:gd name="T99" fmla="*/ 4 h 71"/>
                <a:gd name="T100" fmla="*/ 250 w 287"/>
                <a:gd name="T101" fmla="*/ 12 h 71"/>
                <a:gd name="T102" fmla="*/ 262 w 287"/>
                <a:gd name="T103" fmla="*/ 21 h 71"/>
                <a:gd name="T104" fmla="*/ 270 w 287"/>
                <a:gd name="T105" fmla="*/ 29 h 71"/>
                <a:gd name="T106" fmla="*/ 279 w 287"/>
                <a:gd name="T107" fmla="*/ 33 h 71"/>
                <a:gd name="T108" fmla="*/ 283 w 287"/>
                <a:gd name="T109" fmla="*/ 42 h 71"/>
                <a:gd name="T110" fmla="*/ 287 w 287"/>
                <a:gd name="T111" fmla="*/ 46 h 71"/>
                <a:gd name="T112" fmla="*/ 287 w 287"/>
                <a:gd name="T113" fmla="*/ 4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7" h="71">
                  <a:moveTo>
                    <a:pt x="287" y="46"/>
                  </a:moveTo>
                  <a:lnTo>
                    <a:pt x="287" y="46"/>
                  </a:lnTo>
                  <a:lnTo>
                    <a:pt x="283" y="50"/>
                  </a:lnTo>
                  <a:lnTo>
                    <a:pt x="279" y="50"/>
                  </a:lnTo>
                  <a:lnTo>
                    <a:pt x="275" y="50"/>
                  </a:lnTo>
                  <a:lnTo>
                    <a:pt x="266" y="50"/>
                  </a:lnTo>
                  <a:lnTo>
                    <a:pt x="258" y="54"/>
                  </a:lnTo>
                  <a:lnTo>
                    <a:pt x="245" y="58"/>
                  </a:lnTo>
                  <a:lnTo>
                    <a:pt x="237" y="62"/>
                  </a:lnTo>
                  <a:lnTo>
                    <a:pt x="225" y="67"/>
                  </a:lnTo>
                  <a:lnTo>
                    <a:pt x="216" y="71"/>
                  </a:lnTo>
                  <a:lnTo>
                    <a:pt x="212" y="71"/>
                  </a:lnTo>
                  <a:lnTo>
                    <a:pt x="208" y="71"/>
                  </a:lnTo>
                  <a:lnTo>
                    <a:pt x="208" y="67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6" y="50"/>
                  </a:lnTo>
                  <a:lnTo>
                    <a:pt x="220" y="42"/>
                  </a:lnTo>
                  <a:lnTo>
                    <a:pt x="225" y="37"/>
                  </a:lnTo>
                  <a:lnTo>
                    <a:pt x="225" y="33"/>
                  </a:lnTo>
                  <a:lnTo>
                    <a:pt x="225" y="29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16" y="29"/>
                  </a:lnTo>
                  <a:lnTo>
                    <a:pt x="208" y="29"/>
                  </a:lnTo>
                  <a:lnTo>
                    <a:pt x="200" y="29"/>
                  </a:lnTo>
                  <a:lnTo>
                    <a:pt x="187" y="29"/>
                  </a:lnTo>
                  <a:lnTo>
                    <a:pt x="179" y="29"/>
                  </a:lnTo>
                  <a:lnTo>
                    <a:pt x="170" y="33"/>
                  </a:lnTo>
                  <a:lnTo>
                    <a:pt x="158" y="33"/>
                  </a:lnTo>
                  <a:lnTo>
                    <a:pt x="141" y="37"/>
                  </a:lnTo>
                  <a:lnTo>
                    <a:pt x="108" y="42"/>
                  </a:lnTo>
                  <a:lnTo>
                    <a:pt x="70" y="46"/>
                  </a:lnTo>
                  <a:lnTo>
                    <a:pt x="37" y="50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54" y="25"/>
                  </a:lnTo>
                  <a:lnTo>
                    <a:pt x="79" y="21"/>
                  </a:lnTo>
                  <a:lnTo>
                    <a:pt x="95" y="21"/>
                  </a:lnTo>
                  <a:lnTo>
                    <a:pt x="129" y="17"/>
                  </a:lnTo>
                  <a:lnTo>
                    <a:pt x="166" y="8"/>
                  </a:lnTo>
                  <a:lnTo>
                    <a:pt x="187" y="8"/>
                  </a:lnTo>
                  <a:lnTo>
                    <a:pt x="200" y="4"/>
                  </a:lnTo>
                  <a:lnTo>
                    <a:pt x="208" y="0"/>
                  </a:lnTo>
                  <a:lnTo>
                    <a:pt x="216" y="0"/>
                  </a:lnTo>
                  <a:lnTo>
                    <a:pt x="225" y="0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41" y="4"/>
                  </a:lnTo>
                  <a:lnTo>
                    <a:pt x="250" y="12"/>
                  </a:lnTo>
                  <a:lnTo>
                    <a:pt x="262" y="21"/>
                  </a:lnTo>
                  <a:lnTo>
                    <a:pt x="270" y="29"/>
                  </a:lnTo>
                  <a:lnTo>
                    <a:pt x="279" y="33"/>
                  </a:lnTo>
                  <a:lnTo>
                    <a:pt x="283" y="42"/>
                  </a:lnTo>
                  <a:lnTo>
                    <a:pt x="287" y="46"/>
                  </a:lnTo>
                  <a:lnTo>
                    <a:pt x="287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0">
              <a:extLst>
                <a:ext uri="{FF2B5EF4-FFF2-40B4-BE49-F238E27FC236}">
                  <a16:creationId xmlns:a16="http://schemas.microsoft.com/office/drawing/2014/main" id="{272A363B-C3E9-4B0D-B97D-129286C07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8698" y="2811378"/>
              <a:ext cx="1048479" cy="285949"/>
            </a:xfrm>
            <a:custGeom>
              <a:avLst/>
              <a:gdLst>
                <a:gd name="T0" fmla="*/ 67 w 154"/>
                <a:gd name="T1" fmla="*/ 13 h 42"/>
                <a:gd name="T2" fmla="*/ 79 w 154"/>
                <a:gd name="T3" fmla="*/ 13 h 42"/>
                <a:gd name="T4" fmla="*/ 88 w 154"/>
                <a:gd name="T5" fmla="*/ 9 h 42"/>
                <a:gd name="T6" fmla="*/ 100 w 154"/>
                <a:gd name="T7" fmla="*/ 5 h 42"/>
                <a:gd name="T8" fmla="*/ 104 w 154"/>
                <a:gd name="T9" fmla="*/ 5 h 42"/>
                <a:gd name="T10" fmla="*/ 113 w 154"/>
                <a:gd name="T11" fmla="*/ 0 h 42"/>
                <a:gd name="T12" fmla="*/ 121 w 154"/>
                <a:gd name="T13" fmla="*/ 0 h 42"/>
                <a:gd name="T14" fmla="*/ 129 w 154"/>
                <a:gd name="T15" fmla="*/ 0 h 42"/>
                <a:gd name="T16" fmla="*/ 138 w 154"/>
                <a:gd name="T17" fmla="*/ 5 h 42"/>
                <a:gd name="T18" fmla="*/ 142 w 154"/>
                <a:gd name="T19" fmla="*/ 9 h 42"/>
                <a:gd name="T20" fmla="*/ 150 w 154"/>
                <a:gd name="T21" fmla="*/ 13 h 42"/>
                <a:gd name="T22" fmla="*/ 150 w 154"/>
                <a:gd name="T23" fmla="*/ 17 h 42"/>
                <a:gd name="T24" fmla="*/ 154 w 154"/>
                <a:gd name="T25" fmla="*/ 17 h 42"/>
                <a:gd name="T26" fmla="*/ 154 w 154"/>
                <a:gd name="T27" fmla="*/ 21 h 42"/>
                <a:gd name="T28" fmla="*/ 150 w 154"/>
                <a:gd name="T29" fmla="*/ 21 h 42"/>
                <a:gd name="T30" fmla="*/ 146 w 154"/>
                <a:gd name="T31" fmla="*/ 25 h 42"/>
                <a:gd name="T32" fmla="*/ 142 w 154"/>
                <a:gd name="T33" fmla="*/ 25 h 42"/>
                <a:gd name="T34" fmla="*/ 138 w 154"/>
                <a:gd name="T35" fmla="*/ 30 h 42"/>
                <a:gd name="T36" fmla="*/ 133 w 154"/>
                <a:gd name="T37" fmla="*/ 30 h 42"/>
                <a:gd name="T38" fmla="*/ 125 w 154"/>
                <a:gd name="T39" fmla="*/ 30 h 42"/>
                <a:gd name="T40" fmla="*/ 117 w 154"/>
                <a:gd name="T41" fmla="*/ 30 h 42"/>
                <a:gd name="T42" fmla="*/ 100 w 154"/>
                <a:gd name="T43" fmla="*/ 34 h 42"/>
                <a:gd name="T44" fmla="*/ 83 w 154"/>
                <a:gd name="T45" fmla="*/ 34 h 42"/>
                <a:gd name="T46" fmla="*/ 71 w 154"/>
                <a:gd name="T47" fmla="*/ 38 h 42"/>
                <a:gd name="T48" fmla="*/ 58 w 154"/>
                <a:gd name="T49" fmla="*/ 38 h 42"/>
                <a:gd name="T50" fmla="*/ 50 w 154"/>
                <a:gd name="T51" fmla="*/ 42 h 42"/>
                <a:gd name="T52" fmla="*/ 42 w 154"/>
                <a:gd name="T53" fmla="*/ 42 h 42"/>
                <a:gd name="T54" fmla="*/ 33 w 154"/>
                <a:gd name="T55" fmla="*/ 42 h 42"/>
                <a:gd name="T56" fmla="*/ 29 w 154"/>
                <a:gd name="T57" fmla="*/ 42 h 42"/>
                <a:gd name="T58" fmla="*/ 21 w 154"/>
                <a:gd name="T59" fmla="*/ 42 h 42"/>
                <a:gd name="T60" fmla="*/ 13 w 154"/>
                <a:gd name="T61" fmla="*/ 38 h 42"/>
                <a:gd name="T62" fmla="*/ 8 w 154"/>
                <a:gd name="T63" fmla="*/ 34 h 42"/>
                <a:gd name="T64" fmla="*/ 4 w 154"/>
                <a:gd name="T65" fmla="*/ 34 h 42"/>
                <a:gd name="T66" fmla="*/ 4 w 154"/>
                <a:gd name="T67" fmla="*/ 30 h 42"/>
                <a:gd name="T68" fmla="*/ 0 w 154"/>
                <a:gd name="T69" fmla="*/ 25 h 42"/>
                <a:gd name="T70" fmla="*/ 4 w 154"/>
                <a:gd name="T71" fmla="*/ 21 h 42"/>
                <a:gd name="T72" fmla="*/ 4 w 154"/>
                <a:gd name="T73" fmla="*/ 21 h 42"/>
                <a:gd name="T74" fmla="*/ 8 w 154"/>
                <a:gd name="T75" fmla="*/ 21 h 42"/>
                <a:gd name="T76" fmla="*/ 13 w 154"/>
                <a:gd name="T77" fmla="*/ 17 h 42"/>
                <a:gd name="T78" fmla="*/ 21 w 154"/>
                <a:gd name="T79" fmla="*/ 17 h 42"/>
                <a:gd name="T80" fmla="*/ 25 w 154"/>
                <a:gd name="T81" fmla="*/ 17 h 42"/>
                <a:gd name="T82" fmla="*/ 33 w 154"/>
                <a:gd name="T83" fmla="*/ 17 h 42"/>
                <a:gd name="T84" fmla="*/ 38 w 154"/>
                <a:gd name="T85" fmla="*/ 17 h 42"/>
                <a:gd name="T86" fmla="*/ 46 w 154"/>
                <a:gd name="T87" fmla="*/ 17 h 42"/>
                <a:gd name="T88" fmla="*/ 54 w 154"/>
                <a:gd name="T89" fmla="*/ 17 h 42"/>
                <a:gd name="T90" fmla="*/ 67 w 154"/>
                <a:gd name="T91" fmla="*/ 13 h 42"/>
                <a:gd name="T92" fmla="*/ 67 w 154"/>
                <a:gd name="T93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42">
                  <a:moveTo>
                    <a:pt x="67" y="13"/>
                  </a:moveTo>
                  <a:lnTo>
                    <a:pt x="79" y="13"/>
                  </a:lnTo>
                  <a:lnTo>
                    <a:pt x="88" y="9"/>
                  </a:lnTo>
                  <a:lnTo>
                    <a:pt x="100" y="5"/>
                  </a:lnTo>
                  <a:lnTo>
                    <a:pt x="104" y="5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8" y="5"/>
                  </a:lnTo>
                  <a:lnTo>
                    <a:pt x="142" y="9"/>
                  </a:lnTo>
                  <a:lnTo>
                    <a:pt x="150" y="13"/>
                  </a:lnTo>
                  <a:lnTo>
                    <a:pt x="150" y="17"/>
                  </a:lnTo>
                  <a:lnTo>
                    <a:pt x="154" y="17"/>
                  </a:lnTo>
                  <a:lnTo>
                    <a:pt x="154" y="21"/>
                  </a:lnTo>
                  <a:lnTo>
                    <a:pt x="150" y="21"/>
                  </a:lnTo>
                  <a:lnTo>
                    <a:pt x="146" y="25"/>
                  </a:lnTo>
                  <a:lnTo>
                    <a:pt x="142" y="25"/>
                  </a:lnTo>
                  <a:lnTo>
                    <a:pt x="138" y="30"/>
                  </a:lnTo>
                  <a:lnTo>
                    <a:pt x="133" y="30"/>
                  </a:lnTo>
                  <a:lnTo>
                    <a:pt x="125" y="30"/>
                  </a:lnTo>
                  <a:lnTo>
                    <a:pt x="117" y="30"/>
                  </a:lnTo>
                  <a:lnTo>
                    <a:pt x="100" y="34"/>
                  </a:lnTo>
                  <a:lnTo>
                    <a:pt x="83" y="34"/>
                  </a:lnTo>
                  <a:lnTo>
                    <a:pt x="71" y="38"/>
                  </a:lnTo>
                  <a:lnTo>
                    <a:pt x="58" y="38"/>
                  </a:lnTo>
                  <a:lnTo>
                    <a:pt x="50" y="42"/>
                  </a:lnTo>
                  <a:lnTo>
                    <a:pt x="42" y="42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1" y="42"/>
                  </a:lnTo>
                  <a:lnTo>
                    <a:pt x="13" y="38"/>
                  </a:lnTo>
                  <a:lnTo>
                    <a:pt x="8" y="34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3" y="17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33" y="17"/>
                  </a:lnTo>
                  <a:lnTo>
                    <a:pt x="38" y="17"/>
                  </a:lnTo>
                  <a:lnTo>
                    <a:pt x="46" y="17"/>
                  </a:lnTo>
                  <a:lnTo>
                    <a:pt x="54" y="17"/>
                  </a:lnTo>
                  <a:lnTo>
                    <a:pt x="67" y="13"/>
                  </a:lnTo>
                  <a:lnTo>
                    <a:pt x="67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">
              <a:extLst>
                <a:ext uri="{FF2B5EF4-FFF2-40B4-BE49-F238E27FC236}">
                  <a16:creationId xmlns:a16="http://schemas.microsoft.com/office/drawing/2014/main" id="{8AE6487E-AE6F-42DD-BE80-6959AC9C8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9113" y="2048848"/>
              <a:ext cx="428925" cy="367648"/>
            </a:xfrm>
            <a:custGeom>
              <a:avLst/>
              <a:gdLst>
                <a:gd name="T0" fmla="*/ 0 w 63"/>
                <a:gd name="T1" fmla="*/ 0 h 54"/>
                <a:gd name="T2" fmla="*/ 8 w 63"/>
                <a:gd name="T3" fmla="*/ 0 h 54"/>
                <a:gd name="T4" fmla="*/ 17 w 63"/>
                <a:gd name="T5" fmla="*/ 0 h 54"/>
                <a:gd name="T6" fmla="*/ 33 w 63"/>
                <a:gd name="T7" fmla="*/ 0 h 54"/>
                <a:gd name="T8" fmla="*/ 38 w 63"/>
                <a:gd name="T9" fmla="*/ 4 h 54"/>
                <a:gd name="T10" fmla="*/ 42 w 63"/>
                <a:gd name="T11" fmla="*/ 4 h 54"/>
                <a:gd name="T12" fmla="*/ 50 w 63"/>
                <a:gd name="T13" fmla="*/ 12 h 54"/>
                <a:gd name="T14" fmla="*/ 54 w 63"/>
                <a:gd name="T15" fmla="*/ 17 h 54"/>
                <a:gd name="T16" fmla="*/ 58 w 63"/>
                <a:gd name="T17" fmla="*/ 25 h 54"/>
                <a:gd name="T18" fmla="*/ 63 w 63"/>
                <a:gd name="T19" fmla="*/ 29 h 54"/>
                <a:gd name="T20" fmla="*/ 63 w 63"/>
                <a:gd name="T21" fmla="*/ 37 h 54"/>
                <a:gd name="T22" fmla="*/ 63 w 63"/>
                <a:gd name="T23" fmla="*/ 42 h 54"/>
                <a:gd name="T24" fmla="*/ 58 w 63"/>
                <a:gd name="T25" fmla="*/ 50 h 54"/>
                <a:gd name="T26" fmla="*/ 58 w 63"/>
                <a:gd name="T27" fmla="*/ 54 h 54"/>
                <a:gd name="T28" fmla="*/ 58 w 63"/>
                <a:gd name="T29" fmla="*/ 54 h 54"/>
                <a:gd name="T30" fmla="*/ 54 w 63"/>
                <a:gd name="T31" fmla="*/ 54 h 54"/>
                <a:gd name="T32" fmla="*/ 50 w 63"/>
                <a:gd name="T33" fmla="*/ 54 h 54"/>
                <a:gd name="T34" fmla="*/ 46 w 63"/>
                <a:gd name="T35" fmla="*/ 54 h 54"/>
                <a:gd name="T36" fmla="*/ 42 w 63"/>
                <a:gd name="T37" fmla="*/ 50 h 54"/>
                <a:gd name="T38" fmla="*/ 33 w 63"/>
                <a:gd name="T39" fmla="*/ 46 h 54"/>
                <a:gd name="T40" fmla="*/ 29 w 63"/>
                <a:gd name="T41" fmla="*/ 42 h 54"/>
                <a:gd name="T42" fmla="*/ 21 w 63"/>
                <a:gd name="T43" fmla="*/ 37 h 54"/>
                <a:gd name="T44" fmla="*/ 17 w 63"/>
                <a:gd name="T45" fmla="*/ 29 h 54"/>
                <a:gd name="T46" fmla="*/ 8 w 63"/>
                <a:gd name="T47" fmla="*/ 21 h 54"/>
                <a:gd name="T48" fmla="*/ 4 w 63"/>
                <a:gd name="T49" fmla="*/ 12 h 54"/>
                <a:gd name="T50" fmla="*/ 0 w 63"/>
                <a:gd name="T51" fmla="*/ 4 h 54"/>
                <a:gd name="T52" fmla="*/ 0 w 63"/>
                <a:gd name="T53" fmla="*/ 0 h 54"/>
                <a:gd name="T54" fmla="*/ 0 w 63"/>
                <a:gd name="T5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54">
                  <a:moveTo>
                    <a:pt x="0" y="0"/>
                  </a:moveTo>
                  <a:lnTo>
                    <a:pt x="8" y="0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50" y="12"/>
                  </a:lnTo>
                  <a:lnTo>
                    <a:pt x="54" y="17"/>
                  </a:lnTo>
                  <a:lnTo>
                    <a:pt x="58" y="25"/>
                  </a:lnTo>
                  <a:lnTo>
                    <a:pt x="63" y="29"/>
                  </a:lnTo>
                  <a:lnTo>
                    <a:pt x="63" y="37"/>
                  </a:lnTo>
                  <a:lnTo>
                    <a:pt x="63" y="42"/>
                  </a:lnTo>
                  <a:lnTo>
                    <a:pt x="58" y="50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4" y="54"/>
                  </a:lnTo>
                  <a:lnTo>
                    <a:pt x="50" y="54"/>
                  </a:lnTo>
                  <a:lnTo>
                    <a:pt x="46" y="54"/>
                  </a:lnTo>
                  <a:lnTo>
                    <a:pt x="42" y="50"/>
                  </a:lnTo>
                  <a:lnTo>
                    <a:pt x="33" y="46"/>
                  </a:lnTo>
                  <a:lnTo>
                    <a:pt x="29" y="42"/>
                  </a:lnTo>
                  <a:lnTo>
                    <a:pt x="21" y="37"/>
                  </a:lnTo>
                  <a:lnTo>
                    <a:pt x="17" y="29"/>
                  </a:lnTo>
                  <a:lnTo>
                    <a:pt x="8" y="21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2">
              <a:extLst>
                <a:ext uri="{FF2B5EF4-FFF2-40B4-BE49-F238E27FC236}">
                  <a16:creationId xmlns:a16="http://schemas.microsoft.com/office/drawing/2014/main" id="{8164FB24-26EB-4A39-B43C-C3D42C168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4232" y="2981587"/>
              <a:ext cx="1021245" cy="653597"/>
            </a:xfrm>
            <a:custGeom>
              <a:avLst/>
              <a:gdLst>
                <a:gd name="T0" fmla="*/ 41 w 150"/>
                <a:gd name="T1" fmla="*/ 71 h 96"/>
                <a:gd name="T2" fmla="*/ 41 w 150"/>
                <a:gd name="T3" fmla="*/ 71 h 96"/>
                <a:gd name="T4" fmla="*/ 46 w 150"/>
                <a:gd name="T5" fmla="*/ 71 h 96"/>
                <a:gd name="T6" fmla="*/ 50 w 150"/>
                <a:gd name="T7" fmla="*/ 71 h 96"/>
                <a:gd name="T8" fmla="*/ 54 w 150"/>
                <a:gd name="T9" fmla="*/ 71 h 96"/>
                <a:gd name="T10" fmla="*/ 62 w 150"/>
                <a:gd name="T11" fmla="*/ 71 h 96"/>
                <a:gd name="T12" fmla="*/ 66 w 150"/>
                <a:gd name="T13" fmla="*/ 71 h 96"/>
                <a:gd name="T14" fmla="*/ 83 w 150"/>
                <a:gd name="T15" fmla="*/ 67 h 96"/>
                <a:gd name="T16" fmla="*/ 104 w 150"/>
                <a:gd name="T17" fmla="*/ 67 h 96"/>
                <a:gd name="T18" fmla="*/ 121 w 150"/>
                <a:gd name="T19" fmla="*/ 67 h 96"/>
                <a:gd name="T20" fmla="*/ 133 w 150"/>
                <a:gd name="T21" fmla="*/ 67 h 96"/>
                <a:gd name="T22" fmla="*/ 146 w 150"/>
                <a:gd name="T23" fmla="*/ 67 h 96"/>
                <a:gd name="T24" fmla="*/ 150 w 150"/>
                <a:gd name="T25" fmla="*/ 67 h 96"/>
                <a:gd name="T26" fmla="*/ 133 w 150"/>
                <a:gd name="T27" fmla="*/ 67 h 96"/>
                <a:gd name="T28" fmla="*/ 116 w 150"/>
                <a:gd name="T29" fmla="*/ 71 h 96"/>
                <a:gd name="T30" fmla="*/ 100 w 150"/>
                <a:gd name="T31" fmla="*/ 71 h 96"/>
                <a:gd name="T32" fmla="*/ 79 w 150"/>
                <a:gd name="T33" fmla="*/ 75 h 96"/>
                <a:gd name="T34" fmla="*/ 62 w 150"/>
                <a:gd name="T35" fmla="*/ 80 h 96"/>
                <a:gd name="T36" fmla="*/ 46 w 150"/>
                <a:gd name="T37" fmla="*/ 84 h 96"/>
                <a:gd name="T38" fmla="*/ 33 w 150"/>
                <a:gd name="T39" fmla="*/ 84 h 96"/>
                <a:gd name="T40" fmla="*/ 21 w 150"/>
                <a:gd name="T41" fmla="*/ 88 h 96"/>
                <a:gd name="T42" fmla="*/ 16 w 150"/>
                <a:gd name="T43" fmla="*/ 92 h 96"/>
                <a:gd name="T44" fmla="*/ 8 w 150"/>
                <a:gd name="T45" fmla="*/ 92 h 96"/>
                <a:gd name="T46" fmla="*/ 8 w 150"/>
                <a:gd name="T47" fmla="*/ 96 h 96"/>
                <a:gd name="T48" fmla="*/ 4 w 150"/>
                <a:gd name="T49" fmla="*/ 92 h 96"/>
                <a:gd name="T50" fmla="*/ 4 w 150"/>
                <a:gd name="T51" fmla="*/ 92 h 96"/>
                <a:gd name="T52" fmla="*/ 0 w 150"/>
                <a:gd name="T53" fmla="*/ 84 h 96"/>
                <a:gd name="T54" fmla="*/ 0 w 150"/>
                <a:gd name="T55" fmla="*/ 80 h 96"/>
                <a:gd name="T56" fmla="*/ 0 w 150"/>
                <a:gd name="T57" fmla="*/ 75 h 96"/>
                <a:gd name="T58" fmla="*/ 0 w 150"/>
                <a:gd name="T59" fmla="*/ 75 h 96"/>
                <a:gd name="T60" fmla="*/ 4 w 150"/>
                <a:gd name="T61" fmla="*/ 75 h 96"/>
                <a:gd name="T62" fmla="*/ 4 w 150"/>
                <a:gd name="T63" fmla="*/ 71 h 96"/>
                <a:gd name="T64" fmla="*/ 8 w 150"/>
                <a:gd name="T65" fmla="*/ 71 h 96"/>
                <a:gd name="T66" fmla="*/ 16 w 150"/>
                <a:gd name="T67" fmla="*/ 71 h 96"/>
                <a:gd name="T68" fmla="*/ 21 w 150"/>
                <a:gd name="T69" fmla="*/ 67 h 96"/>
                <a:gd name="T70" fmla="*/ 33 w 150"/>
                <a:gd name="T71" fmla="*/ 59 h 96"/>
                <a:gd name="T72" fmla="*/ 41 w 150"/>
                <a:gd name="T73" fmla="*/ 50 h 96"/>
                <a:gd name="T74" fmla="*/ 50 w 150"/>
                <a:gd name="T75" fmla="*/ 38 h 96"/>
                <a:gd name="T76" fmla="*/ 62 w 150"/>
                <a:gd name="T77" fmla="*/ 30 h 96"/>
                <a:gd name="T78" fmla="*/ 71 w 150"/>
                <a:gd name="T79" fmla="*/ 17 h 96"/>
                <a:gd name="T80" fmla="*/ 79 w 150"/>
                <a:gd name="T81" fmla="*/ 0 h 96"/>
                <a:gd name="T82" fmla="*/ 100 w 150"/>
                <a:gd name="T83" fmla="*/ 0 h 96"/>
                <a:gd name="T84" fmla="*/ 87 w 150"/>
                <a:gd name="T85" fmla="*/ 17 h 96"/>
                <a:gd name="T86" fmla="*/ 75 w 150"/>
                <a:gd name="T87" fmla="*/ 30 h 96"/>
                <a:gd name="T88" fmla="*/ 62 w 150"/>
                <a:gd name="T89" fmla="*/ 42 h 96"/>
                <a:gd name="T90" fmla="*/ 54 w 150"/>
                <a:gd name="T91" fmla="*/ 50 h 96"/>
                <a:gd name="T92" fmla="*/ 50 w 150"/>
                <a:gd name="T93" fmla="*/ 59 h 96"/>
                <a:gd name="T94" fmla="*/ 46 w 150"/>
                <a:gd name="T95" fmla="*/ 67 h 96"/>
                <a:gd name="T96" fmla="*/ 41 w 150"/>
                <a:gd name="T97" fmla="*/ 67 h 96"/>
                <a:gd name="T98" fmla="*/ 41 w 150"/>
                <a:gd name="T99" fmla="*/ 71 h 96"/>
                <a:gd name="T100" fmla="*/ 41 w 150"/>
                <a:gd name="T101" fmla="*/ 7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96">
                  <a:moveTo>
                    <a:pt x="41" y="71"/>
                  </a:moveTo>
                  <a:lnTo>
                    <a:pt x="41" y="71"/>
                  </a:lnTo>
                  <a:lnTo>
                    <a:pt x="46" y="71"/>
                  </a:lnTo>
                  <a:lnTo>
                    <a:pt x="50" y="71"/>
                  </a:lnTo>
                  <a:lnTo>
                    <a:pt x="54" y="71"/>
                  </a:lnTo>
                  <a:lnTo>
                    <a:pt x="62" y="71"/>
                  </a:lnTo>
                  <a:lnTo>
                    <a:pt x="66" y="71"/>
                  </a:lnTo>
                  <a:lnTo>
                    <a:pt x="83" y="67"/>
                  </a:lnTo>
                  <a:lnTo>
                    <a:pt x="104" y="67"/>
                  </a:lnTo>
                  <a:lnTo>
                    <a:pt x="121" y="67"/>
                  </a:lnTo>
                  <a:lnTo>
                    <a:pt x="133" y="67"/>
                  </a:lnTo>
                  <a:lnTo>
                    <a:pt x="146" y="67"/>
                  </a:lnTo>
                  <a:lnTo>
                    <a:pt x="150" y="67"/>
                  </a:lnTo>
                  <a:lnTo>
                    <a:pt x="133" y="67"/>
                  </a:lnTo>
                  <a:lnTo>
                    <a:pt x="116" y="71"/>
                  </a:lnTo>
                  <a:lnTo>
                    <a:pt x="100" y="71"/>
                  </a:lnTo>
                  <a:lnTo>
                    <a:pt x="79" y="75"/>
                  </a:lnTo>
                  <a:lnTo>
                    <a:pt x="62" y="80"/>
                  </a:lnTo>
                  <a:lnTo>
                    <a:pt x="46" y="84"/>
                  </a:lnTo>
                  <a:lnTo>
                    <a:pt x="33" y="84"/>
                  </a:lnTo>
                  <a:lnTo>
                    <a:pt x="21" y="88"/>
                  </a:lnTo>
                  <a:lnTo>
                    <a:pt x="16" y="92"/>
                  </a:lnTo>
                  <a:lnTo>
                    <a:pt x="8" y="92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16" y="71"/>
                  </a:lnTo>
                  <a:lnTo>
                    <a:pt x="21" y="67"/>
                  </a:lnTo>
                  <a:lnTo>
                    <a:pt x="33" y="59"/>
                  </a:lnTo>
                  <a:lnTo>
                    <a:pt x="41" y="50"/>
                  </a:lnTo>
                  <a:lnTo>
                    <a:pt x="50" y="38"/>
                  </a:lnTo>
                  <a:lnTo>
                    <a:pt x="62" y="30"/>
                  </a:lnTo>
                  <a:lnTo>
                    <a:pt x="71" y="17"/>
                  </a:lnTo>
                  <a:lnTo>
                    <a:pt x="79" y="0"/>
                  </a:lnTo>
                  <a:lnTo>
                    <a:pt x="100" y="0"/>
                  </a:lnTo>
                  <a:lnTo>
                    <a:pt x="87" y="17"/>
                  </a:lnTo>
                  <a:lnTo>
                    <a:pt x="75" y="30"/>
                  </a:lnTo>
                  <a:lnTo>
                    <a:pt x="62" y="42"/>
                  </a:lnTo>
                  <a:lnTo>
                    <a:pt x="54" y="50"/>
                  </a:lnTo>
                  <a:lnTo>
                    <a:pt x="50" y="59"/>
                  </a:lnTo>
                  <a:lnTo>
                    <a:pt x="46" y="67"/>
                  </a:lnTo>
                  <a:lnTo>
                    <a:pt x="41" y="67"/>
                  </a:lnTo>
                  <a:lnTo>
                    <a:pt x="41" y="71"/>
                  </a:lnTo>
                  <a:lnTo>
                    <a:pt x="41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3">
              <a:extLst>
                <a:ext uri="{FF2B5EF4-FFF2-40B4-BE49-F238E27FC236}">
                  <a16:creationId xmlns:a16="http://schemas.microsoft.com/office/drawing/2014/main" id="{A2F6264F-BAC9-45E2-9263-104A24E0B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9529" y="3185836"/>
              <a:ext cx="428925" cy="476581"/>
            </a:xfrm>
            <a:custGeom>
              <a:avLst/>
              <a:gdLst>
                <a:gd name="T0" fmla="*/ 21 w 63"/>
                <a:gd name="T1" fmla="*/ 41 h 70"/>
                <a:gd name="T2" fmla="*/ 13 w 63"/>
                <a:gd name="T3" fmla="*/ 29 h 70"/>
                <a:gd name="T4" fmla="*/ 8 w 63"/>
                <a:gd name="T5" fmla="*/ 16 h 70"/>
                <a:gd name="T6" fmla="*/ 4 w 63"/>
                <a:gd name="T7" fmla="*/ 8 h 70"/>
                <a:gd name="T8" fmla="*/ 0 w 63"/>
                <a:gd name="T9" fmla="*/ 4 h 70"/>
                <a:gd name="T10" fmla="*/ 4 w 63"/>
                <a:gd name="T11" fmla="*/ 0 h 70"/>
                <a:gd name="T12" fmla="*/ 4 w 63"/>
                <a:gd name="T13" fmla="*/ 0 h 70"/>
                <a:gd name="T14" fmla="*/ 13 w 63"/>
                <a:gd name="T15" fmla="*/ 0 h 70"/>
                <a:gd name="T16" fmla="*/ 17 w 63"/>
                <a:gd name="T17" fmla="*/ 4 h 70"/>
                <a:gd name="T18" fmla="*/ 25 w 63"/>
                <a:gd name="T19" fmla="*/ 4 h 70"/>
                <a:gd name="T20" fmla="*/ 33 w 63"/>
                <a:gd name="T21" fmla="*/ 8 h 70"/>
                <a:gd name="T22" fmla="*/ 50 w 63"/>
                <a:gd name="T23" fmla="*/ 20 h 70"/>
                <a:gd name="T24" fmla="*/ 54 w 63"/>
                <a:gd name="T25" fmla="*/ 29 h 70"/>
                <a:gd name="T26" fmla="*/ 58 w 63"/>
                <a:gd name="T27" fmla="*/ 37 h 70"/>
                <a:gd name="T28" fmla="*/ 58 w 63"/>
                <a:gd name="T29" fmla="*/ 41 h 70"/>
                <a:gd name="T30" fmla="*/ 63 w 63"/>
                <a:gd name="T31" fmla="*/ 50 h 70"/>
                <a:gd name="T32" fmla="*/ 63 w 63"/>
                <a:gd name="T33" fmla="*/ 54 h 70"/>
                <a:gd name="T34" fmla="*/ 58 w 63"/>
                <a:gd name="T35" fmla="*/ 58 h 70"/>
                <a:gd name="T36" fmla="*/ 58 w 63"/>
                <a:gd name="T37" fmla="*/ 62 h 70"/>
                <a:gd name="T38" fmla="*/ 58 w 63"/>
                <a:gd name="T39" fmla="*/ 66 h 70"/>
                <a:gd name="T40" fmla="*/ 50 w 63"/>
                <a:gd name="T41" fmla="*/ 66 h 70"/>
                <a:gd name="T42" fmla="*/ 46 w 63"/>
                <a:gd name="T43" fmla="*/ 70 h 70"/>
                <a:gd name="T44" fmla="*/ 42 w 63"/>
                <a:gd name="T45" fmla="*/ 66 h 70"/>
                <a:gd name="T46" fmla="*/ 38 w 63"/>
                <a:gd name="T47" fmla="*/ 62 h 70"/>
                <a:gd name="T48" fmla="*/ 29 w 63"/>
                <a:gd name="T49" fmla="*/ 54 h 70"/>
                <a:gd name="T50" fmla="*/ 21 w 63"/>
                <a:gd name="T51" fmla="*/ 41 h 70"/>
                <a:gd name="T52" fmla="*/ 21 w 63"/>
                <a:gd name="T53" fmla="*/ 4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70">
                  <a:moveTo>
                    <a:pt x="21" y="41"/>
                  </a:moveTo>
                  <a:lnTo>
                    <a:pt x="13" y="29"/>
                  </a:lnTo>
                  <a:lnTo>
                    <a:pt x="8" y="16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50" y="20"/>
                  </a:lnTo>
                  <a:lnTo>
                    <a:pt x="54" y="29"/>
                  </a:lnTo>
                  <a:lnTo>
                    <a:pt x="58" y="37"/>
                  </a:lnTo>
                  <a:lnTo>
                    <a:pt x="58" y="41"/>
                  </a:lnTo>
                  <a:lnTo>
                    <a:pt x="63" y="50"/>
                  </a:lnTo>
                  <a:lnTo>
                    <a:pt x="63" y="54"/>
                  </a:lnTo>
                  <a:lnTo>
                    <a:pt x="58" y="58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46" y="70"/>
                  </a:lnTo>
                  <a:lnTo>
                    <a:pt x="42" y="66"/>
                  </a:lnTo>
                  <a:lnTo>
                    <a:pt x="38" y="62"/>
                  </a:lnTo>
                  <a:lnTo>
                    <a:pt x="29" y="54"/>
                  </a:lnTo>
                  <a:lnTo>
                    <a:pt x="21" y="41"/>
                  </a:lnTo>
                  <a:lnTo>
                    <a:pt x="21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4">
              <a:extLst>
                <a:ext uri="{FF2B5EF4-FFF2-40B4-BE49-F238E27FC236}">
                  <a16:creationId xmlns:a16="http://schemas.microsoft.com/office/drawing/2014/main" id="{DDD72DEE-02A7-4DF6-81FA-6471CC988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852" y="3526251"/>
              <a:ext cx="142976" cy="762530"/>
            </a:xfrm>
            <a:custGeom>
              <a:avLst/>
              <a:gdLst>
                <a:gd name="T0" fmla="*/ 16 w 21"/>
                <a:gd name="T1" fmla="*/ 112 h 112"/>
                <a:gd name="T2" fmla="*/ 4 w 21"/>
                <a:gd name="T3" fmla="*/ 112 h 112"/>
                <a:gd name="T4" fmla="*/ 4 w 21"/>
                <a:gd name="T5" fmla="*/ 87 h 112"/>
                <a:gd name="T6" fmla="*/ 4 w 21"/>
                <a:gd name="T7" fmla="*/ 58 h 112"/>
                <a:gd name="T8" fmla="*/ 4 w 21"/>
                <a:gd name="T9" fmla="*/ 29 h 112"/>
                <a:gd name="T10" fmla="*/ 0 w 21"/>
                <a:gd name="T11" fmla="*/ 0 h 112"/>
                <a:gd name="T12" fmla="*/ 8 w 21"/>
                <a:gd name="T13" fmla="*/ 4 h 112"/>
                <a:gd name="T14" fmla="*/ 16 w 21"/>
                <a:gd name="T15" fmla="*/ 8 h 112"/>
                <a:gd name="T16" fmla="*/ 21 w 21"/>
                <a:gd name="T17" fmla="*/ 12 h 112"/>
                <a:gd name="T18" fmla="*/ 21 w 21"/>
                <a:gd name="T19" fmla="*/ 12 h 112"/>
                <a:gd name="T20" fmla="*/ 21 w 21"/>
                <a:gd name="T21" fmla="*/ 16 h 112"/>
                <a:gd name="T22" fmla="*/ 16 w 21"/>
                <a:gd name="T23" fmla="*/ 25 h 112"/>
                <a:gd name="T24" fmla="*/ 16 w 21"/>
                <a:gd name="T25" fmla="*/ 29 h 112"/>
                <a:gd name="T26" fmla="*/ 16 w 21"/>
                <a:gd name="T27" fmla="*/ 33 h 112"/>
                <a:gd name="T28" fmla="*/ 16 w 21"/>
                <a:gd name="T29" fmla="*/ 41 h 112"/>
                <a:gd name="T30" fmla="*/ 16 w 21"/>
                <a:gd name="T31" fmla="*/ 50 h 112"/>
                <a:gd name="T32" fmla="*/ 16 w 21"/>
                <a:gd name="T33" fmla="*/ 62 h 112"/>
                <a:gd name="T34" fmla="*/ 16 w 21"/>
                <a:gd name="T35" fmla="*/ 79 h 112"/>
                <a:gd name="T36" fmla="*/ 16 w 21"/>
                <a:gd name="T37" fmla="*/ 95 h 112"/>
                <a:gd name="T38" fmla="*/ 16 w 21"/>
                <a:gd name="T39" fmla="*/ 112 h 112"/>
                <a:gd name="T40" fmla="*/ 16 w 21"/>
                <a:gd name="T41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12">
                  <a:moveTo>
                    <a:pt x="16" y="112"/>
                  </a:moveTo>
                  <a:lnTo>
                    <a:pt x="4" y="112"/>
                  </a:lnTo>
                  <a:lnTo>
                    <a:pt x="4" y="87"/>
                  </a:lnTo>
                  <a:lnTo>
                    <a:pt x="4" y="58"/>
                  </a:lnTo>
                  <a:lnTo>
                    <a:pt x="4" y="2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8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6"/>
                  </a:lnTo>
                  <a:lnTo>
                    <a:pt x="16" y="25"/>
                  </a:lnTo>
                  <a:lnTo>
                    <a:pt x="16" y="29"/>
                  </a:lnTo>
                  <a:lnTo>
                    <a:pt x="16" y="33"/>
                  </a:lnTo>
                  <a:lnTo>
                    <a:pt x="16" y="41"/>
                  </a:lnTo>
                  <a:lnTo>
                    <a:pt x="16" y="50"/>
                  </a:lnTo>
                  <a:lnTo>
                    <a:pt x="16" y="62"/>
                  </a:lnTo>
                  <a:lnTo>
                    <a:pt x="16" y="79"/>
                  </a:lnTo>
                  <a:lnTo>
                    <a:pt x="16" y="95"/>
                  </a:lnTo>
                  <a:lnTo>
                    <a:pt x="16" y="112"/>
                  </a:lnTo>
                  <a:lnTo>
                    <a:pt x="16" y="1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5">
              <a:extLst>
                <a:ext uri="{FF2B5EF4-FFF2-40B4-BE49-F238E27FC236}">
                  <a16:creationId xmlns:a16="http://schemas.microsoft.com/office/drawing/2014/main" id="{4760012A-F377-4C46-B84C-D9B1DA4AF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8698" y="3778156"/>
              <a:ext cx="1048479" cy="285949"/>
            </a:xfrm>
            <a:custGeom>
              <a:avLst/>
              <a:gdLst>
                <a:gd name="T0" fmla="*/ 83 w 154"/>
                <a:gd name="T1" fmla="*/ 4 h 42"/>
                <a:gd name="T2" fmla="*/ 96 w 154"/>
                <a:gd name="T3" fmla="*/ 0 h 42"/>
                <a:gd name="T4" fmla="*/ 113 w 154"/>
                <a:gd name="T5" fmla="*/ 0 h 42"/>
                <a:gd name="T6" fmla="*/ 121 w 154"/>
                <a:gd name="T7" fmla="*/ 0 h 42"/>
                <a:gd name="T8" fmla="*/ 129 w 154"/>
                <a:gd name="T9" fmla="*/ 0 h 42"/>
                <a:gd name="T10" fmla="*/ 138 w 154"/>
                <a:gd name="T11" fmla="*/ 0 h 42"/>
                <a:gd name="T12" fmla="*/ 142 w 154"/>
                <a:gd name="T13" fmla="*/ 0 h 42"/>
                <a:gd name="T14" fmla="*/ 146 w 154"/>
                <a:gd name="T15" fmla="*/ 4 h 42"/>
                <a:gd name="T16" fmla="*/ 150 w 154"/>
                <a:gd name="T17" fmla="*/ 13 h 42"/>
                <a:gd name="T18" fmla="*/ 154 w 154"/>
                <a:gd name="T19" fmla="*/ 17 h 42"/>
                <a:gd name="T20" fmla="*/ 154 w 154"/>
                <a:gd name="T21" fmla="*/ 17 h 42"/>
                <a:gd name="T22" fmla="*/ 150 w 154"/>
                <a:gd name="T23" fmla="*/ 21 h 42"/>
                <a:gd name="T24" fmla="*/ 146 w 154"/>
                <a:gd name="T25" fmla="*/ 25 h 42"/>
                <a:gd name="T26" fmla="*/ 142 w 154"/>
                <a:gd name="T27" fmla="*/ 25 h 42"/>
                <a:gd name="T28" fmla="*/ 129 w 154"/>
                <a:gd name="T29" fmla="*/ 25 h 42"/>
                <a:gd name="T30" fmla="*/ 121 w 154"/>
                <a:gd name="T31" fmla="*/ 29 h 42"/>
                <a:gd name="T32" fmla="*/ 113 w 154"/>
                <a:gd name="T33" fmla="*/ 29 h 42"/>
                <a:gd name="T34" fmla="*/ 108 w 154"/>
                <a:gd name="T35" fmla="*/ 29 h 42"/>
                <a:gd name="T36" fmla="*/ 104 w 154"/>
                <a:gd name="T37" fmla="*/ 29 h 42"/>
                <a:gd name="T38" fmla="*/ 100 w 154"/>
                <a:gd name="T39" fmla="*/ 29 h 42"/>
                <a:gd name="T40" fmla="*/ 92 w 154"/>
                <a:gd name="T41" fmla="*/ 33 h 42"/>
                <a:gd name="T42" fmla="*/ 83 w 154"/>
                <a:gd name="T43" fmla="*/ 33 h 42"/>
                <a:gd name="T44" fmla="*/ 67 w 154"/>
                <a:gd name="T45" fmla="*/ 33 h 42"/>
                <a:gd name="T46" fmla="*/ 54 w 154"/>
                <a:gd name="T47" fmla="*/ 38 h 42"/>
                <a:gd name="T48" fmla="*/ 46 w 154"/>
                <a:gd name="T49" fmla="*/ 38 h 42"/>
                <a:gd name="T50" fmla="*/ 38 w 154"/>
                <a:gd name="T51" fmla="*/ 42 h 42"/>
                <a:gd name="T52" fmla="*/ 33 w 154"/>
                <a:gd name="T53" fmla="*/ 42 h 42"/>
                <a:gd name="T54" fmla="*/ 29 w 154"/>
                <a:gd name="T55" fmla="*/ 42 h 42"/>
                <a:gd name="T56" fmla="*/ 21 w 154"/>
                <a:gd name="T57" fmla="*/ 38 h 42"/>
                <a:gd name="T58" fmla="*/ 13 w 154"/>
                <a:gd name="T59" fmla="*/ 33 h 42"/>
                <a:gd name="T60" fmla="*/ 4 w 154"/>
                <a:gd name="T61" fmla="*/ 29 h 42"/>
                <a:gd name="T62" fmla="*/ 0 w 154"/>
                <a:gd name="T63" fmla="*/ 25 h 42"/>
                <a:gd name="T64" fmla="*/ 0 w 154"/>
                <a:gd name="T65" fmla="*/ 21 h 42"/>
                <a:gd name="T66" fmla="*/ 0 w 154"/>
                <a:gd name="T67" fmla="*/ 21 h 42"/>
                <a:gd name="T68" fmla="*/ 4 w 154"/>
                <a:gd name="T69" fmla="*/ 21 h 42"/>
                <a:gd name="T70" fmla="*/ 8 w 154"/>
                <a:gd name="T71" fmla="*/ 17 h 42"/>
                <a:gd name="T72" fmla="*/ 17 w 154"/>
                <a:gd name="T73" fmla="*/ 17 h 42"/>
                <a:gd name="T74" fmla="*/ 25 w 154"/>
                <a:gd name="T75" fmla="*/ 13 h 42"/>
                <a:gd name="T76" fmla="*/ 38 w 154"/>
                <a:gd name="T77" fmla="*/ 13 h 42"/>
                <a:gd name="T78" fmla="*/ 50 w 154"/>
                <a:gd name="T79" fmla="*/ 13 h 42"/>
                <a:gd name="T80" fmla="*/ 63 w 154"/>
                <a:gd name="T81" fmla="*/ 8 h 42"/>
                <a:gd name="T82" fmla="*/ 83 w 154"/>
                <a:gd name="T83" fmla="*/ 4 h 42"/>
                <a:gd name="T84" fmla="*/ 83 w 154"/>
                <a:gd name="T85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" h="42">
                  <a:moveTo>
                    <a:pt x="83" y="4"/>
                  </a:moveTo>
                  <a:lnTo>
                    <a:pt x="96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50" y="13"/>
                  </a:lnTo>
                  <a:lnTo>
                    <a:pt x="154" y="17"/>
                  </a:lnTo>
                  <a:lnTo>
                    <a:pt x="154" y="17"/>
                  </a:lnTo>
                  <a:lnTo>
                    <a:pt x="150" y="21"/>
                  </a:lnTo>
                  <a:lnTo>
                    <a:pt x="146" y="25"/>
                  </a:lnTo>
                  <a:lnTo>
                    <a:pt x="142" y="25"/>
                  </a:lnTo>
                  <a:lnTo>
                    <a:pt x="129" y="25"/>
                  </a:lnTo>
                  <a:lnTo>
                    <a:pt x="121" y="29"/>
                  </a:lnTo>
                  <a:lnTo>
                    <a:pt x="113" y="29"/>
                  </a:lnTo>
                  <a:lnTo>
                    <a:pt x="108" y="29"/>
                  </a:lnTo>
                  <a:lnTo>
                    <a:pt x="104" y="29"/>
                  </a:lnTo>
                  <a:lnTo>
                    <a:pt x="100" y="29"/>
                  </a:lnTo>
                  <a:lnTo>
                    <a:pt x="92" y="33"/>
                  </a:lnTo>
                  <a:lnTo>
                    <a:pt x="83" y="33"/>
                  </a:lnTo>
                  <a:lnTo>
                    <a:pt x="67" y="33"/>
                  </a:lnTo>
                  <a:lnTo>
                    <a:pt x="54" y="38"/>
                  </a:lnTo>
                  <a:lnTo>
                    <a:pt x="46" y="38"/>
                  </a:lnTo>
                  <a:lnTo>
                    <a:pt x="38" y="42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1" y="38"/>
                  </a:lnTo>
                  <a:lnTo>
                    <a:pt x="13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8" y="17"/>
                  </a:lnTo>
                  <a:lnTo>
                    <a:pt x="17" y="17"/>
                  </a:lnTo>
                  <a:lnTo>
                    <a:pt x="25" y="13"/>
                  </a:lnTo>
                  <a:lnTo>
                    <a:pt x="38" y="13"/>
                  </a:lnTo>
                  <a:lnTo>
                    <a:pt x="50" y="13"/>
                  </a:lnTo>
                  <a:lnTo>
                    <a:pt x="63" y="8"/>
                  </a:lnTo>
                  <a:lnTo>
                    <a:pt x="83" y="4"/>
                  </a:lnTo>
                  <a:lnTo>
                    <a:pt x="8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6">
              <a:extLst>
                <a:ext uri="{FF2B5EF4-FFF2-40B4-BE49-F238E27FC236}">
                  <a16:creationId xmlns:a16="http://schemas.microsoft.com/office/drawing/2014/main" id="{1B4394C7-CB43-4C75-BAC7-BF87B8BC7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8074" y="4173038"/>
              <a:ext cx="2131001" cy="340415"/>
            </a:xfrm>
            <a:custGeom>
              <a:avLst/>
              <a:gdLst>
                <a:gd name="T0" fmla="*/ 150 w 313"/>
                <a:gd name="T1" fmla="*/ 34 h 50"/>
                <a:gd name="T2" fmla="*/ 125 w 313"/>
                <a:gd name="T3" fmla="*/ 38 h 50"/>
                <a:gd name="T4" fmla="*/ 104 w 313"/>
                <a:gd name="T5" fmla="*/ 38 h 50"/>
                <a:gd name="T6" fmla="*/ 88 w 313"/>
                <a:gd name="T7" fmla="*/ 42 h 50"/>
                <a:gd name="T8" fmla="*/ 67 w 313"/>
                <a:gd name="T9" fmla="*/ 46 h 50"/>
                <a:gd name="T10" fmla="*/ 54 w 313"/>
                <a:gd name="T11" fmla="*/ 50 h 50"/>
                <a:gd name="T12" fmla="*/ 42 w 313"/>
                <a:gd name="T13" fmla="*/ 50 h 50"/>
                <a:gd name="T14" fmla="*/ 33 w 313"/>
                <a:gd name="T15" fmla="*/ 50 h 50"/>
                <a:gd name="T16" fmla="*/ 29 w 313"/>
                <a:gd name="T17" fmla="*/ 50 h 50"/>
                <a:gd name="T18" fmla="*/ 25 w 313"/>
                <a:gd name="T19" fmla="*/ 50 h 50"/>
                <a:gd name="T20" fmla="*/ 21 w 313"/>
                <a:gd name="T21" fmla="*/ 50 h 50"/>
                <a:gd name="T22" fmla="*/ 8 w 313"/>
                <a:gd name="T23" fmla="*/ 42 h 50"/>
                <a:gd name="T24" fmla="*/ 4 w 313"/>
                <a:gd name="T25" fmla="*/ 38 h 50"/>
                <a:gd name="T26" fmla="*/ 4 w 313"/>
                <a:gd name="T27" fmla="*/ 34 h 50"/>
                <a:gd name="T28" fmla="*/ 0 w 313"/>
                <a:gd name="T29" fmla="*/ 34 h 50"/>
                <a:gd name="T30" fmla="*/ 0 w 313"/>
                <a:gd name="T31" fmla="*/ 30 h 50"/>
                <a:gd name="T32" fmla="*/ 4 w 313"/>
                <a:gd name="T33" fmla="*/ 30 h 50"/>
                <a:gd name="T34" fmla="*/ 4 w 313"/>
                <a:gd name="T35" fmla="*/ 30 h 50"/>
                <a:gd name="T36" fmla="*/ 8 w 313"/>
                <a:gd name="T37" fmla="*/ 30 h 50"/>
                <a:gd name="T38" fmla="*/ 17 w 313"/>
                <a:gd name="T39" fmla="*/ 25 h 50"/>
                <a:gd name="T40" fmla="*/ 21 w 313"/>
                <a:gd name="T41" fmla="*/ 25 h 50"/>
                <a:gd name="T42" fmla="*/ 29 w 313"/>
                <a:gd name="T43" fmla="*/ 25 h 50"/>
                <a:gd name="T44" fmla="*/ 42 w 313"/>
                <a:gd name="T45" fmla="*/ 25 h 50"/>
                <a:gd name="T46" fmla="*/ 54 w 313"/>
                <a:gd name="T47" fmla="*/ 21 h 50"/>
                <a:gd name="T48" fmla="*/ 79 w 313"/>
                <a:gd name="T49" fmla="*/ 21 h 50"/>
                <a:gd name="T50" fmla="*/ 104 w 313"/>
                <a:gd name="T51" fmla="*/ 17 h 50"/>
                <a:gd name="T52" fmla="*/ 133 w 313"/>
                <a:gd name="T53" fmla="*/ 13 h 50"/>
                <a:gd name="T54" fmla="*/ 167 w 313"/>
                <a:gd name="T55" fmla="*/ 9 h 50"/>
                <a:gd name="T56" fmla="*/ 183 w 313"/>
                <a:gd name="T57" fmla="*/ 9 h 50"/>
                <a:gd name="T58" fmla="*/ 200 w 313"/>
                <a:gd name="T59" fmla="*/ 5 h 50"/>
                <a:gd name="T60" fmla="*/ 213 w 313"/>
                <a:gd name="T61" fmla="*/ 5 h 50"/>
                <a:gd name="T62" fmla="*/ 225 w 313"/>
                <a:gd name="T63" fmla="*/ 5 h 50"/>
                <a:gd name="T64" fmla="*/ 238 w 313"/>
                <a:gd name="T65" fmla="*/ 0 h 50"/>
                <a:gd name="T66" fmla="*/ 246 w 313"/>
                <a:gd name="T67" fmla="*/ 0 h 50"/>
                <a:gd name="T68" fmla="*/ 254 w 313"/>
                <a:gd name="T69" fmla="*/ 0 h 50"/>
                <a:gd name="T70" fmla="*/ 263 w 313"/>
                <a:gd name="T71" fmla="*/ 0 h 50"/>
                <a:gd name="T72" fmla="*/ 275 w 313"/>
                <a:gd name="T73" fmla="*/ 0 h 50"/>
                <a:gd name="T74" fmla="*/ 283 w 313"/>
                <a:gd name="T75" fmla="*/ 5 h 50"/>
                <a:gd name="T76" fmla="*/ 292 w 313"/>
                <a:gd name="T77" fmla="*/ 5 h 50"/>
                <a:gd name="T78" fmla="*/ 300 w 313"/>
                <a:gd name="T79" fmla="*/ 9 h 50"/>
                <a:gd name="T80" fmla="*/ 304 w 313"/>
                <a:gd name="T81" fmla="*/ 17 h 50"/>
                <a:gd name="T82" fmla="*/ 308 w 313"/>
                <a:gd name="T83" fmla="*/ 21 h 50"/>
                <a:gd name="T84" fmla="*/ 308 w 313"/>
                <a:gd name="T85" fmla="*/ 25 h 50"/>
                <a:gd name="T86" fmla="*/ 313 w 313"/>
                <a:gd name="T87" fmla="*/ 30 h 50"/>
                <a:gd name="T88" fmla="*/ 313 w 313"/>
                <a:gd name="T89" fmla="*/ 34 h 50"/>
                <a:gd name="T90" fmla="*/ 308 w 313"/>
                <a:gd name="T91" fmla="*/ 38 h 50"/>
                <a:gd name="T92" fmla="*/ 308 w 313"/>
                <a:gd name="T93" fmla="*/ 38 h 50"/>
                <a:gd name="T94" fmla="*/ 304 w 313"/>
                <a:gd name="T95" fmla="*/ 38 h 50"/>
                <a:gd name="T96" fmla="*/ 296 w 313"/>
                <a:gd name="T97" fmla="*/ 38 h 50"/>
                <a:gd name="T98" fmla="*/ 292 w 313"/>
                <a:gd name="T99" fmla="*/ 38 h 50"/>
                <a:gd name="T100" fmla="*/ 283 w 313"/>
                <a:gd name="T101" fmla="*/ 38 h 50"/>
                <a:gd name="T102" fmla="*/ 275 w 313"/>
                <a:gd name="T103" fmla="*/ 34 h 50"/>
                <a:gd name="T104" fmla="*/ 250 w 313"/>
                <a:gd name="T105" fmla="*/ 34 h 50"/>
                <a:gd name="T106" fmla="*/ 225 w 313"/>
                <a:gd name="T107" fmla="*/ 34 h 50"/>
                <a:gd name="T108" fmla="*/ 213 w 313"/>
                <a:gd name="T109" fmla="*/ 30 h 50"/>
                <a:gd name="T110" fmla="*/ 196 w 313"/>
                <a:gd name="T111" fmla="*/ 34 h 50"/>
                <a:gd name="T112" fmla="*/ 175 w 313"/>
                <a:gd name="T113" fmla="*/ 34 h 50"/>
                <a:gd name="T114" fmla="*/ 150 w 313"/>
                <a:gd name="T115" fmla="*/ 34 h 50"/>
                <a:gd name="T116" fmla="*/ 150 w 313"/>
                <a:gd name="T117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3" h="50">
                  <a:moveTo>
                    <a:pt x="150" y="34"/>
                  </a:moveTo>
                  <a:lnTo>
                    <a:pt x="125" y="38"/>
                  </a:lnTo>
                  <a:lnTo>
                    <a:pt x="104" y="38"/>
                  </a:lnTo>
                  <a:lnTo>
                    <a:pt x="88" y="42"/>
                  </a:lnTo>
                  <a:lnTo>
                    <a:pt x="67" y="46"/>
                  </a:lnTo>
                  <a:lnTo>
                    <a:pt x="54" y="50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29" y="25"/>
                  </a:lnTo>
                  <a:lnTo>
                    <a:pt x="42" y="25"/>
                  </a:lnTo>
                  <a:lnTo>
                    <a:pt x="54" y="21"/>
                  </a:lnTo>
                  <a:lnTo>
                    <a:pt x="79" y="21"/>
                  </a:lnTo>
                  <a:lnTo>
                    <a:pt x="104" y="17"/>
                  </a:lnTo>
                  <a:lnTo>
                    <a:pt x="133" y="13"/>
                  </a:lnTo>
                  <a:lnTo>
                    <a:pt x="167" y="9"/>
                  </a:lnTo>
                  <a:lnTo>
                    <a:pt x="183" y="9"/>
                  </a:lnTo>
                  <a:lnTo>
                    <a:pt x="200" y="5"/>
                  </a:lnTo>
                  <a:lnTo>
                    <a:pt x="213" y="5"/>
                  </a:lnTo>
                  <a:lnTo>
                    <a:pt x="225" y="5"/>
                  </a:lnTo>
                  <a:lnTo>
                    <a:pt x="238" y="0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3" y="0"/>
                  </a:lnTo>
                  <a:lnTo>
                    <a:pt x="275" y="0"/>
                  </a:lnTo>
                  <a:lnTo>
                    <a:pt x="283" y="5"/>
                  </a:lnTo>
                  <a:lnTo>
                    <a:pt x="292" y="5"/>
                  </a:lnTo>
                  <a:lnTo>
                    <a:pt x="300" y="9"/>
                  </a:lnTo>
                  <a:lnTo>
                    <a:pt x="304" y="17"/>
                  </a:lnTo>
                  <a:lnTo>
                    <a:pt x="308" y="21"/>
                  </a:lnTo>
                  <a:lnTo>
                    <a:pt x="308" y="25"/>
                  </a:lnTo>
                  <a:lnTo>
                    <a:pt x="313" y="30"/>
                  </a:lnTo>
                  <a:lnTo>
                    <a:pt x="313" y="34"/>
                  </a:lnTo>
                  <a:lnTo>
                    <a:pt x="308" y="38"/>
                  </a:lnTo>
                  <a:lnTo>
                    <a:pt x="308" y="38"/>
                  </a:lnTo>
                  <a:lnTo>
                    <a:pt x="304" y="38"/>
                  </a:lnTo>
                  <a:lnTo>
                    <a:pt x="296" y="38"/>
                  </a:lnTo>
                  <a:lnTo>
                    <a:pt x="292" y="38"/>
                  </a:lnTo>
                  <a:lnTo>
                    <a:pt x="283" y="38"/>
                  </a:lnTo>
                  <a:lnTo>
                    <a:pt x="275" y="34"/>
                  </a:lnTo>
                  <a:lnTo>
                    <a:pt x="250" y="34"/>
                  </a:lnTo>
                  <a:lnTo>
                    <a:pt x="225" y="34"/>
                  </a:lnTo>
                  <a:lnTo>
                    <a:pt x="213" y="30"/>
                  </a:lnTo>
                  <a:lnTo>
                    <a:pt x="196" y="34"/>
                  </a:lnTo>
                  <a:lnTo>
                    <a:pt x="175" y="34"/>
                  </a:lnTo>
                  <a:lnTo>
                    <a:pt x="150" y="34"/>
                  </a:lnTo>
                  <a:lnTo>
                    <a:pt x="150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73163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CBB751B-51F8-45B2-82FE-07C44EDB00B5}"/>
              </a:ext>
            </a:extLst>
          </p:cNvPr>
          <p:cNvGrpSpPr/>
          <p:nvPr/>
        </p:nvGrpSpPr>
        <p:grpSpPr>
          <a:xfrm>
            <a:off x="4790631" y="2430057"/>
            <a:ext cx="2610738" cy="1997886"/>
            <a:chOff x="4917631" y="15845982"/>
            <a:chExt cx="2610738" cy="1997886"/>
          </a:xfrm>
        </p:grpSpPr>
        <p:sp>
          <p:nvSpPr>
            <p:cNvPr id="3" name="Freeform 91">
              <a:extLst>
                <a:ext uri="{FF2B5EF4-FFF2-40B4-BE49-F238E27FC236}">
                  <a16:creationId xmlns:a16="http://schemas.microsoft.com/office/drawing/2014/main" id="{EEEC21BC-7547-437B-9C10-C0FD03F89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937" y="15845982"/>
              <a:ext cx="306424" cy="1997886"/>
            </a:xfrm>
            <a:custGeom>
              <a:avLst/>
              <a:gdLst>
                <a:gd name="T0" fmla="*/ 37 w 50"/>
                <a:gd name="T1" fmla="*/ 121 h 326"/>
                <a:gd name="T2" fmla="*/ 37 w 50"/>
                <a:gd name="T3" fmla="*/ 159 h 326"/>
                <a:gd name="T4" fmla="*/ 33 w 50"/>
                <a:gd name="T5" fmla="*/ 188 h 326"/>
                <a:gd name="T6" fmla="*/ 33 w 50"/>
                <a:gd name="T7" fmla="*/ 218 h 326"/>
                <a:gd name="T8" fmla="*/ 33 w 50"/>
                <a:gd name="T9" fmla="*/ 243 h 326"/>
                <a:gd name="T10" fmla="*/ 33 w 50"/>
                <a:gd name="T11" fmla="*/ 263 h 326"/>
                <a:gd name="T12" fmla="*/ 33 w 50"/>
                <a:gd name="T13" fmla="*/ 284 h 326"/>
                <a:gd name="T14" fmla="*/ 29 w 50"/>
                <a:gd name="T15" fmla="*/ 297 h 326"/>
                <a:gd name="T16" fmla="*/ 25 w 50"/>
                <a:gd name="T17" fmla="*/ 309 h 326"/>
                <a:gd name="T18" fmla="*/ 25 w 50"/>
                <a:gd name="T19" fmla="*/ 314 h 326"/>
                <a:gd name="T20" fmla="*/ 20 w 50"/>
                <a:gd name="T21" fmla="*/ 322 h 326"/>
                <a:gd name="T22" fmla="*/ 16 w 50"/>
                <a:gd name="T23" fmla="*/ 326 h 326"/>
                <a:gd name="T24" fmla="*/ 12 w 50"/>
                <a:gd name="T25" fmla="*/ 326 h 326"/>
                <a:gd name="T26" fmla="*/ 8 w 50"/>
                <a:gd name="T27" fmla="*/ 326 h 326"/>
                <a:gd name="T28" fmla="*/ 8 w 50"/>
                <a:gd name="T29" fmla="*/ 322 h 326"/>
                <a:gd name="T30" fmla="*/ 4 w 50"/>
                <a:gd name="T31" fmla="*/ 318 h 326"/>
                <a:gd name="T32" fmla="*/ 0 w 50"/>
                <a:gd name="T33" fmla="*/ 309 h 326"/>
                <a:gd name="T34" fmla="*/ 0 w 50"/>
                <a:gd name="T35" fmla="*/ 301 h 326"/>
                <a:gd name="T36" fmla="*/ 0 w 50"/>
                <a:gd name="T37" fmla="*/ 293 h 326"/>
                <a:gd name="T38" fmla="*/ 0 w 50"/>
                <a:gd name="T39" fmla="*/ 280 h 326"/>
                <a:gd name="T40" fmla="*/ 0 w 50"/>
                <a:gd name="T41" fmla="*/ 272 h 326"/>
                <a:gd name="T42" fmla="*/ 4 w 50"/>
                <a:gd name="T43" fmla="*/ 268 h 326"/>
                <a:gd name="T44" fmla="*/ 4 w 50"/>
                <a:gd name="T45" fmla="*/ 259 h 326"/>
                <a:gd name="T46" fmla="*/ 4 w 50"/>
                <a:gd name="T47" fmla="*/ 251 h 326"/>
                <a:gd name="T48" fmla="*/ 4 w 50"/>
                <a:gd name="T49" fmla="*/ 238 h 326"/>
                <a:gd name="T50" fmla="*/ 4 w 50"/>
                <a:gd name="T51" fmla="*/ 230 h 326"/>
                <a:gd name="T52" fmla="*/ 8 w 50"/>
                <a:gd name="T53" fmla="*/ 218 h 326"/>
                <a:gd name="T54" fmla="*/ 8 w 50"/>
                <a:gd name="T55" fmla="*/ 201 h 326"/>
                <a:gd name="T56" fmla="*/ 8 w 50"/>
                <a:gd name="T57" fmla="*/ 188 h 326"/>
                <a:gd name="T58" fmla="*/ 8 w 50"/>
                <a:gd name="T59" fmla="*/ 159 h 326"/>
                <a:gd name="T60" fmla="*/ 12 w 50"/>
                <a:gd name="T61" fmla="*/ 130 h 326"/>
                <a:gd name="T62" fmla="*/ 12 w 50"/>
                <a:gd name="T63" fmla="*/ 105 h 326"/>
                <a:gd name="T64" fmla="*/ 12 w 50"/>
                <a:gd name="T65" fmla="*/ 84 h 326"/>
                <a:gd name="T66" fmla="*/ 12 w 50"/>
                <a:gd name="T67" fmla="*/ 67 h 326"/>
                <a:gd name="T68" fmla="*/ 8 w 50"/>
                <a:gd name="T69" fmla="*/ 55 h 326"/>
                <a:gd name="T70" fmla="*/ 8 w 50"/>
                <a:gd name="T71" fmla="*/ 42 h 326"/>
                <a:gd name="T72" fmla="*/ 8 w 50"/>
                <a:gd name="T73" fmla="*/ 29 h 326"/>
                <a:gd name="T74" fmla="*/ 8 w 50"/>
                <a:gd name="T75" fmla="*/ 25 h 326"/>
                <a:gd name="T76" fmla="*/ 4 w 50"/>
                <a:gd name="T77" fmla="*/ 21 h 326"/>
                <a:gd name="T78" fmla="*/ 0 w 50"/>
                <a:gd name="T79" fmla="*/ 13 h 326"/>
                <a:gd name="T80" fmla="*/ 0 w 50"/>
                <a:gd name="T81" fmla="*/ 9 h 326"/>
                <a:gd name="T82" fmla="*/ 0 w 50"/>
                <a:gd name="T83" fmla="*/ 9 h 326"/>
                <a:gd name="T84" fmla="*/ 0 w 50"/>
                <a:gd name="T85" fmla="*/ 4 h 326"/>
                <a:gd name="T86" fmla="*/ 0 w 50"/>
                <a:gd name="T87" fmla="*/ 0 h 326"/>
                <a:gd name="T88" fmla="*/ 4 w 50"/>
                <a:gd name="T89" fmla="*/ 0 h 326"/>
                <a:gd name="T90" fmla="*/ 12 w 50"/>
                <a:gd name="T91" fmla="*/ 0 h 326"/>
                <a:gd name="T92" fmla="*/ 16 w 50"/>
                <a:gd name="T93" fmla="*/ 0 h 326"/>
                <a:gd name="T94" fmla="*/ 29 w 50"/>
                <a:gd name="T95" fmla="*/ 4 h 326"/>
                <a:gd name="T96" fmla="*/ 37 w 50"/>
                <a:gd name="T97" fmla="*/ 9 h 326"/>
                <a:gd name="T98" fmla="*/ 45 w 50"/>
                <a:gd name="T99" fmla="*/ 13 h 326"/>
                <a:gd name="T100" fmla="*/ 45 w 50"/>
                <a:gd name="T101" fmla="*/ 17 h 326"/>
                <a:gd name="T102" fmla="*/ 50 w 50"/>
                <a:gd name="T103" fmla="*/ 21 h 326"/>
                <a:gd name="T104" fmla="*/ 45 w 50"/>
                <a:gd name="T105" fmla="*/ 25 h 326"/>
                <a:gd name="T106" fmla="*/ 45 w 50"/>
                <a:gd name="T107" fmla="*/ 38 h 326"/>
                <a:gd name="T108" fmla="*/ 45 w 50"/>
                <a:gd name="T109" fmla="*/ 42 h 326"/>
                <a:gd name="T110" fmla="*/ 41 w 50"/>
                <a:gd name="T111" fmla="*/ 46 h 326"/>
                <a:gd name="T112" fmla="*/ 41 w 50"/>
                <a:gd name="T113" fmla="*/ 55 h 326"/>
                <a:gd name="T114" fmla="*/ 41 w 50"/>
                <a:gd name="T115" fmla="*/ 63 h 326"/>
                <a:gd name="T116" fmla="*/ 37 w 50"/>
                <a:gd name="T117" fmla="*/ 75 h 326"/>
                <a:gd name="T118" fmla="*/ 37 w 50"/>
                <a:gd name="T119" fmla="*/ 88 h 326"/>
                <a:gd name="T120" fmla="*/ 37 w 50"/>
                <a:gd name="T121" fmla="*/ 105 h 326"/>
                <a:gd name="T122" fmla="*/ 37 w 50"/>
                <a:gd name="T123" fmla="*/ 121 h 326"/>
                <a:gd name="T124" fmla="*/ 37 w 50"/>
                <a:gd name="T125" fmla="*/ 12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" h="326">
                  <a:moveTo>
                    <a:pt x="37" y="121"/>
                  </a:moveTo>
                  <a:lnTo>
                    <a:pt x="37" y="159"/>
                  </a:lnTo>
                  <a:lnTo>
                    <a:pt x="33" y="188"/>
                  </a:lnTo>
                  <a:lnTo>
                    <a:pt x="33" y="218"/>
                  </a:lnTo>
                  <a:lnTo>
                    <a:pt x="33" y="243"/>
                  </a:lnTo>
                  <a:lnTo>
                    <a:pt x="33" y="263"/>
                  </a:lnTo>
                  <a:lnTo>
                    <a:pt x="33" y="284"/>
                  </a:lnTo>
                  <a:lnTo>
                    <a:pt x="29" y="297"/>
                  </a:lnTo>
                  <a:lnTo>
                    <a:pt x="25" y="309"/>
                  </a:lnTo>
                  <a:lnTo>
                    <a:pt x="25" y="314"/>
                  </a:lnTo>
                  <a:lnTo>
                    <a:pt x="20" y="322"/>
                  </a:lnTo>
                  <a:lnTo>
                    <a:pt x="16" y="326"/>
                  </a:lnTo>
                  <a:lnTo>
                    <a:pt x="12" y="326"/>
                  </a:lnTo>
                  <a:lnTo>
                    <a:pt x="8" y="326"/>
                  </a:lnTo>
                  <a:lnTo>
                    <a:pt x="8" y="322"/>
                  </a:lnTo>
                  <a:lnTo>
                    <a:pt x="4" y="318"/>
                  </a:lnTo>
                  <a:lnTo>
                    <a:pt x="0" y="309"/>
                  </a:lnTo>
                  <a:lnTo>
                    <a:pt x="0" y="301"/>
                  </a:lnTo>
                  <a:lnTo>
                    <a:pt x="0" y="293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4" y="268"/>
                  </a:lnTo>
                  <a:lnTo>
                    <a:pt x="4" y="259"/>
                  </a:lnTo>
                  <a:lnTo>
                    <a:pt x="4" y="251"/>
                  </a:lnTo>
                  <a:lnTo>
                    <a:pt x="4" y="238"/>
                  </a:lnTo>
                  <a:lnTo>
                    <a:pt x="4" y="230"/>
                  </a:lnTo>
                  <a:lnTo>
                    <a:pt x="8" y="218"/>
                  </a:lnTo>
                  <a:lnTo>
                    <a:pt x="8" y="201"/>
                  </a:lnTo>
                  <a:lnTo>
                    <a:pt x="8" y="188"/>
                  </a:lnTo>
                  <a:lnTo>
                    <a:pt x="8" y="159"/>
                  </a:lnTo>
                  <a:lnTo>
                    <a:pt x="12" y="130"/>
                  </a:lnTo>
                  <a:lnTo>
                    <a:pt x="12" y="105"/>
                  </a:lnTo>
                  <a:lnTo>
                    <a:pt x="12" y="84"/>
                  </a:lnTo>
                  <a:lnTo>
                    <a:pt x="12" y="67"/>
                  </a:lnTo>
                  <a:lnTo>
                    <a:pt x="8" y="55"/>
                  </a:lnTo>
                  <a:lnTo>
                    <a:pt x="8" y="42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9" y="4"/>
                  </a:lnTo>
                  <a:lnTo>
                    <a:pt x="37" y="9"/>
                  </a:lnTo>
                  <a:lnTo>
                    <a:pt x="45" y="13"/>
                  </a:lnTo>
                  <a:lnTo>
                    <a:pt x="45" y="17"/>
                  </a:lnTo>
                  <a:lnTo>
                    <a:pt x="50" y="21"/>
                  </a:lnTo>
                  <a:lnTo>
                    <a:pt x="45" y="25"/>
                  </a:lnTo>
                  <a:lnTo>
                    <a:pt x="45" y="38"/>
                  </a:lnTo>
                  <a:lnTo>
                    <a:pt x="45" y="42"/>
                  </a:lnTo>
                  <a:lnTo>
                    <a:pt x="41" y="46"/>
                  </a:lnTo>
                  <a:lnTo>
                    <a:pt x="41" y="55"/>
                  </a:lnTo>
                  <a:lnTo>
                    <a:pt x="41" y="63"/>
                  </a:lnTo>
                  <a:lnTo>
                    <a:pt x="37" y="75"/>
                  </a:lnTo>
                  <a:lnTo>
                    <a:pt x="37" y="88"/>
                  </a:lnTo>
                  <a:lnTo>
                    <a:pt x="37" y="105"/>
                  </a:lnTo>
                  <a:lnTo>
                    <a:pt x="37" y="121"/>
                  </a:lnTo>
                  <a:lnTo>
                    <a:pt x="37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2">
              <a:extLst>
                <a:ext uri="{FF2B5EF4-FFF2-40B4-BE49-F238E27FC236}">
                  <a16:creationId xmlns:a16="http://schemas.microsoft.com/office/drawing/2014/main" id="{C0E02CF8-B3A5-4D8A-8F61-536D53A2D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817" y="16385289"/>
              <a:ext cx="992815" cy="281910"/>
            </a:xfrm>
            <a:custGeom>
              <a:avLst/>
              <a:gdLst>
                <a:gd name="T0" fmla="*/ 62 w 162"/>
                <a:gd name="T1" fmla="*/ 13 h 46"/>
                <a:gd name="T2" fmla="*/ 79 w 162"/>
                <a:gd name="T3" fmla="*/ 13 h 46"/>
                <a:gd name="T4" fmla="*/ 91 w 162"/>
                <a:gd name="T5" fmla="*/ 8 h 46"/>
                <a:gd name="T6" fmla="*/ 100 w 162"/>
                <a:gd name="T7" fmla="*/ 8 h 46"/>
                <a:gd name="T8" fmla="*/ 112 w 162"/>
                <a:gd name="T9" fmla="*/ 4 h 46"/>
                <a:gd name="T10" fmla="*/ 121 w 162"/>
                <a:gd name="T11" fmla="*/ 4 h 46"/>
                <a:gd name="T12" fmla="*/ 129 w 162"/>
                <a:gd name="T13" fmla="*/ 4 h 46"/>
                <a:gd name="T14" fmla="*/ 133 w 162"/>
                <a:gd name="T15" fmla="*/ 4 h 46"/>
                <a:gd name="T16" fmla="*/ 137 w 162"/>
                <a:gd name="T17" fmla="*/ 0 h 46"/>
                <a:gd name="T18" fmla="*/ 146 w 162"/>
                <a:gd name="T19" fmla="*/ 4 h 46"/>
                <a:gd name="T20" fmla="*/ 154 w 162"/>
                <a:gd name="T21" fmla="*/ 4 h 46"/>
                <a:gd name="T22" fmla="*/ 158 w 162"/>
                <a:gd name="T23" fmla="*/ 8 h 46"/>
                <a:gd name="T24" fmla="*/ 158 w 162"/>
                <a:gd name="T25" fmla="*/ 13 h 46"/>
                <a:gd name="T26" fmla="*/ 162 w 162"/>
                <a:gd name="T27" fmla="*/ 17 h 46"/>
                <a:gd name="T28" fmla="*/ 158 w 162"/>
                <a:gd name="T29" fmla="*/ 21 h 46"/>
                <a:gd name="T30" fmla="*/ 154 w 162"/>
                <a:gd name="T31" fmla="*/ 21 h 46"/>
                <a:gd name="T32" fmla="*/ 142 w 162"/>
                <a:gd name="T33" fmla="*/ 25 h 46"/>
                <a:gd name="T34" fmla="*/ 133 w 162"/>
                <a:gd name="T35" fmla="*/ 29 h 46"/>
                <a:gd name="T36" fmla="*/ 116 w 162"/>
                <a:gd name="T37" fmla="*/ 33 h 46"/>
                <a:gd name="T38" fmla="*/ 100 w 162"/>
                <a:gd name="T39" fmla="*/ 38 h 46"/>
                <a:gd name="T40" fmla="*/ 83 w 162"/>
                <a:gd name="T41" fmla="*/ 38 h 46"/>
                <a:gd name="T42" fmla="*/ 66 w 162"/>
                <a:gd name="T43" fmla="*/ 42 h 46"/>
                <a:gd name="T44" fmla="*/ 54 w 162"/>
                <a:gd name="T45" fmla="*/ 46 h 46"/>
                <a:gd name="T46" fmla="*/ 41 w 162"/>
                <a:gd name="T47" fmla="*/ 46 h 46"/>
                <a:gd name="T48" fmla="*/ 33 w 162"/>
                <a:gd name="T49" fmla="*/ 46 h 46"/>
                <a:gd name="T50" fmla="*/ 25 w 162"/>
                <a:gd name="T51" fmla="*/ 46 h 46"/>
                <a:gd name="T52" fmla="*/ 20 w 162"/>
                <a:gd name="T53" fmla="*/ 42 h 46"/>
                <a:gd name="T54" fmla="*/ 12 w 162"/>
                <a:gd name="T55" fmla="*/ 42 h 46"/>
                <a:gd name="T56" fmla="*/ 8 w 162"/>
                <a:gd name="T57" fmla="*/ 38 h 46"/>
                <a:gd name="T58" fmla="*/ 4 w 162"/>
                <a:gd name="T59" fmla="*/ 33 h 46"/>
                <a:gd name="T60" fmla="*/ 0 w 162"/>
                <a:gd name="T61" fmla="*/ 29 h 46"/>
                <a:gd name="T62" fmla="*/ 0 w 162"/>
                <a:gd name="T63" fmla="*/ 29 h 46"/>
                <a:gd name="T64" fmla="*/ 0 w 162"/>
                <a:gd name="T65" fmla="*/ 25 h 46"/>
                <a:gd name="T66" fmla="*/ 4 w 162"/>
                <a:gd name="T67" fmla="*/ 25 h 46"/>
                <a:gd name="T68" fmla="*/ 8 w 162"/>
                <a:gd name="T69" fmla="*/ 25 h 46"/>
                <a:gd name="T70" fmla="*/ 12 w 162"/>
                <a:gd name="T71" fmla="*/ 25 h 46"/>
                <a:gd name="T72" fmla="*/ 20 w 162"/>
                <a:gd name="T73" fmla="*/ 21 h 46"/>
                <a:gd name="T74" fmla="*/ 29 w 162"/>
                <a:gd name="T75" fmla="*/ 21 h 46"/>
                <a:gd name="T76" fmla="*/ 37 w 162"/>
                <a:gd name="T77" fmla="*/ 21 h 46"/>
                <a:gd name="T78" fmla="*/ 50 w 162"/>
                <a:gd name="T79" fmla="*/ 17 h 46"/>
                <a:gd name="T80" fmla="*/ 62 w 162"/>
                <a:gd name="T81" fmla="*/ 13 h 46"/>
                <a:gd name="T82" fmla="*/ 62 w 162"/>
                <a:gd name="T8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2" h="46">
                  <a:moveTo>
                    <a:pt x="62" y="13"/>
                  </a:moveTo>
                  <a:lnTo>
                    <a:pt x="79" y="13"/>
                  </a:lnTo>
                  <a:lnTo>
                    <a:pt x="91" y="8"/>
                  </a:lnTo>
                  <a:lnTo>
                    <a:pt x="100" y="8"/>
                  </a:lnTo>
                  <a:lnTo>
                    <a:pt x="112" y="4"/>
                  </a:lnTo>
                  <a:lnTo>
                    <a:pt x="121" y="4"/>
                  </a:lnTo>
                  <a:lnTo>
                    <a:pt x="129" y="4"/>
                  </a:lnTo>
                  <a:lnTo>
                    <a:pt x="133" y="4"/>
                  </a:lnTo>
                  <a:lnTo>
                    <a:pt x="137" y="0"/>
                  </a:lnTo>
                  <a:lnTo>
                    <a:pt x="146" y="4"/>
                  </a:lnTo>
                  <a:lnTo>
                    <a:pt x="154" y="4"/>
                  </a:lnTo>
                  <a:lnTo>
                    <a:pt x="158" y="8"/>
                  </a:lnTo>
                  <a:lnTo>
                    <a:pt x="158" y="13"/>
                  </a:lnTo>
                  <a:lnTo>
                    <a:pt x="162" y="17"/>
                  </a:lnTo>
                  <a:lnTo>
                    <a:pt x="158" y="21"/>
                  </a:lnTo>
                  <a:lnTo>
                    <a:pt x="154" y="21"/>
                  </a:lnTo>
                  <a:lnTo>
                    <a:pt x="142" y="25"/>
                  </a:lnTo>
                  <a:lnTo>
                    <a:pt x="133" y="29"/>
                  </a:lnTo>
                  <a:lnTo>
                    <a:pt x="116" y="33"/>
                  </a:lnTo>
                  <a:lnTo>
                    <a:pt x="100" y="38"/>
                  </a:lnTo>
                  <a:lnTo>
                    <a:pt x="83" y="38"/>
                  </a:lnTo>
                  <a:lnTo>
                    <a:pt x="66" y="42"/>
                  </a:lnTo>
                  <a:lnTo>
                    <a:pt x="54" y="46"/>
                  </a:lnTo>
                  <a:lnTo>
                    <a:pt x="41" y="46"/>
                  </a:lnTo>
                  <a:lnTo>
                    <a:pt x="33" y="46"/>
                  </a:lnTo>
                  <a:lnTo>
                    <a:pt x="25" y="46"/>
                  </a:lnTo>
                  <a:lnTo>
                    <a:pt x="20" y="42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20" y="21"/>
                  </a:lnTo>
                  <a:lnTo>
                    <a:pt x="29" y="21"/>
                  </a:lnTo>
                  <a:lnTo>
                    <a:pt x="37" y="21"/>
                  </a:lnTo>
                  <a:lnTo>
                    <a:pt x="50" y="17"/>
                  </a:lnTo>
                  <a:lnTo>
                    <a:pt x="62" y="13"/>
                  </a:lnTo>
                  <a:lnTo>
                    <a:pt x="62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3">
              <a:extLst>
                <a:ext uri="{FF2B5EF4-FFF2-40B4-BE49-F238E27FC236}">
                  <a16:creationId xmlns:a16="http://schemas.microsoft.com/office/drawing/2014/main" id="{FE44841F-A459-4B75-AD8B-AC328715F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631" y="16464957"/>
              <a:ext cx="741549" cy="943787"/>
            </a:xfrm>
            <a:custGeom>
              <a:avLst/>
              <a:gdLst>
                <a:gd name="T0" fmla="*/ 37 w 121"/>
                <a:gd name="T1" fmla="*/ 137 h 154"/>
                <a:gd name="T2" fmla="*/ 29 w 121"/>
                <a:gd name="T3" fmla="*/ 142 h 154"/>
                <a:gd name="T4" fmla="*/ 21 w 121"/>
                <a:gd name="T5" fmla="*/ 146 h 154"/>
                <a:gd name="T6" fmla="*/ 17 w 121"/>
                <a:gd name="T7" fmla="*/ 150 h 154"/>
                <a:gd name="T8" fmla="*/ 8 w 121"/>
                <a:gd name="T9" fmla="*/ 154 h 154"/>
                <a:gd name="T10" fmla="*/ 4 w 121"/>
                <a:gd name="T11" fmla="*/ 154 h 154"/>
                <a:gd name="T12" fmla="*/ 0 w 121"/>
                <a:gd name="T13" fmla="*/ 154 h 154"/>
                <a:gd name="T14" fmla="*/ 0 w 121"/>
                <a:gd name="T15" fmla="*/ 154 h 154"/>
                <a:gd name="T16" fmla="*/ 0 w 121"/>
                <a:gd name="T17" fmla="*/ 154 h 154"/>
                <a:gd name="T18" fmla="*/ 0 w 121"/>
                <a:gd name="T19" fmla="*/ 150 h 154"/>
                <a:gd name="T20" fmla="*/ 0 w 121"/>
                <a:gd name="T21" fmla="*/ 146 h 154"/>
                <a:gd name="T22" fmla="*/ 4 w 121"/>
                <a:gd name="T23" fmla="*/ 146 h 154"/>
                <a:gd name="T24" fmla="*/ 8 w 121"/>
                <a:gd name="T25" fmla="*/ 142 h 154"/>
                <a:gd name="T26" fmla="*/ 17 w 121"/>
                <a:gd name="T27" fmla="*/ 129 h 154"/>
                <a:gd name="T28" fmla="*/ 33 w 121"/>
                <a:gd name="T29" fmla="*/ 112 h 154"/>
                <a:gd name="T30" fmla="*/ 42 w 121"/>
                <a:gd name="T31" fmla="*/ 104 h 154"/>
                <a:gd name="T32" fmla="*/ 50 w 121"/>
                <a:gd name="T33" fmla="*/ 96 h 154"/>
                <a:gd name="T34" fmla="*/ 58 w 121"/>
                <a:gd name="T35" fmla="*/ 83 h 154"/>
                <a:gd name="T36" fmla="*/ 67 w 121"/>
                <a:gd name="T37" fmla="*/ 66 h 154"/>
                <a:gd name="T38" fmla="*/ 79 w 121"/>
                <a:gd name="T39" fmla="*/ 54 h 154"/>
                <a:gd name="T40" fmla="*/ 88 w 121"/>
                <a:gd name="T41" fmla="*/ 37 h 154"/>
                <a:gd name="T42" fmla="*/ 96 w 121"/>
                <a:gd name="T43" fmla="*/ 20 h 154"/>
                <a:gd name="T44" fmla="*/ 108 w 121"/>
                <a:gd name="T45" fmla="*/ 0 h 154"/>
                <a:gd name="T46" fmla="*/ 121 w 121"/>
                <a:gd name="T47" fmla="*/ 37 h 154"/>
                <a:gd name="T48" fmla="*/ 108 w 121"/>
                <a:gd name="T49" fmla="*/ 58 h 154"/>
                <a:gd name="T50" fmla="*/ 100 w 121"/>
                <a:gd name="T51" fmla="*/ 71 h 154"/>
                <a:gd name="T52" fmla="*/ 88 w 121"/>
                <a:gd name="T53" fmla="*/ 87 h 154"/>
                <a:gd name="T54" fmla="*/ 79 w 121"/>
                <a:gd name="T55" fmla="*/ 100 h 154"/>
                <a:gd name="T56" fmla="*/ 67 w 121"/>
                <a:gd name="T57" fmla="*/ 112 h 154"/>
                <a:gd name="T58" fmla="*/ 58 w 121"/>
                <a:gd name="T59" fmla="*/ 121 h 154"/>
                <a:gd name="T60" fmla="*/ 46 w 121"/>
                <a:gd name="T61" fmla="*/ 129 h 154"/>
                <a:gd name="T62" fmla="*/ 37 w 121"/>
                <a:gd name="T63" fmla="*/ 137 h 154"/>
                <a:gd name="T64" fmla="*/ 37 w 121"/>
                <a:gd name="T65" fmla="*/ 1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54">
                  <a:moveTo>
                    <a:pt x="37" y="137"/>
                  </a:moveTo>
                  <a:lnTo>
                    <a:pt x="29" y="142"/>
                  </a:lnTo>
                  <a:lnTo>
                    <a:pt x="21" y="146"/>
                  </a:lnTo>
                  <a:lnTo>
                    <a:pt x="17" y="150"/>
                  </a:lnTo>
                  <a:lnTo>
                    <a:pt x="8" y="154"/>
                  </a:lnTo>
                  <a:lnTo>
                    <a:pt x="4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4" y="146"/>
                  </a:lnTo>
                  <a:lnTo>
                    <a:pt x="8" y="142"/>
                  </a:lnTo>
                  <a:lnTo>
                    <a:pt x="17" y="129"/>
                  </a:lnTo>
                  <a:lnTo>
                    <a:pt x="33" y="112"/>
                  </a:lnTo>
                  <a:lnTo>
                    <a:pt x="42" y="104"/>
                  </a:lnTo>
                  <a:lnTo>
                    <a:pt x="50" y="96"/>
                  </a:lnTo>
                  <a:lnTo>
                    <a:pt x="58" y="83"/>
                  </a:lnTo>
                  <a:lnTo>
                    <a:pt x="67" y="66"/>
                  </a:lnTo>
                  <a:lnTo>
                    <a:pt x="79" y="54"/>
                  </a:lnTo>
                  <a:lnTo>
                    <a:pt x="88" y="37"/>
                  </a:lnTo>
                  <a:lnTo>
                    <a:pt x="96" y="20"/>
                  </a:lnTo>
                  <a:lnTo>
                    <a:pt x="108" y="0"/>
                  </a:lnTo>
                  <a:lnTo>
                    <a:pt x="121" y="37"/>
                  </a:lnTo>
                  <a:lnTo>
                    <a:pt x="108" y="58"/>
                  </a:lnTo>
                  <a:lnTo>
                    <a:pt x="100" y="71"/>
                  </a:lnTo>
                  <a:lnTo>
                    <a:pt x="88" y="87"/>
                  </a:lnTo>
                  <a:lnTo>
                    <a:pt x="79" y="100"/>
                  </a:lnTo>
                  <a:lnTo>
                    <a:pt x="67" y="112"/>
                  </a:lnTo>
                  <a:lnTo>
                    <a:pt x="58" y="121"/>
                  </a:lnTo>
                  <a:lnTo>
                    <a:pt x="46" y="129"/>
                  </a:lnTo>
                  <a:lnTo>
                    <a:pt x="37" y="137"/>
                  </a:lnTo>
                  <a:lnTo>
                    <a:pt x="37" y="1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4">
              <a:extLst>
                <a:ext uri="{FF2B5EF4-FFF2-40B4-BE49-F238E27FC236}">
                  <a16:creationId xmlns:a16="http://schemas.microsoft.com/office/drawing/2014/main" id="{EE3A8B54-01D1-4717-902F-8E842F2AF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9507" y="16771382"/>
              <a:ext cx="361583" cy="281910"/>
            </a:xfrm>
            <a:custGeom>
              <a:avLst/>
              <a:gdLst>
                <a:gd name="T0" fmla="*/ 0 w 59"/>
                <a:gd name="T1" fmla="*/ 0 h 46"/>
                <a:gd name="T2" fmla="*/ 13 w 59"/>
                <a:gd name="T3" fmla="*/ 0 h 46"/>
                <a:gd name="T4" fmla="*/ 25 w 59"/>
                <a:gd name="T5" fmla="*/ 0 h 46"/>
                <a:gd name="T6" fmla="*/ 42 w 59"/>
                <a:gd name="T7" fmla="*/ 8 h 46"/>
                <a:gd name="T8" fmla="*/ 51 w 59"/>
                <a:gd name="T9" fmla="*/ 12 h 46"/>
                <a:gd name="T10" fmla="*/ 59 w 59"/>
                <a:gd name="T11" fmla="*/ 16 h 46"/>
                <a:gd name="T12" fmla="*/ 59 w 59"/>
                <a:gd name="T13" fmla="*/ 25 h 46"/>
                <a:gd name="T14" fmla="*/ 59 w 59"/>
                <a:gd name="T15" fmla="*/ 29 h 46"/>
                <a:gd name="T16" fmla="*/ 59 w 59"/>
                <a:gd name="T17" fmla="*/ 37 h 46"/>
                <a:gd name="T18" fmla="*/ 59 w 59"/>
                <a:gd name="T19" fmla="*/ 41 h 46"/>
                <a:gd name="T20" fmla="*/ 55 w 59"/>
                <a:gd name="T21" fmla="*/ 46 h 46"/>
                <a:gd name="T22" fmla="*/ 51 w 59"/>
                <a:gd name="T23" fmla="*/ 46 h 46"/>
                <a:gd name="T24" fmla="*/ 46 w 59"/>
                <a:gd name="T25" fmla="*/ 46 h 46"/>
                <a:gd name="T26" fmla="*/ 42 w 59"/>
                <a:gd name="T27" fmla="*/ 41 h 46"/>
                <a:gd name="T28" fmla="*/ 38 w 59"/>
                <a:gd name="T29" fmla="*/ 37 h 46"/>
                <a:gd name="T30" fmla="*/ 30 w 59"/>
                <a:gd name="T31" fmla="*/ 33 h 46"/>
                <a:gd name="T32" fmla="*/ 25 w 59"/>
                <a:gd name="T33" fmla="*/ 29 h 46"/>
                <a:gd name="T34" fmla="*/ 17 w 59"/>
                <a:gd name="T35" fmla="*/ 21 h 46"/>
                <a:gd name="T36" fmla="*/ 9 w 59"/>
                <a:gd name="T37" fmla="*/ 8 h 46"/>
                <a:gd name="T38" fmla="*/ 0 w 59"/>
                <a:gd name="T39" fmla="*/ 0 h 46"/>
                <a:gd name="T40" fmla="*/ 0 w 59"/>
                <a:gd name="T4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46">
                  <a:moveTo>
                    <a:pt x="0" y="0"/>
                  </a:moveTo>
                  <a:lnTo>
                    <a:pt x="13" y="0"/>
                  </a:lnTo>
                  <a:lnTo>
                    <a:pt x="25" y="0"/>
                  </a:lnTo>
                  <a:lnTo>
                    <a:pt x="42" y="8"/>
                  </a:lnTo>
                  <a:lnTo>
                    <a:pt x="51" y="12"/>
                  </a:lnTo>
                  <a:lnTo>
                    <a:pt x="59" y="16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59" y="37"/>
                  </a:lnTo>
                  <a:lnTo>
                    <a:pt x="59" y="41"/>
                  </a:lnTo>
                  <a:lnTo>
                    <a:pt x="55" y="46"/>
                  </a:lnTo>
                  <a:lnTo>
                    <a:pt x="51" y="46"/>
                  </a:lnTo>
                  <a:lnTo>
                    <a:pt x="46" y="46"/>
                  </a:lnTo>
                  <a:lnTo>
                    <a:pt x="42" y="41"/>
                  </a:lnTo>
                  <a:lnTo>
                    <a:pt x="38" y="37"/>
                  </a:lnTo>
                  <a:lnTo>
                    <a:pt x="30" y="33"/>
                  </a:lnTo>
                  <a:lnTo>
                    <a:pt x="25" y="29"/>
                  </a:lnTo>
                  <a:lnTo>
                    <a:pt x="17" y="21"/>
                  </a:lnTo>
                  <a:lnTo>
                    <a:pt x="9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5">
              <a:extLst>
                <a:ext uri="{FF2B5EF4-FFF2-40B4-BE49-F238E27FC236}">
                  <a16:creationId xmlns:a16="http://schemas.microsoft.com/office/drawing/2014/main" id="{56FB2EE4-0A54-464A-B64A-461350659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118" y="16103379"/>
              <a:ext cx="1047973" cy="1587280"/>
            </a:xfrm>
            <a:custGeom>
              <a:avLst/>
              <a:gdLst>
                <a:gd name="T0" fmla="*/ 100 w 171"/>
                <a:gd name="T1" fmla="*/ 221 h 259"/>
                <a:gd name="T2" fmla="*/ 71 w 171"/>
                <a:gd name="T3" fmla="*/ 238 h 259"/>
                <a:gd name="T4" fmla="*/ 34 w 171"/>
                <a:gd name="T5" fmla="*/ 255 h 259"/>
                <a:gd name="T6" fmla="*/ 4 w 171"/>
                <a:gd name="T7" fmla="*/ 259 h 259"/>
                <a:gd name="T8" fmla="*/ 0 w 171"/>
                <a:gd name="T9" fmla="*/ 251 h 259"/>
                <a:gd name="T10" fmla="*/ 13 w 171"/>
                <a:gd name="T11" fmla="*/ 242 h 259"/>
                <a:gd name="T12" fmla="*/ 34 w 171"/>
                <a:gd name="T13" fmla="*/ 234 h 259"/>
                <a:gd name="T14" fmla="*/ 75 w 171"/>
                <a:gd name="T15" fmla="*/ 205 h 259"/>
                <a:gd name="T16" fmla="*/ 100 w 171"/>
                <a:gd name="T17" fmla="*/ 176 h 259"/>
                <a:gd name="T18" fmla="*/ 113 w 171"/>
                <a:gd name="T19" fmla="*/ 138 h 259"/>
                <a:gd name="T20" fmla="*/ 121 w 171"/>
                <a:gd name="T21" fmla="*/ 121 h 259"/>
                <a:gd name="T22" fmla="*/ 113 w 171"/>
                <a:gd name="T23" fmla="*/ 117 h 259"/>
                <a:gd name="T24" fmla="*/ 96 w 171"/>
                <a:gd name="T25" fmla="*/ 109 h 259"/>
                <a:gd name="T26" fmla="*/ 96 w 171"/>
                <a:gd name="T27" fmla="*/ 100 h 259"/>
                <a:gd name="T28" fmla="*/ 109 w 171"/>
                <a:gd name="T29" fmla="*/ 67 h 259"/>
                <a:gd name="T30" fmla="*/ 117 w 171"/>
                <a:gd name="T31" fmla="*/ 46 h 259"/>
                <a:gd name="T32" fmla="*/ 121 w 171"/>
                <a:gd name="T33" fmla="*/ 38 h 259"/>
                <a:gd name="T34" fmla="*/ 117 w 171"/>
                <a:gd name="T35" fmla="*/ 33 h 259"/>
                <a:gd name="T36" fmla="*/ 109 w 171"/>
                <a:gd name="T37" fmla="*/ 33 h 259"/>
                <a:gd name="T38" fmla="*/ 92 w 171"/>
                <a:gd name="T39" fmla="*/ 38 h 259"/>
                <a:gd name="T40" fmla="*/ 63 w 171"/>
                <a:gd name="T41" fmla="*/ 42 h 259"/>
                <a:gd name="T42" fmla="*/ 42 w 171"/>
                <a:gd name="T43" fmla="*/ 46 h 259"/>
                <a:gd name="T44" fmla="*/ 29 w 171"/>
                <a:gd name="T45" fmla="*/ 46 h 259"/>
                <a:gd name="T46" fmla="*/ 17 w 171"/>
                <a:gd name="T47" fmla="*/ 46 h 259"/>
                <a:gd name="T48" fmla="*/ 9 w 171"/>
                <a:gd name="T49" fmla="*/ 38 h 259"/>
                <a:gd name="T50" fmla="*/ 46 w 171"/>
                <a:gd name="T51" fmla="*/ 25 h 259"/>
                <a:gd name="T52" fmla="*/ 84 w 171"/>
                <a:gd name="T53" fmla="*/ 17 h 259"/>
                <a:gd name="T54" fmla="*/ 105 w 171"/>
                <a:gd name="T55" fmla="*/ 13 h 259"/>
                <a:gd name="T56" fmla="*/ 121 w 171"/>
                <a:gd name="T57" fmla="*/ 0 h 259"/>
                <a:gd name="T58" fmla="*/ 138 w 171"/>
                <a:gd name="T59" fmla="*/ 0 h 259"/>
                <a:gd name="T60" fmla="*/ 163 w 171"/>
                <a:gd name="T61" fmla="*/ 13 h 259"/>
                <a:gd name="T62" fmla="*/ 171 w 171"/>
                <a:gd name="T63" fmla="*/ 25 h 259"/>
                <a:gd name="T64" fmla="*/ 167 w 171"/>
                <a:gd name="T65" fmla="*/ 33 h 259"/>
                <a:gd name="T66" fmla="*/ 146 w 171"/>
                <a:gd name="T67" fmla="*/ 50 h 259"/>
                <a:gd name="T68" fmla="*/ 130 w 171"/>
                <a:gd name="T69" fmla="*/ 79 h 259"/>
                <a:gd name="T70" fmla="*/ 121 w 171"/>
                <a:gd name="T71" fmla="*/ 96 h 259"/>
                <a:gd name="T72" fmla="*/ 134 w 171"/>
                <a:gd name="T73" fmla="*/ 100 h 259"/>
                <a:gd name="T74" fmla="*/ 155 w 171"/>
                <a:gd name="T75" fmla="*/ 113 h 259"/>
                <a:gd name="T76" fmla="*/ 159 w 171"/>
                <a:gd name="T77" fmla="*/ 121 h 259"/>
                <a:gd name="T78" fmla="*/ 155 w 171"/>
                <a:gd name="T79" fmla="*/ 134 h 259"/>
                <a:gd name="T80" fmla="*/ 146 w 171"/>
                <a:gd name="T81" fmla="*/ 159 h 259"/>
                <a:gd name="T82" fmla="*/ 126 w 171"/>
                <a:gd name="T83" fmla="*/ 18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1" h="259">
                  <a:moveTo>
                    <a:pt x="117" y="201"/>
                  </a:moveTo>
                  <a:lnTo>
                    <a:pt x="109" y="213"/>
                  </a:lnTo>
                  <a:lnTo>
                    <a:pt x="100" y="221"/>
                  </a:lnTo>
                  <a:lnTo>
                    <a:pt x="88" y="226"/>
                  </a:lnTo>
                  <a:lnTo>
                    <a:pt x="80" y="234"/>
                  </a:lnTo>
                  <a:lnTo>
                    <a:pt x="71" y="238"/>
                  </a:lnTo>
                  <a:lnTo>
                    <a:pt x="59" y="247"/>
                  </a:lnTo>
                  <a:lnTo>
                    <a:pt x="46" y="251"/>
                  </a:lnTo>
                  <a:lnTo>
                    <a:pt x="34" y="255"/>
                  </a:lnTo>
                  <a:lnTo>
                    <a:pt x="21" y="255"/>
                  </a:lnTo>
                  <a:lnTo>
                    <a:pt x="9" y="259"/>
                  </a:lnTo>
                  <a:lnTo>
                    <a:pt x="4" y="259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4" y="251"/>
                  </a:lnTo>
                  <a:lnTo>
                    <a:pt x="9" y="247"/>
                  </a:lnTo>
                  <a:lnTo>
                    <a:pt x="13" y="242"/>
                  </a:lnTo>
                  <a:lnTo>
                    <a:pt x="17" y="242"/>
                  </a:lnTo>
                  <a:lnTo>
                    <a:pt x="25" y="238"/>
                  </a:lnTo>
                  <a:lnTo>
                    <a:pt x="34" y="234"/>
                  </a:lnTo>
                  <a:lnTo>
                    <a:pt x="50" y="226"/>
                  </a:lnTo>
                  <a:lnTo>
                    <a:pt x="63" y="217"/>
                  </a:lnTo>
                  <a:lnTo>
                    <a:pt x="75" y="205"/>
                  </a:lnTo>
                  <a:lnTo>
                    <a:pt x="84" y="196"/>
                  </a:lnTo>
                  <a:lnTo>
                    <a:pt x="92" y="184"/>
                  </a:lnTo>
                  <a:lnTo>
                    <a:pt x="100" y="176"/>
                  </a:lnTo>
                  <a:lnTo>
                    <a:pt x="105" y="163"/>
                  </a:lnTo>
                  <a:lnTo>
                    <a:pt x="109" y="150"/>
                  </a:lnTo>
                  <a:lnTo>
                    <a:pt x="113" y="138"/>
                  </a:lnTo>
                  <a:lnTo>
                    <a:pt x="117" y="130"/>
                  </a:lnTo>
                  <a:lnTo>
                    <a:pt x="117" y="121"/>
                  </a:lnTo>
                  <a:lnTo>
                    <a:pt x="121" y="121"/>
                  </a:lnTo>
                  <a:lnTo>
                    <a:pt x="117" y="117"/>
                  </a:lnTo>
                  <a:lnTo>
                    <a:pt x="113" y="117"/>
                  </a:lnTo>
                  <a:lnTo>
                    <a:pt x="113" y="117"/>
                  </a:lnTo>
                  <a:lnTo>
                    <a:pt x="105" y="113"/>
                  </a:lnTo>
                  <a:lnTo>
                    <a:pt x="100" y="113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96" y="92"/>
                  </a:lnTo>
                  <a:lnTo>
                    <a:pt x="100" y="84"/>
                  </a:lnTo>
                  <a:lnTo>
                    <a:pt x="109" y="67"/>
                  </a:lnTo>
                  <a:lnTo>
                    <a:pt x="109" y="59"/>
                  </a:lnTo>
                  <a:lnTo>
                    <a:pt x="113" y="54"/>
                  </a:lnTo>
                  <a:lnTo>
                    <a:pt x="117" y="46"/>
                  </a:lnTo>
                  <a:lnTo>
                    <a:pt x="117" y="42"/>
                  </a:lnTo>
                  <a:lnTo>
                    <a:pt x="117" y="38"/>
                  </a:lnTo>
                  <a:lnTo>
                    <a:pt x="121" y="38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3" y="33"/>
                  </a:lnTo>
                  <a:lnTo>
                    <a:pt x="109" y="33"/>
                  </a:lnTo>
                  <a:lnTo>
                    <a:pt x="105" y="38"/>
                  </a:lnTo>
                  <a:lnTo>
                    <a:pt x="100" y="38"/>
                  </a:lnTo>
                  <a:lnTo>
                    <a:pt x="92" y="38"/>
                  </a:lnTo>
                  <a:lnTo>
                    <a:pt x="84" y="38"/>
                  </a:lnTo>
                  <a:lnTo>
                    <a:pt x="75" y="42"/>
                  </a:lnTo>
                  <a:lnTo>
                    <a:pt x="63" y="42"/>
                  </a:lnTo>
                  <a:lnTo>
                    <a:pt x="55" y="42"/>
                  </a:lnTo>
                  <a:lnTo>
                    <a:pt x="46" y="46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17" y="46"/>
                  </a:lnTo>
                  <a:lnTo>
                    <a:pt x="13" y="46"/>
                  </a:lnTo>
                  <a:lnTo>
                    <a:pt x="9" y="42"/>
                  </a:lnTo>
                  <a:lnTo>
                    <a:pt x="9" y="38"/>
                  </a:lnTo>
                  <a:lnTo>
                    <a:pt x="4" y="33"/>
                  </a:lnTo>
                  <a:lnTo>
                    <a:pt x="25" y="29"/>
                  </a:lnTo>
                  <a:lnTo>
                    <a:pt x="46" y="25"/>
                  </a:lnTo>
                  <a:lnTo>
                    <a:pt x="63" y="21"/>
                  </a:lnTo>
                  <a:lnTo>
                    <a:pt x="75" y="17"/>
                  </a:lnTo>
                  <a:lnTo>
                    <a:pt x="84" y="17"/>
                  </a:lnTo>
                  <a:lnTo>
                    <a:pt x="92" y="13"/>
                  </a:lnTo>
                  <a:lnTo>
                    <a:pt x="100" y="13"/>
                  </a:lnTo>
                  <a:lnTo>
                    <a:pt x="105" y="13"/>
                  </a:lnTo>
                  <a:lnTo>
                    <a:pt x="113" y="8"/>
                  </a:lnTo>
                  <a:lnTo>
                    <a:pt x="121" y="4"/>
                  </a:lnTo>
                  <a:lnTo>
                    <a:pt x="121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6" y="4"/>
                  </a:lnTo>
                  <a:lnTo>
                    <a:pt x="155" y="8"/>
                  </a:lnTo>
                  <a:lnTo>
                    <a:pt x="163" y="13"/>
                  </a:lnTo>
                  <a:lnTo>
                    <a:pt x="167" y="17"/>
                  </a:lnTo>
                  <a:lnTo>
                    <a:pt x="171" y="21"/>
                  </a:lnTo>
                  <a:lnTo>
                    <a:pt x="171" y="25"/>
                  </a:lnTo>
                  <a:lnTo>
                    <a:pt x="171" y="29"/>
                  </a:lnTo>
                  <a:lnTo>
                    <a:pt x="167" y="29"/>
                  </a:lnTo>
                  <a:lnTo>
                    <a:pt x="167" y="33"/>
                  </a:lnTo>
                  <a:lnTo>
                    <a:pt x="159" y="38"/>
                  </a:lnTo>
                  <a:lnTo>
                    <a:pt x="155" y="42"/>
                  </a:lnTo>
                  <a:lnTo>
                    <a:pt x="146" y="50"/>
                  </a:lnTo>
                  <a:lnTo>
                    <a:pt x="142" y="59"/>
                  </a:lnTo>
                  <a:lnTo>
                    <a:pt x="138" y="67"/>
                  </a:lnTo>
                  <a:lnTo>
                    <a:pt x="130" y="79"/>
                  </a:lnTo>
                  <a:lnTo>
                    <a:pt x="126" y="88"/>
                  </a:lnTo>
                  <a:lnTo>
                    <a:pt x="126" y="92"/>
                  </a:lnTo>
                  <a:lnTo>
                    <a:pt x="121" y="96"/>
                  </a:lnTo>
                  <a:lnTo>
                    <a:pt x="126" y="96"/>
                  </a:lnTo>
                  <a:lnTo>
                    <a:pt x="126" y="100"/>
                  </a:lnTo>
                  <a:lnTo>
                    <a:pt x="134" y="100"/>
                  </a:lnTo>
                  <a:lnTo>
                    <a:pt x="138" y="104"/>
                  </a:lnTo>
                  <a:lnTo>
                    <a:pt x="146" y="109"/>
                  </a:lnTo>
                  <a:lnTo>
                    <a:pt x="155" y="113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9" y="121"/>
                  </a:lnTo>
                  <a:lnTo>
                    <a:pt x="159" y="125"/>
                  </a:lnTo>
                  <a:lnTo>
                    <a:pt x="155" y="134"/>
                  </a:lnTo>
                  <a:lnTo>
                    <a:pt x="155" y="134"/>
                  </a:lnTo>
                  <a:lnTo>
                    <a:pt x="151" y="142"/>
                  </a:lnTo>
                  <a:lnTo>
                    <a:pt x="146" y="146"/>
                  </a:lnTo>
                  <a:lnTo>
                    <a:pt x="146" y="159"/>
                  </a:lnTo>
                  <a:lnTo>
                    <a:pt x="142" y="167"/>
                  </a:lnTo>
                  <a:lnTo>
                    <a:pt x="134" y="180"/>
                  </a:lnTo>
                  <a:lnTo>
                    <a:pt x="126" y="188"/>
                  </a:lnTo>
                  <a:lnTo>
                    <a:pt x="117" y="201"/>
                  </a:lnTo>
                  <a:lnTo>
                    <a:pt x="117" y="20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6">
              <a:extLst>
                <a:ext uri="{FF2B5EF4-FFF2-40B4-BE49-F238E27FC236}">
                  <a16:creationId xmlns:a16="http://schemas.microsoft.com/office/drawing/2014/main" id="{9F6029F7-C112-47B7-BBE7-9BB48236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693" y="16281103"/>
              <a:ext cx="821217" cy="1305369"/>
            </a:xfrm>
            <a:custGeom>
              <a:avLst/>
              <a:gdLst>
                <a:gd name="T0" fmla="*/ 0 w 134"/>
                <a:gd name="T1" fmla="*/ 213 h 213"/>
                <a:gd name="T2" fmla="*/ 0 w 134"/>
                <a:gd name="T3" fmla="*/ 213 h 213"/>
                <a:gd name="T4" fmla="*/ 0 w 134"/>
                <a:gd name="T5" fmla="*/ 209 h 213"/>
                <a:gd name="T6" fmla="*/ 4 w 134"/>
                <a:gd name="T7" fmla="*/ 205 h 213"/>
                <a:gd name="T8" fmla="*/ 8 w 134"/>
                <a:gd name="T9" fmla="*/ 197 h 213"/>
                <a:gd name="T10" fmla="*/ 17 w 134"/>
                <a:gd name="T11" fmla="*/ 188 h 213"/>
                <a:gd name="T12" fmla="*/ 29 w 134"/>
                <a:gd name="T13" fmla="*/ 176 h 213"/>
                <a:gd name="T14" fmla="*/ 42 w 134"/>
                <a:gd name="T15" fmla="*/ 159 h 213"/>
                <a:gd name="T16" fmla="*/ 50 w 134"/>
                <a:gd name="T17" fmla="*/ 147 h 213"/>
                <a:gd name="T18" fmla="*/ 63 w 134"/>
                <a:gd name="T19" fmla="*/ 130 h 213"/>
                <a:gd name="T20" fmla="*/ 71 w 134"/>
                <a:gd name="T21" fmla="*/ 113 h 213"/>
                <a:gd name="T22" fmla="*/ 79 w 134"/>
                <a:gd name="T23" fmla="*/ 101 h 213"/>
                <a:gd name="T24" fmla="*/ 84 w 134"/>
                <a:gd name="T25" fmla="*/ 84 h 213"/>
                <a:gd name="T26" fmla="*/ 88 w 134"/>
                <a:gd name="T27" fmla="*/ 71 h 213"/>
                <a:gd name="T28" fmla="*/ 92 w 134"/>
                <a:gd name="T29" fmla="*/ 59 h 213"/>
                <a:gd name="T30" fmla="*/ 96 w 134"/>
                <a:gd name="T31" fmla="*/ 42 h 213"/>
                <a:gd name="T32" fmla="*/ 100 w 134"/>
                <a:gd name="T33" fmla="*/ 25 h 213"/>
                <a:gd name="T34" fmla="*/ 105 w 134"/>
                <a:gd name="T35" fmla="*/ 0 h 213"/>
                <a:gd name="T36" fmla="*/ 117 w 134"/>
                <a:gd name="T37" fmla="*/ 9 h 213"/>
                <a:gd name="T38" fmla="*/ 125 w 134"/>
                <a:gd name="T39" fmla="*/ 13 h 213"/>
                <a:gd name="T40" fmla="*/ 134 w 134"/>
                <a:gd name="T41" fmla="*/ 21 h 213"/>
                <a:gd name="T42" fmla="*/ 134 w 134"/>
                <a:gd name="T43" fmla="*/ 25 h 213"/>
                <a:gd name="T44" fmla="*/ 134 w 134"/>
                <a:gd name="T45" fmla="*/ 25 h 213"/>
                <a:gd name="T46" fmla="*/ 134 w 134"/>
                <a:gd name="T47" fmla="*/ 30 h 213"/>
                <a:gd name="T48" fmla="*/ 134 w 134"/>
                <a:gd name="T49" fmla="*/ 34 h 213"/>
                <a:gd name="T50" fmla="*/ 134 w 134"/>
                <a:gd name="T51" fmla="*/ 38 h 213"/>
                <a:gd name="T52" fmla="*/ 130 w 134"/>
                <a:gd name="T53" fmla="*/ 46 h 213"/>
                <a:gd name="T54" fmla="*/ 130 w 134"/>
                <a:gd name="T55" fmla="*/ 55 h 213"/>
                <a:gd name="T56" fmla="*/ 125 w 134"/>
                <a:gd name="T57" fmla="*/ 63 h 213"/>
                <a:gd name="T58" fmla="*/ 121 w 134"/>
                <a:gd name="T59" fmla="*/ 75 h 213"/>
                <a:gd name="T60" fmla="*/ 113 w 134"/>
                <a:gd name="T61" fmla="*/ 96 h 213"/>
                <a:gd name="T62" fmla="*/ 105 w 134"/>
                <a:gd name="T63" fmla="*/ 113 h 213"/>
                <a:gd name="T64" fmla="*/ 92 w 134"/>
                <a:gd name="T65" fmla="*/ 134 h 213"/>
                <a:gd name="T66" fmla="*/ 84 w 134"/>
                <a:gd name="T67" fmla="*/ 147 h 213"/>
                <a:gd name="T68" fmla="*/ 71 w 134"/>
                <a:gd name="T69" fmla="*/ 163 h 213"/>
                <a:gd name="T70" fmla="*/ 59 w 134"/>
                <a:gd name="T71" fmla="*/ 176 h 213"/>
                <a:gd name="T72" fmla="*/ 46 w 134"/>
                <a:gd name="T73" fmla="*/ 184 h 213"/>
                <a:gd name="T74" fmla="*/ 34 w 134"/>
                <a:gd name="T75" fmla="*/ 197 h 213"/>
                <a:gd name="T76" fmla="*/ 25 w 134"/>
                <a:gd name="T77" fmla="*/ 205 h 213"/>
                <a:gd name="T78" fmla="*/ 13 w 134"/>
                <a:gd name="T79" fmla="*/ 209 h 213"/>
                <a:gd name="T80" fmla="*/ 8 w 134"/>
                <a:gd name="T81" fmla="*/ 213 h 213"/>
                <a:gd name="T82" fmla="*/ 0 w 134"/>
                <a:gd name="T83" fmla="*/ 213 h 213"/>
                <a:gd name="T84" fmla="*/ 0 w 134"/>
                <a:gd name="T8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13">
                  <a:moveTo>
                    <a:pt x="0" y="213"/>
                  </a:moveTo>
                  <a:lnTo>
                    <a:pt x="0" y="213"/>
                  </a:lnTo>
                  <a:lnTo>
                    <a:pt x="0" y="209"/>
                  </a:lnTo>
                  <a:lnTo>
                    <a:pt x="4" y="205"/>
                  </a:lnTo>
                  <a:lnTo>
                    <a:pt x="8" y="197"/>
                  </a:lnTo>
                  <a:lnTo>
                    <a:pt x="17" y="188"/>
                  </a:lnTo>
                  <a:lnTo>
                    <a:pt x="29" y="176"/>
                  </a:lnTo>
                  <a:lnTo>
                    <a:pt x="42" y="159"/>
                  </a:lnTo>
                  <a:lnTo>
                    <a:pt x="50" y="147"/>
                  </a:lnTo>
                  <a:lnTo>
                    <a:pt x="63" y="130"/>
                  </a:lnTo>
                  <a:lnTo>
                    <a:pt x="71" y="113"/>
                  </a:lnTo>
                  <a:lnTo>
                    <a:pt x="79" y="101"/>
                  </a:lnTo>
                  <a:lnTo>
                    <a:pt x="84" y="84"/>
                  </a:lnTo>
                  <a:lnTo>
                    <a:pt x="88" y="71"/>
                  </a:lnTo>
                  <a:lnTo>
                    <a:pt x="92" y="59"/>
                  </a:lnTo>
                  <a:lnTo>
                    <a:pt x="96" y="42"/>
                  </a:lnTo>
                  <a:lnTo>
                    <a:pt x="100" y="25"/>
                  </a:lnTo>
                  <a:lnTo>
                    <a:pt x="105" y="0"/>
                  </a:lnTo>
                  <a:lnTo>
                    <a:pt x="117" y="9"/>
                  </a:lnTo>
                  <a:lnTo>
                    <a:pt x="125" y="13"/>
                  </a:lnTo>
                  <a:lnTo>
                    <a:pt x="134" y="21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30"/>
                  </a:lnTo>
                  <a:lnTo>
                    <a:pt x="134" y="34"/>
                  </a:lnTo>
                  <a:lnTo>
                    <a:pt x="134" y="38"/>
                  </a:lnTo>
                  <a:lnTo>
                    <a:pt x="130" y="46"/>
                  </a:lnTo>
                  <a:lnTo>
                    <a:pt x="130" y="55"/>
                  </a:lnTo>
                  <a:lnTo>
                    <a:pt x="125" y="63"/>
                  </a:lnTo>
                  <a:lnTo>
                    <a:pt x="121" y="75"/>
                  </a:lnTo>
                  <a:lnTo>
                    <a:pt x="113" y="96"/>
                  </a:lnTo>
                  <a:lnTo>
                    <a:pt x="105" y="113"/>
                  </a:lnTo>
                  <a:lnTo>
                    <a:pt x="92" y="134"/>
                  </a:lnTo>
                  <a:lnTo>
                    <a:pt x="84" y="147"/>
                  </a:lnTo>
                  <a:lnTo>
                    <a:pt x="71" y="163"/>
                  </a:lnTo>
                  <a:lnTo>
                    <a:pt x="59" y="176"/>
                  </a:lnTo>
                  <a:lnTo>
                    <a:pt x="46" y="184"/>
                  </a:lnTo>
                  <a:lnTo>
                    <a:pt x="34" y="197"/>
                  </a:lnTo>
                  <a:lnTo>
                    <a:pt x="25" y="205"/>
                  </a:lnTo>
                  <a:lnTo>
                    <a:pt x="13" y="209"/>
                  </a:lnTo>
                  <a:lnTo>
                    <a:pt x="8" y="213"/>
                  </a:lnTo>
                  <a:lnTo>
                    <a:pt x="0" y="213"/>
                  </a:lnTo>
                  <a:lnTo>
                    <a:pt x="0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7">
              <a:extLst>
                <a:ext uri="{FF2B5EF4-FFF2-40B4-BE49-F238E27FC236}">
                  <a16:creationId xmlns:a16="http://schemas.microsoft.com/office/drawing/2014/main" id="{2495AC48-044F-4291-9956-F81491B17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8486" y="16900082"/>
              <a:ext cx="1329883" cy="815090"/>
            </a:xfrm>
            <a:custGeom>
              <a:avLst/>
              <a:gdLst>
                <a:gd name="T0" fmla="*/ 142 w 217"/>
                <a:gd name="T1" fmla="*/ 133 h 133"/>
                <a:gd name="T2" fmla="*/ 137 w 217"/>
                <a:gd name="T3" fmla="*/ 133 h 133"/>
                <a:gd name="T4" fmla="*/ 129 w 217"/>
                <a:gd name="T5" fmla="*/ 133 h 133"/>
                <a:gd name="T6" fmla="*/ 121 w 217"/>
                <a:gd name="T7" fmla="*/ 129 h 133"/>
                <a:gd name="T8" fmla="*/ 117 w 217"/>
                <a:gd name="T9" fmla="*/ 125 h 133"/>
                <a:gd name="T10" fmla="*/ 104 w 217"/>
                <a:gd name="T11" fmla="*/ 112 h 133"/>
                <a:gd name="T12" fmla="*/ 87 w 217"/>
                <a:gd name="T13" fmla="*/ 100 h 133"/>
                <a:gd name="T14" fmla="*/ 83 w 217"/>
                <a:gd name="T15" fmla="*/ 96 h 133"/>
                <a:gd name="T16" fmla="*/ 75 w 217"/>
                <a:gd name="T17" fmla="*/ 87 h 133"/>
                <a:gd name="T18" fmla="*/ 66 w 217"/>
                <a:gd name="T19" fmla="*/ 79 h 133"/>
                <a:gd name="T20" fmla="*/ 58 w 217"/>
                <a:gd name="T21" fmla="*/ 71 h 133"/>
                <a:gd name="T22" fmla="*/ 46 w 217"/>
                <a:gd name="T23" fmla="*/ 58 h 133"/>
                <a:gd name="T24" fmla="*/ 33 w 217"/>
                <a:gd name="T25" fmla="*/ 41 h 133"/>
                <a:gd name="T26" fmla="*/ 16 w 217"/>
                <a:gd name="T27" fmla="*/ 25 h 133"/>
                <a:gd name="T28" fmla="*/ 0 w 217"/>
                <a:gd name="T29" fmla="*/ 8 h 133"/>
                <a:gd name="T30" fmla="*/ 8 w 217"/>
                <a:gd name="T31" fmla="*/ 0 h 133"/>
                <a:gd name="T32" fmla="*/ 29 w 217"/>
                <a:gd name="T33" fmla="*/ 12 h 133"/>
                <a:gd name="T34" fmla="*/ 46 w 217"/>
                <a:gd name="T35" fmla="*/ 25 h 133"/>
                <a:gd name="T36" fmla="*/ 58 w 217"/>
                <a:gd name="T37" fmla="*/ 37 h 133"/>
                <a:gd name="T38" fmla="*/ 75 w 217"/>
                <a:gd name="T39" fmla="*/ 50 h 133"/>
                <a:gd name="T40" fmla="*/ 83 w 217"/>
                <a:gd name="T41" fmla="*/ 58 h 133"/>
                <a:gd name="T42" fmla="*/ 96 w 217"/>
                <a:gd name="T43" fmla="*/ 62 h 133"/>
                <a:gd name="T44" fmla="*/ 100 w 217"/>
                <a:gd name="T45" fmla="*/ 71 h 133"/>
                <a:gd name="T46" fmla="*/ 108 w 217"/>
                <a:gd name="T47" fmla="*/ 71 h 133"/>
                <a:gd name="T48" fmla="*/ 121 w 217"/>
                <a:gd name="T49" fmla="*/ 79 h 133"/>
                <a:gd name="T50" fmla="*/ 133 w 217"/>
                <a:gd name="T51" fmla="*/ 87 h 133"/>
                <a:gd name="T52" fmla="*/ 150 w 217"/>
                <a:gd name="T53" fmla="*/ 91 h 133"/>
                <a:gd name="T54" fmla="*/ 171 w 217"/>
                <a:gd name="T55" fmla="*/ 100 h 133"/>
                <a:gd name="T56" fmla="*/ 183 w 217"/>
                <a:gd name="T57" fmla="*/ 104 h 133"/>
                <a:gd name="T58" fmla="*/ 192 w 217"/>
                <a:gd name="T59" fmla="*/ 104 h 133"/>
                <a:gd name="T60" fmla="*/ 200 w 217"/>
                <a:gd name="T61" fmla="*/ 108 h 133"/>
                <a:gd name="T62" fmla="*/ 204 w 217"/>
                <a:gd name="T63" fmla="*/ 112 h 133"/>
                <a:gd name="T64" fmla="*/ 208 w 217"/>
                <a:gd name="T65" fmla="*/ 112 h 133"/>
                <a:gd name="T66" fmla="*/ 213 w 217"/>
                <a:gd name="T67" fmla="*/ 117 h 133"/>
                <a:gd name="T68" fmla="*/ 217 w 217"/>
                <a:gd name="T69" fmla="*/ 117 h 133"/>
                <a:gd name="T70" fmla="*/ 217 w 217"/>
                <a:gd name="T71" fmla="*/ 121 h 133"/>
                <a:gd name="T72" fmla="*/ 213 w 217"/>
                <a:gd name="T73" fmla="*/ 121 h 133"/>
                <a:gd name="T74" fmla="*/ 208 w 217"/>
                <a:gd name="T75" fmla="*/ 125 h 133"/>
                <a:gd name="T76" fmla="*/ 200 w 217"/>
                <a:gd name="T77" fmla="*/ 129 h 133"/>
                <a:gd name="T78" fmla="*/ 188 w 217"/>
                <a:gd name="T79" fmla="*/ 129 h 133"/>
                <a:gd name="T80" fmla="*/ 171 w 217"/>
                <a:gd name="T81" fmla="*/ 133 h 133"/>
                <a:gd name="T82" fmla="*/ 163 w 217"/>
                <a:gd name="T83" fmla="*/ 133 h 133"/>
                <a:gd name="T84" fmla="*/ 150 w 217"/>
                <a:gd name="T85" fmla="*/ 133 h 133"/>
                <a:gd name="T86" fmla="*/ 142 w 217"/>
                <a:gd name="T87" fmla="*/ 133 h 133"/>
                <a:gd name="T88" fmla="*/ 142 w 217"/>
                <a:gd name="T8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7" h="133">
                  <a:moveTo>
                    <a:pt x="142" y="133"/>
                  </a:moveTo>
                  <a:lnTo>
                    <a:pt x="137" y="133"/>
                  </a:lnTo>
                  <a:lnTo>
                    <a:pt x="129" y="133"/>
                  </a:lnTo>
                  <a:lnTo>
                    <a:pt x="121" y="129"/>
                  </a:lnTo>
                  <a:lnTo>
                    <a:pt x="117" y="125"/>
                  </a:lnTo>
                  <a:lnTo>
                    <a:pt x="104" y="112"/>
                  </a:lnTo>
                  <a:lnTo>
                    <a:pt x="87" y="100"/>
                  </a:lnTo>
                  <a:lnTo>
                    <a:pt x="83" y="96"/>
                  </a:lnTo>
                  <a:lnTo>
                    <a:pt x="75" y="87"/>
                  </a:lnTo>
                  <a:lnTo>
                    <a:pt x="66" y="79"/>
                  </a:lnTo>
                  <a:lnTo>
                    <a:pt x="58" y="71"/>
                  </a:lnTo>
                  <a:lnTo>
                    <a:pt x="46" y="58"/>
                  </a:lnTo>
                  <a:lnTo>
                    <a:pt x="33" y="41"/>
                  </a:lnTo>
                  <a:lnTo>
                    <a:pt x="16" y="25"/>
                  </a:lnTo>
                  <a:lnTo>
                    <a:pt x="0" y="8"/>
                  </a:lnTo>
                  <a:lnTo>
                    <a:pt x="8" y="0"/>
                  </a:lnTo>
                  <a:lnTo>
                    <a:pt x="29" y="12"/>
                  </a:lnTo>
                  <a:lnTo>
                    <a:pt x="46" y="25"/>
                  </a:lnTo>
                  <a:lnTo>
                    <a:pt x="58" y="37"/>
                  </a:lnTo>
                  <a:lnTo>
                    <a:pt x="75" y="50"/>
                  </a:lnTo>
                  <a:lnTo>
                    <a:pt x="83" y="58"/>
                  </a:lnTo>
                  <a:lnTo>
                    <a:pt x="96" y="62"/>
                  </a:lnTo>
                  <a:lnTo>
                    <a:pt x="100" y="71"/>
                  </a:lnTo>
                  <a:lnTo>
                    <a:pt x="108" y="71"/>
                  </a:lnTo>
                  <a:lnTo>
                    <a:pt x="121" y="79"/>
                  </a:lnTo>
                  <a:lnTo>
                    <a:pt x="133" y="87"/>
                  </a:lnTo>
                  <a:lnTo>
                    <a:pt x="150" y="91"/>
                  </a:lnTo>
                  <a:lnTo>
                    <a:pt x="171" y="100"/>
                  </a:lnTo>
                  <a:lnTo>
                    <a:pt x="183" y="104"/>
                  </a:lnTo>
                  <a:lnTo>
                    <a:pt x="192" y="104"/>
                  </a:lnTo>
                  <a:lnTo>
                    <a:pt x="200" y="108"/>
                  </a:lnTo>
                  <a:lnTo>
                    <a:pt x="204" y="112"/>
                  </a:lnTo>
                  <a:lnTo>
                    <a:pt x="208" y="112"/>
                  </a:lnTo>
                  <a:lnTo>
                    <a:pt x="213" y="117"/>
                  </a:lnTo>
                  <a:lnTo>
                    <a:pt x="217" y="117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08" y="125"/>
                  </a:lnTo>
                  <a:lnTo>
                    <a:pt x="200" y="129"/>
                  </a:lnTo>
                  <a:lnTo>
                    <a:pt x="188" y="129"/>
                  </a:lnTo>
                  <a:lnTo>
                    <a:pt x="171" y="133"/>
                  </a:lnTo>
                  <a:lnTo>
                    <a:pt x="163" y="133"/>
                  </a:lnTo>
                  <a:lnTo>
                    <a:pt x="150" y="133"/>
                  </a:lnTo>
                  <a:lnTo>
                    <a:pt x="142" y="133"/>
                  </a:lnTo>
                  <a:lnTo>
                    <a:pt x="142" y="1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2150406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9FF772B-CED8-4EF1-80FF-2074C5FD6CDB}"/>
              </a:ext>
            </a:extLst>
          </p:cNvPr>
          <p:cNvGrpSpPr/>
          <p:nvPr/>
        </p:nvGrpSpPr>
        <p:grpSpPr>
          <a:xfrm>
            <a:off x="3141479" y="2583269"/>
            <a:ext cx="2482038" cy="1691462"/>
            <a:chOff x="3636779" y="18432203"/>
            <a:chExt cx="2482038" cy="1691462"/>
          </a:xfrm>
        </p:grpSpPr>
        <p:sp>
          <p:nvSpPr>
            <p:cNvPr id="3" name="Freeform 98">
              <a:extLst>
                <a:ext uri="{FF2B5EF4-FFF2-40B4-BE49-F238E27FC236}">
                  <a16:creationId xmlns:a16="http://schemas.microsoft.com/office/drawing/2014/main" id="{0C9DF712-7ECF-4E6E-B105-E52260E08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413" y="18432203"/>
              <a:ext cx="435124" cy="306424"/>
            </a:xfrm>
            <a:custGeom>
              <a:avLst/>
              <a:gdLst>
                <a:gd name="T0" fmla="*/ 0 w 71"/>
                <a:gd name="T1" fmla="*/ 4 h 50"/>
                <a:gd name="T2" fmla="*/ 0 w 71"/>
                <a:gd name="T3" fmla="*/ 4 h 50"/>
                <a:gd name="T4" fmla="*/ 4 w 71"/>
                <a:gd name="T5" fmla="*/ 0 h 50"/>
                <a:gd name="T6" fmla="*/ 13 w 71"/>
                <a:gd name="T7" fmla="*/ 0 h 50"/>
                <a:gd name="T8" fmla="*/ 21 w 71"/>
                <a:gd name="T9" fmla="*/ 4 h 50"/>
                <a:gd name="T10" fmla="*/ 42 w 71"/>
                <a:gd name="T11" fmla="*/ 4 h 50"/>
                <a:gd name="T12" fmla="*/ 46 w 71"/>
                <a:gd name="T13" fmla="*/ 9 h 50"/>
                <a:gd name="T14" fmla="*/ 55 w 71"/>
                <a:gd name="T15" fmla="*/ 13 h 50"/>
                <a:gd name="T16" fmla="*/ 63 w 71"/>
                <a:gd name="T17" fmla="*/ 17 h 50"/>
                <a:gd name="T18" fmla="*/ 67 w 71"/>
                <a:gd name="T19" fmla="*/ 21 h 50"/>
                <a:gd name="T20" fmla="*/ 67 w 71"/>
                <a:gd name="T21" fmla="*/ 21 h 50"/>
                <a:gd name="T22" fmla="*/ 71 w 71"/>
                <a:gd name="T23" fmla="*/ 25 h 50"/>
                <a:gd name="T24" fmla="*/ 71 w 71"/>
                <a:gd name="T25" fmla="*/ 34 h 50"/>
                <a:gd name="T26" fmla="*/ 71 w 71"/>
                <a:gd name="T27" fmla="*/ 42 h 50"/>
                <a:gd name="T28" fmla="*/ 67 w 71"/>
                <a:gd name="T29" fmla="*/ 46 h 50"/>
                <a:gd name="T30" fmla="*/ 67 w 71"/>
                <a:gd name="T31" fmla="*/ 50 h 50"/>
                <a:gd name="T32" fmla="*/ 59 w 71"/>
                <a:gd name="T33" fmla="*/ 50 h 50"/>
                <a:gd name="T34" fmla="*/ 55 w 71"/>
                <a:gd name="T35" fmla="*/ 50 h 50"/>
                <a:gd name="T36" fmla="*/ 46 w 71"/>
                <a:gd name="T37" fmla="*/ 46 h 50"/>
                <a:gd name="T38" fmla="*/ 42 w 71"/>
                <a:gd name="T39" fmla="*/ 46 h 50"/>
                <a:gd name="T40" fmla="*/ 34 w 71"/>
                <a:gd name="T41" fmla="*/ 42 h 50"/>
                <a:gd name="T42" fmla="*/ 21 w 71"/>
                <a:gd name="T43" fmla="*/ 29 h 50"/>
                <a:gd name="T44" fmla="*/ 9 w 71"/>
                <a:gd name="T45" fmla="*/ 21 h 50"/>
                <a:gd name="T46" fmla="*/ 4 w 71"/>
                <a:gd name="T47" fmla="*/ 17 h 50"/>
                <a:gd name="T48" fmla="*/ 0 w 71"/>
                <a:gd name="T49" fmla="*/ 13 h 50"/>
                <a:gd name="T50" fmla="*/ 0 w 71"/>
                <a:gd name="T51" fmla="*/ 9 h 50"/>
                <a:gd name="T52" fmla="*/ 0 w 71"/>
                <a:gd name="T53" fmla="*/ 4 h 50"/>
                <a:gd name="T54" fmla="*/ 0 w 71"/>
                <a:gd name="T5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50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42" y="4"/>
                  </a:lnTo>
                  <a:lnTo>
                    <a:pt x="46" y="9"/>
                  </a:lnTo>
                  <a:lnTo>
                    <a:pt x="55" y="13"/>
                  </a:lnTo>
                  <a:lnTo>
                    <a:pt x="63" y="17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71" y="25"/>
                  </a:lnTo>
                  <a:lnTo>
                    <a:pt x="71" y="34"/>
                  </a:lnTo>
                  <a:lnTo>
                    <a:pt x="71" y="42"/>
                  </a:lnTo>
                  <a:lnTo>
                    <a:pt x="67" y="46"/>
                  </a:lnTo>
                  <a:lnTo>
                    <a:pt x="67" y="50"/>
                  </a:lnTo>
                  <a:lnTo>
                    <a:pt x="59" y="50"/>
                  </a:lnTo>
                  <a:lnTo>
                    <a:pt x="55" y="50"/>
                  </a:lnTo>
                  <a:lnTo>
                    <a:pt x="46" y="46"/>
                  </a:lnTo>
                  <a:lnTo>
                    <a:pt x="42" y="46"/>
                  </a:lnTo>
                  <a:lnTo>
                    <a:pt x="34" y="42"/>
                  </a:lnTo>
                  <a:lnTo>
                    <a:pt x="21" y="29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9">
              <a:extLst>
                <a:ext uri="{FF2B5EF4-FFF2-40B4-BE49-F238E27FC236}">
                  <a16:creationId xmlns:a16="http://schemas.microsoft.com/office/drawing/2014/main" id="{C9CD7B15-3E0B-4657-8511-D8B8E22C1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779" y="18971510"/>
              <a:ext cx="1047973" cy="1152155"/>
            </a:xfrm>
            <a:custGeom>
              <a:avLst/>
              <a:gdLst>
                <a:gd name="T0" fmla="*/ 150 w 171"/>
                <a:gd name="T1" fmla="*/ 117 h 188"/>
                <a:gd name="T2" fmla="*/ 125 w 171"/>
                <a:gd name="T3" fmla="*/ 142 h 188"/>
                <a:gd name="T4" fmla="*/ 109 w 171"/>
                <a:gd name="T5" fmla="*/ 159 h 188"/>
                <a:gd name="T6" fmla="*/ 100 w 171"/>
                <a:gd name="T7" fmla="*/ 175 h 188"/>
                <a:gd name="T8" fmla="*/ 92 w 171"/>
                <a:gd name="T9" fmla="*/ 184 h 188"/>
                <a:gd name="T10" fmla="*/ 84 w 171"/>
                <a:gd name="T11" fmla="*/ 188 h 188"/>
                <a:gd name="T12" fmla="*/ 75 w 171"/>
                <a:gd name="T13" fmla="*/ 184 h 188"/>
                <a:gd name="T14" fmla="*/ 67 w 171"/>
                <a:gd name="T15" fmla="*/ 171 h 188"/>
                <a:gd name="T16" fmla="*/ 63 w 171"/>
                <a:gd name="T17" fmla="*/ 159 h 188"/>
                <a:gd name="T18" fmla="*/ 63 w 171"/>
                <a:gd name="T19" fmla="*/ 150 h 188"/>
                <a:gd name="T20" fmla="*/ 67 w 171"/>
                <a:gd name="T21" fmla="*/ 142 h 188"/>
                <a:gd name="T22" fmla="*/ 75 w 171"/>
                <a:gd name="T23" fmla="*/ 129 h 188"/>
                <a:gd name="T24" fmla="*/ 75 w 171"/>
                <a:gd name="T25" fmla="*/ 117 h 188"/>
                <a:gd name="T26" fmla="*/ 79 w 171"/>
                <a:gd name="T27" fmla="*/ 100 h 188"/>
                <a:gd name="T28" fmla="*/ 79 w 171"/>
                <a:gd name="T29" fmla="*/ 79 h 188"/>
                <a:gd name="T30" fmla="*/ 84 w 171"/>
                <a:gd name="T31" fmla="*/ 63 h 188"/>
                <a:gd name="T32" fmla="*/ 84 w 171"/>
                <a:gd name="T33" fmla="*/ 46 h 188"/>
                <a:gd name="T34" fmla="*/ 88 w 171"/>
                <a:gd name="T35" fmla="*/ 38 h 188"/>
                <a:gd name="T36" fmla="*/ 88 w 171"/>
                <a:gd name="T37" fmla="*/ 33 h 188"/>
                <a:gd name="T38" fmla="*/ 79 w 171"/>
                <a:gd name="T39" fmla="*/ 33 h 188"/>
                <a:gd name="T40" fmla="*/ 63 w 171"/>
                <a:gd name="T41" fmla="*/ 42 h 188"/>
                <a:gd name="T42" fmla="*/ 42 w 171"/>
                <a:gd name="T43" fmla="*/ 46 h 188"/>
                <a:gd name="T44" fmla="*/ 29 w 171"/>
                <a:gd name="T45" fmla="*/ 50 h 188"/>
                <a:gd name="T46" fmla="*/ 13 w 171"/>
                <a:gd name="T47" fmla="*/ 46 h 188"/>
                <a:gd name="T48" fmla="*/ 4 w 171"/>
                <a:gd name="T49" fmla="*/ 33 h 188"/>
                <a:gd name="T50" fmla="*/ 4 w 171"/>
                <a:gd name="T51" fmla="*/ 25 h 188"/>
                <a:gd name="T52" fmla="*/ 8 w 171"/>
                <a:gd name="T53" fmla="*/ 25 h 188"/>
                <a:gd name="T54" fmla="*/ 17 w 171"/>
                <a:gd name="T55" fmla="*/ 25 h 188"/>
                <a:gd name="T56" fmla="*/ 29 w 171"/>
                <a:gd name="T57" fmla="*/ 25 h 188"/>
                <a:gd name="T58" fmla="*/ 50 w 171"/>
                <a:gd name="T59" fmla="*/ 17 h 188"/>
                <a:gd name="T60" fmla="*/ 71 w 171"/>
                <a:gd name="T61" fmla="*/ 12 h 188"/>
                <a:gd name="T62" fmla="*/ 84 w 171"/>
                <a:gd name="T63" fmla="*/ 4 h 188"/>
                <a:gd name="T64" fmla="*/ 92 w 171"/>
                <a:gd name="T65" fmla="*/ 0 h 188"/>
                <a:gd name="T66" fmla="*/ 100 w 171"/>
                <a:gd name="T67" fmla="*/ 0 h 188"/>
                <a:gd name="T68" fmla="*/ 113 w 171"/>
                <a:gd name="T69" fmla="*/ 0 h 188"/>
                <a:gd name="T70" fmla="*/ 125 w 171"/>
                <a:gd name="T71" fmla="*/ 4 h 188"/>
                <a:gd name="T72" fmla="*/ 134 w 171"/>
                <a:gd name="T73" fmla="*/ 12 h 188"/>
                <a:gd name="T74" fmla="*/ 134 w 171"/>
                <a:gd name="T75" fmla="*/ 17 h 188"/>
                <a:gd name="T76" fmla="*/ 125 w 171"/>
                <a:gd name="T77" fmla="*/ 25 h 188"/>
                <a:gd name="T78" fmla="*/ 121 w 171"/>
                <a:gd name="T79" fmla="*/ 42 h 188"/>
                <a:gd name="T80" fmla="*/ 113 w 171"/>
                <a:gd name="T81" fmla="*/ 63 h 188"/>
                <a:gd name="T82" fmla="*/ 109 w 171"/>
                <a:gd name="T83" fmla="*/ 88 h 188"/>
                <a:gd name="T84" fmla="*/ 109 w 171"/>
                <a:gd name="T85" fmla="*/ 109 h 188"/>
                <a:gd name="T86" fmla="*/ 109 w 171"/>
                <a:gd name="T87" fmla="*/ 121 h 188"/>
                <a:gd name="T88" fmla="*/ 109 w 171"/>
                <a:gd name="T89" fmla="*/ 121 h 188"/>
                <a:gd name="T90" fmla="*/ 117 w 171"/>
                <a:gd name="T91" fmla="*/ 117 h 188"/>
                <a:gd name="T92" fmla="*/ 138 w 171"/>
                <a:gd name="T93" fmla="*/ 104 h 188"/>
                <a:gd name="T94" fmla="*/ 163 w 171"/>
                <a:gd name="T95" fmla="*/ 92 h 188"/>
                <a:gd name="T96" fmla="*/ 171 w 171"/>
                <a:gd name="T97" fmla="*/ 92 h 188"/>
                <a:gd name="T98" fmla="*/ 167 w 171"/>
                <a:gd name="T99" fmla="*/ 96 h 188"/>
                <a:gd name="T100" fmla="*/ 159 w 171"/>
                <a:gd name="T101" fmla="*/ 10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1" h="188">
                  <a:moveTo>
                    <a:pt x="159" y="109"/>
                  </a:moveTo>
                  <a:lnTo>
                    <a:pt x="150" y="117"/>
                  </a:lnTo>
                  <a:lnTo>
                    <a:pt x="142" y="125"/>
                  </a:lnTo>
                  <a:lnTo>
                    <a:pt x="125" y="142"/>
                  </a:lnTo>
                  <a:lnTo>
                    <a:pt x="117" y="150"/>
                  </a:lnTo>
                  <a:lnTo>
                    <a:pt x="109" y="159"/>
                  </a:lnTo>
                  <a:lnTo>
                    <a:pt x="104" y="167"/>
                  </a:lnTo>
                  <a:lnTo>
                    <a:pt x="100" y="175"/>
                  </a:lnTo>
                  <a:lnTo>
                    <a:pt x="96" y="180"/>
                  </a:lnTo>
                  <a:lnTo>
                    <a:pt x="92" y="184"/>
                  </a:lnTo>
                  <a:lnTo>
                    <a:pt x="88" y="188"/>
                  </a:lnTo>
                  <a:lnTo>
                    <a:pt x="84" y="188"/>
                  </a:lnTo>
                  <a:lnTo>
                    <a:pt x="79" y="188"/>
                  </a:lnTo>
                  <a:lnTo>
                    <a:pt x="75" y="184"/>
                  </a:lnTo>
                  <a:lnTo>
                    <a:pt x="71" y="180"/>
                  </a:lnTo>
                  <a:lnTo>
                    <a:pt x="67" y="171"/>
                  </a:lnTo>
                  <a:lnTo>
                    <a:pt x="67" y="167"/>
                  </a:lnTo>
                  <a:lnTo>
                    <a:pt x="63" y="159"/>
                  </a:lnTo>
                  <a:lnTo>
                    <a:pt x="63" y="155"/>
                  </a:lnTo>
                  <a:lnTo>
                    <a:pt x="63" y="150"/>
                  </a:lnTo>
                  <a:lnTo>
                    <a:pt x="67" y="146"/>
                  </a:lnTo>
                  <a:lnTo>
                    <a:pt x="67" y="142"/>
                  </a:lnTo>
                  <a:lnTo>
                    <a:pt x="71" y="138"/>
                  </a:lnTo>
                  <a:lnTo>
                    <a:pt x="75" y="129"/>
                  </a:lnTo>
                  <a:lnTo>
                    <a:pt x="75" y="125"/>
                  </a:lnTo>
                  <a:lnTo>
                    <a:pt x="75" y="117"/>
                  </a:lnTo>
                  <a:lnTo>
                    <a:pt x="75" y="109"/>
                  </a:lnTo>
                  <a:lnTo>
                    <a:pt x="79" y="100"/>
                  </a:lnTo>
                  <a:lnTo>
                    <a:pt x="79" y="92"/>
                  </a:lnTo>
                  <a:lnTo>
                    <a:pt x="79" y="79"/>
                  </a:lnTo>
                  <a:lnTo>
                    <a:pt x="84" y="71"/>
                  </a:lnTo>
                  <a:lnTo>
                    <a:pt x="84" y="63"/>
                  </a:lnTo>
                  <a:lnTo>
                    <a:pt x="84" y="54"/>
                  </a:lnTo>
                  <a:lnTo>
                    <a:pt x="84" y="46"/>
                  </a:lnTo>
                  <a:lnTo>
                    <a:pt x="84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3"/>
                  </a:lnTo>
                  <a:lnTo>
                    <a:pt x="84" y="33"/>
                  </a:lnTo>
                  <a:lnTo>
                    <a:pt x="79" y="33"/>
                  </a:lnTo>
                  <a:lnTo>
                    <a:pt x="71" y="38"/>
                  </a:lnTo>
                  <a:lnTo>
                    <a:pt x="63" y="42"/>
                  </a:lnTo>
                  <a:lnTo>
                    <a:pt x="50" y="46"/>
                  </a:lnTo>
                  <a:lnTo>
                    <a:pt x="42" y="46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1" y="50"/>
                  </a:lnTo>
                  <a:lnTo>
                    <a:pt x="13" y="46"/>
                  </a:lnTo>
                  <a:lnTo>
                    <a:pt x="8" y="42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29" y="25"/>
                  </a:lnTo>
                  <a:lnTo>
                    <a:pt x="38" y="21"/>
                  </a:lnTo>
                  <a:lnTo>
                    <a:pt x="50" y="17"/>
                  </a:lnTo>
                  <a:lnTo>
                    <a:pt x="63" y="17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7" y="4"/>
                  </a:lnTo>
                  <a:lnTo>
                    <a:pt x="125" y="4"/>
                  </a:lnTo>
                  <a:lnTo>
                    <a:pt x="130" y="8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4" y="17"/>
                  </a:lnTo>
                  <a:lnTo>
                    <a:pt x="130" y="21"/>
                  </a:lnTo>
                  <a:lnTo>
                    <a:pt x="125" y="25"/>
                  </a:lnTo>
                  <a:lnTo>
                    <a:pt x="121" y="33"/>
                  </a:lnTo>
                  <a:lnTo>
                    <a:pt x="121" y="42"/>
                  </a:lnTo>
                  <a:lnTo>
                    <a:pt x="117" y="50"/>
                  </a:lnTo>
                  <a:lnTo>
                    <a:pt x="113" y="63"/>
                  </a:lnTo>
                  <a:lnTo>
                    <a:pt x="113" y="79"/>
                  </a:lnTo>
                  <a:lnTo>
                    <a:pt x="109" y="88"/>
                  </a:lnTo>
                  <a:lnTo>
                    <a:pt x="109" y="100"/>
                  </a:lnTo>
                  <a:lnTo>
                    <a:pt x="109" y="109"/>
                  </a:lnTo>
                  <a:lnTo>
                    <a:pt x="109" y="113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17" y="117"/>
                  </a:lnTo>
                  <a:lnTo>
                    <a:pt x="125" y="113"/>
                  </a:lnTo>
                  <a:lnTo>
                    <a:pt x="138" y="104"/>
                  </a:lnTo>
                  <a:lnTo>
                    <a:pt x="150" y="96"/>
                  </a:lnTo>
                  <a:lnTo>
                    <a:pt x="163" y="92"/>
                  </a:lnTo>
                  <a:lnTo>
                    <a:pt x="167" y="88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104"/>
                  </a:lnTo>
                  <a:lnTo>
                    <a:pt x="159" y="109"/>
                  </a:lnTo>
                  <a:lnTo>
                    <a:pt x="159" y="1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0">
              <a:extLst>
                <a:ext uri="{FF2B5EF4-FFF2-40B4-BE49-F238E27FC236}">
                  <a16:creationId xmlns:a16="http://schemas.microsoft.com/office/drawing/2014/main" id="{178EC8C1-F49B-4210-A1E9-375F043D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262" y="18536385"/>
              <a:ext cx="998945" cy="637362"/>
            </a:xfrm>
            <a:custGeom>
              <a:avLst/>
              <a:gdLst>
                <a:gd name="T0" fmla="*/ 134 w 163"/>
                <a:gd name="T1" fmla="*/ 58 h 104"/>
                <a:gd name="T2" fmla="*/ 130 w 163"/>
                <a:gd name="T3" fmla="*/ 67 h 104"/>
                <a:gd name="T4" fmla="*/ 130 w 163"/>
                <a:gd name="T5" fmla="*/ 79 h 104"/>
                <a:gd name="T6" fmla="*/ 130 w 163"/>
                <a:gd name="T7" fmla="*/ 104 h 104"/>
                <a:gd name="T8" fmla="*/ 96 w 163"/>
                <a:gd name="T9" fmla="*/ 104 h 104"/>
                <a:gd name="T10" fmla="*/ 96 w 163"/>
                <a:gd name="T11" fmla="*/ 88 h 104"/>
                <a:gd name="T12" fmla="*/ 101 w 163"/>
                <a:gd name="T13" fmla="*/ 71 h 104"/>
                <a:gd name="T14" fmla="*/ 101 w 163"/>
                <a:gd name="T15" fmla="*/ 58 h 104"/>
                <a:gd name="T16" fmla="*/ 101 w 163"/>
                <a:gd name="T17" fmla="*/ 50 h 104"/>
                <a:gd name="T18" fmla="*/ 105 w 163"/>
                <a:gd name="T19" fmla="*/ 42 h 104"/>
                <a:gd name="T20" fmla="*/ 105 w 163"/>
                <a:gd name="T21" fmla="*/ 38 h 104"/>
                <a:gd name="T22" fmla="*/ 105 w 163"/>
                <a:gd name="T23" fmla="*/ 33 h 104"/>
                <a:gd name="T24" fmla="*/ 105 w 163"/>
                <a:gd name="T25" fmla="*/ 33 h 104"/>
                <a:gd name="T26" fmla="*/ 101 w 163"/>
                <a:gd name="T27" fmla="*/ 33 h 104"/>
                <a:gd name="T28" fmla="*/ 96 w 163"/>
                <a:gd name="T29" fmla="*/ 33 h 104"/>
                <a:gd name="T30" fmla="*/ 92 w 163"/>
                <a:gd name="T31" fmla="*/ 33 h 104"/>
                <a:gd name="T32" fmla="*/ 88 w 163"/>
                <a:gd name="T33" fmla="*/ 38 h 104"/>
                <a:gd name="T34" fmla="*/ 76 w 163"/>
                <a:gd name="T35" fmla="*/ 38 h 104"/>
                <a:gd name="T36" fmla="*/ 63 w 163"/>
                <a:gd name="T37" fmla="*/ 42 h 104"/>
                <a:gd name="T38" fmla="*/ 46 w 163"/>
                <a:gd name="T39" fmla="*/ 46 h 104"/>
                <a:gd name="T40" fmla="*/ 38 w 163"/>
                <a:gd name="T41" fmla="*/ 46 h 104"/>
                <a:gd name="T42" fmla="*/ 30 w 163"/>
                <a:gd name="T43" fmla="*/ 50 h 104"/>
                <a:gd name="T44" fmla="*/ 21 w 163"/>
                <a:gd name="T45" fmla="*/ 50 h 104"/>
                <a:gd name="T46" fmla="*/ 17 w 163"/>
                <a:gd name="T47" fmla="*/ 50 h 104"/>
                <a:gd name="T48" fmla="*/ 17 w 163"/>
                <a:gd name="T49" fmla="*/ 46 h 104"/>
                <a:gd name="T50" fmla="*/ 13 w 163"/>
                <a:gd name="T51" fmla="*/ 42 h 104"/>
                <a:gd name="T52" fmla="*/ 9 w 163"/>
                <a:gd name="T53" fmla="*/ 38 h 104"/>
                <a:gd name="T54" fmla="*/ 5 w 163"/>
                <a:gd name="T55" fmla="*/ 38 h 104"/>
                <a:gd name="T56" fmla="*/ 0 w 163"/>
                <a:gd name="T57" fmla="*/ 33 h 104"/>
                <a:gd name="T58" fmla="*/ 0 w 163"/>
                <a:gd name="T59" fmla="*/ 29 h 104"/>
                <a:gd name="T60" fmla="*/ 5 w 163"/>
                <a:gd name="T61" fmla="*/ 29 h 104"/>
                <a:gd name="T62" fmla="*/ 5 w 163"/>
                <a:gd name="T63" fmla="*/ 29 h 104"/>
                <a:gd name="T64" fmla="*/ 9 w 163"/>
                <a:gd name="T65" fmla="*/ 29 h 104"/>
                <a:gd name="T66" fmla="*/ 17 w 163"/>
                <a:gd name="T67" fmla="*/ 25 h 104"/>
                <a:gd name="T68" fmla="*/ 21 w 163"/>
                <a:gd name="T69" fmla="*/ 25 h 104"/>
                <a:gd name="T70" fmla="*/ 30 w 163"/>
                <a:gd name="T71" fmla="*/ 25 h 104"/>
                <a:gd name="T72" fmla="*/ 42 w 163"/>
                <a:gd name="T73" fmla="*/ 25 h 104"/>
                <a:gd name="T74" fmla="*/ 55 w 163"/>
                <a:gd name="T75" fmla="*/ 21 h 104"/>
                <a:gd name="T76" fmla="*/ 67 w 163"/>
                <a:gd name="T77" fmla="*/ 17 h 104"/>
                <a:gd name="T78" fmla="*/ 80 w 163"/>
                <a:gd name="T79" fmla="*/ 17 h 104"/>
                <a:gd name="T80" fmla="*/ 92 w 163"/>
                <a:gd name="T81" fmla="*/ 12 h 104"/>
                <a:gd name="T82" fmla="*/ 101 w 163"/>
                <a:gd name="T83" fmla="*/ 8 h 104"/>
                <a:gd name="T84" fmla="*/ 105 w 163"/>
                <a:gd name="T85" fmla="*/ 8 h 104"/>
                <a:gd name="T86" fmla="*/ 109 w 163"/>
                <a:gd name="T87" fmla="*/ 4 h 104"/>
                <a:gd name="T88" fmla="*/ 113 w 163"/>
                <a:gd name="T89" fmla="*/ 0 h 104"/>
                <a:gd name="T90" fmla="*/ 122 w 163"/>
                <a:gd name="T91" fmla="*/ 0 h 104"/>
                <a:gd name="T92" fmla="*/ 126 w 163"/>
                <a:gd name="T93" fmla="*/ 0 h 104"/>
                <a:gd name="T94" fmla="*/ 130 w 163"/>
                <a:gd name="T95" fmla="*/ 4 h 104"/>
                <a:gd name="T96" fmla="*/ 138 w 163"/>
                <a:gd name="T97" fmla="*/ 4 h 104"/>
                <a:gd name="T98" fmla="*/ 147 w 163"/>
                <a:gd name="T99" fmla="*/ 8 h 104"/>
                <a:gd name="T100" fmla="*/ 155 w 163"/>
                <a:gd name="T101" fmla="*/ 12 h 104"/>
                <a:gd name="T102" fmla="*/ 159 w 163"/>
                <a:gd name="T103" fmla="*/ 17 h 104"/>
                <a:gd name="T104" fmla="*/ 163 w 163"/>
                <a:gd name="T105" fmla="*/ 21 h 104"/>
                <a:gd name="T106" fmla="*/ 163 w 163"/>
                <a:gd name="T107" fmla="*/ 25 h 104"/>
                <a:gd name="T108" fmla="*/ 163 w 163"/>
                <a:gd name="T109" fmla="*/ 29 h 104"/>
                <a:gd name="T110" fmla="*/ 163 w 163"/>
                <a:gd name="T111" fmla="*/ 29 h 104"/>
                <a:gd name="T112" fmla="*/ 159 w 163"/>
                <a:gd name="T113" fmla="*/ 33 h 104"/>
                <a:gd name="T114" fmla="*/ 155 w 163"/>
                <a:gd name="T115" fmla="*/ 33 h 104"/>
                <a:gd name="T116" fmla="*/ 147 w 163"/>
                <a:gd name="T117" fmla="*/ 38 h 104"/>
                <a:gd name="T118" fmla="*/ 142 w 163"/>
                <a:gd name="T119" fmla="*/ 42 h 104"/>
                <a:gd name="T120" fmla="*/ 138 w 163"/>
                <a:gd name="T121" fmla="*/ 50 h 104"/>
                <a:gd name="T122" fmla="*/ 134 w 163"/>
                <a:gd name="T123" fmla="*/ 58 h 104"/>
                <a:gd name="T124" fmla="*/ 134 w 163"/>
                <a:gd name="T125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" h="104">
                  <a:moveTo>
                    <a:pt x="134" y="58"/>
                  </a:moveTo>
                  <a:lnTo>
                    <a:pt x="130" y="67"/>
                  </a:lnTo>
                  <a:lnTo>
                    <a:pt x="130" y="79"/>
                  </a:lnTo>
                  <a:lnTo>
                    <a:pt x="130" y="104"/>
                  </a:lnTo>
                  <a:lnTo>
                    <a:pt x="96" y="104"/>
                  </a:lnTo>
                  <a:lnTo>
                    <a:pt x="96" y="88"/>
                  </a:lnTo>
                  <a:lnTo>
                    <a:pt x="101" y="71"/>
                  </a:lnTo>
                  <a:lnTo>
                    <a:pt x="101" y="58"/>
                  </a:lnTo>
                  <a:lnTo>
                    <a:pt x="101" y="50"/>
                  </a:lnTo>
                  <a:lnTo>
                    <a:pt x="105" y="42"/>
                  </a:lnTo>
                  <a:lnTo>
                    <a:pt x="105" y="38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1" y="33"/>
                  </a:lnTo>
                  <a:lnTo>
                    <a:pt x="96" y="33"/>
                  </a:lnTo>
                  <a:lnTo>
                    <a:pt x="92" y="33"/>
                  </a:lnTo>
                  <a:lnTo>
                    <a:pt x="88" y="38"/>
                  </a:lnTo>
                  <a:lnTo>
                    <a:pt x="76" y="38"/>
                  </a:lnTo>
                  <a:lnTo>
                    <a:pt x="63" y="42"/>
                  </a:lnTo>
                  <a:lnTo>
                    <a:pt x="46" y="46"/>
                  </a:lnTo>
                  <a:lnTo>
                    <a:pt x="38" y="46"/>
                  </a:lnTo>
                  <a:lnTo>
                    <a:pt x="30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7" y="46"/>
                  </a:lnTo>
                  <a:lnTo>
                    <a:pt x="13" y="42"/>
                  </a:lnTo>
                  <a:lnTo>
                    <a:pt x="9" y="38"/>
                  </a:lnTo>
                  <a:lnTo>
                    <a:pt x="5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30" y="25"/>
                  </a:lnTo>
                  <a:lnTo>
                    <a:pt x="42" y="25"/>
                  </a:lnTo>
                  <a:lnTo>
                    <a:pt x="55" y="21"/>
                  </a:lnTo>
                  <a:lnTo>
                    <a:pt x="67" y="17"/>
                  </a:lnTo>
                  <a:lnTo>
                    <a:pt x="80" y="17"/>
                  </a:lnTo>
                  <a:lnTo>
                    <a:pt x="92" y="12"/>
                  </a:lnTo>
                  <a:lnTo>
                    <a:pt x="101" y="8"/>
                  </a:lnTo>
                  <a:lnTo>
                    <a:pt x="105" y="8"/>
                  </a:lnTo>
                  <a:lnTo>
                    <a:pt x="109" y="4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4"/>
                  </a:lnTo>
                  <a:lnTo>
                    <a:pt x="138" y="4"/>
                  </a:lnTo>
                  <a:lnTo>
                    <a:pt x="147" y="8"/>
                  </a:lnTo>
                  <a:lnTo>
                    <a:pt x="155" y="12"/>
                  </a:lnTo>
                  <a:lnTo>
                    <a:pt x="159" y="17"/>
                  </a:lnTo>
                  <a:lnTo>
                    <a:pt x="163" y="21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59" y="33"/>
                  </a:lnTo>
                  <a:lnTo>
                    <a:pt x="155" y="33"/>
                  </a:lnTo>
                  <a:lnTo>
                    <a:pt x="147" y="38"/>
                  </a:lnTo>
                  <a:lnTo>
                    <a:pt x="142" y="42"/>
                  </a:lnTo>
                  <a:lnTo>
                    <a:pt x="138" y="50"/>
                  </a:lnTo>
                  <a:lnTo>
                    <a:pt x="134" y="58"/>
                  </a:lnTo>
                  <a:lnTo>
                    <a:pt x="134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1">
              <a:extLst>
                <a:ext uri="{FF2B5EF4-FFF2-40B4-BE49-F238E27FC236}">
                  <a16:creationId xmlns:a16="http://schemas.microsoft.com/office/drawing/2014/main" id="{826BF556-10DA-48D7-A70B-AFFC2FEE5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934" y="19124720"/>
              <a:ext cx="1329883" cy="998945"/>
            </a:xfrm>
            <a:custGeom>
              <a:avLst/>
              <a:gdLst>
                <a:gd name="T0" fmla="*/ 0 w 217"/>
                <a:gd name="T1" fmla="*/ 4 h 163"/>
                <a:gd name="T2" fmla="*/ 4 w 217"/>
                <a:gd name="T3" fmla="*/ 0 h 163"/>
                <a:gd name="T4" fmla="*/ 17 w 217"/>
                <a:gd name="T5" fmla="*/ 0 h 163"/>
                <a:gd name="T6" fmla="*/ 33 w 217"/>
                <a:gd name="T7" fmla="*/ 4 h 163"/>
                <a:gd name="T8" fmla="*/ 33 w 217"/>
                <a:gd name="T9" fmla="*/ 8 h 163"/>
                <a:gd name="T10" fmla="*/ 33 w 217"/>
                <a:gd name="T11" fmla="*/ 17 h 163"/>
                <a:gd name="T12" fmla="*/ 33 w 217"/>
                <a:gd name="T13" fmla="*/ 29 h 163"/>
                <a:gd name="T14" fmla="*/ 33 w 217"/>
                <a:gd name="T15" fmla="*/ 50 h 163"/>
                <a:gd name="T16" fmla="*/ 33 w 217"/>
                <a:gd name="T17" fmla="*/ 71 h 163"/>
                <a:gd name="T18" fmla="*/ 33 w 217"/>
                <a:gd name="T19" fmla="*/ 88 h 163"/>
                <a:gd name="T20" fmla="*/ 33 w 217"/>
                <a:gd name="T21" fmla="*/ 96 h 163"/>
                <a:gd name="T22" fmla="*/ 33 w 217"/>
                <a:gd name="T23" fmla="*/ 104 h 163"/>
                <a:gd name="T24" fmla="*/ 46 w 217"/>
                <a:gd name="T25" fmla="*/ 117 h 163"/>
                <a:gd name="T26" fmla="*/ 54 w 217"/>
                <a:gd name="T27" fmla="*/ 125 h 163"/>
                <a:gd name="T28" fmla="*/ 71 w 217"/>
                <a:gd name="T29" fmla="*/ 130 h 163"/>
                <a:gd name="T30" fmla="*/ 113 w 217"/>
                <a:gd name="T31" fmla="*/ 130 h 163"/>
                <a:gd name="T32" fmla="*/ 138 w 217"/>
                <a:gd name="T33" fmla="*/ 125 h 163"/>
                <a:gd name="T34" fmla="*/ 159 w 217"/>
                <a:gd name="T35" fmla="*/ 121 h 163"/>
                <a:gd name="T36" fmla="*/ 167 w 217"/>
                <a:gd name="T37" fmla="*/ 113 h 163"/>
                <a:gd name="T38" fmla="*/ 175 w 217"/>
                <a:gd name="T39" fmla="*/ 92 h 163"/>
                <a:gd name="T40" fmla="*/ 180 w 217"/>
                <a:gd name="T41" fmla="*/ 67 h 163"/>
                <a:gd name="T42" fmla="*/ 184 w 217"/>
                <a:gd name="T43" fmla="*/ 50 h 163"/>
                <a:gd name="T44" fmla="*/ 192 w 217"/>
                <a:gd name="T45" fmla="*/ 50 h 163"/>
                <a:gd name="T46" fmla="*/ 200 w 217"/>
                <a:gd name="T47" fmla="*/ 63 h 163"/>
                <a:gd name="T48" fmla="*/ 205 w 217"/>
                <a:gd name="T49" fmla="*/ 88 h 163"/>
                <a:gd name="T50" fmla="*/ 213 w 217"/>
                <a:gd name="T51" fmla="*/ 104 h 163"/>
                <a:gd name="T52" fmla="*/ 217 w 217"/>
                <a:gd name="T53" fmla="*/ 117 h 163"/>
                <a:gd name="T54" fmla="*/ 217 w 217"/>
                <a:gd name="T55" fmla="*/ 125 h 163"/>
                <a:gd name="T56" fmla="*/ 205 w 217"/>
                <a:gd name="T57" fmla="*/ 138 h 163"/>
                <a:gd name="T58" fmla="*/ 188 w 217"/>
                <a:gd name="T59" fmla="*/ 146 h 163"/>
                <a:gd name="T60" fmla="*/ 167 w 217"/>
                <a:gd name="T61" fmla="*/ 155 h 163"/>
                <a:gd name="T62" fmla="*/ 129 w 217"/>
                <a:gd name="T63" fmla="*/ 163 h 163"/>
                <a:gd name="T64" fmla="*/ 83 w 217"/>
                <a:gd name="T65" fmla="*/ 163 h 163"/>
                <a:gd name="T66" fmla="*/ 58 w 217"/>
                <a:gd name="T67" fmla="*/ 159 h 163"/>
                <a:gd name="T68" fmla="*/ 33 w 217"/>
                <a:gd name="T69" fmla="*/ 150 h 163"/>
                <a:gd name="T70" fmla="*/ 17 w 217"/>
                <a:gd name="T71" fmla="*/ 138 h 163"/>
                <a:gd name="T72" fmla="*/ 8 w 217"/>
                <a:gd name="T73" fmla="*/ 125 h 163"/>
                <a:gd name="T74" fmla="*/ 4 w 217"/>
                <a:gd name="T75" fmla="*/ 100 h 163"/>
                <a:gd name="T76" fmla="*/ 4 w 217"/>
                <a:gd name="T77" fmla="*/ 71 h 163"/>
                <a:gd name="T78" fmla="*/ 4 w 217"/>
                <a:gd name="T79" fmla="*/ 46 h 163"/>
                <a:gd name="T80" fmla="*/ 4 w 217"/>
                <a:gd name="T81" fmla="*/ 25 h 163"/>
                <a:gd name="T82" fmla="*/ 0 w 217"/>
                <a:gd name="T83" fmla="*/ 1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7" h="163">
                  <a:moveTo>
                    <a:pt x="0" y="13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8"/>
                  </a:lnTo>
                  <a:lnTo>
                    <a:pt x="33" y="13"/>
                  </a:lnTo>
                  <a:lnTo>
                    <a:pt x="33" y="17"/>
                  </a:lnTo>
                  <a:lnTo>
                    <a:pt x="33" y="25"/>
                  </a:lnTo>
                  <a:lnTo>
                    <a:pt x="33" y="29"/>
                  </a:lnTo>
                  <a:lnTo>
                    <a:pt x="33" y="42"/>
                  </a:lnTo>
                  <a:lnTo>
                    <a:pt x="33" y="50"/>
                  </a:lnTo>
                  <a:lnTo>
                    <a:pt x="33" y="63"/>
                  </a:lnTo>
                  <a:lnTo>
                    <a:pt x="33" y="71"/>
                  </a:lnTo>
                  <a:lnTo>
                    <a:pt x="33" y="79"/>
                  </a:lnTo>
                  <a:lnTo>
                    <a:pt x="33" y="88"/>
                  </a:lnTo>
                  <a:lnTo>
                    <a:pt x="33" y="92"/>
                  </a:lnTo>
                  <a:lnTo>
                    <a:pt x="33" y="96"/>
                  </a:lnTo>
                  <a:lnTo>
                    <a:pt x="33" y="100"/>
                  </a:lnTo>
                  <a:lnTo>
                    <a:pt x="33" y="104"/>
                  </a:lnTo>
                  <a:lnTo>
                    <a:pt x="38" y="113"/>
                  </a:lnTo>
                  <a:lnTo>
                    <a:pt x="46" y="117"/>
                  </a:lnTo>
                  <a:lnTo>
                    <a:pt x="50" y="121"/>
                  </a:lnTo>
                  <a:lnTo>
                    <a:pt x="54" y="125"/>
                  </a:lnTo>
                  <a:lnTo>
                    <a:pt x="63" y="125"/>
                  </a:lnTo>
                  <a:lnTo>
                    <a:pt x="71" y="130"/>
                  </a:lnTo>
                  <a:lnTo>
                    <a:pt x="96" y="130"/>
                  </a:lnTo>
                  <a:lnTo>
                    <a:pt x="113" y="130"/>
                  </a:lnTo>
                  <a:lnTo>
                    <a:pt x="125" y="125"/>
                  </a:lnTo>
                  <a:lnTo>
                    <a:pt x="138" y="125"/>
                  </a:lnTo>
                  <a:lnTo>
                    <a:pt x="150" y="121"/>
                  </a:lnTo>
                  <a:lnTo>
                    <a:pt x="159" y="121"/>
                  </a:lnTo>
                  <a:lnTo>
                    <a:pt x="163" y="117"/>
                  </a:lnTo>
                  <a:lnTo>
                    <a:pt x="167" y="113"/>
                  </a:lnTo>
                  <a:lnTo>
                    <a:pt x="171" y="104"/>
                  </a:lnTo>
                  <a:lnTo>
                    <a:pt x="175" y="92"/>
                  </a:lnTo>
                  <a:lnTo>
                    <a:pt x="175" y="79"/>
                  </a:lnTo>
                  <a:lnTo>
                    <a:pt x="180" y="67"/>
                  </a:lnTo>
                  <a:lnTo>
                    <a:pt x="180" y="59"/>
                  </a:lnTo>
                  <a:lnTo>
                    <a:pt x="184" y="50"/>
                  </a:lnTo>
                  <a:lnTo>
                    <a:pt x="188" y="50"/>
                  </a:lnTo>
                  <a:lnTo>
                    <a:pt x="192" y="50"/>
                  </a:lnTo>
                  <a:lnTo>
                    <a:pt x="196" y="59"/>
                  </a:lnTo>
                  <a:lnTo>
                    <a:pt x="200" y="63"/>
                  </a:lnTo>
                  <a:lnTo>
                    <a:pt x="205" y="75"/>
                  </a:lnTo>
                  <a:lnTo>
                    <a:pt x="205" y="88"/>
                  </a:lnTo>
                  <a:lnTo>
                    <a:pt x="209" y="96"/>
                  </a:lnTo>
                  <a:lnTo>
                    <a:pt x="213" y="104"/>
                  </a:lnTo>
                  <a:lnTo>
                    <a:pt x="217" y="113"/>
                  </a:lnTo>
                  <a:lnTo>
                    <a:pt x="217" y="117"/>
                  </a:lnTo>
                  <a:lnTo>
                    <a:pt x="217" y="121"/>
                  </a:lnTo>
                  <a:lnTo>
                    <a:pt x="217" y="125"/>
                  </a:lnTo>
                  <a:lnTo>
                    <a:pt x="217" y="130"/>
                  </a:lnTo>
                  <a:lnTo>
                    <a:pt x="205" y="138"/>
                  </a:lnTo>
                  <a:lnTo>
                    <a:pt x="196" y="142"/>
                  </a:lnTo>
                  <a:lnTo>
                    <a:pt x="188" y="146"/>
                  </a:lnTo>
                  <a:lnTo>
                    <a:pt x="175" y="150"/>
                  </a:lnTo>
                  <a:lnTo>
                    <a:pt x="167" y="155"/>
                  </a:lnTo>
                  <a:lnTo>
                    <a:pt x="154" y="155"/>
                  </a:lnTo>
                  <a:lnTo>
                    <a:pt x="129" y="163"/>
                  </a:lnTo>
                  <a:lnTo>
                    <a:pt x="100" y="163"/>
                  </a:lnTo>
                  <a:lnTo>
                    <a:pt x="83" y="163"/>
                  </a:lnTo>
                  <a:lnTo>
                    <a:pt x="71" y="163"/>
                  </a:lnTo>
                  <a:lnTo>
                    <a:pt x="58" y="159"/>
                  </a:lnTo>
                  <a:lnTo>
                    <a:pt x="46" y="155"/>
                  </a:lnTo>
                  <a:lnTo>
                    <a:pt x="33" y="150"/>
                  </a:lnTo>
                  <a:lnTo>
                    <a:pt x="25" y="146"/>
                  </a:lnTo>
                  <a:lnTo>
                    <a:pt x="17" y="138"/>
                  </a:lnTo>
                  <a:lnTo>
                    <a:pt x="13" y="134"/>
                  </a:lnTo>
                  <a:lnTo>
                    <a:pt x="8" y="125"/>
                  </a:lnTo>
                  <a:lnTo>
                    <a:pt x="4" y="113"/>
                  </a:lnTo>
                  <a:lnTo>
                    <a:pt x="4" y="100"/>
                  </a:lnTo>
                  <a:lnTo>
                    <a:pt x="4" y="84"/>
                  </a:lnTo>
                  <a:lnTo>
                    <a:pt x="4" y="71"/>
                  </a:lnTo>
                  <a:lnTo>
                    <a:pt x="4" y="59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25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2">
              <a:extLst>
                <a:ext uri="{FF2B5EF4-FFF2-40B4-BE49-F238E27FC236}">
                  <a16:creationId xmlns:a16="http://schemas.microsoft.com/office/drawing/2014/main" id="{F3EA9278-F7CF-4A9D-8847-83E365492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603" y="19045052"/>
              <a:ext cx="710904" cy="232882"/>
            </a:xfrm>
            <a:custGeom>
              <a:avLst/>
              <a:gdLst>
                <a:gd name="T0" fmla="*/ 66 w 116"/>
                <a:gd name="T1" fmla="*/ 9 h 38"/>
                <a:gd name="T2" fmla="*/ 75 w 116"/>
                <a:gd name="T3" fmla="*/ 5 h 38"/>
                <a:gd name="T4" fmla="*/ 83 w 116"/>
                <a:gd name="T5" fmla="*/ 5 h 38"/>
                <a:gd name="T6" fmla="*/ 96 w 116"/>
                <a:gd name="T7" fmla="*/ 0 h 38"/>
                <a:gd name="T8" fmla="*/ 104 w 116"/>
                <a:gd name="T9" fmla="*/ 0 h 38"/>
                <a:gd name="T10" fmla="*/ 112 w 116"/>
                <a:gd name="T11" fmla="*/ 5 h 38"/>
                <a:gd name="T12" fmla="*/ 116 w 116"/>
                <a:gd name="T13" fmla="*/ 9 h 38"/>
                <a:gd name="T14" fmla="*/ 116 w 116"/>
                <a:gd name="T15" fmla="*/ 13 h 38"/>
                <a:gd name="T16" fmla="*/ 116 w 116"/>
                <a:gd name="T17" fmla="*/ 17 h 38"/>
                <a:gd name="T18" fmla="*/ 112 w 116"/>
                <a:gd name="T19" fmla="*/ 21 h 38"/>
                <a:gd name="T20" fmla="*/ 108 w 116"/>
                <a:gd name="T21" fmla="*/ 21 h 38"/>
                <a:gd name="T22" fmla="*/ 104 w 116"/>
                <a:gd name="T23" fmla="*/ 26 h 38"/>
                <a:gd name="T24" fmla="*/ 96 w 116"/>
                <a:gd name="T25" fmla="*/ 26 h 38"/>
                <a:gd name="T26" fmla="*/ 83 w 116"/>
                <a:gd name="T27" fmla="*/ 26 h 38"/>
                <a:gd name="T28" fmla="*/ 75 w 116"/>
                <a:gd name="T29" fmla="*/ 30 h 38"/>
                <a:gd name="T30" fmla="*/ 58 w 116"/>
                <a:gd name="T31" fmla="*/ 30 h 38"/>
                <a:gd name="T32" fmla="*/ 45 w 116"/>
                <a:gd name="T33" fmla="*/ 34 h 38"/>
                <a:gd name="T34" fmla="*/ 29 w 116"/>
                <a:gd name="T35" fmla="*/ 38 h 38"/>
                <a:gd name="T36" fmla="*/ 0 w 116"/>
                <a:gd name="T37" fmla="*/ 38 h 38"/>
                <a:gd name="T38" fmla="*/ 0 w 116"/>
                <a:gd name="T39" fmla="*/ 17 h 38"/>
                <a:gd name="T40" fmla="*/ 16 w 116"/>
                <a:gd name="T41" fmla="*/ 17 h 38"/>
                <a:gd name="T42" fmla="*/ 29 w 116"/>
                <a:gd name="T43" fmla="*/ 13 h 38"/>
                <a:gd name="T44" fmla="*/ 50 w 116"/>
                <a:gd name="T45" fmla="*/ 13 h 38"/>
                <a:gd name="T46" fmla="*/ 66 w 116"/>
                <a:gd name="T47" fmla="*/ 9 h 38"/>
                <a:gd name="T48" fmla="*/ 66 w 116"/>
                <a:gd name="T4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6" h="38">
                  <a:moveTo>
                    <a:pt x="66" y="9"/>
                  </a:moveTo>
                  <a:lnTo>
                    <a:pt x="75" y="5"/>
                  </a:lnTo>
                  <a:lnTo>
                    <a:pt x="83" y="5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2" y="5"/>
                  </a:lnTo>
                  <a:lnTo>
                    <a:pt x="116" y="9"/>
                  </a:lnTo>
                  <a:lnTo>
                    <a:pt x="116" y="13"/>
                  </a:lnTo>
                  <a:lnTo>
                    <a:pt x="116" y="17"/>
                  </a:lnTo>
                  <a:lnTo>
                    <a:pt x="112" y="21"/>
                  </a:lnTo>
                  <a:lnTo>
                    <a:pt x="108" y="21"/>
                  </a:lnTo>
                  <a:lnTo>
                    <a:pt x="104" y="26"/>
                  </a:lnTo>
                  <a:lnTo>
                    <a:pt x="96" y="26"/>
                  </a:lnTo>
                  <a:lnTo>
                    <a:pt x="83" y="26"/>
                  </a:lnTo>
                  <a:lnTo>
                    <a:pt x="75" y="30"/>
                  </a:lnTo>
                  <a:lnTo>
                    <a:pt x="58" y="30"/>
                  </a:lnTo>
                  <a:lnTo>
                    <a:pt x="45" y="34"/>
                  </a:lnTo>
                  <a:lnTo>
                    <a:pt x="29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6" y="17"/>
                  </a:lnTo>
                  <a:lnTo>
                    <a:pt x="29" y="13"/>
                  </a:lnTo>
                  <a:lnTo>
                    <a:pt x="50" y="13"/>
                  </a:lnTo>
                  <a:lnTo>
                    <a:pt x="66" y="9"/>
                  </a:lnTo>
                  <a:lnTo>
                    <a:pt x="66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16782F38-58CB-4425-8E65-765186A1F3A7}"/>
              </a:ext>
            </a:extLst>
          </p:cNvPr>
          <p:cNvGrpSpPr/>
          <p:nvPr/>
        </p:nvGrpSpPr>
        <p:grpSpPr>
          <a:xfrm>
            <a:off x="6568485" y="2341193"/>
            <a:ext cx="2506549" cy="2175614"/>
            <a:chOff x="6272028" y="18229961"/>
            <a:chExt cx="2506549" cy="2175614"/>
          </a:xfrm>
        </p:grpSpPr>
        <p:sp>
          <p:nvSpPr>
            <p:cNvPr id="9" name="Freeform 103">
              <a:extLst>
                <a:ext uri="{FF2B5EF4-FFF2-40B4-BE49-F238E27FC236}">
                  <a16:creationId xmlns:a16="http://schemas.microsoft.com/office/drawing/2014/main" id="{9DD35958-AF9F-4A73-8A8A-596BF14C7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028" y="18689599"/>
              <a:ext cx="974431" cy="998945"/>
            </a:xfrm>
            <a:custGeom>
              <a:avLst/>
              <a:gdLst>
                <a:gd name="T0" fmla="*/ 42 w 159"/>
                <a:gd name="T1" fmla="*/ 146 h 163"/>
                <a:gd name="T2" fmla="*/ 25 w 159"/>
                <a:gd name="T3" fmla="*/ 155 h 163"/>
                <a:gd name="T4" fmla="*/ 17 w 159"/>
                <a:gd name="T5" fmla="*/ 159 h 163"/>
                <a:gd name="T6" fmla="*/ 9 w 159"/>
                <a:gd name="T7" fmla="*/ 163 h 163"/>
                <a:gd name="T8" fmla="*/ 0 w 159"/>
                <a:gd name="T9" fmla="*/ 163 h 163"/>
                <a:gd name="T10" fmla="*/ 0 w 159"/>
                <a:gd name="T11" fmla="*/ 163 h 163"/>
                <a:gd name="T12" fmla="*/ 0 w 159"/>
                <a:gd name="T13" fmla="*/ 159 h 163"/>
                <a:gd name="T14" fmla="*/ 4 w 159"/>
                <a:gd name="T15" fmla="*/ 150 h 163"/>
                <a:gd name="T16" fmla="*/ 13 w 159"/>
                <a:gd name="T17" fmla="*/ 146 h 163"/>
                <a:gd name="T18" fmla="*/ 25 w 159"/>
                <a:gd name="T19" fmla="*/ 138 h 163"/>
                <a:gd name="T20" fmla="*/ 34 w 159"/>
                <a:gd name="T21" fmla="*/ 125 h 163"/>
                <a:gd name="T22" fmla="*/ 46 w 159"/>
                <a:gd name="T23" fmla="*/ 113 h 163"/>
                <a:gd name="T24" fmla="*/ 63 w 159"/>
                <a:gd name="T25" fmla="*/ 100 h 163"/>
                <a:gd name="T26" fmla="*/ 75 w 159"/>
                <a:gd name="T27" fmla="*/ 88 h 163"/>
                <a:gd name="T28" fmla="*/ 84 w 159"/>
                <a:gd name="T29" fmla="*/ 71 h 163"/>
                <a:gd name="T30" fmla="*/ 96 w 159"/>
                <a:gd name="T31" fmla="*/ 58 h 163"/>
                <a:gd name="T32" fmla="*/ 100 w 159"/>
                <a:gd name="T33" fmla="*/ 46 h 163"/>
                <a:gd name="T34" fmla="*/ 109 w 159"/>
                <a:gd name="T35" fmla="*/ 38 h 163"/>
                <a:gd name="T36" fmla="*/ 113 w 159"/>
                <a:gd name="T37" fmla="*/ 25 h 163"/>
                <a:gd name="T38" fmla="*/ 113 w 159"/>
                <a:gd name="T39" fmla="*/ 21 h 163"/>
                <a:gd name="T40" fmla="*/ 113 w 159"/>
                <a:gd name="T41" fmla="*/ 13 h 163"/>
                <a:gd name="T42" fmla="*/ 113 w 159"/>
                <a:gd name="T43" fmla="*/ 8 h 163"/>
                <a:gd name="T44" fmla="*/ 117 w 159"/>
                <a:gd name="T45" fmla="*/ 4 h 163"/>
                <a:gd name="T46" fmla="*/ 117 w 159"/>
                <a:gd name="T47" fmla="*/ 4 h 163"/>
                <a:gd name="T48" fmla="*/ 121 w 159"/>
                <a:gd name="T49" fmla="*/ 0 h 163"/>
                <a:gd name="T50" fmla="*/ 125 w 159"/>
                <a:gd name="T51" fmla="*/ 0 h 163"/>
                <a:gd name="T52" fmla="*/ 134 w 159"/>
                <a:gd name="T53" fmla="*/ 4 h 163"/>
                <a:gd name="T54" fmla="*/ 138 w 159"/>
                <a:gd name="T55" fmla="*/ 4 h 163"/>
                <a:gd name="T56" fmla="*/ 146 w 159"/>
                <a:gd name="T57" fmla="*/ 8 h 163"/>
                <a:gd name="T58" fmla="*/ 151 w 159"/>
                <a:gd name="T59" fmla="*/ 17 h 163"/>
                <a:gd name="T60" fmla="*/ 155 w 159"/>
                <a:gd name="T61" fmla="*/ 21 h 163"/>
                <a:gd name="T62" fmla="*/ 155 w 159"/>
                <a:gd name="T63" fmla="*/ 25 h 163"/>
                <a:gd name="T64" fmla="*/ 159 w 159"/>
                <a:gd name="T65" fmla="*/ 29 h 163"/>
                <a:gd name="T66" fmla="*/ 159 w 159"/>
                <a:gd name="T67" fmla="*/ 29 h 163"/>
                <a:gd name="T68" fmla="*/ 155 w 159"/>
                <a:gd name="T69" fmla="*/ 33 h 163"/>
                <a:gd name="T70" fmla="*/ 151 w 159"/>
                <a:gd name="T71" fmla="*/ 38 h 163"/>
                <a:gd name="T72" fmla="*/ 146 w 159"/>
                <a:gd name="T73" fmla="*/ 46 h 163"/>
                <a:gd name="T74" fmla="*/ 142 w 159"/>
                <a:gd name="T75" fmla="*/ 50 h 163"/>
                <a:gd name="T76" fmla="*/ 134 w 159"/>
                <a:gd name="T77" fmla="*/ 58 h 163"/>
                <a:gd name="T78" fmla="*/ 125 w 159"/>
                <a:gd name="T79" fmla="*/ 71 h 163"/>
                <a:gd name="T80" fmla="*/ 117 w 159"/>
                <a:gd name="T81" fmla="*/ 79 h 163"/>
                <a:gd name="T82" fmla="*/ 105 w 159"/>
                <a:gd name="T83" fmla="*/ 92 h 163"/>
                <a:gd name="T84" fmla="*/ 96 w 159"/>
                <a:gd name="T85" fmla="*/ 100 h 163"/>
                <a:gd name="T86" fmla="*/ 75 w 159"/>
                <a:gd name="T87" fmla="*/ 121 h 163"/>
                <a:gd name="T88" fmla="*/ 59 w 159"/>
                <a:gd name="T89" fmla="*/ 134 h 163"/>
                <a:gd name="T90" fmla="*/ 42 w 159"/>
                <a:gd name="T91" fmla="*/ 146 h 163"/>
                <a:gd name="T92" fmla="*/ 42 w 159"/>
                <a:gd name="T93" fmla="*/ 14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9" h="163">
                  <a:moveTo>
                    <a:pt x="42" y="146"/>
                  </a:moveTo>
                  <a:lnTo>
                    <a:pt x="25" y="155"/>
                  </a:lnTo>
                  <a:lnTo>
                    <a:pt x="17" y="159"/>
                  </a:lnTo>
                  <a:lnTo>
                    <a:pt x="9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4" y="150"/>
                  </a:lnTo>
                  <a:lnTo>
                    <a:pt x="13" y="146"/>
                  </a:lnTo>
                  <a:lnTo>
                    <a:pt x="25" y="138"/>
                  </a:lnTo>
                  <a:lnTo>
                    <a:pt x="34" y="125"/>
                  </a:lnTo>
                  <a:lnTo>
                    <a:pt x="46" y="113"/>
                  </a:lnTo>
                  <a:lnTo>
                    <a:pt x="63" y="100"/>
                  </a:lnTo>
                  <a:lnTo>
                    <a:pt x="75" y="88"/>
                  </a:lnTo>
                  <a:lnTo>
                    <a:pt x="84" y="71"/>
                  </a:lnTo>
                  <a:lnTo>
                    <a:pt x="96" y="58"/>
                  </a:lnTo>
                  <a:lnTo>
                    <a:pt x="100" y="46"/>
                  </a:lnTo>
                  <a:lnTo>
                    <a:pt x="109" y="38"/>
                  </a:lnTo>
                  <a:lnTo>
                    <a:pt x="113" y="25"/>
                  </a:lnTo>
                  <a:lnTo>
                    <a:pt x="113" y="21"/>
                  </a:lnTo>
                  <a:lnTo>
                    <a:pt x="113" y="13"/>
                  </a:lnTo>
                  <a:lnTo>
                    <a:pt x="113" y="8"/>
                  </a:lnTo>
                  <a:lnTo>
                    <a:pt x="117" y="4"/>
                  </a:lnTo>
                  <a:lnTo>
                    <a:pt x="117" y="4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6" y="8"/>
                  </a:lnTo>
                  <a:lnTo>
                    <a:pt x="151" y="17"/>
                  </a:lnTo>
                  <a:lnTo>
                    <a:pt x="155" y="21"/>
                  </a:lnTo>
                  <a:lnTo>
                    <a:pt x="155" y="25"/>
                  </a:lnTo>
                  <a:lnTo>
                    <a:pt x="159" y="29"/>
                  </a:lnTo>
                  <a:lnTo>
                    <a:pt x="159" y="29"/>
                  </a:lnTo>
                  <a:lnTo>
                    <a:pt x="155" y="33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0"/>
                  </a:lnTo>
                  <a:lnTo>
                    <a:pt x="134" y="58"/>
                  </a:lnTo>
                  <a:lnTo>
                    <a:pt x="125" y="71"/>
                  </a:lnTo>
                  <a:lnTo>
                    <a:pt x="117" y="79"/>
                  </a:lnTo>
                  <a:lnTo>
                    <a:pt x="105" y="92"/>
                  </a:lnTo>
                  <a:lnTo>
                    <a:pt x="96" y="100"/>
                  </a:lnTo>
                  <a:lnTo>
                    <a:pt x="75" y="121"/>
                  </a:lnTo>
                  <a:lnTo>
                    <a:pt x="59" y="134"/>
                  </a:lnTo>
                  <a:lnTo>
                    <a:pt x="42" y="146"/>
                  </a:lnTo>
                  <a:lnTo>
                    <a:pt x="42" y="1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4">
              <a:extLst>
                <a:ext uri="{FF2B5EF4-FFF2-40B4-BE49-F238E27FC236}">
                  <a16:creationId xmlns:a16="http://schemas.microsoft.com/office/drawing/2014/main" id="{E89EFB8C-C722-494D-8632-4936B654F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8697" y="18229961"/>
              <a:ext cx="1103127" cy="661876"/>
            </a:xfrm>
            <a:custGeom>
              <a:avLst/>
              <a:gdLst>
                <a:gd name="T0" fmla="*/ 121 w 180"/>
                <a:gd name="T1" fmla="*/ 4 h 108"/>
                <a:gd name="T2" fmla="*/ 126 w 180"/>
                <a:gd name="T3" fmla="*/ 0 h 108"/>
                <a:gd name="T4" fmla="*/ 130 w 180"/>
                <a:gd name="T5" fmla="*/ 0 h 108"/>
                <a:gd name="T6" fmla="*/ 134 w 180"/>
                <a:gd name="T7" fmla="*/ 0 h 108"/>
                <a:gd name="T8" fmla="*/ 138 w 180"/>
                <a:gd name="T9" fmla="*/ 4 h 108"/>
                <a:gd name="T10" fmla="*/ 142 w 180"/>
                <a:gd name="T11" fmla="*/ 4 h 108"/>
                <a:gd name="T12" fmla="*/ 151 w 180"/>
                <a:gd name="T13" fmla="*/ 8 h 108"/>
                <a:gd name="T14" fmla="*/ 159 w 180"/>
                <a:gd name="T15" fmla="*/ 12 h 108"/>
                <a:gd name="T16" fmla="*/ 167 w 180"/>
                <a:gd name="T17" fmla="*/ 17 h 108"/>
                <a:gd name="T18" fmla="*/ 171 w 180"/>
                <a:gd name="T19" fmla="*/ 17 h 108"/>
                <a:gd name="T20" fmla="*/ 176 w 180"/>
                <a:gd name="T21" fmla="*/ 21 h 108"/>
                <a:gd name="T22" fmla="*/ 180 w 180"/>
                <a:gd name="T23" fmla="*/ 25 h 108"/>
                <a:gd name="T24" fmla="*/ 176 w 180"/>
                <a:gd name="T25" fmla="*/ 29 h 108"/>
                <a:gd name="T26" fmla="*/ 176 w 180"/>
                <a:gd name="T27" fmla="*/ 33 h 108"/>
                <a:gd name="T28" fmla="*/ 171 w 180"/>
                <a:gd name="T29" fmla="*/ 37 h 108"/>
                <a:gd name="T30" fmla="*/ 163 w 180"/>
                <a:gd name="T31" fmla="*/ 42 h 108"/>
                <a:gd name="T32" fmla="*/ 159 w 180"/>
                <a:gd name="T33" fmla="*/ 50 h 108"/>
                <a:gd name="T34" fmla="*/ 151 w 180"/>
                <a:gd name="T35" fmla="*/ 62 h 108"/>
                <a:gd name="T36" fmla="*/ 142 w 180"/>
                <a:gd name="T37" fmla="*/ 75 h 108"/>
                <a:gd name="T38" fmla="*/ 142 w 180"/>
                <a:gd name="T39" fmla="*/ 83 h 108"/>
                <a:gd name="T40" fmla="*/ 138 w 180"/>
                <a:gd name="T41" fmla="*/ 92 h 108"/>
                <a:gd name="T42" fmla="*/ 134 w 180"/>
                <a:gd name="T43" fmla="*/ 96 h 108"/>
                <a:gd name="T44" fmla="*/ 130 w 180"/>
                <a:gd name="T45" fmla="*/ 100 h 108"/>
                <a:gd name="T46" fmla="*/ 130 w 180"/>
                <a:gd name="T47" fmla="*/ 104 h 108"/>
                <a:gd name="T48" fmla="*/ 126 w 180"/>
                <a:gd name="T49" fmla="*/ 108 h 108"/>
                <a:gd name="T50" fmla="*/ 121 w 180"/>
                <a:gd name="T51" fmla="*/ 108 h 108"/>
                <a:gd name="T52" fmla="*/ 117 w 180"/>
                <a:gd name="T53" fmla="*/ 108 h 108"/>
                <a:gd name="T54" fmla="*/ 113 w 180"/>
                <a:gd name="T55" fmla="*/ 104 h 108"/>
                <a:gd name="T56" fmla="*/ 113 w 180"/>
                <a:gd name="T57" fmla="*/ 104 h 108"/>
                <a:gd name="T58" fmla="*/ 109 w 180"/>
                <a:gd name="T59" fmla="*/ 100 h 108"/>
                <a:gd name="T60" fmla="*/ 109 w 180"/>
                <a:gd name="T61" fmla="*/ 96 h 108"/>
                <a:gd name="T62" fmla="*/ 113 w 180"/>
                <a:gd name="T63" fmla="*/ 92 h 108"/>
                <a:gd name="T64" fmla="*/ 113 w 180"/>
                <a:gd name="T65" fmla="*/ 88 h 108"/>
                <a:gd name="T66" fmla="*/ 113 w 180"/>
                <a:gd name="T67" fmla="*/ 83 h 108"/>
                <a:gd name="T68" fmla="*/ 117 w 180"/>
                <a:gd name="T69" fmla="*/ 67 h 108"/>
                <a:gd name="T70" fmla="*/ 121 w 180"/>
                <a:gd name="T71" fmla="*/ 50 h 108"/>
                <a:gd name="T72" fmla="*/ 126 w 180"/>
                <a:gd name="T73" fmla="*/ 37 h 108"/>
                <a:gd name="T74" fmla="*/ 126 w 180"/>
                <a:gd name="T75" fmla="*/ 33 h 108"/>
                <a:gd name="T76" fmla="*/ 126 w 180"/>
                <a:gd name="T77" fmla="*/ 33 h 108"/>
                <a:gd name="T78" fmla="*/ 126 w 180"/>
                <a:gd name="T79" fmla="*/ 29 h 108"/>
                <a:gd name="T80" fmla="*/ 126 w 180"/>
                <a:gd name="T81" fmla="*/ 29 h 108"/>
                <a:gd name="T82" fmla="*/ 121 w 180"/>
                <a:gd name="T83" fmla="*/ 25 h 108"/>
                <a:gd name="T84" fmla="*/ 117 w 180"/>
                <a:gd name="T85" fmla="*/ 25 h 108"/>
                <a:gd name="T86" fmla="*/ 113 w 180"/>
                <a:gd name="T87" fmla="*/ 25 h 108"/>
                <a:gd name="T88" fmla="*/ 105 w 180"/>
                <a:gd name="T89" fmla="*/ 29 h 108"/>
                <a:gd name="T90" fmla="*/ 96 w 180"/>
                <a:gd name="T91" fmla="*/ 29 h 108"/>
                <a:gd name="T92" fmla="*/ 84 w 180"/>
                <a:gd name="T93" fmla="*/ 29 h 108"/>
                <a:gd name="T94" fmla="*/ 67 w 180"/>
                <a:gd name="T95" fmla="*/ 33 h 108"/>
                <a:gd name="T96" fmla="*/ 46 w 180"/>
                <a:gd name="T97" fmla="*/ 37 h 108"/>
                <a:gd name="T98" fmla="*/ 25 w 180"/>
                <a:gd name="T99" fmla="*/ 42 h 108"/>
                <a:gd name="T100" fmla="*/ 0 w 180"/>
                <a:gd name="T101" fmla="*/ 46 h 108"/>
                <a:gd name="T102" fmla="*/ 0 w 180"/>
                <a:gd name="T103" fmla="*/ 25 h 108"/>
                <a:gd name="T104" fmla="*/ 17 w 180"/>
                <a:gd name="T105" fmla="*/ 21 h 108"/>
                <a:gd name="T106" fmla="*/ 38 w 180"/>
                <a:gd name="T107" fmla="*/ 21 h 108"/>
                <a:gd name="T108" fmla="*/ 50 w 180"/>
                <a:gd name="T109" fmla="*/ 17 h 108"/>
                <a:gd name="T110" fmla="*/ 59 w 180"/>
                <a:gd name="T111" fmla="*/ 17 h 108"/>
                <a:gd name="T112" fmla="*/ 71 w 180"/>
                <a:gd name="T113" fmla="*/ 12 h 108"/>
                <a:gd name="T114" fmla="*/ 88 w 180"/>
                <a:gd name="T115" fmla="*/ 12 h 108"/>
                <a:gd name="T116" fmla="*/ 100 w 180"/>
                <a:gd name="T117" fmla="*/ 8 h 108"/>
                <a:gd name="T118" fmla="*/ 109 w 180"/>
                <a:gd name="T119" fmla="*/ 8 h 108"/>
                <a:gd name="T120" fmla="*/ 117 w 180"/>
                <a:gd name="T121" fmla="*/ 4 h 108"/>
                <a:gd name="T122" fmla="*/ 121 w 180"/>
                <a:gd name="T123" fmla="*/ 4 h 108"/>
                <a:gd name="T124" fmla="*/ 121 w 180"/>
                <a:gd name="T125" fmla="*/ 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108">
                  <a:moveTo>
                    <a:pt x="121" y="4"/>
                  </a:moveTo>
                  <a:lnTo>
                    <a:pt x="126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51" y="8"/>
                  </a:lnTo>
                  <a:lnTo>
                    <a:pt x="159" y="12"/>
                  </a:lnTo>
                  <a:lnTo>
                    <a:pt x="167" y="17"/>
                  </a:lnTo>
                  <a:lnTo>
                    <a:pt x="171" y="17"/>
                  </a:lnTo>
                  <a:lnTo>
                    <a:pt x="176" y="21"/>
                  </a:lnTo>
                  <a:lnTo>
                    <a:pt x="180" y="25"/>
                  </a:lnTo>
                  <a:lnTo>
                    <a:pt x="176" y="29"/>
                  </a:lnTo>
                  <a:lnTo>
                    <a:pt x="176" y="33"/>
                  </a:lnTo>
                  <a:lnTo>
                    <a:pt x="171" y="37"/>
                  </a:lnTo>
                  <a:lnTo>
                    <a:pt x="163" y="42"/>
                  </a:lnTo>
                  <a:lnTo>
                    <a:pt x="159" y="50"/>
                  </a:lnTo>
                  <a:lnTo>
                    <a:pt x="151" y="62"/>
                  </a:lnTo>
                  <a:lnTo>
                    <a:pt x="142" y="75"/>
                  </a:lnTo>
                  <a:lnTo>
                    <a:pt x="142" y="83"/>
                  </a:lnTo>
                  <a:lnTo>
                    <a:pt x="138" y="92"/>
                  </a:lnTo>
                  <a:lnTo>
                    <a:pt x="134" y="96"/>
                  </a:lnTo>
                  <a:lnTo>
                    <a:pt x="130" y="100"/>
                  </a:lnTo>
                  <a:lnTo>
                    <a:pt x="130" y="104"/>
                  </a:lnTo>
                  <a:lnTo>
                    <a:pt x="126" y="108"/>
                  </a:lnTo>
                  <a:lnTo>
                    <a:pt x="121" y="108"/>
                  </a:lnTo>
                  <a:lnTo>
                    <a:pt x="117" y="108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09" y="100"/>
                  </a:lnTo>
                  <a:lnTo>
                    <a:pt x="109" y="96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3"/>
                  </a:lnTo>
                  <a:lnTo>
                    <a:pt x="117" y="67"/>
                  </a:lnTo>
                  <a:lnTo>
                    <a:pt x="121" y="50"/>
                  </a:lnTo>
                  <a:lnTo>
                    <a:pt x="126" y="37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1" y="25"/>
                  </a:lnTo>
                  <a:lnTo>
                    <a:pt x="117" y="25"/>
                  </a:lnTo>
                  <a:lnTo>
                    <a:pt x="113" y="25"/>
                  </a:lnTo>
                  <a:lnTo>
                    <a:pt x="105" y="29"/>
                  </a:lnTo>
                  <a:lnTo>
                    <a:pt x="96" y="29"/>
                  </a:lnTo>
                  <a:lnTo>
                    <a:pt x="84" y="29"/>
                  </a:lnTo>
                  <a:lnTo>
                    <a:pt x="67" y="33"/>
                  </a:lnTo>
                  <a:lnTo>
                    <a:pt x="46" y="37"/>
                  </a:lnTo>
                  <a:lnTo>
                    <a:pt x="25" y="42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17" y="21"/>
                  </a:lnTo>
                  <a:lnTo>
                    <a:pt x="38" y="21"/>
                  </a:lnTo>
                  <a:lnTo>
                    <a:pt x="50" y="17"/>
                  </a:lnTo>
                  <a:lnTo>
                    <a:pt x="59" y="17"/>
                  </a:lnTo>
                  <a:lnTo>
                    <a:pt x="71" y="12"/>
                  </a:lnTo>
                  <a:lnTo>
                    <a:pt x="88" y="12"/>
                  </a:lnTo>
                  <a:lnTo>
                    <a:pt x="100" y="8"/>
                  </a:lnTo>
                  <a:lnTo>
                    <a:pt x="109" y="8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5">
              <a:extLst>
                <a:ext uri="{FF2B5EF4-FFF2-40B4-BE49-F238E27FC236}">
                  <a16:creationId xmlns:a16="http://schemas.microsoft.com/office/drawing/2014/main" id="{65C4257B-A12C-4E46-BF15-D9FEABF6F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8366" y="18536385"/>
              <a:ext cx="588335" cy="177728"/>
            </a:xfrm>
            <a:custGeom>
              <a:avLst/>
              <a:gdLst>
                <a:gd name="T0" fmla="*/ 0 w 96"/>
                <a:gd name="T1" fmla="*/ 12 h 29"/>
                <a:gd name="T2" fmla="*/ 17 w 96"/>
                <a:gd name="T3" fmla="*/ 12 h 29"/>
                <a:gd name="T4" fmla="*/ 29 w 96"/>
                <a:gd name="T5" fmla="*/ 8 h 29"/>
                <a:gd name="T6" fmla="*/ 37 w 96"/>
                <a:gd name="T7" fmla="*/ 4 h 29"/>
                <a:gd name="T8" fmla="*/ 50 w 96"/>
                <a:gd name="T9" fmla="*/ 4 h 29"/>
                <a:gd name="T10" fmla="*/ 58 w 96"/>
                <a:gd name="T11" fmla="*/ 4 h 29"/>
                <a:gd name="T12" fmla="*/ 67 w 96"/>
                <a:gd name="T13" fmla="*/ 0 h 29"/>
                <a:gd name="T14" fmla="*/ 71 w 96"/>
                <a:gd name="T15" fmla="*/ 0 h 29"/>
                <a:gd name="T16" fmla="*/ 75 w 96"/>
                <a:gd name="T17" fmla="*/ 0 h 29"/>
                <a:gd name="T18" fmla="*/ 83 w 96"/>
                <a:gd name="T19" fmla="*/ 0 h 29"/>
                <a:gd name="T20" fmla="*/ 92 w 96"/>
                <a:gd name="T21" fmla="*/ 4 h 29"/>
                <a:gd name="T22" fmla="*/ 96 w 96"/>
                <a:gd name="T23" fmla="*/ 4 h 29"/>
                <a:gd name="T24" fmla="*/ 96 w 96"/>
                <a:gd name="T25" fmla="*/ 8 h 29"/>
                <a:gd name="T26" fmla="*/ 96 w 96"/>
                <a:gd name="T27" fmla="*/ 8 h 29"/>
                <a:gd name="T28" fmla="*/ 92 w 96"/>
                <a:gd name="T29" fmla="*/ 12 h 29"/>
                <a:gd name="T30" fmla="*/ 83 w 96"/>
                <a:gd name="T31" fmla="*/ 17 h 29"/>
                <a:gd name="T32" fmla="*/ 75 w 96"/>
                <a:gd name="T33" fmla="*/ 17 h 29"/>
                <a:gd name="T34" fmla="*/ 62 w 96"/>
                <a:gd name="T35" fmla="*/ 21 h 29"/>
                <a:gd name="T36" fmla="*/ 46 w 96"/>
                <a:gd name="T37" fmla="*/ 25 h 29"/>
                <a:gd name="T38" fmla="*/ 29 w 96"/>
                <a:gd name="T39" fmla="*/ 29 h 29"/>
                <a:gd name="T40" fmla="*/ 8 w 96"/>
                <a:gd name="T41" fmla="*/ 29 h 29"/>
                <a:gd name="T42" fmla="*/ 0 w 96"/>
                <a:gd name="T43" fmla="*/ 12 h 29"/>
                <a:gd name="T44" fmla="*/ 0 w 96"/>
                <a:gd name="T4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" h="29">
                  <a:moveTo>
                    <a:pt x="0" y="12"/>
                  </a:moveTo>
                  <a:lnTo>
                    <a:pt x="17" y="12"/>
                  </a:lnTo>
                  <a:lnTo>
                    <a:pt x="29" y="8"/>
                  </a:lnTo>
                  <a:lnTo>
                    <a:pt x="37" y="4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2" y="12"/>
                  </a:lnTo>
                  <a:lnTo>
                    <a:pt x="83" y="17"/>
                  </a:lnTo>
                  <a:lnTo>
                    <a:pt x="75" y="17"/>
                  </a:lnTo>
                  <a:lnTo>
                    <a:pt x="62" y="21"/>
                  </a:lnTo>
                  <a:lnTo>
                    <a:pt x="46" y="25"/>
                  </a:lnTo>
                  <a:lnTo>
                    <a:pt x="29" y="29"/>
                  </a:lnTo>
                  <a:lnTo>
                    <a:pt x="8" y="29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6">
              <a:extLst>
                <a:ext uri="{FF2B5EF4-FFF2-40B4-BE49-F238E27FC236}">
                  <a16:creationId xmlns:a16="http://schemas.microsoft.com/office/drawing/2014/main" id="{41686791-CDA9-472A-8264-21AE3F7D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4910" y="18229961"/>
              <a:ext cx="717035" cy="661876"/>
            </a:xfrm>
            <a:custGeom>
              <a:avLst/>
              <a:gdLst>
                <a:gd name="T0" fmla="*/ 67 w 117"/>
                <a:gd name="T1" fmla="*/ 37 h 108"/>
                <a:gd name="T2" fmla="*/ 71 w 117"/>
                <a:gd name="T3" fmla="*/ 29 h 108"/>
                <a:gd name="T4" fmla="*/ 75 w 117"/>
                <a:gd name="T5" fmla="*/ 25 h 108"/>
                <a:gd name="T6" fmla="*/ 75 w 117"/>
                <a:gd name="T7" fmla="*/ 17 h 108"/>
                <a:gd name="T8" fmla="*/ 75 w 117"/>
                <a:gd name="T9" fmla="*/ 12 h 108"/>
                <a:gd name="T10" fmla="*/ 75 w 117"/>
                <a:gd name="T11" fmla="*/ 8 h 108"/>
                <a:gd name="T12" fmla="*/ 75 w 117"/>
                <a:gd name="T13" fmla="*/ 8 h 108"/>
                <a:gd name="T14" fmla="*/ 75 w 117"/>
                <a:gd name="T15" fmla="*/ 4 h 108"/>
                <a:gd name="T16" fmla="*/ 79 w 117"/>
                <a:gd name="T17" fmla="*/ 4 h 108"/>
                <a:gd name="T18" fmla="*/ 79 w 117"/>
                <a:gd name="T19" fmla="*/ 0 h 108"/>
                <a:gd name="T20" fmla="*/ 83 w 117"/>
                <a:gd name="T21" fmla="*/ 0 h 108"/>
                <a:gd name="T22" fmla="*/ 92 w 117"/>
                <a:gd name="T23" fmla="*/ 0 h 108"/>
                <a:gd name="T24" fmla="*/ 104 w 117"/>
                <a:gd name="T25" fmla="*/ 8 h 108"/>
                <a:gd name="T26" fmla="*/ 113 w 117"/>
                <a:gd name="T27" fmla="*/ 17 h 108"/>
                <a:gd name="T28" fmla="*/ 117 w 117"/>
                <a:gd name="T29" fmla="*/ 21 h 108"/>
                <a:gd name="T30" fmla="*/ 117 w 117"/>
                <a:gd name="T31" fmla="*/ 25 h 108"/>
                <a:gd name="T32" fmla="*/ 117 w 117"/>
                <a:gd name="T33" fmla="*/ 29 h 108"/>
                <a:gd name="T34" fmla="*/ 117 w 117"/>
                <a:gd name="T35" fmla="*/ 33 h 108"/>
                <a:gd name="T36" fmla="*/ 113 w 117"/>
                <a:gd name="T37" fmla="*/ 37 h 108"/>
                <a:gd name="T38" fmla="*/ 104 w 117"/>
                <a:gd name="T39" fmla="*/ 42 h 108"/>
                <a:gd name="T40" fmla="*/ 100 w 117"/>
                <a:gd name="T41" fmla="*/ 50 h 108"/>
                <a:gd name="T42" fmla="*/ 92 w 117"/>
                <a:gd name="T43" fmla="*/ 58 h 108"/>
                <a:gd name="T44" fmla="*/ 79 w 117"/>
                <a:gd name="T45" fmla="*/ 71 h 108"/>
                <a:gd name="T46" fmla="*/ 67 w 117"/>
                <a:gd name="T47" fmla="*/ 79 h 108"/>
                <a:gd name="T48" fmla="*/ 50 w 117"/>
                <a:gd name="T49" fmla="*/ 88 h 108"/>
                <a:gd name="T50" fmla="*/ 37 w 117"/>
                <a:gd name="T51" fmla="*/ 96 h 108"/>
                <a:gd name="T52" fmla="*/ 21 w 117"/>
                <a:gd name="T53" fmla="*/ 100 h 108"/>
                <a:gd name="T54" fmla="*/ 8 w 117"/>
                <a:gd name="T55" fmla="*/ 104 h 108"/>
                <a:gd name="T56" fmla="*/ 4 w 117"/>
                <a:gd name="T57" fmla="*/ 104 h 108"/>
                <a:gd name="T58" fmla="*/ 0 w 117"/>
                <a:gd name="T59" fmla="*/ 108 h 108"/>
                <a:gd name="T60" fmla="*/ 0 w 117"/>
                <a:gd name="T61" fmla="*/ 104 h 108"/>
                <a:gd name="T62" fmla="*/ 0 w 117"/>
                <a:gd name="T63" fmla="*/ 104 h 108"/>
                <a:gd name="T64" fmla="*/ 0 w 117"/>
                <a:gd name="T65" fmla="*/ 100 h 108"/>
                <a:gd name="T66" fmla="*/ 4 w 117"/>
                <a:gd name="T67" fmla="*/ 96 h 108"/>
                <a:gd name="T68" fmla="*/ 8 w 117"/>
                <a:gd name="T69" fmla="*/ 92 h 108"/>
                <a:gd name="T70" fmla="*/ 12 w 117"/>
                <a:gd name="T71" fmla="*/ 88 h 108"/>
                <a:gd name="T72" fmla="*/ 16 w 117"/>
                <a:gd name="T73" fmla="*/ 83 h 108"/>
                <a:gd name="T74" fmla="*/ 25 w 117"/>
                <a:gd name="T75" fmla="*/ 79 h 108"/>
                <a:gd name="T76" fmla="*/ 37 w 117"/>
                <a:gd name="T77" fmla="*/ 67 h 108"/>
                <a:gd name="T78" fmla="*/ 50 w 117"/>
                <a:gd name="T79" fmla="*/ 58 h 108"/>
                <a:gd name="T80" fmla="*/ 58 w 117"/>
                <a:gd name="T81" fmla="*/ 46 h 108"/>
                <a:gd name="T82" fmla="*/ 67 w 117"/>
                <a:gd name="T83" fmla="*/ 37 h 108"/>
                <a:gd name="T84" fmla="*/ 67 w 117"/>
                <a:gd name="T85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108">
                  <a:moveTo>
                    <a:pt x="67" y="37"/>
                  </a:moveTo>
                  <a:lnTo>
                    <a:pt x="71" y="29"/>
                  </a:lnTo>
                  <a:lnTo>
                    <a:pt x="75" y="25"/>
                  </a:lnTo>
                  <a:lnTo>
                    <a:pt x="75" y="17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104" y="8"/>
                  </a:lnTo>
                  <a:lnTo>
                    <a:pt x="113" y="17"/>
                  </a:lnTo>
                  <a:lnTo>
                    <a:pt x="117" y="21"/>
                  </a:lnTo>
                  <a:lnTo>
                    <a:pt x="117" y="25"/>
                  </a:lnTo>
                  <a:lnTo>
                    <a:pt x="117" y="29"/>
                  </a:lnTo>
                  <a:lnTo>
                    <a:pt x="117" y="33"/>
                  </a:lnTo>
                  <a:lnTo>
                    <a:pt x="113" y="37"/>
                  </a:lnTo>
                  <a:lnTo>
                    <a:pt x="104" y="42"/>
                  </a:lnTo>
                  <a:lnTo>
                    <a:pt x="100" y="50"/>
                  </a:lnTo>
                  <a:lnTo>
                    <a:pt x="92" y="58"/>
                  </a:lnTo>
                  <a:lnTo>
                    <a:pt x="79" y="71"/>
                  </a:lnTo>
                  <a:lnTo>
                    <a:pt x="67" y="79"/>
                  </a:lnTo>
                  <a:lnTo>
                    <a:pt x="50" y="88"/>
                  </a:lnTo>
                  <a:lnTo>
                    <a:pt x="37" y="96"/>
                  </a:lnTo>
                  <a:lnTo>
                    <a:pt x="21" y="100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6" y="83"/>
                  </a:lnTo>
                  <a:lnTo>
                    <a:pt x="25" y="79"/>
                  </a:lnTo>
                  <a:lnTo>
                    <a:pt x="37" y="67"/>
                  </a:lnTo>
                  <a:lnTo>
                    <a:pt x="50" y="58"/>
                  </a:lnTo>
                  <a:lnTo>
                    <a:pt x="58" y="46"/>
                  </a:lnTo>
                  <a:lnTo>
                    <a:pt x="67" y="37"/>
                  </a:lnTo>
                  <a:lnTo>
                    <a:pt x="67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7">
              <a:extLst>
                <a:ext uri="{FF2B5EF4-FFF2-40B4-BE49-F238E27FC236}">
                  <a16:creationId xmlns:a16="http://schemas.microsoft.com/office/drawing/2014/main" id="{B85C6A5B-377D-4212-8F38-17167C6B4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183" y="18971510"/>
              <a:ext cx="949917" cy="232882"/>
            </a:xfrm>
            <a:custGeom>
              <a:avLst/>
              <a:gdLst>
                <a:gd name="T0" fmla="*/ 29 w 155"/>
                <a:gd name="T1" fmla="*/ 38 h 38"/>
                <a:gd name="T2" fmla="*/ 21 w 155"/>
                <a:gd name="T3" fmla="*/ 38 h 38"/>
                <a:gd name="T4" fmla="*/ 13 w 155"/>
                <a:gd name="T5" fmla="*/ 38 h 38"/>
                <a:gd name="T6" fmla="*/ 8 w 155"/>
                <a:gd name="T7" fmla="*/ 33 h 38"/>
                <a:gd name="T8" fmla="*/ 4 w 155"/>
                <a:gd name="T9" fmla="*/ 33 h 38"/>
                <a:gd name="T10" fmla="*/ 0 w 155"/>
                <a:gd name="T11" fmla="*/ 29 h 38"/>
                <a:gd name="T12" fmla="*/ 0 w 155"/>
                <a:gd name="T13" fmla="*/ 25 h 38"/>
                <a:gd name="T14" fmla="*/ 4 w 155"/>
                <a:gd name="T15" fmla="*/ 25 h 38"/>
                <a:gd name="T16" fmla="*/ 8 w 155"/>
                <a:gd name="T17" fmla="*/ 21 h 38"/>
                <a:gd name="T18" fmla="*/ 17 w 155"/>
                <a:gd name="T19" fmla="*/ 21 h 38"/>
                <a:gd name="T20" fmla="*/ 29 w 155"/>
                <a:gd name="T21" fmla="*/ 21 h 38"/>
                <a:gd name="T22" fmla="*/ 42 w 155"/>
                <a:gd name="T23" fmla="*/ 17 h 38"/>
                <a:gd name="T24" fmla="*/ 59 w 155"/>
                <a:gd name="T25" fmla="*/ 12 h 38"/>
                <a:gd name="T26" fmla="*/ 79 w 155"/>
                <a:gd name="T27" fmla="*/ 8 h 38"/>
                <a:gd name="T28" fmla="*/ 100 w 155"/>
                <a:gd name="T29" fmla="*/ 4 h 38"/>
                <a:gd name="T30" fmla="*/ 109 w 155"/>
                <a:gd name="T31" fmla="*/ 4 h 38"/>
                <a:gd name="T32" fmla="*/ 113 w 155"/>
                <a:gd name="T33" fmla="*/ 4 h 38"/>
                <a:gd name="T34" fmla="*/ 121 w 155"/>
                <a:gd name="T35" fmla="*/ 0 h 38"/>
                <a:gd name="T36" fmla="*/ 125 w 155"/>
                <a:gd name="T37" fmla="*/ 0 h 38"/>
                <a:gd name="T38" fmla="*/ 130 w 155"/>
                <a:gd name="T39" fmla="*/ 0 h 38"/>
                <a:gd name="T40" fmla="*/ 130 w 155"/>
                <a:gd name="T41" fmla="*/ 0 h 38"/>
                <a:gd name="T42" fmla="*/ 138 w 155"/>
                <a:gd name="T43" fmla="*/ 0 h 38"/>
                <a:gd name="T44" fmla="*/ 146 w 155"/>
                <a:gd name="T45" fmla="*/ 4 h 38"/>
                <a:gd name="T46" fmla="*/ 150 w 155"/>
                <a:gd name="T47" fmla="*/ 4 h 38"/>
                <a:gd name="T48" fmla="*/ 155 w 155"/>
                <a:gd name="T49" fmla="*/ 8 h 38"/>
                <a:gd name="T50" fmla="*/ 155 w 155"/>
                <a:gd name="T51" fmla="*/ 12 h 38"/>
                <a:gd name="T52" fmla="*/ 155 w 155"/>
                <a:gd name="T53" fmla="*/ 12 h 38"/>
                <a:gd name="T54" fmla="*/ 155 w 155"/>
                <a:gd name="T55" fmla="*/ 17 h 38"/>
                <a:gd name="T56" fmla="*/ 150 w 155"/>
                <a:gd name="T57" fmla="*/ 21 h 38"/>
                <a:gd name="T58" fmla="*/ 146 w 155"/>
                <a:gd name="T59" fmla="*/ 21 h 38"/>
                <a:gd name="T60" fmla="*/ 138 w 155"/>
                <a:gd name="T61" fmla="*/ 25 h 38"/>
                <a:gd name="T62" fmla="*/ 130 w 155"/>
                <a:gd name="T63" fmla="*/ 25 h 38"/>
                <a:gd name="T64" fmla="*/ 121 w 155"/>
                <a:gd name="T65" fmla="*/ 29 h 38"/>
                <a:gd name="T66" fmla="*/ 109 w 155"/>
                <a:gd name="T67" fmla="*/ 33 h 38"/>
                <a:gd name="T68" fmla="*/ 92 w 155"/>
                <a:gd name="T69" fmla="*/ 33 h 38"/>
                <a:gd name="T70" fmla="*/ 75 w 155"/>
                <a:gd name="T71" fmla="*/ 33 h 38"/>
                <a:gd name="T72" fmla="*/ 59 w 155"/>
                <a:gd name="T73" fmla="*/ 38 h 38"/>
                <a:gd name="T74" fmla="*/ 46 w 155"/>
                <a:gd name="T75" fmla="*/ 38 h 38"/>
                <a:gd name="T76" fmla="*/ 38 w 155"/>
                <a:gd name="T77" fmla="*/ 38 h 38"/>
                <a:gd name="T78" fmla="*/ 29 w 155"/>
                <a:gd name="T79" fmla="*/ 38 h 38"/>
                <a:gd name="T80" fmla="*/ 29 w 155"/>
                <a:gd name="T8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5" h="38">
                  <a:moveTo>
                    <a:pt x="29" y="38"/>
                  </a:moveTo>
                  <a:lnTo>
                    <a:pt x="21" y="38"/>
                  </a:lnTo>
                  <a:lnTo>
                    <a:pt x="13" y="38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9" y="21"/>
                  </a:lnTo>
                  <a:lnTo>
                    <a:pt x="42" y="17"/>
                  </a:lnTo>
                  <a:lnTo>
                    <a:pt x="59" y="12"/>
                  </a:lnTo>
                  <a:lnTo>
                    <a:pt x="79" y="8"/>
                  </a:lnTo>
                  <a:lnTo>
                    <a:pt x="100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6" y="4"/>
                  </a:lnTo>
                  <a:lnTo>
                    <a:pt x="150" y="4"/>
                  </a:lnTo>
                  <a:lnTo>
                    <a:pt x="155" y="8"/>
                  </a:lnTo>
                  <a:lnTo>
                    <a:pt x="155" y="12"/>
                  </a:lnTo>
                  <a:lnTo>
                    <a:pt x="155" y="12"/>
                  </a:lnTo>
                  <a:lnTo>
                    <a:pt x="155" y="17"/>
                  </a:lnTo>
                  <a:lnTo>
                    <a:pt x="150" y="21"/>
                  </a:lnTo>
                  <a:lnTo>
                    <a:pt x="146" y="21"/>
                  </a:lnTo>
                  <a:lnTo>
                    <a:pt x="138" y="25"/>
                  </a:lnTo>
                  <a:lnTo>
                    <a:pt x="130" y="25"/>
                  </a:lnTo>
                  <a:lnTo>
                    <a:pt x="121" y="29"/>
                  </a:lnTo>
                  <a:lnTo>
                    <a:pt x="109" y="33"/>
                  </a:lnTo>
                  <a:lnTo>
                    <a:pt x="92" y="33"/>
                  </a:lnTo>
                  <a:lnTo>
                    <a:pt x="75" y="33"/>
                  </a:lnTo>
                  <a:lnTo>
                    <a:pt x="59" y="38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29" y="38"/>
                  </a:lnTo>
                  <a:lnTo>
                    <a:pt x="29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8">
              <a:extLst>
                <a:ext uri="{FF2B5EF4-FFF2-40B4-BE49-F238E27FC236}">
                  <a16:creationId xmlns:a16="http://schemas.microsoft.com/office/drawing/2014/main" id="{EF1719D9-86FA-44B2-ABAB-807B8095B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087" y="19253420"/>
              <a:ext cx="1740490" cy="306424"/>
            </a:xfrm>
            <a:custGeom>
              <a:avLst/>
              <a:gdLst>
                <a:gd name="T0" fmla="*/ 109 w 284"/>
                <a:gd name="T1" fmla="*/ 42 h 50"/>
                <a:gd name="T2" fmla="*/ 92 w 284"/>
                <a:gd name="T3" fmla="*/ 42 h 50"/>
                <a:gd name="T4" fmla="*/ 80 w 284"/>
                <a:gd name="T5" fmla="*/ 46 h 50"/>
                <a:gd name="T6" fmla="*/ 67 w 284"/>
                <a:gd name="T7" fmla="*/ 46 h 50"/>
                <a:gd name="T8" fmla="*/ 55 w 284"/>
                <a:gd name="T9" fmla="*/ 50 h 50"/>
                <a:gd name="T10" fmla="*/ 46 w 284"/>
                <a:gd name="T11" fmla="*/ 50 h 50"/>
                <a:gd name="T12" fmla="*/ 38 w 284"/>
                <a:gd name="T13" fmla="*/ 50 h 50"/>
                <a:gd name="T14" fmla="*/ 34 w 284"/>
                <a:gd name="T15" fmla="*/ 50 h 50"/>
                <a:gd name="T16" fmla="*/ 34 w 284"/>
                <a:gd name="T17" fmla="*/ 50 h 50"/>
                <a:gd name="T18" fmla="*/ 26 w 284"/>
                <a:gd name="T19" fmla="*/ 50 h 50"/>
                <a:gd name="T20" fmla="*/ 21 w 284"/>
                <a:gd name="T21" fmla="*/ 50 h 50"/>
                <a:gd name="T22" fmla="*/ 13 w 284"/>
                <a:gd name="T23" fmla="*/ 46 h 50"/>
                <a:gd name="T24" fmla="*/ 9 w 284"/>
                <a:gd name="T25" fmla="*/ 46 h 50"/>
                <a:gd name="T26" fmla="*/ 5 w 284"/>
                <a:gd name="T27" fmla="*/ 42 h 50"/>
                <a:gd name="T28" fmla="*/ 0 w 284"/>
                <a:gd name="T29" fmla="*/ 42 h 50"/>
                <a:gd name="T30" fmla="*/ 0 w 284"/>
                <a:gd name="T31" fmla="*/ 38 h 50"/>
                <a:gd name="T32" fmla="*/ 0 w 284"/>
                <a:gd name="T33" fmla="*/ 33 h 50"/>
                <a:gd name="T34" fmla="*/ 5 w 284"/>
                <a:gd name="T35" fmla="*/ 33 h 50"/>
                <a:gd name="T36" fmla="*/ 13 w 284"/>
                <a:gd name="T37" fmla="*/ 29 h 50"/>
                <a:gd name="T38" fmla="*/ 21 w 284"/>
                <a:gd name="T39" fmla="*/ 29 h 50"/>
                <a:gd name="T40" fmla="*/ 30 w 284"/>
                <a:gd name="T41" fmla="*/ 29 h 50"/>
                <a:gd name="T42" fmla="*/ 42 w 284"/>
                <a:gd name="T43" fmla="*/ 25 h 50"/>
                <a:gd name="T44" fmla="*/ 55 w 284"/>
                <a:gd name="T45" fmla="*/ 25 h 50"/>
                <a:gd name="T46" fmla="*/ 71 w 284"/>
                <a:gd name="T47" fmla="*/ 25 h 50"/>
                <a:gd name="T48" fmla="*/ 80 w 284"/>
                <a:gd name="T49" fmla="*/ 21 h 50"/>
                <a:gd name="T50" fmla="*/ 88 w 284"/>
                <a:gd name="T51" fmla="*/ 21 h 50"/>
                <a:gd name="T52" fmla="*/ 101 w 284"/>
                <a:gd name="T53" fmla="*/ 21 h 50"/>
                <a:gd name="T54" fmla="*/ 113 w 284"/>
                <a:gd name="T55" fmla="*/ 17 h 50"/>
                <a:gd name="T56" fmla="*/ 138 w 284"/>
                <a:gd name="T57" fmla="*/ 17 h 50"/>
                <a:gd name="T58" fmla="*/ 167 w 284"/>
                <a:gd name="T59" fmla="*/ 8 h 50"/>
                <a:gd name="T60" fmla="*/ 184 w 284"/>
                <a:gd name="T61" fmla="*/ 8 h 50"/>
                <a:gd name="T62" fmla="*/ 197 w 284"/>
                <a:gd name="T63" fmla="*/ 4 h 50"/>
                <a:gd name="T64" fmla="*/ 209 w 284"/>
                <a:gd name="T65" fmla="*/ 4 h 50"/>
                <a:gd name="T66" fmla="*/ 218 w 284"/>
                <a:gd name="T67" fmla="*/ 4 h 50"/>
                <a:gd name="T68" fmla="*/ 226 w 284"/>
                <a:gd name="T69" fmla="*/ 0 h 50"/>
                <a:gd name="T70" fmla="*/ 234 w 284"/>
                <a:gd name="T71" fmla="*/ 0 h 50"/>
                <a:gd name="T72" fmla="*/ 238 w 284"/>
                <a:gd name="T73" fmla="*/ 0 h 50"/>
                <a:gd name="T74" fmla="*/ 243 w 284"/>
                <a:gd name="T75" fmla="*/ 0 h 50"/>
                <a:gd name="T76" fmla="*/ 255 w 284"/>
                <a:gd name="T77" fmla="*/ 0 h 50"/>
                <a:gd name="T78" fmla="*/ 264 w 284"/>
                <a:gd name="T79" fmla="*/ 4 h 50"/>
                <a:gd name="T80" fmla="*/ 272 w 284"/>
                <a:gd name="T81" fmla="*/ 8 h 50"/>
                <a:gd name="T82" fmla="*/ 276 w 284"/>
                <a:gd name="T83" fmla="*/ 8 h 50"/>
                <a:gd name="T84" fmla="*/ 280 w 284"/>
                <a:gd name="T85" fmla="*/ 12 h 50"/>
                <a:gd name="T86" fmla="*/ 284 w 284"/>
                <a:gd name="T87" fmla="*/ 17 h 50"/>
                <a:gd name="T88" fmla="*/ 284 w 284"/>
                <a:gd name="T89" fmla="*/ 25 h 50"/>
                <a:gd name="T90" fmla="*/ 284 w 284"/>
                <a:gd name="T91" fmla="*/ 25 h 50"/>
                <a:gd name="T92" fmla="*/ 280 w 284"/>
                <a:gd name="T93" fmla="*/ 25 h 50"/>
                <a:gd name="T94" fmla="*/ 276 w 284"/>
                <a:gd name="T95" fmla="*/ 29 h 50"/>
                <a:gd name="T96" fmla="*/ 268 w 284"/>
                <a:gd name="T97" fmla="*/ 29 h 50"/>
                <a:gd name="T98" fmla="*/ 264 w 284"/>
                <a:gd name="T99" fmla="*/ 29 h 50"/>
                <a:gd name="T100" fmla="*/ 251 w 284"/>
                <a:gd name="T101" fmla="*/ 33 h 50"/>
                <a:gd name="T102" fmla="*/ 243 w 284"/>
                <a:gd name="T103" fmla="*/ 33 h 50"/>
                <a:gd name="T104" fmla="*/ 230 w 284"/>
                <a:gd name="T105" fmla="*/ 33 h 50"/>
                <a:gd name="T106" fmla="*/ 205 w 284"/>
                <a:gd name="T107" fmla="*/ 33 h 50"/>
                <a:gd name="T108" fmla="*/ 176 w 284"/>
                <a:gd name="T109" fmla="*/ 33 h 50"/>
                <a:gd name="T110" fmla="*/ 142 w 284"/>
                <a:gd name="T111" fmla="*/ 38 h 50"/>
                <a:gd name="T112" fmla="*/ 109 w 284"/>
                <a:gd name="T113" fmla="*/ 42 h 50"/>
                <a:gd name="T114" fmla="*/ 109 w 284"/>
                <a:gd name="T115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4" h="50">
                  <a:moveTo>
                    <a:pt x="109" y="42"/>
                  </a:moveTo>
                  <a:lnTo>
                    <a:pt x="92" y="42"/>
                  </a:lnTo>
                  <a:lnTo>
                    <a:pt x="80" y="46"/>
                  </a:lnTo>
                  <a:lnTo>
                    <a:pt x="67" y="46"/>
                  </a:lnTo>
                  <a:lnTo>
                    <a:pt x="55" y="50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26" y="50"/>
                  </a:lnTo>
                  <a:lnTo>
                    <a:pt x="21" y="50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5" y="33"/>
                  </a:lnTo>
                  <a:lnTo>
                    <a:pt x="13" y="29"/>
                  </a:lnTo>
                  <a:lnTo>
                    <a:pt x="21" y="29"/>
                  </a:lnTo>
                  <a:lnTo>
                    <a:pt x="30" y="29"/>
                  </a:lnTo>
                  <a:lnTo>
                    <a:pt x="42" y="25"/>
                  </a:lnTo>
                  <a:lnTo>
                    <a:pt x="55" y="25"/>
                  </a:lnTo>
                  <a:lnTo>
                    <a:pt x="71" y="25"/>
                  </a:lnTo>
                  <a:lnTo>
                    <a:pt x="80" y="21"/>
                  </a:lnTo>
                  <a:lnTo>
                    <a:pt x="88" y="21"/>
                  </a:lnTo>
                  <a:lnTo>
                    <a:pt x="101" y="21"/>
                  </a:lnTo>
                  <a:lnTo>
                    <a:pt x="113" y="17"/>
                  </a:lnTo>
                  <a:lnTo>
                    <a:pt x="138" y="17"/>
                  </a:lnTo>
                  <a:lnTo>
                    <a:pt x="167" y="8"/>
                  </a:lnTo>
                  <a:lnTo>
                    <a:pt x="184" y="8"/>
                  </a:lnTo>
                  <a:lnTo>
                    <a:pt x="197" y="4"/>
                  </a:lnTo>
                  <a:lnTo>
                    <a:pt x="209" y="4"/>
                  </a:lnTo>
                  <a:lnTo>
                    <a:pt x="218" y="4"/>
                  </a:lnTo>
                  <a:lnTo>
                    <a:pt x="226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3" y="0"/>
                  </a:lnTo>
                  <a:lnTo>
                    <a:pt x="255" y="0"/>
                  </a:lnTo>
                  <a:lnTo>
                    <a:pt x="264" y="4"/>
                  </a:lnTo>
                  <a:lnTo>
                    <a:pt x="272" y="8"/>
                  </a:lnTo>
                  <a:lnTo>
                    <a:pt x="276" y="8"/>
                  </a:lnTo>
                  <a:lnTo>
                    <a:pt x="280" y="12"/>
                  </a:lnTo>
                  <a:lnTo>
                    <a:pt x="284" y="17"/>
                  </a:lnTo>
                  <a:lnTo>
                    <a:pt x="284" y="25"/>
                  </a:lnTo>
                  <a:lnTo>
                    <a:pt x="284" y="25"/>
                  </a:lnTo>
                  <a:lnTo>
                    <a:pt x="280" y="25"/>
                  </a:lnTo>
                  <a:lnTo>
                    <a:pt x="276" y="29"/>
                  </a:lnTo>
                  <a:lnTo>
                    <a:pt x="268" y="29"/>
                  </a:lnTo>
                  <a:lnTo>
                    <a:pt x="264" y="29"/>
                  </a:lnTo>
                  <a:lnTo>
                    <a:pt x="251" y="33"/>
                  </a:lnTo>
                  <a:lnTo>
                    <a:pt x="243" y="33"/>
                  </a:lnTo>
                  <a:lnTo>
                    <a:pt x="230" y="33"/>
                  </a:lnTo>
                  <a:lnTo>
                    <a:pt x="205" y="33"/>
                  </a:lnTo>
                  <a:lnTo>
                    <a:pt x="176" y="33"/>
                  </a:lnTo>
                  <a:lnTo>
                    <a:pt x="142" y="38"/>
                  </a:lnTo>
                  <a:lnTo>
                    <a:pt x="109" y="42"/>
                  </a:lnTo>
                  <a:lnTo>
                    <a:pt x="10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9">
              <a:extLst>
                <a:ext uri="{FF2B5EF4-FFF2-40B4-BE49-F238E27FC236}">
                  <a16:creationId xmlns:a16="http://schemas.microsoft.com/office/drawing/2014/main" id="{5672F3D4-4A91-4C66-8C82-65DA06EB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669" y="19559844"/>
              <a:ext cx="306424" cy="330938"/>
            </a:xfrm>
            <a:custGeom>
              <a:avLst/>
              <a:gdLst>
                <a:gd name="T0" fmla="*/ 0 w 50"/>
                <a:gd name="T1" fmla="*/ 0 h 54"/>
                <a:gd name="T2" fmla="*/ 0 w 50"/>
                <a:gd name="T3" fmla="*/ 0 h 54"/>
                <a:gd name="T4" fmla="*/ 4 w 50"/>
                <a:gd name="T5" fmla="*/ 0 h 54"/>
                <a:gd name="T6" fmla="*/ 8 w 50"/>
                <a:gd name="T7" fmla="*/ 0 h 54"/>
                <a:gd name="T8" fmla="*/ 17 w 50"/>
                <a:gd name="T9" fmla="*/ 0 h 54"/>
                <a:gd name="T10" fmla="*/ 29 w 50"/>
                <a:gd name="T11" fmla="*/ 4 h 54"/>
                <a:gd name="T12" fmla="*/ 42 w 50"/>
                <a:gd name="T13" fmla="*/ 13 h 54"/>
                <a:gd name="T14" fmla="*/ 46 w 50"/>
                <a:gd name="T15" fmla="*/ 17 h 54"/>
                <a:gd name="T16" fmla="*/ 46 w 50"/>
                <a:gd name="T17" fmla="*/ 21 h 54"/>
                <a:gd name="T18" fmla="*/ 50 w 50"/>
                <a:gd name="T19" fmla="*/ 25 h 54"/>
                <a:gd name="T20" fmla="*/ 50 w 50"/>
                <a:gd name="T21" fmla="*/ 29 h 54"/>
                <a:gd name="T22" fmla="*/ 50 w 50"/>
                <a:gd name="T23" fmla="*/ 38 h 54"/>
                <a:gd name="T24" fmla="*/ 46 w 50"/>
                <a:gd name="T25" fmla="*/ 46 h 54"/>
                <a:gd name="T26" fmla="*/ 42 w 50"/>
                <a:gd name="T27" fmla="*/ 50 h 54"/>
                <a:gd name="T28" fmla="*/ 38 w 50"/>
                <a:gd name="T29" fmla="*/ 50 h 54"/>
                <a:gd name="T30" fmla="*/ 33 w 50"/>
                <a:gd name="T31" fmla="*/ 54 h 54"/>
                <a:gd name="T32" fmla="*/ 33 w 50"/>
                <a:gd name="T33" fmla="*/ 50 h 54"/>
                <a:gd name="T34" fmla="*/ 29 w 50"/>
                <a:gd name="T35" fmla="*/ 50 h 54"/>
                <a:gd name="T36" fmla="*/ 25 w 50"/>
                <a:gd name="T37" fmla="*/ 46 h 54"/>
                <a:gd name="T38" fmla="*/ 17 w 50"/>
                <a:gd name="T39" fmla="*/ 38 h 54"/>
                <a:gd name="T40" fmla="*/ 8 w 50"/>
                <a:gd name="T41" fmla="*/ 25 h 54"/>
                <a:gd name="T42" fmla="*/ 4 w 50"/>
                <a:gd name="T43" fmla="*/ 17 h 54"/>
                <a:gd name="T44" fmla="*/ 0 w 50"/>
                <a:gd name="T45" fmla="*/ 8 h 54"/>
                <a:gd name="T46" fmla="*/ 0 w 50"/>
                <a:gd name="T47" fmla="*/ 4 h 54"/>
                <a:gd name="T48" fmla="*/ 0 w 50"/>
                <a:gd name="T49" fmla="*/ 0 h 54"/>
                <a:gd name="T50" fmla="*/ 0 w 50"/>
                <a:gd name="T5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54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9" y="4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50" y="38"/>
                  </a:lnTo>
                  <a:lnTo>
                    <a:pt x="46" y="46"/>
                  </a:lnTo>
                  <a:lnTo>
                    <a:pt x="42" y="50"/>
                  </a:lnTo>
                  <a:lnTo>
                    <a:pt x="38" y="50"/>
                  </a:lnTo>
                  <a:lnTo>
                    <a:pt x="33" y="54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46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0">
              <a:extLst>
                <a:ext uri="{FF2B5EF4-FFF2-40B4-BE49-F238E27FC236}">
                  <a16:creationId xmlns:a16="http://schemas.microsoft.com/office/drawing/2014/main" id="{6096604E-A113-4036-9A05-AB2B51991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7066" y="19075692"/>
              <a:ext cx="533180" cy="1329883"/>
            </a:xfrm>
            <a:custGeom>
              <a:avLst/>
              <a:gdLst>
                <a:gd name="T0" fmla="*/ 50 w 87"/>
                <a:gd name="T1" fmla="*/ 213 h 217"/>
                <a:gd name="T2" fmla="*/ 46 w 87"/>
                <a:gd name="T3" fmla="*/ 209 h 217"/>
                <a:gd name="T4" fmla="*/ 37 w 87"/>
                <a:gd name="T5" fmla="*/ 196 h 217"/>
                <a:gd name="T6" fmla="*/ 25 w 87"/>
                <a:gd name="T7" fmla="*/ 188 h 217"/>
                <a:gd name="T8" fmla="*/ 8 w 87"/>
                <a:gd name="T9" fmla="*/ 175 h 217"/>
                <a:gd name="T10" fmla="*/ 0 w 87"/>
                <a:gd name="T11" fmla="*/ 167 h 217"/>
                <a:gd name="T12" fmla="*/ 0 w 87"/>
                <a:gd name="T13" fmla="*/ 163 h 217"/>
                <a:gd name="T14" fmla="*/ 12 w 87"/>
                <a:gd name="T15" fmla="*/ 163 h 217"/>
                <a:gd name="T16" fmla="*/ 33 w 87"/>
                <a:gd name="T17" fmla="*/ 163 h 217"/>
                <a:gd name="T18" fmla="*/ 46 w 87"/>
                <a:gd name="T19" fmla="*/ 163 h 217"/>
                <a:gd name="T20" fmla="*/ 50 w 87"/>
                <a:gd name="T21" fmla="*/ 163 h 217"/>
                <a:gd name="T22" fmla="*/ 54 w 87"/>
                <a:gd name="T23" fmla="*/ 150 h 217"/>
                <a:gd name="T24" fmla="*/ 54 w 87"/>
                <a:gd name="T25" fmla="*/ 138 h 217"/>
                <a:gd name="T26" fmla="*/ 54 w 87"/>
                <a:gd name="T27" fmla="*/ 117 h 217"/>
                <a:gd name="T28" fmla="*/ 54 w 87"/>
                <a:gd name="T29" fmla="*/ 92 h 217"/>
                <a:gd name="T30" fmla="*/ 50 w 87"/>
                <a:gd name="T31" fmla="*/ 75 h 217"/>
                <a:gd name="T32" fmla="*/ 46 w 87"/>
                <a:gd name="T33" fmla="*/ 50 h 217"/>
                <a:gd name="T34" fmla="*/ 41 w 87"/>
                <a:gd name="T35" fmla="*/ 16 h 217"/>
                <a:gd name="T36" fmla="*/ 46 w 87"/>
                <a:gd name="T37" fmla="*/ 4 h 217"/>
                <a:gd name="T38" fmla="*/ 58 w 87"/>
                <a:gd name="T39" fmla="*/ 4 h 217"/>
                <a:gd name="T40" fmla="*/ 66 w 87"/>
                <a:gd name="T41" fmla="*/ 8 h 217"/>
                <a:gd name="T42" fmla="*/ 79 w 87"/>
                <a:gd name="T43" fmla="*/ 21 h 217"/>
                <a:gd name="T44" fmla="*/ 79 w 87"/>
                <a:gd name="T45" fmla="*/ 29 h 217"/>
                <a:gd name="T46" fmla="*/ 83 w 87"/>
                <a:gd name="T47" fmla="*/ 41 h 217"/>
                <a:gd name="T48" fmla="*/ 83 w 87"/>
                <a:gd name="T49" fmla="*/ 62 h 217"/>
                <a:gd name="T50" fmla="*/ 87 w 87"/>
                <a:gd name="T51" fmla="*/ 92 h 217"/>
                <a:gd name="T52" fmla="*/ 87 w 87"/>
                <a:gd name="T53" fmla="*/ 117 h 217"/>
                <a:gd name="T54" fmla="*/ 87 w 87"/>
                <a:gd name="T55" fmla="*/ 142 h 217"/>
                <a:gd name="T56" fmla="*/ 87 w 87"/>
                <a:gd name="T57" fmla="*/ 158 h 217"/>
                <a:gd name="T58" fmla="*/ 87 w 87"/>
                <a:gd name="T59" fmla="*/ 171 h 217"/>
                <a:gd name="T60" fmla="*/ 83 w 87"/>
                <a:gd name="T61" fmla="*/ 192 h 217"/>
                <a:gd name="T62" fmla="*/ 75 w 87"/>
                <a:gd name="T63" fmla="*/ 204 h 217"/>
                <a:gd name="T64" fmla="*/ 66 w 87"/>
                <a:gd name="T65" fmla="*/ 213 h 217"/>
                <a:gd name="T66" fmla="*/ 54 w 87"/>
                <a:gd name="T67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217">
                  <a:moveTo>
                    <a:pt x="54" y="217"/>
                  </a:moveTo>
                  <a:lnTo>
                    <a:pt x="50" y="213"/>
                  </a:lnTo>
                  <a:lnTo>
                    <a:pt x="46" y="213"/>
                  </a:lnTo>
                  <a:lnTo>
                    <a:pt x="46" y="209"/>
                  </a:lnTo>
                  <a:lnTo>
                    <a:pt x="41" y="204"/>
                  </a:lnTo>
                  <a:lnTo>
                    <a:pt x="37" y="196"/>
                  </a:lnTo>
                  <a:lnTo>
                    <a:pt x="33" y="192"/>
                  </a:lnTo>
                  <a:lnTo>
                    <a:pt x="25" y="188"/>
                  </a:lnTo>
                  <a:lnTo>
                    <a:pt x="16" y="184"/>
                  </a:lnTo>
                  <a:lnTo>
                    <a:pt x="8" y="175"/>
                  </a:lnTo>
                  <a:lnTo>
                    <a:pt x="4" y="171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12" y="163"/>
                  </a:lnTo>
                  <a:lnTo>
                    <a:pt x="21" y="163"/>
                  </a:lnTo>
                  <a:lnTo>
                    <a:pt x="33" y="163"/>
                  </a:lnTo>
                  <a:lnTo>
                    <a:pt x="41" y="163"/>
                  </a:lnTo>
                  <a:lnTo>
                    <a:pt x="46" y="163"/>
                  </a:lnTo>
                  <a:lnTo>
                    <a:pt x="50" y="163"/>
                  </a:lnTo>
                  <a:lnTo>
                    <a:pt x="50" y="163"/>
                  </a:lnTo>
                  <a:lnTo>
                    <a:pt x="50" y="158"/>
                  </a:lnTo>
                  <a:lnTo>
                    <a:pt x="54" y="150"/>
                  </a:lnTo>
                  <a:lnTo>
                    <a:pt x="54" y="146"/>
                  </a:lnTo>
                  <a:lnTo>
                    <a:pt x="54" y="138"/>
                  </a:lnTo>
                  <a:lnTo>
                    <a:pt x="54" y="125"/>
                  </a:lnTo>
                  <a:lnTo>
                    <a:pt x="54" y="117"/>
                  </a:lnTo>
                  <a:lnTo>
                    <a:pt x="54" y="100"/>
                  </a:lnTo>
                  <a:lnTo>
                    <a:pt x="54" y="92"/>
                  </a:lnTo>
                  <a:lnTo>
                    <a:pt x="54" y="83"/>
                  </a:lnTo>
                  <a:lnTo>
                    <a:pt x="50" y="75"/>
                  </a:lnTo>
                  <a:lnTo>
                    <a:pt x="50" y="62"/>
                  </a:lnTo>
                  <a:lnTo>
                    <a:pt x="46" y="50"/>
                  </a:lnTo>
                  <a:lnTo>
                    <a:pt x="41" y="33"/>
                  </a:lnTo>
                  <a:lnTo>
                    <a:pt x="41" y="16"/>
                  </a:lnTo>
                  <a:lnTo>
                    <a:pt x="37" y="0"/>
                  </a:lnTo>
                  <a:lnTo>
                    <a:pt x="46" y="4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71" y="12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79" y="29"/>
                  </a:lnTo>
                  <a:lnTo>
                    <a:pt x="83" y="33"/>
                  </a:lnTo>
                  <a:lnTo>
                    <a:pt x="83" y="41"/>
                  </a:lnTo>
                  <a:lnTo>
                    <a:pt x="83" y="50"/>
                  </a:lnTo>
                  <a:lnTo>
                    <a:pt x="83" y="62"/>
                  </a:lnTo>
                  <a:lnTo>
                    <a:pt x="87" y="75"/>
                  </a:lnTo>
                  <a:lnTo>
                    <a:pt x="87" y="92"/>
                  </a:lnTo>
                  <a:lnTo>
                    <a:pt x="87" y="104"/>
                  </a:lnTo>
                  <a:lnTo>
                    <a:pt x="87" y="117"/>
                  </a:lnTo>
                  <a:lnTo>
                    <a:pt x="87" y="129"/>
                  </a:lnTo>
                  <a:lnTo>
                    <a:pt x="87" y="142"/>
                  </a:lnTo>
                  <a:lnTo>
                    <a:pt x="87" y="150"/>
                  </a:lnTo>
                  <a:lnTo>
                    <a:pt x="87" y="158"/>
                  </a:lnTo>
                  <a:lnTo>
                    <a:pt x="87" y="167"/>
                  </a:lnTo>
                  <a:lnTo>
                    <a:pt x="87" y="171"/>
                  </a:lnTo>
                  <a:lnTo>
                    <a:pt x="83" y="179"/>
                  </a:lnTo>
                  <a:lnTo>
                    <a:pt x="83" y="192"/>
                  </a:lnTo>
                  <a:lnTo>
                    <a:pt x="79" y="196"/>
                  </a:lnTo>
                  <a:lnTo>
                    <a:pt x="75" y="204"/>
                  </a:lnTo>
                  <a:lnTo>
                    <a:pt x="71" y="209"/>
                  </a:lnTo>
                  <a:lnTo>
                    <a:pt x="66" y="213"/>
                  </a:lnTo>
                  <a:lnTo>
                    <a:pt x="58" y="213"/>
                  </a:lnTo>
                  <a:lnTo>
                    <a:pt x="54" y="217"/>
                  </a:lnTo>
                  <a:lnTo>
                    <a:pt x="54" y="2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1">
              <a:extLst>
                <a:ext uri="{FF2B5EF4-FFF2-40B4-BE49-F238E27FC236}">
                  <a16:creationId xmlns:a16="http://schemas.microsoft.com/office/drawing/2014/main" id="{64E4527D-1135-47BF-9BF0-080D76A17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552" y="18818296"/>
              <a:ext cx="533180" cy="73542"/>
            </a:xfrm>
            <a:custGeom>
              <a:avLst/>
              <a:gdLst>
                <a:gd name="T0" fmla="*/ 87 w 87"/>
                <a:gd name="T1" fmla="*/ 4 h 12"/>
                <a:gd name="T2" fmla="*/ 83 w 87"/>
                <a:gd name="T3" fmla="*/ 4 h 12"/>
                <a:gd name="T4" fmla="*/ 75 w 87"/>
                <a:gd name="T5" fmla="*/ 4 h 12"/>
                <a:gd name="T6" fmla="*/ 62 w 87"/>
                <a:gd name="T7" fmla="*/ 4 h 12"/>
                <a:gd name="T8" fmla="*/ 45 w 87"/>
                <a:gd name="T9" fmla="*/ 8 h 12"/>
                <a:gd name="T10" fmla="*/ 29 w 87"/>
                <a:gd name="T11" fmla="*/ 8 h 12"/>
                <a:gd name="T12" fmla="*/ 16 w 87"/>
                <a:gd name="T13" fmla="*/ 12 h 12"/>
                <a:gd name="T14" fmla="*/ 8 w 87"/>
                <a:gd name="T15" fmla="*/ 12 h 12"/>
                <a:gd name="T16" fmla="*/ 4 w 87"/>
                <a:gd name="T17" fmla="*/ 12 h 12"/>
                <a:gd name="T18" fmla="*/ 0 w 87"/>
                <a:gd name="T19" fmla="*/ 8 h 12"/>
                <a:gd name="T20" fmla="*/ 16 w 87"/>
                <a:gd name="T21" fmla="*/ 4 h 12"/>
                <a:gd name="T22" fmla="*/ 29 w 87"/>
                <a:gd name="T23" fmla="*/ 4 h 12"/>
                <a:gd name="T24" fmla="*/ 41 w 87"/>
                <a:gd name="T25" fmla="*/ 0 h 12"/>
                <a:gd name="T26" fmla="*/ 54 w 87"/>
                <a:gd name="T27" fmla="*/ 0 h 12"/>
                <a:gd name="T28" fmla="*/ 62 w 87"/>
                <a:gd name="T29" fmla="*/ 0 h 12"/>
                <a:gd name="T30" fmla="*/ 70 w 87"/>
                <a:gd name="T31" fmla="*/ 0 h 12"/>
                <a:gd name="T32" fmla="*/ 79 w 87"/>
                <a:gd name="T33" fmla="*/ 0 h 12"/>
                <a:gd name="T34" fmla="*/ 87 w 87"/>
                <a:gd name="T35" fmla="*/ 0 h 12"/>
                <a:gd name="T36" fmla="*/ 87 w 87"/>
                <a:gd name="T37" fmla="*/ 4 h 12"/>
                <a:gd name="T38" fmla="*/ 87 w 87"/>
                <a:gd name="T3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2">
                  <a:moveTo>
                    <a:pt x="87" y="4"/>
                  </a:moveTo>
                  <a:lnTo>
                    <a:pt x="83" y="4"/>
                  </a:lnTo>
                  <a:lnTo>
                    <a:pt x="75" y="4"/>
                  </a:lnTo>
                  <a:lnTo>
                    <a:pt x="62" y="4"/>
                  </a:lnTo>
                  <a:lnTo>
                    <a:pt x="45" y="8"/>
                  </a:lnTo>
                  <a:lnTo>
                    <a:pt x="29" y="8"/>
                  </a:lnTo>
                  <a:lnTo>
                    <a:pt x="16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16" y="4"/>
                  </a:lnTo>
                  <a:lnTo>
                    <a:pt x="29" y="4"/>
                  </a:lnTo>
                  <a:lnTo>
                    <a:pt x="41" y="0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87" y="4"/>
                  </a:lnTo>
                  <a:lnTo>
                    <a:pt x="8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12">
              <a:extLst>
                <a:ext uri="{FF2B5EF4-FFF2-40B4-BE49-F238E27FC236}">
                  <a16:creationId xmlns:a16="http://schemas.microsoft.com/office/drawing/2014/main" id="{382A3B32-B990-4A65-8F87-CEB2C0F6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97" y="18358661"/>
              <a:ext cx="361583" cy="612849"/>
            </a:xfrm>
            <a:custGeom>
              <a:avLst/>
              <a:gdLst>
                <a:gd name="T0" fmla="*/ 9 w 59"/>
                <a:gd name="T1" fmla="*/ 21 h 100"/>
                <a:gd name="T2" fmla="*/ 0 w 59"/>
                <a:gd name="T3" fmla="*/ 12 h 100"/>
                <a:gd name="T4" fmla="*/ 0 w 59"/>
                <a:gd name="T5" fmla="*/ 8 h 100"/>
                <a:gd name="T6" fmla="*/ 0 w 59"/>
                <a:gd name="T7" fmla="*/ 4 h 100"/>
                <a:gd name="T8" fmla="*/ 0 w 59"/>
                <a:gd name="T9" fmla="*/ 4 h 100"/>
                <a:gd name="T10" fmla="*/ 0 w 59"/>
                <a:gd name="T11" fmla="*/ 0 h 100"/>
                <a:gd name="T12" fmla="*/ 5 w 59"/>
                <a:gd name="T13" fmla="*/ 0 h 100"/>
                <a:gd name="T14" fmla="*/ 9 w 59"/>
                <a:gd name="T15" fmla="*/ 0 h 100"/>
                <a:gd name="T16" fmla="*/ 13 w 59"/>
                <a:gd name="T17" fmla="*/ 0 h 100"/>
                <a:gd name="T18" fmla="*/ 21 w 59"/>
                <a:gd name="T19" fmla="*/ 0 h 100"/>
                <a:gd name="T20" fmla="*/ 30 w 59"/>
                <a:gd name="T21" fmla="*/ 0 h 100"/>
                <a:gd name="T22" fmla="*/ 42 w 59"/>
                <a:gd name="T23" fmla="*/ 4 h 100"/>
                <a:gd name="T24" fmla="*/ 42 w 59"/>
                <a:gd name="T25" fmla="*/ 16 h 100"/>
                <a:gd name="T26" fmla="*/ 46 w 59"/>
                <a:gd name="T27" fmla="*/ 25 h 100"/>
                <a:gd name="T28" fmla="*/ 51 w 59"/>
                <a:gd name="T29" fmla="*/ 54 h 100"/>
                <a:gd name="T30" fmla="*/ 55 w 59"/>
                <a:gd name="T31" fmla="*/ 67 h 100"/>
                <a:gd name="T32" fmla="*/ 59 w 59"/>
                <a:gd name="T33" fmla="*/ 75 h 100"/>
                <a:gd name="T34" fmla="*/ 59 w 59"/>
                <a:gd name="T35" fmla="*/ 83 h 100"/>
                <a:gd name="T36" fmla="*/ 59 w 59"/>
                <a:gd name="T37" fmla="*/ 87 h 100"/>
                <a:gd name="T38" fmla="*/ 59 w 59"/>
                <a:gd name="T39" fmla="*/ 96 h 100"/>
                <a:gd name="T40" fmla="*/ 55 w 59"/>
                <a:gd name="T41" fmla="*/ 96 h 100"/>
                <a:gd name="T42" fmla="*/ 55 w 59"/>
                <a:gd name="T43" fmla="*/ 100 h 100"/>
                <a:gd name="T44" fmla="*/ 51 w 59"/>
                <a:gd name="T45" fmla="*/ 100 h 100"/>
                <a:gd name="T46" fmla="*/ 46 w 59"/>
                <a:gd name="T47" fmla="*/ 100 h 100"/>
                <a:gd name="T48" fmla="*/ 46 w 59"/>
                <a:gd name="T49" fmla="*/ 96 h 100"/>
                <a:gd name="T50" fmla="*/ 42 w 59"/>
                <a:gd name="T51" fmla="*/ 96 h 100"/>
                <a:gd name="T52" fmla="*/ 38 w 59"/>
                <a:gd name="T53" fmla="*/ 92 h 100"/>
                <a:gd name="T54" fmla="*/ 38 w 59"/>
                <a:gd name="T55" fmla="*/ 87 h 100"/>
                <a:gd name="T56" fmla="*/ 34 w 59"/>
                <a:gd name="T57" fmla="*/ 79 h 100"/>
                <a:gd name="T58" fmla="*/ 34 w 59"/>
                <a:gd name="T59" fmla="*/ 71 h 100"/>
                <a:gd name="T60" fmla="*/ 30 w 59"/>
                <a:gd name="T61" fmla="*/ 62 h 100"/>
                <a:gd name="T62" fmla="*/ 25 w 59"/>
                <a:gd name="T63" fmla="*/ 50 h 100"/>
                <a:gd name="T64" fmla="*/ 17 w 59"/>
                <a:gd name="T65" fmla="*/ 37 h 100"/>
                <a:gd name="T66" fmla="*/ 13 w 59"/>
                <a:gd name="T67" fmla="*/ 29 h 100"/>
                <a:gd name="T68" fmla="*/ 9 w 59"/>
                <a:gd name="T69" fmla="*/ 21 h 100"/>
                <a:gd name="T70" fmla="*/ 9 w 59"/>
                <a:gd name="T71" fmla="*/ 2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" h="100">
                  <a:moveTo>
                    <a:pt x="9" y="21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42" y="16"/>
                  </a:lnTo>
                  <a:lnTo>
                    <a:pt x="46" y="25"/>
                  </a:lnTo>
                  <a:lnTo>
                    <a:pt x="51" y="54"/>
                  </a:lnTo>
                  <a:lnTo>
                    <a:pt x="55" y="67"/>
                  </a:lnTo>
                  <a:lnTo>
                    <a:pt x="59" y="75"/>
                  </a:lnTo>
                  <a:lnTo>
                    <a:pt x="59" y="83"/>
                  </a:lnTo>
                  <a:lnTo>
                    <a:pt x="59" y="87"/>
                  </a:lnTo>
                  <a:lnTo>
                    <a:pt x="59" y="96"/>
                  </a:lnTo>
                  <a:lnTo>
                    <a:pt x="55" y="96"/>
                  </a:lnTo>
                  <a:lnTo>
                    <a:pt x="55" y="100"/>
                  </a:lnTo>
                  <a:lnTo>
                    <a:pt x="51" y="100"/>
                  </a:lnTo>
                  <a:lnTo>
                    <a:pt x="46" y="100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8" y="87"/>
                  </a:lnTo>
                  <a:lnTo>
                    <a:pt x="34" y="79"/>
                  </a:lnTo>
                  <a:lnTo>
                    <a:pt x="34" y="71"/>
                  </a:lnTo>
                  <a:lnTo>
                    <a:pt x="30" y="62"/>
                  </a:lnTo>
                  <a:lnTo>
                    <a:pt x="25" y="50"/>
                  </a:lnTo>
                  <a:lnTo>
                    <a:pt x="17" y="37"/>
                  </a:lnTo>
                  <a:lnTo>
                    <a:pt x="13" y="29"/>
                  </a:lnTo>
                  <a:lnTo>
                    <a:pt x="9" y="21"/>
                  </a:lnTo>
                  <a:lnTo>
                    <a:pt x="9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13">
              <a:extLst>
                <a:ext uri="{FF2B5EF4-FFF2-40B4-BE49-F238E27FC236}">
                  <a16:creationId xmlns:a16="http://schemas.microsoft.com/office/drawing/2014/main" id="{CD074D01-8779-4AFA-B66C-BC6F6048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662" y="19149234"/>
              <a:ext cx="281910" cy="1103127"/>
            </a:xfrm>
            <a:custGeom>
              <a:avLst/>
              <a:gdLst>
                <a:gd name="T0" fmla="*/ 9 w 46"/>
                <a:gd name="T1" fmla="*/ 163 h 180"/>
                <a:gd name="T2" fmla="*/ 5 w 46"/>
                <a:gd name="T3" fmla="*/ 155 h 180"/>
                <a:gd name="T4" fmla="*/ 5 w 46"/>
                <a:gd name="T5" fmla="*/ 151 h 180"/>
                <a:gd name="T6" fmla="*/ 0 w 46"/>
                <a:gd name="T7" fmla="*/ 146 h 180"/>
                <a:gd name="T8" fmla="*/ 0 w 46"/>
                <a:gd name="T9" fmla="*/ 142 h 180"/>
                <a:gd name="T10" fmla="*/ 0 w 46"/>
                <a:gd name="T11" fmla="*/ 142 h 180"/>
                <a:gd name="T12" fmla="*/ 5 w 46"/>
                <a:gd name="T13" fmla="*/ 138 h 180"/>
                <a:gd name="T14" fmla="*/ 5 w 46"/>
                <a:gd name="T15" fmla="*/ 134 h 180"/>
                <a:gd name="T16" fmla="*/ 5 w 46"/>
                <a:gd name="T17" fmla="*/ 126 h 180"/>
                <a:gd name="T18" fmla="*/ 5 w 46"/>
                <a:gd name="T19" fmla="*/ 117 h 180"/>
                <a:gd name="T20" fmla="*/ 9 w 46"/>
                <a:gd name="T21" fmla="*/ 109 h 180"/>
                <a:gd name="T22" fmla="*/ 9 w 46"/>
                <a:gd name="T23" fmla="*/ 96 h 180"/>
                <a:gd name="T24" fmla="*/ 13 w 46"/>
                <a:gd name="T25" fmla="*/ 88 h 180"/>
                <a:gd name="T26" fmla="*/ 13 w 46"/>
                <a:gd name="T27" fmla="*/ 80 h 180"/>
                <a:gd name="T28" fmla="*/ 13 w 46"/>
                <a:gd name="T29" fmla="*/ 71 h 180"/>
                <a:gd name="T30" fmla="*/ 13 w 46"/>
                <a:gd name="T31" fmla="*/ 63 h 180"/>
                <a:gd name="T32" fmla="*/ 13 w 46"/>
                <a:gd name="T33" fmla="*/ 55 h 180"/>
                <a:gd name="T34" fmla="*/ 13 w 46"/>
                <a:gd name="T35" fmla="*/ 42 h 180"/>
                <a:gd name="T36" fmla="*/ 13 w 46"/>
                <a:gd name="T37" fmla="*/ 29 h 180"/>
                <a:gd name="T38" fmla="*/ 13 w 46"/>
                <a:gd name="T39" fmla="*/ 17 h 180"/>
                <a:gd name="T40" fmla="*/ 13 w 46"/>
                <a:gd name="T41" fmla="*/ 0 h 180"/>
                <a:gd name="T42" fmla="*/ 25 w 46"/>
                <a:gd name="T43" fmla="*/ 9 h 180"/>
                <a:gd name="T44" fmla="*/ 38 w 46"/>
                <a:gd name="T45" fmla="*/ 13 h 180"/>
                <a:gd name="T46" fmla="*/ 42 w 46"/>
                <a:gd name="T47" fmla="*/ 17 h 180"/>
                <a:gd name="T48" fmla="*/ 46 w 46"/>
                <a:gd name="T49" fmla="*/ 21 h 180"/>
                <a:gd name="T50" fmla="*/ 46 w 46"/>
                <a:gd name="T51" fmla="*/ 25 h 180"/>
                <a:gd name="T52" fmla="*/ 46 w 46"/>
                <a:gd name="T53" fmla="*/ 29 h 180"/>
                <a:gd name="T54" fmla="*/ 46 w 46"/>
                <a:gd name="T55" fmla="*/ 34 h 180"/>
                <a:gd name="T56" fmla="*/ 46 w 46"/>
                <a:gd name="T57" fmla="*/ 42 h 180"/>
                <a:gd name="T58" fmla="*/ 46 w 46"/>
                <a:gd name="T59" fmla="*/ 50 h 180"/>
                <a:gd name="T60" fmla="*/ 46 w 46"/>
                <a:gd name="T61" fmla="*/ 63 h 180"/>
                <a:gd name="T62" fmla="*/ 46 w 46"/>
                <a:gd name="T63" fmla="*/ 71 h 180"/>
                <a:gd name="T64" fmla="*/ 42 w 46"/>
                <a:gd name="T65" fmla="*/ 88 h 180"/>
                <a:gd name="T66" fmla="*/ 42 w 46"/>
                <a:gd name="T67" fmla="*/ 100 h 180"/>
                <a:gd name="T68" fmla="*/ 42 w 46"/>
                <a:gd name="T69" fmla="*/ 113 h 180"/>
                <a:gd name="T70" fmla="*/ 42 w 46"/>
                <a:gd name="T71" fmla="*/ 126 h 180"/>
                <a:gd name="T72" fmla="*/ 38 w 46"/>
                <a:gd name="T73" fmla="*/ 134 h 180"/>
                <a:gd name="T74" fmla="*/ 38 w 46"/>
                <a:gd name="T75" fmla="*/ 142 h 180"/>
                <a:gd name="T76" fmla="*/ 38 w 46"/>
                <a:gd name="T77" fmla="*/ 151 h 180"/>
                <a:gd name="T78" fmla="*/ 34 w 46"/>
                <a:gd name="T79" fmla="*/ 155 h 180"/>
                <a:gd name="T80" fmla="*/ 34 w 46"/>
                <a:gd name="T81" fmla="*/ 163 h 180"/>
                <a:gd name="T82" fmla="*/ 30 w 46"/>
                <a:gd name="T83" fmla="*/ 167 h 180"/>
                <a:gd name="T84" fmla="*/ 30 w 46"/>
                <a:gd name="T85" fmla="*/ 176 h 180"/>
                <a:gd name="T86" fmla="*/ 25 w 46"/>
                <a:gd name="T87" fmla="*/ 176 h 180"/>
                <a:gd name="T88" fmla="*/ 21 w 46"/>
                <a:gd name="T89" fmla="*/ 180 h 180"/>
                <a:gd name="T90" fmla="*/ 17 w 46"/>
                <a:gd name="T91" fmla="*/ 176 h 180"/>
                <a:gd name="T92" fmla="*/ 13 w 46"/>
                <a:gd name="T93" fmla="*/ 176 h 180"/>
                <a:gd name="T94" fmla="*/ 9 w 46"/>
                <a:gd name="T95" fmla="*/ 172 h 180"/>
                <a:gd name="T96" fmla="*/ 9 w 46"/>
                <a:gd name="T97" fmla="*/ 163 h 180"/>
                <a:gd name="T98" fmla="*/ 9 w 46"/>
                <a:gd name="T99" fmla="*/ 16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180">
                  <a:moveTo>
                    <a:pt x="9" y="163"/>
                  </a:moveTo>
                  <a:lnTo>
                    <a:pt x="5" y="155"/>
                  </a:lnTo>
                  <a:lnTo>
                    <a:pt x="5" y="151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5" y="138"/>
                  </a:lnTo>
                  <a:lnTo>
                    <a:pt x="5" y="134"/>
                  </a:lnTo>
                  <a:lnTo>
                    <a:pt x="5" y="126"/>
                  </a:lnTo>
                  <a:lnTo>
                    <a:pt x="5" y="117"/>
                  </a:lnTo>
                  <a:lnTo>
                    <a:pt x="9" y="109"/>
                  </a:lnTo>
                  <a:lnTo>
                    <a:pt x="9" y="96"/>
                  </a:lnTo>
                  <a:lnTo>
                    <a:pt x="13" y="88"/>
                  </a:lnTo>
                  <a:lnTo>
                    <a:pt x="13" y="80"/>
                  </a:lnTo>
                  <a:lnTo>
                    <a:pt x="13" y="71"/>
                  </a:lnTo>
                  <a:lnTo>
                    <a:pt x="13" y="63"/>
                  </a:lnTo>
                  <a:lnTo>
                    <a:pt x="13" y="55"/>
                  </a:lnTo>
                  <a:lnTo>
                    <a:pt x="13" y="42"/>
                  </a:lnTo>
                  <a:lnTo>
                    <a:pt x="13" y="29"/>
                  </a:lnTo>
                  <a:lnTo>
                    <a:pt x="13" y="17"/>
                  </a:lnTo>
                  <a:lnTo>
                    <a:pt x="13" y="0"/>
                  </a:lnTo>
                  <a:lnTo>
                    <a:pt x="25" y="9"/>
                  </a:lnTo>
                  <a:lnTo>
                    <a:pt x="38" y="13"/>
                  </a:lnTo>
                  <a:lnTo>
                    <a:pt x="42" y="17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6" y="34"/>
                  </a:lnTo>
                  <a:lnTo>
                    <a:pt x="46" y="42"/>
                  </a:lnTo>
                  <a:lnTo>
                    <a:pt x="46" y="50"/>
                  </a:lnTo>
                  <a:lnTo>
                    <a:pt x="46" y="63"/>
                  </a:lnTo>
                  <a:lnTo>
                    <a:pt x="46" y="71"/>
                  </a:lnTo>
                  <a:lnTo>
                    <a:pt x="42" y="88"/>
                  </a:lnTo>
                  <a:lnTo>
                    <a:pt x="42" y="100"/>
                  </a:lnTo>
                  <a:lnTo>
                    <a:pt x="42" y="113"/>
                  </a:lnTo>
                  <a:lnTo>
                    <a:pt x="42" y="126"/>
                  </a:lnTo>
                  <a:lnTo>
                    <a:pt x="38" y="134"/>
                  </a:lnTo>
                  <a:lnTo>
                    <a:pt x="38" y="142"/>
                  </a:lnTo>
                  <a:lnTo>
                    <a:pt x="38" y="151"/>
                  </a:lnTo>
                  <a:lnTo>
                    <a:pt x="34" y="155"/>
                  </a:lnTo>
                  <a:lnTo>
                    <a:pt x="34" y="163"/>
                  </a:lnTo>
                  <a:lnTo>
                    <a:pt x="30" y="167"/>
                  </a:lnTo>
                  <a:lnTo>
                    <a:pt x="30" y="176"/>
                  </a:lnTo>
                  <a:lnTo>
                    <a:pt x="25" y="176"/>
                  </a:lnTo>
                  <a:lnTo>
                    <a:pt x="21" y="180"/>
                  </a:lnTo>
                  <a:lnTo>
                    <a:pt x="17" y="176"/>
                  </a:lnTo>
                  <a:lnTo>
                    <a:pt x="13" y="176"/>
                  </a:lnTo>
                  <a:lnTo>
                    <a:pt x="9" y="172"/>
                  </a:lnTo>
                  <a:lnTo>
                    <a:pt x="9" y="163"/>
                  </a:lnTo>
                  <a:lnTo>
                    <a:pt x="9" y="1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9270161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B4B5E04-40EC-4333-99B5-B4D70182C27C}"/>
              </a:ext>
            </a:extLst>
          </p:cNvPr>
          <p:cNvGrpSpPr/>
          <p:nvPr/>
        </p:nvGrpSpPr>
        <p:grpSpPr>
          <a:xfrm>
            <a:off x="3168575" y="2436772"/>
            <a:ext cx="2304311" cy="2279800"/>
            <a:chOff x="3765475" y="20534272"/>
            <a:chExt cx="2304311" cy="2279800"/>
          </a:xfrm>
        </p:grpSpPr>
        <p:sp>
          <p:nvSpPr>
            <p:cNvPr id="3" name="Freeform 114">
              <a:extLst>
                <a:ext uri="{FF2B5EF4-FFF2-40B4-BE49-F238E27FC236}">
                  <a16:creationId xmlns:a16="http://schemas.microsoft.com/office/drawing/2014/main" id="{C1B8F457-6458-4424-B875-67FB47051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996" y="20534272"/>
              <a:ext cx="919273" cy="306424"/>
            </a:xfrm>
            <a:custGeom>
              <a:avLst/>
              <a:gdLst>
                <a:gd name="T0" fmla="*/ 108 w 150"/>
                <a:gd name="T1" fmla="*/ 0 h 50"/>
                <a:gd name="T2" fmla="*/ 112 w 150"/>
                <a:gd name="T3" fmla="*/ 0 h 50"/>
                <a:gd name="T4" fmla="*/ 117 w 150"/>
                <a:gd name="T5" fmla="*/ 0 h 50"/>
                <a:gd name="T6" fmla="*/ 125 w 150"/>
                <a:gd name="T7" fmla="*/ 4 h 50"/>
                <a:gd name="T8" fmla="*/ 133 w 150"/>
                <a:gd name="T9" fmla="*/ 8 h 50"/>
                <a:gd name="T10" fmla="*/ 137 w 150"/>
                <a:gd name="T11" fmla="*/ 12 h 50"/>
                <a:gd name="T12" fmla="*/ 146 w 150"/>
                <a:gd name="T13" fmla="*/ 17 h 50"/>
                <a:gd name="T14" fmla="*/ 146 w 150"/>
                <a:gd name="T15" fmla="*/ 21 h 50"/>
                <a:gd name="T16" fmla="*/ 150 w 150"/>
                <a:gd name="T17" fmla="*/ 21 h 50"/>
                <a:gd name="T18" fmla="*/ 146 w 150"/>
                <a:gd name="T19" fmla="*/ 25 h 50"/>
                <a:gd name="T20" fmla="*/ 146 w 150"/>
                <a:gd name="T21" fmla="*/ 29 h 50"/>
                <a:gd name="T22" fmla="*/ 137 w 150"/>
                <a:gd name="T23" fmla="*/ 33 h 50"/>
                <a:gd name="T24" fmla="*/ 129 w 150"/>
                <a:gd name="T25" fmla="*/ 33 h 50"/>
                <a:gd name="T26" fmla="*/ 117 w 150"/>
                <a:gd name="T27" fmla="*/ 37 h 50"/>
                <a:gd name="T28" fmla="*/ 104 w 150"/>
                <a:gd name="T29" fmla="*/ 37 h 50"/>
                <a:gd name="T30" fmla="*/ 87 w 150"/>
                <a:gd name="T31" fmla="*/ 42 h 50"/>
                <a:gd name="T32" fmla="*/ 71 w 150"/>
                <a:gd name="T33" fmla="*/ 42 h 50"/>
                <a:gd name="T34" fmla="*/ 50 w 150"/>
                <a:gd name="T35" fmla="*/ 46 h 50"/>
                <a:gd name="T36" fmla="*/ 37 w 150"/>
                <a:gd name="T37" fmla="*/ 50 h 50"/>
                <a:gd name="T38" fmla="*/ 25 w 150"/>
                <a:gd name="T39" fmla="*/ 50 h 50"/>
                <a:gd name="T40" fmla="*/ 16 w 150"/>
                <a:gd name="T41" fmla="*/ 50 h 50"/>
                <a:gd name="T42" fmla="*/ 8 w 150"/>
                <a:gd name="T43" fmla="*/ 50 h 50"/>
                <a:gd name="T44" fmla="*/ 4 w 150"/>
                <a:gd name="T45" fmla="*/ 50 h 50"/>
                <a:gd name="T46" fmla="*/ 0 w 150"/>
                <a:gd name="T47" fmla="*/ 46 h 50"/>
                <a:gd name="T48" fmla="*/ 0 w 150"/>
                <a:gd name="T49" fmla="*/ 42 h 50"/>
                <a:gd name="T50" fmla="*/ 0 w 150"/>
                <a:gd name="T51" fmla="*/ 42 h 50"/>
                <a:gd name="T52" fmla="*/ 0 w 150"/>
                <a:gd name="T53" fmla="*/ 42 h 50"/>
                <a:gd name="T54" fmla="*/ 4 w 150"/>
                <a:gd name="T55" fmla="*/ 37 h 50"/>
                <a:gd name="T56" fmla="*/ 8 w 150"/>
                <a:gd name="T57" fmla="*/ 37 h 50"/>
                <a:gd name="T58" fmla="*/ 12 w 150"/>
                <a:gd name="T59" fmla="*/ 33 h 50"/>
                <a:gd name="T60" fmla="*/ 21 w 150"/>
                <a:gd name="T61" fmla="*/ 33 h 50"/>
                <a:gd name="T62" fmla="*/ 29 w 150"/>
                <a:gd name="T63" fmla="*/ 29 h 50"/>
                <a:gd name="T64" fmla="*/ 37 w 150"/>
                <a:gd name="T65" fmla="*/ 29 h 50"/>
                <a:gd name="T66" fmla="*/ 58 w 150"/>
                <a:gd name="T67" fmla="*/ 25 h 50"/>
                <a:gd name="T68" fmla="*/ 71 w 150"/>
                <a:gd name="T69" fmla="*/ 21 h 50"/>
                <a:gd name="T70" fmla="*/ 83 w 150"/>
                <a:gd name="T71" fmla="*/ 21 h 50"/>
                <a:gd name="T72" fmla="*/ 92 w 150"/>
                <a:gd name="T73" fmla="*/ 17 h 50"/>
                <a:gd name="T74" fmla="*/ 100 w 150"/>
                <a:gd name="T75" fmla="*/ 12 h 50"/>
                <a:gd name="T76" fmla="*/ 104 w 150"/>
                <a:gd name="T77" fmla="*/ 12 h 50"/>
                <a:gd name="T78" fmla="*/ 104 w 150"/>
                <a:gd name="T79" fmla="*/ 8 h 50"/>
                <a:gd name="T80" fmla="*/ 104 w 150"/>
                <a:gd name="T81" fmla="*/ 8 h 50"/>
                <a:gd name="T82" fmla="*/ 104 w 150"/>
                <a:gd name="T83" fmla="*/ 4 h 50"/>
                <a:gd name="T84" fmla="*/ 104 w 150"/>
                <a:gd name="T85" fmla="*/ 4 h 50"/>
                <a:gd name="T86" fmla="*/ 104 w 150"/>
                <a:gd name="T87" fmla="*/ 0 h 50"/>
                <a:gd name="T88" fmla="*/ 108 w 150"/>
                <a:gd name="T89" fmla="*/ 0 h 50"/>
                <a:gd name="T90" fmla="*/ 108 w 150"/>
                <a:gd name="T9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" h="50">
                  <a:moveTo>
                    <a:pt x="108" y="0"/>
                  </a:moveTo>
                  <a:lnTo>
                    <a:pt x="112" y="0"/>
                  </a:lnTo>
                  <a:lnTo>
                    <a:pt x="117" y="0"/>
                  </a:lnTo>
                  <a:lnTo>
                    <a:pt x="125" y="4"/>
                  </a:lnTo>
                  <a:lnTo>
                    <a:pt x="133" y="8"/>
                  </a:lnTo>
                  <a:lnTo>
                    <a:pt x="137" y="12"/>
                  </a:lnTo>
                  <a:lnTo>
                    <a:pt x="146" y="17"/>
                  </a:lnTo>
                  <a:lnTo>
                    <a:pt x="146" y="21"/>
                  </a:lnTo>
                  <a:lnTo>
                    <a:pt x="150" y="21"/>
                  </a:lnTo>
                  <a:lnTo>
                    <a:pt x="146" y="25"/>
                  </a:lnTo>
                  <a:lnTo>
                    <a:pt x="146" y="29"/>
                  </a:lnTo>
                  <a:lnTo>
                    <a:pt x="137" y="33"/>
                  </a:lnTo>
                  <a:lnTo>
                    <a:pt x="129" y="33"/>
                  </a:lnTo>
                  <a:lnTo>
                    <a:pt x="117" y="37"/>
                  </a:lnTo>
                  <a:lnTo>
                    <a:pt x="104" y="37"/>
                  </a:lnTo>
                  <a:lnTo>
                    <a:pt x="87" y="42"/>
                  </a:lnTo>
                  <a:lnTo>
                    <a:pt x="71" y="42"/>
                  </a:lnTo>
                  <a:lnTo>
                    <a:pt x="50" y="46"/>
                  </a:lnTo>
                  <a:lnTo>
                    <a:pt x="37" y="50"/>
                  </a:lnTo>
                  <a:lnTo>
                    <a:pt x="25" y="50"/>
                  </a:lnTo>
                  <a:lnTo>
                    <a:pt x="16" y="50"/>
                  </a:lnTo>
                  <a:lnTo>
                    <a:pt x="8" y="50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37"/>
                  </a:lnTo>
                  <a:lnTo>
                    <a:pt x="8" y="37"/>
                  </a:lnTo>
                  <a:lnTo>
                    <a:pt x="12" y="33"/>
                  </a:lnTo>
                  <a:lnTo>
                    <a:pt x="21" y="33"/>
                  </a:lnTo>
                  <a:lnTo>
                    <a:pt x="29" y="29"/>
                  </a:lnTo>
                  <a:lnTo>
                    <a:pt x="37" y="29"/>
                  </a:lnTo>
                  <a:lnTo>
                    <a:pt x="58" y="25"/>
                  </a:lnTo>
                  <a:lnTo>
                    <a:pt x="71" y="21"/>
                  </a:lnTo>
                  <a:lnTo>
                    <a:pt x="83" y="21"/>
                  </a:lnTo>
                  <a:lnTo>
                    <a:pt x="92" y="17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5">
              <a:extLst>
                <a:ext uri="{FF2B5EF4-FFF2-40B4-BE49-F238E27FC236}">
                  <a16:creationId xmlns:a16="http://schemas.microsoft.com/office/drawing/2014/main" id="{D3005467-C9BE-477A-9E6E-980F83C02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386" y="20865210"/>
              <a:ext cx="1636308" cy="306424"/>
            </a:xfrm>
            <a:custGeom>
              <a:avLst/>
              <a:gdLst>
                <a:gd name="T0" fmla="*/ 263 w 267"/>
                <a:gd name="T1" fmla="*/ 13 h 50"/>
                <a:gd name="T2" fmla="*/ 267 w 267"/>
                <a:gd name="T3" fmla="*/ 13 h 50"/>
                <a:gd name="T4" fmla="*/ 267 w 267"/>
                <a:gd name="T5" fmla="*/ 17 h 50"/>
                <a:gd name="T6" fmla="*/ 267 w 267"/>
                <a:gd name="T7" fmla="*/ 17 h 50"/>
                <a:gd name="T8" fmla="*/ 263 w 267"/>
                <a:gd name="T9" fmla="*/ 21 h 50"/>
                <a:gd name="T10" fmla="*/ 263 w 267"/>
                <a:gd name="T11" fmla="*/ 21 h 50"/>
                <a:gd name="T12" fmla="*/ 259 w 267"/>
                <a:gd name="T13" fmla="*/ 25 h 50"/>
                <a:gd name="T14" fmla="*/ 255 w 267"/>
                <a:gd name="T15" fmla="*/ 25 h 50"/>
                <a:gd name="T16" fmla="*/ 246 w 267"/>
                <a:gd name="T17" fmla="*/ 25 h 50"/>
                <a:gd name="T18" fmla="*/ 238 w 267"/>
                <a:gd name="T19" fmla="*/ 29 h 50"/>
                <a:gd name="T20" fmla="*/ 225 w 267"/>
                <a:gd name="T21" fmla="*/ 29 h 50"/>
                <a:gd name="T22" fmla="*/ 217 w 267"/>
                <a:gd name="T23" fmla="*/ 29 h 50"/>
                <a:gd name="T24" fmla="*/ 200 w 267"/>
                <a:gd name="T25" fmla="*/ 29 h 50"/>
                <a:gd name="T26" fmla="*/ 175 w 267"/>
                <a:gd name="T27" fmla="*/ 34 h 50"/>
                <a:gd name="T28" fmla="*/ 146 w 267"/>
                <a:gd name="T29" fmla="*/ 34 h 50"/>
                <a:gd name="T30" fmla="*/ 88 w 267"/>
                <a:gd name="T31" fmla="*/ 42 h 50"/>
                <a:gd name="T32" fmla="*/ 75 w 267"/>
                <a:gd name="T33" fmla="*/ 46 h 50"/>
                <a:gd name="T34" fmla="*/ 63 w 267"/>
                <a:gd name="T35" fmla="*/ 46 h 50"/>
                <a:gd name="T36" fmla="*/ 54 w 267"/>
                <a:gd name="T37" fmla="*/ 46 h 50"/>
                <a:gd name="T38" fmla="*/ 46 w 267"/>
                <a:gd name="T39" fmla="*/ 50 h 50"/>
                <a:gd name="T40" fmla="*/ 37 w 267"/>
                <a:gd name="T41" fmla="*/ 50 h 50"/>
                <a:gd name="T42" fmla="*/ 33 w 267"/>
                <a:gd name="T43" fmla="*/ 50 h 50"/>
                <a:gd name="T44" fmla="*/ 29 w 267"/>
                <a:gd name="T45" fmla="*/ 50 h 50"/>
                <a:gd name="T46" fmla="*/ 25 w 267"/>
                <a:gd name="T47" fmla="*/ 50 h 50"/>
                <a:gd name="T48" fmla="*/ 21 w 267"/>
                <a:gd name="T49" fmla="*/ 50 h 50"/>
                <a:gd name="T50" fmla="*/ 17 w 267"/>
                <a:gd name="T51" fmla="*/ 46 h 50"/>
                <a:gd name="T52" fmla="*/ 12 w 267"/>
                <a:gd name="T53" fmla="*/ 46 h 50"/>
                <a:gd name="T54" fmla="*/ 4 w 267"/>
                <a:gd name="T55" fmla="*/ 42 h 50"/>
                <a:gd name="T56" fmla="*/ 0 w 267"/>
                <a:gd name="T57" fmla="*/ 42 h 50"/>
                <a:gd name="T58" fmla="*/ 0 w 267"/>
                <a:gd name="T59" fmla="*/ 38 h 50"/>
                <a:gd name="T60" fmla="*/ 0 w 267"/>
                <a:gd name="T61" fmla="*/ 38 h 50"/>
                <a:gd name="T62" fmla="*/ 0 w 267"/>
                <a:gd name="T63" fmla="*/ 34 h 50"/>
                <a:gd name="T64" fmla="*/ 0 w 267"/>
                <a:gd name="T65" fmla="*/ 34 h 50"/>
                <a:gd name="T66" fmla="*/ 4 w 267"/>
                <a:gd name="T67" fmla="*/ 34 h 50"/>
                <a:gd name="T68" fmla="*/ 12 w 267"/>
                <a:gd name="T69" fmla="*/ 34 h 50"/>
                <a:gd name="T70" fmla="*/ 17 w 267"/>
                <a:gd name="T71" fmla="*/ 29 h 50"/>
                <a:gd name="T72" fmla="*/ 25 w 267"/>
                <a:gd name="T73" fmla="*/ 29 h 50"/>
                <a:gd name="T74" fmla="*/ 37 w 267"/>
                <a:gd name="T75" fmla="*/ 29 h 50"/>
                <a:gd name="T76" fmla="*/ 50 w 267"/>
                <a:gd name="T77" fmla="*/ 25 h 50"/>
                <a:gd name="T78" fmla="*/ 67 w 267"/>
                <a:gd name="T79" fmla="*/ 25 h 50"/>
                <a:gd name="T80" fmla="*/ 83 w 267"/>
                <a:gd name="T81" fmla="*/ 21 h 50"/>
                <a:gd name="T82" fmla="*/ 104 w 267"/>
                <a:gd name="T83" fmla="*/ 21 h 50"/>
                <a:gd name="T84" fmla="*/ 125 w 267"/>
                <a:gd name="T85" fmla="*/ 17 h 50"/>
                <a:gd name="T86" fmla="*/ 146 w 267"/>
                <a:gd name="T87" fmla="*/ 13 h 50"/>
                <a:gd name="T88" fmla="*/ 167 w 267"/>
                <a:gd name="T89" fmla="*/ 13 h 50"/>
                <a:gd name="T90" fmla="*/ 179 w 267"/>
                <a:gd name="T91" fmla="*/ 8 h 50"/>
                <a:gd name="T92" fmla="*/ 192 w 267"/>
                <a:gd name="T93" fmla="*/ 4 h 50"/>
                <a:gd name="T94" fmla="*/ 204 w 267"/>
                <a:gd name="T95" fmla="*/ 4 h 50"/>
                <a:gd name="T96" fmla="*/ 213 w 267"/>
                <a:gd name="T97" fmla="*/ 0 h 50"/>
                <a:gd name="T98" fmla="*/ 221 w 267"/>
                <a:gd name="T99" fmla="*/ 0 h 50"/>
                <a:gd name="T100" fmla="*/ 225 w 267"/>
                <a:gd name="T101" fmla="*/ 0 h 50"/>
                <a:gd name="T102" fmla="*/ 230 w 267"/>
                <a:gd name="T103" fmla="*/ 0 h 50"/>
                <a:gd name="T104" fmla="*/ 234 w 267"/>
                <a:gd name="T105" fmla="*/ 0 h 50"/>
                <a:gd name="T106" fmla="*/ 246 w 267"/>
                <a:gd name="T107" fmla="*/ 4 h 50"/>
                <a:gd name="T108" fmla="*/ 255 w 267"/>
                <a:gd name="T109" fmla="*/ 4 h 50"/>
                <a:gd name="T110" fmla="*/ 259 w 267"/>
                <a:gd name="T111" fmla="*/ 4 h 50"/>
                <a:gd name="T112" fmla="*/ 263 w 267"/>
                <a:gd name="T113" fmla="*/ 8 h 50"/>
                <a:gd name="T114" fmla="*/ 263 w 267"/>
                <a:gd name="T115" fmla="*/ 13 h 50"/>
                <a:gd name="T116" fmla="*/ 263 w 267"/>
                <a:gd name="T117" fmla="*/ 1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7" h="50">
                  <a:moveTo>
                    <a:pt x="263" y="13"/>
                  </a:moveTo>
                  <a:lnTo>
                    <a:pt x="267" y="13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59" y="25"/>
                  </a:lnTo>
                  <a:lnTo>
                    <a:pt x="255" y="25"/>
                  </a:lnTo>
                  <a:lnTo>
                    <a:pt x="246" y="25"/>
                  </a:lnTo>
                  <a:lnTo>
                    <a:pt x="238" y="29"/>
                  </a:lnTo>
                  <a:lnTo>
                    <a:pt x="225" y="29"/>
                  </a:lnTo>
                  <a:lnTo>
                    <a:pt x="217" y="29"/>
                  </a:lnTo>
                  <a:lnTo>
                    <a:pt x="200" y="29"/>
                  </a:lnTo>
                  <a:lnTo>
                    <a:pt x="175" y="34"/>
                  </a:lnTo>
                  <a:lnTo>
                    <a:pt x="146" y="34"/>
                  </a:lnTo>
                  <a:lnTo>
                    <a:pt x="88" y="42"/>
                  </a:lnTo>
                  <a:lnTo>
                    <a:pt x="75" y="46"/>
                  </a:lnTo>
                  <a:lnTo>
                    <a:pt x="63" y="46"/>
                  </a:lnTo>
                  <a:lnTo>
                    <a:pt x="54" y="46"/>
                  </a:lnTo>
                  <a:lnTo>
                    <a:pt x="46" y="50"/>
                  </a:lnTo>
                  <a:lnTo>
                    <a:pt x="37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7" y="46"/>
                  </a:lnTo>
                  <a:lnTo>
                    <a:pt x="12" y="46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5" y="29"/>
                  </a:lnTo>
                  <a:lnTo>
                    <a:pt x="37" y="29"/>
                  </a:lnTo>
                  <a:lnTo>
                    <a:pt x="50" y="25"/>
                  </a:lnTo>
                  <a:lnTo>
                    <a:pt x="67" y="25"/>
                  </a:lnTo>
                  <a:lnTo>
                    <a:pt x="83" y="21"/>
                  </a:lnTo>
                  <a:lnTo>
                    <a:pt x="104" y="21"/>
                  </a:lnTo>
                  <a:lnTo>
                    <a:pt x="125" y="17"/>
                  </a:lnTo>
                  <a:lnTo>
                    <a:pt x="146" y="13"/>
                  </a:lnTo>
                  <a:lnTo>
                    <a:pt x="167" y="13"/>
                  </a:lnTo>
                  <a:lnTo>
                    <a:pt x="179" y="8"/>
                  </a:lnTo>
                  <a:lnTo>
                    <a:pt x="192" y="4"/>
                  </a:lnTo>
                  <a:lnTo>
                    <a:pt x="204" y="4"/>
                  </a:lnTo>
                  <a:lnTo>
                    <a:pt x="213" y="0"/>
                  </a:lnTo>
                  <a:lnTo>
                    <a:pt x="221" y="0"/>
                  </a:lnTo>
                  <a:lnTo>
                    <a:pt x="225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46" y="4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8"/>
                  </a:lnTo>
                  <a:lnTo>
                    <a:pt x="263" y="13"/>
                  </a:lnTo>
                  <a:lnTo>
                    <a:pt x="263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6">
              <a:extLst>
                <a:ext uri="{FF2B5EF4-FFF2-40B4-BE49-F238E27FC236}">
                  <a16:creationId xmlns:a16="http://schemas.microsoft.com/office/drawing/2014/main" id="{ECC0EF1B-516E-4B9E-ADB4-FA68C8540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420" y="20687486"/>
              <a:ext cx="226756" cy="919273"/>
            </a:xfrm>
            <a:custGeom>
              <a:avLst/>
              <a:gdLst>
                <a:gd name="T0" fmla="*/ 29 w 37"/>
                <a:gd name="T1" fmla="*/ 0 h 150"/>
                <a:gd name="T2" fmla="*/ 33 w 37"/>
                <a:gd name="T3" fmla="*/ 12 h 150"/>
                <a:gd name="T4" fmla="*/ 33 w 37"/>
                <a:gd name="T5" fmla="*/ 25 h 150"/>
                <a:gd name="T6" fmla="*/ 37 w 37"/>
                <a:gd name="T7" fmla="*/ 33 h 150"/>
                <a:gd name="T8" fmla="*/ 37 w 37"/>
                <a:gd name="T9" fmla="*/ 42 h 150"/>
                <a:gd name="T10" fmla="*/ 33 w 37"/>
                <a:gd name="T11" fmla="*/ 50 h 150"/>
                <a:gd name="T12" fmla="*/ 33 w 37"/>
                <a:gd name="T13" fmla="*/ 58 h 150"/>
                <a:gd name="T14" fmla="*/ 33 w 37"/>
                <a:gd name="T15" fmla="*/ 75 h 150"/>
                <a:gd name="T16" fmla="*/ 33 w 37"/>
                <a:gd name="T17" fmla="*/ 92 h 150"/>
                <a:gd name="T18" fmla="*/ 33 w 37"/>
                <a:gd name="T19" fmla="*/ 109 h 150"/>
                <a:gd name="T20" fmla="*/ 33 w 37"/>
                <a:gd name="T21" fmla="*/ 125 h 150"/>
                <a:gd name="T22" fmla="*/ 33 w 37"/>
                <a:gd name="T23" fmla="*/ 134 h 150"/>
                <a:gd name="T24" fmla="*/ 29 w 37"/>
                <a:gd name="T25" fmla="*/ 142 h 150"/>
                <a:gd name="T26" fmla="*/ 25 w 37"/>
                <a:gd name="T27" fmla="*/ 146 h 150"/>
                <a:gd name="T28" fmla="*/ 25 w 37"/>
                <a:gd name="T29" fmla="*/ 150 h 150"/>
                <a:gd name="T30" fmla="*/ 21 w 37"/>
                <a:gd name="T31" fmla="*/ 150 h 150"/>
                <a:gd name="T32" fmla="*/ 21 w 37"/>
                <a:gd name="T33" fmla="*/ 150 h 150"/>
                <a:gd name="T34" fmla="*/ 17 w 37"/>
                <a:gd name="T35" fmla="*/ 150 h 150"/>
                <a:gd name="T36" fmla="*/ 12 w 37"/>
                <a:gd name="T37" fmla="*/ 150 h 150"/>
                <a:gd name="T38" fmla="*/ 12 w 37"/>
                <a:gd name="T39" fmla="*/ 146 h 150"/>
                <a:gd name="T40" fmla="*/ 8 w 37"/>
                <a:gd name="T41" fmla="*/ 142 h 150"/>
                <a:gd name="T42" fmla="*/ 8 w 37"/>
                <a:gd name="T43" fmla="*/ 138 h 150"/>
                <a:gd name="T44" fmla="*/ 8 w 37"/>
                <a:gd name="T45" fmla="*/ 129 h 150"/>
                <a:gd name="T46" fmla="*/ 8 w 37"/>
                <a:gd name="T47" fmla="*/ 117 h 150"/>
                <a:gd name="T48" fmla="*/ 8 w 37"/>
                <a:gd name="T49" fmla="*/ 100 h 150"/>
                <a:gd name="T50" fmla="*/ 8 w 37"/>
                <a:gd name="T51" fmla="*/ 83 h 150"/>
                <a:gd name="T52" fmla="*/ 8 w 37"/>
                <a:gd name="T53" fmla="*/ 63 h 150"/>
                <a:gd name="T54" fmla="*/ 4 w 37"/>
                <a:gd name="T55" fmla="*/ 37 h 150"/>
                <a:gd name="T56" fmla="*/ 0 w 37"/>
                <a:gd name="T57" fmla="*/ 8 h 150"/>
                <a:gd name="T58" fmla="*/ 29 w 37"/>
                <a:gd name="T59" fmla="*/ 0 h 150"/>
                <a:gd name="T60" fmla="*/ 29 w 37"/>
                <a:gd name="T6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150">
                  <a:moveTo>
                    <a:pt x="29" y="0"/>
                  </a:moveTo>
                  <a:lnTo>
                    <a:pt x="33" y="12"/>
                  </a:lnTo>
                  <a:lnTo>
                    <a:pt x="33" y="25"/>
                  </a:lnTo>
                  <a:lnTo>
                    <a:pt x="37" y="33"/>
                  </a:lnTo>
                  <a:lnTo>
                    <a:pt x="37" y="42"/>
                  </a:lnTo>
                  <a:lnTo>
                    <a:pt x="33" y="50"/>
                  </a:lnTo>
                  <a:lnTo>
                    <a:pt x="33" y="58"/>
                  </a:lnTo>
                  <a:lnTo>
                    <a:pt x="33" y="75"/>
                  </a:lnTo>
                  <a:lnTo>
                    <a:pt x="33" y="92"/>
                  </a:lnTo>
                  <a:lnTo>
                    <a:pt x="33" y="109"/>
                  </a:lnTo>
                  <a:lnTo>
                    <a:pt x="33" y="125"/>
                  </a:lnTo>
                  <a:lnTo>
                    <a:pt x="33" y="134"/>
                  </a:lnTo>
                  <a:lnTo>
                    <a:pt x="29" y="142"/>
                  </a:lnTo>
                  <a:lnTo>
                    <a:pt x="25" y="146"/>
                  </a:lnTo>
                  <a:lnTo>
                    <a:pt x="25" y="150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7" y="150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8" y="142"/>
                  </a:lnTo>
                  <a:lnTo>
                    <a:pt x="8" y="138"/>
                  </a:lnTo>
                  <a:lnTo>
                    <a:pt x="8" y="129"/>
                  </a:lnTo>
                  <a:lnTo>
                    <a:pt x="8" y="117"/>
                  </a:lnTo>
                  <a:lnTo>
                    <a:pt x="8" y="100"/>
                  </a:lnTo>
                  <a:lnTo>
                    <a:pt x="8" y="83"/>
                  </a:lnTo>
                  <a:lnTo>
                    <a:pt x="8" y="63"/>
                  </a:lnTo>
                  <a:lnTo>
                    <a:pt x="4" y="37"/>
                  </a:lnTo>
                  <a:lnTo>
                    <a:pt x="0" y="8"/>
                  </a:lnTo>
                  <a:lnTo>
                    <a:pt x="29" y="0"/>
                  </a:lnTo>
                  <a:lnTo>
                    <a:pt x="2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7">
              <a:extLst>
                <a:ext uri="{FF2B5EF4-FFF2-40B4-BE49-F238E27FC236}">
                  <a16:creationId xmlns:a16="http://schemas.microsoft.com/office/drawing/2014/main" id="{43D65F46-6A68-44C1-9D24-84FA5A2CB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899" y="21042938"/>
              <a:ext cx="796703" cy="563821"/>
            </a:xfrm>
            <a:custGeom>
              <a:avLst/>
              <a:gdLst>
                <a:gd name="T0" fmla="*/ 42 w 130"/>
                <a:gd name="T1" fmla="*/ 71 h 92"/>
                <a:gd name="T2" fmla="*/ 33 w 130"/>
                <a:gd name="T3" fmla="*/ 76 h 92"/>
                <a:gd name="T4" fmla="*/ 25 w 130"/>
                <a:gd name="T5" fmla="*/ 80 h 92"/>
                <a:gd name="T6" fmla="*/ 17 w 130"/>
                <a:gd name="T7" fmla="*/ 84 h 92"/>
                <a:gd name="T8" fmla="*/ 8 w 130"/>
                <a:gd name="T9" fmla="*/ 88 h 92"/>
                <a:gd name="T10" fmla="*/ 4 w 130"/>
                <a:gd name="T11" fmla="*/ 88 h 92"/>
                <a:gd name="T12" fmla="*/ 4 w 130"/>
                <a:gd name="T13" fmla="*/ 88 h 92"/>
                <a:gd name="T14" fmla="*/ 0 w 130"/>
                <a:gd name="T15" fmla="*/ 92 h 92"/>
                <a:gd name="T16" fmla="*/ 0 w 130"/>
                <a:gd name="T17" fmla="*/ 92 h 92"/>
                <a:gd name="T18" fmla="*/ 0 w 130"/>
                <a:gd name="T19" fmla="*/ 92 h 92"/>
                <a:gd name="T20" fmla="*/ 4 w 130"/>
                <a:gd name="T21" fmla="*/ 92 h 92"/>
                <a:gd name="T22" fmla="*/ 4 w 130"/>
                <a:gd name="T23" fmla="*/ 88 h 92"/>
                <a:gd name="T24" fmla="*/ 8 w 130"/>
                <a:gd name="T25" fmla="*/ 88 h 92"/>
                <a:gd name="T26" fmla="*/ 17 w 130"/>
                <a:gd name="T27" fmla="*/ 84 h 92"/>
                <a:gd name="T28" fmla="*/ 21 w 130"/>
                <a:gd name="T29" fmla="*/ 80 h 92"/>
                <a:gd name="T30" fmla="*/ 29 w 130"/>
                <a:gd name="T31" fmla="*/ 76 h 92"/>
                <a:gd name="T32" fmla="*/ 42 w 130"/>
                <a:gd name="T33" fmla="*/ 71 h 92"/>
                <a:gd name="T34" fmla="*/ 59 w 130"/>
                <a:gd name="T35" fmla="*/ 59 h 92"/>
                <a:gd name="T36" fmla="*/ 79 w 130"/>
                <a:gd name="T37" fmla="*/ 42 h 92"/>
                <a:gd name="T38" fmla="*/ 100 w 130"/>
                <a:gd name="T39" fmla="*/ 21 h 92"/>
                <a:gd name="T40" fmla="*/ 121 w 130"/>
                <a:gd name="T41" fmla="*/ 0 h 92"/>
                <a:gd name="T42" fmla="*/ 130 w 130"/>
                <a:gd name="T43" fmla="*/ 9 h 92"/>
                <a:gd name="T44" fmla="*/ 104 w 130"/>
                <a:gd name="T45" fmla="*/ 30 h 92"/>
                <a:gd name="T46" fmla="*/ 84 w 130"/>
                <a:gd name="T47" fmla="*/ 51 h 92"/>
                <a:gd name="T48" fmla="*/ 63 w 130"/>
                <a:gd name="T49" fmla="*/ 63 h 92"/>
                <a:gd name="T50" fmla="*/ 54 w 130"/>
                <a:gd name="T51" fmla="*/ 67 h 92"/>
                <a:gd name="T52" fmla="*/ 42 w 130"/>
                <a:gd name="T53" fmla="*/ 71 h 92"/>
                <a:gd name="T54" fmla="*/ 42 w 130"/>
                <a:gd name="T55" fmla="*/ 7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" h="92">
                  <a:moveTo>
                    <a:pt x="42" y="71"/>
                  </a:moveTo>
                  <a:lnTo>
                    <a:pt x="33" y="76"/>
                  </a:lnTo>
                  <a:lnTo>
                    <a:pt x="25" y="80"/>
                  </a:lnTo>
                  <a:lnTo>
                    <a:pt x="17" y="84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17" y="84"/>
                  </a:lnTo>
                  <a:lnTo>
                    <a:pt x="21" y="80"/>
                  </a:lnTo>
                  <a:lnTo>
                    <a:pt x="29" y="76"/>
                  </a:lnTo>
                  <a:lnTo>
                    <a:pt x="42" y="71"/>
                  </a:lnTo>
                  <a:lnTo>
                    <a:pt x="59" y="59"/>
                  </a:lnTo>
                  <a:lnTo>
                    <a:pt x="79" y="42"/>
                  </a:lnTo>
                  <a:lnTo>
                    <a:pt x="100" y="21"/>
                  </a:lnTo>
                  <a:lnTo>
                    <a:pt x="121" y="0"/>
                  </a:lnTo>
                  <a:lnTo>
                    <a:pt x="130" y="9"/>
                  </a:lnTo>
                  <a:lnTo>
                    <a:pt x="104" y="30"/>
                  </a:lnTo>
                  <a:lnTo>
                    <a:pt x="84" y="51"/>
                  </a:lnTo>
                  <a:lnTo>
                    <a:pt x="63" y="63"/>
                  </a:lnTo>
                  <a:lnTo>
                    <a:pt x="54" y="67"/>
                  </a:lnTo>
                  <a:lnTo>
                    <a:pt x="42" y="71"/>
                  </a:lnTo>
                  <a:lnTo>
                    <a:pt x="42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8">
              <a:extLst>
                <a:ext uri="{FF2B5EF4-FFF2-40B4-BE49-F238E27FC236}">
                  <a16:creationId xmlns:a16="http://schemas.microsoft.com/office/drawing/2014/main" id="{299FFB80-C7C5-464C-9DEE-590805F80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962" y="21018424"/>
              <a:ext cx="1152155" cy="514793"/>
            </a:xfrm>
            <a:custGeom>
              <a:avLst/>
              <a:gdLst>
                <a:gd name="T0" fmla="*/ 71 w 188"/>
                <a:gd name="T1" fmla="*/ 25 h 84"/>
                <a:gd name="T2" fmla="*/ 88 w 188"/>
                <a:gd name="T3" fmla="*/ 34 h 84"/>
                <a:gd name="T4" fmla="*/ 109 w 188"/>
                <a:gd name="T5" fmla="*/ 42 h 84"/>
                <a:gd name="T6" fmla="*/ 130 w 188"/>
                <a:gd name="T7" fmla="*/ 46 h 84"/>
                <a:gd name="T8" fmla="*/ 151 w 188"/>
                <a:gd name="T9" fmla="*/ 55 h 84"/>
                <a:gd name="T10" fmla="*/ 159 w 188"/>
                <a:gd name="T11" fmla="*/ 55 h 84"/>
                <a:gd name="T12" fmla="*/ 167 w 188"/>
                <a:gd name="T13" fmla="*/ 59 h 84"/>
                <a:gd name="T14" fmla="*/ 176 w 188"/>
                <a:gd name="T15" fmla="*/ 59 h 84"/>
                <a:gd name="T16" fmla="*/ 180 w 188"/>
                <a:gd name="T17" fmla="*/ 63 h 84"/>
                <a:gd name="T18" fmla="*/ 184 w 188"/>
                <a:gd name="T19" fmla="*/ 63 h 84"/>
                <a:gd name="T20" fmla="*/ 188 w 188"/>
                <a:gd name="T21" fmla="*/ 63 h 84"/>
                <a:gd name="T22" fmla="*/ 188 w 188"/>
                <a:gd name="T23" fmla="*/ 67 h 84"/>
                <a:gd name="T24" fmla="*/ 188 w 188"/>
                <a:gd name="T25" fmla="*/ 67 h 84"/>
                <a:gd name="T26" fmla="*/ 188 w 188"/>
                <a:gd name="T27" fmla="*/ 71 h 84"/>
                <a:gd name="T28" fmla="*/ 184 w 188"/>
                <a:gd name="T29" fmla="*/ 71 h 84"/>
                <a:gd name="T30" fmla="*/ 176 w 188"/>
                <a:gd name="T31" fmla="*/ 75 h 84"/>
                <a:gd name="T32" fmla="*/ 163 w 188"/>
                <a:gd name="T33" fmla="*/ 75 h 84"/>
                <a:gd name="T34" fmla="*/ 146 w 188"/>
                <a:gd name="T35" fmla="*/ 80 h 84"/>
                <a:gd name="T36" fmla="*/ 134 w 188"/>
                <a:gd name="T37" fmla="*/ 84 h 84"/>
                <a:gd name="T38" fmla="*/ 126 w 188"/>
                <a:gd name="T39" fmla="*/ 84 h 84"/>
                <a:gd name="T40" fmla="*/ 117 w 188"/>
                <a:gd name="T41" fmla="*/ 84 h 84"/>
                <a:gd name="T42" fmla="*/ 113 w 188"/>
                <a:gd name="T43" fmla="*/ 80 h 84"/>
                <a:gd name="T44" fmla="*/ 105 w 188"/>
                <a:gd name="T45" fmla="*/ 80 h 84"/>
                <a:gd name="T46" fmla="*/ 92 w 188"/>
                <a:gd name="T47" fmla="*/ 75 h 84"/>
                <a:gd name="T48" fmla="*/ 88 w 188"/>
                <a:gd name="T49" fmla="*/ 71 h 84"/>
                <a:gd name="T50" fmla="*/ 84 w 188"/>
                <a:gd name="T51" fmla="*/ 67 h 84"/>
                <a:gd name="T52" fmla="*/ 75 w 188"/>
                <a:gd name="T53" fmla="*/ 63 h 84"/>
                <a:gd name="T54" fmla="*/ 67 w 188"/>
                <a:gd name="T55" fmla="*/ 55 h 84"/>
                <a:gd name="T56" fmla="*/ 55 w 188"/>
                <a:gd name="T57" fmla="*/ 46 h 84"/>
                <a:gd name="T58" fmla="*/ 38 w 188"/>
                <a:gd name="T59" fmla="*/ 34 h 84"/>
                <a:gd name="T60" fmla="*/ 21 w 188"/>
                <a:gd name="T61" fmla="*/ 21 h 84"/>
                <a:gd name="T62" fmla="*/ 0 w 188"/>
                <a:gd name="T63" fmla="*/ 9 h 84"/>
                <a:gd name="T64" fmla="*/ 9 w 188"/>
                <a:gd name="T65" fmla="*/ 4 h 84"/>
                <a:gd name="T66" fmla="*/ 13 w 188"/>
                <a:gd name="T67" fmla="*/ 0 h 84"/>
                <a:gd name="T68" fmla="*/ 17 w 188"/>
                <a:gd name="T69" fmla="*/ 0 h 84"/>
                <a:gd name="T70" fmla="*/ 25 w 188"/>
                <a:gd name="T71" fmla="*/ 0 h 84"/>
                <a:gd name="T72" fmla="*/ 30 w 188"/>
                <a:gd name="T73" fmla="*/ 4 h 84"/>
                <a:gd name="T74" fmla="*/ 38 w 188"/>
                <a:gd name="T75" fmla="*/ 13 h 84"/>
                <a:gd name="T76" fmla="*/ 55 w 188"/>
                <a:gd name="T77" fmla="*/ 17 h 84"/>
                <a:gd name="T78" fmla="*/ 71 w 188"/>
                <a:gd name="T79" fmla="*/ 25 h 84"/>
                <a:gd name="T80" fmla="*/ 71 w 188"/>
                <a:gd name="T81" fmla="*/ 2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8" h="84">
                  <a:moveTo>
                    <a:pt x="71" y="25"/>
                  </a:moveTo>
                  <a:lnTo>
                    <a:pt x="88" y="34"/>
                  </a:lnTo>
                  <a:lnTo>
                    <a:pt x="109" y="42"/>
                  </a:lnTo>
                  <a:lnTo>
                    <a:pt x="130" y="46"/>
                  </a:lnTo>
                  <a:lnTo>
                    <a:pt x="151" y="55"/>
                  </a:lnTo>
                  <a:lnTo>
                    <a:pt x="159" y="55"/>
                  </a:lnTo>
                  <a:lnTo>
                    <a:pt x="167" y="59"/>
                  </a:lnTo>
                  <a:lnTo>
                    <a:pt x="176" y="59"/>
                  </a:lnTo>
                  <a:lnTo>
                    <a:pt x="180" y="63"/>
                  </a:lnTo>
                  <a:lnTo>
                    <a:pt x="184" y="63"/>
                  </a:lnTo>
                  <a:lnTo>
                    <a:pt x="188" y="63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8" y="71"/>
                  </a:lnTo>
                  <a:lnTo>
                    <a:pt x="184" y="71"/>
                  </a:lnTo>
                  <a:lnTo>
                    <a:pt x="176" y="75"/>
                  </a:lnTo>
                  <a:lnTo>
                    <a:pt x="163" y="75"/>
                  </a:lnTo>
                  <a:lnTo>
                    <a:pt x="146" y="80"/>
                  </a:lnTo>
                  <a:lnTo>
                    <a:pt x="134" y="84"/>
                  </a:lnTo>
                  <a:lnTo>
                    <a:pt x="126" y="84"/>
                  </a:lnTo>
                  <a:lnTo>
                    <a:pt x="117" y="84"/>
                  </a:lnTo>
                  <a:lnTo>
                    <a:pt x="113" y="80"/>
                  </a:lnTo>
                  <a:lnTo>
                    <a:pt x="105" y="80"/>
                  </a:lnTo>
                  <a:lnTo>
                    <a:pt x="92" y="75"/>
                  </a:lnTo>
                  <a:lnTo>
                    <a:pt x="88" y="71"/>
                  </a:lnTo>
                  <a:lnTo>
                    <a:pt x="84" y="67"/>
                  </a:lnTo>
                  <a:lnTo>
                    <a:pt x="75" y="63"/>
                  </a:lnTo>
                  <a:lnTo>
                    <a:pt x="67" y="55"/>
                  </a:lnTo>
                  <a:lnTo>
                    <a:pt x="55" y="46"/>
                  </a:lnTo>
                  <a:lnTo>
                    <a:pt x="38" y="34"/>
                  </a:lnTo>
                  <a:lnTo>
                    <a:pt x="21" y="21"/>
                  </a:lnTo>
                  <a:lnTo>
                    <a:pt x="0" y="9"/>
                  </a:lnTo>
                  <a:lnTo>
                    <a:pt x="9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0" y="4"/>
                  </a:lnTo>
                  <a:lnTo>
                    <a:pt x="38" y="13"/>
                  </a:lnTo>
                  <a:lnTo>
                    <a:pt x="55" y="17"/>
                  </a:lnTo>
                  <a:lnTo>
                    <a:pt x="71" y="25"/>
                  </a:lnTo>
                  <a:lnTo>
                    <a:pt x="71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9">
              <a:extLst>
                <a:ext uri="{FF2B5EF4-FFF2-40B4-BE49-F238E27FC236}">
                  <a16:creationId xmlns:a16="http://schemas.microsoft.com/office/drawing/2014/main" id="{64719E55-99BD-476B-B84E-D3663145D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838" y="21533217"/>
              <a:ext cx="949917" cy="459638"/>
            </a:xfrm>
            <a:custGeom>
              <a:avLst/>
              <a:gdLst>
                <a:gd name="T0" fmla="*/ 113 w 155"/>
                <a:gd name="T1" fmla="*/ 16 h 75"/>
                <a:gd name="T2" fmla="*/ 109 w 155"/>
                <a:gd name="T3" fmla="*/ 16 h 75"/>
                <a:gd name="T4" fmla="*/ 96 w 155"/>
                <a:gd name="T5" fmla="*/ 21 h 75"/>
                <a:gd name="T6" fmla="*/ 80 w 155"/>
                <a:gd name="T7" fmla="*/ 25 h 75"/>
                <a:gd name="T8" fmla="*/ 59 w 155"/>
                <a:gd name="T9" fmla="*/ 29 h 75"/>
                <a:gd name="T10" fmla="*/ 42 w 155"/>
                <a:gd name="T11" fmla="*/ 33 h 75"/>
                <a:gd name="T12" fmla="*/ 30 w 155"/>
                <a:gd name="T13" fmla="*/ 37 h 75"/>
                <a:gd name="T14" fmla="*/ 21 w 155"/>
                <a:gd name="T15" fmla="*/ 42 h 75"/>
                <a:gd name="T16" fmla="*/ 17 w 155"/>
                <a:gd name="T17" fmla="*/ 37 h 75"/>
                <a:gd name="T18" fmla="*/ 9 w 155"/>
                <a:gd name="T19" fmla="*/ 33 h 75"/>
                <a:gd name="T20" fmla="*/ 0 w 155"/>
                <a:gd name="T21" fmla="*/ 25 h 75"/>
                <a:gd name="T22" fmla="*/ 0 w 155"/>
                <a:gd name="T23" fmla="*/ 21 h 75"/>
                <a:gd name="T24" fmla="*/ 5 w 155"/>
                <a:gd name="T25" fmla="*/ 16 h 75"/>
                <a:gd name="T26" fmla="*/ 17 w 155"/>
                <a:gd name="T27" fmla="*/ 16 h 75"/>
                <a:gd name="T28" fmla="*/ 50 w 155"/>
                <a:gd name="T29" fmla="*/ 12 h 75"/>
                <a:gd name="T30" fmla="*/ 80 w 155"/>
                <a:gd name="T31" fmla="*/ 4 h 75"/>
                <a:gd name="T32" fmla="*/ 101 w 155"/>
                <a:gd name="T33" fmla="*/ 0 h 75"/>
                <a:gd name="T34" fmla="*/ 117 w 155"/>
                <a:gd name="T35" fmla="*/ 0 h 75"/>
                <a:gd name="T36" fmla="*/ 126 w 155"/>
                <a:gd name="T37" fmla="*/ 0 h 75"/>
                <a:gd name="T38" fmla="*/ 134 w 155"/>
                <a:gd name="T39" fmla="*/ 4 h 75"/>
                <a:gd name="T40" fmla="*/ 146 w 155"/>
                <a:gd name="T41" fmla="*/ 12 h 75"/>
                <a:gd name="T42" fmla="*/ 155 w 155"/>
                <a:gd name="T43" fmla="*/ 21 h 75"/>
                <a:gd name="T44" fmla="*/ 155 w 155"/>
                <a:gd name="T45" fmla="*/ 29 h 75"/>
                <a:gd name="T46" fmla="*/ 151 w 155"/>
                <a:gd name="T47" fmla="*/ 33 h 75"/>
                <a:gd name="T48" fmla="*/ 138 w 155"/>
                <a:gd name="T49" fmla="*/ 42 h 75"/>
                <a:gd name="T50" fmla="*/ 109 w 155"/>
                <a:gd name="T51" fmla="*/ 58 h 75"/>
                <a:gd name="T52" fmla="*/ 88 w 155"/>
                <a:gd name="T53" fmla="*/ 75 h 75"/>
                <a:gd name="T54" fmla="*/ 92 w 155"/>
                <a:gd name="T55" fmla="*/ 54 h 75"/>
                <a:gd name="T56" fmla="*/ 105 w 155"/>
                <a:gd name="T57" fmla="*/ 37 h 75"/>
                <a:gd name="T58" fmla="*/ 109 w 155"/>
                <a:gd name="T59" fmla="*/ 25 h 75"/>
                <a:gd name="T60" fmla="*/ 113 w 155"/>
                <a:gd name="T61" fmla="*/ 16 h 75"/>
                <a:gd name="T62" fmla="*/ 113 w 155"/>
                <a:gd name="T63" fmla="*/ 1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" h="75">
                  <a:moveTo>
                    <a:pt x="113" y="16"/>
                  </a:moveTo>
                  <a:lnTo>
                    <a:pt x="113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1" y="21"/>
                  </a:lnTo>
                  <a:lnTo>
                    <a:pt x="96" y="21"/>
                  </a:lnTo>
                  <a:lnTo>
                    <a:pt x="88" y="21"/>
                  </a:lnTo>
                  <a:lnTo>
                    <a:pt x="80" y="25"/>
                  </a:lnTo>
                  <a:lnTo>
                    <a:pt x="71" y="29"/>
                  </a:lnTo>
                  <a:lnTo>
                    <a:pt x="59" y="29"/>
                  </a:lnTo>
                  <a:lnTo>
                    <a:pt x="50" y="33"/>
                  </a:lnTo>
                  <a:lnTo>
                    <a:pt x="42" y="33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5" y="37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16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34" y="12"/>
                  </a:lnTo>
                  <a:lnTo>
                    <a:pt x="50" y="12"/>
                  </a:lnTo>
                  <a:lnTo>
                    <a:pt x="63" y="8"/>
                  </a:lnTo>
                  <a:lnTo>
                    <a:pt x="80" y="4"/>
                  </a:lnTo>
                  <a:lnTo>
                    <a:pt x="88" y="4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4"/>
                  </a:lnTo>
                  <a:lnTo>
                    <a:pt x="142" y="8"/>
                  </a:lnTo>
                  <a:lnTo>
                    <a:pt x="146" y="12"/>
                  </a:lnTo>
                  <a:lnTo>
                    <a:pt x="151" y="16"/>
                  </a:lnTo>
                  <a:lnTo>
                    <a:pt x="155" y="21"/>
                  </a:lnTo>
                  <a:lnTo>
                    <a:pt x="155" y="25"/>
                  </a:lnTo>
                  <a:lnTo>
                    <a:pt x="155" y="29"/>
                  </a:lnTo>
                  <a:lnTo>
                    <a:pt x="151" y="29"/>
                  </a:lnTo>
                  <a:lnTo>
                    <a:pt x="151" y="33"/>
                  </a:lnTo>
                  <a:lnTo>
                    <a:pt x="142" y="33"/>
                  </a:lnTo>
                  <a:lnTo>
                    <a:pt x="138" y="42"/>
                  </a:lnTo>
                  <a:lnTo>
                    <a:pt x="126" y="50"/>
                  </a:lnTo>
                  <a:lnTo>
                    <a:pt x="109" y="58"/>
                  </a:lnTo>
                  <a:lnTo>
                    <a:pt x="101" y="67"/>
                  </a:lnTo>
                  <a:lnTo>
                    <a:pt x="88" y="75"/>
                  </a:lnTo>
                  <a:lnTo>
                    <a:pt x="84" y="62"/>
                  </a:lnTo>
                  <a:lnTo>
                    <a:pt x="92" y="54"/>
                  </a:lnTo>
                  <a:lnTo>
                    <a:pt x="96" y="46"/>
                  </a:lnTo>
                  <a:lnTo>
                    <a:pt x="105" y="37"/>
                  </a:lnTo>
                  <a:lnTo>
                    <a:pt x="109" y="29"/>
                  </a:lnTo>
                  <a:lnTo>
                    <a:pt x="109" y="25"/>
                  </a:lnTo>
                  <a:lnTo>
                    <a:pt x="113" y="21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0">
              <a:extLst>
                <a:ext uri="{FF2B5EF4-FFF2-40B4-BE49-F238E27FC236}">
                  <a16:creationId xmlns:a16="http://schemas.microsoft.com/office/drawing/2014/main" id="{C212E162-6972-49B8-A4FB-3E5A012CA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475" y="21839641"/>
              <a:ext cx="2304311" cy="355452"/>
            </a:xfrm>
            <a:custGeom>
              <a:avLst/>
              <a:gdLst>
                <a:gd name="T0" fmla="*/ 159 w 376"/>
                <a:gd name="T1" fmla="*/ 21 h 58"/>
                <a:gd name="T2" fmla="*/ 180 w 376"/>
                <a:gd name="T3" fmla="*/ 17 h 58"/>
                <a:gd name="T4" fmla="*/ 200 w 376"/>
                <a:gd name="T5" fmla="*/ 17 h 58"/>
                <a:gd name="T6" fmla="*/ 230 w 376"/>
                <a:gd name="T7" fmla="*/ 12 h 58"/>
                <a:gd name="T8" fmla="*/ 259 w 376"/>
                <a:gd name="T9" fmla="*/ 4 h 58"/>
                <a:gd name="T10" fmla="*/ 284 w 376"/>
                <a:gd name="T11" fmla="*/ 4 h 58"/>
                <a:gd name="T12" fmla="*/ 305 w 376"/>
                <a:gd name="T13" fmla="*/ 0 h 58"/>
                <a:gd name="T14" fmla="*/ 317 w 376"/>
                <a:gd name="T15" fmla="*/ 0 h 58"/>
                <a:gd name="T16" fmla="*/ 342 w 376"/>
                <a:gd name="T17" fmla="*/ 0 h 58"/>
                <a:gd name="T18" fmla="*/ 359 w 376"/>
                <a:gd name="T19" fmla="*/ 4 h 58"/>
                <a:gd name="T20" fmla="*/ 372 w 376"/>
                <a:gd name="T21" fmla="*/ 12 h 58"/>
                <a:gd name="T22" fmla="*/ 376 w 376"/>
                <a:gd name="T23" fmla="*/ 21 h 58"/>
                <a:gd name="T24" fmla="*/ 372 w 376"/>
                <a:gd name="T25" fmla="*/ 25 h 58"/>
                <a:gd name="T26" fmla="*/ 363 w 376"/>
                <a:gd name="T27" fmla="*/ 29 h 58"/>
                <a:gd name="T28" fmla="*/ 347 w 376"/>
                <a:gd name="T29" fmla="*/ 29 h 58"/>
                <a:gd name="T30" fmla="*/ 321 w 376"/>
                <a:gd name="T31" fmla="*/ 29 h 58"/>
                <a:gd name="T32" fmla="*/ 267 w 376"/>
                <a:gd name="T33" fmla="*/ 29 h 58"/>
                <a:gd name="T34" fmla="*/ 230 w 376"/>
                <a:gd name="T35" fmla="*/ 33 h 58"/>
                <a:gd name="T36" fmla="*/ 171 w 376"/>
                <a:gd name="T37" fmla="*/ 42 h 58"/>
                <a:gd name="T38" fmla="*/ 125 w 376"/>
                <a:gd name="T39" fmla="*/ 46 h 58"/>
                <a:gd name="T40" fmla="*/ 88 w 376"/>
                <a:gd name="T41" fmla="*/ 50 h 58"/>
                <a:gd name="T42" fmla="*/ 54 w 376"/>
                <a:gd name="T43" fmla="*/ 54 h 58"/>
                <a:gd name="T44" fmla="*/ 38 w 376"/>
                <a:gd name="T45" fmla="*/ 58 h 58"/>
                <a:gd name="T46" fmla="*/ 33 w 376"/>
                <a:gd name="T47" fmla="*/ 58 h 58"/>
                <a:gd name="T48" fmla="*/ 25 w 376"/>
                <a:gd name="T49" fmla="*/ 54 h 58"/>
                <a:gd name="T50" fmla="*/ 12 w 376"/>
                <a:gd name="T51" fmla="*/ 50 h 58"/>
                <a:gd name="T52" fmla="*/ 4 w 376"/>
                <a:gd name="T53" fmla="*/ 42 h 58"/>
                <a:gd name="T54" fmla="*/ 0 w 376"/>
                <a:gd name="T55" fmla="*/ 37 h 58"/>
                <a:gd name="T56" fmla="*/ 8 w 376"/>
                <a:gd name="T57" fmla="*/ 33 h 58"/>
                <a:gd name="T58" fmla="*/ 17 w 376"/>
                <a:gd name="T59" fmla="*/ 33 h 58"/>
                <a:gd name="T60" fmla="*/ 29 w 376"/>
                <a:gd name="T61" fmla="*/ 29 h 58"/>
                <a:gd name="T62" fmla="*/ 92 w 376"/>
                <a:gd name="T63" fmla="*/ 29 h 58"/>
                <a:gd name="T64" fmla="*/ 150 w 376"/>
                <a:gd name="T65" fmla="*/ 2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6" h="58">
                  <a:moveTo>
                    <a:pt x="150" y="21"/>
                  </a:moveTo>
                  <a:lnTo>
                    <a:pt x="159" y="21"/>
                  </a:lnTo>
                  <a:lnTo>
                    <a:pt x="167" y="21"/>
                  </a:lnTo>
                  <a:lnTo>
                    <a:pt x="180" y="17"/>
                  </a:lnTo>
                  <a:lnTo>
                    <a:pt x="188" y="17"/>
                  </a:lnTo>
                  <a:lnTo>
                    <a:pt x="200" y="17"/>
                  </a:lnTo>
                  <a:lnTo>
                    <a:pt x="213" y="12"/>
                  </a:lnTo>
                  <a:lnTo>
                    <a:pt x="230" y="12"/>
                  </a:lnTo>
                  <a:lnTo>
                    <a:pt x="242" y="8"/>
                  </a:lnTo>
                  <a:lnTo>
                    <a:pt x="259" y="4"/>
                  </a:lnTo>
                  <a:lnTo>
                    <a:pt x="271" y="4"/>
                  </a:lnTo>
                  <a:lnTo>
                    <a:pt x="284" y="4"/>
                  </a:lnTo>
                  <a:lnTo>
                    <a:pt x="292" y="0"/>
                  </a:lnTo>
                  <a:lnTo>
                    <a:pt x="305" y="0"/>
                  </a:lnTo>
                  <a:lnTo>
                    <a:pt x="313" y="0"/>
                  </a:lnTo>
                  <a:lnTo>
                    <a:pt x="317" y="0"/>
                  </a:lnTo>
                  <a:lnTo>
                    <a:pt x="326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4"/>
                  </a:lnTo>
                  <a:lnTo>
                    <a:pt x="363" y="8"/>
                  </a:lnTo>
                  <a:lnTo>
                    <a:pt x="372" y="12"/>
                  </a:lnTo>
                  <a:lnTo>
                    <a:pt x="372" y="17"/>
                  </a:lnTo>
                  <a:lnTo>
                    <a:pt x="376" y="21"/>
                  </a:lnTo>
                  <a:lnTo>
                    <a:pt x="376" y="25"/>
                  </a:lnTo>
                  <a:lnTo>
                    <a:pt x="372" y="25"/>
                  </a:lnTo>
                  <a:lnTo>
                    <a:pt x="367" y="25"/>
                  </a:lnTo>
                  <a:lnTo>
                    <a:pt x="363" y="29"/>
                  </a:lnTo>
                  <a:lnTo>
                    <a:pt x="355" y="29"/>
                  </a:lnTo>
                  <a:lnTo>
                    <a:pt x="347" y="29"/>
                  </a:lnTo>
                  <a:lnTo>
                    <a:pt x="334" y="29"/>
                  </a:lnTo>
                  <a:lnTo>
                    <a:pt x="321" y="29"/>
                  </a:lnTo>
                  <a:lnTo>
                    <a:pt x="292" y="29"/>
                  </a:lnTo>
                  <a:lnTo>
                    <a:pt x="267" y="29"/>
                  </a:lnTo>
                  <a:lnTo>
                    <a:pt x="246" y="33"/>
                  </a:lnTo>
                  <a:lnTo>
                    <a:pt x="230" y="33"/>
                  </a:lnTo>
                  <a:lnTo>
                    <a:pt x="188" y="37"/>
                  </a:lnTo>
                  <a:lnTo>
                    <a:pt x="171" y="42"/>
                  </a:lnTo>
                  <a:lnTo>
                    <a:pt x="146" y="42"/>
                  </a:lnTo>
                  <a:lnTo>
                    <a:pt x="125" y="46"/>
                  </a:lnTo>
                  <a:lnTo>
                    <a:pt x="109" y="46"/>
                  </a:lnTo>
                  <a:lnTo>
                    <a:pt x="88" y="50"/>
                  </a:lnTo>
                  <a:lnTo>
                    <a:pt x="71" y="50"/>
                  </a:lnTo>
                  <a:lnTo>
                    <a:pt x="54" y="54"/>
                  </a:lnTo>
                  <a:lnTo>
                    <a:pt x="46" y="54"/>
                  </a:lnTo>
                  <a:lnTo>
                    <a:pt x="38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2" y="50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7" y="33"/>
                  </a:lnTo>
                  <a:lnTo>
                    <a:pt x="25" y="29"/>
                  </a:lnTo>
                  <a:lnTo>
                    <a:pt x="29" y="29"/>
                  </a:lnTo>
                  <a:lnTo>
                    <a:pt x="63" y="29"/>
                  </a:lnTo>
                  <a:lnTo>
                    <a:pt x="92" y="29"/>
                  </a:lnTo>
                  <a:lnTo>
                    <a:pt x="121" y="25"/>
                  </a:lnTo>
                  <a:lnTo>
                    <a:pt x="150" y="21"/>
                  </a:lnTo>
                  <a:lnTo>
                    <a:pt x="15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1">
              <a:extLst>
                <a:ext uri="{FF2B5EF4-FFF2-40B4-BE49-F238E27FC236}">
                  <a16:creationId xmlns:a16="http://schemas.microsoft.com/office/drawing/2014/main" id="{C82BD391-17E4-4DBE-9E96-B61B32E3F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052" y="21790613"/>
              <a:ext cx="563821" cy="1023459"/>
            </a:xfrm>
            <a:custGeom>
              <a:avLst/>
              <a:gdLst>
                <a:gd name="T0" fmla="*/ 59 w 92"/>
                <a:gd name="T1" fmla="*/ 100 h 167"/>
                <a:gd name="T2" fmla="*/ 59 w 92"/>
                <a:gd name="T3" fmla="*/ 91 h 167"/>
                <a:gd name="T4" fmla="*/ 59 w 92"/>
                <a:gd name="T5" fmla="*/ 83 h 167"/>
                <a:gd name="T6" fmla="*/ 55 w 92"/>
                <a:gd name="T7" fmla="*/ 62 h 167"/>
                <a:gd name="T8" fmla="*/ 51 w 92"/>
                <a:gd name="T9" fmla="*/ 37 h 167"/>
                <a:gd name="T10" fmla="*/ 42 w 92"/>
                <a:gd name="T11" fmla="*/ 16 h 167"/>
                <a:gd name="T12" fmla="*/ 38 w 92"/>
                <a:gd name="T13" fmla="*/ 8 h 167"/>
                <a:gd name="T14" fmla="*/ 38 w 92"/>
                <a:gd name="T15" fmla="*/ 4 h 167"/>
                <a:gd name="T16" fmla="*/ 38 w 92"/>
                <a:gd name="T17" fmla="*/ 0 h 167"/>
                <a:gd name="T18" fmla="*/ 38 w 92"/>
                <a:gd name="T19" fmla="*/ 0 h 167"/>
                <a:gd name="T20" fmla="*/ 46 w 92"/>
                <a:gd name="T21" fmla="*/ 0 h 167"/>
                <a:gd name="T22" fmla="*/ 51 w 92"/>
                <a:gd name="T23" fmla="*/ 0 h 167"/>
                <a:gd name="T24" fmla="*/ 59 w 92"/>
                <a:gd name="T25" fmla="*/ 4 h 167"/>
                <a:gd name="T26" fmla="*/ 63 w 92"/>
                <a:gd name="T27" fmla="*/ 8 h 167"/>
                <a:gd name="T28" fmla="*/ 67 w 92"/>
                <a:gd name="T29" fmla="*/ 12 h 167"/>
                <a:gd name="T30" fmla="*/ 76 w 92"/>
                <a:gd name="T31" fmla="*/ 20 h 167"/>
                <a:gd name="T32" fmla="*/ 80 w 92"/>
                <a:gd name="T33" fmla="*/ 33 h 167"/>
                <a:gd name="T34" fmla="*/ 84 w 92"/>
                <a:gd name="T35" fmla="*/ 45 h 167"/>
                <a:gd name="T36" fmla="*/ 88 w 92"/>
                <a:gd name="T37" fmla="*/ 58 h 167"/>
                <a:gd name="T38" fmla="*/ 92 w 92"/>
                <a:gd name="T39" fmla="*/ 87 h 167"/>
                <a:gd name="T40" fmla="*/ 92 w 92"/>
                <a:gd name="T41" fmla="*/ 100 h 167"/>
                <a:gd name="T42" fmla="*/ 92 w 92"/>
                <a:gd name="T43" fmla="*/ 112 h 167"/>
                <a:gd name="T44" fmla="*/ 92 w 92"/>
                <a:gd name="T45" fmla="*/ 121 h 167"/>
                <a:gd name="T46" fmla="*/ 88 w 92"/>
                <a:gd name="T47" fmla="*/ 133 h 167"/>
                <a:gd name="T48" fmla="*/ 84 w 92"/>
                <a:gd name="T49" fmla="*/ 146 h 167"/>
                <a:gd name="T50" fmla="*/ 71 w 92"/>
                <a:gd name="T51" fmla="*/ 158 h 167"/>
                <a:gd name="T52" fmla="*/ 67 w 92"/>
                <a:gd name="T53" fmla="*/ 162 h 167"/>
                <a:gd name="T54" fmla="*/ 63 w 92"/>
                <a:gd name="T55" fmla="*/ 162 h 167"/>
                <a:gd name="T56" fmla="*/ 59 w 92"/>
                <a:gd name="T57" fmla="*/ 167 h 167"/>
                <a:gd name="T58" fmla="*/ 55 w 92"/>
                <a:gd name="T59" fmla="*/ 167 h 167"/>
                <a:gd name="T60" fmla="*/ 51 w 92"/>
                <a:gd name="T61" fmla="*/ 162 h 167"/>
                <a:gd name="T62" fmla="*/ 46 w 92"/>
                <a:gd name="T63" fmla="*/ 158 h 167"/>
                <a:gd name="T64" fmla="*/ 42 w 92"/>
                <a:gd name="T65" fmla="*/ 154 h 167"/>
                <a:gd name="T66" fmla="*/ 38 w 92"/>
                <a:gd name="T67" fmla="*/ 150 h 167"/>
                <a:gd name="T68" fmla="*/ 30 w 92"/>
                <a:gd name="T69" fmla="*/ 146 h 167"/>
                <a:gd name="T70" fmla="*/ 21 w 92"/>
                <a:gd name="T71" fmla="*/ 137 h 167"/>
                <a:gd name="T72" fmla="*/ 13 w 92"/>
                <a:gd name="T73" fmla="*/ 133 h 167"/>
                <a:gd name="T74" fmla="*/ 5 w 92"/>
                <a:gd name="T75" fmla="*/ 129 h 167"/>
                <a:gd name="T76" fmla="*/ 0 w 92"/>
                <a:gd name="T77" fmla="*/ 125 h 167"/>
                <a:gd name="T78" fmla="*/ 0 w 92"/>
                <a:gd name="T79" fmla="*/ 121 h 167"/>
                <a:gd name="T80" fmla="*/ 0 w 92"/>
                <a:gd name="T81" fmla="*/ 117 h 167"/>
                <a:gd name="T82" fmla="*/ 9 w 92"/>
                <a:gd name="T83" fmla="*/ 117 h 167"/>
                <a:gd name="T84" fmla="*/ 13 w 92"/>
                <a:gd name="T85" fmla="*/ 117 h 167"/>
                <a:gd name="T86" fmla="*/ 25 w 92"/>
                <a:gd name="T87" fmla="*/ 117 h 167"/>
                <a:gd name="T88" fmla="*/ 34 w 92"/>
                <a:gd name="T89" fmla="*/ 121 h 167"/>
                <a:gd name="T90" fmla="*/ 42 w 92"/>
                <a:gd name="T91" fmla="*/ 121 h 167"/>
                <a:gd name="T92" fmla="*/ 51 w 92"/>
                <a:gd name="T93" fmla="*/ 121 h 167"/>
                <a:gd name="T94" fmla="*/ 55 w 92"/>
                <a:gd name="T95" fmla="*/ 121 h 167"/>
                <a:gd name="T96" fmla="*/ 55 w 92"/>
                <a:gd name="T97" fmla="*/ 117 h 167"/>
                <a:gd name="T98" fmla="*/ 55 w 92"/>
                <a:gd name="T99" fmla="*/ 112 h 167"/>
                <a:gd name="T100" fmla="*/ 59 w 92"/>
                <a:gd name="T101" fmla="*/ 108 h 167"/>
                <a:gd name="T102" fmla="*/ 59 w 92"/>
                <a:gd name="T103" fmla="*/ 100 h 167"/>
                <a:gd name="T104" fmla="*/ 59 w 92"/>
                <a:gd name="T105" fmla="*/ 10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67">
                  <a:moveTo>
                    <a:pt x="59" y="100"/>
                  </a:moveTo>
                  <a:lnTo>
                    <a:pt x="59" y="91"/>
                  </a:lnTo>
                  <a:lnTo>
                    <a:pt x="59" y="83"/>
                  </a:lnTo>
                  <a:lnTo>
                    <a:pt x="55" y="62"/>
                  </a:lnTo>
                  <a:lnTo>
                    <a:pt x="51" y="37"/>
                  </a:lnTo>
                  <a:lnTo>
                    <a:pt x="42" y="16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3" y="8"/>
                  </a:lnTo>
                  <a:lnTo>
                    <a:pt x="67" y="12"/>
                  </a:lnTo>
                  <a:lnTo>
                    <a:pt x="76" y="20"/>
                  </a:lnTo>
                  <a:lnTo>
                    <a:pt x="80" y="33"/>
                  </a:lnTo>
                  <a:lnTo>
                    <a:pt x="84" y="45"/>
                  </a:lnTo>
                  <a:lnTo>
                    <a:pt x="88" y="58"/>
                  </a:lnTo>
                  <a:lnTo>
                    <a:pt x="92" y="87"/>
                  </a:lnTo>
                  <a:lnTo>
                    <a:pt x="92" y="100"/>
                  </a:lnTo>
                  <a:lnTo>
                    <a:pt x="92" y="112"/>
                  </a:lnTo>
                  <a:lnTo>
                    <a:pt x="92" y="121"/>
                  </a:lnTo>
                  <a:lnTo>
                    <a:pt x="88" y="133"/>
                  </a:lnTo>
                  <a:lnTo>
                    <a:pt x="84" y="146"/>
                  </a:lnTo>
                  <a:lnTo>
                    <a:pt x="71" y="158"/>
                  </a:lnTo>
                  <a:lnTo>
                    <a:pt x="67" y="162"/>
                  </a:lnTo>
                  <a:lnTo>
                    <a:pt x="63" y="162"/>
                  </a:lnTo>
                  <a:lnTo>
                    <a:pt x="59" y="167"/>
                  </a:lnTo>
                  <a:lnTo>
                    <a:pt x="55" y="167"/>
                  </a:lnTo>
                  <a:lnTo>
                    <a:pt x="51" y="162"/>
                  </a:lnTo>
                  <a:lnTo>
                    <a:pt x="46" y="158"/>
                  </a:lnTo>
                  <a:lnTo>
                    <a:pt x="42" y="154"/>
                  </a:lnTo>
                  <a:lnTo>
                    <a:pt x="38" y="150"/>
                  </a:lnTo>
                  <a:lnTo>
                    <a:pt x="30" y="146"/>
                  </a:lnTo>
                  <a:lnTo>
                    <a:pt x="21" y="137"/>
                  </a:lnTo>
                  <a:lnTo>
                    <a:pt x="13" y="133"/>
                  </a:lnTo>
                  <a:lnTo>
                    <a:pt x="5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9" y="117"/>
                  </a:lnTo>
                  <a:lnTo>
                    <a:pt x="13" y="117"/>
                  </a:lnTo>
                  <a:lnTo>
                    <a:pt x="25" y="117"/>
                  </a:lnTo>
                  <a:lnTo>
                    <a:pt x="34" y="121"/>
                  </a:lnTo>
                  <a:lnTo>
                    <a:pt x="42" y="121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5" y="117"/>
                  </a:lnTo>
                  <a:lnTo>
                    <a:pt x="55" y="112"/>
                  </a:lnTo>
                  <a:lnTo>
                    <a:pt x="59" y="108"/>
                  </a:lnTo>
                  <a:lnTo>
                    <a:pt x="59" y="100"/>
                  </a:lnTo>
                  <a:lnTo>
                    <a:pt x="59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02F95606-43A1-469E-8507-7D65BAC29512}"/>
              </a:ext>
            </a:extLst>
          </p:cNvPr>
          <p:cNvGrpSpPr/>
          <p:nvPr/>
        </p:nvGrpSpPr>
        <p:grpSpPr>
          <a:xfrm>
            <a:off x="6898610" y="2449472"/>
            <a:ext cx="2175614" cy="2230768"/>
            <a:chOff x="6504910" y="20583300"/>
            <a:chExt cx="2175614" cy="2230768"/>
          </a:xfrm>
        </p:grpSpPr>
        <p:sp>
          <p:nvSpPr>
            <p:cNvPr id="12" name="Freeform 122">
              <a:extLst>
                <a:ext uri="{FF2B5EF4-FFF2-40B4-BE49-F238E27FC236}">
                  <a16:creationId xmlns:a16="http://schemas.microsoft.com/office/drawing/2014/main" id="{EF8FFBB9-56AF-4AA3-B04C-97D66F9E3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059" y="20687486"/>
              <a:ext cx="361583" cy="692521"/>
            </a:xfrm>
            <a:custGeom>
              <a:avLst/>
              <a:gdLst>
                <a:gd name="T0" fmla="*/ 0 w 59"/>
                <a:gd name="T1" fmla="*/ 4 h 113"/>
                <a:gd name="T2" fmla="*/ 4 w 59"/>
                <a:gd name="T3" fmla="*/ 4 h 113"/>
                <a:gd name="T4" fmla="*/ 8 w 59"/>
                <a:gd name="T5" fmla="*/ 0 h 113"/>
                <a:gd name="T6" fmla="*/ 17 w 59"/>
                <a:gd name="T7" fmla="*/ 0 h 113"/>
                <a:gd name="T8" fmla="*/ 25 w 59"/>
                <a:gd name="T9" fmla="*/ 4 h 113"/>
                <a:gd name="T10" fmla="*/ 34 w 59"/>
                <a:gd name="T11" fmla="*/ 4 h 113"/>
                <a:gd name="T12" fmla="*/ 42 w 59"/>
                <a:gd name="T13" fmla="*/ 8 h 113"/>
                <a:gd name="T14" fmla="*/ 46 w 59"/>
                <a:gd name="T15" fmla="*/ 8 h 113"/>
                <a:gd name="T16" fmla="*/ 50 w 59"/>
                <a:gd name="T17" fmla="*/ 8 h 113"/>
                <a:gd name="T18" fmla="*/ 50 w 59"/>
                <a:gd name="T19" fmla="*/ 12 h 113"/>
                <a:gd name="T20" fmla="*/ 54 w 59"/>
                <a:gd name="T21" fmla="*/ 12 h 113"/>
                <a:gd name="T22" fmla="*/ 54 w 59"/>
                <a:gd name="T23" fmla="*/ 17 h 113"/>
                <a:gd name="T24" fmla="*/ 54 w 59"/>
                <a:gd name="T25" fmla="*/ 25 h 113"/>
                <a:gd name="T26" fmla="*/ 54 w 59"/>
                <a:gd name="T27" fmla="*/ 29 h 113"/>
                <a:gd name="T28" fmla="*/ 54 w 59"/>
                <a:gd name="T29" fmla="*/ 37 h 113"/>
                <a:gd name="T30" fmla="*/ 54 w 59"/>
                <a:gd name="T31" fmla="*/ 54 h 113"/>
                <a:gd name="T32" fmla="*/ 59 w 59"/>
                <a:gd name="T33" fmla="*/ 71 h 113"/>
                <a:gd name="T34" fmla="*/ 59 w 59"/>
                <a:gd name="T35" fmla="*/ 83 h 113"/>
                <a:gd name="T36" fmla="*/ 59 w 59"/>
                <a:gd name="T37" fmla="*/ 96 h 113"/>
                <a:gd name="T38" fmla="*/ 59 w 59"/>
                <a:gd name="T39" fmla="*/ 100 h 113"/>
                <a:gd name="T40" fmla="*/ 59 w 59"/>
                <a:gd name="T41" fmla="*/ 104 h 113"/>
                <a:gd name="T42" fmla="*/ 59 w 59"/>
                <a:gd name="T43" fmla="*/ 109 h 113"/>
                <a:gd name="T44" fmla="*/ 54 w 59"/>
                <a:gd name="T45" fmla="*/ 113 h 113"/>
                <a:gd name="T46" fmla="*/ 50 w 59"/>
                <a:gd name="T47" fmla="*/ 113 h 113"/>
                <a:gd name="T48" fmla="*/ 46 w 59"/>
                <a:gd name="T49" fmla="*/ 113 h 113"/>
                <a:gd name="T50" fmla="*/ 46 w 59"/>
                <a:gd name="T51" fmla="*/ 109 h 113"/>
                <a:gd name="T52" fmla="*/ 42 w 59"/>
                <a:gd name="T53" fmla="*/ 104 h 113"/>
                <a:gd name="T54" fmla="*/ 38 w 59"/>
                <a:gd name="T55" fmla="*/ 100 h 113"/>
                <a:gd name="T56" fmla="*/ 38 w 59"/>
                <a:gd name="T57" fmla="*/ 96 h 113"/>
                <a:gd name="T58" fmla="*/ 34 w 59"/>
                <a:gd name="T59" fmla="*/ 83 h 113"/>
                <a:gd name="T60" fmla="*/ 29 w 59"/>
                <a:gd name="T61" fmla="*/ 71 h 113"/>
                <a:gd name="T62" fmla="*/ 25 w 59"/>
                <a:gd name="T63" fmla="*/ 54 h 113"/>
                <a:gd name="T64" fmla="*/ 21 w 59"/>
                <a:gd name="T65" fmla="*/ 42 h 113"/>
                <a:gd name="T66" fmla="*/ 17 w 59"/>
                <a:gd name="T67" fmla="*/ 29 h 113"/>
                <a:gd name="T68" fmla="*/ 13 w 59"/>
                <a:gd name="T69" fmla="*/ 21 h 113"/>
                <a:gd name="T70" fmla="*/ 8 w 59"/>
                <a:gd name="T71" fmla="*/ 17 h 113"/>
                <a:gd name="T72" fmla="*/ 4 w 59"/>
                <a:gd name="T73" fmla="*/ 12 h 113"/>
                <a:gd name="T74" fmla="*/ 0 w 59"/>
                <a:gd name="T75" fmla="*/ 12 h 113"/>
                <a:gd name="T76" fmla="*/ 0 w 59"/>
                <a:gd name="T77" fmla="*/ 8 h 113"/>
                <a:gd name="T78" fmla="*/ 0 w 59"/>
                <a:gd name="T79" fmla="*/ 4 h 113"/>
                <a:gd name="T80" fmla="*/ 0 w 59"/>
                <a:gd name="T81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113">
                  <a:moveTo>
                    <a:pt x="0" y="4"/>
                  </a:moveTo>
                  <a:lnTo>
                    <a:pt x="4" y="4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4" y="4"/>
                  </a:lnTo>
                  <a:lnTo>
                    <a:pt x="42" y="8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0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5"/>
                  </a:lnTo>
                  <a:lnTo>
                    <a:pt x="54" y="29"/>
                  </a:lnTo>
                  <a:lnTo>
                    <a:pt x="54" y="37"/>
                  </a:lnTo>
                  <a:lnTo>
                    <a:pt x="54" y="54"/>
                  </a:lnTo>
                  <a:lnTo>
                    <a:pt x="59" y="71"/>
                  </a:lnTo>
                  <a:lnTo>
                    <a:pt x="59" y="83"/>
                  </a:lnTo>
                  <a:lnTo>
                    <a:pt x="59" y="96"/>
                  </a:lnTo>
                  <a:lnTo>
                    <a:pt x="59" y="100"/>
                  </a:lnTo>
                  <a:lnTo>
                    <a:pt x="59" y="104"/>
                  </a:lnTo>
                  <a:lnTo>
                    <a:pt x="59" y="109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3"/>
                  </a:lnTo>
                  <a:lnTo>
                    <a:pt x="46" y="109"/>
                  </a:lnTo>
                  <a:lnTo>
                    <a:pt x="42" y="104"/>
                  </a:lnTo>
                  <a:lnTo>
                    <a:pt x="38" y="100"/>
                  </a:lnTo>
                  <a:lnTo>
                    <a:pt x="38" y="96"/>
                  </a:lnTo>
                  <a:lnTo>
                    <a:pt x="34" y="83"/>
                  </a:lnTo>
                  <a:lnTo>
                    <a:pt x="29" y="71"/>
                  </a:lnTo>
                  <a:lnTo>
                    <a:pt x="25" y="54"/>
                  </a:lnTo>
                  <a:lnTo>
                    <a:pt x="21" y="42"/>
                  </a:lnTo>
                  <a:lnTo>
                    <a:pt x="17" y="29"/>
                  </a:lnTo>
                  <a:lnTo>
                    <a:pt x="13" y="21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3">
              <a:extLst>
                <a:ext uri="{FF2B5EF4-FFF2-40B4-BE49-F238E27FC236}">
                  <a16:creationId xmlns:a16="http://schemas.microsoft.com/office/drawing/2014/main" id="{E5D22168-5087-4CC0-A123-172B369AB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0608" y="20583300"/>
              <a:ext cx="386097" cy="772189"/>
            </a:xfrm>
            <a:custGeom>
              <a:avLst/>
              <a:gdLst>
                <a:gd name="T0" fmla="*/ 54 w 63"/>
                <a:gd name="T1" fmla="*/ 46 h 126"/>
                <a:gd name="T2" fmla="*/ 50 w 63"/>
                <a:gd name="T3" fmla="*/ 54 h 126"/>
                <a:gd name="T4" fmla="*/ 42 w 63"/>
                <a:gd name="T5" fmla="*/ 63 h 126"/>
                <a:gd name="T6" fmla="*/ 38 w 63"/>
                <a:gd name="T7" fmla="*/ 80 h 126"/>
                <a:gd name="T8" fmla="*/ 29 w 63"/>
                <a:gd name="T9" fmla="*/ 92 h 126"/>
                <a:gd name="T10" fmla="*/ 25 w 63"/>
                <a:gd name="T11" fmla="*/ 100 h 126"/>
                <a:gd name="T12" fmla="*/ 21 w 63"/>
                <a:gd name="T13" fmla="*/ 109 h 126"/>
                <a:gd name="T14" fmla="*/ 17 w 63"/>
                <a:gd name="T15" fmla="*/ 113 h 126"/>
                <a:gd name="T16" fmla="*/ 13 w 63"/>
                <a:gd name="T17" fmla="*/ 117 h 126"/>
                <a:gd name="T18" fmla="*/ 9 w 63"/>
                <a:gd name="T19" fmla="*/ 121 h 126"/>
                <a:gd name="T20" fmla="*/ 9 w 63"/>
                <a:gd name="T21" fmla="*/ 126 h 126"/>
                <a:gd name="T22" fmla="*/ 4 w 63"/>
                <a:gd name="T23" fmla="*/ 126 h 126"/>
                <a:gd name="T24" fmla="*/ 4 w 63"/>
                <a:gd name="T25" fmla="*/ 126 h 126"/>
                <a:gd name="T26" fmla="*/ 0 w 63"/>
                <a:gd name="T27" fmla="*/ 121 h 126"/>
                <a:gd name="T28" fmla="*/ 0 w 63"/>
                <a:gd name="T29" fmla="*/ 117 h 126"/>
                <a:gd name="T30" fmla="*/ 0 w 63"/>
                <a:gd name="T31" fmla="*/ 113 h 126"/>
                <a:gd name="T32" fmla="*/ 4 w 63"/>
                <a:gd name="T33" fmla="*/ 105 h 126"/>
                <a:gd name="T34" fmla="*/ 4 w 63"/>
                <a:gd name="T35" fmla="*/ 100 h 126"/>
                <a:gd name="T36" fmla="*/ 9 w 63"/>
                <a:gd name="T37" fmla="*/ 92 h 126"/>
                <a:gd name="T38" fmla="*/ 9 w 63"/>
                <a:gd name="T39" fmla="*/ 75 h 126"/>
                <a:gd name="T40" fmla="*/ 13 w 63"/>
                <a:gd name="T41" fmla="*/ 63 h 126"/>
                <a:gd name="T42" fmla="*/ 17 w 63"/>
                <a:gd name="T43" fmla="*/ 50 h 126"/>
                <a:gd name="T44" fmla="*/ 17 w 63"/>
                <a:gd name="T45" fmla="*/ 38 h 126"/>
                <a:gd name="T46" fmla="*/ 21 w 63"/>
                <a:gd name="T47" fmla="*/ 29 h 126"/>
                <a:gd name="T48" fmla="*/ 21 w 63"/>
                <a:gd name="T49" fmla="*/ 21 h 126"/>
                <a:gd name="T50" fmla="*/ 17 w 63"/>
                <a:gd name="T51" fmla="*/ 17 h 126"/>
                <a:gd name="T52" fmla="*/ 17 w 63"/>
                <a:gd name="T53" fmla="*/ 13 h 126"/>
                <a:gd name="T54" fmla="*/ 13 w 63"/>
                <a:gd name="T55" fmla="*/ 13 h 126"/>
                <a:gd name="T56" fmla="*/ 13 w 63"/>
                <a:gd name="T57" fmla="*/ 9 h 126"/>
                <a:gd name="T58" fmla="*/ 13 w 63"/>
                <a:gd name="T59" fmla="*/ 9 h 126"/>
                <a:gd name="T60" fmla="*/ 13 w 63"/>
                <a:gd name="T61" fmla="*/ 4 h 126"/>
                <a:gd name="T62" fmla="*/ 13 w 63"/>
                <a:gd name="T63" fmla="*/ 0 h 126"/>
                <a:gd name="T64" fmla="*/ 17 w 63"/>
                <a:gd name="T65" fmla="*/ 0 h 126"/>
                <a:gd name="T66" fmla="*/ 21 w 63"/>
                <a:gd name="T67" fmla="*/ 0 h 126"/>
                <a:gd name="T68" fmla="*/ 25 w 63"/>
                <a:gd name="T69" fmla="*/ 0 h 126"/>
                <a:gd name="T70" fmla="*/ 38 w 63"/>
                <a:gd name="T71" fmla="*/ 4 h 126"/>
                <a:gd name="T72" fmla="*/ 54 w 63"/>
                <a:gd name="T73" fmla="*/ 9 h 126"/>
                <a:gd name="T74" fmla="*/ 59 w 63"/>
                <a:gd name="T75" fmla="*/ 13 h 126"/>
                <a:gd name="T76" fmla="*/ 59 w 63"/>
                <a:gd name="T77" fmla="*/ 13 h 126"/>
                <a:gd name="T78" fmla="*/ 63 w 63"/>
                <a:gd name="T79" fmla="*/ 17 h 126"/>
                <a:gd name="T80" fmla="*/ 63 w 63"/>
                <a:gd name="T81" fmla="*/ 21 h 126"/>
                <a:gd name="T82" fmla="*/ 63 w 63"/>
                <a:gd name="T83" fmla="*/ 25 h 126"/>
                <a:gd name="T84" fmla="*/ 59 w 63"/>
                <a:gd name="T85" fmla="*/ 29 h 126"/>
                <a:gd name="T86" fmla="*/ 54 w 63"/>
                <a:gd name="T87" fmla="*/ 38 h 126"/>
                <a:gd name="T88" fmla="*/ 54 w 63"/>
                <a:gd name="T89" fmla="*/ 46 h 126"/>
                <a:gd name="T90" fmla="*/ 54 w 63"/>
                <a:gd name="T91" fmla="*/ 4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" h="126">
                  <a:moveTo>
                    <a:pt x="54" y="46"/>
                  </a:moveTo>
                  <a:lnTo>
                    <a:pt x="50" y="54"/>
                  </a:lnTo>
                  <a:lnTo>
                    <a:pt x="42" y="63"/>
                  </a:lnTo>
                  <a:lnTo>
                    <a:pt x="38" y="80"/>
                  </a:lnTo>
                  <a:lnTo>
                    <a:pt x="29" y="92"/>
                  </a:lnTo>
                  <a:lnTo>
                    <a:pt x="25" y="100"/>
                  </a:lnTo>
                  <a:lnTo>
                    <a:pt x="21" y="109"/>
                  </a:lnTo>
                  <a:lnTo>
                    <a:pt x="17" y="113"/>
                  </a:lnTo>
                  <a:lnTo>
                    <a:pt x="13" y="117"/>
                  </a:lnTo>
                  <a:lnTo>
                    <a:pt x="9" y="121"/>
                  </a:lnTo>
                  <a:lnTo>
                    <a:pt x="9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05"/>
                  </a:lnTo>
                  <a:lnTo>
                    <a:pt x="4" y="100"/>
                  </a:lnTo>
                  <a:lnTo>
                    <a:pt x="9" y="92"/>
                  </a:lnTo>
                  <a:lnTo>
                    <a:pt x="9" y="75"/>
                  </a:lnTo>
                  <a:lnTo>
                    <a:pt x="13" y="63"/>
                  </a:lnTo>
                  <a:lnTo>
                    <a:pt x="17" y="50"/>
                  </a:lnTo>
                  <a:lnTo>
                    <a:pt x="17" y="38"/>
                  </a:lnTo>
                  <a:lnTo>
                    <a:pt x="21" y="29"/>
                  </a:lnTo>
                  <a:lnTo>
                    <a:pt x="21" y="21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3" y="13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8" y="4"/>
                  </a:lnTo>
                  <a:lnTo>
                    <a:pt x="54" y="9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59" y="29"/>
                  </a:lnTo>
                  <a:lnTo>
                    <a:pt x="54" y="38"/>
                  </a:lnTo>
                  <a:lnTo>
                    <a:pt x="54" y="46"/>
                  </a:lnTo>
                  <a:lnTo>
                    <a:pt x="54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4">
              <a:extLst>
                <a:ext uri="{FF2B5EF4-FFF2-40B4-BE49-F238E27FC236}">
                  <a16:creationId xmlns:a16="http://schemas.microsoft.com/office/drawing/2014/main" id="{8AC0BD2D-07FC-4E60-9F91-50C9A2AFC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849" y="21324848"/>
              <a:ext cx="1562766" cy="974431"/>
            </a:xfrm>
            <a:custGeom>
              <a:avLst/>
              <a:gdLst>
                <a:gd name="T0" fmla="*/ 242 w 255"/>
                <a:gd name="T1" fmla="*/ 17 h 159"/>
                <a:gd name="T2" fmla="*/ 255 w 255"/>
                <a:gd name="T3" fmla="*/ 25 h 159"/>
                <a:gd name="T4" fmla="*/ 255 w 255"/>
                <a:gd name="T5" fmla="*/ 34 h 159"/>
                <a:gd name="T6" fmla="*/ 251 w 255"/>
                <a:gd name="T7" fmla="*/ 38 h 159"/>
                <a:gd name="T8" fmla="*/ 242 w 255"/>
                <a:gd name="T9" fmla="*/ 50 h 159"/>
                <a:gd name="T10" fmla="*/ 238 w 255"/>
                <a:gd name="T11" fmla="*/ 76 h 159"/>
                <a:gd name="T12" fmla="*/ 234 w 255"/>
                <a:gd name="T13" fmla="*/ 105 h 159"/>
                <a:gd name="T14" fmla="*/ 226 w 255"/>
                <a:gd name="T15" fmla="*/ 121 h 159"/>
                <a:gd name="T16" fmla="*/ 205 w 255"/>
                <a:gd name="T17" fmla="*/ 151 h 159"/>
                <a:gd name="T18" fmla="*/ 196 w 255"/>
                <a:gd name="T19" fmla="*/ 155 h 159"/>
                <a:gd name="T20" fmla="*/ 188 w 255"/>
                <a:gd name="T21" fmla="*/ 159 h 159"/>
                <a:gd name="T22" fmla="*/ 180 w 255"/>
                <a:gd name="T23" fmla="*/ 155 h 159"/>
                <a:gd name="T24" fmla="*/ 180 w 255"/>
                <a:gd name="T25" fmla="*/ 147 h 159"/>
                <a:gd name="T26" fmla="*/ 175 w 255"/>
                <a:gd name="T27" fmla="*/ 134 h 159"/>
                <a:gd name="T28" fmla="*/ 163 w 255"/>
                <a:gd name="T29" fmla="*/ 126 h 159"/>
                <a:gd name="T30" fmla="*/ 150 w 255"/>
                <a:gd name="T31" fmla="*/ 117 h 159"/>
                <a:gd name="T32" fmla="*/ 146 w 255"/>
                <a:gd name="T33" fmla="*/ 113 h 159"/>
                <a:gd name="T34" fmla="*/ 150 w 255"/>
                <a:gd name="T35" fmla="*/ 105 h 159"/>
                <a:gd name="T36" fmla="*/ 167 w 255"/>
                <a:gd name="T37" fmla="*/ 105 h 159"/>
                <a:gd name="T38" fmla="*/ 184 w 255"/>
                <a:gd name="T39" fmla="*/ 109 h 159"/>
                <a:gd name="T40" fmla="*/ 188 w 255"/>
                <a:gd name="T41" fmla="*/ 109 h 159"/>
                <a:gd name="T42" fmla="*/ 192 w 255"/>
                <a:gd name="T43" fmla="*/ 105 h 159"/>
                <a:gd name="T44" fmla="*/ 196 w 255"/>
                <a:gd name="T45" fmla="*/ 92 h 159"/>
                <a:gd name="T46" fmla="*/ 200 w 255"/>
                <a:gd name="T47" fmla="*/ 80 h 159"/>
                <a:gd name="T48" fmla="*/ 200 w 255"/>
                <a:gd name="T49" fmla="*/ 59 h 159"/>
                <a:gd name="T50" fmla="*/ 200 w 255"/>
                <a:gd name="T51" fmla="*/ 42 h 159"/>
                <a:gd name="T52" fmla="*/ 200 w 255"/>
                <a:gd name="T53" fmla="*/ 34 h 159"/>
                <a:gd name="T54" fmla="*/ 192 w 255"/>
                <a:gd name="T55" fmla="*/ 30 h 159"/>
                <a:gd name="T56" fmla="*/ 184 w 255"/>
                <a:gd name="T57" fmla="*/ 30 h 159"/>
                <a:gd name="T58" fmla="*/ 159 w 255"/>
                <a:gd name="T59" fmla="*/ 34 h 159"/>
                <a:gd name="T60" fmla="*/ 150 w 255"/>
                <a:gd name="T61" fmla="*/ 34 h 159"/>
                <a:gd name="T62" fmla="*/ 134 w 255"/>
                <a:gd name="T63" fmla="*/ 34 h 159"/>
                <a:gd name="T64" fmla="*/ 113 w 255"/>
                <a:gd name="T65" fmla="*/ 38 h 159"/>
                <a:gd name="T66" fmla="*/ 88 w 255"/>
                <a:gd name="T67" fmla="*/ 42 h 159"/>
                <a:gd name="T68" fmla="*/ 63 w 255"/>
                <a:gd name="T69" fmla="*/ 50 h 159"/>
                <a:gd name="T70" fmla="*/ 42 w 255"/>
                <a:gd name="T71" fmla="*/ 50 h 159"/>
                <a:gd name="T72" fmla="*/ 29 w 255"/>
                <a:gd name="T73" fmla="*/ 55 h 159"/>
                <a:gd name="T74" fmla="*/ 25 w 255"/>
                <a:gd name="T75" fmla="*/ 55 h 159"/>
                <a:gd name="T76" fmla="*/ 8 w 255"/>
                <a:gd name="T77" fmla="*/ 46 h 159"/>
                <a:gd name="T78" fmla="*/ 0 w 255"/>
                <a:gd name="T79" fmla="*/ 38 h 159"/>
                <a:gd name="T80" fmla="*/ 0 w 255"/>
                <a:gd name="T81" fmla="*/ 34 h 159"/>
                <a:gd name="T82" fmla="*/ 33 w 255"/>
                <a:gd name="T83" fmla="*/ 30 h 159"/>
                <a:gd name="T84" fmla="*/ 71 w 255"/>
                <a:gd name="T85" fmla="*/ 25 h 159"/>
                <a:gd name="T86" fmla="*/ 150 w 255"/>
                <a:gd name="T87" fmla="*/ 13 h 159"/>
                <a:gd name="T88" fmla="*/ 180 w 255"/>
                <a:gd name="T89" fmla="*/ 9 h 159"/>
                <a:gd name="T90" fmla="*/ 188 w 255"/>
                <a:gd name="T91" fmla="*/ 5 h 159"/>
                <a:gd name="T92" fmla="*/ 192 w 255"/>
                <a:gd name="T93" fmla="*/ 5 h 159"/>
                <a:gd name="T94" fmla="*/ 205 w 255"/>
                <a:gd name="T95" fmla="*/ 0 h 159"/>
                <a:gd name="T96" fmla="*/ 217 w 255"/>
                <a:gd name="T97" fmla="*/ 5 h 159"/>
                <a:gd name="T98" fmla="*/ 234 w 255"/>
                <a:gd name="T99" fmla="*/ 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5" h="159">
                  <a:moveTo>
                    <a:pt x="234" y="13"/>
                  </a:moveTo>
                  <a:lnTo>
                    <a:pt x="242" y="17"/>
                  </a:lnTo>
                  <a:lnTo>
                    <a:pt x="251" y="21"/>
                  </a:lnTo>
                  <a:lnTo>
                    <a:pt x="255" y="25"/>
                  </a:lnTo>
                  <a:lnTo>
                    <a:pt x="255" y="30"/>
                  </a:lnTo>
                  <a:lnTo>
                    <a:pt x="255" y="34"/>
                  </a:lnTo>
                  <a:lnTo>
                    <a:pt x="251" y="38"/>
                  </a:lnTo>
                  <a:lnTo>
                    <a:pt x="251" y="38"/>
                  </a:lnTo>
                  <a:lnTo>
                    <a:pt x="246" y="42"/>
                  </a:lnTo>
                  <a:lnTo>
                    <a:pt x="242" y="50"/>
                  </a:lnTo>
                  <a:lnTo>
                    <a:pt x="242" y="59"/>
                  </a:lnTo>
                  <a:lnTo>
                    <a:pt x="238" y="76"/>
                  </a:lnTo>
                  <a:lnTo>
                    <a:pt x="238" y="88"/>
                  </a:lnTo>
                  <a:lnTo>
                    <a:pt x="234" y="105"/>
                  </a:lnTo>
                  <a:lnTo>
                    <a:pt x="230" y="113"/>
                  </a:lnTo>
                  <a:lnTo>
                    <a:pt x="226" y="121"/>
                  </a:lnTo>
                  <a:lnTo>
                    <a:pt x="217" y="138"/>
                  </a:lnTo>
                  <a:lnTo>
                    <a:pt x="205" y="151"/>
                  </a:lnTo>
                  <a:lnTo>
                    <a:pt x="200" y="155"/>
                  </a:lnTo>
                  <a:lnTo>
                    <a:pt x="196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4" y="159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80" y="147"/>
                  </a:lnTo>
                  <a:lnTo>
                    <a:pt x="180" y="138"/>
                  </a:lnTo>
                  <a:lnTo>
                    <a:pt x="175" y="134"/>
                  </a:lnTo>
                  <a:lnTo>
                    <a:pt x="171" y="130"/>
                  </a:lnTo>
                  <a:lnTo>
                    <a:pt x="163" y="126"/>
                  </a:lnTo>
                  <a:lnTo>
                    <a:pt x="155" y="121"/>
                  </a:lnTo>
                  <a:lnTo>
                    <a:pt x="150" y="117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09"/>
                  </a:lnTo>
                  <a:lnTo>
                    <a:pt x="150" y="105"/>
                  </a:lnTo>
                  <a:lnTo>
                    <a:pt x="159" y="105"/>
                  </a:lnTo>
                  <a:lnTo>
                    <a:pt x="167" y="105"/>
                  </a:lnTo>
                  <a:lnTo>
                    <a:pt x="175" y="109"/>
                  </a:lnTo>
                  <a:lnTo>
                    <a:pt x="184" y="109"/>
                  </a:lnTo>
                  <a:lnTo>
                    <a:pt x="188" y="109"/>
                  </a:lnTo>
                  <a:lnTo>
                    <a:pt x="188" y="109"/>
                  </a:lnTo>
                  <a:lnTo>
                    <a:pt x="192" y="105"/>
                  </a:lnTo>
                  <a:lnTo>
                    <a:pt x="192" y="105"/>
                  </a:lnTo>
                  <a:lnTo>
                    <a:pt x="196" y="101"/>
                  </a:lnTo>
                  <a:lnTo>
                    <a:pt x="196" y="92"/>
                  </a:lnTo>
                  <a:lnTo>
                    <a:pt x="200" y="88"/>
                  </a:lnTo>
                  <a:lnTo>
                    <a:pt x="200" y="80"/>
                  </a:lnTo>
                  <a:lnTo>
                    <a:pt x="200" y="71"/>
                  </a:lnTo>
                  <a:lnTo>
                    <a:pt x="200" y="59"/>
                  </a:lnTo>
                  <a:lnTo>
                    <a:pt x="200" y="50"/>
                  </a:lnTo>
                  <a:lnTo>
                    <a:pt x="200" y="42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96" y="34"/>
                  </a:lnTo>
                  <a:lnTo>
                    <a:pt x="192" y="30"/>
                  </a:lnTo>
                  <a:lnTo>
                    <a:pt x="188" y="30"/>
                  </a:lnTo>
                  <a:lnTo>
                    <a:pt x="184" y="30"/>
                  </a:lnTo>
                  <a:lnTo>
                    <a:pt x="171" y="30"/>
                  </a:lnTo>
                  <a:lnTo>
                    <a:pt x="159" y="34"/>
                  </a:lnTo>
                  <a:lnTo>
                    <a:pt x="155" y="34"/>
                  </a:lnTo>
                  <a:lnTo>
                    <a:pt x="150" y="34"/>
                  </a:lnTo>
                  <a:lnTo>
                    <a:pt x="142" y="34"/>
                  </a:lnTo>
                  <a:lnTo>
                    <a:pt x="134" y="34"/>
                  </a:lnTo>
                  <a:lnTo>
                    <a:pt x="125" y="38"/>
                  </a:lnTo>
                  <a:lnTo>
                    <a:pt x="113" y="38"/>
                  </a:lnTo>
                  <a:lnTo>
                    <a:pt x="100" y="42"/>
                  </a:lnTo>
                  <a:lnTo>
                    <a:pt x="88" y="42"/>
                  </a:lnTo>
                  <a:lnTo>
                    <a:pt x="75" y="46"/>
                  </a:lnTo>
                  <a:lnTo>
                    <a:pt x="63" y="50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5" y="55"/>
                  </a:lnTo>
                  <a:lnTo>
                    <a:pt x="17" y="50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3" y="30"/>
                  </a:lnTo>
                  <a:lnTo>
                    <a:pt x="33" y="30"/>
                  </a:lnTo>
                  <a:lnTo>
                    <a:pt x="50" y="30"/>
                  </a:lnTo>
                  <a:lnTo>
                    <a:pt x="71" y="25"/>
                  </a:lnTo>
                  <a:lnTo>
                    <a:pt x="109" y="21"/>
                  </a:lnTo>
                  <a:lnTo>
                    <a:pt x="150" y="13"/>
                  </a:lnTo>
                  <a:lnTo>
                    <a:pt x="167" y="9"/>
                  </a:lnTo>
                  <a:lnTo>
                    <a:pt x="180" y="9"/>
                  </a:lnTo>
                  <a:lnTo>
                    <a:pt x="184" y="9"/>
                  </a:lnTo>
                  <a:lnTo>
                    <a:pt x="188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200" y="5"/>
                  </a:lnTo>
                  <a:lnTo>
                    <a:pt x="205" y="0"/>
                  </a:lnTo>
                  <a:lnTo>
                    <a:pt x="209" y="0"/>
                  </a:lnTo>
                  <a:lnTo>
                    <a:pt x="217" y="5"/>
                  </a:lnTo>
                  <a:lnTo>
                    <a:pt x="226" y="9"/>
                  </a:lnTo>
                  <a:lnTo>
                    <a:pt x="234" y="13"/>
                  </a:lnTo>
                  <a:lnTo>
                    <a:pt x="234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5">
              <a:extLst>
                <a:ext uri="{FF2B5EF4-FFF2-40B4-BE49-F238E27FC236}">
                  <a16:creationId xmlns:a16="http://schemas.microsoft.com/office/drawing/2014/main" id="{3963E068-096E-42DE-A3A9-BCE276F67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669" y="21478058"/>
              <a:ext cx="232882" cy="1336010"/>
            </a:xfrm>
            <a:custGeom>
              <a:avLst/>
              <a:gdLst>
                <a:gd name="T0" fmla="*/ 4 w 38"/>
                <a:gd name="T1" fmla="*/ 188 h 218"/>
                <a:gd name="T2" fmla="*/ 4 w 38"/>
                <a:gd name="T3" fmla="*/ 172 h 218"/>
                <a:gd name="T4" fmla="*/ 4 w 38"/>
                <a:gd name="T5" fmla="*/ 155 h 218"/>
                <a:gd name="T6" fmla="*/ 4 w 38"/>
                <a:gd name="T7" fmla="*/ 130 h 218"/>
                <a:gd name="T8" fmla="*/ 4 w 38"/>
                <a:gd name="T9" fmla="*/ 105 h 218"/>
                <a:gd name="T10" fmla="*/ 0 w 38"/>
                <a:gd name="T11" fmla="*/ 55 h 218"/>
                <a:gd name="T12" fmla="*/ 0 w 38"/>
                <a:gd name="T13" fmla="*/ 0 h 218"/>
                <a:gd name="T14" fmla="*/ 12 w 38"/>
                <a:gd name="T15" fmla="*/ 5 h 218"/>
                <a:gd name="T16" fmla="*/ 25 w 38"/>
                <a:gd name="T17" fmla="*/ 9 h 218"/>
                <a:gd name="T18" fmla="*/ 33 w 38"/>
                <a:gd name="T19" fmla="*/ 13 h 218"/>
                <a:gd name="T20" fmla="*/ 38 w 38"/>
                <a:gd name="T21" fmla="*/ 17 h 218"/>
                <a:gd name="T22" fmla="*/ 38 w 38"/>
                <a:gd name="T23" fmla="*/ 21 h 218"/>
                <a:gd name="T24" fmla="*/ 38 w 38"/>
                <a:gd name="T25" fmla="*/ 25 h 218"/>
                <a:gd name="T26" fmla="*/ 38 w 38"/>
                <a:gd name="T27" fmla="*/ 30 h 218"/>
                <a:gd name="T28" fmla="*/ 38 w 38"/>
                <a:gd name="T29" fmla="*/ 34 h 218"/>
                <a:gd name="T30" fmla="*/ 38 w 38"/>
                <a:gd name="T31" fmla="*/ 38 h 218"/>
                <a:gd name="T32" fmla="*/ 38 w 38"/>
                <a:gd name="T33" fmla="*/ 42 h 218"/>
                <a:gd name="T34" fmla="*/ 38 w 38"/>
                <a:gd name="T35" fmla="*/ 51 h 218"/>
                <a:gd name="T36" fmla="*/ 38 w 38"/>
                <a:gd name="T37" fmla="*/ 63 h 218"/>
                <a:gd name="T38" fmla="*/ 38 w 38"/>
                <a:gd name="T39" fmla="*/ 71 h 218"/>
                <a:gd name="T40" fmla="*/ 33 w 38"/>
                <a:gd name="T41" fmla="*/ 88 h 218"/>
                <a:gd name="T42" fmla="*/ 33 w 38"/>
                <a:gd name="T43" fmla="*/ 101 h 218"/>
                <a:gd name="T44" fmla="*/ 33 w 38"/>
                <a:gd name="T45" fmla="*/ 117 h 218"/>
                <a:gd name="T46" fmla="*/ 33 w 38"/>
                <a:gd name="T47" fmla="*/ 130 h 218"/>
                <a:gd name="T48" fmla="*/ 33 w 38"/>
                <a:gd name="T49" fmla="*/ 142 h 218"/>
                <a:gd name="T50" fmla="*/ 33 w 38"/>
                <a:gd name="T51" fmla="*/ 155 h 218"/>
                <a:gd name="T52" fmla="*/ 33 w 38"/>
                <a:gd name="T53" fmla="*/ 168 h 218"/>
                <a:gd name="T54" fmla="*/ 33 w 38"/>
                <a:gd name="T55" fmla="*/ 176 h 218"/>
                <a:gd name="T56" fmla="*/ 33 w 38"/>
                <a:gd name="T57" fmla="*/ 184 h 218"/>
                <a:gd name="T58" fmla="*/ 29 w 38"/>
                <a:gd name="T59" fmla="*/ 193 h 218"/>
                <a:gd name="T60" fmla="*/ 29 w 38"/>
                <a:gd name="T61" fmla="*/ 205 h 218"/>
                <a:gd name="T62" fmla="*/ 25 w 38"/>
                <a:gd name="T63" fmla="*/ 213 h 218"/>
                <a:gd name="T64" fmla="*/ 21 w 38"/>
                <a:gd name="T65" fmla="*/ 218 h 218"/>
                <a:gd name="T66" fmla="*/ 17 w 38"/>
                <a:gd name="T67" fmla="*/ 218 h 218"/>
                <a:gd name="T68" fmla="*/ 12 w 38"/>
                <a:gd name="T69" fmla="*/ 213 h 218"/>
                <a:gd name="T70" fmla="*/ 8 w 38"/>
                <a:gd name="T71" fmla="*/ 209 h 218"/>
                <a:gd name="T72" fmla="*/ 8 w 38"/>
                <a:gd name="T73" fmla="*/ 201 h 218"/>
                <a:gd name="T74" fmla="*/ 4 w 38"/>
                <a:gd name="T75" fmla="*/ 188 h 218"/>
                <a:gd name="T76" fmla="*/ 4 w 38"/>
                <a:gd name="T77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8" h="218">
                  <a:moveTo>
                    <a:pt x="4" y="188"/>
                  </a:moveTo>
                  <a:lnTo>
                    <a:pt x="4" y="172"/>
                  </a:lnTo>
                  <a:lnTo>
                    <a:pt x="4" y="155"/>
                  </a:lnTo>
                  <a:lnTo>
                    <a:pt x="4" y="130"/>
                  </a:lnTo>
                  <a:lnTo>
                    <a:pt x="4" y="10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12" y="5"/>
                  </a:lnTo>
                  <a:lnTo>
                    <a:pt x="25" y="9"/>
                  </a:lnTo>
                  <a:lnTo>
                    <a:pt x="33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8" y="34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38" y="51"/>
                  </a:lnTo>
                  <a:lnTo>
                    <a:pt x="38" y="63"/>
                  </a:lnTo>
                  <a:lnTo>
                    <a:pt x="38" y="71"/>
                  </a:lnTo>
                  <a:lnTo>
                    <a:pt x="33" y="88"/>
                  </a:lnTo>
                  <a:lnTo>
                    <a:pt x="33" y="101"/>
                  </a:lnTo>
                  <a:lnTo>
                    <a:pt x="33" y="117"/>
                  </a:lnTo>
                  <a:lnTo>
                    <a:pt x="33" y="130"/>
                  </a:lnTo>
                  <a:lnTo>
                    <a:pt x="33" y="142"/>
                  </a:lnTo>
                  <a:lnTo>
                    <a:pt x="33" y="155"/>
                  </a:lnTo>
                  <a:lnTo>
                    <a:pt x="33" y="168"/>
                  </a:lnTo>
                  <a:lnTo>
                    <a:pt x="33" y="176"/>
                  </a:lnTo>
                  <a:lnTo>
                    <a:pt x="33" y="184"/>
                  </a:lnTo>
                  <a:lnTo>
                    <a:pt x="29" y="193"/>
                  </a:lnTo>
                  <a:lnTo>
                    <a:pt x="29" y="205"/>
                  </a:lnTo>
                  <a:lnTo>
                    <a:pt x="25" y="213"/>
                  </a:lnTo>
                  <a:lnTo>
                    <a:pt x="21" y="218"/>
                  </a:lnTo>
                  <a:lnTo>
                    <a:pt x="17" y="218"/>
                  </a:lnTo>
                  <a:lnTo>
                    <a:pt x="12" y="213"/>
                  </a:lnTo>
                  <a:lnTo>
                    <a:pt x="8" y="209"/>
                  </a:lnTo>
                  <a:lnTo>
                    <a:pt x="8" y="201"/>
                  </a:lnTo>
                  <a:lnTo>
                    <a:pt x="4" y="188"/>
                  </a:lnTo>
                  <a:lnTo>
                    <a:pt x="4" y="1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6">
              <a:extLst>
                <a:ext uri="{FF2B5EF4-FFF2-40B4-BE49-F238E27FC236}">
                  <a16:creationId xmlns:a16="http://schemas.microsoft.com/office/drawing/2014/main" id="{09EEBD5F-D97B-4F90-8C6C-BEB22EAE0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4910" y="20840696"/>
              <a:ext cx="2175614" cy="355452"/>
            </a:xfrm>
            <a:custGeom>
              <a:avLst/>
              <a:gdLst>
                <a:gd name="T0" fmla="*/ 129 w 355"/>
                <a:gd name="T1" fmla="*/ 46 h 58"/>
                <a:gd name="T2" fmla="*/ 96 w 355"/>
                <a:gd name="T3" fmla="*/ 50 h 58"/>
                <a:gd name="T4" fmla="*/ 67 w 355"/>
                <a:gd name="T5" fmla="*/ 54 h 58"/>
                <a:gd name="T6" fmla="*/ 50 w 355"/>
                <a:gd name="T7" fmla="*/ 58 h 58"/>
                <a:gd name="T8" fmla="*/ 37 w 355"/>
                <a:gd name="T9" fmla="*/ 58 h 58"/>
                <a:gd name="T10" fmla="*/ 33 w 355"/>
                <a:gd name="T11" fmla="*/ 58 h 58"/>
                <a:gd name="T12" fmla="*/ 21 w 355"/>
                <a:gd name="T13" fmla="*/ 58 h 58"/>
                <a:gd name="T14" fmla="*/ 12 w 355"/>
                <a:gd name="T15" fmla="*/ 50 h 58"/>
                <a:gd name="T16" fmla="*/ 0 w 355"/>
                <a:gd name="T17" fmla="*/ 46 h 58"/>
                <a:gd name="T18" fmla="*/ 0 w 355"/>
                <a:gd name="T19" fmla="*/ 42 h 58"/>
                <a:gd name="T20" fmla="*/ 4 w 355"/>
                <a:gd name="T21" fmla="*/ 38 h 58"/>
                <a:gd name="T22" fmla="*/ 16 w 355"/>
                <a:gd name="T23" fmla="*/ 38 h 58"/>
                <a:gd name="T24" fmla="*/ 37 w 355"/>
                <a:gd name="T25" fmla="*/ 33 h 58"/>
                <a:gd name="T26" fmla="*/ 67 w 355"/>
                <a:gd name="T27" fmla="*/ 29 h 58"/>
                <a:gd name="T28" fmla="*/ 133 w 355"/>
                <a:gd name="T29" fmla="*/ 25 h 58"/>
                <a:gd name="T30" fmla="*/ 179 w 355"/>
                <a:gd name="T31" fmla="*/ 17 h 58"/>
                <a:gd name="T32" fmla="*/ 238 w 355"/>
                <a:gd name="T33" fmla="*/ 8 h 58"/>
                <a:gd name="T34" fmla="*/ 267 w 355"/>
                <a:gd name="T35" fmla="*/ 4 h 58"/>
                <a:gd name="T36" fmla="*/ 288 w 355"/>
                <a:gd name="T37" fmla="*/ 4 h 58"/>
                <a:gd name="T38" fmla="*/ 300 w 355"/>
                <a:gd name="T39" fmla="*/ 0 h 58"/>
                <a:gd name="T40" fmla="*/ 309 w 355"/>
                <a:gd name="T41" fmla="*/ 0 h 58"/>
                <a:gd name="T42" fmla="*/ 317 w 355"/>
                <a:gd name="T43" fmla="*/ 0 h 58"/>
                <a:gd name="T44" fmla="*/ 334 w 355"/>
                <a:gd name="T45" fmla="*/ 4 h 58"/>
                <a:gd name="T46" fmla="*/ 351 w 355"/>
                <a:gd name="T47" fmla="*/ 12 h 58"/>
                <a:gd name="T48" fmla="*/ 355 w 355"/>
                <a:gd name="T49" fmla="*/ 17 h 58"/>
                <a:gd name="T50" fmla="*/ 351 w 355"/>
                <a:gd name="T51" fmla="*/ 25 h 58"/>
                <a:gd name="T52" fmla="*/ 346 w 355"/>
                <a:gd name="T53" fmla="*/ 29 h 58"/>
                <a:gd name="T54" fmla="*/ 334 w 355"/>
                <a:gd name="T55" fmla="*/ 29 h 58"/>
                <a:gd name="T56" fmla="*/ 317 w 355"/>
                <a:gd name="T57" fmla="*/ 33 h 58"/>
                <a:gd name="T58" fmla="*/ 292 w 355"/>
                <a:gd name="T59" fmla="*/ 33 h 58"/>
                <a:gd name="T60" fmla="*/ 242 w 355"/>
                <a:gd name="T61" fmla="*/ 33 h 58"/>
                <a:gd name="T62" fmla="*/ 204 w 355"/>
                <a:gd name="T63" fmla="*/ 38 h 58"/>
                <a:gd name="T64" fmla="*/ 171 w 355"/>
                <a:gd name="T65" fmla="*/ 42 h 58"/>
                <a:gd name="T66" fmla="*/ 142 w 355"/>
                <a:gd name="T67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5" h="58">
                  <a:moveTo>
                    <a:pt x="142" y="46"/>
                  </a:moveTo>
                  <a:lnTo>
                    <a:pt x="129" y="46"/>
                  </a:lnTo>
                  <a:lnTo>
                    <a:pt x="113" y="50"/>
                  </a:lnTo>
                  <a:lnTo>
                    <a:pt x="96" y="50"/>
                  </a:lnTo>
                  <a:lnTo>
                    <a:pt x="75" y="54"/>
                  </a:lnTo>
                  <a:lnTo>
                    <a:pt x="67" y="54"/>
                  </a:lnTo>
                  <a:lnTo>
                    <a:pt x="58" y="58"/>
                  </a:lnTo>
                  <a:lnTo>
                    <a:pt x="50" y="58"/>
                  </a:lnTo>
                  <a:lnTo>
                    <a:pt x="46" y="58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1" y="58"/>
                  </a:lnTo>
                  <a:lnTo>
                    <a:pt x="16" y="54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8" y="38"/>
                  </a:lnTo>
                  <a:lnTo>
                    <a:pt x="16" y="38"/>
                  </a:lnTo>
                  <a:lnTo>
                    <a:pt x="25" y="33"/>
                  </a:lnTo>
                  <a:lnTo>
                    <a:pt x="37" y="33"/>
                  </a:lnTo>
                  <a:lnTo>
                    <a:pt x="50" y="33"/>
                  </a:lnTo>
                  <a:lnTo>
                    <a:pt x="67" y="29"/>
                  </a:lnTo>
                  <a:lnTo>
                    <a:pt x="100" y="29"/>
                  </a:lnTo>
                  <a:lnTo>
                    <a:pt x="133" y="25"/>
                  </a:lnTo>
                  <a:lnTo>
                    <a:pt x="154" y="21"/>
                  </a:lnTo>
                  <a:lnTo>
                    <a:pt x="179" y="17"/>
                  </a:lnTo>
                  <a:lnTo>
                    <a:pt x="204" y="12"/>
                  </a:lnTo>
                  <a:lnTo>
                    <a:pt x="238" y="8"/>
                  </a:lnTo>
                  <a:lnTo>
                    <a:pt x="250" y="8"/>
                  </a:lnTo>
                  <a:lnTo>
                    <a:pt x="267" y="4"/>
                  </a:lnTo>
                  <a:lnTo>
                    <a:pt x="275" y="4"/>
                  </a:lnTo>
                  <a:lnTo>
                    <a:pt x="288" y="4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3" y="0"/>
                  </a:lnTo>
                  <a:lnTo>
                    <a:pt x="317" y="0"/>
                  </a:lnTo>
                  <a:lnTo>
                    <a:pt x="325" y="4"/>
                  </a:lnTo>
                  <a:lnTo>
                    <a:pt x="334" y="4"/>
                  </a:lnTo>
                  <a:lnTo>
                    <a:pt x="342" y="8"/>
                  </a:lnTo>
                  <a:lnTo>
                    <a:pt x="351" y="12"/>
                  </a:lnTo>
                  <a:lnTo>
                    <a:pt x="355" y="17"/>
                  </a:lnTo>
                  <a:lnTo>
                    <a:pt x="355" y="17"/>
                  </a:lnTo>
                  <a:lnTo>
                    <a:pt x="355" y="25"/>
                  </a:lnTo>
                  <a:lnTo>
                    <a:pt x="351" y="25"/>
                  </a:lnTo>
                  <a:lnTo>
                    <a:pt x="351" y="29"/>
                  </a:lnTo>
                  <a:lnTo>
                    <a:pt x="346" y="29"/>
                  </a:lnTo>
                  <a:lnTo>
                    <a:pt x="342" y="29"/>
                  </a:lnTo>
                  <a:lnTo>
                    <a:pt x="334" y="29"/>
                  </a:lnTo>
                  <a:lnTo>
                    <a:pt x="325" y="29"/>
                  </a:lnTo>
                  <a:lnTo>
                    <a:pt x="317" y="33"/>
                  </a:lnTo>
                  <a:lnTo>
                    <a:pt x="305" y="33"/>
                  </a:lnTo>
                  <a:lnTo>
                    <a:pt x="292" y="33"/>
                  </a:lnTo>
                  <a:lnTo>
                    <a:pt x="267" y="33"/>
                  </a:lnTo>
                  <a:lnTo>
                    <a:pt x="242" y="33"/>
                  </a:lnTo>
                  <a:lnTo>
                    <a:pt x="221" y="38"/>
                  </a:lnTo>
                  <a:lnTo>
                    <a:pt x="204" y="38"/>
                  </a:lnTo>
                  <a:lnTo>
                    <a:pt x="188" y="38"/>
                  </a:lnTo>
                  <a:lnTo>
                    <a:pt x="171" y="42"/>
                  </a:lnTo>
                  <a:lnTo>
                    <a:pt x="142" y="46"/>
                  </a:lnTo>
                  <a:lnTo>
                    <a:pt x="142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81687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B99BBDD-DE42-41B8-B93D-4E7A37AADBB2}"/>
              </a:ext>
            </a:extLst>
          </p:cNvPr>
          <p:cNvGrpSpPr/>
          <p:nvPr/>
        </p:nvGrpSpPr>
        <p:grpSpPr>
          <a:xfrm>
            <a:off x="3052579" y="2605638"/>
            <a:ext cx="2635249" cy="1997886"/>
            <a:chOff x="3636779" y="23065338"/>
            <a:chExt cx="2635249" cy="1997886"/>
          </a:xfrm>
        </p:grpSpPr>
        <p:sp>
          <p:nvSpPr>
            <p:cNvPr id="3" name="Freeform 127">
              <a:extLst>
                <a:ext uri="{FF2B5EF4-FFF2-40B4-BE49-F238E27FC236}">
                  <a16:creationId xmlns:a16="http://schemas.microsoft.com/office/drawing/2014/main" id="{B3903C8D-2223-41D8-B064-BD82E8BEC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927" y="23095978"/>
              <a:ext cx="312555" cy="1967246"/>
            </a:xfrm>
            <a:custGeom>
              <a:avLst/>
              <a:gdLst>
                <a:gd name="T0" fmla="*/ 13 w 51"/>
                <a:gd name="T1" fmla="*/ 112 h 321"/>
                <a:gd name="T2" fmla="*/ 13 w 51"/>
                <a:gd name="T3" fmla="*/ 83 h 321"/>
                <a:gd name="T4" fmla="*/ 13 w 51"/>
                <a:gd name="T5" fmla="*/ 62 h 321"/>
                <a:gd name="T6" fmla="*/ 13 w 51"/>
                <a:gd name="T7" fmla="*/ 46 h 321"/>
                <a:gd name="T8" fmla="*/ 9 w 51"/>
                <a:gd name="T9" fmla="*/ 33 h 321"/>
                <a:gd name="T10" fmla="*/ 9 w 51"/>
                <a:gd name="T11" fmla="*/ 21 h 321"/>
                <a:gd name="T12" fmla="*/ 0 w 51"/>
                <a:gd name="T13" fmla="*/ 12 h 321"/>
                <a:gd name="T14" fmla="*/ 0 w 51"/>
                <a:gd name="T15" fmla="*/ 8 h 321"/>
                <a:gd name="T16" fmla="*/ 9 w 51"/>
                <a:gd name="T17" fmla="*/ 0 h 321"/>
                <a:gd name="T18" fmla="*/ 17 w 51"/>
                <a:gd name="T19" fmla="*/ 4 h 321"/>
                <a:gd name="T20" fmla="*/ 34 w 51"/>
                <a:gd name="T21" fmla="*/ 8 h 321"/>
                <a:gd name="T22" fmla="*/ 42 w 51"/>
                <a:gd name="T23" fmla="*/ 16 h 321"/>
                <a:gd name="T24" fmla="*/ 46 w 51"/>
                <a:gd name="T25" fmla="*/ 21 h 321"/>
                <a:gd name="T26" fmla="*/ 51 w 51"/>
                <a:gd name="T27" fmla="*/ 33 h 321"/>
                <a:gd name="T28" fmla="*/ 42 w 51"/>
                <a:gd name="T29" fmla="*/ 62 h 321"/>
                <a:gd name="T30" fmla="*/ 42 w 51"/>
                <a:gd name="T31" fmla="*/ 96 h 321"/>
                <a:gd name="T32" fmla="*/ 42 w 51"/>
                <a:gd name="T33" fmla="*/ 121 h 321"/>
                <a:gd name="T34" fmla="*/ 38 w 51"/>
                <a:gd name="T35" fmla="*/ 154 h 321"/>
                <a:gd name="T36" fmla="*/ 38 w 51"/>
                <a:gd name="T37" fmla="*/ 192 h 321"/>
                <a:gd name="T38" fmla="*/ 38 w 51"/>
                <a:gd name="T39" fmla="*/ 234 h 321"/>
                <a:gd name="T40" fmla="*/ 38 w 51"/>
                <a:gd name="T41" fmla="*/ 271 h 321"/>
                <a:gd name="T42" fmla="*/ 34 w 51"/>
                <a:gd name="T43" fmla="*/ 296 h 321"/>
                <a:gd name="T44" fmla="*/ 30 w 51"/>
                <a:gd name="T45" fmla="*/ 309 h 321"/>
                <a:gd name="T46" fmla="*/ 25 w 51"/>
                <a:gd name="T47" fmla="*/ 317 h 321"/>
                <a:gd name="T48" fmla="*/ 21 w 51"/>
                <a:gd name="T49" fmla="*/ 321 h 321"/>
                <a:gd name="T50" fmla="*/ 13 w 51"/>
                <a:gd name="T51" fmla="*/ 317 h 321"/>
                <a:gd name="T52" fmla="*/ 9 w 51"/>
                <a:gd name="T53" fmla="*/ 309 h 321"/>
                <a:gd name="T54" fmla="*/ 5 w 51"/>
                <a:gd name="T55" fmla="*/ 296 h 321"/>
                <a:gd name="T56" fmla="*/ 0 w 51"/>
                <a:gd name="T57" fmla="*/ 292 h 321"/>
                <a:gd name="T58" fmla="*/ 0 w 51"/>
                <a:gd name="T59" fmla="*/ 288 h 321"/>
                <a:gd name="T60" fmla="*/ 5 w 51"/>
                <a:gd name="T61" fmla="*/ 280 h 321"/>
                <a:gd name="T62" fmla="*/ 5 w 51"/>
                <a:gd name="T63" fmla="*/ 263 h 321"/>
                <a:gd name="T64" fmla="*/ 9 w 51"/>
                <a:gd name="T65" fmla="*/ 246 h 321"/>
                <a:gd name="T66" fmla="*/ 9 w 51"/>
                <a:gd name="T67" fmla="*/ 209 h 321"/>
                <a:gd name="T68" fmla="*/ 9 w 51"/>
                <a:gd name="T69" fmla="*/ 183 h 321"/>
                <a:gd name="T70" fmla="*/ 13 w 51"/>
                <a:gd name="T71" fmla="*/ 150 h 321"/>
                <a:gd name="T72" fmla="*/ 13 w 51"/>
                <a:gd name="T73" fmla="*/ 13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" h="321">
                  <a:moveTo>
                    <a:pt x="13" y="133"/>
                  </a:moveTo>
                  <a:lnTo>
                    <a:pt x="13" y="112"/>
                  </a:lnTo>
                  <a:lnTo>
                    <a:pt x="13" y="96"/>
                  </a:lnTo>
                  <a:lnTo>
                    <a:pt x="13" y="83"/>
                  </a:lnTo>
                  <a:lnTo>
                    <a:pt x="13" y="71"/>
                  </a:lnTo>
                  <a:lnTo>
                    <a:pt x="13" y="62"/>
                  </a:lnTo>
                  <a:lnTo>
                    <a:pt x="13" y="54"/>
                  </a:lnTo>
                  <a:lnTo>
                    <a:pt x="13" y="46"/>
                  </a:lnTo>
                  <a:lnTo>
                    <a:pt x="13" y="41"/>
                  </a:lnTo>
                  <a:lnTo>
                    <a:pt x="9" y="33"/>
                  </a:lnTo>
                  <a:lnTo>
                    <a:pt x="9" y="29"/>
                  </a:lnTo>
                  <a:lnTo>
                    <a:pt x="9" y="21"/>
                  </a:lnTo>
                  <a:lnTo>
                    <a:pt x="5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5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42" y="16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51" y="25"/>
                  </a:lnTo>
                  <a:lnTo>
                    <a:pt x="51" y="33"/>
                  </a:lnTo>
                  <a:lnTo>
                    <a:pt x="46" y="41"/>
                  </a:lnTo>
                  <a:lnTo>
                    <a:pt x="42" y="62"/>
                  </a:lnTo>
                  <a:lnTo>
                    <a:pt x="42" y="83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2" y="121"/>
                  </a:lnTo>
                  <a:lnTo>
                    <a:pt x="38" y="137"/>
                  </a:lnTo>
                  <a:lnTo>
                    <a:pt x="38" y="154"/>
                  </a:lnTo>
                  <a:lnTo>
                    <a:pt x="38" y="175"/>
                  </a:lnTo>
                  <a:lnTo>
                    <a:pt x="38" y="192"/>
                  </a:lnTo>
                  <a:lnTo>
                    <a:pt x="38" y="213"/>
                  </a:lnTo>
                  <a:lnTo>
                    <a:pt x="38" y="234"/>
                  </a:lnTo>
                  <a:lnTo>
                    <a:pt x="38" y="250"/>
                  </a:lnTo>
                  <a:lnTo>
                    <a:pt x="38" y="271"/>
                  </a:lnTo>
                  <a:lnTo>
                    <a:pt x="34" y="288"/>
                  </a:lnTo>
                  <a:lnTo>
                    <a:pt x="34" y="296"/>
                  </a:lnTo>
                  <a:lnTo>
                    <a:pt x="30" y="300"/>
                  </a:lnTo>
                  <a:lnTo>
                    <a:pt x="30" y="309"/>
                  </a:lnTo>
                  <a:lnTo>
                    <a:pt x="30" y="313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1" y="321"/>
                  </a:lnTo>
                  <a:lnTo>
                    <a:pt x="17" y="321"/>
                  </a:lnTo>
                  <a:lnTo>
                    <a:pt x="13" y="317"/>
                  </a:lnTo>
                  <a:lnTo>
                    <a:pt x="9" y="313"/>
                  </a:lnTo>
                  <a:lnTo>
                    <a:pt x="9" y="309"/>
                  </a:lnTo>
                  <a:lnTo>
                    <a:pt x="5" y="300"/>
                  </a:lnTo>
                  <a:lnTo>
                    <a:pt x="5" y="29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5" y="284"/>
                  </a:lnTo>
                  <a:lnTo>
                    <a:pt x="5" y="280"/>
                  </a:lnTo>
                  <a:lnTo>
                    <a:pt x="5" y="271"/>
                  </a:lnTo>
                  <a:lnTo>
                    <a:pt x="5" y="263"/>
                  </a:lnTo>
                  <a:lnTo>
                    <a:pt x="5" y="254"/>
                  </a:lnTo>
                  <a:lnTo>
                    <a:pt x="9" y="246"/>
                  </a:lnTo>
                  <a:lnTo>
                    <a:pt x="9" y="225"/>
                  </a:lnTo>
                  <a:lnTo>
                    <a:pt x="9" y="209"/>
                  </a:lnTo>
                  <a:lnTo>
                    <a:pt x="9" y="196"/>
                  </a:lnTo>
                  <a:lnTo>
                    <a:pt x="9" y="183"/>
                  </a:lnTo>
                  <a:lnTo>
                    <a:pt x="9" y="167"/>
                  </a:lnTo>
                  <a:lnTo>
                    <a:pt x="13" y="150"/>
                  </a:lnTo>
                  <a:lnTo>
                    <a:pt x="13" y="133"/>
                  </a:lnTo>
                  <a:lnTo>
                    <a:pt x="13" y="1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8">
              <a:extLst>
                <a:ext uri="{FF2B5EF4-FFF2-40B4-BE49-F238E27FC236}">
                  <a16:creationId xmlns:a16="http://schemas.microsoft.com/office/drawing/2014/main" id="{AC812286-4A33-4084-8EFC-82F4CFB6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475" y="23708827"/>
              <a:ext cx="870245" cy="257396"/>
            </a:xfrm>
            <a:custGeom>
              <a:avLst/>
              <a:gdLst>
                <a:gd name="T0" fmla="*/ 88 w 142"/>
                <a:gd name="T1" fmla="*/ 33 h 42"/>
                <a:gd name="T2" fmla="*/ 67 w 142"/>
                <a:gd name="T3" fmla="*/ 33 h 42"/>
                <a:gd name="T4" fmla="*/ 50 w 142"/>
                <a:gd name="T5" fmla="*/ 37 h 42"/>
                <a:gd name="T6" fmla="*/ 38 w 142"/>
                <a:gd name="T7" fmla="*/ 42 h 42"/>
                <a:gd name="T8" fmla="*/ 25 w 142"/>
                <a:gd name="T9" fmla="*/ 42 h 42"/>
                <a:gd name="T10" fmla="*/ 17 w 142"/>
                <a:gd name="T11" fmla="*/ 42 h 42"/>
                <a:gd name="T12" fmla="*/ 12 w 142"/>
                <a:gd name="T13" fmla="*/ 37 h 42"/>
                <a:gd name="T14" fmla="*/ 8 w 142"/>
                <a:gd name="T15" fmla="*/ 33 h 42"/>
                <a:gd name="T16" fmla="*/ 4 w 142"/>
                <a:gd name="T17" fmla="*/ 33 h 42"/>
                <a:gd name="T18" fmla="*/ 0 w 142"/>
                <a:gd name="T19" fmla="*/ 29 h 42"/>
                <a:gd name="T20" fmla="*/ 0 w 142"/>
                <a:gd name="T21" fmla="*/ 25 h 42"/>
                <a:gd name="T22" fmla="*/ 0 w 142"/>
                <a:gd name="T23" fmla="*/ 25 h 42"/>
                <a:gd name="T24" fmla="*/ 4 w 142"/>
                <a:gd name="T25" fmla="*/ 21 h 42"/>
                <a:gd name="T26" fmla="*/ 4 w 142"/>
                <a:gd name="T27" fmla="*/ 21 h 42"/>
                <a:gd name="T28" fmla="*/ 12 w 142"/>
                <a:gd name="T29" fmla="*/ 21 h 42"/>
                <a:gd name="T30" fmla="*/ 12 w 142"/>
                <a:gd name="T31" fmla="*/ 17 h 42"/>
                <a:gd name="T32" fmla="*/ 17 w 142"/>
                <a:gd name="T33" fmla="*/ 17 h 42"/>
                <a:gd name="T34" fmla="*/ 21 w 142"/>
                <a:gd name="T35" fmla="*/ 17 h 42"/>
                <a:gd name="T36" fmla="*/ 25 w 142"/>
                <a:gd name="T37" fmla="*/ 17 h 42"/>
                <a:gd name="T38" fmla="*/ 33 w 142"/>
                <a:gd name="T39" fmla="*/ 12 h 42"/>
                <a:gd name="T40" fmla="*/ 42 w 142"/>
                <a:gd name="T41" fmla="*/ 12 h 42"/>
                <a:gd name="T42" fmla="*/ 54 w 142"/>
                <a:gd name="T43" fmla="*/ 8 h 42"/>
                <a:gd name="T44" fmla="*/ 67 w 142"/>
                <a:gd name="T45" fmla="*/ 8 h 42"/>
                <a:gd name="T46" fmla="*/ 79 w 142"/>
                <a:gd name="T47" fmla="*/ 4 h 42"/>
                <a:gd name="T48" fmla="*/ 88 w 142"/>
                <a:gd name="T49" fmla="*/ 4 h 42"/>
                <a:gd name="T50" fmla="*/ 100 w 142"/>
                <a:gd name="T51" fmla="*/ 0 h 42"/>
                <a:gd name="T52" fmla="*/ 109 w 142"/>
                <a:gd name="T53" fmla="*/ 0 h 42"/>
                <a:gd name="T54" fmla="*/ 113 w 142"/>
                <a:gd name="T55" fmla="*/ 0 h 42"/>
                <a:gd name="T56" fmla="*/ 117 w 142"/>
                <a:gd name="T57" fmla="*/ 0 h 42"/>
                <a:gd name="T58" fmla="*/ 121 w 142"/>
                <a:gd name="T59" fmla="*/ 0 h 42"/>
                <a:gd name="T60" fmla="*/ 125 w 142"/>
                <a:gd name="T61" fmla="*/ 0 h 42"/>
                <a:gd name="T62" fmla="*/ 129 w 142"/>
                <a:gd name="T63" fmla="*/ 0 h 42"/>
                <a:gd name="T64" fmla="*/ 129 w 142"/>
                <a:gd name="T65" fmla="*/ 0 h 42"/>
                <a:gd name="T66" fmla="*/ 134 w 142"/>
                <a:gd name="T67" fmla="*/ 4 h 42"/>
                <a:gd name="T68" fmla="*/ 138 w 142"/>
                <a:gd name="T69" fmla="*/ 8 h 42"/>
                <a:gd name="T70" fmla="*/ 142 w 142"/>
                <a:gd name="T71" fmla="*/ 12 h 42"/>
                <a:gd name="T72" fmla="*/ 142 w 142"/>
                <a:gd name="T73" fmla="*/ 17 h 42"/>
                <a:gd name="T74" fmla="*/ 142 w 142"/>
                <a:gd name="T75" fmla="*/ 21 h 42"/>
                <a:gd name="T76" fmla="*/ 138 w 142"/>
                <a:gd name="T77" fmla="*/ 21 h 42"/>
                <a:gd name="T78" fmla="*/ 138 w 142"/>
                <a:gd name="T79" fmla="*/ 21 h 42"/>
                <a:gd name="T80" fmla="*/ 134 w 142"/>
                <a:gd name="T81" fmla="*/ 21 h 42"/>
                <a:gd name="T82" fmla="*/ 129 w 142"/>
                <a:gd name="T83" fmla="*/ 25 h 42"/>
                <a:gd name="T84" fmla="*/ 125 w 142"/>
                <a:gd name="T85" fmla="*/ 25 h 42"/>
                <a:gd name="T86" fmla="*/ 117 w 142"/>
                <a:gd name="T87" fmla="*/ 25 h 42"/>
                <a:gd name="T88" fmla="*/ 109 w 142"/>
                <a:gd name="T89" fmla="*/ 29 h 42"/>
                <a:gd name="T90" fmla="*/ 100 w 142"/>
                <a:gd name="T91" fmla="*/ 29 h 42"/>
                <a:gd name="T92" fmla="*/ 88 w 142"/>
                <a:gd name="T93" fmla="*/ 33 h 42"/>
                <a:gd name="T94" fmla="*/ 88 w 142"/>
                <a:gd name="T9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" h="42">
                  <a:moveTo>
                    <a:pt x="88" y="33"/>
                  </a:moveTo>
                  <a:lnTo>
                    <a:pt x="67" y="33"/>
                  </a:lnTo>
                  <a:lnTo>
                    <a:pt x="50" y="37"/>
                  </a:lnTo>
                  <a:lnTo>
                    <a:pt x="38" y="42"/>
                  </a:lnTo>
                  <a:lnTo>
                    <a:pt x="25" y="42"/>
                  </a:lnTo>
                  <a:lnTo>
                    <a:pt x="17" y="42"/>
                  </a:lnTo>
                  <a:lnTo>
                    <a:pt x="12" y="37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2" y="21"/>
                  </a:lnTo>
                  <a:lnTo>
                    <a:pt x="12" y="17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33" y="12"/>
                  </a:lnTo>
                  <a:lnTo>
                    <a:pt x="42" y="12"/>
                  </a:lnTo>
                  <a:lnTo>
                    <a:pt x="54" y="8"/>
                  </a:lnTo>
                  <a:lnTo>
                    <a:pt x="67" y="8"/>
                  </a:lnTo>
                  <a:lnTo>
                    <a:pt x="79" y="4"/>
                  </a:lnTo>
                  <a:lnTo>
                    <a:pt x="88" y="4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34" y="4"/>
                  </a:lnTo>
                  <a:lnTo>
                    <a:pt x="138" y="8"/>
                  </a:lnTo>
                  <a:lnTo>
                    <a:pt x="142" y="12"/>
                  </a:lnTo>
                  <a:lnTo>
                    <a:pt x="142" y="17"/>
                  </a:lnTo>
                  <a:lnTo>
                    <a:pt x="142" y="21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4" y="21"/>
                  </a:lnTo>
                  <a:lnTo>
                    <a:pt x="129" y="25"/>
                  </a:lnTo>
                  <a:lnTo>
                    <a:pt x="125" y="25"/>
                  </a:lnTo>
                  <a:lnTo>
                    <a:pt x="117" y="25"/>
                  </a:lnTo>
                  <a:lnTo>
                    <a:pt x="109" y="29"/>
                  </a:lnTo>
                  <a:lnTo>
                    <a:pt x="100" y="29"/>
                  </a:lnTo>
                  <a:lnTo>
                    <a:pt x="88" y="33"/>
                  </a:lnTo>
                  <a:lnTo>
                    <a:pt x="88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9">
              <a:extLst>
                <a:ext uri="{FF2B5EF4-FFF2-40B4-BE49-F238E27FC236}">
                  <a16:creationId xmlns:a16="http://schemas.microsoft.com/office/drawing/2014/main" id="{53FB5391-D5EB-4783-9F15-CF910FF5B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779" y="23757855"/>
              <a:ext cx="692521" cy="894759"/>
            </a:xfrm>
            <a:custGeom>
              <a:avLst/>
              <a:gdLst>
                <a:gd name="T0" fmla="*/ 104 w 113"/>
                <a:gd name="T1" fmla="*/ 0 h 146"/>
                <a:gd name="T2" fmla="*/ 113 w 113"/>
                <a:gd name="T3" fmla="*/ 38 h 146"/>
                <a:gd name="T4" fmla="*/ 100 w 113"/>
                <a:gd name="T5" fmla="*/ 55 h 146"/>
                <a:gd name="T6" fmla="*/ 92 w 113"/>
                <a:gd name="T7" fmla="*/ 71 h 146"/>
                <a:gd name="T8" fmla="*/ 79 w 113"/>
                <a:gd name="T9" fmla="*/ 84 h 146"/>
                <a:gd name="T10" fmla="*/ 71 w 113"/>
                <a:gd name="T11" fmla="*/ 96 h 146"/>
                <a:gd name="T12" fmla="*/ 63 w 113"/>
                <a:gd name="T13" fmla="*/ 105 h 146"/>
                <a:gd name="T14" fmla="*/ 54 w 113"/>
                <a:gd name="T15" fmla="*/ 113 h 146"/>
                <a:gd name="T16" fmla="*/ 46 w 113"/>
                <a:gd name="T17" fmla="*/ 121 h 146"/>
                <a:gd name="T18" fmla="*/ 38 w 113"/>
                <a:gd name="T19" fmla="*/ 130 h 146"/>
                <a:gd name="T20" fmla="*/ 25 w 113"/>
                <a:gd name="T21" fmla="*/ 138 h 146"/>
                <a:gd name="T22" fmla="*/ 13 w 113"/>
                <a:gd name="T23" fmla="*/ 142 h 146"/>
                <a:gd name="T24" fmla="*/ 4 w 113"/>
                <a:gd name="T25" fmla="*/ 146 h 146"/>
                <a:gd name="T26" fmla="*/ 4 w 113"/>
                <a:gd name="T27" fmla="*/ 142 h 146"/>
                <a:gd name="T28" fmla="*/ 0 w 113"/>
                <a:gd name="T29" fmla="*/ 142 h 146"/>
                <a:gd name="T30" fmla="*/ 0 w 113"/>
                <a:gd name="T31" fmla="*/ 138 h 146"/>
                <a:gd name="T32" fmla="*/ 4 w 113"/>
                <a:gd name="T33" fmla="*/ 134 h 146"/>
                <a:gd name="T34" fmla="*/ 8 w 113"/>
                <a:gd name="T35" fmla="*/ 130 h 146"/>
                <a:gd name="T36" fmla="*/ 13 w 113"/>
                <a:gd name="T37" fmla="*/ 121 h 146"/>
                <a:gd name="T38" fmla="*/ 21 w 113"/>
                <a:gd name="T39" fmla="*/ 113 h 146"/>
                <a:gd name="T40" fmla="*/ 29 w 113"/>
                <a:gd name="T41" fmla="*/ 105 h 146"/>
                <a:gd name="T42" fmla="*/ 38 w 113"/>
                <a:gd name="T43" fmla="*/ 96 h 146"/>
                <a:gd name="T44" fmla="*/ 42 w 113"/>
                <a:gd name="T45" fmla="*/ 92 h 146"/>
                <a:gd name="T46" fmla="*/ 46 w 113"/>
                <a:gd name="T47" fmla="*/ 84 h 146"/>
                <a:gd name="T48" fmla="*/ 54 w 113"/>
                <a:gd name="T49" fmla="*/ 75 h 146"/>
                <a:gd name="T50" fmla="*/ 63 w 113"/>
                <a:gd name="T51" fmla="*/ 63 h 146"/>
                <a:gd name="T52" fmla="*/ 71 w 113"/>
                <a:gd name="T53" fmla="*/ 50 h 146"/>
                <a:gd name="T54" fmla="*/ 84 w 113"/>
                <a:gd name="T55" fmla="*/ 34 h 146"/>
                <a:gd name="T56" fmla="*/ 92 w 113"/>
                <a:gd name="T57" fmla="*/ 21 h 146"/>
                <a:gd name="T58" fmla="*/ 104 w 113"/>
                <a:gd name="T59" fmla="*/ 0 h 146"/>
                <a:gd name="T60" fmla="*/ 104 w 113"/>
                <a:gd name="T6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3" h="146">
                  <a:moveTo>
                    <a:pt x="104" y="0"/>
                  </a:moveTo>
                  <a:lnTo>
                    <a:pt x="113" y="38"/>
                  </a:lnTo>
                  <a:lnTo>
                    <a:pt x="100" y="55"/>
                  </a:lnTo>
                  <a:lnTo>
                    <a:pt x="92" y="71"/>
                  </a:lnTo>
                  <a:lnTo>
                    <a:pt x="79" y="84"/>
                  </a:lnTo>
                  <a:lnTo>
                    <a:pt x="71" y="96"/>
                  </a:lnTo>
                  <a:lnTo>
                    <a:pt x="63" y="105"/>
                  </a:lnTo>
                  <a:lnTo>
                    <a:pt x="54" y="113"/>
                  </a:lnTo>
                  <a:lnTo>
                    <a:pt x="46" y="121"/>
                  </a:lnTo>
                  <a:lnTo>
                    <a:pt x="38" y="130"/>
                  </a:lnTo>
                  <a:lnTo>
                    <a:pt x="25" y="138"/>
                  </a:lnTo>
                  <a:lnTo>
                    <a:pt x="13" y="142"/>
                  </a:lnTo>
                  <a:lnTo>
                    <a:pt x="4" y="146"/>
                  </a:lnTo>
                  <a:lnTo>
                    <a:pt x="4" y="142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4" y="134"/>
                  </a:lnTo>
                  <a:lnTo>
                    <a:pt x="8" y="130"/>
                  </a:lnTo>
                  <a:lnTo>
                    <a:pt x="13" y="121"/>
                  </a:lnTo>
                  <a:lnTo>
                    <a:pt x="21" y="113"/>
                  </a:lnTo>
                  <a:lnTo>
                    <a:pt x="29" y="105"/>
                  </a:lnTo>
                  <a:lnTo>
                    <a:pt x="38" y="96"/>
                  </a:lnTo>
                  <a:lnTo>
                    <a:pt x="42" y="92"/>
                  </a:lnTo>
                  <a:lnTo>
                    <a:pt x="46" y="84"/>
                  </a:lnTo>
                  <a:lnTo>
                    <a:pt x="54" y="75"/>
                  </a:lnTo>
                  <a:lnTo>
                    <a:pt x="63" y="63"/>
                  </a:lnTo>
                  <a:lnTo>
                    <a:pt x="71" y="50"/>
                  </a:lnTo>
                  <a:lnTo>
                    <a:pt x="84" y="34"/>
                  </a:lnTo>
                  <a:lnTo>
                    <a:pt x="92" y="21"/>
                  </a:lnTo>
                  <a:lnTo>
                    <a:pt x="104" y="0"/>
                  </a:lnTo>
                  <a:lnTo>
                    <a:pt x="10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30">
              <a:extLst>
                <a:ext uri="{FF2B5EF4-FFF2-40B4-BE49-F238E27FC236}">
                  <a16:creationId xmlns:a16="http://schemas.microsoft.com/office/drawing/2014/main" id="{F6477389-805D-4C32-8A61-0475226A2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114" y="24094924"/>
              <a:ext cx="386097" cy="251270"/>
            </a:xfrm>
            <a:custGeom>
              <a:avLst/>
              <a:gdLst>
                <a:gd name="T0" fmla="*/ 46 w 63"/>
                <a:gd name="T1" fmla="*/ 41 h 41"/>
                <a:gd name="T2" fmla="*/ 42 w 63"/>
                <a:gd name="T3" fmla="*/ 41 h 41"/>
                <a:gd name="T4" fmla="*/ 42 w 63"/>
                <a:gd name="T5" fmla="*/ 37 h 41"/>
                <a:gd name="T6" fmla="*/ 38 w 63"/>
                <a:gd name="T7" fmla="*/ 37 h 41"/>
                <a:gd name="T8" fmla="*/ 34 w 63"/>
                <a:gd name="T9" fmla="*/ 33 h 41"/>
                <a:gd name="T10" fmla="*/ 25 w 63"/>
                <a:gd name="T11" fmla="*/ 25 h 41"/>
                <a:gd name="T12" fmla="*/ 17 w 63"/>
                <a:gd name="T13" fmla="*/ 20 h 41"/>
                <a:gd name="T14" fmla="*/ 13 w 63"/>
                <a:gd name="T15" fmla="*/ 12 h 41"/>
                <a:gd name="T16" fmla="*/ 0 w 63"/>
                <a:gd name="T17" fmla="*/ 4 h 41"/>
                <a:gd name="T18" fmla="*/ 17 w 63"/>
                <a:gd name="T19" fmla="*/ 0 h 41"/>
                <a:gd name="T20" fmla="*/ 25 w 63"/>
                <a:gd name="T21" fmla="*/ 0 h 41"/>
                <a:gd name="T22" fmla="*/ 34 w 63"/>
                <a:gd name="T23" fmla="*/ 4 h 41"/>
                <a:gd name="T24" fmla="*/ 42 w 63"/>
                <a:gd name="T25" fmla="*/ 4 h 41"/>
                <a:gd name="T26" fmla="*/ 50 w 63"/>
                <a:gd name="T27" fmla="*/ 8 h 41"/>
                <a:gd name="T28" fmla="*/ 54 w 63"/>
                <a:gd name="T29" fmla="*/ 12 h 41"/>
                <a:gd name="T30" fmla="*/ 59 w 63"/>
                <a:gd name="T31" fmla="*/ 16 h 41"/>
                <a:gd name="T32" fmla="*/ 59 w 63"/>
                <a:gd name="T33" fmla="*/ 16 h 41"/>
                <a:gd name="T34" fmla="*/ 63 w 63"/>
                <a:gd name="T35" fmla="*/ 25 h 41"/>
                <a:gd name="T36" fmla="*/ 59 w 63"/>
                <a:gd name="T37" fmla="*/ 29 h 41"/>
                <a:gd name="T38" fmla="*/ 59 w 63"/>
                <a:gd name="T39" fmla="*/ 33 h 41"/>
                <a:gd name="T40" fmla="*/ 54 w 63"/>
                <a:gd name="T41" fmla="*/ 37 h 41"/>
                <a:gd name="T42" fmla="*/ 54 w 63"/>
                <a:gd name="T43" fmla="*/ 41 h 41"/>
                <a:gd name="T44" fmla="*/ 50 w 63"/>
                <a:gd name="T45" fmla="*/ 41 h 41"/>
                <a:gd name="T46" fmla="*/ 46 w 63"/>
                <a:gd name="T47" fmla="*/ 41 h 41"/>
                <a:gd name="T48" fmla="*/ 46 w 63"/>
                <a:gd name="T4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41">
                  <a:moveTo>
                    <a:pt x="46" y="41"/>
                  </a:moveTo>
                  <a:lnTo>
                    <a:pt x="42" y="41"/>
                  </a:lnTo>
                  <a:lnTo>
                    <a:pt x="42" y="37"/>
                  </a:lnTo>
                  <a:lnTo>
                    <a:pt x="38" y="37"/>
                  </a:lnTo>
                  <a:lnTo>
                    <a:pt x="34" y="33"/>
                  </a:lnTo>
                  <a:lnTo>
                    <a:pt x="25" y="25"/>
                  </a:lnTo>
                  <a:lnTo>
                    <a:pt x="17" y="20"/>
                  </a:lnTo>
                  <a:lnTo>
                    <a:pt x="13" y="12"/>
                  </a:lnTo>
                  <a:lnTo>
                    <a:pt x="0" y="4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4" y="12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3" y="25"/>
                  </a:lnTo>
                  <a:lnTo>
                    <a:pt x="59" y="29"/>
                  </a:lnTo>
                  <a:lnTo>
                    <a:pt x="59" y="33"/>
                  </a:lnTo>
                  <a:lnTo>
                    <a:pt x="54" y="37"/>
                  </a:lnTo>
                  <a:lnTo>
                    <a:pt x="54" y="41"/>
                  </a:lnTo>
                  <a:lnTo>
                    <a:pt x="50" y="41"/>
                  </a:lnTo>
                  <a:lnTo>
                    <a:pt x="46" y="41"/>
                  </a:lnTo>
                  <a:lnTo>
                    <a:pt x="46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1">
              <a:extLst>
                <a:ext uri="{FF2B5EF4-FFF2-40B4-BE49-F238E27FC236}">
                  <a16:creationId xmlns:a16="http://schemas.microsoft.com/office/drawing/2014/main" id="{9783BB0D-EC50-4BC2-AAAA-F07369E2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48" y="24272648"/>
              <a:ext cx="281910" cy="355452"/>
            </a:xfrm>
            <a:custGeom>
              <a:avLst/>
              <a:gdLst>
                <a:gd name="T0" fmla="*/ 42 w 46"/>
                <a:gd name="T1" fmla="*/ 29 h 58"/>
                <a:gd name="T2" fmla="*/ 46 w 46"/>
                <a:gd name="T3" fmla="*/ 33 h 58"/>
                <a:gd name="T4" fmla="*/ 46 w 46"/>
                <a:gd name="T5" fmla="*/ 37 h 58"/>
                <a:gd name="T6" fmla="*/ 46 w 46"/>
                <a:gd name="T7" fmla="*/ 46 h 58"/>
                <a:gd name="T8" fmla="*/ 42 w 46"/>
                <a:gd name="T9" fmla="*/ 50 h 58"/>
                <a:gd name="T10" fmla="*/ 42 w 46"/>
                <a:gd name="T11" fmla="*/ 54 h 58"/>
                <a:gd name="T12" fmla="*/ 38 w 46"/>
                <a:gd name="T13" fmla="*/ 58 h 58"/>
                <a:gd name="T14" fmla="*/ 34 w 46"/>
                <a:gd name="T15" fmla="*/ 58 h 58"/>
                <a:gd name="T16" fmla="*/ 34 w 46"/>
                <a:gd name="T17" fmla="*/ 58 h 58"/>
                <a:gd name="T18" fmla="*/ 30 w 46"/>
                <a:gd name="T19" fmla="*/ 58 h 58"/>
                <a:gd name="T20" fmla="*/ 25 w 46"/>
                <a:gd name="T21" fmla="*/ 54 h 58"/>
                <a:gd name="T22" fmla="*/ 21 w 46"/>
                <a:gd name="T23" fmla="*/ 50 h 58"/>
                <a:gd name="T24" fmla="*/ 17 w 46"/>
                <a:gd name="T25" fmla="*/ 46 h 58"/>
                <a:gd name="T26" fmla="*/ 13 w 46"/>
                <a:gd name="T27" fmla="*/ 42 h 58"/>
                <a:gd name="T28" fmla="*/ 9 w 46"/>
                <a:gd name="T29" fmla="*/ 33 h 58"/>
                <a:gd name="T30" fmla="*/ 0 w 46"/>
                <a:gd name="T31" fmla="*/ 17 h 58"/>
                <a:gd name="T32" fmla="*/ 0 w 46"/>
                <a:gd name="T33" fmla="*/ 12 h 58"/>
                <a:gd name="T34" fmla="*/ 0 w 46"/>
                <a:gd name="T35" fmla="*/ 4 h 58"/>
                <a:gd name="T36" fmla="*/ 0 w 46"/>
                <a:gd name="T37" fmla="*/ 4 h 58"/>
                <a:gd name="T38" fmla="*/ 4 w 46"/>
                <a:gd name="T39" fmla="*/ 0 h 58"/>
                <a:gd name="T40" fmla="*/ 9 w 46"/>
                <a:gd name="T41" fmla="*/ 0 h 58"/>
                <a:gd name="T42" fmla="*/ 13 w 46"/>
                <a:gd name="T43" fmla="*/ 4 h 58"/>
                <a:gd name="T44" fmla="*/ 25 w 46"/>
                <a:gd name="T45" fmla="*/ 8 h 58"/>
                <a:gd name="T46" fmla="*/ 30 w 46"/>
                <a:gd name="T47" fmla="*/ 12 h 58"/>
                <a:gd name="T48" fmla="*/ 34 w 46"/>
                <a:gd name="T49" fmla="*/ 17 h 58"/>
                <a:gd name="T50" fmla="*/ 42 w 46"/>
                <a:gd name="T51" fmla="*/ 29 h 58"/>
                <a:gd name="T52" fmla="*/ 42 w 46"/>
                <a:gd name="T5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58">
                  <a:moveTo>
                    <a:pt x="42" y="29"/>
                  </a:moveTo>
                  <a:lnTo>
                    <a:pt x="46" y="33"/>
                  </a:lnTo>
                  <a:lnTo>
                    <a:pt x="46" y="37"/>
                  </a:lnTo>
                  <a:lnTo>
                    <a:pt x="46" y="46"/>
                  </a:lnTo>
                  <a:lnTo>
                    <a:pt x="42" y="50"/>
                  </a:lnTo>
                  <a:lnTo>
                    <a:pt x="42" y="54"/>
                  </a:lnTo>
                  <a:lnTo>
                    <a:pt x="38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0" y="58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7" y="46"/>
                  </a:lnTo>
                  <a:lnTo>
                    <a:pt x="13" y="42"/>
                  </a:lnTo>
                  <a:lnTo>
                    <a:pt x="9" y="3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4"/>
                  </a:lnTo>
                  <a:lnTo>
                    <a:pt x="25" y="8"/>
                  </a:lnTo>
                  <a:lnTo>
                    <a:pt x="30" y="12"/>
                  </a:lnTo>
                  <a:lnTo>
                    <a:pt x="34" y="17"/>
                  </a:lnTo>
                  <a:lnTo>
                    <a:pt x="42" y="29"/>
                  </a:lnTo>
                  <a:lnTo>
                    <a:pt x="42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2">
              <a:extLst>
                <a:ext uri="{FF2B5EF4-FFF2-40B4-BE49-F238E27FC236}">
                  <a16:creationId xmlns:a16="http://schemas.microsoft.com/office/drawing/2014/main" id="{B7BF2BAC-6795-4886-B612-5E6A72348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72" y="24143951"/>
              <a:ext cx="281910" cy="386097"/>
            </a:xfrm>
            <a:custGeom>
              <a:avLst/>
              <a:gdLst>
                <a:gd name="T0" fmla="*/ 46 w 46"/>
                <a:gd name="T1" fmla="*/ 46 h 63"/>
                <a:gd name="T2" fmla="*/ 42 w 46"/>
                <a:gd name="T3" fmla="*/ 50 h 63"/>
                <a:gd name="T4" fmla="*/ 42 w 46"/>
                <a:gd name="T5" fmla="*/ 54 h 63"/>
                <a:gd name="T6" fmla="*/ 42 w 46"/>
                <a:gd name="T7" fmla="*/ 58 h 63"/>
                <a:gd name="T8" fmla="*/ 38 w 46"/>
                <a:gd name="T9" fmla="*/ 63 h 63"/>
                <a:gd name="T10" fmla="*/ 38 w 46"/>
                <a:gd name="T11" fmla="*/ 63 h 63"/>
                <a:gd name="T12" fmla="*/ 30 w 46"/>
                <a:gd name="T13" fmla="*/ 63 h 63"/>
                <a:gd name="T14" fmla="*/ 30 w 46"/>
                <a:gd name="T15" fmla="*/ 63 h 63"/>
                <a:gd name="T16" fmla="*/ 25 w 46"/>
                <a:gd name="T17" fmla="*/ 58 h 63"/>
                <a:gd name="T18" fmla="*/ 21 w 46"/>
                <a:gd name="T19" fmla="*/ 50 h 63"/>
                <a:gd name="T20" fmla="*/ 13 w 46"/>
                <a:gd name="T21" fmla="*/ 42 h 63"/>
                <a:gd name="T22" fmla="*/ 9 w 46"/>
                <a:gd name="T23" fmla="*/ 29 h 63"/>
                <a:gd name="T24" fmla="*/ 5 w 46"/>
                <a:gd name="T25" fmla="*/ 21 h 63"/>
                <a:gd name="T26" fmla="*/ 0 w 46"/>
                <a:gd name="T27" fmla="*/ 17 h 63"/>
                <a:gd name="T28" fmla="*/ 0 w 46"/>
                <a:gd name="T29" fmla="*/ 12 h 63"/>
                <a:gd name="T30" fmla="*/ 0 w 46"/>
                <a:gd name="T31" fmla="*/ 8 h 63"/>
                <a:gd name="T32" fmla="*/ 0 w 46"/>
                <a:gd name="T33" fmla="*/ 4 h 63"/>
                <a:gd name="T34" fmla="*/ 0 w 46"/>
                <a:gd name="T35" fmla="*/ 0 h 63"/>
                <a:gd name="T36" fmla="*/ 5 w 46"/>
                <a:gd name="T37" fmla="*/ 0 h 63"/>
                <a:gd name="T38" fmla="*/ 9 w 46"/>
                <a:gd name="T39" fmla="*/ 0 h 63"/>
                <a:gd name="T40" fmla="*/ 13 w 46"/>
                <a:gd name="T41" fmla="*/ 0 h 63"/>
                <a:gd name="T42" fmla="*/ 21 w 46"/>
                <a:gd name="T43" fmla="*/ 4 h 63"/>
                <a:gd name="T44" fmla="*/ 30 w 46"/>
                <a:gd name="T45" fmla="*/ 12 h 63"/>
                <a:gd name="T46" fmla="*/ 38 w 46"/>
                <a:gd name="T47" fmla="*/ 21 h 63"/>
                <a:gd name="T48" fmla="*/ 42 w 46"/>
                <a:gd name="T49" fmla="*/ 29 h 63"/>
                <a:gd name="T50" fmla="*/ 46 w 46"/>
                <a:gd name="T51" fmla="*/ 33 h 63"/>
                <a:gd name="T52" fmla="*/ 46 w 46"/>
                <a:gd name="T53" fmla="*/ 42 h 63"/>
                <a:gd name="T54" fmla="*/ 46 w 46"/>
                <a:gd name="T55" fmla="*/ 46 h 63"/>
                <a:gd name="T56" fmla="*/ 46 w 46"/>
                <a:gd name="T57" fmla="*/ 4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" h="63">
                  <a:moveTo>
                    <a:pt x="46" y="46"/>
                  </a:moveTo>
                  <a:lnTo>
                    <a:pt x="42" y="50"/>
                  </a:lnTo>
                  <a:lnTo>
                    <a:pt x="42" y="54"/>
                  </a:lnTo>
                  <a:lnTo>
                    <a:pt x="42" y="58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25" y="58"/>
                  </a:lnTo>
                  <a:lnTo>
                    <a:pt x="21" y="50"/>
                  </a:lnTo>
                  <a:lnTo>
                    <a:pt x="13" y="42"/>
                  </a:lnTo>
                  <a:lnTo>
                    <a:pt x="9" y="29"/>
                  </a:lnTo>
                  <a:lnTo>
                    <a:pt x="5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0" y="12"/>
                  </a:lnTo>
                  <a:lnTo>
                    <a:pt x="38" y="21"/>
                  </a:lnTo>
                  <a:lnTo>
                    <a:pt x="42" y="29"/>
                  </a:lnTo>
                  <a:lnTo>
                    <a:pt x="46" y="33"/>
                  </a:lnTo>
                  <a:lnTo>
                    <a:pt x="46" y="42"/>
                  </a:lnTo>
                  <a:lnTo>
                    <a:pt x="46" y="46"/>
                  </a:lnTo>
                  <a:lnTo>
                    <a:pt x="46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3">
              <a:extLst>
                <a:ext uri="{FF2B5EF4-FFF2-40B4-BE49-F238E27FC236}">
                  <a16:creationId xmlns:a16="http://schemas.microsoft.com/office/drawing/2014/main" id="{EA0AF6E1-592D-4C0F-AB09-224DC19D8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055" y="24015251"/>
              <a:ext cx="459638" cy="821217"/>
            </a:xfrm>
            <a:custGeom>
              <a:avLst/>
              <a:gdLst>
                <a:gd name="T0" fmla="*/ 75 w 75"/>
                <a:gd name="T1" fmla="*/ 21 h 134"/>
                <a:gd name="T2" fmla="*/ 75 w 75"/>
                <a:gd name="T3" fmla="*/ 25 h 134"/>
                <a:gd name="T4" fmla="*/ 71 w 75"/>
                <a:gd name="T5" fmla="*/ 33 h 134"/>
                <a:gd name="T6" fmla="*/ 67 w 75"/>
                <a:gd name="T7" fmla="*/ 42 h 134"/>
                <a:gd name="T8" fmla="*/ 63 w 75"/>
                <a:gd name="T9" fmla="*/ 54 h 134"/>
                <a:gd name="T10" fmla="*/ 50 w 75"/>
                <a:gd name="T11" fmla="*/ 71 h 134"/>
                <a:gd name="T12" fmla="*/ 42 w 75"/>
                <a:gd name="T13" fmla="*/ 88 h 134"/>
                <a:gd name="T14" fmla="*/ 29 w 75"/>
                <a:gd name="T15" fmla="*/ 109 h 134"/>
                <a:gd name="T16" fmla="*/ 17 w 75"/>
                <a:gd name="T17" fmla="*/ 134 h 134"/>
                <a:gd name="T18" fmla="*/ 0 w 75"/>
                <a:gd name="T19" fmla="*/ 134 h 134"/>
                <a:gd name="T20" fmla="*/ 8 w 75"/>
                <a:gd name="T21" fmla="*/ 109 h 134"/>
                <a:gd name="T22" fmla="*/ 17 w 75"/>
                <a:gd name="T23" fmla="*/ 88 h 134"/>
                <a:gd name="T24" fmla="*/ 21 w 75"/>
                <a:gd name="T25" fmla="*/ 67 h 134"/>
                <a:gd name="T26" fmla="*/ 25 w 75"/>
                <a:gd name="T27" fmla="*/ 50 h 134"/>
                <a:gd name="T28" fmla="*/ 29 w 75"/>
                <a:gd name="T29" fmla="*/ 38 h 134"/>
                <a:gd name="T30" fmla="*/ 33 w 75"/>
                <a:gd name="T31" fmla="*/ 29 h 134"/>
                <a:gd name="T32" fmla="*/ 33 w 75"/>
                <a:gd name="T33" fmla="*/ 21 h 134"/>
                <a:gd name="T34" fmla="*/ 33 w 75"/>
                <a:gd name="T35" fmla="*/ 17 h 134"/>
                <a:gd name="T36" fmla="*/ 29 w 75"/>
                <a:gd name="T37" fmla="*/ 13 h 134"/>
                <a:gd name="T38" fmla="*/ 29 w 75"/>
                <a:gd name="T39" fmla="*/ 8 h 134"/>
                <a:gd name="T40" fmla="*/ 33 w 75"/>
                <a:gd name="T41" fmla="*/ 4 h 134"/>
                <a:gd name="T42" fmla="*/ 38 w 75"/>
                <a:gd name="T43" fmla="*/ 4 h 134"/>
                <a:gd name="T44" fmla="*/ 42 w 75"/>
                <a:gd name="T45" fmla="*/ 0 h 134"/>
                <a:gd name="T46" fmla="*/ 46 w 75"/>
                <a:gd name="T47" fmla="*/ 0 h 134"/>
                <a:gd name="T48" fmla="*/ 50 w 75"/>
                <a:gd name="T49" fmla="*/ 4 h 134"/>
                <a:gd name="T50" fmla="*/ 58 w 75"/>
                <a:gd name="T51" fmla="*/ 4 h 134"/>
                <a:gd name="T52" fmla="*/ 67 w 75"/>
                <a:gd name="T53" fmla="*/ 8 h 134"/>
                <a:gd name="T54" fmla="*/ 71 w 75"/>
                <a:gd name="T55" fmla="*/ 13 h 134"/>
                <a:gd name="T56" fmla="*/ 75 w 75"/>
                <a:gd name="T57" fmla="*/ 17 h 134"/>
                <a:gd name="T58" fmla="*/ 75 w 75"/>
                <a:gd name="T59" fmla="*/ 21 h 134"/>
                <a:gd name="T60" fmla="*/ 75 w 75"/>
                <a:gd name="T61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134">
                  <a:moveTo>
                    <a:pt x="75" y="21"/>
                  </a:moveTo>
                  <a:lnTo>
                    <a:pt x="75" y="25"/>
                  </a:lnTo>
                  <a:lnTo>
                    <a:pt x="71" y="33"/>
                  </a:lnTo>
                  <a:lnTo>
                    <a:pt x="67" y="42"/>
                  </a:lnTo>
                  <a:lnTo>
                    <a:pt x="63" y="54"/>
                  </a:lnTo>
                  <a:lnTo>
                    <a:pt x="50" y="71"/>
                  </a:lnTo>
                  <a:lnTo>
                    <a:pt x="42" y="88"/>
                  </a:lnTo>
                  <a:lnTo>
                    <a:pt x="29" y="109"/>
                  </a:lnTo>
                  <a:lnTo>
                    <a:pt x="17" y="134"/>
                  </a:lnTo>
                  <a:lnTo>
                    <a:pt x="0" y="134"/>
                  </a:lnTo>
                  <a:lnTo>
                    <a:pt x="8" y="109"/>
                  </a:lnTo>
                  <a:lnTo>
                    <a:pt x="17" y="88"/>
                  </a:lnTo>
                  <a:lnTo>
                    <a:pt x="21" y="67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3" y="17"/>
                  </a:lnTo>
                  <a:lnTo>
                    <a:pt x="29" y="13"/>
                  </a:lnTo>
                  <a:lnTo>
                    <a:pt x="29" y="8"/>
                  </a:lnTo>
                  <a:lnTo>
                    <a:pt x="33" y="4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7" y="8"/>
                  </a:lnTo>
                  <a:lnTo>
                    <a:pt x="71" y="13"/>
                  </a:lnTo>
                  <a:lnTo>
                    <a:pt x="75" y="17"/>
                  </a:lnTo>
                  <a:lnTo>
                    <a:pt x="75" y="21"/>
                  </a:lnTo>
                  <a:lnTo>
                    <a:pt x="7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34">
              <a:extLst>
                <a:ext uri="{FF2B5EF4-FFF2-40B4-BE49-F238E27FC236}">
                  <a16:creationId xmlns:a16="http://schemas.microsoft.com/office/drawing/2014/main" id="{5C82B9A3-66C7-47EF-AD54-902E16B22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510" y="24652614"/>
              <a:ext cx="1483094" cy="281910"/>
            </a:xfrm>
            <a:custGeom>
              <a:avLst/>
              <a:gdLst>
                <a:gd name="T0" fmla="*/ 142 w 242"/>
                <a:gd name="T1" fmla="*/ 9 h 46"/>
                <a:gd name="T2" fmla="*/ 154 w 242"/>
                <a:gd name="T3" fmla="*/ 9 h 46"/>
                <a:gd name="T4" fmla="*/ 163 w 242"/>
                <a:gd name="T5" fmla="*/ 5 h 46"/>
                <a:gd name="T6" fmla="*/ 171 w 242"/>
                <a:gd name="T7" fmla="*/ 5 h 46"/>
                <a:gd name="T8" fmla="*/ 179 w 242"/>
                <a:gd name="T9" fmla="*/ 5 h 46"/>
                <a:gd name="T10" fmla="*/ 188 w 242"/>
                <a:gd name="T11" fmla="*/ 5 h 46"/>
                <a:gd name="T12" fmla="*/ 192 w 242"/>
                <a:gd name="T13" fmla="*/ 0 h 46"/>
                <a:gd name="T14" fmla="*/ 196 w 242"/>
                <a:gd name="T15" fmla="*/ 0 h 46"/>
                <a:gd name="T16" fmla="*/ 200 w 242"/>
                <a:gd name="T17" fmla="*/ 0 h 46"/>
                <a:gd name="T18" fmla="*/ 204 w 242"/>
                <a:gd name="T19" fmla="*/ 0 h 46"/>
                <a:gd name="T20" fmla="*/ 213 w 242"/>
                <a:gd name="T21" fmla="*/ 5 h 46"/>
                <a:gd name="T22" fmla="*/ 221 w 242"/>
                <a:gd name="T23" fmla="*/ 9 h 46"/>
                <a:gd name="T24" fmla="*/ 230 w 242"/>
                <a:gd name="T25" fmla="*/ 13 h 46"/>
                <a:gd name="T26" fmla="*/ 234 w 242"/>
                <a:gd name="T27" fmla="*/ 17 h 46"/>
                <a:gd name="T28" fmla="*/ 242 w 242"/>
                <a:gd name="T29" fmla="*/ 17 h 46"/>
                <a:gd name="T30" fmla="*/ 242 w 242"/>
                <a:gd name="T31" fmla="*/ 21 h 46"/>
                <a:gd name="T32" fmla="*/ 242 w 242"/>
                <a:gd name="T33" fmla="*/ 26 h 46"/>
                <a:gd name="T34" fmla="*/ 242 w 242"/>
                <a:gd name="T35" fmla="*/ 26 h 46"/>
                <a:gd name="T36" fmla="*/ 238 w 242"/>
                <a:gd name="T37" fmla="*/ 30 h 46"/>
                <a:gd name="T38" fmla="*/ 234 w 242"/>
                <a:gd name="T39" fmla="*/ 30 h 46"/>
                <a:gd name="T40" fmla="*/ 230 w 242"/>
                <a:gd name="T41" fmla="*/ 30 h 46"/>
                <a:gd name="T42" fmla="*/ 221 w 242"/>
                <a:gd name="T43" fmla="*/ 34 h 46"/>
                <a:gd name="T44" fmla="*/ 213 w 242"/>
                <a:gd name="T45" fmla="*/ 34 h 46"/>
                <a:gd name="T46" fmla="*/ 200 w 242"/>
                <a:gd name="T47" fmla="*/ 34 h 46"/>
                <a:gd name="T48" fmla="*/ 192 w 242"/>
                <a:gd name="T49" fmla="*/ 34 h 46"/>
                <a:gd name="T50" fmla="*/ 167 w 242"/>
                <a:gd name="T51" fmla="*/ 34 h 46"/>
                <a:gd name="T52" fmla="*/ 138 w 242"/>
                <a:gd name="T53" fmla="*/ 34 h 46"/>
                <a:gd name="T54" fmla="*/ 88 w 242"/>
                <a:gd name="T55" fmla="*/ 42 h 46"/>
                <a:gd name="T56" fmla="*/ 75 w 242"/>
                <a:gd name="T57" fmla="*/ 42 h 46"/>
                <a:gd name="T58" fmla="*/ 67 w 242"/>
                <a:gd name="T59" fmla="*/ 42 h 46"/>
                <a:gd name="T60" fmla="*/ 58 w 242"/>
                <a:gd name="T61" fmla="*/ 46 h 46"/>
                <a:gd name="T62" fmla="*/ 50 w 242"/>
                <a:gd name="T63" fmla="*/ 46 h 46"/>
                <a:gd name="T64" fmla="*/ 42 w 242"/>
                <a:gd name="T65" fmla="*/ 46 h 46"/>
                <a:gd name="T66" fmla="*/ 37 w 242"/>
                <a:gd name="T67" fmla="*/ 46 h 46"/>
                <a:gd name="T68" fmla="*/ 33 w 242"/>
                <a:gd name="T69" fmla="*/ 46 h 46"/>
                <a:gd name="T70" fmla="*/ 29 w 242"/>
                <a:gd name="T71" fmla="*/ 46 h 46"/>
                <a:gd name="T72" fmla="*/ 29 w 242"/>
                <a:gd name="T73" fmla="*/ 46 h 46"/>
                <a:gd name="T74" fmla="*/ 21 w 242"/>
                <a:gd name="T75" fmla="*/ 46 h 46"/>
                <a:gd name="T76" fmla="*/ 17 w 242"/>
                <a:gd name="T77" fmla="*/ 46 h 46"/>
                <a:gd name="T78" fmla="*/ 12 w 242"/>
                <a:gd name="T79" fmla="*/ 42 h 46"/>
                <a:gd name="T80" fmla="*/ 8 w 242"/>
                <a:gd name="T81" fmla="*/ 38 h 46"/>
                <a:gd name="T82" fmla="*/ 4 w 242"/>
                <a:gd name="T83" fmla="*/ 34 h 46"/>
                <a:gd name="T84" fmla="*/ 0 w 242"/>
                <a:gd name="T85" fmla="*/ 30 h 46"/>
                <a:gd name="T86" fmla="*/ 0 w 242"/>
                <a:gd name="T87" fmla="*/ 26 h 46"/>
                <a:gd name="T88" fmla="*/ 12 w 242"/>
                <a:gd name="T89" fmla="*/ 26 h 46"/>
                <a:gd name="T90" fmla="*/ 25 w 242"/>
                <a:gd name="T91" fmla="*/ 26 h 46"/>
                <a:gd name="T92" fmla="*/ 37 w 242"/>
                <a:gd name="T93" fmla="*/ 21 h 46"/>
                <a:gd name="T94" fmla="*/ 54 w 242"/>
                <a:gd name="T95" fmla="*/ 21 h 46"/>
                <a:gd name="T96" fmla="*/ 75 w 242"/>
                <a:gd name="T97" fmla="*/ 21 h 46"/>
                <a:gd name="T98" fmla="*/ 96 w 242"/>
                <a:gd name="T99" fmla="*/ 17 h 46"/>
                <a:gd name="T100" fmla="*/ 117 w 242"/>
                <a:gd name="T101" fmla="*/ 13 h 46"/>
                <a:gd name="T102" fmla="*/ 142 w 242"/>
                <a:gd name="T103" fmla="*/ 9 h 46"/>
                <a:gd name="T104" fmla="*/ 142 w 242"/>
                <a:gd name="T105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2" h="46">
                  <a:moveTo>
                    <a:pt x="142" y="9"/>
                  </a:moveTo>
                  <a:lnTo>
                    <a:pt x="154" y="9"/>
                  </a:lnTo>
                  <a:lnTo>
                    <a:pt x="163" y="5"/>
                  </a:lnTo>
                  <a:lnTo>
                    <a:pt x="171" y="5"/>
                  </a:lnTo>
                  <a:lnTo>
                    <a:pt x="179" y="5"/>
                  </a:lnTo>
                  <a:lnTo>
                    <a:pt x="188" y="5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13" y="5"/>
                  </a:lnTo>
                  <a:lnTo>
                    <a:pt x="221" y="9"/>
                  </a:lnTo>
                  <a:lnTo>
                    <a:pt x="230" y="13"/>
                  </a:lnTo>
                  <a:lnTo>
                    <a:pt x="234" y="17"/>
                  </a:lnTo>
                  <a:lnTo>
                    <a:pt x="242" y="17"/>
                  </a:lnTo>
                  <a:lnTo>
                    <a:pt x="242" y="21"/>
                  </a:lnTo>
                  <a:lnTo>
                    <a:pt x="242" y="26"/>
                  </a:lnTo>
                  <a:lnTo>
                    <a:pt x="242" y="26"/>
                  </a:lnTo>
                  <a:lnTo>
                    <a:pt x="238" y="30"/>
                  </a:lnTo>
                  <a:lnTo>
                    <a:pt x="234" y="30"/>
                  </a:lnTo>
                  <a:lnTo>
                    <a:pt x="230" y="30"/>
                  </a:lnTo>
                  <a:lnTo>
                    <a:pt x="221" y="34"/>
                  </a:lnTo>
                  <a:lnTo>
                    <a:pt x="213" y="34"/>
                  </a:lnTo>
                  <a:lnTo>
                    <a:pt x="200" y="34"/>
                  </a:lnTo>
                  <a:lnTo>
                    <a:pt x="192" y="34"/>
                  </a:lnTo>
                  <a:lnTo>
                    <a:pt x="167" y="34"/>
                  </a:lnTo>
                  <a:lnTo>
                    <a:pt x="138" y="34"/>
                  </a:lnTo>
                  <a:lnTo>
                    <a:pt x="88" y="42"/>
                  </a:lnTo>
                  <a:lnTo>
                    <a:pt x="75" y="42"/>
                  </a:lnTo>
                  <a:lnTo>
                    <a:pt x="67" y="42"/>
                  </a:lnTo>
                  <a:lnTo>
                    <a:pt x="58" y="46"/>
                  </a:lnTo>
                  <a:lnTo>
                    <a:pt x="50" y="46"/>
                  </a:lnTo>
                  <a:lnTo>
                    <a:pt x="42" y="46"/>
                  </a:lnTo>
                  <a:lnTo>
                    <a:pt x="37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12" y="26"/>
                  </a:lnTo>
                  <a:lnTo>
                    <a:pt x="25" y="26"/>
                  </a:lnTo>
                  <a:lnTo>
                    <a:pt x="37" y="21"/>
                  </a:lnTo>
                  <a:lnTo>
                    <a:pt x="54" y="21"/>
                  </a:lnTo>
                  <a:lnTo>
                    <a:pt x="75" y="21"/>
                  </a:lnTo>
                  <a:lnTo>
                    <a:pt x="96" y="17"/>
                  </a:lnTo>
                  <a:lnTo>
                    <a:pt x="117" y="13"/>
                  </a:lnTo>
                  <a:lnTo>
                    <a:pt x="142" y="9"/>
                  </a:lnTo>
                  <a:lnTo>
                    <a:pt x="142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5">
              <a:extLst>
                <a:ext uri="{FF2B5EF4-FFF2-40B4-BE49-F238E27FC236}">
                  <a16:creationId xmlns:a16="http://schemas.microsoft.com/office/drawing/2014/main" id="{DDD87064-893B-4E1F-B9EA-FC766635A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603" y="23813013"/>
              <a:ext cx="588335" cy="202242"/>
            </a:xfrm>
            <a:custGeom>
              <a:avLst/>
              <a:gdLst>
                <a:gd name="T0" fmla="*/ 29 w 96"/>
                <a:gd name="T1" fmla="*/ 8 h 33"/>
                <a:gd name="T2" fmla="*/ 45 w 96"/>
                <a:gd name="T3" fmla="*/ 8 h 33"/>
                <a:gd name="T4" fmla="*/ 58 w 96"/>
                <a:gd name="T5" fmla="*/ 4 h 33"/>
                <a:gd name="T6" fmla="*/ 70 w 96"/>
                <a:gd name="T7" fmla="*/ 0 h 33"/>
                <a:gd name="T8" fmla="*/ 79 w 96"/>
                <a:gd name="T9" fmla="*/ 0 h 33"/>
                <a:gd name="T10" fmla="*/ 83 w 96"/>
                <a:gd name="T11" fmla="*/ 0 h 33"/>
                <a:gd name="T12" fmla="*/ 91 w 96"/>
                <a:gd name="T13" fmla="*/ 4 h 33"/>
                <a:gd name="T14" fmla="*/ 91 w 96"/>
                <a:gd name="T15" fmla="*/ 8 h 33"/>
                <a:gd name="T16" fmla="*/ 96 w 96"/>
                <a:gd name="T17" fmla="*/ 8 h 33"/>
                <a:gd name="T18" fmla="*/ 91 w 96"/>
                <a:gd name="T19" fmla="*/ 12 h 33"/>
                <a:gd name="T20" fmla="*/ 87 w 96"/>
                <a:gd name="T21" fmla="*/ 16 h 33"/>
                <a:gd name="T22" fmla="*/ 79 w 96"/>
                <a:gd name="T23" fmla="*/ 20 h 33"/>
                <a:gd name="T24" fmla="*/ 66 w 96"/>
                <a:gd name="T25" fmla="*/ 25 h 33"/>
                <a:gd name="T26" fmla="*/ 54 w 96"/>
                <a:gd name="T27" fmla="*/ 29 h 33"/>
                <a:gd name="T28" fmla="*/ 41 w 96"/>
                <a:gd name="T29" fmla="*/ 29 h 33"/>
                <a:gd name="T30" fmla="*/ 33 w 96"/>
                <a:gd name="T31" fmla="*/ 33 h 33"/>
                <a:gd name="T32" fmla="*/ 20 w 96"/>
                <a:gd name="T33" fmla="*/ 33 h 33"/>
                <a:gd name="T34" fmla="*/ 12 w 96"/>
                <a:gd name="T35" fmla="*/ 33 h 33"/>
                <a:gd name="T36" fmla="*/ 8 w 96"/>
                <a:gd name="T37" fmla="*/ 29 h 33"/>
                <a:gd name="T38" fmla="*/ 0 w 96"/>
                <a:gd name="T39" fmla="*/ 29 h 33"/>
                <a:gd name="T40" fmla="*/ 0 w 96"/>
                <a:gd name="T41" fmla="*/ 25 h 33"/>
                <a:gd name="T42" fmla="*/ 0 w 96"/>
                <a:gd name="T43" fmla="*/ 25 h 33"/>
                <a:gd name="T44" fmla="*/ 0 w 96"/>
                <a:gd name="T45" fmla="*/ 20 h 33"/>
                <a:gd name="T46" fmla="*/ 4 w 96"/>
                <a:gd name="T47" fmla="*/ 20 h 33"/>
                <a:gd name="T48" fmla="*/ 4 w 96"/>
                <a:gd name="T49" fmla="*/ 16 h 33"/>
                <a:gd name="T50" fmla="*/ 8 w 96"/>
                <a:gd name="T51" fmla="*/ 16 h 33"/>
                <a:gd name="T52" fmla="*/ 16 w 96"/>
                <a:gd name="T53" fmla="*/ 12 h 33"/>
                <a:gd name="T54" fmla="*/ 20 w 96"/>
                <a:gd name="T55" fmla="*/ 12 h 33"/>
                <a:gd name="T56" fmla="*/ 29 w 96"/>
                <a:gd name="T57" fmla="*/ 8 h 33"/>
                <a:gd name="T58" fmla="*/ 29 w 96"/>
                <a:gd name="T5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6" h="33">
                  <a:moveTo>
                    <a:pt x="29" y="8"/>
                  </a:moveTo>
                  <a:lnTo>
                    <a:pt x="45" y="8"/>
                  </a:lnTo>
                  <a:lnTo>
                    <a:pt x="58" y="4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91" y="12"/>
                  </a:lnTo>
                  <a:lnTo>
                    <a:pt x="87" y="16"/>
                  </a:lnTo>
                  <a:lnTo>
                    <a:pt x="79" y="20"/>
                  </a:lnTo>
                  <a:lnTo>
                    <a:pt x="66" y="25"/>
                  </a:lnTo>
                  <a:lnTo>
                    <a:pt x="54" y="29"/>
                  </a:lnTo>
                  <a:lnTo>
                    <a:pt x="41" y="29"/>
                  </a:lnTo>
                  <a:lnTo>
                    <a:pt x="33" y="33"/>
                  </a:lnTo>
                  <a:lnTo>
                    <a:pt x="20" y="33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29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6">
              <a:extLst>
                <a:ext uri="{FF2B5EF4-FFF2-40B4-BE49-F238E27FC236}">
                  <a16:creationId xmlns:a16="http://schemas.microsoft.com/office/drawing/2014/main" id="{64CA3DE2-B11D-4C1A-A596-DE6D9BE37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510" y="23065338"/>
              <a:ext cx="815091" cy="1029586"/>
            </a:xfrm>
            <a:custGeom>
              <a:avLst/>
              <a:gdLst>
                <a:gd name="T0" fmla="*/ 21 w 133"/>
                <a:gd name="T1" fmla="*/ 138 h 168"/>
                <a:gd name="T2" fmla="*/ 46 w 133"/>
                <a:gd name="T3" fmla="*/ 109 h 168"/>
                <a:gd name="T4" fmla="*/ 54 w 133"/>
                <a:gd name="T5" fmla="*/ 92 h 168"/>
                <a:gd name="T6" fmla="*/ 67 w 133"/>
                <a:gd name="T7" fmla="*/ 80 h 168"/>
                <a:gd name="T8" fmla="*/ 75 w 133"/>
                <a:gd name="T9" fmla="*/ 67 h 168"/>
                <a:gd name="T10" fmla="*/ 79 w 133"/>
                <a:gd name="T11" fmla="*/ 55 h 168"/>
                <a:gd name="T12" fmla="*/ 83 w 133"/>
                <a:gd name="T13" fmla="*/ 42 h 168"/>
                <a:gd name="T14" fmla="*/ 88 w 133"/>
                <a:gd name="T15" fmla="*/ 34 h 168"/>
                <a:gd name="T16" fmla="*/ 92 w 133"/>
                <a:gd name="T17" fmla="*/ 30 h 168"/>
                <a:gd name="T18" fmla="*/ 92 w 133"/>
                <a:gd name="T19" fmla="*/ 21 h 168"/>
                <a:gd name="T20" fmla="*/ 92 w 133"/>
                <a:gd name="T21" fmla="*/ 13 h 168"/>
                <a:gd name="T22" fmla="*/ 88 w 133"/>
                <a:gd name="T23" fmla="*/ 9 h 168"/>
                <a:gd name="T24" fmla="*/ 88 w 133"/>
                <a:gd name="T25" fmla="*/ 5 h 168"/>
                <a:gd name="T26" fmla="*/ 92 w 133"/>
                <a:gd name="T27" fmla="*/ 5 h 168"/>
                <a:gd name="T28" fmla="*/ 96 w 133"/>
                <a:gd name="T29" fmla="*/ 0 h 168"/>
                <a:gd name="T30" fmla="*/ 100 w 133"/>
                <a:gd name="T31" fmla="*/ 0 h 168"/>
                <a:gd name="T32" fmla="*/ 104 w 133"/>
                <a:gd name="T33" fmla="*/ 0 h 168"/>
                <a:gd name="T34" fmla="*/ 113 w 133"/>
                <a:gd name="T35" fmla="*/ 5 h 168"/>
                <a:gd name="T36" fmla="*/ 121 w 133"/>
                <a:gd name="T37" fmla="*/ 5 h 168"/>
                <a:gd name="T38" fmla="*/ 125 w 133"/>
                <a:gd name="T39" fmla="*/ 9 h 168"/>
                <a:gd name="T40" fmla="*/ 129 w 133"/>
                <a:gd name="T41" fmla="*/ 13 h 168"/>
                <a:gd name="T42" fmla="*/ 133 w 133"/>
                <a:gd name="T43" fmla="*/ 17 h 168"/>
                <a:gd name="T44" fmla="*/ 133 w 133"/>
                <a:gd name="T45" fmla="*/ 21 h 168"/>
                <a:gd name="T46" fmla="*/ 133 w 133"/>
                <a:gd name="T47" fmla="*/ 26 h 168"/>
                <a:gd name="T48" fmla="*/ 129 w 133"/>
                <a:gd name="T49" fmla="*/ 34 h 168"/>
                <a:gd name="T50" fmla="*/ 125 w 133"/>
                <a:gd name="T51" fmla="*/ 42 h 168"/>
                <a:gd name="T52" fmla="*/ 121 w 133"/>
                <a:gd name="T53" fmla="*/ 51 h 168"/>
                <a:gd name="T54" fmla="*/ 113 w 133"/>
                <a:gd name="T55" fmla="*/ 63 h 168"/>
                <a:gd name="T56" fmla="*/ 104 w 133"/>
                <a:gd name="T57" fmla="*/ 76 h 168"/>
                <a:gd name="T58" fmla="*/ 92 w 133"/>
                <a:gd name="T59" fmla="*/ 88 h 168"/>
                <a:gd name="T60" fmla="*/ 79 w 133"/>
                <a:gd name="T61" fmla="*/ 105 h 168"/>
                <a:gd name="T62" fmla="*/ 67 w 133"/>
                <a:gd name="T63" fmla="*/ 122 h 168"/>
                <a:gd name="T64" fmla="*/ 54 w 133"/>
                <a:gd name="T65" fmla="*/ 134 h 168"/>
                <a:gd name="T66" fmla="*/ 42 w 133"/>
                <a:gd name="T67" fmla="*/ 147 h 168"/>
                <a:gd name="T68" fmla="*/ 29 w 133"/>
                <a:gd name="T69" fmla="*/ 155 h 168"/>
                <a:gd name="T70" fmla="*/ 21 w 133"/>
                <a:gd name="T71" fmla="*/ 159 h 168"/>
                <a:gd name="T72" fmla="*/ 12 w 133"/>
                <a:gd name="T73" fmla="*/ 168 h 168"/>
                <a:gd name="T74" fmla="*/ 8 w 133"/>
                <a:gd name="T75" fmla="*/ 168 h 168"/>
                <a:gd name="T76" fmla="*/ 4 w 133"/>
                <a:gd name="T77" fmla="*/ 168 h 168"/>
                <a:gd name="T78" fmla="*/ 0 w 133"/>
                <a:gd name="T79" fmla="*/ 163 h 168"/>
                <a:gd name="T80" fmla="*/ 4 w 133"/>
                <a:gd name="T81" fmla="*/ 159 h 168"/>
                <a:gd name="T82" fmla="*/ 12 w 133"/>
                <a:gd name="T83" fmla="*/ 147 h 168"/>
                <a:gd name="T84" fmla="*/ 21 w 133"/>
                <a:gd name="T85" fmla="*/ 138 h 168"/>
                <a:gd name="T86" fmla="*/ 21 w 133"/>
                <a:gd name="T87" fmla="*/ 13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3" h="168">
                  <a:moveTo>
                    <a:pt x="21" y="138"/>
                  </a:moveTo>
                  <a:lnTo>
                    <a:pt x="46" y="109"/>
                  </a:lnTo>
                  <a:lnTo>
                    <a:pt x="54" y="92"/>
                  </a:lnTo>
                  <a:lnTo>
                    <a:pt x="67" y="80"/>
                  </a:lnTo>
                  <a:lnTo>
                    <a:pt x="75" y="67"/>
                  </a:lnTo>
                  <a:lnTo>
                    <a:pt x="79" y="55"/>
                  </a:lnTo>
                  <a:lnTo>
                    <a:pt x="83" y="42"/>
                  </a:lnTo>
                  <a:lnTo>
                    <a:pt x="88" y="34"/>
                  </a:lnTo>
                  <a:lnTo>
                    <a:pt x="92" y="30"/>
                  </a:lnTo>
                  <a:lnTo>
                    <a:pt x="92" y="21"/>
                  </a:lnTo>
                  <a:lnTo>
                    <a:pt x="92" y="13"/>
                  </a:lnTo>
                  <a:lnTo>
                    <a:pt x="88" y="9"/>
                  </a:lnTo>
                  <a:lnTo>
                    <a:pt x="88" y="5"/>
                  </a:lnTo>
                  <a:lnTo>
                    <a:pt x="92" y="5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5"/>
                  </a:lnTo>
                  <a:lnTo>
                    <a:pt x="121" y="5"/>
                  </a:lnTo>
                  <a:lnTo>
                    <a:pt x="125" y="9"/>
                  </a:lnTo>
                  <a:lnTo>
                    <a:pt x="129" y="13"/>
                  </a:lnTo>
                  <a:lnTo>
                    <a:pt x="133" y="17"/>
                  </a:lnTo>
                  <a:lnTo>
                    <a:pt x="133" y="21"/>
                  </a:lnTo>
                  <a:lnTo>
                    <a:pt x="133" y="26"/>
                  </a:lnTo>
                  <a:lnTo>
                    <a:pt x="129" y="34"/>
                  </a:lnTo>
                  <a:lnTo>
                    <a:pt x="125" y="42"/>
                  </a:lnTo>
                  <a:lnTo>
                    <a:pt x="121" y="51"/>
                  </a:lnTo>
                  <a:lnTo>
                    <a:pt x="113" y="63"/>
                  </a:lnTo>
                  <a:lnTo>
                    <a:pt x="104" y="76"/>
                  </a:lnTo>
                  <a:lnTo>
                    <a:pt x="92" y="88"/>
                  </a:lnTo>
                  <a:lnTo>
                    <a:pt x="79" y="105"/>
                  </a:lnTo>
                  <a:lnTo>
                    <a:pt x="67" y="122"/>
                  </a:lnTo>
                  <a:lnTo>
                    <a:pt x="54" y="134"/>
                  </a:lnTo>
                  <a:lnTo>
                    <a:pt x="42" y="147"/>
                  </a:lnTo>
                  <a:lnTo>
                    <a:pt x="29" y="155"/>
                  </a:lnTo>
                  <a:lnTo>
                    <a:pt x="21" y="159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0" y="163"/>
                  </a:lnTo>
                  <a:lnTo>
                    <a:pt x="4" y="159"/>
                  </a:lnTo>
                  <a:lnTo>
                    <a:pt x="12" y="147"/>
                  </a:lnTo>
                  <a:lnTo>
                    <a:pt x="21" y="138"/>
                  </a:lnTo>
                  <a:lnTo>
                    <a:pt x="21" y="1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7">
              <a:extLst>
                <a:ext uri="{FF2B5EF4-FFF2-40B4-BE49-F238E27FC236}">
                  <a16:creationId xmlns:a16="http://schemas.microsoft.com/office/drawing/2014/main" id="{9D5B2B8F-75AF-4607-84D1-B2011ECB7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845" y="23249193"/>
              <a:ext cx="1201183" cy="766063"/>
            </a:xfrm>
            <a:custGeom>
              <a:avLst/>
              <a:gdLst>
                <a:gd name="T0" fmla="*/ 196 w 196"/>
                <a:gd name="T1" fmla="*/ 112 h 125"/>
                <a:gd name="T2" fmla="*/ 196 w 196"/>
                <a:gd name="T3" fmla="*/ 117 h 125"/>
                <a:gd name="T4" fmla="*/ 192 w 196"/>
                <a:gd name="T5" fmla="*/ 117 h 125"/>
                <a:gd name="T6" fmla="*/ 184 w 196"/>
                <a:gd name="T7" fmla="*/ 121 h 125"/>
                <a:gd name="T8" fmla="*/ 175 w 196"/>
                <a:gd name="T9" fmla="*/ 121 h 125"/>
                <a:gd name="T10" fmla="*/ 167 w 196"/>
                <a:gd name="T11" fmla="*/ 121 h 125"/>
                <a:gd name="T12" fmla="*/ 154 w 196"/>
                <a:gd name="T13" fmla="*/ 125 h 125"/>
                <a:gd name="T14" fmla="*/ 146 w 196"/>
                <a:gd name="T15" fmla="*/ 125 h 125"/>
                <a:gd name="T16" fmla="*/ 142 w 196"/>
                <a:gd name="T17" fmla="*/ 125 h 125"/>
                <a:gd name="T18" fmla="*/ 129 w 196"/>
                <a:gd name="T19" fmla="*/ 125 h 125"/>
                <a:gd name="T20" fmla="*/ 117 w 196"/>
                <a:gd name="T21" fmla="*/ 121 h 125"/>
                <a:gd name="T22" fmla="*/ 108 w 196"/>
                <a:gd name="T23" fmla="*/ 121 h 125"/>
                <a:gd name="T24" fmla="*/ 100 w 196"/>
                <a:gd name="T25" fmla="*/ 117 h 125"/>
                <a:gd name="T26" fmla="*/ 96 w 196"/>
                <a:gd name="T27" fmla="*/ 112 h 125"/>
                <a:gd name="T28" fmla="*/ 96 w 196"/>
                <a:gd name="T29" fmla="*/ 108 h 125"/>
                <a:gd name="T30" fmla="*/ 88 w 196"/>
                <a:gd name="T31" fmla="*/ 104 h 125"/>
                <a:gd name="T32" fmla="*/ 79 w 196"/>
                <a:gd name="T33" fmla="*/ 96 h 125"/>
                <a:gd name="T34" fmla="*/ 67 w 196"/>
                <a:gd name="T35" fmla="*/ 83 h 125"/>
                <a:gd name="T36" fmla="*/ 54 w 196"/>
                <a:gd name="T37" fmla="*/ 71 h 125"/>
                <a:gd name="T38" fmla="*/ 37 w 196"/>
                <a:gd name="T39" fmla="*/ 54 h 125"/>
                <a:gd name="T40" fmla="*/ 21 w 196"/>
                <a:gd name="T41" fmla="*/ 37 h 125"/>
                <a:gd name="T42" fmla="*/ 0 w 196"/>
                <a:gd name="T43" fmla="*/ 16 h 125"/>
                <a:gd name="T44" fmla="*/ 8 w 196"/>
                <a:gd name="T45" fmla="*/ 0 h 125"/>
                <a:gd name="T46" fmla="*/ 33 w 196"/>
                <a:gd name="T47" fmla="*/ 21 h 125"/>
                <a:gd name="T48" fmla="*/ 54 w 196"/>
                <a:gd name="T49" fmla="*/ 41 h 125"/>
                <a:gd name="T50" fmla="*/ 75 w 196"/>
                <a:gd name="T51" fmla="*/ 54 h 125"/>
                <a:gd name="T52" fmla="*/ 92 w 196"/>
                <a:gd name="T53" fmla="*/ 62 h 125"/>
                <a:gd name="T54" fmla="*/ 108 w 196"/>
                <a:gd name="T55" fmla="*/ 75 h 125"/>
                <a:gd name="T56" fmla="*/ 125 w 196"/>
                <a:gd name="T57" fmla="*/ 83 h 125"/>
                <a:gd name="T58" fmla="*/ 142 w 196"/>
                <a:gd name="T59" fmla="*/ 87 h 125"/>
                <a:gd name="T60" fmla="*/ 159 w 196"/>
                <a:gd name="T61" fmla="*/ 96 h 125"/>
                <a:gd name="T62" fmla="*/ 167 w 196"/>
                <a:gd name="T63" fmla="*/ 96 h 125"/>
                <a:gd name="T64" fmla="*/ 175 w 196"/>
                <a:gd name="T65" fmla="*/ 100 h 125"/>
                <a:gd name="T66" fmla="*/ 184 w 196"/>
                <a:gd name="T67" fmla="*/ 104 h 125"/>
                <a:gd name="T68" fmla="*/ 188 w 196"/>
                <a:gd name="T69" fmla="*/ 104 h 125"/>
                <a:gd name="T70" fmla="*/ 192 w 196"/>
                <a:gd name="T71" fmla="*/ 108 h 125"/>
                <a:gd name="T72" fmla="*/ 192 w 196"/>
                <a:gd name="T73" fmla="*/ 108 h 125"/>
                <a:gd name="T74" fmla="*/ 196 w 196"/>
                <a:gd name="T75" fmla="*/ 112 h 125"/>
                <a:gd name="T76" fmla="*/ 196 w 196"/>
                <a:gd name="T77" fmla="*/ 112 h 125"/>
                <a:gd name="T78" fmla="*/ 196 w 196"/>
                <a:gd name="T79" fmla="*/ 11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6" h="125">
                  <a:moveTo>
                    <a:pt x="196" y="112"/>
                  </a:moveTo>
                  <a:lnTo>
                    <a:pt x="196" y="117"/>
                  </a:lnTo>
                  <a:lnTo>
                    <a:pt x="192" y="117"/>
                  </a:lnTo>
                  <a:lnTo>
                    <a:pt x="184" y="121"/>
                  </a:lnTo>
                  <a:lnTo>
                    <a:pt x="175" y="121"/>
                  </a:lnTo>
                  <a:lnTo>
                    <a:pt x="167" y="121"/>
                  </a:lnTo>
                  <a:lnTo>
                    <a:pt x="154" y="125"/>
                  </a:lnTo>
                  <a:lnTo>
                    <a:pt x="146" y="125"/>
                  </a:lnTo>
                  <a:lnTo>
                    <a:pt x="142" y="125"/>
                  </a:lnTo>
                  <a:lnTo>
                    <a:pt x="129" y="125"/>
                  </a:lnTo>
                  <a:lnTo>
                    <a:pt x="117" y="121"/>
                  </a:lnTo>
                  <a:lnTo>
                    <a:pt x="108" y="121"/>
                  </a:lnTo>
                  <a:lnTo>
                    <a:pt x="100" y="117"/>
                  </a:lnTo>
                  <a:lnTo>
                    <a:pt x="96" y="112"/>
                  </a:lnTo>
                  <a:lnTo>
                    <a:pt x="96" y="108"/>
                  </a:lnTo>
                  <a:lnTo>
                    <a:pt x="88" y="104"/>
                  </a:lnTo>
                  <a:lnTo>
                    <a:pt x="79" y="96"/>
                  </a:lnTo>
                  <a:lnTo>
                    <a:pt x="67" y="83"/>
                  </a:lnTo>
                  <a:lnTo>
                    <a:pt x="54" y="71"/>
                  </a:lnTo>
                  <a:lnTo>
                    <a:pt x="37" y="54"/>
                  </a:lnTo>
                  <a:lnTo>
                    <a:pt x="21" y="37"/>
                  </a:lnTo>
                  <a:lnTo>
                    <a:pt x="0" y="16"/>
                  </a:lnTo>
                  <a:lnTo>
                    <a:pt x="8" y="0"/>
                  </a:lnTo>
                  <a:lnTo>
                    <a:pt x="33" y="21"/>
                  </a:lnTo>
                  <a:lnTo>
                    <a:pt x="54" y="41"/>
                  </a:lnTo>
                  <a:lnTo>
                    <a:pt x="75" y="54"/>
                  </a:lnTo>
                  <a:lnTo>
                    <a:pt x="92" y="62"/>
                  </a:lnTo>
                  <a:lnTo>
                    <a:pt x="108" y="75"/>
                  </a:lnTo>
                  <a:lnTo>
                    <a:pt x="125" y="83"/>
                  </a:lnTo>
                  <a:lnTo>
                    <a:pt x="142" y="87"/>
                  </a:lnTo>
                  <a:lnTo>
                    <a:pt x="159" y="96"/>
                  </a:lnTo>
                  <a:lnTo>
                    <a:pt x="167" y="96"/>
                  </a:lnTo>
                  <a:lnTo>
                    <a:pt x="175" y="100"/>
                  </a:lnTo>
                  <a:lnTo>
                    <a:pt x="184" y="104"/>
                  </a:lnTo>
                  <a:lnTo>
                    <a:pt x="188" y="104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6" y="112"/>
                  </a:lnTo>
                  <a:lnTo>
                    <a:pt x="196" y="112"/>
                  </a:lnTo>
                  <a:lnTo>
                    <a:pt x="196" y="1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FC2C1BF6-6B08-434C-841C-2B35ECD4F31A}"/>
              </a:ext>
            </a:extLst>
          </p:cNvPr>
          <p:cNvGrpSpPr/>
          <p:nvPr/>
        </p:nvGrpSpPr>
        <p:grpSpPr>
          <a:xfrm>
            <a:off x="6810598" y="2443232"/>
            <a:ext cx="2249153" cy="2126582"/>
            <a:chOff x="6529424" y="22991796"/>
            <a:chExt cx="2249153" cy="2126582"/>
          </a:xfrm>
        </p:grpSpPr>
        <p:sp>
          <p:nvSpPr>
            <p:cNvPr id="15" name="Freeform 138">
              <a:extLst>
                <a:ext uri="{FF2B5EF4-FFF2-40B4-BE49-F238E27FC236}">
                  <a16:creationId xmlns:a16="http://schemas.microsoft.com/office/drawing/2014/main" id="{101C5E5D-ED56-45D9-9426-0C383BB20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3607" y="24836468"/>
              <a:ext cx="1942732" cy="281910"/>
            </a:xfrm>
            <a:custGeom>
              <a:avLst/>
              <a:gdLst>
                <a:gd name="T0" fmla="*/ 250 w 317"/>
                <a:gd name="T1" fmla="*/ 0 h 46"/>
                <a:gd name="T2" fmla="*/ 263 w 317"/>
                <a:gd name="T3" fmla="*/ 0 h 46"/>
                <a:gd name="T4" fmla="*/ 275 w 317"/>
                <a:gd name="T5" fmla="*/ 0 h 46"/>
                <a:gd name="T6" fmla="*/ 284 w 317"/>
                <a:gd name="T7" fmla="*/ 0 h 46"/>
                <a:gd name="T8" fmla="*/ 292 w 317"/>
                <a:gd name="T9" fmla="*/ 4 h 46"/>
                <a:gd name="T10" fmla="*/ 300 w 317"/>
                <a:gd name="T11" fmla="*/ 4 h 46"/>
                <a:gd name="T12" fmla="*/ 313 w 317"/>
                <a:gd name="T13" fmla="*/ 12 h 46"/>
                <a:gd name="T14" fmla="*/ 313 w 317"/>
                <a:gd name="T15" fmla="*/ 16 h 46"/>
                <a:gd name="T16" fmla="*/ 317 w 317"/>
                <a:gd name="T17" fmla="*/ 21 h 46"/>
                <a:gd name="T18" fmla="*/ 317 w 317"/>
                <a:gd name="T19" fmla="*/ 29 h 46"/>
                <a:gd name="T20" fmla="*/ 317 w 317"/>
                <a:gd name="T21" fmla="*/ 33 h 46"/>
                <a:gd name="T22" fmla="*/ 313 w 317"/>
                <a:gd name="T23" fmla="*/ 33 h 46"/>
                <a:gd name="T24" fmla="*/ 313 w 317"/>
                <a:gd name="T25" fmla="*/ 33 h 46"/>
                <a:gd name="T26" fmla="*/ 304 w 317"/>
                <a:gd name="T27" fmla="*/ 33 h 46"/>
                <a:gd name="T28" fmla="*/ 300 w 317"/>
                <a:gd name="T29" fmla="*/ 33 h 46"/>
                <a:gd name="T30" fmla="*/ 288 w 317"/>
                <a:gd name="T31" fmla="*/ 33 h 46"/>
                <a:gd name="T32" fmla="*/ 275 w 317"/>
                <a:gd name="T33" fmla="*/ 33 h 46"/>
                <a:gd name="T34" fmla="*/ 250 w 317"/>
                <a:gd name="T35" fmla="*/ 29 h 46"/>
                <a:gd name="T36" fmla="*/ 238 w 317"/>
                <a:gd name="T37" fmla="*/ 29 h 46"/>
                <a:gd name="T38" fmla="*/ 221 w 317"/>
                <a:gd name="T39" fmla="*/ 29 h 46"/>
                <a:gd name="T40" fmla="*/ 208 w 317"/>
                <a:gd name="T41" fmla="*/ 29 h 46"/>
                <a:gd name="T42" fmla="*/ 188 w 317"/>
                <a:gd name="T43" fmla="*/ 29 h 46"/>
                <a:gd name="T44" fmla="*/ 163 w 317"/>
                <a:gd name="T45" fmla="*/ 33 h 46"/>
                <a:gd name="T46" fmla="*/ 137 w 317"/>
                <a:gd name="T47" fmla="*/ 33 h 46"/>
                <a:gd name="T48" fmla="*/ 121 w 317"/>
                <a:gd name="T49" fmla="*/ 33 h 46"/>
                <a:gd name="T50" fmla="*/ 108 w 317"/>
                <a:gd name="T51" fmla="*/ 33 h 46"/>
                <a:gd name="T52" fmla="*/ 96 w 317"/>
                <a:gd name="T53" fmla="*/ 37 h 46"/>
                <a:gd name="T54" fmla="*/ 87 w 317"/>
                <a:gd name="T55" fmla="*/ 37 h 46"/>
                <a:gd name="T56" fmla="*/ 79 w 317"/>
                <a:gd name="T57" fmla="*/ 37 h 46"/>
                <a:gd name="T58" fmla="*/ 71 w 317"/>
                <a:gd name="T59" fmla="*/ 37 h 46"/>
                <a:gd name="T60" fmla="*/ 62 w 317"/>
                <a:gd name="T61" fmla="*/ 41 h 46"/>
                <a:gd name="T62" fmla="*/ 58 w 317"/>
                <a:gd name="T63" fmla="*/ 41 h 46"/>
                <a:gd name="T64" fmla="*/ 46 w 317"/>
                <a:gd name="T65" fmla="*/ 46 h 46"/>
                <a:gd name="T66" fmla="*/ 37 w 317"/>
                <a:gd name="T67" fmla="*/ 46 h 46"/>
                <a:gd name="T68" fmla="*/ 33 w 317"/>
                <a:gd name="T69" fmla="*/ 46 h 46"/>
                <a:gd name="T70" fmla="*/ 29 w 317"/>
                <a:gd name="T71" fmla="*/ 46 h 46"/>
                <a:gd name="T72" fmla="*/ 25 w 317"/>
                <a:gd name="T73" fmla="*/ 46 h 46"/>
                <a:gd name="T74" fmla="*/ 21 w 317"/>
                <a:gd name="T75" fmla="*/ 46 h 46"/>
                <a:gd name="T76" fmla="*/ 16 w 317"/>
                <a:gd name="T77" fmla="*/ 41 h 46"/>
                <a:gd name="T78" fmla="*/ 8 w 317"/>
                <a:gd name="T79" fmla="*/ 37 h 46"/>
                <a:gd name="T80" fmla="*/ 4 w 317"/>
                <a:gd name="T81" fmla="*/ 33 h 46"/>
                <a:gd name="T82" fmla="*/ 0 w 317"/>
                <a:gd name="T83" fmla="*/ 29 h 46"/>
                <a:gd name="T84" fmla="*/ 0 w 317"/>
                <a:gd name="T85" fmla="*/ 25 h 46"/>
                <a:gd name="T86" fmla="*/ 0 w 317"/>
                <a:gd name="T87" fmla="*/ 25 h 46"/>
                <a:gd name="T88" fmla="*/ 0 w 317"/>
                <a:gd name="T89" fmla="*/ 25 h 46"/>
                <a:gd name="T90" fmla="*/ 4 w 317"/>
                <a:gd name="T91" fmla="*/ 21 h 46"/>
                <a:gd name="T92" fmla="*/ 8 w 317"/>
                <a:gd name="T93" fmla="*/ 21 h 46"/>
                <a:gd name="T94" fmla="*/ 16 w 317"/>
                <a:gd name="T95" fmla="*/ 21 h 46"/>
                <a:gd name="T96" fmla="*/ 16 w 317"/>
                <a:gd name="T97" fmla="*/ 21 h 46"/>
                <a:gd name="T98" fmla="*/ 25 w 317"/>
                <a:gd name="T99" fmla="*/ 21 h 46"/>
                <a:gd name="T100" fmla="*/ 29 w 317"/>
                <a:gd name="T101" fmla="*/ 16 h 46"/>
                <a:gd name="T102" fmla="*/ 37 w 317"/>
                <a:gd name="T103" fmla="*/ 16 h 46"/>
                <a:gd name="T104" fmla="*/ 46 w 317"/>
                <a:gd name="T105" fmla="*/ 16 h 46"/>
                <a:gd name="T106" fmla="*/ 54 w 317"/>
                <a:gd name="T107" fmla="*/ 16 h 46"/>
                <a:gd name="T108" fmla="*/ 79 w 317"/>
                <a:gd name="T109" fmla="*/ 12 h 46"/>
                <a:gd name="T110" fmla="*/ 125 w 317"/>
                <a:gd name="T111" fmla="*/ 12 h 46"/>
                <a:gd name="T112" fmla="*/ 179 w 317"/>
                <a:gd name="T113" fmla="*/ 8 h 46"/>
                <a:gd name="T114" fmla="*/ 200 w 317"/>
                <a:gd name="T115" fmla="*/ 4 h 46"/>
                <a:gd name="T116" fmla="*/ 221 w 317"/>
                <a:gd name="T117" fmla="*/ 4 h 46"/>
                <a:gd name="T118" fmla="*/ 238 w 317"/>
                <a:gd name="T119" fmla="*/ 0 h 46"/>
                <a:gd name="T120" fmla="*/ 250 w 317"/>
                <a:gd name="T121" fmla="*/ 0 h 46"/>
                <a:gd name="T122" fmla="*/ 250 w 317"/>
                <a:gd name="T12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7" h="46">
                  <a:moveTo>
                    <a:pt x="250" y="0"/>
                  </a:moveTo>
                  <a:lnTo>
                    <a:pt x="263" y="0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92" y="4"/>
                  </a:lnTo>
                  <a:lnTo>
                    <a:pt x="300" y="4"/>
                  </a:lnTo>
                  <a:lnTo>
                    <a:pt x="313" y="12"/>
                  </a:lnTo>
                  <a:lnTo>
                    <a:pt x="313" y="16"/>
                  </a:lnTo>
                  <a:lnTo>
                    <a:pt x="317" y="21"/>
                  </a:lnTo>
                  <a:lnTo>
                    <a:pt x="317" y="29"/>
                  </a:lnTo>
                  <a:lnTo>
                    <a:pt x="317" y="3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04" y="33"/>
                  </a:lnTo>
                  <a:lnTo>
                    <a:pt x="300" y="33"/>
                  </a:lnTo>
                  <a:lnTo>
                    <a:pt x="288" y="33"/>
                  </a:lnTo>
                  <a:lnTo>
                    <a:pt x="275" y="33"/>
                  </a:lnTo>
                  <a:lnTo>
                    <a:pt x="250" y="29"/>
                  </a:lnTo>
                  <a:lnTo>
                    <a:pt x="238" y="29"/>
                  </a:lnTo>
                  <a:lnTo>
                    <a:pt x="221" y="29"/>
                  </a:lnTo>
                  <a:lnTo>
                    <a:pt x="208" y="29"/>
                  </a:lnTo>
                  <a:lnTo>
                    <a:pt x="188" y="29"/>
                  </a:lnTo>
                  <a:lnTo>
                    <a:pt x="163" y="33"/>
                  </a:lnTo>
                  <a:lnTo>
                    <a:pt x="137" y="33"/>
                  </a:lnTo>
                  <a:lnTo>
                    <a:pt x="121" y="33"/>
                  </a:lnTo>
                  <a:lnTo>
                    <a:pt x="108" y="33"/>
                  </a:lnTo>
                  <a:lnTo>
                    <a:pt x="96" y="37"/>
                  </a:lnTo>
                  <a:lnTo>
                    <a:pt x="87" y="37"/>
                  </a:lnTo>
                  <a:lnTo>
                    <a:pt x="79" y="37"/>
                  </a:lnTo>
                  <a:lnTo>
                    <a:pt x="71" y="37"/>
                  </a:lnTo>
                  <a:lnTo>
                    <a:pt x="62" y="41"/>
                  </a:lnTo>
                  <a:lnTo>
                    <a:pt x="58" y="41"/>
                  </a:lnTo>
                  <a:lnTo>
                    <a:pt x="46" y="46"/>
                  </a:lnTo>
                  <a:lnTo>
                    <a:pt x="37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6" y="41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25" y="21"/>
                  </a:lnTo>
                  <a:lnTo>
                    <a:pt x="29" y="16"/>
                  </a:lnTo>
                  <a:lnTo>
                    <a:pt x="37" y="16"/>
                  </a:lnTo>
                  <a:lnTo>
                    <a:pt x="46" y="16"/>
                  </a:lnTo>
                  <a:lnTo>
                    <a:pt x="54" y="16"/>
                  </a:lnTo>
                  <a:lnTo>
                    <a:pt x="79" y="12"/>
                  </a:lnTo>
                  <a:lnTo>
                    <a:pt x="125" y="12"/>
                  </a:lnTo>
                  <a:lnTo>
                    <a:pt x="179" y="8"/>
                  </a:lnTo>
                  <a:lnTo>
                    <a:pt x="200" y="4"/>
                  </a:lnTo>
                  <a:lnTo>
                    <a:pt x="221" y="4"/>
                  </a:lnTo>
                  <a:lnTo>
                    <a:pt x="238" y="0"/>
                  </a:lnTo>
                  <a:lnTo>
                    <a:pt x="250" y="0"/>
                  </a:lnTo>
                  <a:lnTo>
                    <a:pt x="25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9">
              <a:extLst>
                <a:ext uri="{FF2B5EF4-FFF2-40B4-BE49-F238E27FC236}">
                  <a16:creationId xmlns:a16="http://schemas.microsoft.com/office/drawing/2014/main" id="{64AB80E7-FC2A-418A-B311-8177B88A7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545" y="24119437"/>
              <a:ext cx="330938" cy="692521"/>
            </a:xfrm>
            <a:custGeom>
              <a:avLst/>
              <a:gdLst>
                <a:gd name="T0" fmla="*/ 0 w 54"/>
                <a:gd name="T1" fmla="*/ 12 h 113"/>
                <a:gd name="T2" fmla="*/ 0 w 54"/>
                <a:gd name="T3" fmla="*/ 8 h 113"/>
                <a:gd name="T4" fmla="*/ 4 w 54"/>
                <a:gd name="T5" fmla="*/ 4 h 113"/>
                <a:gd name="T6" fmla="*/ 8 w 54"/>
                <a:gd name="T7" fmla="*/ 0 h 113"/>
                <a:gd name="T8" fmla="*/ 17 w 54"/>
                <a:gd name="T9" fmla="*/ 4 h 113"/>
                <a:gd name="T10" fmla="*/ 25 w 54"/>
                <a:gd name="T11" fmla="*/ 4 h 113"/>
                <a:gd name="T12" fmla="*/ 29 w 54"/>
                <a:gd name="T13" fmla="*/ 4 h 113"/>
                <a:gd name="T14" fmla="*/ 38 w 54"/>
                <a:gd name="T15" fmla="*/ 4 h 113"/>
                <a:gd name="T16" fmla="*/ 46 w 54"/>
                <a:gd name="T17" fmla="*/ 8 h 113"/>
                <a:gd name="T18" fmla="*/ 46 w 54"/>
                <a:gd name="T19" fmla="*/ 21 h 113"/>
                <a:gd name="T20" fmla="*/ 50 w 54"/>
                <a:gd name="T21" fmla="*/ 33 h 113"/>
                <a:gd name="T22" fmla="*/ 50 w 54"/>
                <a:gd name="T23" fmla="*/ 50 h 113"/>
                <a:gd name="T24" fmla="*/ 54 w 54"/>
                <a:gd name="T25" fmla="*/ 71 h 113"/>
                <a:gd name="T26" fmla="*/ 54 w 54"/>
                <a:gd name="T27" fmla="*/ 79 h 113"/>
                <a:gd name="T28" fmla="*/ 54 w 54"/>
                <a:gd name="T29" fmla="*/ 87 h 113"/>
                <a:gd name="T30" fmla="*/ 54 w 54"/>
                <a:gd name="T31" fmla="*/ 96 h 113"/>
                <a:gd name="T32" fmla="*/ 54 w 54"/>
                <a:gd name="T33" fmla="*/ 104 h 113"/>
                <a:gd name="T34" fmla="*/ 54 w 54"/>
                <a:gd name="T35" fmla="*/ 108 h 113"/>
                <a:gd name="T36" fmla="*/ 54 w 54"/>
                <a:gd name="T37" fmla="*/ 108 h 113"/>
                <a:gd name="T38" fmla="*/ 50 w 54"/>
                <a:gd name="T39" fmla="*/ 113 h 113"/>
                <a:gd name="T40" fmla="*/ 46 w 54"/>
                <a:gd name="T41" fmla="*/ 113 h 113"/>
                <a:gd name="T42" fmla="*/ 42 w 54"/>
                <a:gd name="T43" fmla="*/ 113 h 113"/>
                <a:gd name="T44" fmla="*/ 33 w 54"/>
                <a:gd name="T45" fmla="*/ 108 h 113"/>
                <a:gd name="T46" fmla="*/ 29 w 54"/>
                <a:gd name="T47" fmla="*/ 100 h 113"/>
                <a:gd name="T48" fmla="*/ 29 w 54"/>
                <a:gd name="T49" fmla="*/ 92 h 113"/>
                <a:gd name="T50" fmla="*/ 25 w 54"/>
                <a:gd name="T51" fmla="*/ 71 h 113"/>
                <a:gd name="T52" fmla="*/ 21 w 54"/>
                <a:gd name="T53" fmla="*/ 58 h 113"/>
                <a:gd name="T54" fmla="*/ 17 w 54"/>
                <a:gd name="T55" fmla="*/ 50 h 113"/>
                <a:gd name="T56" fmla="*/ 17 w 54"/>
                <a:gd name="T57" fmla="*/ 37 h 113"/>
                <a:gd name="T58" fmla="*/ 12 w 54"/>
                <a:gd name="T59" fmla="*/ 29 h 113"/>
                <a:gd name="T60" fmla="*/ 8 w 54"/>
                <a:gd name="T61" fmla="*/ 25 h 113"/>
                <a:gd name="T62" fmla="*/ 4 w 54"/>
                <a:gd name="T63" fmla="*/ 21 h 113"/>
                <a:gd name="T64" fmla="*/ 4 w 54"/>
                <a:gd name="T65" fmla="*/ 21 h 113"/>
                <a:gd name="T66" fmla="*/ 0 w 54"/>
                <a:gd name="T67" fmla="*/ 21 h 113"/>
                <a:gd name="T68" fmla="*/ 0 w 54"/>
                <a:gd name="T69" fmla="*/ 16 h 113"/>
                <a:gd name="T70" fmla="*/ 0 w 54"/>
                <a:gd name="T71" fmla="*/ 12 h 113"/>
                <a:gd name="T72" fmla="*/ 0 w 54"/>
                <a:gd name="T73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4" h="113">
                  <a:moveTo>
                    <a:pt x="0" y="12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8" y="4"/>
                  </a:lnTo>
                  <a:lnTo>
                    <a:pt x="46" y="8"/>
                  </a:lnTo>
                  <a:lnTo>
                    <a:pt x="46" y="21"/>
                  </a:lnTo>
                  <a:lnTo>
                    <a:pt x="50" y="33"/>
                  </a:lnTo>
                  <a:lnTo>
                    <a:pt x="50" y="50"/>
                  </a:lnTo>
                  <a:lnTo>
                    <a:pt x="54" y="71"/>
                  </a:lnTo>
                  <a:lnTo>
                    <a:pt x="54" y="79"/>
                  </a:lnTo>
                  <a:lnTo>
                    <a:pt x="54" y="87"/>
                  </a:lnTo>
                  <a:lnTo>
                    <a:pt x="54" y="96"/>
                  </a:lnTo>
                  <a:lnTo>
                    <a:pt x="54" y="104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0" y="113"/>
                  </a:lnTo>
                  <a:lnTo>
                    <a:pt x="46" y="113"/>
                  </a:lnTo>
                  <a:lnTo>
                    <a:pt x="42" y="113"/>
                  </a:lnTo>
                  <a:lnTo>
                    <a:pt x="33" y="108"/>
                  </a:lnTo>
                  <a:lnTo>
                    <a:pt x="29" y="100"/>
                  </a:lnTo>
                  <a:lnTo>
                    <a:pt x="29" y="92"/>
                  </a:lnTo>
                  <a:lnTo>
                    <a:pt x="25" y="71"/>
                  </a:lnTo>
                  <a:lnTo>
                    <a:pt x="21" y="58"/>
                  </a:lnTo>
                  <a:lnTo>
                    <a:pt x="17" y="50"/>
                  </a:lnTo>
                  <a:lnTo>
                    <a:pt x="17" y="37"/>
                  </a:lnTo>
                  <a:lnTo>
                    <a:pt x="12" y="29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0">
              <a:extLst>
                <a:ext uri="{FF2B5EF4-FFF2-40B4-BE49-F238E27FC236}">
                  <a16:creationId xmlns:a16="http://schemas.microsoft.com/office/drawing/2014/main" id="{BE2BCA38-A41E-4AC2-9AB2-2686EE8AD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6787" y="24321676"/>
              <a:ext cx="588335" cy="177728"/>
            </a:xfrm>
            <a:custGeom>
              <a:avLst/>
              <a:gdLst>
                <a:gd name="T0" fmla="*/ 0 w 96"/>
                <a:gd name="T1" fmla="*/ 13 h 29"/>
                <a:gd name="T2" fmla="*/ 5 w 96"/>
                <a:gd name="T3" fmla="*/ 13 h 29"/>
                <a:gd name="T4" fmla="*/ 17 w 96"/>
                <a:gd name="T5" fmla="*/ 9 h 29"/>
                <a:gd name="T6" fmla="*/ 30 w 96"/>
                <a:gd name="T7" fmla="*/ 9 h 29"/>
                <a:gd name="T8" fmla="*/ 46 w 96"/>
                <a:gd name="T9" fmla="*/ 4 h 29"/>
                <a:gd name="T10" fmla="*/ 59 w 96"/>
                <a:gd name="T11" fmla="*/ 0 h 29"/>
                <a:gd name="T12" fmla="*/ 71 w 96"/>
                <a:gd name="T13" fmla="*/ 0 h 29"/>
                <a:gd name="T14" fmla="*/ 76 w 96"/>
                <a:gd name="T15" fmla="*/ 0 h 29"/>
                <a:gd name="T16" fmla="*/ 80 w 96"/>
                <a:gd name="T17" fmla="*/ 0 h 29"/>
                <a:gd name="T18" fmla="*/ 80 w 96"/>
                <a:gd name="T19" fmla="*/ 0 h 29"/>
                <a:gd name="T20" fmla="*/ 80 w 96"/>
                <a:gd name="T21" fmla="*/ 0 h 29"/>
                <a:gd name="T22" fmla="*/ 84 w 96"/>
                <a:gd name="T23" fmla="*/ 0 h 29"/>
                <a:gd name="T24" fmla="*/ 92 w 96"/>
                <a:gd name="T25" fmla="*/ 0 h 29"/>
                <a:gd name="T26" fmla="*/ 96 w 96"/>
                <a:gd name="T27" fmla="*/ 4 h 29"/>
                <a:gd name="T28" fmla="*/ 96 w 96"/>
                <a:gd name="T29" fmla="*/ 13 h 29"/>
                <a:gd name="T30" fmla="*/ 96 w 96"/>
                <a:gd name="T31" fmla="*/ 13 h 29"/>
                <a:gd name="T32" fmla="*/ 96 w 96"/>
                <a:gd name="T33" fmla="*/ 13 h 29"/>
                <a:gd name="T34" fmla="*/ 92 w 96"/>
                <a:gd name="T35" fmla="*/ 17 h 29"/>
                <a:gd name="T36" fmla="*/ 88 w 96"/>
                <a:gd name="T37" fmla="*/ 17 h 29"/>
                <a:gd name="T38" fmla="*/ 84 w 96"/>
                <a:gd name="T39" fmla="*/ 17 h 29"/>
                <a:gd name="T40" fmla="*/ 76 w 96"/>
                <a:gd name="T41" fmla="*/ 21 h 29"/>
                <a:gd name="T42" fmla="*/ 67 w 96"/>
                <a:gd name="T43" fmla="*/ 21 h 29"/>
                <a:gd name="T44" fmla="*/ 59 w 96"/>
                <a:gd name="T45" fmla="*/ 21 h 29"/>
                <a:gd name="T46" fmla="*/ 42 w 96"/>
                <a:gd name="T47" fmla="*/ 25 h 29"/>
                <a:gd name="T48" fmla="*/ 25 w 96"/>
                <a:gd name="T49" fmla="*/ 29 h 29"/>
                <a:gd name="T50" fmla="*/ 13 w 96"/>
                <a:gd name="T51" fmla="*/ 29 h 29"/>
                <a:gd name="T52" fmla="*/ 0 w 96"/>
                <a:gd name="T53" fmla="*/ 29 h 29"/>
                <a:gd name="T54" fmla="*/ 0 w 96"/>
                <a:gd name="T55" fmla="*/ 13 h 29"/>
                <a:gd name="T56" fmla="*/ 0 w 96"/>
                <a:gd name="T5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" h="29">
                  <a:moveTo>
                    <a:pt x="0" y="13"/>
                  </a:moveTo>
                  <a:lnTo>
                    <a:pt x="5" y="13"/>
                  </a:lnTo>
                  <a:lnTo>
                    <a:pt x="17" y="9"/>
                  </a:lnTo>
                  <a:lnTo>
                    <a:pt x="30" y="9"/>
                  </a:lnTo>
                  <a:lnTo>
                    <a:pt x="46" y="4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2" y="17"/>
                  </a:lnTo>
                  <a:lnTo>
                    <a:pt x="88" y="17"/>
                  </a:lnTo>
                  <a:lnTo>
                    <a:pt x="84" y="17"/>
                  </a:lnTo>
                  <a:lnTo>
                    <a:pt x="76" y="21"/>
                  </a:lnTo>
                  <a:lnTo>
                    <a:pt x="67" y="21"/>
                  </a:lnTo>
                  <a:lnTo>
                    <a:pt x="59" y="21"/>
                  </a:lnTo>
                  <a:lnTo>
                    <a:pt x="42" y="25"/>
                  </a:lnTo>
                  <a:lnTo>
                    <a:pt x="25" y="29"/>
                  </a:lnTo>
                  <a:lnTo>
                    <a:pt x="13" y="29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1">
              <a:extLst>
                <a:ext uri="{FF2B5EF4-FFF2-40B4-BE49-F238E27FC236}">
                  <a16:creationId xmlns:a16="http://schemas.microsoft.com/office/drawing/2014/main" id="{18669209-D5EC-45DE-9C40-350229FAC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969" y="24628100"/>
              <a:ext cx="563821" cy="79672"/>
            </a:xfrm>
            <a:custGeom>
              <a:avLst/>
              <a:gdLst>
                <a:gd name="T0" fmla="*/ 92 w 92"/>
                <a:gd name="T1" fmla="*/ 0 h 13"/>
                <a:gd name="T2" fmla="*/ 92 w 92"/>
                <a:gd name="T3" fmla="*/ 9 h 13"/>
                <a:gd name="T4" fmla="*/ 88 w 92"/>
                <a:gd name="T5" fmla="*/ 9 h 13"/>
                <a:gd name="T6" fmla="*/ 84 w 92"/>
                <a:gd name="T7" fmla="*/ 9 h 13"/>
                <a:gd name="T8" fmla="*/ 75 w 92"/>
                <a:gd name="T9" fmla="*/ 9 h 13"/>
                <a:gd name="T10" fmla="*/ 67 w 92"/>
                <a:gd name="T11" fmla="*/ 9 h 13"/>
                <a:gd name="T12" fmla="*/ 54 w 92"/>
                <a:gd name="T13" fmla="*/ 9 h 13"/>
                <a:gd name="T14" fmla="*/ 38 w 92"/>
                <a:gd name="T15" fmla="*/ 9 h 13"/>
                <a:gd name="T16" fmla="*/ 21 w 92"/>
                <a:gd name="T17" fmla="*/ 13 h 13"/>
                <a:gd name="T18" fmla="*/ 0 w 92"/>
                <a:gd name="T19" fmla="*/ 13 h 13"/>
                <a:gd name="T20" fmla="*/ 0 w 92"/>
                <a:gd name="T21" fmla="*/ 9 h 13"/>
                <a:gd name="T22" fmla="*/ 21 w 92"/>
                <a:gd name="T23" fmla="*/ 9 h 13"/>
                <a:gd name="T24" fmla="*/ 33 w 92"/>
                <a:gd name="T25" fmla="*/ 4 h 13"/>
                <a:gd name="T26" fmla="*/ 50 w 92"/>
                <a:gd name="T27" fmla="*/ 4 h 13"/>
                <a:gd name="T28" fmla="*/ 63 w 92"/>
                <a:gd name="T29" fmla="*/ 4 h 13"/>
                <a:gd name="T30" fmla="*/ 71 w 92"/>
                <a:gd name="T31" fmla="*/ 4 h 13"/>
                <a:gd name="T32" fmla="*/ 79 w 92"/>
                <a:gd name="T33" fmla="*/ 0 h 13"/>
                <a:gd name="T34" fmla="*/ 88 w 92"/>
                <a:gd name="T35" fmla="*/ 0 h 13"/>
                <a:gd name="T36" fmla="*/ 92 w 92"/>
                <a:gd name="T37" fmla="*/ 0 h 13"/>
                <a:gd name="T38" fmla="*/ 92 w 92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13">
                  <a:moveTo>
                    <a:pt x="92" y="0"/>
                  </a:moveTo>
                  <a:lnTo>
                    <a:pt x="92" y="9"/>
                  </a:lnTo>
                  <a:lnTo>
                    <a:pt x="88" y="9"/>
                  </a:lnTo>
                  <a:lnTo>
                    <a:pt x="84" y="9"/>
                  </a:lnTo>
                  <a:lnTo>
                    <a:pt x="75" y="9"/>
                  </a:lnTo>
                  <a:lnTo>
                    <a:pt x="67" y="9"/>
                  </a:lnTo>
                  <a:lnTo>
                    <a:pt x="54" y="9"/>
                  </a:lnTo>
                  <a:lnTo>
                    <a:pt x="38" y="9"/>
                  </a:lnTo>
                  <a:lnTo>
                    <a:pt x="21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1" y="9"/>
                  </a:lnTo>
                  <a:lnTo>
                    <a:pt x="33" y="4"/>
                  </a:lnTo>
                  <a:lnTo>
                    <a:pt x="50" y="4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42">
              <a:extLst>
                <a:ext uri="{FF2B5EF4-FFF2-40B4-BE49-F238E27FC236}">
                  <a16:creationId xmlns:a16="http://schemas.microsoft.com/office/drawing/2014/main" id="{178D5DA9-441A-44D1-8596-E2E3949C7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821" y="23347248"/>
              <a:ext cx="1556635" cy="312555"/>
            </a:xfrm>
            <a:custGeom>
              <a:avLst/>
              <a:gdLst>
                <a:gd name="T0" fmla="*/ 129 w 254"/>
                <a:gd name="T1" fmla="*/ 38 h 51"/>
                <a:gd name="T2" fmla="*/ 108 w 254"/>
                <a:gd name="T3" fmla="*/ 38 h 51"/>
                <a:gd name="T4" fmla="*/ 87 w 254"/>
                <a:gd name="T5" fmla="*/ 42 h 51"/>
                <a:gd name="T6" fmla="*/ 71 w 254"/>
                <a:gd name="T7" fmla="*/ 42 h 51"/>
                <a:gd name="T8" fmla="*/ 58 w 254"/>
                <a:gd name="T9" fmla="*/ 46 h 51"/>
                <a:gd name="T10" fmla="*/ 50 w 254"/>
                <a:gd name="T11" fmla="*/ 46 h 51"/>
                <a:gd name="T12" fmla="*/ 41 w 254"/>
                <a:gd name="T13" fmla="*/ 51 h 51"/>
                <a:gd name="T14" fmla="*/ 33 w 254"/>
                <a:gd name="T15" fmla="*/ 51 h 51"/>
                <a:gd name="T16" fmla="*/ 29 w 254"/>
                <a:gd name="T17" fmla="*/ 46 h 51"/>
                <a:gd name="T18" fmla="*/ 21 w 254"/>
                <a:gd name="T19" fmla="*/ 46 h 51"/>
                <a:gd name="T20" fmla="*/ 16 w 254"/>
                <a:gd name="T21" fmla="*/ 46 h 51"/>
                <a:gd name="T22" fmla="*/ 8 w 254"/>
                <a:gd name="T23" fmla="*/ 42 h 51"/>
                <a:gd name="T24" fmla="*/ 4 w 254"/>
                <a:gd name="T25" fmla="*/ 38 h 51"/>
                <a:gd name="T26" fmla="*/ 4 w 254"/>
                <a:gd name="T27" fmla="*/ 38 h 51"/>
                <a:gd name="T28" fmla="*/ 0 w 254"/>
                <a:gd name="T29" fmla="*/ 34 h 51"/>
                <a:gd name="T30" fmla="*/ 0 w 254"/>
                <a:gd name="T31" fmla="*/ 34 h 51"/>
                <a:gd name="T32" fmla="*/ 0 w 254"/>
                <a:gd name="T33" fmla="*/ 30 h 51"/>
                <a:gd name="T34" fmla="*/ 4 w 254"/>
                <a:gd name="T35" fmla="*/ 30 h 51"/>
                <a:gd name="T36" fmla="*/ 8 w 254"/>
                <a:gd name="T37" fmla="*/ 30 h 51"/>
                <a:gd name="T38" fmla="*/ 12 w 254"/>
                <a:gd name="T39" fmla="*/ 30 h 51"/>
                <a:gd name="T40" fmla="*/ 21 w 254"/>
                <a:gd name="T41" fmla="*/ 25 h 51"/>
                <a:gd name="T42" fmla="*/ 33 w 254"/>
                <a:gd name="T43" fmla="*/ 25 h 51"/>
                <a:gd name="T44" fmla="*/ 41 w 254"/>
                <a:gd name="T45" fmla="*/ 25 h 51"/>
                <a:gd name="T46" fmla="*/ 58 w 254"/>
                <a:gd name="T47" fmla="*/ 21 h 51"/>
                <a:gd name="T48" fmla="*/ 83 w 254"/>
                <a:gd name="T49" fmla="*/ 21 h 51"/>
                <a:gd name="T50" fmla="*/ 112 w 254"/>
                <a:gd name="T51" fmla="*/ 17 h 51"/>
                <a:gd name="T52" fmla="*/ 133 w 254"/>
                <a:gd name="T53" fmla="*/ 13 h 51"/>
                <a:gd name="T54" fmla="*/ 158 w 254"/>
                <a:gd name="T55" fmla="*/ 9 h 51"/>
                <a:gd name="T56" fmla="*/ 175 w 254"/>
                <a:gd name="T57" fmla="*/ 5 h 51"/>
                <a:gd name="T58" fmla="*/ 192 w 254"/>
                <a:gd name="T59" fmla="*/ 5 h 51"/>
                <a:gd name="T60" fmla="*/ 208 w 254"/>
                <a:gd name="T61" fmla="*/ 0 h 51"/>
                <a:gd name="T62" fmla="*/ 217 w 254"/>
                <a:gd name="T63" fmla="*/ 0 h 51"/>
                <a:gd name="T64" fmla="*/ 225 w 254"/>
                <a:gd name="T65" fmla="*/ 0 h 51"/>
                <a:gd name="T66" fmla="*/ 234 w 254"/>
                <a:gd name="T67" fmla="*/ 0 h 51"/>
                <a:gd name="T68" fmla="*/ 242 w 254"/>
                <a:gd name="T69" fmla="*/ 5 h 51"/>
                <a:gd name="T70" fmla="*/ 246 w 254"/>
                <a:gd name="T71" fmla="*/ 5 h 51"/>
                <a:gd name="T72" fmla="*/ 250 w 254"/>
                <a:gd name="T73" fmla="*/ 13 h 51"/>
                <a:gd name="T74" fmla="*/ 254 w 254"/>
                <a:gd name="T75" fmla="*/ 17 h 51"/>
                <a:gd name="T76" fmla="*/ 254 w 254"/>
                <a:gd name="T77" fmla="*/ 21 h 51"/>
                <a:gd name="T78" fmla="*/ 254 w 254"/>
                <a:gd name="T79" fmla="*/ 21 h 51"/>
                <a:gd name="T80" fmla="*/ 250 w 254"/>
                <a:gd name="T81" fmla="*/ 25 h 51"/>
                <a:gd name="T82" fmla="*/ 246 w 254"/>
                <a:gd name="T83" fmla="*/ 30 h 51"/>
                <a:gd name="T84" fmla="*/ 238 w 254"/>
                <a:gd name="T85" fmla="*/ 30 h 51"/>
                <a:gd name="T86" fmla="*/ 234 w 254"/>
                <a:gd name="T87" fmla="*/ 30 h 51"/>
                <a:gd name="T88" fmla="*/ 221 w 254"/>
                <a:gd name="T89" fmla="*/ 30 h 51"/>
                <a:gd name="T90" fmla="*/ 208 w 254"/>
                <a:gd name="T91" fmla="*/ 30 h 51"/>
                <a:gd name="T92" fmla="*/ 196 w 254"/>
                <a:gd name="T93" fmla="*/ 30 h 51"/>
                <a:gd name="T94" fmla="*/ 175 w 254"/>
                <a:gd name="T95" fmla="*/ 30 h 51"/>
                <a:gd name="T96" fmla="*/ 154 w 254"/>
                <a:gd name="T97" fmla="*/ 34 h 51"/>
                <a:gd name="T98" fmla="*/ 129 w 254"/>
                <a:gd name="T99" fmla="*/ 38 h 51"/>
                <a:gd name="T100" fmla="*/ 129 w 254"/>
                <a:gd name="T10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51">
                  <a:moveTo>
                    <a:pt x="129" y="38"/>
                  </a:moveTo>
                  <a:lnTo>
                    <a:pt x="108" y="38"/>
                  </a:lnTo>
                  <a:lnTo>
                    <a:pt x="87" y="42"/>
                  </a:lnTo>
                  <a:lnTo>
                    <a:pt x="71" y="42"/>
                  </a:lnTo>
                  <a:lnTo>
                    <a:pt x="58" y="46"/>
                  </a:lnTo>
                  <a:lnTo>
                    <a:pt x="50" y="46"/>
                  </a:lnTo>
                  <a:lnTo>
                    <a:pt x="41" y="51"/>
                  </a:lnTo>
                  <a:lnTo>
                    <a:pt x="33" y="51"/>
                  </a:lnTo>
                  <a:lnTo>
                    <a:pt x="29" y="46"/>
                  </a:lnTo>
                  <a:lnTo>
                    <a:pt x="21" y="46"/>
                  </a:lnTo>
                  <a:lnTo>
                    <a:pt x="16" y="46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21" y="25"/>
                  </a:lnTo>
                  <a:lnTo>
                    <a:pt x="33" y="25"/>
                  </a:lnTo>
                  <a:lnTo>
                    <a:pt x="41" y="25"/>
                  </a:lnTo>
                  <a:lnTo>
                    <a:pt x="58" y="21"/>
                  </a:lnTo>
                  <a:lnTo>
                    <a:pt x="83" y="21"/>
                  </a:lnTo>
                  <a:lnTo>
                    <a:pt x="112" y="17"/>
                  </a:lnTo>
                  <a:lnTo>
                    <a:pt x="133" y="13"/>
                  </a:lnTo>
                  <a:lnTo>
                    <a:pt x="158" y="9"/>
                  </a:lnTo>
                  <a:lnTo>
                    <a:pt x="175" y="5"/>
                  </a:lnTo>
                  <a:lnTo>
                    <a:pt x="192" y="5"/>
                  </a:lnTo>
                  <a:lnTo>
                    <a:pt x="208" y="0"/>
                  </a:lnTo>
                  <a:lnTo>
                    <a:pt x="217" y="0"/>
                  </a:lnTo>
                  <a:lnTo>
                    <a:pt x="225" y="0"/>
                  </a:lnTo>
                  <a:lnTo>
                    <a:pt x="234" y="0"/>
                  </a:lnTo>
                  <a:lnTo>
                    <a:pt x="242" y="5"/>
                  </a:lnTo>
                  <a:lnTo>
                    <a:pt x="246" y="5"/>
                  </a:lnTo>
                  <a:lnTo>
                    <a:pt x="250" y="13"/>
                  </a:lnTo>
                  <a:lnTo>
                    <a:pt x="254" y="17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50" y="25"/>
                  </a:lnTo>
                  <a:lnTo>
                    <a:pt x="246" y="30"/>
                  </a:lnTo>
                  <a:lnTo>
                    <a:pt x="238" y="30"/>
                  </a:lnTo>
                  <a:lnTo>
                    <a:pt x="234" y="30"/>
                  </a:lnTo>
                  <a:lnTo>
                    <a:pt x="221" y="30"/>
                  </a:lnTo>
                  <a:lnTo>
                    <a:pt x="208" y="30"/>
                  </a:lnTo>
                  <a:lnTo>
                    <a:pt x="196" y="30"/>
                  </a:lnTo>
                  <a:lnTo>
                    <a:pt x="175" y="30"/>
                  </a:lnTo>
                  <a:lnTo>
                    <a:pt x="154" y="34"/>
                  </a:lnTo>
                  <a:lnTo>
                    <a:pt x="129" y="38"/>
                  </a:lnTo>
                  <a:lnTo>
                    <a:pt x="129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3">
              <a:extLst>
                <a:ext uri="{FF2B5EF4-FFF2-40B4-BE49-F238E27FC236}">
                  <a16:creationId xmlns:a16="http://schemas.microsoft.com/office/drawing/2014/main" id="{828017EC-3B68-4E58-9D6A-B9B3D5F9A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669" y="22991796"/>
              <a:ext cx="330938" cy="1127641"/>
            </a:xfrm>
            <a:custGeom>
              <a:avLst/>
              <a:gdLst>
                <a:gd name="T0" fmla="*/ 8 w 54"/>
                <a:gd name="T1" fmla="*/ 25 h 184"/>
                <a:gd name="T2" fmla="*/ 8 w 54"/>
                <a:gd name="T3" fmla="*/ 21 h 184"/>
                <a:gd name="T4" fmla="*/ 4 w 54"/>
                <a:gd name="T5" fmla="*/ 17 h 184"/>
                <a:gd name="T6" fmla="*/ 0 w 54"/>
                <a:gd name="T7" fmla="*/ 12 h 184"/>
                <a:gd name="T8" fmla="*/ 0 w 54"/>
                <a:gd name="T9" fmla="*/ 8 h 184"/>
                <a:gd name="T10" fmla="*/ 0 w 54"/>
                <a:gd name="T11" fmla="*/ 8 h 184"/>
                <a:gd name="T12" fmla="*/ 0 w 54"/>
                <a:gd name="T13" fmla="*/ 4 h 184"/>
                <a:gd name="T14" fmla="*/ 4 w 54"/>
                <a:gd name="T15" fmla="*/ 0 h 184"/>
                <a:gd name="T16" fmla="*/ 8 w 54"/>
                <a:gd name="T17" fmla="*/ 0 h 184"/>
                <a:gd name="T18" fmla="*/ 12 w 54"/>
                <a:gd name="T19" fmla="*/ 0 h 184"/>
                <a:gd name="T20" fmla="*/ 17 w 54"/>
                <a:gd name="T21" fmla="*/ 0 h 184"/>
                <a:gd name="T22" fmla="*/ 29 w 54"/>
                <a:gd name="T23" fmla="*/ 4 h 184"/>
                <a:gd name="T24" fmla="*/ 42 w 54"/>
                <a:gd name="T25" fmla="*/ 8 h 184"/>
                <a:gd name="T26" fmla="*/ 46 w 54"/>
                <a:gd name="T27" fmla="*/ 12 h 184"/>
                <a:gd name="T28" fmla="*/ 50 w 54"/>
                <a:gd name="T29" fmla="*/ 17 h 184"/>
                <a:gd name="T30" fmla="*/ 50 w 54"/>
                <a:gd name="T31" fmla="*/ 21 h 184"/>
                <a:gd name="T32" fmla="*/ 54 w 54"/>
                <a:gd name="T33" fmla="*/ 21 h 184"/>
                <a:gd name="T34" fmla="*/ 50 w 54"/>
                <a:gd name="T35" fmla="*/ 25 h 184"/>
                <a:gd name="T36" fmla="*/ 50 w 54"/>
                <a:gd name="T37" fmla="*/ 29 h 184"/>
                <a:gd name="T38" fmla="*/ 50 w 54"/>
                <a:gd name="T39" fmla="*/ 33 h 184"/>
                <a:gd name="T40" fmla="*/ 46 w 54"/>
                <a:gd name="T41" fmla="*/ 42 h 184"/>
                <a:gd name="T42" fmla="*/ 46 w 54"/>
                <a:gd name="T43" fmla="*/ 46 h 184"/>
                <a:gd name="T44" fmla="*/ 46 w 54"/>
                <a:gd name="T45" fmla="*/ 50 h 184"/>
                <a:gd name="T46" fmla="*/ 42 w 54"/>
                <a:gd name="T47" fmla="*/ 58 h 184"/>
                <a:gd name="T48" fmla="*/ 42 w 54"/>
                <a:gd name="T49" fmla="*/ 67 h 184"/>
                <a:gd name="T50" fmla="*/ 42 w 54"/>
                <a:gd name="T51" fmla="*/ 75 h 184"/>
                <a:gd name="T52" fmla="*/ 42 w 54"/>
                <a:gd name="T53" fmla="*/ 83 h 184"/>
                <a:gd name="T54" fmla="*/ 42 w 54"/>
                <a:gd name="T55" fmla="*/ 96 h 184"/>
                <a:gd name="T56" fmla="*/ 42 w 54"/>
                <a:gd name="T57" fmla="*/ 113 h 184"/>
                <a:gd name="T58" fmla="*/ 42 w 54"/>
                <a:gd name="T59" fmla="*/ 125 h 184"/>
                <a:gd name="T60" fmla="*/ 38 w 54"/>
                <a:gd name="T61" fmla="*/ 138 h 184"/>
                <a:gd name="T62" fmla="*/ 38 w 54"/>
                <a:gd name="T63" fmla="*/ 146 h 184"/>
                <a:gd name="T64" fmla="*/ 38 w 54"/>
                <a:gd name="T65" fmla="*/ 154 h 184"/>
                <a:gd name="T66" fmla="*/ 38 w 54"/>
                <a:gd name="T67" fmla="*/ 163 h 184"/>
                <a:gd name="T68" fmla="*/ 38 w 54"/>
                <a:gd name="T69" fmla="*/ 167 h 184"/>
                <a:gd name="T70" fmla="*/ 33 w 54"/>
                <a:gd name="T71" fmla="*/ 171 h 184"/>
                <a:gd name="T72" fmla="*/ 33 w 54"/>
                <a:gd name="T73" fmla="*/ 175 h 184"/>
                <a:gd name="T74" fmla="*/ 29 w 54"/>
                <a:gd name="T75" fmla="*/ 180 h 184"/>
                <a:gd name="T76" fmla="*/ 29 w 54"/>
                <a:gd name="T77" fmla="*/ 184 h 184"/>
                <a:gd name="T78" fmla="*/ 25 w 54"/>
                <a:gd name="T79" fmla="*/ 184 h 184"/>
                <a:gd name="T80" fmla="*/ 25 w 54"/>
                <a:gd name="T81" fmla="*/ 184 h 184"/>
                <a:gd name="T82" fmla="*/ 21 w 54"/>
                <a:gd name="T83" fmla="*/ 184 h 184"/>
                <a:gd name="T84" fmla="*/ 17 w 54"/>
                <a:gd name="T85" fmla="*/ 180 h 184"/>
                <a:gd name="T86" fmla="*/ 12 w 54"/>
                <a:gd name="T87" fmla="*/ 175 h 184"/>
                <a:gd name="T88" fmla="*/ 8 w 54"/>
                <a:gd name="T89" fmla="*/ 171 h 184"/>
                <a:gd name="T90" fmla="*/ 8 w 54"/>
                <a:gd name="T91" fmla="*/ 167 h 184"/>
                <a:gd name="T92" fmla="*/ 4 w 54"/>
                <a:gd name="T93" fmla="*/ 159 h 184"/>
                <a:gd name="T94" fmla="*/ 4 w 54"/>
                <a:gd name="T95" fmla="*/ 154 h 184"/>
                <a:gd name="T96" fmla="*/ 4 w 54"/>
                <a:gd name="T97" fmla="*/ 150 h 184"/>
                <a:gd name="T98" fmla="*/ 4 w 54"/>
                <a:gd name="T99" fmla="*/ 146 h 184"/>
                <a:gd name="T100" fmla="*/ 4 w 54"/>
                <a:gd name="T101" fmla="*/ 142 h 184"/>
                <a:gd name="T102" fmla="*/ 8 w 54"/>
                <a:gd name="T103" fmla="*/ 134 h 184"/>
                <a:gd name="T104" fmla="*/ 8 w 54"/>
                <a:gd name="T105" fmla="*/ 121 h 184"/>
                <a:gd name="T106" fmla="*/ 12 w 54"/>
                <a:gd name="T107" fmla="*/ 109 h 184"/>
                <a:gd name="T108" fmla="*/ 12 w 54"/>
                <a:gd name="T109" fmla="*/ 96 h 184"/>
                <a:gd name="T110" fmla="*/ 12 w 54"/>
                <a:gd name="T111" fmla="*/ 83 h 184"/>
                <a:gd name="T112" fmla="*/ 12 w 54"/>
                <a:gd name="T113" fmla="*/ 67 h 184"/>
                <a:gd name="T114" fmla="*/ 12 w 54"/>
                <a:gd name="T115" fmla="*/ 50 h 184"/>
                <a:gd name="T116" fmla="*/ 8 w 54"/>
                <a:gd name="T117" fmla="*/ 42 h 184"/>
                <a:gd name="T118" fmla="*/ 8 w 54"/>
                <a:gd name="T119" fmla="*/ 33 h 184"/>
                <a:gd name="T120" fmla="*/ 8 w 54"/>
                <a:gd name="T121" fmla="*/ 25 h 184"/>
                <a:gd name="T122" fmla="*/ 8 w 54"/>
                <a:gd name="T123" fmla="*/ 2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" h="184">
                  <a:moveTo>
                    <a:pt x="8" y="25"/>
                  </a:moveTo>
                  <a:lnTo>
                    <a:pt x="8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9" y="4"/>
                  </a:lnTo>
                  <a:lnTo>
                    <a:pt x="42" y="8"/>
                  </a:lnTo>
                  <a:lnTo>
                    <a:pt x="46" y="12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46" y="42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2" y="58"/>
                  </a:lnTo>
                  <a:lnTo>
                    <a:pt x="42" y="67"/>
                  </a:lnTo>
                  <a:lnTo>
                    <a:pt x="42" y="75"/>
                  </a:lnTo>
                  <a:lnTo>
                    <a:pt x="42" y="83"/>
                  </a:lnTo>
                  <a:lnTo>
                    <a:pt x="42" y="96"/>
                  </a:lnTo>
                  <a:lnTo>
                    <a:pt x="42" y="113"/>
                  </a:lnTo>
                  <a:lnTo>
                    <a:pt x="42" y="125"/>
                  </a:lnTo>
                  <a:lnTo>
                    <a:pt x="38" y="138"/>
                  </a:lnTo>
                  <a:lnTo>
                    <a:pt x="38" y="146"/>
                  </a:lnTo>
                  <a:lnTo>
                    <a:pt x="38" y="154"/>
                  </a:lnTo>
                  <a:lnTo>
                    <a:pt x="38" y="163"/>
                  </a:lnTo>
                  <a:lnTo>
                    <a:pt x="38" y="167"/>
                  </a:lnTo>
                  <a:lnTo>
                    <a:pt x="33" y="171"/>
                  </a:lnTo>
                  <a:lnTo>
                    <a:pt x="33" y="175"/>
                  </a:lnTo>
                  <a:lnTo>
                    <a:pt x="29" y="180"/>
                  </a:lnTo>
                  <a:lnTo>
                    <a:pt x="29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1" y="184"/>
                  </a:lnTo>
                  <a:lnTo>
                    <a:pt x="17" y="180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4" y="159"/>
                  </a:lnTo>
                  <a:lnTo>
                    <a:pt x="4" y="154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4" y="142"/>
                  </a:lnTo>
                  <a:lnTo>
                    <a:pt x="8" y="134"/>
                  </a:lnTo>
                  <a:lnTo>
                    <a:pt x="8" y="121"/>
                  </a:lnTo>
                  <a:lnTo>
                    <a:pt x="12" y="109"/>
                  </a:lnTo>
                  <a:lnTo>
                    <a:pt x="12" y="96"/>
                  </a:lnTo>
                  <a:lnTo>
                    <a:pt x="12" y="83"/>
                  </a:lnTo>
                  <a:lnTo>
                    <a:pt x="12" y="67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8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44">
              <a:extLst>
                <a:ext uri="{FF2B5EF4-FFF2-40B4-BE49-F238E27FC236}">
                  <a16:creationId xmlns:a16="http://schemas.microsoft.com/office/drawing/2014/main" id="{493B893D-1A22-4607-B657-4ADEA7BEB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424" y="23555617"/>
              <a:ext cx="1023459" cy="692521"/>
            </a:xfrm>
            <a:custGeom>
              <a:avLst/>
              <a:gdLst>
                <a:gd name="T0" fmla="*/ 104 w 167"/>
                <a:gd name="T1" fmla="*/ 62 h 113"/>
                <a:gd name="T2" fmla="*/ 88 w 167"/>
                <a:gd name="T3" fmla="*/ 75 h 113"/>
                <a:gd name="T4" fmla="*/ 71 w 167"/>
                <a:gd name="T5" fmla="*/ 83 h 113"/>
                <a:gd name="T6" fmla="*/ 58 w 167"/>
                <a:gd name="T7" fmla="*/ 92 h 113"/>
                <a:gd name="T8" fmla="*/ 38 w 167"/>
                <a:gd name="T9" fmla="*/ 96 h 113"/>
                <a:gd name="T10" fmla="*/ 29 w 167"/>
                <a:gd name="T11" fmla="*/ 100 h 113"/>
                <a:gd name="T12" fmla="*/ 21 w 167"/>
                <a:gd name="T13" fmla="*/ 104 h 113"/>
                <a:gd name="T14" fmla="*/ 17 w 167"/>
                <a:gd name="T15" fmla="*/ 104 h 113"/>
                <a:gd name="T16" fmla="*/ 8 w 167"/>
                <a:gd name="T17" fmla="*/ 108 h 113"/>
                <a:gd name="T18" fmla="*/ 4 w 167"/>
                <a:gd name="T19" fmla="*/ 108 h 113"/>
                <a:gd name="T20" fmla="*/ 0 w 167"/>
                <a:gd name="T21" fmla="*/ 113 h 113"/>
                <a:gd name="T22" fmla="*/ 0 w 167"/>
                <a:gd name="T23" fmla="*/ 113 h 113"/>
                <a:gd name="T24" fmla="*/ 0 w 167"/>
                <a:gd name="T25" fmla="*/ 113 h 113"/>
                <a:gd name="T26" fmla="*/ 0 w 167"/>
                <a:gd name="T27" fmla="*/ 113 h 113"/>
                <a:gd name="T28" fmla="*/ 0 w 167"/>
                <a:gd name="T29" fmla="*/ 113 h 113"/>
                <a:gd name="T30" fmla="*/ 4 w 167"/>
                <a:gd name="T31" fmla="*/ 108 h 113"/>
                <a:gd name="T32" fmla="*/ 8 w 167"/>
                <a:gd name="T33" fmla="*/ 108 h 113"/>
                <a:gd name="T34" fmla="*/ 12 w 167"/>
                <a:gd name="T35" fmla="*/ 104 h 113"/>
                <a:gd name="T36" fmla="*/ 17 w 167"/>
                <a:gd name="T37" fmla="*/ 104 h 113"/>
                <a:gd name="T38" fmla="*/ 25 w 167"/>
                <a:gd name="T39" fmla="*/ 100 h 113"/>
                <a:gd name="T40" fmla="*/ 33 w 167"/>
                <a:gd name="T41" fmla="*/ 96 h 113"/>
                <a:gd name="T42" fmla="*/ 67 w 167"/>
                <a:gd name="T43" fmla="*/ 79 h 113"/>
                <a:gd name="T44" fmla="*/ 79 w 167"/>
                <a:gd name="T45" fmla="*/ 71 h 113"/>
                <a:gd name="T46" fmla="*/ 92 w 167"/>
                <a:gd name="T47" fmla="*/ 58 h 113"/>
                <a:gd name="T48" fmla="*/ 104 w 167"/>
                <a:gd name="T49" fmla="*/ 50 h 113"/>
                <a:gd name="T50" fmla="*/ 117 w 167"/>
                <a:gd name="T51" fmla="*/ 33 h 113"/>
                <a:gd name="T52" fmla="*/ 134 w 167"/>
                <a:gd name="T53" fmla="*/ 17 h 113"/>
                <a:gd name="T54" fmla="*/ 150 w 167"/>
                <a:gd name="T55" fmla="*/ 0 h 113"/>
                <a:gd name="T56" fmla="*/ 167 w 167"/>
                <a:gd name="T57" fmla="*/ 4 h 113"/>
                <a:gd name="T58" fmla="*/ 146 w 167"/>
                <a:gd name="T59" fmla="*/ 25 h 113"/>
                <a:gd name="T60" fmla="*/ 129 w 167"/>
                <a:gd name="T61" fmla="*/ 42 h 113"/>
                <a:gd name="T62" fmla="*/ 117 w 167"/>
                <a:gd name="T63" fmla="*/ 54 h 113"/>
                <a:gd name="T64" fmla="*/ 104 w 167"/>
                <a:gd name="T65" fmla="*/ 62 h 113"/>
                <a:gd name="T66" fmla="*/ 104 w 167"/>
                <a:gd name="T67" fmla="*/ 6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113">
                  <a:moveTo>
                    <a:pt x="104" y="62"/>
                  </a:moveTo>
                  <a:lnTo>
                    <a:pt x="88" y="75"/>
                  </a:lnTo>
                  <a:lnTo>
                    <a:pt x="71" y="83"/>
                  </a:lnTo>
                  <a:lnTo>
                    <a:pt x="58" y="92"/>
                  </a:lnTo>
                  <a:lnTo>
                    <a:pt x="38" y="96"/>
                  </a:lnTo>
                  <a:lnTo>
                    <a:pt x="29" y="100"/>
                  </a:lnTo>
                  <a:lnTo>
                    <a:pt x="21" y="104"/>
                  </a:lnTo>
                  <a:lnTo>
                    <a:pt x="17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12" y="104"/>
                  </a:lnTo>
                  <a:lnTo>
                    <a:pt x="17" y="104"/>
                  </a:lnTo>
                  <a:lnTo>
                    <a:pt x="25" y="100"/>
                  </a:lnTo>
                  <a:lnTo>
                    <a:pt x="33" y="96"/>
                  </a:lnTo>
                  <a:lnTo>
                    <a:pt x="67" y="79"/>
                  </a:lnTo>
                  <a:lnTo>
                    <a:pt x="79" y="71"/>
                  </a:lnTo>
                  <a:lnTo>
                    <a:pt x="92" y="58"/>
                  </a:lnTo>
                  <a:lnTo>
                    <a:pt x="104" y="50"/>
                  </a:lnTo>
                  <a:lnTo>
                    <a:pt x="117" y="33"/>
                  </a:lnTo>
                  <a:lnTo>
                    <a:pt x="134" y="17"/>
                  </a:lnTo>
                  <a:lnTo>
                    <a:pt x="150" y="0"/>
                  </a:lnTo>
                  <a:lnTo>
                    <a:pt x="167" y="4"/>
                  </a:lnTo>
                  <a:lnTo>
                    <a:pt x="146" y="25"/>
                  </a:lnTo>
                  <a:lnTo>
                    <a:pt x="129" y="42"/>
                  </a:lnTo>
                  <a:lnTo>
                    <a:pt x="117" y="54"/>
                  </a:lnTo>
                  <a:lnTo>
                    <a:pt x="104" y="62"/>
                  </a:lnTo>
                  <a:lnTo>
                    <a:pt x="104" y="6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45">
              <a:extLst>
                <a:ext uri="{FF2B5EF4-FFF2-40B4-BE49-F238E27FC236}">
                  <a16:creationId xmlns:a16="http://schemas.microsoft.com/office/drawing/2014/main" id="{09B444DB-EEB9-4342-90E4-B6E38975D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2880" y="23475945"/>
              <a:ext cx="1225697" cy="668007"/>
            </a:xfrm>
            <a:custGeom>
              <a:avLst/>
              <a:gdLst>
                <a:gd name="T0" fmla="*/ 200 w 200"/>
                <a:gd name="T1" fmla="*/ 92 h 109"/>
                <a:gd name="T2" fmla="*/ 200 w 200"/>
                <a:gd name="T3" fmla="*/ 96 h 109"/>
                <a:gd name="T4" fmla="*/ 192 w 200"/>
                <a:gd name="T5" fmla="*/ 101 h 109"/>
                <a:gd name="T6" fmla="*/ 184 w 200"/>
                <a:gd name="T7" fmla="*/ 105 h 109"/>
                <a:gd name="T8" fmla="*/ 171 w 200"/>
                <a:gd name="T9" fmla="*/ 105 h 109"/>
                <a:gd name="T10" fmla="*/ 159 w 200"/>
                <a:gd name="T11" fmla="*/ 109 h 109"/>
                <a:gd name="T12" fmla="*/ 146 w 200"/>
                <a:gd name="T13" fmla="*/ 109 h 109"/>
                <a:gd name="T14" fmla="*/ 138 w 200"/>
                <a:gd name="T15" fmla="*/ 109 h 109"/>
                <a:gd name="T16" fmla="*/ 125 w 200"/>
                <a:gd name="T17" fmla="*/ 109 h 109"/>
                <a:gd name="T18" fmla="*/ 117 w 200"/>
                <a:gd name="T19" fmla="*/ 109 h 109"/>
                <a:gd name="T20" fmla="*/ 109 w 200"/>
                <a:gd name="T21" fmla="*/ 105 h 109"/>
                <a:gd name="T22" fmla="*/ 96 w 200"/>
                <a:gd name="T23" fmla="*/ 96 h 109"/>
                <a:gd name="T24" fmla="*/ 88 w 200"/>
                <a:gd name="T25" fmla="*/ 88 h 109"/>
                <a:gd name="T26" fmla="*/ 79 w 200"/>
                <a:gd name="T27" fmla="*/ 84 h 109"/>
                <a:gd name="T28" fmla="*/ 71 w 200"/>
                <a:gd name="T29" fmla="*/ 75 h 109"/>
                <a:gd name="T30" fmla="*/ 63 w 200"/>
                <a:gd name="T31" fmla="*/ 71 h 109"/>
                <a:gd name="T32" fmla="*/ 54 w 200"/>
                <a:gd name="T33" fmla="*/ 63 h 109"/>
                <a:gd name="T34" fmla="*/ 42 w 200"/>
                <a:gd name="T35" fmla="*/ 55 h 109"/>
                <a:gd name="T36" fmla="*/ 29 w 200"/>
                <a:gd name="T37" fmla="*/ 42 h 109"/>
                <a:gd name="T38" fmla="*/ 13 w 200"/>
                <a:gd name="T39" fmla="*/ 34 h 109"/>
                <a:gd name="T40" fmla="*/ 0 w 200"/>
                <a:gd name="T41" fmla="*/ 21 h 109"/>
                <a:gd name="T42" fmla="*/ 0 w 200"/>
                <a:gd name="T43" fmla="*/ 0 h 109"/>
                <a:gd name="T44" fmla="*/ 25 w 200"/>
                <a:gd name="T45" fmla="*/ 17 h 109"/>
                <a:gd name="T46" fmla="*/ 46 w 200"/>
                <a:gd name="T47" fmla="*/ 30 h 109"/>
                <a:gd name="T48" fmla="*/ 63 w 200"/>
                <a:gd name="T49" fmla="*/ 38 h 109"/>
                <a:gd name="T50" fmla="*/ 79 w 200"/>
                <a:gd name="T51" fmla="*/ 46 h 109"/>
                <a:gd name="T52" fmla="*/ 92 w 200"/>
                <a:gd name="T53" fmla="*/ 55 h 109"/>
                <a:gd name="T54" fmla="*/ 104 w 200"/>
                <a:gd name="T55" fmla="*/ 59 h 109"/>
                <a:gd name="T56" fmla="*/ 117 w 200"/>
                <a:gd name="T57" fmla="*/ 67 h 109"/>
                <a:gd name="T58" fmla="*/ 125 w 200"/>
                <a:gd name="T59" fmla="*/ 71 h 109"/>
                <a:gd name="T60" fmla="*/ 138 w 200"/>
                <a:gd name="T61" fmla="*/ 75 h 109"/>
                <a:gd name="T62" fmla="*/ 150 w 200"/>
                <a:gd name="T63" fmla="*/ 75 h 109"/>
                <a:gd name="T64" fmla="*/ 175 w 200"/>
                <a:gd name="T65" fmla="*/ 84 h 109"/>
                <a:gd name="T66" fmla="*/ 188 w 200"/>
                <a:gd name="T67" fmla="*/ 84 h 109"/>
                <a:gd name="T68" fmla="*/ 196 w 200"/>
                <a:gd name="T69" fmla="*/ 88 h 109"/>
                <a:gd name="T70" fmla="*/ 200 w 200"/>
                <a:gd name="T71" fmla="*/ 92 h 109"/>
                <a:gd name="T72" fmla="*/ 200 w 200"/>
                <a:gd name="T73" fmla="*/ 92 h 109"/>
                <a:gd name="T74" fmla="*/ 200 w 200"/>
                <a:gd name="T75" fmla="*/ 9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09">
                  <a:moveTo>
                    <a:pt x="200" y="92"/>
                  </a:moveTo>
                  <a:lnTo>
                    <a:pt x="200" y="96"/>
                  </a:lnTo>
                  <a:lnTo>
                    <a:pt x="192" y="101"/>
                  </a:lnTo>
                  <a:lnTo>
                    <a:pt x="184" y="105"/>
                  </a:lnTo>
                  <a:lnTo>
                    <a:pt x="171" y="105"/>
                  </a:lnTo>
                  <a:lnTo>
                    <a:pt x="159" y="109"/>
                  </a:lnTo>
                  <a:lnTo>
                    <a:pt x="146" y="109"/>
                  </a:lnTo>
                  <a:lnTo>
                    <a:pt x="138" y="109"/>
                  </a:lnTo>
                  <a:lnTo>
                    <a:pt x="125" y="109"/>
                  </a:lnTo>
                  <a:lnTo>
                    <a:pt x="117" y="109"/>
                  </a:lnTo>
                  <a:lnTo>
                    <a:pt x="109" y="105"/>
                  </a:lnTo>
                  <a:lnTo>
                    <a:pt x="96" y="96"/>
                  </a:lnTo>
                  <a:lnTo>
                    <a:pt x="88" y="88"/>
                  </a:lnTo>
                  <a:lnTo>
                    <a:pt x="79" y="84"/>
                  </a:lnTo>
                  <a:lnTo>
                    <a:pt x="71" y="75"/>
                  </a:lnTo>
                  <a:lnTo>
                    <a:pt x="63" y="71"/>
                  </a:lnTo>
                  <a:lnTo>
                    <a:pt x="54" y="63"/>
                  </a:lnTo>
                  <a:lnTo>
                    <a:pt x="42" y="55"/>
                  </a:lnTo>
                  <a:lnTo>
                    <a:pt x="29" y="42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5" y="17"/>
                  </a:lnTo>
                  <a:lnTo>
                    <a:pt x="46" y="30"/>
                  </a:lnTo>
                  <a:lnTo>
                    <a:pt x="63" y="38"/>
                  </a:lnTo>
                  <a:lnTo>
                    <a:pt x="79" y="46"/>
                  </a:lnTo>
                  <a:lnTo>
                    <a:pt x="92" y="55"/>
                  </a:lnTo>
                  <a:lnTo>
                    <a:pt x="104" y="59"/>
                  </a:lnTo>
                  <a:lnTo>
                    <a:pt x="117" y="67"/>
                  </a:lnTo>
                  <a:lnTo>
                    <a:pt x="125" y="71"/>
                  </a:lnTo>
                  <a:lnTo>
                    <a:pt x="138" y="75"/>
                  </a:lnTo>
                  <a:lnTo>
                    <a:pt x="150" y="75"/>
                  </a:lnTo>
                  <a:lnTo>
                    <a:pt x="175" y="84"/>
                  </a:lnTo>
                  <a:lnTo>
                    <a:pt x="188" y="84"/>
                  </a:lnTo>
                  <a:lnTo>
                    <a:pt x="196" y="88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200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46">
              <a:extLst>
                <a:ext uri="{FF2B5EF4-FFF2-40B4-BE49-F238E27FC236}">
                  <a16:creationId xmlns:a16="http://schemas.microsoft.com/office/drawing/2014/main" id="{C5B51F7A-471C-4E68-B48E-BBD968436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7759" y="24015251"/>
              <a:ext cx="1072487" cy="766063"/>
            </a:xfrm>
            <a:custGeom>
              <a:avLst/>
              <a:gdLst>
                <a:gd name="T0" fmla="*/ 117 w 175"/>
                <a:gd name="T1" fmla="*/ 4 h 125"/>
                <a:gd name="T2" fmla="*/ 125 w 175"/>
                <a:gd name="T3" fmla="*/ 0 h 125"/>
                <a:gd name="T4" fmla="*/ 129 w 175"/>
                <a:gd name="T5" fmla="*/ 0 h 125"/>
                <a:gd name="T6" fmla="*/ 134 w 175"/>
                <a:gd name="T7" fmla="*/ 4 h 125"/>
                <a:gd name="T8" fmla="*/ 138 w 175"/>
                <a:gd name="T9" fmla="*/ 4 h 125"/>
                <a:gd name="T10" fmla="*/ 142 w 175"/>
                <a:gd name="T11" fmla="*/ 4 h 125"/>
                <a:gd name="T12" fmla="*/ 150 w 175"/>
                <a:gd name="T13" fmla="*/ 8 h 125"/>
                <a:gd name="T14" fmla="*/ 159 w 175"/>
                <a:gd name="T15" fmla="*/ 13 h 125"/>
                <a:gd name="T16" fmla="*/ 167 w 175"/>
                <a:gd name="T17" fmla="*/ 21 h 125"/>
                <a:gd name="T18" fmla="*/ 171 w 175"/>
                <a:gd name="T19" fmla="*/ 25 h 125"/>
                <a:gd name="T20" fmla="*/ 175 w 175"/>
                <a:gd name="T21" fmla="*/ 29 h 125"/>
                <a:gd name="T22" fmla="*/ 175 w 175"/>
                <a:gd name="T23" fmla="*/ 29 h 125"/>
                <a:gd name="T24" fmla="*/ 171 w 175"/>
                <a:gd name="T25" fmla="*/ 38 h 125"/>
                <a:gd name="T26" fmla="*/ 171 w 175"/>
                <a:gd name="T27" fmla="*/ 38 h 125"/>
                <a:gd name="T28" fmla="*/ 167 w 175"/>
                <a:gd name="T29" fmla="*/ 42 h 125"/>
                <a:gd name="T30" fmla="*/ 167 w 175"/>
                <a:gd name="T31" fmla="*/ 42 h 125"/>
                <a:gd name="T32" fmla="*/ 163 w 175"/>
                <a:gd name="T33" fmla="*/ 46 h 125"/>
                <a:gd name="T34" fmla="*/ 163 w 175"/>
                <a:gd name="T35" fmla="*/ 50 h 125"/>
                <a:gd name="T36" fmla="*/ 159 w 175"/>
                <a:gd name="T37" fmla="*/ 54 h 125"/>
                <a:gd name="T38" fmla="*/ 154 w 175"/>
                <a:gd name="T39" fmla="*/ 63 h 125"/>
                <a:gd name="T40" fmla="*/ 154 w 175"/>
                <a:gd name="T41" fmla="*/ 67 h 125"/>
                <a:gd name="T42" fmla="*/ 146 w 175"/>
                <a:gd name="T43" fmla="*/ 84 h 125"/>
                <a:gd name="T44" fmla="*/ 146 w 175"/>
                <a:gd name="T45" fmla="*/ 96 h 125"/>
                <a:gd name="T46" fmla="*/ 142 w 175"/>
                <a:gd name="T47" fmla="*/ 104 h 125"/>
                <a:gd name="T48" fmla="*/ 138 w 175"/>
                <a:gd name="T49" fmla="*/ 109 h 125"/>
                <a:gd name="T50" fmla="*/ 138 w 175"/>
                <a:gd name="T51" fmla="*/ 117 h 125"/>
                <a:gd name="T52" fmla="*/ 134 w 175"/>
                <a:gd name="T53" fmla="*/ 121 h 125"/>
                <a:gd name="T54" fmla="*/ 129 w 175"/>
                <a:gd name="T55" fmla="*/ 121 h 125"/>
                <a:gd name="T56" fmla="*/ 129 w 175"/>
                <a:gd name="T57" fmla="*/ 125 h 125"/>
                <a:gd name="T58" fmla="*/ 125 w 175"/>
                <a:gd name="T59" fmla="*/ 125 h 125"/>
                <a:gd name="T60" fmla="*/ 121 w 175"/>
                <a:gd name="T61" fmla="*/ 125 h 125"/>
                <a:gd name="T62" fmla="*/ 109 w 175"/>
                <a:gd name="T63" fmla="*/ 121 h 125"/>
                <a:gd name="T64" fmla="*/ 104 w 175"/>
                <a:gd name="T65" fmla="*/ 113 h 125"/>
                <a:gd name="T66" fmla="*/ 104 w 175"/>
                <a:gd name="T67" fmla="*/ 104 h 125"/>
                <a:gd name="T68" fmla="*/ 109 w 175"/>
                <a:gd name="T69" fmla="*/ 96 h 125"/>
                <a:gd name="T70" fmla="*/ 113 w 175"/>
                <a:gd name="T71" fmla="*/ 79 h 125"/>
                <a:gd name="T72" fmla="*/ 117 w 175"/>
                <a:gd name="T73" fmla="*/ 63 h 125"/>
                <a:gd name="T74" fmla="*/ 121 w 175"/>
                <a:gd name="T75" fmla="*/ 50 h 125"/>
                <a:gd name="T76" fmla="*/ 121 w 175"/>
                <a:gd name="T77" fmla="*/ 42 h 125"/>
                <a:gd name="T78" fmla="*/ 121 w 175"/>
                <a:gd name="T79" fmla="*/ 38 h 125"/>
                <a:gd name="T80" fmla="*/ 121 w 175"/>
                <a:gd name="T81" fmla="*/ 33 h 125"/>
                <a:gd name="T82" fmla="*/ 121 w 175"/>
                <a:gd name="T83" fmla="*/ 29 h 125"/>
                <a:gd name="T84" fmla="*/ 117 w 175"/>
                <a:gd name="T85" fmla="*/ 29 h 125"/>
                <a:gd name="T86" fmla="*/ 113 w 175"/>
                <a:gd name="T87" fmla="*/ 29 h 125"/>
                <a:gd name="T88" fmla="*/ 109 w 175"/>
                <a:gd name="T89" fmla="*/ 29 h 125"/>
                <a:gd name="T90" fmla="*/ 100 w 175"/>
                <a:gd name="T91" fmla="*/ 29 h 125"/>
                <a:gd name="T92" fmla="*/ 92 w 175"/>
                <a:gd name="T93" fmla="*/ 29 h 125"/>
                <a:gd name="T94" fmla="*/ 79 w 175"/>
                <a:gd name="T95" fmla="*/ 33 h 125"/>
                <a:gd name="T96" fmla="*/ 63 w 175"/>
                <a:gd name="T97" fmla="*/ 33 h 125"/>
                <a:gd name="T98" fmla="*/ 46 w 175"/>
                <a:gd name="T99" fmla="*/ 38 h 125"/>
                <a:gd name="T100" fmla="*/ 25 w 175"/>
                <a:gd name="T101" fmla="*/ 42 h 125"/>
                <a:gd name="T102" fmla="*/ 0 w 175"/>
                <a:gd name="T103" fmla="*/ 42 h 125"/>
                <a:gd name="T104" fmla="*/ 0 w 175"/>
                <a:gd name="T105" fmla="*/ 21 h 125"/>
                <a:gd name="T106" fmla="*/ 13 w 175"/>
                <a:gd name="T107" fmla="*/ 21 h 125"/>
                <a:gd name="T108" fmla="*/ 29 w 175"/>
                <a:gd name="T109" fmla="*/ 21 h 125"/>
                <a:gd name="T110" fmla="*/ 50 w 175"/>
                <a:gd name="T111" fmla="*/ 17 h 125"/>
                <a:gd name="T112" fmla="*/ 71 w 175"/>
                <a:gd name="T113" fmla="*/ 13 h 125"/>
                <a:gd name="T114" fmla="*/ 88 w 175"/>
                <a:gd name="T115" fmla="*/ 13 h 125"/>
                <a:gd name="T116" fmla="*/ 100 w 175"/>
                <a:gd name="T117" fmla="*/ 8 h 125"/>
                <a:gd name="T118" fmla="*/ 109 w 175"/>
                <a:gd name="T119" fmla="*/ 8 h 125"/>
                <a:gd name="T120" fmla="*/ 117 w 175"/>
                <a:gd name="T121" fmla="*/ 4 h 125"/>
                <a:gd name="T122" fmla="*/ 117 w 175"/>
                <a:gd name="T123" fmla="*/ 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125">
                  <a:moveTo>
                    <a:pt x="117" y="4"/>
                  </a:moveTo>
                  <a:lnTo>
                    <a:pt x="125" y="0"/>
                  </a:lnTo>
                  <a:lnTo>
                    <a:pt x="129" y="0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50" y="8"/>
                  </a:lnTo>
                  <a:lnTo>
                    <a:pt x="159" y="13"/>
                  </a:lnTo>
                  <a:lnTo>
                    <a:pt x="167" y="21"/>
                  </a:lnTo>
                  <a:lnTo>
                    <a:pt x="171" y="25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4"/>
                  </a:lnTo>
                  <a:lnTo>
                    <a:pt x="154" y="63"/>
                  </a:lnTo>
                  <a:lnTo>
                    <a:pt x="154" y="67"/>
                  </a:lnTo>
                  <a:lnTo>
                    <a:pt x="146" y="84"/>
                  </a:lnTo>
                  <a:lnTo>
                    <a:pt x="146" y="96"/>
                  </a:lnTo>
                  <a:lnTo>
                    <a:pt x="142" y="104"/>
                  </a:lnTo>
                  <a:lnTo>
                    <a:pt x="138" y="109"/>
                  </a:lnTo>
                  <a:lnTo>
                    <a:pt x="138" y="117"/>
                  </a:lnTo>
                  <a:lnTo>
                    <a:pt x="134" y="121"/>
                  </a:lnTo>
                  <a:lnTo>
                    <a:pt x="129" y="121"/>
                  </a:lnTo>
                  <a:lnTo>
                    <a:pt x="129" y="125"/>
                  </a:lnTo>
                  <a:lnTo>
                    <a:pt x="125" y="125"/>
                  </a:lnTo>
                  <a:lnTo>
                    <a:pt x="121" y="125"/>
                  </a:lnTo>
                  <a:lnTo>
                    <a:pt x="109" y="121"/>
                  </a:lnTo>
                  <a:lnTo>
                    <a:pt x="104" y="113"/>
                  </a:lnTo>
                  <a:lnTo>
                    <a:pt x="104" y="104"/>
                  </a:lnTo>
                  <a:lnTo>
                    <a:pt x="109" y="96"/>
                  </a:lnTo>
                  <a:lnTo>
                    <a:pt x="113" y="79"/>
                  </a:lnTo>
                  <a:lnTo>
                    <a:pt x="117" y="63"/>
                  </a:lnTo>
                  <a:lnTo>
                    <a:pt x="121" y="50"/>
                  </a:lnTo>
                  <a:lnTo>
                    <a:pt x="121" y="42"/>
                  </a:lnTo>
                  <a:lnTo>
                    <a:pt x="121" y="38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17" y="29"/>
                  </a:lnTo>
                  <a:lnTo>
                    <a:pt x="113" y="29"/>
                  </a:lnTo>
                  <a:lnTo>
                    <a:pt x="109" y="29"/>
                  </a:lnTo>
                  <a:lnTo>
                    <a:pt x="100" y="29"/>
                  </a:lnTo>
                  <a:lnTo>
                    <a:pt x="92" y="29"/>
                  </a:lnTo>
                  <a:lnTo>
                    <a:pt x="79" y="33"/>
                  </a:lnTo>
                  <a:lnTo>
                    <a:pt x="63" y="33"/>
                  </a:lnTo>
                  <a:lnTo>
                    <a:pt x="46" y="38"/>
                  </a:lnTo>
                  <a:lnTo>
                    <a:pt x="25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29" y="21"/>
                  </a:lnTo>
                  <a:lnTo>
                    <a:pt x="50" y="17"/>
                  </a:lnTo>
                  <a:lnTo>
                    <a:pt x="71" y="13"/>
                  </a:lnTo>
                  <a:lnTo>
                    <a:pt x="88" y="13"/>
                  </a:lnTo>
                  <a:lnTo>
                    <a:pt x="100" y="8"/>
                  </a:lnTo>
                  <a:lnTo>
                    <a:pt x="109" y="8"/>
                  </a:lnTo>
                  <a:lnTo>
                    <a:pt x="117" y="4"/>
                  </a:lnTo>
                  <a:lnTo>
                    <a:pt x="11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9874364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8" name="组合 13467">
            <a:extLst>
              <a:ext uri="{FF2B5EF4-FFF2-40B4-BE49-F238E27FC236}">
                <a16:creationId xmlns:a16="http://schemas.microsoft.com/office/drawing/2014/main" id="{F3FF22A2-F0ED-464B-986B-95C3A06C2CBB}"/>
              </a:ext>
            </a:extLst>
          </p:cNvPr>
          <p:cNvGrpSpPr/>
          <p:nvPr/>
        </p:nvGrpSpPr>
        <p:grpSpPr>
          <a:xfrm>
            <a:off x="3416668" y="2438689"/>
            <a:ext cx="1942732" cy="2175614"/>
            <a:chOff x="3789989" y="25400289"/>
            <a:chExt cx="1942732" cy="2175614"/>
          </a:xfrm>
        </p:grpSpPr>
        <p:sp>
          <p:nvSpPr>
            <p:cNvPr id="13427" name="Freeform 147">
              <a:extLst>
                <a:ext uri="{FF2B5EF4-FFF2-40B4-BE49-F238E27FC236}">
                  <a16:creationId xmlns:a16="http://schemas.microsoft.com/office/drawing/2014/main" id="{E61D92A6-710D-466A-A9A9-0D8CA76D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989" y="25449317"/>
              <a:ext cx="612849" cy="692521"/>
            </a:xfrm>
            <a:custGeom>
              <a:avLst/>
              <a:gdLst>
                <a:gd name="T0" fmla="*/ 63 w 100"/>
                <a:gd name="T1" fmla="*/ 25 h 113"/>
                <a:gd name="T2" fmla="*/ 63 w 100"/>
                <a:gd name="T3" fmla="*/ 17 h 113"/>
                <a:gd name="T4" fmla="*/ 63 w 100"/>
                <a:gd name="T5" fmla="*/ 13 h 113"/>
                <a:gd name="T6" fmla="*/ 59 w 100"/>
                <a:gd name="T7" fmla="*/ 13 h 113"/>
                <a:gd name="T8" fmla="*/ 59 w 100"/>
                <a:gd name="T9" fmla="*/ 8 h 113"/>
                <a:gd name="T10" fmla="*/ 59 w 100"/>
                <a:gd name="T11" fmla="*/ 8 h 113"/>
                <a:gd name="T12" fmla="*/ 63 w 100"/>
                <a:gd name="T13" fmla="*/ 4 h 113"/>
                <a:gd name="T14" fmla="*/ 63 w 100"/>
                <a:gd name="T15" fmla="*/ 0 h 113"/>
                <a:gd name="T16" fmla="*/ 67 w 100"/>
                <a:gd name="T17" fmla="*/ 0 h 113"/>
                <a:gd name="T18" fmla="*/ 75 w 100"/>
                <a:gd name="T19" fmla="*/ 0 h 113"/>
                <a:gd name="T20" fmla="*/ 79 w 100"/>
                <a:gd name="T21" fmla="*/ 0 h 113"/>
                <a:gd name="T22" fmla="*/ 88 w 100"/>
                <a:gd name="T23" fmla="*/ 4 h 113"/>
                <a:gd name="T24" fmla="*/ 92 w 100"/>
                <a:gd name="T25" fmla="*/ 4 h 113"/>
                <a:gd name="T26" fmla="*/ 96 w 100"/>
                <a:gd name="T27" fmla="*/ 8 h 113"/>
                <a:gd name="T28" fmla="*/ 100 w 100"/>
                <a:gd name="T29" fmla="*/ 13 h 113"/>
                <a:gd name="T30" fmla="*/ 100 w 100"/>
                <a:gd name="T31" fmla="*/ 17 h 113"/>
                <a:gd name="T32" fmla="*/ 100 w 100"/>
                <a:gd name="T33" fmla="*/ 21 h 113"/>
                <a:gd name="T34" fmla="*/ 96 w 100"/>
                <a:gd name="T35" fmla="*/ 29 h 113"/>
                <a:gd name="T36" fmla="*/ 92 w 100"/>
                <a:gd name="T37" fmla="*/ 42 h 113"/>
                <a:gd name="T38" fmla="*/ 75 w 100"/>
                <a:gd name="T39" fmla="*/ 58 h 113"/>
                <a:gd name="T40" fmla="*/ 63 w 100"/>
                <a:gd name="T41" fmla="*/ 75 h 113"/>
                <a:gd name="T42" fmla="*/ 54 w 100"/>
                <a:gd name="T43" fmla="*/ 84 h 113"/>
                <a:gd name="T44" fmla="*/ 46 w 100"/>
                <a:gd name="T45" fmla="*/ 88 h 113"/>
                <a:gd name="T46" fmla="*/ 29 w 100"/>
                <a:gd name="T47" fmla="*/ 100 h 113"/>
                <a:gd name="T48" fmla="*/ 17 w 100"/>
                <a:gd name="T49" fmla="*/ 104 h 113"/>
                <a:gd name="T50" fmla="*/ 13 w 100"/>
                <a:gd name="T51" fmla="*/ 109 h 113"/>
                <a:gd name="T52" fmla="*/ 4 w 100"/>
                <a:gd name="T53" fmla="*/ 113 h 113"/>
                <a:gd name="T54" fmla="*/ 4 w 100"/>
                <a:gd name="T55" fmla="*/ 109 h 113"/>
                <a:gd name="T56" fmla="*/ 0 w 100"/>
                <a:gd name="T57" fmla="*/ 109 h 113"/>
                <a:gd name="T58" fmla="*/ 4 w 100"/>
                <a:gd name="T59" fmla="*/ 104 h 113"/>
                <a:gd name="T60" fmla="*/ 8 w 100"/>
                <a:gd name="T61" fmla="*/ 100 h 113"/>
                <a:gd name="T62" fmla="*/ 13 w 100"/>
                <a:gd name="T63" fmla="*/ 92 h 113"/>
                <a:gd name="T64" fmla="*/ 25 w 100"/>
                <a:gd name="T65" fmla="*/ 75 h 113"/>
                <a:gd name="T66" fmla="*/ 42 w 100"/>
                <a:gd name="T67" fmla="*/ 58 h 113"/>
                <a:gd name="T68" fmla="*/ 50 w 100"/>
                <a:gd name="T69" fmla="*/ 50 h 113"/>
                <a:gd name="T70" fmla="*/ 54 w 100"/>
                <a:gd name="T71" fmla="*/ 42 h 113"/>
                <a:gd name="T72" fmla="*/ 59 w 100"/>
                <a:gd name="T73" fmla="*/ 33 h 113"/>
                <a:gd name="T74" fmla="*/ 63 w 100"/>
                <a:gd name="T75" fmla="*/ 25 h 113"/>
                <a:gd name="T76" fmla="*/ 63 w 100"/>
                <a:gd name="T77" fmla="*/ 2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0" h="113">
                  <a:moveTo>
                    <a:pt x="63" y="25"/>
                  </a:moveTo>
                  <a:lnTo>
                    <a:pt x="63" y="17"/>
                  </a:lnTo>
                  <a:lnTo>
                    <a:pt x="63" y="13"/>
                  </a:lnTo>
                  <a:lnTo>
                    <a:pt x="59" y="13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8"/>
                  </a:lnTo>
                  <a:lnTo>
                    <a:pt x="100" y="13"/>
                  </a:lnTo>
                  <a:lnTo>
                    <a:pt x="100" y="17"/>
                  </a:lnTo>
                  <a:lnTo>
                    <a:pt x="100" y="21"/>
                  </a:lnTo>
                  <a:lnTo>
                    <a:pt x="96" y="29"/>
                  </a:lnTo>
                  <a:lnTo>
                    <a:pt x="92" y="42"/>
                  </a:lnTo>
                  <a:lnTo>
                    <a:pt x="75" y="58"/>
                  </a:lnTo>
                  <a:lnTo>
                    <a:pt x="63" y="75"/>
                  </a:lnTo>
                  <a:lnTo>
                    <a:pt x="54" y="84"/>
                  </a:lnTo>
                  <a:lnTo>
                    <a:pt x="46" y="88"/>
                  </a:lnTo>
                  <a:lnTo>
                    <a:pt x="29" y="100"/>
                  </a:lnTo>
                  <a:lnTo>
                    <a:pt x="17" y="104"/>
                  </a:lnTo>
                  <a:lnTo>
                    <a:pt x="13" y="109"/>
                  </a:lnTo>
                  <a:lnTo>
                    <a:pt x="4" y="113"/>
                  </a:lnTo>
                  <a:lnTo>
                    <a:pt x="4" y="109"/>
                  </a:lnTo>
                  <a:lnTo>
                    <a:pt x="0" y="109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13" y="92"/>
                  </a:lnTo>
                  <a:lnTo>
                    <a:pt x="25" y="75"/>
                  </a:lnTo>
                  <a:lnTo>
                    <a:pt x="42" y="58"/>
                  </a:lnTo>
                  <a:lnTo>
                    <a:pt x="50" y="50"/>
                  </a:lnTo>
                  <a:lnTo>
                    <a:pt x="54" y="42"/>
                  </a:lnTo>
                  <a:lnTo>
                    <a:pt x="59" y="33"/>
                  </a:lnTo>
                  <a:lnTo>
                    <a:pt x="63" y="25"/>
                  </a:lnTo>
                  <a:lnTo>
                    <a:pt x="63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8" name="Freeform 148">
              <a:extLst>
                <a:ext uri="{FF2B5EF4-FFF2-40B4-BE49-F238E27FC236}">
                  <a16:creationId xmlns:a16="http://schemas.microsoft.com/office/drawing/2014/main" id="{A2C5D51F-27EF-4147-9190-1C77EAD04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086" y="25602531"/>
              <a:ext cx="637363" cy="202242"/>
            </a:xfrm>
            <a:custGeom>
              <a:avLst/>
              <a:gdLst>
                <a:gd name="T0" fmla="*/ 0 w 104"/>
                <a:gd name="T1" fmla="*/ 8 h 33"/>
                <a:gd name="T2" fmla="*/ 25 w 104"/>
                <a:gd name="T3" fmla="*/ 8 h 33"/>
                <a:gd name="T4" fmla="*/ 37 w 104"/>
                <a:gd name="T5" fmla="*/ 8 h 33"/>
                <a:gd name="T6" fmla="*/ 50 w 104"/>
                <a:gd name="T7" fmla="*/ 4 h 33"/>
                <a:gd name="T8" fmla="*/ 62 w 104"/>
                <a:gd name="T9" fmla="*/ 0 h 33"/>
                <a:gd name="T10" fmla="*/ 71 w 104"/>
                <a:gd name="T11" fmla="*/ 0 h 33"/>
                <a:gd name="T12" fmla="*/ 79 w 104"/>
                <a:gd name="T13" fmla="*/ 0 h 33"/>
                <a:gd name="T14" fmla="*/ 83 w 104"/>
                <a:gd name="T15" fmla="*/ 0 h 33"/>
                <a:gd name="T16" fmla="*/ 87 w 104"/>
                <a:gd name="T17" fmla="*/ 0 h 33"/>
                <a:gd name="T18" fmla="*/ 96 w 104"/>
                <a:gd name="T19" fmla="*/ 0 h 33"/>
                <a:gd name="T20" fmla="*/ 100 w 104"/>
                <a:gd name="T21" fmla="*/ 4 h 33"/>
                <a:gd name="T22" fmla="*/ 104 w 104"/>
                <a:gd name="T23" fmla="*/ 8 h 33"/>
                <a:gd name="T24" fmla="*/ 104 w 104"/>
                <a:gd name="T25" fmla="*/ 13 h 33"/>
                <a:gd name="T26" fmla="*/ 104 w 104"/>
                <a:gd name="T27" fmla="*/ 13 h 33"/>
                <a:gd name="T28" fmla="*/ 100 w 104"/>
                <a:gd name="T29" fmla="*/ 17 h 33"/>
                <a:gd name="T30" fmla="*/ 100 w 104"/>
                <a:gd name="T31" fmla="*/ 17 h 33"/>
                <a:gd name="T32" fmla="*/ 96 w 104"/>
                <a:gd name="T33" fmla="*/ 17 h 33"/>
                <a:gd name="T34" fmla="*/ 92 w 104"/>
                <a:gd name="T35" fmla="*/ 21 h 33"/>
                <a:gd name="T36" fmla="*/ 83 w 104"/>
                <a:gd name="T37" fmla="*/ 21 h 33"/>
                <a:gd name="T38" fmla="*/ 75 w 104"/>
                <a:gd name="T39" fmla="*/ 21 h 33"/>
                <a:gd name="T40" fmla="*/ 67 w 104"/>
                <a:gd name="T41" fmla="*/ 25 h 33"/>
                <a:gd name="T42" fmla="*/ 50 w 104"/>
                <a:gd name="T43" fmla="*/ 25 h 33"/>
                <a:gd name="T44" fmla="*/ 33 w 104"/>
                <a:gd name="T45" fmla="*/ 29 h 33"/>
                <a:gd name="T46" fmla="*/ 16 w 104"/>
                <a:gd name="T47" fmla="*/ 29 h 33"/>
                <a:gd name="T48" fmla="*/ 0 w 104"/>
                <a:gd name="T49" fmla="*/ 33 h 33"/>
                <a:gd name="T50" fmla="*/ 0 w 104"/>
                <a:gd name="T51" fmla="*/ 8 h 33"/>
                <a:gd name="T52" fmla="*/ 0 w 104"/>
                <a:gd name="T5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33">
                  <a:moveTo>
                    <a:pt x="0" y="8"/>
                  </a:moveTo>
                  <a:lnTo>
                    <a:pt x="25" y="8"/>
                  </a:lnTo>
                  <a:lnTo>
                    <a:pt x="37" y="8"/>
                  </a:lnTo>
                  <a:lnTo>
                    <a:pt x="50" y="4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96" y="17"/>
                  </a:lnTo>
                  <a:lnTo>
                    <a:pt x="92" y="21"/>
                  </a:lnTo>
                  <a:lnTo>
                    <a:pt x="83" y="21"/>
                  </a:lnTo>
                  <a:lnTo>
                    <a:pt x="75" y="21"/>
                  </a:lnTo>
                  <a:lnTo>
                    <a:pt x="67" y="25"/>
                  </a:lnTo>
                  <a:lnTo>
                    <a:pt x="50" y="25"/>
                  </a:lnTo>
                  <a:lnTo>
                    <a:pt x="33" y="29"/>
                  </a:lnTo>
                  <a:lnTo>
                    <a:pt x="16" y="29"/>
                  </a:lnTo>
                  <a:lnTo>
                    <a:pt x="0" y="33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9" name="Freeform 149">
              <a:extLst>
                <a:ext uri="{FF2B5EF4-FFF2-40B4-BE49-F238E27FC236}">
                  <a16:creationId xmlns:a16="http://schemas.microsoft.com/office/drawing/2014/main" id="{DA4542AB-2DBC-4007-9C11-8EC834A05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48" y="25400289"/>
              <a:ext cx="588335" cy="612849"/>
            </a:xfrm>
            <a:custGeom>
              <a:avLst/>
              <a:gdLst>
                <a:gd name="T0" fmla="*/ 75 w 96"/>
                <a:gd name="T1" fmla="*/ 50 h 100"/>
                <a:gd name="T2" fmla="*/ 55 w 96"/>
                <a:gd name="T3" fmla="*/ 71 h 100"/>
                <a:gd name="T4" fmla="*/ 30 w 96"/>
                <a:gd name="T5" fmla="*/ 87 h 100"/>
                <a:gd name="T6" fmla="*/ 21 w 96"/>
                <a:gd name="T7" fmla="*/ 92 h 100"/>
                <a:gd name="T8" fmla="*/ 13 w 96"/>
                <a:gd name="T9" fmla="*/ 96 h 100"/>
                <a:gd name="T10" fmla="*/ 4 w 96"/>
                <a:gd name="T11" fmla="*/ 100 h 100"/>
                <a:gd name="T12" fmla="*/ 4 w 96"/>
                <a:gd name="T13" fmla="*/ 96 h 100"/>
                <a:gd name="T14" fmla="*/ 0 w 96"/>
                <a:gd name="T15" fmla="*/ 96 h 100"/>
                <a:gd name="T16" fmla="*/ 0 w 96"/>
                <a:gd name="T17" fmla="*/ 96 h 100"/>
                <a:gd name="T18" fmla="*/ 0 w 96"/>
                <a:gd name="T19" fmla="*/ 92 h 100"/>
                <a:gd name="T20" fmla="*/ 4 w 96"/>
                <a:gd name="T21" fmla="*/ 87 h 100"/>
                <a:gd name="T22" fmla="*/ 9 w 96"/>
                <a:gd name="T23" fmla="*/ 79 h 100"/>
                <a:gd name="T24" fmla="*/ 21 w 96"/>
                <a:gd name="T25" fmla="*/ 71 h 100"/>
                <a:gd name="T26" fmla="*/ 30 w 96"/>
                <a:gd name="T27" fmla="*/ 58 h 100"/>
                <a:gd name="T28" fmla="*/ 38 w 96"/>
                <a:gd name="T29" fmla="*/ 46 h 100"/>
                <a:gd name="T30" fmla="*/ 46 w 96"/>
                <a:gd name="T31" fmla="*/ 37 h 100"/>
                <a:gd name="T32" fmla="*/ 50 w 96"/>
                <a:gd name="T33" fmla="*/ 33 h 100"/>
                <a:gd name="T34" fmla="*/ 55 w 96"/>
                <a:gd name="T35" fmla="*/ 25 h 100"/>
                <a:gd name="T36" fmla="*/ 55 w 96"/>
                <a:gd name="T37" fmla="*/ 21 h 100"/>
                <a:gd name="T38" fmla="*/ 55 w 96"/>
                <a:gd name="T39" fmla="*/ 16 h 100"/>
                <a:gd name="T40" fmla="*/ 55 w 96"/>
                <a:gd name="T41" fmla="*/ 12 h 100"/>
                <a:gd name="T42" fmla="*/ 50 w 96"/>
                <a:gd name="T43" fmla="*/ 12 h 100"/>
                <a:gd name="T44" fmla="*/ 50 w 96"/>
                <a:gd name="T45" fmla="*/ 12 h 100"/>
                <a:gd name="T46" fmla="*/ 50 w 96"/>
                <a:gd name="T47" fmla="*/ 8 h 100"/>
                <a:gd name="T48" fmla="*/ 50 w 96"/>
                <a:gd name="T49" fmla="*/ 8 h 100"/>
                <a:gd name="T50" fmla="*/ 55 w 96"/>
                <a:gd name="T51" fmla="*/ 4 h 100"/>
                <a:gd name="T52" fmla="*/ 59 w 96"/>
                <a:gd name="T53" fmla="*/ 4 h 100"/>
                <a:gd name="T54" fmla="*/ 63 w 96"/>
                <a:gd name="T55" fmla="*/ 0 h 100"/>
                <a:gd name="T56" fmla="*/ 67 w 96"/>
                <a:gd name="T57" fmla="*/ 0 h 100"/>
                <a:gd name="T58" fmla="*/ 75 w 96"/>
                <a:gd name="T59" fmla="*/ 4 h 100"/>
                <a:gd name="T60" fmla="*/ 84 w 96"/>
                <a:gd name="T61" fmla="*/ 4 h 100"/>
                <a:gd name="T62" fmla="*/ 88 w 96"/>
                <a:gd name="T63" fmla="*/ 8 h 100"/>
                <a:gd name="T64" fmla="*/ 92 w 96"/>
                <a:gd name="T65" fmla="*/ 12 h 100"/>
                <a:gd name="T66" fmla="*/ 96 w 96"/>
                <a:gd name="T67" fmla="*/ 12 h 100"/>
                <a:gd name="T68" fmla="*/ 96 w 96"/>
                <a:gd name="T69" fmla="*/ 16 h 100"/>
                <a:gd name="T70" fmla="*/ 96 w 96"/>
                <a:gd name="T71" fmla="*/ 21 h 100"/>
                <a:gd name="T72" fmla="*/ 96 w 96"/>
                <a:gd name="T73" fmla="*/ 25 h 100"/>
                <a:gd name="T74" fmla="*/ 92 w 96"/>
                <a:gd name="T75" fmla="*/ 33 h 100"/>
                <a:gd name="T76" fmla="*/ 84 w 96"/>
                <a:gd name="T77" fmla="*/ 41 h 100"/>
                <a:gd name="T78" fmla="*/ 75 w 96"/>
                <a:gd name="T79" fmla="*/ 50 h 100"/>
                <a:gd name="T80" fmla="*/ 75 w 96"/>
                <a:gd name="T81" fmla="*/ 5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100">
                  <a:moveTo>
                    <a:pt x="75" y="50"/>
                  </a:moveTo>
                  <a:lnTo>
                    <a:pt x="55" y="71"/>
                  </a:lnTo>
                  <a:lnTo>
                    <a:pt x="30" y="87"/>
                  </a:lnTo>
                  <a:lnTo>
                    <a:pt x="21" y="92"/>
                  </a:lnTo>
                  <a:lnTo>
                    <a:pt x="13" y="96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7"/>
                  </a:lnTo>
                  <a:lnTo>
                    <a:pt x="9" y="79"/>
                  </a:lnTo>
                  <a:lnTo>
                    <a:pt x="21" y="71"/>
                  </a:lnTo>
                  <a:lnTo>
                    <a:pt x="30" y="58"/>
                  </a:lnTo>
                  <a:lnTo>
                    <a:pt x="38" y="46"/>
                  </a:lnTo>
                  <a:lnTo>
                    <a:pt x="46" y="37"/>
                  </a:lnTo>
                  <a:lnTo>
                    <a:pt x="50" y="33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5" y="16"/>
                  </a:lnTo>
                  <a:lnTo>
                    <a:pt x="55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5" y="4"/>
                  </a:lnTo>
                  <a:lnTo>
                    <a:pt x="84" y="4"/>
                  </a:lnTo>
                  <a:lnTo>
                    <a:pt x="88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21"/>
                  </a:lnTo>
                  <a:lnTo>
                    <a:pt x="96" y="25"/>
                  </a:lnTo>
                  <a:lnTo>
                    <a:pt x="92" y="33"/>
                  </a:lnTo>
                  <a:lnTo>
                    <a:pt x="84" y="41"/>
                  </a:lnTo>
                  <a:lnTo>
                    <a:pt x="75" y="50"/>
                  </a:lnTo>
                  <a:lnTo>
                    <a:pt x="75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0" name="Freeform 150">
              <a:extLst>
                <a:ext uri="{FF2B5EF4-FFF2-40B4-BE49-F238E27FC236}">
                  <a16:creationId xmlns:a16="http://schemas.microsoft.com/office/drawing/2014/main" id="{50C21201-BDB3-474A-B582-A7FEB188E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331" y="25528989"/>
              <a:ext cx="686390" cy="177728"/>
            </a:xfrm>
            <a:custGeom>
              <a:avLst/>
              <a:gdLst>
                <a:gd name="T0" fmla="*/ 0 w 112"/>
                <a:gd name="T1" fmla="*/ 12 h 29"/>
                <a:gd name="T2" fmla="*/ 25 w 112"/>
                <a:gd name="T3" fmla="*/ 8 h 29"/>
                <a:gd name="T4" fmla="*/ 37 w 112"/>
                <a:gd name="T5" fmla="*/ 8 h 29"/>
                <a:gd name="T6" fmla="*/ 50 w 112"/>
                <a:gd name="T7" fmla="*/ 4 h 29"/>
                <a:gd name="T8" fmla="*/ 58 w 112"/>
                <a:gd name="T9" fmla="*/ 0 h 29"/>
                <a:gd name="T10" fmla="*/ 71 w 112"/>
                <a:gd name="T11" fmla="*/ 0 h 29"/>
                <a:gd name="T12" fmla="*/ 79 w 112"/>
                <a:gd name="T13" fmla="*/ 0 h 29"/>
                <a:gd name="T14" fmla="*/ 83 w 112"/>
                <a:gd name="T15" fmla="*/ 0 h 29"/>
                <a:gd name="T16" fmla="*/ 96 w 112"/>
                <a:gd name="T17" fmla="*/ 0 h 29"/>
                <a:gd name="T18" fmla="*/ 104 w 112"/>
                <a:gd name="T19" fmla="*/ 0 h 29"/>
                <a:gd name="T20" fmla="*/ 112 w 112"/>
                <a:gd name="T21" fmla="*/ 4 h 29"/>
                <a:gd name="T22" fmla="*/ 112 w 112"/>
                <a:gd name="T23" fmla="*/ 8 h 29"/>
                <a:gd name="T24" fmla="*/ 112 w 112"/>
                <a:gd name="T25" fmla="*/ 12 h 29"/>
                <a:gd name="T26" fmla="*/ 112 w 112"/>
                <a:gd name="T27" fmla="*/ 12 h 29"/>
                <a:gd name="T28" fmla="*/ 104 w 112"/>
                <a:gd name="T29" fmla="*/ 16 h 29"/>
                <a:gd name="T30" fmla="*/ 100 w 112"/>
                <a:gd name="T31" fmla="*/ 20 h 29"/>
                <a:gd name="T32" fmla="*/ 96 w 112"/>
                <a:gd name="T33" fmla="*/ 20 h 29"/>
                <a:gd name="T34" fmla="*/ 87 w 112"/>
                <a:gd name="T35" fmla="*/ 20 h 29"/>
                <a:gd name="T36" fmla="*/ 79 w 112"/>
                <a:gd name="T37" fmla="*/ 25 h 29"/>
                <a:gd name="T38" fmla="*/ 67 w 112"/>
                <a:gd name="T39" fmla="*/ 29 h 29"/>
                <a:gd name="T40" fmla="*/ 54 w 112"/>
                <a:gd name="T41" fmla="*/ 29 h 29"/>
                <a:gd name="T42" fmla="*/ 46 w 112"/>
                <a:gd name="T43" fmla="*/ 29 h 29"/>
                <a:gd name="T44" fmla="*/ 46 w 112"/>
                <a:gd name="T45" fmla="*/ 29 h 29"/>
                <a:gd name="T46" fmla="*/ 41 w 112"/>
                <a:gd name="T47" fmla="*/ 29 h 29"/>
                <a:gd name="T48" fmla="*/ 37 w 112"/>
                <a:gd name="T49" fmla="*/ 29 h 29"/>
                <a:gd name="T50" fmla="*/ 29 w 112"/>
                <a:gd name="T51" fmla="*/ 29 h 29"/>
                <a:gd name="T52" fmla="*/ 25 w 112"/>
                <a:gd name="T53" fmla="*/ 29 h 29"/>
                <a:gd name="T54" fmla="*/ 16 w 112"/>
                <a:gd name="T55" fmla="*/ 29 h 29"/>
                <a:gd name="T56" fmla="*/ 8 w 112"/>
                <a:gd name="T57" fmla="*/ 29 h 29"/>
                <a:gd name="T58" fmla="*/ 0 w 112"/>
                <a:gd name="T59" fmla="*/ 29 h 29"/>
                <a:gd name="T60" fmla="*/ 0 w 112"/>
                <a:gd name="T61" fmla="*/ 12 h 29"/>
                <a:gd name="T62" fmla="*/ 0 w 112"/>
                <a:gd name="T63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29">
                  <a:moveTo>
                    <a:pt x="0" y="12"/>
                  </a:moveTo>
                  <a:lnTo>
                    <a:pt x="25" y="8"/>
                  </a:lnTo>
                  <a:lnTo>
                    <a:pt x="37" y="8"/>
                  </a:lnTo>
                  <a:lnTo>
                    <a:pt x="50" y="4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2" y="4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87" y="20"/>
                  </a:lnTo>
                  <a:lnTo>
                    <a:pt x="79" y="25"/>
                  </a:lnTo>
                  <a:lnTo>
                    <a:pt x="67" y="29"/>
                  </a:lnTo>
                  <a:lnTo>
                    <a:pt x="5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1" y="29"/>
                  </a:lnTo>
                  <a:lnTo>
                    <a:pt x="37" y="29"/>
                  </a:lnTo>
                  <a:lnTo>
                    <a:pt x="29" y="29"/>
                  </a:lnTo>
                  <a:lnTo>
                    <a:pt x="25" y="29"/>
                  </a:lnTo>
                  <a:lnTo>
                    <a:pt x="16" y="29"/>
                  </a:lnTo>
                  <a:lnTo>
                    <a:pt x="8" y="29"/>
                  </a:lnTo>
                  <a:lnTo>
                    <a:pt x="0" y="29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1" name="Freeform 151">
              <a:extLst>
                <a:ext uri="{FF2B5EF4-FFF2-40B4-BE49-F238E27FC236}">
                  <a16:creationId xmlns:a16="http://schemas.microsoft.com/office/drawing/2014/main" id="{390C44FF-21F2-48D8-AA20-A33658B7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331" y="25780255"/>
              <a:ext cx="330938" cy="232882"/>
            </a:xfrm>
            <a:custGeom>
              <a:avLst/>
              <a:gdLst>
                <a:gd name="T0" fmla="*/ 0 w 54"/>
                <a:gd name="T1" fmla="*/ 9 h 38"/>
                <a:gd name="T2" fmla="*/ 4 w 54"/>
                <a:gd name="T3" fmla="*/ 4 h 38"/>
                <a:gd name="T4" fmla="*/ 4 w 54"/>
                <a:gd name="T5" fmla="*/ 0 h 38"/>
                <a:gd name="T6" fmla="*/ 8 w 54"/>
                <a:gd name="T7" fmla="*/ 0 h 38"/>
                <a:gd name="T8" fmla="*/ 16 w 54"/>
                <a:gd name="T9" fmla="*/ 0 h 38"/>
                <a:gd name="T10" fmla="*/ 21 w 54"/>
                <a:gd name="T11" fmla="*/ 0 h 38"/>
                <a:gd name="T12" fmla="*/ 29 w 54"/>
                <a:gd name="T13" fmla="*/ 4 h 38"/>
                <a:gd name="T14" fmla="*/ 33 w 54"/>
                <a:gd name="T15" fmla="*/ 4 h 38"/>
                <a:gd name="T16" fmla="*/ 41 w 54"/>
                <a:gd name="T17" fmla="*/ 9 h 38"/>
                <a:gd name="T18" fmla="*/ 46 w 54"/>
                <a:gd name="T19" fmla="*/ 13 h 38"/>
                <a:gd name="T20" fmla="*/ 50 w 54"/>
                <a:gd name="T21" fmla="*/ 17 h 38"/>
                <a:gd name="T22" fmla="*/ 50 w 54"/>
                <a:gd name="T23" fmla="*/ 21 h 38"/>
                <a:gd name="T24" fmla="*/ 54 w 54"/>
                <a:gd name="T25" fmla="*/ 25 h 38"/>
                <a:gd name="T26" fmla="*/ 50 w 54"/>
                <a:gd name="T27" fmla="*/ 34 h 38"/>
                <a:gd name="T28" fmla="*/ 50 w 54"/>
                <a:gd name="T29" fmla="*/ 34 h 38"/>
                <a:gd name="T30" fmla="*/ 41 w 54"/>
                <a:gd name="T31" fmla="*/ 38 h 38"/>
                <a:gd name="T32" fmla="*/ 37 w 54"/>
                <a:gd name="T33" fmla="*/ 38 h 38"/>
                <a:gd name="T34" fmla="*/ 33 w 54"/>
                <a:gd name="T35" fmla="*/ 38 h 38"/>
                <a:gd name="T36" fmla="*/ 29 w 54"/>
                <a:gd name="T37" fmla="*/ 34 h 38"/>
                <a:gd name="T38" fmla="*/ 25 w 54"/>
                <a:gd name="T39" fmla="*/ 34 h 38"/>
                <a:gd name="T40" fmla="*/ 21 w 54"/>
                <a:gd name="T41" fmla="*/ 30 h 38"/>
                <a:gd name="T42" fmla="*/ 16 w 54"/>
                <a:gd name="T43" fmla="*/ 25 h 38"/>
                <a:gd name="T44" fmla="*/ 8 w 54"/>
                <a:gd name="T45" fmla="*/ 17 h 38"/>
                <a:gd name="T46" fmla="*/ 4 w 54"/>
                <a:gd name="T47" fmla="*/ 13 h 38"/>
                <a:gd name="T48" fmla="*/ 4 w 54"/>
                <a:gd name="T49" fmla="*/ 9 h 38"/>
                <a:gd name="T50" fmla="*/ 0 w 54"/>
                <a:gd name="T51" fmla="*/ 9 h 38"/>
                <a:gd name="T52" fmla="*/ 0 w 54"/>
                <a:gd name="T53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38">
                  <a:moveTo>
                    <a:pt x="0" y="9"/>
                  </a:move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41" y="9"/>
                  </a:lnTo>
                  <a:lnTo>
                    <a:pt x="46" y="13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4" y="25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41" y="38"/>
                  </a:lnTo>
                  <a:lnTo>
                    <a:pt x="37" y="38"/>
                  </a:lnTo>
                  <a:lnTo>
                    <a:pt x="33" y="38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1" y="30"/>
                  </a:lnTo>
                  <a:lnTo>
                    <a:pt x="16" y="25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2" name="Freeform 152">
              <a:extLst>
                <a:ext uri="{FF2B5EF4-FFF2-40B4-BE49-F238E27FC236}">
                  <a16:creationId xmlns:a16="http://schemas.microsoft.com/office/drawing/2014/main" id="{BFF4BD31-BC13-4F30-9987-60EBACB6B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600" y="25835413"/>
              <a:ext cx="330938" cy="226756"/>
            </a:xfrm>
            <a:custGeom>
              <a:avLst/>
              <a:gdLst>
                <a:gd name="T0" fmla="*/ 21 w 54"/>
                <a:gd name="T1" fmla="*/ 0 h 37"/>
                <a:gd name="T2" fmla="*/ 29 w 54"/>
                <a:gd name="T3" fmla="*/ 0 h 37"/>
                <a:gd name="T4" fmla="*/ 38 w 54"/>
                <a:gd name="T5" fmla="*/ 4 h 37"/>
                <a:gd name="T6" fmla="*/ 42 w 54"/>
                <a:gd name="T7" fmla="*/ 4 h 37"/>
                <a:gd name="T8" fmla="*/ 46 w 54"/>
                <a:gd name="T9" fmla="*/ 4 h 37"/>
                <a:gd name="T10" fmla="*/ 50 w 54"/>
                <a:gd name="T11" fmla="*/ 12 h 37"/>
                <a:gd name="T12" fmla="*/ 54 w 54"/>
                <a:gd name="T13" fmla="*/ 21 h 37"/>
                <a:gd name="T14" fmla="*/ 54 w 54"/>
                <a:gd name="T15" fmla="*/ 25 h 37"/>
                <a:gd name="T16" fmla="*/ 54 w 54"/>
                <a:gd name="T17" fmla="*/ 29 h 37"/>
                <a:gd name="T18" fmla="*/ 54 w 54"/>
                <a:gd name="T19" fmla="*/ 33 h 37"/>
                <a:gd name="T20" fmla="*/ 50 w 54"/>
                <a:gd name="T21" fmla="*/ 33 h 37"/>
                <a:gd name="T22" fmla="*/ 46 w 54"/>
                <a:gd name="T23" fmla="*/ 37 h 37"/>
                <a:gd name="T24" fmla="*/ 42 w 54"/>
                <a:gd name="T25" fmla="*/ 33 h 37"/>
                <a:gd name="T26" fmla="*/ 33 w 54"/>
                <a:gd name="T27" fmla="*/ 33 h 37"/>
                <a:gd name="T28" fmla="*/ 25 w 54"/>
                <a:gd name="T29" fmla="*/ 29 h 37"/>
                <a:gd name="T30" fmla="*/ 17 w 54"/>
                <a:gd name="T31" fmla="*/ 21 h 37"/>
                <a:gd name="T32" fmla="*/ 12 w 54"/>
                <a:gd name="T33" fmla="*/ 16 h 37"/>
                <a:gd name="T34" fmla="*/ 4 w 54"/>
                <a:gd name="T35" fmla="*/ 12 h 37"/>
                <a:gd name="T36" fmla="*/ 0 w 54"/>
                <a:gd name="T37" fmla="*/ 8 h 37"/>
                <a:gd name="T38" fmla="*/ 0 w 54"/>
                <a:gd name="T39" fmla="*/ 4 h 37"/>
                <a:gd name="T40" fmla="*/ 4 w 54"/>
                <a:gd name="T41" fmla="*/ 0 h 37"/>
                <a:gd name="T42" fmla="*/ 8 w 54"/>
                <a:gd name="T43" fmla="*/ 0 h 37"/>
                <a:gd name="T44" fmla="*/ 12 w 54"/>
                <a:gd name="T45" fmla="*/ 0 h 37"/>
                <a:gd name="T46" fmla="*/ 21 w 54"/>
                <a:gd name="T47" fmla="*/ 0 h 37"/>
                <a:gd name="T48" fmla="*/ 21 w 54"/>
                <a:gd name="T4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37">
                  <a:moveTo>
                    <a:pt x="21" y="0"/>
                  </a:moveTo>
                  <a:lnTo>
                    <a:pt x="29" y="0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12"/>
                  </a:lnTo>
                  <a:lnTo>
                    <a:pt x="54" y="21"/>
                  </a:lnTo>
                  <a:lnTo>
                    <a:pt x="54" y="25"/>
                  </a:lnTo>
                  <a:lnTo>
                    <a:pt x="54" y="29"/>
                  </a:lnTo>
                  <a:lnTo>
                    <a:pt x="54" y="33"/>
                  </a:lnTo>
                  <a:lnTo>
                    <a:pt x="50" y="33"/>
                  </a:lnTo>
                  <a:lnTo>
                    <a:pt x="46" y="37"/>
                  </a:lnTo>
                  <a:lnTo>
                    <a:pt x="42" y="33"/>
                  </a:lnTo>
                  <a:lnTo>
                    <a:pt x="33" y="33"/>
                  </a:lnTo>
                  <a:lnTo>
                    <a:pt x="25" y="29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3" name="Freeform 153">
              <a:extLst>
                <a:ext uri="{FF2B5EF4-FFF2-40B4-BE49-F238E27FC236}">
                  <a16:creationId xmlns:a16="http://schemas.microsoft.com/office/drawing/2014/main" id="{B54C3C7B-D3B2-4246-AEE3-FD233A52B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600" y="26086679"/>
              <a:ext cx="281910" cy="281910"/>
            </a:xfrm>
            <a:custGeom>
              <a:avLst/>
              <a:gdLst>
                <a:gd name="T0" fmla="*/ 0 w 46"/>
                <a:gd name="T1" fmla="*/ 5 h 46"/>
                <a:gd name="T2" fmla="*/ 4 w 46"/>
                <a:gd name="T3" fmla="*/ 5 h 46"/>
                <a:gd name="T4" fmla="*/ 4 w 46"/>
                <a:gd name="T5" fmla="*/ 5 h 46"/>
                <a:gd name="T6" fmla="*/ 8 w 46"/>
                <a:gd name="T7" fmla="*/ 0 h 46"/>
                <a:gd name="T8" fmla="*/ 17 w 46"/>
                <a:gd name="T9" fmla="*/ 0 h 46"/>
                <a:gd name="T10" fmla="*/ 25 w 46"/>
                <a:gd name="T11" fmla="*/ 5 h 46"/>
                <a:gd name="T12" fmla="*/ 38 w 46"/>
                <a:gd name="T13" fmla="*/ 9 h 46"/>
                <a:gd name="T14" fmla="*/ 42 w 46"/>
                <a:gd name="T15" fmla="*/ 13 h 46"/>
                <a:gd name="T16" fmla="*/ 46 w 46"/>
                <a:gd name="T17" fmla="*/ 17 h 46"/>
                <a:gd name="T18" fmla="*/ 46 w 46"/>
                <a:gd name="T19" fmla="*/ 21 h 46"/>
                <a:gd name="T20" fmla="*/ 46 w 46"/>
                <a:gd name="T21" fmla="*/ 26 h 46"/>
                <a:gd name="T22" fmla="*/ 46 w 46"/>
                <a:gd name="T23" fmla="*/ 30 h 46"/>
                <a:gd name="T24" fmla="*/ 46 w 46"/>
                <a:gd name="T25" fmla="*/ 34 h 46"/>
                <a:gd name="T26" fmla="*/ 46 w 46"/>
                <a:gd name="T27" fmla="*/ 38 h 46"/>
                <a:gd name="T28" fmla="*/ 46 w 46"/>
                <a:gd name="T29" fmla="*/ 42 h 46"/>
                <a:gd name="T30" fmla="*/ 42 w 46"/>
                <a:gd name="T31" fmla="*/ 46 h 46"/>
                <a:gd name="T32" fmla="*/ 38 w 46"/>
                <a:gd name="T33" fmla="*/ 46 h 46"/>
                <a:gd name="T34" fmla="*/ 33 w 46"/>
                <a:gd name="T35" fmla="*/ 46 h 46"/>
                <a:gd name="T36" fmla="*/ 29 w 46"/>
                <a:gd name="T37" fmla="*/ 42 h 46"/>
                <a:gd name="T38" fmla="*/ 25 w 46"/>
                <a:gd name="T39" fmla="*/ 42 h 46"/>
                <a:gd name="T40" fmla="*/ 21 w 46"/>
                <a:gd name="T41" fmla="*/ 38 h 46"/>
                <a:gd name="T42" fmla="*/ 12 w 46"/>
                <a:gd name="T43" fmla="*/ 30 h 46"/>
                <a:gd name="T44" fmla="*/ 8 w 46"/>
                <a:gd name="T45" fmla="*/ 21 h 46"/>
                <a:gd name="T46" fmla="*/ 4 w 46"/>
                <a:gd name="T47" fmla="*/ 17 h 46"/>
                <a:gd name="T48" fmla="*/ 0 w 46"/>
                <a:gd name="T49" fmla="*/ 13 h 46"/>
                <a:gd name="T50" fmla="*/ 0 w 46"/>
                <a:gd name="T51" fmla="*/ 9 h 46"/>
                <a:gd name="T52" fmla="*/ 0 w 46"/>
                <a:gd name="T53" fmla="*/ 5 h 46"/>
                <a:gd name="T54" fmla="*/ 0 w 46"/>
                <a:gd name="T55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6">
                  <a:moveTo>
                    <a:pt x="0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5"/>
                  </a:lnTo>
                  <a:lnTo>
                    <a:pt x="38" y="9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26"/>
                  </a:lnTo>
                  <a:lnTo>
                    <a:pt x="46" y="30"/>
                  </a:lnTo>
                  <a:lnTo>
                    <a:pt x="46" y="34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3" y="46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1" y="38"/>
                  </a:lnTo>
                  <a:lnTo>
                    <a:pt x="12" y="30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4" name="Freeform 154">
              <a:extLst>
                <a:ext uri="{FF2B5EF4-FFF2-40B4-BE49-F238E27FC236}">
                  <a16:creationId xmlns:a16="http://schemas.microsoft.com/office/drawing/2014/main" id="{CB506C59-F24D-456D-9AD5-3487C967D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203" y="26190865"/>
              <a:ext cx="232882" cy="1256341"/>
            </a:xfrm>
            <a:custGeom>
              <a:avLst/>
              <a:gdLst>
                <a:gd name="T0" fmla="*/ 4 w 38"/>
                <a:gd name="T1" fmla="*/ 13 h 205"/>
                <a:gd name="T2" fmla="*/ 4 w 38"/>
                <a:gd name="T3" fmla="*/ 9 h 205"/>
                <a:gd name="T4" fmla="*/ 4 w 38"/>
                <a:gd name="T5" fmla="*/ 4 h 205"/>
                <a:gd name="T6" fmla="*/ 9 w 38"/>
                <a:gd name="T7" fmla="*/ 4 h 205"/>
                <a:gd name="T8" fmla="*/ 9 w 38"/>
                <a:gd name="T9" fmla="*/ 0 h 205"/>
                <a:gd name="T10" fmla="*/ 13 w 38"/>
                <a:gd name="T11" fmla="*/ 0 h 205"/>
                <a:gd name="T12" fmla="*/ 17 w 38"/>
                <a:gd name="T13" fmla="*/ 4 h 205"/>
                <a:gd name="T14" fmla="*/ 21 w 38"/>
                <a:gd name="T15" fmla="*/ 9 h 205"/>
                <a:gd name="T16" fmla="*/ 29 w 38"/>
                <a:gd name="T17" fmla="*/ 9 h 205"/>
                <a:gd name="T18" fmla="*/ 34 w 38"/>
                <a:gd name="T19" fmla="*/ 17 h 205"/>
                <a:gd name="T20" fmla="*/ 38 w 38"/>
                <a:gd name="T21" fmla="*/ 21 h 205"/>
                <a:gd name="T22" fmla="*/ 38 w 38"/>
                <a:gd name="T23" fmla="*/ 34 h 205"/>
                <a:gd name="T24" fmla="*/ 38 w 38"/>
                <a:gd name="T25" fmla="*/ 42 h 205"/>
                <a:gd name="T26" fmla="*/ 34 w 38"/>
                <a:gd name="T27" fmla="*/ 54 h 205"/>
                <a:gd name="T28" fmla="*/ 34 w 38"/>
                <a:gd name="T29" fmla="*/ 71 h 205"/>
                <a:gd name="T30" fmla="*/ 34 w 38"/>
                <a:gd name="T31" fmla="*/ 84 h 205"/>
                <a:gd name="T32" fmla="*/ 34 w 38"/>
                <a:gd name="T33" fmla="*/ 105 h 205"/>
                <a:gd name="T34" fmla="*/ 34 w 38"/>
                <a:gd name="T35" fmla="*/ 121 h 205"/>
                <a:gd name="T36" fmla="*/ 34 w 38"/>
                <a:gd name="T37" fmla="*/ 138 h 205"/>
                <a:gd name="T38" fmla="*/ 29 w 38"/>
                <a:gd name="T39" fmla="*/ 171 h 205"/>
                <a:gd name="T40" fmla="*/ 29 w 38"/>
                <a:gd name="T41" fmla="*/ 188 h 205"/>
                <a:gd name="T42" fmla="*/ 25 w 38"/>
                <a:gd name="T43" fmla="*/ 197 h 205"/>
                <a:gd name="T44" fmla="*/ 21 w 38"/>
                <a:gd name="T45" fmla="*/ 201 h 205"/>
                <a:gd name="T46" fmla="*/ 17 w 38"/>
                <a:gd name="T47" fmla="*/ 205 h 205"/>
                <a:gd name="T48" fmla="*/ 13 w 38"/>
                <a:gd name="T49" fmla="*/ 205 h 205"/>
                <a:gd name="T50" fmla="*/ 9 w 38"/>
                <a:gd name="T51" fmla="*/ 201 h 205"/>
                <a:gd name="T52" fmla="*/ 9 w 38"/>
                <a:gd name="T53" fmla="*/ 197 h 205"/>
                <a:gd name="T54" fmla="*/ 4 w 38"/>
                <a:gd name="T55" fmla="*/ 188 h 205"/>
                <a:gd name="T56" fmla="*/ 0 w 38"/>
                <a:gd name="T57" fmla="*/ 180 h 205"/>
                <a:gd name="T58" fmla="*/ 0 w 38"/>
                <a:gd name="T59" fmla="*/ 171 h 205"/>
                <a:gd name="T60" fmla="*/ 0 w 38"/>
                <a:gd name="T61" fmla="*/ 167 h 205"/>
                <a:gd name="T62" fmla="*/ 0 w 38"/>
                <a:gd name="T63" fmla="*/ 159 h 205"/>
                <a:gd name="T64" fmla="*/ 0 w 38"/>
                <a:gd name="T65" fmla="*/ 159 h 205"/>
                <a:gd name="T66" fmla="*/ 0 w 38"/>
                <a:gd name="T67" fmla="*/ 155 h 205"/>
                <a:gd name="T68" fmla="*/ 0 w 38"/>
                <a:gd name="T69" fmla="*/ 151 h 205"/>
                <a:gd name="T70" fmla="*/ 4 w 38"/>
                <a:gd name="T71" fmla="*/ 146 h 205"/>
                <a:gd name="T72" fmla="*/ 4 w 38"/>
                <a:gd name="T73" fmla="*/ 138 h 205"/>
                <a:gd name="T74" fmla="*/ 4 w 38"/>
                <a:gd name="T75" fmla="*/ 130 h 205"/>
                <a:gd name="T76" fmla="*/ 4 w 38"/>
                <a:gd name="T77" fmla="*/ 121 h 205"/>
                <a:gd name="T78" fmla="*/ 4 w 38"/>
                <a:gd name="T79" fmla="*/ 113 h 205"/>
                <a:gd name="T80" fmla="*/ 9 w 38"/>
                <a:gd name="T81" fmla="*/ 92 h 205"/>
                <a:gd name="T82" fmla="*/ 9 w 38"/>
                <a:gd name="T83" fmla="*/ 75 h 205"/>
                <a:gd name="T84" fmla="*/ 9 w 38"/>
                <a:gd name="T85" fmla="*/ 59 h 205"/>
                <a:gd name="T86" fmla="*/ 9 w 38"/>
                <a:gd name="T87" fmla="*/ 46 h 205"/>
                <a:gd name="T88" fmla="*/ 9 w 38"/>
                <a:gd name="T89" fmla="*/ 29 h 205"/>
                <a:gd name="T90" fmla="*/ 9 w 38"/>
                <a:gd name="T91" fmla="*/ 21 h 205"/>
                <a:gd name="T92" fmla="*/ 4 w 38"/>
                <a:gd name="T93" fmla="*/ 13 h 205"/>
                <a:gd name="T94" fmla="*/ 4 w 38"/>
                <a:gd name="T95" fmla="*/ 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205">
                  <a:moveTo>
                    <a:pt x="4" y="13"/>
                  </a:moveTo>
                  <a:lnTo>
                    <a:pt x="4" y="9"/>
                  </a:lnTo>
                  <a:lnTo>
                    <a:pt x="4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1" y="9"/>
                  </a:lnTo>
                  <a:lnTo>
                    <a:pt x="29" y="9"/>
                  </a:lnTo>
                  <a:lnTo>
                    <a:pt x="34" y="17"/>
                  </a:lnTo>
                  <a:lnTo>
                    <a:pt x="38" y="21"/>
                  </a:lnTo>
                  <a:lnTo>
                    <a:pt x="38" y="34"/>
                  </a:lnTo>
                  <a:lnTo>
                    <a:pt x="38" y="42"/>
                  </a:lnTo>
                  <a:lnTo>
                    <a:pt x="34" y="54"/>
                  </a:lnTo>
                  <a:lnTo>
                    <a:pt x="34" y="71"/>
                  </a:lnTo>
                  <a:lnTo>
                    <a:pt x="34" y="84"/>
                  </a:lnTo>
                  <a:lnTo>
                    <a:pt x="34" y="105"/>
                  </a:lnTo>
                  <a:lnTo>
                    <a:pt x="34" y="121"/>
                  </a:lnTo>
                  <a:lnTo>
                    <a:pt x="34" y="138"/>
                  </a:lnTo>
                  <a:lnTo>
                    <a:pt x="29" y="171"/>
                  </a:lnTo>
                  <a:lnTo>
                    <a:pt x="29" y="188"/>
                  </a:lnTo>
                  <a:lnTo>
                    <a:pt x="25" y="197"/>
                  </a:lnTo>
                  <a:lnTo>
                    <a:pt x="21" y="201"/>
                  </a:lnTo>
                  <a:lnTo>
                    <a:pt x="17" y="205"/>
                  </a:lnTo>
                  <a:lnTo>
                    <a:pt x="13" y="205"/>
                  </a:lnTo>
                  <a:lnTo>
                    <a:pt x="9" y="201"/>
                  </a:lnTo>
                  <a:lnTo>
                    <a:pt x="9" y="197"/>
                  </a:lnTo>
                  <a:lnTo>
                    <a:pt x="4" y="188"/>
                  </a:lnTo>
                  <a:lnTo>
                    <a:pt x="0" y="180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5"/>
                  </a:lnTo>
                  <a:lnTo>
                    <a:pt x="0" y="151"/>
                  </a:lnTo>
                  <a:lnTo>
                    <a:pt x="4" y="146"/>
                  </a:lnTo>
                  <a:lnTo>
                    <a:pt x="4" y="138"/>
                  </a:lnTo>
                  <a:lnTo>
                    <a:pt x="4" y="130"/>
                  </a:lnTo>
                  <a:lnTo>
                    <a:pt x="4" y="121"/>
                  </a:lnTo>
                  <a:lnTo>
                    <a:pt x="4" y="113"/>
                  </a:lnTo>
                  <a:lnTo>
                    <a:pt x="9" y="92"/>
                  </a:lnTo>
                  <a:lnTo>
                    <a:pt x="9" y="75"/>
                  </a:lnTo>
                  <a:lnTo>
                    <a:pt x="9" y="59"/>
                  </a:lnTo>
                  <a:lnTo>
                    <a:pt x="9" y="46"/>
                  </a:lnTo>
                  <a:lnTo>
                    <a:pt x="9" y="29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5" name="Freeform 155">
              <a:extLst>
                <a:ext uri="{FF2B5EF4-FFF2-40B4-BE49-F238E27FC236}">
                  <a16:creationId xmlns:a16="http://schemas.microsoft.com/office/drawing/2014/main" id="{1F03BCF5-5C77-4E18-AC05-AC3FCCA40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692" y="26037651"/>
              <a:ext cx="1072487" cy="1538252"/>
            </a:xfrm>
            <a:custGeom>
              <a:avLst/>
              <a:gdLst>
                <a:gd name="T0" fmla="*/ 129 w 175"/>
                <a:gd name="T1" fmla="*/ 0 h 251"/>
                <a:gd name="T2" fmla="*/ 137 w 175"/>
                <a:gd name="T3" fmla="*/ 0 h 251"/>
                <a:gd name="T4" fmla="*/ 146 w 175"/>
                <a:gd name="T5" fmla="*/ 4 h 251"/>
                <a:gd name="T6" fmla="*/ 158 w 175"/>
                <a:gd name="T7" fmla="*/ 13 h 251"/>
                <a:gd name="T8" fmla="*/ 171 w 175"/>
                <a:gd name="T9" fmla="*/ 21 h 251"/>
                <a:gd name="T10" fmla="*/ 175 w 175"/>
                <a:gd name="T11" fmla="*/ 25 h 251"/>
                <a:gd name="T12" fmla="*/ 171 w 175"/>
                <a:gd name="T13" fmla="*/ 34 h 251"/>
                <a:gd name="T14" fmla="*/ 167 w 175"/>
                <a:gd name="T15" fmla="*/ 46 h 251"/>
                <a:gd name="T16" fmla="*/ 167 w 175"/>
                <a:gd name="T17" fmla="*/ 54 h 251"/>
                <a:gd name="T18" fmla="*/ 167 w 175"/>
                <a:gd name="T19" fmla="*/ 71 h 251"/>
                <a:gd name="T20" fmla="*/ 167 w 175"/>
                <a:gd name="T21" fmla="*/ 96 h 251"/>
                <a:gd name="T22" fmla="*/ 171 w 175"/>
                <a:gd name="T23" fmla="*/ 125 h 251"/>
                <a:gd name="T24" fmla="*/ 171 w 175"/>
                <a:gd name="T25" fmla="*/ 159 h 251"/>
                <a:gd name="T26" fmla="*/ 171 w 175"/>
                <a:gd name="T27" fmla="*/ 188 h 251"/>
                <a:gd name="T28" fmla="*/ 171 w 175"/>
                <a:gd name="T29" fmla="*/ 205 h 251"/>
                <a:gd name="T30" fmla="*/ 167 w 175"/>
                <a:gd name="T31" fmla="*/ 217 h 251"/>
                <a:gd name="T32" fmla="*/ 162 w 175"/>
                <a:gd name="T33" fmla="*/ 230 h 251"/>
                <a:gd name="T34" fmla="*/ 150 w 175"/>
                <a:gd name="T35" fmla="*/ 247 h 251"/>
                <a:gd name="T36" fmla="*/ 142 w 175"/>
                <a:gd name="T37" fmla="*/ 251 h 251"/>
                <a:gd name="T38" fmla="*/ 137 w 175"/>
                <a:gd name="T39" fmla="*/ 251 h 251"/>
                <a:gd name="T40" fmla="*/ 129 w 175"/>
                <a:gd name="T41" fmla="*/ 242 h 251"/>
                <a:gd name="T42" fmla="*/ 125 w 175"/>
                <a:gd name="T43" fmla="*/ 230 h 251"/>
                <a:gd name="T44" fmla="*/ 112 w 175"/>
                <a:gd name="T45" fmla="*/ 217 h 251"/>
                <a:gd name="T46" fmla="*/ 96 w 175"/>
                <a:gd name="T47" fmla="*/ 209 h 251"/>
                <a:gd name="T48" fmla="*/ 87 w 175"/>
                <a:gd name="T49" fmla="*/ 201 h 251"/>
                <a:gd name="T50" fmla="*/ 87 w 175"/>
                <a:gd name="T51" fmla="*/ 196 h 251"/>
                <a:gd name="T52" fmla="*/ 91 w 175"/>
                <a:gd name="T53" fmla="*/ 192 h 251"/>
                <a:gd name="T54" fmla="*/ 112 w 175"/>
                <a:gd name="T55" fmla="*/ 196 h 251"/>
                <a:gd name="T56" fmla="*/ 129 w 175"/>
                <a:gd name="T57" fmla="*/ 196 h 251"/>
                <a:gd name="T58" fmla="*/ 137 w 175"/>
                <a:gd name="T59" fmla="*/ 192 h 251"/>
                <a:gd name="T60" fmla="*/ 137 w 175"/>
                <a:gd name="T61" fmla="*/ 188 h 251"/>
                <a:gd name="T62" fmla="*/ 137 w 175"/>
                <a:gd name="T63" fmla="*/ 180 h 251"/>
                <a:gd name="T64" fmla="*/ 137 w 175"/>
                <a:gd name="T65" fmla="*/ 167 h 251"/>
                <a:gd name="T66" fmla="*/ 137 w 175"/>
                <a:gd name="T67" fmla="*/ 146 h 251"/>
                <a:gd name="T68" fmla="*/ 137 w 175"/>
                <a:gd name="T69" fmla="*/ 117 h 251"/>
                <a:gd name="T70" fmla="*/ 137 w 175"/>
                <a:gd name="T71" fmla="*/ 79 h 251"/>
                <a:gd name="T72" fmla="*/ 133 w 175"/>
                <a:gd name="T73" fmla="*/ 50 h 251"/>
                <a:gd name="T74" fmla="*/ 129 w 175"/>
                <a:gd name="T75" fmla="*/ 34 h 251"/>
                <a:gd name="T76" fmla="*/ 125 w 175"/>
                <a:gd name="T77" fmla="*/ 29 h 251"/>
                <a:gd name="T78" fmla="*/ 116 w 175"/>
                <a:gd name="T79" fmla="*/ 29 h 251"/>
                <a:gd name="T80" fmla="*/ 108 w 175"/>
                <a:gd name="T81" fmla="*/ 29 h 251"/>
                <a:gd name="T82" fmla="*/ 91 w 175"/>
                <a:gd name="T83" fmla="*/ 34 h 251"/>
                <a:gd name="T84" fmla="*/ 71 w 175"/>
                <a:gd name="T85" fmla="*/ 34 h 251"/>
                <a:gd name="T86" fmla="*/ 46 w 175"/>
                <a:gd name="T87" fmla="*/ 38 h 251"/>
                <a:gd name="T88" fmla="*/ 25 w 175"/>
                <a:gd name="T89" fmla="*/ 38 h 251"/>
                <a:gd name="T90" fmla="*/ 12 w 175"/>
                <a:gd name="T91" fmla="*/ 38 h 251"/>
                <a:gd name="T92" fmla="*/ 4 w 175"/>
                <a:gd name="T93" fmla="*/ 29 h 251"/>
                <a:gd name="T94" fmla="*/ 0 w 175"/>
                <a:gd name="T95" fmla="*/ 21 h 251"/>
                <a:gd name="T96" fmla="*/ 0 w 175"/>
                <a:gd name="T97" fmla="*/ 17 h 251"/>
                <a:gd name="T98" fmla="*/ 16 w 175"/>
                <a:gd name="T99" fmla="*/ 17 h 251"/>
                <a:gd name="T100" fmla="*/ 25 w 175"/>
                <a:gd name="T101" fmla="*/ 17 h 251"/>
                <a:gd name="T102" fmla="*/ 46 w 175"/>
                <a:gd name="T103" fmla="*/ 17 h 251"/>
                <a:gd name="T104" fmla="*/ 71 w 175"/>
                <a:gd name="T105" fmla="*/ 13 h 251"/>
                <a:gd name="T106" fmla="*/ 100 w 175"/>
                <a:gd name="T107" fmla="*/ 8 h 251"/>
                <a:gd name="T108" fmla="*/ 116 w 175"/>
                <a:gd name="T109" fmla="*/ 4 h 251"/>
                <a:gd name="T110" fmla="*/ 125 w 175"/>
                <a:gd name="T111" fmla="*/ 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251">
                  <a:moveTo>
                    <a:pt x="125" y="4"/>
                  </a:move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2" y="4"/>
                  </a:lnTo>
                  <a:lnTo>
                    <a:pt x="146" y="4"/>
                  </a:lnTo>
                  <a:lnTo>
                    <a:pt x="150" y="8"/>
                  </a:lnTo>
                  <a:lnTo>
                    <a:pt x="158" y="13"/>
                  </a:lnTo>
                  <a:lnTo>
                    <a:pt x="167" y="17"/>
                  </a:lnTo>
                  <a:lnTo>
                    <a:pt x="171" y="21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5" y="29"/>
                  </a:lnTo>
                  <a:lnTo>
                    <a:pt x="171" y="34"/>
                  </a:lnTo>
                  <a:lnTo>
                    <a:pt x="171" y="42"/>
                  </a:lnTo>
                  <a:lnTo>
                    <a:pt x="167" y="46"/>
                  </a:lnTo>
                  <a:lnTo>
                    <a:pt x="167" y="50"/>
                  </a:lnTo>
                  <a:lnTo>
                    <a:pt x="167" y="54"/>
                  </a:lnTo>
                  <a:lnTo>
                    <a:pt x="167" y="59"/>
                  </a:lnTo>
                  <a:lnTo>
                    <a:pt x="167" y="71"/>
                  </a:lnTo>
                  <a:lnTo>
                    <a:pt x="167" y="79"/>
                  </a:lnTo>
                  <a:lnTo>
                    <a:pt x="167" y="96"/>
                  </a:lnTo>
                  <a:lnTo>
                    <a:pt x="171" y="109"/>
                  </a:lnTo>
                  <a:lnTo>
                    <a:pt x="171" y="125"/>
                  </a:lnTo>
                  <a:lnTo>
                    <a:pt x="171" y="146"/>
                  </a:lnTo>
                  <a:lnTo>
                    <a:pt x="171" y="159"/>
                  </a:lnTo>
                  <a:lnTo>
                    <a:pt x="171" y="176"/>
                  </a:lnTo>
                  <a:lnTo>
                    <a:pt x="171" y="188"/>
                  </a:lnTo>
                  <a:lnTo>
                    <a:pt x="171" y="196"/>
                  </a:lnTo>
                  <a:lnTo>
                    <a:pt x="171" y="205"/>
                  </a:lnTo>
                  <a:lnTo>
                    <a:pt x="167" y="213"/>
                  </a:lnTo>
                  <a:lnTo>
                    <a:pt x="167" y="217"/>
                  </a:lnTo>
                  <a:lnTo>
                    <a:pt x="167" y="226"/>
                  </a:lnTo>
                  <a:lnTo>
                    <a:pt x="162" y="230"/>
                  </a:lnTo>
                  <a:lnTo>
                    <a:pt x="154" y="242"/>
                  </a:lnTo>
                  <a:lnTo>
                    <a:pt x="150" y="247"/>
                  </a:lnTo>
                  <a:lnTo>
                    <a:pt x="146" y="247"/>
                  </a:lnTo>
                  <a:lnTo>
                    <a:pt x="142" y="251"/>
                  </a:lnTo>
                  <a:lnTo>
                    <a:pt x="137" y="251"/>
                  </a:lnTo>
                  <a:lnTo>
                    <a:pt x="137" y="251"/>
                  </a:lnTo>
                  <a:lnTo>
                    <a:pt x="133" y="247"/>
                  </a:lnTo>
                  <a:lnTo>
                    <a:pt x="129" y="242"/>
                  </a:lnTo>
                  <a:lnTo>
                    <a:pt x="129" y="238"/>
                  </a:lnTo>
                  <a:lnTo>
                    <a:pt x="125" y="230"/>
                  </a:lnTo>
                  <a:lnTo>
                    <a:pt x="116" y="226"/>
                  </a:lnTo>
                  <a:lnTo>
                    <a:pt x="112" y="217"/>
                  </a:lnTo>
                  <a:lnTo>
                    <a:pt x="104" y="213"/>
                  </a:lnTo>
                  <a:lnTo>
                    <a:pt x="96" y="209"/>
                  </a:lnTo>
                  <a:lnTo>
                    <a:pt x="91" y="205"/>
                  </a:lnTo>
                  <a:lnTo>
                    <a:pt x="87" y="201"/>
                  </a:lnTo>
                  <a:lnTo>
                    <a:pt x="83" y="196"/>
                  </a:lnTo>
                  <a:lnTo>
                    <a:pt x="87" y="196"/>
                  </a:lnTo>
                  <a:lnTo>
                    <a:pt x="87" y="192"/>
                  </a:lnTo>
                  <a:lnTo>
                    <a:pt x="91" y="192"/>
                  </a:lnTo>
                  <a:lnTo>
                    <a:pt x="100" y="192"/>
                  </a:lnTo>
                  <a:lnTo>
                    <a:pt x="112" y="196"/>
                  </a:lnTo>
                  <a:lnTo>
                    <a:pt x="125" y="196"/>
                  </a:lnTo>
                  <a:lnTo>
                    <a:pt x="129" y="196"/>
                  </a:lnTo>
                  <a:lnTo>
                    <a:pt x="133" y="196"/>
                  </a:lnTo>
                  <a:lnTo>
                    <a:pt x="137" y="192"/>
                  </a:lnTo>
                  <a:lnTo>
                    <a:pt x="137" y="188"/>
                  </a:lnTo>
                  <a:lnTo>
                    <a:pt x="137" y="188"/>
                  </a:lnTo>
                  <a:lnTo>
                    <a:pt x="137" y="184"/>
                  </a:lnTo>
                  <a:lnTo>
                    <a:pt x="137" y="180"/>
                  </a:lnTo>
                  <a:lnTo>
                    <a:pt x="137" y="171"/>
                  </a:lnTo>
                  <a:lnTo>
                    <a:pt x="137" y="167"/>
                  </a:lnTo>
                  <a:lnTo>
                    <a:pt x="137" y="159"/>
                  </a:lnTo>
                  <a:lnTo>
                    <a:pt x="137" y="146"/>
                  </a:lnTo>
                  <a:lnTo>
                    <a:pt x="137" y="138"/>
                  </a:lnTo>
                  <a:lnTo>
                    <a:pt x="137" y="117"/>
                  </a:lnTo>
                  <a:lnTo>
                    <a:pt x="137" y="96"/>
                  </a:lnTo>
                  <a:lnTo>
                    <a:pt x="137" y="79"/>
                  </a:lnTo>
                  <a:lnTo>
                    <a:pt x="137" y="63"/>
                  </a:lnTo>
                  <a:lnTo>
                    <a:pt x="133" y="50"/>
                  </a:lnTo>
                  <a:lnTo>
                    <a:pt x="133" y="42"/>
                  </a:lnTo>
                  <a:lnTo>
                    <a:pt x="129" y="34"/>
                  </a:lnTo>
                  <a:lnTo>
                    <a:pt x="129" y="29"/>
                  </a:lnTo>
                  <a:lnTo>
                    <a:pt x="125" y="29"/>
                  </a:lnTo>
                  <a:lnTo>
                    <a:pt x="121" y="29"/>
                  </a:lnTo>
                  <a:lnTo>
                    <a:pt x="116" y="29"/>
                  </a:lnTo>
                  <a:lnTo>
                    <a:pt x="112" y="29"/>
                  </a:lnTo>
                  <a:lnTo>
                    <a:pt x="108" y="29"/>
                  </a:lnTo>
                  <a:lnTo>
                    <a:pt x="100" y="34"/>
                  </a:lnTo>
                  <a:lnTo>
                    <a:pt x="91" y="34"/>
                  </a:lnTo>
                  <a:lnTo>
                    <a:pt x="79" y="34"/>
                  </a:lnTo>
                  <a:lnTo>
                    <a:pt x="71" y="34"/>
                  </a:lnTo>
                  <a:lnTo>
                    <a:pt x="58" y="38"/>
                  </a:lnTo>
                  <a:lnTo>
                    <a:pt x="46" y="38"/>
                  </a:lnTo>
                  <a:lnTo>
                    <a:pt x="33" y="38"/>
                  </a:lnTo>
                  <a:lnTo>
                    <a:pt x="25" y="38"/>
                  </a:lnTo>
                  <a:lnTo>
                    <a:pt x="20" y="38"/>
                  </a:lnTo>
                  <a:lnTo>
                    <a:pt x="12" y="38"/>
                  </a:lnTo>
                  <a:lnTo>
                    <a:pt x="8" y="34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16" y="17"/>
                  </a:lnTo>
                  <a:lnTo>
                    <a:pt x="20" y="17"/>
                  </a:lnTo>
                  <a:lnTo>
                    <a:pt x="25" y="17"/>
                  </a:lnTo>
                  <a:lnTo>
                    <a:pt x="37" y="17"/>
                  </a:lnTo>
                  <a:lnTo>
                    <a:pt x="46" y="17"/>
                  </a:lnTo>
                  <a:lnTo>
                    <a:pt x="58" y="13"/>
                  </a:lnTo>
                  <a:lnTo>
                    <a:pt x="71" y="13"/>
                  </a:lnTo>
                  <a:lnTo>
                    <a:pt x="87" y="13"/>
                  </a:lnTo>
                  <a:lnTo>
                    <a:pt x="100" y="8"/>
                  </a:lnTo>
                  <a:lnTo>
                    <a:pt x="112" y="8"/>
                  </a:lnTo>
                  <a:lnTo>
                    <a:pt x="116" y="4"/>
                  </a:lnTo>
                  <a:lnTo>
                    <a:pt x="125" y="4"/>
                  </a:lnTo>
                  <a:lnTo>
                    <a:pt x="1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6" name="Freeform 156">
              <a:extLst>
                <a:ext uri="{FF2B5EF4-FFF2-40B4-BE49-F238E27FC236}">
                  <a16:creationId xmlns:a16="http://schemas.microsoft.com/office/drawing/2014/main" id="{33C35C39-DEBC-4793-9F76-B48FDB71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810" y="26423748"/>
              <a:ext cx="232882" cy="717035"/>
            </a:xfrm>
            <a:custGeom>
              <a:avLst/>
              <a:gdLst>
                <a:gd name="T0" fmla="*/ 4 w 38"/>
                <a:gd name="T1" fmla="*/ 16 h 117"/>
                <a:gd name="T2" fmla="*/ 0 w 38"/>
                <a:gd name="T3" fmla="*/ 8 h 117"/>
                <a:gd name="T4" fmla="*/ 0 w 38"/>
                <a:gd name="T5" fmla="*/ 4 h 117"/>
                <a:gd name="T6" fmla="*/ 0 w 38"/>
                <a:gd name="T7" fmla="*/ 4 h 117"/>
                <a:gd name="T8" fmla="*/ 4 w 38"/>
                <a:gd name="T9" fmla="*/ 0 h 117"/>
                <a:gd name="T10" fmla="*/ 8 w 38"/>
                <a:gd name="T11" fmla="*/ 0 h 117"/>
                <a:gd name="T12" fmla="*/ 13 w 38"/>
                <a:gd name="T13" fmla="*/ 0 h 117"/>
                <a:gd name="T14" fmla="*/ 25 w 38"/>
                <a:gd name="T15" fmla="*/ 0 h 117"/>
                <a:gd name="T16" fmla="*/ 38 w 38"/>
                <a:gd name="T17" fmla="*/ 4 h 117"/>
                <a:gd name="T18" fmla="*/ 38 w 38"/>
                <a:gd name="T19" fmla="*/ 25 h 117"/>
                <a:gd name="T20" fmla="*/ 38 w 38"/>
                <a:gd name="T21" fmla="*/ 42 h 117"/>
                <a:gd name="T22" fmla="*/ 38 w 38"/>
                <a:gd name="T23" fmla="*/ 62 h 117"/>
                <a:gd name="T24" fmla="*/ 38 w 38"/>
                <a:gd name="T25" fmla="*/ 79 h 117"/>
                <a:gd name="T26" fmla="*/ 38 w 38"/>
                <a:gd name="T27" fmla="*/ 87 h 117"/>
                <a:gd name="T28" fmla="*/ 38 w 38"/>
                <a:gd name="T29" fmla="*/ 96 h 117"/>
                <a:gd name="T30" fmla="*/ 33 w 38"/>
                <a:gd name="T31" fmla="*/ 100 h 117"/>
                <a:gd name="T32" fmla="*/ 33 w 38"/>
                <a:gd name="T33" fmla="*/ 104 h 117"/>
                <a:gd name="T34" fmla="*/ 33 w 38"/>
                <a:gd name="T35" fmla="*/ 108 h 117"/>
                <a:gd name="T36" fmla="*/ 33 w 38"/>
                <a:gd name="T37" fmla="*/ 113 h 117"/>
                <a:gd name="T38" fmla="*/ 29 w 38"/>
                <a:gd name="T39" fmla="*/ 113 h 117"/>
                <a:gd name="T40" fmla="*/ 29 w 38"/>
                <a:gd name="T41" fmla="*/ 117 h 117"/>
                <a:gd name="T42" fmla="*/ 25 w 38"/>
                <a:gd name="T43" fmla="*/ 113 h 117"/>
                <a:gd name="T44" fmla="*/ 21 w 38"/>
                <a:gd name="T45" fmla="*/ 113 h 117"/>
                <a:gd name="T46" fmla="*/ 17 w 38"/>
                <a:gd name="T47" fmla="*/ 108 h 117"/>
                <a:gd name="T48" fmla="*/ 13 w 38"/>
                <a:gd name="T49" fmla="*/ 104 h 117"/>
                <a:gd name="T50" fmla="*/ 13 w 38"/>
                <a:gd name="T51" fmla="*/ 100 h 117"/>
                <a:gd name="T52" fmla="*/ 8 w 38"/>
                <a:gd name="T53" fmla="*/ 96 h 117"/>
                <a:gd name="T54" fmla="*/ 8 w 38"/>
                <a:gd name="T55" fmla="*/ 92 h 117"/>
                <a:gd name="T56" fmla="*/ 8 w 38"/>
                <a:gd name="T57" fmla="*/ 87 h 117"/>
                <a:gd name="T58" fmla="*/ 8 w 38"/>
                <a:gd name="T59" fmla="*/ 83 h 117"/>
                <a:gd name="T60" fmla="*/ 8 w 38"/>
                <a:gd name="T61" fmla="*/ 79 h 117"/>
                <a:gd name="T62" fmla="*/ 8 w 38"/>
                <a:gd name="T63" fmla="*/ 71 h 117"/>
                <a:gd name="T64" fmla="*/ 8 w 38"/>
                <a:gd name="T65" fmla="*/ 67 h 117"/>
                <a:gd name="T66" fmla="*/ 8 w 38"/>
                <a:gd name="T67" fmla="*/ 58 h 117"/>
                <a:gd name="T68" fmla="*/ 8 w 38"/>
                <a:gd name="T69" fmla="*/ 42 h 117"/>
                <a:gd name="T70" fmla="*/ 8 w 38"/>
                <a:gd name="T71" fmla="*/ 29 h 117"/>
                <a:gd name="T72" fmla="*/ 4 w 38"/>
                <a:gd name="T73" fmla="*/ 16 h 117"/>
                <a:gd name="T74" fmla="*/ 4 w 38"/>
                <a:gd name="T75" fmla="*/ 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117">
                  <a:moveTo>
                    <a:pt x="4" y="16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8" y="4"/>
                  </a:lnTo>
                  <a:lnTo>
                    <a:pt x="38" y="25"/>
                  </a:lnTo>
                  <a:lnTo>
                    <a:pt x="38" y="42"/>
                  </a:lnTo>
                  <a:lnTo>
                    <a:pt x="38" y="62"/>
                  </a:lnTo>
                  <a:lnTo>
                    <a:pt x="38" y="79"/>
                  </a:lnTo>
                  <a:lnTo>
                    <a:pt x="38" y="87"/>
                  </a:lnTo>
                  <a:lnTo>
                    <a:pt x="38" y="96"/>
                  </a:lnTo>
                  <a:lnTo>
                    <a:pt x="33" y="100"/>
                  </a:lnTo>
                  <a:lnTo>
                    <a:pt x="33" y="104"/>
                  </a:lnTo>
                  <a:lnTo>
                    <a:pt x="33" y="108"/>
                  </a:lnTo>
                  <a:lnTo>
                    <a:pt x="33" y="113"/>
                  </a:lnTo>
                  <a:lnTo>
                    <a:pt x="29" y="113"/>
                  </a:lnTo>
                  <a:lnTo>
                    <a:pt x="29" y="117"/>
                  </a:lnTo>
                  <a:lnTo>
                    <a:pt x="25" y="113"/>
                  </a:lnTo>
                  <a:lnTo>
                    <a:pt x="21" y="113"/>
                  </a:lnTo>
                  <a:lnTo>
                    <a:pt x="17" y="108"/>
                  </a:lnTo>
                  <a:lnTo>
                    <a:pt x="13" y="104"/>
                  </a:lnTo>
                  <a:lnTo>
                    <a:pt x="13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7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8" y="58"/>
                  </a:lnTo>
                  <a:lnTo>
                    <a:pt x="8" y="42"/>
                  </a:lnTo>
                  <a:lnTo>
                    <a:pt x="8" y="29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7" name="Freeform 157">
              <a:extLst>
                <a:ext uri="{FF2B5EF4-FFF2-40B4-BE49-F238E27FC236}">
                  <a16:creationId xmlns:a16="http://schemas.microsoft.com/office/drawing/2014/main" id="{D6C488DC-8EA8-4265-B544-70AA6B9FC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996" y="26368590"/>
              <a:ext cx="686390" cy="796703"/>
            </a:xfrm>
            <a:custGeom>
              <a:avLst/>
              <a:gdLst>
                <a:gd name="T0" fmla="*/ 112 w 112"/>
                <a:gd name="T1" fmla="*/ 25 h 130"/>
                <a:gd name="T2" fmla="*/ 108 w 112"/>
                <a:gd name="T3" fmla="*/ 30 h 130"/>
                <a:gd name="T4" fmla="*/ 108 w 112"/>
                <a:gd name="T5" fmla="*/ 38 h 130"/>
                <a:gd name="T6" fmla="*/ 108 w 112"/>
                <a:gd name="T7" fmla="*/ 46 h 130"/>
                <a:gd name="T8" fmla="*/ 108 w 112"/>
                <a:gd name="T9" fmla="*/ 63 h 130"/>
                <a:gd name="T10" fmla="*/ 108 w 112"/>
                <a:gd name="T11" fmla="*/ 76 h 130"/>
                <a:gd name="T12" fmla="*/ 104 w 112"/>
                <a:gd name="T13" fmla="*/ 88 h 130"/>
                <a:gd name="T14" fmla="*/ 104 w 112"/>
                <a:gd name="T15" fmla="*/ 101 h 130"/>
                <a:gd name="T16" fmla="*/ 104 w 112"/>
                <a:gd name="T17" fmla="*/ 109 h 130"/>
                <a:gd name="T18" fmla="*/ 100 w 112"/>
                <a:gd name="T19" fmla="*/ 117 h 130"/>
                <a:gd name="T20" fmla="*/ 96 w 112"/>
                <a:gd name="T21" fmla="*/ 122 h 130"/>
                <a:gd name="T22" fmla="*/ 96 w 112"/>
                <a:gd name="T23" fmla="*/ 126 h 130"/>
                <a:gd name="T24" fmla="*/ 92 w 112"/>
                <a:gd name="T25" fmla="*/ 130 h 130"/>
                <a:gd name="T26" fmla="*/ 87 w 112"/>
                <a:gd name="T27" fmla="*/ 130 h 130"/>
                <a:gd name="T28" fmla="*/ 83 w 112"/>
                <a:gd name="T29" fmla="*/ 130 h 130"/>
                <a:gd name="T30" fmla="*/ 79 w 112"/>
                <a:gd name="T31" fmla="*/ 126 h 130"/>
                <a:gd name="T32" fmla="*/ 79 w 112"/>
                <a:gd name="T33" fmla="*/ 126 h 130"/>
                <a:gd name="T34" fmla="*/ 79 w 112"/>
                <a:gd name="T35" fmla="*/ 122 h 130"/>
                <a:gd name="T36" fmla="*/ 79 w 112"/>
                <a:gd name="T37" fmla="*/ 117 h 130"/>
                <a:gd name="T38" fmla="*/ 75 w 112"/>
                <a:gd name="T39" fmla="*/ 113 h 130"/>
                <a:gd name="T40" fmla="*/ 75 w 112"/>
                <a:gd name="T41" fmla="*/ 109 h 130"/>
                <a:gd name="T42" fmla="*/ 75 w 112"/>
                <a:gd name="T43" fmla="*/ 101 h 130"/>
                <a:gd name="T44" fmla="*/ 75 w 112"/>
                <a:gd name="T45" fmla="*/ 92 h 130"/>
                <a:gd name="T46" fmla="*/ 75 w 112"/>
                <a:gd name="T47" fmla="*/ 84 h 130"/>
                <a:gd name="T48" fmla="*/ 75 w 112"/>
                <a:gd name="T49" fmla="*/ 71 h 130"/>
                <a:gd name="T50" fmla="*/ 79 w 112"/>
                <a:gd name="T51" fmla="*/ 59 h 130"/>
                <a:gd name="T52" fmla="*/ 79 w 112"/>
                <a:gd name="T53" fmla="*/ 51 h 130"/>
                <a:gd name="T54" fmla="*/ 79 w 112"/>
                <a:gd name="T55" fmla="*/ 42 h 130"/>
                <a:gd name="T56" fmla="*/ 79 w 112"/>
                <a:gd name="T57" fmla="*/ 38 h 130"/>
                <a:gd name="T58" fmla="*/ 79 w 112"/>
                <a:gd name="T59" fmla="*/ 30 h 130"/>
                <a:gd name="T60" fmla="*/ 79 w 112"/>
                <a:gd name="T61" fmla="*/ 25 h 130"/>
                <a:gd name="T62" fmla="*/ 79 w 112"/>
                <a:gd name="T63" fmla="*/ 25 h 130"/>
                <a:gd name="T64" fmla="*/ 75 w 112"/>
                <a:gd name="T65" fmla="*/ 25 h 130"/>
                <a:gd name="T66" fmla="*/ 75 w 112"/>
                <a:gd name="T67" fmla="*/ 21 h 130"/>
                <a:gd name="T68" fmla="*/ 71 w 112"/>
                <a:gd name="T69" fmla="*/ 21 h 130"/>
                <a:gd name="T70" fmla="*/ 67 w 112"/>
                <a:gd name="T71" fmla="*/ 25 h 130"/>
                <a:gd name="T72" fmla="*/ 58 w 112"/>
                <a:gd name="T73" fmla="*/ 25 h 130"/>
                <a:gd name="T74" fmla="*/ 46 w 112"/>
                <a:gd name="T75" fmla="*/ 25 h 130"/>
                <a:gd name="T76" fmla="*/ 33 w 112"/>
                <a:gd name="T77" fmla="*/ 25 h 130"/>
                <a:gd name="T78" fmla="*/ 16 w 112"/>
                <a:gd name="T79" fmla="*/ 30 h 130"/>
                <a:gd name="T80" fmla="*/ 0 w 112"/>
                <a:gd name="T81" fmla="*/ 30 h 130"/>
                <a:gd name="T82" fmla="*/ 0 w 112"/>
                <a:gd name="T83" fmla="*/ 9 h 130"/>
                <a:gd name="T84" fmla="*/ 12 w 112"/>
                <a:gd name="T85" fmla="*/ 9 h 130"/>
                <a:gd name="T86" fmla="*/ 25 w 112"/>
                <a:gd name="T87" fmla="*/ 9 h 130"/>
                <a:gd name="T88" fmla="*/ 41 w 112"/>
                <a:gd name="T89" fmla="*/ 9 h 130"/>
                <a:gd name="T90" fmla="*/ 50 w 112"/>
                <a:gd name="T91" fmla="*/ 5 h 130"/>
                <a:gd name="T92" fmla="*/ 58 w 112"/>
                <a:gd name="T93" fmla="*/ 5 h 130"/>
                <a:gd name="T94" fmla="*/ 62 w 112"/>
                <a:gd name="T95" fmla="*/ 5 h 130"/>
                <a:gd name="T96" fmla="*/ 67 w 112"/>
                <a:gd name="T97" fmla="*/ 5 h 130"/>
                <a:gd name="T98" fmla="*/ 71 w 112"/>
                <a:gd name="T99" fmla="*/ 0 h 130"/>
                <a:gd name="T100" fmla="*/ 75 w 112"/>
                <a:gd name="T101" fmla="*/ 0 h 130"/>
                <a:gd name="T102" fmla="*/ 79 w 112"/>
                <a:gd name="T103" fmla="*/ 0 h 130"/>
                <a:gd name="T104" fmla="*/ 83 w 112"/>
                <a:gd name="T105" fmla="*/ 0 h 130"/>
                <a:gd name="T106" fmla="*/ 92 w 112"/>
                <a:gd name="T107" fmla="*/ 5 h 130"/>
                <a:gd name="T108" fmla="*/ 96 w 112"/>
                <a:gd name="T109" fmla="*/ 5 h 130"/>
                <a:gd name="T110" fmla="*/ 104 w 112"/>
                <a:gd name="T111" fmla="*/ 9 h 130"/>
                <a:gd name="T112" fmla="*/ 108 w 112"/>
                <a:gd name="T113" fmla="*/ 13 h 130"/>
                <a:gd name="T114" fmla="*/ 112 w 112"/>
                <a:gd name="T115" fmla="*/ 13 h 130"/>
                <a:gd name="T116" fmla="*/ 112 w 112"/>
                <a:gd name="T117" fmla="*/ 17 h 130"/>
                <a:gd name="T118" fmla="*/ 112 w 112"/>
                <a:gd name="T119" fmla="*/ 21 h 130"/>
                <a:gd name="T120" fmla="*/ 112 w 112"/>
                <a:gd name="T121" fmla="*/ 25 h 130"/>
                <a:gd name="T122" fmla="*/ 112 w 112"/>
                <a:gd name="T123" fmla="*/ 2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30">
                  <a:moveTo>
                    <a:pt x="112" y="25"/>
                  </a:moveTo>
                  <a:lnTo>
                    <a:pt x="108" y="30"/>
                  </a:lnTo>
                  <a:lnTo>
                    <a:pt x="108" y="38"/>
                  </a:lnTo>
                  <a:lnTo>
                    <a:pt x="108" y="46"/>
                  </a:lnTo>
                  <a:lnTo>
                    <a:pt x="108" y="63"/>
                  </a:lnTo>
                  <a:lnTo>
                    <a:pt x="108" y="76"/>
                  </a:lnTo>
                  <a:lnTo>
                    <a:pt x="104" y="88"/>
                  </a:lnTo>
                  <a:lnTo>
                    <a:pt x="104" y="101"/>
                  </a:lnTo>
                  <a:lnTo>
                    <a:pt x="104" y="109"/>
                  </a:lnTo>
                  <a:lnTo>
                    <a:pt x="100" y="117"/>
                  </a:lnTo>
                  <a:lnTo>
                    <a:pt x="96" y="122"/>
                  </a:lnTo>
                  <a:lnTo>
                    <a:pt x="96" y="126"/>
                  </a:lnTo>
                  <a:lnTo>
                    <a:pt x="92" y="130"/>
                  </a:lnTo>
                  <a:lnTo>
                    <a:pt x="87" y="130"/>
                  </a:lnTo>
                  <a:lnTo>
                    <a:pt x="83" y="130"/>
                  </a:lnTo>
                  <a:lnTo>
                    <a:pt x="79" y="126"/>
                  </a:lnTo>
                  <a:lnTo>
                    <a:pt x="79" y="126"/>
                  </a:lnTo>
                  <a:lnTo>
                    <a:pt x="79" y="122"/>
                  </a:lnTo>
                  <a:lnTo>
                    <a:pt x="79" y="117"/>
                  </a:lnTo>
                  <a:lnTo>
                    <a:pt x="75" y="113"/>
                  </a:lnTo>
                  <a:lnTo>
                    <a:pt x="75" y="109"/>
                  </a:lnTo>
                  <a:lnTo>
                    <a:pt x="75" y="101"/>
                  </a:lnTo>
                  <a:lnTo>
                    <a:pt x="75" y="92"/>
                  </a:lnTo>
                  <a:lnTo>
                    <a:pt x="75" y="84"/>
                  </a:lnTo>
                  <a:lnTo>
                    <a:pt x="75" y="71"/>
                  </a:lnTo>
                  <a:lnTo>
                    <a:pt x="79" y="59"/>
                  </a:lnTo>
                  <a:lnTo>
                    <a:pt x="79" y="51"/>
                  </a:lnTo>
                  <a:lnTo>
                    <a:pt x="79" y="42"/>
                  </a:lnTo>
                  <a:lnTo>
                    <a:pt x="79" y="38"/>
                  </a:lnTo>
                  <a:lnTo>
                    <a:pt x="79" y="30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75" y="25"/>
                  </a:lnTo>
                  <a:lnTo>
                    <a:pt x="75" y="21"/>
                  </a:lnTo>
                  <a:lnTo>
                    <a:pt x="71" y="21"/>
                  </a:lnTo>
                  <a:lnTo>
                    <a:pt x="67" y="25"/>
                  </a:lnTo>
                  <a:lnTo>
                    <a:pt x="58" y="25"/>
                  </a:lnTo>
                  <a:lnTo>
                    <a:pt x="46" y="25"/>
                  </a:lnTo>
                  <a:lnTo>
                    <a:pt x="33" y="25"/>
                  </a:lnTo>
                  <a:lnTo>
                    <a:pt x="16" y="30"/>
                  </a:lnTo>
                  <a:lnTo>
                    <a:pt x="0" y="30"/>
                  </a:lnTo>
                  <a:lnTo>
                    <a:pt x="0" y="9"/>
                  </a:lnTo>
                  <a:lnTo>
                    <a:pt x="12" y="9"/>
                  </a:lnTo>
                  <a:lnTo>
                    <a:pt x="25" y="9"/>
                  </a:lnTo>
                  <a:lnTo>
                    <a:pt x="41" y="9"/>
                  </a:lnTo>
                  <a:lnTo>
                    <a:pt x="50" y="5"/>
                  </a:lnTo>
                  <a:lnTo>
                    <a:pt x="58" y="5"/>
                  </a:lnTo>
                  <a:lnTo>
                    <a:pt x="62" y="5"/>
                  </a:lnTo>
                  <a:lnTo>
                    <a:pt x="67" y="5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2" y="5"/>
                  </a:lnTo>
                  <a:lnTo>
                    <a:pt x="96" y="5"/>
                  </a:lnTo>
                  <a:lnTo>
                    <a:pt x="104" y="9"/>
                  </a:lnTo>
                  <a:lnTo>
                    <a:pt x="108" y="13"/>
                  </a:lnTo>
                  <a:lnTo>
                    <a:pt x="112" y="13"/>
                  </a:lnTo>
                  <a:lnTo>
                    <a:pt x="112" y="17"/>
                  </a:lnTo>
                  <a:lnTo>
                    <a:pt x="112" y="21"/>
                  </a:lnTo>
                  <a:lnTo>
                    <a:pt x="112" y="25"/>
                  </a:lnTo>
                  <a:lnTo>
                    <a:pt x="112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8" name="Freeform 158">
              <a:extLst>
                <a:ext uri="{FF2B5EF4-FFF2-40B4-BE49-F238E27FC236}">
                  <a16:creationId xmlns:a16="http://schemas.microsoft.com/office/drawing/2014/main" id="{5503CB4E-54DF-41FC-A2F4-E13CE7239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510" y="26625986"/>
              <a:ext cx="435124" cy="153214"/>
            </a:xfrm>
            <a:custGeom>
              <a:avLst/>
              <a:gdLst>
                <a:gd name="T0" fmla="*/ 0 w 71"/>
                <a:gd name="T1" fmla="*/ 9 h 25"/>
                <a:gd name="T2" fmla="*/ 12 w 71"/>
                <a:gd name="T3" fmla="*/ 9 h 25"/>
                <a:gd name="T4" fmla="*/ 21 w 71"/>
                <a:gd name="T5" fmla="*/ 4 h 25"/>
                <a:gd name="T6" fmla="*/ 29 w 71"/>
                <a:gd name="T7" fmla="*/ 4 h 25"/>
                <a:gd name="T8" fmla="*/ 37 w 71"/>
                <a:gd name="T9" fmla="*/ 4 h 25"/>
                <a:gd name="T10" fmla="*/ 42 w 71"/>
                <a:gd name="T11" fmla="*/ 0 h 25"/>
                <a:gd name="T12" fmla="*/ 46 w 71"/>
                <a:gd name="T13" fmla="*/ 0 h 25"/>
                <a:gd name="T14" fmla="*/ 46 w 71"/>
                <a:gd name="T15" fmla="*/ 0 h 25"/>
                <a:gd name="T16" fmla="*/ 50 w 71"/>
                <a:gd name="T17" fmla="*/ 0 h 25"/>
                <a:gd name="T18" fmla="*/ 50 w 71"/>
                <a:gd name="T19" fmla="*/ 0 h 25"/>
                <a:gd name="T20" fmla="*/ 54 w 71"/>
                <a:gd name="T21" fmla="*/ 4 h 25"/>
                <a:gd name="T22" fmla="*/ 63 w 71"/>
                <a:gd name="T23" fmla="*/ 4 h 25"/>
                <a:gd name="T24" fmla="*/ 71 w 71"/>
                <a:gd name="T25" fmla="*/ 9 h 25"/>
                <a:gd name="T26" fmla="*/ 71 w 71"/>
                <a:gd name="T27" fmla="*/ 9 h 25"/>
                <a:gd name="T28" fmla="*/ 67 w 71"/>
                <a:gd name="T29" fmla="*/ 13 h 25"/>
                <a:gd name="T30" fmla="*/ 63 w 71"/>
                <a:gd name="T31" fmla="*/ 21 h 25"/>
                <a:gd name="T32" fmla="*/ 58 w 71"/>
                <a:gd name="T33" fmla="*/ 21 h 25"/>
                <a:gd name="T34" fmla="*/ 54 w 71"/>
                <a:gd name="T35" fmla="*/ 21 h 25"/>
                <a:gd name="T36" fmla="*/ 50 w 71"/>
                <a:gd name="T37" fmla="*/ 21 h 25"/>
                <a:gd name="T38" fmla="*/ 42 w 71"/>
                <a:gd name="T39" fmla="*/ 25 h 25"/>
                <a:gd name="T40" fmla="*/ 33 w 71"/>
                <a:gd name="T41" fmla="*/ 25 h 25"/>
                <a:gd name="T42" fmla="*/ 25 w 71"/>
                <a:gd name="T43" fmla="*/ 25 h 25"/>
                <a:gd name="T44" fmla="*/ 12 w 71"/>
                <a:gd name="T45" fmla="*/ 25 h 25"/>
                <a:gd name="T46" fmla="*/ 0 w 71"/>
                <a:gd name="T47" fmla="*/ 25 h 25"/>
                <a:gd name="T48" fmla="*/ 0 w 71"/>
                <a:gd name="T49" fmla="*/ 9 h 25"/>
                <a:gd name="T50" fmla="*/ 0 w 71"/>
                <a:gd name="T5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25">
                  <a:moveTo>
                    <a:pt x="0" y="9"/>
                  </a:moveTo>
                  <a:lnTo>
                    <a:pt x="12" y="9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7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63" y="4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7" y="13"/>
                  </a:lnTo>
                  <a:lnTo>
                    <a:pt x="63" y="21"/>
                  </a:lnTo>
                  <a:lnTo>
                    <a:pt x="58" y="21"/>
                  </a:lnTo>
                  <a:lnTo>
                    <a:pt x="54" y="21"/>
                  </a:lnTo>
                  <a:lnTo>
                    <a:pt x="50" y="21"/>
                  </a:lnTo>
                  <a:lnTo>
                    <a:pt x="42" y="25"/>
                  </a:lnTo>
                  <a:lnTo>
                    <a:pt x="33" y="25"/>
                  </a:lnTo>
                  <a:lnTo>
                    <a:pt x="25" y="25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9" name="Freeform 159">
              <a:extLst>
                <a:ext uri="{FF2B5EF4-FFF2-40B4-BE49-F238E27FC236}">
                  <a16:creationId xmlns:a16="http://schemas.microsoft.com/office/drawing/2014/main" id="{9D2693F9-9A86-4133-B96D-FA03D3493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538" y="26932410"/>
              <a:ext cx="435124" cy="55158"/>
            </a:xfrm>
            <a:custGeom>
              <a:avLst/>
              <a:gdLst>
                <a:gd name="T0" fmla="*/ 0 w 71"/>
                <a:gd name="T1" fmla="*/ 4 h 9"/>
                <a:gd name="T2" fmla="*/ 34 w 71"/>
                <a:gd name="T3" fmla="*/ 0 h 9"/>
                <a:gd name="T4" fmla="*/ 71 w 71"/>
                <a:gd name="T5" fmla="*/ 0 h 9"/>
                <a:gd name="T6" fmla="*/ 71 w 71"/>
                <a:gd name="T7" fmla="*/ 4 h 9"/>
                <a:gd name="T8" fmla="*/ 71 w 71"/>
                <a:gd name="T9" fmla="*/ 4 h 9"/>
                <a:gd name="T10" fmla="*/ 67 w 71"/>
                <a:gd name="T11" fmla="*/ 4 h 9"/>
                <a:gd name="T12" fmla="*/ 59 w 71"/>
                <a:gd name="T13" fmla="*/ 4 h 9"/>
                <a:gd name="T14" fmla="*/ 50 w 71"/>
                <a:gd name="T15" fmla="*/ 4 h 9"/>
                <a:gd name="T16" fmla="*/ 42 w 71"/>
                <a:gd name="T17" fmla="*/ 9 h 9"/>
                <a:gd name="T18" fmla="*/ 29 w 71"/>
                <a:gd name="T19" fmla="*/ 9 h 9"/>
                <a:gd name="T20" fmla="*/ 13 w 71"/>
                <a:gd name="T21" fmla="*/ 9 h 9"/>
                <a:gd name="T22" fmla="*/ 0 w 71"/>
                <a:gd name="T23" fmla="*/ 9 h 9"/>
                <a:gd name="T24" fmla="*/ 0 w 71"/>
                <a:gd name="T25" fmla="*/ 4 h 9"/>
                <a:gd name="T26" fmla="*/ 0 w 71"/>
                <a:gd name="T2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9">
                  <a:moveTo>
                    <a:pt x="0" y="4"/>
                  </a:moveTo>
                  <a:lnTo>
                    <a:pt x="34" y="0"/>
                  </a:lnTo>
                  <a:lnTo>
                    <a:pt x="71" y="0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67" y="4"/>
                  </a:lnTo>
                  <a:lnTo>
                    <a:pt x="59" y="4"/>
                  </a:lnTo>
                  <a:lnTo>
                    <a:pt x="50" y="4"/>
                  </a:lnTo>
                  <a:lnTo>
                    <a:pt x="42" y="9"/>
                  </a:lnTo>
                  <a:lnTo>
                    <a:pt x="29" y="9"/>
                  </a:lnTo>
                  <a:lnTo>
                    <a:pt x="13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69" name="组合 13468">
            <a:extLst>
              <a:ext uri="{FF2B5EF4-FFF2-40B4-BE49-F238E27FC236}">
                <a16:creationId xmlns:a16="http://schemas.microsoft.com/office/drawing/2014/main" id="{D1B99904-AE17-4777-8C98-00DC24BB9768}"/>
              </a:ext>
            </a:extLst>
          </p:cNvPr>
          <p:cNvGrpSpPr/>
          <p:nvPr/>
        </p:nvGrpSpPr>
        <p:grpSpPr>
          <a:xfrm>
            <a:off x="6675179" y="2317741"/>
            <a:ext cx="2402367" cy="2304310"/>
            <a:chOff x="6223000" y="25345135"/>
            <a:chExt cx="2402367" cy="2304310"/>
          </a:xfrm>
        </p:grpSpPr>
        <p:sp>
          <p:nvSpPr>
            <p:cNvPr id="13440" name="Freeform 160">
              <a:extLst>
                <a:ext uri="{FF2B5EF4-FFF2-40B4-BE49-F238E27FC236}">
                  <a16:creationId xmlns:a16="http://schemas.microsoft.com/office/drawing/2014/main" id="{16D7F7A1-EF39-4FF6-A539-F1FBF0D0F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155" y="25345135"/>
              <a:ext cx="661876" cy="618979"/>
            </a:xfrm>
            <a:custGeom>
              <a:avLst/>
              <a:gdLst>
                <a:gd name="T0" fmla="*/ 46 w 108"/>
                <a:gd name="T1" fmla="*/ 80 h 101"/>
                <a:gd name="T2" fmla="*/ 33 w 108"/>
                <a:gd name="T3" fmla="*/ 88 h 101"/>
                <a:gd name="T4" fmla="*/ 21 w 108"/>
                <a:gd name="T5" fmla="*/ 92 h 101"/>
                <a:gd name="T6" fmla="*/ 8 w 108"/>
                <a:gd name="T7" fmla="*/ 96 h 101"/>
                <a:gd name="T8" fmla="*/ 0 w 108"/>
                <a:gd name="T9" fmla="*/ 101 h 101"/>
                <a:gd name="T10" fmla="*/ 12 w 108"/>
                <a:gd name="T11" fmla="*/ 84 h 101"/>
                <a:gd name="T12" fmla="*/ 25 w 108"/>
                <a:gd name="T13" fmla="*/ 71 h 101"/>
                <a:gd name="T14" fmla="*/ 33 w 108"/>
                <a:gd name="T15" fmla="*/ 59 h 101"/>
                <a:gd name="T16" fmla="*/ 42 w 108"/>
                <a:gd name="T17" fmla="*/ 50 h 101"/>
                <a:gd name="T18" fmla="*/ 46 w 108"/>
                <a:gd name="T19" fmla="*/ 42 h 101"/>
                <a:gd name="T20" fmla="*/ 50 w 108"/>
                <a:gd name="T21" fmla="*/ 34 h 101"/>
                <a:gd name="T22" fmla="*/ 54 w 108"/>
                <a:gd name="T23" fmla="*/ 30 h 101"/>
                <a:gd name="T24" fmla="*/ 58 w 108"/>
                <a:gd name="T25" fmla="*/ 25 h 101"/>
                <a:gd name="T26" fmla="*/ 58 w 108"/>
                <a:gd name="T27" fmla="*/ 17 h 101"/>
                <a:gd name="T28" fmla="*/ 58 w 108"/>
                <a:gd name="T29" fmla="*/ 13 h 101"/>
                <a:gd name="T30" fmla="*/ 58 w 108"/>
                <a:gd name="T31" fmla="*/ 13 h 101"/>
                <a:gd name="T32" fmla="*/ 58 w 108"/>
                <a:gd name="T33" fmla="*/ 9 h 101"/>
                <a:gd name="T34" fmla="*/ 58 w 108"/>
                <a:gd name="T35" fmla="*/ 0 h 101"/>
                <a:gd name="T36" fmla="*/ 62 w 108"/>
                <a:gd name="T37" fmla="*/ 0 h 101"/>
                <a:gd name="T38" fmla="*/ 62 w 108"/>
                <a:gd name="T39" fmla="*/ 0 h 101"/>
                <a:gd name="T40" fmla="*/ 67 w 108"/>
                <a:gd name="T41" fmla="*/ 0 h 101"/>
                <a:gd name="T42" fmla="*/ 75 w 108"/>
                <a:gd name="T43" fmla="*/ 0 h 101"/>
                <a:gd name="T44" fmla="*/ 87 w 108"/>
                <a:gd name="T45" fmla="*/ 4 h 101"/>
                <a:gd name="T46" fmla="*/ 96 w 108"/>
                <a:gd name="T47" fmla="*/ 9 h 101"/>
                <a:gd name="T48" fmla="*/ 104 w 108"/>
                <a:gd name="T49" fmla="*/ 17 h 101"/>
                <a:gd name="T50" fmla="*/ 104 w 108"/>
                <a:gd name="T51" fmla="*/ 17 h 101"/>
                <a:gd name="T52" fmla="*/ 108 w 108"/>
                <a:gd name="T53" fmla="*/ 21 h 101"/>
                <a:gd name="T54" fmla="*/ 104 w 108"/>
                <a:gd name="T55" fmla="*/ 25 h 101"/>
                <a:gd name="T56" fmla="*/ 104 w 108"/>
                <a:gd name="T57" fmla="*/ 30 h 101"/>
                <a:gd name="T58" fmla="*/ 96 w 108"/>
                <a:gd name="T59" fmla="*/ 34 h 101"/>
                <a:gd name="T60" fmla="*/ 92 w 108"/>
                <a:gd name="T61" fmla="*/ 42 h 101"/>
                <a:gd name="T62" fmla="*/ 83 w 108"/>
                <a:gd name="T63" fmla="*/ 50 h 101"/>
                <a:gd name="T64" fmla="*/ 71 w 108"/>
                <a:gd name="T65" fmla="*/ 59 h 101"/>
                <a:gd name="T66" fmla="*/ 58 w 108"/>
                <a:gd name="T67" fmla="*/ 67 h 101"/>
                <a:gd name="T68" fmla="*/ 46 w 108"/>
                <a:gd name="T69" fmla="*/ 80 h 101"/>
                <a:gd name="T70" fmla="*/ 46 w 108"/>
                <a:gd name="T7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" h="101">
                  <a:moveTo>
                    <a:pt x="46" y="80"/>
                  </a:moveTo>
                  <a:lnTo>
                    <a:pt x="33" y="88"/>
                  </a:lnTo>
                  <a:lnTo>
                    <a:pt x="21" y="92"/>
                  </a:lnTo>
                  <a:lnTo>
                    <a:pt x="8" y="96"/>
                  </a:lnTo>
                  <a:lnTo>
                    <a:pt x="0" y="101"/>
                  </a:lnTo>
                  <a:lnTo>
                    <a:pt x="12" y="84"/>
                  </a:lnTo>
                  <a:lnTo>
                    <a:pt x="25" y="71"/>
                  </a:lnTo>
                  <a:lnTo>
                    <a:pt x="33" y="59"/>
                  </a:lnTo>
                  <a:lnTo>
                    <a:pt x="42" y="50"/>
                  </a:lnTo>
                  <a:lnTo>
                    <a:pt x="46" y="42"/>
                  </a:lnTo>
                  <a:lnTo>
                    <a:pt x="50" y="34"/>
                  </a:lnTo>
                  <a:lnTo>
                    <a:pt x="54" y="30"/>
                  </a:lnTo>
                  <a:lnTo>
                    <a:pt x="58" y="25"/>
                  </a:lnTo>
                  <a:lnTo>
                    <a:pt x="58" y="17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9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7" y="4"/>
                  </a:lnTo>
                  <a:lnTo>
                    <a:pt x="96" y="9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8" y="21"/>
                  </a:lnTo>
                  <a:lnTo>
                    <a:pt x="104" y="25"/>
                  </a:lnTo>
                  <a:lnTo>
                    <a:pt x="104" y="30"/>
                  </a:lnTo>
                  <a:lnTo>
                    <a:pt x="96" y="34"/>
                  </a:lnTo>
                  <a:lnTo>
                    <a:pt x="92" y="42"/>
                  </a:lnTo>
                  <a:lnTo>
                    <a:pt x="83" y="50"/>
                  </a:lnTo>
                  <a:lnTo>
                    <a:pt x="71" y="59"/>
                  </a:lnTo>
                  <a:lnTo>
                    <a:pt x="58" y="67"/>
                  </a:lnTo>
                  <a:lnTo>
                    <a:pt x="46" y="80"/>
                  </a:lnTo>
                  <a:lnTo>
                    <a:pt x="46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1" name="Freeform 161">
              <a:extLst>
                <a:ext uri="{FF2B5EF4-FFF2-40B4-BE49-F238E27FC236}">
                  <a16:creationId xmlns:a16="http://schemas.microsoft.com/office/drawing/2014/main" id="{AEC76F2A-3D40-4D54-A419-AA6311C13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8121" y="25884441"/>
              <a:ext cx="410610" cy="741549"/>
            </a:xfrm>
            <a:custGeom>
              <a:avLst/>
              <a:gdLst>
                <a:gd name="T0" fmla="*/ 4 w 67"/>
                <a:gd name="T1" fmla="*/ 17 h 121"/>
                <a:gd name="T2" fmla="*/ 0 w 67"/>
                <a:gd name="T3" fmla="*/ 13 h 121"/>
                <a:gd name="T4" fmla="*/ 0 w 67"/>
                <a:gd name="T5" fmla="*/ 8 h 121"/>
                <a:gd name="T6" fmla="*/ 0 w 67"/>
                <a:gd name="T7" fmla="*/ 4 h 121"/>
                <a:gd name="T8" fmla="*/ 4 w 67"/>
                <a:gd name="T9" fmla="*/ 0 h 121"/>
                <a:gd name="T10" fmla="*/ 8 w 67"/>
                <a:gd name="T11" fmla="*/ 0 h 121"/>
                <a:gd name="T12" fmla="*/ 17 w 67"/>
                <a:gd name="T13" fmla="*/ 4 h 121"/>
                <a:gd name="T14" fmla="*/ 29 w 67"/>
                <a:gd name="T15" fmla="*/ 4 h 121"/>
                <a:gd name="T16" fmla="*/ 42 w 67"/>
                <a:gd name="T17" fmla="*/ 8 h 121"/>
                <a:gd name="T18" fmla="*/ 46 w 67"/>
                <a:gd name="T19" fmla="*/ 33 h 121"/>
                <a:gd name="T20" fmla="*/ 54 w 67"/>
                <a:gd name="T21" fmla="*/ 59 h 121"/>
                <a:gd name="T22" fmla="*/ 58 w 67"/>
                <a:gd name="T23" fmla="*/ 88 h 121"/>
                <a:gd name="T24" fmla="*/ 67 w 67"/>
                <a:gd name="T25" fmla="*/ 121 h 121"/>
                <a:gd name="T26" fmla="*/ 54 w 67"/>
                <a:gd name="T27" fmla="*/ 121 h 121"/>
                <a:gd name="T28" fmla="*/ 46 w 67"/>
                <a:gd name="T29" fmla="*/ 117 h 121"/>
                <a:gd name="T30" fmla="*/ 37 w 67"/>
                <a:gd name="T31" fmla="*/ 109 h 121"/>
                <a:gd name="T32" fmla="*/ 33 w 67"/>
                <a:gd name="T33" fmla="*/ 96 h 121"/>
                <a:gd name="T34" fmla="*/ 25 w 67"/>
                <a:gd name="T35" fmla="*/ 75 h 121"/>
                <a:gd name="T36" fmla="*/ 21 w 67"/>
                <a:gd name="T37" fmla="*/ 50 h 121"/>
                <a:gd name="T38" fmla="*/ 17 w 67"/>
                <a:gd name="T39" fmla="*/ 42 h 121"/>
                <a:gd name="T40" fmla="*/ 12 w 67"/>
                <a:gd name="T41" fmla="*/ 33 h 121"/>
                <a:gd name="T42" fmla="*/ 8 w 67"/>
                <a:gd name="T43" fmla="*/ 25 h 121"/>
                <a:gd name="T44" fmla="*/ 4 w 67"/>
                <a:gd name="T45" fmla="*/ 17 h 121"/>
                <a:gd name="T46" fmla="*/ 4 w 67"/>
                <a:gd name="T47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121">
                  <a:moveTo>
                    <a:pt x="4" y="17"/>
                  </a:move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9" y="4"/>
                  </a:lnTo>
                  <a:lnTo>
                    <a:pt x="42" y="8"/>
                  </a:lnTo>
                  <a:lnTo>
                    <a:pt x="46" y="33"/>
                  </a:lnTo>
                  <a:lnTo>
                    <a:pt x="54" y="59"/>
                  </a:lnTo>
                  <a:lnTo>
                    <a:pt x="58" y="88"/>
                  </a:lnTo>
                  <a:lnTo>
                    <a:pt x="67" y="121"/>
                  </a:lnTo>
                  <a:lnTo>
                    <a:pt x="54" y="121"/>
                  </a:lnTo>
                  <a:lnTo>
                    <a:pt x="46" y="117"/>
                  </a:lnTo>
                  <a:lnTo>
                    <a:pt x="37" y="109"/>
                  </a:lnTo>
                  <a:lnTo>
                    <a:pt x="33" y="96"/>
                  </a:lnTo>
                  <a:lnTo>
                    <a:pt x="25" y="75"/>
                  </a:lnTo>
                  <a:lnTo>
                    <a:pt x="21" y="50"/>
                  </a:lnTo>
                  <a:lnTo>
                    <a:pt x="17" y="42"/>
                  </a:lnTo>
                  <a:lnTo>
                    <a:pt x="12" y="33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2" name="Freeform 162">
              <a:extLst>
                <a:ext uri="{FF2B5EF4-FFF2-40B4-BE49-F238E27FC236}">
                  <a16:creationId xmlns:a16="http://schemas.microsoft.com/office/drawing/2014/main" id="{DB41EDDE-FC43-4650-A1F7-CA69AFB74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087" y="26086679"/>
              <a:ext cx="747675" cy="232882"/>
            </a:xfrm>
            <a:custGeom>
              <a:avLst/>
              <a:gdLst>
                <a:gd name="T0" fmla="*/ 17 w 122"/>
                <a:gd name="T1" fmla="*/ 38 h 38"/>
                <a:gd name="T2" fmla="*/ 13 w 122"/>
                <a:gd name="T3" fmla="*/ 38 h 38"/>
                <a:gd name="T4" fmla="*/ 9 w 122"/>
                <a:gd name="T5" fmla="*/ 34 h 38"/>
                <a:gd name="T6" fmla="*/ 5 w 122"/>
                <a:gd name="T7" fmla="*/ 30 h 38"/>
                <a:gd name="T8" fmla="*/ 5 w 122"/>
                <a:gd name="T9" fmla="*/ 26 h 38"/>
                <a:gd name="T10" fmla="*/ 0 w 122"/>
                <a:gd name="T11" fmla="*/ 26 h 38"/>
                <a:gd name="T12" fmla="*/ 0 w 122"/>
                <a:gd name="T13" fmla="*/ 21 h 38"/>
                <a:gd name="T14" fmla="*/ 5 w 122"/>
                <a:gd name="T15" fmla="*/ 17 h 38"/>
                <a:gd name="T16" fmla="*/ 9 w 122"/>
                <a:gd name="T17" fmla="*/ 17 h 38"/>
                <a:gd name="T18" fmla="*/ 17 w 122"/>
                <a:gd name="T19" fmla="*/ 17 h 38"/>
                <a:gd name="T20" fmla="*/ 26 w 122"/>
                <a:gd name="T21" fmla="*/ 13 h 38"/>
                <a:gd name="T22" fmla="*/ 38 w 122"/>
                <a:gd name="T23" fmla="*/ 13 h 38"/>
                <a:gd name="T24" fmla="*/ 55 w 122"/>
                <a:gd name="T25" fmla="*/ 9 h 38"/>
                <a:gd name="T26" fmla="*/ 63 w 122"/>
                <a:gd name="T27" fmla="*/ 5 h 38"/>
                <a:gd name="T28" fmla="*/ 71 w 122"/>
                <a:gd name="T29" fmla="*/ 5 h 38"/>
                <a:gd name="T30" fmla="*/ 84 w 122"/>
                <a:gd name="T31" fmla="*/ 5 h 38"/>
                <a:gd name="T32" fmla="*/ 97 w 122"/>
                <a:gd name="T33" fmla="*/ 0 h 38"/>
                <a:gd name="T34" fmla="*/ 101 w 122"/>
                <a:gd name="T35" fmla="*/ 0 h 38"/>
                <a:gd name="T36" fmla="*/ 109 w 122"/>
                <a:gd name="T37" fmla="*/ 5 h 38"/>
                <a:gd name="T38" fmla="*/ 117 w 122"/>
                <a:gd name="T39" fmla="*/ 9 h 38"/>
                <a:gd name="T40" fmla="*/ 117 w 122"/>
                <a:gd name="T41" fmla="*/ 13 h 38"/>
                <a:gd name="T42" fmla="*/ 122 w 122"/>
                <a:gd name="T43" fmla="*/ 13 h 38"/>
                <a:gd name="T44" fmla="*/ 122 w 122"/>
                <a:gd name="T45" fmla="*/ 17 h 38"/>
                <a:gd name="T46" fmla="*/ 122 w 122"/>
                <a:gd name="T47" fmla="*/ 21 h 38"/>
                <a:gd name="T48" fmla="*/ 117 w 122"/>
                <a:gd name="T49" fmla="*/ 21 h 38"/>
                <a:gd name="T50" fmla="*/ 117 w 122"/>
                <a:gd name="T51" fmla="*/ 21 h 38"/>
                <a:gd name="T52" fmla="*/ 109 w 122"/>
                <a:gd name="T53" fmla="*/ 26 h 38"/>
                <a:gd name="T54" fmla="*/ 105 w 122"/>
                <a:gd name="T55" fmla="*/ 26 h 38"/>
                <a:gd name="T56" fmla="*/ 101 w 122"/>
                <a:gd name="T57" fmla="*/ 26 h 38"/>
                <a:gd name="T58" fmla="*/ 92 w 122"/>
                <a:gd name="T59" fmla="*/ 26 h 38"/>
                <a:gd name="T60" fmla="*/ 80 w 122"/>
                <a:gd name="T61" fmla="*/ 30 h 38"/>
                <a:gd name="T62" fmla="*/ 63 w 122"/>
                <a:gd name="T63" fmla="*/ 30 h 38"/>
                <a:gd name="T64" fmla="*/ 42 w 122"/>
                <a:gd name="T65" fmla="*/ 34 h 38"/>
                <a:gd name="T66" fmla="*/ 30 w 122"/>
                <a:gd name="T67" fmla="*/ 34 h 38"/>
                <a:gd name="T68" fmla="*/ 21 w 122"/>
                <a:gd name="T69" fmla="*/ 38 h 38"/>
                <a:gd name="T70" fmla="*/ 17 w 122"/>
                <a:gd name="T71" fmla="*/ 38 h 38"/>
                <a:gd name="T72" fmla="*/ 17 w 122"/>
                <a:gd name="T7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2" h="38">
                  <a:moveTo>
                    <a:pt x="17" y="38"/>
                  </a:moveTo>
                  <a:lnTo>
                    <a:pt x="13" y="38"/>
                  </a:lnTo>
                  <a:lnTo>
                    <a:pt x="9" y="34"/>
                  </a:lnTo>
                  <a:lnTo>
                    <a:pt x="5" y="30"/>
                  </a:lnTo>
                  <a:lnTo>
                    <a:pt x="5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7"/>
                  </a:lnTo>
                  <a:lnTo>
                    <a:pt x="9" y="17"/>
                  </a:lnTo>
                  <a:lnTo>
                    <a:pt x="17" y="17"/>
                  </a:lnTo>
                  <a:lnTo>
                    <a:pt x="26" y="13"/>
                  </a:lnTo>
                  <a:lnTo>
                    <a:pt x="38" y="13"/>
                  </a:lnTo>
                  <a:lnTo>
                    <a:pt x="55" y="9"/>
                  </a:lnTo>
                  <a:lnTo>
                    <a:pt x="63" y="5"/>
                  </a:lnTo>
                  <a:lnTo>
                    <a:pt x="71" y="5"/>
                  </a:lnTo>
                  <a:lnTo>
                    <a:pt x="84" y="5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9" y="5"/>
                  </a:lnTo>
                  <a:lnTo>
                    <a:pt x="117" y="9"/>
                  </a:lnTo>
                  <a:lnTo>
                    <a:pt x="117" y="13"/>
                  </a:lnTo>
                  <a:lnTo>
                    <a:pt x="122" y="13"/>
                  </a:lnTo>
                  <a:lnTo>
                    <a:pt x="122" y="17"/>
                  </a:lnTo>
                  <a:lnTo>
                    <a:pt x="122" y="21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09" y="26"/>
                  </a:lnTo>
                  <a:lnTo>
                    <a:pt x="105" y="26"/>
                  </a:lnTo>
                  <a:lnTo>
                    <a:pt x="101" y="26"/>
                  </a:lnTo>
                  <a:lnTo>
                    <a:pt x="92" y="26"/>
                  </a:lnTo>
                  <a:lnTo>
                    <a:pt x="80" y="30"/>
                  </a:lnTo>
                  <a:lnTo>
                    <a:pt x="63" y="30"/>
                  </a:lnTo>
                  <a:lnTo>
                    <a:pt x="42" y="34"/>
                  </a:lnTo>
                  <a:lnTo>
                    <a:pt x="30" y="34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7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3" name="Freeform 163">
              <a:extLst>
                <a:ext uri="{FF2B5EF4-FFF2-40B4-BE49-F238E27FC236}">
                  <a16:creationId xmlns:a16="http://schemas.microsoft.com/office/drawing/2014/main" id="{CDB44DCF-095C-4BF6-941F-CF2011718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059" y="26423748"/>
              <a:ext cx="870245" cy="98056"/>
            </a:xfrm>
            <a:custGeom>
              <a:avLst/>
              <a:gdLst>
                <a:gd name="T0" fmla="*/ 0 w 142"/>
                <a:gd name="T1" fmla="*/ 12 h 16"/>
                <a:gd name="T2" fmla="*/ 25 w 142"/>
                <a:gd name="T3" fmla="*/ 8 h 16"/>
                <a:gd name="T4" fmla="*/ 46 w 142"/>
                <a:gd name="T5" fmla="*/ 8 h 16"/>
                <a:gd name="T6" fmla="*/ 67 w 142"/>
                <a:gd name="T7" fmla="*/ 4 h 16"/>
                <a:gd name="T8" fmla="*/ 88 w 142"/>
                <a:gd name="T9" fmla="*/ 4 h 16"/>
                <a:gd name="T10" fmla="*/ 105 w 142"/>
                <a:gd name="T11" fmla="*/ 0 h 16"/>
                <a:gd name="T12" fmla="*/ 117 w 142"/>
                <a:gd name="T13" fmla="*/ 0 h 16"/>
                <a:gd name="T14" fmla="*/ 134 w 142"/>
                <a:gd name="T15" fmla="*/ 0 h 16"/>
                <a:gd name="T16" fmla="*/ 142 w 142"/>
                <a:gd name="T17" fmla="*/ 0 h 16"/>
                <a:gd name="T18" fmla="*/ 142 w 142"/>
                <a:gd name="T19" fmla="*/ 4 h 16"/>
                <a:gd name="T20" fmla="*/ 134 w 142"/>
                <a:gd name="T21" fmla="*/ 4 h 16"/>
                <a:gd name="T22" fmla="*/ 121 w 142"/>
                <a:gd name="T23" fmla="*/ 4 h 16"/>
                <a:gd name="T24" fmla="*/ 105 w 142"/>
                <a:gd name="T25" fmla="*/ 8 h 16"/>
                <a:gd name="T26" fmla="*/ 88 w 142"/>
                <a:gd name="T27" fmla="*/ 8 h 16"/>
                <a:gd name="T28" fmla="*/ 71 w 142"/>
                <a:gd name="T29" fmla="*/ 12 h 16"/>
                <a:gd name="T30" fmla="*/ 50 w 142"/>
                <a:gd name="T31" fmla="*/ 12 h 16"/>
                <a:gd name="T32" fmla="*/ 25 w 142"/>
                <a:gd name="T33" fmla="*/ 16 h 16"/>
                <a:gd name="T34" fmla="*/ 0 w 142"/>
                <a:gd name="T35" fmla="*/ 16 h 16"/>
                <a:gd name="T36" fmla="*/ 0 w 142"/>
                <a:gd name="T37" fmla="*/ 12 h 16"/>
                <a:gd name="T38" fmla="*/ 0 w 142"/>
                <a:gd name="T3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6">
                  <a:moveTo>
                    <a:pt x="0" y="12"/>
                  </a:moveTo>
                  <a:lnTo>
                    <a:pt x="25" y="8"/>
                  </a:lnTo>
                  <a:lnTo>
                    <a:pt x="46" y="8"/>
                  </a:lnTo>
                  <a:lnTo>
                    <a:pt x="67" y="4"/>
                  </a:lnTo>
                  <a:lnTo>
                    <a:pt x="88" y="4"/>
                  </a:lnTo>
                  <a:lnTo>
                    <a:pt x="105" y="0"/>
                  </a:lnTo>
                  <a:lnTo>
                    <a:pt x="117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2" y="4"/>
                  </a:lnTo>
                  <a:lnTo>
                    <a:pt x="134" y="4"/>
                  </a:lnTo>
                  <a:lnTo>
                    <a:pt x="121" y="4"/>
                  </a:lnTo>
                  <a:lnTo>
                    <a:pt x="105" y="8"/>
                  </a:lnTo>
                  <a:lnTo>
                    <a:pt x="88" y="8"/>
                  </a:lnTo>
                  <a:lnTo>
                    <a:pt x="71" y="12"/>
                  </a:lnTo>
                  <a:lnTo>
                    <a:pt x="50" y="12"/>
                  </a:lnTo>
                  <a:lnTo>
                    <a:pt x="25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4" name="Freeform 164">
              <a:extLst>
                <a:ext uri="{FF2B5EF4-FFF2-40B4-BE49-F238E27FC236}">
                  <a16:creationId xmlns:a16="http://schemas.microsoft.com/office/drawing/2014/main" id="{A666E03C-198B-42D7-8C5E-4C5E707D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876" y="25498345"/>
              <a:ext cx="386097" cy="306424"/>
            </a:xfrm>
            <a:custGeom>
              <a:avLst/>
              <a:gdLst>
                <a:gd name="T0" fmla="*/ 38 w 63"/>
                <a:gd name="T1" fmla="*/ 5 h 50"/>
                <a:gd name="T2" fmla="*/ 46 w 63"/>
                <a:gd name="T3" fmla="*/ 9 h 50"/>
                <a:gd name="T4" fmla="*/ 51 w 63"/>
                <a:gd name="T5" fmla="*/ 13 h 50"/>
                <a:gd name="T6" fmla="*/ 55 w 63"/>
                <a:gd name="T7" fmla="*/ 17 h 50"/>
                <a:gd name="T8" fmla="*/ 59 w 63"/>
                <a:gd name="T9" fmla="*/ 17 h 50"/>
                <a:gd name="T10" fmla="*/ 63 w 63"/>
                <a:gd name="T11" fmla="*/ 25 h 50"/>
                <a:gd name="T12" fmla="*/ 63 w 63"/>
                <a:gd name="T13" fmla="*/ 34 h 50"/>
                <a:gd name="T14" fmla="*/ 63 w 63"/>
                <a:gd name="T15" fmla="*/ 42 h 50"/>
                <a:gd name="T16" fmla="*/ 59 w 63"/>
                <a:gd name="T17" fmla="*/ 42 h 50"/>
                <a:gd name="T18" fmla="*/ 55 w 63"/>
                <a:gd name="T19" fmla="*/ 50 h 50"/>
                <a:gd name="T20" fmla="*/ 51 w 63"/>
                <a:gd name="T21" fmla="*/ 50 h 50"/>
                <a:gd name="T22" fmla="*/ 42 w 63"/>
                <a:gd name="T23" fmla="*/ 50 h 50"/>
                <a:gd name="T24" fmla="*/ 34 w 63"/>
                <a:gd name="T25" fmla="*/ 46 h 50"/>
                <a:gd name="T26" fmla="*/ 30 w 63"/>
                <a:gd name="T27" fmla="*/ 42 h 50"/>
                <a:gd name="T28" fmla="*/ 21 w 63"/>
                <a:gd name="T29" fmla="*/ 34 h 50"/>
                <a:gd name="T30" fmla="*/ 13 w 63"/>
                <a:gd name="T31" fmla="*/ 30 h 50"/>
                <a:gd name="T32" fmla="*/ 9 w 63"/>
                <a:gd name="T33" fmla="*/ 21 h 50"/>
                <a:gd name="T34" fmla="*/ 5 w 63"/>
                <a:gd name="T35" fmla="*/ 17 h 50"/>
                <a:gd name="T36" fmla="*/ 0 w 63"/>
                <a:gd name="T37" fmla="*/ 13 h 50"/>
                <a:gd name="T38" fmla="*/ 0 w 63"/>
                <a:gd name="T39" fmla="*/ 9 h 50"/>
                <a:gd name="T40" fmla="*/ 0 w 63"/>
                <a:gd name="T41" fmla="*/ 5 h 50"/>
                <a:gd name="T42" fmla="*/ 0 w 63"/>
                <a:gd name="T43" fmla="*/ 5 h 50"/>
                <a:gd name="T44" fmla="*/ 5 w 63"/>
                <a:gd name="T45" fmla="*/ 0 h 50"/>
                <a:gd name="T46" fmla="*/ 9 w 63"/>
                <a:gd name="T47" fmla="*/ 0 h 50"/>
                <a:gd name="T48" fmla="*/ 13 w 63"/>
                <a:gd name="T49" fmla="*/ 0 h 50"/>
                <a:gd name="T50" fmla="*/ 17 w 63"/>
                <a:gd name="T51" fmla="*/ 0 h 50"/>
                <a:gd name="T52" fmla="*/ 21 w 63"/>
                <a:gd name="T53" fmla="*/ 0 h 50"/>
                <a:gd name="T54" fmla="*/ 30 w 63"/>
                <a:gd name="T55" fmla="*/ 5 h 50"/>
                <a:gd name="T56" fmla="*/ 38 w 63"/>
                <a:gd name="T57" fmla="*/ 5 h 50"/>
                <a:gd name="T58" fmla="*/ 38 w 63"/>
                <a:gd name="T59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50">
                  <a:moveTo>
                    <a:pt x="38" y="5"/>
                  </a:moveTo>
                  <a:lnTo>
                    <a:pt x="46" y="9"/>
                  </a:lnTo>
                  <a:lnTo>
                    <a:pt x="51" y="13"/>
                  </a:lnTo>
                  <a:lnTo>
                    <a:pt x="55" y="17"/>
                  </a:lnTo>
                  <a:lnTo>
                    <a:pt x="59" y="17"/>
                  </a:lnTo>
                  <a:lnTo>
                    <a:pt x="63" y="25"/>
                  </a:lnTo>
                  <a:lnTo>
                    <a:pt x="63" y="34"/>
                  </a:lnTo>
                  <a:lnTo>
                    <a:pt x="63" y="42"/>
                  </a:lnTo>
                  <a:lnTo>
                    <a:pt x="59" y="42"/>
                  </a:lnTo>
                  <a:lnTo>
                    <a:pt x="55" y="50"/>
                  </a:lnTo>
                  <a:lnTo>
                    <a:pt x="51" y="50"/>
                  </a:lnTo>
                  <a:lnTo>
                    <a:pt x="42" y="50"/>
                  </a:lnTo>
                  <a:lnTo>
                    <a:pt x="34" y="46"/>
                  </a:lnTo>
                  <a:lnTo>
                    <a:pt x="30" y="42"/>
                  </a:lnTo>
                  <a:lnTo>
                    <a:pt x="21" y="34"/>
                  </a:lnTo>
                  <a:lnTo>
                    <a:pt x="13" y="30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0" y="5"/>
                  </a:lnTo>
                  <a:lnTo>
                    <a:pt x="38" y="5"/>
                  </a:lnTo>
                  <a:lnTo>
                    <a:pt x="38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5" name="Freeform 165">
              <a:extLst>
                <a:ext uri="{FF2B5EF4-FFF2-40B4-BE49-F238E27FC236}">
                  <a16:creationId xmlns:a16="http://schemas.microsoft.com/office/drawing/2014/main" id="{F88BD676-E620-4837-BA49-E057BBC55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6625986"/>
              <a:ext cx="2402367" cy="361583"/>
            </a:xfrm>
            <a:custGeom>
              <a:avLst/>
              <a:gdLst>
                <a:gd name="T0" fmla="*/ 392 w 392"/>
                <a:gd name="T1" fmla="*/ 25 h 59"/>
                <a:gd name="T2" fmla="*/ 392 w 392"/>
                <a:gd name="T3" fmla="*/ 29 h 59"/>
                <a:gd name="T4" fmla="*/ 388 w 392"/>
                <a:gd name="T5" fmla="*/ 38 h 59"/>
                <a:gd name="T6" fmla="*/ 376 w 392"/>
                <a:gd name="T7" fmla="*/ 38 h 59"/>
                <a:gd name="T8" fmla="*/ 363 w 392"/>
                <a:gd name="T9" fmla="*/ 34 h 59"/>
                <a:gd name="T10" fmla="*/ 338 w 392"/>
                <a:gd name="T11" fmla="*/ 34 h 59"/>
                <a:gd name="T12" fmla="*/ 275 w 392"/>
                <a:gd name="T13" fmla="*/ 34 h 59"/>
                <a:gd name="T14" fmla="*/ 221 w 392"/>
                <a:gd name="T15" fmla="*/ 38 h 59"/>
                <a:gd name="T16" fmla="*/ 179 w 392"/>
                <a:gd name="T17" fmla="*/ 42 h 59"/>
                <a:gd name="T18" fmla="*/ 113 w 392"/>
                <a:gd name="T19" fmla="*/ 50 h 59"/>
                <a:gd name="T20" fmla="*/ 79 w 392"/>
                <a:gd name="T21" fmla="*/ 54 h 59"/>
                <a:gd name="T22" fmla="*/ 54 w 392"/>
                <a:gd name="T23" fmla="*/ 59 h 59"/>
                <a:gd name="T24" fmla="*/ 37 w 392"/>
                <a:gd name="T25" fmla="*/ 59 h 59"/>
                <a:gd name="T26" fmla="*/ 33 w 392"/>
                <a:gd name="T27" fmla="*/ 59 h 59"/>
                <a:gd name="T28" fmla="*/ 21 w 392"/>
                <a:gd name="T29" fmla="*/ 59 h 59"/>
                <a:gd name="T30" fmla="*/ 8 w 392"/>
                <a:gd name="T31" fmla="*/ 50 h 59"/>
                <a:gd name="T32" fmla="*/ 0 w 392"/>
                <a:gd name="T33" fmla="*/ 42 h 59"/>
                <a:gd name="T34" fmla="*/ 0 w 392"/>
                <a:gd name="T35" fmla="*/ 38 h 59"/>
                <a:gd name="T36" fmla="*/ 8 w 392"/>
                <a:gd name="T37" fmla="*/ 38 h 59"/>
                <a:gd name="T38" fmla="*/ 17 w 392"/>
                <a:gd name="T39" fmla="*/ 34 h 59"/>
                <a:gd name="T40" fmla="*/ 29 w 392"/>
                <a:gd name="T41" fmla="*/ 34 h 59"/>
                <a:gd name="T42" fmla="*/ 50 w 392"/>
                <a:gd name="T43" fmla="*/ 34 h 59"/>
                <a:gd name="T44" fmla="*/ 75 w 392"/>
                <a:gd name="T45" fmla="*/ 29 h 59"/>
                <a:gd name="T46" fmla="*/ 125 w 392"/>
                <a:gd name="T47" fmla="*/ 25 h 59"/>
                <a:gd name="T48" fmla="*/ 184 w 392"/>
                <a:gd name="T49" fmla="*/ 17 h 59"/>
                <a:gd name="T50" fmla="*/ 230 w 392"/>
                <a:gd name="T51" fmla="*/ 13 h 59"/>
                <a:gd name="T52" fmla="*/ 267 w 392"/>
                <a:gd name="T53" fmla="*/ 9 h 59"/>
                <a:gd name="T54" fmla="*/ 300 w 392"/>
                <a:gd name="T55" fmla="*/ 4 h 59"/>
                <a:gd name="T56" fmla="*/ 326 w 392"/>
                <a:gd name="T57" fmla="*/ 0 h 59"/>
                <a:gd name="T58" fmla="*/ 346 w 392"/>
                <a:gd name="T59" fmla="*/ 0 h 59"/>
                <a:gd name="T60" fmla="*/ 363 w 392"/>
                <a:gd name="T61" fmla="*/ 4 h 59"/>
                <a:gd name="T62" fmla="*/ 376 w 392"/>
                <a:gd name="T63" fmla="*/ 9 h 59"/>
                <a:gd name="T64" fmla="*/ 388 w 392"/>
                <a:gd name="T6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2" h="59">
                  <a:moveTo>
                    <a:pt x="388" y="21"/>
                  </a:moveTo>
                  <a:lnTo>
                    <a:pt x="392" y="25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34"/>
                  </a:lnTo>
                  <a:lnTo>
                    <a:pt x="388" y="38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67" y="34"/>
                  </a:lnTo>
                  <a:lnTo>
                    <a:pt x="363" y="34"/>
                  </a:lnTo>
                  <a:lnTo>
                    <a:pt x="351" y="34"/>
                  </a:lnTo>
                  <a:lnTo>
                    <a:pt x="338" y="34"/>
                  </a:lnTo>
                  <a:lnTo>
                    <a:pt x="317" y="34"/>
                  </a:lnTo>
                  <a:lnTo>
                    <a:pt x="275" y="34"/>
                  </a:lnTo>
                  <a:lnTo>
                    <a:pt x="234" y="34"/>
                  </a:lnTo>
                  <a:lnTo>
                    <a:pt x="221" y="38"/>
                  </a:lnTo>
                  <a:lnTo>
                    <a:pt x="209" y="38"/>
                  </a:lnTo>
                  <a:lnTo>
                    <a:pt x="179" y="42"/>
                  </a:lnTo>
                  <a:lnTo>
                    <a:pt x="150" y="42"/>
                  </a:lnTo>
                  <a:lnTo>
                    <a:pt x="113" y="50"/>
                  </a:lnTo>
                  <a:lnTo>
                    <a:pt x="96" y="50"/>
                  </a:lnTo>
                  <a:lnTo>
                    <a:pt x="79" y="54"/>
                  </a:lnTo>
                  <a:lnTo>
                    <a:pt x="67" y="54"/>
                  </a:lnTo>
                  <a:lnTo>
                    <a:pt x="54" y="59"/>
                  </a:lnTo>
                  <a:lnTo>
                    <a:pt x="46" y="59"/>
                  </a:lnTo>
                  <a:lnTo>
                    <a:pt x="37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29" y="59"/>
                  </a:lnTo>
                  <a:lnTo>
                    <a:pt x="21" y="59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8" y="38"/>
                  </a:lnTo>
                  <a:lnTo>
                    <a:pt x="12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50" y="34"/>
                  </a:lnTo>
                  <a:lnTo>
                    <a:pt x="62" y="29"/>
                  </a:lnTo>
                  <a:lnTo>
                    <a:pt x="75" y="29"/>
                  </a:lnTo>
                  <a:lnTo>
                    <a:pt x="92" y="29"/>
                  </a:lnTo>
                  <a:lnTo>
                    <a:pt x="125" y="25"/>
                  </a:lnTo>
                  <a:lnTo>
                    <a:pt x="154" y="21"/>
                  </a:lnTo>
                  <a:lnTo>
                    <a:pt x="184" y="17"/>
                  </a:lnTo>
                  <a:lnTo>
                    <a:pt x="204" y="13"/>
                  </a:lnTo>
                  <a:lnTo>
                    <a:pt x="230" y="13"/>
                  </a:lnTo>
                  <a:lnTo>
                    <a:pt x="250" y="9"/>
                  </a:lnTo>
                  <a:lnTo>
                    <a:pt x="267" y="9"/>
                  </a:lnTo>
                  <a:lnTo>
                    <a:pt x="284" y="4"/>
                  </a:lnTo>
                  <a:lnTo>
                    <a:pt x="300" y="4"/>
                  </a:lnTo>
                  <a:lnTo>
                    <a:pt x="313" y="0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6" y="0"/>
                  </a:lnTo>
                  <a:lnTo>
                    <a:pt x="355" y="4"/>
                  </a:lnTo>
                  <a:lnTo>
                    <a:pt x="363" y="4"/>
                  </a:lnTo>
                  <a:lnTo>
                    <a:pt x="371" y="9"/>
                  </a:lnTo>
                  <a:lnTo>
                    <a:pt x="376" y="9"/>
                  </a:lnTo>
                  <a:lnTo>
                    <a:pt x="384" y="13"/>
                  </a:lnTo>
                  <a:lnTo>
                    <a:pt x="388" y="21"/>
                  </a:lnTo>
                  <a:lnTo>
                    <a:pt x="388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6" name="Freeform 166">
              <a:extLst>
                <a:ext uri="{FF2B5EF4-FFF2-40B4-BE49-F238E27FC236}">
                  <a16:creationId xmlns:a16="http://schemas.microsoft.com/office/drawing/2014/main" id="{BEDCA906-B904-4567-86FB-ACDBA1D0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5483" y="25884441"/>
              <a:ext cx="281910" cy="1765004"/>
            </a:xfrm>
            <a:custGeom>
              <a:avLst/>
              <a:gdLst>
                <a:gd name="T0" fmla="*/ 0 w 46"/>
                <a:gd name="T1" fmla="*/ 0 h 288"/>
                <a:gd name="T2" fmla="*/ 17 w 46"/>
                <a:gd name="T3" fmla="*/ 8 h 288"/>
                <a:gd name="T4" fmla="*/ 29 w 46"/>
                <a:gd name="T5" fmla="*/ 13 h 288"/>
                <a:gd name="T6" fmla="*/ 34 w 46"/>
                <a:gd name="T7" fmla="*/ 17 h 288"/>
                <a:gd name="T8" fmla="*/ 38 w 46"/>
                <a:gd name="T9" fmla="*/ 17 h 288"/>
                <a:gd name="T10" fmla="*/ 42 w 46"/>
                <a:gd name="T11" fmla="*/ 21 h 288"/>
                <a:gd name="T12" fmla="*/ 42 w 46"/>
                <a:gd name="T13" fmla="*/ 21 h 288"/>
                <a:gd name="T14" fmla="*/ 46 w 46"/>
                <a:gd name="T15" fmla="*/ 29 h 288"/>
                <a:gd name="T16" fmla="*/ 42 w 46"/>
                <a:gd name="T17" fmla="*/ 33 h 288"/>
                <a:gd name="T18" fmla="*/ 42 w 46"/>
                <a:gd name="T19" fmla="*/ 38 h 288"/>
                <a:gd name="T20" fmla="*/ 42 w 46"/>
                <a:gd name="T21" fmla="*/ 42 h 288"/>
                <a:gd name="T22" fmla="*/ 42 w 46"/>
                <a:gd name="T23" fmla="*/ 46 h 288"/>
                <a:gd name="T24" fmla="*/ 42 w 46"/>
                <a:gd name="T25" fmla="*/ 54 h 288"/>
                <a:gd name="T26" fmla="*/ 42 w 46"/>
                <a:gd name="T27" fmla="*/ 63 h 288"/>
                <a:gd name="T28" fmla="*/ 42 w 46"/>
                <a:gd name="T29" fmla="*/ 71 h 288"/>
                <a:gd name="T30" fmla="*/ 38 w 46"/>
                <a:gd name="T31" fmla="*/ 79 h 288"/>
                <a:gd name="T32" fmla="*/ 38 w 46"/>
                <a:gd name="T33" fmla="*/ 92 h 288"/>
                <a:gd name="T34" fmla="*/ 38 w 46"/>
                <a:gd name="T35" fmla="*/ 109 h 288"/>
                <a:gd name="T36" fmla="*/ 38 w 46"/>
                <a:gd name="T37" fmla="*/ 134 h 288"/>
                <a:gd name="T38" fmla="*/ 38 w 46"/>
                <a:gd name="T39" fmla="*/ 163 h 288"/>
                <a:gd name="T40" fmla="*/ 38 w 46"/>
                <a:gd name="T41" fmla="*/ 184 h 288"/>
                <a:gd name="T42" fmla="*/ 38 w 46"/>
                <a:gd name="T43" fmla="*/ 205 h 288"/>
                <a:gd name="T44" fmla="*/ 38 w 46"/>
                <a:gd name="T45" fmla="*/ 221 h 288"/>
                <a:gd name="T46" fmla="*/ 38 w 46"/>
                <a:gd name="T47" fmla="*/ 238 h 288"/>
                <a:gd name="T48" fmla="*/ 38 w 46"/>
                <a:gd name="T49" fmla="*/ 251 h 288"/>
                <a:gd name="T50" fmla="*/ 38 w 46"/>
                <a:gd name="T51" fmla="*/ 263 h 288"/>
                <a:gd name="T52" fmla="*/ 34 w 46"/>
                <a:gd name="T53" fmla="*/ 276 h 288"/>
                <a:gd name="T54" fmla="*/ 29 w 46"/>
                <a:gd name="T55" fmla="*/ 280 h 288"/>
                <a:gd name="T56" fmla="*/ 29 w 46"/>
                <a:gd name="T57" fmla="*/ 284 h 288"/>
                <a:gd name="T58" fmla="*/ 25 w 46"/>
                <a:gd name="T59" fmla="*/ 288 h 288"/>
                <a:gd name="T60" fmla="*/ 21 w 46"/>
                <a:gd name="T61" fmla="*/ 284 h 288"/>
                <a:gd name="T62" fmla="*/ 17 w 46"/>
                <a:gd name="T63" fmla="*/ 280 h 288"/>
                <a:gd name="T64" fmla="*/ 13 w 46"/>
                <a:gd name="T65" fmla="*/ 276 h 288"/>
                <a:gd name="T66" fmla="*/ 13 w 46"/>
                <a:gd name="T67" fmla="*/ 267 h 288"/>
                <a:gd name="T68" fmla="*/ 9 w 46"/>
                <a:gd name="T69" fmla="*/ 259 h 288"/>
                <a:gd name="T70" fmla="*/ 9 w 46"/>
                <a:gd name="T71" fmla="*/ 251 h 288"/>
                <a:gd name="T72" fmla="*/ 4 w 46"/>
                <a:gd name="T73" fmla="*/ 242 h 288"/>
                <a:gd name="T74" fmla="*/ 4 w 46"/>
                <a:gd name="T75" fmla="*/ 226 h 288"/>
                <a:gd name="T76" fmla="*/ 4 w 46"/>
                <a:gd name="T77" fmla="*/ 213 h 288"/>
                <a:gd name="T78" fmla="*/ 4 w 46"/>
                <a:gd name="T79" fmla="*/ 192 h 288"/>
                <a:gd name="T80" fmla="*/ 4 w 46"/>
                <a:gd name="T81" fmla="*/ 175 h 288"/>
                <a:gd name="T82" fmla="*/ 4 w 46"/>
                <a:gd name="T83" fmla="*/ 150 h 288"/>
                <a:gd name="T84" fmla="*/ 4 w 46"/>
                <a:gd name="T85" fmla="*/ 130 h 288"/>
                <a:gd name="T86" fmla="*/ 4 w 46"/>
                <a:gd name="T87" fmla="*/ 109 h 288"/>
                <a:gd name="T88" fmla="*/ 4 w 46"/>
                <a:gd name="T89" fmla="*/ 88 h 288"/>
                <a:gd name="T90" fmla="*/ 4 w 46"/>
                <a:gd name="T91" fmla="*/ 67 h 288"/>
                <a:gd name="T92" fmla="*/ 4 w 46"/>
                <a:gd name="T93" fmla="*/ 50 h 288"/>
                <a:gd name="T94" fmla="*/ 0 w 46"/>
                <a:gd name="T95" fmla="*/ 33 h 288"/>
                <a:gd name="T96" fmla="*/ 0 w 46"/>
                <a:gd name="T97" fmla="*/ 17 h 288"/>
                <a:gd name="T98" fmla="*/ 0 w 46"/>
                <a:gd name="T99" fmla="*/ 0 h 288"/>
                <a:gd name="T100" fmla="*/ 0 w 46"/>
                <a:gd name="T101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288">
                  <a:moveTo>
                    <a:pt x="0" y="0"/>
                  </a:moveTo>
                  <a:lnTo>
                    <a:pt x="17" y="8"/>
                  </a:lnTo>
                  <a:lnTo>
                    <a:pt x="29" y="13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6" y="29"/>
                  </a:lnTo>
                  <a:lnTo>
                    <a:pt x="42" y="33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42" y="54"/>
                  </a:lnTo>
                  <a:lnTo>
                    <a:pt x="42" y="63"/>
                  </a:lnTo>
                  <a:lnTo>
                    <a:pt x="42" y="71"/>
                  </a:lnTo>
                  <a:lnTo>
                    <a:pt x="38" y="79"/>
                  </a:lnTo>
                  <a:lnTo>
                    <a:pt x="38" y="92"/>
                  </a:lnTo>
                  <a:lnTo>
                    <a:pt x="38" y="109"/>
                  </a:lnTo>
                  <a:lnTo>
                    <a:pt x="38" y="134"/>
                  </a:lnTo>
                  <a:lnTo>
                    <a:pt x="38" y="163"/>
                  </a:lnTo>
                  <a:lnTo>
                    <a:pt x="38" y="184"/>
                  </a:lnTo>
                  <a:lnTo>
                    <a:pt x="38" y="205"/>
                  </a:lnTo>
                  <a:lnTo>
                    <a:pt x="38" y="221"/>
                  </a:lnTo>
                  <a:lnTo>
                    <a:pt x="38" y="238"/>
                  </a:lnTo>
                  <a:lnTo>
                    <a:pt x="38" y="251"/>
                  </a:lnTo>
                  <a:lnTo>
                    <a:pt x="38" y="263"/>
                  </a:lnTo>
                  <a:lnTo>
                    <a:pt x="34" y="276"/>
                  </a:lnTo>
                  <a:lnTo>
                    <a:pt x="29" y="280"/>
                  </a:lnTo>
                  <a:lnTo>
                    <a:pt x="29" y="284"/>
                  </a:lnTo>
                  <a:lnTo>
                    <a:pt x="25" y="288"/>
                  </a:lnTo>
                  <a:lnTo>
                    <a:pt x="21" y="284"/>
                  </a:lnTo>
                  <a:lnTo>
                    <a:pt x="17" y="280"/>
                  </a:lnTo>
                  <a:lnTo>
                    <a:pt x="13" y="276"/>
                  </a:lnTo>
                  <a:lnTo>
                    <a:pt x="13" y="267"/>
                  </a:lnTo>
                  <a:lnTo>
                    <a:pt x="9" y="259"/>
                  </a:lnTo>
                  <a:lnTo>
                    <a:pt x="9" y="251"/>
                  </a:lnTo>
                  <a:lnTo>
                    <a:pt x="4" y="242"/>
                  </a:lnTo>
                  <a:lnTo>
                    <a:pt x="4" y="226"/>
                  </a:lnTo>
                  <a:lnTo>
                    <a:pt x="4" y="213"/>
                  </a:lnTo>
                  <a:lnTo>
                    <a:pt x="4" y="192"/>
                  </a:lnTo>
                  <a:lnTo>
                    <a:pt x="4" y="175"/>
                  </a:lnTo>
                  <a:lnTo>
                    <a:pt x="4" y="150"/>
                  </a:lnTo>
                  <a:lnTo>
                    <a:pt x="4" y="130"/>
                  </a:lnTo>
                  <a:lnTo>
                    <a:pt x="4" y="109"/>
                  </a:lnTo>
                  <a:lnTo>
                    <a:pt x="4" y="88"/>
                  </a:lnTo>
                  <a:lnTo>
                    <a:pt x="4" y="67"/>
                  </a:lnTo>
                  <a:lnTo>
                    <a:pt x="4" y="50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7" name="Freeform 167">
              <a:extLst>
                <a:ext uri="{FF2B5EF4-FFF2-40B4-BE49-F238E27FC236}">
                  <a16:creationId xmlns:a16="http://schemas.microsoft.com/office/drawing/2014/main" id="{3D6E8330-D708-445F-A94E-91BF8B563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307" y="25755741"/>
              <a:ext cx="1483094" cy="796703"/>
            </a:xfrm>
            <a:custGeom>
              <a:avLst/>
              <a:gdLst>
                <a:gd name="T0" fmla="*/ 192 w 242"/>
                <a:gd name="T1" fmla="*/ 0 h 130"/>
                <a:gd name="T2" fmla="*/ 204 w 242"/>
                <a:gd name="T3" fmla="*/ 4 h 130"/>
                <a:gd name="T4" fmla="*/ 217 w 242"/>
                <a:gd name="T5" fmla="*/ 8 h 130"/>
                <a:gd name="T6" fmla="*/ 233 w 242"/>
                <a:gd name="T7" fmla="*/ 21 h 130"/>
                <a:gd name="T8" fmla="*/ 242 w 242"/>
                <a:gd name="T9" fmla="*/ 29 h 130"/>
                <a:gd name="T10" fmla="*/ 242 w 242"/>
                <a:gd name="T11" fmla="*/ 34 h 130"/>
                <a:gd name="T12" fmla="*/ 233 w 242"/>
                <a:gd name="T13" fmla="*/ 42 h 130"/>
                <a:gd name="T14" fmla="*/ 225 w 242"/>
                <a:gd name="T15" fmla="*/ 54 h 130"/>
                <a:gd name="T16" fmla="*/ 217 w 242"/>
                <a:gd name="T17" fmla="*/ 67 h 130"/>
                <a:gd name="T18" fmla="*/ 208 w 242"/>
                <a:gd name="T19" fmla="*/ 88 h 130"/>
                <a:gd name="T20" fmla="*/ 200 w 242"/>
                <a:gd name="T21" fmla="*/ 105 h 130"/>
                <a:gd name="T22" fmla="*/ 192 w 242"/>
                <a:gd name="T23" fmla="*/ 117 h 130"/>
                <a:gd name="T24" fmla="*/ 179 w 242"/>
                <a:gd name="T25" fmla="*/ 130 h 130"/>
                <a:gd name="T26" fmla="*/ 171 w 242"/>
                <a:gd name="T27" fmla="*/ 117 h 130"/>
                <a:gd name="T28" fmla="*/ 171 w 242"/>
                <a:gd name="T29" fmla="*/ 109 h 130"/>
                <a:gd name="T30" fmla="*/ 175 w 242"/>
                <a:gd name="T31" fmla="*/ 96 h 130"/>
                <a:gd name="T32" fmla="*/ 183 w 242"/>
                <a:gd name="T33" fmla="*/ 71 h 130"/>
                <a:gd name="T34" fmla="*/ 187 w 242"/>
                <a:gd name="T35" fmla="*/ 46 h 130"/>
                <a:gd name="T36" fmla="*/ 192 w 242"/>
                <a:gd name="T37" fmla="*/ 38 h 130"/>
                <a:gd name="T38" fmla="*/ 187 w 242"/>
                <a:gd name="T39" fmla="*/ 34 h 130"/>
                <a:gd name="T40" fmla="*/ 179 w 242"/>
                <a:gd name="T41" fmla="*/ 29 h 130"/>
                <a:gd name="T42" fmla="*/ 175 w 242"/>
                <a:gd name="T43" fmla="*/ 29 h 130"/>
                <a:gd name="T44" fmla="*/ 167 w 242"/>
                <a:gd name="T45" fmla="*/ 34 h 130"/>
                <a:gd name="T46" fmla="*/ 154 w 242"/>
                <a:gd name="T47" fmla="*/ 34 h 130"/>
                <a:gd name="T48" fmla="*/ 133 w 242"/>
                <a:gd name="T49" fmla="*/ 34 h 130"/>
                <a:gd name="T50" fmla="*/ 108 w 242"/>
                <a:gd name="T51" fmla="*/ 38 h 130"/>
                <a:gd name="T52" fmla="*/ 79 w 242"/>
                <a:gd name="T53" fmla="*/ 42 h 130"/>
                <a:gd name="T54" fmla="*/ 41 w 242"/>
                <a:gd name="T55" fmla="*/ 46 h 130"/>
                <a:gd name="T56" fmla="*/ 0 w 242"/>
                <a:gd name="T57" fmla="*/ 50 h 130"/>
                <a:gd name="T58" fmla="*/ 8 w 242"/>
                <a:gd name="T59" fmla="*/ 25 h 130"/>
                <a:gd name="T60" fmla="*/ 29 w 242"/>
                <a:gd name="T61" fmla="*/ 25 h 130"/>
                <a:gd name="T62" fmla="*/ 54 w 242"/>
                <a:gd name="T63" fmla="*/ 25 h 130"/>
                <a:gd name="T64" fmla="*/ 83 w 242"/>
                <a:gd name="T65" fmla="*/ 21 h 130"/>
                <a:gd name="T66" fmla="*/ 121 w 242"/>
                <a:gd name="T67" fmla="*/ 17 h 130"/>
                <a:gd name="T68" fmla="*/ 150 w 242"/>
                <a:gd name="T69" fmla="*/ 13 h 130"/>
                <a:gd name="T70" fmla="*/ 171 w 242"/>
                <a:gd name="T71" fmla="*/ 8 h 130"/>
                <a:gd name="T72" fmla="*/ 179 w 242"/>
                <a:gd name="T73" fmla="*/ 4 h 130"/>
                <a:gd name="T74" fmla="*/ 183 w 242"/>
                <a:gd name="T75" fmla="*/ 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2" h="130">
                  <a:moveTo>
                    <a:pt x="183" y="4"/>
                  </a:moveTo>
                  <a:lnTo>
                    <a:pt x="192" y="0"/>
                  </a:lnTo>
                  <a:lnTo>
                    <a:pt x="196" y="0"/>
                  </a:lnTo>
                  <a:lnTo>
                    <a:pt x="204" y="4"/>
                  </a:lnTo>
                  <a:lnTo>
                    <a:pt x="208" y="4"/>
                  </a:lnTo>
                  <a:lnTo>
                    <a:pt x="217" y="8"/>
                  </a:lnTo>
                  <a:lnTo>
                    <a:pt x="225" y="13"/>
                  </a:lnTo>
                  <a:lnTo>
                    <a:pt x="233" y="21"/>
                  </a:lnTo>
                  <a:lnTo>
                    <a:pt x="238" y="25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42" y="34"/>
                  </a:lnTo>
                  <a:lnTo>
                    <a:pt x="242" y="38"/>
                  </a:lnTo>
                  <a:lnTo>
                    <a:pt x="233" y="42"/>
                  </a:lnTo>
                  <a:lnTo>
                    <a:pt x="229" y="46"/>
                  </a:lnTo>
                  <a:lnTo>
                    <a:pt x="225" y="54"/>
                  </a:lnTo>
                  <a:lnTo>
                    <a:pt x="221" y="63"/>
                  </a:lnTo>
                  <a:lnTo>
                    <a:pt x="217" y="67"/>
                  </a:lnTo>
                  <a:lnTo>
                    <a:pt x="212" y="75"/>
                  </a:lnTo>
                  <a:lnTo>
                    <a:pt x="208" y="88"/>
                  </a:lnTo>
                  <a:lnTo>
                    <a:pt x="204" y="96"/>
                  </a:lnTo>
                  <a:lnTo>
                    <a:pt x="200" y="105"/>
                  </a:lnTo>
                  <a:lnTo>
                    <a:pt x="196" y="109"/>
                  </a:lnTo>
                  <a:lnTo>
                    <a:pt x="192" y="117"/>
                  </a:lnTo>
                  <a:lnTo>
                    <a:pt x="183" y="125"/>
                  </a:lnTo>
                  <a:lnTo>
                    <a:pt x="179" y="130"/>
                  </a:lnTo>
                  <a:lnTo>
                    <a:pt x="175" y="121"/>
                  </a:lnTo>
                  <a:lnTo>
                    <a:pt x="171" y="117"/>
                  </a:lnTo>
                  <a:lnTo>
                    <a:pt x="171" y="113"/>
                  </a:lnTo>
                  <a:lnTo>
                    <a:pt x="171" y="109"/>
                  </a:lnTo>
                  <a:lnTo>
                    <a:pt x="171" y="105"/>
                  </a:lnTo>
                  <a:lnTo>
                    <a:pt x="175" y="96"/>
                  </a:lnTo>
                  <a:lnTo>
                    <a:pt x="179" y="88"/>
                  </a:lnTo>
                  <a:lnTo>
                    <a:pt x="183" y="71"/>
                  </a:lnTo>
                  <a:lnTo>
                    <a:pt x="187" y="54"/>
                  </a:lnTo>
                  <a:lnTo>
                    <a:pt x="187" y="46"/>
                  </a:lnTo>
                  <a:lnTo>
                    <a:pt x="192" y="42"/>
                  </a:lnTo>
                  <a:lnTo>
                    <a:pt x="192" y="38"/>
                  </a:lnTo>
                  <a:lnTo>
                    <a:pt x="192" y="34"/>
                  </a:lnTo>
                  <a:lnTo>
                    <a:pt x="187" y="34"/>
                  </a:lnTo>
                  <a:lnTo>
                    <a:pt x="187" y="29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67" y="34"/>
                  </a:lnTo>
                  <a:lnTo>
                    <a:pt x="162" y="34"/>
                  </a:lnTo>
                  <a:lnTo>
                    <a:pt x="154" y="34"/>
                  </a:lnTo>
                  <a:lnTo>
                    <a:pt x="146" y="34"/>
                  </a:lnTo>
                  <a:lnTo>
                    <a:pt x="133" y="34"/>
                  </a:lnTo>
                  <a:lnTo>
                    <a:pt x="121" y="38"/>
                  </a:lnTo>
                  <a:lnTo>
                    <a:pt x="108" y="38"/>
                  </a:lnTo>
                  <a:lnTo>
                    <a:pt x="96" y="38"/>
                  </a:lnTo>
                  <a:lnTo>
                    <a:pt x="79" y="42"/>
                  </a:lnTo>
                  <a:lnTo>
                    <a:pt x="62" y="42"/>
                  </a:lnTo>
                  <a:lnTo>
                    <a:pt x="41" y="46"/>
                  </a:lnTo>
                  <a:lnTo>
                    <a:pt x="20" y="46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29" y="25"/>
                  </a:lnTo>
                  <a:lnTo>
                    <a:pt x="41" y="25"/>
                  </a:lnTo>
                  <a:lnTo>
                    <a:pt x="54" y="25"/>
                  </a:lnTo>
                  <a:lnTo>
                    <a:pt x="71" y="21"/>
                  </a:lnTo>
                  <a:lnTo>
                    <a:pt x="83" y="21"/>
                  </a:lnTo>
                  <a:lnTo>
                    <a:pt x="104" y="17"/>
                  </a:lnTo>
                  <a:lnTo>
                    <a:pt x="121" y="17"/>
                  </a:lnTo>
                  <a:lnTo>
                    <a:pt x="137" y="13"/>
                  </a:lnTo>
                  <a:lnTo>
                    <a:pt x="150" y="13"/>
                  </a:lnTo>
                  <a:lnTo>
                    <a:pt x="158" y="8"/>
                  </a:lnTo>
                  <a:lnTo>
                    <a:pt x="171" y="8"/>
                  </a:lnTo>
                  <a:lnTo>
                    <a:pt x="175" y="8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844012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BF739F3-F7D6-4CB6-A171-EDF763CD244B}"/>
              </a:ext>
            </a:extLst>
          </p:cNvPr>
          <p:cNvGrpSpPr/>
          <p:nvPr/>
        </p:nvGrpSpPr>
        <p:grpSpPr>
          <a:xfrm>
            <a:off x="3201856" y="2360422"/>
            <a:ext cx="2372311" cy="2137155"/>
            <a:chOff x="2465256" y="-1461344"/>
            <a:chExt cx="2372311" cy="2137155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68072581-8CB7-420F-B0AA-520EA6128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650" y="-1316103"/>
              <a:ext cx="235156" cy="1182699"/>
            </a:xfrm>
            <a:custGeom>
              <a:avLst/>
              <a:gdLst>
                <a:gd name="T0" fmla="*/ 4 w 34"/>
                <a:gd name="T1" fmla="*/ 0 h 171"/>
                <a:gd name="T2" fmla="*/ 9 w 34"/>
                <a:gd name="T3" fmla="*/ 0 h 171"/>
                <a:gd name="T4" fmla="*/ 13 w 34"/>
                <a:gd name="T5" fmla="*/ 0 h 171"/>
                <a:gd name="T6" fmla="*/ 21 w 34"/>
                <a:gd name="T7" fmla="*/ 0 h 171"/>
                <a:gd name="T8" fmla="*/ 34 w 34"/>
                <a:gd name="T9" fmla="*/ 4 h 171"/>
                <a:gd name="T10" fmla="*/ 34 w 34"/>
                <a:gd name="T11" fmla="*/ 29 h 171"/>
                <a:gd name="T12" fmla="*/ 34 w 34"/>
                <a:gd name="T13" fmla="*/ 54 h 171"/>
                <a:gd name="T14" fmla="*/ 34 w 34"/>
                <a:gd name="T15" fmla="*/ 75 h 171"/>
                <a:gd name="T16" fmla="*/ 34 w 34"/>
                <a:gd name="T17" fmla="*/ 92 h 171"/>
                <a:gd name="T18" fmla="*/ 34 w 34"/>
                <a:gd name="T19" fmla="*/ 108 h 171"/>
                <a:gd name="T20" fmla="*/ 30 w 34"/>
                <a:gd name="T21" fmla="*/ 121 h 171"/>
                <a:gd name="T22" fmla="*/ 30 w 34"/>
                <a:gd name="T23" fmla="*/ 133 h 171"/>
                <a:gd name="T24" fmla="*/ 30 w 34"/>
                <a:gd name="T25" fmla="*/ 142 h 171"/>
                <a:gd name="T26" fmla="*/ 30 w 34"/>
                <a:gd name="T27" fmla="*/ 154 h 171"/>
                <a:gd name="T28" fmla="*/ 25 w 34"/>
                <a:gd name="T29" fmla="*/ 163 h 171"/>
                <a:gd name="T30" fmla="*/ 21 w 34"/>
                <a:gd name="T31" fmla="*/ 171 h 171"/>
                <a:gd name="T32" fmla="*/ 17 w 34"/>
                <a:gd name="T33" fmla="*/ 171 h 171"/>
                <a:gd name="T34" fmla="*/ 17 w 34"/>
                <a:gd name="T35" fmla="*/ 171 h 171"/>
                <a:gd name="T36" fmla="*/ 13 w 34"/>
                <a:gd name="T37" fmla="*/ 167 h 171"/>
                <a:gd name="T38" fmla="*/ 9 w 34"/>
                <a:gd name="T39" fmla="*/ 163 h 171"/>
                <a:gd name="T40" fmla="*/ 9 w 34"/>
                <a:gd name="T41" fmla="*/ 158 h 171"/>
                <a:gd name="T42" fmla="*/ 4 w 34"/>
                <a:gd name="T43" fmla="*/ 154 h 171"/>
                <a:gd name="T44" fmla="*/ 0 w 34"/>
                <a:gd name="T45" fmla="*/ 146 h 171"/>
                <a:gd name="T46" fmla="*/ 0 w 34"/>
                <a:gd name="T47" fmla="*/ 137 h 171"/>
                <a:gd name="T48" fmla="*/ 0 w 34"/>
                <a:gd name="T49" fmla="*/ 133 h 171"/>
                <a:gd name="T50" fmla="*/ 0 w 34"/>
                <a:gd name="T51" fmla="*/ 129 h 171"/>
                <a:gd name="T52" fmla="*/ 0 w 34"/>
                <a:gd name="T53" fmla="*/ 125 h 171"/>
                <a:gd name="T54" fmla="*/ 4 w 34"/>
                <a:gd name="T55" fmla="*/ 117 h 171"/>
                <a:gd name="T56" fmla="*/ 4 w 34"/>
                <a:gd name="T57" fmla="*/ 108 h 171"/>
                <a:gd name="T58" fmla="*/ 4 w 34"/>
                <a:gd name="T59" fmla="*/ 96 h 171"/>
                <a:gd name="T60" fmla="*/ 4 w 34"/>
                <a:gd name="T61" fmla="*/ 83 h 171"/>
                <a:gd name="T62" fmla="*/ 4 w 34"/>
                <a:gd name="T63" fmla="*/ 71 h 171"/>
                <a:gd name="T64" fmla="*/ 4 w 34"/>
                <a:gd name="T65" fmla="*/ 54 h 171"/>
                <a:gd name="T66" fmla="*/ 4 w 34"/>
                <a:gd name="T67" fmla="*/ 41 h 171"/>
                <a:gd name="T68" fmla="*/ 4 w 34"/>
                <a:gd name="T69" fmla="*/ 33 h 171"/>
                <a:gd name="T70" fmla="*/ 0 w 34"/>
                <a:gd name="T71" fmla="*/ 20 h 171"/>
                <a:gd name="T72" fmla="*/ 0 w 34"/>
                <a:gd name="T73" fmla="*/ 12 h 171"/>
                <a:gd name="T74" fmla="*/ 0 w 34"/>
                <a:gd name="T75" fmla="*/ 4 h 171"/>
                <a:gd name="T76" fmla="*/ 0 w 34"/>
                <a:gd name="T77" fmla="*/ 0 h 171"/>
                <a:gd name="T78" fmla="*/ 4 w 34"/>
                <a:gd name="T79" fmla="*/ 0 h 171"/>
                <a:gd name="T80" fmla="*/ 4 w 34"/>
                <a:gd name="T8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171">
                  <a:moveTo>
                    <a:pt x="4" y="0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4"/>
                  </a:lnTo>
                  <a:lnTo>
                    <a:pt x="34" y="29"/>
                  </a:lnTo>
                  <a:lnTo>
                    <a:pt x="34" y="54"/>
                  </a:lnTo>
                  <a:lnTo>
                    <a:pt x="34" y="75"/>
                  </a:lnTo>
                  <a:lnTo>
                    <a:pt x="34" y="92"/>
                  </a:lnTo>
                  <a:lnTo>
                    <a:pt x="34" y="108"/>
                  </a:lnTo>
                  <a:lnTo>
                    <a:pt x="30" y="121"/>
                  </a:lnTo>
                  <a:lnTo>
                    <a:pt x="30" y="133"/>
                  </a:lnTo>
                  <a:lnTo>
                    <a:pt x="30" y="142"/>
                  </a:lnTo>
                  <a:lnTo>
                    <a:pt x="30" y="154"/>
                  </a:lnTo>
                  <a:lnTo>
                    <a:pt x="25" y="163"/>
                  </a:lnTo>
                  <a:lnTo>
                    <a:pt x="21" y="171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3" y="167"/>
                  </a:lnTo>
                  <a:lnTo>
                    <a:pt x="9" y="163"/>
                  </a:lnTo>
                  <a:lnTo>
                    <a:pt x="9" y="158"/>
                  </a:lnTo>
                  <a:lnTo>
                    <a:pt x="4" y="154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96"/>
                  </a:lnTo>
                  <a:lnTo>
                    <a:pt x="4" y="83"/>
                  </a:lnTo>
                  <a:lnTo>
                    <a:pt x="4" y="71"/>
                  </a:lnTo>
                  <a:lnTo>
                    <a:pt x="4" y="54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E48809C5-1748-49A6-BE79-DD249DCEF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560" y="-1461344"/>
              <a:ext cx="1099702" cy="1355605"/>
            </a:xfrm>
            <a:custGeom>
              <a:avLst/>
              <a:gdLst>
                <a:gd name="T0" fmla="*/ 46 w 159"/>
                <a:gd name="T1" fmla="*/ 41 h 196"/>
                <a:gd name="T2" fmla="*/ 17 w 159"/>
                <a:gd name="T3" fmla="*/ 46 h 196"/>
                <a:gd name="T4" fmla="*/ 0 w 159"/>
                <a:gd name="T5" fmla="*/ 25 h 196"/>
                <a:gd name="T6" fmla="*/ 21 w 159"/>
                <a:gd name="T7" fmla="*/ 25 h 196"/>
                <a:gd name="T8" fmla="*/ 63 w 159"/>
                <a:gd name="T9" fmla="*/ 16 h 196"/>
                <a:gd name="T10" fmla="*/ 79 w 159"/>
                <a:gd name="T11" fmla="*/ 12 h 196"/>
                <a:gd name="T12" fmla="*/ 96 w 159"/>
                <a:gd name="T13" fmla="*/ 8 h 196"/>
                <a:gd name="T14" fmla="*/ 104 w 159"/>
                <a:gd name="T15" fmla="*/ 4 h 196"/>
                <a:gd name="T16" fmla="*/ 113 w 159"/>
                <a:gd name="T17" fmla="*/ 4 h 196"/>
                <a:gd name="T18" fmla="*/ 121 w 159"/>
                <a:gd name="T19" fmla="*/ 0 h 196"/>
                <a:gd name="T20" fmla="*/ 129 w 159"/>
                <a:gd name="T21" fmla="*/ 0 h 196"/>
                <a:gd name="T22" fmla="*/ 138 w 159"/>
                <a:gd name="T23" fmla="*/ 8 h 196"/>
                <a:gd name="T24" fmla="*/ 150 w 159"/>
                <a:gd name="T25" fmla="*/ 16 h 196"/>
                <a:gd name="T26" fmla="*/ 159 w 159"/>
                <a:gd name="T27" fmla="*/ 25 h 196"/>
                <a:gd name="T28" fmla="*/ 155 w 159"/>
                <a:gd name="T29" fmla="*/ 33 h 196"/>
                <a:gd name="T30" fmla="*/ 150 w 159"/>
                <a:gd name="T31" fmla="*/ 41 h 196"/>
                <a:gd name="T32" fmla="*/ 146 w 159"/>
                <a:gd name="T33" fmla="*/ 50 h 196"/>
                <a:gd name="T34" fmla="*/ 146 w 159"/>
                <a:gd name="T35" fmla="*/ 62 h 196"/>
                <a:gd name="T36" fmla="*/ 146 w 159"/>
                <a:gd name="T37" fmla="*/ 79 h 196"/>
                <a:gd name="T38" fmla="*/ 146 w 159"/>
                <a:gd name="T39" fmla="*/ 113 h 196"/>
                <a:gd name="T40" fmla="*/ 146 w 159"/>
                <a:gd name="T41" fmla="*/ 150 h 196"/>
                <a:gd name="T42" fmla="*/ 142 w 159"/>
                <a:gd name="T43" fmla="*/ 179 h 196"/>
                <a:gd name="T44" fmla="*/ 138 w 159"/>
                <a:gd name="T45" fmla="*/ 192 h 196"/>
                <a:gd name="T46" fmla="*/ 129 w 159"/>
                <a:gd name="T47" fmla="*/ 192 h 196"/>
                <a:gd name="T48" fmla="*/ 121 w 159"/>
                <a:gd name="T49" fmla="*/ 184 h 196"/>
                <a:gd name="T50" fmla="*/ 117 w 159"/>
                <a:gd name="T51" fmla="*/ 171 h 196"/>
                <a:gd name="T52" fmla="*/ 113 w 159"/>
                <a:gd name="T53" fmla="*/ 158 h 196"/>
                <a:gd name="T54" fmla="*/ 113 w 159"/>
                <a:gd name="T55" fmla="*/ 154 h 196"/>
                <a:gd name="T56" fmla="*/ 117 w 159"/>
                <a:gd name="T57" fmla="*/ 138 h 196"/>
                <a:gd name="T58" fmla="*/ 117 w 159"/>
                <a:gd name="T59" fmla="*/ 117 h 196"/>
                <a:gd name="T60" fmla="*/ 117 w 159"/>
                <a:gd name="T61" fmla="*/ 87 h 196"/>
                <a:gd name="T62" fmla="*/ 117 w 159"/>
                <a:gd name="T63" fmla="*/ 62 h 196"/>
                <a:gd name="T64" fmla="*/ 117 w 159"/>
                <a:gd name="T65" fmla="*/ 46 h 196"/>
                <a:gd name="T66" fmla="*/ 117 w 159"/>
                <a:gd name="T67" fmla="*/ 37 h 196"/>
                <a:gd name="T68" fmla="*/ 117 w 159"/>
                <a:gd name="T69" fmla="*/ 33 h 196"/>
                <a:gd name="T70" fmla="*/ 109 w 159"/>
                <a:gd name="T71" fmla="*/ 29 h 196"/>
                <a:gd name="T72" fmla="*/ 96 w 159"/>
                <a:gd name="T73" fmla="*/ 33 h 196"/>
                <a:gd name="T74" fmla="*/ 79 w 159"/>
                <a:gd name="T75" fmla="*/ 33 h 196"/>
                <a:gd name="T76" fmla="*/ 58 w 159"/>
                <a:gd name="T77" fmla="*/ 3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" h="196">
                  <a:moveTo>
                    <a:pt x="58" y="37"/>
                  </a:moveTo>
                  <a:lnTo>
                    <a:pt x="46" y="41"/>
                  </a:lnTo>
                  <a:lnTo>
                    <a:pt x="33" y="41"/>
                  </a:lnTo>
                  <a:lnTo>
                    <a:pt x="17" y="46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21" y="25"/>
                  </a:lnTo>
                  <a:lnTo>
                    <a:pt x="42" y="21"/>
                  </a:lnTo>
                  <a:lnTo>
                    <a:pt x="63" y="16"/>
                  </a:lnTo>
                  <a:lnTo>
                    <a:pt x="71" y="12"/>
                  </a:lnTo>
                  <a:lnTo>
                    <a:pt x="79" y="12"/>
                  </a:lnTo>
                  <a:lnTo>
                    <a:pt x="88" y="12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4" y="4"/>
                  </a:lnTo>
                  <a:lnTo>
                    <a:pt x="138" y="8"/>
                  </a:lnTo>
                  <a:lnTo>
                    <a:pt x="146" y="12"/>
                  </a:lnTo>
                  <a:lnTo>
                    <a:pt x="150" y="16"/>
                  </a:lnTo>
                  <a:lnTo>
                    <a:pt x="155" y="21"/>
                  </a:lnTo>
                  <a:lnTo>
                    <a:pt x="159" y="25"/>
                  </a:lnTo>
                  <a:lnTo>
                    <a:pt x="159" y="29"/>
                  </a:lnTo>
                  <a:lnTo>
                    <a:pt x="155" y="33"/>
                  </a:lnTo>
                  <a:lnTo>
                    <a:pt x="150" y="37"/>
                  </a:lnTo>
                  <a:lnTo>
                    <a:pt x="150" y="41"/>
                  </a:lnTo>
                  <a:lnTo>
                    <a:pt x="150" y="46"/>
                  </a:lnTo>
                  <a:lnTo>
                    <a:pt x="146" y="50"/>
                  </a:lnTo>
                  <a:lnTo>
                    <a:pt x="146" y="54"/>
                  </a:lnTo>
                  <a:lnTo>
                    <a:pt x="146" y="62"/>
                  </a:lnTo>
                  <a:lnTo>
                    <a:pt x="146" y="71"/>
                  </a:lnTo>
                  <a:lnTo>
                    <a:pt x="146" y="79"/>
                  </a:lnTo>
                  <a:lnTo>
                    <a:pt x="146" y="92"/>
                  </a:lnTo>
                  <a:lnTo>
                    <a:pt x="146" y="113"/>
                  </a:lnTo>
                  <a:lnTo>
                    <a:pt x="146" y="133"/>
                  </a:lnTo>
                  <a:lnTo>
                    <a:pt x="146" y="150"/>
                  </a:lnTo>
                  <a:lnTo>
                    <a:pt x="146" y="167"/>
                  </a:lnTo>
                  <a:lnTo>
                    <a:pt x="142" y="179"/>
                  </a:lnTo>
                  <a:lnTo>
                    <a:pt x="142" y="188"/>
                  </a:lnTo>
                  <a:lnTo>
                    <a:pt x="138" y="192"/>
                  </a:lnTo>
                  <a:lnTo>
                    <a:pt x="134" y="196"/>
                  </a:lnTo>
                  <a:lnTo>
                    <a:pt x="129" y="192"/>
                  </a:lnTo>
                  <a:lnTo>
                    <a:pt x="125" y="192"/>
                  </a:lnTo>
                  <a:lnTo>
                    <a:pt x="121" y="184"/>
                  </a:lnTo>
                  <a:lnTo>
                    <a:pt x="121" y="175"/>
                  </a:lnTo>
                  <a:lnTo>
                    <a:pt x="117" y="171"/>
                  </a:lnTo>
                  <a:lnTo>
                    <a:pt x="117" y="163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3" y="154"/>
                  </a:lnTo>
                  <a:lnTo>
                    <a:pt x="113" y="146"/>
                  </a:lnTo>
                  <a:lnTo>
                    <a:pt x="117" y="138"/>
                  </a:lnTo>
                  <a:lnTo>
                    <a:pt x="117" y="129"/>
                  </a:lnTo>
                  <a:lnTo>
                    <a:pt x="117" y="117"/>
                  </a:lnTo>
                  <a:lnTo>
                    <a:pt x="117" y="100"/>
                  </a:lnTo>
                  <a:lnTo>
                    <a:pt x="117" y="87"/>
                  </a:lnTo>
                  <a:lnTo>
                    <a:pt x="117" y="71"/>
                  </a:lnTo>
                  <a:lnTo>
                    <a:pt x="117" y="62"/>
                  </a:lnTo>
                  <a:lnTo>
                    <a:pt x="117" y="54"/>
                  </a:lnTo>
                  <a:lnTo>
                    <a:pt x="117" y="46"/>
                  </a:lnTo>
                  <a:lnTo>
                    <a:pt x="117" y="41"/>
                  </a:lnTo>
                  <a:lnTo>
                    <a:pt x="117" y="37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3" y="29"/>
                  </a:lnTo>
                  <a:lnTo>
                    <a:pt x="109" y="29"/>
                  </a:lnTo>
                  <a:lnTo>
                    <a:pt x="104" y="29"/>
                  </a:lnTo>
                  <a:lnTo>
                    <a:pt x="96" y="33"/>
                  </a:lnTo>
                  <a:lnTo>
                    <a:pt x="92" y="33"/>
                  </a:lnTo>
                  <a:lnTo>
                    <a:pt x="79" y="33"/>
                  </a:lnTo>
                  <a:lnTo>
                    <a:pt x="71" y="37"/>
                  </a:lnTo>
                  <a:lnTo>
                    <a:pt x="58" y="37"/>
                  </a:lnTo>
                  <a:lnTo>
                    <a:pt x="58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31D933B6-0FE2-4818-A1E4-0BE71587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958" y="-333981"/>
              <a:ext cx="1272609" cy="1009788"/>
            </a:xfrm>
            <a:custGeom>
              <a:avLst/>
              <a:gdLst>
                <a:gd name="T0" fmla="*/ 150 w 184"/>
                <a:gd name="T1" fmla="*/ 50 h 146"/>
                <a:gd name="T2" fmla="*/ 159 w 184"/>
                <a:gd name="T3" fmla="*/ 33 h 146"/>
                <a:gd name="T4" fmla="*/ 167 w 184"/>
                <a:gd name="T5" fmla="*/ 33 h 146"/>
                <a:gd name="T6" fmla="*/ 171 w 184"/>
                <a:gd name="T7" fmla="*/ 50 h 146"/>
                <a:gd name="T8" fmla="*/ 175 w 184"/>
                <a:gd name="T9" fmla="*/ 79 h 146"/>
                <a:gd name="T10" fmla="*/ 180 w 184"/>
                <a:gd name="T11" fmla="*/ 100 h 146"/>
                <a:gd name="T12" fmla="*/ 184 w 184"/>
                <a:gd name="T13" fmla="*/ 108 h 146"/>
                <a:gd name="T14" fmla="*/ 180 w 184"/>
                <a:gd name="T15" fmla="*/ 121 h 146"/>
                <a:gd name="T16" fmla="*/ 167 w 184"/>
                <a:gd name="T17" fmla="*/ 129 h 146"/>
                <a:gd name="T18" fmla="*/ 142 w 184"/>
                <a:gd name="T19" fmla="*/ 142 h 146"/>
                <a:gd name="T20" fmla="*/ 117 w 184"/>
                <a:gd name="T21" fmla="*/ 146 h 146"/>
                <a:gd name="T22" fmla="*/ 88 w 184"/>
                <a:gd name="T23" fmla="*/ 146 h 146"/>
                <a:gd name="T24" fmla="*/ 58 w 184"/>
                <a:gd name="T25" fmla="*/ 146 h 146"/>
                <a:gd name="T26" fmla="*/ 37 w 184"/>
                <a:gd name="T27" fmla="*/ 142 h 146"/>
                <a:gd name="T28" fmla="*/ 21 w 184"/>
                <a:gd name="T29" fmla="*/ 133 h 146"/>
                <a:gd name="T30" fmla="*/ 12 w 184"/>
                <a:gd name="T31" fmla="*/ 121 h 146"/>
                <a:gd name="T32" fmla="*/ 4 w 184"/>
                <a:gd name="T33" fmla="*/ 100 h 146"/>
                <a:gd name="T34" fmla="*/ 4 w 184"/>
                <a:gd name="T35" fmla="*/ 62 h 146"/>
                <a:gd name="T36" fmla="*/ 4 w 184"/>
                <a:gd name="T37" fmla="*/ 46 h 146"/>
                <a:gd name="T38" fmla="*/ 4 w 184"/>
                <a:gd name="T39" fmla="*/ 33 h 146"/>
                <a:gd name="T40" fmla="*/ 4 w 184"/>
                <a:gd name="T41" fmla="*/ 21 h 146"/>
                <a:gd name="T42" fmla="*/ 0 w 184"/>
                <a:gd name="T43" fmla="*/ 8 h 146"/>
                <a:gd name="T44" fmla="*/ 4 w 184"/>
                <a:gd name="T45" fmla="*/ 0 h 146"/>
                <a:gd name="T46" fmla="*/ 12 w 184"/>
                <a:gd name="T47" fmla="*/ 0 h 146"/>
                <a:gd name="T48" fmla="*/ 21 w 184"/>
                <a:gd name="T49" fmla="*/ 4 h 146"/>
                <a:gd name="T50" fmla="*/ 29 w 184"/>
                <a:gd name="T51" fmla="*/ 8 h 146"/>
                <a:gd name="T52" fmla="*/ 33 w 184"/>
                <a:gd name="T53" fmla="*/ 16 h 146"/>
                <a:gd name="T54" fmla="*/ 33 w 184"/>
                <a:gd name="T55" fmla="*/ 29 h 146"/>
                <a:gd name="T56" fmla="*/ 29 w 184"/>
                <a:gd name="T57" fmla="*/ 58 h 146"/>
                <a:gd name="T58" fmla="*/ 29 w 184"/>
                <a:gd name="T59" fmla="*/ 83 h 146"/>
                <a:gd name="T60" fmla="*/ 33 w 184"/>
                <a:gd name="T61" fmla="*/ 100 h 146"/>
                <a:gd name="T62" fmla="*/ 37 w 184"/>
                <a:gd name="T63" fmla="*/ 108 h 146"/>
                <a:gd name="T64" fmla="*/ 46 w 184"/>
                <a:gd name="T65" fmla="*/ 112 h 146"/>
                <a:gd name="T66" fmla="*/ 58 w 184"/>
                <a:gd name="T67" fmla="*/ 117 h 146"/>
                <a:gd name="T68" fmla="*/ 75 w 184"/>
                <a:gd name="T69" fmla="*/ 117 h 146"/>
                <a:gd name="T70" fmla="*/ 104 w 184"/>
                <a:gd name="T71" fmla="*/ 117 h 146"/>
                <a:gd name="T72" fmla="*/ 121 w 184"/>
                <a:gd name="T73" fmla="*/ 112 h 146"/>
                <a:gd name="T74" fmla="*/ 138 w 184"/>
                <a:gd name="T75" fmla="*/ 100 h 146"/>
                <a:gd name="T76" fmla="*/ 146 w 184"/>
                <a:gd name="T77" fmla="*/ 92 h 146"/>
                <a:gd name="T78" fmla="*/ 150 w 184"/>
                <a:gd name="T79" fmla="*/ 75 h 146"/>
                <a:gd name="T80" fmla="*/ 150 w 184"/>
                <a:gd name="T81" fmla="*/ 6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4" h="146">
                  <a:moveTo>
                    <a:pt x="150" y="62"/>
                  </a:moveTo>
                  <a:lnTo>
                    <a:pt x="150" y="50"/>
                  </a:lnTo>
                  <a:lnTo>
                    <a:pt x="154" y="41"/>
                  </a:lnTo>
                  <a:lnTo>
                    <a:pt x="159" y="33"/>
                  </a:lnTo>
                  <a:lnTo>
                    <a:pt x="163" y="33"/>
                  </a:lnTo>
                  <a:lnTo>
                    <a:pt x="167" y="33"/>
                  </a:lnTo>
                  <a:lnTo>
                    <a:pt x="167" y="41"/>
                  </a:lnTo>
                  <a:lnTo>
                    <a:pt x="171" y="50"/>
                  </a:lnTo>
                  <a:lnTo>
                    <a:pt x="175" y="62"/>
                  </a:lnTo>
                  <a:lnTo>
                    <a:pt x="175" y="79"/>
                  </a:lnTo>
                  <a:lnTo>
                    <a:pt x="180" y="92"/>
                  </a:lnTo>
                  <a:lnTo>
                    <a:pt x="180" y="100"/>
                  </a:lnTo>
                  <a:lnTo>
                    <a:pt x="184" y="104"/>
                  </a:lnTo>
                  <a:lnTo>
                    <a:pt x="184" y="108"/>
                  </a:lnTo>
                  <a:lnTo>
                    <a:pt x="184" y="117"/>
                  </a:lnTo>
                  <a:lnTo>
                    <a:pt x="180" y="121"/>
                  </a:lnTo>
                  <a:lnTo>
                    <a:pt x="175" y="125"/>
                  </a:lnTo>
                  <a:lnTo>
                    <a:pt x="167" y="129"/>
                  </a:lnTo>
                  <a:lnTo>
                    <a:pt x="159" y="133"/>
                  </a:lnTo>
                  <a:lnTo>
                    <a:pt x="142" y="142"/>
                  </a:lnTo>
                  <a:lnTo>
                    <a:pt x="129" y="142"/>
                  </a:lnTo>
                  <a:lnTo>
                    <a:pt x="117" y="146"/>
                  </a:lnTo>
                  <a:lnTo>
                    <a:pt x="104" y="146"/>
                  </a:lnTo>
                  <a:lnTo>
                    <a:pt x="88" y="146"/>
                  </a:lnTo>
                  <a:lnTo>
                    <a:pt x="71" y="146"/>
                  </a:lnTo>
                  <a:lnTo>
                    <a:pt x="58" y="146"/>
                  </a:lnTo>
                  <a:lnTo>
                    <a:pt x="46" y="146"/>
                  </a:lnTo>
                  <a:lnTo>
                    <a:pt x="37" y="142"/>
                  </a:lnTo>
                  <a:lnTo>
                    <a:pt x="29" y="138"/>
                  </a:lnTo>
                  <a:lnTo>
                    <a:pt x="21" y="133"/>
                  </a:lnTo>
                  <a:lnTo>
                    <a:pt x="16" y="129"/>
                  </a:lnTo>
                  <a:lnTo>
                    <a:pt x="12" y="121"/>
                  </a:lnTo>
                  <a:lnTo>
                    <a:pt x="8" y="112"/>
                  </a:lnTo>
                  <a:lnTo>
                    <a:pt x="4" y="100"/>
                  </a:lnTo>
                  <a:lnTo>
                    <a:pt x="4" y="83"/>
                  </a:lnTo>
                  <a:lnTo>
                    <a:pt x="4" y="62"/>
                  </a:lnTo>
                  <a:lnTo>
                    <a:pt x="4" y="54"/>
                  </a:lnTo>
                  <a:lnTo>
                    <a:pt x="4" y="46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4"/>
                  </a:lnTo>
                  <a:lnTo>
                    <a:pt x="25" y="8"/>
                  </a:lnTo>
                  <a:lnTo>
                    <a:pt x="29" y="8"/>
                  </a:lnTo>
                  <a:lnTo>
                    <a:pt x="29" y="12"/>
                  </a:lnTo>
                  <a:lnTo>
                    <a:pt x="33" y="16"/>
                  </a:lnTo>
                  <a:lnTo>
                    <a:pt x="33" y="21"/>
                  </a:lnTo>
                  <a:lnTo>
                    <a:pt x="33" y="29"/>
                  </a:lnTo>
                  <a:lnTo>
                    <a:pt x="33" y="37"/>
                  </a:lnTo>
                  <a:lnTo>
                    <a:pt x="29" y="58"/>
                  </a:lnTo>
                  <a:lnTo>
                    <a:pt x="29" y="75"/>
                  </a:lnTo>
                  <a:lnTo>
                    <a:pt x="29" y="83"/>
                  </a:lnTo>
                  <a:lnTo>
                    <a:pt x="29" y="92"/>
                  </a:lnTo>
                  <a:lnTo>
                    <a:pt x="33" y="100"/>
                  </a:lnTo>
                  <a:lnTo>
                    <a:pt x="33" y="104"/>
                  </a:lnTo>
                  <a:lnTo>
                    <a:pt x="37" y="108"/>
                  </a:lnTo>
                  <a:lnTo>
                    <a:pt x="42" y="108"/>
                  </a:lnTo>
                  <a:lnTo>
                    <a:pt x="46" y="112"/>
                  </a:lnTo>
                  <a:lnTo>
                    <a:pt x="50" y="112"/>
                  </a:lnTo>
                  <a:lnTo>
                    <a:pt x="58" y="117"/>
                  </a:lnTo>
                  <a:lnTo>
                    <a:pt x="67" y="117"/>
                  </a:lnTo>
                  <a:lnTo>
                    <a:pt x="75" y="117"/>
                  </a:lnTo>
                  <a:lnTo>
                    <a:pt x="83" y="117"/>
                  </a:lnTo>
                  <a:lnTo>
                    <a:pt x="104" y="117"/>
                  </a:lnTo>
                  <a:lnTo>
                    <a:pt x="113" y="112"/>
                  </a:lnTo>
                  <a:lnTo>
                    <a:pt x="121" y="112"/>
                  </a:lnTo>
                  <a:lnTo>
                    <a:pt x="134" y="104"/>
                  </a:lnTo>
                  <a:lnTo>
                    <a:pt x="138" y="100"/>
                  </a:lnTo>
                  <a:lnTo>
                    <a:pt x="142" y="96"/>
                  </a:lnTo>
                  <a:lnTo>
                    <a:pt x="146" y="92"/>
                  </a:lnTo>
                  <a:lnTo>
                    <a:pt x="146" y="83"/>
                  </a:lnTo>
                  <a:lnTo>
                    <a:pt x="150" y="75"/>
                  </a:lnTo>
                  <a:lnTo>
                    <a:pt x="150" y="62"/>
                  </a:lnTo>
                  <a:lnTo>
                    <a:pt x="150" y="6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533DC275-C4A9-4565-ABF4-F1E6ADD6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256" y="-1060196"/>
              <a:ext cx="1182699" cy="1736007"/>
            </a:xfrm>
            <a:custGeom>
              <a:avLst/>
              <a:gdLst>
                <a:gd name="T0" fmla="*/ 150 w 171"/>
                <a:gd name="T1" fmla="*/ 146 h 251"/>
                <a:gd name="T2" fmla="*/ 142 w 171"/>
                <a:gd name="T3" fmla="*/ 159 h 251"/>
                <a:gd name="T4" fmla="*/ 134 w 171"/>
                <a:gd name="T5" fmla="*/ 176 h 251"/>
                <a:gd name="T6" fmla="*/ 121 w 171"/>
                <a:gd name="T7" fmla="*/ 188 h 251"/>
                <a:gd name="T8" fmla="*/ 113 w 171"/>
                <a:gd name="T9" fmla="*/ 197 h 251"/>
                <a:gd name="T10" fmla="*/ 100 w 171"/>
                <a:gd name="T11" fmla="*/ 209 h 251"/>
                <a:gd name="T12" fmla="*/ 88 w 171"/>
                <a:gd name="T13" fmla="*/ 217 h 251"/>
                <a:gd name="T14" fmla="*/ 75 w 171"/>
                <a:gd name="T15" fmla="*/ 226 h 251"/>
                <a:gd name="T16" fmla="*/ 63 w 171"/>
                <a:gd name="T17" fmla="*/ 230 h 251"/>
                <a:gd name="T18" fmla="*/ 42 w 171"/>
                <a:gd name="T19" fmla="*/ 243 h 251"/>
                <a:gd name="T20" fmla="*/ 29 w 171"/>
                <a:gd name="T21" fmla="*/ 243 h 251"/>
                <a:gd name="T22" fmla="*/ 21 w 171"/>
                <a:gd name="T23" fmla="*/ 247 h 251"/>
                <a:gd name="T24" fmla="*/ 12 w 171"/>
                <a:gd name="T25" fmla="*/ 251 h 251"/>
                <a:gd name="T26" fmla="*/ 4 w 171"/>
                <a:gd name="T27" fmla="*/ 251 h 251"/>
                <a:gd name="T28" fmla="*/ 0 w 171"/>
                <a:gd name="T29" fmla="*/ 251 h 251"/>
                <a:gd name="T30" fmla="*/ 0 w 171"/>
                <a:gd name="T31" fmla="*/ 247 h 251"/>
                <a:gd name="T32" fmla="*/ 0 w 171"/>
                <a:gd name="T33" fmla="*/ 247 h 251"/>
                <a:gd name="T34" fmla="*/ 0 w 171"/>
                <a:gd name="T35" fmla="*/ 243 h 251"/>
                <a:gd name="T36" fmla="*/ 4 w 171"/>
                <a:gd name="T37" fmla="*/ 243 h 251"/>
                <a:gd name="T38" fmla="*/ 8 w 171"/>
                <a:gd name="T39" fmla="*/ 238 h 251"/>
                <a:gd name="T40" fmla="*/ 12 w 171"/>
                <a:gd name="T41" fmla="*/ 234 h 251"/>
                <a:gd name="T42" fmla="*/ 21 w 171"/>
                <a:gd name="T43" fmla="*/ 230 h 251"/>
                <a:gd name="T44" fmla="*/ 29 w 171"/>
                <a:gd name="T45" fmla="*/ 226 h 251"/>
                <a:gd name="T46" fmla="*/ 37 w 171"/>
                <a:gd name="T47" fmla="*/ 222 h 251"/>
                <a:gd name="T48" fmla="*/ 54 w 171"/>
                <a:gd name="T49" fmla="*/ 209 h 251"/>
                <a:gd name="T50" fmla="*/ 71 w 171"/>
                <a:gd name="T51" fmla="*/ 201 h 251"/>
                <a:gd name="T52" fmla="*/ 88 w 171"/>
                <a:gd name="T53" fmla="*/ 188 h 251"/>
                <a:gd name="T54" fmla="*/ 100 w 171"/>
                <a:gd name="T55" fmla="*/ 171 h 251"/>
                <a:gd name="T56" fmla="*/ 109 w 171"/>
                <a:gd name="T57" fmla="*/ 159 h 251"/>
                <a:gd name="T58" fmla="*/ 121 w 171"/>
                <a:gd name="T59" fmla="*/ 142 h 251"/>
                <a:gd name="T60" fmla="*/ 125 w 171"/>
                <a:gd name="T61" fmla="*/ 126 h 251"/>
                <a:gd name="T62" fmla="*/ 134 w 171"/>
                <a:gd name="T63" fmla="*/ 105 h 251"/>
                <a:gd name="T64" fmla="*/ 138 w 171"/>
                <a:gd name="T65" fmla="*/ 88 h 251"/>
                <a:gd name="T66" fmla="*/ 138 w 171"/>
                <a:gd name="T67" fmla="*/ 71 h 251"/>
                <a:gd name="T68" fmla="*/ 142 w 171"/>
                <a:gd name="T69" fmla="*/ 59 h 251"/>
                <a:gd name="T70" fmla="*/ 142 w 171"/>
                <a:gd name="T71" fmla="*/ 46 h 251"/>
                <a:gd name="T72" fmla="*/ 142 w 171"/>
                <a:gd name="T73" fmla="*/ 34 h 251"/>
                <a:gd name="T74" fmla="*/ 138 w 171"/>
                <a:gd name="T75" fmla="*/ 25 h 251"/>
                <a:gd name="T76" fmla="*/ 138 w 171"/>
                <a:gd name="T77" fmla="*/ 17 h 251"/>
                <a:gd name="T78" fmla="*/ 134 w 171"/>
                <a:gd name="T79" fmla="*/ 17 h 251"/>
                <a:gd name="T80" fmla="*/ 134 w 171"/>
                <a:gd name="T81" fmla="*/ 13 h 251"/>
                <a:gd name="T82" fmla="*/ 134 w 171"/>
                <a:gd name="T83" fmla="*/ 13 h 251"/>
                <a:gd name="T84" fmla="*/ 134 w 171"/>
                <a:gd name="T85" fmla="*/ 4 h 251"/>
                <a:gd name="T86" fmla="*/ 138 w 171"/>
                <a:gd name="T87" fmla="*/ 0 h 251"/>
                <a:gd name="T88" fmla="*/ 142 w 171"/>
                <a:gd name="T89" fmla="*/ 0 h 251"/>
                <a:gd name="T90" fmla="*/ 146 w 171"/>
                <a:gd name="T91" fmla="*/ 0 h 251"/>
                <a:gd name="T92" fmla="*/ 155 w 171"/>
                <a:gd name="T93" fmla="*/ 0 h 251"/>
                <a:gd name="T94" fmla="*/ 159 w 171"/>
                <a:gd name="T95" fmla="*/ 4 h 251"/>
                <a:gd name="T96" fmla="*/ 167 w 171"/>
                <a:gd name="T97" fmla="*/ 4 h 251"/>
                <a:gd name="T98" fmla="*/ 167 w 171"/>
                <a:gd name="T99" fmla="*/ 9 h 251"/>
                <a:gd name="T100" fmla="*/ 171 w 171"/>
                <a:gd name="T101" fmla="*/ 13 h 251"/>
                <a:gd name="T102" fmla="*/ 171 w 171"/>
                <a:gd name="T103" fmla="*/ 13 h 251"/>
                <a:gd name="T104" fmla="*/ 171 w 171"/>
                <a:gd name="T105" fmla="*/ 21 h 251"/>
                <a:gd name="T106" fmla="*/ 171 w 171"/>
                <a:gd name="T107" fmla="*/ 29 h 251"/>
                <a:gd name="T108" fmla="*/ 171 w 171"/>
                <a:gd name="T109" fmla="*/ 38 h 251"/>
                <a:gd name="T110" fmla="*/ 171 w 171"/>
                <a:gd name="T111" fmla="*/ 63 h 251"/>
                <a:gd name="T112" fmla="*/ 167 w 171"/>
                <a:gd name="T113" fmla="*/ 88 h 251"/>
                <a:gd name="T114" fmla="*/ 163 w 171"/>
                <a:gd name="T115" fmla="*/ 105 h 251"/>
                <a:gd name="T116" fmla="*/ 159 w 171"/>
                <a:gd name="T117" fmla="*/ 117 h 251"/>
                <a:gd name="T118" fmla="*/ 155 w 171"/>
                <a:gd name="T119" fmla="*/ 130 h 251"/>
                <a:gd name="T120" fmla="*/ 150 w 171"/>
                <a:gd name="T121" fmla="*/ 146 h 251"/>
                <a:gd name="T122" fmla="*/ 150 w 171"/>
                <a:gd name="T123" fmla="*/ 14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51">
                  <a:moveTo>
                    <a:pt x="150" y="146"/>
                  </a:moveTo>
                  <a:lnTo>
                    <a:pt x="142" y="159"/>
                  </a:lnTo>
                  <a:lnTo>
                    <a:pt x="134" y="176"/>
                  </a:lnTo>
                  <a:lnTo>
                    <a:pt x="121" y="188"/>
                  </a:lnTo>
                  <a:lnTo>
                    <a:pt x="113" y="197"/>
                  </a:lnTo>
                  <a:lnTo>
                    <a:pt x="100" y="209"/>
                  </a:lnTo>
                  <a:lnTo>
                    <a:pt x="88" y="217"/>
                  </a:lnTo>
                  <a:lnTo>
                    <a:pt x="75" y="226"/>
                  </a:lnTo>
                  <a:lnTo>
                    <a:pt x="63" y="230"/>
                  </a:lnTo>
                  <a:lnTo>
                    <a:pt x="42" y="243"/>
                  </a:lnTo>
                  <a:lnTo>
                    <a:pt x="29" y="243"/>
                  </a:lnTo>
                  <a:lnTo>
                    <a:pt x="21" y="247"/>
                  </a:lnTo>
                  <a:lnTo>
                    <a:pt x="12" y="251"/>
                  </a:lnTo>
                  <a:lnTo>
                    <a:pt x="4" y="251"/>
                  </a:lnTo>
                  <a:lnTo>
                    <a:pt x="0" y="251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3"/>
                  </a:lnTo>
                  <a:lnTo>
                    <a:pt x="4" y="243"/>
                  </a:lnTo>
                  <a:lnTo>
                    <a:pt x="8" y="238"/>
                  </a:lnTo>
                  <a:lnTo>
                    <a:pt x="12" y="234"/>
                  </a:lnTo>
                  <a:lnTo>
                    <a:pt x="21" y="230"/>
                  </a:lnTo>
                  <a:lnTo>
                    <a:pt x="29" y="226"/>
                  </a:lnTo>
                  <a:lnTo>
                    <a:pt x="37" y="222"/>
                  </a:lnTo>
                  <a:lnTo>
                    <a:pt x="54" y="209"/>
                  </a:lnTo>
                  <a:lnTo>
                    <a:pt x="71" y="201"/>
                  </a:lnTo>
                  <a:lnTo>
                    <a:pt x="88" y="188"/>
                  </a:lnTo>
                  <a:lnTo>
                    <a:pt x="100" y="171"/>
                  </a:lnTo>
                  <a:lnTo>
                    <a:pt x="109" y="159"/>
                  </a:lnTo>
                  <a:lnTo>
                    <a:pt x="121" y="142"/>
                  </a:lnTo>
                  <a:lnTo>
                    <a:pt x="125" y="126"/>
                  </a:lnTo>
                  <a:lnTo>
                    <a:pt x="134" y="105"/>
                  </a:lnTo>
                  <a:lnTo>
                    <a:pt x="138" y="88"/>
                  </a:lnTo>
                  <a:lnTo>
                    <a:pt x="138" y="71"/>
                  </a:lnTo>
                  <a:lnTo>
                    <a:pt x="142" y="59"/>
                  </a:lnTo>
                  <a:lnTo>
                    <a:pt x="142" y="46"/>
                  </a:lnTo>
                  <a:lnTo>
                    <a:pt x="142" y="34"/>
                  </a:lnTo>
                  <a:lnTo>
                    <a:pt x="138" y="25"/>
                  </a:lnTo>
                  <a:lnTo>
                    <a:pt x="138" y="17"/>
                  </a:lnTo>
                  <a:lnTo>
                    <a:pt x="134" y="17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5" y="0"/>
                  </a:lnTo>
                  <a:lnTo>
                    <a:pt x="159" y="4"/>
                  </a:lnTo>
                  <a:lnTo>
                    <a:pt x="167" y="4"/>
                  </a:lnTo>
                  <a:lnTo>
                    <a:pt x="167" y="9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21"/>
                  </a:lnTo>
                  <a:lnTo>
                    <a:pt x="171" y="29"/>
                  </a:lnTo>
                  <a:lnTo>
                    <a:pt x="171" y="38"/>
                  </a:lnTo>
                  <a:lnTo>
                    <a:pt x="171" y="63"/>
                  </a:lnTo>
                  <a:lnTo>
                    <a:pt x="167" y="88"/>
                  </a:lnTo>
                  <a:lnTo>
                    <a:pt x="163" y="105"/>
                  </a:lnTo>
                  <a:lnTo>
                    <a:pt x="159" y="117"/>
                  </a:lnTo>
                  <a:lnTo>
                    <a:pt x="155" y="130"/>
                  </a:lnTo>
                  <a:lnTo>
                    <a:pt x="150" y="146"/>
                  </a:lnTo>
                  <a:lnTo>
                    <a:pt x="150" y="1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EA48E4FB-C66C-4D52-865E-9838D9D14B56}"/>
              </a:ext>
            </a:extLst>
          </p:cNvPr>
          <p:cNvGrpSpPr/>
          <p:nvPr/>
        </p:nvGrpSpPr>
        <p:grpSpPr>
          <a:xfrm>
            <a:off x="6950950" y="2419207"/>
            <a:ext cx="2026490" cy="2137156"/>
            <a:chOff x="5211050" y="-1378348"/>
            <a:chExt cx="2026490" cy="2137156"/>
          </a:xfrm>
        </p:grpSpPr>
        <p:sp>
          <p:nvSpPr>
            <p:cNvPr id="8" name="Freeform 12">
              <a:extLst>
                <a:ext uri="{FF2B5EF4-FFF2-40B4-BE49-F238E27FC236}">
                  <a16:creationId xmlns:a16="http://schemas.microsoft.com/office/drawing/2014/main" id="{352156D8-8553-4B7C-BBB7-C439C4729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050" y="-569137"/>
              <a:ext cx="318152" cy="1244944"/>
            </a:xfrm>
            <a:custGeom>
              <a:avLst/>
              <a:gdLst>
                <a:gd name="T0" fmla="*/ 4 w 46"/>
                <a:gd name="T1" fmla="*/ 21 h 180"/>
                <a:gd name="T2" fmla="*/ 0 w 46"/>
                <a:gd name="T3" fmla="*/ 17 h 180"/>
                <a:gd name="T4" fmla="*/ 0 w 46"/>
                <a:gd name="T5" fmla="*/ 13 h 180"/>
                <a:gd name="T6" fmla="*/ 0 w 46"/>
                <a:gd name="T7" fmla="*/ 9 h 180"/>
                <a:gd name="T8" fmla="*/ 0 w 46"/>
                <a:gd name="T9" fmla="*/ 4 h 180"/>
                <a:gd name="T10" fmla="*/ 0 w 46"/>
                <a:gd name="T11" fmla="*/ 4 h 180"/>
                <a:gd name="T12" fmla="*/ 4 w 46"/>
                <a:gd name="T13" fmla="*/ 0 h 180"/>
                <a:gd name="T14" fmla="*/ 8 w 46"/>
                <a:gd name="T15" fmla="*/ 0 h 180"/>
                <a:gd name="T16" fmla="*/ 13 w 46"/>
                <a:gd name="T17" fmla="*/ 0 h 180"/>
                <a:gd name="T18" fmla="*/ 21 w 46"/>
                <a:gd name="T19" fmla="*/ 4 h 180"/>
                <a:gd name="T20" fmla="*/ 38 w 46"/>
                <a:gd name="T21" fmla="*/ 4 h 180"/>
                <a:gd name="T22" fmla="*/ 38 w 46"/>
                <a:gd name="T23" fmla="*/ 13 h 180"/>
                <a:gd name="T24" fmla="*/ 38 w 46"/>
                <a:gd name="T25" fmla="*/ 25 h 180"/>
                <a:gd name="T26" fmla="*/ 38 w 46"/>
                <a:gd name="T27" fmla="*/ 42 h 180"/>
                <a:gd name="T28" fmla="*/ 42 w 46"/>
                <a:gd name="T29" fmla="*/ 63 h 180"/>
                <a:gd name="T30" fmla="*/ 42 w 46"/>
                <a:gd name="T31" fmla="*/ 84 h 180"/>
                <a:gd name="T32" fmla="*/ 42 w 46"/>
                <a:gd name="T33" fmla="*/ 105 h 180"/>
                <a:gd name="T34" fmla="*/ 46 w 46"/>
                <a:gd name="T35" fmla="*/ 142 h 180"/>
                <a:gd name="T36" fmla="*/ 46 w 46"/>
                <a:gd name="T37" fmla="*/ 151 h 180"/>
                <a:gd name="T38" fmla="*/ 46 w 46"/>
                <a:gd name="T39" fmla="*/ 159 h 180"/>
                <a:gd name="T40" fmla="*/ 46 w 46"/>
                <a:gd name="T41" fmla="*/ 163 h 180"/>
                <a:gd name="T42" fmla="*/ 42 w 46"/>
                <a:gd name="T43" fmla="*/ 167 h 180"/>
                <a:gd name="T44" fmla="*/ 42 w 46"/>
                <a:gd name="T45" fmla="*/ 172 h 180"/>
                <a:gd name="T46" fmla="*/ 42 w 46"/>
                <a:gd name="T47" fmla="*/ 176 h 180"/>
                <a:gd name="T48" fmla="*/ 38 w 46"/>
                <a:gd name="T49" fmla="*/ 176 h 180"/>
                <a:gd name="T50" fmla="*/ 38 w 46"/>
                <a:gd name="T51" fmla="*/ 180 h 180"/>
                <a:gd name="T52" fmla="*/ 34 w 46"/>
                <a:gd name="T53" fmla="*/ 176 h 180"/>
                <a:gd name="T54" fmla="*/ 29 w 46"/>
                <a:gd name="T55" fmla="*/ 172 h 180"/>
                <a:gd name="T56" fmla="*/ 25 w 46"/>
                <a:gd name="T57" fmla="*/ 163 h 180"/>
                <a:gd name="T58" fmla="*/ 25 w 46"/>
                <a:gd name="T59" fmla="*/ 151 h 180"/>
                <a:gd name="T60" fmla="*/ 21 w 46"/>
                <a:gd name="T61" fmla="*/ 138 h 180"/>
                <a:gd name="T62" fmla="*/ 21 w 46"/>
                <a:gd name="T63" fmla="*/ 121 h 180"/>
                <a:gd name="T64" fmla="*/ 17 w 46"/>
                <a:gd name="T65" fmla="*/ 100 h 180"/>
                <a:gd name="T66" fmla="*/ 17 w 46"/>
                <a:gd name="T67" fmla="*/ 80 h 180"/>
                <a:gd name="T68" fmla="*/ 17 w 46"/>
                <a:gd name="T69" fmla="*/ 67 h 180"/>
                <a:gd name="T70" fmla="*/ 13 w 46"/>
                <a:gd name="T71" fmla="*/ 55 h 180"/>
                <a:gd name="T72" fmla="*/ 13 w 46"/>
                <a:gd name="T73" fmla="*/ 46 h 180"/>
                <a:gd name="T74" fmla="*/ 8 w 46"/>
                <a:gd name="T75" fmla="*/ 38 h 180"/>
                <a:gd name="T76" fmla="*/ 8 w 46"/>
                <a:gd name="T77" fmla="*/ 34 h 180"/>
                <a:gd name="T78" fmla="*/ 8 w 46"/>
                <a:gd name="T79" fmla="*/ 25 h 180"/>
                <a:gd name="T80" fmla="*/ 4 w 46"/>
                <a:gd name="T81" fmla="*/ 21 h 180"/>
                <a:gd name="T82" fmla="*/ 4 w 46"/>
                <a:gd name="T83" fmla="*/ 21 h 180"/>
                <a:gd name="T84" fmla="*/ 4 w 46"/>
                <a:gd name="T85" fmla="*/ 2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" h="180">
                  <a:moveTo>
                    <a:pt x="4" y="21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8" y="4"/>
                  </a:lnTo>
                  <a:lnTo>
                    <a:pt x="38" y="13"/>
                  </a:lnTo>
                  <a:lnTo>
                    <a:pt x="38" y="25"/>
                  </a:lnTo>
                  <a:lnTo>
                    <a:pt x="38" y="42"/>
                  </a:lnTo>
                  <a:lnTo>
                    <a:pt x="42" y="63"/>
                  </a:lnTo>
                  <a:lnTo>
                    <a:pt x="42" y="84"/>
                  </a:lnTo>
                  <a:lnTo>
                    <a:pt x="42" y="105"/>
                  </a:lnTo>
                  <a:lnTo>
                    <a:pt x="46" y="142"/>
                  </a:lnTo>
                  <a:lnTo>
                    <a:pt x="46" y="151"/>
                  </a:lnTo>
                  <a:lnTo>
                    <a:pt x="46" y="159"/>
                  </a:lnTo>
                  <a:lnTo>
                    <a:pt x="46" y="163"/>
                  </a:lnTo>
                  <a:lnTo>
                    <a:pt x="42" y="167"/>
                  </a:lnTo>
                  <a:lnTo>
                    <a:pt x="42" y="172"/>
                  </a:lnTo>
                  <a:lnTo>
                    <a:pt x="42" y="176"/>
                  </a:lnTo>
                  <a:lnTo>
                    <a:pt x="38" y="176"/>
                  </a:lnTo>
                  <a:lnTo>
                    <a:pt x="38" y="180"/>
                  </a:lnTo>
                  <a:lnTo>
                    <a:pt x="34" y="176"/>
                  </a:lnTo>
                  <a:lnTo>
                    <a:pt x="29" y="172"/>
                  </a:lnTo>
                  <a:lnTo>
                    <a:pt x="25" y="163"/>
                  </a:lnTo>
                  <a:lnTo>
                    <a:pt x="25" y="151"/>
                  </a:lnTo>
                  <a:lnTo>
                    <a:pt x="21" y="138"/>
                  </a:lnTo>
                  <a:lnTo>
                    <a:pt x="21" y="121"/>
                  </a:lnTo>
                  <a:lnTo>
                    <a:pt x="17" y="100"/>
                  </a:lnTo>
                  <a:lnTo>
                    <a:pt x="17" y="80"/>
                  </a:lnTo>
                  <a:lnTo>
                    <a:pt x="17" y="67"/>
                  </a:lnTo>
                  <a:lnTo>
                    <a:pt x="13" y="55"/>
                  </a:lnTo>
                  <a:lnTo>
                    <a:pt x="13" y="46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9A81895-0563-4F26-961D-4AA5517A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961" y="-797374"/>
              <a:ext cx="1936579" cy="1556182"/>
            </a:xfrm>
            <a:custGeom>
              <a:avLst/>
              <a:gdLst>
                <a:gd name="T0" fmla="*/ 209 w 280"/>
                <a:gd name="T1" fmla="*/ 200 h 225"/>
                <a:gd name="T2" fmla="*/ 200 w 280"/>
                <a:gd name="T3" fmla="*/ 179 h 225"/>
                <a:gd name="T4" fmla="*/ 217 w 280"/>
                <a:gd name="T5" fmla="*/ 167 h 225"/>
                <a:gd name="T6" fmla="*/ 225 w 280"/>
                <a:gd name="T7" fmla="*/ 138 h 225"/>
                <a:gd name="T8" fmla="*/ 230 w 280"/>
                <a:gd name="T9" fmla="*/ 100 h 225"/>
                <a:gd name="T10" fmla="*/ 234 w 280"/>
                <a:gd name="T11" fmla="*/ 67 h 225"/>
                <a:gd name="T12" fmla="*/ 234 w 280"/>
                <a:gd name="T13" fmla="*/ 50 h 225"/>
                <a:gd name="T14" fmla="*/ 234 w 280"/>
                <a:gd name="T15" fmla="*/ 42 h 225"/>
                <a:gd name="T16" fmla="*/ 234 w 280"/>
                <a:gd name="T17" fmla="*/ 33 h 225"/>
                <a:gd name="T18" fmla="*/ 225 w 280"/>
                <a:gd name="T19" fmla="*/ 33 h 225"/>
                <a:gd name="T20" fmla="*/ 213 w 280"/>
                <a:gd name="T21" fmla="*/ 33 h 225"/>
                <a:gd name="T22" fmla="*/ 205 w 280"/>
                <a:gd name="T23" fmla="*/ 33 h 225"/>
                <a:gd name="T24" fmla="*/ 192 w 280"/>
                <a:gd name="T25" fmla="*/ 33 h 225"/>
                <a:gd name="T26" fmla="*/ 175 w 280"/>
                <a:gd name="T27" fmla="*/ 37 h 225"/>
                <a:gd name="T28" fmla="*/ 150 w 280"/>
                <a:gd name="T29" fmla="*/ 37 h 225"/>
                <a:gd name="T30" fmla="*/ 121 w 280"/>
                <a:gd name="T31" fmla="*/ 42 h 225"/>
                <a:gd name="T32" fmla="*/ 87 w 280"/>
                <a:gd name="T33" fmla="*/ 46 h 225"/>
                <a:gd name="T34" fmla="*/ 46 w 280"/>
                <a:gd name="T35" fmla="*/ 50 h 225"/>
                <a:gd name="T36" fmla="*/ 0 w 280"/>
                <a:gd name="T37" fmla="*/ 58 h 225"/>
                <a:gd name="T38" fmla="*/ 29 w 280"/>
                <a:gd name="T39" fmla="*/ 37 h 225"/>
                <a:gd name="T40" fmla="*/ 75 w 280"/>
                <a:gd name="T41" fmla="*/ 29 h 225"/>
                <a:gd name="T42" fmla="*/ 113 w 280"/>
                <a:gd name="T43" fmla="*/ 25 h 225"/>
                <a:gd name="T44" fmla="*/ 150 w 280"/>
                <a:gd name="T45" fmla="*/ 17 h 225"/>
                <a:gd name="T46" fmla="*/ 179 w 280"/>
                <a:gd name="T47" fmla="*/ 12 h 225"/>
                <a:gd name="T48" fmla="*/ 205 w 280"/>
                <a:gd name="T49" fmla="*/ 12 h 225"/>
                <a:gd name="T50" fmla="*/ 225 w 280"/>
                <a:gd name="T51" fmla="*/ 8 h 225"/>
                <a:gd name="T52" fmla="*/ 234 w 280"/>
                <a:gd name="T53" fmla="*/ 4 h 225"/>
                <a:gd name="T54" fmla="*/ 242 w 280"/>
                <a:gd name="T55" fmla="*/ 4 h 225"/>
                <a:gd name="T56" fmla="*/ 255 w 280"/>
                <a:gd name="T57" fmla="*/ 8 h 225"/>
                <a:gd name="T58" fmla="*/ 271 w 280"/>
                <a:gd name="T59" fmla="*/ 21 h 225"/>
                <a:gd name="T60" fmla="*/ 280 w 280"/>
                <a:gd name="T61" fmla="*/ 33 h 225"/>
                <a:gd name="T62" fmla="*/ 280 w 280"/>
                <a:gd name="T63" fmla="*/ 42 h 225"/>
                <a:gd name="T64" fmla="*/ 276 w 280"/>
                <a:gd name="T65" fmla="*/ 46 h 225"/>
                <a:gd name="T66" fmla="*/ 267 w 280"/>
                <a:gd name="T67" fmla="*/ 58 h 225"/>
                <a:gd name="T68" fmla="*/ 263 w 280"/>
                <a:gd name="T69" fmla="*/ 83 h 225"/>
                <a:gd name="T70" fmla="*/ 263 w 280"/>
                <a:gd name="T71" fmla="*/ 117 h 225"/>
                <a:gd name="T72" fmla="*/ 259 w 280"/>
                <a:gd name="T73" fmla="*/ 138 h 225"/>
                <a:gd name="T74" fmla="*/ 246 w 280"/>
                <a:gd name="T75" fmla="*/ 184 h 225"/>
                <a:gd name="T76" fmla="*/ 242 w 280"/>
                <a:gd name="T77" fmla="*/ 200 h 225"/>
                <a:gd name="T78" fmla="*/ 234 w 280"/>
                <a:gd name="T79" fmla="*/ 217 h 225"/>
                <a:gd name="T80" fmla="*/ 225 w 280"/>
                <a:gd name="T81" fmla="*/ 221 h 225"/>
                <a:gd name="T82" fmla="*/ 217 w 280"/>
                <a:gd name="T83" fmla="*/ 225 h 225"/>
                <a:gd name="T84" fmla="*/ 213 w 280"/>
                <a:gd name="T85" fmla="*/ 221 h 225"/>
                <a:gd name="T86" fmla="*/ 209 w 280"/>
                <a:gd name="T87" fmla="*/ 20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0" h="225">
                  <a:moveTo>
                    <a:pt x="209" y="209"/>
                  </a:moveTo>
                  <a:lnTo>
                    <a:pt x="209" y="200"/>
                  </a:lnTo>
                  <a:lnTo>
                    <a:pt x="205" y="192"/>
                  </a:lnTo>
                  <a:lnTo>
                    <a:pt x="200" y="179"/>
                  </a:lnTo>
                  <a:lnTo>
                    <a:pt x="196" y="167"/>
                  </a:lnTo>
                  <a:lnTo>
                    <a:pt x="217" y="167"/>
                  </a:lnTo>
                  <a:lnTo>
                    <a:pt x="221" y="150"/>
                  </a:lnTo>
                  <a:lnTo>
                    <a:pt x="225" y="138"/>
                  </a:lnTo>
                  <a:lnTo>
                    <a:pt x="230" y="117"/>
                  </a:lnTo>
                  <a:lnTo>
                    <a:pt x="230" y="100"/>
                  </a:lnTo>
                  <a:lnTo>
                    <a:pt x="234" y="83"/>
                  </a:lnTo>
                  <a:lnTo>
                    <a:pt x="234" y="67"/>
                  </a:lnTo>
                  <a:lnTo>
                    <a:pt x="234" y="58"/>
                  </a:lnTo>
                  <a:lnTo>
                    <a:pt x="234" y="50"/>
                  </a:lnTo>
                  <a:lnTo>
                    <a:pt x="234" y="46"/>
                  </a:lnTo>
                  <a:lnTo>
                    <a:pt x="234" y="42"/>
                  </a:lnTo>
                  <a:lnTo>
                    <a:pt x="234" y="37"/>
                  </a:lnTo>
                  <a:lnTo>
                    <a:pt x="234" y="33"/>
                  </a:lnTo>
                  <a:lnTo>
                    <a:pt x="230" y="33"/>
                  </a:lnTo>
                  <a:lnTo>
                    <a:pt x="225" y="33"/>
                  </a:lnTo>
                  <a:lnTo>
                    <a:pt x="221" y="33"/>
                  </a:lnTo>
                  <a:lnTo>
                    <a:pt x="213" y="33"/>
                  </a:lnTo>
                  <a:lnTo>
                    <a:pt x="209" y="33"/>
                  </a:lnTo>
                  <a:lnTo>
                    <a:pt x="205" y="33"/>
                  </a:lnTo>
                  <a:lnTo>
                    <a:pt x="200" y="33"/>
                  </a:lnTo>
                  <a:lnTo>
                    <a:pt x="192" y="33"/>
                  </a:lnTo>
                  <a:lnTo>
                    <a:pt x="184" y="37"/>
                  </a:lnTo>
                  <a:lnTo>
                    <a:pt x="175" y="37"/>
                  </a:lnTo>
                  <a:lnTo>
                    <a:pt x="163" y="37"/>
                  </a:lnTo>
                  <a:lnTo>
                    <a:pt x="150" y="37"/>
                  </a:lnTo>
                  <a:lnTo>
                    <a:pt x="138" y="42"/>
                  </a:lnTo>
                  <a:lnTo>
                    <a:pt x="121" y="42"/>
                  </a:lnTo>
                  <a:lnTo>
                    <a:pt x="104" y="46"/>
                  </a:lnTo>
                  <a:lnTo>
                    <a:pt x="87" y="46"/>
                  </a:lnTo>
                  <a:lnTo>
                    <a:pt x="67" y="50"/>
                  </a:lnTo>
                  <a:lnTo>
                    <a:pt x="46" y="50"/>
                  </a:lnTo>
                  <a:lnTo>
                    <a:pt x="25" y="54"/>
                  </a:lnTo>
                  <a:lnTo>
                    <a:pt x="0" y="58"/>
                  </a:lnTo>
                  <a:lnTo>
                    <a:pt x="0" y="37"/>
                  </a:lnTo>
                  <a:lnTo>
                    <a:pt x="29" y="37"/>
                  </a:lnTo>
                  <a:lnTo>
                    <a:pt x="58" y="33"/>
                  </a:lnTo>
                  <a:lnTo>
                    <a:pt x="75" y="29"/>
                  </a:lnTo>
                  <a:lnTo>
                    <a:pt x="92" y="29"/>
                  </a:lnTo>
                  <a:lnTo>
                    <a:pt x="113" y="25"/>
                  </a:lnTo>
                  <a:lnTo>
                    <a:pt x="138" y="21"/>
                  </a:lnTo>
                  <a:lnTo>
                    <a:pt x="150" y="17"/>
                  </a:lnTo>
                  <a:lnTo>
                    <a:pt x="163" y="17"/>
                  </a:lnTo>
                  <a:lnTo>
                    <a:pt x="179" y="12"/>
                  </a:lnTo>
                  <a:lnTo>
                    <a:pt x="196" y="12"/>
                  </a:lnTo>
                  <a:lnTo>
                    <a:pt x="205" y="12"/>
                  </a:lnTo>
                  <a:lnTo>
                    <a:pt x="221" y="8"/>
                  </a:lnTo>
                  <a:lnTo>
                    <a:pt x="225" y="8"/>
                  </a:lnTo>
                  <a:lnTo>
                    <a:pt x="230" y="4"/>
                  </a:lnTo>
                  <a:lnTo>
                    <a:pt x="234" y="4"/>
                  </a:lnTo>
                  <a:lnTo>
                    <a:pt x="242" y="0"/>
                  </a:lnTo>
                  <a:lnTo>
                    <a:pt x="242" y="4"/>
                  </a:lnTo>
                  <a:lnTo>
                    <a:pt x="246" y="4"/>
                  </a:lnTo>
                  <a:lnTo>
                    <a:pt x="255" y="8"/>
                  </a:lnTo>
                  <a:lnTo>
                    <a:pt x="263" y="17"/>
                  </a:lnTo>
                  <a:lnTo>
                    <a:pt x="271" y="21"/>
                  </a:lnTo>
                  <a:lnTo>
                    <a:pt x="276" y="29"/>
                  </a:lnTo>
                  <a:lnTo>
                    <a:pt x="280" y="33"/>
                  </a:lnTo>
                  <a:lnTo>
                    <a:pt x="280" y="33"/>
                  </a:lnTo>
                  <a:lnTo>
                    <a:pt x="280" y="42"/>
                  </a:lnTo>
                  <a:lnTo>
                    <a:pt x="276" y="42"/>
                  </a:lnTo>
                  <a:lnTo>
                    <a:pt x="276" y="46"/>
                  </a:lnTo>
                  <a:lnTo>
                    <a:pt x="271" y="50"/>
                  </a:lnTo>
                  <a:lnTo>
                    <a:pt x="267" y="58"/>
                  </a:lnTo>
                  <a:lnTo>
                    <a:pt x="267" y="67"/>
                  </a:lnTo>
                  <a:lnTo>
                    <a:pt x="263" y="83"/>
                  </a:lnTo>
                  <a:lnTo>
                    <a:pt x="263" y="100"/>
                  </a:lnTo>
                  <a:lnTo>
                    <a:pt x="263" y="117"/>
                  </a:lnTo>
                  <a:lnTo>
                    <a:pt x="259" y="129"/>
                  </a:lnTo>
                  <a:lnTo>
                    <a:pt x="259" y="138"/>
                  </a:lnTo>
                  <a:lnTo>
                    <a:pt x="255" y="163"/>
                  </a:lnTo>
                  <a:lnTo>
                    <a:pt x="246" y="184"/>
                  </a:lnTo>
                  <a:lnTo>
                    <a:pt x="246" y="192"/>
                  </a:lnTo>
                  <a:lnTo>
                    <a:pt x="242" y="200"/>
                  </a:lnTo>
                  <a:lnTo>
                    <a:pt x="238" y="209"/>
                  </a:lnTo>
                  <a:lnTo>
                    <a:pt x="234" y="217"/>
                  </a:lnTo>
                  <a:lnTo>
                    <a:pt x="230" y="221"/>
                  </a:lnTo>
                  <a:lnTo>
                    <a:pt x="225" y="221"/>
                  </a:lnTo>
                  <a:lnTo>
                    <a:pt x="221" y="225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3" y="221"/>
                  </a:lnTo>
                  <a:lnTo>
                    <a:pt x="213" y="217"/>
                  </a:lnTo>
                  <a:lnTo>
                    <a:pt x="209" y="209"/>
                  </a:lnTo>
                  <a:lnTo>
                    <a:pt x="209" y="2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5A8CB572-D7F2-4F1F-9808-E7F493C2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024" y="-569137"/>
              <a:ext cx="200576" cy="1009788"/>
            </a:xfrm>
            <a:custGeom>
              <a:avLst/>
              <a:gdLst>
                <a:gd name="T0" fmla="*/ 25 w 29"/>
                <a:gd name="T1" fmla="*/ 21 h 146"/>
                <a:gd name="T2" fmla="*/ 25 w 29"/>
                <a:gd name="T3" fmla="*/ 25 h 146"/>
                <a:gd name="T4" fmla="*/ 29 w 29"/>
                <a:gd name="T5" fmla="*/ 29 h 146"/>
                <a:gd name="T6" fmla="*/ 29 w 29"/>
                <a:gd name="T7" fmla="*/ 42 h 146"/>
                <a:gd name="T8" fmla="*/ 29 w 29"/>
                <a:gd name="T9" fmla="*/ 55 h 146"/>
                <a:gd name="T10" fmla="*/ 29 w 29"/>
                <a:gd name="T11" fmla="*/ 71 h 146"/>
                <a:gd name="T12" fmla="*/ 29 w 29"/>
                <a:gd name="T13" fmla="*/ 92 h 146"/>
                <a:gd name="T14" fmla="*/ 25 w 29"/>
                <a:gd name="T15" fmla="*/ 117 h 146"/>
                <a:gd name="T16" fmla="*/ 25 w 29"/>
                <a:gd name="T17" fmla="*/ 146 h 146"/>
                <a:gd name="T18" fmla="*/ 4 w 29"/>
                <a:gd name="T19" fmla="*/ 146 h 146"/>
                <a:gd name="T20" fmla="*/ 4 w 29"/>
                <a:gd name="T21" fmla="*/ 134 h 146"/>
                <a:gd name="T22" fmla="*/ 4 w 29"/>
                <a:gd name="T23" fmla="*/ 117 h 146"/>
                <a:gd name="T24" fmla="*/ 4 w 29"/>
                <a:gd name="T25" fmla="*/ 100 h 146"/>
                <a:gd name="T26" fmla="*/ 4 w 29"/>
                <a:gd name="T27" fmla="*/ 84 h 146"/>
                <a:gd name="T28" fmla="*/ 4 w 29"/>
                <a:gd name="T29" fmla="*/ 63 h 146"/>
                <a:gd name="T30" fmla="*/ 0 w 29"/>
                <a:gd name="T31" fmla="*/ 42 h 146"/>
                <a:gd name="T32" fmla="*/ 0 w 29"/>
                <a:gd name="T33" fmla="*/ 21 h 146"/>
                <a:gd name="T34" fmla="*/ 0 w 29"/>
                <a:gd name="T35" fmla="*/ 0 h 146"/>
                <a:gd name="T36" fmla="*/ 12 w 29"/>
                <a:gd name="T37" fmla="*/ 4 h 146"/>
                <a:gd name="T38" fmla="*/ 21 w 29"/>
                <a:gd name="T39" fmla="*/ 13 h 146"/>
                <a:gd name="T40" fmla="*/ 25 w 29"/>
                <a:gd name="T41" fmla="*/ 17 h 146"/>
                <a:gd name="T42" fmla="*/ 25 w 29"/>
                <a:gd name="T43" fmla="*/ 21 h 146"/>
                <a:gd name="T44" fmla="*/ 25 w 29"/>
                <a:gd name="T45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146">
                  <a:moveTo>
                    <a:pt x="25" y="21"/>
                  </a:moveTo>
                  <a:lnTo>
                    <a:pt x="25" y="25"/>
                  </a:lnTo>
                  <a:lnTo>
                    <a:pt x="29" y="29"/>
                  </a:lnTo>
                  <a:lnTo>
                    <a:pt x="29" y="42"/>
                  </a:lnTo>
                  <a:lnTo>
                    <a:pt x="29" y="55"/>
                  </a:lnTo>
                  <a:lnTo>
                    <a:pt x="29" y="71"/>
                  </a:lnTo>
                  <a:lnTo>
                    <a:pt x="29" y="92"/>
                  </a:lnTo>
                  <a:lnTo>
                    <a:pt x="25" y="117"/>
                  </a:lnTo>
                  <a:lnTo>
                    <a:pt x="25" y="146"/>
                  </a:lnTo>
                  <a:lnTo>
                    <a:pt x="4" y="146"/>
                  </a:lnTo>
                  <a:lnTo>
                    <a:pt x="4" y="134"/>
                  </a:lnTo>
                  <a:lnTo>
                    <a:pt x="4" y="117"/>
                  </a:lnTo>
                  <a:lnTo>
                    <a:pt x="4" y="100"/>
                  </a:lnTo>
                  <a:lnTo>
                    <a:pt x="4" y="84"/>
                  </a:lnTo>
                  <a:lnTo>
                    <a:pt x="4" y="63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1" y="13"/>
                  </a:lnTo>
                  <a:lnTo>
                    <a:pt x="25" y="17"/>
                  </a:lnTo>
                  <a:lnTo>
                    <a:pt x="25" y="21"/>
                  </a:lnTo>
                  <a:lnTo>
                    <a:pt x="2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5FD1A56E-837C-4A1F-A8BA-C15450007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414" y="-569137"/>
              <a:ext cx="89915" cy="899126"/>
            </a:xfrm>
            <a:custGeom>
              <a:avLst/>
              <a:gdLst>
                <a:gd name="T0" fmla="*/ 9 w 13"/>
                <a:gd name="T1" fmla="*/ 46 h 130"/>
                <a:gd name="T2" fmla="*/ 9 w 13"/>
                <a:gd name="T3" fmla="*/ 50 h 130"/>
                <a:gd name="T4" fmla="*/ 9 w 13"/>
                <a:gd name="T5" fmla="*/ 59 h 130"/>
                <a:gd name="T6" fmla="*/ 9 w 13"/>
                <a:gd name="T7" fmla="*/ 67 h 130"/>
                <a:gd name="T8" fmla="*/ 9 w 13"/>
                <a:gd name="T9" fmla="*/ 80 h 130"/>
                <a:gd name="T10" fmla="*/ 4 w 13"/>
                <a:gd name="T11" fmla="*/ 88 h 130"/>
                <a:gd name="T12" fmla="*/ 4 w 13"/>
                <a:gd name="T13" fmla="*/ 100 h 130"/>
                <a:gd name="T14" fmla="*/ 4 w 13"/>
                <a:gd name="T15" fmla="*/ 113 h 130"/>
                <a:gd name="T16" fmla="*/ 4 w 13"/>
                <a:gd name="T17" fmla="*/ 130 h 130"/>
                <a:gd name="T18" fmla="*/ 0 w 13"/>
                <a:gd name="T19" fmla="*/ 130 h 130"/>
                <a:gd name="T20" fmla="*/ 0 w 13"/>
                <a:gd name="T21" fmla="*/ 0 h 130"/>
                <a:gd name="T22" fmla="*/ 4 w 13"/>
                <a:gd name="T23" fmla="*/ 4 h 130"/>
                <a:gd name="T24" fmla="*/ 13 w 13"/>
                <a:gd name="T25" fmla="*/ 9 h 130"/>
                <a:gd name="T26" fmla="*/ 13 w 13"/>
                <a:gd name="T27" fmla="*/ 13 h 130"/>
                <a:gd name="T28" fmla="*/ 13 w 13"/>
                <a:gd name="T29" fmla="*/ 17 h 130"/>
                <a:gd name="T30" fmla="*/ 13 w 13"/>
                <a:gd name="T31" fmla="*/ 17 h 130"/>
                <a:gd name="T32" fmla="*/ 13 w 13"/>
                <a:gd name="T33" fmla="*/ 25 h 130"/>
                <a:gd name="T34" fmla="*/ 13 w 13"/>
                <a:gd name="T35" fmla="*/ 34 h 130"/>
                <a:gd name="T36" fmla="*/ 9 w 13"/>
                <a:gd name="T37" fmla="*/ 46 h 130"/>
                <a:gd name="T38" fmla="*/ 9 w 13"/>
                <a:gd name="T39" fmla="*/ 4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130">
                  <a:moveTo>
                    <a:pt x="9" y="46"/>
                  </a:moveTo>
                  <a:lnTo>
                    <a:pt x="9" y="50"/>
                  </a:lnTo>
                  <a:lnTo>
                    <a:pt x="9" y="59"/>
                  </a:lnTo>
                  <a:lnTo>
                    <a:pt x="9" y="67"/>
                  </a:lnTo>
                  <a:lnTo>
                    <a:pt x="9" y="80"/>
                  </a:lnTo>
                  <a:lnTo>
                    <a:pt x="4" y="88"/>
                  </a:lnTo>
                  <a:lnTo>
                    <a:pt x="4" y="100"/>
                  </a:lnTo>
                  <a:lnTo>
                    <a:pt x="4" y="113"/>
                  </a:lnTo>
                  <a:lnTo>
                    <a:pt x="4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" y="9"/>
                  </a:lnTo>
                  <a:lnTo>
                    <a:pt x="13" y="13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25"/>
                  </a:lnTo>
                  <a:lnTo>
                    <a:pt x="13" y="34"/>
                  </a:lnTo>
                  <a:lnTo>
                    <a:pt x="9" y="46"/>
                  </a:lnTo>
                  <a:lnTo>
                    <a:pt x="9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6">
              <a:extLst>
                <a:ext uri="{FF2B5EF4-FFF2-40B4-BE49-F238E27FC236}">
                  <a16:creationId xmlns:a16="http://schemas.microsoft.com/office/drawing/2014/main" id="{97C0E3E5-4F32-40EC-ADAA-F5ED76D9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9690" y="-368560"/>
              <a:ext cx="435732" cy="179825"/>
            </a:xfrm>
            <a:custGeom>
              <a:avLst/>
              <a:gdLst>
                <a:gd name="T0" fmla="*/ 29 w 63"/>
                <a:gd name="T1" fmla="*/ 5 h 26"/>
                <a:gd name="T2" fmla="*/ 42 w 63"/>
                <a:gd name="T3" fmla="*/ 5 h 26"/>
                <a:gd name="T4" fmla="*/ 54 w 63"/>
                <a:gd name="T5" fmla="*/ 0 h 26"/>
                <a:gd name="T6" fmla="*/ 58 w 63"/>
                <a:gd name="T7" fmla="*/ 0 h 26"/>
                <a:gd name="T8" fmla="*/ 63 w 63"/>
                <a:gd name="T9" fmla="*/ 5 h 26"/>
                <a:gd name="T10" fmla="*/ 63 w 63"/>
                <a:gd name="T11" fmla="*/ 5 h 26"/>
                <a:gd name="T12" fmla="*/ 63 w 63"/>
                <a:gd name="T13" fmla="*/ 9 h 26"/>
                <a:gd name="T14" fmla="*/ 63 w 63"/>
                <a:gd name="T15" fmla="*/ 13 h 26"/>
                <a:gd name="T16" fmla="*/ 63 w 63"/>
                <a:gd name="T17" fmla="*/ 13 h 26"/>
                <a:gd name="T18" fmla="*/ 54 w 63"/>
                <a:gd name="T19" fmla="*/ 21 h 26"/>
                <a:gd name="T20" fmla="*/ 54 w 63"/>
                <a:gd name="T21" fmla="*/ 21 h 26"/>
                <a:gd name="T22" fmla="*/ 50 w 63"/>
                <a:gd name="T23" fmla="*/ 21 h 26"/>
                <a:gd name="T24" fmla="*/ 46 w 63"/>
                <a:gd name="T25" fmla="*/ 26 h 26"/>
                <a:gd name="T26" fmla="*/ 38 w 63"/>
                <a:gd name="T27" fmla="*/ 26 h 26"/>
                <a:gd name="T28" fmla="*/ 29 w 63"/>
                <a:gd name="T29" fmla="*/ 26 h 26"/>
                <a:gd name="T30" fmla="*/ 21 w 63"/>
                <a:gd name="T31" fmla="*/ 26 h 26"/>
                <a:gd name="T32" fmla="*/ 12 w 63"/>
                <a:gd name="T33" fmla="*/ 26 h 26"/>
                <a:gd name="T34" fmla="*/ 0 w 63"/>
                <a:gd name="T35" fmla="*/ 26 h 26"/>
                <a:gd name="T36" fmla="*/ 0 w 63"/>
                <a:gd name="T37" fmla="*/ 9 h 26"/>
                <a:gd name="T38" fmla="*/ 12 w 63"/>
                <a:gd name="T39" fmla="*/ 9 h 26"/>
                <a:gd name="T40" fmla="*/ 29 w 63"/>
                <a:gd name="T41" fmla="*/ 5 h 26"/>
                <a:gd name="T42" fmla="*/ 29 w 63"/>
                <a:gd name="T4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26">
                  <a:moveTo>
                    <a:pt x="29" y="5"/>
                  </a:moveTo>
                  <a:lnTo>
                    <a:pt x="42" y="5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9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0" y="21"/>
                  </a:lnTo>
                  <a:lnTo>
                    <a:pt x="46" y="26"/>
                  </a:lnTo>
                  <a:lnTo>
                    <a:pt x="38" y="26"/>
                  </a:lnTo>
                  <a:lnTo>
                    <a:pt x="29" y="26"/>
                  </a:lnTo>
                  <a:lnTo>
                    <a:pt x="21" y="26"/>
                  </a:lnTo>
                  <a:lnTo>
                    <a:pt x="12" y="26"/>
                  </a:lnTo>
                  <a:lnTo>
                    <a:pt x="0" y="26"/>
                  </a:lnTo>
                  <a:lnTo>
                    <a:pt x="0" y="9"/>
                  </a:lnTo>
                  <a:lnTo>
                    <a:pt x="12" y="9"/>
                  </a:lnTo>
                  <a:lnTo>
                    <a:pt x="29" y="5"/>
                  </a:lnTo>
                  <a:lnTo>
                    <a:pt x="29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3CB0D694-D006-4A9E-AD18-11298FCFF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020" y="-15828"/>
              <a:ext cx="380402" cy="138327"/>
            </a:xfrm>
            <a:custGeom>
              <a:avLst/>
              <a:gdLst>
                <a:gd name="T0" fmla="*/ 38 w 55"/>
                <a:gd name="T1" fmla="*/ 20 h 20"/>
                <a:gd name="T2" fmla="*/ 30 w 55"/>
                <a:gd name="T3" fmla="*/ 20 h 20"/>
                <a:gd name="T4" fmla="*/ 21 w 55"/>
                <a:gd name="T5" fmla="*/ 20 h 20"/>
                <a:gd name="T6" fmla="*/ 13 w 55"/>
                <a:gd name="T7" fmla="*/ 20 h 20"/>
                <a:gd name="T8" fmla="*/ 0 w 55"/>
                <a:gd name="T9" fmla="*/ 20 h 20"/>
                <a:gd name="T10" fmla="*/ 0 w 55"/>
                <a:gd name="T11" fmla="*/ 4 h 20"/>
                <a:gd name="T12" fmla="*/ 9 w 55"/>
                <a:gd name="T13" fmla="*/ 4 h 20"/>
                <a:gd name="T14" fmla="*/ 17 w 55"/>
                <a:gd name="T15" fmla="*/ 4 h 20"/>
                <a:gd name="T16" fmla="*/ 21 w 55"/>
                <a:gd name="T17" fmla="*/ 4 h 20"/>
                <a:gd name="T18" fmla="*/ 25 w 55"/>
                <a:gd name="T19" fmla="*/ 0 h 20"/>
                <a:gd name="T20" fmla="*/ 30 w 55"/>
                <a:gd name="T21" fmla="*/ 0 h 20"/>
                <a:gd name="T22" fmla="*/ 38 w 55"/>
                <a:gd name="T23" fmla="*/ 0 h 20"/>
                <a:gd name="T24" fmla="*/ 42 w 55"/>
                <a:gd name="T25" fmla="*/ 0 h 20"/>
                <a:gd name="T26" fmla="*/ 46 w 55"/>
                <a:gd name="T27" fmla="*/ 0 h 20"/>
                <a:gd name="T28" fmla="*/ 55 w 55"/>
                <a:gd name="T29" fmla="*/ 4 h 20"/>
                <a:gd name="T30" fmla="*/ 55 w 55"/>
                <a:gd name="T31" fmla="*/ 8 h 20"/>
                <a:gd name="T32" fmla="*/ 55 w 55"/>
                <a:gd name="T33" fmla="*/ 8 h 20"/>
                <a:gd name="T34" fmla="*/ 55 w 55"/>
                <a:gd name="T35" fmla="*/ 12 h 20"/>
                <a:gd name="T36" fmla="*/ 50 w 55"/>
                <a:gd name="T37" fmla="*/ 16 h 20"/>
                <a:gd name="T38" fmla="*/ 46 w 55"/>
                <a:gd name="T39" fmla="*/ 16 h 20"/>
                <a:gd name="T40" fmla="*/ 38 w 55"/>
                <a:gd name="T41" fmla="*/ 20 h 20"/>
                <a:gd name="T42" fmla="*/ 38 w 55"/>
                <a:gd name="T4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20">
                  <a:moveTo>
                    <a:pt x="38" y="20"/>
                  </a:moveTo>
                  <a:lnTo>
                    <a:pt x="30" y="20"/>
                  </a:lnTo>
                  <a:lnTo>
                    <a:pt x="21" y="20"/>
                  </a:lnTo>
                  <a:lnTo>
                    <a:pt x="13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9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0" y="16"/>
                  </a:lnTo>
                  <a:lnTo>
                    <a:pt x="46" y="16"/>
                  </a:lnTo>
                  <a:lnTo>
                    <a:pt x="38" y="20"/>
                  </a:lnTo>
                  <a:lnTo>
                    <a:pt x="38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A16E09FB-D2EB-472B-8EA7-57DAC22A7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872" y="302324"/>
              <a:ext cx="1300275" cy="200576"/>
            </a:xfrm>
            <a:custGeom>
              <a:avLst/>
              <a:gdLst>
                <a:gd name="T0" fmla="*/ 54 w 188"/>
                <a:gd name="T1" fmla="*/ 20 h 29"/>
                <a:gd name="T2" fmla="*/ 42 w 188"/>
                <a:gd name="T3" fmla="*/ 25 h 29"/>
                <a:gd name="T4" fmla="*/ 33 w 188"/>
                <a:gd name="T5" fmla="*/ 25 h 29"/>
                <a:gd name="T6" fmla="*/ 25 w 188"/>
                <a:gd name="T7" fmla="*/ 25 h 29"/>
                <a:gd name="T8" fmla="*/ 16 w 188"/>
                <a:gd name="T9" fmla="*/ 25 h 29"/>
                <a:gd name="T10" fmla="*/ 8 w 188"/>
                <a:gd name="T11" fmla="*/ 29 h 29"/>
                <a:gd name="T12" fmla="*/ 0 w 188"/>
                <a:gd name="T13" fmla="*/ 29 h 29"/>
                <a:gd name="T14" fmla="*/ 0 w 188"/>
                <a:gd name="T15" fmla="*/ 20 h 29"/>
                <a:gd name="T16" fmla="*/ 21 w 188"/>
                <a:gd name="T17" fmla="*/ 20 h 29"/>
                <a:gd name="T18" fmla="*/ 37 w 188"/>
                <a:gd name="T19" fmla="*/ 16 h 29"/>
                <a:gd name="T20" fmla="*/ 58 w 188"/>
                <a:gd name="T21" fmla="*/ 12 h 29"/>
                <a:gd name="T22" fmla="*/ 75 w 188"/>
                <a:gd name="T23" fmla="*/ 12 h 29"/>
                <a:gd name="T24" fmla="*/ 92 w 188"/>
                <a:gd name="T25" fmla="*/ 8 h 29"/>
                <a:gd name="T26" fmla="*/ 104 w 188"/>
                <a:gd name="T27" fmla="*/ 8 h 29"/>
                <a:gd name="T28" fmla="*/ 117 w 188"/>
                <a:gd name="T29" fmla="*/ 8 h 29"/>
                <a:gd name="T30" fmla="*/ 129 w 188"/>
                <a:gd name="T31" fmla="*/ 4 h 29"/>
                <a:gd name="T32" fmla="*/ 138 w 188"/>
                <a:gd name="T33" fmla="*/ 4 h 29"/>
                <a:gd name="T34" fmla="*/ 150 w 188"/>
                <a:gd name="T35" fmla="*/ 4 h 29"/>
                <a:gd name="T36" fmla="*/ 154 w 188"/>
                <a:gd name="T37" fmla="*/ 4 h 29"/>
                <a:gd name="T38" fmla="*/ 163 w 188"/>
                <a:gd name="T39" fmla="*/ 4 h 29"/>
                <a:gd name="T40" fmla="*/ 167 w 188"/>
                <a:gd name="T41" fmla="*/ 4 h 29"/>
                <a:gd name="T42" fmla="*/ 171 w 188"/>
                <a:gd name="T43" fmla="*/ 0 h 29"/>
                <a:gd name="T44" fmla="*/ 175 w 188"/>
                <a:gd name="T45" fmla="*/ 0 h 29"/>
                <a:gd name="T46" fmla="*/ 175 w 188"/>
                <a:gd name="T47" fmla="*/ 4 h 29"/>
                <a:gd name="T48" fmla="*/ 184 w 188"/>
                <a:gd name="T49" fmla="*/ 4 h 29"/>
                <a:gd name="T50" fmla="*/ 188 w 188"/>
                <a:gd name="T51" fmla="*/ 12 h 29"/>
                <a:gd name="T52" fmla="*/ 159 w 188"/>
                <a:gd name="T53" fmla="*/ 12 h 29"/>
                <a:gd name="T54" fmla="*/ 129 w 188"/>
                <a:gd name="T55" fmla="*/ 12 h 29"/>
                <a:gd name="T56" fmla="*/ 113 w 188"/>
                <a:gd name="T57" fmla="*/ 12 h 29"/>
                <a:gd name="T58" fmla="*/ 96 w 188"/>
                <a:gd name="T59" fmla="*/ 16 h 29"/>
                <a:gd name="T60" fmla="*/ 75 w 188"/>
                <a:gd name="T61" fmla="*/ 20 h 29"/>
                <a:gd name="T62" fmla="*/ 54 w 188"/>
                <a:gd name="T63" fmla="*/ 20 h 29"/>
                <a:gd name="T64" fmla="*/ 54 w 188"/>
                <a:gd name="T65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29">
                  <a:moveTo>
                    <a:pt x="54" y="20"/>
                  </a:moveTo>
                  <a:lnTo>
                    <a:pt x="42" y="25"/>
                  </a:lnTo>
                  <a:lnTo>
                    <a:pt x="33" y="25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8" y="29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21" y="20"/>
                  </a:lnTo>
                  <a:lnTo>
                    <a:pt x="37" y="16"/>
                  </a:lnTo>
                  <a:lnTo>
                    <a:pt x="58" y="12"/>
                  </a:lnTo>
                  <a:lnTo>
                    <a:pt x="75" y="12"/>
                  </a:lnTo>
                  <a:lnTo>
                    <a:pt x="92" y="8"/>
                  </a:lnTo>
                  <a:lnTo>
                    <a:pt x="104" y="8"/>
                  </a:lnTo>
                  <a:lnTo>
                    <a:pt x="117" y="8"/>
                  </a:lnTo>
                  <a:lnTo>
                    <a:pt x="129" y="4"/>
                  </a:lnTo>
                  <a:lnTo>
                    <a:pt x="138" y="4"/>
                  </a:lnTo>
                  <a:lnTo>
                    <a:pt x="150" y="4"/>
                  </a:lnTo>
                  <a:lnTo>
                    <a:pt x="154" y="4"/>
                  </a:lnTo>
                  <a:lnTo>
                    <a:pt x="163" y="4"/>
                  </a:lnTo>
                  <a:lnTo>
                    <a:pt x="167" y="4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75" y="4"/>
                  </a:lnTo>
                  <a:lnTo>
                    <a:pt x="184" y="4"/>
                  </a:lnTo>
                  <a:lnTo>
                    <a:pt x="188" y="12"/>
                  </a:lnTo>
                  <a:lnTo>
                    <a:pt x="159" y="12"/>
                  </a:lnTo>
                  <a:lnTo>
                    <a:pt x="129" y="12"/>
                  </a:lnTo>
                  <a:lnTo>
                    <a:pt x="113" y="12"/>
                  </a:lnTo>
                  <a:lnTo>
                    <a:pt x="96" y="16"/>
                  </a:lnTo>
                  <a:lnTo>
                    <a:pt x="75" y="20"/>
                  </a:lnTo>
                  <a:lnTo>
                    <a:pt x="54" y="20"/>
                  </a:lnTo>
                  <a:lnTo>
                    <a:pt x="54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A8ED0392-8BBA-408D-8DA8-5D808BA43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37" y="-1378348"/>
              <a:ext cx="1327940" cy="380402"/>
            </a:xfrm>
            <a:custGeom>
              <a:avLst/>
              <a:gdLst>
                <a:gd name="T0" fmla="*/ 100 w 192"/>
                <a:gd name="T1" fmla="*/ 13 h 55"/>
                <a:gd name="T2" fmla="*/ 121 w 192"/>
                <a:gd name="T3" fmla="*/ 9 h 55"/>
                <a:gd name="T4" fmla="*/ 138 w 192"/>
                <a:gd name="T5" fmla="*/ 4 h 55"/>
                <a:gd name="T6" fmla="*/ 150 w 192"/>
                <a:gd name="T7" fmla="*/ 0 h 55"/>
                <a:gd name="T8" fmla="*/ 163 w 192"/>
                <a:gd name="T9" fmla="*/ 0 h 55"/>
                <a:gd name="T10" fmla="*/ 176 w 192"/>
                <a:gd name="T11" fmla="*/ 0 h 55"/>
                <a:gd name="T12" fmla="*/ 184 w 192"/>
                <a:gd name="T13" fmla="*/ 4 h 55"/>
                <a:gd name="T14" fmla="*/ 188 w 192"/>
                <a:gd name="T15" fmla="*/ 9 h 55"/>
                <a:gd name="T16" fmla="*/ 192 w 192"/>
                <a:gd name="T17" fmla="*/ 9 h 55"/>
                <a:gd name="T18" fmla="*/ 192 w 192"/>
                <a:gd name="T19" fmla="*/ 13 h 55"/>
                <a:gd name="T20" fmla="*/ 192 w 192"/>
                <a:gd name="T21" fmla="*/ 17 h 55"/>
                <a:gd name="T22" fmla="*/ 192 w 192"/>
                <a:gd name="T23" fmla="*/ 21 h 55"/>
                <a:gd name="T24" fmla="*/ 188 w 192"/>
                <a:gd name="T25" fmla="*/ 21 h 55"/>
                <a:gd name="T26" fmla="*/ 180 w 192"/>
                <a:gd name="T27" fmla="*/ 25 h 55"/>
                <a:gd name="T28" fmla="*/ 171 w 192"/>
                <a:gd name="T29" fmla="*/ 29 h 55"/>
                <a:gd name="T30" fmla="*/ 159 w 192"/>
                <a:gd name="T31" fmla="*/ 34 h 55"/>
                <a:gd name="T32" fmla="*/ 142 w 192"/>
                <a:gd name="T33" fmla="*/ 38 h 55"/>
                <a:gd name="T34" fmla="*/ 117 w 192"/>
                <a:gd name="T35" fmla="*/ 42 h 55"/>
                <a:gd name="T36" fmla="*/ 92 w 192"/>
                <a:gd name="T37" fmla="*/ 46 h 55"/>
                <a:gd name="T38" fmla="*/ 79 w 192"/>
                <a:gd name="T39" fmla="*/ 46 h 55"/>
                <a:gd name="T40" fmla="*/ 67 w 192"/>
                <a:gd name="T41" fmla="*/ 46 h 55"/>
                <a:gd name="T42" fmla="*/ 58 w 192"/>
                <a:gd name="T43" fmla="*/ 50 h 55"/>
                <a:gd name="T44" fmla="*/ 50 w 192"/>
                <a:gd name="T45" fmla="*/ 50 h 55"/>
                <a:gd name="T46" fmla="*/ 42 w 192"/>
                <a:gd name="T47" fmla="*/ 50 h 55"/>
                <a:gd name="T48" fmla="*/ 38 w 192"/>
                <a:gd name="T49" fmla="*/ 50 h 55"/>
                <a:gd name="T50" fmla="*/ 33 w 192"/>
                <a:gd name="T51" fmla="*/ 50 h 55"/>
                <a:gd name="T52" fmla="*/ 29 w 192"/>
                <a:gd name="T53" fmla="*/ 55 h 55"/>
                <a:gd name="T54" fmla="*/ 21 w 192"/>
                <a:gd name="T55" fmla="*/ 50 h 55"/>
                <a:gd name="T56" fmla="*/ 12 w 192"/>
                <a:gd name="T57" fmla="*/ 46 h 55"/>
                <a:gd name="T58" fmla="*/ 8 w 192"/>
                <a:gd name="T59" fmla="*/ 46 h 55"/>
                <a:gd name="T60" fmla="*/ 4 w 192"/>
                <a:gd name="T61" fmla="*/ 42 h 55"/>
                <a:gd name="T62" fmla="*/ 0 w 192"/>
                <a:gd name="T63" fmla="*/ 42 h 55"/>
                <a:gd name="T64" fmla="*/ 0 w 192"/>
                <a:gd name="T65" fmla="*/ 38 h 55"/>
                <a:gd name="T66" fmla="*/ 4 w 192"/>
                <a:gd name="T67" fmla="*/ 34 h 55"/>
                <a:gd name="T68" fmla="*/ 8 w 192"/>
                <a:gd name="T69" fmla="*/ 34 h 55"/>
                <a:gd name="T70" fmla="*/ 17 w 192"/>
                <a:gd name="T71" fmla="*/ 29 h 55"/>
                <a:gd name="T72" fmla="*/ 29 w 192"/>
                <a:gd name="T73" fmla="*/ 29 h 55"/>
                <a:gd name="T74" fmla="*/ 42 w 192"/>
                <a:gd name="T75" fmla="*/ 25 h 55"/>
                <a:gd name="T76" fmla="*/ 58 w 192"/>
                <a:gd name="T77" fmla="*/ 21 h 55"/>
                <a:gd name="T78" fmla="*/ 79 w 192"/>
                <a:gd name="T79" fmla="*/ 17 h 55"/>
                <a:gd name="T80" fmla="*/ 100 w 192"/>
                <a:gd name="T81" fmla="*/ 13 h 55"/>
                <a:gd name="T82" fmla="*/ 100 w 192"/>
                <a:gd name="T83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55">
                  <a:moveTo>
                    <a:pt x="100" y="13"/>
                  </a:moveTo>
                  <a:lnTo>
                    <a:pt x="121" y="9"/>
                  </a:lnTo>
                  <a:lnTo>
                    <a:pt x="138" y="4"/>
                  </a:lnTo>
                  <a:lnTo>
                    <a:pt x="150" y="0"/>
                  </a:lnTo>
                  <a:lnTo>
                    <a:pt x="163" y="0"/>
                  </a:lnTo>
                  <a:lnTo>
                    <a:pt x="176" y="0"/>
                  </a:lnTo>
                  <a:lnTo>
                    <a:pt x="184" y="4"/>
                  </a:lnTo>
                  <a:lnTo>
                    <a:pt x="188" y="9"/>
                  </a:lnTo>
                  <a:lnTo>
                    <a:pt x="192" y="9"/>
                  </a:lnTo>
                  <a:lnTo>
                    <a:pt x="192" y="13"/>
                  </a:lnTo>
                  <a:lnTo>
                    <a:pt x="192" y="17"/>
                  </a:lnTo>
                  <a:lnTo>
                    <a:pt x="192" y="21"/>
                  </a:lnTo>
                  <a:lnTo>
                    <a:pt x="188" y="21"/>
                  </a:lnTo>
                  <a:lnTo>
                    <a:pt x="180" y="25"/>
                  </a:lnTo>
                  <a:lnTo>
                    <a:pt x="171" y="29"/>
                  </a:lnTo>
                  <a:lnTo>
                    <a:pt x="159" y="34"/>
                  </a:lnTo>
                  <a:lnTo>
                    <a:pt x="142" y="38"/>
                  </a:lnTo>
                  <a:lnTo>
                    <a:pt x="117" y="42"/>
                  </a:lnTo>
                  <a:lnTo>
                    <a:pt x="92" y="46"/>
                  </a:lnTo>
                  <a:lnTo>
                    <a:pt x="79" y="46"/>
                  </a:lnTo>
                  <a:lnTo>
                    <a:pt x="67" y="46"/>
                  </a:lnTo>
                  <a:lnTo>
                    <a:pt x="58" y="50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29" y="55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4"/>
                  </a:lnTo>
                  <a:lnTo>
                    <a:pt x="17" y="29"/>
                  </a:lnTo>
                  <a:lnTo>
                    <a:pt x="29" y="29"/>
                  </a:lnTo>
                  <a:lnTo>
                    <a:pt x="42" y="25"/>
                  </a:lnTo>
                  <a:lnTo>
                    <a:pt x="58" y="21"/>
                  </a:lnTo>
                  <a:lnTo>
                    <a:pt x="79" y="17"/>
                  </a:lnTo>
                  <a:lnTo>
                    <a:pt x="100" y="13"/>
                  </a:lnTo>
                  <a:lnTo>
                    <a:pt x="10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97441D2F-F7EC-498A-A855-292A07D29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024" y="-1060196"/>
              <a:ext cx="373483" cy="518729"/>
            </a:xfrm>
            <a:custGeom>
              <a:avLst/>
              <a:gdLst>
                <a:gd name="T0" fmla="*/ 37 w 54"/>
                <a:gd name="T1" fmla="*/ 34 h 75"/>
                <a:gd name="T2" fmla="*/ 33 w 54"/>
                <a:gd name="T3" fmla="*/ 42 h 75"/>
                <a:gd name="T4" fmla="*/ 25 w 54"/>
                <a:gd name="T5" fmla="*/ 50 h 75"/>
                <a:gd name="T6" fmla="*/ 21 w 54"/>
                <a:gd name="T7" fmla="*/ 59 h 75"/>
                <a:gd name="T8" fmla="*/ 16 w 54"/>
                <a:gd name="T9" fmla="*/ 63 h 75"/>
                <a:gd name="T10" fmla="*/ 8 w 54"/>
                <a:gd name="T11" fmla="*/ 71 h 75"/>
                <a:gd name="T12" fmla="*/ 4 w 54"/>
                <a:gd name="T13" fmla="*/ 71 h 75"/>
                <a:gd name="T14" fmla="*/ 0 w 54"/>
                <a:gd name="T15" fmla="*/ 75 h 75"/>
                <a:gd name="T16" fmla="*/ 8 w 54"/>
                <a:gd name="T17" fmla="*/ 59 h 75"/>
                <a:gd name="T18" fmla="*/ 16 w 54"/>
                <a:gd name="T19" fmla="*/ 46 h 75"/>
                <a:gd name="T20" fmla="*/ 25 w 54"/>
                <a:gd name="T21" fmla="*/ 34 h 75"/>
                <a:gd name="T22" fmla="*/ 29 w 54"/>
                <a:gd name="T23" fmla="*/ 25 h 75"/>
                <a:gd name="T24" fmla="*/ 33 w 54"/>
                <a:gd name="T25" fmla="*/ 17 h 75"/>
                <a:gd name="T26" fmla="*/ 33 w 54"/>
                <a:gd name="T27" fmla="*/ 9 h 75"/>
                <a:gd name="T28" fmla="*/ 37 w 54"/>
                <a:gd name="T29" fmla="*/ 4 h 75"/>
                <a:gd name="T30" fmla="*/ 33 w 54"/>
                <a:gd name="T31" fmla="*/ 4 h 75"/>
                <a:gd name="T32" fmla="*/ 33 w 54"/>
                <a:gd name="T33" fmla="*/ 4 h 75"/>
                <a:gd name="T34" fmla="*/ 33 w 54"/>
                <a:gd name="T35" fmla="*/ 0 h 75"/>
                <a:gd name="T36" fmla="*/ 33 w 54"/>
                <a:gd name="T37" fmla="*/ 0 h 75"/>
                <a:gd name="T38" fmla="*/ 33 w 54"/>
                <a:gd name="T39" fmla="*/ 0 h 75"/>
                <a:gd name="T40" fmla="*/ 33 w 54"/>
                <a:gd name="T41" fmla="*/ 0 h 75"/>
                <a:gd name="T42" fmla="*/ 37 w 54"/>
                <a:gd name="T43" fmla="*/ 0 h 75"/>
                <a:gd name="T44" fmla="*/ 37 w 54"/>
                <a:gd name="T45" fmla="*/ 0 h 75"/>
                <a:gd name="T46" fmla="*/ 46 w 54"/>
                <a:gd name="T47" fmla="*/ 4 h 75"/>
                <a:gd name="T48" fmla="*/ 50 w 54"/>
                <a:gd name="T49" fmla="*/ 9 h 75"/>
                <a:gd name="T50" fmla="*/ 50 w 54"/>
                <a:gd name="T51" fmla="*/ 9 h 75"/>
                <a:gd name="T52" fmla="*/ 54 w 54"/>
                <a:gd name="T53" fmla="*/ 13 h 75"/>
                <a:gd name="T54" fmla="*/ 54 w 54"/>
                <a:gd name="T55" fmla="*/ 13 h 75"/>
                <a:gd name="T56" fmla="*/ 54 w 54"/>
                <a:gd name="T57" fmla="*/ 17 h 75"/>
                <a:gd name="T58" fmla="*/ 50 w 54"/>
                <a:gd name="T59" fmla="*/ 21 h 75"/>
                <a:gd name="T60" fmla="*/ 46 w 54"/>
                <a:gd name="T61" fmla="*/ 29 h 75"/>
                <a:gd name="T62" fmla="*/ 37 w 54"/>
                <a:gd name="T63" fmla="*/ 34 h 75"/>
                <a:gd name="T64" fmla="*/ 37 w 54"/>
                <a:gd name="T65" fmla="*/ 3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75">
                  <a:moveTo>
                    <a:pt x="37" y="34"/>
                  </a:moveTo>
                  <a:lnTo>
                    <a:pt x="33" y="42"/>
                  </a:lnTo>
                  <a:lnTo>
                    <a:pt x="25" y="50"/>
                  </a:lnTo>
                  <a:lnTo>
                    <a:pt x="21" y="59"/>
                  </a:lnTo>
                  <a:lnTo>
                    <a:pt x="16" y="63"/>
                  </a:lnTo>
                  <a:lnTo>
                    <a:pt x="8" y="71"/>
                  </a:lnTo>
                  <a:lnTo>
                    <a:pt x="4" y="71"/>
                  </a:lnTo>
                  <a:lnTo>
                    <a:pt x="0" y="75"/>
                  </a:lnTo>
                  <a:lnTo>
                    <a:pt x="8" y="59"/>
                  </a:lnTo>
                  <a:lnTo>
                    <a:pt x="16" y="46"/>
                  </a:lnTo>
                  <a:lnTo>
                    <a:pt x="25" y="34"/>
                  </a:lnTo>
                  <a:lnTo>
                    <a:pt x="29" y="25"/>
                  </a:lnTo>
                  <a:lnTo>
                    <a:pt x="33" y="17"/>
                  </a:lnTo>
                  <a:lnTo>
                    <a:pt x="33" y="9"/>
                  </a:lnTo>
                  <a:lnTo>
                    <a:pt x="37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6" y="4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7"/>
                  </a:lnTo>
                  <a:lnTo>
                    <a:pt x="50" y="21"/>
                  </a:lnTo>
                  <a:lnTo>
                    <a:pt x="46" y="29"/>
                  </a:lnTo>
                  <a:lnTo>
                    <a:pt x="37" y="34"/>
                  </a:lnTo>
                  <a:lnTo>
                    <a:pt x="37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7010030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3F719-C99B-4CB9-AD73-7449E6CEBF97}"/>
              </a:ext>
            </a:extLst>
          </p:cNvPr>
          <p:cNvGrpSpPr/>
          <p:nvPr/>
        </p:nvGrpSpPr>
        <p:grpSpPr>
          <a:xfrm>
            <a:off x="3196314" y="2273969"/>
            <a:ext cx="2455308" cy="2310062"/>
            <a:chOff x="2320014" y="1194536"/>
            <a:chExt cx="2455308" cy="2310062"/>
          </a:xfrm>
        </p:grpSpPr>
        <p:sp>
          <p:nvSpPr>
            <p:cNvPr id="3" name="Freeform 21">
              <a:extLst>
                <a:ext uri="{FF2B5EF4-FFF2-40B4-BE49-F238E27FC236}">
                  <a16:creationId xmlns:a16="http://schemas.microsoft.com/office/drawing/2014/main" id="{B859A6C3-37BF-433B-A093-3502D8E26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014" y="1339777"/>
              <a:ext cx="864546" cy="1210364"/>
            </a:xfrm>
            <a:custGeom>
              <a:avLst/>
              <a:gdLst>
                <a:gd name="T0" fmla="*/ 117 w 125"/>
                <a:gd name="T1" fmla="*/ 46 h 175"/>
                <a:gd name="T2" fmla="*/ 113 w 125"/>
                <a:gd name="T3" fmla="*/ 54 h 175"/>
                <a:gd name="T4" fmla="*/ 104 w 125"/>
                <a:gd name="T5" fmla="*/ 67 h 175"/>
                <a:gd name="T6" fmla="*/ 96 w 125"/>
                <a:gd name="T7" fmla="*/ 79 h 175"/>
                <a:gd name="T8" fmla="*/ 88 w 125"/>
                <a:gd name="T9" fmla="*/ 92 h 175"/>
                <a:gd name="T10" fmla="*/ 75 w 125"/>
                <a:gd name="T11" fmla="*/ 109 h 175"/>
                <a:gd name="T12" fmla="*/ 67 w 125"/>
                <a:gd name="T13" fmla="*/ 121 h 175"/>
                <a:gd name="T14" fmla="*/ 58 w 125"/>
                <a:gd name="T15" fmla="*/ 134 h 175"/>
                <a:gd name="T16" fmla="*/ 46 w 125"/>
                <a:gd name="T17" fmla="*/ 142 h 175"/>
                <a:gd name="T18" fmla="*/ 29 w 125"/>
                <a:gd name="T19" fmla="*/ 155 h 175"/>
                <a:gd name="T20" fmla="*/ 17 w 125"/>
                <a:gd name="T21" fmla="*/ 167 h 175"/>
                <a:gd name="T22" fmla="*/ 8 w 125"/>
                <a:gd name="T23" fmla="*/ 171 h 175"/>
                <a:gd name="T24" fmla="*/ 4 w 125"/>
                <a:gd name="T25" fmla="*/ 175 h 175"/>
                <a:gd name="T26" fmla="*/ 0 w 125"/>
                <a:gd name="T27" fmla="*/ 175 h 175"/>
                <a:gd name="T28" fmla="*/ 0 w 125"/>
                <a:gd name="T29" fmla="*/ 175 h 175"/>
                <a:gd name="T30" fmla="*/ 0 w 125"/>
                <a:gd name="T31" fmla="*/ 171 h 175"/>
                <a:gd name="T32" fmla="*/ 4 w 125"/>
                <a:gd name="T33" fmla="*/ 163 h 175"/>
                <a:gd name="T34" fmla="*/ 8 w 125"/>
                <a:gd name="T35" fmla="*/ 155 h 175"/>
                <a:gd name="T36" fmla="*/ 21 w 125"/>
                <a:gd name="T37" fmla="*/ 142 h 175"/>
                <a:gd name="T38" fmla="*/ 33 w 125"/>
                <a:gd name="T39" fmla="*/ 125 h 175"/>
                <a:gd name="T40" fmla="*/ 42 w 125"/>
                <a:gd name="T41" fmla="*/ 113 h 175"/>
                <a:gd name="T42" fmla="*/ 54 w 125"/>
                <a:gd name="T43" fmla="*/ 100 h 175"/>
                <a:gd name="T44" fmla="*/ 63 w 125"/>
                <a:gd name="T45" fmla="*/ 84 h 175"/>
                <a:gd name="T46" fmla="*/ 67 w 125"/>
                <a:gd name="T47" fmla="*/ 71 h 175"/>
                <a:gd name="T48" fmla="*/ 75 w 125"/>
                <a:gd name="T49" fmla="*/ 58 h 175"/>
                <a:gd name="T50" fmla="*/ 79 w 125"/>
                <a:gd name="T51" fmla="*/ 46 h 175"/>
                <a:gd name="T52" fmla="*/ 84 w 125"/>
                <a:gd name="T53" fmla="*/ 38 h 175"/>
                <a:gd name="T54" fmla="*/ 88 w 125"/>
                <a:gd name="T55" fmla="*/ 29 h 175"/>
                <a:gd name="T56" fmla="*/ 92 w 125"/>
                <a:gd name="T57" fmla="*/ 21 h 175"/>
                <a:gd name="T58" fmla="*/ 92 w 125"/>
                <a:gd name="T59" fmla="*/ 17 h 175"/>
                <a:gd name="T60" fmla="*/ 88 w 125"/>
                <a:gd name="T61" fmla="*/ 13 h 175"/>
                <a:gd name="T62" fmla="*/ 88 w 125"/>
                <a:gd name="T63" fmla="*/ 8 h 175"/>
                <a:gd name="T64" fmla="*/ 84 w 125"/>
                <a:gd name="T65" fmla="*/ 8 h 175"/>
                <a:gd name="T66" fmla="*/ 84 w 125"/>
                <a:gd name="T67" fmla="*/ 4 h 175"/>
                <a:gd name="T68" fmla="*/ 88 w 125"/>
                <a:gd name="T69" fmla="*/ 4 h 175"/>
                <a:gd name="T70" fmla="*/ 92 w 125"/>
                <a:gd name="T71" fmla="*/ 0 h 175"/>
                <a:gd name="T72" fmla="*/ 100 w 125"/>
                <a:gd name="T73" fmla="*/ 0 h 175"/>
                <a:gd name="T74" fmla="*/ 109 w 125"/>
                <a:gd name="T75" fmla="*/ 0 h 175"/>
                <a:gd name="T76" fmla="*/ 117 w 125"/>
                <a:gd name="T77" fmla="*/ 8 h 175"/>
                <a:gd name="T78" fmla="*/ 121 w 125"/>
                <a:gd name="T79" fmla="*/ 8 h 175"/>
                <a:gd name="T80" fmla="*/ 125 w 125"/>
                <a:gd name="T81" fmla="*/ 13 h 175"/>
                <a:gd name="T82" fmla="*/ 125 w 125"/>
                <a:gd name="T83" fmla="*/ 17 h 175"/>
                <a:gd name="T84" fmla="*/ 125 w 125"/>
                <a:gd name="T85" fmla="*/ 21 h 175"/>
                <a:gd name="T86" fmla="*/ 125 w 125"/>
                <a:gd name="T87" fmla="*/ 25 h 175"/>
                <a:gd name="T88" fmla="*/ 125 w 125"/>
                <a:gd name="T89" fmla="*/ 33 h 175"/>
                <a:gd name="T90" fmla="*/ 121 w 125"/>
                <a:gd name="T91" fmla="*/ 38 h 175"/>
                <a:gd name="T92" fmla="*/ 117 w 125"/>
                <a:gd name="T93" fmla="*/ 46 h 175"/>
                <a:gd name="T94" fmla="*/ 117 w 125"/>
                <a:gd name="T95" fmla="*/ 4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5" h="175">
                  <a:moveTo>
                    <a:pt x="117" y="46"/>
                  </a:moveTo>
                  <a:lnTo>
                    <a:pt x="113" y="54"/>
                  </a:lnTo>
                  <a:lnTo>
                    <a:pt x="104" y="67"/>
                  </a:lnTo>
                  <a:lnTo>
                    <a:pt x="96" y="79"/>
                  </a:lnTo>
                  <a:lnTo>
                    <a:pt x="88" y="92"/>
                  </a:lnTo>
                  <a:lnTo>
                    <a:pt x="75" y="109"/>
                  </a:lnTo>
                  <a:lnTo>
                    <a:pt x="67" y="121"/>
                  </a:lnTo>
                  <a:lnTo>
                    <a:pt x="58" y="134"/>
                  </a:lnTo>
                  <a:lnTo>
                    <a:pt x="46" y="142"/>
                  </a:lnTo>
                  <a:lnTo>
                    <a:pt x="29" y="155"/>
                  </a:lnTo>
                  <a:lnTo>
                    <a:pt x="17" y="167"/>
                  </a:lnTo>
                  <a:lnTo>
                    <a:pt x="8" y="171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4" y="163"/>
                  </a:lnTo>
                  <a:lnTo>
                    <a:pt x="8" y="155"/>
                  </a:lnTo>
                  <a:lnTo>
                    <a:pt x="21" y="142"/>
                  </a:lnTo>
                  <a:lnTo>
                    <a:pt x="33" y="125"/>
                  </a:lnTo>
                  <a:lnTo>
                    <a:pt x="42" y="113"/>
                  </a:lnTo>
                  <a:lnTo>
                    <a:pt x="54" y="100"/>
                  </a:lnTo>
                  <a:lnTo>
                    <a:pt x="63" y="84"/>
                  </a:lnTo>
                  <a:lnTo>
                    <a:pt x="67" y="71"/>
                  </a:lnTo>
                  <a:lnTo>
                    <a:pt x="75" y="58"/>
                  </a:lnTo>
                  <a:lnTo>
                    <a:pt x="79" y="46"/>
                  </a:lnTo>
                  <a:lnTo>
                    <a:pt x="84" y="38"/>
                  </a:lnTo>
                  <a:lnTo>
                    <a:pt x="88" y="29"/>
                  </a:lnTo>
                  <a:lnTo>
                    <a:pt x="92" y="21"/>
                  </a:lnTo>
                  <a:lnTo>
                    <a:pt x="92" y="17"/>
                  </a:lnTo>
                  <a:lnTo>
                    <a:pt x="88" y="13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17" y="8"/>
                  </a:lnTo>
                  <a:lnTo>
                    <a:pt x="121" y="8"/>
                  </a:lnTo>
                  <a:lnTo>
                    <a:pt x="125" y="13"/>
                  </a:lnTo>
                  <a:lnTo>
                    <a:pt x="125" y="17"/>
                  </a:lnTo>
                  <a:lnTo>
                    <a:pt x="125" y="21"/>
                  </a:lnTo>
                  <a:lnTo>
                    <a:pt x="125" y="25"/>
                  </a:lnTo>
                  <a:lnTo>
                    <a:pt x="125" y="33"/>
                  </a:lnTo>
                  <a:lnTo>
                    <a:pt x="121" y="38"/>
                  </a:lnTo>
                  <a:lnTo>
                    <a:pt x="117" y="46"/>
                  </a:lnTo>
                  <a:lnTo>
                    <a:pt x="117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2">
              <a:extLst>
                <a:ext uri="{FF2B5EF4-FFF2-40B4-BE49-F238E27FC236}">
                  <a16:creationId xmlns:a16="http://schemas.microsoft.com/office/drawing/2014/main" id="{CC72C986-DCCC-4BD5-BF6E-905C7707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498" y="1948416"/>
              <a:ext cx="235156" cy="1556182"/>
            </a:xfrm>
            <a:custGeom>
              <a:avLst/>
              <a:gdLst>
                <a:gd name="T0" fmla="*/ 30 w 34"/>
                <a:gd name="T1" fmla="*/ 29 h 225"/>
                <a:gd name="T2" fmla="*/ 34 w 34"/>
                <a:gd name="T3" fmla="*/ 33 h 225"/>
                <a:gd name="T4" fmla="*/ 34 w 34"/>
                <a:gd name="T5" fmla="*/ 41 h 225"/>
                <a:gd name="T6" fmla="*/ 34 w 34"/>
                <a:gd name="T7" fmla="*/ 54 h 225"/>
                <a:gd name="T8" fmla="*/ 34 w 34"/>
                <a:gd name="T9" fmla="*/ 71 h 225"/>
                <a:gd name="T10" fmla="*/ 34 w 34"/>
                <a:gd name="T11" fmla="*/ 87 h 225"/>
                <a:gd name="T12" fmla="*/ 34 w 34"/>
                <a:gd name="T13" fmla="*/ 113 h 225"/>
                <a:gd name="T14" fmla="*/ 30 w 34"/>
                <a:gd name="T15" fmla="*/ 138 h 225"/>
                <a:gd name="T16" fmla="*/ 30 w 34"/>
                <a:gd name="T17" fmla="*/ 167 h 225"/>
                <a:gd name="T18" fmla="*/ 30 w 34"/>
                <a:gd name="T19" fmla="*/ 179 h 225"/>
                <a:gd name="T20" fmla="*/ 30 w 34"/>
                <a:gd name="T21" fmla="*/ 192 h 225"/>
                <a:gd name="T22" fmla="*/ 25 w 34"/>
                <a:gd name="T23" fmla="*/ 204 h 225"/>
                <a:gd name="T24" fmla="*/ 25 w 34"/>
                <a:gd name="T25" fmla="*/ 213 h 225"/>
                <a:gd name="T26" fmla="*/ 25 w 34"/>
                <a:gd name="T27" fmla="*/ 217 h 225"/>
                <a:gd name="T28" fmla="*/ 21 w 34"/>
                <a:gd name="T29" fmla="*/ 221 h 225"/>
                <a:gd name="T30" fmla="*/ 21 w 34"/>
                <a:gd name="T31" fmla="*/ 225 h 225"/>
                <a:gd name="T32" fmla="*/ 17 w 34"/>
                <a:gd name="T33" fmla="*/ 225 h 225"/>
                <a:gd name="T34" fmla="*/ 13 w 34"/>
                <a:gd name="T35" fmla="*/ 217 h 225"/>
                <a:gd name="T36" fmla="*/ 9 w 34"/>
                <a:gd name="T37" fmla="*/ 213 h 225"/>
                <a:gd name="T38" fmla="*/ 9 w 34"/>
                <a:gd name="T39" fmla="*/ 209 h 225"/>
                <a:gd name="T40" fmla="*/ 4 w 34"/>
                <a:gd name="T41" fmla="*/ 204 h 225"/>
                <a:gd name="T42" fmla="*/ 4 w 34"/>
                <a:gd name="T43" fmla="*/ 200 h 225"/>
                <a:gd name="T44" fmla="*/ 4 w 34"/>
                <a:gd name="T45" fmla="*/ 196 h 225"/>
                <a:gd name="T46" fmla="*/ 0 w 34"/>
                <a:gd name="T47" fmla="*/ 192 h 225"/>
                <a:gd name="T48" fmla="*/ 4 w 34"/>
                <a:gd name="T49" fmla="*/ 188 h 225"/>
                <a:gd name="T50" fmla="*/ 4 w 34"/>
                <a:gd name="T51" fmla="*/ 184 h 225"/>
                <a:gd name="T52" fmla="*/ 4 w 34"/>
                <a:gd name="T53" fmla="*/ 171 h 225"/>
                <a:gd name="T54" fmla="*/ 9 w 34"/>
                <a:gd name="T55" fmla="*/ 163 h 225"/>
                <a:gd name="T56" fmla="*/ 9 w 34"/>
                <a:gd name="T57" fmla="*/ 146 h 225"/>
                <a:gd name="T58" fmla="*/ 9 w 34"/>
                <a:gd name="T59" fmla="*/ 133 h 225"/>
                <a:gd name="T60" fmla="*/ 9 w 34"/>
                <a:gd name="T61" fmla="*/ 117 h 225"/>
                <a:gd name="T62" fmla="*/ 13 w 34"/>
                <a:gd name="T63" fmla="*/ 96 h 225"/>
                <a:gd name="T64" fmla="*/ 13 w 34"/>
                <a:gd name="T65" fmla="*/ 79 h 225"/>
                <a:gd name="T66" fmla="*/ 13 w 34"/>
                <a:gd name="T67" fmla="*/ 54 h 225"/>
                <a:gd name="T68" fmla="*/ 9 w 34"/>
                <a:gd name="T69" fmla="*/ 29 h 225"/>
                <a:gd name="T70" fmla="*/ 9 w 34"/>
                <a:gd name="T71" fmla="*/ 0 h 225"/>
                <a:gd name="T72" fmla="*/ 17 w 34"/>
                <a:gd name="T73" fmla="*/ 12 h 225"/>
                <a:gd name="T74" fmla="*/ 25 w 34"/>
                <a:gd name="T75" fmla="*/ 16 h 225"/>
                <a:gd name="T76" fmla="*/ 30 w 34"/>
                <a:gd name="T77" fmla="*/ 25 h 225"/>
                <a:gd name="T78" fmla="*/ 30 w 34"/>
                <a:gd name="T79" fmla="*/ 29 h 225"/>
                <a:gd name="T80" fmla="*/ 30 w 34"/>
                <a:gd name="T81" fmla="*/ 2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225">
                  <a:moveTo>
                    <a:pt x="30" y="29"/>
                  </a:moveTo>
                  <a:lnTo>
                    <a:pt x="34" y="33"/>
                  </a:lnTo>
                  <a:lnTo>
                    <a:pt x="34" y="41"/>
                  </a:lnTo>
                  <a:lnTo>
                    <a:pt x="34" y="54"/>
                  </a:lnTo>
                  <a:lnTo>
                    <a:pt x="34" y="71"/>
                  </a:lnTo>
                  <a:lnTo>
                    <a:pt x="34" y="87"/>
                  </a:lnTo>
                  <a:lnTo>
                    <a:pt x="34" y="113"/>
                  </a:lnTo>
                  <a:lnTo>
                    <a:pt x="30" y="138"/>
                  </a:lnTo>
                  <a:lnTo>
                    <a:pt x="30" y="167"/>
                  </a:lnTo>
                  <a:lnTo>
                    <a:pt x="30" y="179"/>
                  </a:lnTo>
                  <a:lnTo>
                    <a:pt x="30" y="192"/>
                  </a:lnTo>
                  <a:lnTo>
                    <a:pt x="25" y="204"/>
                  </a:lnTo>
                  <a:lnTo>
                    <a:pt x="25" y="213"/>
                  </a:lnTo>
                  <a:lnTo>
                    <a:pt x="25" y="217"/>
                  </a:lnTo>
                  <a:lnTo>
                    <a:pt x="21" y="221"/>
                  </a:lnTo>
                  <a:lnTo>
                    <a:pt x="21" y="225"/>
                  </a:lnTo>
                  <a:lnTo>
                    <a:pt x="17" y="225"/>
                  </a:lnTo>
                  <a:lnTo>
                    <a:pt x="13" y="217"/>
                  </a:lnTo>
                  <a:lnTo>
                    <a:pt x="9" y="213"/>
                  </a:lnTo>
                  <a:lnTo>
                    <a:pt x="9" y="209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0" y="192"/>
                  </a:lnTo>
                  <a:lnTo>
                    <a:pt x="4" y="188"/>
                  </a:lnTo>
                  <a:lnTo>
                    <a:pt x="4" y="184"/>
                  </a:lnTo>
                  <a:lnTo>
                    <a:pt x="4" y="171"/>
                  </a:lnTo>
                  <a:lnTo>
                    <a:pt x="9" y="163"/>
                  </a:lnTo>
                  <a:lnTo>
                    <a:pt x="9" y="146"/>
                  </a:lnTo>
                  <a:lnTo>
                    <a:pt x="9" y="133"/>
                  </a:lnTo>
                  <a:lnTo>
                    <a:pt x="9" y="117"/>
                  </a:lnTo>
                  <a:lnTo>
                    <a:pt x="13" y="96"/>
                  </a:lnTo>
                  <a:lnTo>
                    <a:pt x="13" y="79"/>
                  </a:lnTo>
                  <a:lnTo>
                    <a:pt x="13" y="54"/>
                  </a:lnTo>
                  <a:lnTo>
                    <a:pt x="9" y="29"/>
                  </a:lnTo>
                  <a:lnTo>
                    <a:pt x="9" y="0"/>
                  </a:lnTo>
                  <a:lnTo>
                    <a:pt x="17" y="12"/>
                  </a:lnTo>
                  <a:lnTo>
                    <a:pt x="25" y="16"/>
                  </a:lnTo>
                  <a:lnTo>
                    <a:pt x="30" y="25"/>
                  </a:lnTo>
                  <a:lnTo>
                    <a:pt x="30" y="29"/>
                  </a:lnTo>
                  <a:lnTo>
                    <a:pt x="3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3">
              <a:extLst>
                <a:ext uri="{FF2B5EF4-FFF2-40B4-BE49-F238E27FC236}">
                  <a16:creationId xmlns:a16="http://schemas.microsoft.com/office/drawing/2014/main" id="{F9D719A3-A74A-40C3-B8D5-B5DC3094D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654" y="1830840"/>
              <a:ext cx="518729" cy="1528516"/>
            </a:xfrm>
            <a:custGeom>
              <a:avLst/>
              <a:gdLst>
                <a:gd name="T0" fmla="*/ 54 w 75"/>
                <a:gd name="T1" fmla="*/ 71 h 221"/>
                <a:gd name="T2" fmla="*/ 46 w 75"/>
                <a:gd name="T3" fmla="*/ 88 h 221"/>
                <a:gd name="T4" fmla="*/ 50 w 75"/>
                <a:gd name="T5" fmla="*/ 88 h 221"/>
                <a:gd name="T6" fmla="*/ 54 w 75"/>
                <a:gd name="T7" fmla="*/ 84 h 221"/>
                <a:gd name="T8" fmla="*/ 67 w 75"/>
                <a:gd name="T9" fmla="*/ 84 h 221"/>
                <a:gd name="T10" fmla="*/ 75 w 75"/>
                <a:gd name="T11" fmla="*/ 96 h 221"/>
                <a:gd name="T12" fmla="*/ 75 w 75"/>
                <a:gd name="T13" fmla="*/ 104 h 221"/>
                <a:gd name="T14" fmla="*/ 67 w 75"/>
                <a:gd name="T15" fmla="*/ 125 h 221"/>
                <a:gd name="T16" fmla="*/ 54 w 75"/>
                <a:gd name="T17" fmla="*/ 163 h 221"/>
                <a:gd name="T18" fmla="*/ 37 w 75"/>
                <a:gd name="T19" fmla="*/ 192 h 221"/>
                <a:gd name="T20" fmla="*/ 21 w 75"/>
                <a:gd name="T21" fmla="*/ 213 h 221"/>
                <a:gd name="T22" fmla="*/ 8 w 75"/>
                <a:gd name="T23" fmla="*/ 221 h 221"/>
                <a:gd name="T24" fmla="*/ 0 w 75"/>
                <a:gd name="T25" fmla="*/ 221 h 221"/>
                <a:gd name="T26" fmla="*/ 8 w 75"/>
                <a:gd name="T27" fmla="*/ 209 h 221"/>
                <a:gd name="T28" fmla="*/ 21 w 75"/>
                <a:gd name="T29" fmla="*/ 188 h 221"/>
                <a:gd name="T30" fmla="*/ 33 w 75"/>
                <a:gd name="T31" fmla="*/ 163 h 221"/>
                <a:gd name="T32" fmla="*/ 42 w 75"/>
                <a:gd name="T33" fmla="*/ 134 h 221"/>
                <a:gd name="T34" fmla="*/ 50 w 75"/>
                <a:gd name="T35" fmla="*/ 117 h 221"/>
                <a:gd name="T36" fmla="*/ 46 w 75"/>
                <a:gd name="T37" fmla="*/ 109 h 221"/>
                <a:gd name="T38" fmla="*/ 42 w 75"/>
                <a:gd name="T39" fmla="*/ 109 h 221"/>
                <a:gd name="T40" fmla="*/ 33 w 75"/>
                <a:gd name="T41" fmla="*/ 104 h 221"/>
                <a:gd name="T42" fmla="*/ 29 w 75"/>
                <a:gd name="T43" fmla="*/ 100 h 221"/>
                <a:gd name="T44" fmla="*/ 29 w 75"/>
                <a:gd name="T45" fmla="*/ 88 h 221"/>
                <a:gd name="T46" fmla="*/ 33 w 75"/>
                <a:gd name="T47" fmla="*/ 71 h 221"/>
                <a:gd name="T48" fmla="*/ 42 w 75"/>
                <a:gd name="T49" fmla="*/ 46 h 221"/>
                <a:gd name="T50" fmla="*/ 46 w 75"/>
                <a:gd name="T51" fmla="*/ 33 h 221"/>
                <a:gd name="T52" fmla="*/ 42 w 75"/>
                <a:gd name="T53" fmla="*/ 29 h 221"/>
                <a:gd name="T54" fmla="*/ 37 w 75"/>
                <a:gd name="T55" fmla="*/ 33 h 221"/>
                <a:gd name="T56" fmla="*/ 25 w 75"/>
                <a:gd name="T57" fmla="*/ 38 h 221"/>
                <a:gd name="T58" fmla="*/ 12 w 75"/>
                <a:gd name="T59" fmla="*/ 33 h 221"/>
                <a:gd name="T60" fmla="*/ 21 w 75"/>
                <a:gd name="T61" fmla="*/ 21 h 221"/>
                <a:gd name="T62" fmla="*/ 37 w 75"/>
                <a:gd name="T63" fmla="*/ 8 h 221"/>
                <a:gd name="T64" fmla="*/ 42 w 75"/>
                <a:gd name="T65" fmla="*/ 4 h 221"/>
                <a:gd name="T66" fmla="*/ 46 w 75"/>
                <a:gd name="T67" fmla="*/ 0 h 221"/>
                <a:gd name="T68" fmla="*/ 62 w 75"/>
                <a:gd name="T69" fmla="*/ 4 h 221"/>
                <a:gd name="T70" fmla="*/ 71 w 75"/>
                <a:gd name="T71" fmla="*/ 13 h 221"/>
                <a:gd name="T72" fmla="*/ 71 w 75"/>
                <a:gd name="T73" fmla="*/ 21 h 221"/>
                <a:gd name="T74" fmla="*/ 67 w 75"/>
                <a:gd name="T75" fmla="*/ 33 h 221"/>
                <a:gd name="T76" fmla="*/ 58 w 75"/>
                <a:gd name="T77" fmla="*/ 5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" h="221">
                  <a:moveTo>
                    <a:pt x="58" y="58"/>
                  </a:moveTo>
                  <a:lnTo>
                    <a:pt x="54" y="71"/>
                  </a:lnTo>
                  <a:lnTo>
                    <a:pt x="50" y="84"/>
                  </a:lnTo>
                  <a:lnTo>
                    <a:pt x="46" y="88"/>
                  </a:lnTo>
                  <a:lnTo>
                    <a:pt x="46" y="92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4" y="84"/>
                  </a:lnTo>
                  <a:lnTo>
                    <a:pt x="62" y="84"/>
                  </a:lnTo>
                  <a:lnTo>
                    <a:pt x="67" y="84"/>
                  </a:lnTo>
                  <a:lnTo>
                    <a:pt x="71" y="88"/>
                  </a:lnTo>
                  <a:lnTo>
                    <a:pt x="75" y="96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1" y="113"/>
                  </a:lnTo>
                  <a:lnTo>
                    <a:pt x="67" y="125"/>
                  </a:lnTo>
                  <a:lnTo>
                    <a:pt x="62" y="142"/>
                  </a:lnTo>
                  <a:lnTo>
                    <a:pt x="54" y="163"/>
                  </a:lnTo>
                  <a:lnTo>
                    <a:pt x="46" y="175"/>
                  </a:lnTo>
                  <a:lnTo>
                    <a:pt x="37" y="192"/>
                  </a:lnTo>
                  <a:lnTo>
                    <a:pt x="29" y="201"/>
                  </a:lnTo>
                  <a:lnTo>
                    <a:pt x="21" y="213"/>
                  </a:lnTo>
                  <a:lnTo>
                    <a:pt x="12" y="217"/>
                  </a:lnTo>
                  <a:lnTo>
                    <a:pt x="8" y="221"/>
                  </a:lnTo>
                  <a:lnTo>
                    <a:pt x="4" y="221"/>
                  </a:lnTo>
                  <a:lnTo>
                    <a:pt x="0" y="221"/>
                  </a:lnTo>
                  <a:lnTo>
                    <a:pt x="4" y="213"/>
                  </a:lnTo>
                  <a:lnTo>
                    <a:pt x="8" y="209"/>
                  </a:lnTo>
                  <a:lnTo>
                    <a:pt x="12" y="196"/>
                  </a:lnTo>
                  <a:lnTo>
                    <a:pt x="21" y="188"/>
                  </a:lnTo>
                  <a:lnTo>
                    <a:pt x="25" y="175"/>
                  </a:lnTo>
                  <a:lnTo>
                    <a:pt x="33" y="163"/>
                  </a:lnTo>
                  <a:lnTo>
                    <a:pt x="37" y="146"/>
                  </a:lnTo>
                  <a:lnTo>
                    <a:pt x="42" y="134"/>
                  </a:lnTo>
                  <a:lnTo>
                    <a:pt x="46" y="125"/>
                  </a:lnTo>
                  <a:lnTo>
                    <a:pt x="50" y="117"/>
                  </a:lnTo>
                  <a:lnTo>
                    <a:pt x="50" y="113"/>
                  </a:lnTo>
                  <a:lnTo>
                    <a:pt x="46" y="109"/>
                  </a:lnTo>
                  <a:lnTo>
                    <a:pt x="46" y="109"/>
                  </a:lnTo>
                  <a:lnTo>
                    <a:pt x="42" y="109"/>
                  </a:lnTo>
                  <a:lnTo>
                    <a:pt x="37" y="109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96"/>
                  </a:lnTo>
                  <a:lnTo>
                    <a:pt x="29" y="88"/>
                  </a:lnTo>
                  <a:lnTo>
                    <a:pt x="29" y="84"/>
                  </a:lnTo>
                  <a:lnTo>
                    <a:pt x="33" y="71"/>
                  </a:lnTo>
                  <a:lnTo>
                    <a:pt x="37" y="58"/>
                  </a:lnTo>
                  <a:lnTo>
                    <a:pt x="42" y="46"/>
                  </a:lnTo>
                  <a:lnTo>
                    <a:pt x="42" y="38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42" y="29"/>
                  </a:lnTo>
                  <a:lnTo>
                    <a:pt x="42" y="33"/>
                  </a:lnTo>
                  <a:lnTo>
                    <a:pt x="37" y="33"/>
                  </a:lnTo>
                  <a:lnTo>
                    <a:pt x="29" y="33"/>
                  </a:lnTo>
                  <a:lnTo>
                    <a:pt x="25" y="38"/>
                  </a:lnTo>
                  <a:lnTo>
                    <a:pt x="16" y="33"/>
                  </a:lnTo>
                  <a:lnTo>
                    <a:pt x="12" y="33"/>
                  </a:lnTo>
                  <a:lnTo>
                    <a:pt x="8" y="25"/>
                  </a:lnTo>
                  <a:lnTo>
                    <a:pt x="21" y="21"/>
                  </a:lnTo>
                  <a:lnTo>
                    <a:pt x="29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62" y="4"/>
                  </a:lnTo>
                  <a:lnTo>
                    <a:pt x="71" y="8"/>
                  </a:lnTo>
                  <a:lnTo>
                    <a:pt x="71" y="13"/>
                  </a:lnTo>
                  <a:lnTo>
                    <a:pt x="75" y="17"/>
                  </a:lnTo>
                  <a:lnTo>
                    <a:pt x="71" y="21"/>
                  </a:lnTo>
                  <a:lnTo>
                    <a:pt x="71" y="25"/>
                  </a:lnTo>
                  <a:lnTo>
                    <a:pt x="67" y="33"/>
                  </a:lnTo>
                  <a:lnTo>
                    <a:pt x="62" y="46"/>
                  </a:lnTo>
                  <a:lnTo>
                    <a:pt x="58" y="58"/>
                  </a:lnTo>
                  <a:lnTo>
                    <a:pt x="58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4">
              <a:extLst>
                <a:ext uri="{FF2B5EF4-FFF2-40B4-BE49-F238E27FC236}">
                  <a16:creationId xmlns:a16="http://schemas.microsoft.com/office/drawing/2014/main" id="{785B72B2-4CD6-403E-BDE3-68E3DF102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043" y="1630264"/>
              <a:ext cx="926791" cy="663970"/>
            </a:xfrm>
            <a:custGeom>
              <a:avLst/>
              <a:gdLst>
                <a:gd name="T0" fmla="*/ 121 w 134"/>
                <a:gd name="T1" fmla="*/ 54 h 96"/>
                <a:gd name="T2" fmla="*/ 117 w 134"/>
                <a:gd name="T3" fmla="*/ 62 h 96"/>
                <a:gd name="T4" fmla="*/ 117 w 134"/>
                <a:gd name="T5" fmla="*/ 71 h 96"/>
                <a:gd name="T6" fmla="*/ 113 w 134"/>
                <a:gd name="T7" fmla="*/ 83 h 96"/>
                <a:gd name="T8" fmla="*/ 109 w 134"/>
                <a:gd name="T9" fmla="*/ 96 h 96"/>
                <a:gd name="T10" fmla="*/ 92 w 134"/>
                <a:gd name="T11" fmla="*/ 96 h 96"/>
                <a:gd name="T12" fmla="*/ 92 w 134"/>
                <a:gd name="T13" fmla="*/ 83 h 96"/>
                <a:gd name="T14" fmla="*/ 96 w 134"/>
                <a:gd name="T15" fmla="*/ 67 h 96"/>
                <a:gd name="T16" fmla="*/ 96 w 134"/>
                <a:gd name="T17" fmla="*/ 58 h 96"/>
                <a:gd name="T18" fmla="*/ 96 w 134"/>
                <a:gd name="T19" fmla="*/ 46 h 96"/>
                <a:gd name="T20" fmla="*/ 96 w 134"/>
                <a:gd name="T21" fmla="*/ 37 h 96"/>
                <a:gd name="T22" fmla="*/ 96 w 134"/>
                <a:gd name="T23" fmla="*/ 33 h 96"/>
                <a:gd name="T24" fmla="*/ 96 w 134"/>
                <a:gd name="T25" fmla="*/ 29 h 96"/>
                <a:gd name="T26" fmla="*/ 101 w 134"/>
                <a:gd name="T27" fmla="*/ 29 h 96"/>
                <a:gd name="T28" fmla="*/ 96 w 134"/>
                <a:gd name="T29" fmla="*/ 29 h 96"/>
                <a:gd name="T30" fmla="*/ 92 w 134"/>
                <a:gd name="T31" fmla="*/ 29 h 96"/>
                <a:gd name="T32" fmla="*/ 88 w 134"/>
                <a:gd name="T33" fmla="*/ 29 h 96"/>
                <a:gd name="T34" fmla="*/ 84 w 134"/>
                <a:gd name="T35" fmla="*/ 29 h 96"/>
                <a:gd name="T36" fmla="*/ 75 w 134"/>
                <a:gd name="T37" fmla="*/ 29 h 96"/>
                <a:gd name="T38" fmla="*/ 63 w 134"/>
                <a:gd name="T39" fmla="*/ 33 h 96"/>
                <a:gd name="T40" fmla="*/ 50 w 134"/>
                <a:gd name="T41" fmla="*/ 33 h 96"/>
                <a:gd name="T42" fmla="*/ 34 w 134"/>
                <a:gd name="T43" fmla="*/ 37 h 96"/>
                <a:gd name="T44" fmla="*/ 25 w 134"/>
                <a:gd name="T45" fmla="*/ 42 h 96"/>
                <a:gd name="T46" fmla="*/ 17 w 134"/>
                <a:gd name="T47" fmla="*/ 42 h 96"/>
                <a:gd name="T48" fmla="*/ 13 w 134"/>
                <a:gd name="T49" fmla="*/ 42 h 96"/>
                <a:gd name="T50" fmla="*/ 9 w 134"/>
                <a:gd name="T51" fmla="*/ 42 h 96"/>
                <a:gd name="T52" fmla="*/ 9 w 134"/>
                <a:gd name="T53" fmla="*/ 37 h 96"/>
                <a:gd name="T54" fmla="*/ 4 w 134"/>
                <a:gd name="T55" fmla="*/ 33 h 96"/>
                <a:gd name="T56" fmla="*/ 4 w 134"/>
                <a:gd name="T57" fmla="*/ 29 h 96"/>
                <a:gd name="T58" fmla="*/ 0 w 134"/>
                <a:gd name="T59" fmla="*/ 29 h 96"/>
                <a:gd name="T60" fmla="*/ 0 w 134"/>
                <a:gd name="T61" fmla="*/ 25 h 96"/>
                <a:gd name="T62" fmla="*/ 4 w 134"/>
                <a:gd name="T63" fmla="*/ 25 h 96"/>
                <a:gd name="T64" fmla="*/ 4 w 134"/>
                <a:gd name="T65" fmla="*/ 25 h 96"/>
                <a:gd name="T66" fmla="*/ 9 w 134"/>
                <a:gd name="T67" fmla="*/ 25 h 96"/>
                <a:gd name="T68" fmla="*/ 13 w 134"/>
                <a:gd name="T69" fmla="*/ 21 h 96"/>
                <a:gd name="T70" fmla="*/ 17 w 134"/>
                <a:gd name="T71" fmla="*/ 21 h 96"/>
                <a:gd name="T72" fmla="*/ 25 w 134"/>
                <a:gd name="T73" fmla="*/ 21 h 96"/>
                <a:gd name="T74" fmla="*/ 34 w 134"/>
                <a:gd name="T75" fmla="*/ 21 h 96"/>
                <a:gd name="T76" fmla="*/ 42 w 134"/>
                <a:gd name="T77" fmla="*/ 16 h 96"/>
                <a:gd name="T78" fmla="*/ 55 w 134"/>
                <a:gd name="T79" fmla="*/ 16 h 96"/>
                <a:gd name="T80" fmla="*/ 71 w 134"/>
                <a:gd name="T81" fmla="*/ 12 h 96"/>
                <a:gd name="T82" fmla="*/ 84 w 134"/>
                <a:gd name="T83" fmla="*/ 8 h 96"/>
                <a:gd name="T84" fmla="*/ 92 w 134"/>
                <a:gd name="T85" fmla="*/ 8 h 96"/>
                <a:gd name="T86" fmla="*/ 101 w 134"/>
                <a:gd name="T87" fmla="*/ 4 h 96"/>
                <a:gd name="T88" fmla="*/ 101 w 134"/>
                <a:gd name="T89" fmla="*/ 4 h 96"/>
                <a:gd name="T90" fmla="*/ 105 w 134"/>
                <a:gd name="T91" fmla="*/ 0 h 96"/>
                <a:gd name="T92" fmla="*/ 109 w 134"/>
                <a:gd name="T93" fmla="*/ 0 h 96"/>
                <a:gd name="T94" fmla="*/ 109 w 134"/>
                <a:gd name="T95" fmla="*/ 0 h 96"/>
                <a:gd name="T96" fmla="*/ 117 w 134"/>
                <a:gd name="T97" fmla="*/ 4 h 96"/>
                <a:gd name="T98" fmla="*/ 121 w 134"/>
                <a:gd name="T99" fmla="*/ 4 h 96"/>
                <a:gd name="T100" fmla="*/ 126 w 134"/>
                <a:gd name="T101" fmla="*/ 8 h 96"/>
                <a:gd name="T102" fmla="*/ 130 w 134"/>
                <a:gd name="T103" fmla="*/ 12 h 96"/>
                <a:gd name="T104" fmla="*/ 130 w 134"/>
                <a:gd name="T105" fmla="*/ 16 h 96"/>
                <a:gd name="T106" fmla="*/ 134 w 134"/>
                <a:gd name="T107" fmla="*/ 16 h 96"/>
                <a:gd name="T108" fmla="*/ 134 w 134"/>
                <a:gd name="T109" fmla="*/ 21 h 96"/>
                <a:gd name="T110" fmla="*/ 134 w 134"/>
                <a:gd name="T111" fmla="*/ 25 h 96"/>
                <a:gd name="T112" fmla="*/ 130 w 134"/>
                <a:gd name="T113" fmla="*/ 29 h 96"/>
                <a:gd name="T114" fmla="*/ 126 w 134"/>
                <a:gd name="T115" fmla="*/ 33 h 96"/>
                <a:gd name="T116" fmla="*/ 126 w 134"/>
                <a:gd name="T117" fmla="*/ 37 h 96"/>
                <a:gd name="T118" fmla="*/ 121 w 134"/>
                <a:gd name="T119" fmla="*/ 46 h 96"/>
                <a:gd name="T120" fmla="*/ 121 w 134"/>
                <a:gd name="T121" fmla="*/ 54 h 96"/>
                <a:gd name="T122" fmla="*/ 121 w 134"/>
                <a:gd name="T12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4" h="96">
                  <a:moveTo>
                    <a:pt x="121" y="54"/>
                  </a:moveTo>
                  <a:lnTo>
                    <a:pt x="117" y="62"/>
                  </a:lnTo>
                  <a:lnTo>
                    <a:pt x="117" y="71"/>
                  </a:lnTo>
                  <a:lnTo>
                    <a:pt x="113" y="83"/>
                  </a:lnTo>
                  <a:lnTo>
                    <a:pt x="109" y="96"/>
                  </a:lnTo>
                  <a:lnTo>
                    <a:pt x="92" y="96"/>
                  </a:lnTo>
                  <a:lnTo>
                    <a:pt x="92" y="83"/>
                  </a:lnTo>
                  <a:lnTo>
                    <a:pt x="96" y="67"/>
                  </a:lnTo>
                  <a:lnTo>
                    <a:pt x="96" y="58"/>
                  </a:lnTo>
                  <a:lnTo>
                    <a:pt x="96" y="46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29"/>
                  </a:lnTo>
                  <a:lnTo>
                    <a:pt x="101" y="29"/>
                  </a:lnTo>
                  <a:lnTo>
                    <a:pt x="96" y="29"/>
                  </a:lnTo>
                  <a:lnTo>
                    <a:pt x="92" y="29"/>
                  </a:lnTo>
                  <a:lnTo>
                    <a:pt x="88" y="29"/>
                  </a:lnTo>
                  <a:lnTo>
                    <a:pt x="84" y="29"/>
                  </a:lnTo>
                  <a:lnTo>
                    <a:pt x="75" y="29"/>
                  </a:lnTo>
                  <a:lnTo>
                    <a:pt x="63" y="33"/>
                  </a:lnTo>
                  <a:lnTo>
                    <a:pt x="50" y="33"/>
                  </a:lnTo>
                  <a:lnTo>
                    <a:pt x="34" y="37"/>
                  </a:lnTo>
                  <a:lnTo>
                    <a:pt x="25" y="42"/>
                  </a:lnTo>
                  <a:lnTo>
                    <a:pt x="17" y="42"/>
                  </a:lnTo>
                  <a:lnTo>
                    <a:pt x="13" y="42"/>
                  </a:lnTo>
                  <a:lnTo>
                    <a:pt x="9" y="42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9" y="25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5" y="21"/>
                  </a:lnTo>
                  <a:lnTo>
                    <a:pt x="34" y="21"/>
                  </a:lnTo>
                  <a:lnTo>
                    <a:pt x="42" y="16"/>
                  </a:lnTo>
                  <a:lnTo>
                    <a:pt x="55" y="16"/>
                  </a:lnTo>
                  <a:lnTo>
                    <a:pt x="71" y="12"/>
                  </a:lnTo>
                  <a:lnTo>
                    <a:pt x="84" y="8"/>
                  </a:lnTo>
                  <a:lnTo>
                    <a:pt x="92" y="8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6" y="8"/>
                  </a:lnTo>
                  <a:lnTo>
                    <a:pt x="130" y="12"/>
                  </a:lnTo>
                  <a:lnTo>
                    <a:pt x="130" y="16"/>
                  </a:lnTo>
                  <a:lnTo>
                    <a:pt x="134" y="16"/>
                  </a:lnTo>
                  <a:lnTo>
                    <a:pt x="134" y="21"/>
                  </a:lnTo>
                  <a:lnTo>
                    <a:pt x="134" y="25"/>
                  </a:lnTo>
                  <a:lnTo>
                    <a:pt x="130" y="29"/>
                  </a:lnTo>
                  <a:lnTo>
                    <a:pt x="126" y="33"/>
                  </a:lnTo>
                  <a:lnTo>
                    <a:pt x="126" y="37"/>
                  </a:lnTo>
                  <a:lnTo>
                    <a:pt x="121" y="46"/>
                  </a:lnTo>
                  <a:lnTo>
                    <a:pt x="121" y="54"/>
                  </a:lnTo>
                  <a:lnTo>
                    <a:pt x="121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5">
              <a:extLst>
                <a:ext uri="{FF2B5EF4-FFF2-40B4-BE49-F238E27FC236}">
                  <a16:creationId xmlns:a16="http://schemas.microsoft.com/office/drawing/2014/main" id="{BC2A6C15-C8F6-40FD-9DC4-A0FC6CD2D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047" y="1886171"/>
              <a:ext cx="1238030" cy="318152"/>
            </a:xfrm>
            <a:custGeom>
              <a:avLst/>
              <a:gdLst>
                <a:gd name="T0" fmla="*/ 21 w 179"/>
                <a:gd name="T1" fmla="*/ 42 h 46"/>
                <a:gd name="T2" fmla="*/ 16 w 179"/>
                <a:gd name="T3" fmla="*/ 46 h 46"/>
                <a:gd name="T4" fmla="*/ 12 w 179"/>
                <a:gd name="T5" fmla="*/ 46 h 46"/>
                <a:gd name="T6" fmla="*/ 8 w 179"/>
                <a:gd name="T7" fmla="*/ 42 h 46"/>
                <a:gd name="T8" fmla="*/ 0 w 179"/>
                <a:gd name="T9" fmla="*/ 38 h 46"/>
                <a:gd name="T10" fmla="*/ 0 w 179"/>
                <a:gd name="T11" fmla="*/ 34 h 46"/>
                <a:gd name="T12" fmla="*/ 0 w 179"/>
                <a:gd name="T13" fmla="*/ 30 h 46"/>
                <a:gd name="T14" fmla="*/ 0 w 179"/>
                <a:gd name="T15" fmla="*/ 30 h 46"/>
                <a:gd name="T16" fmla="*/ 4 w 179"/>
                <a:gd name="T17" fmla="*/ 30 h 46"/>
                <a:gd name="T18" fmla="*/ 8 w 179"/>
                <a:gd name="T19" fmla="*/ 25 h 46"/>
                <a:gd name="T20" fmla="*/ 12 w 179"/>
                <a:gd name="T21" fmla="*/ 25 h 46"/>
                <a:gd name="T22" fmla="*/ 16 w 179"/>
                <a:gd name="T23" fmla="*/ 25 h 46"/>
                <a:gd name="T24" fmla="*/ 25 w 179"/>
                <a:gd name="T25" fmla="*/ 25 h 46"/>
                <a:gd name="T26" fmla="*/ 33 w 179"/>
                <a:gd name="T27" fmla="*/ 21 h 46"/>
                <a:gd name="T28" fmla="*/ 46 w 179"/>
                <a:gd name="T29" fmla="*/ 21 h 46"/>
                <a:gd name="T30" fmla="*/ 58 w 179"/>
                <a:gd name="T31" fmla="*/ 17 h 46"/>
                <a:gd name="T32" fmla="*/ 75 w 179"/>
                <a:gd name="T33" fmla="*/ 13 h 46"/>
                <a:gd name="T34" fmla="*/ 96 w 179"/>
                <a:gd name="T35" fmla="*/ 9 h 46"/>
                <a:gd name="T36" fmla="*/ 117 w 179"/>
                <a:gd name="T37" fmla="*/ 5 h 46"/>
                <a:gd name="T38" fmla="*/ 129 w 179"/>
                <a:gd name="T39" fmla="*/ 0 h 46"/>
                <a:gd name="T40" fmla="*/ 142 w 179"/>
                <a:gd name="T41" fmla="*/ 0 h 46"/>
                <a:gd name="T42" fmla="*/ 150 w 179"/>
                <a:gd name="T43" fmla="*/ 0 h 46"/>
                <a:gd name="T44" fmla="*/ 159 w 179"/>
                <a:gd name="T45" fmla="*/ 0 h 46"/>
                <a:gd name="T46" fmla="*/ 171 w 179"/>
                <a:gd name="T47" fmla="*/ 5 h 46"/>
                <a:gd name="T48" fmla="*/ 175 w 179"/>
                <a:gd name="T49" fmla="*/ 9 h 46"/>
                <a:gd name="T50" fmla="*/ 179 w 179"/>
                <a:gd name="T51" fmla="*/ 9 h 46"/>
                <a:gd name="T52" fmla="*/ 179 w 179"/>
                <a:gd name="T53" fmla="*/ 13 h 46"/>
                <a:gd name="T54" fmla="*/ 179 w 179"/>
                <a:gd name="T55" fmla="*/ 17 h 46"/>
                <a:gd name="T56" fmla="*/ 179 w 179"/>
                <a:gd name="T57" fmla="*/ 21 h 46"/>
                <a:gd name="T58" fmla="*/ 175 w 179"/>
                <a:gd name="T59" fmla="*/ 21 h 46"/>
                <a:gd name="T60" fmla="*/ 167 w 179"/>
                <a:gd name="T61" fmla="*/ 25 h 46"/>
                <a:gd name="T62" fmla="*/ 159 w 179"/>
                <a:gd name="T63" fmla="*/ 25 h 46"/>
                <a:gd name="T64" fmla="*/ 146 w 179"/>
                <a:gd name="T65" fmla="*/ 25 h 46"/>
                <a:gd name="T66" fmla="*/ 138 w 179"/>
                <a:gd name="T67" fmla="*/ 25 h 46"/>
                <a:gd name="T68" fmla="*/ 129 w 179"/>
                <a:gd name="T69" fmla="*/ 25 h 46"/>
                <a:gd name="T70" fmla="*/ 121 w 179"/>
                <a:gd name="T71" fmla="*/ 25 h 46"/>
                <a:gd name="T72" fmla="*/ 113 w 179"/>
                <a:gd name="T73" fmla="*/ 25 h 46"/>
                <a:gd name="T74" fmla="*/ 100 w 179"/>
                <a:gd name="T75" fmla="*/ 30 h 46"/>
                <a:gd name="T76" fmla="*/ 87 w 179"/>
                <a:gd name="T77" fmla="*/ 34 h 46"/>
                <a:gd name="T78" fmla="*/ 71 w 179"/>
                <a:gd name="T79" fmla="*/ 34 h 46"/>
                <a:gd name="T80" fmla="*/ 50 w 179"/>
                <a:gd name="T81" fmla="*/ 38 h 46"/>
                <a:gd name="T82" fmla="*/ 37 w 179"/>
                <a:gd name="T83" fmla="*/ 42 h 46"/>
                <a:gd name="T84" fmla="*/ 29 w 179"/>
                <a:gd name="T85" fmla="*/ 42 h 46"/>
                <a:gd name="T86" fmla="*/ 21 w 179"/>
                <a:gd name="T87" fmla="*/ 42 h 46"/>
                <a:gd name="T88" fmla="*/ 21 w 179"/>
                <a:gd name="T89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9" h="46">
                  <a:moveTo>
                    <a:pt x="21" y="42"/>
                  </a:moveTo>
                  <a:lnTo>
                    <a:pt x="16" y="46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6" y="25"/>
                  </a:lnTo>
                  <a:lnTo>
                    <a:pt x="25" y="25"/>
                  </a:lnTo>
                  <a:lnTo>
                    <a:pt x="33" y="21"/>
                  </a:lnTo>
                  <a:lnTo>
                    <a:pt x="46" y="21"/>
                  </a:lnTo>
                  <a:lnTo>
                    <a:pt x="58" y="17"/>
                  </a:lnTo>
                  <a:lnTo>
                    <a:pt x="75" y="13"/>
                  </a:lnTo>
                  <a:lnTo>
                    <a:pt x="96" y="9"/>
                  </a:lnTo>
                  <a:lnTo>
                    <a:pt x="117" y="5"/>
                  </a:lnTo>
                  <a:lnTo>
                    <a:pt x="129" y="0"/>
                  </a:lnTo>
                  <a:lnTo>
                    <a:pt x="142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71" y="5"/>
                  </a:lnTo>
                  <a:lnTo>
                    <a:pt x="175" y="9"/>
                  </a:lnTo>
                  <a:lnTo>
                    <a:pt x="179" y="9"/>
                  </a:lnTo>
                  <a:lnTo>
                    <a:pt x="179" y="13"/>
                  </a:lnTo>
                  <a:lnTo>
                    <a:pt x="179" y="17"/>
                  </a:lnTo>
                  <a:lnTo>
                    <a:pt x="179" y="21"/>
                  </a:lnTo>
                  <a:lnTo>
                    <a:pt x="175" y="21"/>
                  </a:lnTo>
                  <a:lnTo>
                    <a:pt x="167" y="25"/>
                  </a:lnTo>
                  <a:lnTo>
                    <a:pt x="159" y="25"/>
                  </a:lnTo>
                  <a:lnTo>
                    <a:pt x="146" y="25"/>
                  </a:lnTo>
                  <a:lnTo>
                    <a:pt x="138" y="25"/>
                  </a:lnTo>
                  <a:lnTo>
                    <a:pt x="129" y="25"/>
                  </a:lnTo>
                  <a:lnTo>
                    <a:pt x="121" y="25"/>
                  </a:lnTo>
                  <a:lnTo>
                    <a:pt x="113" y="25"/>
                  </a:lnTo>
                  <a:lnTo>
                    <a:pt x="100" y="30"/>
                  </a:lnTo>
                  <a:lnTo>
                    <a:pt x="87" y="34"/>
                  </a:lnTo>
                  <a:lnTo>
                    <a:pt x="71" y="34"/>
                  </a:lnTo>
                  <a:lnTo>
                    <a:pt x="50" y="38"/>
                  </a:lnTo>
                  <a:lnTo>
                    <a:pt x="37" y="42"/>
                  </a:lnTo>
                  <a:lnTo>
                    <a:pt x="29" y="42"/>
                  </a:lnTo>
                  <a:lnTo>
                    <a:pt x="21" y="42"/>
                  </a:lnTo>
                  <a:lnTo>
                    <a:pt x="21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6">
              <a:extLst>
                <a:ext uri="{FF2B5EF4-FFF2-40B4-BE49-F238E27FC236}">
                  <a16:creationId xmlns:a16="http://schemas.microsoft.com/office/drawing/2014/main" id="{CB2021C7-4C83-43B1-B12E-5A8B4E26E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199" y="1194536"/>
              <a:ext cx="255907" cy="2026494"/>
            </a:xfrm>
            <a:custGeom>
              <a:avLst/>
              <a:gdLst>
                <a:gd name="T0" fmla="*/ 0 w 37"/>
                <a:gd name="T1" fmla="*/ 17 h 293"/>
                <a:gd name="T2" fmla="*/ 0 w 37"/>
                <a:gd name="T3" fmla="*/ 13 h 293"/>
                <a:gd name="T4" fmla="*/ 0 w 37"/>
                <a:gd name="T5" fmla="*/ 8 h 293"/>
                <a:gd name="T6" fmla="*/ 0 w 37"/>
                <a:gd name="T7" fmla="*/ 4 h 293"/>
                <a:gd name="T8" fmla="*/ 4 w 37"/>
                <a:gd name="T9" fmla="*/ 0 h 293"/>
                <a:gd name="T10" fmla="*/ 4 w 37"/>
                <a:gd name="T11" fmla="*/ 0 h 293"/>
                <a:gd name="T12" fmla="*/ 12 w 37"/>
                <a:gd name="T13" fmla="*/ 0 h 293"/>
                <a:gd name="T14" fmla="*/ 16 w 37"/>
                <a:gd name="T15" fmla="*/ 0 h 293"/>
                <a:gd name="T16" fmla="*/ 25 w 37"/>
                <a:gd name="T17" fmla="*/ 4 h 293"/>
                <a:gd name="T18" fmla="*/ 29 w 37"/>
                <a:gd name="T19" fmla="*/ 8 h 293"/>
                <a:gd name="T20" fmla="*/ 33 w 37"/>
                <a:gd name="T21" fmla="*/ 8 h 293"/>
                <a:gd name="T22" fmla="*/ 37 w 37"/>
                <a:gd name="T23" fmla="*/ 13 h 293"/>
                <a:gd name="T24" fmla="*/ 37 w 37"/>
                <a:gd name="T25" fmla="*/ 13 h 293"/>
                <a:gd name="T26" fmla="*/ 37 w 37"/>
                <a:gd name="T27" fmla="*/ 17 h 293"/>
                <a:gd name="T28" fmla="*/ 37 w 37"/>
                <a:gd name="T29" fmla="*/ 29 h 293"/>
                <a:gd name="T30" fmla="*/ 37 w 37"/>
                <a:gd name="T31" fmla="*/ 34 h 293"/>
                <a:gd name="T32" fmla="*/ 33 w 37"/>
                <a:gd name="T33" fmla="*/ 46 h 293"/>
                <a:gd name="T34" fmla="*/ 33 w 37"/>
                <a:gd name="T35" fmla="*/ 59 h 293"/>
                <a:gd name="T36" fmla="*/ 33 w 37"/>
                <a:gd name="T37" fmla="*/ 75 h 293"/>
                <a:gd name="T38" fmla="*/ 33 w 37"/>
                <a:gd name="T39" fmla="*/ 96 h 293"/>
                <a:gd name="T40" fmla="*/ 33 w 37"/>
                <a:gd name="T41" fmla="*/ 121 h 293"/>
                <a:gd name="T42" fmla="*/ 29 w 37"/>
                <a:gd name="T43" fmla="*/ 146 h 293"/>
                <a:gd name="T44" fmla="*/ 29 w 37"/>
                <a:gd name="T45" fmla="*/ 180 h 293"/>
                <a:gd name="T46" fmla="*/ 29 w 37"/>
                <a:gd name="T47" fmla="*/ 196 h 293"/>
                <a:gd name="T48" fmla="*/ 29 w 37"/>
                <a:gd name="T49" fmla="*/ 209 h 293"/>
                <a:gd name="T50" fmla="*/ 29 w 37"/>
                <a:gd name="T51" fmla="*/ 222 h 293"/>
                <a:gd name="T52" fmla="*/ 29 w 37"/>
                <a:gd name="T53" fmla="*/ 234 h 293"/>
                <a:gd name="T54" fmla="*/ 29 w 37"/>
                <a:gd name="T55" fmla="*/ 247 h 293"/>
                <a:gd name="T56" fmla="*/ 29 w 37"/>
                <a:gd name="T57" fmla="*/ 255 h 293"/>
                <a:gd name="T58" fmla="*/ 29 w 37"/>
                <a:gd name="T59" fmla="*/ 263 h 293"/>
                <a:gd name="T60" fmla="*/ 29 w 37"/>
                <a:gd name="T61" fmla="*/ 272 h 293"/>
                <a:gd name="T62" fmla="*/ 29 w 37"/>
                <a:gd name="T63" fmla="*/ 280 h 293"/>
                <a:gd name="T64" fmla="*/ 25 w 37"/>
                <a:gd name="T65" fmla="*/ 288 h 293"/>
                <a:gd name="T66" fmla="*/ 21 w 37"/>
                <a:gd name="T67" fmla="*/ 293 h 293"/>
                <a:gd name="T68" fmla="*/ 21 w 37"/>
                <a:gd name="T69" fmla="*/ 293 h 293"/>
                <a:gd name="T70" fmla="*/ 16 w 37"/>
                <a:gd name="T71" fmla="*/ 293 h 293"/>
                <a:gd name="T72" fmla="*/ 12 w 37"/>
                <a:gd name="T73" fmla="*/ 288 h 293"/>
                <a:gd name="T74" fmla="*/ 12 w 37"/>
                <a:gd name="T75" fmla="*/ 280 h 293"/>
                <a:gd name="T76" fmla="*/ 12 w 37"/>
                <a:gd name="T77" fmla="*/ 272 h 293"/>
                <a:gd name="T78" fmla="*/ 8 w 37"/>
                <a:gd name="T79" fmla="*/ 263 h 293"/>
                <a:gd name="T80" fmla="*/ 8 w 37"/>
                <a:gd name="T81" fmla="*/ 251 h 293"/>
                <a:gd name="T82" fmla="*/ 8 w 37"/>
                <a:gd name="T83" fmla="*/ 238 h 293"/>
                <a:gd name="T84" fmla="*/ 8 w 37"/>
                <a:gd name="T85" fmla="*/ 222 h 293"/>
                <a:gd name="T86" fmla="*/ 8 w 37"/>
                <a:gd name="T87" fmla="*/ 205 h 293"/>
                <a:gd name="T88" fmla="*/ 8 w 37"/>
                <a:gd name="T89" fmla="*/ 184 h 293"/>
                <a:gd name="T90" fmla="*/ 8 w 37"/>
                <a:gd name="T91" fmla="*/ 159 h 293"/>
                <a:gd name="T92" fmla="*/ 8 w 37"/>
                <a:gd name="T93" fmla="*/ 134 h 293"/>
                <a:gd name="T94" fmla="*/ 8 w 37"/>
                <a:gd name="T95" fmla="*/ 109 h 293"/>
                <a:gd name="T96" fmla="*/ 8 w 37"/>
                <a:gd name="T97" fmla="*/ 84 h 293"/>
                <a:gd name="T98" fmla="*/ 8 w 37"/>
                <a:gd name="T99" fmla="*/ 63 h 293"/>
                <a:gd name="T100" fmla="*/ 8 w 37"/>
                <a:gd name="T101" fmla="*/ 50 h 293"/>
                <a:gd name="T102" fmla="*/ 4 w 37"/>
                <a:gd name="T103" fmla="*/ 34 h 293"/>
                <a:gd name="T104" fmla="*/ 4 w 37"/>
                <a:gd name="T105" fmla="*/ 25 h 293"/>
                <a:gd name="T106" fmla="*/ 4 w 37"/>
                <a:gd name="T107" fmla="*/ 17 h 293"/>
                <a:gd name="T108" fmla="*/ 0 w 37"/>
                <a:gd name="T109" fmla="*/ 17 h 293"/>
                <a:gd name="T110" fmla="*/ 0 w 37"/>
                <a:gd name="T111" fmla="*/ 1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" h="293">
                  <a:moveTo>
                    <a:pt x="0" y="17"/>
                  </a:move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7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33" y="46"/>
                  </a:lnTo>
                  <a:lnTo>
                    <a:pt x="33" y="59"/>
                  </a:lnTo>
                  <a:lnTo>
                    <a:pt x="33" y="75"/>
                  </a:lnTo>
                  <a:lnTo>
                    <a:pt x="33" y="96"/>
                  </a:lnTo>
                  <a:lnTo>
                    <a:pt x="33" y="121"/>
                  </a:lnTo>
                  <a:lnTo>
                    <a:pt x="29" y="146"/>
                  </a:lnTo>
                  <a:lnTo>
                    <a:pt x="29" y="180"/>
                  </a:lnTo>
                  <a:lnTo>
                    <a:pt x="29" y="196"/>
                  </a:lnTo>
                  <a:lnTo>
                    <a:pt x="29" y="209"/>
                  </a:lnTo>
                  <a:lnTo>
                    <a:pt x="29" y="222"/>
                  </a:lnTo>
                  <a:lnTo>
                    <a:pt x="29" y="234"/>
                  </a:lnTo>
                  <a:lnTo>
                    <a:pt x="29" y="247"/>
                  </a:lnTo>
                  <a:lnTo>
                    <a:pt x="29" y="255"/>
                  </a:lnTo>
                  <a:lnTo>
                    <a:pt x="29" y="263"/>
                  </a:lnTo>
                  <a:lnTo>
                    <a:pt x="29" y="272"/>
                  </a:lnTo>
                  <a:lnTo>
                    <a:pt x="29" y="280"/>
                  </a:lnTo>
                  <a:lnTo>
                    <a:pt x="25" y="288"/>
                  </a:lnTo>
                  <a:lnTo>
                    <a:pt x="21" y="293"/>
                  </a:lnTo>
                  <a:lnTo>
                    <a:pt x="21" y="293"/>
                  </a:lnTo>
                  <a:lnTo>
                    <a:pt x="16" y="293"/>
                  </a:lnTo>
                  <a:lnTo>
                    <a:pt x="12" y="288"/>
                  </a:lnTo>
                  <a:lnTo>
                    <a:pt x="12" y="280"/>
                  </a:lnTo>
                  <a:lnTo>
                    <a:pt x="12" y="272"/>
                  </a:lnTo>
                  <a:lnTo>
                    <a:pt x="8" y="263"/>
                  </a:lnTo>
                  <a:lnTo>
                    <a:pt x="8" y="251"/>
                  </a:lnTo>
                  <a:lnTo>
                    <a:pt x="8" y="238"/>
                  </a:lnTo>
                  <a:lnTo>
                    <a:pt x="8" y="222"/>
                  </a:lnTo>
                  <a:lnTo>
                    <a:pt x="8" y="205"/>
                  </a:lnTo>
                  <a:lnTo>
                    <a:pt x="8" y="184"/>
                  </a:lnTo>
                  <a:lnTo>
                    <a:pt x="8" y="159"/>
                  </a:lnTo>
                  <a:lnTo>
                    <a:pt x="8" y="134"/>
                  </a:lnTo>
                  <a:lnTo>
                    <a:pt x="8" y="109"/>
                  </a:lnTo>
                  <a:lnTo>
                    <a:pt x="8" y="84"/>
                  </a:lnTo>
                  <a:lnTo>
                    <a:pt x="8" y="63"/>
                  </a:lnTo>
                  <a:lnTo>
                    <a:pt x="8" y="50"/>
                  </a:lnTo>
                  <a:lnTo>
                    <a:pt x="4" y="34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7">
              <a:extLst>
                <a:ext uri="{FF2B5EF4-FFF2-40B4-BE49-F238E27FC236}">
                  <a16:creationId xmlns:a16="http://schemas.microsoft.com/office/drawing/2014/main" id="{CC64F60B-85D0-4015-9F39-2C1A80374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319" y="2840628"/>
              <a:ext cx="1819003" cy="636304"/>
            </a:xfrm>
            <a:custGeom>
              <a:avLst/>
              <a:gdLst>
                <a:gd name="T0" fmla="*/ 226 w 263"/>
                <a:gd name="T1" fmla="*/ 55 h 92"/>
                <a:gd name="T2" fmla="*/ 238 w 263"/>
                <a:gd name="T3" fmla="*/ 55 h 92"/>
                <a:gd name="T4" fmla="*/ 242 w 263"/>
                <a:gd name="T5" fmla="*/ 55 h 92"/>
                <a:gd name="T6" fmla="*/ 251 w 263"/>
                <a:gd name="T7" fmla="*/ 59 h 92"/>
                <a:gd name="T8" fmla="*/ 255 w 263"/>
                <a:gd name="T9" fmla="*/ 59 h 92"/>
                <a:gd name="T10" fmla="*/ 259 w 263"/>
                <a:gd name="T11" fmla="*/ 59 h 92"/>
                <a:gd name="T12" fmla="*/ 263 w 263"/>
                <a:gd name="T13" fmla="*/ 59 h 92"/>
                <a:gd name="T14" fmla="*/ 263 w 263"/>
                <a:gd name="T15" fmla="*/ 63 h 92"/>
                <a:gd name="T16" fmla="*/ 263 w 263"/>
                <a:gd name="T17" fmla="*/ 63 h 92"/>
                <a:gd name="T18" fmla="*/ 263 w 263"/>
                <a:gd name="T19" fmla="*/ 67 h 92"/>
                <a:gd name="T20" fmla="*/ 263 w 263"/>
                <a:gd name="T21" fmla="*/ 67 h 92"/>
                <a:gd name="T22" fmla="*/ 259 w 263"/>
                <a:gd name="T23" fmla="*/ 71 h 92"/>
                <a:gd name="T24" fmla="*/ 255 w 263"/>
                <a:gd name="T25" fmla="*/ 71 h 92"/>
                <a:gd name="T26" fmla="*/ 251 w 263"/>
                <a:gd name="T27" fmla="*/ 75 h 92"/>
                <a:gd name="T28" fmla="*/ 247 w 263"/>
                <a:gd name="T29" fmla="*/ 75 h 92"/>
                <a:gd name="T30" fmla="*/ 238 w 263"/>
                <a:gd name="T31" fmla="*/ 80 h 92"/>
                <a:gd name="T32" fmla="*/ 230 w 263"/>
                <a:gd name="T33" fmla="*/ 84 h 92"/>
                <a:gd name="T34" fmla="*/ 213 w 263"/>
                <a:gd name="T35" fmla="*/ 84 h 92"/>
                <a:gd name="T36" fmla="*/ 201 w 263"/>
                <a:gd name="T37" fmla="*/ 88 h 92"/>
                <a:gd name="T38" fmla="*/ 188 w 263"/>
                <a:gd name="T39" fmla="*/ 92 h 92"/>
                <a:gd name="T40" fmla="*/ 184 w 263"/>
                <a:gd name="T41" fmla="*/ 92 h 92"/>
                <a:gd name="T42" fmla="*/ 176 w 263"/>
                <a:gd name="T43" fmla="*/ 92 h 92"/>
                <a:gd name="T44" fmla="*/ 163 w 263"/>
                <a:gd name="T45" fmla="*/ 88 h 92"/>
                <a:gd name="T46" fmla="*/ 155 w 263"/>
                <a:gd name="T47" fmla="*/ 84 h 92"/>
                <a:gd name="T48" fmla="*/ 138 w 263"/>
                <a:gd name="T49" fmla="*/ 75 h 92"/>
                <a:gd name="T50" fmla="*/ 130 w 263"/>
                <a:gd name="T51" fmla="*/ 71 h 92"/>
                <a:gd name="T52" fmla="*/ 117 w 263"/>
                <a:gd name="T53" fmla="*/ 67 h 92"/>
                <a:gd name="T54" fmla="*/ 104 w 263"/>
                <a:gd name="T55" fmla="*/ 59 h 92"/>
                <a:gd name="T56" fmla="*/ 88 w 263"/>
                <a:gd name="T57" fmla="*/ 55 h 92"/>
                <a:gd name="T58" fmla="*/ 71 w 263"/>
                <a:gd name="T59" fmla="*/ 46 h 92"/>
                <a:gd name="T60" fmla="*/ 46 w 263"/>
                <a:gd name="T61" fmla="*/ 34 h 92"/>
                <a:gd name="T62" fmla="*/ 25 w 263"/>
                <a:gd name="T63" fmla="*/ 21 h 92"/>
                <a:gd name="T64" fmla="*/ 0 w 263"/>
                <a:gd name="T65" fmla="*/ 9 h 92"/>
                <a:gd name="T66" fmla="*/ 0 w 263"/>
                <a:gd name="T67" fmla="*/ 4 h 92"/>
                <a:gd name="T68" fmla="*/ 4 w 263"/>
                <a:gd name="T69" fmla="*/ 4 h 92"/>
                <a:gd name="T70" fmla="*/ 8 w 263"/>
                <a:gd name="T71" fmla="*/ 0 h 92"/>
                <a:gd name="T72" fmla="*/ 8 w 263"/>
                <a:gd name="T73" fmla="*/ 0 h 92"/>
                <a:gd name="T74" fmla="*/ 12 w 263"/>
                <a:gd name="T75" fmla="*/ 0 h 92"/>
                <a:gd name="T76" fmla="*/ 17 w 263"/>
                <a:gd name="T77" fmla="*/ 0 h 92"/>
                <a:gd name="T78" fmla="*/ 25 w 263"/>
                <a:gd name="T79" fmla="*/ 4 h 92"/>
                <a:gd name="T80" fmla="*/ 33 w 263"/>
                <a:gd name="T81" fmla="*/ 4 h 92"/>
                <a:gd name="T82" fmla="*/ 42 w 263"/>
                <a:gd name="T83" fmla="*/ 9 h 92"/>
                <a:gd name="T84" fmla="*/ 58 w 263"/>
                <a:gd name="T85" fmla="*/ 13 h 92"/>
                <a:gd name="T86" fmla="*/ 71 w 263"/>
                <a:gd name="T87" fmla="*/ 21 h 92"/>
                <a:gd name="T88" fmla="*/ 92 w 263"/>
                <a:gd name="T89" fmla="*/ 29 h 92"/>
                <a:gd name="T90" fmla="*/ 109 w 263"/>
                <a:gd name="T91" fmla="*/ 34 h 92"/>
                <a:gd name="T92" fmla="*/ 150 w 263"/>
                <a:gd name="T93" fmla="*/ 46 h 92"/>
                <a:gd name="T94" fmla="*/ 171 w 263"/>
                <a:gd name="T95" fmla="*/ 50 h 92"/>
                <a:gd name="T96" fmla="*/ 192 w 263"/>
                <a:gd name="T97" fmla="*/ 55 h 92"/>
                <a:gd name="T98" fmla="*/ 209 w 263"/>
                <a:gd name="T99" fmla="*/ 55 h 92"/>
                <a:gd name="T100" fmla="*/ 226 w 263"/>
                <a:gd name="T101" fmla="*/ 55 h 92"/>
                <a:gd name="T102" fmla="*/ 226 w 263"/>
                <a:gd name="T103" fmla="*/ 5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92">
                  <a:moveTo>
                    <a:pt x="226" y="55"/>
                  </a:moveTo>
                  <a:lnTo>
                    <a:pt x="238" y="55"/>
                  </a:lnTo>
                  <a:lnTo>
                    <a:pt x="242" y="55"/>
                  </a:lnTo>
                  <a:lnTo>
                    <a:pt x="251" y="59"/>
                  </a:lnTo>
                  <a:lnTo>
                    <a:pt x="255" y="59"/>
                  </a:lnTo>
                  <a:lnTo>
                    <a:pt x="259" y="59"/>
                  </a:lnTo>
                  <a:lnTo>
                    <a:pt x="263" y="59"/>
                  </a:lnTo>
                  <a:lnTo>
                    <a:pt x="263" y="63"/>
                  </a:lnTo>
                  <a:lnTo>
                    <a:pt x="263" y="63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59" y="71"/>
                  </a:lnTo>
                  <a:lnTo>
                    <a:pt x="255" y="71"/>
                  </a:lnTo>
                  <a:lnTo>
                    <a:pt x="251" y="75"/>
                  </a:lnTo>
                  <a:lnTo>
                    <a:pt x="247" y="75"/>
                  </a:lnTo>
                  <a:lnTo>
                    <a:pt x="238" y="80"/>
                  </a:lnTo>
                  <a:lnTo>
                    <a:pt x="230" y="84"/>
                  </a:lnTo>
                  <a:lnTo>
                    <a:pt x="213" y="84"/>
                  </a:lnTo>
                  <a:lnTo>
                    <a:pt x="201" y="88"/>
                  </a:lnTo>
                  <a:lnTo>
                    <a:pt x="188" y="92"/>
                  </a:lnTo>
                  <a:lnTo>
                    <a:pt x="184" y="92"/>
                  </a:lnTo>
                  <a:lnTo>
                    <a:pt x="176" y="92"/>
                  </a:lnTo>
                  <a:lnTo>
                    <a:pt x="163" y="88"/>
                  </a:lnTo>
                  <a:lnTo>
                    <a:pt x="155" y="84"/>
                  </a:lnTo>
                  <a:lnTo>
                    <a:pt x="138" y="75"/>
                  </a:lnTo>
                  <a:lnTo>
                    <a:pt x="130" y="71"/>
                  </a:lnTo>
                  <a:lnTo>
                    <a:pt x="117" y="67"/>
                  </a:lnTo>
                  <a:lnTo>
                    <a:pt x="104" y="59"/>
                  </a:lnTo>
                  <a:lnTo>
                    <a:pt x="88" y="55"/>
                  </a:lnTo>
                  <a:lnTo>
                    <a:pt x="71" y="46"/>
                  </a:lnTo>
                  <a:lnTo>
                    <a:pt x="46" y="34"/>
                  </a:lnTo>
                  <a:lnTo>
                    <a:pt x="25" y="21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42" y="9"/>
                  </a:lnTo>
                  <a:lnTo>
                    <a:pt x="58" y="13"/>
                  </a:lnTo>
                  <a:lnTo>
                    <a:pt x="71" y="21"/>
                  </a:lnTo>
                  <a:lnTo>
                    <a:pt x="92" y="29"/>
                  </a:lnTo>
                  <a:lnTo>
                    <a:pt x="109" y="34"/>
                  </a:lnTo>
                  <a:lnTo>
                    <a:pt x="150" y="46"/>
                  </a:lnTo>
                  <a:lnTo>
                    <a:pt x="171" y="50"/>
                  </a:lnTo>
                  <a:lnTo>
                    <a:pt x="192" y="55"/>
                  </a:lnTo>
                  <a:lnTo>
                    <a:pt x="209" y="55"/>
                  </a:lnTo>
                  <a:lnTo>
                    <a:pt x="226" y="55"/>
                  </a:lnTo>
                  <a:lnTo>
                    <a:pt x="226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8">
              <a:extLst>
                <a:ext uri="{FF2B5EF4-FFF2-40B4-BE49-F238E27FC236}">
                  <a16:creationId xmlns:a16="http://schemas.microsoft.com/office/drawing/2014/main" id="{4670ACB7-7902-47A1-A2D7-2E3922B60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709" y="2439479"/>
              <a:ext cx="753885" cy="200576"/>
            </a:xfrm>
            <a:custGeom>
              <a:avLst/>
              <a:gdLst>
                <a:gd name="T0" fmla="*/ 5 w 109"/>
                <a:gd name="T1" fmla="*/ 29 h 29"/>
                <a:gd name="T2" fmla="*/ 5 w 109"/>
                <a:gd name="T3" fmla="*/ 25 h 29"/>
                <a:gd name="T4" fmla="*/ 0 w 109"/>
                <a:gd name="T5" fmla="*/ 25 h 29"/>
                <a:gd name="T6" fmla="*/ 0 w 109"/>
                <a:gd name="T7" fmla="*/ 16 h 29"/>
                <a:gd name="T8" fmla="*/ 5 w 109"/>
                <a:gd name="T9" fmla="*/ 16 h 29"/>
                <a:gd name="T10" fmla="*/ 17 w 109"/>
                <a:gd name="T11" fmla="*/ 12 h 29"/>
                <a:gd name="T12" fmla="*/ 30 w 109"/>
                <a:gd name="T13" fmla="*/ 8 h 29"/>
                <a:gd name="T14" fmla="*/ 46 w 109"/>
                <a:gd name="T15" fmla="*/ 4 h 29"/>
                <a:gd name="T16" fmla="*/ 63 w 109"/>
                <a:gd name="T17" fmla="*/ 4 h 29"/>
                <a:gd name="T18" fmla="*/ 76 w 109"/>
                <a:gd name="T19" fmla="*/ 0 h 29"/>
                <a:gd name="T20" fmla="*/ 84 w 109"/>
                <a:gd name="T21" fmla="*/ 0 h 29"/>
                <a:gd name="T22" fmla="*/ 97 w 109"/>
                <a:gd name="T23" fmla="*/ 0 h 29"/>
                <a:gd name="T24" fmla="*/ 101 w 109"/>
                <a:gd name="T25" fmla="*/ 0 h 29"/>
                <a:gd name="T26" fmla="*/ 105 w 109"/>
                <a:gd name="T27" fmla="*/ 0 h 29"/>
                <a:gd name="T28" fmla="*/ 105 w 109"/>
                <a:gd name="T29" fmla="*/ 4 h 29"/>
                <a:gd name="T30" fmla="*/ 109 w 109"/>
                <a:gd name="T31" fmla="*/ 4 h 29"/>
                <a:gd name="T32" fmla="*/ 109 w 109"/>
                <a:gd name="T33" fmla="*/ 8 h 29"/>
                <a:gd name="T34" fmla="*/ 105 w 109"/>
                <a:gd name="T35" fmla="*/ 12 h 29"/>
                <a:gd name="T36" fmla="*/ 105 w 109"/>
                <a:gd name="T37" fmla="*/ 12 h 29"/>
                <a:gd name="T38" fmla="*/ 101 w 109"/>
                <a:gd name="T39" fmla="*/ 16 h 29"/>
                <a:gd name="T40" fmla="*/ 92 w 109"/>
                <a:gd name="T41" fmla="*/ 16 h 29"/>
                <a:gd name="T42" fmla="*/ 84 w 109"/>
                <a:gd name="T43" fmla="*/ 21 h 29"/>
                <a:gd name="T44" fmla="*/ 71 w 109"/>
                <a:gd name="T45" fmla="*/ 21 h 29"/>
                <a:gd name="T46" fmla="*/ 55 w 109"/>
                <a:gd name="T47" fmla="*/ 25 h 29"/>
                <a:gd name="T48" fmla="*/ 38 w 109"/>
                <a:gd name="T49" fmla="*/ 29 h 29"/>
                <a:gd name="T50" fmla="*/ 30 w 109"/>
                <a:gd name="T51" fmla="*/ 29 h 29"/>
                <a:gd name="T52" fmla="*/ 21 w 109"/>
                <a:gd name="T53" fmla="*/ 29 h 29"/>
                <a:gd name="T54" fmla="*/ 17 w 109"/>
                <a:gd name="T55" fmla="*/ 29 h 29"/>
                <a:gd name="T56" fmla="*/ 13 w 109"/>
                <a:gd name="T57" fmla="*/ 29 h 29"/>
                <a:gd name="T58" fmla="*/ 5 w 109"/>
                <a:gd name="T59" fmla="*/ 29 h 29"/>
                <a:gd name="T60" fmla="*/ 5 w 109"/>
                <a:gd name="T6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29">
                  <a:moveTo>
                    <a:pt x="5" y="29"/>
                  </a:moveTo>
                  <a:lnTo>
                    <a:pt x="5" y="25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17" y="12"/>
                  </a:lnTo>
                  <a:lnTo>
                    <a:pt x="30" y="8"/>
                  </a:lnTo>
                  <a:lnTo>
                    <a:pt x="46" y="4"/>
                  </a:lnTo>
                  <a:lnTo>
                    <a:pt x="63" y="4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09" y="8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1" y="16"/>
                  </a:lnTo>
                  <a:lnTo>
                    <a:pt x="92" y="16"/>
                  </a:lnTo>
                  <a:lnTo>
                    <a:pt x="84" y="21"/>
                  </a:lnTo>
                  <a:lnTo>
                    <a:pt x="71" y="21"/>
                  </a:lnTo>
                  <a:lnTo>
                    <a:pt x="55" y="25"/>
                  </a:lnTo>
                  <a:lnTo>
                    <a:pt x="38" y="29"/>
                  </a:lnTo>
                  <a:lnTo>
                    <a:pt x="30" y="29"/>
                  </a:lnTo>
                  <a:lnTo>
                    <a:pt x="21" y="29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5" y="29"/>
                  </a:lnTo>
                  <a:lnTo>
                    <a:pt x="5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9">
              <a:extLst>
                <a:ext uri="{FF2B5EF4-FFF2-40B4-BE49-F238E27FC236}">
                  <a16:creationId xmlns:a16="http://schemas.microsoft.com/office/drawing/2014/main" id="{CE258BCD-93FA-47F7-B330-528864969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378" y="2667717"/>
              <a:ext cx="926791" cy="235156"/>
            </a:xfrm>
            <a:custGeom>
              <a:avLst/>
              <a:gdLst>
                <a:gd name="T0" fmla="*/ 0 w 134"/>
                <a:gd name="T1" fmla="*/ 21 h 34"/>
                <a:gd name="T2" fmla="*/ 0 w 134"/>
                <a:gd name="T3" fmla="*/ 17 h 34"/>
                <a:gd name="T4" fmla="*/ 4 w 134"/>
                <a:gd name="T5" fmla="*/ 17 h 34"/>
                <a:gd name="T6" fmla="*/ 8 w 134"/>
                <a:gd name="T7" fmla="*/ 17 h 34"/>
                <a:gd name="T8" fmla="*/ 13 w 134"/>
                <a:gd name="T9" fmla="*/ 17 h 34"/>
                <a:gd name="T10" fmla="*/ 17 w 134"/>
                <a:gd name="T11" fmla="*/ 13 h 34"/>
                <a:gd name="T12" fmla="*/ 21 w 134"/>
                <a:gd name="T13" fmla="*/ 13 h 34"/>
                <a:gd name="T14" fmla="*/ 29 w 134"/>
                <a:gd name="T15" fmla="*/ 13 h 34"/>
                <a:gd name="T16" fmla="*/ 38 w 134"/>
                <a:gd name="T17" fmla="*/ 13 h 34"/>
                <a:gd name="T18" fmla="*/ 46 w 134"/>
                <a:gd name="T19" fmla="*/ 9 h 34"/>
                <a:gd name="T20" fmla="*/ 59 w 134"/>
                <a:gd name="T21" fmla="*/ 9 h 34"/>
                <a:gd name="T22" fmla="*/ 71 w 134"/>
                <a:gd name="T23" fmla="*/ 4 h 34"/>
                <a:gd name="T24" fmla="*/ 79 w 134"/>
                <a:gd name="T25" fmla="*/ 4 h 34"/>
                <a:gd name="T26" fmla="*/ 88 w 134"/>
                <a:gd name="T27" fmla="*/ 4 h 34"/>
                <a:gd name="T28" fmla="*/ 92 w 134"/>
                <a:gd name="T29" fmla="*/ 0 h 34"/>
                <a:gd name="T30" fmla="*/ 100 w 134"/>
                <a:gd name="T31" fmla="*/ 0 h 34"/>
                <a:gd name="T32" fmla="*/ 105 w 134"/>
                <a:gd name="T33" fmla="*/ 0 h 34"/>
                <a:gd name="T34" fmla="*/ 109 w 134"/>
                <a:gd name="T35" fmla="*/ 0 h 34"/>
                <a:gd name="T36" fmla="*/ 109 w 134"/>
                <a:gd name="T37" fmla="*/ 0 h 34"/>
                <a:gd name="T38" fmla="*/ 117 w 134"/>
                <a:gd name="T39" fmla="*/ 0 h 34"/>
                <a:gd name="T40" fmla="*/ 125 w 134"/>
                <a:gd name="T41" fmla="*/ 4 h 34"/>
                <a:gd name="T42" fmla="*/ 130 w 134"/>
                <a:gd name="T43" fmla="*/ 4 h 34"/>
                <a:gd name="T44" fmla="*/ 130 w 134"/>
                <a:gd name="T45" fmla="*/ 9 h 34"/>
                <a:gd name="T46" fmla="*/ 134 w 134"/>
                <a:gd name="T47" fmla="*/ 13 h 34"/>
                <a:gd name="T48" fmla="*/ 134 w 134"/>
                <a:gd name="T49" fmla="*/ 13 h 34"/>
                <a:gd name="T50" fmla="*/ 134 w 134"/>
                <a:gd name="T51" fmla="*/ 17 h 34"/>
                <a:gd name="T52" fmla="*/ 130 w 134"/>
                <a:gd name="T53" fmla="*/ 17 h 34"/>
                <a:gd name="T54" fmla="*/ 121 w 134"/>
                <a:gd name="T55" fmla="*/ 17 h 34"/>
                <a:gd name="T56" fmla="*/ 113 w 134"/>
                <a:gd name="T57" fmla="*/ 17 h 34"/>
                <a:gd name="T58" fmla="*/ 100 w 134"/>
                <a:gd name="T59" fmla="*/ 21 h 34"/>
                <a:gd name="T60" fmla="*/ 88 w 134"/>
                <a:gd name="T61" fmla="*/ 21 h 34"/>
                <a:gd name="T62" fmla="*/ 75 w 134"/>
                <a:gd name="T63" fmla="*/ 25 h 34"/>
                <a:gd name="T64" fmla="*/ 59 w 134"/>
                <a:gd name="T65" fmla="*/ 29 h 34"/>
                <a:gd name="T66" fmla="*/ 42 w 134"/>
                <a:gd name="T67" fmla="*/ 29 h 34"/>
                <a:gd name="T68" fmla="*/ 29 w 134"/>
                <a:gd name="T69" fmla="*/ 34 h 34"/>
                <a:gd name="T70" fmla="*/ 21 w 134"/>
                <a:gd name="T71" fmla="*/ 34 h 34"/>
                <a:gd name="T72" fmla="*/ 17 w 134"/>
                <a:gd name="T73" fmla="*/ 34 h 34"/>
                <a:gd name="T74" fmla="*/ 13 w 134"/>
                <a:gd name="T75" fmla="*/ 34 h 34"/>
                <a:gd name="T76" fmla="*/ 4 w 134"/>
                <a:gd name="T77" fmla="*/ 29 h 34"/>
                <a:gd name="T78" fmla="*/ 0 w 134"/>
                <a:gd name="T79" fmla="*/ 25 h 34"/>
                <a:gd name="T80" fmla="*/ 0 w 134"/>
                <a:gd name="T81" fmla="*/ 21 h 34"/>
                <a:gd name="T82" fmla="*/ 0 w 134"/>
                <a:gd name="T83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34">
                  <a:moveTo>
                    <a:pt x="0" y="21"/>
                  </a:moveTo>
                  <a:lnTo>
                    <a:pt x="0" y="17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3" y="17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9" y="13"/>
                  </a:lnTo>
                  <a:lnTo>
                    <a:pt x="38" y="13"/>
                  </a:lnTo>
                  <a:lnTo>
                    <a:pt x="46" y="9"/>
                  </a:lnTo>
                  <a:lnTo>
                    <a:pt x="59" y="9"/>
                  </a:lnTo>
                  <a:lnTo>
                    <a:pt x="71" y="4"/>
                  </a:lnTo>
                  <a:lnTo>
                    <a:pt x="79" y="4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5" y="4"/>
                  </a:lnTo>
                  <a:lnTo>
                    <a:pt x="130" y="4"/>
                  </a:lnTo>
                  <a:lnTo>
                    <a:pt x="130" y="9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34" y="17"/>
                  </a:lnTo>
                  <a:lnTo>
                    <a:pt x="130" y="17"/>
                  </a:lnTo>
                  <a:lnTo>
                    <a:pt x="121" y="17"/>
                  </a:lnTo>
                  <a:lnTo>
                    <a:pt x="113" y="17"/>
                  </a:lnTo>
                  <a:lnTo>
                    <a:pt x="100" y="21"/>
                  </a:lnTo>
                  <a:lnTo>
                    <a:pt x="88" y="21"/>
                  </a:lnTo>
                  <a:lnTo>
                    <a:pt x="75" y="25"/>
                  </a:lnTo>
                  <a:lnTo>
                    <a:pt x="59" y="29"/>
                  </a:lnTo>
                  <a:lnTo>
                    <a:pt x="42" y="29"/>
                  </a:lnTo>
                  <a:lnTo>
                    <a:pt x="29" y="34"/>
                  </a:lnTo>
                  <a:lnTo>
                    <a:pt x="21" y="34"/>
                  </a:lnTo>
                  <a:lnTo>
                    <a:pt x="17" y="34"/>
                  </a:lnTo>
                  <a:lnTo>
                    <a:pt x="13" y="34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0C25AB8A-60BD-45DB-B5EB-155EC991C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378" y="2204323"/>
              <a:ext cx="836881" cy="235156"/>
            </a:xfrm>
            <a:custGeom>
              <a:avLst/>
              <a:gdLst>
                <a:gd name="T0" fmla="*/ 121 w 121"/>
                <a:gd name="T1" fmla="*/ 13 h 34"/>
                <a:gd name="T2" fmla="*/ 121 w 121"/>
                <a:gd name="T3" fmla="*/ 13 h 34"/>
                <a:gd name="T4" fmla="*/ 117 w 121"/>
                <a:gd name="T5" fmla="*/ 17 h 34"/>
                <a:gd name="T6" fmla="*/ 113 w 121"/>
                <a:gd name="T7" fmla="*/ 17 h 34"/>
                <a:gd name="T8" fmla="*/ 109 w 121"/>
                <a:gd name="T9" fmla="*/ 17 h 34"/>
                <a:gd name="T10" fmla="*/ 100 w 121"/>
                <a:gd name="T11" fmla="*/ 17 h 34"/>
                <a:gd name="T12" fmla="*/ 88 w 121"/>
                <a:gd name="T13" fmla="*/ 21 h 34"/>
                <a:gd name="T14" fmla="*/ 75 w 121"/>
                <a:gd name="T15" fmla="*/ 25 h 34"/>
                <a:gd name="T16" fmla="*/ 63 w 121"/>
                <a:gd name="T17" fmla="*/ 25 h 34"/>
                <a:gd name="T18" fmla="*/ 46 w 121"/>
                <a:gd name="T19" fmla="*/ 30 h 34"/>
                <a:gd name="T20" fmla="*/ 33 w 121"/>
                <a:gd name="T21" fmla="*/ 30 h 34"/>
                <a:gd name="T22" fmla="*/ 25 w 121"/>
                <a:gd name="T23" fmla="*/ 34 h 34"/>
                <a:gd name="T24" fmla="*/ 21 w 121"/>
                <a:gd name="T25" fmla="*/ 34 h 34"/>
                <a:gd name="T26" fmla="*/ 13 w 121"/>
                <a:gd name="T27" fmla="*/ 34 h 34"/>
                <a:gd name="T28" fmla="*/ 8 w 121"/>
                <a:gd name="T29" fmla="*/ 34 h 34"/>
                <a:gd name="T30" fmla="*/ 4 w 121"/>
                <a:gd name="T31" fmla="*/ 30 h 34"/>
                <a:gd name="T32" fmla="*/ 4 w 121"/>
                <a:gd name="T33" fmla="*/ 30 h 34"/>
                <a:gd name="T34" fmla="*/ 0 w 121"/>
                <a:gd name="T35" fmla="*/ 25 h 34"/>
                <a:gd name="T36" fmla="*/ 0 w 121"/>
                <a:gd name="T37" fmla="*/ 21 h 34"/>
                <a:gd name="T38" fmla="*/ 0 w 121"/>
                <a:gd name="T39" fmla="*/ 21 h 34"/>
                <a:gd name="T40" fmla="*/ 0 w 121"/>
                <a:gd name="T41" fmla="*/ 21 h 34"/>
                <a:gd name="T42" fmla="*/ 4 w 121"/>
                <a:gd name="T43" fmla="*/ 21 h 34"/>
                <a:gd name="T44" fmla="*/ 8 w 121"/>
                <a:gd name="T45" fmla="*/ 17 h 34"/>
                <a:gd name="T46" fmla="*/ 17 w 121"/>
                <a:gd name="T47" fmla="*/ 17 h 34"/>
                <a:gd name="T48" fmla="*/ 25 w 121"/>
                <a:gd name="T49" fmla="*/ 13 h 34"/>
                <a:gd name="T50" fmla="*/ 33 w 121"/>
                <a:gd name="T51" fmla="*/ 13 h 34"/>
                <a:gd name="T52" fmla="*/ 46 w 121"/>
                <a:gd name="T53" fmla="*/ 9 h 34"/>
                <a:gd name="T54" fmla="*/ 54 w 121"/>
                <a:gd name="T55" fmla="*/ 9 h 34"/>
                <a:gd name="T56" fmla="*/ 63 w 121"/>
                <a:gd name="T57" fmla="*/ 9 h 34"/>
                <a:gd name="T58" fmla="*/ 71 w 121"/>
                <a:gd name="T59" fmla="*/ 4 h 34"/>
                <a:gd name="T60" fmla="*/ 79 w 121"/>
                <a:gd name="T61" fmla="*/ 4 h 34"/>
                <a:gd name="T62" fmla="*/ 88 w 121"/>
                <a:gd name="T63" fmla="*/ 4 h 34"/>
                <a:gd name="T64" fmla="*/ 92 w 121"/>
                <a:gd name="T65" fmla="*/ 0 h 34"/>
                <a:gd name="T66" fmla="*/ 96 w 121"/>
                <a:gd name="T67" fmla="*/ 0 h 34"/>
                <a:gd name="T68" fmla="*/ 96 w 121"/>
                <a:gd name="T69" fmla="*/ 0 h 34"/>
                <a:gd name="T70" fmla="*/ 109 w 121"/>
                <a:gd name="T71" fmla="*/ 0 h 34"/>
                <a:gd name="T72" fmla="*/ 117 w 121"/>
                <a:gd name="T73" fmla="*/ 4 h 34"/>
                <a:gd name="T74" fmla="*/ 121 w 121"/>
                <a:gd name="T75" fmla="*/ 9 h 34"/>
                <a:gd name="T76" fmla="*/ 121 w 121"/>
                <a:gd name="T77" fmla="*/ 13 h 34"/>
                <a:gd name="T78" fmla="*/ 121 w 121"/>
                <a:gd name="T7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34">
                  <a:moveTo>
                    <a:pt x="121" y="13"/>
                  </a:moveTo>
                  <a:lnTo>
                    <a:pt x="121" y="13"/>
                  </a:lnTo>
                  <a:lnTo>
                    <a:pt x="117" y="17"/>
                  </a:lnTo>
                  <a:lnTo>
                    <a:pt x="113" y="17"/>
                  </a:lnTo>
                  <a:lnTo>
                    <a:pt x="109" y="17"/>
                  </a:lnTo>
                  <a:lnTo>
                    <a:pt x="100" y="17"/>
                  </a:lnTo>
                  <a:lnTo>
                    <a:pt x="88" y="21"/>
                  </a:lnTo>
                  <a:lnTo>
                    <a:pt x="75" y="25"/>
                  </a:lnTo>
                  <a:lnTo>
                    <a:pt x="63" y="25"/>
                  </a:lnTo>
                  <a:lnTo>
                    <a:pt x="46" y="30"/>
                  </a:lnTo>
                  <a:lnTo>
                    <a:pt x="33" y="30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13" y="34"/>
                  </a:lnTo>
                  <a:lnTo>
                    <a:pt x="8" y="3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8" y="17"/>
                  </a:lnTo>
                  <a:lnTo>
                    <a:pt x="17" y="17"/>
                  </a:lnTo>
                  <a:lnTo>
                    <a:pt x="25" y="13"/>
                  </a:lnTo>
                  <a:lnTo>
                    <a:pt x="33" y="13"/>
                  </a:lnTo>
                  <a:lnTo>
                    <a:pt x="46" y="9"/>
                  </a:lnTo>
                  <a:lnTo>
                    <a:pt x="54" y="9"/>
                  </a:lnTo>
                  <a:lnTo>
                    <a:pt x="63" y="9"/>
                  </a:lnTo>
                  <a:lnTo>
                    <a:pt x="71" y="4"/>
                  </a:lnTo>
                  <a:lnTo>
                    <a:pt x="79" y="4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9" y="0"/>
                  </a:lnTo>
                  <a:lnTo>
                    <a:pt x="117" y="4"/>
                  </a:lnTo>
                  <a:lnTo>
                    <a:pt x="121" y="9"/>
                  </a:lnTo>
                  <a:lnTo>
                    <a:pt x="121" y="13"/>
                  </a:lnTo>
                  <a:lnTo>
                    <a:pt x="121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21E89C6-E06A-4071-8789-87E4B45F3EBA}"/>
              </a:ext>
            </a:extLst>
          </p:cNvPr>
          <p:cNvGrpSpPr/>
          <p:nvPr/>
        </p:nvGrpSpPr>
        <p:grpSpPr>
          <a:xfrm>
            <a:off x="6685625" y="2149236"/>
            <a:ext cx="2462221" cy="2482969"/>
            <a:chOff x="4920564" y="1111539"/>
            <a:chExt cx="2462221" cy="2482969"/>
          </a:xfrm>
        </p:grpSpPr>
        <p:sp>
          <p:nvSpPr>
            <p:cNvPr id="14" name="Freeform 31">
              <a:extLst>
                <a:ext uri="{FF2B5EF4-FFF2-40B4-BE49-F238E27FC236}">
                  <a16:creationId xmlns:a16="http://schemas.microsoft.com/office/drawing/2014/main" id="{6F8BA546-E9AC-4CF0-8143-72388F76B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7265" y="1111539"/>
              <a:ext cx="373483" cy="345818"/>
            </a:xfrm>
            <a:custGeom>
              <a:avLst/>
              <a:gdLst>
                <a:gd name="T0" fmla="*/ 54 w 54"/>
                <a:gd name="T1" fmla="*/ 37 h 50"/>
                <a:gd name="T2" fmla="*/ 54 w 54"/>
                <a:gd name="T3" fmla="*/ 41 h 50"/>
                <a:gd name="T4" fmla="*/ 50 w 54"/>
                <a:gd name="T5" fmla="*/ 46 h 50"/>
                <a:gd name="T6" fmla="*/ 46 w 54"/>
                <a:gd name="T7" fmla="*/ 50 h 50"/>
                <a:gd name="T8" fmla="*/ 46 w 54"/>
                <a:gd name="T9" fmla="*/ 50 h 50"/>
                <a:gd name="T10" fmla="*/ 37 w 54"/>
                <a:gd name="T11" fmla="*/ 46 h 50"/>
                <a:gd name="T12" fmla="*/ 33 w 54"/>
                <a:gd name="T13" fmla="*/ 41 h 50"/>
                <a:gd name="T14" fmla="*/ 25 w 54"/>
                <a:gd name="T15" fmla="*/ 37 h 50"/>
                <a:gd name="T16" fmla="*/ 16 w 54"/>
                <a:gd name="T17" fmla="*/ 29 h 50"/>
                <a:gd name="T18" fmla="*/ 8 w 54"/>
                <a:gd name="T19" fmla="*/ 16 h 50"/>
                <a:gd name="T20" fmla="*/ 4 w 54"/>
                <a:gd name="T21" fmla="*/ 12 h 50"/>
                <a:gd name="T22" fmla="*/ 4 w 54"/>
                <a:gd name="T23" fmla="*/ 8 h 50"/>
                <a:gd name="T24" fmla="*/ 0 w 54"/>
                <a:gd name="T25" fmla="*/ 4 h 50"/>
                <a:gd name="T26" fmla="*/ 4 w 54"/>
                <a:gd name="T27" fmla="*/ 4 h 50"/>
                <a:gd name="T28" fmla="*/ 12 w 54"/>
                <a:gd name="T29" fmla="*/ 0 h 50"/>
                <a:gd name="T30" fmla="*/ 21 w 54"/>
                <a:gd name="T31" fmla="*/ 4 h 50"/>
                <a:gd name="T32" fmla="*/ 29 w 54"/>
                <a:gd name="T33" fmla="*/ 4 h 50"/>
                <a:gd name="T34" fmla="*/ 41 w 54"/>
                <a:gd name="T35" fmla="*/ 8 h 50"/>
                <a:gd name="T36" fmla="*/ 50 w 54"/>
                <a:gd name="T37" fmla="*/ 16 h 50"/>
                <a:gd name="T38" fmla="*/ 54 w 54"/>
                <a:gd name="T39" fmla="*/ 20 h 50"/>
                <a:gd name="T40" fmla="*/ 54 w 54"/>
                <a:gd name="T41" fmla="*/ 25 h 50"/>
                <a:gd name="T42" fmla="*/ 54 w 54"/>
                <a:gd name="T43" fmla="*/ 29 h 50"/>
                <a:gd name="T44" fmla="*/ 54 w 54"/>
                <a:gd name="T45" fmla="*/ 37 h 50"/>
                <a:gd name="T46" fmla="*/ 54 w 54"/>
                <a:gd name="T47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50">
                  <a:moveTo>
                    <a:pt x="54" y="37"/>
                  </a:moveTo>
                  <a:lnTo>
                    <a:pt x="54" y="41"/>
                  </a:lnTo>
                  <a:lnTo>
                    <a:pt x="50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37" y="46"/>
                  </a:lnTo>
                  <a:lnTo>
                    <a:pt x="33" y="41"/>
                  </a:lnTo>
                  <a:lnTo>
                    <a:pt x="25" y="37"/>
                  </a:lnTo>
                  <a:lnTo>
                    <a:pt x="16" y="29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41" y="8"/>
                  </a:lnTo>
                  <a:lnTo>
                    <a:pt x="50" y="16"/>
                  </a:lnTo>
                  <a:lnTo>
                    <a:pt x="54" y="20"/>
                  </a:lnTo>
                  <a:lnTo>
                    <a:pt x="54" y="25"/>
                  </a:lnTo>
                  <a:lnTo>
                    <a:pt x="54" y="29"/>
                  </a:lnTo>
                  <a:lnTo>
                    <a:pt x="54" y="37"/>
                  </a:lnTo>
                  <a:lnTo>
                    <a:pt x="54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2">
              <a:extLst>
                <a:ext uri="{FF2B5EF4-FFF2-40B4-BE49-F238E27FC236}">
                  <a16:creationId xmlns:a16="http://schemas.microsoft.com/office/drawing/2014/main" id="{5D2D6872-3AC0-4C5E-AFA5-0E4CD060B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564" y="1485022"/>
              <a:ext cx="698554" cy="1936579"/>
            </a:xfrm>
            <a:custGeom>
              <a:avLst/>
              <a:gdLst>
                <a:gd name="T0" fmla="*/ 0 w 101"/>
                <a:gd name="T1" fmla="*/ 280 h 280"/>
                <a:gd name="T2" fmla="*/ 0 w 101"/>
                <a:gd name="T3" fmla="*/ 280 h 280"/>
                <a:gd name="T4" fmla="*/ 0 w 101"/>
                <a:gd name="T5" fmla="*/ 276 h 280"/>
                <a:gd name="T6" fmla="*/ 0 w 101"/>
                <a:gd name="T7" fmla="*/ 276 h 280"/>
                <a:gd name="T8" fmla="*/ 0 w 101"/>
                <a:gd name="T9" fmla="*/ 271 h 280"/>
                <a:gd name="T10" fmla="*/ 4 w 101"/>
                <a:gd name="T11" fmla="*/ 267 h 280"/>
                <a:gd name="T12" fmla="*/ 9 w 101"/>
                <a:gd name="T13" fmla="*/ 259 h 280"/>
                <a:gd name="T14" fmla="*/ 13 w 101"/>
                <a:gd name="T15" fmla="*/ 251 h 280"/>
                <a:gd name="T16" fmla="*/ 17 w 101"/>
                <a:gd name="T17" fmla="*/ 246 h 280"/>
                <a:gd name="T18" fmla="*/ 38 w 101"/>
                <a:gd name="T19" fmla="*/ 209 h 280"/>
                <a:gd name="T20" fmla="*/ 46 w 101"/>
                <a:gd name="T21" fmla="*/ 192 h 280"/>
                <a:gd name="T22" fmla="*/ 55 w 101"/>
                <a:gd name="T23" fmla="*/ 171 h 280"/>
                <a:gd name="T24" fmla="*/ 59 w 101"/>
                <a:gd name="T25" fmla="*/ 150 h 280"/>
                <a:gd name="T26" fmla="*/ 63 w 101"/>
                <a:gd name="T27" fmla="*/ 129 h 280"/>
                <a:gd name="T28" fmla="*/ 67 w 101"/>
                <a:gd name="T29" fmla="*/ 113 h 280"/>
                <a:gd name="T30" fmla="*/ 71 w 101"/>
                <a:gd name="T31" fmla="*/ 96 h 280"/>
                <a:gd name="T32" fmla="*/ 71 w 101"/>
                <a:gd name="T33" fmla="*/ 79 h 280"/>
                <a:gd name="T34" fmla="*/ 71 w 101"/>
                <a:gd name="T35" fmla="*/ 63 h 280"/>
                <a:gd name="T36" fmla="*/ 71 w 101"/>
                <a:gd name="T37" fmla="*/ 54 h 280"/>
                <a:gd name="T38" fmla="*/ 71 w 101"/>
                <a:gd name="T39" fmla="*/ 42 h 280"/>
                <a:gd name="T40" fmla="*/ 71 w 101"/>
                <a:gd name="T41" fmla="*/ 37 h 280"/>
                <a:gd name="T42" fmla="*/ 71 w 101"/>
                <a:gd name="T43" fmla="*/ 29 h 280"/>
                <a:gd name="T44" fmla="*/ 67 w 101"/>
                <a:gd name="T45" fmla="*/ 25 h 280"/>
                <a:gd name="T46" fmla="*/ 67 w 101"/>
                <a:gd name="T47" fmla="*/ 21 h 280"/>
                <a:gd name="T48" fmla="*/ 67 w 101"/>
                <a:gd name="T49" fmla="*/ 12 h 280"/>
                <a:gd name="T50" fmla="*/ 71 w 101"/>
                <a:gd name="T51" fmla="*/ 4 h 280"/>
                <a:gd name="T52" fmla="*/ 71 w 101"/>
                <a:gd name="T53" fmla="*/ 0 h 280"/>
                <a:gd name="T54" fmla="*/ 80 w 101"/>
                <a:gd name="T55" fmla="*/ 0 h 280"/>
                <a:gd name="T56" fmla="*/ 88 w 101"/>
                <a:gd name="T57" fmla="*/ 4 h 280"/>
                <a:gd name="T58" fmla="*/ 101 w 101"/>
                <a:gd name="T59" fmla="*/ 8 h 280"/>
                <a:gd name="T60" fmla="*/ 101 w 101"/>
                <a:gd name="T61" fmla="*/ 42 h 280"/>
                <a:gd name="T62" fmla="*/ 101 w 101"/>
                <a:gd name="T63" fmla="*/ 79 h 280"/>
                <a:gd name="T64" fmla="*/ 96 w 101"/>
                <a:gd name="T65" fmla="*/ 96 h 280"/>
                <a:gd name="T66" fmla="*/ 92 w 101"/>
                <a:gd name="T67" fmla="*/ 117 h 280"/>
                <a:gd name="T68" fmla="*/ 88 w 101"/>
                <a:gd name="T69" fmla="*/ 138 h 280"/>
                <a:gd name="T70" fmla="*/ 84 w 101"/>
                <a:gd name="T71" fmla="*/ 159 h 280"/>
                <a:gd name="T72" fmla="*/ 76 w 101"/>
                <a:gd name="T73" fmla="*/ 180 h 280"/>
                <a:gd name="T74" fmla="*/ 67 w 101"/>
                <a:gd name="T75" fmla="*/ 196 h 280"/>
                <a:gd name="T76" fmla="*/ 59 w 101"/>
                <a:gd name="T77" fmla="*/ 217 h 280"/>
                <a:gd name="T78" fmla="*/ 50 w 101"/>
                <a:gd name="T79" fmla="*/ 230 h 280"/>
                <a:gd name="T80" fmla="*/ 42 w 101"/>
                <a:gd name="T81" fmla="*/ 242 h 280"/>
                <a:gd name="T82" fmla="*/ 34 w 101"/>
                <a:gd name="T83" fmla="*/ 255 h 280"/>
                <a:gd name="T84" fmla="*/ 25 w 101"/>
                <a:gd name="T85" fmla="*/ 263 h 280"/>
                <a:gd name="T86" fmla="*/ 17 w 101"/>
                <a:gd name="T87" fmla="*/ 271 h 280"/>
                <a:gd name="T88" fmla="*/ 13 w 101"/>
                <a:gd name="T89" fmla="*/ 276 h 280"/>
                <a:gd name="T90" fmla="*/ 9 w 101"/>
                <a:gd name="T91" fmla="*/ 280 h 280"/>
                <a:gd name="T92" fmla="*/ 4 w 101"/>
                <a:gd name="T93" fmla="*/ 280 h 280"/>
                <a:gd name="T94" fmla="*/ 0 w 101"/>
                <a:gd name="T95" fmla="*/ 280 h 280"/>
                <a:gd name="T96" fmla="*/ 0 w 101"/>
                <a:gd name="T97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" h="280">
                  <a:moveTo>
                    <a:pt x="0" y="280"/>
                  </a:moveTo>
                  <a:lnTo>
                    <a:pt x="0" y="280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1"/>
                  </a:lnTo>
                  <a:lnTo>
                    <a:pt x="4" y="267"/>
                  </a:lnTo>
                  <a:lnTo>
                    <a:pt x="9" y="259"/>
                  </a:lnTo>
                  <a:lnTo>
                    <a:pt x="13" y="251"/>
                  </a:lnTo>
                  <a:lnTo>
                    <a:pt x="17" y="246"/>
                  </a:lnTo>
                  <a:lnTo>
                    <a:pt x="38" y="209"/>
                  </a:lnTo>
                  <a:lnTo>
                    <a:pt x="46" y="192"/>
                  </a:lnTo>
                  <a:lnTo>
                    <a:pt x="55" y="171"/>
                  </a:lnTo>
                  <a:lnTo>
                    <a:pt x="59" y="150"/>
                  </a:lnTo>
                  <a:lnTo>
                    <a:pt x="63" y="129"/>
                  </a:lnTo>
                  <a:lnTo>
                    <a:pt x="67" y="113"/>
                  </a:lnTo>
                  <a:lnTo>
                    <a:pt x="71" y="96"/>
                  </a:lnTo>
                  <a:lnTo>
                    <a:pt x="71" y="79"/>
                  </a:lnTo>
                  <a:lnTo>
                    <a:pt x="71" y="63"/>
                  </a:lnTo>
                  <a:lnTo>
                    <a:pt x="71" y="54"/>
                  </a:lnTo>
                  <a:lnTo>
                    <a:pt x="71" y="42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67" y="25"/>
                  </a:lnTo>
                  <a:lnTo>
                    <a:pt x="67" y="21"/>
                  </a:lnTo>
                  <a:lnTo>
                    <a:pt x="67" y="12"/>
                  </a:lnTo>
                  <a:lnTo>
                    <a:pt x="71" y="4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8" y="4"/>
                  </a:lnTo>
                  <a:lnTo>
                    <a:pt x="101" y="8"/>
                  </a:lnTo>
                  <a:lnTo>
                    <a:pt x="101" y="42"/>
                  </a:lnTo>
                  <a:lnTo>
                    <a:pt x="101" y="79"/>
                  </a:lnTo>
                  <a:lnTo>
                    <a:pt x="96" y="96"/>
                  </a:lnTo>
                  <a:lnTo>
                    <a:pt x="92" y="117"/>
                  </a:lnTo>
                  <a:lnTo>
                    <a:pt x="88" y="138"/>
                  </a:lnTo>
                  <a:lnTo>
                    <a:pt x="84" y="159"/>
                  </a:lnTo>
                  <a:lnTo>
                    <a:pt x="76" y="180"/>
                  </a:lnTo>
                  <a:lnTo>
                    <a:pt x="67" y="196"/>
                  </a:lnTo>
                  <a:lnTo>
                    <a:pt x="59" y="217"/>
                  </a:lnTo>
                  <a:lnTo>
                    <a:pt x="50" y="230"/>
                  </a:lnTo>
                  <a:lnTo>
                    <a:pt x="42" y="242"/>
                  </a:lnTo>
                  <a:lnTo>
                    <a:pt x="34" y="255"/>
                  </a:lnTo>
                  <a:lnTo>
                    <a:pt x="25" y="263"/>
                  </a:lnTo>
                  <a:lnTo>
                    <a:pt x="17" y="271"/>
                  </a:lnTo>
                  <a:lnTo>
                    <a:pt x="13" y="276"/>
                  </a:lnTo>
                  <a:lnTo>
                    <a:pt x="9" y="280"/>
                  </a:lnTo>
                  <a:lnTo>
                    <a:pt x="4" y="280"/>
                  </a:lnTo>
                  <a:lnTo>
                    <a:pt x="0" y="280"/>
                  </a:lnTo>
                  <a:lnTo>
                    <a:pt x="0" y="2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3">
              <a:extLst>
                <a:ext uri="{FF2B5EF4-FFF2-40B4-BE49-F238E27FC236}">
                  <a16:creationId xmlns:a16="http://schemas.microsoft.com/office/drawing/2014/main" id="{0BD99D21-D883-48D5-8C66-F12629AD3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109" y="1740925"/>
              <a:ext cx="1072037" cy="726219"/>
            </a:xfrm>
            <a:custGeom>
              <a:avLst/>
              <a:gdLst>
                <a:gd name="T0" fmla="*/ 105 w 155"/>
                <a:gd name="T1" fmla="*/ 80 h 105"/>
                <a:gd name="T2" fmla="*/ 109 w 155"/>
                <a:gd name="T3" fmla="*/ 51 h 105"/>
                <a:gd name="T4" fmla="*/ 109 w 155"/>
                <a:gd name="T5" fmla="*/ 34 h 105"/>
                <a:gd name="T6" fmla="*/ 109 w 155"/>
                <a:gd name="T7" fmla="*/ 30 h 105"/>
                <a:gd name="T8" fmla="*/ 109 w 155"/>
                <a:gd name="T9" fmla="*/ 26 h 105"/>
                <a:gd name="T10" fmla="*/ 105 w 155"/>
                <a:gd name="T11" fmla="*/ 26 h 105"/>
                <a:gd name="T12" fmla="*/ 92 w 155"/>
                <a:gd name="T13" fmla="*/ 30 h 105"/>
                <a:gd name="T14" fmla="*/ 71 w 155"/>
                <a:gd name="T15" fmla="*/ 34 h 105"/>
                <a:gd name="T16" fmla="*/ 55 w 155"/>
                <a:gd name="T17" fmla="*/ 38 h 105"/>
                <a:gd name="T18" fmla="*/ 42 w 155"/>
                <a:gd name="T19" fmla="*/ 38 h 105"/>
                <a:gd name="T20" fmla="*/ 34 w 155"/>
                <a:gd name="T21" fmla="*/ 42 h 105"/>
                <a:gd name="T22" fmla="*/ 21 w 155"/>
                <a:gd name="T23" fmla="*/ 38 h 105"/>
                <a:gd name="T24" fmla="*/ 9 w 155"/>
                <a:gd name="T25" fmla="*/ 34 h 105"/>
                <a:gd name="T26" fmla="*/ 4 w 155"/>
                <a:gd name="T27" fmla="*/ 26 h 105"/>
                <a:gd name="T28" fmla="*/ 17 w 155"/>
                <a:gd name="T29" fmla="*/ 21 h 105"/>
                <a:gd name="T30" fmla="*/ 50 w 155"/>
                <a:gd name="T31" fmla="*/ 17 h 105"/>
                <a:gd name="T32" fmla="*/ 75 w 155"/>
                <a:gd name="T33" fmla="*/ 13 h 105"/>
                <a:gd name="T34" fmla="*/ 92 w 155"/>
                <a:gd name="T35" fmla="*/ 9 h 105"/>
                <a:gd name="T36" fmla="*/ 105 w 155"/>
                <a:gd name="T37" fmla="*/ 5 h 105"/>
                <a:gd name="T38" fmla="*/ 109 w 155"/>
                <a:gd name="T39" fmla="*/ 5 h 105"/>
                <a:gd name="T40" fmla="*/ 113 w 155"/>
                <a:gd name="T41" fmla="*/ 0 h 105"/>
                <a:gd name="T42" fmla="*/ 126 w 155"/>
                <a:gd name="T43" fmla="*/ 0 h 105"/>
                <a:gd name="T44" fmla="*/ 134 w 155"/>
                <a:gd name="T45" fmla="*/ 5 h 105"/>
                <a:gd name="T46" fmla="*/ 147 w 155"/>
                <a:gd name="T47" fmla="*/ 13 h 105"/>
                <a:gd name="T48" fmla="*/ 155 w 155"/>
                <a:gd name="T49" fmla="*/ 21 h 105"/>
                <a:gd name="T50" fmla="*/ 155 w 155"/>
                <a:gd name="T51" fmla="*/ 30 h 105"/>
                <a:gd name="T52" fmla="*/ 147 w 155"/>
                <a:gd name="T53" fmla="*/ 30 h 105"/>
                <a:gd name="T54" fmla="*/ 142 w 155"/>
                <a:gd name="T55" fmla="*/ 38 h 105"/>
                <a:gd name="T56" fmla="*/ 138 w 155"/>
                <a:gd name="T57" fmla="*/ 51 h 105"/>
                <a:gd name="T58" fmla="*/ 134 w 155"/>
                <a:gd name="T59" fmla="*/ 76 h 105"/>
                <a:gd name="T60" fmla="*/ 126 w 155"/>
                <a:gd name="T61" fmla="*/ 105 h 105"/>
                <a:gd name="T62" fmla="*/ 101 w 155"/>
                <a:gd name="T63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" h="105">
                  <a:moveTo>
                    <a:pt x="101" y="101"/>
                  </a:moveTo>
                  <a:lnTo>
                    <a:pt x="105" y="80"/>
                  </a:lnTo>
                  <a:lnTo>
                    <a:pt x="109" y="63"/>
                  </a:lnTo>
                  <a:lnTo>
                    <a:pt x="109" y="51"/>
                  </a:lnTo>
                  <a:lnTo>
                    <a:pt x="109" y="42"/>
                  </a:lnTo>
                  <a:lnTo>
                    <a:pt x="109" y="34"/>
                  </a:lnTo>
                  <a:lnTo>
                    <a:pt x="109" y="30"/>
                  </a:lnTo>
                  <a:lnTo>
                    <a:pt x="109" y="30"/>
                  </a:lnTo>
                  <a:lnTo>
                    <a:pt x="113" y="26"/>
                  </a:lnTo>
                  <a:lnTo>
                    <a:pt x="109" y="26"/>
                  </a:lnTo>
                  <a:lnTo>
                    <a:pt x="109" y="26"/>
                  </a:lnTo>
                  <a:lnTo>
                    <a:pt x="105" y="26"/>
                  </a:lnTo>
                  <a:lnTo>
                    <a:pt x="101" y="30"/>
                  </a:lnTo>
                  <a:lnTo>
                    <a:pt x="92" y="30"/>
                  </a:lnTo>
                  <a:lnTo>
                    <a:pt x="84" y="30"/>
                  </a:lnTo>
                  <a:lnTo>
                    <a:pt x="71" y="34"/>
                  </a:lnTo>
                  <a:lnTo>
                    <a:pt x="63" y="34"/>
                  </a:lnTo>
                  <a:lnTo>
                    <a:pt x="55" y="38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29" y="42"/>
                  </a:lnTo>
                  <a:lnTo>
                    <a:pt x="21" y="38"/>
                  </a:lnTo>
                  <a:lnTo>
                    <a:pt x="13" y="38"/>
                  </a:lnTo>
                  <a:lnTo>
                    <a:pt x="9" y="34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0" y="21"/>
                  </a:lnTo>
                  <a:lnTo>
                    <a:pt x="17" y="21"/>
                  </a:lnTo>
                  <a:lnTo>
                    <a:pt x="29" y="17"/>
                  </a:lnTo>
                  <a:lnTo>
                    <a:pt x="50" y="17"/>
                  </a:lnTo>
                  <a:lnTo>
                    <a:pt x="67" y="13"/>
                  </a:lnTo>
                  <a:lnTo>
                    <a:pt x="75" y="13"/>
                  </a:lnTo>
                  <a:lnTo>
                    <a:pt x="84" y="9"/>
                  </a:lnTo>
                  <a:lnTo>
                    <a:pt x="92" y="9"/>
                  </a:lnTo>
                  <a:lnTo>
                    <a:pt x="101" y="9"/>
                  </a:lnTo>
                  <a:lnTo>
                    <a:pt x="105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3" y="5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5"/>
                  </a:lnTo>
                  <a:lnTo>
                    <a:pt x="142" y="9"/>
                  </a:lnTo>
                  <a:lnTo>
                    <a:pt x="147" y="13"/>
                  </a:lnTo>
                  <a:lnTo>
                    <a:pt x="151" y="17"/>
                  </a:lnTo>
                  <a:lnTo>
                    <a:pt x="155" y="21"/>
                  </a:lnTo>
                  <a:lnTo>
                    <a:pt x="155" y="26"/>
                  </a:lnTo>
                  <a:lnTo>
                    <a:pt x="155" y="30"/>
                  </a:lnTo>
                  <a:lnTo>
                    <a:pt x="151" y="30"/>
                  </a:lnTo>
                  <a:lnTo>
                    <a:pt x="147" y="30"/>
                  </a:lnTo>
                  <a:lnTo>
                    <a:pt x="147" y="34"/>
                  </a:lnTo>
                  <a:lnTo>
                    <a:pt x="142" y="38"/>
                  </a:lnTo>
                  <a:lnTo>
                    <a:pt x="142" y="42"/>
                  </a:lnTo>
                  <a:lnTo>
                    <a:pt x="138" y="51"/>
                  </a:lnTo>
                  <a:lnTo>
                    <a:pt x="138" y="63"/>
                  </a:lnTo>
                  <a:lnTo>
                    <a:pt x="134" y="76"/>
                  </a:lnTo>
                  <a:lnTo>
                    <a:pt x="130" y="88"/>
                  </a:lnTo>
                  <a:lnTo>
                    <a:pt x="126" y="105"/>
                  </a:lnTo>
                  <a:lnTo>
                    <a:pt x="101" y="101"/>
                  </a:lnTo>
                  <a:lnTo>
                    <a:pt x="101" y="10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5E9702CE-EF83-42AD-A9BF-84C2E1438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024" y="1602598"/>
              <a:ext cx="463398" cy="1991910"/>
            </a:xfrm>
            <a:custGeom>
              <a:avLst/>
              <a:gdLst>
                <a:gd name="T0" fmla="*/ 37 w 67"/>
                <a:gd name="T1" fmla="*/ 83 h 288"/>
                <a:gd name="T2" fmla="*/ 37 w 67"/>
                <a:gd name="T3" fmla="*/ 54 h 288"/>
                <a:gd name="T4" fmla="*/ 37 w 67"/>
                <a:gd name="T5" fmla="*/ 29 h 288"/>
                <a:gd name="T6" fmla="*/ 33 w 67"/>
                <a:gd name="T7" fmla="*/ 16 h 288"/>
                <a:gd name="T8" fmla="*/ 29 w 67"/>
                <a:gd name="T9" fmla="*/ 8 h 288"/>
                <a:gd name="T10" fmla="*/ 29 w 67"/>
                <a:gd name="T11" fmla="*/ 4 h 288"/>
                <a:gd name="T12" fmla="*/ 37 w 67"/>
                <a:gd name="T13" fmla="*/ 0 h 288"/>
                <a:gd name="T14" fmla="*/ 46 w 67"/>
                <a:gd name="T15" fmla="*/ 0 h 288"/>
                <a:gd name="T16" fmla="*/ 58 w 67"/>
                <a:gd name="T17" fmla="*/ 4 h 288"/>
                <a:gd name="T18" fmla="*/ 67 w 67"/>
                <a:gd name="T19" fmla="*/ 12 h 288"/>
                <a:gd name="T20" fmla="*/ 67 w 67"/>
                <a:gd name="T21" fmla="*/ 20 h 288"/>
                <a:gd name="T22" fmla="*/ 67 w 67"/>
                <a:gd name="T23" fmla="*/ 33 h 288"/>
                <a:gd name="T24" fmla="*/ 67 w 67"/>
                <a:gd name="T25" fmla="*/ 46 h 288"/>
                <a:gd name="T26" fmla="*/ 67 w 67"/>
                <a:gd name="T27" fmla="*/ 62 h 288"/>
                <a:gd name="T28" fmla="*/ 67 w 67"/>
                <a:gd name="T29" fmla="*/ 91 h 288"/>
                <a:gd name="T30" fmla="*/ 62 w 67"/>
                <a:gd name="T31" fmla="*/ 154 h 288"/>
                <a:gd name="T32" fmla="*/ 67 w 67"/>
                <a:gd name="T33" fmla="*/ 208 h 288"/>
                <a:gd name="T34" fmla="*/ 67 w 67"/>
                <a:gd name="T35" fmla="*/ 229 h 288"/>
                <a:gd name="T36" fmla="*/ 67 w 67"/>
                <a:gd name="T37" fmla="*/ 250 h 288"/>
                <a:gd name="T38" fmla="*/ 62 w 67"/>
                <a:gd name="T39" fmla="*/ 267 h 288"/>
                <a:gd name="T40" fmla="*/ 58 w 67"/>
                <a:gd name="T41" fmla="*/ 279 h 288"/>
                <a:gd name="T42" fmla="*/ 46 w 67"/>
                <a:gd name="T43" fmla="*/ 288 h 288"/>
                <a:gd name="T44" fmla="*/ 37 w 67"/>
                <a:gd name="T45" fmla="*/ 288 h 288"/>
                <a:gd name="T46" fmla="*/ 33 w 67"/>
                <a:gd name="T47" fmla="*/ 284 h 288"/>
                <a:gd name="T48" fmla="*/ 29 w 67"/>
                <a:gd name="T49" fmla="*/ 271 h 288"/>
                <a:gd name="T50" fmla="*/ 21 w 67"/>
                <a:gd name="T51" fmla="*/ 259 h 288"/>
                <a:gd name="T52" fmla="*/ 8 w 67"/>
                <a:gd name="T53" fmla="*/ 242 h 288"/>
                <a:gd name="T54" fmla="*/ 0 w 67"/>
                <a:gd name="T55" fmla="*/ 234 h 288"/>
                <a:gd name="T56" fmla="*/ 4 w 67"/>
                <a:gd name="T57" fmla="*/ 229 h 288"/>
                <a:gd name="T58" fmla="*/ 12 w 67"/>
                <a:gd name="T59" fmla="*/ 234 h 288"/>
                <a:gd name="T60" fmla="*/ 25 w 67"/>
                <a:gd name="T61" fmla="*/ 238 h 288"/>
                <a:gd name="T62" fmla="*/ 37 w 67"/>
                <a:gd name="T63" fmla="*/ 238 h 288"/>
                <a:gd name="T64" fmla="*/ 37 w 67"/>
                <a:gd name="T65" fmla="*/ 234 h 288"/>
                <a:gd name="T66" fmla="*/ 37 w 67"/>
                <a:gd name="T67" fmla="*/ 229 h 288"/>
                <a:gd name="T68" fmla="*/ 37 w 67"/>
                <a:gd name="T69" fmla="*/ 217 h 288"/>
                <a:gd name="T70" fmla="*/ 42 w 67"/>
                <a:gd name="T71" fmla="*/ 200 h 288"/>
                <a:gd name="T72" fmla="*/ 42 w 67"/>
                <a:gd name="T73" fmla="*/ 146 h 288"/>
                <a:gd name="T74" fmla="*/ 42 w 67"/>
                <a:gd name="T75" fmla="*/ 10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288">
                  <a:moveTo>
                    <a:pt x="42" y="104"/>
                  </a:moveTo>
                  <a:lnTo>
                    <a:pt x="37" y="83"/>
                  </a:lnTo>
                  <a:lnTo>
                    <a:pt x="37" y="66"/>
                  </a:lnTo>
                  <a:lnTo>
                    <a:pt x="37" y="54"/>
                  </a:lnTo>
                  <a:lnTo>
                    <a:pt x="37" y="41"/>
                  </a:lnTo>
                  <a:lnTo>
                    <a:pt x="37" y="29"/>
                  </a:lnTo>
                  <a:lnTo>
                    <a:pt x="37" y="25"/>
                  </a:lnTo>
                  <a:lnTo>
                    <a:pt x="33" y="16"/>
                  </a:lnTo>
                  <a:lnTo>
                    <a:pt x="33" y="12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2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7" y="20"/>
                  </a:lnTo>
                  <a:lnTo>
                    <a:pt x="67" y="29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7" y="46"/>
                  </a:lnTo>
                  <a:lnTo>
                    <a:pt x="67" y="54"/>
                  </a:lnTo>
                  <a:lnTo>
                    <a:pt x="67" y="62"/>
                  </a:lnTo>
                  <a:lnTo>
                    <a:pt x="67" y="79"/>
                  </a:lnTo>
                  <a:lnTo>
                    <a:pt x="67" y="91"/>
                  </a:lnTo>
                  <a:lnTo>
                    <a:pt x="67" y="112"/>
                  </a:lnTo>
                  <a:lnTo>
                    <a:pt x="62" y="154"/>
                  </a:lnTo>
                  <a:lnTo>
                    <a:pt x="67" y="196"/>
                  </a:lnTo>
                  <a:lnTo>
                    <a:pt x="67" y="208"/>
                  </a:lnTo>
                  <a:lnTo>
                    <a:pt x="67" y="217"/>
                  </a:lnTo>
                  <a:lnTo>
                    <a:pt x="67" y="229"/>
                  </a:lnTo>
                  <a:lnTo>
                    <a:pt x="67" y="238"/>
                  </a:lnTo>
                  <a:lnTo>
                    <a:pt x="67" y="250"/>
                  </a:lnTo>
                  <a:lnTo>
                    <a:pt x="62" y="259"/>
                  </a:lnTo>
                  <a:lnTo>
                    <a:pt x="62" y="267"/>
                  </a:lnTo>
                  <a:lnTo>
                    <a:pt x="58" y="271"/>
                  </a:lnTo>
                  <a:lnTo>
                    <a:pt x="58" y="279"/>
                  </a:lnTo>
                  <a:lnTo>
                    <a:pt x="54" y="284"/>
                  </a:lnTo>
                  <a:lnTo>
                    <a:pt x="46" y="288"/>
                  </a:lnTo>
                  <a:lnTo>
                    <a:pt x="42" y="288"/>
                  </a:lnTo>
                  <a:lnTo>
                    <a:pt x="37" y="288"/>
                  </a:lnTo>
                  <a:lnTo>
                    <a:pt x="33" y="288"/>
                  </a:lnTo>
                  <a:lnTo>
                    <a:pt x="33" y="284"/>
                  </a:lnTo>
                  <a:lnTo>
                    <a:pt x="29" y="279"/>
                  </a:lnTo>
                  <a:lnTo>
                    <a:pt x="29" y="271"/>
                  </a:lnTo>
                  <a:lnTo>
                    <a:pt x="25" y="267"/>
                  </a:lnTo>
                  <a:lnTo>
                    <a:pt x="21" y="259"/>
                  </a:lnTo>
                  <a:lnTo>
                    <a:pt x="12" y="250"/>
                  </a:lnTo>
                  <a:lnTo>
                    <a:pt x="8" y="242"/>
                  </a:lnTo>
                  <a:lnTo>
                    <a:pt x="4" y="238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4" y="229"/>
                  </a:lnTo>
                  <a:lnTo>
                    <a:pt x="8" y="229"/>
                  </a:lnTo>
                  <a:lnTo>
                    <a:pt x="12" y="234"/>
                  </a:lnTo>
                  <a:lnTo>
                    <a:pt x="21" y="234"/>
                  </a:lnTo>
                  <a:lnTo>
                    <a:pt x="25" y="238"/>
                  </a:lnTo>
                  <a:lnTo>
                    <a:pt x="33" y="238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7" y="234"/>
                  </a:lnTo>
                  <a:lnTo>
                    <a:pt x="37" y="234"/>
                  </a:lnTo>
                  <a:lnTo>
                    <a:pt x="37" y="229"/>
                  </a:lnTo>
                  <a:lnTo>
                    <a:pt x="37" y="221"/>
                  </a:lnTo>
                  <a:lnTo>
                    <a:pt x="37" y="217"/>
                  </a:lnTo>
                  <a:lnTo>
                    <a:pt x="37" y="208"/>
                  </a:lnTo>
                  <a:lnTo>
                    <a:pt x="42" y="200"/>
                  </a:lnTo>
                  <a:lnTo>
                    <a:pt x="42" y="188"/>
                  </a:lnTo>
                  <a:lnTo>
                    <a:pt x="42" y="146"/>
                  </a:lnTo>
                  <a:lnTo>
                    <a:pt x="42" y="125"/>
                  </a:lnTo>
                  <a:lnTo>
                    <a:pt x="42" y="104"/>
                  </a:lnTo>
                  <a:lnTo>
                    <a:pt x="42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30AE825E-A130-489E-BEEA-A87C54C3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537" y="2003747"/>
              <a:ext cx="1590761" cy="318152"/>
            </a:xfrm>
            <a:custGeom>
              <a:avLst/>
              <a:gdLst>
                <a:gd name="T0" fmla="*/ 0 w 230"/>
                <a:gd name="T1" fmla="*/ 25 h 46"/>
                <a:gd name="T2" fmla="*/ 12 w 230"/>
                <a:gd name="T3" fmla="*/ 25 h 46"/>
                <a:gd name="T4" fmla="*/ 21 w 230"/>
                <a:gd name="T5" fmla="*/ 25 h 46"/>
                <a:gd name="T6" fmla="*/ 29 w 230"/>
                <a:gd name="T7" fmla="*/ 25 h 46"/>
                <a:gd name="T8" fmla="*/ 38 w 230"/>
                <a:gd name="T9" fmla="*/ 25 h 46"/>
                <a:gd name="T10" fmla="*/ 42 w 230"/>
                <a:gd name="T11" fmla="*/ 25 h 46"/>
                <a:gd name="T12" fmla="*/ 46 w 230"/>
                <a:gd name="T13" fmla="*/ 21 h 46"/>
                <a:gd name="T14" fmla="*/ 54 w 230"/>
                <a:gd name="T15" fmla="*/ 21 h 46"/>
                <a:gd name="T16" fmla="*/ 63 w 230"/>
                <a:gd name="T17" fmla="*/ 21 h 46"/>
                <a:gd name="T18" fmla="*/ 75 w 230"/>
                <a:gd name="T19" fmla="*/ 17 h 46"/>
                <a:gd name="T20" fmla="*/ 88 w 230"/>
                <a:gd name="T21" fmla="*/ 17 h 46"/>
                <a:gd name="T22" fmla="*/ 100 w 230"/>
                <a:gd name="T23" fmla="*/ 13 h 46"/>
                <a:gd name="T24" fmla="*/ 117 w 230"/>
                <a:gd name="T25" fmla="*/ 8 h 46"/>
                <a:gd name="T26" fmla="*/ 134 w 230"/>
                <a:gd name="T27" fmla="*/ 8 h 46"/>
                <a:gd name="T28" fmla="*/ 146 w 230"/>
                <a:gd name="T29" fmla="*/ 4 h 46"/>
                <a:gd name="T30" fmla="*/ 159 w 230"/>
                <a:gd name="T31" fmla="*/ 4 h 46"/>
                <a:gd name="T32" fmla="*/ 171 w 230"/>
                <a:gd name="T33" fmla="*/ 0 h 46"/>
                <a:gd name="T34" fmla="*/ 180 w 230"/>
                <a:gd name="T35" fmla="*/ 0 h 46"/>
                <a:gd name="T36" fmla="*/ 188 w 230"/>
                <a:gd name="T37" fmla="*/ 0 h 46"/>
                <a:gd name="T38" fmla="*/ 192 w 230"/>
                <a:gd name="T39" fmla="*/ 0 h 46"/>
                <a:gd name="T40" fmla="*/ 196 w 230"/>
                <a:gd name="T41" fmla="*/ 0 h 46"/>
                <a:gd name="T42" fmla="*/ 209 w 230"/>
                <a:gd name="T43" fmla="*/ 0 h 46"/>
                <a:gd name="T44" fmla="*/ 222 w 230"/>
                <a:gd name="T45" fmla="*/ 4 h 46"/>
                <a:gd name="T46" fmla="*/ 226 w 230"/>
                <a:gd name="T47" fmla="*/ 8 h 46"/>
                <a:gd name="T48" fmla="*/ 230 w 230"/>
                <a:gd name="T49" fmla="*/ 13 h 46"/>
                <a:gd name="T50" fmla="*/ 230 w 230"/>
                <a:gd name="T51" fmla="*/ 13 h 46"/>
                <a:gd name="T52" fmla="*/ 230 w 230"/>
                <a:gd name="T53" fmla="*/ 17 h 46"/>
                <a:gd name="T54" fmla="*/ 230 w 230"/>
                <a:gd name="T55" fmla="*/ 21 h 46"/>
                <a:gd name="T56" fmla="*/ 230 w 230"/>
                <a:gd name="T57" fmla="*/ 25 h 46"/>
                <a:gd name="T58" fmla="*/ 230 w 230"/>
                <a:gd name="T59" fmla="*/ 25 h 46"/>
                <a:gd name="T60" fmla="*/ 226 w 230"/>
                <a:gd name="T61" fmla="*/ 25 h 46"/>
                <a:gd name="T62" fmla="*/ 222 w 230"/>
                <a:gd name="T63" fmla="*/ 25 h 46"/>
                <a:gd name="T64" fmla="*/ 213 w 230"/>
                <a:gd name="T65" fmla="*/ 25 h 46"/>
                <a:gd name="T66" fmla="*/ 205 w 230"/>
                <a:gd name="T67" fmla="*/ 25 h 46"/>
                <a:gd name="T68" fmla="*/ 196 w 230"/>
                <a:gd name="T69" fmla="*/ 25 h 46"/>
                <a:gd name="T70" fmla="*/ 184 w 230"/>
                <a:gd name="T71" fmla="*/ 25 h 46"/>
                <a:gd name="T72" fmla="*/ 176 w 230"/>
                <a:gd name="T73" fmla="*/ 25 h 46"/>
                <a:gd name="T74" fmla="*/ 171 w 230"/>
                <a:gd name="T75" fmla="*/ 25 h 46"/>
                <a:gd name="T76" fmla="*/ 167 w 230"/>
                <a:gd name="T77" fmla="*/ 25 h 46"/>
                <a:gd name="T78" fmla="*/ 167 w 230"/>
                <a:gd name="T79" fmla="*/ 25 h 46"/>
                <a:gd name="T80" fmla="*/ 163 w 230"/>
                <a:gd name="T81" fmla="*/ 25 h 46"/>
                <a:gd name="T82" fmla="*/ 155 w 230"/>
                <a:gd name="T83" fmla="*/ 25 h 46"/>
                <a:gd name="T84" fmla="*/ 150 w 230"/>
                <a:gd name="T85" fmla="*/ 25 h 46"/>
                <a:gd name="T86" fmla="*/ 138 w 230"/>
                <a:gd name="T87" fmla="*/ 29 h 46"/>
                <a:gd name="T88" fmla="*/ 130 w 230"/>
                <a:gd name="T89" fmla="*/ 29 h 46"/>
                <a:gd name="T90" fmla="*/ 117 w 230"/>
                <a:gd name="T91" fmla="*/ 29 h 46"/>
                <a:gd name="T92" fmla="*/ 104 w 230"/>
                <a:gd name="T93" fmla="*/ 33 h 46"/>
                <a:gd name="T94" fmla="*/ 88 w 230"/>
                <a:gd name="T95" fmla="*/ 38 h 46"/>
                <a:gd name="T96" fmla="*/ 75 w 230"/>
                <a:gd name="T97" fmla="*/ 38 h 46"/>
                <a:gd name="T98" fmla="*/ 63 w 230"/>
                <a:gd name="T99" fmla="*/ 42 h 46"/>
                <a:gd name="T100" fmla="*/ 54 w 230"/>
                <a:gd name="T101" fmla="*/ 42 h 46"/>
                <a:gd name="T102" fmla="*/ 46 w 230"/>
                <a:gd name="T103" fmla="*/ 42 h 46"/>
                <a:gd name="T104" fmla="*/ 42 w 230"/>
                <a:gd name="T105" fmla="*/ 42 h 46"/>
                <a:gd name="T106" fmla="*/ 38 w 230"/>
                <a:gd name="T107" fmla="*/ 46 h 46"/>
                <a:gd name="T108" fmla="*/ 33 w 230"/>
                <a:gd name="T109" fmla="*/ 46 h 46"/>
                <a:gd name="T110" fmla="*/ 25 w 230"/>
                <a:gd name="T111" fmla="*/ 46 h 46"/>
                <a:gd name="T112" fmla="*/ 17 w 230"/>
                <a:gd name="T113" fmla="*/ 46 h 46"/>
                <a:gd name="T114" fmla="*/ 12 w 230"/>
                <a:gd name="T115" fmla="*/ 42 h 46"/>
                <a:gd name="T116" fmla="*/ 8 w 230"/>
                <a:gd name="T117" fmla="*/ 38 h 46"/>
                <a:gd name="T118" fmla="*/ 4 w 230"/>
                <a:gd name="T119" fmla="*/ 33 h 46"/>
                <a:gd name="T120" fmla="*/ 0 w 230"/>
                <a:gd name="T121" fmla="*/ 25 h 46"/>
                <a:gd name="T122" fmla="*/ 0 w 230"/>
                <a:gd name="T12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" h="46">
                  <a:moveTo>
                    <a:pt x="0" y="25"/>
                  </a:moveTo>
                  <a:lnTo>
                    <a:pt x="12" y="25"/>
                  </a:lnTo>
                  <a:lnTo>
                    <a:pt x="21" y="25"/>
                  </a:lnTo>
                  <a:lnTo>
                    <a:pt x="29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6" y="21"/>
                  </a:lnTo>
                  <a:lnTo>
                    <a:pt x="54" y="21"/>
                  </a:lnTo>
                  <a:lnTo>
                    <a:pt x="63" y="21"/>
                  </a:lnTo>
                  <a:lnTo>
                    <a:pt x="75" y="17"/>
                  </a:lnTo>
                  <a:lnTo>
                    <a:pt x="88" y="17"/>
                  </a:lnTo>
                  <a:lnTo>
                    <a:pt x="100" y="13"/>
                  </a:lnTo>
                  <a:lnTo>
                    <a:pt x="117" y="8"/>
                  </a:lnTo>
                  <a:lnTo>
                    <a:pt x="134" y="8"/>
                  </a:lnTo>
                  <a:lnTo>
                    <a:pt x="146" y="4"/>
                  </a:lnTo>
                  <a:lnTo>
                    <a:pt x="159" y="4"/>
                  </a:lnTo>
                  <a:lnTo>
                    <a:pt x="171" y="0"/>
                  </a:lnTo>
                  <a:lnTo>
                    <a:pt x="180" y="0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9" y="0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7"/>
                  </a:lnTo>
                  <a:lnTo>
                    <a:pt x="230" y="21"/>
                  </a:lnTo>
                  <a:lnTo>
                    <a:pt x="230" y="25"/>
                  </a:lnTo>
                  <a:lnTo>
                    <a:pt x="230" y="25"/>
                  </a:lnTo>
                  <a:lnTo>
                    <a:pt x="226" y="25"/>
                  </a:lnTo>
                  <a:lnTo>
                    <a:pt x="222" y="25"/>
                  </a:lnTo>
                  <a:lnTo>
                    <a:pt x="213" y="25"/>
                  </a:lnTo>
                  <a:lnTo>
                    <a:pt x="205" y="25"/>
                  </a:lnTo>
                  <a:lnTo>
                    <a:pt x="196" y="25"/>
                  </a:lnTo>
                  <a:lnTo>
                    <a:pt x="184" y="25"/>
                  </a:lnTo>
                  <a:lnTo>
                    <a:pt x="176" y="25"/>
                  </a:lnTo>
                  <a:lnTo>
                    <a:pt x="171" y="2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63" y="25"/>
                  </a:lnTo>
                  <a:lnTo>
                    <a:pt x="155" y="25"/>
                  </a:lnTo>
                  <a:lnTo>
                    <a:pt x="150" y="25"/>
                  </a:lnTo>
                  <a:lnTo>
                    <a:pt x="138" y="29"/>
                  </a:lnTo>
                  <a:lnTo>
                    <a:pt x="130" y="29"/>
                  </a:lnTo>
                  <a:lnTo>
                    <a:pt x="117" y="29"/>
                  </a:lnTo>
                  <a:lnTo>
                    <a:pt x="104" y="33"/>
                  </a:lnTo>
                  <a:lnTo>
                    <a:pt x="88" y="38"/>
                  </a:lnTo>
                  <a:lnTo>
                    <a:pt x="75" y="38"/>
                  </a:lnTo>
                  <a:lnTo>
                    <a:pt x="63" y="42"/>
                  </a:lnTo>
                  <a:lnTo>
                    <a:pt x="54" y="42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3" y="46"/>
                  </a:lnTo>
                  <a:lnTo>
                    <a:pt x="25" y="46"/>
                  </a:lnTo>
                  <a:lnTo>
                    <a:pt x="17" y="46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3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6">
              <a:extLst>
                <a:ext uri="{FF2B5EF4-FFF2-40B4-BE49-F238E27FC236}">
                  <a16:creationId xmlns:a16="http://schemas.microsoft.com/office/drawing/2014/main" id="{A44DDB2D-52C2-4CE3-A38B-CB3D400B3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779" y="2321899"/>
              <a:ext cx="982122" cy="290487"/>
            </a:xfrm>
            <a:custGeom>
              <a:avLst/>
              <a:gdLst>
                <a:gd name="T0" fmla="*/ 58 w 142"/>
                <a:gd name="T1" fmla="*/ 13 h 42"/>
                <a:gd name="T2" fmla="*/ 75 w 142"/>
                <a:gd name="T3" fmla="*/ 8 h 42"/>
                <a:gd name="T4" fmla="*/ 88 w 142"/>
                <a:gd name="T5" fmla="*/ 4 h 42"/>
                <a:gd name="T6" fmla="*/ 100 w 142"/>
                <a:gd name="T7" fmla="*/ 4 h 42"/>
                <a:gd name="T8" fmla="*/ 109 w 142"/>
                <a:gd name="T9" fmla="*/ 0 h 42"/>
                <a:gd name="T10" fmla="*/ 117 w 142"/>
                <a:gd name="T11" fmla="*/ 0 h 42"/>
                <a:gd name="T12" fmla="*/ 125 w 142"/>
                <a:gd name="T13" fmla="*/ 0 h 42"/>
                <a:gd name="T14" fmla="*/ 129 w 142"/>
                <a:gd name="T15" fmla="*/ 0 h 42"/>
                <a:gd name="T16" fmla="*/ 134 w 142"/>
                <a:gd name="T17" fmla="*/ 4 h 42"/>
                <a:gd name="T18" fmla="*/ 138 w 142"/>
                <a:gd name="T19" fmla="*/ 8 h 42"/>
                <a:gd name="T20" fmla="*/ 142 w 142"/>
                <a:gd name="T21" fmla="*/ 17 h 42"/>
                <a:gd name="T22" fmla="*/ 138 w 142"/>
                <a:gd name="T23" fmla="*/ 21 h 42"/>
                <a:gd name="T24" fmla="*/ 134 w 142"/>
                <a:gd name="T25" fmla="*/ 21 h 42"/>
                <a:gd name="T26" fmla="*/ 129 w 142"/>
                <a:gd name="T27" fmla="*/ 25 h 42"/>
                <a:gd name="T28" fmla="*/ 125 w 142"/>
                <a:gd name="T29" fmla="*/ 25 h 42"/>
                <a:gd name="T30" fmla="*/ 121 w 142"/>
                <a:gd name="T31" fmla="*/ 25 h 42"/>
                <a:gd name="T32" fmla="*/ 113 w 142"/>
                <a:gd name="T33" fmla="*/ 25 h 42"/>
                <a:gd name="T34" fmla="*/ 104 w 142"/>
                <a:gd name="T35" fmla="*/ 25 h 42"/>
                <a:gd name="T36" fmla="*/ 92 w 142"/>
                <a:gd name="T37" fmla="*/ 25 h 42"/>
                <a:gd name="T38" fmla="*/ 79 w 142"/>
                <a:gd name="T39" fmla="*/ 29 h 42"/>
                <a:gd name="T40" fmla="*/ 67 w 142"/>
                <a:gd name="T41" fmla="*/ 29 h 42"/>
                <a:gd name="T42" fmla="*/ 54 w 142"/>
                <a:gd name="T43" fmla="*/ 33 h 42"/>
                <a:gd name="T44" fmla="*/ 37 w 142"/>
                <a:gd name="T45" fmla="*/ 38 h 42"/>
                <a:gd name="T46" fmla="*/ 29 w 142"/>
                <a:gd name="T47" fmla="*/ 38 h 42"/>
                <a:gd name="T48" fmla="*/ 21 w 142"/>
                <a:gd name="T49" fmla="*/ 42 h 42"/>
                <a:gd name="T50" fmla="*/ 21 w 142"/>
                <a:gd name="T51" fmla="*/ 42 h 42"/>
                <a:gd name="T52" fmla="*/ 12 w 142"/>
                <a:gd name="T53" fmla="*/ 38 h 42"/>
                <a:gd name="T54" fmla="*/ 8 w 142"/>
                <a:gd name="T55" fmla="*/ 38 h 42"/>
                <a:gd name="T56" fmla="*/ 4 w 142"/>
                <a:gd name="T57" fmla="*/ 33 h 42"/>
                <a:gd name="T58" fmla="*/ 0 w 142"/>
                <a:gd name="T59" fmla="*/ 29 h 42"/>
                <a:gd name="T60" fmla="*/ 0 w 142"/>
                <a:gd name="T61" fmla="*/ 25 h 42"/>
                <a:gd name="T62" fmla="*/ 0 w 142"/>
                <a:gd name="T63" fmla="*/ 21 h 42"/>
                <a:gd name="T64" fmla="*/ 8 w 142"/>
                <a:gd name="T65" fmla="*/ 21 h 42"/>
                <a:gd name="T66" fmla="*/ 25 w 142"/>
                <a:gd name="T67" fmla="*/ 17 h 42"/>
                <a:gd name="T68" fmla="*/ 37 w 142"/>
                <a:gd name="T69" fmla="*/ 13 h 42"/>
                <a:gd name="T70" fmla="*/ 58 w 142"/>
                <a:gd name="T71" fmla="*/ 13 h 42"/>
                <a:gd name="T72" fmla="*/ 58 w 142"/>
                <a:gd name="T73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42">
                  <a:moveTo>
                    <a:pt x="58" y="13"/>
                  </a:moveTo>
                  <a:lnTo>
                    <a:pt x="75" y="8"/>
                  </a:lnTo>
                  <a:lnTo>
                    <a:pt x="88" y="4"/>
                  </a:lnTo>
                  <a:lnTo>
                    <a:pt x="100" y="4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4" y="4"/>
                  </a:lnTo>
                  <a:lnTo>
                    <a:pt x="138" y="8"/>
                  </a:lnTo>
                  <a:lnTo>
                    <a:pt x="142" y="17"/>
                  </a:lnTo>
                  <a:lnTo>
                    <a:pt x="138" y="21"/>
                  </a:lnTo>
                  <a:lnTo>
                    <a:pt x="134" y="21"/>
                  </a:lnTo>
                  <a:lnTo>
                    <a:pt x="129" y="25"/>
                  </a:lnTo>
                  <a:lnTo>
                    <a:pt x="125" y="25"/>
                  </a:lnTo>
                  <a:lnTo>
                    <a:pt x="121" y="25"/>
                  </a:lnTo>
                  <a:lnTo>
                    <a:pt x="113" y="25"/>
                  </a:lnTo>
                  <a:lnTo>
                    <a:pt x="104" y="25"/>
                  </a:lnTo>
                  <a:lnTo>
                    <a:pt x="92" y="25"/>
                  </a:lnTo>
                  <a:lnTo>
                    <a:pt x="79" y="29"/>
                  </a:lnTo>
                  <a:lnTo>
                    <a:pt x="67" y="29"/>
                  </a:lnTo>
                  <a:lnTo>
                    <a:pt x="54" y="33"/>
                  </a:lnTo>
                  <a:lnTo>
                    <a:pt x="37" y="38"/>
                  </a:lnTo>
                  <a:lnTo>
                    <a:pt x="29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25" y="17"/>
                  </a:lnTo>
                  <a:lnTo>
                    <a:pt x="37" y="13"/>
                  </a:lnTo>
                  <a:lnTo>
                    <a:pt x="58" y="13"/>
                  </a:lnTo>
                  <a:lnTo>
                    <a:pt x="58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7">
              <a:extLst>
                <a:ext uri="{FF2B5EF4-FFF2-40B4-BE49-F238E27FC236}">
                  <a16:creationId xmlns:a16="http://schemas.microsoft.com/office/drawing/2014/main" id="{893AD97D-9BAA-4965-BB10-F6890F358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868" y="2612386"/>
              <a:ext cx="235156" cy="290487"/>
            </a:xfrm>
            <a:custGeom>
              <a:avLst/>
              <a:gdLst>
                <a:gd name="T0" fmla="*/ 17 w 34"/>
                <a:gd name="T1" fmla="*/ 4 h 42"/>
                <a:gd name="T2" fmla="*/ 25 w 34"/>
                <a:gd name="T3" fmla="*/ 8 h 42"/>
                <a:gd name="T4" fmla="*/ 34 w 34"/>
                <a:gd name="T5" fmla="*/ 17 h 42"/>
                <a:gd name="T6" fmla="*/ 34 w 34"/>
                <a:gd name="T7" fmla="*/ 25 h 42"/>
                <a:gd name="T8" fmla="*/ 34 w 34"/>
                <a:gd name="T9" fmla="*/ 33 h 42"/>
                <a:gd name="T10" fmla="*/ 34 w 34"/>
                <a:gd name="T11" fmla="*/ 37 h 42"/>
                <a:gd name="T12" fmla="*/ 30 w 34"/>
                <a:gd name="T13" fmla="*/ 42 h 42"/>
                <a:gd name="T14" fmla="*/ 30 w 34"/>
                <a:gd name="T15" fmla="*/ 42 h 42"/>
                <a:gd name="T16" fmla="*/ 25 w 34"/>
                <a:gd name="T17" fmla="*/ 42 h 42"/>
                <a:gd name="T18" fmla="*/ 25 w 34"/>
                <a:gd name="T19" fmla="*/ 42 h 42"/>
                <a:gd name="T20" fmla="*/ 21 w 34"/>
                <a:gd name="T21" fmla="*/ 42 h 42"/>
                <a:gd name="T22" fmla="*/ 13 w 34"/>
                <a:gd name="T23" fmla="*/ 37 h 42"/>
                <a:gd name="T24" fmla="*/ 9 w 34"/>
                <a:gd name="T25" fmla="*/ 33 h 42"/>
                <a:gd name="T26" fmla="*/ 4 w 34"/>
                <a:gd name="T27" fmla="*/ 29 h 42"/>
                <a:gd name="T28" fmla="*/ 4 w 34"/>
                <a:gd name="T29" fmla="*/ 17 h 42"/>
                <a:gd name="T30" fmla="*/ 0 w 34"/>
                <a:gd name="T31" fmla="*/ 12 h 42"/>
                <a:gd name="T32" fmla="*/ 0 w 34"/>
                <a:gd name="T33" fmla="*/ 8 h 42"/>
                <a:gd name="T34" fmla="*/ 0 w 34"/>
                <a:gd name="T35" fmla="*/ 4 h 42"/>
                <a:gd name="T36" fmla="*/ 4 w 34"/>
                <a:gd name="T37" fmla="*/ 0 h 42"/>
                <a:gd name="T38" fmla="*/ 9 w 34"/>
                <a:gd name="T39" fmla="*/ 0 h 42"/>
                <a:gd name="T40" fmla="*/ 13 w 34"/>
                <a:gd name="T41" fmla="*/ 0 h 42"/>
                <a:gd name="T42" fmla="*/ 17 w 34"/>
                <a:gd name="T43" fmla="*/ 4 h 42"/>
                <a:gd name="T44" fmla="*/ 17 w 34"/>
                <a:gd name="T45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2">
                  <a:moveTo>
                    <a:pt x="17" y="4"/>
                  </a:moveTo>
                  <a:lnTo>
                    <a:pt x="25" y="8"/>
                  </a:lnTo>
                  <a:lnTo>
                    <a:pt x="34" y="17"/>
                  </a:lnTo>
                  <a:lnTo>
                    <a:pt x="34" y="25"/>
                  </a:lnTo>
                  <a:lnTo>
                    <a:pt x="34" y="33"/>
                  </a:lnTo>
                  <a:lnTo>
                    <a:pt x="34" y="37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3" y="37"/>
                  </a:lnTo>
                  <a:lnTo>
                    <a:pt x="9" y="33"/>
                  </a:lnTo>
                  <a:lnTo>
                    <a:pt x="4" y="29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1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8">
              <a:extLst>
                <a:ext uri="{FF2B5EF4-FFF2-40B4-BE49-F238E27FC236}">
                  <a16:creationId xmlns:a16="http://schemas.microsoft.com/office/drawing/2014/main" id="{A342962C-DD13-41D4-ACB5-53535507A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626" y="2812962"/>
              <a:ext cx="719301" cy="518729"/>
            </a:xfrm>
            <a:custGeom>
              <a:avLst/>
              <a:gdLst>
                <a:gd name="T0" fmla="*/ 29 w 104"/>
                <a:gd name="T1" fmla="*/ 75 h 75"/>
                <a:gd name="T2" fmla="*/ 25 w 104"/>
                <a:gd name="T3" fmla="*/ 75 h 75"/>
                <a:gd name="T4" fmla="*/ 21 w 104"/>
                <a:gd name="T5" fmla="*/ 75 h 75"/>
                <a:gd name="T6" fmla="*/ 17 w 104"/>
                <a:gd name="T7" fmla="*/ 71 h 75"/>
                <a:gd name="T8" fmla="*/ 12 w 104"/>
                <a:gd name="T9" fmla="*/ 67 h 75"/>
                <a:gd name="T10" fmla="*/ 4 w 104"/>
                <a:gd name="T11" fmla="*/ 59 h 75"/>
                <a:gd name="T12" fmla="*/ 4 w 104"/>
                <a:gd name="T13" fmla="*/ 54 h 75"/>
                <a:gd name="T14" fmla="*/ 0 w 104"/>
                <a:gd name="T15" fmla="*/ 50 h 75"/>
                <a:gd name="T16" fmla="*/ 0 w 104"/>
                <a:gd name="T17" fmla="*/ 46 h 75"/>
                <a:gd name="T18" fmla="*/ 0 w 104"/>
                <a:gd name="T19" fmla="*/ 42 h 75"/>
                <a:gd name="T20" fmla="*/ 4 w 104"/>
                <a:gd name="T21" fmla="*/ 42 h 75"/>
                <a:gd name="T22" fmla="*/ 8 w 104"/>
                <a:gd name="T23" fmla="*/ 42 h 75"/>
                <a:gd name="T24" fmla="*/ 12 w 104"/>
                <a:gd name="T25" fmla="*/ 42 h 75"/>
                <a:gd name="T26" fmla="*/ 17 w 104"/>
                <a:gd name="T27" fmla="*/ 42 h 75"/>
                <a:gd name="T28" fmla="*/ 21 w 104"/>
                <a:gd name="T29" fmla="*/ 42 h 75"/>
                <a:gd name="T30" fmla="*/ 25 w 104"/>
                <a:gd name="T31" fmla="*/ 42 h 75"/>
                <a:gd name="T32" fmla="*/ 25 w 104"/>
                <a:gd name="T33" fmla="*/ 42 h 75"/>
                <a:gd name="T34" fmla="*/ 29 w 104"/>
                <a:gd name="T35" fmla="*/ 38 h 75"/>
                <a:gd name="T36" fmla="*/ 33 w 104"/>
                <a:gd name="T37" fmla="*/ 38 h 75"/>
                <a:gd name="T38" fmla="*/ 42 w 104"/>
                <a:gd name="T39" fmla="*/ 33 h 75"/>
                <a:gd name="T40" fmla="*/ 46 w 104"/>
                <a:gd name="T41" fmla="*/ 29 h 75"/>
                <a:gd name="T42" fmla="*/ 54 w 104"/>
                <a:gd name="T43" fmla="*/ 25 h 75"/>
                <a:gd name="T44" fmla="*/ 67 w 104"/>
                <a:gd name="T45" fmla="*/ 21 h 75"/>
                <a:gd name="T46" fmla="*/ 75 w 104"/>
                <a:gd name="T47" fmla="*/ 13 h 75"/>
                <a:gd name="T48" fmla="*/ 83 w 104"/>
                <a:gd name="T49" fmla="*/ 8 h 75"/>
                <a:gd name="T50" fmla="*/ 88 w 104"/>
                <a:gd name="T51" fmla="*/ 4 h 75"/>
                <a:gd name="T52" fmla="*/ 96 w 104"/>
                <a:gd name="T53" fmla="*/ 4 h 75"/>
                <a:gd name="T54" fmla="*/ 100 w 104"/>
                <a:gd name="T55" fmla="*/ 0 h 75"/>
                <a:gd name="T56" fmla="*/ 104 w 104"/>
                <a:gd name="T57" fmla="*/ 0 h 75"/>
                <a:gd name="T58" fmla="*/ 104 w 104"/>
                <a:gd name="T59" fmla="*/ 0 h 75"/>
                <a:gd name="T60" fmla="*/ 104 w 104"/>
                <a:gd name="T61" fmla="*/ 0 h 75"/>
                <a:gd name="T62" fmla="*/ 104 w 104"/>
                <a:gd name="T63" fmla="*/ 4 h 75"/>
                <a:gd name="T64" fmla="*/ 104 w 104"/>
                <a:gd name="T65" fmla="*/ 4 h 75"/>
                <a:gd name="T66" fmla="*/ 100 w 104"/>
                <a:gd name="T67" fmla="*/ 8 h 75"/>
                <a:gd name="T68" fmla="*/ 100 w 104"/>
                <a:gd name="T69" fmla="*/ 13 h 75"/>
                <a:gd name="T70" fmla="*/ 92 w 104"/>
                <a:gd name="T71" fmla="*/ 17 h 75"/>
                <a:gd name="T72" fmla="*/ 88 w 104"/>
                <a:gd name="T73" fmla="*/ 25 h 75"/>
                <a:gd name="T74" fmla="*/ 79 w 104"/>
                <a:gd name="T75" fmla="*/ 29 h 75"/>
                <a:gd name="T76" fmla="*/ 75 w 104"/>
                <a:gd name="T77" fmla="*/ 38 h 75"/>
                <a:gd name="T78" fmla="*/ 58 w 104"/>
                <a:gd name="T79" fmla="*/ 54 h 75"/>
                <a:gd name="T80" fmla="*/ 46 w 104"/>
                <a:gd name="T81" fmla="*/ 67 h 75"/>
                <a:gd name="T82" fmla="*/ 37 w 104"/>
                <a:gd name="T83" fmla="*/ 71 h 75"/>
                <a:gd name="T84" fmla="*/ 29 w 104"/>
                <a:gd name="T85" fmla="*/ 75 h 75"/>
                <a:gd name="T86" fmla="*/ 29 w 104"/>
                <a:gd name="T8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75">
                  <a:moveTo>
                    <a:pt x="29" y="75"/>
                  </a:moveTo>
                  <a:lnTo>
                    <a:pt x="25" y="75"/>
                  </a:lnTo>
                  <a:lnTo>
                    <a:pt x="21" y="75"/>
                  </a:lnTo>
                  <a:lnTo>
                    <a:pt x="17" y="71"/>
                  </a:lnTo>
                  <a:lnTo>
                    <a:pt x="12" y="67"/>
                  </a:lnTo>
                  <a:lnTo>
                    <a:pt x="4" y="59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2" y="42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9" y="38"/>
                  </a:lnTo>
                  <a:lnTo>
                    <a:pt x="33" y="38"/>
                  </a:lnTo>
                  <a:lnTo>
                    <a:pt x="42" y="33"/>
                  </a:lnTo>
                  <a:lnTo>
                    <a:pt x="46" y="29"/>
                  </a:lnTo>
                  <a:lnTo>
                    <a:pt x="54" y="25"/>
                  </a:lnTo>
                  <a:lnTo>
                    <a:pt x="67" y="21"/>
                  </a:lnTo>
                  <a:lnTo>
                    <a:pt x="75" y="13"/>
                  </a:lnTo>
                  <a:lnTo>
                    <a:pt x="83" y="8"/>
                  </a:lnTo>
                  <a:lnTo>
                    <a:pt x="88" y="4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0" y="8"/>
                  </a:lnTo>
                  <a:lnTo>
                    <a:pt x="100" y="13"/>
                  </a:lnTo>
                  <a:lnTo>
                    <a:pt x="92" y="17"/>
                  </a:lnTo>
                  <a:lnTo>
                    <a:pt x="88" y="25"/>
                  </a:lnTo>
                  <a:lnTo>
                    <a:pt x="79" y="29"/>
                  </a:lnTo>
                  <a:lnTo>
                    <a:pt x="75" y="38"/>
                  </a:lnTo>
                  <a:lnTo>
                    <a:pt x="58" y="54"/>
                  </a:lnTo>
                  <a:lnTo>
                    <a:pt x="46" y="67"/>
                  </a:lnTo>
                  <a:lnTo>
                    <a:pt x="37" y="71"/>
                  </a:lnTo>
                  <a:lnTo>
                    <a:pt x="29" y="75"/>
                  </a:lnTo>
                  <a:lnTo>
                    <a:pt x="29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39">
              <a:extLst>
                <a:ext uri="{FF2B5EF4-FFF2-40B4-BE49-F238E27FC236}">
                  <a16:creationId xmlns:a16="http://schemas.microsoft.com/office/drawing/2014/main" id="{019B5992-68DB-415F-BA15-6F1512E6F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414" y="2439479"/>
              <a:ext cx="491063" cy="428814"/>
            </a:xfrm>
            <a:custGeom>
              <a:avLst/>
              <a:gdLst>
                <a:gd name="T0" fmla="*/ 29 w 71"/>
                <a:gd name="T1" fmla="*/ 25 h 62"/>
                <a:gd name="T2" fmla="*/ 38 w 71"/>
                <a:gd name="T3" fmla="*/ 16 h 62"/>
                <a:gd name="T4" fmla="*/ 38 w 71"/>
                <a:gd name="T5" fmla="*/ 16 h 62"/>
                <a:gd name="T6" fmla="*/ 38 w 71"/>
                <a:gd name="T7" fmla="*/ 12 h 62"/>
                <a:gd name="T8" fmla="*/ 34 w 71"/>
                <a:gd name="T9" fmla="*/ 8 h 62"/>
                <a:gd name="T10" fmla="*/ 38 w 71"/>
                <a:gd name="T11" fmla="*/ 4 h 62"/>
                <a:gd name="T12" fmla="*/ 38 w 71"/>
                <a:gd name="T13" fmla="*/ 4 h 62"/>
                <a:gd name="T14" fmla="*/ 42 w 71"/>
                <a:gd name="T15" fmla="*/ 4 h 62"/>
                <a:gd name="T16" fmla="*/ 42 w 71"/>
                <a:gd name="T17" fmla="*/ 0 h 62"/>
                <a:gd name="T18" fmla="*/ 46 w 71"/>
                <a:gd name="T19" fmla="*/ 4 h 62"/>
                <a:gd name="T20" fmla="*/ 55 w 71"/>
                <a:gd name="T21" fmla="*/ 4 h 62"/>
                <a:gd name="T22" fmla="*/ 59 w 71"/>
                <a:gd name="T23" fmla="*/ 8 h 62"/>
                <a:gd name="T24" fmla="*/ 63 w 71"/>
                <a:gd name="T25" fmla="*/ 16 h 62"/>
                <a:gd name="T26" fmla="*/ 67 w 71"/>
                <a:gd name="T27" fmla="*/ 21 h 62"/>
                <a:gd name="T28" fmla="*/ 67 w 71"/>
                <a:gd name="T29" fmla="*/ 25 h 62"/>
                <a:gd name="T30" fmla="*/ 71 w 71"/>
                <a:gd name="T31" fmla="*/ 29 h 62"/>
                <a:gd name="T32" fmla="*/ 67 w 71"/>
                <a:gd name="T33" fmla="*/ 29 h 62"/>
                <a:gd name="T34" fmla="*/ 63 w 71"/>
                <a:gd name="T35" fmla="*/ 33 h 62"/>
                <a:gd name="T36" fmla="*/ 59 w 71"/>
                <a:gd name="T37" fmla="*/ 37 h 62"/>
                <a:gd name="T38" fmla="*/ 55 w 71"/>
                <a:gd name="T39" fmla="*/ 42 h 62"/>
                <a:gd name="T40" fmla="*/ 42 w 71"/>
                <a:gd name="T41" fmla="*/ 46 h 62"/>
                <a:gd name="T42" fmla="*/ 34 w 71"/>
                <a:gd name="T43" fmla="*/ 50 h 62"/>
                <a:gd name="T44" fmla="*/ 21 w 71"/>
                <a:gd name="T45" fmla="*/ 54 h 62"/>
                <a:gd name="T46" fmla="*/ 9 w 71"/>
                <a:gd name="T47" fmla="*/ 62 h 62"/>
                <a:gd name="T48" fmla="*/ 0 w 71"/>
                <a:gd name="T49" fmla="*/ 54 h 62"/>
                <a:gd name="T50" fmla="*/ 13 w 71"/>
                <a:gd name="T51" fmla="*/ 46 h 62"/>
                <a:gd name="T52" fmla="*/ 21 w 71"/>
                <a:gd name="T53" fmla="*/ 33 h 62"/>
                <a:gd name="T54" fmla="*/ 29 w 71"/>
                <a:gd name="T55" fmla="*/ 29 h 62"/>
                <a:gd name="T56" fmla="*/ 29 w 71"/>
                <a:gd name="T57" fmla="*/ 25 h 62"/>
                <a:gd name="T58" fmla="*/ 29 w 71"/>
                <a:gd name="T59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62">
                  <a:moveTo>
                    <a:pt x="29" y="25"/>
                  </a:moveTo>
                  <a:lnTo>
                    <a:pt x="38" y="16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6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71" y="29"/>
                  </a:lnTo>
                  <a:lnTo>
                    <a:pt x="67" y="29"/>
                  </a:lnTo>
                  <a:lnTo>
                    <a:pt x="63" y="33"/>
                  </a:lnTo>
                  <a:lnTo>
                    <a:pt x="59" y="37"/>
                  </a:lnTo>
                  <a:lnTo>
                    <a:pt x="55" y="42"/>
                  </a:lnTo>
                  <a:lnTo>
                    <a:pt x="42" y="46"/>
                  </a:lnTo>
                  <a:lnTo>
                    <a:pt x="34" y="50"/>
                  </a:lnTo>
                  <a:lnTo>
                    <a:pt x="21" y="54"/>
                  </a:lnTo>
                  <a:lnTo>
                    <a:pt x="9" y="62"/>
                  </a:lnTo>
                  <a:lnTo>
                    <a:pt x="0" y="54"/>
                  </a:lnTo>
                  <a:lnTo>
                    <a:pt x="13" y="46"/>
                  </a:lnTo>
                  <a:lnTo>
                    <a:pt x="21" y="33"/>
                  </a:lnTo>
                  <a:lnTo>
                    <a:pt x="29" y="29"/>
                  </a:lnTo>
                  <a:lnTo>
                    <a:pt x="29" y="25"/>
                  </a:lnTo>
                  <a:lnTo>
                    <a:pt x="29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0">
              <a:extLst>
                <a:ext uri="{FF2B5EF4-FFF2-40B4-BE49-F238E27FC236}">
                  <a16:creationId xmlns:a16="http://schemas.microsoft.com/office/drawing/2014/main" id="{AE04923E-7AFE-4558-AAD4-1BDDF30B2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176" y="2522475"/>
              <a:ext cx="1272609" cy="836881"/>
            </a:xfrm>
            <a:custGeom>
              <a:avLst/>
              <a:gdLst>
                <a:gd name="T0" fmla="*/ 92 w 184"/>
                <a:gd name="T1" fmla="*/ 113 h 121"/>
                <a:gd name="T2" fmla="*/ 88 w 184"/>
                <a:gd name="T3" fmla="*/ 109 h 121"/>
                <a:gd name="T4" fmla="*/ 79 w 184"/>
                <a:gd name="T5" fmla="*/ 101 h 121"/>
                <a:gd name="T6" fmla="*/ 67 w 184"/>
                <a:gd name="T7" fmla="*/ 88 h 121"/>
                <a:gd name="T8" fmla="*/ 54 w 184"/>
                <a:gd name="T9" fmla="*/ 75 h 121"/>
                <a:gd name="T10" fmla="*/ 25 w 184"/>
                <a:gd name="T11" fmla="*/ 46 h 121"/>
                <a:gd name="T12" fmla="*/ 12 w 184"/>
                <a:gd name="T13" fmla="*/ 34 h 121"/>
                <a:gd name="T14" fmla="*/ 0 w 184"/>
                <a:gd name="T15" fmla="*/ 21 h 121"/>
                <a:gd name="T16" fmla="*/ 0 w 184"/>
                <a:gd name="T17" fmla="*/ 0 h 121"/>
                <a:gd name="T18" fmla="*/ 16 w 184"/>
                <a:gd name="T19" fmla="*/ 17 h 121"/>
                <a:gd name="T20" fmla="*/ 33 w 184"/>
                <a:gd name="T21" fmla="*/ 30 h 121"/>
                <a:gd name="T22" fmla="*/ 46 w 184"/>
                <a:gd name="T23" fmla="*/ 42 h 121"/>
                <a:gd name="T24" fmla="*/ 58 w 184"/>
                <a:gd name="T25" fmla="*/ 50 h 121"/>
                <a:gd name="T26" fmla="*/ 71 w 184"/>
                <a:gd name="T27" fmla="*/ 59 h 121"/>
                <a:gd name="T28" fmla="*/ 79 w 184"/>
                <a:gd name="T29" fmla="*/ 63 h 121"/>
                <a:gd name="T30" fmla="*/ 88 w 184"/>
                <a:gd name="T31" fmla="*/ 71 h 121"/>
                <a:gd name="T32" fmla="*/ 96 w 184"/>
                <a:gd name="T33" fmla="*/ 71 h 121"/>
                <a:gd name="T34" fmla="*/ 108 w 184"/>
                <a:gd name="T35" fmla="*/ 80 h 121"/>
                <a:gd name="T36" fmla="*/ 121 w 184"/>
                <a:gd name="T37" fmla="*/ 84 h 121"/>
                <a:gd name="T38" fmla="*/ 138 w 184"/>
                <a:gd name="T39" fmla="*/ 88 h 121"/>
                <a:gd name="T40" fmla="*/ 154 w 184"/>
                <a:gd name="T41" fmla="*/ 92 h 121"/>
                <a:gd name="T42" fmla="*/ 163 w 184"/>
                <a:gd name="T43" fmla="*/ 92 h 121"/>
                <a:gd name="T44" fmla="*/ 167 w 184"/>
                <a:gd name="T45" fmla="*/ 96 h 121"/>
                <a:gd name="T46" fmla="*/ 175 w 184"/>
                <a:gd name="T47" fmla="*/ 96 h 121"/>
                <a:gd name="T48" fmla="*/ 180 w 184"/>
                <a:gd name="T49" fmla="*/ 96 h 121"/>
                <a:gd name="T50" fmla="*/ 184 w 184"/>
                <a:gd name="T51" fmla="*/ 101 h 121"/>
                <a:gd name="T52" fmla="*/ 184 w 184"/>
                <a:gd name="T53" fmla="*/ 105 h 121"/>
                <a:gd name="T54" fmla="*/ 184 w 184"/>
                <a:gd name="T55" fmla="*/ 109 h 121"/>
                <a:gd name="T56" fmla="*/ 180 w 184"/>
                <a:gd name="T57" fmla="*/ 109 h 121"/>
                <a:gd name="T58" fmla="*/ 171 w 184"/>
                <a:gd name="T59" fmla="*/ 113 h 121"/>
                <a:gd name="T60" fmla="*/ 163 w 184"/>
                <a:gd name="T61" fmla="*/ 117 h 121"/>
                <a:gd name="T62" fmla="*/ 150 w 184"/>
                <a:gd name="T63" fmla="*/ 117 h 121"/>
                <a:gd name="T64" fmla="*/ 142 w 184"/>
                <a:gd name="T65" fmla="*/ 121 h 121"/>
                <a:gd name="T66" fmla="*/ 134 w 184"/>
                <a:gd name="T67" fmla="*/ 121 h 121"/>
                <a:gd name="T68" fmla="*/ 125 w 184"/>
                <a:gd name="T69" fmla="*/ 121 h 121"/>
                <a:gd name="T70" fmla="*/ 121 w 184"/>
                <a:gd name="T71" fmla="*/ 121 h 121"/>
                <a:gd name="T72" fmla="*/ 113 w 184"/>
                <a:gd name="T73" fmla="*/ 121 h 121"/>
                <a:gd name="T74" fmla="*/ 108 w 184"/>
                <a:gd name="T75" fmla="*/ 121 h 121"/>
                <a:gd name="T76" fmla="*/ 108 w 184"/>
                <a:gd name="T77" fmla="*/ 121 h 121"/>
                <a:gd name="T78" fmla="*/ 100 w 184"/>
                <a:gd name="T79" fmla="*/ 117 h 121"/>
                <a:gd name="T80" fmla="*/ 92 w 184"/>
                <a:gd name="T81" fmla="*/ 113 h 121"/>
                <a:gd name="T82" fmla="*/ 92 w 184"/>
                <a:gd name="T83" fmla="*/ 11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4" h="121">
                  <a:moveTo>
                    <a:pt x="92" y="113"/>
                  </a:moveTo>
                  <a:lnTo>
                    <a:pt x="88" y="109"/>
                  </a:lnTo>
                  <a:lnTo>
                    <a:pt x="79" y="101"/>
                  </a:lnTo>
                  <a:lnTo>
                    <a:pt x="67" y="88"/>
                  </a:lnTo>
                  <a:lnTo>
                    <a:pt x="54" y="75"/>
                  </a:lnTo>
                  <a:lnTo>
                    <a:pt x="25" y="46"/>
                  </a:lnTo>
                  <a:lnTo>
                    <a:pt x="12" y="34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6" y="17"/>
                  </a:lnTo>
                  <a:lnTo>
                    <a:pt x="33" y="30"/>
                  </a:lnTo>
                  <a:lnTo>
                    <a:pt x="46" y="42"/>
                  </a:lnTo>
                  <a:lnTo>
                    <a:pt x="58" y="50"/>
                  </a:lnTo>
                  <a:lnTo>
                    <a:pt x="71" y="59"/>
                  </a:lnTo>
                  <a:lnTo>
                    <a:pt x="79" y="63"/>
                  </a:lnTo>
                  <a:lnTo>
                    <a:pt x="88" y="71"/>
                  </a:lnTo>
                  <a:lnTo>
                    <a:pt x="96" y="71"/>
                  </a:lnTo>
                  <a:lnTo>
                    <a:pt x="108" y="80"/>
                  </a:lnTo>
                  <a:lnTo>
                    <a:pt x="121" y="84"/>
                  </a:lnTo>
                  <a:lnTo>
                    <a:pt x="138" y="88"/>
                  </a:lnTo>
                  <a:lnTo>
                    <a:pt x="154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75" y="96"/>
                  </a:lnTo>
                  <a:lnTo>
                    <a:pt x="180" y="96"/>
                  </a:lnTo>
                  <a:lnTo>
                    <a:pt x="184" y="101"/>
                  </a:lnTo>
                  <a:lnTo>
                    <a:pt x="184" y="105"/>
                  </a:lnTo>
                  <a:lnTo>
                    <a:pt x="184" y="109"/>
                  </a:lnTo>
                  <a:lnTo>
                    <a:pt x="180" y="109"/>
                  </a:lnTo>
                  <a:lnTo>
                    <a:pt x="171" y="113"/>
                  </a:lnTo>
                  <a:lnTo>
                    <a:pt x="163" y="117"/>
                  </a:lnTo>
                  <a:lnTo>
                    <a:pt x="150" y="117"/>
                  </a:lnTo>
                  <a:lnTo>
                    <a:pt x="142" y="121"/>
                  </a:lnTo>
                  <a:lnTo>
                    <a:pt x="134" y="121"/>
                  </a:lnTo>
                  <a:lnTo>
                    <a:pt x="125" y="121"/>
                  </a:lnTo>
                  <a:lnTo>
                    <a:pt x="121" y="121"/>
                  </a:lnTo>
                  <a:lnTo>
                    <a:pt x="113" y="121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0" y="117"/>
                  </a:lnTo>
                  <a:lnTo>
                    <a:pt x="92" y="113"/>
                  </a:lnTo>
                  <a:lnTo>
                    <a:pt x="92" y="1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1">
              <a:extLst>
                <a:ext uri="{FF2B5EF4-FFF2-40B4-BE49-F238E27FC236}">
                  <a16:creationId xmlns:a16="http://schemas.microsoft.com/office/drawing/2014/main" id="{7288CE73-24CE-4B52-A087-533EA4108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206" y="1367442"/>
              <a:ext cx="1410936" cy="318152"/>
            </a:xfrm>
            <a:custGeom>
              <a:avLst/>
              <a:gdLst>
                <a:gd name="T0" fmla="*/ 0 w 204"/>
                <a:gd name="T1" fmla="*/ 25 h 46"/>
                <a:gd name="T2" fmla="*/ 16 w 204"/>
                <a:gd name="T3" fmla="*/ 21 h 46"/>
                <a:gd name="T4" fmla="*/ 29 w 204"/>
                <a:gd name="T5" fmla="*/ 21 h 46"/>
                <a:gd name="T6" fmla="*/ 37 w 204"/>
                <a:gd name="T7" fmla="*/ 21 h 46"/>
                <a:gd name="T8" fmla="*/ 46 w 204"/>
                <a:gd name="T9" fmla="*/ 21 h 46"/>
                <a:gd name="T10" fmla="*/ 50 w 204"/>
                <a:gd name="T11" fmla="*/ 21 h 46"/>
                <a:gd name="T12" fmla="*/ 54 w 204"/>
                <a:gd name="T13" fmla="*/ 21 h 46"/>
                <a:gd name="T14" fmla="*/ 62 w 204"/>
                <a:gd name="T15" fmla="*/ 17 h 46"/>
                <a:gd name="T16" fmla="*/ 66 w 204"/>
                <a:gd name="T17" fmla="*/ 17 h 46"/>
                <a:gd name="T18" fmla="*/ 75 w 204"/>
                <a:gd name="T19" fmla="*/ 17 h 46"/>
                <a:gd name="T20" fmla="*/ 87 w 204"/>
                <a:gd name="T21" fmla="*/ 13 h 46"/>
                <a:gd name="T22" fmla="*/ 96 w 204"/>
                <a:gd name="T23" fmla="*/ 13 h 46"/>
                <a:gd name="T24" fmla="*/ 108 w 204"/>
                <a:gd name="T25" fmla="*/ 9 h 46"/>
                <a:gd name="T26" fmla="*/ 121 w 204"/>
                <a:gd name="T27" fmla="*/ 4 h 46"/>
                <a:gd name="T28" fmla="*/ 133 w 204"/>
                <a:gd name="T29" fmla="*/ 4 h 46"/>
                <a:gd name="T30" fmla="*/ 142 w 204"/>
                <a:gd name="T31" fmla="*/ 4 h 46"/>
                <a:gd name="T32" fmla="*/ 150 w 204"/>
                <a:gd name="T33" fmla="*/ 0 h 46"/>
                <a:gd name="T34" fmla="*/ 158 w 204"/>
                <a:gd name="T35" fmla="*/ 0 h 46"/>
                <a:gd name="T36" fmla="*/ 163 w 204"/>
                <a:gd name="T37" fmla="*/ 0 h 46"/>
                <a:gd name="T38" fmla="*/ 175 w 204"/>
                <a:gd name="T39" fmla="*/ 0 h 46"/>
                <a:gd name="T40" fmla="*/ 188 w 204"/>
                <a:gd name="T41" fmla="*/ 0 h 46"/>
                <a:gd name="T42" fmla="*/ 196 w 204"/>
                <a:gd name="T43" fmla="*/ 4 h 46"/>
                <a:gd name="T44" fmla="*/ 200 w 204"/>
                <a:gd name="T45" fmla="*/ 9 h 46"/>
                <a:gd name="T46" fmla="*/ 204 w 204"/>
                <a:gd name="T47" fmla="*/ 9 h 46"/>
                <a:gd name="T48" fmla="*/ 204 w 204"/>
                <a:gd name="T49" fmla="*/ 13 h 46"/>
                <a:gd name="T50" fmla="*/ 204 w 204"/>
                <a:gd name="T51" fmla="*/ 17 h 46"/>
                <a:gd name="T52" fmla="*/ 200 w 204"/>
                <a:gd name="T53" fmla="*/ 21 h 46"/>
                <a:gd name="T54" fmla="*/ 196 w 204"/>
                <a:gd name="T55" fmla="*/ 21 h 46"/>
                <a:gd name="T56" fmla="*/ 192 w 204"/>
                <a:gd name="T57" fmla="*/ 25 h 46"/>
                <a:gd name="T58" fmla="*/ 188 w 204"/>
                <a:gd name="T59" fmla="*/ 25 h 46"/>
                <a:gd name="T60" fmla="*/ 171 w 204"/>
                <a:gd name="T61" fmla="*/ 29 h 46"/>
                <a:gd name="T62" fmla="*/ 158 w 204"/>
                <a:gd name="T63" fmla="*/ 29 h 46"/>
                <a:gd name="T64" fmla="*/ 154 w 204"/>
                <a:gd name="T65" fmla="*/ 29 h 46"/>
                <a:gd name="T66" fmla="*/ 142 w 204"/>
                <a:gd name="T67" fmla="*/ 34 h 46"/>
                <a:gd name="T68" fmla="*/ 129 w 204"/>
                <a:gd name="T69" fmla="*/ 34 h 46"/>
                <a:gd name="T70" fmla="*/ 112 w 204"/>
                <a:gd name="T71" fmla="*/ 34 h 46"/>
                <a:gd name="T72" fmla="*/ 92 w 204"/>
                <a:gd name="T73" fmla="*/ 38 h 46"/>
                <a:gd name="T74" fmla="*/ 62 w 204"/>
                <a:gd name="T75" fmla="*/ 38 h 46"/>
                <a:gd name="T76" fmla="*/ 33 w 204"/>
                <a:gd name="T77" fmla="*/ 42 h 46"/>
                <a:gd name="T78" fmla="*/ 0 w 204"/>
                <a:gd name="T79" fmla="*/ 46 h 46"/>
                <a:gd name="T80" fmla="*/ 0 w 204"/>
                <a:gd name="T81" fmla="*/ 25 h 46"/>
                <a:gd name="T82" fmla="*/ 0 w 204"/>
                <a:gd name="T8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4" h="46">
                  <a:moveTo>
                    <a:pt x="0" y="25"/>
                  </a:moveTo>
                  <a:lnTo>
                    <a:pt x="16" y="21"/>
                  </a:lnTo>
                  <a:lnTo>
                    <a:pt x="29" y="21"/>
                  </a:lnTo>
                  <a:lnTo>
                    <a:pt x="37" y="21"/>
                  </a:lnTo>
                  <a:lnTo>
                    <a:pt x="46" y="21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62" y="17"/>
                  </a:lnTo>
                  <a:lnTo>
                    <a:pt x="66" y="17"/>
                  </a:lnTo>
                  <a:lnTo>
                    <a:pt x="75" y="17"/>
                  </a:lnTo>
                  <a:lnTo>
                    <a:pt x="87" y="13"/>
                  </a:lnTo>
                  <a:lnTo>
                    <a:pt x="96" y="13"/>
                  </a:lnTo>
                  <a:lnTo>
                    <a:pt x="108" y="9"/>
                  </a:lnTo>
                  <a:lnTo>
                    <a:pt x="121" y="4"/>
                  </a:lnTo>
                  <a:lnTo>
                    <a:pt x="133" y="4"/>
                  </a:lnTo>
                  <a:lnTo>
                    <a:pt x="142" y="4"/>
                  </a:lnTo>
                  <a:lnTo>
                    <a:pt x="150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75" y="0"/>
                  </a:lnTo>
                  <a:lnTo>
                    <a:pt x="188" y="0"/>
                  </a:lnTo>
                  <a:lnTo>
                    <a:pt x="196" y="4"/>
                  </a:lnTo>
                  <a:lnTo>
                    <a:pt x="200" y="9"/>
                  </a:lnTo>
                  <a:lnTo>
                    <a:pt x="204" y="9"/>
                  </a:lnTo>
                  <a:lnTo>
                    <a:pt x="204" y="13"/>
                  </a:lnTo>
                  <a:lnTo>
                    <a:pt x="204" y="17"/>
                  </a:lnTo>
                  <a:lnTo>
                    <a:pt x="200" y="21"/>
                  </a:lnTo>
                  <a:lnTo>
                    <a:pt x="196" y="21"/>
                  </a:lnTo>
                  <a:lnTo>
                    <a:pt x="192" y="25"/>
                  </a:lnTo>
                  <a:lnTo>
                    <a:pt x="188" y="25"/>
                  </a:lnTo>
                  <a:lnTo>
                    <a:pt x="171" y="29"/>
                  </a:lnTo>
                  <a:lnTo>
                    <a:pt x="158" y="29"/>
                  </a:lnTo>
                  <a:lnTo>
                    <a:pt x="154" y="29"/>
                  </a:lnTo>
                  <a:lnTo>
                    <a:pt x="142" y="34"/>
                  </a:lnTo>
                  <a:lnTo>
                    <a:pt x="129" y="34"/>
                  </a:lnTo>
                  <a:lnTo>
                    <a:pt x="112" y="34"/>
                  </a:lnTo>
                  <a:lnTo>
                    <a:pt x="92" y="38"/>
                  </a:lnTo>
                  <a:lnTo>
                    <a:pt x="62" y="38"/>
                  </a:lnTo>
                  <a:lnTo>
                    <a:pt x="33" y="42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177754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B835BAF-3D9F-4A0E-AEE3-4C2E96021615}"/>
              </a:ext>
            </a:extLst>
          </p:cNvPr>
          <p:cNvGrpSpPr/>
          <p:nvPr/>
        </p:nvGrpSpPr>
        <p:grpSpPr>
          <a:xfrm>
            <a:off x="4864889" y="2229011"/>
            <a:ext cx="2462222" cy="2399977"/>
            <a:chOff x="3620289" y="3940326"/>
            <a:chExt cx="2462222" cy="2399977"/>
          </a:xfrm>
        </p:grpSpPr>
        <p:sp>
          <p:nvSpPr>
            <p:cNvPr id="3" name="Freeform 42">
              <a:extLst>
                <a:ext uri="{FF2B5EF4-FFF2-40B4-BE49-F238E27FC236}">
                  <a16:creationId xmlns:a16="http://schemas.microsoft.com/office/drawing/2014/main" id="{5BF6B8F0-4026-4495-9A5C-DAB23803A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080" y="4521299"/>
              <a:ext cx="1244944" cy="345818"/>
            </a:xfrm>
            <a:custGeom>
              <a:avLst/>
              <a:gdLst>
                <a:gd name="T0" fmla="*/ 12 w 180"/>
                <a:gd name="T1" fmla="*/ 46 h 50"/>
                <a:gd name="T2" fmla="*/ 4 w 180"/>
                <a:gd name="T3" fmla="*/ 41 h 50"/>
                <a:gd name="T4" fmla="*/ 4 w 180"/>
                <a:gd name="T5" fmla="*/ 41 h 50"/>
                <a:gd name="T6" fmla="*/ 0 w 180"/>
                <a:gd name="T7" fmla="*/ 37 h 50"/>
                <a:gd name="T8" fmla="*/ 0 w 180"/>
                <a:gd name="T9" fmla="*/ 33 h 50"/>
                <a:gd name="T10" fmla="*/ 12 w 180"/>
                <a:gd name="T11" fmla="*/ 29 h 50"/>
                <a:gd name="T12" fmla="*/ 33 w 180"/>
                <a:gd name="T13" fmla="*/ 25 h 50"/>
                <a:gd name="T14" fmla="*/ 50 w 180"/>
                <a:gd name="T15" fmla="*/ 20 h 50"/>
                <a:gd name="T16" fmla="*/ 75 w 180"/>
                <a:gd name="T17" fmla="*/ 12 h 50"/>
                <a:gd name="T18" fmla="*/ 88 w 180"/>
                <a:gd name="T19" fmla="*/ 12 h 50"/>
                <a:gd name="T20" fmla="*/ 100 w 180"/>
                <a:gd name="T21" fmla="*/ 8 h 50"/>
                <a:gd name="T22" fmla="*/ 109 w 180"/>
                <a:gd name="T23" fmla="*/ 4 h 50"/>
                <a:gd name="T24" fmla="*/ 117 w 180"/>
                <a:gd name="T25" fmla="*/ 4 h 50"/>
                <a:gd name="T26" fmla="*/ 125 w 180"/>
                <a:gd name="T27" fmla="*/ 4 h 50"/>
                <a:gd name="T28" fmla="*/ 130 w 180"/>
                <a:gd name="T29" fmla="*/ 0 h 50"/>
                <a:gd name="T30" fmla="*/ 138 w 180"/>
                <a:gd name="T31" fmla="*/ 0 h 50"/>
                <a:gd name="T32" fmla="*/ 142 w 180"/>
                <a:gd name="T33" fmla="*/ 0 h 50"/>
                <a:gd name="T34" fmla="*/ 150 w 180"/>
                <a:gd name="T35" fmla="*/ 0 h 50"/>
                <a:gd name="T36" fmla="*/ 155 w 180"/>
                <a:gd name="T37" fmla="*/ 0 h 50"/>
                <a:gd name="T38" fmla="*/ 163 w 180"/>
                <a:gd name="T39" fmla="*/ 0 h 50"/>
                <a:gd name="T40" fmla="*/ 167 w 180"/>
                <a:gd name="T41" fmla="*/ 4 h 50"/>
                <a:gd name="T42" fmla="*/ 171 w 180"/>
                <a:gd name="T43" fmla="*/ 8 h 50"/>
                <a:gd name="T44" fmla="*/ 180 w 180"/>
                <a:gd name="T45" fmla="*/ 16 h 50"/>
                <a:gd name="T46" fmla="*/ 180 w 180"/>
                <a:gd name="T47" fmla="*/ 20 h 50"/>
                <a:gd name="T48" fmla="*/ 180 w 180"/>
                <a:gd name="T49" fmla="*/ 25 h 50"/>
                <a:gd name="T50" fmla="*/ 176 w 180"/>
                <a:gd name="T51" fmla="*/ 25 h 50"/>
                <a:gd name="T52" fmla="*/ 176 w 180"/>
                <a:gd name="T53" fmla="*/ 25 h 50"/>
                <a:gd name="T54" fmla="*/ 171 w 180"/>
                <a:gd name="T55" fmla="*/ 25 h 50"/>
                <a:gd name="T56" fmla="*/ 167 w 180"/>
                <a:gd name="T57" fmla="*/ 25 h 50"/>
                <a:gd name="T58" fmla="*/ 159 w 180"/>
                <a:gd name="T59" fmla="*/ 25 h 50"/>
                <a:gd name="T60" fmla="*/ 155 w 180"/>
                <a:gd name="T61" fmla="*/ 25 h 50"/>
                <a:gd name="T62" fmla="*/ 146 w 180"/>
                <a:gd name="T63" fmla="*/ 29 h 50"/>
                <a:gd name="T64" fmla="*/ 142 w 180"/>
                <a:gd name="T65" fmla="*/ 29 h 50"/>
                <a:gd name="T66" fmla="*/ 134 w 180"/>
                <a:gd name="T67" fmla="*/ 29 h 50"/>
                <a:gd name="T68" fmla="*/ 125 w 180"/>
                <a:gd name="T69" fmla="*/ 29 h 50"/>
                <a:gd name="T70" fmla="*/ 117 w 180"/>
                <a:gd name="T71" fmla="*/ 29 h 50"/>
                <a:gd name="T72" fmla="*/ 109 w 180"/>
                <a:gd name="T73" fmla="*/ 33 h 50"/>
                <a:gd name="T74" fmla="*/ 96 w 180"/>
                <a:gd name="T75" fmla="*/ 33 h 50"/>
                <a:gd name="T76" fmla="*/ 84 w 180"/>
                <a:gd name="T77" fmla="*/ 37 h 50"/>
                <a:gd name="T78" fmla="*/ 71 w 180"/>
                <a:gd name="T79" fmla="*/ 41 h 50"/>
                <a:gd name="T80" fmla="*/ 58 w 180"/>
                <a:gd name="T81" fmla="*/ 41 h 50"/>
                <a:gd name="T82" fmla="*/ 50 w 180"/>
                <a:gd name="T83" fmla="*/ 46 h 50"/>
                <a:gd name="T84" fmla="*/ 42 w 180"/>
                <a:gd name="T85" fmla="*/ 46 h 50"/>
                <a:gd name="T86" fmla="*/ 33 w 180"/>
                <a:gd name="T87" fmla="*/ 46 h 50"/>
                <a:gd name="T88" fmla="*/ 29 w 180"/>
                <a:gd name="T89" fmla="*/ 46 h 50"/>
                <a:gd name="T90" fmla="*/ 25 w 180"/>
                <a:gd name="T91" fmla="*/ 50 h 50"/>
                <a:gd name="T92" fmla="*/ 25 w 180"/>
                <a:gd name="T93" fmla="*/ 50 h 50"/>
                <a:gd name="T94" fmla="*/ 21 w 180"/>
                <a:gd name="T95" fmla="*/ 46 h 50"/>
                <a:gd name="T96" fmla="*/ 17 w 180"/>
                <a:gd name="T97" fmla="*/ 46 h 50"/>
                <a:gd name="T98" fmla="*/ 12 w 180"/>
                <a:gd name="T99" fmla="*/ 46 h 50"/>
                <a:gd name="T100" fmla="*/ 12 w 180"/>
                <a:gd name="T101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0" h="50">
                  <a:moveTo>
                    <a:pt x="12" y="46"/>
                  </a:moveTo>
                  <a:lnTo>
                    <a:pt x="4" y="41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12" y="29"/>
                  </a:lnTo>
                  <a:lnTo>
                    <a:pt x="33" y="25"/>
                  </a:lnTo>
                  <a:lnTo>
                    <a:pt x="50" y="20"/>
                  </a:lnTo>
                  <a:lnTo>
                    <a:pt x="75" y="12"/>
                  </a:lnTo>
                  <a:lnTo>
                    <a:pt x="88" y="12"/>
                  </a:lnTo>
                  <a:lnTo>
                    <a:pt x="100" y="8"/>
                  </a:lnTo>
                  <a:lnTo>
                    <a:pt x="109" y="4"/>
                  </a:lnTo>
                  <a:lnTo>
                    <a:pt x="117" y="4"/>
                  </a:lnTo>
                  <a:lnTo>
                    <a:pt x="125" y="4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80" y="16"/>
                  </a:lnTo>
                  <a:lnTo>
                    <a:pt x="180" y="20"/>
                  </a:lnTo>
                  <a:lnTo>
                    <a:pt x="180" y="25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1" y="25"/>
                  </a:lnTo>
                  <a:lnTo>
                    <a:pt x="167" y="25"/>
                  </a:lnTo>
                  <a:lnTo>
                    <a:pt x="159" y="25"/>
                  </a:lnTo>
                  <a:lnTo>
                    <a:pt x="155" y="25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4" y="29"/>
                  </a:lnTo>
                  <a:lnTo>
                    <a:pt x="125" y="29"/>
                  </a:lnTo>
                  <a:lnTo>
                    <a:pt x="117" y="29"/>
                  </a:lnTo>
                  <a:lnTo>
                    <a:pt x="109" y="33"/>
                  </a:lnTo>
                  <a:lnTo>
                    <a:pt x="96" y="33"/>
                  </a:lnTo>
                  <a:lnTo>
                    <a:pt x="84" y="37"/>
                  </a:lnTo>
                  <a:lnTo>
                    <a:pt x="71" y="41"/>
                  </a:lnTo>
                  <a:lnTo>
                    <a:pt x="58" y="41"/>
                  </a:lnTo>
                  <a:lnTo>
                    <a:pt x="50" y="46"/>
                  </a:lnTo>
                  <a:lnTo>
                    <a:pt x="42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2" y="46"/>
                  </a:lnTo>
                  <a:lnTo>
                    <a:pt x="12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3">
              <a:extLst>
                <a:ext uri="{FF2B5EF4-FFF2-40B4-BE49-F238E27FC236}">
                  <a16:creationId xmlns:a16="http://schemas.microsoft.com/office/drawing/2014/main" id="{7098C83A-BC6E-4D05-BE29-49E382CBF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169" y="4168568"/>
              <a:ext cx="663970" cy="1998828"/>
            </a:xfrm>
            <a:custGeom>
              <a:avLst/>
              <a:gdLst>
                <a:gd name="T0" fmla="*/ 58 w 96"/>
                <a:gd name="T1" fmla="*/ 17 h 289"/>
                <a:gd name="T2" fmla="*/ 54 w 96"/>
                <a:gd name="T3" fmla="*/ 17 h 289"/>
                <a:gd name="T4" fmla="*/ 54 w 96"/>
                <a:gd name="T5" fmla="*/ 13 h 289"/>
                <a:gd name="T6" fmla="*/ 54 w 96"/>
                <a:gd name="T7" fmla="*/ 9 h 289"/>
                <a:gd name="T8" fmla="*/ 58 w 96"/>
                <a:gd name="T9" fmla="*/ 5 h 289"/>
                <a:gd name="T10" fmla="*/ 63 w 96"/>
                <a:gd name="T11" fmla="*/ 0 h 289"/>
                <a:gd name="T12" fmla="*/ 67 w 96"/>
                <a:gd name="T13" fmla="*/ 0 h 289"/>
                <a:gd name="T14" fmla="*/ 71 w 96"/>
                <a:gd name="T15" fmla="*/ 0 h 289"/>
                <a:gd name="T16" fmla="*/ 79 w 96"/>
                <a:gd name="T17" fmla="*/ 5 h 289"/>
                <a:gd name="T18" fmla="*/ 83 w 96"/>
                <a:gd name="T19" fmla="*/ 9 h 289"/>
                <a:gd name="T20" fmla="*/ 88 w 96"/>
                <a:gd name="T21" fmla="*/ 9 h 289"/>
                <a:gd name="T22" fmla="*/ 92 w 96"/>
                <a:gd name="T23" fmla="*/ 13 h 289"/>
                <a:gd name="T24" fmla="*/ 92 w 96"/>
                <a:gd name="T25" fmla="*/ 17 h 289"/>
                <a:gd name="T26" fmla="*/ 96 w 96"/>
                <a:gd name="T27" fmla="*/ 17 h 289"/>
                <a:gd name="T28" fmla="*/ 96 w 96"/>
                <a:gd name="T29" fmla="*/ 21 h 289"/>
                <a:gd name="T30" fmla="*/ 96 w 96"/>
                <a:gd name="T31" fmla="*/ 34 h 289"/>
                <a:gd name="T32" fmla="*/ 96 w 96"/>
                <a:gd name="T33" fmla="*/ 38 h 289"/>
                <a:gd name="T34" fmla="*/ 96 w 96"/>
                <a:gd name="T35" fmla="*/ 42 h 289"/>
                <a:gd name="T36" fmla="*/ 96 w 96"/>
                <a:gd name="T37" fmla="*/ 46 h 289"/>
                <a:gd name="T38" fmla="*/ 96 w 96"/>
                <a:gd name="T39" fmla="*/ 55 h 289"/>
                <a:gd name="T40" fmla="*/ 96 w 96"/>
                <a:gd name="T41" fmla="*/ 63 h 289"/>
                <a:gd name="T42" fmla="*/ 96 w 96"/>
                <a:gd name="T43" fmla="*/ 71 h 289"/>
                <a:gd name="T44" fmla="*/ 96 w 96"/>
                <a:gd name="T45" fmla="*/ 92 h 289"/>
                <a:gd name="T46" fmla="*/ 96 w 96"/>
                <a:gd name="T47" fmla="*/ 117 h 289"/>
                <a:gd name="T48" fmla="*/ 96 w 96"/>
                <a:gd name="T49" fmla="*/ 138 h 289"/>
                <a:gd name="T50" fmla="*/ 92 w 96"/>
                <a:gd name="T51" fmla="*/ 155 h 289"/>
                <a:gd name="T52" fmla="*/ 92 w 96"/>
                <a:gd name="T53" fmla="*/ 172 h 289"/>
                <a:gd name="T54" fmla="*/ 88 w 96"/>
                <a:gd name="T55" fmla="*/ 188 h 289"/>
                <a:gd name="T56" fmla="*/ 79 w 96"/>
                <a:gd name="T57" fmla="*/ 201 h 289"/>
                <a:gd name="T58" fmla="*/ 67 w 96"/>
                <a:gd name="T59" fmla="*/ 230 h 289"/>
                <a:gd name="T60" fmla="*/ 58 w 96"/>
                <a:gd name="T61" fmla="*/ 243 h 289"/>
                <a:gd name="T62" fmla="*/ 50 w 96"/>
                <a:gd name="T63" fmla="*/ 255 h 289"/>
                <a:gd name="T64" fmla="*/ 42 w 96"/>
                <a:gd name="T65" fmla="*/ 268 h 289"/>
                <a:gd name="T66" fmla="*/ 29 w 96"/>
                <a:gd name="T67" fmla="*/ 276 h 289"/>
                <a:gd name="T68" fmla="*/ 21 w 96"/>
                <a:gd name="T69" fmla="*/ 280 h 289"/>
                <a:gd name="T70" fmla="*/ 12 w 96"/>
                <a:gd name="T71" fmla="*/ 289 h 289"/>
                <a:gd name="T72" fmla="*/ 4 w 96"/>
                <a:gd name="T73" fmla="*/ 289 h 289"/>
                <a:gd name="T74" fmla="*/ 4 w 96"/>
                <a:gd name="T75" fmla="*/ 289 h 289"/>
                <a:gd name="T76" fmla="*/ 0 w 96"/>
                <a:gd name="T77" fmla="*/ 285 h 289"/>
                <a:gd name="T78" fmla="*/ 4 w 96"/>
                <a:gd name="T79" fmla="*/ 280 h 289"/>
                <a:gd name="T80" fmla="*/ 8 w 96"/>
                <a:gd name="T81" fmla="*/ 272 h 289"/>
                <a:gd name="T82" fmla="*/ 17 w 96"/>
                <a:gd name="T83" fmla="*/ 264 h 289"/>
                <a:gd name="T84" fmla="*/ 29 w 96"/>
                <a:gd name="T85" fmla="*/ 251 h 289"/>
                <a:gd name="T86" fmla="*/ 37 w 96"/>
                <a:gd name="T87" fmla="*/ 239 h 289"/>
                <a:gd name="T88" fmla="*/ 46 w 96"/>
                <a:gd name="T89" fmla="*/ 222 h 289"/>
                <a:gd name="T90" fmla="*/ 54 w 96"/>
                <a:gd name="T91" fmla="*/ 205 h 289"/>
                <a:gd name="T92" fmla="*/ 58 w 96"/>
                <a:gd name="T93" fmla="*/ 193 h 289"/>
                <a:gd name="T94" fmla="*/ 58 w 96"/>
                <a:gd name="T95" fmla="*/ 184 h 289"/>
                <a:gd name="T96" fmla="*/ 63 w 96"/>
                <a:gd name="T97" fmla="*/ 172 h 289"/>
                <a:gd name="T98" fmla="*/ 67 w 96"/>
                <a:gd name="T99" fmla="*/ 159 h 289"/>
                <a:gd name="T100" fmla="*/ 67 w 96"/>
                <a:gd name="T101" fmla="*/ 142 h 289"/>
                <a:gd name="T102" fmla="*/ 67 w 96"/>
                <a:gd name="T103" fmla="*/ 130 h 289"/>
                <a:gd name="T104" fmla="*/ 67 w 96"/>
                <a:gd name="T105" fmla="*/ 97 h 289"/>
                <a:gd name="T106" fmla="*/ 67 w 96"/>
                <a:gd name="T107" fmla="*/ 80 h 289"/>
                <a:gd name="T108" fmla="*/ 67 w 96"/>
                <a:gd name="T109" fmla="*/ 63 h 289"/>
                <a:gd name="T110" fmla="*/ 67 w 96"/>
                <a:gd name="T111" fmla="*/ 51 h 289"/>
                <a:gd name="T112" fmla="*/ 63 w 96"/>
                <a:gd name="T113" fmla="*/ 42 h 289"/>
                <a:gd name="T114" fmla="*/ 63 w 96"/>
                <a:gd name="T115" fmla="*/ 34 h 289"/>
                <a:gd name="T116" fmla="*/ 63 w 96"/>
                <a:gd name="T117" fmla="*/ 25 h 289"/>
                <a:gd name="T118" fmla="*/ 58 w 96"/>
                <a:gd name="T119" fmla="*/ 21 h 289"/>
                <a:gd name="T120" fmla="*/ 58 w 96"/>
                <a:gd name="T121" fmla="*/ 17 h 289"/>
                <a:gd name="T122" fmla="*/ 58 w 96"/>
                <a:gd name="T123" fmla="*/ 1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289">
                  <a:moveTo>
                    <a:pt x="58" y="17"/>
                  </a:moveTo>
                  <a:lnTo>
                    <a:pt x="54" y="17"/>
                  </a:lnTo>
                  <a:lnTo>
                    <a:pt x="54" y="13"/>
                  </a:lnTo>
                  <a:lnTo>
                    <a:pt x="54" y="9"/>
                  </a:lnTo>
                  <a:lnTo>
                    <a:pt x="58" y="5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9" y="5"/>
                  </a:lnTo>
                  <a:lnTo>
                    <a:pt x="83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2" y="17"/>
                  </a:lnTo>
                  <a:lnTo>
                    <a:pt x="96" y="17"/>
                  </a:lnTo>
                  <a:lnTo>
                    <a:pt x="96" y="21"/>
                  </a:lnTo>
                  <a:lnTo>
                    <a:pt x="96" y="34"/>
                  </a:lnTo>
                  <a:lnTo>
                    <a:pt x="96" y="38"/>
                  </a:lnTo>
                  <a:lnTo>
                    <a:pt x="96" y="42"/>
                  </a:lnTo>
                  <a:lnTo>
                    <a:pt x="96" y="46"/>
                  </a:lnTo>
                  <a:lnTo>
                    <a:pt x="96" y="55"/>
                  </a:lnTo>
                  <a:lnTo>
                    <a:pt x="96" y="63"/>
                  </a:lnTo>
                  <a:lnTo>
                    <a:pt x="96" y="71"/>
                  </a:lnTo>
                  <a:lnTo>
                    <a:pt x="96" y="92"/>
                  </a:lnTo>
                  <a:lnTo>
                    <a:pt x="96" y="117"/>
                  </a:lnTo>
                  <a:lnTo>
                    <a:pt x="96" y="138"/>
                  </a:lnTo>
                  <a:lnTo>
                    <a:pt x="92" y="155"/>
                  </a:lnTo>
                  <a:lnTo>
                    <a:pt x="92" y="172"/>
                  </a:lnTo>
                  <a:lnTo>
                    <a:pt x="88" y="188"/>
                  </a:lnTo>
                  <a:lnTo>
                    <a:pt x="79" y="201"/>
                  </a:lnTo>
                  <a:lnTo>
                    <a:pt x="67" y="230"/>
                  </a:lnTo>
                  <a:lnTo>
                    <a:pt x="58" y="243"/>
                  </a:lnTo>
                  <a:lnTo>
                    <a:pt x="50" y="255"/>
                  </a:lnTo>
                  <a:lnTo>
                    <a:pt x="42" y="268"/>
                  </a:lnTo>
                  <a:lnTo>
                    <a:pt x="29" y="276"/>
                  </a:lnTo>
                  <a:lnTo>
                    <a:pt x="21" y="280"/>
                  </a:lnTo>
                  <a:lnTo>
                    <a:pt x="12" y="289"/>
                  </a:lnTo>
                  <a:lnTo>
                    <a:pt x="4" y="289"/>
                  </a:lnTo>
                  <a:lnTo>
                    <a:pt x="4" y="289"/>
                  </a:lnTo>
                  <a:lnTo>
                    <a:pt x="0" y="285"/>
                  </a:lnTo>
                  <a:lnTo>
                    <a:pt x="4" y="280"/>
                  </a:lnTo>
                  <a:lnTo>
                    <a:pt x="8" y="272"/>
                  </a:lnTo>
                  <a:lnTo>
                    <a:pt x="17" y="264"/>
                  </a:lnTo>
                  <a:lnTo>
                    <a:pt x="29" y="251"/>
                  </a:lnTo>
                  <a:lnTo>
                    <a:pt x="37" y="239"/>
                  </a:lnTo>
                  <a:lnTo>
                    <a:pt x="46" y="222"/>
                  </a:lnTo>
                  <a:lnTo>
                    <a:pt x="54" y="205"/>
                  </a:lnTo>
                  <a:lnTo>
                    <a:pt x="58" y="193"/>
                  </a:lnTo>
                  <a:lnTo>
                    <a:pt x="58" y="184"/>
                  </a:lnTo>
                  <a:lnTo>
                    <a:pt x="63" y="172"/>
                  </a:lnTo>
                  <a:lnTo>
                    <a:pt x="67" y="159"/>
                  </a:lnTo>
                  <a:lnTo>
                    <a:pt x="67" y="142"/>
                  </a:lnTo>
                  <a:lnTo>
                    <a:pt x="67" y="130"/>
                  </a:lnTo>
                  <a:lnTo>
                    <a:pt x="67" y="97"/>
                  </a:lnTo>
                  <a:lnTo>
                    <a:pt x="67" y="80"/>
                  </a:lnTo>
                  <a:lnTo>
                    <a:pt x="67" y="63"/>
                  </a:lnTo>
                  <a:lnTo>
                    <a:pt x="67" y="51"/>
                  </a:lnTo>
                  <a:lnTo>
                    <a:pt x="63" y="42"/>
                  </a:lnTo>
                  <a:lnTo>
                    <a:pt x="63" y="34"/>
                  </a:lnTo>
                  <a:lnTo>
                    <a:pt x="63" y="25"/>
                  </a:lnTo>
                  <a:lnTo>
                    <a:pt x="58" y="21"/>
                  </a:lnTo>
                  <a:lnTo>
                    <a:pt x="58" y="17"/>
                  </a:lnTo>
                  <a:lnTo>
                    <a:pt x="58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4">
              <a:extLst>
                <a:ext uri="{FF2B5EF4-FFF2-40B4-BE49-F238E27FC236}">
                  <a16:creationId xmlns:a16="http://schemas.microsoft.com/office/drawing/2014/main" id="{1FA15850-4B53-4AFF-B80B-D65366847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385" y="3940326"/>
              <a:ext cx="290487" cy="2399977"/>
            </a:xfrm>
            <a:custGeom>
              <a:avLst/>
              <a:gdLst>
                <a:gd name="T0" fmla="*/ 29 w 42"/>
                <a:gd name="T1" fmla="*/ 4 h 347"/>
                <a:gd name="T2" fmla="*/ 38 w 42"/>
                <a:gd name="T3" fmla="*/ 8 h 347"/>
                <a:gd name="T4" fmla="*/ 42 w 42"/>
                <a:gd name="T5" fmla="*/ 17 h 347"/>
                <a:gd name="T6" fmla="*/ 42 w 42"/>
                <a:gd name="T7" fmla="*/ 33 h 347"/>
                <a:gd name="T8" fmla="*/ 38 w 42"/>
                <a:gd name="T9" fmla="*/ 54 h 347"/>
                <a:gd name="T10" fmla="*/ 38 w 42"/>
                <a:gd name="T11" fmla="*/ 84 h 347"/>
                <a:gd name="T12" fmla="*/ 38 w 42"/>
                <a:gd name="T13" fmla="*/ 109 h 347"/>
                <a:gd name="T14" fmla="*/ 38 w 42"/>
                <a:gd name="T15" fmla="*/ 146 h 347"/>
                <a:gd name="T16" fmla="*/ 42 w 42"/>
                <a:gd name="T17" fmla="*/ 188 h 347"/>
                <a:gd name="T18" fmla="*/ 42 w 42"/>
                <a:gd name="T19" fmla="*/ 238 h 347"/>
                <a:gd name="T20" fmla="*/ 42 w 42"/>
                <a:gd name="T21" fmla="*/ 280 h 347"/>
                <a:gd name="T22" fmla="*/ 42 w 42"/>
                <a:gd name="T23" fmla="*/ 309 h 347"/>
                <a:gd name="T24" fmla="*/ 38 w 42"/>
                <a:gd name="T25" fmla="*/ 330 h 347"/>
                <a:gd name="T26" fmla="*/ 33 w 42"/>
                <a:gd name="T27" fmla="*/ 343 h 347"/>
                <a:gd name="T28" fmla="*/ 29 w 42"/>
                <a:gd name="T29" fmla="*/ 347 h 347"/>
                <a:gd name="T30" fmla="*/ 17 w 42"/>
                <a:gd name="T31" fmla="*/ 338 h 347"/>
                <a:gd name="T32" fmla="*/ 12 w 42"/>
                <a:gd name="T33" fmla="*/ 330 h 347"/>
                <a:gd name="T34" fmla="*/ 8 w 42"/>
                <a:gd name="T35" fmla="*/ 313 h 347"/>
                <a:gd name="T36" fmla="*/ 8 w 42"/>
                <a:gd name="T37" fmla="*/ 305 h 347"/>
                <a:gd name="T38" fmla="*/ 12 w 42"/>
                <a:gd name="T39" fmla="*/ 284 h 347"/>
                <a:gd name="T40" fmla="*/ 12 w 42"/>
                <a:gd name="T41" fmla="*/ 251 h 347"/>
                <a:gd name="T42" fmla="*/ 17 w 42"/>
                <a:gd name="T43" fmla="*/ 205 h 347"/>
                <a:gd name="T44" fmla="*/ 17 w 42"/>
                <a:gd name="T45" fmla="*/ 188 h 347"/>
                <a:gd name="T46" fmla="*/ 17 w 42"/>
                <a:gd name="T47" fmla="*/ 167 h 347"/>
                <a:gd name="T48" fmla="*/ 17 w 42"/>
                <a:gd name="T49" fmla="*/ 138 h 347"/>
                <a:gd name="T50" fmla="*/ 12 w 42"/>
                <a:gd name="T51" fmla="*/ 100 h 347"/>
                <a:gd name="T52" fmla="*/ 12 w 42"/>
                <a:gd name="T53" fmla="*/ 67 h 347"/>
                <a:gd name="T54" fmla="*/ 12 w 42"/>
                <a:gd name="T55" fmla="*/ 42 h 347"/>
                <a:gd name="T56" fmla="*/ 8 w 42"/>
                <a:gd name="T57" fmla="*/ 25 h 347"/>
                <a:gd name="T58" fmla="*/ 4 w 42"/>
                <a:gd name="T59" fmla="*/ 17 h 347"/>
                <a:gd name="T60" fmla="*/ 0 w 42"/>
                <a:gd name="T61" fmla="*/ 13 h 347"/>
                <a:gd name="T62" fmla="*/ 0 w 42"/>
                <a:gd name="T63" fmla="*/ 4 h 347"/>
                <a:gd name="T64" fmla="*/ 8 w 42"/>
                <a:gd name="T65" fmla="*/ 0 h 347"/>
                <a:gd name="T66" fmla="*/ 21 w 42"/>
                <a:gd name="T67" fmla="*/ 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347">
                  <a:moveTo>
                    <a:pt x="21" y="4"/>
                  </a:moveTo>
                  <a:lnTo>
                    <a:pt x="29" y="4"/>
                  </a:lnTo>
                  <a:lnTo>
                    <a:pt x="33" y="8"/>
                  </a:lnTo>
                  <a:lnTo>
                    <a:pt x="38" y="8"/>
                  </a:lnTo>
                  <a:lnTo>
                    <a:pt x="42" y="13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38" y="54"/>
                  </a:lnTo>
                  <a:lnTo>
                    <a:pt x="38" y="71"/>
                  </a:lnTo>
                  <a:lnTo>
                    <a:pt x="38" y="84"/>
                  </a:lnTo>
                  <a:lnTo>
                    <a:pt x="38" y="96"/>
                  </a:lnTo>
                  <a:lnTo>
                    <a:pt x="38" y="109"/>
                  </a:lnTo>
                  <a:lnTo>
                    <a:pt x="38" y="125"/>
                  </a:lnTo>
                  <a:lnTo>
                    <a:pt x="38" y="146"/>
                  </a:lnTo>
                  <a:lnTo>
                    <a:pt x="38" y="163"/>
                  </a:lnTo>
                  <a:lnTo>
                    <a:pt x="42" y="188"/>
                  </a:lnTo>
                  <a:lnTo>
                    <a:pt x="42" y="213"/>
                  </a:lnTo>
                  <a:lnTo>
                    <a:pt x="42" y="238"/>
                  </a:lnTo>
                  <a:lnTo>
                    <a:pt x="42" y="259"/>
                  </a:lnTo>
                  <a:lnTo>
                    <a:pt x="42" y="280"/>
                  </a:lnTo>
                  <a:lnTo>
                    <a:pt x="42" y="297"/>
                  </a:lnTo>
                  <a:lnTo>
                    <a:pt x="42" y="309"/>
                  </a:lnTo>
                  <a:lnTo>
                    <a:pt x="38" y="322"/>
                  </a:lnTo>
                  <a:lnTo>
                    <a:pt x="38" y="330"/>
                  </a:lnTo>
                  <a:lnTo>
                    <a:pt x="38" y="334"/>
                  </a:lnTo>
                  <a:lnTo>
                    <a:pt x="33" y="343"/>
                  </a:lnTo>
                  <a:lnTo>
                    <a:pt x="33" y="347"/>
                  </a:lnTo>
                  <a:lnTo>
                    <a:pt x="29" y="347"/>
                  </a:lnTo>
                  <a:lnTo>
                    <a:pt x="25" y="347"/>
                  </a:lnTo>
                  <a:lnTo>
                    <a:pt x="17" y="338"/>
                  </a:lnTo>
                  <a:lnTo>
                    <a:pt x="12" y="334"/>
                  </a:lnTo>
                  <a:lnTo>
                    <a:pt x="12" y="330"/>
                  </a:lnTo>
                  <a:lnTo>
                    <a:pt x="8" y="318"/>
                  </a:lnTo>
                  <a:lnTo>
                    <a:pt x="8" y="313"/>
                  </a:lnTo>
                  <a:lnTo>
                    <a:pt x="8" y="309"/>
                  </a:lnTo>
                  <a:lnTo>
                    <a:pt x="8" y="305"/>
                  </a:lnTo>
                  <a:lnTo>
                    <a:pt x="12" y="297"/>
                  </a:lnTo>
                  <a:lnTo>
                    <a:pt x="12" y="284"/>
                  </a:lnTo>
                  <a:lnTo>
                    <a:pt x="12" y="267"/>
                  </a:lnTo>
                  <a:lnTo>
                    <a:pt x="12" y="251"/>
                  </a:lnTo>
                  <a:lnTo>
                    <a:pt x="12" y="234"/>
                  </a:lnTo>
                  <a:lnTo>
                    <a:pt x="17" y="205"/>
                  </a:lnTo>
                  <a:lnTo>
                    <a:pt x="17" y="201"/>
                  </a:lnTo>
                  <a:lnTo>
                    <a:pt x="17" y="188"/>
                  </a:lnTo>
                  <a:lnTo>
                    <a:pt x="17" y="180"/>
                  </a:lnTo>
                  <a:lnTo>
                    <a:pt x="17" y="167"/>
                  </a:lnTo>
                  <a:lnTo>
                    <a:pt x="17" y="155"/>
                  </a:lnTo>
                  <a:lnTo>
                    <a:pt x="17" y="138"/>
                  </a:lnTo>
                  <a:lnTo>
                    <a:pt x="12" y="121"/>
                  </a:lnTo>
                  <a:lnTo>
                    <a:pt x="12" y="100"/>
                  </a:lnTo>
                  <a:lnTo>
                    <a:pt x="12" y="84"/>
                  </a:lnTo>
                  <a:lnTo>
                    <a:pt x="12" y="67"/>
                  </a:lnTo>
                  <a:lnTo>
                    <a:pt x="12" y="54"/>
                  </a:lnTo>
                  <a:lnTo>
                    <a:pt x="12" y="42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5">
              <a:extLst>
                <a:ext uri="{FF2B5EF4-FFF2-40B4-BE49-F238E27FC236}">
                  <a16:creationId xmlns:a16="http://schemas.microsoft.com/office/drawing/2014/main" id="{D0EF6F18-550D-47F7-B957-29824F13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835" y="4950113"/>
              <a:ext cx="1680676" cy="408067"/>
            </a:xfrm>
            <a:custGeom>
              <a:avLst/>
              <a:gdLst>
                <a:gd name="T0" fmla="*/ 46 w 243"/>
                <a:gd name="T1" fmla="*/ 50 h 59"/>
                <a:gd name="T2" fmla="*/ 38 w 243"/>
                <a:gd name="T3" fmla="*/ 55 h 59"/>
                <a:gd name="T4" fmla="*/ 25 w 243"/>
                <a:gd name="T5" fmla="*/ 55 h 59"/>
                <a:gd name="T6" fmla="*/ 21 w 243"/>
                <a:gd name="T7" fmla="*/ 59 h 59"/>
                <a:gd name="T8" fmla="*/ 17 w 243"/>
                <a:gd name="T9" fmla="*/ 59 h 59"/>
                <a:gd name="T10" fmla="*/ 13 w 243"/>
                <a:gd name="T11" fmla="*/ 55 h 59"/>
                <a:gd name="T12" fmla="*/ 8 w 243"/>
                <a:gd name="T13" fmla="*/ 55 h 59"/>
                <a:gd name="T14" fmla="*/ 0 w 243"/>
                <a:gd name="T15" fmla="*/ 46 h 59"/>
                <a:gd name="T16" fmla="*/ 0 w 243"/>
                <a:gd name="T17" fmla="*/ 42 h 59"/>
                <a:gd name="T18" fmla="*/ 0 w 243"/>
                <a:gd name="T19" fmla="*/ 38 h 59"/>
                <a:gd name="T20" fmla="*/ 21 w 243"/>
                <a:gd name="T21" fmla="*/ 34 h 59"/>
                <a:gd name="T22" fmla="*/ 50 w 243"/>
                <a:gd name="T23" fmla="*/ 25 h 59"/>
                <a:gd name="T24" fmla="*/ 79 w 243"/>
                <a:gd name="T25" fmla="*/ 21 h 59"/>
                <a:gd name="T26" fmla="*/ 113 w 243"/>
                <a:gd name="T27" fmla="*/ 17 h 59"/>
                <a:gd name="T28" fmla="*/ 125 w 243"/>
                <a:gd name="T29" fmla="*/ 13 h 59"/>
                <a:gd name="T30" fmla="*/ 142 w 243"/>
                <a:gd name="T31" fmla="*/ 13 h 59"/>
                <a:gd name="T32" fmla="*/ 155 w 243"/>
                <a:gd name="T33" fmla="*/ 9 h 59"/>
                <a:gd name="T34" fmla="*/ 167 w 243"/>
                <a:gd name="T35" fmla="*/ 9 h 59"/>
                <a:gd name="T36" fmla="*/ 176 w 243"/>
                <a:gd name="T37" fmla="*/ 4 h 59"/>
                <a:gd name="T38" fmla="*/ 184 w 243"/>
                <a:gd name="T39" fmla="*/ 4 h 59"/>
                <a:gd name="T40" fmla="*/ 188 w 243"/>
                <a:gd name="T41" fmla="*/ 4 h 59"/>
                <a:gd name="T42" fmla="*/ 192 w 243"/>
                <a:gd name="T43" fmla="*/ 4 h 59"/>
                <a:gd name="T44" fmla="*/ 209 w 243"/>
                <a:gd name="T45" fmla="*/ 0 h 59"/>
                <a:gd name="T46" fmla="*/ 217 w 243"/>
                <a:gd name="T47" fmla="*/ 0 h 59"/>
                <a:gd name="T48" fmla="*/ 222 w 243"/>
                <a:gd name="T49" fmla="*/ 4 h 59"/>
                <a:gd name="T50" fmla="*/ 230 w 243"/>
                <a:gd name="T51" fmla="*/ 4 h 59"/>
                <a:gd name="T52" fmla="*/ 238 w 243"/>
                <a:gd name="T53" fmla="*/ 13 h 59"/>
                <a:gd name="T54" fmla="*/ 243 w 243"/>
                <a:gd name="T55" fmla="*/ 17 h 59"/>
                <a:gd name="T56" fmla="*/ 243 w 243"/>
                <a:gd name="T57" fmla="*/ 21 h 59"/>
                <a:gd name="T58" fmla="*/ 243 w 243"/>
                <a:gd name="T59" fmla="*/ 21 h 59"/>
                <a:gd name="T60" fmla="*/ 243 w 243"/>
                <a:gd name="T61" fmla="*/ 25 h 59"/>
                <a:gd name="T62" fmla="*/ 243 w 243"/>
                <a:gd name="T63" fmla="*/ 29 h 59"/>
                <a:gd name="T64" fmla="*/ 238 w 243"/>
                <a:gd name="T65" fmla="*/ 29 h 59"/>
                <a:gd name="T66" fmla="*/ 238 w 243"/>
                <a:gd name="T67" fmla="*/ 29 h 59"/>
                <a:gd name="T68" fmla="*/ 234 w 243"/>
                <a:gd name="T69" fmla="*/ 29 h 59"/>
                <a:gd name="T70" fmla="*/ 230 w 243"/>
                <a:gd name="T71" fmla="*/ 29 h 59"/>
                <a:gd name="T72" fmla="*/ 222 w 243"/>
                <a:gd name="T73" fmla="*/ 29 h 59"/>
                <a:gd name="T74" fmla="*/ 217 w 243"/>
                <a:gd name="T75" fmla="*/ 29 h 59"/>
                <a:gd name="T76" fmla="*/ 205 w 243"/>
                <a:gd name="T77" fmla="*/ 29 h 59"/>
                <a:gd name="T78" fmla="*/ 197 w 243"/>
                <a:gd name="T79" fmla="*/ 29 h 59"/>
                <a:gd name="T80" fmla="*/ 180 w 243"/>
                <a:gd name="T81" fmla="*/ 29 h 59"/>
                <a:gd name="T82" fmla="*/ 163 w 243"/>
                <a:gd name="T83" fmla="*/ 34 h 59"/>
                <a:gd name="T84" fmla="*/ 151 w 243"/>
                <a:gd name="T85" fmla="*/ 34 h 59"/>
                <a:gd name="T86" fmla="*/ 142 w 243"/>
                <a:gd name="T87" fmla="*/ 34 h 59"/>
                <a:gd name="T88" fmla="*/ 134 w 243"/>
                <a:gd name="T89" fmla="*/ 34 h 59"/>
                <a:gd name="T90" fmla="*/ 121 w 243"/>
                <a:gd name="T91" fmla="*/ 38 h 59"/>
                <a:gd name="T92" fmla="*/ 113 w 243"/>
                <a:gd name="T93" fmla="*/ 38 h 59"/>
                <a:gd name="T94" fmla="*/ 100 w 243"/>
                <a:gd name="T95" fmla="*/ 42 h 59"/>
                <a:gd name="T96" fmla="*/ 71 w 243"/>
                <a:gd name="T97" fmla="*/ 46 h 59"/>
                <a:gd name="T98" fmla="*/ 46 w 243"/>
                <a:gd name="T99" fmla="*/ 50 h 59"/>
                <a:gd name="T100" fmla="*/ 46 w 243"/>
                <a:gd name="T101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3" h="59">
                  <a:moveTo>
                    <a:pt x="46" y="50"/>
                  </a:moveTo>
                  <a:lnTo>
                    <a:pt x="38" y="55"/>
                  </a:lnTo>
                  <a:lnTo>
                    <a:pt x="25" y="55"/>
                  </a:lnTo>
                  <a:lnTo>
                    <a:pt x="21" y="59"/>
                  </a:lnTo>
                  <a:lnTo>
                    <a:pt x="17" y="59"/>
                  </a:lnTo>
                  <a:lnTo>
                    <a:pt x="13" y="55"/>
                  </a:lnTo>
                  <a:lnTo>
                    <a:pt x="8" y="55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21" y="34"/>
                  </a:lnTo>
                  <a:lnTo>
                    <a:pt x="50" y="25"/>
                  </a:lnTo>
                  <a:lnTo>
                    <a:pt x="79" y="21"/>
                  </a:lnTo>
                  <a:lnTo>
                    <a:pt x="113" y="17"/>
                  </a:lnTo>
                  <a:lnTo>
                    <a:pt x="125" y="13"/>
                  </a:lnTo>
                  <a:lnTo>
                    <a:pt x="142" y="13"/>
                  </a:lnTo>
                  <a:lnTo>
                    <a:pt x="155" y="9"/>
                  </a:lnTo>
                  <a:lnTo>
                    <a:pt x="167" y="9"/>
                  </a:lnTo>
                  <a:lnTo>
                    <a:pt x="176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209" y="0"/>
                  </a:lnTo>
                  <a:lnTo>
                    <a:pt x="217" y="0"/>
                  </a:lnTo>
                  <a:lnTo>
                    <a:pt x="222" y="4"/>
                  </a:lnTo>
                  <a:lnTo>
                    <a:pt x="230" y="4"/>
                  </a:lnTo>
                  <a:lnTo>
                    <a:pt x="238" y="13"/>
                  </a:lnTo>
                  <a:lnTo>
                    <a:pt x="243" y="17"/>
                  </a:lnTo>
                  <a:lnTo>
                    <a:pt x="243" y="21"/>
                  </a:lnTo>
                  <a:lnTo>
                    <a:pt x="243" y="21"/>
                  </a:lnTo>
                  <a:lnTo>
                    <a:pt x="243" y="25"/>
                  </a:lnTo>
                  <a:lnTo>
                    <a:pt x="243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4" y="29"/>
                  </a:lnTo>
                  <a:lnTo>
                    <a:pt x="230" y="29"/>
                  </a:lnTo>
                  <a:lnTo>
                    <a:pt x="222" y="29"/>
                  </a:lnTo>
                  <a:lnTo>
                    <a:pt x="217" y="29"/>
                  </a:lnTo>
                  <a:lnTo>
                    <a:pt x="205" y="29"/>
                  </a:lnTo>
                  <a:lnTo>
                    <a:pt x="197" y="29"/>
                  </a:lnTo>
                  <a:lnTo>
                    <a:pt x="180" y="29"/>
                  </a:lnTo>
                  <a:lnTo>
                    <a:pt x="163" y="34"/>
                  </a:lnTo>
                  <a:lnTo>
                    <a:pt x="151" y="34"/>
                  </a:lnTo>
                  <a:lnTo>
                    <a:pt x="142" y="34"/>
                  </a:lnTo>
                  <a:lnTo>
                    <a:pt x="134" y="34"/>
                  </a:lnTo>
                  <a:lnTo>
                    <a:pt x="121" y="38"/>
                  </a:lnTo>
                  <a:lnTo>
                    <a:pt x="113" y="38"/>
                  </a:lnTo>
                  <a:lnTo>
                    <a:pt x="100" y="42"/>
                  </a:lnTo>
                  <a:lnTo>
                    <a:pt x="71" y="46"/>
                  </a:lnTo>
                  <a:lnTo>
                    <a:pt x="46" y="50"/>
                  </a:lnTo>
                  <a:lnTo>
                    <a:pt x="46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6">
              <a:extLst>
                <a:ext uri="{FF2B5EF4-FFF2-40B4-BE49-F238E27FC236}">
                  <a16:creationId xmlns:a16="http://schemas.microsoft.com/office/drawing/2014/main" id="{A44E194E-5CF0-4FB8-AB69-C6CFEA259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683" y="4085571"/>
              <a:ext cx="435732" cy="318152"/>
            </a:xfrm>
            <a:custGeom>
              <a:avLst/>
              <a:gdLst>
                <a:gd name="T0" fmla="*/ 63 w 63"/>
                <a:gd name="T1" fmla="*/ 33 h 46"/>
                <a:gd name="T2" fmla="*/ 59 w 63"/>
                <a:gd name="T3" fmla="*/ 42 h 46"/>
                <a:gd name="T4" fmla="*/ 59 w 63"/>
                <a:gd name="T5" fmla="*/ 42 h 46"/>
                <a:gd name="T6" fmla="*/ 54 w 63"/>
                <a:gd name="T7" fmla="*/ 46 h 46"/>
                <a:gd name="T8" fmla="*/ 54 w 63"/>
                <a:gd name="T9" fmla="*/ 46 h 46"/>
                <a:gd name="T10" fmla="*/ 50 w 63"/>
                <a:gd name="T11" fmla="*/ 46 h 46"/>
                <a:gd name="T12" fmla="*/ 42 w 63"/>
                <a:gd name="T13" fmla="*/ 46 h 46"/>
                <a:gd name="T14" fmla="*/ 33 w 63"/>
                <a:gd name="T15" fmla="*/ 37 h 46"/>
                <a:gd name="T16" fmla="*/ 21 w 63"/>
                <a:gd name="T17" fmla="*/ 29 h 46"/>
                <a:gd name="T18" fmla="*/ 13 w 63"/>
                <a:gd name="T19" fmla="*/ 21 h 46"/>
                <a:gd name="T20" fmla="*/ 4 w 63"/>
                <a:gd name="T21" fmla="*/ 17 h 46"/>
                <a:gd name="T22" fmla="*/ 0 w 63"/>
                <a:gd name="T23" fmla="*/ 8 h 46"/>
                <a:gd name="T24" fmla="*/ 0 w 63"/>
                <a:gd name="T25" fmla="*/ 4 h 46"/>
                <a:gd name="T26" fmla="*/ 0 w 63"/>
                <a:gd name="T27" fmla="*/ 0 h 46"/>
                <a:gd name="T28" fmla="*/ 0 w 63"/>
                <a:gd name="T29" fmla="*/ 0 h 46"/>
                <a:gd name="T30" fmla="*/ 4 w 63"/>
                <a:gd name="T31" fmla="*/ 0 h 46"/>
                <a:gd name="T32" fmla="*/ 13 w 63"/>
                <a:gd name="T33" fmla="*/ 0 h 46"/>
                <a:gd name="T34" fmla="*/ 17 w 63"/>
                <a:gd name="T35" fmla="*/ 0 h 46"/>
                <a:gd name="T36" fmla="*/ 25 w 63"/>
                <a:gd name="T37" fmla="*/ 0 h 46"/>
                <a:gd name="T38" fmla="*/ 42 w 63"/>
                <a:gd name="T39" fmla="*/ 4 h 46"/>
                <a:gd name="T40" fmla="*/ 46 w 63"/>
                <a:gd name="T41" fmla="*/ 8 h 46"/>
                <a:gd name="T42" fmla="*/ 54 w 63"/>
                <a:gd name="T43" fmla="*/ 12 h 46"/>
                <a:gd name="T44" fmla="*/ 59 w 63"/>
                <a:gd name="T45" fmla="*/ 17 h 46"/>
                <a:gd name="T46" fmla="*/ 59 w 63"/>
                <a:gd name="T47" fmla="*/ 17 h 46"/>
                <a:gd name="T48" fmla="*/ 63 w 63"/>
                <a:gd name="T49" fmla="*/ 25 h 46"/>
                <a:gd name="T50" fmla="*/ 63 w 63"/>
                <a:gd name="T51" fmla="*/ 29 h 46"/>
                <a:gd name="T52" fmla="*/ 63 w 63"/>
                <a:gd name="T53" fmla="*/ 33 h 46"/>
                <a:gd name="T54" fmla="*/ 63 w 63"/>
                <a:gd name="T55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46">
                  <a:moveTo>
                    <a:pt x="63" y="33"/>
                  </a:moveTo>
                  <a:lnTo>
                    <a:pt x="59" y="42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0" y="46"/>
                  </a:lnTo>
                  <a:lnTo>
                    <a:pt x="42" y="46"/>
                  </a:lnTo>
                  <a:lnTo>
                    <a:pt x="33" y="37"/>
                  </a:lnTo>
                  <a:lnTo>
                    <a:pt x="21" y="29"/>
                  </a:lnTo>
                  <a:lnTo>
                    <a:pt x="13" y="21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42" y="4"/>
                  </a:lnTo>
                  <a:lnTo>
                    <a:pt x="46" y="8"/>
                  </a:lnTo>
                  <a:lnTo>
                    <a:pt x="54" y="12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63" y="25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63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7">
              <a:extLst>
                <a:ext uri="{FF2B5EF4-FFF2-40B4-BE49-F238E27FC236}">
                  <a16:creationId xmlns:a16="http://schemas.microsoft.com/office/drawing/2014/main" id="{E9B9CF93-6899-43DC-9388-9E9E48FF7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289" y="4749541"/>
              <a:ext cx="982122" cy="1355605"/>
            </a:xfrm>
            <a:custGeom>
              <a:avLst/>
              <a:gdLst>
                <a:gd name="T0" fmla="*/ 105 w 142"/>
                <a:gd name="T1" fmla="*/ 159 h 196"/>
                <a:gd name="T2" fmla="*/ 88 w 142"/>
                <a:gd name="T3" fmla="*/ 175 h 196"/>
                <a:gd name="T4" fmla="*/ 80 w 142"/>
                <a:gd name="T5" fmla="*/ 188 h 196"/>
                <a:gd name="T6" fmla="*/ 75 w 142"/>
                <a:gd name="T7" fmla="*/ 192 h 196"/>
                <a:gd name="T8" fmla="*/ 67 w 142"/>
                <a:gd name="T9" fmla="*/ 196 h 196"/>
                <a:gd name="T10" fmla="*/ 63 w 142"/>
                <a:gd name="T11" fmla="*/ 192 h 196"/>
                <a:gd name="T12" fmla="*/ 54 w 142"/>
                <a:gd name="T13" fmla="*/ 180 h 196"/>
                <a:gd name="T14" fmla="*/ 50 w 142"/>
                <a:gd name="T15" fmla="*/ 171 h 196"/>
                <a:gd name="T16" fmla="*/ 50 w 142"/>
                <a:gd name="T17" fmla="*/ 167 h 196"/>
                <a:gd name="T18" fmla="*/ 54 w 142"/>
                <a:gd name="T19" fmla="*/ 159 h 196"/>
                <a:gd name="T20" fmla="*/ 59 w 142"/>
                <a:gd name="T21" fmla="*/ 146 h 196"/>
                <a:gd name="T22" fmla="*/ 63 w 142"/>
                <a:gd name="T23" fmla="*/ 138 h 196"/>
                <a:gd name="T24" fmla="*/ 67 w 142"/>
                <a:gd name="T25" fmla="*/ 121 h 196"/>
                <a:gd name="T26" fmla="*/ 67 w 142"/>
                <a:gd name="T27" fmla="*/ 100 h 196"/>
                <a:gd name="T28" fmla="*/ 71 w 142"/>
                <a:gd name="T29" fmla="*/ 75 h 196"/>
                <a:gd name="T30" fmla="*/ 71 w 142"/>
                <a:gd name="T31" fmla="*/ 58 h 196"/>
                <a:gd name="T32" fmla="*/ 71 w 142"/>
                <a:gd name="T33" fmla="*/ 46 h 196"/>
                <a:gd name="T34" fmla="*/ 71 w 142"/>
                <a:gd name="T35" fmla="*/ 38 h 196"/>
                <a:gd name="T36" fmla="*/ 71 w 142"/>
                <a:gd name="T37" fmla="*/ 38 h 196"/>
                <a:gd name="T38" fmla="*/ 59 w 142"/>
                <a:gd name="T39" fmla="*/ 42 h 196"/>
                <a:gd name="T40" fmla="*/ 38 w 142"/>
                <a:gd name="T41" fmla="*/ 50 h 196"/>
                <a:gd name="T42" fmla="*/ 21 w 142"/>
                <a:gd name="T43" fmla="*/ 54 h 196"/>
                <a:gd name="T44" fmla="*/ 8 w 142"/>
                <a:gd name="T45" fmla="*/ 50 h 196"/>
                <a:gd name="T46" fmla="*/ 4 w 142"/>
                <a:gd name="T47" fmla="*/ 46 h 196"/>
                <a:gd name="T48" fmla="*/ 0 w 142"/>
                <a:gd name="T49" fmla="*/ 38 h 196"/>
                <a:gd name="T50" fmla="*/ 0 w 142"/>
                <a:gd name="T51" fmla="*/ 33 h 196"/>
                <a:gd name="T52" fmla="*/ 4 w 142"/>
                <a:gd name="T53" fmla="*/ 33 h 196"/>
                <a:gd name="T54" fmla="*/ 13 w 142"/>
                <a:gd name="T55" fmla="*/ 33 h 196"/>
                <a:gd name="T56" fmla="*/ 25 w 142"/>
                <a:gd name="T57" fmla="*/ 29 h 196"/>
                <a:gd name="T58" fmla="*/ 46 w 142"/>
                <a:gd name="T59" fmla="*/ 21 h 196"/>
                <a:gd name="T60" fmla="*/ 63 w 142"/>
                <a:gd name="T61" fmla="*/ 17 h 196"/>
                <a:gd name="T62" fmla="*/ 71 w 142"/>
                <a:gd name="T63" fmla="*/ 4 h 196"/>
                <a:gd name="T64" fmla="*/ 84 w 142"/>
                <a:gd name="T65" fmla="*/ 0 h 196"/>
                <a:gd name="T66" fmla="*/ 96 w 142"/>
                <a:gd name="T67" fmla="*/ 0 h 196"/>
                <a:gd name="T68" fmla="*/ 113 w 142"/>
                <a:gd name="T69" fmla="*/ 8 h 196"/>
                <a:gd name="T70" fmla="*/ 113 w 142"/>
                <a:gd name="T71" fmla="*/ 13 h 196"/>
                <a:gd name="T72" fmla="*/ 109 w 142"/>
                <a:gd name="T73" fmla="*/ 21 h 196"/>
                <a:gd name="T74" fmla="*/ 105 w 142"/>
                <a:gd name="T75" fmla="*/ 29 h 196"/>
                <a:gd name="T76" fmla="*/ 100 w 142"/>
                <a:gd name="T77" fmla="*/ 38 h 196"/>
                <a:gd name="T78" fmla="*/ 100 w 142"/>
                <a:gd name="T79" fmla="*/ 54 h 196"/>
                <a:gd name="T80" fmla="*/ 96 w 142"/>
                <a:gd name="T81" fmla="*/ 84 h 196"/>
                <a:gd name="T82" fmla="*/ 92 w 142"/>
                <a:gd name="T83" fmla="*/ 104 h 196"/>
                <a:gd name="T84" fmla="*/ 92 w 142"/>
                <a:gd name="T85" fmla="*/ 117 h 196"/>
                <a:gd name="T86" fmla="*/ 92 w 142"/>
                <a:gd name="T87" fmla="*/ 125 h 196"/>
                <a:gd name="T88" fmla="*/ 92 w 142"/>
                <a:gd name="T89" fmla="*/ 134 h 196"/>
                <a:gd name="T90" fmla="*/ 92 w 142"/>
                <a:gd name="T91" fmla="*/ 138 h 196"/>
                <a:gd name="T92" fmla="*/ 96 w 142"/>
                <a:gd name="T93" fmla="*/ 138 h 196"/>
                <a:gd name="T94" fmla="*/ 105 w 142"/>
                <a:gd name="T95" fmla="*/ 129 h 196"/>
                <a:gd name="T96" fmla="*/ 126 w 142"/>
                <a:gd name="T97" fmla="*/ 117 h 196"/>
                <a:gd name="T98" fmla="*/ 138 w 142"/>
                <a:gd name="T99" fmla="*/ 109 h 196"/>
                <a:gd name="T100" fmla="*/ 142 w 142"/>
                <a:gd name="T101" fmla="*/ 117 h 196"/>
                <a:gd name="T102" fmla="*/ 134 w 142"/>
                <a:gd name="T103" fmla="*/ 129 h 196"/>
                <a:gd name="T104" fmla="*/ 126 w 142"/>
                <a:gd name="T105" fmla="*/ 138 h 196"/>
                <a:gd name="T106" fmla="*/ 117 w 142"/>
                <a:gd name="T107" fmla="*/ 14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2" h="196">
                  <a:moveTo>
                    <a:pt x="117" y="146"/>
                  </a:moveTo>
                  <a:lnTo>
                    <a:pt x="105" y="159"/>
                  </a:lnTo>
                  <a:lnTo>
                    <a:pt x="96" y="171"/>
                  </a:lnTo>
                  <a:lnTo>
                    <a:pt x="88" y="175"/>
                  </a:lnTo>
                  <a:lnTo>
                    <a:pt x="84" y="184"/>
                  </a:lnTo>
                  <a:lnTo>
                    <a:pt x="80" y="188"/>
                  </a:lnTo>
                  <a:lnTo>
                    <a:pt x="80" y="192"/>
                  </a:lnTo>
                  <a:lnTo>
                    <a:pt x="75" y="192"/>
                  </a:lnTo>
                  <a:lnTo>
                    <a:pt x="71" y="196"/>
                  </a:lnTo>
                  <a:lnTo>
                    <a:pt x="67" y="196"/>
                  </a:lnTo>
                  <a:lnTo>
                    <a:pt x="67" y="192"/>
                  </a:lnTo>
                  <a:lnTo>
                    <a:pt x="63" y="192"/>
                  </a:lnTo>
                  <a:lnTo>
                    <a:pt x="59" y="188"/>
                  </a:lnTo>
                  <a:lnTo>
                    <a:pt x="54" y="180"/>
                  </a:lnTo>
                  <a:lnTo>
                    <a:pt x="50" y="175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3"/>
                  </a:lnTo>
                  <a:lnTo>
                    <a:pt x="54" y="159"/>
                  </a:lnTo>
                  <a:lnTo>
                    <a:pt x="59" y="150"/>
                  </a:lnTo>
                  <a:lnTo>
                    <a:pt x="59" y="146"/>
                  </a:lnTo>
                  <a:lnTo>
                    <a:pt x="63" y="142"/>
                  </a:lnTo>
                  <a:lnTo>
                    <a:pt x="63" y="138"/>
                  </a:lnTo>
                  <a:lnTo>
                    <a:pt x="63" y="129"/>
                  </a:lnTo>
                  <a:lnTo>
                    <a:pt x="67" y="121"/>
                  </a:lnTo>
                  <a:lnTo>
                    <a:pt x="67" y="113"/>
                  </a:lnTo>
                  <a:lnTo>
                    <a:pt x="67" y="100"/>
                  </a:lnTo>
                  <a:lnTo>
                    <a:pt x="67" y="88"/>
                  </a:lnTo>
                  <a:lnTo>
                    <a:pt x="71" y="75"/>
                  </a:lnTo>
                  <a:lnTo>
                    <a:pt x="71" y="67"/>
                  </a:lnTo>
                  <a:lnTo>
                    <a:pt x="71" y="58"/>
                  </a:lnTo>
                  <a:lnTo>
                    <a:pt x="71" y="50"/>
                  </a:lnTo>
                  <a:lnTo>
                    <a:pt x="71" y="46"/>
                  </a:lnTo>
                  <a:lnTo>
                    <a:pt x="71" y="42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67" y="42"/>
                  </a:lnTo>
                  <a:lnTo>
                    <a:pt x="59" y="42"/>
                  </a:lnTo>
                  <a:lnTo>
                    <a:pt x="50" y="46"/>
                  </a:lnTo>
                  <a:lnTo>
                    <a:pt x="38" y="50"/>
                  </a:lnTo>
                  <a:lnTo>
                    <a:pt x="29" y="54"/>
                  </a:lnTo>
                  <a:lnTo>
                    <a:pt x="21" y="54"/>
                  </a:lnTo>
                  <a:lnTo>
                    <a:pt x="17" y="54"/>
                  </a:lnTo>
                  <a:lnTo>
                    <a:pt x="8" y="50"/>
                  </a:lnTo>
                  <a:lnTo>
                    <a:pt x="4" y="50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8" y="33"/>
                  </a:lnTo>
                  <a:lnTo>
                    <a:pt x="13" y="33"/>
                  </a:lnTo>
                  <a:lnTo>
                    <a:pt x="17" y="29"/>
                  </a:lnTo>
                  <a:lnTo>
                    <a:pt x="25" y="29"/>
                  </a:lnTo>
                  <a:lnTo>
                    <a:pt x="34" y="25"/>
                  </a:lnTo>
                  <a:lnTo>
                    <a:pt x="46" y="21"/>
                  </a:lnTo>
                  <a:lnTo>
                    <a:pt x="54" y="17"/>
                  </a:lnTo>
                  <a:lnTo>
                    <a:pt x="63" y="17"/>
                  </a:lnTo>
                  <a:lnTo>
                    <a:pt x="67" y="8"/>
                  </a:lnTo>
                  <a:lnTo>
                    <a:pt x="71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5" y="4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3" y="17"/>
                  </a:lnTo>
                  <a:lnTo>
                    <a:pt x="109" y="21"/>
                  </a:lnTo>
                  <a:lnTo>
                    <a:pt x="109" y="25"/>
                  </a:lnTo>
                  <a:lnTo>
                    <a:pt x="105" y="29"/>
                  </a:lnTo>
                  <a:lnTo>
                    <a:pt x="105" y="33"/>
                  </a:lnTo>
                  <a:lnTo>
                    <a:pt x="100" y="38"/>
                  </a:lnTo>
                  <a:lnTo>
                    <a:pt x="100" y="46"/>
                  </a:lnTo>
                  <a:lnTo>
                    <a:pt x="100" y="54"/>
                  </a:lnTo>
                  <a:lnTo>
                    <a:pt x="96" y="75"/>
                  </a:lnTo>
                  <a:lnTo>
                    <a:pt x="96" y="84"/>
                  </a:lnTo>
                  <a:lnTo>
                    <a:pt x="96" y="96"/>
                  </a:lnTo>
                  <a:lnTo>
                    <a:pt x="92" y="104"/>
                  </a:lnTo>
                  <a:lnTo>
                    <a:pt x="92" y="109"/>
                  </a:lnTo>
                  <a:lnTo>
                    <a:pt x="92" y="117"/>
                  </a:lnTo>
                  <a:lnTo>
                    <a:pt x="92" y="121"/>
                  </a:lnTo>
                  <a:lnTo>
                    <a:pt x="92" y="125"/>
                  </a:lnTo>
                  <a:lnTo>
                    <a:pt x="92" y="129"/>
                  </a:lnTo>
                  <a:lnTo>
                    <a:pt x="92" y="134"/>
                  </a:lnTo>
                  <a:lnTo>
                    <a:pt x="92" y="134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6" y="138"/>
                  </a:lnTo>
                  <a:lnTo>
                    <a:pt x="100" y="134"/>
                  </a:lnTo>
                  <a:lnTo>
                    <a:pt x="105" y="129"/>
                  </a:lnTo>
                  <a:lnTo>
                    <a:pt x="117" y="121"/>
                  </a:lnTo>
                  <a:lnTo>
                    <a:pt x="126" y="117"/>
                  </a:lnTo>
                  <a:lnTo>
                    <a:pt x="134" y="113"/>
                  </a:lnTo>
                  <a:lnTo>
                    <a:pt x="138" y="109"/>
                  </a:lnTo>
                  <a:lnTo>
                    <a:pt x="142" y="113"/>
                  </a:lnTo>
                  <a:lnTo>
                    <a:pt x="142" y="117"/>
                  </a:lnTo>
                  <a:lnTo>
                    <a:pt x="138" y="125"/>
                  </a:lnTo>
                  <a:lnTo>
                    <a:pt x="134" y="129"/>
                  </a:lnTo>
                  <a:lnTo>
                    <a:pt x="130" y="134"/>
                  </a:lnTo>
                  <a:lnTo>
                    <a:pt x="126" y="138"/>
                  </a:lnTo>
                  <a:lnTo>
                    <a:pt x="117" y="146"/>
                  </a:lnTo>
                  <a:lnTo>
                    <a:pt x="117" y="1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4469439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B6C8C6A-AE54-4AF6-A5B8-D47E7B070DDE}"/>
              </a:ext>
            </a:extLst>
          </p:cNvPr>
          <p:cNvGrpSpPr/>
          <p:nvPr/>
        </p:nvGrpSpPr>
        <p:grpSpPr>
          <a:xfrm>
            <a:off x="4837224" y="2260136"/>
            <a:ext cx="2517552" cy="2337727"/>
            <a:chOff x="3592624" y="6713786"/>
            <a:chExt cx="2517552" cy="2337727"/>
          </a:xfrm>
        </p:grpSpPr>
        <p:sp>
          <p:nvSpPr>
            <p:cNvPr id="3" name="Freeform 48">
              <a:extLst>
                <a:ext uri="{FF2B5EF4-FFF2-40B4-BE49-F238E27FC236}">
                  <a16:creationId xmlns:a16="http://schemas.microsoft.com/office/drawing/2014/main" id="{0164DDA8-9AA8-4BA1-B930-4DCEA984E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683" y="7177179"/>
              <a:ext cx="691635" cy="200576"/>
            </a:xfrm>
            <a:custGeom>
              <a:avLst/>
              <a:gdLst>
                <a:gd name="T0" fmla="*/ 4 w 100"/>
                <a:gd name="T1" fmla="*/ 25 h 29"/>
                <a:gd name="T2" fmla="*/ 0 w 100"/>
                <a:gd name="T3" fmla="*/ 21 h 29"/>
                <a:gd name="T4" fmla="*/ 0 w 100"/>
                <a:gd name="T5" fmla="*/ 17 h 29"/>
                <a:gd name="T6" fmla="*/ 0 w 100"/>
                <a:gd name="T7" fmla="*/ 17 h 29"/>
                <a:gd name="T8" fmla="*/ 0 w 100"/>
                <a:gd name="T9" fmla="*/ 17 h 29"/>
                <a:gd name="T10" fmla="*/ 4 w 100"/>
                <a:gd name="T11" fmla="*/ 12 h 29"/>
                <a:gd name="T12" fmla="*/ 8 w 100"/>
                <a:gd name="T13" fmla="*/ 12 h 29"/>
                <a:gd name="T14" fmla="*/ 21 w 100"/>
                <a:gd name="T15" fmla="*/ 8 h 29"/>
                <a:gd name="T16" fmla="*/ 33 w 100"/>
                <a:gd name="T17" fmla="*/ 8 h 29"/>
                <a:gd name="T18" fmla="*/ 50 w 100"/>
                <a:gd name="T19" fmla="*/ 4 h 29"/>
                <a:gd name="T20" fmla="*/ 63 w 100"/>
                <a:gd name="T21" fmla="*/ 0 h 29"/>
                <a:gd name="T22" fmla="*/ 71 w 100"/>
                <a:gd name="T23" fmla="*/ 0 h 29"/>
                <a:gd name="T24" fmla="*/ 75 w 100"/>
                <a:gd name="T25" fmla="*/ 0 h 29"/>
                <a:gd name="T26" fmla="*/ 84 w 100"/>
                <a:gd name="T27" fmla="*/ 0 h 29"/>
                <a:gd name="T28" fmla="*/ 92 w 100"/>
                <a:gd name="T29" fmla="*/ 0 h 29"/>
                <a:gd name="T30" fmla="*/ 96 w 100"/>
                <a:gd name="T31" fmla="*/ 8 h 29"/>
                <a:gd name="T32" fmla="*/ 100 w 100"/>
                <a:gd name="T33" fmla="*/ 8 h 29"/>
                <a:gd name="T34" fmla="*/ 100 w 100"/>
                <a:gd name="T35" fmla="*/ 12 h 29"/>
                <a:gd name="T36" fmla="*/ 96 w 100"/>
                <a:gd name="T37" fmla="*/ 12 h 29"/>
                <a:gd name="T38" fmla="*/ 92 w 100"/>
                <a:gd name="T39" fmla="*/ 17 h 29"/>
                <a:gd name="T40" fmla="*/ 79 w 100"/>
                <a:gd name="T41" fmla="*/ 21 h 29"/>
                <a:gd name="T42" fmla="*/ 63 w 100"/>
                <a:gd name="T43" fmla="*/ 21 h 29"/>
                <a:gd name="T44" fmla="*/ 50 w 100"/>
                <a:gd name="T45" fmla="*/ 25 h 29"/>
                <a:gd name="T46" fmla="*/ 38 w 100"/>
                <a:gd name="T47" fmla="*/ 29 h 29"/>
                <a:gd name="T48" fmla="*/ 29 w 100"/>
                <a:gd name="T49" fmla="*/ 29 h 29"/>
                <a:gd name="T50" fmla="*/ 21 w 100"/>
                <a:gd name="T51" fmla="*/ 29 h 29"/>
                <a:gd name="T52" fmla="*/ 13 w 100"/>
                <a:gd name="T53" fmla="*/ 29 h 29"/>
                <a:gd name="T54" fmla="*/ 8 w 100"/>
                <a:gd name="T55" fmla="*/ 29 h 29"/>
                <a:gd name="T56" fmla="*/ 4 w 100"/>
                <a:gd name="T57" fmla="*/ 25 h 29"/>
                <a:gd name="T58" fmla="*/ 4 w 100"/>
                <a:gd name="T59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0" h="29">
                  <a:moveTo>
                    <a:pt x="4" y="25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21" y="8"/>
                  </a:lnTo>
                  <a:lnTo>
                    <a:pt x="33" y="8"/>
                  </a:lnTo>
                  <a:lnTo>
                    <a:pt x="50" y="4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2" y="17"/>
                  </a:lnTo>
                  <a:lnTo>
                    <a:pt x="79" y="21"/>
                  </a:lnTo>
                  <a:lnTo>
                    <a:pt x="63" y="21"/>
                  </a:lnTo>
                  <a:lnTo>
                    <a:pt x="50" y="25"/>
                  </a:lnTo>
                  <a:lnTo>
                    <a:pt x="38" y="29"/>
                  </a:lnTo>
                  <a:lnTo>
                    <a:pt x="29" y="29"/>
                  </a:lnTo>
                  <a:lnTo>
                    <a:pt x="21" y="29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9">
              <a:extLst>
                <a:ext uri="{FF2B5EF4-FFF2-40B4-BE49-F238E27FC236}">
                  <a16:creationId xmlns:a16="http://schemas.microsoft.com/office/drawing/2014/main" id="{AACD2310-321F-45BA-B6D1-5121CFB20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259" y="6713786"/>
              <a:ext cx="290487" cy="954457"/>
            </a:xfrm>
            <a:custGeom>
              <a:avLst/>
              <a:gdLst>
                <a:gd name="T0" fmla="*/ 0 w 42"/>
                <a:gd name="T1" fmla="*/ 4 h 138"/>
                <a:gd name="T2" fmla="*/ 4 w 42"/>
                <a:gd name="T3" fmla="*/ 0 h 138"/>
                <a:gd name="T4" fmla="*/ 13 w 42"/>
                <a:gd name="T5" fmla="*/ 0 h 138"/>
                <a:gd name="T6" fmla="*/ 17 w 42"/>
                <a:gd name="T7" fmla="*/ 0 h 138"/>
                <a:gd name="T8" fmla="*/ 25 w 42"/>
                <a:gd name="T9" fmla="*/ 0 h 138"/>
                <a:gd name="T10" fmla="*/ 30 w 42"/>
                <a:gd name="T11" fmla="*/ 4 h 138"/>
                <a:gd name="T12" fmla="*/ 38 w 42"/>
                <a:gd name="T13" fmla="*/ 8 h 138"/>
                <a:gd name="T14" fmla="*/ 42 w 42"/>
                <a:gd name="T15" fmla="*/ 8 h 138"/>
                <a:gd name="T16" fmla="*/ 42 w 42"/>
                <a:gd name="T17" fmla="*/ 13 h 138"/>
                <a:gd name="T18" fmla="*/ 42 w 42"/>
                <a:gd name="T19" fmla="*/ 17 h 138"/>
                <a:gd name="T20" fmla="*/ 42 w 42"/>
                <a:gd name="T21" fmla="*/ 21 h 138"/>
                <a:gd name="T22" fmla="*/ 42 w 42"/>
                <a:gd name="T23" fmla="*/ 25 h 138"/>
                <a:gd name="T24" fmla="*/ 42 w 42"/>
                <a:gd name="T25" fmla="*/ 29 h 138"/>
                <a:gd name="T26" fmla="*/ 38 w 42"/>
                <a:gd name="T27" fmla="*/ 42 h 138"/>
                <a:gd name="T28" fmla="*/ 38 w 42"/>
                <a:gd name="T29" fmla="*/ 50 h 138"/>
                <a:gd name="T30" fmla="*/ 38 w 42"/>
                <a:gd name="T31" fmla="*/ 67 h 138"/>
                <a:gd name="T32" fmla="*/ 34 w 42"/>
                <a:gd name="T33" fmla="*/ 100 h 138"/>
                <a:gd name="T34" fmla="*/ 34 w 42"/>
                <a:gd name="T35" fmla="*/ 117 h 138"/>
                <a:gd name="T36" fmla="*/ 34 w 42"/>
                <a:gd name="T37" fmla="*/ 134 h 138"/>
                <a:gd name="T38" fmla="*/ 13 w 42"/>
                <a:gd name="T39" fmla="*/ 138 h 138"/>
                <a:gd name="T40" fmla="*/ 13 w 42"/>
                <a:gd name="T41" fmla="*/ 130 h 138"/>
                <a:gd name="T42" fmla="*/ 13 w 42"/>
                <a:gd name="T43" fmla="*/ 125 h 138"/>
                <a:gd name="T44" fmla="*/ 13 w 42"/>
                <a:gd name="T45" fmla="*/ 121 h 138"/>
                <a:gd name="T46" fmla="*/ 13 w 42"/>
                <a:gd name="T47" fmla="*/ 113 h 138"/>
                <a:gd name="T48" fmla="*/ 13 w 42"/>
                <a:gd name="T49" fmla="*/ 105 h 138"/>
                <a:gd name="T50" fmla="*/ 13 w 42"/>
                <a:gd name="T51" fmla="*/ 96 h 138"/>
                <a:gd name="T52" fmla="*/ 13 w 42"/>
                <a:gd name="T53" fmla="*/ 84 h 138"/>
                <a:gd name="T54" fmla="*/ 13 w 42"/>
                <a:gd name="T55" fmla="*/ 67 h 138"/>
                <a:gd name="T56" fmla="*/ 13 w 42"/>
                <a:gd name="T57" fmla="*/ 50 h 138"/>
                <a:gd name="T58" fmla="*/ 13 w 42"/>
                <a:gd name="T59" fmla="*/ 38 h 138"/>
                <a:gd name="T60" fmla="*/ 13 w 42"/>
                <a:gd name="T61" fmla="*/ 29 h 138"/>
                <a:gd name="T62" fmla="*/ 9 w 42"/>
                <a:gd name="T63" fmla="*/ 25 h 138"/>
                <a:gd name="T64" fmla="*/ 9 w 42"/>
                <a:gd name="T65" fmla="*/ 21 h 138"/>
                <a:gd name="T66" fmla="*/ 4 w 42"/>
                <a:gd name="T67" fmla="*/ 17 h 138"/>
                <a:gd name="T68" fmla="*/ 4 w 42"/>
                <a:gd name="T69" fmla="*/ 13 h 138"/>
                <a:gd name="T70" fmla="*/ 0 w 42"/>
                <a:gd name="T71" fmla="*/ 13 h 138"/>
                <a:gd name="T72" fmla="*/ 0 w 42"/>
                <a:gd name="T73" fmla="*/ 8 h 138"/>
                <a:gd name="T74" fmla="*/ 0 w 42"/>
                <a:gd name="T75" fmla="*/ 8 h 138"/>
                <a:gd name="T76" fmla="*/ 0 w 42"/>
                <a:gd name="T77" fmla="*/ 4 h 138"/>
                <a:gd name="T78" fmla="*/ 0 w 42"/>
                <a:gd name="T79" fmla="*/ 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" h="138">
                  <a:moveTo>
                    <a:pt x="0" y="4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0" y="4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42" y="13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38" y="42"/>
                  </a:lnTo>
                  <a:lnTo>
                    <a:pt x="38" y="50"/>
                  </a:lnTo>
                  <a:lnTo>
                    <a:pt x="38" y="67"/>
                  </a:lnTo>
                  <a:lnTo>
                    <a:pt x="34" y="100"/>
                  </a:lnTo>
                  <a:lnTo>
                    <a:pt x="34" y="117"/>
                  </a:lnTo>
                  <a:lnTo>
                    <a:pt x="34" y="134"/>
                  </a:lnTo>
                  <a:lnTo>
                    <a:pt x="13" y="138"/>
                  </a:lnTo>
                  <a:lnTo>
                    <a:pt x="13" y="130"/>
                  </a:lnTo>
                  <a:lnTo>
                    <a:pt x="13" y="125"/>
                  </a:lnTo>
                  <a:lnTo>
                    <a:pt x="13" y="121"/>
                  </a:lnTo>
                  <a:lnTo>
                    <a:pt x="13" y="113"/>
                  </a:lnTo>
                  <a:lnTo>
                    <a:pt x="13" y="105"/>
                  </a:lnTo>
                  <a:lnTo>
                    <a:pt x="13" y="96"/>
                  </a:lnTo>
                  <a:lnTo>
                    <a:pt x="13" y="84"/>
                  </a:lnTo>
                  <a:lnTo>
                    <a:pt x="13" y="67"/>
                  </a:lnTo>
                  <a:lnTo>
                    <a:pt x="13" y="50"/>
                  </a:lnTo>
                  <a:lnTo>
                    <a:pt x="13" y="38"/>
                  </a:lnTo>
                  <a:lnTo>
                    <a:pt x="13" y="29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0">
              <a:extLst>
                <a:ext uri="{FF2B5EF4-FFF2-40B4-BE49-F238E27FC236}">
                  <a16:creationId xmlns:a16="http://schemas.microsoft.com/office/drawing/2014/main" id="{F134698A-6B8F-4E0F-8BB9-6FF3BA78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199" y="7467666"/>
              <a:ext cx="1327940" cy="318152"/>
            </a:xfrm>
            <a:custGeom>
              <a:avLst/>
              <a:gdLst>
                <a:gd name="T0" fmla="*/ 184 w 192"/>
                <a:gd name="T1" fmla="*/ 21 h 46"/>
                <a:gd name="T2" fmla="*/ 175 w 192"/>
                <a:gd name="T3" fmla="*/ 21 h 46"/>
                <a:gd name="T4" fmla="*/ 171 w 192"/>
                <a:gd name="T5" fmla="*/ 21 h 46"/>
                <a:gd name="T6" fmla="*/ 163 w 192"/>
                <a:gd name="T7" fmla="*/ 21 h 46"/>
                <a:gd name="T8" fmla="*/ 159 w 192"/>
                <a:gd name="T9" fmla="*/ 21 h 46"/>
                <a:gd name="T10" fmla="*/ 154 w 192"/>
                <a:gd name="T11" fmla="*/ 25 h 46"/>
                <a:gd name="T12" fmla="*/ 146 w 192"/>
                <a:gd name="T13" fmla="*/ 25 h 46"/>
                <a:gd name="T14" fmla="*/ 138 w 192"/>
                <a:gd name="T15" fmla="*/ 25 h 46"/>
                <a:gd name="T16" fmla="*/ 125 w 192"/>
                <a:gd name="T17" fmla="*/ 29 h 46"/>
                <a:gd name="T18" fmla="*/ 117 w 192"/>
                <a:gd name="T19" fmla="*/ 29 h 46"/>
                <a:gd name="T20" fmla="*/ 104 w 192"/>
                <a:gd name="T21" fmla="*/ 33 h 46"/>
                <a:gd name="T22" fmla="*/ 87 w 192"/>
                <a:gd name="T23" fmla="*/ 37 h 46"/>
                <a:gd name="T24" fmla="*/ 75 w 192"/>
                <a:gd name="T25" fmla="*/ 37 h 46"/>
                <a:gd name="T26" fmla="*/ 62 w 192"/>
                <a:gd name="T27" fmla="*/ 41 h 46"/>
                <a:gd name="T28" fmla="*/ 50 w 192"/>
                <a:gd name="T29" fmla="*/ 41 h 46"/>
                <a:gd name="T30" fmla="*/ 41 w 192"/>
                <a:gd name="T31" fmla="*/ 46 h 46"/>
                <a:gd name="T32" fmla="*/ 33 w 192"/>
                <a:gd name="T33" fmla="*/ 46 h 46"/>
                <a:gd name="T34" fmla="*/ 29 w 192"/>
                <a:gd name="T35" fmla="*/ 46 h 46"/>
                <a:gd name="T36" fmla="*/ 25 w 192"/>
                <a:gd name="T37" fmla="*/ 46 h 46"/>
                <a:gd name="T38" fmla="*/ 21 w 192"/>
                <a:gd name="T39" fmla="*/ 46 h 46"/>
                <a:gd name="T40" fmla="*/ 21 w 192"/>
                <a:gd name="T41" fmla="*/ 46 h 46"/>
                <a:gd name="T42" fmla="*/ 16 w 192"/>
                <a:gd name="T43" fmla="*/ 46 h 46"/>
                <a:gd name="T44" fmla="*/ 12 w 192"/>
                <a:gd name="T45" fmla="*/ 41 h 46"/>
                <a:gd name="T46" fmla="*/ 8 w 192"/>
                <a:gd name="T47" fmla="*/ 37 h 46"/>
                <a:gd name="T48" fmla="*/ 0 w 192"/>
                <a:gd name="T49" fmla="*/ 29 h 46"/>
                <a:gd name="T50" fmla="*/ 0 w 192"/>
                <a:gd name="T51" fmla="*/ 29 h 46"/>
                <a:gd name="T52" fmla="*/ 0 w 192"/>
                <a:gd name="T53" fmla="*/ 25 h 46"/>
                <a:gd name="T54" fmla="*/ 0 w 192"/>
                <a:gd name="T55" fmla="*/ 25 h 46"/>
                <a:gd name="T56" fmla="*/ 8 w 192"/>
                <a:gd name="T57" fmla="*/ 25 h 46"/>
                <a:gd name="T58" fmla="*/ 16 w 192"/>
                <a:gd name="T59" fmla="*/ 25 h 46"/>
                <a:gd name="T60" fmla="*/ 29 w 192"/>
                <a:gd name="T61" fmla="*/ 21 h 46"/>
                <a:gd name="T62" fmla="*/ 46 w 192"/>
                <a:gd name="T63" fmla="*/ 21 h 46"/>
                <a:gd name="T64" fmla="*/ 83 w 192"/>
                <a:gd name="T65" fmla="*/ 16 h 46"/>
                <a:gd name="T66" fmla="*/ 125 w 192"/>
                <a:gd name="T67" fmla="*/ 8 h 46"/>
                <a:gd name="T68" fmla="*/ 133 w 192"/>
                <a:gd name="T69" fmla="*/ 8 h 46"/>
                <a:gd name="T70" fmla="*/ 142 w 192"/>
                <a:gd name="T71" fmla="*/ 4 h 46"/>
                <a:gd name="T72" fmla="*/ 150 w 192"/>
                <a:gd name="T73" fmla="*/ 4 h 46"/>
                <a:gd name="T74" fmla="*/ 154 w 192"/>
                <a:gd name="T75" fmla="*/ 4 h 46"/>
                <a:gd name="T76" fmla="*/ 159 w 192"/>
                <a:gd name="T77" fmla="*/ 0 h 46"/>
                <a:gd name="T78" fmla="*/ 163 w 192"/>
                <a:gd name="T79" fmla="*/ 0 h 46"/>
                <a:gd name="T80" fmla="*/ 171 w 192"/>
                <a:gd name="T81" fmla="*/ 0 h 46"/>
                <a:gd name="T82" fmla="*/ 175 w 192"/>
                <a:gd name="T83" fmla="*/ 0 h 46"/>
                <a:gd name="T84" fmla="*/ 184 w 192"/>
                <a:gd name="T85" fmla="*/ 4 h 46"/>
                <a:gd name="T86" fmla="*/ 188 w 192"/>
                <a:gd name="T87" fmla="*/ 8 h 46"/>
                <a:gd name="T88" fmla="*/ 192 w 192"/>
                <a:gd name="T89" fmla="*/ 8 h 46"/>
                <a:gd name="T90" fmla="*/ 192 w 192"/>
                <a:gd name="T91" fmla="*/ 12 h 46"/>
                <a:gd name="T92" fmla="*/ 192 w 192"/>
                <a:gd name="T93" fmla="*/ 16 h 46"/>
                <a:gd name="T94" fmla="*/ 188 w 192"/>
                <a:gd name="T95" fmla="*/ 16 h 46"/>
                <a:gd name="T96" fmla="*/ 184 w 192"/>
                <a:gd name="T97" fmla="*/ 21 h 46"/>
                <a:gd name="T98" fmla="*/ 184 w 192"/>
                <a:gd name="T99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2" h="46">
                  <a:moveTo>
                    <a:pt x="184" y="21"/>
                  </a:moveTo>
                  <a:lnTo>
                    <a:pt x="175" y="21"/>
                  </a:lnTo>
                  <a:lnTo>
                    <a:pt x="171" y="21"/>
                  </a:lnTo>
                  <a:lnTo>
                    <a:pt x="163" y="21"/>
                  </a:lnTo>
                  <a:lnTo>
                    <a:pt x="159" y="21"/>
                  </a:lnTo>
                  <a:lnTo>
                    <a:pt x="154" y="25"/>
                  </a:lnTo>
                  <a:lnTo>
                    <a:pt x="146" y="25"/>
                  </a:lnTo>
                  <a:lnTo>
                    <a:pt x="138" y="25"/>
                  </a:lnTo>
                  <a:lnTo>
                    <a:pt x="125" y="29"/>
                  </a:lnTo>
                  <a:lnTo>
                    <a:pt x="117" y="29"/>
                  </a:lnTo>
                  <a:lnTo>
                    <a:pt x="104" y="33"/>
                  </a:lnTo>
                  <a:lnTo>
                    <a:pt x="87" y="37"/>
                  </a:lnTo>
                  <a:lnTo>
                    <a:pt x="75" y="37"/>
                  </a:lnTo>
                  <a:lnTo>
                    <a:pt x="62" y="41"/>
                  </a:lnTo>
                  <a:lnTo>
                    <a:pt x="50" y="41"/>
                  </a:lnTo>
                  <a:lnTo>
                    <a:pt x="41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6" y="46"/>
                  </a:lnTo>
                  <a:lnTo>
                    <a:pt x="12" y="41"/>
                  </a:lnTo>
                  <a:lnTo>
                    <a:pt x="8" y="3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29" y="21"/>
                  </a:lnTo>
                  <a:lnTo>
                    <a:pt x="46" y="21"/>
                  </a:lnTo>
                  <a:lnTo>
                    <a:pt x="83" y="16"/>
                  </a:lnTo>
                  <a:lnTo>
                    <a:pt x="125" y="8"/>
                  </a:lnTo>
                  <a:lnTo>
                    <a:pt x="133" y="8"/>
                  </a:lnTo>
                  <a:lnTo>
                    <a:pt x="142" y="4"/>
                  </a:lnTo>
                  <a:lnTo>
                    <a:pt x="150" y="4"/>
                  </a:lnTo>
                  <a:lnTo>
                    <a:pt x="154" y="4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84" y="4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4" y="21"/>
                  </a:lnTo>
                  <a:lnTo>
                    <a:pt x="18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1">
              <a:extLst>
                <a:ext uri="{FF2B5EF4-FFF2-40B4-BE49-F238E27FC236}">
                  <a16:creationId xmlns:a16="http://schemas.microsoft.com/office/drawing/2014/main" id="{171C7888-D51C-482E-8A3D-CC172915B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624" y="7031938"/>
              <a:ext cx="1445520" cy="1473185"/>
            </a:xfrm>
            <a:custGeom>
              <a:avLst/>
              <a:gdLst>
                <a:gd name="T0" fmla="*/ 121 w 209"/>
                <a:gd name="T1" fmla="*/ 138 h 213"/>
                <a:gd name="T2" fmla="*/ 96 w 209"/>
                <a:gd name="T3" fmla="*/ 159 h 213"/>
                <a:gd name="T4" fmla="*/ 71 w 209"/>
                <a:gd name="T5" fmla="*/ 180 h 213"/>
                <a:gd name="T6" fmla="*/ 58 w 209"/>
                <a:gd name="T7" fmla="*/ 188 h 213"/>
                <a:gd name="T8" fmla="*/ 46 w 209"/>
                <a:gd name="T9" fmla="*/ 196 h 213"/>
                <a:gd name="T10" fmla="*/ 33 w 209"/>
                <a:gd name="T11" fmla="*/ 201 h 213"/>
                <a:gd name="T12" fmla="*/ 25 w 209"/>
                <a:gd name="T13" fmla="*/ 209 h 213"/>
                <a:gd name="T14" fmla="*/ 12 w 209"/>
                <a:gd name="T15" fmla="*/ 213 h 213"/>
                <a:gd name="T16" fmla="*/ 4 w 209"/>
                <a:gd name="T17" fmla="*/ 213 h 213"/>
                <a:gd name="T18" fmla="*/ 0 w 209"/>
                <a:gd name="T19" fmla="*/ 213 h 213"/>
                <a:gd name="T20" fmla="*/ 0 w 209"/>
                <a:gd name="T21" fmla="*/ 213 h 213"/>
                <a:gd name="T22" fmla="*/ 0 w 209"/>
                <a:gd name="T23" fmla="*/ 209 h 213"/>
                <a:gd name="T24" fmla="*/ 0 w 209"/>
                <a:gd name="T25" fmla="*/ 205 h 213"/>
                <a:gd name="T26" fmla="*/ 8 w 209"/>
                <a:gd name="T27" fmla="*/ 201 h 213"/>
                <a:gd name="T28" fmla="*/ 17 w 209"/>
                <a:gd name="T29" fmla="*/ 192 h 213"/>
                <a:gd name="T30" fmla="*/ 25 w 209"/>
                <a:gd name="T31" fmla="*/ 188 h 213"/>
                <a:gd name="T32" fmla="*/ 38 w 209"/>
                <a:gd name="T33" fmla="*/ 180 h 213"/>
                <a:gd name="T34" fmla="*/ 46 w 209"/>
                <a:gd name="T35" fmla="*/ 171 h 213"/>
                <a:gd name="T36" fmla="*/ 58 w 209"/>
                <a:gd name="T37" fmla="*/ 163 h 213"/>
                <a:gd name="T38" fmla="*/ 71 w 209"/>
                <a:gd name="T39" fmla="*/ 150 h 213"/>
                <a:gd name="T40" fmla="*/ 88 w 209"/>
                <a:gd name="T41" fmla="*/ 138 h 213"/>
                <a:gd name="T42" fmla="*/ 100 w 209"/>
                <a:gd name="T43" fmla="*/ 121 h 213"/>
                <a:gd name="T44" fmla="*/ 117 w 209"/>
                <a:gd name="T45" fmla="*/ 104 h 213"/>
                <a:gd name="T46" fmla="*/ 130 w 209"/>
                <a:gd name="T47" fmla="*/ 88 h 213"/>
                <a:gd name="T48" fmla="*/ 142 w 209"/>
                <a:gd name="T49" fmla="*/ 71 h 213"/>
                <a:gd name="T50" fmla="*/ 155 w 209"/>
                <a:gd name="T51" fmla="*/ 59 h 213"/>
                <a:gd name="T52" fmla="*/ 159 w 209"/>
                <a:gd name="T53" fmla="*/ 50 h 213"/>
                <a:gd name="T54" fmla="*/ 167 w 209"/>
                <a:gd name="T55" fmla="*/ 38 h 213"/>
                <a:gd name="T56" fmla="*/ 171 w 209"/>
                <a:gd name="T57" fmla="*/ 25 h 213"/>
                <a:gd name="T58" fmla="*/ 176 w 209"/>
                <a:gd name="T59" fmla="*/ 21 h 213"/>
                <a:gd name="T60" fmla="*/ 176 w 209"/>
                <a:gd name="T61" fmla="*/ 17 h 213"/>
                <a:gd name="T62" fmla="*/ 176 w 209"/>
                <a:gd name="T63" fmla="*/ 13 h 213"/>
                <a:gd name="T64" fmla="*/ 176 w 209"/>
                <a:gd name="T65" fmla="*/ 13 h 213"/>
                <a:gd name="T66" fmla="*/ 176 w 209"/>
                <a:gd name="T67" fmla="*/ 8 h 213"/>
                <a:gd name="T68" fmla="*/ 176 w 209"/>
                <a:gd name="T69" fmla="*/ 4 h 213"/>
                <a:gd name="T70" fmla="*/ 176 w 209"/>
                <a:gd name="T71" fmla="*/ 4 h 213"/>
                <a:gd name="T72" fmla="*/ 180 w 209"/>
                <a:gd name="T73" fmla="*/ 0 h 213"/>
                <a:gd name="T74" fmla="*/ 184 w 209"/>
                <a:gd name="T75" fmla="*/ 0 h 213"/>
                <a:gd name="T76" fmla="*/ 188 w 209"/>
                <a:gd name="T77" fmla="*/ 0 h 213"/>
                <a:gd name="T78" fmla="*/ 188 w 209"/>
                <a:gd name="T79" fmla="*/ 0 h 213"/>
                <a:gd name="T80" fmla="*/ 192 w 209"/>
                <a:gd name="T81" fmla="*/ 4 h 213"/>
                <a:gd name="T82" fmla="*/ 201 w 209"/>
                <a:gd name="T83" fmla="*/ 8 h 213"/>
                <a:gd name="T84" fmla="*/ 205 w 209"/>
                <a:gd name="T85" fmla="*/ 13 h 213"/>
                <a:gd name="T86" fmla="*/ 209 w 209"/>
                <a:gd name="T87" fmla="*/ 17 h 213"/>
                <a:gd name="T88" fmla="*/ 209 w 209"/>
                <a:gd name="T89" fmla="*/ 21 h 213"/>
                <a:gd name="T90" fmla="*/ 209 w 209"/>
                <a:gd name="T91" fmla="*/ 25 h 213"/>
                <a:gd name="T92" fmla="*/ 205 w 209"/>
                <a:gd name="T93" fmla="*/ 33 h 213"/>
                <a:gd name="T94" fmla="*/ 201 w 209"/>
                <a:gd name="T95" fmla="*/ 38 h 213"/>
                <a:gd name="T96" fmla="*/ 192 w 209"/>
                <a:gd name="T97" fmla="*/ 50 h 213"/>
                <a:gd name="T98" fmla="*/ 176 w 209"/>
                <a:gd name="T99" fmla="*/ 71 h 213"/>
                <a:gd name="T100" fmla="*/ 159 w 209"/>
                <a:gd name="T101" fmla="*/ 92 h 213"/>
                <a:gd name="T102" fmla="*/ 142 w 209"/>
                <a:gd name="T103" fmla="*/ 113 h 213"/>
                <a:gd name="T104" fmla="*/ 121 w 209"/>
                <a:gd name="T105" fmla="*/ 138 h 213"/>
                <a:gd name="T106" fmla="*/ 121 w 209"/>
                <a:gd name="T107" fmla="*/ 13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" h="213">
                  <a:moveTo>
                    <a:pt x="121" y="138"/>
                  </a:moveTo>
                  <a:lnTo>
                    <a:pt x="96" y="159"/>
                  </a:lnTo>
                  <a:lnTo>
                    <a:pt x="71" y="180"/>
                  </a:lnTo>
                  <a:lnTo>
                    <a:pt x="58" y="188"/>
                  </a:lnTo>
                  <a:lnTo>
                    <a:pt x="46" y="196"/>
                  </a:lnTo>
                  <a:lnTo>
                    <a:pt x="33" y="201"/>
                  </a:lnTo>
                  <a:lnTo>
                    <a:pt x="25" y="209"/>
                  </a:lnTo>
                  <a:lnTo>
                    <a:pt x="12" y="213"/>
                  </a:lnTo>
                  <a:lnTo>
                    <a:pt x="4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8" y="201"/>
                  </a:lnTo>
                  <a:lnTo>
                    <a:pt x="17" y="192"/>
                  </a:lnTo>
                  <a:lnTo>
                    <a:pt x="25" y="188"/>
                  </a:lnTo>
                  <a:lnTo>
                    <a:pt x="38" y="180"/>
                  </a:lnTo>
                  <a:lnTo>
                    <a:pt x="46" y="171"/>
                  </a:lnTo>
                  <a:lnTo>
                    <a:pt x="58" y="163"/>
                  </a:lnTo>
                  <a:lnTo>
                    <a:pt x="71" y="150"/>
                  </a:lnTo>
                  <a:lnTo>
                    <a:pt x="88" y="138"/>
                  </a:lnTo>
                  <a:lnTo>
                    <a:pt x="100" y="121"/>
                  </a:lnTo>
                  <a:lnTo>
                    <a:pt x="117" y="104"/>
                  </a:lnTo>
                  <a:lnTo>
                    <a:pt x="130" y="88"/>
                  </a:lnTo>
                  <a:lnTo>
                    <a:pt x="142" y="71"/>
                  </a:lnTo>
                  <a:lnTo>
                    <a:pt x="155" y="59"/>
                  </a:lnTo>
                  <a:lnTo>
                    <a:pt x="159" y="50"/>
                  </a:lnTo>
                  <a:lnTo>
                    <a:pt x="167" y="38"/>
                  </a:lnTo>
                  <a:lnTo>
                    <a:pt x="171" y="25"/>
                  </a:lnTo>
                  <a:lnTo>
                    <a:pt x="176" y="21"/>
                  </a:lnTo>
                  <a:lnTo>
                    <a:pt x="176" y="17"/>
                  </a:lnTo>
                  <a:lnTo>
                    <a:pt x="176" y="13"/>
                  </a:lnTo>
                  <a:lnTo>
                    <a:pt x="176" y="13"/>
                  </a:lnTo>
                  <a:lnTo>
                    <a:pt x="176" y="8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2" y="4"/>
                  </a:lnTo>
                  <a:lnTo>
                    <a:pt x="201" y="8"/>
                  </a:lnTo>
                  <a:lnTo>
                    <a:pt x="205" y="13"/>
                  </a:lnTo>
                  <a:lnTo>
                    <a:pt x="209" y="17"/>
                  </a:lnTo>
                  <a:lnTo>
                    <a:pt x="209" y="21"/>
                  </a:lnTo>
                  <a:lnTo>
                    <a:pt x="209" y="25"/>
                  </a:lnTo>
                  <a:lnTo>
                    <a:pt x="205" y="33"/>
                  </a:lnTo>
                  <a:lnTo>
                    <a:pt x="201" y="38"/>
                  </a:lnTo>
                  <a:lnTo>
                    <a:pt x="192" y="50"/>
                  </a:lnTo>
                  <a:lnTo>
                    <a:pt x="176" y="71"/>
                  </a:lnTo>
                  <a:lnTo>
                    <a:pt x="159" y="92"/>
                  </a:lnTo>
                  <a:lnTo>
                    <a:pt x="142" y="113"/>
                  </a:lnTo>
                  <a:lnTo>
                    <a:pt x="121" y="138"/>
                  </a:lnTo>
                  <a:lnTo>
                    <a:pt x="121" y="1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2">
              <a:extLst>
                <a:ext uri="{FF2B5EF4-FFF2-40B4-BE49-F238E27FC236}">
                  <a16:creationId xmlns:a16="http://schemas.microsoft.com/office/drawing/2014/main" id="{31CDC932-EA8A-406B-A1C9-234AA3836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013" y="7785818"/>
              <a:ext cx="726219" cy="428814"/>
            </a:xfrm>
            <a:custGeom>
              <a:avLst/>
              <a:gdLst>
                <a:gd name="T0" fmla="*/ 51 w 105"/>
                <a:gd name="T1" fmla="*/ 62 h 62"/>
                <a:gd name="T2" fmla="*/ 42 w 105"/>
                <a:gd name="T3" fmla="*/ 50 h 62"/>
                <a:gd name="T4" fmla="*/ 55 w 105"/>
                <a:gd name="T5" fmla="*/ 37 h 62"/>
                <a:gd name="T6" fmla="*/ 63 w 105"/>
                <a:gd name="T7" fmla="*/ 29 h 62"/>
                <a:gd name="T8" fmla="*/ 71 w 105"/>
                <a:gd name="T9" fmla="*/ 25 h 62"/>
                <a:gd name="T10" fmla="*/ 71 w 105"/>
                <a:gd name="T11" fmla="*/ 21 h 62"/>
                <a:gd name="T12" fmla="*/ 71 w 105"/>
                <a:gd name="T13" fmla="*/ 21 h 62"/>
                <a:gd name="T14" fmla="*/ 63 w 105"/>
                <a:gd name="T15" fmla="*/ 25 h 62"/>
                <a:gd name="T16" fmla="*/ 55 w 105"/>
                <a:gd name="T17" fmla="*/ 25 h 62"/>
                <a:gd name="T18" fmla="*/ 42 w 105"/>
                <a:gd name="T19" fmla="*/ 29 h 62"/>
                <a:gd name="T20" fmla="*/ 30 w 105"/>
                <a:gd name="T21" fmla="*/ 33 h 62"/>
                <a:gd name="T22" fmla="*/ 17 w 105"/>
                <a:gd name="T23" fmla="*/ 33 h 62"/>
                <a:gd name="T24" fmla="*/ 9 w 105"/>
                <a:gd name="T25" fmla="*/ 33 h 62"/>
                <a:gd name="T26" fmla="*/ 5 w 105"/>
                <a:gd name="T27" fmla="*/ 29 h 62"/>
                <a:gd name="T28" fmla="*/ 5 w 105"/>
                <a:gd name="T29" fmla="*/ 29 h 62"/>
                <a:gd name="T30" fmla="*/ 0 w 105"/>
                <a:gd name="T31" fmla="*/ 25 h 62"/>
                <a:gd name="T32" fmla="*/ 0 w 105"/>
                <a:gd name="T33" fmla="*/ 21 h 62"/>
                <a:gd name="T34" fmla="*/ 5 w 105"/>
                <a:gd name="T35" fmla="*/ 21 h 62"/>
                <a:gd name="T36" fmla="*/ 9 w 105"/>
                <a:gd name="T37" fmla="*/ 21 h 62"/>
                <a:gd name="T38" fmla="*/ 13 w 105"/>
                <a:gd name="T39" fmla="*/ 16 h 62"/>
                <a:gd name="T40" fmla="*/ 17 w 105"/>
                <a:gd name="T41" fmla="*/ 16 h 62"/>
                <a:gd name="T42" fmla="*/ 25 w 105"/>
                <a:gd name="T43" fmla="*/ 16 h 62"/>
                <a:gd name="T44" fmla="*/ 34 w 105"/>
                <a:gd name="T45" fmla="*/ 16 h 62"/>
                <a:gd name="T46" fmla="*/ 42 w 105"/>
                <a:gd name="T47" fmla="*/ 12 h 62"/>
                <a:gd name="T48" fmla="*/ 51 w 105"/>
                <a:gd name="T49" fmla="*/ 8 h 62"/>
                <a:gd name="T50" fmla="*/ 59 w 105"/>
                <a:gd name="T51" fmla="*/ 8 h 62"/>
                <a:gd name="T52" fmla="*/ 67 w 105"/>
                <a:gd name="T53" fmla="*/ 4 h 62"/>
                <a:gd name="T54" fmla="*/ 71 w 105"/>
                <a:gd name="T55" fmla="*/ 0 h 62"/>
                <a:gd name="T56" fmla="*/ 80 w 105"/>
                <a:gd name="T57" fmla="*/ 0 h 62"/>
                <a:gd name="T58" fmla="*/ 80 w 105"/>
                <a:gd name="T59" fmla="*/ 0 h 62"/>
                <a:gd name="T60" fmla="*/ 84 w 105"/>
                <a:gd name="T61" fmla="*/ 0 h 62"/>
                <a:gd name="T62" fmla="*/ 92 w 105"/>
                <a:gd name="T63" fmla="*/ 4 h 62"/>
                <a:gd name="T64" fmla="*/ 97 w 105"/>
                <a:gd name="T65" fmla="*/ 8 h 62"/>
                <a:gd name="T66" fmla="*/ 101 w 105"/>
                <a:gd name="T67" fmla="*/ 16 h 62"/>
                <a:gd name="T68" fmla="*/ 105 w 105"/>
                <a:gd name="T69" fmla="*/ 25 h 62"/>
                <a:gd name="T70" fmla="*/ 105 w 105"/>
                <a:gd name="T71" fmla="*/ 25 h 62"/>
                <a:gd name="T72" fmla="*/ 101 w 105"/>
                <a:gd name="T73" fmla="*/ 29 h 62"/>
                <a:gd name="T74" fmla="*/ 101 w 105"/>
                <a:gd name="T75" fmla="*/ 29 h 62"/>
                <a:gd name="T76" fmla="*/ 97 w 105"/>
                <a:gd name="T77" fmla="*/ 29 h 62"/>
                <a:gd name="T78" fmla="*/ 97 w 105"/>
                <a:gd name="T79" fmla="*/ 33 h 62"/>
                <a:gd name="T80" fmla="*/ 92 w 105"/>
                <a:gd name="T81" fmla="*/ 33 h 62"/>
                <a:gd name="T82" fmla="*/ 84 w 105"/>
                <a:gd name="T83" fmla="*/ 37 h 62"/>
                <a:gd name="T84" fmla="*/ 67 w 105"/>
                <a:gd name="T85" fmla="*/ 50 h 62"/>
                <a:gd name="T86" fmla="*/ 51 w 105"/>
                <a:gd name="T87" fmla="*/ 62 h 62"/>
                <a:gd name="T88" fmla="*/ 51 w 105"/>
                <a:gd name="T8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5" h="62">
                  <a:moveTo>
                    <a:pt x="51" y="62"/>
                  </a:moveTo>
                  <a:lnTo>
                    <a:pt x="42" y="50"/>
                  </a:lnTo>
                  <a:lnTo>
                    <a:pt x="55" y="37"/>
                  </a:lnTo>
                  <a:lnTo>
                    <a:pt x="63" y="29"/>
                  </a:lnTo>
                  <a:lnTo>
                    <a:pt x="71" y="25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63" y="25"/>
                  </a:lnTo>
                  <a:lnTo>
                    <a:pt x="55" y="25"/>
                  </a:lnTo>
                  <a:lnTo>
                    <a:pt x="42" y="29"/>
                  </a:lnTo>
                  <a:lnTo>
                    <a:pt x="30" y="33"/>
                  </a:lnTo>
                  <a:lnTo>
                    <a:pt x="17" y="33"/>
                  </a:lnTo>
                  <a:lnTo>
                    <a:pt x="9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3" y="16"/>
                  </a:lnTo>
                  <a:lnTo>
                    <a:pt x="17" y="16"/>
                  </a:lnTo>
                  <a:lnTo>
                    <a:pt x="25" y="16"/>
                  </a:lnTo>
                  <a:lnTo>
                    <a:pt x="34" y="16"/>
                  </a:lnTo>
                  <a:lnTo>
                    <a:pt x="42" y="12"/>
                  </a:lnTo>
                  <a:lnTo>
                    <a:pt x="51" y="8"/>
                  </a:lnTo>
                  <a:lnTo>
                    <a:pt x="59" y="8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2" y="4"/>
                  </a:lnTo>
                  <a:lnTo>
                    <a:pt x="97" y="8"/>
                  </a:lnTo>
                  <a:lnTo>
                    <a:pt x="101" y="16"/>
                  </a:lnTo>
                  <a:lnTo>
                    <a:pt x="105" y="25"/>
                  </a:lnTo>
                  <a:lnTo>
                    <a:pt x="105" y="25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97" y="29"/>
                  </a:lnTo>
                  <a:lnTo>
                    <a:pt x="97" y="33"/>
                  </a:lnTo>
                  <a:lnTo>
                    <a:pt x="92" y="33"/>
                  </a:lnTo>
                  <a:lnTo>
                    <a:pt x="84" y="37"/>
                  </a:lnTo>
                  <a:lnTo>
                    <a:pt x="67" y="50"/>
                  </a:lnTo>
                  <a:lnTo>
                    <a:pt x="51" y="62"/>
                  </a:lnTo>
                  <a:lnTo>
                    <a:pt x="51" y="6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3">
              <a:extLst>
                <a:ext uri="{FF2B5EF4-FFF2-40B4-BE49-F238E27FC236}">
                  <a16:creationId xmlns:a16="http://schemas.microsoft.com/office/drawing/2014/main" id="{EA7F3CF4-810E-4EC4-AACB-62B4E37C5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776" y="8159301"/>
              <a:ext cx="954457" cy="491063"/>
            </a:xfrm>
            <a:custGeom>
              <a:avLst/>
              <a:gdLst>
                <a:gd name="T0" fmla="*/ 21 w 138"/>
                <a:gd name="T1" fmla="*/ 71 h 71"/>
                <a:gd name="T2" fmla="*/ 21 w 138"/>
                <a:gd name="T3" fmla="*/ 71 h 71"/>
                <a:gd name="T4" fmla="*/ 17 w 138"/>
                <a:gd name="T5" fmla="*/ 67 h 71"/>
                <a:gd name="T6" fmla="*/ 12 w 138"/>
                <a:gd name="T7" fmla="*/ 63 h 71"/>
                <a:gd name="T8" fmla="*/ 8 w 138"/>
                <a:gd name="T9" fmla="*/ 58 h 71"/>
                <a:gd name="T10" fmla="*/ 4 w 138"/>
                <a:gd name="T11" fmla="*/ 54 h 71"/>
                <a:gd name="T12" fmla="*/ 4 w 138"/>
                <a:gd name="T13" fmla="*/ 50 h 71"/>
                <a:gd name="T14" fmla="*/ 0 w 138"/>
                <a:gd name="T15" fmla="*/ 46 h 71"/>
                <a:gd name="T16" fmla="*/ 0 w 138"/>
                <a:gd name="T17" fmla="*/ 42 h 71"/>
                <a:gd name="T18" fmla="*/ 4 w 138"/>
                <a:gd name="T19" fmla="*/ 38 h 71"/>
                <a:gd name="T20" fmla="*/ 4 w 138"/>
                <a:gd name="T21" fmla="*/ 38 h 71"/>
                <a:gd name="T22" fmla="*/ 8 w 138"/>
                <a:gd name="T23" fmla="*/ 33 h 71"/>
                <a:gd name="T24" fmla="*/ 12 w 138"/>
                <a:gd name="T25" fmla="*/ 33 h 71"/>
                <a:gd name="T26" fmla="*/ 21 w 138"/>
                <a:gd name="T27" fmla="*/ 38 h 71"/>
                <a:gd name="T28" fmla="*/ 21 w 138"/>
                <a:gd name="T29" fmla="*/ 38 h 71"/>
                <a:gd name="T30" fmla="*/ 25 w 138"/>
                <a:gd name="T31" fmla="*/ 38 h 71"/>
                <a:gd name="T32" fmla="*/ 29 w 138"/>
                <a:gd name="T33" fmla="*/ 38 h 71"/>
                <a:gd name="T34" fmla="*/ 38 w 138"/>
                <a:gd name="T35" fmla="*/ 33 h 71"/>
                <a:gd name="T36" fmla="*/ 38 w 138"/>
                <a:gd name="T37" fmla="*/ 33 h 71"/>
                <a:gd name="T38" fmla="*/ 42 w 138"/>
                <a:gd name="T39" fmla="*/ 33 h 71"/>
                <a:gd name="T40" fmla="*/ 46 w 138"/>
                <a:gd name="T41" fmla="*/ 29 h 71"/>
                <a:gd name="T42" fmla="*/ 50 w 138"/>
                <a:gd name="T43" fmla="*/ 29 h 71"/>
                <a:gd name="T44" fmla="*/ 63 w 138"/>
                <a:gd name="T45" fmla="*/ 21 h 71"/>
                <a:gd name="T46" fmla="*/ 84 w 138"/>
                <a:gd name="T47" fmla="*/ 17 h 71"/>
                <a:gd name="T48" fmla="*/ 100 w 138"/>
                <a:gd name="T49" fmla="*/ 8 h 71"/>
                <a:gd name="T50" fmla="*/ 113 w 138"/>
                <a:gd name="T51" fmla="*/ 4 h 71"/>
                <a:gd name="T52" fmla="*/ 125 w 138"/>
                <a:gd name="T53" fmla="*/ 0 h 71"/>
                <a:gd name="T54" fmla="*/ 130 w 138"/>
                <a:gd name="T55" fmla="*/ 0 h 71"/>
                <a:gd name="T56" fmla="*/ 134 w 138"/>
                <a:gd name="T57" fmla="*/ 0 h 71"/>
                <a:gd name="T58" fmla="*/ 138 w 138"/>
                <a:gd name="T59" fmla="*/ 0 h 71"/>
                <a:gd name="T60" fmla="*/ 138 w 138"/>
                <a:gd name="T61" fmla="*/ 0 h 71"/>
                <a:gd name="T62" fmla="*/ 138 w 138"/>
                <a:gd name="T63" fmla="*/ 4 h 71"/>
                <a:gd name="T64" fmla="*/ 138 w 138"/>
                <a:gd name="T65" fmla="*/ 4 h 71"/>
                <a:gd name="T66" fmla="*/ 138 w 138"/>
                <a:gd name="T67" fmla="*/ 8 h 71"/>
                <a:gd name="T68" fmla="*/ 130 w 138"/>
                <a:gd name="T69" fmla="*/ 13 h 71"/>
                <a:gd name="T70" fmla="*/ 125 w 138"/>
                <a:gd name="T71" fmla="*/ 17 h 71"/>
                <a:gd name="T72" fmla="*/ 117 w 138"/>
                <a:gd name="T73" fmla="*/ 21 h 71"/>
                <a:gd name="T74" fmla="*/ 109 w 138"/>
                <a:gd name="T75" fmla="*/ 25 h 71"/>
                <a:gd name="T76" fmla="*/ 96 w 138"/>
                <a:gd name="T77" fmla="*/ 33 h 71"/>
                <a:gd name="T78" fmla="*/ 84 w 138"/>
                <a:gd name="T79" fmla="*/ 38 h 71"/>
                <a:gd name="T80" fmla="*/ 71 w 138"/>
                <a:gd name="T81" fmla="*/ 46 h 71"/>
                <a:gd name="T82" fmla="*/ 58 w 138"/>
                <a:gd name="T83" fmla="*/ 54 h 71"/>
                <a:gd name="T84" fmla="*/ 50 w 138"/>
                <a:gd name="T85" fmla="*/ 58 h 71"/>
                <a:gd name="T86" fmla="*/ 42 w 138"/>
                <a:gd name="T87" fmla="*/ 63 h 71"/>
                <a:gd name="T88" fmla="*/ 33 w 138"/>
                <a:gd name="T89" fmla="*/ 67 h 71"/>
                <a:gd name="T90" fmla="*/ 29 w 138"/>
                <a:gd name="T91" fmla="*/ 67 h 71"/>
                <a:gd name="T92" fmla="*/ 25 w 138"/>
                <a:gd name="T93" fmla="*/ 71 h 71"/>
                <a:gd name="T94" fmla="*/ 21 w 138"/>
                <a:gd name="T95" fmla="*/ 71 h 71"/>
                <a:gd name="T96" fmla="*/ 21 w 138"/>
                <a:gd name="T9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8" h="71">
                  <a:moveTo>
                    <a:pt x="21" y="71"/>
                  </a:moveTo>
                  <a:lnTo>
                    <a:pt x="21" y="71"/>
                  </a:lnTo>
                  <a:lnTo>
                    <a:pt x="17" y="67"/>
                  </a:lnTo>
                  <a:lnTo>
                    <a:pt x="12" y="63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29" y="38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2" y="33"/>
                  </a:lnTo>
                  <a:lnTo>
                    <a:pt x="46" y="29"/>
                  </a:lnTo>
                  <a:lnTo>
                    <a:pt x="50" y="29"/>
                  </a:lnTo>
                  <a:lnTo>
                    <a:pt x="63" y="21"/>
                  </a:lnTo>
                  <a:lnTo>
                    <a:pt x="84" y="17"/>
                  </a:lnTo>
                  <a:lnTo>
                    <a:pt x="100" y="8"/>
                  </a:lnTo>
                  <a:lnTo>
                    <a:pt x="113" y="4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8"/>
                  </a:lnTo>
                  <a:lnTo>
                    <a:pt x="130" y="13"/>
                  </a:lnTo>
                  <a:lnTo>
                    <a:pt x="125" y="17"/>
                  </a:lnTo>
                  <a:lnTo>
                    <a:pt x="117" y="21"/>
                  </a:lnTo>
                  <a:lnTo>
                    <a:pt x="109" y="25"/>
                  </a:lnTo>
                  <a:lnTo>
                    <a:pt x="96" y="33"/>
                  </a:lnTo>
                  <a:lnTo>
                    <a:pt x="84" y="38"/>
                  </a:lnTo>
                  <a:lnTo>
                    <a:pt x="71" y="46"/>
                  </a:lnTo>
                  <a:lnTo>
                    <a:pt x="58" y="54"/>
                  </a:lnTo>
                  <a:lnTo>
                    <a:pt x="50" y="58"/>
                  </a:lnTo>
                  <a:lnTo>
                    <a:pt x="42" y="63"/>
                  </a:lnTo>
                  <a:lnTo>
                    <a:pt x="33" y="67"/>
                  </a:lnTo>
                  <a:lnTo>
                    <a:pt x="29" y="67"/>
                  </a:lnTo>
                  <a:lnTo>
                    <a:pt x="25" y="71"/>
                  </a:lnTo>
                  <a:lnTo>
                    <a:pt x="21" y="71"/>
                  </a:lnTo>
                  <a:lnTo>
                    <a:pt x="21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4">
              <a:extLst>
                <a:ext uri="{FF2B5EF4-FFF2-40B4-BE49-F238E27FC236}">
                  <a16:creationId xmlns:a16="http://schemas.microsoft.com/office/drawing/2014/main" id="{E1AEFC8C-B775-4E65-9F66-5C2457C7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233" y="6741451"/>
              <a:ext cx="663970" cy="1127368"/>
            </a:xfrm>
            <a:custGeom>
              <a:avLst/>
              <a:gdLst>
                <a:gd name="T0" fmla="*/ 88 w 96"/>
                <a:gd name="T1" fmla="*/ 13 h 163"/>
                <a:gd name="T2" fmla="*/ 92 w 96"/>
                <a:gd name="T3" fmla="*/ 13 h 163"/>
                <a:gd name="T4" fmla="*/ 96 w 96"/>
                <a:gd name="T5" fmla="*/ 17 h 163"/>
                <a:gd name="T6" fmla="*/ 96 w 96"/>
                <a:gd name="T7" fmla="*/ 21 h 163"/>
                <a:gd name="T8" fmla="*/ 96 w 96"/>
                <a:gd name="T9" fmla="*/ 25 h 163"/>
                <a:gd name="T10" fmla="*/ 96 w 96"/>
                <a:gd name="T11" fmla="*/ 29 h 163"/>
                <a:gd name="T12" fmla="*/ 96 w 96"/>
                <a:gd name="T13" fmla="*/ 34 h 163"/>
                <a:gd name="T14" fmla="*/ 88 w 96"/>
                <a:gd name="T15" fmla="*/ 42 h 163"/>
                <a:gd name="T16" fmla="*/ 84 w 96"/>
                <a:gd name="T17" fmla="*/ 50 h 163"/>
                <a:gd name="T18" fmla="*/ 79 w 96"/>
                <a:gd name="T19" fmla="*/ 59 h 163"/>
                <a:gd name="T20" fmla="*/ 75 w 96"/>
                <a:gd name="T21" fmla="*/ 71 h 163"/>
                <a:gd name="T22" fmla="*/ 67 w 96"/>
                <a:gd name="T23" fmla="*/ 84 h 163"/>
                <a:gd name="T24" fmla="*/ 58 w 96"/>
                <a:gd name="T25" fmla="*/ 101 h 163"/>
                <a:gd name="T26" fmla="*/ 50 w 96"/>
                <a:gd name="T27" fmla="*/ 113 h 163"/>
                <a:gd name="T28" fmla="*/ 38 w 96"/>
                <a:gd name="T29" fmla="*/ 126 h 163"/>
                <a:gd name="T30" fmla="*/ 29 w 96"/>
                <a:gd name="T31" fmla="*/ 142 h 163"/>
                <a:gd name="T32" fmla="*/ 17 w 96"/>
                <a:gd name="T33" fmla="*/ 151 h 163"/>
                <a:gd name="T34" fmla="*/ 8 w 96"/>
                <a:gd name="T35" fmla="*/ 159 h 163"/>
                <a:gd name="T36" fmla="*/ 4 w 96"/>
                <a:gd name="T37" fmla="*/ 159 h 163"/>
                <a:gd name="T38" fmla="*/ 0 w 96"/>
                <a:gd name="T39" fmla="*/ 163 h 163"/>
                <a:gd name="T40" fmla="*/ 0 w 96"/>
                <a:gd name="T41" fmla="*/ 163 h 163"/>
                <a:gd name="T42" fmla="*/ 0 w 96"/>
                <a:gd name="T43" fmla="*/ 159 h 163"/>
                <a:gd name="T44" fmla="*/ 0 w 96"/>
                <a:gd name="T45" fmla="*/ 155 h 163"/>
                <a:gd name="T46" fmla="*/ 0 w 96"/>
                <a:gd name="T47" fmla="*/ 151 h 163"/>
                <a:gd name="T48" fmla="*/ 4 w 96"/>
                <a:gd name="T49" fmla="*/ 142 h 163"/>
                <a:gd name="T50" fmla="*/ 8 w 96"/>
                <a:gd name="T51" fmla="*/ 134 h 163"/>
                <a:gd name="T52" fmla="*/ 17 w 96"/>
                <a:gd name="T53" fmla="*/ 126 h 163"/>
                <a:gd name="T54" fmla="*/ 25 w 96"/>
                <a:gd name="T55" fmla="*/ 113 h 163"/>
                <a:gd name="T56" fmla="*/ 29 w 96"/>
                <a:gd name="T57" fmla="*/ 96 h 163"/>
                <a:gd name="T58" fmla="*/ 38 w 96"/>
                <a:gd name="T59" fmla="*/ 80 h 163"/>
                <a:gd name="T60" fmla="*/ 46 w 96"/>
                <a:gd name="T61" fmla="*/ 67 h 163"/>
                <a:gd name="T62" fmla="*/ 50 w 96"/>
                <a:gd name="T63" fmla="*/ 55 h 163"/>
                <a:gd name="T64" fmla="*/ 54 w 96"/>
                <a:gd name="T65" fmla="*/ 42 h 163"/>
                <a:gd name="T66" fmla="*/ 54 w 96"/>
                <a:gd name="T67" fmla="*/ 34 h 163"/>
                <a:gd name="T68" fmla="*/ 58 w 96"/>
                <a:gd name="T69" fmla="*/ 25 h 163"/>
                <a:gd name="T70" fmla="*/ 58 w 96"/>
                <a:gd name="T71" fmla="*/ 21 h 163"/>
                <a:gd name="T72" fmla="*/ 58 w 96"/>
                <a:gd name="T73" fmla="*/ 17 h 163"/>
                <a:gd name="T74" fmla="*/ 58 w 96"/>
                <a:gd name="T75" fmla="*/ 13 h 163"/>
                <a:gd name="T76" fmla="*/ 54 w 96"/>
                <a:gd name="T77" fmla="*/ 13 h 163"/>
                <a:gd name="T78" fmla="*/ 54 w 96"/>
                <a:gd name="T79" fmla="*/ 9 h 163"/>
                <a:gd name="T80" fmla="*/ 54 w 96"/>
                <a:gd name="T81" fmla="*/ 4 h 163"/>
                <a:gd name="T82" fmla="*/ 58 w 96"/>
                <a:gd name="T83" fmla="*/ 0 h 163"/>
                <a:gd name="T84" fmla="*/ 63 w 96"/>
                <a:gd name="T85" fmla="*/ 0 h 163"/>
                <a:gd name="T86" fmla="*/ 67 w 96"/>
                <a:gd name="T87" fmla="*/ 0 h 163"/>
                <a:gd name="T88" fmla="*/ 71 w 96"/>
                <a:gd name="T89" fmla="*/ 0 h 163"/>
                <a:gd name="T90" fmla="*/ 79 w 96"/>
                <a:gd name="T91" fmla="*/ 4 h 163"/>
                <a:gd name="T92" fmla="*/ 88 w 96"/>
                <a:gd name="T93" fmla="*/ 13 h 163"/>
                <a:gd name="T94" fmla="*/ 88 w 96"/>
                <a:gd name="T95" fmla="*/ 1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163">
                  <a:moveTo>
                    <a:pt x="88" y="13"/>
                  </a:moveTo>
                  <a:lnTo>
                    <a:pt x="92" y="13"/>
                  </a:lnTo>
                  <a:lnTo>
                    <a:pt x="96" y="17"/>
                  </a:lnTo>
                  <a:lnTo>
                    <a:pt x="96" y="21"/>
                  </a:lnTo>
                  <a:lnTo>
                    <a:pt x="96" y="25"/>
                  </a:lnTo>
                  <a:lnTo>
                    <a:pt x="96" y="29"/>
                  </a:lnTo>
                  <a:lnTo>
                    <a:pt x="96" y="34"/>
                  </a:lnTo>
                  <a:lnTo>
                    <a:pt x="88" y="42"/>
                  </a:lnTo>
                  <a:lnTo>
                    <a:pt x="84" y="50"/>
                  </a:lnTo>
                  <a:lnTo>
                    <a:pt x="79" y="59"/>
                  </a:lnTo>
                  <a:lnTo>
                    <a:pt x="75" y="71"/>
                  </a:lnTo>
                  <a:lnTo>
                    <a:pt x="67" y="84"/>
                  </a:lnTo>
                  <a:lnTo>
                    <a:pt x="58" y="101"/>
                  </a:lnTo>
                  <a:lnTo>
                    <a:pt x="50" y="113"/>
                  </a:lnTo>
                  <a:lnTo>
                    <a:pt x="38" y="126"/>
                  </a:lnTo>
                  <a:lnTo>
                    <a:pt x="29" y="142"/>
                  </a:lnTo>
                  <a:lnTo>
                    <a:pt x="17" y="151"/>
                  </a:lnTo>
                  <a:lnTo>
                    <a:pt x="8" y="159"/>
                  </a:lnTo>
                  <a:lnTo>
                    <a:pt x="4" y="159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5"/>
                  </a:lnTo>
                  <a:lnTo>
                    <a:pt x="0" y="151"/>
                  </a:lnTo>
                  <a:lnTo>
                    <a:pt x="4" y="142"/>
                  </a:lnTo>
                  <a:lnTo>
                    <a:pt x="8" y="134"/>
                  </a:lnTo>
                  <a:lnTo>
                    <a:pt x="17" y="126"/>
                  </a:lnTo>
                  <a:lnTo>
                    <a:pt x="25" y="113"/>
                  </a:lnTo>
                  <a:lnTo>
                    <a:pt x="29" y="96"/>
                  </a:lnTo>
                  <a:lnTo>
                    <a:pt x="38" y="80"/>
                  </a:lnTo>
                  <a:lnTo>
                    <a:pt x="46" y="67"/>
                  </a:lnTo>
                  <a:lnTo>
                    <a:pt x="50" y="55"/>
                  </a:lnTo>
                  <a:lnTo>
                    <a:pt x="54" y="42"/>
                  </a:lnTo>
                  <a:lnTo>
                    <a:pt x="54" y="34"/>
                  </a:lnTo>
                  <a:lnTo>
                    <a:pt x="58" y="25"/>
                  </a:lnTo>
                  <a:lnTo>
                    <a:pt x="58" y="21"/>
                  </a:lnTo>
                  <a:lnTo>
                    <a:pt x="58" y="17"/>
                  </a:lnTo>
                  <a:lnTo>
                    <a:pt x="58" y="13"/>
                  </a:lnTo>
                  <a:lnTo>
                    <a:pt x="54" y="13"/>
                  </a:lnTo>
                  <a:lnTo>
                    <a:pt x="54" y="9"/>
                  </a:lnTo>
                  <a:lnTo>
                    <a:pt x="54" y="4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9" y="4"/>
                  </a:lnTo>
                  <a:lnTo>
                    <a:pt x="88" y="13"/>
                  </a:lnTo>
                  <a:lnTo>
                    <a:pt x="88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5">
              <a:extLst>
                <a:ext uri="{FF2B5EF4-FFF2-40B4-BE49-F238E27FC236}">
                  <a16:creationId xmlns:a16="http://schemas.microsoft.com/office/drawing/2014/main" id="{B66392C9-B169-4C8C-ABDE-948ED4E9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474" y="7405421"/>
              <a:ext cx="864546" cy="318152"/>
            </a:xfrm>
            <a:custGeom>
              <a:avLst/>
              <a:gdLst>
                <a:gd name="T0" fmla="*/ 0 w 125"/>
                <a:gd name="T1" fmla="*/ 30 h 46"/>
                <a:gd name="T2" fmla="*/ 12 w 125"/>
                <a:gd name="T3" fmla="*/ 25 h 46"/>
                <a:gd name="T4" fmla="*/ 25 w 125"/>
                <a:gd name="T5" fmla="*/ 21 h 46"/>
                <a:gd name="T6" fmla="*/ 42 w 125"/>
                <a:gd name="T7" fmla="*/ 17 h 46"/>
                <a:gd name="T8" fmla="*/ 58 w 125"/>
                <a:gd name="T9" fmla="*/ 13 h 46"/>
                <a:gd name="T10" fmla="*/ 75 w 125"/>
                <a:gd name="T11" fmla="*/ 9 h 46"/>
                <a:gd name="T12" fmla="*/ 88 w 125"/>
                <a:gd name="T13" fmla="*/ 5 h 46"/>
                <a:gd name="T14" fmla="*/ 96 w 125"/>
                <a:gd name="T15" fmla="*/ 0 h 46"/>
                <a:gd name="T16" fmla="*/ 104 w 125"/>
                <a:gd name="T17" fmla="*/ 0 h 46"/>
                <a:gd name="T18" fmla="*/ 113 w 125"/>
                <a:gd name="T19" fmla="*/ 0 h 46"/>
                <a:gd name="T20" fmla="*/ 121 w 125"/>
                <a:gd name="T21" fmla="*/ 5 h 46"/>
                <a:gd name="T22" fmla="*/ 125 w 125"/>
                <a:gd name="T23" fmla="*/ 9 h 46"/>
                <a:gd name="T24" fmla="*/ 125 w 125"/>
                <a:gd name="T25" fmla="*/ 9 h 46"/>
                <a:gd name="T26" fmla="*/ 125 w 125"/>
                <a:gd name="T27" fmla="*/ 13 h 46"/>
                <a:gd name="T28" fmla="*/ 125 w 125"/>
                <a:gd name="T29" fmla="*/ 17 h 46"/>
                <a:gd name="T30" fmla="*/ 121 w 125"/>
                <a:gd name="T31" fmla="*/ 21 h 46"/>
                <a:gd name="T32" fmla="*/ 117 w 125"/>
                <a:gd name="T33" fmla="*/ 25 h 46"/>
                <a:gd name="T34" fmla="*/ 104 w 125"/>
                <a:gd name="T35" fmla="*/ 30 h 46"/>
                <a:gd name="T36" fmla="*/ 100 w 125"/>
                <a:gd name="T37" fmla="*/ 30 h 46"/>
                <a:gd name="T38" fmla="*/ 92 w 125"/>
                <a:gd name="T39" fmla="*/ 34 h 46"/>
                <a:gd name="T40" fmla="*/ 79 w 125"/>
                <a:gd name="T41" fmla="*/ 34 h 46"/>
                <a:gd name="T42" fmla="*/ 67 w 125"/>
                <a:gd name="T43" fmla="*/ 38 h 46"/>
                <a:gd name="T44" fmla="*/ 54 w 125"/>
                <a:gd name="T45" fmla="*/ 38 h 46"/>
                <a:gd name="T46" fmla="*/ 37 w 125"/>
                <a:gd name="T47" fmla="*/ 42 h 46"/>
                <a:gd name="T48" fmla="*/ 17 w 125"/>
                <a:gd name="T49" fmla="*/ 42 h 46"/>
                <a:gd name="T50" fmla="*/ 0 w 125"/>
                <a:gd name="T51" fmla="*/ 46 h 46"/>
                <a:gd name="T52" fmla="*/ 0 w 125"/>
                <a:gd name="T53" fmla="*/ 30 h 46"/>
                <a:gd name="T54" fmla="*/ 0 w 125"/>
                <a:gd name="T5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5" h="46">
                  <a:moveTo>
                    <a:pt x="0" y="30"/>
                  </a:moveTo>
                  <a:lnTo>
                    <a:pt x="12" y="25"/>
                  </a:lnTo>
                  <a:lnTo>
                    <a:pt x="25" y="21"/>
                  </a:lnTo>
                  <a:lnTo>
                    <a:pt x="42" y="17"/>
                  </a:lnTo>
                  <a:lnTo>
                    <a:pt x="58" y="13"/>
                  </a:lnTo>
                  <a:lnTo>
                    <a:pt x="75" y="9"/>
                  </a:lnTo>
                  <a:lnTo>
                    <a:pt x="88" y="5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21" y="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13"/>
                  </a:lnTo>
                  <a:lnTo>
                    <a:pt x="125" y="17"/>
                  </a:lnTo>
                  <a:lnTo>
                    <a:pt x="121" y="21"/>
                  </a:lnTo>
                  <a:lnTo>
                    <a:pt x="117" y="25"/>
                  </a:lnTo>
                  <a:lnTo>
                    <a:pt x="104" y="30"/>
                  </a:lnTo>
                  <a:lnTo>
                    <a:pt x="100" y="30"/>
                  </a:lnTo>
                  <a:lnTo>
                    <a:pt x="92" y="34"/>
                  </a:lnTo>
                  <a:lnTo>
                    <a:pt x="79" y="34"/>
                  </a:lnTo>
                  <a:lnTo>
                    <a:pt x="67" y="38"/>
                  </a:lnTo>
                  <a:lnTo>
                    <a:pt x="54" y="38"/>
                  </a:lnTo>
                  <a:lnTo>
                    <a:pt x="37" y="42"/>
                  </a:lnTo>
                  <a:lnTo>
                    <a:pt x="17" y="42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6">
              <a:extLst>
                <a:ext uri="{FF2B5EF4-FFF2-40B4-BE49-F238E27FC236}">
                  <a16:creationId xmlns:a16="http://schemas.microsoft.com/office/drawing/2014/main" id="{8021FB70-998F-41B0-BE35-6C6DC6255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898" y="7841149"/>
              <a:ext cx="1217278" cy="1009788"/>
            </a:xfrm>
            <a:custGeom>
              <a:avLst/>
              <a:gdLst>
                <a:gd name="T0" fmla="*/ 121 w 176"/>
                <a:gd name="T1" fmla="*/ 142 h 146"/>
                <a:gd name="T2" fmla="*/ 113 w 176"/>
                <a:gd name="T3" fmla="*/ 146 h 146"/>
                <a:gd name="T4" fmla="*/ 109 w 176"/>
                <a:gd name="T5" fmla="*/ 142 h 146"/>
                <a:gd name="T6" fmla="*/ 105 w 176"/>
                <a:gd name="T7" fmla="*/ 142 h 146"/>
                <a:gd name="T8" fmla="*/ 100 w 176"/>
                <a:gd name="T9" fmla="*/ 142 h 146"/>
                <a:gd name="T10" fmla="*/ 96 w 176"/>
                <a:gd name="T11" fmla="*/ 138 h 146"/>
                <a:gd name="T12" fmla="*/ 92 w 176"/>
                <a:gd name="T13" fmla="*/ 134 h 146"/>
                <a:gd name="T14" fmla="*/ 88 w 176"/>
                <a:gd name="T15" fmla="*/ 130 h 146"/>
                <a:gd name="T16" fmla="*/ 84 w 176"/>
                <a:gd name="T17" fmla="*/ 121 h 146"/>
                <a:gd name="T18" fmla="*/ 75 w 176"/>
                <a:gd name="T19" fmla="*/ 113 h 146"/>
                <a:gd name="T20" fmla="*/ 67 w 176"/>
                <a:gd name="T21" fmla="*/ 100 h 146"/>
                <a:gd name="T22" fmla="*/ 59 w 176"/>
                <a:gd name="T23" fmla="*/ 88 h 146"/>
                <a:gd name="T24" fmla="*/ 46 w 176"/>
                <a:gd name="T25" fmla="*/ 75 h 146"/>
                <a:gd name="T26" fmla="*/ 38 w 176"/>
                <a:gd name="T27" fmla="*/ 59 h 146"/>
                <a:gd name="T28" fmla="*/ 29 w 176"/>
                <a:gd name="T29" fmla="*/ 46 h 146"/>
                <a:gd name="T30" fmla="*/ 21 w 176"/>
                <a:gd name="T31" fmla="*/ 33 h 146"/>
                <a:gd name="T32" fmla="*/ 13 w 176"/>
                <a:gd name="T33" fmla="*/ 25 h 146"/>
                <a:gd name="T34" fmla="*/ 8 w 176"/>
                <a:gd name="T35" fmla="*/ 17 h 146"/>
                <a:gd name="T36" fmla="*/ 4 w 176"/>
                <a:gd name="T37" fmla="*/ 13 h 146"/>
                <a:gd name="T38" fmla="*/ 4 w 176"/>
                <a:gd name="T39" fmla="*/ 8 h 146"/>
                <a:gd name="T40" fmla="*/ 0 w 176"/>
                <a:gd name="T41" fmla="*/ 4 h 146"/>
                <a:gd name="T42" fmla="*/ 0 w 176"/>
                <a:gd name="T43" fmla="*/ 4 h 146"/>
                <a:gd name="T44" fmla="*/ 4 w 176"/>
                <a:gd name="T45" fmla="*/ 0 h 146"/>
                <a:gd name="T46" fmla="*/ 8 w 176"/>
                <a:gd name="T47" fmla="*/ 4 h 146"/>
                <a:gd name="T48" fmla="*/ 13 w 176"/>
                <a:gd name="T49" fmla="*/ 4 h 146"/>
                <a:gd name="T50" fmla="*/ 17 w 176"/>
                <a:gd name="T51" fmla="*/ 8 h 146"/>
                <a:gd name="T52" fmla="*/ 25 w 176"/>
                <a:gd name="T53" fmla="*/ 13 h 146"/>
                <a:gd name="T54" fmla="*/ 34 w 176"/>
                <a:gd name="T55" fmla="*/ 21 h 146"/>
                <a:gd name="T56" fmla="*/ 42 w 176"/>
                <a:gd name="T57" fmla="*/ 29 h 146"/>
                <a:gd name="T58" fmla="*/ 50 w 176"/>
                <a:gd name="T59" fmla="*/ 42 h 146"/>
                <a:gd name="T60" fmla="*/ 59 w 176"/>
                <a:gd name="T61" fmla="*/ 50 h 146"/>
                <a:gd name="T62" fmla="*/ 71 w 176"/>
                <a:gd name="T63" fmla="*/ 63 h 146"/>
                <a:gd name="T64" fmla="*/ 84 w 176"/>
                <a:gd name="T65" fmla="*/ 75 h 146"/>
                <a:gd name="T66" fmla="*/ 100 w 176"/>
                <a:gd name="T67" fmla="*/ 88 h 146"/>
                <a:gd name="T68" fmla="*/ 113 w 176"/>
                <a:gd name="T69" fmla="*/ 96 h 146"/>
                <a:gd name="T70" fmla="*/ 130 w 176"/>
                <a:gd name="T71" fmla="*/ 104 h 146"/>
                <a:gd name="T72" fmla="*/ 146 w 176"/>
                <a:gd name="T73" fmla="*/ 113 h 146"/>
                <a:gd name="T74" fmla="*/ 155 w 176"/>
                <a:gd name="T75" fmla="*/ 117 h 146"/>
                <a:gd name="T76" fmla="*/ 159 w 176"/>
                <a:gd name="T77" fmla="*/ 121 h 146"/>
                <a:gd name="T78" fmla="*/ 163 w 176"/>
                <a:gd name="T79" fmla="*/ 121 h 146"/>
                <a:gd name="T80" fmla="*/ 167 w 176"/>
                <a:gd name="T81" fmla="*/ 125 h 146"/>
                <a:gd name="T82" fmla="*/ 172 w 176"/>
                <a:gd name="T83" fmla="*/ 125 h 146"/>
                <a:gd name="T84" fmla="*/ 176 w 176"/>
                <a:gd name="T85" fmla="*/ 130 h 146"/>
                <a:gd name="T86" fmla="*/ 176 w 176"/>
                <a:gd name="T87" fmla="*/ 130 h 146"/>
                <a:gd name="T88" fmla="*/ 176 w 176"/>
                <a:gd name="T89" fmla="*/ 134 h 146"/>
                <a:gd name="T90" fmla="*/ 176 w 176"/>
                <a:gd name="T91" fmla="*/ 134 h 146"/>
                <a:gd name="T92" fmla="*/ 167 w 176"/>
                <a:gd name="T93" fmla="*/ 138 h 146"/>
                <a:gd name="T94" fmla="*/ 163 w 176"/>
                <a:gd name="T95" fmla="*/ 138 h 146"/>
                <a:gd name="T96" fmla="*/ 155 w 176"/>
                <a:gd name="T97" fmla="*/ 142 h 146"/>
                <a:gd name="T98" fmla="*/ 146 w 176"/>
                <a:gd name="T99" fmla="*/ 142 h 146"/>
                <a:gd name="T100" fmla="*/ 138 w 176"/>
                <a:gd name="T101" fmla="*/ 142 h 146"/>
                <a:gd name="T102" fmla="*/ 121 w 176"/>
                <a:gd name="T103" fmla="*/ 142 h 146"/>
                <a:gd name="T104" fmla="*/ 121 w 176"/>
                <a:gd name="T105" fmla="*/ 14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6" h="146">
                  <a:moveTo>
                    <a:pt x="121" y="142"/>
                  </a:moveTo>
                  <a:lnTo>
                    <a:pt x="113" y="146"/>
                  </a:lnTo>
                  <a:lnTo>
                    <a:pt x="109" y="142"/>
                  </a:lnTo>
                  <a:lnTo>
                    <a:pt x="105" y="142"/>
                  </a:lnTo>
                  <a:lnTo>
                    <a:pt x="100" y="142"/>
                  </a:lnTo>
                  <a:lnTo>
                    <a:pt x="96" y="138"/>
                  </a:lnTo>
                  <a:lnTo>
                    <a:pt x="92" y="134"/>
                  </a:lnTo>
                  <a:lnTo>
                    <a:pt x="88" y="130"/>
                  </a:lnTo>
                  <a:lnTo>
                    <a:pt x="84" y="121"/>
                  </a:lnTo>
                  <a:lnTo>
                    <a:pt x="75" y="113"/>
                  </a:lnTo>
                  <a:lnTo>
                    <a:pt x="67" y="100"/>
                  </a:lnTo>
                  <a:lnTo>
                    <a:pt x="59" y="88"/>
                  </a:lnTo>
                  <a:lnTo>
                    <a:pt x="46" y="75"/>
                  </a:lnTo>
                  <a:lnTo>
                    <a:pt x="38" y="59"/>
                  </a:lnTo>
                  <a:lnTo>
                    <a:pt x="29" y="46"/>
                  </a:lnTo>
                  <a:lnTo>
                    <a:pt x="21" y="33"/>
                  </a:lnTo>
                  <a:lnTo>
                    <a:pt x="13" y="25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13" y="4"/>
                  </a:lnTo>
                  <a:lnTo>
                    <a:pt x="17" y="8"/>
                  </a:lnTo>
                  <a:lnTo>
                    <a:pt x="25" y="13"/>
                  </a:lnTo>
                  <a:lnTo>
                    <a:pt x="34" y="21"/>
                  </a:lnTo>
                  <a:lnTo>
                    <a:pt x="42" y="29"/>
                  </a:lnTo>
                  <a:lnTo>
                    <a:pt x="50" y="42"/>
                  </a:lnTo>
                  <a:lnTo>
                    <a:pt x="59" y="50"/>
                  </a:lnTo>
                  <a:lnTo>
                    <a:pt x="71" y="63"/>
                  </a:lnTo>
                  <a:lnTo>
                    <a:pt x="84" y="75"/>
                  </a:lnTo>
                  <a:lnTo>
                    <a:pt x="100" y="88"/>
                  </a:lnTo>
                  <a:lnTo>
                    <a:pt x="113" y="96"/>
                  </a:lnTo>
                  <a:lnTo>
                    <a:pt x="130" y="104"/>
                  </a:lnTo>
                  <a:lnTo>
                    <a:pt x="146" y="113"/>
                  </a:lnTo>
                  <a:lnTo>
                    <a:pt x="155" y="117"/>
                  </a:lnTo>
                  <a:lnTo>
                    <a:pt x="159" y="121"/>
                  </a:lnTo>
                  <a:lnTo>
                    <a:pt x="163" y="121"/>
                  </a:lnTo>
                  <a:lnTo>
                    <a:pt x="167" y="125"/>
                  </a:lnTo>
                  <a:lnTo>
                    <a:pt x="172" y="125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67" y="138"/>
                  </a:lnTo>
                  <a:lnTo>
                    <a:pt x="163" y="138"/>
                  </a:lnTo>
                  <a:lnTo>
                    <a:pt x="155" y="142"/>
                  </a:lnTo>
                  <a:lnTo>
                    <a:pt x="146" y="142"/>
                  </a:lnTo>
                  <a:lnTo>
                    <a:pt x="138" y="142"/>
                  </a:lnTo>
                  <a:lnTo>
                    <a:pt x="121" y="142"/>
                  </a:lnTo>
                  <a:lnTo>
                    <a:pt x="121" y="1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7">
              <a:extLst>
                <a:ext uri="{FF2B5EF4-FFF2-40B4-BE49-F238E27FC236}">
                  <a16:creationId xmlns:a16="http://schemas.microsoft.com/office/drawing/2014/main" id="{7EC89372-F075-4A41-8EED-C534919A6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656" y="7550662"/>
              <a:ext cx="864546" cy="1217278"/>
            </a:xfrm>
            <a:custGeom>
              <a:avLst/>
              <a:gdLst>
                <a:gd name="T0" fmla="*/ 25 w 125"/>
                <a:gd name="T1" fmla="*/ 155 h 176"/>
                <a:gd name="T2" fmla="*/ 33 w 125"/>
                <a:gd name="T3" fmla="*/ 146 h 176"/>
                <a:gd name="T4" fmla="*/ 46 w 125"/>
                <a:gd name="T5" fmla="*/ 142 h 176"/>
                <a:gd name="T6" fmla="*/ 54 w 125"/>
                <a:gd name="T7" fmla="*/ 134 h 176"/>
                <a:gd name="T8" fmla="*/ 62 w 125"/>
                <a:gd name="T9" fmla="*/ 130 h 176"/>
                <a:gd name="T10" fmla="*/ 67 w 125"/>
                <a:gd name="T11" fmla="*/ 121 h 176"/>
                <a:gd name="T12" fmla="*/ 71 w 125"/>
                <a:gd name="T13" fmla="*/ 113 h 176"/>
                <a:gd name="T14" fmla="*/ 79 w 125"/>
                <a:gd name="T15" fmla="*/ 105 h 176"/>
                <a:gd name="T16" fmla="*/ 83 w 125"/>
                <a:gd name="T17" fmla="*/ 92 h 176"/>
                <a:gd name="T18" fmla="*/ 92 w 125"/>
                <a:gd name="T19" fmla="*/ 71 h 176"/>
                <a:gd name="T20" fmla="*/ 92 w 125"/>
                <a:gd name="T21" fmla="*/ 50 h 176"/>
                <a:gd name="T22" fmla="*/ 96 w 125"/>
                <a:gd name="T23" fmla="*/ 38 h 176"/>
                <a:gd name="T24" fmla="*/ 92 w 125"/>
                <a:gd name="T25" fmla="*/ 29 h 176"/>
                <a:gd name="T26" fmla="*/ 92 w 125"/>
                <a:gd name="T27" fmla="*/ 17 h 176"/>
                <a:gd name="T28" fmla="*/ 92 w 125"/>
                <a:gd name="T29" fmla="*/ 0 h 176"/>
                <a:gd name="T30" fmla="*/ 104 w 125"/>
                <a:gd name="T31" fmla="*/ 9 h 176"/>
                <a:gd name="T32" fmla="*/ 117 w 125"/>
                <a:gd name="T33" fmla="*/ 13 h 176"/>
                <a:gd name="T34" fmla="*/ 121 w 125"/>
                <a:gd name="T35" fmla="*/ 17 h 176"/>
                <a:gd name="T36" fmla="*/ 125 w 125"/>
                <a:gd name="T37" fmla="*/ 17 h 176"/>
                <a:gd name="T38" fmla="*/ 125 w 125"/>
                <a:gd name="T39" fmla="*/ 21 h 176"/>
                <a:gd name="T40" fmla="*/ 125 w 125"/>
                <a:gd name="T41" fmla="*/ 25 h 176"/>
                <a:gd name="T42" fmla="*/ 125 w 125"/>
                <a:gd name="T43" fmla="*/ 29 h 176"/>
                <a:gd name="T44" fmla="*/ 125 w 125"/>
                <a:gd name="T45" fmla="*/ 34 h 176"/>
                <a:gd name="T46" fmla="*/ 125 w 125"/>
                <a:gd name="T47" fmla="*/ 42 h 176"/>
                <a:gd name="T48" fmla="*/ 121 w 125"/>
                <a:gd name="T49" fmla="*/ 50 h 176"/>
                <a:gd name="T50" fmla="*/ 121 w 125"/>
                <a:gd name="T51" fmla="*/ 59 h 176"/>
                <a:gd name="T52" fmla="*/ 121 w 125"/>
                <a:gd name="T53" fmla="*/ 67 h 176"/>
                <a:gd name="T54" fmla="*/ 113 w 125"/>
                <a:gd name="T55" fmla="*/ 88 h 176"/>
                <a:gd name="T56" fmla="*/ 108 w 125"/>
                <a:gd name="T57" fmla="*/ 105 h 176"/>
                <a:gd name="T58" fmla="*/ 100 w 125"/>
                <a:gd name="T59" fmla="*/ 117 h 176"/>
                <a:gd name="T60" fmla="*/ 87 w 125"/>
                <a:gd name="T61" fmla="*/ 130 h 176"/>
                <a:gd name="T62" fmla="*/ 79 w 125"/>
                <a:gd name="T63" fmla="*/ 142 h 176"/>
                <a:gd name="T64" fmla="*/ 67 w 125"/>
                <a:gd name="T65" fmla="*/ 155 h 176"/>
                <a:gd name="T66" fmla="*/ 50 w 125"/>
                <a:gd name="T67" fmla="*/ 163 h 176"/>
                <a:gd name="T68" fmla="*/ 33 w 125"/>
                <a:gd name="T69" fmla="*/ 167 h 176"/>
                <a:gd name="T70" fmla="*/ 21 w 125"/>
                <a:gd name="T71" fmla="*/ 176 h 176"/>
                <a:gd name="T72" fmla="*/ 8 w 125"/>
                <a:gd name="T73" fmla="*/ 176 h 176"/>
                <a:gd name="T74" fmla="*/ 4 w 125"/>
                <a:gd name="T75" fmla="*/ 176 h 176"/>
                <a:gd name="T76" fmla="*/ 0 w 125"/>
                <a:gd name="T77" fmla="*/ 176 h 176"/>
                <a:gd name="T78" fmla="*/ 0 w 125"/>
                <a:gd name="T79" fmla="*/ 172 h 176"/>
                <a:gd name="T80" fmla="*/ 4 w 125"/>
                <a:gd name="T81" fmla="*/ 167 h 176"/>
                <a:gd name="T82" fmla="*/ 12 w 125"/>
                <a:gd name="T83" fmla="*/ 159 h 176"/>
                <a:gd name="T84" fmla="*/ 25 w 125"/>
                <a:gd name="T85" fmla="*/ 155 h 176"/>
                <a:gd name="T86" fmla="*/ 25 w 125"/>
                <a:gd name="T87" fmla="*/ 15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5" h="176">
                  <a:moveTo>
                    <a:pt x="25" y="155"/>
                  </a:moveTo>
                  <a:lnTo>
                    <a:pt x="33" y="146"/>
                  </a:lnTo>
                  <a:lnTo>
                    <a:pt x="46" y="142"/>
                  </a:lnTo>
                  <a:lnTo>
                    <a:pt x="54" y="134"/>
                  </a:lnTo>
                  <a:lnTo>
                    <a:pt x="62" y="130"/>
                  </a:lnTo>
                  <a:lnTo>
                    <a:pt x="67" y="121"/>
                  </a:lnTo>
                  <a:lnTo>
                    <a:pt x="71" y="113"/>
                  </a:lnTo>
                  <a:lnTo>
                    <a:pt x="79" y="105"/>
                  </a:lnTo>
                  <a:lnTo>
                    <a:pt x="83" y="92"/>
                  </a:lnTo>
                  <a:lnTo>
                    <a:pt x="92" y="71"/>
                  </a:lnTo>
                  <a:lnTo>
                    <a:pt x="92" y="50"/>
                  </a:lnTo>
                  <a:lnTo>
                    <a:pt x="96" y="38"/>
                  </a:lnTo>
                  <a:lnTo>
                    <a:pt x="92" y="29"/>
                  </a:lnTo>
                  <a:lnTo>
                    <a:pt x="92" y="17"/>
                  </a:lnTo>
                  <a:lnTo>
                    <a:pt x="92" y="0"/>
                  </a:lnTo>
                  <a:lnTo>
                    <a:pt x="104" y="9"/>
                  </a:lnTo>
                  <a:lnTo>
                    <a:pt x="117" y="13"/>
                  </a:lnTo>
                  <a:lnTo>
                    <a:pt x="121" y="17"/>
                  </a:lnTo>
                  <a:lnTo>
                    <a:pt x="125" y="17"/>
                  </a:lnTo>
                  <a:lnTo>
                    <a:pt x="125" y="21"/>
                  </a:lnTo>
                  <a:lnTo>
                    <a:pt x="125" y="25"/>
                  </a:lnTo>
                  <a:lnTo>
                    <a:pt x="125" y="29"/>
                  </a:lnTo>
                  <a:lnTo>
                    <a:pt x="125" y="34"/>
                  </a:lnTo>
                  <a:lnTo>
                    <a:pt x="125" y="42"/>
                  </a:lnTo>
                  <a:lnTo>
                    <a:pt x="121" y="50"/>
                  </a:lnTo>
                  <a:lnTo>
                    <a:pt x="121" y="59"/>
                  </a:lnTo>
                  <a:lnTo>
                    <a:pt x="121" y="67"/>
                  </a:lnTo>
                  <a:lnTo>
                    <a:pt x="113" y="88"/>
                  </a:lnTo>
                  <a:lnTo>
                    <a:pt x="108" y="105"/>
                  </a:lnTo>
                  <a:lnTo>
                    <a:pt x="100" y="117"/>
                  </a:lnTo>
                  <a:lnTo>
                    <a:pt x="87" y="130"/>
                  </a:lnTo>
                  <a:lnTo>
                    <a:pt x="79" y="142"/>
                  </a:lnTo>
                  <a:lnTo>
                    <a:pt x="67" y="155"/>
                  </a:lnTo>
                  <a:lnTo>
                    <a:pt x="50" y="163"/>
                  </a:lnTo>
                  <a:lnTo>
                    <a:pt x="33" y="167"/>
                  </a:lnTo>
                  <a:lnTo>
                    <a:pt x="21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4" y="167"/>
                  </a:lnTo>
                  <a:lnTo>
                    <a:pt x="12" y="159"/>
                  </a:lnTo>
                  <a:lnTo>
                    <a:pt x="25" y="155"/>
                  </a:lnTo>
                  <a:lnTo>
                    <a:pt x="25" y="1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8">
              <a:extLst>
                <a:ext uri="{FF2B5EF4-FFF2-40B4-BE49-F238E27FC236}">
                  <a16:creationId xmlns:a16="http://schemas.microsoft.com/office/drawing/2014/main" id="{7F1458AA-BAE7-48B5-9503-AB5B56B42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263" y="8069391"/>
              <a:ext cx="463398" cy="982122"/>
            </a:xfrm>
            <a:custGeom>
              <a:avLst/>
              <a:gdLst>
                <a:gd name="T0" fmla="*/ 54 w 67"/>
                <a:gd name="T1" fmla="*/ 126 h 142"/>
                <a:gd name="T2" fmla="*/ 46 w 67"/>
                <a:gd name="T3" fmla="*/ 134 h 142"/>
                <a:gd name="T4" fmla="*/ 42 w 67"/>
                <a:gd name="T5" fmla="*/ 138 h 142"/>
                <a:gd name="T6" fmla="*/ 37 w 67"/>
                <a:gd name="T7" fmla="*/ 142 h 142"/>
                <a:gd name="T8" fmla="*/ 33 w 67"/>
                <a:gd name="T9" fmla="*/ 142 h 142"/>
                <a:gd name="T10" fmla="*/ 29 w 67"/>
                <a:gd name="T11" fmla="*/ 142 h 142"/>
                <a:gd name="T12" fmla="*/ 29 w 67"/>
                <a:gd name="T13" fmla="*/ 138 h 142"/>
                <a:gd name="T14" fmla="*/ 25 w 67"/>
                <a:gd name="T15" fmla="*/ 138 h 142"/>
                <a:gd name="T16" fmla="*/ 25 w 67"/>
                <a:gd name="T17" fmla="*/ 134 h 142"/>
                <a:gd name="T18" fmla="*/ 25 w 67"/>
                <a:gd name="T19" fmla="*/ 130 h 142"/>
                <a:gd name="T20" fmla="*/ 21 w 67"/>
                <a:gd name="T21" fmla="*/ 126 h 142"/>
                <a:gd name="T22" fmla="*/ 16 w 67"/>
                <a:gd name="T23" fmla="*/ 122 h 142"/>
                <a:gd name="T24" fmla="*/ 12 w 67"/>
                <a:gd name="T25" fmla="*/ 113 h 142"/>
                <a:gd name="T26" fmla="*/ 4 w 67"/>
                <a:gd name="T27" fmla="*/ 109 h 142"/>
                <a:gd name="T28" fmla="*/ 0 w 67"/>
                <a:gd name="T29" fmla="*/ 105 h 142"/>
                <a:gd name="T30" fmla="*/ 0 w 67"/>
                <a:gd name="T31" fmla="*/ 105 h 142"/>
                <a:gd name="T32" fmla="*/ 0 w 67"/>
                <a:gd name="T33" fmla="*/ 101 h 142"/>
                <a:gd name="T34" fmla="*/ 0 w 67"/>
                <a:gd name="T35" fmla="*/ 97 h 142"/>
                <a:gd name="T36" fmla="*/ 4 w 67"/>
                <a:gd name="T37" fmla="*/ 97 h 142"/>
                <a:gd name="T38" fmla="*/ 8 w 67"/>
                <a:gd name="T39" fmla="*/ 97 h 142"/>
                <a:gd name="T40" fmla="*/ 12 w 67"/>
                <a:gd name="T41" fmla="*/ 97 h 142"/>
                <a:gd name="T42" fmla="*/ 21 w 67"/>
                <a:gd name="T43" fmla="*/ 101 h 142"/>
                <a:gd name="T44" fmla="*/ 25 w 67"/>
                <a:gd name="T45" fmla="*/ 101 h 142"/>
                <a:gd name="T46" fmla="*/ 29 w 67"/>
                <a:gd name="T47" fmla="*/ 101 h 142"/>
                <a:gd name="T48" fmla="*/ 33 w 67"/>
                <a:gd name="T49" fmla="*/ 101 h 142"/>
                <a:gd name="T50" fmla="*/ 33 w 67"/>
                <a:gd name="T51" fmla="*/ 97 h 142"/>
                <a:gd name="T52" fmla="*/ 37 w 67"/>
                <a:gd name="T53" fmla="*/ 97 h 142"/>
                <a:gd name="T54" fmla="*/ 37 w 67"/>
                <a:gd name="T55" fmla="*/ 88 h 142"/>
                <a:gd name="T56" fmla="*/ 37 w 67"/>
                <a:gd name="T57" fmla="*/ 84 h 142"/>
                <a:gd name="T58" fmla="*/ 42 w 67"/>
                <a:gd name="T59" fmla="*/ 76 h 142"/>
                <a:gd name="T60" fmla="*/ 42 w 67"/>
                <a:gd name="T61" fmla="*/ 67 h 142"/>
                <a:gd name="T62" fmla="*/ 42 w 67"/>
                <a:gd name="T63" fmla="*/ 59 h 142"/>
                <a:gd name="T64" fmla="*/ 37 w 67"/>
                <a:gd name="T65" fmla="*/ 46 h 142"/>
                <a:gd name="T66" fmla="*/ 37 w 67"/>
                <a:gd name="T67" fmla="*/ 38 h 142"/>
                <a:gd name="T68" fmla="*/ 37 w 67"/>
                <a:gd name="T69" fmla="*/ 30 h 142"/>
                <a:gd name="T70" fmla="*/ 33 w 67"/>
                <a:gd name="T71" fmla="*/ 21 h 142"/>
                <a:gd name="T72" fmla="*/ 29 w 67"/>
                <a:gd name="T73" fmla="*/ 17 h 142"/>
                <a:gd name="T74" fmla="*/ 29 w 67"/>
                <a:gd name="T75" fmla="*/ 13 h 142"/>
                <a:gd name="T76" fmla="*/ 25 w 67"/>
                <a:gd name="T77" fmla="*/ 9 h 142"/>
                <a:gd name="T78" fmla="*/ 25 w 67"/>
                <a:gd name="T79" fmla="*/ 9 h 142"/>
                <a:gd name="T80" fmla="*/ 25 w 67"/>
                <a:gd name="T81" fmla="*/ 5 h 142"/>
                <a:gd name="T82" fmla="*/ 25 w 67"/>
                <a:gd name="T83" fmla="*/ 0 h 142"/>
                <a:gd name="T84" fmla="*/ 29 w 67"/>
                <a:gd name="T85" fmla="*/ 0 h 142"/>
                <a:gd name="T86" fmla="*/ 29 w 67"/>
                <a:gd name="T87" fmla="*/ 0 h 142"/>
                <a:gd name="T88" fmla="*/ 37 w 67"/>
                <a:gd name="T89" fmla="*/ 0 h 142"/>
                <a:gd name="T90" fmla="*/ 42 w 67"/>
                <a:gd name="T91" fmla="*/ 0 h 142"/>
                <a:gd name="T92" fmla="*/ 46 w 67"/>
                <a:gd name="T93" fmla="*/ 5 h 142"/>
                <a:gd name="T94" fmla="*/ 50 w 67"/>
                <a:gd name="T95" fmla="*/ 9 h 142"/>
                <a:gd name="T96" fmla="*/ 54 w 67"/>
                <a:gd name="T97" fmla="*/ 17 h 142"/>
                <a:gd name="T98" fmla="*/ 58 w 67"/>
                <a:gd name="T99" fmla="*/ 26 h 142"/>
                <a:gd name="T100" fmla="*/ 62 w 67"/>
                <a:gd name="T101" fmla="*/ 38 h 142"/>
                <a:gd name="T102" fmla="*/ 62 w 67"/>
                <a:gd name="T103" fmla="*/ 55 h 142"/>
                <a:gd name="T104" fmla="*/ 67 w 67"/>
                <a:gd name="T105" fmla="*/ 71 h 142"/>
                <a:gd name="T106" fmla="*/ 62 w 67"/>
                <a:gd name="T107" fmla="*/ 92 h 142"/>
                <a:gd name="T108" fmla="*/ 62 w 67"/>
                <a:gd name="T109" fmla="*/ 105 h 142"/>
                <a:gd name="T110" fmla="*/ 58 w 67"/>
                <a:gd name="T111" fmla="*/ 117 h 142"/>
                <a:gd name="T112" fmla="*/ 54 w 67"/>
                <a:gd name="T113" fmla="*/ 126 h 142"/>
                <a:gd name="T114" fmla="*/ 54 w 67"/>
                <a:gd name="T115" fmla="*/ 12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42">
                  <a:moveTo>
                    <a:pt x="54" y="126"/>
                  </a:moveTo>
                  <a:lnTo>
                    <a:pt x="46" y="134"/>
                  </a:lnTo>
                  <a:lnTo>
                    <a:pt x="42" y="138"/>
                  </a:lnTo>
                  <a:lnTo>
                    <a:pt x="37" y="142"/>
                  </a:lnTo>
                  <a:lnTo>
                    <a:pt x="33" y="142"/>
                  </a:lnTo>
                  <a:lnTo>
                    <a:pt x="29" y="142"/>
                  </a:lnTo>
                  <a:lnTo>
                    <a:pt x="29" y="138"/>
                  </a:lnTo>
                  <a:lnTo>
                    <a:pt x="25" y="138"/>
                  </a:lnTo>
                  <a:lnTo>
                    <a:pt x="25" y="134"/>
                  </a:lnTo>
                  <a:lnTo>
                    <a:pt x="25" y="130"/>
                  </a:lnTo>
                  <a:lnTo>
                    <a:pt x="21" y="126"/>
                  </a:lnTo>
                  <a:lnTo>
                    <a:pt x="16" y="122"/>
                  </a:lnTo>
                  <a:lnTo>
                    <a:pt x="12" y="113"/>
                  </a:lnTo>
                  <a:lnTo>
                    <a:pt x="4" y="10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4" y="97"/>
                  </a:lnTo>
                  <a:lnTo>
                    <a:pt x="8" y="97"/>
                  </a:lnTo>
                  <a:lnTo>
                    <a:pt x="12" y="97"/>
                  </a:lnTo>
                  <a:lnTo>
                    <a:pt x="21" y="101"/>
                  </a:lnTo>
                  <a:lnTo>
                    <a:pt x="25" y="101"/>
                  </a:lnTo>
                  <a:lnTo>
                    <a:pt x="29" y="101"/>
                  </a:lnTo>
                  <a:lnTo>
                    <a:pt x="33" y="101"/>
                  </a:lnTo>
                  <a:lnTo>
                    <a:pt x="33" y="97"/>
                  </a:lnTo>
                  <a:lnTo>
                    <a:pt x="37" y="97"/>
                  </a:lnTo>
                  <a:lnTo>
                    <a:pt x="37" y="88"/>
                  </a:lnTo>
                  <a:lnTo>
                    <a:pt x="37" y="84"/>
                  </a:lnTo>
                  <a:lnTo>
                    <a:pt x="42" y="76"/>
                  </a:lnTo>
                  <a:lnTo>
                    <a:pt x="42" y="67"/>
                  </a:lnTo>
                  <a:lnTo>
                    <a:pt x="42" y="59"/>
                  </a:lnTo>
                  <a:lnTo>
                    <a:pt x="37" y="46"/>
                  </a:lnTo>
                  <a:lnTo>
                    <a:pt x="37" y="38"/>
                  </a:lnTo>
                  <a:lnTo>
                    <a:pt x="37" y="30"/>
                  </a:lnTo>
                  <a:lnTo>
                    <a:pt x="33" y="21"/>
                  </a:lnTo>
                  <a:lnTo>
                    <a:pt x="29" y="17"/>
                  </a:lnTo>
                  <a:lnTo>
                    <a:pt x="29" y="13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4" y="17"/>
                  </a:lnTo>
                  <a:lnTo>
                    <a:pt x="58" y="26"/>
                  </a:lnTo>
                  <a:lnTo>
                    <a:pt x="62" y="38"/>
                  </a:lnTo>
                  <a:lnTo>
                    <a:pt x="62" y="55"/>
                  </a:lnTo>
                  <a:lnTo>
                    <a:pt x="67" y="71"/>
                  </a:lnTo>
                  <a:lnTo>
                    <a:pt x="62" y="92"/>
                  </a:lnTo>
                  <a:lnTo>
                    <a:pt x="62" y="105"/>
                  </a:lnTo>
                  <a:lnTo>
                    <a:pt x="58" y="117"/>
                  </a:lnTo>
                  <a:lnTo>
                    <a:pt x="54" y="126"/>
                  </a:lnTo>
                  <a:lnTo>
                    <a:pt x="54" y="1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7836227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E82F7CA-E847-46CF-9A92-9BC8AF826A31}"/>
              </a:ext>
            </a:extLst>
          </p:cNvPr>
          <p:cNvGrpSpPr/>
          <p:nvPr/>
        </p:nvGrpSpPr>
        <p:grpSpPr>
          <a:xfrm>
            <a:off x="5214166" y="2197889"/>
            <a:ext cx="1763668" cy="2462222"/>
            <a:chOff x="3966107" y="9369665"/>
            <a:chExt cx="1763668" cy="2462222"/>
          </a:xfrm>
        </p:grpSpPr>
        <p:sp>
          <p:nvSpPr>
            <p:cNvPr id="3" name="Freeform 59">
              <a:extLst>
                <a:ext uri="{FF2B5EF4-FFF2-40B4-BE49-F238E27FC236}">
                  <a16:creationId xmlns:a16="http://schemas.microsoft.com/office/drawing/2014/main" id="{B3736397-D3DF-4BAB-BA7F-E61BE7861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97" y="9369665"/>
              <a:ext cx="836881" cy="871461"/>
            </a:xfrm>
            <a:custGeom>
              <a:avLst/>
              <a:gdLst>
                <a:gd name="T0" fmla="*/ 0 w 121"/>
                <a:gd name="T1" fmla="*/ 126 h 126"/>
                <a:gd name="T2" fmla="*/ 0 w 121"/>
                <a:gd name="T3" fmla="*/ 122 h 126"/>
                <a:gd name="T4" fmla="*/ 4 w 121"/>
                <a:gd name="T5" fmla="*/ 117 h 126"/>
                <a:gd name="T6" fmla="*/ 8 w 121"/>
                <a:gd name="T7" fmla="*/ 109 h 126"/>
                <a:gd name="T8" fmla="*/ 16 w 121"/>
                <a:gd name="T9" fmla="*/ 101 h 126"/>
                <a:gd name="T10" fmla="*/ 37 w 121"/>
                <a:gd name="T11" fmla="*/ 84 h 126"/>
                <a:gd name="T12" fmla="*/ 54 w 121"/>
                <a:gd name="T13" fmla="*/ 63 h 126"/>
                <a:gd name="T14" fmla="*/ 66 w 121"/>
                <a:gd name="T15" fmla="*/ 46 h 126"/>
                <a:gd name="T16" fmla="*/ 79 w 121"/>
                <a:gd name="T17" fmla="*/ 30 h 126"/>
                <a:gd name="T18" fmla="*/ 83 w 121"/>
                <a:gd name="T19" fmla="*/ 21 h 126"/>
                <a:gd name="T20" fmla="*/ 83 w 121"/>
                <a:gd name="T21" fmla="*/ 13 h 126"/>
                <a:gd name="T22" fmla="*/ 83 w 121"/>
                <a:gd name="T23" fmla="*/ 9 h 126"/>
                <a:gd name="T24" fmla="*/ 83 w 121"/>
                <a:gd name="T25" fmla="*/ 9 h 126"/>
                <a:gd name="T26" fmla="*/ 83 w 121"/>
                <a:gd name="T27" fmla="*/ 5 h 126"/>
                <a:gd name="T28" fmla="*/ 83 w 121"/>
                <a:gd name="T29" fmla="*/ 5 h 126"/>
                <a:gd name="T30" fmla="*/ 87 w 121"/>
                <a:gd name="T31" fmla="*/ 5 h 126"/>
                <a:gd name="T32" fmla="*/ 92 w 121"/>
                <a:gd name="T33" fmla="*/ 0 h 126"/>
                <a:gd name="T34" fmla="*/ 96 w 121"/>
                <a:gd name="T35" fmla="*/ 5 h 126"/>
                <a:gd name="T36" fmla="*/ 104 w 121"/>
                <a:gd name="T37" fmla="*/ 5 h 126"/>
                <a:gd name="T38" fmla="*/ 108 w 121"/>
                <a:gd name="T39" fmla="*/ 9 h 126"/>
                <a:gd name="T40" fmla="*/ 112 w 121"/>
                <a:gd name="T41" fmla="*/ 13 h 126"/>
                <a:gd name="T42" fmla="*/ 117 w 121"/>
                <a:gd name="T43" fmla="*/ 17 h 126"/>
                <a:gd name="T44" fmla="*/ 121 w 121"/>
                <a:gd name="T45" fmla="*/ 21 h 126"/>
                <a:gd name="T46" fmla="*/ 121 w 121"/>
                <a:gd name="T47" fmla="*/ 21 h 126"/>
                <a:gd name="T48" fmla="*/ 117 w 121"/>
                <a:gd name="T49" fmla="*/ 26 h 126"/>
                <a:gd name="T50" fmla="*/ 112 w 121"/>
                <a:gd name="T51" fmla="*/ 34 h 126"/>
                <a:gd name="T52" fmla="*/ 104 w 121"/>
                <a:gd name="T53" fmla="*/ 46 h 126"/>
                <a:gd name="T54" fmla="*/ 92 w 121"/>
                <a:gd name="T55" fmla="*/ 63 h 126"/>
                <a:gd name="T56" fmla="*/ 75 w 121"/>
                <a:gd name="T57" fmla="*/ 80 h 126"/>
                <a:gd name="T58" fmla="*/ 62 w 121"/>
                <a:gd name="T59" fmla="*/ 92 h 126"/>
                <a:gd name="T60" fmla="*/ 46 w 121"/>
                <a:gd name="T61" fmla="*/ 105 h 126"/>
                <a:gd name="T62" fmla="*/ 33 w 121"/>
                <a:gd name="T63" fmla="*/ 113 h 126"/>
                <a:gd name="T64" fmla="*/ 20 w 121"/>
                <a:gd name="T65" fmla="*/ 122 h 126"/>
                <a:gd name="T66" fmla="*/ 8 w 121"/>
                <a:gd name="T67" fmla="*/ 126 h 126"/>
                <a:gd name="T68" fmla="*/ 4 w 121"/>
                <a:gd name="T69" fmla="*/ 126 h 126"/>
                <a:gd name="T70" fmla="*/ 0 w 121"/>
                <a:gd name="T71" fmla="*/ 126 h 126"/>
                <a:gd name="T72" fmla="*/ 0 w 121"/>
                <a:gd name="T7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26">
                  <a:moveTo>
                    <a:pt x="0" y="126"/>
                  </a:moveTo>
                  <a:lnTo>
                    <a:pt x="0" y="122"/>
                  </a:lnTo>
                  <a:lnTo>
                    <a:pt x="4" y="117"/>
                  </a:lnTo>
                  <a:lnTo>
                    <a:pt x="8" y="109"/>
                  </a:lnTo>
                  <a:lnTo>
                    <a:pt x="16" y="101"/>
                  </a:lnTo>
                  <a:lnTo>
                    <a:pt x="37" y="84"/>
                  </a:lnTo>
                  <a:lnTo>
                    <a:pt x="54" y="63"/>
                  </a:lnTo>
                  <a:lnTo>
                    <a:pt x="66" y="46"/>
                  </a:lnTo>
                  <a:lnTo>
                    <a:pt x="79" y="30"/>
                  </a:lnTo>
                  <a:lnTo>
                    <a:pt x="83" y="21"/>
                  </a:lnTo>
                  <a:lnTo>
                    <a:pt x="83" y="13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7" y="5"/>
                  </a:lnTo>
                  <a:lnTo>
                    <a:pt x="92" y="0"/>
                  </a:lnTo>
                  <a:lnTo>
                    <a:pt x="96" y="5"/>
                  </a:lnTo>
                  <a:lnTo>
                    <a:pt x="104" y="5"/>
                  </a:lnTo>
                  <a:lnTo>
                    <a:pt x="108" y="9"/>
                  </a:lnTo>
                  <a:lnTo>
                    <a:pt x="112" y="13"/>
                  </a:lnTo>
                  <a:lnTo>
                    <a:pt x="117" y="17"/>
                  </a:lnTo>
                  <a:lnTo>
                    <a:pt x="121" y="21"/>
                  </a:lnTo>
                  <a:lnTo>
                    <a:pt x="121" y="21"/>
                  </a:lnTo>
                  <a:lnTo>
                    <a:pt x="117" y="26"/>
                  </a:lnTo>
                  <a:lnTo>
                    <a:pt x="112" y="34"/>
                  </a:lnTo>
                  <a:lnTo>
                    <a:pt x="104" y="46"/>
                  </a:lnTo>
                  <a:lnTo>
                    <a:pt x="92" y="63"/>
                  </a:lnTo>
                  <a:lnTo>
                    <a:pt x="75" y="80"/>
                  </a:lnTo>
                  <a:lnTo>
                    <a:pt x="62" y="92"/>
                  </a:lnTo>
                  <a:lnTo>
                    <a:pt x="46" y="105"/>
                  </a:lnTo>
                  <a:lnTo>
                    <a:pt x="33" y="113"/>
                  </a:lnTo>
                  <a:lnTo>
                    <a:pt x="20" y="122"/>
                  </a:lnTo>
                  <a:lnTo>
                    <a:pt x="8" y="126"/>
                  </a:lnTo>
                  <a:lnTo>
                    <a:pt x="4" y="126"/>
                  </a:lnTo>
                  <a:lnTo>
                    <a:pt x="0" y="126"/>
                  </a:lnTo>
                  <a:lnTo>
                    <a:pt x="0" y="1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0">
              <a:extLst>
                <a:ext uri="{FF2B5EF4-FFF2-40B4-BE49-F238E27FC236}">
                  <a16:creationId xmlns:a16="http://schemas.microsoft.com/office/drawing/2014/main" id="{7ABA86CD-8F00-4C87-B2FB-5EA1BB39B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077" y="9604821"/>
              <a:ext cx="899126" cy="691635"/>
            </a:xfrm>
            <a:custGeom>
              <a:avLst/>
              <a:gdLst>
                <a:gd name="T0" fmla="*/ 55 w 130"/>
                <a:gd name="T1" fmla="*/ 100 h 100"/>
                <a:gd name="T2" fmla="*/ 34 w 130"/>
                <a:gd name="T3" fmla="*/ 100 h 100"/>
                <a:gd name="T4" fmla="*/ 46 w 130"/>
                <a:gd name="T5" fmla="*/ 83 h 100"/>
                <a:gd name="T6" fmla="*/ 51 w 130"/>
                <a:gd name="T7" fmla="*/ 71 h 100"/>
                <a:gd name="T8" fmla="*/ 59 w 130"/>
                <a:gd name="T9" fmla="*/ 58 h 100"/>
                <a:gd name="T10" fmla="*/ 63 w 130"/>
                <a:gd name="T11" fmla="*/ 50 h 100"/>
                <a:gd name="T12" fmla="*/ 67 w 130"/>
                <a:gd name="T13" fmla="*/ 42 h 100"/>
                <a:gd name="T14" fmla="*/ 72 w 130"/>
                <a:gd name="T15" fmla="*/ 37 h 100"/>
                <a:gd name="T16" fmla="*/ 76 w 130"/>
                <a:gd name="T17" fmla="*/ 33 h 100"/>
                <a:gd name="T18" fmla="*/ 76 w 130"/>
                <a:gd name="T19" fmla="*/ 33 h 100"/>
                <a:gd name="T20" fmla="*/ 72 w 130"/>
                <a:gd name="T21" fmla="*/ 33 h 100"/>
                <a:gd name="T22" fmla="*/ 67 w 130"/>
                <a:gd name="T23" fmla="*/ 33 h 100"/>
                <a:gd name="T24" fmla="*/ 63 w 130"/>
                <a:gd name="T25" fmla="*/ 33 h 100"/>
                <a:gd name="T26" fmla="*/ 55 w 130"/>
                <a:gd name="T27" fmla="*/ 37 h 100"/>
                <a:gd name="T28" fmla="*/ 42 w 130"/>
                <a:gd name="T29" fmla="*/ 37 h 100"/>
                <a:gd name="T30" fmla="*/ 30 w 130"/>
                <a:gd name="T31" fmla="*/ 37 h 100"/>
                <a:gd name="T32" fmla="*/ 13 w 130"/>
                <a:gd name="T33" fmla="*/ 42 h 100"/>
                <a:gd name="T34" fmla="*/ 0 w 130"/>
                <a:gd name="T35" fmla="*/ 42 h 100"/>
                <a:gd name="T36" fmla="*/ 0 w 130"/>
                <a:gd name="T37" fmla="*/ 21 h 100"/>
                <a:gd name="T38" fmla="*/ 26 w 130"/>
                <a:gd name="T39" fmla="*/ 21 h 100"/>
                <a:gd name="T40" fmla="*/ 51 w 130"/>
                <a:gd name="T41" fmla="*/ 17 h 100"/>
                <a:gd name="T42" fmla="*/ 63 w 130"/>
                <a:gd name="T43" fmla="*/ 12 h 100"/>
                <a:gd name="T44" fmla="*/ 72 w 130"/>
                <a:gd name="T45" fmla="*/ 12 h 100"/>
                <a:gd name="T46" fmla="*/ 80 w 130"/>
                <a:gd name="T47" fmla="*/ 8 h 100"/>
                <a:gd name="T48" fmla="*/ 84 w 130"/>
                <a:gd name="T49" fmla="*/ 4 h 100"/>
                <a:gd name="T50" fmla="*/ 88 w 130"/>
                <a:gd name="T51" fmla="*/ 0 h 100"/>
                <a:gd name="T52" fmla="*/ 97 w 130"/>
                <a:gd name="T53" fmla="*/ 0 h 100"/>
                <a:gd name="T54" fmla="*/ 101 w 130"/>
                <a:gd name="T55" fmla="*/ 0 h 100"/>
                <a:gd name="T56" fmla="*/ 105 w 130"/>
                <a:gd name="T57" fmla="*/ 4 h 100"/>
                <a:gd name="T58" fmla="*/ 109 w 130"/>
                <a:gd name="T59" fmla="*/ 4 h 100"/>
                <a:gd name="T60" fmla="*/ 118 w 130"/>
                <a:gd name="T61" fmla="*/ 8 h 100"/>
                <a:gd name="T62" fmla="*/ 122 w 130"/>
                <a:gd name="T63" fmla="*/ 12 h 100"/>
                <a:gd name="T64" fmla="*/ 126 w 130"/>
                <a:gd name="T65" fmla="*/ 17 h 100"/>
                <a:gd name="T66" fmla="*/ 130 w 130"/>
                <a:gd name="T67" fmla="*/ 21 h 100"/>
                <a:gd name="T68" fmla="*/ 130 w 130"/>
                <a:gd name="T69" fmla="*/ 25 h 100"/>
                <a:gd name="T70" fmla="*/ 130 w 130"/>
                <a:gd name="T71" fmla="*/ 25 h 100"/>
                <a:gd name="T72" fmla="*/ 126 w 130"/>
                <a:gd name="T73" fmla="*/ 29 h 100"/>
                <a:gd name="T74" fmla="*/ 122 w 130"/>
                <a:gd name="T75" fmla="*/ 33 h 100"/>
                <a:gd name="T76" fmla="*/ 113 w 130"/>
                <a:gd name="T77" fmla="*/ 37 h 100"/>
                <a:gd name="T78" fmla="*/ 109 w 130"/>
                <a:gd name="T79" fmla="*/ 37 h 100"/>
                <a:gd name="T80" fmla="*/ 105 w 130"/>
                <a:gd name="T81" fmla="*/ 42 h 100"/>
                <a:gd name="T82" fmla="*/ 97 w 130"/>
                <a:gd name="T83" fmla="*/ 50 h 100"/>
                <a:gd name="T84" fmla="*/ 92 w 130"/>
                <a:gd name="T85" fmla="*/ 54 h 100"/>
                <a:gd name="T86" fmla="*/ 84 w 130"/>
                <a:gd name="T87" fmla="*/ 63 h 100"/>
                <a:gd name="T88" fmla="*/ 76 w 130"/>
                <a:gd name="T89" fmla="*/ 75 h 100"/>
                <a:gd name="T90" fmla="*/ 63 w 130"/>
                <a:gd name="T91" fmla="*/ 88 h 100"/>
                <a:gd name="T92" fmla="*/ 55 w 130"/>
                <a:gd name="T93" fmla="*/ 100 h 100"/>
                <a:gd name="T94" fmla="*/ 55 w 130"/>
                <a:gd name="T9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" h="100">
                  <a:moveTo>
                    <a:pt x="55" y="100"/>
                  </a:moveTo>
                  <a:lnTo>
                    <a:pt x="34" y="100"/>
                  </a:lnTo>
                  <a:lnTo>
                    <a:pt x="46" y="83"/>
                  </a:lnTo>
                  <a:lnTo>
                    <a:pt x="51" y="71"/>
                  </a:lnTo>
                  <a:lnTo>
                    <a:pt x="59" y="58"/>
                  </a:lnTo>
                  <a:lnTo>
                    <a:pt x="63" y="50"/>
                  </a:lnTo>
                  <a:lnTo>
                    <a:pt x="67" y="42"/>
                  </a:lnTo>
                  <a:lnTo>
                    <a:pt x="72" y="37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2" y="33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55" y="37"/>
                  </a:lnTo>
                  <a:lnTo>
                    <a:pt x="42" y="37"/>
                  </a:lnTo>
                  <a:lnTo>
                    <a:pt x="30" y="37"/>
                  </a:lnTo>
                  <a:lnTo>
                    <a:pt x="13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26" y="21"/>
                  </a:lnTo>
                  <a:lnTo>
                    <a:pt x="51" y="17"/>
                  </a:lnTo>
                  <a:lnTo>
                    <a:pt x="63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26" y="29"/>
                  </a:lnTo>
                  <a:lnTo>
                    <a:pt x="122" y="33"/>
                  </a:lnTo>
                  <a:lnTo>
                    <a:pt x="113" y="37"/>
                  </a:lnTo>
                  <a:lnTo>
                    <a:pt x="109" y="37"/>
                  </a:lnTo>
                  <a:lnTo>
                    <a:pt x="105" y="42"/>
                  </a:lnTo>
                  <a:lnTo>
                    <a:pt x="97" y="50"/>
                  </a:lnTo>
                  <a:lnTo>
                    <a:pt x="92" y="54"/>
                  </a:lnTo>
                  <a:lnTo>
                    <a:pt x="84" y="63"/>
                  </a:lnTo>
                  <a:lnTo>
                    <a:pt x="76" y="75"/>
                  </a:lnTo>
                  <a:lnTo>
                    <a:pt x="63" y="88"/>
                  </a:lnTo>
                  <a:lnTo>
                    <a:pt x="55" y="100"/>
                  </a:lnTo>
                  <a:lnTo>
                    <a:pt x="55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1">
              <a:extLst>
                <a:ext uri="{FF2B5EF4-FFF2-40B4-BE49-F238E27FC236}">
                  <a16:creationId xmlns:a16="http://schemas.microsoft.com/office/drawing/2014/main" id="{D6A5A9B0-53D8-44CD-97C6-74B6D2B54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411" y="10531613"/>
              <a:ext cx="781550" cy="228242"/>
            </a:xfrm>
            <a:custGeom>
              <a:avLst/>
              <a:gdLst>
                <a:gd name="T0" fmla="*/ 113 w 113"/>
                <a:gd name="T1" fmla="*/ 8 h 33"/>
                <a:gd name="T2" fmla="*/ 109 w 113"/>
                <a:gd name="T3" fmla="*/ 12 h 33"/>
                <a:gd name="T4" fmla="*/ 109 w 113"/>
                <a:gd name="T5" fmla="*/ 12 h 33"/>
                <a:gd name="T6" fmla="*/ 105 w 113"/>
                <a:gd name="T7" fmla="*/ 16 h 33"/>
                <a:gd name="T8" fmla="*/ 101 w 113"/>
                <a:gd name="T9" fmla="*/ 16 h 33"/>
                <a:gd name="T10" fmla="*/ 92 w 113"/>
                <a:gd name="T11" fmla="*/ 20 h 33"/>
                <a:gd name="T12" fmla="*/ 84 w 113"/>
                <a:gd name="T13" fmla="*/ 20 h 33"/>
                <a:gd name="T14" fmla="*/ 76 w 113"/>
                <a:gd name="T15" fmla="*/ 25 h 33"/>
                <a:gd name="T16" fmla="*/ 63 w 113"/>
                <a:gd name="T17" fmla="*/ 25 h 33"/>
                <a:gd name="T18" fmla="*/ 55 w 113"/>
                <a:gd name="T19" fmla="*/ 29 h 33"/>
                <a:gd name="T20" fmla="*/ 42 w 113"/>
                <a:gd name="T21" fmla="*/ 29 h 33"/>
                <a:gd name="T22" fmla="*/ 34 w 113"/>
                <a:gd name="T23" fmla="*/ 29 h 33"/>
                <a:gd name="T24" fmla="*/ 25 w 113"/>
                <a:gd name="T25" fmla="*/ 33 h 33"/>
                <a:gd name="T26" fmla="*/ 21 w 113"/>
                <a:gd name="T27" fmla="*/ 33 h 33"/>
                <a:gd name="T28" fmla="*/ 17 w 113"/>
                <a:gd name="T29" fmla="*/ 33 h 33"/>
                <a:gd name="T30" fmla="*/ 13 w 113"/>
                <a:gd name="T31" fmla="*/ 33 h 33"/>
                <a:gd name="T32" fmla="*/ 9 w 113"/>
                <a:gd name="T33" fmla="*/ 33 h 33"/>
                <a:gd name="T34" fmla="*/ 9 w 113"/>
                <a:gd name="T35" fmla="*/ 29 h 33"/>
                <a:gd name="T36" fmla="*/ 4 w 113"/>
                <a:gd name="T37" fmla="*/ 25 h 33"/>
                <a:gd name="T38" fmla="*/ 0 w 113"/>
                <a:gd name="T39" fmla="*/ 20 h 33"/>
                <a:gd name="T40" fmla="*/ 0 w 113"/>
                <a:gd name="T41" fmla="*/ 16 h 33"/>
                <a:gd name="T42" fmla="*/ 17 w 113"/>
                <a:gd name="T43" fmla="*/ 12 h 33"/>
                <a:gd name="T44" fmla="*/ 34 w 113"/>
                <a:gd name="T45" fmla="*/ 8 h 33"/>
                <a:gd name="T46" fmla="*/ 50 w 113"/>
                <a:gd name="T47" fmla="*/ 4 h 33"/>
                <a:gd name="T48" fmla="*/ 63 w 113"/>
                <a:gd name="T49" fmla="*/ 4 h 33"/>
                <a:gd name="T50" fmla="*/ 76 w 113"/>
                <a:gd name="T51" fmla="*/ 0 h 33"/>
                <a:gd name="T52" fmla="*/ 84 w 113"/>
                <a:gd name="T53" fmla="*/ 0 h 33"/>
                <a:gd name="T54" fmla="*/ 88 w 113"/>
                <a:gd name="T55" fmla="*/ 0 h 33"/>
                <a:gd name="T56" fmla="*/ 96 w 113"/>
                <a:gd name="T57" fmla="*/ 0 h 33"/>
                <a:gd name="T58" fmla="*/ 101 w 113"/>
                <a:gd name="T59" fmla="*/ 0 h 33"/>
                <a:gd name="T60" fmla="*/ 109 w 113"/>
                <a:gd name="T61" fmla="*/ 0 h 33"/>
                <a:gd name="T62" fmla="*/ 109 w 113"/>
                <a:gd name="T63" fmla="*/ 4 h 33"/>
                <a:gd name="T64" fmla="*/ 113 w 113"/>
                <a:gd name="T65" fmla="*/ 8 h 33"/>
                <a:gd name="T66" fmla="*/ 113 w 113"/>
                <a:gd name="T6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33">
                  <a:moveTo>
                    <a:pt x="113" y="8"/>
                  </a:moveTo>
                  <a:lnTo>
                    <a:pt x="109" y="12"/>
                  </a:lnTo>
                  <a:lnTo>
                    <a:pt x="109" y="12"/>
                  </a:lnTo>
                  <a:lnTo>
                    <a:pt x="105" y="16"/>
                  </a:lnTo>
                  <a:lnTo>
                    <a:pt x="101" y="16"/>
                  </a:lnTo>
                  <a:lnTo>
                    <a:pt x="92" y="20"/>
                  </a:lnTo>
                  <a:lnTo>
                    <a:pt x="84" y="20"/>
                  </a:lnTo>
                  <a:lnTo>
                    <a:pt x="76" y="25"/>
                  </a:lnTo>
                  <a:lnTo>
                    <a:pt x="63" y="25"/>
                  </a:lnTo>
                  <a:lnTo>
                    <a:pt x="55" y="29"/>
                  </a:lnTo>
                  <a:lnTo>
                    <a:pt x="42" y="29"/>
                  </a:lnTo>
                  <a:lnTo>
                    <a:pt x="34" y="29"/>
                  </a:lnTo>
                  <a:lnTo>
                    <a:pt x="25" y="33"/>
                  </a:lnTo>
                  <a:lnTo>
                    <a:pt x="21" y="33"/>
                  </a:lnTo>
                  <a:lnTo>
                    <a:pt x="17" y="33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9" y="29"/>
                  </a:lnTo>
                  <a:lnTo>
                    <a:pt x="4" y="25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17" y="12"/>
                  </a:lnTo>
                  <a:lnTo>
                    <a:pt x="34" y="8"/>
                  </a:lnTo>
                  <a:lnTo>
                    <a:pt x="50" y="4"/>
                  </a:lnTo>
                  <a:lnTo>
                    <a:pt x="63" y="4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09" y="4"/>
                  </a:lnTo>
                  <a:lnTo>
                    <a:pt x="113" y="8"/>
                  </a:lnTo>
                  <a:lnTo>
                    <a:pt x="113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2">
              <a:extLst>
                <a:ext uri="{FF2B5EF4-FFF2-40B4-BE49-F238E27FC236}">
                  <a16:creationId xmlns:a16="http://schemas.microsoft.com/office/drawing/2014/main" id="{9007B905-4533-4C33-9878-DFBB61697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567" y="10268791"/>
              <a:ext cx="228242" cy="1445520"/>
            </a:xfrm>
            <a:custGeom>
              <a:avLst/>
              <a:gdLst>
                <a:gd name="T0" fmla="*/ 8 w 33"/>
                <a:gd name="T1" fmla="*/ 175 h 209"/>
                <a:gd name="T2" fmla="*/ 4 w 33"/>
                <a:gd name="T3" fmla="*/ 159 h 209"/>
                <a:gd name="T4" fmla="*/ 4 w 33"/>
                <a:gd name="T5" fmla="*/ 142 h 209"/>
                <a:gd name="T6" fmla="*/ 4 w 33"/>
                <a:gd name="T7" fmla="*/ 117 h 209"/>
                <a:gd name="T8" fmla="*/ 4 w 33"/>
                <a:gd name="T9" fmla="*/ 88 h 209"/>
                <a:gd name="T10" fmla="*/ 4 w 33"/>
                <a:gd name="T11" fmla="*/ 63 h 209"/>
                <a:gd name="T12" fmla="*/ 4 w 33"/>
                <a:gd name="T13" fmla="*/ 38 h 209"/>
                <a:gd name="T14" fmla="*/ 0 w 33"/>
                <a:gd name="T15" fmla="*/ 17 h 209"/>
                <a:gd name="T16" fmla="*/ 0 w 33"/>
                <a:gd name="T17" fmla="*/ 0 h 209"/>
                <a:gd name="T18" fmla="*/ 8 w 33"/>
                <a:gd name="T19" fmla="*/ 0 h 209"/>
                <a:gd name="T20" fmla="*/ 16 w 33"/>
                <a:gd name="T21" fmla="*/ 0 h 209"/>
                <a:gd name="T22" fmla="*/ 25 w 33"/>
                <a:gd name="T23" fmla="*/ 0 h 209"/>
                <a:gd name="T24" fmla="*/ 29 w 33"/>
                <a:gd name="T25" fmla="*/ 4 h 209"/>
                <a:gd name="T26" fmla="*/ 33 w 33"/>
                <a:gd name="T27" fmla="*/ 8 h 209"/>
                <a:gd name="T28" fmla="*/ 33 w 33"/>
                <a:gd name="T29" fmla="*/ 12 h 209"/>
                <a:gd name="T30" fmla="*/ 33 w 33"/>
                <a:gd name="T31" fmla="*/ 21 h 209"/>
                <a:gd name="T32" fmla="*/ 33 w 33"/>
                <a:gd name="T33" fmla="*/ 29 h 209"/>
                <a:gd name="T34" fmla="*/ 33 w 33"/>
                <a:gd name="T35" fmla="*/ 33 h 209"/>
                <a:gd name="T36" fmla="*/ 33 w 33"/>
                <a:gd name="T37" fmla="*/ 38 h 209"/>
                <a:gd name="T38" fmla="*/ 33 w 33"/>
                <a:gd name="T39" fmla="*/ 46 h 209"/>
                <a:gd name="T40" fmla="*/ 33 w 33"/>
                <a:gd name="T41" fmla="*/ 50 h 209"/>
                <a:gd name="T42" fmla="*/ 33 w 33"/>
                <a:gd name="T43" fmla="*/ 63 h 209"/>
                <a:gd name="T44" fmla="*/ 33 w 33"/>
                <a:gd name="T45" fmla="*/ 71 h 209"/>
                <a:gd name="T46" fmla="*/ 33 w 33"/>
                <a:gd name="T47" fmla="*/ 96 h 209"/>
                <a:gd name="T48" fmla="*/ 33 w 33"/>
                <a:gd name="T49" fmla="*/ 117 h 209"/>
                <a:gd name="T50" fmla="*/ 29 w 33"/>
                <a:gd name="T51" fmla="*/ 142 h 209"/>
                <a:gd name="T52" fmla="*/ 29 w 33"/>
                <a:gd name="T53" fmla="*/ 159 h 209"/>
                <a:gd name="T54" fmla="*/ 29 w 33"/>
                <a:gd name="T55" fmla="*/ 175 h 209"/>
                <a:gd name="T56" fmla="*/ 29 w 33"/>
                <a:gd name="T57" fmla="*/ 188 h 209"/>
                <a:gd name="T58" fmla="*/ 25 w 33"/>
                <a:gd name="T59" fmla="*/ 201 h 209"/>
                <a:gd name="T60" fmla="*/ 21 w 33"/>
                <a:gd name="T61" fmla="*/ 205 h 209"/>
                <a:gd name="T62" fmla="*/ 16 w 33"/>
                <a:gd name="T63" fmla="*/ 209 h 209"/>
                <a:gd name="T64" fmla="*/ 12 w 33"/>
                <a:gd name="T65" fmla="*/ 205 h 209"/>
                <a:gd name="T66" fmla="*/ 12 w 33"/>
                <a:gd name="T67" fmla="*/ 201 h 209"/>
                <a:gd name="T68" fmla="*/ 8 w 33"/>
                <a:gd name="T69" fmla="*/ 192 h 209"/>
                <a:gd name="T70" fmla="*/ 8 w 33"/>
                <a:gd name="T71" fmla="*/ 175 h 209"/>
                <a:gd name="T72" fmla="*/ 8 w 33"/>
                <a:gd name="T73" fmla="*/ 17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209">
                  <a:moveTo>
                    <a:pt x="8" y="175"/>
                  </a:moveTo>
                  <a:lnTo>
                    <a:pt x="4" y="159"/>
                  </a:lnTo>
                  <a:lnTo>
                    <a:pt x="4" y="142"/>
                  </a:lnTo>
                  <a:lnTo>
                    <a:pt x="4" y="117"/>
                  </a:lnTo>
                  <a:lnTo>
                    <a:pt x="4" y="88"/>
                  </a:lnTo>
                  <a:lnTo>
                    <a:pt x="4" y="63"/>
                  </a:lnTo>
                  <a:lnTo>
                    <a:pt x="4" y="38"/>
                  </a:lnTo>
                  <a:lnTo>
                    <a:pt x="0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3" y="12"/>
                  </a:lnTo>
                  <a:lnTo>
                    <a:pt x="33" y="21"/>
                  </a:lnTo>
                  <a:lnTo>
                    <a:pt x="33" y="29"/>
                  </a:lnTo>
                  <a:lnTo>
                    <a:pt x="33" y="33"/>
                  </a:lnTo>
                  <a:lnTo>
                    <a:pt x="33" y="38"/>
                  </a:lnTo>
                  <a:lnTo>
                    <a:pt x="33" y="46"/>
                  </a:lnTo>
                  <a:lnTo>
                    <a:pt x="33" y="50"/>
                  </a:lnTo>
                  <a:lnTo>
                    <a:pt x="33" y="63"/>
                  </a:lnTo>
                  <a:lnTo>
                    <a:pt x="33" y="71"/>
                  </a:lnTo>
                  <a:lnTo>
                    <a:pt x="33" y="96"/>
                  </a:lnTo>
                  <a:lnTo>
                    <a:pt x="33" y="117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29" y="175"/>
                  </a:lnTo>
                  <a:lnTo>
                    <a:pt x="29" y="188"/>
                  </a:lnTo>
                  <a:lnTo>
                    <a:pt x="25" y="201"/>
                  </a:lnTo>
                  <a:lnTo>
                    <a:pt x="21" y="205"/>
                  </a:lnTo>
                  <a:lnTo>
                    <a:pt x="16" y="209"/>
                  </a:lnTo>
                  <a:lnTo>
                    <a:pt x="12" y="205"/>
                  </a:lnTo>
                  <a:lnTo>
                    <a:pt x="12" y="201"/>
                  </a:lnTo>
                  <a:lnTo>
                    <a:pt x="8" y="192"/>
                  </a:lnTo>
                  <a:lnTo>
                    <a:pt x="8" y="175"/>
                  </a:lnTo>
                  <a:lnTo>
                    <a:pt x="8" y="1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3">
              <a:extLst>
                <a:ext uri="{FF2B5EF4-FFF2-40B4-BE49-F238E27FC236}">
                  <a16:creationId xmlns:a16="http://schemas.microsoft.com/office/drawing/2014/main" id="{0B5771C0-3775-4E48-BAC3-11B085312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080" y="10877430"/>
              <a:ext cx="836881" cy="228242"/>
            </a:xfrm>
            <a:custGeom>
              <a:avLst/>
              <a:gdLst>
                <a:gd name="T0" fmla="*/ 109 w 121"/>
                <a:gd name="T1" fmla="*/ 0 h 33"/>
                <a:gd name="T2" fmla="*/ 113 w 121"/>
                <a:gd name="T3" fmla="*/ 0 h 33"/>
                <a:gd name="T4" fmla="*/ 117 w 121"/>
                <a:gd name="T5" fmla="*/ 4 h 33"/>
                <a:gd name="T6" fmla="*/ 121 w 121"/>
                <a:gd name="T7" fmla="*/ 4 h 33"/>
                <a:gd name="T8" fmla="*/ 121 w 121"/>
                <a:gd name="T9" fmla="*/ 8 h 33"/>
                <a:gd name="T10" fmla="*/ 121 w 121"/>
                <a:gd name="T11" fmla="*/ 12 h 33"/>
                <a:gd name="T12" fmla="*/ 121 w 121"/>
                <a:gd name="T13" fmla="*/ 12 h 33"/>
                <a:gd name="T14" fmla="*/ 117 w 121"/>
                <a:gd name="T15" fmla="*/ 16 h 33"/>
                <a:gd name="T16" fmla="*/ 113 w 121"/>
                <a:gd name="T17" fmla="*/ 16 h 33"/>
                <a:gd name="T18" fmla="*/ 104 w 121"/>
                <a:gd name="T19" fmla="*/ 21 h 33"/>
                <a:gd name="T20" fmla="*/ 96 w 121"/>
                <a:gd name="T21" fmla="*/ 21 h 33"/>
                <a:gd name="T22" fmla="*/ 88 w 121"/>
                <a:gd name="T23" fmla="*/ 21 h 33"/>
                <a:gd name="T24" fmla="*/ 79 w 121"/>
                <a:gd name="T25" fmla="*/ 25 h 33"/>
                <a:gd name="T26" fmla="*/ 67 w 121"/>
                <a:gd name="T27" fmla="*/ 25 h 33"/>
                <a:gd name="T28" fmla="*/ 58 w 121"/>
                <a:gd name="T29" fmla="*/ 29 h 33"/>
                <a:gd name="T30" fmla="*/ 50 w 121"/>
                <a:gd name="T31" fmla="*/ 29 h 33"/>
                <a:gd name="T32" fmla="*/ 42 w 121"/>
                <a:gd name="T33" fmla="*/ 33 h 33"/>
                <a:gd name="T34" fmla="*/ 38 w 121"/>
                <a:gd name="T35" fmla="*/ 33 h 33"/>
                <a:gd name="T36" fmla="*/ 33 w 121"/>
                <a:gd name="T37" fmla="*/ 33 h 33"/>
                <a:gd name="T38" fmla="*/ 29 w 121"/>
                <a:gd name="T39" fmla="*/ 33 h 33"/>
                <a:gd name="T40" fmla="*/ 25 w 121"/>
                <a:gd name="T41" fmla="*/ 33 h 33"/>
                <a:gd name="T42" fmla="*/ 21 w 121"/>
                <a:gd name="T43" fmla="*/ 33 h 33"/>
                <a:gd name="T44" fmla="*/ 17 w 121"/>
                <a:gd name="T45" fmla="*/ 33 h 33"/>
                <a:gd name="T46" fmla="*/ 8 w 121"/>
                <a:gd name="T47" fmla="*/ 29 h 33"/>
                <a:gd name="T48" fmla="*/ 4 w 121"/>
                <a:gd name="T49" fmla="*/ 29 h 33"/>
                <a:gd name="T50" fmla="*/ 0 w 121"/>
                <a:gd name="T51" fmla="*/ 25 h 33"/>
                <a:gd name="T52" fmla="*/ 0 w 121"/>
                <a:gd name="T53" fmla="*/ 21 h 33"/>
                <a:gd name="T54" fmla="*/ 0 w 121"/>
                <a:gd name="T55" fmla="*/ 16 h 33"/>
                <a:gd name="T56" fmla="*/ 12 w 121"/>
                <a:gd name="T57" fmla="*/ 12 h 33"/>
                <a:gd name="T58" fmla="*/ 29 w 121"/>
                <a:gd name="T59" fmla="*/ 12 h 33"/>
                <a:gd name="T60" fmla="*/ 42 w 121"/>
                <a:gd name="T61" fmla="*/ 8 h 33"/>
                <a:gd name="T62" fmla="*/ 50 w 121"/>
                <a:gd name="T63" fmla="*/ 8 h 33"/>
                <a:gd name="T64" fmla="*/ 63 w 121"/>
                <a:gd name="T65" fmla="*/ 4 h 33"/>
                <a:gd name="T66" fmla="*/ 67 w 121"/>
                <a:gd name="T67" fmla="*/ 4 h 33"/>
                <a:gd name="T68" fmla="*/ 75 w 121"/>
                <a:gd name="T69" fmla="*/ 0 h 33"/>
                <a:gd name="T70" fmla="*/ 79 w 121"/>
                <a:gd name="T71" fmla="*/ 0 h 33"/>
                <a:gd name="T72" fmla="*/ 88 w 121"/>
                <a:gd name="T73" fmla="*/ 0 h 33"/>
                <a:gd name="T74" fmla="*/ 96 w 121"/>
                <a:gd name="T75" fmla="*/ 0 h 33"/>
                <a:gd name="T76" fmla="*/ 100 w 121"/>
                <a:gd name="T77" fmla="*/ 0 h 33"/>
                <a:gd name="T78" fmla="*/ 109 w 121"/>
                <a:gd name="T79" fmla="*/ 0 h 33"/>
                <a:gd name="T80" fmla="*/ 109 w 121"/>
                <a:gd name="T8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1" h="33">
                  <a:moveTo>
                    <a:pt x="109" y="0"/>
                  </a:moveTo>
                  <a:lnTo>
                    <a:pt x="113" y="0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7" y="16"/>
                  </a:lnTo>
                  <a:lnTo>
                    <a:pt x="113" y="16"/>
                  </a:lnTo>
                  <a:lnTo>
                    <a:pt x="104" y="21"/>
                  </a:lnTo>
                  <a:lnTo>
                    <a:pt x="96" y="21"/>
                  </a:lnTo>
                  <a:lnTo>
                    <a:pt x="88" y="21"/>
                  </a:lnTo>
                  <a:lnTo>
                    <a:pt x="79" y="25"/>
                  </a:lnTo>
                  <a:lnTo>
                    <a:pt x="67" y="25"/>
                  </a:lnTo>
                  <a:lnTo>
                    <a:pt x="58" y="29"/>
                  </a:lnTo>
                  <a:lnTo>
                    <a:pt x="50" y="29"/>
                  </a:lnTo>
                  <a:lnTo>
                    <a:pt x="42" y="33"/>
                  </a:lnTo>
                  <a:lnTo>
                    <a:pt x="38" y="33"/>
                  </a:lnTo>
                  <a:lnTo>
                    <a:pt x="33" y="33"/>
                  </a:lnTo>
                  <a:lnTo>
                    <a:pt x="29" y="33"/>
                  </a:lnTo>
                  <a:lnTo>
                    <a:pt x="25" y="33"/>
                  </a:lnTo>
                  <a:lnTo>
                    <a:pt x="21" y="33"/>
                  </a:lnTo>
                  <a:lnTo>
                    <a:pt x="17" y="33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29" y="12"/>
                  </a:lnTo>
                  <a:lnTo>
                    <a:pt x="42" y="8"/>
                  </a:lnTo>
                  <a:lnTo>
                    <a:pt x="50" y="8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4">
              <a:extLst>
                <a:ext uri="{FF2B5EF4-FFF2-40B4-BE49-F238E27FC236}">
                  <a16:creationId xmlns:a16="http://schemas.microsoft.com/office/drawing/2014/main" id="{5FDFEA07-DBA9-42DB-A209-DCBB160F8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107" y="10213460"/>
              <a:ext cx="608639" cy="1556182"/>
            </a:xfrm>
            <a:custGeom>
              <a:avLst/>
              <a:gdLst>
                <a:gd name="T0" fmla="*/ 59 w 88"/>
                <a:gd name="T1" fmla="*/ 16 h 225"/>
                <a:gd name="T2" fmla="*/ 55 w 88"/>
                <a:gd name="T3" fmla="*/ 8 h 225"/>
                <a:gd name="T4" fmla="*/ 55 w 88"/>
                <a:gd name="T5" fmla="*/ 4 h 225"/>
                <a:gd name="T6" fmla="*/ 59 w 88"/>
                <a:gd name="T7" fmla="*/ 4 h 225"/>
                <a:gd name="T8" fmla="*/ 63 w 88"/>
                <a:gd name="T9" fmla="*/ 0 h 225"/>
                <a:gd name="T10" fmla="*/ 63 w 88"/>
                <a:gd name="T11" fmla="*/ 0 h 225"/>
                <a:gd name="T12" fmla="*/ 67 w 88"/>
                <a:gd name="T13" fmla="*/ 0 h 225"/>
                <a:gd name="T14" fmla="*/ 71 w 88"/>
                <a:gd name="T15" fmla="*/ 4 h 225"/>
                <a:gd name="T16" fmla="*/ 80 w 88"/>
                <a:gd name="T17" fmla="*/ 4 h 225"/>
                <a:gd name="T18" fmla="*/ 88 w 88"/>
                <a:gd name="T19" fmla="*/ 8 h 225"/>
                <a:gd name="T20" fmla="*/ 88 w 88"/>
                <a:gd name="T21" fmla="*/ 29 h 225"/>
                <a:gd name="T22" fmla="*/ 88 w 88"/>
                <a:gd name="T23" fmla="*/ 54 h 225"/>
                <a:gd name="T24" fmla="*/ 84 w 88"/>
                <a:gd name="T25" fmla="*/ 79 h 225"/>
                <a:gd name="T26" fmla="*/ 84 w 88"/>
                <a:gd name="T27" fmla="*/ 92 h 225"/>
                <a:gd name="T28" fmla="*/ 80 w 88"/>
                <a:gd name="T29" fmla="*/ 104 h 225"/>
                <a:gd name="T30" fmla="*/ 76 w 88"/>
                <a:gd name="T31" fmla="*/ 133 h 225"/>
                <a:gd name="T32" fmla="*/ 63 w 88"/>
                <a:gd name="T33" fmla="*/ 163 h 225"/>
                <a:gd name="T34" fmla="*/ 55 w 88"/>
                <a:gd name="T35" fmla="*/ 175 h 225"/>
                <a:gd name="T36" fmla="*/ 46 w 88"/>
                <a:gd name="T37" fmla="*/ 188 h 225"/>
                <a:gd name="T38" fmla="*/ 38 w 88"/>
                <a:gd name="T39" fmla="*/ 200 h 225"/>
                <a:gd name="T40" fmla="*/ 30 w 88"/>
                <a:gd name="T41" fmla="*/ 209 h 225"/>
                <a:gd name="T42" fmla="*/ 17 w 88"/>
                <a:gd name="T43" fmla="*/ 217 h 225"/>
                <a:gd name="T44" fmla="*/ 9 w 88"/>
                <a:gd name="T45" fmla="*/ 221 h 225"/>
                <a:gd name="T46" fmla="*/ 4 w 88"/>
                <a:gd name="T47" fmla="*/ 225 h 225"/>
                <a:gd name="T48" fmla="*/ 0 w 88"/>
                <a:gd name="T49" fmla="*/ 225 h 225"/>
                <a:gd name="T50" fmla="*/ 0 w 88"/>
                <a:gd name="T51" fmla="*/ 221 h 225"/>
                <a:gd name="T52" fmla="*/ 0 w 88"/>
                <a:gd name="T53" fmla="*/ 217 h 225"/>
                <a:gd name="T54" fmla="*/ 9 w 88"/>
                <a:gd name="T55" fmla="*/ 209 h 225"/>
                <a:gd name="T56" fmla="*/ 17 w 88"/>
                <a:gd name="T57" fmla="*/ 196 h 225"/>
                <a:gd name="T58" fmla="*/ 25 w 88"/>
                <a:gd name="T59" fmla="*/ 179 h 225"/>
                <a:gd name="T60" fmla="*/ 34 w 88"/>
                <a:gd name="T61" fmla="*/ 167 h 225"/>
                <a:gd name="T62" fmla="*/ 38 w 88"/>
                <a:gd name="T63" fmla="*/ 150 h 225"/>
                <a:gd name="T64" fmla="*/ 46 w 88"/>
                <a:gd name="T65" fmla="*/ 137 h 225"/>
                <a:gd name="T66" fmla="*/ 50 w 88"/>
                <a:gd name="T67" fmla="*/ 121 h 225"/>
                <a:gd name="T68" fmla="*/ 50 w 88"/>
                <a:gd name="T69" fmla="*/ 104 h 225"/>
                <a:gd name="T70" fmla="*/ 55 w 88"/>
                <a:gd name="T71" fmla="*/ 87 h 225"/>
                <a:gd name="T72" fmla="*/ 59 w 88"/>
                <a:gd name="T73" fmla="*/ 71 h 225"/>
                <a:gd name="T74" fmla="*/ 59 w 88"/>
                <a:gd name="T75" fmla="*/ 50 h 225"/>
                <a:gd name="T76" fmla="*/ 59 w 88"/>
                <a:gd name="T77" fmla="*/ 37 h 225"/>
                <a:gd name="T78" fmla="*/ 59 w 88"/>
                <a:gd name="T79" fmla="*/ 25 h 225"/>
                <a:gd name="T80" fmla="*/ 59 w 88"/>
                <a:gd name="T81" fmla="*/ 16 h 225"/>
                <a:gd name="T82" fmla="*/ 59 w 88"/>
                <a:gd name="T83" fmla="*/ 1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" h="225">
                  <a:moveTo>
                    <a:pt x="59" y="16"/>
                  </a:moveTo>
                  <a:lnTo>
                    <a:pt x="55" y="8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80" y="4"/>
                  </a:lnTo>
                  <a:lnTo>
                    <a:pt x="88" y="8"/>
                  </a:lnTo>
                  <a:lnTo>
                    <a:pt x="88" y="29"/>
                  </a:lnTo>
                  <a:lnTo>
                    <a:pt x="88" y="54"/>
                  </a:lnTo>
                  <a:lnTo>
                    <a:pt x="84" y="79"/>
                  </a:lnTo>
                  <a:lnTo>
                    <a:pt x="84" y="92"/>
                  </a:lnTo>
                  <a:lnTo>
                    <a:pt x="80" y="104"/>
                  </a:lnTo>
                  <a:lnTo>
                    <a:pt x="76" y="133"/>
                  </a:lnTo>
                  <a:lnTo>
                    <a:pt x="63" y="163"/>
                  </a:lnTo>
                  <a:lnTo>
                    <a:pt x="55" y="175"/>
                  </a:lnTo>
                  <a:lnTo>
                    <a:pt x="46" y="188"/>
                  </a:lnTo>
                  <a:lnTo>
                    <a:pt x="38" y="200"/>
                  </a:lnTo>
                  <a:lnTo>
                    <a:pt x="30" y="209"/>
                  </a:lnTo>
                  <a:lnTo>
                    <a:pt x="17" y="217"/>
                  </a:lnTo>
                  <a:lnTo>
                    <a:pt x="9" y="221"/>
                  </a:lnTo>
                  <a:lnTo>
                    <a:pt x="4" y="225"/>
                  </a:lnTo>
                  <a:lnTo>
                    <a:pt x="0" y="225"/>
                  </a:lnTo>
                  <a:lnTo>
                    <a:pt x="0" y="221"/>
                  </a:lnTo>
                  <a:lnTo>
                    <a:pt x="0" y="217"/>
                  </a:lnTo>
                  <a:lnTo>
                    <a:pt x="9" y="209"/>
                  </a:lnTo>
                  <a:lnTo>
                    <a:pt x="17" y="196"/>
                  </a:lnTo>
                  <a:lnTo>
                    <a:pt x="25" y="179"/>
                  </a:lnTo>
                  <a:lnTo>
                    <a:pt x="34" y="167"/>
                  </a:lnTo>
                  <a:lnTo>
                    <a:pt x="38" y="150"/>
                  </a:lnTo>
                  <a:lnTo>
                    <a:pt x="46" y="137"/>
                  </a:lnTo>
                  <a:lnTo>
                    <a:pt x="50" y="121"/>
                  </a:lnTo>
                  <a:lnTo>
                    <a:pt x="50" y="104"/>
                  </a:lnTo>
                  <a:lnTo>
                    <a:pt x="55" y="87"/>
                  </a:lnTo>
                  <a:lnTo>
                    <a:pt x="59" y="71"/>
                  </a:lnTo>
                  <a:lnTo>
                    <a:pt x="59" y="50"/>
                  </a:lnTo>
                  <a:lnTo>
                    <a:pt x="59" y="37"/>
                  </a:lnTo>
                  <a:lnTo>
                    <a:pt x="59" y="25"/>
                  </a:lnTo>
                  <a:lnTo>
                    <a:pt x="59" y="16"/>
                  </a:lnTo>
                  <a:lnTo>
                    <a:pt x="59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5">
              <a:extLst>
                <a:ext uri="{FF2B5EF4-FFF2-40B4-BE49-F238E27FC236}">
                  <a16:creationId xmlns:a16="http://schemas.microsoft.com/office/drawing/2014/main" id="{D5AE78C6-9F16-4064-9542-5FB8E05C5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500" y="10068215"/>
              <a:ext cx="1300275" cy="1763672"/>
            </a:xfrm>
            <a:custGeom>
              <a:avLst/>
              <a:gdLst>
                <a:gd name="T0" fmla="*/ 184 w 188"/>
                <a:gd name="T1" fmla="*/ 16 h 255"/>
                <a:gd name="T2" fmla="*/ 188 w 188"/>
                <a:gd name="T3" fmla="*/ 25 h 255"/>
                <a:gd name="T4" fmla="*/ 188 w 188"/>
                <a:gd name="T5" fmla="*/ 29 h 255"/>
                <a:gd name="T6" fmla="*/ 184 w 188"/>
                <a:gd name="T7" fmla="*/ 33 h 255"/>
                <a:gd name="T8" fmla="*/ 184 w 188"/>
                <a:gd name="T9" fmla="*/ 41 h 255"/>
                <a:gd name="T10" fmla="*/ 184 w 188"/>
                <a:gd name="T11" fmla="*/ 58 h 255"/>
                <a:gd name="T12" fmla="*/ 184 w 188"/>
                <a:gd name="T13" fmla="*/ 83 h 255"/>
                <a:gd name="T14" fmla="*/ 184 w 188"/>
                <a:gd name="T15" fmla="*/ 117 h 255"/>
                <a:gd name="T16" fmla="*/ 184 w 188"/>
                <a:gd name="T17" fmla="*/ 154 h 255"/>
                <a:gd name="T18" fmla="*/ 184 w 188"/>
                <a:gd name="T19" fmla="*/ 184 h 255"/>
                <a:gd name="T20" fmla="*/ 184 w 188"/>
                <a:gd name="T21" fmla="*/ 200 h 255"/>
                <a:gd name="T22" fmla="*/ 184 w 188"/>
                <a:gd name="T23" fmla="*/ 213 h 255"/>
                <a:gd name="T24" fmla="*/ 180 w 188"/>
                <a:gd name="T25" fmla="*/ 225 h 255"/>
                <a:gd name="T26" fmla="*/ 167 w 188"/>
                <a:gd name="T27" fmla="*/ 246 h 255"/>
                <a:gd name="T28" fmla="*/ 159 w 188"/>
                <a:gd name="T29" fmla="*/ 255 h 255"/>
                <a:gd name="T30" fmla="*/ 151 w 188"/>
                <a:gd name="T31" fmla="*/ 255 h 255"/>
                <a:gd name="T32" fmla="*/ 147 w 188"/>
                <a:gd name="T33" fmla="*/ 246 h 255"/>
                <a:gd name="T34" fmla="*/ 142 w 188"/>
                <a:gd name="T35" fmla="*/ 234 h 255"/>
                <a:gd name="T36" fmla="*/ 134 w 188"/>
                <a:gd name="T37" fmla="*/ 221 h 255"/>
                <a:gd name="T38" fmla="*/ 121 w 188"/>
                <a:gd name="T39" fmla="*/ 209 h 255"/>
                <a:gd name="T40" fmla="*/ 113 w 188"/>
                <a:gd name="T41" fmla="*/ 200 h 255"/>
                <a:gd name="T42" fmla="*/ 113 w 188"/>
                <a:gd name="T43" fmla="*/ 196 h 255"/>
                <a:gd name="T44" fmla="*/ 121 w 188"/>
                <a:gd name="T45" fmla="*/ 196 h 255"/>
                <a:gd name="T46" fmla="*/ 138 w 188"/>
                <a:gd name="T47" fmla="*/ 196 h 255"/>
                <a:gd name="T48" fmla="*/ 147 w 188"/>
                <a:gd name="T49" fmla="*/ 196 h 255"/>
                <a:gd name="T50" fmla="*/ 151 w 188"/>
                <a:gd name="T51" fmla="*/ 196 h 255"/>
                <a:gd name="T52" fmla="*/ 155 w 188"/>
                <a:gd name="T53" fmla="*/ 179 h 255"/>
                <a:gd name="T54" fmla="*/ 155 w 188"/>
                <a:gd name="T55" fmla="*/ 104 h 255"/>
                <a:gd name="T56" fmla="*/ 155 w 188"/>
                <a:gd name="T57" fmla="*/ 79 h 255"/>
                <a:gd name="T58" fmla="*/ 155 w 188"/>
                <a:gd name="T59" fmla="*/ 62 h 255"/>
                <a:gd name="T60" fmla="*/ 155 w 188"/>
                <a:gd name="T61" fmla="*/ 50 h 255"/>
                <a:gd name="T62" fmla="*/ 151 w 188"/>
                <a:gd name="T63" fmla="*/ 41 h 255"/>
                <a:gd name="T64" fmla="*/ 147 w 188"/>
                <a:gd name="T65" fmla="*/ 33 h 255"/>
                <a:gd name="T66" fmla="*/ 134 w 188"/>
                <a:gd name="T67" fmla="*/ 33 h 255"/>
                <a:gd name="T68" fmla="*/ 105 w 188"/>
                <a:gd name="T69" fmla="*/ 37 h 255"/>
                <a:gd name="T70" fmla="*/ 63 w 188"/>
                <a:gd name="T71" fmla="*/ 41 h 255"/>
                <a:gd name="T72" fmla="*/ 0 w 188"/>
                <a:gd name="T73" fmla="*/ 50 h 255"/>
                <a:gd name="T74" fmla="*/ 21 w 188"/>
                <a:gd name="T75" fmla="*/ 25 h 255"/>
                <a:gd name="T76" fmla="*/ 46 w 188"/>
                <a:gd name="T77" fmla="*/ 25 h 255"/>
                <a:gd name="T78" fmla="*/ 63 w 188"/>
                <a:gd name="T79" fmla="*/ 25 h 255"/>
                <a:gd name="T80" fmla="*/ 88 w 188"/>
                <a:gd name="T81" fmla="*/ 21 h 255"/>
                <a:gd name="T82" fmla="*/ 121 w 188"/>
                <a:gd name="T83" fmla="*/ 12 h 255"/>
                <a:gd name="T84" fmla="*/ 138 w 188"/>
                <a:gd name="T85" fmla="*/ 8 h 255"/>
                <a:gd name="T86" fmla="*/ 147 w 188"/>
                <a:gd name="T87" fmla="*/ 8 h 255"/>
                <a:gd name="T88" fmla="*/ 151 w 188"/>
                <a:gd name="T89" fmla="*/ 0 h 255"/>
                <a:gd name="T90" fmla="*/ 163 w 188"/>
                <a:gd name="T91" fmla="*/ 4 h 255"/>
                <a:gd name="T92" fmla="*/ 176 w 188"/>
                <a:gd name="T93" fmla="*/ 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8" h="255">
                  <a:moveTo>
                    <a:pt x="176" y="12"/>
                  </a:moveTo>
                  <a:lnTo>
                    <a:pt x="184" y="16"/>
                  </a:lnTo>
                  <a:lnTo>
                    <a:pt x="188" y="21"/>
                  </a:lnTo>
                  <a:lnTo>
                    <a:pt x="188" y="25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8" y="33"/>
                  </a:lnTo>
                  <a:lnTo>
                    <a:pt x="184" y="33"/>
                  </a:lnTo>
                  <a:lnTo>
                    <a:pt x="184" y="37"/>
                  </a:lnTo>
                  <a:lnTo>
                    <a:pt x="184" y="41"/>
                  </a:lnTo>
                  <a:lnTo>
                    <a:pt x="184" y="50"/>
                  </a:lnTo>
                  <a:lnTo>
                    <a:pt x="184" y="58"/>
                  </a:lnTo>
                  <a:lnTo>
                    <a:pt x="184" y="71"/>
                  </a:lnTo>
                  <a:lnTo>
                    <a:pt x="184" y="83"/>
                  </a:lnTo>
                  <a:lnTo>
                    <a:pt x="184" y="100"/>
                  </a:lnTo>
                  <a:lnTo>
                    <a:pt x="184" y="117"/>
                  </a:lnTo>
                  <a:lnTo>
                    <a:pt x="184" y="138"/>
                  </a:lnTo>
                  <a:lnTo>
                    <a:pt x="184" y="154"/>
                  </a:lnTo>
                  <a:lnTo>
                    <a:pt x="184" y="171"/>
                  </a:lnTo>
                  <a:lnTo>
                    <a:pt x="184" y="184"/>
                  </a:lnTo>
                  <a:lnTo>
                    <a:pt x="184" y="192"/>
                  </a:lnTo>
                  <a:lnTo>
                    <a:pt x="184" y="200"/>
                  </a:lnTo>
                  <a:lnTo>
                    <a:pt x="184" y="209"/>
                  </a:lnTo>
                  <a:lnTo>
                    <a:pt x="184" y="213"/>
                  </a:lnTo>
                  <a:lnTo>
                    <a:pt x="180" y="221"/>
                  </a:lnTo>
                  <a:lnTo>
                    <a:pt x="180" y="225"/>
                  </a:lnTo>
                  <a:lnTo>
                    <a:pt x="172" y="242"/>
                  </a:lnTo>
                  <a:lnTo>
                    <a:pt x="167" y="246"/>
                  </a:lnTo>
                  <a:lnTo>
                    <a:pt x="163" y="250"/>
                  </a:lnTo>
                  <a:lnTo>
                    <a:pt x="159" y="255"/>
                  </a:lnTo>
                  <a:lnTo>
                    <a:pt x="155" y="255"/>
                  </a:lnTo>
                  <a:lnTo>
                    <a:pt x="151" y="255"/>
                  </a:lnTo>
                  <a:lnTo>
                    <a:pt x="151" y="250"/>
                  </a:lnTo>
                  <a:lnTo>
                    <a:pt x="147" y="246"/>
                  </a:lnTo>
                  <a:lnTo>
                    <a:pt x="147" y="242"/>
                  </a:lnTo>
                  <a:lnTo>
                    <a:pt x="142" y="234"/>
                  </a:lnTo>
                  <a:lnTo>
                    <a:pt x="138" y="225"/>
                  </a:lnTo>
                  <a:lnTo>
                    <a:pt x="134" y="221"/>
                  </a:lnTo>
                  <a:lnTo>
                    <a:pt x="126" y="217"/>
                  </a:lnTo>
                  <a:lnTo>
                    <a:pt x="121" y="209"/>
                  </a:lnTo>
                  <a:lnTo>
                    <a:pt x="117" y="204"/>
                  </a:lnTo>
                  <a:lnTo>
                    <a:pt x="113" y="200"/>
                  </a:lnTo>
                  <a:lnTo>
                    <a:pt x="113" y="200"/>
                  </a:lnTo>
                  <a:lnTo>
                    <a:pt x="113" y="196"/>
                  </a:lnTo>
                  <a:lnTo>
                    <a:pt x="117" y="196"/>
                  </a:lnTo>
                  <a:lnTo>
                    <a:pt x="121" y="196"/>
                  </a:lnTo>
                  <a:lnTo>
                    <a:pt x="130" y="196"/>
                  </a:lnTo>
                  <a:lnTo>
                    <a:pt x="138" y="196"/>
                  </a:lnTo>
                  <a:lnTo>
                    <a:pt x="142" y="200"/>
                  </a:lnTo>
                  <a:lnTo>
                    <a:pt x="147" y="19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5" y="188"/>
                  </a:lnTo>
                  <a:lnTo>
                    <a:pt x="155" y="179"/>
                  </a:lnTo>
                  <a:lnTo>
                    <a:pt x="155" y="163"/>
                  </a:lnTo>
                  <a:lnTo>
                    <a:pt x="155" y="104"/>
                  </a:lnTo>
                  <a:lnTo>
                    <a:pt x="155" y="92"/>
                  </a:lnTo>
                  <a:lnTo>
                    <a:pt x="155" y="79"/>
                  </a:lnTo>
                  <a:lnTo>
                    <a:pt x="155" y="71"/>
                  </a:lnTo>
                  <a:lnTo>
                    <a:pt x="155" y="62"/>
                  </a:lnTo>
                  <a:lnTo>
                    <a:pt x="155" y="54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1" y="41"/>
                  </a:lnTo>
                  <a:lnTo>
                    <a:pt x="151" y="37"/>
                  </a:lnTo>
                  <a:lnTo>
                    <a:pt x="147" y="33"/>
                  </a:lnTo>
                  <a:lnTo>
                    <a:pt x="142" y="33"/>
                  </a:lnTo>
                  <a:lnTo>
                    <a:pt x="134" y="33"/>
                  </a:lnTo>
                  <a:lnTo>
                    <a:pt x="121" y="33"/>
                  </a:lnTo>
                  <a:lnTo>
                    <a:pt x="105" y="37"/>
                  </a:lnTo>
                  <a:lnTo>
                    <a:pt x="84" y="37"/>
                  </a:lnTo>
                  <a:lnTo>
                    <a:pt x="63" y="41"/>
                  </a:lnTo>
                  <a:lnTo>
                    <a:pt x="34" y="46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21" y="25"/>
                  </a:lnTo>
                  <a:lnTo>
                    <a:pt x="34" y="25"/>
                  </a:lnTo>
                  <a:lnTo>
                    <a:pt x="46" y="25"/>
                  </a:lnTo>
                  <a:lnTo>
                    <a:pt x="55" y="25"/>
                  </a:lnTo>
                  <a:lnTo>
                    <a:pt x="63" y="25"/>
                  </a:lnTo>
                  <a:lnTo>
                    <a:pt x="71" y="21"/>
                  </a:lnTo>
                  <a:lnTo>
                    <a:pt x="88" y="21"/>
                  </a:lnTo>
                  <a:lnTo>
                    <a:pt x="105" y="16"/>
                  </a:lnTo>
                  <a:lnTo>
                    <a:pt x="121" y="12"/>
                  </a:lnTo>
                  <a:lnTo>
                    <a:pt x="134" y="8"/>
                  </a:lnTo>
                  <a:lnTo>
                    <a:pt x="138" y="8"/>
                  </a:lnTo>
                  <a:lnTo>
                    <a:pt x="142" y="8"/>
                  </a:lnTo>
                  <a:lnTo>
                    <a:pt x="147" y="8"/>
                  </a:lnTo>
                  <a:lnTo>
                    <a:pt x="147" y="4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63" y="4"/>
                  </a:lnTo>
                  <a:lnTo>
                    <a:pt x="172" y="8"/>
                  </a:lnTo>
                  <a:lnTo>
                    <a:pt x="176" y="12"/>
                  </a:lnTo>
                  <a:lnTo>
                    <a:pt x="176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336387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BDA68F1-81E8-49C6-BEE6-BBD9BBFD623B}"/>
              </a:ext>
            </a:extLst>
          </p:cNvPr>
          <p:cNvGrpSpPr/>
          <p:nvPr/>
        </p:nvGrpSpPr>
        <p:grpSpPr>
          <a:xfrm>
            <a:off x="4863697" y="2040107"/>
            <a:ext cx="2464606" cy="2777786"/>
            <a:chOff x="3132407" y="16967445"/>
            <a:chExt cx="2464606" cy="2777786"/>
          </a:xfrm>
        </p:grpSpPr>
        <p:sp>
          <p:nvSpPr>
            <p:cNvPr id="3" name="Freeform 67">
              <a:extLst>
                <a:ext uri="{FF2B5EF4-FFF2-40B4-BE49-F238E27FC236}">
                  <a16:creationId xmlns:a16="http://schemas.microsoft.com/office/drawing/2014/main" id="{B89B1F6F-C308-4216-9356-16996685F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407" y="18240595"/>
              <a:ext cx="2464606" cy="456158"/>
            </a:xfrm>
            <a:custGeom>
              <a:avLst/>
              <a:gdLst>
                <a:gd name="T0" fmla="*/ 4 w 362"/>
                <a:gd name="T1" fmla="*/ 46 h 67"/>
                <a:gd name="T2" fmla="*/ 12 w 362"/>
                <a:gd name="T3" fmla="*/ 42 h 67"/>
                <a:gd name="T4" fmla="*/ 33 w 362"/>
                <a:gd name="T5" fmla="*/ 38 h 67"/>
                <a:gd name="T6" fmla="*/ 62 w 362"/>
                <a:gd name="T7" fmla="*/ 34 h 67"/>
                <a:gd name="T8" fmla="*/ 91 w 362"/>
                <a:gd name="T9" fmla="*/ 29 h 67"/>
                <a:gd name="T10" fmla="*/ 116 w 362"/>
                <a:gd name="T11" fmla="*/ 25 h 67"/>
                <a:gd name="T12" fmla="*/ 150 w 362"/>
                <a:gd name="T13" fmla="*/ 21 h 67"/>
                <a:gd name="T14" fmla="*/ 183 w 362"/>
                <a:gd name="T15" fmla="*/ 13 h 67"/>
                <a:gd name="T16" fmla="*/ 220 w 362"/>
                <a:gd name="T17" fmla="*/ 9 h 67"/>
                <a:gd name="T18" fmla="*/ 254 w 362"/>
                <a:gd name="T19" fmla="*/ 4 h 67"/>
                <a:gd name="T20" fmla="*/ 283 w 362"/>
                <a:gd name="T21" fmla="*/ 0 h 67"/>
                <a:gd name="T22" fmla="*/ 300 w 362"/>
                <a:gd name="T23" fmla="*/ 0 h 67"/>
                <a:gd name="T24" fmla="*/ 320 w 362"/>
                <a:gd name="T25" fmla="*/ 0 h 67"/>
                <a:gd name="T26" fmla="*/ 337 w 362"/>
                <a:gd name="T27" fmla="*/ 0 h 67"/>
                <a:gd name="T28" fmla="*/ 354 w 362"/>
                <a:gd name="T29" fmla="*/ 9 h 67"/>
                <a:gd name="T30" fmla="*/ 362 w 362"/>
                <a:gd name="T31" fmla="*/ 17 h 67"/>
                <a:gd name="T32" fmla="*/ 362 w 362"/>
                <a:gd name="T33" fmla="*/ 29 h 67"/>
                <a:gd name="T34" fmla="*/ 362 w 362"/>
                <a:gd name="T35" fmla="*/ 34 h 67"/>
                <a:gd name="T36" fmla="*/ 350 w 362"/>
                <a:gd name="T37" fmla="*/ 34 h 67"/>
                <a:gd name="T38" fmla="*/ 329 w 362"/>
                <a:gd name="T39" fmla="*/ 34 h 67"/>
                <a:gd name="T40" fmla="*/ 304 w 362"/>
                <a:gd name="T41" fmla="*/ 34 h 67"/>
                <a:gd name="T42" fmla="*/ 295 w 362"/>
                <a:gd name="T43" fmla="*/ 34 h 67"/>
                <a:gd name="T44" fmla="*/ 279 w 362"/>
                <a:gd name="T45" fmla="*/ 34 h 67"/>
                <a:gd name="T46" fmla="*/ 250 w 362"/>
                <a:gd name="T47" fmla="*/ 34 h 67"/>
                <a:gd name="T48" fmla="*/ 212 w 362"/>
                <a:gd name="T49" fmla="*/ 38 h 67"/>
                <a:gd name="T50" fmla="*/ 162 w 362"/>
                <a:gd name="T51" fmla="*/ 46 h 67"/>
                <a:gd name="T52" fmla="*/ 120 w 362"/>
                <a:gd name="T53" fmla="*/ 50 h 67"/>
                <a:gd name="T54" fmla="*/ 83 w 362"/>
                <a:gd name="T55" fmla="*/ 59 h 67"/>
                <a:gd name="T56" fmla="*/ 62 w 362"/>
                <a:gd name="T57" fmla="*/ 63 h 67"/>
                <a:gd name="T58" fmla="*/ 50 w 362"/>
                <a:gd name="T59" fmla="*/ 67 h 67"/>
                <a:gd name="T60" fmla="*/ 41 w 362"/>
                <a:gd name="T61" fmla="*/ 67 h 67"/>
                <a:gd name="T62" fmla="*/ 37 w 362"/>
                <a:gd name="T63" fmla="*/ 67 h 67"/>
                <a:gd name="T64" fmla="*/ 25 w 362"/>
                <a:gd name="T65" fmla="*/ 67 h 67"/>
                <a:gd name="T66" fmla="*/ 8 w 362"/>
                <a:gd name="T67" fmla="*/ 59 h 67"/>
                <a:gd name="T68" fmla="*/ 0 w 362"/>
                <a:gd name="T69" fmla="*/ 54 h 67"/>
                <a:gd name="T70" fmla="*/ 0 w 362"/>
                <a:gd name="T71" fmla="*/ 5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2" h="67">
                  <a:moveTo>
                    <a:pt x="0" y="50"/>
                  </a:moveTo>
                  <a:lnTo>
                    <a:pt x="4" y="46"/>
                  </a:lnTo>
                  <a:lnTo>
                    <a:pt x="8" y="42"/>
                  </a:lnTo>
                  <a:lnTo>
                    <a:pt x="12" y="42"/>
                  </a:lnTo>
                  <a:lnTo>
                    <a:pt x="25" y="42"/>
                  </a:lnTo>
                  <a:lnTo>
                    <a:pt x="33" y="38"/>
                  </a:lnTo>
                  <a:lnTo>
                    <a:pt x="45" y="38"/>
                  </a:lnTo>
                  <a:lnTo>
                    <a:pt x="62" y="34"/>
                  </a:lnTo>
                  <a:lnTo>
                    <a:pt x="83" y="34"/>
                  </a:lnTo>
                  <a:lnTo>
                    <a:pt x="91" y="29"/>
                  </a:lnTo>
                  <a:lnTo>
                    <a:pt x="104" y="29"/>
                  </a:lnTo>
                  <a:lnTo>
                    <a:pt x="116" y="25"/>
                  </a:lnTo>
                  <a:lnTo>
                    <a:pt x="133" y="21"/>
                  </a:lnTo>
                  <a:lnTo>
                    <a:pt x="150" y="21"/>
                  </a:lnTo>
                  <a:lnTo>
                    <a:pt x="166" y="17"/>
                  </a:lnTo>
                  <a:lnTo>
                    <a:pt x="183" y="13"/>
                  </a:lnTo>
                  <a:lnTo>
                    <a:pt x="204" y="13"/>
                  </a:lnTo>
                  <a:lnTo>
                    <a:pt x="220" y="9"/>
                  </a:lnTo>
                  <a:lnTo>
                    <a:pt x="241" y="4"/>
                  </a:lnTo>
                  <a:lnTo>
                    <a:pt x="254" y="4"/>
                  </a:lnTo>
                  <a:lnTo>
                    <a:pt x="270" y="0"/>
                  </a:lnTo>
                  <a:lnTo>
                    <a:pt x="283" y="0"/>
                  </a:lnTo>
                  <a:lnTo>
                    <a:pt x="291" y="0"/>
                  </a:lnTo>
                  <a:lnTo>
                    <a:pt x="300" y="0"/>
                  </a:lnTo>
                  <a:lnTo>
                    <a:pt x="308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7" y="0"/>
                  </a:lnTo>
                  <a:lnTo>
                    <a:pt x="345" y="4"/>
                  </a:lnTo>
                  <a:lnTo>
                    <a:pt x="354" y="9"/>
                  </a:lnTo>
                  <a:lnTo>
                    <a:pt x="358" y="13"/>
                  </a:lnTo>
                  <a:lnTo>
                    <a:pt x="362" y="17"/>
                  </a:lnTo>
                  <a:lnTo>
                    <a:pt x="362" y="21"/>
                  </a:lnTo>
                  <a:lnTo>
                    <a:pt x="362" y="29"/>
                  </a:lnTo>
                  <a:lnTo>
                    <a:pt x="362" y="29"/>
                  </a:lnTo>
                  <a:lnTo>
                    <a:pt x="362" y="34"/>
                  </a:lnTo>
                  <a:lnTo>
                    <a:pt x="358" y="34"/>
                  </a:lnTo>
                  <a:lnTo>
                    <a:pt x="350" y="34"/>
                  </a:lnTo>
                  <a:lnTo>
                    <a:pt x="341" y="38"/>
                  </a:lnTo>
                  <a:lnTo>
                    <a:pt x="329" y="34"/>
                  </a:lnTo>
                  <a:lnTo>
                    <a:pt x="316" y="34"/>
                  </a:lnTo>
                  <a:lnTo>
                    <a:pt x="304" y="34"/>
                  </a:lnTo>
                  <a:lnTo>
                    <a:pt x="300" y="34"/>
                  </a:lnTo>
                  <a:lnTo>
                    <a:pt x="295" y="34"/>
                  </a:lnTo>
                  <a:lnTo>
                    <a:pt x="287" y="34"/>
                  </a:lnTo>
                  <a:lnTo>
                    <a:pt x="279" y="34"/>
                  </a:lnTo>
                  <a:lnTo>
                    <a:pt x="266" y="34"/>
                  </a:lnTo>
                  <a:lnTo>
                    <a:pt x="250" y="34"/>
                  </a:lnTo>
                  <a:lnTo>
                    <a:pt x="229" y="38"/>
                  </a:lnTo>
                  <a:lnTo>
                    <a:pt x="212" y="38"/>
                  </a:lnTo>
                  <a:lnTo>
                    <a:pt x="179" y="42"/>
                  </a:lnTo>
                  <a:lnTo>
                    <a:pt x="162" y="46"/>
                  </a:lnTo>
                  <a:lnTo>
                    <a:pt x="145" y="46"/>
                  </a:lnTo>
                  <a:lnTo>
                    <a:pt x="120" y="50"/>
                  </a:lnTo>
                  <a:lnTo>
                    <a:pt x="95" y="59"/>
                  </a:lnTo>
                  <a:lnTo>
                    <a:pt x="83" y="59"/>
                  </a:lnTo>
                  <a:lnTo>
                    <a:pt x="75" y="63"/>
                  </a:lnTo>
                  <a:lnTo>
                    <a:pt x="62" y="63"/>
                  </a:lnTo>
                  <a:lnTo>
                    <a:pt x="54" y="67"/>
                  </a:lnTo>
                  <a:lnTo>
                    <a:pt x="50" y="67"/>
                  </a:lnTo>
                  <a:lnTo>
                    <a:pt x="45" y="67"/>
                  </a:lnTo>
                  <a:lnTo>
                    <a:pt x="41" y="6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16" y="63"/>
                  </a:lnTo>
                  <a:lnTo>
                    <a:pt x="8" y="59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8">
              <a:extLst>
                <a:ext uri="{FF2B5EF4-FFF2-40B4-BE49-F238E27FC236}">
                  <a16:creationId xmlns:a16="http://schemas.microsoft.com/office/drawing/2014/main" id="{A113A215-38B3-4A94-AAC5-963B79CC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652" y="16967445"/>
              <a:ext cx="367648" cy="2777786"/>
            </a:xfrm>
            <a:custGeom>
              <a:avLst/>
              <a:gdLst>
                <a:gd name="T0" fmla="*/ 16 w 54"/>
                <a:gd name="T1" fmla="*/ 196 h 408"/>
                <a:gd name="T2" fmla="*/ 16 w 54"/>
                <a:gd name="T3" fmla="*/ 121 h 408"/>
                <a:gd name="T4" fmla="*/ 16 w 54"/>
                <a:gd name="T5" fmla="*/ 75 h 408"/>
                <a:gd name="T6" fmla="*/ 16 w 54"/>
                <a:gd name="T7" fmla="*/ 54 h 408"/>
                <a:gd name="T8" fmla="*/ 12 w 54"/>
                <a:gd name="T9" fmla="*/ 37 h 408"/>
                <a:gd name="T10" fmla="*/ 12 w 54"/>
                <a:gd name="T11" fmla="*/ 29 h 408"/>
                <a:gd name="T12" fmla="*/ 8 w 54"/>
                <a:gd name="T13" fmla="*/ 25 h 408"/>
                <a:gd name="T14" fmla="*/ 4 w 54"/>
                <a:gd name="T15" fmla="*/ 21 h 408"/>
                <a:gd name="T16" fmla="*/ 0 w 54"/>
                <a:gd name="T17" fmla="*/ 12 h 408"/>
                <a:gd name="T18" fmla="*/ 0 w 54"/>
                <a:gd name="T19" fmla="*/ 4 h 408"/>
                <a:gd name="T20" fmla="*/ 4 w 54"/>
                <a:gd name="T21" fmla="*/ 0 h 408"/>
                <a:gd name="T22" fmla="*/ 16 w 54"/>
                <a:gd name="T23" fmla="*/ 0 h 408"/>
                <a:gd name="T24" fmla="*/ 41 w 54"/>
                <a:gd name="T25" fmla="*/ 8 h 408"/>
                <a:gd name="T26" fmla="*/ 50 w 54"/>
                <a:gd name="T27" fmla="*/ 12 h 408"/>
                <a:gd name="T28" fmla="*/ 54 w 54"/>
                <a:gd name="T29" fmla="*/ 25 h 408"/>
                <a:gd name="T30" fmla="*/ 50 w 54"/>
                <a:gd name="T31" fmla="*/ 37 h 408"/>
                <a:gd name="T32" fmla="*/ 50 w 54"/>
                <a:gd name="T33" fmla="*/ 62 h 408"/>
                <a:gd name="T34" fmla="*/ 45 w 54"/>
                <a:gd name="T35" fmla="*/ 75 h 408"/>
                <a:gd name="T36" fmla="*/ 50 w 54"/>
                <a:gd name="T37" fmla="*/ 91 h 408"/>
                <a:gd name="T38" fmla="*/ 50 w 54"/>
                <a:gd name="T39" fmla="*/ 116 h 408"/>
                <a:gd name="T40" fmla="*/ 50 w 54"/>
                <a:gd name="T41" fmla="*/ 150 h 408"/>
                <a:gd name="T42" fmla="*/ 50 w 54"/>
                <a:gd name="T43" fmla="*/ 221 h 408"/>
                <a:gd name="T44" fmla="*/ 50 w 54"/>
                <a:gd name="T45" fmla="*/ 283 h 408"/>
                <a:gd name="T46" fmla="*/ 50 w 54"/>
                <a:gd name="T47" fmla="*/ 312 h 408"/>
                <a:gd name="T48" fmla="*/ 45 w 54"/>
                <a:gd name="T49" fmla="*/ 358 h 408"/>
                <a:gd name="T50" fmla="*/ 45 w 54"/>
                <a:gd name="T51" fmla="*/ 383 h 408"/>
                <a:gd name="T52" fmla="*/ 41 w 54"/>
                <a:gd name="T53" fmla="*/ 396 h 408"/>
                <a:gd name="T54" fmla="*/ 37 w 54"/>
                <a:gd name="T55" fmla="*/ 404 h 408"/>
                <a:gd name="T56" fmla="*/ 33 w 54"/>
                <a:gd name="T57" fmla="*/ 408 h 408"/>
                <a:gd name="T58" fmla="*/ 25 w 54"/>
                <a:gd name="T59" fmla="*/ 400 h 408"/>
                <a:gd name="T60" fmla="*/ 20 w 54"/>
                <a:gd name="T61" fmla="*/ 383 h 408"/>
                <a:gd name="T62" fmla="*/ 16 w 54"/>
                <a:gd name="T63" fmla="*/ 375 h 408"/>
                <a:gd name="T64" fmla="*/ 16 w 54"/>
                <a:gd name="T65" fmla="*/ 366 h 408"/>
                <a:gd name="T66" fmla="*/ 16 w 54"/>
                <a:gd name="T67" fmla="*/ 354 h 408"/>
                <a:gd name="T68" fmla="*/ 16 w 54"/>
                <a:gd name="T69" fmla="*/ 341 h 408"/>
                <a:gd name="T70" fmla="*/ 16 w 54"/>
                <a:gd name="T71" fmla="*/ 325 h 408"/>
                <a:gd name="T72" fmla="*/ 16 w 54"/>
                <a:gd name="T73" fmla="*/ 300 h 408"/>
                <a:gd name="T74" fmla="*/ 16 w 54"/>
                <a:gd name="T75" fmla="*/ 262 h 408"/>
                <a:gd name="T76" fmla="*/ 16 w 54"/>
                <a:gd name="T77" fmla="*/ 241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408">
                  <a:moveTo>
                    <a:pt x="16" y="241"/>
                  </a:moveTo>
                  <a:lnTo>
                    <a:pt x="16" y="196"/>
                  </a:lnTo>
                  <a:lnTo>
                    <a:pt x="16" y="158"/>
                  </a:lnTo>
                  <a:lnTo>
                    <a:pt x="16" y="121"/>
                  </a:lnTo>
                  <a:lnTo>
                    <a:pt x="16" y="91"/>
                  </a:lnTo>
                  <a:lnTo>
                    <a:pt x="16" y="75"/>
                  </a:lnTo>
                  <a:lnTo>
                    <a:pt x="16" y="66"/>
                  </a:lnTo>
                  <a:lnTo>
                    <a:pt x="16" y="54"/>
                  </a:lnTo>
                  <a:lnTo>
                    <a:pt x="12" y="46"/>
                  </a:lnTo>
                  <a:lnTo>
                    <a:pt x="12" y="37"/>
                  </a:lnTo>
                  <a:lnTo>
                    <a:pt x="12" y="33"/>
                  </a:lnTo>
                  <a:lnTo>
                    <a:pt x="12" y="29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9" y="4"/>
                  </a:lnTo>
                  <a:lnTo>
                    <a:pt x="41" y="8"/>
                  </a:lnTo>
                  <a:lnTo>
                    <a:pt x="45" y="8"/>
                  </a:lnTo>
                  <a:lnTo>
                    <a:pt x="50" y="12"/>
                  </a:lnTo>
                  <a:lnTo>
                    <a:pt x="54" y="21"/>
                  </a:lnTo>
                  <a:lnTo>
                    <a:pt x="54" y="25"/>
                  </a:lnTo>
                  <a:lnTo>
                    <a:pt x="54" y="33"/>
                  </a:lnTo>
                  <a:lnTo>
                    <a:pt x="50" y="37"/>
                  </a:lnTo>
                  <a:lnTo>
                    <a:pt x="50" y="46"/>
                  </a:lnTo>
                  <a:lnTo>
                    <a:pt x="50" y="62"/>
                  </a:lnTo>
                  <a:lnTo>
                    <a:pt x="45" y="66"/>
                  </a:lnTo>
                  <a:lnTo>
                    <a:pt x="45" y="75"/>
                  </a:lnTo>
                  <a:lnTo>
                    <a:pt x="45" y="83"/>
                  </a:lnTo>
                  <a:lnTo>
                    <a:pt x="50" y="91"/>
                  </a:lnTo>
                  <a:lnTo>
                    <a:pt x="50" y="104"/>
                  </a:lnTo>
                  <a:lnTo>
                    <a:pt x="50" y="116"/>
                  </a:lnTo>
                  <a:lnTo>
                    <a:pt x="50" y="133"/>
                  </a:lnTo>
                  <a:lnTo>
                    <a:pt x="50" y="150"/>
                  </a:lnTo>
                  <a:lnTo>
                    <a:pt x="50" y="187"/>
                  </a:lnTo>
                  <a:lnTo>
                    <a:pt x="50" y="221"/>
                  </a:lnTo>
                  <a:lnTo>
                    <a:pt x="50" y="250"/>
                  </a:lnTo>
                  <a:lnTo>
                    <a:pt x="50" y="283"/>
                  </a:lnTo>
                  <a:lnTo>
                    <a:pt x="50" y="296"/>
                  </a:lnTo>
                  <a:lnTo>
                    <a:pt x="50" y="312"/>
                  </a:lnTo>
                  <a:lnTo>
                    <a:pt x="45" y="337"/>
                  </a:lnTo>
                  <a:lnTo>
                    <a:pt x="45" y="358"/>
                  </a:lnTo>
                  <a:lnTo>
                    <a:pt x="45" y="375"/>
                  </a:lnTo>
                  <a:lnTo>
                    <a:pt x="45" y="383"/>
                  </a:lnTo>
                  <a:lnTo>
                    <a:pt x="41" y="391"/>
                  </a:lnTo>
                  <a:lnTo>
                    <a:pt x="41" y="396"/>
                  </a:lnTo>
                  <a:lnTo>
                    <a:pt x="41" y="400"/>
                  </a:lnTo>
                  <a:lnTo>
                    <a:pt x="37" y="404"/>
                  </a:lnTo>
                  <a:lnTo>
                    <a:pt x="37" y="408"/>
                  </a:lnTo>
                  <a:lnTo>
                    <a:pt x="33" y="408"/>
                  </a:lnTo>
                  <a:lnTo>
                    <a:pt x="29" y="404"/>
                  </a:lnTo>
                  <a:lnTo>
                    <a:pt x="25" y="400"/>
                  </a:lnTo>
                  <a:lnTo>
                    <a:pt x="20" y="391"/>
                  </a:lnTo>
                  <a:lnTo>
                    <a:pt x="20" y="383"/>
                  </a:lnTo>
                  <a:lnTo>
                    <a:pt x="16" y="379"/>
                  </a:lnTo>
                  <a:lnTo>
                    <a:pt x="16" y="375"/>
                  </a:lnTo>
                  <a:lnTo>
                    <a:pt x="16" y="371"/>
                  </a:lnTo>
                  <a:lnTo>
                    <a:pt x="16" y="366"/>
                  </a:lnTo>
                  <a:lnTo>
                    <a:pt x="16" y="362"/>
                  </a:lnTo>
                  <a:lnTo>
                    <a:pt x="16" y="354"/>
                  </a:lnTo>
                  <a:lnTo>
                    <a:pt x="16" y="346"/>
                  </a:lnTo>
                  <a:lnTo>
                    <a:pt x="16" y="341"/>
                  </a:lnTo>
                  <a:lnTo>
                    <a:pt x="16" y="333"/>
                  </a:lnTo>
                  <a:lnTo>
                    <a:pt x="16" y="325"/>
                  </a:lnTo>
                  <a:lnTo>
                    <a:pt x="16" y="312"/>
                  </a:lnTo>
                  <a:lnTo>
                    <a:pt x="16" y="300"/>
                  </a:lnTo>
                  <a:lnTo>
                    <a:pt x="16" y="283"/>
                  </a:lnTo>
                  <a:lnTo>
                    <a:pt x="16" y="262"/>
                  </a:lnTo>
                  <a:lnTo>
                    <a:pt x="16" y="241"/>
                  </a:lnTo>
                  <a:lnTo>
                    <a:pt x="16" y="2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9">
              <a:extLst>
                <a:ext uri="{FF2B5EF4-FFF2-40B4-BE49-F238E27FC236}">
                  <a16:creationId xmlns:a16="http://schemas.microsoft.com/office/drawing/2014/main" id="{63CCF67F-1E7F-4DC1-BE28-AD4E8382C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260" y="17818480"/>
              <a:ext cx="1300388" cy="340415"/>
            </a:xfrm>
            <a:custGeom>
              <a:avLst/>
              <a:gdLst>
                <a:gd name="T0" fmla="*/ 162 w 191"/>
                <a:gd name="T1" fmla="*/ 29 h 50"/>
                <a:gd name="T2" fmla="*/ 146 w 191"/>
                <a:gd name="T3" fmla="*/ 33 h 50"/>
                <a:gd name="T4" fmla="*/ 133 w 191"/>
                <a:gd name="T5" fmla="*/ 33 h 50"/>
                <a:gd name="T6" fmla="*/ 125 w 191"/>
                <a:gd name="T7" fmla="*/ 37 h 50"/>
                <a:gd name="T8" fmla="*/ 112 w 191"/>
                <a:gd name="T9" fmla="*/ 37 h 50"/>
                <a:gd name="T10" fmla="*/ 104 w 191"/>
                <a:gd name="T11" fmla="*/ 41 h 50"/>
                <a:gd name="T12" fmla="*/ 96 w 191"/>
                <a:gd name="T13" fmla="*/ 46 h 50"/>
                <a:gd name="T14" fmla="*/ 83 w 191"/>
                <a:gd name="T15" fmla="*/ 46 h 50"/>
                <a:gd name="T16" fmla="*/ 66 w 191"/>
                <a:gd name="T17" fmla="*/ 50 h 50"/>
                <a:gd name="T18" fmla="*/ 50 w 191"/>
                <a:gd name="T19" fmla="*/ 50 h 50"/>
                <a:gd name="T20" fmla="*/ 37 w 191"/>
                <a:gd name="T21" fmla="*/ 50 h 50"/>
                <a:gd name="T22" fmla="*/ 29 w 191"/>
                <a:gd name="T23" fmla="*/ 50 h 50"/>
                <a:gd name="T24" fmla="*/ 16 w 191"/>
                <a:gd name="T25" fmla="*/ 50 h 50"/>
                <a:gd name="T26" fmla="*/ 12 w 191"/>
                <a:gd name="T27" fmla="*/ 46 h 50"/>
                <a:gd name="T28" fmla="*/ 4 w 191"/>
                <a:gd name="T29" fmla="*/ 46 h 50"/>
                <a:gd name="T30" fmla="*/ 4 w 191"/>
                <a:gd name="T31" fmla="*/ 41 h 50"/>
                <a:gd name="T32" fmla="*/ 0 w 191"/>
                <a:gd name="T33" fmla="*/ 37 h 50"/>
                <a:gd name="T34" fmla="*/ 0 w 191"/>
                <a:gd name="T35" fmla="*/ 37 h 50"/>
                <a:gd name="T36" fmla="*/ 4 w 191"/>
                <a:gd name="T37" fmla="*/ 33 h 50"/>
                <a:gd name="T38" fmla="*/ 8 w 191"/>
                <a:gd name="T39" fmla="*/ 29 h 50"/>
                <a:gd name="T40" fmla="*/ 12 w 191"/>
                <a:gd name="T41" fmla="*/ 29 h 50"/>
                <a:gd name="T42" fmla="*/ 16 w 191"/>
                <a:gd name="T43" fmla="*/ 29 h 50"/>
                <a:gd name="T44" fmla="*/ 21 w 191"/>
                <a:gd name="T45" fmla="*/ 25 h 50"/>
                <a:gd name="T46" fmla="*/ 25 w 191"/>
                <a:gd name="T47" fmla="*/ 25 h 50"/>
                <a:gd name="T48" fmla="*/ 33 w 191"/>
                <a:gd name="T49" fmla="*/ 25 h 50"/>
                <a:gd name="T50" fmla="*/ 46 w 191"/>
                <a:gd name="T51" fmla="*/ 21 h 50"/>
                <a:gd name="T52" fmla="*/ 58 w 191"/>
                <a:gd name="T53" fmla="*/ 21 h 50"/>
                <a:gd name="T54" fmla="*/ 71 w 191"/>
                <a:gd name="T55" fmla="*/ 16 h 50"/>
                <a:gd name="T56" fmla="*/ 87 w 191"/>
                <a:gd name="T57" fmla="*/ 12 h 50"/>
                <a:gd name="T58" fmla="*/ 100 w 191"/>
                <a:gd name="T59" fmla="*/ 12 h 50"/>
                <a:gd name="T60" fmla="*/ 112 w 191"/>
                <a:gd name="T61" fmla="*/ 8 h 50"/>
                <a:gd name="T62" fmla="*/ 125 w 191"/>
                <a:gd name="T63" fmla="*/ 4 h 50"/>
                <a:gd name="T64" fmla="*/ 137 w 191"/>
                <a:gd name="T65" fmla="*/ 4 h 50"/>
                <a:gd name="T66" fmla="*/ 146 w 191"/>
                <a:gd name="T67" fmla="*/ 4 h 50"/>
                <a:gd name="T68" fmla="*/ 150 w 191"/>
                <a:gd name="T69" fmla="*/ 0 h 50"/>
                <a:gd name="T70" fmla="*/ 158 w 191"/>
                <a:gd name="T71" fmla="*/ 0 h 50"/>
                <a:gd name="T72" fmla="*/ 162 w 191"/>
                <a:gd name="T73" fmla="*/ 0 h 50"/>
                <a:gd name="T74" fmla="*/ 175 w 191"/>
                <a:gd name="T75" fmla="*/ 0 h 50"/>
                <a:gd name="T76" fmla="*/ 179 w 191"/>
                <a:gd name="T77" fmla="*/ 4 h 50"/>
                <a:gd name="T78" fmla="*/ 183 w 191"/>
                <a:gd name="T79" fmla="*/ 4 h 50"/>
                <a:gd name="T80" fmla="*/ 187 w 191"/>
                <a:gd name="T81" fmla="*/ 12 h 50"/>
                <a:gd name="T82" fmla="*/ 191 w 191"/>
                <a:gd name="T83" fmla="*/ 16 h 50"/>
                <a:gd name="T84" fmla="*/ 191 w 191"/>
                <a:gd name="T85" fmla="*/ 21 h 50"/>
                <a:gd name="T86" fmla="*/ 187 w 191"/>
                <a:gd name="T87" fmla="*/ 21 h 50"/>
                <a:gd name="T88" fmla="*/ 183 w 191"/>
                <a:gd name="T89" fmla="*/ 25 h 50"/>
                <a:gd name="T90" fmla="*/ 175 w 191"/>
                <a:gd name="T91" fmla="*/ 29 h 50"/>
                <a:gd name="T92" fmla="*/ 162 w 191"/>
                <a:gd name="T93" fmla="*/ 29 h 50"/>
                <a:gd name="T94" fmla="*/ 162 w 191"/>
                <a:gd name="T95" fmla="*/ 2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50">
                  <a:moveTo>
                    <a:pt x="162" y="29"/>
                  </a:moveTo>
                  <a:lnTo>
                    <a:pt x="146" y="33"/>
                  </a:lnTo>
                  <a:lnTo>
                    <a:pt x="133" y="33"/>
                  </a:lnTo>
                  <a:lnTo>
                    <a:pt x="125" y="37"/>
                  </a:lnTo>
                  <a:lnTo>
                    <a:pt x="112" y="37"/>
                  </a:lnTo>
                  <a:lnTo>
                    <a:pt x="104" y="41"/>
                  </a:lnTo>
                  <a:lnTo>
                    <a:pt x="96" y="46"/>
                  </a:lnTo>
                  <a:lnTo>
                    <a:pt x="83" y="46"/>
                  </a:lnTo>
                  <a:lnTo>
                    <a:pt x="66" y="50"/>
                  </a:lnTo>
                  <a:lnTo>
                    <a:pt x="50" y="50"/>
                  </a:lnTo>
                  <a:lnTo>
                    <a:pt x="37" y="50"/>
                  </a:lnTo>
                  <a:lnTo>
                    <a:pt x="29" y="50"/>
                  </a:lnTo>
                  <a:lnTo>
                    <a:pt x="16" y="50"/>
                  </a:lnTo>
                  <a:lnTo>
                    <a:pt x="12" y="46"/>
                  </a:lnTo>
                  <a:lnTo>
                    <a:pt x="4" y="46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21" y="25"/>
                  </a:lnTo>
                  <a:lnTo>
                    <a:pt x="25" y="25"/>
                  </a:lnTo>
                  <a:lnTo>
                    <a:pt x="33" y="25"/>
                  </a:lnTo>
                  <a:lnTo>
                    <a:pt x="46" y="21"/>
                  </a:lnTo>
                  <a:lnTo>
                    <a:pt x="58" y="21"/>
                  </a:lnTo>
                  <a:lnTo>
                    <a:pt x="71" y="16"/>
                  </a:lnTo>
                  <a:lnTo>
                    <a:pt x="87" y="12"/>
                  </a:lnTo>
                  <a:lnTo>
                    <a:pt x="100" y="12"/>
                  </a:lnTo>
                  <a:lnTo>
                    <a:pt x="112" y="8"/>
                  </a:lnTo>
                  <a:lnTo>
                    <a:pt x="125" y="4"/>
                  </a:lnTo>
                  <a:lnTo>
                    <a:pt x="137" y="4"/>
                  </a:lnTo>
                  <a:lnTo>
                    <a:pt x="146" y="4"/>
                  </a:lnTo>
                  <a:lnTo>
                    <a:pt x="150" y="0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7" y="12"/>
                  </a:lnTo>
                  <a:lnTo>
                    <a:pt x="191" y="16"/>
                  </a:lnTo>
                  <a:lnTo>
                    <a:pt x="191" y="21"/>
                  </a:lnTo>
                  <a:lnTo>
                    <a:pt x="187" y="21"/>
                  </a:lnTo>
                  <a:lnTo>
                    <a:pt x="183" y="25"/>
                  </a:lnTo>
                  <a:lnTo>
                    <a:pt x="175" y="29"/>
                  </a:lnTo>
                  <a:lnTo>
                    <a:pt x="162" y="29"/>
                  </a:lnTo>
                  <a:lnTo>
                    <a:pt x="162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0">
              <a:extLst>
                <a:ext uri="{FF2B5EF4-FFF2-40B4-BE49-F238E27FC236}">
                  <a16:creationId xmlns:a16="http://schemas.microsoft.com/office/drawing/2014/main" id="{C0C1F99B-227A-471D-8DE9-9E7EE121C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260" y="17416793"/>
              <a:ext cx="394882" cy="374459"/>
            </a:xfrm>
            <a:custGeom>
              <a:avLst/>
              <a:gdLst>
                <a:gd name="T0" fmla="*/ 16 w 58"/>
                <a:gd name="T1" fmla="*/ 5 h 55"/>
                <a:gd name="T2" fmla="*/ 25 w 58"/>
                <a:gd name="T3" fmla="*/ 0 h 55"/>
                <a:gd name="T4" fmla="*/ 33 w 58"/>
                <a:gd name="T5" fmla="*/ 0 h 55"/>
                <a:gd name="T6" fmla="*/ 41 w 58"/>
                <a:gd name="T7" fmla="*/ 5 h 55"/>
                <a:gd name="T8" fmla="*/ 50 w 58"/>
                <a:gd name="T9" fmla="*/ 13 h 55"/>
                <a:gd name="T10" fmla="*/ 58 w 58"/>
                <a:gd name="T11" fmla="*/ 21 h 55"/>
                <a:gd name="T12" fmla="*/ 58 w 58"/>
                <a:gd name="T13" fmla="*/ 30 h 55"/>
                <a:gd name="T14" fmla="*/ 58 w 58"/>
                <a:gd name="T15" fmla="*/ 34 h 55"/>
                <a:gd name="T16" fmla="*/ 58 w 58"/>
                <a:gd name="T17" fmla="*/ 42 h 55"/>
                <a:gd name="T18" fmla="*/ 58 w 58"/>
                <a:gd name="T19" fmla="*/ 46 h 55"/>
                <a:gd name="T20" fmla="*/ 54 w 58"/>
                <a:gd name="T21" fmla="*/ 50 h 55"/>
                <a:gd name="T22" fmla="*/ 54 w 58"/>
                <a:gd name="T23" fmla="*/ 55 h 55"/>
                <a:gd name="T24" fmla="*/ 50 w 58"/>
                <a:gd name="T25" fmla="*/ 55 h 55"/>
                <a:gd name="T26" fmla="*/ 46 w 58"/>
                <a:gd name="T27" fmla="*/ 55 h 55"/>
                <a:gd name="T28" fmla="*/ 41 w 58"/>
                <a:gd name="T29" fmla="*/ 50 h 55"/>
                <a:gd name="T30" fmla="*/ 37 w 58"/>
                <a:gd name="T31" fmla="*/ 50 h 55"/>
                <a:gd name="T32" fmla="*/ 33 w 58"/>
                <a:gd name="T33" fmla="*/ 46 h 55"/>
                <a:gd name="T34" fmla="*/ 21 w 58"/>
                <a:gd name="T35" fmla="*/ 38 h 55"/>
                <a:gd name="T36" fmla="*/ 12 w 58"/>
                <a:gd name="T37" fmla="*/ 34 h 55"/>
                <a:gd name="T38" fmla="*/ 8 w 58"/>
                <a:gd name="T39" fmla="*/ 30 h 55"/>
                <a:gd name="T40" fmla="*/ 4 w 58"/>
                <a:gd name="T41" fmla="*/ 21 h 55"/>
                <a:gd name="T42" fmla="*/ 0 w 58"/>
                <a:gd name="T43" fmla="*/ 17 h 55"/>
                <a:gd name="T44" fmla="*/ 0 w 58"/>
                <a:gd name="T45" fmla="*/ 13 h 55"/>
                <a:gd name="T46" fmla="*/ 0 w 58"/>
                <a:gd name="T47" fmla="*/ 9 h 55"/>
                <a:gd name="T48" fmla="*/ 0 w 58"/>
                <a:gd name="T49" fmla="*/ 9 h 55"/>
                <a:gd name="T50" fmla="*/ 4 w 58"/>
                <a:gd name="T51" fmla="*/ 5 h 55"/>
                <a:gd name="T52" fmla="*/ 8 w 58"/>
                <a:gd name="T53" fmla="*/ 5 h 55"/>
                <a:gd name="T54" fmla="*/ 16 w 58"/>
                <a:gd name="T55" fmla="*/ 5 h 55"/>
                <a:gd name="T56" fmla="*/ 16 w 58"/>
                <a:gd name="T57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5">
                  <a:moveTo>
                    <a:pt x="16" y="5"/>
                  </a:moveTo>
                  <a:lnTo>
                    <a:pt x="25" y="0"/>
                  </a:lnTo>
                  <a:lnTo>
                    <a:pt x="33" y="0"/>
                  </a:lnTo>
                  <a:lnTo>
                    <a:pt x="41" y="5"/>
                  </a:lnTo>
                  <a:lnTo>
                    <a:pt x="50" y="13"/>
                  </a:lnTo>
                  <a:lnTo>
                    <a:pt x="58" y="21"/>
                  </a:lnTo>
                  <a:lnTo>
                    <a:pt x="58" y="30"/>
                  </a:lnTo>
                  <a:lnTo>
                    <a:pt x="58" y="34"/>
                  </a:lnTo>
                  <a:lnTo>
                    <a:pt x="58" y="42"/>
                  </a:lnTo>
                  <a:lnTo>
                    <a:pt x="58" y="46"/>
                  </a:lnTo>
                  <a:lnTo>
                    <a:pt x="54" y="50"/>
                  </a:lnTo>
                  <a:lnTo>
                    <a:pt x="54" y="55"/>
                  </a:lnTo>
                  <a:lnTo>
                    <a:pt x="50" y="55"/>
                  </a:lnTo>
                  <a:lnTo>
                    <a:pt x="46" y="55"/>
                  </a:lnTo>
                  <a:lnTo>
                    <a:pt x="41" y="50"/>
                  </a:lnTo>
                  <a:lnTo>
                    <a:pt x="37" y="50"/>
                  </a:lnTo>
                  <a:lnTo>
                    <a:pt x="33" y="46"/>
                  </a:lnTo>
                  <a:lnTo>
                    <a:pt x="21" y="38"/>
                  </a:lnTo>
                  <a:lnTo>
                    <a:pt x="12" y="34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5"/>
                  </a:lnTo>
                  <a:lnTo>
                    <a:pt x="8" y="5"/>
                  </a:lnTo>
                  <a:lnTo>
                    <a:pt x="16" y="5"/>
                  </a:lnTo>
                  <a:lnTo>
                    <a:pt x="16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1">
              <a:extLst>
                <a:ext uri="{FF2B5EF4-FFF2-40B4-BE49-F238E27FC236}">
                  <a16:creationId xmlns:a16="http://schemas.microsoft.com/office/drawing/2014/main" id="{333F3158-C708-4079-9FA2-6E590B898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767" y="17137650"/>
              <a:ext cx="565091" cy="565091"/>
            </a:xfrm>
            <a:custGeom>
              <a:avLst/>
              <a:gdLst>
                <a:gd name="T0" fmla="*/ 83 w 83"/>
                <a:gd name="T1" fmla="*/ 25 h 83"/>
                <a:gd name="T2" fmla="*/ 83 w 83"/>
                <a:gd name="T3" fmla="*/ 29 h 83"/>
                <a:gd name="T4" fmla="*/ 83 w 83"/>
                <a:gd name="T5" fmla="*/ 33 h 83"/>
                <a:gd name="T6" fmla="*/ 75 w 83"/>
                <a:gd name="T7" fmla="*/ 37 h 83"/>
                <a:gd name="T8" fmla="*/ 67 w 83"/>
                <a:gd name="T9" fmla="*/ 46 h 83"/>
                <a:gd name="T10" fmla="*/ 58 w 83"/>
                <a:gd name="T11" fmla="*/ 54 h 83"/>
                <a:gd name="T12" fmla="*/ 50 w 83"/>
                <a:gd name="T13" fmla="*/ 62 h 83"/>
                <a:gd name="T14" fmla="*/ 29 w 83"/>
                <a:gd name="T15" fmla="*/ 75 h 83"/>
                <a:gd name="T16" fmla="*/ 17 w 83"/>
                <a:gd name="T17" fmla="*/ 79 h 83"/>
                <a:gd name="T18" fmla="*/ 8 w 83"/>
                <a:gd name="T19" fmla="*/ 83 h 83"/>
                <a:gd name="T20" fmla="*/ 4 w 83"/>
                <a:gd name="T21" fmla="*/ 83 h 83"/>
                <a:gd name="T22" fmla="*/ 0 w 83"/>
                <a:gd name="T23" fmla="*/ 83 h 83"/>
                <a:gd name="T24" fmla="*/ 0 w 83"/>
                <a:gd name="T25" fmla="*/ 79 h 83"/>
                <a:gd name="T26" fmla="*/ 0 w 83"/>
                <a:gd name="T27" fmla="*/ 75 h 83"/>
                <a:gd name="T28" fmla="*/ 4 w 83"/>
                <a:gd name="T29" fmla="*/ 66 h 83"/>
                <a:gd name="T30" fmla="*/ 13 w 83"/>
                <a:gd name="T31" fmla="*/ 62 h 83"/>
                <a:gd name="T32" fmla="*/ 21 w 83"/>
                <a:gd name="T33" fmla="*/ 50 h 83"/>
                <a:gd name="T34" fmla="*/ 29 w 83"/>
                <a:gd name="T35" fmla="*/ 46 h 83"/>
                <a:gd name="T36" fmla="*/ 33 w 83"/>
                <a:gd name="T37" fmla="*/ 37 h 83"/>
                <a:gd name="T38" fmla="*/ 38 w 83"/>
                <a:gd name="T39" fmla="*/ 33 h 83"/>
                <a:gd name="T40" fmla="*/ 42 w 83"/>
                <a:gd name="T41" fmla="*/ 29 h 83"/>
                <a:gd name="T42" fmla="*/ 42 w 83"/>
                <a:gd name="T43" fmla="*/ 21 h 83"/>
                <a:gd name="T44" fmla="*/ 42 w 83"/>
                <a:gd name="T45" fmla="*/ 16 h 83"/>
                <a:gd name="T46" fmla="*/ 42 w 83"/>
                <a:gd name="T47" fmla="*/ 12 h 83"/>
                <a:gd name="T48" fmla="*/ 42 w 83"/>
                <a:gd name="T49" fmla="*/ 8 h 83"/>
                <a:gd name="T50" fmla="*/ 42 w 83"/>
                <a:gd name="T51" fmla="*/ 8 h 83"/>
                <a:gd name="T52" fmla="*/ 46 w 83"/>
                <a:gd name="T53" fmla="*/ 4 h 83"/>
                <a:gd name="T54" fmla="*/ 50 w 83"/>
                <a:gd name="T55" fmla="*/ 0 h 83"/>
                <a:gd name="T56" fmla="*/ 54 w 83"/>
                <a:gd name="T57" fmla="*/ 0 h 83"/>
                <a:gd name="T58" fmla="*/ 58 w 83"/>
                <a:gd name="T59" fmla="*/ 4 h 83"/>
                <a:gd name="T60" fmla="*/ 67 w 83"/>
                <a:gd name="T61" fmla="*/ 4 h 83"/>
                <a:gd name="T62" fmla="*/ 71 w 83"/>
                <a:gd name="T63" fmla="*/ 8 h 83"/>
                <a:gd name="T64" fmla="*/ 79 w 83"/>
                <a:gd name="T65" fmla="*/ 12 h 83"/>
                <a:gd name="T66" fmla="*/ 83 w 83"/>
                <a:gd name="T67" fmla="*/ 16 h 83"/>
                <a:gd name="T68" fmla="*/ 83 w 83"/>
                <a:gd name="T69" fmla="*/ 21 h 83"/>
                <a:gd name="T70" fmla="*/ 83 w 83"/>
                <a:gd name="T71" fmla="*/ 25 h 83"/>
                <a:gd name="T72" fmla="*/ 83 w 83"/>
                <a:gd name="T73" fmla="*/ 2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3" h="83">
                  <a:moveTo>
                    <a:pt x="83" y="25"/>
                  </a:moveTo>
                  <a:lnTo>
                    <a:pt x="83" y="29"/>
                  </a:lnTo>
                  <a:lnTo>
                    <a:pt x="83" y="33"/>
                  </a:lnTo>
                  <a:lnTo>
                    <a:pt x="75" y="37"/>
                  </a:lnTo>
                  <a:lnTo>
                    <a:pt x="67" y="46"/>
                  </a:lnTo>
                  <a:lnTo>
                    <a:pt x="58" y="54"/>
                  </a:lnTo>
                  <a:lnTo>
                    <a:pt x="50" y="62"/>
                  </a:lnTo>
                  <a:lnTo>
                    <a:pt x="29" y="75"/>
                  </a:lnTo>
                  <a:lnTo>
                    <a:pt x="17" y="79"/>
                  </a:lnTo>
                  <a:lnTo>
                    <a:pt x="8" y="83"/>
                  </a:lnTo>
                  <a:lnTo>
                    <a:pt x="4" y="83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4" y="66"/>
                  </a:lnTo>
                  <a:lnTo>
                    <a:pt x="13" y="62"/>
                  </a:lnTo>
                  <a:lnTo>
                    <a:pt x="21" y="50"/>
                  </a:lnTo>
                  <a:lnTo>
                    <a:pt x="29" y="46"/>
                  </a:lnTo>
                  <a:lnTo>
                    <a:pt x="33" y="37"/>
                  </a:lnTo>
                  <a:lnTo>
                    <a:pt x="38" y="33"/>
                  </a:lnTo>
                  <a:lnTo>
                    <a:pt x="42" y="29"/>
                  </a:lnTo>
                  <a:lnTo>
                    <a:pt x="42" y="21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8" y="4"/>
                  </a:lnTo>
                  <a:lnTo>
                    <a:pt x="67" y="4"/>
                  </a:lnTo>
                  <a:lnTo>
                    <a:pt x="71" y="8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21"/>
                  </a:lnTo>
                  <a:lnTo>
                    <a:pt x="83" y="25"/>
                  </a:lnTo>
                  <a:lnTo>
                    <a:pt x="83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8923931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E3F3510-739D-4F47-B39B-82E15C622110}"/>
              </a:ext>
            </a:extLst>
          </p:cNvPr>
          <p:cNvGrpSpPr/>
          <p:nvPr/>
        </p:nvGrpSpPr>
        <p:grpSpPr>
          <a:xfrm>
            <a:off x="4878721" y="2142556"/>
            <a:ext cx="2434557" cy="2572888"/>
            <a:chOff x="3647954" y="12087790"/>
            <a:chExt cx="2434557" cy="2572888"/>
          </a:xfrm>
        </p:grpSpPr>
        <p:sp>
          <p:nvSpPr>
            <p:cNvPr id="3" name="Freeform 66">
              <a:extLst>
                <a:ext uri="{FF2B5EF4-FFF2-40B4-BE49-F238E27FC236}">
                  <a16:creationId xmlns:a16="http://schemas.microsoft.com/office/drawing/2014/main" id="{DAD14367-B19B-4C2C-B11C-C5D248E9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954" y="12461273"/>
              <a:ext cx="463398" cy="1825917"/>
            </a:xfrm>
            <a:custGeom>
              <a:avLst/>
              <a:gdLst>
                <a:gd name="T0" fmla="*/ 59 w 67"/>
                <a:gd name="T1" fmla="*/ 143 h 264"/>
                <a:gd name="T2" fmla="*/ 55 w 67"/>
                <a:gd name="T3" fmla="*/ 172 h 264"/>
                <a:gd name="T4" fmla="*/ 50 w 67"/>
                <a:gd name="T5" fmla="*/ 197 h 264"/>
                <a:gd name="T6" fmla="*/ 42 w 67"/>
                <a:gd name="T7" fmla="*/ 218 h 264"/>
                <a:gd name="T8" fmla="*/ 30 w 67"/>
                <a:gd name="T9" fmla="*/ 234 h 264"/>
                <a:gd name="T10" fmla="*/ 25 w 67"/>
                <a:gd name="T11" fmla="*/ 243 h 264"/>
                <a:gd name="T12" fmla="*/ 17 w 67"/>
                <a:gd name="T13" fmla="*/ 251 h 264"/>
                <a:gd name="T14" fmla="*/ 13 w 67"/>
                <a:gd name="T15" fmla="*/ 255 h 264"/>
                <a:gd name="T16" fmla="*/ 9 w 67"/>
                <a:gd name="T17" fmla="*/ 260 h 264"/>
                <a:gd name="T18" fmla="*/ 9 w 67"/>
                <a:gd name="T19" fmla="*/ 264 h 264"/>
                <a:gd name="T20" fmla="*/ 4 w 67"/>
                <a:gd name="T21" fmla="*/ 264 h 264"/>
                <a:gd name="T22" fmla="*/ 0 w 67"/>
                <a:gd name="T23" fmla="*/ 264 h 264"/>
                <a:gd name="T24" fmla="*/ 0 w 67"/>
                <a:gd name="T25" fmla="*/ 264 h 264"/>
                <a:gd name="T26" fmla="*/ 0 w 67"/>
                <a:gd name="T27" fmla="*/ 260 h 264"/>
                <a:gd name="T28" fmla="*/ 0 w 67"/>
                <a:gd name="T29" fmla="*/ 255 h 264"/>
                <a:gd name="T30" fmla="*/ 0 w 67"/>
                <a:gd name="T31" fmla="*/ 247 h 264"/>
                <a:gd name="T32" fmla="*/ 4 w 67"/>
                <a:gd name="T33" fmla="*/ 239 h 264"/>
                <a:gd name="T34" fmla="*/ 13 w 67"/>
                <a:gd name="T35" fmla="*/ 226 h 264"/>
                <a:gd name="T36" fmla="*/ 17 w 67"/>
                <a:gd name="T37" fmla="*/ 214 h 264"/>
                <a:gd name="T38" fmla="*/ 21 w 67"/>
                <a:gd name="T39" fmla="*/ 201 h 264"/>
                <a:gd name="T40" fmla="*/ 25 w 67"/>
                <a:gd name="T41" fmla="*/ 184 h 264"/>
                <a:gd name="T42" fmla="*/ 30 w 67"/>
                <a:gd name="T43" fmla="*/ 172 h 264"/>
                <a:gd name="T44" fmla="*/ 34 w 67"/>
                <a:gd name="T45" fmla="*/ 155 h 264"/>
                <a:gd name="T46" fmla="*/ 38 w 67"/>
                <a:gd name="T47" fmla="*/ 134 h 264"/>
                <a:gd name="T48" fmla="*/ 38 w 67"/>
                <a:gd name="T49" fmla="*/ 117 h 264"/>
                <a:gd name="T50" fmla="*/ 38 w 67"/>
                <a:gd name="T51" fmla="*/ 97 h 264"/>
                <a:gd name="T52" fmla="*/ 42 w 67"/>
                <a:gd name="T53" fmla="*/ 84 h 264"/>
                <a:gd name="T54" fmla="*/ 42 w 67"/>
                <a:gd name="T55" fmla="*/ 67 h 264"/>
                <a:gd name="T56" fmla="*/ 42 w 67"/>
                <a:gd name="T57" fmla="*/ 55 h 264"/>
                <a:gd name="T58" fmla="*/ 42 w 67"/>
                <a:gd name="T59" fmla="*/ 46 h 264"/>
                <a:gd name="T60" fmla="*/ 38 w 67"/>
                <a:gd name="T61" fmla="*/ 38 h 264"/>
                <a:gd name="T62" fmla="*/ 38 w 67"/>
                <a:gd name="T63" fmla="*/ 30 h 264"/>
                <a:gd name="T64" fmla="*/ 38 w 67"/>
                <a:gd name="T65" fmla="*/ 21 h 264"/>
                <a:gd name="T66" fmla="*/ 34 w 67"/>
                <a:gd name="T67" fmla="*/ 13 h 264"/>
                <a:gd name="T68" fmla="*/ 34 w 67"/>
                <a:gd name="T69" fmla="*/ 9 h 264"/>
                <a:gd name="T70" fmla="*/ 34 w 67"/>
                <a:gd name="T71" fmla="*/ 5 h 264"/>
                <a:gd name="T72" fmla="*/ 34 w 67"/>
                <a:gd name="T73" fmla="*/ 0 h 264"/>
                <a:gd name="T74" fmla="*/ 38 w 67"/>
                <a:gd name="T75" fmla="*/ 0 h 264"/>
                <a:gd name="T76" fmla="*/ 42 w 67"/>
                <a:gd name="T77" fmla="*/ 0 h 264"/>
                <a:gd name="T78" fmla="*/ 55 w 67"/>
                <a:gd name="T79" fmla="*/ 0 h 264"/>
                <a:gd name="T80" fmla="*/ 59 w 67"/>
                <a:gd name="T81" fmla="*/ 5 h 264"/>
                <a:gd name="T82" fmla="*/ 67 w 67"/>
                <a:gd name="T83" fmla="*/ 9 h 264"/>
                <a:gd name="T84" fmla="*/ 67 w 67"/>
                <a:gd name="T85" fmla="*/ 42 h 264"/>
                <a:gd name="T86" fmla="*/ 67 w 67"/>
                <a:gd name="T87" fmla="*/ 76 h 264"/>
                <a:gd name="T88" fmla="*/ 63 w 67"/>
                <a:gd name="T89" fmla="*/ 109 h 264"/>
                <a:gd name="T90" fmla="*/ 59 w 67"/>
                <a:gd name="T91" fmla="*/ 143 h 264"/>
                <a:gd name="T92" fmla="*/ 59 w 67"/>
                <a:gd name="T93" fmla="*/ 14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264">
                  <a:moveTo>
                    <a:pt x="59" y="143"/>
                  </a:moveTo>
                  <a:lnTo>
                    <a:pt x="55" y="172"/>
                  </a:lnTo>
                  <a:lnTo>
                    <a:pt x="50" y="197"/>
                  </a:lnTo>
                  <a:lnTo>
                    <a:pt x="42" y="218"/>
                  </a:lnTo>
                  <a:lnTo>
                    <a:pt x="30" y="234"/>
                  </a:lnTo>
                  <a:lnTo>
                    <a:pt x="25" y="243"/>
                  </a:lnTo>
                  <a:lnTo>
                    <a:pt x="17" y="251"/>
                  </a:lnTo>
                  <a:lnTo>
                    <a:pt x="13" y="255"/>
                  </a:lnTo>
                  <a:lnTo>
                    <a:pt x="9" y="260"/>
                  </a:lnTo>
                  <a:lnTo>
                    <a:pt x="9" y="264"/>
                  </a:lnTo>
                  <a:lnTo>
                    <a:pt x="4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0"/>
                  </a:lnTo>
                  <a:lnTo>
                    <a:pt x="0" y="255"/>
                  </a:lnTo>
                  <a:lnTo>
                    <a:pt x="0" y="247"/>
                  </a:lnTo>
                  <a:lnTo>
                    <a:pt x="4" y="239"/>
                  </a:lnTo>
                  <a:lnTo>
                    <a:pt x="13" y="226"/>
                  </a:lnTo>
                  <a:lnTo>
                    <a:pt x="17" y="214"/>
                  </a:lnTo>
                  <a:lnTo>
                    <a:pt x="21" y="201"/>
                  </a:lnTo>
                  <a:lnTo>
                    <a:pt x="25" y="184"/>
                  </a:lnTo>
                  <a:lnTo>
                    <a:pt x="30" y="172"/>
                  </a:lnTo>
                  <a:lnTo>
                    <a:pt x="34" y="155"/>
                  </a:lnTo>
                  <a:lnTo>
                    <a:pt x="38" y="134"/>
                  </a:lnTo>
                  <a:lnTo>
                    <a:pt x="38" y="117"/>
                  </a:lnTo>
                  <a:lnTo>
                    <a:pt x="38" y="97"/>
                  </a:lnTo>
                  <a:lnTo>
                    <a:pt x="42" y="84"/>
                  </a:lnTo>
                  <a:lnTo>
                    <a:pt x="42" y="67"/>
                  </a:lnTo>
                  <a:lnTo>
                    <a:pt x="42" y="55"/>
                  </a:lnTo>
                  <a:lnTo>
                    <a:pt x="42" y="46"/>
                  </a:lnTo>
                  <a:lnTo>
                    <a:pt x="38" y="38"/>
                  </a:lnTo>
                  <a:lnTo>
                    <a:pt x="38" y="30"/>
                  </a:lnTo>
                  <a:lnTo>
                    <a:pt x="38" y="21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67" y="42"/>
                  </a:lnTo>
                  <a:lnTo>
                    <a:pt x="67" y="76"/>
                  </a:lnTo>
                  <a:lnTo>
                    <a:pt x="63" y="109"/>
                  </a:lnTo>
                  <a:lnTo>
                    <a:pt x="59" y="143"/>
                  </a:lnTo>
                  <a:lnTo>
                    <a:pt x="59" y="14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7">
              <a:extLst>
                <a:ext uri="{FF2B5EF4-FFF2-40B4-BE49-F238E27FC236}">
                  <a16:creationId xmlns:a16="http://schemas.microsoft.com/office/drawing/2014/main" id="{27A27DF9-07E2-4C14-A1B4-32C5F72C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107" y="12378277"/>
              <a:ext cx="608639" cy="1991910"/>
            </a:xfrm>
            <a:custGeom>
              <a:avLst/>
              <a:gdLst>
                <a:gd name="T0" fmla="*/ 76 w 88"/>
                <a:gd name="T1" fmla="*/ 79 h 288"/>
                <a:gd name="T2" fmla="*/ 76 w 88"/>
                <a:gd name="T3" fmla="*/ 100 h 288"/>
                <a:gd name="T4" fmla="*/ 76 w 88"/>
                <a:gd name="T5" fmla="*/ 129 h 288"/>
                <a:gd name="T6" fmla="*/ 71 w 88"/>
                <a:gd name="T7" fmla="*/ 163 h 288"/>
                <a:gd name="T8" fmla="*/ 71 w 88"/>
                <a:gd name="T9" fmla="*/ 200 h 288"/>
                <a:gd name="T10" fmla="*/ 71 w 88"/>
                <a:gd name="T11" fmla="*/ 234 h 288"/>
                <a:gd name="T12" fmla="*/ 67 w 88"/>
                <a:gd name="T13" fmla="*/ 255 h 288"/>
                <a:gd name="T14" fmla="*/ 63 w 88"/>
                <a:gd name="T15" fmla="*/ 272 h 288"/>
                <a:gd name="T16" fmla="*/ 59 w 88"/>
                <a:gd name="T17" fmla="*/ 280 h 288"/>
                <a:gd name="T18" fmla="*/ 50 w 88"/>
                <a:gd name="T19" fmla="*/ 288 h 288"/>
                <a:gd name="T20" fmla="*/ 42 w 88"/>
                <a:gd name="T21" fmla="*/ 288 h 288"/>
                <a:gd name="T22" fmla="*/ 38 w 88"/>
                <a:gd name="T23" fmla="*/ 284 h 288"/>
                <a:gd name="T24" fmla="*/ 38 w 88"/>
                <a:gd name="T25" fmla="*/ 272 h 288"/>
                <a:gd name="T26" fmla="*/ 30 w 88"/>
                <a:gd name="T27" fmla="*/ 263 h 288"/>
                <a:gd name="T28" fmla="*/ 17 w 88"/>
                <a:gd name="T29" fmla="*/ 255 h 288"/>
                <a:gd name="T30" fmla="*/ 9 w 88"/>
                <a:gd name="T31" fmla="*/ 246 h 288"/>
                <a:gd name="T32" fmla="*/ 13 w 88"/>
                <a:gd name="T33" fmla="*/ 238 h 288"/>
                <a:gd name="T34" fmla="*/ 17 w 88"/>
                <a:gd name="T35" fmla="*/ 238 h 288"/>
                <a:gd name="T36" fmla="*/ 30 w 88"/>
                <a:gd name="T37" fmla="*/ 238 h 288"/>
                <a:gd name="T38" fmla="*/ 42 w 88"/>
                <a:gd name="T39" fmla="*/ 238 h 288"/>
                <a:gd name="T40" fmla="*/ 42 w 88"/>
                <a:gd name="T41" fmla="*/ 234 h 288"/>
                <a:gd name="T42" fmla="*/ 46 w 88"/>
                <a:gd name="T43" fmla="*/ 226 h 288"/>
                <a:gd name="T44" fmla="*/ 46 w 88"/>
                <a:gd name="T45" fmla="*/ 209 h 288"/>
                <a:gd name="T46" fmla="*/ 46 w 88"/>
                <a:gd name="T47" fmla="*/ 192 h 288"/>
                <a:gd name="T48" fmla="*/ 46 w 88"/>
                <a:gd name="T49" fmla="*/ 167 h 288"/>
                <a:gd name="T50" fmla="*/ 50 w 88"/>
                <a:gd name="T51" fmla="*/ 134 h 288"/>
                <a:gd name="T52" fmla="*/ 50 w 88"/>
                <a:gd name="T53" fmla="*/ 96 h 288"/>
                <a:gd name="T54" fmla="*/ 50 w 88"/>
                <a:gd name="T55" fmla="*/ 67 h 288"/>
                <a:gd name="T56" fmla="*/ 46 w 88"/>
                <a:gd name="T57" fmla="*/ 46 h 288"/>
                <a:gd name="T58" fmla="*/ 46 w 88"/>
                <a:gd name="T59" fmla="*/ 33 h 288"/>
                <a:gd name="T60" fmla="*/ 46 w 88"/>
                <a:gd name="T61" fmla="*/ 29 h 288"/>
                <a:gd name="T62" fmla="*/ 38 w 88"/>
                <a:gd name="T63" fmla="*/ 33 h 288"/>
                <a:gd name="T64" fmla="*/ 25 w 88"/>
                <a:gd name="T65" fmla="*/ 33 h 288"/>
                <a:gd name="T66" fmla="*/ 0 w 88"/>
                <a:gd name="T67" fmla="*/ 38 h 288"/>
                <a:gd name="T68" fmla="*/ 17 w 88"/>
                <a:gd name="T69" fmla="*/ 17 h 288"/>
                <a:gd name="T70" fmla="*/ 34 w 88"/>
                <a:gd name="T71" fmla="*/ 12 h 288"/>
                <a:gd name="T72" fmla="*/ 42 w 88"/>
                <a:gd name="T73" fmla="*/ 8 h 288"/>
                <a:gd name="T74" fmla="*/ 50 w 88"/>
                <a:gd name="T75" fmla="*/ 4 h 288"/>
                <a:gd name="T76" fmla="*/ 63 w 88"/>
                <a:gd name="T77" fmla="*/ 4 h 288"/>
                <a:gd name="T78" fmla="*/ 76 w 88"/>
                <a:gd name="T79" fmla="*/ 8 h 288"/>
                <a:gd name="T80" fmla="*/ 84 w 88"/>
                <a:gd name="T81" fmla="*/ 12 h 288"/>
                <a:gd name="T82" fmla="*/ 88 w 88"/>
                <a:gd name="T83" fmla="*/ 21 h 288"/>
                <a:gd name="T84" fmla="*/ 80 w 88"/>
                <a:gd name="T85" fmla="*/ 33 h 288"/>
                <a:gd name="T86" fmla="*/ 80 w 88"/>
                <a:gd name="T87" fmla="*/ 33 h 288"/>
                <a:gd name="T88" fmla="*/ 76 w 88"/>
                <a:gd name="T89" fmla="*/ 42 h 288"/>
                <a:gd name="T90" fmla="*/ 76 w 88"/>
                <a:gd name="T91" fmla="*/ 7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" h="288">
                  <a:moveTo>
                    <a:pt x="76" y="71"/>
                  </a:moveTo>
                  <a:lnTo>
                    <a:pt x="76" y="79"/>
                  </a:lnTo>
                  <a:lnTo>
                    <a:pt x="76" y="88"/>
                  </a:lnTo>
                  <a:lnTo>
                    <a:pt x="76" y="100"/>
                  </a:lnTo>
                  <a:lnTo>
                    <a:pt x="76" y="113"/>
                  </a:lnTo>
                  <a:lnTo>
                    <a:pt x="76" y="129"/>
                  </a:lnTo>
                  <a:lnTo>
                    <a:pt x="76" y="146"/>
                  </a:lnTo>
                  <a:lnTo>
                    <a:pt x="71" y="163"/>
                  </a:lnTo>
                  <a:lnTo>
                    <a:pt x="71" y="184"/>
                  </a:lnTo>
                  <a:lnTo>
                    <a:pt x="71" y="200"/>
                  </a:lnTo>
                  <a:lnTo>
                    <a:pt x="71" y="217"/>
                  </a:lnTo>
                  <a:lnTo>
                    <a:pt x="71" y="234"/>
                  </a:lnTo>
                  <a:lnTo>
                    <a:pt x="71" y="246"/>
                  </a:lnTo>
                  <a:lnTo>
                    <a:pt x="67" y="255"/>
                  </a:lnTo>
                  <a:lnTo>
                    <a:pt x="67" y="263"/>
                  </a:lnTo>
                  <a:lnTo>
                    <a:pt x="63" y="272"/>
                  </a:lnTo>
                  <a:lnTo>
                    <a:pt x="63" y="276"/>
                  </a:lnTo>
                  <a:lnTo>
                    <a:pt x="59" y="280"/>
                  </a:lnTo>
                  <a:lnTo>
                    <a:pt x="55" y="284"/>
                  </a:lnTo>
                  <a:lnTo>
                    <a:pt x="50" y="288"/>
                  </a:lnTo>
                  <a:lnTo>
                    <a:pt x="46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38" y="284"/>
                  </a:lnTo>
                  <a:lnTo>
                    <a:pt x="38" y="276"/>
                  </a:lnTo>
                  <a:lnTo>
                    <a:pt x="38" y="272"/>
                  </a:lnTo>
                  <a:lnTo>
                    <a:pt x="34" y="267"/>
                  </a:lnTo>
                  <a:lnTo>
                    <a:pt x="30" y="263"/>
                  </a:lnTo>
                  <a:lnTo>
                    <a:pt x="21" y="259"/>
                  </a:lnTo>
                  <a:lnTo>
                    <a:pt x="17" y="255"/>
                  </a:lnTo>
                  <a:lnTo>
                    <a:pt x="13" y="251"/>
                  </a:lnTo>
                  <a:lnTo>
                    <a:pt x="9" y="246"/>
                  </a:lnTo>
                  <a:lnTo>
                    <a:pt x="9" y="242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7" y="238"/>
                  </a:lnTo>
                  <a:lnTo>
                    <a:pt x="25" y="238"/>
                  </a:lnTo>
                  <a:lnTo>
                    <a:pt x="30" y="238"/>
                  </a:lnTo>
                  <a:lnTo>
                    <a:pt x="38" y="238"/>
                  </a:lnTo>
                  <a:lnTo>
                    <a:pt x="42" y="238"/>
                  </a:lnTo>
                  <a:lnTo>
                    <a:pt x="42" y="234"/>
                  </a:lnTo>
                  <a:lnTo>
                    <a:pt x="42" y="234"/>
                  </a:lnTo>
                  <a:lnTo>
                    <a:pt x="46" y="230"/>
                  </a:lnTo>
                  <a:lnTo>
                    <a:pt x="46" y="226"/>
                  </a:lnTo>
                  <a:lnTo>
                    <a:pt x="46" y="217"/>
                  </a:lnTo>
                  <a:lnTo>
                    <a:pt x="46" y="209"/>
                  </a:lnTo>
                  <a:lnTo>
                    <a:pt x="46" y="205"/>
                  </a:lnTo>
                  <a:lnTo>
                    <a:pt x="46" y="192"/>
                  </a:lnTo>
                  <a:lnTo>
                    <a:pt x="46" y="184"/>
                  </a:lnTo>
                  <a:lnTo>
                    <a:pt x="46" y="167"/>
                  </a:lnTo>
                  <a:lnTo>
                    <a:pt x="50" y="155"/>
                  </a:lnTo>
                  <a:lnTo>
                    <a:pt x="50" y="134"/>
                  </a:lnTo>
                  <a:lnTo>
                    <a:pt x="50" y="113"/>
                  </a:lnTo>
                  <a:lnTo>
                    <a:pt x="50" y="96"/>
                  </a:lnTo>
                  <a:lnTo>
                    <a:pt x="50" y="79"/>
                  </a:lnTo>
                  <a:lnTo>
                    <a:pt x="50" y="67"/>
                  </a:lnTo>
                  <a:lnTo>
                    <a:pt x="50" y="54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42" y="29"/>
                  </a:lnTo>
                  <a:lnTo>
                    <a:pt x="38" y="33"/>
                  </a:lnTo>
                  <a:lnTo>
                    <a:pt x="34" y="33"/>
                  </a:lnTo>
                  <a:lnTo>
                    <a:pt x="25" y="33"/>
                  </a:lnTo>
                  <a:lnTo>
                    <a:pt x="13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30" y="12"/>
                  </a:lnTo>
                  <a:lnTo>
                    <a:pt x="34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5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7"/>
                  </a:lnTo>
                  <a:lnTo>
                    <a:pt x="88" y="21"/>
                  </a:lnTo>
                  <a:lnTo>
                    <a:pt x="84" y="29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8"/>
                  </a:lnTo>
                  <a:lnTo>
                    <a:pt x="76" y="42"/>
                  </a:lnTo>
                  <a:lnTo>
                    <a:pt x="76" y="54"/>
                  </a:lnTo>
                  <a:lnTo>
                    <a:pt x="76" y="71"/>
                  </a:lnTo>
                  <a:lnTo>
                    <a:pt x="76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8">
              <a:extLst>
                <a:ext uri="{FF2B5EF4-FFF2-40B4-BE49-F238E27FC236}">
                  <a16:creationId xmlns:a16="http://schemas.microsoft.com/office/drawing/2014/main" id="{4CFE131D-5749-4B5F-B85F-FB2AF6E8C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107" y="12924671"/>
              <a:ext cx="318152" cy="145246"/>
            </a:xfrm>
            <a:custGeom>
              <a:avLst/>
              <a:gdLst>
                <a:gd name="T0" fmla="*/ 0 w 46"/>
                <a:gd name="T1" fmla="*/ 0 h 21"/>
                <a:gd name="T2" fmla="*/ 17 w 46"/>
                <a:gd name="T3" fmla="*/ 0 h 21"/>
                <a:gd name="T4" fmla="*/ 30 w 46"/>
                <a:gd name="T5" fmla="*/ 0 h 21"/>
                <a:gd name="T6" fmla="*/ 38 w 46"/>
                <a:gd name="T7" fmla="*/ 0 h 21"/>
                <a:gd name="T8" fmla="*/ 42 w 46"/>
                <a:gd name="T9" fmla="*/ 0 h 21"/>
                <a:gd name="T10" fmla="*/ 46 w 46"/>
                <a:gd name="T11" fmla="*/ 5 h 21"/>
                <a:gd name="T12" fmla="*/ 46 w 46"/>
                <a:gd name="T13" fmla="*/ 5 h 21"/>
                <a:gd name="T14" fmla="*/ 46 w 46"/>
                <a:gd name="T15" fmla="*/ 9 h 21"/>
                <a:gd name="T16" fmla="*/ 46 w 46"/>
                <a:gd name="T17" fmla="*/ 13 h 21"/>
                <a:gd name="T18" fmla="*/ 42 w 46"/>
                <a:gd name="T19" fmla="*/ 17 h 21"/>
                <a:gd name="T20" fmla="*/ 42 w 46"/>
                <a:gd name="T21" fmla="*/ 17 h 21"/>
                <a:gd name="T22" fmla="*/ 38 w 46"/>
                <a:gd name="T23" fmla="*/ 17 h 21"/>
                <a:gd name="T24" fmla="*/ 34 w 46"/>
                <a:gd name="T25" fmla="*/ 21 h 21"/>
                <a:gd name="T26" fmla="*/ 25 w 46"/>
                <a:gd name="T27" fmla="*/ 21 h 21"/>
                <a:gd name="T28" fmla="*/ 21 w 46"/>
                <a:gd name="T29" fmla="*/ 21 h 21"/>
                <a:gd name="T30" fmla="*/ 13 w 46"/>
                <a:gd name="T31" fmla="*/ 21 h 21"/>
                <a:gd name="T32" fmla="*/ 0 w 46"/>
                <a:gd name="T33" fmla="*/ 21 h 21"/>
                <a:gd name="T34" fmla="*/ 0 w 46"/>
                <a:gd name="T35" fmla="*/ 0 h 21"/>
                <a:gd name="T36" fmla="*/ 0 w 46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21">
                  <a:moveTo>
                    <a:pt x="0" y="0"/>
                  </a:moveTo>
                  <a:lnTo>
                    <a:pt x="17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9"/>
                  </a:lnTo>
                  <a:lnTo>
                    <a:pt x="46" y="13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38" y="17"/>
                  </a:lnTo>
                  <a:lnTo>
                    <a:pt x="34" y="21"/>
                  </a:lnTo>
                  <a:lnTo>
                    <a:pt x="25" y="21"/>
                  </a:lnTo>
                  <a:lnTo>
                    <a:pt x="21" y="21"/>
                  </a:lnTo>
                  <a:lnTo>
                    <a:pt x="13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9">
              <a:extLst>
                <a:ext uri="{FF2B5EF4-FFF2-40B4-BE49-F238E27FC236}">
                  <a16:creationId xmlns:a16="http://schemas.microsoft.com/office/drawing/2014/main" id="{A54ACC19-F2DD-4D02-AA60-57FAEFF1B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107" y="13360399"/>
              <a:ext cx="318152" cy="172911"/>
            </a:xfrm>
            <a:custGeom>
              <a:avLst/>
              <a:gdLst>
                <a:gd name="T0" fmla="*/ 25 w 46"/>
                <a:gd name="T1" fmla="*/ 4 h 25"/>
                <a:gd name="T2" fmla="*/ 34 w 46"/>
                <a:gd name="T3" fmla="*/ 4 h 25"/>
                <a:gd name="T4" fmla="*/ 42 w 46"/>
                <a:gd name="T5" fmla="*/ 0 h 25"/>
                <a:gd name="T6" fmla="*/ 46 w 46"/>
                <a:gd name="T7" fmla="*/ 4 h 25"/>
                <a:gd name="T8" fmla="*/ 46 w 46"/>
                <a:gd name="T9" fmla="*/ 8 h 25"/>
                <a:gd name="T10" fmla="*/ 46 w 46"/>
                <a:gd name="T11" fmla="*/ 13 h 25"/>
                <a:gd name="T12" fmla="*/ 42 w 46"/>
                <a:gd name="T13" fmla="*/ 21 h 25"/>
                <a:gd name="T14" fmla="*/ 34 w 46"/>
                <a:gd name="T15" fmla="*/ 21 h 25"/>
                <a:gd name="T16" fmla="*/ 25 w 46"/>
                <a:gd name="T17" fmla="*/ 25 h 25"/>
                <a:gd name="T18" fmla="*/ 13 w 46"/>
                <a:gd name="T19" fmla="*/ 25 h 25"/>
                <a:gd name="T20" fmla="*/ 0 w 46"/>
                <a:gd name="T21" fmla="*/ 25 h 25"/>
                <a:gd name="T22" fmla="*/ 0 w 46"/>
                <a:gd name="T23" fmla="*/ 4 h 25"/>
                <a:gd name="T24" fmla="*/ 9 w 46"/>
                <a:gd name="T25" fmla="*/ 4 h 25"/>
                <a:gd name="T26" fmla="*/ 13 w 46"/>
                <a:gd name="T27" fmla="*/ 4 h 25"/>
                <a:gd name="T28" fmla="*/ 21 w 46"/>
                <a:gd name="T29" fmla="*/ 4 h 25"/>
                <a:gd name="T30" fmla="*/ 25 w 46"/>
                <a:gd name="T31" fmla="*/ 4 h 25"/>
                <a:gd name="T32" fmla="*/ 25 w 46"/>
                <a:gd name="T3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25">
                  <a:moveTo>
                    <a:pt x="25" y="4"/>
                  </a:moveTo>
                  <a:lnTo>
                    <a:pt x="34" y="4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6" y="13"/>
                  </a:lnTo>
                  <a:lnTo>
                    <a:pt x="42" y="21"/>
                  </a:lnTo>
                  <a:lnTo>
                    <a:pt x="34" y="21"/>
                  </a:lnTo>
                  <a:lnTo>
                    <a:pt x="25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9" y="4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0">
              <a:extLst>
                <a:ext uri="{FF2B5EF4-FFF2-40B4-BE49-F238E27FC236}">
                  <a16:creationId xmlns:a16="http://schemas.microsoft.com/office/drawing/2014/main" id="{043E1B7A-E675-41D4-8DF3-7CFE49541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746" y="12696429"/>
              <a:ext cx="726219" cy="262821"/>
            </a:xfrm>
            <a:custGeom>
              <a:avLst/>
              <a:gdLst>
                <a:gd name="T0" fmla="*/ 4 w 105"/>
                <a:gd name="T1" fmla="*/ 33 h 38"/>
                <a:gd name="T2" fmla="*/ 4 w 105"/>
                <a:gd name="T3" fmla="*/ 29 h 38"/>
                <a:gd name="T4" fmla="*/ 0 w 105"/>
                <a:gd name="T5" fmla="*/ 29 h 38"/>
                <a:gd name="T6" fmla="*/ 0 w 105"/>
                <a:gd name="T7" fmla="*/ 25 h 38"/>
                <a:gd name="T8" fmla="*/ 0 w 105"/>
                <a:gd name="T9" fmla="*/ 25 h 38"/>
                <a:gd name="T10" fmla="*/ 4 w 105"/>
                <a:gd name="T11" fmla="*/ 25 h 38"/>
                <a:gd name="T12" fmla="*/ 13 w 105"/>
                <a:gd name="T13" fmla="*/ 21 h 38"/>
                <a:gd name="T14" fmla="*/ 21 w 105"/>
                <a:gd name="T15" fmla="*/ 17 h 38"/>
                <a:gd name="T16" fmla="*/ 34 w 105"/>
                <a:gd name="T17" fmla="*/ 12 h 38"/>
                <a:gd name="T18" fmla="*/ 50 w 105"/>
                <a:gd name="T19" fmla="*/ 4 h 38"/>
                <a:gd name="T20" fmla="*/ 63 w 105"/>
                <a:gd name="T21" fmla="*/ 4 h 38"/>
                <a:gd name="T22" fmla="*/ 71 w 105"/>
                <a:gd name="T23" fmla="*/ 0 h 38"/>
                <a:gd name="T24" fmla="*/ 80 w 105"/>
                <a:gd name="T25" fmla="*/ 0 h 38"/>
                <a:gd name="T26" fmla="*/ 88 w 105"/>
                <a:gd name="T27" fmla="*/ 0 h 38"/>
                <a:gd name="T28" fmla="*/ 92 w 105"/>
                <a:gd name="T29" fmla="*/ 0 h 38"/>
                <a:gd name="T30" fmla="*/ 96 w 105"/>
                <a:gd name="T31" fmla="*/ 0 h 38"/>
                <a:gd name="T32" fmla="*/ 100 w 105"/>
                <a:gd name="T33" fmla="*/ 4 h 38"/>
                <a:gd name="T34" fmla="*/ 105 w 105"/>
                <a:gd name="T35" fmla="*/ 4 h 38"/>
                <a:gd name="T36" fmla="*/ 105 w 105"/>
                <a:gd name="T37" fmla="*/ 8 h 38"/>
                <a:gd name="T38" fmla="*/ 105 w 105"/>
                <a:gd name="T39" fmla="*/ 8 h 38"/>
                <a:gd name="T40" fmla="*/ 105 w 105"/>
                <a:gd name="T41" fmla="*/ 12 h 38"/>
                <a:gd name="T42" fmla="*/ 105 w 105"/>
                <a:gd name="T43" fmla="*/ 12 h 38"/>
                <a:gd name="T44" fmla="*/ 100 w 105"/>
                <a:gd name="T45" fmla="*/ 17 h 38"/>
                <a:gd name="T46" fmla="*/ 96 w 105"/>
                <a:gd name="T47" fmla="*/ 17 h 38"/>
                <a:gd name="T48" fmla="*/ 92 w 105"/>
                <a:gd name="T49" fmla="*/ 21 h 38"/>
                <a:gd name="T50" fmla="*/ 84 w 105"/>
                <a:gd name="T51" fmla="*/ 21 h 38"/>
                <a:gd name="T52" fmla="*/ 80 w 105"/>
                <a:gd name="T53" fmla="*/ 25 h 38"/>
                <a:gd name="T54" fmla="*/ 71 w 105"/>
                <a:gd name="T55" fmla="*/ 25 h 38"/>
                <a:gd name="T56" fmla="*/ 63 w 105"/>
                <a:gd name="T57" fmla="*/ 29 h 38"/>
                <a:gd name="T58" fmla="*/ 50 w 105"/>
                <a:gd name="T59" fmla="*/ 29 h 38"/>
                <a:gd name="T60" fmla="*/ 42 w 105"/>
                <a:gd name="T61" fmla="*/ 33 h 38"/>
                <a:gd name="T62" fmla="*/ 38 w 105"/>
                <a:gd name="T63" fmla="*/ 33 h 38"/>
                <a:gd name="T64" fmla="*/ 29 w 105"/>
                <a:gd name="T65" fmla="*/ 38 h 38"/>
                <a:gd name="T66" fmla="*/ 25 w 105"/>
                <a:gd name="T67" fmla="*/ 38 h 38"/>
                <a:gd name="T68" fmla="*/ 21 w 105"/>
                <a:gd name="T69" fmla="*/ 38 h 38"/>
                <a:gd name="T70" fmla="*/ 21 w 105"/>
                <a:gd name="T71" fmla="*/ 38 h 38"/>
                <a:gd name="T72" fmla="*/ 17 w 105"/>
                <a:gd name="T73" fmla="*/ 38 h 38"/>
                <a:gd name="T74" fmla="*/ 13 w 105"/>
                <a:gd name="T75" fmla="*/ 38 h 38"/>
                <a:gd name="T76" fmla="*/ 8 w 105"/>
                <a:gd name="T77" fmla="*/ 33 h 38"/>
                <a:gd name="T78" fmla="*/ 4 w 105"/>
                <a:gd name="T79" fmla="*/ 33 h 38"/>
                <a:gd name="T80" fmla="*/ 4 w 105"/>
                <a:gd name="T81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5" h="38">
                  <a:moveTo>
                    <a:pt x="4" y="33"/>
                  </a:move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3" y="21"/>
                  </a:lnTo>
                  <a:lnTo>
                    <a:pt x="21" y="17"/>
                  </a:lnTo>
                  <a:lnTo>
                    <a:pt x="34" y="12"/>
                  </a:lnTo>
                  <a:lnTo>
                    <a:pt x="50" y="4"/>
                  </a:lnTo>
                  <a:lnTo>
                    <a:pt x="63" y="4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5" y="4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0" y="17"/>
                  </a:lnTo>
                  <a:lnTo>
                    <a:pt x="96" y="17"/>
                  </a:lnTo>
                  <a:lnTo>
                    <a:pt x="92" y="21"/>
                  </a:lnTo>
                  <a:lnTo>
                    <a:pt x="84" y="21"/>
                  </a:lnTo>
                  <a:lnTo>
                    <a:pt x="80" y="25"/>
                  </a:lnTo>
                  <a:lnTo>
                    <a:pt x="71" y="25"/>
                  </a:lnTo>
                  <a:lnTo>
                    <a:pt x="63" y="29"/>
                  </a:lnTo>
                  <a:lnTo>
                    <a:pt x="50" y="29"/>
                  </a:lnTo>
                  <a:lnTo>
                    <a:pt x="42" y="33"/>
                  </a:lnTo>
                  <a:lnTo>
                    <a:pt x="38" y="33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3" y="38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4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1">
              <a:extLst>
                <a:ext uri="{FF2B5EF4-FFF2-40B4-BE49-F238E27FC236}">
                  <a16:creationId xmlns:a16="http://schemas.microsoft.com/office/drawing/2014/main" id="{D680DA3C-DD4D-4E33-A38F-6171E3933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318" y="12087790"/>
              <a:ext cx="318152" cy="1155033"/>
            </a:xfrm>
            <a:custGeom>
              <a:avLst/>
              <a:gdLst>
                <a:gd name="T0" fmla="*/ 5 w 46"/>
                <a:gd name="T1" fmla="*/ 9 h 167"/>
                <a:gd name="T2" fmla="*/ 5 w 46"/>
                <a:gd name="T3" fmla="*/ 4 h 167"/>
                <a:gd name="T4" fmla="*/ 9 w 46"/>
                <a:gd name="T5" fmla="*/ 0 h 167"/>
                <a:gd name="T6" fmla="*/ 13 w 46"/>
                <a:gd name="T7" fmla="*/ 0 h 167"/>
                <a:gd name="T8" fmla="*/ 17 w 46"/>
                <a:gd name="T9" fmla="*/ 0 h 167"/>
                <a:gd name="T10" fmla="*/ 21 w 46"/>
                <a:gd name="T11" fmla="*/ 0 h 167"/>
                <a:gd name="T12" fmla="*/ 30 w 46"/>
                <a:gd name="T13" fmla="*/ 4 h 167"/>
                <a:gd name="T14" fmla="*/ 34 w 46"/>
                <a:gd name="T15" fmla="*/ 9 h 167"/>
                <a:gd name="T16" fmla="*/ 38 w 46"/>
                <a:gd name="T17" fmla="*/ 9 h 167"/>
                <a:gd name="T18" fmla="*/ 42 w 46"/>
                <a:gd name="T19" fmla="*/ 13 h 167"/>
                <a:gd name="T20" fmla="*/ 46 w 46"/>
                <a:gd name="T21" fmla="*/ 17 h 167"/>
                <a:gd name="T22" fmla="*/ 46 w 46"/>
                <a:gd name="T23" fmla="*/ 17 h 167"/>
                <a:gd name="T24" fmla="*/ 46 w 46"/>
                <a:gd name="T25" fmla="*/ 25 h 167"/>
                <a:gd name="T26" fmla="*/ 42 w 46"/>
                <a:gd name="T27" fmla="*/ 29 h 167"/>
                <a:gd name="T28" fmla="*/ 42 w 46"/>
                <a:gd name="T29" fmla="*/ 38 h 167"/>
                <a:gd name="T30" fmla="*/ 42 w 46"/>
                <a:gd name="T31" fmla="*/ 46 h 167"/>
                <a:gd name="T32" fmla="*/ 38 w 46"/>
                <a:gd name="T33" fmla="*/ 54 h 167"/>
                <a:gd name="T34" fmla="*/ 38 w 46"/>
                <a:gd name="T35" fmla="*/ 63 h 167"/>
                <a:gd name="T36" fmla="*/ 38 w 46"/>
                <a:gd name="T37" fmla="*/ 75 h 167"/>
                <a:gd name="T38" fmla="*/ 38 w 46"/>
                <a:gd name="T39" fmla="*/ 88 h 167"/>
                <a:gd name="T40" fmla="*/ 38 w 46"/>
                <a:gd name="T41" fmla="*/ 105 h 167"/>
                <a:gd name="T42" fmla="*/ 34 w 46"/>
                <a:gd name="T43" fmla="*/ 121 h 167"/>
                <a:gd name="T44" fmla="*/ 34 w 46"/>
                <a:gd name="T45" fmla="*/ 142 h 167"/>
                <a:gd name="T46" fmla="*/ 34 w 46"/>
                <a:gd name="T47" fmla="*/ 167 h 167"/>
                <a:gd name="T48" fmla="*/ 9 w 46"/>
                <a:gd name="T49" fmla="*/ 167 h 167"/>
                <a:gd name="T50" fmla="*/ 9 w 46"/>
                <a:gd name="T51" fmla="*/ 159 h 167"/>
                <a:gd name="T52" fmla="*/ 13 w 46"/>
                <a:gd name="T53" fmla="*/ 151 h 167"/>
                <a:gd name="T54" fmla="*/ 13 w 46"/>
                <a:gd name="T55" fmla="*/ 142 h 167"/>
                <a:gd name="T56" fmla="*/ 13 w 46"/>
                <a:gd name="T57" fmla="*/ 134 h 167"/>
                <a:gd name="T58" fmla="*/ 13 w 46"/>
                <a:gd name="T59" fmla="*/ 121 h 167"/>
                <a:gd name="T60" fmla="*/ 13 w 46"/>
                <a:gd name="T61" fmla="*/ 109 h 167"/>
                <a:gd name="T62" fmla="*/ 13 w 46"/>
                <a:gd name="T63" fmla="*/ 96 h 167"/>
                <a:gd name="T64" fmla="*/ 13 w 46"/>
                <a:gd name="T65" fmla="*/ 80 h 167"/>
                <a:gd name="T66" fmla="*/ 13 w 46"/>
                <a:gd name="T67" fmla="*/ 67 h 167"/>
                <a:gd name="T68" fmla="*/ 13 w 46"/>
                <a:gd name="T69" fmla="*/ 54 h 167"/>
                <a:gd name="T70" fmla="*/ 13 w 46"/>
                <a:gd name="T71" fmla="*/ 42 h 167"/>
                <a:gd name="T72" fmla="*/ 13 w 46"/>
                <a:gd name="T73" fmla="*/ 34 h 167"/>
                <a:gd name="T74" fmla="*/ 13 w 46"/>
                <a:gd name="T75" fmla="*/ 25 h 167"/>
                <a:gd name="T76" fmla="*/ 9 w 46"/>
                <a:gd name="T77" fmla="*/ 21 h 167"/>
                <a:gd name="T78" fmla="*/ 9 w 46"/>
                <a:gd name="T79" fmla="*/ 17 h 167"/>
                <a:gd name="T80" fmla="*/ 9 w 46"/>
                <a:gd name="T81" fmla="*/ 17 h 167"/>
                <a:gd name="T82" fmla="*/ 5 w 46"/>
                <a:gd name="T83" fmla="*/ 13 h 167"/>
                <a:gd name="T84" fmla="*/ 5 w 46"/>
                <a:gd name="T85" fmla="*/ 13 h 167"/>
                <a:gd name="T86" fmla="*/ 0 w 46"/>
                <a:gd name="T87" fmla="*/ 9 h 167"/>
                <a:gd name="T88" fmla="*/ 5 w 46"/>
                <a:gd name="T89" fmla="*/ 9 h 167"/>
                <a:gd name="T90" fmla="*/ 5 w 46"/>
                <a:gd name="T91" fmla="*/ 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167">
                  <a:moveTo>
                    <a:pt x="5" y="9"/>
                  </a:moveTo>
                  <a:lnTo>
                    <a:pt x="5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25"/>
                  </a:lnTo>
                  <a:lnTo>
                    <a:pt x="42" y="29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38" y="54"/>
                  </a:lnTo>
                  <a:lnTo>
                    <a:pt x="38" y="63"/>
                  </a:lnTo>
                  <a:lnTo>
                    <a:pt x="38" y="75"/>
                  </a:lnTo>
                  <a:lnTo>
                    <a:pt x="38" y="88"/>
                  </a:lnTo>
                  <a:lnTo>
                    <a:pt x="38" y="105"/>
                  </a:lnTo>
                  <a:lnTo>
                    <a:pt x="34" y="121"/>
                  </a:lnTo>
                  <a:lnTo>
                    <a:pt x="34" y="142"/>
                  </a:lnTo>
                  <a:lnTo>
                    <a:pt x="34" y="167"/>
                  </a:lnTo>
                  <a:lnTo>
                    <a:pt x="9" y="167"/>
                  </a:lnTo>
                  <a:lnTo>
                    <a:pt x="9" y="159"/>
                  </a:lnTo>
                  <a:lnTo>
                    <a:pt x="13" y="151"/>
                  </a:lnTo>
                  <a:lnTo>
                    <a:pt x="13" y="142"/>
                  </a:lnTo>
                  <a:lnTo>
                    <a:pt x="13" y="134"/>
                  </a:lnTo>
                  <a:lnTo>
                    <a:pt x="13" y="121"/>
                  </a:lnTo>
                  <a:lnTo>
                    <a:pt x="13" y="109"/>
                  </a:lnTo>
                  <a:lnTo>
                    <a:pt x="13" y="96"/>
                  </a:lnTo>
                  <a:lnTo>
                    <a:pt x="13" y="80"/>
                  </a:lnTo>
                  <a:lnTo>
                    <a:pt x="13" y="67"/>
                  </a:lnTo>
                  <a:lnTo>
                    <a:pt x="13" y="54"/>
                  </a:lnTo>
                  <a:lnTo>
                    <a:pt x="13" y="42"/>
                  </a:lnTo>
                  <a:lnTo>
                    <a:pt x="13" y="34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0" y="9"/>
                  </a:lnTo>
                  <a:lnTo>
                    <a:pt x="5" y="9"/>
                  </a:lnTo>
                  <a:lnTo>
                    <a:pt x="5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2">
              <a:extLst>
                <a:ext uri="{FF2B5EF4-FFF2-40B4-BE49-F238E27FC236}">
                  <a16:creationId xmlns:a16="http://schemas.microsoft.com/office/drawing/2014/main" id="{93B4EEAD-005C-4BB9-8D82-8357F9951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504" y="13069912"/>
              <a:ext cx="1037453" cy="290487"/>
            </a:xfrm>
            <a:custGeom>
              <a:avLst/>
              <a:gdLst>
                <a:gd name="T0" fmla="*/ 92 w 150"/>
                <a:gd name="T1" fmla="*/ 4 h 42"/>
                <a:gd name="T2" fmla="*/ 104 w 150"/>
                <a:gd name="T3" fmla="*/ 4 h 42"/>
                <a:gd name="T4" fmla="*/ 113 w 150"/>
                <a:gd name="T5" fmla="*/ 0 h 42"/>
                <a:gd name="T6" fmla="*/ 121 w 150"/>
                <a:gd name="T7" fmla="*/ 0 h 42"/>
                <a:gd name="T8" fmla="*/ 125 w 150"/>
                <a:gd name="T9" fmla="*/ 0 h 42"/>
                <a:gd name="T10" fmla="*/ 138 w 150"/>
                <a:gd name="T11" fmla="*/ 0 h 42"/>
                <a:gd name="T12" fmla="*/ 142 w 150"/>
                <a:gd name="T13" fmla="*/ 4 h 42"/>
                <a:gd name="T14" fmla="*/ 150 w 150"/>
                <a:gd name="T15" fmla="*/ 9 h 42"/>
                <a:gd name="T16" fmla="*/ 150 w 150"/>
                <a:gd name="T17" fmla="*/ 9 h 42"/>
                <a:gd name="T18" fmla="*/ 150 w 150"/>
                <a:gd name="T19" fmla="*/ 13 h 42"/>
                <a:gd name="T20" fmla="*/ 150 w 150"/>
                <a:gd name="T21" fmla="*/ 17 h 42"/>
                <a:gd name="T22" fmla="*/ 150 w 150"/>
                <a:gd name="T23" fmla="*/ 21 h 42"/>
                <a:gd name="T24" fmla="*/ 142 w 150"/>
                <a:gd name="T25" fmla="*/ 25 h 42"/>
                <a:gd name="T26" fmla="*/ 138 w 150"/>
                <a:gd name="T27" fmla="*/ 25 h 42"/>
                <a:gd name="T28" fmla="*/ 133 w 150"/>
                <a:gd name="T29" fmla="*/ 25 h 42"/>
                <a:gd name="T30" fmla="*/ 129 w 150"/>
                <a:gd name="T31" fmla="*/ 25 h 42"/>
                <a:gd name="T32" fmla="*/ 125 w 150"/>
                <a:gd name="T33" fmla="*/ 25 h 42"/>
                <a:gd name="T34" fmla="*/ 117 w 150"/>
                <a:gd name="T35" fmla="*/ 25 h 42"/>
                <a:gd name="T36" fmla="*/ 108 w 150"/>
                <a:gd name="T37" fmla="*/ 29 h 42"/>
                <a:gd name="T38" fmla="*/ 96 w 150"/>
                <a:gd name="T39" fmla="*/ 29 h 42"/>
                <a:gd name="T40" fmla="*/ 83 w 150"/>
                <a:gd name="T41" fmla="*/ 29 h 42"/>
                <a:gd name="T42" fmla="*/ 67 w 150"/>
                <a:gd name="T43" fmla="*/ 34 h 42"/>
                <a:gd name="T44" fmla="*/ 50 w 150"/>
                <a:gd name="T45" fmla="*/ 38 h 42"/>
                <a:gd name="T46" fmla="*/ 37 w 150"/>
                <a:gd name="T47" fmla="*/ 38 h 42"/>
                <a:gd name="T48" fmla="*/ 29 w 150"/>
                <a:gd name="T49" fmla="*/ 42 h 42"/>
                <a:gd name="T50" fmla="*/ 25 w 150"/>
                <a:gd name="T51" fmla="*/ 42 h 42"/>
                <a:gd name="T52" fmla="*/ 21 w 150"/>
                <a:gd name="T53" fmla="*/ 42 h 42"/>
                <a:gd name="T54" fmla="*/ 16 w 150"/>
                <a:gd name="T55" fmla="*/ 38 h 42"/>
                <a:gd name="T56" fmla="*/ 8 w 150"/>
                <a:gd name="T57" fmla="*/ 29 h 42"/>
                <a:gd name="T58" fmla="*/ 0 w 150"/>
                <a:gd name="T59" fmla="*/ 21 h 42"/>
                <a:gd name="T60" fmla="*/ 8 w 150"/>
                <a:gd name="T61" fmla="*/ 21 h 42"/>
                <a:gd name="T62" fmla="*/ 21 w 150"/>
                <a:gd name="T63" fmla="*/ 21 h 42"/>
                <a:gd name="T64" fmla="*/ 29 w 150"/>
                <a:gd name="T65" fmla="*/ 21 h 42"/>
                <a:gd name="T66" fmla="*/ 46 w 150"/>
                <a:gd name="T67" fmla="*/ 17 h 42"/>
                <a:gd name="T68" fmla="*/ 58 w 150"/>
                <a:gd name="T69" fmla="*/ 13 h 42"/>
                <a:gd name="T70" fmla="*/ 71 w 150"/>
                <a:gd name="T71" fmla="*/ 13 h 42"/>
                <a:gd name="T72" fmla="*/ 83 w 150"/>
                <a:gd name="T73" fmla="*/ 9 h 42"/>
                <a:gd name="T74" fmla="*/ 92 w 150"/>
                <a:gd name="T75" fmla="*/ 4 h 42"/>
                <a:gd name="T76" fmla="*/ 92 w 150"/>
                <a:gd name="T77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42">
                  <a:moveTo>
                    <a:pt x="92" y="4"/>
                  </a:moveTo>
                  <a:lnTo>
                    <a:pt x="104" y="4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8" y="0"/>
                  </a:lnTo>
                  <a:lnTo>
                    <a:pt x="142" y="4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13"/>
                  </a:lnTo>
                  <a:lnTo>
                    <a:pt x="150" y="17"/>
                  </a:lnTo>
                  <a:lnTo>
                    <a:pt x="150" y="21"/>
                  </a:lnTo>
                  <a:lnTo>
                    <a:pt x="142" y="25"/>
                  </a:lnTo>
                  <a:lnTo>
                    <a:pt x="138" y="25"/>
                  </a:lnTo>
                  <a:lnTo>
                    <a:pt x="133" y="25"/>
                  </a:lnTo>
                  <a:lnTo>
                    <a:pt x="129" y="25"/>
                  </a:lnTo>
                  <a:lnTo>
                    <a:pt x="125" y="25"/>
                  </a:lnTo>
                  <a:lnTo>
                    <a:pt x="117" y="25"/>
                  </a:lnTo>
                  <a:lnTo>
                    <a:pt x="108" y="29"/>
                  </a:lnTo>
                  <a:lnTo>
                    <a:pt x="96" y="29"/>
                  </a:lnTo>
                  <a:lnTo>
                    <a:pt x="83" y="29"/>
                  </a:lnTo>
                  <a:lnTo>
                    <a:pt x="67" y="34"/>
                  </a:lnTo>
                  <a:lnTo>
                    <a:pt x="50" y="38"/>
                  </a:lnTo>
                  <a:lnTo>
                    <a:pt x="37" y="38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6" y="38"/>
                  </a:lnTo>
                  <a:lnTo>
                    <a:pt x="8" y="29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21" y="21"/>
                  </a:lnTo>
                  <a:lnTo>
                    <a:pt x="29" y="21"/>
                  </a:lnTo>
                  <a:lnTo>
                    <a:pt x="46" y="17"/>
                  </a:lnTo>
                  <a:lnTo>
                    <a:pt x="58" y="13"/>
                  </a:lnTo>
                  <a:lnTo>
                    <a:pt x="71" y="13"/>
                  </a:lnTo>
                  <a:lnTo>
                    <a:pt x="83" y="9"/>
                  </a:lnTo>
                  <a:lnTo>
                    <a:pt x="92" y="4"/>
                  </a:lnTo>
                  <a:lnTo>
                    <a:pt x="92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3">
              <a:extLst>
                <a:ext uri="{FF2B5EF4-FFF2-40B4-BE49-F238E27FC236}">
                  <a16:creationId xmlns:a16="http://schemas.microsoft.com/office/drawing/2014/main" id="{AB2B005A-166C-4850-81BB-0BCCBFCD8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626" y="12869340"/>
              <a:ext cx="255907" cy="1791338"/>
            </a:xfrm>
            <a:custGeom>
              <a:avLst/>
              <a:gdLst>
                <a:gd name="T0" fmla="*/ 8 w 37"/>
                <a:gd name="T1" fmla="*/ 25 h 259"/>
                <a:gd name="T2" fmla="*/ 0 w 37"/>
                <a:gd name="T3" fmla="*/ 17 h 259"/>
                <a:gd name="T4" fmla="*/ 0 w 37"/>
                <a:gd name="T5" fmla="*/ 8 h 259"/>
                <a:gd name="T6" fmla="*/ 0 w 37"/>
                <a:gd name="T7" fmla="*/ 4 h 259"/>
                <a:gd name="T8" fmla="*/ 4 w 37"/>
                <a:gd name="T9" fmla="*/ 4 h 259"/>
                <a:gd name="T10" fmla="*/ 4 w 37"/>
                <a:gd name="T11" fmla="*/ 0 h 259"/>
                <a:gd name="T12" fmla="*/ 12 w 37"/>
                <a:gd name="T13" fmla="*/ 0 h 259"/>
                <a:gd name="T14" fmla="*/ 21 w 37"/>
                <a:gd name="T15" fmla="*/ 4 h 259"/>
                <a:gd name="T16" fmla="*/ 29 w 37"/>
                <a:gd name="T17" fmla="*/ 4 h 259"/>
                <a:gd name="T18" fmla="*/ 37 w 37"/>
                <a:gd name="T19" fmla="*/ 8 h 259"/>
                <a:gd name="T20" fmla="*/ 37 w 37"/>
                <a:gd name="T21" fmla="*/ 13 h 259"/>
                <a:gd name="T22" fmla="*/ 37 w 37"/>
                <a:gd name="T23" fmla="*/ 17 h 259"/>
                <a:gd name="T24" fmla="*/ 37 w 37"/>
                <a:gd name="T25" fmla="*/ 25 h 259"/>
                <a:gd name="T26" fmla="*/ 37 w 37"/>
                <a:gd name="T27" fmla="*/ 38 h 259"/>
                <a:gd name="T28" fmla="*/ 37 w 37"/>
                <a:gd name="T29" fmla="*/ 50 h 259"/>
                <a:gd name="T30" fmla="*/ 37 w 37"/>
                <a:gd name="T31" fmla="*/ 63 h 259"/>
                <a:gd name="T32" fmla="*/ 37 w 37"/>
                <a:gd name="T33" fmla="*/ 79 h 259"/>
                <a:gd name="T34" fmla="*/ 37 w 37"/>
                <a:gd name="T35" fmla="*/ 100 h 259"/>
                <a:gd name="T36" fmla="*/ 37 w 37"/>
                <a:gd name="T37" fmla="*/ 117 h 259"/>
                <a:gd name="T38" fmla="*/ 37 w 37"/>
                <a:gd name="T39" fmla="*/ 134 h 259"/>
                <a:gd name="T40" fmla="*/ 37 w 37"/>
                <a:gd name="T41" fmla="*/ 150 h 259"/>
                <a:gd name="T42" fmla="*/ 37 w 37"/>
                <a:gd name="T43" fmla="*/ 163 h 259"/>
                <a:gd name="T44" fmla="*/ 37 w 37"/>
                <a:gd name="T45" fmla="*/ 175 h 259"/>
                <a:gd name="T46" fmla="*/ 37 w 37"/>
                <a:gd name="T47" fmla="*/ 184 h 259"/>
                <a:gd name="T48" fmla="*/ 37 w 37"/>
                <a:gd name="T49" fmla="*/ 192 h 259"/>
                <a:gd name="T50" fmla="*/ 37 w 37"/>
                <a:gd name="T51" fmla="*/ 196 h 259"/>
                <a:gd name="T52" fmla="*/ 33 w 37"/>
                <a:gd name="T53" fmla="*/ 217 h 259"/>
                <a:gd name="T54" fmla="*/ 29 w 37"/>
                <a:gd name="T55" fmla="*/ 238 h 259"/>
                <a:gd name="T56" fmla="*/ 29 w 37"/>
                <a:gd name="T57" fmla="*/ 246 h 259"/>
                <a:gd name="T58" fmla="*/ 25 w 37"/>
                <a:gd name="T59" fmla="*/ 255 h 259"/>
                <a:gd name="T60" fmla="*/ 21 w 37"/>
                <a:gd name="T61" fmla="*/ 259 h 259"/>
                <a:gd name="T62" fmla="*/ 21 w 37"/>
                <a:gd name="T63" fmla="*/ 259 h 259"/>
                <a:gd name="T64" fmla="*/ 17 w 37"/>
                <a:gd name="T65" fmla="*/ 259 h 259"/>
                <a:gd name="T66" fmla="*/ 17 w 37"/>
                <a:gd name="T67" fmla="*/ 251 h 259"/>
                <a:gd name="T68" fmla="*/ 12 w 37"/>
                <a:gd name="T69" fmla="*/ 242 h 259"/>
                <a:gd name="T70" fmla="*/ 12 w 37"/>
                <a:gd name="T71" fmla="*/ 230 h 259"/>
                <a:gd name="T72" fmla="*/ 12 w 37"/>
                <a:gd name="T73" fmla="*/ 213 h 259"/>
                <a:gd name="T74" fmla="*/ 12 w 37"/>
                <a:gd name="T75" fmla="*/ 196 h 259"/>
                <a:gd name="T76" fmla="*/ 12 w 37"/>
                <a:gd name="T77" fmla="*/ 171 h 259"/>
                <a:gd name="T78" fmla="*/ 12 w 37"/>
                <a:gd name="T79" fmla="*/ 142 h 259"/>
                <a:gd name="T80" fmla="*/ 12 w 37"/>
                <a:gd name="T81" fmla="*/ 117 h 259"/>
                <a:gd name="T82" fmla="*/ 8 w 37"/>
                <a:gd name="T83" fmla="*/ 92 h 259"/>
                <a:gd name="T84" fmla="*/ 8 w 37"/>
                <a:gd name="T85" fmla="*/ 75 h 259"/>
                <a:gd name="T86" fmla="*/ 8 w 37"/>
                <a:gd name="T87" fmla="*/ 58 h 259"/>
                <a:gd name="T88" fmla="*/ 8 w 37"/>
                <a:gd name="T89" fmla="*/ 46 h 259"/>
                <a:gd name="T90" fmla="*/ 8 w 37"/>
                <a:gd name="T91" fmla="*/ 33 h 259"/>
                <a:gd name="T92" fmla="*/ 8 w 37"/>
                <a:gd name="T93" fmla="*/ 29 h 259"/>
                <a:gd name="T94" fmla="*/ 8 w 37"/>
                <a:gd name="T95" fmla="*/ 25 h 259"/>
                <a:gd name="T96" fmla="*/ 8 w 37"/>
                <a:gd name="T97" fmla="*/ 25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" h="259">
                  <a:moveTo>
                    <a:pt x="8" y="25"/>
                  </a:move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7" y="8"/>
                  </a:lnTo>
                  <a:lnTo>
                    <a:pt x="37" y="13"/>
                  </a:lnTo>
                  <a:lnTo>
                    <a:pt x="37" y="17"/>
                  </a:lnTo>
                  <a:lnTo>
                    <a:pt x="37" y="25"/>
                  </a:lnTo>
                  <a:lnTo>
                    <a:pt x="37" y="38"/>
                  </a:lnTo>
                  <a:lnTo>
                    <a:pt x="37" y="50"/>
                  </a:lnTo>
                  <a:lnTo>
                    <a:pt x="37" y="63"/>
                  </a:lnTo>
                  <a:lnTo>
                    <a:pt x="37" y="79"/>
                  </a:lnTo>
                  <a:lnTo>
                    <a:pt x="37" y="100"/>
                  </a:lnTo>
                  <a:lnTo>
                    <a:pt x="37" y="117"/>
                  </a:lnTo>
                  <a:lnTo>
                    <a:pt x="37" y="134"/>
                  </a:lnTo>
                  <a:lnTo>
                    <a:pt x="37" y="150"/>
                  </a:lnTo>
                  <a:lnTo>
                    <a:pt x="37" y="163"/>
                  </a:lnTo>
                  <a:lnTo>
                    <a:pt x="37" y="175"/>
                  </a:lnTo>
                  <a:lnTo>
                    <a:pt x="37" y="184"/>
                  </a:lnTo>
                  <a:lnTo>
                    <a:pt x="37" y="192"/>
                  </a:lnTo>
                  <a:lnTo>
                    <a:pt x="37" y="196"/>
                  </a:lnTo>
                  <a:lnTo>
                    <a:pt x="33" y="217"/>
                  </a:lnTo>
                  <a:lnTo>
                    <a:pt x="29" y="238"/>
                  </a:lnTo>
                  <a:lnTo>
                    <a:pt x="29" y="246"/>
                  </a:lnTo>
                  <a:lnTo>
                    <a:pt x="25" y="255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17" y="259"/>
                  </a:lnTo>
                  <a:lnTo>
                    <a:pt x="17" y="251"/>
                  </a:lnTo>
                  <a:lnTo>
                    <a:pt x="12" y="242"/>
                  </a:lnTo>
                  <a:lnTo>
                    <a:pt x="12" y="230"/>
                  </a:lnTo>
                  <a:lnTo>
                    <a:pt x="12" y="213"/>
                  </a:lnTo>
                  <a:lnTo>
                    <a:pt x="12" y="196"/>
                  </a:lnTo>
                  <a:lnTo>
                    <a:pt x="12" y="171"/>
                  </a:lnTo>
                  <a:lnTo>
                    <a:pt x="12" y="142"/>
                  </a:lnTo>
                  <a:lnTo>
                    <a:pt x="12" y="117"/>
                  </a:lnTo>
                  <a:lnTo>
                    <a:pt x="8" y="92"/>
                  </a:lnTo>
                  <a:lnTo>
                    <a:pt x="8" y="75"/>
                  </a:lnTo>
                  <a:lnTo>
                    <a:pt x="8" y="58"/>
                  </a:lnTo>
                  <a:lnTo>
                    <a:pt x="8" y="46"/>
                  </a:lnTo>
                  <a:lnTo>
                    <a:pt x="8" y="33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8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4">
              <a:extLst>
                <a:ext uri="{FF2B5EF4-FFF2-40B4-BE49-F238E27FC236}">
                  <a16:creationId xmlns:a16="http://schemas.microsoft.com/office/drawing/2014/main" id="{F57EC443-C7B5-4DD2-A01D-BE6CD6819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622" y="12779425"/>
              <a:ext cx="670889" cy="954457"/>
            </a:xfrm>
            <a:custGeom>
              <a:avLst/>
              <a:gdLst>
                <a:gd name="T0" fmla="*/ 38 w 97"/>
                <a:gd name="T1" fmla="*/ 122 h 138"/>
                <a:gd name="T2" fmla="*/ 34 w 97"/>
                <a:gd name="T3" fmla="*/ 113 h 138"/>
                <a:gd name="T4" fmla="*/ 25 w 97"/>
                <a:gd name="T5" fmla="*/ 109 h 138"/>
                <a:gd name="T6" fmla="*/ 21 w 97"/>
                <a:gd name="T7" fmla="*/ 101 h 138"/>
                <a:gd name="T8" fmla="*/ 21 w 97"/>
                <a:gd name="T9" fmla="*/ 97 h 138"/>
                <a:gd name="T10" fmla="*/ 30 w 97"/>
                <a:gd name="T11" fmla="*/ 92 h 138"/>
                <a:gd name="T12" fmla="*/ 38 w 97"/>
                <a:gd name="T13" fmla="*/ 97 h 138"/>
                <a:gd name="T14" fmla="*/ 46 w 97"/>
                <a:gd name="T15" fmla="*/ 97 h 138"/>
                <a:gd name="T16" fmla="*/ 46 w 97"/>
                <a:gd name="T17" fmla="*/ 88 h 138"/>
                <a:gd name="T18" fmla="*/ 51 w 97"/>
                <a:gd name="T19" fmla="*/ 76 h 138"/>
                <a:gd name="T20" fmla="*/ 55 w 97"/>
                <a:gd name="T21" fmla="*/ 46 h 138"/>
                <a:gd name="T22" fmla="*/ 55 w 97"/>
                <a:gd name="T23" fmla="*/ 34 h 138"/>
                <a:gd name="T24" fmla="*/ 55 w 97"/>
                <a:gd name="T25" fmla="*/ 30 h 138"/>
                <a:gd name="T26" fmla="*/ 42 w 97"/>
                <a:gd name="T27" fmla="*/ 30 h 138"/>
                <a:gd name="T28" fmla="*/ 17 w 97"/>
                <a:gd name="T29" fmla="*/ 34 h 138"/>
                <a:gd name="T30" fmla="*/ 0 w 97"/>
                <a:gd name="T31" fmla="*/ 17 h 138"/>
                <a:gd name="T32" fmla="*/ 21 w 97"/>
                <a:gd name="T33" fmla="*/ 17 h 138"/>
                <a:gd name="T34" fmla="*/ 34 w 97"/>
                <a:gd name="T35" fmla="*/ 13 h 138"/>
                <a:gd name="T36" fmla="*/ 46 w 97"/>
                <a:gd name="T37" fmla="*/ 9 h 138"/>
                <a:gd name="T38" fmla="*/ 51 w 97"/>
                <a:gd name="T39" fmla="*/ 5 h 138"/>
                <a:gd name="T40" fmla="*/ 59 w 97"/>
                <a:gd name="T41" fmla="*/ 0 h 138"/>
                <a:gd name="T42" fmla="*/ 67 w 97"/>
                <a:gd name="T43" fmla="*/ 5 h 138"/>
                <a:gd name="T44" fmla="*/ 88 w 97"/>
                <a:gd name="T45" fmla="*/ 13 h 138"/>
                <a:gd name="T46" fmla="*/ 92 w 97"/>
                <a:gd name="T47" fmla="*/ 21 h 138"/>
                <a:gd name="T48" fmla="*/ 92 w 97"/>
                <a:gd name="T49" fmla="*/ 30 h 138"/>
                <a:gd name="T50" fmla="*/ 88 w 97"/>
                <a:gd name="T51" fmla="*/ 46 h 138"/>
                <a:gd name="T52" fmla="*/ 84 w 97"/>
                <a:gd name="T53" fmla="*/ 71 h 138"/>
                <a:gd name="T54" fmla="*/ 76 w 97"/>
                <a:gd name="T55" fmla="*/ 105 h 138"/>
                <a:gd name="T56" fmla="*/ 67 w 97"/>
                <a:gd name="T57" fmla="*/ 126 h 138"/>
                <a:gd name="T58" fmla="*/ 59 w 97"/>
                <a:gd name="T59" fmla="*/ 134 h 138"/>
                <a:gd name="T60" fmla="*/ 46 w 97"/>
                <a:gd name="T61" fmla="*/ 138 h 138"/>
                <a:gd name="T62" fmla="*/ 42 w 97"/>
                <a:gd name="T63" fmla="*/ 134 h 138"/>
                <a:gd name="T64" fmla="*/ 38 w 97"/>
                <a:gd name="T65" fmla="*/ 1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7" h="138">
                  <a:moveTo>
                    <a:pt x="38" y="130"/>
                  </a:moveTo>
                  <a:lnTo>
                    <a:pt x="38" y="122"/>
                  </a:lnTo>
                  <a:lnTo>
                    <a:pt x="38" y="117"/>
                  </a:lnTo>
                  <a:lnTo>
                    <a:pt x="34" y="113"/>
                  </a:lnTo>
                  <a:lnTo>
                    <a:pt x="30" y="113"/>
                  </a:lnTo>
                  <a:lnTo>
                    <a:pt x="25" y="109"/>
                  </a:lnTo>
                  <a:lnTo>
                    <a:pt x="25" y="105"/>
                  </a:lnTo>
                  <a:lnTo>
                    <a:pt x="21" y="101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5" y="92"/>
                  </a:lnTo>
                  <a:lnTo>
                    <a:pt x="30" y="92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6" y="97"/>
                  </a:lnTo>
                  <a:lnTo>
                    <a:pt x="46" y="92"/>
                  </a:lnTo>
                  <a:lnTo>
                    <a:pt x="46" y="88"/>
                  </a:lnTo>
                  <a:lnTo>
                    <a:pt x="51" y="84"/>
                  </a:lnTo>
                  <a:lnTo>
                    <a:pt x="51" y="76"/>
                  </a:lnTo>
                  <a:lnTo>
                    <a:pt x="55" y="63"/>
                  </a:lnTo>
                  <a:lnTo>
                    <a:pt x="55" y="46"/>
                  </a:lnTo>
                  <a:lnTo>
                    <a:pt x="55" y="38"/>
                  </a:lnTo>
                  <a:lnTo>
                    <a:pt x="55" y="34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1" y="30"/>
                  </a:lnTo>
                  <a:lnTo>
                    <a:pt x="42" y="30"/>
                  </a:lnTo>
                  <a:lnTo>
                    <a:pt x="34" y="34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21" y="17"/>
                  </a:lnTo>
                  <a:lnTo>
                    <a:pt x="30" y="13"/>
                  </a:lnTo>
                  <a:lnTo>
                    <a:pt x="34" y="13"/>
                  </a:lnTo>
                  <a:lnTo>
                    <a:pt x="42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59" y="0"/>
                  </a:lnTo>
                  <a:lnTo>
                    <a:pt x="63" y="5"/>
                  </a:lnTo>
                  <a:lnTo>
                    <a:pt x="67" y="5"/>
                  </a:lnTo>
                  <a:lnTo>
                    <a:pt x="80" y="9"/>
                  </a:lnTo>
                  <a:lnTo>
                    <a:pt x="88" y="13"/>
                  </a:lnTo>
                  <a:lnTo>
                    <a:pt x="92" y="17"/>
                  </a:lnTo>
                  <a:lnTo>
                    <a:pt x="92" y="21"/>
                  </a:lnTo>
                  <a:lnTo>
                    <a:pt x="97" y="21"/>
                  </a:lnTo>
                  <a:lnTo>
                    <a:pt x="92" y="30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4" y="59"/>
                  </a:lnTo>
                  <a:lnTo>
                    <a:pt x="84" y="71"/>
                  </a:lnTo>
                  <a:lnTo>
                    <a:pt x="80" y="92"/>
                  </a:lnTo>
                  <a:lnTo>
                    <a:pt x="76" y="105"/>
                  </a:lnTo>
                  <a:lnTo>
                    <a:pt x="76" y="117"/>
                  </a:lnTo>
                  <a:lnTo>
                    <a:pt x="67" y="126"/>
                  </a:lnTo>
                  <a:lnTo>
                    <a:pt x="63" y="130"/>
                  </a:lnTo>
                  <a:lnTo>
                    <a:pt x="59" y="134"/>
                  </a:lnTo>
                  <a:lnTo>
                    <a:pt x="55" y="138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2" y="134"/>
                  </a:lnTo>
                  <a:lnTo>
                    <a:pt x="38" y="134"/>
                  </a:lnTo>
                  <a:lnTo>
                    <a:pt x="38" y="130"/>
                  </a:lnTo>
                  <a:lnTo>
                    <a:pt x="38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5">
              <a:extLst>
                <a:ext uri="{FF2B5EF4-FFF2-40B4-BE49-F238E27FC236}">
                  <a16:creationId xmlns:a16="http://schemas.microsoft.com/office/drawing/2014/main" id="{00948440-6899-4467-A67A-C30A56DB5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746" y="13270488"/>
              <a:ext cx="608639" cy="636304"/>
            </a:xfrm>
            <a:custGeom>
              <a:avLst/>
              <a:gdLst>
                <a:gd name="T0" fmla="*/ 8 w 88"/>
                <a:gd name="T1" fmla="*/ 88 h 92"/>
                <a:gd name="T2" fmla="*/ 4 w 88"/>
                <a:gd name="T3" fmla="*/ 92 h 92"/>
                <a:gd name="T4" fmla="*/ 4 w 88"/>
                <a:gd name="T5" fmla="*/ 92 h 92"/>
                <a:gd name="T6" fmla="*/ 4 w 88"/>
                <a:gd name="T7" fmla="*/ 92 h 92"/>
                <a:gd name="T8" fmla="*/ 4 w 88"/>
                <a:gd name="T9" fmla="*/ 92 h 92"/>
                <a:gd name="T10" fmla="*/ 0 w 88"/>
                <a:gd name="T11" fmla="*/ 88 h 92"/>
                <a:gd name="T12" fmla="*/ 0 w 88"/>
                <a:gd name="T13" fmla="*/ 84 h 92"/>
                <a:gd name="T14" fmla="*/ 0 w 88"/>
                <a:gd name="T15" fmla="*/ 80 h 92"/>
                <a:gd name="T16" fmla="*/ 0 w 88"/>
                <a:gd name="T17" fmla="*/ 76 h 92"/>
                <a:gd name="T18" fmla="*/ 0 w 88"/>
                <a:gd name="T19" fmla="*/ 76 h 92"/>
                <a:gd name="T20" fmla="*/ 0 w 88"/>
                <a:gd name="T21" fmla="*/ 71 h 92"/>
                <a:gd name="T22" fmla="*/ 0 w 88"/>
                <a:gd name="T23" fmla="*/ 71 h 92"/>
                <a:gd name="T24" fmla="*/ 0 w 88"/>
                <a:gd name="T25" fmla="*/ 71 h 92"/>
                <a:gd name="T26" fmla="*/ 4 w 88"/>
                <a:gd name="T27" fmla="*/ 67 h 92"/>
                <a:gd name="T28" fmla="*/ 8 w 88"/>
                <a:gd name="T29" fmla="*/ 67 h 92"/>
                <a:gd name="T30" fmla="*/ 13 w 88"/>
                <a:gd name="T31" fmla="*/ 63 h 92"/>
                <a:gd name="T32" fmla="*/ 17 w 88"/>
                <a:gd name="T33" fmla="*/ 55 h 92"/>
                <a:gd name="T34" fmla="*/ 21 w 88"/>
                <a:gd name="T35" fmla="*/ 46 h 92"/>
                <a:gd name="T36" fmla="*/ 29 w 88"/>
                <a:gd name="T37" fmla="*/ 34 h 92"/>
                <a:gd name="T38" fmla="*/ 29 w 88"/>
                <a:gd name="T39" fmla="*/ 21 h 92"/>
                <a:gd name="T40" fmla="*/ 34 w 88"/>
                <a:gd name="T41" fmla="*/ 13 h 92"/>
                <a:gd name="T42" fmla="*/ 34 w 88"/>
                <a:gd name="T43" fmla="*/ 0 h 92"/>
                <a:gd name="T44" fmla="*/ 38 w 88"/>
                <a:gd name="T45" fmla="*/ 0 h 92"/>
                <a:gd name="T46" fmla="*/ 46 w 88"/>
                <a:gd name="T47" fmla="*/ 5 h 92"/>
                <a:gd name="T48" fmla="*/ 46 w 88"/>
                <a:gd name="T49" fmla="*/ 9 h 92"/>
                <a:gd name="T50" fmla="*/ 46 w 88"/>
                <a:gd name="T51" fmla="*/ 9 h 92"/>
                <a:gd name="T52" fmla="*/ 46 w 88"/>
                <a:gd name="T53" fmla="*/ 13 h 92"/>
                <a:gd name="T54" fmla="*/ 46 w 88"/>
                <a:gd name="T55" fmla="*/ 17 h 92"/>
                <a:gd name="T56" fmla="*/ 42 w 88"/>
                <a:gd name="T57" fmla="*/ 26 h 92"/>
                <a:gd name="T58" fmla="*/ 34 w 88"/>
                <a:gd name="T59" fmla="*/ 38 h 92"/>
                <a:gd name="T60" fmla="*/ 29 w 88"/>
                <a:gd name="T61" fmla="*/ 46 h 92"/>
                <a:gd name="T62" fmla="*/ 25 w 88"/>
                <a:gd name="T63" fmla="*/ 55 h 92"/>
                <a:gd name="T64" fmla="*/ 25 w 88"/>
                <a:gd name="T65" fmla="*/ 59 h 92"/>
                <a:gd name="T66" fmla="*/ 25 w 88"/>
                <a:gd name="T67" fmla="*/ 63 h 92"/>
                <a:gd name="T68" fmla="*/ 25 w 88"/>
                <a:gd name="T69" fmla="*/ 63 h 92"/>
                <a:gd name="T70" fmla="*/ 29 w 88"/>
                <a:gd name="T71" fmla="*/ 63 h 92"/>
                <a:gd name="T72" fmla="*/ 38 w 88"/>
                <a:gd name="T73" fmla="*/ 63 h 92"/>
                <a:gd name="T74" fmla="*/ 42 w 88"/>
                <a:gd name="T75" fmla="*/ 63 h 92"/>
                <a:gd name="T76" fmla="*/ 50 w 88"/>
                <a:gd name="T77" fmla="*/ 63 h 92"/>
                <a:gd name="T78" fmla="*/ 63 w 88"/>
                <a:gd name="T79" fmla="*/ 59 h 92"/>
                <a:gd name="T80" fmla="*/ 71 w 88"/>
                <a:gd name="T81" fmla="*/ 59 h 92"/>
                <a:gd name="T82" fmla="*/ 88 w 88"/>
                <a:gd name="T83" fmla="*/ 59 h 92"/>
                <a:gd name="T84" fmla="*/ 63 w 88"/>
                <a:gd name="T85" fmla="*/ 63 h 92"/>
                <a:gd name="T86" fmla="*/ 38 w 88"/>
                <a:gd name="T87" fmla="*/ 71 h 92"/>
                <a:gd name="T88" fmla="*/ 25 w 88"/>
                <a:gd name="T89" fmla="*/ 80 h 92"/>
                <a:gd name="T90" fmla="*/ 17 w 88"/>
                <a:gd name="T91" fmla="*/ 80 h 92"/>
                <a:gd name="T92" fmla="*/ 13 w 88"/>
                <a:gd name="T93" fmla="*/ 84 h 92"/>
                <a:gd name="T94" fmla="*/ 8 w 88"/>
                <a:gd name="T95" fmla="*/ 88 h 92"/>
                <a:gd name="T96" fmla="*/ 8 w 88"/>
                <a:gd name="T9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92">
                  <a:moveTo>
                    <a:pt x="8" y="88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8" y="67"/>
                  </a:lnTo>
                  <a:lnTo>
                    <a:pt x="13" y="63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9" y="34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6" y="5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13"/>
                  </a:lnTo>
                  <a:lnTo>
                    <a:pt x="46" y="17"/>
                  </a:lnTo>
                  <a:lnTo>
                    <a:pt x="42" y="26"/>
                  </a:lnTo>
                  <a:lnTo>
                    <a:pt x="34" y="38"/>
                  </a:lnTo>
                  <a:lnTo>
                    <a:pt x="29" y="46"/>
                  </a:lnTo>
                  <a:lnTo>
                    <a:pt x="25" y="55"/>
                  </a:lnTo>
                  <a:lnTo>
                    <a:pt x="25" y="59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9" y="63"/>
                  </a:lnTo>
                  <a:lnTo>
                    <a:pt x="38" y="63"/>
                  </a:lnTo>
                  <a:lnTo>
                    <a:pt x="42" y="63"/>
                  </a:lnTo>
                  <a:lnTo>
                    <a:pt x="50" y="63"/>
                  </a:lnTo>
                  <a:lnTo>
                    <a:pt x="63" y="59"/>
                  </a:lnTo>
                  <a:lnTo>
                    <a:pt x="71" y="59"/>
                  </a:lnTo>
                  <a:lnTo>
                    <a:pt x="88" y="59"/>
                  </a:lnTo>
                  <a:lnTo>
                    <a:pt x="63" y="63"/>
                  </a:lnTo>
                  <a:lnTo>
                    <a:pt x="38" y="71"/>
                  </a:lnTo>
                  <a:lnTo>
                    <a:pt x="25" y="80"/>
                  </a:lnTo>
                  <a:lnTo>
                    <a:pt x="17" y="80"/>
                  </a:lnTo>
                  <a:lnTo>
                    <a:pt x="13" y="84"/>
                  </a:lnTo>
                  <a:lnTo>
                    <a:pt x="8" y="88"/>
                  </a:lnTo>
                  <a:lnTo>
                    <a:pt x="8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6">
              <a:extLst>
                <a:ext uri="{FF2B5EF4-FFF2-40B4-BE49-F238E27FC236}">
                  <a16:creationId xmlns:a16="http://schemas.microsoft.com/office/drawing/2014/main" id="{4D52F67B-9A72-484E-81E1-8A6AC324E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809" y="13450314"/>
              <a:ext cx="345818" cy="401148"/>
            </a:xfrm>
            <a:custGeom>
              <a:avLst/>
              <a:gdLst>
                <a:gd name="T0" fmla="*/ 46 w 50"/>
                <a:gd name="T1" fmla="*/ 20 h 58"/>
                <a:gd name="T2" fmla="*/ 50 w 50"/>
                <a:gd name="T3" fmla="*/ 25 h 58"/>
                <a:gd name="T4" fmla="*/ 50 w 50"/>
                <a:gd name="T5" fmla="*/ 29 h 58"/>
                <a:gd name="T6" fmla="*/ 50 w 50"/>
                <a:gd name="T7" fmla="*/ 41 h 58"/>
                <a:gd name="T8" fmla="*/ 50 w 50"/>
                <a:gd name="T9" fmla="*/ 45 h 58"/>
                <a:gd name="T10" fmla="*/ 50 w 50"/>
                <a:gd name="T11" fmla="*/ 54 h 58"/>
                <a:gd name="T12" fmla="*/ 50 w 50"/>
                <a:gd name="T13" fmla="*/ 54 h 58"/>
                <a:gd name="T14" fmla="*/ 50 w 50"/>
                <a:gd name="T15" fmla="*/ 58 h 58"/>
                <a:gd name="T16" fmla="*/ 46 w 50"/>
                <a:gd name="T17" fmla="*/ 58 h 58"/>
                <a:gd name="T18" fmla="*/ 41 w 50"/>
                <a:gd name="T19" fmla="*/ 58 h 58"/>
                <a:gd name="T20" fmla="*/ 37 w 50"/>
                <a:gd name="T21" fmla="*/ 58 h 58"/>
                <a:gd name="T22" fmla="*/ 29 w 50"/>
                <a:gd name="T23" fmla="*/ 54 h 58"/>
                <a:gd name="T24" fmla="*/ 25 w 50"/>
                <a:gd name="T25" fmla="*/ 45 h 58"/>
                <a:gd name="T26" fmla="*/ 16 w 50"/>
                <a:gd name="T27" fmla="*/ 33 h 58"/>
                <a:gd name="T28" fmla="*/ 8 w 50"/>
                <a:gd name="T29" fmla="*/ 25 h 58"/>
                <a:gd name="T30" fmla="*/ 4 w 50"/>
                <a:gd name="T31" fmla="*/ 12 h 58"/>
                <a:gd name="T32" fmla="*/ 0 w 50"/>
                <a:gd name="T33" fmla="*/ 8 h 58"/>
                <a:gd name="T34" fmla="*/ 0 w 50"/>
                <a:gd name="T35" fmla="*/ 4 h 58"/>
                <a:gd name="T36" fmla="*/ 0 w 50"/>
                <a:gd name="T37" fmla="*/ 0 h 58"/>
                <a:gd name="T38" fmla="*/ 4 w 50"/>
                <a:gd name="T39" fmla="*/ 0 h 58"/>
                <a:gd name="T40" fmla="*/ 8 w 50"/>
                <a:gd name="T41" fmla="*/ 0 h 58"/>
                <a:gd name="T42" fmla="*/ 12 w 50"/>
                <a:gd name="T43" fmla="*/ 0 h 58"/>
                <a:gd name="T44" fmla="*/ 21 w 50"/>
                <a:gd name="T45" fmla="*/ 4 h 58"/>
                <a:gd name="T46" fmla="*/ 33 w 50"/>
                <a:gd name="T47" fmla="*/ 8 h 58"/>
                <a:gd name="T48" fmla="*/ 41 w 50"/>
                <a:gd name="T49" fmla="*/ 12 h 58"/>
                <a:gd name="T50" fmla="*/ 46 w 50"/>
                <a:gd name="T51" fmla="*/ 20 h 58"/>
                <a:gd name="T52" fmla="*/ 46 w 50"/>
                <a:gd name="T53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8">
                  <a:moveTo>
                    <a:pt x="46" y="20"/>
                  </a:moveTo>
                  <a:lnTo>
                    <a:pt x="50" y="25"/>
                  </a:lnTo>
                  <a:lnTo>
                    <a:pt x="50" y="29"/>
                  </a:lnTo>
                  <a:lnTo>
                    <a:pt x="50" y="41"/>
                  </a:lnTo>
                  <a:lnTo>
                    <a:pt x="50" y="45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8"/>
                  </a:lnTo>
                  <a:lnTo>
                    <a:pt x="46" y="58"/>
                  </a:lnTo>
                  <a:lnTo>
                    <a:pt x="41" y="58"/>
                  </a:lnTo>
                  <a:lnTo>
                    <a:pt x="37" y="58"/>
                  </a:lnTo>
                  <a:lnTo>
                    <a:pt x="29" y="54"/>
                  </a:lnTo>
                  <a:lnTo>
                    <a:pt x="25" y="45"/>
                  </a:lnTo>
                  <a:lnTo>
                    <a:pt x="16" y="33"/>
                  </a:lnTo>
                  <a:lnTo>
                    <a:pt x="8" y="25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33" y="8"/>
                  </a:lnTo>
                  <a:lnTo>
                    <a:pt x="41" y="12"/>
                  </a:lnTo>
                  <a:lnTo>
                    <a:pt x="46" y="20"/>
                  </a:lnTo>
                  <a:lnTo>
                    <a:pt x="46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4466836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B92FBE1-57CF-4008-B672-00BEC64ECB0D}"/>
              </a:ext>
            </a:extLst>
          </p:cNvPr>
          <p:cNvGrpSpPr/>
          <p:nvPr/>
        </p:nvGrpSpPr>
        <p:grpSpPr>
          <a:xfrm>
            <a:off x="4837223" y="2301634"/>
            <a:ext cx="2517553" cy="2254732"/>
            <a:chOff x="3592624" y="14888915"/>
            <a:chExt cx="2517553" cy="2254732"/>
          </a:xfrm>
        </p:grpSpPr>
        <p:sp>
          <p:nvSpPr>
            <p:cNvPr id="3" name="Freeform 77">
              <a:extLst>
                <a:ext uri="{FF2B5EF4-FFF2-40B4-BE49-F238E27FC236}">
                  <a16:creationId xmlns:a16="http://schemas.microsoft.com/office/drawing/2014/main" id="{D3F3CA9A-9C4A-4CF8-ADA9-4422D496E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445" y="15442223"/>
              <a:ext cx="774632" cy="318152"/>
            </a:xfrm>
            <a:custGeom>
              <a:avLst/>
              <a:gdLst>
                <a:gd name="T0" fmla="*/ 54 w 112"/>
                <a:gd name="T1" fmla="*/ 12 h 46"/>
                <a:gd name="T2" fmla="*/ 71 w 112"/>
                <a:gd name="T3" fmla="*/ 8 h 46"/>
                <a:gd name="T4" fmla="*/ 79 w 112"/>
                <a:gd name="T5" fmla="*/ 4 h 46"/>
                <a:gd name="T6" fmla="*/ 87 w 112"/>
                <a:gd name="T7" fmla="*/ 0 h 46"/>
                <a:gd name="T8" fmla="*/ 96 w 112"/>
                <a:gd name="T9" fmla="*/ 0 h 46"/>
                <a:gd name="T10" fmla="*/ 100 w 112"/>
                <a:gd name="T11" fmla="*/ 0 h 46"/>
                <a:gd name="T12" fmla="*/ 108 w 112"/>
                <a:gd name="T13" fmla="*/ 4 h 46"/>
                <a:gd name="T14" fmla="*/ 112 w 112"/>
                <a:gd name="T15" fmla="*/ 8 h 46"/>
                <a:gd name="T16" fmla="*/ 112 w 112"/>
                <a:gd name="T17" fmla="*/ 8 h 46"/>
                <a:gd name="T18" fmla="*/ 112 w 112"/>
                <a:gd name="T19" fmla="*/ 12 h 46"/>
                <a:gd name="T20" fmla="*/ 112 w 112"/>
                <a:gd name="T21" fmla="*/ 12 h 46"/>
                <a:gd name="T22" fmla="*/ 112 w 112"/>
                <a:gd name="T23" fmla="*/ 17 h 46"/>
                <a:gd name="T24" fmla="*/ 108 w 112"/>
                <a:gd name="T25" fmla="*/ 21 h 46"/>
                <a:gd name="T26" fmla="*/ 104 w 112"/>
                <a:gd name="T27" fmla="*/ 25 h 46"/>
                <a:gd name="T28" fmla="*/ 92 w 112"/>
                <a:gd name="T29" fmla="*/ 29 h 46"/>
                <a:gd name="T30" fmla="*/ 79 w 112"/>
                <a:gd name="T31" fmla="*/ 33 h 46"/>
                <a:gd name="T32" fmla="*/ 62 w 112"/>
                <a:gd name="T33" fmla="*/ 33 h 46"/>
                <a:gd name="T34" fmla="*/ 46 w 112"/>
                <a:gd name="T35" fmla="*/ 37 h 46"/>
                <a:gd name="T36" fmla="*/ 33 w 112"/>
                <a:gd name="T37" fmla="*/ 42 h 46"/>
                <a:gd name="T38" fmla="*/ 25 w 112"/>
                <a:gd name="T39" fmla="*/ 46 h 46"/>
                <a:gd name="T40" fmla="*/ 20 w 112"/>
                <a:gd name="T41" fmla="*/ 46 h 46"/>
                <a:gd name="T42" fmla="*/ 12 w 112"/>
                <a:gd name="T43" fmla="*/ 42 h 46"/>
                <a:gd name="T44" fmla="*/ 4 w 112"/>
                <a:gd name="T45" fmla="*/ 42 h 46"/>
                <a:gd name="T46" fmla="*/ 0 w 112"/>
                <a:gd name="T47" fmla="*/ 37 h 46"/>
                <a:gd name="T48" fmla="*/ 0 w 112"/>
                <a:gd name="T49" fmla="*/ 33 h 46"/>
                <a:gd name="T50" fmla="*/ 0 w 112"/>
                <a:gd name="T51" fmla="*/ 29 h 46"/>
                <a:gd name="T52" fmla="*/ 0 w 112"/>
                <a:gd name="T53" fmla="*/ 29 h 46"/>
                <a:gd name="T54" fmla="*/ 0 w 112"/>
                <a:gd name="T55" fmla="*/ 29 h 46"/>
                <a:gd name="T56" fmla="*/ 4 w 112"/>
                <a:gd name="T57" fmla="*/ 25 h 46"/>
                <a:gd name="T58" fmla="*/ 8 w 112"/>
                <a:gd name="T59" fmla="*/ 25 h 46"/>
                <a:gd name="T60" fmla="*/ 16 w 112"/>
                <a:gd name="T61" fmla="*/ 25 h 46"/>
                <a:gd name="T62" fmla="*/ 25 w 112"/>
                <a:gd name="T63" fmla="*/ 21 h 46"/>
                <a:gd name="T64" fmla="*/ 37 w 112"/>
                <a:gd name="T65" fmla="*/ 17 h 46"/>
                <a:gd name="T66" fmla="*/ 54 w 112"/>
                <a:gd name="T67" fmla="*/ 12 h 46"/>
                <a:gd name="T68" fmla="*/ 54 w 112"/>
                <a:gd name="T6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46">
                  <a:moveTo>
                    <a:pt x="54" y="12"/>
                  </a:moveTo>
                  <a:lnTo>
                    <a:pt x="71" y="8"/>
                  </a:lnTo>
                  <a:lnTo>
                    <a:pt x="79" y="4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8" y="4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7"/>
                  </a:lnTo>
                  <a:lnTo>
                    <a:pt x="108" y="21"/>
                  </a:lnTo>
                  <a:lnTo>
                    <a:pt x="104" y="25"/>
                  </a:lnTo>
                  <a:lnTo>
                    <a:pt x="92" y="29"/>
                  </a:lnTo>
                  <a:lnTo>
                    <a:pt x="79" y="33"/>
                  </a:lnTo>
                  <a:lnTo>
                    <a:pt x="62" y="33"/>
                  </a:lnTo>
                  <a:lnTo>
                    <a:pt x="46" y="37"/>
                  </a:lnTo>
                  <a:lnTo>
                    <a:pt x="33" y="42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2" y="42"/>
                  </a:lnTo>
                  <a:lnTo>
                    <a:pt x="4" y="42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25" y="21"/>
                  </a:lnTo>
                  <a:lnTo>
                    <a:pt x="37" y="17"/>
                  </a:lnTo>
                  <a:lnTo>
                    <a:pt x="54" y="12"/>
                  </a:lnTo>
                  <a:lnTo>
                    <a:pt x="54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8">
              <a:extLst>
                <a:ext uri="{FF2B5EF4-FFF2-40B4-BE49-F238E27FC236}">
                  <a16:creationId xmlns:a16="http://schemas.microsoft.com/office/drawing/2014/main" id="{2E8EC74A-0240-4D46-ACEE-88D5618D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107" y="14923495"/>
              <a:ext cx="463398" cy="2220152"/>
            </a:xfrm>
            <a:custGeom>
              <a:avLst/>
              <a:gdLst>
                <a:gd name="T0" fmla="*/ 55 w 67"/>
                <a:gd name="T1" fmla="*/ 296 h 321"/>
                <a:gd name="T2" fmla="*/ 50 w 67"/>
                <a:gd name="T3" fmla="*/ 309 h 321"/>
                <a:gd name="T4" fmla="*/ 42 w 67"/>
                <a:gd name="T5" fmla="*/ 321 h 321"/>
                <a:gd name="T6" fmla="*/ 34 w 67"/>
                <a:gd name="T7" fmla="*/ 321 h 321"/>
                <a:gd name="T8" fmla="*/ 25 w 67"/>
                <a:gd name="T9" fmla="*/ 317 h 321"/>
                <a:gd name="T10" fmla="*/ 25 w 67"/>
                <a:gd name="T11" fmla="*/ 309 h 321"/>
                <a:gd name="T12" fmla="*/ 21 w 67"/>
                <a:gd name="T13" fmla="*/ 296 h 321"/>
                <a:gd name="T14" fmla="*/ 9 w 67"/>
                <a:gd name="T15" fmla="*/ 284 h 321"/>
                <a:gd name="T16" fmla="*/ 0 w 67"/>
                <a:gd name="T17" fmla="*/ 271 h 321"/>
                <a:gd name="T18" fmla="*/ 0 w 67"/>
                <a:gd name="T19" fmla="*/ 267 h 321"/>
                <a:gd name="T20" fmla="*/ 4 w 67"/>
                <a:gd name="T21" fmla="*/ 263 h 321"/>
                <a:gd name="T22" fmla="*/ 17 w 67"/>
                <a:gd name="T23" fmla="*/ 267 h 321"/>
                <a:gd name="T24" fmla="*/ 25 w 67"/>
                <a:gd name="T25" fmla="*/ 271 h 321"/>
                <a:gd name="T26" fmla="*/ 34 w 67"/>
                <a:gd name="T27" fmla="*/ 271 h 321"/>
                <a:gd name="T28" fmla="*/ 34 w 67"/>
                <a:gd name="T29" fmla="*/ 267 h 321"/>
                <a:gd name="T30" fmla="*/ 34 w 67"/>
                <a:gd name="T31" fmla="*/ 254 h 321"/>
                <a:gd name="T32" fmla="*/ 38 w 67"/>
                <a:gd name="T33" fmla="*/ 234 h 321"/>
                <a:gd name="T34" fmla="*/ 38 w 67"/>
                <a:gd name="T35" fmla="*/ 204 h 321"/>
                <a:gd name="T36" fmla="*/ 38 w 67"/>
                <a:gd name="T37" fmla="*/ 79 h 321"/>
                <a:gd name="T38" fmla="*/ 38 w 67"/>
                <a:gd name="T39" fmla="*/ 54 h 321"/>
                <a:gd name="T40" fmla="*/ 38 w 67"/>
                <a:gd name="T41" fmla="*/ 33 h 321"/>
                <a:gd name="T42" fmla="*/ 34 w 67"/>
                <a:gd name="T43" fmla="*/ 20 h 321"/>
                <a:gd name="T44" fmla="*/ 30 w 67"/>
                <a:gd name="T45" fmla="*/ 16 h 321"/>
                <a:gd name="T46" fmla="*/ 25 w 67"/>
                <a:gd name="T47" fmla="*/ 8 h 321"/>
                <a:gd name="T48" fmla="*/ 30 w 67"/>
                <a:gd name="T49" fmla="*/ 0 h 321"/>
                <a:gd name="T50" fmla="*/ 38 w 67"/>
                <a:gd name="T51" fmla="*/ 0 h 321"/>
                <a:gd name="T52" fmla="*/ 50 w 67"/>
                <a:gd name="T53" fmla="*/ 4 h 321"/>
                <a:gd name="T54" fmla="*/ 63 w 67"/>
                <a:gd name="T55" fmla="*/ 8 h 321"/>
                <a:gd name="T56" fmla="*/ 67 w 67"/>
                <a:gd name="T57" fmla="*/ 16 h 321"/>
                <a:gd name="T58" fmla="*/ 67 w 67"/>
                <a:gd name="T59" fmla="*/ 29 h 321"/>
                <a:gd name="T60" fmla="*/ 63 w 67"/>
                <a:gd name="T61" fmla="*/ 46 h 321"/>
                <a:gd name="T62" fmla="*/ 63 w 67"/>
                <a:gd name="T63" fmla="*/ 75 h 321"/>
                <a:gd name="T64" fmla="*/ 63 w 67"/>
                <a:gd name="T65" fmla="*/ 96 h 321"/>
                <a:gd name="T66" fmla="*/ 63 w 67"/>
                <a:gd name="T67" fmla="*/ 121 h 321"/>
                <a:gd name="T68" fmla="*/ 63 w 67"/>
                <a:gd name="T69" fmla="*/ 154 h 321"/>
                <a:gd name="T70" fmla="*/ 63 w 67"/>
                <a:gd name="T71" fmla="*/ 192 h 321"/>
                <a:gd name="T72" fmla="*/ 59 w 67"/>
                <a:gd name="T73" fmla="*/ 229 h 321"/>
                <a:gd name="T74" fmla="*/ 59 w 67"/>
                <a:gd name="T75" fmla="*/ 254 h 321"/>
                <a:gd name="T76" fmla="*/ 59 w 67"/>
                <a:gd name="T77" fmla="*/ 275 h 321"/>
                <a:gd name="T78" fmla="*/ 59 w 67"/>
                <a:gd name="T79" fmla="*/ 28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" h="321">
                  <a:moveTo>
                    <a:pt x="59" y="288"/>
                  </a:moveTo>
                  <a:lnTo>
                    <a:pt x="55" y="296"/>
                  </a:lnTo>
                  <a:lnTo>
                    <a:pt x="55" y="305"/>
                  </a:lnTo>
                  <a:lnTo>
                    <a:pt x="50" y="309"/>
                  </a:lnTo>
                  <a:lnTo>
                    <a:pt x="46" y="313"/>
                  </a:lnTo>
                  <a:lnTo>
                    <a:pt x="42" y="321"/>
                  </a:lnTo>
                  <a:lnTo>
                    <a:pt x="38" y="321"/>
                  </a:lnTo>
                  <a:lnTo>
                    <a:pt x="34" y="321"/>
                  </a:lnTo>
                  <a:lnTo>
                    <a:pt x="30" y="321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5" y="309"/>
                  </a:lnTo>
                  <a:lnTo>
                    <a:pt x="21" y="305"/>
                  </a:lnTo>
                  <a:lnTo>
                    <a:pt x="21" y="296"/>
                  </a:lnTo>
                  <a:lnTo>
                    <a:pt x="17" y="292"/>
                  </a:lnTo>
                  <a:lnTo>
                    <a:pt x="9" y="284"/>
                  </a:lnTo>
                  <a:lnTo>
                    <a:pt x="4" y="280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67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9" y="267"/>
                  </a:lnTo>
                  <a:lnTo>
                    <a:pt x="17" y="267"/>
                  </a:lnTo>
                  <a:lnTo>
                    <a:pt x="21" y="271"/>
                  </a:lnTo>
                  <a:lnTo>
                    <a:pt x="25" y="271"/>
                  </a:lnTo>
                  <a:lnTo>
                    <a:pt x="30" y="271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4" y="259"/>
                  </a:lnTo>
                  <a:lnTo>
                    <a:pt x="34" y="254"/>
                  </a:lnTo>
                  <a:lnTo>
                    <a:pt x="34" y="242"/>
                  </a:lnTo>
                  <a:lnTo>
                    <a:pt x="38" y="234"/>
                  </a:lnTo>
                  <a:lnTo>
                    <a:pt x="38" y="217"/>
                  </a:lnTo>
                  <a:lnTo>
                    <a:pt x="38" y="204"/>
                  </a:lnTo>
                  <a:lnTo>
                    <a:pt x="38" y="142"/>
                  </a:lnTo>
                  <a:lnTo>
                    <a:pt x="38" y="79"/>
                  </a:lnTo>
                  <a:lnTo>
                    <a:pt x="38" y="66"/>
                  </a:lnTo>
                  <a:lnTo>
                    <a:pt x="38" y="54"/>
                  </a:lnTo>
                  <a:lnTo>
                    <a:pt x="38" y="41"/>
                  </a:lnTo>
                  <a:lnTo>
                    <a:pt x="38" y="33"/>
                  </a:lnTo>
                  <a:lnTo>
                    <a:pt x="34" y="29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25" y="8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4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7" y="12"/>
                  </a:lnTo>
                  <a:lnTo>
                    <a:pt x="67" y="16"/>
                  </a:lnTo>
                  <a:lnTo>
                    <a:pt x="67" y="25"/>
                  </a:lnTo>
                  <a:lnTo>
                    <a:pt x="67" y="29"/>
                  </a:lnTo>
                  <a:lnTo>
                    <a:pt x="67" y="37"/>
                  </a:lnTo>
                  <a:lnTo>
                    <a:pt x="63" y="46"/>
                  </a:lnTo>
                  <a:lnTo>
                    <a:pt x="63" y="58"/>
                  </a:lnTo>
                  <a:lnTo>
                    <a:pt x="63" y="75"/>
                  </a:lnTo>
                  <a:lnTo>
                    <a:pt x="63" y="83"/>
                  </a:lnTo>
                  <a:lnTo>
                    <a:pt x="63" y="96"/>
                  </a:lnTo>
                  <a:lnTo>
                    <a:pt x="63" y="108"/>
                  </a:lnTo>
                  <a:lnTo>
                    <a:pt x="63" y="121"/>
                  </a:lnTo>
                  <a:lnTo>
                    <a:pt x="63" y="137"/>
                  </a:lnTo>
                  <a:lnTo>
                    <a:pt x="63" y="154"/>
                  </a:lnTo>
                  <a:lnTo>
                    <a:pt x="63" y="171"/>
                  </a:lnTo>
                  <a:lnTo>
                    <a:pt x="63" y="192"/>
                  </a:lnTo>
                  <a:lnTo>
                    <a:pt x="63" y="209"/>
                  </a:lnTo>
                  <a:lnTo>
                    <a:pt x="59" y="229"/>
                  </a:lnTo>
                  <a:lnTo>
                    <a:pt x="59" y="242"/>
                  </a:lnTo>
                  <a:lnTo>
                    <a:pt x="59" y="254"/>
                  </a:lnTo>
                  <a:lnTo>
                    <a:pt x="59" y="267"/>
                  </a:lnTo>
                  <a:lnTo>
                    <a:pt x="59" y="275"/>
                  </a:lnTo>
                  <a:lnTo>
                    <a:pt x="59" y="284"/>
                  </a:lnTo>
                  <a:lnTo>
                    <a:pt x="59" y="288"/>
                  </a:lnTo>
                  <a:lnTo>
                    <a:pt x="59" y="2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9">
              <a:extLst>
                <a:ext uri="{FF2B5EF4-FFF2-40B4-BE49-F238E27FC236}">
                  <a16:creationId xmlns:a16="http://schemas.microsoft.com/office/drawing/2014/main" id="{6BACC7C8-8E0B-4CE0-ABB7-BFC93E610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624" y="15871037"/>
              <a:ext cx="1009788" cy="753885"/>
            </a:xfrm>
            <a:custGeom>
              <a:avLst/>
              <a:gdLst>
                <a:gd name="T0" fmla="*/ 29 w 146"/>
                <a:gd name="T1" fmla="*/ 109 h 109"/>
                <a:gd name="T2" fmla="*/ 25 w 146"/>
                <a:gd name="T3" fmla="*/ 109 h 109"/>
                <a:gd name="T4" fmla="*/ 21 w 146"/>
                <a:gd name="T5" fmla="*/ 105 h 109"/>
                <a:gd name="T6" fmla="*/ 12 w 146"/>
                <a:gd name="T7" fmla="*/ 101 h 109"/>
                <a:gd name="T8" fmla="*/ 4 w 146"/>
                <a:gd name="T9" fmla="*/ 92 h 109"/>
                <a:gd name="T10" fmla="*/ 0 w 146"/>
                <a:gd name="T11" fmla="*/ 84 h 109"/>
                <a:gd name="T12" fmla="*/ 0 w 146"/>
                <a:gd name="T13" fmla="*/ 80 h 109"/>
                <a:gd name="T14" fmla="*/ 0 w 146"/>
                <a:gd name="T15" fmla="*/ 76 h 109"/>
                <a:gd name="T16" fmla="*/ 0 w 146"/>
                <a:gd name="T17" fmla="*/ 72 h 109"/>
                <a:gd name="T18" fmla="*/ 8 w 146"/>
                <a:gd name="T19" fmla="*/ 72 h 109"/>
                <a:gd name="T20" fmla="*/ 8 w 146"/>
                <a:gd name="T21" fmla="*/ 72 h 109"/>
                <a:gd name="T22" fmla="*/ 12 w 146"/>
                <a:gd name="T23" fmla="*/ 72 h 109"/>
                <a:gd name="T24" fmla="*/ 17 w 146"/>
                <a:gd name="T25" fmla="*/ 72 h 109"/>
                <a:gd name="T26" fmla="*/ 21 w 146"/>
                <a:gd name="T27" fmla="*/ 72 h 109"/>
                <a:gd name="T28" fmla="*/ 25 w 146"/>
                <a:gd name="T29" fmla="*/ 72 h 109"/>
                <a:gd name="T30" fmla="*/ 25 w 146"/>
                <a:gd name="T31" fmla="*/ 67 h 109"/>
                <a:gd name="T32" fmla="*/ 33 w 146"/>
                <a:gd name="T33" fmla="*/ 67 h 109"/>
                <a:gd name="T34" fmla="*/ 38 w 146"/>
                <a:gd name="T35" fmla="*/ 63 h 109"/>
                <a:gd name="T36" fmla="*/ 46 w 146"/>
                <a:gd name="T37" fmla="*/ 55 h 109"/>
                <a:gd name="T38" fmla="*/ 58 w 146"/>
                <a:gd name="T39" fmla="*/ 51 h 109"/>
                <a:gd name="T40" fmla="*/ 71 w 146"/>
                <a:gd name="T41" fmla="*/ 42 h 109"/>
                <a:gd name="T42" fmla="*/ 84 w 146"/>
                <a:gd name="T43" fmla="*/ 34 h 109"/>
                <a:gd name="T44" fmla="*/ 96 w 146"/>
                <a:gd name="T45" fmla="*/ 26 h 109"/>
                <a:gd name="T46" fmla="*/ 109 w 146"/>
                <a:gd name="T47" fmla="*/ 17 h 109"/>
                <a:gd name="T48" fmla="*/ 117 w 146"/>
                <a:gd name="T49" fmla="*/ 13 h 109"/>
                <a:gd name="T50" fmla="*/ 125 w 146"/>
                <a:gd name="T51" fmla="*/ 9 h 109"/>
                <a:gd name="T52" fmla="*/ 134 w 146"/>
                <a:gd name="T53" fmla="*/ 5 h 109"/>
                <a:gd name="T54" fmla="*/ 138 w 146"/>
                <a:gd name="T55" fmla="*/ 0 h 109"/>
                <a:gd name="T56" fmla="*/ 142 w 146"/>
                <a:gd name="T57" fmla="*/ 0 h 109"/>
                <a:gd name="T58" fmla="*/ 146 w 146"/>
                <a:gd name="T59" fmla="*/ 0 h 109"/>
                <a:gd name="T60" fmla="*/ 146 w 146"/>
                <a:gd name="T61" fmla="*/ 5 h 109"/>
                <a:gd name="T62" fmla="*/ 146 w 146"/>
                <a:gd name="T63" fmla="*/ 9 h 109"/>
                <a:gd name="T64" fmla="*/ 142 w 146"/>
                <a:gd name="T65" fmla="*/ 13 h 109"/>
                <a:gd name="T66" fmla="*/ 138 w 146"/>
                <a:gd name="T67" fmla="*/ 17 h 109"/>
                <a:gd name="T68" fmla="*/ 130 w 146"/>
                <a:gd name="T69" fmla="*/ 26 h 109"/>
                <a:gd name="T70" fmla="*/ 117 w 146"/>
                <a:gd name="T71" fmla="*/ 38 h 109"/>
                <a:gd name="T72" fmla="*/ 100 w 146"/>
                <a:gd name="T73" fmla="*/ 51 h 109"/>
                <a:gd name="T74" fmla="*/ 92 w 146"/>
                <a:gd name="T75" fmla="*/ 59 h 109"/>
                <a:gd name="T76" fmla="*/ 79 w 146"/>
                <a:gd name="T77" fmla="*/ 67 h 109"/>
                <a:gd name="T78" fmla="*/ 71 w 146"/>
                <a:gd name="T79" fmla="*/ 76 h 109"/>
                <a:gd name="T80" fmla="*/ 58 w 146"/>
                <a:gd name="T81" fmla="*/ 84 h 109"/>
                <a:gd name="T82" fmla="*/ 50 w 146"/>
                <a:gd name="T83" fmla="*/ 92 h 109"/>
                <a:gd name="T84" fmla="*/ 46 w 146"/>
                <a:gd name="T85" fmla="*/ 97 h 109"/>
                <a:gd name="T86" fmla="*/ 38 w 146"/>
                <a:gd name="T87" fmla="*/ 101 h 109"/>
                <a:gd name="T88" fmla="*/ 33 w 146"/>
                <a:gd name="T89" fmla="*/ 105 h 109"/>
                <a:gd name="T90" fmla="*/ 29 w 146"/>
                <a:gd name="T91" fmla="*/ 105 h 109"/>
                <a:gd name="T92" fmla="*/ 29 w 146"/>
                <a:gd name="T93" fmla="*/ 109 h 109"/>
                <a:gd name="T94" fmla="*/ 29 w 146"/>
                <a:gd name="T9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6" h="109">
                  <a:moveTo>
                    <a:pt x="29" y="109"/>
                  </a:moveTo>
                  <a:lnTo>
                    <a:pt x="25" y="109"/>
                  </a:lnTo>
                  <a:lnTo>
                    <a:pt x="21" y="105"/>
                  </a:lnTo>
                  <a:lnTo>
                    <a:pt x="12" y="101"/>
                  </a:lnTo>
                  <a:lnTo>
                    <a:pt x="4" y="92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7" y="72"/>
                  </a:lnTo>
                  <a:lnTo>
                    <a:pt x="21" y="72"/>
                  </a:lnTo>
                  <a:lnTo>
                    <a:pt x="25" y="72"/>
                  </a:lnTo>
                  <a:lnTo>
                    <a:pt x="25" y="67"/>
                  </a:lnTo>
                  <a:lnTo>
                    <a:pt x="33" y="67"/>
                  </a:lnTo>
                  <a:lnTo>
                    <a:pt x="38" y="63"/>
                  </a:lnTo>
                  <a:lnTo>
                    <a:pt x="46" y="55"/>
                  </a:lnTo>
                  <a:lnTo>
                    <a:pt x="58" y="51"/>
                  </a:lnTo>
                  <a:lnTo>
                    <a:pt x="71" y="42"/>
                  </a:lnTo>
                  <a:lnTo>
                    <a:pt x="84" y="34"/>
                  </a:lnTo>
                  <a:lnTo>
                    <a:pt x="96" y="26"/>
                  </a:lnTo>
                  <a:lnTo>
                    <a:pt x="109" y="17"/>
                  </a:lnTo>
                  <a:lnTo>
                    <a:pt x="117" y="13"/>
                  </a:lnTo>
                  <a:lnTo>
                    <a:pt x="125" y="9"/>
                  </a:lnTo>
                  <a:lnTo>
                    <a:pt x="134" y="5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46" y="5"/>
                  </a:lnTo>
                  <a:lnTo>
                    <a:pt x="146" y="9"/>
                  </a:lnTo>
                  <a:lnTo>
                    <a:pt x="142" y="13"/>
                  </a:lnTo>
                  <a:lnTo>
                    <a:pt x="138" y="17"/>
                  </a:lnTo>
                  <a:lnTo>
                    <a:pt x="130" y="26"/>
                  </a:lnTo>
                  <a:lnTo>
                    <a:pt x="117" y="38"/>
                  </a:lnTo>
                  <a:lnTo>
                    <a:pt x="100" y="51"/>
                  </a:lnTo>
                  <a:lnTo>
                    <a:pt x="92" y="59"/>
                  </a:lnTo>
                  <a:lnTo>
                    <a:pt x="79" y="67"/>
                  </a:lnTo>
                  <a:lnTo>
                    <a:pt x="71" y="76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6" y="97"/>
                  </a:lnTo>
                  <a:lnTo>
                    <a:pt x="38" y="101"/>
                  </a:lnTo>
                  <a:lnTo>
                    <a:pt x="33" y="105"/>
                  </a:lnTo>
                  <a:lnTo>
                    <a:pt x="29" y="105"/>
                  </a:lnTo>
                  <a:lnTo>
                    <a:pt x="29" y="109"/>
                  </a:lnTo>
                  <a:lnTo>
                    <a:pt x="29" y="1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0">
              <a:extLst>
                <a:ext uri="{FF2B5EF4-FFF2-40B4-BE49-F238E27FC236}">
                  <a16:creationId xmlns:a16="http://schemas.microsoft.com/office/drawing/2014/main" id="{1AC4BCED-04E6-44A5-A36D-0677679E8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653" y="15296978"/>
              <a:ext cx="954457" cy="262821"/>
            </a:xfrm>
            <a:custGeom>
              <a:avLst/>
              <a:gdLst>
                <a:gd name="T0" fmla="*/ 4 w 138"/>
                <a:gd name="T1" fmla="*/ 33 h 38"/>
                <a:gd name="T2" fmla="*/ 0 w 138"/>
                <a:gd name="T3" fmla="*/ 29 h 38"/>
                <a:gd name="T4" fmla="*/ 0 w 138"/>
                <a:gd name="T5" fmla="*/ 25 h 38"/>
                <a:gd name="T6" fmla="*/ 0 w 138"/>
                <a:gd name="T7" fmla="*/ 25 h 38"/>
                <a:gd name="T8" fmla="*/ 0 w 138"/>
                <a:gd name="T9" fmla="*/ 25 h 38"/>
                <a:gd name="T10" fmla="*/ 4 w 138"/>
                <a:gd name="T11" fmla="*/ 21 h 38"/>
                <a:gd name="T12" fmla="*/ 4 w 138"/>
                <a:gd name="T13" fmla="*/ 21 h 38"/>
                <a:gd name="T14" fmla="*/ 9 w 138"/>
                <a:gd name="T15" fmla="*/ 21 h 38"/>
                <a:gd name="T16" fmla="*/ 17 w 138"/>
                <a:gd name="T17" fmla="*/ 17 h 38"/>
                <a:gd name="T18" fmla="*/ 25 w 138"/>
                <a:gd name="T19" fmla="*/ 17 h 38"/>
                <a:gd name="T20" fmla="*/ 34 w 138"/>
                <a:gd name="T21" fmla="*/ 12 h 38"/>
                <a:gd name="T22" fmla="*/ 42 w 138"/>
                <a:gd name="T23" fmla="*/ 12 h 38"/>
                <a:gd name="T24" fmla="*/ 55 w 138"/>
                <a:gd name="T25" fmla="*/ 8 h 38"/>
                <a:gd name="T26" fmla="*/ 67 w 138"/>
                <a:gd name="T27" fmla="*/ 8 h 38"/>
                <a:gd name="T28" fmla="*/ 75 w 138"/>
                <a:gd name="T29" fmla="*/ 4 h 38"/>
                <a:gd name="T30" fmla="*/ 88 w 138"/>
                <a:gd name="T31" fmla="*/ 4 h 38"/>
                <a:gd name="T32" fmla="*/ 92 w 138"/>
                <a:gd name="T33" fmla="*/ 0 h 38"/>
                <a:gd name="T34" fmla="*/ 101 w 138"/>
                <a:gd name="T35" fmla="*/ 0 h 38"/>
                <a:gd name="T36" fmla="*/ 105 w 138"/>
                <a:gd name="T37" fmla="*/ 0 h 38"/>
                <a:gd name="T38" fmla="*/ 109 w 138"/>
                <a:gd name="T39" fmla="*/ 0 h 38"/>
                <a:gd name="T40" fmla="*/ 113 w 138"/>
                <a:gd name="T41" fmla="*/ 0 h 38"/>
                <a:gd name="T42" fmla="*/ 126 w 138"/>
                <a:gd name="T43" fmla="*/ 0 h 38"/>
                <a:gd name="T44" fmla="*/ 130 w 138"/>
                <a:gd name="T45" fmla="*/ 0 h 38"/>
                <a:gd name="T46" fmla="*/ 138 w 138"/>
                <a:gd name="T47" fmla="*/ 8 h 38"/>
                <a:gd name="T48" fmla="*/ 138 w 138"/>
                <a:gd name="T49" fmla="*/ 8 h 38"/>
                <a:gd name="T50" fmla="*/ 138 w 138"/>
                <a:gd name="T51" fmla="*/ 12 h 38"/>
                <a:gd name="T52" fmla="*/ 138 w 138"/>
                <a:gd name="T53" fmla="*/ 12 h 38"/>
                <a:gd name="T54" fmla="*/ 134 w 138"/>
                <a:gd name="T55" fmla="*/ 12 h 38"/>
                <a:gd name="T56" fmla="*/ 130 w 138"/>
                <a:gd name="T57" fmla="*/ 17 h 38"/>
                <a:gd name="T58" fmla="*/ 126 w 138"/>
                <a:gd name="T59" fmla="*/ 17 h 38"/>
                <a:gd name="T60" fmla="*/ 117 w 138"/>
                <a:gd name="T61" fmla="*/ 21 h 38"/>
                <a:gd name="T62" fmla="*/ 109 w 138"/>
                <a:gd name="T63" fmla="*/ 21 h 38"/>
                <a:gd name="T64" fmla="*/ 96 w 138"/>
                <a:gd name="T65" fmla="*/ 25 h 38"/>
                <a:gd name="T66" fmla="*/ 84 w 138"/>
                <a:gd name="T67" fmla="*/ 29 h 38"/>
                <a:gd name="T68" fmla="*/ 71 w 138"/>
                <a:gd name="T69" fmla="*/ 29 h 38"/>
                <a:gd name="T70" fmla="*/ 59 w 138"/>
                <a:gd name="T71" fmla="*/ 33 h 38"/>
                <a:gd name="T72" fmla="*/ 50 w 138"/>
                <a:gd name="T73" fmla="*/ 33 h 38"/>
                <a:gd name="T74" fmla="*/ 42 w 138"/>
                <a:gd name="T75" fmla="*/ 38 h 38"/>
                <a:gd name="T76" fmla="*/ 34 w 138"/>
                <a:gd name="T77" fmla="*/ 38 h 38"/>
                <a:gd name="T78" fmla="*/ 29 w 138"/>
                <a:gd name="T79" fmla="*/ 38 h 38"/>
                <a:gd name="T80" fmla="*/ 25 w 138"/>
                <a:gd name="T81" fmla="*/ 38 h 38"/>
                <a:gd name="T82" fmla="*/ 21 w 138"/>
                <a:gd name="T83" fmla="*/ 38 h 38"/>
                <a:gd name="T84" fmla="*/ 13 w 138"/>
                <a:gd name="T85" fmla="*/ 38 h 38"/>
                <a:gd name="T86" fmla="*/ 4 w 138"/>
                <a:gd name="T87" fmla="*/ 33 h 38"/>
                <a:gd name="T88" fmla="*/ 4 w 138"/>
                <a:gd name="T89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" h="38">
                  <a:moveTo>
                    <a:pt x="4" y="33"/>
                  </a:move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9" y="21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34" y="12"/>
                  </a:lnTo>
                  <a:lnTo>
                    <a:pt x="42" y="12"/>
                  </a:lnTo>
                  <a:lnTo>
                    <a:pt x="55" y="8"/>
                  </a:lnTo>
                  <a:lnTo>
                    <a:pt x="67" y="8"/>
                  </a:lnTo>
                  <a:lnTo>
                    <a:pt x="75" y="4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4" y="12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17" y="21"/>
                  </a:lnTo>
                  <a:lnTo>
                    <a:pt x="109" y="21"/>
                  </a:lnTo>
                  <a:lnTo>
                    <a:pt x="96" y="25"/>
                  </a:lnTo>
                  <a:lnTo>
                    <a:pt x="84" y="29"/>
                  </a:lnTo>
                  <a:lnTo>
                    <a:pt x="71" y="29"/>
                  </a:lnTo>
                  <a:lnTo>
                    <a:pt x="59" y="33"/>
                  </a:lnTo>
                  <a:lnTo>
                    <a:pt x="50" y="33"/>
                  </a:lnTo>
                  <a:lnTo>
                    <a:pt x="42" y="38"/>
                  </a:lnTo>
                  <a:lnTo>
                    <a:pt x="34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3" y="38"/>
                  </a:lnTo>
                  <a:lnTo>
                    <a:pt x="4" y="33"/>
                  </a:lnTo>
                  <a:lnTo>
                    <a:pt x="4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1">
              <a:extLst>
                <a:ext uri="{FF2B5EF4-FFF2-40B4-BE49-F238E27FC236}">
                  <a16:creationId xmlns:a16="http://schemas.microsoft.com/office/drawing/2014/main" id="{6AE6476E-4B97-4928-875D-88D7ADFAC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656" y="15815706"/>
              <a:ext cx="1099702" cy="290487"/>
            </a:xfrm>
            <a:custGeom>
              <a:avLst/>
              <a:gdLst>
                <a:gd name="T0" fmla="*/ 0 w 159"/>
                <a:gd name="T1" fmla="*/ 34 h 42"/>
                <a:gd name="T2" fmla="*/ 0 w 159"/>
                <a:gd name="T3" fmla="*/ 29 h 42"/>
                <a:gd name="T4" fmla="*/ 0 w 159"/>
                <a:gd name="T5" fmla="*/ 29 h 42"/>
                <a:gd name="T6" fmla="*/ 0 w 159"/>
                <a:gd name="T7" fmla="*/ 25 h 42"/>
                <a:gd name="T8" fmla="*/ 0 w 159"/>
                <a:gd name="T9" fmla="*/ 25 h 42"/>
                <a:gd name="T10" fmla="*/ 4 w 159"/>
                <a:gd name="T11" fmla="*/ 25 h 42"/>
                <a:gd name="T12" fmla="*/ 12 w 159"/>
                <a:gd name="T13" fmla="*/ 25 h 42"/>
                <a:gd name="T14" fmla="*/ 21 w 159"/>
                <a:gd name="T15" fmla="*/ 21 h 42"/>
                <a:gd name="T16" fmla="*/ 33 w 159"/>
                <a:gd name="T17" fmla="*/ 21 h 42"/>
                <a:gd name="T18" fmla="*/ 46 w 159"/>
                <a:gd name="T19" fmla="*/ 17 h 42"/>
                <a:gd name="T20" fmla="*/ 62 w 159"/>
                <a:gd name="T21" fmla="*/ 17 h 42"/>
                <a:gd name="T22" fmla="*/ 79 w 159"/>
                <a:gd name="T23" fmla="*/ 13 h 42"/>
                <a:gd name="T24" fmla="*/ 96 w 159"/>
                <a:gd name="T25" fmla="*/ 8 h 42"/>
                <a:gd name="T26" fmla="*/ 113 w 159"/>
                <a:gd name="T27" fmla="*/ 4 h 42"/>
                <a:gd name="T28" fmla="*/ 129 w 159"/>
                <a:gd name="T29" fmla="*/ 0 h 42"/>
                <a:gd name="T30" fmla="*/ 138 w 159"/>
                <a:gd name="T31" fmla="*/ 0 h 42"/>
                <a:gd name="T32" fmla="*/ 146 w 159"/>
                <a:gd name="T33" fmla="*/ 4 h 42"/>
                <a:gd name="T34" fmla="*/ 154 w 159"/>
                <a:gd name="T35" fmla="*/ 4 h 42"/>
                <a:gd name="T36" fmla="*/ 159 w 159"/>
                <a:gd name="T37" fmla="*/ 8 h 42"/>
                <a:gd name="T38" fmla="*/ 159 w 159"/>
                <a:gd name="T39" fmla="*/ 13 h 42"/>
                <a:gd name="T40" fmla="*/ 159 w 159"/>
                <a:gd name="T41" fmla="*/ 13 h 42"/>
                <a:gd name="T42" fmla="*/ 159 w 159"/>
                <a:gd name="T43" fmla="*/ 17 h 42"/>
                <a:gd name="T44" fmla="*/ 154 w 159"/>
                <a:gd name="T45" fmla="*/ 17 h 42"/>
                <a:gd name="T46" fmla="*/ 150 w 159"/>
                <a:gd name="T47" fmla="*/ 21 h 42"/>
                <a:gd name="T48" fmla="*/ 142 w 159"/>
                <a:gd name="T49" fmla="*/ 21 h 42"/>
                <a:gd name="T50" fmla="*/ 133 w 159"/>
                <a:gd name="T51" fmla="*/ 25 h 42"/>
                <a:gd name="T52" fmla="*/ 121 w 159"/>
                <a:gd name="T53" fmla="*/ 29 h 42"/>
                <a:gd name="T54" fmla="*/ 104 w 159"/>
                <a:gd name="T55" fmla="*/ 29 h 42"/>
                <a:gd name="T56" fmla="*/ 92 w 159"/>
                <a:gd name="T57" fmla="*/ 34 h 42"/>
                <a:gd name="T58" fmla="*/ 75 w 159"/>
                <a:gd name="T59" fmla="*/ 34 h 42"/>
                <a:gd name="T60" fmla="*/ 58 w 159"/>
                <a:gd name="T61" fmla="*/ 38 h 42"/>
                <a:gd name="T62" fmla="*/ 46 w 159"/>
                <a:gd name="T63" fmla="*/ 38 h 42"/>
                <a:gd name="T64" fmla="*/ 33 w 159"/>
                <a:gd name="T65" fmla="*/ 42 h 42"/>
                <a:gd name="T66" fmla="*/ 25 w 159"/>
                <a:gd name="T67" fmla="*/ 42 h 42"/>
                <a:gd name="T68" fmla="*/ 21 w 159"/>
                <a:gd name="T69" fmla="*/ 42 h 42"/>
                <a:gd name="T70" fmla="*/ 16 w 159"/>
                <a:gd name="T71" fmla="*/ 42 h 42"/>
                <a:gd name="T72" fmla="*/ 12 w 159"/>
                <a:gd name="T73" fmla="*/ 42 h 42"/>
                <a:gd name="T74" fmla="*/ 4 w 159"/>
                <a:gd name="T75" fmla="*/ 38 h 42"/>
                <a:gd name="T76" fmla="*/ 4 w 159"/>
                <a:gd name="T77" fmla="*/ 38 h 42"/>
                <a:gd name="T78" fmla="*/ 0 w 159"/>
                <a:gd name="T79" fmla="*/ 34 h 42"/>
                <a:gd name="T80" fmla="*/ 0 w 159"/>
                <a:gd name="T8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9" h="42">
                  <a:moveTo>
                    <a:pt x="0" y="34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2" y="25"/>
                  </a:lnTo>
                  <a:lnTo>
                    <a:pt x="21" y="21"/>
                  </a:lnTo>
                  <a:lnTo>
                    <a:pt x="33" y="21"/>
                  </a:lnTo>
                  <a:lnTo>
                    <a:pt x="46" y="17"/>
                  </a:lnTo>
                  <a:lnTo>
                    <a:pt x="62" y="17"/>
                  </a:lnTo>
                  <a:lnTo>
                    <a:pt x="79" y="13"/>
                  </a:lnTo>
                  <a:lnTo>
                    <a:pt x="96" y="8"/>
                  </a:lnTo>
                  <a:lnTo>
                    <a:pt x="113" y="4"/>
                  </a:lnTo>
                  <a:lnTo>
                    <a:pt x="129" y="0"/>
                  </a:lnTo>
                  <a:lnTo>
                    <a:pt x="138" y="0"/>
                  </a:lnTo>
                  <a:lnTo>
                    <a:pt x="146" y="4"/>
                  </a:lnTo>
                  <a:lnTo>
                    <a:pt x="154" y="4"/>
                  </a:lnTo>
                  <a:lnTo>
                    <a:pt x="159" y="8"/>
                  </a:lnTo>
                  <a:lnTo>
                    <a:pt x="159" y="13"/>
                  </a:lnTo>
                  <a:lnTo>
                    <a:pt x="159" y="13"/>
                  </a:lnTo>
                  <a:lnTo>
                    <a:pt x="159" y="17"/>
                  </a:lnTo>
                  <a:lnTo>
                    <a:pt x="154" y="17"/>
                  </a:lnTo>
                  <a:lnTo>
                    <a:pt x="150" y="21"/>
                  </a:lnTo>
                  <a:lnTo>
                    <a:pt x="142" y="21"/>
                  </a:lnTo>
                  <a:lnTo>
                    <a:pt x="133" y="25"/>
                  </a:lnTo>
                  <a:lnTo>
                    <a:pt x="121" y="29"/>
                  </a:lnTo>
                  <a:lnTo>
                    <a:pt x="104" y="29"/>
                  </a:lnTo>
                  <a:lnTo>
                    <a:pt x="92" y="34"/>
                  </a:lnTo>
                  <a:lnTo>
                    <a:pt x="75" y="34"/>
                  </a:lnTo>
                  <a:lnTo>
                    <a:pt x="58" y="38"/>
                  </a:lnTo>
                  <a:lnTo>
                    <a:pt x="46" y="38"/>
                  </a:lnTo>
                  <a:lnTo>
                    <a:pt x="33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2">
              <a:extLst>
                <a:ext uri="{FF2B5EF4-FFF2-40B4-BE49-F238E27FC236}">
                  <a16:creationId xmlns:a16="http://schemas.microsoft.com/office/drawing/2014/main" id="{7A5ABDCE-CEED-4A2F-82A1-C5C113374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318" y="15988613"/>
              <a:ext cx="1044372" cy="1155033"/>
            </a:xfrm>
            <a:custGeom>
              <a:avLst/>
              <a:gdLst>
                <a:gd name="T0" fmla="*/ 126 w 151"/>
                <a:gd name="T1" fmla="*/ 121 h 167"/>
                <a:gd name="T2" fmla="*/ 134 w 151"/>
                <a:gd name="T3" fmla="*/ 130 h 167"/>
                <a:gd name="T4" fmla="*/ 143 w 151"/>
                <a:gd name="T5" fmla="*/ 138 h 167"/>
                <a:gd name="T6" fmla="*/ 151 w 151"/>
                <a:gd name="T7" fmla="*/ 142 h 167"/>
                <a:gd name="T8" fmla="*/ 151 w 151"/>
                <a:gd name="T9" fmla="*/ 151 h 167"/>
                <a:gd name="T10" fmla="*/ 151 w 151"/>
                <a:gd name="T11" fmla="*/ 159 h 167"/>
                <a:gd name="T12" fmla="*/ 151 w 151"/>
                <a:gd name="T13" fmla="*/ 167 h 167"/>
                <a:gd name="T14" fmla="*/ 143 w 151"/>
                <a:gd name="T15" fmla="*/ 167 h 167"/>
                <a:gd name="T16" fmla="*/ 138 w 151"/>
                <a:gd name="T17" fmla="*/ 167 h 167"/>
                <a:gd name="T18" fmla="*/ 134 w 151"/>
                <a:gd name="T19" fmla="*/ 167 h 167"/>
                <a:gd name="T20" fmla="*/ 130 w 151"/>
                <a:gd name="T21" fmla="*/ 167 h 167"/>
                <a:gd name="T22" fmla="*/ 122 w 151"/>
                <a:gd name="T23" fmla="*/ 163 h 167"/>
                <a:gd name="T24" fmla="*/ 117 w 151"/>
                <a:gd name="T25" fmla="*/ 155 h 167"/>
                <a:gd name="T26" fmla="*/ 109 w 151"/>
                <a:gd name="T27" fmla="*/ 151 h 167"/>
                <a:gd name="T28" fmla="*/ 101 w 151"/>
                <a:gd name="T29" fmla="*/ 142 h 167"/>
                <a:gd name="T30" fmla="*/ 80 w 151"/>
                <a:gd name="T31" fmla="*/ 130 h 167"/>
                <a:gd name="T32" fmla="*/ 67 w 151"/>
                <a:gd name="T33" fmla="*/ 126 h 167"/>
                <a:gd name="T34" fmla="*/ 59 w 151"/>
                <a:gd name="T35" fmla="*/ 117 h 167"/>
                <a:gd name="T36" fmla="*/ 46 w 151"/>
                <a:gd name="T37" fmla="*/ 113 h 167"/>
                <a:gd name="T38" fmla="*/ 30 w 151"/>
                <a:gd name="T39" fmla="*/ 109 h 167"/>
                <a:gd name="T40" fmla="*/ 17 w 151"/>
                <a:gd name="T41" fmla="*/ 100 h 167"/>
                <a:gd name="T42" fmla="*/ 9 w 151"/>
                <a:gd name="T43" fmla="*/ 100 h 167"/>
                <a:gd name="T44" fmla="*/ 5 w 151"/>
                <a:gd name="T45" fmla="*/ 96 h 167"/>
                <a:gd name="T46" fmla="*/ 0 w 151"/>
                <a:gd name="T47" fmla="*/ 92 h 167"/>
                <a:gd name="T48" fmla="*/ 0 w 151"/>
                <a:gd name="T49" fmla="*/ 88 h 167"/>
                <a:gd name="T50" fmla="*/ 5 w 151"/>
                <a:gd name="T51" fmla="*/ 88 h 167"/>
                <a:gd name="T52" fmla="*/ 5 w 151"/>
                <a:gd name="T53" fmla="*/ 80 h 167"/>
                <a:gd name="T54" fmla="*/ 9 w 151"/>
                <a:gd name="T55" fmla="*/ 75 h 167"/>
                <a:gd name="T56" fmla="*/ 13 w 151"/>
                <a:gd name="T57" fmla="*/ 59 h 167"/>
                <a:gd name="T58" fmla="*/ 17 w 151"/>
                <a:gd name="T59" fmla="*/ 46 h 167"/>
                <a:gd name="T60" fmla="*/ 21 w 151"/>
                <a:gd name="T61" fmla="*/ 38 h 167"/>
                <a:gd name="T62" fmla="*/ 21 w 151"/>
                <a:gd name="T63" fmla="*/ 25 h 167"/>
                <a:gd name="T64" fmla="*/ 21 w 151"/>
                <a:gd name="T65" fmla="*/ 13 h 167"/>
                <a:gd name="T66" fmla="*/ 21 w 151"/>
                <a:gd name="T67" fmla="*/ 0 h 167"/>
                <a:gd name="T68" fmla="*/ 34 w 151"/>
                <a:gd name="T69" fmla="*/ 4 h 167"/>
                <a:gd name="T70" fmla="*/ 42 w 151"/>
                <a:gd name="T71" fmla="*/ 9 h 167"/>
                <a:gd name="T72" fmla="*/ 46 w 151"/>
                <a:gd name="T73" fmla="*/ 13 h 167"/>
                <a:gd name="T74" fmla="*/ 51 w 151"/>
                <a:gd name="T75" fmla="*/ 17 h 167"/>
                <a:gd name="T76" fmla="*/ 51 w 151"/>
                <a:gd name="T77" fmla="*/ 21 h 167"/>
                <a:gd name="T78" fmla="*/ 51 w 151"/>
                <a:gd name="T79" fmla="*/ 29 h 167"/>
                <a:gd name="T80" fmla="*/ 46 w 151"/>
                <a:gd name="T81" fmla="*/ 42 h 167"/>
                <a:gd name="T82" fmla="*/ 42 w 151"/>
                <a:gd name="T83" fmla="*/ 55 h 167"/>
                <a:gd name="T84" fmla="*/ 34 w 151"/>
                <a:gd name="T85" fmla="*/ 67 h 167"/>
                <a:gd name="T86" fmla="*/ 30 w 151"/>
                <a:gd name="T87" fmla="*/ 75 h 167"/>
                <a:gd name="T88" fmla="*/ 30 w 151"/>
                <a:gd name="T89" fmla="*/ 84 h 167"/>
                <a:gd name="T90" fmla="*/ 30 w 151"/>
                <a:gd name="T91" fmla="*/ 84 h 167"/>
                <a:gd name="T92" fmla="*/ 34 w 151"/>
                <a:gd name="T93" fmla="*/ 88 h 167"/>
                <a:gd name="T94" fmla="*/ 38 w 151"/>
                <a:gd name="T95" fmla="*/ 88 h 167"/>
                <a:gd name="T96" fmla="*/ 51 w 151"/>
                <a:gd name="T97" fmla="*/ 92 h 167"/>
                <a:gd name="T98" fmla="*/ 59 w 151"/>
                <a:gd name="T99" fmla="*/ 96 h 167"/>
                <a:gd name="T100" fmla="*/ 67 w 151"/>
                <a:gd name="T101" fmla="*/ 100 h 167"/>
                <a:gd name="T102" fmla="*/ 84 w 151"/>
                <a:gd name="T103" fmla="*/ 105 h 167"/>
                <a:gd name="T104" fmla="*/ 97 w 151"/>
                <a:gd name="T105" fmla="*/ 109 h 167"/>
                <a:gd name="T106" fmla="*/ 113 w 151"/>
                <a:gd name="T107" fmla="*/ 117 h 167"/>
                <a:gd name="T108" fmla="*/ 126 w 151"/>
                <a:gd name="T109" fmla="*/ 121 h 167"/>
                <a:gd name="T110" fmla="*/ 126 w 151"/>
                <a:gd name="T111" fmla="*/ 12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" h="167">
                  <a:moveTo>
                    <a:pt x="126" y="121"/>
                  </a:moveTo>
                  <a:lnTo>
                    <a:pt x="134" y="130"/>
                  </a:lnTo>
                  <a:lnTo>
                    <a:pt x="143" y="138"/>
                  </a:lnTo>
                  <a:lnTo>
                    <a:pt x="151" y="142"/>
                  </a:lnTo>
                  <a:lnTo>
                    <a:pt x="151" y="151"/>
                  </a:lnTo>
                  <a:lnTo>
                    <a:pt x="151" y="159"/>
                  </a:lnTo>
                  <a:lnTo>
                    <a:pt x="151" y="167"/>
                  </a:lnTo>
                  <a:lnTo>
                    <a:pt x="143" y="167"/>
                  </a:lnTo>
                  <a:lnTo>
                    <a:pt x="138" y="167"/>
                  </a:lnTo>
                  <a:lnTo>
                    <a:pt x="134" y="167"/>
                  </a:lnTo>
                  <a:lnTo>
                    <a:pt x="130" y="167"/>
                  </a:lnTo>
                  <a:lnTo>
                    <a:pt x="122" y="163"/>
                  </a:lnTo>
                  <a:lnTo>
                    <a:pt x="117" y="155"/>
                  </a:lnTo>
                  <a:lnTo>
                    <a:pt x="109" y="151"/>
                  </a:lnTo>
                  <a:lnTo>
                    <a:pt x="101" y="142"/>
                  </a:lnTo>
                  <a:lnTo>
                    <a:pt x="80" y="130"/>
                  </a:lnTo>
                  <a:lnTo>
                    <a:pt x="67" y="126"/>
                  </a:lnTo>
                  <a:lnTo>
                    <a:pt x="59" y="117"/>
                  </a:lnTo>
                  <a:lnTo>
                    <a:pt x="46" y="113"/>
                  </a:lnTo>
                  <a:lnTo>
                    <a:pt x="30" y="109"/>
                  </a:lnTo>
                  <a:lnTo>
                    <a:pt x="17" y="100"/>
                  </a:lnTo>
                  <a:lnTo>
                    <a:pt x="9" y="100"/>
                  </a:lnTo>
                  <a:lnTo>
                    <a:pt x="5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5" y="88"/>
                  </a:lnTo>
                  <a:lnTo>
                    <a:pt x="5" y="80"/>
                  </a:lnTo>
                  <a:lnTo>
                    <a:pt x="9" y="75"/>
                  </a:lnTo>
                  <a:lnTo>
                    <a:pt x="13" y="59"/>
                  </a:lnTo>
                  <a:lnTo>
                    <a:pt x="17" y="46"/>
                  </a:lnTo>
                  <a:lnTo>
                    <a:pt x="21" y="38"/>
                  </a:lnTo>
                  <a:lnTo>
                    <a:pt x="21" y="25"/>
                  </a:lnTo>
                  <a:lnTo>
                    <a:pt x="21" y="13"/>
                  </a:lnTo>
                  <a:lnTo>
                    <a:pt x="21" y="0"/>
                  </a:lnTo>
                  <a:lnTo>
                    <a:pt x="34" y="4"/>
                  </a:lnTo>
                  <a:lnTo>
                    <a:pt x="42" y="9"/>
                  </a:lnTo>
                  <a:lnTo>
                    <a:pt x="46" y="13"/>
                  </a:lnTo>
                  <a:lnTo>
                    <a:pt x="51" y="17"/>
                  </a:lnTo>
                  <a:lnTo>
                    <a:pt x="51" y="21"/>
                  </a:lnTo>
                  <a:lnTo>
                    <a:pt x="51" y="29"/>
                  </a:lnTo>
                  <a:lnTo>
                    <a:pt x="46" y="42"/>
                  </a:lnTo>
                  <a:lnTo>
                    <a:pt x="42" y="55"/>
                  </a:lnTo>
                  <a:lnTo>
                    <a:pt x="34" y="67"/>
                  </a:lnTo>
                  <a:lnTo>
                    <a:pt x="30" y="75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34" y="88"/>
                  </a:lnTo>
                  <a:lnTo>
                    <a:pt x="38" y="88"/>
                  </a:lnTo>
                  <a:lnTo>
                    <a:pt x="51" y="92"/>
                  </a:lnTo>
                  <a:lnTo>
                    <a:pt x="59" y="96"/>
                  </a:lnTo>
                  <a:lnTo>
                    <a:pt x="67" y="100"/>
                  </a:lnTo>
                  <a:lnTo>
                    <a:pt x="84" y="105"/>
                  </a:lnTo>
                  <a:lnTo>
                    <a:pt x="97" y="109"/>
                  </a:lnTo>
                  <a:lnTo>
                    <a:pt x="113" y="117"/>
                  </a:lnTo>
                  <a:lnTo>
                    <a:pt x="126" y="121"/>
                  </a:lnTo>
                  <a:lnTo>
                    <a:pt x="126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3">
              <a:extLst>
                <a:ext uri="{FF2B5EF4-FFF2-40B4-BE49-F238E27FC236}">
                  <a16:creationId xmlns:a16="http://schemas.microsoft.com/office/drawing/2014/main" id="{EA2737D9-A24B-4670-BB87-8A5AB3227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835" y="16189189"/>
              <a:ext cx="1708342" cy="318152"/>
            </a:xfrm>
            <a:custGeom>
              <a:avLst/>
              <a:gdLst>
                <a:gd name="T0" fmla="*/ 217 w 247"/>
                <a:gd name="T1" fmla="*/ 0 h 46"/>
                <a:gd name="T2" fmla="*/ 226 w 247"/>
                <a:gd name="T3" fmla="*/ 5 h 46"/>
                <a:gd name="T4" fmla="*/ 238 w 247"/>
                <a:gd name="T5" fmla="*/ 13 h 46"/>
                <a:gd name="T6" fmla="*/ 247 w 247"/>
                <a:gd name="T7" fmla="*/ 21 h 46"/>
                <a:gd name="T8" fmla="*/ 243 w 247"/>
                <a:gd name="T9" fmla="*/ 26 h 46"/>
                <a:gd name="T10" fmla="*/ 238 w 247"/>
                <a:gd name="T11" fmla="*/ 30 h 46"/>
                <a:gd name="T12" fmla="*/ 226 w 247"/>
                <a:gd name="T13" fmla="*/ 30 h 46"/>
                <a:gd name="T14" fmla="*/ 213 w 247"/>
                <a:gd name="T15" fmla="*/ 34 h 46"/>
                <a:gd name="T16" fmla="*/ 184 w 247"/>
                <a:gd name="T17" fmla="*/ 34 h 46"/>
                <a:gd name="T18" fmla="*/ 146 w 247"/>
                <a:gd name="T19" fmla="*/ 34 h 46"/>
                <a:gd name="T20" fmla="*/ 113 w 247"/>
                <a:gd name="T21" fmla="*/ 34 h 46"/>
                <a:gd name="T22" fmla="*/ 79 w 247"/>
                <a:gd name="T23" fmla="*/ 38 h 46"/>
                <a:gd name="T24" fmla="*/ 50 w 247"/>
                <a:gd name="T25" fmla="*/ 42 h 46"/>
                <a:gd name="T26" fmla="*/ 38 w 247"/>
                <a:gd name="T27" fmla="*/ 46 h 46"/>
                <a:gd name="T28" fmla="*/ 25 w 247"/>
                <a:gd name="T29" fmla="*/ 46 h 46"/>
                <a:gd name="T30" fmla="*/ 17 w 247"/>
                <a:gd name="T31" fmla="*/ 46 h 46"/>
                <a:gd name="T32" fmla="*/ 13 w 247"/>
                <a:gd name="T33" fmla="*/ 46 h 46"/>
                <a:gd name="T34" fmla="*/ 4 w 247"/>
                <a:gd name="T35" fmla="*/ 42 h 46"/>
                <a:gd name="T36" fmla="*/ 0 w 247"/>
                <a:gd name="T37" fmla="*/ 30 h 46"/>
                <a:gd name="T38" fmla="*/ 0 w 247"/>
                <a:gd name="T39" fmla="*/ 26 h 46"/>
                <a:gd name="T40" fmla="*/ 8 w 247"/>
                <a:gd name="T41" fmla="*/ 26 h 46"/>
                <a:gd name="T42" fmla="*/ 21 w 247"/>
                <a:gd name="T43" fmla="*/ 26 h 46"/>
                <a:gd name="T44" fmla="*/ 33 w 247"/>
                <a:gd name="T45" fmla="*/ 21 h 46"/>
                <a:gd name="T46" fmla="*/ 54 w 247"/>
                <a:gd name="T47" fmla="*/ 21 h 46"/>
                <a:gd name="T48" fmla="*/ 84 w 247"/>
                <a:gd name="T49" fmla="*/ 17 h 46"/>
                <a:gd name="T50" fmla="*/ 117 w 247"/>
                <a:gd name="T51" fmla="*/ 13 h 46"/>
                <a:gd name="T52" fmla="*/ 142 w 247"/>
                <a:gd name="T53" fmla="*/ 9 h 46"/>
                <a:gd name="T54" fmla="*/ 163 w 247"/>
                <a:gd name="T55" fmla="*/ 9 h 46"/>
                <a:gd name="T56" fmla="*/ 180 w 247"/>
                <a:gd name="T57" fmla="*/ 5 h 46"/>
                <a:gd name="T58" fmla="*/ 192 w 247"/>
                <a:gd name="T59" fmla="*/ 0 h 46"/>
                <a:gd name="T60" fmla="*/ 209 w 247"/>
                <a:gd name="T61" fmla="*/ 0 h 46"/>
                <a:gd name="T62" fmla="*/ 213 w 247"/>
                <a:gd name="T6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46">
                  <a:moveTo>
                    <a:pt x="213" y="0"/>
                  </a:moveTo>
                  <a:lnTo>
                    <a:pt x="217" y="0"/>
                  </a:lnTo>
                  <a:lnTo>
                    <a:pt x="222" y="5"/>
                  </a:lnTo>
                  <a:lnTo>
                    <a:pt x="226" y="5"/>
                  </a:lnTo>
                  <a:lnTo>
                    <a:pt x="234" y="9"/>
                  </a:lnTo>
                  <a:lnTo>
                    <a:pt x="238" y="13"/>
                  </a:lnTo>
                  <a:lnTo>
                    <a:pt x="243" y="17"/>
                  </a:lnTo>
                  <a:lnTo>
                    <a:pt x="247" y="21"/>
                  </a:lnTo>
                  <a:lnTo>
                    <a:pt x="247" y="26"/>
                  </a:lnTo>
                  <a:lnTo>
                    <a:pt x="243" y="26"/>
                  </a:lnTo>
                  <a:lnTo>
                    <a:pt x="243" y="30"/>
                  </a:lnTo>
                  <a:lnTo>
                    <a:pt x="238" y="30"/>
                  </a:lnTo>
                  <a:lnTo>
                    <a:pt x="234" y="30"/>
                  </a:lnTo>
                  <a:lnTo>
                    <a:pt x="226" y="30"/>
                  </a:lnTo>
                  <a:lnTo>
                    <a:pt x="222" y="30"/>
                  </a:lnTo>
                  <a:lnTo>
                    <a:pt x="213" y="34"/>
                  </a:lnTo>
                  <a:lnTo>
                    <a:pt x="201" y="34"/>
                  </a:lnTo>
                  <a:lnTo>
                    <a:pt x="184" y="34"/>
                  </a:lnTo>
                  <a:lnTo>
                    <a:pt x="163" y="34"/>
                  </a:lnTo>
                  <a:lnTo>
                    <a:pt x="146" y="34"/>
                  </a:lnTo>
                  <a:lnTo>
                    <a:pt x="130" y="34"/>
                  </a:lnTo>
                  <a:lnTo>
                    <a:pt x="113" y="34"/>
                  </a:lnTo>
                  <a:lnTo>
                    <a:pt x="96" y="38"/>
                  </a:lnTo>
                  <a:lnTo>
                    <a:pt x="79" y="38"/>
                  </a:lnTo>
                  <a:lnTo>
                    <a:pt x="59" y="42"/>
                  </a:lnTo>
                  <a:lnTo>
                    <a:pt x="50" y="42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7" y="26"/>
                  </a:lnTo>
                  <a:lnTo>
                    <a:pt x="21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46" y="21"/>
                  </a:lnTo>
                  <a:lnTo>
                    <a:pt x="54" y="21"/>
                  </a:lnTo>
                  <a:lnTo>
                    <a:pt x="71" y="17"/>
                  </a:lnTo>
                  <a:lnTo>
                    <a:pt x="84" y="17"/>
                  </a:lnTo>
                  <a:lnTo>
                    <a:pt x="100" y="17"/>
                  </a:lnTo>
                  <a:lnTo>
                    <a:pt x="117" y="13"/>
                  </a:lnTo>
                  <a:lnTo>
                    <a:pt x="130" y="13"/>
                  </a:lnTo>
                  <a:lnTo>
                    <a:pt x="142" y="9"/>
                  </a:lnTo>
                  <a:lnTo>
                    <a:pt x="155" y="9"/>
                  </a:lnTo>
                  <a:lnTo>
                    <a:pt x="163" y="9"/>
                  </a:lnTo>
                  <a:lnTo>
                    <a:pt x="171" y="5"/>
                  </a:lnTo>
                  <a:lnTo>
                    <a:pt x="180" y="5"/>
                  </a:lnTo>
                  <a:lnTo>
                    <a:pt x="184" y="5"/>
                  </a:lnTo>
                  <a:lnTo>
                    <a:pt x="192" y="0"/>
                  </a:lnTo>
                  <a:lnTo>
                    <a:pt x="201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4">
              <a:extLst>
                <a:ext uri="{FF2B5EF4-FFF2-40B4-BE49-F238E27FC236}">
                  <a16:creationId xmlns:a16="http://schemas.microsoft.com/office/drawing/2014/main" id="{0E9B9580-9FC3-4D93-99C9-41F17471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415" y="16161524"/>
              <a:ext cx="982122" cy="926791"/>
            </a:xfrm>
            <a:custGeom>
              <a:avLst/>
              <a:gdLst>
                <a:gd name="T0" fmla="*/ 121 w 142"/>
                <a:gd name="T1" fmla="*/ 71 h 134"/>
                <a:gd name="T2" fmla="*/ 113 w 142"/>
                <a:gd name="T3" fmla="*/ 80 h 134"/>
                <a:gd name="T4" fmla="*/ 108 w 142"/>
                <a:gd name="T5" fmla="*/ 88 h 134"/>
                <a:gd name="T6" fmla="*/ 100 w 142"/>
                <a:gd name="T7" fmla="*/ 96 h 134"/>
                <a:gd name="T8" fmla="*/ 88 w 142"/>
                <a:gd name="T9" fmla="*/ 105 h 134"/>
                <a:gd name="T10" fmla="*/ 79 w 142"/>
                <a:gd name="T11" fmla="*/ 113 h 134"/>
                <a:gd name="T12" fmla="*/ 67 w 142"/>
                <a:gd name="T13" fmla="*/ 117 h 134"/>
                <a:gd name="T14" fmla="*/ 50 w 142"/>
                <a:gd name="T15" fmla="*/ 126 h 134"/>
                <a:gd name="T16" fmla="*/ 33 w 142"/>
                <a:gd name="T17" fmla="*/ 130 h 134"/>
                <a:gd name="T18" fmla="*/ 21 w 142"/>
                <a:gd name="T19" fmla="*/ 134 h 134"/>
                <a:gd name="T20" fmla="*/ 8 w 142"/>
                <a:gd name="T21" fmla="*/ 134 h 134"/>
                <a:gd name="T22" fmla="*/ 4 w 142"/>
                <a:gd name="T23" fmla="*/ 134 h 134"/>
                <a:gd name="T24" fmla="*/ 4 w 142"/>
                <a:gd name="T25" fmla="*/ 134 h 134"/>
                <a:gd name="T26" fmla="*/ 0 w 142"/>
                <a:gd name="T27" fmla="*/ 134 h 134"/>
                <a:gd name="T28" fmla="*/ 0 w 142"/>
                <a:gd name="T29" fmla="*/ 130 h 134"/>
                <a:gd name="T30" fmla="*/ 0 w 142"/>
                <a:gd name="T31" fmla="*/ 126 h 134"/>
                <a:gd name="T32" fmla="*/ 4 w 142"/>
                <a:gd name="T33" fmla="*/ 121 h 134"/>
                <a:gd name="T34" fmla="*/ 12 w 142"/>
                <a:gd name="T35" fmla="*/ 117 h 134"/>
                <a:gd name="T36" fmla="*/ 25 w 142"/>
                <a:gd name="T37" fmla="*/ 113 h 134"/>
                <a:gd name="T38" fmla="*/ 33 w 142"/>
                <a:gd name="T39" fmla="*/ 109 h 134"/>
                <a:gd name="T40" fmla="*/ 46 w 142"/>
                <a:gd name="T41" fmla="*/ 105 h 134"/>
                <a:gd name="T42" fmla="*/ 62 w 142"/>
                <a:gd name="T43" fmla="*/ 92 h 134"/>
                <a:gd name="T44" fmla="*/ 71 w 142"/>
                <a:gd name="T45" fmla="*/ 88 h 134"/>
                <a:gd name="T46" fmla="*/ 79 w 142"/>
                <a:gd name="T47" fmla="*/ 80 h 134"/>
                <a:gd name="T48" fmla="*/ 88 w 142"/>
                <a:gd name="T49" fmla="*/ 71 h 134"/>
                <a:gd name="T50" fmla="*/ 92 w 142"/>
                <a:gd name="T51" fmla="*/ 63 h 134"/>
                <a:gd name="T52" fmla="*/ 100 w 142"/>
                <a:gd name="T53" fmla="*/ 50 h 134"/>
                <a:gd name="T54" fmla="*/ 104 w 142"/>
                <a:gd name="T55" fmla="*/ 42 h 134"/>
                <a:gd name="T56" fmla="*/ 104 w 142"/>
                <a:gd name="T57" fmla="*/ 38 h 134"/>
                <a:gd name="T58" fmla="*/ 108 w 142"/>
                <a:gd name="T59" fmla="*/ 30 h 134"/>
                <a:gd name="T60" fmla="*/ 108 w 142"/>
                <a:gd name="T61" fmla="*/ 21 h 134"/>
                <a:gd name="T62" fmla="*/ 108 w 142"/>
                <a:gd name="T63" fmla="*/ 13 h 134"/>
                <a:gd name="T64" fmla="*/ 108 w 142"/>
                <a:gd name="T65" fmla="*/ 4 h 134"/>
                <a:gd name="T66" fmla="*/ 108 w 142"/>
                <a:gd name="T67" fmla="*/ 4 h 134"/>
                <a:gd name="T68" fmla="*/ 113 w 142"/>
                <a:gd name="T69" fmla="*/ 4 h 134"/>
                <a:gd name="T70" fmla="*/ 113 w 142"/>
                <a:gd name="T71" fmla="*/ 0 h 134"/>
                <a:gd name="T72" fmla="*/ 117 w 142"/>
                <a:gd name="T73" fmla="*/ 0 h 134"/>
                <a:gd name="T74" fmla="*/ 121 w 142"/>
                <a:gd name="T75" fmla="*/ 4 h 134"/>
                <a:gd name="T76" fmla="*/ 125 w 142"/>
                <a:gd name="T77" fmla="*/ 4 h 134"/>
                <a:gd name="T78" fmla="*/ 134 w 142"/>
                <a:gd name="T79" fmla="*/ 13 h 134"/>
                <a:gd name="T80" fmla="*/ 142 w 142"/>
                <a:gd name="T81" fmla="*/ 17 h 134"/>
                <a:gd name="T82" fmla="*/ 142 w 142"/>
                <a:gd name="T83" fmla="*/ 21 h 134"/>
                <a:gd name="T84" fmla="*/ 142 w 142"/>
                <a:gd name="T85" fmla="*/ 25 h 134"/>
                <a:gd name="T86" fmla="*/ 138 w 142"/>
                <a:gd name="T87" fmla="*/ 30 h 134"/>
                <a:gd name="T88" fmla="*/ 138 w 142"/>
                <a:gd name="T89" fmla="*/ 38 h 134"/>
                <a:gd name="T90" fmla="*/ 129 w 142"/>
                <a:gd name="T91" fmla="*/ 55 h 134"/>
                <a:gd name="T92" fmla="*/ 121 w 142"/>
                <a:gd name="T93" fmla="*/ 71 h 134"/>
                <a:gd name="T94" fmla="*/ 121 w 142"/>
                <a:gd name="T9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" h="134">
                  <a:moveTo>
                    <a:pt x="121" y="71"/>
                  </a:moveTo>
                  <a:lnTo>
                    <a:pt x="113" y="80"/>
                  </a:lnTo>
                  <a:lnTo>
                    <a:pt x="108" y="88"/>
                  </a:lnTo>
                  <a:lnTo>
                    <a:pt x="100" y="96"/>
                  </a:lnTo>
                  <a:lnTo>
                    <a:pt x="88" y="105"/>
                  </a:lnTo>
                  <a:lnTo>
                    <a:pt x="79" y="113"/>
                  </a:lnTo>
                  <a:lnTo>
                    <a:pt x="67" y="117"/>
                  </a:lnTo>
                  <a:lnTo>
                    <a:pt x="50" y="126"/>
                  </a:lnTo>
                  <a:lnTo>
                    <a:pt x="33" y="130"/>
                  </a:lnTo>
                  <a:lnTo>
                    <a:pt x="21" y="134"/>
                  </a:lnTo>
                  <a:lnTo>
                    <a:pt x="8" y="134"/>
                  </a:lnTo>
                  <a:lnTo>
                    <a:pt x="4" y="134"/>
                  </a:lnTo>
                  <a:lnTo>
                    <a:pt x="4" y="134"/>
                  </a:lnTo>
                  <a:lnTo>
                    <a:pt x="0" y="134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4" y="121"/>
                  </a:lnTo>
                  <a:lnTo>
                    <a:pt x="12" y="117"/>
                  </a:lnTo>
                  <a:lnTo>
                    <a:pt x="25" y="113"/>
                  </a:lnTo>
                  <a:lnTo>
                    <a:pt x="33" y="109"/>
                  </a:lnTo>
                  <a:lnTo>
                    <a:pt x="46" y="105"/>
                  </a:lnTo>
                  <a:lnTo>
                    <a:pt x="62" y="92"/>
                  </a:lnTo>
                  <a:lnTo>
                    <a:pt x="71" y="88"/>
                  </a:lnTo>
                  <a:lnTo>
                    <a:pt x="79" y="80"/>
                  </a:lnTo>
                  <a:lnTo>
                    <a:pt x="88" y="71"/>
                  </a:lnTo>
                  <a:lnTo>
                    <a:pt x="92" y="63"/>
                  </a:lnTo>
                  <a:lnTo>
                    <a:pt x="100" y="50"/>
                  </a:lnTo>
                  <a:lnTo>
                    <a:pt x="104" y="42"/>
                  </a:lnTo>
                  <a:lnTo>
                    <a:pt x="104" y="38"/>
                  </a:lnTo>
                  <a:lnTo>
                    <a:pt x="108" y="30"/>
                  </a:lnTo>
                  <a:lnTo>
                    <a:pt x="108" y="21"/>
                  </a:lnTo>
                  <a:lnTo>
                    <a:pt x="108" y="13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13" y="4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4"/>
                  </a:lnTo>
                  <a:lnTo>
                    <a:pt x="125" y="4"/>
                  </a:lnTo>
                  <a:lnTo>
                    <a:pt x="134" y="13"/>
                  </a:lnTo>
                  <a:lnTo>
                    <a:pt x="142" y="17"/>
                  </a:lnTo>
                  <a:lnTo>
                    <a:pt x="142" y="21"/>
                  </a:lnTo>
                  <a:lnTo>
                    <a:pt x="142" y="25"/>
                  </a:lnTo>
                  <a:lnTo>
                    <a:pt x="138" y="30"/>
                  </a:lnTo>
                  <a:lnTo>
                    <a:pt x="138" y="38"/>
                  </a:lnTo>
                  <a:lnTo>
                    <a:pt x="129" y="55"/>
                  </a:lnTo>
                  <a:lnTo>
                    <a:pt x="121" y="71"/>
                  </a:lnTo>
                  <a:lnTo>
                    <a:pt x="121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5">
              <a:extLst>
                <a:ext uri="{FF2B5EF4-FFF2-40B4-BE49-F238E27FC236}">
                  <a16:creationId xmlns:a16="http://schemas.microsoft.com/office/drawing/2014/main" id="{8510E389-9614-4B42-89F2-7D5012F9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16" y="15469889"/>
              <a:ext cx="207491" cy="491063"/>
            </a:xfrm>
            <a:custGeom>
              <a:avLst/>
              <a:gdLst>
                <a:gd name="T0" fmla="*/ 21 w 30"/>
                <a:gd name="T1" fmla="*/ 8 h 71"/>
                <a:gd name="T2" fmla="*/ 25 w 30"/>
                <a:gd name="T3" fmla="*/ 8 h 71"/>
                <a:gd name="T4" fmla="*/ 30 w 30"/>
                <a:gd name="T5" fmla="*/ 13 h 71"/>
                <a:gd name="T6" fmla="*/ 30 w 30"/>
                <a:gd name="T7" fmla="*/ 17 h 71"/>
                <a:gd name="T8" fmla="*/ 30 w 30"/>
                <a:gd name="T9" fmla="*/ 17 h 71"/>
                <a:gd name="T10" fmla="*/ 30 w 30"/>
                <a:gd name="T11" fmla="*/ 21 h 71"/>
                <a:gd name="T12" fmla="*/ 30 w 30"/>
                <a:gd name="T13" fmla="*/ 25 h 71"/>
                <a:gd name="T14" fmla="*/ 25 w 30"/>
                <a:gd name="T15" fmla="*/ 29 h 71"/>
                <a:gd name="T16" fmla="*/ 25 w 30"/>
                <a:gd name="T17" fmla="*/ 33 h 71"/>
                <a:gd name="T18" fmla="*/ 21 w 30"/>
                <a:gd name="T19" fmla="*/ 42 h 71"/>
                <a:gd name="T20" fmla="*/ 17 w 30"/>
                <a:gd name="T21" fmla="*/ 50 h 71"/>
                <a:gd name="T22" fmla="*/ 13 w 30"/>
                <a:gd name="T23" fmla="*/ 58 h 71"/>
                <a:gd name="T24" fmla="*/ 4 w 30"/>
                <a:gd name="T25" fmla="*/ 71 h 71"/>
                <a:gd name="T26" fmla="*/ 0 w 30"/>
                <a:gd name="T27" fmla="*/ 71 h 71"/>
                <a:gd name="T28" fmla="*/ 4 w 30"/>
                <a:gd name="T29" fmla="*/ 58 h 71"/>
                <a:gd name="T30" fmla="*/ 9 w 30"/>
                <a:gd name="T31" fmla="*/ 46 h 71"/>
                <a:gd name="T32" fmla="*/ 13 w 30"/>
                <a:gd name="T33" fmla="*/ 38 h 71"/>
                <a:gd name="T34" fmla="*/ 13 w 30"/>
                <a:gd name="T35" fmla="*/ 29 h 71"/>
                <a:gd name="T36" fmla="*/ 13 w 30"/>
                <a:gd name="T37" fmla="*/ 21 h 71"/>
                <a:gd name="T38" fmla="*/ 13 w 30"/>
                <a:gd name="T39" fmla="*/ 17 h 71"/>
                <a:gd name="T40" fmla="*/ 13 w 30"/>
                <a:gd name="T41" fmla="*/ 13 h 71"/>
                <a:gd name="T42" fmla="*/ 13 w 30"/>
                <a:gd name="T43" fmla="*/ 8 h 71"/>
                <a:gd name="T44" fmla="*/ 9 w 30"/>
                <a:gd name="T45" fmla="*/ 4 h 71"/>
                <a:gd name="T46" fmla="*/ 9 w 30"/>
                <a:gd name="T47" fmla="*/ 4 h 71"/>
                <a:gd name="T48" fmla="*/ 9 w 30"/>
                <a:gd name="T49" fmla="*/ 0 h 71"/>
                <a:gd name="T50" fmla="*/ 9 w 30"/>
                <a:gd name="T51" fmla="*/ 0 h 71"/>
                <a:gd name="T52" fmla="*/ 13 w 30"/>
                <a:gd name="T53" fmla="*/ 0 h 71"/>
                <a:gd name="T54" fmla="*/ 17 w 30"/>
                <a:gd name="T55" fmla="*/ 4 h 71"/>
                <a:gd name="T56" fmla="*/ 21 w 30"/>
                <a:gd name="T57" fmla="*/ 8 h 71"/>
                <a:gd name="T58" fmla="*/ 21 w 30"/>
                <a:gd name="T59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71">
                  <a:moveTo>
                    <a:pt x="21" y="8"/>
                  </a:moveTo>
                  <a:lnTo>
                    <a:pt x="25" y="8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21"/>
                  </a:lnTo>
                  <a:lnTo>
                    <a:pt x="30" y="25"/>
                  </a:lnTo>
                  <a:lnTo>
                    <a:pt x="25" y="29"/>
                  </a:lnTo>
                  <a:lnTo>
                    <a:pt x="25" y="33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3" y="58"/>
                  </a:lnTo>
                  <a:lnTo>
                    <a:pt x="4" y="71"/>
                  </a:lnTo>
                  <a:lnTo>
                    <a:pt x="0" y="71"/>
                  </a:lnTo>
                  <a:lnTo>
                    <a:pt x="4" y="58"/>
                  </a:lnTo>
                  <a:lnTo>
                    <a:pt x="9" y="46"/>
                  </a:lnTo>
                  <a:lnTo>
                    <a:pt x="13" y="38"/>
                  </a:lnTo>
                  <a:lnTo>
                    <a:pt x="13" y="29"/>
                  </a:lnTo>
                  <a:lnTo>
                    <a:pt x="13" y="21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1" y="8"/>
                  </a:lnTo>
                  <a:lnTo>
                    <a:pt x="21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6">
              <a:extLst>
                <a:ext uri="{FF2B5EF4-FFF2-40B4-BE49-F238E27FC236}">
                  <a16:creationId xmlns:a16="http://schemas.microsoft.com/office/drawing/2014/main" id="{3481DA77-80EA-49B8-B0F7-441FBF9B5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902" y="15615130"/>
              <a:ext cx="283573" cy="318152"/>
            </a:xfrm>
            <a:custGeom>
              <a:avLst/>
              <a:gdLst>
                <a:gd name="T0" fmla="*/ 33 w 41"/>
                <a:gd name="T1" fmla="*/ 12 h 46"/>
                <a:gd name="T2" fmla="*/ 37 w 41"/>
                <a:gd name="T3" fmla="*/ 17 h 46"/>
                <a:gd name="T4" fmla="*/ 37 w 41"/>
                <a:gd name="T5" fmla="*/ 21 h 46"/>
                <a:gd name="T6" fmla="*/ 41 w 41"/>
                <a:gd name="T7" fmla="*/ 25 h 46"/>
                <a:gd name="T8" fmla="*/ 41 w 41"/>
                <a:gd name="T9" fmla="*/ 29 h 46"/>
                <a:gd name="T10" fmla="*/ 41 w 41"/>
                <a:gd name="T11" fmla="*/ 33 h 46"/>
                <a:gd name="T12" fmla="*/ 41 w 41"/>
                <a:gd name="T13" fmla="*/ 37 h 46"/>
                <a:gd name="T14" fmla="*/ 37 w 41"/>
                <a:gd name="T15" fmla="*/ 42 h 46"/>
                <a:gd name="T16" fmla="*/ 37 w 41"/>
                <a:gd name="T17" fmla="*/ 42 h 46"/>
                <a:gd name="T18" fmla="*/ 33 w 41"/>
                <a:gd name="T19" fmla="*/ 46 h 46"/>
                <a:gd name="T20" fmla="*/ 29 w 41"/>
                <a:gd name="T21" fmla="*/ 46 h 46"/>
                <a:gd name="T22" fmla="*/ 29 w 41"/>
                <a:gd name="T23" fmla="*/ 42 h 46"/>
                <a:gd name="T24" fmla="*/ 20 w 41"/>
                <a:gd name="T25" fmla="*/ 42 h 46"/>
                <a:gd name="T26" fmla="*/ 16 w 41"/>
                <a:gd name="T27" fmla="*/ 37 h 46"/>
                <a:gd name="T28" fmla="*/ 12 w 41"/>
                <a:gd name="T29" fmla="*/ 33 h 46"/>
                <a:gd name="T30" fmla="*/ 4 w 41"/>
                <a:gd name="T31" fmla="*/ 21 h 46"/>
                <a:gd name="T32" fmla="*/ 4 w 41"/>
                <a:gd name="T33" fmla="*/ 12 h 46"/>
                <a:gd name="T34" fmla="*/ 0 w 41"/>
                <a:gd name="T35" fmla="*/ 8 h 46"/>
                <a:gd name="T36" fmla="*/ 0 w 41"/>
                <a:gd name="T37" fmla="*/ 4 h 46"/>
                <a:gd name="T38" fmla="*/ 0 w 41"/>
                <a:gd name="T39" fmla="*/ 4 h 46"/>
                <a:gd name="T40" fmla="*/ 4 w 41"/>
                <a:gd name="T41" fmla="*/ 0 h 46"/>
                <a:gd name="T42" fmla="*/ 4 w 41"/>
                <a:gd name="T43" fmla="*/ 0 h 46"/>
                <a:gd name="T44" fmla="*/ 8 w 41"/>
                <a:gd name="T45" fmla="*/ 0 h 46"/>
                <a:gd name="T46" fmla="*/ 16 w 41"/>
                <a:gd name="T47" fmla="*/ 0 h 46"/>
                <a:gd name="T48" fmla="*/ 20 w 41"/>
                <a:gd name="T49" fmla="*/ 4 h 46"/>
                <a:gd name="T50" fmla="*/ 25 w 41"/>
                <a:gd name="T51" fmla="*/ 4 h 46"/>
                <a:gd name="T52" fmla="*/ 33 w 41"/>
                <a:gd name="T53" fmla="*/ 12 h 46"/>
                <a:gd name="T54" fmla="*/ 33 w 41"/>
                <a:gd name="T55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46">
                  <a:moveTo>
                    <a:pt x="33" y="12"/>
                  </a:moveTo>
                  <a:lnTo>
                    <a:pt x="37" y="17"/>
                  </a:lnTo>
                  <a:lnTo>
                    <a:pt x="37" y="21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1" y="33"/>
                  </a:lnTo>
                  <a:lnTo>
                    <a:pt x="41" y="37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9" y="42"/>
                  </a:lnTo>
                  <a:lnTo>
                    <a:pt x="20" y="42"/>
                  </a:lnTo>
                  <a:lnTo>
                    <a:pt x="16" y="37"/>
                  </a:lnTo>
                  <a:lnTo>
                    <a:pt x="12" y="33"/>
                  </a:lnTo>
                  <a:lnTo>
                    <a:pt x="4" y="21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5" y="4"/>
                  </a:lnTo>
                  <a:lnTo>
                    <a:pt x="33" y="12"/>
                  </a:lnTo>
                  <a:lnTo>
                    <a:pt x="33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7">
              <a:extLst>
                <a:ext uri="{FF2B5EF4-FFF2-40B4-BE49-F238E27FC236}">
                  <a16:creationId xmlns:a16="http://schemas.microsoft.com/office/drawing/2014/main" id="{BFE02E17-2E57-43FE-9EB6-A909F6F5D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229" y="14888915"/>
              <a:ext cx="435732" cy="352736"/>
            </a:xfrm>
            <a:custGeom>
              <a:avLst/>
              <a:gdLst>
                <a:gd name="T0" fmla="*/ 9 w 63"/>
                <a:gd name="T1" fmla="*/ 21 h 51"/>
                <a:gd name="T2" fmla="*/ 5 w 63"/>
                <a:gd name="T3" fmla="*/ 17 h 51"/>
                <a:gd name="T4" fmla="*/ 5 w 63"/>
                <a:gd name="T5" fmla="*/ 13 h 51"/>
                <a:gd name="T6" fmla="*/ 0 w 63"/>
                <a:gd name="T7" fmla="*/ 9 h 51"/>
                <a:gd name="T8" fmla="*/ 0 w 63"/>
                <a:gd name="T9" fmla="*/ 9 h 51"/>
                <a:gd name="T10" fmla="*/ 5 w 63"/>
                <a:gd name="T11" fmla="*/ 5 h 51"/>
                <a:gd name="T12" fmla="*/ 5 w 63"/>
                <a:gd name="T13" fmla="*/ 5 h 51"/>
                <a:gd name="T14" fmla="*/ 9 w 63"/>
                <a:gd name="T15" fmla="*/ 5 h 51"/>
                <a:gd name="T16" fmla="*/ 17 w 63"/>
                <a:gd name="T17" fmla="*/ 0 h 51"/>
                <a:gd name="T18" fmla="*/ 21 w 63"/>
                <a:gd name="T19" fmla="*/ 0 h 51"/>
                <a:gd name="T20" fmla="*/ 30 w 63"/>
                <a:gd name="T21" fmla="*/ 5 h 51"/>
                <a:gd name="T22" fmla="*/ 34 w 63"/>
                <a:gd name="T23" fmla="*/ 5 h 51"/>
                <a:gd name="T24" fmla="*/ 42 w 63"/>
                <a:gd name="T25" fmla="*/ 9 h 51"/>
                <a:gd name="T26" fmla="*/ 51 w 63"/>
                <a:gd name="T27" fmla="*/ 13 h 51"/>
                <a:gd name="T28" fmla="*/ 59 w 63"/>
                <a:gd name="T29" fmla="*/ 21 h 51"/>
                <a:gd name="T30" fmla="*/ 63 w 63"/>
                <a:gd name="T31" fmla="*/ 25 h 51"/>
                <a:gd name="T32" fmla="*/ 63 w 63"/>
                <a:gd name="T33" fmla="*/ 34 h 51"/>
                <a:gd name="T34" fmla="*/ 63 w 63"/>
                <a:gd name="T35" fmla="*/ 38 h 51"/>
                <a:gd name="T36" fmla="*/ 63 w 63"/>
                <a:gd name="T37" fmla="*/ 42 h 51"/>
                <a:gd name="T38" fmla="*/ 63 w 63"/>
                <a:gd name="T39" fmla="*/ 46 h 51"/>
                <a:gd name="T40" fmla="*/ 59 w 63"/>
                <a:gd name="T41" fmla="*/ 51 h 51"/>
                <a:gd name="T42" fmla="*/ 55 w 63"/>
                <a:gd name="T43" fmla="*/ 51 h 51"/>
                <a:gd name="T44" fmla="*/ 51 w 63"/>
                <a:gd name="T45" fmla="*/ 51 h 51"/>
                <a:gd name="T46" fmla="*/ 46 w 63"/>
                <a:gd name="T47" fmla="*/ 51 h 51"/>
                <a:gd name="T48" fmla="*/ 38 w 63"/>
                <a:gd name="T49" fmla="*/ 46 h 51"/>
                <a:gd name="T50" fmla="*/ 21 w 63"/>
                <a:gd name="T51" fmla="*/ 34 h 51"/>
                <a:gd name="T52" fmla="*/ 17 w 63"/>
                <a:gd name="T53" fmla="*/ 30 h 51"/>
                <a:gd name="T54" fmla="*/ 9 w 63"/>
                <a:gd name="T55" fmla="*/ 21 h 51"/>
                <a:gd name="T56" fmla="*/ 9 w 63"/>
                <a:gd name="T57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51">
                  <a:moveTo>
                    <a:pt x="9" y="21"/>
                  </a:moveTo>
                  <a:lnTo>
                    <a:pt x="5" y="17"/>
                  </a:lnTo>
                  <a:lnTo>
                    <a:pt x="5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5"/>
                  </a:lnTo>
                  <a:lnTo>
                    <a:pt x="5" y="5"/>
                  </a:lnTo>
                  <a:lnTo>
                    <a:pt x="9" y="5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42" y="9"/>
                  </a:lnTo>
                  <a:lnTo>
                    <a:pt x="51" y="13"/>
                  </a:lnTo>
                  <a:lnTo>
                    <a:pt x="59" y="21"/>
                  </a:lnTo>
                  <a:lnTo>
                    <a:pt x="63" y="25"/>
                  </a:lnTo>
                  <a:lnTo>
                    <a:pt x="63" y="34"/>
                  </a:lnTo>
                  <a:lnTo>
                    <a:pt x="63" y="38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59" y="51"/>
                  </a:lnTo>
                  <a:lnTo>
                    <a:pt x="55" y="51"/>
                  </a:lnTo>
                  <a:lnTo>
                    <a:pt x="51" y="51"/>
                  </a:lnTo>
                  <a:lnTo>
                    <a:pt x="46" y="51"/>
                  </a:lnTo>
                  <a:lnTo>
                    <a:pt x="38" y="46"/>
                  </a:lnTo>
                  <a:lnTo>
                    <a:pt x="21" y="34"/>
                  </a:lnTo>
                  <a:lnTo>
                    <a:pt x="17" y="30"/>
                  </a:lnTo>
                  <a:lnTo>
                    <a:pt x="9" y="21"/>
                  </a:lnTo>
                  <a:lnTo>
                    <a:pt x="9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1518513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BD062C1-27B4-45F8-8D5D-ECE46FC8DC25}"/>
              </a:ext>
            </a:extLst>
          </p:cNvPr>
          <p:cNvGrpSpPr/>
          <p:nvPr/>
        </p:nvGrpSpPr>
        <p:grpSpPr>
          <a:xfrm>
            <a:off x="3155949" y="2215179"/>
            <a:ext cx="2517553" cy="2427642"/>
            <a:chOff x="2292349" y="17634705"/>
            <a:chExt cx="2517553" cy="2427642"/>
          </a:xfrm>
        </p:grpSpPr>
        <p:sp>
          <p:nvSpPr>
            <p:cNvPr id="3" name="Freeform 88">
              <a:extLst>
                <a:ext uri="{FF2B5EF4-FFF2-40B4-BE49-F238E27FC236}">
                  <a16:creationId xmlns:a16="http://schemas.microsoft.com/office/drawing/2014/main" id="{9BD7A9DD-98D3-45D4-BFAF-B811C592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349" y="18271010"/>
              <a:ext cx="864546" cy="1009788"/>
            </a:xfrm>
            <a:custGeom>
              <a:avLst/>
              <a:gdLst>
                <a:gd name="T0" fmla="*/ 16 w 125"/>
                <a:gd name="T1" fmla="*/ 121 h 146"/>
                <a:gd name="T2" fmla="*/ 37 w 125"/>
                <a:gd name="T3" fmla="*/ 101 h 146"/>
                <a:gd name="T4" fmla="*/ 58 w 125"/>
                <a:gd name="T5" fmla="*/ 80 h 146"/>
                <a:gd name="T6" fmla="*/ 67 w 125"/>
                <a:gd name="T7" fmla="*/ 67 h 146"/>
                <a:gd name="T8" fmla="*/ 75 w 125"/>
                <a:gd name="T9" fmla="*/ 55 h 146"/>
                <a:gd name="T10" fmla="*/ 83 w 125"/>
                <a:gd name="T11" fmla="*/ 46 h 146"/>
                <a:gd name="T12" fmla="*/ 88 w 125"/>
                <a:gd name="T13" fmla="*/ 38 h 146"/>
                <a:gd name="T14" fmla="*/ 88 w 125"/>
                <a:gd name="T15" fmla="*/ 29 h 146"/>
                <a:gd name="T16" fmla="*/ 92 w 125"/>
                <a:gd name="T17" fmla="*/ 25 h 146"/>
                <a:gd name="T18" fmla="*/ 92 w 125"/>
                <a:gd name="T19" fmla="*/ 17 h 146"/>
                <a:gd name="T20" fmla="*/ 92 w 125"/>
                <a:gd name="T21" fmla="*/ 17 h 146"/>
                <a:gd name="T22" fmla="*/ 92 w 125"/>
                <a:gd name="T23" fmla="*/ 13 h 146"/>
                <a:gd name="T24" fmla="*/ 92 w 125"/>
                <a:gd name="T25" fmla="*/ 4 h 146"/>
                <a:gd name="T26" fmla="*/ 96 w 125"/>
                <a:gd name="T27" fmla="*/ 4 h 146"/>
                <a:gd name="T28" fmla="*/ 96 w 125"/>
                <a:gd name="T29" fmla="*/ 0 h 146"/>
                <a:gd name="T30" fmla="*/ 100 w 125"/>
                <a:gd name="T31" fmla="*/ 0 h 146"/>
                <a:gd name="T32" fmla="*/ 108 w 125"/>
                <a:gd name="T33" fmla="*/ 4 h 146"/>
                <a:gd name="T34" fmla="*/ 117 w 125"/>
                <a:gd name="T35" fmla="*/ 9 h 146"/>
                <a:gd name="T36" fmla="*/ 121 w 125"/>
                <a:gd name="T37" fmla="*/ 17 h 146"/>
                <a:gd name="T38" fmla="*/ 125 w 125"/>
                <a:gd name="T39" fmla="*/ 21 h 146"/>
                <a:gd name="T40" fmla="*/ 125 w 125"/>
                <a:gd name="T41" fmla="*/ 29 h 146"/>
                <a:gd name="T42" fmla="*/ 125 w 125"/>
                <a:gd name="T43" fmla="*/ 34 h 146"/>
                <a:gd name="T44" fmla="*/ 121 w 125"/>
                <a:gd name="T45" fmla="*/ 42 h 146"/>
                <a:gd name="T46" fmla="*/ 113 w 125"/>
                <a:gd name="T47" fmla="*/ 50 h 146"/>
                <a:gd name="T48" fmla="*/ 100 w 125"/>
                <a:gd name="T49" fmla="*/ 67 h 146"/>
                <a:gd name="T50" fmla="*/ 88 w 125"/>
                <a:gd name="T51" fmla="*/ 84 h 146"/>
                <a:gd name="T52" fmla="*/ 71 w 125"/>
                <a:gd name="T53" fmla="*/ 96 h 146"/>
                <a:gd name="T54" fmla="*/ 58 w 125"/>
                <a:gd name="T55" fmla="*/ 113 h 146"/>
                <a:gd name="T56" fmla="*/ 42 w 125"/>
                <a:gd name="T57" fmla="*/ 126 h 146"/>
                <a:gd name="T58" fmla="*/ 25 w 125"/>
                <a:gd name="T59" fmla="*/ 138 h 146"/>
                <a:gd name="T60" fmla="*/ 16 w 125"/>
                <a:gd name="T61" fmla="*/ 142 h 146"/>
                <a:gd name="T62" fmla="*/ 12 w 125"/>
                <a:gd name="T63" fmla="*/ 146 h 146"/>
                <a:gd name="T64" fmla="*/ 8 w 125"/>
                <a:gd name="T65" fmla="*/ 146 h 146"/>
                <a:gd name="T66" fmla="*/ 4 w 125"/>
                <a:gd name="T67" fmla="*/ 146 h 146"/>
                <a:gd name="T68" fmla="*/ 4 w 125"/>
                <a:gd name="T69" fmla="*/ 146 h 146"/>
                <a:gd name="T70" fmla="*/ 0 w 125"/>
                <a:gd name="T71" fmla="*/ 146 h 146"/>
                <a:gd name="T72" fmla="*/ 0 w 125"/>
                <a:gd name="T73" fmla="*/ 142 h 146"/>
                <a:gd name="T74" fmla="*/ 4 w 125"/>
                <a:gd name="T75" fmla="*/ 138 h 146"/>
                <a:gd name="T76" fmla="*/ 8 w 125"/>
                <a:gd name="T77" fmla="*/ 130 h 146"/>
                <a:gd name="T78" fmla="*/ 16 w 125"/>
                <a:gd name="T79" fmla="*/ 121 h 146"/>
                <a:gd name="T80" fmla="*/ 16 w 125"/>
                <a:gd name="T81" fmla="*/ 1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6">
                  <a:moveTo>
                    <a:pt x="16" y="121"/>
                  </a:moveTo>
                  <a:lnTo>
                    <a:pt x="37" y="101"/>
                  </a:lnTo>
                  <a:lnTo>
                    <a:pt x="58" y="80"/>
                  </a:lnTo>
                  <a:lnTo>
                    <a:pt x="67" y="67"/>
                  </a:lnTo>
                  <a:lnTo>
                    <a:pt x="75" y="55"/>
                  </a:lnTo>
                  <a:lnTo>
                    <a:pt x="83" y="46"/>
                  </a:lnTo>
                  <a:lnTo>
                    <a:pt x="88" y="38"/>
                  </a:lnTo>
                  <a:lnTo>
                    <a:pt x="88" y="29"/>
                  </a:lnTo>
                  <a:lnTo>
                    <a:pt x="92" y="25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3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8" y="4"/>
                  </a:lnTo>
                  <a:lnTo>
                    <a:pt x="117" y="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25" y="29"/>
                  </a:lnTo>
                  <a:lnTo>
                    <a:pt x="125" y="34"/>
                  </a:lnTo>
                  <a:lnTo>
                    <a:pt x="121" y="42"/>
                  </a:lnTo>
                  <a:lnTo>
                    <a:pt x="113" y="50"/>
                  </a:lnTo>
                  <a:lnTo>
                    <a:pt x="100" y="67"/>
                  </a:lnTo>
                  <a:lnTo>
                    <a:pt x="88" y="84"/>
                  </a:lnTo>
                  <a:lnTo>
                    <a:pt x="71" y="96"/>
                  </a:lnTo>
                  <a:lnTo>
                    <a:pt x="58" y="113"/>
                  </a:lnTo>
                  <a:lnTo>
                    <a:pt x="42" y="126"/>
                  </a:lnTo>
                  <a:lnTo>
                    <a:pt x="25" y="138"/>
                  </a:lnTo>
                  <a:lnTo>
                    <a:pt x="16" y="142"/>
                  </a:lnTo>
                  <a:lnTo>
                    <a:pt x="12" y="146"/>
                  </a:lnTo>
                  <a:lnTo>
                    <a:pt x="8" y="146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4" y="138"/>
                  </a:lnTo>
                  <a:lnTo>
                    <a:pt x="8" y="130"/>
                  </a:lnTo>
                  <a:lnTo>
                    <a:pt x="16" y="121"/>
                  </a:lnTo>
                  <a:lnTo>
                    <a:pt x="16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9">
              <a:extLst>
                <a:ext uri="{FF2B5EF4-FFF2-40B4-BE49-F238E27FC236}">
                  <a16:creationId xmlns:a16="http://schemas.microsoft.com/office/drawing/2014/main" id="{7204D37D-E2B7-4F46-809E-3559747A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408" y="18651411"/>
              <a:ext cx="228242" cy="1238029"/>
            </a:xfrm>
            <a:custGeom>
              <a:avLst/>
              <a:gdLst>
                <a:gd name="T0" fmla="*/ 25 w 33"/>
                <a:gd name="T1" fmla="*/ 167 h 179"/>
                <a:gd name="T2" fmla="*/ 25 w 33"/>
                <a:gd name="T3" fmla="*/ 171 h 179"/>
                <a:gd name="T4" fmla="*/ 25 w 33"/>
                <a:gd name="T5" fmla="*/ 175 h 179"/>
                <a:gd name="T6" fmla="*/ 21 w 33"/>
                <a:gd name="T7" fmla="*/ 179 h 179"/>
                <a:gd name="T8" fmla="*/ 17 w 33"/>
                <a:gd name="T9" fmla="*/ 179 h 179"/>
                <a:gd name="T10" fmla="*/ 17 w 33"/>
                <a:gd name="T11" fmla="*/ 179 h 179"/>
                <a:gd name="T12" fmla="*/ 12 w 33"/>
                <a:gd name="T13" fmla="*/ 175 h 179"/>
                <a:gd name="T14" fmla="*/ 8 w 33"/>
                <a:gd name="T15" fmla="*/ 175 h 179"/>
                <a:gd name="T16" fmla="*/ 8 w 33"/>
                <a:gd name="T17" fmla="*/ 167 h 179"/>
                <a:gd name="T18" fmla="*/ 4 w 33"/>
                <a:gd name="T19" fmla="*/ 163 h 179"/>
                <a:gd name="T20" fmla="*/ 4 w 33"/>
                <a:gd name="T21" fmla="*/ 158 h 179"/>
                <a:gd name="T22" fmla="*/ 0 w 33"/>
                <a:gd name="T23" fmla="*/ 150 h 179"/>
                <a:gd name="T24" fmla="*/ 0 w 33"/>
                <a:gd name="T25" fmla="*/ 146 h 179"/>
                <a:gd name="T26" fmla="*/ 0 w 33"/>
                <a:gd name="T27" fmla="*/ 142 h 179"/>
                <a:gd name="T28" fmla="*/ 0 w 33"/>
                <a:gd name="T29" fmla="*/ 137 h 179"/>
                <a:gd name="T30" fmla="*/ 4 w 33"/>
                <a:gd name="T31" fmla="*/ 129 h 179"/>
                <a:gd name="T32" fmla="*/ 4 w 33"/>
                <a:gd name="T33" fmla="*/ 121 h 179"/>
                <a:gd name="T34" fmla="*/ 4 w 33"/>
                <a:gd name="T35" fmla="*/ 108 h 179"/>
                <a:gd name="T36" fmla="*/ 8 w 33"/>
                <a:gd name="T37" fmla="*/ 96 h 179"/>
                <a:gd name="T38" fmla="*/ 8 w 33"/>
                <a:gd name="T39" fmla="*/ 79 h 179"/>
                <a:gd name="T40" fmla="*/ 8 w 33"/>
                <a:gd name="T41" fmla="*/ 62 h 179"/>
                <a:gd name="T42" fmla="*/ 8 w 33"/>
                <a:gd name="T43" fmla="*/ 41 h 179"/>
                <a:gd name="T44" fmla="*/ 8 w 33"/>
                <a:gd name="T45" fmla="*/ 25 h 179"/>
                <a:gd name="T46" fmla="*/ 8 w 33"/>
                <a:gd name="T47" fmla="*/ 0 h 179"/>
                <a:gd name="T48" fmla="*/ 21 w 33"/>
                <a:gd name="T49" fmla="*/ 12 h 179"/>
                <a:gd name="T50" fmla="*/ 25 w 33"/>
                <a:gd name="T51" fmla="*/ 25 h 179"/>
                <a:gd name="T52" fmla="*/ 33 w 33"/>
                <a:gd name="T53" fmla="*/ 33 h 179"/>
                <a:gd name="T54" fmla="*/ 33 w 33"/>
                <a:gd name="T55" fmla="*/ 37 h 179"/>
                <a:gd name="T56" fmla="*/ 33 w 33"/>
                <a:gd name="T57" fmla="*/ 46 h 179"/>
                <a:gd name="T58" fmla="*/ 33 w 33"/>
                <a:gd name="T59" fmla="*/ 54 h 179"/>
                <a:gd name="T60" fmla="*/ 33 w 33"/>
                <a:gd name="T61" fmla="*/ 66 h 179"/>
                <a:gd name="T62" fmla="*/ 33 w 33"/>
                <a:gd name="T63" fmla="*/ 79 h 179"/>
                <a:gd name="T64" fmla="*/ 33 w 33"/>
                <a:gd name="T65" fmla="*/ 96 h 179"/>
                <a:gd name="T66" fmla="*/ 33 w 33"/>
                <a:gd name="T67" fmla="*/ 108 h 179"/>
                <a:gd name="T68" fmla="*/ 29 w 33"/>
                <a:gd name="T69" fmla="*/ 121 h 179"/>
                <a:gd name="T70" fmla="*/ 29 w 33"/>
                <a:gd name="T71" fmla="*/ 133 h 179"/>
                <a:gd name="T72" fmla="*/ 29 w 33"/>
                <a:gd name="T73" fmla="*/ 150 h 179"/>
                <a:gd name="T74" fmla="*/ 25 w 33"/>
                <a:gd name="T75" fmla="*/ 167 h 179"/>
                <a:gd name="T76" fmla="*/ 25 w 33"/>
                <a:gd name="T77" fmla="*/ 16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179">
                  <a:moveTo>
                    <a:pt x="25" y="167"/>
                  </a:moveTo>
                  <a:lnTo>
                    <a:pt x="25" y="171"/>
                  </a:lnTo>
                  <a:lnTo>
                    <a:pt x="25" y="175"/>
                  </a:lnTo>
                  <a:lnTo>
                    <a:pt x="21" y="179"/>
                  </a:lnTo>
                  <a:lnTo>
                    <a:pt x="17" y="179"/>
                  </a:lnTo>
                  <a:lnTo>
                    <a:pt x="17" y="179"/>
                  </a:lnTo>
                  <a:lnTo>
                    <a:pt x="12" y="175"/>
                  </a:lnTo>
                  <a:lnTo>
                    <a:pt x="8" y="175"/>
                  </a:lnTo>
                  <a:lnTo>
                    <a:pt x="8" y="167"/>
                  </a:lnTo>
                  <a:lnTo>
                    <a:pt x="4" y="163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4" y="129"/>
                  </a:lnTo>
                  <a:lnTo>
                    <a:pt x="4" y="121"/>
                  </a:lnTo>
                  <a:lnTo>
                    <a:pt x="4" y="108"/>
                  </a:lnTo>
                  <a:lnTo>
                    <a:pt x="8" y="96"/>
                  </a:lnTo>
                  <a:lnTo>
                    <a:pt x="8" y="79"/>
                  </a:lnTo>
                  <a:lnTo>
                    <a:pt x="8" y="62"/>
                  </a:lnTo>
                  <a:lnTo>
                    <a:pt x="8" y="41"/>
                  </a:lnTo>
                  <a:lnTo>
                    <a:pt x="8" y="25"/>
                  </a:lnTo>
                  <a:lnTo>
                    <a:pt x="8" y="0"/>
                  </a:lnTo>
                  <a:lnTo>
                    <a:pt x="21" y="12"/>
                  </a:lnTo>
                  <a:lnTo>
                    <a:pt x="25" y="25"/>
                  </a:lnTo>
                  <a:lnTo>
                    <a:pt x="33" y="33"/>
                  </a:lnTo>
                  <a:lnTo>
                    <a:pt x="33" y="37"/>
                  </a:lnTo>
                  <a:lnTo>
                    <a:pt x="33" y="46"/>
                  </a:lnTo>
                  <a:lnTo>
                    <a:pt x="33" y="54"/>
                  </a:lnTo>
                  <a:lnTo>
                    <a:pt x="33" y="66"/>
                  </a:lnTo>
                  <a:lnTo>
                    <a:pt x="33" y="79"/>
                  </a:lnTo>
                  <a:lnTo>
                    <a:pt x="33" y="96"/>
                  </a:lnTo>
                  <a:lnTo>
                    <a:pt x="33" y="108"/>
                  </a:lnTo>
                  <a:lnTo>
                    <a:pt x="29" y="121"/>
                  </a:lnTo>
                  <a:lnTo>
                    <a:pt x="29" y="133"/>
                  </a:lnTo>
                  <a:lnTo>
                    <a:pt x="29" y="150"/>
                  </a:lnTo>
                  <a:lnTo>
                    <a:pt x="25" y="167"/>
                  </a:lnTo>
                  <a:lnTo>
                    <a:pt x="25" y="1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0">
              <a:extLst>
                <a:ext uri="{FF2B5EF4-FFF2-40B4-BE49-F238E27FC236}">
                  <a16:creationId xmlns:a16="http://schemas.microsoft.com/office/drawing/2014/main" id="{014D7428-6B87-439B-84E3-595BF9ABC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806" y="18188013"/>
              <a:ext cx="608639" cy="228242"/>
            </a:xfrm>
            <a:custGeom>
              <a:avLst/>
              <a:gdLst>
                <a:gd name="T0" fmla="*/ 29 w 88"/>
                <a:gd name="T1" fmla="*/ 8 h 33"/>
                <a:gd name="T2" fmla="*/ 42 w 88"/>
                <a:gd name="T3" fmla="*/ 4 h 33"/>
                <a:gd name="T4" fmla="*/ 54 w 88"/>
                <a:gd name="T5" fmla="*/ 0 h 33"/>
                <a:gd name="T6" fmla="*/ 62 w 88"/>
                <a:gd name="T7" fmla="*/ 0 h 33"/>
                <a:gd name="T8" fmla="*/ 71 w 88"/>
                <a:gd name="T9" fmla="*/ 0 h 33"/>
                <a:gd name="T10" fmla="*/ 79 w 88"/>
                <a:gd name="T11" fmla="*/ 0 h 33"/>
                <a:gd name="T12" fmla="*/ 83 w 88"/>
                <a:gd name="T13" fmla="*/ 0 h 33"/>
                <a:gd name="T14" fmla="*/ 88 w 88"/>
                <a:gd name="T15" fmla="*/ 4 h 33"/>
                <a:gd name="T16" fmla="*/ 88 w 88"/>
                <a:gd name="T17" fmla="*/ 4 h 33"/>
                <a:gd name="T18" fmla="*/ 88 w 88"/>
                <a:gd name="T19" fmla="*/ 8 h 33"/>
                <a:gd name="T20" fmla="*/ 88 w 88"/>
                <a:gd name="T21" fmla="*/ 12 h 33"/>
                <a:gd name="T22" fmla="*/ 83 w 88"/>
                <a:gd name="T23" fmla="*/ 16 h 33"/>
                <a:gd name="T24" fmla="*/ 79 w 88"/>
                <a:gd name="T25" fmla="*/ 16 h 33"/>
                <a:gd name="T26" fmla="*/ 75 w 88"/>
                <a:gd name="T27" fmla="*/ 21 h 33"/>
                <a:gd name="T28" fmla="*/ 67 w 88"/>
                <a:gd name="T29" fmla="*/ 25 h 33"/>
                <a:gd name="T30" fmla="*/ 54 w 88"/>
                <a:gd name="T31" fmla="*/ 25 h 33"/>
                <a:gd name="T32" fmla="*/ 42 w 88"/>
                <a:gd name="T33" fmla="*/ 29 h 33"/>
                <a:gd name="T34" fmla="*/ 29 w 88"/>
                <a:gd name="T35" fmla="*/ 33 h 33"/>
                <a:gd name="T36" fmla="*/ 21 w 88"/>
                <a:gd name="T37" fmla="*/ 33 h 33"/>
                <a:gd name="T38" fmla="*/ 12 w 88"/>
                <a:gd name="T39" fmla="*/ 33 h 33"/>
                <a:gd name="T40" fmla="*/ 8 w 88"/>
                <a:gd name="T41" fmla="*/ 33 h 33"/>
                <a:gd name="T42" fmla="*/ 4 w 88"/>
                <a:gd name="T43" fmla="*/ 29 h 33"/>
                <a:gd name="T44" fmla="*/ 0 w 88"/>
                <a:gd name="T45" fmla="*/ 25 h 33"/>
                <a:gd name="T46" fmla="*/ 0 w 88"/>
                <a:gd name="T47" fmla="*/ 25 h 33"/>
                <a:gd name="T48" fmla="*/ 0 w 88"/>
                <a:gd name="T49" fmla="*/ 21 h 33"/>
                <a:gd name="T50" fmla="*/ 8 w 88"/>
                <a:gd name="T51" fmla="*/ 21 h 33"/>
                <a:gd name="T52" fmla="*/ 16 w 88"/>
                <a:gd name="T53" fmla="*/ 16 h 33"/>
                <a:gd name="T54" fmla="*/ 29 w 88"/>
                <a:gd name="T55" fmla="*/ 8 h 33"/>
                <a:gd name="T56" fmla="*/ 29 w 88"/>
                <a:gd name="T5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8" h="33">
                  <a:moveTo>
                    <a:pt x="29" y="8"/>
                  </a:moveTo>
                  <a:lnTo>
                    <a:pt x="42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5" y="21"/>
                  </a:lnTo>
                  <a:lnTo>
                    <a:pt x="67" y="25"/>
                  </a:lnTo>
                  <a:lnTo>
                    <a:pt x="54" y="25"/>
                  </a:lnTo>
                  <a:lnTo>
                    <a:pt x="42" y="29"/>
                  </a:lnTo>
                  <a:lnTo>
                    <a:pt x="29" y="33"/>
                  </a:lnTo>
                  <a:lnTo>
                    <a:pt x="21" y="33"/>
                  </a:lnTo>
                  <a:lnTo>
                    <a:pt x="12" y="33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16" y="16"/>
                  </a:lnTo>
                  <a:lnTo>
                    <a:pt x="29" y="8"/>
                  </a:lnTo>
                  <a:lnTo>
                    <a:pt x="29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1">
              <a:extLst>
                <a:ext uri="{FF2B5EF4-FFF2-40B4-BE49-F238E27FC236}">
                  <a16:creationId xmlns:a16="http://schemas.microsoft.com/office/drawing/2014/main" id="{38C36085-D081-443B-BA1C-C22430A5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196" y="18506166"/>
              <a:ext cx="1016706" cy="318152"/>
            </a:xfrm>
            <a:custGeom>
              <a:avLst/>
              <a:gdLst>
                <a:gd name="T0" fmla="*/ 0 w 147"/>
                <a:gd name="T1" fmla="*/ 29 h 46"/>
                <a:gd name="T2" fmla="*/ 13 w 147"/>
                <a:gd name="T3" fmla="*/ 25 h 46"/>
                <a:gd name="T4" fmla="*/ 29 w 147"/>
                <a:gd name="T5" fmla="*/ 21 h 46"/>
                <a:gd name="T6" fmla="*/ 50 w 147"/>
                <a:gd name="T7" fmla="*/ 16 h 46"/>
                <a:gd name="T8" fmla="*/ 71 w 147"/>
                <a:gd name="T9" fmla="*/ 12 h 46"/>
                <a:gd name="T10" fmla="*/ 88 w 147"/>
                <a:gd name="T11" fmla="*/ 4 h 46"/>
                <a:gd name="T12" fmla="*/ 105 w 147"/>
                <a:gd name="T13" fmla="*/ 0 h 46"/>
                <a:gd name="T14" fmla="*/ 109 w 147"/>
                <a:gd name="T15" fmla="*/ 0 h 46"/>
                <a:gd name="T16" fmla="*/ 113 w 147"/>
                <a:gd name="T17" fmla="*/ 0 h 46"/>
                <a:gd name="T18" fmla="*/ 117 w 147"/>
                <a:gd name="T19" fmla="*/ 0 h 46"/>
                <a:gd name="T20" fmla="*/ 121 w 147"/>
                <a:gd name="T21" fmla="*/ 0 h 46"/>
                <a:gd name="T22" fmla="*/ 130 w 147"/>
                <a:gd name="T23" fmla="*/ 0 h 46"/>
                <a:gd name="T24" fmla="*/ 134 w 147"/>
                <a:gd name="T25" fmla="*/ 0 h 46"/>
                <a:gd name="T26" fmla="*/ 138 w 147"/>
                <a:gd name="T27" fmla="*/ 4 h 46"/>
                <a:gd name="T28" fmla="*/ 142 w 147"/>
                <a:gd name="T29" fmla="*/ 8 h 46"/>
                <a:gd name="T30" fmla="*/ 147 w 147"/>
                <a:gd name="T31" fmla="*/ 12 h 46"/>
                <a:gd name="T32" fmla="*/ 147 w 147"/>
                <a:gd name="T33" fmla="*/ 12 h 46"/>
                <a:gd name="T34" fmla="*/ 147 w 147"/>
                <a:gd name="T35" fmla="*/ 16 h 46"/>
                <a:gd name="T36" fmla="*/ 147 w 147"/>
                <a:gd name="T37" fmla="*/ 21 h 46"/>
                <a:gd name="T38" fmla="*/ 142 w 147"/>
                <a:gd name="T39" fmla="*/ 21 h 46"/>
                <a:gd name="T40" fmla="*/ 142 w 147"/>
                <a:gd name="T41" fmla="*/ 25 h 46"/>
                <a:gd name="T42" fmla="*/ 134 w 147"/>
                <a:gd name="T43" fmla="*/ 25 h 46"/>
                <a:gd name="T44" fmla="*/ 121 w 147"/>
                <a:gd name="T45" fmla="*/ 25 h 46"/>
                <a:gd name="T46" fmla="*/ 113 w 147"/>
                <a:gd name="T47" fmla="*/ 29 h 46"/>
                <a:gd name="T48" fmla="*/ 105 w 147"/>
                <a:gd name="T49" fmla="*/ 29 h 46"/>
                <a:gd name="T50" fmla="*/ 96 w 147"/>
                <a:gd name="T51" fmla="*/ 33 h 46"/>
                <a:gd name="T52" fmla="*/ 84 w 147"/>
                <a:gd name="T53" fmla="*/ 33 h 46"/>
                <a:gd name="T54" fmla="*/ 67 w 147"/>
                <a:gd name="T55" fmla="*/ 37 h 46"/>
                <a:gd name="T56" fmla="*/ 50 w 147"/>
                <a:gd name="T57" fmla="*/ 41 h 46"/>
                <a:gd name="T58" fmla="*/ 34 w 147"/>
                <a:gd name="T59" fmla="*/ 41 h 46"/>
                <a:gd name="T60" fmla="*/ 25 w 147"/>
                <a:gd name="T61" fmla="*/ 46 h 46"/>
                <a:gd name="T62" fmla="*/ 21 w 147"/>
                <a:gd name="T63" fmla="*/ 46 h 46"/>
                <a:gd name="T64" fmla="*/ 21 w 147"/>
                <a:gd name="T65" fmla="*/ 46 h 46"/>
                <a:gd name="T66" fmla="*/ 13 w 147"/>
                <a:gd name="T67" fmla="*/ 41 h 46"/>
                <a:gd name="T68" fmla="*/ 4 w 147"/>
                <a:gd name="T69" fmla="*/ 37 h 46"/>
                <a:gd name="T70" fmla="*/ 4 w 147"/>
                <a:gd name="T71" fmla="*/ 37 h 46"/>
                <a:gd name="T72" fmla="*/ 0 w 147"/>
                <a:gd name="T73" fmla="*/ 33 h 46"/>
                <a:gd name="T74" fmla="*/ 0 w 147"/>
                <a:gd name="T75" fmla="*/ 29 h 46"/>
                <a:gd name="T76" fmla="*/ 0 w 147"/>
                <a:gd name="T77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46">
                  <a:moveTo>
                    <a:pt x="0" y="29"/>
                  </a:moveTo>
                  <a:lnTo>
                    <a:pt x="13" y="25"/>
                  </a:lnTo>
                  <a:lnTo>
                    <a:pt x="29" y="21"/>
                  </a:lnTo>
                  <a:lnTo>
                    <a:pt x="50" y="16"/>
                  </a:lnTo>
                  <a:lnTo>
                    <a:pt x="71" y="12"/>
                  </a:lnTo>
                  <a:lnTo>
                    <a:pt x="88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42" y="8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1"/>
                  </a:lnTo>
                  <a:lnTo>
                    <a:pt x="142" y="21"/>
                  </a:lnTo>
                  <a:lnTo>
                    <a:pt x="142" y="25"/>
                  </a:lnTo>
                  <a:lnTo>
                    <a:pt x="134" y="25"/>
                  </a:lnTo>
                  <a:lnTo>
                    <a:pt x="121" y="25"/>
                  </a:lnTo>
                  <a:lnTo>
                    <a:pt x="113" y="29"/>
                  </a:lnTo>
                  <a:lnTo>
                    <a:pt x="105" y="29"/>
                  </a:lnTo>
                  <a:lnTo>
                    <a:pt x="96" y="33"/>
                  </a:lnTo>
                  <a:lnTo>
                    <a:pt x="84" y="33"/>
                  </a:lnTo>
                  <a:lnTo>
                    <a:pt x="67" y="37"/>
                  </a:lnTo>
                  <a:lnTo>
                    <a:pt x="50" y="41"/>
                  </a:lnTo>
                  <a:lnTo>
                    <a:pt x="34" y="41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3" y="41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545593F3-A41A-473A-AC69-B48EE263B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445" y="18651411"/>
              <a:ext cx="491063" cy="1410936"/>
            </a:xfrm>
            <a:custGeom>
              <a:avLst/>
              <a:gdLst>
                <a:gd name="T0" fmla="*/ 16 w 71"/>
                <a:gd name="T1" fmla="*/ 167 h 204"/>
                <a:gd name="T2" fmla="*/ 8 w 71"/>
                <a:gd name="T3" fmla="*/ 163 h 204"/>
                <a:gd name="T4" fmla="*/ 4 w 71"/>
                <a:gd name="T5" fmla="*/ 158 h 204"/>
                <a:gd name="T6" fmla="*/ 0 w 71"/>
                <a:gd name="T7" fmla="*/ 154 h 204"/>
                <a:gd name="T8" fmla="*/ 0 w 71"/>
                <a:gd name="T9" fmla="*/ 150 h 204"/>
                <a:gd name="T10" fmla="*/ 0 w 71"/>
                <a:gd name="T11" fmla="*/ 150 h 204"/>
                <a:gd name="T12" fmla="*/ 4 w 71"/>
                <a:gd name="T13" fmla="*/ 146 h 204"/>
                <a:gd name="T14" fmla="*/ 8 w 71"/>
                <a:gd name="T15" fmla="*/ 146 h 204"/>
                <a:gd name="T16" fmla="*/ 16 w 71"/>
                <a:gd name="T17" fmla="*/ 150 h 204"/>
                <a:gd name="T18" fmla="*/ 25 w 71"/>
                <a:gd name="T19" fmla="*/ 150 h 204"/>
                <a:gd name="T20" fmla="*/ 33 w 71"/>
                <a:gd name="T21" fmla="*/ 150 h 204"/>
                <a:gd name="T22" fmla="*/ 37 w 71"/>
                <a:gd name="T23" fmla="*/ 150 h 204"/>
                <a:gd name="T24" fmla="*/ 37 w 71"/>
                <a:gd name="T25" fmla="*/ 150 h 204"/>
                <a:gd name="T26" fmla="*/ 41 w 71"/>
                <a:gd name="T27" fmla="*/ 146 h 204"/>
                <a:gd name="T28" fmla="*/ 41 w 71"/>
                <a:gd name="T29" fmla="*/ 146 h 204"/>
                <a:gd name="T30" fmla="*/ 41 w 71"/>
                <a:gd name="T31" fmla="*/ 142 h 204"/>
                <a:gd name="T32" fmla="*/ 41 w 71"/>
                <a:gd name="T33" fmla="*/ 133 h 204"/>
                <a:gd name="T34" fmla="*/ 41 w 71"/>
                <a:gd name="T35" fmla="*/ 129 h 204"/>
                <a:gd name="T36" fmla="*/ 41 w 71"/>
                <a:gd name="T37" fmla="*/ 121 h 204"/>
                <a:gd name="T38" fmla="*/ 41 w 71"/>
                <a:gd name="T39" fmla="*/ 108 h 204"/>
                <a:gd name="T40" fmla="*/ 41 w 71"/>
                <a:gd name="T41" fmla="*/ 100 h 204"/>
                <a:gd name="T42" fmla="*/ 41 w 71"/>
                <a:gd name="T43" fmla="*/ 75 h 204"/>
                <a:gd name="T44" fmla="*/ 37 w 71"/>
                <a:gd name="T45" fmla="*/ 50 h 204"/>
                <a:gd name="T46" fmla="*/ 37 w 71"/>
                <a:gd name="T47" fmla="*/ 25 h 204"/>
                <a:gd name="T48" fmla="*/ 29 w 71"/>
                <a:gd name="T49" fmla="*/ 0 h 204"/>
                <a:gd name="T50" fmla="*/ 41 w 71"/>
                <a:gd name="T51" fmla="*/ 4 h 204"/>
                <a:gd name="T52" fmla="*/ 50 w 71"/>
                <a:gd name="T53" fmla="*/ 4 h 204"/>
                <a:gd name="T54" fmla="*/ 54 w 71"/>
                <a:gd name="T55" fmla="*/ 8 h 204"/>
                <a:gd name="T56" fmla="*/ 58 w 71"/>
                <a:gd name="T57" fmla="*/ 12 h 204"/>
                <a:gd name="T58" fmla="*/ 62 w 71"/>
                <a:gd name="T59" fmla="*/ 12 h 204"/>
                <a:gd name="T60" fmla="*/ 62 w 71"/>
                <a:gd name="T61" fmla="*/ 16 h 204"/>
                <a:gd name="T62" fmla="*/ 62 w 71"/>
                <a:gd name="T63" fmla="*/ 25 h 204"/>
                <a:gd name="T64" fmla="*/ 66 w 71"/>
                <a:gd name="T65" fmla="*/ 33 h 204"/>
                <a:gd name="T66" fmla="*/ 66 w 71"/>
                <a:gd name="T67" fmla="*/ 41 h 204"/>
                <a:gd name="T68" fmla="*/ 66 w 71"/>
                <a:gd name="T69" fmla="*/ 54 h 204"/>
                <a:gd name="T70" fmla="*/ 66 w 71"/>
                <a:gd name="T71" fmla="*/ 66 h 204"/>
                <a:gd name="T72" fmla="*/ 66 w 71"/>
                <a:gd name="T73" fmla="*/ 79 h 204"/>
                <a:gd name="T74" fmla="*/ 71 w 71"/>
                <a:gd name="T75" fmla="*/ 91 h 204"/>
                <a:gd name="T76" fmla="*/ 71 w 71"/>
                <a:gd name="T77" fmla="*/ 108 h 204"/>
                <a:gd name="T78" fmla="*/ 71 w 71"/>
                <a:gd name="T79" fmla="*/ 121 h 204"/>
                <a:gd name="T80" fmla="*/ 71 w 71"/>
                <a:gd name="T81" fmla="*/ 129 h 204"/>
                <a:gd name="T82" fmla="*/ 66 w 71"/>
                <a:gd name="T83" fmla="*/ 137 h 204"/>
                <a:gd name="T84" fmla="*/ 66 w 71"/>
                <a:gd name="T85" fmla="*/ 146 h 204"/>
                <a:gd name="T86" fmla="*/ 66 w 71"/>
                <a:gd name="T87" fmla="*/ 154 h 204"/>
                <a:gd name="T88" fmla="*/ 66 w 71"/>
                <a:gd name="T89" fmla="*/ 163 h 204"/>
                <a:gd name="T90" fmla="*/ 66 w 71"/>
                <a:gd name="T91" fmla="*/ 171 h 204"/>
                <a:gd name="T92" fmla="*/ 62 w 71"/>
                <a:gd name="T93" fmla="*/ 179 h 204"/>
                <a:gd name="T94" fmla="*/ 58 w 71"/>
                <a:gd name="T95" fmla="*/ 188 h 204"/>
                <a:gd name="T96" fmla="*/ 58 w 71"/>
                <a:gd name="T97" fmla="*/ 196 h 204"/>
                <a:gd name="T98" fmla="*/ 54 w 71"/>
                <a:gd name="T99" fmla="*/ 200 h 204"/>
                <a:gd name="T100" fmla="*/ 50 w 71"/>
                <a:gd name="T101" fmla="*/ 204 h 204"/>
                <a:gd name="T102" fmla="*/ 46 w 71"/>
                <a:gd name="T103" fmla="*/ 204 h 204"/>
                <a:gd name="T104" fmla="*/ 41 w 71"/>
                <a:gd name="T105" fmla="*/ 204 h 204"/>
                <a:gd name="T106" fmla="*/ 37 w 71"/>
                <a:gd name="T107" fmla="*/ 204 h 204"/>
                <a:gd name="T108" fmla="*/ 37 w 71"/>
                <a:gd name="T109" fmla="*/ 204 h 204"/>
                <a:gd name="T110" fmla="*/ 33 w 71"/>
                <a:gd name="T111" fmla="*/ 200 h 204"/>
                <a:gd name="T112" fmla="*/ 33 w 71"/>
                <a:gd name="T113" fmla="*/ 192 h 204"/>
                <a:gd name="T114" fmla="*/ 29 w 71"/>
                <a:gd name="T115" fmla="*/ 188 h 204"/>
                <a:gd name="T116" fmla="*/ 25 w 71"/>
                <a:gd name="T117" fmla="*/ 179 h 204"/>
                <a:gd name="T118" fmla="*/ 20 w 71"/>
                <a:gd name="T119" fmla="*/ 175 h 204"/>
                <a:gd name="T120" fmla="*/ 16 w 71"/>
                <a:gd name="T121" fmla="*/ 167 h 204"/>
                <a:gd name="T122" fmla="*/ 16 w 71"/>
                <a:gd name="T123" fmla="*/ 16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" h="204">
                  <a:moveTo>
                    <a:pt x="16" y="167"/>
                  </a:moveTo>
                  <a:lnTo>
                    <a:pt x="8" y="163"/>
                  </a:lnTo>
                  <a:lnTo>
                    <a:pt x="4" y="158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4" y="146"/>
                  </a:lnTo>
                  <a:lnTo>
                    <a:pt x="8" y="146"/>
                  </a:lnTo>
                  <a:lnTo>
                    <a:pt x="16" y="150"/>
                  </a:lnTo>
                  <a:lnTo>
                    <a:pt x="25" y="150"/>
                  </a:lnTo>
                  <a:lnTo>
                    <a:pt x="33" y="150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2"/>
                  </a:lnTo>
                  <a:lnTo>
                    <a:pt x="41" y="133"/>
                  </a:lnTo>
                  <a:lnTo>
                    <a:pt x="41" y="129"/>
                  </a:lnTo>
                  <a:lnTo>
                    <a:pt x="41" y="121"/>
                  </a:lnTo>
                  <a:lnTo>
                    <a:pt x="41" y="108"/>
                  </a:lnTo>
                  <a:lnTo>
                    <a:pt x="41" y="100"/>
                  </a:lnTo>
                  <a:lnTo>
                    <a:pt x="41" y="75"/>
                  </a:lnTo>
                  <a:lnTo>
                    <a:pt x="37" y="50"/>
                  </a:lnTo>
                  <a:lnTo>
                    <a:pt x="37" y="25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50" y="4"/>
                  </a:lnTo>
                  <a:lnTo>
                    <a:pt x="54" y="8"/>
                  </a:lnTo>
                  <a:lnTo>
                    <a:pt x="58" y="12"/>
                  </a:lnTo>
                  <a:lnTo>
                    <a:pt x="62" y="12"/>
                  </a:lnTo>
                  <a:lnTo>
                    <a:pt x="62" y="16"/>
                  </a:lnTo>
                  <a:lnTo>
                    <a:pt x="62" y="25"/>
                  </a:lnTo>
                  <a:lnTo>
                    <a:pt x="66" y="33"/>
                  </a:lnTo>
                  <a:lnTo>
                    <a:pt x="66" y="41"/>
                  </a:lnTo>
                  <a:lnTo>
                    <a:pt x="66" y="54"/>
                  </a:lnTo>
                  <a:lnTo>
                    <a:pt x="66" y="66"/>
                  </a:lnTo>
                  <a:lnTo>
                    <a:pt x="66" y="79"/>
                  </a:lnTo>
                  <a:lnTo>
                    <a:pt x="71" y="91"/>
                  </a:lnTo>
                  <a:lnTo>
                    <a:pt x="71" y="108"/>
                  </a:lnTo>
                  <a:lnTo>
                    <a:pt x="71" y="121"/>
                  </a:lnTo>
                  <a:lnTo>
                    <a:pt x="71" y="129"/>
                  </a:lnTo>
                  <a:lnTo>
                    <a:pt x="66" y="137"/>
                  </a:lnTo>
                  <a:lnTo>
                    <a:pt x="66" y="146"/>
                  </a:lnTo>
                  <a:lnTo>
                    <a:pt x="66" y="154"/>
                  </a:lnTo>
                  <a:lnTo>
                    <a:pt x="66" y="163"/>
                  </a:lnTo>
                  <a:lnTo>
                    <a:pt x="66" y="171"/>
                  </a:lnTo>
                  <a:lnTo>
                    <a:pt x="62" y="179"/>
                  </a:lnTo>
                  <a:lnTo>
                    <a:pt x="58" y="188"/>
                  </a:lnTo>
                  <a:lnTo>
                    <a:pt x="58" y="196"/>
                  </a:lnTo>
                  <a:lnTo>
                    <a:pt x="54" y="200"/>
                  </a:lnTo>
                  <a:lnTo>
                    <a:pt x="50" y="204"/>
                  </a:lnTo>
                  <a:lnTo>
                    <a:pt x="46" y="204"/>
                  </a:lnTo>
                  <a:lnTo>
                    <a:pt x="41" y="204"/>
                  </a:lnTo>
                  <a:lnTo>
                    <a:pt x="37" y="204"/>
                  </a:lnTo>
                  <a:lnTo>
                    <a:pt x="37" y="204"/>
                  </a:lnTo>
                  <a:lnTo>
                    <a:pt x="33" y="200"/>
                  </a:lnTo>
                  <a:lnTo>
                    <a:pt x="33" y="192"/>
                  </a:lnTo>
                  <a:lnTo>
                    <a:pt x="29" y="188"/>
                  </a:lnTo>
                  <a:lnTo>
                    <a:pt x="25" y="179"/>
                  </a:lnTo>
                  <a:lnTo>
                    <a:pt x="20" y="175"/>
                  </a:lnTo>
                  <a:lnTo>
                    <a:pt x="16" y="167"/>
                  </a:lnTo>
                  <a:lnTo>
                    <a:pt x="16" y="1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3">
              <a:extLst>
                <a:ext uri="{FF2B5EF4-FFF2-40B4-BE49-F238E27FC236}">
                  <a16:creationId xmlns:a16="http://schemas.microsoft.com/office/drawing/2014/main" id="{B2DF097B-153A-48D3-ADF0-73AD2EAD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252" y="17696954"/>
              <a:ext cx="670889" cy="691635"/>
            </a:xfrm>
            <a:custGeom>
              <a:avLst/>
              <a:gdLst>
                <a:gd name="T0" fmla="*/ 13 w 97"/>
                <a:gd name="T1" fmla="*/ 83 h 100"/>
                <a:gd name="T2" fmla="*/ 17 w 97"/>
                <a:gd name="T3" fmla="*/ 79 h 100"/>
                <a:gd name="T4" fmla="*/ 25 w 97"/>
                <a:gd name="T5" fmla="*/ 67 h 100"/>
                <a:gd name="T6" fmla="*/ 34 w 97"/>
                <a:gd name="T7" fmla="*/ 58 h 100"/>
                <a:gd name="T8" fmla="*/ 46 w 97"/>
                <a:gd name="T9" fmla="*/ 46 h 100"/>
                <a:gd name="T10" fmla="*/ 55 w 97"/>
                <a:gd name="T11" fmla="*/ 33 h 100"/>
                <a:gd name="T12" fmla="*/ 59 w 97"/>
                <a:gd name="T13" fmla="*/ 25 h 100"/>
                <a:gd name="T14" fmla="*/ 59 w 97"/>
                <a:gd name="T15" fmla="*/ 21 h 100"/>
                <a:gd name="T16" fmla="*/ 59 w 97"/>
                <a:gd name="T17" fmla="*/ 16 h 100"/>
                <a:gd name="T18" fmla="*/ 59 w 97"/>
                <a:gd name="T19" fmla="*/ 12 h 100"/>
                <a:gd name="T20" fmla="*/ 59 w 97"/>
                <a:gd name="T21" fmla="*/ 8 h 100"/>
                <a:gd name="T22" fmla="*/ 59 w 97"/>
                <a:gd name="T23" fmla="*/ 8 h 100"/>
                <a:gd name="T24" fmla="*/ 63 w 97"/>
                <a:gd name="T25" fmla="*/ 4 h 100"/>
                <a:gd name="T26" fmla="*/ 63 w 97"/>
                <a:gd name="T27" fmla="*/ 0 h 100"/>
                <a:gd name="T28" fmla="*/ 67 w 97"/>
                <a:gd name="T29" fmla="*/ 0 h 100"/>
                <a:gd name="T30" fmla="*/ 71 w 97"/>
                <a:gd name="T31" fmla="*/ 0 h 100"/>
                <a:gd name="T32" fmla="*/ 76 w 97"/>
                <a:gd name="T33" fmla="*/ 0 h 100"/>
                <a:gd name="T34" fmla="*/ 80 w 97"/>
                <a:gd name="T35" fmla="*/ 4 h 100"/>
                <a:gd name="T36" fmla="*/ 84 w 97"/>
                <a:gd name="T37" fmla="*/ 8 h 100"/>
                <a:gd name="T38" fmla="*/ 92 w 97"/>
                <a:gd name="T39" fmla="*/ 12 h 100"/>
                <a:gd name="T40" fmla="*/ 97 w 97"/>
                <a:gd name="T41" fmla="*/ 21 h 100"/>
                <a:gd name="T42" fmla="*/ 97 w 97"/>
                <a:gd name="T43" fmla="*/ 25 h 100"/>
                <a:gd name="T44" fmla="*/ 97 w 97"/>
                <a:gd name="T45" fmla="*/ 29 h 100"/>
                <a:gd name="T46" fmla="*/ 92 w 97"/>
                <a:gd name="T47" fmla="*/ 33 h 100"/>
                <a:gd name="T48" fmla="*/ 88 w 97"/>
                <a:gd name="T49" fmla="*/ 41 h 100"/>
                <a:gd name="T50" fmla="*/ 76 w 97"/>
                <a:gd name="T51" fmla="*/ 50 h 100"/>
                <a:gd name="T52" fmla="*/ 67 w 97"/>
                <a:gd name="T53" fmla="*/ 62 h 100"/>
                <a:gd name="T54" fmla="*/ 55 w 97"/>
                <a:gd name="T55" fmla="*/ 71 h 100"/>
                <a:gd name="T56" fmla="*/ 46 w 97"/>
                <a:gd name="T57" fmla="*/ 79 h 100"/>
                <a:gd name="T58" fmla="*/ 34 w 97"/>
                <a:gd name="T59" fmla="*/ 87 h 100"/>
                <a:gd name="T60" fmla="*/ 21 w 97"/>
                <a:gd name="T61" fmla="*/ 96 h 100"/>
                <a:gd name="T62" fmla="*/ 13 w 97"/>
                <a:gd name="T63" fmla="*/ 100 h 100"/>
                <a:gd name="T64" fmla="*/ 9 w 97"/>
                <a:gd name="T65" fmla="*/ 100 h 100"/>
                <a:gd name="T66" fmla="*/ 5 w 97"/>
                <a:gd name="T67" fmla="*/ 100 h 100"/>
                <a:gd name="T68" fmla="*/ 0 w 97"/>
                <a:gd name="T69" fmla="*/ 100 h 100"/>
                <a:gd name="T70" fmla="*/ 5 w 97"/>
                <a:gd name="T71" fmla="*/ 96 h 100"/>
                <a:gd name="T72" fmla="*/ 5 w 97"/>
                <a:gd name="T73" fmla="*/ 92 h 100"/>
                <a:gd name="T74" fmla="*/ 13 w 97"/>
                <a:gd name="T75" fmla="*/ 83 h 100"/>
                <a:gd name="T76" fmla="*/ 13 w 97"/>
                <a:gd name="T77" fmla="*/ 8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7" h="100">
                  <a:moveTo>
                    <a:pt x="13" y="83"/>
                  </a:moveTo>
                  <a:lnTo>
                    <a:pt x="17" y="79"/>
                  </a:lnTo>
                  <a:lnTo>
                    <a:pt x="25" y="67"/>
                  </a:lnTo>
                  <a:lnTo>
                    <a:pt x="34" y="58"/>
                  </a:lnTo>
                  <a:lnTo>
                    <a:pt x="46" y="46"/>
                  </a:lnTo>
                  <a:lnTo>
                    <a:pt x="55" y="33"/>
                  </a:lnTo>
                  <a:lnTo>
                    <a:pt x="59" y="25"/>
                  </a:lnTo>
                  <a:lnTo>
                    <a:pt x="59" y="21"/>
                  </a:lnTo>
                  <a:lnTo>
                    <a:pt x="59" y="16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7" y="21"/>
                  </a:lnTo>
                  <a:lnTo>
                    <a:pt x="97" y="25"/>
                  </a:lnTo>
                  <a:lnTo>
                    <a:pt x="97" y="29"/>
                  </a:lnTo>
                  <a:lnTo>
                    <a:pt x="92" y="33"/>
                  </a:lnTo>
                  <a:lnTo>
                    <a:pt x="88" y="41"/>
                  </a:lnTo>
                  <a:lnTo>
                    <a:pt x="76" y="50"/>
                  </a:lnTo>
                  <a:lnTo>
                    <a:pt x="67" y="62"/>
                  </a:lnTo>
                  <a:lnTo>
                    <a:pt x="55" y="71"/>
                  </a:lnTo>
                  <a:lnTo>
                    <a:pt x="46" y="79"/>
                  </a:lnTo>
                  <a:lnTo>
                    <a:pt x="34" y="87"/>
                  </a:lnTo>
                  <a:lnTo>
                    <a:pt x="21" y="96"/>
                  </a:lnTo>
                  <a:lnTo>
                    <a:pt x="13" y="100"/>
                  </a:lnTo>
                  <a:lnTo>
                    <a:pt x="9" y="100"/>
                  </a:lnTo>
                  <a:lnTo>
                    <a:pt x="5" y="100"/>
                  </a:lnTo>
                  <a:lnTo>
                    <a:pt x="0" y="100"/>
                  </a:lnTo>
                  <a:lnTo>
                    <a:pt x="5" y="96"/>
                  </a:lnTo>
                  <a:lnTo>
                    <a:pt x="5" y="92"/>
                  </a:lnTo>
                  <a:lnTo>
                    <a:pt x="13" y="83"/>
                  </a:lnTo>
                  <a:lnTo>
                    <a:pt x="13" y="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4">
              <a:extLst>
                <a:ext uri="{FF2B5EF4-FFF2-40B4-BE49-F238E27FC236}">
                  <a16:creationId xmlns:a16="http://schemas.microsoft.com/office/drawing/2014/main" id="{1439F503-6A99-4342-B89F-AF71B6EC6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468" y="17634705"/>
              <a:ext cx="318152" cy="1016706"/>
            </a:xfrm>
            <a:custGeom>
              <a:avLst/>
              <a:gdLst>
                <a:gd name="T0" fmla="*/ 9 w 46"/>
                <a:gd name="T1" fmla="*/ 21 h 147"/>
                <a:gd name="T2" fmla="*/ 5 w 46"/>
                <a:gd name="T3" fmla="*/ 17 h 147"/>
                <a:gd name="T4" fmla="*/ 5 w 46"/>
                <a:gd name="T5" fmla="*/ 13 h 147"/>
                <a:gd name="T6" fmla="*/ 0 w 46"/>
                <a:gd name="T7" fmla="*/ 9 h 147"/>
                <a:gd name="T8" fmla="*/ 5 w 46"/>
                <a:gd name="T9" fmla="*/ 5 h 147"/>
                <a:gd name="T10" fmla="*/ 5 w 46"/>
                <a:gd name="T11" fmla="*/ 5 h 147"/>
                <a:gd name="T12" fmla="*/ 9 w 46"/>
                <a:gd name="T13" fmla="*/ 0 h 147"/>
                <a:gd name="T14" fmla="*/ 17 w 46"/>
                <a:gd name="T15" fmla="*/ 0 h 147"/>
                <a:gd name="T16" fmla="*/ 26 w 46"/>
                <a:gd name="T17" fmla="*/ 5 h 147"/>
                <a:gd name="T18" fmla="*/ 34 w 46"/>
                <a:gd name="T19" fmla="*/ 9 h 147"/>
                <a:gd name="T20" fmla="*/ 38 w 46"/>
                <a:gd name="T21" fmla="*/ 13 h 147"/>
                <a:gd name="T22" fmla="*/ 42 w 46"/>
                <a:gd name="T23" fmla="*/ 13 h 147"/>
                <a:gd name="T24" fmla="*/ 46 w 46"/>
                <a:gd name="T25" fmla="*/ 17 h 147"/>
                <a:gd name="T26" fmla="*/ 46 w 46"/>
                <a:gd name="T27" fmla="*/ 21 h 147"/>
                <a:gd name="T28" fmla="*/ 46 w 46"/>
                <a:gd name="T29" fmla="*/ 25 h 147"/>
                <a:gd name="T30" fmla="*/ 42 w 46"/>
                <a:gd name="T31" fmla="*/ 30 h 147"/>
                <a:gd name="T32" fmla="*/ 42 w 46"/>
                <a:gd name="T33" fmla="*/ 38 h 147"/>
                <a:gd name="T34" fmla="*/ 42 w 46"/>
                <a:gd name="T35" fmla="*/ 46 h 147"/>
                <a:gd name="T36" fmla="*/ 42 w 46"/>
                <a:gd name="T37" fmla="*/ 59 h 147"/>
                <a:gd name="T38" fmla="*/ 38 w 46"/>
                <a:gd name="T39" fmla="*/ 71 h 147"/>
                <a:gd name="T40" fmla="*/ 38 w 46"/>
                <a:gd name="T41" fmla="*/ 88 h 147"/>
                <a:gd name="T42" fmla="*/ 38 w 46"/>
                <a:gd name="T43" fmla="*/ 105 h 147"/>
                <a:gd name="T44" fmla="*/ 38 w 46"/>
                <a:gd name="T45" fmla="*/ 126 h 147"/>
                <a:gd name="T46" fmla="*/ 38 w 46"/>
                <a:gd name="T47" fmla="*/ 147 h 147"/>
                <a:gd name="T48" fmla="*/ 17 w 46"/>
                <a:gd name="T49" fmla="*/ 147 h 147"/>
                <a:gd name="T50" fmla="*/ 17 w 46"/>
                <a:gd name="T51" fmla="*/ 121 h 147"/>
                <a:gd name="T52" fmla="*/ 13 w 46"/>
                <a:gd name="T53" fmla="*/ 96 h 147"/>
                <a:gd name="T54" fmla="*/ 13 w 46"/>
                <a:gd name="T55" fmla="*/ 76 h 147"/>
                <a:gd name="T56" fmla="*/ 13 w 46"/>
                <a:gd name="T57" fmla="*/ 55 h 147"/>
                <a:gd name="T58" fmla="*/ 13 w 46"/>
                <a:gd name="T59" fmla="*/ 42 h 147"/>
                <a:gd name="T60" fmla="*/ 9 w 46"/>
                <a:gd name="T61" fmla="*/ 30 h 147"/>
                <a:gd name="T62" fmla="*/ 9 w 46"/>
                <a:gd name="T63" fmla="*/ 21 h 147"/>
                <a:gd name="T64" fmla="*/ 9 w 46"/>
                <a:gd name="T65" fmla="*/ 21 h 147"/>
                <a:gd name="T66" fmla="*/ 9 w 46"/>
                <a:gd name="T67" fmla="*/ 2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147">
                  <a:moveTo>
                    <a:pt x="9" y="21"/>
                  </a:moveTo>
                  <a:lnTo>
                    <a:pt x="5" y="17"/>
                  </a:lnTo>
                  <a:lnTo>
                    <a:pt x="5" y="13"/>
                  </a:lnTo>
                  <a:lnTo>
                    <a:pt x="0" y="9"/>
                  </a:lnTo>
                  <a:lnTo>
                    <a:pt x="5" y="5"/>
                  </a:lnTo>
                  <a:lnTo>
                    <a:pt x="5" y="5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5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2" y="30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42" y="59"/>
                  </a:lnTo>
                  <a:lnTo>
                    <a:pt x="38" y="71"/>
                  </a:lnTo>
                  <a:lnTo>
                    <a:pt x="38" y="88"/>
                  </a:lnTo>
                  <a:lnTo>
                    <a:pt x="38" y="105"/>
                  </a:lnTo>
                  <a:lnTo>
                    <a:pt x="38" y="126"/>
                  </a:lnTo>
                  <a:lnTo>
                    <a:pt x="38" y="147"/>
                  </a:lnTo>
                  <a:lnTo>
                    <a:pt x="17" y="147"/>
                  </a:lnTo>
                  <a:lnTo>
                    <a:pt x="17" y="121"/>
                  </a:lnTo>
                  <a:lnTo>
                    <a:pt x="13" y="96"/>
                  </a:lnTo>
                  <a:lnTo>
                    <a:pt x="13" y="76"/>
                  </a:lnTo>
                  <a:lnTo>
                    <a:pt x="13" y="55"/>
                  </a:lnTo>
                  <a:lnTo>
                    <a:pt x="13" y="42"/>
                  </a:lnTo>
                  <a:lnTo>
                    <a:pt x="9" y="30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5">
              <a:extLst>
                <a:ext uri="{FF2B5EF4-FFF2-40B4-BE49-F238E27FC236}">
                  <a16:creationId xmlns:a16="http://schemas.microsoft.com/office/drawing/2014/main" id="{A924EAAD-0078-483A-BB6D-0D68777D2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895" y="18471586"/>
              <a:ext cx="864546" cy="318152"/>
            </a:xfrm>
            <a:custGeom>
              <a:avLst/>
              <a:gdLst>
                <a:gd name="T0" fmla="*/ 46 w 125"/>
                <a:gd name="T1" fmla="*/ 38 h 46"/>
                <a:gd name="T2" fmla="*/ 33 w 125"/>
                <a:gd name="T3" fmla="*/ 42 h 46"/>
                <a:gd name="T4" fmla="*/ 25 w 125"/>
                <a:gd name="T5" fmla="*/ 46 h 46"/>
                <a:gd name="T6" fmla="*/ 21 w 125"/>
                <a:gd name="T7" fmla="*/ 46 h 46"/>
                <a:gd name="T8" fmla="*/ 16 w 125"/>
                <a:gd name="T9" fmla="*/ 46 h 46"/>
                <a:gd name="T10" fmla="*/ 12 w 125"/>
                <a:gd name="T11" fmla="*/ 46 h 46"/>
                <a:gd name="T12" fmla="*/ 4 w 125"/>
                <a:gd name="T13" fmla="*/ 42 h 46"/>
                <a:gd name="T14" fmla="*/ 0 w 125"/>
                <a:gd name="T15" fmla="*/ 38 h 46"/>
                <a:gd name="T16" fmla="*/ 0 w 125"/>
                <a:gd name="T17" fmla="*/ 38 h 46"/>
                <a:gd name="T18" fmla="*/ 0 w 125"/>
                <a:gd name="T19" fmla="*/ 34 h 46"/>
                <a:gd name="T20" fmla="*/ 0 w 125"/>
                <a:gd name="T21" fmla="*/ 34 h 46"/>
                <a:gd name="T22" fmla="*/ 0 w 125"/>
                <a:gd name="T23" fmla="*/ 30 h 46"/>
                <a:gd name="T24" fmla="*/ 4 w 125"/>
                <a:gd name="T25" fmla="*/ 30 h 46"/>
                <a:gd name="T26" fmla="*/ 12 w 125"/>
                <a:gd name="T27" fmla="*/ 26 h 46"/>
                <a:gd name="T28" fmla="*/ 16 w 125"/>
                <a:gd name="T29" fmla="*/ 26 h 46"/>
                <a:gd name="T30" fmla="*/ 29 w 125"/>
                <a:gd name="T31" fmla="*/ 21 h 46"/>
                <a:gd name="T32" fmla="*/ 46 w 125"/>
                <a:gd name="T33" fmla="*/ 17 h 46"/>
                <a:gd name="T34" fmla="*/ 62 w 125"/>
                <a:gd name="T35" fmla="*/ 13 h 46"/>
                <a:gd name="T36" fmla="*/ 71 w 125"/>
                <a:gd name="T37" fmla="*/ 9 h 46"/>
                <a:gd name="T38" fmla="*/ 83 w 125"/>
                <a:gd name="T39" fmla="*/ 5 h 46"/>
                <a:gd name="T40" fmla="*/ 87 w 125"/>
                <a:gd name="T41" fmla="*/ 5 h 46"/>
                <a:gd name="T42" fmla="*/ 96 w 125"/>
                <a:gd name="T43" fmla="*/ 0 h 46"/>
                <a:gd name="T44" fmla="*/ 100 w 125"/>
                <a:gd name="T45" fmla="*/ 0 h 46"/>
                <a:gd name="T46" fmla="*/ 104 w 125"/>
                <a:gd name="T47" fmla="*/ 0 h 46"/>
                <a:gd name="T48" fmla="*/ 108 w 125"/>
                <a:gd name="T49" fmla="*/ 0 h 46"/>
                <a:gd name="T50" fmla="*/ 108 w 125"/>
                <a:gd name="T51" fmla="*/ 0 h 46"/>
                <a:gd name="T52" fmla="*/ 113 w 125"/>
                <a:gd name="T53" fmla="*/ 0 h 46"/>
                <a:gd name="T54" fmla="*/ 117 w 125"/>
                <a:gd name="T55" fmla="*/ 0 h 46"/>
                <a:gd name="T56" fmla="*/ 125 w 125"/>
                <a:gd name="T57" fmla="*/ 5 h 46"/>
                <a:gd name="T58" fmla="*/ 125 w 125"/>
                <a:gd name="T59" fmla="*/ 9 h 46"/>
                <a:gd name="T60" fmla="*/ 125 w 125"/>
                <a:gd name="T61" fmla="*/ 17 h 46"/>
                <a:gd name="T62" fmla="*/ 117 w 125"/>
                <a:gd name="T63" fmla="*/ 21 h 46"/>
                <a:gd name="T64" fmla="*/ 113 w 125"/>
                <a:gd name="T65" fmla="*/ 21 h 46"/>
                <a:gd name="T66" fmla="*/ 108 w 125"/>
                <a:gd name="T67" fmla="*/ 21 h 46"/>
                <a:gd name="T68" fmla="*/ 100 w 125"/>
                <a:gd name="T69" fmla="*/ 26 h 46"/>
                <a:gd name="T70" fmla="*/ 87 w 125"/>
                <a:gd name="T71" fmla="*/ 26 h 46"/>
                <a:gd name="T72" fmla="*/ 67 w 125"/>
                <a:gd name="T73" fmla="*/ 34 h 46"/>
                <a:gd name="T74" fmla="*/ 46 w 125"/>
                <a:gd name="T75" fmla="*/ 38 h 46"/>
                <a:gd name="T76" fmla="*/ 46 w 125"/>
                <a:gd name="T77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46">
                  <a:moveTo>
                    <a:pt x="46" y="38"/>
                  </a:moveTo>
                  <a:lnTo>
                    <a:pt x="33" y="42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2" y="26"/>
                  </a:lnTo>
                  <a:lnTo>
                    <a:pt x="16" y="26"/>
                  </a:lnTo>
                  <a:lnTo>
                    <a:pt x="29" y="21"/>
                  </a:lnTo>
                  <a:lnTo>
                    <a:pt x="46" y="17"/>
                  </a:lnTo>
                  <a:lnTo>
                    <a:pt x="62" y="13"/>
                  </a:lnTo>
                  <a:lnTo>
                    <a:pt x="71" y="9"/>
                  </a:lnTo>
                  <a:lnTo>
                    <a:pt x="83" y="5"/>
                  </a:lnTo>
                  <a:lnTo>
                    <a:pt x="87" y="5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5" y="5"/>
                  </a:lnTo>
                  <a:lnTo>
                    <a:pt x="125" y="9"/>
                  </a:lnTo>
                  <a:lnTo>
                    <a:pt x="125" y="17"/>
                  </a:lnTo>
                  <a:lnTo>
                    <a:pt x="117" y="21"/>
                  </a:lnTo>
                  <a:lnTo>
                    <a:pt x="113" y="21"/>
                  </a:lnTo>
                  <a:lnTo>
                    <a:pt x="108" y="21"/>
                  </a:lnTo>
                  <a:lnTo>
                    <a:pt x="100" y="26"/>
                  </a:lnTo>
                  <a:lnTo>
                    <a:pt x="87" y="26"/>
                  </a:lnTo>
                  <a:lnTo>
                    <a:pt x="67" y="34"/>
                  </a:lnTo>
                  <a:lnTo>
                    <a:pt x="46" y="38"/>
                  </a:lnTo>
                  <a:lnTo>
                    <a:pt x="46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6">
              <a:extLst>
                <a:ext uri="{FF2B5EF4-FFF2-40B4-BE49-F238E27FC236}">
                  <a16:creationId xmlns:a16="http://schemas.microsoft.com/office/drawing/2014/main" id="{C6738039-D3D8-464F-B361-94EB0FDF8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556" y="18851983"/>
              <a:ext cx="636305" cy="290487"/>
            </a:xfrm>
            <a:custGeom>
              <a:avLst/>
              <a:gdLst>
                <a:gd name="T0" fmla="*/ 59 w 92"/>
                <a:gd name="T1" fmla="*/ 29 h 42"/>
                <a:gd name="T2" fmla="*/ 42 w 92"/>
                <a:gd name="T3" fmla="*/ 33 h 42"/>
                <a:gd name="T4" fmla="*/ 25 w 92"/>
                <a:gd name="T5" fmla="*/ 37 h 42"/>
                <a:gd name="T6" fmla="*/ 17 w 92"/>
                <a:gd name="T7" fmla="*/ 42 h 42"/>
                <a:gd name="T8" fmla="*/ 13 w 92"/>
                <a:gd name="T9" fmla="*/ 42 h 42"/>
                <a:gd name="T10" fmla="*/ 9 w 92"/>
                <a:gd name="T11" fmla="*/ 42 h 42"/>
                <a:gd name="T12" fmla="*/ 5 w 92"/>
                <a:gd name="T13" fmla="*/ 37 h 42"/>
                <a:gd name="T14" fmla="*/ 0 w 92"/>
                <a:gd name="T15" fmla="*/ 37 h 42"/>
                <a:gd name="T16" fmla="*/ 0 w 92"/>
                <a:gd name="T17" fmla="*/ 33 h 42"/>
                <a:gd name="T18" fmla="*/ 0 w 92"/>
                <a:gd name="T19" fmla="*/ 33 h 42"/>
                <a:gd name="T20" fmla="*/ 0 w 92"/>
                <a:gd name="T21" fmla="*/ 29 h 42"/>
                <a:gd name="T22" fmla="*/ 5 w 92"/>
                <a:gd name="T23" fmla="*/ 29 h 42"/>
                <a:gd name="T24" fmla="*/ 9 w 92"/>
                <a:gd name="T25" fmla="*/ 25 h 42"/>
                <a:gd name="T26" fmla="*/ 13 w 92"/>
                <a:gd name="T27" fmla="*/ 21 h 42"/>
                <a:gd name="T28" fmla="*/ 17 w 92"/>
                <a:gd name="T29" fmla="*/ 21 h 42"/>
                <a:gd name="T30" fmla="*/ 25 w 92"/>
                <a:gd name="T31" fmla="*/ 17 h 42"/>
                <a:gd name="T32" fmla="*/ 34 w 92"/>
                <a:gd name="T33" fmla="*/ 12 h 42"/>
                <a:gd name="T34" fmla="*/ 51 w 92"/>
                <a:gd name="T35" fmla="*/ 8 h 42"/>
                <a:gd name="T36" fmla="*/ 63 w 92"/>
                <a:gd name="T37" fmla="*/ 4 h 42"/>
                <a:gd name="T38" fmla="*/ 67 w 92"/>
                <a:gd name="T39" fmla="*/ 4 h 42"/>
                <a:gd name="T40" fmla="*/ 71 w 92"/>
                <a:gd name="T41" fmla="*/ 0 h 42"/>
                <a:gd name="T42" fmla="*/ 80 w 92"/>
                <a:gd name="T43" fmla="*/ 4 h 42"/>
                <a:gd name="T44" fmla="*/ 88 w 92"/>
                <a:gd name="T45" fmla="*/ 4 h 42"/>
                <a:gd name="T46" fmla="*/ 92 w 92"/>
                <a:gd name="T47" fmla="*/ 8 h 42"/>
                <a:gd name="T48" fmla="*/ 92 w 92"/>
                <a:gd name="T49" fmla="*/ 8 h 42"/>
                <a:gd name="T50" fmla="*/ 92 w 92"/>
                <a:gd name="T51" fmla="*/ 12 h 42"/>
                <a:gd name="T52" fmla="*/ 92 w 92"/>
                <a:gd name="T53" fmla="*/ 12 h 42"/>
                <a:gd name="T54" fmla="*/ 92 w 92"/>
                <a:gd name="T55" fmla="*/ 17 h 42"/>
                <a:gd name="T56" fmla="*/ 88 w 92"/>
                <a:gd name="T57" fmla="*/ 17 h 42"/>
                <a:gd name="T58" fmla="*/ 84 w 92"/>
                <a:gd name="T59" fmla="*/ 21 h 42"/>
                <a:gd name="T60" fmla="*/ 80 w 92"/>
                <a:gd name="T61" fmla="*/ 21 h 42"/>
                <a:gd name="T62" fmla="*/ 71 w 92"/>
                <a:gd name="T63" fmla="*/ 25 h 42"/>
                <a:gd name="T64" fmla="*/ 67 w 92"/>
                <a:gd name="T65" fmla="*/ 29 h 42"/>
                <a:gd name="T66" fmla="*/ 59 w 92"/>
                <a:gd name="T67" fmla="*/ 29 h 42"/>
                <a:gd name="T68" fmla="*/ 59 w 92"/>
                <a:gd name="T6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42">
                  <a:moveTo>
                    <a:pt x="59" y="29"/>
                  </a:moveTo>
                  <a:lnTo>
                    <a:pt x="42" y="33"/>
                  </a:lnTo>
                  <a:lnTo>
                    <a:pt x="25" y="37"/>
                  </a:lnTo>
                  <a:lnTo>
                    <a:pt x="17" y="42"/>
                  </a:lnTo>
                  <a:lnTo>
                    <a:pt x="13" y="42"/>
                  </a:lnTo>
                  <a:lnTo>
                    <a:pt x="9" y="42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9" y="25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5" y="17"/>
                  </a:lnTo>
                  <a:lnTo>
                    <a:pt x="34" y="12"/>
                  </a:lnTo>
                  <a:lnTo>
                    <a:pt x="51" y="8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80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7"/>
                  </a:lnTo>
                  <a:lnTo>
                    <a:pt x="88" y="17"/>
                  </a:lnTo>
                  <a:lnTo>
                    <a:pt x="84" y="21"/>
                  </a:lnTo>
                  <a:lnTo>
                    <a:pt x="80" y="21"/>
                  </a:lnTo>
                  <a:lnTo>
                    <a:pt x="71" y="25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9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7">
              <a:extLst>
                <a:ext uri="{FF2B5EF4-FFF2-40B4-BE49-F238E27FC236}">
                  <a16:creationId xmlns:a16="http://schemas.microsoft.com/office/drawing/2014/main" id="{524357AB-5253-4AD5-AAEE-8A48AADC7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047" y="18651411"/>
              <a:ext cx="228242" cy="719301"/>
            </a:xfrm>
            <a:custGeom>
              <a:avLst/>
              <a:gdLst>
                <a:gd name="T0" fmla="*/ 29 w 33"/>
                <a:gd name="T1" fmla="*/ 104 h 104"/>
                <a:gd name="T2" fmla="*/ 8 w 33"/>
                <a:gd name="T3" fmla="*/ 104 h 104"/>
                <a:gd name="T4" fmla="*/ 8 w 33"/>
                <a:gd name="T5" fmla="*/ 87 h 104"/>
                <a:gd name="T6" fmla="*/ 8 w 33"/>
                <a:gd name="T7" fmla="*/ 66 h 104"/>
                <a:gd name="T8" fmla="*/ 8 w 33"/>
                <a:gd name="T9" fmla="*/ 54 h 104"/>
                <a:gd name="T10" fmla="*/ 8 w 33"/>
                <a:gd name="T11" fmla="*/ 41 h 104"/>
                <a:gd name="T12" fmla="*/ 8 w 33"/>
                <a:gd name="T13" fmla="*/ 29 h 104"/>
                <a:gd name="T14" fmla="*/ 4 w 33"/>
                <a:gd name="T15" fmla="*/ 20 h 104"/>
                <a:gd name="T16" fmla="*/ 4 w 33"/>
                <a:gd name="T17" fmla="*/ 16 h 104"/>
                <a:gd name="T18" fmla="*/ 4 w 33"/>
                <a:gd name="T19" fmla="*/ 12 h 104"/>
                <a:gd name="T20" fmla="*/ 4 w 33"/>
                <a:gd name="T21" fmla="*/ 12 h 104"/>
                <a:gd name="T22" fmla="*/ 0 w 33"/>
                <a:gd name="T23" fmla="*/ 8 h 104"/>
                <a:gd name="T24" fmla="*/ 4 w 33"/>
                <a:gd name="T25" fmla="*/ 8 h 104"/>
                <a:gd name="T26" fmla="*/ 4 w 33"/>
                <a:gd name="T27" fmla="*/ 4 h 104"/>
                <a:gd name="T28" fmla="*/ 8 w 33"/>
                <a:gd name="T29" fmla="*/ 0 h 104"/>
                <a:gd name="T30" fmla="*/ 12 w 33"/>
                <a:gd name="T31" fmla="*/ 0 h 104"/>
                <a:gd name="T32" fmla="*/ 16 w 33"/>
                <a:gd name="T33" fmla="*/ 0 h 104"/>
                <a:gd name="T34" fmla="*/ 21 w 33"/>
                <a:gd name="T35" fmla="*/ 0 h 104"/>
                <a:gd name="T36" fmla="*/ 25 w 33"/>
                <a:gd name="T37" fmla="*/ 4 h 104"/>
                <a:gd name="T38" fmla="*/ 29 w 33"/>
                <a:gd name="T39" fmla="*/ 4 h 104"/>
                <a:gd name="T40" fmla="*/ 33 w 33"/>
                <a:gd name="T41" fmla="*/ 8 h 104"/>
                <a:gd name="T42" fmla="*/ 33 w 33"/>
                <a:gd name="T43" fmla="*/ 12 h 104"/>
                <a:gd name="T44" fmla="*/ 33 w 33"/>
                <a:gd name="T45" fmla="*/ 16 h 104"/>
                <a:gd name="T46" fmla="*/ 33 w 33"/>
                <a:gd name="T47" fmla="*/ 25 h 104"/>
                <a:gd name="T48" fmla="*/ 33 w 33"/>
                <a:gd name="T49" fmla="*/ 29 h 104"/>
                <a:gd name="T50" fmla="*/ 33 w 33"/>
                <a:gd name="T51" fmla="*/ 33 h 104"/>
                <a:gd name="T52" fmla="*/ 33 w 33"/>
                <a:gd name="T53" fmla="*/ 41 h 104"/>
                <a:gd name="T54" fmla="*/ 33 w 33"/>
                <a:gd name="T55" fmla="*/ 50 h 104"/>
                <a:gd name="T56" fmla="*/ 29 w 33"/>
                <a:gd name="T57" fmla="*/ 62 h 104"/>
                <a:gd name="T58" fmla="*/ 29 w 33"/>
                <a:gd name="T59" fmla="*/ 75 h 104"/>
                <a:gd name="T60" fmla="*/ 29 w 33"/>
                <a:gd name="T61" fmla="*/ 87 h 104"/>
                <a:gd name="T62" fmla="*/ 29 w 33"/>
                <a:gd name="T63" fmla="*/ 104 h 104"/>
                <a:gd name="T64" fmla="*/ 29 w 33"/>
                <a:gd name="T6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104">
                  <a:moveTo>
                    <a:pt x="29" y="104"/>
                  </a:moveTo>
                  <a:lnTo>
                    <a:pt x="8" y="104"/>
                  </a:lnTo>
                  <a:lnTo>
                    <a:pt x="8" y="87"/>
                  </a:lnTo>
                  <a:lnTo>
                    <a:pt x="8" y="66"/>
                  </a:lnTo>
                  <a:lnTo>
                    <a:pt x="8" y="54"/>
                  </a:lnTo>
                  <a:lnTo>
                    <a:pt x="8" y="41"/>
                  </a:lnTo>
                  <a:lnTo>
                    <a:pt x="8" y="29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3" y="12"/>
                  </a:lnTo>
                  <a:lnTo>
                    <a:pt x="33" y="16"/>
                  </a:lnTo>
                  <a:lnTo>
                    <a:pt x="33" y="25"/>
                  </a:lnTo>
                  <a:lnTo>
                    <a:pt x="33" y="29"/>
                  </a:lnTo>
                  <a:lnTo>
                    <a:pt x="33" y="33"/>
                  </a:lnTo>
                  <a:lnTo>
                    <a:pt x="33" y="41"/>
                  </a:lnTo>
                  <a:lnTo>
                    <a:pt x="33" y="50"/>
                  </a:lnTo>
                  <a:lnTo>
                    <a:pt x="29" y="62"/>
                  </a:lnTo>
                  <a:lnTo>
                    <a:pt x="29" y="75"/>
                  </a:lnTo>
                  <a:lnTo>
                    <a:pt x="29" y="87"/>
                  </a:lnTo>
                  <a:lnTo>
                    <a:pt x="29" y="104"/>
                  </a:lnTo>
                  <a:lnTo>
                    <a:pt x="29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8">
              <a:extLst>
                <a:ext uri="{FF2B5EF4-FFF2-40B4-BE49-F238E27FC236}">
                  <a16:creationId xmlns:a16="http://schemas.microsoft.com/office/drawing/2014/main" id="{C9941F90-B39A-43F1-86BB-B2CFCCE9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895" y="19197801"/>
              <a:ext cx="836881" cy="345818"/>
            </a:xfrm>
            <a:custGeom>
              <a:avLst/>
              <a:gdLst>
                <a:gd name="T0" fmla="*/ 75 w 121"/>
                <a:gd name="T1" fmla="*/ 33 h 50"/>
                <a:gd name="T2" fmla="*/ 62 w 121"/>
                <a:gd name="T3" fmla="*/ 38 h 50"/>
                <a:gd name="T4" fmla="*/ 54 w 121"/>
                <a:gd name="T5" fmla="*/ 42 h 50"/>
                <a:gd name="T6" fmla="*/ 46 w 121"/>
                <a:gd name="T7" fmla="*/ 46 h 50"/>
                <a:gd name="T8" fmla="*/ 37 w 121"/>
                <a:gd name="T9" fmla="*/ 46 h 50"/>
                <a:gd name="T10" fmla="*/ 33 w 121"/>
                <a:gd name="T11" fmla="*/ 50 h 50"/>
                <a:gd name="T12" fmla="*/ 25 w 121"/>
                <a:gd name="T13" fmla="*/ 50 h 50"/>
                <a:gd name="T14" fmla="*/ 25 w 121"/>
                <a:gd name="T15" fmla="*/ 50 h 50"/>
                <a:gd name="T16" fmla="*/ 21 w 121"/>
                <a:gd name="T17" fmla="*/ 50 h 50"/>
                <a:gd name="T18" fmla="*/ 16 w 121"/>
                <a:gd name="T19" fmla="*/ 50 h 50"/>
                <a:gd name="T20" fmla="*/ 12 w 121"/>
                <a:gd name="T21" fmla="*/ 50 h 50"/>
                <a:gd name="T22" fmla="*/ 8 w 121"/>
                <a:gd name="T23" fmla="*/ 50 h 50"/>
                <a:gd name="T24" fmla="*/ 4 w 121"/>
                <a:gd name="T25" fmla="*/ 46 h 50"/>
                <a:gd name="T26" fmla="*/ 0 w 121"/>
                <a:gd name="T27" fmla="*/ 38 h 50"/>
                <a:gd name="T28" fmla="*/ 0 w 121"/>
                <a:gd name="T29" fmla="*/ 33 h 50"/>
                <a:gd name="T30" fmla="*/ 0 w 121"/>
                <a:gd name="T31" fmla="*/ 29 h 50"/>
                <a:gd name="T32" fmla="*/ 0 w 121"/>
                <a:gd name="T33" fmla="*/ 25 h 50"/>
                <a:gd name="T34" fmla="*/ 0 w 121"/>
                <a:gd name="T35" fmla="*/ 21 h 50"/>
                <a:gd name="T36" fmla="*/ 4 w 121"/>
                <a:gd name="T37" fmla="*/ 21 h 50"/>
                <a:gd name="T38" fmla="*/ 4 w 121"/>
                <a:gd name="T39" fmla="*/ 21 h 50"/>
                <a:gd name="T40" fmla="*/ 12 w 121"/>
                <a:gd name="T41" fmla="*/ 21 h 50"/>
                <a:gd name="T42" fmla="*/ 21 w 121"/>
                <a:gd name="T43" fmla="*/ 21 h 50"/>
                <a:gd name="T44" fmla="*/ 21 w 121"/>
                <a:gd name="T45" fmla="*/ 21 h 50"/>
                <a:gd name="T46" fmla="*/ 25 w 121"/>
                <a:gd name="T47" fmla="*/ 21 h 50"/>
                <a:gd name="T48" fmla="*/ 29 w 121"/>
                <a:gd name="T49" fmla="*/ 21 h 50"/>
                <a:gd name="T50" fmla="*/ 33 w 121"/>
                <a:gd name="T51" fmla="*/ 21 h 50"/>
                <a:gd name="T52" fmla="*/ 41 w 121"/>
                <a:gd name="T53" fmla="*/ 17 h 50"/>
                <a:gd name="T54" fmla="*/ 50 w 121"/>
                <a:gd name="T55" fmla="*/ 17 h 50"/>
                <a:gd name="T56" fmla="*/ 58 w 121"/>
                <a:gd name="T57" fmla="*/ 12 h 50"/>
                <a:gd name="T58" fmla="*/ 71 w 121"/>
                <a:gd name="T59" fmla="*/ 8 h 50"/>
                <a:gd name="T60" fmla="*/ 83 w 121"/>
                <a:gd name="T61" fmla="*/ 8 h 50"/>
                <a:gd name="T62" fmla="*/ 92 w 121"/>
                <a:gd name="T63" fmla="*/ 4 h 50"/>
                <a:gd name="T64" fmla="*/ 104 w 121"/>
                <a:gd name="T65" fmla="*/ 4 h 50"/>
                <a:gd name="T66" fmla="*/ 108 w 121"/>
                <a:gd name="T67" fmla="*/ 0 h 50"/>
                <a:gd name="T68" fmla="*/ 117 w 121"/>
                <a:gd name="T69" fmla="*/ 0 h 50"/>
                <a:gd name="T70" fmla="*/ 121 w 121"/>
                <a:gd name="T71" fmla="*/ 0 h 50"/>
                <a:gd name="T72" fmla="*/ 121 w 121"/>
                <a:gd name="T73" fmla="*/ 4 h 50"/>
                <a:gd name="T74" fmla="*/ 121 w 121"/>
                <a:gd name="T75" fmla="*/ 4 h 50"/>
                <a:gd name="T76" fmla="*/ 121 w 121"/>
                <a:gd name="T77" fmla="*/ 8 h 50"/>
                <a:gd name="T78" fmla="*/ 121 w 121"/>
                <a:gd name="T79" fmla="*/ 8 h 50"/>
                <a:gd name="T80" fmla="*/ 117 w 121"/>
                <a:gd name="T81" fmla="*/ 12 h 50"/>
                <a:gd name="T82" fmla="*/ 113 w 121"/>
                <a:gd name="T83" fmla="*/ 17 h 50"/>
                <a:gd name="T84" fmla="*/ 104 w 121"/>
                <a:gd name="T85" fmla="*/ 21 h 50"/>
                <a:gd name="T86" fmla="*/ 96 w 121"/>
                <a:gd name="T87" fmla="*/ 25 h 50"/>
                <a:gd name="T88" fmla="*/ 87 w 121"/>
                <a:gd name="T89" fmla="*/ 29 h 50"/>
                <a:gd name="T90" fmla="*/ 75 w 121"/>
                <a:gd name="T91" fmla="*/ 33 h 50"/>
                <a:gd name="T92" fmla="*/ 75 w 121"/>
                <a:gd name="T93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1" h="50">
                  <a:moveTo>
                    <a:pt x="75" y="33"/>
                  </a:moveTo>
                  <a:lnTo>
                    <a:pt x="62" y="38"/>
                  </a:lnTo>
                  <a:lnTo>
                    <a:pt x="54" y="42"/>
                  </a:lnTo>
                  <a:lnTo>
                    <a:pt x="46" y="46"/>
                  </a:lnTo>
                  <a:lnTo>
                    <a:pt x="37" y="46"/>
                  </a:lnTo>
                  <a:lnTo>
                    <a:pt x="33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4" y="46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2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5" y="21"/>
                  </a:lnTo>
                  <a:lnTo>
                    <a:pt x="29" y="21"/>
                  </a:lnTo>
                  <a:lnTo>
                    <a:pt x="33" y="21"/>
                  </a:lnTo>
                  <a:lnTo>
                    <a:pt x="41" y="17"/>
                  </a:lnTo>
                  <a:lnTo>
                    <a:pt x="50" y="17"/>
                  </a:lnTo>
                  <a:lnTo>
                    <a:pt x="58" y="12"/>
                  </a:lnTo>
                  <a:lnTo>
                    <a:pt x="71" y="8"/>
                  </a:lnTo>
                  <a:lnTo>
                    <a:pt x="83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17" y="12"/>
                  </a:lnTo>
                  <a:lnTo>
                    <a:pt x="113" y="17"/>
                  </a:lnTo>
                  <a:lnTo>
                    <a:pt x="104" y="21"/>
                  </a:lnTo>
                  <a:lnTo>
                    <a:pt x="96" y="25"/>
                  </a:lnTo>
                  <a:lnTo>
                    <a:pt x="87" y="29"/>
                  </a:lnTo>
                  <a:lnTo>
                    <a:pt x="75" y="33"/>
                  </a:lnTo>
                  <a:lnTo>
                    <a:pt x="75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9">
              <a:extLst>
                <a:ext uri="{FF2B5EF4-FFF2-40B4-BE49-F238E27FC236}">
                  <a16:creationId xmlns:a16="http://schemas.microsoft.com/office/drawing/2014/main" id="{DFA697DA-47AD-49C5-A5A1-943155A57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107" y="18070438"/>
              <a:ext cx="553308" cy="262821"/>
            </a:xfrm>
            <a:custGeom>
              <a:avLst/>
              <a:gdLst>
                <a:gd name="T0" fmla="*/ 30 w 80"/>
                <a:gd name="T1" fmla="*/ 8 h 38"/>
                <a:gd name="T2" fmla="*/ 42 w 80"/>
                <a:gd name="T3" fmla="*/ 4 h 38"/>
                <a:gd name="T4" fmla="*/ 50 w 80"/>
                <a:gd name="T5" fmla="*/ 0 h 38"/>
                <a:gd name="T6" fmla="*/ 63 w 80"/>
                <a:gd name="T7" fmla="*/ 0 h 38"/>
                <a:gd name="T8" fmla="*/ 67 w 80"/>
                <a:gd name="T9" fmla="*/ 0 h 38"/>
                <a:gd name="T10" fmla="*/ 76 w 80"/>
                <a:gd name="T11" fmla="*/ 4 h 38"/>
                <a:gd name="T12" fmla="*/ 76 w 80"/>
                <a:gd name="T13" fmla="*/ 4 h 38"/>
                <a:gd name="T14" fmla="*/ 80 w 80"/>
                <a:gd name="T15" fmla="*/ 8 h 38"/>
                <a:gd name="T16" fmla="*/ 80 w 80"/>
                <a:gd name="T17" fmla="*/ 13 h 38"/>
                <a:gd name="T18" fmla="*/ 80 w 80"/>
                <a:gd name="T19" fmla="*/ 17 h 38"/>
                <a:gd name="T20" fmla="*/ 76 w 80"/>
                <a:gd name="T21" fmla="*/ 21 h 38"/>
                <a:gd name="T22" fmla="*/ 67 w 80"/>
                <a:gd name="T23" fmla="*/ 25 h 38"/>
                <a:gd name="T24" fmla="*/ 55 w 80"/>
                <a:gd name="T25" fmla="*/ 29 h 38"/>
                <a:gd name="T26" fmla="*/ 42 w 80"/>
                <a:gd name="T27" fmla="*/ 29 h 38"/>
                <a:gd name="T28" fmla="*/ 34 w 80"/>
                <a:gd name="T29" fmla="*/ 33 h 38"/>
                <a:gd name="T30" fmla="*/ 25 w 80"/>
                <a:gd name="T31" fmla="*/ 33 h 38"/>
                <a:gd name="T32" fmla="*/ 21 w 80"/>
                <a:gd name="T33" fmla="*/ 38 h 38"/>
                <a:gd name="T34" fmla="*/ 13 w 80"/>
                <a:gd name="T35" fmla="*/ 33 h 38"/>
                <a:gd name="T36" fmla="*/ 4 w 80"/>
                <a:gd name="T37" fmla="*/ 33 h 38"/>
                <a:gd name="T38" fmla="*/ 0 w 80"/>
                <a:gd name="T39" fmla="*/ 33 h 38"/>
                <a:gd name="T40" fmla="*/ 0 w 80"/>
                <a:gd name="T41" fmla="*/ 29 h 38"/>
                <a:gd name="T42" fmla="*/ 0 w 80"/>
                <a:gd name="T43" fmla="*/ 25 h 38"/>
                <a:gd name="T44" fmla="*/ 0 w 80"/>
                <a:gd name="T45" fmla="*/ 25 h 38"/>
                <a:gd name="T46" fmla="*/ 4 w 80"/>
                <a:gd name="T47" fmla="*/ 21 h 38"/>
                <a:gd name="T48" fmla="*/ 17 w 80"/>
                <a:gd name="T49" fmla="*/ 17 h 38"/>
                <a:gd name="T50" fmla="*/ 30 w 80"/>
                <a:gd name="T51" fmla="*/ 8 h 38"/>
                <a:gd name="T52" fmla="*/ 30 w 80"/>
                <a:gd name="T5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0" h="38">
                  <a:moveTo>
                    <a:pt x="30" y="8"/>
                  </a:moveTo>
                  <a:lnTo>
                    <a:pt x="42" y="4"/>
                  </a:lnTo>
                  <a:lnTo>
                    <a:pt x="50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13"/>
                  </a:lnTo>
                  <a:lnTo>
                    <a:pt x="80" y="17"/>
                  </a:lnTo>
                  <a:lnTo>
                    <a:pt x="76" y="21"/>
                  </a:lnTo>
                  <a:lnTo>
                    <a:pt x="67" y="25"/>
                  </a:lnTo>
                  <a:lnTo>
                    <a:pt x="55" y="29"/>
                  </a:lnTo>
                  <a:lnTo>
                    <a:pt x="42" y="29"/>
                  </a:lnTo>
                  <a:lnTo>
                    <a:pt x="34" y="33"/>
                  </a:lnTo>
                  <a:lnTo>
                    <a:pt x="25" y="33"/>
                  </a:lnTo>
                  <a:lnTo>
                    <a:pt x="21" y="38"/>
                  </a:lnTo>
                  <a:lnTo>
                    <a:pt x="13" y="33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17" y="17"/>
                  </a:lnTo>
                  <a:lnTo>
                    <a:pt x="30" y="8"/>
                  </a:lnTo>
                  <a:lnTo>
                    <a:pt x="3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EFD9E2FB-941E-4771-A287-7FA87F1655FF}"/>
              </a:ext>
            </a:extLst>
          </p:cNvPr>
          <p:cNvGrpSpPr/>
          <p:nvPr/>
        </p:nvGrpSpPr>
        <p:grpSpPr>
          <a:xfrm>
            <a:off x="6808987" y="2277428"/>
            <a:ext cx="2427642" cy="2310066"/>
            <a:chOff x="4982809" y="17607040"/>
            <a:chExt cx="2427642" cy="2310066"/>
          </a:xfrm>
        </p:grpSpPr>
        <p:sp>
          <p:nvSpPr>
            <p:cNvPr id="16" name="Freeform 100">
              <a:extLst>
                <a:ext uri="{FF2B5EF4-FFF2-40B4-BE49-F238E27FC236}">
                  <a16:creationId xmlns:a16="http://schemas.microsoft.com/office/drawing/2014/main" id="{79037A8D-AECE-4B29-93CE-689FBCB8A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474" y="18589162"/>
              <a:ext cx="608639" cy="954457"/>
            </a:xfrm>
            <a:custGeom>
              <a:avLst/>
              <a:gdLst>
                <a:gd name="T0" fmla="*/ 63 w 88"/>
                <a:gd name="T1" fmla="*/ 138 h 138"/>
                <a:gd name="T2" fmla="*/ 54 w 88"/>
                <a:gd name="T3" fmla="*/ 105 h 138"/>
                <a:gd name="T4" fmla="*/ 46 w 88"/>
                <a:gd name="T5" fmla="*/ 84 h 138"/>
                <a:gd name="T6" fmla="*/ 37 w 88"/>
                <a:gd name="T7" fmla="*/ 67 h 138"/>
                <a:gd name="T8" fmla="*/ 37 w 88"/>
                <a:gd name="T9" fmla="*/ 63 h 138"/>
                <a:gd name="T10" fmla="*/ 42 w 88"/>
                <a:gd name="T11" fmla="*/ 50 h 138"/>
                <a:gd name="T12" fmla="*/ 46 w 88"/>
                <a:gd name="T13" fmla="*/ 34 h 138"/>
                <a:gd name="T14" fmla="*/ 50 w 88"/>
                <a:gd name="T15" fmla="*/ 25 h 138"/>
                <a:gd name="T16" fmla="*/ 46 w 88"/>
                <a:gd name="T17" fmla="*/ 25 h 138"/>
                <a:gd name="T18" fmla="*/ 42 w 88"/>
                <a:gd name="T19" fmla="*/ 25 h 138"/>
                <a:gd name="T20" fmla="*/ 33 w 88"/>
                <a:gd name="T21" fmla="*/ 29 h 138"/>
                <a:gd name="T22" fmla="*/ 25 w 88"/>
                <a:gd name="T23" fmla="*/ 34 h 138"/>
                <a:gd name="T24" fmla="*/ 17 w 88"/>
                <a:gd name="T25" fmla="*/ 34 h 138"/>
                <a:gd name="T26" fmla="*/ 4 w 88"/>
                <a:gd name="T27" fmla="*/ 29 h 138"/>
                <a:gd name="T28" fmla="*/ 0 w 88"/>
                <a:gd name="T29" fmla="*/ 25 h 138"/>
                <a:gd name="T30" fmla="*/ 4 w 88"/>
                <a:gd name="T31" fmla="*/ 21 h 138"/>
                <a:gd name="T32" fmla="*/ 12 w 88"/>
                <a:gd name="T33" fmla="*/ 17 h 138"/>
                <a:gd name="T34" fmla="*/ 29 w 88"/>
                <a:gd name="T35" fmla="*/ 9 h 138"/>
                <a:gd name="T36" fmla="*/ 42 w 88"/>
                <a:gd name="T37" fmla="*/ 4 h 138"/>
                <a:gd name="T38" fmla="*/ 50 w 88"/>
                <a:gd name="T39" fmla="*/ 0 h 138"/>
                <a:gd name="T40" fmla="*/ 58 w 88"/>
                <a:gd name="T41" fmla="*/ 0 h 138"/>
                <a:gd name="T42" fmla="*/ 75 w 88"/>
                <a:gd name="T43" fmla="*/ 9 h 138"/>
                <a:gd name="T44" fmla="*/ 83 w 88"/>
                <a:gd name="T45" fmla="*/ 17 h 138"/>
                <a:gd name="T46" fmla="*/ 88 w 88"/>
                <a:gd name="T47" fmla="*/ 21 h 138"/>
                <a:gd name="T48" fmla="*/ 79 w 88"/>
                <a:gd name="T49" fmla="*/ 29 h 138"/>
                <a:gd name="T50" fmla="*/ 71 w 88"/>
                <a:gd name="T51" fmla="*/ 38 h 138"/>
                <a:gd name="T52" fmla="*/ 67 w 88"/>
                <a:gd name="T53" fmla="*/ 50 h 138"/>
                <a:gd name="T54" fmla="*/ 58 w 88"/>
                <a:gd name="T55" fmla="*/ 59 h 138"/>
                <a:gd name="T56" fmla="*/ 58 w 88"/>
                <a:gd name="T57" fmla="*/ 63 h 138"/>
                <a:gd name="T58" fmla="*/ 63 w 88"/>
                <a:gd name="T59" fmla="*/ 67 h 138"/>
                <a:gd name="T60" fmla="*/ 71 w 88"/>
                <a:gd name="T61" fmla="*/ 80 h 138"/>
                <a:gd name="T62" fmla="*/ 75 w 88"/>
                <a:gd name="T63" fmla="*/ 100 h 138"/>
                <a:gd name="T64" fmla="*/ 75 w 88"/>
                <a:gd name="T6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38">
                  <a:moveTo>
                    <a:pt x="75" y="138"/>
                  </a:moveTo>
                  <a:lnTo>
                    <a:pt x="63" y="138"/>
                  </a:lnTo>
                  <a:lnTo>
                    <a:pt x="58" y="117"/>
                  </a:lnTo>
                  <a:lnTo>
                    <a:pt x="54" y="105"/>
                  </a:lnTo>
                  <a:lnTo>
                    <a:pt x="50" y="92"/>
                  </a:lnTo>
                  <a:lnTo>
                    <a:pt x="46" y="84"/>
                  </a:lnTo>
                  <a:lnTo>
                    <a:pt x="42" y="71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42" y="50"/>
                  </a:lnTo>
                  <a:lnTo>
                    <a:pt x="42" y="42"/>
                  </a:lnTo>
                  <a:lnTo>
                    <a:pt x="46" y="34"/>
                  </a:lnTo>
                  <a:lnTo>
                    <a:pt x="50" y="29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2" y="25"/>
                  </a:lnTo>
                  <a:lnTo>
                    <a:pt x="37" y="29"/>
                  </a:lnTo>
                  <a:lnTo>
                    <a:pt x="33" y="29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7" y="34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2" y="17"/>
                  </a:lnTo>
                  <a:lnTo>
                    <a:pt x="21" y="13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7" y="4"/>
                  </a:lnTo>
                  <a:lnTo>
                    <a:pt x="75" y="9"/>
                  </a:lnTo>
                  <a:lnTo>
                    <a:pt x="83" y="13"/>
                  </a:lnTo>
                  <a:lnTo>
                    <a:pt x="83" y="17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3" y="29"/>
                  </a:lnTo>
                  <a:lnTo>
                    <a:pt x="79" y="29"/>
                  </a:lnTo>
                  <a:lnTo>
                    <a:pt x="79" y="34"/>
                  </a:lnTo>
                  <a:lnTo>
                    <a:pt x="71" y="38"/>
                  </a:lnTo>
                  <a:lnTo>
                    <a:pt x="67" y="42"/>
                  </a:lnTo>
                  <a:lnTo>
                    <a:pt x="67" y="50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8" y="67"/>
                  </a:lnTo>
                  <a:lnTo>
                    <a:pt x="63" y="67"/>
                  </a:lnTo>
                  <a:lnTo>
                    <a:pt x="67" y="75"/>
                  </a:lnTo>
                  <a:lnTo>
                    <a:pt x="71" y="80"/>
                  </a:lnTo>
                  <a:lnTo>
                    <a:pt x="75" y="88"/>
                  </a:lnTo>
                  <a:lnTo>
                    <a:pt x="75" y="100"/>
                  </a:lnTo>
                  <a:lnTo>
                    <a:pt x="75" y="117"/>
                  </a:lnTo>
                  <a:lnTo>
                    <a:pt x="75" y="138"/>
                  </a:lnTo>
                  <a:lnTo>
                    <a:pt x="75" y="1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1">
              <a:extLst>
                <a:ext uri="{FF2B5EF4-FFF2-40B4-BE49-F238E27FC236}">
                  <a16:creationId xmlns:a16="http://schemas.microsoft.com/office/drawing/2014/main" id="{2B85A333-2689-49AE-8F66-735F2863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809" y="19426043"/>
              <a:ext cx="2427642" cy="491063"/>
            </a:xfrm>
            <a:custGeom>
              <a:avLst/>
              <a:gdLst>
                <a:gd name="T0" fmla="*/ 334 w 351"/>
                <a:gd name="T1" fmla="*/ 25 h 71"/>
                <a:gd name="T2" fmla="*/ 351 w 351"/>
                <a:gd name="T3" fmla="*/ 30 h 71"/>
                <a:gd name="T4" fmla="*/ 351 w 351"/>
                <a:gd name="T5" fmla="*/ 34 h 71"/>
                <a:gd name="T6" fmla="*/ 338 w 351"/>
                <a:gd name="T7" fmla="*/ 42 h 71"/>
                <a:gd name="T8" fmla="*/ 326 w 351"/>
                <a:gd name="T9" fmla="*/ 51 h 71"/>
                <a:gd name="T10" fmla="*/ 305 w 351"/>
                <a:gd name="T11" fmla="*/ 59 h 71"/>
                <a:gd name="T12" fmla="*/ 280 w 351"/>
                <a:gd name="T13" fmla="*/ 67 h 71"/>
                <a:gd name="T14" fmla="*/ 259 w 351"/>
                <a:gd name="T15" fmla="*/ 71 h 71"/>
                <a:gd name="T16" fmla="*/ 238 w 351"/>
                <a:gd name="T17" fmla="*/ 71 h 71"/>
                <a:gd name="T18" fmla="*/ 217 w 351"/>
                <a:gd name="T19" fmla="*/ 67 h 71"/>
                <a:gd name="T20" fmla="*/ 200 w 351"/>
                <a:gd name="T21" fmla="*/ 63 h 71"/>
                <a:gd name="T22" fmla="*/ 179 w 351"/>
                <a:gd name="T23" fmla="*/ 55 h 71"/>
                <a:gd name="T24" fmla="*/ 150 w 351"/>
                <a:gd name="T25" fmla="*/ 46 h 71"/>
                <a:gd name="T26" fmla="*/ 121 w 351"/>
                <a:gd name="T27" fmla="*/ 38 h 71"/>
                <a:gd name="T28" fmla="*/ 96 w 351"/>
                <a:gd name="T29" fmla="*/ 30 h 71"/>
                <a:gd name="T30" fmla="*/ 75 w 351"/>
                <a:gd name="T31" fmla="*/ 21 h 71"/>
                <a:gd name="T32" fmla="*/ 62 w 351"/>
                <a:gd name="T33" fmla="*/ 21 h 71"/>
                <a:gd name="T34" fmla="*/ 54 w 351"/>
                <a:gd name="T35" fmla="*/ 21 h 71"/>
                <a:gd name="T36" fmla="*/ 37 w 351"/>
                <a:gd name="T37" fmla="*/ 21 h 71"/>
                <a:gd name="T38" fmla="*/ 21 w 351"/>
                <a:gd name="T39" fmla="*/ 30 h 71"/>
                <a:gd name="T40" fmla="*/ 8 w 351"/>
                <a:gd name="T41" fmla="*/ 25 h 71"/>
                <a:gd name="T42" fmla="*/ 4 w 351"/>
                <a:gd name="T43" fmla="*/ 21 h 71"/>
                <a:gd name="T44" fmla="*/ 0 w 351"/>
                <a:gd name="T45" fmla="*/ 9 h 71"/>
                <a:gd name="T46" fmla="*/ 16 w 351"/>
                <a:gd name="T47" fmla="*/ 0 h 71"/>
                <a:gd name="T48" fmla="*/ 46 w 351"/>
                <a:gd name="T49" fmla="*/ 0 h 71"/>
                <a:gd name="T50" fmla="*/ 67 w 351"/>
                <a:gd name="T51" fmla="*/ 0 h 71"/>
                <a:gd name="T52" fmla="*/ 87 w 351"/>
                <a:gd name="T53" fmla="*/ 0 h 71"/>
                <a:gd name="T54" fmla="*/ 100 w 351"/>
                <a:gd name="T55" fmla="*/ 5 h 71"/>
                <a:gd name="T56" fmla="*/ 117 w 351"/>
                <a:gd name="T57" fmla="*/ 9 h 71"/>
                <a:gd name="T58" fmla="*/ 138 w 351"/>
                <a:gd name="T59" fmla="*/ 17 h 71"/>
                <a:gd name="T60" fmla="*/ 179 w 351"/>
                <a:gd name="T61" fmla="*/ 25 h 71"/>
                <a:gd name="T62" fmla="*/ 230 w 351"/>
                <a:gd name="T63" fmla="*/ 34 h 71"/>
                <a:gd name="T64" fmla="*/ 251 w 351"/>
                <a:gd name="T65" fmla="*/ 34 h 71"/>
                <a:gd name="T66" fmla="*/ 267 w 351"/>
                <a:gd name="T67" fmla="*/ 38 h 71"/>
                <a:gd name="T68" fmla="*/ 292 w 351"/>
                <a:gd name="T69" fmla="*/ 34 h 71"/>
                <a:gd name="T70" fmla="*/ 322 w 351"/>
                <a:gd name="T71" fmla="*/ 3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1" h="71">
                  <a:moveTo>
                    <a:pt x="322" y="30"/>
                  </a:moveTo>
                  <a:lnTo>
                    <a:pt x="334" y="25"/>
                  </a:lnTo>
                  <a:lnTo>
                    <a:pt x="343" y="25"/>
                  </a:lnTo>
                  <a:lnTo>
                    <a:pt x="351" y="30"/>
                  </a:lnTo>
                  <a:lnTo>
                    <a:pt x="351" y="30"/>
                  </a:lnTo>
                  <a:lnTo>
                    <a:pt x="351" y="34"/>
                  </a:lnTo>
                  <a:lnTo>
                    <a:pt x="343" y="38"/>
                  </a:lnTo>
                  <a:lnTo>
                    <a:pt x="338" y="42"/>
                  </a:lnTo>
                  <a:lnTo>
                    <a:pt x="334" y="46"/>
                  </a:lnTo>
                  <a:lnTo>
                    <a:pt x="326" y="51"/>
                  </a:lnTo>
                  <a:lnTo>
                    <a:pt x="317" y="55"/>
                  </a:lnTo>
                  <a:lnTo>
                    <a:pt x="305" y="59"/>
                  </a:lnTo>
                  <a:lnTo>
                    <a:pt x="292" y="63"/>
                  </a:lnTo>
                  <a:lnTo>
                    <a:pt x="280" y="67"/>
                  </a:lnTo>
                  <a:lnTo>
                    <a:pt x="267" y="71"/>
                  </a:lnTo>
                  <a:lnTo>
                    <a:pt x="259" y="71"/>
                  </a:lnTo>
                  <a:lnTo>
                    <a:pt x="246" y="71"/>
                  </a:lnTo>
                  <a:lnTo>
                    <a:pt x="238" y="71"/>
                  </a:lnTo>
                  <a:lnTo>
                    <a:pt x="225" y="67"/>
                  </a:lnTo>
                  <a:lnTo>
                    <a:pt x="217" y="67"/>
                  </a:lnTo>
                  <a:lnTo>
                    <a:pt x="209" y="63"/>
                  </a:lnTo>
                  <a:lnTo>
                    <a:pt x="200" y="63"/>
                  </a:lnTo>
                  <a:lnTo>
                    <a:pt x="192" y="59"/>
                  </a:lnTo>
                  <a:lnTo>
                    <a:pt x="179" y="55"/>
                  </a:lnTo>
                  <a:lnTo>
                    <a:pt x="167" y="51"/>
                  </a:lnTo>
                  <a:lnTo>
                    <a:pt x="150" y="46"/>
                  </a:lnTo>
                  <a:lnTo>
                    <a:pt x="138" y="42"/>
                  </a:lnTo>
                  <a:lnTo>
                    <a:pt x="121" y="38"/>
                  </a:lnTo>
                  <a:lnTo>
                    <a:pt x="108" y="34"/>
                  </a:lnTo>
                  <a:lnTo>
                    <a:pt x="96" y="30"/>
                  </a:lnTo>
                  <a:lnTo>
                    <a:pt x="83" y="25"/>
                  </a:lnTo>
                  <a:lnTo>
                    <a:pt x="75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58" y="21"/>
                  </a:lnTo>
                  <a:lnTo>
                    <a:pt x="54" y="21"/>
                  </a:lnTo>
                  <a:lnTo>
                    <a:pt x="46" y="21"/>
                  </a:lnTo>
                  <a:lnTo>
                    <a:pt x="37" y="21"/>
                  </a:lnTo>
                  <a:lnTo>
                    <a:pt x="29" y="25"/>
                  </a:lnTo>
                  <a:lnTo>
                    <a:pt x="21" y="30"/>
                  </a:lnTo>
                  <a:lnTo>
                    <a:pt x="16" y="30"/>
                  </a:lnTo>
                  <a:lnTo>
                    <a:pt x="8" y="25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16" y="0"/>
                  </a:lnTo>
                  <a:lnTo>
                    <a:pt x="29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8" y="9"/>
                  </a:lnTo>
                  <a:lnTo>
                    <a:pt x="117" y="9"/>
                  </a:lnTo>
                  <a:lnTo>
                    <a:pt x="129" y="13"/>
                  </a:lnTo>
                  <a:lnTo>
                    <a:pt x="138" y="17"/>
                  </a:lnTo>
                  <a:lnTo>
                    <a:pt x="150" y="17"/>
                  </a:lnTo>
                  <a:lnTo>
                    <a:pt x="179" y="25"/>
                  </a:lnTo>
                  <a:lnTo>
                    <a:pt x="209" y="30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51" y="34"/>
                  </a:lnTo>
                  <a:lnTo>
                    <a:pt x="259" y="38"/>
                  </a:lnTo>
                  <a:lnTo>
                    <a:pt x="267" y="38"/>
                  </a:lnTo>
                  <a:lnTo>
                    <a:pt x="280" y="38"/>
                  </a:lnTo>
                  <a:lnTo>
                    <a:pt x="292" y="34"/>
                  </a:lnTo>
                  <a:lnTo>
                    <a:pt x="322" y="30"/>
                  </a:lnTo>
                  <a:lnTo>
                    <a:pt x="322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2">
              <a:extLst>
                <a:ext uri="{FF2B5EF4-FFF2-40B4-BE49-F238E27FC236}">
                  <a16:creationId xmlns:a16="http://schemas.microsoft.com/office/drawing/2014/main" id="{CD0EA396-CDF7-4BFC-A06E-D15FD3282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7265" y="17752285"/>
              <a:ext cx="283573" cy="345818"/>
            </a:xfrm>
            <a:custGeom>
              <a:avLst/>
              <a:gdLst>
                <a:gd name="T0" fmla="*/ 0 w 41"/>
                <a:gd name="T1" fmla="*/ 17 h 50"/>
                <a:gd name="T2" fmla="*/ 0 w 41"/>
                <a:gd name="T3" fmla="*/ 13 h 50"/>
                <a:gd name="T4" fmla="*/ 0 w 41"/>
                <a:gd name="T5" fmla="*/ 8 h 50"/>
                <a:gd name="T6" fmla="*/ 0 w 41"/>
                <a:gd name="T7" fmla="*/ 4 h 50"/>
                <a:gd name="T8" fmla="*/ 4 w 41"/>
                <a:gd name="T9" fmla="*/ 0 h 50"/>
                <a:gd name="T10" fmla="*/ 12 w 41"/>
                <a:gd name="T11" fmla="*/ 0 h 50"/>
                <a:gd name="T12" fmla="*/ 21 w 41"/>
                <a:gd name="T13" fmla="*/ 4 h 50"/>
                <a:gd name="T14" fmla="*/ 29 w 41"/>
                <a:gd name="T15" fmla="*/ 8 h 50"/>
                <a:gd name="T16" fmla="*/ 33 w 41"/>
                <a:gd name="T17" fmla="*/ 8 h 50"/>
                <a:gd name="T18" fmla="*/ 37 w 41"/>
                <a:gd name="T19" fmla="*/ 17 h 50"/>
                <a:gd name="T20" fmla="*/ 41 w 41"/>
                <a:gd name="T21" fmla="*/ 21 h 50"/>
                <a:gd name="T22" fmla="*/ 41 w 41"/>
                <a:gd name="T23" fmla="*/ 29 h 50"/>
                <a:gd name="T24" fmla="*/ 41 w 41"/>
                <a:gd name="T25" fmla="*/ 42 h 50"/>
                <a:gd name="T26" fmla="*/ 41 w 41"/>
                <a:gd name="T27" fmla="*/ 46 h 50"/>
                <a:gd name="T28" fmla="*/ 37 w 41"/>
                <a:gd name="T29" fmla="*/ 50 h 50"/>
                <a:gd name="T30" fmla="*/ 37 w 41"/>
                <a:gd name="T31" fmla="*/ 50 h 50"/>
                <a:gd name="T32" fmla="*/ 33 w 41"/>
                <a:gd name="T33" fmla="*/ 50 h 50"/>
                <a:gd name="T34" fmla="*/ 29 w 41"/>
                <a:gd name="T35" fmla="*/ 50 h 50"/>
                <a:gd name="T36" fmla="*/ 21 w 41"/>
                <a:gd name="T37" fmla="*/ 46 h 50"/>
                <a:gd name="T38" fmla="*/ 16 w 41"/>
                <a:gd name="T39" fmla="*/ 42 h 50"/>
                <a:gd name="T40" fmla="*/ 16 w 41"/>
                <a:gd name="T41" fmla="*/ 38 h 50"/>
                <a:gd name="T42" fmla="*/ 12 w 41"/>
                <a:gd name="T43" fmla="*/ 29 h 50"/>
                <a:gd name="T44" fmla="*/ 8 w 41"/>
                <a:gd name="T45" fmla="*/ 25 h 50"/>
                <a:gd name="T46" fmla="*/ 0 w 41"/>
                <a:gd name="T47" fmla="*/ 17 h 50"/>
                <a:gd name="T48" fmla="*/ 0 w 41"/>
                <a:gd name="T4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50">
                  <a:moveTo>
                    <a:pt x="0" y="17"/>
                  </a:move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7" y="17"/>
                  </a:lnTo>
                  <a:lnTo>
                    <a:pt x="41" y="21"/>
                  </a:lnTo>
                  <a:lnTo>
                    <a:pt x="41" y="29"/>
                  </a:lnTo>
                  <a:lnTo>
                    <a:pt x="41" y="42"/>
                  </a:lnTo>
                  <a:lnTo>
                    <a:pt x="41" y="46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1" y="46"/>
                  </a:lnTo>
                  <a:lnTo>
                    <a:pt x="16" y="42"/>
                  </a:lnTo>
                  <a:lnTo>
                    <a:pt x="16" y="38"/>
                  </a:lnTo>
                  <a:lnTo>
                    <a:pt x="12" y="29"/>
                  </a:lnTo>
                  <a:lnTo>
                    <a:pt x="8" y="25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3">
              <a:extLst>
                <a:ext uri="{FF2B5EF4-FFF2-40B4-BE49-F238E27FC236}">
                  <a16:creationId xmlns:a16="http://schemas.microsoft.com/office/drawing/2014/main" id="{9368B2BC-8C3A-4850-A03A-8E5F7137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109" y="18015107"/>
              <a:ext cx="1390189" cy="345818"/>
            </a:xfrm>
            <a:custGeom>
              <a:avLst/>
              <a:gdLst>
                <a:gd name="T0" fmla="*/ 188 w 201"/>
                <a:gd name="T1" fmla="*/ 8 h 50"/>
                <a:gd name="T2" fmla="*/ 193 w 201"/>
                <a:gd name="T3" fmla="*/ 12 h 50"/>
                <a:gd name="T4" fmla="*/ 197 w 201"/>
                <a:gd name="T5" fmla="*/ 12 h 50"/>
                <a:gd name="T6" fmla="*/ 201 w 201"/>
                <a:gd name="T7" fmla="*/ 16 h 50"/>
                <a:gd name="T8" fmla="*/ 201 w 201"/>
                <a:gd name="T9" fmla="*/ 21 h 50"/>
                <a:gd name="T10" fmla="*/ 197 w 201"/>
                <a:gd name="T11" fmla="*/ 25 h 50"/>
                <a:gd name="T12" fmla="*/ 193 w 201"/>
                <a:gd name="T13" fmla="*/ 25 h 50"/>
                <a:gd name="T14" fmla="*/ 188 w 201"/>
                <a:gd name="T15" fmla="*/ 29 h 50"/>
                <a:gd name="T16" fmla="*/ 180 w 201"/>
                <a:gd name="T17" fmla="*/ 29 h 50"/>
                <a:gd name="T18" fmla="*/ 172 w 201"/>
                <a:gd name="T19" fmla="*/ 29 h 50"/>
                <a:gd name="T20" fmla="*/ 163 w 201"/>
                <a:gd name="T21" fmla="*/ 29 h 50"/>
                <a:gd name="T22" fmla="*/ 155 w 201"/>
                <a:gd name="T23" fmla="*/ 29 h 50"/>
                <a:gd name="T24" fmla="*/ 147 w 201"/>
                <a:gd name="T25" fmla="*/ 29 h 50"/>
                <a:gd name="T26" fmla="*/ 134 w 201"/>
                <a:gd name="T27" fmla="*/ 33 h 50"/>
                <a:gd name="T28" fmla="*/ 121 w 201"/>
                <a:gd name="T29" fmla="*/ 33 h 50"/>
                <a:gd name="T30" fmla="*/ 105 w 201"/>
                <a:gd name="T31" fmla="*/ 33 h 50"/>
                <a:gd name="T32" fmla="*/ 88 w 201"/>
                <a:gd name="T33" fmla="*/ 37 h 50"/>
                <a:gd name="T34" fmla="*/ 75 w 201"/>
                <a:gd name="T35" fmla="*/ 37 h 50"/>
                <a:gd name="T36" fmla="*/ 63 w 201"/>
                <a:gd name="T37" fmla="*/ 41 h 50"/>
                <a:gd name="T38" fmla="*/ 50 w 201"/>
                <a:gd name="T39" fmla="*/ 46 h 50"/>
                <a:gd name="T40" fmla="*/ 42 w 201"/>
                <a:gd name="T41" fmla="*/ 50 h 50"/>
                <a:gd name="T42" fmla="*/ 34 w 201"/>
                <a:gd name="T43" fmla="*/ 50 h 50"/>
                <a:gd name="T44" fmla="*/ 25 w 201"/>
                <a:gd name="T45" fmla="*/ 50 h 50"/>
                <a:gd name="T46" fmla="*/ 21 w 201"/>
                <a:gd name="T47" fmla="*/ 50 h 50"/>
                <a:gd name="T48" fmla="*/ 13 w 201"/>
                <a:gd name="T49" fmla="*/ 50 h 50"/>
                <a:gd name="T50" fmla="*/ 9 w 201"/>
                <a:gd name="T51" fmla="*/ 46 h 50"/>
                <a:gd name="T52" fmla="*/ 4 w 201"/>
                <a:gd name="T53" fmla="*/ 41 h 50"/>
                <a:gd name="T54" fmla="*/ 0 w 201"/>
                <a:gd name="T55" fmla="*/ 37 h 50"/>
                <a:gd name="T56" fmla="*/ 4 w 201"/>
                <a:gd name="T57" fmla="*/ 37 h 50"/>
                <a:gd name="T58" fmla="*/ 4 w 201"/>
                <a:gd name="T59" fmla="*/ 33 h 50"/>
                <a:gd name="T60" fmla="*/ 9 w 201"/>
                <a:gd name="T61" fmla="*/ 33 h 50"/>
                <a:gd name="T62" fmla="*/ 13 w 201"/>
                <a:gd name="T63" fmla="*/ 33 h 50"/>
                <a:gd name="T64" fmla="*/ 17 w 201"/>
                <a:gd name="T65" fmla="*/ 29 h 50"/>
                <a:gd name="T66" fmla="*/ 21 w 201"/>
                <a:gd name="T67" fmla="*/ 29 h 50"/>
                <a:gd name="T68" fmla="*/ 29 w 201"/>
                <a:gd name="T69" fmla="*/ 29 h 50"/>
                <a:gd name="T70" fmla="*/ 38 w 201"/>
                <a:gd name="T71" fmla="*/ 25 h 50"/>
                <a:gd name="T72" fmla="*/ 59 w 201"/>
                <a:gd name="T73" fmla="*/ 21 h 50"/>
                <a:gd name="T74" fmla="*/ 75 w 201"/>
                <a:gd name="T75" fmla="*/ 16 h 50"/>
                <a:gd name="T76" fmla="*/ 96 w 201"/>
                <a:gd name="T77" fmla="*/ 12 h 50"/>
                <a:gd name="T78" fmla="*/ 121 w 201"/>
                <a:gd name="T79" fmla="*/ 8 h 50"/>
                <a:gd name="T80" fmla="*/ 130 w 201"/>
                <a:gd name="T81" fmla="*/ 8 h 50"/>
                <a:gd name="T82" fmla="*/ 142 w 201"/>
                <a:gd name="T83" fmla="*/ 4 h 50"/>
                <a:gd name="T84" fmla="*/ 151 w 201"/>
                <a:gd name="T85" fmla="*/ 4 h 50"/>
                <a:gd name="T86" fmla="*/ 155 w 201"/>
                <a:gd name="T87" fmla="*/ 4 h 50"/>
                <a:gd name="T88" fmla="*/ 163 w 201"/>
                <a:gd name="T89" fmla="*/ 4 h 50"/>
                <a:gd name="T90" fmla="*/ 167 w 201"/>
                <a:gd name="T91" fmla="*/ 0 h 50"/>
                <a:gd name="T92" fmla="*/ 167 w 201"/>
                <a:gd name="T93" fmla="*/ 0 h 50"/>
                <a:gd name="T94" fmla="*/ 172 w 201"/>
                <a:gd name="T95" fmla="*/ 0 h 50"/>
                <a:gd name="T96" fmla="*/ 180 w 201"/>
                <a:gd name="T97" fmla="*/ 4 h 50"/>
                <a:gd name="T98" fmla="*/ 188 w 201"/>
                <a:gd name="T99" fmla="*/ 8 h 50"/>
                <a:gd name="T100" fmla="*/ 188 w 201"/>
                <a:gd name="T101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" h="50">
                  <a:moveTo>
                    <a:pt x="188" y="8"/>
                  </a:moveTo>
                  <a:lnTo>
                    <a:pt x="193" y="12"/>
                  </a:lnTo>
                  <a:lnTo>
                    <a:pt x="197" y="12"/>
                  </a:lnTo>
                  <a:lnTo>
                    <a:pt x="201" y="16"/>
                  </a:lnTo>
                  <a:lnTo>
                    <a:pt x="201" y="21"/>
                  </a:lnTo>
                  <a:lnTo>
                    <a:pt x="197" y="25"/>
                  </a:lnTo>
                  <a:lnTo>
                    <a:pt x="193" y="25"/>
                  </a:lnTo>
                  <a:lnTo>
                    <a:pt x="188" y="29"/>
                  </a:lnTo>
                  <a:lnTo>
                    <a:pt x="180" y="29"/>
                  </a:lnTo>
                  <a:lnTo>
                    <a:pt x="172" y="29"/>
                  </a:lnTo>
                  <a:lnTo>
                    <a:pt x="163" y="29"/>
                  </a:lnTo>
                  <a:lnTo>
                    <a:pt x="155" y="29"/>
                  </a:lnTo>
                  <a:lnTo>
                    <a:pt x="147" y="29"/>
                  </a:lnTo>
                  <a:lnTo>
                    <a:pt x="134" y="33"/>
                  </a:lnTo>
                  <a:lnTo>
                    <a:pt x="121" y="33"/>
                  </a:lnTo>
                  <a:lnTo>
                    <a:pt x="105" y="33"/>
                  </a:lnTo>
                  <a:lnTo>
                    <a:pt x="88" y="37"/>
                  </a:lnTo>
                  <a:lnTo>
                    <a:pt x="75" y="37"/>
                  </a:lnTo>
                  <a:lnTo>
                    <a:pt x="63" y="41"/>
                  </a:lnTo>
                  <a:lnTo>
                    <a:pt x="50" y="46"/>
                  </a:lnTo>
                  <a:lnTo>
                    <a:pt x="42" y="50"/>
                  </a:lnTo>
                  <a:lnTo>
                    <a:pt x="34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9" y="33"/>
                  </a:lnTo>
                  <a:lnTo>
                    <a:pt x="13" y="33"/>
                  </a:lnTo>
                  <a:lnTo>
                    <a:pt x="17" y="29"/>
                  </a:lnTo>
                  <a:lnTo>
                    <a:pt x="21" y="29"/>
                  </a:lnTo>
                  <a:lnTo>
                    <a:pt x="29" y="29"/>
                  </a:lnTo>
                  <a:lnTo>
                    <a:pt x="38" y="25"/>
                  </a:lnTo>
                  <a:lnTo>
                    <a:pt x="59" y="21"/>
                  </a:lnTo>
                  <a:lnTo>
                    <a:pt x="75" y="16"/>
                  </a:lnTo>
                  <a:lnTo>
                    <a:pt x="96" y="12"/>
                  </a:lnTo>
                  <a:lnTo>
                    <a:pt x="121" y="8"/>
                  </a:lnTo>
                  <a:lnTo>
                    <a:pt x="130" y="8"/>
                  </a:lnTo>
                  <a:lnTo>
                    <a:pt x="142" y="4"/>
                  </a:lnTo>
                  <a:lnTo>
                    <a:pt x="151" y="4"/>
                  </a:lnTo>
                  <a:lnTo>
                    <a:pt x="155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2" y="0"/>
                  </a:lnTo>
                  <a:lnTo>
                    <a:pt x="180" y="4"/>
                  </a:lnTo>
                  <a:lnTo>
                    <a:pt x="188" y="8"/>
                  </a:lnTo>
                  <a:lnTo>
                    <a:pt x="188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4">
              <a:extLst>
                <a:ext uri="{FF2B5EF4-FFF2-40B4-BE49-F238E27FC236}">
                  <a16:creationId xmlns:a16="http://schemas.microsoft.com/office/drawing/2014/main" id="{47E9E89A-236E-4072-86AB-C92012567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507" y="18243344"/>
              <a:ext cx="172911" cy="290487"/>
            </a:xfrm>
            <a:custGeom>
              <a:avLst/>
              <a:gdLst>
                <a:gd name="T0" fmla="*/ 13 w 25"/>
                <a:gd name="T1" fmla="*/ 0 h 42"/>
                <a:gd name="T2" fmla="*/ 21 w 25"/>
                <a:gd name="T3" fmla="*/ 4 h 42"/>
                <a:gd name="T4" fmla="*/ 25 w 25"/>
                <a:gd name="T5" fmla="*/ 8 h 42"/>
                <a:gd name="T6" fmla="*/ 25 w 25"/>
                <a:gd name="T7" fmla="*/ 13 h 42"/>
                <a:gd name="T8" fmla="*/ 25 w 25"/>
                <a:gd name="T9" fmla="*/ 13 h 42"/>
                <a:gd name="T10" fmla="*/ 25 w 25"/>
                <a:gd name="T11" fmla="*/ 17 h 42"/>
                <a:gd name="T12" fmla="*/ 21 w 25"/>
                <a:gd name="T13" fmla="*/ 17 h 42"/>
                <a:gd name="T14" fmla="*/ 17 w 25"/>
                <a:gd name="T15" fmla="*/ 25 h 42"/>
                <a:gd name="T16" fmla="*/ 13 w 25"/>
                <a:gd name="T17" fmla="*/ 29 h 42"/>
                <a:gd name="T18" fmla="*/ 8 w 25"/>
                <a:gd name="T19" fmla="*/ 33 h 42"/>
                <a:gd name="T20" fmla="*/ 4 w 25"/>
                <a:gd name="T21" fmla="*/ 38 h 42"/>
                <a:gd name="T22" fmla="*/ 0 w 25"/>
                <a:gd name="T23" fmla="*/ 42 h 42"/>
                <a:gd name="T24" fmla="*/ 0 w 25"/>
                <a:gd name="T25" fmla="*/ 42 h 42"/>
                <a:gd name="T26" fmla="*/ 0 w 25"/>
                <a:gd name="T27" fmla="*/ 42 h 42"/>
                <a:gd name="T28" fmla="*/ 0 w 25"/>
                <a:gd name="T29" fmla="*/ 38 h 42"/>
                <a:gd name="T30" fmla="*/ 4 w 25"/>
                <a:gd name="T31" fmla="*/ 33 h 42"/>
                <a:gd name="T32" fmla="*/ 8 w 25"/>
                <a:gd name="T33" fmla="*/ 25 h 42"/>
                <a:gd name="T34" fmla="*/ 13 w 25"/>
                <a:gd name="T35" fmla="*/ 21 h 42"/>
                <a:gd name="T36" fmla="*/ 13 w 25"/>
                <a:gd name="T37" fmla="*/ 13 h 42"/>
                <a:gd name="T38" fmla="*/ 13 w 25"/>
                <a:gd name="T39" fmla="*/ 4 h 42"/>
                <a:gd name="T40" fmla="*/ 13 w 25"/>
                <a:gd name="T41" fmla="*/ 0 h 42"/>
                <a:gd name="T42" fmla="*/ 13 w 25"/>
                <a:gd name="T4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42">
                  <a:moveTo>
                    <a:pt x="13" y="0"/>
                  </a:moveTo>
                  <a:lnTo>
                    <a:pt x="21" y="4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17" y="25"/>
                  </a:lnTo>
                  <a:lnTo>
                    <a:pt x="13" y="29"/>
                  </a:lnTo>
                  <a:lnTo>
                    <a:pt x="8" y="33"/>
                  </a:lnTo>
                  <a:lnTo>
                    <a:pt x="4" y="38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3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13" y="13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5">
              <a:extLst>
                <a:ext uri="{FF2B5EF4-FFF2-40B4-BE49-F238E27FC236}">
                  <a16:creationId xmlns:a16="http://schemas.microsoft.com/office/drawing/2014/main" id="{2C35BCBD-44B3-42B7-B3BA-AD965D3E5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511" y="19280797"/>
              <a:ext cx="574060" cy="62249"/>
            </a:xfrm>
            <a:custGeom>
              <a:avLst/>
              <a:gdLst>
                <a:gd name="T0" fmla="*/ 83 w 83"/>
                <a:gd name="T1" fmla="*/ 0 h 9"/>
                <a:gd name="T2" fmla="*/ 83 w 83"/>
                <a:gd name="T3" fmla="*/ 5 h 9"/>
                <a:gd name="T4" fmla="*/ 0 w 83"/>
                <a:gd name="T5" fmla="*/ 9 h 9"/>
                <a:gd name="T6" fmla="*/ 0 w 83"/>
                <a:gd name="T7" fmla="*/ 9 h 9"/>
                <a:gd name="T8" fmla="*/ 12 w 83"/>
                <a:gd name="T9" fmla="*/ 5 h 9"/>
                <a:gd name="T10" fmla="*/ 16 w 83"/>
                <a:gd name="T11" fmla="*/ 5 h 9"/>
                <a:gd name="T12" fmla="*/ 25 w 83"/>
                <a:gd name="T13" fmla="*/ 5 h 9"/>
                <a:gd name="T14" fmla="*/ 33 w 83"/>
                <a:gd name="T15" fmla="*/ 0 h 9"/>
                <a:gd name="T16" fmla="*/ 46 w 83"/>
                <a:gd name="T17" fmla="*/ 0 h 9"/>
                <a:gd name="T18" fmla="*/ 62 w 83"/>
                <a:gd name="T19" fmla="*/ 0 h 9"/>
                <a:gd name="T20" fmla="*/ 75 w 83"/>
                <a:gd name="T21" fmla="*/ 0 h 9"/>
                <a:gd name="T22" fmla="*/ 83 w 83"/>
                <a:gd name="T23" fmla="*/ 0 h 9"/>
                <a:gd name="T24" fmla="*/ 83 w 8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">
                  <a:moveTo>
                    <a:pt x="83" y="0"/>
                  </a:moveTo>
                  <a:lnTo>
                    <a:pt x="83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25" y="5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62" y="0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8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6">
              <a:extLst>
                <a:ext uri="{FF2B5EF4-FFF2-40B4-BE49-F238E27FC236}">
                  <a16:creationId xmlns:a16="http://schemas.microsoft.com/office/drawing/2014/main" id="{70B45B81-088B-4AFF-86EA-F58DF3AAB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720" y="18015107"/>
              <a:ext cx="428814" cy="318152"/>
            </a:xfrm>
            <a:custGeom>
              <a:avLst/>
              <a:gdLst>
                <a:gd name="T0" fmla="*/ 0 w 62"/>
                <a:gd name="T1" fmla="*/ 0 h 46"/>
                <a:gd name="T2" fmla="*/ 16 w 62"/>
                <a:gd name="T3" fmla="*/ 0 h 46"/>
                <a:gd name="T4" fmla="*/ 29 w 62"/>
                <a:gd name="T5" fmla="*/ 0 h 46"/>
                <a:gd name="T6" fmla="*/ 37 w 62"/>
                <a:gd name="T7" fmla="*/ 0 h 46"/>
                <a:gd name="T8" fmla="*/ 46 w 62"/>
                <a:gd name="T9" fmla="*/ 4 h 46"/>
                <a:gd name="T10" fmla="*/ 50 w 62"/>
                <a:gd name="T11" fmla="*/ 8 h 46"/>
                <a:gd name="T12" fmla="*/ 54 w 62"/>
                <a:gd name="T13" fmla="*/ 12 h 46"/>
                <a:gd name="T14" fmla="*/ 58 w 62"/>
                <a:gd name="T15" fmla="*/ 12 h 46"/>
                <a:gd name="T16" fmla="*/ 62 w 62"/>
                <a:gd name="T17" fmla="*/ 16 h 46"/>
                <a:gd name="T18" fmla="*/ 62 w 62"/>
                <a:gd name="T19" fmla="*/ 21 h 46"/>
                <a:gd name="T20" fmla="*/ 62 w 62"/>
                <a:gd name="T21" fmla="*/ 29 h 46"/>
                <a:gd name="T22" fmla="*/ 62 w 62"/>
                <a:gd name="T23" fmla="*/ 37 h 46"/>
                <a:gd name="T24" fmla="*/ 62 w 62"/>
                <a:gd name="T25" fmla="*/ 41 h 46"/>
                <a:gd name="T26" fmla="*/ 58 w 62"/>
                <a:gd name="T27" fmla="*/ 46 h 46"/>
                <a:gd name="T28" fmla="*/ 50 w 62"/>
                <a:gd name="T29" fmla="*/ 46 h 46"/>
                <a:gd name="T30" fmla="*/ 46 w 62"/>
                <a:gd name="T31" fmla="*/ 46 h 46"/>
                <a:gd name="T32" fmla="*/ 42 w 62"/>
                <a:gd name="T33" fmla="*/ 41 h 46"/>
                <a:gd name="T34" fmla="*/ 37 w 62"/>
                <a:gd name="T35" fmla="*/ 41 h 46"/>
                <a:gd name="T36" fmla="*/ 29 w 62"/>
                <a:gd name="T37" fmla="*/ 33 h 46"/>
                <a:gd name="T38" fmla="*/ 16 w 62"/>
                <a:gd name="T39" fmla="*/ 25 h 46"/>
                <a:gd name="T40" fmla="*/ 8 w 62"/>
                <a:gd name="T41" fmla="*/ 16 h 46"/>
                <a:gd name="T42" fmla="*/ 4 w 62"/>
                <a:gd name="T43" fmla="*/ 8 h 46"/>
                <a:gd name="T44" fmla="*/ 0 w 62"/>
                <a:gd name="T45" fmla="*/ 4 h 46"/>
                <a:gd name="T46" fmla="*/ 0 w 62"/>
                <a:gd name="T47" fmla="*/ 0 h 46"/>
                <a:gd name="T48" fmla="*/ 0 w 62"/>
                <a:gd name="T4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46">
                  <a:moveTo>
                    <a:pt x="0" y="0"/>
                  </a:moveTo>
                  <a:lnTo>
                    <a:pt x="16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6" y="4"/>
                  </a:lnTo>
                  <a:lnTo>
                    <a:pt x="50" y="8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6"/>
                  </a:lnTo>
                  <a:lnTo>
                    <a:pt x="62" y="21"/>
                  </a:lnTo>
                  <a:lnTo>
                    <a:pt x="62" y="29"/>
                  </a:lnTo>
                  <a:lnTo>
                    <a:pt x="62" y="37"/>
                  </a:lnTo>
                  <a:lnTo>
                    <a:pt x="62" y="41"/>
                  </a:lnTo>
                  <a:lnTo>
                    <a:pt x="58" y="46"/>
                  </a:lnTo>
                  <a:lnTo>
                    <a:pt x="50" y="46"/>
                  </a:lnTo>
                  <a:lnTo>
                    <a:pt x="46" y="46"/>
                  </a:lnTo>
                  <a:lnTo>
                    <a:pt x="42" y="41"/>
                  </a:lnTo>
                  <a:lnTo>
                    <a:pt x="37" y="41"/>
                  </a:lnTo>
                  <a:lnTo>
                    <a:pt x="29" y="33"/>
                  </a:lnTo>
                  <a:lnTo>
                    <a:pt x="16" y="25"/>
                  </a:lnTo>
                  <a:lnTo>
                    <a:pt x="8" y="16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7">
              <a:extLst>
                <a:ext uri="{FF2B5EF4-FFF2-40B4-BE49-F238E27FC236}">
                  <a16:creationId xmlns:a16="http://schemas.microsoft.com/office/drawing/2014/main" id="{808D0278-228C-4645-911F-1EDF5BD85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596" y="18416255"/>
              <a:ext cx="836881" cy="1155033"/>
            </a:xfrm>
            <a:custGeom>
              <a:avLst/>
              <a:gdLst>
                <a:gd name="T0" fmla="*/ 117 w 121"/>
                <a:gd name="T1" fmla="*/ 29 h 167"/>
                <a:gd name="T2" fmla="*/ 117 w 121"/>
                <a:gd name="T3" fmla="*/ 38 h 167"/>
                <a:gd name="T4" fmla="*/ 117 w 121"/>
                <a:gd name="T5" fmla="*/ 46 h 167"/>
                <a:gd name="T6" fmla="*/ 117 w 121"/>
                <a:gd name="T7" fmla="*/ 54 h 167"/>
                <a:gd name="T8" fmla="*/ 117 w 121"/>
                <a:gd name="T9" fmla="*/ 63 h 167"/>
                <a:gd name="T10" fmla="*/ 117 w 121"/>
                <a:gd name="T11" fmla="*/ 80 h 167"/>
                <a:gd name="T12" fmla="*/ 117 w 121"/>
                <a:gd name="T13" fmla="*/ 96 h 167"/>
                <a:gd name="T14" fmla="*/ 117 w 121"/>
                <a:gd name="T15" fmla="*/ 113 h 167"/>
                <a:gd name="T16" fmla="*/ 117 w 121"/>
                <a:gd name="T17" fmla="*/ 130 h 167"/>
                <a:gd name="T18" fmla="*/ 113 w 121"/>
                <a:gd name="T19" fmla="*/ 138 h 167"/>
                <a:gd name="T20" fmla="*/ 113 w 121"/>
                <a:gd name="T21" fmla="*/ 151 h 167"/>
                <a:gd name="T22" fmla="*/ 109 w 121"/>
                <a:gd name="T23" fmla="*/ 155 h 167"/>
                <a:gd name="T24" fmla="*/ 105 w 121"/>
                <a:gd name="T25" fmla="*/ 163 h 167"/>
                <a:gd name="T26" fmla="*/ 100 w 121"/>
                <a:gd name="T27" fmla="*/ 163 h 167"/>
                <a:gd name="T28" fmla="*/ 100 w 121"/>
                <a:gd name="T29" fmla="*/ 167 h 167"/>
                <a:gd name="T30" fmla="*/ 96 w 121"/>
                <a:gd name="T31" fmla="*/ 167 h 167"/>
                <a:gd name="T32" fmla="*/ 92 w 121"/>
                <a:gd name="T33" fmla="*/ 163 h 167"/>
                <a:gd name="T34" fmla="*/ 92 w 121"/>
                <a:gd name="T35" fmla="*/ 159 h 167"/>
                <a:gd name="T36" fmla="*/ 88 w 121"/>
                <a:gd name="T37" fmla="*/ 155 h 167"/>
                <a:gd name="T38" fmla="*/ 88 w 121"/>
                <a:gd name="T39" fmla="*/ 146 h 167"/>
                <a:gd name="T40" fmla="*/ 88 w 121"/>
                <a:gd name="T41" fmla="*/ 138 h 167"/>
                <a:gd name="T42" fmla="*/ 88 w 121"/>
                <a:gd name="T43" fmla="*/ 130 h 167"/>
                <a:gd name="T44" fmla="*/ 88 w 121"/>
                <a:gd name="T45" fmla="*/ 125 h 167"/>
                <a:gd name="T46" fmla="*/ 88 w 121"/>
                <a:gd name="T47" fmla="*/ 117 h 167"/>
                <a:gd name="T48" fmla="*/ 88 w 121"/>
                <a:gd name="T49" fmla="*/ 109 h 167"/>
                <a:gd name="T50" fmla="*/ 88 w 121"/>
                <a:gd name="T51" fmla="*/ 96 h 167"/>
                <a:gd name="T52" fmla="*/ 88 w 121"/>
                <a:gd name="T53" fmla="*/ 84 h 167"/>
                <a:gd name="T54" fmla="*/ 88 w 121"/>
                <a:gd name="T55" fmla="*/ 71 h 167"/>
                <a:gd name="T56" fmla="*/ 88 w 121"/>
                <a:gd name="T57" fmla="*/ 59 h 167"/>
                <a:gd name="T58" fmla="*/ 88 w 121"/>
                <a:gd name="T59" fmla="*/ 42 h 167"/>
                <a:gd name="T60" fmla="*/ 88 w 121"/>
                <a:gd name="T61" fmla="*/ 34 h 167"/>
                <a:gd name="T62" fmla="*/ 84 w 121"/>
                <a:gd name="T63" fmla="*/ 29 h 167"/>
                <a:gd name="T64" fmla="*/ 84 w 121"/>
                <a:gd name="T65" fmla="*/ 25 h 167"/>
                <a:gd name="T66" fmla="*/ 84 w 121"/>
                <a:gd name="T67" fmla="*/ 25 h 167"/>
                <a:gd name="T68" fmla="*/ 75 w 121"/>
                <a:gd name="T69" fmla="*/ 25 h 167"/>
                <a:gd name="T70" fmla="*/ 67 w 121"/>
                <a:gd name="T71" fmla="*/ 25 h 167"/>
                <a:gd name="T72" fmla="*/ 59 w 121"/>
                <a:gd name="T73" fmla="*/ 25 h 167"/>
                <a:gd name="T74" fmla="*/ 42 w 121"/>
                <a:gd name="T75" fmla="*/ 29 h 167"/>
                <a:gd name="T76" fmla="*/ 29 w 121"/>
                <a:gd name="T77" fmla="*/ 29 h 167"/>
                <a:gd name="T78" fmla="*/ 13 w 121"/>
                <a:gd name="T79" fmla="*/ 34 h 167"/>
                <a:gd name="T80" fmla="*/ 0 w 121"/>
                <a:gd name="T81" fmla="*/ 34 h 167"/>
                <a:gd name="T82" fmla="*/ 0 w 121"/>
                <a:gd name="T83" fmla="*/ 17 h 167"/>
                <a:gd name="T84" fmla="*/ 17 w 121"/>
                <a:gd name="T85" fmla="*/ 13 h 167"/>
                <a:gd name="T86" fmla="*/ 33 w 121"/>
                <a:gd name="T87" fmla="*/ 13 h 167"/>
                <a:gd name="T88" fmla="*/ 46 w 121"/>
                <a:gd name="T89" fmla="*/ 8 h 167"/>
                <a:gd name="T90" fmla="*/ 54 w 121"/>
                <a:gd name="T91" fmla="*/ 8 h 167"/>
                <a:gd name="T92" fmla="*/ 67 w 121"/>
                <a:gd name="T93" fmla="*/ 4 h 167"/>
                <a:gd name="T94" fmla="*/ 71 w 121"/>
                <a:gd name="T95" fmla="*/ 4 h 167"/>
                <a:gd name="T96" fmla="*/ 75 w 121"/>
                <a:gd name="T97" fmla="*/ 4 h 167"/>
                <a:gd name="T98" fmla="*/ 79 w 121"/>
                <a:gd name="T99" fmla="*/ 0 h 167"/>
                <a:gd name="T100" fmla="*/ 84 w 121"/>
                <a:gd name="T101" fmla="*/ 0 h 167"/>
                <a:gd name="T102" fmla="*/ 88 w 121"/>
                <a:gd name="T103" fmla="*/ 0 h 167"/>
                <a:gd name="T104" fmla="*/ 92 w 121"/>
                <a:gd name="T105" fmla="*/ 0 h 167"/>
                <a:gd name="T106" fmla="*/ 92 w 121"/>
                <a:gd name="T107" fmla="*/ 0 h 167"/>
                <a:gd name="T108" fmla="*/ 100 w 121"/>
                <a:gd name="T109" fmla="*/ 4 h 167"/>
                <a:gd name="T110" fmla="*/ 105 w 121"/>
                <a:gd name="T111" fmla="*/ 8 h 167"/>
                <a:gd name="T112" fmla="*/ 113 w 121"/>
                <a:gd name="T113" fmla="*/ 13 h 167"/>
                <a:gd name="T114" fmla="*/ 117 w 121"/>
                <a:gd name="T115" fmla="*/ 13 h 167"/>
                <a:gd name="T116" fmla="*/ 121 w 121"/>
                <a:gd name="T117" fmla="*/ 17 h 167"/>
                <a:gd name="T118" fmla="*/ 121 w 121"/>
                <a:gd name="T119" fmla="*/ 21 h 167"/>
                <a:gd name="T120" fmla="*/ 121 w 121"/>
                <a:gd name="T121" fmla="*/ 25 h 167"/>
                <a:gd name="T122" fmla="*/ 117 w 121"/>
                <a:gd name="T123" fmla="*/ 29 h 167"/>
                <a:gd name="T124" fmla="*/ 117 w 121"/>
                <a:gd name="T125" fmla="*/ 2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" h="167">
                  <a:moveTo>
                    <a:pt x="117" y="29"/>
                  </a:moveTo>
                  <a:lnTo>
                    <a:pt x="117" y="38"/>
                  </a:lnTo>
                  <a:lnTo>
                    <a:pt x="117" y="46"/>
                  </a:lnTo>
                  <a:lnTo>
                    <a:pt x="117" y="54"/>
                  </a:lnTo>
                  <a:lnTo>
                    <a:pt x="117" y="63"/>
                  </a:lnTo>
                  <a:lnTo>
                    <a:pt x="117" y="80"/>
                  </a:lnTo>
                  <a:lnTo>
                    <a:pt x="117" y="96"/>
                  </a:lnTo>
                  <a:lnTo>
                    <a:pt x="117" y="113"/>
                  </a:lnTo>
                  <a:lnTo>
                    <a:pt x="117" y="130"/>
                  </a:lnTo>
                  <a:lnTo>
                    <a:pt x="113" y="138"/>
                  </a:lnTo>
                  <a:lnTo>
                    <a:pt x="113" y="151"/>
                  </a:lnTo>
                  <a:lnTo>
                    <a:pt x="109" y="155"/>
                  </a:lnTo>
                  <a:lnTo>
                    <a:pt x="105" y="163"/>
                  </a:lnTo>
                  <a:lnTo>
                    <a:pt x="100" y="163"/>
                  </a:lnTo>
                  <a:lnTo>
                    <a:pt x="100" y="167"/>
                  </a:lnTo>
                  <a:lnTo>
                    <a:pt x="96" y="167"/>
                  </a:lnTo>
                  <a:lnTo>
                    <a:pt x="92" y="163"/>
                  </a:lnTo>
                  <a:lnTo>
                    <a:pt x="92" y="159"/>
                  </a:lnTo>
                  <a:lnTo>
                    <a:pt x="88" y="155"/>
                  </a:lnTo>
                  <a:lnTo>
                    <a:pt x="88" y="146"/>
                  </a:lnTo>
                  <a:lnTo>
                    <a:pt x="88" y="138"/>
                  </a:lnTo>
                  <a:lnTo>
                    <a:pt x="88" y="130"/>
                  </a:lnTo>
                  <a:lnTo>
                    <a:pt x="88" y="125"/>
                  </a:lnTo>
                  <a:lnTo>
                    <a:pt x="88" y="117"/>
                  </a:lnTo>
                  <a:lnTo>
                    <a:pt x="88" y="109"/>
                  </a:lnTo>
                  <a:lnTo>
                    <a:pt x="88" y="96"/>
                  </a:lnTo>
                  <a:lnTo>
                    <a:pt x="88" y="84"/>
                  </a:lnTo>
                  <a:lnTo>
                    <a:pt x="88" y="71"/>
                  </a:lnTo>
                  <a:lnTo>
                    <a:pt x="88" y="59"/>
                  </a:lnTo>
                  <a:lnTo>
                    <a:pt x="88" y="42"/>
                  </a:lnTo>
                  <a:lnTo>
                    <a:pt x="88" y="34"/>
                  </a:lnTo>
                  <a:lnTo>
                    <a:pt x="84" y="29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75" y="25"/>
                  </a:lnTo>
                  <a:lnTo>
                    <a:pt x="67" y="25"/>
                  </a:lnTo>
                  <a:lnTo>
                    <a:pt x="59" y="25"/>
                  </a:lnTo>
                  <a:lnTo>
                    <a:pt x="42" y="29"/>
                  </a:lnTo>
                  <a:lnTo>
                    <a:pt x="29" y="29"/>
                  </a:lnTo>
                  <a:lnTo>
                    <a:pt x="13" y="34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17" y="13"/>
                  </a:lnTo>
                  <a:lnTo>
                    <a:pt x="33" y="13"/>
                  </a:lnTo>
                  <a:lnTo>
                    <a:pt x="46" y="8"/>
                  </a:lnTo>
                  <a:lnTo>
                    <a:pt x="54" y="8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0" y="4"/>
                  </a:lnTo>
                  <a:lnTo>
                    <a:pt x="105" y="8"/>
                  </a:lnTo>
                  <a:lnTo>
                    <a:pt x="113" y="13"/>
                  </a:lnTo>
                  <a:lnTo>
                    <a:pt x="117" y="13"/>
                  </a:lnTo>
                  <a:lnTo>
                    <a:pt x="121" y="17"/>
                  </a:lnTo>
                  <a:lnTo>
                    <a:pt x="121" y="21"/>
                  </a:lnTo>
                  <a:lnTo>
                    <a:pt x="121" y="25"/>
                  </a:lnTo>
                  <a:lnTo>
                    <a:pt x="117" y="29"/>
                  </a:lnTo>
                  <a:lnTo>
                    <a:pt x="117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8">
              <a:extLst>
                <a:ext uri="{FF2B5EF4-FFF2-40B4-BE49-F238E27FC236}">
                  <a16:creationId xmlns:a16="http://schemas.microsoft.com/office/drawing/2014/main" id="{0223C2A0-E671-4F6F-85AF-EEB399F20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596" y="18679077"/>
              <a:ext cx="518729" cy="200576"/>
            </a:xfrm>
            <a:custGeom>
              <a:avLst/>
              <a:gdLst>
                <a:gd name="T0" fmla="*/ 75 w 75"/>
                <a:gd name="T1" fmla="*/ 8 h 29"/>
                <a:gd name="T2" fmla="*/ 71 w 75"/>
                <a:gd name="T3" fmla="*/ 12 h 29"/>
                <a:gd name="T4" fmla="*/ 71 w 75"/>
                <a:gd name="T5" fmla="*/ 16 h 29"/>
                <a:gd name="T6" fmla="*/ 63 w 75"/>
                <a:gd name="T7" fmla="*/ 21 h 29"/>
                <a:gd name="T8" fmla="*/ 59 w 75"/>
                <a:gd name="T9" fmla="*/ 25 h 29"/>
                <a:gd name="T10" fmla="*/ 46 w 75"/>
                <a:gd name="T11" fmla="*/ 25 h 29"/>
                <a:gd name="T12" fmla="*/ 33 w 75"/>
                <a:gd name="T13" fmla="*/ 29 h 29"/>
                <a:gd name="T14" fmla="*/ 21 w 75"/>
                <a:gd name="T15" fmla="*/ 29 h 29"/>
                <a:gd name="T16" fmla="*/ 0 w 75"/>
                <a:gd name="T17" fmla="*/ 29 h 29"/>
                <a:gd name="T18" fmla="*/ 0 w 75"/>
                <a:gd name="T19" fmla="*/ 12 h 29"/>
                <a:gd name="T20" fmla="*/ 17 w 75"/>
                <a:gd name="T21" fmla="*/ 12 h 29"/>
                <a:gd name="T22" fmla="*/ 33 w 75"/>
                <a:gd name="T23" fmla="*/ 8 h 29"/>
                <a:gd name="T24" fmla="*/ 46 w 75"/>
                <a:gd name="T25" fmla="*/ 4 h 29"/>
                <a:gd name="T26" fmla="*/ 63 w 75"/>
                <a:gd name="T27" fmla="*/ 4 h 29"/>
                <a:gd name="T28" fmla="*/ 67 w 75"/>
                <a:gd name="T29" fmla="*/ 0 h 29"/>
                <a:gd name="T30" fmla="*/ 71 w 75"/>
                <a:gd name="T31" fmla="*/ 4 h 29"/>
                <a:gd name="T32" fmla="*/ 75 w 75"/>
                <a:gd name="T33" fmla="*/ 4 h 29"/>
                <a:gd name="T34" fmla="*/ 75 w 75"/>
                <a:gd name="T35" fmla="*/ 8 h 29"/>
                <a:gd name="T36" fmla="*/ 75 w 75"/>
                <a:gd name="T3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29">
                  <a:moveTo>
                    <a:pt x="75" y="8"/>
                  </a:moveTo>
                  <a:lnTo>
                    <a:pt x="71" y="12"/>
                  </a:lnTo>
                  <a:lnTo>
                    <a:pt x="71" y="16"/>
                  </a:lnTo>
                  <a:lnTo>
                    <a:pt x="63" y="21"/>
                  </a:lnTo>
                  <a:lnTo>
                    <a:pt x="59" y="25"/>
                  </a:lnTo>
                  <a:lnTo>
                    <a:pt x="46" y="25"/>
                  </a:lnTo>
                  <a:lnTo>
                    <a:pt x="33" y="29"/>
                  </a:lnTo>
                  <a:lnTo>
                    <a:pt x="21" y="29"/>
                  </a:lnTo>
                  <a:lnTo>
                    <a:pt x="0" y="29"/>
                  </a:lnTo>
                  <a:lnTo>
                    <a:pt x="0" y="12"/>
                  </a:lnTo>
                  <a:lnTo>
                    <a:pt x="17" y="12"/>
                  </a:lnTo>
                  <a:lnTo>
                    <a:pt x="33" y="8"/>
                  </a:lnTo>
                  <a:lnTo>
                    <a:pt x="46" y="4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75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9">
              <a:extLst>
                <a:ext uri="{FF2B5EF4-FFF2-40B4-BE49-F238E27FC236}">
                  <a16:creationId xmlns:a16="http://schemas.microsoft.com/office/drawing/2014/main" id="{7563D7A4-ACB7-441D-A2B4-872B500D8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0262" y="18934980"/>
              <a:ext cx="518729" cy="207491"/>
            </a:xfrm>
            <a:custGeom>
              <a:avLst/>
              <a:gdLst>
                <a:gd name="T0" fmla="*/ 71 w 75"/>
                <a:gd name="T1" fmla="*/ 5 h 30"/>
                <a:gd name="T2" fmla="*/ 75 w 75"/>
                <a:gd name="T3" fmla="*/ 9 h 30"/>
                <a:gd name="T4" fmla="*/ 75 w 75"/>
                <a:gd name="T5" fmla="*/ 13 h 30"/>
                <a:gd name="T6" fmla="*/ 75 w 75"/>
                <a:gd name="T7" fmla="*/ 13 h 30"/>
                <a:gd name="T8" fmla="*/ 71 w 75"/>
                <a:gd name="T9" fmla="*/ 17 h 30"/>
                <a:gd name="T10" fmla="*/ 67 w 75"/>
                <a:gd name="T11" fmla="*/ 17 h 30"/>
                <a:gd name="T12" fmla="*/ 63 w 75"/>
                <a:gd name="T13" fmla="*/ 21 h 30"/>
                <a:gd name="T14" fmla="*/ 59 w 75"/>
                <a:gd name="T15" fmla="*/ 21 h 30"/>
                <a:gd name="T16" fmla="*/ 55 w 75"/>
                <a:gd name="T17" fmla="*/ 21 h 30"/>
                <a:gd name="T18" fmla="*/ 50 w 75"/>
                <a:gd name="T19" fmla="*/ 21 h 30"/>
                <a:gd name="T20" fmla="*/ 42 w 75"/>
                <a:gd name="T21" fmla="*/ 25 h 30"/>
                <a:gd name="T22" fmla="*/ 34 w 75"/>
                <a:gd name="T23" fmla="*/ 25 h 30"/>
                <a:gd name="T24" fmla="*/ 25 w 75"/>
                <a:gd name="T25" fmla="*/ 25 h 30"/>
                <a:gd name="T26" fmla="*/ 13 w 75"/>
                <a:gd name="T27" fmla="*/ 30 h 30"/>
                <a:gd name="T28" fmla="*/ 0 w 75"/>
                <a:gd name="T29" fmla="*/ 30 h 30"/>
                <a:gd name="T30" fmla="*/ 0 w 75"/>
                <a:gd name="T31" fmla="*/ 9 h 30"/>
                <a:gd name="T32" fmla="*/ 17 w 75"/>
                <a:gd name="T33" fmla="*/ 5 h 30"/>
                <a:gd name="T34" fmla="*/ 29 w 75"/>
                <a:gd name="T35" fmla="*/ 5 h 30"/>
                <a:gd name="T36" fmla="*/ 42 w 75"/>
                <a:gd name="T37" fmla="*/ 0 h 30"/>
                <a:gd name="T38" fmla="*/ 50 w 75"/>
                <a:gd name="T39" fmla="*/ 0 h 30"/>
                <a:gd name="T40" fmla="*/ 59 w 75"/>
                <a:gd name="T41" fmla="*/ 0 h 30"/>
                <a:gd name="T42" fmla="*/ 63 w 75"/>
                <a:gd name="T43" fmla="*/ 0 h 30"/>
                <a:gd name="T44" fmla="*/ 67 w 75"/>
                <a:gd name="T45" fmla="*/ 0 h 30"/>
                <a:gd name="T46" fmla="*/ 71 w 75"/>
                <a:gd name="T47" fmla="*/ 5 h 30"/>
                <a:gd name="T48" fmla="*/ 71 w 75"/>
                <a:gd name="T4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30">
                  <a:moveTo>
                    <a:pt x="71" y="5"/>
                  </a:moveTo>
                  <a:lnTo>
                    <a:pt x="75" y="9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1" y="17"/>
                  </a:lnTo>
                  <a:lnTo>
                    <a:pt x="67" y="17"/>
                  </a:lnTo>
                  <a:lnTo>
                    <a:pt x="63" y="21"/>
                  </a:lnTo>
                  <a:lnTo>
                    <a:pt x="59" y="21"/>
                  </a:lnTo>
                  <a:lnTo>
                    <a:pt x="55" y="21"/>
                  </a:lnTo>
                  <a:lnTo>
                    <a:pt x="50" y="21"/>
                  </a:lnTo>
                  <a:lnTo>
                    <a:pt x="42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13" y="30"/>
                  </a:lnTo>
                  <a:lnTo>
                    <a:pt x="0" y="30"/>
                  </a:lnTo>
                  <a:lnTo>
                    <a:pt x="0" y="9"/>
                  </a:lnTo>
                  <a:lnTo>
                    <a:pt x="17" y="5"/>
                  </a:lnTo>
                  <a:lnTo>
                    <a:pt x="29" y="5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5"/>
                  </a:lnTo>
                  <a:lnTo>
                    <a:pt x="71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10">
              <a:extLst>
                <a:ext uri="{FF2B5EF4-FFF2-40B4-BE49-F238E27FC236}">
                  <a16:creationId xmlns:a16="http://schemas.microsoft.com/office/drawing/2014/main" id="{10648E01-BB58-416B-82FB-5AA36FB1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020" y="18506166"/>
              <a:ext cx="235156" cy="982122"/>
            </a:xfrm>
            <a:custGeom>
              <a:avLst/>
              <a:gdLst>
                <a:gd name="T0" fmla="*/ 9 w 34"/>
                <a:gd name="T1" fmla="*/ 108 h 142"/>
                <a:gd name="T2" fmla="*/ 9 w 34"/>
                <a:gd name="T3" fmla="*/ 100 h 142"/>
                <a:gd name="T4" fmla="*/ 9 w 34"/>
                <a:gd name="T5" fmla="*/ 92 h 142"/>
                <a:gd name="T6" fmla="*/ 9 w 34"/>
                <a:gd name="T7" fmla="*/ 71 h 142"/>
                <a:gd name="T8" fmla="*/ 9 w 34"/>
                <a:gd name="T9" fmla="*/ 50 h 142"/>
                <a:gd name="T10" fmla="*/ 9 w 34"/>
                <a:gd name="T11" fmla="*/ 41 h 142"/>
                <a:gd name="T12" fmla="*/ 9 w 34"/>
                <a:gd name="T13" fmla="*/ 33 h 142"/>
                <a:gd name="T14" fmla="*/ 4 w 34"/>
                <a:gd name="T15" fmla="*/ 25 h 142"/>
                <a:gd name="T16" fmla="*/ 4 w 34"/>
                <a:gd name="T17" fmla="*/ 21 h 142"/>
                <a:gd name="T18" fmla="*/ 4 w 34"/>
                <a:gd name="T19" fmla="*/ 16 h 142"/>
                <a:gd name="T20" fmla="*/ 4 w 34"/>
                <a:gd name="T21" fmla="*/ 16 h 142"/>
                <a:gd name="T22" fmla="*/ 0 w 34"/>
                <a:gd name="T23" fmla="*/ 8 h 142"/>
                <a:gd name="T24" fmla="*/ 0 w 34"/>
                <a:gd name="T25" fmla="*/ 4 h 142"/>
                <a:gd name="T26" fmla="*/ 0 w 34"/>
                <a:gd name="T27" fmla="*/ 4 h 142"/>
                <a:gd name="T28" fmla="*/ 0 w 34"/>
                <a:gd name="T29" fmla="*/ 0 h 142"/>
                <a:gd name="T30" fmla="*/ 4 w 34"/>
                <a:gd name="T31" fmla="*/ 0 h 142"/>
                <a:gd name="T32" fmla="*/ 9 w 34"/>
                <a:gd name="T33" fmla="*/ 0 h 142"/>
                <a:gd name="T34" fmla="*/ 13 w 34"/>
                <a:gd name="T35" fmla="*/ 0 h 142"/>
                <a:gd name="T36" fmla="*/ 21 w 34"/>
                <a:gd name="T37" fmla="*/ 0 h 142"/>
                <a:gd name="T38" fmla="*/ 30 w 34"/>
                <a:gd name="T39" fmla="*/ 4 h 142"/>
                <a:gd name="T40" fmla="*/ 30 w 34"/>
                <a:gd name="T41" fmla="*/ 8 h 142"/>
                <a:gd name="T42" fmla="*/ 30 w 34"/>
                <a:gd name="T43" fmla="*/ 12 h 142"/>
                <a:gd name="T44" fmla="*/ 30 w 34"/>
                <a:gd name="T45" fmla="*/ 21 h 142"/>
                <a:gd name="T46" fmla="*/ 34 w 34"/>
                <a:gd name="T47" fmla="*/ 29 h 142"/>
                <a:gd name="T48" fmla="*/ 34 w 34"/>
                <a:gd name="T49" fmla="*/ 37 h 142"/>
                <a:gd name="T50" fmla="*/ 34 w 34"/>
                <a:gd name="T51" fmla="*/ 54 h 142"/>
                <a:gd name="T52" fmla="*/ 34 w 34"/>
                <a:gd name="T53" fmla="*/ 71 h 142"/>
                <a:gd name="T54" fmla="*/ 34 w 34"/>
                <a:gd name="T55" fmla="*/ 87 h 142"/>
                <a:gd name="T56" fmla="*/ 34 w 34"/>
                <a:gd name="T57" fmla="*/ 100 h 142"/>
                <a:gd name="T58" fmla="*/ 34 w 34"/>
                <a:gd name="T59" fmla="*/ 108 h 142"/>
                <a:gd name="T60" fmla="*/ 34 w 34"/>
                <a:gd name="T61" fmla="*/ 117 h 142"/>
                <a:gd name="T62" fmla="*/ 34 w 34"/>
                <a:gd name="T63" fmla="*/ 125 h 142"/>
                <a:gd name="T64" fmla="*/ 34 w 34"/>
                <a:gd name="T65" fmla="*/ 129 h 142"/>
                <a:gd name="T66" fmla="*/ 34 w 34"/>
                <a:gd name="T67" fmla="*/ 133 h 142"/>
                <a:gd name="T68" fmla="*/ 30 w 34"/>
                <a:gd name="T69" fmla="*/ 138 h 142"/>
                <a:gd name="T70" fmla="*/ 30 w 34"/>
                <a:gd name="T71" fmla="*/ 138 h 142"/>
                <a:gd name="T72" fmla="*/ 30 w 34"/>
                <a:gd name="T73" fmla="*/ 142 h 142"/>
                <a:gd name="T74" fmla="*/ 25 w 34"/>
                <a:gd name="T75" fmla="*/ 142 h 142"/>
                <a:gd name="T76" fmla="*/ 21 w 34"/>
                <a:gd name="T77" fmla="*/ 142 h 142"/>
                <a:gd name="T78" fmla="*/ 17 w 34"/>
                <a:gd name="T79" fmla="*/ 138 h 142"/>
                <a:gd name="T80" fmla="*/ 9 w 34"/>
                <a:gd name="T81" fmla="*/ 129 h 142"/>
                <a:gd name="T82" fmla="*/ 9 w 34"/>
                <a:gd name="T83" fmla="*/ 125 h 142"/>
                <a:gd name="T84" fmla="*/ 9 w 34"/>
                <a:gd name="T85" fmla="*/ 117 h 142"/>
                <a:gd name="T86" fmla="*/ 9 w 34"/>
                <a:gd name="T87" fmla="*/ 108 h 142"/>
                <a:gd name="T88" fmla="*/ 9 w 34"/>
                <a:gd name="T89" fmla="*/ 10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" h="142">
                  <a:moveTo>
                    <a:pt x="9" y="108"/>
                  </a:moveTo>
                  <a:lnTo>
                    <a:pt x="9" y="100"/>
                  </a:lnTo>
                  <a:lnTo>
                    <a:pt x="9" y="92"/>
                  </a:lnTo>
                  <a:lnTo>
                    <a:pt x="9" y="71"/>
                  </a:lnTo>
                  <a:lnTo>
                    <a:pt x="9" y="50"/>
                  </a:lnTo>
                  <a:lnTo>
                    <a:pt x="9" y="41"/>
                  </a:lnTo>
                  <a:lnTo>
                    <a:pt x="9" y="33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0" y="12"/>
                  </a:lnTo>
                  <a:lnTo>
                    <a:pt x="30" y="21"/>
                  </a:lnTo>
                  <a:lnTo>
                    <a:pt x="34" y="29"/>
                  </a:lnTo>
                  <a:lnTo>
                    <a:pt x="34" y="37"/>
                  </a:lnTo>
                  <a:lnTo>
                    <a:pt x="34" y="54"/>
                  </a:lnTo>
                  <a:lnTo>
                    <a:pt x="34" y="71"/>
                  </a:lnTo>
                  <a:lnTo>
                    <a:pt x="34" y="87"/>
                  </a:lnTo>
                  <a:lnTo>
                    <a:pt x="34" y="100"/>
                  </a:lnTo>
                  <a:lnTo>
                    <a:pt x="34" y="108"/>
                  </a:lnTo>
                  <a:lnTo>
                    <a:pt x="34" y="117"/>
                  </a:lnTo>
                  <a:lnTo>
                    <a:pt x="34" y="125"/>
                  </a:lnTo>
                  <a:lnTo>
                    <a:pt x="34" y="129"/>
                  </a:lnTo>
                  <a:lnTo>
                    <a:pt x="34" y="133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42"/>
                  </a:lnTo>
                  <a:lnTo>
                    <a:pt x="25" y="142"/>
                  </a:lnTo>
                  <a:lnTo>
                    <a:pt x="21" y="142"/>
                  </a:lnTo>
                  <a:lnTo>
                    <a:pt x="17" y="138"/>
                  </a:lnTo>
                  <a:lnTo>
                    <a:pt x="9" y="129"/>
                  </a:lnTo>
                  <a:lnTo>
                    <a:pt x="9" y="125"/>
                  </a:lnTo>
                  <a:lnTo>
                    <a:pt x="9" y="117"/>
                  </a:lnTo>
                  <a:lnTo>
                    <a:pt x="9" y="108"/>
                  </a:lnTo>
                  <a:lnTo>
                    <a:pt x="9" y="10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11">
              <a:extLst>
                <a:ext uri="{FF2B5EF4-FFF2-40B4-BE49-F238E27FC236}">
                  <a16:creationId xmlns:a16="http://schemas.microsoft.com/office/drawing/2014/main" id="{E880C94D-0EF1-47D9-BDDE-ACF6099F2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414" y="17607040"/>
              <a:ext cx="491063" cy="491063"/>
            </a:xfrm>
            <a:custGeom>
              <a:avLst/>
              <a:gdLst>
                <a:gd name="T0" fmla="*/ 63 w 71"/>
                <a:gd name="T1" fmla="*/ 9 h 71"/>
                <a:gd name="T2" fmla="*/ 67 w 71"/>
                <a:gd name="T3" fmla="*/ 13 h 71"/>
                <a:gd name="T4" fmla="*/ 71 w 71"/>
                <a:gd name="T5" fmla="*/ 17 h 71"/>
                <a:gd name="T6" fmla="*/ 71 w 71"/>
                <a:gd name="T7" fmla="*/ 21 h 71"/>
                <a:gd name="T8" fmla="*/ 67 w 71"/>
                <a:gd name="T9" fmla="*/ 25 h 71"/>
                <a:gd name="T10" fmla="*/ 63 w 71"/>
                <a:gd name="T11" fmla="*/ 29 h 71"/>
                <a:gd name="T12" fmla="*/ 55 w 71"/>
                <a:gd name="T13" fmla="*/ 38 h 71"/>
                <a:gd name="T14" fmla="*/ 46 w 71"/>
                <a:gd name="T15" fmla="*/ 46 h 71"/>
                <a:gd name="T16" fmla="*/ 38 w 71"/>
                <a:gd name="T17" fmla="*/ 50 h 71"/>
                <a:gd name="T18" fmla="*/ 21 w 71"/>
                <a:gd name="T19" fmla="*/ 63 h 71"/>
                <a:gd name="T20" fmla="*/ 13 w 71"/>
                <a:gd name="T21" fmla="*/ 67 h 71"/>
                <a:gd name="T22" fmla="*/ 9 w 71"/>
                <a:gd name="T23" fmla="*/ 67 h 71"/>
                <a:gd name="T24" fmla="*/ 4 w 71"/>
                <a:gd name="T25" fmla="*/ 71 h 71"/>
                <a:gd name="T26" fmla="*/ 0 w 71"/>
                <a:gd name="T27" fmla="*/ 71 h 71"/>
                <a:gd name="T28" fmla="*/ 0 w 71"/>
                <a:gd name="T29" fmla="*/ 67 h 71"/>
                <a:gd name="T30" fmla="*/ 0 w 71"/>
                <a:gd name="T31" fmla="*/ 63 h 71"/>
                <a:gd name="T32" fmla="*/ 4 w 71"/>
                <a:gd name="T33" fmla="*/ 59 h 71"/>
                <a:gd name="T34" fmla="*/ 9 w 71"/>
                <a:gd name="T35" fmla="*/ 50 h 71"/>
                <a:gd name="T36" fmla="*/ 13 w 71"/>
                <a:gd name="T37" fmla="*/ 42 h 71"/>
                <a:gd name="T38" fmla="*/ 17 w 71"/>
                <a:gd name="T39" fmla="*/ 38 h 71"/>
                <a:gd name="T40" fmla="*/ 25 w 71"/>
                <a:gd name="T41" fmla="*/ 25 h 71"/>
                <a:gd name="T42" fmla="*/ 29 w 71"/>
                <a:gd name="T43" fmla="*/ 21 h 71"/>
                <a:gd name="T44" fmla="*/ 29 w 71"/>
                <a:gd name="T45" fmla="*/ 17 h 71"/>
                <a:gd name="T46" fmla="*/ 29 w 71"/>
                <a:gd name="T47" fmla="*/ 13 h 71"/>
                <a:gd name="T48" fmla="*/ 29 w 71"/>
                <a:gd name="T49" fmla="*/ 9 h 71"/>
                <a:gd name="T50" fmla="*/ 25 w 71"/>
                <a:gd name="T51" fmla="*/ 9 h 71"/>
                <a:gd name="T52" fmla="*/ 25 w 71"/>
                <a:gd name="T53" fmla="*/ 4 h 71"/>
                <a:gd name="T54" fmla="*/ 25 w 71"/>
                <a:gd name="T55" fmla="*/ 0 h 71"/>
                <a:gd name="T56" fmla="*/ 29 w 71"/>
                <a:gd name="T57" fmla="*/ 0 h 71"/>
                <a:gd name="T58" fmla="*/ 38 w 71"/>
                <a:gd name="T59" fmla="*/ 0 h 71"/>
                <a:gd name="T60" fmla="*/ 46 w 71"/>
                <a:gd name="T61" fmla="*/ 0 h 71"/>
                <a:gd name="T62" fmla="*/ 50 w 71"/>
                <a:gd name="T63" fmla="*/ 0 h 71"/>
                <a:gd name="T64" fmla="*/ 55 w 71"/>
                <a:gd name="T65" fmla="*/ 4 h 71"/>
                <a:gd name="T66" fmla="*/ 63 w 71"/>
                <a:gd name="T67" fmla="*/ 9 h 71"/>
                <a:gd name="T68" fmla="*/ 63 w 71"/>
                <a:gd name="T69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" h="71">
                  <a:moveTo>
                    <a:pt x="63" y="9"/>
                  </a:moveTo>
                  <a:lnTo>
                    <a:pt x="67" y="13"/>
                  </a:lnTo>
                  <a:lnTo>
                    <a:pt x="71" y="17"/>
                  </a:lnTo>
                  <a:lnTo>
                    <a:pt x="71" y="21"/>
                  </a:lnTo>
                  <a:lnTo>
                    <a:pt x="67" y="25"/>
                  </a:lnTo>
                  <a:lnTo>
                    <a:pt x="63" y="29"/>
                  </a:lnTo>
                  <a:lnTo>
                    <a:pt x="55" y="38"/>
                  </a:lnTo>
                  <a:lnTo>
                    <a:pt x="46" y="46"/>
                  </a:lnTo>
                  <a:lnTo>
                    <a:pt x="38" y="50"/>
                  </a:lnTo>
                  <a:lnTo>
                    <a:pt x="21" y="63"/>
                  </a:lnTo>
                  <a:lnTo>
                    <a:pt x="13" y="67"/>
                  </a:lnTo>
                  <a:lnTo>
                    <a:pt x="9" y="67"/>
                  </a:lnTo>
                  <a:lnTo>
                    <a:pt x="4" y="71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4" y="59"/>
                  </a:lnTo>
                  <a:lnTo>
                    <a:pt x="9" y="50"/>
                  </a:lnTo>
                  <a:lnTo>
                    <a:pt x="13" y="42"/>
                  </a:lnTo>
                  <a:lnTo>
                    <a:pt x="17" y="38"/>
                  </a:lnTo>
                  <a:lnTo>
                    <a:pt x="25" y="25"/>
                  </a:lnTo>
                  <a:lnTo>
                    <a:pt x="29" y="21"/>
                  </a:lnTo>
                  <a:lnTo>
                    <a:pt x="29" y="17"/>
                  </a:lnTo>
                  <a:lnTo>
                    <a:pt x="29" y="13"/>
                  </a:lnTo>
                  <a:lnTo>
                    <a:pt x="29" y="9"/>
                  </a:lnTo>
                  <a:lnTo>
                    <a:pt x="25" y="9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4"/>
                  </a:lnTo>
                  <a:lnTo>
                    <a:pt x="63" y="9"/>
                  </a:lnTo>
                  <a:lnTo>
                    <a:pt x="63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529006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562DB3E-324F-45A6-8292-7DFB147FC87D}"/>
              </a:ext>
            </a:extLst>
          </p:cNvPr>
          <p:cNvGrpSpPr/>
          <p:nvPr/>
        </p:nvGrpSpPr>
        <p:grpSpPr>
          <a:xfrm>
            <a:off x="3239598" y="2159848"/>
            <a:ext cx="2144070" cy="2538304"/>
            <a:chOff x="2693498" y="20297503"/>
            <a:chExt cx="2144070" cy="2538304"/>
          </a:xfrm>
        </p:grpSpPr>
        <p:sp>
          <p:nvSpPr>
            <p:cNvPr id="3" name="Freeform 112">
              <a:extLst>
                <a:ext uri="{FF2B5EF4-FFF2-40B4-BE49-F238E27FC236}">
                  <a16:creationId xmlns:a16="http://schemas.microsoft.com/office/drawing/2014/main" id="{DD0B5FD4-E2B3-4DCE-A294-5AF844EE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140" y="20408165"/>
              <a:ext cx="318152" cy="781550"/>
            </a:xfrm>
            <a:custGeom>
              <a:avLst/>
              <a:gdLst>
                <a:gd name="T0" fmla="*/ 0 w 46"/>
                <a:gd name="T1" fmla="*/ 5 h 113"/>
                <a:gd name="T2" fmla="*/ 0 w 46"/>
                <a:gd name="T3" fmla="*/ 5 h 113"/>
                <a:gd name="T4" fmla="*/ 4 w 46"/>
                <a:gd name="T5" fmla="*/ 0 h 113"/>
                <a:gd name="T6" fmla="*/ 12 w 46"/>
                <a:gd name="T7" fmla="*/ 0 h 113"/>
                <a:gd name="T8" fmla="*/ 20 w 46"/>
                <a:gd name="T9" fmla="*/ 5 h 113"/>
                <a:gd name="T10" fmla="*/ 25 w 46"/>
                <a:gd name="T11" fmla="*/ 5 h 113"/>
                <a:gd name="T12" fmla="*/ 33 w 46"/>
                <a:gd name="T13" fmla="*/ 9 h 113"/>
                <a:gd name="T14" fmla="*/ 37 w 46"/>
                <a:gd name="T15" fmla="*/ 9 h 113"/>
                <a:gd name="T16" fmla="*/ 41 w 46"/>
                <a:gd name="T17" fmla="*/ 13 h 113"/>
                <a:gd name="T18" fmla="*/ 41 w 46"/>
                <a:gd name="T19" fmla="*/ 13 h 113"/>
                <a:gd name="T20" fmla="*/ 41 w 46"/>
                <a:gd name="T21" fmla="*/ 17 h 113"/>
                <a:gd name="T22" fmla="*/ 41 w 46"/>
                <a:gd name="T23" fmla="*/ 21 h 113"/>
                <a:gd name="T24" fmla="*/ 41 w 46"/>
                <a:gd name="T25" fmla="*/ 25 h 113"/>
                <a:gd name="T26" fmla="*/ 41 w 46"/>
                <a:gd name="T27" fmla="*/ 30 h 113"/>
                <a:gd name="T28" fmla="*/ 46 w 46"/>
                <a:gd name="T29" fmla="*/ 38 h 113"/>
                <a:gd name="T30" fmla="*/ 46 w 46"/>
                <a:gd name="T31" fmla="*/ 46 h 113"/>
                <a:gd name="T32" fmla="*/ 46 w 46"/>
                <a:gd name="T33" fmla="*/ 55 h 113"/>
                <a:gd name="T34" fmla="*/ 46 w 46"/>
                <a:gd name="T35" fmla="*/ 71 h 113"/>
                <a:gd name="T36" fmla="*/ 46 w 46"/>
                <a:gd name="T37" fmla="*/ 88 h 113"/>
                <a:gd name="T38" fmla="*/ 46 w 46"/>
                <a:gd name="T39" fmla="*/ 97 h 113"/>
                <a:gd name="T40" fmla="*/ 46 w 46"/>
                <a:gd name="T41" fmla="*/ 105 h 113"/>
                <a:gd name="T42" fmla="*/ 46 w 46"/>
                <a:gd name="T43" fmla="*/ 109 h 113"/>
                <a:gd name="T44" fmla="*/ 46 w 46"/>
                <a:gd name="T45" fmla="*/ 113 h 113"/>
                <a:gd name="T46" fmla="*/ 41 w 46"/>
                <a:gd name="T47" fmla="*/ 113 h 113"/>
                <a:gd name="T48" fmla="*/ 41 w 46"/>
                <a:gd name="T49" fmla="*/ 113 h 113"/>
                <a:gd name="T50" fmla="*/ 37 w 46"/>
                <a:gd name="T51" fmla="*/ 113 h 113"/>
                <a:gd name="T52" fmla="*/ 33 w 46"/>
                <a:gd name="T53" fmla="*/ 113 h 113"/>
                <a:gd name="T54" fmla="*/ 33 w 46"/>
                <a:gd name="T55" fmla="*/ 109 h 113"/>
                <a:gd name="T56" fmla="*/ 29 w 46"/>
                <a:gd name="T57" fmla="*/ 105 h 113"/>
                <a:gd name="T58" fmla="*/ 29 w 46"/>
                <a:gd name="T59" fmla="*/ 97 h 113"/>
                <a:gd name="T60" fmla="*/ 25 w 46"/>
                <a:gd name="T61" fmla="*/ 88 h 113"/>
                <a:gd name="T62" fmla="*/ 20 w 46"/>
                <a:gd name="T63" fmla="*/ 76 h 113"/>
                <a:gd name="T64" fmla="*/ 20 w 46"/>
                <a:gd name="T65" fmla="*/ 59 h 113"/>
                <a:gd name="T66" fmla="*/ 12 w 46"/>
                <a:gd name="T67" fmla="*/ 42 h 113"/>
                <a:gd name="T68" fmla="*/ 8 w 46"/>
                <a:gd name="T69" fmla="*/ 30 h 113"/>
                <a:gd name="T70" fmla="*/ 8 w 46"/>
                <a:gd name="T71" fmla="*/ 21 h 113"/>
                <a:gd name="T72" fmla="*/ 4 w 46"/>
                <a:gd name="T73" fmla="*/ 17 h 113"/>
                <a:gd name="T74" fmla="*/ 0 w 46"/>
                <a:gd name="T75" fmla="*/ 13 h 113"/>
                <a:gd name="T76" fmla="*/ 0 w 46"/>
                <a:gd name="T77" fmla="*/ 13 h 113"/>
                <a:gd name="T78" fmla="*/ 0 w 46"/>
                <a:gd name="T79" fmla="*/ 9 h 113"/>
                <a:gd name="T80" fmla="*/ 0 w 46"/>
                <a:gd name="T81" fmla="*/ 5 h 113"/>
                <a:gd name="T82" fmla="*/ 0 w 46"/>
                <a:gd name="T83" fmla="*/ 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113">
                  <a:moveTo>
                    <a:pt x="0" y="5"/>
                  </a:moveTo>
                  <a:lnTo>
                    <a:pt x="0" y="5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3" y="9"/>
                  </a:lnTo>
                  <a:lnTo>
                    <a:pt x="37" y="9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30"/>
                  </a:lnTo>
                  <a:lnTo>
                    <a:pt x="46" y="38"/>
                  </a:lnTo>
                  <a:lnTo>
                    <a:pt x="46" y="46"/>
                  </a:lnTo>
                  <a:lnTo>
                    <a:pt x="46" y="55"/>
                  </a:lnTo>
                  <a:lnTo>
                    <a:pt x="46" y="71"/>
                  </a:lnTo>
                  <a:lnTo>
                    <a:pt x="46" y="88"/>
                  </a:lnTo>
                  <a:lnTo>
                    <a:pt x="46" y="97"/>
                  </a:lnTo>
                  <a:lnTo>
                    <a:pt x="46" y="105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37" y="113"/>
                  </a:lnTo>
                  <a:lnTo>
                    <a:pt x="33" y="113"/>
                  </a:lnTo>
                  <a:lnTo>
                    <a:pt x="33" y="109"/>
                  </a:lnTo>
                  <a:lnTo>
                    <a:pt x="29" y="105"/>
                  </a:lnTo>
                  <a:lnTo>
                    <a:pt x="29" y="97"/>
                  </a:lnTo>
                  <a:lnTo>
                    <a:pt x="25" y="88"/>
                  </a:lnTo>
                  <a:lnTo>
                    <a:pt x="20" y="76"/>
                  </a:lnTo>
                  <a:lnTo>
                    <a:pt x="20" y="59"/>
                  </a:lnTo>
                  <a:lnTo>
                    <a:pt x="12" y="42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3">
              <a:extLst>
                <a:ext uri="{FF2B5EF4-FFF2-40B4-BE49-F238E27FC236}">
                  <a16:creationId xmlns:a16="http://schemas.microsoft.com/office/drawing/2014/main" id="{F9E3C2C0-482B-4600-B1E2-E0A10862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776" y="20297503"/>
              <a:ext cx="373483" cy="892212"/>
            </a:xfrm>
            <a:custGeom>
              <a:avLst/>
              <a:gdLst>
                <a:gd name="T0" fmla="*/ 46 w 54"/>
                <a:gd name="T1" fmla="*/ 46 h 129"/>
                <a:gd name="T2" fmla="*/ 42 w 54"/>
                <a:gd name="T3" fmla="*/ 54 h 129"/>
                <a:gd name="T4" fmla="*/ 38 w 54"/>
                <a:gd name="T5" fmla="*/ 67 h 129"/>
                <a:gd name="T6" fmla="*/ 33 w 54"/>
                <a:gd name="T7" fmla="*/ 79 h 129"/>
                <a:gd name="T8" fmla="*/ 25 w 54"/>
                <a:gd name="T9" fmla="*/ 96 h 129"/>
                <a:gd name="T10" fmla="*/ 21 w 54"/>
                <a:gd name="T11" fmla="*/ 104 h 129"/>
                <a:gd name="T12" fmla="*/ 17 w 54"/>
                <a:gd name="T13" fmla="*/ 108 h 129"/>
                <a:gd name="T14" fmla="*/ 17 w 54"/>
                <a:gd name="T15" fmla="*/ 117 h 129"/>
                <a:gd name="T16" fmla="*/ 12 w 54"/>
                <a:gd name="T17" fmla="*/ 121 h 129"/>
                <a:gd name="T18" fmla="*/ 8 w 54"/>
                <a:gd name="T19" fmla="*/ 125 h 129"/>
                <a:gd name="T20" fmla="*/ 8 w 54"/>
                <a:gd name="T21" fmla="*/ 125 h 129"/>
                <a:gd name="T22" fmla="*/ 4 w 54"/>
                <a:gd name="T23" fmla="*/ 129 h 129"/>
                <a:gd name="T24" fmla="*/ 4 w 54"/>
                <a:gd name="T25" fmla="*/ 129 h 129"/>
                <a:gd name="T26" fmla="*/ 0 w 54"/>
                <a:gd name="T27" fmla="*/ 125 h 129"/>
                <a:gd name="T28" fmla="*/ 0 w 54"/>
                <a:gd name="T29" fmla="*/ 117 h 129"/>
                <a:gd name="T30" fmla="*/ 0 w 54"/>
                <a:gd name="T31" fmla="*/ 113 h 129"/>
                <a:gd name="T32" fmla="*/ 4 w 54"/>
                <a:gd name="T33" fmla="*/ 108 h 129"/>
                <a:gd name="T34" fmla="*/ 4 w 54"/>
                <a:gd name="T35" fmla="*/ 100 h 129"/>
                <a:gd name="T36" fmla="*/ 8 w 54"/>
                <a:gd name="T37" fmla="*/ 92 h 129"/>
                <a:gd name="T38" fmla="*/ 8 w 54"/>
                <a:gd name="T39" fmla="*/ 75 h 129"/>
                <a:gd name="T40" fmla="*/ 12 w 54"/>
                <a:gd name="T41" fmla="*/ 62 h 129"/>
                <a:gd name="T42" fmla="*/ 17 w 54"/>
                <a:gd name="T43" fmla="*/ 50 h 129"/>
                <a:gd name="T44" fmla="*/ 17 w 54"/>
                <a:gd name="T45" fmla="*/ 37 h 129"/>
                <a:gd name="T46" fmla="*/ 17 w 54"/>
                <a:gd name="T47" fmla="*/ 29 h 129"/>
                <a:gd name="T48" fmla="*/ 17 w 54"/>
                <a:gd name="T49" fmla="*/ 25 h 129"/>
                <a:gd name="T50" fmla="*/ 17 w 54"/>
                <a:gd name="T51" fmla="*/ 16 h 129"/>
                <a:gd name="T52" fmla="*/ 17 w 54"/>
                <a:gd name="T53" fmla="*/ 16 h 129"/>
                <a:gd name="T54" fmla="*/ 12 w 54"/>
                <a:gd name="T55" fmla="*/ 12 h 129"/>
                <a:gd name="T56" fmla="*/ 12 w 54"/>
                <a:gd name="T57" fmla="*/ 12 h 129"/>
                <a:gd name="T58" fmla="*/ 8 w 54"/>
                <a:gd name="T59" fmla="*/ 8 h 129"/>
                <a:gd name="T60" fmla="*/ 12 w 54"/>
                <a:gd name="T61" fmla="*/ 4 h 129"/>
                <a:gd name="T62" fmla="*/ 12 w 54"/>
                <a:gd name="T63" fmla="*/ 0 h 129"/>
                <a:gd name="T64" fmla="*/ 12 w 54"/>
                <a:gd name="T65" fmla="*/ 0 h 129"/>
                <a:gd name="T66" fmla="*/ 17 w 54"/>
                <a:gd name="T67" fmla="*/ 0 h 129"/>
                <a:gd name="T68" fmla="*/ 25 w 54"/>
                <a:gd name="T69" fmla="*/ 0 h 129"/>
                <a:gd name="T70" fmla="*/ 33 w 54"/>
                <a:gd name="T71" fmla="*/ 4 h 129"/>
                <a:gd name="T72" fmla="*/ 46 w 54"/>
                <a:gd name="T73" fmla="*/ 8 h 129"/>
                <a:gd name="T74" fmla="*/ 50 w 54"/>
                <a:gd name="T75" fmla="*/ 12 h 129"/>
                <a:gd name="T76" fmla="*/ 54 w 54"/>
                <a:gd name="T77" fmla="*/ 16 h 129"/>
                <a:gd name="T78" fmla="*/ 54 w 54"/>
                <a:gd name="T79" fmla="*/ 16 h 129"/>
                <a:gd name="T80" fmla="*/ 54 w 54"/>
                <a:gd name="T81" fmla="*/ 21 h 129"/>
                <a:gd name="T82" fmla="*/ 54 w 54"/>
                <a:gd name="T83" fmla="*/ 25 h 129"/>
                <a:gd name="T84" fmla="*/ 50 w 54"/>
                <a:gd name="T85" fmla="*/ 29 h 129"/>
                <a:gd name="T86" fmla="*/ 50 w 54"/>
                <a:gd name="T87" fmla="*/ 37 h 129"/>
                <a:gd name="T88" fmla="*/ 46 w 54"/>
                <a:gd name="T89" fmla="*/ 46 h 129"/>
                <a:gd name="T90" fmla="*/ 46 w 54"/>
                <a:gd name="T91" fmla="*/ 4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" h="129">
                  <a:moveTo>
                    <a:pt x="46" y="46"/>
                  </a:moveTo>
                  <a:lnTo>
                    <a:pt x="42" y="54"/>
                  </a:lnTo>
                  <a:lnTo>
                    <a:pt x="38" y="67"/>
                  </a:lnTo>
                  <a:lnTo>
                    <a:pt x="33" y="79"/>
                  </a:lnTo>
                  <a:lnTo>
                    <a:pt x="25" y="96"/>
                  </a:lnTo>
                  <a:lnTo>
                    <a:pt x="21" y="104"/>
                  </a:lnTo>
                  <a:lnTo>
                    <a:pt x="17" y="108"/>
                  </a:lnTo>
                  <a:lnTo>
                    <a:pt x="17" y="117"/>
                  </a:lnTo>
                  <a:lnTo>
                    <a:pt x="12" y="121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0" y="125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8" y="92"/>
                  </a:lnTo>
                  <a:lnTo>
                    <a:pt x="8" y="75"/>
                  </a:lnTo>
                  <a:lnTo>
                    <a:pt x="12" y="62"/>
                  </a:lnTo>
                  <a:lnTo>
                    <a:pt x="17" y="50"/>
                  </a:lnTo>
                  <a:lnTo>
                    <a:pt x="17" y="37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46" y="8"/>
                  </a:lnTo>
                  <a:lnTo>
                    <a:pt x="50" y="12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21"/>
                  </a:lnTo>
                  <a:lnTo>
                    <a:pt x="54" y="25"/>
                  </a:lnTo>
                  <a:lnTo>
                    <a:pt x="50" y="29"/>
                  </a:lnTo>
                  <a:lnTo>
                    <a:pt x="50" y="37"/>
                  </a:lnTo>
                  <a:lnTo>
                    <a:pt x="46" y="46"/>
                  </a:lnTo>
                  <a:lnTo>
                    <a:pt x="46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4">
              <a:extLst>
                <a:ext uri="{FF2B5EF4-FFF2-40B4-BE49-F238E27FC236}">
                  <a16:creationId xmlns:a16="http://schemas.microsoft.com/office/drawing/2014/main" id="{E4C1FD21-749C-4A96-AEAA-7992B1EC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315" y="21162045"/>
              <a:ext cx="1535431" cy="1099702"/>
            </a:xfrm>
            <a:custGeom>
              <a:avLst/>
              <a:gdLst>
                <a:gd name="T0" fmla="*/ 210 w 222"/>
                <a:gd name="T1" fmla="*/ 17 h 159"/>
                <a:gd name="T2" fmla="*/ 222 w 222"/>
                <a:gd name="T3" fmla="*/ 25 h 159"/>
                <a:gd name="T4" fmla="*/ 222 w 222"/>
                <a:gd name="T5" fmla="*/ 33 h 159"/>
                <a:gd name="T6" fmla="*/ 214 w 222"/>
                <a:gd name="T7" fmla="*/ 38 h 159"/>
                <a:gd name="T8" fmla="*/ 210 w 222"/>
                <a:gd name="T9" fmla="*/ 59 h 159"/>
                <a:gd name="T10" fmla="*/ 205 w 222"/>
                <a:gd name="T11" fmla="*/ 88 h 159"/>
                <a:gd name="T12" fmla="*/ 201 w 222"/>
                <a:gd name="T13" fmla="*/ 113 h 159"/>
                <a:gd name="T14" fmla="*/ 189 w 222"/>
                <a:gd name="T15" fmla="*/ 138 h 159"/>
                <a:gd name="T16" fmla="*/ 176 w 222"/>
                <a:gd name="T17" fmla="*/ 146 h 159"/>
                <a:gd name="T18" fmla="*/ 168 w 222"/>
                <a:gd name="T19" fmla="*/ 155 h 159"/>
                <a:gd name="T20" fmla="*/ 164 w 222"/>
                <a:gd name="T21" fmla="*/ 159 h 159"/>
                <a:gd name="T22" fmla="*/ 155 w 222"/>
                <a:gd name="T23" fmla="*/ 155 h 159"/>
                <a:gd name="T24" fmla="*/ 155 w 222"/>
                <a:gd name="T25" fmla="*/ 146 h 159"/>
                <a:gd name="T26" fmla="*/ 151 w 222"/>
                <a:gd name="T27" fmla="*/ 134 h 159"/>
                <a:gd name="T28" fmla="*/ 143 w 222"/>
                <a:gd name="T29" fmla="*/ 121 h 159"/>
                <a:gd name="T30" fmla="*/ 130 w 222"/>
                <a:gd name="T31" fmla="*/ 117 h 159"/>
                <a:gd name="T32" fmla="*/ 126 w 222"/>
                <a:gd name="T33" fmla="*/ 109 h 159"/>
                <a:gd name="T34" fmla="*/ 130 w 222"/>
                <a:gd name="T35" fmla="*/ 104 h 159"/>
                <a:gd name="T36" fmla="*/ 147 w 222"/>
                <a:gd name="T37" fmla="*/ 104 h 159"/>
                <a:gd name="T38" fmla="*/ 159 w 222"/>
                <a:gd name="T39" fmla="*/ 109 h 159"/>
                <a:gd name="T40" fmla="*/ 164 w 222"/>
                <a:gd name="T41" fmla="*/ 109 h 159"/>
                <a:gd name="T42" fmla="*/ 168 w 222"/>
                <a:gd name="T43" fmla="*/ 100 h 159"/>
                <a:gd name="T44" fmla="*/ 172 w 222"/>
                <a:gd name="T45" fmla="*/ 92 h 159"/>
                <a:gd name="T46" fmla="*/ 172 w 222"/>
                <a:gd name="T47" fmla="*/ 75 h 159"/>
                <a:gd name="T48" fmla="*/ 176 w 222"/>
                <a:gd name="T49" fmla="*/ 59 h 159"/>
                <a:gd name="T50" fmla="*/ 172 w 222"/>
                <a:gd name="T51" fmla="*/ 38 h 159"/>
                <a:gd name="T52" fmla="*/ 172 w 222"/>
                <a:gd name="T53" fmla="*/ 29 h 159"/>
                <a:gd name="T54" fmla="*/ 168 w 222"/>
                <a:gd name="T55" fmla="*/ 29 h 159"/>
                <a:gd name="T56" fmla="*/ 159 w 222"/>
                <a:gd name="T57" fmla="*/ 29 h 159"/>
                <a:gd name="T58" fmla="*/ 138 w 222"/>
                <a:gd name="T59" fmla="*/ 29 h 159"/>
                <a:gd name="T60" fmla="*/ 130 w 222"/>
                <a:gd name="T61" fmla="*/ 29 h 159"/>
                <a:gd name="T62" fmla="*/ 118 w 222"/>
                <a:gd name="T63" fmla="*/ 33 h 159"/>
                <a:gd name="T64" fmla="*/ 101 w 222"/>
                <a:gd name="T65" fmla="*/ 38 h 159"/>
                <a:gd name="T66" fmla="*/ 76 w 222"/>
                <a:gd name="T67" fmla="*/ 42 h 159"/>
                <a:gd name="T68" fmla="*/ 55 w 222"/>
                <a:gd name="T69" fmla="*/ 46 h 159"/>
                <a:gd name="T70" fmla="*/ 38 w 222"/>
                <a:gd name="T71" fmla="*/ 50 h 159"/>
                <a:gd name="T72" fmla="*/ 26 w 222"/>
                <a:gd name="T73" fmla="*/ 50 h 159"/>
                <a:gd name="T74" fmla="*/ 21 w 222"/>
                <a:gd name="T75" fmla="*/ 50 h 159"/>
                <a:gd name="T76" fmla="*/ 17 w 222"/>
                <a:gd name="T77" fmla="*/ 50 h 159"/>
                <a:gd name="T78" fmla="*/ 5 w 222"/>
                <a:gd name="T79" fmla="*/ 42 h 159"/>
                <a:gd name="T80" fmla="*/ 0 w 222"/>
                <a:gd name="T81" fmla="*/ 33 h 159"/>
                <a:gd name="T82" fmla="*/ 13 w 222"/>
                <a:gd name="T83" fmla="*/ 29 h 159"/>
                <a:gd name="T84" fmla="*/ 42 w 222"/>
                <a:gd name="T85" fmla="*/ 25 h 159"/>
                <a:gd name="T86" fmla="*/ 92 w 222"/>
                <a:gd name="T87" fmla="*/ 17 h 159"/>
                <a:gd name="T88" fmla="*/ 143 w 222"/>
                <a:gd name="T89" fmla="*/ 8 h 159"/>
                <a:gd name="T90" fmla="*/ 164 w 222"/>
                <a:gd name="T91" fmla="*/ 4 h 159"/>
                <a:gd name="T92" fmla="*/ 172 w 222"/>
                <a:gd name="T93" fmla="*/ 0 h 159"/>
                <a:gd name="T94" fmla="*/ 180 w 222"/>
                <a:gd name="T95" fmla="*/ 0 h 159"/>
                <a:gd name="T96" fmla="*/ 193 w 222"/>
                <a:gd name="T97" fmla="*/ 4 h 159"/>
                <a:gd name="T98" fmla="*/ 201 w 222"/>
                <a:gd name="T99" fmla="*/ 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159">
                  <a:moveTo>
                    <a:pt x="201" y="8"/>
                  </a:moveTo>
                  <a:lnTo>
                    <a:pt x="210" y="17"/>
                  </a:lnTo>
                  <a:lnTo>
                    <a:pt x="218" y="21"/>
                  </a:lnTo>
                  <a:lnTo>
                    <a:pt x="222" y="25"/>
                  </a:lnTo>
                  <a:lnTo>
                    <a:pt x="222" y="25"/>
                  </a:lnTo>
                  <a:lnTo>
                    <a:pt x="222" y="33"/>
                  </a:lnTo>
                  <a:lnTo>
                    <a:pt x="214" y="33"/>
                  </a:lnTo>
                  <a:lnTo>
                    <a:pt x="214" y="38"/>
                  </a:lnTo>
                  <a:lnTo>
                    <a:pt x="210" y="46"/>
                  </a:lnTo>
                  <a:lnTo>
                    <a:pt x="210" y="59"/>
                  </a:lnTo>
                  <a:lnTo>
                    <a:pt x="205" y="71"/>
                  </a:lnTo>
                  <a:lnTo>
                    <a:pt x="205" y="88"/>
                  </a:lnTo>
                  <a:lnTo>
                    <a:pt x="205" y="100"/>
                  </a:lnTo>
                  <a:lnTo>
                    <a:pt x="201" y="113"/>
                  </a:lnTo>
                  <a:lnTo>
                    <a:pt x="197" y="121"/>
                  </a:lnTo>
                  <a:lnTo>
                    <a:pt x="189" y="138"/>
                  </a:lnTo>
                  <a:lnTo>
                    <a:pt x="184" y="142"/>
                  </a:lnTo>
                  <a:lnTo>
                    <a:pt x="176" y="146"/>
                  </a:lnTo>
                  <a:lnTo>
                    <a:pt x="172" y="150"/>
                  </a:lnTo>
                  <a:lnTo>
                    <a:pt x="168" y="155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59" y="159"/>
                  </a:lnTo>
                  <a:lnTo>
                    <a:pt x="155" y="155"/>
                  </a:lnTo>
                  <a:lnTo>
                    <a:pt x="155" y="150"/>
                  </a:lnTo>
                  <a:lnTo>
                    <a:pt x="155" y="146"/>
                  </a:lnTo>
                  <a:lnTo>
                    <a:pt x="155" y="138"/>
                  </a:lnTo>
                  <a:lnTo>
                    <a:pt x="151" y="134"/>
                  </a:lnTo>
                  <a:lnTo>
                    <a:pt x="147" y="130"/>
                  </a:lnTo>
                  <a:lnTo>
                    <a:pt x="143" y="121"/>
                  </a:lnTo>
                  <a:lnTo>
                    <a:pt x="134" y="121"/>
                  </a:lnTo>
                  <a:lnTo>
                    <a:pt x="130" y="117"/>
                  </a:lnTo>
                  <a:lnTo>
                    <a:pt x="126" y="113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30" y="104"/>
                  </a:lnTo>
                  <a:lnTo>
                    <a:pt x="138" y="104"/>
                  </a:lnTo>
                  <a:lnTo>
                    <a:pt x="147" y="104"/>
                  </a:lnTo>
                  <a:lnTo>
                    <a:pt x="155" y="104"/>
                  </a:lnTo>
                  <a:lnTo>
                    <a:pt x="159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68" y="96"/>
                  </a:lnTo>
                  <a:lnTo>
                    <a:pt x="172" y="92"/>
                  </a:lnTo>
                  <a:lnTo>
                    <a:pt x="172" y="84"/>
                  </a:lnTo>
                  <a:lnTo>
                    <a:pt x="172" y="75"/>
                  </a:lnTo>
                  <a:lnTo>
                    <a:pt x="176" y="67"/>
                  </a:lnTo>
                  <a:lnTo>
                    <a:pt x="176" y="59"/>
                  </a:lnTo>
                  <a:lnTo>
                    <a:pt x="176" y="46"/>
                  </a:lnTo>
                  <a:lnTo>
                    <a:pt x="172" y="38"/>
                  </a:lnTo>
                  <a:lnTo>
                    <a:pt x="172" y="33"/>
                  </a:lnTo>
                  <a:lnTo>
                    <a:pt x="172" y="29"/>
                  </a:lnTo>
                  <a:lnTo>
                    <a:pt x="172" y="29"/>
                  </a:lnTo>
                  <a:lnTo>
                    <a:pt x="168" y="29"/>
                  </a:lnTo>
                  <a:lnTo>
                    <a:pt x="164" y="29"/>
                  </a:lnTo>
                  <a:lnTo>
                    <a:pt x="159" y="29"/>
                  </a:lnTo>
                  <a:lnTo>
                    <a:pt x="147" y="29"/>
                  </a:lnTo>
                  <a:lnTo>
                    <a:pt x="138" y="29"/>
                  </a:lnTo>
                  <a:lnTo>
                    <a:pt x="134" y="29"/>
                  </a:lnTo>
                  <a:lnTo>
                    <a:pt x="130" y="29"/>
                  </a:lnTo>
                  <a:lnTo>
                    <a:pt x="126" y="33"/>
                  </a:lnTo>
                  <a:lnTo>
                    <a:pt x="118" y="33"/>
                  </a:lnTo>
                  <a:lnTo>
                    <a:pt x="109" y="33"/>
                  </a:lnTo>
                  <a:lnTo>
                    <a:pt x="101" y="38"/>
                  </a:lnTo>
                  <a:lnTo>
                    <a:pt x="88" y="38"/>
                  </a:lnTo>
                  <a:lnTo>
                    <a:pt x="76" y="42"/>
                  </a:lnTo>
                  <a:lnTo>
                    <a:pt x="63" y="46"/>
                  </a:lnTo>
                  <a:lnTo>
                    <a:pt x="55" y="46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30" y="29"/>
                  </a:lnTo>
                  <a:lnTo>
                    <a:pt x="42" y="25"/>
                  </a:lnTo>
                  <a:lnTo>
                    <a:pt x="59" y="25"/>
                  </a:lnTo>
                  <a:lnTo>
                    <a:pt x="92" y="17"/>
                  </a:lnTo>
                  <a:lnTo>
                    <a:pt x="130" y="13"/>
                  </a:lnTo>
                  <a:lnTo>
                    <a:pt x="143" y="8"/>
                  </a:lnTo>
                  <a:lnTo>
                    <a:pt x="155" y="4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80" y="0"/>
                  </a:lnTo>
                  <a:lnTo>
                    <a:pt x="189" y="0"/>
                  </a:lnTo>
                  <a:lnTo>
                    <a:pt x="193" y="4"/>
                  </a:lnTo>
                  <a:lnTo>
                    <a:pt x="201" y="8"/>
                  </a:lnTo>
                  <a:lnTo>
                    <a:pt x="201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5">
              <a:extLst>
                <a:ext uri="{FF2B5EF4-FFF2-40B4-BE49-F238E27FC236}">
                  <a16:creationId xmlns:a16="http://schemas.microsoft.com/office/drawing/2014/main" id="{62496F1A-BE02-404A-9074-D72B75564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624" y="21334956"/>
              <a:ext cx="228242" cy="1500851"/>
            </a:xfrm>
            <a:custGeom>
              <a:avLst/>
              <a:gdLst>
                <a:gd name="T0" fmla="*/ 4 w 33"/>
                <a:gd name="T1" fmla="*/ 188 h 217"/>
                <a:gd name="T2" fmla="*/ 4 w 33"/>
                <a:gd name="T3" fmla="*/ 171 h 217"/>
                <a:gd name="T4" fmla="*/ 4 w 33"/>
                <a:gd name="T5" fmla="*/ 151 h 217"/>
                <a:gd name="T6" fmla="*/ 0 w 33"/>
                <a:gd name="T7" fmla="*/ 130 h 217"/>
                <a:gd name="T8" fmla="*/ 4 w 33"/>
                <a:gd name="T9" fmla="*/ 105 h 217"/>
                <a:gd name="T10" fmla="*/ 0 w 33"/>
                <a:gd name="T11" fmla="*/ 50 h 217"/>
                <a:gd name="T12" fmla="*/ 0 w 33"/>
                <a:gd name="T13" fmla="*/ 0 h 217"/>
                <a:gd name="T14" fmla="*/ 12 w 33"/>
                <a:gd name="T15" fmla="*/ 4 h 217"/>
                <a:gd name="T16" fmla="*/ 21 w 33"/>
                <a:gd name="T17" fmla="*/ 8 h 217"/>
                <a:gd name="T18" fmla="*/ 29 w 33"/>
                <a:gd name="T19" fmla="*/ 13 h 217"/>
                <a:gd name="T20" fmla="*/ 33 w 33"/>
                <a:gd name="T21" fmla="*/ 13 h 217"/>
                <a:gd name="T22" fmla="*/ 33 w 33"/>
                <a:gd name="T23" fmla="*/ 21 h 217"/>
                <a:gd name="T24" fmla="*/ 33 w 33"/>
                <a:gd name="T25" fmla="*/ 25 h 217"/>
                <a:gd name="T26" fmla="*/ 33 w 33"/>
                <a:gd name="T27" fmla="*/ 25 h 217"/>
                <a:gd name="T28" fmla="*/ 33 w 33"/>
                <a:gd name="T29" fmla="*/ 29 h 217"/>
                <a:gd name="T30" fmla="*/ 33 w 33"/>
                <a:gd name="T31" fmla="*/ 34 h 217"/>
                <a:gd name="T32" fmla="*/ 33 w 33"/>
                <a:gd name="T33" fmla="*/ 42 h 217"/>
                <a:gd name="T34" fmla="*/ 33 w 33"/>
                <a:gd name="T35" fmla="*/ 50 h 217"/>
                <a:gd name="T36" fmla="*/ 29 w 33"/>
                <a:gd name="T37" fmla="*/ 59 h 217"/>
                <a:gd name="T38" fmla="*/ 29 w 33"/>
                <a:gd name="T39" fmla="*/ 71 h 217"/>
                <a:gd name="T40" fmla="*/ 29 w 33"/>
                <a:gd name="T41" fmla="*/ 84 h 217"/>
                <a:gd name="T42" fmla="*/ 29 w 33"/>
                <a:gd name="T43" fmla="*/ 100 h 217"/>
                <a:gd name="T44" fmla="*/ 29 w 33"/>
                <a:gd name="T45" fmla="*/ 117 h 217"/>
                <a:gd name="T46" fmla="*/ 29 w 33"/>
                <a:gd name="T47" fmla="*/ 130 h 217"/>
                <a:gd name="T48" fmla="*/ 29 w 33"/>
                <a:gd name="T49" fmla="*/ 142 h 217"/>
                <a:gd name="T50" fmla="*/ 29 w 33"/>
                <a:gd name="T51" fmla="*/ 155 h 217"/>
                <a:gd name="T52" fmla="*/ 29 w 33"/>
                <a:gd name="T53" fmla="*/ 167 h 217"/>
                <a:gd name="T54" fmla="*/ 29 w 33"/>
                <a:gd name="T55" fmla="*/ 176 h 217"/>
                <a:gd name="T56" fmla="*/ 25 w 33"/>
                <a:gd name="T57" fmla="*/ 184 h 217"/>
                <a:gd name="T58" fmla="*/ 25 w 33"/>
                <a:gd name="T59" fmla="*/ 192 h 217"/>
                <a:gd name="T60" fmla="*/ 25 w 33"/>
                <a:gd name="T61" fmla="*/ 205 h 217"/>
                <a:gd name="T62" fmla="*/ 21 w 33"/>
                <a:gd name="T63" fmla="*/ 213 h 217"/>
                <a:gd name="T64" fmla="*/ 17 w 33"/>
                <a:gd name="T65" fmla="*/ 217 h 217"/>
                <a:gd name="T66" fmla="*/ 12 w 33"/>
                <a:gd name="T67" fmla="*/ 217 h 217"/>
                <a:gd name="T68" fmla="*/ 12 w 33"/>
                <a:gd name="T69" fmla="*/ 213 h 217"/>
                <a:gd name="T70" fmla="*/ 8 w 33"/>
                <a:gd name="T71" fmla="*/ 209 h 217"/>
                <a:gd name="T72" fmla="*/ 4 w 33"/>
                <a:gd name="T73" fmla="*/ 201 h 217"/>
                <a:gd name="T74" fmla="*/ 4 w 33"/>
                <a:gd name="T75" fmla="*/ 188 h 217"/>
                <a:gd name="T76" fmla="*/ 4 w 33"/>
                <a:gd name="T77" fmla="*/ 18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217">
                  <a:moveTo>
                    <a:pt x="4" y="188"/>
                  </a:moveTo>
                  <a:lnTo>
                    <a:pt x="4" y="171"/>
                  </a:lnTo>
                  <a:lnTo>
                    <a:pt x="4" y="151"/>
                  </a:lnTo>
                  <a:lnTo>
                    <a:pt x="0" y="130"/>
                  </a:lnTo>
                  <a:lnTo>
                    <a:pt x="4" y="105"/>
                  </a:lnTo>
                  <a:lnTo>
                    <a:pt x="0" y="50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1" y="8"/>
                  </a:lnTo>
                  <a:lnTo>
                    <a:pt x="29" y="13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9"/>
                  </a:lnTo>
                  <a:lnTo>
                    <a:pt x="33" y="34"/>
                  </a:lnTo>
                  <a:lnTo>
                    <a:pt x="33" y="42"/>
                  </a:lnTo>
                  <a:lnTo>
                    <a:pt x="33" y="50"/>
                  </a:lnTo>
                  <a:lnTo>
                    <a:pt x="29" y="59"/>
                  </a:lnTo>
                  <a:lnTo>
                    <a:pt x="29" y="71"/>
                  </a:lnTo>
                  <a:lnTo>
                    <a:pt x="29" y="84"/>
                  </a:lnTo>
                  <a:lnTo>
                    <a:pt x="29" y="100"/>
                  </a:lnTo>
                  <a:lnTo>
                    <a:pt x="29" y="117"/>
                  </a:lnTo>
                  <a:lnTo>
                    <a:pt x="29" y="130"/>
                  </a:lnTo>
                  <a:lnTo>
                    <a:pt x="29" y="142"/>
                  </a:lnTo>
                  <a:lnTo>
                    <a:pt x="29" y="155"/>
                  </a:lnTo>
                  <a:lnTo>
                    <a:pt x="29" y="167"/>
                  </a:lnTo>
                  <a:lnTo>
                    <a:pt x="29" y="176"/>
                  </a:lnTo>
                  <a:lnTo>
                    <a:pt x="25" y="184"/>
                  </a:lnTo>
                  <a:lnTo>
                    <a:pt x="25" y="192"/>
                  </a:lnTo>
                  <a:lnTo>
                    <a:pt x="25" y="205"/>
                  </a:lnTo>
                  <a:lnTo>
                    <a:pt x="21" y="213"/>
                  </a:lnTo>
                  <a:lnTo>
                    <a:pt x="17" y="217"/>
                  </a:lnTo>
                  <a:lnTo>
                    <a:pt x="12" y="217"/>
                  </a:lnTo>
                  <a:lnTo>
                    <a:pt x="12" y="213"/>
                  </a:lnTo>
                  <a:lnTo>
                    <a:pt x="8" y="209"/>
                  </a:lnTo>
                  <a:lnTo>
                    <a:pt x="4" y="201"/>
                  </a:lnTo>
                  <a:lnTo>
                    <a:pt x="4" y="188"/>
                  </a:lnTo>
                  <a:lnTo>
                    <a:pt x="4" y="1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6">
              <a:extLst>
                <a:ext uri="{FF2B5EF4-FFF2-40B4-BE49-F238E27FC236}">
                  <a16:creationId xmlns:a16="http://schemas.microsoft.com/office/drawing/2014/main" id="{3257F7C5-826F-4A74-AF90-9C5741029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498" y="20581072"/>
              <a:ext cx="2144070" cy="435732"/>
            </a:xfrm>
            <a:custGeom>
              <a:avLst/>
              <a:gdLst>
                <a:gd name="T0" fmla="*/ 113 w 310"/>
                <a:gd name="T1" fmla="*/ 51 h 63"/>
                <a:gd name="T2" fmla="*/ 84 w 310"/>
                <a:gd name="T3" fmla="*/ 55 h 63"/>
                <a:gd name="T4" fmla="*/ 55 w 310"/>
                <a:gd name="T5" fmla="*/ 59 h 63"/>
                <a:gd name="T6" fmla="*/ 34 w 310"/>
                <a:gd name="T7" fmla="*/ 63 h 63"/>
                <a:gd name="T8" fmla="*/ 25 w 310"/>
                <a:gd name="T9" fmla="*/ 63 h 63"/>
                <a:gd name="T10" fmla="*/ 13 w 310"/>
                <a:gd name="T11" fmla="*/ 55 h 63"/>
                <a:gd name="T12" fmla="*/ 4 w 310"/>
                <a:gd name="T13" fmla="*/ 46 h 63"/>
                <a:gd name="T14" fmla="*/ 0 w 310"/>
                <a:gd name="T15" fmla="*/ 42 h 63"/>
                <a:gd name="T16" fmla="*/ 4 w 310"/>
                <a:gd name="T17" fmla="*/ 38 h 63"/>
                <a:gd name="T18" fmla="*/ 17 w 310"/>
                <a:gd name="T19" fmla="*/ 38 h 63"/>
                <a:gd name="T20" fmla="*/ 34 w 310"/>
                <a:gd name="T21" fmla="*/ 38 h 63"/>
                <a:gd name="T22" fmla="*/ 59 w 310"/>
                <a:gd name="T23" fmla="*/ 34 h 63"/>
                <a:gd name="T24" fmla="*/ 122 w 310"/>
                <a:gd name="T25" fmla="*/ 26 h 63"/>
                <a:gd name="T26" fmla="*/ 159 w 310"/>
                <a:gd name="T27" fmla="*/ 21 h 63"/>
                <a:gd name="T28" fmla="*/ 209 w 310"/>
                <a:gd name="T29" fmla="*/ 13 h 63"/>
                <a:gd name="T30" fmla="*/ 234 w 310"/>
                <a:gd name="T31" fmla="*/ 9 h 63"/>
                <a:gd name="T32" fmla="*/ 251 w 310"/>
                <a:gd name="T33" fmla="*/ 5 h 63"/>
                <a:gd name="T34" fmla="*/ 264 w 310"/>
                <a:gd name="T35" fmla="*/ 5 h 63"/>
                <a:gd name="T36" fmla="*/ 272 w 310"/>
                <a:gd name="T37" fmla="*/ 0 h 63"/>
                <a:gd name="T38" fmla="*/ 280 w 310"/>
                <a:gd name="T39" fmla="*/ 0 h 63"/>
                <a:gd name="T40" fmla="*/ 293 w 310"/>
                <a:gd name="T41" fmla="*/ 9 h 63"/>
                <a:gd name="T42" fmla="*/ 306 w 310"/>
                <a:gd name="T43" fmla="*/ 13 h 63"/>
                <a:gd name="T44" fmla="*/ 310 w 310"/>
                <a:gd name="T45" fmla="*/ 21 h 63"/>
                <a:gd name="T46" fmla="*/ 306 w 310"/>
                <a:gd name="T47" fmla="*/ 30 h 63"/>
                <a:gd name="T48" fmla="*/ 301 w 310"/>
                <a:gd name="T49" fmla="*/ 30 h 63"/>
                <a:gd name="T50" fmla="*/ 293 w 310"/>
                <a:gd name="T51" fmla="*/ 34 h 63"/>
                <a:gd name="T52" fmla="*/ 276 w 310"/>
                <a:gd name="T53" fmla="*/ 34 h 63"/>
                <a:gd name="T54" fmla="*/ 255 w 310"/>
                <a:gd name="T55" fmla="*/ 34 h 63"/>
                <a:gd name="T56" fmla="*/ 214 w 310"/>
                <a:gd name="T57" fmla="*/ 38 h 63"/>
                <a:gd name="T58" fmla="*/ 180 w 310"/>
                <a:gd name="T59" fmla="*/ 38 h 63"/>
                <a:gd name="T60" fmla="*/ 151 w 310"/>
                <a:gd name="T61" fmla="*/ 42 h 63"/>
                <a:gd name="T62" fmla="*/ 126 w 310"/>
                <a:gd name="T63" fmla="*/ 4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63">
                  <a:moveTo>
                    <a:pt x="126" y="46"/>
                  </a:moveTo>
                  <a:lnTo>
                    <a:pt x="113" y="51"/>
                  </a:lnTo>
                  <a:lnTo>
                    <a:pt x="101" y="51"/>
                  </a:lnTo>
                  <a:lnTo>
                    <a:pt x="84" y="55"/>
                  </a:lnTo>
                  <a:lnTo>
                    <a:pt x="71" y="55"/>
                  </a:lnTo>
                  <a:lnTo>
                    <a:pt x="55" y="59"/>
                  </a:lnTo>
                  <a:lnTo>
                    <a:pt x="42" y="59"/>
                  </a:lnTo>
                  <a:lnTo>
                    <a:pt x="34" y="63"/>
                  </a:lnTo>
                  <a:lnTo>
                    <a:pt x="30" y="63"/>
                  </a:lnTo>
                  <a:lnTo>
                    <a:pt x="25" y="63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9" y="51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9" y="38"/>
                  </a:lnTo>
                  <a:lnTo>
                    <a:pt x="17" y="38"/>
                  </a:lnTo>
                  <a:lnTo>
                    <a:pt x="25" y="38"/>
                  </a:lnTo>
                  <a:lnTo>
                    <a:pt x="34" y="38"/>
                  </a:lnTo>
                  <a:lnTo>
                    <a:pt x="46" y="34"/>
                  </a:lnTo>
                  <a:lnTo>
                    <a:pt x="59" y="34"/>
                  </a:lnTo>
                  <a:lnTo>
                    <a:pt x="92" y="30"/>
                  </a:lnTo>
                  <a:lnTo>
                    <a:pt x="122" y="26"/>
                  </a:lnTo>
                  <a:lnTo>
                    <a:pt x="138" y="21"/>
                  </a:lnTo>
                  <a:lnTo>
                    <a:pt x="159" y="21"/>
                  </a:lnTo>
                  <a:lnTo>
                    <a:pt x="180" y="17"/>
                  </a:lnTo>
                  <a:lnTo>
                    <a:pt x="209" y="13"/>
                  </a:lnTo>
                  <a:lnTo>
                    <a:pt x="222" y="9"/>
                  </a:lnTo>
                  <a:lnTo>
                    <a:pt x="234" y="9"/>
                  </a:lnTo>
                  <a:lnTo>
                    <a:pt x="243" y="5"/>
                  </a:lnTo>
                  <a:lnTo>
                    <a:pt x="251" y="5"/>
                  </a:lnTo>
                  <a:lnTo>
                    <a:pt x="260" y="5"/>
                  </a:lnTo>
                  <a:lnTo>
                    <a:pt x="264" y="5"/>
                  </a:lnTo>
                  <a:lnTo>
                    <a:pt x="268" y="0"/>
                  </a:lnTo>
                  <a:lnTo>
                    <a:pt x="272" y="0"/>
                  </a:lnTo>
                  <a:lnTo>
                    <a:pt x="272" y="0"/>
                  </a:lnTo>
                  <a:lnTo>
                    <a:pt x="280" y="0"/>
                  </a:lnTo>
                  <a:lnTo>
                    <a:pt x="285" y="5"/>
                  </a:lnTo>
                  <a:lnTo>
                    <a:pt x="293" y="9"/>
                  </a:lnTo>
                  <a:lnTo>
                    <a:pt x="301" y="9"/>
                  </a:lnTo>
                  <a:lnTo>
                    <a:pt x="306" y="13"/>
                  </a:lnTo>
                  <a:lnTo>
                    <a:pt x="310" y="17"/>
                  </a:lnTo>
                  <a:lnTo>
                    <a:pt x="310" y="21"/>
                  </a:lnTo>
                  <a:lnTo>
                    <a:pt x="310" y="26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1" y="30"/>
                  </a:lnTo>
                  <a:lnTo>
                    <a:pt x="297" y="30"/>
                  </a:lnTo>
                  <a:lnTo>
                    <a:pt x="293" y="34"/>
                  </a:lnTo>
                  <a:lnTo>
                    <a:pt x="285" y="34"/>
                  </a:lnTo>
                  <a:lnTo>
                    <a:pt x="276" y="34"/>
                  </a:lnTo>
                  <a:lnTo>
                    <a:pt x="268" y="34"/>
                  </a:lnTo>
                  <a:lnTo>
                    <a:pt x="255" y="34"/>
                  </a:lnTo>
                  <a:lnTo>
                    <a:pt x="234" y="34"/>
                  </a:lnTo>
                  <a:lnTo>
                    <a:pt x="214" y="38"/>
                  </a:lnTo>
                  <a:lnTo>
                    <a:pt x="197" y="38"/>
                  </a:lnTo>
                  <a:lnTo>
                    <a:pt x="180" y="38"/>
                  </a:lnTo>
                  <a:lnTo>
                    <a:pt x="168" y="42"/>
                  </a:lnTo>
                  <a:lnTo>
                    <a:pt x="151" y="42"/>
                  </a:lnTo>
                  <a:lnTo>
                    <a:pt x="126" y="46"/>
                  </a:lnTo>
                  <a:lnTo>
                    <a:pt x="126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6CA54466-9E6F-42E2-8AD4-B09780388451}"/>
              </a:ext>
            </a:extLst>
          </p:cNvPr>
          <p:cNvGrpSpPr/>
          <p:nvPr/>
        </p:nvGrpSpPr>
        <p:grpSpPr>
          <a:xfrm>
            <a:off x="7361643" y="2443417"/>
            <a:ext cx="1272614" cy="2054159"/>
            <a:chOff x="5702109" y="20498075"/>
            <a:chExt cx="1272614" cy="2054159"/>
          </a:xfrm>
        </p:grpSpPr>
        <p:sp>
          <p:nvSpPr>
            <p:cNvPr id="9" name="Freeform 117">
              <a:extLst>
                <a:ext uri="{FF2B5EF4-FFF2-40B4-BE49-F238E27FC236}">
                  <a16:creationId xmlns:a16="http://schemas.microsoft.com/office/drawing/2014/main" id="{AF125B5B-AE6F-4F12-8944-BF5E7A837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109" y="20643321"/>
              <a:ext cx="262821" cy="1819003"/>
            </a:xfrm>
            <a:custGeom>
              <a:avLst/>
              <a:gdLst>
                <a:gd name="T0" fmla="*/ 4 w 38"/>
                <a:gd name="T1" fmla="*/ 12 h 263"/>
                <a:gd name="T2" fmla="*/ 0 w 38"/>
                <a:gd name="T3" fmla="*/ 8 h 263"/>
                <a:gd name="T4" fmla="*/ 0 w 38"/>
                <a:gd name="T5" fmla="*/ 4 h 263"/>
                <a:gd name="T6" fmla="*/ 4 w 38"/>
                <a:gd name="T7" fmla="*/ 0 h 263"/>
                <a:gd name="T8" fmla="*/ 4 w 38"/>
                <a:gd name="T9" fmla="*/ 0 h 263"/>
                <a:gd name="T10" fmla="*/ 13 w 38"/>
                <a:gd name="T11" fmla="*/ 0 h 263"/>
                <a:gd name="T12" fmla="*/ 17 w 38"/>
                <a:gd name="T13" fmla="*/ 4 h 263"/>
                <a:gd name="T14" fmla="*/ 25 w 38"/>
                <a:gd name="T15" fmla="*/ 4 h 263"/>
                <a:gd name="T16" fmla="*/ 38 w 38"/>
                <a:gd name="T17" fmla="*/ 4 h 263"/>
                <a:gd name="T18" fmla="*/ 38 w 38"/>
                <a:gd name="T19" fmla="*/ 33 h 263"/>
                <a:gd name="T20" fmla="*/ 38 w 38"/>
                <a:gd name="T21" fmla="*/ 54 h 263"/>
                <a:gd name="T22" fmla="*/ 38 w 38"/>
                <a:gd name="T23" fmla="*/ 79 h 263"/>
                <a:gd name="T24" fmla="*/ 38 w 38"/>
                <a:gd name="T25" fmla="*/ 100 h 263"/>
                <a:gd name="T26" fmla="*/ 38 w 38"/>
                <a:gd name="T27" fmla="*/ 121 h 263"/>
                <a:gd name="T28" fmla="*/ 38 w 38"/>
                <a:gd name="T29" fmla="*/ 138 h 263"/>
                <a:gd name="T30" fmla="*/ 38 w 38"/>
                <a:gd name="T31" fmla="*/ 154 h 263"/>
                <a:gd name="T32" fmla="*/ 38 w 38"/>
                <a:gd name="T33" fmla="*/ 171 h 263"/>
                <a:gd name="T34" fmla="*/ 38 w 38"/>
                <a:gd name="T35" fmla="*/ 184 h 263"/>
                <a:gd name="T36" fmla="*/ 34 w 38"/>
                <a:gd name="T37" fmla="*/ 196 h 263"/>
                <a:gd name="T38" fmla="*/ 34 w 38"/>
                <a:gd name="T39" fmla="*/ 209 h 263"/>
                <a:gd name="T40" fmla="*/ 34 w 38"/>
                <a:gd name="T41" fmla="*/ 217 h 263"/>
                <a:gd name="T42" fmla="*/ 34 w 38"/>
                <a:gd name="T43" fmla="*/ 225 h 263"/>
                <a:gd name="T44" fmla="*/ 34 w 38"/>
                <a:gd name="T45" fmla="*/ 234 h 263"/>
                <a:gd name="T46" fmla="*/ 34 w 38"/>
                <a:gd name="T47" fmla="*/ 238 h 263"/>
                <a:gd name="T48" fmla="*/ 34 w 38"/>
                <a:gd name="T49" fmla="*/ 242 h 263"/>
                <a:gd name="T50" fmla="*/ 34 w 38"/>
                <a:gd name="T51" fmla="*/ 251 h 263"/>
                <a:gd name="T52" fmla="*/ 29 w 38"/>
                <a:gd name="T53" fmla="*/ 259 h 263"/>
                <a:gd name="T54" fmla="*/ 29 w 38"/>
                <a:gd name="T55" fmla="*/ 263 h 263"/>
                <a:gd name="T56" fmla="*/ 25 w 38"/>
                <a:gd name="T57" fmla="*/ 263 h 263"/>
                <a:gd name="T58" fmla="*/ 21 w 38"/>
                <a:gd name="T59" fmla="*/ 263 h 263"/>
                <a:gd name="T60" fmla="*/ 17 w 38"/>
                <a:gd name="T61" fmla="*/ 259 h 263"/>
                <a:gd name="T62" fmla="*/ 17 w 38"/>
                <a:gd name="T63" fmla="*/ 255 h 263"/>
                <a:gd name="T64" fmla="*/ 13 w 38"/>
                <a:gd name="T65" fmla="*/ 246 h 263"/>
                <a:gd name="T66" fmla="*/ 9 w 38"/>
                <a:gd name="T67" fmla="*/ 242 h 263"/>
                <a:gd name="T68" fmla="*/ 9 w 38"/>
                <a:gd name="T69" fmla="*/ 238 h 263"/>
                <a:gd name="T70" fmla="*/ 9 w 38"/>
                <a:gd name="T71" fmla="*/ 234 h 263"/>
                <a:gd name="T72" fmla="*/ 4 w 38"/>
                <a:gd name="T73" fmla="*/ 230 h 263"/>
                <a:gd name="T74" fmla="*/ 9 w 38"/>
                <a:gd name="T75" fmla="*/ 225 h 263"/>
                <a:gd name="T76" fmla="*/ 9 w 38"/>
                <a:gd name="T77" fmla="*/ 221 h 263"/>
                <a:gd name="T78" fmla="*/ 9 w 38"/>
                <a:gd name="T79" fmla="*/ 213 h 263"/>
                <a:gd name="T80" fmla="*/ 9 w 38"/>
                <a:gd name="T81" fmla="*/ 200 h 263"/>
                <a:gd name="T82" fmla="*/ 9 w 38"/>
                <a:gd name="T83" fmla="*/ 188 h 263"/>
                <a:gd name="T84" fmla="*/ 13 w 38"/>
                <a:gd name="T85" fmla="*/ 171 h 263"/>
                <a:gd name="T86" fmla="*/ 13 w 38"/>
                <a:gd name="T87" fmla="*/ 154 h 263"/>
                <a:gd name="T88" fmla="*/ 13 w 38"/>
                <a:gd name="T89" fmla="*/ 138 h 263"/>
                <a:gd name="T90" fmla="*/ 13 w 38"/>
                <a:gd name="T91" fmla="*/ 100 h 263"/>
                <a:gd name="T92" fmla="*/ 13 w 38"/>
                <a:gd name="T93" fmla="*/ 63 h 263"/>
                <a:gd name="T94" fmla="*/ 9 w 38"/>
                <a:gd name="T95" fmla="*/ 46 h 263"/>
                <a:gd name="T96" fmla="*/ 9 w 38"/>
                <a:gd name="T97" fmla="*/ 29 h 263"/>
                <a:gd name="T98" fmla="*/ 4 w 38"/>
                <a:gd name="T99" fmla="*/ 21 h 263"/>
                <a:gd name="T100" fmla="*/ 4 w 38"/>
                <a:gd name="T101" fmla="*/ 12 h 263"/>
                <a:gd name="T102" fmla="*/ 4 w 38"/>
                <a:gd name="T103" fmla="*/ 1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263">
                  <a:moveTo>
                    <a:pt x="4" y="12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8" y="4"/>
                  </a:lnTo>
                  <a:lnTo>
                    <a:pt x="38" y="33"/>
                  </a:lnTo>
                  <a:lnTo>
                    <a:pt x="38" y="54"/>
                  </a:lnTo>
                  <a:lnTo>
                    <a:pt x="38" y="79"/>
                  </a:lnTo>
                  <a:lnTo>
                    <a:pt x="38" y="100"/>
                  </a:lnTo>
                  <a:lnTo>
                    <a:pt x="38" y="121"/>
                  </a:lnTo>
                  <a:lnTo>
                    <a:pt x="38" y="138"/>
                  </a:lnTo>
                  <a:lnTo>
                    <a:pt x="38" y="154"/>
                  </a:lnTo>
                  <a:lnTo>
                    <a:pt x="38" y="171"/>
                  </a:lnTo>
                  <a:lnTo>
                    <a:pt x="38" y="184"/>
                  </a:lnTo>
                  <a:lnTo>
                    <a:pt x="34" y="196"/>
                  </a:lnTo>
                  <a:lnTo>
                    <a:pt x="34" y="209"/>
                  </a:lnTo>
                  <a:lnTo>
                    <a:pt x="34" y="217"/>
                  </a:lnTo>
                  <a:lnTo>
                    <a:pt x="34" y="225"/>
                  </a:lnTo>
                  <a:lnTo>
                    <a:pt x="34" y="234"/>
                  </a:lnTo>
                  <a:lnTo>
                    <a:pt x="34" y="238"/>
                  </a:lnTo>
                  <a:lnTo>
                    <a:pt x="34" y="242"/>
                  </a:lnTo>
                  <a:lnTo>
                    <a:pt x="34" y="251"/>
                  </a:lnTo>
                  <a:lnTo>
                    <a:pt x="29" y="259"/>
                  </a:lnTo>
                  <a:lnTo>
                    <a:pt x="29" y="263"/>
                  </a:lnTo>
                  <a:lnTo>
                    <a:pt x="25" y="263"/>
                  </a:lnTo>
                  <a:lnTo>
                    <a:pt x="21" y="263"/>
                  </a:lnTo>
                  <a:lnTo>
                    <a:pt x="17" y="259"/>
                  </a:lnTo>
                  <a:lnTo>
                    <a:pt x="17" y="255"/>
                  </a:lnTo>
                  <a:lnTo>
                    <a:pt x="13" y="246"/>
                  </a:lnTo>
                  <a:lnTo>
                    <a:pt x="9" y="242"/>
                  </a:lnTo>
                  <a:lnTo>
                    <a:pt x="9" y="238"/>
                  </a:lnTo>
                  <a:lnTo>
                    <a:pt x="9" y="234"/>
                  </a:lnTo>
                  <a:lnTo>
                    <a:pt x="4" y="230"/>
                  </a:lnTo>
                  <a:lnTo>
                    <a:pt x="9" y="225"/>
                  </a:lnTo>
                  <a:lnTo>
                    <a:pt x="9" y="221"/>
                  </a:lnTo>
                  <a:lnTo>
                    <a:pt x="9" y="213"/>
                  </a:lnTo>
                  <a:lnTo>
                    <a:pt x="9" y="200"/>
                  </a:lnTo>
                  <a:lnTo>
                    <a:pt x="9" y="188"/>
                  </a:lnTo>
                  <a:lnTo>
                    <a:pt x="13" y="171"/>
                  </a:lnTo>
                  <a:lnTo>
                    <a:pt x="13" y="154"/>
                  </a:lnTo>
                  <a:lnTo>
                    <a:pt x="13" y="138"/>
                  </a:lnTo>
                  <a:lnTo>
                    <a:pt x="13" y="100"/>
                  </a:lnTo>
                  <a:lnTo>
                    <a:pt x="13" y="63"/>
                  </a:lnTo>
                  <a:lnTo>
                    <a:pt x="9" y="46"/>
                  </a:lnTo>
                  <a:lnTo>
                    <a:pt x="9" y="29"/>
                  </a:lnTo>
                  <a:lnTo>
                    <a:pt x="4" y="21"/>
                  </a:lnTo>
                  <a:lnTo>
                    <a:pt x="4" y="12"/>
                  </a:lnTo>
                  <a:lnTo>
                    <a:pt x="4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8">
              <a:extLst>
                <a:ext uri="{FF2B5EF4-FFF2-40B4-BE49-F238E27FC236}">
                  <a16:creationId xmlns:a16="http://schemas.microsoft.com/office/drawing/2014/main" id="{D436C5F1-DCA4-4E73-8863-E31A51B2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9690" y="20498075"/>
              <a:ext cx="1155033" cy="2054159"/>
            </a:xfrm>
            <a:custGeom>
              <a:avLst/>
              <a:gdLst>
                <a:gd name="T0" fmla="*/ 0 w 167"/>
                <a:gd name="T1" fmla="*/ 25 h 297"/>
                <a:gd name="T2" fmla="*/ 29 w 167"/>
                <a:gd name="T3" fmla="*/ 25 h 297"/>
                <a:gd name="T4" fmla="*/ 50 w 167"/>
                <a:gd name="T5" fmla="*/ 21 h 297"/>
                <a:gd name="T6" fmla="*/ 67 w 167"/>
                <a:gd name="T7" fmla="*/ 21 h 297"/>
                <a:gd name="T8" fmla="*/ 92 w 167"/>
                <a:gd name="T9" fmla="*/ 17 h 297"/>
                <a:gd name="T10" fmla="*/ 109 w 167"/>
                <a:gd name="T11" fmla="*/ 12 h 297"/>
                <a:gd name="T12" fmla="*/ 121 w 167"/>
                <a:gd name="T13" fmla="*/ 4 h 297"/>
                <a:gd name="T14" fmla="*/ 130 w 167"/>
                <a:gd name="T15" fmla="*/ 0 h 297"/>
                <a:gd name="T16" fmla="*/ 134 w 167"/>
                <a:gd name="T17" fmla="*/ 4 h 297"/>
                <a:gd name="T18" fmla="*/ 146 w 167"/>
                <a:gd name="T19" fmla="*/ 8 h 297"/>
                <a:gd name="T20" fmla="*/ 159 w 167"/>
                <a:gd name="T21" fmla="*/ 21 h 297"/>
                <a:gd name="T22" fmla="*/ 167 w 167"/>
                <a:gd name="T23" fmla="*/ 29 h 297"/>
                <a:gd name="T24" fmla="*/ 167 w 167"/>
                <a:gd name="T25" fmla="*/ 38 h 297"/>
                <a:gd name="T26" fmla="*/ 163 w 167"/>
                <a:gd name="T27" fmla="*/ 42 h 297"/>
                <a:gd name="T28" fmla="*/ 159 w 167"/>
                <a:gd name="T29" fmla="*/ 46 h 297"/>
                <a:gd name="T30" fmla="*/ 159 w 167"/>
                <a:gd name="T31" fmla="*/ 58 h 297"/>
                <a:gd name="T32" fmla="*/ 159 w 167"/>
                <a:gd name="T33" fmla="*/ 71 h 297"/>
                <a:gd name="T34" fmla="*/ 159 w 167"/>
                <a:gd name="T35" fmla="*/ 96 h 297"/>
                <a:gd name="T36" fmla="*/ 159 w 167"/>
                <a:gd name="T37" fmla="*/ 146 h 297"/>
                <a:gd name="T38" fmla="*/ 159 w 167"/>
                <a:gd name="T39" fmla="*/ 217 h 297"/>
                <a:gd name="T40" fmla="*/ 159 w 167"/>
                <a:gd name="T41" fmla="*/ 251 h 297"/>
                <a:gd name="T42" fmla="*/ 155 w 167"/>
                <a:gd name="T43" fmla="*/ 272 h 297"/>
                <a:gd name="T44" fmla="*/ 150 w 167"/>
                <a:gd name="T45" fmla="*/ 284 h 297"/>
                <a:gd name="T46" fmla="*/ 142 w 167"/>
                <a:gd name="T47" fmla="*/ 292 h 297"/>
                <a:gd name="T48" fmla="*/ 134 w 167"/>
                <a:gd name="T49" fmla="*/ 297 h 297"/>
                <a:gd name="T50" fmla="*/ 125 w 167"/>
                <a:gd name="T51" fmla="*/ 297 h 297"/>
                <a:gd name="T52" fmla="*/ 121 w 167"/>
                <a:gd name="T53" fmla="*/ 288 h 297"/>
                <a:gd name="T54" fmla="*/ 121 w 167"/>
                <a:gd name="T55" fmla="*/ 267 h 297"/>
                <a:gd name="T56" fmla="*/ 109 w 167"/>
                <a:gd name="T57" fmla="*/ 238 h 297"/>
                <a:gd name="T58" fmla="*/ 113 w 167"/>
                <a:gd name="T59" fmla="*/ 226 h 297"/>
                <a:gd name="T60" fmla="*/ 125 w 167"/>
                <a:gd name="T61" fmla="*/ 226 h 297"/>
                <a:gd name="T62" fmla="*/ 130 w 167"/>
                <a:gd name="T63" fmla="*/ 221 h 297"/>
                <a:gd name="T64" fmla="*/ 130 w 167"/>
                <a:gd name="T65" fmla="*/ 209 h 297"/>
                <a:gd name="T66" fmla="*/ 130 w 167"/>
                <a:gd name="T67" fmla="*/ 192 h 297"/>
                <a:gd name="T68" fmla="*/ 130 w 167"/>
                <a:gd name="T69" fmla="*/ 163 h 297"/>
                <a:gd name="T70" fmla="*/ 130 w 167"/>
                <a:gd name="T71" fmla="*/ 129 h 297"/>
                <a:gd name="T72" fmla="*/ 130 w 167"/>
                <a:gd name="T73" fmla="*/ 100 h 297"/>
                <a:gd name="T74" fmla="*/ 130 w 167"/>
                <a:gd name="T75" fmla="*/ 79 h 297"/>
                <a:gd name="T76" fmla="*/ 125 w 167"/>
                <a:gd name="T77" fmla="*/ 63 h 297"/>
                <a:gd name="T78" fmla="*/ 125 w 167"/>
                <a:gd name="T79" fmla="*/ 50 h 297"/>
                <a:gd name="T80" fmla="*/ 125 w 167"/>
                <a:gd name="T81" fmla="*/ 38 h 297"/>
                <a:gd name="T82" fmla="*/ 121 w 167"/>
                <a:gd name="T83" fmla="*/ 38 h 297"/>
                <a:gd name="T84" fmla="*/ 109 w 167"/>
                <a:gd name="T85" fmla="*/ 38 h 297"/>
                <a:gd name="T86" fmla="*/ 96 w 167"/>
                <a:gd name="T87" fmla="*/ 38 h 297"/>
                <a:gd name="T88" fmla="*/ 75 w 167"/>
                <a:gd name="T89" fmla="*/ 42 h 297"/>
                <a:gd name="T90" fmla="*/ 50 w 167"/>
                <a:gd name="T91" fmla="*/ 42 h 297"/>
                <a:gd name="T92" fmla="*/ 17 w 167"/>
                <a:gd name="T93" fmla="*/ 46 h 297"/>
                <a:gd name="T94" fmla="*/ 0 w 167"/>
                <a:gd name="T95" fmla="*/ 5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297">
                  <a:moveTo>
                    <a:pt x="0" y="50"/>
                  </a:moveTo>
                  <a:lnTo>
                    <a:pt x="0" y="25"/>
                  </a:lnTo>
                  <a:lnTo>
                    <a:pt x="17" y="25"/>
                  </a:lnTo>
                  <a:lnTo>
                    <a:pt x="29" y="25"/>
                  </a:lnTo>
                  <a:lnTo>
                    <a:pt x="42" y="25"/>
                  </a:lnTo>
                  <a:lnTo>
                    <a:pt x="50" y="21"/>
                  </a:lnTo>
                  <a:lnTo>
                    <a:pt x="58" y="21"/>
                  </a:lnTo>
                  <a:lnTo>
                    <a:pt x="67" y="21"/>
                  </a:lnTo>
                  <a:lnTo>
                    <a:pt x="79" y="17"/>
                  </a:lnTo>
                  <a:lnTo>
                    <a:pt x="92" y="17"/>
                  </a:lnTo>
                  <a:lnTo>
                    <a:pt x="100" y="12"/>
                  </a:lnTo>
                  <a:lnTo>
                    <a:pt x="109" y="12"/>
                  </a:lnTo>
                  <a:lnTo>
                    <a:pt x="117" y="8"/>
                  </a:lnTo>
                  <a:lnTo>
                    <a:pt x="121" y="4"/>
                  </a:lnTo>
                  <a:lnTo>
                    <a:pt x="125" y="4"/>
                  </a:lnTo>
                  <a:lnTo>
                    <a:pt x="130" y="0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42" y="8"/>
                  </a:lnTo>
                  <a:lnTo>
                    <a:pt x="146" y="8"/>
                  </a:lnTo>
                  <a:lnTo>
                    <a:pt x="155" y="17"/>
                  </a:lnTo>
                  <a:lnTo>
                    <a:pt x="159" y="21"/>
                  </a:lnTo>
                  <a:lnTo>
                    <a:pt x="163" y="25"/>
                  </a:lnTo>
                  <a:lnTo>
                    <a:pt x="167" y="29"/>
                  </a:lnTo>
                  <a:lnTo>
                    <a:pt x="167" y="33"/>
                  </a:lnTo>
                  <a:lnTo>
                    <a:pt x="167" y="38"/>
                  </a:lnTo>
                  <a:lnTo>
                    <a:pt x="163" y="42"/>
                  </a:lnTo>
                  <a:lnTo>
                    <a:pt x="163" y="42"/>
                  </a:lnTo>
                  <a:lnTo>
                    <a:pt x="159" y="42"/>
                  </a:lnTo>
                  <a:lnTo>
                    <a:pt x="159" y="46"/>
                  </a:lnTo>
                  <a:lnTo>
                    <a:pt x="159" y="50"/>
                  </a:lnTo>
                  <a:lnTo>
                    <a:pt x="159" y="58"/>
                  </a:lnTo>
                  <a:lnTo>
                    <a:pt x="159" y="63"/>
                  </a:lnTo>
                  <a:lnTo>
                    <a:pt x="159" y="71"/>
                  </a:lnTo>
                  <a:lnTo>
                    <a:pt x="159" y="84"/>
                  </a:lnTo>
                  <a:lnTo>
                    <a:pt x="159" y="96"/>
                  </a:lnTo>
                  <a:lnTo>
                    <a:pt x="159" y="121"/>
                  </a:lnTo>
                  <a:lnTo>
                    <a:pt x="159" y="146"/>
                  </a:lnTo>
                  <a:lnTo>
                    <a:pt x="159" y="192"/>
                  </a:lnTo>
                  <a:lnTo>
                    <a:pt x="159" y="217"/>
                  </a:lnTo>
                  <a:lnTo>
                    <a:pt x="159" y="234"/>
                  </a:lnTo>
                  <a:lnTo>
                    <a:pt x="159" y="251"/>
                  </a:lnTo>
                  <a:lnTo>
                    <a:pt x="159" y="259"/>
                  </a:lnTo>
                  <a:lnTo>
                    <a:pt x="155" y="272"/>
                  </a:lnTo>
                  <a:lnTo>
                    <a:pt x="150" y="276"/>
                  </a:lnTo>
                  <a:lnTo>
                    <a:pt x="150" y="284"/>
                  </a:lnTo>
                  <a:lnTo>
                    <a:pt x="146" y="288"/>
                  </a:lnTo>
                  <a:lnTo>
                    <a:pt x="142" y="292"/>
                  </a:lnTo>
                  <a:lnTo>
                    <a:pt x="138" y="297"/>
                  </a:lnTo>
                  <a:lnTo>
                    <a:pt x="134" y="297"/>
                  </a:lnTo>
                  <a:lnTo>
                    <a:pt x="130" y="297"/>
                  </a:lnTo>
                  <a:lnTo>
                    <a:pt x="125" y="297"/>
                  </a:lnTo>
                  <a:lnTo>
                    <a:pt x="125" y="292"/>
                  </a:lnTo>
                  <a:lnTo>
                    <a:pt x="121" y="288"/>
                  </a:lnTo>
                  <a:lnTo>
                    <a:pt x="121" y="280"/>
                  </a:lnTo>
                  <a:lnTo>
                    <a:pt x="121" y="267"/>
                  </a:lnTo>
                  <a:lnTo>
                    <a:pt x="117" y="255"/>
                  </a:lnTo>
                  <a:lnTo>
                    <a:pt x="109" y="238"/>
                  </a:lnTo>
                  <a:lnTo>
                    <a:pt x="100" y="221"/>
                  </a:lnTo>
                  <a:lnTo>
                    <a:pt x="113" y="226"/>
                  </a:lnTo>
                  <a:lnTo>
                    <a:pt x="121" y="226"/>
                  </a:lnTo>
                  <a:lnTo>
                    <a:pt x="125" y="226"/>
                  </a:lnTo>
                  <a:lnTo>
                    <a:pt x="130" y="221"/>
                  </a:lnTo>
                  <a:lnTo>
                    <a:pt x="130" y="221"/>
                  </a:lnTo>
                  <a:lnTo>
                    <a:pt x="130" y="217"/>
                  </a:lnTo>
                  <a:lnTo>
                    <a:pt x="130" y="209"/>
                  </a:lnTo>
                  <a:lnTo>
                    <a:pt x="130" y="200"/>
                  </a:lnTo>
                  <a:lnTo>
                    <a:pt x="130" y="192"/>
                  </a:lnTo>
                  <a:lnTo>
                    <a:pt x="130" y="180"/>
                  </a:lnTo>
                  <a:lnTo>
                    <a:pt x="130" y="163"/>
                  </a:lnTo>
                  <a:lnTo>
                    <a:pt x="130" y="146"/>
                  </a:lnTo>
                  <a:lnTo>
                    <a:pt x="130" y="129"/>
                  </a:lnTo>
                  <a:lnTo>
                    <a:pt x="130" y="113"/>
                  </a:lnTo>
                  <a:lnTo>
                    <a:pt x="130" y="100"/>
                  </a:lnTo>
                  <a:lnTo>
                    <a:pt x="130" y="88"/>
                  </a:lnTo>
                  <a:lnTo>
                    <a:pt x="130" y="79"/>
                  </a:lnTo>
                  <a:lnTo>
                    <a:pt x="130" y="71"/>
                  </a:lnTo>
                  <a:lnTo>
                    <a:pt x="125" y="63"/>
                  </a:lnTo>
                  <a:lnTo>
                    <a:pt x="125" y="58"/>
                  </a:lnTo>
                  <a:lnTo>
                    <a:pt x="125" y="50"/>
                  </a:lnTo>
                  <a:lnTo>
                    <a:pt x="125" y="42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1" y="38"/>
                  </a:lnTo>
                  <a:lnTo>
                    <a:pt x="117" y="38"/>
                  </a:lnTo>
                  <a:lnTo>
                    <a:pt x="109" y="38"/>
                  </a:lnTo>
                  <a:lnTo>
                    <a:pt x="100" y="38"/>
                  </a:lnTo>
                  <a:lnTo>
                    <a:pt x="96" y="38"/>
                  </a:lnTo>
                  <a:lnTo>
                    <a:pt x="88" y="38"/>
                  </a:lnTo>
                  <a:lnTo>
                    <a:pt x="75" y="42"/>
                  </a:lnTo>
                  <a:lnTo>
                    <a:pt x="63" y="42"/>
                  </a:lnTo>
                  <a:lnTo>
                    <a:pt x="50" y="42"/>
                  </a:lnTo>
                  <a:lnTo>
                    <a:pt x="33" y="46"/>
                  </a:lnTo>
                  <a:lnTo>
                    <a:pt x="17" y="46"/>
                  </a:lnTo>
                  <a:lnTo>
                    <a:pt x="0" y="50"/>
                  </a:lnTo>
                  <a:lnTo>
                    <a:pt x="0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9">
              <a:extLst>
                <a:ext uri="{FF2B5EF4-FFF2-40B4-BE49-F238E27FC236}">
                  <a16:creationId xmlns:a16="http://schemas.microsoft.com/office/drawing/2014/main" id="{4DFB1387-ADF2-496A-B561-C4F9DDF73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7355" y="21079049"/>
              <a:ext cx="726219" cy="228242"/>
            </a:xfrm>
            <a:custGeom>
              <a:avLst/>
              <a:gdLst>
                <a:gd name="T0" fmla="*/ 100 w 105"/>
                <a:gd name="T1" fmla="*/ 8 h 33"/>
                <a:gd name="T2" fmla="*/ 105 w 105"/>
                <a:gd name="T3" fmla="*/ 12 h 33"/>
                <a:gd name="T4" fmla="*/ 100 w 105"/>
                <a:gd name="T5" fmla="*/ 12 h 33"/>
                <a:gd name="T6" fmla="*/ 100 w 105"/>
                <a:gd name="T7" fmla="*/ 16 h 33"/>
                <a:gd name="T8" fmla="*/ 96 w 105"/>
                <a:gd name="T9" fmla="*/ 16 h 33"/>
                <a:gd name="T10" fmla="*/ 92 w 105"/>
                <a:gd name="T11" fmla="*/ 20 h 33"/>
                <a:gd name="T12" fmla="*/ 88 w 105"/>
                <a:gd name="T13" fmla="*/ 20 h 33"/>
                <a:gd name="T14" fmla="*/ 80 w 105"/>
                <a:gd name="T15" fmla="*/ 25 h 33"/>
                <a:gd name="T16" fmla="*/ 71 w 105"/>
                <a:gd name="T17" fmla="*/ 25 h 33"/>
                <a:gd name="T18" fmla="*/ 38 w 105"/>
                <a:gd name="T19" fmla="*/ 29 h 33"/>
                <a:gd name="T20" fmla="*/ 17 w 105"/>
                <a:gd name="T21" fmla="*/ 33 h 33"/>
                <a:gd name="T22" fmla="*/ 0 w 105"/>
                <a:gd name="T23" fmla="*/ 33 h 33"/>
                <a:gd name="T24" fmla="*/ 0 w 105"/>
                <a:gd name="T25" fmla="*/ 12 h 33"/>
                <a:gd name="T26" fmla="*/ 8 w 105"/>
                <a:gd name="T27" fmla="*/ 12 h 33"/>
                <a:gd name="T28" fmla="*/ 17 w 105"/>
                <a:gd name="T29" fmla="*/ 8 h 33"/>
                <a:gd name="T30" fmla="*/ 29 w 105"/>
                <a:gd name="T31" fmla="*/ 8 h 33"/>
                <a:gd name="T32" fmla="*/ 42 w 105"/>
                <a:gd name="T33" fmla="*/ 4 h 33"/>
                <a:gd name="T34" fmla="*/ 54 w 105"/>
                <a:gd name="T35" fmla="*/ 4 h 33"/>
                <a:gd name="T36" fmla="*/ 67 w 105"/>
                <a:gd name="T37" fmla="*/ 0 h 33"/>
                <a:gd name="T38" fmla="*/ 75 w 105"/>
                <a:gd name="T39" fmla="*/ 0 h 33"/>
                <a:gd name="T40" fmla="*/ 84 w 105"/>
                <a:gd name="T41" fmla="*/ 0 h 33"/>
                <a:gd name="T42" fmla="*/ 92 w 105"/>
                <a:gd name="T43" fmla="*/ 0 h 33"/>
                <a:gd name="T44" fmla="*/ 96 w 105"/>
                <a:gd name="T45" fmla="*/ 0 h 33"/>
                <a:gd name="T46" fmla="*/ 100 w 105"/>
                <a:gd name="T47" fmla="*/ 4 h 33"/>
                <a:gd name="T48" fmla="*/ 100 w 105"/>
                <a:gd name="T49" fmla="*/ 8 h 33"/>
                <a:gd name="T50" fmla="*/ 100 w 105"/>
                <a:gd name="T5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" h="33">
                  <a:moveTo>
                    <a:pt x="100" y="8"/>
                  </a:moveTo>
                  <a:lnTo>
                    <a:pt x="105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0" y="25"/>
                  </a:lnTo>
                  <a:lnTo>
                    <a:pt x="71" y="25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3"/>
                  </a:lnTo>
                  <a:lnTo>
                    <a:pt x="0" y="12"/>
                  </a:lnTo>
                  <a:lnTo>
                    <a:pt x="8" y="12"/>
                  </a:lnTo>
                  <a:lnTo>
                    <a:pt x="17" y="8"/>
                  </a:lnTo>
                  <a:lnTo>
                    <a:pt x="29" y="8"/>
                  </a:lnTo>
                  <a:lnTo>
                    <a:pt x="42" y="4"/>
                  </a:lnTo>
                  <a:lnTo>
                    <a:pt x="54" y="4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0">
              <a:extLst>
                <a:ext uri="{FF2B5EF4-FFF2-40B4-BE49-F238E27FC236}">
                  <a16:creationId xmlns:a16="http://schemas.microsoft.com/office/drawing/2014/main" id="{4A94D07F-AA39-4E80-830B-A7CB8B405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7355" y="21480198"/>
              <a:ext cx="753885" cy="228242"/>
            </a:xfrm>
            <a:custGeom>
              <a:avLst/>
              <a:gdLst>
                <a:gd name="T0" fmla="*/ 59 w 109"/>
                <a:gd name="T1" fmla="*/ 4 h 33"/>
                <a:gd name="T2" fmla="*/ 71 w 109"/>
                <a:gd name="T3" fmla="*/ 4 h 33"/>
                <a:gd name="T4" fmla="*/ 84 w 109"/>
                <a:gd name="T5" fmla="*/ 0 h 33"/>
                <a:gd name="T6" fmla="*/ 92 w 109"/>
                <a:gd name="T7" fmla="*/ 4 h 33"/>
                <a:gd name="T8" fmla="*/ 100 w 109"/>
                <a:gd name="T9" fmla="*/ 4 h 33"/>
                <a:gd name="T10" fmla="*/ 105 w 109"/>
                <a:gd name="T11" fmla="*/ 8 h 33"/>
                <a:gd name="T12" fmla="*/ 109 w 109"/>
                <a:gd name="T13" fmla="*/ 13 h 33"/>
                <a:gd name="T14" fmla="*/ 109 w 109"/>
                <a:gd name="T15" fmla="*/ 17 h 33"/>
                <a:gd name="T16" fmla="*/ 109 w 109"/>
                <a:gd name="T17" fmla="*/ 17 h 33"/>
                <a:gd name="T18" fmla="*/ 100 w 109"/>
                <a:gd name="T19" fmla="*/ 21 h 33"/>
                <a:gd name="T20" fmla="*/ 96 w 109"/>
                <a:gd name="T21" fmla="*/ 25 h 33"/>
                <a:gd name="T22" fmla="*/ 88 w 109"/>
                <a:gd name="T23" fmla="*/ 25 h 33"/>
                <a:gd name="T24" fmla="*/ 71 w 109"/>
                <a:gd name="T25" fmla="*/ 29 h 33"/>
                <a:gd name="T26" fmla="*/ 59 w 109"/>
                <a:gd name="T27" fmla="*/ 29 h 33"/>
                <a:gd name="T28" fmla="*/ 42 w 109"/>
                <a:gd name="T29" fmla="*/ 33 h 33"/>
                <a:gd name="T30" fmla="*/ 21 w 109"/>
                <a:gd name="T31" fmla="*/ 33 h 33"/>
                <a:gd name="T32" fmla="*/ 0 w 109"/>
                <a:gd name="T33" fmla="*/ 33 h 33"/>
                <a:gd name="T34" fmla="*/ 0 w 109"/>
                <a:gd name="T35" fmla="*/ 13 h 33"/>
                <a:gd name="T36" fmla="*/ 25 w 109"/>
                <a:gd name="T37" fmla="*/ 13 h 33"/>
                <a:gd name="T38" fmla="*/ 42 w 109"/>
                <a:gd name="T39" fmla="*/ 8 h 33"/>
                <a:gd name="T40" fmla="*/ 59 w 109"/>
                <a:gd name="T41" fmla="*/ 4 h 33"/>
                <a:gd name="T42" fmla="*/ 59 w 109"/>
                <a:gd name="T4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9" h="33">
                  <a:moveTo>
                    <a:pt x="59" y="4"/>
                  </a:moveTo>
                  <a:lnTo>
                    <a:pt x="71" y="4"/>
                  </a:lnTo>
                  <a:lnTo>
                    <a:pt x="84" y="0"/>
                  </a:lnTo>
                  <a:lnTo>
                    <a:pt x="92" y="4"/>
                  </a:lnTo>
                  <a:lnTo>
                    <a:pt x="100" y="4"/>
                  </a:lnTo>
                  <a:lnTo>
                    <a:pt x="105" y="8"/>
                  </a:lnTo>
                  <a:lnTo>
                    <a:pt x="109" y="13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0" y="21"/>
                  </a:lnTo>
                  <a:lnTo>
                    <a:pt x="96" y="25"/>
                  </a:lnTo>
                  <a:lnTo>
                    <a:pt x="88" y="25"/>
                  </a:lnTo>
                  <a:lnTo>
                    <a:pt x="71" y="29"/>
                  </a:lnTo>
                  <a:lnTo>
                    <a:pt x="59" y="29"/>
                  </a:lnTo>
                  <a:lnTo>
                    <a:pt x="42" y="33"/>
                  </a:lnTo>
                  <a:lnTo>
                    <a:pt x="21" y="33"/>
                  </a:lnTo>
                  <a:lnTo>
                    <a:pt x="0" y="33"/>
                  </a:lnTo>
                  <a:lnTo>
                    <a:pt x="0" y="13"/>
                  </a:lnTo>
                  <a:lnTo>
                    <a:pt x="25" y="13"/>
                  </a:lnTo>
                  <a:lnTo>
                    <a:pt x="42" y="8"/>
                  </a:lnTo>
                  <a:lnTo>
                    <a:pt x="59" y="4"/>
                  </a:lnTo>
                  <a:lnTo>
                    <a:pt x="5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1">
              <a:extLst>
                <a:ext uri="{FF2B5EF4-FFF2-40B4-BE49-F238E27FC236}">
                  <a16:creationId xmlns:a16="http://schemas.microsoft.com/office/drawing/2014/main" id="{0EE50192-7C22-4C30-B15C-A0DC7877C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020" y="21998926"/>
              <a:ext cx="781550" cy="117580"/>
            </a:xfrm>
            <a:custGeom>
              <a:avLst/>
              <a:gdLst>
                <a:gd name="T0" fmla="*/ 55 w 113"/>
                <a:gd name="T1" fmla="*/ 9 h 17"/>
                <a:gd name="T2" fmla="*/ 63 w 113"/>
                <a:gd name="T3" fmla="*/ 4 h 17"/>
                <a:gd name="T4" fmla="*/ 76 w 113"/>
                <a:gd name="T5" fmla="*/ 4 h 17"/>
                <a:gd name="T6" fmla="*/ 80 w 113"/>
                <a:gd name="T7" fmla="*/ 4 h 17"/>
                <a:gd name="T8" fmla="*/ 84 w 113"/>
                <a:gd name="T9" fmla="*/ 0 h 17"/>
                <a:gd name="T10" fmla="*/ 88 w 113"/>
                <a:gd name="T11" fmla="*/ 4 h 17"/>
                <a:gd name="T12" fmla="*/ 92 w 113"/>
                <a:gd name="T13" fmla="*/ 4 h 17"/>
                <a:gd name="T14" fmla="*/ 101 w 113"/>
                <a:gd name="T15" fmla="*/ 9 h 17"/>
                <a:gd name="T16" fmla="*/ 113 w 113"/>
                <a:gd name="T17" fmla="*/ 13 h 17"/>
                <a:gd name="T18" fmla="*/ 105 w 113"/>
                <a:gd name="T19" fmla="*/ 13 h 17"/>
                <a:gd name="T20" fmla="*/ 96 w 113"/>
                <a:gd name="T21" fmla="*/ 13 h 17"/>
                <a:gd name="T22" fmla="*/ 84 w 113"/>
                <a:gd name="T23" fmla="*/ 13 h 17"/>
                <a:gd name="T24" fmla="*/ 67 w 113"/>
                <a:gd name="T25" fmla="*/ 13 h 17"/>
                <a:gd name="T26" fmla="*/ 30 w 113"/>
                <a:gd name="T27" fmla="*/ 17 h 17"/>
                <a:gd name="T28" fmla="*/ 0 w 113"/>
                <a:gd name="T29" fmla="*/ 17 h 17"/>
                <a:gd name="T30" fmla="*/ 0 w 113"/>
                <a:gd name="T31" fmla="*/ 13 h 17"/>
                <a:gd name="T32" fmla="*/ 25 w 113"/>
                <a:gd name="T33" fmla="*/ 13 h 17"/>
                <a:gd name="T34" fmla="*/ 55 w 113"/>
                <a:gd name="T35" fmla="*/ 9 h 17"/>
                <a:gd name="T36" fmla="*/ 55 w 113"/>
                <a:gd name="T3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7">
                  <a:moveTo>
                    <a:pt x="55" y="9"/>
                  </a:moveTo>
                  <a:lnTo>
                    <a:pt x="63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101" y="9"/>
                  </a:lnTo>
                  <a:lnTo>
                    <a:pt x="113" y="13"/>
                  </a:lnTo>
                  <a:lnTo>
                    <a:pt x="105" y="13"/>
                  </a:lnTo>
                  <a:lnTo>
                    <a:pt x="96" y="13"/>
                  </a:lnTo>
                  <a:lnTo>
                    <a:pt x="84" y="13"/>
                  </a:lnTo>
                  <a:lnTo>
                    <a:pt x="67" y="13"/>
                  </a:lnTo>
                  <a:lnTo>
                    <a:pt x="30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5" y="13"/>
                  </a:lnTo>
                  <a:lnTo>
                    <a:pt x="55" y="9"/>
                  </a:lnTo>
                  <a:lnTo>
                    <a:pt x="55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799999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26D709F-D463-49B1-B019-7E7E69DE4C77}"/>
              </a:ext>
            </a:extLst>
          </p:cNvPr>
          <p:cNvGrpSpPr/>
          <p:nvPr/>
        </p:nvGrpSpPr>
        <p:grpSpPr>
          <a:xfrm>
            <a:off x="3264998" y="2173680"/>
            <a:ext cx="2116404" cy="2510639"/>
            <a:chOff x="2693498" y="23043293"/>
            <a:chExt cx="2116404" cy="2510639"/>
          </a:xfrm>
        </p:grpSpPr>
        <p:sp>
          <p:nvSpPr>
            <p:cNvPr id="3" name="Freeform 122">
              <a:extLst>
                <a:ext uri="{FF2B5EF4-FFF2-40B4-BE49-F238E27FC236}">
                  <a16:creationId xmlns:a16="http://schemas.microsoft.com/office/drawing/2014/main" id="{4E399CFB-E715-4C17-BF90-E65EADADE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556" y="23153955"/>
              <a:ext cx="318152" cy="781550"/>
            </a:xfrm>
            <a:custGeom>
              <a:avLst/>
              <a:gdLst>
                <a:gd name="T0" fmla="*/ 0 w 46"/>
                <a:gd name="T1" fmla="*/ 5 h 113"/>
                <a:gd name="T2" fmla="*/ 0 w 46"/>
                <a:gd name="T3" fmla="*/ 0 h 113"/>
                <a:gd name="T4" fmla="*/ 5 w 46"/>
                <a:gd name="T5" fmla="*/ 0 h 113"/>
                <a:gd name="T6" fmla="*/ 13 w 46"/>
                <a:gd name="T7" fmla="*/ 0 h 113"/>
                <a:gd name="T8" fmla="*/ 21 w 46"/>
                <a:gd name="T9" fmla="*/ 0 h 113"/>
                <a:gd name="T10" fmla="*/ 30 w 46"/>
                <a:gd name="T11" fmla="*/ 5 h 113"/>
                <a:gd name="T12" fmla="*/ 34 w 46"/>
                <a:gd name="T13" fmla="*/ 5 h 113"/>
                <a:gd name="T14" fmla="*/ 38 w 46"/>
                <a:gd name="T15" fmla="*/ 9 h 113"/>
                <a:gd name="T16" fmla="*/ 42 w 46"/>
                <a:gd name="T17" fmla="*/ 9 h 113"/>
                <a:gd name="T18" fmla="*/ 42 w 46"/>
                <a:gd name="T19" fmla="*/ 13 h 113"/>
                <a:gd name="T20" fmla="*/ 42 w 46"/>
                <a:gd name="T21" fmla="*/ 13 h 113"/>
                <a:gd name="T22" fmla="*/ 42 w 46"/>
                <a:gd name="T23" fmla="*/ 17 h 113"/>
                <a:gd name="T24" fmla="*/ 46 w 46"/>
                <a:gd name="T25" fmla="*/ 21 h 113"/>
                <a:gd name="T26" fmla="*/ 46 w 46"/>
                <a:gd name="T27" fmla="*/ 30 h 113"/>
                <a:gd name="T28" fmla="*/ 46 w 46"/>
                <a:gd name="T29" fmla="*/ 38 h 113"/>
                <a:gd name="T30" fmla="*/ 46 w 46"/>
                <a:gd name="T31" fmla="*/ 46 h 113"/>
                <a:gd name="T32" fmla="*/ 46 w 46"/>
                <a:gd name="T33" fmla="*/ 55 h 113"/>
                <a:gd name="T34" fmla="*/ 46 w 46"/>
                <a:gd name="T35" fmla="*/ 71 h 113"/>
                <a:gd name="T36" fmla="*/ 46 w 46"/>
                <a:gd name="T37" fmla="*/ 84 h 113"/>
                <a:gd name="T38" fmla="*/ 46 w 46"/>
                <a:gd name="T39" fmla="*/ 96 h 113"/>
                <a:gd name="T40" fmla="*/ 46 w 46"/>
                <a:gd name="T41" fmla="*/ 101 h 113"/>
                <a:gd name="T42" fmla="*/ 46 w 46"/>
                <a:gd name="T43" fmla="*/ 109 h 113"/>
                <a:gd name="T44" fmla="*/ 46 w 46"/>
                <a:gd name="T45" fmla="*/ 109 h 113"/>
                <a:gd name="T46" fmla="*/ 46 w 46"/>
                <a:gd name="T47" fmla="*/ 113 h 113"/>
                <a:gd name="T48" fmla="*/ 42 w 46"/>
                <a:gd name="T49" fmla="*/ 113 h 113"/>
                <a:gd name="T50" fmla="*/ 38 w 46"/>
                <a:gd name="T51" fmla="*/ 113 h 113"/>
                <a:gd name="T52" fmla="*/ 38 w 46"/>
                <a:gd name="T53" fmla="*/ 109 h 113"/>
                <a:gd name="T54" fmla="*/ 34 w 46"/>
                <a:gd name="T55" fmla="*/ 109 h 113"/>
                <a:gd name="T56" fmla="*/ 34 w 46"/>
                <a:gd name="T57" fmla="*/ 101 h 113"/>
                <a:gd name="T58" fmla="*/ 30 w 46"/>
                <a:gd name="T59" fmla="*/ 96 h 113"/>
                <a:gd name="T60" fmla="*/ 25 w 46"/>
                <a:gd name="T61" fmla="*/ 88 h 113"/>
                <a:gd name="T62" fmla="*/ 25 w 46"/>
                <a:gd name="T63" fmla="*/ 71 h 113"/>
                <a:gd name="T64" fmla="*/ 21 w 46"/>
                <a:gd name="T65" fmla="*/ 55 h 113"/>
                <a:gd name="T66" fmla="*/ 17 w 46"/>
                <a:gd name="T67" fmla="*/ 42 h 113"/>
                <a:gd name="T68" fmla="*/ 13 w 46"/>
                <a:gd name="T69" fmla="*/ 30 h 113"/>
                <a:gd name="T70" fmla="*/ 9 w 46"/>
                <a:gd name="T71" fmla="*/ 21 h 113"/>
                <a:gd name="T72" fmla="*/ 5 w 46"/>
                <a:gd name="T73" fmla="*/ 17 h 113"/>
                <a:gd name="T74" fmla="*/ 0 w 46"/>
                <a:gd name="T75" fmla="*/ 13 h 113"/>
                <a:gd name="T76" fmla="*/ 0 w 46"/>
                <a:gd name="T77" fmla="*/ 13 h 113"/>
                <a:gd name="T78" fmla="*/ 0 w 46"/>
                <a:gd name="T79" fmla="*/ 9 h 113"/>
                <a:gd name="T80" fmla="*/ 0 w 46"/>
                <a:gd name="T81" fmla="*/ 5 h 113"/>
                <a:gd name="T82" fmla="*/ 0 w 46"/>
                <a:gd name="T83" fmla="*/ 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113">
                  <a:moveTo>
                    <a:pt x="0" y="5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7"/>
                  </a:lnTo>
                  <a:lnTo>
                    <a:pt x="46" y="21"/>
                  </a:lnTo>
                  <a:lnTo>
                    <a:pt x="46" y="30"/>
                  </a:lnTo>
                  <a:lnTo>
                    <a:pt x="46" y="38"/>
                  </a:lnTo>
                  <a:lnTo>
                    <a:pt x="46" y="46"/>
                  </a:lnTo>
                  <a:lnTo>
                    <a:pt x="46" y="55"/>
                  </a:lnTo>
                  <a:lnTo>
                    <a:pt x="46" y="71"/>
                  </a:lnTo>
                  <a:lnTo>
                    <a:pt x="46" y="84"/>
                  </a:lnTo>
                  <a:lnTo>
                    <a:pt x="46" y="96"/>
                  </a:lnTo>
                  <a:lnTo>
                    <a:pt x="46" y="101"/>
                  </a:lnTo>
                  <a:lnTo>
                    <a:pt x="46" y="109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2" y="113"/>
                  </a:lnTo>
                  <a:lnTo>
                    <a:pt x="38" y="113"/>
                  </a:lnTo>
                  <a:lnTo>
                    <a:pt x="38" y="109"/>
                  </a:lnTo>
                  <a:lnTo>
                    <a:pt x="34" y="109"/>
                  </a:lnTo>
                  <a:lnTo>
                    <a:pt x="34" y="101"/>
                  </a:lnTo>
                  <a:lnTo>
                    <a:pt x="30" y="96"/>
                  </a:lnTo>
                  <a:lnTo>
                    <a:pt x="25" y="88"/>
                  </a:lnTo>
                  <a:lnTo>
                    <a:pt x="25" y="71"/>
                  </a:lnTo>
                  <a:lnTo>
                    <a:pt x="21" y="55"/>
                  </a:lnTo>
                  <a:lnTo>
                    <a:pt x="17" y="42"/>
                  </a:lnTo>
                  <a:lnTo>
                    <a:pt x="13" y="30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3">
              <a:extLst>
                <a:ext uri="{FF2B5EF4-FFF2-40B4-BE49-F238E27FC236}">
                  <a16:creationId xmlns:a16="http://schemas.microsoft.com/office/drawing/2014/main" id="{2D8E6437-7A9B-49BD-8D0A-D7C3619D7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776" y="23043293"/>
              <a:ext cx="345818" cy="864546"/>
            </a:xfrm>
            <a:custGeom>
              <a:avLst/>
              <a:gdLst>
                <a:gd name="T0" fmla="*/ 42 w 50"/>
                <a:gd name="T1" fmla="*/ 46 h 125"/>
                <a:gd name="T2" fmla="*/ 38 w 50"/>
                <a:gd name="T3" fmla="*/ 54 h 125"/>
                <a:gd name="T4" fmla="*/ 33 w 50"/>
                <a:gd name="T5" fmla="*/ 62 h 125"/>
                <a:gd name="T6" fmla="*/ 29 w 50"/>
                <a:gd name="T7" fmla="*/ 79 h 125"/>
                <a:gd name="T8" fmla="*/ 21 w 50"/>
                <a:gd name="T9" fmla="*/ 96 h 125"/>
                <a:gd name="T10" fmla="*/ 21 w 50"/>
                <a:gd name="T11" fmla="*/ 100 h 125"/>
                <a:gd name="T12" fmla="*/ 17 w 50"/>
                <a:gd name="T13" fmla="*/ 108 h 125"/>
                <a:gd name="T14" fmla="*/ 12 w 50"/>
                <a:gd name="T15" fmla="*/ 112 h 125"/>
                <a:gd name="T16" fmla="*/ 8 w 50"/>
                <a:gd name="T17" fmla="*/ 121 h 125"/>
                <a:gd name="T18" fmla="*/ 8 w 50"/>
                <a:gd name="T19" fmla="*/ 121 h 125"/>
                <a:gd name="T20" fmla="*/ 4 w 50"/>
                <a:gd name="T21" fmla="*/ 125 h 125"/>
                <a:gd name="T22" fmla="*/ 4 w 50"/>
                <a:gd name="T23" fmla="*/ 125 h 125"/>
                <a:gd name="T24" fmla="*/ 0 w 50"/>
                <a:gd name="T25" fmla="*/ 125 h 125"/>
                <a:gd name="T26" fmla="*/ 0 w 50"/>
                <a:gd name="T27" fmla="*/ 121 h 125"/>
                <a:gd name="T28" fmla="*/ 0 w 50"/>
                <a:gd name="T29" fmla="*/ 117 h 125"/>
                <a:gd name="T30" fmla="*/ 0 w 50"/>
                <a:gd name="T31" fmla="*/ 112 h 125"/>
                <a:gd name="T32" fmla="*/ 0 w 50"/>
                <a:gd name="T33" fmla="*/ 104 h 125"/>
                <a:gd name="T34" fmla="*/ 0 w 50"/>
                <a:gd name="T35" fmla="*/ 100 h 125"/>
                <a:gd name="T36" fmla="*/ 4 w 50"/>
                <a:gd name="T37" fmla="*/ 92 h 125"/>
                <a:gd name="T38" fmla="*/ 8 w 50"/>
                <a:gd name="T39" fmla="*/ 75 h 125"/>
                <a:gd name="T40" fmla="*/ 8 w 50"/>
                <a:gd name="T41" fmla="*/ 62 h 125"/>
                <a:gd name="T42" fmla="*/ 12 w 50"/>
                <a:gd name="T43" fmla="*/ 50 h 125"/>
                <a:gd name="T44" fmla="*/ 12 w 50"/>
                <a:gd name="T45" fmla="*/ 37 h 125"/>
                <a:gd name="T46" fmla="*/ 12 w 50"/>
                <a:gd name="T47" fmla="*/ 29 h 125"/>
                <a:gd name="T48" fmla="*/ 12 w 50"/>
                <a:gd name="T49" fmla="*/ 21 h 125"/>
                <a:gd name="T50" fmla="*/ 12 w 50"/>
                <a:gd name="T51" fmla="*/ 16 h 125"/>
                <a:gd name="T52" fmla="*/ 12 w 50"/>
                <a:gd name="T53" fmla="*/ 12 h 125"/>
                <a:gd name="T54" fmla="*/ 8 w 50"/>
                <a:gd name="T55" fmla="*/ 12 h 125"/>
                <a:gd name="T56" fmla="*/ 8 w 50"/>
                <a:gd name="T57" fmla="*/ 8 h 125"/>
                <a:gd name="T58" fmla="*/ 8 w 50"/>
                <a:gd name="T59" fmla="*/ 8 h 125"/>
                <a:gd name="T60" fmla="*/ 8 w 50"/>
                <a:gd name="T61" fmla="*/ 4 h 125"/>
                <a:gd name="T62" fmla="*/ 8 w 50"/>
                <a:gd name="T63" fmla="*/ 0 h 125"/>
                <a:gd name="T64" fmla="*/ 12 w 50"/>
                <a:gd name="T65" fmla="*/ 0 h 125"/>
                <a:gd name="T66" fmla="*/ 17 w 50"/>
                <a:gd name="T67" fmla="*/ 0 h 125"/>
                <a:gd name="T68" fmla="*/ 21 w 50"/>
                <a:gd name="T69" fmla="*/ 0 h 125"/>
                <a:gd name="T70" fmla="*/ 33 w 50"/>
                <a:gd name="T71" fmla="*/ 0 h 125"/>
                <a:gd name="T72" fmla="*/ 42 w 50"/>
                <a:gd name="T73" fmla="*/ 8 h 125"/>
                <a:gd name="T74" fmla="*/ 46 w 50"/>
                <a:gd name="T75" fmla="*/ 12 h 125"/>
                <a:gd name="T76" fmla="*/ 50 w 50"/>
                <a:gd name="T77" fmla="*/ 12 h 125"/>
                <a:gd name="T78" fmla="*/ 50 w 50"/>
                <a:gd name="T79" fmla="*/ 16 h 125"/>
                <a:gd name="T80" fmla="*/ 50 w 50"/>
                <a:gd name="T81" fmla="*/ 21 h 125"/>
                <a:gd name="T82" fmla="*/ 50 w 50"/>
                <a:gd name="T83" fmla="*/ 25 h 125"/>
                <a:gd name="T84" fmla="*/ 50 w 50"/>
                <a:gd name="T85" fmla="*/ 29 h 125"/>
                <a:gd name="T86" fmla="*/ 46 w 50"/>
                <a:gd name="T87" fmla="*/ 37 h 125"/>
                <a:gd name="T88" fmla="*/ 42 w 50"/>
                <a:gd name="T89" fmla="*/ 46 h 125"/>
                <a:gd name="T90" fmla="*/ 42 w 50"/>
                <a:gd name="T91" fmla="*/ 4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" h="125">
                  <a:moveTo>
                    <a:pt x="42" y="46"/>
                  </a:moveTo>
                  <a:lnTo>
                    <a:pt x="38" y="54"/>
                  </a:lnTo>
                  <a:lnTo>
                    <a:pt x="33" y="62"/>
                  </a:lnTo>
                  <a:lnTo>
                    <a:pt x="29" y="79"/>
                  </a:lnTo>
                  <a:lnTo>
                    <a:pt x="21" y="96"/>
                  </a:lnTo>
                  <a:lnTo>
                    <a:pt x="21" y="100"/>
                  </a:lnTo>
                  <a:lnTo>
                    <a:pt x="17" y="108"/>
                  </a:lnTo>
                  <a:lnTo>
                    <a:pt x="12" y="112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2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2"/>
                  </a:lnTo>
                  <a:lnTo>
                    <a:pt x="8" y="75"/>
                  </a:lnTo>
                  <a:lnTo>
                    <a:pt x="8" y="62"/>
                  </a:lnTo>
                  <a:lnTo>
                    <a:pt x="12" y="50"/>
                  </a:lnTo>
                  <a:lnTo>
                    <a:pt x="12" y="37"/>
                  </a:lnTo>
                  <a:lnTo>
                    <a:pt x="12" y="29"/>
                  </a:lnTo>
                  <a:lnTo>
                    <a:pt x="12" y="21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42" y="8"/>
                  </a:lnTo>
                  <a:lnTo>
                    <a:pt x="46" y="12"/>
                  </a:lnTo>
                  <a:lnTo>
                    <a:pt x="50" y="12"/>
                  </a:lnTo>
                  <a:lnTo>
                    <a:pt x="50" y="16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46" y="37"/>
                  </a:lnTo>
                  <a:lnTo>
                    <a:pt x="42" y="46"/>
                  </a:lnTo>
                  <a:lnTo>
                    <a:pt x="42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4">
              <a:extLst>
                <a:ext uri="{FF2B5EF4-FFF2-40B4-BE49-F238E27FC236}">
                  <a16:creationId xmlns:a16="http://schemas.microsoft.com/office/drawing/2014/main" id="{628036B4-C583-494D-B88A-FFF858691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650" y="23880174"/>
              <a:ext cx="1535431" cy="1099702"/>
            </a:xfrm>
            <a:custGeom>
              <a:avLst/>
              <a:gdLst>
                <a:gd name="T0" fmla="*/ 214 w 222"/>
                <a:gd name="T1" fmla="*/ 16 h 159"/>
                <a:gd name="T2" fmla="*/ 222 w 222"/>
                <a:gd name="T3" fmla="*/ 25 h 159"/>
                <a:gd name="T4" fmla="*/ 222 w 222"/>
                <a:gd name="T5" fmla="*/ 33 h 159"/>
                <a:gd name="T6" fmla="*/ 218 w 222"/>
                <a:gd name="T7" fmla="*/ 37 h 159"/>
                <a:gd name="T8" fmla="*/ 209 w 222"/>
                <a:gd name="T9" fmla="*/ 50 h 159"/>
                <a:gd name="T10" fmla="*/ 209 w 222"/>
                <a:gd name="T11" fmla="*/ 75 h 159"/>
                <a:gd name="T12" fmla="*/ 205 w 222"/>
                <a:gd name="T13" fmla="*/ 104 h 159"/>
                <a:gd name="T14" fmla="*/ 197 w 222"/>
                <a:gd name="T15" fmla="*/ 125 h 159"/>
                <a:gd name="T16" fmla="*/ 180 w 222"/>
                <a:gd name="T17" fmla="*/ 150 h 159"/>
                <a:gd name="T18" fmla="*/ 172 w 222"/>
                <a:gd name="T19" fmla="*/ 159 h 159"/>
                <a:gd name="T20" fmla="*/ 163 w 222"/>
                <a:gd name="T21" fmla="*/ 159 h 159"/>
                <a:gd name="T22" fmla="*/ 159 w 222"/>
                <a:gd name="T23" fmla="*/ 159 h 159"/>
                <a:gd name="T24" fmla="*/ 155 w 222"/>
                <a:gd name="T25" fmla="*/ 146 h 159"/>
                <a:gd name="T26" fmla="*/ 151 w 222"/>
                <a:gd name="T27" fmla="*/ 138 h 159"/>
                <a:gd name="T28" fmla="*/ 142 w 222"/>
                <a:gd name="T29" fmla="*/ 125 h 159"/>
                <a:gd name="T30" fmla="*/ 130 w 222"/>
                <a:gd name="T31" fmla="*/ 121 h 159"/>
                <a:gd name="T32" fmla="*/ 126 w 222"/>
                <a:gd name="T33" fmla="*/ 113 h 159"/>
                <a:gd name="T34" fmla="*/ 134 w 222"/>
                <a:gd name="T35" fmla="*/ 108 h 159"/>
                <a:gd name="T36" fmla="*/ 147 w 222"/>
                <a:gd name="T37" fmla="*/ 108 h 159"/>
                <a:gd name="T38" fmla="*/ 159 w 222"/>
                <a:gd name="T39" fmla="*/ 108 h 159"/>
                <a:gd name="T40" fmla="*/ 168 w 222"/>
                <a:gd name="T41" fmla="*/ 108 h 159"/>
                <a:gd name="T42" fmla="*/ 168 w 222"/>
                <a:gd name="T43" fmla="*/ 104 h 159"/>
                <a:gd name="T44" fmla="*/ 172 w 222"/>
                <a:gd name="T45" fmla="*/ 96 h 159"/>
                <a:gd name="T46" fmla="*/ 176 w 222"/>
                <a:gd name="T47" fmla="*/ 79 h 159"/>
                <a:gd name="T48" fmla="*/ 176 w 222"/>
                <a:gd name="T49" fmla="*/ 58 h 159"/>
                <a:gd name="T50" fmla="*/ 176 w 222"/>
                <a:gd name="T51" fmla="*/ 42 h 159"/>
                <a:gd name="T52" fmla="*/ 172 w 222"/>
                <a:gd name="T53" fmla="*/ 33 h 159"/>
                <a:gd name="T54" fmla="*/ 168 w 222"/>
                <a:gd name="T55" fmla="*/ 33 h 159"/>
                <a:gd name="T56" fmla="*/ 159 w 222"/>
                <a:gd name="T57" fmla="*/ 29 h 159"/>
                <a:gd name="T58" fmla="*/ 138 w 222"/>
                <a:gd name="T59" fmla="*/ 33 h 159"/>
                <a:gd name="T60" fmla="*/ 130 w 222"/>
                <a:gd name="T61" fmla="*/ 33 h 159"/>
                <a:gd name="T62" fmla="*/ 117 w 222"/>
                <a:gd name="T63" fmla="*/ 37 h 159"/>
                <a:gd name="T64" fmla="*/ 101 w 222"/>
                <a:gd name="T65" fmla="*/ 37 h 159"/>
                <a:gd name="T66" fmla="*/ 80 w 222"/>
                <a:gd name="T67" fmla="*/ 46 h 159"/>
                <a:gd name="T68" fmla="*/ 55 w 222"/>
                <a:gd name="T69" fmla="*/ 50 h 159"/>
                <a:gd name="T70" fmla="*/ 38 w 222"/>
                <a:gd name="T71" fmla="*/ 54 h 159"/>
                <a:gd name="T72" fmla="*/ 30 w 222"/>
                <a:gd name="T73" fmla="*/ 54 h 159"/>
                <a:gd name="T74" fmla="*/ 25 w 222"/>
                <a:gd name="T75" fmla="*/ 54 h 159"/>
                <a:gd name="T76" fmla="*/ 17 w 222"/>
                <a:gd name="T77" fmla="*/ 54 h 159"/>
                <a:gd name="T78" fmla="*/ 4 w 222"/>
                <a:gd name="T79" fmla="*/ 42 h 159"/>
                <a:gd name="T80" fmla="*/ 0 w 222"/>
                <a:gd name="T81" fmla="*/ 37 h 159"/>
                <a:gd name="T82" fmla="*/ 13 w 222"/>
                <a:gd name="T83" fmla="*/ 33 h 159"/>
                <a:gd name="T84" fmla="*/ 46 w 222"/>
                <a:gd name="T85" fmla="*/ 29 h 159"/>
                <a:gd name="T86" fmla="*/ 96 w 222"/>
                <a:gd name="T87" fmla="*/ 21 h 159"/>
                <a:gd name="T88" fmla="*/ 147 w 222"/>
                <a:gd name="T89" fmla="*/ 12 h 159"/>
                <a:gd name="T90" fmla="*/ 163 w 222"/>
                <a:gd name="T91" fmla="*/ 4 h 159"/>
                <a:gd name="T92" fmla="*/ 172 w 222"/>
                <a:gd name="T93" fmla="*/ 4 h 159"/>
                <a:gd name="T94" fmla="*/ 184 w 222"/>
                <a:gd name="T95" fmla="*/ 4 h 159"/>
                <a:gd name="T96" fmla="*/ 197 w 222"/>
                <a:gd name="T97" fmla="*/ 8 h 159"/>
                <a:gd name="T98" fmla="*/ 205 w 222"/>
                <a:gd name="T99" fmla="*/ 1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159">
                  <a:moveTo>
                    <a:pt x="205" y="12"/>
                  </a:moveTo>
                  <a:lnTo>
                    <a:pt x="214" y="16"/>
                  </a:lnTo>
                  <a:lnTo>
                    <a:pt x="218" y="21"/>
                  </a:lnTo>
                  <a:lnTo>
                    <a:pt x="222" y="25"/>
                  </a:lnTo>
                  <a:lnTo>
                    <a:pt x="222" y="29"/>
                  </a:lnTo>
                  <a:lnTo>
                    <a:pt x="222" y="33"/>
                  </a:lnTo>
                  <a:lnTo>
                    <a:pt x="218" y="37"/>
                  </a:lnTo>
                  <a:lnTo>
                    <a:pt x="218" y="37"/>
                  </a:lnTo>
                  <a:lnTo>
                    <a:pt x="214" y="42"/>
                  </a:lnTo>
                  <a:lnTo>
                    <a:pt x="209" y="50"/>
                  </a:lnTo>
                  <a:lnTo>
                    <a:pt x="209" y="58"/>
                  </a:lnTo>
                  <a:lnTo>
                    <a:pt x="209" y="75"/>
                  </a:lnTo>
                  <a:lnTo>
                    <a:pt x="205" y="92"/>
                  </a:lnTo>
                  <a:lnTo>
                    <a:pt x="205" y="104"/>
                  </a:lnTo>
                  <a:lnTo>
                    <a:pt x="201" y="117"/>
                  </a:lnTo>
                  <a:lnTo>
                    <a:pt x="197" y="125"/>
                  </a:lnTo>
                  <a:lnTo>
                    <a:pt x="188" y="138"/>
                  </a:lnTo>
                  <a:lnTo>
                    <a:pt x="180" y="150"/>
                  </a:lnTo>
                  <a:lnTo>
                    <a:pt x="172" y="154"/>
                  </a:lnTo>
                  <a:lnTo>
                    <a:pt x="172" y="159"/>
                  </a:lnTo>
                  <a:lnTo>
                    <a:pt x="168" y="159"/>
                  </a:lnTo>
                  <a:lnTo>
                    <a:pt x="163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5" y="154"/>
                  </a:lnTo>
                  <a:lnTo>
                    <a:pt x="155" y="146"/>
                  </a:lnTo>
                  <a:lnTo>
                    <a:pt x="155" y="142"/>
                  </a:lnTo>
                  <a:lnTo>
                    <a:pt x="151" y="138"/>
                  </a:lnTo>
                  <a:lnTo>
                    <a:pt x="147" y="129"/>
                  </a:lnTo>
                  <a:lnTo>
                    <a:pt x="142" y="125"/>
                  </a:lnTo>
                  <a:lnTo>
                    <a:pt x="134" y="121"/>
                  </a:lnTo>
                  <a:lnTo>
                    <a:pt x="130" y="121"/>
                  </a:lnTo>
                  <a:lnTo>
                    <a:pt x="130" y="117"/>
                  </a:lnTo>
                  <a:lnTo>
                    <a:pt x="126" y="113"/>
                  </a:lnTo>
                  <a:lnTo>
                    <a:pt x="130" y="108"/>
                  </a:lnTo>
                  <a:lnTo>
                    <a:pt x="134" y="108"/>
                  </a:lnTo>
                  <a:lnTo>
                    <a:pt x="138" y="108"/>
                  </a:lnTo>
                  <a:lnTo>
                    <a:pt x="147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72" y="96"/>
                  </a:lnTo>
                  <a:lnTo>
                    <a:pt x="172" y="88"/>
                  </a:lnTo>
                  <a:lnTo>
                    <a:pt x="176" y="79"/>
                  </a:lnTo>
                  <a:lnTo>
                    <a:pt x="176" y="71"/>
                  </a:lnTo>
                  <a:lnTo>
                    <a:pt x="176" y="58"/>
                  </a:lnTo>
                  <a:lnTo>
                    <a:pt x="176" y="50"/>
                  </a:lnTo>
                  <a:lnTo>
                    <a:pt x="176" y="42"/>
                  </a:lnTo>
                  <a:lnTo>
                    <a:pt x="176" y="37"/>
                  </a:lnTo>
                  <a:lnTo>
                    <a:pt x="172" y="33"/>
                  </a:lnTo>
                  <a:lnTo>
                    <a:pt x="172" y="33"/>
                  </a:lnTo>
                  <a:lnTo>
                    <a:pt x="168" y="33"/>
                  </a:lnTo>
                  <a:lnTo>
                    <a:pt x="163" y="29"/>
                  </a:lnTo>
                  <a:lnTo>
                    <a:pt x="159" y="29"/>
                  </a:lnTo>
                  <a:lnTo>
                    <a:pt x="151" y="29"/>
                  </a:lnTo>
                  <a:lnTo>
                    <a:pt x="138" y="33"/>
                  </a:lnTo>
                  <a:lnTo>
                    <a:pt x="134" y="33"/>
                  </a:lnTo>
                  <a:lnTo>
                    <a:pt x="130" y="33"/>
                  </a:lnTo>
                  <a:lnTo>
                    <a:pt x="126" y="33"/>
                  </a:lnTo>
                  <a:lnTo>
                    <a:pt x="117" y="37"/>
                  </a:lnTo>
                  <a:lnTo>
                    <a:pt x="109" y="37"/>
                  </a:lnTo>
                  <a:lnTo>
                    <a:pt x="101" y="37"/>
                  </a:lnTo>
                  <a:lnTo>
                    <a:pt x="88" y="42"/>
                  </a:lnTo>
                  <a:lnTo>
                    <a:pt x="80" y="46"/>
                  </a:lnTo>
                  <a:lnTo>
                    <a:pt x="67" y="46"/>
                  </a:lnTo>
                  <a:lnTo>
                    <a:pt x="55" y="50"/>
                  </a:lnTo>
                  <a:lnTo>
                    <a:pt x="46" y="50"/>
                  </a:lnTo>
                  <a:lnTo>
                    <a:pt x="38" y="54"/>
                  </a:lnTo>
                  <a:lnTo>
                    <a:pt x="34" y="54"/>
                  </a:lnTo>
                  <a:lnTo>
                    <a:pt x="30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7" y="54"/>
                  </a:lnTo>
                  <a:lnTo>
                    <a:pt x="9" y="46"/>
                  </a:lnTo>
                  <a:lnTo>
                    <a:pt x="4" y="42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13" y="33"/>
                  </a:lnTo>
                  <a:lnTo>
                    <a:pt x="30" y="29"/>
                  </a:lnTo>
                  <a:lnTo>
                    <a:pt x="46" y="29"/>
                  </a:lnTo>
                  <a:lnTo>
                    <a:pt x="63" y="25"/>
                  </a:lnTo>
                  <a:lnTo>
                    <a:pt x="96" y="21"/>
                  </a:lnTo>
                  <a:lnTo>
                    <a:pt x="130" y="12"/>
                  </a:lnTo>
                  <a:lnTo>
                    <a:pt x="147" y="12"/>
                  </a:lnTo>
                  <a:lnTo>
                    <a:pt x="155" y="8"/>
                  </a:lnTo>
                  <a:lnTo>
                    <a:pt x="163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80" y="0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7" y="8"/>
                  </a:lnTo>
                  <a:lnTo>
                    <a:pt x="205" y="12"/>
                  </a:lnTo>
                  <a:lnTo>
                    <a:pt x="205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5">
              <a:extLst>
                <a:ext uri="{FF2B5EF4-FFF2-40B4-BE49-F238E27FC236}">
                  <a16:creationId xmlns:a16="http://schemas.microsoft.com/office/drawing/2014/main" id="{AC19EF87-FBEF-4CEB-BB7E-7B1BFCCC2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958" y="24053081"/>
              <a:ext cx="228242" cy="1500851"/>
            </a:xfrm>
            <a:custGeom>
              <a:avLst/>
              <a:gdLst>
                <a:gd name="T0" fmla="*/ 4 w 33"/>
                <a:gd name="T1" fmla="*/ 192 h 217"/>
                <a:gd name="T2" fmla="*/ 4 w 33"/>
                <a:gd name="T3" fmla="*/ 175 h 217"/>
                <a:gd name="T4" fmla="*/ 4 w 33"/>
                <a:gd name="T5" fmla="*/ 154 h 217"/>
                <a:gd name="T6" fmla="*/ 4 w 33"/>
                <a:gd name="T7" fmla="*/ 134 h 217"/>
                <a:gd name="T8" fmla="*/ 4 w 33"/>
                <a:gd name="T9" fmla="*/ 108 h 217"/>
                <a:gd name="T10" fmla="*/ 4 w 33"/>
                <a:gd name="T11" fmla="*/ 54 h 217"/>
                <a:gd name="T12" fmla="*/ 0 w 33"/>
                <a:gd name="T13" fmla="*/ 0 h 217"/>
                <a:gd name="T14" fmla="*/ 12 w 33"/>
                <a:gd name="T15" fmla="*/ 4 h 217"/>
                <a:gd name="T16" fmla="*/ 21 w 33"/>
                <a:gd name="T17" fmla="*/ 8 h 217"/>
                <a:gd name="T18" fmla="*/ 29 w 33"/>
                <a:gd name="T19" fmla="*/ 12 h 217"/>
                <a:gd name="T20" fmla="*/ 33 w 33"/>
                <a:gd name="T21" fmla="*/ 17 h 217"/>
                <a:gd name="T22" fmla="*/ 33 w 33"/>
                <a:gd name="T23" fmla="*/ 21 h 217"/>
                <a:gd name="T24" fmla="*/ 33 w 33"/>
                <a:gd name="T25" fmla="*/ 25 h 217"/>
                <a:gd name="T26" fmla="*/ 33 w 33"/>
                <a:gd name="T27" fmla="*/ 29 h 217"/>
                <a:gd name="T28" fmla="*/ 33 w 33"/>
                <a:gd name="T29" fmla="*/ 33 h 217"/>
                <a:gd name="T30" fmla="*/ 33 w 33"/>
                <a:gd name="T31" fmla="*/ 37 h 217"/>
                <a:gd name="T32" fmla="*/ 33 w 33"/>
                <a:gd name="T33" fmla="*/ 46 h 217"/>
                <a:gd name="T34" fmla="*/ 33 w 33"/>
                <a:gd name="T35" fmla="*/ 54 h 217"/>
                <a:gd name="T36" fmla="*/ 33 w 33"/>
                <a:gd name="T37" fmla="*/ 63 h 217"/>
                <a:gd name="T38" fmla="*/ 33 w 33"/>
                <a:gd name="T39" fmla="*/ 75 h 217"/>
                <a:gd name="T40" fmla="*/ 33 w 33"/>
                <a:gd name="T41" fmla="*/ 88 h 217"/>
                <a:gd name="T42" fmla="*/ 33 w 33"/>
                <a:gd name="T43" fmla="*/ 104 h 217"/>
                <a:gd name="T44" fmla="*/ 33 w 33"/>
                <a:gd name="T45" fmla="*/ 117 h 217"/>
                <a:gd name="T46" fmla="*/ 33 w 33"/>
                <a:gd name="T47" fmla="*/ 134 h 217"/>
                <a:gd name="T48" fmla="*/ 29 w 33"/>
                <a:gd name="T49" fmla="*/ 146 h 217"/>
                <a:gd name="T50" fmla="*/ 29 w 33"/>
                <a:gd name="T51" fmla="*/ 159 h 217"/>
                <a:gd name="T52" fmla="*/ 29 w 33"/>
                <a:gd name="T53" fmla="*/ 167 h 217"/>
                <a:gd name="T54" fmla="*/ 29 w 33"/>
                <a:gd name="T55" fmla="*/ 179 h 217"/>
                <a:gd name="T56" fmla="*/ 29 w 33"/>
                <a:gd name="T57" fmla="*/ 188 h 217"/>
                <a:gd name="T58" fmla="*/ 29 w 33"/>
                <a:gd name="T59" fmla="*/ 196 h 217"/>
                <a:gd name="T60" fmla="*/ 25 w 33"/>
                <a:gd name="T61" fmla="*/ 205 h 217"/>
                <a:gd name="T62" fmla="*/ 21 w 33"/>
                <a:gd name="T63" fmla="*/ 213 h 217"/>
                <a:gd name="T64" fmla="*/ 21 w 33"/>
                <a:gd name="T65" fmla="*/ 217 h 217"/>
                <a:gd name="T66" fmla="*/ 16 w 33"/>
                <a:gd name="T67" fmla="*/ 217 h 217"/>
                <a:gd name="T68" fmla="*/ 12 w 33"/>
                <a:gd name="T69" fmla="*/ 217 h 217"/>
                <a:gd name="T70" fmla="*/ 8 w 33"/>
                <a:gd name="T71" fmla="*/ 209 h 217"/>
                <a:gd name="T72" fmla="*/ 8 w 33"/>
                <a:gd name="T73" fmla="*/ 200 h 217"/>
                <a:gd name="T74" fmla="*/ 4 w 33"/>
                <a:gd name="T75" fmla="*/ 192 h 217"/>
                <a:gd name="T76" fmla="*/ 4 w 33"/>
                <a:gd name="T77" fmla="*/ 19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217">
                  <a:moveTo>
                    <a:pt x="4" y="192"/>
                  </a:moveTo>
                  <a:lnTo>
                    <a:pt x="4" y="175"/>
                  </a:lnTo>
                  <a:lnTo>
                    <a:pt x="4" y="154"/>
                  </a:lnTo>
                  <a:lnTo>
                    <a:pt x="4" y="134"/>
                  </a:lnTo>
                  <a:lnTo>
                    <a:pt x="4" y="108"/>
                  </a:lnTo>
                  <a:lnTo>
                    <a:pt x="4" y="54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1" y="8"/>
                  </a:lnTo>
                  <a:lnTo>
                    <a:pt x="29" y="12"/>
                  </a:lnTo>
                  <a:lnTo>
                    <a:pt x="33" y="17"/>
                  </a:lnTo>
                  <a:lnTo>
                    <a:pt x="33" y="21"/>
                  </a:lnTo>
                  <a:lnTo>
                    <a:pt x="33" y="25"/>
                  </a:lnTo>
                  <a:lnTo>
                    <a:pt x="33" y="29"/>
                  </a:lnTo>
                  <a:lnTo>
                    <a:pt x="33" y="33"/>
                  </a:lnTo>
                  <a:lnTo>
                    <a:pt x="33" y="37"/>
                  </a:lnTo>
                  <a:lnTo>
                    <a:pt x="33" y="46"/>
                  </a:lnTo>
                  <a:lnTo>
                    <a:pt x="33" y="54"/>
                  </a:lnTo>
                  <a:lnTo>
                    <a:pt x="33" y="63"/>
                  </a:lnTo>
                  <a:lnTo>
                    <a:pt x="33" y="75"/>
                  </a:lnTo>
                  <a:lnTo>
                    <a:pt x="33" y="88"/>
                  </a:lnTo>
                  <a:lnTo>
                    <a:pt x="33" y="104"/>
                  </a:lnTo>
                  <a:lnTo>
                    <a:pt x="33" y="117"/>
                  </a:lnTo>
                  <a:lnTo>
                    <a:pt x="33" y="134"/>
                  </a:lnTo>
                  <a:lnTo>
                    <a:pt x="29" y="146"/>
                  </a:lnTo>
                  <a:lnTo>
                    <a:pt x="29" y="159"/>
                  </a:lnTo>
                  <a:lnTo>
                    <a:pt x="29" y="167"/>
                  </a:lnTo>
                  <a:lnTo>
                    <a:pt x="29" y="179"/>
                  </a:lnTo>
                  <a:lnTo>
                    <a:pt x="29" y="188"/>
                  </a:lnTo>
                  <a:lnTo>
                    <a:pt x="29" y="196"/>
                  </a:lnTo>
                  <a:lnTo>
                    <a:pt x="25" y="205"/>
                  </a:lnTo>
                  <a:lnTo>
                    <a:pt x="21" y="213"/>
                  </a:lnTo>
                  <a:lnTo>
                    <a:pt x="21" y="217"/>
                  </a:lnTo>
                  <a:lnTo>
                    <a:pt x="16" y="217"/>
                  </a:lnTo>
                  <a:lnTo>
                    <a:pt x="12" y="217"/>
                  </a:lnTo>
                  <a:lnTo>
                    <a:pt x="8" y="209"/>
                  </a:lnTo>
                  <a:lnTo>
                    <a:pt x="8" y="200"/>
                  </a:lnTo>
                  <a:lnTo>
                    <a:pt x="4" y="192"/>
                  </a:lnTo>
                  <a:lnTo>
                    <a:pt x="4" y="1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6">
              <a:extLst>
                <a:ext uri="{FF2B5EF4-FFF2-40B4-BE49-F238E27FC236}">
                  <a16:creationId xmlns:a16="http://schemas.microsoft.com/office/drawing/2014/main" id="{16880D9C-989E-4F9A-A809-1C741D806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498" y="23326866"/>
              <a:ext cx="2116404" cy="408067"/>
            </a:xfrm>
            <a:custGeom>
              <a:avLst/>
              <a:gdLst>
                <a:gd name="T0" fmla="*/ 113 w 306"/>
                <a:gd name="T1" fmla="*/ 46 h 59"/>
                <a:gd name="T2" fmla="*/ 84 w 306"/>
                <a:gd name="T3" fmla="*/ 51 h 59"/>
                <a:gd name="T4" fmla="*/ 50 w 306"/>
                <a:gd name="T5" fmla="*/ 59 h 59"/>
                <a:gd name="T6" fmla="*/ 30 w 306"/>
                <a:gd name="T7" fmla="*/ 59 h 59"/>
                <a:gd name="T8" fmla="*/ 25 w 306"/>
                <a:gd name="T9" fmla="*/ 59 h 59"/>
                <a:gd name="T10" fmla="*/ 17 w 306"/>
                <a:gd name="T11" fmla="*/ 55 h 59"/>
                <a:gd name="T12" fmla="*/ 4 w 306"/>
                <a:gd name="T13" fmla="*/ 51 h 59"/>
                <a:gd name="T14" fmla="*/ 0 w 306"/>
                <a:gd name="T15" fmla="*/ 42 h 59"/>
                <a:gd name="T16" fmla="*/ 0 w 306"/>
                <a:gd name="T17" fmla="*/ 38 h 59"/>
                <a:gd name="T18" fmla="*/ 9 w 306"/>
                <a:gd name="T19" fmla="*/ 38 h 59"/>
                <a:gd name="T20" fmla="*/ 21 w 306"/>
                <a:gd name="T21" fmla="*/ 34 h 59"/>
                <a:gd name="T22" fmla="*/ 42 w 306"/>
                <a:gd name="T23" fmla="*/ 34 h 59"/>
                <a:gd name="T24" fmla="*/ 88 w 306"/>
                <a:gd name="T25" fmla="*/ 30 h 59"/>
                <a:gd name="T26" fmla="*/ 134 w 306"/>
                <a:gd name="T27" fmla="*/ 21 h 59"/>
                <a:gd name="T28" fmla="*/ 180 w 306"/>
                <a:gd name="T29" fmla="*/ 13 h 59"/>
                <a:gd name="T30" fmla="*/ 218 w 306"/>
                <a:gd name="T31" fmla="*/ 9 h 59"/>
                <a:gd name="T32" fmla="*/ 239 w 306"/>
                <a:gd name="T33" fmla="*/ 5 h 59"/>
                <a:gd name="T34" fmla="*/ 255 w 306"/>
                <a:gd name="T35" fmla="*/ 0 h 59"/>
                <a:gd name="T36" fmla="*/ 264 w 306"/>
                <a:gd name="T37" fmla="*/ 0 h 59"/>
                <a:gd name="T38" fmla="*/ 272 w 306"/>
                <a:gd name="T39" fmla="*/ 0 h 59"/>
                <a:gd name="T40" fmla="*/ 285 w 306"/>
                <a:gd name="T41" fmla="*/ 5 h 59"/>
                <a:gd name="T42" fmla="*/ 297 w 306"/>
                <a:gd name="T43" fmla="*/ 9 h 59"/>
                <a:gd name="T44" fmla="*/ 306 w 306"/>
                <a:gd name="T45" fmla="*/ 17 h 59"/>
                <a:gd name="T46" fmla="*/ 306 w 306"/>
                <a:gd name="T47" fmla="*/ 25 h 59"/>
                <a:gd name="T48" fmla="*/ 301 w 306"/>
                <a:gd name="T49" fmla="*/ 30 h 59"/>
                <a:gd name="T50" fmla="*/ 293 w 306"/>
                <a:gd name="T51" fmla="*/ 30 h 59"/>
                <a:gd name="T52" fmla="*/ 280 w 306"/>
                <a:gd name="T53" fmla="*/ 30 h 59"/>
                <a:gd name="T54" fmla="*/ 264 w 306"/>
                <a:gd name="T55" fmla="*/ 34 h 59"/>
                <a:gd name="T56" fmla="*/ 230 w 306"/>
                <a:gd name="T57" fmla="*/ 34 h 59"/>
                <a:gd name="T58" fmla="*/ 193 w 306"/>
                <a:gd name="T59" fmla="*/ 38 h 59"/>
                <a:gd name="T60" fmla="*/ 151 w 306"/>
                <a:gd name="T61" fmla="*/ 42 h 59"/>
                <a:gd name="T62" fmla="*/ 126 w 306"/>
                <a:gd name="T63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6" h="59">
                  <a:moveTo>
                    <a:pt x="126" y="46"/>
                  </a:moveTo>
                  <a:lnTo>
                    <a:pt x="113" y="46"/>
                  </a:lnTo>
                  <a:lnTo>
                    <a:pt x="96" y="51"/>
                  </a:lnTo>
                  <a:lnTo>
                    <a:pt x="84" y="51"/>
                  </a:lnTo>
                  <a:lnTo>
                    <a:pt x="67" y="55"/>
                  </a:lnTo>
                  <a:lnTo>
                    <a:pt x="50" y="59"/>
                  </a:lnTo>
                  <a:lnTo>
                    <a:pt x="38" y="59"/>
                  </a:lnTo>
                  <a:lnTo>
                    <a:pt x="30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7" y="55"/>
                  </a:lnTo>
                  <a:lnTo>
                    <a:pt x="13" y="55"/>
                  </a:lnTo>
                  <a:lnTo>
                    <a:pt x="4" y="51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9" y="38"/>
                  </a:lnTo>
                  <a:lnTo>
                    <a:pt x="13" y="38"/>
                  </a:lnTo>
                  <a:lnTo>
                    <a:pt x="21" y="34"/>
                  </a:lnTo>
                  <a:lnTo>
                    <a:pt x="30" y="34"/>
                  </a:lnTo>
                  <a:lnTo>
                    <a:pt x="42" y="34"/>
                  </a:lnTo>
                  <a:lnTo>
                    <a:pt x="59" y="30"/>
                  </a:lnTo>
                  <a:lnTo>
                    <a:pt x="88" y="30"/>
                  </a:lnTo>
                  <a:lnTo>
                    <a:pt x="117" y="25"/>
                  </a:lnTo>
                  <a:lnTo>
                    <a:pt x="134" y="21"/>
                  </a:lnTo>
                  <a:lnTo>
                    <a:pt x="155" y="17"/>
                  </a:lnTo>
                  <a:lnTo>
                    <a:pt x="180" y="13"/>
                  </a:lnTo>
                  <a:lnTo>
                    <a:pt x="205" y="9"/>
                  </a:lnTo>
                  <a:lnTo>
                    <a:pt x="218" y="9"/>
                  </a:lnTo>
                  <a:lnTo>
                    <a:pt x="230" y="5"/>
                  </a:lnTo>
                  <a:lnTo>
                    <a:pt x="239" y="5"/>
                  </a:lnTo>
                  <a:lnTo>
                    <a:pt x="247" y="5"/>
                  </a:lnTo>
                  <a:lnTo>
                    <a:pt x="255" y="0"/>
                  </a:lnTo>
                  <a:lnTo>
                    <a:pt x="260" y="0"/>
                  </a:lnTo>
                  <a:lnTo>
                    <a:pt x="264" y="0"/>
                  </a:lnTo>
                  <a:lnTo>
                    <a:pt x="268" y="0"/>
                  </a:lnTo>
                  <a:lnTo>
                    <a:pt x="272" y="0"/>
                  </a:lnTo>
                  <a:lnTo>
                    <a:pt x="276" y="0"/>
                  </a:lnTo>
                  <a:lnTo>
                    <a:pt x="285" y="5"/>
                  </a:lnTo>
                  <a:lnTo>
                    <a:pt x="289" y="5"/>
                  </a:lnTo>
                  <a:lnTo>
                    <a:pt x="297" y="9"/>
                  </a:lnTo>
                  <a:lnTo>
                    <a:pt x="301" y="13"/>
                  </a:lnTo>
                  <a:lnTo>
                    <a:pt x="306" y="17"/>
                  </a:lnTo>
                  <a:lnTo>
                    <a:pt x="306" y="17"/>
                  </a:lnTo>
                  <a:lnTo>
                    <a:pt x="306" y="25"/>
                  </a:lnTo>
                  <a:lnTo>
                    <a:pt x="306" y="25"/>
                  </a:lnTo>
                  <a:lnTo>
                    <a:pt x="301" y="30"/>
                  </a:lnTo>
                  <a:lnTo>
                    <a:pt x="297" y="30"/>
                  </a:lnTo>
                  <a:lnTo>
                    <a:pt x="293" y="30"/>
                  </a:lnTo>
                  <a:lnTo>
                    <a:pt x="289" y="30"/>
                  </a:lnTo>
                  <a:lnTo>
                    <a:pt x="280" y="30"/>
                  </a:lnTo>
                  <a:lnTo>
                    <a:pt x="276" y="30"/>
                  </a:lnTo>
                  <a:lnTo>
                    <a:pt x="264" y="34"/>
                  </a:lnTo>
                  <a:lnTo>
                    <a:pt x="255" y="34"/>
                  </a:lnTo>
                  <a:lnTo>
                    <a:pt x="230" y="34"/>
                  </a:lnTo>
                  <a:lnTo>
                    <a:pt x="214" y="34"/>
                  </a:lnTo>
                  <a:lnTo>
                    <a:pt x="193" y="38"/>
                  </a:lnTo>
                  <a:lnTo>
                    <a:pt x="176" y="38"/>
                  </a:lnTo>
                  <a:lnTo>
                    <a:pt x="151" y="42"/>
                  </a:lnTo>
                  <a:lnTo>
                    <a:pt x="126" y="46"/>
                  </a:lnTo>
                  <a:lnTo>
                    <a:pt x="126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EF3E6181-A691-4208-92F4-32423B394738}"/>
              </a:ext>
            </a:extLst>
          </p:cNvPr>
          <p:cNvGrpSpPr/>
          <p:nvPr/>
        </p:nvGrpSpPr>
        <p:grpSpPr>
          <a:xfrm>
            <a:off x="7363908" y="2584253"/>
            <a:ext cx="1272613" cy="1936579"/>
            <a:chOff x="5729775" y="23326866"/>
            <a:chExt cx="1272613" cy="1936579"/>
          </a:xfrm>
        </p:grpSpPr>
        <p:sp>
          <p:nvSpPr>
            <p:cNvPr id="9" name="Freeform 127">
              <a:extLst>
                <a:ext uri="{FF2B5EF4-FFF2-40B4-BE49-F238E27FC236}">
                  <a16:creationId xmlns:a16="http://schemas.microsoft.com/office/drawing/2014/main" id="{67273618-8124-4767-BC56-849E90E12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9775" y="23472107"/>
              <a:ext cx="262821" cy="1646092"/>
            </a:xfrm>
            <a:custGeom>
              <a:avLst/>
              <a:gdLst>
                <a:gd name="T0" fmla="*/ 38 w 38"/>
                <a:gd name="T1" fmla="*/ 9 h 238"/>
                <a:gd name="T2" fmla="*/ 38 w 38"/>
                <a:gd name="T3" fmla="*/ 42 h 238"/>
                <a:gd name="T4" fmla="*/ 38 w 38"/>
                <a:gd name="T5" fmla="*/ 71 h 238"/>
                <a:gd name="T6" fmla="*/ 38 w 38"/>
                <a:gd name="T7" fmla="*/ 101 h 238"/>
                <a:gd name="T8" fmla="*/ 38 w 38"/>
                <a:gd name="T9" fmla="*/ 126 h 238"/>
                <a:gd name="T10" fmla="*/ 38 w 38"/>
                <a:gd name="T11" fmla="*/ 147 h 238"/>
                <a:gd name="T12" fmla="*/ 34 w 38"/>
                <a:gd name="T13" fmla="*/ 163 h 238"/>
                <a:gd name="T14" fmla="*/ 34 w 38"/>
                <a:gd name="T15" fmla="*/ 180 h 238"/>
                <a:gd name="T16" fmla="*/ 34 w 38"/>
                <a:gd name="T17" fmla="*/ 192 h 238"/>
                <a:gd name="T18" fmla="*/ 34 w 38"/>
                <a:gd name="T19" fmla="*/ 205 h 238"/>
                <a:gd name="T20" fmla="*/ 34 w 38"/>
                <a:gd name="T21" fmla="*/ 213 h 238"/>
                <a:gd name="T22" fmla="*/ 30 w 38"/>
                <a:gd name="T23" fmla="*/ 222 h 238"/>
                <a:gd name="T24" fmla="*/ 30 w 38"/>
                <a:gd name="T25" fmla="*/ 230 h 238"/>
                <a:gd name="T26" fmla="*/ 30 w 38"/>
                <a:gd name="T27" fmla="*/ 234 h 238"/>
                <a:gd name="T28" fmla="*/ 25 w 38"/>
                <a:gd name="T29" fmla="*/ 234 h 238"/>
                <a:gd name="T30" fmla="*/ 25 w 38"/>
                <a:gd name="T31" fmla="*/ 238 h 238"/>
                <a:gd name="T32" fmla="*/ 21 w 38"/>
                <a:gd name="T33" fmla="*/ 238 h 238"/>
                <a:gd name="T34" fmla="*/ 17 w 38"/>
                <a:gd name="T35" fmla="*/ 234 h 238"/>
                <a:gd name="T36" fmla="*/ 13 w 38"/>
                <a:gd name="T37" fmla="*/ 230 h 238"/>
                <a:gd name="T38" fmla="*/ 9 w 38"/>
                <a:gd name="T39" fmla="*/ 226 h 238"/>
                <a:gd name="T40" fmla="*/ 9 w 38"/>
                <a:gd name="T41" fmla="*/ 218 h 238"/>
                <a:gd name="T42" fmla="*/ 5 w 38"/>
                <a:gd name="T43" fmla="*/ 209 h 238"/>
                <a:gd name="T44" fmla="*/ 5 w 38"/>
                <a:gd name="T45" fmla="*/ 205 h 238"/>
                <a:gd name="T46" fmla="*/ 5 w 38"/>
                <a:gd name="T47" fmla="*/ 201 h 238"/>
                <a:gd name="T48" fmla="*/ 5 w 38"/>
                <a:gd name="T49" fmla="*/ 197 h 238"/>
                <a:gd name="T50" fmla="*/ 5 w 38"/>
                <a:gd name="T51" fmla="*/ 192 h 238"/>
                <a:gd name="T52" fmla="*/ 5 w 38"/>
                <a:gd name="T53" fmla="*/ 184 h 238"/>
                <a:gd name="T54" fmla="*/ 9 w 38"/>
                <a:gd name="T55" fmla="*/ 172 h 238"/>
                <a:gd name="T56" fmla="*/ 9 w 38"/>
                <a:gd name="T57" fmla="*/ 155 h 238"/>
                <a:gd name="T58" fmla="*/ 9 w 38"/>
                <a:gd name="T59" fmla="*/ 138 h 238"/>
                <a:gd name="T60" fmla="*/ 9 w 38"/>
                <a:gd name="T61" fmla="*/ 126 h 238"/>
                <a:gd name="T62" fmla="*/ 13 w 38"/>
                <a:gd name="T63" fmla="*/ 117 h 238"/>
                <a:gd name="T64" fmla="*/ 13 w 38"/>
                <a:gd name="T65" fmla="*/ 109 h 238"/>
                <a:gd name="T66" fmla="*/ 13 w 38"/>
                <a:gd name="T67" fmla="*/ 101 h 238"/>
                <a:gd name="T68" fmla="*/ 13 w 38"/>
                <a:gd name="T69" fmla="*/ 88 h 238"/>
                <a:gd name="T70" fmla="*/ 9 w 38"/>
                <a:gd name="T71" fmla="*/ 75 h 238"/>
                <a:gd name="T72" fmla="*/ 9 w 38"/>
                <a:gd name="T73" fmla="*/ 59 h 238"/>
                <a:gd name="T74" fmla="*/ 9 w 38"/>
                <a:gd name="T75" fmla="*/ 46 h 238"/>
                <a:gd name="T76" fmla="*/ 9 w 38"/>
                <a:gd name="T77" fmla="*/ 34 h 238"/>
                <a:gd name="T78" fmla="*/ 5 w 38"/>
                <a:gd name="T79" fmla="*/ 25 h 238"/>
                <a:gd name="T80" fmla="*/ 5 w 38"/>
                <a:gd name="T81" fmla="*/ 17 h 238"/>
                <a:gd name="T82" fmla="*/ 0 w 38"/>
                <a:gd name="T83" fmla="*/ 13 h 238"/>
                <a:gd name="T84" fmla="*/ 0 w 38"/>
                <a:gd name="T85" fmla="*/ 9 h 238"/>
                <a:gd name="T86" fmla="*/ 0 w 38"/>
                <a:gd name="T87" fmla="*/ 9 h 238"/>
                <a:gd name="T88" fmla="*/ 5 w 38"/>
                <a:gd name="T89" fmla="*/ 4 h 238"/>
                <a:gd name="T90" fmla="*/ 9 w 38"/>
                <a:gd name="T91" fmla="*/ 0 h 238"/>
                <a:gd name="T92" fmla="*/ 13 w 38"/>
                <a:gd name="T93" fmla="*/ 0 h 238"/>
                <a:gd name="T94" fmla="*/ 25 w 38"/>
                <a:gd name="T95" fmla="*/ 4 h 238"/>
                <a:gd name="T96" fmla="*/ 38 w 38"/>
                <a:gd name="T97" fmla="*/ 9 h 238"/>
                <a:gd name="T98" fmla="*/ 38 w 38"/>
                <a:gd name="T99" fmla="*/ 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238">
                  <a:moveTo>
                    <a:pt x="38" y="9"/>
                  </a:moveTo>
                  <a:lnTo>
                    <a:pt x="38" y="42"/>
                  </a:lnTo>
                  <a:lnTo>
                    <a:pt x="38" y="71"/>
                  </a:lnTo>
                  <a:lnTo>
                    <a:pt x="38" y="101"/>
                  </a:lnTo>
                  <a:lnTo>
                    <a:pt x="38" y="126"/>
                  </a:lnTo>
                  <a:lnTo>
                    <a:pt x="38" y="147"/>
                  </a:lnTo>
                  <a:lnTo>
                    <a:pt x="34" y="163"/>
                  </a:lnTo>
                  <a:lnTo>
                    <a:pt x="34" y="180"/>
                  </a:lnTo>
                  <a:lnTo>
                    <a:pt x="34" y="192"/>
                  </a:lnTo>
                  <a:lnTo>
                    <a:pt x="34" y="205"/>
                  </a:lnTo>
                  <a:lnTo>
                    <a:pt x="34" y="213"/>
                  </a:lnTo>
                  <a:lnTo>
                    <a:pt x="30" y="222"/>
                  </a:lnTo>
                  <a:lnTo>
                    <a:pt x="30" y="230"/>
                  </a:lnTo>
                  <a:lnTo>
                    <a:pt x="30" y="234"/>
                  </a:lnTo>
                  <a:lnTo>
                    <a:pt x="25" y="234"/>
                  </a:lnTo>
                  <a:lnTo>
                    <a:pt x="25" y="238"/>
                  </a:lnTo>
                  <a:lnTo>
                    <a:pt x="21" y="238"/>
                  </a:lnTo>
                  <a:lnTo>
                    <a:pt x="17" y="234"/>
                  </a:lnTo>
                  <a:lnTo>
                    <a:pt x="13" y="230"/>
                  </a:lnTo>
                  <a:lnTo>
                    <a:pt x="9" y="226"/>
                  </a:lnTo>
                  <a:lnTo>
                    <a:pt x="9" y="218"/>
                  </a:lnTo>
                  <a:lnTo>
                    <a:pt x="5" y="209"/>
                  </a:lnTo>
                  <a:lnTo>
                    <a:pt x="5" y="205"/>
                  </a:lnTo>
                  <a:lnTo>
                    <a:pt x="5" y="201"/>
                  </a:lnTo>
                  <a:lnTo>
                    <a:pt x="5" y="197"/>
                  </a:lnTo>
                  <a:lnTo>
                    <a:pt x="5" y="192"/>
                  </a:lnTo>
                  <a:lnTo>
                    <a:pt x="5" y="184"/>
                  </a:lnTo>
                  <a:lnTo>
                    <a:pt x="9" y="172"/>
                  </a:lnTo>
                  <a:lnTo>
                    <a:pt x="9" y="155"/>
                  </a:lnTo>
                  <a:lnTo>
                    <a:pt x="9" y="138"/>
                  </a:lnTo>
                  <a:lnTo>
                    <a:pt x="9" y="126"/>
                  </a:lnTo>
                  <a:lnTo>
                    <a:pt x="13" y="117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13" y="88"/>
                  </a:lnTo>
                  <a:lnTo>
                    <a:pt x="9" y="75"/>
                  </a:lnTo>
                  <a:lnTo>
                    <a:pt x="9" y="59"/>
                  </a:lnTo>
                  <a:lnTo>
                    <a:pt x="9" y="46"/>
                  </a:lnTo>
                  <a:lnTo>
                    <a:pt x="9" y="34"/>
                  </a:lnTo>
                  <a:lnTo>
                    <a:pt x="5" y="25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5" y="4"/>
                  </a:lnTo>
                  <a:lnTo>
                    <a:pt x="38" y="9"/>
                  </a:lnTo>
                  <a:lnTo>
                    <a:pt x="38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8">
              <a:extLst>
                <a:ext uri="{FF2B5EF4-FFF2-40B4-BE49-F238E27FC236}">
                  <a16:creationId xmlns:a16="http://schemas.microsoft.com/office/drawing/2014/main" id="{1D8A7579-2C03-4D76-A4CB-89ABCE43B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7355" y="23326866"/>
              <a:ext cx="1155033" cy="1936579"/>
            </a:xfrm>
            <a:custGeom>
              <a:avLst/>
              <a:gdLst>
                <a:gd name="T0" fmla="*/ 100 w 167"/>
                <a:gd name="T1" fmla="*/ 38 h 280"/>
                <a:gd name="T2" fmla="*/ 75 w 167"/>
                <a:gd name="T3" fmla="*/ 38 h 280"/>
                <a:gd name="T4" fmla="*/ 42 w 167"/>
                <a:gd name="T5" fmla="*/ 46 h 280"/>
                <a:gd name="T6" fmla="*/ 13 w 167"/>
                <a:gd name="T7" fmla="*/ 46 h 280"/>
                <a:gd name="T8" fmla="*/ 0 w 167"/>
                <a:gd name="T9" fmla="*/ 30 h 280"/>
                <a:gd name="T10" fmla="*/ 17 w 167"/>
                <a:gd name="T11" fmla="*/ 25 h 280"/>
                <a:gd name="T12" fmla="*/ 46 w 167"/>
                <a:gd name="T13" fmla="*/ 21 h 280"/>
                <a:gd name="T14" fmla="*/ 71 w 167"/>
                <a:gd name="T15" fmla="*/ 17 h 280"/>
                <a:gd name="T16" fmla="*/ 96 w 167"/>
                <a:gd name="T17" fmla="*/ 13 h 280"/>
                <a:gd name="T18" fmla="*/ 113 w 167"/>
                <a:gd name="T19" fmla="*/ 9 h 280"/>
                <a:gd name="T20" fmla="*/ 121 w 167"/>
                <a:gd name="T21" fmla="*/ 0 h 280"/>
                <a:gd name="T22" fmla="*/ 126 w 167"/>
                <a:gd name="T23" fmla="*/ 0 h 280"/>
                <a:gd name="T24" fmla="*/ 134 w 167"/>
                <a:gd name="T25" fmla="*/ 0 h 280"/>
                <a:gd name="T26" fmla="*/ 146 w 167"/>
                <a:gd name="T27" fmla="*/ 9 h 280"/>
                <a:gd name="T28" fmla="*/ 159 w 167"/>
                <a:gd name="T29" fmla="*/ 17 h 280"/>
                <a:gd name="T30" fmla="*/ 167 w 167"/>
                <a:gd name="T31" fmla="*/ 25 h 280"/>
                <a:gd name="T32" fmla="*/ 167 w 167"/>
                <a:gd name="T33" fmla="*/ 34 h 280"/>
                <a:gd name="T34" fmla="*/ 159 w 167"/>
                <a:gd name="T35" fmla="*/ 42 h 280"/>
                <a:gd name="T36" fmla="*/ 155 w 167"/>
                <a:gd name="T37" fmla="*/ 55 h 280"/>
                <a:gd name="T38" fmla="*/ 155 w 167"/>
                <a:gd name="T39" fmla="*/ 71 h 280"/>
                <a:gd name="T40" fmla="*/ 155 w 167"/>
                <a:gd name="T41" fmla="*/ 96 h 280"/>
                <a:gd name="T42" fmla="*/ 155 w 167"/>
                <a:gd name="T43" fmla="*/ 130 h 280"/>
                <a:gd name="T44" fmla="*/ 155 w 167"/>
                <a:gd name="T45" fmla="*/ 168 h 280"/>
                <a:gd name="T46" fmla="*/ 155 w 167"/>
                <a:gd name="T47" fmla="*/ 213 h 280"/>
                <a:gd name="T48" fmla="*/ 151 w 167"/>
                <a:gd name="T49" fmla="*/ 247 h 280"/>
                <a:gd name="T50" fmla="*/ 142 w 167"/>
                <a:gd name="T51" fmla="*/ 268 h 280"/>
                <a:gd name="T52" fmla="*/ 134 w 167"/>
                <a:gd name="T53" fmla="*/ 280 h 280"/>
                <a:gd name="T54" fmla="*/ 126 w 167"/>
                <a:gd name="T55" fmla="*/ 280 h 280"/>
                <a:gd name="T56" fmla="*/ 121 w 167"/>
                <a:gd name="T57" fmla="*/ 272 h 280"/>
                <a:gd name="T58" fmla="*/ 121 w 167"/>
                <a:gd name="T59" fmla="*/ 255 h 280"/>
                <a:gd name="T60" fmla="*/ 109 w 167"/>
                <a:gd name="T61" fmla="*/ 226 h 280"/>
                <a:gd name="T62" fmla="*/ 109 w 167"/>
                <a:gd name="T63" fmla="*/ 213 h 280"/>
                <a:gd name="T64" fmla="*/ 121 w 167"/>
                <a:gd name="T65" fmla="*/ 213 h 280"/>
                <a:gd name="T66" fmla="*/ 121 w 167"/>
                <a:gd name="T67" fmla="*/ 209 h 280"/>
                <a:gd name="T68" fmla="*/ 121 w 167"/>
                <a:gd name="T69" fmla="*/ 205 h 280"/>
                <a:gd name="T70" fmla="*/ 121 w 167"/>
                <a:gd name="T71" fmla="*/ 193 h 280"/>
                <a:gd name="T72" fmla="*/ 126 w 167"/>
                <a:gd name="T73" fmla="*/ 180 h 280"/>
                <a:gd name="T74" fmla="*/ 126 w 167"/>
                <a:gd name="T75" fmla="*/ 151 h 280"/>
                <a:gd name="T76" fmla="*/ 126 w 167"/>
                <a:gd name="T77" fmla="*/ 117 h 280"/>
                <a:gd name="T78" fmla="*/ 126 w 167"/>
                <a:gd name="T79" fmla="*/ 92 h 280"/>
                <a:gd name="T80" fmla="*/ 126 w 167"/>
                <a:gd name="T81" fmla="*/ 59 h 280"/>
                <a:gd name="T82" fmla="*/ 121 w 167"/>
                <a:gd name="T83" fmla="*/ 46 h 280"/>
                <a:gd name="T84" fmla="*/ 121 w 167"/>
                <a:gd name="T85" fmla="*/ 38 h 280"/>
                <a:gd name="T86" fmla="*/ 117 w 167"/>
                <a:gd name="T87" fmla="*/ 38 h 280"/>
                <a:gd name="T88" fmla="*/ 109 w 167"/>
                <a:gd name="T89" fmla="*/ 38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7" h="280">
                  <a:moveTo>
                    <a:pt x="109" y="38"/>
                  </a:moveTo>
                  <a:lnTo>
                    <a:pt x="100" y="38"/>
                  </a:lnTo>
                  <a:lnTo>
                    <a:pt x="88" y="38"/>
                  </a:lnTo>
                  <a:lnTo>
                    <a:pt x="75" y="38"/>
                  </a:lnTo>
                  <a:lnTo>
                    <a:pt x="59" y="42"/>
                  </a:lnTo>
                  <a:lnTo>
                    <a:pt x="42" y="46"/>
                  </a:lnTo>
                  <a:lnTo>
                    <a:pt x="25" y="46"/>
                  </a:lnTo>
                  <a:lnTo>
                    <a:pt x="13" y="46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8" y="30"/>
                  </a:lnTo>
                  <a:lnTo>
                    <a:pt x="17" y="25"/>
                  </a:lnTo>
                  <a:lnTo>
                    <a:pt x="38" y="25"/>
                  </a:lnTo>
                  <a:lnTo>
                    <a:pt x="46" y="21"/>
                  </a:lnTo>
                  <a:lnTo>
                    <a:pt x="59" y="21"/>
                  </a:lnTo>
                  <a:lnTo>
                    <a:pt x="71" y="17"/>
                  </a:lnTo>
                  <a:lnTo>
                    <a:pt x="84" y="13"/>
                  </a:lnTo>
                  <a:lnTo>
                    <a:pt x="96" y="13"/>
                  </a:lnTo>
                  <a:lnTo>
                    <a:pt x="109" y="9"/>
                  </a:lnTo>
                  <a:lnTo>
                    <a:pt x="113" y="9"/>
                  </a:lnTo>
                  <a:lnTo>
                    <a:pt x="117" y="5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42" y="5"/>
                  </a:lnTo>
                  <a:lnTo>
                    <a:pt x="146" y="9"/>
                  </a:lnTo>
                  <a:lnTo>
                    <a:pt x="155" y="13"/>
                  </a:lnTo>
                  <a:lnTo>
                    <a:pt x="159" y="17"/>
                  </a:lnTo>
                  <a:lnTo>
                    <a:pt x="163" y="21"/>
                  </a:lnTo>
                  <a:lnTo>
                    <a:pt x="167" y="25"/>
                  </a:lnTo>
                  <a:lnTo>
                    <a:pt x="167" y="30"/>
                  </a:lnTo>
                  <a:lnTo>
                    <a:pt x="167" y="34"/>
                  </a:lnTo>
                  <a:lnTo>
                    <a:pt x="159" y="38"/>
                  </a:lnTo>
                  <a:lnTo>
                    <a:pt x="159" y="42"/>
                  </a:lnTo>
                  <a:lnTo>
                    <a:pt x="155" y="46"/>
                  </a:lnTo>
                  <a:lnTo>
                    <a:pt x="155" y="55"/>
                  </a:lnTo>
                  <a:lnTo>
                    <a:pt x="155" y="63"/>
                  </a:lnTo>
                  <a:lnTo>
                    <a:pt x="155" y="71"/>
                  </a:lnTo>
                  <a:lnTo>
                    <a:pt x="155" y="84"/>
                  </a:lnTo>
                  <a:lnTo>
                    <a:pt x="155" y="96"/>
                  </a:lnTo>
                  <a:lnTo>
                    <a:pt x="155" y="113"/>
                  </a:lnTo>
                  <a:lnTo>
                    <a:pt x="155" y="130"/>
                  </a:lnTo>
                  <a:lnTo>
                    <a:pt x="155" y="151"/>
                  </a:lnTo>
                  <a:lnTo>
                    <a:pt x="155" y="168"/>
                  </a:lnTo>
                  <a:lnTo>
                    <a:pt x="155" y="193"/>
                  </a:lnTo>
                  <a:lnTo>
                    <a:pt x="155" y="213"/>
                  </a:lnTo>
                  <a:lnTo>
                    <a:pt x="155" y="230"/>
                  </a:lnTo>
                  <a:lnTo>
                    <a:pt x="151" y="247"/>
                  </a:lnTo>
                  <a:lnTo>
                    <a:pt x="146" y="259"/>
                  </a:lnTo>
                  <a:lnTo>
                    <a:pt x="142" y="268"/>
                  </a:lnTo>
                  <a:lnTo>
                    <a:pt x="138" y="276"/>
                  </a:lnTo>
                  <a:lnTo>
                    <a:pt x="134" y="280"/>
                  </a:lnTo>
                  <a:lnTo>
                    <a:pt x="130" y="280"/>
                  </a:lnTo>
                  <a:lnTo>
                    <a:pt x="126" y="280"/>
                  </a:lnTo>
                  <a:lnTo>
                    <a:pt x="121" y="276"/>
                  </a:lnTo>
                  <a:lnTo>
                    <a:pt x="121" y="272"/>
                  </a:lnTo>
                  <a:lnTo>
                    <a:pt x="121" y="264"/>
                  </a:lnTo>
                  <a:lnTo>
                    <a:pt x="121" y="255"/>
                  </a:lnTo>
                  <a:lnTo>
                    <a:pt x="117" y="243"/>
                  </a:lnTo>
                  <a:lnTo>
                    <a:pt x="109" y="226"/>
                  </a:lnTo>
                  <a:lnTo>
                    <a:pt x="100" y="213"/>
                  </a:lnTo>
                  <a:lnTo>
                    <a:pt x="109" y="213"/>
                  </a:lnTo>
                  <a:lnTo>
                    <a:pt x="117" y="213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5"/>
                  </a:lnTo>
                  <a:lnTo>
                    <a:pt x="121" y="201"/>
                  </a:lnTo>
                  <a:lnTo>
                    <a:pt x="121" y="193"/>
                  </a:lnTo>
                  <a:lnTo>
                    <a:pt x="126" y="188"/>
                  </a:lnTo>
                  <a:lnTo>
                    <a:pt x="126" y="180"/>
                  </a:lnTo>
                  <a:lnTo>
                    <a:pt x="126" y="168"/>
                  </a:lnTo>
                  <a:lnTo>
                    <a:pt x="126" y="151"/>
                  </a:lnTo>
                  <a:lnTo>
                    <a:pt x="126" y="134"/>
                  </a:lnTo>
                  <a:lnTo>
                    <a:pt x="126" y="117"/>
                  </a:lnTo>
                  <a:lnTo>
                    <a:pt x="126" y="101"/>
                  </a:lnTo>
                  <a:lnTo>
                    <a:pt x="126" y="92"/>
                  </a:lnTo>
                  <a:lnTo>
                    <a:pt x="126" y="80"/>
                  </a:lnTo>
                  <a:lnTo>
                    <a:pt x="126" y="59"/>
                  </a:lnTo>
                  <a:lnTo>
                    <a:pt x="121" y="55"/>
                  </a:lnTo>
                  <a:lnTo>
                    <a:pt x="121" y="46"/>
                  </a:lnTo>
                  <a:lnTo>
                    <a:pt x="121" y="42"/>
                  </a:lnTo>
                  <a:lnTo>
                    <a:pt x="121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3" y="38"/>
                  </a:lnTo>
                  <a:lnTo>
                    <a:pt x="109" y="38"/>
                  </a:lnTo>
                  <a:lnTo>
                    <a:pt x="109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9">
              <a:extLst>
                <a:ext uri="{FF2B5EF4-FFF2-40B4-BE49-F238E27FC236}">
                  <a16:creationId xmlns:a16="http://schemas.microsoft.com/office/drawing/2014/main" id="{F371D7F6-CE84-427E-B492-C26CA5930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020" y="24080746"/>
              <a:ext cx="726219" cy="200576"/>
            </a:xfrm>
            <a:custGeom>
              <a:avLst/>
              <a:gdLst>
                <a:gd name="T0" fmla="*/ 76 w 105"/>
                <a:gd name="T1" fmla="*/ 25 h 29"/>
                <a:gd name="T2" fmla="*/ 63 w 105"/>
                <a:gd name="T3" fmla="*/ 25 h 29"/>
                <a:gd name="T4" fmla="*/ 42 w 105"/>
                <a:gd name="T5" fmla="*/ 29 h 29"/>
                <a:gd name="T6" fmla="*/ 21 w 105"/>
                <a:gd name="T7" fmla="*/ 29 h 29"/>
                <a:gd name="T8" fmla="*/ 0 w 105"/>
                <a:gd name="T9" fmla="*/ 29 h 29"/>
                <a:gd name="T10" fmla="*/ 0 w 105"/>
                <a:gd name="T11" fmla="*/ 8 h 29"/>
                <a:gd name="T12" fmla="*/ 17 w 105"/>
                <a:gd name="T13" fmla="*/ 8 h 29"/>
                <a:gd name="T14" fmla="*/ 30 w 105"/>
                <a:gd name="T15" fmla="*/ 4 h 29"/>
                <a:gd name="T16" fmla="*/ 38 w 105"/>
                <a:gd name="T17" fmla="*/ 4 h 29"/>
                <a:gd name="T18" fmla="*/ 59 w 105"/>
                <a:gd name="T19" fmla="*/ 0 h 29"/>
                <a:gd name="T20" fmla="*/ 76 w 105"/>
                <a:gd name="T21" fmla="*/ 0 h 29"/>
                <a:gd name="T22" fmla="*/ 84 w 105"/>
                <a:gd name="T23" fmla="*/ 0 h 29"/>
                <a:gd name="T24" fmla="*/ 96 w 105"/>
                <a:gd name="T25" fmla="*/ 4 h 29"/>
                <a:gd name="T26" fmla="*/ 101 w 105"/>
                <a:gd name="T27" fmla="*/ 4 h 29"/>
                <a:gd name="T28" fmla="*/ 101 w 105"/>
                <a:gd name="T29" fmla="*/ 8 h 29"/>
                <a:gd name="T30" fmla="*/ 105 w 105"/>
                <a:gd name="T31" fmla="*/ 8 h 29"/>
                <a:gd name="T32" fmla="*/ 105 w 105"/>
                <a:gd name="T33" fmla="*/ 13 h 29"/>
                <a:gd name="T34" fmla="*/ 101 w 105"/>
                <a:gd name="T35" fmla="*/ 17 h 29"/>
                <a:gd name="T36" fmla="*/ 96 w 105"/>
                <a:gd name="T37" fmla="*/ 21 h 29"/>
                <a:gd name="T38" fmla="*/ 88 w 105"/>
                <a:gd name="T39" fmla="*/ 21 h 29"/>
                <a:gd name="T40" fmla="*/ 76 w 105"/>
                <a:gd name="T41" fmla="*/ 25 h 29"/>
                <a:gd name="T42" fmla="*/ 76 w 105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29">
                  <a:moveTo>
                    <a:pt x="76" y="25"/>
                  </a:moveTo>
                  <a:lnTo>
                    <a:pt x="63" y="25"/>
                  </a:lnTo>
                  <a:lnTo>
                    <a:pt x="42" y="29"/>
                  </a:lnTo>
                  <a:lnTo>
                    <a:pt x="21" y="29"/>
                  </a:lnTo>
                  <a:lnTo>
                    <a:pt x="0" y="29"/>
                  </a:lnTo>
                  <a:lnTo>
                    <a:pt x="0" y="8"/>
                  </a:lnTo>
                  <a:lnTo>
                    <a:pt x="17" y="8"/>
                  </a:lnTo>
                  <a:lnTo>
                    <a:pt x="30" y="4"/>
                  </a:lnTo>
                  <a:lnTo>
                    <a:pt x="38" y="4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6" y="4"/>
                  </a:lnTo>
                  <a:lnTo>
                    <a:pt x="101" y="4"/>
                  </a:lnTo>
                  <a:lnTo>
                    <a:pt x="101" y="8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88" y="21"/>
                  </a:lnTo>
                  <a:lnTo>
                    <a:pt x="76" y="25"/>
                  </a:lnTo>
                  <a:lnTo>
                    <a:pt x="76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0">
              <a:extLst>
                <a:ext uri="{FF2B5EF4-FFF2-40B4-BE49-F238E27FC236}">
                  <a16:creationId xmlns:a16="http://schemas.microsoft.com/office/drawing/2014/main" id="{3F84B508-2FBB-4C83-A54E-1E8B63EA0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020" y="24800047"/>
              <a:ext cx="809216" cy="117580"/>
            </a:xfrm>
            <a:custGeom>
              <a:avLst/>
              <a:gdLst>
                <a:gd name="T0" fmla="*/ 0 w 117"/>
                <a:gd name="T1" fmla="*/ 9 h 17"/>
                <a:gd name="T2" fmla="*/ 21 w 117"/>
                <a:gd name="T3" fmla="*/ 9 h 17"/>
                <a:gd name="T4" fmla="*/ 38 w 117"/>
                <a:gd name="T5" fmla="*/ 5 h 17"/>
                <a:gd name="T6" fmla="*/ 50 w 117"/>
                <a:gd name="T7" fmla="*/ 0 h 17"/>
                <a:gd name="T8" fmla="*/ 67 w 117"/>
                <a:gd name="T9" fmla="*/ 0 h 17"/>
                <a:gd name="T10" fmla="*/ 76 w 117"/>
                <a:gd name="T11" fmla="*/ 0 h 17"/>
                <a:gd name="T12" fmla="*/ 84 w 117"/>
                <a:gd name="T13" fmla="*/ 0 h 17"/>
                <a:gd name="T14" fmla="*/ 88 w 117"/>
                <a:gd name="T15" fmla="*/ 0 h 17"/>
                <a:gd name="T16" fmla="*/ 92 w 117"/>
                <a:gd name="T17" fmla="*/ 0 h 17"/>
                <a:gd name="T18" fmla="*/ 105 w 117"/>
                <a:gd name="T19" fmla="*/ 0 h 17"/>
                <a:gd name="T20" fmla="*/ 117 w 117"/>
                <a:gd name="T21" fmla="*/ 9 h 17"/>
                <a:gd name="T22" fmla="*/ 101 w 117"/>
                <a:gd name="T23" fmla="*/ 9 h 17"/>
                <a:gd name="T24" fmla="*/ 84 w 117"/>
                <a:gd name="T25" fmla="*/ 9 h 17"/>
                <a:gd name="T26" fmla="*/ 67 w 117"/>
                <a:gd name="T27" fmla="*/ 9 h 17"/>
                <a:gd name="T28" fmla="*/ 50 w 117"/>
                <a:gd name="T29" fmla="*/ 9 h 17"/>
                <a:gd name="T30" fmla="*/ 34 w 117"/>
                <a:gd name="T31" fmla="*/ 13 h 17"/>
                <a:gd name="T32" fmla="*/ 21 w 117"/>
                <a:gd name="T33" fmla="*/ 13 h 17"/>
                <a:gd name="T34" fmla="*/ 17 w 117"/>
                <a:gd name="T35" fmla="*/ 13 h 17"/>
                <a:gd name="T36" fmla="*/ 13 w 117"/>
                <a:gd name="T37" fmla="*/ 17 h 17"/>
                <a:gd name="T38" fmla="*/ 9 w 117"/>
                <a:gd name="T39" fmla="*/ 17 h 17"/>
                <a:gd name="T40" fmla="*/ 9 w 117"/>
                <a:gd name="T41" fmla="*/ 17 h 17"/>
                <a:gd name="T42" fmla="*/ 4 w 117"/>
                <a:gd name="T43" fmla="*/ 13 h 17"/>
                <a:gd name="T44" fmla="*/ 0 w 117"/>
                <a:gd name="T45" fmla="*/ 9 h 17"/>
                <a:gd name="T46" fmla="*/ 0 w 117"/>
                <a:gd name="T4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7">
                  <a:moveTo>
                    <a:pt x="0" y="9"/>
                  </a:moveTo>
                  <a:lnTo>
                    <a:pt x="21" y="9"/>
                  </a:lnTo>
                  <a:lnTo>
                    <a:pt x="38" y="5"/>
                  </a:lnTo>
                  <a:lnTo>
                    <a:pt x="50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105" y="0"/>
                  </a:lnTo>
                  <a:lnTo>
                    <a:pt x="117" y="9"/>
                  </a:lnTo>
                  <a:lnTo>
                    <a:pt x="101" y="9"/>
                  </a:lnTo>
                  <a:lnTo>
                    <a:pt x="84" y="9"/>
                  </a:lnTo>
                  <a:lnTo>
                    <a:pt x="67" y="9"/>
                  </a:lnTo>
                  <a:lnTo>
                    <a:pt x="50" y="9"/>
                  </a:lnTo>
                  <a:lnTo>
                    <a:pt x="34" y="13"/>
                  </a:lnTo>
                  <a:lnTo>
                    <a:pt x="21" y="13"/>
                  </a:lnTo>
                  <a:lnTo>
                    <a:pt x="17" y="13"/>
                  </a:lnTo>
                  <a:lnTo>
                    <a:pt x="13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8121776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组合 168">
            <a:extLst>
              <a:ext uri="{FF2B5EF4-FFF2-40B4-BE49-F238E27FC236}">
                <a16:creationId xmlns:a16="http://schemas.microsoft.com/office/drawing/2014/main" id="{7E7A1A4D-6C98-4FAC-91F7-EE88CCFBADE7}"/>
              </a:ext>
            </a:extLst>
          </p:cNvPr>
          <p:cNvGrpSpPr/>
          <p:nvPr/>
        </p:nvGrpSpPr>
        <p:grpSpPr>
          <a:xfrm>
            <a:off x="3274780" y="2343132"/>
            <a:ext cx="2199400" cy="2199400"/>
            <a:chOff x="2347680" y="25927415"/>
            <a:chExt cx="2199400" cy="2199400"/>
          </a:xfrm>
        </p:grpSpPr>
        <p:sp>
          <p:nvSpPr>
            <p:cNvPr id="170" name="Freeform 131">
              <a:extLst>
                <a:ext uri="{FF2B5EF4-FFF2-40B4-BE49-F238E27FC236}">
                  <a16:creationId xmlns:a16="http://schemas.microsoft.com/office/drawing/2014/main" id="{D668F2D7-A2E4-4546-A56B-62DEC0A18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345" y="26017325"/>
              <a:ext cx="698554" cy="982122"/>
            </a:xfrm>
            <a:custGeom>
              <a:avLst/>
              <a:gdLst>
                <a:gd name="T0" fmla="*/ 84 w 101"/>
                <a:gd name="T1" fmla="*/ 125 h 142"/>
                <a:gd name="T2" fmla="*/ 59 w 101"/>
                <a:gd name="T3" fmla="*/ 129 h 142"/>
                <a:gd name="T4" fmla="*/ 46 w 101"/>
                <a:gd name="T5" fmla="*/ 134 h 142"/>
                <a:gd name="T6" fmla="*/ 34 w 101"/>
                <a:gd name="T7" fmla="*/ 134 h 142"/>
                <a:gd name="T8" fmla="*/ 21 w 101"/>
                <a:gd name="T9" fmla="*/ 138 h 142"/>
                <a:gd name="T10" fmla="*/ 9 w 101"/>
                <a:gd name="T11" fmla="*/ 142 h 142"/>
                <a:gd name="T12" fmla="*/ 4 w 101"/>
                <a:gd name="T13" fmla="*/ 134 h 142"/>
                <a:gd name="T14" fmla="*/ 0 w 101"/>
                <a:gd name="T15" fmla="*/ 125 h 142"/>
                <a:gd name="T16" fmla="*/ 0 w 101"/>
                <a:gd name="T17" fmla="*/ 117 h 142"/>
                <a:gd name="T18" fmla="*/ 4 w 101"/>
                <a:gd name="T19" fmla="*/ 113 h 142"/>
                <a:gd name="T20" fmla="*/ 13 w 101"/>
                <a:gd name="T21" fmla="*/ 104 h 142"/>
                <a:gd name="T22" fmla="*/ 25 w 101"/>
                <a:gd name="T23" fmla="*/ 96 h 142"/>
                <a:gd name="T24" fmla="*/ 38 w 101"/>
                <a:gd name="T25" fmla="*/ 75 h 142"/>
                <a:gd name="T26" fmla="*/ 50 w 101"/>
                <a:gd name="T27" fmla="*/ 54 h 142"/>
                <a:gd name="T28" fmla="*/ 59 w 101"/>
                <a:gd name="T29" fmla="*/ 33 h 142"/>
                <a:gd name="T30" fmla="*/ 63 w 101"/>
                <a:gd name="T31" fmla="*/ 21 h 142"/>
                <a:gd name="T32" fmla="*/ 63 w 101"/>
                <a:gd name="T33" fmla="*/ 12 h 142"/>
                <a:gd name="T34" fmla="*/ 63 w 101"/>
                <a:gd name="T35" fmla="*/ 8 h 142"/>
                <a:gd name="T36" fmla="*/ 67 w 101"/>
                <a:gd name="T37" fmla="*/ 0 h 142"/>
                <a:gd name="T38" fmla="*/ 76 w 101"/>
                <a:gd name="T39" fmla="*/ 0 h 142"/>
                <a:gd name="T40" fmla="*/ 84 w 101"/>
                <a:gd name="T41" fmla="*/ 8 h 142"/>
                <a:gd name="T42" fmla="*/ 96 w 101"/>
                <a:gd name="T43" fmla="*/ 17 h 142"/>
                <a:gd name="T44" fmla="*/ 101 w 101"/>
                <a:gd name="T45" fmla="*/ 29 h 142"/>
                <a:gd name="T46" fmla="*/ 96 w 101"/>
                <a:gd name="T47" fmla="*/ 38 h 142"/>
                <a:gd name="T48" fmla="*/ 80 w 101"/>
                <a:gd name="T49" fmla="*/ 58 h 142"/>
                <a:gd name="T50" fmla="*/ 63 w 101"/>
                <a:gd name="T51" fmla="*/ 79 h 142"/>
                <a:gd name="T52" fmla="*/ 55 w 101"/>
                <a:gd name="T53" fmla="*/ 92 h 142"/>
                <a:gd name="T54" fmla="*/ 50 w 101"/>
                <a:gd name="T55" fmla="*/ 104 h 142"/>
                <a:gd name="T56" fmla="*/ 46 w 101"/>
                <a:gd name="T57" fmla="*/ 109 h 142"/>
                <a:gd name="T58" fmla="*/ 50 w 101"/>
                <a:gd name="T59" fmla="*/ 109 h 142"/>
                <a:gd name="T60" fmla="*/ 59 w 101"/>
                <a:gd name="T61" fmla="*/ 109 h 142"/>
                <a:gd name="T62" fmla="*/ 76 w 101"/>
                <a:gd name="T63" fmla="*/ 109 h 142"/>
                <a:gd name="T64" fmla="*/ 96 w 101"/>
                <a:gd name="T65" fmla="*/ 109 h 142"/>
                <a:gd name="T66" fmla="*/ 96 w 101"/>
                <a:gd name="T67" fmla="*/ 12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42">
                  <a:moveTo>
                    <a:pt x="96" y="125"/>
                  </a:moveTo>
                  <a:lnTo>
                    <a:pt x="84" y="125"/>
                  </a:lnTo>
                  <a:lnTo>
                    <a:pt x="71" y="129"/>
                  </a:lnTo>
                  <a:lnTo>
                    <a:pt x="59" y="129"/>
                  </a:lnTo>
                  <a:lnTo>
                    <a:pt x="50" y="129"/>
                  </a:lnTo>
                  <a:lnTo>
                    <a:pt x="46" y="134"/>
                  </a:lnTo>
                  <a:lnTo>
                    <a:pt x="38" y="134"/>
                  </a:lnTo>
                  <a:lnTo>
                    <a:pt x="34" y="134"/>
                  </a:lnTo>
                  <a:lnTo>
                    <a:pt x="30" y="138"/>
                  </a:lnTo>
                  <a:lnTo>
                    <a:pt x="21" y="138"/>
                  </a:lnTo>
                  <a:lnTo>
                    <a:pt x="13" y="142"/>
                  </a:lnTo>
                  <a:lnTo>
                    <a:pt x="9" y="142"/>
                  </a:lnTo>
                  <a:lnTo>
                    <a:pt x="9" y="138"/>
                  </a:lnTo>
                  <a:lnTo>
                    <a:pt x="4" y="134"/>
                  </a:lnTo>
                  <a:lnTo>
                    <a:pt x="4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9" y="109"/>
                  </a:lnTo>
                  <a:lnTo>
                    <a:pt x="13" y="104"/>
                  </a:lnTo>
                  <a:lnTo>
                    <a:pt x="21" y="104"/>
                  </a:lnTo>
                  <a:lnTo>
                    <a:pt x="25" y="96"/>
                  </a:lnTo>
                  <a:lnTo>
                    <a:pt x="34" y="88"/>
                  </a:lnTo>
                  <a:lnTo>
                    <a:pt x="38" y="75"/>
                  </a:lnTo>
                  <a:lnTo>
                    <a:pt x="46" y="63"/>
                  </a:lnTo>
                  <a:lnTo>
                    <a:pt x="50" y="54"/>
                  </a:lnTo>
                  <a:lnTo>
                    <a:pt x="55" y="42"/>
                  </a:lnTo>
                  <a:lnTo>
                    <a:pt x="59" y="33"/>
                  </a:lnTo>
                  <a:lnTo>
                    <a:pt x="63" y="25"/>
                  </a:lnTo>
                  <a:lnTo>
                    <a:pt x="63" y="21"/>
                  </a:lnTo>
                  <a:lnTo>
                    <a:pt x="63" y="17"/>
                  </a:lnTo>
                  <a:lnTo>
                    <a:pt x="63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7"/>
                  </a:lnTo>
                  <a:lnTo>
                    <a:pt x="96" y="25"/>
                  </a:lnTo>
                  <a:lnTo>
                    <a:pt x="101" y="29"/>
                  </a:lnTo>
                  <a:lnTo>
                    <a:pt x="96" y="33"/>
                  </a:lnTo>
                  <a:lnTo>
                    <a:pt x="96" y="38"/>
                  </a:lnTo>
                  <a:lnTo>
                    <a:pt x="88" y="46"/>
                  </a:lnTo>
                  <a:lnTo>
                    <a:pt x="80" y="58"/>
                  </a:lnTo>
                  <a:lnTo>
                    <a:pt x="71" y="71"/>
                  </a:lnTo>
                  <a:lnTo>
                    <a:pt x="63" y="79"/>
                  </a:lnTo>
                  <a:lnTo>
                    <a:pt x="59" y="88"/>
                  </a:lnTo>
                  <a:lnTo>
                    <a:pt x="55" y="92"/>
                  </a:lnTo>
                  <a:lnTo>
                    <a:pt x="50" y="100"/>
                  </a:lnTo>
                  <a:lnTo>
                    <a:pt x="50" y="104"/>
                  </a:lnTo>
                  <a:lnTo>
                    <a:pt x="46" y="104"/>
                  </a:lnTo>
                  <a:lnTo>
                    <a:pt x="4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5" y="109"/>
                  </a:lnTo>
                  <a:lnTo>
                    <a:pt x="59" y="109"/>
                  </a:lnTo>
                  <a:lnTo>
                    <a:pt x="67" y="109"/>
                  </a:lnTo>
                  <a:lnTo>
                    <a:pt x="76" y="109"/>
                  </a:lnTo>
                  <a:lnTo>
                    <a:pt x="84" y="109"/>
                  </a:lnTo>
                  <a:lnTo>
                    <a:pt x="96" y="109"/>
                  </a:lnTo>
                  <a:lnTo>
                    <a:pt x="96" y="125"/>
                  </a:lnTo>
                  <a:lnTo>
                    <a:pt x="96" y="1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32">
              <a:extLst>
                <a:ext uri="{FF2B5EF4-FFF2-40B4-BE49-F238E27FC236}">
                  <a16:creationId xmlns:a16="http://schemas.microsoft.com/office/drawing/2014/main" id="{3519BAAE-60C8-483E-970A-63A6297CA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556" y="26563719"/>
              <a:ext cx="1362524" cy="318152"/>
            </a:xfrm>
            <a:custGeom>
              <a:avLst/>
              <a:gdLst>
                <a:gd name="T0" fmla="*/ 122 w 197"/>
                <a:gd name="T1" fmla="*/ 5 h 46"/>
                <a:gd name="T2" fmla="*/ 134 w 197"/>
                <a:gd name="T3" fmla="*/ 5 h 46"/>
                <a:gd name="T4" fmla="*/ 147 w 197"/>
                <a:gd name="T5" fmla="*/ 0 h 46"/>
                <a:gd name="T6" fmla="*/ 155 w 197"/>
                <a:gd name="T7" fmla="*/ 0 h 46"/>
                <a:gd name="T8" fmla="*/ 159 w 197"/>
                <a:gd name="T9" fmla="*/ 0 h 46"/>
                <a:gd name="T10" fmla="*/ 172 w 197"/>
                <a:gd name="T11" fmla="*/ 0 h 46"/>
                <a:gd name="T12" fmla="*/ 176 w 197"/>
                <a:gd name="T13" fmla="*/ 0 h 46"/>
                <a:gd name="T14" fmla="*/ 184 w 197"/>
                <a:gd name="T15" fmla="*/ 5 h 46"/>
                <a:gd name="T16" fmla="*/ 189 w 197"/>
                <a:gd name="T17" fmla="*/ 9 h 46"/>
                <a:gd name="T18" fmla="*/ 193 w 197"/>
                <a:gd name="T19" fmla="*/ 13 h 46"/>
                <a:gd name="T20" fmla="*/ 197 w 197"/>
                <a:gd name="T21" fmla="*/ 13 h 46"/>
                <a:gd name="T22" fmla="*/ 197 w 197"/>
                <a:gd name="T23" fmla="*/ 17 h 46"/>
                <a:gd name="T24" fmla="*/ 197 w 197"/>
                <a:gd name="T25" fmla="*/ 21 h 46"/>
                <a:gd name="T26" fmla="*/ 193 w 197"/>
                <a:gd name="T27" fmla="*/ 21 h 46"/>
                <a:gd name="T28" fmla="*/ 189 w 197"/>
                <a:gd name="T29" fmla="*/ 25 h 46"/>
                <a:gd name="T30" fmla="*/ 184 w 197"/>
                <a:gd name="T31" fmla="*/ 25 h 46"/>
                <a:gd name="T32" fmla="*/ 168 w 197"/>
                <a:gd name="T33" fmla="*/ 30 h 46"/>
                <a:gd name="T34" fmla="*/ 159 w 197"/>
                <a:gd name="T35" fmla="*/ 30 h 46"/>
                <a:gd name="T36" fmla="*/ 151 w 197"/>
                <a:gd name="T37" fmla="*/ 30 h 46"/>
                <a:gd name="T38" fmla="*/ 138 w 197"/>
                <a:gd name="T39" fmla="*/ 30 h 46"/>
                <a:gd name="T40" fmla="*/ 122 w 197"/>
                <a:gd name="T41" fmla="*/ 34 h 46"/>
                <a:gd name="T42" fmla="*/ 105 w 197"/>
                <a:gd name="T43" fmla="*/ 34 h 46"/>
                <a:gd name="T44" fmla="*/ 92 w 197"/>
                <a:gd name="T45" fmla="*/ 38 h 46"/>
                <a:gd name="T46" fmla="*/ 80 w 197"/>
                <a:gd name="T47" fmla="*/ 38 h 46"/>
                <a:gd name="T48" fmla="*/ 67 w 197"/>
                <a:gd name="T49" fmla="*/ 42 h 46"/>
                <a:gd name="T50" fmla="*/ 59 w 197"/>
                <a:gd name="T51" fmla="*/ 42 h 46"/>
                <a:gd name="T52" fmla="*/ 51 w 197"/>
                <a:gd name="T53" fmla="*/ 46 h 46"/>
                <a:gd name="T54" fmla="*/ 42 w 197"/>
                <a:gd name="T55" fmla="*/ 46 h 46"/>
                <a:gd name="T56" fmla="*/ 34 w 197"/>
                <a:gd name="T57" fmla="*/ 46 h 46"/>
                <a:gd name="T58" fmla="*/ 30 w 197"/>
                <a:gd name="T59" fmla="*/ 46 h 46"/>
                <a:gd name="T60" fmla="*/ 25 w 197"/>
                <a:gd name="T61" fmla="*/ 46 h 46"/>
                <a:gd name="T62" fmla="*/ 21 w 197"/>
                <a:gd name="T63" fmla="*/ 46 h 46"/>
                <a:gd name="T64" fmla="*/ 17 w 197"/>
                <a:gd name="T65" fmla="*/ 46 h 46"/>
                <a:gd name="T66" fmla="*/ 9 w 197"/>
                <a:gd name="T67" fmla="*/ 42 h 46"/>
                <a:gd name="T68" fmla="*/ 5 w 197"/>
                <a:gd name="T69" fmla="*/ 42 h 46"/>
                <a:gd name="T70" fmla="*/ 5 w 197"/>
                <a:gd name="T71" fmla="*/ 38 h 46"/>
                <a:gd name="T72" fmla="*/ 0 w 197"/>
                <a:gd name="T73" fmla="*/ 34 h 46"/>
                <a:gd name="T74" fmla="*/ 0 w 197"/>
                <a:gd name="T75" fmla="*/ 25 h 46"/>
                <a:gd name="T76" fmla="*/ 9 w 197"/>
                <a:gd name="T77" fmla="*/ 25 h 46"/>
                <a:gd name="T78" fmla="*/ 17 w 197"/>
                <a:gd name="T79" fmla="*/ 25 h 46"/>
                <a:gd name="T80" fmla="*/ 34 w 197"/>
                <a:gd name="T81" fmla="*/ 25 h 46"/>
                <a:gd name="T82" fmla="*/ 38 w 197"/>
                <a:gd name="T83" fmla="*/ 21 h 46"/>
                <a:gd name="T84" fmla="*/ 46 w 197"/>
                <a:gd name="T85" fmla="*/ 21 h 46"/>
                <a:gd name="T86" fmla="*/ 59 w 197"/>
                <a:gd name="T87" fmla="*/ 21 h 46"/>
                <a:gd name="T88" fmla="*/ 71 w 197"/>
                <a:gd name="T89" fmla="*/ 17 h 46"/>
                <a:gd name="T90" fmla="*/ 97 w 197"/>
                <a:gd name="T91" fmla="*/ 13 h 46"/>
                <a:gd name="T92" fmla="*/ 122 w 197"/>
                <a:gd name="T93" fmla="*/ 5 h 46"/>
                <a:gd name="T94" fmla="*/ 122 w 197"/>
                <a:gd name="T95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" h="46">
                  <a:moveTo>
                    <a:pt x="122" y="5"/>
                  </a:moveTo>
                  <a:lnTo>
                    <a:pt x="134" y="5"/>
                  </a:lnTo>
                  <a:lnTo>
                    <a:pt x="147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84" y="5"/>
                  </a:lnTo>
                  <a:lnTo>
                    <a:pt x="189" y="9"/>
                  </a:lnTo>
                  <a:lnTo>
                    <a:pt x="193" y="13"/>
                  </a:lnTo>
                  <a:lnTo>
                    <a:pt x="197" y="13"/>
                  </a:lnTo>
                  <a:lnTo>
                    <a:pt x="197" y="17"/>
                  </a:lnTo>
                  <a:lnTo>
                    <a:pt x="197" y="21"/>
                  </a:lnTo>
                  <a:lnTo>
                    <a:pt x="193" y="21"/>
                  </a:lnTo>
                  <a:lnTo>
                    <a:pt x="189" y="25"/>
                  </a:lnTo>
                  <a:lnTo>
                    <a:pt x="184" y="25"/>
                  </a:lnTo>
                  <a:lnTo>
                    <a:pt x="168" y="30"/>
                  </a:lnTo>
                  <a:lnTo>
                    <a:pt x="159" y="30"/>
                  </a:lnTo>
                  <a:lnTo>
                    <a:pt x="151" y="30"/>
                  </a:lnTo>
                  <a:lnTo>
                    <a:pt x="138" y="30"/>
                  </a:lnTo>
                  <a:lnTo>
                    <a:pt x="122" y="34"/>
                  </a:lnTo>
                  <a:lnTo>
                    <a:pt x="105" y="34"/>
                  </a:lnTo>
                  <a:lnTo>
                    <a:pt x="92" y="38"/>
                  </a:lnTo>
                  <a:lnTo>
                    <a:pt x="80" y="38"/>
                  </a:lnTo>
                  <a:lnTo>
                    <a:pt x="67" y="42"/>
                  </a:lnTo>
                  <a:lnTo>
                    <a:pt x="59" y="42"/>
                  </a:lnTo>
                  <a:lnTo>
                    <a:pt x="51" y="46"/>
                  </a:lnTo>
                  <a:lnTo>
                    <a:pt x="42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9" y="42"/>
                  </a:lnTo>
                  <a:lnTo>
                    <a:pt x="5" y="42"/>
                  </a:lnTo>
                  <a:lnTo>
                    <a:pt x="5" y="38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17" y="25"/>
                  </a:lnTo>
                  <a:lnTo>
                    <a:pt x="34" y="25"/>
                  </a:lnTo>
                  <a:lnTo>
                    <a:pt x="38" y="21"/>
                  </a:lnTo>
                  <a:lnTo>
                    <a:pt x="46" y="21"/>
                  </a:lnTo>
                  <a:lnTo>
                    <a:pt x="59" y="21"/>
                  </a:lnTo>
                  <a:lnTo>
                    <a:pt x="71" y="17"/>
                  </a:lnTo>
                  <a:lnTo>
                    <a:pt x="97" y="13"/>
                  </a:lnTo>
                  <a:lnTo>
                    <a:pt x="122" y="5"/>
                  </a:lnTo>
                  <a:lnTo>
                    <a:pt x="122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33">
              <a:extLst>
                <a:ext uri="{FF2B5EF4-FFF2-40B4-BE49-F238E27FC236}">
                  <a16:creationId xmlns:a16="http://schemas.microsoft.com/office/drawing/2014/main" id="{FF5FA845-DA20-4BF1-8465-0122401C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137" y="27027113"/>
              <a:ext cx="1009788" cy="290487"/>
            </a:xfrm>
            <a:custGeom>
              <a:avLst/>
              <a:gdLst>
                <a:gd name="T0" fmla="*/ 4 w 146"/>
                <a:gd name="T1" fmla="*/ 29 h 42"/>
                <a:gd name="T2" fmla="*/ 0 w 146"/>
                <a:gd name="T3" fmla="*/ 25 h 42"/>
                <a:gd name="T4" fmla="*/ 0 w 146"/>
                <a:gd name="T5" fmla="*/ 21 h 42"/>
                <a:gd name="T6" fmla="*/ 0 w 146"/>
                <a:gd name="T7" fmla="*/ 21 h 42"/>
                <a:gd name="T8" fmla="*/ 4 w 146"/>
                <a:gd name="T9" fmla="*/ 17 h 42"/>
                <a:gd name="T10" fmla="*/ 8 w 146"/>
                <a:gd name="T11" fmla="*/ 17 h 42"/>
                <a:gd name="T12" fmla="*/ 13 w 146"/>
                <a:gd name="T13" fmla="*/ 17 h 42"/>
                <a:gd name="T14" fmla="*/ 17 w 146"/>
                <a:gd name="T15" fmla="*/ 17 h 42"/>
                <a:gd name="T16" fmla="*/ 21 w 146"/>
                <a:gd name="T17" fmla="*/ 17 h 42"/>
                <a:gd name="T18" fmla="*/ 29 w 146"/>
                <a:gd name="T19" fmla="*/ 17 h 42"/>
                <a:gd name="T20" fmla="*/ 38 w 146"/>
                <a:gd name="T21" fmla="*/ 17 h 42"/>
                <a:gd name="T22" fmla="*/ 46 w 146"/>
                <a:gd name="T23" fmla="*/ 17 h 42"/>
                <a:gd name="T24" fmla="*/ 54 w 146"/>
                <a:gd name="T25" fmla="*/ 13 h 42"/>
                <a:gd name="T26" fmla="*/ 67 w 146"/>
                <a:gd name="T27" fmla="*/ 13 h 42"/>
                <a:gd name="T28" fmla="*/ 80 w 146"/>
                <a:gd name="T29" fmla="*/ 9 h 42"/>
                <a:gd name="T30" fmla="*/ 88 w 146"/>
                <a:gd name="T31" fmla="*/ 4 h 42"/>
                <a:gd name="T32" fmla="*/ 100 w 146"/>
                <a:gd name="T33" fmla="*/ 4 h 42"/>
                <a:gd name="T34" fmla="*/ 109 w 146"/>
                <a:gd name="T35" fmla="*/ 0 h 42"/>
                <a:gd name="T36" fmla="*/ 117 w 146"/>
                <a:gd name="T37" fmla="*/ 0 h 42"/>
                <a:gd name="T38" fmla="*/ 126 w 146"/>
                <a:gd name="T39" fmla="*/ 0 h 42"/>
                <a:gd name="T40" fmla="*/ 130 w 146"/>
                <a:gd name="T41" fmla="*/ 0 h 42"/>
                <a:gd name="T42" fmla="*/ 134 w 146"/>
                <a:gd name="T43" fmla="*/ 4 h 42"/>
                <a:gd name="T44" fmla="*/ 138 w 146"/>
                <a:gd name="T45" fmla="*/ 4 h 42"/>
                <a:gd name="T46" fmla="*/ 142 w 146"/>
                <a:gd name="T47" fmla="*/ 13 h 42"/>
                <a:gd name="T48" fmla="*/ 146 w 146"/>
                <a:gd name="T49" fmla="*/ 21 h 42"/>
                <a:gd name="T50" fmla="*/ 142 w 146"/>
                <a:gd name="T51" fmla="*/ 21 h 42"/>
                <a:gd name="T52" fmla="*/ 142 w 146"/>
                <a:gd name="T53" fmla="*/ 25 h 42"/>
                <a:gd name="T54" fmla="*/ 134 w 146"/>
                <a:gd name="T55" fmla="*/ 25 h 42"/>
                <a:gd name="T56" fmla="*/ 130 w 146"/>
                <a:gd name="T57" fmla="*/ 25 h 42"/>
                <a:gd name="T58" fmla="*/ 121 w 146"/>
                <a:gd name="T59" fmla="*/ 25 h 42"/>
                <a:gd name="T60" fmla="*/ 109 w 146"/>
                <a:gd name="T61" fmla="*/ 29 h 42"/>
                <a:gd name="T62" fmla="*/ 88 w 146"/>
                <a:gd name="T63" fmla="*/ 29 h 42"/>
                <a:gd name="T64" fmla="*/ 63 w 146"/>
                <a:gd name="T65" fmla="*/ 34 h 42"/>
                <a:gd name="T66" fmla="*/ 54 w 146"/>
                <a:gd name="T67" fmla="*/ 38 h 42"/>
                <a:gd name="T68" fmla="*/ 42 w 146"/>
                <a:gd name="T69" fmla="*/ 38 h 42"/>
                <a:gd name="T70" fmla="*/ 34 w 146"/>
                <a:gd name="T71" fmla="*/ 38 h 42"/>
                <a:gd name="T72" fmla="*/ 29 w 146"/>
                <a:gd name="T73" fmla="*/ 42 h 42"/>
                <a:gd name="T74" fmla="*/ 21 w 146"/>
                <a:gd name="T75" fmla="*/ 42 h 42"/>
                <a:gd name="T76" fmla="*/ 17 w 146"/>
                <a:gd name="T77" fmla="*/ 42 h 42"/>
                <a:gd name="T78" fmla="*/ 13 w 146"/>
                <a:gd name="T79" fmla="*/ 38 h 42"/>
                <a:gd name="T80" fmla="*/ 8 w 146"/>
                <a:gd name="T81" fmla="*/ 38 h 42"/>
                <a:gd name="T82" fmla="*/ 4 w 146"/>
                <a:gd name="T83" fmla="*/ 34 h 42"/>
                <a:gd name="T84" fmla="*/ 4 w 146"/>
                <a:gd name="T85" fmla="*/ 29 h 42"/>
                <a:gd name="T86" fmla="*/ 4 w 146"/>
                <a:gd name="T87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6" h="42">
                  <a:moveTo>
                    <a:pt x="4" y="29"/>
                  </a:move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3" y="17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46" y="17"/>
                  </a:lnTo>
                  <a:lnTo>
                    <a:pt x="54" y="13"/>
                  </a:lnTo>
                  <a:lnTo>
                    <a:pt x="67" y="13"/>
                  </a:lnTo>
                  <a:lnTo>
                    <a:pt x="80" y="9"/>
                  </a:lnTo>
                  <a:lnTo>
                    <a:pt x="88" y="4"/>
                  </a:lnTo>
                  <a:lnTo>
                    <a:pt x="100" y="4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2" y="13"/>
                  </a:lnTo>
                  <a:lnTo>
                    <a:pt x="146" y="21"/>
                  </a:lnTo>
                  <a:lnTo>
                    <a:pt x="142" y="21"/>
                  </a:lnTo>
                  <a:lnTo>
                    <a:pt x="142" y="25"/>
                  </a:lnTo>
                  <a:lnTo>
                    <a:pt x="134" y="25"/>
                  </a:lnTo>
                  <a:lnTo>
                    <a:pt x="130" y="25"/>
                  </a:lnTo>
                  <a:lnTo>
                    <a:pt x="121" y="25"/>
                  </a:lnTo>
                  <a:lnTo>
                    <a:pt x="109" y="29"/>
                  </a:lnTo>
                  <a:lnTo>
                    <a:pt x="88" y="29"/>
                  </a:lnTo>
                  <a:lnTo>
                    <a:pt x="63" y="34"/>
                  </a:lnTo>
                  <a:lnTo>
                    <a:pt x="54" y="38"/>
                  </a:lnTo>
                  <a:lnTo>
                    <a:pt x="42" y="38"/>
                  </a:lnTo>
                  <a:lnTo>
                    <a:pt x="34" y="38"/>
                  </a:lnTo>
                  <a:lnTo>
                    <a:pt x="29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38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4" y="29"/>
                  </a:lnTo>
                  <a:lnTo>
                    <a:pt x="4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34">
              <a:extLst>
                <a:ext uri="{FF2B5EF4-FFF2-40B4-BE49-F238E27FC236}">
                  <a16:creationId xmlns:a16="http://schemas.microsoft.com/office/drawing/2014/main" id="{4F91817D-7FE4-4486-BA06-B5E4B3335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954" y="25927415"/>
              <a:ext cx="318152" cy="1272609"/>
            </a:xfrm>
            <a:custGeom>
              <a:avLst/>
              <a:gdLst>
                <a:gd name="T0" fmla="*/ 42 w 46"/>
                <a:gd name="T1" fmla="*/ 34 h 184"/>
                <a:gd name="T2" fmla="*/ 42 w 46"/>
                <a:gd name="T3" fmla="*/ 34 h 184"/>
                <a:gd name="T4" fmla="*/ 42 w 46"/>
                <a:gd name="T5" fmla="*/ 38 h 184"/>
                <a:gd name="T6" fmla="*/ 42 w 46"/>
                <a:gd name="T7" fmla="*/ 42 h 184"/>
                <a:gd name="T8" fmla="*/ 42 w 46"/>
                <a:gd name="T9" fmla="*/ 46 h 184"/>
                <a:gd name="T10" fmla="*/ 38 w 46"/>
                <a:gd name="T11" fmla="*/ 51 h 184"/>
                <a:gd name="T12" fmla="*/ 38 w 46"/>
                <a:gd name="T13" fmla="*/ 59 h 184"/>
                <a:gd name="T14" fmla="*/ 38 w 46"/>
                <a:gd name="T15" fmla="*/ 76 h 184"/>
                <a:gd name="T16" fmla="*/ 38 w 46"/>
                <a:gd name="T17" fmla="*/ 101 h 184"/>
                <a:gd name="T18" fmla="*/ 38 w 46"/>
                <a:gd name="T19" fmla="*/ 126 h 184"/>
                <a:gd name="T20" fmla="*/ 34 w 46"/>
                <a:gd name="T21" fmla="*/ 155 h 184"/>
                <a:gd name="T22" fmla="*/ 34 w 46"/>
                <a:gd name="T23" fmla="*/ 184 h 184"/>
                <a:gd name="T24" fmla="*/ 9 w 46"/>
                <a:gd name="T25" fmla="*/ 184 h 184"/>
                <a:gd name="T26" fmla="*/ 9 w 46"/>
                <a:gd name="T27" fmla="*/ 168 h 184"/>
                <a:gd name="T28" fmla="*/ 9 w 46"/>
                <a:gd name="T29" fmla="*/ 147 h 184"/>
                <a:gd name="T30" fmla="*/ 9 w 46"/>
                <a:gd name="T31" fmla="*/ 130 h 184"/>
                <a:gd name="T32" fmla="*/ 9 w 46"/>
                <a:gd name="T33" fmla="*/ 113 h 184"/>
                <a:gd name="T34" fmla="*/ 9 w 46"/>
                <a:gd name="T35" fmla="*/ 101 h 184"/>
                <a:gd name="T36" fmla="*/ 9 w 46"/>
                <a:gd name="T37" fmla="*/ 88 h 184"/>
                <a:gd name="T38" fmla="*/ 9 w 46"/>
                <a:gd name="T39" fmla="*/ 76 h 184"/>
                <a:gd name="T40" fmla="*/ 9 w 46"/>
                <a:gd name="T41" fmla="*/ 63 h 184"/>
                <a:gd name="T42" fmla="*/ 9 w 46"/>
                <a:gd name="T43" fmla="*/ 55 h 184"/>
                <a:gd name="T44" fmla="*/ 9 w 46"/>
                <a:gd name="T45" fmla="*/ 46 h 184"/>
                <a:gd name="T46" fmla="*/ 9 w 46"/>
                <a:gd name="T47" fmla="*/ 38 h 184"/>
                <a:gd name="T48" fmla="*/ 9 w 46"/>
                <a:gd name="T49" fmla="*/ 30 h 184"/>
                <a:gd name="T50" fmla="*/ 9 w 46"/>
                <a:gd name="T51" fmla="*/ 25 h 184"/>
                <a:gd name="T52" fmla="*/ 9 w 46"/>
                <a:gd name="T53" fmla="*/ 21 h 184"/>
                <a:gd name="T54" fmla="*/ 4 w 46"/>
                <a:gd name="T55" fmla="*/ 21 h 184"/>
                <a:gd name="T56" fmla="*/ 4 w 46"/>
                <a:gd name="T57" fmla="*/ 17 h 184"/>
                <a:gd name="T58" fmla="*/ 4 w 46"/>
                <a:gd name="T59" fmla="*/ 17 h 184"/>
                <a:gd name="T60" fmla="*/ 0 w 46"/>
                <a:gd name="T61" fmla="*/ 13 h 184"/>
                <a:gd name="T62" fmla="*/ 0 w 46"/>
                <a:gd name="T63" fmla="*/ 9 h 184"/>
                <a:gd name="T64" fmla="*/ 0 w 46"/>
                <a:gd name="T65" fmla="*/ 5 h 184"/>
                <a:gd name="T66" fmla="*/ 4 w 46"/>
                <a:gd name="T67" fmla="*/ 5 h 184"/>
                <a:gd name="T68" fmla="*/ 4 w 46"/>
                <a:gd name="T69" fmla="*/ 0 h 184"/>
                <a:gd name="T70" fmla="*/ 9 w 46"/>
                <a:gd name="T71" fmla="*/ 0 h 184"/>
                <a:gd name="T72" fmla="*/ 13 w 46"/>
                <a:gd name="T73" fmla="*/ 0 h 184"/>
                <a:gd name="T74" fmla="*/ 17 w 46"/>
                <a:gd name="T75" fmla="*/ 0 h 184"/>
                <a:gd name="T76" fmla="*/ 25 w 46"/>
                <a:gd name="T77" fmla="*/ 0 h 184"/>
                <a:gd name="T78" fmla="*/ 34 w 46"/>
                <a:gd name="T79" fmla="*/ 5 h 184"/>
                <a:gd name="T80" fmla="*/ 38 w 46"/>
                <a:gd name="T81" fmla="*/ 9 h 184"/>
                <a:gd name="T82" fmla="*/ 42 w 46"/>
                <a:gd name="T83" fmla="*/ 13 h 184"/>
                <a:gd name="T84" fmla="*/ 46 w 46"/>
                <a:gd name="T85" fmla="*/ 17 h 184"/>
                <a:gd name="T86" fmla="*/ 46 w 46"/>
                <a:gd name="T87" fmla="*/ 17 h 184"/>
                <a:gd name="T88" fmla="*/ 46 w 46"/>
                <a:gd name="T89" fmla="*/ 25 h 184"/>
                <a:gd name="T90" fmla="*/ 42 w 46"/>
                <a:gd name="T91" fmla="*/ 34 h 184"/>
                <a:gd name="T92" fmla="*/ 42 w 46"/>
                <a:gd name="T93" fmla="*/ 3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184">
                  <a:moveTo>
                    <a:pt x="42" y="34"/>
                  </a:moveTo>
                  <a:lnTo>
                    <a:pt x="42" y="34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38" y="51"/>
                  </a:lnTo>
                  <a:lnTo>
                    <a:pt x="38" y="59"/>
                  </a:lnTo>
                  <a:lnTo>
                    <a:pt x="38" y="76"/>
                  </a:lnTo>
                  <a:lnTo>
                    <a:pt x="38" y="101"/>
                  </a:lnTo>
                  <a:lnTo>
                    <a:pt x="38" y="126"/>
                  </a:lnTo>
                  <a:lnTo>
                    <a:pt x="34" y="155"/>
                  </a:lnTo>
                  <a:lnTo>
                    <a:pt x="34" y="184"/>
                  </a:lnTo>
                  <a:lnTo>
                    <a:pt x="9" y="184"/>
                  </a:lnTo>
                  <a:lnTo>
                    <a:pt x="9" y="168"/>
                  </a:lnTo>
                  <a:lnTo>
                    <a:pt x="9" y="147"/>
                  </a:lnTo>
                  <a:lnTo>
                    <a:pt x="9" y="130"/>
                  </a:lnTo>
                  <a:lnTo>
                    <a:pt x="9" y="113"/>
                  </a:lnTo>
                  <a:lnTo>
                    <a:pt x="9" y="101"/>
                  </a:lnTo>
                  <a:lnTo>
                    <a:pt x="9" y="88"/>
                  </a:lnTo>
                  <a:lnTo>
                    <a:pt x="9" y="76"/>
                  </a:lnTo>
                  <a:lnTo>
                    <a:pt x="9" y="63"/>
                  </a:lnTo>
                  <a:lnTo>
                    <a:pt x="9" y="55"/>
                  </a:lnTo>
                  <a:lnTo>
                    <a:pt x="9" y="46"/>
                  </a:lnTo>
                  <a:lnTo>
                    <a:pt x="9" y="38"/>
                  </a:lnTo>
                  <a:lnTo>
                    <a:pt x="9" y="30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25"/>
                  </a:lnTo>
                  <a:lnTo>
                    <a:pt x="42" y="34"/>
                  </a:lnTo>
                  <a:lnTo>
                    <a:pt x="42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35">
              <a:extLst>
                <a:ext uri="{FF2B5EF4-FFF2-40B4-BE49-F238E27FC236}">
                  <a16:creationId xmlns:a16="http://schemas.microsoft.com/office/drawing/2014/main" id="{2FA619A6-B090-4807-BC10-DED47DF6C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137" y="27462845"/>
              <a:ext cx="262821" cy="663970"/>
            </a:xfrm>
            <a:custGeom>
              <a:avLst/>
              <a:gdLst>
                <a:gd name="T0" fmla="*/ 4 w 38"/>
                <a:gd name="T1" fmla="*/ 21 h 96"/>
                <a:gd name="T2" fmla="*/ 0 w 38"/>
                <a:gd name="T3" fmla="*/ 17 h 96"/>
                <a:gd name="T4" fmla="*/ 0 w 38"/>
                <a:gd name="T5" fmla="*/ 12 h 96"/>
                <a:gd name="T6" fmla="*/ 0 w 38"/>
                <a:gd name="T7" fmla="*/ 8 h 96"/>
                <a:gd name="T8" fmla="*/ 0 w 38"/>
                <a:gd name="T9" fmla="*/ 4 h 96"/>
                <a:gd name="T10" fmla="*/ 4 w 38"/>
                <a:gd name="T11" fmla="*/ 0 h 96"/>
                <a:gd name="T12" fmla="*/ 4 w 38"/>
                <a:gd name="T13" fmla="*/ 0 h 96"/>
                <a:gd name="T14" fmla="*/ 8 w 38"/>
                <a:gd name="T15" fmla="*/ 0 h 96"/>
                <a:gd name="T16" fmla="*/ 8 w 38"/>
                <a:gd name="T17" fmla="*/ 0 h 96"/>
                <a:gd name="T18" fmla="*/ 13 w 38"/>
                <a:gd name="T19" fmla="*/ 4 h 96"/>
                <a:gd name="T20" fmla="*/ 21 w 38"/>
                <a:gd name="T21" fmla="*/ 4 h 96"/>
                <a:gd name="T22" fmla="*/ 25 w 38"/>
                <a:gd name="T23" fmla="*/ 8 h 96"/>
                <a:gd name="T24" fmla="*/ 34 w 38"/>
                <a:gd name="T25" fmla="*/ 8 h 96"/>
                <a:gd name="T26" fmla="*/ 38 w 38"/>
                <a:gd name="T27" fmla="*/ 96 h 96"/>
                <a:gd name="T28" fmla="*/ 34 w 38"/>
                <a:gd name="T29" fmla="*/ 96 h 96"/>
                <a:gd name="T30" fmla="*/ 29 w 38"/>
                <a:gd name="T31" fmla="*/ 96 h 96"/>
                <a:gd name="T32" fmla="*/ 25 w 38"/>
                <a:gd name="T33" fmla="*/ 92 h 96"/>
                <a:gd name="T34" fmla="*/ 21 w 38"/>
                <a:gd name="T35" fmla="*/ 88 h 96"/>
                <a:gd name="T36" fmla="*/ 21 w 38"/>
                <a:gd name="T37" fmla="*/ 83 h 96"/>
                <a:gd name="T38" fmla="*/ 17 w 38"/>
                <a:gd name="T39" fmla="*/ 79 h 96"/>
                <a:gd name="T40" fmla="*/ 17 w 38"/>
                <a:gd name="T41" fmla="*/ 67 h 96"/>
                <a:gd name="T42" fmla="*/ 13 w 38"/>
                <a:gd name="T43" fmla="*/ 54 h 96"/>
                <a:gd name="T44" fmla="*/ 13 w 38"/>
                <a:gd name="T45" fmla="*/ 46 h 96"/>
                <a:gd name="T46" fmla="*/ 8 w 38"/>
                <a:gd name="T47" fmla="*/ 37 h 96"/>
                <a:gd name="T48" fmla="*/ 4 w 38"/>
                <a:gd name="T49" fmla="*/ 29 h 96"/>
                <a:gd name="T50" fmla="*/ 4 w 38"/>
                <a:gd name="T51" fmla="*/ 21 h 96"/>
                <a:gd name="T52" fmla="*/ 4 w 38"/>
                <a:gd name="T53" fmla="*/ 2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96">
                  <a:moveTo>
                    <a:pt x="4" y="21"/>
                  </a:move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5" y="8"/>
                  </a:lnTo>
                  <a:lnTo>
                    <a:pt x="34" y="8"/>
                  </a:lnTo>
                  <a:lnTo>
                    <a:pt x="38" y="96"/>
                  </a:lnTo>
                  <a:lnTo>
                    <a:pt x="34" y="96"/>
                  </a:lnTo>
                  <a:lnTo>
                    <a:pt x="29" y="96"/>
                  </a:lnTo>
                  <a:lnTo>
                    <a:pt x="25" y="92"/>
                  </a:lnTo>
                  <a:lnTo>
                    <a:pt x="21" y="88"/>
                  </a:lnTo>
                  <a:lnTo>
                    <a:pt x="21" y="83"/>
                  </a:lnTo>
                  <a:lnTo>
                    <a:pt x="17" y="79"/>
                  </a:lnTo>
                  <a:lnTo>
                    <a:pt x="17" y="67"/>
                  </a:lnTo>
                  <a:lnTo>
                    <a:pt x="13" y="54"/>
                  </a:lnTo>
                  <a:lnTo>
                    <a:pt x="13" y="46"/>
                  </a:lnTo>
                  <a:lnTo>
                    <a:pt x="8" y="37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36">
              <a:extLst>
                <a:ext uri="{FF2B5EF4-FFF2-40B4-BE49-F238E27FC236}">
                  <a16:creationId xmlns:a16="http://schemas.microsoft.com/office/drawing/2014/main" id="{DACB7697-5501-4DD9-BECB-2F9D8A07E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378" y="27435180"/>
              <a:ext cx="899126" cy="463398"/>
            </a:xfrm>
            <a:custGeom>
              <a:avLst/>
              <a:gdLst>
                <a:gd name="T0" fmla="*/ 0 w 130"/>
                <a:gd name="T1" fmla="*/ 16 h 67"/>
                <a:gd name="T2" fmla="*/ 0 w 130"/>
                <a:gd name="T3" fmla="*/ 16 h 67"/>
                <a:gd name="T4" fmla="*/ 25 w 130"/>
                <a:gd name="T5" fmla="*/ 12 h 67"/>
                <a:gd name="T6" fmla="*/ 42 w 130"/>
                <a:gd name="T7" fmla="*/ 12 h 67"/>
                <a:gd name="T8" fmla="*/ 54 w 130"/>
                <a:gd name="T9" fmla="*/ 8 h 67"/>
                <a:gd name="T10" fmla="*/ 67 w 130"/>
                <a:gd name="T11" fmla="*/ 8 h 67"/>
                <a:gd name="T12" fmla="*/ 79 w 130"/>
                <a:gd name="T13" fmla="*/ 4 h 67"/>
                <a:gd name="T14" fmla="*/ 88 w 130"/>
                <a:gd name="T15" fmla="*/ 4 h 67"/>
                <a:gd name="T16" fmla="*/ 92 w 130"/>
                <a:gd name="T17" fmla="*/ 0 h 67"/>
                <a:gd name="T18" fmla="*/ 96 w 130"/>
                <a:gd name="T19" fmla="*/ 0 h 67"/>
                <a:gd name="T20" fmla="*/ 100 w 130"/>
                <a:gd name="T21" fmla="*/ 0 h 67"/>
                <a:gd name="T22" fmla="*/ 100 w 130"/>
                <a:gd name="T23" fmla="*/ 0 h 67"/>
                <a:gd name="T24" fmla="*/ 105 w 130"/>
                <a:gd name="T25" fmla="*/ 0 h 67"/>
                <a:gd name="T26" fmla="*/ 109 w 130"/>
                <a:gd name="T27" fmla="*/ 4 h 67"/>
                <a:gd name="T28" fmla="*/ 117 w 130"/>
                <a:gd name="T29" fmla="*/ 4 h 67"/>
                <a:gd name="T30" fmla="*/ 121 w 130"/>
                <a:gd name="T31" fmla="*/ 8 h 67"/>
                <a:gd name="T32" fmla="*/ 125 w 130"/>
                <a:gd name="T33" fmla="*/ 12 h 67"/>
                <a:gd name="T34" fmla="*/ 130 w 130"/>
                <a:gd name="T35" fmla="*/ 12 h 67"/>
                <a:gd name="T36" fmla="*/ 130 w 130"/>
                <a:gd name="T37" fmla="*/ 12 h 67"/>
                <a:gd name="T38" fmla="*/ 130 w 130"/>
                <a:gd name="T39" fmla="*/ 16 h 67"/>
                <a:gd name="T40" fmla="*/ 130 w 130"/>
                <a:gd name="T41" fmla="*/ 16 h 67"/>
                <a:gd name="T42" fmla="*/ 121 w 130"/>
                <a:gd name="T43" fmla="*/ 21 h 67"/>
                <a:gd name="T44" fmla="*/ 117 w 130"/>
                <a:gd name="T45" fmla="*/ 25 h 67"/>
                <a:gd name="T46" fmla="*/ 113 w 130"/>
                <a:gd name="T47" fmla="*/ 29 h 67"/>
                <a:gd name="T48" fmla="*/ 113 w 130"/>
                <a:gd name="T49" fmla="*/ 37 h 67"/>
                <a:gd name="T50" fmla="*/ 109 w 130"/>
                <a:gd name="T51" fmla="*/ 41 h 67"/>
                <a:gd name="T52" fmla="*/ 105 w 130"/>
                <a:gd name="T53" fmla="*/ 50 h 67"/>
                <a:gd name="T54" fmla="*/ 100 w 130"/>
                <a:gd name="T55" fmla="*/ 58 h 67"/>
                <a:gd name="T56" fmla="*/ 96 w 130"/>
                <a:gd name="T57" fmla="*/ 67 h 67"/>
                <a:gd name="T58" fmla="*/ 96 w 130"/>
                <a:gd name="T59" fmla="*/ 67 h 67"/>
                <a:gd name="T60" fmla="*/ 96 w 130"/>
                <a:gd name="T61" fmla="*/ 54 h 67"/>
                <a:gd name="T62" fmla="*/ 96 w 130"/>
                <a:gd name="T63" fmla="*/ 46 h 67"/>
                <a:gd name="T64" fmla="*/ 96 w 130"/>
                <a:gd name="T65" fmla="*/ 37 h 67"/>
                <a:gd name="T66" fmla="*/ 100 w 130"/>
                <a:gd name="T67" fmla="*/ 29 h 67"/>
                <a:gd name="T68" fmla="*/ 100 w 130"/>
                <a:gd name="T69" fmla="*/ 21 h 67"/>
                <a:gd name="T70" fmla="*/ 100 w 130"/>
                <a:gd name="T71" fmla="*/ 16 h 67"/>
                <a:gd name="T72" fmla="*/ 96 w 130"/>
                <a:gd name="T73" fmla="*/ 12 h 67"/>
                <a:gd name="T74" fmla="*/ 96 w 130"/>
                <a:gd name="T75" fmla="*/ 12 h 67"/>
                <a:gd name="T76" fmla="*/ 92 w 130"/>
                <a:gd name="T77" fmla="*/ 8 h 67"/>
                <a:gd name="T78" fmla="*/ 84 w 130"/>
                <a:gd name="T79" fmla="*/ 8 h 67"/>
                <a:gd name="T80" fmla="*/ 75 w 130"/>
                <a:gd name="T81" fmla="*/ 8 h 67"/>
                <a:gd name="T82" fmla="*/ 63 w 130"/>
                <a:gd name="T83" fmla="*/ 12 h 67"/>
                <a:gd name="T84" fmla="*/ 46 w 130"/>
                <a:gd name="T85" fmla="*/ 16 h 67"/>
                <a:gd name="T86" fmla="*/ 29 w 130"/>
                <a:gd name="T87" fmla="*/ 16 h 67"/>
                <a:gd name="T88" fmla="*/ 0 w 130"/>
                <a:gd name="T89" fmla="*/ 16 h 67"/>
                <a:gd name="T90" fmla="*/ 0 w 130"/>
                <a:gd name="T91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" h="67">
                  <a:moveTo>
                    <a:pt x="0" y="16"/>
                  </a:moveTo>
                  <a:lnTo>
                    <a:pt x="0" y="16"/>
                  </a:lnTo>
                  <a:lnTo>
                    <a:pt x="25" y="12"/>
                  </a:lnTo>
                  <a:lnTo>
                    <a:pt x="42" y="12"/>
                  </a:lnTo>
                  <a:lnTo>
                    <a:pt x="54" y="8"/>
                  </a:lnTo>
                  <a:lnTo>
                    <a:pt x="67" y="8"/>
                  </a:lnTo>
                  <a:lnTo>
                    <a:pt x="79" y="4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09" y="4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5" y="12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21" y="21"/>
                  </a:lnTo>
                  <a:lnTo>
                    <a:pt x="117" y="25"/>
                  </a:lnTo>
                  <a:lnTo>
                    <a:pt x="113" y="29"/>
                  </a:lnTo>
                  <a:lnTo>
                    <a:pt x="113" y="37"/>
                  </a:lnTo>
                  <a:lnTo>
                    <a:pt x="109" y="41"/>
                  </a:lnTo>
                  <a:lnTo>
                    <a:pt x="105" y="50"/>
                  </a:lnTo>
                  <a:lnTo>
                    <a:pt x="100" y="58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54"/>
                  </a:lnTo>
                  <a:lnTo>
                    <a:pt x="96" y="46"/>
                  </a:lnTo>
                  <a:lnTo>
                    <a:pt x="96" y="37"/>
                  </a:lnTo>
                  <a:lnTo>
                    <a:pt x="100" y="29"/>
                  </a:lnTo>
                  <a:lnTo>
                    <a:pt x="100" y="21"/>
                  </a:lnTo>
                  <a:lnTo>
                    <a:pt x="100" y="16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8"/>
                  </a:lnTo>
                  <a:lnTo>
                    <a:pt x="84" y="8"/>
                  </a:lnTo>
                  <a:lnTo>
                    <a:pt x="75" y="8"/>
                  </a:lnTo>
                  <a:lnTo>
                    <a:pt x="63" y="12"/>
                  </a:lnTo>
                  <a:lnTo>
                    <a:pt x="46" y="16"/>
                  </a:lnTo>
                  <a:lnTo>
                    <a:pt x="29" y="16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7">
              <a:extLst>
                <a:ext uri="{FF2B5EF4-FFF2-40B4-BE49-F238E27FC236}">
                  <a16:creationId xmlns:a16="http://schemas.microsoft.com/office/drawing/2014/main" id="{5B4714D1-8FE1-498F-9BE7-5EB46468C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378" y="27836328"/>
              <a:ext cx="836881" cy="200576"/>
            </a:xfrm>
            <a:custGeom>
              <a:avLst/>
              <a:gdLst>
                <a:gd name="T0" fmla="*/ 0 w 121"/>
                <a:gd name="T1" fmla="*/ 13 h 29"/>
                <a:gd name="T2" fmla="*/ 25 w 121"/>
                <a:gd name="T3" fmla="*/ 9 h 29"/>
                <a:gd name="T4" fmla="*/ 50 w 121"/>
                <a:gd name="T5" fmla="*/ 4 h 29"/>
                <a:gd name="T6" fmla="*/ 67 w 121"/>
                <a:gd name="T7" fmla="*/ 4 h 29"/>
                <a:gd name="T8" fmla="*/ 84 w 121"/>
                <a:gd name="T9" fmla="*/ 4 h 29"/>
                <a:gd name="T10" fmla="*/ 96 w 121"/>
                <a:gd name="T11" fmla="*/ 0 h 29"/>
                <a:gd name="T12" fmla="*/ 105 w 121"/>
                <a:gd name="T13" fmla="*/ 0 h 29"/>
                <a:gd name="T14" fmla="*/ 113 w 121"/>
                <a:gd name="T15" fmla="*/ 0 h 29"/>
                <a:gd name="T16" fmla="*/ 113 w 121"/>
                <a:gd name="T17" fmla="*/ 0 h 29"/>
                <a:gd name="T18" fmla="*/ 117 w 121"/>
                <a:gd name="T19" fmla="*/ 0 h 29"/>
                <a:gd name="T20" fmla="*/ 117 w 121"/>
                <a:gd name="T21" fmla="*/ 4 h 29"/>
                <a:gd name="T22" fmla="*/ 121 w 121"/>
                <a:gd name="T23" fmla="*/ 13 h 29"/>
                <a:gd name="T24" fmla="*/ 121 w 121"/>
                <a:gd name="T25" fmla="*/ 21 h 29"/>
                <a:gd name="T26" fmla="*/ 100 w 121"/>
                <a:gd name="T27" fmla="*/ 21 h 29"/>
                <a:gd name="T28" fmla="*/ 79 w 121"/>
                <a:gd name="T29" fmla="*/ 25 h 29"/>
                <a:gd name="T30" fmla="*/ 63 w 121"/>
                <a:gd name="T31" fmla="*/ 25 h 29"/>
                <a:gd name="T32" fmla="*/ 46 w 121"/>
                <a:gd name="T33" fmla="*/ 25 h 29"/>
                <a:gd name="T34" fmla="*/ 29 w 121"/>
                <a:gd name="T35" fmla="*/ 25 h 29"/>
                <a:gd name="T36" fmla="*/ 21 w 121"/>
                <a:gd name="T37" fmla="*/ 29 h 29"/>
                <a:gd name="T38" fmla="*/ 8 w 121"/>
                <a:gd name="T39" fmla="*/ 29 h 29"/>
                <a:gd name="T40" fmla="*/ 0 w 121"/>
                <a:gd name="T41" fmla="*/ 29 h 29"/>
                <a:gd name="T42" fmla="*/ 0 w 121"/>
                <a:gd name="T43" fmla="*/ 13 h 29"/>
                <a:gd name="T44" fmla="*/ 0 w 121"/>
                <a:gd name="T4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" h="29">
                  <a:moveTo>
                    <a:pt x="0" y="13"/>
                  </a:moveTo>
                  <a:lnTo>
                    <a:pt x="25" y="9"/>
                  </a:lnTo>
                  <a:lnTo>
                    <a:pt x="50" y="4"/>
                  </a:lnTo>
                  <a:lnTo>
                    <a:pt x="67" y="4"/>
                  </a:lnTo>
                  <a:lnTo>
                    <a:pt x="84" y="4"/>
                  </a:lnTo>
                  <a:lnTo>
                    <a:pt x="96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17" y="4"/>
                  </a:lnTo>
                  <a:lnTo>
                    <a:pt x="121" y="13"/>
                  </a:lnTo>
                  <a:lnTo>
                    <a:pt x="121" y="21"/>
                  </a:lnTo>
                  <a:lnTo>
                    <a:pt x="100" y="21"/>
                  </a:lnTo>
                  <a:lnTo>
                    <a:pt x="79" y="25"/>
                  </a:lnTo>
                  <a:lnTo>
                    <a:pt x="63" y="25"/>
                  </a:lnTo>
                  <a:lnTo>
                    <a:pt x="46" y="25"/>
                  </a:lnTo>
                  <a:lnTo>
                    <a:pt x="29" y="25"/>
                  </a:lnTo>
                  <a:lnTo>
                    <a:pt x="21" y="29"/>
                  </a:lnTo>
                  <a:lnTo>
                    <a:pt x="8" y="29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8">
              <a:extLst>
                <a:ext uri="{FF2B5EF4-FFF2-40B4-BE49-F238E27FC236}">
                  <a16:creationId xmlns:a16="http://schemas.microsoft.com/office/drawing/2014/main" id="{38DE592E-11EB-42E4-9E9B-514EF5122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680" y="27435180"/>
              <a:ext cx="899126" cy="518729"/>
            </a:xfrm>
            <a:custGeom>
              <a:avLst/>
              <a:gdLst>
                <a:gd name="T0" fmla="*/ 29 w 130"/>
                <a:gd name="T1" fmla="*/ 75 h 75"/>
                <a:gd name="T2" fmla="*/ 25 w 130"/>
                <a:gd name="T3" fmla="*/ 75 h 75"/>
                <a:gd name="T4" fmla="*/ 21 w 130"/>
                <a:gd name="T5" fmla="*/ 75 h 75"/>
                <a:gd name="T6" fmla="*/ 17 w 130"/>
                <a:gd name="T7" fmla="*/ 71 h 75"/>
                <a:gd name="T8" fmla="*/ 13 w 130"/>
                <a:gd name="T9" fmla="*/ 67 h 75"/>
                <a:gd name="T10" fmla="*/ 4 w 130"/>
                <a:gd name="T11" fmla="*/ 58 h 75"/>
                <a:gd name="T12" fmla="*/ 4 w 130"/>
                <a:gd name="T13" fmla="*/ 54 h 75"/>
                <a:gd name="T14" fmla="*/ 0 w 130"/>
                <a:gd name="T15" fmla="*/ 50 h 75"/>
                <a:gd name="T16" fmla="*/ 0 w 130"/>
                <a:gd name="T17" fmla="*/ 46 h 75"/>
                <a:gd name="T18" fmla="*/ 0 w 130"/>
                <a:gd name="T19" fmla="*/ 41 h 75"/>
                <a:gd name="T20" fmla="*/ 4 w 130"/>
                <a:gd name="T21" fmla="*/ 37 h 75"/>
                <a:gd name="T22" fmla="*/ 4 w 130"/>
                <a:gd name="T23" fmla="*/ 37 h 75"/>
                <a:gd name="T24" fmla="*/ 13 w 130"/>
                <a:gd name="T25" fmla="*/ 37 h 75"/>
                <a:gd name="T26" fmla="*/ 17 w 130"/>
                <a:gd name="T27" fmla="*/ 37 h 75"/>
                <a:gd name="T28" fmla="*/ 25 w 130"/>
                <a:gd name="T29" fmla="*/ 37 h 75"/>
                <a:gd name="T30" fmla="*/ 25 w 130"/>
                <a:gd name="T31" fmla="*/ 37 h 75"/>
                <a:gd name="T32" fmla="*/ 29 w 130"/>
                <a:gd name="T33" fmla="*/ 37 h 75"/>
                <a:gd name="T34" fmla="*/ 34 w 130"/>
                <a:gd name="T35" fmla="*/ 37 h 75"/>
                <a:gd name="T36" fmla="*/ 38 w 130"/>
                <a:gd name="T37" fmla="*/ 33 h 75"/>
                <a:gd name="T38" fmla="*/ 42 w 130"/>
                <a:gd name="T39" fmla="*/ 33 h 75"/>
                <a:gd name="T40" fmla="*/ 50 w 130"/>
                <a:gd name="T41" fmla="*/ 29 h 75"/>
                <a:gd name="T42" fmla="*/ 63 w 130"/>
                <a:gd name="T43" fmla="*/ 25 h 75"/>
                <a:gd name="T44" fmla="*/ 71 w 130"/>
                <a:gd name="T45" fmla="*/ 21 h 75"/>
                <a:gd name="T46" fmla="*/ 84 w 130"/>
                <a:gd name="T47" fmla="*/ 16 h 75"/>
                <a:gd name="T48" fmla="*/ 92 w 130"/>
                <a:gd name="T49" fmla="*/ 12 h 75"/>
                <a:gd name="T50" fmla="*/ 100 w 130"/>
                <a:gd name="T51" fmla="*/ 8 h 75"/>
                <a:gd name="T52" fmla="*/ 109 w 130"/>
                <a:gd name="T53" fmla="*/ 4 h 75"/>
                <a:gd name="T54" fmla="*/ 113 w 130"/>
                <a:gd name="T55" fmla="*/ 4 h 75"/>
                <a:gd name="T56" fmla="*/ 117 w 130"/>
                <a:gd name="T57" fmla="*/ 0 h 75"/>
                <a:gd name="T58" fmla="*/ 121 w 130"/>
                <a:gd name="T59" fmla="*/ 0 h 75"/>
                <a:gd name="T60" fmla="*/ 126 w 130"/>
                <a:gd name="T61" fmla="*/ 0 h 75"/>
                <a:gd name="T62" fmla="*/ 130 w 130"/>
                <a:gd name="T63" fmla="*/ 0 h 75"/>
                <a:gd name="T64" fmla="*/ 130 w 130"/>
                <a:gd name="T65" fmla="*/ 4 h 75"/>
                <a:gd name="T66" fmla="*/ 130 w 130"/>
                <a:gd name="T67" fmla="*/ 8 h 75"/>
                <a:gd name="T68" fmla="*/ 126 w 130"/>
                <a:gd name="T69" fmla="*/ 8 h 75"/>
                <a:gd name="T70" fmla="*/ 126 w 130"/>
                <a:gd name="T71" fmla="*/ 12 h 75"/>
                <a:gd name="T72" fmla="*/ 117 w 130"/>
                <a:gd name="T73" fmla="*/ 16 h 75"/>
                <a:gd name="T74" fmla="*/ 113 w 130"/>
                <a:gd name="T75" fmla="*/ 21 h 75"/>
                <a:gd name="T76" fmla="*/ 105 w 130"/>
                <a:gd name="T77" fmla="*/ 29 h 75"/>
                <a:gd name="T78" fmla="*/ 96 w 130"/>
                <a:gd name="T79" fmla="*/ 33 h 75"/>
                <a:gd name="T80" fmla="*/ 84 w 130"/>
                <a:gd name="T81" fmla="*/ 41 h 75"/>
                <a:gd name="T82" fmla="*/ 71 w 130"/>
                <a:gd name="T83" fmla="*/ 50 h 75"/>
                <a:gd name="T84" fmla="*/ 63 w 130"/>
                <a:gd name="T85" fmla="*/ 54 h 75"/>
                <a:gd name="T86" fmla="*/ 54 w 130"/>
                <a:gd name="T87" fmla="*/ 62 h 75"/>
                <a:gd name="T88" fmla="*/ 46 w 130"/>
                <a:gd name="T89" fmla="*/ 67 h 75"/>
                <a:gd name="T90" fmla="*/ 42 w 130"/>
                <a:gd name="T91" fmla="*/ 71 h 75"/>
                <a:gd name="T92" fmla="*/ 34 w 130"/>
                <a:gd name="T93" fmla="*/ 71 h 75"/>
                <a:gd name="T94" fmla="*/ 29 w 130"/>
                <a:gd name="T95" fmla="*/ 75 h 75"/>
                <a:gd name="T96" fmla="*/ 29 w 130"/>
                <a:gd name="T97" fmla="*/ 75 h 75"/>
                <a:gd name="T98" fmla="*/ 29 w 130"/>
                <a:gd name="T9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0" h="75">
                  <a:moveTo>
                    <a:pt x="29" y="75"/>
                  </a:moveTo>
                  <a:lnTo>
                    <a:pt x="25" y="75"/>
                  </a:lnTo>
                  <a:lnTo>
                    <a:pt x="21" y="75"/>
                  </a:lnTo>
                  <a:lnTo>
                    <a:pt x="17" y="71"/>
                  </a:lnTo>
                  <a:lnTo>
                    <a:pt x="13" y="67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13" y="37"/>
                  </a:lnTo>
                  <a:lnTo>
                    <a:pt x="17" y="37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9" y="37"/>
                  </a:lnTo>
                  <a:lnTo>
                    <a:pt x="34" y="37"/>
                  </a:lnTo>
                  <a:lnTo>
                    <a:pt x="38" y="33"/>
                  </a:lnTo>
                  <a:lnTo>
                    <a:pt x="42" y="33"/>
                  </a:lnTo>
                  <a:lnTo>
                    <a:pt x="50" y="29"/>
                  </a:lnTo>
                  <a:lnTo>
                    <a:pt x="63" y="25"/>
                  </a:lnTo>
                  <a:lnTo>
                    <a:pt x="71" y="21"/>
                  </a:lnTo>
                  <a:lnTo>
                    <a:pt x="84" y="16"/>
                  </a:lnTo>
                  <a:lnTo>
                    <a:pt x="92" y="12"/>
                  </a:lnTo>
                  <a:lnTo>
                    <a:pt x="100" y="8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0" y="4"/>
                  </a:lnTo>
                  <a:lnTo>
                    <a:pt x="130" y="8"/>
                  </a:lnTo>
                  <a:lnTo>
                    <a:pt x="126" y="8"/>
                  </a:lnTo>
                  <a:lnTo>
                    <a:pt x="126" y="12"/>
                  </a:lnTo>
                  <a:lnTo>
                    <a:pt x="117" y="16"/>
                  </a:lnTo>
                  <a:lnTo>
                    <a:pt x="113" y="21"/>
                  </a:lnTo>
                  <a:lnTo>
                    <a:pt x="105" y="29"/>
                  </a:lnTo>
                  <a:lnTo>
                    <a:pt x="96" y="33"/>
                  </a:lnTo>
                  <a:lnTo>
                    <a:pt x="84" y="41"/>
                  </a:lnTo>
                  <a:lnTo>
                    <a:pt x="71" y="50"/>
                  </a:lnTo>
                  <a:lnTo>
                    <a:pt x="63" y="54"/>
                  </a:lnTo>
                  <a:lnTo>
                    <a:pt x="54" y="62"/>
                  </a:lnTo>
                  <a:lnTo>
                    <a:pt x="46" y="67"/>
                  </a:lnTo>
                  <a:lnTo>
                    <a:pt x="42" y="71"/>
                  </a:lnTo>
                  <a:lnTo>
                    <a:pt x="34" y="71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9">
              <a:extLst>
                <a:ext uri="{FF2B5EF4-FFF2-40B4-BE49-F238E27FC236}">
                  <a16:creationId xmlns:a16="http://schemas.microsoft.com/office/drawing/2014/main" id="{2FC54E01-DE5E-4530-906D-480C95E63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921" y="26390808"/>
              <a:ext cx="809216" cy="1072037"/>
            </a:xfrm>
            <a:custGeom>
              <a:avLst/>
              <a:gdLst>
                <a:gd name="T0" fmla="*/ 79 w 117"/>
                <a:gd name="T1" fmla="*/ 34 h 155"/>
                <a:gd name="T2" fmla="*/ 84 w 117"/>
                <a:gd name="T3" fmla="*/ 17 h 155"/>
                <a:gd name="T4" fmla="*/ 84 w 117"/>
                <a:gd name="T5" fmla="*/ 4 h 155"/>
                <a:gd name="T6" fmla="*/ 84 w 117"/>
                <a:gd name="T7" fmla="*/ 0 h 155"/>
                <a:gd name="T8" fmla="*/ 96 w 117"/>
                <a:gd name="T9" fmla="*/ 0 h 155"/>
                <a:gd name="T10" fmla="*/ 113 w 117"/>
                <a:gd name="T11" fmla="*/ 13 h 155"/>
                <a:gd name="T12" fmla="*/ 117 w 117"/>
                <a:gd name="T13" fmla="*/ 17 h 155"/>
                <a:gd name="T14" fmla="*/ 117 w 117"/>
                <a:gd name="T15" fmla="*/ 25 h 155"/>
                <a:gd name="T16" fmla="*/ 105 w 117"/>
                <a:gd name="T17" fmla="*/ 42 h 155"/>
                <a:gd name="T18" fmla="*/ 88 w 117"/>
                <a:gd name="T19" fmla="*/ 67 h 155"/>
                <a:gd name="T20" fmla="*/ 67 w 117"/>
                <a:gd name="T21" fmla="*/ 88 h 155"/>
                <a:gd name="T22" fmla="*/ 54 w 117"/>
                <a:gd name="T23" fmla="*/ 105 h 155"/>
                <a:gd name="T24" fmla="*/ 46 w 117"/>
                <a:gd name="T25" fmla="*/ 113 h 155"/>
                <a:gd name="T26" fmla="*/ 46 w 117"/>
                <a:gd name="T27" fmla="*/ 113 h 155"/>
                <a:gd name="T28" fmla="*/ 63 w 117"/>
                <a:gd name="T29" fmla="*/ 109 h 155"/>
                <a:gd name="T30" fmla="*/ 88 w 117"/>
                <a:gd name="T31" fmla="*/ 101 h 155"/>
                <a:gd name="T32" fmla="*/ 105 w 117"/>
                <a:gd name="T33" fmla="*/ 96 h 155"/>
                <a:gd name="T34" fmla="*/ 109 w 117"/>
                <a:gd name="T35" fmla="*/ 101 h 155"/>
                <a:gd name="T36" fmla="*/ 105 w 117"/>
                <a:gd name="T37" fmla="*/ 109 h 155"/>
                <a:gd name="T38" fmla="*/ 96 w 117"/>
                <a:gd name="T39" fmla="*/ 113 h 155"/>
                <a:gd name="T40" fmla="*/ 84 w 117"/>
                <a:gd name="T41" fmla="*/ 121 h 155"/>
                <a:gd name="T42" fmla="*/ 63 w 117"/>
                <a:gd name="T43" fmla="*/ 130 h 155"/>
                <a:gd name="T44" fmla="*/ 46 w 117"/>
                <a:gd name="T45" fmla="*/ 138 h 155"/>
                <a:gd name="T46" fmla="*/ 29 w 117"/>
                <a:gd name="T47" fmla="*/ 146 h 155"/>
                <a:gd name="T48" fmla="*/ 21 w 117"/>
                <a:gd name="T49" fmla="*/ 155 h 155"/>
                <a:gd name="T50" fmla="*/ 17 w 117"/>
                <a:gd name="T51" fmla="*/ 151 h 155"/>
                <a:gd name="T52" fmla="*/ 8 w 117"/>
                <a:gd name="T53" fmla="*/ 146 h 155"/>
                <a:gd name="T54" fmla="*/ 0 w 117"/>
                <a:gd name="T55" fmla="*/ 130 h 155"/>
                <a:gd name="T56" fmla="*/ 4 w 117"/>
                <a:gd name="T57" fmla="*/ 126 h 155"/>
                <a:gd name="T58" fmla="*/ 8 w 117"/>
                <a:gd name="T59" fmla="*/ 117 h 155"/>
                <a:gd name="T60" fmla="*/ 21 w 117"/>
                <a:gd name="T61" fmla="*/ 109 h 155"/>
                <a:gd name="T62" fmla="*/ 38 w 117"/>
                <a:gd name="T63" fmla="*/ 92 h 155"/>
                <a:gd name="T64" fmla="*/ 71 w 117"/>
                <a:gd name="T65" fmla="*/ 4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55">
                  <a:moveTo>
                    <a:pt x="71" y="46"/>
                  </a:moveTo>
                  <a:lnTo>
                    <a:pt x="79" y="34"/>
                  </a:lnTo>
                  <a:lnTo>
                    <a:pt x="84" y="25"/>
                  </a:lnTo>
                  <a:lnTo>
                    <a:pt x="84" y="17"/>
                  </a:lnTo>
                  <a:lnTo>
                    <a:pt x="84" y="9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9" y="9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7" y="17"/>
                  </a:lnTo>
                  <a:lnTo>
                    <a:pt x="117" y="21"/>
                  </a:lnTo>
                  <a:lnTo>
                    <a:pt x="117" y="25"/>
                  </a:lnTo>
                  <a:lnTo>
                    <a:pt x="113" y="34"/>
                  </a:lnTo>
                  <a:lnTo>
                    <a:pt x="105" y="42"/>
                  </a:lnTo>
                  <a:lnTo>
                    <a:pt x="96" y="55"/>
                  </a:lnTo>
                  <a:lnTo>
                    <a:pt x="88" y="67"/>
                  </a:lnTo>
                  <a:lnTo>
                    <a:pt x="75" y="80"/>
                  </a:lnTo>
                  <a:lnTo>
                    <a:pt x="67" y="88"/>
                  </a:lnTo>
                  <a:lnTo>
                    <a:pt x="59" y="96"/>
                  </a:lnTo>
                  <a:lnTo>
                    <a:pt x="54" y="105"/>
                  </a:lnTo>
                  <a:lnTo>
                    <a:pt x="50" y="109"/>
                  </a:lnTo>
                  <a:lnTo>
                    <a:pt x="46" y="113"/>
                  </a:lnTo>
                  <a:lnTo>
                    <a:pt x="46" y="113"/>
                  </a:lnTo>
                  <a:lnTo>
                    <a:pt x="46" y="113"/>
                  </a:lnTo>
                  <a:lnTo>
                    <a:pt x="54" y="109"/>
                  </a:lnTo>
                  <a:lnTo>
                    <a:pt x="63" y="109"/>
                  </a:lnTo>
                  <a:lnTo>
                    <a:pt x="75" y="105"/>
                  </a:lnTo>
                  <a:lnTo>
                    <a:pt x="88" y="101"/>
                  </a:lnTo>
                  <a:lnTo>
                    <a:pt x="96" y="96"/>
                  </a:lnTo>
                  <a:lnTo>
                    <a:pt x="105" y="96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5" y="105"/>
                  </a:lnTo>
                  <a:lnTo>
                    <a:pt x="105" y="109"/>
                  </a:lnTo>
                  <a:lnTo>
                    <a:pt x="100" y="109"/>
                  </a:lnTo>
                  <a:lnTo>
                    <a:pt x="96" y="113"/>
                  </a:lnTo>
                  <a:lnTo>
                    <a:pt x="88" y="117"/>
                  </a:lnTo>
                  <a:lnTo>
                    <a:pt x="84" y="121"/>
                  </a:lnTo>
                  <a:lnTo>
                    <a:pt x="71" y="126"/>
                  </a:lnTo>
                  <a:lnTo>
                    <a:pt x="63" y="130"/>
                  </a:lnTo>
                  <a:lnTo>
                    <a:pt x="59" y="134"/>
                  </a:lnTo>
                  <a:lnTo>
                    <a:pt x="46" y="138"/>
                  </a:lnTo>
                  <a:lnTo>
                    <a:pt x="38" y="142"/>
                  </a:lnTo>
                  <a:lnTo>
                    <a:pt x="29" y="146"/>
                  </a:lnTo>
                  <a:lnTo>
                    <a:pt x="25" y="151"/>
                  </a:lnTo>
                  <a:lnTo>
                    <a:pt x="21" y="155"/>
                  </a:lnTo>
                  <a:lnTo>
                    <a:pt x="17" y="155"/>
                  </a:lnTo>
                  <a:lnTo>
                    <a:pt x="17" y="151"/>
                  </a:lnTo>
                  <a:lnTo>
                    <a:pt x="13" y="151"/>
                  </a:lnTo>
                  <a:lnTo>
                    <a:pt x="8" y="146"/>
                  </a:lnTo>
                  <a:lnTo>
                    <a:pt x="4" y="13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4" y="126"/>
                  </a:lnTo>
                  <a:lnTo>
                    <a:pt x="4" y="121"/>
                  </a:lnTo>
                  <a:lnTo>
                    <a:pt x="8" y="117"/>
                  </a:lnTo>
                  <a:lnTo>
                    <a:pt x="17" y="113"/>
                  </a:lnTo>
                  <a:lnTo>
                    <a:pt x="21" y="109"/>
                  </a:lnTo>
                  <a:lnTo>
                    <a:pt x="29" y="101"/>
                  </a:lnTo>
                  <a:lnTo>
                    <a:pt x="38" y="92"/>
                  </a:lnTo>
                  <a:lnTo>
                    <a:pt x="54" y="67"/>
                  </a:lnTo>
                  <a:lnTo>
                    <a:pt x="71" y="46"/>
                  </a:lnTo>
                  <a:lnTo>
                    <a:pt x="71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9" name="组合 178">
            <a:extLst>
              <a:ext uri="{FF2B5EF4-FFF2-40B4-BE49-F238E27FC236}">
                <a16:creationId xmlns:a16="http://schemas.microsoft.com/office/drawing/2014/main" id="{3952D33E-DFE6-4701-A09E-EA545AD14E8E}"/>
              </a:ext>
            </a:extLst>
          </p:cNvPr>
          <p:cNvGrpSpPr/>
          <p:nvPr/>
        </p:nvGrpSpPr>
        <p:grpSpPr>
          <a:xfrm>
            <a:off x="6717822" y="2343132"/>
            <a:ext cx="2455304" cy="2337727"/>
            <a:chOff x="4865233" y="25844419"/>
            <a:chExt cx="2455304" cy="2337727"/>
          </a:xfrm>
        </p:grpSpPr>
        <p:sp>
          <p:nvSpPr>
            <p:cNvPr id="180" name="Freeform 140">
              <a:extLst>
                <a:ext uri="{FF2B5EF4-FFF2-40B4-BE49-F238E27FC236}">
                  <a16:creationId xmlns:a16="http://schemas.microsoft.com/office/drawing/2014/main" id="{4ED1AC4C-C194-4DFE-B32F-FF9E33A3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16" y="25899749"/>
              <a:ext cx="663970" cy="1881248"/>
            </a:xfrm>
            <a:custGeom>
              <a:avLst/>
              <a:gdLst>
                <a:gd name="T0" fmla="*/ 30 w 96"/>
                <a:gd name="T1" fmla="*/ 192 h 272"/>
                <a:gd name="T2" fmla="*/ 42 w 96"/>
                <a:gd name="T3" fmla="*/ 201 h 272"/>
                <a:gd name="T4" fmla="*/ 63 w 96"/>
                <a:gd name="T5" fmla="*/ 209 h 272"/>
                <a:gd name="T6" fmla="*/ 76 w 96"/>
                <a:gd name="T7" fmla="*/ 222 h 272"/>
                <a:gd name="T8" fmla="*/ 88 w 96"/>
                <a:gd name="T9" fmla="*/ 234 h 272"/>
                <a:gd name="T10" fmla="*/ 96 w 96"/>
                <a:gd name="T11" fmla="*/ 255 h 272"/>
                <a:gd name="T12" fmla="*/ 96 w 96"/>
                <a:gd name="T13" fmla="*/ 263 h 272"/>
                <a:gd name="T14" fmla="*/ 92 w 96"/>
                <a:gd name="T15" fmla="*/ 272 h 272"/>
                <a:gd name="T16" fmla="*/ 88 w 96"/>
                <a:gd name="T17" fmla="*/ 272 h 272"/>
                <a:gd name="T18" fmla="*/ 76 w 96"/>
                <a:gd name="T19" fmla="*/ 263 h 272"/>
                <a:gd name="T20" fmla="*/ 67 w 96"/>
                <a:gd name="T21" fmla="*/ 255 h 272"/>
                <a:gd name="T22" fmla="*/ 50 w 96"/>
                <a:gd name="T23" fmla="*/ 238 h 272"/>
                <a:gd name="T24" fmla="*/ 30 w 96"/>
                <a:gd name="T25" fmla="*/ 217 h 272"/>
                <a:gd name="T26" fmla="*/ 13 w 96"/>
                <a:gd name="T27" fmla="*/ 205 h 272"/>
                <a:gd name="T28" fmla="*/ 4 w 96"/>
                <a:gd name="T29" fmla="*/ 197 h 272"/>
                <a:gd name="T30" fmla="*/ 0 w 96"/>
                <a:gd name="T31" fmla="*/ 188 h 272"/>
                <a:gd name="T32" fmla="*/ 0 w 96"/>
                <a:gd name="T33" fmla="*/ 180 h 272"/>
                <a:gd name="T34" fmla="*/ 4 w 96"/>
                <a:gd name="T35" fmla="*/ 172 h 272"/>
                <a:gd name="T36" fmla="*/ 9 w 96"/>
                <a:gd name="T37" fmla="*/ 155 h 272"/>
                <a:gd name="T38" fmla="*/ 13 w 96"/>
                <a:gd name="T39" fmla="*/ 126 h 272"/>
                <a:gd name="T40" fmla="*/ 17 w 96"/>
                <a:gd name="T41" fmla="*/ 96 h 272"/>
                <a:gd name="T42" fmla="*/ 21 w 96"/>
                <a:gd name="T43" fmla="*/ 71 h 272"/>
                <a:gd name="T44" fmla="*/ 25 w 96"/>
                <a:gd name="T45" fmla="*/ 38 h 272"/>
                <a:gd name="T46" fmla="*/ 25 w 96"/>
                <a:gd name="T47" fmla="*/ 25 h 272"/>
                <a:gd name="T48" fmla="*/ 25 w 96"/>
                <a:gd name="T49" fmla="*/ 17 h 272"/>
                <a:gd name="T50" fmla="*/ 21 w 96"/>
                <a:gd name="T51" fmla="*/ 13 h 272"/>
                <a:gd name="T52" fmla="*/ 21 w 96"/>
                <a:gd name="T53" fmla="*/ 0 h 272"/>
                <a:gd name="T54" fmla="*/ 30 w 96"/>
                <a:gd name="T55" fmla="*/ 0 h 272"/>
                <a:gd name="T56" fmla="*/ 46 w 96"/>
                <a:gd name="T57" fmla="*/ 4 h 272"/>
                <a:gd name="T58" fmla="*/ 59 w 96"/>
                <a:gd name="T59" fmla="*/ 13 h 272"/>
                <a:gd name="T60" fmla="*/ 59 w 96"/>
                <a:gd name="T61" fmla="*/ 21 h 272"/>
                <a:gd name="T62" fmla="*/ 59 w 96"/>
                <a:gd name="T63" fmla="*/ 38 h 272"/>
                <a:gd name="T64" fmla="*/ 50 w 96"/>
                <a:gd name="T65" fmla="*/ 71 h 272"/>
                <a:gd name="T66" fmla="*/ 42 w 96"/>
                <a:gd name="T67" fmla="*/ 113 h 272"/>
                <a:gd name="T68" fmla="*/ 34 w 96"/>
                <a:gd name="T69" fmla="*/ 146 h 272"/>
                <a:gd name="T70" fmla="*/ 25 w 96"/>
                <a:gd name="T71" fmla="*/ 172 h 272"/>
                <a:gd name="T72" fmla="*/ 21 w 96"/>
                <a:gd name="T73" fmla="*/ 184 h 272"/>
                <a:gd name="T74" fmla="*/ 21 w 96"/>
                <a:gd name="T75" fmla="*/ 188 h 272"/>
                <a:gd name="T76" fmla="*/ 25 w 96"/>
                <a:gd name="T77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272">
                  <a:moveTo>
                    <a:pt x="25" y="192"/>
                  </a:moveTo>
                  <a:lnTo>
                    <a:pt x="30" y="192"/>
                  </a:lnTo>
                  <a:lnTo>
                    <a:pt x="38" y="197"/>
                  </a:lnTo>
                  <a:lnTo>
                    <a:pt x="42" y="201"/>
                  </a:lnTo>
                  <a:lnTo>
                    <a:pt x="50" y="205"/>
                  </a:lnTo>
                  <a:lnTo>
                    <a:pt x="63" y="209"/>
                  </a:lnTo>
                  <a:lnTo>
                    <a:pt x="67" y="217"/>
                  </a:lnTo>
                  <a:lnTo>
                    <a:pt x="76" y="222"/>
                  </a:lnTo>
                  <a:lnTo>
                    <a:pt x="80" y="226"/>
                  </a:lnTo>
                  <a:lnTo>
                    <a:pt x="88" y="234"/>
                  </a:lnTo>
                  <a:lnTo>
                    <a:pt x="92" y="243"/>
                  </a:lnTo>
                  <a:lnTo>
                    <a:pt x="96" y="255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68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84" y="272"/>
                  </a:lnTo>
                  <a:lnTo>
                    <a:pt x="76" y="263"/>
                  </a:lnTo>
                  <a:lnTo>
                    <a:pt x="71" y="259"/>
                  </a:lnTo>
                  <a:lnTo>
                    <a:pt x="67" y="255"/>
                  </a:lnTo>
                  <a:lnTo>
                    <a:pt x="59" y="247"/>
                  </a:lnTo>
                  <a:lnTo>
                    <a:pt x="50" y="238"/>
                  </a:lnTo>
                  <a:lnTo>
                    <a:pt x="38" y="226"/>
                  </a:lnTo>
                  <a:lnTo>
                    <a:pt x="30" y="217"/>
                  </a:lnTo>
                  <a:lnTo>
                    <a:pt x="21" y="209"/>
                  </a:lnTo>
                  <a:lnTo>
                    <a:pt x="13" y="205"/>
                  </a:lnTo>
                  <a:lnTo>
                    <a:pt x="9" y="201"/>
                  </a:lnTo>
                  <a:lnTo>
                    <a:pt x="4" y="197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4" y="163"/>
                  </a:lnTo>
                  <a:lnTo>
                    <a:pt x="9" y="155"/>
                  </a:lnTo>
                  <a:lnTo>
                    <a:pt x="9" y="146"/>
                  </a:lnTo>
                  <a:lnTo>
                    <a:pt x="13" y="126"/>
                  </a:lnTo>
                  <a:lnTo>
                    <a:pt x="17" y="113"/>
                  </a:lnTo>
                  <a:lnTo>
                    <a:pt x="17" y="96"/>
                  </a:lnTo>
                  <a:lnTo>
                    <a:pt x="21" y="84"/>
                  </a:lnTo>
                  <a:lnTo>
                    <a:pt x="21" y="71"/>
                  </a:lnTo>
                  <a:lnTo>
                    <a:pt x="25" y="59"/>
                  </a:lnTo>
                  <a:lnTo>
                    <a:pt x="25" y="38"/>
                  </a:lnTo>
                  <a:lnTo>
                    <a:pt x="30" y="29"/>
                  </a:lnTo>
                  <a:lnTo>
                    <a:pt x="25" y="25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21" y="13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46" y="4"/>
                  </a:lnTo>
                  <a:lnTo>
                    <a:pt x="55" y="9"/>
                  </a:lnTo>
                  <a:lnTo>
                    <a:pt x="59" y="13"/>
                  </a:lnTo>
                  <a:lnTo>
                    <a:pt x="59" y="17"/>
                  </a:lnTo>
                  <a:lnTo>
                    <a:pt x="59" y="21"/>
                  </a:lnTo>
                  <a:lnTo>
                    <a:pt x="59" y="29"/>
                  </a:lnTo>
                  <a:lnTo>
                    <a:pt x="59" y="38"/>
                  </a:lnTo>
                  <a:lnTo>
                    <a:pt x="55" y="55"/>
                  </a:lnTo>
                  <a:lnTo>
                    <a:pt x="50" y="71"/>
                  </a:lnTo>
                  <a:lnTo>
                    <a:pt x="46" y="92"/>
                  </a:lnTo>
                  <a:lnTo>
                    <a:pt x="42" y="113"/>
                  </a:lnTo>
                  <a:lnTo>
                    <a:pt x="38" y="130"/>
                  </a:lnTo>
                  <a:lnTo>
                    <a:pt x="34" y="146"/>
                  </a:lnTo>
                  <a:lnTo>
                    <a:pt x="30" y="163"/>
                  </a:lnTo>
                  <a:lnTo>
                    <a:pt x="25" y="172"/>
                  </a:lnTo>
                  <a:lnTo>
                    <a:pt x="25" y="180"/>
                  </a:lnTo>
                  <a:lnTo>
                    <a:pt x="21" y="184"/>
                  </a:lnTo>
                  <a:lnTo>
                    <a:pt x="21" y="184"/>
                  </a:lnTo>
                  <a:lnTo>
                    <a:pt x="21" y="188"/>
                  </a:lnTo>
                  <a:lnTo>
                    <a:pt x="25" y="188"/>
                  </a:lnTo>
                  <a:lnTo>
                    <a:pt x="25" y="192"/>
                  </a:lnTo>
                  <a:lnTo>
                    <a:pt x="25" y="1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41">
              <a:extLst>
                <a:ext uri="{FF2B5EF4-FFF2-40B4-BE49-F238E27FC236}">
                  <a16:creationId xmlns:a16="http://schemas.microsoft.com/office/drawing/2014/main" id="{CDC33452-A11F-4153-BDF6-5C9529C8F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233" y="26798875"/>
              <a:ext cx="864546" cy="200576"/>
            </a:xfrm>
            <a:custGeom>
              <a:avLst/>
              <a:gdLst>
                <a:gd name="T0" fmla="*/ 8 w 125"/>
                <a:gd name="T1" fmla="*/ 16 h 29"/>
                <a:gd name="T2" fmla="*/ 17 w 125"/>
                <a:gd name="T3" fmla="*/ 21 h 29"/>
                <a:gd name="T4" fmla="*/ 21 w 125"/>
                <a:gd name="T5" fmla="*/ 21 h 29"/>
                <a:gd name="T6" fmla="*/ 25 w 125"/>
                <a:gd name="T7" fmla="*/ 16 h 29"/>
                <a:gd name="T8" fmla="*/ 38 w 125"/>
                <a:gd name="T9" fmla="*/ 16 h 29"/>
                <a:gd name="T10" fmla="*/ 50 w 125"/>
                <a:gd name="T11" fmla="*/ 12 h 29"/>
                <a:gd name="T12" fmla="*/ 67 w 125"/>
                <a:gd name="T13" fmla="*/ 8 h 29"/>
                <a:gd name="T14" fmla="*/ 84 w 125"/>
                <a:gd name="T15" fmla="*/ 4 h 29"/>
                <a:gd name="T16" fmla="*/ 100 w 125"/>
                <a:gd name="T17" fmla="*/ 4 h 29"/>
                <a:gd name="T18" fmla="*/ 113 w 125"/>
                <a:gd name="T19" fmla="*/ 0 h 29"/>
                <a:gd name="T20" fmla="*/ 125 w 125"/>
                <a:gd name="T21" fmla="*/ 0 h 29"/>
                <a:gd name="T22" fmla="*/ 125 w 125"/>
                <a:gd name="T23" fmla="*/ 4 h 29"/>
                <a:gd name="T24" fmla="*/ 117 w 125"/>
                <a:gd name="T25" fmla="*/ 4 h 29"/>
                <a:gd name="T26" fmla="*/ 104 w 125"/>
                <a:gd name="T27" fmla="*/ 4 h 29"/>
                <a:gd name="T28" fmla="*/ 92 w 125"/>
                <a:gd name="T29" fmla="*/ 8 h 29"/>
                <a:gd name="T30" fmla="*/ 75 w 125"/>
                <a:gd name="T31" fmla="*/ 12 h 29"/>
                <a:gd name="T32" fmla="*/ 58 w 125"/>
                <a:gd name="T33" fmla="*/ 16 h 29"/>
                <a:gd name="T34" fmla="*/ 46 w 125"/>
                <a:gd name="T35" fmla="*/ 21 h 29"/>
                <a:gd name="T36" fmla="*/ 38 w 125"/>
                <a:gd name="T37" fmla="*/ 25 h 29"/>
                <a:gd name="T38" fmla="*/ 33 w 125"/>
                <a:gd name="T39" fmla="*/ 25 h 29"/>
                <a:gd name="T40" fmla="*/ 29 w 125"/>
                <a:gd name="T41" fmla="*/ 25 h 29"/>
                <a:gd name="T42" fmla="*/ 25 w 125"/>
                <a:gd name="T43" fmla="*/ 29 h 29"/>
                <a:gd name="T44" fmla="*/ 17 w 125"/>
                <a:gd name="T45" fmla="*/ 29 h 29"/>
                <a:gd name="T46" fmla="*/ 12 w 125"/>
                <a:gd name="T47" fmla="*/ 29 h 29"/>
                <a:gd name="T48" fmla="*/ 12 w 125"/>
                <a:gd name="T49" fmla="*/ 29 h 29"/>
                <a:gd name="T50" fmla="*/ 4 w 125"/>
                <a:gd name="T51" fmla="*/ 25 h 29"/>
                <a:gd name="T52" fmla="*/ 4 w 125"/>
                <a:gd name="T53" fmla="*/ 21 h 29"/>
                <a:gd name="T54" fmla="*/ 0 w 125"/>
                <a:gd name="T55" fmla="*/ 16 h 29"/>
                <a:gd name="T56" fmla="*/ 0 w 125"/>
                <a:gd name="T57" fmla="*/ 16 h 29"/>
                <a:gd name="T58" fmla="*/ 0 w 125"/>
                <a:gd name="T59" fmla="*/ 12 h 29"/>
                <a:gd name="T60" fmla="*/ 4 w 125"/>
                <a:gd name="T61" fmla="*/ 16 h 29"/>
                <a:gd name="T62" fmla="*/ 4 w 125"/>
                <a:gd name="T63" fmla="*/ 16 h 29"/>
                <a:gd name="T64" fmla="*/ 8 w 125"/>
                <a:gd name="T65" fmla="*/ 16 h 29"/>
                <a:gd name="T66" fmla="*/ 8 w 125"/>
                <a:gd name="T6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29">
                  <a:moveTo>
                    <a:pt x="8" y="16"/>
                  </a:moveTo>
                  <a:lnTo>
                    <a:pt x="17" y="21"/>
                  </a:lnTo>
                  <a:lnTo>
                    <a:pt x="21" y="21"/>
                  </a:lnTo>
                  <a:lnTo>
                    <a:pt x="25" y="16"/>
                  </a:lnTo>
                  <a:lnTo>
                    <a:pt x="38" y="16"/>
                  </a:lnTo>
                  <a:lnTo>
                    <a:pt x="50" y="12"/>
                  </a:lnTo>
                  <a:lnTo>
                    <a:pt x="67" y="8"/>
                  </a:lnTo>
                  <a:lnTo>
                    <a:pt x="84" y="4"/>
                  </a:lnTo>
                  <a:lnTo>
                    <a:pt x="100" y="4"/>
                  </a:lnTo>
                  <a:lnTo>
                    <a:pt x="113" y="0"/>
                  </a:lnTo>
                  <a:lnTo>
                    <a:pt x="125" y="0"/>
                  </a:lnTo>
                  <a:lnTo>
                    <a:pt x="125" y="4"/>
                  </a:lnTo>
                  <a:lnTo>
                    <a:pt x="117" y="4"/>
                  </a:lnTo>
                  <a:lnTo>
                    <a:pt x="104" y="4"/>
                  </a:lnTo>
                  <a:lnTo>
                    <a:pt x="92" y="8"/>
                  </a:lnTo>
                  <a:lnTo>
                    <a:pt x="75" y="12"/>
                  </a:lnTo>
                  <a:lnTo>
                    <a:pt x="58" y="16"/>
                  </a:lnTo>
                  <a:lnTo>
                    <a:pt x="46" y="21"/>
                  </a:lnTo>
                  <a:lnTo>
                    <a:pt x="38" y="25"/>
                  </a:lnTo>
                  <a:lnTo>
                    <a:pt x="33" y="25"/>
                  </a:lnTo>
                  <a:lnTo>
                    <a:pt x="29" y="25"/>
                  </a:lnTo>
                  <a:lnTo>
                    <a:pt x="25" y="29"/>
                  </a:lnTo>
                  <a:lnTo>
                    <a:pt x="17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42">
              <a:extLst>
                <a:ext uri="{FF2B5EF4-FFF2-40B4-BE49-F238E27FC236}">
                  <a16:creationId xmlns:a16="http://schemas.microsoft.com/office/drawing/2014/main" id="{EBDEE2BB-1277-4342-B71E-41B27CF24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686" y="26190236"/>
              <a:ext cx="580974" cy="1037453"/>
            </a:xfrm>
            <a:custGeom>
              <a:avLst/>
              <a:gdLst>
                <a:gd name="T0" fmla="*/ 9 w 84"/>
                <a:gd name="T1" fmla="*/ 150 h 150"/>
                <a:gd name="T2" fmla="*/ 5 w 84"/>
                <a:gd name="T3" fmla="*/ 146 h 150"/>
                <a:gd name="T4" fmla="*/ 0 w 84"/>
                <a:gd name="T5" fmla="*/ 134 h 150"/>
                <a:gd name="T6" fmla="*/ 0 w 84"/>
                <a:gd name="T7" fmla="*/ 125 h 150"/>
                <a:gd name="T8" fmla="*/ 5 w 84"/>
                <a:gd name="T9" fmla="*/ 117 h 150"/>
                <a:gd name="T10" fmla="*/ 9 w 84"/>
                <a:gd name="T11" fmla="*/ 109 h 150"/>
                <a:gd name="T12" fmla="*/ 9 w 84"/>
                <a:gd name="T13" fmla="*/ 100 h 150"/>
                <a:gd name="T14" fmla="*/ 13 w 84"/>
                <a:gd name="T15" fmla="*/ 88 h 150"/>
                <a:gd name="T16" fmla="*/ 13 w 84"/>
                <a:gd name="T17" fmla="*/ 50 h 150"/>
                <a:gd name="T18" fmla="*/ 13 w 84"/>
                <a:gd name="T19" fmla="*/ 33 h 150"/>
                <a:gd name="T20" fmla="*/ 13 w 84"/>
                <a:gd name="T21" fmla="*/ 25 h 150"/>
                <a:gd name="T22" fmla="*/ 9 w 84"/>
                <a:gd name="T23" fmla="*/ 21 h 150"/>
                <a:gd name="T24" fmla="*/ 5 w 84"/>
                <a:gd name="T25" fmla="*/ 13 h 150"/>
                <a:gd name="T26" fmla="*/ 9 w 84"/>
                <a:gd name="T27" fmla="*/ 4 h 150"/>
                <a:gd name="T28" fmla="*/ 17 w 84"/>
                <a:gd name="T29" fmla="*/ 0 h 150"/>
                <a:gd name="T30" fmla="*/ 38 w 84"/>
                <a:gd name="T31" fmla="*/ 4 h 150"/>
                <a:gd name="T32" fmla="*/ 38 w 84"/>
                <a:gd name="T33" fmla="*/ 71 h 150"/>
                <a:gd name="T34" fmla="*/ 34 w 84"/>
                <a:gd name="T35" fmla="*/ 92 h 150"/>
                <a:gd name="T36" fmla="*/ 34 w 84"/>
                <a:gd name="T37" fmla="*/ 100 h 150"/>
                <a:gd name="T38" fmla="*/ 34 w 84"/>
                <a:gd name="T39" fmla="*/ 104 h 150"/>
                <a:gd name="T40" fmla="*/ 34 w 84"/>
                <a:gd name="T41" fmla="*/ 104 h 150"/>
                <a:gd name="T42" fmla="*/ 42 w 84"/>
                <a:gd name="T43" fmla="*/ 104 h 150"/>
                <a:gd name="T44" fmla="*/ 55 w 84"/>
                <a:gd name="T45" fmla="*/ 96 h 150"/>
                <a:gd name="T46" fmla="*/ 76 w 84"/>
                <a:gd name="T47" fmla="*/ 92 h 150"/>
                <a:gd name="T48" fmla="*/ 80 w 84"/>
                <a:gd name="T49" fmla="*/ 88 h 150"/>
                <a:gd name="T50" fmla="*/ 84 w 84"/>
                <a:gd name="T51" fmla="*/ 92 h 150"/>
                <a:gd name="T52" fmla="*/ 80 w 84"/>
                <a:gd name="T53" fmla="*/ 104 h 150"/>
                <a:gd name="T54" fmla="*/ 59 w 84"/>
                <a:gd name="T55" fmla="*/ 117 h 150"/>
                <a:gd name="T56" fmla="*/ 38 w 84"/>
                <a:gd name="T57" fmla="*/ 134 h 150"/>
                <a:gd name="T58" fmla="*/ 26 w 84"/>
                <a:gd name="T59" fmla="*/ 142 h 150"/>
                <a:gd name="T60" fmla="*/ 21 w 84"/>
                <a:gd name="T61" fmla="*/ 150 h 150"/>
                <a:gd name="T62" fmla="*/ 13 w 84"/>
                <a:gd name="T6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50">
                  <a:moveTo>
                    <a:pt x="13" y="150"/>
                  </a:moveTo>
                  <a:lnTo>
                    <a:pt x="9" y="150"/>
                  </a:lnTo>
                  <a:lnTo>
                    <a:pt x="9" y="150"/>
                  </a:lnTo>
                  <a:lnTo>
                    <a:pt x="5" y="146"/>
                  </a:lnTo>
                  <a:lnTo>
                    <a:pt x="5" y="142"/>
                  </a:lnTo>
                  <a:lnTo>
                    <a:pt x="0" y="134"/>
                  </a:lnTo>
                  <a:lnTo>
                    <a:pt x="0" y="130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5" y="117"/>
                  </a:lnTo>
                  <a:lnTo>
                    <a:pt x="9" y="113"/>
                  </a:lnTo>
                  <a:lnTo>
                    <a:pt x="9" y="109"/>
                  </a:lnTo>
                  <a:lnTo>
                    <a:pt x="9" y="104"/>
                  </a:lnTo>
                  <a:lnTo>
                    <a:pt x="9" y="100"/>
                  </a:lnTo>
                  <a:lnTo>
                    <a:pt x="13" y="92"/>
                  </a:lnTo>
                  <a:lnTo>
                    <a:pt x="13" y="88"/>
                  </a:lnTo>
                  <a:lnTo>
                    <a:pt x="13" y="67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13" y="33"/>
                  </a:lnTo>
                  <a:lnTo>
                    <a:pt x="13" y="29"/>
                  </a:lnTo>
                  <a:lnTo>
                    <a:pt x="13" y="25"/>
                  </a:lnTo>
                  <a:lnTo>
                    <a:pt x="13" y="21"/>
                  </a:lnTo>
                  <a:lnTo>
                    <a:pt x="9" y="21"/>
                  </a:lnTo>
                  <a:lnTo>
                    <a:pt x="9" y="17"/>
                  </a:lnTo>
                  <a:lnTo>
                    <a:pt x="5" y="13"/>
                  </a:lnTo>
                  <a:lnTo>
                    <a:pt x="5" y="8"/>
                  </a:lnTo>
                  <a:lnTo>
                    <a:pt x="9" y="4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8" y="4"/>
                  </a:lnTo>
                  <a:lnTo>
                    <a:pt x="38" y="38"/>
                  </a:lnTo>
                  <a:lnTo>
                    <a:pt x="38" y="71"/>
                  </a:lnTo>
                  <a:lnTo>
                    <a:pt x="34" y="88"/>
                  </a:lnTo>
                  <a:lnTo>
                    <a:pt x="34" y="92"/>
                  </a:lnTo>
                  <a:lnTo>
                    <a:pt x="34" y="96"/>
                  </a:lnTo>
                  <a:lnTo>
                    <a:pt x="34" y="100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9"/>
                  </a:lnTo>
                  <a:lnTo>
                    <a:pt x="34" y="104"/>
                  </a:lnTo>
                  <a:lnTo>
                    <a:pt x="38" y="104"/>
                  </a:lnTo>
                  <a:lnTo>
                    <a:pt x="42" y="104"/>
                  </a:lnTo>
                  <a:lnTo>
                    <a:pt x="51" y="100"/>
                  </a:lnTo>
                  <a:lnTo>
                    <a:pt x="55" y="96"/>
                  </a:lnTo>
                  <a:lnTo>
                    <a:pt x="63" y="92"/>
                  </a:lnTo>
                  <a:lnTo>
                    <a:pt x="76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0" y="104"/>
                  </a:lnTo>
                  <a:lnTo>
                    <a:pt x="72" y="109"/>
                  </a:lnTo>
                  <a:lnTo>
                    <a:pt x="59" y="117"/>
                  </a:lnTo>
                  <a:lnTo>
                    <a:pt x="46" y="125"/>
                  </a:lnTo>
                  <a:lnTo>
                    <a:pt x="38" y="134"/>
                  </a:lnTo>
                  <a:lnTo>
                    <a:pt x="30" y="138"/>
                  </a:lnTo>
                  <a:lnTo>
                    <a:pt x="26" y="142"/>
                  </a:lnTo>
                  <a:lnTo>
                    <a:pt x="21" y="146"/>
                  </a:lnTo>
                  <a:lnTo>
                    <a:pt x="21" y="150"/>
                  </a:lnTo>
                  <a:lnTo>
                    <a:pt x="17" y="150"/>
                  </a:lnTo>
                  <a:lnTo>
                    <a:pt x="13" y="150"/>
                  </a:lnTo>
                  <a:lnTo>
                    <a:pt x="13" y="1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43">
              <a:extLst>
                <a:ext uri="{FF2B5EF4-FFF2-40B4-BE49-F238E27FC236}">
                  <a16:creationId xmlns:a16="http://schemas.microsoft.com/office/drawing/2014/main" id="{F1741F08-2AAD-4CC5-B562-688FA1FCC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0749" y="26100321"/>
              <a:ext cx="1009788" cy="1189613"/>
            </a:xfrm>
            <a:custGeom>
              <a:avLst/>
              <a:gdLst>
                <a:gd name="T0" fmla="*/ 0 w 146"/>
                <a:gd name="T1" fmla="*/ 9 h 172"/>
                <a:gd name="T2" fmla="*/ 21 w 146"/>
                <a:gd name="T3" fmla="*/ 0 h 172"/>
                <a:gd name="T4" fmla="*/ 29 w 146"/>
                <a:gd name="T5" fmla="*/ 13 h 172"/>
                <a:gd name="T6" fmla="*/ 33 w 146"/>
                <a:gd name="T7" fmla="*/ 26 h 172"/>
                <a:gd name="T8" fmla="*/ 38 w 146"/>
                <a:gd name="T9" fmla="*/ 38 h 172"/>
                <a:gd name="T10" fmla="*/ 42 w 146"/>
                <a:gd name="T11" fmla="*/ 46 h 172"/>
                <a:gd name="T12" fmla="*/ 46 w 146"/>
                <a:gd name="T13" fmla="*/ 55 h 172"/>
                <a:gd name="T14" fmla="*/ 50 w 146"/>
                <a:gd name="T15" fmla="*/ 63 h 172"/>
                <a:gd name="T16" fmla="*/ 50 w 146"/>
                <a:gd name="T17" fmla="*/ 72 h 172"/>
                <a:gd name="T18" fmla="*/ 54 w 146"/>
                <a:gd name="T19" fmla="*/ 76 h 172"/>
                <a:gd name="T20" fmla="*/ 59 w 146"/>
                <a:gd name="T21" fmla="*/ 84 h 172"/>
                <a:gd name="T22" fmla="*/ 63 w 146"/>
                <a:gd name="T23" fmla="*/ 92 h 172"/>
                <a:gd name="T24" fmla="*/ 71 w 146"/>
                <a:gd name="T25" fmla="*/ 101 h 172"/>
                <a:gd name="T26" fmla="*/ 79 w 146"/>
                <a:gd name="T27" fmla="*/ 109 h 172"/>
                <a:gd name="T28" fmla="*/ 88 w 146"/>
                <a:gd name="T29" fmla="*/ 117 h 172"/>
                <a:gd name="T30" fmla="*/ 96 w 146"/>
                <a:gd name="T31" fmla="*/ 126 h 172"/>
                <a:gd name="T32" fmla="*/ 100 w 146"/>
                <a:gd name="T33" fmla="*/ 130 h 172"/>
                <a:gd name="T34" fmla="*/ 109 w 146"/>
                <a:gd name="T35" fmla="*/ 130 h 172"/>
                <a:gd name="T36" fmla="*/ 113 w 146"/>
                <a:gd name="T37" fmla="*/ 130 h 172"/>
                <a:gd name="T38" fmla="*/ 117 w 146"/>
                <a:gd name="T39" fmla="*/ 134 h 172"/>
                <a:gd name="T40" fmla="*/ 117 w 146"/>
                <a:gd name="T41" fmla="*/ 134 h 172"/>
                <a:gd name="T42" fmla="*/ 121 w 146"/>
                <a:gd name="T43" fmla="*/ 134 h 172"/>
                <a:gd name="T44" fmla="*/ 121 w 146"/>
                <a:gd name="T45" fmla="*/ 134 h 172"/>
                <a:gd name="T46" fmla="*/ 121 w 146"/>
                <a:gd name="T47" fmla="*/ 130 h 172"/>
                <a:gd name="T48" fmla="*/ 121 w 146"/>
                <a:gd name="T49" fmla="*/ 126 h 172"/>
                <a:gd name="T50" fmla="*/ 121 w 146"/>
                <a:gd name="T51" fmla="*/ 117 h 172"/>
                <a:gd name="T52" fmla="*/ 125 w 146"/>
                <a:gd name="T53" fmla="*/ 109 h 172"/>
                <a:gd name="T54" fmla="*/ 125 w 146"/>
                <a:gd name="T55" fmla="*/ 105 h 172"/>
                <a:gd name="T56" fmla="*/ 130 w 146"/>
                <a:gd name="T57" fmla="*/ 101 h 172"/>
                <a:gd name="T58" fmla="*/ 134 w 146"/>
                <a:gd name="T59" fmla="*/ 101 h 172"/>
                <a:gd name="T60" fmla="*/ 138 w 146"/>
                <a:gd name="T61" fmla="*/ 101 h 172"/>
                <a:gd name="T62" fmla="*/ 138 w 146"/>
                <a:gd name="T63" fmla="*/ 105 h 172"/>
                <a:gd name="T64" fmla="*/ 142 w 146"/>
                <a:gd name="T65" fmla="*/ 113 h 172"/>
                <a:gd name="T66" fmla="*/ 142 w 146"/>
                <a:gd name="T67" fmla="*/ 122 h 172"/>
                <a:gd name="T68" fmla="*/ 142 w 146"/>
                <a:gd name="T69" fmla="*/ 130 h 172"/>
                <a:gd name="T70" fmla="*/ 142 w 146"/>
                <a:gd name="T71" fmla="*/ 143 h 172"/>
                <a:gd name="T72" fmla="*/ 146 w 146"/>
                <a:gd name="T73" fmla="*/ 151 h 172"/>
                <a:gd name="T74" fmla="*/ 146 w 146"/>
                <a:gd name="T75" fmla="*/ 155 h 172"/>
                <a:gd name="T76" fmla="*/ 146 w 146"/>
                <a:gd name="T77" fmla="*/ 163 h 172"/>
                <a:gd name="T78" fmla="*/ 146 w 146"/>
                <a:gd name="T79" fmla="*/ 168 h 172"/>
                <a:gd name="T80" fmla="*/ 146 w 146"/>
                <a:gd name="T81" fmla="*/ 168 h 172"/>
                <a:gd name="T82" fmla="*/ 146 w 146"/>
                <a:gd name="T83" fmla="*/ 172 h 172"/>
                <a:gd name="T84" fmla="*/ 138 w 146"/>
                <a:gd name="T85" fmla="*/ 172 h 172"/>
                <a:gd name="T86" fmla="*/ 134 w 146"/>
                <a:gd name="T87" fmla="*/ 172 h 172"/>
                <a:gd name="T88" fmla="*/ 125 w 146"/>
                <a:gd name="T89" fmla="*/ 172 h 172"/>
                <a:gd name="T90" fmla="*/ 113 w 146"/>
                <a:gd name="T91" fmla="*/ 163 h 172"/>
                <a:gd name="T92" fmla="*/ 100 w 146"/>
                <a:gd name="T93" fmla="*/ 159 h 172"/>
                <a:gd name="T94" fmla="*/ 88 w 146"/>
                <a:gd name="T95" fmla="*/ 151 h 172"/>
                <a:gd name="T96" fmla="*/ 75 w 146"/>
                <a:gd name="T97" fmla="*/ 143 h 172"/>
                <a:gd name="T98" fmla="*/ 63 w 146"/>
                <a:gd name="T99" fmla="*/ 130 h 172"/>
                <a:gd name="T100" fmla="*/ 54 w 146"/>
                <a:gd name="T101" fmla="*/ 122 h 172"/>
                <a:gd name="T102" fmla="*/ 46 w 146"/>
                <a:gd name="T103" fmla="*/ 113 h 172"/>
                <a:gd name="T104" fmla="*/ 38 w 146"/>
                <a:gd name="T105" fmla="*/ 101 h 172"/>
                <a:gd name="T106" fmla="*/ 33 w 146"/>
                <a:gd name="T107" fmla="*/ 84 h 172"/>
                <a:gd name="T108" fmla="*/ 25 w 146"/>
                <a:gd name="T109" fmla="*/ 72 h 172"/>
                <a:gd name="T110" fmla="*/ 17 w 146"/>
                <a:gd name="T111" fmla="*/ 51 h 172"/>
                <a:gd name="T112" fmla="*/ 8 w 146"/>
                <a:gd name="T113" fmla="*/ 30 h 172"/>
                <a:gd name="T114" fmla="*/ 0 w 146"/>
                <a:gd name="T115" fmla="*/ 9 h 172"/>
                <a:gd name="T116" fmla="*/ 0 w 146"/>
                <a:gd name="T117" fmla="*/ 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6" h="172">
                  <a:moveTo>
                    <a:pt x="0" y="9"/>
                  </a:moveTo>
                  <a:lnTo>
                    <a:pt x="21" y="0"/>
                  </a:lnTo>
                  <a:lnTo>
                    <a:pt x="29" y="13"/>
                  </a:lnTo>
                  <a:lnTo>
                    <a:pt x="33" y="26"/>
                  </a:lnTo>
                  <a:lnTo>
                    <a:pt x="38" y="38"/>
                  </a:lnTo>
                  <a:lnTo>
                    <a:pt x="42" y="46"/>
                  </a:lnTo>
                  <a:lnTo>
                    <a:pt x="46" y="55"/>
                  </a:lnTo>
                  <a:lnTo>
                    <a:pt x="50" y="63"/>
                  </a:lnTo>
                  <a:lnTo>
                    <a:pt x="50" y="72"/>
                  </a:lnTo>
                  <a:lnTo>
                    <a:pt x="54" y="76"/>
                  </a:lnTo>
                  <a:lnTo>
                    <a:pt x="59" y="84"/>
                  </a:lnTo>
                  <a:lnTo>
                    <a:pt x="63" y="92"/>
                  </a:lnTo>
                  <a:lnTo>
                    <a:pt x="71" y="101"/>
                  </a:lnTo>
                  <a:lnTo>
                    <a:pt x="79" y="109"/>
                  </a:lnTo>
                  <a:lnTo>
                    <a:pt x="88" y="117"/>
                  </a:lnTo>
                  <a:lnTo>
                    <a:pt x="96" y="126"/>
                  </a:lnTo>
                  <a:lnTo>
                    <a:pt x="100" y="130"/>
                  </a:lnTo>
                  <a:lnTo>
                    <a:pt x="109" y="130"/>
                  </a:lnTo>
                  <a:lnTo>
                    <a:pt x="113" y="130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21" y="130"/>
                  </a:lnTo>
                  <a:lnTo>
                    <a:pt x="121" y="126"/>
                  </a:lnTo>
                  <a:lnTo>
                    <a:pt x="121" y="117"/>
                  </a:lnTo>
                  <a:lnTo>
                    <a:pt x="125" y="109"/>
                  </a:lnTo>
                  <a:lnTo>
                    <a:pt x="125" y="105"/>
                  </a:lnTo>
                  <a:lnTo>
                    <a:pt x="130" y="101"/>
                  </a:lnTo>
                  <a:lnTo>
                    <a:pt x="134" y="101"/>
                  </a:lnTo>
                  <a:lnTo>
                    <a:pt x="138" y="101"/>
                  </a:lnTo>
                  <a:lnTo>
                    <a:pt x="138" y="105"/>
                  </a:lnTo>
                  <a:lnTo>
                    <a:pt x="142" y="113"/>
                  </a:lnTo>
                  <a:lnTo>
                    <a:pt x="142" y="122"/>
                  </a:lnTo>
                  <a:lnTo>
                    <a:pt x="142" y="130"/>
                  </a:lnTo>
                  <a:lnTo>
                    <a:pt x="142" y="143"/>
                  </a:lnTo>
                  <a:lnTo>
                    <a:pt x="146" y="151"/>
                  </a:lnTo>
                  <a:lnTo>
                    <a:pt x="146" y="155"/>
                  </a:lnTo>
                  <a:lnTo>
                    <a:pt x="146" y="163"/>
                  </a:lnTo>
                  <a:lnTo>
                    <a:pt x="146" y="168"/>
                  </a:lnTo>
                  <a:lnTo>
                    <a:pt x="146" y="168"/>
                  </a:lnTo>
                  <a:lnTo>
                    <a:pt x="146" y="172"/>
                  </a:lnTo>
                  <a:lnTo>
                    <a:pt x="138" y="172"/>
                  </a:lnTo>
                  <a:lnTo>
                    <a:pt x="134" y="172"/>
                  </a:lnTo>
                  <a:lnTo>
                    <a:pt x="125" y="172"/>
                  </a:lnTo>
                  <a:lnTo>
                    <a:pt x="113" y="163"/>
                  </a:lnTo>
                  <a:lnTo>
                    <a:pt x="100" y="159"/>
                  </a:lnTo>
                  <a:lnTo>
                    <a:pt x="88" y="151"/>
                  </a:lnTo>
                  <a:lnTo>
                    <a:pt x="75" y="143"/>
                  </a:lnTo>
                  <a:lnTo>
                    <a:pt x="63" y="130"/>
                  </a:lnTo>
                  <a:lnTo>
                    <a:pt x="54" y="122"/>
                  </a:lnTo>
                  <a:lnTo>
                    <a:pt x="46" y="113"/>
                  </a:lnTo>
                  <a:lnTo>
                    <a:pt x="38" y="101"/>
                  </a:lnTo>
                  <a:lnTo>
                    <a:pt x="33" y="84"/>
                  </a:lnTo>
                  <a:lnTo>
                    <a:pt x="25" y="72"/>
                  </a:lnTo>
                  <a:lnTo>
                    <a:pt x="17" y="51"/>
                  </a:lnTo>
                  <a:lnTo>
                    <a:pt x="8" y="30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44">
              <a:extLst>
                <a:ext uri="{FF2B5EF4-FFF2-40B4-BE49-F238E27FC236}">
                  <a16:creationId xmlns:a16="http://schemas.microsoft.com/office/drawing/2014/main" id="{A269419D-CCCD-41A7-9DCC-DE2CF6D6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7927" y="26363143"/>
              <a:ext cx="926791" cy="345818"/>
            </a:xfrm>
            <a:custGeom>
              <a:avLst/>
              <a:gdLst>
                <a:gd name="T0" fmla="*/ 63 w 134"/>
                <a:gd name="T1" fmla="*/ 17 h 50"/>
                <a:gd name="T2" fmla="*/ 80 w 134"/>
                <a:gd name="T3" fmla="*/ 8 h 50"/>
                <a:gd name="T4" fmla="*/ 97 w 134"/>
                <a:gd name="T5" fmla="*/ 4 h 50"/>
                <a:gd name="T6" fmla="*/ 109 w 134"/>
                <a:gd name="T7" fmla="*/ 0 h 50"/>
                <a:gd name="T8" fmla="*/ 117 w 134"/>
                <a:gd name="T9" fmla="*/ 0 h 50"/>
                <a:gd name="T10" fmla="*/ 126 w 134"/>
                <a:gd name="T11" fmla="*/ 0 h 50"/>
                <a:gd name="T12" fmla="*/ 130 w 134"/>
                <a:gd name="T13" fmla="*/ 4 h 50"/>
                <a:gd name="T14" fmla="*/ 134 w 134"/>
                <a:gd name="T15" fmla="*/ 4 h 50"/>
                <a:gd name="T16" fmla="*/ 134 w 134"/>
                <a:gd name="T17" fmla="*/ 8 h 50"/>
                <a:gd name="T18" fmla="*/ 134 w 134"/>
                <a:gd name="T19" fmla="*/ 13 h 50"/>
                <a:gd name="T20" fmla="*/ 130 w 134"/>
                <a:gd name="T21" fmla="*/ 17 h 50"/>
                <a:gd name="T22" fmla="*/ 126 w 134"/>
                <a:gd name="T23" fmla="*/ 21 h 50"/>
                <a:gd name="T24" fmla="*/ 117 w 134"/>
                <a:gd name="T25" fmla="*/ 21 h 50"/>
                <a:gd name="T26" fmla="*/ 109 w 134"/>
                <a:gd name="T27" fmla="*/ 25 h 50"/>
                <a:gd name="T28" fmla="*/ 97 w 134"/>
                <a:gd name="T29" fmla="*/ 29 h 50"/>
                <a:gd name="T30" fmla="*/ 80 w 134"/>
                <a:gd name="T31" fmla="*/ 34 h 50"/>
                <a:gd name="T32" fmla="*/ 63 w 134"/>
                <a:gd name="T33" fmla="*/ 38 h 50"/>
                <a:gd name="T34" fmla="*/ 46 w 134"/>
                <a:gd name="T35" fmla="*/ 42 h 50"/>
                <a:gd name="T36" fmla="*/ 30 w 134"/>
                <a:gd name="T37" fmla="*/ 46 h 50"/>
                <a:gd name="T38" fmla="*/ 13 w 134"/>
                <a:gd name="T39" fmla="*/ 46 h 50"/>
                <a:gd name="T40" fmla="*/ 0 w 134"/>
                <a:gd name="T41" fmla="*/ 50 h 50"/>
                <a:gd name="T42" fmla="*/ 0 w 134"/>
                <a:gd name="T43" fmla="*/ 34 h 50"/>
                <a:gd name="T44" fmla="*/ 13 w 134"/>
                <a:gd name="T45" fmla="*/ 29 h 50"/>
                <a:gd name="T46" fmla="*/ 25 w 134"/>
                <a:gd name="T47" fmla="*/ 25 h 50"/>
                <a:gd name="T48" fmla="*/ 42 w 134"/>
                <a:gd name="T49" fmla="*/ 21 h 50"/>
                <a:gd name="T50" fmla="*/ 63 w 134"/>
                <a:gd name="T51" fmla="*/ 17 h 50"/>
                <a:gd name="T52" fmla="*/ 63 w 134"/>
                <a:gd name="T53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4" h="50">
                  <a:moveTo>
                    <a:pt x="63" y="17"/>
                  </a:moveTo>
                  <a:lnTo>
                    <a:pt x="80" y="8"/>
                  </a:lnTo>
                  <a:lnTo>
                    <a:pt x="97" y="4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34" y="8"/>
                  </a:lnTo>
                  <a:lnTo>
                    <a:pt x="134" y="13"/>
                  </a:lnTo>
                  <a:lnTo>
                    <a:pt x="130" y="17"/>
                  </a:lnTo>
                  <a:lnTo>
                    <a:pt x="126" y="21"/>
                  </a:lnTo>
                  <a:lnTo>
                    <a:pt x="117" y="21"/>
                  </a:lnTo>
                  <a:lnTo>
                    <a:pt x="109" y="25"/>
                  </a:lnTo>
                  <a:lnTo>
                    <a:pt x="97" y="29"/>
                  </a:lnTo>
                  <a:lnTo>
                    <a:pt x="80" y="34"/>
                  </a:lnTo>
                  <a:lnTo>
                    <a:pt x="63" y="38"/>
                  </a:lnTo>
                  <a:lnTo>
                    <a:pt x="46" y="42"/>
                  </a:lnTo>
                  <a:lnTo>
                    <a:pt x="30" y="46"/>
                  </a:lnTo>
                  <a:lnTo>
                    <a:pt x="13" y="46"/>
                  </a:lnTo>
                  <a:lnTo>
                    <a:pt x="0" y="50"/>
                  </a:lnTo>
                  <a:lnTo>
                    <a:pt x="0" y="34"/>
                  </a:lnTo>
                  <a:lnTo>
                    <a:pt x="13" y="29"/>
                  </a:lnTo>
                  <a:lnTo>
                    <a:pt x="25" y="25"/>
                  </a:lnTo>
                  <a:lnTo>
                    <a:pt x="42" y="21"/>
                  </a:lnTo>
                  <a:lnTo>
                    <a:pt x="63" y="17"/>
                  </a:lnTo>
                  <a:lnTo>
                    <a:pt x="63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45">
              <a:extLst>
                <a:ext uri="{FF2B5EF4-FFF2-40B4-BE49-F238E27FC236}">
                  <a16:creationId xmlns:a16="http://schemas.microsoft.com/office/drawing/2014/main" id="{911F9D0E-F20B-4229-AE0F-77F8B1367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511" y="27172358"/>
              <a:ext cx="200576" cy="954457"/>
            </a:xfrm>
            <a:custGeom>
              <a:avLst/>
              <a:gdLst>
                <a:gd name="T0" fmla="*/ 0 w 29"/>
                <a:gd name="T1" fmla="*/ 21 h 138"/>
                <a:gd name="T2" fmla="*/ 0 w 29"/>
                <a:gd name="T3" fmla="*/ 13 h 138"/>
                <a:gd name="T4" fmla="*/ 0 w 29"/>
                <a:gd name="T5" fmla="*/ 4 h 138"/>
                <a:gd name="T6" fmla="*/ 0 w 29"/>
                <a:gd name="T7" fmla="*/ 0 h 138"/>
                <a:gd name="T8" fmla="*/ 8 w 29"/>
                <a:gd name="T9" fmla="*/ 0 h 138"/>
                <a:gd name="T10" fmla="*/ 16 w 29"/>
                <a:gd name="T11" fmla="*/ 0 h 138"/>
                <a:gd name="T12" fmla="*/ 25 w 29"/>
                <a:gd name="T13" fmla="*/ 4 h 138"/>
                <a:gd name="T14" fmla="*/ 25 w 29"/>
                <a:gd name="T15" fmla="*/ 8 h 138"/>
                <a:gd name="T16" fmla="*/ 25 w 29"/>
                <a:gd name="T17" fmla="*/ 13 h 138"/>
                <a:gd name="T18" fmla="*/ 25 w 29"/>
                <a:gd name="T19" fmla="*/ 21 h 138"/>
                <a:gd name="T20" fmla="*/ 25 w 29"/>
                <a:gd name="T21" fmla="*/ 29 h 138"/>
                <a:gd name="T22" fmla="*/ 29 w 29"/>
                <a:gd name="T23" fmla="*/ 42 h 138"/>
                <a:gd name="T24" fmla="*/ 29 w 29"/>
                <a:gd name="T25" fmla="*/ 50 h 138"/>
                <a:gd name="T26" fmla="*/ 29 w 29"/>
                <a:gd name="T27" fmla="*/ 63 h 138"/>
                <a:gd name="T28" fmla="*/ 29 w 29"/>
                <a:gd name="T29" fmla="*/ 79 h 138"/>
                <a:gd name="T30" fmla="*/ 29 w 29"/>
                <a:gd name="T31" fmla="*/ 92 h 138"/>
                <a:gd name="T32" fmla="*/ 29 w 29"/>
                <a:gd name="T33" fmla="*/ 105 h 138"/>
                <a:gd name="T34" fmla="*/ 29 w 29"/>
                <a:gd name="T35" fmla="*/ 113 h 138"/>
                <a:gd name="T36" fmla="*/ 25 w 29"/>
                <a:gd name="T37" fmla="*/ 121 h 138"/>
                <a:gd name="T38" fmla="*/ 25 w 29"/>
                <a:gd name="T39" fmla="*/ 130 h 138"/>
                <a:gd name="T40" fmla="*/ 25 w 29"/>
                <a:gd name="T41" fmla="*/ 134 h 138"/>
                <a:gd name="T42" fmla="*/ 20 w 29"/>
                <a:gd name="T43" fmla="*/ 134 h 138"/>
                <a:gd name="T44" fmla="*/ 20 w 29"/>
                <a:gd name="T45" fmla="*/ 138 h 138"/>
                <a:gd name="T46" fmla="*/ 16 w 29"/>
                <a:gd name="T47" fmla="*/ 134 h 138"/>
                <a:gd name="T48" fmla="*/ 12 w 29"/>
                <a:gd name="T49" fmla="*/ 134 h 138"/>
                <a:gd name="T50" fmla="*/ 12 w 29"/>
                <a:gd name="T51" fmla="*/ 130 h 138"/>
                <a:gd name="T52" fmla="*/ 8 w 29"/>
                <a:gd name="T53" fmla="*/ 125 h 138"/>
                <a:gd name="T54" fmla="*/ 8 w 29"/>
                <a:gd name="T55" fmla="*/ 121 h 138"/>
                <a:gd name="T56" fmla="*/ 4 w 29"/>
                <a:gd name="T57" fmla="*/ 117 h 138"/>
                <a:gd name="T58" fmla="*/ 4 w 29"/>
                <a:gd name="T59" fmla="*/ 113 h 138"/>
                <a:gd name="T60" fmla="*/ 4 w 29"/>
                <a:gd name="T61" fmla="*/ 109 h 138"/>
                <a:gd name="T62" fmla="*/ 4 w 29"/>
                <a:gd name="T63" fmla="*/ 100 h 138"/>
                <a:gd name="T64" fmla="*/ 4 w 29"/>
                <a:gd name="T65" fmla="*/ 92 h 138"/>
                <a:gd name="T66" fmla="*/ 4 w 29"/>
                <a:gd name="T67" fmla="*/ 79 h 138"/>
                <a:gd name="T68" fmla="*/ 4 w 29"/>
                <a:gd name="T69" fmla="*/ 67 h 138"/>
                <a:gd name="T70" fmla="*/ 8 w 29"/>
                <a:gd name="T71" fmla="*/ 59 h 138"/>
                <a:gd name="T72" fmla="*/ 4 w 29"/>
                <a:gd name="T73" fmla="*/ 46 h 138"/>
                <a:gd name="T74" fmla="*/ 4 w 29"/>
                <a:gd name="T75" fmla="*/ 38 h 138"/>
                <a:gd name="T76" fmla="*/ 4 w 29"/>
                <a:gd name="T77" fmla="*/ 33 h 138"/>
                <a:gd name="T78" fmla="*/ 4 w 29"/>
                <a:gd name="T79" fmla="*/ 29 h 138"/>
                <a:gd name="T80" fmla="*/ 0 w 29"/>
                <a:gd name="T81" fmla="*/ 21 h 138"/>
                <a:gd name="T82" fmla="*/ 0 w 29"/>
                <a:gd name="T83" fmla="*/ 2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138">
                  <a:moveTo>
                    <a:pt x="0" y="21"/>
                  </a:moveTo>
                  <a:lnTo>
                    <a:pt x="0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21"/>
                  </a:lnTo>
                  <a:lnTo>
                    <a:pt x="25" y="29"/>
                  </a:lnTo>
                  <a:lnTo>
                    <a:pt x="29" y="42"/>
                  </a:lnTo>
                  <a:lnTo>
                    <a:pt x="29" y="50"/>
                  </a:lnTo>
                  <a:lnTo>
                    <a:pt x="29" y="63"/>
                  </a:lnTo>
                  <a:lnTo>
                    <a:pt x="29" y="79"/>
                  </a:lnTo>
                  <a:lnTo>
                    <a:pt x="29" y="92"/>
                  </a:lnTo>
                  <a:lnTo>
                    <a:pt x="29" y="105"/>
                  </a:lnTo>
                  <a:lnTo>
                    <a:pt x="29" y="113"/>
                  </a:lnTo>
                  <a:lnTo>
                    <a:pt x="25" y="121"/>
                  </a:lnTo>
                  <a:lnTo>
                    <a:pt x="25" y="130"/>
                  </a:lnTo>
                  <a:lnTo>
                    <a:pt x="25" y="134"/>
                  </a:lnTo>
                  <a:lnTo>
                    <a:pt x="20" y="134"/>
                  </a:lnTo>
                  <a:lnTo>
                    <a:pt x="20" y="138"/>
                  </a:lnTo>
                  <a:lnTo>
                    <a:pt x="16" y="134"/>
                  </a:lnTo>
                  <a:lnTo>
                    <a:pt x="12" y="134"/>
                  </a:lnTo>
                  <a:lnTo>
                    <a:pt x="12" y="130"/>
                  </a:lnTo>
                  <a:lnTo>
                    <a:pt x="8" y="125"/>
                  </a:lnTo>
                  <a:lnTo>
                    <a:pt x="8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4" y="109"/>
                  </a:lnTo>
                  <a:lnTo>
                    <a:pt x="4" y="100"/>
                  </a:lnTo>
                  <a:lnTo>
                    <a:pt x="4" y="92"/>
                  </a:lnTo>
                  <a:lnTo>
                    <a:pt x="4" y="79"/>
                  </a:lnTo>
                  <a:lnTo>
                    <a:pt x="4" y="67"/>
                  </a:lnTo>
                  <a:lnTo>
                    <a:pt x="8" y="59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6">
              <a:extLst>
                <a:ext uri="{FF2B5EF4-FFF2-40B4-BE49-F238E27FC236}">
                  <a16:creationId xmlns:a16="http://schemas.microsoft.com/office/drawing/2014/main" id="{A6277C07-757E-4E55-AB22-463639D95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842" y="27054778"/>
              <a:ext cx="753885" cy="1127368"/>
            </a:xfrm>
            <a:custGeom>
              <a:avLst/>
              <a:gdLst>
                <a:gd name="T0" fmla="*/ 79 w 109"/>
                <a:gd name="T1" fmla="*/ 88 h 163"/>
                <a:gd name="T2" fmla="*/ 79 w 109"/>
                <a:gd name="T3" fmla="*/ 67 h 163"/>
                <a:gd name="T4" fmla="*/ 79 w 109"/>
                <a:gd name="T5" fmla="*/ 46 h 163"/>
                <a:gd name="T6" fmla="*/ 75 w 109"/>
                <a:gd name="T7" fmla="*/ 34 h 163"/>
                <a:gd name="T8" fmla="*/ 71 w 109"/>
                <a:gd name="T9" fmla="*/ 30 h 163"/>
                <a:gd name="T10" fmla="*/ 63 w 109"/>
                <a:gd name="T11" fmla="*/ 30 h 163"/>
                <a:gd name="T12" fmla="*/ 46 w 109"/>
                <a:gd name="T13" fmla="*/ 30 h 163"/>
                <a:gd name="T14" fmla="*/ 17 w 109"/>
                <a:gd name="T15" fmla="*/ 34 h 163"/>
                <a:gd name="T16" fmla="*/ 0 w 109"/>
                <a:gd name="T17" fmla="*/ 21 h 163"/>
                <a:gd name="T18" fmla="*/ 29 w 109"/>
                <a:gd name="T19" fmla="*/ 13 h 163"/>
                <a:gd name="T20" fmla="*/ 50 w 109"/>
                <a:gd name="T21" fmla="*/ 9 h 163"/>
                <a:gd name="T22" fmla="*/ 63 w 109"/>
                <a:gd name="T23" fmla="*/ 9 h 163"/>
                <a:gd name="T24" fmla="*/ 71 w 109"/>
                <a:gd name="T25" fmla="*/ 5 h 163"/>
                <a:gd name="T26" fmla="*/ 75 w 109"/>
                <a:gd name="T27" fmla="*/ 0 h 163"/>
                <a:gd name="T28" fmla="*/ 88 w 109"/>
                <a:gd name="T29" fmla="*/ 5 h 163"/>
                <a:gd name="T30" fmla="*/ 104 w 109"/>
                <a:gd name="T31" fmla="*/ 13 h 163"/>
                <a:gd name="T32" fmla="*/ 109 w 109"/>
                <a:gd name="T33" fmla="*/ 21 h 163"/>
                <a:gd name="T34" fmla="*/ 109 w 109"/>
                <a:gd name="T35" fmla="*/ 30 h 163"/>
                <a:gd name="T36" fmla="*/ 104 w 109"/>
                <a:gd name="T37" fmla="*/ 34 h 163"/>
                <a:gd name="T38" fmla="*/ 104 w 109"/>
                <a:gd name="T39" fmla="*/ 42 h 163"/>
                <a:gd name="T40" fmla="*/ 104 w 109"/>
                <a:gd name="T41" fmla="*/ 55 h 163"/>
                <a:gd name="T42" fmla="*/ 104 w 109"/>
                <a:gd name="T43" fmla="*/ 71 h 163"/>
                <a:gd name="T44" fmla="*/ 109 w 109"/>
                <a:gd name="T45" fmla="*/ 105 h 163"/>
                <a:gd name="T46" fmla="*/ 104 w 109"/>
                <a:gd name="T47" fmla="*/ 130 h 163"/>
                <a:gd name="T48" fmla="*/ 100 w 109"/>
                <a:gd name="T49" fmla="*/ 142 h 163"/>
                <a:gd name="T50" fmla="*/ 96 w 109"/>
                <a:gd name="T51" fmla="*/ 155 h 163"/>
                <a:gd name="T52" fmla="*/ 88 w 109"/>
                <a:gd name="T53" fmla="*/ 163 h 163"/>
                <a:gd name="T54" fmla="*/ 79 w 109"/>
                <a:gd name="T55" fmla="*/ 159 h 163"/>
                <a:gd name="T56" fmla="*/ 75 w 109"/>
                <a:gd name="T57" fmla="*/ 155 h 163"/>
                <a:gd name="T58" fmla="*/ 71 w 109"/>
                <a:gd name="T59" fmla="*/ 142 h 163"/>
                <a:gd name="T60" fmla="*/ 63 w 109"/>
                <a:gd name="T61" fmla="*/ 122 h 163"/>
                <a:gd name="T62" fmla="*/ 67 w 109"/>
                <a:gd name="T63" fmla="*/ 109 h 163"/>
                <a:gd name="T64" fmla="*/ 79 w 109"/>
                <a:gd name="T65" fmla="*/ 109 h 163"/>
                <a:gd name="T66" fmla="*/ 79 w 109"/>
                <a:gd name="T67" fmla="*/ 105 h 163"/>
                <a:gd name="T68" fmla="*/ 79 w 109"/>
                <a:gd name="T69" fmla="*/ 101 h 163"/>
                <a:gd name="T70" fmla="*/ 79 w 109"/>
                <a:gd name="T71" fmla="*/ 9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163">
                  <a:moveTo>
                    <a:pt x="79" y="92"/>
                  </a:moveTo>
                  <a:lnTo>
                    <a:pt x="79" y="88"/>
                  </a:lnTo>
                  <a:lnTo>
                    <a:pt x="79" y="80"/>
                  </a:lnTo>
                  <a:lnTo>
                    <a:pt x="79" y="67"/>
                  </a:lnTo>
                  <a:lnTo>
                    <a:pt x="79" y="59"/>
                  </a:lnTo>
                  <a:lnTo>
                    <a:pt x="79" y="46"/>
                  </a:lnTo>
                  <a:lnTo>
                    <a:pt x="75" y="38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71" y="30"/>
                  </a:lnTo>
                  <a:lnTo>
                    <a:pt x="67" y="30"/>
                  </a:lnTo>
                  <a:lnTo>
                    <a:pt x="63" y="30"/>
                  </a:lnTo>
                  <a:lnTo>
                    <a:pt x="54" y="30"/>
                  </a:lnTo>
                  <a:lnTo>
                    <a:pt x="46" y="30"/>
                  </a:lnTo>
                  <a:lnTo>
                    <a:pt x="33" y="34"/>
                  </a:lnTo>
                  <a:lnTo>
                    <a:pt x="17" y="34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17" y="17"/>
                  </a:lnTo>
                  <a:lnTo>
                    <a:pt x="29" y="13"/>
                  </a:lnTo>
                  <a:lnTo>
                    <a:pt x="42" y="13"/>
                  </a:lnTo>
                  <a:lnTo>
                    <a:pt x="50" y="9"/>
                  </a:lnTo>
                  <a:lnTo>
                    <a:pt x="58" y="9"/>
                  </a:lnTo>
                  <a:lnTo>
                    <a:pt x="63" y="9"/>
                  </a:lnTo>
                  <a:lnTo>
                    <a:pt x="67" y="5"/>
                  </a:lnTo>
                  <a:lnTo>
                    <a:pt x="71" y="5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8" y="5"/>
                  </a:lnTo>
                  <a:lnTo>
                    <a:pt x="96" y="9"/>
                  </a:lnTo>
                  <a:lnTo>
                    <a:pt x="104" y="13"/>
                  </a:lnTo>
                  <a:lnTo>
                    <a:pt x="104" y="17"/>
                  </a:lnTo>
                  <a:lnTo>
                    <a:pt x="109" y="21"/>
                  </a:lnTo>
                  <a:lnTo>
                    <a:pt x="109" y="25"/>
                  </a:lnTo>
                  <a:lnTo>
                    <a:pt x="109" y="30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4" y="38"/>
                  </a:lnTo>
                  <a:lnTo>
                    <a:pt x="104" y="42"/>
                  </a:lnTo>
                  <a:lnTo>
                    <a:pt x="104" y="46"/>
                  </a:lnTo>
                  <a:lnTo>
                    <a:pt x="104" y="55"/>
                  </a:lnTo>
                  <a:lnTo>
                    <a:pt x="104" y="63"/>
                  </a:lnTo>
                  <a:lnTo>
                    <a:pt x="104" y="71"/>
                  </a:lnTo>
                  <a:lnTo>
                    <a:pt x="104" y="80"/>
                  </a:lnTo>
                  <a:lnTo>
                    <a:pt x="109" y="105"/>
                  </a:lnTo>
                  <a:lnTo>
                    <a:pt x="104" y="122"/>
                  </a:lnTo>
                  <a:lnTo>
                    <a:pt x="104" y="130"/>
                  </a:lnTo>
                  <a:lnTo>
                    <a:pt x="104" y="138"/>
                  </a:lnTo>
                  <a:lnTo>
                    <a:pt x="100" y="142"/>
                  </a:lnTo>
                  <a:lnTo>
                    <a:pt x="100" y="147"/>
                  </a:lnTo>
                  <a:lnTo>
                    <a:pt x="96" y="155"/>
                  </a:lnTo>
                  <a:lnTo>
                    <a:pt x="92" y="159"/>
                  </a:lnTo>
                  <a:lnTo>
                    <a:pt x="88" y="163"/>
                  </a:lnTo>
                  <a:lnTo>
                    <a:pt x="84" y="163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5" y="155"/>
                  </a:lnTo>
                  <a:lnTo>
                    <a:pt x="75" y="151"/>
                  </a:lnTo>
                  <a:lnTo>
                    <a:pt x="71" y="142"/>
                  </a:lnTo>
                  <a:lnTo>
                    <a:pt x="67" y="134"/>
                  </a:lnTo>
                  <a:lnTo>
                    <a:pt x="63" y="122"/>
                  </a:lnTo>
                  <a:lnTo>
                    <a:pt x="58" y="109"/>
                  </a:lnTo>
                  <a:lnTo>
                    <a:pt x="67" y="109"/>
                  </a:lnTo>
                  <a:lnTo>
                    <a:pt x="75" y="10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9" y="101"/>
                  </a:lnTo>
                  <a:lnTo>
                    <a:pt x="79" y="92"/>
                  </a:lnTo>
                  <a:lnTo>
                    <a:pt x="79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47">
              <a:extLst>
                <a:ext uri="{FF2B5EF4-FFF2-40B4-BE49-F238E27FC236}">
                  <a16:creationId xmlns:a16="http://schemas.microsoft.com/office/drawing/2014/main" id="{B772551D-7D45-42FD-A358-84E1A661F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507" y="27780998"/>
              <a:ext cx="491063" cy="172911"/>
            </a:xfrm>
            <a:custGeom>
              <a:avLst/>
              <a:gdLst>
                <a:gd name="T0" fmla="*/ 0 w 71"/>
                <a:gd name="T1" fmla="*/ 8 h 25"/>
                <a:gd name="T2" fmla="*/ 21 w 71"/>
                <a:gd name="T3" fmla="*/ 4 h 25"/>
                <a:gd name="T4" fmla="*/ 34 w 71"/>
                <a:gd name="T5" fmla="*/ 4 h 25"/>
                <a:gd name="T6" fmla="*/ 42 w 71"/>
                <a:gd name="T7" fmla="*/ 4 h 25"/>
                <a:gd name="T8" fmla="*/ 46 w 71"/>
                <a:gd name="T9" fmla="*/ 0 h 25"/>
                <a:gd name="T10" fmla="*/ 50 w 71"/>
                <a:gd name="T11" fmla="*/ 0 h 25"/>
                <a:gd name="T12" fmla="*/ 50 w 71"/>
                <a:gd name="T13" fmla="*/ 0 h 25"/>
                <a:gd name="T14" fmla="*/ 54 w 71"/>
                <a:gd name="T15" fmla="*/ 0 h 25"/>
                <a:gd name="T16" fmla="*/ 59 w 71"/>
                <a:gd name="T17" fmla="*/ 4 h 25"/>
                <a:gd name="T18" fmla="*/ 67 w 71"/>
                <a:gd name="T19" fmla="*/ 4 h 25"/>
                <a:gd name="T20" fmla="*/ 71 w 71"/>
                <a:gd name="T21" fmla="*/ 8 h 25"/>
                <a:gd name="T22" fmla="*/ 71 w 71"/>
                <a:gd name="T23" fmla="*/ 21 h 25"/>
                <a:gd name="T24" fmla="*/ 59 w 71"/>
                <a:gd name="T25" fmla="*/ 21 h 25"/>
                <a:gd name="T26" fmla="*/ 46 w 71"/>
                <a:gd name="T27" fmla="*/ 21 h 25"/>
                <a:gd name="T28" fmla="*/ 34 w 71"/>
                <a:gd name="T29" fmla="*/ 25 h 25"/>
                <a:gd name="T30" fmla="*/ 25 w 71"/>
                <a:gd name="T31" fmla="*/ 25 h 25"/>
                <a:gd name="T32" fmla="*/ 17 w 71"/>
                <a:gd name="T33" fmla="*/ 25 h 25"/>
                <a:gd name="T34" fmla="*/ 8 w 71"/>
                <a:gd name="T35" fmla="*/ 25 h 25"/>
                <a:gd name="T36" fmla="*/ 4 w 71"/>
                <a:gd name="T37" fmla="*/ 25 h 25"/>
                <a:gd name="T38" fmla="*/ 0 w 71"/>
                <a:gd name="T39" fmla="*/ 25 h 25"/>
                <a:gd name="T40" fmla="*/ 0 w 71"/>
                <a:gd name="T41" fmla="*/ 8 h 25"/>
                <a:gd name="T42" fmla="*/ 0 w 71"/>
                <a:gd name="T4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1" h="25">
                  <a:moveTo>
                    <a:pt x="0" y="8"/>
                  </a:moveTo>
                  <a:lnTo>
                    <a:pt x="21" y="4"/>
                  </a:lnTo>
                  <a:lnTo>
                    <a:pt x="34" y="4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9" y="4"/>
                  </a:lnTo>
                  <a:lnTo>
                    <a:pt x="67" y="4"/>
                  </a:lnTo>
                  <a:lnTo>
                    <a:pt x="71" y="8"/>
                  </a:lnTo>
                  <a:lnTo>
                    <a:pt x="71" y="21"/>
                  </a:lnTo>
                  <a:lnTo>
                    <a:pt x="59" y="21"/>
                  </a:lnTo>
                  <a:lnTo>
                    <a:pt x="46" y="21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48">
              <a:extLst>
                <a:ext uri="{FF2B5EF4-FFF2-40B4-BE49-F238E27FC236}">
                  <a16:creationId xmlns:a16="http://schemas.microsoft.com/office/drawing/2014/main" id="{F4CE9727-5D33-42E7-A552-B80ACE5B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507" y="27435180"/>
              <a:ext cx="463398" cy="172911"/>
            </a:xfrm>
            <a:custGeom>
              <a:avLst/>
              <a:gdLst>
                <a:gd name="T0" fmla="*/ 0 w 67"/>
                <a:gd name="T1" fmla="*/ 8 h 25"/>
                <a:gd name="T2" fmla="*/ 13 w 67"/>
                <a:gd name="T3" fmla="*/ 4 h 25"/>
                <a:gd name="T4" fmla="*/ 25 w 67"/>
                <a:gd name="T5" fmla="*/ 4 h 25"/>
                <a:gd name="T6" fmla="*/ 38 w 67"/>
                <a:gd name="T7" fmla="*/ 0 h 25"/>
                <a:gd name="T8" fmla="*/ 42 w 67"/>
                <a:gd name="T9" fmla="*/ 0 h 25"/>
                <a:gd name="T10" fmla="*/ 54 w 67"/>
                <a:gd name="T11" fmla="*/ 0 h 25"/>
                <a:gd name="T12" fmla="*/ 59 w 67"/>
                <a:gd name="T13" fmla="*/ 4 h 25"/>
                <a:gd name="T14" fmla="*/ 63 w 67"/>
                <a:gd name="T15" fmla="*/ 4 h 25"/>
                <a:gd name="T16" fmla="*/ 67 w 67"/>
                <a:gd name="T17" fmla="*/ 8 h 25"/>
                <a:gd name="T18" fmla="*/ 67 w 67"/>
                <a:gd name="T19" fmla="*/ 8 h 25"/>
                <a:gd name="T20" fmla="*/ 67 w 67"/>
                <a:gd name="T21" fmla="*/ 12 h 25"/>
                <a:gd name="T22" fmla="*/ 63 w 67"/>
                <a:gd name="T23" fmla="*/ 16 h 25"/>
                <a:gd name="T24" fmla="*/ 63 w 67"/>
                <a:gd name="T25" fmla="*/ 16 h 25"/>
                <a:gd name="T26" fmla="*/ 59 w 67"/>
                <a:gd name="T27" fmla="*/ 16 h 25"/>
                <a:gd name="T28" fmla="*/ 54 w 67"/>
                <a:gd name="T29" fmla="*/ 21 h 25"/>
                <a:gd name="T30" fmla="*/ 46 w 67"/>
                <a:gd name="T31" fmla="*/ 21 h 25"/>
                <a:gd name="T32" fmla="*/ 38 w 67"/>
                <a:gd name="T33" fmla="*/ 21 h 25"/>
                <a:gd name="T34" fmla="*/ 25 w 67"/>
                <a:gd name="T35" fmla="*/ 25 h 25"/>
                <a:gd name="T36" fmla="*/ 13 w 67"/>
                <a:gd name="T37" fmla="*/ 25 h 25"/>
                <a:gd name="T38" fmla="*/ 0 w 67"/>
                <a:gd name="T39" fmla="*/ 25 h 25"/>
                <a:gd name="T40" fmla="*/ 0 w 67"/>
                <a:gd name="T41" fmla="*/ 8 h 25"/>
                <a:gd name="T42" fmla="*/ 0 w 67"/>
                <a:gd name="T4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25">
                  <a:moveTo>
                    <a:pt x="0" y="8"/>
                  </a:moveTo>
                  <a:lnTo>
                    <a:pt x="13" y="4"/>
                  </a:lnTo>
                  <a:lnTo>
                    <a:pt x="25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59" y="16"/>
                  </a:lnTo>
                  <a:lnTo>
                    <a:pt x="54" y="21"/>
                  </a:lnTo>
                  <a:lnTo>
                    <a:pt x="46" y="21"/>
                  </a:lnTo>
                  <a:lnTo>
                    <a:pt x="38" y="21"/>
                  </a:lnTo>
                  <a:lnTo>
                    <a:pt x="25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49">
              <a:extLst>
                <a:ext uri="{FF2B5EF4-FFF2-40B4-BE49-F238E27FC236}">
                  <a16:creationId xmlns:a16="http://schemas.microsoft.com/office/drawing/2014/main" id="{90CA57F3-0E59-4511-9BA8-A4F9D1695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0262" y="25844419"/>
              <a:ext cx="871461" cy="491063"/>
            </a:xfrm>
            <a:custGeom>
              <a:avLst/>
              <a:gdLst>
                <a:gd name="T0" fmla="*/ 0 w 126"/>
                <a:gd name="T1" fmla="*/ 71 h 71"/>
                <a:gd name="T2" fmla="*/ 0 w 126"/>
                <a:gd name="T3" fmla="*/ 54 h 71"/>
                <a:gd name="T4" fmla="*/ 17 w 126"/>
                <a:gd name="T5" fmla="*/ 46 h 71"/>
                <a:gd name="T6" fmla="*/ 29 w 126"/>
                <a:gd name="T7" fmla="*/ 42 h 71"/>
                <a:gd name="T8" fmla="*/ 42 w 126"/>
                <a:gd name="T9" fmla="*/ 42 h 71"/>
                <a:gd name="T10" fmla="*/ 50 w 126"/>
                <a:gd name="T11" fmla="*/ 37 h 71"/>
                <a:gd name="T12" fmla="*/ 59 w 126"/>
                <a:gd name="T13" fmla="*/ 33 h 71"/>
                <a:gd name="T14" fmla="*/ 67 w 126"/>
                <a:gd name="T15" fmla="*/ 29 h 71"/>
                <a:gd name="T16" fmla="*/ 75 w 126"/>
                <a:gd name="T17" fmla="*/ 25 h 71"/>
                <a:gd name="T18" fmla="*/ 80 w 126"/>
                <a:gd name="T19" fmla="*/ 25 h 71"/>
                <a:gd name="T20" fmla="*/ 84 w 126"/>
                <a:gd name="T21" fmla="*/ 21 h 71"/>
                <a:gd name="T22" fmla="*/ 88 w 126"/>
                <a:gd name="T23" fmla="*/ 12 h 71"/>
                <a:gd name="T24" fmla="*/ 88 w 126"/>
                <a:gd name="T25" fmla="*/ 12 h 71"/>
                <a:gd name="T26" fmla="*/ 88 w 126"/>
                <a:gd name="T27" fmla="*/ 8 h 71"/>
                <a:gd name="T28" fmla="*/ 88 w 126"/>
                <a:gd name="T29" fmla="*/ 4 h 71"/>
                <a:gd name="T30" fmla="*/ 88 w 126"/>
                <a:gd name="T31" fmla="*/ 0 h 71"/>
                <a:gd name="T32" fmla="*/ 92 w 126"/>
                <a:gd name="T33" fmla="*/ 0 h 71"/>
                <a:gd name="T34" fmla="*/ 96 w 126"/>
                <a:gd name="T35" fmla="*/ 0 h 71"/>
                <a:gd name="T36" fmla="*/ 101 w 126"/>
                <a:gd name="T37" fmla="*/ 0 h 71"/>
                <a:gd name="T38" fmla="*/ 105 w 126"/>
                <a:gd name="T39" fmla="*/ 0 h 71"/>
                <a:gd name="T40" fmla="*/ 109 w 126"/>
                <a:gd name="T41" fmla="*/ 4 h 71"/>
                <a:gd name="T42" fmla="*/ 113 w 126"/>
                <a:gd name="T43" fmla="*/ 8 h 71"/>
                <a:gd name="T44" fmla="*/ 121 w 126"/>
                <a:gd name="T45" fmla="*/ 12 h 71"/>
                <a:gd name="T46" fmla="*/ 121 w 126"/>
                <a:gd name="T47" fmla="*/ 17 h 71"/>
                <a:gd name="T48" fmla="*/ 126 w 126"/>
                <a:gd name="T49" fmla="*/ 21 h 71"/>
                <a:gd name="T50" fmla="*/ 126 w 126"/>
                <a:gd name="T51" fmla="*/ 25 h 71"/>
                <a:gd name="T52" fmla="*/ 121 w 126"/>
                <a:gd name="T53" fmla="*/ 29 h 71"/>
                <a:gd name="T54" fmla="*/ 117 w 126"/>
                <a:gd name="T55" fmla="*/ 33 h 71"/>
                <a:gd name="T56" fmla="*/ 109 w 126"/>
                <a:gd name="T57" fmla="*/ 42 h 71"/>
                <a:gd name="T58" fmla="*/ 96 w 126"/>
                <a:gd name="T59" fmla="*/ 46 h 71"/>
                <a:gd name="T60" fmla="*/ 88 w 126"/>
                <a:gd name="T61" fmla="*/ 50 h 71"/>
                <a:gd name="T62" fmla="*/ 80 w 126"/>
                <a:gd name="T63" fmla="*/ 54 h 71"/>
                <a:gd name="T64" fmla="*/ 67 w 126"/>
                <a:gd name="T65" fmla="*/ 54 h 71"/>
                <a:gd name="T66" fmla="*/ 55 w 126"/>
                <a:gd name="T67" fmla="*/ 58 h 71"/>
                <a:gd name="T68" fmla="*/ 29 w 126"/>
                <a:gd name="T69" fmla="*/ 63 h 71"/>
                <a:gd name="T70" fmla="*/ 0 w 126"/>
                <a:gd name="T71" fmla="*/ 71 h 71"/>
                <a:gd name="T72" fmla="*/ 0 w 126"/>
                <a:gd name="T7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71">
                  <a:moveTo>
                    <a:pt x="0" y="71"/>
                  </a:moveTo>
                  <a:lnTo>
                    <a:pt x="0" y="54"/>
                  </a:lnTo>
                  <a:lnTo>
                    <a:pt x="17" y="46"/>
                  </a:lnTo>
                  <a:lnTo>
                    <a:pt x="29" y="42"/>
                  </a:lnTo>
                  <a:lnTo>
                    <a:pt x="42" y="42"/>
                  </a:lnTo>
                  <a:lnTo>
                    <a:pt x="50" y="37"/>
                  </a:lnTo>
                  <a:lnTo>
                    <a:pt x="59" y="33"/>
                  </a:lnTo>
                  <a:lnTo>
                    <a:pt x="67" y="29"/>
                  </a:lnTo>
                  <a:lnTo>
                    <a:pt x="75" y="25"/>
                  </a:lnTo>
                  <a:lnTo>
                    <a:pt x="80" y="25"/>
                  </a:lnTo>
                  <a:lnTo>
                    <a:pt x="84" y="21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4"/>
                  </a:lnTo>
                  <a:lnTo>
                    <a:pt x="113" y="8"/>
                  </a:lnTo>
                  <a:lnTo>
                    <a:pt x="121" y="12"/>
                  </a:lnTo>
                  <a:lnTo>
                    <a:pt x="121" y="17"/>
                  </a:lnTo>
                  <a:lnTo>
                    <a:pt x="126" y="21"/>
                  </a:lnTo>
                  <a:lnTo>
                    <a:pt x="126" y="25"/>
                  </a:lnTo>
                  <a:lnTo>
                    <a:pt x="121" y="29"/>
                  </a:lnTo>
                  <a:lnTo>
                    <a:pt x="117" y="33"/>
                  </a:lnTo>
                  <a:lnTo>
                    <a:pt x="109" y="42"/>
                  </a:lnTo>
                  <a:lnTo>
                    <a:pt x="96" y="46"/>
                  </a:lnTo>
                  <a:lnTo>
                    <a:pt x="88" y="50"/>
                  </a:lnTo>
                  <a:lnTo>
                    <a:pt x="80" y="54"/>
                  </a:lnTo>
                  <a:lnTo>
                    <a:pt x="67" y="54"/>
                  </a:lnTo>
                  <a:lnTo>
                    <a:pt x="55" y="58"/>
                  </a:lnTo>
                  <a:lnTo>
                    <a:pt x="29" y="63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50">
              <a:extLst>
                <a:ext uri="{FF2B5EF4-FFF2-40B4-BE49-F238E27FC236}">
                  <a16:creationId xmlns:a16="http://schemas.microsoft.com/office/drawing/2014/main" id="{6AFB197C-25F6-448D-9D90-567B13336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474" y="26508389"/>
              <a:ext cx="864546" cy="1390189"/>
            </a:xfrm>
            <a:custGeom>
              <a:avLst/>
              <a:gdLst>
                <a:gd name="T0" fmla="*/ 92 w 125"/>
                <a:gd name="T1" fmla="*/ 17 h 201"/>
                <a:gd name="T2" fmla="*/ 92 w 125"/>
                <a:gd name="T3" fmla="*/ 8 h 201"/>
                <a:gd name="T4" fmla="*/ 92 w 125"/>
                <a:gd name="T5" fmla="*/ 4 h 201"/>
                <a:gd name="T6" fmla="*/ 96 w 125"/>
                <a:gd name="T7" fmla="*/ 0 h 201"/>
                <a:gd name="T8" fmla="*/ 100 w 125"/>
                <a:gd name="T9" fmla="*/ 0 h 201"/>
                <a:gd name="T10" fmla="*/ 104 w 125"/>
                <a:gd name="T11" fmla="*/ 0 h 201"/>
                <a:gd name="T12" fmla="*/ 113 w 125"/>
                <a:gd name="T13" fmla="*/ 0 h 201"/>
                <a:gd name="T14" fmla="*/ 117 w 125"/>
                <a:gd name="T15" fmla="*/ 4 h 201"/>
                <a:gd name="T16" fmla="*/ 121 w 125"/>
                <a:gd name="T17" fmla="*/ 8 h 201"/>
                <a:gd name="T18" fmla="*/ 125 w 125"/>
                <a:gd name="T19" fmla="*/ 13 h 201"/>
                <a:gd name="T20" fmla="*/ 125 w 125"/>
                <a:gd name="T21" fmla="*/ 13 h 201"/>
                <a:gd name="T22" fmla="*/ 125 w 125"/>
                <a:gd name="T23" fmla="*/ 21 h 201"/>
                <a:gd name="T24" fmla="*/ 125 w 125"/>
                <a:gd name="T25" fmla="*/ 25 h 201"/>
                <a:gd name="T26" fmla="*/ 121 w 125"/>
                <a:gd name="T27" fmla="*/ 38 h 201"/>
                <a:gd name="T28" fmla="*/ 121 w 125"/>
                <a:gd name="T29" fmla="*/ 50 h 201"/>
                <a:gd name="T30" fmla="*/ 113 w 125"/>
                <a:gd name="T31" fmla="*/ 84 h 201"/>
                <a:gd name="T32" fmla="*/ 104 w 125"/>
                <a:gd name="T33" fmla="*/ 113 h 201"/>
                <a:gd name="T34" fmla="*/ 100 w 125"/>
                <a:gd name="T35" fmla="*/ 125 h 201"/>
                <a:gd name="T36" fmla="*/ 92 w 125"/>
                <a:gd name="T37" fmla="*/ 138 h 201"/>
                <a:gd name="T38" fmla="*/ 83 w 125"/>
                <a:gd name="T39" fmla="*/ 146 h 201"/>
                <a:gd name="T40" fmla="*/ 75 w 125"/>
                <a:gd name="T41" fmla="*/ 155 h 201"/>
                <a:gd name="T42" fmla="*/ 67 w 125"/>
                <a:gd name="T43" fmla="*/ 167 h 201"/>
                <a:gd name="T44" fmla="*/ 58 w 125"/>
                <a:gd name="T45" fmla="*/ 175 h 201"/>
                <a:gd name="T46" fmla="*/ 46 w 125"/>
                <a:gd name="T47" fmla="*/ 184 h 201"/>
                <a:gd name="T48" fmla="*/ 33 w 125"/>
                <a:gd name="T49" fmla="*/ 188 h 201"/>
                <a:gd name="T50" fmla="*/ 21 w 125"/>
                <a:gd name="T51" fmla="*/ 196 h 201"/>
                <a:gd name="T52" fmla="*/ 12 w 125"/>
                <a:gd name="T53" fmla="*/ 201 h 201"/>
                <a:gd name="T54" fmla="*/ 4 w 125"/>
                <a:gd name="T55" fmla="*/ 201 h 201"/>
                <a:gd name="T56" fmla="*/ 0 w 125"/>
                <a:gd name="T57" fmla="*/ 201 h 201"/>
                <a:gd name="T58" fmla="*/ 4 w 125"/>
                <a:gd name="T59" fmla="*/ 196 h 201"/>
                <a:gd name="T60" fmla="*/ 8 w 125"/>
                <a:gd name="T61" fmla="*/ 192 h 201"/>
                <a:gd name="T62" fmla="*/ 12 w 125"/>
                <a:gd name="T63" fmla="*/ 188 h 201"/>
                <a:gd name="T64" fmla="*/ 17 w 125"/>
                <a:gd name="T65" fmla="*/ 184 h 201"/>
                <a:gd name="T66" fmla="*/ 21 w 125"/>
                <a:gd name="T67" fmla="*/ 180 h 201"/>
                <a:gd name="T68" fmla="*/ 29 w 125"/>
                <a:gd name="T69" fmla="*/ 171 h 201"/>
                <a:gd name="T70" fmla="*/ 42 w 125"/>
                <a:gd name="T71" fmla="*/ 159 h 201"/>
                <a:gd name="T72" fmla="*/ 54 w 125"/>
                <a:gd name="T73" fmla="*/ 146 h 201"/>
                <a:gd name="T74" fmla="*/ 67 w 125"/>
                <a:gd name="T75" fmla="*/ 134 h 201"/>
                <a:gd name="T76" fmla="*/ 75 w 125"/>
                <a:gd name="T77" fmla="*/ 117 h 201"/>
                <a:gd name="T78" fmla="*/ 83 w 125"/>
                <a:gd name="T79" fmla="*/ 88 h 201"/>
                <a:gd name="T80" fmla="*/ 92 w 125"/>
                <a:gd name="T81" fmla="*/ 54 h 201"/>
                <a:gd name="T82" fmla="*/ 96 w 125"/>
                <a:gd name="T83" fmla="*/ 42 h 201"/>
                <a:gd name="T84" fmla="*/ 96 w 125"/>
                <a:gd name="T85" fmla="*/ 29 h 201"/>
                <a:gd name="T86" fmla="*/ 96 w 125"/>
                <a:gd name="T87" fmla="*/ 21 h 201"/>
                <a:gd name="T88" fmla="*/ 92 w 125"/>
                <a:gd name="T89" fmla="*/ 17 h 201"/>
                <a:gd name="T90" fmla="*/ 92 w 125"/>
                <a:gd name="T91" fmla="*/ 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5" h="201">
                  <a:moveTo>
                    <a:pt x="92" y="17"/>
                  </a:moveTo>
                  <a:lnTo>
                    <a:pt x="92" y="8"/>
                  </a:lnTo>
                  <a:lnTo>
                    <a:pt x="92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5" y="21"/>
                  </a:lnTo>
                  <a:lnTo>
                    <a:pt x="125" y="25"/>
                  </a:lnTo>
                  <a:lnTo>
                    <a:pt x="121" y="38"/>
                  </a:lnTo>
                  <a:lnTo>
                    <a:pt x="121" y="50"/>
                  </a:lnTo>
                  <a:lnTo>
                    <a:pt x="113" y="84"/>
                  </a:lnTo>
                  <a:lnTo>
                    <a:pt x="104" y="113"/>
                  </a:lnTo>
                  <a:lnTo>
                    <a:pt x="100" y="125"/>
                  </a:lnTo>
                  <a:lnTo>
                    <a:pt x="92" y="138"/>
                  </a:lnTo>
                  <a:lnTo>
                    <a:pt x="83" y="146"/>
                  </a:lnTo>
                  <a:lnTo>
                    <a:pt x="75" y="155"/>
                  </a:lnTo>
                  <a:lnTo>
                    <a:pt x="67" y="167"/>
                  </a:lnTo>
                  <a:lnTo>
                    <a:pt x="58" y="175"/>
                  </a:lnTo>
                  <a:lnTo>
                    <a:pt x="46" y="184"/>
                  </a:lnTo>
                  <a:lnTo>
                    <a:pt x="33" y="188"/>
                  </a:lnTo>
                  <a:lnTo>
                    <a:pt x="21" y="196"/>
                  </a:lnTo>
                  <a:lnTo>
                    <a:pt x="12" y="201"/>
                  </a:lnTo>
                  <a:lnTo>
                    <a:pt x="4" y="201"/>
                  </a:lnTo>
                  <a:lnTo>
                    <a:pt x="0" y="201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8"/>
                  </a:lnTo>
                  <a:lnTo>
                    <a:pt x="17" y="184"/>
                  </a:lnTo>
                  <a:lnTo>
                    <a:pt x="21" y="180"/>
                  </a:lnTo>
                  <a:lnTo>
                    <a:pt x="29" y="171"/>
                  </a:lnTo>
                  <a:lnTo>
                    <a:pt x="42" y="159"/>
                  </a:lnTo>
                  <a:lnTo>
                    <a:pt x="54" y="146"/>
                  </a:lnTo>
                  <a:lnTo>
                    <a:pt x="67" y="134"/>
                  </a:lnTo>
                  <a:lnTo>
                    <a:pt x="75" y="117"/>
                  </a:lnTo>
                  <a:lnTo>
                    <a:pt x="83" y="88"/>
                  </a:lnTo>
                  <a:lnTo>
                    <a:pt x="92" y="54"/>
                  </a:lnTo>
                  <a:lnTo>
                    <a:pt x="96" y="42"/>
                  </a:lnTo>
                  <a:lnTo>
                    <a:pt x="96" y="29"/>
                  </a:lnTo>
                  <a:lnTo>
                    <a:pt x="96" y="21"/>
                  </a:lnTo>
                  <a:lnTo>
                    <a:pt x="92" y="17"/>
                  </a:lnTo>
                  <a:lnTo>
                    <a:pt x="92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0441409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305A0E6-B42B-47F9-B060-7FA8A414330A}"/>
              </a:ext>
            </a:extLst>
          </p:cNvPr>
          <p:cNvGrpSpPr/>
          <p:nvPr/>
        </p:nvGrpSpPr>
        <p:grpSpPr>
          <a:xfrm>
            <a:off x="3321051" y="2259963"/>
            <a:ext cx="2277109" cy="2214247"/>
            <a:chOff x="3321051" y="2259963"/>
            <a:chExt cx="2277109" cy="2214247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CB7ABF70-10AE-4303-8128-F00F69E06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991" y="2343783"/>
              <a:ext cx="698500" cy="963930"/>
            </a:xfrm>
            <a:custGeom>
              <a:avLst/>
              <a:gdLst>
                <a:gd name="T0" fmla="*/ 84 w 100"/>
                <a:gd name="T1" fmla="*/ 126 h 138"/>
                <a:gd name="T2" fmla="*/ 63 w 100"/>
                <a:gd name="T3" fmla="*/ 130 h 138"/>
                <a:gd name="T4" fmla="*/ 46 w 100"/>
                <a:gd name="T5" fmla="*/ 130 h 138"/>
                <a:gd name="T6" fmla="*/ 33 w 100"/>
                <a:gd name="T7" fmla="*/ 134 h 138"/>
                <a:gd name="T8" fmla="*/ 21 w 100"/>
                <a:gd name="T9" fmla="*/ 138 h 138"/>
                <a:gd name="T10" fmla="*/ 8 w 100"/>
                <a:gd name="T11" fmla="*/ 138 h 138"/>
                <a:gd name="T12" fmla="*/ 4 w 100"/>
                <a:gd name="T13" fmla="*/ 134 h 138"/>
                <a:gd name="T14" fmla="*/ 0 w 100"/>
                <a:gd name="T15" fmla="*/ 126 h 138"/>
                <a:gd name="T16" fmla="*/ 0 w 100"/>
                <a:gd name="T17" fmla="*/ 113 h 138"/>
                <a:gd name="T18" fmla="*/ 4 w 100"/>
                <a:gd name="T19" fmla="*/ 109 h 138"/>
                <a:gd name="T20" fmla="*/ 12 w 100"/>
                <a:gd name="T21" fmla="*/ 105 h 138"/>
                <a:gd name="T22" fmla="*/ 25 w 100"/>
                <a:gd name="T23" fmla="*/ 97 h 138"/>
                <a:gd name="T24" fmla="*/ 38 w 100"/>
                <a:gd name="T25" fmla="*/ 76 h 138"/>
                <a:gd name="T26" fmla="*/ 50 w 100"/>
                <a:gd name="T27" fmla="*/ 51 h 138"/>
                <a:gd name="T28" fmla="*/ 58 w 100"/>
                <a:gd name="T29" fmla="*/ 34 h 138"/>
                <a:gd name="T30" fmla="*/ 63 w 100"/>
                <a:gd name="T31" fmla="*/ 21 h 138"/>
                <a:gd name="T32" fmla="*/ 63 w 100"/>
                <a:gd name="T33" fmla="*/ 13 h 138"/>
                <a:gd name="T34" fmla="*/ 63 w 100"/>
                <a:gd name="T35" fmla="*/ 5 h 138"/>
                <a:gd name="T36" fmla="*/ 67 w 100"/>
                <a:gd name="T37" fmla="*/ 0 h 138"/>
                <a:gd name="T38" fmla="*/ 75 w 100"/>
                <a:gd name="T39" fmla="*/ 0 h 138"/>
                <a:gd name="T40" fmla="*/ 88 w 100"/>
                <a:gd name="T41" fmla="*/ 9 h 138"/>
                <a:gd name="T42" fmla="*/ 96 w 100"/>
                <a:gd name="T43" fmla="*/ 17 h 138"/>
                <a:gd name="T44" fmla="*/ 100 w 100"/>
                <a:gd name="T45" fmla="*/ 26 h 138"/>
                <a:gd name="T46" fmla="*/ 96 w 100"/>
                <a:gd name="T47" fmla="*/ 38 h 138"/>
                <a:gd name="T48" fmla="*/ 84 w 100"/>
                <a:gd name="T49" fmla="*/ 59 h 138"/>
                <a:gd name="T50" fmla="*/ 67 w 100"/>
                <a:gd name="T51" fmla="*/ 80 h 138"/>
                <a:gd name="T52" fmla="*/ 54 w 100"/>
                <a:gd name="T53" fmla="*/ 92 h 138"/>
                <a:gd name="T54" fmla="*/ 50 w 100"/>
                <a:gd name="T55" fmla="*/ 101 h 138"/>
                <a:gd name="T56" fmla="*/ 46 w 100"/>
                <a:gd name="T57" fmla="*/ 109 h 138"/>
                <a:gd name="T58" fmla="*/ 50 w 100"/>
                <a:gd name="T59" fmla="*/ 109 h 138"/>
                <a:gd name="T60" fmla="*/ 58 w 100"/>
                <a:gd name="T61" fmla="*/ 109 h 138"/>
                <a:gd name="T62" fmla="*/ 75 w 100"/>
                <a:gd name="T63" fmla="*/ 109 h 138"/>
                <a:gd name="T64" fmla="*/ 100 w 100"/>
                <a:gd name="T65" fmla="*/ 109 h 138"/>
                <a:gd name="T66" fmla="*/ 96 w 100"/>
                <a:gd name="T67" fmla="*/ 1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38">
                  <a:moveTo>
                    <a:pt x="96" y="122"/>
                  </a:moveTo>
                  <a:lnTo>
                    <a:pt x="84" y="126"/>
                  </a:lnTo>
                  <a:lnTo>
                    <a:pt x="71" y="126"/>
                  </a:lnTo>
                  <a:lnTo>
                    <a:pt x="63" y="130"/>
                  </a:lnTo>
                  <a:lnTo>
                    <a:pt x="50" y="130"/>
                  </a:lnTo>
                  <a:lnTo>
                    <a:pt x="46" y="130"/>
                  </a:lnTo>
                  <a:lnTo>
                    <a:pt x="38" y="134"/>
                  </a:lnTo>
                  <a:lnTo>
                    <a:pt x="33" y="134"/>
                  </a:lnTo>
                  <a:lnTo>
                    <a:pt x="29" y="134"/>
                  </a:lnTo>
                  <a:lnTo>
                    <a:pt x="21" y="138"/>
                  </a:lnTo>
                  <a:lnTo>
                    <a:pt x="12" y="138"/>
                  </a:lnTo>
                  <a:lnTo>
                    <a:pt x="8" y="138"/>
                  </a:lnTo>
                  <a:lnTo>
                    <a:pt x="4" y="138"/>
                  </a:lnTo>
                  <a:lnTo>
                    <a:pt x="4" y="134"/>
                  </a:lnTo>
                  <a:lnTo>
                    <a:pt x="4" y="130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4" y="109"/>
                  </a:lnTo>
                  <a:lnTo>
                    <a:pt x="8" y="109"/>
                  </a:lnTo>
                  <a:lnTo>
                    <a:pt x="12" y="105"/>
                  </a:lnTo>
                  <a:lnTo>
                    <a:pt x="17" y="101"/>
                  </a:lnTo>
                  <a:lnTo>
                    <a:pt x="25" y="97"/>
                  </a:lnTo>
                  <a:lnTo>
                    <a:pt x="29" y="88"/>
                  </a:lnTo>
                  <a:lnTo>
                    <a:pt x="38" y="76"/>
                  </a:lnTo>
                  <a:lnTo>
                    <a:pt x="46" y="63"/>
                  </a:lnTo>
                  <a:lnTo>
                    <a:pt x="50" y="51"/>
                  </a:lnTo>
                  <a:lnTo>
                    <a:pt x="54" y="42"/>
                  </a:lnTo>
                  <a:lnTo>
                    <a:pt x="58" y="34"/>
                  </a:lnTo>
                  <a:lnTo>
                    <a:pt x="63" y="26"/>
                  </a:lnTo>
                  <a:lnTo>
                    <a:pt x="63" y="21"/>
                  </a:lnTo>
                  <a:lnTo>
                    <a:pt x="63" y="17"/>
                  </a:lnTo>
                  <a:lnTo>
                    <a:pt x="63" y="13"/>
                  </a:lnTo>
                  <a:lnTo>
                    <a:pt x="63" y="9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5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6" y="1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00" y="34"/>
                  </a:lnTo>
                  <a:lnTo>
                    <a:pt x="96" y="38"/>
                  </a:lnTo>
                  <a:lnTo>
                    <a:pt x="92" y="46"/>
                  </a:lnTo>
                  <a:lnTo>
                    <a:pt x="84" y="59"/>
                  </a:lnTo>
                  <a:lnTo>
                    <a:pt x="71" y="72"/>
                  </a:lnTo>
                  <a:lnTo>
                    <a:pt x="67" y="80"/>
                  </a:lnTo>
                  <a:lnTo>
                    <a:pt x="58" y="88"/>
                  </a:lnTo>
                  <a:lnTo>
                    <a:pt x="54" y="92"/>
                  </a:lnTo>
                  <a:lnTo>
                    <a:pt x="50" y="97"/>
                  </a:lnTo>
                  <a:lnTo>
                    <a:pt x="50" y="101"/>
                  </a:lnTo>
                  <a:lnTo>
                    <a:pt x="50" y="105"/>
                  </a:lnTo>
                  <a:lnTo>
                    <a:pt x="4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7" y="109"/>
                  </a:lnTo>
                  <a:lnTo>
                    <a:pt x="75" y="109"/>
                  </a:lnTo>
                  <a:lnTo>
                    <a:pt x="88" y="109"/>
                  </a:lnTo>
                  <a:lnTo>
                    <a:pt x="100" y="109"/>
                  </a:lnTo>
                  <a:lnTo>
                    <a:pt x="96" y="122"/>
                  </a:lnTo>
                  <a:lnTo>
                    <a:pt x="96" y="12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291CF83A-539D-4A1A-AFFA-374008F6F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173" y="2874643"/>
              <a:ext cx="1403987" cy="349250"/>
            </a:xfrm>
            <a:custGeom>
              <a:avLst/>
              <a:gdLst>
                <a:gd name="T0" fmla="*/ 121 w 201"/>
                <a:gd name="T1" fmla="*/ 8 h 50"/>
                <a:gd name="T2" fmla="*/ 134 w 201"/>
                <a:gd name="T3" fmla="*/ 4 h 50"/>
                <a:gd name="T4" fmla="*/ 147 w 201"/>
                <a:gd name="T5" fmla="*/ 4 h 50"/>
                <a:gd name="T6" fmla="*/ 155 w 201"/>
                <a:gd name="T7" fmla="*/ 0 h 50"/>
                <a:gd name="T8" fmla="*/ 163 w 201"/>
                <a:gd name="T9" fmla="*/ 0 h 50"/>
                <a:gd name="T10" fmla="*/ 172 w 201"/>
                <a:gd name="T11" fmla="*/ 4 h 50"/>
                <a:gd name="T12" fmla="*/ 180 w 201"/>
                <a:gd name="T13" fmla="*/ 4 h 50"/>
                <a:gd name="T14" fmla="*/ 184 w 201"/>
                <a:gd name="T15" fmla="*/ 8 h 50"/>
                <a:gd name="T16" fmla="*/ 193 w 201"/>
                <a:gd name="T17" fmla="*/ 12 h 50"/>
                <a:gd name="T18" fmla="*/ 197 w 201"/>
                <a:gd name="T19" fmla="*/ 12 h 50"/>
                <a:gd name="T20" fmla="*/ 201 w 201"/>
                <a:gd name="T21" fmla="*/ 16 h 50"/>
                <a:gd name="T22" fmla="*/ 201 w 201"/>
                <a:gd name="T23" fmla="*/ 21 h 50"/>
                <a:gd name="T24" fmla="*/ 201 w 201"/>
                <a:gd name="T25" fmla="*/ 21 h 50"/>
                <a:gd name="T26" fmla="*/ 197 w 201"/>
                <a:gd name="T27" fmla="*/ 25 h 50"/>
                <a:gd name="T28" fmla="*/ 193 w 201"/>
                <a:gd name="T29" fmla="*/ 25 h 50"/>
                <a:gd name="T30" fmla="*/ 184 w 201"/>
                <a:gd name="T31" fmla="*/ 29 h 50"/>
                <a:gd name="T32" fmla="*/ 172 w 201"/>
                <a:gd name="T33" fmla="*/ 29 h 50"/>
                <a:gd name="T34" fmla="*/ 163 w 201"/>
                <a:gd name="T35" fmla="*/ 29 h 50"/>
                <a:gd name="T36" fmla="*/ 151 w 201"/>
                <a:gd name="T37" fmla="*/ 33 h 50"/>
                <a:gd name="T38" fmla="*/ 138 w 201"/>
                <a:gd name="T39" fmla="*/ 33 h 50"/>
                <a:gd name="T40" fmla="*/ 126 w 201"/>
                <a:gd name="T41" fmla="*/ 33 h 50"/>
                <a:gd name="T42" fmla="*/ 113 w 201"/>
                <a:gd name="T43" fmla="*/ 37 h 50"/>
                <a:gd name="T44" fmla="*/ 105 w 201"/>
                <a:gd name="T45" fmla="*/ 37 h 50"/>
                <a:gd name="T46" fmla="*/ 92 w 201"/>
                <a:gd name="T47" fmla="*/ 37 h 50"/>
                <a:gd name="T48" fmla="*/ 80 w 201"/>
                <a:gd name="T49" fmla="*/ 41 h 50"/>
                <a:gd name="T50" fmla="*/ 67 w 201"/>
                <a:gd name="T51" fmla="*/ 46 h 50"/>
                <a:gd name="T52" fmla="*/ 59 w 201"/>
                <a:gd name="T53" fmla="*/ 46 h 50"/>
                <a:gd name="T54" fmla="*/ 46 w 201"/>
                <a:gd name="T55" fmla="*/ 46 h 50"/>
                <a:gd name="T56" fmla="*/ 38 w 201"/>
                <a:gd name="T57" fmla="*/ 50 h 50"/>
                <a:gd name="T58" fmla="*/ 34 w 201"/>
                <a:gd name="T59" fmla="*/ 50 h 50"/>
                <a:gd name="T60" fmla="*/ 29 w 201"/>
                <a:gd name="T61" fmla="*/ 50 h 50"/>
                <a:gd name="T62" fmla="*/ 25 w 201"/>
                <a:gd name="T63" fmla="*/ 50 h 50"/>
                <a:gd name="T64" fmla="*/ 21 w 201"/>
                <a:gd name="T65" fmla="*/ 50 h 50"/>
                <a:gd name="T66" fmla="*/ 13 w 201"/>
                <a:gd name="T67" fmla="*/ 50 h 50"/>
                <a:gd name="T68" fmla="*/ 9 w 201"/>
                <a:gd name="T69" fmla="*/ 46 h 50"/>
                <a:gd name="T70" fmla="*/ 4 w 201"/>
                <a:gd name="T71" fmla="*/ 46 h 50"/>
                <a:gd name="T72" fmla="*/ 0 w 201"/>
                <a:gd name="T73" fmla="*/ 41 h 50"/>
                <a:gd name="T74" fmla="*/ 0 w 201"/>
                <a:gd name="T75" fmla="*/ 37 h 50"/>
                <a:gd name="T76" fmla="*/ 0 w 201"/>
                <a:gd name="T77" fmla="*/ 29 h 50"/>
                <a:gd name="T78" fmla="*/ 9 w 201"/>
                <a:gd name="T79" fmla="*/ 29 h 50"/>
                <a:gd name="T80" fmla="*/ 17 w 201"/>
                <a:gd name="T81" fmla="*/ 29 h 50"/>
                <a:gd name="T82" fmla="*/ 34 w 201"/>
                <a:gd name="T83" fmla="*/ 25 h 50"/>
                <a:gd name="T84" fmla="*/ 38 w 201"/>
                <a:gd name="T85" fmla="*/ 25 h 50"/>
                <a:gd name="T86" fmla="*/ 46 w 201"/>
                <a:gd name="T87" fmla="*/ 25 h 50"/>
                <a:gd name="T88" fmla="*/ 59 w 201"/>
                <a:gd name="T89" fmla="*/ 21 h 50"/>
                <a:gd name="T90" fmla="*/ 67 w 201"/>
                <a:gd name="T91" fmla="*/ 21 h 50"/>
                <a:gd name="T92" fmla="*/ 96 w 201"/>
                <a:gd name="T93" fmla="*/ 16 h 50"/>
                <a:gd name="T94" fmla="*/ 121 w 201"/>
                <a:gd name="T95" fmla="*/ 8 h 50"/>
                <a:gd name="T96" fmla="*/ 121 w 201"/>
                <a:gd name="T97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" h="50">
                  <a:moveTo>
                    <a:pt x="121" y="8"/>
                  </a:moveTo>
                  <a:lnTo>
                    <a:pt x="134" y="4"/>
                  </a:lnTo>
                  <a:lnTo>
                    <a:pt x="147" y="4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72" y="4"/>
                  </a:lnTo>
                  <a:lnTo>
                    <a:pt x="180" y="4"/>
                  </a:lnTo>
                  <a:lnTo>
                    <a:pt x="184" y="8"/>
                  </a:lnTo>
                  <a:lnTo>
                    <a:pt x="193" y="12"/>
                  </a:lnTo>
                  <a:lnTo>
                    <a:pt x="197" y="12"/>
                  </a:lnTo>
                  <a:lnTo>
                    <a:pt x="201" y="16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197" y="25"/>
                  </a:lnTo>
                  <a:lnTo>
                    <a:pt x="193" y="25"/>
                  </a:lnTo>
                  <a:lnTo>
                    <a:pt x="184" y="29"/>
                  </a:lnTo>
                  <a:lnTo>
                    <a:pt x="172" y="29"/>
                  </a:lnTo>
                  <a:lnTo>
                    <a:pt x="163" y="29"/>
                  </a:lnTo>
                  <a:lnTo>
                    <a:pt x="151" y="33"/>
                  </a:lnTo>
                  <a:lnTo>
                    <a:pt x="138" y="33"/>
                  </a:lnTo>
                  <a:lnTo>
                    <a:pt x="126" y="33"/>
                  </a:lnTo>
                  <a:lnTo>
                    <a:pt x="113" y="37"/>
                  </a:lnTo>
                  <a:lnTo>
                    <a:pt x="105" y="37"/>
                  </a:lnTo>
                  <a:lnTo>
                    <a:pt x="92" y="37"/>
                  </a:lnTo>
                  <a:lnTo>
                    <a:pt x="80" y="41"/>
                  </a:lnTo>
                  <a:lnTo>
                    <a:pt x="67" y="46"/>
                  </a:lnTo>
                  <a:lnTo>
                    <a:pt x="59" y="46"/>
                  </a:lnTo>
                  <a:lnTo>
                    <a:pt x="46" y="46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4" y="46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9" y="29"/>
                  </a:lnTo>
                  <a:lnTo>
                    <a:pt x="17" y="29"/>
                  </a:lnTo>
                  <a:lnTo>
                    <a:pt x="34" y="25"/>
                  </a:lnTo>
                  <a:lnTo>
                    <a:pt x="38" y="25"/>
                  </a:lnTo>
                  <a:lnTo>
                    <a:pt x="46" y="25"/>
                  </a:lnTo>
                  <a:lnTo>
                    <a:pt x="59" y="21"/>
                  </a:lnTo>
                  <a:lnTo>
                    <a:pt x="67" y="21"/>
                  </a:lnTo>
                  <a:lnTo>
                    <a:pt x="96" y="16"/>
                  </a:lnTo>
                  <a:lnTo>
                    <a:pt x="121" y="8"/>
                  </a:lnTo>
                  <a:lnTo>
                    <a:pt x="121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E2DC9A0F-BCF9-4672-871F-F59DBA31B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981" y="3370580"/>
              <a:ext cx="1047750" cy="258447"/>
            </a:xfrm>
            <a:custGeom>
              <a:avLst/>
              <a:gdLst>
                <a:gd name="T0" fmla="*/ 4 w 150"/>
                <a:gd name="T1" fmla="*/ 29 h 37"/>
                <a:gd name="T2" fmla="*/ 4 w 150"/>
                <a:gd name="T3" fmla="*/ 25 h 37"/>
                <a:gd name="T4" fmla="*/ 0 w 150"/>
                <a:gd name="T5" fmla="*/ 21 h 37"/>
                <a:gd name="T6" fmla="*/ 4 w 150"/>
                <a:gd name="T7" fmla="*/ 16 h 37"/>
                <a:gd name="T8" fmla="*/ 4 w 150"/>
                <a:gd name="T9" fmla="*/ 16 h 37"/>
                <a:gd name="T10" fmla="*/ 8 w 150"/>
                <a:gd name="T11" fmla="*/ 16 h 37"/>
                <a:gd name="T12" fmla="*/ 16 w 150"/>
                <a:gd name="T13" fmla="*/ 12 h 37"/>
                <a:gd name="T14" fmla="*/ 21 w 150"/>
                <a:gd name="T15" fmla="*/ 16 h 37"/>
                <a:gd name="T16" fmla="*/ 25 w 150"/>
                <a:gd name="T17" fmla="*/ 16 h 37"/>
                <a:gd name="T18" fmla="*/ 33 w 150"/>
                <a:gd name="T19" fmla="*/ 16 h 37"/>
                <a:gd name="T20" fmla="*/ 42 w 150"/>
                <a:gd name="T21" fmla="*/ 12 h 37"/>
                <a:gd name="T22" fmla="*/ 50 w 150"/>
                <a:gd name="T23" fmla="*/ 12 h 37"/>
                <a:gd name="T24" fmla="*/ 58 w 150"/>
                <a:gd name="T25" fmla="*/ 12 h 37"/>
                <a:gd name="T26" fmla="*/ 71 w 150"/>
                <a:gd name="T27" fmla="*/ 8 h 37"/>
                <a:gd name="T28" fmla="*/ 83 w 150"/>
                <a:gd name="T29" fmla="*/ 8 h 37"/>
                <a:gd name="T30" fmla="*/ 92 w 150"/>
                <a:gd name="T31" fmla="*/ 4 h 37"/>
                <a:gd name="T32" fmla="*/ 104 w 150"/>
                <a:gd name="T33" fmla="*/ 0 h 37"/>
                <a:gd name="T34" fmla="*/ 113 w 150"/>
                <a:gd name="T35" fmla="*/ 0 h 37"/>
                <a:gd name="T36" fmla="*/ 121 w 150"/>
                <a:gd name="T37" fmla="*/ 0 h 37"/>
                <a:gd name="T38" fmla="*/ 129 w 150"/>
                <a:gd name="T39" fmla="*/ 0 h 37"/>
                <a:gd name="T40" fmla="*/ 138 w 150"/>
                <a:gd name="T41" fmla="*/ 0 h 37"/>
                <a:gd name="T42" fmla="*/ 142 w 150"/>
                <a:gd name="T43" fmla="*/ 0 h 37"/>
                <a:gd name="T44" fmla="*/ 146 w 150"/>
                <a:gd name="T45" fmla="*/ 4 h 37"/>
                <a:gd name="T46" fmla="*/ 146 w 150"/>
                <a:gd name="T47" fmla="*/ 8 h 37"/>
                <a:gd name="T48" fmla="*/ 150 w 150"/>
                <a:gd name="T49" fmla="*/ 12 h 37"/>
                <a:gd name="T50" fmla="*/ 150 w 150"/>
                <a:gd name="T51" fmla="*/ 16 h 37"/>
                <a:gd name="T52" fmla="*/ 150 w 150"/>
                <a:gd name="T53" fmla="*/ 21 h 37"/>
                <a:gd name="T54" fmla="*/ 146 w 150"/>
                <a:gd name="T55" fmla="*/ 21 h 37"/>
                <a:gd name="T56" fmla="*/ 142 w 150"/>
                <a:gd name="T57" fmla="*/ 25 h 37"/>
                <a:gd name="T58" fmla="*/ 134 w 150"/>
                <a:gd name="T59" fmla="*/ 25 h 37"/>
                <a:gd name="T60" fmla="*/ 113 w 150"/>
                <a:gd name="T61" fmla="*/ 25 h 37"/>
                <a:gd name="T62" fmla="*/ 92 w 150"/>
                <a:gd name="T63" fmla="*/ 29 h 37"/>
                <a:gd name="T64" fmla="*/ 67 w 150"/>
                <a:gd name="T65" fmla="*/ 33 h 37"/>
                <a:gd name="T66" fmla="*/ 46 w 150"/>
                <a:gd name="T67" fmla="*/ 33 h 37"/>
                <a:gd name="T68" fmla="*/ 37 w 150"/>
                <a:gd name="T69" fmla="*/ 37 h 37"/>
                <a:gd name="T70" fmla="*/ 33 w 150"/>
                <a:gd name="T71" fmla="*/ 37 h 37"/>
                <a:gd name="T72" fmla="*/ 25 w 150"/>
                <a:gd name="T73" fmla="*/ 37 h 37"/>
                <a:gd name="T74" fmla="*/ 21 w 150"/>
                <a:gd name="T75" fmla="*/ 37 h 37"/>
                <a:gd name="T76" fmla="*/ 12 w 150"/>
                <a:gd name="T77" fmla="*/ 33 h 37"/>
                <a:gd name="T78" fmla="*/ 8 w 150"/>
                <a:gd name="T79" fmla="*/ 33 h 37"/>
                <a:gd name="T80" fmla="*/ 4 w 150"/>
                <a:gd name="T81" fmla="*/ 29 h 37"/>
                <a:gd name="T82" fmla="*/ 4 w 150"/>
                <a:gd name="T83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0" h="37">
                  <a:moveTo>
                    <a:pt x="4" y="29"/>
                  </a:moveTo>
                  <a:lnTo>
                    <a:pt x="4" y="25"/>
                  </a:lnTo>
                  <a:lnTo>
                    <a:pt x="0" y="2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6" y="12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33" y="16"/>
                  </a:lnTo>
                  <a:lnTo>
                    <a:pt x="42" y="12"/>
                  </a:lnTo>
                  <a:lnTo>
                    <a:pt x="50" y="12"/>
                  </a:lnTo>
                  <a:lnTo>
                    <a:pt x="58" y="12"/>
                  </a:lnTo>
                  <a:lnTo>
                    <a:pt x="71" y="8"/>
                  </a:lnTo>
                  <a:lnTo>
                    <a:pt x="83" y="8"/>
                  </a:lnTo>
                  <a:lnTo>
                    <a:pt x="92" y="4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6" y="8"/>
                  </a:lnTo>
                  <a:lnTo>
                    <a:pt x="150" y="12"/>
                  </a:lnTo>
                  <a:lnTo>
                    <a:pt x="150" y="16"/>
                  </a:lnTo>
                  <a:lnTo>
                    <a:pt x="150" y="21"/>
                  </a:lnTo>
                  <a:lnTo>
                    <a:pt x="146" y="21"/>
                  </a:lnTo>
                  <a:lnTo>
                    <a:pt x="142" y="25"/>
                  </a:lnTo>
                  <a:lnTo>
                    <a:pt x="134" y="25"/>
                  </a:lnTo>
                  <a:lnTo>
                    <a:pt x="113" y="25"/>
                  </a:lnTo>
                  <a:lnTo>
                    <a:pt x="92" y="29"/>
                  </a:lnTo>
                  <a:lnTo>
                    <a:pt x="67" y="33"/>
                  </a:lnTo>
                  <a:lnTo>
                    <a:pt x="46" y="33"/>
                  </a:lnTo>
                  <a:lnTo>
                    <a:pt x="37" y="37"/>
                  </a:lnTo>
                  <a:lnTo>
                    <a:pt x="33" y="37"/>
                  </a:lnTo>
                  <a:lnTo>
                    <a:pt x="25" y="37"/>
                  </a:lnTo>
                  <a:lnTo>
                    <a:pt x="21" y="37"/>
                  </a:lnTo>
                  <a:lnTo>
                    <a:pt x="12" y="33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4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BB60C5B2-23F0-4AB5-85AD-76E51A63C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70" y="2259963"/>
              <a:ext cx="321310" cy="1285240"/>
            </a:xfrm>
            <a:custGeom>
              <a:avLst/>
              <a:gdLst>
                <a:gd name="T0" fmla="*/ 46 w 46"/>
                <a:gd name="T1" fmla="*/ 33 h 184"/>
                <a:gd name="T2" fmla="*/ 42 w 46"/>
                <a:gd name="T3" fmla="*/ 33 h 184"/>
                <a:gd name="T4" fmla="*/ 42 w 46"/>
                <a:gd name="T5" fmla="*/ 38 h 184"/>
                <a:gd name="T6" fmla="*/ 42 w 46"/>
                <a:gd name="T7" fmla="*/ 42 h 184"/>
                <a:gd name="T8" fmla="*/ 42 w 46"/>
                <a:gd name="T9" fmla="*/ 46 h 184"/>
                <a:gd name="T10" fmla="*/ 42 w 46"/>
                <a:gd name="T11" fmla="*/ 50 h 184"/>
                <a:gd name="T12" fmla="*/ 38 w 46"/>
                <a:gd name="T13" fmla="*/ 58 h 184"/>
                <a:gd name="T14" fmla="*/ 38 w 46"/>
                <a:gd name="T15" fmla="*/ 75 h 184"/>
                <a:gd name="T16" fmla="*/ 38 w 46"/>
                <a:gd name="T17" fmla="*/ 96 h 184"/>
                <a:gd name="T18" fmla="*/ 38 w 46"/>
                <a:gd name="T19" fmla="*/ 121 h 184"/>
                <a:gd name="T20" fmla="*/ 38 w 46"/>
                <a:gd name="T21" fmla="*/ 150 h 184"/>
                <a:gd name="T22" fmla="*/ 34 w 46"/>
                <a:gd name="T23" fmla="*/ 184 h 184"/>
                <a:gd name="T24" fmla="*/ 8 w 46"/>
                <a:gd name="T25" fmla="*/ 184 h 184"/>
                <a:gd name="T26" fmla="*/ 8 w 46"/>
                <a:gd name="T27" fmla="*/ 163 h 184"/>
                <a:gd name="T28" fmla="*/ 8 w 46"/>
                <a:gd name="T29" fmla="*/ 146 h 184"/>
                <a:gd name="T30" fmla="*/ 8 w 46"/>
                <a:gd name="T31" fmla="*/ 129 h 184"/>
                <a:gd name="T32" fmla="*/ 8 w 46"/>
                <a:gd name="T33" fmla="*/ 113 h 184"/>
                <a:gd name="T34" fmla="*/ 8 w 46"/>
                <a:gd name="T35" fmla="*/ 100 h 184"/>
                <a:gd name="T36" fmla="*/ 8 w 46"/>
                <a:gd name="T37" fmla="*/ 84 h 184"/>
                <a:gd name="T38" fmla="*/ 8 w 46"/>
                <a:gd name="T39" fmla="*/ 71 h 184"/>
                <a:gd name="T40" fmla="*/ 8 w 46"/>
                <a:gd name="T41" fmla="*/ 63 h 184"/>
                <a:gd name="T42" fmla="*/ 8 w 46"/>
                <a:gd name="T43" fmla="*/ 54 h 184"/>
                <a:gd name="T44" fmla="*/ 8 w 46"/>
                <a:gd name="T45" fmla="*/ 46 h 184"/>
                <a:gd name="T46" fmla="*/ 8 w 46"/>
                <a:gd name="T47" fmla="*/ 38 h 184"/>
                <a:gd name="T48" fmla="*/ 8 w 46"/>
                <a:gd name="T49" fmla="*/ 29 h 184"/>
                <a:gd name="T50" fmla="*/ 8 w 46"/>
                <a:gd name="T51" fmla="*/ 25 h 184"/>
                <a:gd name="T52" fmla="*/ 4 w 46"/>
                <a:gd name="T53" fmla="*/ 21 h 184"/>
                <a:gd name="T54" fmla="*/ 4 w 46"/>
                <a:gd name="T55" fmla="*/ 21 h 184"/>
                <a:gd name="T56" fmla="*/ 4 w 46"/>
                <a:gd name="T57" fmla="*/ 17 h 184"/>
                <a:gd name="T58" fmla="*/ 0 w 46"/>
                <a:gd name="T59" fmla="*/ 12 h 184"/>
                <a:gd name="T60" fmla="*/ 0 w 46"/>
                <a:gd name="T61" fmla="*/ 8 h 184"/>
                <a:gd name="T62" fmla="*/ 0 w 46"/>
                <a:gd name="T63" fmla="*/ 4 h 184"/>
                <a:gd name="T64" fmla="*/ 4 w 46"/>
                <a:gd name="T65" fmla="*/ 4 h 184"/>
                <a:gd name="T66" fmla="*/ 4 w 46"/>
                <a:gd name="T67" fmla="*/ 0 h 184"/>
                <a:gd name="T68" fmla="*/ 8 w 46"/>
                <a:gd name="T69" fmla="*/ 0 h 184"/>
                <a:gd name="T70" fmla="*/ 13 w 46"/>
                <a:gd name="T71" fmla="*/ 0 h 184"/>
                <a:gd name="T72" fmla="*/ 17 w 46"/>
                <a:gd name="T73" fmla="*/ 0 h 184"/>
                <a:gd name="T74" fmla="*/ 25 w 46"/>
                <a:gd name="T75" fmla="*/ 0 h 184"/>
                <a:gd name="T76" fmla="*/ 34 w 46"/>
                <a:gd name="T77" fmla="*/ 4 h 184"/>
                <a:gd name="T78" fmla="*/ 38 w 46"/>
                <a:gd name="T79" fmla="*/ 8 h 184"/>
                <a:gd name="T80" fmla="*/ 42 w 46"/>
                <a:gd name="T81" fmla="*/ 12 h 184"/>
                <a:gd name="T82" fmla="*/ 46 w 46"/>
                <a:gd name="T83" fmla="*/ 17 h 184"/>
                <a:gd name="T84" fmla="*/ 46 w 46"/>
                <a:gd name="T85" fmla="*/ 17 h 184"/>
                <a:gd name="T86" fmla="*/ 46 w 46"/>
                <a:gd name="T87" fmla="*/ 25 h 184"/>
                <a:gd name="T88" fmla="*/ 46 w 46"/>
                <a:gd name="T89" fmla="*/ 33 h 184"/>
                <a:gd name="T90" fmla="*/ 46 w 46"/>
                <a:gd name="T91" fmla="*/ 3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184">
                  <a:moveTo>
                    <a:pt x="46" y="33"/>
                  </a:moveTo>
                  <a:lnTo>
                    <a:pt x="42" y="33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38" y="58"/>
                  </a:lnTo>
                  <a:lnTo>
                    <a:pt x="38" y="75"/>
                  </a:lnTo>
                  <a:lnTo>
                    <a:pt x="38" y="96"/>
                  </a:lnTo>
                  <a:lnTo>
                    <a:pt x="38" y="121"/>
                  </a:lnTo>
                  <a:lnTo>
                    <a:pt x="38" y="150"/>
                  </a:lnTo>
                  <a:lnTo>
                    <a:pt x="34" y="184"/>
                  </a:lnTo>
                  <a:lnTo>
                    <a:pt x="8" y="184"/>
                  </a:lnTo>
                  <a:lnTo>
                    <a:pt x="8" y="163"/>
                  </a:lnTo>
                  <a:lnTo>
                    <a:pt x="8" y="146"/>
                  </a:lnTo>
                  <a:lnTo>
                    <a:pt x="8" y="129"/>
                  </a:lnTo>
                  <a:lnTo>
                    <a:pt x="8" y="113"/>
                  </a:lnTo>
                  <a:lnTo>
                    <a:pt x="8" y="100"/>
                  </a:lnTo>
                  <a:lnTo>
                    <a:pt x="8" y="84"/>
                  </a:lnTo>
                  <a:lnTo>
                    <a:pt x="8" y="71"/>
                  </a:lnTo>
                  <a:lnTo>
                    <a:pt x="8" y="63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8" y="38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25"/>
                  </a:lnTo>
                  <a:lnTo>
                    <a:pt x="46" y="33"/>
                  </a:lnTo>
                  <a:lnTo>
                    <a:pt x="46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2F926B1D-24D9-4B81-B6E0-5C2F3115F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981" y="3775710"/>
              <a:ext cx="293370" cy="698500"/>
            </a:xfrm>
            <a:custGeom>
              <a:avLst/>
              <a:gdLst>
                <a:gd name="T0" fmla="*/ 4 w 42"/>
                <a:gd name="T1" fmla="*/ 25 h 100"/>
                <a:gd name="T2" fmla="*/ 4 w 42"/>
                <a:gd name="T3" fmla="*/ 21 h 100"/>
                <a:gd name="T4" fmla="*/ 0 w 42"/>
                <a:gd name="T5" fmla="*/ 17 h 100"/>
                <a:gd name="T6" fmla="*/ 4 w 42"/>
                <a:gd name="T7" fmla="*/ 13 h 100"/>
                <a:gd name="T8" fmla="*/ 4 w 42"/>
                <a:gd name="T9" fmla="*/ 9 h 100"/>
                <a:gd name="T10" fmla="*/ 4 w 42"/>
                <a:gd name="T11" fmla="*/ 4 h 100"/>
                <a:gd name="T12" fmla="*/ 8 w 42"/>
                <a:gd name="T13" fmla="*/ 4 h 100"/>
                <a:gd name="T14" fmla="*/ 8 w 42"/>
                <a:gd name="T15" fmla="*/ 0 h 100"/>
                <a:gd name="T16" fmla="*/ 12 w 42"/>
                <a:gd name="T17" fmla="*/ 4 h 100"/>
                <a:gd name="T18" fmla="*/ 16 w 42"/>
                <a:gd name="T19" fmla="*/ 4 h 100"/>
                <a:gd name="T20" fmla="*/ 21 w 42"/>
                <a:gd name="T21" fmla="*/ 9 h 100"/>
                <a:gd name="T22" fmla="*/ 29 w 42"/>
                <a:gd name="T23" fmla="*/ 9 h 100"/>
                <a:gd name="T24" fmla="*/ 37 w 42"/>
                <a:gd name="T25" fmla="*/ 9 h 100"/>
                <a:gd name="T26" fmla="*/ 42 w 42"/>
                <a:gd name="T27" fmla="*/ 100 h 100"/>
                <a:gd name="T28" fmla="*/ 37 w 42"/>
                <a:gd name="T29" fmla="*/ 96 h 100"/>
                <a:gd name="T30" fmla="*/ 33 w 42"/>
                <a:gd name="T31" fmla="*/ 96 h 100"/>
                <a:gd name="T32" fmla="*/ 29 w 42"/>
                <a:gd name="T33" fmla="*/ 96 h 100"/>
                <a:gd name="T34" fmla="*/ 25 w 42"/>
                <a:gd name="T35" fmla="*/ 92 h 100"/>
                <a:gd name="T36" fmla="*/ 21 w 42"/>
                <a:gd name="T37" fmla="*/ 88 h 100"/>
                <a:gd name="T38" fmla="*/ 21 w 42"/>
                <a:gd name="T39" fmla="*/ 80 h 100"/>
                <a:gd name="T40" fmla="*/ 16 w 42"/>
                <a:gd name="T41" fmla="*/ 71 h 100"/>
                <a:gd name="T42" fmla="*/ 16 w 42"/>
                <a:gd name="T43" fmla="*/ 59 h 100"/>
                <a:gd name="T44" fmla="*/ 12 w 42"/>
                <a:gd name="T45" fmla="*/ 46 h 100"/>
                <a:gd name="T46" fmla="*/ 12 w 42"/>
                <a:gd name="T47" fmla="*/ 38 h 100"/>
                <a:gd name="T48" fmla="*/ 8 w 42"/>
                <a:gd name="T49" fmla="*/ 29 h 100"/>
                <a:gd name="T50" fmla="*/ 4 w 42"/>
                <a:gd name="T51" fmla="*/ 25 h 100"/>
                <a:gd name="T52" fmla="*/ 4 w 42"/>
                <a:gd name="T53" fmla="*/ 2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100">
                  <a:moveTo>
                    <a:pt x="4" y="25"/>
                  </a:moveTo>
                  <a:lnTo>
                    <a:pt x="4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1" y="9"/>
                  </a:lnTo>
                  <a:lnTo>
                    <a:pt x="29" y="9"/>
                  </a:lnTo>
                  <a:lnTo>
                    <a:pt x="37" y="9"/>
                  </a:lnTo>
                  <a:lnTo>
                    <a:pt x="42" y="100"/>
                  </a:lnTo>
                  <a:lnTo>
                    <a:pt x="37" y="96"/>
                  </a:lnTo>
                  <a:lnTo>
                    <a:pt x="33" y="96"/>
                  </a:lnTo>
                  <a:lnTo>
                    <a:pt x="29" y="96"/>
                  </a:lnTo>
                  <a:lnTo>
                    <a:pt x="25" y="92"/>
                  </a:lnTo>
                  <a:lnTo>
                    <a:pt x="21" y="88"/>
                  </a:lnTo>
                  <a:lnTo>
                    <a:pt x="21" y="80"/>
                  </a:lnTo>
                  <a:lnTo>
                    <a:pt x="16" y="71"/>
                  </a:lnTo>
                  <a:lnTo>
                    <a:pt x="16" y="59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B18EDE47-37B7-4167-8ED7-B3DF157D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663" y="3747770"/>
              <a:ext cx="963930" cy="495937"/>
            </a:xfrm>
            <a:custGeom>
              <a:avLst/>
              <a:gdLst>
                <a:gd name="T0" fmla="*/ 4 w 138"/>
                <a:gd name="T1" fmla="*/ 21 h 71"/>
                <a:gd name="T2" fmla="*/ 0 w 138"/>
                <a:gd name="T3" fmla="*/ 17 h 71"/>
                <a:gd name="T4" fmla="*/ 29 w 138"/>
                <a:gd name="T5" fmla="*/ 17 h 71"/>
                <a:gd name="T6" fmla="*/ 46 w 138"/>
                <a:gd name="T7" fmla="*/ 13 h 71"/>
                <a:gd name="T8" fmla="*/ 58 w 138"/>
                <a:gd name="T9" fmla="*/ 13 h 71"/>
                <a:gd name="T10" fmla="*/ 75 w 138"/>
                <a:gd name="T11" fmla="*/ 8 h 71"/>
                <a:gd name="T12" fmla="*/ 83 w 138"/>
                <a:gd name="T13" fmla="*/ 8 h 71"/>
                <a:gd name="T14" fmla="*/ 92 w 138"/>
                <a:gd name="T15" fmla="*/ 4 h 71"/>
                <a:gd name="T16" fmla="*/ 96 w 138"/>
                <a:gd name="T17" fmla="*/ 4 h 71"/>
                <a:gd name="T18" fmla="*/ 100 w 138"/>
                <a:gd name="T19" fmla="*/ 0 h 71"/>
                <a:gd name="T20" fmla="*/ 104 w 138"/>
                <a:gd name="T21" fmla="*/ 0 h 71"/>
                <a:gd name="T22" fmla="*/ 108 w 138"/>
                <a:gd name="T23" fmla="*/ 0 h 71"/>
                <a:gd name="T24" fmla="*/ 113 w 138"/>
                <a:gd name="T25" fmla="*/ 4 h 71"/>
                <a:gd name="T26" fmla="*/ 117 w 138"/>
                <a:gd name="T27" fmla="*/ 4 h 71"/>
                <a:gd name="T28" fmla="*/ 121 w 138"/>
                <a:gd name="T29" fmla="*/ 8 h 71"/>
                <a:gd name="T30" fmla="*/ 129 w 138"/>
                <a:gd name="T31" fmla="*/ 13 h 71"/>
                <a:gd name="T32" fmla="*/ 133 w 138"/>
                <a:gd name="T33" fmla="*/ 13 h 71"/>
                <a:gd name="T34" fmla="*/ 133 w 138"/>
                <a:gd name="T35" fmla="*/ 13 h 71"/>
                <a:gd name="T36" fmla="*/ 138 w 138"/>
                <a:gd name="T37" fmla="*/ 17 h 71"/>
                <a:gd name="T38" fmla="*/ 133 w 138"/>
                <a:gd name="T39" fmla="*/ 21 h 71"/>
                <a:gd name="T40" fmla="*/ 129 w 138"/>
                <a:gd name="T41" fmla="*/ 25 h 71"/>
                <a:gd name="T42" fmla="*/ 125 w 138"/>
                <a:gd name="T43" fmla="*/ 29 h 71"/>
                <a:gd name="T44" fmla="*/ 121 w 138"/>
                <a:gd name="T45" fmla="*/ 33 h 71"/>
                <a:gd name="T46" fmla="*/ 117 w 138"/>
                <a:gd name="T47" fmla="*/ 38 h 71"/>
                <a:gd name="T48" fmla="*/ 113 w 138"/>
                <a:gd name="T49" fmla="*/ 46 h 71"/>
                <a:gd name="T50" fmla="*/ 108 w 138"/>
                <a:gd name="T51" fmla="*/ 50 h 71"/>
                <a:gd name="T52" fmla="*/ 108 w 138"/>
                <a:gd name="T53" fmla="*/ 59 h 71"/>
                <a:gd name="T54" fmla="*/ 104 w 138"/>
                <a:gd name="T55" fmla="*/ 71 h 71"/>
                <a:gd name="T56" fmla="*/ 100 w 138"/>
                <a:gd name="T57" fmla="*/ 71 h 71"/>
                <a:gd name="T58" fmla="*/ 100 w 138"/>
                <a:gd name="T59" fmla="*/ 59 h 71"/>
                <a:gd name="T60" fmla="*/ 104 w 138"/>
                <a:gd name="T61" fmla="*/ 46 h 71"/>
                <a:gd name="T62" fmla="*/ 104 w 138"/>
                <a:gd name="T63" fmla="*/ 38 h 71"/>
                <a:gd name="T64" fmla="*/ 104 w 138"/>
                <a:gd name="T65" fmla="*/ 29 h 71"/>
                <a:gd name="T66" fmla="*/ 104 w 138"/>
                <a:gd name="T67" fmla="*/ 25 h 71"/>
                <a:gd name="T68" fmla="*/ 104 w 138"/>
                <a:gd name="T69" fmla="*/ 21 h 71"/>
                <a:gd name="T70" fmla="*/ 104 w 138"/>
                <a:gd name="T71" fmla="*/ 17 h 71"/>
                <a:gd name="T72" fmla="*/ 104 w 138"/>
                <a:gd name="T73" fmla="*/ 13 h 71"/>
                <a:gd name="T74" fmla="*/ 100 w 138"/>
                <a:gd name="T75" fmla="*/ 13 h 71"/>
                <a:gd name="T76" fmla="*/ 92 w 138"/>
                <a:gd name="T77" fmla="*/ 13 h 71"/>
                <a:gd name="T78" fmla="*/ 79 w 138"/>
                <a:gd name="T79" fmla="*/ 13 h 71"/>
                <a:gd name="T80" fmla="*/ 67 w 138"/>
                <a:gd name="T81" fmla="*/ 13 h 71"/>
                <a:gd name="T82" fmla="*/ 50 w 138"/>
                <a:gd name="T83" fmla="*/ 17 h 71"/>
                <a:gd name="T84" fmla="*/ 33 w 138"/>
                <a:gd name="T85" fmla="*/ 21 h 71"/>
                <a:gd name="T86" fmla="*/ 4 w 138"/>
                <a:gd name="T87" fmla="*/ 21 h 71"/>
                <a:gd name="T88" fmla="*/ 4 w 138"/>
                <a:gd name="T89" fmla="*/ 2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" h="71">
                  <a:moveTo>
                    <a:pt x="4" y="21"/>
                  </a:moveTo>
                  <a:lnTo>
                    <a:pt x="0" y="17"/>
                  </a:lnTo>
                  <a:lnTo>
                    <a:pt x="29" y="17"/>
                  </a:lnTo>
                  <a:lnTo>
                    <a:pt x="46" y="13"/>
                  </a:lnTo>
                  <a:lnTo>
                    <a:pt x="58" y="13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3" y="4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9" y="13"/>
                  </a:lnTo>
                  <a:lnTo>
                    <a:pt x="133" y="13"/>
                  </a:lnTo>
                  <a:lnTo>
                    <a:pt x="133" y="13"/>
                  </a:lnTo>
                  <a:lnTo>
                    <a:pt x="138" y="17"/>
                  </a:lnTo>
                  <a:lnTo>
                    <a:pt x="133" y="21"/>
                  </a:lnTo>
                  <a:lnTo>
                    <a:pt x="129" y="25"/>
                  </a:lnTo>
                  <a:lnTo>
                    <a:pt x="125" y="29"/>
                  </a:lnTo>
                  <a:lnTo>
                    <a:pt x="121" y="33"/>
                  </a:lnTo>
                  <a:lnTo>
                    <a:pt x="117" y="38"/>
                  </a:lnTo>
                  <a:lnTo>
                    <a:pt x="113" y="46"/>
                  </a:lnTo>
                  <a:lnTo>
                    <a:pt x="108" y="50"/>
                  </a:lnTo>
                  <a:lnTo>
                    <a:pt x="108" y="59"/>
                  </a:lnTo>
                  <a:lnTo>
                    <a:pt x="104" y="71"/>
                  </a:lnTo>
                  <a:lnTo>
                    <a:pt x="100" y="71"/>
                  </a:lnTo>
                  <a:lnTo>
                    <a:pt x="100" y="59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4" y="29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4" y="17"/>
                  </a:lnTo>
                  <a:lnTo>
                    <a:pt x="104" y="13"/>
                  </a:lnTo>
                  <a:lnTo>
                    <a:pt x="100" y="13"/>
                  </a:lnTo>
                  <a:lnTo>
                    <a:pt x="92" y="13"/>
                  </a:lnTo>
                  <a:lnTo>
                    <a:pt x="79" y="13"/>
                  </a:lnTo>
                  <a:lnTo>
                    <a:pt x="67" y="13"/>
                  </a:lnTo>
                  <a:lnTo>
                    <a:pt x="50" y="17"/>
                  </a:lnTo>
                  <a:lnTo>
                    <a:pt x="33" y="21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9E9DE216-9D25-44B9-9774-4376E0B91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603" y="4187822"/>
              <a:ext cx="845187" cy="174627"/>
            </a:xfrm>
            <a:custGeom>
              <a:avLst/>
              <a:gdLst>
                <a:gd name="T0" fmla="*/ 0 w 121"/>
                <a:gd name="T1" fmla="*/ 8 h 25"/>
                <a:gd name="T2" fmla="*/ 25 w 121"/>
                <a:gd name="T3" fmla="*/ 4 h 25"/>
                <a:gd name="T4" fmla="*/ 50 w 121"/>
                <a:gd name="T5" fmla="*/ 4 h 25"/>
                <a:gd name="T6" fmla="*/ 67 w 121"/>
                <a:gd name="T7" fmla="*/ 0 h 25"/>
                <a:gd name="T8" fmla="*/ 83 w 121"/>
                <a:gd name="T9" fmla="*/ 0 h 25"/>
                <a:gd name="T10" fmla="*/ 96 w 121"/>
                <a:gd name="T11" fmla="*/ 0 h 25"/>
                <a:gd name="T12" fmla="*/ 104 w 121"/>
                <a:gd name="T13" fmla="*/ 0 h 25"/>
                <a:gd name="T14" fmla="*/ 113 w 121"/>
                <a:gd name="T15" fmla="*/ 0 h 25"/>
                <a:gd name="T16" fmla="*/ 117 w 121"/>
                <a:gd name="T17" fmla="*/ 0 h 25"/>
                <a:gd name="T18" fmla="*/ 117 w 121"/>
                <a:gd name="T19" fmla="*/ 0 h 25"/>
                <a:gd name="T20" fmla="*/ 121 w 121"/>
                <a:gd name="T21" fmla="*/ 4 h 25"/>
                <a:gd name="T22" fmla="*/ 121 w 121"/>
                <a:gd name="T23" fmla="*/ 8 h 25"/>
                <a:gd name="T24" fmla="*/ 121 w 121"/>
                <a:gd name="T25" fmla="*/ 16 h 25"/>
                <a:gd name="T26" fmla="*/ 100 w 121"/>
                <a:gd name="T27" fmla="*/ 21 h 25"/>
                <a:gd name="T28" fmla="*/ 79 w 121"/>
                <a:gd name="T29" fmla="*/ 21 h 25"/>
                <a:gd name="T30" fmla="*/ 63 w 121"/>
                <a:gd name="T31" fmla="*/ 21 h 25"/>
                <a:gd name="T32" fmla="*/ 46 w 121"/>
                <a:gd name="T33" fmla="*/ 25 h 25"/>
                <a:gd name="T34" fmla="*/ 29 w 121"/>
                <a:gd name="T35" fmla="*/ 25 h 25"/>
                <a:gd name="T36" fmla="*/ 17 w 121"/>
                <a:gd name="T37" fmla="*/ 25 h 25"/>
                <a:gd name="T38" fmla="*/ 8 w 121"/>
                <a:gd name="T39" fmla="*/ 25 h 25"/>
                <a:gd name="T40" fmla="*/ 0 w 121"/>
                <a:gd name="T41" fmla="*/ 25 h 25"/>
                <a:gd name="T42" fmla="*/ 0 w 121"/>
                <a:gd name="T43" fmla="*/ 8 h 25"/>
                <a:gd name="T44" fmla="*/ 0 w 121"/>
                <a:gd name="T4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" h="25">
                  <a:moveTo>
                    <a:pt x="0" y="8"/>
                  </a:moveTo>
                  <a:lnTo>
                    <a:pt x="25" y="4"/>
                  </a:lnTo>
                  <a:lnTo>
                    <a:pt x="50" y="4"/>
                  </a:lnTo>
                  <a:lnTo>
                    <a:pt x="67" y="0"/>
                  </a:lnTo>
                  <a:lnTo>
                    <a:pt x="83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21" y="16"/>
                  </a:lnTo>
                  <a:lnTo>
                    <a:pt x="100" y="21"/>
                  </a:lnTo>
                  <a:lnTo>
                    <a:pt x="79" y="21"/>
                  </a:lnTo>
                  <a:lnTo>
                    <a:pt x="63" y="21"/>
                  </a:lnTo>
                  <a:lnTo>
                    <a:pt x="46" y="25"/>
                  </a:lnTo>
                  <a:lnTo>
                    <a:pt x="29" y="25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F95984EE-933C-4E1D-8827-B3A6CDDD5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051" y="3775710"/>
              <a:ext cx="935990" cy="523877"/>
            </a:xfrm>
            <a:custGeom>
              <a:avLst/>
              <a:gdLst>
                <a:gd name="T0" fmla="*/ 29 w 134"/>
                <a:gd name="T1" fmla="*/ 75 h 75"/>
                <a:gd name="T2" fmla="*/ 25 w 134"/>
                <a:gd name="T3" fmla="*/ 75 h 75"/>
                <a:gd name="T4" fmla="*/ 21 w 134"/>
                <a:gd name="T5" fmla="*/ 71 h 75"/>
                <a:gd name="T6" fmla="*/ 16 w 134"/>
                <a:gd name="T7" fmla="*/ 67 h 75"/>
                <a:gd name="T8" fmla="*/ 8 w 134"/>
                <a:gd name="T9" fmla="*/ 63 h 75"/>
                <a:gd name="T10" fmla="*/ 4 w 134"/>
                <a:gd name="T11" fmla="*/ 59 h 75"/>
                <a:gd name="T12" fmla="*/ 0 w 134"/>
                <a:gd name="T13" fmla="*/ 55 h 75"/>
                <a:gd name="T14" fmla="*/ 0 w 134"/>
                <a:gd name="T15" fmla="*/ 46 h 75"/>
                <a:gd name="T16" fmla="*/ 0 w 134"/>
                <a:gd name="T17" fmla="*/ 42 h 75"/>
                <a:gd name="T18" fmla="*/ 0 w 134"/>
                <a:gd name="T19" fmla="*/ 38 h 75"/>
                <a:gd name="T20" fmla="*/ 0 w 134"/>
                <a:gd name="T21" fmla="*/ 38 h 75"/>
                <a:gd name="T22" fmla="*/ 4 w 134"/>
                <a:gd name="T23" fmla="*/ 34 h 75"/>
                <a:gd name="T24" fmla="*/ 8 w 134"/>
                <a:gd name="T25" fmla="*/ 38 h 75"/>
                <a:gd name="T26" fmla="*/ 16 w 134"/>
                <a:gd name="T27" fmla="*/ 38 h 75"/>
                <a:gd name="T28" fmla="*/ 25 w 134"/>
                <a:gd name="T29" fmla="*/ 38 h 75"/>
                <a:gd name="T30" fmla="*/ 25 w 134"/>
                <a:gd name="T31" fmla="*/ 38 h 75"/>
                <a:gd name="T32" fmla="*/ 25 w 134"/>
                <a:gd name="T33" fmla="*/ 38 h 75"/>
                <a:gd name="T34" fmla="*/ 29 w 134"/>
                <a:gd name="T35" fmla="*/ 34 h 75"/>
                <a:gd name="T36" fmla="*/ 37 w 134"/>
                <a:gd name="T37" fmla="*/ 34 h 75"/>
                <a:gd name="T38" fmla="*/ 42 w 134"/>
                <a:gd name="T39" fmla="*/ 29 h 75"/>
                <a:gd name="T40" fmla="*/ 50 w 134"/>
                <a:gd name="T41" fmla="*/ 25 h 75"/>
                <a:gd name="T42" fmla="*/ 62 w 134"/>
                <a:gd name="T43" fmla="*/ 21 h 75"/>
                <a:gd name="T44" fmla="*/ 71 w 134"/>
                <a:gd name="T45" fmla="*/ 17 h 75"/>
                <a:gd name="T46" fmla="*/ 83 w 134"/>
                <a:gd name="T47" fmla="*/ 13 h 75"/>
                <a:gd name="T48" fmla="*/ 92 w 134"/>
                <a:gd name="T49" fmla="*/ 9 h 75"/>
                <a:gd name="T50" fmla="*/ 100 w 134"/>
                <a:gd name="T51" fmla="*/ 4 h 75"/>
                <a:gd name="T52" fmla="*/ 108 w 134"/>
                <a:gd name="T53" fmla="*/ 4 h 75"/>
                <a:gd name="T54" fmla="*/ 117 w 134"/>
                <a:gd name="T55" fmla="*/ 0 h 75"/>
                <a:gd name="T56" fmla="*/ 121 w 134"/>
                <a:gd name="T57" fmla="*/ 0 h 75"/>
                <a:gd name="T58" fmla="*/ 125 w 134"/>
                <a:gd name="T59" fmla="*/ 0 h 75"/>
                <a:gd name="T60" fmla="*/ 125 w 134"/>
                <a:gd name="T61" fmla="*/ 0 h 75"/>
                <a:gd name="T62" fmla="*/ 129 w 134"/>
                <a:gd name="T63" fmla="*/ 0 h 75"/>
                <a:gd name="T64" fmla="*/ 134 w 134"/>
                <a:gd name="T65" fmla="*/ 4 h 75"/>
                <a:gd name="T66" fmla="*/ 134 w 134"/>
                <a:gd name="T67" fmla="*/ 4 h 75"/>
                <a:gd name="T68" fmla="*/ 129 w 134"/>
                <a:gd name="T69" fmla="*/ 9 h 75"/>
                <a:gd name="T70" fmla="*/ 125 w 134"/>
                <a:gd name="T71" fmla="*/ 13 h 75"/>
                <a:gd name="T72" fmla="*/ 121 w 134"/>
                <a:gd name="T73" fmla="*/ 17 h 75"/>
                <a:gd name="T74" fmla="*/ 113 w 134"/>
                <a:gd name="T75" fmla="*/ 21 h 75"/>
                <a:gd name="T76" fmla="*/ 104 w 134"/>
                <a:gd name="T77" fmla="*/ 25 h 75"/>
                <a:gd name="T78" fmla="*/ 96 w 134"/>
                <a:gd name="T79" fmla="*/ 34 h 75"/>
                <a:gd name="T80" fmla="*/ 83 w 134"/>
                <a:gd name="T81" fmla="*/ 42 h 75"/>
                <a:gd name="T82" fmla="*/ 75 w 134"/>
                <a:gd name="T83" fmla="*/ 46 h 75"/>
                <a:gd name="T84" fmla="*/ 62 w 134"/>
                <a:gd name="T85" fmla="*/ 55 h 75"/>
                <a:gd name="T86" fmla="*/ 54 w 134"/>
                <a:gd name="T87" fmla="*/ 59 h 75"/>
                <a:gd name="T88" fmla="*/ 46 w 134"/>
                <a:gd name="T89" fmla="*/ 63 h 75"/>
                <a:gd name="T90" fmla="*/ 42 w 134"/>
                <a:gd name="T91" fmla="*/ 67 h 75"/>
                <a:gd name="T92" fmla="*/ 33 w 134"/>
                <a:gd name="T93" fmla="*/ 71 h 75"/>
                <a:gd name="T94" fmla="*/ 29 w 134"/>
                <a:gd name="T95" fmla="*/ 71 h 75"/>
                <a:gd name="T96" fmla="*/ 29 w 134"/>
                <a:gd name="T97" fmla="*/ 75 h 75"/>
                <a:gd name="T98" fmla="*/ 29 w 134"/>
                <a:gd name="T9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4" h="75">
                  <a:moveTo>
                    <a:pt x="29" y="75"/>
                  </a:moveTo>
                  <a:lnTo>
                    <a:pt x="25" y="75"/>
                  </a:lnTo>
                  <a:lnTo>
                    <a:pt x="21" y="71"/>
                  </a:lnTo>
                  <a:lnTo>
                    <a:pt x="16" y="67"/>
                  </a:lnTo>
                  <a:lnTo>
                    <a:pt x="8" y="63"/>
                  </a:lnTo>
                  <a:lnTo>
                    <a:pt x="4" y="59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6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9" y="34"/>
                  </a:lnTo>
                  <a:lnTo>
                    <a:pt x="37" y="34"/>
                  </a:lnTo>
                  <a:lnTo>
                    <a:pt x="42" y="29"/>
                  </a:lnTo>
                  <a:lnTo>
                    <a:pt x="50" y="25"/>
                  </a:lnTo>
                  <a:lnTo>
                    <a:pt x="62" y="21"/>
                  </a:lnTo>
                  <a:lnTo>
                    <a:pt x="71" y="17"/>
                  </a:lnTo>
                  <a:lnTo>
                    <a:pt x="83" y="13"/>
                  </a:lnTo>
                  <a:lnTo>
                    <a:pt x="92" y="9"/>
                  </a:lnTo>
                  <a:lnTo>
                    <a:pt x="100" y="4"/>
                  </a:lnTo>
                  <a:lnTo>
                    <a:pt x="108" y="4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29" y="9"/>
                  </a:lnTo>
                  <a:lnTo>
                    <a:pt x="125" y="13"/>
                  </a:lnTo>
                  <a:lnTo>
                    <a:pt x="121" y="17"/>
                  </a:lnTo>
                  <a:lnTo>
                    <a:pt x="113" y="21"/>
                  </a:lnTo>
                  <a:lnTo>
                    <a:pt x="104" y="25"/>
                  </a:lnTo>
                  <a:lnTo>
                    <a:pt x="96" y="34"/>
                  </a:lnTo>
                  <a:lnTo>
                    <a:pt x="83" y="42"/>
                  </a:lnTo>
                  <a:lnTo>
                    <a:pt x="75" y="46"/>
                  </a:lnTo>
                  <a:lnTo>
                    <a:pt x="62" y="55"/>
                  </a:lnTo>
                  <a:lnTo>
                    <a:pt x="54" y="59"/>
                  </a:lnTo>
                  <a:lnTo>
                    <a:pt x="46" y="63"/>
                  </a:lnTo>
                  <a:lnTo>
                    <a:pt x="42" y="67"/>
                  </a:lnTo>
                  <a:lnTo>
                    <a:pt x="33" y="71"/>
                  </a:lnTo>
                  <a:lnTo>
                    <a:pt x="29" y="71"/>
                  </a:lnTo>
                  <a:lnTo>
                    <a:pt x="29" y="75"/>
                  </a:lnTo>
                  <a:lnTo>
                    <a:pt x="29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C9876AB6-AEB4-4F63-94A4-9B7F7F5D5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734" y="2727960"/>
              <a:ext cx="845187" cy="1047750"/>
            </a:xfrm>
            <a:custGeom>
              <a:avLst/>
              <a:gdLst>
                <a:gd name="T0" fmla="*/ 79 w 121"/>
                <a:gd name="T1" fmla="*/ 33 h 150"/>
                <a:gd name="T2" fmla="*/ 83 w 121"/>
                <a:gd name="T3" fmla="*/ 17 h 150"/>
                <a:gd name="T4" fmla="*/ 83 w 121"/>
                <a:gd name="T5" fmla="*/ 4 h 150"/>
                <a:gd name="T6" fmla="*/ 87 w 121"/>
                <a:gd name="T7" fmla="*/ 0 h 150"/>
                <a:gd name="T8" fmla="*/ 100 w 121"/>
                <a:gd name="T9" fmla="*/ 0 h 150"/>
                <a:gd name="T10" fmla="*/ 113 w 121"/>
                <a:gd name="T11" fmla="*/ 8 h 150"/>
                <a:gd name="T12" fmla="*/ 117 w 121"/>
                <a:gd name="T13" fmla="*/ 17 h 150"/>
                <a:gd name="T14" fmla="*/ 117 w 121"/>
                <a:gd name="T15" fmla="*/ 25 h 150"/>
                <a:gd name="T16" fmla="*/ 108 w 121"/>
                <a:gd name="T17" fmla="*/ 42 h 150"/>
                <a:gd name="T18" fmla="*/ 87 w 121"/>
                <a:gd name="T19" fmla="*/ 67 h 150"/>
                <a:gd name="T20" fmla="*/ 71 w 121"/>
                <a:gd name="T21" fmla="*/ 88 h 150"/>
                <a:gd name="T22" fmla="*/ 54 w 121"/>
                <a:gd name="T23" fmla="*/ 104 h 150"/>
                <a:gd name="T24" fmla="*/ 46 w 121"/>
                <a:gd name="T25" fmla="*/ 108 h 150"/>
                <a:gd name="T26" fmla="*/ 46 w 121"/>
                <a:gd name="T27" fmla="*/ 108 h 150"/>
                <a:gd name="T28" fmla="*/ 62 w 121"/>
                <a:gd name="T29" fmla="*/ 104 h 150"/>
                <a:gd name="T30" fmla="*/ 87 w 121"/>
                <a:gd name="T31" fmla="*/ 96 h 150"/>
                <a:gd name="T32" fmla="*/ 104 w 121"/>
                <a:gd name="T33" fmla="*/ 96 h 150"/>
                <a:gd name="T34" fmla="*/ 108 w 121"/>
                <a:gd name="T35" fmla="*/ 100 h 150"/>
                <a:gd name="T36" fmla="*/ 104 w 121"/>
                <a:gd name="T37" fmla="*/ 104 h 150"/>
                <a:gd name="T38" fmla="*/ 96 w 121"/>
                <a:gd name="T39" fmla="*/ 113 h 150"/>
                <a:gd name="T40" fmla="*/ 83 w 121"/>
                <a:gd name="T41" fmla="*/ 117 h 150"/>
                <a:gd name="T42" fmla="*/ 67 w 121"/>
                <a:gd name="T43" fmla="*/ 125 h 150"/>
                <a:gd name="T44" fmla="*/ 46 w 121"/>
                <a:gd name="T45" fmla="*/ 138 h 150"/>
                <a:gd name="T46" fmla="*/ 29 w 121"/>
                <a:gd name="T47" fmla="*/ 146 h 150"/>
                <a:gd name="T48" fmla="*/ 21 w 121"/>
                <a:gd name="T49" fmla="*/ 150 h 150"/>
                <a:gd name="T50" fmla="*/ 16 w 121"/>
                <a:gd name="T51" fmla="*/ 150 h 150"/>
                <a:gd name="T52" fmla="*/ 8 w 121"/>
                <a:gd name="T53" fmla="*/ 142 h 150"/>
                <a:gd name="T54" fmla="*/ 0 w 121"/>
                <a:gd name="T55" fmla="*/ 133 h 150"/>
                <a:gd name="T56" fmla="*/ 0 w 121"/>
                <a:gd name="T57" fmla="*/ 125 h 150"/>
                <a:gd name="T58" fmla="*/ 4 w 121"/>
                <a:gd name="T59" fmla="*/ 121 h 150"/>
                <a:gd name="T60" fmla="*/ 16 w 121"/>
                <a:gd name="T61" fmla="*/ 113 h 150"/>
                <a:gd name="T62" fmla="*/ 29 w 121"/>
                <a:gd name="T63" fmla="*/ 100 h 150"/>
                <a:gd name="T64" fmla="*/ 54 w 121"/>
                <a:gd name="T65" fmla="*/ 67 h 150"/>
                <a:gd name="T66" fmla="*/ 71 w 121"/>
                <a:gd name="T67" fmla="*/ 4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1" h="150">
                  <a:moveTo>
                    <a:pt x="71" y="42"/>
                  </a:moveTo>
                  <a:lnTo>
                    <a:pt x="79" y="33"/>
                  </a:lnTo>
                  <a:lnTo>
                    <a:pt x="83" y="21"/>
                  </a:lnTo>
                  <a:lnTo>
                    <a:pt x="83" y="17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8" y="4"/>
                  </a:lnTo>
                  <a:lnTo>
                    <a:pt x="113" y="8"/>
                  </a:lnTo>
                  <a:lnTo>
                    <a:pt x="117" y="12"/>
                  </a:lnTo>
                  <a:lnTo>
                    <a:pt x="117" y="17"/>
                  </a:lnTo>
                  <a:lnTo>
                    <a:pt x="121" y="21"/>
                  </a:lnTo>
                  <a:lnTo>
                    <a:pt x="117" y="25"/>
                  </a:lnTo>
                  <a:lnTo>
                    <a:pt x="113" y="33"/>
                  </a:lnTo>
                  <a:lnTo>
                    <a:pt x="108" y="42"/>
                  </a:lnTo>
                  <a:lnTo>
                    <a:pt x="100" y="54"/>
                  </a:lnTo>
                  <a:lnTo>
                    <a:pt x="87" y="67"/>
                  </a:lnTo>
                  <a:lnTo>
                    <a:pt x="79" y="79"/>
                  </a:lnTo>
                  <a:lnTo>
                    <a:pt x="71" y="88"/>
                  </a:lnTo>
                  <a:lnTo>
                    <a:pt x="62" y="96"/>
                  </a:lnTo>
                  <a:lnTo>
                    <a:pt x="54" y="104"/>
                  </a:lnTo>
                  <a:lnTo>
                    <a:pt x="50" y="108"/>
                  </a:lnTo>
                  <a:lnTo>
                    <a:pt x="46" y="108"/>
                  </a:lnTo>
                  <a:lnTo>
                    <a:pt x="46" y="113"/>
                  </a:lnTo>
                  <a:lnTo>
                    <a:pt x="46" y="108"/>
                  </a:lnTo>
                  <a:lnTo>
                    <a:pt x="54" y="108"/>
                  </a:lnTo>
                  <a:lnTo>
                    <a:pt x="62" y="104"/>
                  </a:lnTo>
                  <a:lnTo>
                    <a:pt x="75" y="100"/>
                  </a:lnTo>
                  <a:lnTo>
                    <a:pt x="87" y="96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100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96" y="113"/>
                  </a:lnTo>
                  <a:lnTo>
                    <a:pt x="92" y="113"/>
                  </a:lnTo>
                  <a:lnTo>
                    <a:pt x="83" y="117"/>
                  </a:lnTo>
                  <a:lnTo>
                    <a:pt x="75" y="121"/>
                  </a:lnTo>
                  <a:lnTo>
                    <a:pt x="67" y="125"/>
                  </a:lnTo>
                  <a:lnTo>
                    <a:pt x="58" y="129"/>
                  </a:lnTo>
                  <a:lnTo>
                    <a:pt x="46" y="138"/>
                  </a:lnTo>
                  <a:lnTo>
                    <a:pt x="37" y="142"/>
                  </a:lnTo>
                  <a:lnTo>
                    <a:pt x="29" y="146"/>
                  </a:lnTo>
                  <a:lnTo>
                    <a:pt x="25" y="150"/>
                  </a:lnTo>
                  <a:lnTo>
                    <a:pt x="21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2" y="146"/>
                  </a:lnTo>
                  <a:lnTo>
                    <a:pt x="8" y="142"/>
                  </a:lnTo>
                  <a:lnTo>
                    <a:pt x="4" y="133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4" y="121"/>
                  </a:lnTo>
                  <a:lnTo>
                    <a:pt x="8" y="117"/>
                  </a:lnTo>
                  <a:lnTo>
                    <a:pt x="16" y="113"/>
                  </a:lnTo>
                  <a:lnTo>
                    <a:pt x="21" y="108"/>
                  </a:lnTo>
                  <a:lnTo>
                    <a:pt x="29" y="100"/>
                  </a:lnTo>
                  <a:lnTo>
                    <a:pt x="37" y="88"/>
                  </a:lnTo>
                  <a:lnTo>
                    <a:pt x="54" y="67"/>
                  </a:lnTo>
                  <a:lnTo>
                    <a:pt x="71" y="42"/>
                  </a:lnTo>
                  <a:lnTo>
                    <a:pt x="71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7FB3EDED-A358-4524-90AA-1A586325E756}"/>
              </a:ext>
            </a:extLst>
          </p:cNvPr>
          <p:cNvGrpSpPr/>
          <p:nvPr/>
        </p:nvGrpSpPr>
        <p:grpSpPr>
          <a:xfrm>
            <a:off x="6635751" y="2161221"/>
            <a:ext cx="2486659" cy="2535557"/>
            <a:chOff x="6003290" y="2057400"/>
            <a:chExt cx="2486659" cy="2535557"/>
          </a:xfrm>
        </p:grpSpPr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606EB1E9-3A5C-44C8-B6E7-955A139A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9280" y="2057400"/>
              <a:ext cx="293370" cy="2535557"/>
            </a:xfrm>
            <a:custGeom>
              <a:avLst/>
              <a:gdLst>
                <a:gd name="T0" fmla="*/ 0 w 42"/>
                <a:gd name="T1" fmla="*/ 0 h 363"/>
                <a:gd name="T2" fmla="*/ 13 w 42"/>
                <a:gd name="T3" fmla="*/ 0 h 363"/>
                <a:gd name="T4" fmla="*/ 30 w 42"/>
                <a:gd name="T5" fmla="*/ 4 h 363"/>
                <a:gd name="T6" fmla="*/ 38 w 42"/>
                <a:gd name="T7" fmla="*/ 8 h 363"/>
                <a:gd name="T8" fmla="*/ 42 w 42"/>
                <a:gd name="T9" fmla="*/ 16 h 363"/>
                <a:gd name="T10" fmla="*/ 42 w 42"/>
                <a:gd name="T11" fmla="*/ 21 h 363"/>
                <a:gd name="T12" fmla="*/ 38 w 42"/>
                <a:gd name="T13" fmla="*/ 37 h 363"/>
                <a:gd name="T14" fmla="*/ 38 w 42"/>
                <a:gd name="T15" fmla="*/ 41 h 363"/>
                <a:gd name="T16" fmla="*/ 38 w 42"/>
                <a:gd name="T17" fmla="*/ 50 h 363"/>
                <a:gd name="T18" fmla="*/ 38 w 42"/>
                <a:gd name="T19" fmla="*/ 67 h 363"/>
                <a:gd name="T20" fmla="*/ 38 w 42"/>
                <a:gd name="T21" fmla="*/ 83 h 363"/>
                <a:gd name="T22" fmla="*/ 38 w 42"/>
                <a:gd name="T23" fmla="*/ 108 h 363"/>
                <a:gd name="T24" fmla="*/ 38 w 42"/>
                <a:gd name="T25" fmla="*/ 133 h 363"/>
                <a:gd name="T26" fmla="*/ 38 w 42"/>
                <a:gd name="T27" fmla="*/ 167 h 363"/>
                <a:gd name="T28" fmla="*/ 38 w 42"/>
                <a:gd name="T29" fmla="*/ 204 h 363"/>
                <a:gd name="T30" fmla="*/ 38 w 42"/>
                <a:gd name="T31" fmla="*/ 242 h 363"/>
                <a:gd name="T32" fmla="*/ 38 w 42"/>
                <a:gd name="T33" fmla="*/ 275 h 363"/>
                <a:gd name="T34" fmla="*/ 34 w 42"/>
                <a:gd name="T35" fmla="*/ 301 h 363"/>
                <a:gd name="T36" fmla="*/ 34 w 42"/>
                <a:gd name="T37" fmla="*/ 326 h 363"/>
                <a:gd name="T38" fmla="*/ 34 w 42"/>
                <a:gd name="T39" fmla="*/ 342 h 363"/>
                <a:gd name="T40" fmla="*/ 34 w 42"/>
                <a:gd name="T41" fmla="*/ 355 h 363"/>
                <a:gd name="T42" fmla="*/ 30 w 42"/>
                <a:gd name="T43" fmla="*/ 363 h 363"/>
                <a:gd name="T44" fmla="*/ 30 w 42"/>
                <a:gd name="T45" fmla="*/ 363 h 363"/>
                <a:gd name="T46" fmla="*/ 21 w 42"/>
                <a:gd name="T47" fmla="*/ 359 h 363"/>
                <a:gd name="T48" fmla="*/ 13 w 42"/>
                <a:gd name="T49" fmla="*/ 342 h 363"/>
                <a:gd name="T50" fmla="*/ 9 w 42"/>
                <a:gd name="T51" fmla="*/ 321 h 363"/>
                <a:gd name="T52" fmla="*/ 9 w 42"/>
                <a:gd name="T53" fmla="*/ 305 h 363"/>
                <a:gd name="T54" fmla="*/ 9 w 42"/>
                <a:gd name="T55" fmla="*/ 288 h 363"/>
                <a:gd name="T56" fmla="*/ 9 w 42"/>
                <a:gd name="T57" fmla="*/ 259 h 363"/>
                <a:gd name="T58" fmla="*/ 9 w 42"/>
                <a:gd name="T59" fmla="*/ 221 h 363"/>
                <a:gd name="T60" fmla="*/ 13 w 42"/>
                <a:gd name="T61" fmla="*/ 171 h 363"/>
                <a:gd name="T62" fmla="*/ 13 w 42"/>
                <a:gd name="T63" fmla="*/ 117 h 363"/>
                <a:gd name="T64" fmla="*/ 9 w 42"/>
                <a:gd name="T65" fmla="*/ 79 h 363"/>
                <a:gd name="T66" fmla="*/ 9 w 42"/>
                <a:gd name="T67" fmla="*/ 50 h 363"/>
                <a:gd name="T68" fmla="*/ 9 w 42"/>
                <a:gd name="T69" fmla="*/ 37 h 363"/>
                <a:gd name="T70" fmla="*/ 4 w 42"/>
                <a:gd name="T71" fmla="*/ 21 h 363"/>
                <a:gd name="T72" fmla="*/ 0 w 42"/>
                <a:gd name="T73" fmla="*/ 16 h 363"/>
                <a:gd name="T74" fmla="*/ 0 w 42"/>
                <a:gd name="T75" fmla="*/ 8 h 363"/>
                <a:gd name="T76" fmla="*/ 0 w 42"/>
                <a:gd name="T77" fmla="*/ 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" h="363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41"/>
                  </a:lnTo>
                  <a:lnTo>
                    <a:pt x="38" y="46"/>
                  </a:lnTo>
                  <a:lnTo>
                    <a:pt x="38" y="50"/>
                  </a:lnTo>
                  <a:lnTo>
                    <a:pt x="38" y="58"/>
                  </a:lnTo>
                  <a:lnTo>
                    <a:pt x="38" y="67"/>
                  </a:lnTo>
                  <a:lnTo>
                    <a:pt x="38" y="75"/>
                  </a:lnTo>
                  <a:lnTo>
                    <a:pt x="38" y="83"/>
                  </a:lnTo>
                  <a:lnTo>
                    <a:pt x="38" y="96"/>
                  </a:lnTo>
                  <a:lnTo>
                    <a:pt x="38" y="108"/>
                  </a:lnTo>
                  <a:lnTo>
                    <a:pt x="38" y="121"/>
                  </a:lnTo>
                  <a:lnTo>
                    <a:pt x="38" y="133"/>
                  </a:lnTo>
                  <a:lnTo>
                    <a:pt x="38" y="150"/>
                  </a:lnTo>
                  <a:lnTo>
                    <a:pt x="38" y="167"/>
                  </a:lnTo>
                  <a:lnTo>
                    <a:pt x="38" y="188"/>
                  </a:lnTo>
                  <a:lnTo>
                    <a:pt x="38" y="204"/>
                  </a:lnTo>
                  <a:lnTo>
                    <a:pt x="38" y="225"/>
                  </a:lnTo>
                  <a:lnTo>
                    <a:pt x="38" y="242"/>
                  </a:lnTo>
                  <a:lnTo>
                    <a:pt x="38" y="259"/>
                  </a:lnTo>
                  <a:lnTo>
                    <a:pt x="38" y="275"/>
                  </a:lnTo>
                  <a:lnTo>
                    <a:pt x="34" y="288"/>
                  </a:lnTo>
                  <a:lnTo>
                    <a:pt x="34" y="301"/>
                  </a:lnTo>
                  <a:lnTo>
                    <a:pt x="34" y="313"/>
                  </a:lnTo>
                  <a:lnTo>
                    <a:pt x="34" y="326"/>
                  </a:lnTo>
                  <a:lnTo>
                    <a:pt x="34" y="334"/>
                  </a:lnTo>
                  <a:lnTo>
                    <a:pt x="34" y="342"/>
                  </a:lnTo>
                  <a:lnTo>
                    <a:pt x="34" y="351"/>
                  </a:lnTo>
                  <a:lnTo>
                    <a:pt x="34" y="355"/>
                  </a:lnTo>
                  <a:lnTo>
                    <a:pt x="30" y="359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25" y="363"/>
                  </a:lnTo>
                  <a:lnTo>
                    <a:pt x="21" y="359"/>
                  </a:lnTo>
                  <a:lnTo>
                    <a:pt x="17" y="351"/>
                  </a:lnTo>
                  <a:lnTo>
                    <a:pt x="13" y="342"/>
                  </a:lnTo>
                  <a:lnTo>
                    <a:pt x="9" y="334"/>
                  </a:lnTo>
                  <a:lnTo>
                    <a:pt x="9" y="321"/>
                  </a:lnTo>
                  <a:lnTo>
                    <a:pt x="9" y="313"/>
                  </a:lnTo>
                  <a:lnTo>
                    <a:pt x="9" y="305"/>
                  </a:lnTo>
                  <a:lnTo>
                    <a:pt x="9" y="296"/>
                  </a:lnTo>
                  <a:lnTo>
                    <a:pt x="9" y="288"/>
                  </a:lnTo>
                  <a:lnTo>
                    <a:pt x="9" y="275"/>
                  </a:lnTo>
                  <a:lnTo>
                    <a:pt x="9" y="259"/>
                  </a:lnTo>
                  <a:lnTo>
                    <a:pt x="9" y="242"/>
                  </a:lnTo>
                  <a:lnTo>
                    <a:pt x="9" y="221"/>
                  </a:lnTo>
                  <a:lnTo>
                    <a:pt x="13" y="196"/>
                  </a:lnTo>
                  <a:lnTo>
                    <a:pt x="13" y="171"/>
                  </a:lnTo>
                  <a:lnTo>
                    <a:pt x="13" y="142"/>
                  </a:lnTo>
                  <a:lnTo>
                    <a:pt x="13" y="117"/>
                  </a:lnTo>
                  <a:lnTo>
                    <a:pt x="13" y="96"/>
                  </a:lnTo>
                  <a:lnTo>
                    <a:pt x="9" y="79"/>
                  </a:lnTo>
                  <a:lnTo>
                    <a:pt x="9" y="62"/>
                  </a:lnTo>
                  <a:lnTo>
                    <a:pt x="9" y="50"/>
                  </a:lnTo>
                  <a:lnTo>
                    <a:pt x="9" y="41"/>
                  </a:lnTo>
                  <a:lnTo>
                    <a:pt x="9" y="37"/>
                  </a:lnTo>
                  <a:lnTo>
                    <a:pt x="9" y="29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D275066D-1740-4BFF-91FD-8894AC46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403" y="2958463"/>
              <a:ext cx="321310" cy="558800"/>
            </a:xfrm>
            <a:custGeom>
              <a:avLst/>
              <a:gdLst>
                <a:gd name="T0" fmla="*/ 17 w 46"/>
                <a:gd name="T1" fmla="*/ 0 h 80"/>
                <a:gd name="T2" fmla="*/ 25 w 46"/>
                <a:gd name="T3" fmla="*/ 0 h 80"/>
                <a:gd name="T4" fmla="*/ 29 w 46"/>
                <a:gd name="T5" fmla="*/ 4 h 80"/>
                <a:gd name="T6" fmla="*/ 33 w 46"/>
                <a:gd name="T7" fmla="*/ 9 h 80"/>
                <a:gd name="T8" fmla="*/ 33 w 46"/>
                <a:gd name="T9" fmla="*/ 13 h 80"/>
                <a:gd name="T10" fmla="*/ 38 w 46"/>
                <a:gd name="T11" fmla="*/ 21 h 80"/>
                <a:gd name="T12" fmla="*/ 38 w 46"/>
                <a:gd name="T13" fmla="*/ 34 h 80"/>
                <a:gd name="T14" fmla="*/ 42 w 46"/>
                <a:gd name="T15" fmla="*/ 46 h 80"/>
                <a:gd name="T16" fmla="*/ 42 w 46"/>
                <a:gd name="T17" fmla="*/ 55 h 80"/>
                <a:gd name="T18" fmla="*/ 42 w 46"/>
                <a:gd name="T19" fmla="*/ 63 h 80"/>
                <a:gd name="T20" fmla="*/ 46 w 46"/>
                <a:gd name="T21" fmla="*/ 67 h 80"/>
                <a:gd name="T22" fmla="*/ 42 w 46"/>
                <a:gd name="T23" fmla="*/ 75 h 80"/>
                <a:gd name="T24" fmla="*/ 42 w 46"/>
                <a:gd name="T25" fmla="*/ 75 h 80"/>
                <a:gd name="T26" fmla="*/ 38 w 46"/>
                <a:gd name="T27" fmla="*/ 80 h 80"/>
                <a:gd name="T28" fmla="*/ 33 w 46"/>
                <a:gd name="T29" fmla="*/ 80 h 80"/>
                <a:gd name="T30" fmla="*/ 29 w 46"/>
                <a:gd name="T31" fmla="*/ 75 h 80"/>
                <a:gd name="T32" fmla="*/ 25 w 46"/>
                <a:gd name="T33" fmla="*/ 71 h 80"/>
                <a:gd name="T34" fmla="*/ 21 w 46"/>
                <a:gd name="T35" fmla="*/ 63 h 80"/>
                <a:gd name="T36" fmla="*/ 17 w 46"/>
                <a:gd name="T37" fmla="*/ 50 h 80"/>
                <a:gd name="T38" fmla="*/ 17 w 46"/>
                <a:gd name="T39" fmla="*/ 38 h 80"/>
                <a:gd name="T40" fmla="*/ 13 w 46"/>
                <a:gd name="T41" fmla="*/ 29 h 80"/>
                <a:gd name="T42" fmla="*/ 8 w 46"/>
                <a:gd name="T43" fmla="*/ 21 h 80"/>
                <a:gd name="T44" fmla="*/ 4 w 46"/>
                <a:gd name="T45" fmla="*/ 13 h 80"/>
                <a:gd name="T46" fmla="*/ 0 w 46"/>
                <a:gd name="T47" fmla="*/ 9 h 80"/>
                <a:gd name="T48" fmla="*/ 0 w 46"/>
                <a:gd name="T49" fmla="*/ 4 h 80"/>
                <a:gd name="T50" fmla="*/ 0 w 46"/>
                <a:gd name="T51" fmla="*/ 0 h 80"/>
                <a:gd name="T52" fmla="*/ 0 w 46"/>
                <a:gd name="T53" fmla="*/ 0 h 80"/>
                <a:gd name="T54" fmla="*/ 8 w 46"/>
                <a:gd name="T55" fmla="*/ 0 h 80"/>
                <a:gd name="T56" fmla="*/ 17 w 46"/>
                <a:gd name="T57" fmla="*/ 0 h 80"/>
                <a:gd name="T58" fmla="*/ 17 w 46"/>
                <a:gd name="T5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80">
                  <a:moveTo>
                    <a:pt x="17" y="0"/>
                  </a:moveTo>
                  <a:lnTo>
                    <a:pt x="25" y="0"/>
                  </a:lnTo>
                  <a:lnTo>
                    <a:pt x="29" y="4"/>
                  </a:lnTo>
                  <a:lnTo>
                    <a:pt x="33" y="9"/>
                  </a:lnTo>
                  <a:lnTo>
                    <a:pt x="33" y="13"/>
                  </a:lnTo>
                  <a:lnTo>
                    <a:pt x="38" y="21"/>
                  </a:lnTo>
                  <a:lnTo>
                    <a:pt x="38" y="34"/>
                  </a:lnTo>
                  <a:lnTo>
                    <a:pt x="42" y="46"/>
                  </a:lnTo>
                  <a:lnTo>
                    <a:pt x="42" y="55"/>
                  </a:lnTo>
                  <a:lnTo>
                    <a:pt x="42" y="63"/>
                  </a:lnTo>
                  <a:lnTo>
                    <a:pt x="46" y="6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8" y="80"/>
                  </a:lnTo>
                  <a:lnTo>
                    <a:pt x="33" y="80"/>
                  </a:lnTo>
                  <a:lnTo>
                    <a:pt x="29" y="75"/>
                  </a:lnTo>
                  <a:lnTo>
                    <a:pt x="25" y="71"/>
                  </a:lnTo>
                  <a:lnTo>
                    <a:pt x="21" y="63"/>
                  </a:lnTo>
                  <a:lnTo>
                    <a:pt x="17" y="50"/>
                  </a:lnTo>
                  <a:lnTo>
                    <a:pt x="17" y="38"/>
                  </a:lnTo>
                  <a:lnTo>
                    <a:pt x="13" y="29"/>
                  </a:lnTo>
                  <a:lnTo>
                    <a:pt x="8" y="21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7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2FF83F89-2672-41E0-B26E-0B68B29B4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833" y="3251832"/>
              <a:ext cx="929007" cy="146687"/>
            </a:xfrm>
            <a:custGeom>
              <a:avLst/>
              <a:gdLst>
                <a:gd name="T0" fmla="*/ 0 w 133"/>
                <a:gd name="T1" fmla="*/ 21 h 21"/>
                <a:gd name="T2" fmla="*/ 4 w 133"/>
                <a:gd name="T3" fmla="*/ 17 h 21"/>
                <a:gd name="T4" fmla="*/ 8 w 133"/>
                <a:gd name="T5" fmla="*/ 17 h 21"/>
                <a:gd name="T6" fmla="*/ 12 w 133"/>
                <a:gd name="T7" fmla="*/ 17 h 21"/>
                <a:gd name="T8" fmla="*/ 21 w 133"/>
                <a:gd name="T9" fmla="*/ 17 h 21"/>
                <a:gd name="T10" fmla="*/ 33 w 133"/>
                <a:gd name="T11" fmla="*/ 13 h 21"/>
                <a:gd name="T12" fmla="*/ 46 w 133"/>
                <a:gd name="T13" fmla="*/ 13 h 21"/>
                <a:gd name="T14" fmla="*/ 58 w 133"/>
                <a:gd name="T15" fmla="*/ 8 h 21"/>
                <a:gd name="T16" fmla="*/ 71 w 133"/>
                <a:gd name="T17" fmla="*/ 8 h 21"/>
                <a:gd name="T18" fmla="*/ 87 w 133"/>
                <a:gd name="T19" fmla="*/ 4 h 21"/>
                <a:gd name="T20" fmla="*/ 100 w 133"/>
                <a:gd name="T21" fmla="*/ 4 h 21"/>
                <a:gd name="T22" fmla="*/ 108 w 133"/>
                <a:gd name="T23" fmla="*/ 4 h 21"/>
                <a:gd name="T24" fmla="*/ 121 w 133"/>
                <a:gd name="T25" fmla="*/ 4 h 21"/>
                <a:gd name="T26" fmla="*/ 125 w 133"/>
                <a:gd name="T27" fmla="*/ 4 h 21"/>
                <a:gd name="T28" fmla="*/ 129 w 133"/>
                <a:gd name="T29" fmla="*/ 0 h 21"/>
                <a:gd name="T30" fmla="*/ 133 w 133"/>
                <a:gd name="T31" fmla="*/ 4 h 21"/>
                <a:gd name="T32" fmla="*/ 133 w 133"/>
                <a:gd name="T33" fmla="*/ 4 h 21"/>
                <a:gd name="T34" fmla="*/ 133 w 133"/>
                <a:gd name="T35" fmla="*/ 4 h 21"/>
                <a:gd name="T36" fmla="*/ 133 w 133"/>
                <a:gd name="T37" fmla="*/ 4 h 21"/>
                <a:gd name="T38" fmla="*/ 129 w 133"/>
                <a:gd name="T39" fmla="*/ 8 h 21"/>
                <a:gd name="T40" fmla="*/ 121 w 133"/>
                <a:gd name="T41" fmla="*/ 8 h 21"/>
                <a:gd name="T42" fmla="*/ 113 w 133"/>
                <a:gd name="T43" fmla="*/ 8 h 21"/>
                <a:gd name="T44" fmla="*/ 104 w 133"/>
                <a:gd name="T45" fmla="*/ 8 h 21"/>
                <a:gd name="T46" fmla="*/ 92 w 133"/>
                <a:gd name="T47" fmla="*/ 8 h 21"/>
                <a:gd name="T48" fmla="*/ 75 w 133"/>
                <a:gd name="T49" fmla="*/ 13 h 21"/>
                <a:gd name="T50" fmla="*/ 54 w 133"/>
                <a:gd name="T51" fmla="*/ 17 h 21"/>
                <a:gd name="T52" fmla="*/ 29 w 133"/>
                <a:gd name="T53" fmla="*/ 17 h 21"/>
                <a:gd name="T54" fmla="*/ 0 w 133"/>
                <a:gd name="T55" fmla="*/ 21 h 21"/>
                <a:gd name="T56" fmla="*/ 0 w 133"/>
                <a:gd name="T57" fmla="*/ 21 h 21"/>
                <a:gd name="T58" fmla="*/ 0 w 133"/>
                <a:gd name="T5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3" h="21">
                  <a:moveTo>
                    <a:pt x="0" y="21"/>
                  </a:moveTo>
                  <a:lnTo>
                    <a:pt x="4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21" y="17"/>
                  </a:lnTo>
                  <a:lnTo>
                    <a:pt x="33" y="13"/>
                  </a:lnTo>
                  <a:lnTo>
                    <a:pt x="46" y="13"/>
                  </a:lnTo>
                  <a:lnTo>
                    <a:pt x="58" y="8"/>
                  </a:lnTo>
                  <a:lnTo>
                    <a:pt x="71" y="8"/>
                  </a:lnTo>
                  <a:lnTo>
                    <a:pt x="87" y="4"/>
                  </a:lnTo>
                  <a:lnTo>
                    <a:pt x="100" y="4"/>
                  </a:lnTo>
                  <a:lnTo>
                    <a:pt x="108" y="4"/>
                  </a:lnTo>
                  <a:lnTo>
                    <a:pt x="121" y="4"/>
                  </a:lnTo>
                  <a:lnTo>
                    <a:pt x="125" y="4"/>
                  </a:lnTo>
                  <a:lnTo>
                    <a:pt x="129" y="0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29" y="8"/>
                  </a:lnTo>
                  <a:lnTo>
                    <a:pt x="121" y="8"/>
                  </a:lnTo>
                  <a:lnTo>
                    <a:pt x="113" y="8"/>
                  </a:lnTo>
                  <a:lnTo>
                    <a:pt x="104" y="8"/>
                  </a:lnTo>
                  <a:lnTo>
                    <a:pt x="92" y="8"/>
                  </a:lnTo>
                  <a:lnTo>
                    <a:pt x="75" y="13"/>
                  </a:lnTo>
                  <a:lnTo>
                    <a:pt x="54" y="17"/>
                  </a:lnTo>
                  <a:lnTo>
                    <a:pt x="29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FE09923A-A146-4177-BFFA-52E09520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290" y="3370580"/>
              <a:ext cx="1054737" cy="901067"/>
            </a:xfrm>
            <a:custGeom>
              <a:avLst/>
              <a:gdLst>
                <a:gd name="T0" fmla="*/ 0 w 151"/>
                <a:gd name="T1" fmla="*/ 129 h 129"/>
                <a:gd name="T2" fmla="*/ 5 w 151"/>
                <a:gd name="T3" fmla="*/ 129 h 129"/>
                <a:gd name="T4" fmla="*/ 5 w 151"/>
                <a:gd name="T5" fmla="*/ 125 h 129"/>
                <a:gd name="T6" fmla="*/ 13 w 151"/>
                <a:gd name="T7" fmla="*/ 121 h 129"/>
                <a:gd name="T8" fmla="*/ 21 w 151"/>
                <a:gd name="T9" fmla="*/ 117 h 129"/>
                <a:gd name="T10" fmla="*/ 34 w 151"/>
                <a:gd name="T11" fmla="*/ 108 h 129"/>
                <a:gd name="T12" fmla="*/ 46 w 151"/>
                <a:gd name="T13" fmla="*/ 100 h 129"/>
                <a:gd name="T14" fmla="*/ 59 w 151"/>
                <a:gd name="T15" fmla="*/ 92 h 129"/>
                <a:gd name="T16" fmla="*/ 76 w 151"/>
                <a:gd name="T17" fmla="*/ 79 h 129"/>
                <a:gd name="T18" fmla="*/ 92 w 151"/>
                <a:gd name="T19" fmla="*/ 62 h 129"/>
                <a:gd name="T20" fmla="*/ 109 w 151"/>
                <a:gd name="T21" fmla="*/ 46 h 129"/>
                <a:gd name="T22" fmla="*/ 126 w 151"/>
                <a:gd name="T23" fmla="*/ 25 h 129"/>
                <a:gd name="T24" fmla="*/ 143 w 151"/>
                <a:gd name="T25" fmla="*/ 0 h 129"/>
                <a:gd name="T26" fmla="*/ 151 w 151"/>
                <a:gd name="T27" fmla="*/ 16 h 129"/>
                <a:gd name="T28" fmla="*/ 134 w 151"/>
                <a:gd name="T29" fmla="*/ 33 h 129"/>
                <a:gd name="T30" fmla="*/ 118 w 151"/>
                <a:gd name="T31" fmla="*/ 50 h 129"/>
                <a:gd name="T32" fmla="*/ 101 w 151"/>
                <a:gd name="T33" fmla="*/ 67 h 129"/>
                <a:gd name="T34" fmla="*/ 84 w 151"/>
                <a:gd name="T35" fmla="*/ 79 h 129"/>
                <a:gd name="T36" fmla="*/ 67 w 151"/>
                <a:gd name="T37" fmla="*/ 92 h 129"/>
                <a:gd name="T38" fmla="*/ 55 w 151"/>
                <a:gd name="T39" fmla="*/ 100 h 129"/>
                <a:gd name="T40" fmla="*/ 42 w 151"/>
                <a:gd name="T41" fmla="*/ 108 h 129"/>
                <a:gd name="T42" fmla="*/ 30 w 151"/>
                <a:gd name="T43" fmla="*/ 117 h 129"/>
                <a:gd name="T44" fmla="*/ 17 w 151"/>
                <a:gd name="T45" fmla="*/ 121 h 129"/>
                <a:gd name="T46" fmla="*/ 9 w 151"/>
                <a:gd name="T47" fmla="*/ 125 h 129"/>
                <a:gd name="T48" fmla="*/ 5 w 151"/>
                <a:gd name="T49" fmla="*/ 129 h 129"/>
                <a:gd name="T50" fmla="*/ 0 w 151"/>
                <a:gd name="T51" fmla="*/ 129 h 129"/>
                <a:gd name="T52" fmla="*/ 0 w 151"/>
                <a:gd name="T53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" h="129">
                  <a:moveTo>
                    <a:pt x="0" y="129"/>
                  </a:moveTo>
                  <a:lnTo>
                    <a:pt x="5" y="129"/>
                  </a:lnTo>
                  <a:lnTo>
                    <a:pt x="5" y="125"/>
                  </a:lnTo>
                  <a:lnTo>
                    <a:pt x="13" y="121"/>
                  </a:lnTo>
                  <a:lnTo>
                    <a:pt x="21" y="117"/>
                  </a:lnTo>
                  <a:lnTo>
                    <a:pt x="34" y="108"/>
                  </a:lnTo>
                  <a:lnTo>
                    <a:pt x="46" y="100"/>
                  </a:lnTo>
                  <a:lnTo>
                    <a:pt x="59" y="92"/>
                  </a:lnTo>
                  <a:lnTo>
                    <a:pt x="76" y="79"/>
                  </a:lnTo>
                  <a:lnTo>
                    <a:pt x="92" y="62"/>
                  </a:lnTo>
                  <a:lnTo>
                    <a:pt x="109" y="46"/>
                  </a:lnTo>
                  <a:lnTo>
                    <a:pt x="126" y="25"/>
                  </a:lnTo>
                  <a:lnTo>
                    <a:pt x="143" y="0"/>
                  </a:lnTo>
                  <a:lnTo>
                    <a:pt x="151" y="16"/>
                  </a:lnTo>
                  <a:lnTo>
                    <a:pt x="134" y="33"/>
                  </a:lnTo>
                  <a:lnTo>
                    <a:pt x="118" y="50"/>
                  </a:lnTo>
                  <a:lnTo>
                    <a:pt x="101" y="67"/>
                  </a:lnTo>
                  <a:lnTo>
                    <a:pt x="84" y="79"/>
                  </a:lnTo>
                  <a:lnTo>
                    <a:pt x="67" y="92"/>
                  </a:lnTo>
                  <a:lnTo>
                    <a:pt x="55" y="100"/>
                  </a:lnTo>
                  <a:lnTo>
                    <a:pt x="42" y="108"/>
                  </a:lnTo>
                  <a:lnTo>
                    <a:pt x="30" y="117"/>
                  </a:lnTo>
                  <a:lnTo>
                    <a:pt x="17" y="121"/>
                  </a:lnTo>
                  <a:lnTo>
                    <a:pt x="9" y="125"/>
                  </a:lnTo>
                  <a:lnTo>
                    <a:pt x="5" y="129"/>
                  </a:lnTo>
                  <a:lnTo>
                    <a:pt x="0" y="129"/>
                  </a:lnTo>
                  <a:lnTo>
                    <a:pt x="0" y="1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D634E14F-7528-416F-A3DC-579D37E9D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2" y="3370580"/>
              <a:ext cx="1431927" cy="845187"/>
            </a:xfrm>
            <a:custGeom>
              <a:avLst/>
              <a:gdLst>
                <a:gd name="T0" fmla="*/ 130 w 205"/>
                <a:gd name="T1" fmla="*/ 121 h 121"/>
                <a:gd name="T2" fmla="*/ 121 w 205"/>
                <a:gd name="T3" fmla="*/ 121 h 121"/>
                <a:gd name="T4" fmla="*/ 113 w 205"/>
                <a:gd name="T5" fmla="*/ 117 h 121"/>
                <a:gd name="T6" fmla="*/ 109 w 205"/>
                <a:gd name="T7" fmla="*/ 113 h 121"/>
                <a:gd name="T8" fmla="*/ 100 w 205"/>
                <a:gd name="T9" fmla="*/ 108 h 121"/>
                <a:gd name="T10" fmla="*/ 96 w 205"/>
                <a:gd name="T11" fmla="*/ 104 h 121"/>
                <a:gd name="T12" fmla="*/ 92 w 205"/>
                <a:gd name="T13" fmla="*/ 100 h 121"/>
                <a:gd name="T14" fmla="*/ 84 w 205"/>
                <a:gd name="T15" fmla="*/ 92 h 121"/>
                <a:gd name="T16" fmla="*/ 71 w 205"/>
                <a:gd name="T17" fmla="*/ 79 h 121"/>
                <a:gd name="T18" fmla="*/ 59 w 205"/>
                <a:gd name="T19" fmla="*/ 67 h 121"/>
                <a:gd name="T20" fmla="*/ 42 w 205"/>
                <a:gd name="T21" fmla="*/ 54 h 121"/>
                <a:gd name="T22" fmla="*/ 21 w 205"/>
                <a:gd name="T23" fmla="*/ 37 h 121"/>
                <a:gd name="T24" fmla="*/ 0 w 205"/>
                <a:gd name="T25" fmla="*/ 16 h 121"/>
                <a:gd name="T26" fmla="*/ 8 w 205"/>
                <a:gd name="T27" fmla="*/ 0 h 121"/>
                <a:gd name="T28" fmla="*/ 33 w 205"/>
                <a:gd name="T29" fmla="*/ 21 h 121"/>
                <a:gd name="T30" fmla="*/ 59 w 205"/>
                <a:gd name="T31" fmla="*/ 37 h 121"/>
                <a:gd name="T32" fmla="*/ 71 w 205"/>
                <a:gd name="T33" fmla="*/ 46 h 121"/>
                <a:gd name="T34" fmla="*/ 84 w 205"/>
                <a:gd name="T35" fmla="*/ 54 h 121"/>
                <a:gd name="T36" fmla="*/ 113 w 205"/>
                <a:gd name="T37" fmla="*/ 67 h 121"/>
                <a:gd name="T38" fmla="*/ 142 w 205"/>
                <a:gd name="T39" fmla="*/ 79 h 121"/>
                <a:gd name="T40" fmla="*/ 176 w 205"/>
                <a:gd name="T41" fmla="*/ 87 h 121"/>
                <a:gd name="T42" fmla="*/ 188 w 205"/>
                <a:gd name="T43" fmla="*/ 92 h 121"/>
                <a:gd name="T44" fmla="*/ 197 w 205"/>
                <a:gd name="T45" fmla="*/ 96 h 121"/>
                <a:gd name="T46" fmla="*/ 201 w 205"/>
                <a:gd name="T47" fmla="*/ 100 h 121"/>
                <a:gd name="T48" fmla="*/ 205 w 205"/>
                <a:gd name="T49" fmla="*/ 100 h 121"/>
                <a:gd name="T50" fmla="*/ 201 w 205"/>
                <a:gd name="T51" fmla="*/ 104 h 121"/>
                <a:gd name="T52" fmla="*/ 197 w 205"/>
                <a:gd name="T53" fmla="*/ 108 h 121"/>
                <a:gd name="T54" fmla="*/ 188 w 205"/>
                <a:gd name="T55" fmla="*/ 113 h 121"/>
                <a:gd name="T56" fmla="*/ 176 w 205"/>
                <a:gd name="T57" fmla="*/ 117 h 121"/>
                <a:gd name="T58" fmla="*/ 159 w 205"/>
                <a:gd name="T59" fmla="*/ 117 h 121"/>
                <a:gd name="T60" fmla="*/ 146 w 205"/>
                <a:gd name="T61" fmla="*/ 121 h 121"/>
                <a:gd name="T62" fmla="*/ 138 w 205"/>
                <a:gd name="T63" fmla="*/ 121 h 121"/>
                <a:gd name="T64" fmla="*/ 130 w 205"/>
                <a:gd name="T65" fmla="*/ 121 h 121"/>
                <a:gd name="T66" fmla="*/ 130 w 205"/>
                <a:gd name="T6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121">
                  <a:moveTo>
                    <a:pt x="130" y="121"/>
                  </a:moveTo>
                  <a:lnTo>
                    <a:pt x="121" y="121"/>
                  </a:lnTo>
                  <a:lnTo>
                    <a:pt x="113" y="117"/>
                  </a:lnTo>
                  <a:lnTo>
                    <a:pt x="109" y="113"/>
                  </a:lnTo>
                  <a:lnTo>
                    <a:pt x="100" y="108"/>
                  </a:lnTo>
                  <a:lnTo>
                    <a:pt x="96" y="104"/>
                  </a:lnTo>
                  <a:lnTo>
                    <a:pt x="92" y="100"/>
                  </a:lnTo>
                  <a:lnTo>
                    <a:pt x="84" y="92"/>
                  </a:lnTo>
                  <a:lnTo>
                    <a:pt x="71" y="79"/>
                  </a:lnTo>
                  <a:lnTo>
                    <a:pt x="59" y="67"/>
                  </a:lnTo>
                  <a:lnTo>
                    <a:pt x="42" y="54"/>
                  </a:lnTo>
                  <a:lnTo>
                    <a:pt x="21" y="37"/>
                  </a:lnTo>
                  <a:lnTo>
                    <a:pt x="0" y="16"/>
                  </a:lnTo>
                  <a:lnTo>
                    <a:pt x="8" y="0"/>
                  </a:lnTo>
                  <a:lnTo>
                    <a:pt x="33" y="21"/>
                  </a:lnTo>
                  <a:lnTo>
                    <a:pt x="59" y="37"/>
                  </a:lnTo>
                  <a:lnTo>
                    <a:pt x="71" y="46"/>
                  </a:lnTo>
                  <a:lnTo>
                    <a:pt x="84" y="54"/>
                  </a:lnTo>
                  <a:lnTo>
                    <a:pt x="113" y="67"/>
                  </a:lnTo>
                  <a:lnTo>
                    <a:pt x="142" y="79"/>
                  </a:lnTo>
                  <a:lnTo>
                    <a:pt x="176" y="87"/>
                  </a:lnTo>
                  <a:lnTo>
                    <a:pt x="188" y="92"/>
                  </a:lnTo>
                  <a:lnTo>
                    <a:pt x="197" y="96"/>
                  </a:lnTo>
                  <a:lnTo>
                    <a:pt x="201" y="100"/>
                  </a:lnTo>
                  <a:lnTo>
                    <a:pt x="205" y="100"/>
                  </a:lnTo>
                  <a:lnTo>
                    <a:pt x="201" y="104"/>
                  </a:lnTo>
                  <a:lnTo>
                    <a:pt x="197" y="108"/>
                  </a:lnTo>
                  <a:lnTo>
                    <a:pt x="188" y="113"/>
                  </a:lnTo>
                  <a:lnTo>
                    <a:pt x="176" y="117"/>
                  </a:lnTo>
                  <a:lnTo>
                    <a:pt x="159" y="117"/>
                  </a:lnTo>
                  <a:lnTo>
                    <a:pt x="146" y="121"/>
                  </a:lnTo>
                  <a:lnTo>
                    <a:pt x="138" y="121"/>
                  </a:lnTo>
                  <a:lnTo>
                    <a:pt x="130" y="121"/>
                  </a:lnTo>
                  <a:lnTo>
                    <a:pt x="130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66D7438C-27C8-4B6C-BA42-2C6C168C4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970" y="2406650"/>
              <a:ext cx="1082677" cy="321310"/>
            </a:xfrm>
            <a:custGeom>
              <a:avLst/>
              <a:gdLst>
                <a:gd name="T0" fmla="*/ 96 w 155"/>
                <a:gd name="T1" fmla="*/ 33 h 46"/>
                <a:gd name="T2" fmla="*/ 80 w 155"/>
                <a:gd name="T3" fmla="*/ 37 h 46"/>
                <a:gd name="T4" fmla="*/ 67 w 155"/>
                <a:gd name="T5" fmla="*/ 37 h 46"/>
                <a:gd name="T6" fmla="*/ 59 w 155"/>
                <a:gd name="T7" fmla="*/ 42 h 46"/>
                <a:gd name="T8" fmla="*/ 50 w 155"/>
                <a:gd name="T9" fmla="*/ 42 h 46"/>
                <a:gd name="T10" fmla="*/ 42 w 155"/>
                <a:gd name="T11" fmla="*/ 46 h 46"/>
                <a:gd name="T12" fmla="*/ 34 w 155"/>
                <a:gd name="T13" fmla="*/ 46 h 46"/>
                <a:gd name="T14" fmla="*/ 30 w 155"/>
                <a:gd name="T15" fmla="*/ 46 h 46"/>
                <a:gd name="T16" fmla="*/ 25 w 155"/>
                <a:gd name="T17" fmla="*/ 46 h 46"/>
                <a:gd name="T18" fmla="*/ 13 w 155"/>
                <a:gd name="T19" fmla="*/ 46 h 46"/>
                <a:gd name="T20" fmla="*/ 9 w 155"/>
                <a:gd name="T21" fmla="*/ 42 h 46"/>
                <a:gd name="T22" fmla="*/ 4 w 155"/>
                <a:gd name="T23" fmla="*/ 42 h 46"/>
                <a:gd name="T24" fmla="*/ 4 w 155"/>
                <a:gd name="T25" fmla="*/ 42 h 46"/>
                <a:gd name="T26" fmla="*/ 0 w 155"/>
                <a:gd name="T27" fmla="*/ 37 h 46"/>
                <a:gd name="T28" fmla="*/ 0 w 155"/>
                <a:gd name="T29" fmla="*/ 37 h 46"/>
                <a:gd name="T30" fmla="*/ 0 w 155"/>
                <a:gd name="T31" fmla="*/ 33 h 46"/>
                <a:gd name="T32" fmla="*/ 0 w 155"/>
                <a:gd name="T33" fmla="*/ 29 h 46"/>
                <a:gd name="T34" fmla="*/ 4 w 155"/>
                <a:gd name="T35" fmla="*/ 25 h 46"/>
                <a:gd name="T36" fmla="*/ 13 w 155"/>
                <a:gd name="T37" fmla="*/ 25 h 46"/>
                <a:gd name="T38" fmla="*/ 25 w 155"/>
                <a:gd name="T39" fmla="*/ 21 h 46"/>
                <a:gd name="T40" fmla="*/ 38 w 155"/>
                <a:gd name="T41" fmla="*/ 21 h 46"/>
                <a:gd name="T42" fmla="*/ 50 w 155"/>
                <a:gd name="T43" fmla="*/ 17 h 46"/>
                <a:gd name="T44" fmla="*/ 71 w 155"/>
                <a:gd name="T45" fmla="*/ 12 h 46"/>
                <a:gd name="T46" fmla="*/ 88 w 155"/>
                <a:gd name="T47" fmla="*/ 8 h 46"/>
                <a:gd name="T48" fmla="*/ 109 w 155"/>
                <a:gd name="T49" fmla="*/ 0 h 46"/>
                <a:gd name="T50" fmla="*/ 122 w 155"/>
                <a:gd name="T51" fmla="*/ 0 h 46"/>
                <a:gd name="T52" fmla="*/ 134 w 155"/>
                <a:gd name="T53" fmla="*/ 0 h 46"/>
                <a:gd name="T54" fmla="*/ 142 w 155"/>
                <a:gd name="T55" fmla="*/ 0 h 46"/>
                <a:gd name="T56" fmla="*/ 147 w 155"/>
                <a:gd name="T57" fmla="*/ 4 h 46"/>
                <a:gd name="T58" fmla="*/ 151 w 155"/>
                <a:gd name="T59" fmla="*/ 8 h 46"/>
                <a:gd name="T60" fmla="*/ 151 w 155"/>
                <a:gd name="T61" fmla="*/ 12 h 46"/>
                <a:gd name="T62" fmla="*/ 155 w 155"/>
                <a:gd name="T63" fmla="*/ 17 h 46"/>
                <a:gd name="T64" fmla="*/ 151 w 155"/>
                <a:gd name="T65" fmla="*/ 17 h 46"/>
                <a:gd name="T66" fmla="*/ 147 w 155"/>
                <a:gd name="T67" fmla="*/ 21 h 46"/>
                <a:gd name="T68" fmla="*/ 142 w 155"/>
                <a:gd name="T69" fmla="*/ 21 h 46"/>
                <a:gd name="T70" fmla="*/ 138 w 155"/>
                <a:gd name="T71" fmla="*/ 25 h 46"/>
                <a:gd name="T72" fmla="*/ 130 w 155"/>
                <a:gd name="T73" fmla="*/ 25 h 46"/>
                <a:gd name="T74" fmla="*/ 117 w 155"/>
                <a:gd name="T75" fmla="*/ 29 h 46"/>
                <a:gd name="T76" fmla="*/ 109 w 155"/>
                <a:gd name="T77" fmla="*/ 29 h 46"/>
                <a:gd name="T78" fmla="*/ 96 w 155"/>
                <a:gd name="T79" fmla="*/ 33 h 46"/>
                <a:gd name="T80" fmla="*/ 96 w 155"/>
                <a:gd name="T81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5" h="46">
                  <a:moveTo>
                    <a:pt x="96" y="33"/>
                  </a:moveTo>
                  <a:lnTo>
                    <a:pt x="80" y="37"/>
                  </a:lnTo>
                  <a:lnTo>
                    <a:pt x="67" y="37"/>
                  </a:lnTo>
                  <a:lnTo>
                    <a:pt x="59" y="42"/>
                  </a:lnTo>
                  <a:lnTo>
                    <a:pt x="50" y="42"/>
                  </a:lnTo>
                  <a:lnTo>
                    <a:pt x="42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25" y="46"/>
                  </a:lnTo>
                  <a:lnTo>
                    <a:pt x="13" y="46"/>
                  </a:lnTo>
                  <a:lnTo>
                    <a:pt x="9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4" y="25"/>
                  </a:lnTo>
                  <a:lnTo>
                    <a:pt x="13" y="25"/>
                  </a:lnTo>
                  <a:lnTo>
                    <a:pt x="25" y="21"/>
                  </a:lnTo>
                  <a:lnTo>
                    <a:pt x="38" y="21"/>
                  </a:lnTo>
                  <a:lnTo>
                    <a:pt x="50" y="17"/>
                  </a:lnTo>
                  <a:lnTo>
                    <a:pt x="71" y="12"/>
                  </a:lnTo>
                  <a:lnTo>
                    <a:pt x="88" y="8"/>
                  </a:lnTo>
                  <a:lnTo>
                    <a:pt x="109" y="0"/>
                  </a:lnTo>
                  <a:lnTo>
                    <a:pt x="122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7" y="4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5" y="17"/>
                  </a:lnTo>
                  <a:lnTo>
                    <a:pt x="151" y="17"/>
                  </a:lnTo>
                  <a:lnTo>
                    <a:pt x="147" y="21"/>
                  </a:lnTo>
                  <a:lnTo>
                    <a:pt x="142" y="21"/>
                  </a:lnTo>
                  <a:lnTo>
                    <a:pt x="138" y="25"/>
                  </a:lnTo>
                  <a:lnTo>
                    <a:pt x="130" y="25"/>
                  </a:lnTo>
                  <a:lnTo>
                    <a:pt x="117" y="29"/>
                  </a:lnTo>
                  <a:lnTo>
                    <a:pt x="109" y="29"/>
                  </a:lnTo>
                  <a:lnTo>
                    <a:pt x="96" y="33"/>
                  </a:lnTo>
                  <a:lnTo>
                    <a:pt x="96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34EDE495-B41E-4949-9A95-C4EC49422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090" y="2846703"/>
              <a:ext cx="1285240" cy="461010"/>
            </a:xfrm>
            <a:custGeom>
              <a:avLst/>
              <a:gdLst>
                <a:gd name="T0" fmla="*/ 146 w 184"/>
                <a:gd name="T1" fmla="*/ 4 h 66"/>
                <a:gd name="T2" fmla="*/ 150 w 184"/>
                <a:gd name="T3" fmla="*/ 0 h 66"/>
                <a:gd name="T4" fmla="*/ 150 w 184"/>
                <a:gd name="T5" fmla="*/ 0 h 66"/>
                <a:gd name="T6" fmla="*/ 155 w 184"/>
                <a:gd name="T7" fmla="*/ 0 h 66"/>
                <a:gd name="T8" fmla="*/ 159 w 184"/>
                <a:gd name="T9" fmla="*/ 4 h 66"/>
                <a:gd name="T10" fmla="*/ 163 w 184"/>
                <a:gd name="T11" fmla="*/ 4 h 66"/>
                <a:gd name="T12" fmla="*/ 171 w 184"/>
                <a:gd name="T13" fmla="*/ 8 h 66"/>
                <a:gd name="T14" fmla="*/ 176 w 184"/>
                <a:gd name="T15" fmla="*/ 12 h 66"/>
                <a:gd name="T16" fmla="*/ 180 w 184"/>
                <a:gd name="T17" fmla="*/ 16 h 66"/>
                <a:gd name="T18" fmla="*/ 184 w 184"/>
                <a:gd name="T19" fmla="*/ 20 h 66"/>
                <a:gd name="T20" fmla="*/ 184 w 184"/>
                <a:gd name="T21" fmla="*/ 20 h 66"/>
                <a:gd name="T22" fmla="*/ 184 w 184"/>
                <a:gd name="T23" fmla="*/ 20 h 66"/>
                <a:gd name="T24" fmla="*/ 180 w 184"/>
                <a:gd name="T25" fmla="*/ 20 h 66"/>
                <a:gd name="T26" fmla="*/ 176 w 184"/>
                <a:gd name="T27" fmla="*/ 20 h 66"/>
                <a:gd name="T28" fmla="*/ 171 w 184"/>
                <a:gd name="T29" fmla="*/ 25 h 66"/>
                <a:gd name="T30" fmla="*/ 167 w 184"/>
                <a:gd name="T31" fmla="*/ 33 h 66"/>
                <a:gd name="T32" fmla="*/ 155 w 184"/>
                <a:gd name="T33" fmla="*/ 41 h 66"/>
                <a:gd name="T34" fmla="*/ 142 w 184"/>
                <a:gd name="T35" fmla="*/ 58 h 66"/>
                <a:gd name="T36" fmla="*/ 134 w 184"/>
                <a:gd name="T37" fmla="*/ 54 h 66"/>
                <a:gd name="T38" fmla="*/ 130 w 184"/>
                <a:gd name="T39" fmla="*/ 58 h 66"/>
                <a:gd name="T40" fmla="*/ 130 w 184"/>
                <a:gd name="T41" fmla="*/ 58 h 66"/>
                <a:gd name="T42" fmla="*/ 134 w 184"/>
                <a:gd name="T43" fmla="*/ 66 h 66"/>
                <a:gd name="T44" fmla="*/ 138 w 184"/>
                <a:gd name="T45" fmla="*/ 54 h 66"/>
                <a:gd name="T46" fmla="*/ 142 w 184"/>
                <a:gd name="T47" fmla="*/ 45 h 66"/>
                <a:gd name="T48" fmla="*/ 146 w 184"/>
                <a:gd name="T49" fmla="*/ 37 h 66"/>
                <a:gd name="T50" fmla="*/ 146 w 184"/>
                <a:gd name="T51" fmla="*/ 29 h 66"/>
                <a:gd name="T52" fmla="*/ 150 w 184"/>
                <a:gd name="T53" fmla="*/ 25 h 66"/>
                <a:gd name="T54" fmla="*/ 150 w 184"/>
                <a:gd name="T55" fmla="*/ 20 h 66"/>
                <a:gd name="T56" fmla="*/ 150 w 184"/>
                <a:gd name="T57" fmla="*/ 16 h 66"/>
                <a:gd name="T58" fmla="*/ 150 w 184"/>
                <a:gd name="T59" fmla="*/ 16 h 66"/>
                <a:gd name="T60" fmla="*/ 146 w 184"/>
                <a:gd name="T61" fmla="*/ 12 h 66"/>
                <a:gd name="T62" fmla="*/ 142 w 184"/>
                <a:gd name="T63" fmla="*/ 12 h 66"/>
                <a:gd name="T64" fmla="*/ 138 w 184"/>
                <a:gd name="T65" fmla="*/ 12 h 66"/>
                <a:gd name="T66" fmla="*/ 134 w 184"/>
                <a:gd name="T67" fmla="*/ 12 h 66"/>
                <a:gd name="T68" fmla="*/ 130 w 184"/>
                <a:gd name="T69" fmla="*/ 12 h 66"/>
                <a:gd name="T70" fmla="*/ 121 w 184"/>
                <a:gd name="T71" fmla="*/ 16 h 66"/>
                <a:gd name="T72" fmla="*/ 113 w 184"/>
                <a:gd name="T73" fmla="*/ 16 h 66"/>
                <a:gd name="T74" fmla="*/ 104 w 184"/>
                <a:gd name="T75" fmla="*/ 16 h 66"/>
                <a:gd name="T76" fmla="*/ 92 w 184"/>
                <a:gd name="T77" fmla="*/ 20 h 66"/>
                <a:gd name="T78" fmla="*/ 79 w 184"/>
                <a:gd name="T79" fmla="*/ 20 h 66"/>
                <a:gd name="T80" fmla="*/ 67 w 184"/>
                <a:gd name="T81" fmla="*/ 25 h 66"/>
                <a:gd name="T82" fmla="*/ 54 w 184"/>
                <a:gd name="T83" fmla="*/ 25 h 66"/>
                <a:gd name="T84" fmla="*/ 42 w 184"/>
                <a:gd name="T85" fmla="*/ 29 h 66"/>
                <a:gd name="T86" fmla="*/ 33 w 184"/>
                <a:gd name="T87" fmla="*/ 29 h 66"/>
                <a:gd name="T88" fmla="*/ 25 w 184"/>
                <a:gd name="T89" fmla="*/ 29 h 66"/>
                <a:gd name="T90" fmla="*/ 17 w 184"/>
                <a:gd name="T91" fmla="*/ 29 h 66"/>
                <a:gd name="T92" fmla="*/ 8 w 184"/>
                <a:gd name="T93" fmla="*/ 29 h 66"/>
                <a:gd name="T94" fmla="*/ 4 w 184"/>
                <a:gd name="T95" fmla="*/ 29 h 66"/>
                <a:gd name="T96" fmla="*/ 0 w 184"/>
                <a:gd name="T97" fmla="*/ 29 h 66"/>
                <a:gd name="T98" fmla="*/ 29 w 184"/>
                <a:gd name="T99" fmla="*/ 25 h 66"/>
                <a:gd name="T100" fmla="*/ 54 w 184"/>
                <a:gd name="T101" fmla="*/ 20 h 66"/>
                <a:gd name="T102" fmla="*/ 84 w 184"/>
                <a:gd name="T103" fmla="*/ 16 h 66"/>
                <a:gd name="T104" fmla="*/ 113 w 184"/>
                <a:gd name="T105" fmla="*/ 12 h 66"/>
                <a:gd name="T106" fmla="*/ 125 w 184"/>
                <a:gd name="T107" fmla="*/ 8 h 66"/>
                <a:gd name="T108" fmla="*/ 134 w 184"/>
                <a:gd name="T109" fmla="*/ 8 h 66"/>
                <a:gd name="T110" fmla="*/ 142 w 184"/>
                <a:gd name="T111" fmla="*/ 4 h 66"/>
                <a:gd name="T112" fmla="*/ 146 w 184"/>
                <a:gd name="T113" fmla="*/ 4 h 66"/>
                <a:gd name="T114" fmla="*/ 146 w 184"/>
                <a:gd name="T11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66">
                  <a:moveTo>
                    <a:pt x="146" y="4"/>
                  </a:moveTo>
                  <a:lnTo>
                    <a:pt x="150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71" y="8"/>
                  </a:lnTo>
                  <a:lnTo>
                    <a:pt x="176" y="12"/>
                  </a:lnTo>
                  <a:lnTo>
                    <a:pt x="180" y="16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71" y="25"/>
                  </a:lnTo>
                  <a:lnTo>
                    <a:pt x="167" y="33"/>
                  </a:lnTo>
                  <a:lnTo>
                    <a:pt x="155" y="41"/>
                  </a:lnTo>
                  <a:lnTo>
                    <a:pt x="142" y="58"/>
                  </a:lnTo>
                  <a:lnTo>
                    <a:pt x="134" y="54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4" y="66"/>
                  </a:lnTo>
                  <a:lnTo>
                    <a:pt x="138" y="54"/>
                  </a:lnTo>
                  <a:lnTo>
                    <a:pt x="142" y="45"/>
                  </a:lnTo>
                  <a:lnTo>
                    <a:pt x="146" y="37"/>
                  </a:lnTo>
                  <a:lnTo>
                    <a:pt x="146" y="29"/>
                  </a:lnTo>
                  <a:lnTo>
                    <a:pt x="150" y="25"/>
                  </a:lnTo>
                  <a:lnTo>
                    <a:pt x="150" y="20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6" y="12"/>
                  </a:lnTo>
                  <a:lnTo>
                    <a:pt x="142" y="12"/>
                  </a:lnTo>
                  <a:lnTo>
                    <a:pt x="138" y="12"/>
                  </a:lnTo>
                  <a:lnTo>
                    <a:pt x="134" y="12"/>
                  </a:lnTo>
                  <a:lnTo>
                    <a:pt x="130" y="12"/>
                  </a:lnTo>
                  <a:lnTo>
                    <a:pt x="121" y="16"/>
                  </a:lnTo>
                  <a:lnTo>
                    <a:pt x="113" y="16"/>
                  </a:lnTo>
                  <a:lnTo>
                    <a:pt x="104" y="16"/>
                  </a:lnTo>
                  <a:lnTo>
                    <a:pt x="92" y="20"/>
                  </a:lnTo>
                  <a:lnTo>
                    <a:pt x="79" y="20"/>
                  </a:lnTo>
                  <a:lnTo>
                    <a:pt x="67" y="25"/>
                  </a:lnTo>
                  <a:lnTo>
                    <a:pt x="54" y="25"/>
                  </a:lnTo>
                  <a:lnTo>
                    <a:pt x="42" y="29"/>
                  </a:lnTo>
                  <a:lnTo>
                    <a:pt x="33" y="29"/>
                  </a:lnTo>
                  <a:lnTo>
                    <a:pt x="25" y="29"/>
                  </a:lnTo>
                  <a:lnTo>
                    <a:pt x="17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29" y="25"/>
                  </a:lnTo>
                  <a:lnTo>
                    <a:pt x="54" y="20"/>
                  </a:lnTo>
                  <a:lnTo>
                    <a:pt x="84" y="16"/>
                  </a:lnTo>
                  <a:lnTo>
                    <a:pt x="113" y="12"/>
                  </a:lnTo>
                  <a:lnTo>
                    <a:pt x="125" y="8"/>
                  </a:lnTo>
                  <a:lnTo>
                    <a:pt x="134" y="8"/>
                  </a:lnTo>
                  <a:lnTo>
                    <a:pt x="142" y="4"/>
                  </a:lnTo>
                  <a:lnTo>
                    <a:pt x="146" y="4"/>
                  </a:lnTo>
                  <a:lnTo>
                    <a:pt x="146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7013899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9629648-6552-4572-ACEF-24BA12C79575}"/>
              </a:ext>
            </a:extLst>
          </p:cNvPr>
          <p:cNvGrpSpPr/>
          <p:nvPr/>
        </p:nvGrpSpPr>
        <p:grpSpPr>
          <a:xfrm>
            <a:off x="3110231" y="2295522"/>
            <a:ext cx="2451737" cy="2535557"/>
            <a:chOff x="3376931" y="4886322"/>
            <a:chExt cx="2451737" cy="2535557"/>
          </a:xfrm>
        </p:grpSpPr>
        <p:sp>
          <p:nvSpPr>
            <p:cNvPr id="3" name="Freeform 24">
              <a:extLst>
                <a:ext uri="{FF2B5EF4-FFF2-40B4-BE49-F238E27FC236}">
                  <a16:creationId xmlns:a16="http://schemas.microsoft.com/office/drawing/2014/main" id="{0534A72C-2B19-43C5-8626-3E1E8A8F7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871" y="4886322"/>
              <a:ext cx="761367" cy="873127"/>
            </a:xfrm>
            <a:custGeom>
              <a:avLst/>
              <a:gdLst>
                <a:gd name="T0" fmla="*/ 71 w 109"/>
                <a:gd name="T1" fmla="*/ 25 h 125"/>
                <a:gd name="T2" fmla="*/ 71 w 109"/>
                <a:gd name="T3" fmla="*/ 17 h 125"/>
                <a:gd name="T4" fmla="*/ 67 w 109"/>
                <a:gd name="T5" fmla="*/ 13 h 125"/>
                <a:gd name="T6" fmla="*/ 67 w 109"/>
                <a:gd name="T7" fmla="*/ 13 h 125"/>
                <a:gd name="T8" fmla="*/ 67 w 109"/>
                <a:gd name="T9" fmla="*/ 13 h 125"/>
                <a:gd name="T10" fmla="*/ 67 w 109"/>
                <a:gd name="T11" fmla="*/ 8 h 125"/>
                <a:gd name="T12" fmla="*/ 67 w 109"/>
                <a:gd name="T13" fmla="*/ 4 h 125"/>
                <a:gd name="T14" fmla="*/ 71 w 109"/>
                <a:gd name="T15" fmla="*/ 0 h 125"/>
                <a:gd name="T16" fmla="*/ 76 w 109"/>
                <a:gd name="T17" fmla="*/ 0 h 125"/>
                <a:gd name="T18" fmla="*/ 84 w 109"/>
                <a:gd name="T19" fmla="*/ 0 h 125"/>
                <a:gd name="T20" fmla="*/ 92 w 109"/>
                <a:gd name="T21" fmla="*/ 4 h 125"/>
                <a:gd name="T22" fmla="*/ 96 w 109"/>
                <a:gd name="T23" fmla="*/ 4 h 125"/>
                <a:gd name="T24" fmla="*/ 101 w 109"/>
                <a:gd name="T25" fmla="*/ 8 h 125"/>
                <a:gd name="T26" fmla="*/ 105 w 109"/>
                <a:gd name="T27" fmla="*/ 8 h 125"/>
                <a:gd name="T28" fmla="*/ 109 w 109"/>
                <a:gd name="T29" fmla="*/ 13 h 125"/>
                <a:gd name="T30" fmla="*/ 109 w 109"/>
                <a:gd name="T31" fmla="*/ 17 h 125"/>
                <a:gd name="T32" fmla="*/ 109 w 109"/>
                <a:gd name="T33" fmla="*/ 17 h 125"/>
                <a:gd name="T34" fmla="*/ 109 w 109"/>
                <a:gd name="T35" fmla="*/ 21 h 125"/>
                <a:gd name="T36" fmla="*/ 105 w 109"/>
                <a:gd name="T37" fmla="*/ 33 h 125"/>
                <a:gd name="T38" fmla="*/ 101 w 109"/>
                <a:gd name="T39" fmla="*/ 38 h 125"/>
                <a:gd name="T40" fmla="*/ 92 w 109"/>
                <a:gd name="T41" fmla="*/ 46 h 125"/>
                <a:gd name="T42" fmla="*/ 88 w 109"/>
                <a:gd name="T43" fmla="*/ 58 h 125"/>
                <a:gd name="T44" fmla="*/ 80 w 109"/>
                <a:gd name="T45" fmla="*/ 71 h 125"/>
                <a:gd name="T46" fmla="*/ 67 w 109"/>
                <a:gd name="T47" fmla="*/ 79 h 125"/>
                <a:gd name="T48" fmla="*/ 59 w 109"/>
                <a:gd name="T49" fmla="*/ 92 h 125"/>
                <a:gd name="T50" fmla="*/ 34 w 109"/>
                <a:gd name="T51" fmla="*/ 113 h 125"/>
                <a:gd name="T52" fmla="*/ 21 w 109"/>
                <a:gd name="T53" fmla="*/ 117 h 125"/>
                <a:gd name="T54" fmla="*/ 13 w 109"/>
                <a:gd name="T55" fmla="*/ 125 h 125"/>
                <a:gd name="T56" fmla="*/ 4 w 109"/>
                <a:gd name="T57" fmla="*/ 125 h 125"/>
                <a:gd name="T58" fmla="*/ 0 w 109"/>
                <a:gd name="T59" fmla="*/ 121 h 125"/>
                <a:gd name="T60" fmla="*/ 0 w 109"/>
                <a:gd name="T61" fmla="*/ 121 h 125"/>
                <a:gd name="T62" fmla="*/ 4 w 109"/>
                <a:gd name="T63" fmla="*/ 117 h 125"/>
                <a:gd name="T64" fmla="*/ 9 w 109"/>
                <a:gd name="T65" fmla="*/ 109 h 125"/>
                <a:gd name="T66" fmla="*/ 17 w 109"/>
                <a:gd name="T67" fmla="*/ 100 h 125"/>
                <a:gd name="T68" fmla="*/ 34 w 109"/>
                <a:gd name="T69" fmla="*/ 79 h 125"/>
                <a:gd name="T70" fmla="*/ 50 w 109"/>
                <a:gd name="T71" fmla="*/ 58 h 125"/>
                <a:gd name="T72" fmla="*/ 59 w 109"/>
                <a:gd name="T73" fmla="*/ 50 h 125"/>
                <a:gd name="T74" fmla="*/ 63 w 109"/>
                <a:gd name="T75" fmla="*/ 38 h 125"/>
                <a:gd name="T76" fmla="*/ 67 w 109"/>
                <a:gd name="T77" fmla="*/ 33 h 125"/>
                <a:gd name="T78" fmla="*/ 71 w 109"/>
                <a:gd name="T79" fmla="*/ 25 h 125"/>
                <a:gd name="T80" fmla="*/ 71 w 109"/>
                <a:gd name="T81" fmla="*/ 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" h="125">
                  <a:moveTo>
                    <a:pt x="71" y="25"/>
                  </a:moveTo>
                  <a:lnTo>
                    <a:pt x="71" y="17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8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1" y="8"/>
                  </a:lnTo>
                  <a:lnTo>
                    <a:pt x="105" y="8"/>
                  </a:lnTo>
                  <a:lnTo>
                    <a:pt x="109" y="13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21"/>
                  </a:lnTo>
                  <a:lnTo>
                    <a:pt x="105" y="33"/>
                  </a:lnTo>
                  <a:lnTo>
                    <a:pt x="101" y="38"/>
                  </a:lnTo>
                  <a:lnTo>
                    <a:pt x="92" y="46"/>
                  </a:lnTo>
                  <a:lnTo>
                    <a:pt x="88" y="58"/>
                  </a:lnTo>
                  <a:lnTo>
                    <a:pt x="80" y="71"/>
                  </a:lnTo>
                  <a:lnTo>
                    <a:pt x="67" y="79"/>
                  </a:lnTo>
                  <a:lnTo>
                    <a:pt x="59" y="92"/>
                  </a:lnTo>
                  <a:lnTo>
                    <a:pt x="34" y="113"/>
                  </a:lnTo>
                  <a:lnTo>
                    <a:pt x="21" y="117"/>
                  </a:lnTo>
                  <a:lnTo>
                    <a:pt x="13" y="125"/>
                  </a:lnTo>
                  <a:lnTo>
                    <a:pt x="4" y="125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4" y="117"/>
                  </a:lnTo>
                  <a:lnTo>
                    <a:pt x="9" y="109"/>
                  </a:lnTo>
                  <a:lnTo>
                    <a:pt x="17" y="100"/>
                  </a:lnTo>
                  <a:lnTo>
                    <a:pt x="34" y="79"/>
                  </a:lnTo>
                  <a:lnTo>
                    <a:pt x="50" y="58"/>
                  </a:lnTo>
                  <a:lnTo>
                    <a:pt x="59" y="50"/>
                  </a:lnTo>
                  <a:lnTo>
                    <a:pt x="63" y="38"/>
                  </a:lnTo>
                  <a:lnTo>
                    <a:pt x="67" y="33"/>
                  </a:lnTo>
                  <a:lnTo>
                    <a:pt x="71" y="25"/>
                  </a:lnTo>
                  <a:lnTo>
                    <a:pt x="71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5">
              <a:extLst>
                <a:ext uri="{FF2B5EF4-FFF2-40B4-BE49-F238E27FC236}">
                  <a16:creationId xmlns:a16="http://schemas.microsoft.com/office/drawing/2014/main" id="{F9C309B6-40ED-4042-8577-954297E3D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044" y="5151752"/>
              <a:ext cx="698500" cy="607697"/>
            </a:xfrm>
            <a:custGeom>
              <a:avLst/>
              <a:gdLst>
                <a:gd name="T0" fmla="*/ 37 w 100"/>
                <a:gd name="T1" fmla="*/ 33 h 87"/>
                <a:gd name="T2" fmla="*/ 21 w 100"/>
                <a:gd name="T3" fmla="*/ 37 h 87"/>
                <a:gd name="T4" fmla="*/ 0 w 100"/>
                <a:gd name="T5" fmla="*/ 37 h 87"/>
                <a:gd name="T6" fmla="*/ 0 w 100"/>
                <a:gd name="T7" fmla="*/ 16 h 87"/>
                <a:gd name="T8" fmla="*/ 25 w 100"/>
                <a:gd name="T9" fmla="*/ 16 h 87"/>
                <a:gd name="T10" fmla="*/ 41 w 100"/>
                <a:gd name="T11" fmla="*/ 12 h 87"/>
                <a:gd name="T12" fmla="*/ 50 w 100"/>
                <a:gd name="T13" fmla="*/ 12 h 87"/>
                <a:gd name="T14" fmla="*/ 58 w 100"/>
                <a:gd name="T15" fmla="*/ 8 h 87"/>
                <a:gd name="T16" fmla="*/ 62 w 100"/>
                <a:gd name="T17" fmla="*/ 8 h 87"/>
                <a:gd name="T18" fmla="*/ 62 w 100"/>
                <a:gd name="T19" fmla="*/ 4 h 87"/>
                <a:gd name="T20" fmla="*/ 67 w 100"/>
                <a:gd name="T21" fmla="*/ 4 h 87"/>
                <a:gd name="T22" fmla="*/ 75 w 100"/>
                <a:gd name="T23" fmla="*/ 0 h 87"/>
                <a:gd name="T24" fmla="*/ 79 w 100"/>
                <a:gd name="T25" fmla="*/ 4 h 87"/>
                <a:gd name="T26" fmla="*/ 83 w 100"/>
                <a:gd name="T27" fmla="*/ 4 h 87"/>
                <a:gd name="T28" fmla="*/ 92 w 100"/>
                <a:gd name="T29" fmla="*/ 8 h 87"/>
                <a:gd name="T30" fmla="*/ 96 w 100"/>
                <a:gd name="T31" fmla="*/ 12 h 87"/>
                <a:gd name="T32" fmla="*/ 96 w 100"/>
                <a:gd name="T33" fmla="*/ 16 h 87"/>
                <a:gd name="T34" fmla="*/ 100 w 100"/>
                <a:gd name="T35" fmla="*/ 20 h 87"/>
                <a:gd name="T36" fmla="*/ 100 w 100"/>
                <a:gd name="T37" fmla="*/ 25 h 87"/>
                <a:gd name="T38" fmla="*/ 100 w 100"/>
                <a:gd name="T39" fmla="*/ 29 h 87"/>
                <a:gd name="T40" fmla="*/ 96 w 100"/>
                <a:gd name="T41" fmla="*/ 29 h 87"/>
                <a:gd name="T42" fmla="*/ 96 w 100"/>
                <a:gd name="T43" fmla="*/ 33 h 87"/>
                <a:gd name="T44" fmla="*/ 92 w 100"/>
                <a:gd name="T45" fmla="*/ 33 h 87"/>
                <a:gd name="T46" fmla="*/ 87 w 100"/>
                <a:gd name="T47" fmla="*/ 37 h 87"/>
                <a:gd name="T48" fmla="*/ 83 w 100"/>
                <a:gd name="T49" fmla="*/ 37 h 87"/>
                <a:gd name="T50" fmla="*/ 79 w 100"/>
                <a:gd name="T51" fmla="*/ 41 h 87"/>
                <a:gd name="T52" fmla="*/ 71 w 100"/>
                <a:gd name="T53" fmla="*/ 50 h 87"/>
                <a:gd name="T54" fmla="*/ 62 w 100"/>
                <a:gd name="T55" fmla="*/ 54 h 87"/>
                <a:gd name="T56" fmla="*/ 54 w 100"/>
                <a:gd name="T57" fmla="*/ 66 h 87"/>
                <a:gd name="T58" fmla="*/ 46 w 100"/>
                <a:gd name="T59" fmla="*/ 75 h 87"/>
                <a:gd name="T60" fmla="*/ 37 w 100"/>
                <a:gd name="T61" fmla="*/ 87 h 87"/>
                <a:gd name="T62" fmla="*/ 21 w 100"/>
                <a:gd name="T63" fmla="*/ 87 h 87"/>
                <a:gd name="T64" fmla="*/ 29 w 100"/>
                <a:gd name="T65" fmla="*/ 75 h 87"/>
                <a:gd name="T66" fmla="*/ 33 w 100"/>
                <a:gd name="T67" fmla="*/ 62 h 87"/>
                <a:gd name="T68" fmla="*/ 41 w 100"/>
                <a:gd name="T69" fmla="*/ 54 h 87"/>
                <a:gd name="T70" fmla="*/ 46 w 100"/>
                <a:gd name="T71" fmla="*/ 46 h 87"/>
                <a:gd name="T72" fmla="*/ 46 w 100"/>
                <a:gd name="T73" fmla="*/ 41 h 87"/>
                <a:gd name="T74" fmla="*/ 50 w 100"/>
                <a:gd name="T75" fmla="*/ 37 h 87"/>
                <a:gd name="T76" fmla="*/ 50 w 100"/>
                <a:gd name="T77" fmla="*/ 33 h 87"/>
                <a:gd name="T78" fmla="*/ 54 w 100"/>
                <a:gd name="T79" fmla="*/ 33 h 87"/>
                <a:gd name="T80" fmla="*/ 50 w 100"/>
                <a:gd name="T81" fmla="*/ 33 h 87"/>
                <a:gd name="T82" fmla="*/ 50 w 100"/>
                <a:gd name="T83" fmla="*/ 33 h 87"/>
                <a:gd name="T84" fmla="*/ 46 w 100"/>
                <a:gd name="T85" fmla="*/ 33 h 87"/>
                <a:gd name="T86" fmla="*/ 37 w 100"/>
                <a:gd name="T87" fmla="*/ 33 h 87"/>
                <a:gd name="T88" fmla="*/ 37 w 100"/>
                <a:gd name="T89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87">
                  <a:moveTo>
                    <a:pt x="37" y="33"/>
                  </a:moveTo>
                  <a:lnTo>
                    <a:pt x="21" y="37"/>
                  </a:lnTo>
                  <a:lnTo>
                    <a:pt x="0" y="37"/>
                  </a:lnTo>
                  <a:lnTo>
                    <a:pt x="0" y="16"/>
                  </a:lnTo>
                  <a:lnTo>
                    <a:pt x="25" y="16"/>
                  </a:lnTo>
                  <a:lnTo>
                    <a:pt x="41" y="12"/>
                  </a:lnTo>
                  <a:lnTo>
                    <a:pt x="50" y="12"/>
                  </a:lnTo>
                  <a:lnTo>
                    <a:pt x="5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7" y="4"/>
                  </a:lnTo>
                  <a:lnTo>
                    <a:pt x="75" y="0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0" y="25"/>
                  </a:lnTo>
                  <a:lnTo>
                    <a:pt x="100" y="29"/>
                  </a:lnTo>
                  <a:lnTo>
                    <a:pt x="96" y="29"/>
                  </a:lnTo>
                  <a:lnTo>
                    <a:pt x="96" y="33"/>
                  </a:lnTo>
                  <a:lnTo>
                    <a:pt x="92" y="33"/>
                  </a:lnTo>
                  <a:lnTo>
                    <a:pt x="87" y="37"/>
                  </a:lnTo>
                  <a:lnTo>
                    <a:pt x="83" y="37"/>
                  </a:lnTo>
                  <a:lnTo>
                    <a:pt x="79" y="41"/>
                  </a:lnTo>
                  <a:lnTo>
                    <a:pt x="71" y="50"/>
                  </a:lnTo>
                  <a:lnTo>
                    <a:pt x="62" y="54"/>
                  </a:lnTo>
                  <a:lnTo>
                    <a:pt x="54" y="66"/>
                  </a:lnTo>
                  <a:lnTo>
                    <a:pt x="46" y="75"/>
                  </a:lnTo>
                  <a:lnTo>
                    <a:pt x="37" y="87"/>
                  </a:lnTo>
                  <a:lnTo>
                    <a:pt x="21" y="87"/>
                  </a:lnTo>
                  <a:lnTo>
                    <a:pt x="29" y="75"/>
                  </a:lnTo>
                  <a:lnTo>
                    <a:pt x="33" y="62"/>
                  </a:lnTo>
                  <a:lnTo>
                    <a:pt x="41" y="54"/>
                  </a:lnTo>
                  <a:lnTo>
                    <a:pt x="46" y="46"/>
                  </a:lnTo>
                  <a:lnTo>
                    <a:pt x="46" y="41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4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6" y="33"/>
                  </a:lnTo>
                  <a:lnTo>
                    <a:pt x="37" y="33"/>
                  </a:lnTo>
                  <a:lnTo>
                    <a:pt x="37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6">
              <a:extLst>
                <a:ext uri="{FF2B5EF4-FFF2-40B4-BE49-F238E27FC236}">
                  <a16:creationId xmlns:a16="http://schemas.microsoft.com/office/drawing/2014/main" id="{2D286AB6-FF80-45F3-8BC5-E2C60FB3B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931" y="5675629"/>
              <a:ext cx="440057" cy="1515747"/>
            </a:xfrm>
            <a:custGeom>
              <a:avLst/>
              <a:gdLst>
                <a:gd name="T0" fmla="*/ 25 w 63"/>
                <a:gd name="T1" fmla="*/ 196 h 217"/>
                <a:gd name="T2" fmla="*/ 17 w 63"/>
                <a:gd name="T3" fmla="*/ 209 h 217"/>
                <a:gd name="T4" fmla="*/ 8 w 63"/>
                <a:gd name="T5" fmla="*/ 213 h 217"/>
                <a:gd name="T6" fmla="*/ 4 w 63"/>
                <a:gd name="T7" fmla="*/ 217 h 217"/>
                <a:gd name="T8" fmla="*/ 0 w 63"/>
                <a:gd name="T9" fmla="*/ 217 h 217"/>
                <a:gd name="T10" fmla="*/ 0 w 63"/>
                <a:gd name="T11" fmla="*/ 213 h 217"/>
                <a:gd name="T12" fmla="*/ 0 w 63"/>
                <a:gd name="T13" fmla="*/ 209 h 217"/>
                <a:gd name="T14" fmla="*/ 0 w 63"/>
                <a:gd name="T15" fmla="*/ 200 h 217"/>
                <a:gd name="T16" fmla="*/ 4 w 63"/>
                <a:gd name="T17" fmla="*/ 188 h 217"/>
                <a:gd name="T18" fmla="*/ 13 w 63"/>
                <a:gd name="T19" fmla="*/ 175 h 217"/>
                <a:gd name="T20" fmla="*/ 17 w 63"/>
                <a:gd name="T21" fmla="*/ 163 h 217"/>
                <a:gd name="T22" fmla="*/ 21 w 63"/>
                <a:gd name="T23" fmla="*/ 150 h 217"/>
                <a:gd name="T24" fmla="*/ 25 w 63"/>
                <a:gd name="T25" fmla="*/ 133 h 217"/>
                <a:gd name="T26" fmla="*/ 34 w 63"/>
                <a:gd name="T27" fmla="*/ 96 h 217"/>
                <a:gd name="T28" fmla="*/ 34 w 63"/>
                <a:gd name="T29" fmla="*/ 79 h 217"/>
                <a:gd name="T30" fmla="*/ 34 w 63"/>
                <a:gd name="T31" fmla="*/ 62 h 217"/>
                <a:gd name="T32" fmla="*/ 34 w 63"/>
                <a:gd name="T33" fmla="*/ 46 h 217"/>
                <a:gd name="T34" fmla="*/ 34 w 63"/>
                <a:gd name="T35" fmla="*/ 33 h 217"/>
                <a:gd name="T36" fmla="*/ 34 w 63"/>
                <a:gd name="T37" fmla="*/ 25 h 217"/>
                <a:gd name="T38" fmla="*/ 29 w 63"/>
                <a:gd name="T39" fmla="*/ 21 h 217"/>
                <a:gd name="T40" fmla="*/ 29 w 63"/>
                <a:gd name="T41" fmla="*/ 12 h 217"/>
                <a:gd name="T42" fmla="*/ 29 w 63"/>
                <a:gd name="T43" fmla="*/ 8 h 217"/>
                <a:gd name="T44" fmla="*/ 29 w 63"/>
                <a:gd name="T45" fmla="*/ 4 h 217"/>
                <a:gd name="T46" fmla="*/ 29 w 63"/>
                <a:gd name="T47" fmla="*/ 0 h 217"/>
                <a:gd name="T48" fmla="*/ 34 w 63"/>
                <a:gd name="T49" fmla="*/ 0 h 217"/>
                <a:gd name="T50" fmla="*/ 38 w 63"/>
                <a:gd name="T51" fmla="*/ 0 h 217"/>
                <a:gd name="T52" fmla="*/ 42 w 63"/>
                <a:gd name="T53" fmla="*/ 0 h 217"/>
                <a:gd name="T54" fmla="*/ 50 w 63"/>
                <a:gd name="T55" fmla="*/ 4 h 217"/>
                <a:gd name="T56" fmla="*/ 54 w 63"/>
                <a:gd name="T57" fmla="*/ 4 h 217"/>
                <a:gd name="T58" fmla="*/ 59 w 63"/>
                <a:gd name="T59" fmla="*/ 8 h 217"/>
                <a:gd name="T60" fmla="*/ 63 w 63"/>
                <a:gd name="T61" fmla="*/ 8 h 217"/>
                <a:gd name="T62" fmla="*/ 63 w 63"/>
                <a:gd name="T63" fmla="*/ 12 h 217"/>
                <a:gd name="T64" fmla="*/ 63 w 63"/>
                <a:gd name="T65" fmla="*/ 16 h 217"/>
                <a:gd name="T66" fmla="*/ 63 w 63"/>
                <a:gd name="T67" fmla="*/ 25 h 217"/>
                <a:gd name="T68" fmla="*/ 63 w 63"/>
                <a:gd name="T69" fmla="*/ 33 h 217"/>
                <a:gd name="T70" fmla="*/ 63 w 63"/>
                <a:gd name="T71" fmla="*/ 42 h 217"/>
                <a:gd name="T72" fmla="*/ 63 w 63"/>
                <a:gd name="T73" fmla="*/ 54 h 217"/>
                <a:gd name="T74" fmla="*/ 63 w 63"/>
                <a:gd name="T75" fmla="*/ 67 h 217"/>
                <a:gd name="T76" fmla="*/ 63 w 63"/>
                <a:gd name="T77" fmla="*/ 83 h 217"/>
                <a:gd name="T78" fmla="*/ 59 w 63"/>
                <a:gd name="T79" fmla="*/ 113 h 217"/>
                <a:gd name="T80" fmla="*/ 54 w 63"/>
                <a:gd name="T81" fmla="*/ 125 h 217"/>
                <a:gd name="T82" fmla="*/ 50 w 63"/>
                <a:gd name="T83" fmla="*/ 142 h 217"/>
                <a:gd name="T84" fmla="*/ 46 w 63"/>
                <a:gd name="T85" fmla="*/ 159 h 217"/>
                <a:gd name="T86" fmla="*/ 38 w 63"/>
                <a:gd name="T87" fmla="*/ 171 h 217"/>
                <a:gd name="T88" fmla="*/ 34 w 63"/>
                <a:gd name="T89" fmla="*/ 184 h 217"/>
                <a:gd name="T90" fmla="*/ 25 w 63"/>
                <a:gd name="T91" fmla="*/ 196 h 217"/>
                <a:gd name="T92" fmla="*/ 25 w 63"/>
                <a:gd name="T93" fmla="*/ 19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" h="217">
                  <a:moveTo>
                    <a:pt x="25" y="196"/>
                  </a:moveTo>
                  <a:lnTo>
                    <a:pt x="17" y="209"/>
                  </a:lnTo>
                  <a:lnTo>
                    <a:pt x="8" y="213"/>
                  </a:lnTo>
                  <a:lnTo>
                    <a:pt x="4" y="217"/>
                  </a:lnTo>
                  <a:lnTo>
                    <a:pt x="0" y="217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0"/>
                  </a:lnTo>
                  <a:lnTo>
                    <a:pt x="4" y="188"/>
                  </a:lnTo>
                  <a:lnTo>
                    <a:pt x="13" y="175"/>
                  </a:lnTo>
                  <a:lnTo>
                    <a:pt x="17" y="163"/>
                  </a:lnTo>
                  <a:lnTo>
                    <a:pt x="21" y="150"/>
                  </a:lnTo>
                  <a:lnTo>
                    <a:pt x="25" y="133"/>
                  </a:lnTo>
                  <a:lnTo>
                    <a:pt x="34" y="96"/>
                  </a:lnTo>
                  <a:lnTo>
                    <a:pt x="34" y="79"/>
                  </a:lnTo>
                  <a:lnTo>
                    <a:pt x="34" y="62"/>
                  </a:lnTo>
                  <a:lnTo>
                    <a:pt x="34" y="46"/>
                  </a:lnTo>
                  <a:lnTo>
                    <a:pt x="34" y="33"/>
                  </a:lnTo>
                  <a:lnTo>
                    <a:pt x="34" y="25"/>
                  </a:lnTo>
                  <a:lnTo>
                    <a:pt x="29" y="21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3" y="25"/>
                  </a:lnTo>
                  <a:lnTo>
                    <a:pt x="63" y="33"/>
                  </a:lnTo>
                  <a:lnTo>
                    <a:pt x="63" y="42"/>
                  </a:lnTo>
                  <a:lnTo>
                    <a:pt x="63" y="54"/>
                  </a:lnTo>
                  <a:lnTo>
                    <a:pt x="63" y="67"/>
                  </a:lnTo>
                  <a:lnTo>
                    <a:pt x="63" y="83"/>
                  </a:lnTo>
                  <a:lnTo>
                    <a:pt x="59" y="113"/>
                  </a:lnTo>
                  <a:lnTo>
                    <a:pt x="54" y="125"/>
                  </a:lnTo>
                  <a:lnTo>
                    <a:pt x="50" y="142"/>
                  </a:lnTo>
                  <a:lnTo>
                    <a:pt x="46" y="159"/>
                  </a:lnTo>
                  <a:lnTo>
                    <a:pt x="38" y="171"/>
                  </a:lnTo>
                  <a:lnTo>
                    <a:pt x="34" y="184"/>
                  </a:lnTo>
                  <a:lnTo>
                    <a:pt x="25" y="196"/>
                  </a:lnTo>
                  <a:lnTo>
                    <a:pt x="25" y="1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7">
              <a:extLst>
                <a:ext uri="{FF2B5EF4-FFF2-40B4-BE49-F238E27FC236}">
                  <a16:creationId xmlns:a16="http://schemas.microsoft.com/office/drawing/2014/main" id="{3A962F72-8578-40FE-B7B8-EDFF60E8A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044" y="5996939"/>
              <a:ext cx="495937" cy="174627"/>
            </a:xfrm>
            <a:custGeom>
              <a:avLst/>
              <a:gdLst>
                <a:gd name="T0" fmla="*/ 58 w 71"/>
                <a:gd name="T1" fmla="*/ 0 h 25"/>
                <a:gd name="T2" fmla="*/ 67 w 71"/>
                <a:gd name="T3" fmla="*/ 0 h 25"/>
                <a:gd name="T4" fmla="*/ 67 w 71"/>
                <a:gd name="T5" fmla="*/ 4 h 25"/>
                <a:gd name="T6" fmla="*/ 71 w 71"/>
                <a:gd name="T7" fmla="*/ 8 h 25"/>
                <a:gd name="T8" fmla="*/ 71 w 71"/>
                <a:gd name="T9" fmla="*/ 8 h 25"/>
                <a:gd name="T10" fmla="*/ 71 w 71"/>
                <a:gd name="T11" fmla="*/ 12 h 25"/>
                <a:gd name="T12" fmla="*/ 67 w 71"/>
                <a:gd name="T13" fmla="*/ 16 h 25"/>
                <a:gd name="T14" fmla="*/ 62 w 71"/>
                <a:gd name="T15" fmla="*/ 16 h 25"/>
                <a:gd name="T16" fmla="*/ 58 w 71"/>
                <a:gd name="T17" fmla="*/ 21 h 25"/>
                <a:gd name="T18" fmla="*/ 54 w 71"/>
                <a:gd name="T19" fmla="*/ 21 h 25"/>
                <a:gd name="T20" fmla="*/ 54 w 71"/>
                <a:gd name="T21" fmla="*/ 21 h 25"/>
                <a:gd name="T22" fmla="*/ 50 w 71"/>
                <a:gd name="T23" fmla="*/ 21 h 25"/>
                <a:gd name="T24" fmla="*/ 46 w 71"/>
                <a:gd name="T25" fmla="*/ 21 h 25"/>
                <a:gd name="T26" fmla="*/ 37 w 71"/>
                <a:gd name="T27" fmla="*/ 21 h 25"/>
                <a:gd name="T28" fmla="*/ 29 w 71"/>
                <a:gd name="T29" fmla="*/ 25 h 25"/>
                <a:gd name="T30" fmla="*/ 21 w 71"/>
                <a:gd name="T31" fmla="*/ 25 h 25"/>
                <a:gd name="T32" fmla="*/ 12 w 71"/>
                <a:gd name="T33" fmla="*/ 25 h 25"/>
                <a:gd name="T34" fmla="*/ 8 w 71"/>
                <a:gd name="T35" fmla="*/ 21 h 25"/>
                <a:gd name="T36" fmla="*/ 4 w 71"/>
                <a:gd name="T37" fmla="*/ 21 h 25"/>
                <a:gd name="T38" fmla="*/ 0 w 71"/>
                <a:gd name="T39" fmla="*/ 21 h 25"/>
                <a:gd name="T40" fmla="*/ 0 w 71"/>
                <a:gd name="T41" fmla="*/ 12 h 25"/>
                <a:gd name="T42" fmla="*/ 0 w 71"/>
                <a:gd name="T43" fmla="*/ 12 h 25"/>
                <a:gd name="T44" fmla="*/ 8 w 71"/>
                <a:gd name="T45" fmla="*/ 8 h 25"/>
                <a:gd name="T46" fmla="*/ 12 w 71"/>
                <a:gd name="T47" fmla="*/ 8 h 25"/>
                <a:gd name="T48" fmla="*/ 25 w 71"/>
                <a:gd name="T49" fmla="*/ 4 h 25"/>
                <a:gd name="T50" fmla="*/ 37 w 71"/>
                <a:gd name="T51" fmla="*/ 0 h 25"/>
                <a:gd name="T52" fmla="*/ 46 w 71"/>
                <a:gd name="T53" fmla="*/ 0 h 25"/>
                <a:gd name="T54" fmla="*/ 54 w 71"/>
                <a:gd name="T55" fmla="*/ 0 h 25"/>
                <a:gd name="T56" fmla="*/ 58 w 71"/>
                <a:gd name="T57" fmla="*/ 0 h 25"/>
                <a:gd name="T58" fmla="*/ 58 w 71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25">
                  <a:moveTo>
                    <a:pt x="58" y="0"/>
                  </a:moveTo>
                  <a:lnTo>
                    <a:pt x="67" y="0"/>
                  </a:lnTo>
                  <a:lnTo>
                    <a:pt x="67" y="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67" y="16"/>
                  </a:lnTo>
                  <a:lnTo>
                    <a:pt x="62" y="16"/>
                  </a:lnTo>
                  <a:lnTo>
                    <a:pt x="58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0" y="21"/>
                  </a:lnTo>
                  <a:lnTo>
                    <a:pt x="46" y="21"/>
                  </a:lnTo>
                  <a:lnTo>
                    <a:pt x="37" y="21"/>
                  </a:lnTo>
                  <a:lnTo>
                    <a:pt x="29" y="25"/>
                  </a:lnTo>
                  <a:lnTo>
                    <a:pt x="21" y="25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25" y="4"/>
                  </a:lnTo>
                  <a:lnTo>
                    <a:pt x="37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8">
              <a:extLst>
                <a:ext uri="{FF2B5EF4-FFF2-40B4-BE49-F238E27FC236}">
                  <a16:creationId xmlns:a16="http://schemas.microsoft.com/office/drawing/2014/main" id="{50CEF6BB-2BCF-44C5-9FE7-FDC97FF68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121" y="6346189"/>
              <a:ext cx="530860" cy="174627"/>
            </a:xfrm>
            <a:custGeom>
              <a:avLst/>
              <a:gdLst>
                <a:gd name="T0" fmla="*/ 5 w 76"/>
                <a:gd name="T1" fmla="*/ 21 h 25"/>
                <a:gd name="T2" fmla="*/ 0 w 76"/>
                <a:gd name="T3" fmla="*/ 17 h 25"/>
                <a:gd name="T4" fmla="*/ 0 w 76"/>
                <a:gd name="T5" fmla="*/ 12 h 25"/>
                <a:gd name="T6" fmla="*/ 0 w 76"/>
                <a:gd name="T7" fmla="*/ 8 h 25"/>
                <a:gd name="T8" fmla="*/ 5 w 76"/>
                <a:gd name="T9" fmla="*/ 8 h 25"/>
                <a:gd name="T10" fmla="*/ 13 w 76"/>
                <a:gd name="T11" fmla="*/ 4 h 25"/>
                <a:gd name="T12" fmla="*/ 21 w 76"/>
                <a:gd name="T13" fmla="*/ 4 h 25"/>
                <a:gd name="T14" fmla="*/ 42 w 76"/>
                <a:gd name="T15" fmla="*/ 0 h 25"/>
                <a:gd name="T16" fmla="*/ 51 w 76"/>
                <a:gd name="T17" fmla="*/ 0 h 25"/>
                <a:gd name="T18" fmla="*/ 59 w 76"/>
                <a:gd name="T19" fmla="*/ 0 h 25"/>
                <a:gd name="T20" fmla="*/ 67 w 76"/>
                <a:gd name="T21" fmla="*/ 0 h 25"/>
                <a:gd name="T22" fmla="*/ 72 w 76"/>
                <a:gd name="T23" fmla="*/ 0 h 25"/>
                <a:gd name="T24" fmla="*/ 76 w 76"/>
                <a:gd name="T25" fmla="*/ 4 h 25"/>
                <a:gd name="T26" fmla="*/ 76 w 76"/>
                <a:gd name="T27" fmla="*/ 4 h 25"/>
                <a:gd name="T28" fmla="*/ 76 w 76"/>
                <a:gd name="T29" fmla="*/ 8 h 25"/>
                <a:gd name="T30" fmla="*/ 72 w 76"/>
                <a:gd name="T31" fmla="*/ 12 h 25"/>
                <a:gd name="T32" fmla="*/ 67 w 76"/>
                <a:gd name="T33" fmla="*/ 17 h 25"/>
                <a:gd name="T34" fmla="*/ 63 w 76"/>
                <a:gd name="T35" fmla="*/ 21 h 25"/>
                <a:gd name="T36" fmla="*/ 59 w 76"/>
                <a:gd name="T37" fmla="*/ 21 h 25"/>
                <a:gd name="T38" fmla="*/ 55 w 76"/>
                <a:gd name="T39" fmla="*/ 21 h 25"/>
                <a:gd name="T40" fmla="*/ 51 w 76"/>
                <a:gd name="T41" fmla="*/ 21 h 25"/>
                <a:gd name="T42" fmla="*/ 42 w 76"/>
                <a:gd name="T43" fmla="*/ 21 h 25"/>
                <a:gd name="T44" fmla="*/ 30 w 76"/>
                <a:gd name="T45" fmla="*/ 21 h 25"/>
                <a:gd name="T46" fmla="*/ 21 w 76"/>
                <a:gd name="T47" fmla="*/ 25 h 25"/>
                <a:gd name="T48" fmla="*/ 13 w 76"/>
                <a:gd name="T49" fmla="*/ 25 h 25"/>
                <a:gd name="T50" fmla="*/ 5 w 76"/>
                <a:gd name="T51" fmla="*/ 21 h 25"/>
                <a:gd name="T52" fmla="*/ 5 w 76"/>
                <a:gd name="T53" fmla="*/ 21 h 25"/>
                <a:gd name="T54" fmla="*/ 5 w 76"/>
                <a:gd name="T5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5">
                  <a:moveTo>
                    <a:pt x="5" y="21"/>
                  </a:move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5" y="8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2" y="12"/>
                  </a:lnTo>
                  <a:lnTo>
                    <a:pt x="67" y="17"/>
                  </a:lnTo>
                  <a:lnTo>
                    <a:pt x="63" y="21"/>
                  </a:lnTo>
                  <a:lnTo>
                    <a:pt x="59" y="21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42" y="21"/>
                  </a:lnTo>
                  <a:lnTo>
                    <a:pt x="30" y="21"/>
                  </a:lnTo>
                  <a:lnTo>
                    <a:pt x="21" y="25"/>
                  </a:lnTo>
                  <a:lnTo>
                    <a:pt x="13" y="25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9">
              <a:extLst>
                <a:ext uri="{FF2B5EF4-FFF2-40B4-BE49-F238E27FC236}">
                  <a16:creationId xmlns:a16="http://schemas.microsoft.com/office/drawing/2014/main" id="{51885B19-F0D4-4278-983B-AA3814952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731" y="5731509"/>
              <a:ext cx="174627" cy="1194437"/>
            </a:xfrm>
            <a:custGeom>
              <a:avLst/>
              <a:gdLst>
                <a:gd name="T0" fmla="*/ 20 w 25"/>
                <a:gd name="T1" fmla="*/ 146 h 171"/>
                <a:gd name="T2" fmla="*/ 16 w 25"/>
                <a:gd name="T3" fmla="*/ 159 h 171"/>
                <a:gd name="T4" fmla="*/ 16 w 25"/>
                <a:gd name="T5" fmla="*/ 167 h 171"/>
                <a:gd name="T6" fmla="*/ 12 w 25"/>
                <a:gd name="T7" fmla="*/ 171 h 171"/>
                <a:gd name="T8" fmla="*/ 8 w 25"/>
                <a:gd name="T9" fmla="*/ 171 h 171"/>
                <a:gd name="T10" fmla="*/ 4 w 25"/>
                <a:gd name="T11" fmla="*/ 171 h 171"/>
                <a:gd name="T12" fmla="*/ 4 w 25"/>
                <a:gd name="T13" fmla="*/ 171 h 171"/>
                <a:gd name="T14" fmla="*/ 0 w 25"/>
                <a:gd name="T15" fmla="*/ 167 h 171"/>
                <a:gd name="T16" fmla="*/ 0 w 25"/>
                <a:gd name="T17" fmla="*/ 159 h 171"/>
                <a:gd name="T18" fmla="*/ 0 w 25"/>
                <a:gd name="T19" fmla="*/ 155 h 171"/>
                <a:gd name="T20" fmla="*/ 0 w 25"/>
                <a:gd name="T21" fmla="*/ 146 h 171"/>
                <a:gd name="T22" fmla="*/ 0 w 25"/>
                <a:gd name="T23" fmla="*/ 138 h 171"/>
                <a:gd name="T24" fmla="*/ 0 w 25"/>
                <a:gd name="T25" fmla="*/ 125 h 171"/>
                <a:gd name="T26" fmla="*/ 0 w 25"/>
                <a:gd name="T27" fmla="*/ 100 h 171"/>
                <a:gd name="T28" fmla="*/ 0 w 25"/>
                <a:gd name="T29" fmla="*/ 71 h 171"/>
                <a:gd name="T30" fmla="*/ 0 w 25"/>
                <a:gd name="T31" fmla="*/ 38 h 171"/>
                <a:gd name="T32" fmla="*/ 0 w 25"/>
                <a:gd name="T33" fmla="*/ 0 h 171"/>
                <a:gd name="T34" fmla="*/ 8 w 25"/>
                <a:gd name="T35" fmla="*/ 4 h 171"/>
                <a:gd name="T36" fmla="*/ 20 w 25"/>
                <a:gd name="T37" fmla="*/ 8 h 171"/>
                <a:gd name="T38" fmla="*/ 25 w 25"/>
                <a:gd name="T39" fmla="*/ 13 h 171"/>
                <a:gd name="T40" fmla="*/ 25 w 25"/>
                <a:gd name="T41" fmla="*/ 13 h 171"/>
                <a:gd name="T42" fmla="*/ 25 w 25"/>
                <a:gd name="T43" fmla="*/ 17 h 171"/>
                <a:gd name="T44" fmla="*/ 25 w 25"/>
                <a:gd name="T45" fmla="*/ 21 h 171"/>
                <a:gd name="T46" fmla="*/ 25 w 25"/>
                <a:gd name="T47" fmla="*/ 25 h 171"/>
                <a:gd name="T48" fmla="*/ 25 w 25"/>
                <a:gd name="T49" fmla="*/ 29 h 171"/>
                <a:gd name="T50" fmla="*/ 25 w 25"/>
                <a:gd name="T51" fmla="*/ 38 h 171"/>
                <a:gd name="T52" fmla="*/ 25 w 25"/>
                <a:gd name="T53" fmla="*/ 46 h 171"/>
                <a:gd name="T54" fmla="*/ 25 w 25"/>
                <a:gd name="T55" fmla="*/ 54 h 171"/>
                <a:gd name="T56" fmla="*/ 25 w 25"/>
                <a:gd name="T57" fmla="*/ 67 h 171"/>
                <a:gd name="T58" fmla="*/ 25 w 25"/>
                <a:gd name="T59" fmla="*/ 92 h 171"/>
                <a:gd name="T60" fmla="*/ 20 w 25"/>
                <a:gd name="T61" fmla="*/ 113 h 171"/>
                <a:gd name="T62" fmla="*/ 20 w 25"/>
                <a:gd name="T63" fmla="*/ 130 h 171"/>
                <a:gd name="T64" fmla="*/ 20 w 25"/>
                <a:gd name="T65" fmla="*/ 146 h 171"/>
                <a:gd name="T66" fmla="*/ 20 w 25"/>
                <a:gd name="T67" fmla="*/ 1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171">
                  <a:moveTo>
                    <a:pt x="20" y="146"/>
                  </a:moveTo>
                  <a:lnTo>
                    <a:pt x="16" y="159"/>
                  </a:lnTo>
                  <a:lnTo>
                    <a:pt x="16" y="167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67"/>
                  </a:lnTo>
                  <a:lnTo>
                    <a:pt x="0" y="159"/>
                  </a:lnTo>
                  <a:lnTo>
                    <a:pt x="0" y="155"/>
                  </a:lnTo>
                  <a:lnTo>
                    <a:pt x="0" y="146"/>
                  </a:lnTo>
                  <a:lnTo>
                    <a:pt x="0" y="138"/>
                  </a:lnTo>
                  <a:lnTo>
                    <a:pt x="0" y="125"/>
                  </a:lnTo>
                  <a:lnTo>
                    <a:pt x="0" y="100"/>
                  </a:lnTo>
                  <a:lnTo>
                    <a:pt x="0" y="71"/>
                  </a:lnTo>
                  <a:lnTo>
                    <a:pt x="0" y="38"/>
                  </a:lnTo>
                  <a:lnTo>
                    <a:pt x="0" y="0"/>
                  </a:lnTo>
                  <a:lnTo>
                    <a:pt x="8" y="4"/>
                  </a:lnTo>
                  <a:lnTo>
                    <a:pt x="20" y="8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5" y="21"/>
                  </a:lnTo>
                  <a:lnTo>
                    <a:pt x="25" y="25"/>
                  </a:lnTo>
                  <a:lnTo>
                    <a:pt x="25" y="29"/>
                  </a:lnTo>
                  <a:lnTo>
                    <a:pt x="25" y="38"/>
                  </a:lnTo>
                  <a:lnTo>
                    <a:pt x="25" y="46"/>
                  </a:lnTo>
                  <a:lnTo>
                    <a:pt x="25" y="54"/>
                  </a:lnTo>
                  <a:lnTo>
                    <a:pt x="25" y="67"/>
                  </a:lnTo>
                  <a:lnTo>
                    <a:pt x="25" y="92"/>
                  </a:lnTo>
                  <a:lnTo>
                    <a:pt x="20" y="113"/>
                  </a:lnTo>
                  <a:lnTo>
                    <a:pt x="20" y="130"/>
                  </a:lnTo>
                  <a:lnTo>
                    <a:pt x="20" y="146"/>
                  </a:lnTo>
                  <a:lnTo>
                    <a:pt x="20" y="1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0">
              <a:extLst>
                <a:ext uri="{FF2B5EF4-FFF2-40B4-BE49-F238E27FC236}">
                  <a16:creationId xmlns:a16="http://schemas.microsoft.com/office/drawing/2014/main" id="{33C24077-E9FE-4AB9-BAC1-CA4271A7D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291" y="5033009"/>
              <a:ext cx="963930" cy="754380"/>
            </a:xfrm>
            <a:custGeom>
              <a:avLst/>
              <a:gdLst>
                <a:gd name="T0" fmla="*/ 58 w 138"/>
                <a:gd name="T1" fmla="*/ 17 h 108"/>
                <a:gd name="T2" fmla="*/ 75 w 138"/>
                <a:gd name="T3" fmla="*/ 12 h 108"/>
                <a:gd name="T4" fmla="*/ 88 w 138"/>
                <a:gd name="T5" fmla="*/ 8 h 108"/>
                <a:gd name="T6" fmla="*/ 92 w 138"/>
                <a:gd name="T7" fmla="*/ 8 h 108"/>
                <a:gd name="T8" fmla="*/ 96 w 138"/>
                <a:gd name="T9" fmla="*/ 4 h 108"/>
                <a:gd name="T10" fmla="*/ 100 w 138"/>
                <a:gd name="T11" fmla="*/ 0 h 108"/>
                <a:gd name="T12" fmla="*/ 108 w 138"/>
                <a:gd name="T13" fmla="*/ 4 h 108"/>
                <a:gd name="T14" fmla="*/ 121 w 138"/>
                <a:gd name="T15" fmla="*/ 12 h 108"/>
                <a:gd name="T16" fmla="*/ 134 w 138"/>
                <a:gd name="T17" fmla="*/ 17 h 108"/>
                <a:gd name="T18" fmla="*/ 138 w 138"/>
                <a:gd name="T19" fmla="*/ 25 h 108"/>
                <a:gd name="T20" fmla="*/ 138 w 138"/>
                <a:gd name="T21" fmla="*/ 29 h 108"/>
                <a:gd name="T22" fmla="*/ 129 w 138"/>
                <a:gd name="T23" fmla="*/ 37 h 108"/>
                <a:gd name="T24" fmla="*/ 125 w 138"/>
                <a:gd name="T25" fmla="*/ 50 h 108"/>
                <a:gd name="T26" fmla="*/ 117 w 138"/>
                <a:gd name="T27" fmla="*/ 79 h 108"/>
                <a:gd name="T28" fmla="*/ 100 w 138"/>
                <a:gd name="T29" fmla="*/ 100 h 108"/>
                <a:gd name="T30" fmla="*/ 92 w 138"/>
                <a:gd name="T31" fmla="*/ 108 h 108"/>
                <a:gd name="T32" fmla="*/ 88 w 138"/>
                <a:gd name="T33" fmla="*/ 108 h 108"/>
                <a:gd name="T34" fmla="*/ 79 w 138"/>
                <a:gd name="T35" fmla="*/ 104 h 108"/>
                <a:gd name="T36" fmla="*/ 75 w 138"/>
                <a:gd name="T37" fmla="*/ 92 h 108"/>
                <a:gd name="T38" fmla="*/ 71 w 138"/>
                <a:gd name="T39" fmla="*/ 88 h 108"/>
                <a:gd name="T40" fmla="*/ 62 w 138"/>
                <a:gd name="T41" fmla="*/ 79 h 108"/>
                <a:gd name="T42" fmla="*/ 62 w 138"/>
                <a:gd name="T43" fmla="*/ 75 h 108"/>
                <a:gd name="T44" fmla="*/ 71 w 138"/>
                <a:gd name="T45" fmla="*/ 71 h 108"/>
                <a:gd name="T46" fmla="*/ 83 w 138"/>
                <a:gd name="T47" fmla="*/ 71 h 108"/>
                <a:gd name="T48" fmla="*/ 88 w 138"/>
                <a:gd name="T49" fmla="*/ 71 h 108"/>
                <a:gd name="T50" fmla="*/ 92 w 138"/>
                <a:gd name="T51" fmla="*/ 63 h 108"/>
                <a:gd name="T52" fmla="*/ 96 w 138"/>
                <a:gd name="T53" fmla="*/ 50 h 108"/>
                <a:gd name="T54" fmla="*/ 96 w 138"/>
                <a:gd name="T55" fmla="*/ 37 h 108"/>
                <a:gd name="T56" fmla="*/ 96 w 138"/>
                <a:gd name="T57" fmla="*/ 33 h 108"/>
                <a:gd name="T58" fmla="*/ 92 w 138"/>
                <a:gd name="T59" fmla="*/ 33 h 108"/>
                <a:gd name="T60" fmla="*/ 79 w 138"/>
                <a:gd name="T61" fmla="*/ 33 h 108"/>
                <a:gd name="T62" fmla="*/ 67 w 138"/>
                <a:gd name="T63" fmla="*/ 37 h 108"/>
                <a:gd name="T64" fmla="*/ 46 w 138"/>
                <a:gd name="T65" fmla="*/ 42 h 108"/>
                <a:gd name="T66" fmla="*/ 21 w 138"/>
                <a:gd name="T67" fmla="*/ 42 h 108"/>
                <a:gd name="T68" fmla="*/ 8 w 138"/>
                <a:gd name="T69" fmla="*/ 37 h 108"/>
                <a:gd name="T70" fmla="*/ 0 w 138"/>
                <a:gd name="T71" fmla="*/ 33 h 108"/>
                <a:gd name="T72" fmla="*/ 0 w 138"/>
                <a:gd name="T73" fmla="*/ 29 h 108"/>
                <a:gd name="T74" fmla="*/ 8 w 138"/>
                <a:gd name="T75" fmla="*/ 29 h 108"/>
                <a:gd name="T76" fmla="*/ 16 w 138"/>
                <a:gd name="T77" fmla="*/ 25 h 108"/>
                <a:gd name="T78" fmla="*/ 33 w 138"/>
                <a:gd name="T79" fmla="*/ 21 h 108"/>
                <a:gd name="T80" fmla="*/ 50 w 138"/>
                <a:gd name="T81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" h="108">
                  <a:moveTo>
                    <a:pt x="50" y="17"/>
                  </a:moveTo>
                  <a:lnTo>
                    <a:pt x="58" y="17"/>
                  </a:lnTo>
                  <a:lnTo>
                    <a:pt x="67" y="12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7" y="8"/>
                  </a:lnTo>
                  <a:lnTo>
                    <a:pt x="121" y="12"/>
                  </a:lnTo>
                  <a:lnTo>
                    <a:pt x="129" y="17"/>
                  </a:lnTo>
                  <a:lnTo>
                    <a:pt x="134" y="17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4" y="33"/>
                  </a:lnTo>
                  <a:lnTo>
                    <a:pt x="129" y="37"/>
                  </a:lnTo>
                  <a:lnTo>
                    <a:pt x="125" y="42"/>
                  </a:lnTo>
                  <a:lnTo>
                    <a:pt x="125" y="50"/>
                  </a:lnTo>
                  <a:lnTo>
                    <a:pt x="121" y="58"/>
                  </a:lnTo>
                  <a:lnTo>
                    <a:pt x="117" y="79"/>
                  </a:lnTo>
                  <a:lnTo>
                    <a:pt x="104" y="92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88" y="108"/>
                  </a:lnTo>
                  <a:lnTo>
                    <a:pt x="83" y="104"/>
                  </a:lnTo>
                  <a:lnTo>
                    <a:pt x="79" y="104"/>
                  </a:lnTo>
                  <a:lnTo>
                    <a:pt x="79" y="100"/>
                  </a:lnTo>
                  <a:lnTo>
                    <a:pt x="75" y="92"/>
                  </a:lnTo>
                  <a:lnTo>
                    <a:pt x="75" y="88"/>
                  </a:lnTo>
                  <a:lnTo>
                    <a:pt x="71" y="88"/>
                  </a:lnTo>
                  <a:lnTo>
                    <a:pt x="62" y="83"/>
                  </a:lnTo>
                  <a:lnTo>
                    <a:pt x="62" y="79"/>
                  </a:lnTo>
                  <a:lnTo>
                    <a:pt x="62" y="75"/>
                  </a:lnTo>
                  <a:lnTo>
                    <a:pt x="62" y="75"/>
                  </a:lnTo>
                  <a:lnTo>
                    <a:pt x="67" y="71"/>
                  </a:lnTo>
                  <a:lnTo>
                    <a:pt x="71" y="71"/>
                  </a:lnTo>
                  <a:lnTo>
                    <a:pt x="75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8" y="71"/>
                  </a:lnTo>
                  <a:lnTo>
                    <a:pt x="88" y="67"/>
                  </a:lnTo>
                  <a:lnTo>
                    <a:pt x="92" y="63"/>
                  </a:lnTo>
                  <a:lnTo>
                    <a:pt x="92" y="58"/>
                  </a:lnTo>
                  <a:lnTo>
                    <a:pt x="96" y="50"/>
                  </a:lnTo>
                  <a:lnTo>
                    <a:pt x="96" y="42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2" y="33"/>
                  </a:lnTo>
                  <a:lnTo>
                    <a:pt x="88" y="33"/>
                  </a:lnTo>
                  <a:lnTo>
                    <a:pt x="79" y="33"/>
                  </a:lnTo>
                  <a:lnTo>
                    <a:pt x="75" y="33"/>
                  </a:lnTo>
                  <a:lnTo>
                    <a:pt x="67" y="37"/>
                  </a:lnTo>
                  <a:lnTo>
                    <a:pt x="58" y="37"/>
                  </a:lnTo>
                  <a:lnTo>
                    <a:pt x="46" y="42"/>
                  </a:lnTo>
                  <a:lnTo>
                    <a:pt x="33" y="42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2" y="25"/>
                  </a:lnTo>
                  <a:lnTo>
                    <a:pt x="16" y="25"/>
                  </a:lnTo>
                  <a:lnTo>
                    <a:pt x="25" y="21"/>
                  </a:lnTo>
                  <a:lnTo>
                    <a:pt x="33" y="21"/>
                  </a:lnTo>
                  <a:lnTo>
                    <a:pt x="42" y="21"/>
                  </a:lnTo>
                  <a:lnTo>
                    <a:pt x="50" y="17"/>
                  </a:lnTo>
                  <a:lnTo>
                    <a:pt x="5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1">
              <a:extLst>
                <a:ext uri="{FF2B5EF4-FFF2-40B4-BE49-F238E27FC236}">
                  <a16:creationId xmlns:a16="http://schemas.microsoft.com/office/drawing/2014/main" id="{20C6C43B-838B-496C-AED1-9125A4F7D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543" y="5235572"/>
              <a:ext cx="586740" cy="670560"/>
            </a:xfrm>
            <a:custGeom>
              <a:avLst/>
              <a:gdLst>
                <a:gd name="T0" fmla="*/ 50 w 84"/>
                <a:gd name="T1" fmla="*/ 0 h 96"/>
                <a:gd name="T2" fmla="*/ 59 w 84"/>
                <a:gd name="T3" fmla="*/ 0 h 96"/>
                <a:gd name="T4" fmla="*/ 67 w 84"/>
                <a:gd name="T5" fmla="*/ 0 h 96"/>
                <a:gd name="T6" fmla="*/ 75 w 84"/>
                <a:gd name="T7" fmla="*/ 4 h 96"/>
                <a:gd name="T8" fmla="*/ 79 w 84"/>
                <a:gd name="T9" fmla="*/ 8 h 96"/>
                <a:gd name="T10" fmla="*/ 84 w 84"/>
                <a:gd name="T11" fmla="*/ 13 h 96"/>
                <a:gd name="T12" fmla="*/ 84 w 84"/>
                <a:gd name="T13" fmla="*/ 21 h 96"/>
                <a:gd name="T14" fmla="*/ 84 w 84"/>
                <a:gd name="T15" fmla="*/ 25 h 96"/>
                <a:gd name="T16" fmla="*/ 75 w 84"/>
                <a:gd name="T17" fmla="*/ 34 h 96"/>
                <a:gd name="T18" fmla="*/ 67 w 84"/>
                <a:gd name="T19" fmla="*/ 46 h 96"/>
                <a:gd name="T20" fmla="*/ 59 w 84"/>
                <a:gd name="T21" fmla="*/ 59 h 96"/>
                <a:gd name="T22" fmla="*/ 50 w 84"/>
                <a:gd name="T23" fmla="*/ 67 h 96"/>
                <a:gd name="T24" fmla="*/ 42 w 84"/>
                <a:gd name="T25" fmla="*/ 71 h 96"/>
                <a:gd name="T26" fmla="*/ 25 w 84"/>
                <a:gd name="T27" fmla="*/ 88 h 96"/>
                <a:gd name="T28" fmla="*/ 13 w 84"/>
                <a:gd name="T29" fmla="*/ 92 h 96"/>
                <a:gd name="T30" fmla="*/ 8 w 84"/>
                <a:gd name="T31" fmla="*/ 96 h 96"/>
                <a:gd name="T32" fmla="*/ 4 w 84"/>
                <a:gd name="T33" fmla="*/ 96 h 96"/>
                <a:gd name="T34" fmla="*/ 0 w 84"/>
                <a:gd name="T35" fmla="*/ 96 h 96"/>
                <a:gd name="T36" fmla="*/ 0 w 84"/>
                <a:gd name="T37" fmla="*/ 88 h 96"/>
                <a:gd name="T38" fmla="*/ 4 w 84"/>
                <a:gd name="T39" fmla="*/ 84 h 96"/>
                <a:gd name="T40" fmla="*/ 13 w 84"/>
                <a:gd name="T41" fmla="*/ 75 h 96"/>
                <a:gd name="T42" fmla="*/ 21 w 84"/>
                <a:gd name="T43" fmla="*/ 63 h 96"/>
                <a:gd name="T44" fmla="*/ 29 w 84"/>
                <a:gd name="T45" fmla="*/ 54 h 96"/>
                <a:gd name="T46" fmla="*/ 38 w 84"/>
                <a:gd name="T47" fmla="*/ 42 h 96"/>
                <a:gd name="T48" fmla="*/ 42 w 84"/>
                <a:gd name="T49" fmla="*/ 34 h 96"/>
                <a:gd name="T50" fmla="*/ 46 w 84"/>
                <a:gd name="T51" fmla="*/ 29 h 96"/>
                <a:gd name="T52" fmla="*/ 50 w 84"/>
                <a:gd name="T53" fmla="*/ 21 h 96"/>
                <a:gd name="T54" fmla="*/ 50 w 84"/>
                <a:gd name="T55" fmla="*/ 17 h 96"/>
                <a:gd name="T56" fmla="*/ 50 w 84"/>
                <a:gd name="T57" fmla="*/ 0 h 96"/>
                <a:gd name="T58" fmla="*/ 50 w 84"/>
                <a:gd name="T5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4" h="96">
                  <a:moveTo>
                    <a:pt x="50" y="0"/>
                  </a:moveTo>
                  <a:lnTo>
                    <a:pt x="59" y="0"/>
                  </a:lnTo>
                  <a:lnTo>
                    <a:pt x="67" y="0"/>
                  </a:lnTo>
                  <a:lnTo>
                    <a:pt x="75" y="4"/>
                  </a:lnTo>
                  <a:lnTo>
                    <a:pt x="79" y="8"/>
                  </a:lnTo>
                  <a:lnTo>
                    <a:pt x="84" y="13"/>
                  </a:lnTo>
                  <a:lnTo>
                    <a:pt x="84" y="21"/>
                  </a:lnTo>
                  <a:lnTo>
                    <a:pt x="84" y="25"/>
                  </a:lnTo>
                  <a:lnTo>
                    <a:pt x="75" y="34"/>
                  </a:lnTo>
                  <a:lnTo>
                    <a:pt x="67" y="46"/>
                  </a:lnTo>
                  <a:lnTo>
                    <a:pt x="59" y="59"/>
                  </a:lnTo>
                  <a:lnTo>
                    <a:pt x="50" y="67"/>
                  </a:lnTo>
                  <a:lnTo>
                    <a:pt x="42" y="71"/>
                  </a:lnTo>
                  <a:lnTo>
                    <a:pt x="25" y="88"/>
                  </a:lnTo>
                  <a:lnTo>
                    <a:pt x="13" y="92"/>
                  </a:lnTo>
                  <a:lnTo>
                    <a:pt x="8" y="96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4" y="84"/>
                  </a:lnTo>
                  <a:lnTo>
                    <a:pt x="13" y="75"/>
                  </a:lnTo>
                  <a:lnTo>
                    <a:pt x="21" y="63"/>
                  </a:lnTo>
                  <a:lnTo>
                    <a:pt x="29" y="54"/>
                  </a:lnTo>
                  <a:lnTo>
                    <a:pt x="38" y="42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0" y="21"/>
                  </a:lnTo>
                  <a:lnTo>
                    <a:pt x="50" y="17"/>
                  </a:lnTo>
                  <a:lnTo>
                    <a:pt x="50" y="0"/>
                  </a:lnTo>
                  <a:lnTo>
                    <a:pt x="5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2">
              <a:extLst>
                <a:ext uri="{FF2B5EF4-FFF2-40B4-BE49-F238E27FC236}">
                  <a16:creationId xmlns:a16="http://schemas.microsoft.com/office/drawing/2014/main" id="{003B2AA8-933D-42BA-A121-26C7747C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483" y="5850252"/>
              <a:ext cx="384177" cy="523877"/>
            </a:xfrm>
            <a:custGeom>
              <a:avLst/>
              <a:gdLst>
                <a:gd name="T0" fmla="*/ 46 w 55"/>
                <a:gd name="T1" fmla="*/ 0 h 75"/>
                <a:gd name="T2" fmla="*/ 50 w 55"/>
                <a:gd name="T3" fmla="*/ 4 h 75"/>
                <a:gd name="T4" fmla="*/ 55 w 55"/>
                <a:gd name="T5" fmla="*/ 8 h 75"/>
                <a:gd name="T6" fmla="*/ 55 w 55"/>
                <a:gd name="T7" fmla="*/ 12 h 75"/>
                <a:gd name="T8" fmla="*/ 55 w 55"/>
                <a:gd name="T9" fmla="*/ 17 h 75"/>
                <a:gd name="T10" fmla="*/ 50 w 55"/>
                <a:gd name="T11" fmla="*/ 25 h 75"/>
                <a:gd name="T12" fmla="*/ 46 w 55"/>
                <a:gd name="T13" fmla="*/ 33 h 75"/>
                <a:gd name="T14" fmla="*/ 42 w 55"/>
                <a:gd name="T15" fmla="*/ 42 h 75"/>
                <a:gd name="T16" fmla="*/ 38 w 55"/>
                <a:gd name="T17" fmla="*/ 46 h 75"/>
                <a:gd name="T18" fmla="*/ 29 w 55"/>
                <a:gd name="T19" fmla="*/ 54 h 75"/>
                <a:gd name="T20" fmla="*/ 21 w 55"/>
                <a:gd name="T21" fmla="*/ 58 h 75"/>
                <a:gd name="T22" fmla="*/ 17 w 55"/>
                <a:gd name="T23" fmla="*/ 67 h 75"/>
                <a:gd name="T24" fmla="*/ 9 w 55"/>
                <a:gd name="T25" fmla="*/ 71 h 75"/>
                <a:gd name="T26" fmla="*/ 4 w 55"/>
                <a:gd name="T27" fmla="*/ 75 h 75"/>
                <a:gd name="T28" fmla="*/ 0 w 55"/>
                <a:gd name="T29" fmla="*/ 75 h 75"/>
                <a:gd name="T30" fmla="*/ 0 w 55"/>
                <a:gd name="T31" fmla="*/ 71 h 75"/>
                <a:gd name="T32" fmla="*/ 0 w 55"/>
                <a:gd name="T33" fmla="*/ 67 h 75"/>
                <a:gd name="T34" fmla="*/ 4 w 55"/>
                <a:gd name="T35" fmla="*/ 63 h 75"/>
                <a:gd name="T36" fmla="*/ 9 w 55"/>
                <a:gd name="T37" fmla="*/ 54 h 75"/>
                <a:gd name="T38" fmla="*/ 13 w 55"/>
                <a:gd name="T39" fmla="*/ 42 h 75"/>
                <a:gd name="T40" fmla="*/ 17 w 55"/>
                <a:gd name="T41" fmla="*/ 37 h 75"/>
                <a:gd name="T42" fmla="*/ 21 w 55"/>
                <a:gd name="T43" fmla="*/ 29 h 75"/>
                <a:gd name="T44" fmla="*/ 21 w 55"/>
                <a:gd name="T45" fmla="*/ 21 h 75"/>
                <a:gd name="T46" fmla="*/ 25 w 55"/>
                <a:gd name="T47" fmla="*/ 17 h 75"/>
                <a:gd name="T48" fmla="*/ 21 w 55"/>
                <a:gd name="T49" fmla="*/ 8 h 75"/>
                <a:gd name="T50" fmla="*/ 21 w 55"/>
                <a:gd name="T51" fmla="*/ 4 h 75"/>
                <a:gd name="T52" fmla="*/ 21 w 55"/>
                <a:gd name="T53" fmla="*/ 4 h 75"/>
                <a:gd name="T54" fmla="*/ 25 w 55"/>
                <a:gd name="T55" fmla="*/ 0 h 75"/>
                <a:gd name="T56" fmla="*/ 25 w 55"/>
                <a:gd name="T57" fmla="*/ 0 h 75"/>
                <a:gd name="T58" fmla="*/ 29 w 55"/>
                <a:gd name="T59" fmla="*/ 0 h 75"/>
                <a:gd name="T60" fmla="*/ 34 w 55"/>
                <a:gd name="T61" fmla="*/ 0 h 75"/>
                <a:gd name="T62" fmla="*/ 38 w 55"/>
                <a:gd name="T63" fmla="*/ 0 h 75"/>
                <a:gd name="T64" fmla="*/ 46 w 55"/>
                <a:gd name="T65" fmla="*/ 0 h 75"/>
                <a:gd name="T66" fmla="*/ 46 w 55"/>
                <a:gd name="T6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75">
                  <a:moveTo>
                    <a:pt x="46" y="0"/>
                  </a:moveTo>
                  <a:lnTo>
                    <a:pt x="50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7"/>
                  </a:lnTo>
                  <a:lnTo>
                    <a:pt x="50" y="25"/>
                  </a:lnTo>
                  <a:lnTo>
                    <a:pt x="46" y="33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29" y="54"/>
                  </a:lnTo>
                  <a:lnTo>
                    <a:pt x="21" y="58"/>
                  </a:lnTo>
                  <a:lnTo>
                    <a:pt x="17" y="67"/>
                  </a:lnTo>
                  <a:lnTo>
                    <a:pt x="9" y="71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3"/>
                  </a:lnTo>
                  <a:lnTo>
                    <a:pt x="9" y="54"/>
                  </a:lnTo>
                  <a:lnTo>
                    <a:pt x="13" y="42"/>
                  </a:lnTo>
                  <a:lnTo>
                    <a:pt x="17" y="37"/>
                  </a:lnTo>
                  <a:lnTo>
                    <a:pt x="21" y="29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id="{86E726C7-E4F6-48CB-897A-774CBAAC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110" y="5968999"/>
              <a:ext cx="852170" cy="230507"/>
            </a:xfrm>
            <a:custGeom>
              <a:avLst/>
              <a:gdLst>
                <a:gd name="T0" fmla="*/ 25 w 122"/>
                <a:gd name="T1" fmla="*/ 16 h 33"/>
                <a:gd name="T2" fmla="*/ 34 w 122"/>
                <a:gd name="T3" fmla="*/ 12 h 33"/>
                <a:gd name="T4" fmla="*/ 42 w 122"/>
                <a:gd name="T5" fmla="*/ 12 h 33"/>
                <a:gd name="T6" fmla="*/ 55 w 122"/>
                <a:gd name="T7" fmla="*/ 8 h 33"/>
                <a:gd name="T8" fmla="*/ 67 w 122"/>
                <a:gd name="T9" fmla="*/ 4 h 33"/>
                <a:gd name="T10" fmla="*/ 80 w 122"/>
                <a:gd name="T11" fmla="*/ 4 h 33"/>
                <a:gd name="T12" fmla="*/ 92 w 122"/>
                <a:gd name="T13" fmla="*/ 0 h 33"/>
                <a:gd name="T14" fmla="*/ 96 w 122"/>
                <a:gd name="T15" fmla="*/ 0 h 33"/>
                <a:gd name="T16" fmla="*/ 101 w 122"/>
                <a:gd name="T17" fmla="*/ 0 h 33"/>
                <a:gd name="T18" fmla="*/ 109 w 122"/>
                <a:gd name="T19" fmla="*/ 0 h 33"/>
                <a:gd name="T20" fmla="*/ 113 w 122"/>
                <a:gd name="T21" fmla="*/ 0 h 33"/>
                <a:gd name="T22" fmla="*/ 117 w 122"/>
                <a:gd name="T23" fmla="*/ 4 h 33"/>
                <a:gd name="T24" fmla="*/ 122 w 122"/>
                <a:gd name="T25" fmla="*/ 8 h 33"/>
                <a:gd name="T26" fmla="*/ 117 w 122"/>
                <a:gd name="T27" fmla="*/ 16 h 33"/>
                <a:gd name="T28" fmla="*/ 113 w 122"/>
                <a:gd name="T29" fmla="*/ 16 h 33"/>
                <a:gd name="T30" fmla="*/ 109 w 122"/>
                <a:gd name="T31" fmla="*/ 20 h 33"/>
                <a:gd name="T32" fmla="*/ 101 w 122"/>
                <a:gd name="T33" fmla="*/ 20 h 33"/>
                <a:gd name="T34" fmla="*/ 88 w 122"/>
                <a:gd name="T35" fmla="*/ 25 h 33"/>
                <a:gd name="T36" fmla="*/ 71 w 122"/>
                <a:gd name="T37" fmla="*/ 29 h 33"/>
                <a:gd name="T38" fmla="*/ 50 w 122"/>
                <a:gd name="T39" fmla="*/ 29 h 33"/>
                <a:gd name="T40" fmla="*/ 34 w 122"/>
                <a:gd name="T41" fmla="*/ 33 h 33"/>
                <a:gd name="T42" fmla="*/ 0 w 122"/>
                <a:gd name="T43" fmla="*/ 33 h 33"/>
                <a:gd name="T44" fmla="*/ 0 w 122"/>
                <a:gd name="T45" fmla="*/ 16 h 33"/>
                <a:gd name="T46" fmla="*/ 13 w 122"/>
                <a:gd name="T47" fmla="*/ 16 h 33"/>
                <a:gd name="T48" fmla="*/ 25 w 122"/>
                <a:gd name="T49" fmla="*/ 16 h 33"/>
                <a:gd name="T50" fmla="*/ 25 w 122"/>
                <a:gd name="T5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2" h="33">
                  <a:moveTo>
                    <a:pt x="25" y="16"/>
                  </a:moveTo>
                  <a:lnTo>
                    <a:pt x="34" y="12"/>
                  </a:lnTo>
                  <a:lnTo>
                    <a:pt x="42" y="12"/>
                  </a:lnTo>
                  <a:lnTo>
                    <a:pt x="55" y="8"/>
                  </a:lnTo>
                  <a:lnTo>
                    <a:pt x="67" y="4"/>
                  </a:lnTo>
                  <a:lnTo>
                    <a:pt x="80" y="4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4"/>
                  </a:lnTo>
                  <a:lnTo>
                    <a:pt x="122" y="8"/>
                  </a:lnTo>
                  <a:lnTo>
                    <a:pt x="117" y="16"/>
                  </a:lnTo>
                  <a:lnTo>
                    <a:pt x="113" y="16"/>
                  </a:lnTo>
                  <a:lnTo>
                    <a:pt x="109" y="20"/>
                  </a:lnTo>
                  <a:lnTo>
                    <a:pt x="101" y="20"/>
                  </a:lnTo>
                  <a:lnTo>
                    <a:pt x="88" y="25"/>
                  </a:lnTo>
                  <a:lnTo>
                    <a:pt x="71" y="29"/>
                  </a:lnTo>
                  <a:lnTo>
                    <a:pt x="50" y="29"/>
                  </a:lnTo>
                  <a:lnTo>
                    <a:pt x="34" y="33"/>
                  </a:lnTo>
                  <a:lnTo>
                    <a:pt x="0" y="33"/>
                  </a:lnTo>
                  <a:lnTo>
                    <a:pt x="0" y="16"/>
                  </a:lnTo>
                  <a:lnTo>
                    <a:pt x="13" y="16"/>
                  </a:lnTo>
                  <a:lnTo>
                    <a:pt x="25" y="16"/>
                  </a:lnTo>
                  <a:lnTo>
                    <a:pt x="25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4">
              <a:extLst>
                <a:ext uri="{FF2B5EF4-FFF2-40B4-BE49-F238E27FC236}">
                  <a16:creationId xmlns:a16="http://schemas.microsoft.com/office/drawing/2014/main" id="{8A84CA4E-720D-48F3-BD11-73CB2C40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741" y="6290309"/>
              <a:ext cx="1431927" cy="286387"/>
            </a:xfrm>
            <a:custGeom>
              <a:avLst/>
              <a:gdLst>
                <a:gd name="T0" fmla="*/ 205 w 205"/>
                <a:gd name="T1" fmla="*/ 16 h 41"/>
                <a:gd name="T2" fmla="*/ 201 w 205"/>
                <a:gd name="T3" fmla="*/ 20 h 41"/>
                <a:gd name="T4" fmla="*/ 197 w 205"/>
                <a:gd name="T5" fmla="*/ 25 h 41"/>
                <a:gd name="T6" fmla="*/ 189 w 205"/>
                <a:gd name="T7" fmla="*/ 25 h 41"/>
                <a:gd name="T8" fmla="*/ 180 w 205"/>
                <a:gd name="T9" fmla="*/ 25 h 41"/>
                <a:gd name="T10" fmla="*/ 172 w 205"/>
                <a:gd name="T11" fmla="*/ 25 h 41"/>
                <a:gd name="T12" fmla="*/ 164 w 205"/>
                <a:gd name="T13" fmla="*/ 25 h 41"/>
                <a:gd name="T14" fmla="*/ 155 w 205"/>
                <a:gd name="T15" fmla="*/ 29 h 41"/>
                <a:gd name="T16" fmla="*/ 147 w 205"/>
                <a:gd name="T17" fmla="*/ 29 h 41"/>
                <a:gd name="T18" fmla="*/ 134 w 205"/>
                <a:gd name="T19" fmla="*/ 29 h 41"/>
                <a:gd name="T20" fmla="*/ 122 w 205"/>
                <a:gd name="T21" fmla="*/ 29 h 41"/>
                <a:gd name="T22" fmla="*/ 109 w 205"/>
                <a:gd name="T23" fmla="*/ 33 h 41"/>
                <a:gd name="T24" fmla="*/ 92 w 205"/>
                <a:gd name="T25" fmla="*/ 33 h 41"/>
                <a:gd name="T26" fmla="*/ 76 w 205"/>
                <a:gd name="T27" fmla="*/ 33 h 41"/>
                <a:gd name="T28" fmla="*/ 63 w 205"/>
                <a:gd name="T29" fmla="*/ 37 h 41"/>
                <a:gd name="T30" fmla="*/ 55 w 205"/>
                <a:gd name="T31" fmla="*/ 37 h 41"/>
                <a:gd name="T32" fmla="*/ 42 w 205"/>
                <a:gd name="T33" fmla="*/ 37 h 41"/>
                <a:gd name="T34" fmla="*/ 38 w 205"/>
                <a:gd name="T35" fmla="*/ 41 h 41"/>
                <a:gd name="T36" fmla="*/ 30 w 205"/>
                <a:gd name="T37" fmla="*/ 41 h 41"/>
                <a:gd name="T38" fmla="*/ 26 w 205"/>
                <a:gd name="T39" fmla="*/ 41 h 41"/>
                <a:gd name="T40" fmla="*/ 26 w 205"/>
                <a:gd name="T41" fmla="*/ 41 h 41"/>
                <a:gd name="T42" fmla="*/ 21 w 205"/>
                <a:gd name="T43" fmla="*/ 41 h 41"/>
                <a:gd name="T44" fmla="*/ 17 w 205"/>
                <a:gd name="T45" fmla="*/ 37 h 41"/>
                <a:gd name="T46" fmla="*/ 9 w 205"/>
                <a:gd name="T47" fmla="*/ 29 h 41"/>
                <a:gd name="T48" fmla="*/ 0 w 205"/>
                <a:gd name="T49" fmla="*/ 25 h 41"/>
                <a:gd name="T50" fmla="*/ 13 w 205"/>
                <a:gd name="T51" fmla="*/ 25 h 41"/>
                <a:gd name="T52" fmla="*/ 21 w 205"/>
                <a:gd name="T53" fmla="*/ 20 h 41"/>
                <a:gd name="T54" fmla="*/ 30 w 205"/>
                <a:gd name="T55" fmla="*/ 20 h 41"/>
                <a:gd name="T56" fmla="*/ 34 w 205"/>
                <a:gd name="T57" fmla="*/ 20 h 41"/>
                <a:gd name="T58" fmla="*/ 42 w 205"/>
                <a:gd name="T59" fmla="*/ 20 h 41"/>
                <a:gd name="T60" fmla="*/ 46 w 205"/>
                <a:gd name="T61" fmla="*/ 16 h 41"/>
                <a:gd name="T62" fmla="*/ 59 w 205"/>
                <a:gd name="T63" fmla="*/ 16 h 41"/>
                <a:gd name="T64" fmla="*/ 67 w 205"/>
                <a:gd name="T65" fmla="*/ 12 h 41"/>
                <a:gd name="T66" fmla="*/ 97 w 205"/>
                <a:gd name="T67" fmla="*/ 8 h 41"/>
                <a:gd name="T68" fmla="*/ 122 w 205"/>
                <a:gd name="T69" fmla="*/ 4 h 41"/>
                <a:gd name="T70" fmla="*/ 138 w 205"/>
                <a:gd name="T71" fmla="*/ 0 h 41"/>
                <a:gd name="T72" fmla="*/ 147 w 205"/>
                <a:gd name="T73" fmla="*/ 0 h 41"/>
                <a:gd name="T74" fmla="*/ 159 w 205"/>
                <a:gd name="T75" fmla="*/ 0 h 41"/>
                <a:gd name="T76" fmla="*/ 168 w 205"/>
                <a:gd name="T77" fmla="*/ 0 h 41"/>
                <a:gd name="T78" fmla="*/ 184 w 205"/>
                <a:gd name="T79" fmla="*/ 0 h 41"/>
                <a:gd name="T80" fmla="*/ 189 w 205"/>
                <a:gd name="T81" fmla="*/ 4 h 41"/>
                <a:gd name="T82" fmla="*/ 193 w 205"/>
                <a:gd name="T83" fmla="*/ 4 h 41"/>
                <a:gd name="T84" fmla="*/ 197 w 205"/>
                <a:gd name="T85" fmla="*/ 8 h 41"/>
                <a:gd name="T86" fmla="*/ 201 w 205"/>
                <a:gd name="T87" fmla="*/ 12 h 41"/>
                <a:gd name="T88" fmla="*/ 201 w 205"/>
                <a:gd name="T89" fmla="*/ 16 h 41"/>
                <a:gd name="T90" fmla="*/ 205 w 205"/>
                <a:gd name="T91" fmla="*/ 16 h 41"/>
                <a:gd name="T92" fmla="*/ 205 w 205"/>
                <a:gd name="T9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5" h="41">
                  <a:moveTo>
                    <a:pt x="205" y="16"/>
                  </a:moveTo>
                  <a:lnTo>
                    <a:pt x="201" y="20"/>
                  </a:lnTo>
                  <a:lnTo>
                    <a:pt x="197" y="25"/>
                  </a:lnTo>
                  <a:lnTo>
                    <a:pt x="189" y="25"/>
                  </a:lnTo>
                  <a:lnTo>
                    <a:pt x="180" y="25"/>
                  </a:lnTo>
                  <a:lnTo>
                    <a:pt x="172" y="25"/>
                  </a:lnTo>
                  <a:lnTo>
                    <a:pt x="164" y="25"/>
                  </a:lnTo>
                  <a:lnTo>
                    <a:pt x="155" y="29"/>
                  </a:lnTo>
                  <a:lnTo>
                    <a:pt x="147" y="29"/>
                  </a:lnTo>
                  <a:lnTo>
                    <a:pt x="134" y="29"/>
                  </a:lnTo>
                  <a:lnTo>
                    <a:pt x="122" y="29"/>
                  </a:lnTo>
                  <a:lnTo>
                    <a:pt x="109" y="33"/>
                  </a:lnTo>
                  <a:lnTo>
                    <a:pt x="92" y="33"/>
                  </a:lnTo>
                  <a:lnTo>
                    <a:pt x="76" y="33"/>
                  </a:lnTo>
                  <a:lnTo>
                    <a:pt x="63" y="37"/>
                  </a:lnTo>
                  <a:lnTo>
                    <a:pt x="55" y="37"/>
                  </a:lnTo>
                  <a:lnTo>
                    <a:pt x="42" y="37"/>
                  </a:lnTo>
                  <a:lnTo>
                    <a:pt x="38" y="41"/>
                  </a:lnTo>
                  <a:lnTo>
                    <a:pt x="30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7" y="37"/>
                  </a:lnTo>
                  <a:lnTo>
                    <a:pt x="9" y="29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1" y="20"/>
                  </a:lnTo>
                  <a:lnTo>
                    <a:pt x="30" y="20"/>
                  </a:lnTo>
                  <a:lnTo>
                    <a:pt x="34" y="20"/>
                  </a:lnTo>
                  <a:lnTo>
                    <a:pt x="42" y="20"/>
                  </a:lnTo>
                  <a:lnTo>
                    <a:pt x="46" y="16"/>
                  </a:lnTo>
                  <a:lnTo>
                    <a:pt x="59" y="16"/>
                  </a:lnTo>
                  <a:lnTo>
                    <a:pt x="67" y="12"/>
                  </a:lnTo>
                  <a:lnTo>
                    <a:pt x="97" y="8"/>
                  </a:lnTo>
                  <a:lnTo>
                    <a:pt x="122" y="4"/>
                  </a:lnTo>
                  <a:lnTo>
                    <a:pt x="138" y="0"/>
                  </a:lnTo>
                  <a:lnTo>
                    <a:pt x="147" y="0"/>
                  </a:lnTo>
                  <a:lnTo>
                    <a:pt x="159" y="0"/>
                  </a:lnTo>
                  <a:lnTo>
                    <a:pt x="168" y="0"/>
                  </a:lnTo>
                  <a:lnTo>
                    <a:pt x="184" y="0"/>
                  </a:lnTo>
                  <a:lnTo>
                    <a:pt x="189" y="4"/>
                  </a:lnTo>
                  <a:lnTo>
                    <a:pt x="193" y="4"/>
                  </a:lnTo>
                  <a:lnTo>
                    <a:pt x="197" y="8"/>
                  </a:lnTo>
                  <a:lnTo>
                    <a:pt x="201" y="12"/>
                  </a:lnTo>
                  <a:lnTo>
                    <a:pt x="201" y="16"/>
                  </a:lnTo>
                  <a:lnTo>
                    <a:pt x="205" y="16"/>
                  </a:lnTo>
                  <a:lnTo>
                    <a:pt x="205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7BA5F374-9612-48A8-947F-BF3EE311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600" y="5759449"/>
              <a:ext cx="258447" cy="1662430"/>
            </a:xfrm>
            <a:custGeom>
              <a:avLst/>
              <a:gdLst>
                <a:gd name="T0" fmla="*/ 37 w 37"/>
                <a:gd name="T1" fmla="*/ 109 h 238"/>
                <a:gd name="T2" fmla="*/ 37 w 37"/>
                <a:gd name="T3" fmla="*/ 130 h 238"/>
                <a:gd name="T4" fmla="*/ 37 w 37"/>
                <a:gd name="T5" fmla="*/ 147 h 238"/>
                <a:gd name="T6" fmla="*/ 37 w 37"/>
                <a:gd name="T7" fmla="*/ 163 h 238"/>
                <a:gd name="T8" fmla="*/ 37 w 37"/>
                <a:gd name="T9" fmla="*/ 176 h 238"/>
                <a:gd name="T10" fmla="*/ 33 w 37"/>
                <a:gd name="T11" fmla="*/ 188 h 238"/>
                <a:gd name="T12" fmla="*/ 33 w 37"/>
                <a:gd name="T13" fmla="*/ 201 h 238"/>
                <a:gd name="T14" fmla="*/ 33 w 37"/>
                <a:gd name="T15" fmla="*/ 209 h 238"/>
                <a:gd name="T16" fmla="*/ 33 w 37"/>
                <a:gd name="T17" fmla="*/ 218 h 238"/>
                <a:gd name="T18" fmla="*/ 29 w 37"/>
                <a:gd name="T19" fmla="*/ 226 h 238"/>
                <a:gd name="T20" fmla="*/ 29 w 37"/>
                <a:gd name="T21" fmla="*/ 230 h 238"/>
                <a:gd name="T22" fmla="*/ 25 w 37"/>
                <a:gd name="T23" fmla="*/ 234 h 238"/>
                <a:gd name="T24" fmla="*/ 21 w 37"/>
                <a:gd name="T25" fmla="*/ 238 h 238"/>
                <a:gd name="T26" fmla="*/ 21 w 37"/>
                <a:gd name="T27" fmla="*/ 234 h 238"/>
                <a:gd name="T28" fmla="*/ 16 w 37"/>
                <a:gd name="T29" fmla="*/ 234 h 238"/>
                <a:gd name="T30" fmla="*/ 12 w 37"/>
                <a:gd name="T31" fmla="*/ 230 h 238"/>
                <a:gd name="T32" fmla="*/ 12 w 37"/>
                <a:gd name="T33" fmla="*/ 222 h 238"/>
                <a:gd name="T34" fmla="*/ 12 w 37"/>
                <a:gd name="T35" fmla="*/ 218 h 238"/>
                <a:gd name="T36" fmla="*/ 12 w 37"/>
                <a:gd name="T37" fmla="*/ 209 h 238"/>
                <a:gd name="T38" fmla="*/ 8 w 37"/>
                <a:gd name="T39" fmla="*/ 201 h 238"/>
                <a:gd name="T40" fmla="*/ 8 w 37"/>
                <a:gd name="T41" fmla="*/ 188 h 238"/>
                <a:gd name="T42" fmla="*/ 8 w 37"/>
                <a:gd name="T43" fmla="*/ 172 h 238"/>
                <a:gd name="T44" fmla="*/ 8 w 37"/>
                <a:gd name="T45" fmla="*/ 155 h 238"/>
                <a:gd name="T46" fmla="*/ 8 w 37"/>
                <a:gd name="T47" fmla="*/ 134 h 238"/>
                <a:gd name="T48" fmla="*/ 8 w 37"/>
                <a:gd name="T49" fmla="*/ 113 h 238"/>
                <a:gd name="T50" fmla="*/ 8 w 37"/>
                <a:gd name="T51" fmla="*/ 92 h 238"/>
                <a:gd name="T52" fmla="*/ 8 w 37"/>
                <a:gd name="T53" fmla="*/ 71 h 238"/>
                <a:gd name="T54" fmla="*/ 8 w 37"/>
                <a:gd name="T55" fmla="*/ 55 h 238"/>
                <a:gd name="T56" fmla="*/ 8 w 37"/>
                <a:gd name="T57" fmla="*/ 42 h 238"/>
                <a:gd name="T58" fmla="*/ 8 w 37"/>
                <a:gd name="T59" fmla="*/ 34 h 238"/>
                <a:gd name="T60" fmla="*/ 8 w 37"/>
                <a:gd name="T61" fmla="*/ 25 h 238"/>
                <a:gd name="T62" fmla="*/ 4 w 37"/>
                <a:gd name="T63" fmla="*/ 17 h 238"/>
                <a:gd name="T64" fmla="*/ 4 w 37"/>
                <a:gd name="T65" fmla="*/ 13 h 238"/>
                <a:gd name="T66" fmla="*/ 0 w 37"/>
                <a:gd name="T67" fmla="*/ 13 h 238"/>
                <a:gd name="T68" fmla="*/ 0 w 37"/>
                <a:gd name="T69" fmla="*/ 9 h 238"/>
                <a:gd name="T70" fmla="*/ 0 w 37"/>
                <a:gd name="T71" fmla="*/ 4 h 238"/>
                <a:gd name="T72" fmla="*/ 4 w 37"/>
                <a:gd name="T73" fmla="*/ 4 h 238"/>
                <a:gd name="T74" fmla="*/ 8 w 37"/>
                <a:gd name="T75" fmla="*/ 0 h 238"/>
                <a:gd name="T76" fmla="*/ 12 w 37"/>
                <a:gd name="T77" fmla="*/ 0 h 238"/>
                <a:gd name="T78" fmla="*/ 16 w 37"/>
                <a:gd name="T79" fmla="*/ 0 h 238"/>
                <a:gd name="T80" fmla="*/ 25 w 37"/>
                <a:gd name="T81" fmla="*/ 4 h 238"/>
                <a:gd name="T82" fmla="*/ 29 w 37"/>
                <a:gd name="T83" fmla="*/ 9 h 238"/>
                <a:gd name="T84" fmla="*/ 33 w 37"/>
                <a:gd name="T85" fmla="*/ 9 h 238"/>
                <a:gd name="T86" fmla="*/ 37 w 37"/>
                <a:gd name="T87" fmla="*/ 13 h 238"/>
                <a:gd name="T88" fmla="*/ 37 w 37"/>
                <a:gd name="T89" fmla="*/ 13 h 238"/>
                <a:gd name="T90" fmla="*/ 37 w 37"/>
                <a:gd name="T91" fmla="*/ 17 h 238"/>
                <a:gd name="T92" fmla="*/ 37 w 37"/>
                <a:gd name="T93" fmla="*/ 21 h 238"/>
                <a:gd name="T94" fmla="*/ 37 w 37"/>
                <a:gd name="T95" fmla="*/ 30 h 238"/>
                <a:gd name="T96" fmla="*/ 37 w 37"/>
                <a:gd name="T97" fmla="*/ 42 h 238"/>
                <a:gd name="T98" fmla="*/ 37 w 37"/>
                <a:gd name="T99" fmla="*/ 55 h 238"/>
                <a:gd name="T100" fmla="*/ 37 w 37"/>
                <a:gd name="T101" fmla="*/ 67 h 238"/>
                <a:gd name="T102" fmla="*/ 37 w 37"/>
                <a:gd name="T103" fmla="*/ 88 h 238"/>
                <a:gd name="T104" fmla="*/ 37 w 37"/>
                <a:gd name="T105" fmla="*/ 109 h 238"/>
                <a:gd name="T106" fmla="*/ 37 w 37"/>
                <a:gd name="T107" fmla="*/ 10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238">
                  <a:moveTo>
                    <a:pt x="37" y="109"/>
                  </a:moveTo>
                  <a:lnTo>
                    <a:pt x="37" y="130"/>
                  </a:lnTo>
                  <a:lnTo>
                    <a:pt x="37" y="147"/>
                  </a:lnTo>
                  <a:lnTo>
                    <a:pt x="37" y="163"/>
                  </a:lnTo>
                  <a:lnTo>
                    <a:pt x="37" y="176"/>
                  </a:lnTo>
                  <a:lnTo>
                    <a:pt x="33" y="188"/>
                  </a:lnTo>
                  <a:lnTo>
                    <a:pt x="33" y="201"/>
                  </a:lnTo>
                  <a:lnTo>
                    <a:pt x="33" y="209"/>
                  </a:lnTo>
                  <a:lnTo>
                    <a:pt x="33" y="218"/>
                  </a:lnTo>
                  <a:lnTo>
                    <a:pt x="29" y="226"/>
                  </a:lnTo>
                  <a:lnTo>
                    <a:pt x="29" y="230"/>
                  </a:lnTo>
                  <a:lnTo>
                    <a:pt x="25" y="234"/>
                  </a:lnTo>
                  <a:lnTo>
                    <a:pt x="21" y="238"/>
                  </a:lnTo>
                  <a:lnTo>
                    <a:pt x="21" y="234"/>
                  </a:lnTo>
                  <a:lnTo>
                    <a:pt x="16" y="234"/>
                  </a:lnTo>
                  <a:lnTo>
                    <a:pt x="12" y="230"/>
                  </a:lnTo>
                  <a:lnTo>
                    <a:pt x="12" y="222"/>
                  </a:lnTo>
                  <a:lnTo>
                    <a:pt x="12" y="218"/>
                  </a:lnTo>
                  <a:lnTo>
                    <a:pt x="12" y="209"/>
                  </a:lnTo>
                  <a:lnTo>
                    <a:pt x="8" y="201"/>
                  </a:lnTo>
                  <a:lnTo>
                    <a:pt x="8" y="188"/>
                  </a:lnTo>
                  <a:lnTo>
                    <a:pt x="8" y="172"/>
                  </a:lnTo>
                  <a:lnTo>
                    <a:pt x="8" y="155"/>
                  </a:lnTo>
                  <a:lnTo>
                    <a:pt x="8" y="134"/>
                  </a:lnTo>
                  <a:lnTo>
                    <a:pt x="8" y="113"/>
                  </a:lnTo>
                  <a:lnTo>
                    <a:pt x="8" y="92"/>
                  </a:lnTo>
                  <a:lnTo>
                    <a:pt x="8" y="71"/>
                  </a:lnTo>
                  <a:lnTo>
                    <a:pt x="8" y="55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7"/>
                  </a:lnTo>
                  <a:lnTo>
                    <a:pt x="37" y="21"/>
                  </a:lnTo>
                  <a:lnTo>
                    <a:pt x="37" y="30"/>
                  </a:lnTo>
                  <a:lnTo>
                    <a:pt x="37" y="42"/>
                  </a:lnTo>
                  <a:lnTo>
                    <a:pt x="37" y="55"/>
                  </a:lnTo>
                  <a:lnTo>
                    <a:pt x="37" y="67"/>
                  </a:lnTo>
                  <a:lnTo>
                    <a:pt x="37" y="88"/>
                  </a:lnTo>
                  <a:lnTo>
                    <a:pt x="37" y="109"/>
                  </a:lnTo>
                  <a:lnTo>
                    <a:pt x="37" y="1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7887E54F-EA87-444A-B316-0E6C9B871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361" y="5612762"/>
              <a:ext cx="873127" cy="1522730"/>
            </a:xfrm>
            <a:custGeom>
              <a:avLst/>
              <a:gdLst>
                <a:gd name="T0" fmla="*/ 67 w 125"/>
                <a:gd name="T1" fmla="*/ 184 h 218"/>
                <a:gd name="T2" fmla="*/ 58 w 125"/>
                <a:gd name="T3" fmla="*/ 180 h 218"/>
                <a:gd name="T4" fmla="*/ 58 w 125"/>
                <a:gd name="T5" fmla="*/ 172 h 218"/>
                <a:gd name="T6" fmla="*/ 67 w 125"/>
                <a:gd name="T7" fmla="*/ 172 h 218"/>
                <a:gd name="T8" fmla="*/ 79 w 125"/>
                <a:gd name="T9" fmla="*/ 172 h 218"/>
                <a:gd name="T10" fmla="*/ 88 w 125"/>
                <a:gd name="T11" fmla="*/ 172 h 218"/>
                <a:gd name="T12" fmla="*/ 92 w 125"/>
                <a:gd name="T13" fmla="*/ 168 h 218"/>
                <a:gd name="T14" fmla="*/ 92 w 125"/>
                <a:gd name="T15" fmla="*/ 155 h 218"/>
                <a:gd name="T16" fmla="*/ 92 w 125"/>
                <a:gd name="T17" fmla="*/ 138 h 218"/>
                <a:gd name="T18" fmla="*/ 96 w 125"/>
                <a:gd name="T19" fmla="*/ 113 h 218"/>
                <a:gd name="T20" fmla="*/ 92 w 125"/>
                <a:gd name="T21" fmla="*/ 80 h 218"/>
                <a:gd name="T22" fmla="*/ 92 w 125"/>
                <a:gd name="T23" fmla="*/ 55 h 218"/>
                <a:gd name="T24" fmla="*/ 92 w 125"/>
                <a:gd name="T25" fmla="*/ 38 h 218"/>
                <a:gd name="T26" fmla="*/ 92 w 125"/>
                <a:gd name="T27" fmla="*/ 30 h 218"/>
                <a:gd name="T28" fmla="*/ 88 w 125"/>
                <a:gd name="T29" fmla="*/ 25 h 218"/>
                <a:gd name="T30" fmla="*/ 71 w 125"/>
                <a:gd name="T31" fmla="*/ 25 h 218"/>
                <a:gd name="T32" fmla="*/ 42 w 125"/>
                <a:gd name="T33" fmla="*/ 30 h 218"/>
                <a:gd name="T34" fmla="*/ 12 w 125"/>
                <a:gd name="T35" fmla="*/ 34 h 218"/>
                <a:gd name="T36" fmla="*/ 0 w 125"/>
                <a:gd name="T37" fmla="*/ 13 h 218"/>
                <a:gd name="T38" fmla="*/ 37 w 125"/>
                <a:gd name="T39" fmla="*/ 13 h 218"/>
                <a:gd name="T40" fmla="*/ 62 w 125"/>
                <a:gd name="T41" fmla="*/ 9 h 218"/>
                <a:gd name="T42" fmla="*/ 75 w 125"/>
                <a:gd name="T43" fmla="*/ 5 h 218"/>
                <a:gd name="T44" fmla="*/ 83 w 125"/>
                <a:gd name="T45" fmla="*/ 5 h 218"/>
                <a:gd name="T46" fmla="*/ 92 w 125"/>
                <a:gd name="T47" fmla="*/ 0 h 218"/>
                <a:gd name="T48" fmla="*/ 100 w 125"/>
                <a:gd name="T49" fmla="*/ 0 h 218"/>
                <a:gd name="T50" fmla="*/ 113 w 125"/>
                <a:gd name="T51" fmla="*/ 9 h 218"/>
                <a:gd name="T52" fmla="*/ 121 w 125"/>
                <a:gd name="T53" fmla="*/ 13 h 218"/>
                <a:gd name="T54" fmla="*/ 125 w 125"/>
                <a:gd name="T55" fmla="*/ 17 h 218"/>
                <a:gd name="T56" fmla="*/ 121 w 125"/>
                <a:gd name="T57" fmla="*/ 30 h 218"/>
                <a:gd name="T58" fmla="*/ 117 w 125"/>
                <a:gd name="T59" fmla="*/ 34 h 218"/>
                <a:gd name="T60" fmla="*/ 117 w 125"/>
                <a:gd name="T61" fmla="*/ 46 h 218"/>
                <a:gd name="T62" fmla="*/ 117 w 125"/>
                <a:gd name="T63" fmla="*/ 63 h 218"/>
                <a:gd name="T64" fmla="*/ 117 w 125"/>
                <a:gd name="T65" fmla="*/ 88 h 218"/>
                <a:gd name="T66" fmla="*/ 121 w 125"/>
                <a:gd name="T67" fmla="*/ 138 h 218"/>
                <a:gd name="T68" fmla="*/ 117 w 125"/>
                <a:gd name="T69" fmla="*/ 172 h 218"/>
                <a:gd name="T70" fmla="*/ 113 w 125"/>
                <a:gd name="T71" fmla="*/ 193 h 218"/>
                <a:gd name="T72" fmla="*/ 108 w 125"/>
                <a:gd name="T73" fmla="*/ 205 h 218"/>
                <a:gd name="T74" fmla="*/ 100 w 125"/>
                <a:gd name="T75" fmla="*/ 213 h 218"/>
                <a:gd name="T76" fmla="*/ 92 w 125"/>
                <a:gd name="T77" fmla="*/ 218 h 218"/>
                <a:gd name="T78" fmla="*/ 88 w 125"/>
                <a:gd name="T79" fmla="*/ 213 h 218"/>
                <a:gd name="T80" fmla="*/ 83 w 125"/>
                <a:gd name="T81" fmla="*/ 205 h 218"/>
                <a:gd name="T82" fmla="*/ 79 w 125"/>
                <a:gd name="T83" fmla="*/ 197 h 218"/>
                <a:gd name="T84" fmla="*/ 71 w 125"/>
                <a:gd name="T85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218">
                  <a:moveTo>
                    <a:pt x="71" y="188"/>
                  </a:moveTo>
                  <a:lnTo>
                    <a:pt x="67" y="184"/>
                  </a:lnTo>
                  <a:lnTo>
                    <a:pt x="62" y="180"/>
                  </a:lnTo>
                  <a:lnTo>
                    <a:pt x="58" y="180"/>
                  </a:lnTo>
                  <a:lnTo>
                    <a:pt x="58" y="176"/>
                  </a:lnTo>
                  <a:lnTo>
                    <a:pt x="58" y="172"/>
                  </a:lnTo>
                  <a:lnTo>
                    <a:pt x="62" y="172"/>
                  </a:lnTo>
                  <a:lnTo>
                    <a:pt x="67" y="172"/>
                  </a:lnTo>
                  <a:lnTo>
                    <a:pt x="75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8" y="172"/>
                  </a:lnTo>
                  <a:lnTo>
                    <a:pt x="92" y="168"/>
                  </a:lnTo>
                  <a:lnTo>
                    <a:pt x="92" y="168"/>
                  </a:lnTo>
                  <a:lnTo>
                    <a:pt x="92" y="163"/>
                  </a:lnTo>
                  <a:lnTo>
                    <a:pt x="92" y="155"/>
                  </a:lnTo>
                  <a:lnTo>
                    <a:pt x="92" y="151"/>
                  </a:lnTo>
                  <a:lnTo>
                    <a:pt x="92" y="138"/>
                  </a:lnTo>
                  <a:lnTo>
                    <a:pt x="92" y="126"/>
                  </a:lnTo>
                  <a:lnTo>
                    <a:pt x="96" y="113"/>
                  </a:lnTo>
                  <a:lnTo>
                    <a:pt x="96" y="97"/>
                  </a:lnTo>
                  <a:lnTo>
                    <a:pt x="92" y="80"/>
                  </a:lnTo>
                  <a:lnTo>
                    <a:pt x="92" y="67"/>
                  </a:lnTo>
                  <a:lnTo>
                    <a:pt x="92" y="55"/>
                  </a:lnTo>
                  <a:lnTo>
                    <a:pt x="92" y="46"/>
                  </a:lnTo>
                  <a:lnTo>
                    <a:pt x="92" y="38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25"/>
                  </a:lnTo>
                  <a:lnTo>
                    <a:pt x="88" y="25"/>
                  </a:lnTo>
                  <a:lnTo>
                    <a:pt x="79" y="25"/>
                  </a:lnTo>
                  <a:lnTo>
                    <a:pt x="71" y="25"/>
                  </a:lnTo>
                  <a:lnTo>
                    <a:pt x="58" y="30"/>
                  </a:lnTo>
                  <a:lnTo>
                    <a:pt x="42" y="30"/>
                  </a:lnTo>
                  <a:lnTo>
                    <a:pt x="25" y="30"/>
                  </a:lnTo>
                  <a:lnTo>
                    <a:pt x="12" y="34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21" y="13"/>
                  </a:lnTo>
                  <a:lnTo>
                    <a:pt x="37" y="13"/>
                  </a:lnTo>
                  <a:lnTo>
                    <a:pt x="50" y="9"/>
                  </a:lnTo>
                  <a:lnTo>
                    <a:pt x="62" y="9"/>
                  </a:lnTo>
                  <a:lnTo>
                    <a:pt x="71" y="9"/>
                  </a:lnTo>
                  <a:lnTo>
                    <a:pt x="75" y="5"/>
                  </a:lnTo>
                  <a:lnTo>
                    <a:pt x="79" y="5"/>
                  </a:lnTo>
                  <a:lnTo>
                    <a:pt x="83" y="5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5"/>
                  </a:lnTo>
                  <a:lnTo>
                    <a:pt x="113" y="9"/>
                  </a:lnTo>
                  <a:lnTo>
                    <a:pt x="117" y="9"/>
                  </a:lnTo>
                  <a:lnTo>
                    <a:pt x="121" y="13"/>
                  </a:lnTo>
                  <a:lnTo>
                    <a:pt x="121" y="17"/>
                  </a:lnTo>
                  <a:lnTo>
                    <a:pt x="125" y="17"/>
                  </a:lnTo>
                  <a:lnTo>
                    <a:pt x="121" y="25"/>
                  </a:lnTo>
                  <a:lnTo>
                    <a:pt x="121" y="30"/>
                  </a:lnTo>
                  <a:lnTo>
                    <a:pt x="117" y="30"/>
                  </a:lnTo>
                  <a:lnTo>
                    <a:pt x="117" y="34"/>
                  </a:lnTo>
                  <a:lnTo>
                    <a:pt x="117" y="38"/>
                  </a:lnTo>
                  <a:lnTo>
                    <a:pt x="117" y="46"/>
                  </a:lnTo>
                  <a:lnTo>
                    <a:pt x="117" y="55"/>
                  </a:lnTo>
                  <a:lnTo>
                    <a:pt x="117" y="63"/>
                  </a:lnTo>
                  <a:lnTo>
                    <a:pt x="117" y="76"/>
                  </a:lnTo>
                  <a:lnTo>
                    <a:pt x="117" y="88"/>
                  </a:lnTo>
                  <a:lnTo>
                    <a:pt x="117" y="117"/>
                  </a:lnTo>
                  <a:lnTo>
                    <a:pt x="121" y="138"/>
                  </a:lnTo>
                  <a:lnTo>
                    <a:pt x="117" y="155"/>
                  </a:lnTo>
                  <a:lnTo>
                    <a:pt x="117" y="172"/>
                  </a:lnTo>
                  <a:lnTo>
                    <a:pt x="117" y="184"/>
                  </a:lnTo>
                  <a:lnTo>
                    <a:pt x="113" y="193"/>
                  </a:lnTo>
                  <a:lnTo>
                    <a:pt x="113" y="201"/>
                  </a:lnTo>
                  <a:lnTo>
                    <a:pt x="108" y="205"/>
                  </a:lnTo>
                  <a:lnTo>
                    <a:pt x="104" y="209"/>
                  </a:lnTo>
                  <a:lnTo>
                    <a:pt x="100" y="213"/>
                  </a:lnTo>
                  <a:lnTo>
                    <a:pt x="96" y="213"/>
                  </a:lnTo>
                  <a:lnTo>
                    <a:pt x="92" y="218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3" y="209"/>
                  </a:lnTo>
                  <a:lnTo>
                    <a:pt x="83" y="205"/>
                  </a:lnTo>
                  <a:lnTo>
                    <a:pt x="83" y="201"/>
                  </a:lnTo>
                  <a:lnTo>
                    <a:pt x="79" y="197"/>
                  </a:lnTo>
                  <a:lnTo>
                    <a:pt x="75" y="193"/>
                  </a:lnTo>
                  <a:lnTo>
                    <a:pt x="71" y="188"/>
                  </a:lnTo>
                  <a:lnTo>
                    <a:pt x="71" y="1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33FD0320-6528-4DA9-8568-E6F295CFA89B}"/>
              </a:ext>
            </a:extLst>
          </p:cNvPr>
          <p:cNvGrpSpPr/>
          <p:nvPr/>
        </p:nvGrpSpPr>
        <p:grpSpPr>
          <a:xfrm>
            <a:off x="6808470" y="2281554"/>
            <a:ext cx="2284096" cy="2249169"/>
            <a:chOff x="6149973" y="4886322"/>
            <a:chExt cx="2284096" cy="2249169"/>
          </a:xfrm>
        </p:grpSpPr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C02FB86B-B69E-4F1A-A91E-E6A33710E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5354319"/>
              <a:ext cx="440057" cy="377190"/>
            </a:xfrm>
            <a:custGeom>
              <a:avLst/>
              <a:gdLst>
                <a:gd name="T0" fmla="*/ 34 w 63"/>
                <a:gd name="T1" fmla="*/ 4 h 54"/>
                <a:gd name="T2" fmla="*/ 42 w 63"/>
                <a:gd name="T3" fmla="*/ 4 h 54"/>
                <a:gd name="T4" fmla="*/ 46 w 63"/>
                <a:gd name="T5" fmla="*/ 8 h 54"/>
                <a:gd name="T6" fmla="*/ 51 w 63"/>
                <a:gd name="T7" fmla="*/ 12 h 54"/>
                <a:gd name="T8" fmla="*/ 55 w 63"/>
                <a:gd name="T9" fmla="*/ 12 h 54"/>
                <a:gd name="T10" fmla="*/ 59 w 63"/>
                <a:gd name="T11" fmla="*/ 17 h 54"/>
                <a:gd name="T12" fmla="*/ 59 w 63"/>
                <a:gd name="T13" fmla="*/ 21 h 54"/>
                <a:gd name="T14" fmla="*/ 63 w 63"/>
                <a:gd name="T15" fmla="*/ 33 h 54"/>
                <a:gd name="T16" fmla="*/ 63 w 63"/>
                <a:gd name="T17" fmla="*/ 42 h 54"/>
                <a:gd name="T18" fmla="*/ 63 w 63"/>
                <a:gd name="T19" fmla="*/ 46 h 54"/>
                <a:gd name="T20" fmla="*/ 59 w 63"/>
                <a:gd name="T21" fmla="*/ 50 h 54"/>
                <a:gd name="T22" fmla="*/ 59 w 63"/>
                <a:gd name="T23" fmla="*/ 50 h 54"/>
                <a:gd name="T24" fmla="*/ 59 w 63"/>
                <a:gd name="T25" fmla="*/ 54 h 54"/>
                <a:gd name="T26" fmla="*/ 55 w 63"/>
                <a:gd name="T27" fmla="*/ 54 h 54"/>
                <a:gd name="T28" fmla="*/ 51 w 63"/>
                <a:gd name="T29" fmla="*/ 54 h 54"/>
                <a:gd name="T30" fmla="*/ 42 w 63"/>
                <a:gd name="T31" fmla="*/ 54 h 54"/>
                <a:gd name="T32" fmla="*/ 38 w 63"/>
                <a:gd name="T33" fmla="*/ 50 h 54"/>
                <a:gd name="T34" fmla="*/ 30 w 63"/>
                <a:gd name="T35" fmla="*/ 42 h 54"/>
                <a:gd name="T36" fmla="*/ 21 w 63"/>
                <a:gd name="T37" fmla="*/ 33 h 54"/>
                <a:gd name="T38" fmla="*/ 9 w 63"/>
                <a:gd name="T39" fmla="*/ 21 h 54"/>
                <a:gd name="T40" fmla="*/ 5 w 63"/>
                <a:gd name="T41" fmla="*/ 12 h 54"/>
                <a:gd name="T42" fmla="*/ 0 w 63"/>
                <a:gd name="T43" fmla="*/ 8 h 54"/>
                <a:gd name="T44" fmla="*/ 0 w 63"/>
                <a:gd name="T45" fmla="*/ 4 h 54"/>
                <a:gd name="T46" fmla="*/ 0 w 63"/>
                <a:gd name="T47" fmla="*/ 4 h 54"/>
                <a:gd name="T48" fmla="*/ 0 w 63"/>
                <a:gd name="T49" fmla="*/ 0 h 54"/>
                <a:gd name="T50" fmla="*/ 5 w 63"/>
                <a:gd name="T51" fmla="*/ 0 h 54"/>
                <a:gd name="T52" fmla="*/ 9 w 63"/>
                <a:gd name="T53" fmla="*/ 0 h 54"/>
                <a:gd name="T54" fmla="*/ 21 w 63"/>
                <a:gd name="T55" fmla="*/ 0 h 54"/>
                <a:gd name="T56" fmla="*/ 26 w 63"/>
                <a:gd name="T57" fmla="*/ 0 h 54"/>
                <a:gd name="T58" fmla="*/ 34 w 63"/>
                <a:gd name="T59" fmla="*/ 4 h 54"/>
                <a:gd name="T60" fmla="*/ 34 w 63"/>
                <a:gd name="T61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54">
                  <a:moveTo>
                    <a:pt x="34" y="4"/>
                  </a:moveTo>
                  <a:lnTo>
                    <a:pt x="42" y="4"/>
                  </a:lnTo>
                  <a:lnTo>
                    <a:pt x="46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7"/>
                  </a:lnTo>
                  <a:lnTo>
                    <a:pt x="59" y="21"/>
                  </a:lnTo>
                  <a:lnTo>
                    <a:pt x="63" y="33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4"/>
                  </a:lnTo>
                  <a:lnTo>
                    <a:pt x="55" y="54"/>
                  </a:lnTo>
                  <a:lnTo>
                    <a:pt x="51" y="54"/>
                  </a:lnTo>
                  <a:lnTo>
                    <a:pt x="42" y="54"/>
                  </a:lnTo>
                  <a:lnTo>
                    <a:pt x="38" y="50"/>
                  </a:lnTo>
                  <a:lnTo>
                    <a:pt x="30" y="42"/>
                  </a:lnTo>
                  <a:lnTo>
                    <a:pt x="21" y="33"/>
                  </a:lnTo>
                  <a:lnTo>
                    <a:pt x="9" y="21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4"/>
                  </a:lnTo>
                  <a:lnTo>
                    <a:pt x="3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AE8D8B8A-FB9B-4850-A28C-2DC682E26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340" y="5438139"/>
              <a:ext cx="1138557" cy="733427"/>
            </a:xfrm>
            <a:custGeom>
              <a:avLst/>
              <a:gdLst>
                <a:gd name="T0" fmla="*/ 155 w 163"/>
                <a:gd name="T1" fmla="*/ 13 h 105"/>
                <a:gd name="T2" fmla="*/ 163 w 163"/>
                <a:gd name="T3" fmla="*/ 17 h 105"/>
                <a:gd name="T4" fmla="*/ 159 w 163"/>
                <a:gd name="T5" fmla="*/ 30 h 105"/>
                <a:gd name="T6" fmla="*/ 155 w 163"/>
                <a:gd name="T7" fmla="*/ 34 h 105"/>
                <a:gd name="T8" fmla="*/ 151 w 163"/>
                <a:gd name="T9" fmla="*/ 38 h 105"/>
                <a:gd name="T10" fmla="*/ 146 w 163"/>
                <a:gd name="T11" fmla="*/ 50 h 105"/>
                <a:gd name="T12" fmla="*/ 142 w 163"/>
                <a:gd name="T13" fmla="*/ 71 h 105"/>
                <a:gd name="T14" fmla="*/ 134 w 163"/>
                <a:gd name="T15" fmla="*/ 105 h 105"/>
                <a:gd name="T16" fmla="*/ 109 w 163"/>
                <a:gd name="T17" fmla="*/ 96 h 105"/>
                <a:gd name="T18" fmla="*/ 113 w 163"/>
                <a:gd name="T19" fmla="*/ 76 h 105"/>
                <a:gd name="T20" fmla="*/ 117 w 163"/>
                <a:gd name="T21" fmla="*/ 46 h 105"/>
                <a:gd name="T22" fmla="*/ 121 w 163"/>
                <a:gd name="T23" fmla="*/ 34 h 105"/>
                <a:gd name="T24" fmla="*/ 117 w 163"/>
                <a:gd name="T25" fmla="*/ 30 h 105"/>
                <a:gd name="T26" fmla="*/ 109 w 163"/>
                <a:gd name="T27" fmla="*/ 30 h 105"/>
                <a:gd name="T28" fmla="*/ 92 w 163"/>
                <a:gd name="T29" fmla="*/ 30 h 105"/>
                <a:gd name="T30" fmla="*/ 80 w 163"/>
                <a:gd name="T31" fmla="*/ 34 h 105"/>
                <a:gd name="T32" fmla="*/ 54 w 163"/>
                <a:gd name="T33" fmla="*/ 38 h 105"/>
                <a:gd name="T34" fmla="*/ 34 w 163"/>
                <a:gd name="T35" fmla="*/ 46 h 105"/>
                <a:gd name="T36" fmla="*/ 21 w 163"/>
                <a:gd name="T37" fmla="*/ 46 h 105"/>
                <a:gd name="T38" fmla="*/ 8 w 163"/>
                <a:gd name="T39" fmla="*/ 42 h 105"/>
                <a:gd name="T40" fmla="*/ 0 w 163"/>
                <a:gd name="T41" fmla="*/ 34 h 105"/>
                <a:gd name="T42" fmla="*/ 0 w 163"/>
                <a:gd name="T43" fmla="*/ 30 h 105"/>
                <a:gd name="T44" fmla="*/ 4 w 163"/>
                <a:gd name="T45" fmla="*/ 25 h 105"/>
                <a:gd name="T46" fmla="*/ 21 w 163"/>
                <a:gd name="T47" fmla="*/ 25 h 105"/>
                <a:gd name="T48" fmla="*/ 42 w 163"/>
                <a:gd name="T49" fmla="*/ 21 h 105"/>
                <a:gd name="T50" fmla="*/ 63 w 163"/>
                <a:gd name="T51" fmla="*/ 17 h 105"/>
                <a:gd name="T52" fmla="*/ 92 w 163"/>
                <a:gd name="T53" fmla="*/ 9 h 105"/>
                <a:gd name="T54" fmla="*/ 109 w 163"/>
                <a:gd name="T55" fmla="*/ 5 h 105"/>
                <a:gd name="T56" fmla="*/ 121 w 163"/>
                <a:gd name="T57" fmla="*/ 0 h 105"/>
                <a:gd name="T58" fmla="*/ 130 w 163"/>
                <a:gd name="T59" fmla="*/ 0 h 105"/>
                <a:gd name="T60" fmla="*/ 142 w 163"/>
                <a:gd name="T61" fmla="*/ 5 h 105"/>
                <a:gd name="T62" fmla="*/ 146 w 163"/>
                <a:gd name="T63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3" h="105">
                  <a:moveTo>
                    <a:pt x="146" y="9"/>
                  </a:moveTo>
                  <a:lnTo>
                    <a:pt x="155" y="13"/>
                  </a:lnTo>
                  <a:lnTo>
                    <a:pt x="159" y="13"/>
                  </a:lnTo>
                  <a:lnTo>
                    <a:pt x="163" y="17"/>
                  </a:lnTo>
                  <a:lnTo>
                    <a:pt x="163" y="21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1" y="38"/>
                  </a:lnTo>
                  <a:lnTo>
                    <a:pt x="146" y="42"/>
                  </a:lnTo>
                  <a:lnTo>
                    <a:pt x="146" y="50"/>
                  </a:lnTo>
                  <a:lnTo>
                    <a:pt x="142" y="59"/>
                  </a:lnTo>
                  <a:lnTo>
                    <a:pt x="142" y="71"/>
                  </a:lnTo>
                  <a:lnTo>
                    <a:pt x="138" y="88"/>
                  </a:lnTo>
                  <a:lnTo>
                    <a:pt x="134" y="105"/>
                  </a:lnTo>
                  <a:lnTo>
                    <a:pt x="109" y="105"/>
                  </a:lnTo>
                  <a:lnTo>
                    <a:pt x="109" y="96"/>
                  </a:lnTo>
                  <a:lnTo>
                    <a:pt x="109" y="88"/>
                  </a:lnTo>
                  <a:lnTo>
                    <a:pt x="113" y="76"/>
                  </a:lnTo>
                  <a:lnTo>
                    <a:pt x="117" y="59"/>
                  </a:lnTo>
                  <a:lnTo>
                    <a:pt x="117" y="46"/>
                  </a:lnTo>
                  <a:lnTo>
                    <a:pt x="117" y="38"/>
                  </a:lnTo>
                  <a:lnTo>
                    <a:pt x="121" y="34"/>
                  </a:lnTo>
                  <a:lnTo>
                    <a:pt x="121" y="30"/>
                  </a:lnTo>
                  <a:lnTo>
                    <a:pt x="117" y="30"/>
                  </a:lnTo>
                  <a:lnTo>
                    <a:pt x="113" y="30"/>
                  </a:lnTo>
                  <a:lnTo>
                    <a:pt x="109" y="30"/>
                  </a:lnTo>
                  <a:lnTo>
                    <a:pt x="100" y="30"/>
                  </a:lnTo>
                  <a:lnTo>
                    <a:pt x="92" y="30"/>
                  </a:lnTo>
                  <a:lnTo>
                    <a:pt x="88" y="34"/>
                  </a:lnTo>
                  <a:lnTo>
                    <a:pt x="80" y="34"/>
                  </a:lnTo>
                  <a:lnTo>
                    <a:pt x="67" y="38"/>
                  </a:lnTo>
                  <a:lnTo>
                    <a:pt x="54" y="38"/>
                  </a:lnTo>
                  <a:lnTo>
                    <a:pt x="42" y="42"/>
                  </a:lnTo>
                  <a:lnTo>
                    <a:pt x="34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8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21" y="25"/>
                  </a:lnTo>
                  <a:lnTo>
                    <a:pt x="34" y="21"/>
                  </a:lnTo>
                  <a:lnTo>
                    <a:pt x="42" y="21"/>
                  </a:lnTo>
                  <a:lnTo>
                    <a:pt x="50" y="17"/>
                  </a:lnTo>
                  <a:lnTo>
                    <a:pt x="63" y="17"/>
                  </a:lnTo>
                  <a:lnTo>
                    <a:pt x="80" y="13"/>
                  </a:lnTo>
                  <a:lnTo>
                    <a:pt x="92" y="9"/>
                  </a:lnTo>
                  <a:lnTo>
                    <a:pt x="100" y="9"/>
                  </a:lnTo>
                  <a:lnTo>
                    <a:pt x="109" y="5"/>
                  </a:lnTo>
                  <a:lnTo>
                    <a:pt x="117" y="5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42" y="5"/>
                  </a:lnTo>
                  <a:lnTo>
                    <a:pt x="146" y="9"/>
                  </a:lnTo>
                  <a:lnTo>
                    <a:pt x="146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107C43B1-36D4-427A-BCA8-22DB1334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090" y="4886322"/>
              <a:ext cx="991870" cy="2249169"/>
            </a:xfrm>
            <a:custGeom>
              <a:avLst/>
              <a:gdLst>
                <a:gd name="T0" fmla="*/ 113 w 142"/>
                <a:gd name="T1" fmla="*/ 230 h 322"/>
                <a:gd name="T2" fmla="*/ 92 w 142"/>
                <a:gd name="T3" fmla="*/ 259 h 322"/>
                <a:gd name="T4" fmla="*/ 67 w 142"/>
                <a:gd name="T5" fmla="*/ 284 h 322"/>
                <a:gd name="T6" fmla="*/ 42 w 142"/>
                <a:gd name="T7" fmla="*/ 305 h 322"/>
                <a:gd name="T8" fmla="*/ 17 w 142"/>
                <a:gd name="T9" fmla="*/ 317 h 322"/>
                <a:gd name="T10" fmla="*/ 4 w 142"/>
                <a:gd name="T11" fmla="*/ 322 h 322"/>
                <a:gd name="T12" fmla="*/ 0 w 142"/>
                <a:gd name="T13" fmla="*/ 317 h 322"/>
                <a:gd name="T14" fmla="*/ 8 w 142"/>
                <a:gd name="T15" fmla="*/ 309 h 322"/>
                <a:gd name="T16" fmla="*/ 25 w 142"/>
                <a:gd name="T17" fmla="*/ 297 h 322"/>
                <a:gd name="T18" fmla="*/ 42 w 142"/>
                <a:gd name="T19" fmla="*/ 280 h 322"/>
                <a:gd name="T20" fmla="*/ 63 w 142"/>
                <a:gd name="T21" fmla="*/ 255 h 322"/>
                <a:gd name="T22" fmla="*/ 79 w 142"/>
                <a:gd name="T23" fmla="*/ 234 h 322"/>
                <a:gd name="T24" fmla="*/ 92 w 142"/>
                <a:gd name="T25" fmla="*/ 205 h 322"/>
                <a:gd name="T26" fmla="*/ 100 w 142"/>
                <a:gd name="T27" fmla="*/ 163 h 322"/>
                <a:gd name="T28" fmla="*/ 104 w 142"/>
                <a:gd name="T29" fmla="*/ 117 h 322"/>
                <a:gd name="T30" fmla="*/ 104 w 142"/>
                <a:gd name="T31" fmla="*/ 75 h 322"/>
                <a:gd name="T32" fmla="*/ 104 w 142"/>
                <a:gd name="T33" fmla="*/ 42 h 322"/>
                <a:gd name="T34" fmla="*/ 100 w 142"/>
                <a:gd name="T35" fmla="*/ 21 h 322"/>
                <a:gd name="T36" fmla="*/ 96 w 142"/>
                <a:gd name="T37" fmla="*/ 8 h 322"/>
                <a:gd name="T38" fmla="*/ 96 w 142"/>
                <a:gd name="T39" fmla="*/ 4 h 322"/>
                <a:gd name="T40" fmla="*/ 104 w 142"/>
                <a:gd name="T41" fmla="*/ 0 h 322"/>
                <a:gd name="T42" fmla="*/ 113 w 142"/>
                <a:gd name="T43" fmla="*/ 0 h 322"/>
                <a:gd name="T44" fmla="*/ 130 w 142"/>
                <a:gd name="T45" fmla="*/ 4 h 322"/>
                <a:gd name="T46" fmla="*/ 138 w 142"/>
                <a:gd name="T47" fmla="*/ 13 h 322"/>
                <a:gd name="T48" fmla="*/ 142 w 142"/>
                <a:gd name="T49" fmla="*/ 21 h 322"/>
                <a:gd name="T50" fmla="*/ 138 w 142"/>
                <a:gd name="T51" fmla="*/ 38 h 322"/>
                <a:gd name="T52" fmla="*/ 138 w 142"/>
                <a:gd name="T53" fmla="*/ 58 h 322"/>
                <a:gd name="T54" fmla="*/ 138 w 142"/>
                <a:gd name="T55" fmla="*/ 84 h 322"/>
                <a:gd name="T56" fmla="*/ 134 w 142"/>
                <a:gd name="T57" fmla="*/ 117 h 322"/>
                <a:gd name="T58" fmla="*/ 130 w 142"/>
                <a:gd name="T59" fmla="*/ 159 h 322"/>
                <a:gd name="T60" fmla="*/ 121 w 142"/>
                <a:gd name="T61" fmla="*/ 196 h 322"/>
                <a:gd name="T62" fmla="*/ 117 w 142"/>
                <a:gd name="T63" fmla="*/ 21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322">
                  <a:moveTo>
                    <a:pt x="117" y="213"/>
                  </a:moveTo>
                  <a:lnTo>
                    <a:pt x="113" y="230"/>
                  </a:lnTo>
                  <a:lnTo>
                    <a:pt x="100" y="246"/>
                  </a:lnTo>
                  <a:lnTo>
                    <a:pt x="92" y="259"/>
                  </a:lnTo>
                  <a:lnTo>
                    <a:pt x="79" y="272"/>
                  </a:lnTo>
                  <a:lnTo>
                    <a:pt x="67" y="284"/>
                  </a:lnTo>
                  <a:lnTo>
                    <a:pt x="54" y="297"/>
                  </a:lnTo>
                  <a:lnTo>
                    <a:pt x="42" y="305"/>
                  </a:lnTo>
                  <a:lnTo>
                    <a:pt x="29" y="313"/>
                  </a:lnTo>
                  <a:lnTo>
                    <a:pt x="17" y="317"/>
                  </a:lnTo>
                  <a:lnTo>
                    <a:pt x="8" y="317"/>
                  </a:lnTo>
                  <a:lnTo>
                    <a:pt x="4" y="322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4" y="313"/>
                  </a:lnTo>
                  <a:lnTo>
                    <a:pt x="8" y="309"/>
                  </a:lnTo>
                  <a:lnTo>
                    <a:pt x="17" y="301"/>
                  </a:lnTo>
                  <a:lnTo>
                    <a:pt x="25" y="297"/>
                  </a:lnTo>
                  <a:lnTo>
                    <a:pt x="33" y="288"/>
                  </a:lnTo>
                  <a:lnTo>
                    <a:pt x="42" y="280"/>
                  </a:lnTo>
                  <a:lnTo>
                    <a:pt x="54" y="267"/>
                  </a:lnTo>
                  <a:lnTo>
                    <a:pt x="63" y="255"/>
                  </a:lnTo>
                  <a:lnTo>
                    <a:pt x="71" y="246"/>
                  </a:lnTo>
                  <a:lnTo>
                    <a:pt x="79" y="234"/>
                  </a:lnTo>
                  <a:lnTo>
                    <a:pt x="88" y="217"/>
                  </a:lnTo>
                  <a:lnTo>
                    <a:pt x="92" y="205"/>
                  </a:lnTo>
                  <a:lnTo>
                    <a:pt x="96" y="184"/>
                  </a:lnTo>
                  <a:lnTo>
                    <a:pt x="100" y="163"/>
                  </a:lnTo>
                  <a:lnTo>
                    <a:pt x="104" y="138"/>
                  </a:lnTo>
                  <a:lnTo>
                    <a:pt x="104" y="117"/>
                  </a:lnTo>
                  <a:lnTo>
                    <a:pt x="104" y="92"/>
                  </a:lnTo>
                  <a:lnTo>
                    <a:pt x="104" y="75"/>
                  </a:lnTo>
                  <a:lnTo>
                    <a:pt x="104" y="54"/>
                  </a:lnTo>
                  <a:lnTo>
                    <a:pt x="104" y="42"/>
                  </a:lnTo>
                  <a:lnTo>
                    <a:pt x="104" y="29"/>
                  </a:lnTo>
                  <a:lnTo>
                    <a:pt x="100" y="21"/>
                  </a:lnTo>
                  <a:lnTo>
                    <a:pt x="96" y="13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21" y="4"/>
                  </a:lnTo>
                  <a:lnTo>
                    <a:pt x="130" y="4"/>
                  </a:lnTo>
                  <a:lnTo>
                    <a:pt x="134" y="8"/>
                  </a:lnTo>
                  <a:lnTo>
                    <a:pt x="138" y="13"/>
                  </a:lnTo>
                  <a:lnTo>
                    <a:pt x="138" y="17"/>
                  </a:lnTo>
                  <a:lnTo>
                    <a:pt x="142" y="21"/>
                  </a:lnTo>
                  <a:lnTo>
                    <a:pt x="142" y="33"/>
                  </a:lnTo>
                  <a:lnTo>
                    <a:pt x="138" y="38"/>
                  </a:lnTo>
                  <a:lnTo>
                    <a:pt x="138" y="46"/>
                  </a:lnTo>
                  <a:lnTo>
                    <a:pt x="138" y="58"/>
                  </a:lnTo>
                  <a:lnTo>
                    <a:pt x="138" y="71"/>
                  </a:lnTo>
                  <a:lnTo>
                    <a:pt x="138" y="84"/>
                  </a:lnTo>
                  <a:lnTo>
                    <a:pt x="138" y="100"/>
                  </a:lnTo>
                  <a:lnTo>
                    <a:pt x="134" y="117"/>
                  </a:lnTo>
                  <a:lnTo>
                    <a:pt x="134" y="138"/>
                  </a:lnTo>
                  <a:lnTo>
                    <a:pt x="130" y="159"/>
                  </a:lnTo>
                  <a:lnTo>
                    <a:pt x="130" y="180"/>
                  </a:lnTo>
                  <a:lnTo>
                    <a:pt x="121" y="196"/>
                  </a:lnTo>
                  <a:lnTo>
                    <a:pt x="117" y="213"/>
                  </a:lnTo>
                  <a:lnTo>
                    <a:pt x="117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07D10DF-8B4C-4FAD-AE68-63498BCC4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6712" y="5968999"/>
              <a:ext cx="1634489" cy="377190"/>
            </a:xfrm>
            <a:custGeom>
              <a:avLst/>
              <a:gdLst>
                <a:gd name="T0" fmla="*/ 8 w 234"/>
                <a:gd name="T1" fmla="*/ 46 h 54"/>
                <a:gd name="T2" fmla="*/ 4 w 234"/>
                <a:gd name="T3" fmla="*/ 41 h 54"/>
                <a:gd name="T4" fmla="*/ 0 w 234"/>
                <a:gd name="T5" fmla="*/ 37 h 54"/>
                <a:gd name="T6" fmla="*/ 0 w 234"/>
                <a:gd name="T7" fmla="*/ 37 h 54"/>
                <a:gd name="T8" fmla="*/ 0 w 234"/>
                <a:gd name="T9" fmla="*/ 33 h 54"/>
                <a:gd name="T10" fmla="*/ 4 w 234"/>
                <a:gd name="T11" fmla="*/ 33 h 54"/>
                <a:gd name="T12" fmla="*/ 4 w 234"/>
                <a:gd name="T13" fmla="*/ 29 h 54"/>
                <a:gd name="T14" fmla="*/ 8 w 234"/>
                <a:gd name="T15" fmla="*/ 29 h 54"/>
                <a:gd name="T16" fmla="*/ 13 w 234"/>
                <a:gd name="T17" fmla="*/ 29 h 54"/>
                <a:gd name="T18" fmla="*/ 17 w 234"/>
                <a:gd name="T19" fmla="*/ 29 h 54"/>
                <a:gd name="T20" fmla="*/ 21 w 234"/>
                <a:gd name="T21" fmla="*/ 29 h 54"/>
                <a:gd name="T22" fmla="*/ 29 w 234"/>
                <a:gd name="T23" fmla="*/ 29 h 54"/>
                <a:gd name="T24" fmla="*/ 38 w 234"/>
                <a:gd name="T25" fmla="*/ 25 h 54"/>
                <a:gd name="T26" fmla="*/ 46 w 234"/>
                <a:gd name="T27" fmla="*/ 25 h 54"/>
                <a:gd name="T28" fmla="*/ 54 w 234"/>
                <a:gd name="T29" fmla="*/ 25 h 54"/>
                <a:gd name="T30" fmla="*/ 67 w 234"/>
                <a:gd name="T31" fmla="*/ 20 h 54"/>
                <a:gd name="T32" fmla="*/ 79 w 234"/>
                <a:gd name="T33" fmla="*/ 20 h 54"/>
                <a:gd name="T34" fmla="*/ 105 w 234"/>
                <a:gd name="T35" fmla="*/ 16 h 54"/>
                <a:gd name="T36" fmla="*/ 125 w 234"/>
                <a:gd name="T37" fmla="*/ 12 h 54"/>
                <a:gd name="T38" fmla="*/ 142 w 234"/>
                <a:gd name="T39" fmla="*/ 12 h 54"/>
                <a:gd name="T40" fmla="*/ 159 w 234"/>
                <a:gd name="T41" fmla="*/ 8 h 54"/>
                <a:gd name="T42" fmla="*/ 171 w 234"/>
                <a:gd name="T43" fmla="*/ 4 h 54"/>
                <a:gd name="T44" fmla="*/ 184 w 234"/>
                <a:gd name="T45" fmla="*/ 4 h 54"/>
                <a:gd name="T46" fmla="*/ 192 w 234"/>
                <a:gd name="T47" fmla="*/ 0 h 54"/>
                <a:gd name="T48" fmla="*/ 201 w 234"/>
                <a:gd name="T49" fmla="*/ 0 h 54"/>
                <a:gd name="T50" fmla="*/ 209 w 234"/>
                <a:gd name="T51" fmla="*/ 4 h 54"/>
                <a:gd name="T52" fmla="*/ 217 w 234"/>
                <a:gd name="T53" fmla="*/ 4 h 54"/>
                <a:gd name="T54" fmla="*/ 222 w 234"/>
                <a:gd name="T55" fmla="*/ 8 h 54"/>
                <a:gd name="T56" fmla="*/ 226 w 234"/>
                <a:gd name="T57" fmla="*/ 12 h 54"/>
                <a:gd name="T58" fmla="*/ 230 w 234"/>
                <a:gd name="T59" fmla="*/ 16 h 54"/>
                <a:gd name="T60" fmla="*/ 234 w 234"/>
                <a:gd name="T61" fmla="*/ 20 h 54"/>
                <a:gd name="T62" fmla="*/ 234 w 234"/>
                <a:gd name="T63" fmla="*/ 25 h 54"/>
                <a:gd name="T64" fmla="*/ 234 w 234"/>
                <a:gd name="T65" fmla="*/ 29 h 54"/>
                <a:gd name="T66" fmla="*/ 234 w 234"/>
                <a:gd name="T67" fmla="*/ 29 h 54"/>
                <a:gd name="T68" fmla="*/ 226 w 234"/>
                <a:gd name="T69" fmla="*/ 33 h 54"/>
                <a:gd name="T70" fmla="*/ 213 w 234"/>
                <a:gd name="T71" fmla="*/ 33 h 54"/>
                <a:gd name="T72" fmla="*/ 201 w 234"/>
                <a:gd name="T73" fmla="*/ 33 h 54"/>
                <a:gd name="T74" fmla="*/ 180 w 234"/>
                <a:gd name="T75" fmla="*/ 33 h 54"/>
                <a:gd name="T76" fmla="*/ 167 w 234"/>
                <a:gd name="T77" fmla="*/ 33 h 54"/>
                <a:gd name="T78" fmla="*/ 151 w 234"/>
                <a:gd name="T79" fmla="*/ 33 h 54"/>
                <a:gd name="T80" fmla="*/ 138 w 234"/>
                <a:gd name="T81" fmla="*/ 33 h 54"/>
                <a:gd name="T82" fmla="*/ 121 w 234"/>
                <a:gd name="T83" fmla="*/ 37 h 54"/>
                <a:gd name="T84" fmla="*/ 105 w 234"/>
                <a:gd name="T85" fmla="*/ 37 h 54"/>
                <a:gd name="T86" fmla="*/ 88 w 234"/>
                <a:gd name="T87" fmla="*/ 41 h 54"/>
                <a:gd name="T88" fmla="*/ 71 w 234"/>
                <a:gd name="T89" fmla="*/ 46 h 54"/>
                <a:gd name="T90" fmla="*/ 59 w 234"/>
                <a:gd name="T91" fmla="*/ 46 h 54"/>
                <a:gd name="T92" fmla="*/ 50 w 234"/>
                <a:gd name="T93" fmla="*/ 50 h 54"/>
                <a:gd name="T94" fmla="*/ 46 w 234"/>
                <a:gd name="T95" fmla="*/ 50 h 54"/>
                <a:gd name="T96" fmla="*/ 38 w 234"/>
                <a:gd name="T97" fmla="*/ 50 h 54"/>
                <a:gd name="T98" fmla="*/ 33 w 234"/>
                <a:gd name="T99" fmla="*/ 50 h 54"/>
                <a:gd name="T100" fmla="*/ 29 w 234"/>
                <a:gd name="T101" fmla="*/ 50 h 54"/>
                <a:gd name="T102" fmla="*/ 25 w 234"/>
                <a:gd name="T103" fmla="*/ 54 h 54"/>
                <a:gd name="T104" fmla="*/ 25 w 234"/>
                <a:gd name="T105" fmla="*/ 54 h 54"/>
                <a:gd name="T106" fmla="*/ 21 w 234"/>
                <a:gd name="T107" fmla="*/ 50 h 54"/>
                <a:gd name="T108" fmla="*/ 17 w 234"/>
                <a:gd name="T109" fmla="*/ 50 h 54"/>
                <a:gd name="T110" fmla="*/ 8 w 234"/>
                <a:gd name="T111" fmla="*/ 46 h 54"/>
                <a:gd name="T112" fmla="*/ 8 w 234"/>
                <a:gd name="T113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4" h="54">
                  <a:moveTo>
                    <a:pt x="8" y="46"/>
                  </a:moveTo>
                  <a:lnTo>
                    <a:pt x="4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21" y="29"/>
                  </a:lnTo>
                  <a:lnTo>
                    <a:pt x="29" y="29"/>
                  </a:lnTo>
                  <a:lnTo>
                    <a:pt x="38" y="25"/>
                  </a:lnTo>
                  <a:lnTo>
                    <a:pt x="46" y="25"/>
                  </a:lnTo>
                  <a:lnTo>
                    <a:pt x="54" y="25"/>
                  </a:lnTo>
                  <a:lnTo>
                    <a:pt x="67" y="20"/>
                  </a:lnTo>
                  <a:lnTo>
                    <a:pt x="79" y="20"/>
                  </a:lnTo>
                  <a:lnTo>
                    <a:pt x="105" y="16"/>
                  </a:lnTo>
                  <a:lnTo>
                    <a:pt x="125" y="12"/>
                  </a:lnTo>
                  <a:lnTo>
                    <a:pt x="142" y="12"/>
                  </a:lnTo>
                  <a:lnTo>
                    <a:pt x="159" y="8"/>
                  </a:lnTo>
                  <a:lnTo>
                    <a:pt x="171" y="4"/>
                  </a:lnTo>
                  <a:lnTo>
                    <a:pt x="184" y="4"/>
                  </a:lnTo>
                  <a:lnTo>
                    <a:pt x="192" y="0"/>
                  </a:lnTo>
                  <a:lnTo>
                    <a:pt x="201" y="0"/>
                  </a:lnTo>
                  <a:lnTo>
                    <a:pt x="209" y="4"/>
                  </a:lnTo>
                  <a:lnTo>
                    <a:pt x="217" y="4"/>
                  </a:lnTo>
                  <a:lnTo>
                    <a:pt x="222" y="8"/>
                  </a:lnTo>
                  <a:lnTo>
                    <a:pt x="226" y="12"/>
                  </a:lnTo>
                  <a:lnTo>
                    <a:pt x="230" y="16"/>
                  </a:lnTo>
                  <a:lnTo>
                    <a:pt x="234" y="20"/>
                  </a:lnTo>
                  <a:lnTo>
                    <a:pt x="234" y="25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26" y="33"/>
                  </a:lnTo>
                  <a:lnTo>
                    <a:pt x="213" y="33"/>
                  </a:lnTo>
                  <a:lnTo>
                    <a:pt x="201" y="33"/>
                  </a:lnTo>
                  <a:lnTo>
                    <a:pt x="180" y="33"/>
                  </a:lnTo>
                  <a:lnTo>
                    <a:pt x="167" y="33"/>
                  </a:lnTo>
                  <a:lnTo>
                    <a:pt x="151" y="33"/>
                  </a:lnTo>
                  <a:lnTo>
                    <a:pt x="138" y="33"/>
                  </a:lnTo>
                  <a:lnTo>
                    <a:pt x="121" y="37"/>
                  </a:lnTo>
                  <a:lnTo>
                    <a:pt x="105" y="37"/>
                  </a:lnTo>
                  <a:lnTo>
                    <a:pt x="88" y="41"/>
                  </a:lnTo>
                  <a:lnTo>
                    <a:pt x="71" y="46"/>
                  </a:lnTo>
                  <a:lnTo>
                    <a:pt x="59" y="46"/>
                  </a:lnTo>
                  <a:lnTo>
                    <a:pt x="50" y="50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8" y="46"/>
                  </a:lnTo>
                  <a:lnTo>
                    <a:pt x="8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76164109-B16D-4AC6-B8EB-B87B7B84C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0589" y="6199502"/>
              <a:ext cx="1173480" cy="873127"/>
            </a:xfrm>
            <a:custGeom>
              <a:avLst/>
              <a:gdLst>
                <a:gd name="T0" fmla="*/ 63 w 168"/>
                <a:gd name="T1" fmla="*/ 104 h 125"/>
                <a:gd name="T2" fmla="*/ 59 w 168"/>
                <a:gd name="T3" fmla="*/ 100 h 125"/>
                <a:gd name="T4" fmla="*/ 55 w 168"/>
                <a:gd name="T5" fmla="*/ 92 h 125"/>
                <a:gd name="T6" fmla="*/ 50 w 168"/>
                <a:gd name="T7" fmla="*/ 84 h 125"/>
                <a:gd name="T8" fmla="*/ 42 w 168"/>
                <a:gd name="T9" fmla="*/ 71 h 125"/>
                <a:gd name="T10" fmla="*/ 34 w 168"/>
                <a:gd name="T11" fmla="*/ 58 h 125"/>
                <a:gd name="T12" fmla="*/ 25 w 168"/>
                <a:gd name="T13" fmla="*/ 42 h 125"/>
                <a:gd name="T14" fmla="*/ 13 w 168"/>
                <a:gd name="T15" fmla="*/ 25 h 125"/>
                <a:gd name="T16" fmla="*/ 0 w 168"/>
                <a:gd name="T17" fmla="*/ 8 h 125"/>
                <a:gd name="T18" fmla="*/ 13 w 168"/>
                <a:gd name="T19" fmla="*/ 0 h 125"/>
                <a:gd name="T20" fmla="*/ 30 w 168"/>
                <a:gd name="T21" fmla="*/ 17 h 125"/>
                <a:gd name="T22" fmla="*/ 46 w 168"/>
                <a:gd name="T23" fmla="*/ 33 h 125"/>
                <a:gd name="T24" fmla="*/ 59 w 168"/>
                <a:gd name="T25" fmla="*/ 46 h 125"/>
                <a:gd name="T26" fmla="*/ 71 w 168"/>
                <a:gd name="T27" fmla="*/ 58 h 125"/>
                <a:gd name="T28" fmla="*/ 88 w 168"/>
                <a:gd name="T29" fmla="*/ 71 h 125"/>
                <a:gd name="T30" fmla="*/ 101 w 168"/>
                <a:gd name="T31" fmla="*/ 79 h 125"/>
                <a:gd name="T32" fmla="*/ 113 w 168"/>
                <a:gd name="T33" fmla="*/ 88 h 125"/>
                <a:gd name="T34" fmla="*/ 126 w 168"/>
                <a:gd name="T35" fmla="*/ 96 h 125"/>
                <a:gd name="T36" fmla="*/ 134 w 168"/>
                <a:gd name="T37" fmla="*/ 100 h 125"/>
                <a:gd name="T38" fmla="*/ 142 w 168"/>
                <a:gd name="T39" fmla="*/ 104 h 125"/>
                <a:gd name="T40" fmla="*/ 151 w 168"/>
                <a:gd name="T41" fmla="*/ 109 h 125"/>
                <a:gd name="T42" fmla="*/ 159 w 168"/>
                <a:gd name="T43" fmla="*/ 113 h 125"/>
                <a:gd name="T44" fmla="*/ 163 w 168"/>
                <a:gd name="T45" fmla="*/ 117 h 125"/>
                <a:gd name="T46" fmla="*/ 168 w 168"/>
                <a:gd name="T47" fmla="*/ 117 h 125"/>
                <a:gd name="T48" fmla="*/ 168 w 168"/>
                <a:gd name="T49" fmla="*/ 121 h 125"/>
                <a:gd name="T50" fmla="*/ 168 w 168"/>
                <a:gd name="T51" fmla="*/ 121 h 125"/>
                <a:gd name="T52" fmla="*/ 168 w 168"/>
                <a:gd name="T53" fmla="*/ 121 h 125"/>
                <a:gd name="T54" fmla="*/ 163 w 168"/>
                <a:gd name="T55" fmla="*/ 121 h 125"/>
                <a:gd name="T56" fmla="*/ 159 w 168"/>
                <a:gd name="T57" fmla="*/ 121 h 125"/>
                <a:gd name="T58" fmla="*/ 155 w 168"/>
                <a:gd name="T59" fmla="*/ 125 h 125"/>
                <a:gd name="T60" fmla="*/ 151 w 168"/>
                <a:gd name="T61" fmla="*/ 125 h 125"/>
                <a:gd name="T62" fmla="*/ 147 w 168"/>
                <a:gd name="T63" fmla="*/ 125 h 125"/>
                <a:gd name="T64" fmla="*/ 130 w 168"/>
                <a:gd name="T65" fmla="*/ 125 h 125"/>
                <a:gd name="T66" fmla="*/ 113 w 168"/>
                <a:gd name="T67" fmla="*/ 125 h 125"/>
                <a:gd name="T68" fmla="*/ 96 w 168"/>
                <a:gd name="T69" fmla="*/ 125 h 125"/>
                <a:gd name="T70" fmla="*/ 88 w 168"/>
                <a:gd name="T71" fmla="*/ 121 h 125"/>
                <a:gd name="T72" fmla="*/ 84 w 168"/>
                <a:gd name="T73" fmla="*/ 121 h 125"/>
                <a:gd name="T74" fmla="*/ 80 w 168"/>
                <a:gd name="T75" fmla="*/ 121 h 125"/>
                <a:gd name="T76" fmla="*/ 76 w 168"/>
                <a:gd name="T77" fmla="*/ 117 h 125"/>
                <a:gd name="T78" fmla="*/ 71 w 168"/>
                <a:gd name="T79" fmla="*/ 109 h 125"/>
                <a:gd name="T80" fmla="*/ 63 w 168"/>
                <a:gd name="T81" fmla="*/ 104 h 125"/>
                <a:gd name="T82" fmla="*/ 63 w 168"/>
                <a:gd name="T83" fmla="*/ 10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" h="125">
                  <a:moveTo>
                    <a:pt x="63" y="104"/>
                  </a:moveTo>
                  <a:lnTo>
                    <a:pt x="59" y="100"/>
                  </a:lnTo>
                  <a:lnTo>
                    <a:pt x="55" y="92"/>
                  </a:lnTo>
                  <a:lnTo>
                    <a:pt x="50" y="84"/>
                  </a:lnTo>
                  <a:lnTo>
                    <a:pt x="42" y="71"/>
                  </a:lnTo>
                  <a:lnTo>
                    <a:pt x="34" y="58"/>
                  </a:lnTo>
                  <a:lnTo>
                    <a:pt x="25" y="42"/>
                  </a:lnTo>
                  <a:lnTo>
                    <a:pt x="13" y="25"/>
                  </a:lnTo>
                  <a:lnTo>
                    <a:pt x="0" y="8"/>
                  </a:lnTo>
                  <a:lnTo>
                    <a:pt x="13" y="0"/>
                  </a:lnTo>
                  <a:lnTo>
                    <a:pt x="30" y="17"/>
                  </a:lnTo>
                  <a:lnTo>
                    <a:pt x="46" y="33"/>
                  </a:lnTo>
                  <a:lnTo>
                    <a:pt x="59" y="46"/>
                  </a:lnTo>
                  <a:lnTo>
                    <a:pt x="71" y="58"/>
                  </a:lnTo>
                  <a:lnTo>
                    <a:pt x="88" y="71"/>
                  </a:lnTo>
                  <a:lnTo>
                    <a:pt x="101" y="79"/>
                  </a:lnTo>
                  <a:lnTo>
                    <a:pt x="113" y="88"/>
                  </a:lnTo>
                  <a:lnTo>
                    <a:pt x="126" y="96"/>
                  </a:lnTo>
                  <a:lnTo>
                    <a:pt x="134" y="100"/>
                  </a:lnTo>
                  <a:lnTo>
                    <a:pt x="142" y="104"/>
                  </a:lnTo>
                  <a:lnTo>
                    <a:pt x="151" y="109"/>
                  </a:lnTo>
                  <a:lnTo>
                    <a:pt x="159" y="113"/>
                  </a:lnTo>
                  <a:lnTo>
                    <a:pt x="163" y="117"/>
                  </a:lnTo>
                  <a:lnTo>
                    <a:pt x="168" y="117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3" y="121"/>
                  </a:lnTo>
                  <a:lnTo>
                    <a:pt x="159" y="121"/>
                  </a:lnTo>
                  <a:lnTo>
                    <a:pt x="155" y="125"/>
                  </a:lnTo>
                  <a:lnTo>
                    <a:pt x="151" y="125"/>
                  </a:lnTo>
                  <a:lnTo>
                    <a:pt x="147" y="125"/>
                  </a:lnTo>
                  <a:lnTo>
                    <a:pt x="130" y="125"/>
                  </a:lnTo>
                  <a:lnTo>
                    <a:pt x="113" y="125"/>
                  </a:lnTo>
                  <a:lnTo>
                    <a:pt x="96" y="125"/>
                  </a:lnTo>
                  <a:lnTo>
                    <a:pt x="88" y="121"/>
                  </a:lnTo>
                  <a:lnTo>
                    <a:pt x="84" y="121"/>
                  </a:lnTo>
                  <a:lnTo>
                    <a:pt x="80" y="121"/>
                  </a:lnTo>
                  <a:lnTo>
                    <a:pt x="76" y="117"/>
                  </a:lnTo>
                  <a:lnTo>
                    <a:pt x="71" y="109"/>
                  </a:lnTo>
                  <a:lnTo>
                    <a:pt x="63" y="104"/>
                  </a:lnTo>
                  <a:lnTo>
                    <a:pt x="63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59AF3287-2C02-414A-B752-6A7A3B0F7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3" y="5906132"/>
              <a:ext cx="677547" cy="991870"/>
            </a:xfrm>
            <a:custGeom>
              <a:avLst/>
              <a:gdLst>
                <a:gd name="T0" fmla="*/ 38 w 97"/>
                <a:gd name="T1" fmla="*/ 67 h 142"/>
                <a:gd name="T2" fmla="*/ 55 w 97"/>
                <a:gd name="T3" fmla="*/ 46 h 142"/>
                <a:gd name="T4" fmla="*/ 71 w 97"/>
                <a:gd name="T5" fmla="*/ 21 h 142"/>
                <a:gd name="T6" fmla="*/ 80 w 97"/>
                <a:gd name="T7" fmla="*/ 13 h 142"/>
                <a:gd name="T8" fmla="*/ 84 w 97"/>
                <a:gd name="T9" fmla="*/ 4 h 142"/>
                <a:gd name="T10" fmla="*/ 88 w 97"/>
                <a:gd name="T11" fmla="*/ 0 h 142"/>
                <a:gd name="T12" fmla="*/ 92 w 97"/>
                <a:gd name="T13" fmla="*/ 0 h 142"/>
                <a:gd name="T14" fmla="*/ 97 w 97"/>
                <a:gd name="T15" fmla="*/ 4 h 142"/>
                <a:gd name="T16" fmla="*/ 97 w 97"/>
                <a:gd name="T17" fmla="*/ 4 h 142"/>
                <a:gd name="T18" fmla="*/ 92 w 97"/>
                <a:gd name="T19" fmla="*/ 13 h 142"/>
                <a:gd name="T20" fmla="*/ 92 w 97"/>
                <a:gd name="T21" fmla="*/ 21 h 142"/>
                <a:gd name="T22" fmla="*/ 88 w 97"/>
                <a:gd name="T23" fmla="*/ 29 h 142"/>
                <a:gd name="T24" fmla="*/ 84 w 97"/>
                <a:gd name="T25" fmla="*/ 38 h 142"/>
                <a:gd name="T26" fmla="*/ 76 w 97"/>
                <a:gd name="T27" fmla="*/ 50 h 142"/>
                <a:gd name="T28" fmla="*/ 71 w 97"/>
                <a:gd name="T29" fmla="*/ 67 h 142"/>
                <a:gd name="T30" fmla="*/ 63 w 97"/>
                <a:gd name="T31" fmla="*/ 84 h 142"/>
                <a:gd name="T32" fmla="*/ 59 w 97"/>
                <a:gd name="T33" fmla="*/ 96 h 142"/>
                <a:gd name="T34" fmla="*/ 51 w 97"/>
                <a:gd name="T35" fmla="*/ 105 h 142"/>
                <a:gd name="T36" fmla="*/ 46 w 97"/>
                <a:gd name="T37" fmla="*/ 117 h 142"/>
                <a:gd name="T38" fmla="*/ 42 w 97"/>
                <a:gd name="T39" fmla="*/ 126 h 142"/>
                <a:gd name="T40" fmla="*/ 38 w 97"/>
                <a:gd name="T41" fmla="*/ 130 h 142"/>
                <a:gd name="T42" fmla="*/ 38 w 97"/>
                <a:gd name="T43" fmla="*/ 134 h 142"/>
                <a:gd name="T44" fmla="*/ 38 w 97"/>
                <a:gd name="T45" fmla="*/ 138 h 142"/>
                <a:gd name="T46" fmla="*/ 34 w 97"/>
                <a:gd name="T47" fmla="*/ 138 h 142"/>
                <a:gd name="T48" fmla="*/ 30 w 97"/>
                <a:gd name="T49" fmla="*/ 142 h 142"/>
                <a:gd name="T50" fmla="*/ 30 w 97"/>
                <a:gd name="T51" fmla="*/ 142 h 142"/>
                <a:gd name="T52" fmla="*/ 25 w 97"/>
                <a:gd name="T53" fmla="*/ 138 h 142"/>
                <a:gd name="T54" fmla="*/ 21 w 97"/>
                <a:gd name="T55" fmla="*/ 138 h 142"/>
                <a:gd name="T56" fmla="*/ 17 w 97"/>
                <a:gd name="T57" fmla="*/ 134 h 142"/>
                <a:gd name="T58" fmla="*/ 13 w 97"/>
                <a:gd name="T59" fmla="*/ 126 h 142"/>
                <a:gd name="T60" fmla="*/ 9 w 97"/>
                <a:gd name="T61" fmla="*/ 121 h 142"/>
                <a:gd name="T62" fmla="*/ 5 w 97"/>
                <a:gd name="T63" fmla="*/ 113 h 142"/>
                <a:gd name="T64" fmla="*/ 5 w 97"/>
                <a:gd name="T65" fmla="*/ 109 h 142"/>
                <a:gd name="T66" fmla="*/ 0 w 97"/>
                <a:gd name="T67" fmla="*/ 100 h 142"/>
                <a:gd name="T68" fmla="*/ 0 w 97"/>
                <a:gd name="T69" fmla="*/ 100 h 142"/>
                <a:gd name="T70" fmla="*/ 0 w 97"/>
                <a:gd name="T71" fmla="*/ 96 h 142"/>
                <a:gd name="T72" fmla="*/ 5 w 97"/>
                <a:gd name="T73" fmla="*/ 96 h 142"/>
                <a:gd name="T74" fmla="*/ 5 w 97"/>
                <a:gd name="T75" fmla="*/ 92 h 142"/>
                <a:gd name="T76" fmla="*/ 9 w 97"/>
                <a:gd name="T77" fmla="*/ 92 h 142"/>
                <a:gd name="T78" fmla="*/ 17 w 97"/>
                <a:gd name="T79" fmla="*/ 92 h 142"/>
                <a:gd name="T80" fmla="*/ 21 w 97"/>
                <a:gd name="T81" fmla="*/ 88 h 142"/>
                <a:gd name="T82" fmla="*/ 21 w 97"/>
                <a:gd name="T83" fmla="*/ 88 h 142"/>
                <a:gd name="T84" fmla="*/ 25 w 97"/>
                <a:gd name="T85" fmla="*/ 84 h 142"/>
                <a:gd name="T86" fmla="*/ 30 w 97"/>
                <a:gd name="T87" fmla="*/ 75 h 142"/>
                <a:gd name="T88" fmla="*/ 38 w 97"/>
                <a:gd name="T89" fmla="*/ 67 h 142"/>
                <a:gd name="T90" fmla="*/ 38 w 97"/>
                <a:gd name="T91" fmla="*/ 6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42">
                  <a:moveTo>
                    <a:pt x="38" y="67"/>
                  </a:moveTo>
                  <a:lnTo>
                    <a:pt x="55" y="46"/>
                  </a:lnTo>
                  <a:lnTo>
                    <a:pt x="71" y="21"/>
                  </a:lnTo>
                  <a:lnTo>
                    <a:pt x="80" y="13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2" y="13"/>
                  </a:lnTo>
                  <a:lnTo>
                    <a:pt x="92" y="21"/>
                  </a:lnTo>
                  <a:lnTo>
                    <a:pt x="88" y="29"/>
                  </a:lnTo>
                  <a:lnTo>
                    <a:pt x="84" y="38"/>
                  </a:lnTo>
                  <a:lnTo>
                    <a:pt x="76" y="50"/>
                  </a:lnTo>
                  <a:lnTo>
                    <a:pt x="71" y="67"/>
                  </a:lnTo>
                  <a:lnTo>
                    <a:pt x="63" y="84"/>
                  </a:lnTo>
                  <a:lnTo>
                    <a:pt x="59" y="96"/>
                  </a:lnTo>
                  <a:lnTo>
                    <a:pt x="51" y="105"/>
                  </a:lnTo>
                  <a:lnTo>
                    <a:pt x="46" y="117"/>
                  </a:lnTo>
                  <a:lnTo>
                    <a:pt x="42" y="126"/>
                  </a:lnTo>
                  <a:lnTo>
                    <a:pt x="38" y="130"/>
                  </a:lnTo>
                  <a:lnTo>
                    <a:pt x="38" y="134"/>
                  </a:lnTo>
                  <a:lnTo>
                    <a:pt x="38" y="138"/>
                  </a:lnTo>
                  <a:lnTo>
                    <a:pt x="34" y="138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5" y="138"/>
                  </a:lnTo>
                  <a:lnTo>
                    <a:pt x="21" y="138"/>
                  </a:lnTo>
                  <a:lnTo>
                    <a:pt x="17" y="134"/>
                  </a:lnTo>
                  <a:lnTo>
                    <a:pt x="13" y="126"/>
                  </a:lnTo>
                  <a:lnTo>
                    <a:pt x="9" y="121"/>
                  </a:lnTo>
                  <a:lnTo>
                    <a:pt x="5" y="113"/>
                  </a:lnTo>
                  <a:lnTo>
                    <a:pt x="5" y="10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5" y="96"/>
                  </a:lnTo>
                  <a:lnTo>
                    <a:pt x="5" y="92"/>
                  </a:lnTo>
                  <a:lnTo>
                    <a:pt x="9" y="92"/>
                  </a:lnTo>
                  <a:lnTo>
                    <a:pt x="17" y="92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5" y="84"/>
                  </a:lnTo>
                  <a:lnTo>
                    <a:pt x="30" y="75"/>
                  </a:lnTo>
                  <a:lnTo>
                    <a:pt x="38" y="67"/>
                  </a:lnTo>
                  <a:lnTo>
                    <a:pt x="38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085860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D83D903-8153-4787-95F8-0969FFA833AD}"/>
              </a:ext>
            </a:extLst>
          </p:cNvPr>
          <p:cNvGrpSpPr/>
          <p:nvPr/>
        </p:nvGrpSpPr>
        <p:grpSpPr>
          <a:xfrm>
            <a:off x="4796791" y="2206625"/>
            <a:ext cx="2598418" cy="2444749"/>
            <a:chOff x="4606291" y="7603489"/>
            <a:chExt cx="2598418" cy="2444749"/>
          </a:xfrm>
        </p:grpSpPr>
        <p:sp>
          <p:nvSpPr>
            <p:cNvPr id="3" name="Freeform 43">
              <a:extLst>
                <a:ext uri="{FF2B5EF4-FFF2-40B4-BE49-F238E27FC236}">
                  <a16:creationId xmlns:a16="http://schemas.microsoft.com/office/drawing/2014/main" id="{446CD70E-C06C-437D-8B53-56F533D87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291" y="7778111"/>
              <a:ext cx="991870" cy="1278257"/>
            </a:xfrm>
            <a:custGeom>
              <a:avLst/>
              <a:gdLst>
                <a:gd name="T0" fmla="*/ 25 w 142"/>
                <a:gd name="T1" fmla="*/ 175 h 183"/>
                <a:gd name="T2" fmla="*/ 16 w 142"/>
                <a:gd name="T3" fmla="*/ 179 h 183"/>
                <a:gd name="T4" fmla="*/ 8 w 142"/>
                <a:gd name="T5" fmla="*/ 183 h 183"/>
                <a:gd name="T6" fmla="*/ 4 w 142"/>
                <a:gd name="T7" fmla="*/ 183 h 183"/>
                <a:gd name="T8" fmla="*/ 0 w 142"/>
                <a:gd name="T9" fmla="*/ 183 h 183"/>
                <a:gd name="T10" fmla="*/ 4 w 142"/>
                <a:gd name="T11" fmla="*/ 179 h 183"/>
                <a:gd name="T12" fmla="*/ 8 w 142"/>
                <a:gd name="T13" fmla="*/ 171 h 183"/>
                <a:gd name="T14" fmla="*/ 16 w 142"/>
                <a:gd name="T15" fmla="*/ 163 h 183"/>
                <a:gd name="T16" fmla="*/ 21 w 142"/>
                <a:gd name="T17" fmla="*/ 154 h 183"/>
                <a:gd name="T18" fmla="*/ 25 w 142"/>
                <a:gd name="T19" fmla="*/ 146 h 183"/>
                <a:gd name="T20" fmla="*/ 42 w 142"/>
                <a:gd name="T21" fmla="*/ 133 h 183"/>
                <a:gd name="T22" fmla="*/ 54 w 142"/>
                <a:gd name="T23" fmla="*/ 121 h 183"/>
                <a:gd name="T24" fmla="*/ 62 w 142"/>
                <a:gd name="T25" fmla="*/ 104 h 183"/>
                <a:gd name="T26" fmla="*/ 71 w 142"/>
                <a:gd name="T27" fmla="*/ 92 h 183"/>
                <a:gd name="T28" fmla="*/ 88 w 142"/>
                <a:gd name="T29" fmla="*/ 66 h 183"/>
                <a:gd name="T30" fmla="*/ 100 w 142"/>
                <a:gd name="T31" fmla="*/ 41 h 183"/>
                <a:gd name="T32" fmla="*/ 104 w 142"/>
                <a:gd name="T33" fmla="*/ 29 h 183"/>
                <a:gd name="T34" fmla="*/ 104 w 142"/>
                <a:gd name="T35" fmla="*/ 20 h 183"/>
                <a:gd name="T36" fmla="*/ 104 w 142"/>
                <a:gd name="T37" fmla="*/ 16 h 183"/>
                <a:gd name="T38" fmla="*/ 104 w 142"/>
                <a:gd name="T39" fmla="*/ 12 h 183"/>
                <a:gd name="T40" fmla="*/ 104 w 142"/>
                <a:gd name="T41" fmla="*/ 8 h 183"/>
                <a:gd name="T42" fmla="*/ 100 w 142"/>
                <a:gd name="T43" fmla="*/ 4 h 183"/>
                <a:gd name="T44" fmla="*/ 104 w 142"/>
                <a:gd name="T45" fmla="*/ 4 h 183"/>
                <a:gd name="T46" fmla="*/ 104 w 142"/>
                <a:gd name="T47" fmla="*/ 0 h 183"/>
                <a:gd name="T48" fmla="*/ 108 w 142"/>
                <a:gd name="T49" fmla="*/ 0 h 183"/>
                <a:gd name="T50" fmla="*/ 113 w 142"/>
                <a:gd name="T51" fmla="*/ 0 h 183"/>
                <a:gd name="T52" fmla="*/ 117 w 142"/>
                <a:gd name="T53" fmla="*/ 0 h 183"/>
                <a:gd name="T54" fmla="*/ 125 w 142"/>
                <a:gd name="T55" fmla="*/ 4 h 183"/>
                <a:gd name="T56" fmla="*/ 134 w 142"/>
                <a:gd name="T57" fmla="*/ 8 h 183"/>
                <a:gd name="T58" fmla="*/ 138 w 142"/>
                <a:gd name="T59" fmla="*/ 12 h 183"/>
                <a:gd name="T60" fmla="*/ 142 w 142"/>
                <a:gd name="T61" fmla="*/ 20 h 183"/>
                <a:gd name="T62" fmla="*/ 142 w 142"/>
                <a:gd name="T63" fmla="*/ 25 h 183"/>
                <a:gd name="T64" fmla="*/ 142 w 142"/>
                <a:gd name="T65" fmla="*/ 33 h 183"/>
                <a:gd name="T66" fmla="*/ 138 w 142"/>
                <a:gd name="T67" fmla="*/ 41 h 183"/>
                <a:gd name="T68" fmla="*/ 129 w 142"/>
                <a:gd name="T69" fmla="*/ 54 h 183"/>
                <a:gd name="T70" fmla="*/ 121 w 142"/>
                <a:gd name="T71" fmla="*/ 71 h 183"/>
                <a:gd name="T72" fmla="*/ 108 w 142"/>
                <a:gd name="T73" fmla="*/ 92 h 183"/>
                <a:gd name="T74" fmla="*/ 96 w 142"/>
                <a:gd name="T75" fmla="*/ 104 h 183"/>
                <a:gd name="T76" fmla="*/ 88 w 142"/>
                <a:gd name="T77" fmla="*/ 121 h 183"/>
                <a:gd name="T78" fmla="*/ 75 w 142"/>
                <a:gd name="T79" fmla="*/ 133 h 183"/>
                <a:gd name="T80" fmla="*/ 62 w 142"/>
                <a:gd name="T81" fmla="*/ 146 h 183"/>
                <a:gd name="T82" fmla="*/ 50 w 142"/>
                <a:gd name="T83" fmla="*/ 158 h 183"/>
                <a:gd name="T84" fmla="*/ 37 w 142"/>
                <a:gd name="T85" fmla="*/ 167 h 183"/>
                <a:gd name="T86" fmla="*/ 25 w 142"/>
                <a:gd name="T87" fmla="*/ 175 h 183"/>
                <a:gd name="T88" fmla="*/ 25 w 142"/>
                <a:gd name="T89" fmla="*/ 17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2" h="183">
                  <a:moveTo>
                    <a:pt x="25" y="175"/>
                  </a:moveTo>
                  <a:lnTo>
                    <a:pt x="16" y="179"/>
                  </a:lnTo>
                  <a:lnTo>
                    <a:pt x="8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4" y="179"/>
                  </a:lnTo>
                  <a:lnTo>
                    <a:pt x="8" y="171"/>
                  </a:lnTo>
                  <a:lnTo>
                    <a:pt x="16" y="163"/>
                  </a:lnTo>
                  <a:lnTo>
                    <a:pt x="21" y="154"/>
                  </a:lnTo>
                  <a:lnTo>
                    <a:pt x="25" y="146"/>
                  </a:lnTo>
                  <a:lnTo>
                    <a:pt x="42" y="133"/>
                  </a:lnTo>
                  <a:lnTo>
                    <a:pt x="54" y="121"/>
                  </a:lnTo>
                  <a:lnTo>
                    <a:pt x="62" y="104"/>
                  </a:lnTo>
                  <a:lnTo>
                    <a:pt x="71" y="92"/>
                  </a:lnTo>
                  <a:lnTo>
                    <a:pt x="88" y="66"/>
                  </a:lnTo>
                  <a:lnTo>
                    <a:pt x="100" y="41"/>
                  </a:lnTo>
                  <a:lnTo>
                    <a:pt x="104" y="29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5" y="4"/>
                  </a:lnTo>
                  <a:lnTo>
                    <a:pt x="134" y="8"/>
                  </a:lnTo>
                  <a:lnTo>
                    <a:pt x="138" y="12"/>
                  </a:lnTo>
                  <a:lnTo>
                    <a:pt x="142" y="20"/>
                  </a:lnTo>
                  <a:lnTo>
                    <a:pt x="142" y="25"/>
                  </a:lnTo>
                  <a:lnTo>
                    <a:pt x="142" y="33"/>
                  </a:lnTo>
                  <a:lnTo>
                    <a:pt x="138" y="41"/>
                  </a:lnTo>
                  <a:lnTo>
                    <a:pt x="129" y="54"/>
                  </a:lnTo>
                  <a:lnTo>
                    <a:pt x="121" y="71"/>
                  </a:lnTo>
                  <a:lnTo>
                    <a:pt x="108" y="92"/>
                  </a:lnTo>
                  <a:lnTo>
                    <a:pt x="96" y="104"/>
                  </a:lnTo>
                  <a:lnTo>
                    <a:pt x="88" y="121"/>
                  </a:lnTo>
                  <a:lnTo>
                    <a:pt x="75" y="133"/>
                  </a:lnTo>
                  <a:lnTo>
                    <a:pt x="62" y="146"/>
                  </a:lnTo>
                  <a:lnTo>
                    <a:pt x="50" y="158"/>
                  </a:lnTo>
                  <a:lnTo>
                    <a:pt x="37" y="167"/>
                  </a:lnTo>
                  <a:lnTo>
                    <a:pt x="25" y="175"/>
                  </a:lnTo>
                  <a:lnTo>
                    <a:pt x="25" y="1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4">
              <a:extLst>
                <a:ext uri="{FF2B5EF4-FFF2-40B4-BE49-F238E27FC236}">
                  <a16:creationId xmlns:a16="http://schemas.microsoft.com/office/drawing/2014/main" id="{DC56875A-F262-4B43-B881-A497F7B3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163" y="8385808"/>
              <a:ext cx="265430" cy="1578610"/>
            </a:xfrm>
            <a:custGeom>
              <a:avLst/>
              <a:gdLst>
                <a:gd name="T0" fmla="*/ 4 w 38"/>
                <a:gd name="T1" fmla="*/ 205 h 226"/>
                <a:gd name="T2" fmla="*/ 0 w 38"/>
                <a:gd name="T3" fmla="*/ 197 h 226"/>
                <a:gd name="T4" fmla="*/ 0 w 38"/>
                <a:gd name="T5" fmla="*/ 193 h 226"/>
                <a:gd name="T6" fmla="*/ 0 w 38"/>
                <a:gd name="T7" fmla="*/ 188 h 226"/>
                <a:gd name="T8" fmla="*/ 0 w 38"/>
                <a:gd name="T9" fmla="*/ 184 h 226"/>
                <a:gd name="T10" fmla="*/ 0 w 38"/>
                <a:gd name="T11" fmla="*/ 180 h 226"/>
                <a:gd name="T12" fmla="*/ 4 w 38"/>
                <a:gd name="T13" fmla="*/ 176 h 226"/>
                <a:gd name="T14" fmla="*/ 4 w 38"/>
                <a:gd name="T15" fmla="*/ 167 h 226"/>
                <a:gd name="T16" fmla="*/ 4 w 38"/>
                <a:gd name="T17" fmla="*/ 151 h 226"/>
                <a:gd name="T18" fmla="*/ 8 w 38"/>
                <a:gd name="T19" fmla="*/ 138 h 226"/>
                <a:gd name="T20" fmla="*/ 8 w 38"/>
                <a:gd name="T21" fmla="*/ 121 h 226"/>
                <a:gd name="T22" fmla="*/ 8 w 38"/>
                <a:gd name="T23" fmla="*/ 101 h 226"/>
                <a:gd name="T24" fmla="*/ 8 w 38"/>
                <a:gd name="T25" fmla="*/ 80 h 226"/>
                <a:gd name="T26" fmla="*/ 8 w 38"/>
                <a:gd name="T27" fmla="*/ 59 h 226"/>
                <a:gd name="T28" fmla="*/ 8 w 38"/>
                <a:gd name="T29" fmla="*/ 38 h 226"/>
                <a:gd name="T30" fmla="*/ 4 w 38"/>
                <a:gd name="T31" fmla="*/ 17 h 226"/>
                <a:gd name="T32" fmla="*/ 4 w 38"/>
                <a:gd name="T33" fmla="*/ 0 h 226"/>
                <a:gd name="T34" fmla="*/ 17 w 38"/>
                <a:gd name="T35" fmla="*/ 9 h 226"/>
                <a:gd name="T36" fmla="*/ 25 w 38"/>
                <a:gd name="T37" fmla="*/ 17 h 226"/>
                <a:gd name="T38" fmla="*/ 33 w 38"/>
                <a:gd name="T39" fmla="*/ 21 h 226"/>
                <a:gd name="T40" fmla="*/ 33 w 38"/>
                <a:gd name="T41" fmla="*/ 30 h 226"/>
                <a:gd name="T42" fmla="*/ 33 w 38"/>
                <a:gd name="T43" fmla="*/ 30 h 226"/>
                <a:gd name="T44" fmla="*/ 33 w 38"/>
                <a:gd name="T45" fmla="*/ 38 h 226"/>
                <a:gd name="T46" fmla="*/ 33 w 38"/>
                <a:gd name="T47" fmla="*/ 42 h 226"/>
                <a:gd name="T48" fmla="*/ 33 w 38"/>
                <a:gd name="T49" fmla="*/ 50 h 226"/>
                <a:gd name="T50" fmla="*/ 38 w 38"/>
                <a:gd name="T51" fmla="*/ 59 h 226"/>
                <a:gd name="T52" fmla="*/ 38 w 38"/>
                <a:gd name="T53" fmla="*/ 71 h 226"/>
                <a:gd name="T54" fmla="*/ 38 w 38"/>
                <a:gd name="T55" fmla="*/ 84 h 226"/>
                <a:gd name="T56" fmla="*/ 38 w 38"/>
                <a:gd name="T57" fmla="*/ 96 h 226"/>
                <a:gd name="T58" fmla="*/ 33 w 38"/>
                <a:gd name="T59" fmla="*/ 126 h 226"/>
                <a:gd name="T60" fmla="*/ 33 w 38"/>
                <a:gd name="T61" fmla="*/ 151 h 226"/>
                <a:gd name="T62" fmla="*/ 33 w 38"/>
                <a:gd name="T63" fmla="*/ 172 h 226"/>
                <a:gd name="T64" fmla="*/ 29 w 38"/>
                <a:gd name="T65" fmla="*/ 188 h 226"/>
                <a:gd name="T66" fmla="*/ 29 w 38"/>
                <a:gd name="T67" fmla="*/ 197 h 226"/>
                <a:gd name="T68" fmla="*/ 29 w 38"/>
                <a:gd name="T69" fmla="*/ 205 h 226"/>
                <a:gd name="T70" fmla="*/ 29 w 38"/>
                <a:gd name="T71" fmla="*/ 213 h 226"/>
                <a:gd name="T72" fmla="*/ 25 w 38"/>
                <a:gd name="T73" fmla="*/ 218 h 226"/>
                <a:gd name="T74" fmla="*/ 25 w 38"/>
                <a:gd name="T75" fmla="*/ 222 h 226"/>
                <a:gd name="T76" fmla="*/ 21 w 38"/>
                <a:gd name="T77" fmla="*/ 222 h 226"/>
                <a:gd name="T78" fmla="*/ 21 w 38"/>
                <a:gd name="T79" fmla="*/ 226 h 226"/>
                <a:gd name="T80" fmla="*/ 21 w 38"/>
                <a:gd name="T81" fmla="*/ 226 h 226"/>
                <a:gd name="T82" fmla="*/ 17 w 38"/>
                <a:gd name="T83" fmla="*/ 222 h 226"/>
                <a:gd name="T84" fmla="*/ 13 w 38"/>
                <a:gd name="T85" fmla="*/ 218 h 226"/>
                <a:gd name="T86" fmla="*/ 8 w 38"/>
                <a:gd name="T87" fmla="*/ 213 h 226"/>
                <a:gd name="T88" fmla="*/ 4 w 38"/>
                <a:gd name="T89" fmla="*/ 205 h 226"/>
                <a:gd name="T90" fmla="*/ 4 w 38"/>
                <a:gd name="T91" fmla="*/ 20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" h="226">
                  <a:moveTo>
                    <a:pt x="4" y="205"/>
                  </a:move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4" y="176"/>
                  </a:lnTo>
                  <a:lnTo>
                    <a:pt x="4" y="167"/>
                  </a:lnTo>
                  <a:lnTo>
                    <a:pt x="4" y="151"/>
                  </a:lnTo>
                  <a:lnTo>
                    <a:pt x="8" y="138"/>
                  </a:lnTo>
                  <a:lnTo>
                    <a:pt x="8" y="121"/>
                  </a:lnTo>
                  <a:lnTo>
                    <a:pt x="8" y="101"/>
                  </a:lnTo>
                  <a:lnTo>
                    <a:pt x="8" y="80"/>
                  </a:lnTo>
                  <a:lnTo>
                    <a:pt x="8" y="59"/>
                  </a:lnTo>
                  <a:lnTo>
                    <a:pt x="8" y="38"/>
                  </a:lnTo>
                  <a:lnTo>
                    <a:pt x="4" y="17"/>
                  </a:lnTo>
                  <a:lnTo>
                    <a:pt x="4" y="0"/>
                  </a:lnTo>
                  <a:lnTo>
                    <a:pt x="17" y="9"/>
                  </a:lnTo>
                  <a:lnTo>
                    <a:pt x="25" y="17"/>
                  </a:lnTo>
                  <a:lnTo>
                    <a:pt x="33" y="21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8"/>
                  </a:lnTo>
                  <a:lnTo>
                    <a:pt x="33" y="42"/>
                  </a:lnTo>
                  <a:lnTo>
                    <a:pt x="33" y="50"/>
                  </a:lnTo>
                  <a:lnTo>
                    <a:pt x="38" y="59"/>
                  </a:lnTo>
                  <a:lnTo>
                    <a:pt x="38" y="71"/>
                  </a:lnTo>
                  <a:lnTo>
                    <a:pt x="38" y="84"/>
                  </a:lnTo>
                  <a:lnTo>
                    <a:pt x="38" y="96"/>
                  </a:lnTo>
                  <a:lnTo>
                    <a:pt x="33" y="126"/>
                  </a:lnTo>
                  <a:lnTo>
                    <a:pt x="33" y="151"/>
                  </a:lnTo>
                  <a:lnTo>
                    <a:pt x="33" y="172"/>
                  </a:lnTo>
                  <a:lnTo>
                    <a:pt x="29" y="188"/>
                  </a:lnTo>
                  <a:lnTo>
                    <a:pt x="29" y="197"/>
                  </a:lnTo>
                  <a:lnTo>
                    <a:pt x="29" y="205"/>
                  </a:lnTo>
                  <a:lnTo>
                    <a:pt x="29" y="213"/>
                  </a:lnTo>
                  <a:lnTo>
                    <a:pt x="25" y="218"/>
                  </a:lnTo>
                  <a:lnTo>
                    <a:pt x="25" y="222"/>
                  </a:lnTo>
                  <a:lnTo>
                    <a:pt x="21" y="222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17" y="222"/>
                  </a:lnTo>
                  <a:lnTo>
                    <a:pt x="13" y="218"/>
                  </a:lnTo>
                  <a:lnTo>
                    <a:pt x="8" y="213"/>
                  </a:lnTo>
                  <a:lnTo>
                    <a:pt x="4" y="205"/>
                  </a:lnTo>
                  <a:lnTo>
                    <a:pt x="4" y="2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5">
              <a:extLst>
                <a:ext uri="{FF2B5EF4-FFF2-40B4-BE49-F238E27FC236}">
                  <a16:creationId xmlns:a16="http://schemas.microsoft.com/office/drawing/2014/main" id="{7C5AB593-7C3B-40CC-99E0-8EB71273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100" y="8099421"/>
              <a:ext cx="1201420" cy="349250"/>
            </a:xfrm>
            <a:custGeom>
              <a:avLst/>
              <a:gdLst>
                <a:gd name="T0" fmla="*/ 4 w 172"/>
                <a:gd name="T1" fmla="*/ 41 h 50"/>
                <a:gd name="T2" fmla="*/ 0 w 172"/>
                <a:gd name="T3" fmla="*/ 37 h 50"/>
                <a:gd name="T4" fmla="*/ 0 w 172"/>
                <a:gd name="T5" fmla="*/ 33 h 50"/>
                <a:gd name="T6" fmla="*/ 4 w 172"/>
                <a:gd name="T7" fmla="*/ 33 h 50"/>
                <a:gd name="T8" fmla="*/ 4 w 172"/>
                <a:gd name="T9" fmla="*/ 29 h 50"/>
                <a:gd name="T10" fmla="*/ 8 w 172"/>
                <a:gd name="T11" fmla="*/ 29 h 50"/>
                <a:gd name="T12" fmla="*/ 17 w 172"/>
                <a:gd name="T13" fmla="*/ 25 h 50"/>
                <a:gd name="T14" fmla="*/ 25 w 172"/>
                <a:gd name="T15" fmla="*/ 25 h 50"/>
                <a:gd name="T16" fmla="*/ 29 w 172"/>
                <a:gd name="T17" fmla="*/ 25 h 50"/>
                <a:gd name="T18" fmla="*/ 38 w 172"/>
                <a:gd name="T19" fmla="*/ 20 h 50"/>
                <a:gd name="T20" fmla="*/ 46 w 172"/>
                <a:gd name="T21" fmla="*/ 20 h 50"/>
                <a:gd name="T22" fmla="*/ 80 w 172"/>
                <a:gd name="T23" fmla="*/ 12 h 50"/>
                <a:gd name="T24" fmla="*/ 113 w 172"/>
                <a:gd name="T25" fmla="*/ 4 h 50"/>
                <a:gd name="T26" fmla="*/ 126 w 172"/>
                <a:gd name="T27" fmla="*/ 4 h 50"/>
                <a:gd name="T28" fmla="*/ 134 w 172"/>
                <a:gd name="T29" fmla="*/ 0 h 50"/>
                <a:gd name="T30" fmla="*/ 142 w 172"/>
                <a:gd name="T31" fmla="*/ 0 h 50"/>
                <a:gd name="T32" fmla="*/ 151 w 172"/>
                <a:gd name="T33" fmla="*/ 0 h 50"/>
                <a:gd name="T34" fmla="*/ 159 w 172"/>
                <a:gd name="T35" fmla="*/ 0 h 50"/>
                <a:gd name="T36" fmla="*/ 163 w 172"/>
                <a:gd name="T37" fmla="*/ 0 h 50"/>
                <a:gd name="T38" fmla="*/ 172 w 172"/>
                <a:gd name="T39" fmla="*/ 4 h 50"/>
                <a:gd name="T40" fmla="*/ 172 w 172"/>
                <a:gd name="T41" fmla="*/ 4 h 50"/>
                <a:gd name="T42" fmla="*/ 172 w 172"/>
                <a:gd name="T43" fmla="*/ 8 h 50"/>
                <a:gd name="T44" fmla="*/ 172 w 172"/>
                <a:gd name="T45" fmla="*/ 12 h 50"/>
                <a:gd name="T46" fmla="*/ 167 w 172"/>
                <a:gd name="T47" fmla="*/ 16 h 50"/>
                <a:gd name="T48" fmla="*/ 159 w 172"/>
                <a:gd name="T49" fmla="*/ 16 h 50"/>
                <a:gd name="T50" fmla="*/ 151 w 172"/>
                <a:gd name="T51" fmla="*/ 20 h 50"/>
                <a:gd name="T52" fmla="*/ 138 w 172"/>
                <a:gd name="T53" fmla="*/ 25 h 50"/>
                <a:gd name="T54" fmla="*/ 121 w 172"/>
                <a:gd name="T55" fmla="*/ 29 h 50"/>
                <a:gd name="T56" fmla="*/ 100 w 172"/>
                <a:gd name="T57" fmla="*/ 33 h 50"/>
                <a:gd name="T58" fmla="*/ 75 w 172"/>
                <a:gd name="T59" fmla="*/ 37 h 50"/>
                <a:gd name="T60" fmla="*/ 63 w 172"/>
                <a:gd name="T61" fmla="*/ 41 h 50"/>
                <a:gd name="T62" fmla="*/ 50 w 172"/>
                <a:gd name="T63" fmla="*/ 41 h 50"/>
                <a:gd name="T64" fmla="*/ 42 w 172"/>
                <a:gd name="T65" fmla="*/ 46 h 50"/>
                <a:gd name="T66" fmla="*/ 34 w 172"/>
                <a:gd name="T67" fmla="*/ 46 h 50"/>
                <a:gd name="T68" fmla="*/ 25 w 172"/>
                <a:gd name="T69" fmla="*/ 46 h 50"/>
                <a:gd name="T70" fmla="*/ 21 w 172"/>
                <a:gd name="T71" fmla="*/ 50 h 50"/>
                <a:gd name="T72" fmla="*/ 17 w 172"/>
                <a:gd name="T73" fmla="*/ 50 h 50"/>
                <a:gd name="T74" fmla="*/ 17 w 172"/>
                <a:gd name="T75" fmla="*/ 50 h 50"/>
                <a:gd name="T76" fmla="*/ 8 w 172"/>
                <a:gd name="T77" fmla="*/ 46 h 50"/>
                <a:gd name="T78" fmla="*/ 4 w 172"/>
                <a:gd name="T79" fmla="*/ 41 h 50"/>
                <a:gd name="T80" fmla="*/ 4 w 172"/>
                <a:gd name="T81" fmla="*/ 4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50">
                  <a:moveTo>
                    <a:pt x="4" y="41"/>
                  </a:moveTo>
                  <a:lnTo>
                    <a:pt x="0" y="37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5" y="25"/>
                  </a:lnTo>
                  <a:lnTo>
                    <a:pt x="29" y="25"/>
                  </a:lnTo>
                  <a:lnTo>
                    <a:pt x="38" y="20"/>
                  </a:lnTo>
                  <a:lnTo>
                    <a:pt x="46" y="20"/>
                  </a:lnTo>
                  <a:lnTo>
                    <a:pt x="80" y="12"/>
                  </a:lnTo>
                  <a:lnTo>
                    <a:pt x="113" y="4"/>
                  </a:lnTo>
                  <a:lnTo>
                    <a:pt x="126" y="4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2" y="8"/>
                  </a:lnTo>
                  <a:lnTo>
                    <a:pt x="172" y="12"/>
                  </a:lnTo>
                  <a:lnTo>
                    <a:pt x="167" y="16"/>
                  </a:lnTo>
                  <a:lnTo>
                    <a:pt x="159" y="16"/>
                  </a:lnTo>
                  <a:lnTo>
                    <a:pt x="151" y="20"/>
                  </a:lnTo>
                  <a:lnTo>
                    <a:pt x="138" y="25"/>
                  </a:lnTo>
                  <a:lnTo>
                    <a:pt x="121" y="29"/>
                  </a:lnTo>
                  <a:lnTo>
                    <a:pt x="100" y="33"/>
                  </a:lnTo>
                  <a:lnTo>
                    <a:pt x="75" y="37"/>
                  </a:lnTo>
                  <a:lnTo>
                    <a:pt x="63" y="41"/>
                  </a:lnTo>
                  <a:lnTo>
                    <a:pt x="50" y="41"/>
                  </a:lnTo>
                  <a:lnTo>
                    <a:pt x="42" y="46"/>
                  </a:lnTo>
                  <a:lnTo>
                    <a:pt x="34" y="46"/>
                  </a:lnTo>
                  <a:lnTo>
                    <a:pt x="25" y="46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8" y="46"/>
                  </a:lnTo>
                  <a:lnTo>
                    <a:pt x="4" y="41"/>
                  </a:lnTo>
                  <a:lnTo>
                    <a:pt x="4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6">
              <a:extLst>
                <a:ext uri="{FF2B5EF4-FFF2-40B4-BE49-F238E27FC236}">
                  <a16:creationId xmlns:a16="http://schemas.microsoft.com/office/drawing/2014/main" id="{97CB9E15-7F49-4214-A287-18AC8B327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8663" y="7917811"/>
              <a:ext cx="174627" cy="789307"/>
            </a:xfrm>
            <a:custGeom>
              <a:avLst/>
              <a:gdLst>
                <a:gd name="T0" fmla="*/ 25 w 25"/>
                <a:gd name="T1" fmla="*/ 21 h 113"/>
                <a:gd name="T2" fmla="*/ 25 w 25"/>
                <a:gd name="T3" fmla="*/ 21 h 113"/>
                <a:gd name="T4" fmla="*/ 25 w 25"/>
                <a:gd name="T5" fmla="*/ 30 h 113"/>
                <a:gd name="T6" fmla="*/ 25 w 25"/>
                <a:gd name="T7" fmla="*/ 38 h 113"/>
                <a:gd name="T8" fmla="*/ 25 w 25"/>
                <a:gd name="T9" fmla="*/ 46 h 113"/>
                <a:gd name="T10" fmla="*/ 25 w 25"/>
                <a:gd name="T11" fmla="*/ 59 h 113"/>
                <a:gd name="T12" fmla="*/ 25 w 25"/>
                <a:gd name="T13" fmla="*/ 76 h 113"/>
                <a:gd name="T14" fmla="*/ 25 w 25"/>
                <a:gd name="T15" fmla="*/ 92 h 113"/>
                <a:gd name="T16" fmla="*/ 25 w 25"/>
                <a:gd name="T17" fmla="*/ 113 h 113"/>
                <a:gd name="T18" fmla="*/ 25 w 25"/>
                <a:gd name="T19" fmla="*/ 113 h 113"/>
                <a:gd name="T20" fmla="*/ 21 w 25"/>
                <a:gd name="T21" fmla="*/ 88 h 113"/>
                <a:gd name="T22" fmla="*/ 21 w 25"/>
                <a:gd name="T23" fmla="*/ 67 h 113"/>
                <a:gd name="T24" fmla="*/ 17 w 25"/>
                <a:gd name="T25" fmla="*/ 51 h 113"/>
                <a:gd name="T26" fmla="*/ 17 w 25"/>
                <a:gd name="T27" fmla="*/ 34 h 113"/>
                <a:gd name="T28" fmla="*/ 13 w 25"/>
                <a:gd name="T29" fmla="*/ 21 h 113"/>
                <a:gd name="T30" fmla="*/ 13 w 25"/>
                <a:gd name="T31" fmla="*/ 13 h 113"/>
                <a:gd name="T32" fmla="*/ 9 w 25"/>
                <a:gd name="T33" fmla="*/ 9 h 113"/>
                <a:gd name="T34" fmla="*/ 9 w 25"/>
                <a:gd name="T35" fmla="*/ 5 h 113"/>
                <a:gd name="T36" fmla="*/ 5 w 25"/>
                <a:gd name="T37" fmla="*/ 0 h 113"/>
                <a:gd name="T38" fmla="*/ 0 w 25"/>
                <a:gd name="T39" fmla="*/ 0 h 113"/>
                <a:gd name="T40" fmla="*/ 5 w 25"/>
                <a:gd name="T41" fmla="*/ 0 h 113"/>
                <a:gd name="T42" fmla="*/ 5 w 25"/>
                <a:gd name="T43" fmla="*/ 0 h 113"/>
                <a:gd name="T44" fmla="*/ 13 w 25"/>
                <a:gd name="T45" fmla="*/ 0 h 113"/>
                <a:gd name="T46" fmla="*/ 17 w 25"/>
                <a:gd name="T47" fmla="*/ 5 h 113"/>
                <a:gd name="T48" fmla="*/ 25 w 25"/>
                <a:gd name="T49" fmla="*/ 9 h 113"/>
                <a:gd name="T50" fmla="*/ 25 w 25"/>
                <a:gd name="T51" fmla="*/ 9 h 113"/>
                <a:gd name="T52" fmla="*/ 25 w 25"/>
                <a:gd name="T53" fmla="*/ 17 h 113"/>
                <a:gd name="T54" fmla="*/ 25 w 25"/>
                <a:gd name="T55" fmla="*/ 21 h 113"/>
                <a:gd name="T56" fmla="*/ 25 w 25"/>
                <a:gd name="T57" fmla="*/ 2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" h="113">
                  <a:moveTo>
                    <a:pt x="25" y="21"/>
                  </a:moveTo>
                  <a:lnTo>
                    <a:pt x="25" y="21"/>
                  </a:lnTo>
                  <a:lnTo>
                    <a:pt x="25" y="30"/>
                  </a:lnTo>
                  <a:lnTo>
                    <a:pt x="25" y="38"/>
                  </a:lnTo>
                  <a:lnTo>
                    <a:pt x="25" y="46"/>
                  </a:lnTo>
                  <a:lnTo>
                    <a:pt x="25" y="59"/>
                  </a:lnTo>
                  <a:lnTo>
                    <a:pt x="25" y="76"/>
                  </a:lnTo>
                  <a:lnTo>
                    <a:pt x="25" y="92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1" y="88"/>
                  </a:lnTo>
                  <a:lnTo>
                    <a:pt x="21" y="67"/>
                  </a:lnTo>
                  <a:lnTo>
                    <a:pt x="17" y="51"/>
                  </a:lnTo>
                  <a:lnTo>
                    <a:pt x="17" y="34"/>
                  </a:lnTo>
                  <a:lnTo>
                    <a:pt x="13" y="21"/>
                  </a:lnTo>
                  <a:lnTo>
                    <a:pt x="13" y="13"/>
                  </a:lnTo>
                  <a:lnTo>
                    <a:pt x="9" y="9"/>
                  </a:lnTo>
                  <a:lnTo>
                    <a:pt x="9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7" y="5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7"/>
                  </a:lnTo>
                  <a:lnTo>
                    <a:pt x="25" y="21"/>
                  </a:lnTo>
                  <a:lnTo>
                    <a:pt x="2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7">
              <a:extLst>
                <a:ext uri="{FF2B5EF4-FFF2-40B4-BE49-F238E27FC236}">
                  <a16:creationId xmlns:a16="http://schemas.microsoft.com/office/drawing/2014/main" id="{C93E25F6-6565-467D-8C70-5BAFF57D7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6660" y="7603489"/>
              <a:ext cx="265430" cy="1131570"/>
            </a:xfrm>
            <a:custGeom>
              <a:avLst/>
              <a:gdLst>
                <a:gd name="T0" fmla="*/ 4 w 38"/>
                <a:gd name="T1" fmla="*/ 16 h 162"/>
                <a:gd name="T2" fmla="*/ 0 w 38"/>
                <a:gd name="T3" fmla="*/ 16 h 162"/>
                <a:gd name="T4" fmla="*/ 0 w 38"/>
                <a:gd name="T5" fmla="*/ 12 h 162"/>
                <a:gd name="T6" fmla="*/ 0 w 38"/>
                <a:gd name="T7" fmla="*/ 8 h 162"/>
                <a:gd name="T8" fmla="*/ 0 w 38"/>
                <a:gd name="T9" fmla="*/ 8 h 162"/>
                <a:gd name="T10" fmla="*/ 4 w 38"/>
                <a:gd name="T11" fmla="*/ 4 h 162"/>
                <a:gd name="T12" fmla="*/ 9 w 38"/>
                <a:gd name="T13" fmla="*/ 4 h 162"/>
                <a:gd name="T14" fmla="*/ 13 w 38"/>
                <a:gd name="T15" fmla="*/ 0 h 162"/>
                <a:gd name="T16" fmla="*/ 17 w 38"/>
                <a:gd name="T17" fmla="*/ 4 h 162"/>
                <a:gd name="T18" fmla="*/ 25 w 38"/>
                <a:gd name="T19" fmla="*/ 4 h 162"/>
                <a:gd name="T20" fmla="*/ 30 w 38"/>
                <a:gd name="T21" fmla="*/ 8 h 162"/>
                <a:gd name="T22" fmla="*/ 34 w 38"/>
                <a:gd name="T23" fmla="*/ 8 h 162"/>
                <a:gd name="T24" fmla="*/ 38 w 38"/>
                <a:gd name="T25" fmla="*/ 12 h 162"/>
                <a:gd name="T26" fmla="*/ 38 w 38"/>
                <a:gd name="T27" fmla="*/ 16 h 162"/>
                <a:gd name="T28" fmla="*/ 38 w 38"/>
                <a:gd name="T29" fmla="*/ 20 h 162"/>
                <a:gd name="T30" fmla="*/ 38 w 38"/>
                <a:gd name="T31" fmla="*/ 25 h 162"/>
                <a:gd name="T32" fmla="*/ 38 w 38"/>
                <a:gd name="T33" fmla="*/ 33 h 162"/>
                <a:gd name="T34" fmla="*/ 38 w 38"/>
                <a:gd name="T35" fmla="*/ 41 h 162"/>
                <a:gd name="T36" fmla="*/ 38 w 38"/>
                <a:gd name="T37" fmla="*/ 50 h 162"/>
                <a:gd name="T38" fmla="*/ 34 w 38"/>
                <a:gd name="T39" fmla="*/ 62 h 162"/>
                <a:gd name="T40" fmla="*/ 34 w 38"/>
                <a:gd name="T41" fmla="*/ 75 h 162"/>
                <a:gd name="T42" fmla="*/ 30 w 38"/>
                <a:gd name="T43" fmla="*/ 100 h 162"/>
                <a:gd name="T44" fmla="*/ 30 w 38"/>
                <a:gd name="T45" fmla="*/ 125 h 162"/>
                <a:gd name="T46" fmla="*/ 30 w 38"/>
                <a:gd name="T47" fmla="*/ 146 h 162"/>
                <a:gd name="T48" fmla="*/ 25 w 38"/>
                <a:gd name="T49" fmla="*/ 162 h 162"/>
                <a:gd name="T50" fmla="*/ 0 w 38"/>
                <a:gd name="T51" fmla="*/ 162 h 162"/>
                <a:gd name="T52" fmla="*/ 4 w 38"/>
                <a:gd name="T53" fmla="*/ 142 h 162"/>
                <a:gd name="T54" fmla="*/ 4 w 38"/>
                <a:gd name="T55" fmla="*/ 121 h 162"/>
                <a:gd name="T56" fmla="*/ 4 w 38"/>
                <a:gd name="T57" fmla="*/ 104 h 162"/>
                <a:gd name="T58" fmla="*/ 4 w 38"/>
                <a:gd name="T59" fmla="*/ 91 h 162"/>
                <a:gd name="T60" fmla="*/ 9 w 38"/>
                <a:gd name="T61" fmla="*/ 79 h 162"/>
                <a:gd name="T62" fmla="*/ 9 w 38"/>
                <a:gd name="T63" fmla="*/ 66 h 162"/>
                <a:gd name="T64" fmla="*/ 9 w 38"/>
                <a:gd name="T65" fmla="*/ 58 h 162"/>
                <a:gd name="T66" fmla="*/ 9 w 38"/>
                <a:gd name="T67" fmla="*/ 50 h 162"/>
                <a:gd name="T68" fmla="*/ 9 w 38"/>
                <a:gd name="T69" fmla="*/ 37 h 162"/>
                <a:gd name="T70" fmla="*/ 9 w 38"/>
                <a:gd name="T71" fmla="*/ 25 h 162"/>
                <a:gd name="T72" fmla="*/ 4 w 38"/>
                <a:gd name="T73" fmla="*/ 20 h 162"/>
                <a:gd name="T74" fmla="*/ 4 w 38"/>
                <a:gd name="T75" fmla="*/ 16 h 162"/>
                <a:gd name="T76" fmla="*/ 4 w 38"/>
                <a:gd name="T77" fmla="*/ 1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8" h="162">
                  <a:moveTo>
                    <a:pt x="4" y="16"/>
                  </a:move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9" y="4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20"/>
                  </a:lnTo>
                  <a:lnTo>
                    <a:pt x="38" y="25"/>
                  </a:lnTo>
                  <a:lnTo>
                    <a:pt x="38" y="33"/>
                  </a:lnTo>
                  <a:lnTo>
                    <a:pt x="38" y="41"/>
                  </a:lnTo>
                  <a:lnTo>
                    <a:pt x="38" y="50"/>
                  </a:lnTo>
                  <a:lnTo>
                    <a:pt x="34" y="62"/>
                  </a:lnTo>
                  <a:lnTo>
                    <a:pt x="34" y="75"/>
                  </a:lnTo>
                  <a:lnTo>
                    <a:pt x="30" y="100"/>
                  </a:lnTo>
                  <a:lnTo>
                    <a:pt x="30" y="125"/>
                  </a:lnTo>
                  <a:lnTo>
                    <a:pt x="30" y="146"/>
                  </a:lnTo>
                  <a:lnTo>
                    <a:pt x="25" y="162"/>
                  </a:lnTo>
                  <a:lnTo>
                    <a:pt x="0" y="162"/>
                  </a:lnTo>
                  <a:lnTo>
                    <a:pt x="4" y="142"/>
                  </a:lnTo>
                  <a:lnTo>
                    <a:pt x="4" y="121"/>
                  </a:lnTo>
                  <a:lnTo>
                    <a:pt x="4" y="104"/>
                  </a:lnTo>
                  <a:lnTo>
                    <a:pt x="4" y="91"/>
                  </a:lnTo>
                  <a:lnTo>
                    <a:pt x="9" y="79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9" y="50"/>
                  </a:lnTo>
                  <a:lnTo>
                    <a:pt x="9" y="37"/>
                  </a:lnTo>
                  <a:lnTo>
                    <a:pt x="9" y="25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8">
              <a:extLst>
                <a:ext uri="{FF2B5EF4-FFF2-40B4-BE49-F238E27FC236}">
                  <a16:creationId xmlns:a16="http://schemas.microsoft.com/office/drawing/2014/main" id="{F30C9D86-55AD-49FF-A882-C5BFED877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670" y="8504551"/>
              <a:ext cx="1844039" cy="412117"/>
            </a:xfrm>
            <a:custGeom>
              <a:avLst/>
              <a:gdLst>
                <a:gd name="T0" fmla="*/ 264 w 264"/>
                <a:gd name="T1" fmla="*/ 25 h 59"/>
                <a:gd name="T2" fmla="*/ 264 w 264"/>
                <a:gd name="T3" fmla="*/ 25 h 59"/>
                <a:gd name="T4" fmla="*/ 260 w 264"/>
                <a:gd name="T5" fmla="*/ 29 h 59"/>
                <a:gd name="T6" fmla="*/ 256 w 264"/>
                <a:gd name="T7" fmla="*/ 29 h 59"/>
                <a:gd name="T8" fmla="*/ 251 w 264"/>
                <a:gd name="T9" fmla="*/ 29 h 59"/>
                <a:gd name="T10" fmla="*/ 247 w 264"/>
                <a:gd name="T11" fmla="*/ 29 h 59"/>
                <a:gd name="T12" fmla="*/ 243 w 264"/>
                <a:gd name="T13" fmla="*/ 29 h 59"/>
                <a:gd name="T14" fmla="*/ 235 w 264"/>
                <a:gd name="T15" fmla="*/ 33 h 59"/>
                <a:gd name="T16" fmla="*/ 226 w 264"/>
                <a:gd name="T17" fmla="*/ 33 h 59"/>
                <a:gd name="T18" fmla="*/ 210 w 264"/>
                <a:gd name="T19" fmla="*/ 33 h 59"/>
                <a:gd name="T20" fmla="*/ 193 w 264"/>
                <a:gd name="T21" fmla="*/ 33 h 59"/>
                <a:gd name="T22" fmla="*/ 184 w 264"/>
                <a:gd name="T23" fmla="*/ 33 h 59"/>
                <a:gd name="T24" fmla="*/ 172 w 264"/>
                <a:gd name="T25" fmla="*/ 33 h 59"/>
                <a:gd name="T26" fmla="*/ 151 w 264"/>
                <a:gd name="T27" fmla="*/ 38 h 59"/>
                <a:gd name="T28" fmla="*/ 130 w 264"/>
                <a:gd name="T29" fmla="*/ 38 h 59"/>
                <a:gd name="T30" fmla="*/ 118 w 264"/>
                <a:gd name="T31" fmla="*/ 42 h 59"/>
                <a:gd name="T32" fmla="*/ 101 w 264"/>
                <a:gd name="T33" fmla="*/ 42 h 59"/>
                <a:gd name="T34" fmla="*/ 84 w 264"/>
                <a:gd name="T35" fmla="*/ 46 h 59"/>
                <a:gd name="T36" fmla="*/ 67 w 264"/>
                <a:gd name="T37" fmla="*/ 50 h 59"/>
                <a:gd name="T38" fmla="*/ 59 w 264"/>
                <a:gd name="T39" fmla="*/ 50 h 59"/>
                <a:gd name="T40" fmla="*/ 51 w 264"/>
                <a:gd name="T41" fmla="*/ 54 h 59"/>
                <a:gd name="T42" fmla="*/ 42 w 264"/>
                <a:gd name="T43" fmla="*/ 54 h 59"/>
                <a:gd name="T44" fmla="*/ 38 w 264"/>
                <a:gd name="T45" fmla="*/ 59 h 59"/>
                <a:gd name="T46" fmla="*/ 30 w 264"/>
                <a:gd name="T47" fmla="*/ 59 h 59"/>
                <a:gd name="T48" fmla="*/ 26 w 264"/>
                <a:gd name="T49" fmla="*/ 59 h 59"/>
                <a:gd name="T50" fmla="*/ 21 w 264"/>
                <a:gd name="T51" fmla="*/ 59 h 59"/>
                <a:gd name="T52" fmla="*/ 13 w 264"/>
                <a:gd name="T53" fmla="*/ 54 h 59"/>
                <a:gd name="T54" fmla="*/ 9 w 264"/>
                <a:gd name="T55" fmla="*/ 54 h 59"/>
                <a:gd name="T56" fmla="*/ 5 w 264"/>
                <a:gd name="T57" fmla="*/ 50 h 59"/>
                <a:gd name="T58" fmla="*/ 5 w 264"/>
                <a:gd name="T59" fmla="*/ 46 h 59"/>
                <a:gd name="T60" fmla="*/ 0 w 264"/>
                <a:gd name="T61" fmla="*/ 42 h 59"/>
                <a:gd name="T62" fmla="*/ 26 w 264"/>
                <a:gd name="T63" fmla="*/ 38 h 59"/>
                <a:gd name="T64" fmla="*/ 51 w 264"/>
                <a:gd name="T65" fmla="*/ 33 h 59"/>
                <a:gd name="T66" fmla="*/ 76 w 264"/>
                <a:gd name="T67" fmla="*/ 29 h 59"/>
                <a:gd name="T68" fmla="*/ 97 w 264"/>
                <a:gd name="T69" fmla="*/ 25 h 59"/>
                <a:gd name="T70" fmla="*/ 113 w 264"/>
                <a:gd name="T71" fmla="*/ 21 h 59"/>
                <a:gd name="T72" fmla="*/ 134 w 264"/>
                <a:gd name="T73" fmla="*/ 17 h 59"/>
                <a:gd name="T74" fmla="*/ 151 w 264"/>
                <a:gd name="T75" fmla="*/ 13 h 59"/>
                <a:gd name="T76" fmla="*/ 164 w 264"/>
                <a:gd name="T77" fmla="*/ 13 h 59"/>
                <a:gd name="T78" fmla="*/ 180 w 264"/>
                <a:gd name="T79" fmla="*/ 8 h 59"/>
                <a:gd name="T80" fmla="*/ 189 w 264"/>
                <a:gd name="T81" fmla="*/ 4 h 59"/>
                <a:gd name="T82" fmla="*/ 201 w 264"/>
                <a:gd name="T83" fmla="*/ 4 h 59"/>
                <a:gd name="T84" fmla="*/ 210 w 264"/>
                <a:gd name="T85" fmla="*/ 4 h 59"/>
                <a:gd name="T86" fmla="*/ 218 w 264"/>
                <a:gd name="T87" fmla="*/ 0 h 59"/>
                <a:gd name="T88" fmla="*/ 222 w 264"/>
                <a:gd name="T89" fmla="*/ 0 h 59"/>
                <a:gd name="T90" fmla="*/ 230 w 264"/>
                <a:gd name="T91" fmla="*/ 0 h 59"/>
                <a:gd name="T92" fmla="*/ 230 w 264"/>
                <a:gd name="T93" fmla="*/ 0 h 59"/>
                <a:gd name="T94" fmla="*/ 243 w 264"/>
                <a:gd name="T95" fmla="*/ 4 h 59"/>
                <a:gd name="T96" fmla="*/ 256 w 264"/>
                <a:gd name="T97" fmla="*/ 13 h 59"/>
                <a:gd name="T98" fmla="*/ 256 w 264"/>
                <a:gd name="T99" fmla="*/ 13 h 59"/>
                <a:gd name="T100" fmla="*/ 260 w 264"/>
                <a:gd name="T101" fmla="*/ 17 h 59"/>
                <a:gd name="T102" fmla="*/ 264 w 264"/>
                <a:gd name="T103" fmla="*/ 21 h 59"/>
                <a:gd name="T104" fmla="*/ 264 w 264"/>
                <a:gd name="T105" fmla="*/ 25 h 59"/>
                <a:gd name="T106" fmla="*/ 264 w 264"/>
                <a:gd name="T10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4" h="59">
                  <a:moveTo>
                    <a:pt x="264" y="25"/>
                  </a:moveTo>
                  <a:lnTo>
                    <a:pt x="264" y="25"/>
                  </a:lnTo>
                  <a:lnTo>
                    <a:pt x="260" y="29"/>
                  </a:lnTo>
                  <a:lnTo>
                    <a:pt x="256" y="29"/>
                  </a:lnTo>
                  <a:lnTo>
                    <a:pt x="251" y="29"/>
                  </a:lnTo>
                  <a:lnTo>
                    <a:pt x="247" y="29"/>
                  </a:lnTo>
                  <a:lnTo>
                    <a:pt x="243" y="29"/>
                  </a:lnTo>
                  <a:lnTo>
                    <a:pt x="235" y="33"/>
                  </a:lnTo>
                  <a:lnTo>
                    <a:pt x="226" y="33"/>
                  </a:lnTo>
                  <a:lnTo>
                    <a:pt x="210" y="33"/>
                  </a:lnTo>
                  <a:lnTo>
                    <a:pt x="193" y="33"/>
                  </a:lnTo>
                  <a:lnTo>
                    <a:pt x="184" y="33"/>
                  </a:lnTo>
                  <a:lnTo>
                    <a:pt x="172" y="33"/>
                  </a:lnTo>
                  <a:lnTo>
                    <a:pt x="151" y="38"/>
                  </a:lnTo>
                  <a:lnTo>
                    <a:pt x="130" y="38"/>
                  </a:lnTo>
                  <a:lnTo>
                    <a:pt x="118" y="42"/>
                  </a:lnTo>
                  <a:lnTo>
                    <a:pt x="101" y="42"/>
                  </a:lnTo>
                  <a:lnTo>
                    <a:pt x="84" y="46"/>
                  </a:lnTo>
                  <a:lnTo>
                    <a:pt x="67" y="50"/>
                  </a:lnTo>
                  <a:lnTo>
                    <a:pt x="59" y="50"/>
                  </a:lnTo>
                  <a:lnTo>
                    <a:pt x="51" y="54"/>
                  </a:lnTo>
                  <a:lnTo>
                    <a:pt x="42" y="54"/>
                  </a:lnTo>
                  <a:lnTo>
                    <a:pt x="38" y="59"/>
                  </a:lnTo>
                  <a:lnTo>
                    <a:pt x="30" y="59"/>
                  </a:lnTo>
                  <a:lnTo>
                    <a:pt x="26" y="59"/>
                  </a:lnTo>
                  <a:lnTo>
                    <a:pt x="21" y="59"/>
                  </a:lnTo>
                  <a:lnTo>
                    <a:pt x="13" y="54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5" y="46"/>
                  </a:lnTo>
                  <a:lnTo>
                    <a:pt x="0" y="42"/>
                  </a:lnTo>
                  <a:lnTo>
                    <a:pt x="26" y="38"/>
                  </a:lnTo>
                  <a:lnTo>
                    <a:pt x="51" y="33"/>
                  </a:lnTo>
                  <a:lnTo>
                    <a:pt x="76" y="29"/>
                  </a:lnTo>
                  <a:lnTo>
                    <a:pt x="97" y="25"/>
                  </a:lnTo>
                  <a:lnTo>
                    <a:pt x="113" y="21"/>
                  </a:lnTo>
                  <a:lnTo>
                    <a:pt x="134" y="17"/>
                  </a:lnTo>
                  <a:lnTo>
                    <a:pt x="151" y="13"/>
                  </a:lnTo>
                  <a:lnTo>
                    <a:pt x="164" y="13"/>
                  </a:lnTo>
                  <a:lnTo>
                    <a:pt x="180" y="8"/>
                  </a:lnTo>
                  <a:lnTo>
                    <a:pt x="189" y="4"/>
                  </a:lnTo>
                  <a:lnTo>
                    <a:pt x="201" y="4"/>
                  </a:lnTo>
                  <a:lnTo>
                    <a:pt x="210" y="4"/>
                  </a:lnTo>
                  <a:lnTo>
                    <a:pt x="218" y="0"/>
                  </a:lnTo>
                  <a:lnTo>
                    <a:pt x="222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43" y="4"/>
                  </a:lnTo>
                  <a:lnTo>
                    <a:pt x="256" y="13"/>
                  </a:lnTo>
                  <a:lnTo>
                    <a:pt x="256" y="13"/>
                  </a:lnTo>
                  <a:lnTo>
                    <a:pt x="260" y="17"/>
                  </a:lnTo>
                  <a:lnTo>
                    <a:pt x="264" y="21"/>
                  </a:lnTo>
                  <a:lnTo>
                    <a:pt x="264" y="25"/>
                  </a:lnTo>
                  <a:lnTo>
                    <a:pt x="26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9">
              <a:extLst>
                <a:ext uri="{FF2B5EF4-FFF2-40B4-BE49-F238E27FC236}">
                  <a16:creationId xmlns:a16="http://schemas.microsoft.com/office/drawing/2014/main" id="{906E0EF9-0D0D-4ED3-99A5-786537793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843" y="8972548"/>
              <a:ext cx="230507" cy="991870"/>
            </a:xfrm>
            <a:custGeom>
              <a:avLst/>
              <a:gdLst>
                <a:gd name="T0" fmla="*/ 4 w 33"/>
                <a:gd name="T1" fmla="*/ 4 h 142"/>
                <a:gd name="T2" fmla="*/ 8 w 33"/>
                <a:gd name="T3" fmla="*/ 4 h 142"/>
                <a:gd name="T4" fmla="*/ 12 w 33"/>
                <a:gd name="T5" fmla="*/ 0 h 142"/>
                <a:gd name="T6" fmla="*/ 21 w 33"/>
                <a:gd name="T7" fmla="*/ 4 h 142"/>
                <a:gd name="T8" fmla="*/ 29 w 33"/>
                <a:gd name="T9" fmla="*/ 4 h 142"/>
                <a:gd name="T10" fmla="*/ 29 w 33"/>
                <a:gd name="T11" fmla="*/ 8 h 142"/>
                <a:gd name="T12" fmla="*/ 29 w 33"/>
                <a:gd name="T13" fmla="*/ 12 h 142"/>
                <a:gd name="T14" fmla="*/ 29 w 33"/>
                <a:gd name="T15" fmla="*/ 17 h 142"/>
                <a:gd name="T16" fmla="*/ 29 w 33"/>
                <a:gd name="T17" fmla="*/ 21 h 142"/>
                <a:gd name="T18" fmla="*/ 29 w 33"/>
                <a:gd name="T19" fmla="*/ 33 h 142"/>
                <a:gd name="T20" fmla="*/ 33 w 33"/>
                <a:gd name="T21" fmla="*/ 54 h 142"/>
                <a:gd name="T22" fmla="*/ 33 w 33"/>
                <a:gd name="T23" fmla="*/ 63 h 142"/>
                <a:gd name="T24" fmla="*/ 33 w 33"/>
                <a:gd name="T25" fmla="*/ 71 h 142"/>
                <a:gd name="T26" fmla="*/ 33 w 33"/>
                <a:gd name="T27" fmla="*/ 79 h 142"/>
                <a:gd name="T28" fmla="*/ 33 w 33"/>
                <a:gd name="T29" fmla="*/ 88 h 142"/>
                <a:gd name="T30" fmla="*/ 33 w 33"/>
                <a:gd name="T31" fmla="*/ 92 h 142"/>
                <a:gd name="T32" fmla="*/ 33 w 33"/>
                <a:gd name="T33" fmla="*/ 96 h 142"/>
                <a:gd name="T34" fmla="*/ 33 w 33"/>
                <a:gd name="T35" fmla="*/ 100 h 142"/>
                <a:gd name="T36" fmla="*/ 33 w 33"/>
                <a:gd name="T37" fmla="*/ 104 h 142"/>
                <a:gd name="T38" fmla="*/ 33 w 33"/>
                <a:gd name="T39" fmla="*/ 109 h 142"/>
                <a:gd name="T40" fmla="*/ 33 w 33"/>
                <a:gd name="T41" fmla="*/ 117 h 142"/>
                <a:gd name="T42" fmla="*/ 33 w 33"/>
                <a:gd name="T43" fmla="*/ 125 h 142"/>
                <a:gd name="T44" fmla="*/ 33 w 33"/>
                <a:gd name="T45" fmla="*/ 129 h 142"/>
                <a:gd name="T46" fmla="*/ 33 w 33"/>
                <a:gd name="T47" fmla="*/ 138 h 142"/>
                <a:gd name="T48" fmla="*/ 29 w 33"/>
                <a:gd name="T49" fmla="*/ 138 h 142"/>
                <a:gd name="T50" fmla="*/ 25 w 33"/>
                <a:gd name="T51" fmla="*/ 142 h 142"/>
                <a:gd name="T52" fmla="*/ 21 w 33"/>
                <a:gd name="T53" fmla="*/ 142 h 142"/>
                <a:gd name="T54" fmla="*/ 21 w 33"/>
                <a:gd name="T55" fmla="*/ 138 h 142"/>
                <a:gd name="T56" fmla="*/ 17 w 33"/>
                <a:gd name="T57" fmla="*/ 134 h 142"/>
                <a:gd name="T58" fmla="*/ 12 w 33"/>
                <a:gd name="T59" fmla="*/ 129 h 142"/>
                <a:gd name="T60" fmla="*/ 12 w 33"/>
                <a:gd name="T61" fmla="*/ 121 h 142"/>
                <a:gd name="T62" fmla="*/ 8 w 33"/>
                <a:gd name="T63" fmla="*/ 117 h 142"/>
                <a:gd name="T64" fmla="*/ 8 w 33"/>
                <a:gd name="T65" fmla="*/ 113 h 142"/>
                <a:gd name="T66" fmla="*/ 8 w 33"/>
                <a:gd name="T67" fmla="*/ 113 h 142"/>
                <a:gd name="T68" fmla="*/ 8 w 33"/>
                <a:gd name="T69" fmla="*/ 109 h 142"/>
                <a:gd name="T70" fmla="*/ 8 w 33"/>
                <a:gd name="T71" fmla="*/ 109 h 142"/>
                <a:gd name="T72" fmla="*/ 8 w 33"/>
                <a:gd name="T73" fmla="*/ 104 h 142"/>
                <a:gd name="T74" fmla="*/ 8 w 33"/>
                <a:gd name="T75" fmla="*/ 96 h 142"/>
                <a:gd name="T76" fmla="*/ 8 w 33"/>
                <a:gd name="T77" fmla="*/ 92 h 142"/>
                <a:gd name="T78" fmla="*/ 8 w 33"/>
                <a:gd name="T79" fmla="*/ 83 h 142"/>
                <a:gd name="T80" fmla="*/ 8 w 33"/>
                <a:gd name="T81" fmla="*/ 71 h 142"/>
                <a:gd name="T82" fmla="*/ 8 w 33"/>
                <a:gd name="T83" fmla="*/ 54 h 142"/>
                <a:gd name="T84" fmla="*/ 8 w 33"/>
                <a:gd name="T85" fmla="*/ 42 h 142"/>
                <a:gd name="T86" fmla="*/ 4 w 33"/>
                <a:gd name="T87" fmla="*/ 29 h 142"/>
                <a:gd name="T88" fmla="*/ 4 w 33"/>
                <a:gd name="T89" fmla="*/ 25 h 142"/>
                <a:gd name="T90" fmla="*/ 0 w 33"/>
                <a:gd name="T91" fmla="*/ 17 h 142"/>
                <a:gd name="T92" fmla="*/ 0 w 33"/>
                <a:gd name="T93" fmla="*/ 12 h 142"/>
                <a:gd name="T94" fmla="*/ 0 w 33"/>
                <a:gd name="T95" fmla="*/ 8 h 142"/>
                <a:gd name="T96" fmla="*/ 4 w 33"/>
                <a:gd name="T97" fmla="*/ 4 h 142"/>
                <a:gd name="T98" fmla="*/ 4 w 33"/>
                <a:gd name="T99" fmla="*/ 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" h="142">
                  <a:moveTo>
                    <a:pt x="4" y="4"/>
                  </a:moveTo>
                  <a:lnTo>
                    <a:pt x="8" y="4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29" y="8"/>
                  </a:lnTo>
                  <a:lnTo>
                    <a:pt x="29" y="12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29" y="33"/>
                  </a:lnTo>
                  <a:lnTo>
                    <a:pt x="33" y="54"/>
                  </a:lnTo>
                  <a:lnTo>
                    <a:pt x="33" y="63"/>
                  </a:lnTo>
                  <a:lnTo>
                    <a:pt x="33" y="71"/>
                  </a:lnTo>
                  <a:lnTo>
                    <a:pt x="33" y="79"/>
                  </a:lnTo>
                  <a:lnTo>
                    <a:pt x="33" y="88"/>
                  </a:lnTo>
                  <a:lnTo>
                    <a:pt x="33" y="92"/>
                  </a:lnTo>
                  <a:lnTo>
                    <a:pt x="33" y="96"/>
                  </a:lnTo>
                  <a:lnTo>
                    <a:pt x="33" y="100"/>
                  </a:lnTo>
                  <a:lnTo>
                    <a:pt x="33" y="104"/>
                  </a:lnTo>
                  <a:lnTo>
                    <a:pt x="33" y="109"/>
                  </a:lnTo>
                  <a:lnTo>
                    <a:pt x="33" y="117"/>
                  </a:lnTo>
                  <a:lnTo>
                    <a:pt x="33" y="125"/>
                  </a:lnTo>
                  <a:lnTo>
                    <a:pt x="33" y="129"/>
                  </a:lnTo>
                  <a:lnTo>
                    <a:pt x="33" y="138"/>
                  </a:lnTo>
                  <a:lnTo>
                    <a:pt x="29" y="138"/>
                  </a:lnTo>
                  <a:lnTo>
                    <a:pt x="25" y="142"/>
                  </a:lnTo>
                  <a:lnTo>
                    <a:pt x="21" y="142"/>
                  </a:lnTo>
                  <a:lnTo>
                    <a:pt x="21" y="138"/>
                  </a:lnTo>
                  <a:lnTo>
                    <a:pt x="17" y="134"/>
                  </a:lnTo>
                  <a:lnTo>
                    <a:pt x="12" y="129"/>
                  </a:lnTo>
                  <a:lnTo>
                    <a:pt x="12" y="121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4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3"/>
                  </a:lnTo>
                  <a:lnTo>
                    <a:pt x="8" y="71"/>
                  </a:lnTo>
                  <a:lnTo>
                    <a:pt x="8" y="54"/>
                  </a:lnTo>
                  <a:lnTo>
                    <a:pt x="8" y="42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0">
              <a:extLst>
                <a:ext uri="{FF2B5EF4-FFF2-40B4-BE49-F238E27FC236}">
                  <a16:creationId xmlns:a16="http://schemas.microsoft.com/office/drawing/2014/main" id="{BAD84CF5-E9F9-4A6D-B026-26EEDF7CC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8663" y="8881741"/>
              <a:ext cx="935990" cy="1166497"/>
            </a:xfrm>
            <a:custGeom>
              <a:avLst/>
              <a:gdLst>
                <a:gd name="T0" fmla="*/ 126 w 134"/>
                <a:gd name="T1" fmla="*/ 138 h 167"/>
                <a:gd name="T2" fmla="*/ 122 w 134"/>
                <a:gd name="T3" fmla="*/ 155 h 167"/>
                <a:gd name="T4" fmla="*/ 113 w 134"/>
                <a:gd name="T5" fmla="*/ 163 h 167"/>
                <a:gd name="T6" fmla="*/ 101 w 134"/>
                <a:gd name="T7" fmla="*/ 163 h 167"/>
                <a:gd name="T8" fmla="*/ 101 w 134"/>
                <a:gd name="T9" fmla="*/ 159 h 167"/>
                <a:gd name="T10" fmla="*/ 97 w 134"/>
                <a:gd name="T11" fmla="*/ 147 h 167"/>
                <a:gd name="T12" fmla="*/ 88 w 134"/>
                <a:gd name="T13" fmla="*/ 122 h 167"/>
                <a:gd name="T14" fmla="*/ 88 w 134"/>
                <a:gd name="T15" fmla="*/ 105 h 167"/>
                <a:gd name="T16" fmla="*/ 97 w 134"/>
                <a:gd name="T17" fmla="*/ 109 h 167"/>
                <a:gd name="T18" fmla="*/ 101 w 134"/>
                <a:gd name="T19" fmla="*/ 109 h 167"/>
                <a:gd name="T20" fmla="*/ 101 w 134"/>
                <a:gd name="T21" fmla="*/ 96 h 167"/>
                <a:gd name="T22" fmla="*/ 101 w 134"/>
                <a:gd name="T23" fmla="*/ 71 h 167"/>
                <a:gd name="T24" fmla="*/ 97 w 134"/>
                <a:gd name="T25" fmla="*/ 42 h 167"/>
                <a:gd name="T26" fmla="*/ 97 w 134"/>
                <a:gd name="T27" fmla="*/ 30 h 167"/>
                <a:gd name="T28" fmla="*/ 92 w 134"/>
                <a:gd name="T29" fmla="*/ 30 h 167"/>
                <a:gd name="T30" fmla="*/ 84 w 134"/>
                <a:gd name="T31" fmla="*/ 25 h 167"/>
                <a:gd name="T32" fmla="*/ 67 w 134"/>
                <a:gd name="T33" fmla="*/ 30 h 167"/>
                <a:gd name="T34" fmla="*/ 51 w 134"/>
                <a:gd name="T35" fmla="*/ 34 h 167"/>
                <a:gd name="T36" fmla="*/ 0 w 134"/>
                <a:gd name="T37" fmla="*/ 38 h 167"/>
                <a:gd name="T38" fmla="*/ 30 w 134"/>
                <a:gd name="T39" fmla="*/ 17 h 167"/>
                <a:gd name="T40" fmla="*/ 55 w 134"/>
                <a:gd name="T41" fmla="*/ 13 h 167"/>
                <a:gd name="T42" fmla="*/ 76 w 134"/>
                <a:gd name="T43" fmla="*/ 5 h 167"/>
                <a:gd name="T44" fmla="*/ 84 w 134"/>
                <a:gd name="T45" fmla="*/ 5 h 167"/>
                <a:gd name="T46" fmla="*/ 97 w 134"/>
                <a:gd name="T47" fmla="*/ 0 h 167"/>
                <a:gd name="T48" fmla="*/ 105 w 134"/>
                <a:gd name="T49" fmla="*/ 5 h 167"/>
                <a:gd name="T50" fmla="*/ 117 w 134"/>
                <a:gd name="T51" fmla="*/ 9 h 167"/>
                <a:gd name="T52" fmla="*/ 130 w 134"/>
                <a:gd name="T53" fmla="*/ 17 h 167"/>
                <a:gd name="T54" fmla="*/ 134 w 134"/>
                <a:gd name="T55" fmla="*/ 21 h 167"/>
                <a:gd name="T56" fmla="*/ 130 w 134"/>
                <a:gd name="T57" fmla="*/ 30 h 167"/>
                <a:gd name="T58" fmla="*/ 130 w 134"/>
                <a:gd name="T59" fmla="*/ 34 h 167"/>
                <a:gd name="T60" fmla="*/ 130 w 134"/>
                <a:gd name="T61" fmla="*/ 42 h 167"/>
                <a:gd name="T62" fmla="*/ 130 w 134"/>
                <a:gd name="T63" fmla="*/ 55 h 167"/>
                <a:gd name="T64" fmla="*/ 130 w 134"/>
                <a:gd name="T65" fmla="*/ 92 h 167"/>
                <a:gd name="T66" fmla="*/ 130 w 134"/>
                <a:gd name="T67" fmla="*/ 122 h 167"/>
                <a:gd name="T68" fmla="*/ 130 w 134"/>
                <a:gd name="T69" fmla="*/ 13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167">
                  <a:moveTo>
                    <a:pt x="130" y="130"/>
                  </a:moveTo>
                  <a:lnTo>
                    <a:pt x="126" y="138"/>
                  </a:lnTo>
                  <a:lnTo>
                    <a:pt x="126" y="147"/>
                  </a:lnTo>
                  <a:lnTo>
                    <a:pt x="122" y="155"/>
                  </a:lnTo>
                  <a:lnTo>
                    <a:pt x="117" y="159"/>
                  </a:lnTo>
                  <a:lnTo>
                    <a:pt x="113" y="163"/>
                  </a:lnTo>
                  <a:lnTo>
                    <a:pt x="105" y="167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1" y="159"/>
                  </a:lnTo>
                  <a:lnTo>
                    <a:pt x="101" y="155"/>
                  </a:lnTo>
                  <a:lnTo>
                    <a:pt x="97" y="147"/>
                  </a:lnTo>
                  <a:lnTo>
                    <a:pt x="92" y="134"/>
                  </a:lnTo>
                  <a:lnTo>
                    <a:pt x="88" y="122"/>
                  </a:lnTo>
                  <a:lnTo>
                    <a:pt x="80" y="101"/>
                  </a:lnTo>
                  <a:lnTo>
                    <a:pt x="88" y="105"/>
                  </a:lnTo>
                  <a:lnTo>
                    <a:pt x="92" y="109"/>
                  </a:lnTo>
                  <a:lnTo>
                    <a:pt x="97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5"/>
                  </a:lnTo>
                  <a:lnTo>
                    <a:pt x="101" y="96"/>
                  </a:lnTo>
                  <a:lnTo>
                    <a:pt x="101" y="88"/>
                  </a:lnTo>
                  <a:lnTo>
                    <a:pt x="101" y="71"/>
                  </a:lnTo>
                  <a:lnTo>
                    <a:pt x="101" y="50"/>
                  </a:lnTo>
                  <a:lnTo>
                    <a:pt x="97" y="42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84" y="25"/>
                  </a:lnTo>
                  <a:lnTo>
                    <a:pt x="76" y="30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1" y="34"/>
                  </a:lnTo>
                  <a:lnTo>
                    <a:pt x="25" y="34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30" y="17"/>
                  </a:lnTo>
                  <a:lnTo>
                    <a:pt x="42" y="13"/>
                  </a:lnTo>
                  <a:lnTo>
                    <a:pt x="55" y="13"/>
                  </a:lnTo>
                  <a:lnTo>
                    <a:pt x="67" y="9"/>
                  </a:lnTo>
                  <a:lnTo>
                    <a:pt x="76" y="5"/>
                  </a:lnTo>
                  <a:lnTo>
                    <a:pt x="80" y="5"/>
                  </a:lnTo>
                  <a:lnTo>
                    <a:pt x="84" y="5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5" y="5"/>
                  </a:lnTo>
                  <a:lnTo>
                    <a:pt x="109" y="5"/>
                  </a:lnTo>
                  <a:lnTo>
                    <a:pt x="117" y="9"/>
                  </a:lnTo>
                  <a:lnTo>
                    <a:pt x="126" y="13"/>
                  </a:lnTo>
                  <a:lnTo>
                    <a:pt x="130" y="17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4" y="25"/>
                  </a:lnTo>
                  <a:lnTo>
                    <a:pt x="130" y="30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8"/>
                  </a:lnTo>
                  <a:lnTo>
                    <a:pt x="130" y="42"/>
                  </a:lnTo>
                  <a:lnTo>
                    <a:pt x="130" y="50"/>
                  </a:lnTo>
                  <a:lnTo>
                    <a:pt x="130" y="55"/>
                  </a:lnTo>
                  <a:lnTo>
                    <a:pt x="130" y="76"/>
                  </a:lnTo>
                  <a:lnTo>
                    <a:pt x="130" y="92"/>
                  </a:lnTo>
                  <a:lnTo>
                    <a:pt x="130" y="109"/>
                  </a:lnTo>
                  <a:lnTo>
                    <a:pt x="130" y="122"/>
                  </a:lnTo>
                  <a:lnTo>
                    <a:pt x="130" y="130"/>
                  </a:lnTo>
                  <a:lnTo>
                    <a:pt x="130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1">
              <a:extLst>
                <a:ext uri="{FF2B5EF4-FFF2-40B4-BE49-F238E27FC236}">
                  <a16:creationId xmlns:a16="http://schemas.microsoft.com/office/drawing/2014/main" id="{AFB0F45C-EFCA-4638-A8BB-9E25BAC5D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8663" y="9230991"/>
              <a:ext cx="586740" cy="209550"/>
            </a:xfrm>
            <a:custGeom>
              <a:avLst/>
              <a:gdLst>
                <a:gd name="T0" fmla="*/ 59 w 84"/>
                <a:gd name="T1" fmla="*/ 26 h 30"/>
                <a:gd name="T2" fmla="*/ 46 w 84"/>
                <a:gd name="T3" fmla="*/ 26 h 30"/>
                <a:gd name="T4" fmla="*/ 34 w 84"/>
                <a:gd name="T5" fmla="*/ 30 h 30"/>
                <a:gd name="T6" fmla="*/ 17 w 84"/>
                <a:gd name="T7" fmla="*/ 30 h 30"/>
                <a:gd name="T8" fmla="*/ 0 w 84"/>
                <a:gd name="T9" fmla="*/ 30 h 30"/>
                <a:gd name="T10" fmla="*/ 0 w 84"/>
                <a:gd name="T11" fmla="*/ 13 h 30"/>
                <a:gd name="T12" fmla="*/ 21 w 84"/>
                <a:gd name="T13" fmla="*/ 13 h 30"/>
                <a:gd name="T14" fmla="*/ 42 w 84"/>
                <a:gd name="T15" fmla="*/ 5 h 30"/>
                <a:gd name="T16" fmla="*/ 51 w 84"/>
                <a:gd name="T17" fmla="*/ 5 h 30"/>
                <a:gd name="T18" fmla="*/ 59 w 84"/>
                <a:gd name="T19" fmla="*/ 0 h 30"/>
                <a:gd name="T20" fmla="*/ 67 w 84"/>
                <a:gd name="T21" fmla="*/ 5 h 30"/>
                <a:gd name="T22" fmla="*/ 76 w 84"/>
                <a:gd name="T23" fmla="*/ 5 h 30"/>
                <a:gd name="T24" fmla="*/ 80 w 84"/>
                <a:gd name="T25" fmla="*/ 9 h 30"/>
                <a:gd name="T26" fmla="*/ 84 w 84"/>
                <a:gd name="T27" fmla="*/ 9 h 30"/>
                <a:gd name="T28" fmla="*/ 84 w 84"/>
                <a:gd name="T29" fmla="*/ 13 h 30"/>
                <a:gd name="T30" fmla="*/ 84 w 84"/>
                <a:gd name="T31" fmla="*/ 17 h 30"/>
                <a:gd name="T32" fmla="*/ 84 w 84"/>
                <a:gd name="T33" fmla="*/ 21 h 30"/>
                <a:gd name="T34" fmla="*/ 80 w 84"/>
                <a:gd name="T35" fmla="*/ 21 h 30"/>
                <a:gd name="T36" fmla="*/ 71 w 84"/>
                <a:gd name="T37" fmla="*/ 26 h 30"/>
                <a:gd name="T38" fmla="*/ 59 w 84"/>
                <a:gd name="T39" fmla="*/ 26 h 30"/>
                <a:gd name="T40" fmla="*/ 59 w 84"/>
                <a:gd name="T4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30">
                  <a:moveTo>
                    <a:pt x="59" y="26"/>
                  </a:moveTo>
                  <a:lnTo>
                    <a:pt x="46" y="26"/>
                  </a:lnTo>
                  <a:lnTo>
                    <a:pt x="34" y="30"/>
                  </a:lnTo>
                  <a:lnTo>
                    <a:pt x="17" y="30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21" y="13"/>
                  </a:lnTo>
                  <a:lnTo>
                    <a:pt x="42" y="5"/>
                  </a:lnTo>
                  <a:lnTo>
                    <a:pt x="51" y="5"/>
                  </a:lnTo>
                  <a:lnTo>
                    <a:pt x="59" y="0"/>
                  </a:lnTo>
                  <a:lnTo>
                    <a:pt x="67" y="5"/>
                  </a:lnTo>
                  <a:lnTo>
                    <a:pt x="76" y="5"/>
                  </a:lnTo>
                  <a:lnTo>
                    <a:pt x="80" y="9"/>
                  </a:lnTo>
                  <a:lnTo>
                    <a:pt x="84" y="9"/>
                  </a:lnTo>
                  <a:lnTo>
                    <a:pt x="84" y="13"/>
                  </a:lnTo>
                  <a:lnTo>
                    <a:pt x="84" y="17"/>
                  </a:lnTo>
                  <a:lnTo>
                    <a:pt x="84" y="21"/>
                  </a:lnTo>
                  <a:lnTo>
                    <a:pt x="80" y="21"/>
                  </a:lnTo>
                  <a:lnTo>
                    <a:pt x="71" y="26"/>
                  </a:lnTo>
                  <a:lnTo>
                    <a:pt x="59" y="26"/>
                  </a:lnTo>
                  <a:lnTo>
                    <a:pt x="59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2">
              <a:extLst>
                <a:ext uri="{FF2B5EF4-FFF2-40B4-BE49-F238E27FC236}">
                  <a16:creationId xmlns:a16="http://schemas.microsoft.com/office/drawing/2014/main" id="{BAFB38DA-1B49-4F70-ABFC-3574AB17E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3590" y="9587228"/>
              <a:ext cx="607697" cy="202567"/>
            </a:xfrm>
            <a:custGeom>
              <a:avLst/>
              <a:gdLst>
                <a:gd name="T0" fmla="*/ 0 w 87"/>
                <a:gd name="T1" fmla="*/ 12 h 29"/>
                <a:gd name="T2" fmla="*/ 16 w 87"/>
                <a:gd name="T3" fmla="*/ 8 h 29"/>
                <a:gd name="T4" fmla="*/ 29 w 87"/>
                <a:gd name="T5" fmla="*/ 4 h 29"/>
                <a:gd name="T6" fmla="*/ 41 w 87"/>
                <a:gd name="T7" fmla="*/ 4 h 29"/>
                <a:gd name="T8" fmla="*/ 54 w 87"/>
                <a:gd name="T9" fmla="*/ 0 h 29"/>
                <a:gd name="T10" fmla="*/ 62 w 87"/>
                <a:gd name="T11" fmla="*/ 0 h 29"/>
                <a:gd name="T12" fmla="*/ 71 w 87"/>
                <a:gd name="T13" fmla="*/ 0 h 29"/>
                <a:gd name="T14" fmla="*/ 75 w 87"/>
                <a:gd name="T15" fmla="*/ 0 h 29"/>
                <a:gd name="T16" fmla="*/ 75 w 87"/>
                <a:gd name="T17" fmla="*/ 0 h 29"/>
                <a:gd name="T18" fmla="*/ 79 w 87"/>
                <a:gd name="T19" fmla="*/ 4 h 29"/>
                <a:gd name="T20" fmla="*/ 83 w 87"/>
                <a:gd name="T21" fmla="*/ 8 h 29"/>
                <a:gd name="T22" fmla="*/ 83 w 87"/>
                <a:gd name="T23" fmla="*/ 12 h 29"/>
                <a:gd name="T24" fmla="*/ 87 w 87"/>
                <a:gd name="T25" fmla="*/ 16 h 29"/>
                <a:gd name="T26" fmla="*/ 71 w 87"/>
                <a:gd name="T27" fmla="*/ 21 h 29"/>
                <a:gd name="T28" fmla="*/ 54 w 87"/>
                <a:gd name="T29" fmla="*/ 25 h 29"/>
                <a:gd name="T30" fmla="*/ 41 w 87"/>
                <a:gd name="T31" fmla="*/ 25 h 29"/>
                <a:gd name="T32" fmla="*/ 29 w 87"/>
                <a:gd name="T33" fmla="*/ 25 h 29"/>
                <a:gd name="T34" fmla="*/ 20 w 87"/>
                <a:gd name="T35" fmla="*/ 29 h 29"/>
                <a:gd name="T36" fmla="*/ 12 w 87"/>
                <a:gd name="T37" fmla="*/ 29 h 29"/>
                <a:gd name="T38" fmla="*/ 4 w 87"/>
                <a:gd name="T39" fmla="*/ 29 h 29"/>
                <a:gd name="T40" fmla="*/ 0 w 87"/>
                <a:gd name="T41" fmla="*/ 29 h 29"/>
                <a:gd name="T42" fmla="*/ 0 w 87"/>
                <a:gd name="T43" fmla="*/ 12 h 29"/>
                <a:gd name="T44" fmla="*/ 0 w 87"/>
                <a:gd name="T4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29">
                  <a:moveTo>
                    <a:pt x="0" y="12"/>
                  </a:moveTo>
                  <a:lnTo>
                    <a:pt x="16" y="8"/>
                  </a:lnTo>
                  <a:lnTo>
                    <a:pt x="29" y="4"/>
                  </a:lnTo>
                  <a:lnTo>
                    <a:pt x="41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9" y="4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6"/>
                  </a:lnTo>
                  <a:lnTo>
                    <a:pt x="71" y="21"/>
                  </a:lnTo>
                  <a:lnTo>
                    <a:pt x="54" y="25"/>
                  </a:lnTo>
                  <a:lnTo>
                    <a:pt x="41" y="25"/>
                  </a:lnTo>
                  <a:lnTo>
                    <a:pt x="29" y="25"/>
                  </a:lnTo>
                  <a:lnTo>
                    <a:pt x="20" y="29"/>
                  </a:lnTo>
                  <a:lnTo>
                    <a:pt x="12" y="29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69820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3294613-681D-4B7E-A486-B88B59507C46}"/>
              </a:ext>
            </a:extLst>
          </p:cNvPr>
          <p:cNvGrpSpPr/>
          <p:nvPr/>
        </p:nvGrpSpPr>
        <p:grpSpPr>
          <a:xfrm>
            <a:off x="3186431" y="2405697"/>
            <a:ext cx="2339977" cy="2046606"/>
            <a:chOff x="3376931" y="10516231"/>
            <a:chExt cx="2339977" cy="2046606"/>
          </a:xfrm>
        </p:grpSpPr>
        <p:sp>
          <p:nvSpPr>
            <p:cNvPr id="3" name="Freeform 53">
              <a:extLst>
                <a:ext uri="{FF2B5EF4-FFF2-40B4-BE49-F238E27FC236}">
                  <a16:creationId xmlns:a16="http://schemas.microsoft.com/office/drawing/2014/main" id="{BDFBADF7-B093-4E15-922A-7CAD2A94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734" y="10516231"/>
              <a:ext cx="670560" cy="963930"/>
            </a:xfrm>
            <a:custGeom>
              <a:avLst/>
              <a:gdLst>
                <a:gd name="T0" fmla="*/ 58 w 96"/>
                <a:gd name="T1" fmla="*/ 30 h 138"/>
                <a:gd name="T2" fmla="*/ 62 w 96"/>
                <a:gd name="T3" fmla="*/ 13 h 138"/>
                <a:gd name="T4" fmla="*/ 58 w 96"/>
                <a:gd name="T5" fmla="*/ 4 h 138"/>
                <a:gd name="T6" fmla="*/ 62 w 96"/>
                <a:gd name="T7" fmla="*/ 0 h 138"/>
                <a:gd name="T8" fmla="*/ 71 w 96"/>
                <a:gd name="T9" fmla="*/ 0 h 138"/>
                <a:gd name="T10" fmla="*/ 79 w 96"/>
                <a:gd name="T11" fmla="*/ 0 h 138"/>
                <a:gd name="T12" fmla="*/ 92 w 96"/>
                <a:gd name="T13" fmla="*/ 9 h 138"/>
                <a:gd name="T14" fmla="*/ 96 w 96"/>
                <a:gd name="T15" fmla="*/ 21 h 138"/>
                <a:gd name="T16" fmla="*/ 96 w 96"/>
                <a:gd name="T17" fmla="*/ 25 h 138"/>
                <a:gd name="T18" fmla="*/ 92 w 96"/>
                <a:gd name="T19" fmla="*/ 42 h 138"/>
                <a:gd name="T20" fmla="*/ 71 w 96"/>
                <a:gd name="T21" fmla="*/ 71 h 138"/>
                <a:gd name="T22" fmla="*/ 50 w 96"/>
                <a:gd name="T23" fmla="*/ 96 h 138"/>
                <a:gd name="T24" fmla="*/ 41 w 96"/>
                <a:gd name="T25" fmla="*/ 105 h 138"/>
                <a:gd name="T26" fmla="*/ 41 w 96"/>
                <a:gd name="T27" fmla="*/ 109 h 138"/>
                <a:gd name="T28" fmla="*/ 46 w 96"/>
                <a:gd name="T29" fmla="*/ 109 h 138"/>
                <a:gd name="T30" fmla="*/ 50 w 96"/>
                <a:gd name="T31" fmla="*/ 109 h 138"/>
                <a:gd name="T32" fmla="*/ 58 w 96"/>
                <a:gd name="T33" fmla="*/ 109 h 138"/>
                <a:gd name="T34" fmla="*/ 71 w 96"/>
                <a:gd name="T35" fmla="*/ 105 h 138"/>
                <a:gd name="T36" fmla="*/ 96 w 96"/>
                <a:gd name="T37" fmla="*/ 105 h 138"/>
                <a:gd name="T38" fmla="*/ 83 w 96"/>
                <a:gd name="T39" fmla="*/ 126 h 138"/>
                <a:gd name="T40" fmla="*/ 50 w 96"/>
                <a:gd name="T41" fmla="*/ 130 h 138"/>
                <a:gd name="T42" fmla="*/ 29 w 96"/>
                <a:gd name="T43" fmla="*/ 134 h 138"/>
                <a:gd name="T44" fmla="*/ 16 w 96"/>
                <a:gd name="T45" fmla="*/ 138 h 138"/>
                <a:gd name="T46" fmla="*/ 8 w 96"/>
                <a:gd name="T47" fmla="*/ 138 h 138"/>
                <a:gd name="T48" fmla="*/ 4 w 96"/>
                <a:gd name="T49" fmla="*/ 130 h 138"/>
                <a:gd name="T50" fmla="*/ 0 w 96"/>
                <a:gd name="T51" fmla="*/ 117 h 138"/>
                <a:gd name="T52" fmla="*/ 0 w 96"/>
                <a:gd name="T53" fmla="*/ 113 h 138"/>
                <a:gd name="T54" fmla="*/ 8 w 96"/>
                <a:gd name="T55" fmla="*/ 109 h 138"/>
                <a:gd name="T56" fmla="*/ 16 w 96"/>
                <a:gd name="T57" fmla="*/ 101 h 138"/>
                <a:gd name="T58" fmla="*/ 33 w 96"/>
                <a:gd name="T59" fmla="*/ 80 h 138"/>
                <a:gd name="T60" fmla="*/ 46 w 96"/>
                <a:gd name="T61" fmla="*/ 59 h 138"/>
                <a:gd name="T62" fmla="*/ 58 w 96"/>
                <a:gd name="T63" fmla="*/ 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138">
                  <a:moveTo>
                    <a:pt x="58" y="38"/>
                  </a:moveTo>
                  <a:lnTo>
                    <a:pt x="58" y="30"/>
                  </a:lnTo>
                  <a:lnTo>
                    <a:pt x="62" y="21"/>
                  </a:lnTo>
                  <a:lnTo>
                    <a:pt x="62" y="13"/>
                  </a:lnTo>
                  <a:lnTo>
                    <a:pt x="62" y="9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4"/>
                  </a:lnTo>
                  <a:lnTo>
                    <a:pt x="92" y="9"/>
                  </a:lnTo>
                  <a:lnTo>
                    <a:pt x="96" y="17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6" y="25"/>
                  </a:lnTo>
                  <a:lnTo>
                    <a:pt x="96" y="34"/>
                  </a:lnTo>
                  <a:lnTo>
                    <a:pt x="92" y="42"/>
                  </a:lnTo>
                  <a:lnTo>
                    <a:pt x="83" y="50"/>
                  </a:lnTo>
                  <a:lnTo>
                    <a:pt x="71" y="71"/>
                  </a:lnTo>
                  <a:lnTo>
                    <a:pt x="54" y="88"/>
                  </a:lnTo>
                  <a:lnTo>
                    <a:pt x="50" y="96"/>
                  </a:lnTo>
                  <a:lnTo>
                    <a:pt x="41" y="105"/>
                  </a:lnTo>
                  <a:lnTo>
                    <a:pt x="41" y="105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7" y="109"/>
                  </a:lnTo>
                  <a:lnTo>
                    <a:pt x="71" y="105"/>
                  </a:lnTo>
                  <a:lnTo>
                    <a:pt x="79" y="105"/>
                  </a:lnTo>
                  <a:lnTo>
                    <a:pt x="96" y="105"/>
                  </a:lnTo>
                  <a:lnTo>
                    <a:pt x="96" y="126"/>
                  </a:lnTo>
                  <a:lnTo>
                    <a:pt x="83" y="126"/>
                  </a:lnTo>
                  <a:lnTo>
                    <a:pt x="67" y="126"/>
                  </a:lnTo>
                  <a:lnTo>
                    <a:pt x="50" y="130"/>
                  </a:lnTo>
                  <a:lnTo>
                    <a:pt x="37" y="134"/>
                  </a:lnTo>
                  <a:lnTo>
                    <a:pt x="29" y="134"/>
                  </a:lnTo>
                  <a:lnTo>
                    <a:pt x="21" y="138"/>
                  </a:lnTo>
                  <a:lnTo>
                    <a:pt x="16" y="138"/>
                  </a:lnTo>
                  <a:lnTo>
                    <a:pt x="12" y="138"/>
                  </a:lnTo>
                  <a:lnTo>
                    <a:pt x="8" y="138"/>
                  </a:lnTo>
                  <a:lnTo>
                    <a:pt x="8" y="138"/>
                  </a:lnTo>
                  <a:lnTo>
                    <a:pt x="4" y="130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4" y="109"/>
                  </a:lnTo>
                  <a:lnTo>
                    <a:pt x="8" y="109"/>
                  </a:lnTo>
                  <a:lnTo>
                    <a:pt x="12" y="105"/>
                  </a:lnTo>
                  <a:lnTo>
                    <a:pt x="16" y="101"/>
                  </a:lnTo>
                  <a:lnTo>
                    <a:pt x="25" y="92"/>
                  </a:lnTo>
                  <a:lnTo>
                    <a:pt x="33" y="80"/>
                  </a:lnTo>
                  <a:lnTo>
                    <a:pt x="37" y="67"/>
                  </a:lnTo>
                  <a:lnTo>
                    <a:pt x="46" y="59"/>
                  </a:lnTo>
                  <a:lnTo>
                    <a:pt x="50" y="46"/>
                  </a:lnTo>
                  <a:lnTo>
                    <a:pt x="58" y="38"/>
                  </a:lnTo>
                  <a:lnTo>
                    <a:pt x="58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4">
              <a:extLst>
                <a:ext uri="{FF2B5EF4-FFF2-40B4-BE49-F238E27FC236}">
                  <a16:creationId xmlns:a16="http://schemas.microsoft.com/office/drawing/2014/main" id="{1C4C629E-763A-403C-B065-A1ABDB56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614" y="10928348"/>
              <a:ext cx="873127" cy="1047750"/>
            </a:xfrm>
            <a:custGeom>
              <a:avLst/>
              <a:gdLst>
                <a:gd name="T0" fmla="*/ 92 w 125"/>
                <a:gd name="T1" fmla="*/ 8 h 150"/>
                <a:gd name="T2" fmla="*/ 100 w 125"/>
                <a:gd name="T3" fmla="*/ 0 h 150"/>
                <a:gd name="T4" fmla="*/ 117 w 125"/>
                <a:gd name="T5" fmla="*/ 8 h 150"/>
                <a:gd name="T6" fmla="*/ 121 w 125"/>
                <a:gd name="T7" fmla="*/ 25 h 150"/>
                <a:gd name="T8" fmla="*/ 121 w 125"/>
                <a:gd name="T9" fmla="*/ 33 h 150"/>
                <a:gd name="T10" fmla="*/ 105 w 125"/>
                <a:gd name="T11" fmla="*/ 50 h 150"/>
                <a:gd name="T12" fmla="*/ 79 w 125"/>
                <a:gd name="T13" fmla="*/ 79 h 150"/>
                <a:gd name="T14" fmla="*/ 59 w 125"/>
                <a:gd name="T15" fmla="*/ 100 h 150"/>
                <a:gd name="T16" fmla="*/ 46 w 125"/>
                <a:gd name="T17" fmla="*/ 113 h 150"/>
                <a:gd name="T18" fmla="*/ 38 w 125"/>
                <a:gd name="T19" fmla="*/ 117 h 150"/>
                <a:gd name="T20" fmla="*/ 42 w 125"/>
                <a:gd name="T21" fmla="*/ 117 h 150"/>
                <a:gd name="T22" fmla="*/ 46 w 125"/>
                <a:gd name="T23" fmla="*/ 117 h 150"/>
                <a:gd name="T24" fmla="*/ 59 w 125"/>
                <a:gd name="T25" fmla="*/ 113 h 150"/>
                <a:gd name="T26" fmla="*/ 71 w 125"/>
                <a:gd name="T27" fmla="*/ 113 h 150"/>
                <a:gd name="T28" fmla="*/ 96 w 125"/>
                <a:gd name="T29" fmla="*/ 108 h 150"/>
                <a:gd name="T30" fmla="*/ 105 w 125"/>
                <a:gd name="T31" fmla="*/ 113 h 150"/>
                <a:gd name="T32" fmla="*/ 105 w 125"/>
                <a:gd name="T33" fmla="*/ 117 h 150"/>
                <a:gd name="T34" fmla="*/ 100 w 125"/>
                <a:gd name="T35" fmla="*/ 121 h 150"/>
                <a:gd name="T36" fmla="*/ 88 w 125"/>
                <a:gd name="T37" fmla="*/ 125 h 150"/>
                <a:gd name="T38" fmla="*/ 75 w 125"/>
                <a:gd name="T39" fmla="*/ 129 h 150"/>
                <a:gd name="T40" fmla="*/ 46 w 125"/>
                <a:gd name="T41" fmla="*/ 142 h 150"/>
                <a:gd name="T42" fmla="*/ 33 w 125"/>
                <a:gd name="T43" fmla="*/ 146 h 150"/>
                <a:gd name="T44" fmla="*/ 13 w 125"/>
                <a:gd name="T45" fmla="*/ 150 h 150"/>
                <a:gd name="T46" fmla="*/ 8 w 125"/>
                <a:gd name="T47" fmla="*/ 146 h 150"/>
                <a:gd name="T48" fmla="*/ 4 w 125"/>
                <a:gd name="T49" fmla="*/ 138 h 150"/>
                <a:gd name="T50" fmla="*/ 0 w 125"/>
                <a:gd name="T51" fmla="*/ 121 h 150"/>
                <a:gd name="T52" fmla="*/ 8 w 125"/>
                <a:gd name="T53" fmla="*/ 117 h 150"/>
                <a:gd name="T54" fmla="*/ 17 w 125"/>
                <a:gd name="T55" fmla="*/ 113 h 150"/>
                <a:gd name="T56" fmla="*/ 29 w 125"/>
                <a:gd name="T57" fmla="*/ 104 h 150"/>
                <a:gd name="T58" fmla="*/ 42 w 125"/>
                <a:gd name="T59" fmla="*/ 88 h 150"/>
                <a:gd name="T60" fmla="*/ 54 w 125"/>
                <a:gd name="T61" fmla="*/ 71 h 150"/>
                <a:gd name="T62" fmla="*/ 84 w 125"/>
                <a:gd name="T63" fmla="*/ 37 h 150"/>
                <a:gd name="T64" fmla="*/ 88 w 125"/>
                <a:gd name="T65" fmla="*/ 25 h 150"/>
                <a:gd name="T66" fmla="*/ 92 w 125"/>
                <a:gd name="T6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150">
                  <a:moveTo>
                    <a:pt x="92" y="12"/>
                  </a:moveTo>
                  <a:lnTo>
                    <a:pt x="92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9" y="4"/>
                  </a:lnTo>
                  <a:lnTo>
                    <a:pt x="117" y="8"/>
                  </a:lnTo>
                  <a:lnTo>
                    <a:pt x="121" y="17"/>
                  </a:lnTo>
                  <a:lnTo>
                    <a:pt x="121" y="25"/>
                  </a:lnTo>
                  <a:lnTo>
                    <a:pt x="125" y="29"/>
                  </a:lnTo>
                  <a:lnTo>
                    <a:pt x="121" y="33"/>
                  </a:lnTo>
                  <a:lnTo>
                    <a:pt x="117" y="42"/>
                  </a:lnTo>
                  <a:lnTo>
                    <a:pt x="105" y="50"/>
                  </a:lnTo>
                  <a:lnTo>
                    <a:pt x="92" y="67"/>
                  </a:lnTo>
                  <a:lnTo>
                    <a:pt x="79" y="79"/>
                  </a:lnTo>
                  <a:lnTo>
                    <a:pt x="67" y="92"/>
                  </a:lnTo>
                  <a:lnTo>
                    <a:pt x="59" y="100"/>
                  </a:lnTo>
                  <a:lnTo>
                    <a:pt x="50" y="108"/>
                  </a:lnTo>
                  <a:lnTo>
                    <a:pt x="46" y="113"/>
                  </a:lnTo>
                  <a:lnTo>
                    <a:pt x="42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42" y="117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54" y="117"/>
                  </a:lnTo>
                  <a:lnTo>
                    <a:pt x="59" y="113"/>
                  </a:lnTo>
                  <a:lnTo>
                    <a:pt x="67" y="113"/>
                  </a:lnTo>
                  <a:lnTo>
                    <a:pt x="71" y="113"/>
                  </a:lnTo>
                  <a:lnTo>
                    <a:pt x="88" y="108"/>
                  </a:lnTo>
                  <a:lnTo>
                    <a:pt x="96" y="108"/>
                  </a:lnTo>
                  <a:lnTo>
                    <a:pt x="105" y="108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105" y="117"/>
                  </a:lnTo>
                  <a:lnTo>
                    <a:pt x="100" y="117"/>
                  </a:lnTo>
                  <a:lnTo>
                    <a:pt x="100" y="121"/>
                  </a:lnTo>
                  <a:lnTo>
                    <a:pt x="96" y="121"/>
                  </a:lnTo>
                  <a:lnTo>
                    <a:pt x="88" y="125"/>
                  </a:lnTo>
                  <a:lnTo>
                    <a:pt x="84" y="129"/>
                  </a:lnTo>
                  <a:lnTo>
                    <a:pt x="75" y="129"/>
                  </a:lnTo>
                  <a:lnTo>
                    <a:pt x="59" y="138"/>
                  </a:lnTo>
                  <a:lnTo>
                    <a:pt x="46" y="142"/>
                  </a:lnTo>
                  <a:lnTo>
                    <a:pt x="38" y="142"/>
                  </a:lnTo>
                  <a:lnTo>
                    <a:pt x="33" y="146"/>
                  </a:lnTo>
                  <a:lnTo>
                    <a:pt x="21" y="150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8" y="146"/>
                  </a:lnTo>
                  <a:lnTo>
                    <a:pt x="4" y="142"/>
                  </a:lnTo>
                  <a:lnTo>
                    <a:pt x="4" y="138"/>
                  </a:lnTo>
                  <a:lnTo>
                    <a:pt x="0" y="129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17"/>
                  </a:lnTo>
                  <a:lnTo>
                    <a:pt x="13" y="113"/>
                  </a:lnTo>
                  <a:lnTo>
                    <a:pt x="17" y="113"/>
                  </a:lnTo>
                  <a:lnTo>
                    <a:pt x="21" y="108"/>
                  </a:lnTo>
                  <a:lnTo>
                    <a:pt x="29" y="104"/>
                  </a:lnTo>
                  <a:lnTo>
                    <a:pt x="33" y="96"/>
                  </a:lnTo>
                  <a:lnTo>
                    <a:pt x="42" y="88"/>
                  </a:lnTo>
                  <a:lnTo>
                    <a:pt x="46" y="83"/>
                  </a:lnTo>
                  <a:lnTo>
                    <a:pt x="54" y="71"/>
                  </a:lnTo>
                  <a:lnTo>
                    <a:pt x="71" y="54"/>
                  </a:lnTo>
                  <a:lnTo>
                    <a:pt x="84" y="37"/>
                  </a:lnTo>
                  <a:lnTo>
                    <a:pt x="88" y="29"/>
                  </a:lnTo>
                  <a:lnTo>
                    <a:pt x="88" y="25"/>
                  </a:lnTo>
                  <a:lnTo>
                    <a:pt x="92" y="17"/>
                  </a:lnTo>
                  <a:lnTo>
                    <a:pt x="92" y="12"/>
                  </a:lnTo>
                  <a:lnTo>
                    <a:pt x="92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5">
              <a:extLst>
                <a:ext uri="{FF2B5EF4-FFF2-40B4-BE49-F238E27FC236}">
                  <a16:creationId xmlns:a16="http://schemas.microsoft.com/office/drawing/2014/main" id="{49865B2C-D4B7-41AD-AD19-D50484141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931" y="11976097"/>
              <a:ext cx="935990" cy="558800"/>
            </a:xfrm>
            <a:custGeom>
              <a:avLst/>
              <a:gdLst>
                <a:gd name="T0" fmla="*/ 126 w 134"/>
                <a:gd name="T1" fmla="*/ 0 h 80"/>
                <a:gd name="T2" fmla="*/ 130 w 134"/>
                <a:gd name="T3" fmla="*/ 0 h 80"/>
                <a:gd name="T4" fmla="*/ 134 w 134"/>
                <a:gd name="T5" fmla="*/ 0 h 80"/>
                <a:gd name="T6" fmla="*/ 134 w 134"/>
                <a:gd name="T7" fmla="*/ 4 h 80"/>
                <a:gd name="T8" fmla="*/ 134 w 134"/>
                <a:gd name="T9" fmla="*/ 4 h 80"/>
                <a:gd name="T10" fmla="*/ 134 w 134"/>
                <a:gd name="T11" fmla="*/ 9 h 80"/>
                <a:gd name="T12" fmla="*/ 130 w 134"/>
                <a:gd name="T13" fmla="*/ 9 h 80"/>
                <a:gd name="T14" fmla="*/ 130 w 134"/>
                <a:gd name="T15" fmla="*/ 13 h 80"/>
                <a:gd name="T16" fmla="*/ 121 w 134"/>
                <a:gd name="T17" fmla="*/ 17 h 80"/>
                <a:gd name="T18" fmla="*/ 117 w 134"/>
                <a:gd name="T19" fmla="*/ 21 h 80"/>
                <a:gd name="T20" fmla="*/ 109 w 134"/>
                <a:gd name="T21" fmla="*/ 29 h 80"/>
                <a:gd name="T22" fmla="*/ 100 w 134"/>
                <a:gd name="T23" fmla="*/ 38 h 80"/>
                <a:gd name="T24" fmla="*/ 88 w 134"/>
                <a:gd name="T25" fmla="*/ 42 h 80"/>
                <a:gd name="T26" fmla="*/ 75 w 134"/>
                <a:gd name="T27" fmla="*/ 50 h 80"/>
                <a:gd name="T28" fmla="*/ 67 w 134"/>
                <a:gd name="T29" fmla="*/ 59 h 80"/>
                <a:gd name="T30" fmla="*/ 59 w 134"/>
                <a:gd name="T31" fmla="*/ 63 h 80"/>
                <a:gd name="T32" fmla="*/ 50 w 134"/>
                <a:gd name="T33" fmla="*/ 71 h 80"/>
                <a:gd name="T34" fmla="*/ 42 w 134"/>
                <a:gd name="T35" fmla="*/ 75 h 80"/>
                <a:gd name="T36" fmla="*/ 38 w 134"/>
                <a:gd name="T37" fmla="*/ 75 h 80"/>
                <a:gd name="T38" fmla="*/ 34 w 134"/>
                <a:gd name="T39" fmla="*/ 80 h 80"/>
                <a:gd name="T40" fmla="*/ 34 w 134"/>
                <a:gd name="T41" fmla="*/ 80 h 80"/>
                <a:gd name="T42" fmla="*/ 29 w 134"/>
                <a:gd name="T43" fmla="*/ 80 h 80"/>
                <a:gd name="T44" fmla="*/ 21 w 134"/>
                <a:gd name="T45" fmla="*/ 75 h 80"/>
                <a:gd name="T46" fmla="*/ 17 w 134"/>
                <a:gd name="T47" fmla="*/ 75 h 80"/>
                <a:gd name="T48" fmla="*/ 13 w 134"/>
                <a:gd name="T49" fmla="*/ 71 h 80"/>
                <a:gd name="T50" fmla="*/ 8 w 134"/>
                <a:gd name="T51" fmla="*/ 67 h 80"/>
                <a:gd name="T52" fmla="*/ 4 w 134"/>
                <a:gd name="T53" fmla="*/ 59 h 80"/>
                <a:gd name="T54" fmla="*/ 4 w 134"/>
                <a:gd name="T55" fmla="*/ 59 h 80"/>
                <a:gd name="T56" fmla="*/ 0 w 134"/>
                <a:gd name="T57" fmla="*/ 55 h 80"/>
                <a:gd name="T58" fmla="*/ 0 w 134"/>
                <a:gd name="T59" fmla="*/ 50 h 80"/>
                <a:gd name="T60" fmla="*/ 4 w 134"/>
                <a:gd name="T61" fmla="*/ 50 h 80"/>
                <a:gd name="T62" fmla="*/ 8 w 134"/>
                <a:gd name="T63" fmla="*/ 46 h 80"/>
                <a:gd name="T64" fmla="*/ 13 w 134"/>
                <a:gd name="T65" fmla="*/ 46 h 80"/>
                <a:gd name="T66" fmla="*/ 17 w 134"/>
                <a:gd name="T67" fmla="*/ 46 h 80"/>
                <a:gd name="T68" fmla="*/ 21 w 134"/>
                <a:gd name="T69" fmla="*/ 46 h 80"/>
                <a:gd name="T70" fmla="*/ 25 w 134"/>
                <a:gd name="T71" fmla="*/ 46 h 80"/>
                <a:gd name="T72" fmla="*/ 29 w 134"/>
                <a:gd name="T73" fmla="*/ 46 h 80"/>
                <a:gd name="T74" fmla="*/ 29 w 134"/>
                <a:gd name="T75" fmla="*/ 46 h 80"/>
                <a:gd name="T76" fmla="*/ 34 w 134"/>
                <a:gd name="T77" fmla="*/ 42 h 80"/>
                <a:gd name="T78" fmla="*/ 38 w 134"/>
                <a:gd name="T79" fmla="*/ 42 h 80"/>
                <a:gd name="T80" fmla="*/ 46 w 134"/>
                <a:gd name="T81" fmla="*/ 38 h 80"/>
                <a:gd name="T82" fmla="*/ 54 w 134"/>
                <a:gd name="T83" fmla="*/ 34 h 80"/>
                <a:gd name="T84" fmla="*/ 63 w 134"/>
                <a:gd name="T85" fmla="*/ 29 h 80"/>
                <a:gd name="T86" fmla="*/ 71 w 134"/>
                <a:gd name="T87" fmla="*/ 25 h 80"/>
                <a:gd name="T88" fmla="*/ 92 w 134"/>
                <a:gd name="T89" fmla="*/ 17 h 80"/>
                <a:gd name="T90" fmla="*/ 109 w 134"/>
                <a:gd name="T91" fmla="*/ 9 h 80"/>
                <a:gd name="T92" fmla="*/ 113 w 134"/>
                <a:gd name="T93" fmla="*/ 4 h 80"/>
                <a:gd name="T94" fmla="*/ 117 w 134"/>
                <a:gd name="T95" fmla="*/ 4 h 80"/>
                <a:gd name="T96" fmla="*/ 121 w 134"/>
                <a:gd name="T97" fmla="*/ 4 h 80"/>
                <a:gd name="T98" fmla="*/ 126 w 134"/>
                <a:gd name="T99" fmla="*/ 0 h 80"/>
                <a:gd name="T100" fmla="*/ 126 w 134"/>
                <a:gd name="T10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4" h="80">
                  <a:moveTo>
                    <a:pt x="126" y="0"/>
                  </a:moveTo>
                  <a:lnTo>
                    <a:pt x="130" y="0"/>
                  </a:lnTo>
                  <a:lnTo>
                    <a:pt x="134" y="0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34" y="9"/>
                  </a:lnTo>
                  <a:lnTo>
                    <a:pt x="130" y="9"/>
                  </a:lnTo>
                  <a:lnTo>
                    <a:pt x="130" y="13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09" y="29"/>
                  </a:lnTo>
                  <a:lnTo>
                    <a:pt x="100" y="38"/>
                  </a:lnTo>
                  <a:lnTo>
                    <a:pt x="88" y="42"/>
                  </a:lnTo>
                  <a:lnTo>
                    <a:pt x="75" y="50"/>
                  </a:lnTo>
                  <a:lnTo>
                    <a:pt x="67" y="59"/>
                  </a:lnTo>
                  <a:lnTo>
                    <a:pt x="59" y="63"/>
                  </a:lnTo>
                  <a:lnTo>
                    <a:pt x="50" y="71"/>
                  </a:lnTo>
                  <a:lnTo>
                    <a:pt x="42" y="75"/>
                  </a:lnTo>
                  <a:lnTo>
                    <a:pt x="38" y="75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29" y="80"/>
                  </a:lnTo>
                  <a:lnTo>
                    <a:pt x="21" y="75"/>
                  </a:lnTo>
                  <a:lnTo>
                    <a:pt x="17" y="75"/>
                  </a:lnTo>
                  <a:lnTo>
                    <a:pt x="13" y="71"/>
                  </a:lnTo>
                  <a:lnTo>
                    <a:pt x="8" y="67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4" y="50"/>
                  </a:lnTo>
                  <a:lnTo>
                    <a:pt x="8" y="46"/>
                  </a:lnTo>
                  <a:lnTo>
                    <a:pt x="13" y="46"/>
                  </a:lnTo>
                  <a:lnTo>
                    <a:pt x="17" y="46"/>
                  </a:lnTo>
                  <a:lnTo>
                    <a:pt x="21" y="46"/>
                  </a:lnTo>
                  <a:lnTo>
                    <a:pt x="25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46" y="38"/>
                  </a:lnTo>
                  <a:lnTo>
                    <a:pt x="54" y="34"/>
                  </a:lnTo>
                  <a:lnTo>
                    <a:pt x="63" y="29"/>
                  </a:lnTo>
                  <a:lnTo>
                    <a:pt x="71" y="25"/>
                  </a:lnTo>
                  <a:lnTo>
                    <a:pt x="92" y="17"/>
                  </a:lnTo>
                  <a:lnTo>
                    <a:pt x="109" y="9"/>
                  </a:lnTo>
                  <a:lnTo>
                    <a:pt x="113" y="4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6" y="0"/>
                  </a:lnTo>
                  <a:lnTo>
                    <a:pt x="12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6">
              <a:extLst>
                <a:ext uri="{FF2B5EF4-FFF2-40B4-BE49-F238E27FC236}">
                  <a16:creationId xmlns:a16="http://schemas.microsoft.com/office/drawing/2014/main" id="{CD635DFA-8E9C-4725-9867-68049F337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741" y="11654787"/>
              <a:ext cx="963930" cy="265430"/>
            </a:xfrm>
            <a:custGeom>
              <a:avLst/>
              <a:gdLst>
                <a:gd name="T0" fmla="*/ 13 w 138"/>
                <a:gd name="T1" fmla="*/ 38 h 38"/>
                <a:gd name="T2" fmla="*/ 9 w 138"/>
                <a:gd name="T3" fmla="*/ 34 h 38"/>
                <a:gd name="T4" fmla="*/ 5 w 138"/>
                <a:gd name="T5" fmla="*/ 34 h 38"/>
                <a:gd name="T6" fmla="*/ 0 w 138"/>
                <a:gd name="T7" fmla="*/ 30 h 38"/>
                <a:gd name="T8" fmla="*/ 0 w 138"/>
                <a:gd name="T9" fmla="*/ 21 h 38"/>
                <a:gd name="T10" fmla="*/ 13 w 138"/>
                <a:gd name="T11" fmla="*/ 21 h 38"/>
                <a:gd name="T12" fmla="*/ 30 w 138"/>
                <a:gd name="T13" fmla="*/ 17 h 38"/>
                <a:gd name="T14" fmla="*/ 46 w 138"/>
                <a:gd name="T15" fmla="*/ 13 h 38"/>
                <a:gd name="T16" fmla="*/ 63 w 138"/>
                <a:gd name="T17" fmla="*/ 9 h 38"/>
                <a:gd name="T18" fmla="*/ 80 w 138"/>
                <a:gd name="T19" fmla="*/ 4 h 38"/>
                <a:gd name="T20" fmla="*/ 92 w 138"/>
                <a:gd name="T21" fmla="*/ 0 h 38"/>
                <a:gd name="T22" fmla="*/ 101 w 138"/>
                <a:gd name="T23" fmla="*/ 0 h 38"/>
                <a:gd name="T24" fmla="*/ 109 w 138"/>
                <a:gd name="T25" fmla="*/ 0 h 38"/>
                <a:gd name="T26" fmla="*/ 122 w 138"/>
                <a:gd name="T27" fmla="*/ 0 h 38"/>
                <a:gd name="T28" fmla="*/ 130 w 138"/>
                <a:gd name="T29" fmla="*/ 4 h 38"/>
                <a:gd name="T30" fmla="*/ 138 w 138"/>
                <a:gd name="T31" fmla="*/ 4 h 38"/>
                <a:gd name="T32" fmla="*/ 138 w 138"/>
                <a:gd name="T33" fmla="*/ 9 h 38"/>
                <a:gd name="T34" fmla="*/ 138 w 138"/>
                <a:gd name="T35" fmla="*/ 13 h 38"/>
                <a:gd name="T36" fmla="*/ 138 w 138"/>
                <a:gd name="T37" fmla="*/ 17 h 38"/>
                <a:gd name="T38" fmla="*/ 134 w 138"/>
                <a:gd name="T39" fmla="*/ 17 h 38"/>
                <a:gd name="T40" fmla="*/ 130 w 138"/>
                <a:gd name="T41" fmla="*/ 21 h 38"/>
                <a:gd name="T42" fmla="*/ 122 w 138"/>
                <a:gd name="T43" fmla="*/ 21 h 38"/>
                <a:gd name="T44" fmla="*/ 113 w 138"/>
                <a:gd name="T45" fmla="*/ 25 h 38"/>
                <a:gd name="T46" fmla="*/ 101 w 138"/>
                <a:gd name="T47" fmla="*/ 25 h 38"/>
                <a:gd name="T48" fmla="*/ 88 w 138"/>
                <a:gd name="T49" fmla="*/ 30 h 38"/>
                <a:gd name="T50" fmla="*/ 72 w 138"/>
                <a:gd name="T51" fmla="*/ 34 h 38"/>
                <a:gd name="T52" fmla="*/ 55 w 138"/>
                <a:gd name="T53" fmla="*/ 34 h 38"/>
                <a:gd name="T54" fmla="*/ 42 w 138"/>
                <a:gd name="T55" fmla="*/ 38 h 38"/>
                <a:gd name="T56" fmla="*/ 34 w 138"/>
                <a:gd name="T57" fmla="*/ 38 h 38"/>
                <a:gd name="T58" fmla="*/ 30 w 138"/>
                <a:gd name="T59" fmla="*/ 38 h 38"/>
                <a:gd name="T60" fmla="*/ 21 w 138"/>
                <a:gd name="T61" fmla="*/ 38 h 38"/>
                <a:gd name="T62" fmla="*/ 17 w 138"/>
                <a:gd name="T63" fmla="*/ 38 h 38"/>
                <a:gd name="T64" fmla="*/ 13 w 138"/>
                <a:gd name="T65" fmla="*/ 38 h 38"/>
                <a:gd name="T66" fmla="*/ 13 w 138"/>
                <a:gd name="T6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8" h="38">
                  <a:moveTo>
                    <a:pt x="13" y="38"/>
                  </a:moveTo>
                  <a:lnTo>
                    <a:pt x="9" y="34"/>
                  </a:lnTo>
                  <a:lnTo>
                    <a:pt x="5" y="34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30" y="17"/>
                  </a:lnTo>
                  <a:lnTo>
                    <a:pt x="46" y="13"/>
                  </a:lnTo>
                  <a:lnTo>
                    <a:pt x="63" y="9"/>
                  </a:lnTo>
                  <a:lnTo>
                    <a:pt x="80" y="4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22" y="0"/>
                  </a:lnTo>
                  <a:lnTo>
                    <a:pt x="130" y="4"/>
                  </a:lnTo>
                  <a:lnTo>
                    <a:pt x="138" y="4"/>
                  </a:lnTo>
                  <a:lnTo>
                    <a:pt x="138" y="9"/>
                  </a:lnTo>
                  <a:lnTo>
                    <a:pt x="138" y="13"/>
                  </a:lnTo>
                  <a:lnTo>
                    <a:pt x="138" y="17"/>
                  </a:lnTo>
                  <a:lnTo>
                    <a:pt x="134" y="17"/>
                  </a:lnTo>
                  <a:lnTo>
                    <a:pt x="130" y="21"/>
                  </a:lnTo>
                  <a:lnTo>
                    <a:pt x="122" y="21"/>
                  </a:lnTo>
                  <a:lnTo>
                    <a:pt x="113" y="25"/>
                  </a:lnTo>
                  <a:lnTo>
                    <a:pt x="101" y="25"/>
                  </a:lnTo>
                  <a:lnTo>
                    <a:pt x="88" y="30"/>
                  </a:lnTo>
                  <a:lnTo>
                    <a:pt x="72" y="34"/>
                  </a:lnTo>
                  <a:lnTo>
                    <a:pt x="55" y="34"/>
                  </a:lnTo>
                  <a:lnTo>
                    <a:pt x="42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3" y="38"/>
                  </a:lnTo>
                  <a:lnTo>
                    <a:pt x="13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7">
              <a:extLst>
                <a:ext uri="{FF2B5EF4-FFF2-40B4-BE49-F238E27FC236}">
                  <a16:creationId xmlns:a16="http://schemas.microsoft.com/office/drawing/2014/main" id="{F30C7BAE-D1FC-40A1-B45F-833F4985F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853" y="11829410"/>
              <a:ext cx="118747" cy="530860"/>
            </a:xfrm>
            <a:custGeom>
              <a:avLst/>
              <a:gdLst>
                <a:gd name="T0" fmla="*/ 0 w 17"/>
                <a:gd name="T1" fmla="*/ 0 h 76"/>
                <a:gd name="T2" fmla="*/ 8 w 17"/>
                <a:gd name="T3" fmla="*/ 9 h 76"/>
                <a:gd name="T4" fmla="*/ 13 w 17"/>
                <a:gd name="T5" fmla="*/ 13 h 76"/>
                <a:gd name="T6" fmla="*/ 13 w 17"/>
                <a:gd name="T7" fmla="*/ 13 h 76"/>
                <a:gd name="T8" fmla="*/ 17 w 17"/>
                <a:gd name="T9" fmla="*/ 17 h 76"/>
                <a:gd name="T10" fmla="*/ 17 w 17"/>
                <a:gd name="T11" fmla="*/ 17 h 76"/>
                <a:gd name="T12" fmla="*/ 13 w 17"/>
                <a:gd name="T13" fmla="*/ 25 h 76"/>
                <a:gd name="T14" fmla="*/ 13 w 17"/>
                <a:gd name="T15" fmla="*/ 30 h 76"/>
                <a:gd name="T16" fmla="*/ 13 w 17"/>
                <a:gd name="T17" fmla="*/ 38 h 76"/>
                <a:gd name="T18" fmla="*/ 13 w 17"/>
                <a:gd name="T19" fmla="*/ 59 h 76"/>
                <a:gd name="T20" fmla="*/ 13 w 17"/>
                <a:gd name="T21" fmla="*/ 67 h 76"/>
                <a:gd name="T22" fmla="*/ 8 w 17"/>
                <a:gd name="T23" fmla="*/ 76 h 76"/>
                <a:gd name="T24" fmla="*/ 0 w 17"/>
                <a:gd name="T25" fmla="*/ 76 h 76"/>
                <a:gd name="T26" fmla="*/ 0 w 17"/>
                <a:gd name="T27" fmla="*/ 0 h 76"/>
                <a:gd name="T28" fmla="*/ 0 w 17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76">
                  <a:moveTo>
                    <a:pt x="0" y="0"/>
                  </a:moveTo>
                  <a:lnTo>
                    <a:pt x="8" y="9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5"/>
                  </a:lnTo>
                  <a:lnTo>
                    <a:pt x="13" y="30"/>
                  </a:lnTo>
                  <a:lnTo>
                    <a:pt x="13" y="38"/>
                  </a:lnTo>
                  <a:lnTo>
                    <a:pt x="13" y="59"/>
                  </a:lnTo>
                  <a:lnTo>
                    <a:pt x="13" y="67"/>
                  </a:lnTo>
                  <a:lnTo>
                    <a:pt x="8" y="76"/>
                  </a:lnTo>
                  <a:lnTo>
                    <a:pt x="0" y="7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8">
              <a:extLst>
                <a:ext uri="{FF2B5EF4-FFF2-40B4-BE49-F238E27FC236}">
                  <a16:creationId xmlns:a16="http://schemas.microsoft.com/office/drawing/2014/main" id="{C820DD02-A5B9-4470-99E2-91357EE4E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491" y="12241527"/>
              <a:ext cx="1669417" cy="321310"/>
            </a:xfrm>
            <a:custGeom>
              <a:avLst/>
              <a:gdLst>
                <a:gd name="T0" fmla="*/ 84 w 239"/>
                <a:gd name="T1" fmla="*/ 37 h 46"/>
                <a:gd name="T2" fmla="*/ 71 w 239"/>
                <a:gd name="T3" fmla="*/ 37 h 46"/>
                <a:gd name="T4" fmla="*/ 63 w 239"/>
                <a:gd name="T5" fmla="*/ 42 h 46"/>
                <a:gd name="T6" fmla="*/ 55 w 239"/>
                <a:gd name="T7" fmla="*/ 42 h 46"/>
                <a:gd name="T8" fmla="*/ 50 w 239"/>
                <a:gd name="T9" fmla="*/ 42 h 46"/>
                <a:gd name="T10" fmla="*/ 42 w 239"/>
                <a:gd name="T11" fmla="*/ 46 h 46"/>
                <a:gd name="T12" fmla="*/ 38 w 239"/>
                <a:gd name="T13" fmla="*/ 46 h 46"/>
                <a:gd name="T14" fmla="*/ 34 w 239"/>
                <a:gd name="T15" fmla="*/ 46 h 46"/>
                <a:gd name="T16" fmla="*/ 34 w 239"/>
                <a:gd name="T17" fmla="*/ 46 h 46"/>
                <a:gd name="T18" fmla="*/ 30 w 239"/>
                <a:gd name="T19" fmla="*/ 46 h 46"/>
                <a:gd name="T20" fmla="*/ 25 w 239"/>
                <a:gd name="T21" fmla="*/ 42 h 46"/>
                <a:gd name="T22" fmla="*/ 21 w 239"/>
                <a:gd name="T23" fmla="*/ 42 h 46"/>
                <a:gd name="T24" fmla="*/ 17 w 239"/>
                <a:gd name="T25" fmla="*/ 37 h 46"/>
                <a:gd name="T26" fmla="*/ 9 w 239"/>
                <a:gd name="T27" fmla="*/ 33 h 46"/>
                <a:gd name="T28" fmla="*/ 4 w 239"/>
                <a:gd name="T29" fmla="*/ 29 h 46"/>
                <a:gd name="T30" fmla="*/ 4 w 239"/>
                <a:gd name="T31" fmla="*/ 25 h 46"/>
                <a:gd name="T32" fmla="*/ 0 w 239"/>
                <a:gd name="T33" fmla="*/ 21 h 46"/>
                <a:gd name="T34" fmla="*/ 21 w 239"/>
                <a:gd name="T35" fmla="*/ 21 h 46"/>
                <a:gd name="T36" fmla="*/ 30 w 239"/>
                <a:gd name="T37" fmla="*/ 21 h 46"/>
                <a:gd name="T38" fmla="*/ 38 w 239"/>
                <a:gd name="T39" fmla="*/ 21 h 46"/>
                <a:gd name="T40" fmla="*/ 46 w 239"/>
                <a:gd name="T41" fmla="*/ 21 h 46"/>
                <a:gd name="T42" fmla="*/ 50 w 239"/>
                <a:gd name="T43" fmla="*/ 17 h 46"/>
                <a:gd name="T44" fmla="*/ 59 w 239"/>
                <a:gd name="T45" fmla="*/ 17 h 46"/>
                <a:gd name="T46" fmla="*/ 67 w 239"/>
                <a:gd name="T47" fmla="*/ 17 h 46"/>
                <a:gd name="T48" fmla="*/ 76 w 239"/>
                <a:gd name="T49" fmla="*/ 12 h 46"/>
                <a:gd name="T50" fmla="*/ 88 w 239"/>
                <a:gd name="T51" fmla="*/ 12 h 46"/>
                <a:gd name="T52" fmla="*/ 101 w 239"/>
                <a:gd name="T53" fmla="*/ 8 h 46"/>
                <a:gd name="T54" fmla="*/ 113 w 239"/>
                <a:gd name="T55" fmla="*/ 8 h 46"/>
                <a:gd name="T56" fmla="*/ 126 w 239"/>
                <a:gd name="T57" fmla="*/ 4 h 46"/>
                <a:gd name="T58" fmla="*/ 138 w 239"/>
                <a:gd name="T59" fmla="*/ 4 h 46"/>
                <a:gd name="T60" fmla="*/ 151 w 239"/>
                <a:gd name="T61" fmla="*/ 0 h 46"/>
                <a:gd name="T62" fmla="*/ 159 w 239"/>
                <a:gd name="T63" fmla="*/ 0 h 46"/>
                <a:gd name="T64" fmla="*/ 168 w 239"/>
                <a:gd name="T65" fmla="*/ 0 h 46"/>
                <a:gd name="T66" fmla="*/ 176 w 239"/>
                <a:gd name="T67" fmla="*/ 0 h 46"/>
                <a:gd name="T68" fmla="*/ 184 w 239"/>
                <a:gd name="T69" fmla="*/ 0 h 46"/>
                <a:gd name="T70" fmla="*/ 188 w 239"/>
                <a:gd name="T71" fmla="*/ 0 h 46"/>
                <a:gd name="T72" fmla="*/ 205 w 239"/>
                <a:gd name="T73" fmla="*/ 0 h 46"/>
                <a:gd name="T74" fmla="*/ 214 w 239"/>
                <a:gd name="T75" fmla="*/ 0 h 46"/>
                <a:gd name="T76" fmla="*/ 222 w 239"/>
                <a:gd name="T77" fmla="*/ 4 h 46"/>
                <a:gd name="T78" fmla="*/ 230 w 239"/>
                <a:gd name="T79" fmla="*/ 8 h 46"/>
                <a:gd name="T80" fmla="*/ 234 w 239"/>
                <a:gd name="T81" fmla="*/ 12 h 46"/>
                <a:gd name="T82" fmla="*/ 239 w 239"/>
                <a:gd name="T83" fmla="*/ 17 h 46"/>
                <a:gd name="T84" fmla="*/ 239 w 239"/>
                <a:gd name="T85" fmla="*/ 21 h 46"/>
                <a:gd name="T86" fmla="*/ 239 w 239"/>
                <a:gd name="T87" fmla="*/ 25 h 46"/>
                <a:gd name="T88" fmla="*/ 234 w 239"/>
                <a:gd name="T89" fmla="*/ 29 h 46"/>
                <a:gd name="T90" fmla="*/ 226 w 239"/>
                <a:gd name="T91" fmla="*/ 29 h 46"/>
                <a:gd name="T92" fmla="*/ 214 w 239"/>
                <a:gd name="T93" fmla="*/ 29 h 46"/>
                <a:gd name="T94" fmla="*/ 184 w 239"/>
                <a:gd name="T95" fmla="*/ 29 h 46"/>
                <a:gd name="T96" fmla="*/ 155 w 239"/>
                <a:gd name="T97" fmla="*/ 29 h 46"/>
                <a:gd name="T98" fmla="*/ 142 w 239"/>
                <a:gd name="T99" fmla="*/ 29 h 46"/>
                <a:gd name="T100" fmla="*/ 126 w 239"/>
                <a:gd name="T101" fmla="*/ 29 h 46"/>
                <a:gd name="T102" fmla="*/ 105 w 239"/>
                <a:gd name="T103" fmla="*/ 33 h 46"/>
                <a:gd name="T104" fmla="*/ 84 w 239"/>
                <a:gd name="T105" fmla="*/ 37 h 46"/>
                <a:gd name="T106" fmla="*/ 84 w 239"/>
                <a:gd name="T10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9" h="46">
                  <a:moveTo>
                    <a:pt x="84" y="37"/>
                  </a:moveTo>
                  <a:lnTo>
                    <a:pt x="71" y="37"/>
                  </a:lnTo>
                  <a:lnTo>
                    <a:pt x="63" y="42"/>
                  </a:lnTo>
                  <a:lnTo>
                    <a:pt x="55" y="42"/>
                  </a:lnTo>
                  <a:lnTo>
                    <a:pt x="50" y="42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7" y="37"/>
                  </a:lnTo>
                  <a:lnTo>
                    <a:pt x="9" y="33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8" y="21"/>
                  </a:lnTo>
                  <a:lnTo>
                    <a:pt x="46" y="21"/>
                  </a:lnTo>
                  <a:lnTo>
                    <a:pt x="50" y="17"/>
                  </a:lnTo>
                  <a:lnTo>
                    <a:pt x="59" y="17"/>
                  </a:lnTo>
                  <a:lnTo>
                    <a:pt x="67" y="17"/>
                  </a:lnTo>
                  <a:lnTo>
                    <a:pt x="76" y="12"/>
                  </a:lnTo>
                  <a:lnTo>
                    <a:pt x="88" y="12"/>
                  </a:lnTo>
                  <a:lnTo>
                    <a:pt x="101" y="8"/>
                  </a:lnTo>
                  <a:lnTo>
                    <a:pt x="113" y="8"/>
                  </a:lnTo>
                  <a:lnTo>
                    <a:pt x="126" y="4"/>
                  </a:lnTo>
                  <a:lnTo>
                    <a:pt x="138" y="4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205" y="0"/>
                  </a:lnTo>
                  <a:lnTo>
                    <a:pt x="214" y="0"/>
                  </a:lnTo>
                  <a:lnTo>
                    <a:pt x="222" y="4"/>
                  </a:lnTo>
                  <a:lnTo>
                    <a:pt x="230" y="8"/>
                  </a:lnTo>
                  <a:lnTo>
                    <a:pt x="234" y="12"/>
                  </a:lnTo>
                  <a:lnTo>
                    <a:pt x="239" y="17"/>
                  </a:lnTo>
                  <a:lnTo>
                    <a:pt x="239" y="21"/>
                  </a:lnTo>
                  <a:lnTo>
                    <a:pt x="239" y="25"/>
                  </a:lnTo>
                  <a:lnTo>
                    <a:pt x="234" y="29"/>
                  </a:lnTo>
                  <a:lnTo>
                    <a:pt x="226" y="29"/>
                  </a:lnTo>
                  <a:lnTo>
                    <a:pt x="214" y="29"/>
                  </a:lnTo>
                  <a:lnTo>
                    <a:pt x="184" y="29"/>
                  </a:lnTo>
                  <a:lnTo>
                    <a:pt x="155" y="29"/>
                  </a:lnTo>
                  <a:lnTo>
                    <a:pt x="142" y="29"/>
                  </a:lnTo>
                  <a:lnTo>
                    <a:pt x="126" y="29"/>
                  </a:lnTo>
                  <a:lnTo>
                    <a:pt x="105" y="33"/>
                  </a:lnTo>
                  <a:lnTo>
                    <a:pt x="84" y="37"/>
                  </a:lnTo>
                  <a:lnTo>
                    <a:pt x="84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9">
              <a:extLst>
                <a:ext uri="{FF2B5EF4-FFF2-40B4-BE49-F238E27FC236}">
                  <a16:creationId xmlns:a16="http://schemas.microsoft.com/office/drawing/2014/main" id="{BEDFAF62-7887-42BA-AE22-1DD7A0D2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113" y="10607038"/>
              <a:ext cx="1173480" cy="1047750"/>
            </a:xfrm>
            <a:custGeom>
              <a:avLst/>
              <a:gdLst>
                <a:gd name="T0" fmla="*/ 71 w 168"/>
                <a:gd name="T1" fmla="*/ 92 h 150"/>
                <a:gd name="T2" fmla="*/ 92 w 168"/>
                <a:gd name="T3" fmla="*/ 71 h 150"/>
                <a:gd name="T4" fmla="*/ 113 w 168"/>
                <a:gd name="T5" fmla="*/ 46 h 150"/>
                <a:gd name="T6" fmla="*/ 122 w 168"/>
                <a:gd name="T7" fmla="*/ 33 h 150"/>
                <a:gd name="T8" fmla="*/ 117 w 168"/>
                <a:gd name="T9" fmla="*/ 33 h 150"/>
                <a:gd name="T10" fmla="*/ 113 w 168"/>
                <a:gd name="T11" fmla="*/ 33 h 150"/>
                <a:gd name="T12" fmla="*/ 101 w 168"/>
                <a:gd name="T13" fmla="*/ 37 h 150"/>
                <a:gd name="T14" fmla="*/ 80 w 168"/>
                <a:gd name="T15" fmla="*/ 42 h 150"/>
                <a:gd name="T16" fmla="*/ 63 w 168"/>
                <a:gd name="T17" fmla="*/ 46 h 150"/>
                <a:gd name="T18" fmla="*/ 51 w 168"/>
                <a:gd name="T19" fmla="*/ 50 h 150"/>
                <a:gd name="T20" fmla="*/ 34 w 168"/>
                <a:gd name="T21" fmla="*/ 46 h 150"/>
                <a:gd name="T22" fmla="*/ 25 w 168"/>
                <a:gd name="T23" fmla="*/ 42 h 150"/>
                <a:gd name="T24" fmla="*/ 25 w 168"/>
                <a:gd name="T25" fmla="*/ 37 h 150"/>
                <a:gd name="T26" fmla="*/ 30 w 168"/>
                <a:gd name="T27" fmla="*/ 33 h 150"/>
                <a:gd name="T28" fmla="*/ 46 w 168"/>
                <a:gd name="T29" fmla="*/ 29 h 150"/>
                <a:gd name="T30" fmla="*/ 80 w 168"/>
                <a:gd name="T31" fmla="*/ 21 h 150"/>
                <a:gd name="T32" fmla="*/ 105 w 168"/>
                <a:gd name="T33" fmla="*/ 12 h 150"/>
                <a:gd name="T34" fmla="*/ 122 w 168"/>
                <a:gd name="T35" fmla="*/ 8 h 150"/>
                <a:gd name="T36" fmla="*/ 130 w 168"/>
                <a:gd name="T37" fmla="*/ 0 h 150"/>
                <a:gd name="T38" fmla="*/ 138 w 168"/>
                <a:gd name="T39" fmla="*/ 0 h 150"/>
                <a:gd name="T40" fmla="*/ 151 w 168"/>
                <a:gd name="T41" fmla="*/ 4 h 150"/>
                <a:gd name="T42" fmla="*/ 163 w 168"/>
                <a:gd name="T43" fmla="*/ 17 h 150"/>
                <a:gd name="T44" fmla="*/ 168 w 168"/>
                <a:gd name="T45" fmla="*/ 25 h 150"/>
                <a:gd name="T46" fmla="*/ 168 w 168"/>
                <a:gd name="T47" fmla="*/ 29 h 150"/>
                <a:gd name="T48" fmla="*/ 163 w 168"/>
                <a:gd name="T49" fmla="*/ 33 h 150"/>
                <a:gd name="T50" fmla="*/ 151 w 168"/>
                <a:gd name="T51" fmla="*/ 42 h 150"/>
                <a:gd name="T52" fmla="*/ 130 w 168"/>
                <a:gd name="T53" fmla="*/ 63 h 150"/>
                <a:gd name="T54" fmla="*/ 109 w 168"/>
                <a:gd name="T55" fmla="*/ 92 h 150"/>
                <a:gd name="T56" fmla="*/ 80 w 168"/>
                <a:gd name="T57" fmla="*/ 113 h 150"/>
                <a:gd name="T58" fmla="*/ 51 w 168"/>
                <a:gd name="T59" fmla="*/ 134 h 150"/>
                <a:gd name="T60" fmla="*/ 25 w 168"/>
                <a:gd name="T61" fmla="*/ 142 h 150"/>
                <a:gd name="T62" fmla="*/ 9 w 168"/>
                <a:gd name="T63" fmla="*/ 150 h 150"/>
                <a:gd name="T64" fmla="*/ 0 w 168"/>
                <a:gd name="T65" fmla="*/ 146 h 150"/>
                <a:gd name="T66" fmla="*/ 5 w 168"/>
                <a:gd name="T67" fmla="*/ 142 h 150"/>
                <a:gd name="T68" fmla="*/ 21 w 168"/>
                <a:gd name="T69" fmla="*/ 129 h 150"/>
                <a:gd name="T70" fmla="*/ 63 w 168"/>
                <a:gd name="T71" fmla="*/ 10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8" h="150">
                  <a:moveTo>
                    <a:pt x="63" y="100"/>
                  </a:moveTo>
                  <a:lnTo>
                    <a:pt x="71" y="92"/>
                  </a:lnTo>
                  <a:lnTo>
                    <a:pt x="84" y="79"/>
                  </a:lnTo>
                  <a:lnTo>
                    <a:pt x="92" y="71"/>
                  </a:lnTo>
                  <a:lnTo>
                    <a:pt x="105" y="58"/>
                  </a:lnTo>
                  <a:lnTo>
                    <a:pt x="113" y="46"/>
                  </a:lnTo>
                  <a:lnTo>
                    <a:pt x="117" y="37"/>
                  </a:lnTo>
                  <a:lnTo>
                    <a:pt x="122" y="33"/>
                  </a:lnTo>
                  <a:lnTo>
                    <a:pt x="122" y="33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3" y="33"/>
                  </a:lnTo>
                  <a:lnTo>
                    <a:pt x="105" y="37"/>
                  </a:lnTo>
                  <a:lnTo>
                    <a:pt x="101" y="37"/>
                  </a:lnTo>
                  <a:lnTo>
                    <a:pt x="88" y="42"/>
                  </a:lnTo>
                  <a:lnTo>
                    <a:pt x="80" y="42"/>
                  </a:lnTo>
                  <a:lnTo>
                    <a:pt x="67" y="46"/>
                  </a:lnTo>
                  <a:lnTo>
                    <a:pt x="63" y="46"/>
                  </a:lnTo>
                  <a:lnTo>
                    <a:pt x="55" y="50"/>
                  </a:lnTo>
                  <a:lnTo>
                    <a:pt x="51" y="50"/>
                  </a:lnTo>
                  <a:lnTo>
                    <a:pt x="42" y="50"/>
                  </a:lnTo>
                  <a:lnTo>
                    <a:pt x="34" y="46"/>
                  </a:lnTo>
                  <a:lnTo>
                    <a:pt x="30" y="42"/>
                  </a:lnTo>
                  <a:lnTo>
                    <a:pt x="25" y="42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5" y="33"/>
                  </a:lnTo>
                  <a:lnTo>
                    <a:pt x="30" y="33"/>
                  </a:lnTo>
                  <a:lnTo>
                    <a:pt x="38" y="29"/>
                  </a:lnTo>
                  <a:lnTo>
                    <a:pt x="46" y="29"/>
                  </a:lnTo>
                  <a:lnTo>
                    <a:pt x="67" y="25"/>
                  </a:lnTo>
                  <a:lnTo>
                    <a:pt x="80" y="21"/>
                  </a:lnTo>
                  <a:lnTo>
                    <a:pt x="92" y="17"/>
                  </a:lnTo>
                  <a:lnTo>
                    <a:pt x="105" y="12"/>
                  </a:lnTo>
                  <a:lnTo>
                    <a:pt x="117" y="8"/>
                  </a:lnTo>
                  <a:lnTo>
                    <a:pt x="122" y="8"/>
                  </a:lnTo>
                  <a:lnTo>
                    <a:pt x="126" y="4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3" y="4"/>
                  </a:lnTo>
                  <a:lnTo>
                    <a:pt x="151" y="4"/>
                  </a:lnTo>
                  <a:lnTo>
                    <a:pt x="155" y="8"/>
                  </a:lnTo>
                  <a:lnTo>
                    <a:pt x="163" y="17"/>
                  </a:lnTo>
                  <a:lnTo>
                    <a:pt x="168" y="21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9"/>
                  </a:lnTo>
                  <a:lnTo>
                    <a:pt x="168" y="33"/>
                  </a:lnTo>
                  <a:lnTo>
                    <a:pt x="163" y="33"/>
                  </a:lnTo>
                  <a:lnTo>
                    <a:pt x="155" y="37"/>
                  </a:lnTo>
                  <a:lnTo>
                    <a:pt x="151" y="42"/>
                  </a:lnTo>
                  <a:lnTo>
                    <a:pt x="143" y="50"/>
                  </a:lnTo>
                  <a:lnTo>
                    <a:pt x="130" y="63"/>
                  </a:lnTo>
                  <a:lnTo>
                    <a:pt x="122" y="79"/>
                  </a:lnTo>
                  <a:lnTo>
                    <a:pt x="109" y="92"/>
                  </a:lnTo>
                  <a:lnTo>
                    <a:pt x="97" y="104"/>
                  </a:lnTo>
                  <a:lnTo>
                    <a:pt x="80" y="113"/>
                  </a:lnTo>
                  <a:lnTo>
                    <a:pt x="63" y="125"/>
                  </a:lnTo>
                  <a:lnTo>
                    <a:pt x="51" y="134"/>
                  </a:lnTo>
                  <a:lnTo>
                    <a:pt x="34" y="138"/>
                  </a:lnTo>
                  <a:lnTo>
                    <a:pt x="25" y="142"/>
                  </a:lnTo>
                  <a:lnTo>
                    <a:pt x="13" y="146"/>
                  </a:lnTo>
                  <a:lnTo>
                    <a:pt x="9" y="150"/>
                  </a:lnTo>
                  <a:lnTo>
                    <a:pt x="5" y="150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5" y="142"/>
                  </a:lnTo>
                  <a:lnTo>
                    <a:pt x="13" y="134"/>
                  </a:lnTo>
                  <a:lnTo>
                    <a:pt x="21" y="129"/>
                  </a:lnTo>
                  <a:lnTo>
                    <a:pt x="42" y="113"/>
                  </a:lnTo>
                  <a:lnTo>
                    <a:pt x="63" y="100"/>
                  </a:lnTo>
                  <a:lnTo>
                    <a:pt x="63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0">
              <a:extLst>
                <a:ext uri="{FF2B5EF4-FFF2-40B4-BE49-F238E27FC236}">
                  <a16:creationId xmlns:a16="http://schemas.microsoft.com/office/drawing/2014/main" id="{882948C0-DD8C-4845-AA7B-3FDA813AC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540" y="11221718"/>
              <a:ext cx="586740" cy="433070"/>
            </a:xfrm>
            <a:custGeom>
              <a:avLst/>
              <a:gdLst>
                <a:gd name="T0" fmla="*/ 67 w 84"/>
                <a:gd name="T1" fmla="*/ 20 h 62"/>
                <a:gd name="T2" fmla="*/ 75 w 84"/>
                <a:gd name="T3" fmla="*/ 29 h 62"/>
                <a:gd name="T4" fmla="*/ 79 w 84"/>
                <a:gd name="T5" fmla="*/ 33 h 62"/>
                <a:gd name="T6" fmla="*/ 84 w 84"/>
                <a:gd name="T7" fmla="*/ 37 h 62"/>
                <a:gd name="T8" fmla="*/ 84 w 84"/>
                <a:gd name="T9" fmla="*/ 46 h 62"/>
                <a:gd name="T10" fmla="*/ 84 w 84"/>
                <a:gd name="T11" fmla="*/ 50 h 62"/>
                <a:gd name="T12" fmla="*/ 84 w 84"/>
                <a:gd name="T13" fmla="*/ 54 h 62"/>
                <a:gd name="T14" fmla="*/ 84 w 84"/>
                <a:gd name="T15" fmla="*/ 54 h 62"/>
                <a:gd name="T16" fmla="*/ 84 w 84"/>
                <a:gd name="T17" fmla="*/ 58 h 62"/>
                <a:gd name="T18" fmla="*/ 75 w 84"/>
                <a:gd name="T19" fmla="*/ 58 h 62"/>
                <a:gd name="T20" fmla="*/ 71 w 84"/>
                <a:gd name="T21" fmla="*/ 62 h 62"/>
                <a:gd name="T22" fmla="*/ 67 w 84"/>
                <a:gd name="T23" fmla="*/ 58 h 62"/>
                <a:gd name="T24" fmla="*/ 58 w 84"/>
                <a:gd name="T25" fmla="*/ 54 h 62"/>
                <a:gd name="T26" fmla="*/ 46 w 84"/>
                <a:gd name="T27" fmla="*/ 46 h 62"/>
                <a:gd name="T28" fmla="*/ 33 w 84"/>
                <a:gd name="T29" fmla="*/ 33 h 62"/>
                <a:gd name="T30" fmla="*/ 21 w 84"/>
                <a:gd name="T31" fmla="*/ 20 h 62"/>
                <a:gd name="T32" fmla="*/ 8 w 84"/>
                <a:gd name="T33" fmla="*/ 12 h 62"/>
                <a:gd name="T34" fmla="*/ 4 w 84"/>
                <a:gd name="T35" fmla="*/ 8 h 62"/>
                <a:gd name="T36" fmla="*/ 0 w 84"/>
                <a:gd name="T37" fmla="*/ 4 h 62"/>
                <a:gd name="T38" fmla="*/ 4 w 84"/>
                <a:gd name="T39" fmla="*/ 0 h 62"/>
                <a:gd name="T40" fmla="*/ 8 w 84"/>
                <a:gd name="T41" fmla="*/ 0 h 62"/>
                <a:gd name="T42" fmla="*/ 17 w 84"/>
                <a:gd name="T43" fmla="*/ 0 h 62"/>
                <a:gd name="T44" fmla="*/ 29 w 84"/>
                <a:gd name="T45" fmla="*/ 4 h 62"/>
                <a:gd name="T46" fmla="*/ 42 w 84"/>
                <a:gd name="T47" fmla="*/ 8 h 62"/>
                <a:gd name="T48" fmla="*/ 50 w 84"/>
                <a:gd name="T49" fmla="*/ 12 h 62"/>
                <a:gd name="T50" fmla="*/ 58 w 84"/>
                <a:gd name="T51" fmla="*/ 16 h 62"/>
                <a:gd name="T52" fmla="*/ 67 w 84"/>
                <a:gd name="T53" fmla="*/ 20 h 62"/>
                <a:gd name="T54" fmla="*/ 67 w 84"/>
                <a:gd name="T55" fmla="*/ 2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62">
                  <a:moveTo>
                    <a:pt x="67" y="20"/>
                  </a:moveTo>
                  <a:lnTo>
                    <a:pt x="75" y="29"/>
                  </a:lnTo>
                  <a:lnTo>
                    <a:pt x="79" y="33"/>
                  </a:lnTo>
                  <a:lnTo>
                    <a:pt x="84" y="37"/>
                  </a:lnTo>
                  <a:lnTo>
                    <a:pt x="84" y="46"/>
                  </a:lnTo>
                  <a:lnTo>
                    <a:pt x="84" y="50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8"/>
                  </a:lnTo>
                  <a:lnTo>
                    <a:pt x="75" y="58"/>
                  </a:lnTo>
                  <a:lnTo>
                    <a:pt x="71" y="62"/>
                  </a:lnTo>
                  <a:lnTo>
                    <a:pt x="67" y="58"/>
                  </a:lnTo>
                  <a:lnTo>
                    <a:pt x="58" y="54"/>
                  </a:lnTo>
                  <a:lnTo>
                    <a:pt x="46" y="46"/>
                  </a:lnTo>
                  <a:lnTo>
                    <a:pt x="33" y="33"/>
                  </a:lnTo>
                  <a:lnTo>
                    <a:pt x="21" y="20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9" y="4"/>
                  </a:lnTo>
                  <a:lnTo>
                    <a:pt x="42" y="8"/>
                  </a:lnTo>
                  <a:lnTo>
                    <a:pt x="50" y="12"/>
                  </a:lnTo>
                  <a:lnTo>
                    <a:pt x="58" y="16"/>
                  </a:lnTo>
                  <a:lnTo>
                    <a:pt x="67" y="20"/>
                  </a:lnTo>
                  <a:lnTo>
                    <a:pt x="67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DCDCC23E-866B-4A2D-A513-0F93F237754C}"/>
              </a:ext>
            </a:extLst>
          </p:cNvPr>
          <p:cNvGrpSpPr/>
          <p:nvPr/>
        </p:nvGrpSpPr>
        <p:grpSpPr>
          <a:xfrm>
            <a:off x="6840222" y="2115820"/>
            <a:ext cx="2305053" cy="2626359"/>
            <a:chOff x="6094093" y="10257788"/>
            <a:chExt cx="2305053" cy="2626359"/>
          </a:xfrm>
        </p:grpSpPr>
        <p:sp>
          <p:nvSpPr>
            <p:cNvPr id="12" name="Freeform 61">
              <a:extLst>
                <a:ext uri="{FF2B5EF4-FFF2-40B4-BE49-F238E27FC236}">
                  <a16:creationId xmlns:a16="http://schemas.microsoft.com/office/drawing/2014/main" id="{8CF91FEB-5D90-42D3-90C2-FCD77E7A6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220" y="10257788"/>
              <a:ext cx="321310" cy="726440"/>
            </a:xfrm>
            <a:custGeom>
              <a:avLst/>
              <a:gdLst>
                <a:gd name="T0" fmla="*/ 5 w 46"/>
                <a:gd name="T1" fmla="*/ 4 h 104"/>
                <a:gd name="T2" fmla="*/ 5 w 46"/>
                <a:gd name="T3" fmla="*/ 4 h 104"/>
                <a:gd name="T4" fmla="*/ 9 w 46"/>
                <a:gd name="T5" fmla="*/ 0 h 104"/>
                <a:gd name="T6" fmla="*/ 17 w 46"/>
                <a:gd name="T7" fmla="*/ 0 h 104"/>
                <a:gd name="T8" fmla="*/ 26 w 46"/>
                <a:gd name="T9" fmla="*/ 4 h 104"/>
                <a:gd name="T10" fmla="*/ 34 w 46"/>
                <a:gd name="T11" fmla="*/ 4 h 104"/>
                <a:gd name="T12" fmla="*/ 42 w 46"/>
                <a:gd name="T13" fmla="*/ 8 h 104"/>
                <a:gd name="T14" fmla="*/ 46 w 46"/>
                <a:gd name="T15" fmla="*/ 12 h 104"/>
                <a:gd name="T16" fmla="*/ 46 w 46"/>
                <a:gd name="T17" fmla="*/ 12 h 104"/>
                <a:gd name="T18" fmla="*/ 46 w 46"/>
                <a:gd name="T19" fmla="*/ 16 h 104"/>
                <a:gd name="T20" fmla="*/ 46 w 46"/>
                <a:gd name="T21" fmla="*/ 21 h 104"/>
                <a:gd name="T22" fmla="*/ 46 w 46"/>
                <a:gd name="T23" fmla="*/ 33 h 104"/>
                <a:gd name="T24" fmla="*/ 46 w 46"/>
                <a:gd name="T25" fmla="*/ 37 h 104"/>
                <a:gd name="T26" fmla="*/ 46 w 46"/>
                <a:gd name="T27" fmla="*/ 41 h 104"/>
                <a:gd name="T28" fmla="*/ 46 w 46"/>
                <a:gd name="T29" fmla="*/ 50 h 104"/>
                <a:gd name="T30" fmla="*/ 42 w 46"/>
                <a:gd name="T31" fmla="*/ 58 h 104"/>
                <a:gd name="T32" fmla="*/ 42 w 46"/>
                <a:gd name="T33" fmla="*/ 67 h 104"/>
                <a:gd name="T34" fmla="*/ 42 w 46"/>
                <a:gd name="T35" fmla="*/ 79 h 104"/>
                <a:gd name="T36" fmla="*/ 42 w 46"/>
                <a:gd name="T37" fmla="*/ 92 h 104"/>
                <a:gd name="T38" fmla="*/ 42 w 46"/>
                <a:gd name="T39" fmla="*/ 104 h 104"/>
                <a:gd name="T40" fmla="*/ 13 w 46"/>
                <a:gd name="T41" fmla="*/ 104 h 104"/>
                <a:gd name="T42" fmla="*/ 13 w 46"/>
                <a:gd name="T43" fmla="*/ 92 h 104"/>
                <a:gd name="T44" fmla="*/ 13 w 46"/>
                <a:gd name="T45" fmla="*/ 79 h 104"/>
                <a:gd name="T46" fmla="*/ 13 w 46"/>
                <a:gd name="T47" fmla="*/ 67 h 104"/>
                <a:gd name="T48" fmla="*/ 13 w 46"/>
                <a:gd name="T49" fmla="*/ 58 h 104"/>
                <a:gd name="T50" fmla="*/ 13 w 46"/>
                <a:gd name="T51" fmla="*/ 50 h 104"/>
                <a:gd name="T52" fmla="*/ 13 w 46"/>
                <a:gd name="T53" fmla="*/ 41 h 104"/>
                <a:gd name="T54" fmla="*/ 13 w 46"/>
                <a:gd name="T55" fmla="*/ 37 h 104"/>
                <a:gd name="T56" fmla="*/ 13 w 46"/>
                <a:gd name="T57" fmla="*/ 33 h 104"/>
                <a:gd name="T58" fmla="*/ 9 w 46"/>
                <a:gd name="T59" fmla="*/ 25 h 104"/>
                <a:gd name="T60" fmla="*/ 9 w 46"/>
                <a:gd name="T61" fmla="*/ 21 h 104"/>
                <a:gd name="T62" fmla="*/ 5 w 46"/>
                <a:gd name="T63" fmla="*/ 16 h 104"/>
                <a:gd name="T64" fmla="*/ 0 w 46"/>
                <a:gd name="T65" fmla="*/ 12 h 104"/>
                <a:gd name="T66" fmla="*/ 0 w 46"/>
                <a:gd name="T67" fmla="*/ 12 h 104"/>
                <a:gd name="T68" fmla="*/ 0 w 46"/>
                <a:gd name="T69" fmla="*/ 8 h 104"/>
                <a:gd name="T70" fmla="*/ 5 w 46"/>
                <a:gd name="T71" fmla="*/ 4 h 104"/>
                <a:gd name="T72" fmla="*/ 5 w 46"/>
                <a:gd name="T73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104">
                  <a:moveTo>
                    <a:pt x="5" y="4"/>
                  </a:moveTo>
                  <a:lnTo>
                    <a:pt x="5" y="4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4" y="4"/>
                  </a:lnTo>
                  <a:lnTo>
                    <a:pt x="42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6" y="33"/>
                  </a:lnTo>
                  <a:lnTo>
                    <a:pt x="46" y="37"/>
                  </a:lnTo>
                  <a:lnTo>
                    <a:pt x="46" y="41"/>
                  </a:lnTo>
                  <a:lnTo>
                    <a:pt x="46" y="50"/>
                  </a:lnTo>
                  <a:lnTo>
                    <a:pt x="42" y="58"/>
                  </a:lnTo>
                  <a:lnTo>
                    <a:pt x="42" y="67"/>
                  </a:lnTo>
                  <a:lnTo>
                    <a:pt x="42" y="79"/>
                  </a:lnTo>
                  <a:lnTo>
                    <a:pt x="42" y="92"/>
                  </a:lnTo>
                  <a:lnTo>
                    <a:pt x="42" y="104"/>
                  </a:lnTo>
                  <a:lnTo>
                    <a:pt x="13" y="104"/>
                  </a:lnTo>
                  <a:lnTo>
                    <a:pt x="13" y="92"/>
                  </a:lnTo>
                  <a:lnTo>
                    <a:pt x="13" y="79"/>
                  </a:lnTo>
                  <a:lnTo>
                    <a:pt x="13" y="67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3" y="33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5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5" y="4"/>
                  </a:lnTo>
                  <a:lnTo>
                    <a:pt x="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2">
              <a:extLst>
                <a:ext uri="{FF2B5EF4-FFF2-40B4-BE49-F238E27FC236}">
                  <a16:creationId xmlns:a16="http://schemas.microsoft.com/office/drawing/2014/main" id="{475F75FC-6F76-436F-A7C3-BD360925C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0030" y="10516231"/>
              <a:ext cx="293370" cy="349250"/>
            </a:xfrm>
            <a:custGeom>
              <a:avLst/>
              <a:gdLst>
                <a:gd name="T0" fmla="*/ 4 w 42"/>
                <a:gd name="T1" fmla="*/ 0 h 50"/>
                <a:gd name="T2" fmla="*/ 13 w 42"/>
                <a:gd name="T3" fmla="*/ 4 h 50"/>
                <a:gd name="T4" fmla="*/ 25 w 42"/>
                <a:gd name="T5" fmla="*/ 9 h 50"/>
                <a:gd name="T6" fmla="*/ 34 w 42"/>
                <a:gd name="T7" fmla="*/ 13 h 50"/>
                <a:gd name="T8" fmla="*/ 38 w 42"/>
                <a:gd name="T9" fmla="*/ 17 h 50"/>
                <a:gd name="T10" fmla="*/ 42 w 42"/>
                <a:gd name="T11" fmla="*/ 21 h 50"/>
                <a:gd name="T12" fmla="*/ 42 w 42"/>
                <a:gd name="T13" fmla="*/ 30 h 50"/>
                <a:gd name="T14" fmla="*/ 42 w 42"/>
                <a:gd name="T15" fmla="*/ 34 h 50"/>
                <a:gd name="T16" fmla="*/ 42 w 42"/>
                <a:gd name="T17" fmla="*/ 38 h 50"/>
                <a:gd name="T18" fmla="*/ 38 w 42"/>
                <a:gd name="T19" fmla="*/ 46 h 50"/>
                <a:gd name="T20" fmla="*/ 38 w 42"/>
                <a:gd name="T21" fmla="*/ 50 h 50"/>
                <a:gd name="T22" fmla="*/ 34 w 42"/>
                <a:gd name="T23" fmla="*/ 50 h 50"/>
                <a:gd name="T24" fmla="*/ 34 w 42"/>
                <a:gd name="T25" fmla="*/ 50 h 50"/>
                <a:gd name="T26" fmla="*/ 29 w 42"/>
                <a:gd name="T27" fmla="*/ 50 h 50"/>
                <a:gd name="T28" fmla="*/ 25 w 42"/>
                <a:gd name="T29" fmla="*/ 50 h 50"/>
                <a:gd name="T30" fmla="*/ 21 w 42"/>
                <a:gd name="T31" fmla="*/ 46 h 50"/>
                <a:gd name="T32" fmla="*/ 17 w 42"/>
                <a:gd name="T33" fmla="*/ 42 h 50"/>
                <a:gd name="T34" fmla="*/ 13 w 42"/>
                <a:gd name="T35" fmla="*/ 34 h 50"/>
                <a:gd name="T36" fmla="*/ 8 w 42"/>
                <a:gd name="T37" fmla="*/ 30 h 50"/>
                <a:gd name="T38" fmla="*/ 0 w 42"/>
                <a:gd name="T39" fmla="*/ 17 h 50"/>
                <a:gd name="T40" fmla="*/ 0 w 42"/>
                <a:gd name="T41" fmla="*/ 13 h 50"/>
                <a:gd name="T42" fmla="*/ 0 w 42"/>
                <a:gd name="T43" fmla="*/ 9 h 50"/>
                <a:gd name="T44" fmla="*/ 0 w 42"/>
                <a:gd name="T45" fmla="*/ 4 h 50"/>
                <a:gd name="T46" fmla="*/ 4 w 42"/>
                <a:gd name="T47" fmla="*/ 0 h 50"/>
                <a:gd name="T48" fmla="*/ 4 w 4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50">
                  <a:moveTo>
                    <a:pt x="4" y="0"/>
                  </a:moveTo>
                  <a:lnTo>
                    <a:pt x="13" y="4"/>
                  </a:lnTo>
                  <a:lnTo>
                    <a:pt x="25" y="9"/>
                  </a:lnTo>
                  <a:lnTo>
                    <a:pt x="34" y="13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38" y="46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46"/>
                  </a:lnTo>
                  <a:lnTo>
                    <a:pt x="17" y="42"/>
                  </a:lnTo>
                  <a:lnTo>
                    <a:pt x="13" y="34"/>
                  </a:lnTo>
                  <a:lnTo>
                    <a:pt x="8" y="3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3">
              <a:extLst>
                <a:ext uri="{FF2B5EF4-FFF2-40B4-BE49-F238E27FC236}">
                  <a16:creationId xmlns:a16="http://schemas.microsoft.com/office/drawing/2014/main" id="{72A229C9-4C90-4F1D-8095-B06443F78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10753720"/>
              <a:ext cx="2074546" cy="467997"/>
            </a:xfrm>
            <a:custGeom>
              <a:avLst/>
              <a:gdLst>
                <a:gd name="T0" fmla="*/ 235 w 297"/>
                <a:gd name="T1" fmla="*/ 67 h 67"/>
                <a:gd name="T2" fmla="*/ 226 w 297"/>
                <a:gd name="T3" fmla="*/ 67 h 67"/>
                <a:gd name="T4" fmla="*/ 222 w 297"/>
                <a:gd name="T5" fmla="*/ 62 h 67"/>
                <a:gd name="T6" fmla="*/ 226 w 297"/>
                <a:gd name="T7" fmla="*/ 54 h 67"/>
                <a:gd name="T8" fmla="*/ 235 w 297"/>
                <a:gd name="T9" fmla="*/ 42 h 67"/>
                <a:gd name="T10" fmla="*/ 239 w 297"/>
                <a:gd name="T11" fmla="*/ 33 h 67"/>
                <a:gd name="T12" fmla="*/ 235 w 297"/>
                <a:gd name="T13" fmla="*/ 29 h 67"/>
                <a:gd name="T14" fmla="*/ 222 w 297"/>
                <a:gd name="T15" fmla="*/ 29 h 67"/>
                <a:gd name="T16" fmla="*/ 201 w 297"/>
                <a:gd name="T17" fmla="*/ 29 h 67"/>
                <a:gd name="T18" fmla="*/ 176 w 297"/>
                <a:gd name="T19" fmla="*/ 33 h 67"/>
                <a:gd name="T20" fmla="*/ 151 w 297"/>
                <a:gd name="T21" fmla="*/ 33 h 67"/>
                <a:gd name="T22" fmla="*/ 126 w 297"/>
                <a:gd name="T23" fmla="*/ 37 h 67"/>
                <a:gd name="T24" fmla="*/ 84 w 297"/>
                <a:gd name="T25" fmla="*/ 42 h 67"/>
                <a:gd name="T26" fmla="*/ 34 w 297"/>
                <a:gd name="T27" fmla="*/ 50 h 67"/>
                <a:gd name="T28" fmla="*/ 0 w 297"/>
                <a:gd name="T29" fmla="*/ 33 h 67"/>
                <a:gd name="T30" fmla="*/ 13 w 297"/>
                <a:gd name="T31" fmla="*/ 33 h 67"/>
                <a:gd name="T32" fmla="*/ 26 w 297"/>
                <a:gd name="T33" fmla="*/ 29 h 67"/>
                <a:gd name="T34" fmla="*/ 51 w 297"/>
                <a:gd name="T35" fmla="*/ 29 h 67"/>
                <a:gd name="T36" fmla="*/ 80 w 297"/>
                <a:gd name="T37" fmla="*/ 25 h 67"/>
                <a:gd name="T38" fmla="*/ 143 w 297"/>
                <a:gd name="T39" fmla="*/ 16 h 67"/>
                <a:gd name="T40" fmla="*/ 189 w 297"/>
                <a:gd name="T41" fmla="*/ 12 h 67"/>
                <a:gd name="T42" fmla="*/ 218 w 297"/>
                <a:gd name="T43" fmla="*/ 8 h 67"/>
                <a:gd name="T44" fmla="*/ 230 w 297"/>
                <a:gd name="T45" fmla="*/ 4 h 67"/>
                <a:gd name="T46" fmla="*/ 239 w 297"/>
                <a:gd name="T47" fmla="*/ 0 h 67"/>
                <a:gd name="T48" fmla="*/ 247 w 297"/>
                <a:gd name="T49" fmla="*/ 4 h 67"/>
                <a:gd name="T50" fmla="*/ 264 w 297"/>
                <a:gd name="T51" fmla="*/ 12 h 67"/>
                <a:gd name="T52" fmla="*/ 285 w 297"/>
                <a:gd name="T53" fmla="*/ 25 h 67"/>
                <a:gd name="T54" fmla="*/ 297 w 297"/>
                <a:gd name="T55" fmla="*/ 33 h 67"/>
                <a:gd name="T56" fmla="*/ 297 w 297"/>
                <a:gd name="T57" fmla="*/ 42 h 67"/>
                <a:gd name="T58" fmla="*/ 289 w 297"/>
                <a:gd name="T59" fmla="*/ 46 h 67"/>
                <a:gd name="T60" fmla="*/ 272 w 297"/>
                <a:gd name="T61" fmla="*/ 50 h 67"/>
                <a:gd name="T62" fmla="*/ 256 w 297"/>
                <a:gd name="T63" fmla="*/ 54 h 67"/>
                <a:gd name="T64" fmla="*/ 247 w 297"/>
                <a:gd name="T65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7" h="67">
                  <a:moveTo>
                    <a:pt x="247" y="58"/>
                  </a:moveTo>
                  <a:lnTo>
                    <a:pt x="235" y="67"/>
                  </a:lnTo>
                  <a:lnTo>
                    <a:pt x="230" y="67"/>
                  </a:lnTo>
                  <a:lnTo>
                    <a:pt x="226" y="67"/>
                  </a:lnTo>
                  <a:lnTo>
                    <a:pt x="222" y="67"/>
                  </a:lnTo>
                  <a:lnTo>
                    <a:pt x="222" y="62"/>
                  </a:lnTo>
                  <a:lnTo>
                    <a:pt x="222" y="58"/>
                  </a:lnTo>
                  <a:lnTo>
                    <a:pt x="226" y="54"/>
                  </a:lnTo>
                  <a:lnTo>
                    <a:pt x="230" y="46"/>
                  </a:lnTo>
                  <a:lnTo>
                    <a:pt x="235" y="42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39" y="29"/>
                  </a:lnTo>
                  <a:lnTo>
                    <a:pt x="235" y="29"/>
                  </a:lnTo>
                  <a:lnTo>
                    <a:pt x="230" y="29"/>
                  </a:lnTo>
                  <a:lnTo>
                    <a:pt x="222" y="29"/>
                  </a:lnTo>
                  <a:lnTo>
                    <a:pt x="214" y="29"/>
                  </a:lnTo>
                  <a:lnTo>
                    <a:pt x="201" y="29"/>
                  </a:lnTo>
                  <a:lnTo>
                    <a:pt x="189" y="29"/>
                  </a:lnTo>
                  <a:lnTo>
                    <a:pt x="176" y="33"/>
                  </a:lnTo>
                  <a:lnTo>
                    <a:pt x="159" y="33"/>
                  </a:lnTo>
                  <a:lnTo>
                    <a:pt x="151" y="33"/>
                  </a:lnTo>
                  <a:lnTo>
                    <a:pt x="138" y="37"/>
                  </a:lnTo>
                  <a:lnTo>
                    <a:pt x="126" y="37"/>
                  </a:lnTo>
                  <a:lnTo>
                    <a:pt x="105" y="42"/>
                  </a:lnTo>
                  <a:lnTo>
                    <a:pt x="84" y="42"/>
                  </a:lnTo>
                  <a:lnTo>
                    <a:pt x="59" y="46"/>
                  </a:lnTo>
                  <a:lnTo>
                    <a:pt x="34" y="50"/>
                  </a:lnTo>
                  <a:lnTo>
                    <a:pt x="0" y="54"/>
                  </a:lnTo>
                  <a:lnTo>
                    <a:pt x="0" y="33"/>
                  </a:lnTo>
                  <a:lnTo>
                    <a:pt x="5" y="33"/>
                  </a:lnTo>
                  <a:lnTo>
                    <a:pt x="13" y="33"/>
                  </a:lnTo>
                  <a:lnTo>
                    <a:pt x="17" y="33"/>
                  </a:lnTo>
                  <a:lnTo>
                    <a:pt x="26" y="29"/>
                  </a:lnTo>
                  <a:lnTo>
                    <a:pt x="38" y="29"/>
                  </a:lnTo>
                  <a:lnTo>
                    <a:pt x="51" y="29"/>
                  </a:lnTo>
                  <a:lnTo>
                    <a:pt x="63" y="25"/>
                  </a:lnTo>
                  <a:lnTo>
                    <a:pt x="80" y="25"/>
                  </a:lnTo>
                  <a:lnTo>
                    <a:pt x="113" y="21"/>
                  </a:lnTo>
                  <a:lnTo>
                    <a:pt x="143" y="16"/>
                  </a:lnTo>
                  <a:lnTo>
                    <a:pt x="168" y="12"/>
                  </a:lnTo>
                  <a:lnTo>
                    <a:pt x="189" y="12"/>
                  </a:lnTo>
                  <a:lnTo>
                    <a:pt x="205" y="8"/>
                  </a:lnTo>
                  <a:lnTo>
                    <a:pt x="218" y="8"/>
                  </a:lnTo>
                  <a:lnTo>
                    <a:pt x="226" y="4"/>
                  </a:lnTo>
                  <a:lnTo>
                    <a:pt x="230" y="4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7" y="4"/>
                  </a:lnTo>
                  <a:lnTo>
                    <a:pt x="256" y="4"/>
                  </a:lnTo>
                  <a:lnTo>
                    <a:pt x="264" y="12"/>
                  </a:lnTo>
                  <a:lnTo>
                    <a:pt x="276" y="16"/>
                  </a:lnTo>
                  <a:lnTo>
                    <a:pt x="285" y="25"/>
                  </a:lnTo>
                  <a:lnTo>
                    <a:pt x="293" y="29"/>
                  </a:lnTo>
                  <a:lnTo>
                    <a:pt x="297" y="33"/>
                  </a:lnTo>
                  <a:lnTo>
                    <a:pt x="297" y="37"/>
                  </a:lnTo>
                  <a:lnTo>
                    <a:pt x="297" y="42"/>
                  </a:lnTo>
                  <a:lnTo>
                    <a:pt x="293" y="42"/>
                  </a:lnTo>
                  <a:lnTo>
                    <a:pt x="289" y="46"/>
                  </a:lnTo>
                  <a:lnTo>
                    <a:pt x="285" y="46"/>
                  </a:lnTo>
                  <a:lnTo>
                    <a:pt x="272" y="50"/>
                  </a:lnTo>
                  <a:lnTo>
                    <a:pt x="264" y="50"/>
                  </a:lnTo>
                  <a:lnTo>
                    <a:pt x="256" y="54"/>
                  </a:lnTo>
                  <a:lnTo>
                    <a:pt x="247" y="58"/>
                  </a:lnTo>
                  <a:lnTo>
                    <a:pt x="247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4">
              <a:extLst>
                <a:ext uri="{FF2B5EF4-FFF2-40B4-BE49-F238E27FC236}">
                  <a16:creationId xmlns:a16="http://schemas.microsoft.com/office/drawing/2014/main" id="{94B51437-85DF-4B9F-ACCB-C3346D12A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093" y="10865480"/>
              <a:ext cx="349250" cy="642620"/>
            </a:xfrm>
            <a:custGeom>
              <a:avLst/>
              <a:gdLst>
                <a:gd name="T0" fmla="*/ 29 w 50"/>
                <a:gd name="T1" fmla="*/ 0 h 92"/>
                <a:gd name="T2" fmla="*/ 38 w 50"/>
                <a:gd name="T3" fmla="*/ 9 h 92"/>
                <a:gd name="T4" fmla="*/ 46 w 50"/>
                <a:gd name="T5" fmla="*/ 13 h 92"/>
                <a:gd name="T6" fmla="*/ 46 w 50"/>
                <a:gd name="T7" fmla="*/ 21 h 92"/>
                <a:gd name="T8" fmla="*/ 50 w 50"/>
                <a:gd name="T9" fmla="*/ 30 h 92"/>
                <a:gd name="T10" fmla="*/ 46 w 50"/>
                <a:gd name="T11" fmla="*/ 42 h 92"/>
                <a:gd name="T12" fmla="*/ 46 w 50"/>
                <a:gd name="T13" fmla="*/ 51 h 92"/>
                <a:gd name="T14" fmla="*/ 42 w 50"/>
                <a:gd name="T15" fmla="*/ 63 h 92"/>
                <a:gd name="T16" fmla="*/ 38 w 50"/>
                <a:gd name="T17" fmla="*/ 71 h 92"/>
                <a:gd name="T18" fmla="*/ 29 w 50"/>
                <a:gd name="T19" fmla="*/ 80 h 92"/>
                <a:gd name="T20" fmla="*/ 25 w 50"/>
                <a:gd name="T21" fmla="*/ 88 h 92"/>
                <a:gd name="T22" fmla="*/ 21 w 50"/>
                <a:gd name="T23" fmla="*/ 92 h 92"/>
                <a:gd name="T24" fmla="*/ 17 w 50"/>
                <a:gd name="T25" fmla="*/ 92 h 92"/>
                <a:gd name="T26" fmla="*/ 13 w 50"/>
                <a:gd name="T27" fmla="*/ 92 h 92"/>
                <a:gd name="T28" fmla="*/ 13 w 50"/>
                <a:gd name="T29" fmla="*/ 88 h 92"/>
                <a:gd name="T30" fmla="*/ 8 w 50"/>
                <a:gd name="T31" fmla="*/ 88 h 92"/>
                <a:gd name="T32" fmla="*/ 4 w 50"/>
                <a:gd name="T33" fmla="*/ 80 h 92"/>
                <a:gd name="T34" fmla="*/ 4 w 50"/>
                <a:gd name="T35" fmla="*/ 76 h 92"/>
                <a:gd name="T36" fmla="*/ 0 w 50"/>
                <a:gd name="T37" fmla="*/ 71 h 92"/>
                <a:gd name="T38" fmla="*/ 0 w 50"/>
                <a:gd name="T39" fmla="*/ 67 h 92"/>
                <a:gd name="T40" fmla="*/ 4 w 50"/>
                <a:gd name="T41" fmla="*/ 67 h 92"/>
                <a:gd name="T42" fmla="*/ 4 w 50"/>
                <a:gd name="T43" fmla="*/ 63 h 92"/>
                <a:gd name="T44" fmla="*/ 4 w 50"/>
                <a:gd name="T45" fmla="*/ 59 h 92"/>
                <a:gd name="T46" fmla="*/ 8 w 50"/>
                <a:gd name="T47" fmla="*/ 55 h 92"/>
                <a:gd name="T48" fmla="*/ 13 w 50"/>
                <a:gd name="T49" fmla="*/ 51 h 92"/>
                <a:gd name="T50" fmla="*/ 17 w 50"/>
                <a:gd name="T51" fmla="*/ 42 h 92"/>
                <a:gd name="T52" fmla="*/ 21 w 50"/>
                <a:gd name="T53" fmla="*/ 34 h 92"/>
                <a:gd name="T54" fmla="*/ 25 w 50"/>
                <a:gd name="T55" fmla="*/ 17 h 92"/>
                <a:gd name="T56" fmla="*/ 29 w 50"/>
                <a:gd name="T57" fmla="*/ 0 h 92"/>
                <a:gd name="T58" fmla="*/ 29 w 50"/>
                <a:gd name="T5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92">
                  <a:moveTo>
                    <a:pt x="29" y="0"/>
                  </a:moveTo>
                  <a:lnTo>
                    <a:pt x="38" y="9"/>
                  </a:lnTo>
                  <a:lnTo>
                    <a:pt x="46" y="13"/>
                  </a:lnTo>
                  <a:lnTo>
                    <a:pt x="46" y="21"/>
                  </a:lnTo>
                  <a:lnTo>
                    <a:pt x="50" y="30"/>
                  </a:lnTo>
                  <a:lnTo>
                    <a:pt x="46" y="42"/>
                  </a:lnTo>
                  <a:lnTo>
                    <a:pt x="46" y="51"/>
                  </a:lnTo>
                  <a:lnTo>
                    <a:pt x="42" y="63"/>
                  </a:lnTo>
                  <a:lnTo>
                    <a:pt x="38" y="71"/>
                  </a:lnTo>
                  <a:lnTo>
                    <a:pt x="29" y="80"/>
                  </a:lnTo>
                  <a:lnTo>
                    <a:pt x="25" y="88"/>
                  </a:lnTo>
                  <a:lnTo>
                    <a:pt x="21" y="92"/>
                  </a:lnTo>
                  <a:lnTo>
                    <a:pt x="17" y="92"/>
                  </a:lnTo>
                  <a:lnTo>
                    <a:pt x="13" y="92"/>
                  </a:lnTo>
                  <a:lnTo>
                    <a:pt x="13" y="88"/>
                  </a:lnTo>
                  <a:lnTo>
                    <a:pt x="8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8" y="55"/>
                  </a:lnTo>
                  <a:lnTo>
                    <a:pt x="13" y="51"/>
                  </a:lnTo>
                  <a:lnTo>
                    <a:pt x="17" y="42"/>
                  </a:lnTo>
                  <a:lnTo>
                    <a:pt x="21" y="34"/>
                  </a:lnTo>
                  <a:lnTo>
                    <a:pt x="25" y="17"/>
                  </a:lnTo>
                  <a:lnTo>
                    <a:pt x="29" y="0"/>
                  </a:lnTo>
                  <a:lnTo>
                    <a:pt x="2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5">
              <a:extLst>
                <a:ext uri="{FF2B5EF4-FFF2-40B4-BE49-F238E27FC236}">
                  <a16:creationId xmlns:a16="http://schemas.microsoft.com/office/drawing/2014/main" id="{B313068E-2019-4591-BED5-0AFB0C3E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910" y="11221718"/>
              <a:ext cx="293370" cy="433070"/>
            </a:xfrm>
            <a:custGeom>
              <a:avLst/>
              <a:gdLst>
                <a:gd name="T0" fmla="*/ 5 w 42"/>
                <a:gd name="T1" fmla="*/ 16 h 62"/>
                <a:gd name="T2" fmla="*/ 0 w 42"/>
                <a:gd name="T3" fmla="*/ 12 h 62"/>
                <a:gd name="T4" fmla="*/ 0 w 42"/>
                <a:gd name="T5" fmla="*/ 12 h 62"/>
                <a:gd name="T6" fmla="*/ 0 w 42"/>
                <a:gd name="T7" fmla="*/ 8 h 62"/>
                <a:gd name="T8" fmla="*/ 0 w 42"/>
                <a:gd name="T9" fmla="*/ 4 h 62"/>
                <a:gd name="T10" fmla="*/ 5 w 42"/>
                <a:gd name="T11" fmla="*/ 0 h 62"/>
                <a:gd name="T12" fmla="*/ 13 w 42"/>
                <a:gd name="T13" fmla="*/ 0 h 62"/>
                <a:gd name="T14" fmla="*/ 21 w 42"/>
                <a:gd name="T15" fmla="*/ 0 h 62"/>
                <a:gd name="T16" fmla="*/ 38 w 42"/>
                <a:gd name="T17" fmla="*/ 0 h 62"/>
                <a:gd name="T18" fmla="*/ 38 w 42"/>
                <a:gd name="T19" fmla="*/ 8 h 62"/>
                <a:gd name="T20" fmla="*/ 38 w 42"/>
                <a:gd name="T21" fmla="*/ 20 h 62"/>
                <a:gd name="T22" fmla="*/ 38 w 42"/>
                <a:gd name="T23" fmla="*/ 29 h 62"/>
                <a:gd name="T24" fmla="*/ 38 w 42"/>
                <a:gd name="T25" fmla="*/ 37 h 62"/>
                <a:gd name="T26" fmla="*/ 38 w 42"/>
                <a:gd name="T27" fmla="*/ 41 h 62"/>
                <a:gd name="T28" fmla="*/ 38 w 42"/>
                <a:gd name="T29" fmla="*/ 46 h 62"/>
                <a:gd name="T30" fmla="*/ 42 w 42"/>
                <a:gd name="T31" fmla="*/ 50 h 62"/>
                <a:gd name="T32" fmla="*/ 42 w 42"/>
                <a:gd name="T33" fmla="*/ 54 h 62"/>
                <a:gd name="T34" fmla="*/ 38 w 42"/>
                <a:gd name="T35" fmla="*/ 54 h 62"/>
                <a:gd name="T36" fmla="*/ 38 w 42"/>
                <a:gd name="T37" fmla="*/ 58 h 62"/>
                <a:gd name="T38" fmla="*/ 34 w 42"/>
                <a:gd name="T39" fmla="*/ 62 h 62"/>
                <a:gd name="T40" fmla="*/ 30 w 42"/>
                <a:gd name="T41" fmla="*/ 58 h 62"/>
                <a:gd name="T42" fmla="*/ 26 w 42"/>
                <a:gd name="T43" fmla="*/ 54 h 62"/>
                <a:gd name="T44" fmla="*/ 21 w 42"/>
                <a:gd name="T45" fmla="*/ 50 h 62"/>
                <a:gd name="T46" fmla="*/ 17 w 42"/>
                <a:gd name="T47" fmla="*/ 41 h 62"/>
                <a:gd name="T48" fmla="*/ 17 w 42"/>
                <a:gd name="T49" fmla="*/ 29 h 62"/>
                <a:gd name="T50" fmla="*/ 13 w 42"/>
                <a:gd name="T51" fmla="*/ 25 h 62"/>
                <a:gd name="T52" fmla="*/ 9 w 42"/>
                <a:gd name="T53" fmla="*/ 16 h 62"/>
                <a:gd name="T54" fmla="*/ 5 w 42"/>
                <a:gd name="T55" fmla="*/ 16 h 62"/>
                <a:gd name="T56" fmla="*/ 5 w 42"/>
                <a:gd name="T57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62">
                  <a:moveTo>
                    <a:pt x="5" y="16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8" y="0"/>
                  </a:lnTo>
                  <a:lnTo>
                    <a:pt x="38" y="8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8" y="37"/>
                  </a:lnTo>
                  <a:lnTo>
                    <a:pt x="38" y="41"/>
                  </a:lnTo>
                  <a:lnTo>
                    <a:pt x="38" y="46"/>
                  </a:lnTo>
                  <a:lnTo>
                    <a:pt x="42" y="50"/>
                  </a:lnTo>
                  <a:lnTo>
                    <a:pt x="42" y="54"/>
                  </a:lnTo>
                  <a:lnTo>
                    <a:pt x="38" y="54"/>
                  </a:lnTo>
                  <a:lnTo>
                    <a:pt x="38" y="58"/>
                  </a:lnTo>
                  <a:lnTo>
                    <a:pt x="34" y="62"/>
                  </a:lnTo>
                  <a:lnTo>
                    <a:pt x="30" y="58"/>
                  </a:lnTo>
                  <a:lnTo>
                    <a:pt x="26" y="54"/>
                  </a:lnTo>
                  <a:lnTo>
                    <a:pt x="21" y="50"/>
                  </a:lnTo>
                  <a:lnTo>
                    <a:pt x="17" y="41"/>
                  </a:lnTo>
                  <a:lnTo>
                    <a:pt x="17" y="29"/>
                  </a:lnTo>
                  <a:lnTo>
                    <a:pt x="13" y="25"/>
                  </a:lnTo>
                  <a:lnTo>
                    <a:pt x="9" y="16"/>
                  </a:lnTo>
                  <a:lnTo>
                    <a:pt x="5" y="16"/>
                  </a:lnTo>
                  <a:lnTo>
                    <a:pt x="5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">
              <a:extLst>
                <a:ext uri="{FF2B5EF4-FFF2-40B4-BE49-F238E27FC236}">
                  <a16:creationId xmlns:a16="http://schemas.microsoft.com/office/drawing/2014/main" id="{AB2A6B81-590A-4860-9F97-F06CD63BD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652" y="11075030"/>
              <a:ext cx="935990" cy="405130"/>
            </a:xfrm>
            <a:custGeom>
              <a:avLst/>
              <a:gdLst>
                <a:gd name="T0" fmla="*/ 109 w 134"/>
                <a:gd name="T1" fmla="*/ 46 h 58"/>
                <a:gd name="T2" fmla="*/ 105 w 134"/>
                <a:gd name="T3" fmla="*/ 50 h 58"/>
                <a:gd name="T4" fmla="*/ 101 w 134"/>
                <a:gd name="T5" fmla="*/ 54 h 58"/>
                <a:gd name="T6" fmla="*/ 92 w 134"/>
                <a:gd name="T7" fmla="*/ 58 h 58"/>
                <a:gd name="T8" fmla="*/ 84 w 134"/>
                <a:gd name="T9" fmla="*/ 58 h 58"/>
                <a:gd name="T10" fmla="*/ 88 w 134"/>
                <a:gd name="T11" fmla="*/ 46 h 58"/>
                <a:gd name="T12" fmla="*/ 88 w 134"/>
                <a:gd name="T13" fmla="*/ 37 h 58"/>
                <a:gd name="T14" fmla="*/ 88 w 134"/>
                <a:gd name="T15" fmla="*/ 33 h 58"/>
                <a:gd name="T16" fmla="*/ 88 w 134"/>
                <a:gd name="T17" fmla="*/ 29 h 58"/>
                <a:gd name="T18" fmla="*/ 88 w 134"/>
                <a:gd name="T19" fmla="*/ 25 h 58"/>
                <a:gd name="T20" fmla="*/ 88 w 134"/>
                <a:gd name="T21" fmla="*/ 25 h 58"/>
                <a:gd name="T22" fmla="*/ 88 w 134"/>
                <a:gd name="T23" fmla="*/ 25 h 58"/>
                <a:gd name="T24" fmla="*/ 88 w 134"/>
                <a:gd name="T25" fmla="*/ 25 h 58"/>
                <a:gd name="T26" fmla="*/ 84 w 134"/>
                <a:gd name="T27" fmla="*/ 25 h 58"/>
                <a:gd name="T28" fmla="*/ 75 w 134"/>
                <a:gd name="T29" fmla="*/ 25 h 58"/>
                <a:gd name="T30" fmla="*/ 67 w 134"/>
                <a:gd name="T31" fmla="*/ 29 h 58"/>
                <a:gd name="T32" fmla="*/ 55 w 134"/>
                <a:gd name="T33" fmla="*/ 29 h 58"/>
                <a:gd name="T34" fmla="*/ 38 w 134"/>
                <a:gd name="T35" fmla="*/ 33 h 58"/>
                <a:gd name="T36" fmla="*/ 21 w 134"/>
                <a:gd name="T37" fmla="*/ 37 h 58"/>
                <a:gd name="T38" fmla="*/ 0 w 134"/>
                <a:gd name="T39" fmla="*/ 37 h 58"/>
                <a:gd name="T40" fmla="*/ 0 w 134"/>
                <a:gd name="T41" fmla="*/ 21 h 58"/>
                <a:gd name="T42" fmla="*/ 17 w 134"/>
                <a:gd name="T43" fmla="*/ 21 h 58"/>
                <a:gd name="T44" fmla="*/ 34 w 134"/>
                <a:gd name="T45" fmla="*/ 16 h 58"/>
                <a:gd name="T46" fmla="*/ 46 w 134"/>
                <a:gd name="T47" fmla="*/ 16 h 58"/>
                <a:gd name="T48" fmla="*/ 59 w 134"/>
                <a:gd name="T49" fmla="*/ 12 h 58"/>
                <a:gd name="T50" fmla="*/ 67 w 134"/>
                <a:gd name="T51" fmla="*/ 8 h 58"/>
                <a:gd name="T52" fmla="*/ 75 w 134"/>
                <a:gd name="T53" fmla="*/ 8 h 58"/>
                <a:gd name="T54" fmla="*/ 80 w 134"/>
                <a:gd name="T55" fmla="*/ 4 h 58"/>
                <a:gd name="T56" fmla="*/ 84 w 134"/>
                <a:gd name="T57" fmla="*/ 4 h 58"/>
                <a:gd name="T58" fmla="*/ 88 w 134"/>
                <a:gd name="T59" fmla="*/ 0 h 58"/>
                <a:gd name="T60" fmla="*/ 96 w 134"/>
                <a:gd name="T61" fmla="*/ 0 h 58"/>
                <a:gd name="T62" fmla="*/ 101 w 134"/>
                <a:gd name="T63" fmla="*/ 0 h 58"/>
                <a:gd name="T64" fmla="*/ 109 w 134"/>
                <a:gd name="T65" fmla="*/ 4 h 58"/>
                <a:gd name="T66" fmla="*/ 117 w 134"/>
                <a:gd name="T67" fmla="*/ 8 h 58"/>
                <a:gd name="T68" fmla="*/ 126 w 134"/>
                <a:gd name="T69" fmla="*/ 12 h 58"/>
                <a:gd name="T70" fmla="*/ 130 w 134"/>
                <a:gd name="T71" fmla="*/ 16 h 58"/>
                <a:gd name="T72" fmla="*/ 134 w 134"/>
                <a:gd name="T73" fmla="*/ 21 h 58"/>
                <a:gd name="T74" fmla="*/ 134 w 134"/>
                <a:gd name="T75" fmla="*/ 25 h 58"/>
                <a:gd name="T76" fmla="*/ 134 w 134"/>
                <a:gd name="T77" fmla="*/ 29 h 58"/>
                <a:gd name="T78" fmla="*/ 134 w 134"/>
                <a:gd name="T79" fmla="*/ 29 h 58"/>
                <a:gd name="T80" fmla="*/ 130 w 134"/>
                <a:gd name="T81" fmla="*/ 29 h 58"/>
                <a:gd name="T82" fmla="*/ 126 w 134"/>
                <a:gd name="T83" fmla="*/ 33 h 58"/>
                <a:gd name="T84" fmla="*/ 121 w 134"/>
                <a:gd name="T85" fmla="*/ 33 h 58"/>
                <a:gd name="T86" fmla="*/ 117 w 134"/>
                <a:gd name="T87" fmla="*/ 37 h 58"/>
                <a:gd name="T88" fmla="*/ 113 w 134"/>
                <a:gd name="T89" fmla="*/ 41 h 58"/>
                <a:gd name="T90" fmla="*/ 109 w 134"/>
                <a:gd name="T91" fmla="*/ 46 h 58"/>
                <a:gd name="T92" fmla="*/ 109 w 134"/>
                <a:gd name="T93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4" h="58">
                  <a:moveTo>
                    <a:pt x="109" y="46"/>
                  </a:moveTo>
                  <a:lnTo>
                    <a:pt x="105" y="50"/>
                  </a:lnTo>
                  <a:lnTo>
                    <a:pt x="101" y="54"/>
                  </a:lnTo>
                  <a:lnTo>
                    <a:pt x="92" y="58"/>
                  </a:lnTo>
                  <a:lnTo>
                    <a:pt x="84" y="58"/>
                  </a:lnTo>
                  <a:lnTo>
                    <a:pt x="88" y="46"/>
                  </a:lnTo>
                  <a:lnTo>
                    <a:pt x="88" y="37"/>
                  </a:lnTo>
                  <a:lnTo>
                    <a:pt x="88" y="33"/>
                  </a:lnTo>
                  <a:lnTo>
                    <a:pt x="88" y="29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4" y="25"/>
                  </a:lnTo>
                  <a:lnTo>
                    <a:pt x="75" y="25"/>
                  </a:lnTo>
                  <a:lnTo>
                    <a:pt x="67" y="29"/>
                  </a:lnTo>
                  <a:lnTo>
                    <a:pt x="55" y="29"/>
                  </a:lnTo>
                  <a:lnTo>
                    <a:pt x="38" y="33"/>
                  </a:lnTo>
                  <a:lnTo>
                    <a:pt x="21" y="37"/>
                  </a:lnTo>
                  <a:lnTo>
                    <a:pt x="0" y="37"/>
                  </a:lnTo>
                  <a:lnTo>
                    <a:pt x="0" y="21"/>
                  </a:lnTo>
                  <a:lnTo>
                    <a:pt x="17" y="21"/>
                  </a:lnTo>
                  <a:lnTo>
                    <a:pt x="34" y="16"/>
                  </a:lnTo>
                  <a:lnTo>
                    <a:pt x="46" y="16"/>
                  </a:lnTo>
                  <a:lnTo>
                    <a:pt x="59" y="12"/>
                  </a:lnTo>
                  <a:lnTo>
                    <a:pt x="67" y="8"/>
                  </a:lnTo>
                  <a:lnTo>
                    <a:pt x="75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9" y="4"/>
                  </a:lnTo>
                  <a:lnTo>
                    <a:pt x="117" y="8"/>
                  </a:lnTo>
                  <a:lnTo>
                    <a:pt x="126" y="12"/>
                  </a:lnTo>
                  <a:lnTo>
                    <a:pt x="130" y="16"/>
                  </a:lnTo>
                  <a:lnTo>
                    <a:pt x="134" y="21"/>
                  </a:lnTo>
                  <a:lnTo>
                    <a:pt x="134" y="25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0" y="29"/>
                  </a:lnTo>
                  <a:lnTo>
                    <a:pt x="126" y="33"/>
                  </a:lnTo>
                  <a:lnTo>
                    <a:pt x="121" y="33"/>
                  </a:lnTo>
                  <a:lnTo>
                    <a:pt x="117" y="37"/>
                  </a:lnTo>
                  <a:lnTo>
                    <a:pt x="113" y="41"/>
                  </a:lnTo>
                  <a:lnTo>
                    <a:pt x="109" y="46"/>
                  </a:lnTo>
                  <a:lnTo>
                    <a:pt x="109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">
              <a:extLst>
                <a:ext uri="{FF2B5EF4-FFF2-40B4-BE49-F238E27FC236}">
                  <a16:creationId xmlns:a16="http://schemas.microsoft.com/office/drawing/2014/main" id="{55B178B3-3996-4F3C-B4D6-8D694567E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0082" y="11480160"/>
              <a:ext cx="258447" cy="1403987"/>
            </a:xfrm>
            <a:custGeom>
              <a:avLst/>
              <a:gdLst>
                <a:gd name="T0" fmla="*/ 37 w 37"/>
                <a:gd name="T1" fmla="*/ 42 h 201"/>
                <a:gd name="T2" fmla="*/ 37 w 37"/>
                <a:gd name="T3" fmla="*/ 42 h 201"/>
                <a:gd name="T4" fmla="*/ 33 w 37"/>
                <a:gd name="T5" fmla="*/ 46 h 201"/>
                <a:gd name="T6" fmla="*/ 33 w 37"/>
                <a:gd name="T7" fmla="*/ 55 h 201"/>
                <a:gd name="T8" fmla="*/ 33 w 37"/>
                <a:gd name="T9" fmla="*/ 59 h 201"/>
                <a:gd name="T10" fmla="*/ 33 w 37"/>
                <a:gd name="T11" fmla="*/ 67 h 201"/>
                <a:gd name="T12" fmla="*/ 33 w 37"/>
                <a:gd name="T13" fmla="*/ 75 h 201"/>
                <a:gd name="T14" fmla="*/ 33 w 37"/>
                <a:gd name="T15" fmla="*/ 88 h 201"/>
                <a:gd name="T16" fmla="*/ 33 w 37"/>
                <a:gd name="T17" fmla="*/ 100 h 201"/>
                <a:gd name="T18" fmla="*/ 33 w 37"/>
                <a:gd name="T19" fmla="*/ 121 h 201"/>
                <a:gd name="T20" fmla="*/ 33 w 37"/>
                <a:gd name="T21" fmla="*/ 142 h 201"/>
                <a:gd name="T22" fmla="*/ 33 w 37"/>
                <a:gd name="T23" fmla="*/ 159 h 201"/>
                <a:gd name="T24" fmla="*/ 29 w 37"/>
                <a:gd name="T25" fmla="*/ 176 h 201"/>
                <a:gd name="T26" fmla="*/ 29 w 37"/>
                <a:gd name="T27" fmla="*/ 184 h 201"/>
                <a:gd name="T28" fmla="*/ 25 w 37"/>
                <a:gd name="T29" fmla="*/ 192 h 201"/>
                <a:gd name="T30" fmla="*/ 21 w 37"/>
                <a:gd name="T31" fmla="*/ 201 h 201"/>
                <a:gd name="T32" fmla="*/ 17 w 37"/>
                <a:gd name="T33" fmla="*/ 201 h 201"/>
                <a:gd name="T34" fmla="*/ 12 w 37"/>
                <a:gd name="T35" fmla="*/ 201 h 201"/>
                <a:gd name="T36" fmla="*/ 12 w 37"/>
                <a:gd name="T37" fmla="*/ 192 h 201"/>
                <a:gd name="T38" fmla="*/ 8 w 37"/>
                <a:gd name="T39" fmla="*/ 184 h 201"/>
                <a:gd name="T40" fmla="*/ 8 w 37"/>
                <a:gd name="T41" fmla="*/ 171 h 201"/>
                <a:gd name="T42" fmla="*/ 4 w 37"/>
                <a:gd name="T43" fmla="*/ 155 h 201"/>
                <a:gd name="T44" fmla="*/ 4 w 37"/>
                <a:gd name="T45" fmla="*/ 134 h 201"/>
                <a:gd name="T46" fmla="*/ 4 w 37"/>
                <a:gd name="T47" fmla="*/ 109 h 201"/>
                <a:gd name="T48" fmla="*/ 4 w 37"/>
                <a:gd name="T49" fmla="*/ 84 h 201"/>
                <a:gd name="T50" fmla="*/ 4 w 37"/>
                <a:gd name="T51" fmla="*/ 59 h 201"/>
                <a:gd name="T52" fmla="*/ 4 w 37"/>
                <a:gd name="T53" fmla="*/ 38 h 201"/>
                <a:gd name="T54" fmla="*/ 0 w 37"/>
                <a:gd name="T55" fmla="*/ 17 h 201"/>
                <a:gd name="T56" fmla="*/ 0 w 37"/>
                <a:gd name="T57" fmla="*/ 0 h 201"/>
                <a:gd name="T58" fmla="*/ 12 w 37"/>
                <a:gd name="T59" fmla="*/ 4 h 201"/>
                <a:gd name="T60" fmla="*/ 25 w 37"/>
                <a:gd name="T61" fmla="*/ 13 h 201"/>
                <a:gd name="T62" fmla="*/ 29 w 37"/>
                <a:gd name="T63" fmla="*/ 13 h 201"/>
                <a:gd name="T64" fmla="*/ 33 w 37"/>
                <a:gd name="T65" fmla="*/ 17 h 201"/>
                <a:gd name="T66" fmla="*/ 33 w 37"/>
                <a:gd name="T67" fmla="*/ 17 h 201"/>
                <a:gd name="T68" fmla="*/ 37 w 37"/>
                <a:gd name="T69" fmla="*/ 21 h 201"/>
                <a:gd name="T70" fmla="*/ 37 w 37"/>
                <a:gd name="T71" fmla="*/ 29 h 201"/>
                <a:gd name="T72" fmla="*/ 37 w 37"/>
                <a:gd name="T73" fmla="*/ 34 h 201"/>
                <a:gd name="T74" fmla="*/ 37 w 37"/>
                <a:gd name="T75" fmla="*/ 42 h 201"/>
                <a:gd name="T76" fmla="*/ 37 w 37"/>
                <a:gd name="T77" fmla="*/ 4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1">
                  <a:moveTo>
                    <a:pt x="37" y="42"/>
                  </a:moveTo>
                  <a:lnTo>
                    <a:pt x="37" y="42"/>
                  </a:lnTo>
                  <a:lnTo>
                    <a:pt x="33" y="46"/>
                  </a:lnTo>
                  <a:lnTo>
                    <a:pt x="33" y="55"/>
                  </a:lnTo>
                  <a:lnTo>
                    <a:pt x="33" y="59"/>
                  </a:lnTo>
                  <a:lnTo>
                    <a:pt x="33" y="67"/>
                  </a:lnTo>
                  <a:lnTo>
                    <a:pt x="33" y="75"/>
                  </a:lnTo>
                  <a:lnTo>
                    <a:pt x="33" y="88"/>
                  </a:lnTo>
                  <a:lnTo>
                    <a:pt x="33" y="100"/>
                  </a:lnTo>
                  <a:lnTo>
                    <a:pt x="33" y="121"/>
                  </a:lnTo>
                  <a:lnTo>
                    <a:pt x="33" y="142"/>
                  </a:lnTo>
                  <a:lnTo>
                    <a:pt x="33" y="159"/>
                  </a:lnTo>
                  <a:lnTo>
                    <a:pt x="29" y="176"/>
                  </a:lnTo>
                  <a:lnTo>
                    <a:pt x="29" y="184"/>
                  </a:lnTo>
                  <a:lnTo>
                    <a:pt x="25" y="192"/>
                  </a:lnTo>
                  <a:lnTo>
                    <a:pt x="21" y="201"/>
                  </a:lnTo>
                  <a:lnTo>
                    <a:pt x="17" y="201"/>
                  </a:lnTo>
                  <a:lnTo>
                    <a:pt x="12" y="201"/>
                  </a:lnTo>
                  <a:lnTo>
                    <a:pt x="12" y="192"/>
                  </a:lnTo>
                  <a:lnTo>
                    <a:pt x="8" y="184"/>
                  </a:lnTo>
                  <a:lnTo>
                    <a:pt x="8" y="171"/>
                  </a:lnTo>
                  <a:lnTo>
                    <a:pt x="4" y="155"/>
                  </a:lnTo>
                  <a:lnTo>
                    <a:pt x="4" y="134"/>
                  </a:lnTo>
                  <a:lnTo>
                    <a:pt x="4" y="109"/>
                  </a:lnTo>
                  <a:lnTo>
                    <a:pt x="4" y="84"/>
                  </a:lnTo>
                  <a:lnTo>
                    <a:pt x="4" y="59"/>
                  </a:lnTo>
                  <a:lnTo>
                    <a:pt x="4" y="38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5" y="13"/>
                  </a:lnTo>
                  <a:lnTo>
                    <a:pt x="29" y="13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7" y="21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37" y="42"/>
                  </a:lnTo>
                  <a:lnTo>
                    <a:pt x="37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8">
              <a:extLst>
                <a:ext uri="{FF2B5EF4-FFF2-40B4-BE49-F238E27FC236}">
                  <a16:creationId xmlns:a16="http://schemas.microsoft.com/office/drawing/2014/main" id="{275D2059-B0DD-4497-8CC9-1C27B6355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11424280"/>
              <a:ext cx="614680" cy="118747"/>
            </a:xfrm>
            <a:custGeom>
              <a:avLst/>
              <a:gdLst>
                <a:gd name="T0" fmla="*/ 88 w 88"/>
                <a:gd name="T1" fmla="*/ 0 h 17"/>
                <a:gd name="T2" fmla="*/ 88 w 88"/>
                <a:gd name="T3" fmla="*/ 4 h 17"/>
                <a:gd name="T4" fmla="*/ 88 w 88"/>
                <a:gd name="T5" fmla="*/ 4 h 17"/>
                <a:gd name="T6" fmla="*/ 84 w 88"/>
                <a:gd name="T7" fmla="*/ 8 h 17"/>
                <a:gd name="T8" fmla="*/ 79 w 88"/>
                <a:gd name="T9" fmla="*/ 8 h 17"/>
                <a:gd name="T10" fmla="*/ 75 w 88"/>
                <a:gd name="T11" fmla="*/ 8 h 17"/>
                <a:gd name="T12" fmla="*/ 71 w 88"/>
                <a:gd name="T13" fmla="*/ 8 h 17"/>
                <a:gd name="T14" fmla="*/ 67 w 88"/>
                <a:gd name="T15" fmla="*/ 8 h 17"/>
                <a:gd name="T16" fmla="*/ 58 w 88"/>
                <a:gd name="T17" fmla="*/ 8 h 17"/>
                <a:gd name="T18" fmla="*/ 54 w 88"/>
                <a:gd name="T19" fmla="*/ 8 h 17"/>
                <a:gd name="T20" fmla="*/ 46 w 88"/>
                <a:gd name="T21" fmla="*/ 8 h 17"/>
                <a:gd name="T22" fmla="*/ 33 w 88"/>
                <a:gd name="T23" fmla="*/ 12 h 17"/>
                <a:gd name="T24" fmla="*/ 25 w 88"/>
                <a:gd name="T25" fmla="*/ 12 h 17"/>
                <a:gd name="T26" fmla="*/ 12 w 88"/>
                <a:gd name="T27" fmla="*/ 12 h 17"/>
                <a:gd name="T28" fmla="*/ 0 w 88"/>
                <a:gd name="T29" fmla="*/ 17 h 17"/>
                <a:gd name="T30" fmla="*/ 0 w 88"/>
                <a:gd name="T31" fmla="*/ 12 h 17"/>
                <a:gd name="T32" fmla="*/ 88 w 88"/>
                <a:gd name="T33" fmla="*/ 0 h 17"/>
                <a:gd name="T34" fmla="*/ 88 w 88"/>
                <a:gd name="T3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17">
                  <a:moveTo>
                    <a:pt x="88" y="0"/>
                  </a:moveTo>
                  <a:lnTo>
                    <a:pt x="88" y="4"/>
                  </a:lnTo>
                  <a:lnTo>
                    <a:pt x="88" y="4"/>
                  </a:lnTo>
                  <a:lnTo>
                    <a:pt x="84" y="8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1" y="8"/>
                  </a:lnTo>
                  <a:lnTo>
                    <a:pt x="67" y="8"/>
                  </a:lnTo>
                  <a:lnTo>
                    <a:pt x="58" y="8"/>
                  </a:lnTo>
                  <a:lnTo>
                    <a:pt x="54" y="8"/>
                  </a:lnTo>
                  <a:lnTo>
                    <a:pt x="46" y="8"/>
                  </a:lnTo>
                  <a:lnTo>
                    <a:pt x="33" y="12"/>
                  </a:lnTo>
                  <a:lnTo>
                    <a:pt x="25" y="12"/>
                  </a:lnTo>
                  <a:lnTo>
                    <a:pt x="12" y="1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88" y="0"/>
                  </a:lnTo>
                  <a:lnTo>
                    <a:pt x="88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9">
              <a:extLst>
                <a:ext uri="{FF2B5EF4-FFF2-40B4-BE49-F238E27FC236}">
                  <a16:creationId xmlns:a16="http://schemas.microsoft.com/office/drawing/2014/main" id="{D8AD5143-B360-4F46-8A26-6E52C6008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529" y="10341608"/>
              <a:ext cx="586740" cy="384177"/>
            </a:xfrm>
            <a:custGeom>
              <a:avLst/>
              <a:gdLst>
                <a:gd name="T0" fmla="*/ 17 w 84"/>
                <a:gd name="T1" fmla="*/ 38 h 55"/>
                <a:gd name="T2" fmla="*/ 30 w 84"/>
                <a:gd name="T3" fmla="*/ 29 h 55"/>
                <a:gd name="T4" fmla="*/ 38 w 84"/>
                <a:gd name="T5" fmla="*/ 21 h 55"/>
                <a:gd name="T6" fmla="*/ 42 w 84"/>
                <a:gd name="T7" fmla="*/ 17 h 55"/>
                <a:gd name="T8" fmla="*/ 46 w 84"/>
                <a:gd name="T9" fmla="*/ 17 h 55"/>
                <a:gd name="T10" fmla="*/ 46 w 84"/>
                <a:gd name="T11" fmla="*/ 9 h 55"/>
                <a:gd name="T12" fmla="*/ 51 w 84"/>
                <a:gd name="T13" fmla="*/ 4 h 55"/>
                <a:gd name="T14" fmla="*/ 51 w 84"/>
                <a:gd name="T15" fmla="*/ 4 h 55"/>
                <a:gd name="T16" fmla="*/ 51 w 84"/>
                <a:gd name="T17" fmla="*/ 0 h 55"/>
                <a:gd name="T18" fmla="*/ 51 w 84"/>
                <a:gd name="T19" fmla="*/ 0 h 55"/>
                <a:gd name="T20" fmla="*/ 55 w 84"/>
                <a:gd name="T21" fmla="*/ 0 h 55"/>
                <a:gd name="T22" fmla="*/ 59 w 84"/>
                <a:gd name="T23" fmla="*/ 0 h 55"/>
                <a:gd name="T24" fmla="*/ 63 w 84"/>
                <a:gd name="T25" fmla="*/ 0 h 55"/>
                <a:gd name="T26" fmla="*/ 72 w 84"/>
                <a:gd name="T27" fmla="*/ 4 h 55"/>
                <a:gd name="T28" fmla="*/ 76 w 84"/>
                <a:gd name="T29" fmla="*/ 9 h 55"/>
                <a:gd name="T30" fmla="*/ 80 w 84"/>
                <a:gd name="T31" fmla="*/ 13 h 55"/>
                <a:gd name="T32" fmla="*/ 84 w 84"/>
                <a:gd name="T33" fmla="*/ 21 h 55"/>
                <a:gd name="T34" fmla="*/ 84 w 84"/>
                <a:gd name="T35" fmla="*/ 25 h 55"/>
                <a:gd name="T36" fmla="*/ 84 w 84"/>
                <a:gd name="T37" fmla="*/ 29 h 55"/>
                <a:gd name="T38" fmla="*/ 84 w 84"/>
                <a:gd name="T39" fmla="*/ 29 h 55"/>
                <a:gd name="T40" fmla="*/ 80 w 84"/>
                <a:gd name="T41" fmla="*/ 34 h 55"/>
                <a:gd name="T42" fmla="*/ 76 w 84"/>
                <a:gd name="T43" fmla="*/ 34 h 55"/>
                <a:gd name="T44" fmla="*/ 72 w 84"/>
                <a:gd name="T45" fmla="*/ 38 h 55"/>
                <a:gd name="T46" fmla="*/ 67 w 84"/>
                <a:gd name="T47" fmla="*/ 38 h 55"/>
                <a:gd name="T48" fmla="*/ 59 w 84"/>
                <a:gd name="T49" fmla="*/ 42 h 55"/>
                <a:gd name="T50" fmla="*/ 51 w 84"/>
                <a:gd name="T51" fmla="*/ 46 h 55"/>
                <a:gd name="T52" fmla="*/ 42 w 84"/>
                <a:gd name="T53" fmla="*/ 46 h 55"/>
                <a:gd name="T54" fmla="*/ 34 w 84"/>
                <a:gd name="T55" fmla="*/ 50 h 55"/>
                <a:gd name="T56" fmla="*/ 26 w 84"/>
                <a:gd name="T57" fmla="*/ 55 h 55"/>
                <a:gd name="T58" fmla="*/ 17 w 84"/>
                <a:gd name="T59" fmla="*/ 55 h 55"/>
                <a:gd name="T60" fmla="*/ 13 w 84"/>
                <a:gd name="T61" fmla="*/ 55 h 55"/>
                <a:gd name="T62" fmla="*/ 9 w 84"/>
                <a:gd name="T63" fmla="*/ 55 h 55"/>
                <a:gd name="T64" fmla="*/ 5 w 84"/>
                <a:gd name="T65" fmla="*/ 55 h 55"/>
                <a:gd name="T66" fmla="*/ 5 w 84"/>
                <a:gd name="T67" fmla="*/ 55 h 55"/>
                <a:gd name="T68" fmla="*/ 0 w 84"/>
                <a:gd name="T69" fmla="*/ 55 h 55"/>
                <a:gd name="T70" fmla="*/ 0 w 84"/>
                <a:gd name="T71" fmla="*/ 50 h 55"/>
                <a:gd name="T72" fmla="*/ 5 w 84"/>
                <a:gd name="T73" fmla="*/ 46 h 55"/>
                <a:gd name="T74" fmla="*/ 9 w 84"/>
                <a:gd name="T75" fmla="*/ 42 h 55"/>
                <a:gd name="T76" fmla="*/ 17 w 84"/>
                <a:gd name="T77" fmla="*/ 38 h 55"/>
                <a:gd name="T78" fmla="*/ 17 w 84"/>
                <a:gd name="T79" fmla="*/ 3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55">
                  <a:moveTo>
                    <a:pt x="17" y="38"/>
                  </a:moveTo>
                  <a:lnTo>
                    <a:pt x="30" y="29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6" y="17"/>
                  </a:lnTo>
                  <a:lnTo>
                    <a:pt x="46" y="9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2" y="4"/>
                  </a:lnTo>
                  <a:lnTo>
                    <a:pt x="76" y="9"/>
                  </a:lnTo>
                  <a:lnTo>
                    <a:pt x="80" y="13"/>
                  </a:lnTo>
                  <a:lnTo>
                    <a:pt x="84" y="21"/>
                  </a:lnTo>
                  <a:lnTo>
                    <a:pt x="84" y="25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0" y="34"/>
                  </a:lnTo>
                  <a:lnTo>
                    <a:pt x="76" y="34"/>
                  </a:lnTo>
                  <a:lnTo>
                    <a:pt x="72" y="38"/>
                  </a:lnTo>
                  <a:lnTo>
                    <a:pt x="67" y="38"/>
                  </a:lnTo>
                  <a:lnTo>
                    <a:pt x="59" y="42"/>
                  </a:lnTo>
                  <a:lnTo>
                    <a:pt x="51" y="46"/>
                  </a:lnTo>
                  <a:lnTo>
                    <a:pt x="42" y="46"/>
                  </a:lnTo>
                  <a:lnTo>
                    <a:pt x="34" y="50"/>
                  </a:lnTo>
                  <a:lnTo>
                    <a:pt x="26" y="55"/>
                  </a:lnTo>
                  <a:lnTo>
                    <a:pt x="17" y="55"/>
                  </a:lnTo>
                  <a:lnTo>
                    <a:pt x="13" y="55"/>
                  </a:lnTo>
                  <a:lnTo>
                    <a:pt x="9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5" y="46"/>
                  </a:lnTo>
                  <a:lnTo>
                    <a:pt x="9" y="42"/>
                  </a:lnTo>
                  <a:lnTo>
                    <a:pt x="17" y="38"/>
                  </a:lnTo>
                  <a:lnTo>
                    <a:pt x="17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0">
              <a:extLst>
                <a:ext uri="{FF2B5EF4-FFF2-40B4-BE49-F238E27FC236}">
                  <a16:creationId xmlns:a16="http://schemas.microsoft.com/office/drawing/2014/main" id="{9962731D-1B33-4C4B-87A8-DF3CC14F3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833" y="11626847"/>
              <a:ext cx="1250317" cy="908050"/>
            </a:xfrm>
            <a:custGeom>
              <a:avLst/>
              <a:gdLst>
                <a:gd name="T0" fmla="*/ 133 w 179"/>
                <a:gd name="T1" fmla="*/ 79 h 130"/>
                <a:gd name="T2" fmla="*/ 138 w 179"/>
                <a:gd name="T3" fmla="*/ 71 h 130"/>
                <a:gd name="T4" fmla="*/ 138 w 179"/>
                <a:gd name="T5" fmla="*/ 50 h 130"/>
                <a:gd name="T6" fmla="*/ 133 w 179"/>
                <a:gd name="T7" fmla="*/ 34 h 130"/>
                <a:gd name="T8" fmla="*/ 129 w 179"/>
                <a:gd name="T9" fmla="*/ 29 h 130"/>
                <a:gd name="T10" fmla="*/ 125 w 179"/>
                <a:gd name="T11" fmla="*/ 29 h 130"/>
                <a:gd name="T12" fmla="*/ 117 w 179"/>
                <a:gd name="T13" fmla="*/ 25 h 130"/>
                <a:gd name="T14" fmla="*/ 100 w 179"/>
                <a:gd name="T15" fmla="*/ 29 h 130"/>
                <a:gd name="T16" fmla="*/ 67 w 179"/>
                <a:gd name="T17" fmla="*/ 34 h 130"/>
                <a:gd name="T18" fmla="*/ 25 w 179"/>
                <a:gd name="T19" fmla="*/ 42 h 130"/>
                <a:gd name="T20" fmla="*/ 0 w 179"/>
                <a:gd name="T21" fmla="*/ 29 h 130"/>
                <a:gd name="T22" fmla="*/ 50 w 179"/>
                <a:gd name="T23" fmla="*/ 21 h 130"/>
                <a:gd name="T24" fmla="*/ 83 w 179"/>
                <a:gd name="T25" fmla="*/ 13 h 130"/>
                <a:gd name="T26" fmla="*/ 108 w 179"/>
                <a:gd name="T27" fmla="*/ 4 h 130"/>
                <a:gd name="T28" fmla="*/ 121 w 179"/>
                <a:gd name="T29" fmla="*/ 4 h 130"/>
                <a:gd name="T30" fmla="*/ 133 w 179"/>
                <a:gd name="T31" fmla="*/ 0 h 130"/>
                <a:gd name="T32" fmla="*/ 142 w 179"/>
                <a:gd name="T33" fmla="*/ 0 h 130"/>
                <a:gd name="T34" fmla="*/ 159 w 179"/>
                <a:gd name="T35" fmla="*/ 8 h 130"/>
                <a:gd name="T36" fmla="*/ 171 w 179"/>
                <a:gd name="T37" fmla="*/ 21 h 130"/>
                <a:gd name="T38" fmla="*/ 179 w 179"/>
                <a:gd name="T39" fmla="*/ 25 h 130"/>
                <a:gd name="T40" fmla="*/ 175 w 179"/>
                <a:gd name="T41" fmla="*/ 29 h 130"/>
                <a:gd name="T42" fmla="*/ 171 w 179"/>
                <a:gd name="T43" fmla="*/ 38 h 130"/>
                <a:gd name="T44" fmla="*/ 167 w 179"/>
                <a:gd name="T45" fmla="*/ 50 h 130"/>
                <a:gd name="T46" fmla="*/ 167 w 179"/>
                <a:gd name="T47" fmla="*/ 75 h 130"/>
                <a:gd name="T48" fmla="*/ 167 w 179"/>
                <a:gd name="T49" fmla="*/ 92 h 130"/>
                <a:gd name="T50" fmla="*/ 159 w 179"/>
                <a:gd name="T51" fmla="*/ 113 h 130"/>
                <a:gd name="T52" fmla="*/ 150 w 179"/>
                <a:gd name="T53" fmla="*/ 125 h 130"/>
                <a:gd name="T54" fmla="*/ 142 w 179"/>
                <a:gd name="T55" fmla="*/ 130 h 130"/>
                <a:gd name="T56" fmla="*/ 133 w 179"/>
                <a:gd name="T57" fmla="*/ 130 h 130"/>
                <a:gd name="T58" fmla="*/ 129 w 179"/>
                <a:gd name="T59" fmla="*/ 121 h 130"/>
                <a:gd name="T60" fmla="*/ 125 w 179"/>
                <a:gd name="T61" fmla="*/ 113 h 130"/>
                <a:gd name="T62" fmla="*/ 117 w 179"/>
                <a:gd name="T63" fmla="*/ 100 h 130"/>
                <a:gd name="T64" fmla="*/ 108 w 179"/>
                <a:gd name="T65" fmla="*/ 92 h 130"/>
                <a:gd name="T66" fmla="*/ 104 w 179"/>
                <a:gd name="T67" fmla="*/ 84 h 130"/>
                <a:gd name="T68" fmla="*/ 104 w 179"/>
                <a:gd name="T69" fmla="*/ 79 h 130"/>
                <a:gd name="T70" fmla="*/ 113 w 179"/>
                <a:gd name="T71" fmla="*/ 79 h 130"/>
                <a:gd name="T72" fmla="*/ 125 w 179"/>
                <a:gd name="T73" fmla="*/ 79 h 130"/>
                <a:gd name="T74" fmla="*/ 133 w 179"/>
                <a:gd name="T75" fmla="*/ 79 h 130"/>
                <a:gd name="T76" fmla="*/ 133 w 179"/>
                <a:gd name="T77" fmla="*/ 7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9" h="130">
                  <a:moveTo>
                    <a:pt x="133" y="79"/>
                  </a:moveTo>
                  <a:lnTo>
                    <a:pt x="133" y="79"/>
                  </a:lnTo>
                  <a:lnTo>
                    <a:pt x="138" y="75"/>
                  </a:lnTo>
                  <a:lnTo>
                    <a:pt x="138" y="71"/>
                  </a:lnTo>
                  <a:lnTo>
                    <a:pt x="138" y="63"/>
                  </a:lnTo>
                  <a:lnTo>
                    <a:pt x="138" y="50"/>
                  </a:lnTo>
                  <a:lnTo>
                    <a:pt x="133" y="42"/>
                  </a:lnTo>
                  <a:lnTo>
                    <a:pt x="133" y="34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25" y="29"/>
                  </a:lnTo>
                  <a:lnTo>
                    <a:pt x="121" y="25"/>
                  </a:lnTo>
                  <a:lnTo>
                    <a:pt x="117" y="25"/>
                  </a:lnTo>
                  <a:lnTo>
                    <a:pt x="108" y="29"/>
                  </a:lnTo>
                  <a:lnTo>
                    <a:pt x="100" y="29"/>
                  </a:lnTo>
                  <a:lnTo>
                    <a:pt x="83" y="34"/>
                  </a:lnTo>
                  <a:lnTo>
                    <a:pt x="67" y="34"/>
                  </a:lnTo>
                  <a:lnTo>
                    <a:pt x="50" y="38"/>
                  </a:lnTo>
                  <a:lnTo>
                    <a:pt x="25" y="42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25" y="25"/>
                  </a:lnTo>
                  <a:lnTo>
                    <a:pt x="50" y="21"/>
                  </a:lnTo>
                  <a:lnTo>
                    <a:pt x="67" y="17"/>
                  </a:lnTo>
                  <a:lnTo>
                    <a:pt x="83" y="13"/>
                  </a:lnTo>
                  <a:lnTo>
                    <a:pt x="100" y="8"/>
                  </a:lnTo>
                  <a:lnTo>
                    <a:pt x="108" y="4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50" y="4"/>
                  </a:lnTo>
                  <a:lnTo>
                    <a:pt x="159" y="8"/>
                  </a:lnTo>
                  <a:lnTo>
                    <a:pt x="167" y="17"/>
                  </a:lnTo>
                  <a:lnTo>
                    <a:pt x="171" y="21"/>
                  </a:lnTo>
                  <a:lnTo>
                    <a:pt x="175" y="21"/>
                  </a:lnTo>
                  <a:lnTo>
                    <a:pt x="179" y="25"/>
                  </a:lnTo>
                  <a:lnTo>
                    <a:pt x="179" y="29"/>
                  </a:lnTo>
                  <a:lnTo>
                    <a:pt x="175" y="29"/>
                  </a:lnTo>
                  <a:lnTo>
                    <a:pt x="175" y="34"/>
                  </a:lnTo>
                  <a:lnTo>
                    <a:pt x="171" y="38"/>
                  </a:lnTo>
                  <a:lnTo>
                    <a:pt x="167" y="42"/>
                  </a:lnTo>
                  <a:lnTo>
                    <a:pt x="167" y="50"/>
                  </a:lnTo>
                  <a:lnTo>
                    <a:pt x="167" y="63"/>
                  </a:lnTo>
                  <a:lnTo>
                    <a:pt x="167" y="75"/>
                  </a:lnTo>
                  <a:lnTo>
                    <a:pt x="167" y="84"/>
                  </a:lnTo>
                  <a:lnTo>
                    <a:pt x="167" y="92"/>
                  </a:lnTo>
                  <a:lnTo>
                    <a:pt x="163" y="100"/>
                  </a:lnTo>
                  <a:lnTo>
                    <a:pt x="159" y="113"/>
                  </a:lnTo>
                  <a:lnTo>
                    <a:pt x="154" y="121"/>
                  </a:lnTo>
                  <a:lnTo>
                    <a:pt x="150" y="125"/>
                  </a:lnTo>
                  <a:lnTo>
                    <a:pt x="146" y="130"/>
                  </a:lnTo>
                  <a:lnTo>
                    <a:pt x="142" y="130"/>
                  </a:lnTo>
                  <a:lnTo>
                    <a:pt x="138" y="130"/>
                  </a:lnTo>
                  <a:lnTo>
                    <a:pt x="133" y="130"/>
                  </a:lnTo>
                  <a:lnTo>
                    <a:pt x="133" y="125"/>
                  </a:lnTo>
                  <a:lnTo>
                    <a:pt x="129" y="121"/>
                  </a:lnTo>
                  <a:lnTo>
                    <a:pt x="129" y="117"/>
                  </a:lnTo>
                  <a:lnTo>
                    <a:pt x="125" y="113"/>
                  </a:lnTo>
                  <a:lnTo>
                    <a:pt x="125" y="109"/>
                  </a:lnTo>
                  <a:lnTo>
                    <a:pt x="117" y="100"/>
                  </a:lnTo>
                  <a:lnTo>
                    <a:pt x="113" y="96"/>
                  </a:lnTo>
                  <a:lnTo>
                    <a:pt x="108" y="92"/>
                  </a:lnTo>
                  <a:lnTo>
                    <a:pt x="104" y="88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79"/>
                  </a:lnTo>
                  <a:lnTo>
                    <a:pt x="108" y="79"/>
                  </a:lnTo>
                  <a:lnTo>
                    <a:pt x="113" y="79"/>
                  </a:lnTo>
                  <a:lnTo>
                    <a:pt x="117" y="79"/>
                  </a:lnTo>
                  <a:lnTo>
                    <a:pt x="125" y="79"/>
                  </a:lnTo>
                  <a:lnTo>
                    <a:pt x="129" y="79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33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71">
              <a:extLst>
                <a:ext uri="{FF2B5EF4-FFF2-40B4-BE49-F238E27FC236}">
                  <a16:creationId xmlns:a16="http://schemas.microsoft.com/office/drawing/2014/main" id="{5DEA4A31-9361-474E-9A41-55961BA0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090" y="11773530"/>
              <a:ext cx="230507" cy="698500"/>
            </a:xfrm>
            <a:custGeom>
              <a:avLst/>
              <a:gdLst>
                <a:gd name="T0" fmla="*/ 4 w 33"/>
                <a:gd name="T1" fmla="*/ 54 h 100"/>
                <a:gd name="T2" fmla="*/ 4 w 33"/>
                <a:gd name="T3" fmla="*/ 42 h 100"/>
                <a:gd name="T4" fmla="*/ 4 w 33"/>
                <a:gd name="T5" fmla="*/ 29 h 100"/>
                <a:gd name="T6" fmla="*/ 4 w 33"/>
                <a:gd name="T7" fmla="*/ 21 h 100"/>
                <a:gd name="T8" fmla="*/ 4 w 33"/>
                <a:gd name="T9" fmla="*/ 13 h 100"/>
                <a:gd name="T10" fmla="*/ 0 w 33"/>
                <a:gd name="T11" fmla="*/ 4 h 100"/>
                <a:gd name="T12" fmla="*/ 4 w 33"/>
                <a:gd name="T13" fmla="*/ 4 h 100"/>
                <a:gd name="T14" fmla="*/ 4 w 33"/>
                <a:gd name="T15" fmla="*/ 0 h 100"/>
                <a:gd name="T16" fmla="*/ 8 w 33"/>
                <a:gd name="T17" fmla="*/ 0 h 100"/>
                <a:gd name="T18" fmla="*/ 12 w 33"/>
                <a:gd name="T19" fmla="*/ 0 h 100"/>
                <a:gd name="T20" fmla="*/ 21 w 33"/>
                <a:gd name="T21" fmla="*/ 4 h 100"/>
                <a:gd name="T22" fmla="*/ 33 w 33"/>
                <a:gd name="T23" fmla="*/ 8 h 100"/>
                <a:gd name="T24" fmla="*/ 33 w 33"/>
                <a:gd name="T25" fmla="*/ 29 h 100"/>
                <a:gd name="T26" fmla="*/ 33 w 33"/>
                <a:gd name="T27" fmla="*/ 46 h 100"/>
                <a:gd name="T28" fmla="*/ 33 w 33"/>
                <a:gd name="T29" fmla="*/ 63 h 100"/>
                <a:gd name="T30" fmla="*/ 29 w 33"/>
                <a:gd name="T31" fmla="*/ 75 h 100"/>
                <a:gd name="T32" fmla="*/ 29 w 33"/>
                <a:gd name="T33" fmla="*/ 88 h 100"/>
                <a:gd name="T34" fmla="*/ 29 w 33"/>
                <a:gd name="T35" fmla="*/ 96 h 100"/>
                <a:gd name="T36" fmla="*/ 25 w 33"/>
                <a:gd name="T37" fmla="*/ 100 h 100"/>
                <a:gd name="T38" fmla="*/ 21 w 33"/>
                <a:gd name="T39" fmla="*/ 100 h 100"/>
                <a:gd name="T40" fmla="*/ 21 w 33"/>
                <a:gd name="T41" fmla="*/ 100 h 100"/>
                <a:gd name="T42" fmla="*/ 17 w 33"/>
                <a:gd name="T43" fmla="*/ 96 h 100"/>
                <a:gd name="T44" fmla="*/ 12 w 33"/>
                <a:gd name="T45" fmla="*/ 96 h 100"/>
                <a:gd name="T46" fmla="*/ 8 w 33"/>
                <a:gd name="T47" fmla="*/ 88 h 100"/>
                <a:gd name="T48" fmla="*/ 4 w 33"/>
                <a:gd name="T49" fmla="*/ 79 h 100"/>
                <a:gd name="T50" fmla="*/ 0 w 33"/>
                <a:gd name="T51" fmla="*/ 75 h 100"/>
                <a:gd name="T52" fmla="*/ 0 w 33"/>
                <a:gd name="T53" fmla="*/ 71 h 100"/>
                <a:gd name="T54" fmla="*/ 0 w 33"/>
                <a:gd name="T55" fmla="*/ 71 h 100"/>
                <a:gd name="T56" fmla="*/ 0 w 33"/>
                <a:gd name="T57" fmla="*/ 67 h 100"/>
                <a:gd name="T58" fmla="*/ 0 w 33"/>
                <a:gd name="T59" fmla="*/ 63 h 100"/>
                <a:gd name="T60" fmla="*/ 4 w 33"/>
                <a:gd name="T61" fmla="*/ 54 h 100"/>
                <a:gd name="T62" fmla="*/ 4 w 33"/>
                <a:gd name="T63" fmla="*/ 5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" h="100">
                  <a:moveTo>
                    <a:pt x="4" y="54"/>
                  </a:moveTo>
                  <a:lnTo>
                    <a:pt x="4" y="42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4" y="13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33" y="8"/>
                  </a:lnTo>
                  <a:lnTo>
                    <a:pt x="33" y="29"/>
                  </a:lnTo>
                  <a:lnTo>
                    <a:pt x="33" y="46"/>
                  </a:lnTo>
                  <a:lnTo>
                    <a:pt x="33" y="63"/>
                  </a:lnTo>
                  <a:lnTo>
                    <a:pt x="29" y="75"/>
                  </a:lnTo>
                  <a:lnTo>
                    <a:pt x="29" y="88"/>
                  </a:lnTo>
                  <a:lnTo>
                    <a:pt x="29" y="96"/>
                  </a:lnTo>
                  <a:lnTo>
                    <a:pt x="25" y="100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17" y="96"/>
                  </a:lnTo>
                  <a:lnTo>
                    <a:pt x="12" y="96"/>
                  </a:lnTo>
                  <a:lnTo>
                    <a:pt x="8" y="88"/>
                  </a:lnTo>
                  <a:lnTo>
                    <a:pt x="4" y="79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4" y="54"/>
                  </a:lnTo>
                  <a:lnTo>
                    <a:pt x="4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597365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>
            <a:extLst>
              <a:ext uri="{FF2B5EF4-FFF2-40B4-BE49-F238E27FC236}">
                <a16:creationId xmlns:a16="http://schemas.microsoft.com/office/drawing/2014/main" id="{3BFFCEC7-10E8-499F-BEA7-CC2D813336D2}"/>
              </a:ext>
            </a:extLst>
          </p:cNvPr>
          <p:cNvGrpSpPr/>
          <p:nvPr/>
        </p:nvGrpSpPr>
        <p:grpSpPr>
          <a:xfrm>
            <a:off x="3196994" y="2112124"/>
            <a:ext cx="2026159" cy="2633751"/>
            <a:chOff x="2868836" y="3187703"/>
            <a:chExt cx="2185466" cy="2866296"/>
          </a:xfrm>
        </p:grpSpPr>
        <p:sp>
          <p:nvSpPr>
            <p:cNvPr id="9" name="Freeform 72">
              <a:extLst>
                <a:ext uri="{FF2B5EF4-FFF2-40B4-BE49-F238E27FC236}">
                  <a16:creationId xmlns:a16="http://schemas.microsoft.com/office/drawing/2014/main" id="{46A71B4D-F784-49AB-A4A7-03FE71E3B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784" y="3466846"/>
              <a:ext cx="966779" cy="313182"/>
            </a:xfrm>
            <a:custGeom>
              <a:avLst/>
              <a:gdLst>
                <a:gd name="T0" fmla="*/ 121 w 142"/>
                <a:gd name="T1" fmla="*/ 25 h 46"/>
                <a:gd name="T2" fmla="*/ 108 w 142"/>
                <a:gd name="T3" fmla="*/ 30 h 46"/>
                <a:gd name="T4" fmla="*/ 96 w 142"/>
                <a:gd name="T5" fmla="*/ 34 h 46"/>
                <a:gd name="T6" fmla="*/ 79 w 142"/>
                <a:gd name="T7" fmla="*/ 34 h 46"/>
                <a:gd name="T8" fmla="*/ 63 w 142"/>
                <a:gd name="T9" fmla="*/ 38 h 46"/>
                <a:gd name="T10" fmla="*/ 46 w 142"/>
                <a:gd name="T11" fmla="*/ 42 h 46"/>
                <a:gd name="T12" fmla="*/ 33 w 142"/>
                <a:gd name="T13" fmla="*/ 42 h 46"/>
                <a:gd name="T14" fmla="*/ 25 w 142"/>
                <a:gd name="T15" fmla="*/ 46 h 46"/>
                <a:gd name="T16" fmla="*/ 21 w 142"/>
                <a:gd name="T17" fmla="*/ 46 h 46"/>
                <a:gd name="T18" fmla="*/ 13 w 142"/>
                <a:gd name="T19" fmla="*/ 46 h 46"/>
                <a:gd name="T20" fmla="*/ 8 w 142"/>
                <a:gd name="T21" fmla="*/ 42 h 46"/>
                <a:gd name="T22" fmla="*/ 4 w 142"/>
                <a:gd name="T23" fmla="*/ 42 h 46"/>
                <a:gd name="T24" fmla="*/ 0 w 142"/>
                <a:gd name="T25" fmla="*/ 38 h 46"/>
                <a:gd name="T26" fmla="*/ 0 w 142"/>
                <a:gd name="T27" fmla="*/ 34 h 46"/>
                <a:gd name="T28" fmla="*/ 0 w 142"/>
                <a:gd name="T29" fmla="*/ 30 h 46"/>
                <a:gd name="T30" fmla="*/ 13 w 142"/>
                <a:gd name="T31" fmla="*/ 25 h 46"/>
                <a:gd name="T32" fmla="*/ 29 w 142"/>
                <a:gd name="T33" fmla="*/ 21 h 46"/>
                <a:gd name="T34" fmla="*/ 42 w 142"/>
                <a:gd name="T35" fmla="*/ 21 h 46"/>
                <a:gd name="T36" fmla="*/ 50 w 142"/>
                <a:gd name="T37" fmla="*/ 17 h 46"/>
                <a:gd name="T38" fmla="*/ 63 w 142"/>
                <a:gd name="T39" fmla="*/ 13 h 46"/>
                <a:gd name="T40" fmla="*/ 71 w 142"/>
                <a:gd name="T41" fmla="*/ 9 h 46"/>
                <a:gd name="T42" fmla="*/ 79 w 142"/>
                <a:gd name="T43" fmla="*/ 9 h 46"/>
                <a:gd name="T44" fmla="*/ 88 w 142"/>
                <a:gd name="T45" fmla="*/ 5 h 46"/>
                <a:gd name="T46" fmla="*/ 100 w 142"/>
                <a:gd name="T47" fmla="*/ 0 h 46"/>
                <a:gd name="T48" fmla="*/ 108 w 142"/>
                <a:gd name="T49" fmla="*/ 0 h 46"/>
                <a:gd name="T50" fmla="*/ 117 w 142"/>
                <a:gd name="T51" fmla="*/ 0 h 46"/>
                <a:gd name="T52" fmla="*/ 125 w 142"/>
                <a:gd name="T53" fmla="*/ 0 h 46"/>
                <a:gd name="T54" fmla="*/ 133 w 142"/>
                <a:gd name="T55" fmla="*/ 0 h 46"/>
                <a:gd name="T56" fmla="*/ 138 w 142"/>
                <a:gd name="T57" fmla="*/ 5 h 46"/>
                <a:gd name="T58" fmla="*/ 142 w 142"/>
                <a:gd name="T59" fmla="*/ 9 h 46"/>
                <a:gd name="T60" fmla="*/ 142 w 142"/>
                <a:gd name="T61" fmla="*/ 9 h 46"/>
                <a:gd name="T62" fmla="*/ 142 w 142"/>
                <a:gd name="T63" fmla="*/ 13 h 46"/>
                <a:gd name="T64" fmla="*/ 138 w 142"/>
                <a:gd name="T65" fmla="*/ 17 h 46"/>
                <a:gd name="T66" fmla="*/ 129 w 142"/>
                <a:gd name="T67" fmla="*/ 21 h 46"/>
                <a:gd name="T68" fmla="*/ 121 w 142"/>
                <a:gd name="T69" fmla="*/ 25 h 46"/>
                <a:gd name="T70" fmla="*/ 121 w 142"/>
                <a:gd name="T71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46">
                  <a:moveTo>
                    <a:pt x="121" y="25"/>
                  </a:moveTo>
                  <a:lnTo>
                    <a:pt x="108" y="30"/>
                  </a:lnTo>
                  <a:lnTo>
                    <a:pt x="96" y="34"/>
                  </a:lnTo>
                  <a:lnTo>
                    <a:pt x="79" y="34"/>
                  </a:lnTo>
                  <a:lnTo>
                    <a:pt x="63" y="38"/>
                  </a:lnTo>
                  <a:lnTo>
                    <a:pt x="46" y="42"/>
                  </a:lnTo>
                  <a:lnTo>
                    <a:pt x="33" y="42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3" y="46"/>
                  </a:lnTo>
                  <a:lnTo>
                    <a:pt x="8" y="42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3" y="25"/>
                  </a:lnTo>
                  <a:lnTo>
                    <a:pt x="29" y="21"/>
                  </a:lnTo>
                  <a:lnTo>
                    <a:pt x="42" y="21"/>
                  </a:lnTo>
                  <a:lnTo>
                    <a:pt x="50" y="17"/>
                  </a:lnTo>
                  <a:lnTo>
                    <a:pt x="63" y="13"/>
                  </a:lnTo>
                  <a:lnTo>
                    <a:pt x="71" y="9"/>
                  </a:lnTo>
                  <a:lnTo>
                    <a:pt x="79" y="9"/>
                  </a:lnTo>
                  <a:lnTo>
                    <a:pt x="88" y="5"/>
                  </a:lnTo>
                  <a:lnTo>
                    <a:pt x="100" y="0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8" y="5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13"/>
                  </a:lnTo>
                  <a:lnTo>
                    <a:pt x="138" y="17"/>
                  </a:lnTo>
                  <a:lnTo>
                    <a:pt x="129" y="21"/>
                  </a:lnTo>
                  <a:lnTo>
                    <a:pt x="121" y="25"/>
                  </a:lnTo>
                  <a:lnTo>
                    <a:pt x="121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3">
              <a:extLst>
                <a:ext uri="{FF2B5EF4-FFF2-40B4-BE49-F238E27FC236}">
                  <a16:creationId xmlns:a16="http://schemas.microsoft.com/office/drawing/2014/main" id="{B7C7A9F1-B1E3-4E4F-BE0C-04B92BF13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528" y="3752794"/>
              <a:ext cx="789763" cy="285949"/>
            </a:xfrm>
            <a:custGeom>
              <a:avLst/>
              <a:gdLst>
                <a:gd name="T0" fmla="*/ 16 w 116"/>
                <a:gd name="T1" fmla="*/ 42 h 42"/>
                <a:gd name="T2" fmla="*/ 8 w 116"/>
                <a:gd name="T3" fmla="*/ 42 h 42"/>
                <a:gd name="T4" fmla="*/ 4 w 116"/>
                <a:gd name="T5" fmla="*/ 38 h 42"/>
                <a:gd name="T6" fmla="*/ 4 w 116"/>
                <a:gd name="T7" fmla="*/ 33 h 42"/>
                <a:gd name="T8" fmla="*/ 0 w 116"/>
                <a:gd name="T9" fmla="*/ 25 h 42"/>
                <a:gd name="T10" fmla="*/ 21 w 116"/>
                <a:gd name="T11" fmla="*/ 17 h 42"/>
                <a:gd name="T12" fmla="*/ 41 w 116"/>
                <a:gd name="T13" fmla="*/ 13 h 42"/>
                <a:gd name="T14" fmla="*/ 58 w 116"/>
                <a:gd name="T15" fmla="*/ 8 h 42"/>
                <a:gd name="T16" fmla="*/ 75 w 116"/>
                <a:gd name="T17" fmla="*/ 4 h 42"/>
                <a:gd name="T18" fmla="*/ 87 w 116"/>
                <a:gd name="T19" fmla="*/ 0 h 42"/>
                <a:gd name="T20" fmla="*/ 96 w 116"/>
                <a:gd name="T21" fmla="*/ 0 h 42"/>
                <a:gd name="T22" fmla="*/ 104 w 116"/>
                <a:gd name="T23" fmla="*/ 0 h 42"/>
                <a:gd name="T24" fmla="*/ 108 w 116"/>
                <a:gd name="T25" fmla="*/ 0 h 42"/>
                <a:gd name="T26" fmla="*/ 112 w 116"/>
                <a:gd name="T27" fmla="*/ 0 h 42"/>
                <a:gd name="T28" fmla="*/ 112 w 116"/>
                <a:gd name="T29" fmla="*/ 0 h 42"/>
                <a:gd name="T30" fmla="*/ 116 w 116"/>
                <a:gd name="T31" fmla="*/ 0 h 42"/>
                <a:gd name="T32" fmla="*/ 116 w 116"/>
                <a:gd name="T33" fmla="*/ 4 h 42"/>
                <a:gd name="T34" fmla="*/ 116 w 116"/>
                <a:gd name="T35" fmla="*/ 13 h 42"/>
                <a:gd name="T36" fmla="*/ 112 w 116"/>
                <a:gd name="T37" fmla="*/ 17 h 42"/>
                <a:gd name="T38" fmla="*/ 108 w 116"/>
                <a:gd name="T39" fmla="*/ 21 h 42"/>
                <a:gd name="T40" fmla="*/ 108 w 116"/>
                <a:gd name="T41" fmla="*/ 21 h 42"/>
                <a:gd name="T42" fmla="*/ 104 w 116"/>
                <a:gd name="T43" fmla="*/ 21 h 42"/>
                <a:gd name="T44" fmla="*/ 96 w 116"/>
                <a:gd name="T45" fmla="*/ 25 h 42"/>
                <a:gd name="T46" fmla="*/ 91 w 116"/>
                <a:gd name="T47" fmla="*/ 25 h 42"/>
                <a:gd name="T48" fmla="*/ 83 w 116"/>
                <a:gd name="T49" fmla="*/ 29 h 42"/>
                <a:gd name="T50" fmla="*/ 75 w 116"/>
                <a:gd name="T51" fmla="*/ 29 h 42"/>
                <a:gd name="T52" fmla="*/ 66 w 116"/>
                <a:gd name="T53" fmla="*/ 33 h 42"/>
                <a:gd name="T54" fmla="*/ 46 w 116"/>
                <a:gd name="T55" fmla="*/ 38 h 42"/>
                <a:gd name="T56" fmla="*/ 33 w 116"/>
                <a:gd name="T57" fmla="*/ 38 h 42"/>
                <a:gd name="T58" fmla="*/ 21 w 116"/>
                <a:gd name="T59" fmla="*/ 42 h 42"/>
                <a:gd name="T60" fmla="*/ 16 w 116"/>
                <a:gd name="T61" fmla="*/ 42 h 42"/>
                <a:gd name="T62" fmla="*/ 16 w 116"/>
                <a:gd name="T6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42">
                  <a:moveTo>
                    <a:pt x="16" y="42"/>
                  </a:moveTo>
                  <a:lnTo>
                    <a:pt x="8" y="42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0" y="25"/>
                  </a:lnTo>
                  <a:lnTo>
                    <a:pt x="21" y="17"/>
                  </a:lnTo>
                  <a:lnTo>
                    <a:pt x="41" y="13"/>
                  </a:lnTo>
                  <a:lnTo>
                    <a:pt x="58" y="8"/>
                  </a:lnTo>
                  <a:lnTo>
                    <a:pt x="75" y="4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16" y="4"/>
                  </a:lnTo>
                  <a:lnTo>
                    <a:pt x="116" y="13"/>
                  </a:lnTo>
                  <a:lnTo>
                    <a:pt x="112" y="17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4" y="21"/>
                  </a:lnTo>
                  <a:lnTo>
                    <a:pt x="96" y="25"/>
                  </a:lnTo>
                  <a:lnTo>
                    <a:pt x="91" y="25"/>
                  </a:lnTo>
                  <a:lnTo>
                    <a:pt x="83" y="29"/>
                  </a:lnTo>
                  <a:lnTo>
                    <a:pt x="75" y="29"/>
                  </a:lnTo>
                  <a:lnTo>
                    <a:pt x="66" y="33"/>
                  </a:lnTo>
                  <a:lnTo>
                    <a:pt x="46" y="38"/>
                  </a:lnTo>
                  <a:lnTo>
                    <a:pt x="33" y="38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6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4">
              <a:extLst>
                <a:ext uri="{FF2B5EF4-FFF2-40B4-BE49-F238E27FC236}">
                  <a16:creationId xmlns:a16="http://schemas.microsoft.com/office/drawing/2014/main" id="{1FF4E1C5-6681-469C-A488-E966B0E52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836" y="4093209"/>
              <a:ext cx="1307194" cy="367648"/>
            </a:xfrm>
            <a:custGeom>
              <a:avLst/>
              <a:gdLst>
                <a:gd name="T0" fmla="*/ 13 w 192"/>
                <a:gd name="T1" fmla="*/ 46 h 54"/>
                <a:gd name="T2" fmla="*/ 5 w 192"/>
                <a:gd name="T3" fmla="*/ 42 h 54"/>
                <a:gd name="T4" fmla="*/ 0 w 192"/>
                <a:gd name="T5" fmla="*/ 38 h 54"/>
                <a:gd name="T6" fmla="*/ 0 w 192"/>
                <a:gd name="T7" fmla="*/ 29 h 54"/>
                <a:gd name="T8" fmla="*/ 0 w 192"/>
                <a:gd name="T9" fmla="*/ 25 h 54"/>
                <a:gd name="T10" fmla="*/ 17 w 192"/>
                <a:gd name="T11" fmla="*/ 25 h 54"/>
                <a:gd name="T12" fmla="*/ 30 w 192"/>
                <a:gd name="T13" fmla="*/ 25 h 54"/>
                <a:gd name="T14" fmla="*/ 42 w 192"/>
                <a:gd name="T15" fmla="*/ 25 h 54"/>
                <a:gd name="T16" fmla="*/ 50 w 192"/>
                <a:gd name="T17" fmla="*/ 21 h 54"/>
                <a:gd name="T18" fmla="*/ 59 w 192"/>
                <a:gd name="T19" fmla="*/ 21 h 54"/>
                <a:gd name="T20" fmla="*/ 75 w 192"/>
                <a:gd name="T21" fmla="*/ 17 h 54"/>
                <a:gd name="T22" fmla="*/ 92 w 192"/>
                <a:gd name="T23" fmla="*/ 13 h 54"/>
                <a:gd name="T24" fmla="*/ 113 w 192"/>
                <a:gd name="T25" fmla="*/ 8 h 54"/>
                <a:gd name="T26" fmla="*/ 125 w 192"/>
                <a:gd name="T27" fmla="*/ 4 h 54"/>
                <a:gd name="T28" fmla="*/ 134 w 192"/>
                <a:gd name="T29" fmla="*/ 4 h 54"/>
                <a:gd name="T30" fmla="*/ 142 w 192"/>
                <a:gd name="T31" fmla="*/ 4 h 54"/>
                <a:gd name="T32" fmla="*/ 150 w 192"/>
                <a:gd name="T33" fmla="*/ 0 h 54"/>
                <a:gd name="T34" fmla="*/ 159 w 192"/>
                <a:gd name="T35" fmla="*/ 0 h 54"/>
                <a:gd name="T36" fmla="*/ 163 w 192"/>
                <a:gd name="T37" fmla="*/ 0 h 54"/>
                <a:gd name="T38" fmla="*/ 167 w 192"/>
                <a:gd name="T39" fmla="*/ 0 h 54"/>
                <a:gd name="T40" fmla="*/ 167 w 192"/>
                <a:gd name="T41" fmla="*/ 0 h 54"/>
                <a:gd name="T42" fmla="*/ 175 w 192"/>
                <a:gd name="T43" fmla="*/ 0 h 54"/>
                <a:gd name="T44" fmla="*/ 184 w 192"/>
                <a:gd name="T45" fmla="*/ 0 h 54"/>
                <a:gd name="T46" fmla="*/ 188 w 192"/>
                <a:gd name="T47" fmla="*/ 4 h 54"/>
                <a:gd name="T48" fmla="*/ 192 w 192"/>
                <a:gd name="T49" fmla="*/ 8 h 54"/>
                <a:gd name="T50" fmla="*/ 192 w 192"/>
                <a:gd name="T51" fmla="*/ 13 h 54"/>
                <a:gd name="T52" fmla="*/ 192 w 192"/>
                <a:gd name="T53" fmla="*/ 17 h 54"/>
                <a:gd name="T54" fmla="*/ 188 w 192"/>
                <a:gd name="T55" fmla="*/ 17 h 54"/>
                <a:gd name="T56" fmla="*/ 184 w 192"/>
                <a:gd name="T57" fmla="*/ 21 h 54"/>
                <a:gd name="T58" fmla="*/ 180 w 192"/>
                <a:gd name="T59" fmla="*/ 21 h 54"/>
                <a:gd name="T60" fmla="*/ 175 w 192"/>
                <a:gd name="T61" fmla="*/ 21 h 54"/>
                <a:gd name="T62" fmla="*/ 171 w 192"/>
                <a:gd name="T63" fmla="*/ 25 h 54"/>
                <a:gd name="T64" fmla="*/ 163 w 192"/>
                <a:gd name="T65" fmla="*/ 25 h 54"/>
                <a:gd name="T66" fmla="*/ 155 w 192"/>
                <a:gd name="T67" fmla="*/ 29 h 54"/>
                <a:gd name="T68" fmla="*/ 146 w 192"/>
                <a:gd name="T69" fmla="*/ 29 h 54"/>
                <a:gd name="T70" fmla="*/ 134 w 192"/>
                <a:gd name="T71" fmla="*/ 33 h 54"/>
                <a:gd name="T72" fmla="*/ 117 w 192"/>
                <a:gd name="T73" fmla="*/ 38 h 54"/>
                <a:gd name="T74" fmla="*/ 100 w 192"/>
                <a:gd name="T75" fmla="*/ 42 h 54"/>
                <a:gd name="T76" fmla="*/ 88 w 192"/>
                <a:gd name="T77" fmla="*/ 42 h 54"/>
                <a:gd name="T78" fmla="*/ 71 w 192"/>
                <a:gd name="T79" fmla="*/ 46 h 54"/>
                <a:gd name="T80" fmla="*/ 59 w 192"/>
                <a:gd name="T81" fmla="*/ 50 h 54"/>
                <a:gd name="T82" fmla="*/ 50 w 192"/>
                <a:gd name="T83" fmla="*/ 50 h 54"/>
                <a:gd name="T84" fmla="*/ 42 w 192"/>
                <a:gd name="T85" fmla="*/ 54 h 54"/>
                <a:gd name="T86" fmla="*/ 34 w 192"/>
                <a:gd name="T87" fmla="*/ 54 h 54"/>
                <a:gd name="T88" fmla="*/ 30 w 192"/>
                <a:gd name="T89" fmla="*/ 54 h 54"/>
                <a:gd name="T90" fmla="*/ 30 w 192"/>
                <a:gd name="T91" fmla="*/ 54 h 54"/>
                <a:gd name="T92" fmla="*/ 25 w 192"/>
                <a:gd name="T93" fmla="*/ 54 h 54"/>
                <a:gd name="T94" fmla="*/ 21 w 192"/>
                <a:gd name="T95" fmla="*/ 54 h 54"/>
                <a:gd name="T96" fmla="*/ 17 w 192"/>
                <a:gd name="T97" fmla="*/ 50 h 54"/>
                <a:gd name="T98" fmla="*/ 13 w 192"/>
                <a:gd name="T99" fmla="*/ 46 h 54"/>
                <a:gd name="T100" fmla="*/ 13 w 192"/>
                <a:gd name="T101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2" h="54">
                  <a:moveTo>
                    <a:pt x="13" y="46"/>
                  </a:moveTo>
                  <a:lnTo>
                    <a:pt x="5" y="42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7" y="25"/>
                  </a:lnTo>
                  <a:lnTo>
                    <a:pt x="30" y="25"/>
                  </a:lnTo>
                  <a:lnTo>
                    <a:pt x="42" y="25"/>
                  </a:lnTo>
                  <a:lnTo>
                    <a:pt x="50" y="21"/>
                  </a:lnTo>
                  <a:lnTo>
                    <a:pt x="59" y="21"/>
                  </a:lnTo>
                  <a:lnTo>
                    <a:pt x="75" y="17"/>
                  </a:lnTo>
                  <a:lnTo>
                    <a:pt x="92" y="13"/>
                  </a:lnTo>
                  <a:lnTo>
                    <a:pt x="113" y="8"/>
                  </a:lnTo>
                  <a:lnTo>
                    <a:pt x="125" y="4"/>
                  </a:lnTo>
                  <a:lnTo>
                    <a:pt x="134" y="4"/>
                  </a:lnTo>
                  <a:lnTo>
                    <a:pt x="142" y="4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5" y="0"/>
                  </a:lnTo>
                  <a:lnTo>
                    <a:pt x="184" y="0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2" y="13"/>
                  </a:lnTo>
                  <a:lnTo>
                    <a:pt x="192" y="17"/>
                  </a:lnTo>
                  <a:lnTo>
                    <a:pt x="188" y="17"/>
                  </a:lnTo>
                  <a:lnTo>
                    <a:pt x="184" y="21"/>
                  </a:lnTo>
                  <a:lnTo>
                    <a:pt x="180" y="21"/>
                  </a:lnTo>
                  <a:lnTo>
                    <a:pt x="175" y="21"/>
                  </a:lnTo>
                  <a:lnTo>
                    <a:pt x="171" y="25"/>
                  </a:lnTo>
                  <a:lnTo>
                    <a:pt x="163" y="25"/>
                  </a:lnTo>
                  <a:lnTo>
                    <a:pt x="155" y="29"/>
                  </a:lnTo>
                  <a:lnTo>
                    <a:pt x="146" y="29"/>
                  </a:lnTo>
                  <a:lnTo>
                    <a:pt x="134" y="33"/>
                  </a:lnTo>
                  <a:lnTo>
                    <a:pt x="117" y="38"/>
                  </a:lnTo>
                  <a:lnTo>
                    <a:pt x="100" y="42"/>
                  </a:lnTo>
                  <a:lnTo>
                    <a:pt x="88" y="42"/>
                  </a:lnTo>
                  <a:lnTo>
                    <a:pt x="71" y="46"/>
                  </a:lnTo>
                  <a:lnTo>
                    <a:pt x="59" y="50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4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7" y="50"/>
                  </a:lnTo>
                  <a:lnTo>
                    <a:pt x="13" y="46"/>
                  </a:lnTo>
                  <a:lnTo>
                    <a:pt x="13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5">
              <a:extLst>
                <a:ext uri="{FF2B5EF4-FFF2-40B4-BE49-F238E27FC236}">
                  <a16:creationId xmlns:a16="http://schemas.microsoft.com/office/drawing/2014/main" id="{B69C6E95-9EF5-40DB-940C-5972AE7C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113" y="3187703"/>
              <a:ext cx="851040" cy="1783775"/>
            </a:xfrm>
            <a:custGeom>
              <a:avLst/>
              <a:gdLst>
                <a:gd name="T0" fmla="*/ 87 w 125"/>
                <a:gd name="T1" fmla="*/ 21 h 262"/>
                <a:gd name="T2" fmla="*/ 83 w 125"/>
                <a:gd name="T3" fmla="*/ 16 h 262"/>
                <a:gd name="T4" fmla="*/ 83 w 125"/>
                <a:gd name="T5" fmla="*/ 12 h 262"/>
                <a:gd name="T6" fmla="*/ 83 w 125"/>
                <a:gd name="T7" fmla="*/ 8 h 262"/>
                <a:gd name="T8" fmla="*/ 83 w 125"/>
                <a:gd name="T9" fmla="*/ 4 h 262"/>
                <a:gd name="T10" fmla="*/ 83 w 125"/>
                <a:gd name="T11" fmla="*/ 4 h 262"/>
                <a:gd name="T12" fmla="*/ 87 w 125"/>
                <a:gd name="T13" fmla="*/ 0 h 262"/>
                <a:gd name="T14" fmla="*/ 91 w 125"/>
                <a:gd name="T15" fmla="*/ 0 h 262"/>
                <a:gd name="T16" fmla="*/ 104 w 125"/>
                <a:gd name="T17" fmla="*/ 4 h 262"/>
                <a:gd name="T18" fmla="*/ 112 w 125"/>
                <a:gd name="T19" fmla="*/ 4 h 262"/>
                <a:gd name="T20" fmla="*/ 121 w 125"/>
                <a:gd name="T21" fmla="*/ 8 h 262"/>
                <a:gd name="T22" fmla="*/ 125 w 125"/>
                <a:gd name="T23" fmla="*/ 12 h 262"/>
                <a:gd name="T24" fmla="*/ 125 w 125"/>
                <a:gd name="T25" fmla="*/ 16 h 262"/>
                <a:gd name="T26" fmla="*/ 125 w 125"/>
                <a:gd name="T27" fmla="*/ 16 h 262"/>
                <a:gd name="T28" fmla="*/ 125 w 125"/>
                <a:gd name="T29" fmla="*/ 21 h 262"/>
                <a:gd name="T30" fmla="*/ 125 w 125"/>
                <a:gd name="T31" fmla="*/ 29 h 262"/>
                <a:gd name="T32" fmla="*/ 125 w 125"/>
                <a:gd name="T33" fmla="*/ 33 h 262"/>
                <a:gd name="T34" fmla="*/ 125 w 125"/>
                <a:gd name="T35" fmla="*/ 41 h 262"/>
                <a:gd name="T36" fmla="*/ 125 w 125"/>
                <a:gd name="T37" fmla="*/ 54 h 262"/>
                <a:gd name="T38" fmla="*/ 125 w 125"/>
                <a:gd name="T39" fmla="*/ 66 h 262"/>
                <a:gd name="T40" fmla="*/ 125 w 125"/>
                <a:gd name="T41" fmla="*/ 83 h 262"/>
                <a:gd name="T42" fmla="*/ 121 w 125"/>
                <a:gd name="T43" fmla="*/ 116 h 262"/>
                <a:gd name="T44" fmla="*/ 112 w 125"/>
                <a:gd name="T45" fmla="*/ 154 h 262"/>
                <a:gd name="T46" fmla="*/ 108 w 125"/>
                <a:gd name="T47" fmla="*/ 171 h 262"/>
                <a:gd name="T48" fmla="*/ 100 w 125"/>
                <a:gd name="T49" fmla="*/ 187 h 262"/>
                <a:gd name="T50" fmla="*/ 91 w 125"/>
                <a:gd name="T51" fmla="*/ 200 h 262"/>
                <a:gd name="T52" fmla="*/ 83 w 125"/>
                <a:gd name="T53" fmla="*/ 212 h 262"/>
                <a:gd name="T54" fmla="*/ 58 w 125"/>
                <a:gd name="T55" fmla="*/ 233 h 262"/>
                <a:gd name="T56" fmla="*/ 46 w 125"/>
                <a:gd name="T57" fmla="*/ 241 h 262"/>
                <a:gd name="T58" fmla="*/ 33 w 125"/>
                <a:gd name="T59" fmla="*/ 250 h 262"/>
                <a:gd name="T60" fmla="*/ 21 w 125"/>
                <a:gd name="T61" fmla="*/ 258 h 262"/>
                <a:gd name="T62" fmla="*/ 8 w 125"/>
                <a:gd name="T63" fmla="*/ 262 h 262"/>
                <a:gd name="T64" fmla="*/ 4 w 125"/>
                <a:gd name="T65" fmla="*/ 262 h 262"/>
                <a:gd name="T66" fmla="*/ 0 w 125"/>
                <a:gd name="T67" fmla="*/ 262 h 262"/>
                <a:gd name="T68" fmla="*/ 0 w 125"/>
                <a:gd name="T69" fmla="*/ 258 h 262"/>
                <a:gd name="T70" fmla="*/ 0 w 125"/>
                <a:gd name="T71" fmla="*/ 258 h 262"/>
                <a:gd name="T72" fmla="*/ 4 w 125"/>
                <a:gd name="T73" fmla="*/ 254 h 262"/>
                <a:gd name="T74" fmla="*/ 8 w 125"/>
                <a:gd name="T75" fmla="*/ 250 h 262"/>
                <a:gd name="T76" fmla="*/ 12 w 125"/>
                <a:gd name="T77" fmla="*/ 241 h 262"/>
                <a:gd name="T78" fmla="*/ 21 w 125"/>
                <a:gd name="T79" fmla="*/ 237 h 262"/>
                <a:gd name="T80" fmla="*/ 29 w 125"/>
                <a:gd name="T81" fmla="*/ 229 h 262"/>
                <a:gd name="T82" fmla="*/ 37 w 125"/>
                <a:gd name="T83" fmla="*/ 221 h 262"/>
                <a:gd name="T84" fmla="*/ 58 w 125"/>
                <a:gd name="T85" fmla="*/ 204 h 262"/>
                <a:gd name="T86" fmla="*/ 66 w 125"/>
                <a:gd name="T87" fmla="*/ 191 h 262"/>
                <a:gd name="T88" fmla="*/ 71 w 125"/>
                <a:gd name="T89" fmla="*/ 183 h 262"/>
                <a:gd name="T90" fmla="*/ 75 w 125"/>
                <a:gd name="T91" fmla="*/ 175 h 262"/>
                <a:gd name="T92" fmla="*/ 83 w 125"/>
                <a:gd name="T93" fmla="*/ 162 h 262"/>
                <a:gd name="T94" fmla="*/ 87 w 125"/>
                <a:gd name="T95" fmla="*/ 150 h 262"/>
                <a:gd name="T96" fmla="*/ 91 w 125"/>
                <a:gd name="T97" fmla="*/ 133 h 262"/>
                <a:gd name="T98" fmla="*/ 96 w 125"/>
                <a:gd name="T99" fmla="*/ 104 h 262"/>
                <a:gd name="T100" fmla="*/ 96 w 125"/>
                <a:gd name="T101" fmla="*/ 91 h 262"/>
                <a:gd name="T102" fmla="*/ 96 w 125"/>
                <a:gd name="T103" fmla="*/ 79 h 262"/>
                <a:gd name="T104" fmla="*/ 96 w 125"/>
                <a:gd name="T105" fmla="*/ 71 h 262"/>
                <a:gd name="T106" fmla="*/ 96 w 125"/>
                <a:gd name="T107" fmla="*/ 58 h 262"/>
                <a:gd name="T108" fmla="*/ 96 w 125"/>
                <a:gd name="T109" fmla="*/ 41 h 262"/>
                <a:gd name="T110" fmla="*/ 91 w 125"/>
                <a:gd name="T111" fmla="*/ 33 h 262"/>
                <a:gd name="T112" fmla="*/ 91 w 125"/>
                <a:gd name="T113" fmla="*/ 29 h 262"/>
                <a:gd name="T114" fmla="*/ 87 w 125"/>
                <a:gd name="T115" fmla="*/ 25 h 262"/>
                <a:gd name="T116" fmla="*/ 87 w 125"/>
                <a:gd name="T117" fmla="*/ 21 h 262"/>
                <a:gd name="T118" fmla="*/ 87 w 125"/>
                <a:gd name="T119" fmla="*/ 2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262">
                  <a:moveTo>
                    <a:pt x="87" y="21"/>
                  </a:moveTo>
                  <a:lnTo>
                    <a:pt x="83" y="16"/>
                  </a:lnTo>
                  <a:lnTo>
                    <a:pt x="83" y="12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104" y="4"/>
                  </a:lnTo>
                  <a:lnTo>
                    <a:pt x="112" y="4"/>
                  </a:lnTo>
                  <a:lnTo>
                    <a:pt x="121" y="8"/>
                  </a:lnTo>
                  <a:lnTo>
                    <a:pt x="125" y="12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21"/>
                  </a:lnTo>
                  <a:lnTo>
                    <a:pt x="125" y="29"/>
                  </a:lnTo>
                  <a:lnTo>
                    <a:pt x="125" y="33"/>
                  </a:lnTo>
                  <a:lnTo>
                    <a:pt x="125" y="41"/>
                  </a:lnTo>
                  <a:lnTo>
                    <a:pt x="125" y="54"/>
                  </a:lnTo>
                  <a:lnTo>
                    <a:pt x="125" y="66"/>
                  </a:lnTo>
                  <a:lnTo>
                    <a:pt x="125" y="83"/>
                  </a:lnTo>
                  <a:lnTo>
                    <a:pt x="121" y="116"/>
                  </a:lnTo>
                  <a:lnTo>
                    <a:pt x="112" y="154"/>
                  </a:lnTo>
                  <a:lnTo>
                    <a:pt x="108" y="171"/>
                  </a:lnTo>
                  <a:lnTo>
                    <a:pt x="100" y="187"/>
                  </a:lnTo>
                  <a:lnTo>
                    <a:pt x="91" y="200"/>
                  </a:lnTo>
                  <a:lnTo>
                    <a:pt x="83" y="212"/>
                  </a:lnTo>
                  <a:lnTo>
                    <a:pt x="58" y="233"/>
                  </a:lnTo>
                  <a:lnTo>
                    <a:pt x="46" y="241"/>
                  </a:lnTo>
                  <a:lnTo>
                    <a:pt x="33" y="250"/>
                  </a:lnTo>
                  <a:lnTo>
                    <a:pt x="21" y="258"/>
                  </a:lnTo>
                  <a:lnTo>
                    <a:pt x="8" y="262"/>
                  </a:lnTo>
                  <a:lnTo>
                    <a:pt x="4" y="262"/>
                  </a:lnTo>
                  <a:lnTo>
                    <a:pt x="0" y="262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4" y="254"/>
                  </a:lnTo>
                  <a:lnTo>
                    <a:pt x="8" y="250"/>
                  </a:lnTo>
                  <a:lnTo>
                    <a:pt x="12" y="241"/>
                  </a:lnTo>
                  <a:lnTo>
                    <a:pt x="21" y="237"/>
                  </a:lnTo>
                  <a:lnTo>
                    <a:pt x="29" y="229"/>
                  </a:lnTo>
                  <a:lnTo>
                    <a:pt x="37" y="221"/>
                  </a:lnTo>
                  <a:lnTo>
                    <a:pt x="58" y="204"/>
                  </a:lnTo>
                  <a:lnTo>
                    <a:pt x="66" y="191"/>
                  </a:lnTo>
                  <a:lnTo>
                    <a:pt x="71" y="183"/>
                  </a:lnTo>
                  <a:lnTo>
                    <a:pt x="75" y="175"/>
                  </a:lnTo>
                  <a:lnTo>
                    <a:pt x="83" y="162"/>
                  </a:lnTo>
                  <a:lnTo>
                    <a:pt x="87" y="150"/>
                  </a:lnTo>
                  <a:lnTo>
                    <a:pt x="91" y="133"/>
                  </a:lnTo>
                  <a:lnTo>
                    <a:pt x="96" y="104"/>
                  </a:lnTo>
                  <a:lnTo>
                    <a:pt x="96" y="91"/>
                  </a:lnTo>
                  <a:lnTo>
                    <a:pt x="96" y="79"/>
                  </a:lnTo>
                  <a:lnTo>
                    <a:pt x="96" y="71"/>
                  </a:lnTo>
                  <a:lnTo>
                    <a:pt x="96" y="58"/>
                  </a:lnTo>
                  <a:lnTo>
                    <a:pt x="96" y="41"/>
                  </a:lnTo>
                  <a:lnTo>
                    <a:pt x="91" y="33"/>
                  </a:lnTo>
                  <a:lnTo>
                    <a:pt x="91" y="29"/>
                  </a:lnTo>
                  <a:lnTo>
                    <a:pt x="87" y="25"/>
                  </a:lnTo>
                  <a:lnTo>
                    <a:pt x="87" y="21"/>
                  </a:lnTo>
                  <a:lnTo>
                    <a:pt x="87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6">
              <a:extLst>
                <a:ext uri="{FF2B5EF4-FFF2-40B4-BE49-F238E27FC236}">
                  <a16:creationId xmlns:a16="http://schemas.microsoft.com/office/drawing/2014/main" id="{41955D69-0269-46DF-810D-B0E05EFE6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733" y="4746806"/>
              <a:ext cx="224676" cy="762530"/>
            </a:xfrm>
            <a:custGeom>
              <a:avLst/>
              <a:gdLst>
                <a:gd name="T0" fmla="*/ 4 w 33"/>
                <a:gd name="T1" fmla="*/ 21 h 112"/>
                <a:gd name="T2" fmla="*/ 0 w 33"/>
                <a:gd name="T3" fmla="*/ 17 h 112"/>
                <a:gd name="T4" fmla="*/ 0 w 33"/>
                <a:gd name="T5" fmla="*/ 12 h 112"/>
                <a:gd name="T6" fmla="*/ 0 w 33"/>
                <a:gd name="T7" fmla="*/ 8 h 112"/>
                <a:gd name="T8" fmla="*/ 0 w 33"/>
                <a:gd name="T9" fmla="*/ 4 h 112"/>
                <a:gd name="T10" fmla="*/ 4 w 33"/>
                <a:gd name="T11" fmla="*/ 0 h 112"/>
                <a:gd name="T12" fmla="*/ 8 w 33"/>
                <a:gd name="T13" fmla="*/ 0 h 112"/>
                <a:gd name="T14" fmla="*/ 21 w 33"/>
                <a:gd name="T15" fmla="*/ 0 h 112"/>
                <a:gd name="T16" fmla="*/ 25 w 33"/>
                <a:gd name="T17" fmla="*/ 4 h 112"/>
                <a:gd name="T18" fmla="*/ 33 w 33"/>
                <a:gd name="T19" fmla="*/ 4 h 112"/>
                <a:gd name="T20" fmla="*/ 33 w 33"/>
                <a:gd name="T21" fmla="*/ 21 h 112"/>
                <a:gd name="T22" fmla="*/ 33 w 33"/>
                <a:gd name="T23" fmla="*/ 33 h 112"/>
                <a:gd name="T24" fmla="*/ 33 w 33"/>
                <a:gd name="T25" fmla="*/ 50 h 112"/>
                <a:gd name="T26" fmla="*/ 33 w 33"/>
                <a:gd name="T27" fmla="*/ 58 h 112"/>
                <a:gd name="T28" fmla="*/ 33 w 33"/>
                <a:gd name="T29" fmla="*/ 71 h 112"/>
                <a:gd name="T30" fmla="*/ 33 w 33"/>
                <a:gd name="T31" fmla="*/ 79 h 112"/>
                <a:gd name="T32" fmla="*/ 29 w 33"/>
                <a:gd name="T33" fmla="*/ 83 h 112"/>
                <a:gd name="T34" fmla="*/ 29 w 33"/>
                <a:gd name="T35" fmla="*/ 92 h 112"/>
                <a:gd name="T36" fmla="*/ 25 w 33"/>
                <a:gd name="T37" fmla="*/ 100 h 112"/>
                <a:gd name="T38" fmla="*/ 25 w 33"/>
                <a:gd name="T39" fmla="*/ 108 h 112"/>
                <a:gd name="T40" fmla="*/ 21 w 33"/>
                <a:gd name="T41" fmla="*/ 112 h 112"/>
                <a:gd name="T42" fmla="*/ 16 w 33"/>
                <a:gd name="T43" fmla="*/ 112 h 112"/>
                <a:gd name="T44" fmla="*/ 12 w 33"/>
                <a:gd name="T45" fmla="*/ 112 h 112"/>
                <a:gd name="T46" fmla="*/ 8 w 33"/>
                <a:gd name="T47" fmla="*/ 112 h 112"/>
                <a:gd name="T48" fmla="*/ 8 w 33"/>
                <a:gd name="T49" fmla="*/ 108 h 112"/>
                <a:gd name="T50" fmla="*/ 4 w 33"/>
                <a:gd name="T51" fmla="*/ 100 h 112"/>
                <a:gd name="T52" fmla="*/ 0 w 33"/>
                <a:gd name="T53" fmla="*/ 96 h 112"/>
                <a:gd name="T54" fmla="*/ 0 w 33"/>
                <a:gd name="T55" fmla="*/ 87 h 112"/>
                <a:gd name="T56" fmla="*/ 0 w 33"/>
                <a:gd name="T57" fmla="*/ 83 h 112"/>
                <a:gd name="T58" fmla="*/ 0 w 33"/>
                <a:gd name="T59" fmla="*/ 79 h 112"/>
                <a:gd name="T60" fmla="*/ 0 w 33"/>
                <a:gd name="T61" fmla="*/ 79 h 112"/>
                <a:gd name="T62" fmla="*/ 0 w 33"/>
                <a:gd name="T63" fmla="*/ 75 h 112"/>
                <a:gd name="T64" fmla="*/ 0 w 33"/>
                <a:gd name="T65" fmla="*/ 71 h 112"/>
                <a:gd name="T66" fmla="*/ 4 w 33"/>
                <a:gd name="T67" fmla="*/ 67 h 112"/>
                <a:gd name="T68" fmla="*/ 4 w 33"/>
                <a:gd name="T69" fmla="*/ 54 h 112"/>
                <a:gd name="T70" fmla="*/ 4 w 33"/>
                <a:gd name="T71" fmla="*/ 42 h 112"/>
                <a:gd name="T72" fmla="*/ 8 w 33"/>
                <a:gd name="T73" fmla="*/ 33 h 112"/>
                <a:gd name="T74" fmla="*/ 4 w 33"/>
                <a:gd name="T75" fmla="*/ 29 h 112"/>
                <a:gd name="T76" fmla="*/ 4 w 33"/>
                <a:gd name="T77" fmla="*/ 25 h 112"/>
                <a:gd name="T78" fmla="*/ 4 w 33"/>
                <a:gd name="T79" fmla="*/ 21 h 112"/>
                <a:gd name="T80" fmla="*/ 4 w 33"/>
                <a:gd name="T81" fmla="*/ 2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12">
                  <a:moveTo>
                    <a:pt x="4" y="21"/>
                  </a:move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33" y="21"/>
                  </a:lnTo>
                  <a:lnTo>
                    <a:pt x="33" y="33"/>
                  </a:lnTo>
                  <a:lnTo>
                    <a:pt x="33" y="50"/>
                  </a:lnTo>
                  <a:lnTo>
                    <a:pt x="33" y="58"/>
                  </a:lnTo>
                  <a:lnTo>
                    <a:pt x="33" y="71"/>
                  </a:lnTo>
                  <a:lnTo>
                    <a:pt x="33" y="79"/>
                  </a:lnTo>
                  <a:lnTo>
                    <a:pt x="29" y="83"/>
                  </a:lnTo>
                  <a:lnTo>
                    <a:pt x="29" y="92"/>
                  </a:lnTo>
                  <a:lnTo>
                    <a:pt x="25" y="100"/>
                  </a:lnTo>
                  <a:lnTo>
                    <a:pt x="25" y="108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2" y="112"/>
                  </a:lnTo>
                  <a:lnTo>
                    <a:pt x="8" y="112"/>
                  </a:lnTo>
                  <a:lnTo>
                    <a:pt x="8" y="108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4" y="54"/>
                  </a:lnTo>
                  <a:lnTo>
                    <a:pt x="4" y="42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7">
              <a:extLst>
                <a:ext uri="{FF2B5EF4-FFF2-40B4-BE49-F238E27FC236}">
                  <a16:creationId xmlns:a16="http://schemas.microsoft.com/office/drawing/2014/main" id="{C42D6633-3267-49DE-8B3C-7D396572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433" y="4603830"/>
              <a:ext cx="1307194" cy="966779"/>
            </a:xfrm>
            <a:custGeom>
              <a:avLst/>
              <a:gdLst>
                <a:gd name="T0" fmla="*/ 146 w 192"/>
                <a:gd name="T1" fmla="*/ 4 h 142"/>
                <a:gd name="T2" fmla="*/ 155 w 192"/>
                <a:gd name="T3" fmla="*/ 4 h 142"/>
                <a:gd name="T4" fmla="*/ 167 w 192"/>
                <a:gd name="T5" fmla="*/ 8 h 142"/>
                <a:gd name="T6" fmla="*/ 184 w 192"/>
                <a:gd name="T7" fmla="*/ 21 h 142"/>
                <a:gd name="T8" fmla="*/ 192 w 192"/>
                <a:gd name="T9" fmla="*/ 29 h 142"/>
                <a:gd name="T10" fmla="*/ 188 w 192"/>
                <a:gd name="T11" fmla="*/ 42 h 142"/>
                <a:gd name="T12" fmla="*/ 184 w 192"/>
                <a:gd name="T13" fmla="*/ 50 h 142"/>
                <a:gd name="T14" fmla="*/ 184 w 192"/>
                <a:gd name="T15" fmla="*/ 63 h 142"/>
                <a:gd name="T16" fmla="*/ 175 w 192"/>
                <a:gd name="T17" fmla="*/ 100 h 142"/>
                <a:gd name="T18" fmla="*/ 163 w 192"/>
                <a:gd name="T19" fmla="*/ 129 h 142"/>
                <a:gd name="T20" fmla="*/ 155 w 192"/>
                <a:gd name="T21" fmla="*/ 138 h 142"/>
                <a:gd name="T22" fmla="*/ 146 w 192"/>
                <a:gd name="T23" fmla="*/ 142 h 142"/>
                <a:gd name="T24" fmla="*/ 138 w 192"/>
                <a:gd name="T25" fmla="*/ 138 h 142"/>
                <a:gd name="T26" fmla="*/ 134 w 192"/>
                <a:gd name="T27" fmla="*/ 129 h 142"/>
                <a:gd name="T28" fmla="*/ 130 w 192"/>
                <a:gd name="T29" fmla="*/ 117 h 142"/>
                <a:gd name="T30" fmla="*/ 121 w 192"/>
                <a:gd name="T31" fmla="*/ 104 h 142"/>
                <a:gd name="T32" fmla="*/ 109 w 192"/>
                <a:gd name="T33" fmla="*/ 92 h 142"/>
                <a:gd name="T34" fmla="*/ 109 w 192"/>
                <a:gd name="T35" fmla="*/ 83 h 142"/>
                <a:gd name="T36" fmla="*/ 113 w 192"/>
                <a:gd name="T37" fmla="*/ 79 h 142"/>
                <a:gd name="T38" fmla="*/ 125 w 192"/>
                <a:gd name="T39" fmla="*/ 83 h 142"/>
                <a:gd name="T40" fmla="*/ 138 w 192"/>
                <a:gd name="T41" fmla="*/ 88 h 142"/>
                <a:gd name="T42" fmla="*/ 142 w 192"/>
                <a:gd name="T43" fmla="*/ 83 h 142"/>
                <a:gd name="T44" fmla="*/ 146 w 192"/>
                <a:gd name="T45" fmla="*/ 79 h 142"/>
                <a:gd name="T46" fmla="*/ 146 w 192"/>
                <a:gd name="T47" fmla="*/ 71 h 142"/>
                <a:gd name="T48" fmla="*/ 150 w 192"/>
                <a:gd name="T49" fmla="*/ 46 h 142"/>
                <a:gd name="T50" fmla="*/ 146 w 192"/>
                <a:gd name="T51" fmla="*/ 33 h 142"/>
                <a:gd name="T52" fmla="*/ 146 w 192"/>
                <a:gd name="T53" fmla="*/ 33 h 142"/>
                <a:gd name="T54" fmla="*/ 134 w 192"/>
                <a:gd name="T55" fmla="*/ 33 h 142"/>
                <a:gd name="T56" fmla="*/ 121 w 192"/>
                <a:gd name="T57" fmla="*/ 33 h 142"/>
                <a:gd name="T58" fmla="*/ 96 w 192"/>
                <a:gd name="T59" fmla="*/ 38 h 142"/>
                <a:gd name="T60" fmla="*/ 67 w 192"/>
                <a:gd name="T61" fmla="*/ 42 h 142"/>
                <a:gd name="T62" fmla="*/ 46 w 192"/>
                <a:gd name="T63" fmla="*/ 42 h 142"/>
                <a:gd name="T64" fmla="*/ 29 w 192"/>
                <a:gd name="T65" fmla="*/ 46 h 142"/>
                <a:gd name="T66" fmla="*/ 17 w 192"/>
                <a:gd name="T67" fmla="*/ 46 h 142"/>
                <a:gd name="T68" fmla="*/ 9 w 192"/>
                <a:gd name="T69" fmla="*/ 46 h 142"/>
                <a:gd name="T70" fmla="*/ 4 w 192"/>
                <a:gd name="T71" fmla="*/ 33 h 142"/>
                <a:gd name="T72" fmla="*/ 17 w 192"/>
                <a:gd name="T73" fmla="*/ 25 h 142"/>
                <a:gd name="T74" fmla="*/ 59 w 192"/>
                <a:gd name="T75" fmla="*/ 21 h 142"/>
                <a:gd name="T76" fmla="*/ 92 w 192"/>
                <a:gd name="T77" fmla="*/ 17 h 142"/>
                <a:gd name="T78" fmla="*/ 109 w 192"/>
                <a:gd name="T79" fmla="*/ 13 h 142"/>
                <a:gd name="T80" fmla="*/ 125 w 192"/>
                <a:gd name="T81" fmla="*/ 8 h 142"/>
                <a:gd name="T82" fmla="*/ 134 w 192"/>
                <a:gd name="T83" fmla="*/ 8 h 142"/>
                <a:gd name="T84" fmla="*/ 138 w 192"/>
                <a:gd name="T85" fmla="*/ 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" h="142">
                  <a:moveTo>
                    <a:pt x="138" y="8"/>
                  </a:moveTo>
                  <a:lnTo>
                    <a:pt x="146" y="4"/>
                  </a:lnTo>
                  <a:lnTo>
                    <a:pt x="150" y="0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7" y="8"/>
                  </a:lnTo>
                  <a:lnTo>
                    <a:pt x="175" y="13"/>
                  </a:lnTo>
                  <a:lnTo>
                    <a:pt x="184" y="21"/>
                  </a:lnTo>
                  <a:lnTo>
                    <a:pt x="188" y="25"/>
                  </a:lnTo>
                  <a:lnTo>
                    <a:pt x="192" y="29"/>
                  </a:lnTo>
                  <a:lnTo>
                    <a:pt x="192" y="29"/>
                  </a:lnTo>
                  <a:lnTo>
                    <a:pt x="188" y="42"/>
                  </a:lnTo>
                  <a:lnTo>
                    <a:pt x="188" y="42"/>
                  </a:lnTo>
                  <a:lnTo>
                    <a:pt x="184" y="50"/>
                  </a:lnTo>
                  <a:lnTo>
                    <a:pt x="184" y="54"/>
                  </a:lnTo>
                  <a:lnTo>
                    <a:pt x="184" y="63"/>
                  </a:lnTo>
                  <a:lnTo>
                    <a:pt x="180" y="83"/>
                  </a:lnTo>
                  <a:lnTo>
                    <a:pt x="175" y="100"/>
                  </a:lnTo>
                  <a:lnTo>
                    <a:pt x="171" y="117"/>
                  </a:lnTo>
                  <a:lnTo>
                    <a:pt x="163" y="129"/>
                  </a:lnTo>
                  <a:lnTo>
                    <a:pt x="159" y="133"/>
                  </a:lnTo>
                  <a:lnTo>
                    <a:pt x="155" y="138"/>
                  </a:lnTo>
                  <a:lnTo>
                    <a:pt x="150" y="142"/>
                  </a:lnTo>
                  <a:lnTo>
                    <a:pt x="146" y="142"/>
                  </a:lnTo>
                  <a:lnTo>
                    <a:pt x="142" y="142"/>
                  </a:lnTo>
                  <a:lnTo>
                    <a:pt x="138" y="138"/>
                  </a:lnTo>
                  <a:lnTo>
                    <a:pt x="138" y="133"/>
                  </a:lnTo>
                  <a:lnTo>
                    <a:pt x="134" y="129"/>
                  </a:lnTo>
                  <a:lnTo>
                    <a:pt x="134" y="121"/>
                  </a:lnTo>
                  <a:lnTo>
                    <a:pt x="130" y="117"/>
                  </a:lnTo>
                  <a:lnTo>
                    <a:pt x="125" y="108"/>
                  </a:lnTo>
                  <a:lnTo>
                    <a:pt x="121" y="104"/>
                  </a:lnTo>
                  <a:lnTo>
                    <a:pt x="113" y="96"/>
                  </a:lnTo>
                  <a:lnTo>
                    <a:pt x="109" y="92"/>
                  </a:lnTo>
                  <a:lnTo>
                    <a:pt x="109" y="88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13" y="79"/>
                  </a:lnTo>
                  <a:lnTo>
                    <a:pt x="117" y="79"/>
                  </a:lnTo>
                  <a:lnTo>
                    <a:pt x="125" y="83"/>
                  </a:lnTo>
                  <a:lnTo>
                    <a:pt x="134" y="83"/>
                  </a:lnTo>
                  <a:lnTo>
                    <a:pt x="138" y="88"/>
                  </a:lnTo>
                  <a:lnTo>
                    <a:pt x="142" y="88"/>
                  </a:lnTo>
                  <a:lnTo>
                    <a:pt x="142" y="83"/>
                  </a:lnTo>
                  <a:lnTo>
                    <a:pt x="146" y="83"/>
                  </a:lnTo>
                  <a:lnTo>
                    <a:pt x="146" y="79"/>
                  </a:lnTo>
                  <a:lnTo>
                    <a:pt x="146" y="75"/>
                  </a:lnTo>
                  <a:lnTo>
                    <a:pt x="146" y="71"/>
                  </a:lnTo>
                  <a:lnTo>
                    <a:pt x="150" y="58"/>
                  </a:lnTo>
                  <a:lnTo>
                    <a:pt x="150" y="46"/>
                  </a:lnTo>
                  <a:lnTo>
                    <a:pt x="150" y="38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42" y="33"/>
                  </a:lnTo>
                  <a:lnTo>
                    <a:pt x="134" y="33"/>
                  </a:lnTo>
                  <a:lnTo>
                    <a:pt x="130" y="33"/>
                  </a:lnTo>
                  <a:lnTo>
                    <a:pt x="121" y="33"/>
                  </a:lnTo>
                  <a:lnTo>
                    <a:pt x="109" y="33"/>
                  </a:lnTo>
                  <a:lnTo>
                    <a:pt x="96" y="38"/>
                  </a:lnTo>
                  <a:lnTo>
                    <a:pt x="84" y="38"/>
                  </a:lnTo>
                  <a:lnTo>
                    <a:pt x="67" y="42"/>
                  </a:lnTo>
                  <a:lnTo>
                    <a:pt x="54" y="42"/>
                  </a:lnTo>
                  <a:lnTo>
                    <a:pt x="46" y="42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9" y="42"/>
                  </a:lnTo>
                  <a:lnTo>
                    <a:pt x="4" y="33"/>
                  </a:lnTo>
                  <a:lnTo>
                    <a:pt x="0" y="25"/>
                  </a:lnTo>
                  <a:lnTo>
                    <a:pt x="17" y="25"/>
                  </a:lnTo>
                  <a:lnTo>
                    <a:pt x="38" y="21"/>
                  </a:lnTo>
                  <a:lnTo>
                    <a:pt x="59" y="21"/>
                  </a:lnTo>
                  <a:lnTo>
                    <a:pt x="79" y="17"/>
                  </a:lnTo>
                  <a:lnTo>
                    <a:pt x="92" y="17"/>
                  </a:lnTo>
                  <a:lnTo>
                    <a:pt x="100" y="13"/>
                  </a:lnTo>
                  <a:lnTo>
                    <a:pt x="109" y="13"/>
                  </a:lnTo>
                  <a:lnTo>
                    <a:pt x="117" y="13"/>
                  </a:lnTo>
                  <a:lnTo>
                    <a:pt x="125" y="8"/>
                  </a:lnTo>
                  <a:lnTo>
                    <a:pt x="130" y="8"/>
                  </a:lnTo>
                  <a:lnTo>
                    <a:pt x="134" y="8"/>
                  </a:lnTo>
                  <a:lnTo>
                    <a:pt x="138" y="8"/>
                  </a:lnTo>
                  <a:lnTo>
                    <a:pt x="138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8">
              <a:extLst>
                <a:ext uri="{FF2B5EF4-FFF2-40B4-BE49-F238E27FC236}">
                  <a16:creationId xmlns:a16="http://schemas.microsoft.com/office/drawing/2014/main" id="{DD5CD070-9A56-4B10-9B06-A263655C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081" y="4433624"/>
              <a:ext cx="313182" cy="1620375"/>
            </a:xfrm>
            <a:custGeom>
              <a:avLst/>
              <a:gdLst>
                <a:gd name="T0" fmla="*/ 5 w 46"/>
                <a:gd name="T1" fmla="*/ 21 h 238"/>
                <a:gd name="T2" fmla="*/ 0 w 46"/>
                <a:gd name="T3" fmla="*/ 21 h 238"/>
                <a:gd name="T4" fmla="*/ 0 w 46"/>
                <a:gd name="T5" fmla="*/ 17 h 238"/>
                <a:gd name="T6" fmla="*/ 0 w 46"/>
                <a:gd name="T7" fmla="*/ 13 h 238"/>
                <a:gd name="T8" fmla="*/ 0 w 46"/>
                <a:gd name="T9" fmla="*/ 8 h 238"/>
                <a:gd name="T10" fmla="*/ 0 w 46"/>
                <a:gd name="T11" fmla="*/ 8 h 238"/>
                <a:gd name="T12" fmla="*/ 0 w 46"/>
                <a:gd name="T13" fmla="*/ 4 h 238"/>
                <a:gd name="T14" fmla="*/ 5 w 46"/>
                <a:gd name="T15" fmla="*/ 4 h 238"/>
                <a:gd name="T16" fmla="*/ 9 w 46"/>
                <a:gd name="T17" fmla="*/ 0 h 238"/>
                <a:gd name="T18" fmla="*/ 21 w 46"/>
                <a:gd name="T19" fmla="*/ 4 h 238"/>
                <a:gd name="T20" fmla="*/ 34 w 46"/>
                <a:gd name="T21" fmla="*/ 4 h 238"/>
                <a:gd name="T22" fmla="*/ 38 w 46"/>
                <a:gd name="T23" fmla="*/ 8 h 238"/>
                <a:gd name="T24" fmla="*/ 42 w 46"/>
                <a:gd name="T25" fmla="*/ 8 h 238"/>
                <a:gd name="T26" fmla="*/ 42 w 46"/>
                <a:gd name="T27" fmla="*/ 13 h 238"/>
                <a:gd name="T28" fmla="*/ 46 w 46"/>
                <a:gd name="T29" fmla="*/ 17 h 238"/>
                <a:gd name="T30" fmla="*/ 46 w 46"/>
                <a:gd name="T31" fmla="*/ 21 h 238"/>
                <a:gd name="T32" fmla="*/ 42 w 46"/>
                <a:gd name="T33" fmla="*/ 25 h 238"/>
                <a:gd name="T34" fmla="*/ 42 w 46"/>
                <a:gd name="T35" fmla="*/ 33 h 238"/>
                <a:gd name="T36" fmla="*/ 42 w 46"/>
                <a:gd name="T37" fmla="*/ 38 h 238"/>
                <a:gd name="T38" fmla="*/ 42 w 46"/>
                <a:gd name="T39" fmla="*/ 46 h 238"/>
                <a:gd name="T40" fmla="*/ 42 w 46"/>
                <a:gd name="T41" fmla="*/ 54 h 238"/>
                <a:gd name="T42" fmla="*/ 42 w 46"/>
                <a:gd name="T43" fmla="*/ 67 h 238"/>
                <a:gd name="T44" fmla="*/ 42 w 46"/>
                <a:gd name="T45" fmla="*/ 79 h 238"/>
                <a:gd name="T46" fmla="*/ 42 w 46"/>
                <a:gd name="T47" fmla="*/ 96 h 238"/>
                <a:gd name="T48" fmla="*/ 42 w 46"/>
                <a:gd name="T49" fmla="*/ 113 h 238"/>
                <a:gd name="T50" fmla="*/ 42 w 46"/>
                <a:gd name="T51" fmla="*/ 133 h 238"/>
                <a:gd name="T52" fmla="*/ 42 w 46"/>
                <a:gd name="T53" fmla="*/ 158 h 238"/>
                <a:gd name="T54" fmla="*/ 38 w 46"/>
                <a:gd name="T55" fmla="*/ 175 h 238"/>
                <a:gd name="T56" fmla="*/ 38 w 46"/>
                <a:gd name="T57" fmla="*/ 192 h 238"/>
                <a:gd name="T58" fmla="*/ 38 w 46"/>
                <a:gd name="T59" fmla="*/ 208 h 238"/>
                <a:gd name="T60" fmla="*/ 34 w 46"/>
                <a:gd name="T61" fmla="*/ 221 h 238"/>
                <a:gd name="T62" fmla="*/ 34 w 46"/>
                <a:gd name="T63" fmla="*/ 229 h 238"/>
                <a:gd name="T64" fmla="*/ 30 w 46"/>
                <a:gd name="T65" fmla="*/ 233 h 238"/>
                <a:gd name="T66" fmla="*/ 25 w 46"/>
                <a:gd name="T67" fmla="*/ 238 h 238"/>
                <a:gd name="T68" fmla="*/ 21 w 46"/>
                <a:gd name="T69" fmla="*/ 233 h 238"/>
                <a:gd name="T70" fmla="*/ 17 w 46"/>
                <a:gd name="T71" fmla="*/ 229 h 238"/>
                <a:gd name="T72" fmla="*/ 17 w 46"/>
                <a:gd name="T73" fmla="*/ 221 h 238"/>
                <a:gd name="T74" fmla="*/ 13 w 46"/>
                <a:gd name="T75" fmla="*/ 208 h 238"/>
                <a:gd name="T76" fmla="*/ 13 w 46"/>
                <a:gd name="T77" fmla="*/ 204 h 238"/>
                <a:gd name="T78" fmla="*/ 9 w 46"/>
                <a:gd name="T79" fmla="*/ 196 h 238"/>
                <a:gd name="T80" fmla="*/ 9 w 46"/>
                <a:gd name="T81" fmla="*/ 183 h 238"/>
                <a:gd name="T82" fmla="*/ 9 w 46"/>
                <a:gd name="T83" fmla="*/ 175 h 238"/>
                <a:gd name="T84" fmla="*/ 9 w 46"/>
                <a:gd name="T85" fmla="*/ 163 h 238"/>
                <a:gd name="T86" fmla="*/ 9 w 46"/>
                <a:gd name="T87" fmla="*/ 146 h 238"/>
                <a:gd name="T88" fmla="*/ 9 w 46"/>
                <a:gd name="T89" fmla="*/ 133 h 238"/>
                <a:gd name="T90" fmla="*/ 9 w 46"/>
                <a:gd name="T91" fmla="*/ 117 h 238"/>
                <a:gd name="T92" fmla="*/ 9 w 46"/>
                <a:gd name="T93" fmla="*/ 100 h 238"/>
                <a:gd name="T94" fmla="*/ 9 w 46"/>
                <a:gd name="T95" fmla="*/ 88 h 238"/>
                <a:gd name="T96" fmla="*/ 9 w 46"/>
                <a:gd name="T97" fmla="*/ 75 h 238"/>
                <a:gd name="T98" fmla="*/ 13 w 46"/>
                <a:gd name="T99" fmla="*/ 63 h 238"/>
                <a:gd name="T100" fmla="*/ 9 w 46"/>
                <a:gd name="T101" fmla="*/ 54 h 238"/>
                <a:gd name="T102" fmla="*/ 9 w 46"/>
                <a:gd name="T103" fmla="*/ 50 h 238"/>
                <a:gd name="T104" fmla="*/ 9 w 46"/>
                <a:gd name="T105" fmla="*/ 42 h 238"/>
                <a:gd name="T106" fmla="*/ 9 w 46"/>
                <a:gd name="T107" fmla="*/ 38 h 238"/>
                <a:gd name="T108" fmla="*/ 9 w 46"/>
                <a:gd name="T109" fmla="*/ 33 h 238"/>
                <a:gd name="T110" fmla="*/ 9 w 46"/>
                <a:gd name="T111" fmla="*/ 29 h 238"/>
                <a:gd name="T112" fmla="*/ 5 w 46"/>
                <a:gd name="T113" fmla="*/ 25 h 238"/>
                <a:gd name="T114" fmla="*/ 5 w 46"/>
                <a:gd name="T115" fmla="*/ 21 h 238"/>
                <a:gd name="T116" fmla="*/ 5 w 46"/>
                <a:gd name="T117" fmla="*/ 2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" h="238">
                  <a:moveTo>
                    <a:pt x="5" y="21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9" y="0"/>
                  </a:lnTo>
                  <a:lnTo>
                    <a:pt x="21" y="4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2" y="25"/>
                  </a:lnTo>
                  <a:lnTo>
                    <a:pt x="42" y="33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42" y="54"/>
                  </a:lnTo>
                  <a:lnTo>
                    <a:pt x="42" y="67"/>
                  </a:lnTo>
                  <a:lnTo>
                    <a:pt x="42" y="79"/>
                  </a:lnTo>
                  <a:lnTo>
                    <a:pt x="42" y="96"/>
                  </a:lnTo>
                  <a:lnTo>
                    <a:pt x="42" y="113"/>
                  </a:lnTo>
                  <a:lnTo>
                    <a:pt x="42" y="133"/>
                  </a:lnTo>
                  <a:lnTo>
                    <a:pt x="42" y="158"/>
                  </a:lnTo>
                  <a:lnTo>
                    <a:pt x="38" y="175"/>
                  </a:lnTo>
                  <a:lnTo>
                    <a:pt x="38" y="192"/>
                  </a:lnTo>
                  <a:lnTo>
                    <a:pt x="38" y="208"/>
                  </a:lnTo>
                  <a:lnTo>
                    <a:pt x="34" y="221"/>
                  </a:lnTo>
                  <a:lnTo>
                    <a:pt x="34" y="229"/>
                  </a:lnTo>
                  <a:lnTo>
                    <a:pt x="30" y="233"/>
                  </a:lnTo>
                  <a:lnTo>
                    <a:pt x="25" y="238"/>
                  </a:lnTo>
                  <a:lnTo>
                    <a:pt x="21" y="233"/>
                  </a:lnTo>
                  <a:lnTo>
                    <a:pt x="17" y="229"/>
                  </a:lnTo>
                  <a:lnTo>
                    <a:pt x="17" y="221"/>
                  </a:lnTo>
                  <a:lnTo>
                    <a:pt x="13" y="208"/>
                  </a:lnTo>
                  <a:lnTo>
                    <a:pt x="13" y="204"/>
                  </a:lnTo>
                  <a:lnTo>
                    <a:pt x="9" y="196"/>
                  </a:lnTo>
                  <a:lnTo>
                    <a:pt x="9" y="183"/>
                  </a:lnTo>
                  <a:lnTo>
                    <a:pt x="9" y="175"/>
                  </a:lnTo>
                  <a:lnTo>
                    <a:pt x="9" y="163"/>
                  </a:lnTo>
                  <a:lnTo>
                    <a:pt x="9" y="146"/>
                  </a:lnTo>
                  <a:lnTo>
                    <a:pt x="9" y="133"/>
                  </a:lnTo>
                  <a:lnTo>
                    <a:pt x="9" y="117"/>
                  </a:lnTo>
                  <a:lnTo>
                    <a:pt x="9" y="100"/>
                  </a:lnTo>
                  <a:lnTo>
                    <a:pt x="9" y="88"/>
                  </a:lnTo>
                  <a:lnTo>
                    <a:pt x="9" y="75"/>
                  </a:lnTo>
                  <a:lnTo>
                    <a:pt x="13" y="63"/>
                  </a:lnTo>
                  <a:lnTo>
                    <a:pt x="9" y="54"/>
                  </a:lnTo>
                  <a:lnTo>
                    <a:pt x="9" y="50"/>
                  </a:lnTo>
                  <a:lnTo>
                    <a:pt x="9" y="42"/>
                  </a:lnTo>
                  <a:lnTo>
                    <a:pt x="9" y="38"/>
                  </a:lnTo>
                  <a:lnTo>
                    <a:pt x="9" y="33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5" y="21"/>
                  </a:lnTo>
                  <a:lnTo>
                    <a:pt x="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9">
              <a:extLst>
                <a:ext uri="{FF2B5EF4-FFF2-40B4-BE49-F238E27FC236}">
                  <a16:creationId xmlns:a16="http://schemas.microsoft.com/office/drawing/2014/main" id="{055BB875-B1A0-48A2-AD80-AD0080C6A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030" y="3466846"/>
              <a:ext cx="258715" cy="1252727"/>
            </a:xfrm>
            <a:custGeom>
              <a:avLst/>
              <a:gdLst>
                <a:gd name="T0" fmla="*/ 4 w 38"/>
                <a:gd name="T1" fmla="*/ 17 h 184"/>
                <a:gd name="T2" fmla="*/ 4 w 38"/>
                <a:gd name="T3" fmla="*/ 13 h 184"/>
                <a:gd name="T4" fmla="*/ 0 w 38"/>
                <a:gd name="T5" fmla="*/ 9 h 184"/>
                <a:gd name="T6" fmla="*/ 0 w 38"/>
                <a:gd name="T7" fmla="*/ 9 h 184"/>
                <a:gd name="T8" fmla="*/ 4 w 38"/>
                <a:gd name="T9" fmla="*/ 5 h 184"/>
                <a:gd name="T10" fmla="*/ 4 w 38"/>
                <a:gd name="T11" fmla="*/ 0 h 184"/>
                <a:gd name="T12" fmla="*/ 4 w 38"/>
                <a:gd name="T13" fmla="*/ 0 h 184"/>
                <a:gd name="T14" fmla="*/ 13 w 38"/>
                <a:gd name="T15" fmla="*/ 0 h 184"/>
                <a:gd name="T16" fmla="*/ 25 w 38"/>
                <a:gd name="T17" fmla="*/ 5 h 184"/>
                <a:gd name="T18" fmla="*/ 38 w 38"/>
                <a:gd name="T19" fmla="*/ 9 h 184"/>
                <a:gd name="T20" fmla="*/ 38 w 38"/>
                <a:gd name="T21" fmla="*/ 42 h 184"/>
                <a:gd name="T22" fmla="*/ 38 w 38"/>
                <a:gd name="T23" fmla="*/ 71 h 184"/>
                <a:gd name="T24" fmla="*/ 38 w 38"/>
                <a:gd name="T25" fmla="*/ 96 h 184"/>
                <a:gd name="T26" fmla="*/ 38 w 38"/>
                <a:gd name="T27" fmla="*/ 121 h 184"/>
                <a:gd name="T28" fmla="*/ 38 w 38"/>
                <a:gd name="T29" fmla="*/ 138 h 184"/>
                <a:gd name="T30" fmla="*/ 38 w 38"/>
                <a:gd name="T31" fmla="*/ 150 h 184"/>
                <a:gd name="T32" fmla="*/ 38 w 38"/>
                <a:gd name="T33" fmla="*/ 163 h 184"/>
                <a:gd name="T34" fmla="*/ 38 w 38"/>
                <a:gd name="T35" fmla="*/ 167 h 184"/>
                <a:gd name="T36" fmla="*/ 38 w 38"/>
                <a:gd name="T37" fmla="*/ 175 h 184"/>
                <a:gd name="T38" fmla="*/ 34 w 38"/>
                <a:gd name="T39" fmla="*/ 180 h 184"/>
                <a:gd name="T40" fmla="*/ 34 w 38"/>
                <a:gd name="T41" fmla="*/ 180 h 184"/>
                <a:gd name="T42" fmla="*/ 29 w 38"/>
                <a:gd name="T43" fmla="*/ 184 h 184"/>
                <a:gd name="T44" fmla="*/ 25 w 38"/>
                <a:gd name="T45" fmla="*/ 180 h 184"/>
                <a:gd name="T46" fmla="*/ 21 w 38"/>
                <a:gd name="T47" fmla="*/ 180 h 184"/>
                <a:gd name="T48" fmla="*/ 21 w 38"/>
                <a:gd name="T49" fmla="*/ 175 h 184"/>
                <a:gd name="T50" fmla="*/ 17 w 38"/>
                <a:gd name="T51" fmla="*/ 167 h 184"/>
                <a:gd name="T52" fmla="*/ 17 w 38"/>
                <a:gd name="T53" fmla="*/ 163 h 184"/>
                <a:gd name="T54" fmla="*/ 17 w 38"/>
                <a:gd name="T55" fmla="*/ 159 h 184"/>
                <a:gd name="T56" fmla="*/ 17 w 38"/>
                <a:gd name="T57" fmla="*/ 150 h 184"/>
                <a:gd name="T58" fmla="*/ 17 w 38"/>
                <a:gd name="T59" fmla="*/ 142 h 184"/>
                <a:gd name="T60" fmla="*/ 13 w 38"/>
                <a:gd name="T61" fmla="*/ 134 h 184"/>
                <a:gd name="T62" fmla="*/ 13 w 38"/>
                <a:gd name="T63" fmla="*/ 121 h 184"/>
                <a:gd name="T64" fmla="*/ 13 w 38"/>
                <a:gd name="T65" fmla="*/ 105 h 184"/>
                <a:gd name="T66" fmla="*/ 13 w 38"/>
                <a:gd name="T67" fmla="*/ 92 h 184"/>
                <a:gd name="T68" fmla="*/ 13 w 38"/>
                <a:gd name="T69" fmla="*/ 75 h 184"/>
                <a:gd name="T70" fmla="*/ 13 w 38"/>
                <a:gd name="T71" fmla="*/ 63 h 184"/>
                <a:gd name="T72" fmla="*/ 13 w 38"/>
                <a:gd name="T73" fmla="*/ 50 h 184"/>
                <a:gd name="T74" fmla="*/ 13 w 38"/>
                <a:gd name="T75" fmla="*/ 38 h 184"/>
                <a:gd name="T76" fmla="*/ 9 w 38"/>
                <a:gd name="T77" fmla="*/ 30 h 184"/>
                <a:gd name="T78" fmla="*/ 9 w 38"/>
                <a:gd name="T79" fmla="*/ 25 h 184"/>
                <a:gd name="T80" fmla="*/ 9 w 38"/>
                <a:gd name="T81" fmla="*/ 21 h 184"/>
                <a:gd name="T82" fmla="*/ 4 w 38"/>
                <a:gd name="T83" fmla="*/ 17 h 184"/>
                <a:gd name="T84" fmla="*/ 4 w 38"/>
                <a:gd name="T85" fmla="*/ 1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" h="184">
                  <a:moveTo>
                    <a:pt x="4" y="17"/>
                  </a:moveTo>
                  <a:lnTo>
                    <a:pt x="4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5" y="5"/>
                  </a:lnTo>
                  <a:lnTo>
                    <a:pt x="38" y="9"/>
                  </a:lnTo>
                  <a:lnTo>
                    <a:pt x="38" y="42"/>
                  </a:lnTo>
                  <a:lnTo>
                    <a:pt x="38" y="71"/>
                  </a:lnTo>
                  <a:lnTo>
                    <a:pt x="38" y="96"/>
                  </a:lnTo>
                  <a:lnTo>
                    <a:pt x="38" y="121"/>
                  </a:lnTo>
                  <a:lnTo>
                    <a:pt x="38" y="138"/>
                  </a:lnTo>
                  <a:lnTo>
                    <a:pt x="38" y="150"/>
                  </a:lnTo>
                  <a:lnTo>
                    <a:pt x="38" y="163"/>
                  </a:lnTo>
                  <a:lnTo>
                    <a:pt x="38" y="167"/>
                  </a:lnTo>
                  <a:lnTo>
                    <a:pt x="38" y="175"/>
                  </a:lnTo>
                  <a:lnTo>
                    <a:pt x="34" y="180"/>
                  </a:lnTo>
                  <a:lnTo>
                    <a:pt x="34" y="180"/>
                  </a:lnTo>
                  <a:lnTo>
                    <a:pt x="29" y="184"/>
                  </a:lnTo>
                  <a:lnTo>
                    <a:pt x="25" y="180"/>
                  </a:lnTo>
                  <a:lnTo>
                    <a:pt x="21" y="180"/>
                  </a:lnTo>
                  <a:lnTo>
                    <a:pt x="21" y="175"/>
                  </a:lnTo>
                  <a:lnTo>
                    <a:pt x="17" y="167"/>
                  </a:lnTo>
                  <a:lnTo>
                    <a:pt x="17" y="163"/>
                  </a:lnTo>
                  <a:lnTo>
                    <a:pt x="17" y="159"/>
                  </a:lnTo>
                  <a:lnTo>
                    <a:pt x="17" y="150"/>
                  </a:lnTo>
                  <a:lnTo>
                    <a:pt x="17" y="142"/>
                  </a:lnTo>
                  <a:lnTo>
                    <a:pt x="13" y="134"/>
                  </a:lnTo>
                  <a:lnTo>
                    <a:pt x="13" y="121"/>
                  </a:lnTo>
                  <a:lnTo>
                    <a:pt x="13" y="105"/>
                  </a:lnTo>
                  <a:lnTo>
                    <a:pt x="13" y="92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13" y="50"/>
                  </a:lnTo>
                  <a:lnTo>
                    <a:pt x="13" y="38"/>
                  </a:lnTo>
                  <a:lnTo>
                    <a:pt x="9" y="30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0">
              <a:extLst>
                <a:ext uri="{FF2B5EF4-FFF2-40B4-BE49-F238E27FC236}">
                  <a16:creationId xmlns:a16="http://schemas.microsoft.com/office/drawing/2014/main" id="{9F2943BD-39A2-4B90-B8F4-E7587D8AA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239" y="3357913"/>
              <a:ext cx="708063" cy="1300387"/>
            </a:xfrm>
            <a:custGeom>
              <a:avLst/>
              <a:gdLst>
                <a:gd name="T0" fmla="*/ 29 w 104"/>
                <a:gd name="T1" fmla="*/ 137 h 191"/>
                <a:gd name="T2" fmla="*/ 42 w 104"/>
                <a:gd name="T3" fmla="*/ 137 h 191"/>
                <a:gd name="T4" fmla="*/ 59 w 104"/>
                <a:gd name="T5" fmla="*/ 141 h 191"/>
                <a:gd name="T6" fmla="*/ 67 w 104"/>
                <a:gd name="T7" fmla="*/ 141 h 191"/>
                <a:gd name="T8" fmla="*/ 71 w 104"/>
                <a:gd name="T9" fmla="*/ 137 h 191"/>
                <a:gd name="T10" fmla="*/ 71 w 104"/>
                <a:gd name="T11" fmla="*/ 133 h 191"/>
                <a:gd name="T12" fmla="*/ 67 w 104"/>
                <a:gd name="T13" fmla="*/ 125 h 191"/>
                <a:gd name="T14" fmla="*/ 54 w 104"/>
                <a:gd name="T15" fmla="*/ 108 h 191"/>
                <a:gd name="T16" fmla="*/ 38 w 104"/>
                <a:gd name="T17" fmla="*/ 91 h 191"/>
                <a:gd name="T18" fmla="*/ 34 w 104"/>
                <a:gd name="T19" fmla="*/ 87 h 191"/>
                <a:gd name="T20" fmla="*/ 34 w 104"/>
                <a:gd name="T21" fmla="*/ 79 h 191"/>
                <a:gd name="T22" fmla="*/ 38 w 104"/>
                <a:gd name="T23" fmla="*/ 66 h 191"/>
                <a:gd name="T24" fmla="*/ 46 w 104"/>
                <a:gd name="T25" fmla="*/ 46 h 191"/>
                <a:gd name="T26" fmla="*/ 54 w 104"/>
                <a:gd name="T27" fmla="*/ 33 h 191"/>
                <a:gd name="T28" fmla="*/ 54 w 104"/>
                <a:gd name="T29" fmla="*/ 33 h 191"/>
                <a:gd name="T30" fmla="*/ 46 w 104"/>
                <a:gd name="T31" fmla="*/ 33 h 191"/>
                <a:gd name="T32" fmla="*/ 21 w 104"/>
                <a:gd name="T33" fmla="*/ 41 h 191"/>
                <a:gd name="T34" fmla="*/ 0 w 104"/>
                <a:gd name="T35" fmla="*/ 41 h 191"/>
                <a:gd name="T36" fmla="*/ 9 w 104"/>
                <a:gd name="T37" fmla="*/ 25 h 191"/>
                <a:gd name="T38" fmla="*/ 34 w 104"/>
                <a:gd name="T39" fmla="*/ 16 h 191"/>
                <a:gd name="T40" fmla="*/ 54 w 104"/>
                <a:gd name="T41" fmla="*/ 8 h 191"/>
                <a:gd name="T42" fmla="*/ 67 w 104"/>
                <a:gd name="T43" fmla="*/ 0 h 191"/>
                <a:gd name="T44" fmla="*/ 79 w 104"/>
                <a:gd name="T45" fmla="*/ 4 h 191"/>
                <a:gd name="T46" fmla="*/ 92 w 104"/>
                <a:gd name="T47" fmla="*/ 12 h 191"/>
                <a:gd name="T48" fmla="*/ 100 w 104"/>
                <a:gd name="T49" fmla="*/ 21 h 191"/>
                <a:gd name="T50" fmla="*/ 104 w 104"/>
                <a:gd name="T51" fmla="*/ 25 h 191"/>
                <a:gd name="T52" fmla="*/ 100 w 104"/>
                <a:gd name="T53" fmla="*/ 33 h 191"/>
                <a:gd name="T54" fmla="*/ 92 w 104"/>
                <a:gd name="T55" fmla="*/ 37 h 191"/>
                <a:gd name="T56" fmla="*/ 75 w 104"/>
                <a:gd name="T57" fmla="*/ 50 h 191"/>
                <a:gd name="T58" fmla="*/ 63 w 104"/>
                <a:gd name="T59" fmla="*/ 62 h 191"/>
                <a:gd name="T60" fmla="*/ 50 w 104"/>
                <a:gd name="T61" fmla="*/ 79 h 191"/>
                <a:gd name="T62" fmla="*/ 79 w 104"/>
                <a:gd name="T63" fmla="*/ 104 h 191"/>
                <a:gd name="T64" fmla="*/ 92 w 104"/>
                <a:gd name="T65" fmla="*/ 116 h 191"/>
                <a:gd name="T66" fmla="*/ 100 w 104"/>
                <a:gd name="T67" fmla="*/ 137 h 191"/>
                <a:gd name="T68" fmla="*/ 104 w 104"/>
                <a:gd name="T69" fmla="*/ 154 h 191"/>
                <a:gd name="T70" fmla="*/ 100 w 104"/>
                <a:gd name="T71" fmla="*/ 171 h 191"/>
                <a:gd name="T72" fmla="*/ 92 w 104"/>
                <a:gd name="T73" fmla="*/ 183 h 191"/>
                <a:gd name="T74" fmla="*/ 84 w 104"/>
                <a:gd name="T75" fmla="*/ 191 h 191"/>
                <a:gd name="T76" fmla="*/ 75 w 104"/>
                <a:gd name="T77" fmla="*/ 191 h 191"/>
                <a:gd name="T78" fmla="*/ 71 w 104"/>
                <a:gd name="T79" fmla="*/ 183 h 191"/>
                <a:gd name="T80" fmla="*/ 67 w 104"/>
                <a:gd name="T81" fmla="*/ 171 h 191"/>
                <a:gd name="T82" fmla="*/ 54 w 104"/>
                <a:gd name="T83" fmla="*/ 162 h 191"/>
                <a:gd name="T84" fmla="*/ 38 w 104"/>
                <a:gd name="T85" fmla="*/ 154 h 191"/>
                <a:gd name="T86" fmla="*/ 29 w 104"/>
                <a:gd name="T87" fmla="*/ 146 h 191"/>
                <a:gd name="T88" fmla="*/ 29 w 104"/>
                <a:gd name="T89" fmla="*/ 14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" h="191">
                  <a:moveTo>
                    <a:pt x="29" y="141"/>
                  </a:moveTo>
                  <a:lnTo>
                    <a:pt x="29" y="137"/>
                  </a:lnTo>
                  <a:lnTo>
                    <a:pt x="34" y="137"/>
                  </a:lnTo>
                  <a:lnTo>
                    <a:pt x="42" y="137"/>
                  </a:lnTo>
                  <a:lnTo>
                    <a:pt x="50" y="137"/>
                  </a:lnTo>
                  <a:lnTo>
                    <a:pt x="59" y="141"/>
                  </a:lnTo>
                  <a:lnTo>
                    <a:pt x="63" y="141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71" y="137"/>
                  </a:lnTo>
                  <a:lnTo>
                    <a:pt x="71" y="137"/>
                  </a:lnTo>
                  <a:lnTo>
                    <a:pt x="71" y="133"/>
                  </a:lnTo>
                  <a:lnTo>
                    <a:pt x="67" y="129"/>
                  </a:lnTo>
                  <a:lnTo>
                    <a:pt x="67" y="125"/>
                  </a:lnTo>
                  <a:lnTo>
                    <a:pt x="63" y="121"/>
                  </a:lnTo>
                  <a:lnTo>
                    <a:pt x="54" y="108"/>
                  </a:lnTo>
                  <a:lnTo>
                    <a:pt x="46" y="100"/>
                  </a:lnTo>
                  <a:lnTo>
                    <a:pt x="38" y="91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83"/>
                  </a:lnTo>
                  <a:lnTo>
                    <a:pt x="34" y="79"/>
                  </a:lnTo>
                  <a:lnTo>
                    <a:pt x="34" y="75"/>
                  </a:lnTo>
                  <a:lnTo>
                    <a:pt x="38" y="66"/>
                  </a:lnTo>
                  <a:lnTo>
                    <a:pt x="42" y="54"/>
                  </a:lnTo>
                  <a:lnTo>
                    <a:pt x="46" y="46"/>
                  </a:lnTo>
                  <a:lnTo>
                    <a:pt x="50" y="37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0" y="33"/>
                  </a:lnTo>
                  <a:lnTo>
                    <a:pt x="46" y="33"/>
                  </a:lnTo>
                  <a:lnTo>
                    <a:pt x="38" y="37"/>
                  </a:lnTo>
                  <a:lnTo>
                    <a:pt x="21" y="41"/>
                  </a:lnTo>
                  <a:lnTo>
                    <a:pt x="9" y="41"/>
                  </a:lnTo>
                  <a:lnTo>
                    <a:pt x="0" y="41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17" y="21"/>
                  </a:lnTo>
                  <a:lnTo>
                    <a:pt x="34" y="16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59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9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1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4" y="29"/>
                  </a:lnTo>
                  <a:lnTo>
                    <a:pt x="100" y="33"/>
                  </a:lnTo>
                  <a:lnTo>
                    <a:pt x="96" y="37"/>
                  </a:lnTo>
                  <a:lnTo>
                    <a:pt x="92" y="37"/>
                  </a:lnTo>
                  <a:lnTo>
                    <a:pt x="84" y="41"/>
                  </a:lnTo>
                  <a:lnTo>
                    <a:pt x="75" y="50"/>
                  </a:lnTo>
                  <a:lnTo>
                    <a:pt x="67" y="58"/>
                  </a:lnTo>
                  <a:lnTo>
                    <a:pt x="63" y="62"/>
                  </a:lnTo>
                  <a:lnTo>
                    <a:pt x="59" y="71"/>
                  </a:lnTo>
                  <a:lnTo>
                    <a:pt x="50" y="79"/>
                  </a:lnTo>
                  <a:lnTo>
                    <a:pt x="67" y="91"/>
                  </a:lnTo>
                  <a:lnTo>
                    <a:pt x="79" y="104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21"/>
                  </a:lnTo>
                  <a:lnTo>
                    <a:pt x="100" y="137"/>
                  </a:lnTo>
                  <a:lnTo>
                    <a:pt x="104" y="146"/>
                  </a:lnTo>
                  <a:lnTo>
                    <a:pt x="104" y="154"/>
                  </a:lnTo>
                  <a:lnTo>
                    <a:pt x="104" y="162"/>
                  </a:lnTo>
                  <a:lnTo>
                    <a:pt x="100" y="171"/>
                  </a:lnTo>
                  <a:lnTo>
                    <a:pt x="96" y="175"/>
                  </a:lnTo>
                  <a:lnTo>
                    <a:pt x="92" y="183"/>
                  </a:lnTo>
                  <a:lnTo>
                    <a:pt x="88" y="187"/>
                  </a:lnTo>
                  <a:lnTo>
                    <a:pt x="84" y="191"/>
                  </a:lnTo>
                  <a:lnTo>
                    <a:pt x="79" y="191"/>
                  </a:lnTo>
                  <a:lnTo>
                    <a:pt x="75" y="191"/>
                  </a:lnTo>
                  <a:lnTo>
                    <a:pt x="75" y="187"/>
                  </a:lnTo>
                  <a:lnTo>
                    <a:pt x="71" y="183"/>
                  </a:lnTo>
                  <a:lnTo>
                    <a:pt x="67" y="175"/>
                  </a:lnTo>
                  <a:lnTo>
                    <a:pt x="67" y="171"/>
                  </a:lnTo>
                  <a:lnTo>
                    <a:pt x="63" y="166"/>
                  </a:lnTo>
                  <a:lnTo>
                    <a:pt x="54" y="162"/>
                  </a:lnTo>
                  <a:lnTo>
                    <a:pt x="46" y="158"/>
                  </a:lnTo>
                  <a:lnTo>
                    <a:pt x="38" y="154"/>
                  </a:lnTo>
                  <a:lnTo>
                    <a:pt x="34" y="150"/>
                  </a:lnTo>
                  <a:lnTo>
                    <a:pt x="29" y="146"/>
                  </a:lnTo>
                  <a:lnTo>
                    <a:pt x="29" y="141"/>
                  </a:lnTo>
                  <a:lnTo>
                    <a:pt x="29" y="1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FEDE3DFC-03D4-4CB6-AB97-0CFB2B36BA55}"/>
              </a:ext>
            </a:extLst>
          </p:cNvPr>
          <p:cNvGrpSpPr/>
          <p:nvPr/>
        </p:nvGrpSpPr>
        <p:grpSpPr>
          <a:xfrm>
            <a:off x="6771034" y="2223931"/>
            <a:ext cx="2437372" cy="2410138"/>
            <a:chOff x="5653434" y="3385146"/>
            <a:chExt cx="2437372" cy="2410138"/>
          </a:xfrm>
        </p:grpSpPr>
        <p:sp>
          <p:nvSpPr>
            <p:cNvPr id="18" name="Freeform 81">
              <a:extLst>
                <a:ext uri="{FF2B5EF4-FFF2-40B4-BE49-F238E27FC236}">
                  <a16:creationId xmlns:a16="http://schemas.microsoft.com/office/drawing/2014/main" id="{2E5C97A3-1662-4104-ABC4-A3E7BBCE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094" y="3555351"/>
              <a:ext cx="483392" cy="483391"/>
            </a:xfrm>
            <a:custGeom>
              <a:avLst/>
              <a:gdLst>
                <a:gd name="T0" fmla="*/ 0 w 71"/>
                <a:gd name="T1" fmla="*/ 4 h 71"/>
                <a:gd name="T2" fmla="*/ 0 w 71"/>
                <a:gd name="T3" fmla="*/ 0 h 71"/>
                <a:gd name="T4" fmla="*/ 4 w 71"/>
                <a:gd name="T5" fmla="*/ 0 h 71"/>
                <a:gd name="T6" fmla="*/ 8 w 71"/>
                <a:gd name="T7" fmla="*/ 0 h 71"/>
                <a:gd name="T8" fmla="*/ 17 w 71"/>
                <a:gd name="T9" fmla="*/ 0 h 71"/>
                <a:gd name="T10" fmla="*/ 25 w 71"/>
                <a:gd name="T11" fmla="*/ 4 h 71"/>
                <a:gd name="T12" fmla="*/ 33 w 71"/>
                <a:gd name="T13" fmla="*/ 8 h 71"/>
                <a:gd name="T14" fmla="*/ 42 w 71"/>
                <a:gd name="T15" fmla="*/ 12 h 71"/>
                <a:gd name="T16" fmla="*/ 54 w 71"/>
                <a:gd name="T17" fmla="*/ 17 h 71"/>
                <a:gd name="T18" fmla="*/ 63 w 71"/>
                <a:gd name="T19" fmla="*/ 25 h 71"/>
                <a:gd name="T20" fmla="*/ 67 w 71"/>
                <a:gd name="T21" fmla="*/ 33 h 71"/>
                <a:gd name="T22" fmla="*/ 71 w 71"/>
                <a:gd name="T23" fmla="*/ 37 h 71"/>
                <a:gd name="T24" fmla="*/ 71 w 71"/>
                <a:gd name="T25" fmla="*/ 46 h 71"/>
                <a:gd name="T26" fmla="*/ 71 w 71"/>
                <a:gd name="T27" fmla="*/ 58 h 71"/>
                <a:gd name="T28" fmla="*/ 67 w 71"/>
                <a:gd name="T29" fmla="*/ 62 h 71"/>
                <a:gd name="T30" fmla="*/ 67 w 71"/>
                <a:gd name="T31" fmla="*/ 62 h 71"/>
                <a:gd name="T32" fmla="*/ 58 w 71"/>
                <a:gd name="T33" fmla="*/ 67 h 71"/>
                <a:gd name="T34" fmla="*/ 54 w 71"/>
                <a:gd name="T35" fmla="*/ 71 h 71"/>
                <a:gd name="T36" fmla="*/ 54 w 71"/>
                <a:gd name="T37" fmla="*/ 67 h 71"/>
                <a:gd name="T38" fmla="*/ 46 w 71"/>
                <a:gd name="T39" fmla="*/ 62 h 71"/>
                <a:gd name="T40" fmla="*/ 38 w 71"/>
                <a:gd name="T41" fmla="*/ 54 h 71"/>
                <a:gd name="T42" fmla="*/ 29 w 71"/>
                <a:gd name="T43" fmla="*/ 46 h 71"/>
                <a:gd name="T44" fmla="*/ 21 w 71"/>
                <a:gd name="T45" fmla="*/ 33 h 71"/>
                <a:gd name="T46" fmla="*/ 13 w 71"/>
                <a:gd name="T47" fmla="*/ 25 h 71"/>
                <a:gd name="T48" fmla="*/ 4 w 71"/>
                <a:gd name="T49" fmla="*/ 21 h 71"/>
                <a:gd name="T50" fmla="*/ 4 w 71"/>
                <a:gd name="T51" fmla="*/ 17 h 71"/>
                <a:gd name="T52" fmla="*/ 0 w 71"/>
                <a:gd name="T53" fmla="*/ 8 h 71"/>
                <a:gd name="T54" fmla="*/ 0 w 71"/>
                <a:gd name="T55" fmla="*/ 4 h 71"/>
                <a:gd name="T56" fmla="*/ 0 w 71"/>
                <a:gd name="T57" fmla="*/ 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1" h="71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2" y="12"/>
                  </a:lnTo>
                  <a:lnTo>
                    <a:pt x="54" y="17"/>
                  </a:lnTo>
                  <a:lnTo>
                    <a:pt x="63" y="25"/>
                  </a:lnTo>
                  <a:lnTo>
                    <a:pt x="67" y="33"/>
                  </a:lnTo>
                  <a:lnTo>
                    <a:pt x="71" y="37"/>
                  </a:lnTo>
                  <a:lnTo>
                    <a:pt x="71" y="46"/>
                  </a:lnTo>
                  <a:lnTo>
                    <a:pt x="71" y="58"/>
                  </a:lnTo>
                  <a:lnTo>
                    <a:pt x="67" y="62"/>
                  </a:lnTo>
                  <a:lnTo>
                    <a:pt x="67" y="62"/>
                  </a:lnTo>
                  <a:lnTo>
                    <a:pt x="58" y="67"/>
                  </a:lnTo>
                  <a:lnTo>
                    <a:pt x="54" y="71"/>
                  </a:lnTo>
                  <a:lnTo>
                    <a:pt x="54" y="67"/>
                  </a:lnTo>
                  <a:lnTo>
                    <a:pt x="46" y="62"/>
                  </a:lnTo>
                  <a:lnTo>
                    <a:pt x="38" y="54"/>
                  </a:lnTo>
                  <a:lnTo>
                    <a:pt x="29" y="46"/>
                  </a:lnTo>
                  <a:lnTo>
                    <a:pt x="21" y="33"/>
                  </a:lnTo>
                  <a:lnTo>
                    <a:pt x="13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2">
              <a:extLst>
                <a:ext uri="{FF2B5EF4-FFF2-40B4-BE49-F238E27FC236}">
                  <a16:creationId xmlns:a16="http://schemas.microsoft.com/office/drawing/2014/main" id="{F03F4EA4-79E9-44D9-9602-A40B2E31C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4679" y="4351925"/>
              <a:ext cx="1307194" cy="1075711"/>
            </a:xfrm>
            <a:custGeom>
              <a:avLst/>
              <a:gdLst>
                <a:gd name="T0" fmla="*/ 17 w 192"/>
                <a:gd name="T1" fmla="*/ 158 h 158"/>
                <a:gd name="T2" fmla="*/ 12 w 192"/>
                <a:gd name="T3" fmla="*/ 150 h 158"/>
                <a:gd name="T4" fmla="*/ 4 w 192"/>
                <a:gd name="T5" fmla="*/ 141 h 158"/>
                <a:gd name="T6" fmla="*/ 0 w 192"/>
                <a:gd name="T7" fmla="*/ 129 h 158"/>
                <a:gd name="T8" fmla="*/ 4 w 192"/>
                <a:gd name="T9" fmla="*/ 125 h 158"/>
                <a:gd name="T10" fmla="*/ 12 w 192"/>
                <a:gd name="T11" fmla="*/ 112 h 158"/>
                <a:gd name="T12" fmla="*/ 17 w 192"/>
                <a:gd name="T13" fmla="*/ 100 h 158"/>
                <a:gd name="T14" fmla="*/ 17 w 192"/>
                <a:gd name="T15" fmla="*/ 83 h 158"/>
                <a:gd name="T16" fmla="*/ 21 w 192"/>
                <a:gd name="T17" fmla="*/ 58 h 158"/>
                <a:gd name="T18" fmla="*/ 17 w 192"/>
                <a:gd name="T19" fmla="*/ 8 h 158"/>
                <a:gd name="T20" fmla="*/ 54 w 192"/>
                <a:gd name="T21" fmla="*/ 16 h 158"/>
                <a:gd name="T22" fmla="*/ 50 w 192"/>
                <a:gd name="T23" fmla="*/ 41 h 158"/>
                <a:gd name="T24" fmla="*/ 50 w 192"/>
                <a:gd name="T25" fmla="*/ 66 h 158"/>
                <a:gd name="T26" fmla="*/ 46 w 192"/>
                <a:gd name="T27" fmla="*/ 83 h 158"/>
                <a:gd name="T28" fmla="*/ 46 w 192"/>
                <a:gd name="T29" fmla="*/ 100 h 158"/>
                <a:gd name="T30" fmla="*/ 42 w 192"/>
                <a:gd name="T31" fmla="*/ 108 h 158"/>
                <a:gd name="T32" fmla="*/ 46 w 192"/>
                <a:gd name="T33" fmla="*/ 112 h 158"/>
                <a:gd name="T34" fmla="*/ 50 w 192"/>
                <a:gd name="T35" fmla="*/ 108 h 158"/>
                <a:gd name="T36" fmla="*/ 63 w 192"/>
                <a:gd name="T37" fmla="*/ 108 h 158"/>
                <a:gd name="T38" fmla="*/ 75 w 192"/>
                <a:gd name="T39" fmla="*/ 108 h 158"/>
                <a:gd name="T40" fmla="*/ 104 w 192"/>
                <a:gd name="T41" fmla="*/ 104 h 158"/>
                <a:gd name="T42" fmla="*/ 138 w 192"/>
                <a:gd name="T43" fmla="*/ 100 h 158"/>
                <a:gd name="T44" fmla="*/ 163 w 192"/>
                <a:gd name="T45" fmla="*/ 100 h 158"/>
                <a:gd name="T46" fmla="*/ 175 w 192"/>
                <a:gd name="T47" fmla="*/ 100 h 158"/>
                <a:gd name="T48" fmla="*/ 188 w 192"/>
                <a:gd name="T49" fmla="*/ 116 h 158"/>
                <a:gd name="T50" fmla="*/ 192 w 192"/>
                <a:gd name="T51" fmla="*/ 125 h 158"/>
                <a:gd name="T52" fmla="*/ 192 w 192"/>
                <a:gd name="T53" fmla="*/ 129 h 158"/>
                <a:gd name="T54" fmla="*/ 179 w 192"/>
                <a:gd name="T55" fmla="*/ 133 h 158"/>
                <a:gd name="T56" fmla="*/ 158 w 192"/>
                <a:gd name="T57" fmla="*/ 133 h 158"/>
                <a:gd name="T58" fmla="*/ 133 w 192"/>
                <a:gd name="T59" fmla="*/ 133 h 158"/>
                <a:gd name="T60" fmla="*/ 104 w 192"/>
                <a:gd name="T61" fmla="*/ 133 h 158"/>
                <a:gd name="T62" fmla="*/ 75 w 192"/>
                <a:gd name="T63" fmla="*/ 133 h 158"/>
                <a:gd name="T64" fmla="*/ 58 w 192"/>
                <a:gd name="T65" fmla="*/ 137 h 158"/>
                <a:gd name="T66" fmla="*/ 46 w 192"/>
                <a:gd name="T67" fmla="*/ 145 h 158"/>
                <a:gd name="T68" fmla="*/ 33 w 192"/>
                <a:gd name="T69" fmla="*/ 154 h 158"/>
                <a:gd name="T70" fmla="*/ 21 w 192"/>
                <a:gd name="T7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58">
                  <a:moveTo>
                    <a:pt x="21" y="158"/>
                  </a:moveTo>
                  <a:lnTo>
                    <a:pt x="17" y="158"/>
                  </a:lnTo>
                  <a:lnTo>
                    <a:pt x="17" y="154"/>
                  </a:lnTo>
                  <a:lnTo>
                    <a:pt x="12" y="150"/>
                  </a:lnTo>
                  <a:lnTo>
                    <a:pt x="8" y="145"/>
                  </a:lnTo>
                  <a:lnTo>
                    <a:pt x="4" y="141"/>
                  </a:lnTo>
                  <a:lnTo>
                    <a:pt x="4" y="137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4" y="125"/>
                  </a:lnTo>
                  <a:lnTo>
                    <a:pt x="8" y="116"/>
                  </a:lnTo>
                  <a:lnTo>
                    <a:pt x="12" y="112"/>
                  </a:lnTo>
                  <a:lnTo>
                    <a:pt x="17" y="104"/>
                  </a:lnTo>
                  <a:lnTo>
                    <a:pt x="17" y="100"/>
                  </a:lnTo>
                  <a:lnTo>
                    <a:pt x="17" y="91"/>
                  </a:lnTo>
                  <a:lnTo>
                    <a:pt x="17" y="83"/>
                  </a:lnTo>
                  <a:lnTo>
                    <a:pt x="17" y="75"/>
                  </a:lnTo>
                  <a:lnTo>
                    <a:pt x="21" y="58"/>
                  </a:lnTo>
                  <a:lnTo>
                    <a:pt x="21" y="41"/>
                  </a:lnTo>
                  <a:lnTo>
                    <a:pt x="17" y="8"/>
                  </a:lnTo>
                  <a:lnTo>
                    <a:pt x="54" y="0"/>
                  </a:lnTo>
                  <a:lnTo>
                    <a:pt x="54" y="16"/>
                  </a:lnTo>
                  <a:lnTo>
                    <a:pt x="50" y="29"/>
                  </a:lnTo>
                  <a:lnTo>
                    <a:pt x="50" y="41"/>
                  </a:lnTo>
                  <a:lnTo>
                    <a:pt x="50" y="54"/>
                  </a:lnTo>
                  <a:lnTo>
                    <a:pt x="50" y="66"/>
                  </a:lnTo>
                  <a:lnTo>
                    <a:pt x="46" y="75"/>
                  </a:lnTo>
                  <a:lnTo>
                    <a:pt x="46" y="83"/>
                  </a:lnTo>
                  <a:lnTo>
                    <a:pt x="46" y="87"/>
                  </a:lnTo>
                  <a:lnTo>
                    <a:pt x="46" y="100"/>
                  </a:lnTo>
                  <a:lnTo>
                    <a:pt x="46" y="108"/>
                  </a:lnTo>
                  <a:lnTo>
                    <a:pt x="42" y="108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50" y="108"/>
                  </a:lnTo>
                  <a:lnTo>
                    <a:pt x="54" y="108"/>
                  </a:lnTo>
                  <a:lnTo>
                    <a:pt x="63" y="108"/>
                  </a:lnTo>
                  <a:lnTo>
                    <a:pt x="67" y="108"/>
                  </a:lnTo>
                  <a:lnTo>
                    <a:pt x="75" y="108"/>
                  </a:lnTo>
                  <a:lnTo>
                    <a:pt x="88" y="104"/>
                  </a:lnTo>
                  <a:lnTo>
                    <a:pt x="104" y="104"/>
                  </a:lnTo>
                  <a:lnTo>
                    <a:pt x="121" y="104"/>
                  </a:lnTo>
                  <a:lnTo>
                    <a:pt x="138" y="100"/>
                  </a:lnTo>
                  <a:lnTo>
                    <a:pt x="146" y="100"/>
                  </a:lnTo>
                  <a:lnTo>
                    <a:pt x="163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83" y="108"/>
                  </a:lnTo>
                  <a:lnTo>
                    <a:pt x="188" y="116"/>
                  </a:lnTo>
                  <a:lnTo>
                    <a:pt x="192" y="125"/>
                  </a:lnTo>
                  <a:lnTo>
                    <a:pt x="192" y="125"/>
                  </a:lnTo>
                  <a:lnTo>
                    <a:pt x="192" y="129"/>
                  </a:lnTo>
                  <a:lnTo>
                    <a:pt x="192" y="129"/>
                  </a:lnTo>
                  <a:lnTo>
                    <a:pt x="188" y="133"/>
                  </a:lnTo>
                  <a:lnTo>
                    <a:pt x="179" y="133"/>
                  </a:lnTo>
                  <a:lnTo>
                    <a:pt x="167" y="133"/>
                  </a:lnTo>
                  <a:lnTo>
                    <a:pt x="158" y="133"/>
                  </a:lnTo>
                  <a:lnTo>
                    <a:pt x="150" y="133"/>
                  </a:lnTo>
                  <a:lnTo>
                    <a:pt x="133" y="133"/>
                  </a:lnTo>
                  <a:lnTo>
                    <a:pt x="117" y="133"/>
                  </a:lnTo>
                  <a:lnTo>
                    <a:pt x="104" y="133"/>
                  </a:lnTo>
                  <a:lnTo>
                    <a:pt x="92" y="133"/>
                  </a:lnTo>
                  <a:lnTo>
                    <a:pt x="75" y="133"/>
                  </a:lnTo>
                  <a:lnTo>
                    <a:pt x="63" y="137"/>
                  </a:lnTo>
                  <a:lnTo>
                    <a:pt x="58" y="137"/>
                  </a:lnTo>
                  <a:lnTo>
                    <a:pt x="50" y="141"/>
                  </a:lnTo>
                  <a:lnTo>
                    <a:pt x="46" y="145"/>
                  </a:lnTo>
                  <a:lnTo>
                    <a:pt x="38" y="150"/>
                  </a:lnTo>
                  <a:lnTo>
                    <a:pt x="33" y="154"/>
                  </a:lnTo>
                  <a:lnTo>
                    <a:pt x="29" y="158"/>
                  </a:lnTo>
                  <a:lnTo>
                    <a:pt x="21" y="158"/>
                  </a:lnTo>
                  <a:lnTo>
                    <a:pt x="21" y="1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3">
              <a:extLst>
                <a:ext uri="{FF2B5EF4-FFF2-40B4-BE49-F238E27FC236}">
                  <a16:creationId xmlns:a16="http://schemas.microsoft.com/office/drawing/2014/main" id="{EFB48CDB-B9CC-447E-B61B-68D8FC28B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730" y="4147676"/>
              <a:ext cx="1702076" cy="374459"/>
            </a:xfrm>
            <a:custGeom>
              <a:avLst/>
              <a:gdLst>
                <a:gd name="T0" fmla="*/ 213 w 250"/>
                <a:gd name="T1" fmla="*/ 34 h 55"/>
                <a:gd name="T2" fmla="*/ 196 w 250"/>
                <a:gd name="T3" fmla="*/ 34 h 55"/>
                <a:gd name="T4" fmla="*/ 175 w 250"/>
                <a:gd name="T5" fmla="*/ 38 h 55"/>
                <a:gd name="T6" fmla="*/ 134 w 250"/>
                <a:gd name="T7" fmla="*/ 42 h 55"/>
                <a:gd name="T8" fmla="*/ 117 w 250"/>
                <a:gd name="T9" fmla="*/ 46 h 55"/>
                <a:gd name="T10" fmla="*/ 96 w 250"/>
                <a:gd name="T11" fmla="*/ 46 h 55"/>
                <a:gd name="T12" fmla="*/ 80 w 250"/>
                <a:gd name="T13" fmla="*/ 50 h 55"/>
                <a:gd name="T14" fmla="*/ 63 w 250"/>
                <a:gd name="T15" fmla="*/ 50 h 55"/>
                <a:gd name="T16" fmla="*/ 50 w 250"/>
                <a:gd name="T17" fmla="*/ 55 h 55"/>
                <a:gd name="T18" fmla="*/ 38 w 250"/>
                <a:gd name="T19" fmla="*/ 55 h 55"/>
                <a:gd name="T20" fmla="*/ 34 w 250"/>
                <a:gd name="T21" fmla="*/ 55 h 55"/>
                <a:gd name="T22" fmla="*/ 29 w 250"/>
                <a:gd name="T23" fmla="*/ 55 h 55"/>
                <a:gd name="T24" fmla="*/ 21 w 250"/>
                <a:gd name="T25" fmla="*/ 50 h 55"/>
                <a:gd name="T26" fmla="*/ 17 w 250"/>
                <a:gd name="T27" fmla="*/ 50 h 55"/>
                <a:gd name="T28" fmla="*/ 13 w 250"/>
                <a:gd name="T29" fmla="*/ 46 h 55"/>
                <a:gd name="T30" fmla="*/ 9 w 250"/>
                <a:gd name="T31" fmla="*/ 46 h 55"/>
                <a:gd name="T32" fmla="*/ 4 w 250"/>
                <a:gd name="T33" fmla="*/ 42 h 55"/>
                <a:gd name="T34" fmla="*/ 0 w 250"/>
                <a:gd name="T35" fmla="*/ 38 h 55"/>
                <a:gd name="T36" fmla="*/ 0 w 250"/>
                <a:gd name="T37" fmla="*/ 38 h 55"/>
                <a:gd name="T38" fmla="*/ 4 w 250"/>
                <a:gd name="T39" fmla="*/ 34 h 55"/>
                <a:gd name="T40" fmla="*/ 4 w 250"/>
                <a:gd name="T41" fmla="*/ 34 h 55"/>
                <a:gd name="T42" fmla="*/ 9 w 250"/>
                <a:gd name="T43" fmla="*/ 34 h 55"/>
                <a:gd name="T44" fmla="*/ 9 w 250"/>
                <a:gd name="T45" fmla="*/ 34 h 55"/>
                <a:gd name="T46" fmla="*/ 13 w 250"/>
                <a:gd name="T47" fmla="*/ 30 h 55"/>
                <a:gd name="T48" fmla="*/ 21 w 250"/>
                <a:gd name="T49" fmla="*/ 30 h 55"/>
                <a:gd name="T50" fmla="*/ 25 w 250"/>
                <a:gd name="T51" fmla="*/ 30 h 55"/>
                <a:gd name="T52" fmla="*/ 34 w 250"/>
                <a:gd name="T53" fmla="*/ 30 h 55"/>
                <a:gd name="T54" fmla="*/ 46 w 250"/>
                <a:gd name="T55" fmla="*/ 25 h 55"/>
                <a:gd name="T56" fmla="*/ 59 w 250"/>
                <a:gd name="T57" fmla="*/ 25 h 55"/>
                <a:gd name="T58" fmla="*/ 71 w 250"/>
                <a:gd name="T59" fmla="*/ 25 h 55"/>
                <a:gd name="T60" fmla="*/ 96 w 250"/>
                <a:gd name="T61" fmla="*/ 21 h 55"/>
                <a:gd name="T62" fmla="*/ 121 w 250"/>
                <a:gd name="T63" fmla="*/ 17 h 55"/>
                <a:gd name="T64" fmla="*/ 142 w 250"/>
                <a:gd name="T65" fmla="*/ 13 h 55"/>
                <a:gd name="T66" fmla="*/ 159 w 250"/>
                <a:gd name="T67" fmla="*/ 9 h 55"/>
                <a:gd name="T68" fmla="*/ 175 w 250"/>
                <a:gd name="T69" fmla="*/ 5 h 55"/>
                <a:gd name="T70" fmla="*/ 188 w 250"/>
                <a:gd name="T71" fmla="*/ 0 h 55"/>
                <a:gd name="T72" fmla="*/ 200 w 250"/>
                <a:gd name="T73" fmla="*/ 0 h 55"/>
                <a:gd name="T74" fmla="*/ 209 w 250"/>
                <a:gd name="T75" fmla="*/ 0 h 55"/>
                <a:gd name="T76" fmla="*/ 225 w 250"/>
                <a:gd name="T77" fmla="*/ 0 h 55"/>
                <a:gd name="T78" fmla="*/ 238 w 250"/>
                <a:gd name="T79" fmla="*/ 5 h 55"/>
                <a:gd name="T80" fmla="*/ 242 w 250"/>
                <a:gd name="T81" fmla="*/ 5 h 55"/>
                <a:gd name="T82" fmla="*/ 246 w 250"/>
                <a:gd name="T83" fmla="*/ 9 h 55"/>
                <a:gd name="T84" fmla="*/ 246 w 250"/>
                <a:gd name="T85" fmla="*/ 13 h 55"/>
                <a:gd name="T86" fmla="*/ 250 w 250"/>
                <a:gd name="T87" fmla="*/ 17 h 55"/>
                <a:gd name="T88" fmla="*/ 246 w 250"/>
                <a:gd name="T89" fmla="*/ 17 h 55"/>
                <a:gd name="T90" fmla="*/ 246 w 250"/>
                <a:gd name="T91" fmla="*/ 21 h 55"/>
                <a:gd name="T92" fmla="*/ 242 w 250"/>
                <a:gd name="T93" fmla="*/ 21 h 55"/>
                <a:gd name="T94" fmla="*/ 242 w 250"/>
                <a:gd name="T95" fmla="*/ 25 h 55"/>
                <a:gd name="T96" fmla="*/ 234 w 250"/>
                <a:gd name="T97" fmla="*/ 25 h 55"/>
                <a:gd name="T98" fmla="*/ 230 w 250"/>
                <a:gd name="T99" fmla="*/ 30 h 55"/>
                <a:gd name="T100" fmla="*/ 221 w 250"/>
                <a:gd name="T101" fmla="*/ 30 h 55"/>
                <a:gd name="T102" fmla="*/ 213 w 250"/>
                <a:gd name="T103" fmla="*/ 34 h 55"/>
                <a:gd name="T104" fmla="*/ 213 w 250"/>
                <a:gd name="T105" fmla="*/ 3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0" h="55">
                  <a:moveTo>
                    <a:pt x="213" y="34"/>
                  </a:moveTo>
                  <a:lnTo>
                    <a:pt x="196" y="34"/>
                  </a:lnTo>
                  <a:lnTo>
                    <a:pt x="175" y="38"/>
                  </a:lnTo>
                  <a:lnTo>
                    <a:pt x="134" y="42"/>
                  </a:lnTo>
                  <a:lnTo>
                    <a:pt x="117" y="46"/>
                  </a:lnTo>
                  <a:lnTo>
                    <a:pt x="96" y="46"/>
                  </a:lnTo>
                  <a:lnTo>
                    <a:pt x="80" y="50"/>
                  </a:lnTo>
                  <a:lnTo>
                    <a:pt x="63" y="50"/>
                  </a:lnTo>
                  <a:lnTo>
                    <a:pt x="50" y="55"/>
                  </a:lnTo>
                  <a:lnTo>
                    <a:pt x="38" y="55"/>
                  </a:lnTo>
                  <a:lnTo>
                    <a:pt x="34" y="55"/>
                  </a:lnTo>
                  <a:lnTo>
                    <a:pt x="29" y="55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3" y="30"/>
                  </a:lnTo>
                  <a:lnTo>
                    <a:pt x="21" y="30"/>
                  </a:lnTo>
                  <a:lnTo>
                    <a:pt x="25" y="30"/>
                  </a:lnTo>
                  <a:lnTo>
                    <a:pt x="34" y="30"/>
                  </a:lnTo>
                  <a:lnTo>
                    <a:pt x="46" y="25"/>
                  </a:lnTo>
                  <a:lnTo>
                    <a:pt x="59" y="25"/>
                  </a:lnTo>
                  <a:lnTo>
                    <a:pt x="71" y="25"/>
                  </a:lnTo>
                  <a:lnTo>
                    <a:pt x="96" y="21"/>
                  </a:lnTo>
                  <a:lnTo>
                    <a:pt x="121" y="17"/>
                  </a:lnTo>
                  <a:lnTo>
                    <a:pt x="142" y="13"/>
                  </a:lnTo>
                  <a:lnTo>
                    <a:pt x="159" y="9"/>
                  </a:lnTo>
                  <a:lnTo>
                    <a:pt x="175" y="5"/>
                  </a:lnTo>
                  <a:lnTo>
                    <a:pt x="188" y="0"/>
                  </a:lnTo>
                  <a:lnTo>
                    <a:pt x="200" y="0"/>
                  </a:lnTo>
                  <a:lnTo>
                    <a:pt x="209" y="0"/>
                  </a:lnTo>
                  <a:lnTo>
                    <a:pt x="225" y="0"/>
                  </a:lnTo>
                  <a:lnTo>
                    <a:pt x="238" y="5"/>
                  </a:lnTo>
                  <a:lnTo>
                    <a:pt x="242" y="5"/>
                  </a:lnTo>
                  <a:lnTo>
                    <a:pt x="246" y="9"/>
                  </a:lnTo>
                  <a:lnTo>
                    <a:pt x="246" y="13"/>
                  </a:lnTo>
                  <a:lnTo>
                    <a:pt x="250" y="17"/>
                  </a:lnTo>
                  <a:lnTo>
                    <a:pt x="246" y="17"/>
                  </a:lnTo>
                  <a:lnTo>
                    <a:pt x="246" y="21"/>
                  </a:lnTo>
                  <a:lnTo>
                    <a:pt x="242" y="21"/>
                  </a:lnTo>
                  <a:lnTo>
                    <a:pt x="242" y="25"/>
                  </a:lnTo>
                  <a:lnTo>
                    <a:pt x="234" y="25"/>
                  </a:lnTo>
                  <a:lnTo>
                    <a:pt x="230" y="30"/>
                  </a:lnTo>
                  <a:lnTo>
                    <a:pt x="221" y="30"/>
                  </a:lnTo>
                  <a:lnTo>
                    <a:pt x="213" y="34"/>
                  </a:lnTo>
                  <a:lnTo>
                    <a:pt x="213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84">
              <a:extLst>
                <a:ext uri="{FF2B5EF4-FFF2-40B4-BE49-F238E27FC236}">
                  <a16:creationId xmlns:a16="http://schemas.microsoft.com/office/drawing/2014/main" id="{E7DA1D96-6DE6-4FDC-AAB1-8E504C13E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754" y="3923000"/>
              <a:ext cx="401692" cy="313182"/>
            </a:xfrm>
            <a:custGeom>
              <a:avLst/>
              <a:gdLst>
                <a:gd name="T0" fmla="*/ 46 w 59"/>
                <a:gd name="T1" fmla="*/ 8 h 46"/>
                <a:gd name="T2" fmla="*/ 50 w 59"/>
                <a:gd name="T3" fmla="*/ 13 h 46"/>
                <a:gd name="T4" fmla="*/ 55 w 59"/>
                <a:gd name="T5" fmla="*/ 17 h 46"/>
                <a:gd name="T6" fmla="*/ 59 w 59"/>
                <a:gd name="T7" fmla="*/ 21 h 46"/>
                <a:gd name="T8" fmla="*/ 59 w 59"/>
                <a:gd name="T9" fmla="*/ 29 h 46"/>
                <a:gd name="T10" fmla="*/ 59 w 59"/>
                <a:gd name="T11" fmla="*/ 38 h 46"/>
                <a:gd name="T12" fmla="*/ 55 w 59"/>
                <a:gd name="T13" fmla="*/ 42 h 46"/>
                <a:gd name="T14" fmla="*/ 55 w 59"/>
                <a:gd name="T15" fmla="*/ 46 h 46"/>
                <a:gd name="T16" fmla="*/ 50 w 59"/>
                <a:gd name="T17" fmla="*/ 46 h 46"/>
                <a:gd name="T18" fmla="*/ 46 w 59"/>
                <a:gd name="T19" fmla="*/ 46 h 46"/>
                <a:gd name="T20" fmla="*/ 42 w 59"/>
                <a:gd name="T21" fmla="*/ 46 h 46"/>
                <a:gd name="T22" fmla="*/ 38 w 59"/>
                <a:gd name="T23" fmla="*/ 42 h 46"/>
                <a:gd name="T24" fmla="*/ 34 w 59"/>
                <a:gd name="T25" fmla="*/ 38 h 46"/>
                <a:gd name="T26" fmla="*/ 25 w 59"/>
                <a:gd name="T27" fmla="*/ 33 h 46"/>
                <a:gd name="T28" fmla="*/ 17 w 59"/>
                <a:gd name="T29" fmla="*/ 25 h 46"/>
                <a:gd name="T30" fmla="*/ 9 w 59"/>
                <a:gd name="T31" fmla="*/ 13 h 46"/>
                <a:gd name="T32" fmla="*/ 0 w 59"/>
                <a:gd name="T33" fmla="*/ 4 h 46"/>
                <a:gd name="T34" fmla="*/ 13 w 59"/>
                <a:gd name="T35" fmla="*/ 0 h 46"/>
                <a:gd name="T36" fmla="*/ 25 w 59"/>
                <a:gd name="T37" fmla="*/ 0 h 46"/>
                <a:gd name="T38" fmla="*/ 38 w 59"/>
                <a:gd name="T39" fmla="*/ 4 h 46"/>
                <a:gd name="T40" fmla="*/ 46 w 59"/>
                <a:gd name="T41" fmla="*/ 8 h 46"/>
                <a:gd name="T42" fmla="*/ 46 w 59"/>
                <a:gd name="T43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46">
                  <a:moveTo>
                    <a:pt x="46" y="8"/>
                  </a:moveTo>
                  <a:lnTo>
                    <a:pt x="50" y="13"/>
                  </a:lnTo>
                  <a:lnTo>
                    <a:pt x="55" y="17"/>
                  </a:lnTo>
                  <a:lnTo>
                    <a:pt x="59" y="21"/>
                  </a:lnTo>
                  <a:lnTo>
                    <a:pt x="59" y="29"/>
                  </a:lnTo>
                  <a:lnTo>
                    <a:pt x="59" y="38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50" y="46"/>
                  </a:lnTo>
                  <a:lnTo>
                    <a:pt x="46" y="46"/>
                  </a:lnTo>
                  <a:lnTo>
                    <a:pt x="42" y="46"/>
                  </a:lnTo>
                  <a:lnTo>
                    <a:pt x="38" y="42"/>
                  </a:lnTo>
                  <a:lnTo>
                    <a:pt x="34" y="38"/>
                  </a:lnTo>
                  <a:lnTo>
                    <a:pt x="25" y="33"/>
                  </a:lnTo>
                  <a:lnTo>
                    <a:pt x="17" y="25"/>
                  </a:lnTo>
                  <a:lnTo>
                    <a:pt x="9" y="13"/>
                  </a:lnTo>
                  <a:lnTo>
                    <a:pt x="0" y="4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8" y="4"/>
                  </a:lnTo>
                  <a:lnTo>
                    <a:pt x="46" y="8"/>
                  </a:lnTo>
                  <a:lnTo>
                    <a:pt x="46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5">
              <a:extLst>
                <a:ext uri="{FF2B5EF4-FFF2-40B4-BE49-F238E27FC236}">
                  <a16:creationId xmlns:a16="http://schemas.microsoft.com/office/drawing/2014/main" id="{D7C21B32-858E-4439-8DE2-9ECDB48FB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15" y="3385146"/>
              <a:ext cx="313182" cy="2410138"/>
            </a:xfrm>
            <a:custGeom>
              <a:avLst/>
              <a:gdLst>
                <a:gd name="T0" fmla="*/ 17 w 46"/>
                <a:gd name="T1" fmla="*/ 354 h 354"/>
                <a:gd name="T2" fmla="*/ 13 w 46"/>
                <a:gd name="T3" fmla="*/ 346 h 354"/>
                <a:gd name="T4" fmla="*/ 4 w 46"/>
                <a:gd name="T5" fmla="*/ 329 h 354"/>
                <a:gd name="T6" fmla="*/ 0 w 46"/>
                <a:gd name="T7" fmla="*/ 317 h 354"/>
                <a:gd name="T8" fmla="*/ 0 w 46"/>
                <a:gd name="T9" fmla="*/ 312 h 354"/>
                <a:gd name="T10" fmla="*/ 0 w 46"/>
                <a:gd name="T11" fmla="*/ 304 h 354"/>
                <a:gd name="T12" fmla="*/ 4 w 46"/>
                <a:gd name="T13" fmla="*/ 292 h 354"/>
                <a:gd name="T14" fmla="*/ 4 w 46"/>
                <a:gd name="T15" fmla="*/ 279 h 354"/>
                <a:gd name="T16" fmla="*/ 9 w 46"/>
                <a:gd name="T17" fmla="*/ 258 h 354"/>
                <a:gd name="T18" fmla="*/ 13 w 46"/>
                <a:gd name="T19" fmla="*/ 233 h 354"/>
                <a:gd name="T20" fmla="*/ 13 w 46"/>
                <a:gd name="T21" fmla="*/ 200 h 354"/>
                <a:gd name="T22" fmla="*/ 13 w 46"/>
                <a:gd name="T23" fmla="*/ 162 h 354"/>
                <a:gd name="T24" fmla="*/ 13 w 46"/>
                <a:gd name="T25" fmla="*/ 121 h 354"/>
                <a:gd name="T26" fmla="*/ 13 w 46"/>
                <a:gd name="T27" fmla="*/ 87 h 354"/>
                <a:gd name="T28" fmla="*/ 13 w 46"/>
                <a:gd name="T29" fmla="*/ 58 h 354"/>
                <a:gd name="T30" fmla="*/ 13 w 46"/>
                <a:gd name="T31" fmla="*/ 42 h 354"/>
                <a:gd name="T32" fmla="*/ 9 w 46"/>
                <a:gd name="T33" fmla="*/ 29 h 354"/>
                <a:gd name="T34" fmla="*/ 4 w 46"/>
                <a:gd name="T35" fmla="*/ 21 h 354"/>
                <a:gd name="T36" fmla="*/ 0 w 46"/>
                <a:gd name="T37" fmla="*/ 12 h 354"/>
                <a:gd name="T38" fmla="*/ 0 w 46"/>
                <a:gd name="T39" fmla="*/ 8 h 354"/>
                <a:gd name="T40" fmla="*/ 4 w 46"/>
                <a:gd name="T41" fmla="*/ 0 h 354"/>
                <a:gd name="T42" fmla="*/ 13 w 46"/>
                <a:gd name="T43" fmla="*/ 0 h 354"/>
                <a:gd name="T44" fmla="*/ 29 w 46"/>
                <a:gd name="T45" fmla="*/ 4 h 354"/>
                <a:gd name="T46" fmla="*/ 42 w 46"/>
                <a:gd name="T47" fmla="*/ 12 h 354"/>
                <a:gd name="T48" fmla="*/ 46 w 46"/>
                <a:gd name="T49" fmla="*/ 25 h 354"/>
                <a:gd name="T50" fmla="*/ 46 w 46"/>
                <a:gd name="T51" fmla="*/ 33 h 354"/>
                <a:gd name="T52" fmla="*/ 42 w 46"/>
                <a:gd name="T53" fmla="*/ 42 h 354"/>
                <a:gd name="T54" fmla="*/ 42 w 46"/>
                <a:gd name="T55" fmla="*/ 58 h 354"/>
                <a:gd name="T56" fmla="*/ 42 w 46"/>
                <a:gd name="T57" fmla="*/ 83 h 354"/>
                <a:gd name="T58" fmla="*/ 38 w 46"/>
                <a:gd name="T59" fmla="*/ 125 h 354"/>
                <a:gd name="T60" fmla="*/ 38 w 46"/>
                <a:gd name="T61" fmla="*/ 200 h 354"/>
                <a:gd name="T62" fmla="*/ 38 w 46"/>
                <a:gd name="T63" fmla="*/ 258 h 354"/>
                <a:gd name="T64" fmla="*/ 34 w 46"/>
                <a:gd name="T65" fmla="*/ 292 h 354"/>
                <a:gd name="T66" fmla="*/ 34 w 46"/>
                <a:gd name="T67" fmla="*/ 317 h 354"/>
                <a:gd name="T68" fmla="*/ 34 w 46"/>
                <a:gd name="T69" fmla="*/ 333 h 354"/>
                <a:gd name="T70" fmla="*/ 29 w 46"/>
                <a:gd name="T71" fmla="*/ 346 h 354"/>
                <a:gd name="T72" fmla="*/ 25 w 46"/>
                <a:gd name="T73" fmla="*/ 354 h 354"/>
                <a:gd name="T74" fmla="*/ 21 w 46"/>
                <a:gd name="T75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354">
                  <a:moveTo>
                    <a:pt x="21" y="354"/>
                  </a:moveTo>
                  <a:lnTo>
                    <a:pt x="17" y="354"/>
                  </a:lnTo>
                  <a:lnTo>
                    <a:pt x="13" y="350"/>
                  </a:lnTo>
                  <a:lnTo>
                    <a:pt x="13" y="346"/>
                  </a:lnTo>
                  <a:lnTo>
                    <a:pt x="9" y="337"/>
                  </a:lnTo>
                  <a:lnTo>
                    <a:pt x="4" y="329"/>
                  </a:lnTo>
                  <a:lnTo>
                    <a:pt x="4" y="321"/>
                  </a:lnTo>
                  <a:lnTo>
                    <a:pt x="0" y="317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08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4" y="292"/>
                  </a:lnTo>
                  <a:lnTo>
                    <a:pt x="4" y="287"/>
                  </a:lnTo>
                  <a:lnTo>
                    <a:pt x="4" y="279"/>
                  </a:lnTo>
                  <a:lnTo>
                    <a:pt x="9" y="267"/>
                  </a:lnTo>
                  <a:lnTo>
                    <a:pt x="9" y="258"/>
                  </a:lnTo>
                  <a:lnTo>
                    <a:pt x="9" y="246"/>
                  </a:lnTo>
                  <a:lnTo>
                    <a:pt x="13" y="233"/>
                  </a:lnTo>
                  <a:lnTo>
                    <a:pt x="13" y="217"/>
                  </a:lnTo>
                  <a:lnTo>
                    <a:pt x="13" y="200"/>
                  </a:lnTo>
                  <a:lnTo>
                    <a:pt x="13" y="183"/>
                  </a:lnTo>
                  <a:lnTo>
                    <a:pt x="13" y="162"/>
                  </a:lnTo>
                  <a:lnTo>
                    <a:pt x="13" y="142"/>
                  </a:lnTo>
                  <a:lnTo>
                    <a:pt x="13" y="121"/>
                  </a:lnTo>
                  <a:lnTo>
                    <a:pt x="13" y="100"/>
                  </a:lnTo>
                  <a:lnTo>
                    <a:pt x="13" y="87"/>
                  </a:lnTo>
                  <a:lnTo>
                    <a:pt x="13" y="71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13" y="37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6" y="17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42" y="50"/>
                  </a:lnTo>
                  <a:lnTo>
                    <a:pt x="42" y="58"/>
                  </a:lnTo>
                  <a:lnTo>
                    <a:pt x="42" y="71"/>
                  </a:lnTo>
                  <a:lnTo>
                    <a:pt x="42" y="83"/>
                  </a:lnTo>
                  <a:lnTo>
                    <a:pt x="42" y="96"/>
                  </a:lnTo>
                  <a:lnTo>
                    <a:pt x="38" y="125"/>
                  </a:lnTo>
                  <a:lnTo>
                    <a:pt x="38" y="162"/>
                  </a:lnTo>
                  <a:lnTo>
                    <a:pt x="38" y="200"/>
                  </a:lnTo>
                  <a:lnTo>
                    <a:pt x="38" y="237"/>
                  </a:lnTo>
                  <a:lnTo>
                    <a:pt x="38" y="258"/>
                  </a:lnTo>
                  <a:lnTo>
                    <a:pt x="38" y="279"/>
                  </a:lnTo>
                  <a:lnTo>
                    <a:pt x="34" y="292"/>
                  </a:lnTo>
                  <a:lnTo>
                    <a:pt x="34" y="308"/>
                  </a:lnTo>
                  <a:lnTo>
                    <a:pt x="34" y="317"/>
                  </a:lnTo>
                  <a:lnTo>
                    <a:pt x="34" y="329"/>
                  </a:lnTo>
                  <a:lnTo>
                    <a:pt x="34" y="333"/>
                  </a:lnTo>
                  <a:lnTo>
                    <a:pt x="34" y="337"/>
                  </a:lnTo>
                  <a:lnTo>
                    <a:pt x="29" y="346"/>
                  </a:lnTo>
                  <a:lnTo>
                    <a:pt x="29" y="350"/>
                  </a:lnTo>
                  <a:lnTo>
                    <a:pt x="25" y="354"/>
                  </a:lnTo>
                  <a:lnTo>
                    <a:pt x="21" y="354"/>
                  </a:lnTo>
                  <a:lnTo>
                    <a:pt x="21" y="3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6">
              <a:extLst>
                <a:ext uri="{FF2B5EF4-FFF2-40B4-BE49-F238E27FC236}">
                  <a16:creationId xmlns:a16="http://schemas.microsoft.com/office/drawing/2014/main" id="{5EA43C34-7948-440C-9019-952B8FE81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434" y="4181715"/>
              <a:ext cx="313182" cy="762530"/>
            </a:xfrm>
            <a:custGeom>
              <a:avLst/>
              <a:gdLst>
                <a:gd name="T0" fmla="*/ 0 w 46"/>
                <a:gd name="T1" fmla="*/ 83 h 112"/>
                <a:gd name="T2" fmla="*/ 4 w 46"/>
                <a:gd name="T3" fmla="*/ 75 h 112"/>
                <a:gd name="T4" fmla="*/ 4 w 46"/>
                <a:gd name="T5" fmla="*/ 70 h 112"/>
                <a:gd name="T6" fmla="*/ 8 w 46"/>
                <a:gd name="T7" fmla="*/ 62 h 112"/>
                <a:gd name="T8" fmla="*/ 8 w 46"/>
                <a:gd name="T9" fmla="*/ 58 h 112"/>
                <a:gd name="T10" fmla="*/ 12 w 46"/>
                <a:gd name="T11" fmla="*/ 50 h 112"/>
                <a:gd name="T12" fmla="*/ 12 w 46"/>
                <a:gd name="T13" fmla="*/ 37 h 112"/>
                <a:gd name="T14" fmla="*/ 12 w 46"/>
                <a:gd name="T15" fmla="*/ 25 h 112"/>
                <a:gd name="T16" fmla="*/ 12 w 46"/>
                <a:gd name="T17" fmla="*/ 12 h 112"/>
                <a:gd name="T18" fmla="*/ 17 w 46"/>
                <a:gd name="T19" fmla="*/ 4 h 112"/>
                <a:gd name="T20" fmla="*/ 17 w 46"/>
                <a:gd name="T21" fmla="*/ 0 h 112"/>
                <a:gd name="T22" fmla="*/ 21 w 46"/>
                <a:gd name="T23" fmla="*/ 0 h 112"/>
                <a:gd name="T24" fmla="*/ 25 w 46"/>
                <a:gd name="T25" fmla="*/ 0 h 112"/>
                <a:gd name="T26" fmla="*/ 29 w 46"/>
                <a:gd name="T27" fmla="*/ 0 h 112"/>
                <a:gd name="T28" fmla="*/ 33 w 46"/>
                <a:gd name="T29" fmla="*/ 4 h 112"/>
                <a:gd name="T30" fmla="*/ 37 w 46"/>
                <a:gd name="T31" fmla="*/ 12 h 112"/>
                <a:gd name="T32" fmla="*/ 42 w 46"/>
                <a:gd name="T33" fmla="*/ 16 h 112"/>
                <a:gd name="T34" fmla="*/ 42 w 46"/>
                <a:gd name="T35" fmla="*/ 25 h 112"/>
                <a:gd name="T36" fmla="*/ 46 w 46"/>
                <a:gd name="T37" fmla="*/ 33 h 112"/>
                <a:gd name="T38" fmla="*/ 46 w 46"/>
                <a:gd name="T39" fmla="*/ 45 h 112"/>
                <a:gd name="T40" fmla="*/ 42 w 46"/>
                <a:gd name="T41" fmla="*/ 54 h 112"/>
                <a:gd name="T42" fmla="*/ 42 w 46"/>
                <a:gd name="T43" fmla="*/ 66 h 112"/>
                <a:gd name="T44" fmla="*/ 37 w 46"/>
                <a:gd name="T45" fmla="*/ 87 h 112"/>
                <a:gd name="T46" fmla="*/ 33 w 46"/>
                <a:gd name="T47" fmla="*/ 100 h 112"/>
                <a:gd name="T48" fmla="*/ 29 w 46"/>
                <a:gd name="T49" fmla="*/ 108 h 112"/>
                <a:gd name="T50" fmla="*/ 25 w 46"/>
                <a:gd name="T51" fmla="*/ 112 h 112"/>
                <a:gd name="T52" fmla="*/ 21 w 46"/>
                <a:gd name="T53" fmla="*/ 112 h 112"/>
                <a:gd name="T54" fmla="*/ 17 w 46"/>
                <a:gd name="T55" fmla="*/ 112 h 112"/>
                <a:gd name="T56" fmla="*/ 12 w 46"/>
                <a:gd name="T57" fmla="*/ 108 h 112"/>
                <a:gd name="T58" fmla="*/ 12 w 46"/>
                <a:gd name="T59" fmla="*/ 108 h 112"/>
                <a:gd name="T60" fmla="*/ 8 w 46"/>
                <a:gd name="T61" fmla="*/ 104 h 112"/>
                <a:gd name="T62" fmla="*/ 4 w 46"/>
                <a:gd name="T63" fmla="*/ 95 h 112"/>
                <a:gd name="T64" fmla="*/ 4 w 46"/>
                <a:gd name="T65" fmla="*/ 91 h 112"/>
                <a:gd name="T66" fmla="*/ 0 w 46"/>
                <a:gd name="T67" fmla="*/ 83 h 112"/>
                <a:gd name="T68" fmla="*/ 0 w 46"/>
                <a:gd name="T69" fmla="*/ 8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112">
                  <a:moveTo>
                    <a:pt x="0" y="83"/>
                  </a:moveTo>
                  <a:lnTo>
                    <a:pt x="4" y="75"/>
                  </a:lnTo>
                  <a:lnTo>
                    <a:pt x="4" y="70"/>
                  </a:lnTo>
                  <a:lnTo>
                    <a:pt x="8" y="62"/>
                  </a:lnTo>
                  <a:lnTo>
                    <a:pt x="8" y="58"/>
                  </a:lnTo>
                  <a:lnTo>
                    <a:pt x="12" y="50"/>
                  </a:lnTo>
                  <a:lnTo>
                    <a:pt x="12" y="37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4"/>
                  </a:lnTo>
                  <a:lnTo>
                    <a:pt x="37" y="12"/>
                  </a:lnTo>
                  <a:lnTo>
                    <a:pt x="42" y="16"/>
                  </a:lnTo>
                  <a:lnTo>
                    <a:pt x="42" y="25"/>
                  </a:lnTo>
                  <a:lnTo>
                    <a:pt x="46" y="33"/>
                  </a:lnTo>
                  <a:lnTo>
                    <a:pt x="46" y="45"/>
                  </a:lnTo>
                  <a:lnTo>
                    <a:pt x="42" y="54"/>
                  </a:lnTo>
                  <a:lnTo>
                    <a:pt x="42" y="66"/>
                  </a:lnTo>
                  <a:lnTo>
                    <a:pt x="37" y="87"/>
                  </a:lnTo>
                  <a:lnTo>
                    <a:pt x="33" y="100"/>
                  </a:lnTo>
                  <a:lnTo>
                    <a:pt x="29" y="108"/>
                  </a:lnTo>
                  <a:lnTo>
                    <a:pt x="25" y="112"/>
                  </a:lnTo>
                  <a:lnTo>
                    <a:pt x="21" y="112"/>
                  </a:lnTo>
                  <a:lnTo>
                    <a:pt x="17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0" y="83"/>
                  </a:lnTo>
                  <a:lnTo>
                    <a:pt x="0" y="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019784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231203C-2104-41F9-A980-7D5A92EBE641}"/>
              </a:ext>
            </a:extLst>
          </p:cNvPr>
          <p:cNvGrpSpPr/>
          <p:nvPr/>
        </p:nvGrpSpPr>
        <p:grpSpPr>
          <a:xfrm>
            <a:off x="3181351" y="2298697"/>
            <a:ext cx="2332989" cy="2074542"/>
            <a:chOff x="3321051" y="13233397"/>
            <a:chExt cx="2332989" cy="2074542"/>
          </a:xfrm>
        </p:grpSpPr>
        <p:sp>
          <p:nvSpPr>
            <p:cNvPr id="3" name="Freeform 72">
              <a:extLst>
                <a:ext uri="{FF2B5EF4-FFF2-40B4-BE49-F238E27FC236}">
                  <a16:creationId xmlns:a16="http://schemas.microsoft.com/office/drawing/2014/main" id="{0332A12D-6917-4451-9567-D2FCCD91D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931" y="13233397"/>
              <a:ext cx="698500" cy="991870"/>
            </a:xfrm>
            <a:custGeom>
              <a:avLst/>
              <a:gdLst>
                <a:gd name="T0" fmla="*/ 63 w 100"/>
                <a:gd name="T1" fmla="*/ 29 h 142"/>
                <a:gd name="T2" fmla="*/ 63 w 100"/>
                <a:gd name="T3" fmla="*/ 17 h 142"/>
                <a:gd name="T4" fmla="*/ 63 w 100"/>
                <a:gd name="T5" fmla="*/ 8 h 142"/>
                <a:gd name="T6" fmla="*/ 63 w 100"/>
                <a:gd name="T7" fmla="*/ 4 h 142"/>
                <a:gd name="T8" fmla="*/ 71 w 100"/>
                <a:gd name="T9" fmla="*/ 0 h 142"/>
                <a:gd name="T10" fmla="*/ 80 w 100"/>
                <a:gd name="T11" fmla="*/ 4 h 142"/>
                <a:gd name="T12" fmla="*/ 92 w 100"/>
                <a:gd name="T13" fmla="*/ 12 h 142"/>
                <a:gd name="T14" fmla="*/ 96 w 100"/>
                <a:gd name="T15" fmla="*/ 21 h 142"/>
                <a:gd name="T16" fmla="*/ 96 w 100"/>
                <a:gd name="T17" fmla="*/ 29 h 142"/>
                <a:gd name="T18" fmla="*/ 92 w 100"/>
                <a:gd name="T19" fmla="*/ 46 h 142"/>
                <a:gd name="T20" fmla="*/ 71 w 100"/>
                <a:gd name="T21" fmla="*/ 71 h 142"/>
                <a:gd name="T22" fmla="*/ 50 w 100"/>
                <a:gd name="T23" fmla="*/ 100 h 142"/>
                <a:gd name="T24" fmla="*/ 42 w 100"/>
                <a:gd name="T25" fmla="*/ 108 h 142"/>
                <a:gd name="T26" fmla="*/ 42 w 100"/>
                <a:gd name="T27" fmla="*/ 113 h 142"/>
                <a:gd name="T28" fmla="*/ 46 w 100"/>
                <a:gd name="T29" fmla="*/ 113 h 142"/>
                <a:gd name="T30" fmla="*/ 54 w 100"/>
                <a:gd name="T31" fmla="*/ 113 h 142"/>
                <a:gd name="T32" fmla="*/ 63 w 100"/>
                <a:gd name="T33" fmla="*/ 113 h 142"/>
                <a:gd name="T34" fmla="*/ 80 w 100"/>
                <a:gd name="T35" fmla="*/ 108 h 142"/>
                <a:gd name="T36" fmla="*/ 100 w 100"/>
                <a:gd name="T37" fmla="*/ 125 h 142"/>
                <a:gd name="T38" fmla="*/ 67 w 100"/>
                <a:gd name="T39" fmla="*/ 129 h 142"/>
                <a:gd name="T40" fmla="*/ 38 w 100"/>
                <a:gd name="T41" fmla="*/ 138 h 142"/>
                <a:gd name="T42" fmla="*/ 25 w 100"/>
                <a:gd name="T43" fmla="*/ 142 h 142"/>
                <a:gd name="T44" fmla="*/ 17 w 100"/>
                <a:gd name="T45" fmla="*/ 142 h 142"/>
                <a:gd name="T46" fmla="*/ 8 w 100"/>
                <a:gd name="T47" fmla="*/ 138 h 142"/>
                <a:gd name="T48" fmla="*/ 0 w 100"/>
                <a:gd name="T49" fmla="*/ 129 h 142"/>
                <a:gd name="T50" fmla="*/ 0 w 100"/>
                <a:gd name="T51" fmla="*/ 117 h 142"/>
                <a:gd name="T52" fmla="*/ 4 w 100"/>
                <a:gd name="T53" fmla="*/ 113 h 142"/>
                <a:gd name="T54" fmla="*/ 13 w 100"/>
                <a:gd name="T55" fmla="*/ 108 h 142"/>
                <a:gd name="T56" fmla="*/ 25 w 100"/>
                <a:gd name="T57" fmla="*/ 96 h 142"/>
                <a:gd name="T58" fmla="*/ 42 w 100"/>
                <a:gd name="T59" fmla="*/ 71 h 142"/>
                <a:gd name="T60" fmla="*/ 54 w 100"/>
                <a:gd name="T61" fmla="*/ 50 h 142"/>
                <a:gd name="T62" fmla="*/ 59 w 100"/>
                <a:gd name="T63" fmla="*/ 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42">
                  <a:moveTo>
                    <a:pt x="59" y="42"/>
                  </a:moveTo>
                  <a:lnTo>
                    <a:pt x="63" y="29"/>
                  </a:lnTo>
                  <a:lnTo>
                    <a:pt x="63" y="21"/>
                  </a:lnTo>
                  <a:lnTo>
                    <a:pt x="63" y="17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5" y="4"/>
                  </a:lnTo>
                  <a:lnTo>
                    <a:pt x="80" y="4"/>
                  </a:lnTo>
                  <a:lnTo>
                    <a:pt x="88" y="8"/>
                  </a:lnTo>
                  <a:lnTo>
                    <a:pt x="92" y="12"/>
                  </a:lnTo>
                  <a:lnTo>
                    <a:pt x="96" y="17"/>
                  </a:lnTo>
                  <a:lnTo>
                    <a:pt x="96" y="21"/>
                  </a:lnTo>
                  <a:lnTo>
                    <a:pt x="100" y="25"/>
                  </a:lnTo>
                  <a:lnTo>
                    <a:pt x="96" y="29"/>
                  </a:lnTo>
                  <a:lnTo>
                    <a:pt x="96" y="37"/>
                  </a:lnTo>
                  <a:lnTo>
                    <a:pt x="92" y="46"/>
                  </a:lnTo>
                  <a:lnTo>
                    <a:pt x="84" y="54"/>
                  </a:lnTo>
                  <a:lnTo>
                    <a:pt x="71" y="71"/>
                  </a:lnTo>
                  <a:lnTo>
                    <a:pt x="59" y="92"/>
                  </a:lnTo>
                  <a:lnTo>
                    <a:pt x="50" y="100"/>
                  </a:lnTo>
                  <a:lnTo>
                    <a:pt x="46" y="104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13"/>
                  </a:lnTo>
                  <a:lnTo>
                    <a:pt x="46" y="113"/>
                  </a:lnTo>
                  <a:lnTo>
                    <a:pt x="46" y="113"/>
                  </a:lnTo>
                  <a:lnTo>
                    <a:pt x="50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63" y="113"/>
                  </a:lnTo>
                  <a:lnTo>
                    <a:pt x="67" y="108"/>
                  </a:lnTo>
                  <a:lnTo>
                    <a:pt x="80" y="108"/>
                  </a:lnTo>
                  <a:lnTo>
                    <a:pt x="100" y="104"/>
                  </a:lnTo>
                  <a:lnTo>
                    <a:pt x="100" y="125"/>
                  </a:lnTo>
                  <a:lnTo>
                    <a:pt x="84" y="125"/>
                  </a:lnTo>
                  <a:lnTo>
                    <a:pt x="67" y="129"/>
                  </a:lnTo>
                  <a:lnTo>
                    <a:pt x="54" y="134"/>
                  </a:lnTo>
                  <a:lnTo>
                    <a:pt x="38" y="138"/>
                  </a:lnTo>
                  <a:lnTo>
                    <a:pt x="29" y="138"/>
                  </a:lnTo>
                  <a:lnTo>
                    <a:pt x="25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3" y="142"/>
                  </a:lnTo>
                  <a:lnTo>
                    <a:pt x="8" y="138"/>
                  </a:lnTo>
                  <a:lnTo>
                    <a:pt x="4" y="134"/>
                  </a:lnTo>
                  <a:lnTo>
                    <a:pt x="0" y="129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108"/>
                  </a:lnTo>
                  <a:lnTo>
                    <a:pt x="13" y="108"/>
                  </a:lnTo>
                  <a:lnTo>
                    <a:pt x="17" y="104"/>
                  </a:lnTo>
                  <a:lnTo>
                    <a:pt x="25" y="96"/>
                  </a:lnTo>
                  <a:lnTo>
                    <a:pt x="34" y="83"/>
                  </a:lnTo>
                  <a:lnTo>
                    <a:pt x="42" y="71"/>
                  </a:lnTo>
                  <a:lnTo>
                    <a:pt x="46" y="58"/>
                  </a:lnTo>
                  <a:lnTo>
                    <a:pt x="54" y="50"/>
                  </a:lnTo>
                  <a:lnTo>
                    <a:pt x="59" y="42"/>
                  </a:lnTo>
                  <a:lnTo>
                    <a:pt x="5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3">
              <a:extLst>
                <a:ext uri="{FF2B5EF4-FFF2-40B4-BE49-F238E27FC236}">
                  <a16:creationId xmlns:a16="http://schemas.microsoft.com/office/drawing/2014/main" id="{9EAE9BF2-883E-4C7C-95C9-D899A8DD0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811" y="13673450"/>
              <a:ext cx="880110" cy="1047750"/>
            </a:xfrm>
            <a:custGeom>
              <a:avLst/>
              <a:gdLst>
                <a:gd name="T0" fmla="*/ 92 w 126"/>
                <a:gd name="T1" fmla="*/ 8 h 150"/>
                <a:gd name="T2" fmla="*/ 101 w 126"/>
                <a:gd name="T3" fmla="*/ 0 h 150"/>
                <a:gd name="T4" fmla="*/ 105 w 126"/>
                <a:gd name="T5" fmla="*/ 0 h 150"/>
                <a:gd name="T6" fmla="*/ 118 w 126"/>
                <a:gd name="T7" fmla="*/ 8 h 150"/>
                <a:gd name="T8" fmla="*/ 122 w 126"/>
                <a:gd name="T9" fmla="*/ 16 h 150"/>
                <a:gd name="T10" fmla="*/ 126 w 126"/>
                <a:gd name="T11" fmla="*/ 29 h 150"/>
                <a:gd name="T12" fmla="*/ 118 w 126"/>
                <a:gd name="T13" fmla="*/ 37 h 150"/>
                <a:gd name="T14" fmla="*/ 97 w 126"/>
                <a:gd name="T15" fmla="*/ 62 h 150"/>
                <a:gd name="T16" fmla="*/ 72 w 126"/>
                <a:gd name="T17" fmla="*/ 91 h 150"/>
                <a:gd name="T18" fmla="*/ 55 w 126"/>
                <a:gd name="T19" fmla="*/ 104 h 150"/>
                <a:gd name="T20" fmla="*/ 42 w 126"/>
                <a:gd name="T21" fmla="*/ 112 h 150"/>
                <a:gd name="T22" fmla="*/ 42 w 126"/>
                <a:gd name="T23" fmla="*/ 117 h 150"/>
                <a:gd name="T24" fmla="*/ 46 w 126"/>
                <a:gd name="T25" fmla="*/ 117 h 150"/>
                <a:gd name="T26" fmla="*/ 55 w 126"/>
                <a:gd name="T27" fmla="*/ 112 h 150"/>
                <a:gd name="T28" fmla="*/ 67 w 126"/>
                <a:gd name="T29" fmla="*/ 112 h 150"/>
                <a:gd name="T30" fmla="*/ 88 w 126"/>
                <a:gd name="T31" fmla="*/ 108 h 150"/>
                <a:gd name="T32" fmla="*/ 105 w 126"/>
                <a:gd name="T33" fmla="*/ 108 h 150"/>
                <a:gd name="T34" fmla="*/ 109 w 126"/>
                <a:gd name="T35" fmla="*/ 112 h 150"/>
                <a:gd name="T36" fmla="*/ 105 w 126"/>
                <a:gd name="T37" fmla="*/ 117 h 150"/>
                <a:gd name="T38" fmla="*/ 97 w 126"/>
                <a:gd name="T39" fmla="*/ 121 h 150"/>
                <a:gd name="T40" fmla="*/ 84 w 126"/>
                <a:gd name="T41" fmla="*/ 129 h 150"/>
                <a:gd name="T42" fmla="*/ 59 w 126"/>
                <a:gd name="T43" fmla="*/ 133 h 150"/>
                <a:gd name="T44" fmla="*/ 38 w 126"/>
                <a:gd name="T45" fmla="*/ 142 h 150"/>
                <a:gd name="T46" fmla="*/ 26 w 126"/>
                <a:gd name="T47" fmla="*/ 150 h 150"/>
                <a:gd name="T48" fmla="*/ 13 w 126"/>
                <a:gd name="T49" fmla="*/ 150 h 150"/>
                <a:gd name="T50" fmla="*/ 5 w 126"/>
                <a:gd name="T51" fmla="*/ 142 h 150"/>
                <a:gd name="T52" fmla="*/ 0 w 126"/>
                <a:gd name="T53" fmla="*/ 133 h 150"/>
                <a:gd name="T54" fmla="*/ 0 w 126"/>
                <a:gd name="T55" fmla="*/ 125 h 150"/>
                <a:gd name="T56" fmla="*/ 5 w 126"/>
                <a:gd name="T57" fmla="*/ 117 h 150"/>
                <a:gd name="T58" fmla="*/ 17 w 126"/>
                <a:gd name="T59" fmla="*/ 112 h 150"/>
                <a:gd name="T60" fmla="*/ 26 w 126"/>
                <a:gd name="T61" fmla="*/ 108 h 150"/>
                <a:gd name="T62" fmla="*/ 34 w 126"/>
                <a:gd name="T63" fmla="*/ 96 h 150"/>
                <a:gd name="T64" fmla="*/ 51 w 126"/>
                <a:gd name="T65" fmla="*/ 79 h 150"/>
                <a:gd name="T66" fmla="*/ 72 w 126"/>
                <a:gd name="T67" fmla="*/ 54 h 150"/>
                <a:gd name="T68" fmla="*/ 88 w 126"/>
                <a:gd name="T69" fmla="*/ 29 h 150"/>
                <a:gd name="T70" fmla="*/ 92 w 126"/>
                <a:gd name="T71" fmla="*/ 16 h 150"/>
                <a:gd name="T72" fmla="*/ 92 w 126"/>
                <a:gd name="T73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50">
                  <a:moveTo>
                    <a:pt x="92" y="12"/>
                  </a:moveTo>
                  <a:lnTo>
                    <a:pt x="92" y="8"/>
                  </a:lnTo>
                  <a:lnTo>
                    <a:pt x="97" y="4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4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22" y="16"/>
                  </a:lnTo>
                  <a:lnTo>
                    <a:pt x="126" y="25"/>
                  </a:lnTo>
                  <a:lnTo>
                    <a:pt x="126" y="29"/>
                  </a:lnTo>
                  <a:lnTo>
                    <a:pt x="122" y="33"/>
                  </a:lnTo>
                  <a:lnTo>
                    <a:pt x="118" y="37"/>
                  </a:lnTo>
                  <a:lnTo>
                    <a:pt x="109" y="50"/>
                  </a:lnTo>
                  <a:lnTo>
                    <a:pt x="97" y="62"/>
                  </a:lnTo>
                  <a:lnTo>
                    <a:pt x="80" y="79"/>
                  </a:lnTo>
                  <a:lnTo>
                    <a:pt x="72" y="91"/>
                  </a:lnTo>
                  <a:lnTo>
                    <a:pt x="59" y="100"/>
                  </a:lnTo>
                  <a:lnTo>
                    <a:pt x="55" y="104"/>
                  </a:lnTo>
                  <a:lnTo>
                    <a:pt x="46" y="112"/>
                  </a:lnTo>
                  <a:lnTo>
                    <a:pt x="42" y="112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6" y="117"/>
                  </a:lnTo>
                  <a:lnTo>
                    <a:pt x="51" y="117"/>
                  </a:lnTo>
                  <a:lnTo>
                    <a:pt x="55" y="112"/>
                  </a:lnTo>
                  <a:lnTo>
                    <a:pt x="59" y="112"/>
                  </a:lnTo>
                  <a:lnTo>
                    <a:pt x="67" y="112"/>
                  </a:lnTo>
                  <a:lnTo>
                    <a:pt x="76" y="112"/>
                  </a:lnTo>
                  <a:lnTo>
                    <a:pt x="88" y="108"/>
                  </a:lnTo>
                  <a:lnTo>
                    <a:pt x="97" y="108"/>
                  </a:lnTo>
                  <a:lnTo>
                    <a:pt x="105" y="108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1" y="121"/>
                  </a:lnTo>
                  <a:lnTo>
                    <a:pt x="97" y="121"/>
                  </a:lnTo>
                  <a:lnTo>
                    <a:pt x="92" y="125"/>
                  </a:lnTo>
                  <a:lnTo>
                    <a:pt x="84" y="129"/>
                  </a:lnTo>
                  <a:lnTo>
                    <a:pt x="76" y="129"/>
                  </a:lnTo>
                  <a:lnTo>
                    <a:pt x="59" y="133"/>
                  </a:lnTo>
                  <a:lnTo>
                    <a:pt x="51" y="137"/>
                  </a:lnTo>
                  <a:lnTo>
                    <a:pt x="38" y="142"/>
                  </a:lnTo>
                  <a:lnTo>
                    <a:pt x="34" y="146"/>
                  </a:lnTo>
                  <a:lnTo>
                    <a:pt x="26" y="150"/>
                  </a:lnTo>
                  <a:lnTo>
                    <a:pt x="17" y="150"/>
                  </a:lnTo>
                  <a:lnTo>
                    <a:pt x="13" y="150"/>
                  </a:lnTo>
                  <a:lnTo>
                    <a:pt x="9" y="146"/>
                  </a:lnTo>
                  <a:lnTo>
                    <a:pt x="5" y="142"/>
                  </a:lnTo>
                  <a:lnTo>
                    <a:pt x="5" y="137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5" y="117"/>
                  </a:lnTo>
                  <a:lnTo>
                    <a:pt x="13" y="117"/>
                  </a:lnTo>
                  <a:lnTo>
                    <a:pt x="17" y="112"/>
                  </a:lnTo>
                  <a:lnTo>
                    <a:pt x="21" y="112"/>
                  </a:lnTo>
                  <a:lnTo>
                    <a:pt x="26" y="108"/>
                  </a:lnTo>
                  <a:lnTo>
                    <a:pt x="30" y="100"/>
                  </a:lnTo>
                  <a:lnTo>
                    <a:pt x="34" y="96"/>
                  </a:lnTo>
                  <a:lnTo>
                    <a:pt x="42" y="87"/>
                  </a:lnTo>
                  <a:lnTo>
                    <a:pt x="51" y="79"/>
                  </a:lnTo>
                  <a:lnTo>
                    <a:pt x="55" y="71"/>
                  </a:lnTo>
                  <a:lnTo>
                    <a:pt x="72" y="54"/>
                  </a:lnTo>
                  <a:lnTo>
                    <a:pt x="84" y="37"/>
                  </a:lnTo>
                  <a:lnTo>
                    <a:pt x="88" y="29"/>
                  </a:lnTo>
                  <a:lnTo>
                    <a:pt x="92" y="25"/>
                  </a:lnTo>
                  <a:lnTo>
                    <a:pt x="92" y="16"/>
                  </a:lnTo>
                  <a:lnTo>
                    <a:pt x="92" y="12"/>
                  </a:lnTo>
                  <a:lnTo>
                    <a:pt x="92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4">
              <a:extLst>
                <a:ext uri="{FF2B5EF4-FFF2-40B4-BE49-F238E27FC236}">
                  <a16:creationId xmlns:a16="http://schemas.microsoft.com/office/drawing/2014/main" id="{5563665C-132F-43B5-9072-7AEDDB87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051" y="14721199"/>
              <a:ext cx="901067" cy="551817"/>
            </a:xfrm>
            <a:custGeom>
              <a:avLst/>
              <a:gdLst>
                <a:gd name="T0" fmla="*/ 121 w 129"/>
                <a:gd name="T1" fmla="*/ 0 h 79"/>
                <a:gd name="T2" fmla="*/ 125 w 129"/>
                <a:gd name="T3" fmla="*/ 0 h 79"/>
                <a:gd name="T4" fmla="*/ 129 w 129"/>
                <a:gd name="T5" fmla="*/ 0 h 79"/>
                <a:gd name="T6" fmla="*/ 129 w 129"/>
                <a:gd name="T7" fmla="*/ 0 h 79"/>
                <a:gd name="T8" fmla="*/ 129 w 129"/>
                <a:gd name="T9" fmla="*/ 4 h 79"/>
                <a:gd name="T10" fmla="*/ 129 w 129"/>
                <a:gd name="T11" fmla="*/ 4 h 79"/>
                <a:gd name="T12" fmla="*/ 129 w 129"/>
                <a:gd name="T13" fmla="*/ 8 h 79"/>
                <a:gd name="T14" fmla="*/ 125 w 129"/>
                <a:gd name="T15" fmla="*/ 12 h 79"/>
                <a:gd name="T16" fmla="*/ 121 w 129"/>
                <a:gd name="T17" fmla="*/ 17 h 79"/>
                <a:gd name="T18" fmla="*/ 113 w 129"/>
                <a:gd name="T19" fmla="*/ 21 h 79"/>
                <a:gd name="T20" fmla="*/ 104 w 129"/>
                <a:gd name="T21" fmla="*/ 29 h 79"/>
                <a:gd name="T22" fmla="*/ 96 w 129"/>
                <a:gd name="T23" fmla="*/ 33 h 79"/>
                <a:gd name="T24" fmla="*/ 83 w 129"/>
                <a:gd name="T25" fmla="*/ 42 h 79"/>
                <a:gd name="T26" fmla="*/ 75 w 129"/>
                <a:gd name="T27" fmla="*/ 50 h 79"/>
                <a:gd name="T28" fmla="*/ 62 w 129"/>
                <a:gd name="T29" fmla="*/ 58 h 79"/>
                <a:gd name="T30" fmla="*/ 54 w 129"/>
                <a:gd name="T31" fmla="*/ 63 h 79"/>
                <a:gd name="T32" fmla="*/ 46 w 129"/>
                <a:gd name="T33" fmla="*/ 71 h 79"/>
                <a:gd name="T34" fmla="*/ 42 w 129"/>
                <a:gd name="T35" fmla="*/ 71 h 79"/>
                <a:gd name="T36" fmla="*/ 33 w 129"/>
                <a:gd name="T37" fmla="*/ 75 h 79"/>
                <a:gd name="T38" fmla="*/ 33 w 129"/>
                <a:gd name="T39" fmla="*/ 75 h 79"/>
                <a:gd name="T40" fmla="*/ 29 w 129"/>
                <a:gd name="T41" fmla="*/ 79 h 79"/>
                <a:gd name="T42" fmla="*/ 25 w 129"/>
                <a:gd name="T43" fmla="*/ 79 h 79"/>
                <a:gd name="T44" fmla="*/ 21 w 129"/>
                <a:gd name="T45" fmla="*/ 75 h 79"/>
                <a:gd name="T46" fmla="*/ 16 w 129"/>
                <a:gd name="T47" fmla="*/ 75 h 79"/>
                <a:gd name="T48" fmla="*/ 8 w 129"/>
                <a:gd name="T49" fmla="*/ 67 h 79"/>
                <a:gd name="T50" fmla="*/ 4 w 129"/>
                <a:gd name="T51" fmla="*/ 63 h 79"/>
                <a:gd name="T52" fmla="*/ 0 w 129"/>
                <a:gd name="T53" fmla="*/ 58 h 79"/>
                <a:gd name="T54" fmla="*/ 0 w 129"/>
                <a:gd name="T55" fmla="*/ 54 h 79"/>
                <a:gd name="T56" fmla="*/ 0 w 129"/>
                <a:gd name="T57" fmla="*/ 50 h 79"/>
                <a:gd name="T58" fmla="*/ 0 w 129"/>
                <a:gd name="T59" fmla="*/ 50 h 79"/>
                <a:gd name="T60" fmla="*/ 0 w 129"/>
                <a:gd name="T61" fmla="*/ 46 h 79"/>
                <a:gd name="T62" fmla="*/ 4 w 129"/>
                <a:gd name="T63" fmla="*/ 46 h 79"/>
                <a:gd name="T64" fmla="*/ 8 w 129"/>
                <a:gd name="T65" fmla="*/ 46 h 79"/>
                <a:gd name="T66" fmla="*/ 12 w 129"/>
                <a:gd name="T67" fmla="*/ 46 h 79"/>
                <a:gd name="T68" fmla="*/ 16 w 129"/>
                <a:gd name="T69" fmla="*/ 46 h 79"/>
                <a:gd name="T70" fmla="*/ 25 w 129"/>
                <a:gd name="T71" fmla="*/ 46 h 79"/>
                <a:gd name="T72" fmla="*/ 25 w 129"/>
                <a:gd name="T73" fmla="*/ 46 h 79"/>
                <a:gd name="T74" fmla="*/ 25 w 129"/>
                <a:gd name="T75" fmla="*/ 42 h 79"/>
                <a:gd name="T76" fmla="*/ 29 w 129"/>
                <a:gd name="T77" fmla="*/ 42 h 79"/>
                <a:gd name="T78" fmla="*/ 37 w 129"/>
                <a:gd name="T79" fmla="*/ 38 h 79"/>
                <a:gd name="T80" fmla="*/ 42 w 129"/>
                <a:gd name="T81" fmla="*/ 38 h 79"/>
                <a:gd name="T82" fmla="*/ 50 w 129"/>
                <a:gd name="T83" fmla="*/ 33 h 79"/>
                <a:gd name="T84" fmla="*/ 58 w 129"/>
                <a:gd name="T85" fmla="*/ 29 h 79"/>
                <a:gd name="T86" fmla="*/ 71 w 129"/>
                <a:gd name="T87" fmla="*/ 25 h 79"/>
                <a:gd name="T88" fmla="*/ 88 w 129"/>
                <a:gd name="T89" fmla="*/ 12 h 79"/>
                <a:gd name="T90" fmla="*/ 96 w 129"/>
                <a:gd name="T91" fmla="*/ 12 h 79"/>
                <a:gd name="T92" fmla="*/ 104 w 129"/>
                <a:gd name="T93" fmla="*/ 8 h 79"/>
                <a:gd name="T94" fmla="*/ 108 w 129"/>
                <a:gd name="T95" fmla="*/ 4 h 79"/>
                <a:gd name="T96" fmla="*/ 117 w 129"/>
                <a:gd name="T97" fmla="*/ 4 h 79"/>
                <a:gd name="T98" fmla="*/ 121 w 129"/>
                <a:gd name="T99" fmla="*/ 0 h 79"/>
                <a:gd name="T100" fmla="*/ 121 w 129"/>
                <a:gd name="T101" fmla="*/ 0 h 79"/>
                <a:gd name="T102" fmla="*/ 121 w 129"/>
                <a:gd name="T10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79">
                  <a:moveTo>
                    <a:pt x="121" y="0"/>
                  </a:moveTo>
                  <a:lnTo>
                    <a:pt x="125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9" y="8"/>
                  </a:lnTo>
                  <a:lnTo>
                    <a:pt x="125" y="12"/>
                  </a:lnTo>
                  <a:lnTo>
                    <a:pt x="121" y="17"/>
                  </a:lnTo>
                  <a:lnTo>
                    <a:pt x="113" y="21"/>
                  </a:lnTo>
                  <a:lnTo>
                    <a:pt x="104" y="29"/>
                  </a:lnTo>
                  <a:lnTo>
                    <a:pt x="96" y="33"/>
                  </a:lnTo>
                  <a:lnTo>
                    <a:pt x="83" y="42"/>
                  </a:lnTo>
                  <a:lnTo>
                    <a:pt x="75" y="50"/>
                  </a:lnTo>
                  <a:lnTo>
                    <a:pt x="62" y="58"/>
                  </a:lnTo>
                  <a:lnTo>
                    <a:pt x="54" y="63"/>
                  </a:lnTo>
                  <a:lnTo>
                    <a:pt x="46" y="71"/>
                  </a:lnTo>
                  <a:lnTo>
                    <a:pt x="42" y="71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29" y="79"/>
                  </a:lnTo>
                  <a:lnTo>
                    <a:pt x="25" y="79"/>
                  </a:lnTo>
                  <a:lnTo>
                    <a:pt x="21" y="75"/>
                  </a:lnTo>
                  <a:lnTo>
                    <a:pt x="16" y="75"/>
                  </a:lnTo>
                  <a:lnTo>
                    <a:pt x="8" y="67"/>
                  </a:lnTo>
                  <a:lnTo>
                    <a:pt x="4" y="63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12" y="46"/>
                  </a:lnTo>
                  <a:lnTo>
                    <a:pt x="16" y="46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25" y="42"/>
                  </a:lnTo>
                  <a:lnTo>
                    <a:pt x="29" y="42"/>
                  </a:lnTo>
                  <a:lnTo>
                    <a:pt x="37" y="38"/>
                  </a:lnTo>
                  <a:lnTo>
                    <a:pt x="42" y="38"/>
                  </a:lnTo>
                  <a:lnTo>
                    <a:pt x="50" y="33"/>
                  </a:lnTo>
                  <a:lnTo>
                    <a:pt x="58" y="29"/>
                  </a:lnTo>
                  <a:lnTo>
                    <a:pt x="71" y="25"/>
                  </a:lnTo>
                  <a:lnTo>
                    <a:pt x="88" y="12"/>
                  </a:lnTo>
                  <a:lnTo>
                    <a:pt x="96" y="12"/>
                  </a:lnTo>
                  <a:lnTo>
                    <a:pt x="104" y="8"/>
                  </a:lnTo>
                  <a:lnTo>
                    <a:pt x="108" y="4"/>
                  </a:lnTo>
                  <a:lnTo>
                    <a:pt x="117" y="4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5">
              <a:extLst>
                <a:ext uri="{FF2B5EF4-FFF2-40B4-BE49-F238E27FC236}">
                  <a16:creationId xmlns:a16="http://schemas.microsoft.com/office/drawing/2014/main" id="{5F09C384-CB34-45B7-A4F8-B4611B91C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921" y="14399890"/>
              <a:ext cx="963930" cy="265430"/>
            </a:xfrm>
            <a:custGeom>
              <a:avLst/>
              <a:gdLst>
                <a:gd name="T0" fmla="*/ 12 w 138"/>
                <a:gd name="T1" fmla="*/ 38 h 38"/>
                <a:gd name="T2" fmla="*/ 8 w 138"/>
                <a:gd name="T3" fmla="*/ 33 h 38"/>
                <a:gd name="T4" fmla="*/ 4 w 138"/>
                <a:gd name="T5" fmla="*/ 29 h 38"/>
                <a:gd name="T6" fmla="*/ 4 w 138"/>
                <a:gd name="T7" fmla="*/ 25 h 38"/>
                <a:gd name="T8" fmla="*/ 0 w 138"/>
                <a:gd name="T9" fmla="*/ 21 h 38"/>
                <a:gd name="T10" fmla="*/ 12 w 138"/>
                <a:gd name="T11" fmla="*/ 21 h 38"/>
                <a:gd name="T12" fmla="*/ 29 w 138"/>
                <a:gd name="T13" fmla="*/ 17 h 38"/>
                <a:gd name="T14" fmla="*/ 46 w 138"/>
                <a:gd name="T15" fmla="*/ 13 h 38"/>
                <a:gd name="T16" fmla="*/ 63 w 138"/>
                <a:gd name="T17" fmla="*/ 8 h 38"/>
                <a:gd name="T18" fmla="*/ 79 w 138"/>
                <a:gd name="T19" fmla="*/ 4 h 38"/>
                <a:gd name="T20" fmla="*/ 92 w 138"/>
                <a:gd name="T21" fmla="*/ 0 h 38"/>
                <a:gd name="T22" fmla="*/ 104 w 138"/>
                <a:gd name="T23" fmla="*/ 0 h 38"/>
                <a:gd name="T24" fmla="*/ 109 w 138"/>
                <a:gd name="T25" fmla="*/ 0 h 38"/>
                <a:gd name="T26" fmla="*/ 121 w 138"/>
                <a:gd name="T27" fmla="*/ 0 h 38"/>
                <a:gd name="T28" fmla="*/ 134 w 138"/>
                <a:gd name="T29" fmla="*/ 0 h 38"/>
                <a:gd name="T30" fmla="*/ 138 w 138"/>
                <a:gd name="T31" fmla="*/ 4 h 38"/>
                <a:gd name="T32" fmla="*/ 138 w 138"/>
                <a:gd name="T33" fmla="*/ 13 h 38"/>
                <a:gd name="T34" fmla="*/ 138 w 138"/>
                <a:gd name="T35" fmla="*/ 13 h 38"/>
                <a:gd name="T36" fmla="*/ 134 w 138"/>
                <a:gd name="T37" fmla="*/ 17 h 38"/>
                <a:gd name="T38" fmla="*/ 130 w 138"/>
                <a:gd name="T39" fmla="*/ 21 h 38"/>
                <a:gd name="T40" fmla="*/ 121 w 138"/>
                <a:gd name="T41" fmla="*/ 21 h 38"/>
                <a:gd name="T42" fmla="*/ 113 w 138"/>
                <a:gd name="T43" fmla="*/ 25 h 38"/>
                <a:gd name="T44" fmla="*/ 100 w 138"/>
                <a:gd name="T45" fmla="*/ 25 h 38"/>
                <a:gd name="T46" fmla="*/ 88 w 138"/>
                <a:gd name="T47" fmla="*/ 29 h 38"/>
                <a:gd name="T48" fmla="*/ 71 w 138"/>
                <a:gd name="T49" fmla="*/ 33 h 38"/>
                <a:gd name="T50" fmla="*/ 54 w 138"/>
                <a:gd name="T51" fmla="*/ 33 h 38"/>
                <a:gd name="T52" fmla="*/ 42 w 138"/>
                <a:gd name="T53" fmla="*/ 38 h 38"/>
                <a:gd name="T54" fmla="*/ 33 w 138"/>
                <a:gd name="T55" fmla="*/ 38 h 38"/>
                <a:gd name="T56" fmla="*/ 29 w 138"/>
                <a:gd name="T57" fmla="*/ 38 h 38"/>
                <a:gd name="T58" fmla="*/ 21 w 138"/>
                <a:gd name="T59" fmla="*/ 38 h 38"/>
                <a:gd name="T60" fmla="*/ 17 w 138"/>
                <a:gd name="T61" fmla="*/ 38 h 38"/>
                <a:gd name="T62" fmla="*/ 12 w 138"/>
                <a:gd name="T63" fmla="*/ 38 h 38"/>
                <a:gd name="T64" fmla="*/ 12 w 138"/>
                <a:gd name="T6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38">
                  <a:moveTo>
                    <a:pt x="12" y="38"/>
                  </a:moveTo>
                  <a:lnTo>
                    <a:pt x="8" y="33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12" y="21"/>
                  </a:lnTo>
                  <a:lnTo>
                    <a:pt x="29" y="17"/>
                  </a:lnTo>
                  <a:lnTo>
                    <a:pt x="46" y="13"/>
                  </a:lnTo>
                  <a:lnTo>
                    <a:pt x="63" y="8"/>
                  </a:lnTo>
                  <a:lnTo>
                    <a:pt x="79" y="4"/>
                  </a:lnTo>
                  <a:lnTo>
                    <a:pt x="92" y="0"/>
                  </a:lnTo>
                  <a:lnTo>
                    <a:pt x="104" y="0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4" y="17"/>
                  </a:lnTo>
                  <a:lnTo>
                    <a:pt x="130" y="21"/>
                  </a:lnTo>
                  <a:lnTo>
                    <a:pt x="121" y="21"/>
                  </a:lnTo>
                  <a:lnTo>
                    <a:pt x="113" y="25"/>
                  </a:lnTo>
                  <a:lnTo>
                    <a:pt x="100" y="25"/>
                  </a:lnTo>
                  <a:lnTo>
                    <a:pt x="88" y="29"/>
                  </a:lnTo>
                  <a:lnTo>
                    <a:pt x="71" y="33"/>
                  </a:lnTo>
                  <a:lnTo>
                    <a:pt x="54" y="33"/>
                  </a:lnTo>
                  <a:lnTo>
                    <a:pt x="42" y="38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2" y="38"/>
                  </a:lnTo>
                  <a:lnTo>
                    <a:pt x="12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6">
              <a:extLst>
                <a:ext uri="{FF2B5EF4-FFF2-40B4-BE49-F238E27FC236}">
                  <a16:creationId xmlns:a16="http://schemas.microsoft.com/office/drawing/2014/main" id="{B144EFBF-2D70-46AA-B1CB-A8901133D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0" y="14574517"/>
              <a:ext cx="118747" cy="523877"/>
            </a:xfrm>
            <a:custGeom>
              <a:avLst/>
              <a:gdLst>
                <a:gd name="T0" fmla="*/ 0 w 17"/>
                <a:gd name="T1" fmla="*/ 0 h 75"/>
                <a:gd name="T2" fmla="*/ 9 w 17"/>
                <a:gd name="T3" fmla="*/ 4 h 75"/>
                <a:gd name="T4" fmla="*/ 13 w 17"/>
                <a:gd name="T5" fmla="*/ 8 h 75"/>
                <a:gd name="T6" fmla="*/ 17 w 17"/>
                <a:gd name="T7" fmla="*/ 13 h 75"/>
                <a:gd name="T8" fmla="*/ 17 w 17"/>
                <a:gd name="T9" fmla="*/ 13 h 75"/>
                <a:gd name="T10" fmla="*/ 17 w 17"/>
                <a:gd name="T11" fmla="*/ 17 h 75"/>
                <a:gd name="T12" fmla="*/ 17 w 17"/>
                <a:gd name="T13" fmla="*/ 21 h 75"/>
                <a:gd name="T14" fmla="*/ 17 w 17"/>
                <a:gd name="T15" fmla="*/ 29 h 75"/>
                <a:gd name="T16" fmla="*/ 17 w 17"/>
                <a:gd name="T17" fmla="*/ 38 h 75"/>
                <a:gd name="T18" fmla="*/ 13 w 17"/>
                <a:gd name="T19" fmla="*/ 59 h 75"/>
                <a:gd name="T20" fmla="*/ 13 w 17"/>
                <a:gd name="T21" fmla="*/ 75 h 75"/>
                <a:gd name="T22" fmla="*/ 0 w 17"/>
                <a:gd name="T23" fmla="*/ 75 h 75"/>
                <a:gd name="T24" fmla="*/ 0 w 17"/>
                <a:gd name="T25" fmla="*/ 0 h 75"/>
                <a:gd name="T26" fmla="*/ 0 w 17"/>
                <a:gd name="T2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75">
                  <a:moveTo>
                    <a:pt x="0" y="0"/>
                  </a:moveTo>
                  <a:lnTo>
                    <a:pt x="9" y="4"/>
                  </a:lnTo>
                  <a:lnTo>
                    <a:pt x="13" y="8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1"/>
                  </a:lnTo>
                  <a:lnTo>
                    <a:pt x="17" y="29"/>
                  </a:lnTo>
                  <a:lnTo>
                    <a:pt x="17" y="38"/>
                  </a:lnTo>
                  <a:lnTo>
                    <a:pt x="13" y="59"/>
                  </a:lnTo>
                  <a:lnTo>
                    <a:pt x="13" y="75"/>
                  </a:lnTo>
                  <a:lnTo>
                    <a:pt x="0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7">
              <a:extLst>
                <a:ext uri="{FF2B5EF4-FFF2-40B4-BE49-F238E27FC236}">
                  <a16:creationId xmlns:a16="http://schemas.microsoft.com/office/drawing/2014/main" id="{003B2068-002F-482F-A41F-78F573893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611" y="14986629"/>
              <a:ext cx="1662429" cy="321310"/>
            </a:xfrm>
            <a:custGeom>
              <a:avLst/>
              <a:gdLst>
                <a:gd name="T0" fmla="*/ 79 w 238"/>
                <a:gd name="T1" fmla="*/ 37 h 46"/>
                <a:gd name="T2" fmla="*/ 71 w 238"/>
                <a:gd name="T3" fmla="*/ 37 h 46"/>
                <a:gd name="T4" fmla="*/ 58 w 238"/>
                <a:gd name="T5" fmla="*/ 37 h 46"/>
                <a:gd name="T6" fmla="*/ 50 w 238"/>
                <a:gd name="T7" fmla="*/ 41 h 46"/>
                <a:gd name="T8" fmla="*/ 46 w 238"/>
                <a:gd name="T9" fmla="*/ 41 h 46"/>
                <a:gd name="T10" fmla="*/ 38 w 238"/>
                <a:gd name="T11" fmla="*/ 41 h 46"/>
                <a:gd name="T12" fmla="*/ 33 w 238"/>
                <a:gd name="T13" fmla="*/ 46 h 46"/>
                <a:gd name="T14" fmla="*/ 33 w 238"/>
                <a:gd name="T15" fmla="*/ 46 h 46"/>
                <a:gd name="T16" fmla="*/ 29 w 238"/>
                <a:gd name="T17" fmla="*/ 46 h 46"/>
                <a:gd name="T18" fmla="*/ 29 w 238"/>
                <a:gd name="T19" fmla="*/ 46 h 46"/>
                <a:gd name="T20" fmla="*/ 25 w 238"/>
                <a:gd name="T21" fmla="*/ 41 h 46"/>
                <a:gd name="T22" fmla="*/ 17 w 238"/>
                <a:gd name="T23" fmla="*/ 41 h 46"/>
                <a:gd name="T24" fmla="*/ 12 w 238"/>
                <a:gd name="T25" fmla="*/ 37 h 46"/>
                <a:gd name="T26" fmla="*/ 8 w 238"/>
                <a:gd name="T27" fmla="*/ 33 h 46"/>
                <a:gd name="T28" fmla="*/ 4 w 238"/>
                <a:gd name="T29" fmla="*/ 29 h 46"/>
                <a:gd name="T30" fmla="*/ 0 w 238"/>
                <a:gd name="T31" fmla="*/ 25 h 46"/>
                <a:gd name="T32" fmla="*/ 0 w 238"/>
                <a:gd name="T33" fmla="*/ 20 h 46"/>
                <a:gd name="T34" fmla="*/ 21 w 238"/>
                <a:gd name="T35" fmla="*/ 20 h 46"/>
                <a:gd name="T36" fmla="*/ 38 w 238"/>
                <a:gd name="T37" fmla="*/ 20 h 46"/>
                <a:gd name="T38" fmla="*/ 42 w 238"/>
                <a:gd name="T39" fmla="*/ 16 h 46"/>
                <a:gd name="T40" fmla="*/ 46 w 238"/>
                <a:gd name="T41" fmla="*/ 16 h 46"/>
                <a:gd name="T42" fmla="*/ 54 w 238"/>
                <a:gd name="T43" fmla="*/ 16 h 46"/>
                <a:gd name="T44" fmla="*/ 63 w 238"/>
                <a:gd name="T45" fmla="*/ 16 h 46"/>
                <a:gd name="T46" fmla="*/ 75 w 238"/>
                <a:gd name="T47" fmla="*/ 12 h 46"/>
                <a:gd name="T48" fmla="*/ 84 w 238"/>
                <a:gd name="T49" fmla="*/ 12 h 46"/>
                <a:gd name="T50" fmla="*/ 96 w 238"/>
                <a:gd name="T51" fmla="*/ 8 h 46"/>
                <a:gd name="T52" fmla="*/ 109 w 238"/>
                <a:gd name="T53" fmla="*/ 8 h 46"/>
                <a:gd name="T54" fmla="*/ 125 w 238"/>
                <a:gd name="T55" fmla="*/ 4 h 46"/>
                <a:gd name="T56" fmla="*/ 138 w 238"/>
                <a:gd name="T57" fmla="*/ 4 h 46"/>
                <a:gd name="T58" fmla="*/ 146 w 238"/>
                <a:gd name="T59" fmla="*/ 0 h 46"/>
                <a:gd name="T60" fmla="*/ 159 w 238"/>
                <a:gd name="T61" fmla="*/ 0 h 46"/>
                <a:gd name="T62" fmla="*/ 167 w 238"/>
                <a:gd name="T63" fmla="*/ 0 h 46"/>
                <a:gd name="T64" fmla="*/ 171 w 238"/>
                <a:gd name="T65" fmla="*/ 0 h 46"/>
                <a:gd name="T66" fmla="*/ 180 w 238"/>
                <a:gd name="T67" fmla="*/ 0 h 46"/>
                <a:gd name="T68" fmla="*/ 184 w 238"/>
                <a:gd name="T69" fmla="*/ 0 h 46"/>
                <a:gd name="T70" fmla="*/ 201 w 238"/>
                <a:gd name="T71" fmla="*/ 0 h 46"/>
                <a:gd name="T72" fmla="*/ 209 w 238"/>
                <a:gd name="T73" fmla="*/ 0 h 46"/>
                <a:gd name="T74" fmla="*/ 217 w 238"/>
                <a:gd name="T75" fmla="*/ 4 h 46"/>
                <a:gd name="T76" fmla="*/ 226 w 238"/>
                <a:gd name="T77" fmla="*/ 8 h 46"/>
                <a:gd name="T78" fmla="*/ 230 w 238"/>
                <a:gd name="T79" fmla="*/ 12 h 46"/>
                <a:gd name="T80" fmla="*/ 234 w 238"/>
                <a:gd name="T81" fmla="*/ 16 h 46"/>
                <a:gd name="T82" fmla="*/ 238 w 238"/>
                <a:gd name="T83" fmla="*/ 20 h 46"/>
                <a:gd name="T84" fmla="*/ 234 w 238"/>
                <a:gd name="T85" fmla="*/ 25 h 46"/>
                <a:gd name="T86" fmla="*/ 230 w 238"/>
                <a:gd name="T87" fmla="*/ 29 h 46"/>
                <a:gd name="T88" fmla="*/ 222 w 238"/>
                <a:gd name="T89" fmla="*/ 29 h 46"/>
                <a:gd name="T90" fmla="*/ 209 w 238"/>
                <a:gd name="T91" fmla="*/ 29 h 46"/>
                <a:gd name="T92" fmla="*/ 180 w 238"/>
                <a:gd name="T93" fmla="*/ 25 h 46"/>
                <a:gd name="T94" fmla="*/ 155 w 238"/>
                <a:gd name="T95" fmla="*/ 25 h 46"/>
                <a:gd name="T96" fmla="*/ 138 w 238"/>
                <a:gd name="T97" fmla="*/ 25 h 46"/>
                <a:gd name="T98" fmla="*/ 121 w 238"/>
                <a:gd name="T99" fmla="*/ 29 h 46"/>
                <a:gd name="T100" fmla="*/ 100 w 238"/>
                <a:gd name="T101" fmla="*/ 33 h 46"/>
                <a:gd name="T102" fmla="*/ 79 w 238"/>
                <a:gd name="T103" fmla="*/ 37 h 46"/>
                <a:gd name="T104" fmla="*/ 79 w 238"/>
                <a:gd name="T105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" h="46">
                  <a:moveTo>
                    <a:pt x="79" y="37"/>
                  </a:moveTo>
                  <a:lnTo>
                    <a:pt x="71" y="37"/>
                  </a:lnTo>
                  <a:lnTo>
                    <a:pt x="58" y="37"/>
                  </a:lnTo>
                  <a:lnTo>
                    <a:pt x="50" y="41"/>
                  </a:lnTo>
                  <a:lnTo>
                    <a:pt x="46" y="41"/>
                  </a:lnTo>
                  <a:lnTo>
                    <a:pt x="38" y="41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5" y="41"/>
                  </a:lnTo>
                  <a:lnTo>
                    <a:pt x="17" y="41"/>
                  </a:lnTo>
                  <a:lnTo>
                    <a:pt x="12" y="37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21" y="20"/>
                  </a:lnTo>
                  <a:lnTo>
                    <a:pt x="38" y="20"/>
                  </a:lnTo>
                  <a:lnTo>
                    <a:pt x="42" y="16"/>
                  </a:lnTo>
                  <a:lnTo>
                    <a:pt x="46" y="16"/>
                  </a:lnTo>
                  <a:lnTo>
                    <a:pt x="54" y="16"/>
                  </a:lnTo>
                  <a:lnTo>
                    <a:pt x="63" y="16"/>
                  </a:lnTo>
                  <a:lnTo>
                    <a:pt x="75" y="12"/>
                  </a:lnTo>
                  <a:lnTo>
                    <a:pt x="84" y="12"/>
                  </a:lnTo>
                  <a:lnTo>
                    <a:pt x="96" y="8"/>
                  </a:lnTo>
                  <a:lnTo>
                    <a:pt x="109" y="8"/>
                  </a:lnTo>
                  <a:lnTo>
                    <a:pt x="125" y="4"/>
                  </a:lnTo>
                  <a:lnTo>
                    <a:pt x="138" y="4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201" y="0"/>
                  </a:lnTo>
                  <a:lnTo>
                    <a:pt x="209" y="0"/>
                  </a:lnTo>
                  <a:lnTo>
                    <a:pt x="217" y="4"/>
                  </a:lnTo>
                  <a:lnTo>
                    <a:pt x="226" y="8"/>
                  </a:lnTo>
                  <a:lnTo>
                    <a:pt x="230" y="12"/>
                  </a:lnTo>
                  <a:lnTo>
                    <a:pt x="234" y="16"/>
                  </a:lnTo>
                  <a:lnTo>
                    <a:pt x="238" y="20"/>
                  </a:lnTo>
                  <a:lnTo>
                    <a:pt x="234" y="25"/>
                  </a:lnTo>
                  <a:lnTo>
                    <a:pt x="230" y="29"/>
                  </a:lnTo>
                  <a:lnTo>
                    <a:pt x="222" y="29"/>
                  </a:lnTo>
                  <a:lnTo>
                    <a:pt x="209" y="29"/>
                  </a:lnTo>
                  <a:lnTo>
                    <a:pt x="180" y="25"/>
                  </a:lnTo>
                  <a:lnTo>
                    <a:pt x="155" y="25"/>
                  </a:lnTo>
                  <a:lnTo>
                    <a:pt x="138" y="25"/>
                  </a:lnTo>
                  <a:lnTo>
                    <a:pt x="121" y="29"/>
                  </a:lnTo>
                  <a:lnTo>
                    <a:pt x="100" y="33"/>
                  </a:lnTo>
                  <a:lnTo>
                    <a:pt x="79" y="37"/>
                  </a:lnTo>
                  <a:lnTo>
                    <a:pt x="79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8">
              <a:extLst>
                <a:ext uri="{FF2B5EF4-FFF2-40B4-BE49-F238E27FC236}">
                  <a16:creationId xmlns:a16="http://schemas.microsoft.com/office/drawing/2014/main" id="{2F798FE8-B976-46A9-914D-B9F21DBE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233" y="13352140"/>
              <a:ext cx="1166497" cy="1047750"/>
            </a:xfrm>
            <a:custGeom>
              <a:avLst/>
              <a:gdLst>
                <a:gd name="T0" fmla="*/ 67 w 167"/>
                <a:gd name="T1" fmla="*/ 87 h 150"/>
                <a:gd name="T2" fmla="*/ 88 w 167"/>
                <a:gd name="T3" fmla="*/ 66 h 150"/>
                <a:gd name="T4" fmla="*/ 109 w 167"/>
                <a:gd name="T5" fmla="*/ 46 h 150"/>
                <a:gd name="T6" fmla="*/ 117 w 167"/>
                <a:gd name="T7" fmla="*/ 33 h 150"/>
                <a:gd name="T8" fmla="*/ 117 w 167"/>
                <a:gd name="T9" fmla="*/ 33 h 150"/>
                <a:gd name="T10" fmla="*/ 105 w 167"/>
                <a:gd name="T11" fmla="*/ 33 h 150"/>
                <a:gd name="T12" fmla="*/ 88 w 167"/>
                <a:gd name="T13" fmla="*/ 37 h 150"/>
                <a:gd name="T14" fmla="*/ 67 w 167"/>
                <a:gd name="T15" fmla="*/ 46 h 150"/>
                <a:gd name="T16" fmla="*/ 50 w 167"/>
                <a:gd name="T17" fmla="*/ 50 h 150"/>
                <a:gd name="T18" fmla="*/ 42 w 167"/>
                <a:gd name="T19" fmla="*/ 46 h 150"/>
                <a:gd name="T20" fmla="*/ 25 w 167"/>
                <a:gd name="T21" fmla="*/ 41 h 150"/>
                <a:gd name="T22" fmla="*/ 21 w 167"/>
                <a:gd name="T23" fmla="*/ 37 h 150"/>
                <a:gd name="T24" fmla="*/ 21 w 167"/>
                <a:gd name="T25" fmla="*/ 33 h 150"/>
                <a:gd name="T26" fmla="*/ 33 w 167"/>
                <a:gd name="T27" fmla="*/ 29 h 150"/>
                <a:gd name="T28" fmla="*/ 54 w 167"/>
                <a:gd name="T29" fmla="*/ 25 h 150"/>
                <a:gd name="T30" fmla="*/ 79 w 167"/>
                <a:gd name="T31" fmla="*/ 20 h 150"/>
                <a:gd name="T32" fmla="*/ 105 w 167"/>
                <a:gd name="T33" fmla="*/ 12 h 150"/>
                <a:gd name="T34" fmla="*/ 117 w 167"/>
                <a:gd name="T35" fmla="*/ 4 h 150"/>
                <a:gd name="T36" fmla="*/ 125 w 167"/>
                <a:gd name="T37" fmla="*/ 0 h 150"/>
                <a:gd name="T38" fmla="*/ 138 w 167"/>
                <a:gd name="T39" fmla="*/ 0 h 150"/>
                <a:gd name="T40" fmla="*/ 146 w 167"/>
                <a:gd name="T41" fmla="*/ 4 h 150"/>
                <a:gd name="T42" fmla="*/ 159 w 167"/>
                <a:gd name="T43" fmla="*/ 16 h 150"/>
                <a:gd name="T44" fmla="*/ 167 w 167"/>
                <a:gd name="T45" fmla="*/ 20 h 150"/>
                <a:gd name="T46" fmla="*/ 167 w 167"/>
                <a:gd name="T47" fmla="*/ 29 h 150"/>
                <a:gd name="T48" fmla="*/ 159 w 167"/>
                <a:gd name="T49" fmla="*/ 33 h 150"/>
                <a:gd name="T50" fmla="*/ 146 w 167"/>
                <a:gd name="T51" fmla="*/ 41 h 150"/>
                <a:gd name="T52" fmla="*/ 130 w 167"/>
                <a:gd name="T53" fmla="*/ 62 h 150"/>
                <a:gd name="T54" fmla="*/ 105 w 167"/>
                <a:gd name="T55" fmla="*/ 91 h 150"/>
                <a:gd name="T56" fmla="*/ 75 w 167"/>
                <a:gd name="T57" fmla="*/ 112 h 150"/>
                <a:gd name="T58" fmla="*/ 46 w 167"/>
                <a:gd name="T59" fmla="*/ 133 h 150"/>
                <a:gd name="T60" fmla="*/ 21 w 167"/>
                <a:gd name="T61" fmla="*/ 142 h 150"/>
                <a:gd name="T62" fmla="*/ 4 w 167"/>
                <a:gd name="T63" fmla="*/ 150 h 150"/>
                <a:gd name="T64" fmla="*/ 0 w 167"/>
                <a:gd name="T65" fmla="*/ 146 h 150"/>
                <a:gd name="T66" fmla="*/ 4 w 167"/>
                <a:gd name="T67" fmla="*/ 137 h 150"/>
                <a:gd name="T68" fmla="*/ 17 w 167"/>
                <a:gd name="T69" fmla="*/ 129 h 150"/>
                <a:gd name="T70" fmla="*/ 59 w 167"/>
                <a:gd name="T71" fmla="*/ 10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7" h="150">
                  <a:moveTo>
                    <a:pt x="59" y="100"/>
                  </a:moveTo>
                  <a:lnTo>
                    <a:pt x="67" y="87"/>
                  </a:lnTo>
                  <a:lnTo>
                    <a:pt x="79" y="79"/>
                  </a:lnTo>
                  <a:lnTo>
                    <a:pt x="88" y="66"/>
                  </a:lnTo>
                  <a:lnTo>
                    <a:pt x="100" y="54"/>
                  </a:lnTo>
                  <a:lnTo>
                    <a:pt x="109" y="46"/>
                  </a:lnTo>
                  <a:lnTo>
                    <a:pt x="113" y="37"/>
                  </a:lnTo>
                  <a:lnTo>
                    <a:pt x="117" y="33"/>
                  </a:lnTo>
                  <a:lnTo>
                    <a:pt x="121" y="29"/>
                  </a:lnTo>
                  <a:lnTo>
                    <a:pt x="117" y="33"/>
                  </a:lnTo>
                  <a:lnTo>
                    <a:pt x="109" y="33"/>
                  </a:lnTo>
                  <a:lnTo>
                    <a:pt x="105" y="33"/>
                  </a:lnTo>
                  <a:lnTo>
                    <a:pt x="96" y="37"/>
                  </a:lnTo>
                  <a:lnTo>
                    <a:pt x="88" y="37"/>
                  </a:lnTo>
                  <a:lnTo>
                    <a:pt x="75" y="41"/>
                  </a:lnTo>
                  <a:lnTo>
                    <a:pt x="67" y="46"/>
                  </a:lnTo>
                  <a:lnTo>
                    <a:pt x="59" y="46"/>
                  </a:lnTo>
                  <a:lnTo>
                    <a:pt x="50" y="50"/>
                  </a:lnTo>
                  <a:lnTo>
                    <a:pt x="46" y="50"/>
                  </a:lnTo>
                  <a:lnTo>
                    <a:pt x="42" y="46"/>
                  </a:lnTo>
                  <a:lnTo>
                    <a:pt x="29" y="46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5" y="29"/>
                  </a:lnTo>
                  <a:lnTo>
                    <a:pt x="33" y="29"/>
                  </a:lnTo>
                  <a:lnTo>
                    <a:pt x="42" y="29"/>
                  </a:lnTo>
                  <a:lnTo>
                    <a:pt x="54" y="25"/>
                  </a:lnTo>
                  <a:lnTo>
                    <a:pt x="67" y="25"/>
                  </a:lnTo>
                  <a:lnTo>
                    <a:pt x="79" y="20"/>
                  </a:lnTo>
                  <a:lnTo>
                    <a:pt x="92" y="16"/>
                  </a:lnTo>
                  <a:lnTo>
                    <a:pt x="105" y="12"/>
                  </a:lnTo>
                  <a:lnTo>
                    <a:pt x="113" y="8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5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55" y="8"/>
                  </a:lnTo>
                  <a:lnTo>
                    <a:pt x="159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25"/>
                  </a:lnTo>
                  <a:lnTo>
                    <a:pt x="167" y="29"/>
                  </a:lnTo>
                  <a:lnTo>
                    <a:pt x="163" y="29"/>
                  </a:lnTo>
                  <a:lnTo>
                    <a:pt x="159" y="33"/>
                  </a:lnTo>
                  <a:lnTo>
                    <a:pt x="155" y="37"/>
                  </a:lnTo>
                  <a:lnTo>
                    <a:pt x="146" y="41"/>
                  </a:lnTo>
                  <a:lnTo>
                    <a:pt x="138" y="50"/>
                  </a:lnTo>
                  <a:lnTo>
                    <a:pt x="130" y="62"/>
                  </a:lnTo>
                  <a:lnTo>
                    <a:pt x="117" y="79"/>
                  </a:lnTo>
                  <a:lnTo>
                    <a:pt x="105" y="91"/>
                  </a:lnTo>
                  <a:lnTo>
                    <a:pt x="92" y="104"/>
                  </a:lnTo>
                  <a:lnTo>
                    <a:pt x="75" y="112"/>
                  </a:lnTo>
                  <a:lnTo>
                    <a:pt x="59" y="125"/>
                  </a:lnTo>
                  <a:lnTo>
                    <a:pt x="46" y="133"/>
                  </a:lnTo>
                  <a:lnTo>
                    <a:pt x="33" y="137"/>
                  </a:lnTo>
                  <a:lnTo>
                    <a:pt x="21" y="142"/>
                  </a:lnTo>
                  <a:lnTo>
                    <a:pt x="13" y="146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4" y="137"/>
                  </a:lnTo>
                  <a:lnTo>
                    <a:pt x="8" y="133"/>
                  </a:lnTo>
                  <a:lnTo>
                    <a:pt x="17" y="129"/>
                  </a:lnTo>
                  <a:lnTo>
                    <a:pt x="38" y="112"/>
                  </a:lnTo>
                  <a:lnTo>
                    <a:pt x="59" y="100"/>
                  </a:lnTo>
                  <a:lnTo>
                    <a:pt x="59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9">
              <a:extLst>
                <a:ext uri="{FF2B5EF4-FFF2-40B4-BE49-F238E27FC236}">
                  <a16:creationId xmlns:a16="http://schemas.microsoft.com/office/drawing/2014/main" id="{F67CAFD6-F5F0-4EDE-9E14-C257AC9CF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660" y="13959837"/>
              <a:ext cx="579757" cy="412117"/>
            </a:xfrm>
            <a:custGeom>
              <a:avLst/>
              <a:gdLst>
                <a:gd name="T0" fmla="*/ 62 w 83"/>
                <a:gd name="T1" fmla="*/ 21 h 59"/>
                <a:gd name="T2" fmla="*/ 71 w 83"/>
                <a:gd name="T3" fmla="*/ 25 h 59"/>
                <a:gd name="T4" fmla="*/ 75 w 83"/>
                <a:gd name="T5" fmla="*/ 34 h 59"/>
                <a:gd name="T6" fmla="*/ 79 w 83"/>
                <a:gd name="T7" fmla="*/ 38 h 59"/>
                <a:gd name="T8" fmla="*/ 79 w 83"/>
                <a:gd name="T9" fmla="*/ 42 h 59"/>
                <a:gd name="T10" fmla="*/ 83 w 83"/>
                <a:gd name="T11" fmla="*/ 50 h 59"/>
                <a:gd name="T12" fmla="*/ 79 w 83"/>
                <a:gd name="T13" fmla="*/ 55 h 59"/>
                <a:gd name="T14" fmla="*/ 79 w 83"/>
                <a:gd name="T15" fmla="*/ 55 h 59"/>
                <a:gd name="T16" fmla="*/ 79 w 83"/>
                <a:gd name="T17" fmla="*/ 59 h 59"/>
                <a:gd name="T18" fmla="*/ 75 w 83"/>
                <a:gd name="T19" fmla="*/ 59 h 59"/>
                <a:gd name="T20" fmla="*/ 66 w 83"/>
                <a:gd name="T21" fmla="*/ 59 h 59"/>
                <a:gd name="T22" fmla="*/ 62 w 83"/>
                <a:gd name="T23" fmla="*/ 59 h 59"/>
                <a:gd name="T24" fmla="*/ 54 w 83"/>
                <a:gd name="T25" fmla="*/ 55 h 59"/>
                <a:gd name="T26" fmla="*/ 41 w 83"/>
                <a:gd name="T27" fmla="*/ 46 h 59"/>
                <a:gd name="T28" fmla="*/ 29 w 83"/>
                <a:gd name="T29" fmla="*/ 34 h 59"/>
                <a:gd name="T30" fmla="*/ 16 w 83"/>
                <a:gd name="T31" fmla="*/ 21 h 59"/>
                <a:gd name="T32" fmla="*/ 8 w 83"/>
                <a:gd name="T33" fmla="*/ 13 h 59"/>
                <a:gd name="T34" fmla="*/ 0 w 83"/>
                <a:gd name="T35" fmla="*/ 4 h 59"/>
                <a:gd name="T36" fmla="*/ 0 w 83"/>
                <a:gd name="T37" fmla="*/ 0 h 59"/>
                <a:gd name="T38" fmla="*/ 0 w 83"/>
                <a:gd name="T39" fmla="*/ 0 h 59"/>
                <a:gd name="T40" fmla="*/ 4 w 83"/>
                <a:gd name="T41" fmla="*/ 0 h 59"/>
                <a:gd name="T42" fmla="*/ 12 w 83"/>
                <a:gd name="T43" fmla="*/ 0 h 59"/>
                <a:gd name="T44" fmla="*/ 25 w 83"/>
                <a:gd name="T45" fmla="*/ 4 h 59"/>
                <a:gd name="T46" fmla="*/ 37 w 83"/>
                <a:gd name="T47" fmla="*/ 9 h 59"/>
                <a:gd name="T48" fmla="*/ 50 w 83"/>
                <a:gd name="T49" fmla="*/ 13 h 59"/>
                <a:gd name="T50" fmla="*/ 58 w 83"/>
                <a:gd name="T51" fmla="*/ 17 h 59"/>
                <a:gd name="T52" fmla="*/ 62 w 83"/>
                <a:gd name="T53" fmla="*/ 21 h 59"/>
                <a:gd name="T54" fmla="*/ 62 w 83"/>
                <a:gd name="T5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59">
                  <a:moveTo>
                    <a:pt x="62" y="21"/>
                  </a:moveTo>
                  <a:lnTo>
                    <a:pt x="71" y="25"/>
                  </a:lnTo>
                  <a:lnTo>
                    <a:pt x="75" y="34"/>
                  </a:lnTo>
                  <a:lnTo>
                    <a:pt x="79" y="38"/>
                  </a:lnTo>
                  <a:lnTo>
                    <a:pt x="79" y="42"/>
                  </a:lnTo>
                  <a:lnTo>
                    <a:pt x="83" y="50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79" y="59"/>
                  </a:lnTo>
                  <a:lnTo>
                    <a:pt x="75" y="59"/>
                  </a:lnTo>
                  <a:lnTo>
                    <a:pt x="66" y="59"/>
                  </a:lnTo>
                  <a:lnTo>
                    <a:pt x="62" y="59"/>
                  </a:lnTo>
                  <a:lnTo>
                    <a:pt x="54" y="55"/>
                  </a:lnTo>
                  <a:lnTo>
                    <a:pt x="41" y="46"/>
                  </a:lnTo>
                  <a:lnTo>
                    <a:pt x="29" y="34"/>
                  </a:lnTo>
                  <a:lnTo>
                    <a:pt x="16" y="21"/>
                  </a:lnTo>
                  <a:lnTo>
                    <a:pt x="8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37" y="9"/>
                  </a:lnTo>
                  <a:lnTo>
                    <a:pt x="50" y="13"/>
                  </a:lnTo>
                  <a:lnTo>
                    <a:pt x="58" y="17"/>
                  </a:lnTo>
                  <a:lnTo>
                    <a:pt x="62" y="21"/>
                  </a:lnTo>
                  <a:lnTo>
                    <a:pt x="62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95387B99-F24D-4988-94D2-56BC13F00588}"/>
              </a:ext>
            </a:extLst>
          </p:cNvPr>
          <p:cNvGrpSpPr/>
          <p:nvPr/>
        </p:nvGrpSpPr>
        <p:grpSpPr>
          <a:xfrm>
            <a:off x="6677662" y="2326635"/>
            <a:ext cx="2514599" cy="2277109"/>
            <a:chOff x="5975350" y="13086710"/>
            <a:chExt cx="2514599" cy="2277109"/>
          </a:xfrm>
        </p:grpSpPr>
        <p:sp>
          <p:nvSpPr>
            <p:cNvPr id="12" name="Freeform 80">
              <a:extLst>
                <a:ext uri="{FF2B5EF4-FFF2-40B4-BE49-F238E27FC236}">
                  <a16:creationId xmlns:a16="http://schemas.microsoft.com/office/drawing/2014/main" id="{BC7C11EF-70FB-4A34-BD86-99CABA683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213" y="13931897"/>
              <a:ext cx="670560" cy="963930"/>
            </a:xfrm>
            <a:custGeom>
              <a:avLst/>
              <a:gdLst>
                <a:gd name="T0" fmla="*/ 16 w 96"/>
                <a:gd name="T1" fmla="*/ 42 h 138"/>
                <a:gd name="T2" fmla="*/ 8 w 96"/>
                <a:gd name="T3" fmla="*/ 38 h 138"/>
                <a:gd name="T4" fmla="*/ 0 w 96"/>
                <a:gd name="T5" fmla="*/ 34 h 138"/>
                <a:gd name="T6" fmla="*/ 0 w 96"/>
                <a:gd name="T7" fmla="*/ 25 h 138"/>
                <a:gd name="T8" fmla="*/ 21 w 96"/>
                <a:gd name="T9" fmla="*/ 21 h 138"/>
                <a:gd name="T10" fmla="*/ 33 w 96"/>
                <a:gd name="T11" fmla="*/ 17 h 138"/>
                <a:gd name="T12" fmla="*/ 46 w 96"/>
                <a:gd name="T13" fmla="*/ 17 h 138"/>
                <a:gd name="T14" fmla="*/ 50 w 96"/>
                <a:gd name="T15" fmla="*/ 13 h 138"/>
                <a:gd name="T16" fmla="*/ 58 w 96"/>
                <a:gd name="T17" fmla="*/ 4 h 138"/>
                <a:gd name="T18" fmla="*/ 67 w 96"/>
                <a:gd name="T19" fmla="*/ 4 h 138"/>
                <a:gd name="T20" fmla="*/ 75 w 96"/>
                <a:gd name="T21" fmla="*/ 4 h 138"/>
                <a:gd name="T22" fmla="*/ 92 w 96"/>
                <a:gd name="T23" fmla="*/ 17 h 138"/>
                <a:gd name="T24" fmla="*/ 96 w 96"/>
                <a:gd name="T25" fmla="*/ 29 h 138"/>
                <a:gd name="T26" fmla="*/ 96 w 96"/>
                <a:gd name="T27" fmla="*/ 34 h 138"/>
                <a:gd name="T28" fmla="*/ 87 w 96"/>
                <a:gd name="T29" fmla="*/ 38 h 138"/>
                <a:gd name="T30" fmla="*/ 83 w 96"/>
                <a:gd name="T31" fmla="*/ 46 h 138"/>
                <a:gd name="T32" fmla="*/ 79 w 96"/>
                <a:gd name="T33" fmla="*/ 54 h 138"/>
                <a:gd name="T34" fmla="*/ 75 w 96"/>
                <a:gd name="T35" fmla="*/ 63 h 138"/>
                <a:gd name="T36" fmla="*/ 75 w 96"/>
                <a:gd name="T37" fmla="*/ 67 h 138"/>
                <a:gd name="T38" fmla="*/ 75 w 96"/>
                <a:gd name="T39" fmla="*/ 80 h 138"/>
                <a:gd name="T40" fmla="*/ 83 w 96"/>
                <a:gd name="T41" fmla="*/ 100 h 138"/>
                <a:gd name="T42" fmla="*/ 83 w 96"/>
                <a:gd name="T43" fmla="*/ 125 h 138"/>
                <a:gd name="T44" fmla="*/ 62 w 96"/>
                <a:gd name="T45" fmla="*/ 138 h 138"/>
                <a:gd name="T46" fmla="*/ 62 w 96"/>
                <a:gd name="T47" fmla="*/ 121 h 138"/>
                <a:gd name="T48" fmla="*/ 54 w 96"/>
                <a:gd name="T49" fmla="*/ 92 h 138"/>
                <a:gd name="T50" fmla="*/ 46 w 96"/>
                <a:gd name="T51" fmla="*/ 75 h 138"/>
                <a:gd name="T52" fmla="*/ 50 w 96"/>
                <a:gd name="T53" fmla="*/ 59 h 138"/>
                <a:gd name="T54" fmla="*/ 54 w 96"/>
                <a:gd name="T55" fmla="*/ 42 h 138"/>
                <a:gd name="T56" fmla="*/ 54 w 96"/>
                <a:gd name="T57" fmla="*/ 38 h 138"/>
                <a:gd name="T58" fmla="*/ 54 w 96"/>
                <a:gd name="T59" fmla="*/ 38 h 138"/>
                <a:gd name="T60" fmla="*/ 50 w 96"/>
                <a:gd name="T61" fmla="*/ 38 h 138"/>
                <a:gd name="T62" fmla="*/ 33 w 96"/>
                <a:gd name="T63" fmla="*/ 42 h 138"/>
                <a:gd name="T64" fmla="*/ 21 w 96"/>
                <a:gd name="T65" fmla="*/ 4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38">
                  <a:moveTo>
                    <a:pt x="21" y="42"/>
                  </a:moveTo>
                  <a:lnTo>
                    <a:pt x="16" y="4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2" y="25"/>
                  </a:lnTo>
                  <a:lnTo>
                    <a:pt x="21" y="21"/>
                  </a:lnTo>
                  <a:lnTo>
                    <a:pt x="29" y="21"/>
                  </a:lnTo>
                  <a:lnTo>
                    <a:pt x="33" y="17"/>
                  </a:lnTo>
                  <a:lnTo>
                    <a:pt x="41" y="17"/>
                  </a:lnTo>
                  <a:lnTo>
                    <a:pt x="46" y="17"/>
                  </a:lnTo>
                  <a:lnTo>
                    <a:pt x="46" y="13"/>
                  </a:lnTo>
                  <a:lnTo>
                    <a:pt x="50" y="13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83" y="8"/>
                  </a:lnTo>
                  <a:lnTo>
                    <a:pt x="92" y="17"/>
                  </a:lnTo>
                  <a:lnTo>
                    <a:pt x="96" y="25"/>
                  </a:lnTo>
                  <a:lnTo>
                    <a:pt x="96" y="29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2" y="38"/>
                  </a:lnTo>
                  <a:lnTo>
                    <a:pt x="87" y="38"/>
                  </a:lnTo>
                  <a:lnTo>
                    <a:pt x="83" y="42"/>
                  </a:lnTo>
                  <a:lnTo>
                    <a:pt x="83" y="46"/>
                  </a:lnTo>
                  <a:lnTo>
                    <a:pt x="79" y="50"/>
                  </a:lnTo>
                  <a:lnTo>
                    <a:pt x="79" y="54"/>
                  </a:lnTo>
                  <a:lnTo>
                    <a:pt x="75" y="59"/>
                  </a:lnTo>
                  <a:lnTo>
                    <a:pt x="75" y="63"/>
                  </a:lnTo>
                  <a:lnTo>
                    <a:pt x="75" y="63"/>
                  </a:lnTo>
                  <a:lnTo>
                    <a:pt x="75" y="67"/>
                  </a:lnTo>
                  <a:lnTo>
                    <a:pt x="75" y="71"/>
                  </a:lnTo>
                  <a:lnTo>
                    <a:pt x="75" y="80"/>
                  </a:lnTo>
                  <a:lnTo>
                    <a:pt x="79" y="88"/>
                  </a:lnTo>
                  <a:lnTo>
                    <a:pt x="83" y="100"/>
                  </a:lnTo>
                  <a:lnTo>
                    <a:pt x="83" y="113"/>
                  </a:lnTo>
                  <a:lnTo>
                    <a:pt x="83" y="125"/>
                  </a:lnTo>
                  <a:lnTo>
                    <a:pt x="83" y="138"/>
                  </a:lnTo>
                  <a:lnTo>
                    <a:pt x="62" y="138"/>
                  </a:lnTo>
                  <a:lnTo>
                    <a:pt x="62" y="130"/>
                  </a:lnTo>
                  <a:lnTo>
                    <a:pt x="62" y="121"/>
                  </a:lnTo>
                  <a:lnTo>
                    <a:pt x="54" y="100"/>
                  </a:lnTo>
                  <a:lnTo>
                    <a:pt x="54" y="92"/>
                  </a:lnTo>
                  <a:lnTo>
                    <a:pt x="50" y="84"/>
                  </a:lnTo>
                  <a:lnTo>
                    <a:pt x="46" y="75"/>
                  </a:lnTo>
                  <a:lnTo>
                    <a:pt x="46" y="71"/>
                  </a:lnTo>
                  <a:lnTo>
                    <a:pt x="50" y="59"/>
                  </a:lnTo>
                  <a:lnTo>
                    <a:pt x="50" y="46"/>
                  </a:lnTo>
                  <a:lnTo>
                    <a:pt x="54" y="42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33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21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1">
              <a:extLst>
                <a:ext uri="{FF2B5EF4-FFF2-40B4-BE49-F238E27FC236}">
                  <a16:creationId xmlns:a16="http://schemas.microsoft.com/office/drawing/2014/main" id="{8242D1A3-D6D6-4858-B6BB-5DB02BC05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14805019"/>
              <a:ext cx="2514599" cy="558800"/>
            </a:xfrm>
            <a:custGeom>
              <a:avLst/>
              <a:gdLst>
                <a:gd name="T0" fmla="*/ 251 w 360"/>
                <a:gd name="T1" fmla="*/ 76 h 80"/>
                <a:gd name="T2" fmla="*/ 243 w 360"/>
                <a:gd name="T3" fmla="*/ 76 h 80"/>
                <a:gd name="T4" fmla="*/ 230 w 360"/>
                <a:gd name="T5" fmla="*/ 72 h 80"/>
                <a:gd name="T6" fmla="*/ 209 w 360"/>
                <a:gd name="T7" fmla="*/ 63 h 80"/>
                <a:gd name="T8" fmla="*/ 180 w 360"/>
                <a:gd name="T9" fmla="*/ 55 h 80"/>
                <a:gd name="T10" fmla="*/ 147 w 360"/>
                <a:gd name="T11" fmla="*/ 42 h 80"/>
                <a:gd name="T12" fmla="*/ 117 w 360"/>
                <a:gd name="T13" fmla="*/ 34 h 80"/>
                <a:gd name="T14" fmla="*/ 92 w 360"/>
                <a:gd name="T15" fmla="*/ 26 h 80"/>
                <a:gd name="T16" fmla="*/ 80 w 360"/>
                <a:gd name="T17" fmla="*/ 26 h 80"/>
                <a:gd name="T18" fmla="*/ 59 w 360"/>
                <a:gd name="T19" fmla="*/ 26 h 80"/>
                <a:gd name="T20" fmla="*/ 42 w 360"/>
                <a:gd name="T21" fmla="*/ 30 h 80"/>
                <a:gd name="T22" fmla="*/ 30 w 360"/>
                <a:gd name="T23" fmla="*/ 34 h 80"/>
                <a:gd name="T24" fmla="*/ 21 w 360"/>
                <a:gd name="T25" fmla="*/ 34 h 80"/>
                <a:gd name="T26" fmla="*/ 17 w 360"/>
                <a:gd name="T27" fmla="*/ 34 h 80"/>
                <a:gd name="T28" fmla="*/ 9 w 360"/>
                <a:gd name="T29" fmla="*/ 26 h 80"/>
                <a:gd name="T30" fmla="*/ 0 w 360"/>
                <a:gd name="T31" fmla="*/ 17 h 80"/>
                <a:gd name="T32" fmla="*/ 0 w 360"/>
                <a:gd name="T33" fmla="*/ 13 h 80"/>
                <a:gd name="T34" fmla="*/ 13 w 360"/>
                <a:gd name="T35" fmla="*/ 9 h 80"/>
                <a:gd name="T36" fmla="*/ 34 w 360"/>
                <a:gd name="T37" fmla="*/ 5 h 80"/>
                <a:gd name="T38" fmla="*/ 55 w 360"/>
                <a:gd name="T39" fmla="*/ 0 h 80"/>
                <a:gd name="T40" fmla="*/ 76 w 360"/>
                <a:gd name="T41" fmla="*/ 0 h 80"/>
                <a:gd name="T42" fmla="*/ 96 w 360"/>
                <a:gd name="T43" fmla="*/ 5 h 80"/>
                <a:gd name="T44" fmla="*/ 126 w 360"/>
                <a:gd name="T45" fmla="*/ 13 h 80"/>
                <a:gd name="T46" fmla="*/ 142 w 360"/>
                <a:gd name="T47" fmla="*/ 17 h 80"/>
                <a:gd name="T48" fmla="*/ 163 w 360"/>
                <a:gd name="T49" fmla="*/ 21 h 80"/>
                <a:gd name="T50" fmla="*/ 188 w 360"/>
                <a:gd name="T51" fmla="*/ 26 h 80"/>
                <a:gd name="T52" fmla="*/ 218 w 360"/>
                <a:gd name="T53" fmla="*/ 34 h 80"/>
                <a:gd name="T54" fmla="*/ 243 w 360"/>
                <a:gd name="T55" fmla="*/ 38 h 80"/>
                <a:gd name="T56" fmla="*/ 260 w 360"/>
                <a:gd name="T57" fmla="*/ 38 h 80"/>
                <a:gd name="T58" fmla="*/ 276 w 360"/>
                <a:gd name="T59" fmla="*/ 38 h 80"/>
                <a:gd name="T60" fmla="*/ 289 w 360"/>
                <a:gd name="T61" fmla="*/ 42 h 80"/>
                <a:gd name="T62" fmla="*/ 314 w 360"/>
                <a:gd name="T63" fmla="*/ 38 h 80"/>
                <a:gd name="T64" fmla="*/ 343 w 360"/>
                <a:gd name="T65" fmla="*/ 38 h 80"/>
                <a:gd name="T66" fmla="*/ 360 w 360"/>
                <a:gd name="T67" fmla="*/ 38 h 80"/>
                <a:gd name="T68" fmla="*/ 360 w 360"/>
                <a:gd name="T69" fmla="*/ 46 h 80"/>
                <a:gd name="T70" fmla="*/ 347 w 360"/>
                <a:gd name="T71" fmla="*/ 55 h 80"/>
                <a:gd name="T72" fmla="*/ 318 w 360"/>
                <a:gd name="T73" fmla="*/ 67 h 80"/>
                <a:gd name="T74" fmla="*/ 297 w 360"/>
                <a:gd name="T75" fmla="*/ 72 h 80"/>
                <a:gd name="T76" fmla="*/ 280 w 360"/>
                <a:gd name="T77" fmla="*/ 76 h 80"/>
                <a:gd name="T78" fmla="*/ 268 w 360"/>
                <a:gd name="T79" fmla="*/ 80 h 80"/>
                <a:gd name="T80" fmla="*/ 260 w 360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0" h="80">
                  <a:moveTo>
                    <a:pt x="260" y="80"/>
                  </a:moveTo>
                  <a:lnTo>
                    <a:pt x="251" y="76"/>
                  </a:lnTo>
                  <a:lnTo>
                    <a:pt x="247" y="76"/>
                  </a:lnTo>
                  <a:lnTo>
                    <a:pt x="243" y="76"/>
                  </a:lnTo>
                  <a:lnTo>
                    <a:pt x="239" y="72"/>
                  </a:lnTo>
                  <a:lnTo>
                    <a:pt x="230" y="72"/>
                  </a:lnTo>
                  <a:lnTo>
                    <a:pt x="222" y="67"/>
                  </a:lnTo>
                  <a:lnTo>
                    <a:pt x="209" y="63"/>
                  </a:lnTo>
                  <a:lnTo>
                    <a:pt x="197" y="59"/>
                  </a:lnTo>
                  <a:lnTo>
                    <a:pt x="180" y="55"/>
                  </a:lnTo>
                  <a:lnTo>
                    <a:pt x="163" y="46"/>
                  </a:lnTo>
                  <a:lnTo>
                    <a:pt x="147" y="42"/>
                  </a:lnTo>
                  <a:lnTo>
                    <a:pt x="130" y="38"/>
                  </a:lnTo>
                  <a:lnTo>
                    <a:pt x="117" y="34"/>
                  </a:lnTo>
                  <a:lnTo>
                    <a:pt x="105" y="30"/>
                  </a:lnTo>
                  <a:lnTo>
                    <a:pt x="92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6" y="26"/>
                  </a:lnTo>
                  <a:lnTo>
                    <a:pt x="59" y="26"/>
                  </a:lnTo>
                  <a:lnTo>
                    <a:pt x="50" y="26"/>
                  </a:lnTo>
                  <a:lnTo>
                    <a:pt x="42" y="30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7" y="34"/>
                  </a:lnTo>
                  <a:lnTo>
                    <a:pt x="13" y="30"/>
                  </a:lnTo>
                  <a:lnTo>
                    <a:pt x="9" y="26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9"/>
                  </a:lnTo>
                  <a:lnTo>
                    <a:pt x="13" y="9"/>
                  </a:lnTo>
                  <a:lnTo>
                    <a:pt x="21" y="9"/>
                  </a:lnTo>
                  <a:lnTo>
                    <a:pt x="34" y="5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5"/>
                  </a:lnTo>
                  <a:lnTo>
                    <a:pt x="96" y="5"/>
                  </a:lnTo>
                  <a:lnTo>
                    <a:pt x="117" y="13"/>
                  </a:lnTo>
                  <a:lnTo>
                    <a:pt x="126" y="13"/>
                  </a:lnTo>
                  <a:lnTo>
                    <a:pt x="134" y="17"/>
                  </a:lnTo>
                  <a:lnTo>
                    <a:pt x="142" y="17"/>
                  </a:lnTo>
                  <a:lnTo>
                    <a:pt x="151" y="21"/>
                  </a:lnTo>
                  <a:lnTo>
                    <a:pt x="163" y="21"/>
                  </a:lnTo>
                  <a:lnTo>
                    <a:pt x="176" y="26"/>
                  </a:lnTo>
                  <a:lnTo>
                    <a:pt x="188" y="26"/>
                  </a:lnTo>
                  <a:lnTo>
                    <a:pt x="205" y="30"/>
                  </a:lnTo>
                  <a:lnTo>
                    <a:pt x="218" y="34"/>
                  </a:lnTo>
                  <a:lnTo>
                    <a:pt x="230" y="34"/>
                  </a:lnTo>
                  <a:lnTo>
                    <a:pt x="243" y="38"/>
                  </a:lnTo>
                  <a:lnTo>
                    <a:pt x="251" y="38"/>
                  </a:lnTo>
                  <a:lnTo>
                    <a:pt x="260" y="38"/>
                  </a:lnTo>
                  <a:lnTo>
                    <a:pt x="268" y="38"/>
                  </a:lnTo>
                  <a:lnTo>
                    <a:pt x="276" y="38"/>
                  </a:lnTo>
                  <a:lnTo>
                    <a:pt x="280" y="38"/>
                  </a:lnTo>
                  <a:lnTo>
                    <a:pt x="289" y="42"/>
                  </a:lnTo>
                  <a:lnTo>
                    <a:pt x="301" y="42"/>
                  </a:lnTo>
                  <a:lnTo>
                    <a:pt x="314" y="38"/>
                  </a:lnTo>
                  <a:lnTo>
                    <a:pt x="331" y="38"/>
                  </a:lnTo>
                  <a:lnTo>
                    <a:pt x="343" y="38"/>
                  </a:lnTo>
                  <a:lnTo>
                    <a:pt x="352" y="38"/>
                  </a:lnTo>
                  <a:lnTo>
                    <a:pt x="360" y="38"/>
                  </a:lnTo>
                  <a:lnTo>
                    <a:pt x="360" y="42"/>
                  </a:lnTo>
                  <a:lnTo>
                    <a:pt x="360" y="46"/>
                  </a:lnTo>
                  <a:lnTo>
                    <a:pt x="356" y="51"/>
                  </a:lnTo>
                  <a:lnTo>
                    <a:pt x="347" y="55"/>
                  </a:lnTo>
                  <a:lnTo>
                    <a:pt x="335" y="63"/>
                  </a:lnTo>
                  <a:lnTo>
                    <a:pt x="318" y="67"/>
                  </a:lnTo>
                  <a:lnTo>
                    <a:pt x="310" y="72"/>
                  </a:lnTo>
                  <a:lnTo>
                    <a:pt x="297" y="72"/>
                  </a:lnTo>
                  <a:lnTo>
                    <a:pt x="289" y="76"/>
                  </a:lnTo>
                  <a:lnTo>
                    <a:pt x="280" y="76"/>
                  </a:lnTo>
                  <a:lnTo>
                    <a:pt x="272" y="80"/>
                  </a:lnTo>
                  <a:lnTo>
                    <a:pt x="268" y="80"/>
                  </a:lnTo>
                  <a:lnTo>
                    <a:pt x="260" y="80"/>
                  </a:lnTo>
                  <a:lnTo>
                    <a:pt x="260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2">
              <a:extLst>
                <a:ext uri="{FF2B5EF4-FFF2-40B4-BE49-F238E27FC236}">
                  <a16:creationId xmlns:a16="http://schemas.microsoft.com/office/drawing/2014/main" id="{DED40246-72AE-44FB-B523-51333A2D4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142" y="14050640"/>
              <a:ext cx="349250" cy="349250"/>
            </a:xfrm>
            <a:custGeom>
              <a:avLst/>
              <a:gdLst>
                <a:gd name="T0" fmla="*/ 0 w 50"/>
                <a:gd name="T1" fmla="*/ 0 h 50"/>
                <a:gd name="T2" fmla="*/ 4 w 50"/>
                <a:gd name="T3" fmla="*/ 0 h 50"/>
                <a:gd name="T4" fmla="*/ 4 w 50"/>
                <a:gd name="T5" fmla="*/ 0 h 50"/>
                <a:gd name="T6" fmla="*/ 8 w 50"/>
                <a:gd name="T7" fmla="*/ 0 h 50"/>
                <a:gd name="T8" fmla="*/ 16 w 50"/>
                <a:gd name="T9" fmla="*/ 0 h 50"/>
                <a:gd name="T10" fmla="*/ 21 w 50"/>
                <a:gd name="T11" fmla="*/ 0 h 50"/>
                <a:gd name="T12" fmla="*/ 29 w 50"/>
                <a:gd name="T13" fmla="*/ 4 h 50"/>
                <a:gd name="T14" fmla="*/ 33 w 50"/>
                <a:gd name="T15" fmla="*/ 8 h 50"/>
                <a:gd name="T16" fmla="*/ 41 w 50"/>
                <a:gd name="T17" fmla="*/ 12 h 50"/>
                <a:gd name="T18" fmla="*/ 46 w 50"/>
                <a:gd name="T19" fmla="*/ 17 h 50"/>
                <a:gd name="T20" fmla="*/ 46 w 50"/>
                <a:gd name="T21" fmla="*/ 25 h 50"/>
                <a:gd name="T22" fmla="*/ 50 w 50"/>
                <a:gd name="T23" fmla="*/ 29 h 50"/>
                <a:gd name="T24" fmla="*/ 50 w 50"/>
                <a:gd name="T25" fmla="*/ 33 h 50"/>
                <a:gd name="T26" fmla="*/ 50 w 50"/>
                <a:gd name="T27" fmla="*/ 37 h 50"/>
                <a:gd name="T28" fmla="*/ 46 w 50"/>
                <a:gd name="T29" fmla="*/ 46 h 50"/>
                <a:gd name="T30" fmla="*/ 46 w 50"/>
                <a:gd name="T31" fmla="*/ 46 h 50"/>
                <a:gd name="T32" fmla="*/ 41 w 50"/>
                <a:gd name="T33" fmla="*/ 50 h 50"/>
                <a:gd name="T34" fmla="*/ 33 w 50"/>
                <a:gd name="T35" fmla="*/ 50 h 50"/>
                <a:gd name="T36" fmla="*/ 29 w 50"/>
                <a:gd name="T37" fmla="*/ 46 h 50"/>
                <a:gd name="T38" fmla="*/ 21 w 50"/>
                <a:gd name="T39" fmla="*/ 42 h 50"/>
                <a:gd name="T40" fmla="*/ 12 w 50"/>
                <a:gd name="T41" fmla="*/ 29 h 50"/>
                <a:gd name="T42" fmla="*/ 8 w 50"/>
                <a:gd name="T43" fmla="*/ 17 h 50"/>
                <a:gd name="T44" fmla="*/ 4 w 50"/>
                <a:gd name="T45" fmla="*/ 8 h 50"/>
                <a:gd name="T46" fmla="*/ 0 w 50"/>
                <a:gd name="T47" fmla="*/ 4 h 50"/>
                <a:gd name="T48" fmla="*/ 0 w 50"/>
                <a:gd name="T49" fmla="*/ 0 h 50"/>
                <a:gd name="T50" fmla="*/ 0 w 5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41" y="12"/>
                  </a:lnTo>
                  <a:lnTo>
                    <a:pt x="46" y="17"/>
                  </a:lnTo>
                  <a:lnTo>
                    <a:pt x="46" y="25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50" y="37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1" y="50"/>
                  </a:lnTo>
                  <a:lnTo>
                    <a:pt x="33" y="50"/>
                  </a:lnTo>
                  <a:lnTo>
                    <a:pt x="29" y="46"/>
                  </a:lnTo>
                  <a:lnTo>
                    <a:pt x="21" y="42"/>
                  </a:lnTo>
                  <a:lnTo>
                    <a:pt x="12" y="29"/>
                  </a:lnTo>
                  <a:lnTo>
                    <a:pt x="8" y="17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3">
              <a:extLst>
                <a:ext uri="{FF2B5EF4-FFF2-40B4-BE49-F238E27FC236}">
                  <a16:creationId xmlns:a16="http://schemas.microsoft.com/office/drawing/2014/main" id="{26051E6F-1D28-43F9-8266-B5A9715D6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13317217"/>
              <a:ext cx="384177" cy="412117"/>
            </a:xfrm>
            <a:custGeom>
              <a:avLst/>
              <a:gdLst>
                <a:gd name="T0" fmla="*/ 0 w 55"/>
                <a:gd name="T1" fmla="*/ 9 h 59"/>
                <a:gd name="T2" fmla="*/ 0 w 55"/>
                <a:gd name="T3" fmla="*/ 0 h 59"/>
                <a:gd name="T4" fmla="*/ 5 w 55"/>
                <a:gd name="T5" fmla="*/ 0 h 59"/>
                <a:gd name="T6" fmla="*/ 9 w 55"/>
                <a:gd name="T7" fmla="*/ 0 h 59"/>
                <a:gd name="T8" fmla="*/ 9 w 55"/>
                <a:gd name="T9" fmla="*/ 0 h 59"/>
                <a:gd name="T10" fmla="*/ 17 w 55"/>
                <a:gd name="T11" fmla="*/ 0 h 59"/>
                <a:gd name="T12" fmla="*/ 21 w 55"/>
                <a:gd name="T13" fmla="*/ 5 h 59"/>
                <a:gd name="T14" fmla="*/ 26 w 55"/>
                <a:gd name="T15" fmla="*/ 5 h 59"/>
                <a:gd name="T16" fmla="*/ 38 w 55"/>
                <a:gd name="T17" fmla="*/ 13 h 59"/>
                <a:gd name="T18" fmla="*/ 42 w 55"/>
                <a:gd name="T19" fmla="*/ 13 h 59"/>
                <a:gd name="T20" fmla="*/ 46 w 55"/>
                <a:gd name="T21" fmla="*/ 17 h 59"/>
                <a:gd name="T22" fmla="*/ 51 w 55"/>
                <a:gd name="T23" fmla="*/ 21 h 59"/>
                <a:gd name="T24" fmla="*/ 51 w 55"/>
                <a:gd name="T25" fmla="*/ 21 h 59"/>
                <a:gd name="T26" fmla="*/ 55 w 55"/>
                <a:gd name="T27" fmla="*/ 30 h 59"/>
                <a:gd name="T28" fmla="*/ 55 w 55"/>
                <a:gd name="T29" fmla="*/ 38 h 59"/>
                <a:gd name="T30" fmla="*/ 55 w 55"/>
                <a:gd name="T31" fmla="*/ 46 h 59"/>
                <a:gd name="T32" fmla="*/ 51 w 55"/>
                <a:gd name="T33" fmla="*/ 55 h 59"/>
                <a:gd name="T34" fmla="*/ 51 w 55"/>
                <a:gd name="T35" fmla="*/ 59 h 59"/>
                <a:gd name="T36" fmla="*/ 46 w 55"/>
                <a:gd name="T37" fmla="*/ 59 h 59"/>
                <a:gd name="T38" fmla="*/ 42 w 55"/>
                <a:gd name="T39" fmla="*/ 59 h 59"/>
                <a:gd name="T40" fmla="*/ 38 w 55"/>
                <a:gd name="T41" fmla="*/ 59 h 59"/>
                <a:gd name="T42" fmla="*/ 34 w 55"/>
                <a:gd name="T43" fmla="*/ 55 h 59"/>
                <a:gd name="T44" fmla="*/ 26 w 55"/>
                <a:gd name="T45" fmla="*/ 51 h 59"/>
                <a:gd name="T46" fmla="*/ 21 w 55"/>
                <a:gd name="T47" fmla="*/ 42 h 59"/>
                <a:gd name="T48" fmla="*/ 13 w 55"/>
                <a:gd name="T49" fmla="*/ 34 h 59"/>
                <a:gd name="T50" fmla="*/ 9 w 55"/>
                <a:gd name="T51" fmla="*/ 25 h 59"/>
                <a:gd name="T52" fmla="*/ 5 w 55"/>
                <a:gd name="T53" fmla="*/ 17 h 59"/>
                <a:gd name="T54" fmla="*/ 0 w 55"/>
                <a:gd name="T55" fmla="*/ 13 h 59"/>
                <a:gd name="T56" fmla="*/ 0 w 55"/>
                <a:gd name="T57" fmla="*/ 9 h 59"/>
                <a:gd name="T58" fmla="*/ 0 w 55"/>
                <a:gd name="T59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" h="59">
                  <a:moveTo>
                    <a:pt x="0" y="9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1" y="5"/>
                  </a:lnTo>
                  <a:lnTo>
                    <a:pt x="26" y="5"/>
                  </a:lnTo>
                  <a:lnTo>
                    <a:pt x="38" y="13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30"/>
                  </a:lnTo>
                  <a:lnTo>
                    <a:pt x="55" y="38"/>
                  </a:lnTo>
                  <a:lnTo>
                    <a:pt x="55" y="46"/>
                  </a:lnTo>
                  <a:lnTo>
                    <a:pt x="51" y="55"/>
                  </a:lnTo>
                  <a:lnTo>
                    <a:pt x="51" y="59"/>
                  </a:lnTo>
                  <a:lnTo>
                    <a:pt x="46" y="59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4" y="55"/>
                  </a:lnTo>
                  <a:lnTo>
                    <a:pt x="26" y="51"/>
                  </a:lnTo>
                  <a:lnTo>
                    <a:pt x="21" y="42"/>
                  </a:lnTo>
                  <a:lnTo>
                    <a:pt x="13" y="34"/>
                  </a:lnTo>
                  <a:lnTo>
                    <a:pt x="9" y="25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4">
              <a:extLst>
                <a:ext uri="{FF2B5EF4-FFF2-40B4-BE49-F238E27FC236}">
                  <a16:creationId xmlns:a16="http://schemas.microsoft.com/office/drawing/2014/main" id="{4999FE8E-6668-4D86-8881-0D266C57B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460" y="13638527"/>
              <a:ext cx="1396999" cy="321310"/>
            </a:xfrm>
            <a:custGeom>
              <a:avLst/>
              <a:gdLst>
                <a:gd name="T0" fmla="*/ 113 w 200"/>
                <a:gd name="T1" fmla="*/ 30 h 46"/>
                <a:gd name="T2" fmla="*/ 83 w 200"/>
                <a:gd name="T3" fmla="*/ 38 h 46"/>
                <a:gd name="T4" fmla="*/ 71 w 200"/>
                <a:gd name="T5" fmla="*/ 38 h 46"/>
                <a:gd name="T6" fmla="*/ 54 w 200"/>
                <a:gd name="T7" fmla="*/ 42 h 46"/>
                <a:gd name="T8" fmla="*/ 46 w 200"/>
                <a:gd name="T9" fmla="*/ 46 h 46"/>
                <a:gd name="T10" fmla="*/ 37 w 200"/>
                <a:gd name="T11" fmla="*/ 46 h 46"/>
                <a:gd name="T12" fmla="*/ 29 w 200"/>
                <a:gd name="T13" fmla="*/ 46 h 46"/>
                <a:gd name="T14" fmla="*/ 25 w 200"/>
                <a:gd name="T15" fmla="*/ 46 h 46"/>
                <a:gd name="T16" fmla="*/ 21 w 200"/>
                <a:gd name="T17" fmla="*/ 46 h 46"/>
                <a:gd name="T18" fmla="*/ 16 w 200"/>
                <a:gd name="T19" fmla="*/ 42 h 46"/>
                <a:gd name="T20" fmla="*/ 12 w 200"/>
                <a:gd name="T21" fmla="*/ 42 h 46"/>
                <a:gd name="T22" fmla="*/ 4 w 200"/>
                <a:gd name="T23" fmla="*/ 38 h 46"/>
                <a:gd name="T24" fmla="*/ 4 w 200"/>
                <a:gd name="T25" fmla="*/ 34 h 46"/>
                <a:gd name="T26" fmla="*/ 0 w 200"/>
                <a:gd name="T27" fmla="*/ 30 h 46"/>
                <a:gd name="T28" fmla="*/ 0 w 200"/>
                <a:gd name="T29" fmla="*/ 25 h 46"/>
                <a:gd name="T30" fmla="*/ 21 w 200"/>
                <a:gd name="T31" fmla="*/ 25 h 46"/>
                <a:gd name="T32" fmla="*/ 42 w 200"/>
                <a:gd name="T33" fmla="*/ 21 h 46"/>
                <a:gd name="T34" fmla="*/ 58 w 200"/>
                <a:gd name="T35" fmla="*/ 17 h 46"/>
                <a:gd name="T36" fmla="*/ 71 w 200"/>
                <a:gd name="T37" fmla="*/ 13 h 46"/>
                <a:gd name="T38" fmla="*/ 83 w 200"/>
                <a:gd name="T39" fmla="*/ 13 h 46"/>
                <a:gd name="T40" fmla="*/ 100 w 200"/>
                <a:gd name="T41" fmla="*/ 9 h 46"/>
                <a:gd name="T42" fmla="*/ 117 w 200"/>
                <a:gd name="T43" fmla="*/ 5 h 46"/>
                <a:gd name="T44" fmla="*/ 134 w 200"/>
                <a:gd name="T45" fmla="*/ 5 h 46"/>
                <a:gd name="T46" fmla="*/ 146 w 200"/>
                <a:gd name="T47" fmla="*/ 0 h 46"/>
                <a:gd name="T48" fmla="*/ 159 w 200"/>
                <a:gd name="T49" fmla="*/ 0 h 46"/>
                <a:gd name="T50" fmla="*/ 167 w 200"/>
                <a:gd name="T51" fmla="*/ 0 h 46"/>
                <a:gd name="T52" fmla="*/ 171 w 200"/>
                <a:gd name="T53" fmla="*/ 0 h 46"/>
                <a:gd name="T54" fmla="*/ 175 w 200"/>
                <a:gd name="T55" fmla="*/ 0 h 46"/>
                <a:gd name="T56" fmla="*/ 180 w 200"/>
                <a:gd name="T57" fmla="*/ 0 h 46"/>
                <a:gd name="T58" fmla="*/ 184 w 200"/>
                <a:gd name="T59" fmla="*/ 5 h 46"/>
                <a:gd name="T60" fmla="*/ 192 w 200"/>
                <a:gd name="T61" fmla="*/ 9 h 46"/>
                <a:gd name="T62" fmla="*/ 196 w 200"/>
                <a:gd name="T63" fmla="*/ 13 h 46"/>
                <a:gd name="T64" fmla="*/ 200 w 200"/>
                <a:gd name="T65" fmla="*/ 17 h 46"/>
                <a:gd name="T66" fmla="*/ 200 w 200"/>
                <a:gd name="T67" fmla="*/ 21 h 46"/>
                <a:gd name="T68" fmla="*/ 200 w 200"/>
                <a:gd name="T69" fmla="*/ 25 h 46"/>
                <a:gd name="T70" fmla="*/ 200 w 200"/>
                <a:gd name="T71" fmla="*/ 25 h 46"/>
                <a:gd name="T72" fmla="*/ 192 w 200"/>
                <a:gd name="T73" fmla="*/ 25 h 46"/>
                <a:gd name="T74" fmla="*/ 184 w 200"/>
                <a:gd name="T75" fmla="*/ 30 h 46"/>
                <a:gd name="T76" fmla="*/ 171 w 200"/>
                <a:gd name="T77" fmla="*/ 25 h 46"/>
                <a:gd name="T78" fmla="*/ 142 w 200"/>
                <a:gd name="T79" fmla="*/ 30 h 46"/>
                <a:gd name="T80" fmla="*/ 113 w 200"/>
                <a:gd name="T81" fmla="*/ 30 h 46"/>
                <a:gd name="T82" fmla="*/ 113 w 200"/>
                <a:gd name="T83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0" h="46">
                  <a:moveTo>
                    <a:pt x="113" y="30"/>
                  </a:moveTo>
                  <a:lnTo>
                    <a:pt x="83" y="38"/>
                  </a:lnTo>
                  <a:lnTo>
                    <a:pt x="71" y="38"/>
                  </a:lnTo>
                  <a:lnTo>
                    <a:pt x="54" y="42"/>
                  </a:lnTo>
                  <a:lnTo>
                    <a:pt x="46" y="46"/>
                  </a:lnTo>
                  <a:lnTo>
                    <a:pt x="37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1" y="25"/>
                  </a:lnTo>
                  <a:lnTo>
                    <a:pt x="42" y="21"/>
                  </a:lnTo>
                  <a:lnTo>
                    <a:pt x="58" y="17"/>
                  </a:lnTo>
                  <a:lnTo>
                    <a:pt x="71" y="13"/>
                  </a:lnTo>
                  <a:lnTo>
                    <a:pt x="83" y="13"/>
                  </a:lnTo>
                  <a:lnTo>
                    <a:pt x="100" y="9"/>
                  </a:lnTo>
                  <a:lnTo>
                    <a:pt x="117" y="5"/>
                  </a:lnTo>
                  <a:lnTo>
                    <a:pt x="134" y="5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80" y="0"/>
                  </a:lnTo>
                  <a:lnTo>
                    <a:pt x="184" y="5"/>
                  </a:lnTo>
                  <a:lnTo>
                    <a:pt x="192" y="9"/>
                  </a:lnTo>
                  <a:lnTo>
                    <a:pt x="196" y="13"/>
                  </a:lnTo>
                  <a:lnTo>
                    <a:pt x="200" y="17"/>
                  </a:lnTo>
                  <a:lnTo>
                    <a:pt x="200" y="21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92" y="25"/>
                  </a:lnTo>
                  <a:lnTo>
                    <a:pt x="184" y="30"/>
                  </a:lnTo>
                  <a:lnTo>
                    <a:pt x="171" y="25"/>
                  </a:lnTo>
                  <a:lnTo>
                    <a:pt x="142" y="30"/>
                  </a:lnTo>
                  <a:lnTo>
                    <a:pt x="113" y="30"/>
                  </a:lnTo>
                  <a:lnTo>
                    <a:pt x="113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5">
              <a:extLst>
                <a:ext uri="{FF2B5EF4-FFF2-40B4-BE49-F238E27FC236}">
                  <a16:creationId xmlns:a16="http://schemas.microsoft.com/office/drawing/2014/main" id="{BD41942D-49F9-4728-8C96-4A450F17B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529" y="13086710"/>
              <a:ext cx="502920" cy="1899919"/>
            </a:xfrm>
            <a:custGeom>
              <a:avLst/>
              <a:gdLst>
                <a:gd name="T0" fmla="*/ 67 w 72"/>
                <a:gd name="T1" fmla="*/ 58 h 272"/>
                <a:gd name="T2" fmla="*/ 67 w 72"/>
                <a:gd name="T3" fmla="*/ 75 h 272"/>
                <a:gd name="T4" fmla="*/ 67 w 72"/>
                <a:gd name="T5" fmla="*/ 96 h 272"/>
                <a:gd name="T6" fmla="*/ 67 w 72"/>
                <a:gd name="T7" fmla="*/ 129 h 272"/>
                <a:gd name="T8" fmla="*/ 67 w 72"/>
                <a:gd name="T9" fmla="*/ 167 h 272"/>
                <a:gd name="T10" fmla="*/ 67 w 72"/>
                <a:gd name="T11" fmla="*/ 201 h 272"/>
                <a:gd name="T12" fmla="*/ 67 w 72"/>
                <a:gd name="T13" fmla="*/ 226 h 272"/>
                <a:gd name="T14" fmla="*/ 63 w 72"/>
                <a:gd name="T15" fmla="*/ 246 h 272"/>
                <a:gd name="T16" fmla="*/ 55 w 72"/>
                <a:gd name="T17" fmla="*/ 259 h 272"/>
                <a:gd name="T18" fmla="*/ 46 w 72"/>
                <a:gd name="T19" fmla="*/ 272 h 272"/>
                <a:gd name="T20" fmla="*/ 38 w 72"/>
                <a:gd name="T21" fmla="*/ 272 h 272"/>
                <a:gd name="T22" fmla="*/ 34 w 72"/>
                <a:gd name="T23" fmla="*/ 263 h 272"/>
                <a:gd name="T24" fmla="*/ 26 w 72"/>
                <a:gd name="T25" fmla="*/ 255 h 272"/>
                <a:gd name="T26" fmla="*/ 17 w 72"/>
                <a:gd name="T27" fmla="*/ 242 h 272"/>
                <a:gd name="T28" fmla="*/ 5 w 72"/>
                <a:gd name="T29" fmla="*/ 234 h 272"/>
                <a:gd name="T30" fmla="*/ 0 w 72"/>
                <a:gd name="T31" fmla="*/ 226 h 272"/>
                <a:gd name="T32" fmla="*/ 0 w 72"/>
                <a:gd name="T33" fmla="*/ 217 h 272"/>
                <a:gd name="T34" fmla="*/ 9 w 72"/>
                <a:gd name="T35" fmla="*/ 217 h 272"/>
                <a:gd name="T36" fmla="*/ 26 w 72"/>
                <a:gd name="T37" fmla="*/ 217 h 272"/>
                <a:gd name="T38" fmla="*/ 38 w 72"/>
                <a:gd name="T39" fmla="*/ 217 h 272"/>
                <a:gd name="T40" fmla="*/ 38 w 72"/>
                <a:gd name="T41" fmla="*/ 213 h 272"/>
                <a:gd name="T42" fmla="*/ 42 w 72"/>
                <a:gd name="T43" fmla="*/ 205 h 272"/>
                <a:gd name="T44" fmla="*/ 42 w 72"/>
                <a:gd name="T45" fmla="*/ 188 h 272"/>
                <a:gd name="T46" fmla="*/ 42 w 72"/>
                <a:gd name="T47" fmla="*/ 159 h 272"/>
                <a:gd name="T48" fmla="*/ 42 w 72"/>
                <a:gd name="T49" fmla="*/ 129 h 272"/>
                <a:gd name="T50" fmla="*/ 42 w 72"/>
                <a:gd name="T51" fmla="*/ 100 h 272"/>
                <a:gd name="T52" fmla="*/ 42 w 72"/>
                <a:gd name="T53" fmla="*/ 75 h 272"/>
                <a:gd name="T54" fmla="*/ 38 w 72"/>
                <a:gd name="T55" fmla="*/ 58 h 272"/>
                <a:gd name="T56" fmla="*/ 38 w 72"/>
                <a:gd name="T57" fmla="*/ 38 h 272"/>
                <a:gd name="T58" fmla="*/ 34 w 72"/>
                <a:gd name="T59" fmla="*/ 17 h 272"/>
                <a:gd name="T60" fmla="*/ 30 w 72"/>
                <a:gd name="T61" fmla="*/ 13 h 272"/>
                <a:gd name="T62" fmla="*/ 30 w 72"/>
                <a:gd name="T63" fmla="*/ 8 h 272"/>
                <a:gd name="T64" fmla="*/ 34 w 72"/>
                <a:gd name="T65" fmla="*/ 0 h 272"/>
                <a:gd name="T66" fmla="*/ 38 w 72"/>
                <a:gd name="T67" fmla="*/ 0 h 272"/>
                <a:gd name="T68" fmla="*/ 55 w 72"/>
                <a:gd name="T69" fmla="*/ 4 h 272"/>
                <a:gd name="T70" fmla="*/ 72 w 72"/>
                <a:gd name="T71" fmla="*/ 17 h 272"/>
                <a:gd name="T72" fmla="*/ 72 w 72"/>
                <a:gd name="T73" fmla="*/ 25 h 272"/>
                <a:gd name="T74" fmla="*/ 72 w 72"/>
                <a:gd name="T75" fmla="*/ 33 h 272"/>
                <a:gd name="T76" fmla="*/ 67 w 72"/>
                <a:gd name="T77" fmla="*/ 54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272">
                  <a:moveTo>
                    <a:pt x="67" y="54"/>
                  </a:moveTo>
                  <a:lnTo>
                    <a:pt x="67" y="58"/>
                  </a:lnTo>
                  <a:lnTo>
                    <a:pt x="67" y="67"/>
                  </a:lnTo>
                  <a:lnTo>
                    <a:pt x="67" y="75"/>
                  </a:lnTo>
                  <a:lnTo>
                    <a:pt x="67" y="84"/>
                  </a:lnTo>
                  <a:lnTo>
                    <a:pt x="67" y="96"/>
                  </a:lnTo>
                  <a:lnTo>
                    <a:pt x="67" y="113"/>
                  </a:lnTo>
                  <a:lnTo>
                    <a:pt x="67" y="129"/>
                  </a:lnTo>
                  <a:lnTo>
                    <a:pt x="67" y="150"/>
                  </a:lnTo>
                  <a:lnTo>
                    <a:pt x="67" y="167"/>
                  </a:lnTo>
                  <a:lnTo>
                    <a:pt x="67" y="188"/>
                  </a:lnTo>
                  <a:lnTo>
                    <a:pt x="67" y="201"/>
                  </a:lnTo>
                  <a:lnTo>
                    <a:pt x="67" y="217"/>
                  </a:lnTo>
                  <a:lnTo>
                    <a:pt x="67" y="226"/>
                  </a:lnTo>
                  <a:lnTo>
                    <a:pt x="63" y="238"/>
                  </a:lnTo>
                  <a:lnTo>
                    <a:pt x="63" y="246"/>
                  </a:lnTo>
                  <a:lnTo>
                    <a:pt x="59" y="251"/>
                  </a:lnTo>
                  <a:lnTo>
                    <a:pt x="55" y="259"/>
                  </a:lnTo>
                  <a:lnTo>
                    <a:pt x="51" y="267"/>
                  </a:lnTo>
                  <a:lnTo>
                    <a:pt x="46" y="272"/>
                  </a:lnTo>
                  <a:lnTo>
                    <a:pt x="42" y="272"/>
                  </a:lnTo>
                  <a:lnTo>
                    <a:pt x="38" y="272"/>
                  </a:lnTo>
                  <a:lnTo>
                    <a:pt x="34" y="267"/>
                  </a:lnTo>
                  <a:lnTo>
                    <a:pt x="34" y="263"/>
                  </a:lnTo>
                  <a:lnTo>
                    <a:pt x="30" y="259"/>
                  </a:lnTo>
                  <a:lnTo>
                    <a:pt x="26" y="255"/>
                  </a:lnTo>
                  <a:lnTo>
                    <a:pt x="21" y="246"/>
                  </a:lnTo>
                  <a:lnTo>
                    <a:pt x="17" y="242"/>
                  </a:lnTo>
                  <a:lnTo>
                    <a:pt x="13" y="238"/>
                  </a:lnTo>
                  <a:lnTo>
                    <a:pt x="5" y="234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0" y="217"/>
                  </a:lnTo>
                  <a:lnTo>
                    <a:pt x="5" y="217"/>
                  </a:lnTo>
                  <a:lnTo>
                    <a:pt x="9" y="217"/>
                  </a:lnTo>
                  <a:lnTo>
                    <a:pt x="17" y="217"/>
                  </a:lnTo>
                  <a:lnTo>
                    <a:pt x="26" y="217"/>
                  </a:lnTo>
                  <a:lnTo>
                    <a:pt x="34" y="221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8" y="213"/>
                  </a:lnTo>
                  <a:lnTo>
                    <a:pt x="38" y="209"/>
                  </a:lnTo>
                  <a:lnTo>
                    <a:pt x="42" y="205"/>
                  </a:lnTo>
                  <a:lnTo>
                    <a:pt x="42" y="196"/>
                  </a:lnTo>
                  <a:lnTo>
                    <a:pt x="42" y="188"/>
                  </a:lnTo>
                  <a:lnTo>
                    <a:pt x="42" y="175"/>
                  </a:lnTo>
                  <a:lnTo>
                    <a:pt x="42" y="159"/>
                  </a:lnTo>
                  <a:lnTo>
                    <a:pt x="42" y="146"/>
                  </a:lnTo>
                  <a:lnTo>
                    <a:pt x="42" y="129"/>
                  </a:lnTo>
                  <a:lnTo>
                    <a:pt x="42" y="113"/>
                  </a:lnTo>
                  <a:lnTo>
                    <a:pt x="42" y="100"/>
                  </a:lnTo>
                  <a:lnTo>
                    <a:pt x="42" y="88"/>
                  </a:lnTo>
                  <a:lnTo>
                    <a:pt x="42" y="75"/>
                  </a:lnTo>
                  <a:lnTo>
                    <a:pt x="38" y="67"/>
                  </a:lnTo>
                  <a:lnTo>
                    <a:pt x="38" y="58"/>
                  </a:lnTo>
                  <a:lnTo>
                    <a:pt x="38" y="50"/>
                  </a:lnTo>
                  <a:lnTo>
                    <a:pt x="38" y="38"/>
                  </a:lnTo>
                  <a:lnTo>
                    <a:pt x="34" y="25"/>
                  </a:lnTo>
                  <a:lnTo>
                    <a:pt x="34" y="17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5" y="4"/>
                  </a:lnTo>
                  <a:lnTo>
                    <a:pt x="67" y="13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72" y="25"/>
                  </a:lnTo>
                  <a:lnTo>
                    <a:pt x="72" y="29"/>
                  </a:lnTo>
                  <a:lnTo>
                    <a:pt x="72" y="33"/>
                  </a:lnTo>
                  <a:lnTo>
                    <a:pt x="67" y="42"/>
                  </a:lnTo>
                  <a:lnTo>
                    <a:pt x="67" y="54"/>
                  </a:lnTo>
                  <a:lnTo>
                    <a:pt x="67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2959055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007B2F8-11B3-4C0B-8BEC-EE32D2E18C44}"/>
              </a:ext>
            </a:extLst>
          </p:cNvPr>
          <p:cNvGrpSpPr/>
          <p:nvPr/>
        </p:nvGrpSpPr>
        <p:grpSpPr>
          <a:xfrm>
            <a:off x="3186431" y="2395220"/>
            <a:ext cx="2305049" cy="2067560"/>
            <a:chOff x="3376931" y="15978499"/>
            <a:chExt cx="2305049" cy="2067560"/>
          </a:xfrm>
        </p:grpSpPr>
        <p:sp>
          <p:nvSpPr>
            <p:cNvPr id="3" name="Freeform 86">
              <a:extLst>
                <a:ext uri="{FF2B5EF4-FFF2-40B4-BE49-F238E27FC236}">
                  <a16:creationId xmlns:a16="http://schemas.microsoft.com/office/drawing/2014/main" id="{0E5F2220-56B6-4790-9647-31BBA0F33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811" y="15978499"/>
              <a:ext cx="677547" cy="991870"/>
            </a:xfrm>
            <a:custGeom>
              <a:avLst/>
              <a:gdLst>
                <a:gd name="T0" fmla="*/ 59 w 97"/>
                <a:gd name="T1" fmla="*/ 29 h 142"/>
                <a:gd name="T2" fmla="*/ 63 w 97"/>
                <a:gd name="T3" fmla="*/ 16 h 142"/>
                <a:gd name="T4" fmla="*/ 63 w 97"/>
                <a:gd name="T5" fmla="*/ 8 h 142"/>
                <a:gd name="T6" fmla="*/ 63 w 97"/>
                <a:gd name="T7" fmla="*/ 4 h 142"/>
                <a:gd name="T8" fmla="*/ 72 w 97"/>
                <a:gd name="T9" fmla="*/ 0 h 142"/>
                <a:gd name="T10" fmla="*/ 80 w 97"/>
                <a:gd name="T11" fmla="*/ 4 h 142"/>
                <a:gd name="T12" fmla="*/ 92 w 97"/>
                <a:gd name="T13" fmla="*/ 12 h 142"/>
                <a:gd name="T14" fmla="*/ 97 w 97"/>
                <a:gd name="T15" fmla="*/ 20 h 142"/>
                <a:gd name="T16" fmla="*/ 97 w 97"/>
                <a:gd name="T17" fmla="*/ 29 h 142"/>
                <a:gd name="T18" fmla="*/ 92 w 97"/>
                <a:gd name="T19" fmla="*/ 41 h 142"/>
                <a:gd name="T20" fmla="*/ 72 w 97"/>
                <a:gd name="T21" fmla="*/ 71 h 142"/>
                <a:gd name="T22" fmla="*/ 51 w 97"/>
                <a:gd name="T23" fmla="*/ 100 h 142"/>
                <a:gd name="T24" fmla="*/ 42 w 97"/>
                <a:gd name="T25" fmla="*/ 108 h 142"/>
                <a:gd name="T26" fmla="*/ 42 w 97"/>
                <a:gd name="T27" fmla="*/ 108 h 142"/>
                <a:gd name="T28" fmla="*/ 46 w 97"/>
                <a:gd name="T29" fmla="*/ 112 h 142"/>
                <a:gd name="T30" fmla="*/ 55 w 97"/>
                <a:gd name="T31" fmla="*/ 112 h 142"/>
                <a:gd name="T32" fmla="*/ 59 w 97"/>
                <a:gd name="T33" fmla="*/ 108 h 142"/>
                <a:gd name="T34" fmla="*/ 72 w 97"/>
                <a:gd name="T35" fmla="*/ 108 h 142"/>
                <a:gd name="T36" fmla="*/ 97 w 97"/>
                <a:gd name="T37" fmla="*/ 104 h 142"/>
                <a:gd name="T38" fmla="*/ 84 w 97"/>
                <a:gd name="T39" fmla="*/ 125 h 142"/>
                <a:gd name="T40" fmla="*/ 55 w 97"/>
                <a:gd name="T41" fmla="*/ 129 h 142"/>
                <a:gd name="T42" fmla="*/ 30 w 97"/>
                <a:gd name="T43" fmla="*/ 137 h 142"/>
                <a:gd name="T44" fmla="*/ 17 w 97"/>
                <a:gd name="T45" fmla="*/ 142 h 142"/>
                <a:gd name="T46" fmla="*/ 13 w 97"/>
                <a:gd name="T47" fmla="*/ 142 h 142"/>
                <a:gd name="T48" fmla="*/ 5 w 97"/>
                <a:gd name="T49" fmla="*/ 133 h 142"/>
                <a:gd name="T50" fmla="*/ 0 w 97"/>
                <a:gd name="T51" fmla="*/ 121 h 142"/>
                <a:gd name="T52" fmla="*/ 0 w 97"/>
                <a:gd name="T53" fmla="*/ 112 h 142"/>
                <a:gd name="T54" fmla="*/ 9 w 97"/>
                <a:gd name="T55" fmla="*/ 108 h 142"/>
                <a:gd name="T56" fmla="*/ 17 w 97"/>
                <a:gd name="T57" fmla="*/ 100 h 142"/>
                <a:gd name="T58" fmla="*/ 34 w 97"/>
                <a:gd name="T59" fmla="*/ 83 h 142"/>
                <a:gd name="T60" fmla="*/ 46 w 97"/>
                <a:gd name="T61" fmla="*/ 58 h 142"/>
                <a:gd name="T62" fmla="*/ 59 w 97"/>
                <a:gd name="T63" fmla="*/ 3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42">
                  <a:moveTo>
                    <a:pt x="59" y="37"/>
                  </a:moveTo>
                  <a:lnTo>
                    <a:pt x="59" y="29"/>
                  </a:lnTo>
                  <a:lnTo>
                    <a:pt x="63" y="20"/>
                  </a:lnTo>
                  <a:lnTo>
                    <a:pt x="63" y="16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4"/>
                  </a:lnTo>
                  <a:lnTo>
                    <a:pt x="88" y="8"/>
                  </a:lnTo>
                  <a:lnTo>
                    <a:pt x="92" y="12"/>
                  </a:lnTo>
                  <a:lnTo>
                    <a:pt x="97" y="16"/>
                  </a:lnTo>
                  <a:lnTo>
                    <a:pt x="97" y="20"/>
                  </a:lnTo>
                  <a:lnTo>
                    <a:pt x="97" y="25"/>
                  </a:lnTo>
                  <a:lnTo>
                    <a:pt x="97" y="29"/>
                  </a:lnTo>
                  <a:lnTo>
                    <a:pt x="97" y="37"/>
                  </a:lnTo>
                  <a:lnTo>
                    <a:pt x="92" y="41"/>
                  </a:lnTo>
                  <a:lnTo>
                    <a:pt x="84" y="54"/>
                  </a:lnTo>
                  <a:lnTo>
                    <a:pt x="72" y="71"/>
                  </a:lnTo>
                  <a:lnTo>
                    <a:pt x="55" y="92"/>
                  </a:lnTo>
                  <a:lnTo>
                    <a:pt x="51" y="100"/>
                  </a:lnTo>
                  <a:lnTo>
                    <a:pt x="46" y="104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12"/>
                  </a:lnTo>
                  <a:lnTo>
                    <a:pt x="46" y="112"/>
                  </a:lnTo>
                  <a:lnTo>
                    <a:pt x="51" y="112"/>
                  </a:lnTo>
                  <a:lnTo>
                    <a:pt x="55" y="112"/>
                  </a:lnTo>
                  <a:lnTo>
                    <a:pt x="55" y="112"/>
                  </a:lnTo>
                  <a:lnTo>
                    <a:pt x="59" y="108"/>
                  </a:lnTo>
                  <a:lnTo>
                    <a:pt x="67" y="108"/>
                  </a:lnTo>
                  <a:lnTo>
                    <a:pt x="72" y="108"/>
                  </a:lnTo>
                  <a:lnTo>
                    <a:pt x="80" y="108"/>
                  </a:lnTo>
                  <a:lnTo>
                    <a:pt x="97" y="104"/>
                  </a:lnTo>
                  <a:lnTo>
                    <a:pt x="97" y="125"/>
                  </a:lnTo>
                  <a:lnTo>
                    <a:pt x="84" y="125"/>
                  </a:lnTo>
                  <a:lnTo>
                    <a:pt x="67" y="129"/>
                  </a:lnTo>
                  <a:lnTo>
                    <a:pt x="55" y="129"/>
                  </a:lnTo>
                  <a:lnTo>
                    <a:pt x="38" y="133"/>
                  </a:lnTo>
                  <a:lnTo>
                    <a:pt x="30" y="137"/>
                  </a:lnTo>
                  <a:lnTo>
                    <a:pt x="21" y="142"/>
                  </a:lnTo>
                  <a:lnTo>
                    <a:pt x="17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5" y="133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2"/>
                  </a:lnTo>
                  <a:lnTo>
                    <a:pt x="5" y="112"/>
                  </a:lnTo>
                  <a:lnTo>
                    <a:pt x="9" y="108"/>
                  </a:lnTo>
                  <a:lnTo>
                    <a:pt x="13" y="108"/>
                  </a:lnTo>
                  <a:lnTo>
                    <a:pt x="17" y="100"/>
                  </a:lnTo>
                  <a:lnTo>
                    <a:pt x="26" y="92"/>
                  </a:lnTo>
                  <a:lnTo>
                    <a:pt x="34" y="83"/>
                  </a:lnTo>
                  <a:lnTo>
                    <a:pt x="38" y="71"/>
                  </a:lnTo>
                  <a:lnTo>
                    <a:pt x="46" y="58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9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7">
              <a:extLst>
                <a:ext uri="{FF2B5EF4-FFF2-40B4-BE49-F238E27FC236}">
                  <a16:creationId xmlns:a16="http://schemas.microsoft.com/office/drawing/2014/main" id="{250C9AA0-1848-4224-9341-88DDCE5E1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4" y="16411569"/>
              <a:ext cx="873127" cy="1054737"/>
            </a:xfrm>
            <a:custGeom>
              <a:avLst/>
              <a:gdLst>
                <a:gd name="T0" fmla="*/ 92 w 125"/>
                <a:gd name="T1" fmla="*/ 9 h 151"/>
                <a:gd name="T2" fmla="*/ 96 w 125"/>
                <a:gd name="T3" fmla="*/ 0 h 151"/>
                <a:gd name="T4" fmla="*/ 104 w 125"/>
                <a:gd name="T5" fmla="*/ 0 h 151"/>
                <a:gd name="T6" fmla="*/ 117 w 125"/>
                <a:gd name="T7" fmla="*/ 9 h 151"/>
                <a:gd name="T8" fmla="*/ 121 w 125"/>
                <a:gd name="T9" fmla="*/ 17 h 151"/>
                <a:gd name="T10" fmla="*/ 125 w 125"/>
                <a:gd name="T11" fmla="*/ 25 h 151"/>
                <a:gd name="T12" fmla="*/ 121 w 125"/>
                <a:gd name="T13" fmla="*/ 34 h 151"/>
                <a:gd name="T14" fmla="*/ 109 w 125"/>
                <a:gd name="T15" fmla="*/ 50 h 151"/>
                <a:gd name="T16" fmla="*/ 79 w 125"/>
                <a:gd name="T17" fmla="*/ 80 h 151"/>
                <a:gd name="T18" fmla="*/ 58 w 125"/>
                <a:gd name="T19" fmla="*/ 101 h 151"/>
                <a:gd name="T20" fmla="*/ 46 w 125"/>
                <a:gd name="T21" fmla="*/ 109 h 151"/>
                <a:gd name="T22" fmla="*/ 42 w 125"/>
                <a:gd name="T23" fmla="*/ 117 h 151"/>
                <a:gd name="T24" fmla="*/ 42 w 125"/>
                <a:gd name="T25" fmla="*/ 117 h 151"/>
                <a:gd name="T26" fmla="*/ 54 w 125"/>
                <a:gd name="T27" fmla="*/ 113 h 151"/>
                <a:gd name="T28" fmla="*/ 67 w 125"/>
                <a:gd name="T29" fmla="*/ 113 h 151"/>
                <a:gd name="T30" fmla="*/ 88 w 125"/>
                <a:gd name="T31" fmla="*/ 109 h 151"/>
                <a:gd name="T32" fmla="*/ 104 w 125"/>
                <a:gd name="T33" fmla="*/ 109 h 151"/>
                <a:gd name="T34" fmla="*/ 104 w 125"/>
                <a:gd name="T35" fmla="*/ 113 h 151"/>
                <a:gd name="T36" fmla="*/ 104 w 125"/>
                <a:gd name="T37" fmla="*/ 117 h 151"/>
                <a:gd name="T38" fmla="*/ 96 w 125"/>
                <a:gd name="T39" fmla="*/ 121 h 151"/>
                <a:gd name="T40" fmla="*/ 83 w 125"/>
                <a:gd name="T41" fmla="*/ 126 h 151"/>
                <a:gd name="T42" fmla="*/ 58 w 125"/>
                <a:gd name="T43" fmla="*/ 134 h 151"/>
                <a:gd name="T44" fmla="*/ 37 w 125"/>
                <a:gd name="T45" fmla="*/ 142 h 151"/>
                <a:gd name="T46" fmla="*/ 21 w 125"/>
                <a:gd name="T47" fmla="*/ 146 h 151"/>
                <a:gd name="T48" fmla="*/ 12 w 125"/>
                <a:gd name="T49" fmla="*/ 151 h 151"/>
                <a:gd name="T50" fmla="*/ 4 w 125"/>
                <a:gd name="T51" fmla="*/ 142 h 151"/>
                <a:gd name="T52" fmla="*/ 0 w 125"/>
                <a:gd name="T53" fmla="*/ 134 h 151"/>
                <a:gd name="T54" fmla="*/ 0 w 125"/>
                <a:gd name="T55" fmla="*/ 126 h 151"/>
                <a:gd name="T56" fmla="*/ 4 w 125"/>
                <a:gd name="T57" fmla="*/ 117 h 151"/>
                <a:gd name="T58" fmla="*/ 12 w 125"/>
                <a:gd name="T59" fmla="*/ 113 h 151"/>
                <a:gd name="T60" fmla="*/ 21 w 125"/>
                <a:gd name="T61" fmla="*/ 105 h 151"/>
                <a:gd name="T62" fmla="*/ 33 w 125"/>
                <a:gd name="T63" fmla="*/ 96 h 151"/>
                <a:gd name="T64" fmla="*/ 46 w 125"/>
                <a:gd name="T65" fmla="*/ 80 h 151"/>
                <a:gd name="T66" fmla="*/ 71 w 125"/>
                <a:gd name="T67" fmla="*/ 55 h 151"/>
                <a:gd name="T68" fmla="*/ 88 w 125"/>
                <a:gd name="T69" fmla="*/ 30 h 151"/>
                <a:gd name="T70" fmla="*/ 92 w 125"/>
                <a:gd name="T71" fmla="*/ 17 h 151"/>
                <a:gd name="T72" fmla="*/ 92 w 125"/>
                <a:gd name="T73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5" h="151">
                  <a:moveTo>
                    <a:pt x="92" y="13"/>
                  </a:moveTo>
                  <a:lnTo>
                    <a:pt x="92" y="9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9" y="4"/>
                  </a:lnTo>
                  <a:lnTo>
                    <a:pt x="117" y="9"/>
                  </a:lnTo>
                  <a:lnTo>
                    <a:pt x="121" y="13"/>
                  </a:lnTo>
                  <a:lnTo>
                    <a:pt x="121" y="17"/>
                  </a:lnTo>
                  <a:lnTo>
                    <a:pt x="121" y="25"/>
                  </a:lnTo>
                  <a:lnTo>
                    <a:pt x="125" y="25"/>
                  </a:lnTo>
                  <a:lnTo>
                    <a:pt x="125" y="30"/>
                  </a:lnTo>
                  <a:lnTo>
                    <a:pt x="121" y="34"/>
                  </a:lnTo>
                  <a:lnTo>
                    <a:pt x="117" y="38"/>
                  </a:lnTo>
                  <a:lnTo>
                    <a:pt x="109" y="50"/>
                  </a:lnTo>
                  <a:lnTo>
                    <a:pt x="96" y="63"/>
                  </a:lnTo>
                  <a:lnTo>
                    <a:pt x="79" y="80"/>
                  </a:lnTo>
                  <a:lnTo>
                    <a:pt x="67" y="92"/>
                  </a:lnTo>
                  <a:lnTo>
                    <a:pt x="58" y="101"/>
                  </a:lnTo>
                  <a:lnTo>
                    <a:pt x="50" y="105"/>
                  </a:lnTo>
                  <a:lnTo>
                    <a:pt x="46" y="109"/>
                  </a:lnTo>
                  <a:lnTo>
                    <a:pt x="42" y="113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0" y="117"/>
                  </a:lnTo>
                  <a:lnTo>
                    <a:pt x="54" y="113"/>
                  </a:lnTo>
                  <a:lnTo>
                    <a:pt x="58" y="113"/>
                  </a:lnTo>
                  <a:lnTo>
                    <a:pt x="67" y="113"/>
                  </a:lnTo>
                  <a:lnTo>
                    <a:pt x="71" y="109"/>
                  </a:lnTo>
                  <a:lnTo>
                    <a:pt x="88" y="109"/>
                  </a:lnTo>
                  <a:lnTo>
                    <a:pt x="96" y="109"/>
                  </a:lnTo>
                  <a:lnTo>
                    <a:pt x="104" y="109"/>
                  </a:lnTo>
                  <a:lnTo>
                    <a:pt x="104" y="113"/>
                  </a:lnTo>
                  <a:lnTo>
                    <a:pt x="104" y="113"/>
                  </a:lnTo>
                  <a:lnTo>
                    <a:pt x="104" y="117"/>
                  </a:lnTo>
                  <a:lnTo>
                    <a:pt x="104" y="117"/>
                  </a:lnTo>
                  <a:lnTo>
                    <a:pt x="100" y="121"/>
                  </a:lnTo>
                  <a:lnTo>
                    <a:pt x="96" y="121"/>
                  </a:lnTo>
                  <a:lnTo>
                    <a:pt x="88" y="126"/>
                  </a:lnTo>
                  <a:lnTo>
                    <a:pt x="83" y="126"/>
                  </a:lnTo>
                  <a:lnTo>
                    <a:pt x="75" y="130"/>
                  </a:lnTo>
                  <a:lnTo>
                    <a:pt x="58" y="134"/>
                  </a:lnTo>
                  <a:lnTo>
                    <a:pt x="46" y="138"/>
                  </a:lnTo>
                  <a:lnTo>
                    <a:pt x="37" y="142"/>
                  </a:lnTo>
                  <a:lnTo>
                    <a:pt x="33" y="146"/>
                  </a:lnTo>
                  <a:lnTo>
                    <a:pt x="21" y="146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8" y="146"/>
                  </a:lnTo>
                  <a:lnTo>
                    <a:pt x="4" y="142"/>
                  </a:lnTo>
                  <a:lnTo>
                    <a:pt x="4" y="138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1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13"/>
                  </a:lnTo>
                  <a:lnTo>
                    <a:pt x="17" y="109"/>
                  </a:lnTo>
                  <a:lnTo>
                    <a:pt x="21" y="105"/>
                  </a:lnTo>
                  <a:lnTo>
                    <a:pt x="29" y="101"/>
                  </a:lnTo>
                  <a:lnTo>
                    <a:pt x="33" y="96"/>
                  </a:lnTo>
                  <a:lnTo>
                    <a:pt x="42" y="88"/>
                  </a:lnTo>
                  <a:lnTo>
                    <a:pt x="46" y="80"/>
                  </a:lnTo>
                  <a:lnTo>
                    <a:pt x="54" y="71"/>
                  </a:lnTo>
                  <a:lnTo>
                    <a:pt x="71" y="55"/>
                  </a:lnTo>
                  <a:lnTo>
                    <a:pt x="83" y="38"/>
                  </a:lnTo>
                  <a:lnTo>
                    <a:pt x="88" y="30"/>
                  </a:lnTo>
                  <a:lnTo>
                    <a:pt x="92" y="21"/>
                  </a:lnTo>
                  <a:lnTo>
                    <a:pt x="92" y="17"/>
                  </a:lnTo>
                  <a:lnTo>
                    <a:pt x="92" y="13"/>
                  </a:lnTo>
                  <a:lnTo>
                    <a:pt x="92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8">
              <a:extLst>
                <a:ext uri="{FF2B5EF4-FFF2-40B4-BE49-F238E27FC236}">
                  <a16:creationId xmlns:a16="http://schemas.microsoft.com/office/drawing/2014/main" id="{07B0458A-0E75-45E3-B815-72FEA607F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931" y="17466306"/>
              <a:ext cx="908050" cy="523877"/>
            </a:xfrm>
            <a:custGeom>
              <a:avLst/>
              <a:gdLst>
                <a:gd name="T0" fmla="*/ 121 w 130"/>
                <a:gd name="T1" fmla="*/ 0 h 75"/>
                <a:gd name="T2" fmla="*/ 126 w 130"/>
                <a:gd name="T3" fmla="*/ 0 h 75"/>
                <a:gd name="T4" fmla="*/ 130 w 130"/>
                <a:gd name="T5" fmla="*/ 0 h 75"/>
                <a:gd name="T6" fmla="*/ 130 w 130"/>
                <a:gd name="T7" fmla="*/ 0 h 75"/>
                <a:gd name="T8" fmla="*/ 130 w 130"/>
                <a:gd name="T9" fmla="*/ 4 h 75"/>
                <a:gd name="T10" fmla="*/ 130 w 130"/>
                <a:gd name="T11" fmla="*/ 4 h 75"/>
                <a:gd name="T12" fmla="*/ 130 w 130"/>
                <a:gd name="T13" fmla="*/ 8 h 75"/>
                <a:gd name="T14" fmla="*/ 126 w 130"/>
                <a:gd name="T15" fmla="*/ 12 h 75"/>
                <a:gd name="T16" fmla="*/ 117 w 130"/>
                <a:gd name="T17" fmla="*/ 16 h 75"/>
                <a:gd name="T18" fmla="*/ 113 w 130"/>
                <a:gd name="T19" fmla="*/ 21 h 75"/>
                <a:gd name="T20" fmla="*/ 105 w 130"/>
                <a:gd name="T21" fmla="*/ 29 h 75"/>
                <a:gd name="T22" fmla="*/ 96 w 130"/>
                <a:gd name="T23" fmla="*/ 33 h 75"/>
                <a:gd name="T24" fmla="*/ 84 w 130"/>
                <a:gd name="T25" fmla="*/ 41 h 75"/>
                <a:gd name="T26" fmla="*/ 71 w 130"/>
                <a:gd name="T27" fmla="*/ 50 h 75"/>
                <a:gd name="T28" fmla="*/ 63 w 130"/>
                <a:gd name="T29" fmla="*/ 58 h 75"/>
                <a:gd name="T30" fmla="*/ 54 w 130"/>
                <a:gd name="T31" fmla="*/ 62 h 75"/>
                <a:gd name="T32" fmla="*/ 46 w 130"/>
                <a:gd name="T33" fmla="*/ 67 h 75"/>
                <a:gd name="T34" fmla="*/ 38 w 130"/>
                <a:gd name="T35" fmla="*/ 71 h 75"/>
                <a:gd name="T36" fmla="*/ 34 w 130"/>
                <a:gd name="T37" fmla="*/ 75 h 75"/>
                <a:gd name="T38" fmla="*/ 29 w 130"/>
                <a:gd name="T39" fmla="*/ 75 h 75"/>
                <a:gd name="T40" fmla="*/ 29 w 130"/>
                <a:gd name="T41" fmla="*/ 75 h 75"/>
                <a:gd name="T42" fmla="*/ 25 w 130"/>
                <a:gd name="T43" fmla="*/ 75 h 75"/>
                <a:gd name="T44" fmla="*/ 21 w 130"/>
                <a:gd name="T45" fmla="*/ 75 h 75"/>
                <a:gd name="T46" fmla="*/ 13 w 130"/>
                <a:gd name="T47" fmla="*/ 71 h 75"/>
                <a:gd name="T48" fmla="*/ 8 w 130"/>
                <a:gd name="T49" fmla="*/ 67 h 75"/>
                <a:gd name="T50" fmla="*/ 4 w 130"/>
                <a:gd name="T51" fmla="*/ 62 h 75"/>
                <a:gd name="T52" fmla="*/ 0 w 130"/>
                <a:gd name="T53" fmla="*/ 58 h 75"/>
                <a:gd name="T54" fmla="*/ 0 w 130"/>
                <a:gd name="T55" fmla="*/ 54 h 75"/>
                <a:gd name="T56" fmla="*/ 0 w 130"/>
                <a:gd name="T57" fmla="*/ 50 h 75"/>
                <a:gd name="T58" fmla="*/ 0 w 130"/>
                <a:gd name="T59" fmla="*/ 50 h 75"/>
                <a:gd name="T60" fmla="*/ 0 w 130"/>
                <a:gd name="T61" fmla="*/ 46 h 75"/>
                <a:gd name="T62" fmla="*/ 4 w 130"/>
                <a:gd name="T63" fmla="*/ 46 h 75"/>
                <a:gd name="T64" fmla="*/ 8 w 130"/>
                <a:gd name="T65" fmla="*/ 46 h 75"/>
                <a:gd name="T66" fmla="*/ 17 w 130"/>
                <a:gd name="T67" fmla="*/ 46 h 75"/>
                <a:gd name="T68" fmla="*/ 21 w 130"/>
                <a:gd name="T69" fmla="*/ 46 h 75"/>
                <a:gd name="T70" fmla="*/ 25 w 130"/>
                <a:gd name="T71" fmla="*/ 41 h 75"/>
                <a:gd name="T72" fmla="*/ 25 w 130"/>
                <a:gd name="T73" fmla="*/ 41 h 75"/>
                <a:gd name="T74" fmla="*/ 29 w 130"/>
                <a:gd name="T75" fmla="*/ 41 h 75"/>
                <a:gd name="T76" fmla="*/ 38 w 130"/>
                <a:gd name="T77" fmla="*/ 37 h 75"/>
                <a:gd name="T78" fmla="*/ 42 w 130"/>
                <a:gd name="T79" fmla="*/ 37 h 75"/>
                <a:gd name="T80" fmla="*/ 50 w 130"/>
                <a:gd name="T81" fmla="*/ 33 h 75"/>
                <a:gd name="T82" fmla="*/ 59 w 130"/>
                <a:gd name="T83" fmla="*/ 29 h 75"/>
                <a:gd name="T84" fmla="*/ 67 w 130"/>
                <a:gd name="T85" fmla="*/ 21 h 75"/>
                <a:gd name="T86" fmla="*/ 88 w 130"/>
                <a:gd name="T87" fmla="*/ 12 h 75"/>
                <a:gd name="T88" fmla="*/ 96 w 130"/>
                <a:gd name="T89" fmla="*/ 8 h 75"/>
                <a:gd name="T90" fmla="*/ 105 w 130"/>
                <a:gd name="T91" fmla="*/ 8 h 75"/>
                <a:gd name="T92" fmla="*/ 109 w 130"/>
                <a:gd name="T93" fmla="*/ 4 h 75"/>
                <a:gd name="T94" fmla="*/ 113 w 130"/>
                <a:gd name="T95" fmla="*/ 4 h 75"/>
                <a:gd name="T96" fmla="*/ 117 w 130"/>
                <a:gd name="T97" fmla="*/ 0 h 75"/>
                <a:gd name="T98" fmla="*/ 121 w 130"/>
                <a:gd name="T99" fmla="*/ 0 h 75"/>
                <a:gd name="T100" fmla="*/ 121 w 130"/>
                <a:gd name="T10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" h="75">
                  <a:moveTo>
                    <a:pt x="121" y="0"/>
                  </a:moveTo>
                  <a:lnTo>
                    <a:pt x="126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8"/>
                  </a:lnTo>
                  <a:lnTo>
                    <a:pt x="126" y="12"/>
                  </a:lnTo>
                  <a:lnTo>
                    <a:pt x="117" y="16"/>
                  </a:lnTo>
                  <a:lnTo>
                    <a:pt x="113" y="21"/>
                  </a:lnTo>
                  <a:lnTo>
                    <a:pt x="105" y="29"/>
                  </a:lnTo>
                  <a:lnTo>
                    <a:pt x="96" y="33"/>
                  </a:lnTo>
                  <a:lnTo>
                    <a:pt x="84" y="41"/>
                  </a:lnTo>
                  <a:lnTo>
                    <a:pt x="71" y="50"/>
                  </a:lnTo>
                  <a:lnTo>
                    <a:pt x="63" y="58"/>
                  </a:lnTo>
                  <a:lnTo>
                    <a:pt x="54" y="62"/>
                  </a:lnTo>
                  <a:lnTo>
                    <a:pt x="46" y="67"/>
                  </a:lnTo>
                  <a:lnTo>
                    <a:pt x="38" y="71"/>
                  </a:lnTo>
                  <a:lnTo>
                    <a:pt x="34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5" y="75"/>
                  </a:lnTo>
                  <a:lnTo>
                    <a:pt x="21" y="75"/>
                  </a:lnTo>
                  <a:lnTo>
                    <a:pt x="13" y="71"/>
                  </a:lnTo>
                  <a:lnTo>
                    <a:pt x="8" y="67"/>
                  </a:lnTo>
                  <a:lnTo>
                    <a:pt x="4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17" y="46"/>
                  </a:lnTo>
                  <a:lnTo>
                    <a:pt x="21" y="46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41"/>
                  </a:lnTo>
                  <a:lnTo>
                    <a:pt x="38" y="37"/>
                  </a:lnTo>
                  <a:lnTo>
                    <a:pt x="42" y="37"/>
                  </a:lnTo>
                  <a:lnTo>
                    <a:pt x="50" y="33"/>
                  </a:lnTo>
                  <a:lnTo>
                    <a:pt x="59" y="29"/>
                  </a:lnTo>
                  <a:lnTo>
                    <a:pt x="67" y="21"/>
                  </a:lnTo>
                  <a:lnTo>
                    <a:pt x="88" y="12"/>
                  </a:lnTo>
                  <a:lnTo>
                    <a:pt x="96" y="8"/>
                  </a:lnTo>
                  <a:lnTo>
                    <a:pt x="105" y="8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9">
              <a:extLst>
                <a:ext uri="{FF2B5EF4-FFF2-40B4-BE49-F238E27FC236}">
                  <a16:creationId xmlns:a16="http://schemas.microsoft.com/office/drawing/2014/main" id="{9E7D415C-EEE6-4F6A-8300-56A171DC1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801" y="17144996"/>
              <a:ext cx="963930" cy="258447"/>
            </a:xfrm>
            <a:custGeom>
              <a:avLst/>
              <a:gdLst>
                <a:gd name="T0" fmla="*/ 13 w 138"/>
                <a:gd name="T1" fmla="*/ 37 h 37"/>
                <a:gd name="T2" fmla="*/ 9 w 138"/>
                <a:gd name="T3" fmla="*/ 33 h 37"/>
                <a:gd name="T4" fmla="*/ 4 w 138"/>
                <a:gd name="T5" fmla="*/ 29 h 37"/>
                <a:gd name="T6" fmla="*/ 0 w 138"/>
                <a:gd name="T7" fmla="*/ 25 h 37"/>
                <a:gd name="T8" fmla="*/ 0 w 138"/>
                <a:gd name="T9" fmla="*/ 21 h 37"/>
                <a:gd name="T10" fmla="*/ 13 w 138"/>
                <a:gd name="T11" fmla="*/ 16 h 37"/>
                <a:gd name="T12" fmla="*/ 30 w 138"/>
                <a:gd name="T13" fmla="*/ 16 h 37"/>
                <a:gd name="T14" fmla="*/ 46 w 138"/>
                <a:gd name="T15" fmla="*/ 12 h 37"/>
                <a:gd name="T16" fmla="*/ 63 w 138"/>
                <a:gd name="T17" fmla="*/ 8 h 37"/>
                <a:gd name="T18" fmla="*/ 80 w 138"/>
                <a:gd name="T19" fmla="*/ 4 h 37"/>
                <a:gd name="T20" fmla="*/ 92 w 138"/>
                <a:gd name="T21" fmla="*/ 0 h 37"/>
                <a:gd name="T22" fmla="*/ 105 w 138"/>
                <a:gd name="T23" fmla="*/ 0 h 37"/>
                <a:gd name="T24" fmla="*/ 109 w 138"/>
                <a:gd name="T25" fmla="*/ 0 h 37"/>
                <a:gd name="T26" fmla="*/ 122 w 138"/>
                <a:gd name="T27" fmla="*/ 0 h 37"/>
                <a:gd name="T28" fmla="*/ 130 w 138"/>
                <a:gd name="T29" fmla="*/ 0 h 37"/>
                <a:gd name="T30" fmla="*/ 138 w 138"/>
                <a:gd name="T31" fmla="*/ 4 h 37"/>
                <a:gd name="T32" fmla="*/ 138 w 138"/>
                <a:gd name="T33" fmla="*/ 8 h 37"/>
                <a:gd name="T34" fmla="*/ 138 w 138"/>
                <a:gd name="T35" fmla="*/ 8 h 37"/>
                <a:gd name="T36" fmla="*/ 138 w 138"/>
                <a:gd name="T37" fmla="*/ 12 h 37"/>
                <a:gd name="T38" fmla="*/ 134 w 138"/>
                <a:gd name="T39" fmla="*/ 16 h 37"/>
                <a:gd name="T40" fmla="*/ 130 w 138"/>
                <a:gd name="T41" fmla="*/ 16 h 37"/>
                <a:gd name="T42" fmla="*/ 122 w 138"/>
                <a:gd name="T43" fmla="*/ 21 h 37"/>
                <a:gd name="T44" fmla="*/ 113 w 138"/>
                <a:gd name="T45" fmla="*/ 25 h 37"/>
                <a:gd name="T46" fmla="*/ 101 w 138"/>
                <a:gd name="T47" fmla="*/ 25 h 37"/>
                <a:gd name="T48" fmla="*/ 88 w 138"/>
                <a:gd name="T49" fmla="*/ 29 h 37"/>
                <a:gd name="T50" fmla="*/ 71 w 138"/>
                <a:gd name="T51" fmla="*/ 33 h 37"/>
                <a:gd name="T52" fmla="*/ 55 w 138"/>
                <a:gd name="T53" fmla="*/ 33 h 37"/>
                <a:gd name="T54" fmla="*/ 42 w 138"/>
                <a:gd name="T55" fmla="*/ 37 h 37"/>
                <a:gd name="T56" fmla="*/ 34 w 138"/>
                <a:gd name="T57" fmla="*/ 37 h 37"/>
                <a:gd name="T58" fmla="*/ 30 w 138"/>
                <a:gd name="T59" fmla="*/ 37 h 37"/>
                <a:gd name="T60" fmla="*/ 21 w 138"/>
                <a:gd name="T61" fmla="*/ 37 h 37"/>
                <a:gd name="T62" fmla="*/ 13 w 138"/>
                <a:gd name="T63" fmla="*/ 37 h 37"/>
                <a:gd name="T64" fmla="*/ 13 w 138"/>
                <a:gd name="T6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37">
                  <a:moveTo>
                    <a:pt x="13" y="37"/>
                  </a:moveTo>
                  <a:lnTo>
                    <a:pt x="9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3" y="16"/>
                  </a:lnTo>
                  <a:lnTo>
                    <a:pt x="30" y="16"/>
                  </a:lnTo>
                  <a:lnTo>
                    <a:pt x="46" y="12"/>
                  </a:lnTo>
                  <a:lnTo>
                    <a:pt x="63" y="8"/>
                  </a:lnTo>
                  <a:lnTo>
                    <a:pt x="80" y="4"/>
                  </a:lnTo>
                  <a:lnTo>
                    <a:pt x="9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8" y="4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12"/>
                  </a:lnTo>
                  <a:lnTo>
                    <a:pt x="134" y="16"/>
                  </a:lnTo>
                  <a:lnTo>
                    <a:pt x="130" y="16"/>
                  </a:lnTo>
                  <a:lnTo>
                    <a:pt x="122" y="21"/>
                  </a:lnTo>
                  <a:lnTo>
                    <a:pt x="113" y="25"/>
                  </a:lnTo>
                  <a:lnTo>
                    <a:pt x="101" y="25"/>
                  </a:lnTo>
                  <a:lnTo>
                    <a:pt x="88" y="29"/>
                  </a:lnTo>
                  <a:lnTo>
                    <a:pt x="71" y="33"/>
                  </a:lnTo>
                  <a:lnTo>
                    <a:pt x="55" y="33"/>
                  </a:lnTo>
                  <a:lnTo>
                    <a:pt x="42" y="37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13" y="37"/>
                  </a:lnTo>
                  <a:lnTo>
                    <a:pt x="13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0">
              <a:extLst>
                <a:ext uri="{FF2B5EF4-FFF2-40B4-BE49-F238E27FC236}">
                  <a16:creationId xmlns:a16="http://schemas.microsoft.com/office/drawing/2014/main" id="{F55923C4-BDED-46FE-A74D-167D99D3B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913" y="17319619"/>
              <a:ext cx="118747" cy="523877"/>
            </a:xfrm>
            <a:custGeom>
              <a:avLst/>
              <a:gdLst>
                <a:gd name="T0" fmla="*/ 0 w 17"/>
                <a:gd name="T1" fmla="*/ 0 h 75"/>
                <a:gd name="T2" fmla="*/ 8 w 17"/>
                <a:gd name="T3" fmla="*/ 4 h 75"/>
                <a:gd name="T4" fmla="*/ 12 w 17"/>
                <a:gd name="T5" fmla="*/ 8 h 75"/>
                <a:gd name="T6" fmla="*/ 12 w 17"/>
                <a:gd name="T7" fmla="*/ 12 h 75"/>
                <a:gd name="T8" fmla="*/ 17 w 17"/>
                <a:gd name="T9" fmla="*/ 12 h 75"/>
                <a:gd name="T10" fmla="*/ 17 w 17"/>
                <a:gd name="T11" fmla="*/ 16 h 75"/>
                <a:gd name="T12" fmla="*/ 17 w 17"/>
                <a:gd name="T13" fmla="*/ 21 h 75"/>
                <a:gd name="T14" fmla="*/ 12 w 17"/>
                <a:gd name="T15" fmla="*/ 29 h 75"/>
                <a:gd name="T16" fmla="*/ 12 w 17"/>
                <a:gd name="T17" fmla="*/ 37 h 75"/>
                <a:gd name="T18" fmla="*/ 12 w 17"/>
                <a:gd name="T19" fmla="*/ 58 h 75"/>
                <a:gd name="T20" fmla="*/ 12 w 17"/>
                <a:gd name="T21" fmla="*/ 67 h 75"/>
                <a:gd name="T22" fmla="*/ 12 w 17"/>
                <a:gd name="T23" fmla="*/ 75 h 75"/>
                <a:gd name="T24" fmla="*/ 0 w 17"/>
                <a:gd name="T25" fmla="*/ 75 h 75"/>
                <a:gd name="T26" fmla="*/ 0 w 17"/>
                <a:gd name="T27" fmla="*/ 0 h 75"/>
                <a:gd name="T28" fmla="*/ 0 w 17"/>
                <a:gd name="T2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75">
                  <a:moveTo>
                    <a:pt x="0" y="0"/>
                  </a:moveTo>
                  <a:lnTo>
                    <a:pt x="8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16"/>
                  </a:lnTo>
                  <a:lnTo>
                    <a:pt x="17" y="21"/>
                  </a:lnTo>
                  <a:lnTo>
                    <a:pt x="12" y="29"/>
                  </a:lnTo>
                  <a:lnTo>
                    <a:pt x="12" y="37"/>
                  </a:lnTo>
                  <a:lnTo>
                    <a:pt x="12" y="58"/>
                  </a:lnTo>
                  <a:lnTo>
                    <a:pt x="12" y="67"/>
                  </a:lnTo>
                  <a:lnTo>
                    <a:pt x="12" y="75"/>
                  </a:lnTo>
                  <a:lnTo>
                    <a:pt x="0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1">
              <a:extLst>
                <a:ext uri="{FF2B5EF4-FFF2-40B4-BE49-F238E27FC236}">
                  <a16:creationId xmlns:a16="http://schemas.microsoft.com/office/drawing/2014/main" id="{72135D3D-2E0F-4AE9-AB6C-5A1B565BF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491" y="17696809"/>
              <a:ext cx="1634489" cy="349250"/>
            </a:xfrm>
            <a:custGeom>
              <a:avLst/>
              <a:gdLst>
                <a:gd name="T0" fmla="*/ 80 w 234"/>
                <a:gd name="T1" fmla="*/ 38 h 50"/>
                <a:gd name="T2" fmla="*/ 67 w 234"/>
                <a:gd name="T3" fmla="*/ 42 h 50"/>
                <a:gd name="T4" fmla="*/ 59 w 234"/>
                <a:gd name="T5" fmla="*/ 42 h 50"/>
                <a:gd name="T6" fmla="*/ 50 w 234"/>
                <a:gd name="T7" fmla="*/ 46 h 50"/>
                <a:gd name="T8" fmla="*/ 46 w 234"/>
                <a:gd name="T9" fmla="*/ 46 h 50"/>
                <a:gd name="T10" fmla="*/ 38 w 234"/>
                <a:gd name="T11" fmla="*/ 46 h 50"/>
                <a:gd name="T12" fmla="*/ 34 w 234"/>
                <a:gd name="T13" fmla="*/ 46 h 50"/>
                <a:gd name="T14" fmla="*/ 34 w 234"/>
                <a:gd name="T15" fmla="*/ 46 h 50"/>
                <a:gd name="T16" fmla="*/ 30 w 234"/>
                <a:gd name="T17" fmla="*/ 50 h 50"/>
                <a:gd name="T18" fmla="*/ 25 w 234"/>
                <a:gd name="T19" fmla="*/ 46 h 50"/>
                <a:gd name="T20" fmla="*/ 25 w 234"/>
                <a:gd name="T21" fmla="*/ 46 h 50"/>
                <a:gd name="T22" fmla="*/ 17 w 234"/>
                <a:gd name="T23" fmla="*/ 46 h 50"/>
                <a:gd name="T24" fmla="*/ 13 w 234"/>
                <a:gd name="T25" fmla="*/ 42 h 50"/>
                <a:gd name="T26" fmla="*/ 4 w 234"/>
                <a:gd name="T27" fmla="*/ 38 h 50"/>
                <a:gd name="T28" fmla="*/ 0 w 234"/>
                <a:gd name="T29" fmla="*/ 34 h 50"/>
                <a:gd name="T30" fmla="*/ 0 w 234"/>
                <a:gd name="T31" fmla="*/ 29 h 50"/>
                <a:gd name="T32" fmla="*/ 0 w 234"/>
                <a:gd name="T33" fmla="*/ 25 h 50"/>
                <a:gd name="T34" fmla="*/ 17 w 234"/>
                <a:gd name="T35" fmla="*/ 25 h 50"/>
                <a:gd name="T36" fmla="*/ 38 w 234"/>
                <a:gd name="T37" fmla="*/ 21 h 50"/>
                <a:gd name="T38" fmla="*/ 42 w 234"/>
                <a:gd name="T39" fmla="*/ 21 h 50"/>
                <a:gd name="T40" fmla="*/ 46 w 234"/>
                <a:gd name="T41" fmla="*/ 21 h 50"/>
                <a:gd name="T42" fmla="*/ 55 w 234"/>
                <a:gd name="T43" fmla="*/ 21 h 50"/>
                <a:gd name="T44" fmla="*/ 63 w 234"/>
                <a:gd name="T45" fmla="*/ 21 h 50"/>
                <a:gd name="T46" fmla="*/ 71 w 234"/>
                <a:gd name="T47" fmla="*/ 17 h 50"/>
                <a:gd name="T48" fmla="*/ 84 w 234"/>
                <a:gd name="T49" fmla="*/ 17 h 50"/>
                <a:gd name="T50" fmla="*/ 96 w 234"/>
                <a:gd name="T51" fmla="*/ 13 h 50"/>
                <a:gd name="T52" fmla="*/ 109 w 234"/>
                <a:gd name="T53" fmla="*/ 13 h 50"/>
                <a:gd name="T54" fmla="*/ 122 w 234"/>
                <a:gd name="T55" fmla="*/ 8 h 50"/>
                <a:gd name="T56" fmla="*/ 134 w 234"/>
                <a:gd name="T57" fmla="*/ 8 h 50"/>
                <a:gd name="T58" fmla="*/ 147 w 234"/>
                <a:gd name="T59" fmla="*/ 4 h 50"/>
                <a:gd name="T60" fmla="*/ 155 w 234"/>
                <a:gd name="T61" fmla="*/ 4 h 50"/>
                <a:gd name="T62" fmla="*/ 163 w 234"/>
                <a:gd name="T63" fmla="*/ 4 h 50"/>
                <a:gd name="T64" fmla="*/ 172 w 234"/>
                <a:gd name="T65" fmla="*/ 0 h 50"/>
                <a:gd name="T66" fmla="*/ 180 w 234"/>
                <a:gd name="T67" fmla="*/ 0 h 50"/>
                <a:gd name="T68" fmla="*/ 184 w 234"/>
                <a:gd name="T69" fmla="*/ 0 h 50"/>
                <a:gd name="T70" fmla="*/ 201 w 234"/>
                <a:gd name="T71" fmla="*/ 4 h 50"/>
                <a:gd name="T72" fmla="*/ 218 w 234"/>
                <a:gd name="T73" fmla="*/ 8 h 50"/>
                <a:gd name="T74" fmla="*/ 226 w 234"/>
                <a:gd name="T75" fmla="*/ 13 h 50"/>
                <a:gd name="T76" fmla="*/ 230 w 234"/>
                <a:gd name="T77" fmla="*/ 17 h 50"/>
                <a:gd name="T78" fmla="*/ 234 w 234"/>
                <a:gd name="T79" fmla="*/ 21 h 50"/>
                <a:gd name="T80" fmla="*/ 234 w 234"/>
                <a:gd name="T81" fmla="*/ 25 h 50"/>
                <a:gd name="T82" fmla="*/ 234 w 234"/>
                <a:gd name="T83" fmla="*/ 29 h 50"/>
                <a:gd name="T84" fmla="*/ 230 w 234"/>
                <a:gd name="T85" fmla="*/ 29 h 50"/>
                <a:gd name="T86" fmla="*/ 222 w 234"/>
                <a:gd name="T87" fmla="*/ 34 h 50"/>
                <a:gd name="T88" fmla="*/ 209 w 234"/>
                <a:gd name="T89" fmla="*/ 34 h 50"/>
                <a:gd name="T90" fmla="*/ 180 w 234"/>
                <a:gd name="T91" fmla="*/ 29 h 50"/>
                <a:gd name="T92" fmla="*/ 155 w 234"/>
                <a:gd name="T93" fmla="*/ 29 h 50"/>
                <a:gd name="T94" fmla="*/ 138 w 234"/>
                <a:gd name="T95" fmla="*/ 29 h 50"/>
                <a:gd name="T96" fmla="*/ 122 w 234"/>
                <a:gd name="T97" fmla="*/ 34 h 50"/>
                <a:gd name="T98" fmla="*/ 101 w 234"/>
                <a:gd name="T99" fmla="*/ 34 h 50"/>
                <a:gd name="T100" fmla="*/ 80 w 234"/>
                <a:gd name="T101" fmla="*/ 38 h 50"/>
                <a:gd name="T102" fmla="*/ 80 w 234"/>
                <a:gd name="T103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4" h="50">
                  <a:moveTo>
                    <a:pt x="80" y="38"/>
                  </a:moveTo>
                  <a:lnTo>
                    <a:pt x="67" y="42"/>
                  </a:lnTo>
                  <a:lnTo>
                    <a:pt x="59" y="42"/>
                  </a:lnTo>
                  <a:lnTo>
                    <a:pt x="50" y="46"/>
                  </a:lnTo>
                  <a:lnTo>
                    <a:pt x="46" y="46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0" y="50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17" y="46"/>
                  </a:lnTo>
                  <a:lnTo>
                    <a:pt x="13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7" y="25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55" y="21"/>
                  </a:lnTo>
                  <a:lnTo>
                    <a:pt x="63" y="21"/>
                  </a:lnTo>
                  <a:lnTo>
                    <a:pt x="71" y="17"/>
                  </a:lnTo>
                  <a:lnTo>
                    <a:pt x="84" y="17"/>
                  </a:lnTo>
                  <a:lnTo>
                    <a:pt x="96" y="13"/>
                  </a:lnTo>
                  <a:lnTo>
                    <a:pt x="109" y="13"/>
                  </a:lnTo>
                  <a:lnTo>
                    <a:pt x="122" y="8"/>
                  </a:lnTo>
                  <a:lnTo>
                    <a:pt x="134" y="8"/>
                  </a:lnTo>
                  <a:lnTo>
                    <a:pt x="147" y="4"/>
                  </a:lnTo>
                  <a:lnTo>
                    <a:pt x="155" y="4"/>
                  </a:lnTo>
                  <a:lnTo>
                    <a:pt x="163" y="4"/>
                  </a:lnTo>
                  <a:lnTo>
                    <a:pt x="172" y="0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201" y="4"/>
                  </a:lnTo>
                  <a:lnTo>
                    <a:pt x="218" y="8"/>
                  </a:lnTo>
                  <a:lnTo>
                    <a:pt x="226" y="13"/>
                  </a:lnTo>
                  <a:lnTo>
                    <a:pt x="230" y="17"/>
                  </a:lnTo>
                  <a:lnTo>
                    <a:pt x="234" y="21"/>
                  </a:lnTo>
                  <a:lnTo>
                    <a:pt x="234" y="25"/>
                  </a:lnTo>
                  <a:lnTo>
                    <a:pt x="234" y="29"/>
                  </a:lnTo>
                  <a:lnTo>
                    <a:pt x="230" y="29"/>
                  </a:lnTo>
                  <a:lnTo>
                    <a:pt x="222" y="34"/>
                  </a:lnTo>
                  <a:lnTo>
                    <a:pt x="209" y="34"/>
                  </a:lnTo>
                  <a:lnTo>
                    <a:pt x="180" y="29"/>
                  </a:lnTo>
                  <a:lnTo>
                    <a:pt x="155" y="29"/>
                  </a:lnTo>
                  <a:lnTo>
                    <a:pt x="138" y="29"/>
                  </a:lnTo>
                  <a:lnTo>
                    <a:pt x="122" y="34"/>
                  </a:lnTo>
                  <a:lnTo>
                    <a:pt x="101" y="34"/>
                  </a:lnTo>
                  <a:lnTo>
                    <a:pt x="80" y="38"/>
                  </a:lnTo>
                  <a:lnTo>
                    <a:pt x="80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2">
              <a:extLst>
                <a:ext uri="{FF2B5EF4-FFF2-40B4-BE49-F238E27FC236}">
                  <a16:creationId xmlns:a16="http://schemas.microsoft.com/office/drawing/2014/main" id="{6E803D43-0300-4D87-A51B-6C79823C6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173" y="16090259"/>
              <a:ext cx="1201420" cy="1026797"/>
            </a:xfrm>
            <a:custGeom>
              <a:avLst/>
              <a:gdLst>
                <a:gd name="T0" fmla="*/ 71 w 172"/>
                <a:gd name="T1" fmla="*/ 88 h 147"/>
                <a:gd name="T2" fmla="*/ 92 w 172"/>
                <a:gd name="T3" fmla="*/ 67 h 147"/>
                <a:gd name="T4" fmla="*/ 113 w 172"/>
                <a:gd name="T5" fmla="*/ 46 h 147"/>
                <a:gd name="T6" fmla="*/ 121 w 172"/>
                <a:gd name="T7" fmla="*/ 34 h 147"/>
                <a:gd name="T8" fmla="*/ 121 w 172"/>
                <a:gd name="T9" fmla="*/ 30 h 147"/>
                <a:gd name="T10" fmla="*/ 113 w 172"/>
                <a:gd name="T11" fmla="*/ 34 h 147"/>
                <a:gd name="T12" fmla="*/ 101 w 172"/>
                <a:gd name="T13" fmla="*/ 38 h 147"/>
                <a:gd name="T14" fmla="*/ 80 w 172"/>
                <a:gd name="T15" fmla="*/ 42 h 147"/>
                <a:gd name="T16" fmla="*/ 63 w 172"/>
                <a:gd name="T17" fmla="*/ 46 h 147"/>
                <a:gd name="T18" fmla="*/ 50 w 172"/>
                <a:gd name="T19" fmla="*/ 50 h 147"/>
                <a:gd name="T20" fmla="*/ 34 w 172"/>
                <a:gd name="T21" fmla="*/ 42 h 147"/>
                <a:gd name="T22" fmla="*/ 25 w 172"/>
                <a:gd name="T23" fmla="*/ 42 h 147"/>
                <a:gd name="T24" fmla="*/ 25 w 172"/>
                <a:gd name="T25" fmla="*/ 34 h 147"/>
                <a:gd name="T26" fmla="*/ 29 w 172"/>
                <a:gd name="T27" fmla="*/ 30 h 147"/>
                <a:gd name="T28" fmla="*/ 46 w 172"/>
                <a:gd name="T29" fmla="*/ 25 h 147"/>
                <a:gd name="T30" fmla="*/ 80 w 172"/>
                <a:gd name="T31" fmla="*/ 21 h 147"/>
                <a:gd name="T32" fmla="*/ 105 w 172"/>
                <a:gd name="T33" fmla="*/ 13 h 147"/>
                <a:gd name="T34" fmla="*/ 121 w 172"/>
                <a:gd name="T35" fmla="*/ 4 h 147"/>
                <a:gd name="T36" fmla="*/ 130 w 172"/>
                <a:gd name="T37" fmla="*/ 0 h 147"/>
                <a:gd name="T38" fmla="*/ 138 w 172"/>
                <a:gd name="T39" fmla="*/ 0 h 147"/>
                <a:gd name="T40" fmla="*/ 151 w 172"/>
                <a:gd name="T41" fmla="*/ 4 h 147"/>
                <a:gd name="T42" fmla="*/ 163 w 172"/>
                <a:gd name="T43" fmla="*/ 13 h 147"/>
                <a:gd name="T44" fmla="*/ 167 w 172"/>
                <a:gd name="T45" fmla="*/ 21 h 147"/>
                <a:gd name="T46" fmla="*/ 167 w 172"/>
                <a:gd name="T47" fmla="*/ 30 h 147"/>
                <a:gd name="T48" fmla="*/ 155 w 172"/>
                <a:gd name="T49" fmla="*/ 38 h 147"/>
                <a:gd name="T50" fmla="*/ 142 w 172"/>
                <a:gd name="T51" fmla="*/ 50 h 147"/>
                <a:gd name="T52" fmla="*/ 121 w 172"/>
                <a:gd name="T53" fmla="*/ 76 h 147"/>
                <a:gd name="T54" fmla="*/ 96 w 172"/>
                <a:gd name="T55" fmla="*/ 101 h 147"/>
                <a:gd name="T56" fmla="*/ 63 w 172"/>
                <a:gd name="T57" fmla="*/ 121 h 147"/>
                <a:gd name="T58" fmla="*/ 38 w 172"/>
                <a:gd name="T59" fmla="*/ 138 h 147"/>
                <a:gd name="T60" fmla="*/ 13 w 172"/>
                <a:gd name="T61" fmla="*/ 147 h 147"/>
                <a:gd name="T62" fmla="*/ 4 w 172"/>
                <a:gd name="T63" fmla="*/ 147 h 147"/>
                <a:gd name="T64" fmla="*/ 0 w 172"/>
                <a:gd name="T65" fmla="*/ 142 h 147"/>
                <a:gd name="T66" fmla="*/ 13 w 172"/>
                <a:gd name="T67" fmla="*/ 134 h 147"/>
                <a:gd name="T68" fmla="*/ 42 w 172"/>
                <a:gd name="T69" fmla="*/ 113 h 147"/>
                <a:gd name="T70" fmla="*/ 63 w 172"/>
                <a:gd name="T71" fmla="*/ 9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47">
                  <a:moveTo>
                    <a:pt x="63" y="96"/>
                  </a:moveTo>
                  <a:lnTo>
                    <a:pt x="71" y="88"/>
                  </a:lnTo>
                  <a:lnTo>
                    <a:pt x="84" y="80"/>
                  </a:lnTo>
                  <a:lnTo>
                    <a:pt x="92" y="67"/>
                  </a:lnTo>
                  <a:lnTo>
                    <a:pt x="105" y="55"/>
                  </a:lnTo>
                  <a:lnTo>
                    <a:pt x="113" y="46"/>
                  </a:lnTo>
                  <a:lnTo>
                    <a:pt x="117" y="38"/>
                  </a:lnTo>
                  <a:lnTo>
                    <a:pt x="121" y="34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17" y="34"/>
                  </a:lnTo>
                  <a:lnTo>
                    <a:pt x="113" y="34"/>
                  </a:lnTo>
                  <a:lnTo>
                    <a:pt x="105" y="34"/>
                  </a:lnTo>
                  <a:lnTo>
                    <a:pt x="101" y="38"/>
                  </a:lnTo>
                  <a:lnTo>
                    <a:pt x="88" y="38"/>
                  </a:lnTo>
                  <a:lnTo>
                    <a:pt x="80" y="42"/>
                  </a:lnTo>
                  <a:lnTo>
                    <a:pt x="71" y="46"/>
                  </a:lnTo>
                  <a:lnTo>
                    <a:pt x="63" y="46"/>
                  </a:lnTo>
                  <a:lnTo>
                    <a:pt x="55" y="46"/>
                  </a:lnTo>
                  <a:lnTo>
                    <a:pt x="50" y="50"/>
                  </a:lnTo>
                  <a:lnTo>
                    <a:pt x="42" y="46"/>
                  </a:lnTo>
                  <a:lnTo>
                    <a:pt x="34" y="42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5" y="38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9" y="30"/>
                  </a:lnTo>
                  <a:lnTo>
                    <a:pt x="38" y="30"/>
                  </a:lnTo>
                  <a:lnTo>
                    <a:pt x="46" y="25"/>
                  </a:lnTo>
                  <a:lnTo>
                    <a:pt x="67" y="25"/>
                  </a:lnTo>
                  <a:lnTo>
                    <a:pt x="80" y="21"/>
                  </a:lnTo>
                  <a:lnTo>
                    <a:pt x="96" y="17"/>
                  </a:lnTo>
                  <a:lnTo>
                    <a:pt x="105" y="13"/>
                  </a:lnTo>
                  <a:lnTo>
                    <a:pt x="117" y="9"/>
                  </a:lnTo>
                  <a:lnTo>
                    <a:pt x="121" y="4"/>
                  </a:lnTo>
                  <a:lnTo>
                    <a:pt x="126" y="4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51" y="4"/>
                  </a:lnTo>
                  <a:lnTo>
                    <a:pt x="155" y="9"/>
                  </a:lnTo>
                  <a:lnTo>
                    <a:pt x="163" y="13"/>
                  </a:lnTo>
                  <a:lnTo>
                    <a:pt x="167" y="17"/>
                  </a:lnTo>
                  <a:lnTo>
                    <a:pt x="167" y="21"/>
                  </a:lnTo>
                  <a:lnTo>
                    <a:pt x="172" y="25"/>
                  </a:lnTo>
                  <a:lnTo>
                    <a:pt x="167" y="30"/>
                  </a:lnTo>
                  <a:lnTo>
                    <a:pt x="163" y="34"/>
                  </a:lnTo>
                  <a:lnTo>
                    <a:pt x="155" y="38"/>
                  </a:lnTo>
                  <a:lnTo>
                    <a:pt x="151" y="42"/>
                  </a:lnTo>
                  <a:lnTo>
                    <a:pt x="142" y="50"/>
                  </a:lnTo>
                  <a:lnTo>
                    <a:pt x="134" y="63"/>
                  </a:lnTo>
                  <a:lnTo>
                    <a:pt x="121" y="76"/>
                  </a:lnTo>
                  <a:lnTo>
                    <a:pt x="109" y="92"/>
                  </a:lnTo>
                  <a:lnTo>
                    <a:pt x="96" y="101"/>
                  </a:lnTo>
                  <a:lnTo>
                    <a:pt x="80" y="113"/>
                  </a:lnTo>
                  <a:lnTo>
                    <a:pt x="63" y="121"/>
                  </a:lnTo>
                  <a:lnTo>
                    <a:pt x="50" y="134"/>
                  </a:lnTo>
                  <a:lnTo>
                    <a:pt x="38" y="138"/>
                  </a:lnTo>
                  <a:lnTo>
                    <a:pt x="25" y="142"/>
                  </a:lnTo>
                  <a:lnTo>
                    <a:pt x="13" y="147"/>
                  </a:lnTo>
                  <a:lnTo>
                    <a:pt x="9" y="147"/>
                  </a:lnTo>
                  <a:lnTo>
                    <a:pt x="4" y="147"/>
                  </a:lnTo>
                  <a:lnTo>
                    <a:pt x="0" y="147"/>
                  </a:lnTo>
                  <a:lnTo>
                    <a:pt x="0" y="142"/>
                  </a:lnTo>
                  <a:lnTo>
                    <a:pt x="4" y="138"/>
                  </a:lnTo>
                  <a:lnTo>
                    <a:pt x="13" y="134"/>
                  </a:lnTo>
                  <a:lnTo>
                    <a:pt x="21" y="130"/>
                  </a:lnTo>
                  <a:lnTo>
                    <a:pt x="42" y="113"/>
                  </a:lnTo>
                  <a:lnTo>
                    <a:pt x="63" y="96"/>
                  </a:lnTo>
                  <a:lnTo>
                    <a:pt x="63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3">
              <a:extLst>
                <a:ext uri="{FF2B5EF4-FFF2-40B4-BE49-F238E27FC236}">
                  <a16:creationId xmlns:a16="http://schemas.microsoft.com/office/drawing/2014/main" id="{76145FA4-263A-4088-AEEC-30932A4B8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600" y="16704939"/>
              <a:ext cx="579757" cy="412117"/>
            </a:xfrm>
            <a:custGeom>
              <a:avLst/>
              <a:gdLst>
                <a:gd name="T0" fmla="*/ 67 w 83"/>
                <a:gd name="T1" fmla="*/ 21 h 59"/>
                <a:gd name="T2" fmla="*/ 75 w 83"/>
                <a:gd name="T3" fmla="*/ 25 h 59"/>
                <a:gd name="T4" fmla="*/ 79 w 83"/>
                <a:gd name="T5" fmla="*/ 33 h 59"/>
                <a:gd name="T6" fmla="*/ 83 w 83"/>
                <a:gd name="T7" fmla="*/ 38 h 59"/>
                <a:gd name="T8" fmla="*/ 83 w 83"/>
                <a:gd name="T9" fmla="*/ 42 h 59"/>
                <a:gd name="T10" fmla="*/ 83 w 83"/>
                <a:gd name="T11" fmla="*/ 46 h 59"/>
                <a:gd name="T12" fmla="*/ 83 w 83"/>
                <a:gd name="T13" fmla="*/ 50 h 59"/>
                <a:gd name="T14" fmla="*/ 83 w 83"/>
                <a:gd name="T15" fmla="*/ 54 h 59"/>
                <a:gd name="T16" fmla="*/ 83 w 83"/>
                <a:gd name="T17" fmla="*/ 59 h 59"/>
                <a:gd name="T18" fmla="*/ 79 w 83"/>
                <a:gd name="T19" fmla="*/ 59 h 59"/>
                <a:gd name="T20" fmla="*/ 71 w 83"/>
                <a:gd name="T21" fmla="*/ 59 h 59"/>
                <a:gd name="T22" fmla="*/ 67 w 83"/>
                <a:gd name="T23" fmla="*/ 59 h 59"/>
                <a:gd name="T24" fmla="*/ 58 w 83"/>
                <a:gd name="T25" fmla="*/ 54 h 59"/>
                <a:gd name="T26" fmla="*/ 46 w 83"/>
                <a:gd name="T27" fmla="*/ 46 h 59"/>
                <a:gd name="T28" fmla="*/ 33 w 83"/>
                <a:gd name="T29" fmla="*/ 33 h 59"/>
                <a:gd name="T30" fmla="*/ 21 w 83"/>
                <a:gd name="T31" fmla="*/ 21 h 59"/>
                <a:gd name="T32" fmla="*/ 8 w 83"/>
                <a:gd name="T33" fmla="*/ 13 h 59"/>
                <a:gd name="T34" fmla="*/ 4 w 83"/>
                <a:gd name="T35" fmla="*/ 4 h 59"/>
                <a:gd name="T36" fmla="*/ 0 w 83"/>
                <a:gd name="T37" fmla="*/ 0 h 59"/>
                <a:gd name="T38" fmla="*/ 4 w 83"/>
                <a:gd name="T39" fmla="*/ 0 h 59"/>
                <a:gd name="T40" fmla="*/ 8 w 83"/>
                <a:gd name="T41" fmla="*/ 0 h 59"/>
                <a:gd name="T42" fmla="*/ 16 w 83"/>
                <a:gd name="T43" fmla="*/ 0 h 59"/>
                <a:gd name="T44" fmla="*/ 29 w 83"/>
                <a:gd name="T45" fmla="*/ 4 h 59"/>
                <a:gd name="T46" fmla="*/ 42 w 83"/>
                <a:gd name="T47" fmla="*/ 4 h 59"/>
                <a:gd name="T48" fmla="*/ 50 w 83"/>
                <a:gd name="T49" fmla="*/ 8 h 59"/>
                <a:gd name="T50" fmla="*/ 58 w 83"/>
                <a:gd name="T51" fmla="*/ 17 h 59"/>
                <a:gd name="T52" fmla="*/ 67 w 83"/>
                <a:gd name="T53" fmla="*/ 21 h 59"/>
                <a:gd name="T54" fmla="*/ 67 w 83"/>
                <a:gd name="T5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59">
                  <a:moveTo>
                    <a:pt x="67" y="21"/>
                  </a:moveTo>
                  <a:lnTo>
                    <a:pt x="75" y="25"/>
                  </a:lnTo>
                  <a:lnTo>
                    <a:pt x="79" y="33"/>
                  </a:lnTo>
                  <a:lnTo>
                    <a:pt x="83" y="38"/>
                  </a:lnTo>
                  <a:lnTo>
                    <a:pt x="83" y="42"/>
                  </a:lnTo>
                  <a:lnTo>
                    <a:pt x="83" y="46"/>
                  </a:lnTo>
                  <a:lnTo>
                    <a:pt x="83" y="50"/>
                  </a:lnTo>
                  <a:lnTo>
                    <a:pt x="83" y="54"/>
                  </a:lnTo>
                  <a:lnTo>
                    <a:pt x="83" y="59"/>
                  </a:lnTo>
                  <a:lnTo>
                    <a:pt x="79" y="59"/>
                  </a:lnTo>
                  <a:lnTo>
                    <a:pt x="71" y="59"/>
                  </a:lnTo>
                  <a:lnTo>
                    <a:pt x="67" y="59"/>
                  </a:lnTo>
                  <a:lnTo>
                    <a:pt x="58" y="54"/>
                  </a:lnTo>
                  <a:lnTo>
                    <a:pt x="46" y="46"/>
                  </a:lnTo>
                  <a:lnTo>
                    <a:pt x="33" y="33"/>
                  </a:lnTo>
                  <a:lnTo>
                    <a:pt x="21" y="21"/>
                  </a:lnTo>
                  <a:lnTo>
                    <a:pt x="8" y="13"/>
                  </a:lnTo>
                  <a:lnTo>
                    <a:pt x="4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9" y="4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7"/>
                  </a:lnTo>
                  <a:lnTo>
                    <a:pt x="67" y="21"/>
                  </a:lnTo>
                  <a:lnTo>
                    <a:pt x="67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78AF319A-1CFC-4FE8-83DC-D18CD72C3965}"/>
              </a:ext>
            </a:extLst>
          </p:cNvPr>
          <p:cNvGrpSpPr/>
          <p:nvPr/>
        </p:nvGrpSpPr>
        <p:grpSpPr>
          <a:xfrm>
            <a:off x="6700522" y="2440940"/>
            <a:ext cx="2458719" cy="1983740"/>
            <a:chOff x="5975350" y="16034379"/>
            <a:chExt cx="2458719" cy="1983740"/>
          </a:xfrm>
        </p:grpSpPr>
        <p:sp>
          <p:nvSpPr>
            <p:cNvPr id="12" name="Freeform 94">
              <a:extLst>
                <a:ext uri="{FF2B5EF4-FFF2-40B4-BE49-F238E27FC236}">
                  <a16:creationId xmlns:a16="http://schemas.microsoft.com/office/drawing/2014/main" id="{883DD194-C00A-4F96-8717-C286EC0AD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033" y="16236946"/>
              <a:ext cx="817247" cy="265430"/>
            </a:xfrm>
            <a:custGeom>
              <a:avLst/>
              <a:gdLst>
                <a:gd name="T0" fmla="*/ 0 w 117"/>
                <a:gd name="T1" fmla="*/ 25 h 38"/>
                <a:gd name="T2" fmla="*/ 0 w 117"/>
                <a:gd name="T3" fmla="*/ 21 h 38"/>
                <a:gd name="T4" fmla="*/ 0 w 117"/>
                <a:gd name="T5" fmla="*/ 21 h 38"/>
                <a:gd name="T6" fmla="*/ 4 w 117"/>
                <a:gd name="T7" fmla="*/ 21 h 38"/>
                <a:gd name="T8" fmla="*/ 9 w 117"/>
                <a:gd name="T9" fmla="*/ 17 h 38"/>
                <a:gd name="T10" fmla="*/ 13 w 117"/>
                <a:gd name="T11" fmla="*/ 17 h 38"/>
                <a:gd name="T12" fmla="*/ 21 w 117"/>
                <a:gd name="T13" fmla="*/ 13 h 38"/>
                <a:gd name="T14" fmla="*/ 29 w 117"/>
                <a:gd name="T15" fmla="*/ 9 h 38"/>
                <a:gd name="T16" fmla="*/ 38 w 117"/>
                <a:gd name="T17" fmla="*/ 9 h 38"/>
                <a:gd name="T18" fmla="*/ 55 w 117"/>
                <a:gd name="T19" fmla="*/ 4 h 38"/>
                <a:gd name="T20" fmla="*/ 71 w 117"/>
                <a:gd name="T21" fmla="*/ 0 h 38"/>
                <a:gd name="T22" fmla="*/ 80 w 117"/>
                <a:gd name="T23" fmla="*/ 0 h 38"/>
                <a:gd name="T24" fmla="*/ 88 w 117"/>
                <a:gd name="T25" fmla="*/ 0 h 38"/>
                <a:gd name="T26" fmla="*/ 101 w 117"/>
                <a:gd name="T27" fmla="*/ 0 h 38"/>
                <a:gd name="T28" fmla="*/ 109 w 117"/>
                <a:gd name="T29" fmla="*/ 0 h 38"/>
                <a:gd name="T30" fmla="*/ 113 w 117"/>
                <a:gd name="T31" fmla="*/ 4 h 38"/>
                <a:gd name="T32" fmla="*/ 117 w 117"/>
                <a:gd name="T33" fmla="*/ 9 h 38"/>
                <a:gd name="T34" fmla="*/ 117 w 117"/>
                <a:gd name="T35" fmla="*/ 13 h 38"/>
                <a:gd name="T36" fmla="*/ 113 w 117"/>
                <a:gd name="T37" fmla="*/ 17 h 38"/>
                <a:gd name="T38" fmla="*/ 113 w 117"/>
                <a:gd name="T39" fmla="*/ 17 h 38"/>
                <a:gd name="T40" fmla="*/ 109 w 117"/>
                <a:gd name="T41" fmla="*/ 21 h 38"/>
                <a:gd name="T42" fmla="*/ 105 w 117"/>
                <a:gd name="T43" fmla="*/ 21 h 38"/>
                <a:gd name="T44" fmla="*/ 96 w 117"/>
                <a:gd name="T45" fmla="*/ 25 h 38"/>
                <a:gd name="T46" fmla="*/ 84 w 117"/>
                <a:gd name="T47" fmla="*/ 25 h 38"/>
                <a:gd name="T48" fmla="*/ 67 w 117"/>
                <a:gd name="T49" fmla="*/ 29 h 38"/>
                <a:gd name="T50" fmla="*/ 50 w 117"/>
                <a:gd name="T51" fmla="*/ 34 h 38"/>
                <a:gd name="T52" fmla="*/ 38 w 117"/>
                <a:gd name="T53" fmla="*/ 34 h 38"/>
                <a:gd name="T54" fmla="*/ 29 w 117"/>
                <a:gd name="T55" fmla="*/ 38 h 38"/>
                <a:gd name="T56" fmla="*/ 25 w 117"/>
                <a:gd name="T57" fmla="*/ 38 h 38"/>
                <a:gd name="T58" fmla="*/ 21 w 117"/>
                <a:gd name="T59" fmla="*/ 38 h 38"/>
                <a:gd name="T60" fmla="*/ 17 w 117"/>
                <a:gd name="T61" fmla="*/ 38 h 38"/>
                <a:gd name="T62" fmla="*/ 9 w 117"/>
                <a:gd name="T63" fmla="*/ 34 h 38"/>
                <a:gd name="T64" fmla="*/ 4 w 117"/>
                <a:gd name="T65" fmla="*/ 29 h 38"/>
                <a:gd name="T66" fmla="*/ 0 w 117"/>
                <a:gd name="T67" fmla="*/ 29 h 38"/>
                <a:gd name="T68" fmla="*/ 0 w 117"/>
                <a:gd name="T69" fmla="*/ 25 h 38"/>
                <a:gd name="T70" fmla="*/ 0 w 117"/>
                <a:gd name="T71" fmla="*/ 25 h 38"/>
                <a:gd name="T72" fmla="*/ 0 w 117"/>
                <a:gd name="T73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" h="38">
                  <a:moveTo>
                    <a:pt x="0" y="25"/>
                  </a:moveTo>
                  <a:lnTo>
                    <a:pt x="0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9" y="17"/>
                  </a:lnTo>
                  <a:lnTo>
                    <a:pt x="13" y="17"/>
                  </a:lnTo>
                  <a:lnTo>
                    <a:pt x="21" y="13"/>
                  </a:lnTo>
                  <a:lnTo>
                    <a:pt x="29" y="9"/>
                  </a:lnTo>
                  <a:lnTo>
                    <a:pt x="38" y="9"/>
                  </a:lnTo>
                  <a:lnTo>
                    <a:pt x="55" y="4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7" y="9"/>
                  </a:lnTo>
                  <a:lnTo>
                    <a:pt x="117" y="13"/>
                  </a:lnTo>
                  <a:lnTo>
                    <a:pt x="113" y="17"/>
                  </a:lnTo>
                  <a:lnTo>
                    <a:pt x="113" y="17"/>
                  </a:lnTo>
                  <a:lnTo>
                    <a:pt x="109" y="21"/>
                  </a:lnTo>
                  <a:lnTo>
                    <a:pt x="105" y="21"/>
                  </a:lnTo>
                  <a:lnTo>
                    <a:pt x="96" y="25"/>
                  </a:lnTo>
                  <a:lnTo>
                    <a:pt x="84" y="25"/>
                  </a:lnTo>
                  <a:lnTo>
                    <a:pt x="67" y="29"/>
                  </a:lnTo>
                  <a:lnTo>
                    <a:pt x="50" y="34"/>
                  </a:lnTo>
                  <a:lnTo>
                    <a:pt x="38" y="34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9" y="34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5">
              <a:extLst>
                <a:ext uri="{FF2B5EF4-FFF2-40B4-BE49-F238E27FC236}">
                  <a16:creationId xmlns:a16="http://schemas.microsoft.com/office/drawing/2014/main" id="{B84A9271-7E45-4B0C-A8C0-1FB5AC4B3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403" y="16383629"/>
              <a:ext cx="202567" cy="1082677"/>
            </a:xfrm>
            <a:custGeom>
              <a:avLst/>
              <a:gdLst>
                <a:gd name="T0" fmla="*/ 0 w 29"/>
                <a:gd name="T1" fmla="*/ 0 h 155"/>
                <a:gd name="T2" fmla="*/ 13 w 29"/>
                <a:gd name="T3" fmla="*/ 8 h 155"/>
                <a:gd name="T4" fmla="*/ 21 w 29"/>
                <a:gd name="T5" fmla="*/ 13 h 155"/>
                <a:gd name="T6" fmla="*/ 25 w 29"/>
                <a:gd name="T7" fmla="*/ 17 h 155"/>
                <a:gd name="T8" fmla="*/ 29 w 29"/>
                <a:gd name="T9" fmla="*/ 17 h 155"/>
                <a:gd name="T10" fmla="*/ 29 w 29"/>
                <a:gd name="T11" fmla="*/ 21 h 155"/>
                <a:gd name="T12" fmla="*/ 29 w 29"/>
                <a:gd name="T13" fmla="*/ 29 h 155"/>
                <a:gd name="T14" fmla="*/ 25 w 29"/>
                <a:gd name="T15" fmla="*/ 38 h 155"/>
                <a:gd name="T16" fmla="*/ 25 w 29"/>
                <a:gd name="T17" fmla="*/ 54 h 155"/>
                <a:gd name="T18" fmla="*/ 25 w 29"/>
                <a:gd name="T19" fmla="*/ 75 h 155"/>
                <a:gd name="T20" fmla="*/ 21 w 29"/>
                <a:gd name="T21" fmla="*/ 96 h 155"/>
                <a:gd name="T22" fmla="*/ 21 w 29"/>
                <a:gd name="T23" fmla="*/ 121 h 155"/>
                <a:gd name="T24" fmla="*/ 21 w 29"/>
                <a:gd name="T25" fmla="*/ 155 h 155"/>
                <a:gd name="T26" fmla="*/ 13 w 29"/>
                <a:gd name="T27" fmla="*/ 155 h 155"/>
                <a:gd name="T28" fmla="*/ 13 w 29"/>
                <a:gd name="T29" fmla="*/ 125 h 155"/>
                <a:gd name="T30" fmla="*/ 13 w 29"/>
                <a:gd name="T31" fmla="*/ 105 h 155"/>
                <a:gd name="T32" fmla="*/ 13 w 29"/>
                <a:gd name="T33" fmla="*/ 84 h 155"/>
                <a:gd name="T34" fmla="*/ 13 w 29"/>
                <a:gd name="T35" fmla="*/ 63 h 155"/>
                <a:gd name="T36" fmla="*/ 13 w 29"/>
                <a:gd name="T37" fmla="*/ 50 h 155"/>
                <a:gd name="T38" fmla="*/ 13 w 29"/>
                <a:gd name="T39" fmla="*/ 38 h 155"/>
                <a:gd name="T40" fmla="*/ 13 w 29"/>
                <a:gd name="T41" fmla="*/ 34 h 155"/>
                <a:gd name="T42" fmla="*/ 13 w 29"/>
                <a:gd name="T43" fmla="*/ 29 h 155"/>
                <a:gd name="T44" fmla="*/ 13 w 29"/>
                <a:gd name="T45" fmla="*/ 21 h 155"/>
                <a:gd name="T46" fmla="*/ 13 w 29"/>
                <a:gd name="T47" fmla="*/ 17 h 155"/>
                <a:gd name="T48" fmla="*/ 8 w 29"/>
                <a:gd name="T49" fmla="*/ 8 h 155"/>
                <a:gd name="T50" fmla="*/ 0 w 29"/>
                <a:gd name="T51" fmla="*/ 0 h 155"/>
                <a:gd name="T52" fmla="*/ 0 w 29"/>
                <a:gd name="T5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155">
                  <a:moveTo>
                    <a:pt x="0" y="0"/>
                  </a:moveTo>
                  <a:lnTo>
                    <a:pt x="13" y="8"/>
                  </a:lnTo>
                  <a:lnTo>
                    <a:pt x="21" y="13"/>
                  </a:lnTo>
                  <a:lnTo>
                    <a:pt x="25" y="17"/>
                  </a:lnTo>
                  <a:lnTo>
                    <a:pt x="29" y="17"/>
                  </a:lnTo>
                  <a:lnTo>
                    <a:pt x="29" y="21"/>
                  </a:lnTo>
                  <a:lnTo>
                    <a:pt x="29" y="29"/>
                  </a:lnTo>
                  <a:lnTo>
                    <a:pt x="25" y="38"/>
                  </a:lnTo>
                  <a:lnTo>
                    <a:pt x="25" y="54"/>
                  </a:lnTo>
                  <a:lnTo>
                    <a:pt x="25" y="75"/>
                  </a:lnTo>
                  <a:lnTo>
                    <a:pt x="21" y="96"/>
                  </a:lnTo>
                  <a:lnTo>
                    <a:pt x="21" y="121"/>
                  </a:lnTo>
                  <a:lnTo>
                    <a:pt x="21" y="155"/>
                  </a:lnTo>
                  <a:lnTo>
                    <a:pt x="13" y="155"/>
                  </a:lnTo>
                  <a:lnTo>
                    <a:pt x="13" y="125"/>
                  </a:lnTo>
                  <a:lnTo>
                    <a:pt x="13" y="105"/>
                  </a:lnTo>
                  <a:lnTo>
                    <a:pt x="13" y="84"/>
                  </a:lnTo>
                  <a:lnTo>
                    <a:pt x="13" y="63"/>
                  </a:lnTo>
                  <a:lnTo>
                    <a:pt x="13" y="50"/>
                  </a:lnTo>
                  <a:lnTo>
                    <a:pt x="13" y="38"/>
                  </a:lnTo>
                  <a:lnTo>
                    <a:pt x="13" y="34"/>
                  </a:lnTo>
                  <a:lnTo>
                    <a:pt x="13" y="29"/>
                  </a:lnTo>
                  <a:lnTo>
                    <a:pt x="13" y="21"/>
                  </a:lnTo>
                  <a:lnTo>
                    <a:pt x="13" y="17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6">
              <a:extLst>
                <a:ext uri="{FF2B5EF4-FFF2-40B4-BE49-F238E27FC236}">
                  <a16:creationId xmlns:a16="http://schemas.microsoft.com/office/drawing/2014/main" id="{9849743B-17BD-41E8-948C-DF4F1282E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0" y="16760819"/>
              <a:ext cx="726440" cy="293370"/>
            </a:xfrm>
            <a:custGeom>
              <a:avLst/>
              <a:gdLst>
                <a:gd name="T0" fmla="*/ 92 w 104"/>
                <a:gd name="T1" fmla="*/ 5 h 42"/>
                <a:gd name="T2" fmla="*/ 96 w 104"/>
                <a:gd name="T3" fmla="*/ 5 h 42"/>
                <a:gd name="T4" fmla="*/ 100 w 104"/>
                <a:gd name="T5" fmla="*/ 9 h 42"/>
                <a:gd name="T6" fmla="*/ 100 w 104"/>
                <a:gd name="T7" fmla="*/ 13 h 42"/>
                <a:gd name="T8" fmla="*/ 104 w 104"/>
                <a:gd name="T9" fmla="*/ 17 h 42"/>
                <a:gd name="T10" fmla="*/ 100 w 104"/>
                <a:gd name="T11" fmla="*/ 21 h 42"/>
                <a:gd name="T12" fmla="*/ 96 w 104"/>
                <a:gd name="T13" fmla="*/ 25 h 42"/>
                <a:gd name="T14" fmla="*/ 83 w 104"/>
                <a:gd name="T15" fmla="*/ 30 h 42"/>
                <a:gd name="T16" fmla="*/ 71 w 104"/>
                <a:gd name="T17" fmla="*/ 34 h 42"/>
                <a:gd name="T18" fmla="*/ 58 w 104"/>
                <a:gd name="T19" fmla="*/ 34 h 42"/>
                <a:gd name="T20" fmla="*/ 41 w 104"/>
                <a:gd name="T21" fmla="*/ 38 h 42"/>
                <a:gd name="T22" fmla="*/ 33 w 104"/>
                <a:gd name="T23" fmla="*/ 42 h 42"/>
                <a:gd name="T24" fmla="*/ 25 w 104"/>
                <a:gd name="T25" fmla="*/ 42 h 42"/>
                <a:gd name="T26" fmla="*/ 16 w 104"/>
                <a:gd name="T27" fmla="*/ 42 h 42"/>
                <a:gd name="T28" fmla="*/ 8 w 104"/>
                <a:gd name="T29" fmla="*/ 38 h 42"/>
                <a:gd name="T30" fmla="*/ 4 w 104"/>
                <a:gd name="T31" fmla="*/ 38 h 42"/>
                <a:gd name="T32" fmla="*/ 4 w 104"/>
                <a:gd name="T33" fmla="*/ 38 h 42"/>
                <a:gd name="T34" fmla="*/ 0 w 104"/>
                <a:gd name="T35" fmla="*/ 34 h 42"/>
                <a:gd name="T36" fmla="*/ 0 w 104"/>
                <a:gd name="T37" fmla="*/ 30 h 42"/>
                <a:gd name="T38" fmla="*/ 0 w 104"/>
                <a:gd name="T39" fmla="*/ 30 h 42"/>
                <a:gd name="T40" fmla="*/ 8 w 104"/>
                <a:gd name="T41" fmla="*/ 25 h 42"/>
                <a:gd name="T42" fmla="*/ 16 w 104"/>
                <a:gd name="T43" fmla="*/ 21 h 42"/>
                <a:gd name="T44" fmla="*/ 29 w 104"/>
                <a:gd name="T45" fmla="*/ 17 h 42"/>
                <a:gd name="T46" fmla="*/ 46 w 104"/>
                <a:gd name="T47" fmla="*/ 13 h 42"/>
                <a:gd name="T48" fmla="*/ 54 w 104"/>
                <a:gd name="T49" fmla="*/ 9 h 42"/>
                <a:gd name="T50" fmla="*/ 66 w 104"/>
                <a:gd name="T51" fmla="*/ 5 h 42"/>
                <a:gd name="T52" fmla="*/ 71 w 104"/>
                <a:gd name="T53" fmla="*/ 5 h 42"/>
                <a:gd name="T54" fmla="*/ 83 w 104"/>
                <a:gd name="T55" fmla="*/ 0 h 42"/>
                <a:gd name="T56" fmla="*/ 92 w 104"/>
                <a:gd name="T57" fmla="*/ 5 h 42"/>
                <a:gd name="T58" fmla="*/ 92 w 104"/>
                <a:gd name="T59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4" h="42">
                  <a:moveTo>
                    <a:pt x="92" y="5"/>
                  </a:moveTo>
                  <a:lnTo>
                    <a:pt x="96" y="5"/>
                  </a:lnTo>
                  <a:lnTo>
                    <a:pt x="100" y="9"/>
                  </a:lnTo>
                  <a:lnTo>
                    <a:pt x="100" y="13"/>
                  </a:lnTo>
                  <a:lnTo>
                    <a:pt x="104" y="17"/>
                  </a:lnTo>
                  <a:lnTo>
                    <a:pt x="100" y="21"/>
                  </a:lnTo>
                  <a:lnTo>
                    <a:pt x="96" y="25"/>
                  </a:lnTo>
                  <a:lnTo>
                    <a:pt x="83" y="30"/>
                  </a:lnTo>
                  <a:lnTo>
                    <a:pt x="71" y="34"/>
                  </a:lnTo>
                  <a:lnTo>
                    <a:pt x="58" y="34"/>
                  </a:lnTo>
                  <a:lnTo>
                    <a:pt x="41" y="38"/>
                  </a:lnTo>
                  <a:lnTo>
                    <a:pt x="33" y="42"/>
                  </a:lnTo>
                  <a:lnTo>
                    <a:pt x="25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25"/>
                  </a:lnTo>
                  <a:lnTo>
                    <a:pt x="16" y="21"/>
                  </a:lnTo>
                  <a:lnTo>
                    <a:pt x="29" y="17"/>
                  </a:lnTo>
                  <a:lnTo>
                    <a:pt x="46" y="13"/>
                  </a:lnTo>
                  <a:lnTo>
                    <a:pt x="54" y="9"/>
                  </a:lnTo>
                  <a:lnTo>
                    <a:pt x="66" y="5"/>
                  </a:lnTo>
                  <a:lnTo>
                    <a:pt x="71" y="5"/>
                  </a:lnTo>
                  <a:lnTo>
                    <a:pt x="83" y="0"/>
                  </a:lnTo>
                  <a:lnTo>
                    <a:pt x="92" y="5"/>
                  </a:lnTo>
                  <a:lnTo>
                    <a:pt x="92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7">
              <a:extLst>
                <a:ext uri="{FF2B5EF4-FFF2-40B4-BE49-F238E27FC236}">
                  <a16:creationId xmlns:a16="http://schemas.microsoft.com/office/drawing/2014/main" id="{69CA8CB1-ACEC-43D3-AAC4-EE74A22B8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340" y="16153126"/>
              <a:ext cx="321310" cy="991870"/>
            </a:xfrm>
            <a:custGeom>
              <a:avLst/>
              <a:gdLst>
                <a:gd name="T0" fmla="*/ 17 w 46"/>
                <a:gd name="T1" fmla="*/ 96 h 142"/>
                <a:gd name="T2" fmla="*/ 17 w 46"/>
                <a:gd name="T3" fmla="*/ 83 h 142"/>
                <a:gd name="T4" fmla="*/ 13 w 46"/>
                <a:gd name="T5" fmla="*/ 67 h 142"/>
                <a:gd name="T6" fmla="*/ 13 w 46"/>
                <a:gd name="T7" fmla="*/ 54 h 142"/>
                <a:gd name="T8" fmla="*/ 13 w 46"/>
                <a:gd name="T9" fmla="*/ 46 h 142"/>
                <a:gd name="T10" fmla="*/ 13 w 46"/>
                <a:gd name="T11" fmla="*/ 37 h 142"/>
                <a:gd name="T12" fmla="*/ 8 w 46"/>
                <a:gd name="T13" fmla="*/ 29 h 142"/>
                <a:gd name="T14" fmla="*/ 8 w 46"/>
                <a:gd name="T15" fmla="*/ 21 h 142"/>
                <a:gd name="T16" fmla="*/ 4 w 46"/>
                <a:gd name="T17" fmla="*/ 12 h 142"/>
                <a:gd name="T18" fmla="*/ 0 w 46"/>
                <a:gd name="T19" fmla="*/ 8 h 142"/>
                <a:gd name="T20" fmla="*/ 0 w 46"/>
                <a:gd name="T21" fmla="*/ 4 h 142"/>
                <a:gd name="T22" fmla="*/ 4 w 46"/>
                <a:gd name="T23" fmla="*/ 4 h 142"/>
                <a:gd name="T24" fmla="*/ 4 w 46"/>
                <a:gd name="T25" fmla="*/ 0 h 142"/>
                <a:gd name="T26" fmla="*/ 13 w 46"/>
                <a:gd name="T27" fmla="*/ 0 h 142"/>
                <a:gd name="T28" fmla="*/ 17 w 46"/>
                <a:gd name="T29" fmla="*/ 0 h 142"/>
                <a:gd name="T30" fmla="*/ 21 w 46"/>
                <a:gd name="T31" fmla="*/ 4 h 142"/>
                <a:gd name="T32" fmla="*/ 21 w 46"/>
                <a:gd name="T33" fmla="*/ 4 h 142"/>
                <a:gd name="T34" fmla="*/ 25 w 46"/>
                <a:gd name="T35" fmla="*/ 4 h 142"/>
                <a:gd name="T36" fmla="*/ 29 w 46"/>
                <a:gd name="T37" fmla="*/ 8 h 142"/>
                <a:gd name="T38" fmla="*/ 38 w 46"/>
                <a:gd name="T39" fmla="*/ 8 h 142"/>
                <a:gd name="T40" fmla="*/ 38 w 46"/>
                <a:gd name="T41" fmla="*/ 21 h 142"/>
                <a:gd name="T42" fmla="*/ 38 w 46"/>
                <a:gd name="T43" fmla="*/ 37 h 142"/>
                <a:gd name="T44" fmla="*/ 42 w 46"/>
                <a:gd name="T45" fmla="*/ 54 h 142"/>
                <a:gd name="T46" fmla="*/ 42 w 46"/>
                <a:gd name="T47" fmla="*/ 79 h 142"/>
                <a:gd name="T48" fmla="*/ 42 w 46"/>
                <a:gd name="T49" fmla="*/ 92 h 142"/>
                <a:gd name="T50" fmla="*/ 42 w 46"/>
                <a:gd name="T51" fmla="*/ 100 h 142"/>
                <a:gd name="T52" fmla="*/ 46 w 46"/>
                <a:gd name="T53" fmla="*/ 108 h 142"/>
                <a:gd name="T54" fmla="*/ 46 w 46"/>
                <a:gd name="T55" fmla="*/ 117 h 142"/>
                <a:gd name="T56" fmla="*/ 46 w 46"/>
                <a:gd name="T57" fmla="*/ 125 h 142"/>
                <a:gd name="T58" fmla="*/ 46 w 46"/>
                <a:gd name="T59" fmla="*/ 129 h 142"/>
                <a:gd name="T60" fmla="*/ 46 w 46"/>
                <a:gd name="T61" fmla="*/ 133 h 142"/>
                <a:gd name="T62" fmla="*/ 46 w 46"/>
                <a:gd name="T63" fmla="*/ 138 h 142"/>
                <a:gd name="T64" fmla="*/ 46 w 46"/>
                <a:gd name="T65" fmla="*/ 138 h 142"/>
                <a:gd name="T66" fmla="*/ 46 w 46"/>
                <a:gd name="T67" fmla="*/ 142 h 142"/>
                <a:gd name="T68" fmla="*/ 42 w 46"/>
                <a:gd name="T69" fmla="*/ 142 h 142"/>
                <a:gd name="T70" fmla="*/ 38 w 46"/>
                <a:gd name="T71" fmla="*/ 142 h 142"/>
                <a:gd name="T72" fmla="*/ 34 w 46"/>
                <a:gd name="T73" fmla="*/ 142 h 142"/>
                <a:gd name="T74" fmla="*/ 29 w 46"/>
                <a:gd name="T75" fmla="*/ 142 h 142"/>
                <a:gd name="T76" fmla="*/ 25 w 46"/>
                <a:gd name="T77" fmla="*/ 138 h 142"/>
                <a:gd name="T78" fmla="*/ 25 w 46"/>
                <a:gd name="T79" fmla="*/ 138 h 142"/>
                <a:gd name="T80" fmla="*/ 25 w 46"/>
                <a:gd name="T81" fmla="*/ 129 h 142"/>
                <a:gd name="T82" fmla="*/ 21 w 46"/>
                <a:gd name="T83" fmla="*/ 121 h 142"/>
                <a:gd name="T84" fmla="*/ 21 w 46"/>
                <a:gd name="T85" fmla="*/ 112 h 142"/>
                <a:gd name="T86" fmla="*/ 17 w 46"/>
                <a:gd name="T87" fmla="*/ 96 h 142"/>
                <a:gd name="T88" fmla="*/ 17 w 46"/>
                <a:gd name="T89" fmla="*/ 9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" h="142">
                  <a:moveTo>
                    <a:pt x="17" y="96"/>
                  </a:moveTo>
                  <a:lnTo>
                    <a:pt x="17" y="83"/>
                  </a:lnTo>
                  <a:lnTo>
                    <a:pt x="13" y="67"/>
                  </a:lnTo>
                  <a:lnTo>
                    <a:pt x="13" y="54"/>
                  </a:lnTo>
                  <a:lnTo>
                    <a:pt x="13" y="46"/>
                  </a:lnTo>
                  <a:lnTo>
                    <a:pt x="13" y="37"/>
                  </a:lnTo>
                  <a:lnTo>
                    <a:pt x="8" y="29"/>
                  </a:lnTo>
                  <a:lnTo>
                    <a:pt x="8" y="21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8" y="8"/>
                  </a:lnTo>
                  <a:lnTo>
                    <a:pt x="38" y="21"/>
                  </a:lnTo>
                  <a:lnTo>
                    <a:pt x="38" y="37"/>
                  </a:lnTo>
                  <a:lnTo>
                    <a:pt x="42" y="54"/>
                  </a:lnTo>
                  <a:lnTo>
                    <a:pt x="42" y="79"/>
                  </a:lnTo>
                  <a:lnTo>
                    <a:pt x="42" y="92"/>
                  </a:lnTo>
                  <a:lnTo>
                    <a:pt x="42" y="100"/>
                  </a:lnTo>
                  <a:lnTo>
                    <a:pt x="46" y="108"/>
                  </a:lnTo>
                  <a:lnTo>
                    <a:pt x="46" y="117"/>
                  </a:lnTo>
                  <a:lnTo>
                    <a:pt x="46" y="125"/>
                  </a:lnTo>
                  <a:lnTo>
                    <a:pt x="46" y="129"/>
                  </a:lnTo>
                  <a:lnTo>
                    <a:pt x="46" y="133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6" y="142"/>
                  </a:lnTo>
                  <a:lnTo>
                    <a:pt x="42" y="142"/>
                  </a:lnTo>
                  <a:lnTo>
                    <a:pt x="38" y="142"/>
                  </a:lnTo>
                  <a:lnTo>
                    <a:pt x="34" y="142"/>
                  </a:lnTo>
                  <a:lnTo>
                    <a:pt x="29" y="142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29"/>
                  </a:lnTo>
                  <a:lnTo>
                    <a:pt x="21" y="121"/>
                  </a:lnTo>
                  <a:lnTo>
                    <a:pt x="21" y="112"/>
                  </a:lnTo>
                  <a:lnTo>
                    <a:pt x="17" y="96"/>
                  </a:lnTo>
                  <a:lnTo>
                    <a:pt x="17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8">
              <a:extLst>
                <a:ext uri="{FF2B5EF4-FFF2-40B4-BE49-F238E27FC236}">
                  <a16:creationId xmlns:a16="http://schemas.microsoft.com/office/drawing/2014/main" id="{A45504DE-521D-4B9B-95A8-32267D94A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709" y="16502376"/>
              <a:ext cx="670560" cy="230507"/>
            </a:xfrm>
            <a:custGeom>
              <a:avLst/>
              <a:gdLst>
                <a:gd name="T0" fmla="*/ 96 w 96"/>
                <a:gd name="T1" fmla="*/ 17 h 33"/>
                <a:gd name="T2" fmla="*/ 96 w 96"/>
                <a:gd name="T3" fmla="*/ 17 h 33"/>
                <a:gd name="T4" fmla="*/ 92 w 96"/>
                <a:gd name="T5" fmla="*/ 17 h 33"/>
                <a:gd name="T6" fmla="*/ 88 w 96"/>
                <a:gd name="T7" fmla="*/ 21 h 33"/>
                <a:gd name="T8" fmla="*/ 84 w 96"/>
                <a:gd name="T9" fmla="*/ 21 h 33"/>
                <a:gd name="T10" fmla="*/ 79 w 96"/>
                <a:gd name="T11" fmla="*/ 21 h 33"/>
                <a:gd name="T12" fmla="*/ 75 w 96"/>
                <a:gd name="T13" fmla="*/ 25 h 33"/>
                <a:gd name="T14" fmla="*/ 67 w 96"/>
                <a:gd name="T15" fmla="*/ 25 h 33"/>
                <a:gd name="T16" fmla="*/ 58 w 96"/>
                <a:gd name="T17" fmla="*/ 25 h 33"/>
                <a:gd name="T18" fmla="*/ 42 w 96"/>
                <a:gd name="T19" fmla="*/ 29 h 33"/>
                <a:gd name="T20" fmla="*/ 29 w 96"/>
                <a:gd name="T21" fmla="*/ 29 h 33"/>
                <a:gd name="T22" fmla="*/ 21 w 96"/>
                <a:gd name="T23" fmla="*/ 29 h 33"/>
                <a:gd name="T24" fmla="*/ 17 w 96"/>
                <a:gd name="T25" fmla="*/ 33 h 33"/>
                <a:gd name="T26" fmla="*/ 17 w 96"/>
                <a:gd name="T27" fmla="*/ 29 h 33"/>
                <a:gd name="T28" fmla="*/ 12 w 96"/>
                <a:gd name="T29" fmla="*/ 29 h 33"/>
                <a:gd name="T30" fmla="*/ 4 w 96"/>
                <a:gd name="T31" fmla="*/ 25 h 33"/>
                <a:gd name="T32" fmla="*/ 0 w 96"/>
                <a:gd name="T33" fmla="*/ 17 h 33"/>
                <a:gd name="T34" fmla="*/ 17 w 96"/>
                <a:gd name="T35" fmla="*/ 12 h 33"/>
                <a:gd name="T36" fmla="*/ 29 w 96"/>
                <a:gd name="T37" fmla="*/ 8 h 33"/>
                <a:gd name="T38" fmla="*/ 42 w 96"/>
                <a:gd name="T39" fmla="*/ 4 h 33"/>
                <a:gd name="T40" fmla="*/ 54 w 96"/>
                <a:gd name="T41" fmla="*/ 4 h 33"/>
                <a:gd name="T42" fmla="*/ 63 w 96"/>
                <a:gd name="T43" fmla="*/ 0 h 33"/>
                <a:gd name="T44" fmla="*/ 67 w 96"/>
                <a:gd name="T45" fmla="*/ 0 h 33"/>
                <a:gd name="T46" fmla="*/ 71 w 96"/>
                <a:gd name="T47" fmla="*/ 0 h 33"/>
                <a:gd name="T48" fmla="*/ 75 w 96"/>
                <a:gd name="T49" fmla="*/ 0 h 33"/>
                <a:gd name="T50" fmla="*/ 79 w 96"/>
                <a:gd name="T51" fmla="*/ 0 h 33"/>
                <a:gd name="T52" fmla="*/ 88 w 96"/>
                <a:gd name="T53" fmla="*/ 4 h 33"/>
                <a:gd name="T54" fmla="*/ 92 w 96"/>
                <a:gd name="T55" fmla="*/ 8 h 33"/>
                <a:gd name="T56" fmla="*/ 96 w 96"/>
                <a:gd name="T57" fmla="*/ 12 h 33"/>
                <a:gd name="T58" fmla="*/ 96 w 96"/>
                <a:gd name="T59" fmla="*/ 17 h 33"/>
                <a:gd name="T60" fmla="*/ 96 w 96"/>
                <a:gd name="T6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33">
                  <a:moveTo>
                    <a:pt x="96" y="17"/>
                  </a:moveTo>
                  <a:lnTo>
                    <a:pt x="96" y="17"/>
                  </a:lnTo>
                  <a:lnTo>
                    <a:pt x="92" y="17"/>
                  </a:lnTo>
                  <a:lnTo>
                    <a:pt x="88" y="21"/>
                  </a:lnTo>
                  <a:lnTo>
                    <a:pt x="84" y="21"/>
                  </a:lnTo>
                  <a:lnTo>
                    <a:pt x="79" y="21"/>
                  </a:lnTo>
                  <a:lnTo>
                    <a:pt x="75" y="25"/>
                  </a:lnTo>
                  <a:lnTo>
                    <a:pt x="67" y="25"/>
                  </a:lnTo>
                  <a:lnTo>
                    <a:pt x="58" y="25"/>
                  </a:lnTo>
                  <a:lnTo>
                    <a:pt x="42" y="29"/>
                  </a:lnTo>
                  <a:lnTo>
                    <a:pt x="29" y="29"/>
                  </a:lnTo>
                  <a:lnTo>
                    <a:pt x="21" y="29"/>
                  </a:lnTo>
                  <a:lnTo>
                    <a:pt x="17" y="33"/>
                  </a:lnTo>
                  <a:lnTo>
                    <a:pt x="17" y="29"/>
                  </a:lnTo>
                  <a:lnTo>
                    <a:pt x="12" y="29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17" y="12"/>
                  </a:lnTo>
                  <a:lnTo>
                    <a:pt x="29" y="8"/>
                  </a:lnTo>
                  <a:lnTo>
                    <a:pt x="42" y="4"/>
                  </a:lnTo>
                  <a:lnTo>
                    <a:pt x="54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7"/>
                  </a:lnTo>
                  <a:lnTo>
                    <a:pt x="96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9">
              <a:extLst>
                <a:ext uri="{FF2B5EF4-FFF2-40B4-BE49-F238E27FC236}">
                  <a16:creationId xmlns:a16="http://schemas.microsoft.com/office/drawing/2014/main" id="{290E7E13-DD05-416D-89DC-F78C6D67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212" y="16236946"/>
              <a:ext cx="146687" cy="1606550"/>
            </a:xfrm>
            <a:custGeom>
              <a:avLst/>
              <a:gdLst>
                <a:gd name="T0" fmla="*/ 13 w 21"/>
                <a:gd name="T1" fmla="*/ 59 h 230"/>
                <a:gd name="T2" fmla="*/ 13 w 21"/>
                <a:gd name="T3" fmla="*/ 88 h 230"/>
                <a:gd name="T4" fmla="*/ 13 w 21"/>
                <a:gd name="T5" fmla="*/ 117 h 230"/>
                <a:gd name="T6" fmla="*/ 13 w 21"/>
                <a:gd name="T7" fmla="*/ 126 h 230"/>
                <a:gd name="T8" fmla="*/ 13 w 21"/>
                <a:gd name="T9" fmla="*/ 138 h 230"/>
                <a:gd name="T10" fmla="*/ 13 w 21"/>
                <a:gd name="T11" fmla="*/ 151 h 230"/>
                <a:gd name="T12" fmla="*/ 13 w 21"/>
                <a:gd name="T13" fmla="*/ 163 h 230"/>
                <a:gd name="T14" fmla="*/ 13 w 21"/>
                <a:gd name="T15" fmla="*/ 176 h 230"/>
                <a:gd name="T16" fmla="*/ 13 w 21"/>
                <a:gd name="T17" fmla="*/ 192 h 230"/>
                <a:gd name="T18" fmla="*/ 13 w 21"/>
                <a:gd name="T19" fmla="*/ 209 h 230"/>
                <a:gd name="T20" fmla="*/ 13 w 21"/>
                <a:gd name="T21" fmla="*/ 230 h 230"/>
                <a:gd name="T22" fmla="*/ 5 w 21"/>
                <a:gd name="T23" fmla="*/ 230 h 230"/>
                <a:gd name="T24" fmla="*/ 5 w 21"/>
                <a:gd name="T25" fmla="*/ 205 h 230"/>
                <a:gd name="T26" fmla="*/ 5 w 21"/>
                <a:gd name="T27" fmla="*/ 180 h 230"/>
                <a:gd name="T28" fmla="*/ 5 w 21"/>
                <a:gd name="T29" fmla="*/ 159 h 230"/>
                <a:gd name="T30" fmla="*/ 5 w 21"/>
                <a:gd name="T31" fmla="*/ 138 h 230"/>
                <a:gd name="T32" fmla="*/ 5 w 21"/>
                <a:gd name="T33" fmla="*/ 117 h 230"/>
                <a:gd name="T34" fmla="*/ 5 w 21"/>
                <a:gd name="T35" fmla="*/ 100 h 230"/>
                <a:gd name="T36" fmla="*/ 5 w 21"/>
                <a:gd name="T37" fmla="*/ 84 h 230"/>
                <a:gd name="T38" fmla="*/ 5 w 21"/>
                <a:gd name="T39" fmla="*/ 71 h 230"/>
                <a:gd name="T40" fmla="*/ 5 w 21"/>
                <a:gd name="T41" fmla="*/ 55 h 230"/>
                <a:gd name="T42" fmla="*/ 5 w 21"/>
                <a:gd name="T43" fmla="*/ 46 h 230"/>
                <a:gd name="T44" fmla="*/ 5 w 21"/>
                <a:gd name="T45" fmla="*/ 34 h 230"/>
                <a:gd name="T46" fmla="*/ 5 w 21"/>
                <a:gd name="T47" fmla="*/ 25 h 230"/>
                <a:gd name="T48" fmla="*/ 5 w 21"/>
                <a:gd name="T49" fmla="*/ 17 h 230"/>
                <a:gd name="T50" fmla="*/ 0 w 21"/>
                <a:gd name="T51" fmla="*/ 9 h 230"/>
                <a:gd name="T52" fmla="*/ 0 w 21"/>
                <a:gd name="T53" fmla="*/ 4 h 230"/>
                <a:gd name="T54" fmla="*/ 0 w 21"/>
                <a:gd name="T55" fmla="*/ 0 h 230"/>
                <a:gd name="T56" fmla="*/ 9 w 21"/>
                <a:gd name="T57" fmla="*/ 9 h 230"/>
                <a:gd name="T58" fmla="*/ 13 w 21"/>
                <a:gd name="T59" fmla="*/ 13 h 230"/>
                <a:gd name="T60" fmla="*/ 17 w 21"/>
                <a:gd name="T61" fmla="*/ 13 h 230"/>
                <a:gd name="T62" fmla="*/ 21 w 21"/>
                <a:gd name="T63" fmla="*/ 17 h 230"/>
                <a:gd name="T64" fmla="*/ 21 w 21"/>
                <a:gd name="T65" fmla="*/ 17 h 230"/>
                <a:gd name="T66" fmla="*/ 21 w 21"/>
                <a:gd name="T67" fmla="*/ 17 h 230"/>
                <a:gd name="T68" fmla="*/ 17 w 21"/>
                <a:gd name="T69" fmla="*/ 21 h 230"/>
                <a:gd name="T70" fmla="*/ 13 w 21"/>
                <a:gd name="T71" fmla="*/ 25 h 230"/>
                <a:gd name="T72" fmla="*/ 13 w 21"/>
                <a:gd name="T73" fmla="*/ 34 h 230"/>
                <a:gd name="T74" fmla="*/ 13 w 21"/>
                <a:gd name="T75" fmla="*/ 46 h 230"/>
                <a:gd name="T76" fmla="*/ 13 w 21"/>
                <a:gd name="T77" fmla="*/ 59 h 230"/>
                <a:gd name="T78" fmla="*/ 13 w 21"/>
                <a:gd name="T79" fmla="*/ 5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30">
                  <a:moveTo>
                    <a:pt x="13" y="59"/>
                  </a:moveTo>
                  <a:lnTo>
                    <a:pt x="13" y="88"/>
                  </a:lnTo>
                  <a:lnTo>
                    <a:pt x="13" y="117"/>
                  </a:lnTo>
                  <a:lnTo>
                    <a:pt x="13" y="126"/>
                  </a:lnTo>
                  <a:lnTo>
                    <a:pt x="13" y="138"/>
                  </a:lnTo>
                  <a:lnTo>
                    <a:pt x="13" y="151"/>
                  </a:lnTo>
                  <a:lnTo>
                    <a:pt x="13" y="163"/>
                  </a:lnTo>
                  <a:lnTo>
                    <a:pt x="13" y="176"/>
                  </a:lnTo>
                  <a:lnTo>
                    <a:pt x="13" y="192"/>
                  </a:lnTo>
                  <a:lnTo>
                    <a:pt x="13" y="209"/>
                  </a:lnTo>
                  <a:lnTo>
                    <a:pt x="13" y="230"/>
                  </a:lnTo>
                  <a:lnTo>
                    <a:pt x="5" y="230"/>
                  </a:lnTo>
                  <a:lnTo>
                    <a:pt x="5" y="205"/>
                  </a:lnTo>
                  <a:lnTo>
                    <a:pt x="5" y="180"/>
                  </a:lnTo>
                  <a:lnTo>
                    <a:pt x="5" y="159"/>
                  </a:lnTo>
                  <a:lnTo>
                    <a:pt x="5" y="138"/>
                  </a:lnTo>
                  <a:lnTo>
                    <a:pt x="5" y="117"/>
                  </a:lnTo>
                  <a:lnTo>
                    <a:pt x="5" y="100"/>
                  </a:lnTo>
                  <a:lnTo>
                    <a:pt x="5" y="84"/>
                  </a:lnTo>
                  <a:lnTo>
                    <a:pt x="5" y="71"/>
                  </a:lnTo>
                  <a:lnTo>
                    <a:pt x="5" y="55"/>
                  </a:lnTo>
                  <a:lnTo>
                    <a:pt x="5" y="46"/>
                  </a:lnTo>
                  <a:lnTo>
                    <a:pt x="5" y="34"/>
                  </a:lnTo>
                  <a:lnTo>
                    <a:pt x="5" y="25"/>
                  </a:lnTo>
                  <a:lnTo>
                    <a:pt x="5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9" y="9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21"/>
                  </a:lnTo>
                  <a:lnTo>
                    <a:pt x="13" y="25"/>
                  </a:lnTo>
                  <a:lnTo>
                    <a:pt x="13" y="34"/>
                  </a:lnTo>
                  <a:lnTo>
                    <a:pt x="13" y="46"/>
                  </a:lnTo>
                  <a:lnTo>
                    <a:pt x="13" y="59"/>
                  </a:lnTo>
                  <a:lnTo>
                    <a:pt x="13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">
              <a:extLst>
                <a:ext uri="{FF2B5EF4-FFF2-40B4-BE49-F238E27FC236}">
                  <a16:creationId xmlns:a16="http://schemas.microsoft.com/office/drawing/2014/main" id="{930B893C-6EB6-4CDE-B132-619D0488D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6770" y="16935446"/>
              <a:ext cx="698500" cy="118747"/>
            </a:xfrm>
            <a:custGeom>
              <a:avLst/>
              <a:gdLst>
                <a:gd name="T0" fmla="*/ 0 w 100"/>
                <a:gd name="T1" fmla="*/ 13 h 17"/>
                <a:gd name="T2" fmla="*/ 8 w 100"/>
                <a:gd name="T3" fmla="*/ 13 h 17"/>
                <a:gd name="T4" fmla="*/ 21 w 100"/>
                <a:gd name="T5" fmla="*/ 9 h 17"/>
                <a:gd name="T6" fmla="*/ 37 w 100"/>
                <a:gd name="T7" fmla="*/ 9 h 17"/>
                <a:gd name="T8" fmla="*/ 54 w 100"/>
                <a:gd name="T9" fmla="*/ 5 h 17"/>
                <a:gd name="T10" fmla="*/ 71 w 100"/>
                <a:gd name="T11" fmla="*/ 5 h 17"/>
                <a:gd name="T12" fmla="*/ 83 w 100"/>
                <a:gd name="T13" fmla="*/ 0 h 17"/>
                <a:gd name="T14" fmla="*/ 92 w 100"/>
                <a:gd name="T15" fmla="*/ 0 h 17"/>
                <a:gd name="T16" fmla="*/ 96 w 100"/>
                <a:gd name="T17" fmla="*/ 0 h 17"/>
                <a:gd name="T18" fmla="*/ 100 w 100"/>
                <a:gd name="T19" fmla="*/ 0 h 17"/>
                <a:gd name="T20" fmla="*/ 100 w 100"/>
                <a:gd name="T21" fmla="*/ 5 h 17"/>
                <a:gd name="T22" fmla="*/ 100 w 100"/>
                <a:gd name="T23" fmla="*/ 5 h 17"/>
                <a:gd name="T24" fmla="*/ 100 w 100"/>
                <a:gd name="T25" fmla="*/ 9 h 17"/>
                <a:gd name="T26" fmla="*/ 96 w 100"/>
                <a:gd name="T27" fmla="*/ 9 h 17"/>
                <a:gd name="T28" fmla="*/ 88 w 100"/>
                <a:gd name="T29" fmla="*/ 9 h 17"/>
                <a:gd name="T30" fmla="*/ 79 w 100"/>
                <a:gd name="T31" fmla="*/ 9 h 17"/>
                <a:gd name="T32" fmla="*/ 67 w 100"/>
                <a:gd name="T33" fmla="*/ 9 h 17"/>
                <a:gd name="T34" fmla="*/ 54 w 100"/>
                <a:gd name="T35" fmla="*/ 13 h 17"/>
                <a:gd name="T36" fmla="*/ 37 w 100"/>
                <a:gd name="T37" fmla="*/ 13 h 17"/>
                <a:gd name="T38" fmla="*/ 21 w 100"/>
                <a:gd name="T39" fmla="*/ 13 h 17"/>
                <a:gd name="T40" fmla="*/ 4 w 100"/>
                <a:gd name="T41" fmla="*/ 17 h 17"/>
                <a:gd name="T42" fmla="*/ 0 w 100"/>
                <a:gd name="T43" fmla="*/ 13 h 17"/>
                <a:gd name="T44" fmla="*/ 0 w 100"/>
                <a:gd name="T4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17">
                  <a:moveTo>
                    <a:pt x="0" y="13"/>
                  </a:moveTo>
                  <a:lnTo>
                    <a:pt x="8" y="13"/>
                  </a:lnTo>
                  <a:lnTo>
                    <a:pt x="21" y="9"/>
                  </a:lnTo>
                  <a:lnTo>
                    <a:pt x="37" y="9"/>
                  </a:lnTo>
                  <a:lnTo>
                    <a:pt x="54" y="5"/>
                  </a:lnTo>
                  <a:lnTo>
                    <a:pt x="71" y="5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9"/>
                  </a:lnTo>
                  <a:lnTo>
                    <a:pt x="96" y="9"/>
                  </a:lnTo>
                  <a:lnTo>
                    <a:pt x="88" y="9"/>
                  </a:lnTo>
                  <a:lnTo>
                    <a:pt x="79" y="9"/>
                  </a:lnTo>
                  <a:lnTo>
                    <a:pt x="67" y="9"/>
                  </a:lnTo>
                  <a:lnTo>
                    <a:pt x="54" y="13"/>
                  </a:lnTo>
                  <a:lnTo>
                    <a:pt x="37" y="13"/>
                  </a:lnTo>
                  <a:lnTo>
                    <a:pt x="21" y="13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1">
              <a:extLst>
                <a:ext uri="{FF2B5EF4-FFF2-40B4-BE49-F238E27FC236}">
                  <a16:creationId xmlns:a16="http://schemas.microsoft.com/office/drawing/2014/main" id="{5EE65021-C3B8-491A-8E28-07410BCA0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0082" y="17256756"/>
              <a:ext cx="901067" cy="265430"/>
            </a:xfrm>
            <a:custGeom>
              <a:avLst/>
              <a:gdLst>
                <a:gd name="T0" fmla="*/ 21 w 129"/>
                <a:gd name="T1" fmla="*/ 13 h 38"/>
                <a:gd name="T2" fmla="*/ 29 w 129"/>
                <a:gd name="T3" fmla="*/ 13 h 38"/>
                <a:gd name="T4" fmla="*/ 42 w 129"/>
                <a:gd name="T5" fmla="*/ 13 h 38"/>
                <a:gd name="T6" fmla="*/ 54 w 129"/>
                <a:gd name="T7" fmla="*/ 9 h 38"/>
                <a:gd name="T8" fmla="*/ 67 w 129"/>
                <a:gd name="T9" fmla="*/ 5 h 38"/>
                <a:gd name="T10" fmla="*/ 79 w 129"/>
                <a:gd name="T11" fmla="*/ 5 h 38"/>
                <a:gd name="T12" fmla="*/ 92 w 129"/>
                <a:gd name="T13" fmla="*/ 0 h 38"/>
                <a:gd name="T14" fmla="*/ 100 w 129"/>
                <a:gd name="T15" fmla="*/ 0 h 38"/>
                <a:gd name="T16" fmla="*/ 104 w 129"/>
                <a:gd name="T17" fmla="*/ 0 h 38"/>
                <a:gd name="T18" fmla="*/ 113 w 129"/>
                <a:gd name="T19" fmla="*/ 0 h 38"/>
                <a:gd name="T20" fmla="*/ 121 w 129"/>
                <a:gd name="T21" fmla="*/ 5 h 38"/>
                <a:gd name="T22" fmla="*/ 125 w 129"/>
                <a:gd name="T23" fmla="*/ 9 h 38"/>
                <a:gd name="T24" fmla="*/ 129 w 129"/>
                <a:gd name="T25" fmla="*/ 17 h 38"/>
                <a:gd name="T26" fmla="*/ 129 w 129"/>
                <a:gd name="T27" fmla="*/ 21 h 38"/>
                <a:gd name="T28" fmla="*/ 125 w 129"/>
                <a:gd name="T29" fmla="*/ 21 h 38"/>
                <a:gd name="T30" fmla="*/ 121 w 129"/>
                <a:gd name="T31" fmla="*/ 25 h 38"/>
                <a:gd name="T32" fmla="*/ 117 w 129"/>
                <a:gd name="T33" fmla="*/ 25 h 38"/>
                <a:gd name="T34" fmla="*/ 104 w 129"/>
                <a:gd name="T35" fmla="*/ 25 h 38"/>
                <a:gd name="T36" fmla="*/ 96 w 129"/>
                <a:gd name="T37" fmla="*/ 25 h 38"/>
                <a:gd name="T38" fmla="*/ 79 w 129"/>
                <a:gd name="T39" fmla="*/ 30 h 38"/>
                <a:gd name="T40" fmla="*/ 67 w 129"/>
                <a:gd name="T41" fmla="*/ 30 h 38"/>
                <a:gd name="T42" fmla="*/ 50 w 129"/>
                <a:gd name="T43" fmla="*/ 34 h 38"/>
                <a:gd name="T44" fmla="*/ 37 w 129"/>
                <a:gd name="T45" fmla="*/ 38 h 38"/>
                <a:gd name="T46" fmla="*/ 29 w 129"/>
                <a:gd name="T47" fmla="*/ 38 h 38"/>
                <a:gd name="T48" fmla="*/ 25 w 129"/>
                <a:gd name="T49" fmla="*/ 38 h 38"/>
                <a:gd name="T50" fmla="*/ 17 w 129"/>
                <a:gd name="T51" fmla="*/ 34 h 38"/>
                <a:gd name="T52" fmla="*/ 8 w 129"/>
                <a:gd name="T53" fmla="*/ 30 h 38"/>
                <a:gd name="T54" fmla="*/ 4 w 129"/>
                <a:gd name="T55" fmla="*/ 25 h 38"/>
                <a:gd name="T56" fmla="*/ 0 w 129"/>
                <a:gd name="T57" fmla="*/ 25 h 38"/>
                <a:gd name="T58" fmla="*/ 0 w 129"/>
                <a:gd name="T59" fmla="*/ 21 h 38"/>
                <a:gd name="T60" fmla="*/ 0 w 129"/>
                <a:gd name="T61" fmla="*/ 17 h 38"/>
                <a:gd name="T62" fmla="*/ 0 w 129"/>
                <a:gd name="T63" fmla="*/ 17 h 38"/>
                <a:gd name="T64" fmla="*/ 8 w 129"/>
                <a:gd name="T65" fmla="*/ 13 h 38"/>
                <a:gd name="T66" fmla="*/ 12 w 129"/>
                <a:gd name="T67" fmla="*/ 13 h 38"/>
                <a:gd name="T68" fmla="*/ 21 w 129"/>
                <a:gd name="T69" fmla="*/ 13 h 38"/>
                <a:gd name="T70" fmla="*/ 21 w 129"/>
                <a:gd name="T71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9" h="38">
                  <a:moveTo>
                    <a:pt x="21" y="13"/>
                  </a:moveTo>
                  <a:lnTo>
                    <a:pt x="29" y="13"/>
                  </a:lnTo>
                  <a:lnTo>
                    <a:pt x="42" y="13"/>
                  </a:lnTo>
                  <a:lnTo>
                    <a:pt x="54" y="9"/>
                  </a:lnTo>
                  <a:lnTo>
                    <a:pt x="67" y="5"/>
                  </a:lnTo>
                  <a:lnTo>
                    <a:pt x="79" y="5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21" y="5"/>
                  </a:lnTo>
                  <a:lnTo>
                    <a:pt x="125" y="9"/>
                  </a:lnTo>
                  <a:lnTo>
                    <a:pt x="129" y="17"/>
                  </a:lnTo>
                  <a:lnTo>
                    <a:pt x="129" y="21"/>
                  </a:lnTo>
                  <a:lnTo>
                    <a:pt x="125" y="21"/>
                  </a:lnTo>
                  <a:lnTo>
                    <a:pt x="121" y="25"/>
                  </a:lnTo>
                  <a:lnTo>
                    <a:pt x="117" y="25"/>
                  </a:lnTo>
                  <a:lnTo>
                    <a:pt x="104" y="25"/>
                  </a:lnTo>
                  <a:lnTo>
                    <a:pt x="96" y="25"/>
                  </a:lnTo>
                  <a:lnTo>
                    <a:pt x="79" y="30"/>
                  </a:lnTo>
                  <a:lnTo>
                    <a:pt x="67" y="30"/>
                  </a:lnTo>
                  <a:lnTo>
                    <a:pt x="50" y="34"/>
                  </a:lnTo>
                  <a:lnTo>
                    <a:pt x="37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17" y="34"/>
                  </a:lnTo>
                  <a:lnTo>
                    <a:pt x="8" y="30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13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1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2">
              <a:extLst>
                <a:ext uri="{FF2B5EF4-FFF2-40B4-BE49-F238E27FC236}">
                  <a16:creationId xmlns:a16="http://schemas.microsoft.com/office/drawing/2014/main" id="{AB0B9F2B-061D-4074-A34C-B408E40AC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970" y="17696809"/>
              <a:ext cx="1816099" cy="321310"/>
            </a:xfrm>
            <a:custGeom>
              <a:avLst/>
              <a:gdLst>
                <a:gd name="T0" fmla="*/ 260 w 260"/>
                <a:gd name="T1" fmla="*/ 25 h 46"/>
                <a:gd name="T2" fmla="*/ 260 w 260"/>
                <a:gd name="T3" fmla="*/ 29 h 46"/>
                <a:gd name="T4" fmla="*/ 255 w 260"/>
                <a:gd name="T5" fmla="*/ 29 h 46"/>
                <a:gd name="T6" fmla="*/ 255 w 260"/>
                <a:gd name="T7" fmla="*/ 29 h 46"/>
                <a:gd name="T8" fmla="*/ 251 w 260"/>
                <a:gd name="T9" fmla="*/ 34 h 46"/>
                <a:gd name="T10" fmla="*/ 243 w 260"/>
                <a:gd name="T11" fmla="*/ 34 h 46"/>
                <a:gd name="T12" fmla="*/ 239 w 260"/>
                <a:gd name="T13" fmla="*/ 34 h 46"/>
                <a:gd name="T14" fmla="*/ 230 w 260"/>
                <a:gd name="T15" fmla="*/ 34 h 46"/>
                <a:gd name="T16" fmla="*/ 218 w 260"/>
                <a:gd name="T17" fmla="*/ 29 h 46"/>
                <a:gd name="T18" fmla="*/ 201 w 260"/>
                <a:gd name="T19" fmla="*/ 29 h 46"/>
                <a:gd name="T20" fmla="*/ 193 w 260"/>
                <a:gd name="T21" fmla="*/ 29 h 46"/>
                <a:gd name="T22" fmla="*/ 184 w 260"/>
                <a:gd name="T23" fmla="*/ 29 h 46"/>
                <a:gd name="T24" fmla="*/ 176 w 260"/>
                <a:gd name="T25" fmla="*/ 29 h 46"/>
                <a:gd name="T26" fmla="*/ 163 w 260"/>
                <a:gd name="T27" fmla="*/ 29 h 46"/>
                <a:gd name="T28" fmla="*/ 147 w 260"/>
                <a:gd name="T29" fmla="*/ 29 h 46"/>
                <a:gd name="T30" fmla="*/ 126 w 260"/>
                <a:gd name="T31" fmla="*/ 34 h 46"/>
                <a:gd name="T32" fmla="*/ 105 w 260"/>
                <a:gd name="T33" fmla="*/ 34 h 46"/>
                <a:gd name="T34" fmla="*/ 88 w 260"/>
                <a:gd name="T35" fmla="*/ 38 h 46"/>
                <a:gd name="T36" fmla="*/ 71 w 260"/>
                <a:gd name="T37" fmla="*/ 38 h 46"/>
                <a:gd name="T38" fmla="*/ 59 w 260"/>
                <a:gd name="T39" fmla="*/ 42 h 46"/>
                <a:gd name="T40" fmla="*/ 50 w 260"/>
                <a:gd name="T41" fmla="*/ 42 h 46"/>
                <a:gd name="T42" fmla="*/ 42 w 260"/>
                <a:gd name="T43" fmla="*/ 46 h 46"/>
                <a:gd name="T44" fmla="*/ 34 w 260"/>
                <a:gd name="T45" fmla="*/ 46 h 46"/>
                <a:gd name="T46" fmla="*/ 30 w 260"/>
                <a:gd name="T47" fmla="*/ 46 h 46"/>
                <a:gd name="T48" fmla="*/ 21 w 260"/>
                <a:gd name="T49" fmla="*/ 42 h 46"/>
                <a:gd name="T50" fmla="*/ 13 w 260"/>
                <a:gd name="T51" fmla="*/ 38 h 46"/>
                <a:gd name="T52" fmla="*/ 9 w 260"/>
                <a:gd name="T53" fmla="*/ 34 h 46"/>
                <a:gd name="T54" fmla="*/ 4 w 260"/>
                <a:gd name="T55" fmla="*/ 29 h 46"/>
                <a:gd name="T56" fmla="*/ 0 w 260"/>
                <a:gd name="T57" fmla="*/ 29 h 46"/>
                <a:gd name="T58" fmla="*/ 0 w 260"/>
                <a:gd name="T59" fmla="*/ 25 h 46"/>
                <a:gd name="T60" fmla="*/ 0 w 260"/>
                <a:gd name="T61" fmla="*/ 25 h 46"/>
                <a:gd name="T62" fmla="*/ 4 w 260"/>
                <a:gd name="T63" fmla="*/ 25 h 46"/>
                <a:gd name="T64" fmla="*/ 9 w 260"/>
                <a:gd name="T65" fmla="*/ 21 h 46"/>
                <a:gd name="T66" fmla="*/ 13 w 260"/>
                <a:gd name="T67" fmla="*/ 21 h 46"/>
                <a:gd name="T68" fmla="*/ 21 w 260"/>
                <a:gd name="T69" fmla="*/ 21 h 46"/>
                <a:gd name="T70" fmla="*/ 30 w 260"/>
                <a:gd name="T71" fmla="*/ 17 h 46"/>
                <a:gd name="T72" fmla="*/ 42 w 260"/>
                <a:gd name="T73" fmla="*/ 17 h 46"/>
                <a:gd name="T74" fmla="*/ 55 w 260"/>
                <a:gd name="T75" fmla="*/ 17 h 46"/>
                <a:gd name="T76" fmla="*/ 84 w 260"/>
                <a:gd name="T77" fmla="*/ 17 h 46"/>
                <a:gd name="T78" fmla="*/ 109 w 260"/>
                <a:gd name="T79" fmla="*/ 13 h 46"/>
                <a:gd name="T80" fmla="*/ 163 w 260"/>
                <a:gd name="T81" fmla="*/ 4 h 46"/>
                <a:gd name="T82" fmla="*/ 176 w 260"/>
                <a:gd name="T83" fmla="*/ 4 h 46"/>
                <a:gd name="T84" fmla="*/ 184 w 260"/>
                <a:gd name="T85" fmla="*/ 4 h 46"/>
                <a:gd name="T86" fmla="*/ 197 w 260"/>
                <a:gd name="T87" fmla="*/ 0 h 46"/>
                <a:gd name="T88" fmla="*/ 205 w 260"/>
                <a:gd name="T89" fmla="*/ 0 h 46"/>
                <a:gd name="T90" fmla="*/ 209 w 260"/>
                <a:gd name="T91" fmla="*/ 0 h 46"/>
                <a:gd name="T92" fmla="*/ 218 w 260"/>
                <a:gd name="T93" fmla="*/ 0 h 46"/>
                <a:gd name="T94" fmla="*/ 222 w 260"/>
                <a:gd name="T95" fmla="*/ 0 h 46"/>
                <a:gd name="T96" fmla="*/ 222 w 260"/>
                <a:gd name="T97" fmla="*/ 0 h 46"/>
                <a:gd name="T98" fmla="*/ 226 w 260"/>
                <a:gd name="T99" fmla="*/ 0 h 46"/>
                <a:gd name="T100" fmla="*/ 230 w 260"/>
                <a:gd name="T101" fmla="*/ 4 h 46"/>
                <a:gd name="T102" fmla="*/ 243 w 260"/>
                <a:gd name="T103" fmla="*/ 8 h 46"/>
                <a:gd name="T104" fmla="*/ 251 w 260"/>
                <a:gd name="T105" fmla="*/ 13 h 46"/>
                <a:gd name="T106" fmla="*/ 255 w 260"/>
                <a:gd name="T107" fmla="*/ 17 h 46"/>
                <a:gd name="T108" fmla="*/ 260 w 260"/>
                <a:gd name="T109" fmla="*/ 21 h 46"/>
                <a:gd name="T110" fmla="*/ 260 w 260"/>
                <a:gd name="T111" fmla="*/ 25 h 46"/>
                <a:gd name="T112" fmla="*/ 260 w 260"/>
                <a:gd name="T1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0" h="46">
                  <a:moveTo>
                    <a:pt x="260" y="25"/>
                  </a:moveTo>
                  <a:lnTo>
                    <a:pt x="260" y="29"/>
                  </a:lnTo>
                  <a:lnTo>
                    <a:pt x="255" y="29"/>
                  </a:lnTo>
                  <a:lnTo>
                    <a:pt x="255" y="29"/>
                  </a:lnTo>
                  <a:lnTo>
                    <a:pt x="251" y="34"/>
                  </a:lnTo>
                  <a:lnTo>
                    <a:pt x="243" y="34"/>
                  </a:lnTo>
                  <a:lnTo>
                    <a:pt x="239" y="34"/>
                  </a:lnTo>
                  <a:lnTo>
                    <a:pt x="230" y="34"/>
                  </a:lnTo>
                  <a:lnTo>
                    <a:pt x="218" y="29"/>
                  </a:lnTo>
                  <a:lnTo>
                    <a:pt x="201" y="29"/>
                  </a:lnTo>
                  <a:lnTo>
                    <a:pt x="193" y="29"/>
                  </a:lnTo>
                  <a:lnTo>
                    <a:pt x="184" y="29"/>
                  </a:lnTo>
                  <a:lnTo>
                    <a:pt x="176" y="29"/>
                  </a:lnTo>
                  <a:lnTo>
                    <a:pt x="163" y="29"/>
                  </a:lnTo>
                  <a:lnTo>
                    <a:pt x="147" y="29"/>
                  </a:lnTo>
                  <a:lnTo>
                    <a:pt x="126" y="34"/>
                  </a:lnTo>
                  <a:lnTo>
                    <a:pt x="105" y="34"/>
                  </a:lnTo>
                  <a:lnTo>
                    <a:pt x="88" y="38"/>
                  </a:lnTo>
                  <a:lnTo>
                    <a:pt x="71" y="38"/>
                  </a:lnTo>
                  <a:lnTo>
                    <a:pt x="59" y="42"/>
                  </a:lnTo>
                  <a:lnTo>
                    <a:pt x="50" y="42"/>
                  </a:lnTo>
                  <a:lnTo>
                    <a:pt x="42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21" y="42"/>
                  </a:lnTo>
                  <a:lnTo>
                    <a:pt x="13" y="38"/>
                  </a:lnTo>
                  <a:lnTo>
                    <a:pt x="9" y="34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21" y="21"/>
                  </a:lnTo>
                  <a:lnTo>
                    <a:pt x="30" y="17"/>
                  </a:lnTo>
                  <a:lnTo>
                    <a:pt x="42" y="17"/>
                  </a:lnTo>
                  <a:lnTo>
                    <a:pt x="55" y="17"/>
                  </a:lnTo>
                  <a:lnTo>
                    <a:pt x="84" y="17"/>
                  </a:lnTo>
                  <a:lnTo>
                    <a:pt x="109" y="13"/>
                  </a:lnTo>
                  <a:lnTo>
                    <a:pt x="163" y="4"/>
                  </a:lnTo>
                  <a:lnTo>
                    <a:pt x="176" y="4"/>
                  </a:lnTo>
                  <a:lnTo>
                    <a:pt x="184" y="4"/>
                  </a:lnTo>
                  <a:lnTo>
                    <a:pt x="197" y="0"/>
                  </a:lnTo>
                  <a:lnTo>
                    <a:pt x="205" y="0"/>
                  </a:lnTo>
                  <a:lnTo>
                    <a:pt x="209" y="0"/>
                  </a:lnTo>
                  <a:lnTo>
                    <a:pt x="218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30" y="4"/>
                  </a:lnTo>
                  <a:lnTo>
                    <a:pt x="243" y="8"/>
                  </a:lnTo>
                  <a:lnTo>
                    <a:pt x="251" y="13"/>
                  </a:lnTo>
                  <a:lnTo>
                    <a:pt x="255" y="17"/>
                  </a:lnTo>
                  <a:lnTo>
                    <a:pt x="260" y="21"/>
                  </a:lnTo>
                  <a:lnTo>
                    <a:pt x="260" y="25"/>
                  </a:lnTo>
                  <a:lnTo>
                    <a:pt x="26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3">
              <a:extLst>
                <a:ext uri="{FF2B5EF4-FFF2-40B4-BE49-F238E27FC236}">
                  <a16:creationId xmlns:a16="http://schemas.microsoft.com/office/drawing/2014/main" id="{8A19232C-5883-484E-8F29-2858BC966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0082" y="16034379"/>
              <a:ext cx="1257300" cy="1110617"/>
            </a:xfrm>
            <a:custGeom>
              <a:avLst/>
              <a:gdLst>
                <a:gd name="T0" fmla="*/ 159 w 180"/>
                <a:gd name="T1" fmla="*/ 88 h 159"/>
                <a:gd name="T2" fmla="*/ 155 w 180"/>
                <a:gd name="T3" fmla="*/ 109 h 159"/>
                <a:gd name="T4" fmla="*/ 146 w 180"/>
                <a:gd name="T5" fmla="*/ 129 h 159"/>
                <a:gd name="T6" fmla="*/ 142 w 180"/>
                <a:gd name="T7" fmla="*/ 146 h 159"/>
                <a:gd name="T8" fmla="*/ 134 w 180"/>
                <a:gd name="T9" fmla="*/ 155 h 159"/>
                <a:gd name="T10" fmla="*/ 129 w 180"/>
                <a:gd name="T11" fmla="*/ 159 h 159"/>
                <a:gd name="T12" fmla="*/ 125 w 180"/>
                <a:gd name="T13" fmla="*/ 159 h 159"/>
                <a:gd name="T14" fmla="*/ 121 w 180"/>
                <a:gd name="T15" fmla="*/ 150 h 159"/>
                <a:gd name="T16" fmla="*/ 113 w 180"/>
                <a:gd name="T17" fmla="*/ 138 h 159"/>
                <a:gd name="T18" fmla="*/ 117 w 180"/>
                <a:gd name="T19" fmla="*/ 125 h 159"/>
                <a:gd name="T20" fmla="*/ 121 w 180"/>
                <a:gd name="T21" fmla="*/ 113 h 159"/>
                <a:gd name="T22" fmla="*/ 125 w 180"/>
                <a:gd name="T23" fmla="*/ 92 h 159"/>
                <a:gd name="T24" fmla="*/ 134 w 180"/>
                <a:gd name="T25" fmla="*/ 63 h 159"/>
                <a:gd name="T26" fmla="*/ 134 w 180"/>
                <a:gd name="T27" fmla="*/ 50 h 159"/>
                <a:gd name="T28" fmla="*/ 134 w 180"/>
                <a:gd name="T29" fmla="*/ 38 h 159"/>
                <a:gd name="T30" fmla="*/ 134 w 180"/>
                <a:gd name="T31" fmla="*/ 33 h 159"/>
                <a:gd name="T32" fmla="*/ 129 w 180"/>
                <a:gd name="T33" fmla="*/ 29 h 159"/>
                <a:gd name="T34" fmla="*/ 121 w 180"/>
                <a:gd name="T35" fmla="*/ 29 h 159"/>
                <a:gd name="T36" fmla="*/ 113 w 180"/>
                <a:gd name="T37" fmla="*/ 29 h 159"/>
                <a:gd name="T38" fmla="*/ 100 w 180"/>
                <a:gd name="T39" fmla="*/ 33 h 159"/>
                <a:gd name="T40" fmla="*/ 79 w 180"/>
                <a:gd name="T41" fmla="*/ 33 h 159"/>
                <a:gd name="T42" fmla="*/ 50 w 180"/>
                <a:gd name="T43" fmla="*/ 38 h 159"/>
                <a:gd name="T44" fmla="*/ 17 w 180"/>
                <a:gd name="T45" fmla="*/ 42 h 159"/>
                <a:gd name="T46" fmla="*/ 0 w 180"/>
                <a:gd name="T47" fmla="*/ 25 h 159"/>
                <a:gd name="T48" fmla="*/ 17 w 180"/>
                <a:gd name="T49" fmla="*/ 21 h 159"/>
                <a:gd name="T50" fmla="*/ 42 w 180"/>
                <a:gd name="T51" fmla="*/ 21 h 159"/>
                <a:gd name="T52" fmla="*/ 92 w 180"/>
                <a:gd name="T53" fmla="*/ 12 h 159"/>
                <a:gd name="T54" fmla="*/ 113 w 180"/>
                <a:gd name="T55" fmla="*/ 8 h 159"/>
                <a:gd name="T56" fmla="*/ 121 w 180"/>
                <a:gd name="T57" fmla="*/ 4 h 159"/>
                <a:gd name="T58" fmla="*/ 134 w 180"/>
                <a:gd name="T59" fmla="*/ 0 h 159"/>
                <a:gd name="T60" fmla="*/ 142 w 180"/>
                <a:gd name="T61" fmla="*/ 4 h 159"/>
                <a:gd name="T62" fmla="*/ 159 w 180"/>
                <a:gd name="T63" fmla="*/ 12 h 159"/>
                <a:gd name="T64" fmla="*/ 175 w 180"/>
                <a:gd name="T65" fmla="*/ 21 h 159"/>
                <a:gd name="T66" fmla="*/ 180 w 180"/>
                <a:gd name="T67" fmla="*/ 29 h 159"/>
                <a:gd name="T68" fmla="*/ 171 w 180"/>
                <a:gd name="T69" fmla="*/ 42 h 159"/>
                <a:gd name="T70" fmla="*/ 167 w 180"/>
                <a:gd name="T71" fmla="*/ 50 h 159"/>
                <a:gd name="T72" fmla="*/ 163 w 180"/>
                <a:gd name="T73" fmla="*/ 6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0" h="159">
                  <a:moveTo>
                    <a:pt x="163" y="67"/>
                  </a:moveTo>
                  <a:lnTo>
                    <a:pt x="159" y="88"/>
                  </a:lnTo>
                  <a:lnTo>
                    <a:pt x="155" y="96"/>
                  </a:lnTo>
                  <a:lnTo>
                    <a:pt x="155" y="109"/>
                  </a:lnTo>
                  <a:lnTo>
                    <a:pt x="150" y="121"/>
                  </a:lnTo>
                  <a:lnTo>
                    <a:pt x="146" y="129"/>
                  </a:lnTo>
                  <a:lnTo>
                    <a:pt x="142" y="138"/>
                  </a:lnTo>
                  <a:lnTo>
                    <a:pt x="142" y="146"/>
                  </a:lnTo>
                  <a:lnTo>
                    <a:pt x="138" y="150"/>
                  </a:lnTo>
                  <a:lnTo>
                    <a:pt x="134" y="155"/>
                  </a:lnTo>
                  <a:lnTo>
                    <a:pt x="134" y="159"/>
                  </a:lnTo>
                  <a:lnTo>
                    <a:pt x="129" y="159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1" y="155"/>
                  </a:lnTo>
                  <a:lnTo>
                    <a:pt x="121" y="150"/>
                  </a:lnTo>
                  <a:lnTo>
                    <a:pt x="117" y="142"/>
                  </a:lnTo>
                  <a:lnTo>
                    <a:pt x="113" y="138"/>
                  </a:lnTo>
                  <a:lnTo>
                    <a:pt x="117" y="129"/>
                  </a:lnTo>
                  <a:lnTo>
                    <a:pt x="117" y="125"/>
                  </a:lnTo>
                  <a:lnTo>
                    <a:pt x="117" y="121"/>
                  </a:lnTo>
                  <a:lnTo>
                    <a:pt x="121" y="113"/>
                  </a:lnTo>
                  <a:lnTo>
                    <a:pt x="125" y="104"/>
                  </a:lnTo>
                  <a:lnTo>
                    <a:pt x="125" y="92"/>
                  </a:lnTo>
                  <a:lnTo>
                    <a:pt x="129" y="71"/>
                  </a:lnTo>
                  <a:lnTo>
                    <a:pt x="134" y="63"/>
                  </a:lnTo>
                  <a:lnTo>
                    <a:pt x="134" y="54"/>
                  </a:lnTo>
                  <a:lnTo>
                    <a:pt x="134" y="50"/>
                  </a:lnTo>
                  <a:lnTo>
                    <a:pt x="134" y="42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4" y="33"/>
                  </a:lnTo>
                  <a:lnTo>
                    <a:pt x="134" y="33"/>
                  </a:lnTo>
                  <a:lnTo>
                    <a:pt x="129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17" y="29"/>
                  </a:lnTo>
                  <a:lnTo>
                    <a:pt x="113" y="29"/>
                  </a:lnTo>
                  <a:lnTo>
                    <a:pt x="104" y="29"/>
                  </a:lnTo>
                  <a:lnTo>
                    <a:pt x="100" y="33"/>
                  </a:lnTo>
                  <a:lnTo>
                    <a:pt x="92" y="33"/>
                  </a:lnTo>
                  <a:lnTo>
                    <a:pt x="79" y="33"/>
                  </a:lnTo>
                  <a:lnTo>
                    <a:pt x="71" y="33"/>
                  </a:lnTo>
                  <a:lnTo>
                    <a:pt x="50" y="38"/>
                  </a:lnTo>
                  <a:lnTo>
                    <a:pt x="29" y="42"/>
                  </a:lnTo>
                  <a:lnTo>
                    <a:pt x="17" y="42"/>
                  </a:lnTo>
                  <a:lnTo>
                    <a:pt x="4" y="42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17" y="21"/>
                  </a:lnTo>
                  <a:lnTo>
                    <a:pt x="29" y="21"/>
                  </a:lnTo>
                  <a:lnTo>
                    <a:pt x="42" y="21"/>
                  </a:lnTo>
                  <a:lnTo>
                    <a:pt x="71" y="17"/>
                  </a:lnTo>
                  <a:lnTo>
                    <a:pt x="92" y="12"/>
                  </a:lnTo>
                  <a:lnTo>
                    <a:pt x="104" y="8"/>
                  </a:lnTo>
                  <a:lnTo>
                    <a:pt x="113" y="8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9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4"/>
                  </a:lnTo>
                  <a:lnTo>
                    <a:pt x="150" y="8"/>
                  </a:lnTo>
                  <a:lnTo>
                    <a:pt x="159" y="12"/>
                  </a:lnTo>
                  <a:lnTo>
                    <a:pt x="167" y="17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80" y="29"/>
                  </a:lnTo>
                  <a:lnTo>
                    <a:pt x="175" y="38"/>
                  </a:lnTo>
                  <a:lnTo>
                    <a:pt x="171" y="42"/>
                  </a:lnTo>
                  <a:lnTo>
                    <a:pt x="167" y="46"/>
                  </a:lnTo>
                  <a:lnTo>
                    <a:pt x="167" y="50"/>
                  </a:lnTo>
                  <a:lnTo>
                    <a:pt x="163" y="54"/>
                  </a:lnTo>
                  <a:lnTo>
                    <a:pt x="163" y="67"/>
                  </a:lnTo>
                  <a:lnTo>
                    <a:pt x="163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4">
              <a:extLst>
                <a:ext uri="{FF2B5EF4-FFF2-40B4-BE49-F238E27FC236}">
                  <a16:creationId xmlns:a16="http://schemas.microsoft.com/office/drawing/2014/main" id="{B3F2CE1C-788C-447C-91A1-4BB230B8F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17200876"/>
              <a:ext cx="1082677" cy="614680"/>
            </a:xfrm>
            <a:custGeom>
              <a:avLst/>
              <a:gdLst>
                <a:gd name="T0" fmla="*/ 109 w 155"/>
                <a:gd name="T1" fmla="*/ 42 h 88"/>
                <a:gd name="T2" fmla="*/ 96 w 155"/>
                <a:gd name="T3" fmla="*/ 46 h 88"/>
                <a:gd name="T4" fmla="*/ 88 w 155"/>
                <a:gd name="T5" fmla="*/ 54 h 88"/>
                <a:gd name="T6" fmla="*/ 80 w 155"/>
                <a:gd name="T7" fmla="*/ 59 h 88"/>
                <a:gd name="T8" fmla="*/ 71 w 155"/>
                <a:gd name="T9" fmla="*/ 63 h 88"/>
                <a:gd name="T10" fmla="*/ 63 w 155"/>
                <a:gd name="T11" fmla="*/ 67 h 88"/>
                <a:gd name="T12" fmla="*/ 59 w 155"/>
                <a:gd name="T13" fmla="*/ 71 h 88"/>
                <a:gd name="T14" fmla="*/ 55 w 155"/>
                <a:gd name="T15" fmla="*/ 75 h 88"/>
                <a:gd name="T16" fmla="*/ 55 w 155"/>
                <a:gd name="T17" fmla="*/ 75 h 88"/>
                <a:gd name="T18" fmla="*/ 50 w 155"/>
                <a:gd name="T19" fmla="*/ 79 h 88"/>
                <a:gd name="T20" fmla="*/ 42 w 155"/>
                <a:gd name="T21" fmla="*/ 84 h 88"/>
                <a:gd name="T22" fmla="*/ 38 w 155"/>
                <a:gd name="T23" fmla="*/ 84 h 88"/>
                <a:gd name="T24" fmla="*/ 34 w 155"/>
                <a:gd name="T25" fmla="*/ 88 h 88"/>
                <a:gd name="T26" fmla="*/ 30 w 155"/>
                <a:gd name="T27" fmla="*/ 84 h 88"/>
                <a:gd name="T28" fmla="*/ 25 w 155"/>
                <a:gd name="T29" fmla="*/ 84 h 88"/>
                <a:gd name="T30" fmla="*/ 21 w 155"/>
                <a:gd name="T31" fmla="*/ 79 h 88"/>
                <a:gd name="T32" fmla="*/ 13 w 155"/>
                <a:gd name="T33" fmla="*/ 75 h 88"/>
                <a:gd name="T34" fmla="*/ 9 w 155"/>
                <a:gd name="T35" fmla="*/ 67 h 88"/>
                <a:gd name="T36" fmla="*/ 4 w 155"/>
                <a:gd name="T37" fmla="*/ 63 h 88"/>
                <a:gd name="T38" fmla="*/ 4 w 155"/>
                <a:gd name="T39" fmla="*/ 59 h 88"/>
                <a:gd name="T40" fmla="*/ 0 w 155"/>
                <a:gd name="T41" fmla="*/ 54 h 88"/>
                <a:gd name="T42" fmla="*/ 4 w 155"/>
                <a:gd name="T43" fmla="*/ 50 h 88"/>
                <a:gd name="T44" fmla="*/ 4 w 155"/>
                <a:gd name="T45" fmla="*/ 50 h 88"/>
                <a:gd name="T46" fmla="*/ 9 w 155"/>
                <a:gd name="T47" fmla="*/ 46 h 88"/>
                <a:gd name="T48" fmla="*/ 13 w 155"/>
                <a:gd name="T49" fmla="*/ 46 h 88"/>
                <a:gd name="T50" fmla="*/ 25 w 155"/>
                <a:gd name="T51" fmla="*/ 50 h 88"/>
                <a:gd name="T52" fmla="*/ 30 w 155"/>
                <a:gd name="T53" fmla="*/ 50 h 88"/>
                <a:gd name="T54" fmla="*/ 30 w 155"/>
                <a:gd name="T55" fmla="*/ 50 h 88"/>
                <a:gd name="T56" fmla="*/ 34 w 155"/>
                <a:gd name="T57" fmla="*/ 50 h 88"/>
                <a:gd name="T58" fmla="*/ 34 w 155"/>
                <a:gd name="T59" fmla="*/ 46 h 88"/>
                <a:gd name="T60" fmla="*/ 38 w 155"/>
                <a:gd name="T61" fmla="*/ 46 h 88"/>
                <a:gd name="T62" fmla="*/ 42 w 155"/>
                <a:gd name="T63" fmla="*/ 46 h 88"/>
                <a:gd name="T64" fmla="*/ 50 w 155"/>
                <a:gd name="T65" fmla="*/ 42 h 88"/>
                <a:gd name="T66" fmla="*/ 63 w 155"/>
                <a:gd name="T67" fmla="*/ 38 h 88"/>
                <a:gd name="T68" fmla="*/ 67 w 155"/>
                <a:gd name="T69" fmla="*/ 33 h 88"/>
                <a:gd name="T70" fmla="*/ 76 w 155"/>
                <a:gd name="T71" fmla="*/ 29 h 88"/>
                <a:gd name="T72" fmla="*/ 84 w 155"/>
                <a:gd name="T73" fmla="*/ 25 h 88"/>
                <a:gd name="T74" fmla="*/ 96 w 155"/>
                <a:gd name="T75" fmla="*/ 21 h 88"/>
                <a:gd name="T76" fmla="*/ 113 w 155"/>
                <a:gd name="T77" fmla="*/ 13 h 88"/>
                <a:gd name="T78" fmla="*/ 126 w 155"/>
                <a:gd name="T79" fmla="*/ 4 h 88"/>
                <a:gd name="T80" fmla="*/ 138 w 155"/>
                <a:gd name="T81" fmla="*/ 4 h 88"/>
                <a:gd name="T82" fmla="*/ 142 w 155"/>
                <a:gd name="T83" fmla="*/ 0 h 88"/>
                <a:gd name="T84" fmla="*/ 147 w 155"/>
                <a:gd name="T85" fmla="*/ 0 h 88"/>
                <a:gd name="T86" fmla="*/ 151 w 155"/>
                <a:gd name="T87" fmla="*/ 0 h 88"/>
                <a:gd name="T88" fmla="*/ 155 w 155"/>
                <a:gd name="T89" fmla="*/ 0 h 88"/>
                <a:gd name="T90" fmla="*/ 155 w 155"/>
                <a:gd name="T91" fmla="*/ 4 h 88"/>
                <a:gd name="T92" fmla="*/ 151 w 155"/>
                <a:gd name="T93" fmla="*/ 8 h 88"/>
                <a:gd name="T94" fmla="*/ 151 w 155"/>
                <a:gd name="T95" fmla="*/ 8 h 88"/>
                <a:gd name="T96" fmla="*/ 147 w 155"/>
                <a:gd name="T97" fmla="*/ 13 h 88"/>
                <a:gd name="T98" fmla="*/ 142 w 155"/>
                <a:gd name="T99" fmla="*/ 17 h 88"/>
                <a:gd name="T100" fmla="*/ 134 w 155"/>
                <a:gd name="T101" fmla="*/ 21 h 88"/>
                <a:gd name="T102" fmla="*/ 126 w 155"/>
                <a:gd name="T103" fmla="*/ 29 h 88"/>
                <a:gd name="T104" fmla="*/ 117 w 155"/>
                <a:gd name="T105" fmla="*/ 33 h 88"/>
                <a:gd name="T106" fmla="*/ 109 w 155"/>
                <a:gd name="T107" fmla="*/ 42 h 88"/>
                <a:gd name="T108" fmla="*/ 109 w 155"/>
                <a:gd name="T109" fmla="*/ 4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" h="88">
                  <a:moveTo>
                    <a:pt x="109" y="42"/>
                  </a:moveTo>
                  <a:lnTo>
                    <a:pt x="96" y="46"/>
                  </a:lnTo>
                  <a:lnTo>
                    <a:pt x="88" y="54"/>
                  </a:lnTo>
                  <a:lnTo>
                    <a:pt x="80" y="59"/>
                  </a:lnTo>
                  <a:lnTo>
                    <a:pt x="71" y="63"/>
                  </a:lnTo>
                  <a:lnTo>
                    <a:pt x="63" y="67"/>
                  </a:lnTo>
                  <a:lnTo>
                    <a:pt x="59" y="71"/>
                  </a:lnTo>
                  <a:lnTo>
                    <a:pt x="55" y="75"/>
                  </a:lnTo>
                  <a:lnTo>
                    <a:pt x="55" y="75"/>
                  </a:lnTo>
                  <a:lnTo>
                    <a:pt x="50" y="79"/>
                  </a:lnTo>
                  <a:lnTo>
                    <a:pt x="42" y="84"/>
                  </a:lnTo>
                  <a:lnTo>
                    <a:pt x="38" y="84"/>
                  </a:lnTo>
                  <a:lnTo>
                    <a:pt x="34" y="88"/>
                  </a:lnTo>
                  <a:lnTo>
                    <a:pt x="30" y="84"/>
                  </a:lnTo>
                  <a:lnTo>
                    <a:pt x="25" y="84"/>
                  </a:lnTo>
                  <a:lnTo>
                    <a:pt x="21" y="79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0" y="54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9" y="46"/>
                  </a:lnTo>
                  <a:lnTo>
                    <a:pt x="13" y="46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4" y="50"/>
                  </a:lnTo>
                  <a:lnTo>
                    <a:pt x="34" y="46"/>
                  </a:lnTo>
                  <a:lnTo>
                    <a:pt x="38" y="46"/>
                  </a:lnTo>
                  <a:lnTo>
                    <a:pt x="42" y="46"/>
                  </a:lnTo>
                  <a:lnTo>
                    <a:pt x="50" y="42"/>
                  </a:lnTo>
                  <a:lnTo>
                    <a:pt x="63" y="38"/>
                  </a:lnTo>
                  <a:lnTo>
                    <a:pt x="67" y="33"/>
                  </a:lnTo>
                  <a:lnTo>
                    <a:pt x="76" y="29"/>
                  </a:lnTo>
                  <a:lnTo>
                    <a:pt x="84" y="25"/>
                  </a:lnTo>
                  <a:lnTo>
                    <a:pt x="96" y="21"/>
                  </a:lnTo>
                  <a:lnTo>
                    <a:pt x="113" y="13"/>
                  </a:lnTo>
                  <a:lnTo>
                    <a:pt x="126" y="4"/>
                  </a:lnTo>
                  <a:lnTo>
                    <a:pt x="138" y="4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55" y="4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47" y="13"/>
                  </a:lnTo>
                  <a:lnTo>
                    <a:pt x="142" y="17"/>
                  </a:lnTo>
                  <a:lnTo>
                    <a:pt x="134" y="21"/>
                  </a:lnTo>
                  <a:lnTo>
                    <a:pt x="126" y="29"/>
                  </a:lnTo>
                  <a:lnTo>
                    <a:pt x="117" y="33"/>
                  </a:lnTo>
                  <a:lnTo>
                    <a:pt x="109" y="42"/>
                  </a:lnTo>
                  <a:lnTo>
                    <a:pt x="10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24712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2D3185F-3423-409C-AF19-B950E3D3EF29}"/>
              </a:ext>
            </a:extLst>
          </p:cNvPr>
          <p:cNvGrpSpPr/>
          <p:nvPr/>
        </p:nvGrpSpPr>
        <p:grpSpPr>
          <a:xfrm>
            <a:off x="5017770" y="2221858"/>
            <a:ext cx="2486660" cy="2186307"/>
            <a:chOff x="4662170" y="18604858"/>
            <a:chExt cx="2486660" cy="2186307"/>
          </a:xfrm>
        </p:grpSpPr>
        <p:sp>
          <p:nvSpPr>
            <p:cNvPr id="3" name="Freeform 105">
              <a:extLst>
                <a:ext uri="{FF2B5EF4-FFF2-40B4-BE49-F238E27FC236}">
                  <a16:creationId xmlns:a16="http://schemas.microsoft.com/office/drawing/2014/main" id="{EFCA9660-9C07-4EC7-BE35-FF67C4E9E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600" y="18604858"/>
              <a:ext cx="935990" cy="1250317"/>
            </a:xfrm>
            <a:custGeom>
              <a:avLst/>
              <a:gdLst>
                <a:gd name="T0" fmla="*/ 113 w 134"/>
                <a:gd name="T1" fmla="*/ 66 h 179"/>
                <a:gd name="T2" fmla="*/ 104 w 134"/>
                <a:gd name="T3" fmla="*/ 83 h 179"/>
                <a:gd name="T4" fmla="*/ 96 w 134"/>
                <a:gd name="T5" fmla="*/ 100 h 179"/>
                <a:gd name="T6" fmla="*/ 83 w 134"/>
                <a:gd name="T7" fmla="*/ 112 h 179"/>
                <a:gd name="T8" fmla="*/ 75 w 134"/>
                <a:gd name="T9" fmla="*/ 125 h 179"/>
                <a:gd name="T10" fmla="*/ 54 w 134"/>
                <a:gd name="T11" fmla="*/ 146 h 179"/>
                <a:gd name="T12" fmla="*/ 42 w 134"/>
                <a:gd name="T13" fmla="*/ 158 h 179"/>
                <a:gd name="T14" fmla="*/ 33 w 134"/>
                <a:gd name="T15" fmla="*/ 167 h 179"/>
                <a:gd name="T16" fmla="*/ 21 w 134"/>
                <a:gd name="T17" fmla="*/ 175 h 179"/>
                <a:gd name="T18" fmla="*/ 12 w 134"/>
                <a:gd name="T19" fmla="*/ 179 h 179"/>
                <a:gd name="T20" fmla="*/ 4 w 134"/>
                <a:gd name="T21" fmla="*/ 179 h 179"/>
                <a:gd name="T22" fmla="*/ 0 w 134"/>
                <a:gd name="T23" fmla="*/ 179 h 179"/>
                <a:gd name="T24" fmla="*/ 0 w 134"/>
                <a:gd name="T25" fmla="*/ 179 h 179"/>
                <a:gd name="T26" fmla="*/ 0 w 134"/>
                <a:gd name="T27" fmla="*/ 171 h 179"/>
                <a:gd name="T28" fmla="*/ 8 w 134"/>
                <a:gd name="T29" fmla="*/ 167 h 179"/>
                <a:gd name="T30" fmla="*/ 16 w 134"/>
                <a:gd name="T31" fmla="*/ 154 h 179"/>
                <a:gd name="T32" fmla="*/ 33 w 134"/>
                <a:gd name="T33" fmla="*/ 133 h 179"/>
                <a:gd name="T34" fmla="*/ 46 w 134"/>
                <a:gd name="T35" fmla="*/ 121 h 179"/>
                <a:gd name="T36" fmla="*/ 54 w 134"/>
                <a:gd name="T37" fmla="*/ 108 h 179"/>
                <a:gd name="T38" fmla="*/ 71 w 134"/>
                <a:gd name="T39" fmla="*/ 79 h 179"/>
                <a:gd name="T40" fmla="*/ 83 w 134"/>
                <a:gd name="T41" fmla="*/ 50 h 179"/>
                <a:gd name="T42" fmla="*/ 88 w 134"/>
                <a:gd name="T43" fmla="*/ 37 h 179"/>
                <a:gd name="T44" fmla="*/ 92 w 134"/>
                <a:gd name="T45" fmla="*/ 25 h 179"/>
                <a:gd name="T46" fmla="*/ 92 w 134"/>
                <a:gd name="T47" fmla="*/ 16 h 179"/>
                <a:gd name="T48" fmla="*/ 92 w 134"/>
                <a:gd name="T49" fmla="*/ 12 h 179"/>
                <a:gd name="T50" fmla="*/ 88 w 134"/>
                <a:gd name="T51" fmla="*/ 8 h 179"/>
                <a:gd name="T52" fmla="*/ 88 w 134"/>
                <a:gd name="T53" fmla="*/ 8 h 179"/>
                <a:gd name="T54" fmla="*/ 92 w 134"/>
                <a:gd name="T55" fmla="*/ 4 h 179"/>
                <a:gd name="T56" fmla="*/ 96 w 134"/>
                <a:gd name="T57" fmla="*/ 4 h 179"/>
                <a:gd name="T58" fmla="*/ 100 w 134"/>
                <a:gd name="T59" fmla="*/ 0 h 179"/>
                <a:gd name="T60" fmla="*/ 104 w 134"/>
                <a:gd name="T61" fmla="*/ 0 h 179"/>
                <a:gd name="T62" fmla="*/ 113 w 134"/>
                <a:gd name="T63" fmla="*/ 4 h 179"/>
                <a:gd name="T64" fmla="*/ 117 w 134"/>
                <a:gd name="T65" fmla="*/ 8 h 179"/>
                <a:gd name="T66" fmla="*/ 125 w 134"/>
                <a:gd name="T67" fmla="*/ 12 h 179"/>
                <a:gd name="T68" fmla="*/ 129 w 134"/>
                <a:gd name="T69" fmla="*/ 16 h 179"/>
                <a:gd name="T70" fmla="*/ 134 w 134"/>
                <a:gd name="T71" fmla="*/ 20 h 179"/>
                <a:gd name="T72" fmla="*/ 134 w 134"/>
                <a:gd name="T73" fmla="*/ 25 h 179"/>
                <a:gd name="T74" fmla="*/ 134 w 134"/>
                <a:gd name="T75" fmla="*/ 33 h 179"/>
                <a:gd name="T76" fmla="*/ 129 w 134"/>
                <a:gd name="T77" fmla="*/ 41 h 179"/>
                <a:gd name="T78" fmla="*/ 121 w 134"/>
                <a:gd name="T79" fmla="*/ 54 h 179"/>
                <a:gd name="T80" fmla="*/ 113 w 134"/>
                <a:gd name="T81" fmla="*/ 66 h 179"/>
                <a:gd name="T82" fmla="*/ 113 w 134"/>
                <a:gd name="T83" fmla="*/ 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79">
                  <a:moveTo>
                    <a:pt x="113" y="66"/>
                  </a:moveTo>
                  <a:lnTo>
                    <a:pt x="104" y="83"/>
                  </a:lnTo>
                  <a:lnTo>
                    <a:pt x="96" y="100"/>
                  </a:lnTo>
                  <a:lnTo>
                    <a:pt x="83" y="112"/>
                  </a:lnTo>
                  <a:lnTo>
                    <a:pt x="75" y="125"/>
                  </a:lnTo>
                  <a:lnTo>
                    <a:pt x="54" y="146"/>
                  </a:lnTo>
                  <a:lnTo>
                    <a:pt x="42" y="158"/>
                  </a:lnTo>
                  <a:lnTo>
                    <a:pt x="33" y="167"/>
                  </a:lnTo>
                  <a:lnTo>
                    <a:pt x="21" y="175"/>
                  </a:lnTo>
                  <a:lnTo>
                    <a:pt x="12" y="179"/>
                  </a:lnTo>
                  <a:lnTo>
                    <a:pt x="4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1"/>
                  </a:lnTo>
                  <a:lnTo>
                    <a:pt x="8" y="167"/>
                  </a:lnTo>
                  <a:lnTo>
                    <a:pt x="16" y="154"/>
                  </a:lnTo>
                  <a:lnTo>
                    <a:pt x="33" y="133"/>
                  </a:lnTo>
                  <a:lnTo>
                    <a:pt x="46" y="121"/>
                  </a:lnTo>
                  <a:lnTo>
                    <a:pt x="54" y="108"/>
                  </a:lnTo>
                  <a:lnTo>
                    <a:pt x="71" y="79"/>
                  </a:lnTo>
                  <a:lnTo>
                    <a:pt x="83" y="50"/>
                  </a:lnTo>
                  <a:lnTo>
                    <a:pt x="88" y="37"/>
                  </a:lnTo>
                  <a:lnTo>
                    <a:pt x="92" y="25"/>
                  </a:lnTo>
                  <a:lnTo>
                    <a:pt x="92" y="16"/>
                  </a:lnTo>
                  <a:lnTo>
                    <a:pt x="92" y="12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5" y="12"/>
                  </a:lnTo>
                  <a:lnTo>
                    <a:pt x="129" y="16"/>
                  </a:lnTo>
                  <a:lnTo>
                    <a:pt x="134" y="20"/>
                  </a:lnTo>
                  <a:lnTo>
                    <a:pt x="134" y="25"/>
                  </a:lnTo>
                  <a:lnTo>
                    <a:pt x="134" y="33"/>
                  </a:lnTo>
                  <a:lnTo>
                    <a:pt x="129" y="41"/>
                  </a:lnTo>
                  <a:lnTo>
                    <a:pt x="121" y="54"/>
                  </a:lnTo>
                  <a:lnTo>
                    <a:pt x="113" y="66"/>
                  </a:lnTo>
                  <a:lnTo>
                    <a:pt x="113" y="6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6">
              <a:extLst>
                <a:ext uri="{FF2B5EF4-FFF2-40B4-BE49-F238E27FC236}">
                  <a16:creationId xmlns:a16="http://schemas.microsoft.com/office/drawing/2014/main" id="{6A4734DE-6DF8-44F6-9E76-AA27C78B0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170" y="19065868"/>
              <a:ext cx="1606549" cy="1697357"/>
            </a:xfrm>
            <a:custGeom>
              <a:avLst/>
              <a:gdLst>
                <a:gd name="T0" fmla="*/ 155 w 230"/>
                <a:gd name="T1" fmla="*/ 147 h 243"/>
                <a:gd name="T2" fmla="*/ 117 w 230"/>
                <a:gd name="T3" fmla="*/ 188 h 243"/>
                <a:gd name="T4" fmla="*/ 84 w 230"/>
                <a:gd name="T5" fmla="*/ 209 h 243"/>
                <a:gd name="T6" fmla="*/ 46 w 230"/>
                <a:gd name="T7" fmla="*/ 230 h 243"/>
                <a:gd name="T8" fmla="*/ 25 w 230"/>
                <a:gd name="T9" fmla="*/ 239 h 243"/>
                <a:gd name="T10" fmla="*/ 13 w 230"/>
                <a:gd name="T11" fmla="*/ 243 h 243"/>
                <a:gd name="T12" fmla="*/ 4 w 230"/>
                <a:gd name="T13" fmla="*/ 243 h 243"/>
                <a:gd name="T14" fmla="*/ 0 w 230"/>
                <a:gd name="T15" fmla="*/ 239 h 243"/>
                <a:gd name="T16" fmla="*/ 4 w 230"/>
                <a:gd name="T17" fmla="*/ 234 h 243"/>
                <a:gd name="T18" fmla="*/ 8 w 230"/>
                <a:gd name="T19" fmla="*/ 230 h 243"/>
                <a:gd name="T20" fmla="*/ 21 w 230"/>
                <a:gd name="T21" fmla="*/ 222 h 243"/>
                <a:gd name="T22" fmla="*/ 38 w 230"/>
                <a:gd name="T23" fmla="*/ 209 h 243"/>
                <a:gd name="T24" fmla="*/ 75 w 230"/>
                <a:gd name="T25" fmla="*/ 184 h 243"/>
                <a:gd name="T26" fmla="*/ 109 w 230"/>
                <a:gd name="T27" fmla="*/ 155 h 243"/>
                <a:gd name="T28" fmla="*/ 134 w 230"/>
                <a:gd name="T29" fmla="*/ 126 h 243"/>
                <a:gd name="T30" fmla="*/ 151 w 230"/>
                <a:gd name="T31" fmla="*/ 97 h 243"/>
                <a:gd name="T32" fmla="*/ 167 w 230"/>
                <a:gd name="T33" fmla="*/ 71 h 243"/>
                <a:gd name="T34" fmla="*/ 176 w 230"/>
                <a:gd name="T35" fmla="*/ 51 h 243"/>
                <a:gd name="T36" fmla="*/ 180 w 230"/>
                <a:gd name="T37" fmla="*/ 38 h 243"/>
                <a:gd name="T38" fmla="*/ 180 w 230"/>
                <a:gd name="T39" fmla="*/ 30 h 243"/>
                <a:gd name="T40" fmla="*/ 172 w 230"/>
                <a:gd name="T41" fmla="*/ 34 h 243"/>
                <a:gd name="T42" fmla="*/ 163 w 230"/>
                <a:gd name="T43" fmla="*/ 34 h 243"/>
                <a:gd name="T44" fmla="*/ 142 w 230"/>
                <a:gd name="T45" fmla="*/ 38 h 243"/>
                <a:gd name="T46" fmla="*/ 113 w 230"/>
                <a:gd name="T47" fmla="*/ 38 h 243"/>
                <a:gd name="T48" fmla="*/ 134 w 230"/>
                <a:gd name="T49" fmla="*/ 17 h 243"/>
                <a:gd name="T50" fmla="*/ 167 w 230"/>
                <a:gd name="T51" fmla="*/ 13 h 243"/>
                <a:gd name="T52" fmla="*/ 180 w 230"/>
                <a:gd name="T53" fmla="*/ 9 h 243"/>
                <a:gd name="T54" fmla="*/ 188 w 230"/>
                <a:gd name="T55" fmla="*/ 0 h 243"/>
                <a:gd name="T56" fmla="*/ 201 w 230"/>
                <a:gd name="T57" fmla="*/ 0 h 243"/>
                <a:gd name="T58" fmla="*/ 213 w 230"/>
                <a:gd name="T59" fmla="*/ 5 h 243"/>
                <a:gd name="T60" fmla="*/ 222 w 230"/>
                <a:gd name="T61" fmla="*/ 13 h 243"/>
                <a:gd name="T62" fmla="*/ 230 w 230"/>
                <a:gd name="T63" fmla="*/ 21 h 243"/>
                <a:gd name="T64" fmla="*/ 230 w 230"/>
                <a:gd name="T65" fmla="*/ 30 h 243"/>
                <a:gd name="T66" fmla="*/ 226 w 230"/>
                <a:gd name="T67" fmla="*/ 34 h 243"/>
                <a:gd name="T68" fmla="*/ 218 w 230"/>
                <a:gd name="T69" fmla="*/ 42 h 243"/>
                <a:gd name="T70" fmla="*/ 205 w 230"/>
                <a:gd name="T71" fmla="*/ 67 h 243"/>
                <a:gd name="T72" fmla="*/ 167 w 230"/>
                <a:gd name="T73" fmla="*/ 13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0" h="243">
                  <a:moveTo>
                    <a:pt x="167" y="130"/>
                  </a:moveTo>
                  <a:lnTo>
                    <a:pt x="155" y="147"/>
                  </a:lnTo>
                  <a:lnTo>
                    <a:pt x="142" y="159"/>
                  </a:lnTo>
                  <a:lnTo>
                    <a:pt x="117" y="188"/>
                  </a:lnTo>
                  <a:lnTo>
                    <a:pt x="100" y="201"/>
                  </a:lnTo>
                  <a:lnTo>
                    <a:pt x="84" y="209"/>
                  </a:lnTo>
                  <a:lnTo>
                    <a:pt x="63" y="222"/>
                  </a:lnTo>
                  <a:lnTo>
                    <a:pt x="46" y="230"/>
                  </a:lnTo>
                  <a:lnTo>
                    <a:pt x="34" y="234"/>
                  </a:lnTo>
                  <a:lnTo>
                    <a:pt x="25" y="239"/>
                  </a:lnTo>
                  <a:lnTo>
                    <a:pt x="17" y="239"/>
                  </a:lnTo>
                  <a:lnTo>
                    <a:pt x="13" y="243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0" y="243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4" y="234"/>
                  </a:lnTo>
                  <a:lnTo>
                    <a:pt x="4" y="234"/>
                  </a:lnTo>
                  <a:lnTo>
                    <a:pt x="8" y="230"/>
                  </a:lnTo>
                  <a:lnTo>
                    <a:pt x="17" y="226"/>
                  </a:lnTo>
                  <a:lnTo>
                    <a:pt x="21" y="222"/>
                  </a:lnTo>
                  <a:lnTo>
                    <a:pt x="29" y="218"/>
                  </a:lnTo>
                  <a:lnTo>
                    <a:pt x="38" y="209"/>
                  </a:lnTo>
                  <a:lnTo>
                    <a:pt x="59" y="197"/>
                  </a:lnTo>
                  <a:lnTo>
                    <a:pt x="75" y="184"/>
                  </a:lnTo>
                  <a:lnTo>
                    <a:pt x="92" y="172"/>
                  </a:lnTo>
                  <a:lnTo>
                    <a:pt x="109" y="155"/>
                  </a:lnTo>
                  <a:lnTo>
                    <a:pt x="121" y="143"/>
                  </a:lnTo>
                  <a:lnTo>
                    <a:pt x="134" y="126"/>
                  </a:lnTo>
                  <a:lnTo>
                    <a:pt x="142" y="113"/>
                  </a:lnTo>
                  <a:lnTo>
                    <a:pt x="151" y="97"/>
                  </a:lnTo>
                  <a:lnTo>
                    <a:pt x="159" y="84"/>
                  </a:lnTo>
                  <a:lnTo>
                    <a:pt x="167" y="71"/>
                  </a:lnTo>
                  <a:lnTo>
                    <a:pt x="172" y="59"/>
                  </a:lnTo>
                  <a:lnTo>
                    <a:pt x="176" y="51"/>
                  </a:lnTo>
                  <a:lnTo>
                    <a:pt x="176" y="42"/>
                  </a:lnTo>
                  <a:lnTo>
                    <a:pt x="180" y="38"/>
                  </a:lnTo>
                  <a:lnTo>
                    <a:pt x="180" y="34"/>
                  </a:lnTo>
                  <a:lnTo>
                    <a:pt x="180" y="30"/>
                  </a:lnTo>
                  <a:lnTo>
                    <a:pt x="176" y="30"/>
                  </a:lnTo>
                  <a:lnTo>
                    <a:pt x="172" y="34"/>
                  </a:lnTo>
                  <a:lnTo>
                    <a:pt x="167" y="34"/>
                  </a:lnTo>
                  <a:lnTo>
                    <a:pt x="163" y="34"/>
                  </a:lnTo>
                  <a:lnTo>
                    <a:pt x="151" y="34"/>
                  </a:lnTo>
                  <a:lnTo>
                    <a:pt x="142" y="38"/>
                  </a:lnTo>
                  <a:lnTo>
                    <a:pt x="126" y="38"/>
                  </a:lnTo>
                  <a:lnTo>
                    <a:pt x="113" y="38"/>
                  </a:lnTo>
                  <a:lnTo>
                    <a:pt x="113" y="17"/>
                  </a:lnTo>
                  <a:lnTo>
                    <a:pt x="134" y="17"/>
                  </a:lnTo>
                  <a:lnTo>
                    <a:pt x="155" y="13"/>
                  </a:lnTo>
                  <a:lnTo>
                    <a:pt x="167" y="13"/>
                  </a:lnTo>
                  <a:lnTo>
                    <a:pt x="176" y="9"/>
                  </a:lnTo>
                  <a:lnTo>
                    <a:pt x="180" y="9"/>
                  </a:lnTo>
                  <a:lnTo>
                    <a:pt x="184" y="5"/>
                  </a:lnTo>
                  <a:lnTo>
                    <a:pt x="188" y="0"/>
                  </a:lnTo>
                  <a:lnTo>
                    <a:pt x="197" y="0"/>
                  </a:lnTo>
                  <a:lnTo>
                    <a:pt x="201" y="0"/>
                  </a:lnTo>
                  <a:lnTo>
                    <a:pt x="205" y="5"/>
                  </a:lnTo>
                  <a:lnTo>
                    <a:pt x="213" y="5"/>
                  </a:lnTo>
                  <a:lnTo>
                    <a:pt x="218" y="9"/>
                  </a:lnTo>
                  <a:lnTo>
                    <a:pt x="222" y="13"/>
                  </a:lnTo>
                  <a:lnTo>
                    <a:pt x="226" y="17"/>
                  </a:lnTo>
                  <a:lnTo>
                    <a:pt x="230" y="21"/>
                  </a:lnTo>
                  <a:lnTo>
                    <a:pt x="230" y="21"/>
                  </a:lnTo>
                  <a:lnTo>
                    <a:pt x="230" y="30"/>
                  </a:lnTo>
                  <a:lnTo>
                    <a:pt x="226" y="30"/>
                  </a:lnTo>
                  <a:lnTo>
                    <a:pt x="226" y="34"/>
                  </a:lnTo>
                  <a:lnTo>
                    <a:pt x="222" y="38"/>
                  </a:lnTo>
                  <a:lnTo>
                    <a:pt x="218" y="42"/>
                  </a:lnTo>
                  <a:lnTo>
                    <a:pt x="209" y="55"/>
                  </a:lnTo>
                  <a:lnTo>
                    <a:pt x="205" y="67"/>
                  </a:lnTo>
                  <a:lnTo>
                    <a:pt x="188" y="101"/>
                  </a:lnTo>
                  <a:lnTo>
                    <a:pt x="167" y="130"/>
                  </a:lnTo>
                  <a:lnTo>
                    <a:pt x="167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7">
              <a:extLst>
                <a:ext uri="{FF2B5EF4-FFF2-40B4-BE49-F238E27FC236}">
                  <a16:creationId xmlns:a16="http://schemas.microsoft.com/office/drawing/2014/main" id="{764038D0-239E-4555-9B91-DA02FF2C9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2783" y="19652608"/>
              <a:ext cx="1376047" cy="1138557"/>
            </a:xfrm>
            <a:custGeom>
              <a:avLst/>
              <a:gdLst>
                <a:gd name="T0" fmla="*/ 50 w 197"/>
                <a:gd name="T1" fmla="*/ 50 h 163"/>
                <a:gd name="T2" fmla="*/ 63 w 197"/>
                <a:gd name="T3" fmla="*/ 67 h 163"/>
                <a:gd name="T4" fmla="*/ 75 w 197"/>
                <a:gd name="T5" fmla="*/ 79 h 163"/>
                <a:gd name="T6" fmla="*/ 84 w 197"/>
                <a:gd name="T7" fmla="*/ 88 h 163"/>
                <a:gd name="T8" fmla="*/ 96 w 197"/>
                <a:gd name="T9" fmla="*/ 100 h 163"/>
                <a:gd name="T10" fmla="*/ 109 w 197"/>
                <a:gd name="T11" fmla="*/ 109 h 163"/>
                <a:gd name="T12" fmla="*/ 125 w 197"/>
                <a:gd name="T13" fmla="*/ 117 h 163"/>
                <a:gd name="T14" fmla="*/ 142 w 197"/>
                <a:gd name="T15" fmla="*/ 125 h 163"/>
                <a:gd name="T16" fmla="*/ 159 w 197"/>
                <a:gd name="T17" fmla="*/ 134 h 163"/>
                <a:gd name="T18" fmla="*/ 167 w 197"/>
                <a:gd name="T19" fmla="*/ 138 h 163"/>
                <a:gd name="T20" fmla="*/ 176 w 197"/>
                <a:gd name="T21" fmla="*/ 142 h 163"/>
                <a:gd name="T22" fmla="*/ 184 w 197"/>
                <a:gd name="T23" fmla="*/ 142 h 163"/>
                <a:gd name="T24" fmla="*/ 188 w 197"/>
                <a:gd name="T25" fmla="*/ 146 h 163"/>
                <a:gd name="T26" fmla="*/ 192 w 197"/>
                <a:gd name="T27" fmla="*/ 150 h 163"/>
                <a:gd name="T28" fmla="*/ 192 w 197"/>
                <a:gd name="T29" fmla="*/ 150 h 163"/>
                <a:gd name="T30" fmla="*/ 197 w 197"/>
                <a:gd name="T31" fmla="*/ 155 h 163"/>
                <a:gd name="T32" fmla="*/ 197 w 197"/>
                <a:gd name="T33" fmla="*/ 155 h 163"/>
                <a:gd name="T34" fmla="*/ 192 w 197"/>
                <a:gd name="T35" fmla="*/ 159 h 163"/>
                <a:gd name="T36" fmla="*/ 192 w 197"/>
                <a:gd name="T37" fmla="*/ 159 h 163"/>
                <a:gd name="T38" fmla="*/ 184 w 197"/>
                <a:gd name="T39" fmla="*/ 159 h 163"/>
                <a:gd name="T40" fmla="*/ 180 w 197"/>
                <a:gd name="T41" fmla="*/ 163 h 163"/>
                <a:gd name="T42" fmla="*/ 171 w 197"/>
                <a:gd name="T43" fmla="*/ 163 h 163"/>
                <a:gd name="T44" fmla="*/ 163 w 197"/>
                <a:gd name="T45" fmla="*/ 163 h 163"/>
                <a:gd name="T46" fmla="*/ 155 w 197"/>
                <a:gd name="T47" fmla="*/ 163 h 163"/>
                <a:gd name="T48" fmla="*/ 142 w 197"/>
                <a:gd name="T49" fmla="*/ 163 h 163"/>
                <a:gd name="T50" fmla="*/ 130 w 197"/>
                <a:gd name="T51" fmla="*/ 163 h 163"/>
                <a:gd name="T52" fmla="*/ 117 w 197"/>
                <a:gd name="T53" fmla="*/ 163 h 163"/>
                <a:gd name="T54" fmla="*/ 109 w 197"/>
                <a:gd name="T55" fmla="*/ 163 h 163"/>
                <a:gd name="T56" fmla="*/ 100 w 197"/>
                <a:gd name="T57" fmla="*/ 159 h 163"/>
                <a:gd name="T58" fmla="*/ 96 w 197"/>
                <a:gd name="T59" fmla="*/ 159 h 163"/>
                <a:gd name="T60" fmla="*/ 88 w 197"/>
                <a:gd name="T61" fmla="*/ 155 h 163"/>
                <a:gd name="T62" fmla="*/ 88 w 197"/>
                <a:gd name="T63" fmla="*/ 155 h 163"/>
                <a:gd name="T64" fmla="*/ 84 w 197"/>
                <a:gd name="T65" fmla="*/ 150 h 163"/>
                <a:gd name="T66" fmla="*/ 79 w 197"/>
                <a:gd name="T67" fmla="*/ 146 h 163"/>
                <a:gd name="T68" fmla="*/ 75 w 197"/>
                <a:gd name="T69" fmla="*/ 138 h 163"/>
                <a:gd name="T70" fmla="*/ 67 w 197"/>
                <a:gd name="T71" fmla="*/ 125 h 163"/>
                <a:gd name="T72" fmla="*/ 59 w 197"/>
                <a:gd name="T73" fmla="*/ 113 h 163"/>
                <a:gd name="T74" fmla="*/ 46 w 197"/>
                <a:gd name="T75" fmla="*/ 92 h 163"/>
                <a:gd name="T76" fmla="*/ 33 w 197"/>
                <a:gd name="T77" fmla="*/ 67 h 163"/>
                <a:gd name="T78" fmla="*/ 17 w 197"/>
                <a:gd name="T79" fmla="*/ 42 h 163"/>
                <a:gd name="T80" fmla="*/ 0 w 197"/>
                <a:gd name="T81" fmla="*/ 13 h 163"/>
                <a:gd name="T82" fmla="*/ 17 w 197"/>
                <a:gd name="T83" fmla="*/ 0 h 163"/>
                <a:gd name="T84" fmla="*/ 33 w 197"/>
                <a:gd name="T85" fmla="*/ 25 h 163"/>
                <a:gd name="T86" fmla="*/ 50 w 197"/>
                <a:gd name="T87" fmla="*/ 50 h 163"/>
                <a:gd name="T88" fmla="*/ 50 w 197"/>
                <a:gd name="T89" fmla="*/ 5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163">
                  <a:moveTo>
                    <a:pt x="50" y="50"/>
                  </a:moveTo>
                  <a:lnTo>
                    <a:pt x="63" y="67"/>
                  </a:lnTo>
                  <a:lnTo>
                    <a:pt x="75" y="79"/>
                  </a:lnTo>
                  <a:lnTo>
                    <a:pt x="84" y="88"/>
                  </a:lnTo>
                  <a:lnTo>
                    <a:pt x="96" y="100"/>
                  </a:lnTo>
                  <a:lnTo>
                    <a:pt x="109" y="109"/>
                  </a:lnTo>
                  <a:lnTo>
                    <a:pt x="125" y="117"/>
                  </a:lnTo>
                  <a:lnTo>
                    <a:pt x="142" y="125"/>
                  </a:lnTo>
                  <a:lnTo>
                    <a:pt x="159" y="134"/>
                  </a:lnTo>
                  <a:lnTo>
                    <a:pt x="167" y="138"/>
                  </a:lnTo>
                  <a:lnTo>
                    <a:pt x="176" y="142"/>
                  </a:lnTo>
                  <a:lnTo>
                    <a:pt x="184" y="142"/>
                  </a:lnTo>
                  <a:lnTo>
                    <a:pt x="188" y="146"/>
                  </a:lnTo>
                  <a:lnTo>
                    <a:pt x="192" y="150"/>
                  </a:lnTo>
                  <a:lnTo>
                    <a:pt x="192" y="150"/>
                  </a:lnTo>
                  <a:lnTo>
                    <a:pt x="197" y="155"/>
                  </a:lnTo>
                  <a:lnTo>
                    <a:pt x="197" y="155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71" y="163"/>
                  </a:lnTo>
                  <a:lnTo>
                    <a:pt x="163" y="163"/>
                  </a:lnTo>
                  <a:lnTo>
                    <a:pt x="155" y="163"/>
                  </a:lnTo>
                  <a:lnTo>
                    <a:pt x="142" y="163"/>
                  </a:lnTo>
                  <a:lnTo>
                    <a:pt x="130" y="163"/>
                  </a:lnTo>
                  <a:lnTo>
                    <a:pt x="117" y="163"/>
                  </a:lnTo>
                  <a:lnTo>
                    <a:pt x="109" y="163"/>
                  </a:lnTo>
                  <a:lnTo>
                    <a:pt x="100" y="159"/>
                  </a:lnTo>
                  <a:lnTo>
                    <a:pt x="96" y="159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0"/>
                  </a:lnTo>
                  <a:lnTo>
                    <a:pt x="79" y="146"/>
                  </a:lnTo>
                  <a:lnTo>
                    <a:pt x="75" y="138"/>
                  </a:lnTo>
                  <a:lnTo>
                    <a:pt x="67" y="125"/>
                  </a:lnTo>
                  <a:lnTo>
                    <a:pt x="59" y="113"/>
                  </a:lnTo>
                  <a:lnTo>
                    <a:pt x="46" y="92"/>
                  </a:lnTo>
                  <a:lnTo>
                    <a:pt x="33" y="67"/>
                  </a:lnTo>
                  <a:lnTo>
                    <a:pt x="17" y="42"/>
                  </a:lnTo>
                  <a:lnTo>
                    <a:pt x="0" y="13"/>
                  </a:lnTo>
                  <a:lnTo>
                    <a:pt x="17" y="0"/>
                  </a:lnTo>
                  <a:lnTo>
                    <a:pt x="33" y="25"/>
                  </a:lnTo>
                  <a:lnTo>
                    <a:pt x="50" y="50"/>
                  </a:lnTo>
                  <a:lnTo>
                    <a:pt x="50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9108291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96C1CEDB-4B13-4A7F-B286-82AE8674B93E}"/>
              </a:ext>
            </a:extLst>
          </p:cNvPr>
          <p:cNvGrpSpPr/>
          <p:nvPr/>
        </p:nvGrpSpPr>
        <p:grpSpPr>
          <a:xfrm>
            <a:off x="5118100" y="2715888"/>
            <a:ext cx="1955799" cy="1781177"/>
            <a:chOff x="4927600" y="21664288"/>
            <a:chExt cx="1955799" cy="1781177"/>
          </a:xfrm>
        </p:grpSpPr>
        <p:sp>
          <p:nvSpPr>
            <p:cNvPr id="7" name="Freeform 108">
              <a:extLst>
                <a:ext uri="{FF2B5EF4-FFF2-40B4-BE49-F238E27FC236}">
                  <a16:creationId xmlns:a16="http://schemas.microsoft.com/office/drawing/2014/main" id="{3EB3F309-AA7A-4D63-95BE-796B5C5DC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13" y="21810975"/>
              <a:ext cx="265430" cy="1606550"/>
            </a:xfrm>
            <a:custGeom>
              <a:avLst/>
              <a:gdLst>
                <a:gd name="T0" fmla="*/ 13 w 38"/>
                <a:gd name="T1" fmla="*/ 0 h 230"/>
                <a:gd name="T2" fmla="*/ 17 w 38"/>
                <a:gd name="T3" fmla="*/ 0 h 230"/>
                <a:gd name="T4" fmla="*/ 21 w 38"/>
                <a:gd name="T5" fmla="*/ 4 h 230"/>
                <a:gd name="T6" fmla="*/ 29 w 38"/>
                <a:gd name="T7" fmla="*/ 4 h 230"/>
                <a:gd name="T8" fmla="*/ 34 w 38"/>
                <a:gd name="T9" fmla="*/ 4 h 230"/>
                <a:gd name="T10" fmla="*/ 34 w 38"/>
                <a:gd name="T11" fmla="*/ 9 h 230"/>
                <a:gd name="T12" fmla="*/ 34 w 38"/>
                <a:gd name="T13" fmla="*/ 17 h 230"/>
                <a:gd name="T14" fmla="*/ 38 w 38"/>
                <a:gd name="T15" fmla="*/ 25 h 230"/>
                <a:gd name="T16" fmla="*/ 38 w 38"/>
                <a:gd name="T17" fmla="*/ 34 h 230"/>
                <a:gd name="T18" fmla="*/ 38 w 38"/>
                <a:gd name="T19" fmla="*/ 46 h 230"/>
                <a:gd name="T20" fmla="*/ 38 w 38"/>
                <a:gd name="T21" fmla="*/ 59 h 230"/>
                <a:gd name="T22" fmla="*/ 38 w 38"/>
                <a:gd name="T23" fmla="*/ 71 h 230"/>
                <a:gd name="T24" fmla="*/ 38 w 38"/>
                <a:gd name="T25" fmla="*/ 88 h 230"/>
                <a:gd name="T26" fmla="*/ 38 w 38"/>
                <a:gd name="T27" fmla="*/ 100 h 230"/>
                <a:gd name="T28" fmla="*/ 38 w 38"/>
                <a:gd name="T29" fmla="*/ 117 h 230"/>
                <a:gd name="T30" fmla="*/ 38 w 38"/>
                <a:gd name="T31" fmla="*/ 130 h 230"/>
                <a:gd name="T32" fmla="*/ 38 w 38"/>
                <a:gd name="T33" fmla="*/ 142 h 230"/>
                <a:gd name="T34" fmla="*/ 38 w 38"/>
                <a:gd name="T35" fmla="*/ 151 h 230"/>
                <a:gd name="T36" fmla="*/ 38 w 38"/>
                <a:gd name="T37" fmla="*/ 163 h 230"/>
                <a:gd name="T38" fmla="*/ 38 w 38"/>
                <a:gd name="T39" fmla="*/ 180 h 230"/>
                <a:gd name="T40" fmla="*/ 38 w 38"/>
                <a:gd name="T41" fmla="*/ 192 h 230"/>
                <a:gd name="T42" fmla="*/ 38 w 38"/>
                <a:gd name="T43" fmla="*/ 201 h 230"/>
                <a:gd name="T44" fmla="*/ 38 w 38"/>
                <a:gd name="T45" fmla="*/ 213 h 230"/>
                <a:gd name="T46" fmla="*/ 38 w 38"/>
                <a:gd name="T47" fmla="*/ 217 h 230"/>
                <a:gd name="T48" fmla="*/ 38 w 38"/>
                <a:gd name="T49" fmla="*/ 222 h 230"/>
                <a:gd name="T50" fmla="*/ 34 w 38"/>
                <a:gd name="T51" fmla="*/ 226 h 230"/>
                <a:gd name="T52" fmla="*/ 34 w 38"/>
                <a:gd name="T53" fmla="*/ 230 h 230"/>
                <a:gd name="T54" fmla="*/ 29 w 38"/>
                <a:gd name="T55" fmla="*/ 230 h 230"/>
                <a:gd name="T56" fmla="*/ 25 w 38"/>
                <a:gd name="T57" fmla="*/ 226 h 230"/>
                <a:gd name="T58" fmla="*/ 25 w 38"/>
                <a:gd name="T59" fmla="*/ 226 h 230"/>
                <a:gd name="T60" fmla="*/ 21 w 38"/>
                <a:gd name="T61" fmla="*/ 222 h 230"/>
                <a:gd name="T62" fmla="*/ 17 w 38"/>
                <a:gd name="T63" fmla="*/ 213 h 230"/>
                <a:gd name="T64" fmla="*/ 17 w 38"/>
                <a:gd name="T65" fmla="*/ 209 h 230"/>
                <a:gd name="T66" fmla="*/ 13 w 38"/>
                <a:gd name="T67" fmla="*/ 205 h 230"/>
                <a:gd name="T68" fmla="*/ 13 w 38"/>
                <a:gd name="T69" fmla="*/ 192 h 230"/>
                <a:gd name="T70" fmla="*/ 13 w 38"/>
                <a:gd name="T71" fmla="*/ 188 h 230"/>
                <a:gd name="T72" fmla="*/ 13 w 38"/>
                <a:gd name="T73" fmla="*/ 180 h 230"/>
                <a:gd name="T74" fmla="*/ 13 w 38"/>
                <a:gd name="T75" fmla="*/ 171 h 230"/>
                <a:gd name="T76" fmla="*/ 13 w 38"/>
                <a:gd name="T77" fmla="*/ 155 h 230"/>
                <a:gd name="T78" fmla="*/ 17 w 38"/>
                <a:gd name="T79" fmla="*/ 142 h 230"/>
                <a:gd name="T80" fmla="*/ 13 w 38"/>
                <a:gd name="T81" fmla="*/ 121 h 230"/>
                <a:gd name="T82" fmla="*/ 13 w 38"/>
                <a:gd name="T83" fmla="*/ 100 h 230"/>
                <a:gd name="T84" fmla="*/ 13 w 38"/>
                <a:gd name="T85" fmla="*/ 80 h 230"/>
                <a:gd name="T86" fmla="*/ 13 w 38"/>
                <a:gd name="T87" fmla="*/ 67 h 230"/>
                <a:gd name="T88" fmla="*/ 9 w 38"/>
                <a:gd name="T89" fmla="*/ 54 h 230"/>
                <a:gd name="T90" fmla="*/ 9 w 38"/>
                <a:gd name="T91" fmla="*/ 46 h 230"/>
                <a:gd name="T92" fmla="*/ 9 w 38"/>
                <a:gd name="T93" fmla="*/ 38 h 230"/>
                <a:gd name="T94" fmla="*/ 9 w 38"/>
                <a:gd name="T95" fmla="*/ 34 h 230"/>
                <a:gd name="T96" fmla="*/ 4 w 38"/>
                <a:gd name="T97" fmla="*/ 25 h 230"/>
                <a:gd name="T98" fmla="*/ 4 w 38"/>
                <a:gd name="T99" fmla="*/ 21 h 230"/>
                <a:gd name="T100" fmla="*/ 0 w 38"/>
                <a:gd name="T101" fmla="*/ 17 h 230"/>
                <a:gd name="T102" fmla="*/ 0 w 38"/>
                <a:gd name="T103" fmla="*/ 13 h 230"/>
                <a:gd name="T104" fmla="*/ 0 w 38"/>
                <a:gd name="T105" fmla="*/ 9 h 230"/>
                <a:gd name="T106" fmla="*/ 0 w 38"/>
                <a:gd name="T107" fmla="*/ 4 h 230"/>
                <a:gd name="T108" fmla="*/ 0 w 38"/>
                <a:gd name="T109" fmla="*/ 4 h 230"/>
                <a:gd name="T110" fmla="*/ 0 w 38"/>
                <a:gd name="T111" fmla="*/ 0 h 230"/>
                <a:gd name="T112" fmla="*/ 4 w 38"/>
                <a:gd name="T113" fmla="*/ 0 h 230"/>
                <a:gd name="T114" fmla="*/ 9 w 38"/>
                <a:gd name="T115" fmla="*/ 0 h 230"/>
                <a:gd name="T116" fmla="*/ 13 w 38"/>
                <a:gd name="T117" fmla="*/ 0 h 230"/>
                <a:gd name="T118" fmla="*/ 13 w 38"/>
                <a:gd name="T11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" h="230">
                  <a:moveTo>
                    <a:pt x="13" y="0"/>
                  </a:moveTo>
                  <a:lnTo>
                    <a:pt x="17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4" y="4"/>
                  </a:lnTo>
                  <a:lnTo>
                    <a:pt x="34" y="9"/>
                  </a:lnTo>
                  <a:lnTo>
                    <a:pt x="34" y="17"/>
                  </a:lnTo>
                  <a:lnTo>
                    <a:pt x="38" y="25"/>
                  </a:lnTo>
                  <a:lnTo>
                    <a:pt x="38" y="34"/>
                  </a:lnTo>
                  <a:lnTo>
                    <a:pt x="38" y="46"/>
                  </a:lnTo>
                  <a:lnTo>
                    <a:pt x="38" y="59"/>
                  </a:lnTo>
                  <a:lnTo>
                    <a:pt x="38" y="71"/>
                  </a:lnTo>
                  <a:lnTo>
                    <a:pt x="38" y="88"/>
                  </a:lnTo>
                  <a:lnTo>
                    <a:pt x="38" y="100"/>
                  </a:lnTo>
                  <a:lnTo>
                    <a:pt x="38" y="117"/>
                  </a:lnTo>
                  <a:lnTo>
                    <a:pt x="38" y="130"/>
                  </a:lnTo>
                  <a:lnTo>
                    <a:pt x="38" y="142"/>
                  </a:lnTo>
                  <a:lnTo>
                    <a:pt x="38" y="151"/>
                  </a:lnTo>
                  <a:lnTo>
                    <a:pt x="38" y="163"/>
                  </a:lnTo>
                  <a:lnTo>
                    <a:pt x="38" y="180"/>
                  </a:lnTo>
                  <a:lnTo>
                    <a:pt x="38" y="192"/>
                  </a:lnTo>
                  <a:lnTo>
                    <a:pt x="38" y="201"/>
                  </a:lnTo>
                  <a:lnTo>
                    <a:pt x="38" y="213"/>
                  </a:lnTo>
                  <a:lnTo>
                    <a:pt x="38" y="217"/>
                  </a:lnTo>
                  <a:lnTo>
                    <a:pt x="38" y="222"/>
                  </a:lnTo>
                  <a:lnTo>
                    <a:pt x="34" y="226"/>
                  </a:lnTo>
                  <a:lnTo>
                    <a:pt x="34" y="230"/>
                  </a:lnTo>
                  <a:lnTo>
                    <a:pt x="29" y="230"/>
                  </a:lnTo>
                  <a:lnTo>
                    <a:pt x="25" y="226"/>
                  </a:lnTo>
                  <a:lnTo>
                    <a:pt x="25" y="226"/>
                  </a:lnTo>
                  <a:lnTo>
                    <a:pt x="21" y="222"/>
                  </a:lnTo>
                  <a:lnTo>
                    <a:pt x="17" y="213"/>
                  </a:lnTo>
                  <a:lnTo>
                    <a:pt x="17" y="209"/>
                  </a:lnTo>
                  <a:lnTo>
                    <a:pt x="13" y="205"/>
                  </a:lnTo>
                  <a:lnTo>
                    <a:pt x="13" y="192"/>
                  </a:lnTo>
                  <a:lnTo>
                    <a:pt x="13" y="188"/>
                  </a:lnTo>
                  <a:lnTo>
                    <a:pt x="13" y="180"/>
                  </a:lnTo>
                  <a:lnTo>
                    <a:pt x="13" y="171"/>
                  </a:lnTo>
                  <a:lnTo>
                    <a:pt x="13" y="155"/>
                  </a:lnTo>
                  <a:lnTo>
                    <a:pt x="17" y="142"/>
                  </a:lnTo>
                  <a:lnTo>
                    <a:pt x="13" y="121"/>
                  </a:lnTo>
                  <a:lnTo>
                    <a:pt x="13" y="100"/>
                  </a:lnTo>
                  <a:lnTo>
                    <a:pt x="13" y="80"/>
                  </a:lnTo>
                  <a:lnTo>
                    <a:pt x="13" y="67"/>
                  </a:lnTo>
                  <a:lnTo>
                    <a:pt x="9" y="54"/>
                  </a:lnTo>
                  <a:lnTo>
                    <a:pt x="9" y="46"/>
                  </a:lnTo>
                  <a:lnTo>
                    <a:pt x="9" y="38"/>
                  </a:lnTo>
                  <a:lnTo>
                    <a:pt x="9" y="34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9">
              <a:extLst>
                <a:ext uri="{FF2B5EF4-FFF2-40B4-BE49-F238E27FC236}">
                  <a16:creationId xmlns:a16="http://schemas.microsoft.com/office/drawing/2014/main" id="{73B7D6FB-1EF1-4CE0-B025-40360309E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280" y="21664288"/>
              <a:ext cx="1341119" cy="1781177"/>
            </a:xfrm>
            <a:custGeom>
              <a:avLst/>
              <a:gdLst>
                <a:gd name="T0" fmla="*/ 163 w 192"/>
                <a:gd name="T1" fmla="*/ 201 h 255"/>
                <a:gd name="T2" fmla="*/ 158 w 192"/>
                <a:gd name="T3" fmla="*/ 230 h 255"/>
                <a:gd name="T4" fmla="*/ 146 w 192"/>
                <a:gd name="T5" fmla="*/ 247 h 255"/>
                <a:gd name="T6" fmla="*/ 138 w 192"/>
                <a:gd name="T7" fmla="*/ 255 h 255"/>
                <a:gd name="T8" fmla="*/ 133 w 192"/>
                <a:gd name="T9" fmla="*/ 255 h 255"/>
                <a:gd name="T10" fmla="*/ 129 w 192"/>
                <a:gd name="T11" fmla="*/ 251 h 255"/>
                <a:gd name="T12" fmla="*/ 125 w 192"/>
                <a:gd name="T13" fmla="*/ 238 h 255"/>
                <a:gd name="T14" fmla="*/ 117 w 192"/>
                <a:gd name="T15" fmla="*/ 213 h 255"/>
                <a:gd name="T16" fmla="*/ 121 w 192"/>
                <a:gd name="T17" fmla="*/ 201 h 255"/>
                <a:gd name="T18" fmla="*/ 129 w 192"/>
                <a:gd name="T19" fmla="*/ 201 h 255"/>
                <a:gd name="T20" fmla="*/ 129 w 192"/>
                <a:gd name="T21" fmla="*/ 201 h 255"/>
                <a:gd name="T22" fmla="*/ 133 w 192"/>
                <a:gd name="T23" fmla="*/ 192 h 255"/>
                <a:gd name="T24" fmla="*/ 133 w 192"/>
                <a:gd name="T25" fmla="*/ 180 h 255"/>
                <a:gd name="T26" fmla="*/ 133 w 192"/>
                <a:gd name="T27" fmla="*/ 163 h 255"/>
                <a:gd name="T28" fmla="*/ 138 w 192"/>
                <a:gd name="T29" fmla="*/ 113 h 255"/>
                <a:gd name="T30" fmla="*/ 142 w 192"/>
                <a:gd name="T31" fmla="*/ 75 h 255"/>
                <a:gd name="T32" fmla="*/ 142 w 192"/>
                <a:gd name="T33" fmla="*/ 50 h 255"/>
                <a:gd name="T34" fmla="*/ 142 w 192"/>
                <a:gd name="T35" fmla="*/ 42 h 255"/>
                <a:gd name="T36" fmla="*/ 138 w 192"/>
                <a:gd name="T37" fmla="*/ 34 h 255"/>
                <a:gd name="T38" fmla="*/ 138 w 192"/>
                <a:gd name="T39" fmla="*/ 34 h 255"/>
                <a:gd name="T40" fmla="*/ 129 w 192"/>
                <a:gd name="T41" fmla="*/ 34 h 255"/>
                <a:gd name="T42" fmla="*/ 117 w 192"/>
                <a:gd name="T43" fmla="*/ 34 h 255"/>
                <a:gd name="T44" fmla="*/ 92 w 192"/>
                <a:gd name="T45" fmla="*/ 34 h 255"/>
                <a:gd name="T46" fmla="*/ 54 w 192"/>
                <a:gd name="T47" fmla="*/ 42 h 255"/>
                <a:gd name="T48" fmla="*/ 0 w 192"/>
                <a:gd name="T49" fmla="*/ 42 h 255"/>
                <a:gd name="T50" fmla="*/ 12 w 192"/>
                <a:gd name="T51" fmla="*/ 25 h 255"/>
                <a:gd name="T52" fmla="*/ 37 w 192"/>
                <a:gd name="T53" fmla="*/ 25 h 255"/>
                <a:gd name="T54" fmla="*/ 50 w 192"/>
                <a:gd name="T55" fmla="*/ 21 h 255"/>
                <a:gd name="T56" fmla="*/ 75 w 192"/>
                <a:gd name="T57" fmla="*/ 17 h 255"/>
                <a:gd name="T58" fmla="*/ 108 w 192"/>
                <a:gd name="T59" fmla="*/ 13 h 255"/>
                <a:gd name="T60" fmla="*/ 129 w 192"/>
                <a:gd name="T61" fmla="*/ 9 h 255"/>
                <a:gd name="T62" fmla="*/ 138 w 192"/>
                <a:gd name="T63" fmla="*/ 4 h 255"/>
                <a:gd name="T64" fmla="*/ 150 w 192"/>
                <a:gd name="T65" fmla="*/ 0 h 255"/>
                <a:gd name="T66" fmla="*/ 163 w 192"/>
                <a:gd name="T67" fmla="*/ 9 h 255"/>
                <a:gd name="T68" fmla="*/ 179 w 192"/>
                <a:gd name="T69" fmla="*/ 17 h 255"/>
                <a:gd name="T70" fmla="*/ 188 w 192"/>
                <a:gd name="T71" fmla="*/ 30 h 255"/>
                <a:gd name="T72" fmla="*/ 188 w 192"/>
                <a:gd name="T73" fmla="*/ 34 h 255"/>
                <a:gd name="T74" fmla="*/ 184 w 192"/>
                <a:gd name="T75" fmla="*/ 42 h 255"/>
                <a:gd name="T76" fmla="*/ 179 w 192"/>
                <a:gd name="T77" fmla="*/ 46 h 255"/>
                <a:gd name="T78" fmla="*/ 175 w 192"/>
                <a:gd name="T79" fmla="*/ 55 h 255"/>
                <a:gd name="T80" fmla="*/ 175 w 192"/>
                <a:gd name="T81" fmla="*/ 67 h 255"/>
                <a:gd name="T82" fmla="*/ 175 w 192"/>
                <a:gd name="T83" fmla="*/ 88 h 255"/>
                <a:gd name="T84" fmla="*/ 171 w 192"/>
                <a:gd name="T85" fmla="*/ 159 h 255"/>
                <a:gd name="T86" fmla="*/ 167 w 192"/>
                <a:gd name="T87" fmla="*/ 18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2" h="255">
                  <a:moveTo>
                    <a:pt x="167" y="180"/>
                  </a:moveTo>
                  <a:lnTo>
                    <a:pt x="163" y="201"/>
                  </a:lnTo>
                  <a:lnTo>
                    <a:pt x="158" y="218"/>
                  </a:lnTo>
                  <a:lnTo>
                    <a:pt x="158" y="230"/>
                  </a:lnTo>
                  <a:lnTo>
                    <a:pt x="154" y="238"/>
                  </a:lnTo>
                  <a:lnTo>
                    <a:pt x="146" y="247"/>
                  </a:lnTo>
                  <a:lnTo>
                    <a:pt x="142" y="251"/>
                  </a:lnTo>
                  <a:lnTo>
                    <a:pt x="138" y="255"/>
                  </a:lnTo>
                  <a:lnTo>
                    <a:pt x="138" y="255"/>
                  </a:lnTo>
                  <a:lnTo>
                    <a:pt x="133" y="255"/>
                  </a:lnTo>
                  <a:lnTo>
                    <a:pt x="129" y="255"/>
                  </a:lnTo>
                  <a:lnTo>
                    <a:pt x="129" y="251"/>
                  </a:lnTo>
                  <a:lnTo>
                    <a:pt x="125" y="247"/>
                  </a:lnTo>
                  <a:lnTo>
                    <a:pt x="125" y="238"/>
                  </a:lnTo>
                  <a:lnTo>
                    <a:pt x="125" y="226"/>
                  </a:lnTo>
                  <a:lnTo>
                    <a:pt x="117" y="213"/>
                  </a:lnTo>
                  <a:lnTo>
                    <a:pt x="112" y="197"/>
                  </a:lnTo>
                  <a:lnTo>
                    <a:pt x="121" y="201"/>
                  </a:lnTo>
                  <a:lnTo>
                    <a:pt x="125" y="201"/>
                  </a:lnTo>
                  <a:lnTo>
                    <a:pt x="129" y="201"/>
                  </a:lnTo>
                  <a:lnTo>
                    <a:pt x="129" y="201"/>
                  </a:lnTo>
                  <a:lnTo>
                    <a:pt x="129" y="201"/>
                  </a:lnTo>
                  <a:lnTo>
                    <a:pt x="129" y="197"/>
                  </a:lnTo>
                  <a:lnTo>
                    <a:pt x="133" y="192"/>
                  </a:lnTo>
                  <a:lnTo>
                    <a:pt x="133" y="188"/>
                  </a:lnTo>
                  <a:lnTo>
                    <a:pt x="133" y="180"/>
                  </a:lnTo>
                  <a:lnTo>
                    <a:pt x="133" y="172"/>
                  </a:lnTo>
                  <a:lnTo>
                    <a:pt x="133" y="163"/>
                  </a:lnTo>
                  <a:lnTo>
                    <a:pt x="138" y="155"/>
                  </a:lnTo>
                  <a:lnTo>
                    <a:pt x="138" y="113"/>
                  </a:lnTo>
                  <a:lnTo>
                    <a:pt x="142" y="92"/>
                  </a:lnTo>
                  <a:lnTo>
                    <a:pt x="142" y="75"/>
                  </a:lnTo>
                  <a:lnTo>
                    <a:pt x="142" y="59"/>
                  </a:lnTo>
                  <a:lnTo>
                    <a:pt x="142" y="50"/>
                  </a:lnTo>
                  <a:lnTo>
                    <a:pt x="142" y="46"/>
                  </a:lnTo>
                  <a:lnTo>
                    <a:pt x="142" y="42"/>
                  </a:lnTo>
                  <a:lnTo>
                    <a:pt x="142" y="38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33" y="34"/>
                  </a:lnTo>
                  <a:lnTo>
                    <a:pt x="129" y="34"/>
                  </a:lnTo>
                  <a:lnTo>
                    <a:pt x="125" y="34"/>
                  </a:lnTo>
                  <a:lnTo>
                    <a:pt x="117" y="34"/>
                  </a:lnTo>
                  <a:lnTo>
                    <a:pt x="108" y="34"/>
                  </a:lnTo>
                  <a:lnTo>
                    <a:pt x="92" y="34"/>
                  </a:lnTo>
                  <a:lnTo>
                    <a:pt x="75" y="38"/>
                  </a:lnTo>
                  <a:lnTo>
                    <a:pt x="54" y="42"/>
                  </a:lnTo>
                  <a:lnTo>
                    <a:pt x="37" y="42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12" y="25"/>
                  </a:lnTo>
                  <a:lnTo>
                    <a:pt x="25" y="25"/>
                  </a:lnTo>
                  <a:lnTo>
                    <a:pt x="37" y="25"/>
                  </a:lnTo>
                  <a:lnTo>
                    <a:pt x="41" y="21"/>
                  </a:lnTo>
                  <a:lnTo>
                    <a:pt x="50" y="21"/>
                  </a:lnTo>
                  <a:lnTo>
                    <a:pt x="62" y="21"/>
                  </a:lnTo>
                  <a:lnTo>
                    <a:pt x="75" y="17"/>
                  </a:lnTo>
                  <a:lnTo>
                    <a:pt x="92" y="17"/>
                  </a:lnTo>
                  <a:lnTo>
                    <a:pt x="108" y="13"/>
                  </a:lnTo>
                  <a:lnTo>
                    <a:pt x="121" y="9"/>
                  </a:lnTo>
                  <a:lnTo>
                    <a:pt x="129" y="9"/>
                  </a:lnTo>
                  <a:lnTo>
                    <a:pt x="133" y="4"/>
                  </a:lnTo>
                  <a:lnTo>
                    <a:pt x="138" y="4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4" y="4"/>
                  </a:lnTo>
                  <a:lnTo>
                    <a:pt x="163" y="9"/>
                  </a:lnTo>
                  <a:lnTo>
                    <a:pt x="171" y="13"/>
                  </a:lnTo>
                  <a:lnTo>
                    <a:pt x="179" y="17"/>
                  </a:lnTo>
                  <a:lnTo>
                    <a:pt x="184" y="25"/>
                  </a:lnTo>
                  <a:lnTo>
                    <a:pt x="188" y="30"/>
                  </a:lnTo>
                  <a:lnTo>
                    <a:pt x="192" y="30"/>
                  </a:lnTo>
                  <a:lnTo>
                    <a:pt x="188" y="34"/>
                  </a:lnTo>
                  <a:lnTo>
                    <a:pt x="188" y="38"/>
                  </a:lnTo>
                  <a:lnTo>
                    <a:pt x="184" y="42"/>
                  </a:lnTo>
                  <a:lnTo>
                    <a:pt x="179" y="42"/>
                  </a:lnTo>
                  <a:lnTo>
                    <a:pt x="179" y="46"/>
                  </a:lnTo>
                  <a:lnTo>
                    <a:pt x="175" y="50"/>
                  </a:lnTo>
                  <a:lnTo>
                    <a:pt x="175" y="55"/>
                  </a:lnTo>
                  <a:lnTo>
                    <a:pt x="175" y="59"/>
                  </a:lnTo>
                  <a:lnTo>
                    <a:pt x="175" y="67"/>
                  </a:lnTo>
                  <a:lnTo>
                    <a:pt x="175" y="80"/>
                  </a:lnTo>
                  <a:lnTo>
                    <a:pt x="175" y="88"/>
                  </a:lnTo>
                  <a:lnTo>
                    <a:pt x="171" y="138"/>
                  </a:lnTo>
                  <a:lnTo>
                    <a:pt x="171" y="159"/>
                  </a:lnTo>
                  <a:lnTo>
                    <a:pt x="167" y="180"/>
                  </a:lnTo>
                  <a:lnTo>
                    <a:pt x="167" y="1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0">
              <a:extLst>
                <a:ext uri="{FF2B5EF4-FFF2-40B4-BE49-F238E27FC236}">
                  <a16:creationId xmlns:a16="http://schemas.microsoft.com/office/drawing/2014/main" id="{2008AAAE-68FE-4571-A9BD-E34E9F05D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8160" y="22306907"/>
              <a:ext cx="789307" cy="237490"/>
            </a:xfrm>
            <a:custGeom>
              <a:avLst/>
              <a:gdLst>
                <a:gd name="T0" fmla="*/ 0 w 113"/>
                <a:gd name="T1" fmla="*/ 13 h 34"/>
                <a:gd name="T2" fmla="*/ 12 w 113"/>
                <a:gd name="T3" fmla="*/ 13 h 34"/>
                <a:gd name="T4" fmla="*/ 29 w 113"/>
                <a:gd name="T5" fmla="*/ 13 h 34"/>
                <a:gd name="T6" fmla="*/ 42 w 113"/>
                <a:gd name="T7" fmla="*/ 9 h 34"/>
                <a:gd name="T8" fmla="*/ 54 w 113"/>
                <a:gd name="T9" fmla="*/ 4 h 34"/>
                <a:gd name="T10" fmla="*/ 71 w 113"/>
                <a:gd name="T11" fmla="*/ 4 h 34"/>
                <a:gd name="T12" fmla="*/ 79 w 113"/>
                <a:gd name="T13" fmla="*/ 0 h 34"/>
                <a:gd name="T14" fmla="*/ 92 w 113"/>
                <a:gd name="T15" fmla="*/ 0 h 34"/>
                <a:gd name="T16" fmla="*/ 96 w 113"/>
                <a:gd name="T17" fmla="*/ 0 h 34"/>
                <a:gd name="T18" fmla="*/ 104 w 113"/>
                <a:gd name="T19" fmla="*/ 4 h 34"/>
                <a:gd name="T20" fmla="*/ 109 w 113"/>
                <a:gd name="T21" fmla="*/ 4 h 34"/>
                <a:gd name="T22" fmla="*/ 113 w 113"/>
                <a:gd name="T23" fmla="*/ 9 h 34"/>
                <a:gd name="T24" fmla="*/ 113 w 113"/>
                <a:gd name="T25" fmla="*/ 13 h 34"/>
                <a:gd name="T26" fmla="*/ 113 w 113"/>
                <a:gd name="T27" fmla="*/ 13 h 34"/>
                <a:gd name="T28" fmla="*/ 113 w 113"/>
                <a:gd name="T29" fmla="*/ 17 h 34"/>
                <a:gd name="T30" fmla="*/ 109 w 113"/>
                <a:gd name="T31" fmla="*/ 17 h 34"/>
                <a:gd name="T32" fmla="*/ 104 w 113"/>
                <a:gd name="T33" fmla="*/ 21 h 34"/>
                <a:gd name="T34" fmla="*/ 100 w 113"/>
                <a:gd name="T35" fmla="*/ 21 h 34"/>
                <a:gd name="T36" fmla="*/ 96 w 113"/>
                <a:gd name="T37" fmla="*/ 21 h 34"/>
                <a:gd name="T38" fmla="*/ 88 w 113"/>
                <a:gd name="T39" fmla="*/ 25 h 34"/>
                <a:gd name="T40" fmla="*/ 75 w 113"/>
                <a:gd name="T41" fmla="*/ 25 h 34"/>
                <a:gd name="T42" fmla="*/ 54 w 113"/>
                <a:gd name="T43" fmla="*/ 29 h 34"/>
                <a:gd name="T44" fmla="*/ 38 w 113"/>
                <a:gd name="T45" fmla="*/ 34 h 34"/>
                <a:gd name="T46" fmla="*/ 21 w 113"/>
                <a:gd name="T47" fmla="*/ 34 h 34"/>
                <a:gd name="T48" fmla="*/ 0 w 113"/>
                <a:gd name="T49" fmla="*/ 34 h 34"/>
                <a:gd name="T50" fmla="*/ 0 w 113"/>
                <a:gd name="T51" fmla="*/ 13 h 34"/>
                <a:gd name="T52" fmla="*/ 0 w 113"/>
                <a:gd name="T5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3" h="34">
                  <a:moveTo>
                    <a:pt x="0" y="13"/>
                  </a:moveTo>
                  <a:lnTo>
                    <a:pt x="12" y="13"/>
                  </a:lnTo>
                  <a:lnTo>
                    <a:pt x="29" y="13"/>
                  </a:lnTo>
                  <a:lnTo>
                    <a:pt x="42" y="9"/>
                  </a:lnTo>
                  <a:lnTo>
                    <a:pt x="54" y="4"/>
                  </a:lnTo>
                  <a:lnTo>
                    <a:pt x="71" y="4"/>
                  </a:lnTo>
                  <a:lnTo>
                    <a:pt x="79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4" y="4"/>
                  </a:lnTo>
                  <a:lnTo>
                    <a:pt x="109" y="4"/>
                  </a:lnTo>
                  <a:lnTo>
                    <a:pt x="113" y="9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3" y="17"/>
                  </a:lnTo>
                  <a:lnTo>
                    <a:pt x="109" y="17"/>
                  </a:lnTo>
                  <a:lnTo>
                    <a:pt x="104" y="21"/>
                  </a:lnTo>
                  <a:lnTo>
                    <a:pt x="100" y="21"/>
                  </a:lnTo>
                  <a:lnTo>
                    <a:pt x="96" y="21"/>
                  </a:lnTo>
                  <a:lnTo>
                    <a:pt x="88" y="25"/>
                  </a:lnTo>
                  <a:lnTo>
                    <a:pt x="75" y="25"/>
                  </a:lnTo>
                  <a:lnTo>
                    <a:pt x="54" y="29"/>
                  </a:lnTo>
                  <a:lnTo>
                    <a:pt x="38" y="34"/>
                  </a:lnTo>
                  <a:lnTo>
                    <a:pt x="21" y="34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1">
              <a:extLst>
                <a:ext uri="{FF2B5EF4-FFF2-40B4-BE49-F238E27FC236}">
                  <a16:creationId xmlns:a16="http://schemas.microsoft.com/office/drawing/2014/main" id="{2980C8F4-AE63-44C8-BFCD-21D38D92D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980" y="23068274"/>
              <a:ext cx="705487" cy="118747"/>
            </a:xfrm>
            <a:custGeom>
              <a:avLst/>
              <a:gdLst>
                <a:gd name="T0" fmla="*/ 101 w 101"/>
                <a:gd name="T1" fmla="*/ 8 h 17"/>
                <a:gd name="T2" fmla="*/ 0 w 101"/>
                <a:gd name="T3" fmla="*/ 17 h 17"/>
                <a:gd name="T4" fmla="*/ 0 w 101"/>
                <a:gd name="T5" fmla="*/ 12 h 17"/>
                <a:gd name="T6" fmla="*/ 5 w 101"/>
                <a:gd name="T7" fmla="*/ 12 h 17"/>
                <a:gd name="T8" fmla="*/ 5 w 101"/>
                <a:gd name="T9" fmla="*/ 8 h 17"/>
                <a:gd name="T10" fmla="*/ 13 w 101"/>
                <a:gd name="T11" fmla="*/ 8 h 17"/>
                <a:gd name="T12" fmla="*/ 17 w 101"/>
                <a:gd name="T13" fmla="*/ 8 h 17"/>
                <a:gd name="T14" fmla="*/ 26 w 101"/>
                <a:gd name="T15" fmla="*/ 8 h 17"/>
                <a:gd name="T16" fmla="*/ 30 w 101"/>
                <a:gd name="T17" fmla="*/ 8 h 17"/>
                <a:gd name="T18" fmla="*/ 42 w 101"/>
                <a:gd name="T19" fmla="*/ 4 h 17"/>
                <a:gd name="T20" fmla="*/ 59 w 101"/>
                <a:gd name="T21" fmla="*/ 0 h 17"/>
                <a:gd name="T22" fmla="*/ 72 w 101"/>
                <a:gd name="T23" fmla="*/ 0 h 17"/>
                <a:gd name="T24" fmla="*/ 80 w 101"/>
                <a:gd name="T25" fmla="*/ 0 h 17"/>
                <a:gd name="T26" fmla="*/ 84 w 101"/>
                <a:gd name="T27" fmla="*/ 0 h 17"/>
                <a:gd name="T28" fmla="*/ 88 w 101"/>
                <a:gd name="T29" fmla="*/ 0 h 17"/>
                <a:gd name="T30" fmla="*/ 92 w 101"/>
                <a:gd name="T31" fmla="*/ 0 h 17"/>
                <a:gd name="T32" fmla="*/ 97 w 101"/>
                <a:gd name="T33" fmla="*/ 4 h 17"/>
                <a:gd name="T34" fmla="*/ 101 w 101"/>
                <a:gd name="T35" fmla="*/ 8 h 17"/>
                <a:gd name="T36" fmla="*/ 101 w 101"/>
                <a:gd name="T3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1" h="17">
                  <a:moveTo>
                    <a:pt x="101" y="8"/>
                  </a:moveTo>
                  <a:lnTo>
                    <a:pt x="0" y="17"/>
                  </a:lnTo>
                  <a:lnTo>
                    <a:pt x="0" y="12"/>
                  </a:lnTo>
                  <a:lnTo>
                    <a:pt x="5" y="12"/>
                  </a:lnTo>
                  <a:lnTo>
                    <a:pt x="5" y="8"/>
                  </a:lnTo>
                  <a:lnTo>
                    <a:pt x="13" y="8"/>
                  </a:lnTo>
                  <a:lnTo>
                    <a:pt x="17" y="8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42" y="4"/>
                  </a:lnTo>
                  <a:lnTo>
                    <a:pt x="59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101" y="8"/>
                  </a:lnTo>
                  <a:lnTo>
                    <a:pt x="101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2">
              <a:extLst>
                <a:ext uri="{FF2B5EF4-FFF2-40B4-BE49-F238E27FC236}">
                  <a16:creationId xmlns:a16="http://schemas.microsoft.com/office/drawing/2014/main" id="{2A646C27-02B4-469E-9EC0-BBB1E7C5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600" y="21810975"/>
              <a:ext cx="321310" cy="1487807"/>
            </a:xfrm>
            <a:custGeom>
              <a:avLst/>
              <a:gdLst>
                <a:gd name="T0" fmla="*/ 4 w 46"/>
                <a:gd name="T1" fmla="*/ 4 h 213"/>
                <a:gd name="T2" fmla="*/ 8 w 46"/>
                <a:gd name="T3" fmla="*/ 0 h 213"/>
                <a:gd name="T4" fmla="*/ 16 w 46"/>
                <a:gd name="T5" fmla="*/ 0 h 213"/>
                <a:gd name="T6" fmla="*/ 21 w 46"/>
                <a:gd name="T7" fmla="*/ 4 h 213"/>
                <a:gd name="T8" fmla="*/ 29 w 46"/>
                <a:gd name="T9" fmla="*/ 4 h 213"/>
                <a:gd name="T10" fmla="*/ 37 w 46"/>
                <a:gd name="T11" fmla="*/ 9 h 213"/>
                <a:gd name="T12" fmla="*/ 42 w 46"/>
                <a:gd name="T13" fmla="*/ 13 h 213"/>
                <a:gd name="T14" fmla="*/ 42 w 46"/>
                <a:gd name="T15" fmla="*/ 17 h 213"/>
                <a:gd name="T16" fmla="*/ 46 w 46"/>
                <a:gd name="T17" fmla="*/ 17 h 213"/>
                <a:gd name="T18" fmla="*/ 46 w 46"/>
                <a:gd name="T19" fmla="*/ 25 h 213"/>
                <a:gd name="T20" fmla="*/ 46 w 46"/>
                <a:gd name="T21" fmla="*/ 29 h 213"/>
                <a:gd name="T22" fmla="*/ 42 w 46"/>
                <a:gd name="T23" fmla="*/ 34 h 213"/>
                <a:gd name="T24" fmla="*/ 42 w 46"/>
                <a:gd name="T25" fmla="*/ 42 h 213"/>
                <a:gd name="T26" fmla="*/ 42 w 46"/>
                <a:gd name="T27" fmla="*/ 46 h 213"/>
                <a:gd name="T28" fmla="*/ 42 w 46"/>
                <a:gd name="T29" fmla="*/ 54 h 213"/>
                <a:gd name="T30" fmla="*/ 42 w 46"/>
                <a:gd name="T31" fmla="*/ 63 h 213"/>
                <a:gd name="T32" fmla="*/ 42 w 46"/>
                <a:gd name="T33" fmla="*/ 75 h 213"/>
                <a:gd name="T34" fmla="*/ 42 w 46"/>
                <a:gd name="T35" fmla="*/ 88 h 213"/>
                <a:gd name="T36" fmla="*/ 46 w 46"/>
                <a:gd name="T37" fmla="*/ 105 h 213"/>
                <a:gd name="T38" fmla="*/ 46 w 46"/>
                <a:gd name="T39" fmla="*/ 117 h 213"/>
                <a:gd name="T40" fmla="*/ 46 w 46"/>
                <a:gd name="T41" fmla="*/ 134 h 213"/>
                <a:gd name="T42" fmla="*/ 46 w 46"/>
                <a:gd name="T43" fmla="*/ 142 h 213"/>
                <a:gd name="T44" fmla="*/ 46 w 46"/>
                <a:gd name="T45" fmla="*/ 155 h 213"/>
                <a:gd name="T46" fmla="*/ 46 w 46"/>
                <a:gd name="T47" fmla="*/ 163 h 213"/>
                <a:gd name="T48" fmla="*/ 46 w 46"/>
                <a:gd name="T49" fmla="*/ 171 h 213"/>
                <a:gd name="T50" fmla="*/ 46 w 46"/>
                <a:gd name="T51" fmla="*/ 176 h 213"/>
                <a:gd name="T52" fmla="*/ 46 w 46"/>
                <a:gd name="T53" fmla="*/ 180 h 213"/>
                <a:gd name="T54" fmla="*/ 42 w 46"/>
                <a:gd name="T55" fmla="*/ 201 h 213"/>
                <a:gd name="T56" fmla="*/ 37 w 46"/>
                <a:gd name="T57" fmla="*/ 205 h 213"/>
                <a:gd name="T58" fmla="*/ 37 w 46"/>
                <a:gd name="T59" fmla="*/ 209 h 213"/>
                <a:gd name="T60" fmla="*/ 37 w 46"/>
                <a:gd name="T61" fmla="*/ 213 h 213"/>
                <a:gd name="T62" fmla="*/ 33 w 46"/>
                <a:gd name="T63" fmla="*/ 213 h 213"/>
                <a:gd name="T64" fmla="*/ 29 w 46"/>
                <a:gd name="T65" fmla="*/ 213 h 213"/>
                <a:gd name="T66" fmla="*/ 29 w 46"/>
                <a:gd name="T67" fmla="*/ 209 h 213"/>
                <a:gd name="T68" fmla="*/ 25 w 46"/>
                <a:gd name="T69" fmla="*/ 205 h 213"/>
                <a:gd name="T70" fmla="*/ 21 w 46"/>
                <a:gd name="T71" fmla="*/ 201 h 213"/>
                <a:gd name="T72" fmla="*/ 21 w 46"/>
                <a:gd name="T73" fmla="*/ 201 h 213"/>
                <a:gd name="T74" fmla="*/ 21 w 46"/>
                <a:gd name="T75" fmla="*/ 192 h 213"/>
                <a:gd name="T76" fmla="*/ 16 w 46"/>
                <a:gd name="T77" fmla="*/ 184 h 213"/>
                <a:gd name="T78" fmla="*/ 16 w 46"/>
                <a:gd name="T79" fmla="*/ 171 h 213"/>
                <a:gd name="T80" fmla="*/ 16 w 46"/>
                <a:gd name="T81" fmla="*/ 155 h 213"/>
                <a:gd name="T82" fmla="*/ 16 w 46"/>
                <a:gd name="T83" fmla="*/ 142 h 213"/>
                <a:gd name="T84" fmla="*/ 16 w 46"/>
                <a:gd name="T85" fmla="*/ 130 h 213"/>
                <a:gd name="T86" fmla="*/ 16 w 46"/>
                <a:gd name="T87" fmla="*/ 117 h 213"/>
                <a:gd name="T88" fmla="*/ 16 w 46"/>
                <a:gd name="T89" fmla="*/ 105 h 213"/>
                <a:gd name="T90" fmla="*/ 16 w 46"/>
                <a:gd name="T91" fmla="*/ 88 h 213"/>
                <a:gd name="T92" fmla="*/ 16 w 46"/>
                <a:gd name="T93" fmla="*/ 67 h 213"/>
                <a:gd name="T94" fmla="*/ 16 w 46"/>
                <a:gd name="T95" fmla="*/ 59 h 213"/>
                <a:gd name="T96" fmla="*/ 16 w 46"/>
                <a:gd name="T97" fmla="*/ 50 h 213"/>
                <a:gd name="T98" fmla="*/ 12 w 46"/>
                <a:gd name="T99" fmla="*/ 42 h 213"/>
                <a:gd name="T100" fmla="*/ 12 w 46"/>
                <a:gd name="T101" fmla="*/ 34 h 213"/>
                <a:gd name="T102" fmla="*/ 12 w 46"/>
                <a:gd name="T103" fmla="*/ 29 h 213"/>
                <a:gd name="T104" fmla="*/ 8 w 46"/>
                <a:gd name="T105" fmla="*/ 25 h 213"/>
                <a:gd name="T106" fmla="*/ 8 w 46"/>
                <a:gd name="T107" fmla="*/ 21 h 213"/>
                <a:gd name="T108" fmla="*/ 8 w 46"/>
                <a:gd name="T109" fmla="*/ 17 h 213"/>
                <a:gd name="T110" fmla="*/ 4 w 46"/>
                <a:gd name="T111" fmla="*/ 13 h 213"/>
                <a:gd name="T112" fmla="*/ 0 w 46"/>
                <a:gd name="T113" fmla="*/ 13 h 213"/>
                <a:gd name="T114" fmla="*/ 4 w 46"/>
                <a:gd name="T115" fmla="*/ 9 h 213"/>
                <a:gd name="T116" fmla="*/ 4 w 46"/>
                <a:gd name="T117" fmla="*/ 4 h 213"/>
                <a:gd name="T118" fmla="*/ 4 w 46"/>
                <a:gd name="T119" fmla="*/ 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" h="213">
                  <a:moveTo>
                    <a:pt x="4" y="4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7" y="9"/>
                  </a:lnTo>
                  <a:lnTo>
                    <a:pt x="42" y="13"/>
                  </a:lnTo>
                  <a:lnTo>
                    <a:pt x="42" y="17"/>
                  </a:lnTo>
                  <a:lnTo>
                    <a:pt x="46" y="17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2" y="34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42" y="54"/>
                  </a:lnTo>
                  <a:lnTo>
                    <a:pt x="42" y="63"/>
                  </a:lnTo>
                  <a:lnTo>
                    <a:pt x="42" y="75"/>
                  </a:lnTo>
                  <a:lnTo>
                    <a:pt x="42" y="88"/>
                  </a:lnTo>
                  <a:lnTo>
                    <a:pt x="46" y="105"/>
                  </a:lnTo>
                  <a:lnTo>
                    <a:pt x="46" y="117"/>
                  </a:lnTo>
                  <a:lnTo>
                    <a:pt x="46" y="134"/>
                  </a:lnTo>
                  <a:lnTo>
                    <a:pt x="46" y="142"/>
                  </a:lnTo>
                  <a:lnTo>
                    <a:pt x="46" y="155"/>
                  </a:lnTo>
                  <a:lnTo>
                    <a:pt x="46" y="163"/>
                  </a:lnTo>
                  <a:lnTo>
                    <a:pt x="46" y="171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2" y="201"/>
                  </a:lnTo>
                  <a:lnTo>
                    <a:pt x="37" y="205"/>
                  </a:lnTo>
                  <a:lnTo>
                    <a:pt x="37" y="209"/>
                  </a:lnTo>
                  <a:lnTo>
                    <a:pt x="37" y="213"/>
                  </a:lnTo>
                  <a:lnTo>
                    <a:pt x="33" y="213"/>
                  </a:lnTo>
                  <a:lnTo>
                    <a:pt x="29" y="213"/>
                  </a:lnTo>
                  <a:lnTo>
                    <a:pt x="29" y="209"/>
                  </a:lnTo>
                  <a:lnTo>
                    <a:pt x="25" y="205"/>
                  </a:lnTo>
                  <a:lnTo>
                    <a:pt x="21" y="201"/>
                  </a:lnTo>
                  <a:lnTo>
                    <a:pt x="21" y="201"/>
                  </a:lnTo>
                  <a:lnTo>
                    <a:pt x="21" y="192"/>
                  </a:lnTo>
                  <a:lnTo>
                    <a:pt x="16" y="184"/>
                  </a:lnTo>
                  <a:lnTo>
                    <a:pt x="16" y="171"/>
                  </a:lnTo>
                  <a:lnTo>
                    <a:pt x="16" y="155"/>
                  </a:lnTo>
                  <a:lnTo>
                    <a:pt x="16" y="142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6" y="105"/>
                  </a:lnTo>
                  <a:lnTo>
                    <a:pt x="16" y="88"/>
                  </a:lnTo>
                  <a:lnTo>
                    <a:pt x="16" y="67"/>
                  </a:lnTo>
                  <a:lnTo>
                    <a:pt x="16" y="59"/>
                  </a:lnTo>
                  <a:lnTo>
                    <a:pt x="16" y="50"/>
                  </a:lnTo>
                  <a:lnTo>
                    <a:pt x="12" y="42"/>
                  </a:lnTo>
                  <a:lnTo>
                    <a:pt x="12" y="34"/>
                  </a:lnTo>
                  <a:lnTo>
                    <a:pt x="12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4" y="9"/>
                  </a:lnTo>
                  <a:lnTo>
                    <a:pt x="4" y="4"/>
                  </a:lnTo>
                  <a:lnTo>
                    <a:pt x="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4806084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BAF56E1-A30C-48EE-A0F1-C1A78A387D2A}"/>
              </a:ext>
            </a:extLst>
          </p:cNvPr>
          <p:cNvGrpSpPr/>
          <p:nvPr/>
        </p:nvGrpSpPr>
        <p:grpSpPr>
          <a:xfrm>
            <a:off x="3487739" y="2220595"/>
            <a:ext cx="1809116" cy="2416810"/>
            <a:chOff x="3495674" y="24032204"/>
            <a:chExt cx="1809116" cy="2416810"/>
          </a:xfrm>
        </p:grpSpPr>
        <p:sp>
          <p:nvSpPr>
            <p:cNvPr id="3" name="Freeform 113">
              <a:extLst>
                <a:ext uri="{FF2B5EF4-FFF2-40B4-BE49-F238E27FC236}">
                  <a16:creationId xmlns:a16="http://schemas.microsoft.com/office/drawing/2014/main" id="{D8936F40-2673-402D-969C-88916BBD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1" y="24032204"/>
              <a:ext cx="761367" cy="991870"/>
            </a:xfrm>
            <a:custGeom>
              <a:avLst/>
              <a:gdLst>
                <a:gd name="T0" fmla="*/ 50 w 109"/>
                <a:gd name="T1" fmla="*/ 67 h 142"/>
                <a:gd name="T2" fmla="*/ 54 w 109"/>
                <a:gd name="T3" fmla="*/ 54 h 142"/>
                <a:gd name="T4" fmla="*/ 63 w 109"/>
                <a:gd name="T5" fmla="*/ 46 h 142"/>
                <a:gd name="T6" fmla="*/ 63 w 109"/>
                <a:gd name="T7" fmla="*/ 37 h 142"/>
                <a:gd name="T8" fmla="*/ 67 w 109"/>
                <a:gd name="T9" fmla="*/ 33 h 142"/>
                <a:gd name="T10" fmla="*/ 71 w 109"/>
                <a:gd name="T11" fmla="*/ 25 h 142"/>
                <a:gd name="T12" fmla="*/ 71 w 109"/>
                <a:gd name="T13" fmla="*/ 21 h 142"/>
                <a:gd name="T14" fmla="*/ 71 w 109"/>
                <a:gd name="T15" fmla="*/ 16 h 142"/>
                <a:gd name="T16" fmla="*/ 67 w 109"/>
                <a:gd name="T17" fmla="*/ 12 h 142"/>
                <a:gd name="T18" fmla="*/ 67 w 109"/>
                <a:gd name="T19" fmla="*/ 8 h 142"/>
                <a:gd name="T20" fmla="*/ 67 w 109"/>
                <a:gd name="T21" fmla="*/ 4 h 142"/>
                <a:gd name="T22" fmla="*/ 67 w 109"/>
                <a:gd name="T23" fmla="*/ 4 h 142"/>
                <a:gd name="T24" fmla="*/ 71 w 109"/>
                <a:gd name="T25" fmla="*/ 0 h 142"/>
                <a:gd name="T26" fmla="*/ 75 w 109"/>
                <a:gd name="T27" fmla="*/ 0 h 142"/>
                <a:gd name="T28" fmla="*/ 84 w 109"/>
                <a:gd name="T29" fmla="*/ 0 h 142"/>
                <a:gd name="T30" fmla="*/ 88 w 109"/>
                <a:gd name="T31" fmla="*/ 4 h 142"/>
                <a:gd name="T32" fmla="*/ 96 w 109"/>
                <a:gd name="T33" fmla="*/ 8 h 142"/>
                <a:gd name="T34" fmla="*/ 100 w 109"/>
                <a:gd name="T35" fmla="*/ 12 h 142"/>
                <a:gd name="T36" fmla="*/ 104 w 109"/>
                <a:gd name="T37" fmla="*/ 16 h 142"/>
                <a:gd name="T38" fmla="*/ 109 w 109"/>
                <a:gd name="T39" fmla="*/ 21 h 142"/>
                <a:gd name="T40" fmla="*/ 109 w 109"/>
                <a:gd name="T41" fmla="*/ 25 h 142"/>
                <a:gd name="T42" fmla="*/ 109 w 109"/>
                <a:gd name="T43" fmla="*/ 29 h 142"/>
                <a:gd name="T44" fmla="*/ 104 w 109"/>
                <a:gd name="T45" fmla="*/ 37 h 142"/>
                <a:gd name="T46" fmla="*/ 96 w 109"/>
                <a:gd name="T47" fmla="*/ 46 h 142"/>
                <a:gd name="T48" fmla="*/ 88 w 109"/>
                <a:gd name="T49" fmla="*/ 62 h 142"/>
                <a:gd name="T50" fmla="*/ 75 w 109"/>
                <a:gd name="T51" fmla="*/ 79 h 142"/>
                <a:gd name="T52" fmla="*/ 63 w 109"/>
                <a:gd name="T53" fmla="*/ 92 h 142"/>
                <a:gd name="T54" fmla="*/ 50 w 109"/>
                <a:gd name="T55" fmla="*/ 108 h 142"/>
                <a:gd name="T56" fmla="*/ 33 w 109"/>
                <a:gd name="T57" fmla="*/ 121 h 142"/>
                <a:gd name="T58" fmla="*/ 21 w 109"/>
                <a:gd name="T59" fmla="*/ 133 h 142"/>
                <a:gd name="T60" fmla="*/ 12 w 109"/>
                <a:gd name="T61" fmla="*/ 138 h 142"/>
                <a:gd name="T62" fmla="*/ 8 w 109"/>
                <a:gd name="T63" fmla="*/ 138 h 142"/>
                <a:gd name="T64" fmla="*/ 4 w 109"/>
                <a:gd name="T65" fmla="*/ 142 h 142"/>
                <a:gd name="T66" fmla="*/ 0 w 109"/>
                <a:gd name="T67" fmla="*/ 142 h 142"/>
                <a:gd name="T68" fmla="*/ 0 w 109"/>
                <a:gd name="T69" fmla="*/ 142 h 142"/>
                <a:gd name="T70" fmla="*/ 0 w 109"/>
                <a:gd name="T71" fmla="*/ 142 h 142"/>
                <a:gd name="T72" fmla="*/ 0 w 109"/>
                <a:gd name="T73" fmla="*/ 138 h 142"/>
                <a:gd name="T74" fmla="*/ 0 w 109"/>
                <a:gd name="T75" fmla="*/ 133 h 142"/>
                <a:gd name="T76" fmla="*/ 8 w 109"/>
                <a:gd name="T77" fmla="*/ 121 h 142"/>
                <a:gd name="T78" fmla="*/ 17 w 109"/>
                <a:gd name="T79" fmla="*/ 108 h 142"/>
                <a:gd name="T80" fmla="*/ 29 w 109"/>
                <a:gd name="T81" fmla="*/ 96 h 142"/>
                <a:gd name="T82" fmla="*/ 38 w 109"/>
                <a:gd name="T83" fmla="*/ 87 h 142"/>
                <a:gd name="T84" fmla="*/ 46 w 109"/>
                <a:gd name="T85" fmla="*/ 75 h 142"/>
                <a:gd name="T86" fmla="*/ 50 w 109"/>
                <a:gd name="T87" fmla="*/ 67 h 142"/>
                <a:gd name="T88" fmla="*/ 50 w 109"/>
                <a:gd name="T89" fmla="*/ 6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9" h="142">
                  <a:moveTo>
                    <a:pt x="50" y="67"/>
                  </a:moveTo>
                  <a:lnTo>
                    <a:pt x="54" y="54"/>
                  </a:lnTo>
                  <a:lnTo>
                    <a:pt x="63" y="46"/>
                  </a:lnTo>
                  <a:lnTo>
                    <a:pt x="63" y="37"/>
                  </a:lnTo>
                  <a:lnTo>
                    <a:pt x="67" y="33"/>
                  </a:lnTo>
                  <a:lnTo>
                    <a:pt x="71" y="25"/>
                  </a:lnTo>
                  <a:lnTo>
                    <a:pt x="71" y="21"/>
                  </a:lnTo>
                  <a:lnTo>
                    <a:pt x="71" y="16"/>
                  </a:lnTo>
                  <a:lnTo>
                    <a:pt x="67" y="12"/>
                  </a:lnTo>
                  <a:lnTo>
                    <a:pt x="67" y="8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6"/>
                  </a:lnTo>
                  <a:lnTo>
                    <a:pt x="109" y="21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04" y="37"/>
                  </a:lnTo>
                  <a:lnTo>
                    <a:pt x="96" y="46"/>
                  </a:lnTo>
                  <a:lnTo>
                    <a:pt x="88" y="62"/>
                  </a:lnTo>
                  <a:lnTo>
                    <a:pt x="75" y="79"/>
                  </a:lnTo>
                  <a:lnTo>
                    <a:pt x="63" y="92"/>
                  </a:lnTo>
                  <a:lnTo>
                    <a:pt x="50" y="108"/>
                  </a:lnTo>
                  <a:lnTo>
                    <a:pt x="33" y="121"/>
                  </a:lnTo>
                  <a:lnTo>
                    <a:pt x="21" y="133"/>
                  </a:lnTo>
                  <a:lnTo>
                    <a:pt x="12" y="138"/>
                  </a:lnTo>
                  <a:lnTo>
                    <a:pt x="8" y="138"/>
                  </a:lnTo>
                  <a:lnTo>
                    <a:pt x="4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0" y="133"/>
                  </a:lnTo>
                  <a:lnTo>
                    <a:pt x="8" y="121"/>
                  </a:lnTo>
                  <a:lnTo>
                    <a:pt x="17" y="108"/>
                  </a:lnTo>
                  <a:lnTo>
                    <a:pt x="29" y="96"/>
                  </a:lnTo>
                  <a:lnTo>
                    <a:pt x="38" y="87"/>
                  </a:lnTo>
                  <a:lnTo>
                    <a:pt x="46" y="75"/>
                  </a:lnTo>
                  <a:lnTo>
                    <a:pt x="50" y="67"/>
                  </a:lnTo>
                  <a:lnTo>
                    <a:pt x="50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4">
              <a:extLst>
                <a:ext uri="{FF2B5EF4-FFF2-40B4-BE49-F238E27FC236}">
                  <a16:creationId xmlns:a16="http://schemas.microsoft.com/office/drawing/2014/main" id="{511FD4E2-9BA3-454B-9BBF-297F63A1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241" y="25666694"/>
              <a:ext cx="642620" cy="83820"/>
            </a:xfrm>
            <a:custGeom>
              <a:avLst/>
              <a:gdLst>
                <a:gd name="T0" fmla="*/ 38 w 92"/>
                <a:gd name="T1" fmla="*/ 4 h 12"/>
                <a:gd name="T2" fmla="*/ 50 w 92"/>
                <a:gd name="T3" fmla="*/ 0 h 12"/>
                <a:gd name="T4" fmla="*/ 59 w 92"/>
                <a:gd name="T5" fmla="*/ 0 h 12"/>
                <a:gd name="T6" fmla="*/ 67 w 92"/>
                <a:gd name="T7" fmla="*/ 0 h 12"/>
                <a:gd name="T8" fmla="*/ 75 w 92"/>
                <a:gd name="T9" fmla="*/ 0 h 12"/>
                <a:gd name="T10" fmla="*/ 84 w 92"/>
                <a:gd name="T11" fmla="*/ 0 h 12"/>
                <a:gd name="T12" fmla="*/ 88 w 92"/>
                <a:gd name="T13" fmla="*/ 0 h 12"/>
                <a:gd name="T14" fmla="*/ 92 w 92"/>
                <a:gd name="T15" fmla="*/ 0 h 12"/>
                <a:gd name="T16" fmla="*/ 92 w 92"/>
                <a:gd name="T17" fmla="*/ 0 h 12"/>
                <a:gd name="T18" fmla="*/ 92 w 92"/>
                <a:gd name="T19" fmla="*/ 0 h 12"/>
                <a:gd name="T20" fmla="*/ 88 w 92"/>
                <a:gd name="T21" fmla="*/ 4 h 12"/>
                <a:gd name="T22" fmla="*/ 84 w 92"/>
                <a:gd name="T23" fmla="*/ 4 h 12"/>
                <a:gd name="T24" fmla="*/ 80 w 92"/>
                <a:gd name="T25" fmla="*/ 4 h 12"/>
                <a:gd name="T26" fmla="*/ 80 w 92"/>
                <a:gd name="T27" fmla="*/ 4 h 12"/>
                <a:gd name="T28" fmla="*/ 71 w 92"/>
                <a:gd name="T29" fmla="*/ 8 h 12"/>
                <a:gd name="T30" fmla="*/ 59 w 92"/>
                <a:gd name="T31" fmla="*/ 8 h 12"/>
                <a:gd name="T32" fmla="*/ 42 w 92"/>
                <a:gd name="T33" fmla="*/ 8 h 12"/>
                <a:gd name="T34" fmla="*/ 29 w 92"/>
                <a:gd name="T35" fmla="*/ 12 h 12"/>
                <a:gd name="T36" fmla="*/ 17 w 92"/>
                <a:gd name="T37" fmla="*/ 12 h 12"/>
                <a:gd name="T38" fmla="*/ 8 w 92"/>
                <a:gd name="T39" fmla="*/ 12 h 12"/>
                <a:gd name="T40" fmla="*/ 0 w 92"/>
                <a:gd name="T41" fmla="*/ 12 h 12"/>
                <a:gd name="T42" fmla="*/ 0 w 92"/>
                <a:gd name="T43" fmla="*/ 8 h 12"/>
                <a:gd name="T44" fmla="*/ 8 w 92"/>
                <a:gd name="T45" fmla="*/ 8 h 12"/>
                <a:gd name="T46" fmla="*/ 17 w 92"/>
                <a:gd name="T47" fmla="*/ 8 h 12"/>
                <a:gd name="T48" fmla="*/ 25 w 92"/>
                <a:gd name="T49" fmla="*/ 4 h 12"/>
                <a:gd name="T50" fmla="*/ 38 w 92"/>
                <a:gd name="T51" fmla="*/ 4 h 12"/>
                <a:gd name="T52" fmla="*/ 38 w 92"/>
                <a:gd name="T5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2" h="12">
                  <a:moveTo>
                    <a:pt x="38" y="4"/>
                  </a:moveTo>
                  <a:lnTo>
                    <a:pt x="50" y="0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1" y="8"/>
                  </a:lnTo>
                  <a:lnTo>
                    <a:pt x="59" y="8"/>
                  </a:lnTo>
                  <a:lnTo>
                    <a:pt x="42" y="8"/>
                  </a:lnTo>
                  <a:lnTo>
                    <a:pt x="29" y="12"/>
                  </a:lnTo>
                  <a:lnTo>
                    <a:pt x="17" y="12"/>
                  </a:lnTo>
                  <a:lnTo>
                    <a:pt x="8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7" y="8"/>
                  </a:lnTo>
                  <a:lnTo>
                    <a:pt x="25" y="4"/>
                  </a:lnTo>
                  <a:lnTo>
                    <a:pt x="38" y="4"/>
                  </a:lnTo>
                  <a:lnTo>
                    <a:pt x="3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5">
              <a:extLst>
                <a:ext uri="{FF2B5EF4-FFF2-40B4-BE49-F238E27FC236}">
                  <a16:creationId xmlns:a16="http://schemas.microsoft.com/office/drawing/2014/main" id="{31666244-94F9-4072-98E3-066000DD5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4" y="25170757"/>
              <a:ext cx="293370" cy="754380"/>
            </a:xfrm>
            <a:custGeom>
              <a:avLst/>
              <a:gdLst>
                <a:gd name="T0" fmla="*/ 4 w 42"/>
                <a:gd name="T1" fmla="*/ 0 h 108"/>
                <a:gd name="T2" fmla="*/ 8 w 42"/>
                <a:gd name="T3" fmla="*/ 0 h 108"/>
                <a:gd name="T4" fmla="*/ 12 w 42"/>
                <a:gd name="T5" fmla="*/ 0 h 108"/>
                <a:gd name="T6" fmla="*/ 21 w 42"/>
                <a:gd name="T7" fmla="*/ 0 h 108"/>
                <a:gd name="T8" fmla="*/ 33 w 42"/>
                <a:gd name="T9" fmla="*/ 4 h 108"/>
                <a:gd name="T10" fmla="*/ 37 w 42"/>
                <a:gd name="T11" fmla="*/ 25 h 108"/>
                <a:gd name="T12" fmla="*/ 42 w 42"/>
                <a:gd name="T13" fmla="*/ 50 h 108"/>
                <a:gd name="T14" fmla="*/ 42 w 42"/>
                <a:gd name="T15" fmla="*/ 62 h 108"/>
                <a:gd name="T16" fmla="*/ 42 w 42"/>
                <a:gd name="T17" fmla="*/ 71 h 108"/>
                <a:gd name="T18" fmla="*/ 42 w 42"/>
                <a:gd name="T19" fmla="*/ 79 h 108"/>
                <a:gd name="T20" fmla="*/ 42 w 42"/>
                <a:gd name="T21" fmla="*/ 87 h 108"/>
                <a:gd name="T22" fmla="*/ 42 w 42"/>
                <a:gd name="T23" fmla="*/ 96 h 108"/>
                <a:gd name="T24" fmla="*/ 37 w 42"/>
                <a:gd name="T25" fmla="*/ 100 h 108"/>
                <a:gd name="T26" fmla="*/ 37 w 42"/>
                <a:gd name="T27" fmla="*/ 104 h 108"/>
                <a:gd name="T28" fmla="*/ 33 w 42"/>
                <a:gd name="T29" fmla="*/ 108 h 108"/>
                <a:gd name="T30" fmla="*/ 29 w 42"/>
                <a:gd name="T31" fmla="*/ 108 h 108"/>
                <a:gd name="T32" fmla="*/ 25 w 42"/>
                <a:gd name="T33" fmla="*/ 104 h 108"/>
                <a:gd name="T34" fmla="*/ 21 w 42"/>
                <a:gd name="T35" fmla="*/ 100 h 108"/>
                <a:gd name="T36" fmla="*/ 21 w 42"/>
                <a:gd name="T37" fmla="*/ 92 h 108"/>
                <a:gd name="T38" fmla="*/ 17 w 42"/>
                <a:gd name="T39" fmla="*/ 92 h 108"/>
                <a:gd name="T40" fmla="*/ 17 w 42"/>
                <a:gd name="T41" fmla="*/ 83 h 108"/>
                <a:gd name="T42" fmla="*/ 17 w 42"/>
                <a:gd name="T43" fmla="*/ 79 h 108"/>
                <a:gd name="T44" fmla="*/ 17 w 42"/>
                <a:gd name="T45" fmla="*/ 75 h 108"/>
                <a:gd name="T46" fmla="*/ 12 w 42"/>
                <a:gd name="T47" fmla="*/ 66 h 108"/>
                <a:gd name="T48" fmla="*/ 12 w 42"/>
                <a:gd name="T49" fmla="*/ 54 h 108"/>
                <a:gd name="T50" fmla="*/ 8 w 42"/>
                <a:gd name="T51" fmla="*/ 33 h 108"/>
                <a:gd name="T52" fmla="*/ 4 w 42"/>
                <a:gd name="T53" fmla="*/ 16 h 108"/>
                <a:gd name="T54" fmla="*/ 0 w 42"/>
                <a:gd name="T55" fmla="*/ 12 h 108"/>
                <a:gd name="T56" fmla="*/ 0 w 42"/>
                <a:gd name="T57" fmla="*/ 4 h 108"/>
                <a:gd name="T58" fmla="*/ 0 w 42"/>
                <a:gd name="T59" fmla="*/ 0 h 108"/>
                <a:gd name="T60" fmla="*/ 4 w 42"/>
                <a:gd name="T61" fmla="*/ 0 h 108"/>
                <a:gd name="T62" fmla="*/ 4 w 42"/>
                <a:gd name="T6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108">
                  <a:moveTo>
                    <a:pt x="4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33" y="4"/>
                  </a:lnTo>
                  <a:lnTo>
                    <a:pt x="37" y="25"/>
                  </a:lnTo>
                  <a:lnTo>
                    <a:pt x="42" y="50"/>
                  </a:lnTo>
                  <a:lnTo>
                    <a:pt x="42" y="62"/>
                  </a:lnTo>
                  <a:lnTo>
                    <a:pt x="42" y="71"/>
                  </a:lnTo>
                  <a:lnTo>
                    <a:pt x="42" y="79"/>
                  </a:lnTo>
                  <a:lnTo>
                    <a:pt x="42" y="87"/>
                  </a:lnTo>
                  <a:lnTo>
                    <a:pt x="42" y="96"/>
                  </a:lnTo>
                  <a:lnTo>
                    <a:pt x="37" y="100"/>
                  </a:lnTo>
                  <a:lnTo>
                    <a:pt x="37" y="104"/>
                  </a:lnTo>
                  <a:lnTo>
                    <a:pt x="33" y="108"/>
                  </a:lnTo>
                  <a:lnTo>
                    <a:pt x="29" y="108"/>
                  </a:lnTo>
                  <a:lnTo>
                    <a:pt x="25" y="104"/>
                  </a:lnTo>
                  <a:lnTo>
                    <a:pt x="21" y="100"/>
                  </a:lnTo>
                  <a:lnTo>
                    <a:pt x="21" y="92"/>
                  </a:lnTo>
                  <a:lnTo>
                    <a:pt x="17" y="92"/>
                  </a:lnTo>
                  <a:lnTo>
                    <a:pt x="17" y="83"/>
                  </a:lnTo>
                  <a:lnTo>
                    <a:pt x="17" y="79"/>
                  </a:lnTo>
                  <a:lnTo>
                    <a:pt x="17" y="75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8" y="33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6">
              <a:extLst>
                <a:ext uri="{FF2B5EF4-FFF2-40B4-BE49-F238E27FC236}">
                  <a16:creationId xmlns:a16="http://schemas.microsoft.com/office/drawing/2014/main" id="{AE4D80B0-4B63-4B3A-AE4E-B772BAB28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731" y="24528137"/>
              <a:ext cx="1369059" cy="1920877"/>
            </a:xfrm>
            <a:custGeom>
              <a:avLst/>
              <a:gdLst>
                <a:gd name="T0" fmla="*/ 104 w 196"/>
                <a:gd name="T1" fmla="*/ 217 h 275"/>
                <a:gd name="T2" fmla="*/ 112 w 196"/>
                <a:gd name="T3" fmla="*/ 221 h 275"/>
                <a:gd name="T4" fmla="*/ 121 w 196"/>
                <a:gd name="T5" fmla="*/ 221 h 275"/>
                <a:gd name="T6" fmla="*/ 129 w 196"/>
                <a:gd name="T7" fmla="*/ 213 h 275"/>
                <a:gd name="T8" fmla="*/ 133 w 196"/>
                <a:gd name="T9" fmla="*/ 196 h 275"/>
                <a:gd name="T10" fmla="*/ 142 w 196"/>
                <a:gd name="T11" fmla="*/ 171 h 275"/>
                <a:gd name="T12" fmla="*/ 146 w 196"/>
                <a:gd name="T13" fmla="*/ 121 h 275"/>
                <a:gd name="T14" fmla="*/ 150 w 196"/>
                <a:gd name="T15" fmla="*/ 71 h 275"/>
                <a:gd name="T16" fmla="*/ 150 w 196"/>
                <a:gd name="T17" fmla="*/ 46 h 275"/>
                <a:gd name="T18" fmla="*/ 146 w 196"/>
                <a:gd name="T19" fmla="*/ 33 h 275"/>
                <a:gd name="T20" fmla="*/ 142 w 196"/>
                <a:gd name="T21" fmla="*/ 29 h 275"/>
                <a:gd name="T22" fmla="*/ 133 w 196"/>
                <a:gd name="T23" fmla="*/ 29 h 275"/>
                <a:gd name="T24" fmla="*/ 117 w 196"/>
                <a:gd name="T25" fmla="*/ 29 h 275"/>
                <a:gd name="T26" fmla="*/ 92 w 196"/>
                <a:gd name="T27" fmla="*/ 33 h 275"/>
                <a:gd name="T28" fmla="*/ 54 w 196"/>
                <a:gd name="T29" fmla="*/ 37 h 275"/>
                <a:gd name="T30" fmla="*/ 29 w 196"/>
                <a:gd name="T31" fmla="*/ 42 h 275"/>
                <a:gd name="T32" fmla="*/ 16 w 196"/>
                <a:gd name="T33" fmla="*/ 42 h 275"/>
                <a:gd name="T34" fmla="*/ 4 w 196"/>
                <a:gd name="T35" fmla="*/ 29 h 275"/>
                <a:gd name="T36" fmla="*/ 16 w 196"/>
                <a:gd name="T37" fmla="*/ 21 h 275"/>
                <a:gd name="T38" fmla="*/ 54 w 196"/>
                <a:gd name="T39" fmla="*/ 16 h 275"/>
                <a:gd name="T40" fmla="*/ 79 w 196"/>
                <a:gd name="T41" fmla="*/ 16 h 275"/>
                <a:gd name="T42" fmla="*/ 121 w 196"/>
                <a:gd name="T43" fmla="*/ 8 h 275"/>
                <a:gd name="T44" fmla="*/ 138 w 196"/>
                <a:gd name="T45" fmla="*/ 4 h 275"/>
                <a:gd name="T46" fmla="*/ 146 w 196"/>
                <a:gd name="T47" fmla="*/ 0 h 275"/>
                <a:gd name="T48" fmla="*/ 158 w 196"/>
                <a:gd name="T49" fmla="*/ 0 h 275"/>
                <a:gd name="T50" fmla="*/ 171 w 196"/>
                <a:gd name="T51" fmla="*/ 8 h 275"/>
                <a:gd name="T52" fmla="*/ 188 w 196"/>
                <a:gd name="T53" fmla="*/ 16 h 275"/>
                <a:gd name="T54" fmla="*/ 196 w 196"/>
                <a:gd name="T55" fmla="*/ 25 h 275"/>
                <a:gd name="T56" fmla="*/ 192 w 196"/>
                <a:gd name="T57" fmla="*/ 37 h 275"/>
                <a:gd name="T58" fmla="*/ 188 w 196"/>
                <a:gd name="T59" fmla="*/ 46 h 275"/>
                <a:gd name="T60" fmla="*/ 188 w 196"/>
                <a:gd name="T61" fmla="*/ 58 h 275"/>
                <a:gd name="T62" fmla="*/ 184 w 196"/>
                <a:gd name="T63" fmla="*/ 83 h 275"/>
                <a:gd name="T64" fmla="*/ 184 w 196"/>
                <a:gd name="T65" fmla="*/ 113 h 275"/>
                <a:gd name="T66" fmla="*/ 179 w 196"/>
                <a:gd name="T67" fmla="*/ 150 h 275"/>
                <a:gd name="T68" fmla="*/ 175 w 196"/>
                <a:gd name="T69" fmla="*/ 184 h 275"/>
                <a:gd name="T70" fmla="*/ 167 w 196"/>
                <a:gd name="T71" fmla="*/ 209 h 275"/>
                <a:gd name="T72" fmla="*/ 154 w 196"/>
                <a:gd name="T73" fmla="*/ 238 h 275"/>
                <a:gd name="T74" fmla="*/ 146 w 196"/>
                <a:gd name="T75" fmla="*/ 255 h 275"/>
                <a:gd name="T76" fmla="*/ 129 w 196"/>
                <a:gd name="T77" fmla="*/ 267 h 275"/>
                <a:gd name="T78" fmla="*/ 117 w 196"/>
                <a:gd name="T79" fmla="*/ 275 h 275"/>
                <a:gd name="T80" fmla="*/ 108 w 196"/>
                <a:gd name="T81" fmla="*/ 275 h 275"/>
                <a:gd name="T82" fmla="*/ 104 w 196"/>
                <a:gd name="T83" fmla="*/ 271 h 275"/>
                <a:gd name="T84" fmla="*/ 100 w 196"/>
                <a:gd name="T85" fmla="*/ 263 h 275"/>
                <a:gd name="T86" fmla="*/ 96 w 196"/>
                <a:gd name="T87" fmla="*/ 250 h 275"/>
                <a:gd name="T88" fmla="*/ 83 w 196"/>
                <a:gd name="T89" fmla="*/ 230 h 275"/>
                <a:gd name="T90" fmla="*/ 75 w 196"/>
                <a:gd name="T91" fmla="*/ 217 h 275"/>
                <a:gd name="T92" fmla="*/ 75 w 196"/>
                <a:gd name="T93" fmla="*/ 209 h 275"/>
                <a:gd name="T94" fmla="*/ 79 w 196"/>
                <a:gd name="T95" fmla="*/ 209 h 275"/>
                <a:gd name="T96" fmla="*/ 96 w 196"/>
                <a:gd name="T97" fmla="*/ 21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6" h="275">
                  <a:moveTo>
                    <a:pt x="96" y="213"/>
                  </a:moveTo>
                  <a:lnTo>
                    <a:pt x="104" y="217"/>
                  </a:lnTo>
                  <a:lnTo>
                    <a:pt x="108" y="221"/>
                  </a:lnTo>
                  <a:lnTo>
                    <a:pt x="112" y="221"/>
                  </a:lnTo>
                  <a:lnTo>
                    <a:pt x="117" y="221"/>
                  </a:lnTo>
                  <a:lnTo>
                    <a:pt x="121" y="221"/>
                  </a:lnTo>
                  <a:lnTo>
                    <a:pt x="125" y="217"/>
                  </a:lnTo>
                  <a:lnTo>
                    <a:pt x="129" y="213"/>
                  </a:lnTo>
                  <a:lnTo>
                    <a:pt x="133" y="204"/>
                  </a:lnTo>
                  <a:lnTo>
                    <a:pt x="133" y="196"/>
                  </a:lnTo>
                  <a:lnTo>
                    <a:pt x="138" y="184"/>
                  </a:lnTo>
                  <a:lnTo>
                    <a:pt x="142" y="171"/>
                  </a:lnTo>
                  <a:lnTo>
                    <a:pt x="142" y="154"/>
                  </a:lnTo>
                  <a:lnTo>
                    <a:pt x="146" y="121"/>
                  </a:lnTo>
                  <a:lnTo>
                    <a:pt x="150" y="87"/>
                  </a:lnTo>
                  <a:lnTo>
                    <a:pt x="150" y="71"/>
                  </a:lnTo>
                  <a:lnTo>
                    <a:pt x="150" y="58"/>
                  </a:lnTo>
                  <a:lnTo>
                    <a:pt x="150" y="46"/>
                  </a:lnTo>
                  <a:lnTo>
                    <a:pt x="150" y="42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42" y="29"/>
                  </a:lnTo>
                  <a:lnTo>
                    <a:pt x="138" y="29"/>
                  </a:lnTo>
                  <a:lnTo>
                    <a:pt x="133" y="29"/>
                  </a:lnTo>
                  <a:lnTo>
                    <a:pt x="129" y="29"/>
                  </a:lnTo>
                  <a:lnTo>
                    <a:pt x="117" y="29"/>
                  </a:lnTo>
                  <a:lnTo>
                    <a:pt x="104" y="33"/>
                  </a:lnTo>
                  <a:lnTo>
                    <a:pt x="92" y="33"/>
                  </a:lnTo>
                  <a:lnTo>
                    <a:pt x="75" y="37"/>
                  </a:lnTo>
                  <a:lnTo>
                    <a:pt x="54" y="37"/>
                  </a:lnTo>
                  <a:lnTo>
                    <a:pt x="41" y="42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16" y="42"/>
                  </a:lnTo>
                  <a:lnTo>
                    <a:pt x="12" y="37"/>
                  </a:lnTo>
                  <a:lnTo>
                    <a:pt x="4" y="29"/>
                  </a:lnTo>
                  <a:lnTo>
                    <a:pt x="0" y="21"/>
                  </a:lnTo>
                  <a:lnTo>
                    <a:pt x="16" y="21"/>
                  </a:lnTo>
                  <a:lnTo>
                    <a:pt x="29" y="21"/>
                  </a:lnTo>
                  <a:lnTo>
                    <a:pt x="54" y="16"/>
                  </a:lnTo>
                  <a:lnTo>
                    <a:pt x="66" y="16"/>
                  </a:lnTo>
                  <a:lnTo>
                    <a:pt x="79" y="16"/>
                  </a:lnTo>
                  <a:lnTo>
                    <a:pt x="108" y="12"/>
                  </a:lnTo>
                  <a:lnTo>
                    <a:pt x="121" y="8"/>
                  </a:lnTo>
                  <a:lnTo>
                    <a:pt x="129" y="8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46" y="0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3" y="4"/>
                  </a:lnTo>
                  <a:lnTo>
                    <a:pt x="171" y="8"/>
                  </a:lnTo>
                  <a:lnTo>
                    <a:pt x="179" y="12"/>
                  </a:lnTo>
                  <a:lnTo>
                    <a:pt x="188" y="16"/>
                  </a:lnTo>
                  <a:lnTo>
                    <a:pt x="192" y="21"/>
                  </a:lnTo>
                  <a:lnTo>
                    <a:pt x="196" y="25"/>
                  </a:lnTo>
                  <a:lnTo>
                    <a:pt x="196" y="29"/>
                  </a:lnTo>
                  <a:lnTo>
                    <a:pt x="192" y="37"/>
                  </a:lnTo>
                  <a:lnTo>
                    <a:pt x="192" y="42"/>
                  </a:lnTo>
                  <a:lnTo>
                    <a:pt x="188" y="46"/>
                  </a:lnTo>
                  <a:lnTo>
                    <a:pt x="188" y="50"/>
                  </a:lnTo>
                  <a:lnTo>
                    <a:pt x="188" y="58"/>
                  </a:lnTo>
                  <a:lnTo>
                    <a:pt x="188" y="71"/>
                  </a:lnTo>
                  <a:lnTo>
                    <a:pt x="184" y="83"/>
                  </a:lnTo>
                  <a:lnTo>
                    <a:pt x="184" y="96"/>
                  </a:lnTo>
                  <a:lnTo>
                    <a:pt x="184" y="113"/>
                  </a:lnTo>
                  <a:lnTo>
                    <a:pt x="179" y="133"/>
                  </a:lnTo>
                  <a:lnTo>
                    <a:pt x="179" y="150"/>
                  </a:lnTo>
                  <a:lnTo>
                    <a:pt x="175" y="167"/>
                  </a:lnTo>
                  <a:lnTo>
                    <a:pt x="175" y="184"/>
                  </a:lnTo>
                  <a:lnTo>
                    <a:pt x="171" y="196"/>
                  </a:lnTo>
                  <a:lnTo>
                    <a:pt x="167" y="209"/>
                  </a:lnTo>
                  <a:lnTo>
                    <a:pt x="167" y="217"/>
                  </a:lnTo>
                  <a:lnTo>
                    <a:pt x="154" y="238"/>
                  </a:lnTo>
                  <a:lnTo>
                    <a:pt x="150" y="246"/>
                  </a:lnTo>
                  <a:lnTo>
                    <a:pt x="146" y="255"/>
                  </a:lnTo>
                  <a:lnTo>
                    <a:pt x="138" y="259"/>
                  </a:lnTo>
                  <a:lnTo>
                    <a:pt x="129" y="267"/>
                  </a:lnTo>
                  <a:lnTo>
                    <a:pt x="121" y="271"/>
                  </a:lnTo>
                  <a:lnTo>
                    <a:pt x="117" y="275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100" y="255"/>
                  </a:lnTo>
                  <a:lnTo>
                    <a:pt x="96" y="250"/>
                  </a:lnTo>
                  <a:lnTo>
                    <a:pt x="92" y="242"/>
                  </a:lnTo>
                  <a:lnTo>
                    <a:pt x="83" y="230"/>
                  </a:lnTo>
                  <a:lnTo>
                    <a:pt x="79" y="225"/>
                  </a:lnTo>
                  <a:lnTo>
                    <a:pt x="75" y="217"/>
                  </a:lnTo>
                  <a:lnTo>
                    <a:pt x="75" y="213"/>
                  </a:lnTo>
                  <a:lnTo>
                    <a:pt x="75" y="209"/>
                  </a:lnTo>
                  <a:lnTo>
                    <a:pt x="75" y="209"/>
                  </a:lnTo>
                  <a:lnTo>
                    <a:pt x="79" y="209"/>
                  </a:lnTo>
                  <a:lnTo>
                    <a:pt x="87" y="209"/>
                  </a:lnTo>
                  <a:lnTo>
                    <a:pt x="96" y="213"/>
                  </a:lnTo>
                  <a:lnTo>
                    <a:pt x="96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7">
              <a:extLst>
                <a:ext uri="{FF2B5EF4-FFF2-40B4-BE49-F238E27FC236}">
                  <a16:creationId xmlns:a16="http://schemas.microsoft.com/office/drawing/2014/main" id="{D3F7BD5B-DBAB-46A6-9F96-22A254DB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361" y="25107894"/>
              <a:ext cx="845187" cy="558800"/>
            </a:xfrm>
            <a:custGeom>
              <a:avLst/>
              <a:gdLst>
                <a:gd name="T0" fmla="*/ 88 w 121"/>
                <a:gd name="T1" fmla="*/ 13 h 80"/>
                <a:gd name="T2" fmla="*/ 83 w 121"/>
                <a:gd name="T3" fmla="*/ 13 h 80"/>
                <a:gd name="T4" fmla="*/ 83 w 121"/>
                <a:gd name="T5" fmla="*/ 13 h 80"/>
                <a:gd name="T6" fmla="*/ 79 w 121"/>
                <a:gd name="T7" fmla="*/ 13 h 80"/>
                <a:gd name="T8" fmla="*/ 75 w 121"/>
                <a:gd name="T9" fmla="*/ 13 h 80"/>
                <a:gd name="T10" fmla="*/ 71 w 121"/>
                <a:gd name="T11" fmla="*/ 13 h 80"/>
                <a:gd name="T12" fmla="*/ 62 w 121"/>
                <a:gd name="T13" fmla="*/ 13 h 80"/>
                <a:gd name="T14" fmla="*/ 46 w 121"/>
                <a:gd name="T15" fmla="*/ 13 h 80"/>
                <a:gd name="T16" fmla="*/ 29 w 121"/>
                <a:gd name="T17" fmla="*/ 17 h 80"/>
                <a:gd name="T18" fmla="*/ 16 w 121"/>
                <a:gd name="T19" fmla="*/ 21 h 80"/>
                <a:gd name="T20" fmla="*/ 8 w 121"/>
                <a:gd name="T21" fmla="*/ 21 h 80"/>
                <a:gd name="T22" fmla="*/ 0 w 121"/>
                <a:gd name="T23" fmla="*/ 21 h 80"/>
                <a:gd name="T24" fmla="*/ 0 w 121"/>
                <a:gd name="T25" fmla="*/ 17 h 80"/>
                <a:gd name="T26" fmla="*/ 25 w 121"/>
                <a:gd name="T27" fmla="*/ 17 h 80"/>
                <a:gd name="T28" fmla="*/ 37 w 121"/>
                <a:gd name="T29" fmla="*/ 13 h 80"/>
                <a:gd name="T30" fmla="*/ 50 w 121"/>
                <a:gd name="T31" fmla="*/ 13 h 80"/>
                <a:gd name="T32" fmla="*/ 62 w 121"/>
                <a:gd name="T33" fmla="*/ 9 h 80"/>
                <a:gd name="T34" fmla="*/ 71 w 121"/>
                <a:gd name="T35" fmla="*/ 4 h 80"/>
                <a:gd name="T36" fmla="*/ 75 w 121"/>
                <a:gd name="T37" fmla="*/ 4 h 80"/>
                <a:gd name="T38" fmla="*/ 79 w 121"/>
                <a:gd name="T39" fmla="*/ 4 h 80"/>
                <a:gd name="T40" fmla="*/ 83 w 121"/>
                <a:gd name="T41" fmla="*/ 0 h 80"/>
                <a:gd name="T42" fmla="*/ 88 w 121"/>
                <a:gd name="T43" fmla="*/ 0 h 80"/>
                <a:gd name="T44" fmla="*/ 92 w 121"/>
                <a:gd name="T45" fmla="*/ 4 h 80"/>
                <a:gd name="T46" fmla="*/ 92 w 121"/>
                <a:gd name="T47" fmla="*/ 4 h 80"/>
                <a:gd name="T48" fmla="*/ 100 w 121"/>
                <a:gd name="T49" fmla="*/ 4 h 80"/>
                <a:gd name="T50" fmla="*/ 104 w 121"/>
                <a:gd name="T51" fmla="*/ 9 h 80"/>
                <a:gd name="T52" fmla="*/ 113 w 121"/>
                <a:gd name="T53" fmla="*/ 13 h 80"/>
                <a:gd name="T54" fmla="*/ 117 w 121"/>
                <a:gd name="T55" fmla="*/ 13 h 80"/>
                <a:gd name="T56" fmla="*/ 117 w 121"/>
                <a:gd name="T57" fmla="*/ 17 h 80"/>
                <a:gd name="T58" fmla="*/ 121 w 121"/>
                <a:gd name="T59" fmla="*/ 17 h 80"/>
                <a:gd name="T60" fmla="*/ 121 w 121"/>
                <a:gd name="T61" fmla="*/ 17 h 80"/>
                <a:gd name="T62" fmla="*/ 117 w 121"/>
                <a:gd name="T63" fmla="*/ 21 h 80"/>
                <a:gd name="T64" fmla="*/ 113 w 121"/>
                <a:gd name="T65" fmla="*/ 21 h 80"/>
                <a:gd name="T66" fmla="*/ 113 w 121"/>
                <a:gd name="T67" fmla="*/ 25 h 80"/>
                <a:gd name="T68" fmla="*/ 108 w 121"/>
                <a:gd name="T69" fmla="*/ 25 h 80"/>
                <a:gd name="T70" fmla="*/ 104 w 121"/>
                <a:gd name="T71" fmla="*/ 30 h 80"/>
                <a:gd name="T72" fmla="*/ 104 w 121"/>
                <a:gd name="T73" fmla="*/ 34 h 80"/>
                <a:gd name="T74" fmla="*/ 100 w 121"/>
                <a:gd name="T75" fmla="*/ 42 h 80"/>
                <a:gd name="T76" fmla="*/ 96 w 121"/>
                <a:gd name="T77" fmla="*/ 46 h 80"/>
                <a:gd name="T78" fmla="*/ 96 w 121"/>
                <a:gd name="T79" fmla="*/ 55 h 80"/>
                <a:gd name="T80" fmla="*/ 92 w 121"/>
                <a:gd name="T81" fmla="*/ 67 h 80"/>
                <a:gd name="T82" fmla="*/ 88 w 121"/>
                <a:gd name="T83" fmla="*/ 80 h 80"/>
                <a:gd name="T84" fmla="*/ 83 w 121"/>
                <a:gd name="T85" fmla="*/ 80 h 80"/>
                <a:gd name="T86" fmla="*/ 83 w 121"/>
                <a:gd name="T87" fmla="*/ 75 h 80"/>
                <a:gd name="T88" fmla="*/ 83 w 121"/>
                <a:gd name="T89" fmla="*/ 67 h 80"/>
                <a:gd name="T90" fmla="*/ 83 w 121"/>
                <a:gd name="T91" fmla="*/ 59 h 80"/>
                <a:gd name="T92" fmla="*/ 88 w 121"/>
                <a:gd name="T93" fmla="*/ 46 h 80"/>
                <a:gd name="T94" fmla="*/ 88 w 121"/>
                <a:gd name="T95" fmla="*/ 34 h 80"/>
                <a:gd name="T96" fmla="*/ 88 w 121"/>
                <a:gd name="T97" fmla="*/ 25 h 80"/>
                <a:gd name="T98" fmla="*/ 88 w 121"/>
                <a:gd name="T99" fmla="*/ 21 h 80"/>
                <a:gd name="T100" fmla="*/ 88 w 121"/>
                <a:gd name="T101" fmla="*/ 13 h 80"/>
                <a:gd name="T102" fmla="*/ 88 w 121"/>
                <a:gd name="T103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1" h="80">
                  <a:moveTo>
                    <a:pt x="88" y="13"/>
                  </a:moveTo>
                  <a:lnTo>
                    <a:pt x="83" y="13"/>
                  </a:lnTo>
                  <a:lnTo>
                    <a:pt x="83" y="13"/>
                  </a:lnTo>
                  <a:lnTo>
                    <a:pt x="79" y="13"/>
                  </a:lnTo>
                  <a:lnTo>
                    <a:pt x="75" y="13"/>
                  </a:lnTo>
                  <a:lnTo>
                    <a:pt x="71" y="13"/>
                  </a:lnTo>
                  <a:lnTo>
                    <a:pt x="62" y="13"/>
                  </a:lnTo>
                  <a:lnTo>
                    <a:pt x="46" y="13"/>
                  </a:lnTo>
                  <a:lnTo>
                    <a:pt x="29" y="17"/>
                  </a:lnTo>
                  <a:lnTo>
                    <a:pt x="16" y="21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25" y="17"/>
                  </a:lnTo>
                  <a:lnTo>
                    <a:pt x="37" y="13"/>
                  </a:lnTo>
                  <a:lnTo>
                    <a:pt x="50" y="13"/>
                  </a:lnTo>
                  <a:lnTo>
                    <a:pt x="62" y="9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100" y="4"/>
                  </a:lnTo>
                  <a:lnTo>
                    <a:pt x="104" y="9"/>
                  </a:lnTo>
                  <a:lnTo>
                    <a:pt x="113" y="13"/>
                  </a:lnTo>
                  <a:lnTo>
                    <a:pt x="117" y="13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1"/>
                  </a:lnTo>
                  <a:lnTo>
                    <a:pt x="113" y="25"/>
                  </a:lnTo>
                  <a:lnTo>
                    <a:pt x="108" y="25"/>
                  </a:lnTo>
                  <a:lnTo>
                    <a:pt x="104" y="30"/>
                  </a:lnTo>
                  <a:lnTo>
                    <a:pt x="104" y="34"/>
                  </a:lnTo>
                  <a:lnTo>
                    <a:pt x="100" y="42"/>
                  </a:lnTo>
                  <a:lnTo>
                    <a:pt x="96" y="46"/>
                  </a:lnTo>
                  <a:lnTo>
                    <a:pt x="96" y="55"/>
                  </a:lnTo>
                  <a:lnTo>
                    <a:pt x="92" y="67"/>
                  </a:lnTo>
                  <a:lnTo>
                    <a:pt x="88" y="80"/>
                  </a:lnTo>
                  <a:lnTo>
                    <a:pt x="83" y="80"/>
                  </a:lnTo>
                  <a:lnTo>
                    <a:pt x="83" y="75"/>
                  </a:lnTo>
                  <a:lnTo>
                    <a:pt x="83" y="67"/>
                  </a:lnTo>
                  <a:lnTo>
                    <a:pt x="83" y="59"/>
                  </a:lnTo>
                  <a:lnTo>
                    <a:pt x="88" y="46"/>
                  </a:lnTo>
                  <a:lnTo>
                    <a:pt x="88" y="34"/>
                  </a:lnTo>
                  <a:lnTo>
                    <a:pt x="88" y="25"/>
                  </a:lnTo>
                  <a:lnTo>
                    <a:pt x="88" y="21"/>
                  </a:lnTo>
                  <a:lnTo>
                    <a:pt x="88" y="13"/>
                  </a:lnTo>
                  <a:lnTo>
                    <a:pt x="88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C51E966E-E7CD-4126-A2A7-29FEF2FF7F39}"/>
              </a:ext>
            </a:extLst>
          </p:cNvPr>
          <p:cNvGrpSpPr/>
          <p:nvPr/>
        </p:nvGrpSpPr>
        <p:grpSpPr>
          <a:xfrm>
            <a:off x="6589076" y="2389180"/>
            <a:ext cx="2367916" cy="2332990"/>
            <a:chOff x="5947410" y="24116024"/>
            <a:chExt cx="2367916" cy="2332990"/>
          </a:xfrm>
        </p:grpSpPr>
        <p:sp>
          <p:nvSpPr>
            <p:cNvPr id="9" name="Freeform 118">
              <a:extLst>
                <a:ext uri="{FF2B5EF4-FFF2-40B4-BE49-F238E27FC236}">
                  <a16:creationId xmlns:a16="http://schemas.microsoft.com/office/drawing/2014/main" id="{0262BE48-06EC-4961-9EE9-F257E95DC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283" y="24116024"/>
              <a:ext cx="1320167" cy="761367"/>
            </a:xfrm>
            <a:custGeom>
              <a:avLst/>
              <a:gdLst>
                <a:gd name="T0" fmla="*/ 172 w 189"/>
                <a:gd name="T1" fmla="*/ 42 h 109"/>
                <a:gd name="T2" fmla="*/ 155 w 189"/>
                <a:gd name="T3" fmla="*/ 55 h 109"/>
                <a:gd name="T4" fmla="*/ 138 w 189"/>
                <a:gd name="T5" fmla="*/ 71 h 109"/>
                <a:gd name="T6" fmla="*/ 113 w 189"/>
                <a:gd name="T7" fmla="*/ 92 h 109"/>
                <a:gd name="T8" fmla="*/ 84 w 189"/>
                <a:gd name="T9" fmla="*/ 96 h 109"/>
                <a:gd name="T10" fmla="*/ 105 w 189"/>
                <a:gd name="T11" fmla="*/ 71 h 109"/>
                <a:gd name="T12" fmla="*/ 122 w 189"/>
                <a:gd name="T13" fmla="*/ 50 h 109"/>
                <a:gd name="T14" fmla="*/ 130 w 189"/>
                <a:gd name="T15" fmla="*/ 38 h 109"/>
                <a:gd name="T16" fmla="*/ 130 w 189"/>
                <a:gd name="T17" fmla="*/ 34 h 109"/>
                <a:gd name="T18" fmla="*/ 126 w 189"/>
                <a:gd name="T19" fmla="*/ 34 h 109"/>
                <a:gd name="T20" fmla="*/ 122 w 189"/>
                <a:gd name="T21" fmla="*/ 34 h 109"/>
                <a:gd name="T22" fmla="*/ 113 w 189"/>
                <a:gd name="T23" fmla="*/ 38 h 109"/>
                <a:gd name="T24" fmla="*/ 97 w 189"/>
                <a:gd name="T25" fmla="*/ 42 h 109"/>
                <a:gd name="T26" fmla="*/ 76 w 189"/>
                <a:gd name="T27" fmla="*/ 46 h 109"/>
                <a:gd name="T28" fmla="*/ 55 w 189"/>
                <a:gd name="T29" fmla="*/ 50 h 109"/>
                <a:gd name="T30" fmla="*/ 42 w 189"/>
                <a:gd name="T31" fmla="*/ 55 h 109"/>
                <a:gd name="T32" fmla="*/ 34 w 189"/>
                <a:gd name="T33" fmla="*/ 59 h 109"/>
                <a:gd name="T34" fmla="*/ 25 w 189"/>
                <a:gd name="T35" fmla="*/ 59 h 109"/>
                <a:gd name="T36" fmla="*/ 21 w 189"/>
                <a:gd name="T37" fmla="*/ 55 h 109"/>
                <a:gd name="T38" fmla="*/ 9 w 189"/>
                <a:gd name="T39" fmla="*/ 46 h 109"/>
                <a:gd name="T40" fmla="*/ 0 w 189"/>
                <a:gd name="T41" fmla="*/ 38 h 109"/>
                <a:gd name="T42" fmla="*/ 0 w 189"/>
                <a:gd name="T43" fmla="*/ 29 h 109"/>
                <a:gd name="T44" fmla="*/ 38 w 189"/>
                <a:gd name="T45" fmla="*/ 29 h 109"/>
                <a:gd name="T46" fmla="*/ 59 w 189"/>
                <a:gd name="T47" fmla="*/ 25 h 109"/>
                <a:gd name="T48" fmla="*/ 88 w 189"/>
                <a:gd name="T49" fmla="*/ 17 h 109"/>
                <a:gd name="T50" fmla="*/ 117 w 189"/>
                <a:gd name="T51" fmla="*/ 13 h 109"/>
                <a:gd name="T52" fmla="*/ 130 w 189"/>
                <a:gd name="T53" fmla="*/ 4 h 109"/>
                <a:gd name="T54" fmla="*/ 143 w 189"/>
                <a:gd name="T55" fmla="*/ 0 h 109"/>
                <a:gd name="T56" fmla="*/ 151 w 189"/>
                <a:gd name="T57" fmla="*/ 4 h 109"/>
                <a:gd name="T58" fmla="*/ 168 w 189"/>
                <a:gd name="T59" fmla="*/ 13 h 109"/>
                <a:gd name="T60" fmla="*/ 184 w 189"/>
                <a:gd name="T61" fmla="*/ 21 h 109"/>
                <a:gd name="T62" fmla="*/ 189 w 189"/>
                <a:gd name="T63" fmla="*/ 29 h 109"/>
                <a:gd name="T64" fmla="*/ 184 w 189"/>
                <a:gd name="T65" fmla="*/ 34 h 109"/>
                <a:gd name="T66" fmla="*/ 176 w 189"/>
                <a:gd name="T67" fmla="*/ 4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9" h="109">
                  <a:moveTo>
                    <a:pt x="176" y="42"/>
                  </a:moveTo>
                  <a:lnTo>
                    <a:pt x="172" y="42"/>
                  </a:lnTo>
                  <a:lnTo>
                    <a:pt x="163" y="46"/>
                  </a:lnTo>
                  <a:lnTo>
                    <a:pt x="155" y="55"/>
                  </a:lnTo>
                  <a:lnTo>
                    <a:pt x="147" y="63"/>
                  </a:lnTo>
                  <a:lnTo>
                    <a:pt x="138" y="71"/>
                  </a:lnTo>
                  <a:lnTo>
                    <a:pt x="126" y="80"/>
                  </a:lnTo>
                  <a:lnTo>
                    <a:pt x="113" y="92"/>
                  </a:lnTo>
                  <a:lnTo>
                    <a:pt x="97" y="109"/>
                  </a:lnTo>
                  <a:lnTo>
                    <a:pt x="84" y="96"/>
                  </a:lnTo>
                  <a:lnTo>
                    <a:pt x="97" y="84"/>
                  </a:lnTo>
                  <a:lnTo>
                    <a:pt x="105" y="71"/>
                  </a:lnTo>
                  <a:lnTo>
                    <a:pt x="113" y="59"/>
                  </a:lnTo>
                  <a:lnTo>
                    <a:pt x="122" y="50"/>
                  </a:lnTo>
                  <a:lnTo>
                    <a:pt x="126" y="42"/>
                  </a:lnTo>
                  <a:lnTo>
                    <a:pt x="130" y="38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2" y="34"/>
                  </a:lnTo>
                  <a:lnTo>
                    <a:pt x="117" y="34"/>
                  </a:lnTo>
                  <a:lnTo>
                    <a:pt x="113" y="38"/>
                  </a:lnTo>
                  <a:lnTo>
                    <a:pt x="105" y="38"/>
                  </a:lnTo>
                  <a:lnTo>
                    <a:pt x="97" y="42"/>
                  </a:lnTo>
                  <a:lnTo>
                    <a:pt x="88" y="42"/>
                  </a:lnTo>
                  <a:lnTo>
                    <a:pt x="76" y="46"/>
                  </a:lnTo>
                  <a:lnTo>
                    <a:pt x="67" y="46"/>
                  </a:lnTo>
                  <a:lnTo>
                    <a:pt x="55" y="50"/>
                  </a:lnTo>
                  <a:lnTo>
                    <a:pt x="51" y="55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34" y="59"/>
                  </a:lnTo>
                  <a:lnTo>
                    <a:pt x="30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55"/>
                  </a:lnTo>
                  <a:lnTo>
                    <a:pt x="17" y="50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7" y="29"/>
                  </a:lnTo>
                  <a:lnTo>
                    <a:pt x="38" y="29"/>
                  </a:lnTo>
                  <a:lnTo>
                    <a:pt x="46" y="25"/>
                  </a:lnTo>
                  <a:lnTo>
                    <a:pt x="59" y="25"/>
                  </a:lnTo>
                  <a:lnTo>
                    <a:pt x="71" y="21"/>
                  </a:lnTo>
                  <a:lnTo>
                    <a:pt x="88" y="17"/>
                  </a:lnTo>
                  <a:lnTo>
                    <a:pt x="105" y="17"/>
                  </a:lnTo>
                  <a:lnTo>
                    <a:pt x="117" y="13"/>
                  </a:lnTo>
                  <a:lnTo>
                    <a:pt x="126" y="9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43" y="0"/>
                  </a:lnTo>
                  <a:lnTo>
                    <a:pt x="147" y="4"/>
                  </a:lnTo>
                  <a:lnTo>
                    <a:pt x="151" y="4"/>
                  </a:lnTo>
                  <a:lnTo>
                    <a:pt x="159" y="9"/>
                  </a:lnTo>
                  <a:lnTo>
                    <a:pt x="168" y="13"/>
                  </a:lnTo>
                  <a:lnTo>
                    <a:pt x="180" y="17"/>
                  </a:lnTo>
                  <a:lnTo>
                    <a:pt x="184" y="21"/>
                  </a:lnTo>
                  <a:lnTo>
                    <a:pt x="189" y="25"/>
                  </a:lnTo>
                  <a:lnTo>
                    <a:pt x="189" y="29"/>
                  </a:lnTo>
                  <a:lnTo>
                    <a:pt x="189" y="34"/>
                  </a:lnTo>
                  <a:lnTo>
                    <a:pt x="184" y="34"/>
                  </a:lnTo>
                  <a:lnTo>
                    <a:pt x="180" y="38"/>
                  </a:lnTo>
                  <a:lnTo>
                    <a:pt x="176" y="42"/>
                  </a:lnTo>
                  <a:lnTo>
                    <a:pt x="176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9">
              <a:extLst>
                <a:ext uri="{FF2B5EF4-FFF2-40B4-BE49-F238E27FC236}">
                  <a16:creationId xmlns:a16="http://schemas.microsoft.com/office/drawing/2014/main" id="{64C84829-D084-454B-8436-173875B76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833" y="24674824"/>
              <a:ext cx="698500" cy="1774190"/>
            </a:xfrm>
            <a:custGeom>
              <a:avLst/>
              <a:gdLst>
                <a:gd name="T0" fmla="*/ 12 w 100"/>
                <a:gd name="T1" fmla="*/ 204 h 254"/>
                <a:gd name="T2" fmla="*/ 4 w 100"/>
                <a:gd name="T3" fmla="*/ 196 h 254"/>
                <a:gd name="T4" fmla="*/ 4 w 100"/>
                <a:gd name="T5" fmla="*/ 188 h 254"/>
                <a:gd name="T6" fmla="*/ 16 w 100"/>
                <a:gd name="T7" fmla="*/ 188 h 254"/>
                <a:gd name="T8" fmla="*/ 41 w 100"/>
                <a:gd name="T9" fmla="*/ 196 h 254"/>
                <a:gd name="T10" fmla="*/ 54 w 100"/>
                <a:gd name="T11" fmla="*/ 200 h 254"/>
                <a:gd name="T12" fmla="*/ 58 w 100"/>
                <a:gd name="T13" fmla="*/ 196 h 254"/>
                <a:gd name="T14" fmla="*/ 62 w 100"/>
                <a:gd name="T15" fmla="*/ 179 h 254"/>
                <a:gd name="T16" fmla="*/ 62 w 100"/>
                <a:gd name="T17" fmla="*/ 154 h 254"/>
                <a:gd name="T18" fmla="*/ 62 w 100"/>
                <a:gd name="T19" fmla="*/ 121 h 254"/>
                <a:gd name="T20" fmla="*/ 62 w 100"/>
                <a:gd name="T21" fmla="*/ 83 h 254"/>
                <a:gd name="T22" fmla="*/ 58 w 100"/>
                <a:gd name="T23" fmla="*/ 54 h 254"/>
                <a:gd name="T24" fmla="*/ 50 w 100"/>
                <a:gd name="T25" fmla="*/ 29 h 254"/>
                <a:gd name="T26" fmla="*/ 41 w 100"/>
                <a:gd name="T27" fmla="*/ 12 h 254"/>
                <a:gd name="T28" fmla="*/ 37 w 100"/>
                <a:gd name="T29" fmla="*/ 8 h 254"/>
                <a:gd name="T30" fmla="*/ 37 w 100"/>
                <a:gd name="T31" fmla="*/ 0 h 254"/>
                <a:gd name="T32" fmla="*/ 46 w 100"/>
                <a:gd name="T33" fmla="*/ 0 h 254"/>
                <a:gd name="T34" fmla="*/ 67 w 100"/>
                <a:gd name="T35" fmla="*/ 12 h 254"/>
                <a:gd name="T36" fmla="*/ 75 w 100"/>
                <a:gd name="T37" fmla="*/ 21 h 254"/>
                <a:gd name="T38" fmla="*/ 87 w 100"/>
                <a:gd name="T39" fmla="*/ 37 h 254"/>
                <a:gd name="T40" fmla="*/ 92 w 100"/>
                <a:gd name="T41" fmla="*/ 54 h 254"/>
                <a:gd name="T42" fmla="*/ 96 w 100"/>
                <a:gd name="T43" fmla="*/ 83 h 254"/>
                <a:gd name="T44" fmla="*/ 96 w 100"/>
                <a:gd name="T45" fmla="*/ 121 h 254"/>
                <a:gd name="T46" fmla="*/ 100 w 100"/>
                <a:gd name="T47" fmla="*/ 158 h 254"/>
                <a:gd name="T48" fmla="*/ 96 w 100"/>
                <a:gd name="T49" fmla="*/ 188 h 254"/>
                <a:gd name="T50" fmla="*/ 92 w 100"/>
                <a:gd name="T51" fmla="*/ 209 h 254"/>
                <a:gd name="T52" fmla="*/ 83 w 100"/>
                <a:gd name="T53" fmla="*/ 234 h 254"/>
                <a:gd name="T54" fmla="*/ 67 w 100"/>
                <a:gd name="T55" fmla="*/ 246 h 254"/>
                <a:gd name="T56" fmla="*/ 54 w 100"/>
                <a:gd name="T57" fmla="*/ 254 h 254"/>
                <a:gd name="T58" fmla="*/ 46 w 100"/>
                <a:gd name="T59" fmla="*/ 250 h 254"/>
                <a:gd name="T60" fmla="*/ 41 w 100"/>
                <a:gd name="T61" fmla="*/ 242 h 254"/>
                <a:gd name="T62" fmla="*/ 37 w 100"/>
                <a:gd name="T63" fmla="*/ 225 h 254"/>
                <a:gd name="T64" fmla="*/ 21 w 100"/>
                <a:gd name="T65" fmla="*/ 21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254">
                  <a:moveTo>
                    <a:pt x="21" y="213"/>
                  </a:moveTo>
                  <a:lnTo>
                    <a:pt x="12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0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6" y="188"/>
                  </a:lnTo>
                  <a:lnTo>
                    <a:pt x="29" y="192"/>
                  </a:lnTo>
                  <a:lnTo>
                    <a:pt x="41" y="196"/>
                  </a:lnTo>
                  <a:lnTo>
                    <a:pt x="50" y="200"/>
                  </a:lnTo>
                  <a:lnTo>
                    <a:pt x="54" y="200"/>
                  </a:lnTo>
                  <a:lnTo>
                    <a:pt x="58" y="200"/>
                  </a:lnTo>
                  <a:lnTo>
                    <a:pt x="58" y="196"/>
                  </a:lnTo>
                  <a:lnTo>
                    <a:pt x="58" y="188"/>
                  </a:lnTo>
                  <a:lnTo>
                    <a:pt x="62" y="179"/>
                  </a:lnTo>
                  <a:lnTo>
                    <a:pt x="62" y="171"/>
                  </a:lnTo>
                  <a:lnTo>
                    <a:pt x="62" y="154"/>
                  </a:lnTo>
                  <a:lnTo>
                    <a:pt x="62" y="142"/>
                  </a:lnTo>
                  <a:lnTo>
                    <a:pt x="62" y="121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58" y="66"/>
                  </a:lnTo>
                  <a:lnTo>
                    <a:pt x="58" y="54"/>
                  </a:lnTo>
                  <a:lnTo>
                    <a:pt x="54" y="46"/>
                  </a:lnTo>
                  <a:lnTo>
                    <a:pt x="50" y="29"/>
                  </a:lnTo>
                  <a:lnTo>
                    <a:pt x="41" y="16"/>
                  </a:lnTo>
                  <a:lnTo>
                    <a:pt x="41" y="12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6" y="0"/>
                  </a:lnTo>
                  <a:lnTo>
                    <a:pt x="54" y="4"/>
                  </a:lnTo>
                  <a:lnTo>
                    <a:pt x="67" y="12"/>
                  </a:lnTo>
                  <a:lnTo>
                    <a:pt x="71" y="16"/>
                  </a:lnTo>
                  <a:lnTo>
                    <a:pt x="75" y="21"/>
                  </a:lnTo>
                  <a:lnTo>
                    <a:pt x="83" y="33"/>
                  </a:lnTo>
                  <a:lnTo>
                    <a:pt x="87" y="37"/>
                  </a:lnTo>
                  <a:lnTo>
                    <a:pt x="87" y="46"/>
                  </a:lnTo>
                  <a:lnTo>
                    <a:pt x="92" y="54"/>
                  </a:lnTo>
                  <a:lnTo>
                    <a:pt x="92" y="66"/>
                  </a:lnTo>
                  <a:lnTo>
                    <a:pt x="96" y="83"/>
                  </a:lnTo>
                  <a:lnTo>
                    <a:pt x="96" y="104"/>
                  </a:lnTo>
                  <a:lnTo>
                    <a:pt x="96" y="121"/>
                  </a:lnTo>
                  <a:lnTo>
                    <a:pt x="96" y="142"/>
                  </a:lnTo>
                  <a:lnTo>
                    <a:pt x="100" y="158"/>
                  </a:lnTo>
                  <a:lnTo>
                    <a:pt x="96" y="171"/>
                  </a:lnTo>
                  <a:lnTo>
                    <a:pt x="96" y="188"/>
                  </a:lnTo>
                  <a:lnTo>
                    <a:pt x="96" y="200"/>
                  </a:lnTo>
                  <a:lnTo>
                    <a:pt x="92" y="209"/>
                  </a:lnTo>
                  <a:lnTo>
                    <a:pt x="87" y="217"/>
                  </a:lnTo>
                  <a:lnTo>
                    <a:pt x="83" y="234"/>
                  </a:lnTo>
                  <a:lnTo>
                    <a:pt x="75" y="242"/>
                  </a:lnTo>
                  <a:lnTo>
                    <a:pt x="67" y="246"/>
                  </a:lnTo>
                  <a:lnTo>
                    <a:pt x="62" y="250"/>
                  </a:lnTo>
                  <a:lnTo>
                    <a:pt x="54" y="254"/>
                  </a:lnTo>
                  <a:lnTo>
                    <a:pt x="50" y="254"/>
                  </a:lnTo>
                  <a:lnTo>
                    <a:pt x="46" y="250"/>
                  </a:lnTo>
                  <a:lnTo>
                    <a:pt x="46" y="246"/>
                  </a:lnTo>
                  <a:lnTo>
                    <a:pt x="41" y="242"/>
                  </a:lnTo>
                  <a:lnTo>
                    <a:pt x="41" y="234"/>
                  </a:lnTo>
                  <a:lnTo>
                    <a:pt x="37" y="225"/>
                  </a:lnTo>
                  <a:lnTo>
                    <a:pt x="29" y="221"/>
                  </a:lnTo>
                  <a:lnTo>
                    <a:pt x="21" y="213"/>
                  </a:lnTo>
                  <a:lnTo>
                    <a:pt x="21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0">
              <a:extLst>
                <a:ext uri="{FF2B5EF4-FFF2-40B4-BE49-F238E27FC236}">
                  <a16:creationId xmlns:a16="http://schemas.microsoft.com/office/drawing/2014/main" id="{CAB2DBC5-C44C-4271-8559-1C0DCE532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7410" y="24849447"/>
              <a:ext cx="2367916" cy="467997"/>
            </a:xfrm>
            <a:custGeom>
              <a:avLst/>
              <a:gdLst>
                <a:gd name="T0" fmla="*/ 326 w 339"/>
                <a:gd name="T1" fmla="*/ 33 h 67"/>
                <a:gd name="T2" fmla="*/ 314 w 339"/>
                <a:gd name="T3" fmla="*/ 37 h 67"/>
                <a:gd name="T4" fmla="*/ 305 w 339"/>
                <a:gd name="T5" fmla="*/ 37 h 67"/>
                <a:gd name="T6" fmla="*/ 297 w 339"/>
                <a:gd name="T7" fmla="*/ 33 h 67"/>
                <a:gd name="T8" fmla="*/ 276 w 339"/>
                <a:gd name="T9" fmla="*/ 33 h 67"/>
                <a:gd name="T10" fmla="*/ 255 w 339"/>
                <a:gd name="T11" fmla="*/ 33 h 67"/>
                <a:gd name="T12" fmla="*/ 238 w 339"/>
                <a:gd name="T13" fmla="*/ 37 h 67"/>
                <a:gd name="T14" fmla="*/ 222 w 339"/>
                <a:gd name="T15" fmla="*/ 37 h 67"/>
                <a:gd name="T16" fmla="*/ 205 w 339"/>
                <a:gd name="T17" fmla="*/ 41 h 67"/>
                <a:gd name="T18" fmla="*/ 184 w 339"/>
                <a:gd name="T19" fmla="*/ 41 h 67"/>
                <a:gd name="T20" fmla="*/ 134 w 339"/>
                <a:gd name="T21" fmla="*/ 50 h 67"/>
                <a:gd name="T22" fmla="*/ 84 w 339"/>
                <a:gd name="T23" fmla="*/ 58 h 67"/>
                <a:gd name="T24" fmla="*/ 71 w 339"/>
                <a:gd name="T25" fmla="*/ 62 h 67"/>
                <a:gd name="T26" fmla="*/ 63 w 339"/>
                <a:gd name="T27" fmla="*/ 62 h 67"/>
                <a:gd name="T28" fmla="*/ 54 w 339"/>
                <a:gd name="T29" fmla="*/ 62 h 67"/>
                <a:gd name="T30" fmla="*/ 46 w 339"/>
                <a:gd name="T31" fmla="*/ 67 h 67"/>
                <a:gd name="T32" fmla="*/ 38 w 339"/>
                <a:gd name="T33" fmla="*/ 67 h 67"/>
                <a:gd name="T34" fmla="*/ 34 w 339"/>
                <a:gd name="T35" fmla="*/ 67 h 67"/>
                <a:gd name="T36" fmla="*/ 29 w 339"/>
                <a:gd name="T37" fmla="*/ 67 h 67"/>
                <a:gd name="T38" fmla="*/ 25 w 339"/>
                <a:gd name="T39" fmla="*/ 67 h 67"/>
                <a:gd name="T40" fmla="*/ 25 w 339"/>
                <a:gd name="T41" fmla="*/ 67 h 67"/>
                <a:gd name="T42" fmla="*/ 21 w 339"/>
                <a:gd name="T43" fmla="*/ 62 h 67"/>
                <a:gd name="T44" fmla="*/ 13 w 339"/>
                <a:gd name="T45" fmla="*/ 58 h 67"/>
                <a:gd name="T46" fmla="*/ 8 w 339"/>
                <a:gd name="T47" fmla="*/ 54 h 67"/>
                <a:gd name="T48" fmla="*/ 4 w 339"/>
                <a:gd name="T49" fmla="*/ 50 h 67"/>
                <a:gd name="T50" fmla="*/ 0 w 339"/>
                <a:gd name="T51" fmla="*/ 46 h 67"/>
                <a:gd name="T52" fmla="*/ 0 w 339"/>
                <a:gd name="T53" fmla="*/ 46 h 67"/>
                <a:gd name="T54" fmla="*/ 0 w 339"/>
                <a:gd name="T55" fmla="*/ 41 h 67"/>
                <a:gd name="T56" fmla="*/ 4 w 339"/>
                <a:gd name="T57" fmla="*/ 41 h 67"/>
                <a:gd name="T58" fmla="*/ 8 w 339"/>
                <a:gd name="T59" fmla="*/ 41 h 67"/>
                <a:gd name="T60" fmla="*/ 17 w 339"/>
                <a:gd name="T61" fmla="*/ 41 h 67"/>
                <a:gd name="T62" fmla="*/ 29 w 339"/>
                <a:gd name="T63" fmla="*/ 41 h 67"/>
                <a:gd name="T64" fmla="*/ 42 w 339"/>
                <a:gd name="T65" fmla="*/ 41 h 67"/>
                <a:gd name="T66" fmla="*/ 54 w 339"/>
                <a:gd name="T67" fmla="*/ 37 h 67"/>
                <a:gd name="T68" fmla="*/ 71 w 339"/>
                <a:gd name="T69" fmla="*/ 37 h 67"/>
                <a:gd name="T70" fmla="*/ 88 w 339"/>
                <a:gd name="T71" fmla="*/ 33 h 67"/>
                <a:gd name="T72" fmla="*/ 105 w 339"/>
                <a:gd name="T73" fmla="*/ 29 h 67"/>
                <a:gd name="T74" fmla="*/ 121 w 339"/>
                <a:gd name="T75" fmla="*/ 29 h 67"/>
                <a:gd name="T76" fmla="*/ 142 w 339"/>
                <a:gd name="T77" fmla="*/ 25 h 67"/>
                <a:gd name="T78" fmla="*/ 163 w 339"/>
                <a:gd name="T79" fmla="*/ 21 h 67"/>
                <a:gd name="T80" fmla="*/ 205 w 339"/>
                <a:gd name="T81" fmla="*/ 16 h 67"/>
                <a:gd name="T82" fmla="*/ 247 w 339"/>
                <a:gd name="T83" fmla="*/ 8 h 67"/>
                <a:gd name="T84" fmla="*/ 268 w 339"/>
                <a:gd name="T85" fmla="*/ 4 h 67"/>
                <a:gd name="T86" fmla="*/ 284 w 339"/>
                <a:gd name="T87" fmla="*/ 0 h 67"/>
                <a:gd name="T88" fmla="*/ 293 w 339"/>
                <a:gd name="T89" fmla="*/ 0 h 67"/>
                <a:gd name="T90" fmla="*/ 301 w 339"/>
                <a:gd name="T91" fmla="*/ 0 h 67"/>
                <a:gd name="T92" fmla="*/ 314 w 339"/>
                <a:gd name="T93" fmla="*/ 4 h 67"/>
                <a:gd name="T94" fmla="*/ 322 w 339"/>
                <a:gd name="T95" fmla="*/ 12 h 67"/>
                <a:gd name="T96" fmla="*/ 330 w 339"/>
                <a:gd name="T97" fmla="*/ 16 h 67"/>
                <a:gd name="T98" fmla="*/ 335 w 339"/>
                <a:gd name="T99" fmla="*/ 16 h 67"/>
                <a:gd name="T100" fmla="*/ 335 w 339"/>
                <a:gd name="T101" fmla="*/ 21 h 67"/>
                <a:gd name="T102" fmla="*/ 339 w 339"/>
                <a:gd name="T103" fmla="*/ 25 h 67"/>
                <a:gd name="T104" fmla="*/ 339 w 339"/>
                <a:gd name="T105" fmla="*/ 29 h 67"/>
                <a:gd name="T106" fmla="*/ 335 w 339"/>
                <a:gd name="T107" fmla="*/ 29 h 67"/>
                <a:gd name="T108" fmla="*/ 330 w 339"/>
                <a:gd name="T109" fmla="*/ 33 h 67"/>
                <a:gd name="T110" fmla="*/ 326 w 339"/>
                <a:gd name="T111" fmla="*/ 33 h 67"/>
                <a:gd name="T112" fmla="*/ 326 w 339"/>
                <a:gd name="T113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67">
                  <a:moveTo>
                    <a:pt x="326" y="33"/>
                  </a:moveTo>
                  <a:lnTo>
                    <a:pt x="314" y="37"/>
                  </a:lnTo>
                  <a:lnTo>
                    <a:pt x="305" y="37"/>
                  </a:lnTo>
                  <a:lnTo>
                    <a:pt x="297" y="33"/>
                  </a:lnTo>
                  <a:lnTo>
                    <a:pt x="276" y="33"/>
                  </a:lnTo>
                  <a:lnTo>
                    <a:pt x="255" y="33"/>
                  </a:lnTo>
                  <a:lnTo>
                    <a:pt x="238" y="37"/>
                  </a:lnTo>
                  <a:lnTo>
                    <a:pt x="222" y="37"/>
                  </a:lnTo>
                  <a:lnTo>
                    <a:pt x="205" y="41"/>
                  </a:lnTo>
                  <a:lnTo>
                    <a:pt x="184" y="41"/>
                  </a:lnTo>
                  <a:lnTo>
                    <a:pt x="134" y="50"/>
                  </a:lnTo>
                  <a:lnTo>
                    <a:pt x="84" y="58"/>
                  </a:lnTo>
                  <a:lnTo>
                    <a:pt x="71" y="62"/>
                  </a:lnTo>
                  <a:lnTo>
                    <a:pt x="63" y="62"/>
                  </a:lnTo>
                  <a:lnTo>
                    <a:pt x="54" y="62"/>
                  </a:lnTo>
                  <a:lnTo>
                    <a:pt x="46" y="67"/>
                  </a:lnTo>
                  <a:lnTo>
                    <a:pt x="38" y="67"/>
                  </a:lnTo>
                  <a:lnTo>
                    <a:pt x="34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1" y="62"/>
                  </a:lnTo>
                  <a:lnTo>
                    <a:pt x="13" y="58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8" y="41"/>
                  </a:lnTo>
                  <a:lnTo>
                    <a:pt x="17" y="41"/>
                  </a:lnTo>
                  <a:lnTo>
                    <a:pt x="29" y="41"/>
                  </a:lnTo>
                  <a:lnTo>
                    <a:pt x="42" y="41"/>
                  </a:lnTo>
                  <a:lnTo>
                    <a:pt x="54" y="37"/>
                  </a:lnTo>
                  <a:lnTo>
                    <a:pt x="71" y="37"/>
                  </a:lnTo>
                  <a:lnTo>
                    <a:pt x="88" y="33"/>
                  </a:lnTo>
                  <a:lnTo>
                    <a:pt x="105" y="29"/>
                  </a:lnTo>
                  <a:lnTo>
                    <a:pt x="121" y="29"/>
                  </a:lnTo>
                  <a:lnTo>
                    <a:pt x="142" y="25"/>
                  </a:lnTo>
                  <a:lnTo>
                    <a:pt x="163" y="21"/>
                  </a:lnTo>
                  <a:lnTo>
                    <a:pt x="205" y="16"/>
                  </a:lnTo>
                  <a:lnTo>
                    <a:pt x="247" y="8"/>
                  </a:lnTo>
                  <a:lnTo>
                    <a:pt x="268" y="4"/>
                  </a:lnTo>
                  <a:lnTo>
                    <a:pt x="284" y="0"/>
                  </a:lnTo>
                  <a:lnTo>
                    <a:pt x="293" y="0"/>
                  </a:lnTo>
                  <a:lnTo>
                    <a:pt x="301" y="0"/>
                  </a:lnTo>
                  <a:lnTo>
                    <a:pt x="314" y="4"/>
                  </a:lnTo>
                  <a:lnTo>
                    <a:pt x="322" y="12"/>
                  </a:lnTo>
                  <a:lnTo>
                    <a:pt x="330" y="16"/>
                  </a:lnTo>
                  <a:lnTo>
                    <a:pt x="335" y="16"/>
                  </a:lnTo>
                  <a:lnTo>
                    <a:pt x="335" y="21"/>
                  </a:lnTo>
                  <a:lnTo>
                    <a:pt x="339" y="25"/>
                  </a:lnTo>
                  <a:lnTo>
                    <a:pt x="339" y="29"/>
                  </a:lnTo>
                  <a:lnTo>
                    <a:pt x="335" y="29"/>
                  </a:lnTo>
                  <a:lnTo>
                    <a:pt x="330" y="33"/>
                  </a:lnTo>
                  <a:lnTo>
                    <a:pt x="326" y="33"/>
                  </a:lnTo>
                  <a:lnTo>
                    <a:pt x="326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4323331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E02F2E3-F5B2-4782-9B8E-A31EED75EED1}"/>
              </a:ext>
            </a:extLst>
          </p:cNvPr>
          <p:cNvGrpSpPr/>
          <p:nvPr/>
        </p:nvGrpSpPr>
        <p:grpSpPr>
          <a:xfrm>
            <a:off x="3171191" y="2179946"/>
            <a:ext cx="2277109" cy="2214247"/>
            <a:chOff x="3348991" y="26805246"/>
            <a:chExt cx="2277109" cy="2214247"/>
          </a:xfrm>
        </p:grpSpPr>
        <p:sp>
          <p:nvSpPr>
            <p:cNvPr id="3" name="Freeform 121">
              <a:extLst>
                <a:ext uri="{FF2B5EF4-FFF2-40B4-BE49-F238E27FC236}">
                  <a16:creationId xmlns:a16="http://schemas.microsoft.com/office/drawing/2014/main" id="{8618DC33-ADBF-4025-A290-1D7DA7089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4" y="27266256"/>
              <a:ext cx="467997" cy="384177"/>
            </a:xfrm>
            <a:custGeom>
              <a:avLst/>
              <a:gdLst>
                <a:gd name="T0" fmla="*/ 37 w 67"/>
                <a:gd name="T1" fmla="*/ 0 h 55"/>
                <a:gd name="T2" fmla="*/ 42 w 67"/>
                <a:gd name="T3" fmla="*/ 5 h 55"/>
                <a:gd name="T4" fmla="*/ 50 w 67"/>
                <a:gd name="T5" fmla="*/ 9 h 55"/>
                <a:gd name="T6" fmla="*/ 54 w 67"/>
                <a:gd name="T7" fmla="*/ 9 h 55"/>
                <a:gd name="T8" fmla="*/ 58 w 67"/>
                <a:gd name="T9" fmla="*/ 13 h 55"/>
                <a:gd name="T10" fmla="*/ 63 w 67"/>
                <a:gd name="T11" fmla="*/ 17 h 55"/>
                <a:gd name="T12" fmla="*/ 63 w 67"/>
                <a:gd name="T13" fmla="*/ 21 h 55"/>
                <a:gd name="T14" fmla="*/ 67 w 67"/>
                <a:gd name="T15" fmla="*/ 34 h 55"/>
                <a:gd name="T16" fmla="*/ 67 w 67"/>
                <a:gd name="T17" fmla="*/ 38 h 55"/>
                <a:gd name="T18" fmla="*/ 63 w 67"/>
                <a:gd name="T19" fmla="*/ 42 h 55"/>
                <a:gd name="T20" fmla="*/ 63 w 67"/>
                <a:gd name="T21" fmla="*/ 46 h 55"/>
                <a:gd name="T22" fmla="*/ 63 w 67"/>
                <a:gd name="T23" fmla="*/ 51 h 55"/>
                <a:gd name="T24" fmla="*/ 63 w 67"/>
                <a:gd name="T25" fmla="*/ 51 h 55"/>
                <a:gd name="T26" fmla="*/ 58 w 67"/>
                <a:gd name="T27" fmla="*/ 55 h 55"/>
                <a:gd name="T28" fmla="*/ 54 w 67"/>
                <a:gd name="T29" fmla="*/ 55 h 55"/>
                <a:gd name="T30" fmla="*/ 46 w 67"/>
                <a:gd name="T31" fmla="*/ 55 h 55"/>
                <a:gd name="T32" fmla="*/ 42 w 67"/>
                <a:gd name="T33" fmla="*/ 51 h 55"/>
                <a:gd name="T34" fmla="*/ 33 w 67"/>
                <a:gd name="T35" fmla="*/ 42 h 55"/>
                <a:gd name="T36" fmla="*/ 21 w 67"/>
                <a:gd name="T37" fmla="*/ 30 h 55"/>
                <a:gd name="T38" fmla="*/ 12 w 67"/>
                <a:gd name="T39" fmla="*/ 21 h 55"/>
                <a:gd name="T40" fmla="*/ 8 w 67"/>
                <a:gd name="T41" fmla="*/ 13 h 55"/>
                <a:gd name="T42" fmla="*/ 4 w 67"/>
                <a:gd name="T43" fmla="*/ 9 h 55"/>
                <a:gd name="T44" fmla="*/ 0 w 67"/>
                <a:gd name="T45" fmla="*/ 5 h 55"/>
                <a:gd name="T46" fmla="*/ 4 w 67"/>
                <a:gd name="T47" fmla="*/ 5 h 55"/>
                <a:gd name="T48" fmla="*/ 4 w 67"/>
                <a:gd name="T49" fmla="*/ 0 h 55"/>
                <a:gd name="T50" fmla="*/ 8 w 67"/>
                <a:gd name="T51" fmla="*/ 0 h 55"/>
                <a:gd name="T52" fmla="*/ 12 w 67"/>
                <a:gd name="T53" fmla="*/ 0 h 55"/>
                <a:gd name="T54" fmla="*/ 21 w 67"/>
                <a:gd name="T55" fmla="*/ 0 h 55"/>
                <a:gd name="T56" fmla="*/ 37 w 67"/>
                <a:gd name="T57" fmla="*/ 0 h 55"/>
                <a:gd name="T58" fmla="*/ 37 w 67"/>
                <a:gd name="T5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55">
                  <a:moveTo>
                    <a:pt x="37" y="0"/>
                  </a:moveTo>
                  <a:lnTo>
                    <a:pt x="42" y="5"/>
                  </a:lnTo>
                  <a:lnTo>
                    <a:pt x="50" y="9"/>
                  </a:lnTo>
                  <a:lnTo>
                    <a:pt x="54" y="9"/>
                  </a:lnTo>
                  <a:lnTo>
                    <a:pt x="58" y="13"/>
                  </a:lnTo>
                  <a:lnTo>
                    <a:pt x="63" y="17"/>
                  </a:lnTo>
                  <a:lnTo>
                    <a:pt x="63" y="21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58" y="55"/>
                  </a:lnTo>
                  <a:lnTo>
                    <a:pt x="54" y="55"/>
                  </a:lnTo>
                  <a:lnTo>
                    <a:pt x="46" y="55"/>
                  </a:lnTo>
                  <a:lnTo>
                    <a:pt x="42" y="51"/>
                  </a:lnTo>
                  <a:lnTo>
                    <a:pt x="33" y="42"/>
                  </a:lnTo>
                  <a:lnTo>
                    <a:pt x="21" y="30"/>
                  </a:lnTo>
                  <a:lnTo>
                    <a:pt x="12" y="21"/>
                  </a:lnTo>
                  <a:lnTo>
                    <a:pt x="8" y="13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37" y="0"/>
                  </a:lnTo>
                  <a:lnTo>
                    <a:pt x="37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2">
              <a:extLst>
                <a:ext uri="{FF2B5EF4-FFF2-40B4-BE49-F238E27FC236}">
                  <a16:creationId xmlns:a16="http://schemas.microsoft.com/office/drawing/2014/main" id="{72C16FA2-EA22-412C-9671-227726FCE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353" y="27329123"/>
              <a:ext cx="1138557" cy="754380"/>
            </a:xfrm>
            <a:custGeom>
              <a:avLst/>
              <a:gdLst>
                <a:gd name="T0" fmla="*/ 146 w 163"/>
                <a:gd name="T1" fmla="*/ 12 h 108"/>
                <a:gd name="T2" fmla="*/ 154 w 163"/>
                <a:gd name="T3" fmla="*/ 12 h 108"/>
                <a:gd name="T4" fmla="*/ 159 w 163"/>
                <a:gd name="T5" fmla="*/ 17 h 108"/>
                <a:gd name="T6" fmla="*/ 163 w 163"/>
                <a:gd name="T7" fmla="*/ 21 h 108"/>
                <a:gd name="T8" fmla="*/ 163 w 163"/>
                <a:gd name="T9" fmla="*/ 25 h 108"/>
                <a:gd name="T10" fmla="*/ 159 w 163"/>
                <a:gd name="T11" fmla="*/ 29 h 108"/>
                <a:gd name="T12" fmla="*/ 159 w 163"/>
                <a:gd name="T13" fmla="*/ 33 h 108"/>
                <a:gd name="T14" fmla="*/ 154 w 163"/>
                <a:gd name="T15" fmla="*/ 33 h 108"/>
                <a:gd name="T16" fmla="*/ 150 w 163"/>
                <a:gd name="T17" fmla="*/ 37 h 108"/>
                <a:gd name="T18" fmla="*/ 150 w 163"/>
                <a:gd name="T19" fmla="*/ 42 h 108"/>
                <a:gd name="T20" fmla="*/ 146 w 163"/>
                <a:gd name="T21" fmla="*/ 46 h 108"/>
                <a:gd name="T22" fmla="*/ 146 w 163"/>
                <a:gd name="T23" fmla="*/ 54 h 108"/>
                <a:gd name="T24" fmla="*/ 142 w 163"/>
                <a:gd name="T25" fmla="*/ 62 h 108"/>
                <a:gd name="T26" fmla="*/ 142 w 163"/>
                <a:gd name="T27" fmla="*/ 75 h 108"/>
                <a:gd name="T28" fmla="*/ 138 w 163"/>
                <a:gd name="T29" fmla="*/ 88 h 108"/>
                <a:gd name="T30" fmla="*/ 133 w 163"/>
                <a:gd name="T31" fmla="*/ 108 h 108"/>
                <a:gd name="T32" fmla="*/ 108 w 163"/>
                <a:gd name="T33" fmla="*/ 108 h 108"/>
                <a:gd name="T34" fmla="*/ 108 w 163"/>
                <a:gd name="T35" fmla="*/ 100 h 108"/>
                <a:gd name="T36" fmla="*/ 108 w 163"/>
                <a:gd name="T37" fmla="*/ 92 h 108"/>
                <a:gd name="T38" fmla="*/ 113 w 163"/>
                <a:gd name="T39" fmla="*/ 79 h 108"/>
                <a:gd name="T40" fmla="*/ 117 w 163"/>
                <a:gd name="T41" fmla="*/ 62 h 108"/>
                <a:gd name="T42" fmla="*/ 117 w 163"/>
                <a:gd name="T43" fmla="*/ 50 h 108"/>
                <a:gd name="T44" fmla="*/ 117 w 163"/>
                <a:gd name="T45" fmla="*/ 42 h 108"/>
                <a:gd name="T46" fmla="*/ 121 w 163"/>
                <a:gd name="T47" fmla="*/ 33 h 108"/>
                <a:gd name="T48" fmla="*/ 121 w 163"/>
                <a:gd name="T49" fmla="*/ 33 h 108"/>
                <a:gd name="T50" fmla="*/ 117 w 163"/>
                <a:gd name="T51" fmla="*/ 33 h 108"/>
                <a:gd name="T52" fmla="*/ 108 w 163"/>
                <a:gd name="T53" fmla="*/ 33 h 108"/>
                <a:gd name="T54" fmla="*/ 100 w 163"/>
                <a:gd name="T55" fmla="*/ 33 h 108"/>
                <a:gd name="T56" fmla="*/ 92 w 163"/>
                <a:gd name="T57" fmla="*/ 33 h 108"/>
                <a:gd name="T58" fmla="*/ 83 w 163"/>
                <a:gd name="T59" fmla="*/ 33 h 108"/>
                <a:gd name="T60" fmla="*/ 79 w 163"/>
                <a:gd name="T61" fmla="*/ 37 h 108"/>
                <a:gd name="T62" fmla="*/ 67 w 163"/>
                <a:gd name="T63" fmla="*/ 37 h 108"/>
                <a:gd name="T64" fmla="*/ 54 w 163"/>
                <a:gd name="T65" fmla="*/ 42 h 108"/>
                <a:gd name="T66" fmla="*/ 41 w 163"/>
                <a:gd name="T67" fmla="*/ 46 h 108"/>
                <a:gd name="T68" fmla="*/ 33 w 163"/>
                <a:gd name="T69" fmla="*/ 46 h 108"/>
                <a:gd name="T70" fmla="*/ 25 w 163"/>
                <a:gd name="T71" fmla="*/ 50 h 108"/>
                <a:gd name="T72" fmla="*/ 21 w 163"/>
                <a:gd name="T73" fmla="*/ 50 h 108"/>
                <a:gd name="T74" fmla="*/ 16 w 163"/>
                <a:gd name="T75" fmla="*/ 46 h 108"/>
                <a:gd name="T76" fmla="*/ 8 w 163"/>
                <a:gd name="T77" fmla="*/ 42 h 108"/>
                <a:gd name="T78" fmla="*/ 0 w 163"/>
                <a:gd name="T79" fmla="*/ 37 h 108"/>
                <a:gd name="T80" fmla="*/ 0 w 163"/>
                <a:gd name="T81" fmla="*/ 37 h 108"/>
                <a:gd name="T82" fmla="*/ 0 w 163"/>
                <a:gd name="T83" fmla="*/ 33 h 108"/>
                <a:gd name="T84" fmla="*/ 0 w 163"/>
                <a:gd name="T85" fmla="*/ 33 h 108"/>
                <a:gd name="T86" fmla="*/ 0 w 163"/>
                <a:gd name="T87" fmla="*/ 29 h 108"/>
                <a:gd name="T88" fmla="*/ 4 w 163"/>
                <a:gd name="T89" fmla="*/ 29 h 108"/>
                <a:gd name="T90" fmla="*/ 8 w 163"/>
                <a:gd name="T91" fmla="*/ 29 h 108"/>
                <a:gd name="T92" fmla="*/ 21 w 163"/>
                <a:gd name="T93" fmla="*/ 25 h 108"/>
                <a:gd name="T94" fmla="*/ 33 w 163"/>
                <a:gd name="T95" fmla="*/ 25 h 108"/>
                <a:gd name="T96" fmla="*/ 41 w 163"/>
                <a:gd name="T97" fmla="*/ 25 h 108"/>
                <a:gd name="T98" fmla="*/ 50 w 163"/>
                <a:gd name="T99" fmla="*/ 21 h 108"/>
                <a:gd name="T100" fmla="*/ 62 w 163"/>
                <a:gd name="T101" fmla="*/ 17 h 108"/>
                <a:gd name="T102" fmla="*/ 79 w 163"/>
                <a:gd name="T103" fmla="*/ 17 h 108"/>
                <a:gd name="T104" fmla="*/ 92 w 163"/>
                <a:gd name="T105" fmla="*/ 12 h 108"/>
                <a:gd name="T106" fmla="*/ 100 w 163"/>
                <a:gd name="T107" fmla="*/ 12 h 108"/>
                <a:gd name="T108" fmla="*/ 108 w 163"/>
                <a:gd name="T109" fmla="*/ 8 h 108"/>
                <a:gd name="T110" fmla="*/ 117 w 163"/>
                <a:gd name="T111" fmla="*/ 8 h 108"/>
                <a:gd name="T112" fmla="*/ 121 w 163"/>
                <a:gd name="T113" fmla="*/ 4 h 108"/>
                <a:gd name="T114" fmla="*/ 125 w 163"/>
                <a:gd name="T115" fmla="*/ 0 h 108"/>
                <a:gd name="T116" fmla="*/ 129 w 163"/>
                <a:gd name="T117" fmla="*/ 4 h 108"/>
                <a:gd name="T118" fmla="*/ 133 w 163"/>
                <a:gd name="T119" fmla="*/ 4 h 108"/>
                <a:gd name="T120" fmla="*/ 142 w 163"/>
                <a:gd name="T121" fmla="*/ 8 h 108"/>
                <a:gd name="T122" fmla="*/ 146 w 163"/>
                <a:gd name="T123" fmla="*/ 12 h 108"/>
                <a:gd name="T124" fmla="*/ 146 w 163"/>
                <a:gd name="T125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" h="108">
                  <a:moveTo>
                    <a:pt x="146" y="12"/>
                  </a:moveTo>
                  <a:lnTo>
                    <a:pt x="154" y="12"/>
                  </a:lnTo>
                  <a:lnTo>
                    <a:pt x="159" y="17"/>
                  </a:lnTo>
                  <a:lnTo>
                    <a:pt x="163" y="21"/>
                  </a:lnTo>
                  <a:lnTo>
                    <a:pt x="163" y="25"/>
                  </a:lnTo>
                  <a:lnTo>
                    <a:pt x="159" y="29"/>
                  </a:lnTo>
                  <a:lnTo>
                    <a:pt x="159" y="33"/>
                  </a:lnTo>
                  <a:lnTo>
                    <a:pt x="154" y="33"/>
                  </a:lnTo>
                  <a:lnTo>
                    <a:pt x="150" y="37"/>
                  </a:lnTo>
                  <a:lnTo>
                    <a:pt x="150" y="42"/>
                  </a:lnTo>
                  <a:lnTo>
                    <a:pt x="146" y="46"/>
                  </a:lnTo>
                  <a:lnTo>
                    <a:pt x="146" y="54"/>
                  </a:lnTo>
                  <a:lnTo>
                    <a:pt x="142" y="62"/>
                  </a:lnTo>
                  <a:lnTo>
                    <a:pt x="142" y="75"/>
                  </a:lnTo>
                  <a:lnTo>
                    <a:pt x="138" y="88"/>
                  </a:lnTo>
                  <a:lnTo>
                    <a:pt x="133" y="108"/>
                  </a:lnTo>
                  <a:lnTo>
                    <a:pt x="108" y="108"/>
                  </a:lnTo>
                  <a:lnTo>
                    <a:pt x="108" y="100"/>
                  </a:lnTo>
                  <a:lnTo>
                    <a:pt x="108" y="92"/>
                  </a:lnTo>
                  <a:lnTo>
                    <a:pt x="113" y="79"/>
                  </a:lnTo>
                  <a:lnTo>
                    <a:pt x="117" y="62"/>
                  </a:lnTo>
                  <a:lnTo>
                    <a:pt x="117" y="50"/>
                  </a:lnTo>
                  <a:lnTo>
                    <a:pt x="117" y="42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17" y="33"/>
                  </a:lnTo>
                  <a:lnTo>
                    <a:pt x="108" y="33"/>
                  </a:lnTo>
                  <a:lnTo>
                    <a:pt x="100" y="33"/>
                  </a:lnTo>
                  <a:lnTo>
                    <a:pt x="92" y="33"/>
                  </a:lnTo>
                  <a:lnTo>
                    <a:pt x="83" y="33"/>
                  </a:lnTo>
                  <a:lnTo>
                    <a:pt x="79" y="37"/>
                  </a:lnTo>
                  <a:lnTo>
                    <a:pt x="67" y="37"/>
                  </a:lnTo>
                  <a:lnTo>
                    <a:pt x="54" y="42"/>
                  </a:lnTo>
                  <a:lnTo>
                    <a:pt x="41" y="46"/>
                  </a:lnTo>
                  <a:lnTo>
                    <a:pt x="33" y="46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6" y="46"/>
                  </a:lnTo>
                  <a:lnTo>
                    <a:pt x="8" y="4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21" y="25"/>
                  </a:lnTo>
                  <a:lnTo>
                    <a:pt x="33" y="25"/>
                  </a:lnTo>
                  <a:lnTo>
                    <a:pt x="41" y="25"/>
                  </a:lnTo>
                  <a:lnTo>
                    <a:pt x="50" y="21"/>
                  </a:lnTo>
                  <a:lnTo>
                    <a:pt x="62" y="17"/>
                  </a:lnTo>
                  <a:lnTo>
                    <a:pt x="79" y="17"/>
                  </a:lnTo>
                  <a:lnTo>
                    <a:pt x="92" y="12"/>
                  </a:lnTo>
                  <a:lnTo>
                    <a:pt x="100" y="12"/>
                  </a:lnTo>
                  <a:lnTo>
                    <a:pt x="108" y="8"/>
                  </a:lnTo>
                  <a:lnTo>
                    <a:pt x="117" y="8"/>
                  </a:lnTo>
                  <a:lnTo>
                    <a:pt x="121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3" y="4"/>
                  </a:lnTo>
                  <a:lnTo>
                    <a:pt x="142" y="8"/>
                  </a:lnTo>
                  <a:lnTo>
                    <a:pt x="146" y="12"/>
                  </a:lnTo>
                  <a:lnTo>
                    <a:pt x="146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3">
              <a:extLst>
                <a:ext uri="{FF2B5EF4-FFF2-40B4-BE49-F238E27FC236}">
                  <a16:creationId xmlns:a16="http://schemas.microsoft.com/office/drawing/2014/main" id="{82F759DB-CA4B-45B7-9282-3925F959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121" y="26805246"/>
              <a:ext cx="998857" cy="2214247"/>
            </a:xfrm>
            <a:custGeom>
              <a:avLst/>
              <a:gdLst>
                <a:gd name="T0" fmla="*/ 109 w 143"/>
                <a:gd name="T1" fmla="*/ 229 h 317"/>
                <a:gd name="T2" fmla="*/ 92 w 143"/>
                <a:gd name="T3" fmla="*/ 259 h 317"/>
                <a:gd name="T4" fmla="*/ 67 w 143"/>
                <a:gd name="T5" fmla="*/ 284 h 317"/>
                <a:gd name="T6" fmla="*/ 42 w 143"/>
                <a:gd name="T7" fmla="*/ 305 h 317"/>
                <a:gd name="T8" fmla="*/ 17 w 143"/>
                <a:gd name="T9" fmla="*/ 317 h 317"/>
                <a:gd name="T10" fmla="*/ 5 w 143"/>
                <a:gd name="T11" fmla="*/ 317 h 317"/>
                <a:gd name="T12" fmla="*/ 0 w 143"/>
                <a:gd name="T13" fmla="*/ 313 h 317"/>
                <a:gd name="T14" fmla="*/ 9 w 143"/>
                <a:gd name="T15" fmla="*/ 305 h 317"/>
                <a:gd name="T16" fmla="*/ 26 w 143"/>
                <a:gd name="T17" fmla="*/ 292 h 317"/>
                <a:gd name="T18" fmla="*/ 42 w 143"/>
                <a:gd name="T19" fmla="*/ 275 h 317"/>
                <a:gd name="T20" fmla="*/ 63 w 143"/>
                <a:gd name="T21" fmla="*/ 254 h 317"/>
                <a:gd name="T22" fmla="*/ 80 w 143"/>
                <a:gd name="T23" fmla="*/ 229 h 317"/>
                <a:gd name="T24" fmla="*/ 92 w 143"/>
                <a:gd name="T25" fmla="*/ 200 h 317"/>
                <a:gd name="T26" fmla="*/ 101 w 143"/>
                <a:gd name="T27" fmla="*/ 163 h 317"/>
                <a:gd name="T28" fmla="*/ 105 w 143"/>
                <a:gd name="T29" fmla="*/ 112 h 317"/>
                <a:gd name="T30" fmla="*/ 105 w 143"/>
                <a:gd name="T31" fmla="*/ 71 h 317"/>
                <a:gd name="T32" fmla="*/ 105 w 143"/>
                <a:gd name="T33" fmla="*/ 37 h 317"/>
                <a:gd name="T34" fmla="*/ 101 w 143"/>
                <a:gd name="T35" fmla="*/ 16 h 317"/>
                <a:gd name="T36" fmla="*/ 97 w 143"/>
                <a:gd name="T37" fmla="*/ 8 h 317"/>
                <a:gd name="T38" fmla="*/ 97 w 143"/>
                <a:gd name="T39" fmla="*/ 4 h 317"/>
                <a:gd name="T40" fmla="*/ 105 w 143"/>
                <a:gd name="T41" fmla="*/ 0 h 317"/>
                <a:gd name="T42" fmla="*/ 113 w 143"/>
                <a:gd name="T43" fmla="*/ 0 h 317"/>
                <a:gd name="T44" fmla="*/ 126 w 143"/>
                <a:gd name="T45" fmla="*/ 4 h 317"/>
                <a:gd name="T46" fmla="*/ 138 w 143"/>
                <a:gd name="T47" fmla="*/ 12 h 317"/>
                <a:gd name="T48" fmla="*/ 143 w 143"/>
                <a:gd name="T49" fmla="*/ 21 h 317"/>
                <a:gd name="T50" fmla="*/ 138 w 143"/>
                <a:gd name="T51" fmla="*/ 37 h 317"/>
                <a:gd name="T52" fmla="*/ 138 w 143"/>
                <a:gd name="T53" fmla="*/ 58 h 317"/>
                <a:gd name="T54" fmla="*/ 138 w 143"/>
                <a:gd name="T55" fmla="*/ 83 h 317"/>
                <a:gd name="T56" fmla="*/ 134 w 143"/>
                <a:gd name="T57" fmla="*/ 117 h 317"/>
                <a:gd name="T58" fmla="*/ 130 w 143"/>
                <a:gd name="T59" fmla="*/ 158 h 317"/>
                <a:gd name="T60" fmla="*/ 122 w 143"/>
                <a:gd name="T61" fmla="*/ 196 h 317"/>
                <a:gd name="T62" fmla="*/ 118 w 143"/>
                <a:gd name="T63" fmla="*/ 21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317">
                  <a:moveTo>
                    <a:pt x="118" y="213"/>
                  </a:moveTo>
                  <a:lnTo>
                    <a:pt x="109" y="229"/>
                  </a:lnTo>
                  <a:lnTo>
                    <a:pt x="101" y="246"/>
                  </a:lnTo>
                  <a:lnTo>
                    <a:pt x="92" y="259"/>
                  </a:lnTo>
                  <a:lnTo>
                    <a:pt x="80" y="271"/>
                  </a:lnTo>
                  <a:lnTo>
                    <a:pt x="67" y="284"/>
                  </a:lnTo>
                  <a:lnTo>
                    <a:pt x="55" y="296"/>
                  </a:lnTo>
                  <a:lnTo>
                    <a:pt x="42" y="305"/>
                  </a:lnTo>
                  <a:lnTo>
                    <a:pt x="30" y="313"/>
                  </a:lnTo>
                  <a:lnTo>
                    <a:pt x="17" y="317"/>
                  </a:lnTo>
                  <a:lnTo>
                    <a:pt x="9" y="317"/>
                  </a:lnTo>
                  <a:lnTo>
                    <a:pt x="5" y="317"/>
                  </a:lnTo>
                  <a:lnTo>
                    <a:pt x="0" y="317"/>
                  </a:lnTo>
                  <a:lnTo>
                    <a:pt x="0" y="313"/>
                  </a:lnTo>
                  <a:lnTo>
                    <a:pt x="5" y="309"/>
                  </a:lnTo>
                  <a:lnTo>
                    <a:pt x="9" y="305"/>
                  </a:lnTo>
                  <a:lnTo>
                    <a:pt x="17" y="300"/>
                  </a:lnTo>
                  <a:lnTo>
                    <a:pt x="26" y="292"/>
                  </a:lnTo>
                  <a:lnTo>
                    <a:pt x="34" y="288"/>
                  </a:lnTo>
                  <a:lnTo>
                    <a:pt x="42" y="275"/>
                  </a:lnTo>
                  <a:lnTo>
                    <a:pt x="55" y="267"/>
                  </a:lnTo>
                  <a:lnTo>
                    <a:pt x="63" y="254"/>
                  </a:lnTo>
                  <a:lnTo>
                    <a:pt x="72" y="242"/>
                  </a:lnTo>
                  <a:lnTo>
                    <a:pt x="80" y="229"/>
                  </a:lnTo>
                  <a:lnTo>
                    <a:pt x="88" y="217"/>
                  </a:lnTo>
                  <a:lnTo>
                    <a:pt x="92" y="200"/>
                  </a:lnTo>
                  <a:lnTo>
                    <a:pt x="97" y="183"/>
                  </a:lnTo>
                  <a:lnTo>
                    <a:pt x="101" y="163"/>
                  </a:lnTo>
                  <a:lnTo>
                    <a:pt x="101" y="137"/>
                  </a:lnTo>
                  <a:lnTo>
                    <a:pt x="105" y="112"/>
                  </a:lnTo>
                  <a:lnTo>
                    <a:pt x="105" y="92"/>
                  </a:lnTo>
                  <a:lnTo>
                    <a:pt x="105" y="71"/>
                  </a:lnTo>
                  <a:lnTo>
                    <a:pt x="105" y="54"/>
                  </a:lnTo>
                  <a:lnTo>
                    <a:pt x="105" y="37"/>
                  </a:lnTo>
                  <a:lnTo>
                    <a:pt x="105" y="29"/>
                  </a:lnTo>
                  <a:lnTo>
                    <a:pt x="101" y="16"/>
                  </a:lnTo>
                  <a:lnTo>
                    <a:pt x="97" y="12"/>
                  </a:lnTo>
                  <a:lnTo>
                    <a:pt x="97" y="8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4" y="8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43" y="21"/>
                  </a:lnTo>
                  <a:lnTo>
                    <a:pt x="138" y="33"/>
                  </a:lnTo>
                  <a:lnTo>
                    <a:pt x="138" y="37"/>
                  </a:lnTo>
                  <a:lnTo>
                    <a:pt x="138" y="46"/>
                  </a:lnTo>
                  <a:lnTo>
                    <a:pt x="138" y="58"/>
                  </a:lnTo>
                  <a:lnTo>
                    <a:pt x="138" y="71"/>
                  </a:lnTo>
                  <a:lnTo>
                    <a:pt x="138" y="83"/>
                  </a:lnTo>
                  <a:lnTo>
                    <a:pt x="138" y="100"/>
                  </a:lnTo>
                  <a:lnTo>
                    <a:pt x="134" y="117"/>
                  </a:lnTo>
                  <a:lnTo>
                    <a:pt x="134" y="137"/>
                  </a:lnTo>
                  <a:lnTo>
                    <a:pt x="130" y="158"/>
                  </a:lnTo>
                  <a:lnTo>
                    <a:pt x="126" y="175"/>
                  </a:lnTo>
                  <a:lnTo>
                    <a:pt x="122" y="196"/>
                  </a:lnTo>
                  <a:lnTo>
                    <a:pt x="118" y="213"/>
                  </a:lnTo>
                  <a:lnTo>
                    <a:pt x="118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4">
              <a:extLst>
                <a:ext uri="{FF2B5EF4-FFF2-40B4-BE49-F238E27FC236}">
                  <a16:creationId xmlns:a16="http://schemas.microsoft.com/office/drawing/2014/main" id="{1A6A5924-933D-4069-923E-D8F5A72E3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731" y="27880936"/>
              <a:ext cx="1634489" cy="349250"/>
            </a:xfrm>
            <a:custGeom>
              <a:avLst/>
              <a:gdLst>
                <a:gd name="T0" fmla="*/ 8 w 234"/>
                <a:gd name="T1" fmla="*/ 46 h 50"/>
                <a:gd name="T2" fmla="*/ 4 w 234"/>
                <a:gd name="T3" fmla="*/ 42 h 50"/>
                <a:gd name="T4" fmla="*/ 0 w 234"/>
                <a:gd name="T5" fmla="*/ 38 h 50"/>
                <a:gd name="T6" fmla="*/ 0 w 234"/>
                <a:gd name="T7" fmla="*/ 34 h 50"/>
                <a:gd name="T8" fmla="*/ 0 w 234"/>
                <a:gd name="T9" fmla="*/ 34 h 50"/>
                <a:gd name="T10" fmla="*/ 4 w 234"/>
                <a:gd name="T11" fmla="*/ 29 h 50"/>
                <a:gd name="T12" fmla="*/ 4 w 234"/>
                <a:gd name="T13" fmla="*/ 29 h 50"/>
                <a:gd name="T14" fmla="*/ 8 w 234"/>
                <a:gd name="T15" fmla="*/ 29 h 50"/>
                <a:gd name="T16" fmla="*/ 12 w 234"/>
                <a:gd name="T17" fmla="*/ 29 h 50"/>
                <a:gd name="T18" fmla="*/ 16 w 234"/>
                <a:gd name="T19" fmla="*/ 29 h 50"/>
                <a:gd name="T20" fmla="*/ 20 w 234"/>
                <a:gd name="T21" fmla="*/ 25 h 50"/>
                <a:gd name="T22" fmla="*/ 29 w 234"/>
                <a:gd name="T23" fmla="*/ 25 h 50"/>
                <a:gd name="T24" fmla="*/ 37 w 234"/>
                <a:gd name="T25" fmla="*/ 25 h 50"/>
                <a:gd name="T26" fmla="*/ 46 w 234"/>
                <a:gd name="T27" fmla="*/ 25 h 50"/>
                <a:gd name="T28" fmla="*/ 54 w 234"/>
                <a:gd name="T29" fmla="*/ 25 h 50"/>
                <a:gd name="T30" fmla="*/ 66 w 234"/>
                <a:gd name="T31" fmla="*/ 21 h 50"/>
                <a:gd name="T32" fmla="*/ 79 w 234"/>
                <a:gd name="T33" fmla="*/ 21 h 50"/>
                <a:gd name="T34" fmla="*/ 104 w 234"/>
                <a:gd name="T35" fmla="*/ 17 h 50"/>
                <a:gd name="T36" fmla="*/ 125 w 234"/>
                <a:gd name="T37" fmla="*/ 13 h 50"/>
                <a:gd name="T38" fmla="*/ 142 w 234"/>
                <a:gd name="T39" fmla="*/ 9 h 50"/>
                <a:gd name="T40" fmla="*/ 158 w 234"/>
                <a:gd name="T41" fmla="*/ 9 h 50"/>
                <a:gd name="T42" fmla="*/ 171 w 234"/>
                <a:gd name="T43" fmla="*/ 4 h 50"/>
                <a:gd name="T44" fmla="*/ 184 w 234"/>
                <a:gd name="T45" fmla="*/ 0 h 50"/>
                <a:gd name="T46" fmla="*/ 192 w 234"/>
                <a:gd name="T47" fmla="*/ 0 h 50"/>
                <a:gd name="T48" fmla="*/ 200 w 234"/>
                <a:gd name="T49" fmla="*/ 0 h 50"/>
                <a:gd name="T50" fmla="*/ 209 w 234"/>
                <a:gd name="T51" fmla="*/ 0 h 50"/>
                <a:gd name="T52" fmla="*/ 217 w 234"/>
                <a:gd name="T53" fmla="*/ 4 h 50"/>
                <a:gd name="T54" fmla="*/ 221 w 234"/>
                <a:gd name="T55" fmla="*/ 4 h 50"/>
                <a:gd name="T56" fmla="*/ 225 w 234"/>
                <a:gd name="T57" fmla="*/ 9 h 50"/>
                <a:gd name="T58" fmla="*/ 230 w 234"/>
                <a:gd name="T59" fmla="*/ 17 h 50"/>
                <a:gd name="T60" fmla="*/ 234 w 234"/>
                <a:gd name="T61" fmla="*/ 21 h 50"/>
                <a:gd name="T62" fmla="*/ 234 w 234"/>
                <a:gd name="T63" fmla="*/ 21 h 50"/>
                <a:gd name="T64" fmla="*/ 234 w 234"/>
                <a:gd name="T65" fmla="*/ 25 h 50"/>
                <a:gd name="T66" fmla="*/ 230 w 234"/>
                <a:gd name="T67" fmla="*/ 29 h 50"/>
                <a:gd name="T68" fmla="*/ 225 w 234"/>
                <a:gd name="T69" fmla="*/ 29 h 50"/>
                <a:gd name="T70" fmla="*/ 213 w 234"/>
                <a:gd name="T71" fmla="*/ 34 h 50"/>
                <a:gd name="T72" fmla="*/ 200 w 234"/>
                <a:gd name="T73" fmla="*/ 34 h 50"/>
                <a:gd name="T74" fmla="*/ 179 w 234"/>
                <a:gd name="T75" fmla="*/ 34 h 50"/>
                <a:gd name="T76" fmla="*/ 163 w 234"/>
                <a:gd name="T77" fmla="*/ 34 h 50"/>
                <a:gd name="T78" fmla="*/ 150 w 234"/>
                <a:gd name="T79" fmla="*/ 34 h 50"/>
                <a:gd name="T80" fmla="*/ 133 w 234"/>
                <a:gd name="T81" fmla="*/ 34 h 50"/>
                <a:gd name="T82" fmla="*/ 121 w 234"/>
                <a:gd name="T83" fmla="*/ 34 h 50"/>
                <a:gd name="T84" fmla="*/ 104 w 234"/>
                <a:gd name="T85" fmla="*/ 38 h 50"/>
                <a:gd name="T86" fmla="*/ 87 w 234"/>
                <a:gd name="T87" fmla="*/ 42 h 50"/>
                <a:gd name="T88" fmla="*/ 71 w 234"/>
                <a:gd name="T89" fmla="*/ 46 h 50"/>
                <a:gd name="T90" fmla="*/ 58 w 234"/>
                <a:gd name="T91" fmla="*/ 46 h 50"/>
                <a:gd name="T92" fmla="*/ 50 w 234"/>
                <a:gd name="T93" fmla="*/ 46 h 50"/>
                <a:gd name="T94" fmla="*/ 46 w 234"/>
                <a:gd name="T95" fmla="*/ 50 h 50"/>
                <a:gd name="T96" fmla="*/ 37 w 234"/>
                <a:gd name="T97" fmla="*/ 50 h 50"/>
                <a:gd name="T98" fmla="*/ 33 w 234"/>
                <a:gd name="T99" fmla="*/ 50 h 50"/>
                <a:gd name="T100" fmla="*/ 29 w 234"/>
                <a:gd name="T101" fmla="*/ 50 h 50"/>
                <a:gd name="T102" fmla="*/ 25 w 234"/>
                <a:gd name="T103" fmla="*/ 50 h 50"/>
                <a:gd name="T104" fmla="*/ 25 w 234"/>
                <a:gd name="T105" fmla="*/ 50 h 50"/>
                <a:gd name="T106" fmla="*/ 20 w 234"/>
                <a:gd name="T107" fmla="*/ 50 h 50"/>
                <a:gd name="T108" fmla="*/ 16 w 234"/>
                <a:gd name="T109" fmla="*/ 50 h 50"/>
                <a:gd name="T110" fmla="*/ 12 w 234"/>
                <a:gd name="T111" fmla="*/ 46 h 50"/>
                <a:gd name="T112" fmla="*/ 8 w 234"/>
                <a:gd name="T113" fmla="*/ 46 h 50"/>
                <a:gd name="T114" fmla="*/ 8 w 234"/>
                <a:gd name="T11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4" h="50">
                  <a:moveTo>
                    <a:pt x="8" y="46"/>
                  </a:moveTo>
                  <a:lnTo>
                    <a:pt x="4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20" y="25"/>
                  </a:lnTo>
                  <a:lnTo>
                    <a:pt x="29" y="25"/>
                  </a:lnTo>
                  <a:lnTo>
                    <a:pt x="37" y="25"/>
                  </a:lnTo>
                  <a:lnTo>
                    <a:pt x="46" y="25"/>
                  </a:lnTo>
                  <a:lnTo>
                    <a:pt x="54" y="25"/>
                  </a:lnTo>
                  <a:lnTo>
                    <a:pt x="66" y="21"/>
                  </a:lnTo>
                  <a:lnTo>
                    <a:pt x="79" y="21"/>
                  </a:lnTo>
                  <a:lnTo>
                    <a:pt x="104" y="17"/>
                  </a:lnTo>
                  <a:lnTo>
                    <a:pt x="125" y="13"/>
                  </a:lnTo>
                  <a:lnTo>
                    <a:pt x="142" y="9"/>
                  </a:lnTo>
                  <a:lnTo>
                    <a:pt x="158" y="9"/>
                  </a:lnTo>
                  <a:lnTo>
                    <a:pt x="171" y="4"/>
                  </a:lnTo>
                  <a:lnTo>
                    <a:pt x="184" y="0"/>
                  </a:lnTo>
                  <a:lnTo>
                    <a:pt x="192" y="0"/>
                  </a:lnTo>
                  <a:lnTo>
                    <a:pt x="200" y="0"/>
                  </a:lnTo>
                  <a:lnTo>
                    <a:pt x="209" y="0"/>
                  </a:lnTo>
                  <a:lnTo>
                    <a:pt x="217" y="4"/>
                  </a:lnTo>
                  <a:lnTo>
                    <a:pt x="221" y="4"/>
                  </a:lnTo>
                  <a:lnTo>
                    <a:pt x="225" y="9"/>
                  </a:lnTo>
                  <a:lnTo>
                    <a:pt x="230" y="17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5"/>
                  </a:lnTo>
                  <a:lnTo>
                    <a:pt x="230" y="29"/>
                  </a:lnTo>
                  <a:lnTo>
                    <a:pt x="225" y="29"/>
                  </a:lnTo>
                  <a:lnTo>
                    <a:pt x="213" y="34"/>
                  </a:lnTo>
                  <a:lnTo>
                    <a:pt x="200" y="34"/>
                  </a:lnTo>
                  <a:lnTo>
                    <a:pt x="179" y="34"/>
                  </a:lnTo>
                  <a:lnTo>
                    <a:pt x="163" y="34"/>
                  </a:lnTo>
                  <a:lnTo>
                    <a:pt x="150" y="34"/>
                  </a:lnTo>
                  <a:lnTo>
                    <a:pt x="133" y="34"/>
                  </a:lnTo>
                  <a:lnTo>
                    <a:pt x="121" y="34"/>
                  </a:lnTo>
                  <a:lnTo>
                    <a:pt x="104" y="38"/>
                  </a:lnTo>
                  <a:lnTo>
                    <a:pt x="87" y="42"/>
                  </a:lnTo>
                  <a:lnTo>
                    <a:pt x="71" y="46"/>
                  </a:lnTo>
                  <a:lnTo>
                    <a:pt x="58" y="46"/>
                  </a:lnTo>
                  <a:lnTo>
                    <a:pt x="50" y="46"/>
                  </a:lnTo>
                  <a:lnTo>
                    <a:pt x="46" y="50"/>
                  </a:lnTo>
                  <a:lnTo>
                    <a:pt x="37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46"/>
                  </a:lnTo>
                  <a:lnTo>
                    <a:pt x="8" y="46"/>
                  </a:lnTo>
                  <a:lnTo>
                    <a:pt x="8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5">
              <a:extLst>
                <a:ext uri="{FF2B5EF4-FFF2-40B4-BE49-F238E27FC236}">
                  <a16:creationId xmlns:a16="http://schemas.microsoft.com/office/drawing/2014/main" id="{C6D6AFF7-A851-490B-8835-E4AE2004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603" y="28083503"/>
              <a:ext cx="1166497" cy="908050"/>
            </a:xfrm>
            <a:custGeom>
              <a:avLst/>
              <a:gdLst>
                <a:gd name="T0" fmla="*/ 63 w 167"/>
                <a:gd name="T1" fmla="*/ 105 h 130"/>
                <a:gd name="T2" fmla="*/ 58 w 167"/>
                <a:gd name="T3" fmla="*/ 101 h 130"/>
                <a:gd name="T4" fmla="*/ 54 w 167"/>
                <a:gd name="T5" fmla="*/ 97 h 130"/>
                <a:gd name="T6" fmla="*/ 50 w 167"/>
                <a:gd name="T7" fmla="*/ 84 h 130"/>
                <a:gd name="T8" fmla="*/ 42 w 167"/>
                <a:gd name="T9" fmla="*/ 76 h 130"/>
                <a:gd name="T10" fmla="*/ 33 w 167"/>
                <a:gd name="T11" fmla="*/ 63 h 130"/>
                <a:gd name="T12" fmla="*/ 25 w 167"/>
                <a:gd name="T13" fmla="*/ 46 h 130"/>
                <a:gd name="T14" fmla="*/ 12 w 167"/>
                <a:gd name="T15" fmla="*/ 30 h 130"/>
                <a:gd name="T16" fmla="*/ 0 w 167"/>
                <a:gd name="T17" fmla="*/ 9 h 130"/>
                <a:gd name="T18" fmla="*/ 12 w 167"/>
                <a:gd name="T19" fmla="*/ 0 h 130"/>
                <a:gd name="T20" fmla="*/ 29 w 167"/>
                <a:gd name="T21" fmla="*/ 21 h 130"/>
                <a:gd name="T22" fmla="*/ 46 w 167"/>
                <a:gd name="T23" fmla="*/ 34 h 130"/>
                <a:gd name="T24" fmla="*/ 58 w 167"/>
                <a:gd name="T25" fmla="*/ 51 h 130"/>
                <a:gd name="T26" fmla="*/ 71 w 167"/>
                <a:gd name="T27" fmla="*/ 63 h 130"/>
                <a:gd name="T28" fmla="*/ 88 w 167"/>
                <a:gd name="T29" fmla="*/ 76 h 130"/>
                <a:gd name="T30" fmla="*/ 100 w 167"/>
                <a:gd name="T31" fmla="*/ 84 h 130"/>
                <a:gd name="T32" fmla="*/ 113 w 167"/>
                <a:gd name="T33" fmla="*/ 92 h 130"/>
                <a:gd name="T34" fmla="*/ 125 w 167"/>
                <a:gd name="T35" fmla="*/ 97 h 130"/>
                <a:gd name="T36" fmla="*/ 134 w 167"/>
                <a:gd name="T37" fmla="*/ 105 h 130"/>
                <a:gd name="T38" fmla="*/ 142 w 167"/>
                <a:gd name="T39" fmla="*/ 109 h 130"/>
                <a:gd name="T40" fmla="*/ 150 w 167"/>
                <a:gd name="T41" fmla="*/ 113 h 130"/>
                <a:gd name="T42" fmla="*/ 159 w 167"/>
                <a:gd name="T43" fmla="*/ 117 h 130"/>
                <a:gd name="T44" fmla="*/ 163 w 167"/>
                <a:gd name="T45" fmla="*/ 117 h 130"/>
                <a:gd name="T46" fmla="*/ 167 w 167"/>
                <a:gd name="T47" fmla="*/ 122 h 130"/>
                <a:gd name="T48" fmla="*/ 167 w 167"/>
                <a:gd name="T49" fmla="*/ 122 h 130"/>
                <a:gd name="T50" fmla="*/ 167 w 167"/>
                <a:gd name="T51" fmla="*/ 122 h 130"/>
                <a:gd name="T52" fmla="*/ 167 w 167"/>
                <a:gd name="T53" fmla="*/ 126 h 130"/>
                <a:gd name="T54" fmla="*/ 163 w 167"/>
                <a:gd name="T55" fmla="*/ 126 h 130"/>
                <a:gd name="T56" fmla="*/ 159 w 167"/>
                <a:gd name="T57" fmla="*/ 126 h 130"/>
                <a:gd name="T58" fmla="*/ 155 w 167"/>
                <a:gd name="T59" fmla="*/ 126 h 130"/>
                <a:gd name="T60" fmla="*/ 150 w 167"/>
                <a:gd name="T61" fmla="*/ 126 h 130"/>
                <a:gd name="T62" fmla="*/ 142 w 167"/>
                <a:gd name="T63" fmla="*/ 126 h 130"/>
                <a:gd name="T64" fmla="*/ 129 w 167"/>
                <a:gd name="T65" fmla="*/ 130 h 130"/>
                <a:gd name="T66" fmla="*/ 113 w 167"/>
                <a:gd name="T67" fmla="*/ 126 h 130"/>
                <a:gd name="T68" fmla="*/ 96 w 167"/>
                <a:gd name="T69" fmla="*/ 126 h 130"/>
                <a:gd name="T70" fmla="*/ 88 w 167"/>
                <a:gd name="T71" fmla="*/ 126 h 130"/>
                <a:gd name="T72" fmla="*/ 83 w 167"/>
                <a:gd name="T73" fmla="*/ 126 h 130"/>
                <a:gd name="T74" fmla="*/ 79 w 167"/>
                <a:gd name="T75" fmla="*/ 122 h 130"/>
                <a:gd name="T76" fmla="*/ 75 w 167"/>
                <a:gd name="T77" fmla="*/ 117 h 130"/>
                <a:gd name="T78" fmla="*/ 67 w 167"/>
                <a:gd name="T79" fmla="*/ 113 h 130"/>
                <a:gd name="T80" fmla="*/ 63 w 167"/>
                <a:gd name="T81" fmla="*/ 105 h 130"/>
                <a:gd name="T82" fmla="*/ 63 w 167"/>
                <a:gd name="T8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7" h="130">
                  <a:moveTo>
                    <a:pt x="63" y="105"/>
                  </a:moveTo>
                  <a:lnTo>
                    <a:pt x="58" y="101"/>
                  </a:lnTo>
                  <a:lnTo>
                    <a:pt x="54" y="97"/>
                  </a:lnTo>
                  <a:lnTo>
                    <a:pt x="50" y="84"/>
                  </a:lnTo>
                  <a:lnTo>
                    <a:pt x="42" y="76"/>
                  </a:lnTo>
                  <a:lnTo>
                    <a:pt x="33" y="63"/>
                  </a:lnTo>
                  <a:lnTo>
                    <a:pt x="25" y="46"/>
                  </a:lnTo>
                  <a:lnTo>
                    <a:pt x="12" y="30"/>
                  </a:lnTo>
                  <a:lnTo>
                    <a:pt x="0" y="9"/>
                  </a:lnTo>
                  <a:lnTo>
                    <a:pt x="12" y="0"/>
                  </a:lnTo>
                  <a:lnTo>
                    <a:pt x="29" y="21"/>
                  </a:lnTo>
                  <a:lnTo>
                    <a:pt x="46" y="34"/>
                  </a:lnTo>
                  <a:lnTo>
                    <a:pt x="58" y="51"/>
                  </a:lnTo>
                  <a:lnTo>
                    <a:pt x="71" y="63"/>
                  </a:lnTo>
                  <a:lnTo>
                    <a:pt x="88" y="76"/>
                  </a:lnTo>
                  <a:lnTo>
                    <a:pt x="100" y="84"/>
                  </a:lnTo>
                  <a:lnTo>
                    <a:pt x="113" y="92"/>
                  </a:lnTo>
                  <a:lnTo>
                    <a:pt x="125" y="97"/>
                  </a:lnTo>
                  <a:lnTo>
                    <a:pt x="134" y="105"/>
                  </a:lnTo>
                  <a:lnTo>
                    <a:pt x="142" y="109"/>
                  </a:lnTo>
                  <a:lnTo>
                    <a:pt x="150" y="113"/>
                  </a:lnTo>
                  <a:lnTo>
                    <a:pt x="159" y="117"/>
                  </a:lnTo>
                  <a:lnTo>
                    <a:pt x="163" y="117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26"/>
                  </a:lnTo>
                  <a:lnTo>
                    <a:pt x="163" y="126"/>
                  </a:lnTo>
                  <a:lnTo>
                    <a:pt x="159" y="126"/>
                  </a:lnTo>
                  <a:lnTo>
                    <a:pt x="155" y="126"/>
                  </a:lnTo>
                  <a:lnTo>
                    <a:pt x="150" y="126"/>
                  </a:lnTo>
                  <a:lnTo>
                    <a:pt x="142" y="126"/>
                  </a:lnTo>
                  <a:lnTo>
                    <a:pt x="129" y="130"/>
                  </a:lnTo>
                  <a:lnTo>
                    <a:pt x="113" y="126"/>
                  </a:lnTo>
                  <a:lnTo>
                    <a:pt x="96" y="126"/>
                  </a:lnTo>
                  <a:lnTo>
                    <a:pt x="88" y="126"/>
                  </a:lnTo>
                  <a:lnTo>
                    <a:pt x="83" y="126"/>
                  </a:lnTo>
                  <a:lnTo>
                    <a:pt x="79" y="122"/>
                  </a:lnTo>
                  <a:lnTo>
                    <a:pt x="75" y="117"/>
                  </a:lnTo>
                  <a:lnTo>
                    <a:pt x="67" y="113"/>
                  </a:lnTo>
                  <a:lnTo>
                    <a:pt x="63" y="105"/>
                  </a:lnTo>
                  <a:lnTo>
                    <a:pt x="63" y="1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6">
              <a:extLst>
                <a:ext uri="{FF2B5EF4-FFF2-40B4-BE49-F238E27FC236}">
                  <a16:creationId xmlns:a16="http://schemas.microsoft.com/office/drawing/2014/main" id="{1029B906-6B98-442E-97A4-E809E7881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991" y="27825056"/>
              <a:ext cx="670560" cy="963930"/>
            </a:xfrm>
            <a:custGeom>
              <a:avLst/>
              <a:gdLst>
                <a:gd name="T0" fmla="*/ 38 w 96"/>
                <a:gd name="T1" fmla="*/ 63 h 138"/>
                <a:gd name="T2" fmla="*/ 54 w 96"/>
                <a:gd name="T3" fmla="*/ 42 h 138"/>
                <a:gd name="T4" fmla="*/ 71 w 96"/>
                <a:gd name="T5" fmla="*/ 21 h 138"/>
                <a:gd name="T6" fmla="*/ 79 w 96"/>
                <a:gd name="T7" fmla="*/ 8 h 138"/>
                <a:gd name="T8" fmla="*/ 84 w 96"/>
                <a:gd name="T9" fmla="*/ 4 h 138"/>
                <a:gd name="T10" fmla="*/ 88 w 96"/>
                <a:gd name="T11" fmla="*/ 0 h 138"/>
                <a:gd name="T12" fmla="*/ 92 w 96"/>
                <a:gd name="T13" fmla="*/ 0 h 138"/>
                <a:gd name="T14" fmla="*/ 96 w 96"/>
                <a:gd name="T15" fmla="*/ 0 h 138"/>
                <a:gd name="T16" fmla="*/ 96 w 96"/>
                <a:gd name="T17" fmla="*/ 4 h 138"/>
                <a:gd name="T18" fmla="*/ 92 w 96"/>
                <a:gd name="T19" fmla="*/ 8 h 138"/>
                <a:gd name="T20" fmla="*/ 92 w 96"/>
                <a:gd name="T21" fmla="*/ 17 h 138"/>
                <a:gd name="T22" fmla="*/ 88 w 96"/>
                <a:gd name="T23" fmla="*/ 25 h 138"/>
                <a:gd name="T24" fmla="*/ 84 w 96"/>
                <a:gd name="T25" fmla="*/ 37 h 138"/>
                <a:gd name="T26" fmla="*/ 75 w 96"/>
                <a:gd name="T27" fmla="*/ 50 h 138"/>
                <a:gd name="T28" fmla="*/ 71 w 96"/>
                <a:gd name="T29" fmla="*/ 67 h 138"/>
                <a:gd name="T30" fmla="*/ 63 w 96"/>
                <a:gd name="T31" fmla="*/ 79 h 138"/>
                <a:gd name="T32" fmla="*/ 54 w 96"/>
                <a:gd name="T33" fmla="*/ 92 h 138"/>
                <a:gd name="T34" fmla="*/ 50 w 96"/>
                <a:gd name="T35" fmla="*/ 104 h 138"/>
                <a:gd name="T36" fmla="*/ 46 w 96"/>
                <a:gd name="T37" fmla="*/ 113 h 138"/>
                <a:gd name="T38" fmla="*/ 42 w 96"/>
                <a:gd name="T39" fmla="*/ 121 h 138"/>
                <a:gd name="T40" fmla="*/ 38 w 96"/>
                <a:gd name="T41" fmla="*/ 129 h 138"/>
                <a:gd name="T42" fmla="*/ 38 w 96"/>
                <a:gd name="T43" fmla="*/ 134 h 138"/>
                <a:gd name="T44" fmla="*/ 38 w 96"/>
                <a:gd name="T45" fmla="*/ 134 h 138"/>
                <a:gd name="T46" fmla="*/ 33 w 96"/>
                <a:gd name="T47" fmla="*/ 138 h 138"/>
                <a:gd name="T48" fmla="*/ 29 w 96"/>
                <a:gd name="T49" fmla="*/ 138 h 138"/>
                <a:gd name="T50" fmla="*/ 29 w 96"/>
                <a:gd name="T51" fmla="*/ 138 h 138"/>
                <a:gd name="T52" fmla="*/ 25 w 96"/>
                <a:gd name="T53" fmla="*/ 138 h 138"/>
                <a:gd name="T54" fmla="*/ 21 w 96"/>
                <a:gd name="T55" fmla="*/ 134 h 138"/>
                <a:gd name="T56" fmla="*/ 17 w 96"/>
                <a:gd name="T57" fmla="*/ 134 h 138"/>
                <a:gd name="T58" fmla="*/ 12 w 96"/>
                <a:gd name="T59" fmla="*/ 125 h 138"/>
                <a:gd name="T60" fmla="*/ 8 w 96"/>
                <a:gd name="T61" fmla="*/ 117 h 138"/>
                <a:gd name="T62" fmla="*/ 4 w 96"/>
                <a:gd name="T63" fmla="*/ 113 h 138"/>
                <a:gd name="T64" fmla="*/ 4 w 96"/>
                <a:gd name="T65" fmla="*/ 104 h 138"/>
                <a:gd name="T66" fmla="*/ 0 w 96"/>
                <a:gd name="T67" fmla="*/ 100 h 138"/>
                <a:gd name="T68" fmla="*/ 0 w 96"/>
                <a:gd name="T69" fmla="*/ 96 h 138"/>
                <a:gd name="T70" fmla="*/ 0 w 96"/>
                <a:gd name="T71" fmla="*/ 96 h 138"/>
                <a:gd name="T72" fmla="*/ 4 w 96"/>
                <a:gd name="T73" fmla="*/ 96 h 138"/>
                <a:gd name="T74" fmla="*/ 4 w 96"/>
                <a:gd name="T75" fmla="*/ 92 h 138"/>
                <a:gd name="T76" fmla="*/ 8 w 96"/>
                <a:gd name="T77" fmla="*/ 92 h 138"/>
                <a:gd name="T78" fmla="*/ 17 w 96"/>
                <a:gd name="T79" fmla="*/ 92 h 138"/>
                <a:gd name="T80" fmla="*/ 17 w 96"/>
                <a:gd name="T81" fmla="*/ 88 h 138"/>
                <a:gd name="T82" fmla="*/ 21 w 96"/>
                <a:gd name="T83" fmla="*/ 88 h 138"/>
                <a:gd name="T84" fmla="*/ 21 w 96"/>
                <a:gd name="T85" fmla="*/ 88 h 138"/>
                <a:gd name="T86" fmla="*/ 25 w 96"/>
                <a:gd name="T87" fmla="*/ 79 h 138"/>
                <a:gd name="T88" fmla="*/ 29 w 96"/>
                <a:gd name="T89" fmla="*/ 75 h 138"/>
                <a:gd name="T90" fmla="*/ 38 w 96"/>
                <a:gd name="T91" fmla="*/ 63 h 138"/>
                <a:gd name="T92" fmla="*/ 38 w 96"/>
                <a:gd name="T93" fmla="*/ 6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6" h="138">
                  <a:moveTo>
                    <a:pt x="38" y="63"/>
                  </a:moveTo>
                  <a:lnTo>
                    <a:pt x="54" y="42"/>
                  </a:lnTo>
                  <a:lnTo>
                    <a:pt x="71" y="21"/>
                  </a:lnTo>
                  <a:lnTo>
                    <a:pt x="79" y="8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92" y="8"/>
                  </a:lnTo>
                  <a:lnTo>
                    <a:pt x="92" y="17"/>
                  </a:lnTo>
                  <a:lnTo>
                    <a:pt x="88" y="25"/>
                  </a:lnTo>
                  <a:lnTo>
                    <a:pt x="84" y="37"/>
                  </a:lnTo>
                  <a:lnTo>
                    <a:pt x="75" y="50"/>
                  </a:lnTo>
                  <a:lnTo>
                    <a:pt x="71" y="67"/>
                  </a:lnTo>
                  <a:lnTo>
                    <a:pt x="63" y="79"/>
                  </a:lnTo>
                  <a:lnTo>
                    <a:pt x="54" y="92"/>
                  </a:lnTo>
                  <a:lnTo>
                    <a:pt x="50" y="104"/>
                  </a:lnTo>
                  <a:lnTo>
                    <a:pt x="46" y="113"/>
                  </a:lnTo>
                  <a:lnTo>
                    <a:pt x="42" y="121"/>
                  </a:lnTo>
                  <a:lnTo>
                    <a:pt x="38" y="129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3" y="138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25" y="138"/>
                  </a:lnTo>
                  <a:lnTo>
                    <a:pt x="21" y="134"/>
                  </a:lnTo>
                  <a:lnTo>
                    <a:pt x="17" y="134"/>
                  </a:lnTo>
                  <a:lnTo>
                    <a:pt x="12" y="125"/>
                  </a:lnTo>
                  <a:lnTo>
                    <a:pt x="8" y="117"/>
                  </a:lnTo>
                  <a:lnTo>
                    <a:pt x="4" y="113"/>
                  </a:lnTo>
                  <a:lnTo>
                    <a:pt x="4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92"/>
                  </a:lnTo>
                  <a:lnTo>
                    <a:pt x="17" y="92"/>
                  </a:lnTo>
                  <a:lnTo>
                    <a:pt x="17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5" y="79"/>
                  </a:lnTo>
                  <a:lnTo>
                    <a:pt x="29" y="75"/>
                  </a:lnTo>
                  <a:lnTo>
                    <a:pt x="38" y="63"/>
                  </a:lnTo>
                  <a:lnTo>
                    <a:pt x="38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B0309A70-43EB-4B31-9727-7884A2659082}"/>
              </a:ext>
            </a:extLst>
          </p:cNvPr>
          <p:cNvGrpSpPr/>
          <p:nvPr/>
        </p:nvGrpSpPr>
        <p:grpSpPr>
          <a:xfrm>
            <a:off x="6743702" y="2179946"/>
            <a:ext cx="2430779" cy="2277114"/>
            <a:chOff x="6003290" y="26889066"/>
            <a:chExt cx="2430779" cy="2277114"/>
          </a:xfrm>
        </p:grpSpPr>
        <p:sp>
          <p:nvSpPr>
            <p:cNvPr id="10" name="Freeform 127">
              <a:extLst>
                <a:ext uri="{FF2B5EF4-FFF2-40B4-BE49-F238E27FC236}">
                  <a16:creationId xmlns:a16="http://schemas.microsoft.com/office/drawing/2014/main" id="{77BBF753-8869-4177-BDDE-506C2271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3" y="27266256"/>
              <a:ext cx="356237" cy="586740"/>
            </a:xfrm>
            <a:custGeom>
              <a:avLst/>
              <a:gdLst>
                <a:gd name="T0" fmla="*/ 0 w 51"/>
                <a:gd name="T1" fmla="*/ 59 h 84"/>
                <a:gd name="T2" fmla="*/ 0 w 51"/>
                <a:gd name="T3" fmla="*/ 55 h 84"/>
                <a:gd name="T4" fmla="*/ 5 w 51"/>
                <a:gd name="T5" fmla="*/ 55 h 84"/>
                <a:gd name="T6" fmla="*/ 9 w 51"/>
                <a:gd name="T7" fmla="*/ 51 h 84"/>
                <a:gd name="T8" fmla="*/ 9 w 51"/>
                <a:gd name="T9" fmla="*/ 42 h 84"/>
                <a:gd name="T10" fmla="*/ 13 w 51"/>
                <a:gd name="T11" fmla="*/ 38 h 84"/>
                <a:gd name="T12" fmla="*/ 17 w 51"/>
                <a:gd name="T13" fmla="*/ 34 h 84"/>
                <a:gd name="T14" fmla="*/ 21 w 51"/>
                <a:gd name="T15" fmla="*/ 26 h 84"/>
                <a:gd name="T16" fmla="*/ 25 w 51"/>
                <a:gd name="T17" fmla="*/ 17 h 84"/>
                <a:gd name="T18" fmla="*/ 30 w 51"/>
                <a:gd name="T19" fmla="*/ 9 h 84"/>
                <a:gd name="T20" fmla="*/ 30 w 51"/>
                <a:gd name="T21" fmla="*/ 5 h 84"/>
                <a:gd name="T22" fmla="*/ 34 w 51"/>
                <a:gd name="T23" fmla="*/ 0 h 84"/>
                <a:gd name="T24" fmla="*/ 38 w 51"/>
                <a:gd name="T25" fmla="*/ 0 h 84"/>
                <a:gd name="T26" fmla="*/ 42 w 51"/>
                <a:gd name="T27" fmla="*/ 0 h 84"/>
                <a:gd name="T28" fmla="*/ 42 w 51"/>
                <a:gd name="T29" fmla="*/ 5 h 84"/>
                <a:gd name="T30" fmla="*/ 46 w 51"/>
                <a:gd name="T31" fmla="*/ 5 h 84"/>
                <a:gd name="T32" fmla="*/ 51 w 51"/>
                <a:gd name="T33" fmla="*/ 13 h 84"/>
                <a:gd name="T34" fmla="*/ 51 w 51"/>
                <a:gd name="T35" fmla="*/ 21 h 84"/>
                <a:gd name="T36" fmla="*/ 51 w 51"/>
                <a:gd name="T37" fmla="*/ 34 h 84"/>
                <a:gd name="T38" fmla="*/ 51 w 51"/>
                <a:gd name="T39" fmla="*/ 38 h 84"/>
                <a:gd name="T40" fmla="*/ 46 w 51"/>
                <a:gd name="T41" fmla="*/ 46 h 84"/>
                <a:gd name="T42" fmla="*/ 42 w 51"/>
                <a:gd name="T43" fmla="*/ 55 h 84"/>
                <a:gd name="T44" fmla="*/ 42 w 51"/>
                <a:gd name="T45" fmla="*/ 59 h 84"/>
                <a:gd name="T46" fmla="*/ 34 w 51"/>
                <a:gd name="T47" fmla="*/ 71 h 84"/>
                <a:gd name="T48" fmla="*/ 30 w 51"/>
                <a:gd name="T49" fmla="*/ 76 h 84"/>
                <a:gd name="T50" fmla="*/ 25 w 51"/>
                <a:gd name="T51" fmla="*/ 80 h 84"/>
                <a:gd name="T52" fmla="*/ 21 w 51"/>
                <a:gd name="T53" fmla="*/ 84 h 84"/>
                <a:gd name="T54" fmla="*/ 17 w 51"/>
                <a:gd name="T55" fmla="*/ 84 h 84"/>
                <a:gd name="T56" fmla="*/ 13 w 51"/>
                <a:gd name="T57" fmla="*/ 84 h 84"/>
                <a:gd name="T58" fmla="*/ 13 w 51"/>
                <a:gd name="T59" fmla="*/ 80 h 84"/>
                <a:gd name="T60" fmla="*/ 9 w 51"/>
                <a:gd name="T61" fmla="*/ 76 h 84"/>
                <a:gd name="T62" fmla="*/ 5 w 51"/>
                <a:gd name="T63" fmla="*/ 71 h 84"/>
                <a:gd name="T64" fmla="*/ 5 w 51"/>
                <a:gd name="T65" fmla="*/ 63 h 84"/>
                <a:gd name="T66" fmla="*/ 0 w 51"/>
                <a:gd name="T67" fmla="*/ 59 h 84"/>
                <a:gd name="T68" fmla="*/ 0 w 51"/>
                <a:gd name="T69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84">
                  <a:moveTo>
                    <a:pt x="0" y="59"/>
                  </a:moveTo>
                  <a:lnTo>
                    <a:pt x="0" y="55"/>
                  </a:lnTo>
                  <a:lnTo>
                    <a:pt x="5" y="55"/>
                  </a:lnTo>
                  <a:lnTo>
                    <a:pt x="9" y="51"/>
                  </a:lnTo>
                  <a:lnTo>
                    <a:pt x="9" y="42"/>
                  </a:lnTo>
                  <a:lnTo>
                    <a:pt x="13" y="38"/>
                  </a:lnTo>
                  <a:lnTo>
                    <a:pt x="17" y="34"/>
                  </a:lnTo>
                  <a:lnTo>
                    <a:pt x="21" y="26"/>
                  </a:lnTo>
                  <a:lnTo>
                    <a:pt x="25" y="17"/>
                  </a:lnTo>
                  <a:lnTo>
                    <a:pt x="30" y="9"/>
                  </a:lnTo>
                  <a:lnTo>
                    <a:pt x="30" y="5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1" y="13"/>
                  </a:lnTo>
                  <a:lnTo>
                    <a:pt x="51" y="21"/>
                  </a:lnTo>
                  <a:lnTo>
                    <a:pt x="51" y="34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2" y="55"/>
                  </a:lnTo>
                  <a:lnTo>
                    <a:pt x="42" y="59"/>
                  </a:lnTo>
                  <a:lnTo>
                    <a:pt x="34" y="71"/>
                  </a:lnTo>
                  <a:lnTo>
                    <a:pt x="30" y="76"/>
                  </a:lnTo>
                  <a:lnTo>
                    <a:pt x="25" y="80"/>
                  </a:lnTo>
                  <a:lnTo>
                    <a:pt x="21" y="84"/>
                  </a:lnTo>
                  <a:lnTo>
                    <a:pt x="17" y="84"/>
                  </a:lnTo>
                  <a:lnTo>
                    <a:pt x="13" y="84"/>
                  </a:lnTo>
                  <a:lnTo>
                    <a:pt x="13" y="80"/>
                  </a:lnTo>
                  <a:lnTo>
                    <a:pt x="9" y="76"/>
                  </a:lnTo>
                  <a:lnTo>
                    <a:pt x="5" y="71"/>
                  </a:lnTo>
                  <a:lnTo>
                    <a:pt x="5" y="63"/>
                  </a:lnTo>
                  <a:lnTo>
                    <a:pt x="0" y="59"/>
                  </a:lnTo>
                  <a:lnTo>
                    <a:pt x="0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8">
              <a:extLst>
                <a:ext uri="{FF2B5EF4-FFF2-40B4-BE49-F238E27FC236}">
                  <a16:creationId xmlns:a16="http://schemas.microsoft.com/office/drawing/2014/main" id="{45E18B14-35F3-41C6-9C59-A733CF30B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7463" y="27154496"/>
              <a:ext cx="1634489" cy="495937"/>
            </a:xfrm>
            <a:custGeom>
              <a:avLst/>
              <a:gdLst>
                <a:gd name="T0" fmla="*/ 92 w 234"/>
                <a:gd name="T1" fmla="*/ 42 h 71"/>
                <a:gd name="T2" fmla="*/ 46 w 234"/>
                <a:gd name="T3" fmla="*/ 46 h 71"/>
                <a:gd name="T4" fmla="*/ 0 w 234"/>
                <a:gd name="T5" fmla="*/ 54 h 71"/>
                <a:gd name="T6" fmla="*/ 0 w 234"/>
                <a:gd name="T7" fmla="*/ 33 h 71"/>
                <a:gd name="T8" fmla="*/ 33 w 234"/>
                <a:gd name="T9" fmla="*/ 29 h 71"/>
                <a:gd name="T10" fmla="*/ 63 w 234"/>
                <a:gd name="T11" fmla="*/ 25 h 71"/>
                <a:gd name="T12" fmla="*/ 92 w 234"/>
                <a:gd name="T13" fmla="*/ 21 h 71"/>
                <a:gd name="T14" fmla="*/ 121 w 234"/>
                <a:gd name="T15" fmla="*/ 16 h 71"/>
                <a:gd name="T16" fmla="*/ 129 w 234"/>
                <a:gd name="T17" fmla="*/ 12 h 71"/>
                <a:gd name="T18" fmla="*/ 142 w 234"/>
                <a:gd name="T19" fmla="*/ 12 h 71"/>
                <a:gd name="T20" fmla="*/ 150 w 234"/>
                <a:gd name="T21" fmla="*/ 8 h 71"/>
                <a:gd name="T22" fmla="*/ 159 w 234"/>
                <a:gd name="T23" fmla="*/ 8 h 71"/>
                <a:gd name="T24" fmla="*/ 167 w 234"/>
                <a:gd name="T25" fmla="*/ 8 h 71"/>
                <a:gd name="T26" fmla="*/ 171 w 234"/>
                <a:gd name="T27" fmla="*/ 4 h 71"/>
                <a:gd name="T28" fmla="*/ 175 w 234"/>
                <a:gd name="T29" fmla="*/ 4 h 71"/>
                <a:gd name="T30" fmla="*/ 175 w 234"/>
                <a:gd name="T31" fmla="*/ 4 h 71"/>
                <a:gd name="T32" fmla="*/ 184 w 234"/>
                <a:gd name="T33" fmla="*/ 0 h 71"/>
                <a:gd name="T34" fmla="*/ 188 w 234"/>
                <a:gd name="T35" fmla="*/ 0 h 71"/>
                <a:gd name="T36" fmla="*/ 192 w 234"/>
                <a:gd name="T37" fmla="*/ 0 h 71"/>
                <a:gd name="T38" fmla="*/ 196 w 234"/>
                <a:gd name="T39" fmla="*/ 4 h 71"/>
                <a:gd name="T40" fmla="*/ 205 w 234"/>
                <a:gd name="T41" fmla="*/ 8 h 71"/>
                <a:gd name="T42" fmla="*/ 213 w 234"/>
                <a:gd name="T43" fmla="*/ 16 h 71"/>
                <a:gd name="T44" fmla="*/ 221 w 234"/>
                <a:gd name="T45" fmla="*/ 21 h 71"/>
                <a:gd name="T46" fmla="*/ 230 w 234"/>
                <a:gd name="T47" fmla="*/ 29 h 71"/>
                <a:gd name="T48" fmla="*/ 234 w 234"/>
                <a:gd name="T49" fmla="*/ 33 h 71"/>
                <a:gd name="T50" fmla="*/ 234 w 234"/>
                <a:gd name="T51" fmla="*/ 37 h 71"/>
                <a:gd name="T52" fmla="*/ 234 w 234"/>
                <a:gd name="T53" fmla="*/ 37 h 71"/>
                <a:gd name="T54" fmla="*/ 230 w 234"/>
                <a:gd name="T55" fmla="*/ 42 h 71"/>
                <a:gd name="T56" fmla="*/ 226 w 234"/>
                <a:gd name="T57" fmla="*/ 42 h 71"/>
                <a:gd name="T58" fmla="*/ 217 w 234"/>
                <a:gd name="T59" fmla="*/ 42 h 71"/>
                <a:gd name="T60" fmla="*/ 209 w 234"/>
                <a:gd name="T61" fmla="*/ 42 h 71"/>
                <a:gd name="T62" fmla="*/ 205 w 234"/>
                <a:gd name="T63" fmla="*/ 46 h 71"/>
                <a:gd name="T64" fmla="*/ 196 w 234"/>
                <a:gd name="T65" fmla="*/ 50 h 71"/>
                <a:gd name="T66" fmla="*/ 188 w 234"/>
                <a:gd name="T67" fmla="*/ 58 h 71"/>
                <a:gd name="T68" fmla="*/ 180 w 234"/>
                <a:gd name="T69" fmla="*/ 67 h 71"/>
                <a:gd name="T70" fmla="*/ 171 w 234"/>
                <a:gd name="T71" fmla="*/ 71 h 71"/>
                <a:gd name="T72" fmla="*/ 167 w 234"/>
                <a:gd name="T73" fmla="*/ 71 h 71"/>
                <a:gd name="T74" fmla="*/ 163 w 234"/>
                <a:gd name="T75" fmla="*/ 71 h 71"/>
                <a:gd name="T76" fmla="*/ 163 w 234"/>
                <a:gd name="T77" fmla="*/ 67 h 71"/>
                <a:gd name="T78" fmla="*/ 163 w 234"/>
                <a:gd name="T79" fmla="*/ 62 h 71"/>
                <a:gd name="T80" fmla="*/ 163 w 234"/>
                <a:gd name="T81" fmla="*/ 58 h 71"/>
                <a:gd name="T82" fmla="*/ 167 w 234"/>
                <a:gd name="T83" fmla="*/ 46 h 71"/>
                <a:gd name="T84" fmla="*/ 171 w 234"/>
                <a:gd name="T85" fmla="*/ 42 h 71"/>
                <a:gd name="T86" fmla="*/ 175 w 234"/>
                <a:gd name="T87" fmla="*/ 33 h 71"/>
                <a:gd name="T88" fmla="*/ 175 w 234"/>
                <a:gd name="T89" fmla="*/ 29 h 71"/>
                <a:gd name="T90" fmla="*/ 175 w 234"/>
                <a:gd name="T91" fmla="*/ 29 h 71"/>
                <a:gd name="T92" fmla="*/ 175 w 234"/>
                <a:gd name="T93" fmla="*/ 29 h 71"/>
                <a:gd name="T94" fmla="*/ 171 w 234"/>
                <a:gd name="T95" fmla="*/ 29 h 71"/>
                <a:gd name="T96" fmla="*/ 167 w 234"/>
                <a:gd name="T97" fmla="*/ 29 h 71"/>
                <a:gd name="T98" fmla="*/ 159 w 234"/>
                <a:gd name="T99" fmla="*/ 33 h 71"/>
                <a:gd name="T100" fmla="*/ 155 w 234"/>
                <a:gd name="T101" fmla="*/ 33 h 71"/>
                <a:gd name="T102" fmla="*/ 146 w 234"/>
                <a:gd name="T103" fmla="*/ 33 h 71"/>
                <a:gd name="T104" fmla="*/ 142 w 234"/>
                <a:gd name="T105" fmla="*/ 33 h 71"/>
                <a:gd name="T106" fmla="*/ 134 w 234"/>
                <a:gd name="T107" fmla="*/ 33 h 71"/>
                <a:gd name="T108" fmla="*/ 117 w 234"/>
                <a:gd name="T109" fmla="*/ 37 h 71"/>
                <a:gd name="T110" fmla="*/ 92 w 234"/>
                <a:gd name="T111" fmla="*/ 42 h 71"/>
                <a:gd name="T112" fmla="*/ 92 w 234"/>
                <a:gd name="T113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4" h="71">
                  <a:moveTo>
                    <a:pt x="92" y="42"/>
                  </a:moveTo>
                  <a:lnTo>
                    <a:pt x="46" y="46"/>
                  </a:lnTo>
                  <a:lnTo>
                    <a:pt x="0" y="54"/>
                  </a:lnTo>
                  <a:lnTo>
                    <a:pt x="0" y="33"/>
                  </a:lnTo>
                  <a:lnTo>
                    <a:pt x="33" y="29"/>
                  </a:lnTo>
                  <a:lnTo>
                    <a:pt x="63" y="25"/>
                  </a:lnTo>
                  <a:lnTo>
                    <a:pt x="92" y="21"/>
                  </a:lnTo>
                  <a:lnTo>
                    <a:pt x="121" y="16"/>
                  </a:lnTo>
                  <a:lnTo>
                    <a:pt x="129" y="12"/>
                  </a:lnTo>
                  <a:lnTo>
                    <a:pt x="142" y="12"/>
                  </a:lnTo>
                  <a:lnTo>
                    <a:pt x="150" y="8"/>
                  </a:lnTo>
                  <a:lnTo>
                    <a:pt x="159" y="8"/>
                  </a:lnTo>
                  <a:lnTo>
                    <a:pt x="167" y="8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4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4"/>
                  </a:lnTo>
                  <a:lnTo>
                    <a:pt x="205" y="8"/>
                  </a:lnTo>
                  <a:lnTo>
                    <a:pt x="213" y="16"/>
                  </a:lnTo>
                  <a:lnTo>
                    <a:pt x="221" y="21"/>
                  </a:lnTo>
                  <a:lnTo>
                    <a:pt x="230" y="29"/>
                  </a:lnTo>
                  <a:lnTo>
                    <a:pt x="234" y="33"/>
                  </a:lnTo>
                  <a:lnTo>
                    <a:pt x="234" y="37"/>
                  </a:lnTo>
                  <a:lnTo>
                    <a:pt x="234" y="37"/>
                  </a:lnTo>
                  <a:lnTo>
                    <a:pt x="230" y="42"/>
                  </a:lnTo>
                  <a:lnTo>
                    <a:pt x="226" y="42"/>
                  </a:lnTo>
                  <a:lnTo>
                    <a:pt x="217" y="42"/>
                  </a:lnTo>
                  <a:lnTo>
                    <a:pt x="209" y="42"/>
                  </a:lnTo>
                  <a:lnTo>
                    <a:pt x="205" y="46"/>
                  </a:lnTo>
                  <a:lnTo>
                    <a:pt x="196" y="50"/>
                  </a:lnTo>
                  <a:lnTo>
                    <a:pt x="188" y="58"/>
                  </a:lnTo>
                  <a:lnTo>
                    <a:pt x="180" y="67"/>
                  </a:lnTo>
                  <a:lnTo>
                    <a:pt x="171" y="71"/>
                  </a:lnTo>
                  <a:lnTo>
                    <a:pt x="167" y="71"/>
                  </a:lnTo>
                  <a:lnTo>
                    <a:pt x="163" y="71"/>
                  </a:lnTo>
                  <a:lnTo>
                    <a:pt x="163" y="67"/>
                  </a:lnTo>
                  <a:lnTo>
                    <a:pt x="163" y="62"/>
                  </a:lnTo>
                  <a:lnTo>
                    <a:pt x="163" y="58"/>
                  </a:lnTo>
                  <a:lnTo>
                    <a:pt x="167" y="46"/>
                  </a:lnTo>
                  <a:lnTo>
                    <a:pt x="171" y="42"/>
                  </a:lnTo>
                  <a:lnTo>
                    <a:pt x="175" y="33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1" y="29"/>
                  </a:lnTo>
                  <a:lnTo>
                    <a:pt x="167" y="29"/>
                  </a:lnTo>
                  <a:lnTo>
                    <a:pt x="159" y="33"/>
                  </a:lnTo>
                  <a:lnTo>
                    <a:pt x="155" y="33"/>
                  </a:lnTo>
                  <a:lnTo>
                    <a:pt x="146" y="33"/>
                  </a:lnTo>
                  <a:lnTo>
                    <a:pt x="142" y="33"/>
                  </a:lnTo>
                  <a:lnTo>
                    <a:pt x="134" y="33"/>
                  </a:lnTo>
                  <a:lnTo>
                    <a:pt x="117" y="37"/>
                  </a:lnTo>
                  <a:lnTo>
                    <a:pt x="92" y="42"/>
                  </a:lnTo>
                  <a:lnTo>
                    <a:pt x="92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9">
              <a:extLst>
                <a:ext uri="{FF2B5EF4-FFF2-40B4-BE49-F238E27FC236}">
                  <a16:creationId xmlns:a16="http://schemas.microsoft.com/office/drawing/2014/main" id="{420B1A71-749B-4286-8210-69D4CBA28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970" y="27622493"/>
              <a:ext cx="880110" cy="286387"/>
            </a:xfrm>
            <a:custGeom>
              <a:avLst/>
              <a:gdLst>
                <a:gd name="T0" fmla="*/ 50 w 126"/>
                <a:gd name="T1" fmla="*/ 8 h 41"/>
                <a:gd name="T2" fmla="*/ 67 w 126"/>
                <a:gd name="T3" fmla="*/ 4 h 41"/>
                <a:gd name="T4" fmla="*/ 80 w 126"/>
                <a:gd name="T5" fmla="*/ 0 h 41"/>
                <a:gd name="T6" fmla="*/ 92 w 126"/>
                <a:gd name="T7" fmla="*/ 0 h 41"/>
                <a:gd name="T8" fmla="*/ 105 w 126"/>
                <a:gd name="T9" fmla="*/ 0 h 41"/>
                <a:gd name="T10" fmla="*/ 109 w 126"/>
                <a:gd name="T11" fmla="*/ 0 h 41"/>
                <a:gd name="T12" fmla="*/ 117 w 126"/>
                <a:gd name="T13" fmla="*/ 0 h 41"/>
                <a:gd name="T14" fmla="*/ 122 w 126"/>
                <a:gd name="T15" fmla="*/ 4 h 41"/>
                <a:gd name="T16" fmla="*/ 126 w 126"/>
                <a:gd name="T17" fmla="*/ 8 h 41"/>
                <a:gd name="T18" fmla="*/ 126 w 126"/>
                <a:gd name="T19" fmla="*/ 8 h 41"/>
                <a:gd name="T20" fmla="*/ 126 w 126"/>
                <a:gd name="T21" fmla="*/ 12 h 41"/>
                <a:gd name="T22" fmla="*/ 126 w 126"/>
                <a:gd name="T23" fmla="*/ 16 h 41"/>
                <a:gd name="T24" fmla="*/ 122 w 126"/>
                <a:gd name="T25" fmla="*/ 16 h 41"/>
                <a:gd name="T26" fmla="*/ 117 w 126"/>
                <a:gd name="T27" fmla="*/ 20 h 41"/>
                <a:gd name="T28" fmla="*/ 113 w 126"/>
                <a:gd name="T29" fmla="*/ 20 h 41"/>
                <a:gd name="T30" fmla="*/ 101 w 126"/>
                <a:gd name="T31" fmla="*/ 25 h 41"/>
                <a:gd name="T32" fmla="*/ 84 w 126"/>
                <a:gd name="T33" fmla="*/ 29 h 41"/>
                <a:gd name="T34" fmla="*/ 71 w 126"/>
                <a:gd name="T35" fmla="*/ 33 h 41"/>
                <a:gd name="T36" fmla="*/ 59 w 126"/>
                <a:gd name="T37" fmla="*/ 37 h 41"/>
                <a:gd name="T38" fmla="*/ 46 w 126"/>
                <a:gd name="T39" fmla="*/ 37 h 41"/>
                <a:gd name="T40" fmla="*/ 34 w 126"/>
                <a:gd name="T41" fmla="*/ 41 h 41"/>
                <a:gd name="T42" fmla="*/ 25 w 126"/>
                <a:gd name="T43" fmla="*/ 41 h 41"/>
                <a:gd name="T44" fmla="*/ 17 w 126"/>
                <a:gd name="T45" fmla="*/ 41 h 41"/>
                <a:gd name="T46" fmla="*/ 13 w 126"/>
                <a:gd name="T47" fmla="*/ 37 h 41"/>
                <a:gd name="T48" fmla="*/ 4 w 126"/>
                <a:gd name="T49" fmla="*/ 37 h 41"/>
                <a:gd name="T50" fmla="*/ 0 w 126"/>
                <a:gd name="T51" fmla="*/ 33 h 41"/>
                <a:gd name="T52" fmla="*/ 0 w 126"/>
                <a:gd name="T53" fmla="*/ 29 h 41"/>
                <a:gd name="T54" fmla="*/ 0 w 126"/>
                <a:gd name="T55" fmla="*/ 29 h 41"/>
                <a:gd name="T56" fmla="*/ 0 w 126"/>
                <a:gd name="T57" fmla="*/ 25 h 41"/>
                <a:gd name="T58" fmla="*/ 0 w 126"/>
                <a:gd name="T59" fmla="*/ 25 h 41"/>
                <a:gd name="T60" fmla="*/ 4 w 126"/>
                <a:gd name="T61" fmla="*/ 20 h 41"/>
                <a:gd name="T62" fmla="*/ 9 w 126"/>
                <a:gd name="T63" fmla="*/ 20 h 41"/>
                <a:gd name="T64" fmla="*/ 13 w 126"/>
                <a:gd name="T65" fmla="*/ 20 h 41"/>
                <a:gd name="T66" fmla="*/ 25 w 126"/>
                <a:gd name="T67" fmla="*/ 16 h 41"/>
                <a:gd name="T68" fmla="*/ 38 w 126"/>
                <a:gd name="T69" fmla="*/ 12 h 41"/>
                <a:gd name="T70" fmla="*/ 50 w 126"/>
                <a:gd name="T71" fmla="*/ 8 h 41"/>
                <a:gd name="T72" fmla="*/ 50 w 126"/>
                <a:gd name="T73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41">
                  <a:moveTo>
                    <a:pt x="50" y="8"/>
                  </a:moveTo>
                  <a:lnTo>
                    <a:pt x="67" y="4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2" y="4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6" y="12"/>
                  </a:lnTo>
                  <a:lnTo>
                    <a:pt x="126" y="16"/>
                  </a:lnTo>
                  <a:lnTo>
                    <a:pt x="122" y="16"/>
                  </a:lnTo>
                  <a:lnTo>
                    <a:pt x="117" y="20"/>
                  </a:lnTo>
                  <a:lnTo>
                    <a:pt x="113" y="20"/>
                  </a:lnTo>
                  <a:lnTo>
                    <a:pt x="101" y="25"/>
                  </a:lnTo>
                  <a:lnTo>
                    <a:pt x="84" y="29"/>
                  </a:lnTo>
                  <a:lnTo>
                    <a:pt x="71" y="33"/>
                  </a:lnTo>
                  <a:lnTo>
                    <a:pt x="59" y="37"/>
                  </a:lnTo>
                  <a:lnTo>
                    <a:pt x="46" y="37"/>
                  </a:lnTo>
                  <a:lnTo>
                    <a:pt x="34" y="41"/>
                  </a:lnTo>
                  <a:lnTo>
                    <a:pt x="25" y="41"/>
                  </a:lnTo>
                  <a:lnTo>
                    <a:pt x="17" y="41"/>
                  </a:lnTo>
                  <a:lnTo>
                    <a:pt x="13" y="37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0"/>
                  </a:lnTo>
                  <a:lnTo>
                    <a:pt x="9" y="20"/>
                  </a:lnTo>
                  <a:lnTo>
                    <a:pt x="13" y="20"/>
                  </a:lnTo>
                  <a:lnTo>
                    <a:pt x="25" y="16"/>
                  </a:lnTo>
                  <a:lnTo>
                    <a:pt x="38" y="12"/>
                  </a:lnTo>
                  <a:lnTo>
                    <a:pt x="50" y="8"/>
                  </a:lnTo>
                  <a:lnTo>
                    <a:pt x="5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0">
              <a:extLst>
                <a:ext uri="{FF2B5EF4-FFF2-40B4-BE49-F238E27FC236}">
                  <a16:creationId xmlns:a16="http://schemas.microsoft.com/office/drawing/2014/main" id="{4D2C75E4-EF79-4A89-872D-083C2AB15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290" y="28055563"/>
              <a:ext cx="733427" cy="963930"/>
            </a:xfrm>
            <a:custGeom>
              <a:avLst/>
              <a:gdLst>
                <a:gd name="T0" fmla="*/ 63 w 105"/>
                <a:gd name="T1" fmla="*/ 42 h 138"/>
                <a:gd name="T2" fmla="*/ 67 w 105"/>
                <a:gd name="T3" fmla="*/ 34 h 138"/>
                <a:gd name="T4" fmla="*/ 67 w 105"/>
                <a:gd name="T5" fmla="*/ 25 h 138"/>
                <a:gd name="T6" fmla="*/ 72 w 105"/>
                <a:gd name="T7" fmla="*/ 17 h 138"/>
                <a:gd name="T8" fmla="*/ 67 w 105"/>
                <a:gd name="T9" fmla="*/ 13 h 138"/>
                <a:gd name="T10" fmla="*/ 67 w 105"/>
                <a:gd name="T11" fmla="*/ 9 h 138"/>
                <a:gd name="T12" fmla="*/ 67 w 105"/>
                <a:gd name="T13" fmla="*/ 4 h 138"/>
                <a:gd name="T14" fmla="*/ 72 w 105"/>
                <a:gd name="T15" fmla="*/ 0 h 138"/>
                <a:gd name="T16" fmla="*/ 76 w 105"/>
                <a:gd name="T17" fmla="*/ 0 h 138"/>
                <a:gd name="T18" fmla="*/ 76 w 105"/>
                <a:gd name="T19" fmla="*/ 0 h 138"/>
                <a:gd name="T20" fmla="*/ 84 w 105"/>
                <a:gd name="T21" fmla="*/ 0 h 138"/>
                <a:gd name="T22" fmla="*/ 88 w 105"/>
                <a:gd name="T23" fmla="*/ 4 h 138"/>
                <a:gd name="T24" fmla="*/ 97 w 105"/>
                <a:gd name="T25" fmla="*/ 9 h 138"/>
                <a:gd name="T26" fmla="*/ 101 w 105"/>
                <a:gd name="T27" fmla="*/ 13 h 138"/>
                <a:gd name="T28" fmla="*/ 105 w 105"/>
                <a:gd name="T29" fmla="*/ 17 h 138"/>
                <a:gd name="T30" fmla="*/ 105 w 105"/>
                <a:gd name="T31" fmla="*/ 21 h 138"/>
                <a:gd name="T32" fmla="*/ 105 w 105"/>
                <a:gd name="T33" fmla="*/ 25 h 138"/>
                <a:gd name="T34" fmla="*/ 105 w 105"/>
                <a:gd name="T35" fmla="*/ 30 h 138"/>
                <a:gd name="T36" fmla="*/ 105 w 105"/>
                <a:gd name="T37" fmla="*/ 34 h 138"/>
                <a:gd name="T38" fmla="*/ 101 w 105"/>
                <a:gd name="T39" fmla="*/ 42 h 138"/>
                <a:gd name="T40" fmla="*/ 97 w 105"/>
                <a:gd name="T41" fmla="*/ 50 h 138"/>
                <a:gd name="T42" fmla="*/ 88 w 105"/>
                <a:gd name="T43" fmla="*/ 63 h 138"/>
                <a:gd name="T44" fmla="*/ 84 w 105"/>
                <a:gd name="T45" fmla="*/ 71 h 138"/>
                <a:gd name="T46" fmla="*/ 67 w 105"/>
                <a:gd name="T47" fmla="*/ 92 h 138"/>
                <a:gd name="T48" fmla="*/ 55 w 105"/>
                <a:gd name="T49" fmla="*/ 101 h 138"/>
                <a:gd name="T50" fmla="*/ 46 w 105"/>
                <a:gd name="T51" fmla="*/ 109 h 138"/>
                <a:gd name="T52" fmla="*/ 38 w 105"/>
                <a:gd name="T53" fmla="*/ 117 h 138"/>
                <a:gd name="T54" fmla="*/ 26 w 105"/>
                <a:gd name="T55" fmla="*/ 126 h 138"/>
                <a:gd name="T56" fmla="*/ 17 w 105"/>
                <a:gd name="T57" fmla="*/ 130 h 138"/>
                <a:gd name="T58" fmla="*/ 13 w 105"/>
                <a:gd name="T59" fmla="*/ 134 h 138"/>
                <a:gd name="T60" fmla="*/ 5 w 105"/>
                <a:gd name="T61" fmla="*/ 138 h 138"/>
                <a:gd name="T62" fmla="*/ 0 w 105"/>
                <a:gd name="T63" fmla="*/ 138 h 138"/>
                <a:gd name="T64" fmla="*/ 0 w 105"/>
                <a:gd name="T65" fmla="*/ 134 h 138"/>
                <a:gd name="T66" fmla="*/ 0 w 105"/>
                <a:gd name="T67" fmla="*/ 130 h 138"/>
                <a:gd name="T68" fmla="*/ 5 w 105"/>
                <a:gd name="T69" fmla="*/ 126 h 138"/>
                <a:gd name="T70" fmla="*/ 13 w 105"/>
                <a:gd name="T71" fmla="*/ 117 h 138"/>
                <a:gd name="T72" fmla="*/ 26 w 105"/>
                <a:gd name="T73" fmla="*/ 101 h 138"/>
                <a:gd name="T74" fmla="*/ 42 w 105"/>
                <a:gd name="T75" fmla="*/ 80 h 138"/>
                <a:gd name="T76" fmla="*/ 51 w 105"/>
                <a:gd name="T77" fmla="*/ 71 h 138"/>
                <a:gd name="T78" fmla="*/ 55 w 105"/>
                <a:gd name="T79" fmla="*/ 59 h 138"/>
                <a:gd name="T80" fmla="*/ 59 w 105"/>
                <a:gd name="T81" fmla="*/ 50 h 138"/>
                <a:gd name="T82" fmla="*/ 63 w 105"/>
                <a:gd name="T83" fmla="*/ 42 h 138"/>
                <a:gd name="T84" fmla="*/ 63 w 105"/>
                <a:gd name="T85" fmla="*/ 4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138">
                  <a:moveTo>
                    <a:pt x="63" y="42"/>
                  </a:moveTo>
                  <a:lnTo>
                    <a:pt x="67" y="34"/>
                  </a:lnTo>
                  <a:lnTo>
                    <a:pt x="67" y="25"/>
                  </a:lnTo>
                  <a:lnTo>
                    <a:pt x="72" y="17"/>
                  </a:lnTo>
                  <a:lnTo>
                    <a:pt x="67" y="13"/>
                  </a:lnTo>
                  <a:lnTo>
                    <a:pt x="67" y="9"/>
                  </a:lnTo>
                  <a:lnTo>
                    <a:pt x="67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5" y="17"/>
                  </a:lnTo>
                  <a:lnTo>
                    <a:pt x="105" y="21"/>
                  </a:lnTo>
                  <a:lnTo>
                    <a:pt x="105" y="25"/>
                  </a:lnTo>
                  <a:lnTo>
                    <a:pt x="105" y="30"/>
                  </a:lnTo>
                  <a:lnTo>
                    <a:pt x="105" y="34"/>
                  </a:lnTo>
                  <a:lnTo>
                    <a:pt x="101" y="42"/>
                  </a:lnTo>
                  <a:lnTo>
                    <a:pt x="97" y="50"/>
                  </a:lnTo>
                  <a:lnTo>
                    <a:pt x="88" y="63"/>
                  </a:lnTo>
                  <a:lnTo>
                    <a:pt x="84" y="71"/>
                  </a:lnTo>
                  <a:lnTo>
                    <a:pt x="67" y="92"/>
                  </a:lnTo>
                  <a:lnTo>
                    <a:pt x="55" y="101"/>
                  </a:lnTo>
                  <a:lnTo>
                    <a:pt x="46" y="109"/>
                  </a:lnTo>
                  <a:lnTo>
                    <a:pt x="38" y="117"/>
                  </a:lnTo>
                  <a:lnTo>
                    <a:pt x="26" y="126"/>
                  </a:lnTo>
                  <a:lnTo>
                    <a:pt x="17" y="130"/>
                  </a:lnTo>
                  <a:lnTo>
                    <a:pt x="13" y="134"/>
                  </a:lnTo>
                  <a:lnTo>
                    <a:pt x="5" y="138"/>
                  </a:lnTo>
                  <a:lnTo>
                    <a:pt x="0" y="138"/>
                  </a:lnTo>
                  <a:lnTo>
                    <a:pt x="0" y="134"/>
                  </a:lnTo>
                  <a:lnTo>
                    <a:pt x="0" y="130"/>
                  </a:lnTo>
                  <a:lnTo>
                    <a:pt x="5" y="126"/>
                  </a:lnTo>
                  <a:lnTo>
                    <a:pt x="13" y="117"/>
                  </a:lnTo>
                  <a:lnTo>
                    <a:pt x="26" y="101"/>
                  </a:lnTo>
                  <a:lnTo>
                    <a:pt x="42" y="80"/>
                  </a:lnTo>
                  <a:lnTo>
                    <a:pt x="51" y="71"/>
                  </a:lnTo>
                  <a:lnTo>
                    <a:pt x="55" y="59"/>
                  </a:lnTo>
                  <a:lnTo>
                    <a:pt x="59" y="50"/>
                  </a:lnTo>
                  <a:lnTo>
                    <a:pt x="63" y="42"/>
                  </a:lnTo>
                  <a:lnTo>
                    <a:pt x="63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1">
              <a:extLst>
                <a:ext uri="{FF2B5EF4-FFF2-40B4-BE49-F238E27FC236}">
                  <a16:creationId xmlns:a16="http://schemas.microsoft.com/office/drawing/2014/main" id="{292F359B-B82A-45E0-8BA8-29BFA686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0" y="28293053"/>
              <a:ext cx="1899919" cy="873127"/>
            </a:xfrm>
            <a:custGeom>
              <a:avLst/>
              <a:gdLst>
                <a:gd name="T0" fmla="*/ 209 w 272"/>
                <a:gd name="T1" fmla="*/ 125 h 125"/>
                <a:gd name="T2" fmla="*/ 200 w 272"/>
                <a:gd name="T3" fmla="*/ 125 h 125"/>
                <a:gd name="T4" fmla="*/ 196 w 272"/>
                <a:gd name="T5" fmla="*/ 125 h 125"/>
                <a:gd name="T6" fmla="*/ 184 w 272"/>
                <a:gd name="T7" fmla="*/ 125 h 125"/>
                <a:gd name="T8" fmla="*/ 175 w 272"/>
                <a:gd name="T9" fmla="*/ 125 h 125"/>
                <a:gd name="T10" fmla="*/ 167 w 272"/>
                <a:gd name="T11" fmla="*/ 121 h 125"/>
                <a:gd name="T12" fmla="*/ 154 w 272"/>
                <a:gd name="T13" fmla="*/ 117 h 125"/>
                <a:gd name="T14" fmla="*/ 142 w 272"/>
                <a:gd name="T15" fmla="*/ 108 h 125"/>
                <a:gd name="T16" fmla="*/ 125 w 272"/>
                <a:gd name="T17" fmla="*/ 100 h 125"/>
                <a:gd name="T18" fmla="*/ 113 w 272"/>
                <a:gd name="T19" fmla="*/ 92 h 125"/>
                <a:gd name="T20" fmla="*/ 79 w 272"/>
                <a:gd name="T21" fmla="*/ 71 h 125"/>
                <a:gd name="T22" fmla="*/ 58 w 272"/>
                <a:gd name="T23" fmla="*/ 58 h 125"/>
                <a:gd name="T24" fmla="*/ 42 w 272"/>
                <a:gd name="T25" fmla="*/ 46 h 125"/>
                <a:gd name="T26" fmla="*/ 21 w 272"/>
                <a:gd name="T27" fmla="*/ 29 h 125"/>
                <a:gd name="T28" fmla="*/ 0 w 272"/>
                <a:gd name="T29" fmla="*/ 12 h 125"/>
                <a:gd name="T30" fmla="*/ 8 w 272"/>
                <a:gd name="T31" fmla="*/ 0 h 125"/>
                <a:gd name="T32" fmla="*/ 29 w 272"/>
                <a:gd name="T33" fmla="*/ 12 h 125"/>
                <a:gd name="T34" fmla="*/ 46 w 272"/>
                <a:gd name="T35" fmla="*/ 25 h 125"/>
                <a:gd name="T36" fmla="*/ 62 w 272"/>
                <a:gd name="T37" fmla="*/ 33 h 125"/>
                <a:gd name="T38" fmla="*/ 79 w 272"/>
                <a:gd name="T39" fmla="*/ 41 h 125"/>
                <a:gd name="T40" fmla="*/ 92 w 272"/>
                <a:gd name="T41" fmla="*/ 50 h 125"/>
                <a:gd name="T42" fmla="*/ 108 w 272"/>
                <a:gd name="T43" fmla="*/ 54 h 125"/>
                <a:gd name="T44" fmla="*/ 117 w 272"/>
                <a:gd name="T45" fmla="*/ 62 h 125"/>
                <a:gd name="T46" fmla="*/ 129 w 272"/>
                <a:gd name="T47" fmla="*/ 67 h 125"/>
                <a:gd name="T48" fmla="*/ 150 w 272"/>
                <a:gd name="T49" fmla="*/ 71 h 125"/>
                <a:gd name="T50" fmla="*/ 171 w 272"/>
                <a:gd name="T51" fmla="*/ 79 h 125"/>
                <a:gd name="T52" fmla="*/ 192 w 272"/>
                <a:gd name="T53" fmla="*/ 83 h 125"/>
                <a:gd name="T54" fmla="*/ 217 w 272"/>
                <a:gd name="T55" fmla="*/ 87 h 125"/>
                <a:gd name="T56" fmla="*/ 230 w 272"/>
                <a:gd name="T57" fmla="*/ 87 h 125"/>
                <a:gd name="T58" fmla="*/ 242 w 272"/>
                <a:gd name="T59" fmla="*/ 92 h 125"/>
                <a:gd name="T60" fmla="*/ 251 w 272"/>
                <a:gd name="T61" fmla="*/ 92 h 125"/>
                <a:gd name="T62" fmla="*/ 259 w 272"/>
                <a:gd name="T63" fmla="*/ 92 h 125"/>
                <a:gd name="T64" fmla="*/ 263 w 272"/>
                <a:gd name="T65" fmla="*/ 96 h 125"/>
                <a:gd name="T66" fmla="*/ 267 w 272"/>
                <a:gd name="T67" fmla="*/ 96 h 125"/>
                <a:gd name="T68" fmla="*/ 272 w 272"/>
                <a:gd name="T69" fmla="*/ 96 h 125"/>
                <a:gd name="T70" fmla="*/ 272 w 272"/>
                <a:gd name="T71" fmla="*/ 100 h 125"/>
                <a:gd name="T72" fmla="*/ 272 w 272"/>
                <a:gd name="T73" fmla="*/ 100 h 125"/>
                <a:gd name="T74" fmla="*/ 267 w 272"/>
                <a:gd name="T75" fmla="*/ 104 h 125"/>
                <a:gd name="T76" fmla="*/ 259 w 272"/>
                <a:gd name="T77" fmla="*/ 108 h 125"/>
                <a:gd name="T78" fmla="*/ 251 w 272"/>
                <a:gd name="T79" fmla="*/ 112 h 125"/>
                <a:gd name="T80" fmla="*/ 238 w 272"/>
                <a:gd name="T81" fmla="*/ 117 h 125"/>
                <a:gd name="T82" fmla="*/ 226 w 272"/>
                <a:gd name="T83" fmla="*/ 121 h 125"/>
                <a:gd name="T84" fmla="*/ 217 w 272"/>
                <a:gd name="T85" fmla="*/ 121 h 125"/>
                <a:gd name="T86" fmla="*/ 209 w 272"/>
                <a:gd name="T87" fmla="*/ 125 h 125"/>
                <a:gd name="T88" fmla="*/ 209 w 272"/>
                <a:gd name="T8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125">
                  <a:moveTo>
                    <a:pt x="209" y="125"/>
                  </a:moveTo>
                  <a:lnTo>
                    <a:pt x="200" y="125"/>
                  </a:lnTo>
                  <a:lnTo>
                    <a:pt x="196" y="125"/>
                  </a:lnTo>
                  <a:lnTo>
                    <a:pt x="184" y="125"/>
                  </a:lnTo>
                  <a:lnTo>
                    <a:pt x="175" y="125"/>
                  </a:lnTo>
                  <a:lnTo>
                    <a:pt x="167" y="121"/>
                  </a:lnTo>
                  <a:lnTo>
                    <a:pt x="154" y="117"/>
                  </a:lnTo>
                  <a:lnTo>
                    <a:pt x="142" y="108"/>
                  </a:lnTo>
                  <a:lnTo>
                    <a:pt x="125" y="100"/>
                  </a:lnTo>
                  <a:lnTo>
                    <a:pt x="113" y="92"/>
                  </a:lnTo>
                  <a:lnTo>
                    <a:pt x="79" y="71"/>
                  </a:lnTo>
                  <a:lnTo>
                    <a:pt x="58" y="58"/>
                  </a:lnTo>
                  <a:lnTo>
                    <a:pt x="42" y="46"/>
                  </a:lnTo>
                  <a:lnTo>
                    <a:pt x="21" y="29"/>
                  </a:lnTo>
                  <a:lnTo>
                    <a:pt x="0" y="12"/>
                  </a:lnTo>
                  <a:lnTo>
                    <a:pt x="8" y="0"/>
                  </a:lnTo>
                  <a:lnTo>
                    <a:pt x="29" y="12"/>
                  </a:lnTo>
                  <a:lnTo>
                    <a:pt x="46" y="25"/>
                  </a:lnTo>
                  <a:lnTo>
                    <a:pt x="62" y="33"/>
                  </a:lnTo>
                  <a:lnTo>
                    <a:pt x="79" y="41"/>
                  </a:lnTo>
                  <a:lnTo>
                    <a:pt x="92" y="50"/>
                  </a:lnTo>
                  <a:lnTo>
                    <a:pt x="108" y="54"/>
                  </a:lnTo>
                  <a:lnTo>
                    <a:pt x="117" y="62"/>
                  </a:lnTo>
                  <a:lnTo>
                    <a:pt x="129" y="67"/>
                  </a:lnTo>
                  <a:lnTo>
                    <a:pt x="150" y="71"/>
                  </a:lnTo>
                  <a:lnTo>
                    <a:pt x="171" y="79"/>
                  </a:lnTo>
                  <a:lnTo>
                    <a:pt x="192" y="83"/>
                  </a:lnTo>
                  <a:lnTo>
                    <a:pt x="217" y="87"/>
                  </a:lnTo>
                  <a:lnTo>
                    <a:pt x="230" y="87"/>
                  </a:lnTo>
                  <a:lnTo>
                    <a:pt x="242" y="92"/>
                  </a:lnTo>
                  <a:lnTo>
                    <a:pt x="251" y="92"/>
                  </a:lnTo>
                  <a:lnTo>
                    <a:pt x="259" y="92"/>
                  </a:lnTo>
                  <a:lnTo>
                    <a:pt x="263" y="96"/>
                  </a:lnTo>
                  <a:lnTo>
                    <a:pt x="267" y="96"/>
                  </a:lnTo>
                  <a:lnTo>
                    <a:pt x="272" y="96"/>
                  </a:lnTo>
                  <a:lnTo>
                    <a:pt x="272" y="100"/>
                  </a:lnTo>
                  <a:lnTo>
                    <a:pt x="272" y="100"/>
                  </a:lnTo>
                  <a:lnTo>
                    <a:pt x="267" y="104"/>
                  </a:lnTo>
                  <a:lnTo>
                    <a:pt x="259" y="108"/>
                  </a:lnTo>
                  <a:lnTo>
                    <a:pt x="251" y="112"/>
                  </a:lnTo>
                  <a:lnTo>
                    <a:pt x="238" y="117"/>
                  </a:lnTo>
                  <a:lnTo>
                    <a:pt x="226" y="121"/>
                  </a:lnTo>
                  <a:lnTo>
                    <a:pt x="217" y="121"/>
                  </a:lnTo>
                  <a:lnTo>
                    <a:pt x="209" y="125"/>
                  </a:lnTo>
                  <a:lnTo>
                    <a:pt x="209" y="1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2">
              <a:extLst>
                <a:ext uri="{FF2B5EF4-FFF2-40B4-BE49-F238E27FC236}">
                  <a16:creationId xmlns:a16="http://schemas.microsoft.com/office/drawing/2014/main" id="{E4AA033A-6904-439E-B60F-B8C777B47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142" y="27825056"/>
              <a:ext cx="83820" cy="817247"/>
            </a:xfrm>
            <a:custGeom>
              <a:avLst/>
              <a:gdLst>
                <a:gd name="T0" fmla="*/ 4 w 12"/>
                <a:gd name="T1" fmla="*/ 117 h 117"/>
                <a:gd name="T2" fmla="*/ 4 w 12"/>
                <a:gd name="T3" fmla="*/ 96 h 117"/>
                <a:gd name="T4" fmla="*/ 4 w 12"/>
                <a:gd name="T5" fmla="*/ 75 h 117"/>
                <a:gd name="T6" fmla="*/ 4 w 12"/>
                <a:gd name="T7" fmla="*/ 58 h 117"/>
                <a:gd name="T8" fmla="*/ 4 w 12"/>
                <a:gd name="T9" fmla="*/ 42 h 117"/>
                <a:gd name="T10" fmla="*/ 0 w 12"/>
                <a:gd name="T11" fmla="*/ 29 h 117"/>
                <a:gd name="T12" fmla="*/ 0 w 12"/>
                <a:gd name="T13" fmla="*/ 17 h 117"/>
                <a:gd name="T14" fmla="*/ 0 w 12"/>
                <a:gd name="T15" fmla="*/ 8 h 117"/>
                <a:gd name="T16" fmla="*/ 0 w 12"/>
                <a:gd name="T17" fmla="*/ 0 h 117"/>
                <a:gd name="T18" fmla="*/ 12 w 12"/>
                <a:gd name="T19" fmla="*/ 0 h 117"/>
                <a:gd name="T20" fmla="*/ 12 w 12"/>
                <a:gd name="T21" fmla="*/ 117 h 117"/>
                <a:gd name="T22" fmla="*/ 4 w 12"/>
                <a:gd name="T23" fmla="*/ 117 h 117"/>
                <a:gd name="T24" fmla="*/ 4 w 12"/>
                <a:gd name="T2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17">
                  <a:moveTo>
                    <a:pt x="4" y="117"/>
                  </a:moveTo>
                  <a:lnTo>
                    <a:pt x="4" y="96"/>
                  </a:lnTo>
                  <a:lnTo>
                    <a:pt x="4" y="75"/>
                  </a:lnTo>
                  <a:lnTo>
                    <a:pt x="4" y="58"/>
                  </a:lnTo>
                  <a:lnTo>
                    <a:pt x="4" y="42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17"/>
                  </a:lnTo>
                  <a:lnTo>
                    <a:pt x="4" y="117"/>
                  </a:lnTo>
                  <a:lnTo>
                    <a:pt x="4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3">
              <a:extLst>
                <a:ext uri="{FF2B5EF4-FFF2-40B4-BE49-F238E27FC236}">
                  <a16:creationId xmlns:a16="http://schemas.microsoft.com/office/drawing/2014/main" id="{69C66CA0-74C8-494E-9187-C3C1F2B83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0082" y="28083503"/>
              <a:ext cx="614680" cy="237490"/>
            </a:xfrm>
            <a:custGeom>
              <a:avLst/>
              <a:gdLst>
                <a:gd name="T0" fmla="*/ 37 w 88"/>
                <a:gd name="T1" fmla="*/ 5 h 34"/>
                <a:gd name="T2" fmla="*/ 46 w 88"/>
                <a:gd name="T3" fmla="*/ 0 h 34"/>
                <a:gd name="T4" fmla="*/ 50 w 88"/>
                <a:gd name="T5" fmla="*/ 0 h 34"/>
                <a:gd name="T6" fmla="*/ 58 w 88"/>
                <a:gd name="T7" fmla="*/ 0 h 34"/>
                <a:gd name="T8" fmla="*/ 63 w 88"/>
                <a:gd name="T9" fmla="*/ 0 h 34"/>
                <a:gd name="T10" fmla="*/ 67 w 88"/>
                <a:gd name="T11" fmla="*/ 0 h 34"/>
                <a:gd name="T12" fmla="*/ 75 w 88"/>
                <a:gd name="T13" fmla="*/ 5 h 34"/>
                <a:gd name="T14" fmla="*/ 79 w 88"/>
                <a:gd name="T15" fmla="*/ 5 h 34"/>
                <a:gd name="T16" fmla="*/ 83 w 88"/>
                <a:gd name="T17" fmla="*/ 9 h 34"/>
                <a:gd name="T18" fmla="*/ 83 w 88"/>
                <a:gd name="T19" fmla="*/ 13 h 34"/>
                <a:gd name="T20" fmla="*/ 88 w 88"/>
                <a:gd name="T21" fmla="*/ 13 h 34"/>
                <a:gd name="T22" fmla="*/ 83 w 88"/>
                <a:gd name="T23" fmla="*/ 17 h 34"/>
                <a:gd name="T24" fmla="*/ 79 w 88"/>
                <a:gd name="T25" fmla="*/ 17 h 34"/>
                <a:gd name="T26" fmla="*/ 71 w 88"/>
                <a:gd name="T27" fmla="*/ 21 h 34"/>
                <a:gd name="T28" fmla="*/ 58 w 88"/>
                <a:gd name="T29" fmla="*/ 26 h 34"/>
                <a:gd name="T30" fmla="*/ 46 w 88"/>
                <a:gd name="T31" fmla="*/ 26 h 34"/>
                <a:gd name="T32" fmla="*/ 33 w 88"/>
                <a:gd name="T33" fmla="*/ 30 h 34"/>
                <a:gd name="T34" fmla="*/ 17 w 88"/>
                <a:gd name="T35" fmla="*/ 30 h 34"/>
                <a:gd name="T36" fmla="*/ 0 w 88"/>
                <a:gd name="T37" fmla="*/ 34 h 34"/>
                <a:gd name="T38" fmla="*/ 0 w 88"/>
                <a:gd name="T39" fmla="*/ 13 h 34"/>
                <a:gd name="T40" fmla="*/ 21 w 88"/>
                <a:gd name="T41" fmla="*/ 9 h 34"/>
                <a:gd name="T42" fmla="*/ 37 w 88"/>
                <a:gd name="T43" fmla="*/ 5 h 34"/>
                <a:gd name="T44" fmla="*/ 37 w 88"/>
                <a:gd name="T45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34">
                  <a:moveTo>
                    <a:pt x="37" y="5"/>
                  </a:moveTo>
                  <a:lnTo>
                    <a:pt x="46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5" y="5"/>
                  </a:lnTo>
                  <a:lnTo>
                    <a:pt x="79" y="5"/>
                  </a:lnTo>
                  <a:lnTo>
                    <a:pt x="83" y="9"/>
                  </a:lnTo>
                  <a:lnTo>
                    <a:pt x="83" y="13"/>
                  </a:lnTo>
                  <a:lnTo>
                    <a:pt x="88" y="13"/>
                  </a:lnTo>
                  <a:lnTo>
                    <a:pt x="83" y="17"/>
                  </a:lnTo>
                  <a:lnTo>
                    <a:pt x="79" y="17"/>
                  </a:lnTo>
                  <a:lnTo>
                    <a:pt x="71" y="21"/>
                  </a:lnTo>
                  <a:lnTo>
                    <a:pt x="58" y="26"/>
                  </a:lnTo>
                  <a:lnTo>
                    <a:pt x="46" y="26"/>
                  </a:lnTo>
                  <a:lnTo>
                    <a:pt x="33" y="30"/>
                  </a:lnTo>
                  <a:lnTo>
                    <a:pt x="17" y="30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21" y="9"/>
                  </a:lnTo>
                  <a:lnTo>
                    <a:pt x="37" y="5"/>
                  </a:lnTo>
                  <a:lnTo>
                    <a:pt x="37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4">
              <a:extLst>
                <a:ext uri="{FF2B5EF4-FFF2-40B4-BE49-F238E27FC236}">
                  <a16:creationId xmlns:a16="http://schemas.microsoft.com/office/drawing/2014/main" id="{FE787EC5-E8C6-468B-BAD5-6DB216EDA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592" y="26889066"/>
              <a:ext cx="467997" cy="349250"/>
            </a:xfrm>
            <a:custGeom>
              <a:avLst/>
              <a:gdLst>
                <a:gd name="T0" fmla="*/ 59 w 67"/>
                <a:gd name="T1" fmla="*/ 42 h 50"/>
                <a:gd name="T2" fmla="*/ 55 w 67"/>
                <a:gd name="T3" fmla="*/ 46 h 50"/>
                <a:gd name="T4" fmla="*/ 55 w 67"/>
                <a:gd name="T5" fmla="*/ 50 h 50"/>
                <a:gd name="T6" fmla="*/ 51 w 67"/>
                <a:gd name="T7" fmla="*/ 50 h 50"/>
                <a:gd name="T8" fmla="*/ 46 w 67"/>
                <a:gd name="T9" fmla="*/ 50 h 50"/>
                <a:gd name="T10" fmla="*/ 42 w 67"/>
                <a:gd name="T11" fmla="*/ 46 h 50"/>
                <a:gd name="T12" fmla="*/ 38 w 67"/>
                <a:gd name="T13" fmla="*/ 46 h 50"/>
                <a:gd name="T14" fmla="*/ 30 w 67"/>
                <a:gd name="T15" fmla="*/ 38 h 50"/>
                <a:gd name="T16" fmla="*/ 25 w 67"/>
                <a:gd name="T17" fmla="*/ 34 h 50"/>
                <a:gd name="T18" fmla="*/ 17 w 67"/>
                <a:gd name="T19" fmla="*/ 29 h 50"/>
                <a:gd name="T20" fmla="*/ 13 w 67"/>
                <a:gd name="T21" fmla="*/ 25 h 50"/>
                <a:gd name="T22" fmla="*/ 9 w 67"/>
                <a:gd name="T23" fmla="*/ 21 h 50"/>
                <a:gd name="T24" fmla="*/ 5 w 67"/>
                <a:gd name="T25" fmla="*/ 9 h 50"/>
                <a:gd name="T26" fmla="*/ 0 w 67"/>
                <a:gd name="T27" fmla="*/ 0 h 50"/>
                <a:gd name="T28" fmla="*/ 21 w 67"/>
                <a:gd name="T29" fmla="*/ 0 h 50"/>
                <a:gd name="T30" fmla="*/ 38 w 67"/>
                <a:gd name="T31" fmla="*/ 0 h 50"/>
                <a:gd name="T32" fmla="*/ 46 w 67"/>
                <a:gd name="T33" fmla="*/ 4 h 50"/>
                <a:gd name="T34" fmla="*/ 55 w 67"/>
                <a:gd name="T35" fmla="*/ 9 h 50"/>
                <a:gd name="T36" fmla="*/ 63 w 67"/>
                <a:gd name="T37" fmla="*/ 17 h 50"/>
                <a:gd name="T38" fmla="*/ 67 w 67"/>
                <a:gd name="T39" fmla="*/ 25 h 50"/>
                <a:gd name="T40" fmla="*/ 63 w 67"/>
                <a:gd name="T41" fmla="*/ 38 h 50"/>
                <a:gd name="T42" fmla="*/ 59 w 67"/>
                <a:gd name="T43" fmla="*/ 42 h 50"/>
                <a:gd name="T44" fmla="*/ 59 w 67"/>
                <a:gd name="T45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50">
                  <a:moveTo>
                    <a:pt x="59" y="42"/>
                  </a:moveTo>
                  <a:lnTo>
                    <a:pt x="55" y="46"/>
                  </a:lnTo>
                  <a:lnTo>
                    <a:pt x="55" y="50"/>
                  </a:lnTo>
                  <a:lnTo>
                    <a:pt x="51" y="50"/>
                  </a:lnTo>
                  <a:lnTo>
                    <a:pt x="46" y="50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0" y="38"/>
                  </a:lnTo>
                  <a:lnTo>
                    <a:pt x="25" y="34"/>
                  </a:lnTo>
                  <a:lnTo>
                    <a:pt x="17" y="29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5" y="9"/>
                  </a:lnTo>
                  <a:lnTo>
                    <a:pt x="0" y="0"/>
                  </a:lnTo>
                  <a:lnTo>
                    <a:pt x="21" y="0"/>
                  </a:lnTo>
                  <a:lnTo>
                    <a:pt x="38" y="0"/>
                  </a:lnTo>
                  <a:lnTo>
                    <a:pt x="46" y="4"/>
                  </a:lnTo>
                  <a:lnTo>
                    <a:pt x="55" y="9"/>
                  </a:lnTo>
                  <a:lnTo>
                    <a:pt x="63" y="17"/>
                  </a:lnTo>
                  <a:lnTo>
                    <a:pt x="67" y="25"/>
                  </a:lnTo>
                  <a:lnTo>
                    <a:pt x="63" y="38"/>
                  </a:lnTo>
                  <a:lnTo>
                    <a:pt x="59" y="42"/>
                  </a:lnTo>
                  <a:lnTo>
                    <a:pt x="5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7380893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97" name="组合 15496">
            <a:extLst>
              <a:ext uri="{FF2B5EF4-FFF2-40B4-BE49-F238E27FC236}">
                <a16:creationId xmlns:a16="http://schemas.microsoft.com/office/drawing/2014/main" id="{FA208481-73FE-4AC8-8A30-B67C63056A8F}"/>
              </a:ext>
            </a:extLst>
          </p:cNvPr>
          <p:cNvGrpSpPr/>
          <p:nvPr/>
        </p:nvGrpSpPr>
        <p:grpSpPr>
          <a:xfrm>
            <a:off x="3133091" y="2557135"/>
            <a:ext cx="2423796" cy="2074547"/>
            <a:chOff x="3348991" y="29836735"/>
            <a:chExt cx="2423796" cy="2074547"/>
          </a:xfrm>
        </p:grpSpPr>
        <p:sp>
          <p:nvSpPr>
            <p:cNvPr id="15463" name="Freeform 135">
              <a:extLst>
                <a:ext uri="{FF2B5EF4-FFF2-40B4-BE49-F238E27FC236}">
                  <a16:creationId xmlns:a16="http://schemas.microsoft.com/office/drawing/2014/main" id="{DFA69977-F66E-45E5-AA8D-76A1C9E7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121" y="30423475"/>
              <a:ext cx="265430" cy="726440"/>
            </a:xfrm>
            <a:custGeom>
              <a:avLst/>
              <a:gdLst>
                <a:gd name="T0" fmla="*/ 5 w 38"/>
                <a:gd name="T1" fmla="*/ 21 h 104"/>
                <a:gd name="T2" fmla="*/ 5 w 38"/>
                <a:gd name="T3" fmla="*/ 16 h 104"/>
                <a:gd name="T4" fmla="*/ 0 w 38"/>
                <a:gd name="T5" fmla="*/ 12 h 104"/>
                <a:gd name="T6" fmla="*/ 0 w 38"/>
                <a:gd name="T7" fmla="*/ 4 h 104"/>
                <a:gd name="T8" fmla="*/ 5 w 38"/>
                <a:gd name="T9" fmla="*/ 0 h 104"/>
                <a:gd name="T10" fmla="*/ 9 w 38"/>
                <a:gd name="T11" fmla="*/ 0 h 104"/>
                <a:gd name="T12" fmla="*/ 13 w 38"/>
                <a:gd name="T13" fmla="*/ 0 h 104"/>
                <a:gd name="T14" fmla="*/ 17 w 38"/>
                <a:gd name="T15" fmla="*/ 0 h 104"/>
                <a:gd name="T16" fmla="*/ 26 w 38"/>
                <a:gd name="T17" fmla="*/ 0 h 104"/>
                <a:gd name="T18" fmla="*/ 30 w 38"/>
                <a:gd name="T19" fmla="*/ 0 h 104"/>
                <a:gd name="T20" fmla="*/ 38 w 38"/>
                <a:gd name="T21" fmla="*/ 4 h 104"/>
                <a:gd name="T22" fmla="*/ 38 w 38"/>
                <a:gd name="T23" fmla="*/ 25 h 104"/>
                <a:gd name="T24" fmla="*/ 38 w 38"/>
                <a:gd name="T25" fmla="*/ 41 h 104"/>
                <a:gd name="T26" fmla="*/ 38 w 38"/>
                <a:gd name="T27" fmla="*/ 54 h 104"/>
                <a:gd name="T28" fmla="*/ 38 w 38"/>
                <a:gd name="T29" fmla="*/ 67 h 104"/>
                <a:gd name="T30" fmla="*/ 38 w 38"/>
                <a:gd name="T31" fmla="*/ 79 h 104"/>
                <a:gd name="T32" fmla="*/ 38 w 38"/>
                <a:gd name="T33" fmla="*/ 87 h 104"/>
                <a:gd name="T34" fmla="*/ 38 w 38"/>
                <a:gd name="T35" fmla="*/ 92 h 104"/>
                <a:gd name="T36" fmla="*/ 38 w 38"/>
                <a:gd name="T37" fmla="*/ 96 h 104"/>
                <a:gd name="T38" fmla="*/ 38 w 38"/>
                <a:gd name="T39" fmla="*/ 100 h 104"/>
                <a:gd name="T40" fmla="*/ 34 w 38"/>
                <a:gd name="T41" fmla="*/ 100 h 104"/>
                <a:gd name="T42" fmla="*/ 34 w 38"/>
                <a:gd name="T43" fmla="*/ 104 h 104"/>
                <a:gd name="T44" fmla="*/ 30 w 38"/>
                <a:gd name="T45" fmla="*/ 104 h 104"/>
                <a:gd name="T46" fmla="*/ 30 w 38"/>
                <a:gd name="T47" fmla="*/ 104 h 104"/>
                <a:gd name="T48" fmla="*/ 26 w 38"/>
                <a:gd name="T49" fmla="*/ 100 h 104"/>
                <a:gd name="T50" fmla="*/ 26 w 38"/>
                <a:gd name="T51" fmla="*/ 100 h 104"/>
                <a:gd name="T52" fmla="*/ 21 w 38"/>
                <a:gd name="T53" fmla="*/ 96 h 104"/>
                <a:gd name="T54" fmla="*/ 21 w 38"/>
                <a:gd name="T55" fmla="*/ 92 h 104"/>
                <a:gd name="T56" fmla="*/ 21 w 38"/>
                <a:gd name="T57" fmla="*/ 83 h 104"/>
                <a:gd name="T58" fmla="*/ 17 w 38"/>
                <a:gd name="T59" fmla="*/ 75 h 104"/>
                <a:gd name="T60" fmla="*/ 17 w 38"/>
                <a:gd name="T61" fmla="*/ 67 h 104"/>
                <a:gd name="T62" fmla="*/ 13 w 38"/>
                <a:gd name="T63" fmla="*/ 50 h 104"/>
                <a:gd name="T64" fmla="*/ 13 w 38"/>
                <a:gd name="T65" fmla="*/ 37 h 104"/>
                <a:gd name="T66" fmla="*/ 9 w 38"/>
                <a:gd name="T67" fmla="*/ 25 h 104"/>
                <a:gd name="T68" fmla="*/ 5 w 38"/>
                <a:gd name="T69" fmla="*/ 21 h 104"/>
                <a:gd name="T70" fmla="*/ 5 w 38"/>
                <a:gd name="T71" fmla="*/ 2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104">
                  <a:moveTo>
                    <a:pt x="5" y="21"/>
                  </a:moveTo>
                  <a:lnTo>
                    <a:pt x="5" y="16"/>
                  </a:lnTo>
                  <a:lnTo>
                    <a:pt x="0" y="12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38" y="25"/>
                  </a:lnTo>
                  <a:lnTo>
                    <a:pt x="38" y="41"/>
                  </a:lnTo>
                  <a:lnTo>
                    <a:pt x="38" y="54"/>
                  </a:lnTo>
                  <a:lnTo>
                    <a:pt x="38" y="67"/>
                  </a:lnTo>
                  <a:lnTo>
                    <a:pt x="38" y="79"/>
                  </a:lnTo>
                  <a:lnTo>
                    <a:pt x="38" y="87"/>
                  </a:lnTo>
                  <a:lnTo>
                    <a:pt x="38" y="92"/>
                  </a:lnTo>
                  <a:lnTo>
                    <a:pt x="38" y="96"/>
                  </a:lnTo>
                  <a:lnTo>
                    <a:pt x="38" y="100"/>
                  </a:lnTo>
                  <a:lnTo>
                    <a:pt x="34" y="100"/>
                  </a:lnTo>
                  <a:lnTo>
                    <a:pt x="34" y="104"/>
                  </a:lnTo>
                  <a:lnTo>
                    <a:pt x="30" y="104"/>
                  </a:lnTo>
                  <a:lnTo>
                    <a:pt x="30" y="104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1" y="96"/>
                  </a:lnTo>
                  <a:lnTo>
                    <a:pt x="21" y="92"/>
                  </a:lnTo>
                  <a:lnTo>
                    <a:pt x="21" y="83"/>
                  </a:lnTo>
                  <a:lnTo>
                    <a:pt x="17" y="75"/>
                  </a:lnTo>
                  <a:lnTo>
                    <a:pt x="17" y="67"/>
                  </a:lnTo>
                  <a:lnTo>
                    <a:pt x="13" y="50"/>
                  </a:lnTo>
                  <a:lnTo>
                    <a:pt x="13" y="37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4" name="Freeform 136">
              <a:extLst>
                <a:ext uri="{FF2B5EF4-FFF2-40B4-BE49-F238E27FC236}">
                  <a16:creationId xmlns:a16="http://schemas.microsoft.com/office/drawing/2014/main" id="{213EC6BE-5C93-490D-A5C5-5282A4AE4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804" y="30395535"/>
              <a:ext cx="677547" cy="495937"/>
            </a:xfrm>
            <a:custGeom>
              <a:avLst/>
              <a:gdLst>
                <a:gd name="T0" fmla="*/ 80 w 97"/>
                <a:gd name="T1" fmla="*/ 33 h 71"/>
                <a:gd name="T2" fmla="*/ 80 w 97"/>
                <a:gd name="T3" fmla="*/ 41 h 71"/>
                <a:gd name="T4" fmla="*/ 76 w 97"/>
                <a:gd name="T5" fmla="*/ 45 h 71"/>
                <a:gd name="T6" fmla="*/ 76 w 97"/>
                <a:gd name="T7" fmla="*/ 58 h 71"/>
                <a:gd name="T8" fmla="*/ 76 w 97"/>
                <a:gd name="T9" fmla="*/ 71 h 71"/>
                <a:gd name="T10" fmla="*/ 67 w 97"/>
                <a:gd name="T11" fmla="*/ 71 h 71"/>
                <a:gd name="T12" fmla="*/ 67 w 97"/>
                <a:gd name="T13" fmla="*/ 58 h 71"/>
                <a:gd name="T14" fmla="*/ 67 w 97"/>
                <a:gd name="T15" fmla="*/ 50 h 71"/>
                <a:gd name="T16" fmla="*/ 67 w 97"/>
                <a:gd name="T17" fmla="*/ 45 h 71"/>
                <a:gd name="T18" fmla="*/ 67 w 97"/>
                <a:gd name="T19" fmla="*/ 37 h 71"/>
                <a:gd name="T20" fmla="*/ 67 w 97"/>
                <a:gd name="T21" fmla="*/ 33 h 71"/>
                <a:gd name="T22" fmla="*/ 67 w 97"/>
                <a:gd name="T23" fmla="*/ 29 h 71"/>
                <a:gd name="T24" fmla="*/ 67 w 97"/>
                <a:gd name="T25" fmla="*/ 20 h 71"/>
                <a:gd name="T26" fmla="*/ 67 w 97"/>
                <a:gd name="T27" fmla="*/ 16 h 71"/>
                <a:gd name="T28" fmla="*/ 67 w 97"/>
                <a:gd name="T29" fmla="*/ 12 h 71"/>
                <a:gd name="T30" fmla="*/ 63 w 97"/>
                <a:gd name="T31" fmla="*/ 12 h 71"/>
                <a:gd name="T32" fmla="*/ 59 w 97"/>
                <a:gd name="T33" fmla="*/ 12 h 71"/>
                <a:gd name="T34" fmla="*/ 51 w 97"/>
                <a:gd name="T35" fmla="*/ 12 h 71"/>
                <a:gd name="T36" fmla="*/ 38 w 97"/>
                <a:gd name="T37" fmla="*/ 12 h 71"/>
                <a:gd name="T38" fmla="*/ 30 w 97"/>
                <a:gd name="T39" fmla="*/ 16 h 71"/>
                <a:gd name="T40" fmla="*/ 17 w 97"/>
                <a:gd name="T41" fmla="*/ 16 h 71"/>
                <a:gd name="T42" fmla="*/ 9 w 97"/>
                <a:gd name="T43" fmla="*/ 20 h 71"/>
                <a:gd name="T44" fmla="*/ 0 w 97"/>
                <a:gd name="T45" fmla="*/ 20 h 71"/>
                <a:gd name="T46" fmla="*/ 0 w 97"/>
                <a:gd name="T47" fmla="*/ 16 h 71"/>
                <a:gd name="T48" fmla="*/ 17 w 97"/>
                <a:gd name="T49" fmla="*/ 16 h 71"/>
                <a:gd name="T50" fmla="*/ 25 w 97"/>
                <a:gd name="T51" fmla="*/ 12 h 71"/>
                <a:gd name="T52" fmla="*/ 38 w 97"/>
                <a:gd name="T53" fmla="*/ 12 h 71"/>
                <a:gd name="T54" fmla="*/ 46 w 97"/>
                <a:gd name="T55" fmla="*/ 8 h 71"/>
                <a:gd name="T56" fmla="*/ 55 w 97"/>
                <a:gd name="T57" fmla="*/ 8 h 71"/>
                <a:gd name="T58" fmla="*/ 63 w 97"/>
                <a:gd name="T59" fmla="*/ 4 h 71"/>
                <a:gd name="T60" fmla="*/ 67 w 97"/>
                <a:gd name="T61" fmla="*/ 4 h 71"/>
                <a:gd name="T62" fmla="*/ 71 w 97"/>
                <a:gd name="T63" fmla="*/ 0 h 71"/>
                <a:gd name="T64" fmla="*/ 76 w 97"/>
                <a:gd name="T65" fmla="*/ 0 h 71"/>
                <a:gd name="T66" fmla="*/ 76 w 97"/>
                <a:gd name="T67" fmla="*/ 0 h 71"/>
                <a:gd name="T68" fmla="*/ 80 w 97"/>
                <a:gd name="T69" fmla="*/ 0 h 71"/>
                <a:gd name="T70" fmla="*/ 80 w 97"/>
                <a:gd name="T71" fmla="*/ 0 h 71"/>
                <a:gd name="T72" fmla="*/ 84 w 97"/>
                <a:gd name="T73" fmla="*/ 4 h 71"/>
                <a:gd name="T74" fmla="*/ 88 w 97"/>
                <a:gd name="T75" fmla="*/ 4 h 71"/>
                <a:gd name="T76" fmla="*/ 92 w 97"/>
                <a:gd name="T77" fmla="*/ 12 h 71"/>
                <a:gd name="T78" fmla="*/ 97 w 97"/>
                <a:gd name="T79" fmla="*/ 12 h 71"/>
                <a:gd name="T80" fmla="*/ 97 w 97"/>
                <a:gd name="T81" fmla="*/ 16 h 71"/>
                <a:gd name="T82" fmla="*/ 92 w 97"/>
                <a:gd name="T83" fmla="*/ 16 h 71"/>
                <a:gd name="T84" fmla="*/ 92 w 97"/>
                <a:gd name="T85" fmla="*/ 20 h 71"/>
                <a:gd name="T86" fmla="*/ 88 w 97"/>
                <a:gd name="T87" fmla="*/ 20 h 71"/>
                <a:gd name="T88" fmla="*/ 84 w 97"/>
                <a:gd name="T89" fmla="*/ 25 h 71"/>
                <a:gd name="T90" fmla="*/ 84 w 97"/>
                <a:gd name="T91" fmla="*/ 29 h 71"/>
                <a:gd name="T92" fmla="*/ 80 w 97"/>
                <a:gd name="T93" fmla="*/ 33 h 71"/>
                <a:gd name="T94" fmla="*/ 80 w 97"/>
                <a:gd name="T95" fmla="*/ 3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7" h="71">
                  <a:moveTo>
                    <a:pt x="80" y="33"/>
                  </a:moveTo>
                  <a:lnTo>
                    <a:pt x="80" y="41"/>
                  </a:lnTo>
                  <a:lnTo>
                    <a:pt x="76" y="45"/>
                  </a:lnTo>
                  <a:lnTo>
                    <a:pt x="76" y="58"/>
                  </a:lnTo>
                  <a:lnTo>
                    <a:pt x="76" y="71"/>
                  </a:lnTo>
                  <a:lnTo>
                    <a:pt x="67" y="71"/>
                  </a:lnTo>
                  <a:lnTo>
                    <a:pt x="67" y="58"/>
                  </a:lnTo>
                  <a:lnTo>
                    <a:pt x="67" y="50"/>
                  </a:lnTo>
                  <a:lnTo>
                    <a:pt x="67" y="45"/>
                  </a:lnTo>
                  <a:lnTo>
                    <a:pt x="67" y="37"/>
                  </a:lnTo>
                  <a:lnTo>
                    <a:pt x="67" y="33"/>
                  </a:lnTo>
                  <a:lnTo>
                    <a:pt x="67" y="29"/>
                  </a:lnTo>
                  <a:lnTo>
                    <a:pt x="67" y="20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63" y="12"/>
                  </a:lnTo>
                  <a:lnTo>
                    <a:pt x="59" y="12"/>
                  </a:lnTo>
                  <a:lnTo>
                    <a:pt x="51" y="12"/>
                  </a:lnTo>
                  <a:lnTo>
                    <a:pt x="38" y="12"/>
                  </a:lnTo>
                  <a:lnTo>
                    <a:pt x="30" y="16"/>
                  </a:lnTo>
                  <a:lnTo>
                    <a:pt x="17" y="16"/>
                  </a:lnTo>
                  <a:lnTo>
                    <a:pt x="9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17" y="16"/>
                  </a:lnTo>
                  <a:lnTo>
                    <a:pt x="25" y="12"/>
                  </a:lnTo>
                  <a:lnTo>
                    <a:pt x="38" y="12"/>
                  </a:lnTo>
                  <a:lnTo>
                    <a:pt x="46" y="8"/>
                  </a:lnTo>
                  <a:lnTo>
                    <a:pt x="55" y="8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12"/>
                  </a:lnTo>
                  <a:lnTo>
                    <a:pt x="97" y="12"/>
                  </a:lnTo>
                  <a:lnTo>
                    <a:pt x="97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5"/>
                  </a:lnTo>
                  <a:lnTo>
                    <a:pt x="84" y="29"/>
                  </a:lnTo>
                  <a:lnTo>
                    <a:pt x="80" y="33"/>
                  </a:lnTo>
                  <a:lnTo>
                    <a:pt x="80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5" name="Freeform 137">
              <a:extLst>
                <a:ext uri="{FF2B5EF4-FFF2-40B4-BE49-F238E27FC236}">
                  <a16:creationId xmlns:a16="http://schemas.microsoft.com/office/drawing/2014/main" id="{3FA6566F-D08F-40F0-AC8B-9C118987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611" y="30856545"/>
              <a:ext cx="495937" cy="118747"/>
            </a:xfrm>
            <a:custGeom>
              <a:avLst/>
              <a:gdLst>
                <a:gd name="T0" fmla="*/ 67 w 71"/>
                <a:gd name="T1" fmla="*/ 5 h 17"/>
                <a:gd name="T2" fmla="*/ 67 w 71"/>
                <a:gd name="T3" fmla="*/ 5 h 17"/>
                <a:gd name="T4" fmla="*/ 71 w 71"/>
                <a:gd name="T5" fmla="*/ 5 h 17"/>
                <a:gd name="T6" fmla="*/ 71 w 71"/>
                <a:gd name="T7" fmla="*/ 9 h 17"/>
                <a:gd name="T8" fmla="*/ 71 w 71"/>
                <a:gd name="T9" fmla="*/ 9 h 17"/>
                <a:gd name="T10" fmla="*/ 67 w 71"/>
                <a:gd name="T11" fmla="*/ 9 h 17"/>
                <a:gd name="T12" fmla="*/ 63 w 71"/>
                <a:gd name="T13" fmla="*/ 9 h 17"/>
                <a:gd name="T14" fmla="*/ 54 w 71"/>
                <a:gd name="T15" fmla="*/ 9 h 17"/>
                <a:gd name="T16" fmla="*/ 42 w 71"/>
                <a:gd name="T17" fmla="*/ 13 h 17"/>
                <a:gd name="T18" fmla="*/ 29 w 71"/>
                <a:gd name="T19" fmla="*/ 13 h 17"/>
                <a:gd name="T20" fmla="*/ 17 w 71"/>
                <a:gd name="T21" fmla="*/ 13 h 17"/>
                <a:gd name="T22" fmla="*/ 0 w 71"/>
                <a:gd name="T23" fmla="*/ 17 h 17"/>
                <a:gd name="T24" fmla="*/ 0 w 71"/>
                <a:gd name="T25" fmla="*/ 9 h 17"/>
                <a:gd name="T26" fmla="*/ 0 w 71"/>
                <a:gd name="T27" fmla="*/ 9 h 17"/>
                <a:gd name="T28" fmla="*/ 8 w 71"/>
                <a:gd name="T29" fmla="*/ 9 h 17"/>
                <a:gd name="T30" fmla="*/ 12 w 71"/>
                <a:gd name="T31" fmla="*/ 9 h 17"/>
                <a:gd name="T32" fmla="*/ 21 w 71"/>
                <a:gd name="T33" fmla="*/ 9 h 17"/>
                <a:gd name="T34" fmla="*/ 29 w 71"/>
                <a:gd name="T35" fmla="*/ 5 h 17"/>
                <a:gd name="T36" fmla="*/ 38 w 71"/>
                <a:gd name="T37" fmla="*/ 5 h 17"/>
                <a:gd name="T38" fmla="*/ 46 w 71"/>
                <a:gd name="T39" fmla="*/ 5 h 17"/>
                <a:gd name="T40" fmla="*/ 50 w 71"/>
                <a:gd name="T41" fmla="*/ 0 h 17"/>
                <a:gd name="T42" fmla="*/ 58 w 71"/>
                <a:gd name="T43" fmla="*/ 0 h 17"/>
                <a:gd name="T44" fmla="*/ 63 w 71"/>
                <a:gd name="T45" fmla="*/ 0 h 17"/>
                <a:gd name="T46" fmla="*/ 67 w 71"/>
                <a:gd name="T47" fmla="*/ 5 h 17"/>
                <a:gd name="T48" fmla="*/ 67 w 71"/>
                <a:gd name="T4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17">
                  <a:moveTo>
                    <a:pt x="67" y="5"/>
                  </a:moveTo>
                  <a:lnTo>
                    <a:pt x="67" y="5"/>
                  </a:lnTo>
                  <a:lnTo>
                    <a:pt x="71" y="5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7" y="9"/>
                  </a:lnTo>
                  <a:lnTo>
                    <a:pt x="63" y="9"/>
                  </a:lnTo>
                  <a:lnTo>
                    <a:pt x="54" y="9"/>
                  </a:lnTo>
                  <a:lnTo>
                    <a:pt x="42" y="13"/>
                  </a:lnTo>
                  <a:lnTo>
                    <a:pt x="29" y="13"/>
                  </a:lnTo>
                  <a:lnTo>
                    <a:pt x="17" y="13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9"/>
                  </a:lnTo>
                  <a:lnTo>
                    <a:pt x="12" y="9"/>
                  </a:lnTo>
                  <a:lnTo>
                    <a:pt x="21" y="9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6" y="5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7" y="5"/>
                  </a:lnTo>
                  <a:lnTo>
                    <a:pt x="67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6" name="Freeform 138">
              <a:extLst>
                <a:ext uri="{FF2B5EF4-FFF2-40B4-BE49-F238E27FC236}">
                  <a16:creationId xmlns:a16="http://schemas.microsoft.com/office/drawing/2014/main" id="{409FC744-380E-4C96-99E9-FFAFB52A3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663" y="29955483"/>
              <a:ext cx="607697" cy="1955799"/>
            </a:xfrm>
            <a:custGeom>
              <a:avLst/>
              <a:gdLst>
                <a:gd name="T0" fmla="*/ 50 w 87"/>
                <a:gd name="T1" fmla="*/ 0 h 280"/>
                <a:gd name="T2" fmla="*/ 58 w 87"/>
                <a:gd name="T3" fmla="*/ 0 h 280"/>
                <a:gd name="T4" fmla="*/ 75 w 87"/>
                <a:gd name="T5" fmla="*/ 12 h 280"/>
                <a:gd name="T6" fmla="*/ 83 w 87"/>
                <a:gd name="T7" fmla="*/ 25 h 280"/>
                <a:gd name="T8" fmla="*/ 87 w 87"/>
                <a:gd name="T9" fmla="*/ 33 h 280"/>
                <a:gd name="T10" fmla="*/ 87 w 87"/>
                <a:gd name="T11" fmla="*/ 46 h 280"/>
                <a:gd name="T12" fmla="*/ 83 w 87"/>
                <a:gd name="T13" fmla="*/ 63 h 280"/>
                <a:gd name="T14" fmla="*/ 83 w 87"/>
                <a:gd name="T15" fmla="*/ 83 h 280"/>
                <a:gd name="T16" fmla="*/ 83 w 87"/>
                <a:gd name="T17" fmla="*/ 117 h 280"/>
                <a:gd name="T18" fmla="*/ 83 w 87"/>
                <a:gd name="T19" fmla="*/ 154 h 280"/>
                <a:gd name="T20" fmla="*/ 83 w 87"/>
                <a:gd name="T21" fmla="*/ 188 h 280"/>
                <a:gd name="T22" fmla="*/ 83 w 87"/>
                <a:gd name="T23" fmla="*/ 213 h 280"/>
                <a:gd name="T24" fmla="*/ 83 w 87"/>
                <a:gd name="T25" fmla="*/ 230 h 280"/>
                <a:gd name="T26" fmla="*/ 83 w 87"/>
                <a:gd name="T27" fmla="*/ 246 h 280"/>
                <a:gd name="T28" fmla="*/ 79 w 87"/>
                <a:gd name="T29" fmla="*/ 263 h 280"/>
                <a:gd name="T30" fmla="*/ 71 w 87"/>
                <a:gd name="T31" fmla="*/ 276 h 280"/>
                <a:gd name="T32" fmla="*/ 62 w 87"/>
                <a:gd name="T33" fmla="*/ 280 h 280"/>
                <a:gd name="T34" fmla="*/ 58 w 87"/>
                <a:gd name="T35" fmla="*/ 280 h 280"/>
                <a:gd name="T36" fmla="*/ 50 w 87"/>
                <a:gd name="T37" fmla="*/ 271 h 280"/>
                <a:gd name="T38" fmla="*/ 41 w 87"/>
                <a:gd name="T39" fmla="*/ 263 h 280"/>
                <a:gd name="T40" fmla="*/ 29 w 87"/>
                <a:gd name="T41" fmla="*/ 251 h 280"/>
                <a:gd name="T42" fmla="*/ 12 w 87"/>
                <a:gd name="T43" fmla="*/ 238 h 280"/>
                <a:gd name="T44" fmla="*/ 0 w 87"/>
                <a:gd name="T45" fmla="*/ 230 h 280"/>
                <a:gd name="T46" fmla="*/ 0 w 87"/>
                <a:gd name="T47" fmla="*/ 225 h 280"/>
                <a:gd name="T48" fmla="*/ 16 w 87"/>
                <a:gd name="T49" fmla="*/ 221 h 280"/>
                <a:gd name="T50" fmla="*/ 37 w 87"/>
                <a:gd name="T51" fmla="*/ 225 h 280"/>
                <a:gd name="T52" fmla="*/ 50 w 87"/>
                <a:gd name="T53" fmla="*/ 225 h 280"/>
                <a:gd name="T54" fmla="*/ 54 w 87"/>
                <a:gd name="T55" fmla="*/ 221 h 280"/>
                <a:gd name="T56" fmla="*/ 54 w 87"/>
                <a:gd name="T57" fmla="*/ 213 h 280"/>
                <a:gd name="T58" fmla="*/ 54 w 87"/>
                <a:gd name="T59" fmla="*/ 200 h 280"/>
                <a:gd name="T60" fmla="*/ 58 w 87"/>
                <a:gd name="T61" fmla="*/ 184 h 280"/>
                <a:gd name="T62" fmla="*/ 58 w 87"/>
                <a:gd name="T63" fmla="*/ 154 h 280"/>
                <a:gd name="T64" fmla="*/ 58 w 87"/>
                <a:gd name="T65" fmla="*/ 113 h 280"/>
                <a:gd name="T66" fmla="*/ 58 w 87"/>
                <a:gd name="T67" fmla="*/ 79 h 280"/>
                <a:gd name="T68" fmla="*/ 58 w 87"/>
                <a:gd name="T69" fmla="*/ 54 h 280"/>
                <a:gd name="T70" fmla="*/ 54 w 87"/>
                <a:gd name="T71" fmla="*/ 37 h 280"/>
                <a:gd name="T72" fmla="*/ 50 w 87"/>
                <a:gd name="T73" fmla="*/ 21 h 280"/>
                <a:gd name="T74" fmla="*/ 46 w 87"/>
                <a:gd name="T75" fmla="*/ 12 h 280"/>
                <a:gd name="T76" fmla="*/ 46 w 87"/>
                <a:gd name="T77" fmla="*/ 8 h 280"/>
                <a:gd name="T78" fmla="*/ 46 w 87"/>
                <a:gd name="T79" fmla="*/ 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280">
                  <a:moveTo>
                    <a:pt x="46" y="4"/>
                  </a:moveTo>
                  <a:lnTo>
                    <a:pt x="50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4"/>
                  </a:lnTo>
                  <a:lnTo>
                    <a:pt x="75" y="12"/>
                  </a:lnTo>
                  <a:lnTo>
                    <a:pt x="83" y="21"/>
                  </a:lnTo>
                  <a:lnTo>
                    <a:pt x="83" y="25"/>
                  </a:lnTo>
                  <a:lnTo>
                    <a:pt x="87" y="29"/>
                  </a:lnTo>
                  <a:lnTo>
                    <a:pt x="87" y="33"/>
                  </a:lnTo>
                  <a:lnTo>
                    <a:pt x="87" y="42"/>
                  </a:lnTo>
                  <a:lnTo>
                    <a:pt x="87" y="46"/>
                  </a:lnTo>
                  <a:lnTo>
                    <a:pt x="87" y="54"/>
                  </a:lnTo>
                  <a:lnTo>
                    <a:pt x="83" y="63"/>
                  </a:lnTo>
                  <a:lnTo>
                    <a:pt x="83" y="71"/>
                  </a:lnTo>
                  <a:lnTo>
                    <a:pt x="83" y="83"/>
                  </a:lnTo>
                  <a:lnTo>
                    <a:pt x="83" y="100"/>
                  </a:lnTo>
                  <a:lnTo>
                    <a:pt x="83" y="117"/>
                  </a:lnTo>
                  <a:lnTo>
                    <a:pt x="83" y="138"/>
                  </a:lnTo>
                  <a:lnTo>
                    <a:pt x="83" y="154"/>
                  </a:lnTo>
                  <a:lnTo>
                    <a:pt x="83" y="171"/>
                  </a:lnTo>
                  <a:lnTo>
                    <a:pt x="83" y="188"/>
                  </a:lnTo>
                  <a:lnTo>
                    <a:pt x="83" y="200"/>
                  </a:lnTo>
                  <a:lnTo>
                    <a:pt x="83" y="213"/>
                  </a:lnTo>
                  <a:lnTo>
                    <a:pt x="83" y="221"/>
                  </a:lnTo>
                  <a:lnTo>
                    <a:pt x="83" y="230"/>
                  </a:lnTo>
                  <a:lnTo>
                    <a:pt x="83" y="238"/>
                  </a:lnTo>
                  <a:lnTo>
                    <a:pt x="83" y="246"/>
                  </a:lnTo>
                  <a:lnTo>
                    <a:pt x="79" y="255"/>
                  </a:lnTo>
                  <a:lnTo>
                    <a:pt x="79" y="263"/>
                  </a:lnTo>
                  <a:lnTo>
                    <a:pt x="75" y="267"/>
                  </a:lnTo>
                  <a:lnTo>
                    <a:pt x="71" y="276"/>
                  </a:lnTo>
                  <a:lnTo>
                    <a:pt x="67" y="276"/>
                  </a:lnTo>
                  <a:lnTo>
                    <a:pt x="62" y="280"/>
                  </a:lnTo>
                  <a:lnTo>
                    <a:pt x="58" y="280"/>
                  </a:lnTo>
                  <a:lnTo>
                    <a:pt x="58" y="280"/>
                  </a:lnTo>
                  <a:lnTo>
                    <a:pt x="54" y="276"/>
                  </a:lnTo>
                  <a:lnTo>
                    <a:pt x="50" y="271"/>
                  </a:lnTo>
                  <a:lnTo>
                    <a:pt x="46" y="267"/>
                  </a:lnTo>
                  <a:lnTo>
                    <a:pt x="41" y="263"/>
                  </a:lnTo>
                  <a:lnTo>
                    <a:pt x="37" y="255"/>
                  </a:lnTo>
                  <a:lnTo>
                    <a:pt x="29" y="251"/>
                  </a:lnTo>
                  <a:lnTo>
                    <a:pt x="21" y="246"/>
                  </a:lnTo>
                  <a:lnTo>
                    <a:pt x="12" y="238"/>
                  </a:lnTo>
                  <a:lnTo>
                    <a:pt x="4" y="234"/>
                  </a:lnTo>
                  <a:lnTo>
                    <a:pt x="0" y="23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8" y="221"/>
                  </a:lnTo>
                  <a:lnTo>
                    <a:pt x="16" y="221"/>
                  </a:lnTo>
                  <a:lnTo>
                    <a:pt x="25" y="225"/>
                  </a:lnTo>
                  <a:lnTo>
                    <a:pt x="37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4" y="225"/>
                  </a:lnTo>
                  <a:lnTo>
                    <a:pt x="54" y="221"/>
                  </a:lnTo>
                  <a:lnTo>
                    <a:pt x="54" y="217"/>
                  </a:lnTo>
                  <a:lnTo>
                    <a:pt x="54" y="213"/>
                  </a:lnTo>
                  <a:lnTo>
                    <a:pt x="54" y="209"/>
                  </a:lnTo>
                  <a:lnTo>
                    <a:pt x="54" y="200"/>
                  </a:lnTo>
                  <a:lnTo>
                    <a:pt x="54" y="192"/>
                  </a:lnTo>
                  <a:lnTo>
                    <a:pt x="58" y="184"/>
                  </a:lnTo>
                  <a:lnTo>
                    <a:pt x="58" y="175"/>
                  </a:lnTo>
                  <a:lnTo>
                    <a:pt x="58" y="154"/>
                  </a:lnTo>
                  <a:lnTo>
                    <a:pt x="58" y="134"/>
                  </a:lnTo>
                  <a:lnTo>
                    <a:pt x="58" y="113"/>
                  </a:lnTo>
                  <a:lnTo>
                    <a:pt x="58" y="96"/>
                  </a:lnTo>
                  <a:lnTo>
                    <a:pt x="58" y="79"/>
                  </a:lnTo>
                  <a:lnTo>
                    <a:pt x="58" y="67"/>
                  </a:lnTo>
                  <a:lnTo>
                    <a:pt x="58" y="54"/>
                  </a:lnTo>
                  <a:lnTo>
                    <a:pt x="54" y="46"/>
                  </a:lnTo>
                  <a:lnTo>
                    <a:pt x="54" y="37"/>
                  </a:lnTo>
                  <a:lnTo>
                    <a:pt x="54" y="29"/>
                  </a:lnTo>
                  <a:lnTo>
                    <a:pt x="50" y="21"/>
                  </a:lnTo>
                  <a:lnTo>
                    <a:pt x="46" y="17"/>
                  </a:lnTo>
                  <a:lnTo>
                    <a:pt x="46" y="12"/>
                  </a:lnTo>
                  <a:lnTo>
                    <a:pt x="41" y="12"/>
                  </a:lnTo>
                  <a:lnTo>
                    <a:pt x="46" y="8"/>
                  </a:lnTo>
                  <a:lnTo>
                    <a:pt x="46" y="4"/>
                  </a:lnTo>
                  <a:lnTo>
                    <a:pt x="46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7" name="Freeform 139">
              <a:extLst>
                <a:ext uri="{FF2B5EF4-FFF2-40B4-BE49-F238E27FC236}">
                  <a16:creationId xmlns:a16="http://schemas.microsoft.com/office/drawing/2014/main" id="{3B72B7EE-B177-4ADD-B70E-13296633F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991" y="29836735"/>
              <a:ext cx="2423796" cy="377190"/>
            </a:xfrm>
            <a:custGeom>
              <a:avLst/>
              <a:gdLst>
                <a:gd name="T0" fmla="*/ 347 w 347"/>
                <a:gd name="T1" fmla="*/ 29 h 54"/>
                <a:gd name="T2" fmla="*/ 339 w 347"/>
                <a:gd name="T3" fmla="*/ 34 h 54"/>
                <a:gd name="T4" fmla="*/ 322 w 347"/>
                <a:gd name="T5" fmla="*/ 34 h 54"/>
                <a:gd name="T6" fmla="*/ 301 w 347"/>
                <a:gd name="T7" fmla="*/ 34 h 54"/>
                <a:gd name="T8" fmla="*/ 272 w 347"/>
                <a:gd name="T9" fmla="*/ 34 h 54"/>
                <a:gd name="T10" fmla="*/ 255 w 347"/>
                <a:gd name="T11" fmla="*/ 34 h 54"/>
                <a:gd name="T12" fmla="*/ 242 w 347"/>
                <a:gd name="T13" fmla="*/ 34 h 54"/>
                <a:gd name="T14" fmla="*/ 217 w 347"/>
                <a:gd name="T15" fmla="*/ 34 h 54"/>
                <a:gd name="T16" fmla="*/ 150 w 347"/>
                <a:gd name="T17" fmla="*/ 38 h 54"/>
                <a:gd name="T18" fmla="*/ 113 w 347"/>
                <a:gd name="T19" fmla="*/ 42 h 54"/>
                <a:gd name="T20" fmla="*/ 67 w 347"/>
                <a:gd name="T21" fmla="*/ 50 h 54"/>
                <a:gd name="T22" fmla="*/ 50 w 347"/>
                <a:gd name="T23" fmla="*/ 50 h 54"/>
                <a:gd name="T24" fmla="*/ 38 w 347"/>
                <a:gd name="T25" fmla="*/ 54 h 54"/>
                <a:gd name="T26" fmla="*/ 33 w 347"/>
                <a:gd name="T27" fmla="*/ 54 h 54"/>
                <a:gd name="T28" fmla="*/ 25 w 347"/>
                <a:gd name="T29" fmla="*/ 54 h 54"/>
                <a:gd name="T30" fmla="*/ 21 w 347"/>
                <a:gd name="T31" fmla="*/ 50 h 54"/>
                <a:gd name="T32" fmla="*/ 8 w 347"/>
                <a:gd name="T33" fmla="*/ 42 h 54"/>
                <a:gd name="T34" fmla="*/ 0 w 347"/>
                <a:gd name="T35" fmla="*/ 38 h 54"/>
                <a:gd name="T36" fmla="*/ 0 w 347"/>
                <a:gd name="T37" fmla="*/ 29 h 54"/>
                <a:gd name="T38" fmla="*/ 4 w 347"/>
                <a:gd name="T39" fmla="*/ 29 h 54"/>
                <a:gd name="T40" fmla="*/ 12 w 347"/>
                <a:gd name="T41" fmla="*/ 29 h 54"/>
                <a:gd name="T42" fmla="*/ 33 w 347"/>
                <a:gd name="T43" fmla="*/ 25 h 54"/>
                <a:gd name="T44" fmla="*/ 84 w 347"/>
                <a:gd name="T45" fmla="*/ 25 h 54"/>
                <a:gd name="T46" fmla="*/ 142 w 347"/>
                <a:gd name="T47" fmla="*/ 17 h 54"/>
                <a:gd name="T48" fmla="*/ 192 w 347"/>
                <a:gd name="T49" fmla="*/ 13 h 54"/>
                <a:gd name="T50" fmla="*/ 238 w 347"/>
                <a:gd name="T51" fmla="*/ 4 h 54"/>
                <a:gd name="T52" fmla="*/ 259 w 347"/>
                <a:gd name="T53" fmla="*/ 4 h 54"/>
                <a:gd name="T54" fmla="*/ 280 w 347"/>
                <a:gd name="T55" fmla="*/ 0 h 54"/>
                <a:gd name="T56" fmla="*/ 288 w 347"/>
                <a:gd name="T57" fmla="*/ 0 h 54"/>
                <a:gd name="T58" fmla="*/ 301 w 347"/>
                <a:gd name="T59" fmla="*/ 0 h 54"/>
                <a:gd name="T60" fmla="*/ 318 w 347"/>
                <a:gd name="T61" fmla="*/ 4 h 54"/>
                <a:gd name="T62" fmla="*/ 334 w 347"/>
                <a:gd name="T63" fmla="*/ 13 h 54"/>
                <a:gd name="T64" fmla="*/ 343 w 347"/>
                <a:gd name="T65" fmla="*/ 21 h 54"/>
                <a:gd name="T66" fmla="*/ 347 w 347"/>
                <a:gd name="T67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7" h="54">
                  <a:moveTo>
                    <a:pt x="347" y="25"/>
                  </a:moveTo>
                  <a:lnTo>
                    <a:pt x="347" y="29"/>
                  </a:lnTo>
                  <a:lnTo>
                    <a:pt x="343" y="29"/>
                  </a:lnTo>
                  <a:lnTo>
                    <a:pt x="339" y="34"/>
                  </a:lnTo>
                  <a:lnTo>
                    <a:pt x="330" y="34"/>
                  </a:lnTo>
                  <a:lnTo>
                    <a:pt x="322" y="34"/>
                  </a:lnTo>
                  <a:lnTo>
                    <a:pt x="314" y="34"/>
                  </a:lnTo>
                  <a:lnTo>
                    <a:pt x="301" y="34"/>
                  </a:lnTo>
                  <a:lnTo>
                    <a:pt x="284" y="34"/>
                  </a:lnTo>
                  <a:lnTo>
                    <a:pt x="272" y="34"/>
                  </a:lnTo>
                  <a:lnTo>
                    <a:pt x="263" y="34"/>
                  </a:lnTo>
                  <a:lnTo>
                    <a:pt x="255" y="34"/>
                  </a:lnTo>
                  <a:lnTo>
                    <a:pt x="251" y="34"/>
                  </a:lnTo>
                  <a:lnTo>
                    <a:pt x="242" y="34"/>
                  </a:lnTo>
                  <a:lnTo>
                    <a:pt x="230" y="34"/>
                  </a:lnTo>
                  <a:lnTo>
                    <a:pt x="217" y="34"/>
                  </a:lnTo>
                  <a:lnTo>
                    <a:pt x="184" y="38"/>
                  </a:lnTo>
                  <a:lnTo>
                    <a:pt x="150" y="38"/>
                  </a:lnTo>
                  <a:lnTo>
                    <a:pt x="134" y="42"/>
                  </a:lnTo>
                  <a:lnTo>
                    <a:pt x="113" y="42"/>
                  </a:lnTo>
                  <a:lnTo>
                    <a:pt x="75" y="50"/>
                  </a:lnTo>
                  <a:lnTo>
                    <a:pt x="67" y="50"/>
                  </a:lnTo>
                  <a:lnTo>
                    <a:pt x="58" y="50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8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2" y="29"/>
                  </a:lnTo>
                  <a:lnTo>
                    <a:pt x="21" y="29"/>
                  </a:lnTo>
                  <a:lnTo>
                    <a:pt x="33" y="25"/>
                  </a:lnTo>
                  <a:lnTo>
                    <a:pt x="50" y="25"/>
                  </a:lnTo>
                  <a:lnTo>
                    <a:pt x="84" y="25"/>
                  </a:lnTo>
                  <a:lnTo>
                    <a:pt x="125" y="21"/>
                  </a:lnTo>
                  <a:lnTo>
                    <a:pt x="142" y="17"/>
                  </a:lnTo>
                  <a:lnTo>
                    <a:pt x="167" y="17"/>
                  </a:lnTo>
                  <a:lnTo>
                    <a:pt x="192" y="13"/>
                  </a:lnTo>
                  <a:lnTo>
                    <a:pt x="222" y="8"/>
                  </a:lnTo>
                  <a:lnTo>
                    <a:pt x="238" y="4"/>
                  </a:lnTo>
                  <a:lnTo>
                    <a:pt x="251" y="4"/>
                  </a:lnTo>
                  <a:lnTo>
                    <a:pt x="259" y="4"/>
                  </a:lnTo>
                  <a:lnTo>
                    <a:pt x="272" y="4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3" y="0"/>
                  </a:lnTo>
                  <a:lnTo>
                    <a:pt x="301" y="0"/>
                  </a:lnTo>
                  <a:lnTo>
                    <a:pt x="309" y="4"/>
                  </a:lnTo>
                  <a:lnTo>
                    <a:pt x="318" y="4"/>
                  </a:lnTo>
                  <a:lnTo>
                    <a:pt x="326" y="8"/>
                  </a:lnTo>
                  <a:lnTo>
                    <a:pt x="334" y="13"/>
                  </a:lnTo>
                  <a:lnTo>
                    <a:pt x="343" y="17"/>
                  </a:lnTo>
                  <a:lnTo>
                    <a:pt x="343" y="21"/>
                  </a:lnTo>
                  <a:lnTo>
                    <a:pt x="347" y="25"/>
                  </a:lnTo>
                  <a:lnTo>
                    <a:pt x="347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498" name="组合 15497">
            <a:extLst>
              <a:ext uri="{FF2B5EF4-FFF2-40B4-BE49-F238E27FC236}">
                <a16:creationId xmlns:a16="http://schemas.microsoft.com/office/drawing/2014/main" id="{45B2B22A-0E49-4070-9F04-8C7A33699752}"/>
              </a:ext>
            </a:extLst>
          </p:cNvPr>
          <p:cNvGrpSpPr/>
          <p:nvPr/>
        </p:nvGrpSpPr>
        <p:grpSpPr>
          <a:xfrm>
            <a:off x="6797673" y="2147550"/>
            <a:ext cx="2312036" cy="2535557"/>
            <a:chOff x="6149973" y="29459545"/>
            <a:chExt cx="2312036" cy="2535557"/>
          </a:xfrm>
        </p:grpSpPr>
        <p:sp>
          <p:nvSpPr>
            <p:cNvPr id="15468" name="Freeform 140">
              <a:extLst>
                <a:ext uri="{FF2B5EF4-FFF2-40B4-BE49-F238E27FC236}">
                  <a16:creationId xmlns:a16="http://schemas.microsoft.com/office/drawing/2014/main" id="{13401C8F-D7CA-4116-A1EB-5029DF505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652" y="29459545"/>
              <a:ext cx="991870" cy="467997"/>
            </a:xfrm>
            <a:custGeom>
              <a:avLst/>
              <a:gdLst>
                <a:gd name="T0" fmla="*/ 96 w 142"/>
                <a:gd name="T1" fmla="*/ 50 h 67"/>
                <a:gd name="T2" fmla="*/ 71 w 142"/>
                <a:gd name="T3" fmla="*/ 54 h 67"/>
                <a:gd name="T4" fmla="*/ 46 w 142"/>
                <a:gd name="T5" fmla="*/ 58 h 67"/>
                <a:gd name="T6" fmla="*/ 34 w 142"/>
                <a:gd name="T7" fmla="*/ 62 h 67"/>
                <a:gd name="T8" fmla="*/ 21 w 142"/>
                <a:gd name="T9" fmla="*/ 62 h 67"/>
                <a:gd name="T10" fmla="*/ 13 w 142"/>
                <a:gd name="T11" fmla="*/ 62 h 67"/>
                <a:gd name="T12" fmla="*/ 9 w 142"/>
                <a:gd name="T13" fmla="*/ 67 h 67"/>
                <a:gd name="T14" fmla="*/ 9 w 142"/>
                <a:gd name="T15" fmla="*/ 67 h 67"/>
                <a:gd name="T16" fmla="*/ 4 w 142"/>
                <a:gd name="T17" fmla="*/ 67 h 67"/>
                <a:gd name="T18" fmla="*/ 0 w 142"/>
                <a:gd name="T19" fmla="*/ 62 h 67"/>
                <a:gd name="T20" fmla="*/ 0 w 142"/>
                <a:gd name="T21" fmla="*/ 58 h 67"/>
                <a:gd name="T22" fmla="*/ 0 w 142"/>
                <a:gd name="T23" fmla="*/ 58 h 67"/>
                <a:gd name="T24" fmla="*/ 0 w 142"/>
                <a:gd name="T25" fmla="*/ 58 h 67"/>
                <a:gd name="T26" fmla="*/ 4 w 142"/>
                <a:gd name="T27" fmla="*/ 54 h 67"/>
                <a:gd name="T28" fmla="*/ 9 w 142"/>
                <a:gd name="T29" fmla="*/ 54 h 67"/>
                <a:gd name="T30" fmla="*/ 13 w 142"/>
                <a:gd name="T31" fmla="*/ 50 h 67"/>
                <a:gd name="T32" fmla="*/ 17 w 142"/>
                <a:gd name="T33" fmla="*/ 50 h 67"/>
                <a:gd name="T34" fmla="*/ 25 w 142"/>
                <a:gd name="T35" fmla="*/ 46 h 67"/>
                <a:gd name="T36" fmla="*/ 34 w 142"/>
                <a:gd name="T37" fmla="*/ 42 h 67"/>
                <a:gd name="T38" fmla="*/ 46 w 142"/>
                <a:gd name="T39" fmla="*/ 37 h 67"/>
                <a:gd name="T40" fmla="*/ 63 w 142"/>
                <a:gd name="T41" fmla="*/ 33 h 67"/>
                <a:gd name="T42" fmla="*/ 71 w 142"/>
                <a:gd name="T43" fmla="*/ 29 h 67"/>
                <a:gd name="T44" fmla="*/ 84 w 142"/>
                <a:gd name="T45" fmla="*/ 25 h 67"/>
                <a:gd name="T46" fmla="*/ 88 w 142"/>
                <a:gd name="T47" fmla="*/ 21 h 67"/>
                <a:gd name="T48" fmla="*/ 92 w 142"/>
                <a:gd name="T49" fmla="*/ 17 h 67"/>
                <a:gd name="T50" fmla="*/ 96 w 142"/>
                <a:gd name="T51" fmla="*/ 12 h 67"/>
                <a:gd name="T52" fmla="*/ 96 w 142"/>
                <a:gd name="T53" fmla="*/ 8 h 67"/>
                <a:gd name="T54" fmla="*/ 96 w 142"/>
                <a:gd name="T55" fmla="*/ 4 h 67"/>
                <a:gd name="T56" fmla="*/ 96 w 142"/>
                <a:gd name="T57" fmla="*/ 4 h 67"/>
                <a:gd name="T58" fmla="*/ 96 w 142"/>
                <a:gd name="T59" fmla="*/ 0 h 67"/>
                <a:gd name="T60" fmla="*/ 101 w 142"/>
                <a:gd name="T61" fmla="*/ 0 h 67"/>
                <a:gd name="T62" fmla="*/ 105 w 142"/>
                <a:gd name="T63" fmla="*/ 0 h 67"/>
                <a:gd name="T64" fmla="*/ 109 w 142"/>
                <a:gd name="T65" fmla="*/ 0 h 67"/>
                <a:gd name="T66" fmla="*/ 117 w 142"/>
                <a:gd name="T67" fmla="*/ 4 h 67"/>
                <a:gd name="T68" fmla="*/ 126 w 142"/>
                <a:gd name="T69" fmla="*/ 8 h 67"/>
                <a:gd name="T70" fmla="*/ 130 w 142"/>
                <a:gd name="T71" fmla="*/ 12 h 67"/>
                <a:gd name="T72" fmla="*/ 134 w 142"/>
                <a:gd name="T73" fmla="*/ 17 h 67"/>
                <a:gd name="T74" fmla="*/ 138 w 142"/>
                <a:gd name="T75" fmla="*/ 21 h 67"/>
                <a:gd name="T76" fmla="*/ 142 w 142"/>
                <a:gd name="T77" fmla="*/ 25 h 67"/>
                <a:gd name="T78" fmla="*/ 138 w 142"/>
                <a:gd name="T79" fmla="*/ 33 h 67"/>
                <a:gd name="T80" fmla="*/ 130 w 142"/>
                <a:gd name="T81" fmla="*/ 37 h 67"/>
                <a:gd name="T82" fmla="*/ 126 w 142"/>
                <a:gd name="T83" fmla="*/ 37 h 67"/>
                <a:gd name="T84" fmla="*/ 117 w 142"/>
                <a:gd name="T85" fmla="*/ 42 h 67"/>
                <a:gd name="T86" fmla="*/ 105 w 142"/>
                <a:gd name="T87" fmla="*/ 46 h 67"/>
                <a:gd name="T88" fmla="*/ 96 w 142"/>
                <a:gd name="T89" fmla="*/ 50 h 67"/>
                <a:gd name="T90" fmla="*/ 96 w 142"/>
                <a:gd name="T91" fmla="*/ 5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2" h="67">
                  <a:moveTo>
                    <a:pt x="96" y="50"/>
                  </a:moveTo>
                  <a:lnTo>
                    <a:pt x="71" y="54"/>
                  </a:lnTo>
                  <a:lnTo>
                    <a:pt x="46" y="58"/>
                  </a:lnTo>
                  <a:lnTo>
                    <a:pt x="34" y="62"/>
                  </a:lnTo>
                  <a:lnTo>
                    <a:pt x="21" y="62"/>
                  </a:lnTo>
                  <a:lnTo>
                    <a:pt x="13" y="62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4" y="67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4" y="54"/>
                  </a:lnTo>
                  <a:lnTo>
                    <a:pt x="9" y="54"/>
                  </a:lnTo>
                  <a:lnTo>
                    <a:pt x="13" y="50"/>
                  </a:lnTo>
                  <a:lnTo>
                    <a:pt x="17" y="50"/>
                  </a:lnTo>
                  <a:lnTo>
                    <a:pt x="25" y="46"/>
                  </a:lnTo>
                  <a:lnTo>
                    <a:pt x="34" y="42"/>
                  </a:lnTo>
                  <a:lnTo>
                    <a:pt x="46" y="37"/>
                  </a:lnTo>
                  <a:lnTo>
                    <a:pt x="63" y="33"/>
                  </a:lnTo>
                  <a:lnTo>
                    <a:pt x="71" y="29"/>
                  </a:lnTo>
                  <a:lnTo>
                    <a:pt x="84" y="25"/>
                  </a:lnTo>
                  <a:lnTo>
                    <a:pt x="88" y="21"/>
                  </a:lnTo>
                  <a:lnTo>
                    <a:pt x="92" y="17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7" y="4"/>
                  </a:lnTo>
                  <a:lnTo>
                    <a:pt x="126" y="8"/>
                  </a:lnTo>
                  <a:lnTo>
                    <a:pt x="130" y="12"/>
                  </a:lnTo>
                  <a:lnTo>
                    <a:pt x="134" y="17"/>
                  </a:lnTo>
                  <a:lnTo>
                    <a:pt x="138" y="21"/>
                  </a:lnTo>
                  <a:lnTo>
                    <a:pt x="142" y="25"/>
                  </a:lnTo>
                  <a:lnTo>
                    <a:pt x="138" y="33"/>
                  </a:lnTo>
                  <a:lnTo>
                    <a:pt x="130" y="37"/>
                  </a:lnTo>
                  <a:lnTo>
                    <a:pt x="126" y="37"/>
                  </a:lnTo>
                  <a:lnTo>
                    <a:pt x="117" y="42"/>
                  </a:lnTo>
                  <a:lnTo>
                    <a:pt x="105" y="46"/>
                  </a:lnTo>
                  <a:lnTo>
                    <a:pt x="96" y="50"/>
                  </a:lnTo>
                  <a:lnTo>
                    <a:pt x="96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9" name="Freeform 141">
              <a:extLst>
                <a:ext uri="{FF2B5EF4-FFF2-40B4-BE49-F238E27FC236}">
                  <a16:creationId xmlns:a16="http://schemas.microsoft.com/office/drawing/2014/main" id="{F931B054-C204-4B75-9514-C0ED58542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833" y="29927543"/>
              <a:ext cx="286387" cy="349250"/>
            </a:xfrm>
            <a:custGeom>
              <a:avLst/>
              <a:gdLst>
                <a:gd name="T0" fmla="*/ 0 w 41"/>
                <a:gd name="T1" fmla="*/ 16 h 50"/>
                <a:gd name="T2" fmla="*/ 0 w 41"/>
                <a:gd name="T3" fmla="*/ 8 h 50"/>
                <a:gd name="T4" fmla="*/ 0 w 41"/>
                <a:gd name="T5" fmla="*/ 4 h 50"/>
                <a:gd name="T6" fmla="*/ 0 w 41"/>
                <a:gd name="T7" fmla="*/ 4 h 50"/>
                <a:gd name="T8" fmla="*/ 4 w 41"/>
                <a:gd name="T9" fmla="*/ 0 h 50"/>
                <a:gd name="T10" fmla="*/ 8 w 41"/>
                <a:gd name="T11" fmla="*/ 0 h 50"/>
                <a:gd name="T12" fmla="*/ 8 w 41"/>
                <a:gd name="T13" fmla="*/ 0 h 50"/>
                <a:gd name="T14" fmla="*/ 21 w 41"/>
                <a:gd name="T15" fmla="*/ 4 h 50"/>
                <a:gd name="T16" fmla="*/ 29 w 41"/>
                <a:gd name="T17" fmla="*/ 8 h 50"/>
                <a:gd name="T18" fmla="*/ 33 w 41"/>
                <a:gd name="T19" fmla="*/ 12 h 50"/>
                <a:gd name="T20" fmla="*/ 37 w 41"/>
                <a:gd name="T21" fmla="*/ 16 h 50"/>
                <a:gd name="T22" fmla="*/ 41 w 41"/>
                <a:gd name="T23" fmla="*/ 25 h 50"/>
                <a:gd name="T24" fmla="*/ 41 w 41"/>
                <a:gd name="T25" fmla="*/ 29 h 50"/>
                <a:gd name="T26" fmla="*/ 41 w 41"/>
                <a:gd name="T27" fmla="*/ 33 h 50"/>
                <a:gd name="T28" fmla="*/ 41 w 41"/>
                <a:gd name="T29" fmla="*/ 37 h 50"/>
                <a:gd name="T30" fmla="*/ 41 w 41"/>
                <a:gd name="T31" fmla="*/ 41 h 50"/>
                <a:gd name="T32" fmla="*/ 37 w 41"/>
                <a:gd name="T33" fmla="*/ 46 h 50"/>
                <a:gd name="T34" fmla="*/ 37 w 41"/>
                <a:gd name="T35" fmla="*/ 50 h 50"/>
                <a:gd name="T36" fmla="*/ 33 w 41"/>
                <a:gd name="T37" fmla="*/ 50 h 50"/>
                <a:gd name="T38" fmla="*/ 29 w 41"/>
                <a:gd name="T39" fmla="*/ 50 h 50"/>
                <a:gd name="T40" fmla="*/ 25 w 41"/>
                <a:gd name="T41" fmla="*/ 50 h 50"/>
                <a:gd name="T42" fmla="*/ 21 w 41"/>
                <a:gd name="T43" fmla="*/ 46 h 50"/>
                <a:gd name="T44" fmla="*/ 12 w 41"/>
                <a:gd name="T45" fmla="*/ 41 h 50"/>
                <a:gd name="T46" fmla="*/ 8 w 41"/>
                <a:gd name="T47" fmla="*/ 33 h 50"/>
                <a:gd name="T48" fmla="*/ 4 w 41"/>
                <a:gd name="T49" fmla="*/ 29 h 50"/>
                <a:gd name="T50" fmla="*/ 4 w 41"/>
                <a:gd name="T51" fmla="*/ 21 h 50"/>
                <a:gd name="T52" fmla="*/ 0 w 41"/>
                <a:gd name="T53" fmla="*/ 16 h 50"/>
                <a:gd name="T54" fmla="*/ 0 w 41"/>
                <a:gd name="T55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50">
                  <a:moveTo>
                    <a:pt x="0" y="16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3" y="12"/>
                  </a:lnTo>
                  <a:lnTo>
                    <a:pt x="37" y="16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1" y="33"/>
                  </a:lnTo>
                  <a:lnTo>
                    <a:pt x="41" y="37"/>
                  </a:lnTo>
                  <a:lnTo>
                    <a:pt x="41" y="41"/>
                  </a:lnTo>
                  <a:lnTo>
                    <a:pt x="37" y="46"/>
                  </a:lnTo>
                  <a:lnTo>
                    <a:pt x="37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46"/>
                  </a:lnTo>
                  <a:lnTo>
                    <a:pt x="12" y="41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0" name="Freeform 142">
              <a:extLst>
                <a:ext uri="{FF2B5EF4-FFF2-40B4-BE49-F238E27FC236}">
                  <a16:creationId xmlns:a16="http://schemas.microsoft.com/office/drawing/2014/main" id="{E47BEDA4-FC50-479E-966E-65F1A64B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962" y="29864675"/>
              <a:ext cx="265430" cy="321310"/>
            </a:xfrm>
            <a:custGeom>
              <a:avLst/>
              <a:gdLst>
                <a:gd name="T0" fmla="*/ 21 w 38"/>
                <a:gd name="T1" fmla="*/ 46 h 46"/>
                <a:gd name="T2" fmla="*/ 17 w 38"/>
                <a:gd name="T3" fmla="*/ 46 h 46"/>
                <a:gd name="T4" fmla="*/ 17 w 38"/>
                <a:gd name="T5" fmla="*/ 42 h 46"/>
                <a:gd name="T6" fmla="*/ 13 w 38"/>
                <a:gd name="T7" fmla="*/ 34 h 46"/>
                <a:gd name="T8" fmla="*/ 4 w 38"/>
                <a:gd name="T9" fmla="*/ 25 h 46"/>
                <a:gd name="T10" fmla="*/ 0 w 38"/>
                <a:gd name="T11" fmla="*/ 17 h 46"/>
                <a:gd name="T12" fmla="*/ 0 w 38"/>
                <a:gd name="T13" fmla="*/ 9 h 46"/>
                <a:gd name="T14" fmla="*/ 0 w 38"/>
                <a:gd name="T15" fmla="*/ 4 h 46"/>
                <a:gd name="T16" fmla="*/ 0 w 38"/>
                <a:gd name="T17" fmla="*/ 0 h 46"/>
                <a:gd name="T18" fmla="*/ 9 w 38"/>
                <a:gd name="T19" fmla="*/ 0 h 46"/>
                <a:gd name="T20" fmla="*/ 13 w 38"/>
                <a:gd name="T21" fmla="*/ 0 h 46"/>
                <a:gd name="T22" fmla="*/ 21 w 38"/>
                <a:gd name="T23" fmla="*/ 4 h 46"/>
                <a:gd name="T24" fmla="*/ 25 w 38"/>
                <a:gd name="T25" fmla="*/ 9 h 46"/>
                <a:gd name="T26" fmla="*/ 29 w 38"/>
                <a:gd name="T27" fmla="*/ 9 h 46"/>
                <a:gd name="T28" fmla="*/ 34 w 38"/>
                <a:gd name="T29" fmla="*/ 17 h 46"/>
                <a:gd name="T30" fmla="*/ 38 w 38"/>
                <a:gd name="T31" fmla="*/ 25 h 46"/>
                <a:gd name="T32" fmla="*/ 34 w 38"/>
                <a:gd name="T33" fmla="*/ 34 h 46"/>
                <a:gd name="T34" fmla="*/ 29 w 38"/>
                <a:gd name="T35" fmla="*/ 38 h 46"/>
                <a:gd name="T36" fmla="*/ 29 w 38"/>
                <a:gd name="T37" fmla="*/ 42 h 46"/>
                <a:gd name="T38" fmla="*/ 25 w 38"/>
                <a:gd name="T39" fmla="*/ 46 h 46"/>
                <a:gd name="T40" fmla="*/ 21 w 38"/>
                <a:gd name="T41" fmla="*/ 46 h 46"/>
                <a:gd name="T42" fmla="*/ 21 w 38"/>
                <a:gd name="T4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46">
                  <a:moveTo>
                    <a:pt x="21" y="46"/>
                  </a:moveTo>
                  <a:lnTo>
                    <a:pt x="17" y="46"/>
                  </a:lnTo>
                  <a:lnTo>
                    <a:pt x="17" y="42"/>
                  </a:lnTo>
                  <a:lnTo>
                    <a:pt x="13" y="34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4" y="17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38"/>
                  </a:lnTo>
                  <a:lnTo>
                    <a:pt x="29" y="42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21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1" name="Freeform 143">
              <a:extLst>
                <a:ext uri="{FF2B5EF4-FFF2-40B4-BE49-F238E27FC236}">
                  <a16:creationId xmlns:a16="http://schemas.microsoft.com/office/drawing/2014/main" id="{5BE0F326-EFBB-4A07-AABA-FC5BB0AC7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272" y="29717993"/>
              <a:ext cx="495937" cy="495937"/>
            </a:xfrm>
            <a:custGeom>
              <a:avLst/>
              <a:gdLst>
                <a:gd name="T0" fmla="*/ 25 w 71"/>
                <a:gd name="T1" fmla="*/ 25 h 71"/>
                <a:gd name="T2" fmla="*/ 29 w 71"/>
                <a:gd name="T3" fmla="*/ 17 h 71"/>
                <a:gd name="T4" fmla="*/ 34 w 71"/>
                <a:gd name="T5" fmla="*/ 13 h 71"/>
                <a:gd name="T6" fmla="*/ 34 w 71"/>
                <a:gd name="T7" fmla="*/ 9 h 71"/>
                <a:gd name="T8" fmla="*/ 34 w 71"/>
                <a:gd name="T9" fmla="*/ 5 h 71"/>
                <a:gd name="T10" fmla="*/ 34 w 71"/>
                <a:gd name="T11" fmla="*/ 0 h 71"/>
                <a:gd name="T12" fmla="*/ 38 w 71"/>
                <a:gd name="T13" fmla="*/ 0 h 71"/>
                <a:gd name="T14" fmla="*/ 42 w 71"/>
                <a:gd name="T15" fmla="*/ 0 h 71"/>
                <a:gd name="T16" fmla="*/ 46 w 71"/>
                <a:gd name="T17" fmla="*/ 0 h 71"/>
                <a:gd name="T18" fmla="*/ 55 w 71"/>
                <a:gd name="T19" fmla="*/ 0 h 71"/>
                <a:gd name="T20" fmla="*/ 67 w 71"/>
                <a:gd name="T21" fmla="*/ 13 h 71"/>
                <a:gd name="T22" fmla="*/ 71 w 71"/>
                <a:gd name="T23" fmla="*/ 17 h 71"/>
                <a:gd name="T24" fmla="*/ 71 w 71"/>
                <a:gd name="T25" fmla="*/ 21 h 71"/>
                <a:gd name="T26" fmla="*/ 71 w 71"/>
                <a:gd name="T27" fmla="*/ 25 h 71"/>
                <a:gd name="T28" fmla="*/ 67 w 71"/>
                <a:gd name="T29" fmla="*/ 30 h 71"/>
                <a:gd name="T30" fmla="*/ 67 w 71"/>
                <a:gd name="T31" fmla="*/ 34 h 71"/>
                <a:gd name="T32" fmla="*/ 59 w 71"/>
                <a:gd name="T33" fmla="*/ 34 h 71"/>
                <a:gd name="T34" fmla="*/ 55 w 71"/>
                <a:gd name="T35" fmla="*/ 38 h 71"/>
                <a:gd name="T36" fmla="*/ 46 w 71"/>
                <a:gd name="T37" fmla="*/ 46 h 71"/>
                <a:gd name="T38" fmla="*/ 38 w 71"/>
                <a:gd name="T39" fmla="*/ 51 h 71"/>
                <a:gd name="T40" fmla="*/ 29 w 71"/>
                <a:gd name="T41" fmla="*/ 59 h 71"/>
                <a:gd name="T42" fmla="*/ 21 w 71"/>
                <a:gd name="T43" fmla="*/ 67 h 71"/>
                <a:gd name="T44" fmla="*/ 13 w 71"/>
                <a:gd name="T45" fmla="*/ 71 h 71"/>
                <a:gd name="T46" fmla="*/ 9 w 71"/>
                <a:gd name="T47" fmla="*/ 71 h 71"/>
                <a:gd name="T48" fmla="*/ 4 w 71"/>
                <a:gd name="T49" fmla="*/ 71 h 71"/>
                <a:gd name="T50" fmla="*/ 0 w 71"/>
                <a:gd name="T51" fmla="*/ 67 h 71"/>
                <a:gd name="T52" fmla="*/ 0 w 71"/>
                <a:gd name="T53" fmla="*/ 63 h 71"/>
                <a:gd name="T54" fmla="*/ 4 w 71"/>
                <a:gd name="T55" fmla="*/ 59 h 71"/>
                <a:gd name="T56" fmla="*/ 13 w 71"/>
                <a:gd name="T57" fmla="*/ 51 h 71"/>
                <a:gd name="T58" fmla="*/ 17 w 71"/>
                <a:gd name="T59" fmla="*/ 42 h 71"/>
                <a:gd name="T60" fmla="*/ 21 w 71"/>
                <a:gd name="T61" fmla="*/ 38 h 71"/>
                <a:gd name="T62" fmla="*/ 25 w 71"/>
                <a:gd name="T63" fmla="*/ 30 h 71"/>
                <a:gd name="T64" fmla="*/ 25 w 71"/>
                <a:gd name="T65" fmla="*/ 25 h 71"/>
                <a:gd name="T66" fmla="*/ 25 w 71"/>
                <a:gd name="T67" fmla="*/ 2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71">
                  <a:moveTo>
                    <a:pt x="25" y="25"/>
                  </a:moveTo>
                  <a:lnTo>
                    <a:pt x="29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67" y="13"/>
                  </a:lnTo>
                  <a:lnTo>
                    <a:pt x="71" y="17"/>
                  </a:lnTo>
                  <a:lnTo>
                    <a:pt x="71" y="21"/>
                  </a:lnTo>
                  <a:lnTo>
                    <a:pt x="71" y="25"/>
                  </a:lnTo>
                  <a:lnTo>
                    <a:pt x="67" y="30"/>
                  </a:lnTo>
                  <a:lnTo>
                    <a:pt x="67" y="34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46" y="46"/>
                  </a:lnTo>
                  <a:lnTo>
                    <a:pt x="38" y="51"/>
                  </a:lnTo>
                  <a:lnTo>
                    <a:pt x="29" y="59"/>
                  </a:lnTo>
                  <a:lnTo>
                    <a:pt x="21" y="67"/>
                  </a:lnTo>
                  <a:lnTo>
                    <a:pt x="13" y="71"/>
                  </a:lnTo>
                  <a:lnTo>
                    <a:pt x="9" y="71"/>
                  </a:lnTo>
                  <a:lnTo>
                    <a:pt x="4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4" y="59"/>
                  </a:lnTo>
                  <a:lnTo>
                    <a:pt x="13" y="51"/>
                  </a:lnTo>
                  <a:lnTo>
                    <a:pt x="17" y="42"/>
                  </a:lnTo>
                  <a:lnTo>
                    <a:pt x="21" y="38"/>
                  </a:lnTo>
                  <a:lnTo>
                    <a:pt x="25" y="30"/>
                  </a:lnTo>
                  <a:lnTo>
                    <a:pt x="25" y="25"/>
                  </a:lnTo>
                  <a:lnTo>
                    <a:pt x="25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2" name="Freeform 144">
              <a:extLst>
                <a:ext uri="{FF2B5EF4-FFF2-40B4-BE49-F238E27FC236}">
                  <a16:creationId xmlns:a16="http://schemas.microsoft.com/office/drawing/2014/main" id="{964A332F-8FA7-42B0-B515-F7FC01D63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8720" y="30248852"/>
              <a:ext cx="293370" cy="579757"/>
            </a:xfrm>
            <a:custGeom>
              <a:avLst/>
              <a:gdLst>
                <a:gd name="T0" fmla="*/ 42 w 42"/>
                <a:gd name="T1" fmla="*/ 8 h 83"/>
                <a:gd name="T2" fmla="*/ 42 w 42"/>
                <a:gd name="T3" fmla="*/ 12 h 83"/>
                <a:gd name="T4" fmla="*/ 42 w 42"/>
                <a:gd name="T5" fmla="*/ 16 h 83"/>
                <a:gd name="T6" fmla="*/ 42 w 42"/>
                <a:gd name="T7" fmla="*/ 29 h 83"/>
                <a:gd name="T8" fmla="*/ 42 w 42"/>
                <a:gd name="T9" fmla="*/ 46 h 83"/>
                <a:gd name="T10" fmla="*/ 38 w 42"/>
                <a:gd name="T11" fmla="*/ 54 h 83"/>
                <a:gd name="T12" fmla="*/ 38 w 42"/>
                <a:gd name="T13" fmla="*/ 58 h 83"/>
                <a:gd name="T14" fmla="*/ 34 w 42"/>
                <a:gd name="T15" fmla="*/ 66 h 83"/>
                <a:gd name="T16" fmla="*/ 29 w 42"/>
                <a:gd name="T17" fmla="*/ 75 h 83"/>
                <a:gd name="T18" fmla="*/ 25 w 42"/>
                <a:gd name="T19" fmla="*/ 79 h 83"/>
                <a:gd name="T20" fmla="*/ 21 w 42"/>
                <a:gd name="T21" fmla="*/ 79 h 83"/>
                <a:gd name="T22" fmla="*/ 17 w 42"/>
                <a:gd name="T23" fmla="*/ 83 h 83"/>
                <a:gd name="T24" fmla="*/ 13 w 42"/>
                <a:gd name="T25" fmla="*/ 83 h 83"/>
                <a:gd name="T26" fmla="*/ 8 w 42"/>
                <a:gd name="T27" fmla="*/ 79 h 83"/>
                <a:gd name="T28" fmla="*/ 8 w 42"/>
                <a:gd name="T29" fmla="*/ 75 h 83"/>
                <a:gd name="T30" fmla="*/ 4 w 42"/>
                <a:gd name="T31" fmla="*/ 66 h 83"/>
                <a:gd name="T32" fmla="*/ 0 w 42"/>
                <a:gd name="T33" fmla="*/ 62 h 83"/>
                <a:gd name="T34" fmla="*/ 0 w 42"/>
                <a:gd name="T35" fmla="*/ 62 h 83"/>
                <a:gd name="T36" fmla="*/ 0 w 42"/>
                <a:gd name="T37" fmla="*/ 58 h 83"/>
                <a:gd name="T38" fmla="*/ 4 w 42"/>
                <a:gd name="T39" fmla="*/ 54 h 83"/>
                <a:gd name="T40" fmla="*/ 8 w 42"/>
                <a:gd name="T41" fmla="*/ 46 h 83"/>
                <a:gd name="T42" fmla="*/ 8 w 42"/>
                <a:gd name="T43" fmla="*/ 41 h 83"/>
                <a:gd name="T44" fmla="*/ 13 w 42"/>
                <a:gd name="T45" fmla="*/ 37 h 83"/>
                <a:gd name="T46" fmla="*/ 17 w 42"/>
                <a:gd name="T47" fmla="*/ 29 h 83"/>
                <a:gd name="T48" fmla="*/ 21 w 42"/>
                <a:gd name="T49" fmla="*/ 21 h 83"/>
                <a:gd name="T50" fmla="*/ 21 w 42"/>
                <a:gd name="T51" fmla="*/ 12 h 83"/>
                <a:gd name="T52" fmla="*/ 25 w 42"/>
                <a:gd name="T53" fmla="*/ 4 h 83"/>
                <a:gd name="T54" fmla="*/ 29 w 42"/>
                <a:gd name="T55" fmla="*/ 0 h 83"/>
                <a:gd name="T56" fmla="*/ 34 w 42"/>
                <a:gd name="T57" fmla="*/ 0 h 83"/>
                <a:gd name="T58" fmla="*/ 34 w 42"/>
                <a:gd name="T59" fmla="*/ 0 h 83"/>
                <a:gd name="T60" fmla="*/ 38 w 42"/>
                <a:gd name="T61" fmla="*/ 4 h 83"/>
                <a:gd name="T62" fmla="*/ 42 w 42"/>
                <a:gd name="T63" fmla="*/ 8 h 83"/>
                <a:gd name="T64" fmla="*/ 42 w 42"/>
                <a:gd name="T65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83">
                  <a:moveTo>
                    <a:pt x="42" y="8"/>
                  </a:moveTo>
                  <a:lnTo>
                    <a:pt x="42" y="12"/>
                  </a:lnTo>
                  <a:lnTo>
                    <a:pt x="42" y="16"/>
                  </a:lnTo>
                  <a:lnTo>
                    <a:pt x="42" y="29"/>
                  </a:lnTo>
                  <a:lnTo>
                    <a:pt x="42" y="46"/>
                  </a:lnTo>
                  <a:lnTo>
                    <a:pt x="38" y="54"/>
                  </a:lnTo>
                  <a:lnTo>
                    <a:pt x="38" y="58"/>
                  </a:lnTo>
                  <a:lnTo>
                    <a:pt x="34" y="66"/>
                  </a:lnTo>
                  <a:lnTo>
                    <a:pt x="29" y="75"/>
                  </a:lnTo>
                  <a:lnTo>
                    <a:pt x="25" y="79"/>
                  </a:lnTo>
                  <a:lnTo>
                    <a:pt x="21" y="79"/>
                  </a:lnTo>
                  <a:lnTo>
                    <a:pt x="17" y="83"/>
                  </a:lnTo>
                  <a:lnTo>
                    <a:pt x="13" y="83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4" y="54"/>
                  </a:lnTo>
                  <a:lnTo>
                    <a:pt x="8" y="46"/>
                  </a:lnTo>
                  <a:lnTo>
                    <a:pt x="8" y="41"/>
                  </a:lnTo>
                  <a:lnTo>
                    <a:pt x="13" y="37"/>
                  </a:lnTo>
                  <a:lnTo>
                    <a:pt x="17" y="29"/>
                  </a:lnTo>
                  <a:lnTo>
                    <a:pt x="21" y="21"/>
                  </a:lnTo>
                  <a:lnTo>
                    <a:pt x="21" y="12"/>
                  </a:lnTo>
                  <a:lnTo>
                    <a:pt x="25" y="4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2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3" name="Freeform 145">
              <a:extLst>
                <a:ext uri="{FF2B5EF4-FFF2-40B4-BE49-F238E27FC236}">
                  <a16:creationId xmlns:a16="http://schemas.microsoft.com/office/drawing/2014/main" id="{1EDB2DC6-3EF1-44CE-B3E7-A7AFB0FE3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403" y="30130105"/>
              <a:ext cx="1955799" cy="467997"/>
            </a:xfrm>
            <a:custGeom>
              <a:avLst/>
              <a:gdLst>
                <a:gd name="T0" fmla="*/ 213 w 280"/>
                <a:gd name="T1" fmla="*/ 46 h 67"/>
                <a:gd name="T2" fmla="*/ 226 w 280"/>
                <a:gd name="T3" fmla="*/ 33 h 67"/>
                <a:gd name="T4" fmla="*/ 226 w 280"/>
                <a:gd name="T5" fmla="*/ 29 h 67"/>
                <a:gd name="T6" fmla="*/ 217 w 280"/>
                <a:gd name="T7" fmla="*/ 29 h 67"/>
                <a:gd name="T8" fmla="*/ 205 w 280"/>
                <a:gd name="T9" fmla="*/ 29 h 67"/>
                <a:gd name="T10" fmla="*/ 184 w 280"/>
                <a:gd name="T11" fmla="*/ 33 h 67"/>
                <a:gd name="T12" fmla="*/ 163 w 280"/>
                <a:gd name="T13" fmla="*/ 33 h 67"/>
                <a:gd name="T14" fmla="*/ 134 w 280"/>
                <a:gd name="T15" fmla="*/ 38 h 67"/>
                <a:gd name="T16" fmla="*/ 105 w 280"/>
                <a:gd name="T17" fmla="*/ 42 h 67"/>
                <a:gd name="T18" fmla="*/ 79 w 280"/>
                <a:gd name="T19" fmla="*/ 46 h 67"/>
                <a:gd name="T20" fmla="*/ 67 w 280"/>
                <a:gd name="T21" fmla="*/ 46 h 67"/>
                <a:gd name="T22" fmla="*/ 50 w 280"/>
                <a:gd name="T23" fmla="*/ 50 h 67"/>
                <a:gd name="T24" fmla="*/ 29 w 280"/>
                <a:gd name="T25" fmla="*/ 54 h 67"/>
                <a:gd name="T26" fmla="*/ 4 w 280"/>
                <a:gd name="T27" fmla="*/ 33 h 67"/>
                <a:gd name="T28" fmla="*/ 21 w 280"/>
                <a:gd name="T29" fmla="*/ 33 h 67"/>
                <a:gd name="T30" fmla="*/ 38 w 280"/>
                <a:gd name="T31" fmla="*/ 29 h 67"/>
                <a:gd name="T32" fmla="*/ 59 w 280"/>
                <a:gd name="T33" fmla="*/ 29 h 67"/>
                <a:gd name="T34" fmla="*/ 88 w 280"/>
                <a:gd name="T35" fmla="*/ 25 h 67"/>
                <a:gd name="T36" fmla="*/ 142 w 280"/>
                <a:gd name="T37" fmla="*/ 17 h 67"/>
                <a:gd name="T38" fmla="*/ 184 w 280"/>
                <a:gd name="T39" fmla="*/ 12 h 67"/>
                <a:gd name="T40" fmla="*/ 213 w 280"/>
                <a:gd name="T41" fmla="*/ 8 h 67"/>
                <a:gd name="T42" fmla="*/ 230 w 280"/>
                <a:gd name="T43" fmla="*/ 4 h 67"/>
                <a:gd name="T44" fmla="*/ 238 w 280"/>
                <a:gd name="T45" fmla="*/ 0 h 67"/>
                <a:gd name="T46" fmla="*/ 247 w 280"/>
                <a:gd name="T47" fmla="*/ 4 h 67"/>
                <a:gd name="T48" fmla="*/ 263 w 280"/>
                <a:gd name="T49" fmla="*/ 17 h 67"/>
                <a:gd name="T50" fmla="*/ 276 w 280"/>
                <a:gd name="T51" fmla="*/ 29 h 67"/>
                <a:gd name="T52" fmla="*/ 280 w 280"/>
                <a:gd name="T53" fmla="*/ 38 h 67"/>
                <a:gd name="T54" fmla="*/ 276 w 280"/>
                <a:gd name="T55" fmla="*/ 42 h 67"/>
                <a:gd name="T56" fmla="*/ 268 w 280"/>
                <a:gd name="T57" fmla="*/ 46 h 67"/>
                <a:gd name="T58" fmla="*/ 243 w 280"/>
                <a:gd name="T59" fmla="*/ 50 h 67"/>
                <a:gd name="T60" fmla="*/ 209 w 280"/>
                <a:gd name="T61" fmla="*/ 67 h 67"/>
                <a:gd name="T62" fmla="*/ 205 w 280"/>
                <a:gd name="T63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0" h="67">
                  <a:moveTo>
                    <a:pt x="205" y="58"/>
                  </a:moveTo>
                  <a:lnTo>
                    <a:pt x="213" y="46"/>
                  </a:lnTo>
                  <a:lnTo>
                    <a:pt x="222" y="38"/>
                  </a:lnTo>
                  <a:lnTo>
                    <a:pt x="226" y="33"/>
                  </a:lnTo>
                  <a:lnTo>
                    <a:pt x="226" y="29"/>
                  </a:lnTo>
                  <a:lnTo>
                    <a:pt x="226" y="29"/>
                  </a:lnTo>
                  <a:lnTo>
                    <a:pt x="222" y="29"/>
                  </a:lnTo>
                  <a:lnTo>
                    <a:pt x="217" y="29"/>
                  </a:lnTo>
                  <a:lnTo>
                    <a:pt x="213" y="29"/>
                  </a:lnTo>
                  <a:lnTo>
                    <a:pt x="205" y="29"/>
                  </a:lnTo>
                  <a:lnTo>
                    <a:pt x="197" y="29"/>
                  </a:lnTo>
                  <a:lnTo>
                    <a:pt x="184" y="33"/>
                  </a:lnTo>
                  <a:lnTo>
                    <a:pt x="176" y="33"/>
                  </a:lnTo>
                  <a:lnTo>
                    <a:pt x="163" y="33"/>
                  </a:lnTo>
                  <a:lnTo>
                    <a:pt x="151" y="38"/>
                  </a:lnTo>
                  <a:lnTo>
                    <a:pt x="134" y="38"/>
                  </a:lnTo>
                  <a:lnTo>
                    <a:pt x="117" y="42"/>
                  </a:lnTo>
                  <a:lnTo>
                    <a:pt x="105" y="42"/>
                  </a:lnTo>
                  <a:lnTo>
                    <a:pt x="92" y="46"/>
                  </a:lnTo>
                  <a:lnTo>
                    <a:pt x="79" y="46"/>
                  </a:lnTo>
                  <a:lnTo>
                    <a:pt x="75" y="46"/>
                  </a:lnTo>
                  <a:lnTo>
                    <a:pt x="67" y="46"/>
                  </a:lnTo>
                  <a:lnTo>
                    <a:pt x="59" y="50"/>
                  </a:lnTo>
                  <a:lnTo>
                    <a:pt x="50" y="50"/>
                  </a:lnTo>
                  <a:lnTo>
                    <a:pt x="38" y="50"/>
                  </a:lnTo>
                  <a:lnTo>
                    <a:pt x="29" y="54"/>
                  </a:lnTo>
                  <a:lnTo>
                    <a:pt x="0" y="54"/>
                  </a:lnTo>
                  <a:lnTo>
                    <a:pt x="4" y="33"/>
                  </a:lnTo>
                  <a:lnTo>
                    <a:pt x="13" y="33"/>
                  </a:lnTo>
                  <a:lnTo>
                    <a:pt x="21" y="33"/>
                  </a:lnTo>
                  <a:lnTo>
                    <a:pt x="29" y="33"/>
                  </a:lnTo>
                  <a:lnTo>
                    <a:pt x="38" y="29"/>
                  </a:lnTo>
                  <a:lnTo>
                    <a:pt x="46" y="29"/>
                  </a:lnTo>
                  <a:lnTo>
                    <a:pt x="59" y="29"/>
                  </a:lnTo>
                  <a:lnTo>
                    <a:pt x="71" y="25"/>
                  </a:lnTo>
                  <a:lnTo>
                    <a:pt x="88" y="25"/>
                  </a:lnTo>
                  <a:lnTo>
                    <a:pt x="113" y="21"/>
                  </a:lnTo>
                  <a:lnTo>
                    <a:pt x="142" y="17"/>
                  </a:lnTo>
                  <a:lnTo>
                    <a:pt x="163" y="12"/>
                  </a:lnTo>
                  <a:lnTo>
                    <a:pt x="184" y="12"/>
                  </a:lnTo>
                  <a:lnTo>
                    <a:pt x="201" y="8"/>
                  </a:lnTo>
                  <a:lnTo>
                    <a:pt x="213" y="8"/>
                  </a:lnTo>
                  <a:lnTo>
                    <a:pt x="226" y="4"/>
                  </a:lnTo>
                  <a:lnTo>
                    <a:pt x="230" y="4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3" y="0"/>
                  </a:lnTo>
                  <a:lnTo>
                    <a:pt x="247" y="4"/>
                  </a:lnTo>
                  <a:lnTo>
                    <a:pt x="255" y="8"/>
                  </a:lnTo>
                  <a:lnTo>
                    <a:pt x="263" y="17"/>
                  </a:lnTo>
                  <a:lnTo>
                    <a:pt x="272" y="21"/>
                  </a:lnTo>
                  <a:lnTo>
                    <a:pt x="276" y="29"/>
                  </a:lnTo>
                  <a:lnTo>
                    <a:pt x="280" y="33"/>
                  </a:lnTo>
                  <a:lnTo>
                    <a:pt x="280" y="38"/>
                  </a:lnTo>
                  <a:lnTo>
                    <a:pt x="280" y="38"/>
                  </a:lnTo>
                  <a:lnTo>
                    <a:pt x="276" y="42"/>
                  </a:lnTo>
                  <a:lnTo>
                    <a:pt x="272" y="46"/>
                  </a:lnTo>
                  <a:lnTo>
                    <a:pt x="268" y="46"/>
                  </a:lnTo>
                  <a:lnTo>
                    <a:pt x="259" y="46"/>
                  </a:lnTo>
                  <a:lnTo>
                    <a:pt x="243" y="50"/>
                  </a:lnTo>
                  <a:lnTo>
                    <a:pt x="230" y="58"/>
                  </a:lnTo>
                  <a:lnTo>
                    <a:pt x="209" y="67"/>
                  </a:lnTo>
                  <a:lnTo>
                    <a:pt x="205" y="58"/>
                  </a:lnTo>
                  <a:lnTo>
                    <a:pt x="205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4" name="Freeform 146">
              <a:extLst>
                <a:ext uri="{FF2B5EF4-FFF2-40B4-BE49-F238E27FC236}">
                  <a16:creationId xmlns:a16="http://schemas.microsoft.com/office/drawing/2014/main" id="{C2222FAA-E8FF-41BD-A9A0-28511EA4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090" y="30535235"/>
              <a:ext cx="1369059" cy="356237"/>
            </a:xfrm>
            <a:custGeom>
              <a:avLst/>
              <a:gdLst>
                <a:gd name="T0" fmla="*/ 71 w 196"/>
                <a:gd name="T1" fmla="*/ 42 h 51"/>
                <a:gd name="T2" fmla="*/ 58 w 196"/>
                <a:gd name="T3" fmla="*/ 42 h 51"/>
                <a:gd name="T4" fmla="*/ 50 w 196"/>
                <a:gd name="T5" fmla="*/ 46 h 51"/>
                <a:gd name="T6" fmla="*/ 42 w 196"/>
                <a:gd name="T7" fmla="*/ 46 h 51"/>
                <a:gd name="T8" fmla="*/ 38 w 196"/>
                <a:gd name="T9" fmla="*/ 46 h 51"/>
                <a:gd name="T10" fmla="*/ 29 w 196"/>
                <a:gd name="T11" fmla="*/ 46 h 51"/>
                <a:gd name="T12" fmla="*/ 25 w 196"/>
                <a:gd name="T13" fmla="*/ 46 h 51"/>
                <a:gd name="T14" fmla="*/ 25 w 196"/>
                <a:gd name="T15" fmla="*/ 51 h 51"/>
                <a:gd name="T16" fmla="*/ 21 w 196"/>
                <a:gd name="T17" fmla="*/ 51 h 51"/>
                <a:gd name="T18" fmla="*/ 12 w 196"/>
                <a:gd name="T19" fmla="*/ 46 h 51"/>
                <a:gd name="T20" fmla="*/ 8 w 196"/>
                <a:gd name="T21" fmla="*/ 46 h 51"/>
                <a:gd name="T22" fmla="*/ 4 w 196"/>
                <a:gd name="T23" fmla="*/ 46 h 51"/>
                <a:gd name="T24" fmla="*/ 0 w 196"/>
                <a:gd name="T25" fmla="*/ 42 h 51"/>
                <a:gd name="T26" fmla="*/ 0 w 196"/>
                <a:gd name="T27" fmla="*/ 38 h 51"/>
                <a:gd name="T28" fmla="*/ 0 w 196"/>
                <a:gd name="T29" fmla="*/ 38 h 51"/>
                <a:gd name="T30" fmla="*/ 0 w 196"/>
                <a:gd name="T31" fmla="*/ 34 h 51"/>
                <a:gd name="T32" fmla="*/ 4 w 196"/>
                <a:gd name="T33" fmla="*/ 34 h 51"/>
                <a:gd name="T34" fmla="*/ 8 w 196"/>
                <a:gd name="T35" fmla="*/ 30 h 51"/>
                <a:gd name="T36" fmla="*/ 17 w 196"/>
                <a:gd name="T37" fmla="*/ 30 h 51"/>
                <a:gd name="T38" fmla="*/ 25 w 196"/>
                <a:gd name="T39" fmla="*/ 30 h 51"/>
                <a:gd name="T40" fmla="*/ 38 w 196"/>
                <a:gd name="T41" fmla="*/ 25 h 51"/>
                <a:gd name="T42" fmla="*/ 50 w 196"/>
                <a:gd name="T43" fmla="*/ 21 h 51"/>
                <a:gd name="T44" fmla="*/ 67 w 196"/>
                <a:gd name="T45" fmla="*/ 21 h 51"/>
                <a:gd name="T46" fmla="*/ 79 w 196"/>
                <a:gd name="T47" fmla="*/ 17 h 51"/>
                <a:gd name="T48" fmla="*/ 96 w 196"/>
                <a:gd name="T49" fmla="*/ 17 h 51"/>
                <a:gd name="T50" fmla="*/ 109 w 196"/>
                <a:gd name="T51" fmla="*/ 13 h 51"/>
                <a:gd name="T52" fmla="*/ 117 w 196"/>
                <a:gd name="T53" fmla="*/ 13 h 51"/>
                <a:gd name="T54" fmla="*/ 125 w 196"/>
                <a:gd name="T55" fmla="*/ 9 h 51"/>
                <a:gd name="T56" fmla="*/ 134 w 196"/>
                <a:gd name="T57" fmla="*/ 9 h 51"/>
                <a:gd name="T58" fmla="*/ 142 w 196"/>
                <a:gd name="T59" fmla="*/ 9 h 51"/>
                <a:gd name="T60" fmla="*/ 142 w 196"/>
                <a:gd name="T61" fmla="*/ 5 h 51"/>
                <a:gd name="T62" fmla="*/ 155 w 196"/>
                <a:gd name="T63" fmla="*/ 0 h 51"/>
                <a:gd name="T64" fmla="*/ 159 w 196"/>
                <a:gd name="T65" fmla="*/ 0 h 51"/>
                <a:gd name="T66" fmla="*/ 163 w 196"/>
                <a:gd name="T67" fmla="*/ 0 h 51"/>
                <a:gd name="T68" fmla="*/ 171 w 196"/>
                <a:gd name="T69" fmla="*/ 0 h 51"/>
                <a:gd name="T70" fmla="*/ 176 w 196"/>
                <a:gd name="T71" fmla="*/ 5 h 51"/>
                <a:gd name="T72" fmla="*/ 184 w 196"/>
                <a:gd name="T73" fmla="*/ 5 h 51"/>
                <a:gd name="T74" fmla="*/ 188 w 196"/>
                <a:gd name="T75" fmla="*/ 5 h 51"/>
                <a:gd name="T76" fmla="*/ 192 w 196"/>
                <a:gd name="T77" fmla="*/ 9 h 51"/>
                <a:gd name="T78" fmla="*/ 196 w 196"/>
                <a:gd name="T79" fmla="*/ 13 h 51"/>
                <a:gd name="T80" fmla="*/ 196 w 196"/>
                <a:gd name="T81" fmla="*/ 17 h 51"/>
                <a:gd name="T82" fmla="*/ 196 w 196"/>
                <a:gd name="T83" fmla="*/ 21 h 51"/>
                <a:gd name="T84" fmla="*/ 192 w 196"/>
                <a:gd name="T85" fmla="*/ 21 h 51"/>
                <a:gd name="T86" fmla="*/ 192 w 196"/>
                <a:gd name="T87" fmla="*/ 21 h 51"/>
                <a:gd name="T88" fmla="*/ 188 w 196"/>
                <a:gd name="T89" fmla="*/ 25 h 51"/>
                <a:gd name="T90" fmla="*/ 180 w 196"/>
                <a:gd name="T91" fmla="*/ 25 h 51"/>
                <a:gd name="T92" fmla="*/ 176 w 196"/>
                <a:gd name="T93" fmla="*/ 30 h 51"/>
                <a:gd name="T94" fmla="*/ 167 w 196"/>
                <a:gd name="T95" fmla="*/ 30 h 51"/>
                <a:gd name="T96" fmla="*/ 155 w 196"/>
                <a:gd name="T97" fmla="*/ 30 h 51"/>
                <a:gd name="T98" fmla="*/ 113 w 196"/>
                <a:gd name="T99" fmla="*/ 34 h 51"/>
                <a:gd name="T100" fmla="*/ 71 w 196"/>
                <a:gd name="T101" fmla="*/ 42 h 51"/>
                <a:gd name="T102" fmla="*/ 71 w 196"/>
                <a:gd name="T103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6" h="51">
                  <a:moveTo>
                    <a:pt x="71" y="42"/>
                  </a:moveTo>
                  <a:lnTo>
                    <a:pt x="58" y="42"/>
                  </a:lnTo>
                  <a:lnTo>
                    <a:pt x="50" y="46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12" y="46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8" y="30"/>
                  </a:lnTo>
                  <a:lnTo>
                    <a:pt x="17" y="30"/>
                  </a:lnTo>
                  <a:lnTo>
                    <a:pt x="25" y="30"/>
                  </a:lnTo>
                  <a:lnTo>
                    <a:pt x="38" y="25"/>
                  </a:lnTo>
                  <a:lnTo>
                    <a:pt x="50" y="21"/>
                  </a:lnTo>
                  <a:lnTo>
                    <a:pt x="67" y="21"/>
                  </a:lnTo>
                  <a:lnTo>
                    <a:pt x="79" y="17"/>
                  </a:lnTo>
                  <a:lnTo>
                    <a:pt x="96" y="17"/>
                  </a:lnTo>
                  <a:lnTo>
                    <a:pt x="109" y="13"/>
                  </a:lnTo>
                  <a:lnTo>
                    <a:pt x="117" y="13"/>
                  </a:lnTo>
                  <a:lnTo>
                    <a:pt x="125" y="9"/>
                  </a:lnTo>
                  <a:lnTo>
                    <a:pt x="134" y="9"/>
                  </a:lnTo>
                  <a:lnTo>
                    <a:pt x="142" y="9"/>
                  </a:lnTo>
                  <a:lnTo>
                    <a:pt x="142" y="5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6" y="5"/>
                  </a:lnTo>
                  <a:lnTo>
                    <a:pt x="184" y="5"/>
                  </a:lnTo>
                  <a:lnTo>
                    <a:pt x="188" y="5"/>
                  </a:lnTo>
                  <a:lnTo>
                    <a:pt x="192" y="9"/>
                  </a:lnTo>
                  <a:lnTo>
                    <a:pt x="196" y="13"/>
                  </a:lnTo>
                  <a:lnTo>
                    <a:pt x="196" y="17"/>
                  </a:lnTo>
                  <a:lnTo>
                    <a:pt x="196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88" y="25"/>
                  </a:lnTo>
                  <a:lnTo>
                    <a:pt x="180" y="25"/>
                  </a:lnTo>
                  <a:lnTo>
                    <a:pt x="176" y="30"/>
                  </a:lnTo>
                  <a:lnTo>
                    <a:pt x="167" y="30"/>
                  </a:lnTo>
                  <a:lnTo>
                    <a:pt x="155" y="30"/>
                  </a:lnTo>
                  <a:lnTo>
                    <a:pt x="113" y="34"/>
                  </a:lnTo>
                  <a:lnTo>
                    <a:pt x="71" y="42"/>
                  </a:lnTo>
                  <a:lnTo>
                    <a:pt x="71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5" name="Freeform 147">
              <a:extLst>
                <a:ext uri="{FF2B5EF4-FFF2-40B4-BE49-F238E27FC236}">
                  <a16:creationId xmlns:a16="http://schemas.microsoft.com/office/drawing/2014/main" id="{9D0E5565-DE12-473E-96A0-373310329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3" y="30423475"/>
              <a:ext cx="1110617" cy="1369060"/>
            </a:xfrm>
            <a:custGeom>
              <a:avLst/>
              <a:gdLst>
                <a:gd name="T0" fmla="*/ 147 w 159"/>
                <a:gd name="T1" fmla="*/ 58 h 196"/>
                <a:gd name="T2" fmla="*/ 143 w 159"/>
                <a:gd name="T3" fmla="*/ 62 h 196"/>
                <a:gd name="T4" fmla="*/ 138 w 159"/>
                <a:gd name="T5" fmla="*/ 75 h 196"/>
                <a:gd name="T6" fmla="*/ 130 w 159"/>
                <a:gd name="T7" fmla="*/ 83 h 196"/>
                <a:gd name="T8" fmla="*/ 122 w 159"/>
                <a:gd name="T9" fmla="*/ 100 h 196"/>
                <a:gd name="T10" fmla="*/ 113 w 159"/>
                <a:gd name="T11" fmla="*/ 112 h 196"/>
                <a:gd name="T12" fmla="*/ 105 w 159"/>
                <a:gd name="T13" fmla="*/ 125 h 196"/>
                <a:gd name="T14" fmla="*/ 92 w 159"/>
                <a:gd name="T15" fmla="*/ 133 h 196"/>
                <a:gd name="T16" fmla="*/ 84 w 159"/>
                <a:gd name="T17" fmla="*/ 146 h 196"/>
                <a:gd name="T18" fmla="*/ 71 w 159"/>
                <a:gd name="T19" fmla="*/ 154 h 196"/>
                <a:gd name="T20" fmla="*/ 59 w 159"/>
                <a:gd name="T21" fmla="*/ 167 h 196"/>
                <a:gd name="T22" fmla="*/ 46 w 159"/>
                <a:gd name="T23" fmla="*/ 175 h 196"/>
                <a:gd name="T24" fmla="*/ 34 w 159"/>
                <a:gd name="T25" fmla="*/ 184 h 196"/>
                <a:gd name="T26" fmla="*/ 17 w 159"/>
                <a:gd name="T27" fmla="*/ 188 h 196"/>
                <a:gd name="T28" fmla="*/ 9 w 159"/>
                <a:gd name="T29" fmla="*/ 196 h 196"/>
                <a:gd name="T30" fmla="*/ 0 w 159"/>
                <a:gd name="T31" fmla="*/ 196 h 196"/>
                <a:gd name="T32" fmla="*/ 0 w 159"/>
                <a:gd name="T33" fmla="*/ 196 h 196"/>
                <a:gd name="T34" fmla="*/ 0 w 159"/>
                <a:gd name="T35" fmla="*/ 192 h 196"/>
                <a:gd name="T36" fmla="*/ 5 w 159"/>
                <a:gd name="T37" fmla="*/ 188 h 196"/>
                <a:gd name="T38" fmla="*/ 13 w 159"/>
                <a:gd name="T39" fmla="*/ 179 h 196"/>
                <a:gd name="T40" fmla="*/ 25 w 159"/>
                <a:gd name="T41" fmla="*/ 167 h 196"/>
                <a:gd name="T42" fmla="*/ 38 w 159"/>
                <a:gd name="T43" fmla="*/ 154 h 196"/>
                <a:gd name="T44" fmla="*/ 55 w 159"/>
                <a:gd name="T45" fmla="*/ 142 h 196"/>
                <a:gd name="T46" fmla="*/ 67 w 159"/>
                <a:gd name="T47" fmla="*/ 129 h 196"/>
                <a:gd name="T48" fmla="*/ 80 w 159"/>
                <a:gd name="T49" fmla="*/ 112 h 196"/>
                <a:gd name="T50" fmla="*/ 88 w 159"/>
                <a:gd name="T51" fmla="*/ 96 h 196"/>
                <a:gd name="T52" fmla="*/ 101 w 159"/>
                <a:gd name="T53" fmla="*/ 83 h 196"/>
                <a:gd name="T54" fmla="*/ 105 w 159"/>
                <a:gd name="T55" fmla="*/ 71 h 196"/>
                <a:gd name="T56" fmla="*/ 113 w 159"/>
                <a:gd name="T57" fmla="*/ 58 h 196"/>
                <a:gd name="T58" fmla="*/ 117 w 159"/>
                <a:gd name="T59" fmla="*/ 50 h 196"/>
                <a:gd name="T60" fmla="*/ 122 w 159"/>
                <a:gd name="T61" fmla="*/ 41 h 196"/>
                <a:gd name="T62" fmla="*/ 122 w 159"/>
                <a:gd name="T63" fmla="*/ 33 h 196"/>
                <a:gd name="T64" fmla="*/ 122 w 159"/>
                <a:gd name="T65" fmla="*/ 29 h 196"/>
                <a:gd name="T66" fmla="*/ 126 w 159"/>
                <a:gd name="T67" fmla="*/ 25 h 196"/>
                <a:gd name="T68" fmla="*/ 122 w 159"/>
                <a:gd name="T69" fmla="*/ 16 h 196"/>
                <a:gd name="T70" fmla="*/ 122 w 159"/>
                <a:gd name="T71" fmla="*/ 12 h 196"/>
                <a:gd name="T72" fmla="*/ 122 w 159"/>
                <a:gd name="T73" fmla="*/ 8 h 196"/>
                <a:gd name="T74" fmla="*/ 122 w 159"/>
                <a:gd name="T75" fmla="*/ 4 h 196"/>
                <a:gd name="T76" fmla="*/ 122 w 159"/>
                <a:gd name="T77" fmla="*/ 0 h 196"/>
                <a:gd name="T78" fmla="*/ 126 w 159"/>
                <a:gd name="T79" fmla="*/ 0 h 196"/>
                <a:gd name="T80" fmla="*/ 126 w 159"/>
                <a:gd name="T81" fmla="*/ 0 h 196"/>
                <a:gd name="T82" fmla="*/ 134 w 159"/>
                <a:gd name="T83" fmla="*/ 0 h 196"/>
                <a:gd name="T84" fmla="*/ 138 w 159"/>
                <a:gd name="T85" fmla="*/ 0 h 196"/>
                <a:gd name="T86" fmla="*/ 147 w 159"/>
                <a:gd name="T87" fmla="*/ 4 h 196"/>
                <a:gd name="T88" fmla="*/ 151 w 159"/>
                <a:gd name="T89" fmla="*/ 8 h 196"/>
                <a:gd name="T90" fmla="*/ 159 w 159"/>
                <a:gd name="T91" fmla="*/ 12 h 196"/>
                <a:gd name="T92" fmla="*/ 159 w 159"/>
                <a:gd name="T93" fmla="*/ 16 h 196"/>
                <a:gd name="T94" fmla="*/ 159 w 159"/>
                <a:gd name="T95" fmla="*/ 16 h 196"/>
                <a:gd name="T96" fmla="*/ 159 w 159"/>
                <a:gd name="T97" fmla="*/ 25 h 196"/>
                <a:gd name="T98" fmla="*/ 155 w 159"/>
                <a:gd name="T99" fmla="*/ 33 h 196"/>
                <a:gd name="T100" fmla="*/ 151 w 159"/>
                <a:gd name="T101" fmla="*/ 46 h 196"/>
                <a:gd name="T102" fmla="*/ 147 w 159"/>
                <a:gd name="T103" fmla="*/ 58 h 196"/>
                <a:gd name="T104" fmla="*/ 147 w 159"/>
                <a:gd name="T105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96">
                  <a:moveTo>
                    <a:pt x="147" y="58"/>
                  </a:moveTo>
                  <a:lnTo>
                    <a:pt x="143" y="62"/>
                  </a:lnTo>
                  <a:lnTo>
                    <a:pt x="138" y="75"/>
                  </a:lnTo>
                  <a:lnTo>
                    <a:pt x="130" y="83"/>
                  </a:lnTo>
                  <a:lnTo>
                    <a:pt x="122" y="100"/>
                  </a:lnTo>
                  <a:lnTo>
                    <a:pt x="113" y="112"/>
                  </a:lnTo>
                  <a:lnTo>
                    <a:pt x="105" y="125"/>
                  </a:lnTo>
                  <a:lnTo>
                    <a:pt x="92" y="133"/>
                  </a:lnTo>
                  <a:lnTo>
                    <a:pt x="84" y="146"/>
                  </a:lnTo>
                  <a:lnTo>
                    <a:pt x="71" y="154"/>
                  </a:lnTo>
                  <a:lnTo>
                    <a:pt x="59" y="167"/>
                  </a:lnTo>
                  <a:lnTo>
                    <a:pt x="46" y="175"/>
                  </a:lnTo>
                  <a:lnTo>
                    <a:pt x="34" y="184"/>
                  </a:lnTo>
                  <a:lnTo>
                    <a:pt x="17" y="188"/>
                  </a:lnTo>
                  <a:lnTo>
                    <a:pt x="9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5" y="188"/>
                  </a:lnTo>
                  <a:lnTo>
                    <a:pt x="13" y="179"/>
                  </a:lnTo>
                  <a:lnTo>
                    <a:pt x="25" y="167"/>
                  </a:lnTo>
                  <a:lnTo>
                    <a:pt x="38" y="154"/>
                  </a:lnTo>
                  <a:lnTo>
                    <a:pt x="55" y="142"/>
                  </a:lnTo>
                  <a:lnTo>
                    <a:pt x="67" y="129"/>
                  </a:lnTo>
                  <a:lnTo>
                    <a:pt x="80" y="112"/>
                  </a:lnTo>
                  <a:lnTo>
                    <a:pt x="88" y="96"/>
                  </a:lnTo>
                  <a:lnTo>
                    <a:pt x="101" y="83"/>
                  </a:lnTo>
                  <a:lnTo>
                    <a:pt x="105" y="71"/>
                  </a:lnTo>
                  <a:lnTo>
                    <a:pt x="113" y="58"/>
                  </a:lnTo>
                  <a:lnTo>
                    <a:pt x="117" y="50"/>
                  </a:lnTo>
                  <a:lnTo>
                    <a:pt x="122" y="41"/>
                  </a:lnTo>
                  <a:lnTo>
                    <a:pt x="122" y="33"/>
                  </a:lnTo>
                  <a:lnTo>
                    <a:pt x="122" y="29"/>
                  </a:lnTo>
                  <a:lnTo>
                    <a:pt x="126" y="25"/>
                  </a:lnTo>
                  <a:lnTo>
                    <a:pt x="122" y="16"/>
                  </a:lnTo>
                  <a:lnTo>
                    <a:pt x="122" y="12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7" y="4"/>
                  </a:lnTo>
                  <a:lnTo>
                    <a:pt x="151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25"/>
                  </a:lnTo>
                  <a:lnTo>
                    <a:pt x="155" y="33"/>
                  </a:lnTo>
                  <a:lnTo>
                    <a:pt x="151" y="46"/>
                  </a:lnTo>
                  <a:lnTo>
                    <a:pt x="147" y="58"/>
                  </a:lnTo>
                  <a:lnTo>
                    <a:pt x="147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6" name="Freeform 148">
              <a:extLst>
                <a:ext uri="{FF2B5EF4-FFF2-40B4-BE49-F238E27FC236}">
                  <a16:creationId xmlns:a16="http://schemas.microsoft.com/office/drawing/2014/main" id="{19EDCC91-C960-48CB-BD80-EF829CAE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0" y="30891472"/>
              <a:ext cx="1257300" cy="901067"/>
            </a:xfrm>
            <a:custGeom>
              <a:avLst/>
              <a:gdLst>
                <a:gd name="T0" fmla="*/ 117 w 180"/>
                <a:gd name="T1" fmla="*/ 91 h 129"/>
                <a:gd name="T2" fmla="*/ 96 w 180"/>
                <a:gd name="T3" fmla="*/ 104 h 129"/>
                <a:gd name="T4" fmla="*/ 67 w 180"/>
                <a:gd name="T5" fmla="*/ 117 h 129"/>
                <a:gd name="T6" fmla="*/ 37 w 180"/>
                <a:gd name="T7" fmla="*/ 125 h 129"/>
                <a:gd name="T8" fmla="*/ 16 w 180"/>
                <a:gd name="T9" fmla="*/ 129 h 129"/>
                <a:gd name="T10" fmla="*/ 0 w 180"/>
                <a:gd name="T11" fmla="*/ 129 h 129"/>
                <a:gd name="T12" fmla="*/ 0 w 180"/>
                <a:gd name="T13" fmla="*/ 121 h 129"/>
                <a:gd name="T14" fmla="*/ 8 w 180"/>
                <a:gd name="T15" fmla="*/ 117 h 129"/>
                <a:gd name="T16" fmla="*/ 29 w 180"/>
                <a:gd name="T17" fmla="*/ 108 h 129"/>
                <a:gd name="T18" fmla="*/ 54 w 180"/>
                <a:gd name="T19" fmla="*/ 100 h 129"/>
                <a:gd name="T20" fmla="*/ 83 w 180"/>
                <a:gd name="T21" fmla="*/ 87 h 129"/>
                <a:gd name="T22" fmla="*/ 104 w 180"/>
                <a:gd name="T23" fmla="*/ 71 h 129"/>
                <a:gd name="T24" fmla="*/ 121 w 180"/>
                <a:gd name="T25" fmla="*/ 50 h 129"/>
                <a:gd name="T26" fmla="*/ 129 w 180"/>
                <a:gd name="T27" fmla="*/ 37 h 129"/>
                <a:gd name="T28" fmla="*/ 134 w 180"/>
                <a:gd name="T29" fmla="*/ 29 h 129"/>
                <a:gd name="T30" fmla="*/ 129 w 180"/>
                <a:gd name="T31" fmla="*/ 25 h 129"/>
                <a:gd name="T32" fmla="*/ 121 w 180"/>
                <a:gd name="T33" fmla="*/ 29 h 129"/>
                <a:gd name="T34" fmla="*/ 108 w 180"/>
                <a:gd name="T35" fmla="*/ 29 h 129"/>
                <a:gd name="T36" fmla="*/ 96 w 180"/>
                <a:gd name="T37" fmla="*/ 33 h 129"/>
                <a:gd name="T38" fmla="*/ 71 w 180"/>
                <a:gd name="T39" fmla="*/ 33 h 129"/>
                <a:gd name="T40" fmla="*/ 50 w 180"/>
                <a:gd name="T41" fmla="*/ 16 h 129"/>
                <a:gd name="T42" fmla="*/ 96 w 180"/>
                <a:gd name="T43" fmla="*/ 12 h 129"/>
                <a:gd name="T44" fmla="*/ 117 w 180"/>
                <a:gd name="T45" fmla="*/ 8 h 129"/>
                <a:gd name="T46" fmla="*/ 129 w 180"/>
                <a:gd name="T47" fmla="*/ 4 h 129"/>
                <a:gd name="T48" fmla="*/ 142 w 180"/>
                <a:gd name="T49" fmla="*/ 0 h 129"/>
                <a:gd name="T50" fmla="*/ 150 w 180"/>
                <a:gd name="T51" fmla="*/ 4 h 129"/>
                <a:gd name="T52" fmla="*/ 163 w 180"/>
                <a:gd name="T53" fmla="*/ 12 h 129"/>
                <a:gd name="T54" fmla="*/ 175 w 180"/>
                <a:gd name="T55" fmla="*/ 20 h 129"/>
                <a:gd name="T56" fmla="*/ 180 w 180"/>
                <a:gd name="T57" fmla="*/ 29 h 129"/>
                <a:gd name="T58" fmla="*/ 171 w 180"/>
                <a:gd name="T59" fmla="*/ 37 h 129"/>
                <a:gd name="T60" fmla="*/ 163 w 180"/>
                <a:gd name="T61" fmla="*/ 41 h 129"/>
                <a:gd name="T62" fmla="*/ 159 w 180"/>
                <a:gd name="T63" fmla="*/ 50 h 129"/>
                <a:gd name="T64" fmla="*/ 150 w 180"/>
                <a:gd name="T65" fmla="*/ 58 h 129"/>
                <a:gd name="T66" fmla="*/ 138 w 180"/>
                <a:gd name="T67" fmla="*/ 75 h 129"/>
                <a:gd name="T68" fmla="*/ 129 w 180"/>
                <a:gd name="T69" fmla="*/ 8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0" h="129">
                  <a:moveTo>
                    <a:pt x="129" y="83"/>
                  </a:moveTo>
                  <a:lnTo>
                    <a:pt x="117" y="91"/>
                  </a:lnTo>
                  <a:lnTo>
                    <a:pt x="108" y="100"/>
                  </a:lnTo>
                  <a:lnTo>
                    <a:pt x="96" y="104"/>
                  </a:lnTo>
                  <a:lnTo>
                    <a:pt x="83" y="112"/>
                  </a:lnTo>
                  <a:lnTo>
                    <a:pt x="67" y="117"/>
                  </a:lnTo>
                  <a:lnTo>
                    <a:pt x="54" y="121"/>
                  </a:lnTo>
                  <a:lnTo>
                    <a:pt x="37" y="125"/>
                  </a:lnTo>
                  <a:lnTo>
                    <a:pt x="25" y="129"/>
                  </a:lnTo>
                  <a:lnTo>
                    <a:pt x="16" y="129"/>
                  </a:lnTo>
                  <a:lnTo>
                    <a:pt x="8" y="129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17"/>
                  </a:lnTo>
                  <a:lnTo>
                    <a:pt x="21" y="112"/>
                  </a:lnTo>
                  <a:lnTo>
                    <a:pt x="29" y="108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7" y="96"/>
                  </a:lnTo>
                  <a:lnTo>
                    <a:pt x="83" y="87"/>
                  </a:lnTo>
                  <a:lnTo>
                    <a:pt x="96" y="79"/>
                  </a:lnTo>
                  <a:lnTo>
                    <a:pt x="104" y="71"/>
                  </a:lnTo>
                  <a:lnTo>
                    <a:pt x="113" y="58"/>
                  </a:lnTo>
                  <a:lnTo>
                    <a:pt x="121" y="50"/>
                  </a:lnTo>
                  <a:lnTo>
                    <a:pt x="125" y="41"/>
                  </a:lnTo>
                  <a:lnTo>
                    <a:pt x="129" y="37"/>
                  </a:lnTo>
                  <a:lnTo>
                    <a:pt x="134" y="33"/>
                  </a:lnTo>
                  <a:lnTo>
                    <a:pt x="134" y="29"/>
                  </a:lnTo>
                  <a:lnTo>
                    <a:pt x="129" y="25"/>
                  </a:lnTo>
                  <a:lnTo>
                    <a:pt x="129" y="25"/>
                  </a:lnTo>
                  <a:lnTo>
                    <a:pt x="125" y="29"/>
                  </a:lnTo>
                  <a:lnTo>
                    <a:pt x="121" y="29"/>
                  </a:lnTo>
                  <a:lnTo>
                    <a:pt x="113" y="29"/>
                  </a:lnTo>
                  <a:lnTo>
                    <a:pt x="108" y="29"/>
                  </a:lnTo>
                  <a:lnTo>
                    <a:pt x="100" y="33"/>
                  </a:lnTo>
                  <a:lnTo>
                    <a:pt x="96" y="33"/>
                  </a:lnTo>
                  <a:lnTo>
                    <a:pt x="88" y="33"/>
                  </a:lnTo>
                  <a:lnTo>
                    <a:pt x="71" y="33"/>
                  </a:lnTo>
                  <a:lnTo>
                    <a:pt x="46" y="33"/>
                  </a:lnTo>
                  <a:lnTo>
                    <a:pt x="50" y="16"/>
                  </a:lnTo>
                  <a:lnTo>
                    <a:pt x="71" y="16"/>
                  </a:lnTo>
                  <a:lnTo>
                    <a:pt x="96" y="12"/>
                  </a:lnTo>
                  <a:lnTo>
                    <a:pt x="108" y="8"/>
                  </a:lnTo>
                  <a:lnTo>
                    <a:pt x="117" y="8"/>
                  </a:lnTo>
                  <a:lnTo>
                    <a:pt x="125" y="4"/>
                  </a:lnTo>
                  <a:lnTo>
                    <a:pt x="129" y="4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4"/>
                  </a:lnTo>
                  <a:lnTo>
                    <a:pt x="159" y="8"/>
                  </a:lnTo>
                  <a:lnTo>
                    <a:pt x="163" y="12"/>
                  </a:lnTo>
                  <a:lnTo>
                    <a:pt x="171" y="16"/>
                  </a:lnTo>
                  <a:lnTo>
                    <a:pt x="175" y="20"/>
                  </a:lnTo>
                  <a:lnTo>
                    <a:pt x="180" y="25"/>
                  </a:lnTo>
                  <a:lnTo>
                    <a:pt x="180" y="29"/>
                  </a:lnTo>
                  <a:lnTo>
                    <a:pt x="175" y="37"/>
                  </a:lnTo>
                  <a:lnTo>
                    <a:pt x="171" y="37"/>
                  </a:lnTo>
                  <a:lnTo>
                    <a:pt x="167" y="41"/>
                  </a:lnTo>
                  <a:lnTo>
                    <a:pt x="163" y="41"/>
                  </a:lnTo>
                  <a:lnTo>
                    <a:pt x="163" y="45"/>
                  </a:lnTo>
                  <a:lnTo>
                    <a:pt x="159" y="50"/>
                  </a:lnTo>
                  <a:lnTo>
                    <a:pt x="154" y="54"/>
                  </a:lnTo>
                  <a:lnTo>
                    <a:pt x="150" y="58"/>
                  </a:lnTo>
                  <a:lnTo>
                    <a:pt x="142" y="66"/>
                  </a:lnTo>
                  <a:lnTo>
                    <a:pt x="138" y="75"/>
                  </a:lnTo>
                  <a:lnTo>
                    <a:pt x="129" y="83"/>
                  </a:lnTo>
                  <a:lnTo>
                    <a:pt x="129" y="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7" name="Freeform 149">
              <a:extLst>
                <a:ext uri="{FF2B5EF4-FFF2-40B4-BE49-F238E27FC236}">
                  <a16:creationId xmlns:a16="http://schemas.microsoft.com/office/drawing/2014/main" id="{F418C1AE-DD16-4074-BB00-74D1011B2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652" y="31121975"/>
              <a:ext cx="1697357" cy="873127"/>
            </a:xfrm>
            <a:custGeom>
              <a:avLst/>
              <a:gdLst>
                <a:gd name="T0" fmla="*/ 193 w 243"/>
                <a:gd name="T1" fmla="*/ 121 h 125"/>
                <a:gd name="T2" fmla="*/ 180 w 243"/>
                <a:gd name="T3" fmla="*/ 125 h 125"/>
                <a:gd name="T4" fmla="*/ 167 w 243"/>
                <a:gd name="T5" fmla="*/ 125 h 125"/>
                <a:gd name="T6" fmla="*/ 155 w 243"/>
                <a:gd name="T7" fmla="*/ 121 h 125"/>
                <a:gd name="T8" fmla="*/ 151 w 243"/>
                <a:gd name="T9" fmla="*/ 121 h 125"/>
                <a:gd name="T10" fmla="*/ 147 w 243"/>
                <a:gd name="T11" fmla="*/ 117 h 125"/>
                <a:gd name="T12" fmla="*/ 138 w 243"/>
                <a:gd name="T13" fmla="*/ 113 h 125"/>
                <a:gd name="T14" fmla="*/ 130 w 243"/>
                <a:gd name="T15" fmla="*/ 104 h 125"/>
                <a:gd name="T16" fmla="*/ 121 w 243"/>
                <a:gd name="T17" fmla="*/ 96 h 125"/>
                <a:gd name="T18" fmla="*/ 113 w 243"/>
                <a:gd name="T19" fmla="*/ 88 h 125"/>
                <a:gd name="T20" fmla="*/ 105 w 243"/>
                <a:gd name="T21" fmla="*/ 84 h 125"/>
                <a:gd name="T22" fmla="*/ 96 w 243"/>
                <a:gd name="T23" fmla="*/ 71 h 125"/>
                <a:gd name="T24" fmla="*/ 75 w 243"/>
                <a:gd name="T25" fmla="*/ 54 h 125"/>
                <a:gd name="T26" fmla="*/ 50 w 243"/>
                <a:gd name="T27" fmla="*/ 42 h 125"/>
                <a:gd name="T28" fmla="*/ 0 w 243"/>
                <a:gd name="T29" fmla="*/ 12 h 125"/>
                <a:gd name="T30" fmla="*/ 4 w 243"/>
                <a:gd name="T31" fmla="*/ 8 h 125"/>
                <a:gd name="T32" fmla="*/ 9 w 243"/>
                <a:gd name="T33" fmla="*/ 4 h 125"/>
                <a:gd name="T34" fmla="*/ 13 w 243"/>
                <a:gd name="T35" fmla="*/ 0 h 125"/>
                <a:gd name="T36" fmla="*/ 17 w 243"/>
                <a:gd name="T37" fmla="*/ 0 h 125"/>
                <a:gd name="T38" fmla="*/ 21 w 243"/>
                <a:gd name="T39" fmla="*/ 0 h 125"/>
                <a:gd name="T40" fmla="*/ 29 w 243"/>
                <a:gd name="T41" fmla="*/ 4 h 125"/>
                <a:gd name="T42" fmla="*/ 34 w 243"/>
                <a:gd name="T43" fmla="*/ 8 h 125"/>
                <a:gd name="T44" fmla="*/ 42 w 243"/>
                <a:gd name="T45" fmla="*/ 12 h 125"/>
                <a:gd name="T46" fmla="*/ 50 w 243"/>
                <a:gd name="T47" fmla="*/ 17 h 125"/>
                <a:gd name="T48" fmla="*/ 59 w 243"/>
                <a:gd name="T49" fmla="*/ 21 h 125"/>
                <a:gd name="T50" fmla="*/ 84 w 243"/>
                <a:gd name="T51" fmla="*/ 38 h 125"/>
                <a:gd name="T52" fmla="*/ 105 w 243"/>
                <a:gd name="T53" fmla="*/ 50 h 125"/>
                <a:gd name="T54" fmla="*/ 117 w 243"/>
                <a:gd name="T55" fmla="*/ 58 h 125"/>
                <a:gd name="T56" fmla="*/ 130 w 243"/>
                <a:gd name="T57" fmla="*/ 63 h 125"/>
                <a:gd name="T58" fmla="*/ 155 w 243"/>
                <a:gd name="T59" fmla="*/ 75 h 125"/>
                <a:gd name="T60" fmla="*/ 180 w 243"/>
                <a:gd name="T61" fmla="*/ 84 h 125"/>
                <a:gd name="T62" fmla="*/ 197 w 243"/>
                <a:gd name="T63" fmla="*/ 88 h 125"/>
                <a:gd name="T64" fmla="*/ 209 w 243"/>
                <a:gd name="T65" fmla="*/ 92 h 125"/>
                <a:gd name="T66" fmla="*/ 226 w 243"/>
                <a:gd name="T67" fmla="*/ 96 h 125"/>
                <a:gd name="T68" fmla="*/ 234 w 243"/>
                <a:gd name="T69" fmla="*/ 100 h 125"/>
                <a:gd name="T70" fmla="*/ 239 w 243"/>
                <a:gd name="T71" fmla="*/ 100 h 125"/>
                <a:gd name="T72" fmla="*/ 243 w 243"/>
                <a:gd name="T73" fmla="*/ 104 h 125"/>
                <a:gd name="T74" fmla="*/ 243 w 243"/>
                <a:gd name="T75" fmla="*/ 109 h 125"/>
                <a:gd name="T76" fmla="*/ 239 w 243"/>
                <a:gd name="T77" fmla="*/ 109 h 125"/>
                <a:gd name="T78" fmla="*/ 234 w 243"/>
                <a:gd name="T79" fmla="*/ 113 h 125"/>
                <a:gd name="T80" fmla="*/ 226 w 243"/>
                <a:gd name="T81" fmla="*/ 117 h 125"/>
                <a:gd name="T82" fmla="*/ 209 w 243"/>
                <a:gd name="T83" fmla="*/ 117 h 125"/>
                <a:gd name="T84" fmla="*/ 193 w 243"/>
                <a:gd name="T85" fmla="*/ 121 h 125"/>
                <a:gd name="T86" fmla="*/ 193 w 243"/>
                <a:gd name="T87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3" h="125">
                  <a:moveTo>
                    <a:pt x="193" y="121"/>
                  </a:moveTo>
                  <a:lnTo>
                    <a:pt x="180" y="125"/>
                  </a:lnTo>
                  <a:lnTo>
                    <a:pt x="167" y="125"/>
                  </a:lnTo>
                  <a:lnTo>
                    <a:pt x="155" y="121"/>
                  </a:lnTo>
                  <a:lnTo>
                    <a:pt x="151" y="121"/>
                  </a:lnTo>
                  <a:lnTo>
                    <a:pt x="147" y="117"/>
                  </a:lnTo>
                  <a:lnTo>
                    <a:pt x="138" y="113"/>
                  </a:lnTo>
                  <a:lnTo>
                    <a:pt x="130" y="104"/>
                  </a:lnTo>
                  <a:lnTo>
                    <a:pt x="121" y="96"/>
                  </a:lnTo>
                  <a:lnTo>
                    <a:pt x="113" y="88"/>
                  </a:lnTo>
                  <a:lnTo>
                    <a:pt x="105" y="84"/>
                  </a:lnTo>
                  <a:lnTo>
                    <a:pt x="96" y="71"/>
                  </a:lnTo>
                  <a:lnTo>
                    <a:pt x="75" y="54"/>
                  </a:lnTo>
                  <a:lnTo>
                    <a:pt x="50" y="4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9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84" y="38"/>
                  </a:lnTo>
                  <a:lnTo>
                    <a:pt x="105" y="50"/>
                  </a:lnTo>
                  <a:lnTo>
                    <a:pt x="117" y="58"/>
                  </a:lnTo>
                  <a:lnTo>
                    <a:pt x="130" y="63"/>
                  </a:lnTo>
                  <a:lnTo>
                    <a:pt x="155" y="75"/>
                  </a:lnTo>
                  <a:lnTo>
                    <a:pt x="180" y="84"/>
                  </a:lnTo>
                  <a:lnTo>
                    <a:pt x="197" y="88"/>
                  </a:lnTo>
                  <a:lnTo>
                    <a:pt x="209" y="92"/>
                  </a:lnTo>
                  <a:lnTo>
                    <a:pt x="226" y="96"/>
                  </a:lnTo>
                  <a:lnTo>
                    <a:pt x="234" y="100"/>
                  </a:lnTo>
                  <a:lnTo>
                    <a:pt x="239" y="100"/>
                  </a:lnTo>
                  <a:lnTo>
                    <a:pt x="243" y="104"/>
                  </a:lnTo>
                  <a:lnTo>
                    <a:pt x="243" y="109"/>
                  </a:lnTo>
                  <a:lnTo>
                    <a:pt x="239" y="109"/>
                  </a:lnTo>
                  <a:lnTo>
                    <a:pt x="234" y="113"/>
                  </a:lnTo>
                  <a:lnTo>
                    <a:pt x="226" y="117"/>
                  </a:lnTo>
                  <a:lnTo>
                    <a:pt x="209" y="117"/>
                  </a:lnTo>
                  <a:lnTo>
                    <a:pt x="193" y="121"/>
                  </a:lnTo>
                  <a:lnTo>
                    <a:pt x="193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0875928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F138658A-37D6-4588-A74C-3E0CBA64650C}"/>
              </a:ext>
            </a:extLst>
          </p:cNvPr>
          <p:cNvGrpSpPr/>
          <p:nvPr/>
        </p:nvGrpSpPr>
        <p:grpSpPr>
          <a:xfrm>
            <a:off x="5040418" y="2214216"/>
            <a:ext cx="2111163" cy="2429568"/>
            <a:chOff x="4634876" y="-5943501"/>
            <a:chExt cx="2111163" cy="2429568"/>
          </a:xfrm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5B358C41-9AB8-475B-8898-48440DA39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359" y="-5832752"/>
              <a:ext cx="290717" cy="782170"/>
            </a:xfrm>
            <a:custGeom>
              <a:avLst/>
              <a:gdLst>
                <a:gd name="T0" fmla="*/ 29 w 42"/>
                <a:gd name="T1" fmla="*/ 9 h 113"/>
                <a:gd name="T2" fmla="*/ 33 w 42"/>
                <a:gd name="T3" fmla="*/ 30 h 113"/>
                <a:gd name="T4" fmla="*/ 38 w 42"/>
                <a:gd name="T5" fmla="*/ 46 h 113"/>
                <a:gd name="T6" fmla="*/ 38 w 42"/>
                <a:gd name="T7" fmla="*/ 63 h 113"/>
                <a:gd name="T8" fmla="*/ 38 w 42"/>
                <a:gd name="T9" fmla="*/ 80 h 113"/>
                <a:gd name="T10" fmla="*/ 42 w 42"/>
                <a:gd name="T11" fmla="*/ 92 h 113"/>
                <a:gd name="T12" fmla="*/ 42 w 42"/>
                <a:gd name="T13" fmla="*/ 101 h 113"/>
                <a:gd name="T14" fmla="*/ 42 w 42"/>
                <a:gd name="T15" fmla="*/ 109 h 113"/>
                <a:gd name="T16" fmla="*/ 42 w 42"/>
                <a:gd name="T17" fmla="*/ 113 h 113"/>
                <a:gd name="T18" fmla="*/ 25 w 42"/>
                <a:gd name="T19" fmla="*/ 113 h 113"/>
                <a:gd name="T20" fmla="*/ 21 w 42"/>
                <a:gd name="T21" fmla="*/ 92 h 113"/>
                <a:gd name="T22" fmla="*/ 17 w 42"/>
                <a:gd name="T23" fmla="*/ 76 h 113"/>
                <a:gd name="T24" fmla="*/ 12 w 42"/>
                <a:gd name="T25" fmla="*/ 63 h 113"/>
                <a:gd name="T26" fmla="*/ 12 w 42"/>
                <a:gd name="T27" fmla="*/ 51 h 113"/>
                <a:gd name="T28" fmla="*/ 8 w 42"/>
                <a:gd name="T29" fmla="*/ 38 h 113"/>
                <a:gd name="T30" fmla="*/ 8 w 42"/>
                <a:gd name="T31" fmla="*/ 30 h 113"/>
                <a:gd name="T32" fmla="*/ 4 w 42"/>
                <a:gd name="T33" fmla="*/ 25 h 113"/>
                <a:gd name="T34" fmla="*/ 4 w 42"/>
                <a:gd name="T35" fmla="*/ 21 h 113"/>
                <a:gd name="T36" fmla="*/ 0 w 42"/>
                <a:gd name="T37" fmla="*/ 17 h 113"/>
                <a:gd name="T38" fmla="*/ 0 w 42"/>
                <a:gd name="T39" fmla="*/ 13 h 113"/>
                <a:gd name="T40" fmla="*/ 0 w 42"/>
                <a:gd name="T41" fmla="*/ 5 h 113"/>
                <a:gd name="T42" fmla="*/ 4 w 42"/>
                <a:gd name="T43" fmla="*/ 0 h 113"/>
                <a:gd name="T44" fmla="*/ 8 w 42"/>
                <a:gd name="T45" fmla="*/ 0 h 113"/>
                <a:gd name="T46" fmla="*/ 17 w 42"/>
                <a:gd name="T47" fmla="*/ 5 h 113"/>
                <a:gd name="T48" fmla="*/ 29 w 42"/>
                <a:gd name="T49" fmla="*/ 9 h 113"/>
                <a:gd name="T50" fmla="*/ 29 w 42"/>
                <a:gd name="T51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13">
                  <a:moveTo>
                    <a:pt x="29" y="9"/>
                  </a:moveTo>
                  <a:lnTo>
                    <a:pt x="33" y="30"/>
                  </a:lnTo>
                  <a:lnTo>
                    <a:pt x="38" y="46"/>
                  </a:lnTo>
                  <a:lnTo>
                    <a:pt x="38" y="63"/>
                  </a:lnTo>
                  <a:lnTo>
                    <a:pt x="38" y="80"/>
                  </a:lnTo>
                  <a:lnTo>
                    <a:pt x="42" y="92"/>
                  </a:lnTo>
                  <a:lnTo>
                    <a:pt x="42" y="101"/>
                  </a:lnTo>
                  <a:lnTo>
                    <a:pt x="42" y="109"/>
                  </a:lnTo>
                  <a:lnTo>
                    <a:pt x="42" y="113"/>
                  </a:lnTo>
                  <a:lnTo>
                    <a:pt x="25" y="113"/>
                  </a:lnTo>
                  <a:lnTo>
                    <a:pt x="21" y="92"/>
                  </a:lnTo>
                  <a:lnTo>
                    <a:pt x="17" y="76"/>
                  </a:lnTo>
                  <a:lnTo>
                    <a:pt x="12" y="63"/>
                  </a:lnTo>
                  <a:lnTo>
                    <a:pt x="12" y="51"/>
                  </a:lnTo>
                  <a:lnTo>
                    <a:pt x="8" y="38"/>
                  </a:lnTo>
                  <a:lnTo>
                    <a:pt x="8" y="30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5"/>
                  </a:lnTo>
                  <a:lnTo>
                    <a:pt x="29" y="9"/>
                  </a:lnTo>
                  <a:lnTo>
                    <a:pt x="29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E5E2B2A3-690B-42DA-859F-D4CEB2099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421" y="-5943501"/>
              <a:ext cx="1072887" cy="837545"/>
            </a:xfrm>
            <a:custGeom>
              <a:avLst/>
              <a:gdLst>
                <a:gd name="T0" fmla="*/ 147 w 155"/>
                <a:gd name="T1" fmla="*/ 16 h 121"/>
                <a:gd name="T2" fmla="*/ 155 w 155"/>
                <a:gd name="T3" fmla="*/ 25 h 121"/>
                <a:gd name="T4" fmla="*/ 151 w 155"/>
                <a:gd name="T5" fmla="*/ 33 h 121"/>
                <a:gd name="T6" fmla="*/ 147 w 155"/>
                <a:gd name="T7" fmla="*/ 41 h 121"/>
                <a:gd name="T8" fmla="*/ 143 w 155"/>
                <a:gd name="T9" fmla="*/ 46 h 121"/>
                <a:gd name="T10" fmla="*/ 138 w 155"/>
                <a:gd name="T11" fmla="*/ 58 h 121"/>
                <a:gd name="T12" fmla="*/ 126 w 155"/>
                <a:gd name="T13" fmla="*/ 83 h 121"/>
                <a:gd name="T14" fmla="*/ 122 w 155"/>
                <a:gd name="T15" fmla="*/ 100 h 121"/>
                <a:gd name="T16" fmla="*/ 113 w 155"/>
                <a:gd name="T17" fmla="*/ 113 h 121"/>
                <a:gd name="T18" fmla="*/ 109 w 155"/>
                <a:gd name="T19" fmla="*/ 117 h 121"/>
                <a:gd name="T20" fmla="*/ 109 w 155"/>
                <a:gd name="T21" fmla="*/ 121 h 121"/>
                <a:gd name="T22" fmla="*/ 105 w 155"/>
                <a:gd name="T23" fmla="*/ 117 h 121"/>
                <a:gd name="T24" fmla="*/ 101 w 155"/>
                <a:gd name="T25" fmla="*/ 108 h 121"/>
                <a:gd name="T26" fmla="*/ 101 w 155"/>
                <a:gd name="T27" fmla="*/ 96 h 121"/>
                <a:gd name="T28" fmla="*/ 105 w 155"/>
                <a:gd name="T29" fmla="*/ 75 h 121"/>
                <a:gd name="T30" fmla="*/ 109 w 155"/>
                <a:gd name="T31" fmla="*/ 54 h 121"/>
                <a:gd name="T32" fmla="*/ 109 w 155"/>
                <a:gd name="T33" fmla="*/ 41 h 121"/>
                <a:gd name="T34" fmla="*/ 105 w 155"/>
                <a:gd name="T35" fmla="*/ 33 h 121"/>
                <a:gd name="T36" fmla="*/ 97 w 155"/>
                <a:gd name="T37" fmla="*/ 29 h 121"/>
                <a:gd name="T38" fmla="*/ 84 w 155"/>
                <a:gd name="T39" fmla="*/ 29 h 121"/>
                <a:gd name="T40" fmla="*/ 59 w 155"/>
                <a:gd name="T41" fmla="*/ 37 h 121"/>
                <a:gd name="T42" fmla="*/ 13 w 155"/>
                <a:gd name="T43" fmla="*/ 41 h 121"/>
                <a:gd name="T44" fmla="*/ 0 w 155"/>
                <a:gd name="T45" fmla="*/ 21 h 121"/>
                <a:gd name="T46" fmla="*/ 26 w 155"/>
                <a:gd name="T47" fmla="*/ 21 h 121"/>
                <a:gd name="T48" fmla="*/ 38 w 155"/>
                <a:gd name="T49" fmla="*/ 21 h 121"/>
                <a:gd name="T50" fmla="*/ 51 w 155"/>
                <a:gd name="T51" fmla="*/ 16 h 121"/>
                <a:gd name="T52" fmla="*/ 76 w 155"/>
                <a:gd name="T53" fmla="*/ 12 h 121"/>
                <a:gd name="T54" fmla="*/ 97 w 155"/>
                <a:gd name="T55" fmla="*/ 8 h 121"/>
                <a:gd name="T56" fmla="*/ 109 w 155"/>
                <a:gd name="T57" fmla="*/ 4 h 121"/>
                <a:gd name="T58" fmla="*/ 118 w 155"/>
                <a:gd name="T59" fmla="*/ 0 h 121"/>
                <a:gd name="T60" fmla="*/ 122 w 155"/>
                <a:gd name="T61" fmla="*/ 0 h 121"/>
                <a:gd name="T62" fmla="*/ 134 w 155"/>
                <a:gd name="T63" fmla="*/ 8 h 121"/>
                <a:gd name="T64" fmla="*/ 138 w 155"/>
                <a:gd name="T65" fmla="*/ 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5" h="121">
                  <a:moveTo>
                    <a:pt x="138" y="12"/>
                  </a:moveTo>
                  <a:lnTo>
                    <a:pt x="147" y="16"/>
                  </a:lnTo>
                  <a:lnTo>
                    <a:pt x="151" y="25"/>
                  </a:lnTo>
                  <a:lnTo>
                    <a:pt x="155" y="25"/>
                  </a:lnTo>
                  <a:lnTo>
                    <a:pt x="155" y="29"/>
                  </a:lnTo>
                  <a:lnTo>
                    <a:pt x="151" y="33"/>
                  </a:lnTo>
                  <a:lnTo>
                    <a:pt x="147" y="37"/>
                  </a:lnTo>
                  <a:lnTo>
                    <a:pt x="147" y="41"/>
                  </a:lnTo>
                  <a:lnTo>
                    <a:pt x="143" y="41"/>
                  </a:lnTo>
                  <a:lnTo>
                    <a:pt x="143" y="46"/>
                  </a:lnTo>
                  <a:lnTo>
                    <a:pt x="138" y="50"/>
                  </a:lnTo>
                  <a:lnTo>
                    <a:pt x="138" y="58"/>
                  </a:lnTo>
                  <a:lnTo>
                    <a:pt x="134" y="67"/>
                  </a:lnTo>
                  <a:lnTo>
                    <a:pt x="126" y="83"/>
                  </a:lnTo>
                  <a:lnTo>
                    <a:pt x="122" y="92"/>
                  </a:lnTo>
                  <a:lnTo>
                    <a:pt x="122" y="100"/>
                  </a:lnTo>
                  <a:lnTo>
                    <a:pt x="118" y="108"/>
                  </a:lnTo>
                  <a:lnTo>
                    <a:pt x="113" y="113"/>
                  </a:lnTo>
                  <a:lnTo>
                    <a:pt x="113" y="117"/>
                  </a:lnTo>
                  <a:lnTo>
                    <a:pt x="109" y="117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1" y="113"/>
                  </a:lnTo>
                  <a:lnTo>
                    <a:pt x="101" y="108"/>
                  </a:lnTo>
                  <a:lnTo>
                    <a:pt x="101" y="104"/>
                  </a:lnTo>
                  <a:lnTo>
                    <a:pt x="101" y="96"/>
                  </a:lnTo>
                  <a:lnTo>
                    <a:pt x="101" y="87"/>
                  </a:lnTo>
                  <a:lnTo>
                    <a:pt x="105" y="75"/>
                  </a:lnTo>
                  <a:lnTo>
                    <a:pt x="105" y="62"/>
                  </a:lnTo>
                  <a:lnTo>
                    <a:pt x="109" y="54"/>
                  </a:lnTo>
                  <a:lnTo>
                    <a:pt x="109" y="50"/>
                  </a:lnTo>
                  <a:lnTo>
                    <a:pt x="109" y="41"/>
                  </a:lnTo>
                  <a:lnTo>
                    <a:pt x="109" y="37"/>
                  </a:lnTo>
                  <a:lnTo>
                    <a:pt x="105" y="33"/>
                  </a:lnTo>
                  <a:lnTo>
                    <a:pt x="101" y="29"/>
                  </a:lnTo>
                  <a:lnTo>
                    <a:pt x="97" y="29"/>
                  </a:lnTo>
                  <a:lnTo>
                    <a:pt x="92" y="29"/>
                  </a:lnTo>
                  <a:lnTo>
                    <a:pt x="84" y="29"/>
                  </a:lnTo>
                  <a:lnTo>
                    <a:pt x="76" y="33"/>
                  </a:lnTo>
                  <a:lnTo>
                    <a:pt x="59" y="37"/>
                  </a:lnTo>
                  <a:lnTo>
                    <a:pt x="30" y="41"/>
                  </a:lnTo>
                  <a:lnTo>
                    <a:pt x="13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26" y="21"/>
                  </a:lnTo>
                  <a:lnTo>
                    <a:pt x="34" y="21"/>
                  </a:lnTo>
                  <a:lnTo>
                    <a:pt x="38" y="21"/>
                  </a:lnTo>
                  <a:lnTo>
                    <a:pt x="42" y="16"/>
                  </a:lnTo>
                  <a:lnTo>
                    <a:pt x="51" y="16"/>
                  </a:lnTo>
                  <a:lnTo>
                    <a:pt x="59" y="16"/>
                  </a:lnTo>
                  <a:lnTo>
                    <a:pt x="76" y="12"/>
                  </a:lnTo>
                  <a:lnTo>
                    <a:pt x="88" y="12"/>
                  </a:lnTo>
                  <a:lnTo>
                    <a:pt x="97" y="8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4" y="8"/>
                  </a:lnTo>
                  <a:lnTo>
                    <a:pt x="138" y="12"/>
                  </a:lnTo>
                  <a:lnTo>
                    <a:pt x="138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E672A8B4-9704-49C2-8509-AB18C7C07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715" y="-5569722"/>
              <a:ext cx="574515" cy="200736"/>
            </a:xfrm>
            <a:custGeom>
              <a:avLst/>
              <a:gdLst>
                <a:gd name="T0" fmla="*/ 0 w 83"/>
                <a:gd name="T1" fmla="*/ 13 h 29"/>
                <a:gd name="T2" fmla="*/ 17 w 83"/>
                <a:gd name="T3" fmla="*/ 8 h 29"/>
                <a:gd name="T4" fmla="*/ 29 w 83"/>
                <a:gd name="T5" fmla="*/ 8 h 29"/>
                <a:gd name="T6" fmla="*/ 37 w 83"/>
                <a:gd name="T7" fmla="*/ 4 h 29"/>
                <a:gd name="T8" fmla="*/ 46 w 83"/>
                <a:gd name="T9" fmla="*/ 4 h 29"/>
                <a:gd name="T10" fmla="*/ 54 w 83"/>
                <a:gd name="T11" fmla="*/ 0 h 29"/>
                <a:gd name="T12" fmla="*/ 58 w 83"/>
                <a:gd name="T13" fmla="*/ 0 h 29"/>
                <a:gd name="T14" fmla="*/ 63 w 83"/>
                <a:gd name="T15" fmla="*/ 0 h 29"/>
                <a:gd name="T16" fmla="*/ 71 w 83"/>
                <a:gd name="T17" fmla="*/ 0 h 29"/>
                <a:gd name="T18" fmla="*/ 75 w 83"/>
                <a:gd name="T19" fmla="*/ 4 h 29"/>
                <a:gd name="T20" fmla="*/ 79 w 83"/>
                <a:gd name="T21" fmla="*/ 4 h 29"/>
                <a:gd name="T22" fmla="*/ 83 w 83"/>
                <a:gd name="T23" fmla="*/ 13 h 29"/>
                <a:gd name="T24" fmla="*/ 83 w 83"/>
                <a:gd name="T25" fmla="*/ 17 h 29"/>
                <a:gd name="T26" fmla="*/ 79 w 83"/>
                <a:gd name="T27" fmla="*/ 17 h 29"/>
                <a:gd name="T28" fmla="*/ 71 w 83"/>
                <a:gd name="T29" fmla="*/ 21 h 29"/>
                <a:gd name="T30" fmla="*/ 67 w 83"/>
                <a:gd name="T31" fmla="*/ 21 h 29"/>
                <a:gd name="T32" fmla="*/ 54 w 83"/>
                <a:gd name="T33" fmla="*/ 25 h 29"/>
                <a:gd name="T34" fmla="*/ 42 w 83"/>
                <a:gd name="T35" fmla="*/ 25 h 29"/>
                <a:gd name="T36" fmla="*/ 21 w 83"/>
                <a:gd name="T37" fmla="*/ 25 h 29"/>
                <a:gd name="T38" fmla="*/ 0 w 83"/>
                <a:gd name="T39" fmla="*/ 29 h 29"/>
                <a:gd name="T40" fmla="*/ 0 w 83"/>
                <a:gd name="T41" fmla="*/ 13 h 29"/>
                <a:gd name="T42" fmla="*/ 0 w 83"/>
                <a:gd name="T4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29">
                  <a:moveTo>
                    <a:pt x="0" y="13"/>
                  </a:moveTo>
                  <a:lnTo>
                    <a:pt x="17" y="8"/>
                  </a:lnTo>
                  <a:lnTo>
                    <a:pt x="29" y="8"/>
                  </a:lnTo>
                  <a:lnTo>
                    <a:pt x="37" y="4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13"/>
                  </a:lnTo>
                  <a:lnTo>
                    <a:pt x="83" y="17"/>
                  </a:lnTo>
                  <a:lnTo>
                    <a:pt x="79" y="17"/>
                  </a:lnTo>
                  <a:lnTo>
                    <a:pt x="71" y="21"/>
                  </a:lnTo>
                  <a:lnTo>
                    <a:pt x="67" y="21"/>
                  </a:lnTo>
                  <a:lnTo>
                    <a:pt x="54" y="25"/>
                  </a:lnTo>
                  <a:lnTo>
                    <a:pt x="42" y="25"/>
                  </a:lnTo>
                  <a:lnTo>
                    <a:pt x="21" y="25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696C1B02-ADB2-463B-AF54-81D6328E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2389" y="-5195942"/>
              <a:ext cx="546827" cy="62299"/>
            </a:xfrm>
            <a:custGeom>
              <a:avLst/>
              <a:gdLst>
                <a:gd name="T0" fmla="*/ 0 w 79"/>
                <a:gd name="T1" fmla="*/ 5 h 9"/>
                <a:gd name="T2" fmla="*/ 12 w 79"/>
                <a:gd name="T3" fmla="*/ 5 h 9"/>
                <a:gd name="T4" fmla="*/ 25 w 79"/>
                <a:gd name="T5" fmla="*/ 0 h 9"/>
                <a:gd name="T6" fmla="*/ 33 w 79"/>
                <a:gd name="T7" fmla="*/ 0 h 9"/>
                <a:gd name="T8" fmla="*/ 46 w 79"/>
                <a:gd name="T9" fmla="*/ 0 h 9"/>
                <a:gd name="T10" fmla="*/ 58 w 79"/>
                <a:gd name="T11" fmla="*/ 0 h 9"/>
                <a:gd name="T12" fmla="*/ 79 w 79"/>
                <a:gd name="T13" fmla="*/ 0 h 9"/>
                <a:gd name="T14" fmla="*/ 79 w 79"/>
                <a:gd name="T15" fmla="*/ 0 h 9"/>
                <a:gd name="T16" fmla="*/ 75 w 79"/>
                <a:gd name="T17" fmla="*/ 0 h 9"/>
                <a:gd name="T18" fmla="*/ 71 w 79"/>
                <a:gd name="T19" fmla="*/ 0 h 9"/>
                <a:gd name="T20" fmla="*/ 62 w 79"/>
                <a:gd name="T21" fmla="*/ 5 h 9"/>
                <a:gd name="T22" fmla="*/ 54 w 79"/>
                <a:gd name="T23" fmla="*/ 5 h 9"/>
                <a:gd name="T24" fmla="*/ 41 w 79"/>
                <a:gd name="T25" fmla="*/ 5 h 9"/>
                <a:gd name="T26" fmla="*/ 29 w 79"/>
                <a:gd name="T27" fmla="*/ 5 h 9"/>
                <a:gd name="T28" fmla="*/ 16 w 79"/>
                <a:gd name="T29" fmla="*/ 9 h 9"/>
                <a:gd name="T30" fmla="*/ 0 w 79"/>
                <a:gd name="T31" fmla="*/ 9 h 9"/>
                <a:gd name="T32" fmla="*/ 0 w 79"/>
                <a:gd name="T33" fmla="*/ 5 h 9"/>
                <a:gd name="T34" fmla="*/ 0 w 79"/>
                <a:gd name="T3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" h="9">
                  <a:moveTo>
                    <a:pt x="0" y="5"/>
                  </a:moveTo>
                  <a:lnTo>
                    <a:pt x="12" y="5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2" y="5"/>
                  </a:lnTo>
                  <a:lnTo>
                    <a:pt x="54" y="5"/>
                  </a:lnTo>
                  <a:lnTo>
                    <a:pt x="41" y="5"/>
                  </a:lnTo>
                  <a:lnTo>
                    <a:pt x="29" y="5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D84114D1-8C15-4904-83CF-54130A5E3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612" y="-5770457"/>
              <a:ext cx="380703" cy="373779"/>
            </a:xfrm>
            <a:custGeom>
              <a:avLst/>
              <a:gdLst>
                <a:gd name="T0" fmla="*/ 51 w 55"/>
                <a:gd name="T1" fmla="*/ 21 h 54"/>
                <a:gd name="T2" fmla="*/ 55 w 55"/>
                <a:gd name="T3" fmla="*/ 29 h 54"/>
                <a:gd name="T4" fmla="*/ 55 w 55"/>
                <a:gd name="T5" fmla="*/ 33 h 54"/>
                <a:gd name="T6" fmla="*/ 55 w 55"/>
                <a:gd name="T7" fmla="*/ 37 h 54"/>
                <a:gd name="T8" fmla="*/ 55 w 55"/>
                <a:gd name="T9" fmla="*/ 46 h 54"/>
                <a:gd name="T10" fmla="*/ 51 w 55"/>
                <a:gd name="T11" fmla="*/ 50 h 54"/>
                <a:gd name="T12" fmla="*/ 46 w 55"/>
                <a:gd name="T13" fmla="*/ 54 h 54"/>
                <a:gd name="T14" fmla="*/ 46 w 55"/>
                <a:gd name="T15" fmla="*/ 54 h 54"/>
                <a:gd name="T16" fmla="*/ 42 w 55"/>
                <a:gd name="T17" fmla="*/ 54 h 54"/>
                <a:gd name="T18" fmla="*/ 42 w 55"/>
                <a:gd name="T19" fmla="*/ 54 h 54"/>
                <a:gd name="T20" fmla="*/ 38 w 55"/>
                <a:gd name="T21" fmla="*/ 54 h 54"/>
                <a:gd name="T22" fmla="*/ 34 w 55"/>
                <a:gd name="T23" fmla="*/ 50 h 54"/>
                <a:gd name="T24" fmla="*/ 30 w 55"/>
                <a:gd name="T25" fmla="*/ 46 h 54"/>
                <a:gd name="T26" fmla="*/ 21 w 55"/>
                <a:gd name="T27" fmla="*/ 42 h 54"/>
                <a:gd name="T28" fmla="*/ 17 w 55"/>
                <a:gd name="T29" fmla="*/ 33 h 54"/>
                <a:gd name="T30" fmla="*/ 9 w 55"/>
                <a:gd name="T31" fmla="*/ 21 h 54"/>
                <a:gd name="T32" fmla="*/ 0 w 55"/>
                <a:gd name="T33" fmla="*/ 8 h 54"/>
                <a:gd name="T34" fmla="*/ 5 w 55"/>
                <a:gd name="T35" fmla="*/ 4 h 54"/>
                <a:gd name="T36" fmla="*/ 9 w 55"/>
                <a:gd name="T37" fmla="*/ 0 h 54"/>
                <a:gd name="T38" fmla="*/ 17 w 55"/>
                <a:gd name="T39" fmla="*/ 0 h 54"/>
                <a:gd name="T40" fmla="*/ 21 w 55"/>
                <a:gd name="T41" fmla="*/ 4 h 54"/>
                <a:gd name="T42" fmla="*/ 30 w 55"/>
                <a:gd name="T43" fmla="*/ 4 h 54"/>
                <a:gd name="T44" fmla="*/ 38 w 55"/>
                <a:gd name="T45" fmla="*/ 8 h 54"/>
                <a:gd name="T46" fmla="*/ 42 w 55"/>
                <a:gd name="T47" fmla="*/ 16 h 54"/>
                <a:gd name="T48" fmla="*/ 51 w 55"/>
                <a:gd name="T49" fmla="*/ 21 h 54"/>
                <a:gd name="T50" fmla="*/ 51 w 55"/>
                <a:gd name="T51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54">
                  <a:moveTo>
                    <a:pt x="51" y="21"/>
                  </a:moveTo>
                  <a:lnTo>
                    <a:pt x="55" y="29"/>
                  </a:lnTo>
                  <a:lnTo>
                    <a:pt x="55" y="33"/>
                  </a:lnTo>
                  <a:lnTo>
                    <a:pt x="55" y="37"/>
                  </a:lnTo>
                  <a:lnTo>
                    <a:pt x="55" y="46"/>
                  </a:lnTo>
                  <a:lnTo>
                    <a:pt x="51" y="50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38" y="54"/>
                  </a:lnTo>
                  <a:lnTo>
                    <a:pt x="34" y="50"/>
                  </a:lnTo>
                  <a:lnTo>
                    <a:pt x="30" y="46"/>
                  </a:lnTo>
                  <a:lnTo>
                    <a:pt x="21" y="42"/>
                  </a:lnTo>
                  <a:lnTo>
                    <a:pt x="17" y="33"/>
                  </a:lnTo>
                  <a:lnTo>
                    <a:pt x="9" y="21"/>
                  </a:lnTo>
                  <a:lnTo>
                    <a:pt x="0" y="8"/>
                  </a:lnTo>
                  <a:lnTo>
                    <a:pt x="5" y="4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30" y="4"/>
                  </a:lnTo>
                  <a:lnTo>
                    <a:pt x="38" y="8"/>
                  </a:lnTo>
                  <a:lnTo>
                    <a:pt x="42" y="16"/>
                  </a:lnTo>
                  <a:lnTo>
                    <a:pt x="51" y="21"/>
                  </a:lnTo>
                  <a:lnTo>
                    <a:pt x="51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09C19580-E335-4317-BEB4-1A58D60F4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876" y="-4877538"/>
              <a:ext cx="581434" cy="1045200"/>
            </a:xfrm>
            <a:custGeom>
              <a:avLst/>
              <a:gdLst>
                <a:gd name="T0" fmla="*/ 38 w 84"/>
                <a:gd name="T1" fmla="*/ 138 h 151"/>
                <a:gd name="T2" fmla="*/ 34 w 84"/>
                <a:gd name="T3" fmla="*/ 142 h 151"/>
                <a:gd name="T4" fmla="*/ 34 w 84"/>
                <a:gd name="T5" fmla="*/ 147 h 151"/>
                <a:gd name="T6" fmla="*/ 29 w 84"/>
                <a:gd name="T7" fmla="*/ 151 h 151"/>
                <a:gd name="T8" fmla="*/ 25 w 84"/>
                <a:gd name="T9" fmla="*/ 151 h 151"/>
                <a:gd name="T10" fmla="*/ 21 w 84"/>
                <a:gd name="T11" fmla="*/ 151 h 151"/>
                <a:gd name="T12" fmla="*/ 13 w 84"/>
                <a:gd name="T13" fmla="*/ 151 h 151"/>
                <a:gd name="T14" fmla="*/ 9 w 84"/>
                <a:gd name="T15" fmla="*/ 142 h 151"/>
                <a:gd name="T16" fmla="*/ 9 w 84"/>
                <a:gd name="T17" fmla="*/ 134 h 151"/>
                <a:gd name="T18" fmla="*/ 4 w 84"/>
                <a:gd name="T19" fmla="*/ 126 h 151"/>
                <a:gd name="T20" fmla="*/ 0 w 84"/>
                <a:gd name="T21" fmla="*/ 117 h 151"/>
                <a:gd name="T22" fmla="*/ 0 w 84"/>
                <a:gd name="T23" fmla="*/ 113 h 151"/>
                <a:gd name="T24" fmla="*/ 0 w 84"/>
                <a:gd name="T25" fmla="*/ 109 h 151"/>
                <a:gd name="T26" fmla="*/ 0 w 84"/>
                <a:gd name="T27" fmla="*/ 105 h 151"/>
                <a:gd name="T28" fmla="*/ 0 w 84"/>
                <a:gd name="T29" fmla="*/ 101 h 151"/>
                <a:gd name="T30" fmla="*/ 4 w 84"/>
                <a:gd name="T31" fmla="*/ 101 h 151"/>
                <a:gd name="T32" fmla="*/ 9 w 84"/>
                <a:gd name="T33" fmla="*/ 101 h 151"/>
                <a:gd name="T34" fmla="*/ 13 w 84"/>
                <a:gd name="T35" fmla="*/ 96 h 151"/>
                <a:gd name="T36" fmla="*/ 17 w 84"/>
                <a:gd name="T37" fmla="*/ 96 h 151"/>
                <a:gd name="T38" fmla="*/ 17 w 84"/>
                <a:gd name="T39" fmla="*/ 96 h 151"/>
                <a:gd name="T40" fmla="*/ 21 w 84"/>
                <a:gd name="T41" fmla="*/ 92 h 151"/>
                <a:gd name="T42" fmla="*/ 21 w 84"/>
                <a:gd name="T43" fmla="*/ 88 h 151"/>
                <a:gd name="T44" fmla="*/ 25 w 84"/>
                <a:gd name="T45" fmla="*/ 84 h 151"/>
                <a:gd name="T46" fmla="*/ 29 w 84"/>
                <a:gd name="T47" fmla="*/ 80 h 151"/>
                <a:gd name="T48" fmla="*/ 34 w 84"/>
                <a:gd name="T49" fmla="*/ 67 h 151"/>
                <a:gd name="T50" fmla="*/ 42 w 84"/>
                <a:gd name="T51" fmla="*/ 59 h 151"/>
                <a:gd name="T52" fmla="*/ 46 w 84"/>
                <a:gd name="T53" fmla="*/ 46 h 151"/>
                <a:gd name="T54" fmla="*/ 55 w 84"/>
                <a:gd name="T55" fmla="*/ 38 h 151"/>
                <a:gd name="T56" fmla="*/ 59 w 84"/>
                <a:gd name="T57" fmla="*/ 25 h 151"/>
                <a:gd name="T58" fmla="*/ 67 w 84"/>
                <a:gd name="T59" fmla="*/ 17 h 151"/>
                <a:gd name="T60" fmla="*/ 71 w 84"/>
                <a:gd name="T61" fmla="*/ 13 h 151"/>
                <a:gd name="T62" fmla="*/ 75 w 84"/>
                <a:gd name="T63" fmla="*/ 9 h 151"/>
                <a:gd name="T64" fmla="*/ 80 w 84"/>
                <a:gd name="T65" fmla="*/ 4 h 151"/>
                <a:gd name="T66" fmla="*/ 80 w 84"/>
                <a:gd name="T67" fmla="*/ 0 h 151"/>
                <a:gd name="T68" fmla="*/ 84 w 84"/>
                <a:gd name="T69" fmla="*/ 0 h 151"/>
                <a:gd name="T70" fmla="*/ 84 w 84"/>
                <a:gd name="T71" fmla="*/ 4 h 151"/>
                <a:gd name="T72" fmla="*/ 84 w 84"/>
                <a:gd name="T73" fmla="*/ 13 h 151"/>
                <a:gd name="T74" fmla="*/ 84 w 84"/>
                <a:gd name="T75" fmla="*/ 17 h 151"/>
                <a:gd name="T76" fmla="*/ 80 w 84"/>
                <a:gd name="T77" fmla="*/ 30 h 151"/>
                <a:gd name="T78" fmla="*/ 75 w 84"/>
                <a:gd name="T79" fmla="*/ 38 h 151"/>
                <a:gd name="T80" fmla="*/ 71 w 84"/>
                <a:gd name="T81" fmla="*/ 50 h 151"/>
                <a:gd name="T82" fmla="*/ 63 w 84"/>
                <a:gd name="T83" fmla="*/ 67 h 151"/>
                <a:gd name="T84" fmla="*/ 55 w 84"/>
                <a:gd name="T85" fmla="*/ 88 h 151"/>
                <a:gd name="T86" fmla="*/ 50 w 84"/>
                <a:gd name="T87" fmla="*/ 105 h 151"/>
                <a:gd name="T88" fmla="*/ 42 w 84"/>
                <a:gd name="T89" fmla="*/ 117 h 151"/>
                <a:gd name="T90" fmla="*/ 38 w 84"/>
                <a:gd name="T91" fmla="*/ 130 h 151"/>
                <a:gd name="T92" fmla="*/ 38 w 84"/>
                <a:gd name="T93" fmla="*/ 138 h 151"/>
                <a:gd name="T94" fmla="*/ 38 w 84"/>
                <a:gd name="T95" fmla="*/ 13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151">
                  <a:moveTo>
                    <a:pt x="38" y="138"/>
                  </a:moveTo>
                  <a:lnTo>
                    <a:pt x="34" y="142"/>
                  </a:lnTo>
                  <a:lnTo>
                    <a:pt x="34" y="147"/>
                  </a:lnTo>
                  <a:lnTo>
                    <a:pt x="29" y="151"/>
                  </a:lnTo>
                  <a:lnTo>
                    <a:pt x="25" y="151"/>
                  </a:lnTo>
                  <a:lnTo>
                    <a:pt x="21" y="151"/>
                  </a:lnTo>
                  <a:lnTo>
                    <a:pt x="13" y="151"/>
                  </a:lnTo>
                  <a:lnTo>
                    <a:pt x="9" y="142"/>
                  </a:lnTo>
                  <a:lnTo>
                    <a:pt x="9" y="134"/>
                  </a:lnTo>
                  <a:lnTo>
                    <a:pt x="4" y="126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4" y="101"/>
                  </a:lnTo>
                  <a:lnTo>
                    <a:pt x="9" y="101"/>
                  </a:lnTo>
                  <a:lnTo>
                    <a:pt x="13" y="96"/>
                  </a:lnTo>
                  <a:lnTo>
                    <a:pt x="17" y="96"/>
                  </a:lnTo>
                  <a:lnTo>
                    <a:pt x="17" y="96"/>
                  </a:lnTo>
                  <a:lnTo>
                    <a:pt x="21" y="92"/>
                  </a:lnTo>
                  <a:lnTo>
                    <a:pt x="21" y="88"/>
                  </a:lnTo>
                  <a:lnTo>
                    <a:pt x="25" y="84"/>
                  </a:lnTo>
                  <a:lnTo>
                    <a:pt x="29" y="80"/>
                  </a:lnTo>
                  <a:lnTo>
                    <a:pt x="34" y="67"/>
                  </a:lnTo>
                  <a:lnTo>
                    <a:pt x="42" y="59"/>
                  </a:lnTo>
                  <a:lnTo>
                    <a:pt x="46" y="46"/>
                  </a:lnTo>
                  <a:lnTo>
                    <a:pt x="55" y="38"/>
                  </a:lnTo>
                  <a:lnTo>
                    <a:pt x="59" y="25"/>
                  </a:lnTo>
                  <a:lnTo>
                    <a:pt x="67" y="17"/>
                  </a:lnTo>
                  <a:lnTo>
                    <a:pt x="71" y="13"/>
                  </a:lnTo>
                  <a:lnTo>
                    <a:pt x="75" y="9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13"/>
                  </a:lnTo>
                  <a:lnTo>
                    <a:pt x="84" y="17"/>
                  </a:lnTo>
                  <a:lnTo>
                    <a:pt x="80" y="30"/>
                  </a:lnTo>
                  <a:lnTo>
                    <a:pt x="75" y="38"/>
                  </a:lnTo>
                  <a:lnTo>
                    <a:pt x="71" y="50"/>
                  </a:lnTo>
                  <a:lnTo>
                    <a:pt x="63" y="67"/>
                  </a:lnTo>
                  <a:lnTo>
                    <a:pt x="55" y="88"/>
                  </a:lnTo>
                  <a:lnTo>
                    <a:pt x="50" y="105"/>
                  </a:lnTo>
                  <a:lnTo>
                    <a:pt x="42" y="117"/>
                  </a:lnTo>
                  <a:lnTo>
                    <a:pt x="38" y="130"/>
                  </a:lnTo>
                  <a:lnTo>
                    <a:pt x="38" y="138"/>
                  </a:lnTo>
                  <a:lnTo>
                    <a:pt x="38" y="1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770F244B-1EA6-441A-90F2-1F1E12EAE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998" y="-4496839"/>
              <a:ext cx="1072887" cy="636809"/>
            </a:xfrm>
            <a:custGeom>
              <a:avLst/>
              <a:gdLst>
                <a:gd name="T0" fmla="*/ 17 w 155"/>
                <a:gd name="T1" fmla="*/ 0 h 92"/>
                <a:gd name="T2" fmla="*/ 29 w 155"/>
                <a:gd name="T3" fmla="*/ 0 h 92"/>
                <a:gd name="T4" fmla="*/ 33 w 155"/>
                <a:gd name="T5" fmla="*/ 8 h 92"/>
                <a:gd name="T6" fmla="*/ 33 w 155"/>
                <a:gd name="T7" fmla="*/ 20 h 92"/>
                <a:gd name="T8" fmla="*/ 33 w 155"/>
                <a:gd name="T9" fmla="*/ 41 h 92"/>
                <a:gd name="T10" fmla="*/ 33 w 155"/>
                <a:gd name="T11" fmla="*/ 50 h 92"/>
                <a:gd name="T12" fmla="*/ 33 w 155"/>
                <a:gd name="T13" fmla="*/ 50 h 92"/>
                <a:gd name="T14" fmla="*/ 38 w 155"/>
                <a:gd name="T15" fmla="*/ 50 h 92"/>
                <a:gd name="T16" fmla="*/ 46 w 155"/>
                <a:gd name="T17" fmla="*/ 50 h 92"/>
                <a:gd name="T18" fmla="*/ 63 w 155"/>
                <a:gd name="T19" fmla="*/ 46 h 92"/>
                <a:gd name="T20" fmla="*/ 88 w 155"/>
                <a:gd name="T21" fmla="*/ 41 h 92"/>
                <a:gd name="T22" fmla="*/ 117 w 155"/>
                <a:gd name="T23" fmla="*/ 37 h 92"/>
                <a:gd name="T24" fmla="*/ 138 w 155"/>
                <a:gd name="T25" fmla="*/ 37 h 92"/>
                <a:gd name="T26" fmla="*/ 151 w 155"/>
                <a:gd name="T27" fmla="*/ 41 h 92"/>
                <a:gd name="T28" fmla="*/ 155 w 155"/>
                <a:gd name="T29" fmla="*/ 50 h 92"/>
                <a:gd name="T30" fmla="*/ 155 w 155"/>
                <a:gd name="T31" fmla="*/ 54 h 92"/>
                <a:gd name="T32" fmla="*/ 151 w 155"/>
                <a:gd name="T33" fmla="*/ 58 h 92"/>
                <a:gd name="T34" fmla="*/ 134 w 155"/>
                <a:gd name="T35" fmla="*/ 58 h 92"/>
                <a:gd name="T36" fmla="*/ 121 w 155"/>
                <a:gd name="T37" fmla="*/ 62 h 92"/>
                <a:gd name="T38" fmla="*/ 84 w 155"/>
                <a:gd name="T39" fmla="*/ 66 h 92"/>
                <a:gd name="T40" fmla="*/ 50 w 155"/>
                <a:gd name="T41" fmla="*/ 75 h 92"/>
                <a:gd name="T42" fmla="*/ 33 w 155"/>
                <a:gd name="T43" fmla="*/ 83 h 92"/>
                <a:gd name="T44" fmla="*/ 25 w 155"/>
                <a:gd name="T45" fmla="*/ 92 h 92"/>
                <a:gd name="T46" fmla="*/ 17 w 155"/>
                <a:gd name="T47" fmla="*/ 92 h 92"/>
                <a:gd name="T48" fmla="*/ 8 w 155"/>
                <a:gd name="T49" fmla="*/ 87 h 92"/>
                <a:gd name="T50" fmla="*/ 0 w 155"/>
                <a:gd name="T51" fmla="*/ 75 h 92"/>
                <a:gd name="T52" fmla="*/ 0 w 155"/>
                <a:gd name="T53" fmla="*/ 66 h 92"/>
                <a:gd name="T54" fmla="*/ 4 w 155"/>
                <a:gd name="T55" fmla="*/ 62 h 92"/>
                <a:gd name="T56" fmla="*/ 13 w 155"/>
                <a:gd name="T57" fmla="*/ 41 h 92"/>
                <a:gd name="T58" fmla="*/ 13 w 155"/>
                <a:gd name="T59" fmla="*/ 29 h 92"/>
                <a:gd name="T60" fmla="*/ 4 w 155"/>
                <a:gd name="T61" fmla="*/ 8 h 92"/>
                <a:gd name="T62" fmla="*/ 8 w 155"/>
                <a:gd name="T63" fmla="*/ 0 h 92"/>
                <a:gd name="T64" fmla="*/ 8 w 155"/>
                <a:gd name="T6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5" h="92">
                  <a:moveTo>
                    <a:pt x="8" y="0"/>
                  </a:moveTo>
                  <a:lnTo>
                    <a:pt x="17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3" y="12"/>
                  </a:lnTo>
                  <a:lnTo>
                    <a:pt x="33" y="20"/>
                  </a:lnTo>
                  <a:lnTo>
                    <a:pt x="33" y="33"/>
                  </a:lnTo>
                  <a:lnTo>
                    <a:pt x="33" y="41"/>
                  </a:lnTo>
                  <a:lnTo>
                    <a:pt x="33" y="46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8" y="50"/>
                  </a:lnTo>
                  <a:lnTo>
                    <a:pt x="42" y="50"/>
                  </a:lnTo>
                  <a:lnTo>
                    <a:pt x="46" y="50"/>
                  </a:lnTo>
                  <a:lnTo>
                    <a:pt x="54" y="46"/>
                  </a:lnTo>
                  <a:lnTo>
                    <a:pt x="63" y="46"/>
                  </a:lnTo>
                  <a:lnTo>
                    <a:pt x="71" y="46"/>
                  </a:lnTo>
                  <a:lnTo>
                    <a:pt x="88" y="41"/>
                  </a:lnTo>
                  <a:lnTo>
                    <a:pt x="105" y="37"/>
                  </a:lnTo>
                  <a:lnTo>
                    <a:pt x="117" y="37"/>
                  </a:lnTo>
                  <a:lnTo>
                    <a:pt x="130" y="37"/>
                  </a:lnTo>
                  <a:lnTo>
                    <a:pt x="138" y="37"/>
                  </a:lnTo>
                  <a:lnTo>
                    <a:pt x="146" y="41"/>
                  </a:lnTo>
                  <a:lnTo>
                    <a:pt x="151" y="41"/>
                  </a:lnTo>
                  <a:lnTo>
                    <a:pt x="155" y="46"/>
                  </a:lnTo>
                  <a:lnTo>
                    <a:pt x="155" y="50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8"/>
                  </a:lnTo>
                  <a:lnTo>
                    <a:pt x="151" y="58"/>
                  </a:lnTo>
                  <a:lnTo>
                    <a:pt x="138" y="58"/>
                  </a:lnTo>
                  <a:lnTo>
                    <a:pt x="134" y="58"/>
                  </a:lnTo>
                  <a:lnTo>
                    <a:pt x="130" y="62"/>
                  </a:lnTo>
                  <a:lnTo>
                    <a:pt x="121" y="62"/>
                  </a:lnTo>
                  <a:lnTo>
                    <a:pt x="105" y="62"/>
                  </a:lnTo>
                  <a:lnTo>
                    <a:pt x="84" y="66"/>
                  </a:lnTo>
                  <a:lnTo>
                    <a:pt x="67" y="71"/>
                  </a:lnTo>
                  <a:lnTo>
                    <a:pt x="50" y="75"/>
                  </a:lnTo>
                  <a:lnTo>
                    <a:pt x="42" y="79"/>
                  </a:lnTo>
                  <a:lnTo>
                    <a:pt x="33" y="83"/>
                  </a:lnTo>
                  <a:lnTo>
                    <a:pt x="29" y="87"/>
                  </a:lnTo>
                  <a:lnTo>
                    <a:pt x="25" y="92"/>
                  </a:lnTo>
                  <a:lnTo>
                    <a:pt x="21" y="92"/>
                  </a:lnTo>
                  <a:lnTo>
                    <a:pt x="17" y="92"/>
                  </a:lnTo>
                  <a:lnTo>
                    <a:pt x="13" y="92"/>
                  </a:lnTo>
                  <a:lnTo>
                    <a:pt x="8" y="87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4" y="62"/>
                  </a:lnTo>
                  <a:lnTo>
                    <a:pt x="8" y="54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3" y="29"/>
                  </a:lnTo>
                  <a:lnTo>
                    <a:pt x="8" y="16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3BAF67A2-A67F-419B-B73B-56A6DDF8F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028" y="-4815243"/>
              <a:ext cx="491453" cy="574515"/>
            </a:xfrm>
            <a:custGeom>
              <a:avLst/>
              <a:gdLst>
                <a:gd name="T0" fmla="*/ 50 w 71"/>
                <a:gd name="T1" fmla="*/ 0 h 83"/>
                <a:gd name="T2" fmla="*/ 58 w 71"/>
                <a:gd name="T3" fmla="*/ 8 h 83"/>
                <a:gd name="T4" fmla="*/ 67 w 71"/>
                <a:gd name="T5" fmla="*/ 12 h 83"/>
                <a:gd name="T6" fmla="*/ 71 w 71"/>
                <a:gd name="T7" fmla="*/ 21 h 83"/>
                <a:gd name="T8" fmla="*/ 71 w 71"/>
                <a:gd name="T9" fmla="*/ 21 h 83"/>
                <a:gd name="T10" fmla="*/ 71 w 71"/>
                <a:gd name="T11" fmla="*/ 25 h 83"/>
                <a:gd name="T12" fmla="*/ 67 w 71"/>
                <a:gd name="T13" fmla="*/ 29 h 83"/>
                <a:gd name="T14" fmla="*/ 62 w 71"/>
                <a:gd name="T15" fmla="*/ 37 h 83"/>
                <a:gd name="T16" fmla="*/ 54 w 71"/>
                <a:gd name="T17" fmla="*/ 46 h 83"/>
                <a:gd name="T18" fmla="*/ 50 w 71"/>
                <a:gd name="T19" fmla="*/ 54 h 83"/>
                <a:gd name="T20" fmla="*/ 41 w 71"/>
                <a:gd name="T21" fmla="*/ 62 h 83"/>
                <a:gd name="T22" fmla="*/ 33 w 71"/>
                <a:gd name="T23" fmla="*/ 66 h 83"/>
                <a:gd name="T24" fmla="*/ 21 w 71"/>
                <a:gd name="T25" fmla="*/ 75 h 83"/>
                <a:gd name="T26" fmla="*/ 12 w 71"/>
                <a:gd name="T27" fmla="*/ 79 h 83"/>
                <a:gd name="T28" fmla="*/ 8 w 71"/>
                <a:gd name="T29" fmla="*/ 83 h 83"/>
                <a:gd name="T30" fmla="*/ 4 w 71"/>
                <a:gd name="T31" fmla="*/ 83 h 83"/>
                <a:gd name="T32" fmla="*/ 0 w 71"/>
                <a:gd name="T33" fmla="*/ 79 h 83"/>
                <a:gd name="T34" fmla="*/ 0 w 71"/>
                <a:gd name="T35" fmla="*/ 79 h 83"/>
                <a:gd name="T36" fmla="*/ 4 w 71"/>
                <a:gd name="T37" fmla="*/ 71 h 83"/>
                <a:gd name="T38" fmla="*/ 8 w 71"/>
                <a:gd name="T39" fmla="*/ 66 h 83"/>
                <a:gd name="T40" fmla="*/ 16 w 71"/>
                <a:gd name="T41" fmla="*/ 58 h 83"/>
                <a:gd name="T42" fmla="*/ 25 w 71"/>
                <a:gd name="T43" fmla="*/ 46 h 83"/>
                <a:gd name="T44" fmla="*/ 33 w 71"/>
                <a:gd name="T45" fmla="*/ 33 h 83"/>
                <a:gd name="T46" fmla="*/ 41 w 71"/>
                <a:gd name="T47" fmla="*/ 16 h 83"/>
                <a:gd name="T48" fmla="*/ 50 w 71"/>
                <a:gd name="T49" fmla="*/ 0 h 83"/>
                <a:gd name="T50" fmla="*/ 50 w 71"/>
                <a:gd name="T5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83">
                  <a:moveTo>
                    <a:pt x="50" y="0"/>
                  </a:moveTo>
                  <a:lnTo>
                    <a:pt x="58" y="8"/>
                  </a:lnTo>
                  <a:lnTo>
                    <a:pt x="67" y="1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5"/>
                  </a:lnTo>
                  <a:lnTo>
                    <a:pt x="67" y="29"/>
                  </a:lnTo>
                  <a:lnTo>
                    <a:pt x="62" y="37"/>
                  </a:lnTo>
                  <a:lnTo>
                    <a:pt x="54" y="46"/>
                  </a:lnTo>
                  <a:lnTo>
                    <a:pt x="50" y="54"/>
                  </a:lnTo>
                  <a:lnTo>
                    <a:pt x="41" y="62"/>
                  </a:lnTo>
                  <a:lnTo>
                    <a:pt x="33" y="66"/>
                  </a:lnTo>
                  <a:lnTo>
                    <a:pt x="21" y="75"/>
                  </a:lnTo>
                  <a:lnTo>
                    <a:pt x="12" y="79"/>
                  </a:lnTo>
                  <a:lnTo>
                    <a:pt x="8" y="83"/>
                  </a:lnTo>
                  <a:lnTo>
                    <a:pt x="4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4" y="71"/>
                  </a:lnTo>
                  <a:lnTo>
                    <a:pt x="8" y="66"/>
                  </a:lnTo>
                  <a:lnTo>
                    <a:pt x="16" y="58"/>
                  </a:lnTo>
                  <a:lnTo>
                    <a:pt x="25" y="46"/>
                  </a:lnTo>
                  <a:lnTo>
                    <a:pt x="33" y="33"/>
                  </a:lnTo>
                  <a:lnTo>
                    <a:pt x="41" y="16"/>
                  </a:lnTo>
                  <a:lnTo>
                    <a:pt x="50" y="0"/>
                  </a:lnTo>
                  <a:lnTo>
                    <a:pt x="5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3FC9F40A-69DA-495E-BE6B-D60618098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5432" y="-4586820"/>
              <a:ext cx="429154" cy="290717"/>
            </a:xfrm>
            <a:custGeom>
              <a:avLst/>
              <a:gdLst>
                <a:gd name="T0" fmla="*/ 46 w 62"/>
                <a:gd name="T1" fmla="*/ 8 h 42"/>
                <a:gd name="T2" fmla="*/ 50 w 62"/>
                <a:gd name="T3" fmla="*/ 13 h 42"/>
                <a:gd name="T4" fmla="*/ 58 w 62"/>
                <a:gd name="T5" fmla="*/ 17 h 42"/>
                <a:gd name="T6" fmla="*/ 58 w 62"/>
                <a:gd name="T7" fmla="*/ 21 h 42"/>
                <a:gd name="T8" fmla="*/ 62 w 62"/>
                <a:gd name="T9" fmla="*/ 29 h 42"/>
                <a:gd name="T10" fmla="*/ 62 w 62"/>
                <a:gd name="T11" fmla="*/ 33 h 42"/>
                <a:gd name="T12" fmla="*/ 62 w 62"/>
                <a:gd name="T13" fmla="*/ 38 h 42"/>
                <a:gd name="T14" fmla="*/ 58 w 62"/>
                <a:gd name="T15" fmla="*/ 38 h 42"/>
                <a:gd name="T16" fmla="*/ 58 w 62"/>
                <a:gd name="T17" fmla="*/ 42 h 42"/>
                <a:gd name="T18" fmla="*/ 54 w 62"/>
                <a:gd name="T19" fmla="*/ 42 h 42"/>
                <a:gd name="T20" fmla="*/ 50 w 62"/>
                <a:gd name="T21" fmla="*/ 42 h 42"/>
                <a:gd name="T22" fmla="*/ 46 w 62"/>
                <a:gd name="T23" fmla="*/ 42 h 42"/>
                <a:gd name="T24" fmla="*/ 41 w 62"/>
                <a:gd name="T25" fmla="*/ 38 h 42"/>
                <a:gd name="T26" fmla="*/ 33 w 62"/>
                <a:gd name="T27" fmla="*/ 33 h 42"/>
                <a:gd name="T28" fmla="*/ 29 w 62"/>
                <a:gd name="T29" fmla="*/ 29 h 42"/>
                <a:gd name="T30" fmla="*/ 21 w 62"/>
                <a:gd name="T31" fmla="*/ 25 h 42"/>
                <a:gd name="T32" fmla="*/ 12 w 62"/>
                <a:gd name="T33" fmla="*/ 21 h 42"/>
                <a:gd name="T34" fmla="*/ 4 w 62"/>
                <a:gd name="T35" fmla="*/ 13 h 42"/>
                <a:gd name="T36" fmla="*/ 0 w 62"/>
                <a:gd name="T37" fmla="*/ 8 h 42"/>
                <a:gd name="T38" fmla="*/ 0 w 62"/>
                <a:gd name="T39" fmla="*/ 8 h 42"/>
                <a:gd name="T40" fmla="*/ 4 w 62"/>
                <a:gd name="T41" fmla="*/ 4 h 42"/>
                <a:gd name="T42" fmla="*/ 4 w 62"/>
                <a:gd name="T43" fmla="*/ 4 h 42"/>
                <a:gd name="T44" fmla="*/ 8 w 62"/>
                <a:gd name="T45" fmla="*/ 0 h 42"/>
                <a:gd name="T46" fmla="*/ 16 w 62"/>
                <a:gd name="T47" fmla="*/ 0 h 42"/>
                <a:gd name="T48" fmla="*/ 25 w 62"/>
                <a:gd name="T49" fmla="*/ 0 h 42"/>
                <a:gd name="T50" fmla="*/ 29 w 62"/>
                <a:gd name="T51" fmla="*/ 0 h 42"/>
                <a:gd name="T52" fmla="*/ 37 w 62"/>
                <a:gd name="T53" fmla="*/ 4 h 42"/>
                <a:gd name="T54" fmla="*/ 46 w 62"/>
                <a:gd name="T55" fmla="*/ 8 h 42"/>
                <a:gd name="T56" fmla="*/ 46 w 62"/>
                <a:gd name="T57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42">
                  <a:moveTo>
                    <a:pt x="46" y="8"/>
                  </a:moveTo>
                  <a:lnTo>
                    <a:pt x="50" y="13"/>
                  </a:lnTo>
                  <a:lnTo>
                    <a:pt x="58" y="17"/>
                  </a:lnTo>
                  <a:lnTo>
                    <a:pt x="58" y="21"/>
                  </a:lnTo>
                  <a:lnTo>
                    <a:pt x="62" y="29"/>
                  </a:lnTo>
                  <a:lnTo>
                    <a:pt x="62" y="33"/>
                  </a:lnTo>
                  <a:lnTo>
                    <a:pt x="62" y="38"/>
                  </a:lnTo>
                  <a:lnTo>
                    <a:pt x="58" y="38"/>
                  </a:lnTo>
                  <a:lnTo>
                    <a:pt x="58" y="42"/>
                  </a:lnTo>
                  <a:lnTo>
                    <a:pt x="54" y="42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1" y="38"/>
                  </a:lnTo>
                  <a:lnTo>
                    <a:pt x="33" y="33"/>
                  </a:lnTo>
                  <a:lnTo>
                    <a:pt x="29" y="29"/>
                  </a:lnTo>
                  <a:lnTo>
                    <a:pt x="21" y="25"/>
                  </a:lnTo>
                  <a:lnTo>
                    <a:pt x="12" y="21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7" y="4"/>
                  </a:lnTo>
                  <a:lnTo>
                    <a:pt x="46" y="8"/>
                  </a:lnTo>
                  <a:lnTo>
                    <a:pt x="46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7E8E456B-F218-4582-84B9-187DFB208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733" y="-4988287"/>
              <a:ext cx="1301306" cy="1474354"/>
            </a:xfrm>
            <a:custGeom>
              <a:avLst/>
              <a:gdLst>
                <a:gd name="T0" fmla="*/ 180 w 188"/>
                <a:gd name="T1" fmla="*/ 16 h 213"/>
                <a:gd name="T2" fmla="*/ 188 w 188"/>
                <a:gd name="T3" fmla="*/ 25 h 213"/>
                <a:gd name="T4" fmla="*/ 188 w 188"/>
                <a:gd name="T5" fmla="*/ 33 h 213"/>
                <a:gd name="T6" fmla="*/ 180 w 188"/>
                <a:gd name="T7" fmla="*/ 41 h 213"/>
                <a:gd name="T8" fmla="*/ 180 w 188"/>
                <a:gd name="T9" fmla="*/ 58 h 213"/>
                <a:gd name="T10" fmla="*/ 176 w 188"/>
                <a:gd name="T11" fmla="*/ 87 h 213"/>
                <a:gd name="T12" fmla="*/ 176 w 188"/>
                <a:gd name="T13" fmla="*/ 121 h 213"/>
                <a:gd name="T14" fmla="*/ 168 w 188"/>
                <a:gd name="T15" fmla="*/ 150 h 213"/>
                <a:gd name="T16" fmla="*/ 155 w 188"/>
                <a:gd name="T17" fmla="*/ 179 h 213"/>
                <a:gd name="T18" fmla="*/ 138 w 188"/>
                <a:gd name="T19" fmla="*/ 200 h 213"/>
                <a:gd name="T20" fmla="*/ 126 w 188"/>
                <a:gd name="T21" fmla="*/ 213 h 213"/>
                <a:gd name="T22" fmla="*/ 117 w 188"/>
                <a:gd name="T23" fmla="*/ 213 h 213"/>
                <a:gd name="T24" fmla="*/ 117 w 188"/>
                <a:gd name="T25" fmla="*/ 204 h 213"/>
                <a:gd name="T26" fmla="*/ 117 w 188"/>
                <a:gd name="T27" fmla="*/ 192 h 213"/>
                <a:gd name="T28" fmla="*/ 109 w 188"/>
                <a:gd name="T29" fmla="*/ 179 h 213"/>
                <a:gd name="T30" fmla="*/ 96 w 188"/>
                <a:gd name="T31" fmla="*/ 171 h 213"/>
                <a:gd name="T32" fmla="*/ 88 w 188"/>
                <a:gd name="T33" fmla="*/ 163 h 213"/>
                <a:gd name="T34" fmla="*/ 88 w 188"/>
                <a:gd name="T35" fmla="*/ 154 h 213"/>
                <a:gd name="T36" fmla="*/ 96 w 188"/>
                <a:gd name="T37" fmla="*/ 154 h 213"/>
                <a:gd name="T38" fmla="*/ 109 w 188"/>
                <a:gd name="T39" fmla="*/ 158 h 213"/>
                <a:gd name="T40" fmla="*/ 117 w 188"/>
                <a:gd name="T41" fmla="*/ 158 h 213"/>
                <a:gd name="T42" fmla="*/ 126 w 188"/>
                <a:gd name="T43" fmla="*/ 158 h 213"/>
                <a:gd name="T44" fmla="*/ 134 w 188"/>
                <a:gd name="T45" fmla="*/ 154 h 213"/>
                <a:gd name="T46" fmla="*/ 138 w 188"/>
                <a:gd name="T47" fmla="*/ 137 h 213"/>
                <a:gd name="T48" fmla="*/ 142 w 188"/>
                <a:gd name="T49" fmla="*/ 100 h 213"/>
                <a:gd name="T50" fmla="*/ 147 w 188"/>
                <a:gd name="T51" fmla="*/ 62 h 213"/>
                <a:gd name="T52" fmla="*/ 147 w 188"/>
                <a:gd name="T53" fmla="*/ 46 h 213"/>
                <a:gd name="T54" fmla="*/ 142 w 188"/>
                <a:gd name="T55" fmla="*/ 33 h 213"/>
                <a:gd name="T56" fmla="*/ 138 w 188"/>
                <a:gd name="T57" fmla="*/ 29 h 213"/>
                <a:gd name="T58" fmla="*/ 130 w 188"/>
                <a:gd name="T59" fmla="*/ 29 h 213"/>
                <a:gd name="T60" fmla="*/ 117 w 188"/>
                <a:gd name="T61" fmla="*/ 29 h 213"/>
                <a:gd name="T62" fmla="*/ 96 w 188"/>
                <a:gd name="T63" fmla="*/ 33 h 213"/>
                <a:gd name="T64" fmla="*/ 59 w 188"/>
                <a:gd name="T65" fmla="*/ 41 h 213"/>
                <a:gd name="T66" fmla="*/ 21 w 188"/>
                <a:gd name="T67" fmla="*/ 41 h 213"/>
                <a:gd name="T68" fmla="*/ 0 w 188"/>
                <a:gd name="T69" fmla="*/ 25 h 213"/>
                <a:gd name="T70" fmla="*/ 21 w 188"/>
                <a:gd name="T71" fmla="*/ 25 h 213"/>
                <a:gd name="T72" fmla="*/ 42 w 188"/>
                <a:gd name="T73" fmla="*/ 20 h 213"/>
                <a:gd name="T74" fmla="*/ 71 w 188"/>
                <a:gd name="T75" fmla="*/ 16 h 213"/>
                <a:gd name="T76" fmla="*/ 101 w 188"/>
                <a:gd name="T77" fmla="*/ 12 h 213"/>
                <a:gd name="T78" fmla="*/ 126 w 188"/>
                <a:gd name="T79" fmla="*/ 8 h 213"/>
                <a:gd name="T80" fmla="*/ 138 w 188"/>
                <a:gd name="T81" fmla="*/ 0 h 213"/>
                <a:gd name="T82" fmla="*/ 147 w 188"/>
                <a:gd name="T83" fmla="*/ 0 h 213"/>
                <a:gd name="T84" fmla="*/ 159 w 188"/>
                <a:gd name="T85" fmla="*/ 0 h 213"/>
                <a:gd name="T86" fmla="*/ 172 w 188"/>
                <a:gd name="T87" fmla="*/ 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8" h="213">
                  <a:moveTo>
                    <a:pt x="172" y="12"/>
                  </a:moveTo>
                  <a:lnTo>
                    <a:pt x="180" y="16"/>
                  </a:lnTo>
                  <a:lnTo>
                    <a:pt x="184" y="20"/>
                  </a:lnTo>
                  <a:lnTo>
                    <a:pt x="188" y="25"/>
                  </a:lnTo>
                  <a:lnTo>
                    <a:pt x="188" y="29"/>
                  </a:lnTo>
                  <a:lnTo>
                    <a:pt x="188" y="33"/>
                  </a:lnTo>
                  <a:lnTo>
                    <a:pt x="184" y="37"/>
                  </a:lnTo>
                  <a:lnTo>
                    <a:pt x="180" y="41"/>
                  </a:lnTo>
                  <a:lnTo>
                    <a:pt x="180" y="46"/>
                  </a:lnTo>
                  <a:lnTo>
                    <a:pt x="180" y="58"/>
                  </a:lnTo>
                  <a:lnTo>
                    <a:pt x="180" y="71"/>
                  </a:lnTo>
                  <a:lnTo>
                    <a:pt x="176" y="87"/>
                  </a:lnTo>
                  <a:lnTo>
                    <a:pt x="176" y="104"/>
                  </a:lnTo>
                  <a:lnTo>
                    <a:pt x="176" y="121"/>
                  </a:lnTo>
                  <a:lnTo>
                    <a:pt x="172" y="137"/>
                  </a:lnTo>
                  <a:lnTo>
                    <a:pt x="168" y="15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47" y="192"/>
                  </a:lnTo>
                  <a:lnTo>
                    <a:pt x="138" y="200"/>
                  </a:lnTo>
                  <a:lnTo>
                    <a:pt x="134" y="208"/>
                  </a:lnTo>
                  <a:lnTo>
                    <a:pt x="126" y="213"/>
                  </a:lnTo>
                  <a:lnTo>
                    <a:pt x="122" y="213"/>
                  </a:lnTo>
                  <a:lnTo>
                    <a:pt x="117" y="213"/>
                  </a:lnTo>
                  <a:lnTo>
                    <a:pt x="117" y="208"/>
                  </a:lnTo>
                  <a:lnTo>
                    <a:pt x="117" y="204"/>
                  </a:lnTo>
                  <a:lnTo>
                    <a:pt x="117" y="200"/>
                  </a:lnTo>
                  <a:lnTo>
                    <a:pt x="117" y="192"/>
                  </a:lnTo>
                  <a:lnTo>
                    <a:pt x="113" y="188"/>
                  </a:lnTo>
                  <a:lnTo>
                    <a:pt x="109" y="179"/>
                  </a:lnTo>
                  <a:lnTo>
                    <a:pt x="105" y="175"/>
                  </a:lnTo>
                  <a:lnTo>
                    <a:pt x="96" y="171"/>
                  </a:lnTo>
                  <a:lnTo>
                    <a:pt x="92" y="167"/>
                  </a:lnTo>
                  <a:lnTo>
                    <a:pt x="88" y="163"/>
                  </a:lnTo>
                  <a:lnTo>
                    <a:pt x="88" y="158"/>
                  </a:lnTo>
                  <a:lnTo>
                    <a:pt x="88" y="154"/>
                  </a:lnTo>
                  <a:lnTo>
                    <a:pt x="92" y="154"/>
                  </a:lnTo>
                  <a:lnTo>
                    <a:pt x="96" y="154"/>
                  </a:lnTo>
                  <a:lnTo>
                    <a:pt x="105" y="154"/>
                  </a:lnTo>
                  <a:lnTo>
                    <a:pt x="109" y="158"/>
                  </a:lnTo>
                  <a:lnTo>
                    <a:pt x="113" y="158"/>
                  </a:lnTo>
                  <a:lnTo>
                    <a:pt x="117" y="158"/>
                  </a:lnTo>
                  <a:lnTo>
                    <a:pt x="122" y="158"/>
                  </a:lnTo>
                  <a:lnTo>
                    <a:pt x="126" y="158"/>
                  </a:lnTo>
                  <a:lnTo>
                    <a:pt x="130" y="154"/>
                  </a:lnTo>
                  <a:lnTo>
                    <a:pt x="134" y="154"/>
                  </a:lnTo>
                  <a:lnTo>
                    <a:pt x="134" y="146"/>
                  </a:lnTo>
                  <a:lnTo>
                    <a:pt x="138" y="137"/>
                  </a:lnTo>
                  <a:lnTo>
                    <a:pt x="142" y="125"/>
                  </a:lnTo>
                  <a:lnTo>
                    <a:pt x="142" y="100"/>
                  </a:lnTo>
                  <a:lnTo>
                    <a:pt x="147" y="71"/>
                  </a:lnTo>
                  <a:lnTo>
                    <a:pt x="147" y="62"/>
                  </a:lnTo>
                  <a:lnTo>
                    <a:pt x="147" y="54"/>
                  </a:lnTo>
                  <a:lnTo>
                    <a:pt x="147" y="46"/>
                  </a:lnTo>
                  <a:lnTo>
                    <a:pt x="147" y="37"/>
                  </a:lnTo>
                  <a:lnTo>
                    <a:pt x="142" y="33"/>
                  </a:lnTo>
                  <a:lnTo>
                    <a:pt x="142" y="29"/>
                  </a:lnTo>
                  <a:lnTo>
                    <a:pt x="138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6" y="29"/>
                  </a:lnTo>
                  <a:lnTo>
                    <a:pt x="117" y="29"/>
                  </a:lnTo>
                  <a:lnTo>
                    <a:pt x="113" y="29"/>
                  </a:lnTo>
                  <a:lnTo>
                    <a:pt x="96" y="33"/>
                  </a:lnTo>
                  <a:lnTo>
                    <a:pt x="80" y="37"/>
                  </a:lnTo>
                  <a:lnTo>
                    <a:pt x="59" y="41"/>
                  </a:lnTo>
                  <a:lnTo>
                    <a:pt x="38" y="41"/>
                  </a:lnTo>
                  <a:lnTo>
                    <a:pt x="21" y="41"/>
                  </a:lnTo>
                  <a:lnTo>
                    <a:pt x="0" y="41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21" y="25"/>
                  </a:lnTo>
                  <a:lnTo>
                    <a:pt x="30" y="25"/>
                  </a:lnTo>
                  <a:lnTo>
                    <a:pt x="42" y="20"/>
                  </a:lnTo>
                  <a:lnTo>
                    <a:pt x="55" y="20"/>
                  </a:lnTo>
                  <a:lnTo>
                    <a:pt x="71" y="16"/>
                  </a:lnTo>
                  <a:lnTo>
                    <a:pt x="84" y="12"/>
                  </a:lnTo>
                  <a:lnTo>
                    <a:pt x="101" y="12"/>
                  </a:lnTo>
                  <a:lnTo>
                    <a:pt x="113" y="8"/>
                  </a:lnTo>
                  <a:lnTo>
                    <a:pt x="126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3" y="4"/>
                  </a:lnTo>
                  <a:lnTo>
                    <a:pt x="172" y="12"/>
                  </a:lnTo>
                  <a:lnTo>
                    <a:pt x="172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9">
              <a:extLst>
                <a:ext uri="{FF2B5EF4-FFF2-40B4-BE49-F238E27FC236}">
                  <a16:creationId xmlns:a16="http://schemas.microsoft.com/office/drawing/2014/main" id="{E9CD4E85-46C6-49BF-8231-E65BAA99D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876" y="-5195942"/>
              <a:ext cx="380703" cy="318405"/>
            </a:xfrm>
            <a:custGeom>
              <a:avLst/>
              <a:gdLst>
                <a:gd name="T0" fmla="*/ 0 w 55"/>
                <a:gd name="T1" fmla="*/ 0 h 46"/>
                <a:gd name="T2" fmla="*/ 17 w 55"/>
                <a:gd name="T3" fmla="*/ 0 h 46"/>
                <a:gd name="T4" fmla="*/ 29 w 55"/>
                <a:gd name="T5" fmla="*/ 0 h 46"/>
                <a:gd name="T6" fmla="*/ 38 w 55"/>
                <a:gd name="T7" fmla="*/ 5 h 46"/>
                <a:gd name="T8" fmla="*/ 46 w 55"/>
                <a:gd name="T9" fmla="*/ 9 h 46"/>
                <a:gd name="T10" fmla="*/ 50 w 55"/>
                <a:gd name="T11" fmla="*/ 13 h 46"/>
                <a:gd name="T12" fmla="*/ 55 w 55"/>
                <a:gd name="T13" fmla="*/ 17 h 46"/>
                <a:gd name="T14" fmla="*/ 55 w 55"/>
                <a:gd name="T15" fmla="*/ 21 h 46"/>
                <a:gd name="T16" fmla="*/ 55 w 55"/>
                <a:gd name="T17" fmla="*/ 25 h 46"/>
                <a:gd name="T18" fmla="*/ 55 w 55"/>
                <a:gd name="T19" fmla="*/ 34 h 46"/>
                <a:gd name="T20" fmla="*/ 50 w 55"/>
                <a:gd name="T21" fmla="*/ 42 h 46"/>
                <a:gd name="T22" fmla="*/ 50 w 55"/>
                <a:gd name="T23" fmla="*/ 46 h 46"/>
                <a:gd name="T24" fmla="*/ 46 w 55"/>
                <a:gd name="T25" fmla="*/ 46 h 46"/>
                <a:gd name="T26" fmla="*/ 42 w 55"/>
                <a:gd name="T27" fmla="*/ 46 h 46"/>
                <a:gd name="T28" fmla="*/ 38 w 55"/>
                <a:gd name="T29" fmla="*/ 46 h 46"/>
                <a:gd name="T30" fmla="*/ 34 w 55"/>
                <a:gd name="T31" fmla="*/ 42 h 46"/>
                <a:gd name="T32" fmla="*/ 29 w 55"/>
                <a:gd name="T33" fmla="*/ 38 h 46"/>
                <a:gd name="T34" fmla="*/ 21 w 55"/>
                <a:gd name="T35" fmla="*/ 30 h 46"/>
                <a:gd name="T36" fmla="*/ 13 w 55"/>
                <a:gd name="T37" fmla="*/ 17 h 46"/>
                <a:gd name="T38" fmla="*/ 4 w 55"/>
                <a:gd name="T39" fmla="*/ 13 h 46"/>
                <a:gd name="T40" fmla="*/ 4 w 55"/>
                <a:gd name="T41" fmla="*/ 5 h 46"/>
                <a:gd name="T42" fmla="*/ 0 w 55"/>
                <a:gd name="T43" fmla="*/ 0 h 46"/>
                <a:gd name="T44" fmla="*/ 0 w 55"/>
                <a:gd name="T4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46">
                  <a:moveTo>
                    <a:pt x="0" y="0"/>
                  </a:moveTo>
                  <a:lnTo>
                    <a:pt x="17" y="0"/>
                  </a:lnTo>
                  <a:lnTo>
                    <a:pt x="29" y="0"/>
                  </a:lnTo>
                  <a:lnTo>
                    <a:pt x="38" y="5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5" y="17"/>
                  </a:lnTo>
                  <a:lnTo>
                    <a:pt x="55" y="21"/>
                  </a:lnTo>
                  <a:lnTo>
                    <a:pt x="55" y="25"/>
                  </a:lnTo>
                  <a:lnTo>
                    <a:pt x="55" y="34"/>
                  </a:lnTo>
                  <a:lnTo>
                    <a:pt x="50" y="42"/>
                  </a:lnTo>
                  <a:lnTo>
                    <a:pt x="50" y="46"/>
                  </a:lnTo>
                  <a:lnTo>
                    <a:pt x="46" y="46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4" y="42"/>
                  </a:lnTo>
                  <a:lnTo>
                    <a:pt x="29" y="38"/>
                  </a:lnTo>
                  <a:lnTo>
                    <a:pt x="21" y="30"/>
                  </a:lnTo>
                  <a:lnTo>
                    <a:pt x="13" y="17"/>
                  </a:lnTo>
                  <a:lnTo>
                    <a:pt x="4" y="13"/>
                  </a:lnTo>
                  <a:lnTo>
                    <a:pt x="4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">
              <a:extLst>
                <a:ext uri="{FF2B5EF4-FFF2-40B4-BE49-F238E27FC236}">
                  <a16:creationId xmlns:a16="http://schemas.microsoft.com/office/drawing/2014/main" id="{A51E7C0A-0F4D-4ED0-A0BD-616D9B272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016" y="-5133648"/>
              <a:ext cx="636809" cy="636809"/>
            </a:xfrm>
            <a:custGeom>
              <a:avLst/>
              <a:gdLst>
                <a:gd name="T0" fmla="*/ 26 w 92"/>
                <a:gd name="T1" fmla="*/ 87 h 92"/>
                <a:gd name="T2" fmla="*/ 17 w 92"/>
                <a:gd name="T3" fmla="*/ 92 h 92"/>
                <a:gd name="T4" fmla="*/ 9 w 92"/>
                <a:gd name="T5" fmla="*/ 92 h 92"/>
                <a:gd name="T6" fmla="*/ 5 w 92"/>
                <a:gd name="T7" fmla="*/ 92 h 92"/>
                <a:gd name="T8" fmla="*/ 0 w 92"/>
                <a:gd name="T9" fmla="*/ 92 h 92"/>
                <a:gd name="T10" fmla="*/ 0 w 92"/>
                <a:gd name="T11" fmla="*/ 87 h 92"/>
                <a:gd name="T12" fmla="*/ 5 w 92"/>
                <a:gd name="T13" fmla="*/ 83 h 92"/>
                <a:gd name="T14" fmla="*/ 13 w 92"/>
                <a:gd name="T15" fmla="*/ 75 h 92"/>
                <a:gd name="T16" fmla="*/ 21 w 92"/>
                <a:gd name="T17" fmla="*/ 67 h 92"/>
                <a:gd name="T18" fmla="*/ 34 w 92"/>
                <a:gd name="T19" fmla="*/ 54 h 92"/>
                <a:gd name="T20" fmla="*/ 42 w 92"/>
                <a:gd name="T21" fmla="*/ 46 h 92"/>
                <a:gd name="T22" fmla="*/ 51 w 92"/>
                <a:gd name="T23" fmla="*/ 37 h 92"/>
                <a:gd name="T24" fmla="*/ 55 w 92"/>
                <a:gd name="T25" fmla="*/ 29 h 92"/>
                <a:gd name="T26" fmla="*/ 59 w 92"/>
                <a:gd name="T27" fmla="*/ 25 h 92"/>
                <a:gd name="T28" fmla="*/ 59 w 92"/>
                <a:gd name="T29" fmla="*/ 16 h 92"/>
                <a:gd name="T30" fmla="*/ 63 w 92"/>
                <a:gd name="T31" fmla="*/ 8 h 92"/>
                <a:gd name="T32" fmla="*/ 63 w 92"/>
                <a:gd name="T33" fmla="*/ 0 h 92"/>
                <a:gd name="T34" fmla="*/ 76 w 92"/>
                <a:gd name="T35" fmla="*/ 8 h 92"/>
                <a:gd name="T36" fmla="*/ 84 w 92"/>
                <a:gd name="T37" fmla="*/ 16 h 92"/>
                <a:gd name="T38" fmla="*/ 92 w 92"/>
                <a:gd name="T39" fmla="*/ 21 h 92"/>
                <a:gd name="T40" fmla="*/ 92 w 92"/>
                <a:gd name="T41" fmla="*/ 21 h 92"/>
                <a:gd name="T42" fmla="*/ 92 w 92"/>
                <a:gd name="T43" fmla="*/ 25 h 92"/>
                <a:gd name="T44" fmla="*/ 92 w 92"/>
                <a:gd name="T45" fmla="*/ 29 h 92"/>
                <a:gd name="T46" fmla="*/ 88 w 92"/>
                <a:gd name="T47" fmla="*/ 37 h 92"/>
                <a:gd name="T48" fmla="*/ 84 w 92"/>
                <a:gd name="T49" fmla="*/ 41 h 92"/>
                <a:gd name="T50" fmla="*/ 80 w 92"/>
                <a:gd name="T51" fmla="*/ 46 h 92"/>
                <a:gd name="T52" fmla="*/ 72 w 92"/>
                <a:gd name="T53" fmla="*/ 54 h 92"/>
                <a:gd name="T54" fmla="*/ 63 w 92"/>
                <a:gd name="T55" fmla="*/ 58 h 92"/>
                <a:gd name="T56" fmla="*/ 55 w 92"/>
                <a:gd name="T57" fmla="*/ 67 h 92"/>
                <a:gd name="T58" fmla="*/ 42 w 92"/>
                <a:gd name="T59" fmla="*/ 75 h 92"/>
                <a:gd name="T60" fmla="*/ 26 w 92"/>
                <a:gd name="T61" fmla="*/ 87 h 92"/>
                <a:gd name="T62" fmla="*/ 26 w 92"/>
                <a:gd name="T63" fmla="*/ 8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92">
                  <a:moveTo>
                    <a:pt x="26" y="87"/>
                  </a:moveTo>
                  <a:lnTo>
                    <a:pt x="17" y="92"/>
                  </a:lnTo>
                  <a:lnTo>
                    <a:pt x="9" y="92"/>
                  </a:lnTo>
                  <a:lnTo>
                    <a:pt x="5" y="92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5" y="83"/>
                  </a:lnTo>
                  <a:lnTo>
                    <a:pt x="13" y="75"/>
                  </a:lnTo>
                  <a:lnTo>
                    <a:pt x="21" y="67"/>
                  </a:lnTo>
                  <a:lnTo>
                    <a:pt x="34" y="54"/>
                  </a:lnTo>
                  <a:lnTo>
                    <a:pt x="42" y="46"/>
                  </a:lnTo>
                  <a:lnTo>
                    <a:pt x="51" y="37"/>
                  </a:lnTo>
                  <a:lnTo>
                    <a:pt x="55" y="29"/>
                  </a:lnTo>
                  <a:lnTo>
                    <a:pt x="59" y="25"/>
                  </a:lnTo>
                  <a:lnTo>
                    <a:pt x="59" y="16"/>
                  </a:lnTo>
                  <a:lnTo>
                    <a:pt x="63" y="8"/>
                  </a:lnTo>
                  <a:lnTo>
                    <a:pt x="63" y="0"/>
                  </a:lnTo>
                  <a:lnTo>
                    <a:pt x="76" y="8"/>
                  </a:lnTo>
                  <a:lnTo>
                    <a:pt x="84" y="16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25"/>
                  </a:lnTo>
                  <a:lnTo>
                    <a:pt x="92" y="29"/>
                  </a:lnTo>
                  <a:lnTo>
                    <a:pt x="88" y="37"/>
                  </a:lnTo>
                  <a:lnTo>
                    <a:pt x="84" y="41"/>
                  </a:lnTo>
                  <a:lnTo>
                    <a:pt x="80" y="46"/>
                  </a:lnTo>
                  <a:lnTo>
                    <a:pt x="72" y="54"/>
                  </a:lnTo>
                  <a:lnTo>
                    <a:pt x="63" y="58"/>
                  </a:lnTo>
                  <a:lnTo>
                    <a:pt x="55" y="67"/>
                  </a:lnTo>
                  <a:lnTo>
                    <a:pt x="42" y="75"/>
                  </a:lnTo>
                  <a:lnTo>
                    <a:pt x="26" y="87"/>
                  </a:lnTo>
                  <a:lnTo>
                    <a:pt x="26" y="8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0643372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9312089-42E8-489F-A1D1-AA7458ACD300}"/>
              </a:ext>
            </a:extLst>
          </p:cNvPr>
          <p:cNvGrpSpPr/>
          <p:nvPr/>
        </p:nvGrpSpPr>
        <p:grpSpPr>
          <a:xfrm>
            <a:off x="4941964" y="2286896"/>
            <a:ext cx="2055788" cy="2284207"/>
            <a:chOff x="4662564" y="-3167846"/>
            <a:chExt cx="2055788" cy="2284207"/>
          </a:xfrm>
        </p:grpSpPr>
        <p:sp>
          <p:nvSpPr>
            <p:cNvPr id="3" name="Freeform 21">
              <a:extLst>
                <a:ext uri="{FF2B5EF4-FFF2-40B4-BE49-F238E27FC236}">
                  <a16:creationId xmlns:a16="http://schemas.microsoft.com/office/drawing/2014/main" id="{4696C989-ACED-4AF2-9508-9B3D486EF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612" y="-2704080"/>
              <a:ext cx="1218244" cy="283798"/>
            </a:xfrm>
            <a:custGeom>
              <a:avLst/>
              <a:gdLst>
                <a:gd name="T0" fmla="*/ 26 w 176"/>
                <a:gd name="T1" fmla="*/ 21 h 41"/>
                <a:gd name="T2" fmla="*/ 42 w 176"/>
                <a:gd name="T3" fmla="*/ 16 h 41"/>
                <a:gd name="T4" fmla="*/ 59 w 176"/>
                <a:gd name="T5" fmla="*/ 16 h 41"/>
                <a:gd name="T6" fmla="*/ 76 w 176"/>
                <a:gd name="T7" fmla="*/ 12 h 41"/>
                <a:gd name="T8" fmla="*/ 101 w 176"/>
                <a:gd name="T9" fmla="*/ 8 h 41"/>
                <a:gd name="T10" fmla="*/ 109 w 176"/>
                <a:gd name="T11" fmla="*/ 4 h 41"/>
                <a:gd name="T12" fmla="*/ 122 w 176"/>
                <a:gd name="T13" fmla="*/ 4 h 41"/>
                <a:gd name="T14" fmla="*/ 130 w 176"/>
                <a:gd name="T15" fmla="*/ 4 h 41"/>
                <a:gd name="T16" fmla="*/ 138 w 176"/>
                <a:gd name="T17" fmla="*/ 0 h 41"/>
                <a:gd name="T18" fmla="*/ 147 w 176"/>
                <a:gd name="T19" fmla="*/ 0 h 41"/>
                <a:gd name="T20" fmla="*/ 159 w 176"/>
                <a:gd name="T21" fmla="*/ 0 h 41"/>
                <a:gd name="T22" fmla="*/ 168 w 176"/>
                <a:gd name="T23" fmla="*/ 0 h 41"/>
                <a:gd name="T24" fmla="*/ 176 w 176"/>
                <a:gd name="T25" fmla="*/ 4 h 41"/>
                <a:gd name="T26" fmla="*/ 176 w 176"/>
                <a:gd name="T27" fmla="*/ 8 h 41"/>
                <a:gd name="T28" fmla="*/ 176 w 176"/>
                <a:gd name="T29" fmla="*/ 8 h 41"/>
                <a:gd name="T30" fmla="*/ 176 w 176"/>
                <a:gd name="T31" fmla="*/ 12 h 41"/>
                <a:gd name="T32" fmla="*/ 176 w 176"/>
                <a:gd name="T33" fmla="*/ 16 h 41"/>
                <a:gd name="T34" fmla="*/ 172 w 176"/>
                <a:gd name="T35" fmla="*/ 16 h 41"/>
                <a:gd name="T36" fmla="*/ 164 w 176"/>
                <a:gd name="T37" fmla="*/ 21 h 41"/>
                <a:gd name="T38" fmla="*/ 151 w 176"/>
                <a:gd name="T39" fmla="*/ 25 h 41"/>
                <a:gd name="T40" fmla="*/ 134 w 176"/>
                <a:gd name="T41" fmla="*/ 29 h 41"/>
                <a:gd name="T42" fmla="*/ 101 w 176"/>
                <a:gd name="T43" fmla="*/ 33 h 41"/>
                <a:gd name="T44" fmla="*/ 67 w 176"/>
                <a:gd name="T45" fmla="*/ 37 h 41"/>
                <a:gd name="T46" fmla="*/ 55 w 176"/>
                <a:gd name="T47" fmla="*/ 37 h 41"/>
                <a:gd name="T48" fmla="*/ 42 w 176"/>
                <a:gd name="T49" fmla="*/ 41 h 41"/>
                <a:gd name="T50" fmla="*/ 30 w 176"/>
                <a:gd name="T51" fmla="*/ 41 h 41"/>
                <a:gd name="T52" fmla="*/ 26 w 176"/>
                <a:gd name="T53" fmla="*/ 41 h 41"/>
                <a:gd name="T54" fmla="*/ 13 w 176"/>
                <a:gd name="T55" fmla="*/ 41 h 41"/>
                <a:gd name="T56" fmla="*/ 9 w 176"/>
                <a:gd name="T57" fmla="*/ 37 h 41"/>
                <a:gd name="T58" fmla="*/ 5 w 176"/>
                <a:gd name="T59" fmla="*/ 33 h 41"/>
                <a:gd name="T60" fmla="*/ 0 w 176"/>
                <a:gd name="T61" fmla="*/ 33 h 41"/>
                <a:gd name="T62" fmla="*/ 0 w 176"/>
                <a:gd name="T63" fmla="*/ 29 h 41"/>
                <a:gd name="T64" fmla="*/ 0 w 176"/>
                <a:gd name="T65" fmla="*/ 25 h 41"/>
                <a:gd name="T66" fmla="*/ 0 w 176"/>
                <a:gd name="T67" fmla="*/ 25 h 41"/>
                <a:gd name="T68" fmla="*/ 5 w 176"/>
                <a:gd name="T69" fmla="*/ 25 h 41"/>
                <a:gd name="T70" fmla="*/ 9 w 176"/>
                <a:gd name="T71" fmla="*/ 21 h 41"/>
                <a:gd name="T72" fmla="*/ 17 w 176"/>
                <a:gd name="T73" fmla="*/ 21 h 41"/>
                <a:gd name="T74" fmla="*/ 26 w 176"/>
                <a:gd name="T75" fmla="*/ 21 h 41"/>
                <a:gd name="T76" fmla="*/ 26 w 176"/>
                <a:gd name="T7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6" h="41">
                  <a:moveTo>
                    <a:pt x="26" y="21"/>
                  </a:moveTo>
                  <a:lnTo>
                    <a:pt x="42" y="16"/>
                  </a:lnTo>
                  <a:lnTo>
                    <a:pt x="59" y="16"/>
                  </a:lnTo>
                  <a:lnTo>
                    <a:pt x="76" y="12"/>
                  </a:lnTo>
                  <a:lnTo>
                    <a:pt x="101" y="8"/>
                  </a:lnTo>
                  <a:lnTo>
                    <a:pt x="109" y="4"/>
                  </a:lnTo>
                  <a:lnTo>
                    <a:pt x="122" y="4"/>
                  </a:lnTo>
                  <a:lnTo>
                    <a:pt x="130" y="4"/>
                  </a:lnTo>
                  <a:lnTo>
                    <a:pt x="138" y="0"/>
                  </a:lnTo>
                  <a:lnTo>
                    <a:pt x="147" y="0"/>
                  </a:lnTo>
                  <a:lnTo>
                    <a:pt x="159" y="0"/>
                  </a:lnTo>
                  <a:lnTo>
                    <a:pt x="168" y="0"/>
                  </a:lnTo>
                  <a:lnTo>
                    <a:pt x="176" y="4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12"/>
                  </a:lnTo>
                  <a:lnTo>
                    <a:pt x="176" y="16"/>
                  </a:lnTo>
                  <a:lnTo>
                    <a:pt x="172" y="16"/>
                  </a:lnTo>
                  <a:lnTo>
                    <a:pt x="164" y="21"/>
                  </a:lnTo>
                  <a:lnTo>
                    <a:pt x="151" y="25"/>
                  </a:lnTo>
                  <a:lnTo>
                    <a:pt x="134" y="29"/>
                  </a:lnTo>
                  <a:lnTo>
                    <a:pt x="101" y="33"/>
                  </a:lnTo>
                  <a:lnTo>
                    <a:pt x="67" y="37"/>
                  </a:lnTo>
                  <a:lnTo>
                    <a:pt x="55" y="37"/>
                  </a:lnTo>
                  <a:lnTo>
                    <a:pt x="42" y="41"/>
                  </a:lnTo>
                  <a:lnTo>
                    <a:pt x="30" y="41"/>
                  </a:lnTo>
                  <a:lnTo>
                    <a:pt x="26" y="41"/>
                  </a:lnTo>
                  <a:lnTo>
                    <a:pt x="13" y="41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lnTo>
                    <a:pt x="9" y="21"/>
                  </a:lnTo>
                  <a:lnTo>
                    <a:pt x="17" y="21"/>
                  </a:lnTo>
                  <a:lnTo>
                    <a:pt x="26" y="21"/>
                  </a:lnTo>
                  <a:lnTo>
                    <a:pt x="26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2">
              <a:extLst>
                <a:ext uri="{FF2B5EF4-FFF2-40B4-BE49-F238E27FC236}">
                  <a16:creationId xmlns:a16="http://schemas.microsoft.com/office/drawing/2014/main" id="{33FF7EDF-0906-4B1B-838C-DF98DD21B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968" y="-2011896"/>
              <a:ext cx="927526" cy="892919"/>
            </a:xfrm>
            <a:custGeom>
              <a:avLst/>
              <a:gdLst>
                <a:gd name="T0" fmla="*/ 92 w 134"/>
                <a:gd name="T1" fmla="*/ 38 h 129"/>
                <a:gd name="T2" fmla="*/ 97 w 134"/>
                <a:gd name="T3" fmla="*/ 29 h 129"/>
                <a:gd name="T4" fmla="*/ 101 w 134"/>
                <a:gd name="T5" fmla="*/ 21 h 129"/>
                <a:gd name="T6" fmla="*/ 105 w 134"/>
                <a:gd name="T7" fmla="*/ 17 h 129"/>
                <a:gd name="T8" fmla="*/ 101 w 134"/>
                <a:gd name="T9" fmla="*/ 12 h 129"/>
                <a:gd name="T10" fmla="*/ 101 w 134"/>
                <a:gd name="T11" fmla="*/ 12 h 129"/>
                <a:gd name="T12" fmla="*/ 101 w 134"/>
                <a:gd name="T13" fmla="*/ 8 h 129"/>
                <a:gd name="T14" fmla="*/ 105 w 134"/>
                <a:gd name="T15" fmla="*/ 8 h 129"/>
                <a:gd name="T16" fmla="*/ 105 w 134"/>
                <a:gd name="T17" fmla="*/ 4 h 129"/>
                <a:gd name="T18" fmla="*/ 109 w 134"/>
                <a:gd name="T19" fmla="*/ 4 h 129"/>
                <a:gd name="T20" fmla="*/ 109 w 134"/>
                <a:gd name="T21" fmla="*/ 0 h 129"/>
                <a:gd name="T22" fmla="*/ 113 w 134"/>
                <a:gd name="T23" fmla="*/ 4 h 129"/>
                <a:gd name="T24" fmla="*/ 117 w 134"/>
                <a:gd name="T25" fmla="*/ 4 h 129"/>
                <a:gd name="T26" fmla="*/ 126 w 134"/>
                <a:gd name="T27" fmla="*/ 8 h 129"/>
                <a:gd name="T28" fmla="*/ 130 w 134"/>
                <a:gd name="T29" fmla="*/ 17 h 129"/>
                <a:gd name="T30" fmla="*/ 134 w 134"/>
                <a:gd name="T31" fmla="*/ 21 h 129"/>
                <a:gd name="T32" fmla="*/ 134 w 134"/>
                <a:gd name="T33" fmla="*/ 29 h 129"/>
                <a:gd name="T34" fmla="*/ 134 w 134"/>
                <a:gd name="T35" fmla="*/ 33 h 129"/>
                <a:gd name="T36" fmla="*/ 126 w 134"/>
                <a:gd name="T37" fmla="*/ 38 h 129"/>
                <a:gd name="T38" fmla="*/ 117 w 134"/>
                <a:gd name="T39" fmla="*/ 50 h 129"/>
                <a:gd name="T40" fmla="*/ 105 w 134"/>
                <a:gd name="T41" fmla="*/ 63 h 129"/>
                <a:gd name="T42" fmla="*/ 92 w 134"/>
                <a:gd name="T43" fmla="*/ 79 h 129"/>
                <a:gd name="T44" fmla="*/ 76 w 134"/>
                <a:gd name="T45" fmla="*/ 92 h 129"/>
                <a:gd name="T46" fmla="*/ 59 w 134"/>
                <a:gd name="T47" fmla="*/ 104 h 129"/>
                <a:gd name="T48" fmla="*/ 42 w 134"/>
                <a:gd name="T49" fmla="*/ 113 h 129"/>
                <a:gd name="T50" fmla="*/ 30 w 134"/>
                <a:gd name="T51" fmla="*/ 117 h 129"/>
                <a:gd name="T52" fmla="*/ 25 w 134"/>
                <a:gd name="T53" fmla="*/ 121 h 129"/>
                <a:gd name="T54" fmla="*/ 17 w 134"/>
                <a:gd name="T55" fmla="*/ 125 h 129"/>
                <a:gd name="T56" fmla="*/ 13 w 134"/>
                <a:gd name="T57" fmla="*/ 125 h 129"/>
                <a:gd name="T58" fmla="*/ 9 w 134"/>
                <a:gd name="T59" fmla="*/ 129 h 129"/>
                <a:gd name="T60" fmla="*/ 5 w 134"/>
                <a:gd name="T61" fmla="*/ 129 h 129"/>
                <a:gd name="T62" fmla="*/ 0 w 134"/>
                <a:gd name="T63" fmla="*/ 129 h 129"/>
                <a:gd name="T64" fmla="*/ 0 w 134"/>
                <a:gd name="T65" fmla="*/ 125 h 129"/>
                <a:gd name="T66" fmla="*/ 0 w 134"/>
                <a:gd name="T67" fmla="*/ 121 h 129"/>
                <a:gd name="T68" fmla="*/ 5 w 134"/>
                <a:gd name="T69" fmla="*/ 117 h 129"/>
                <a:gd name="T70" fmla="*/ 9 w 134"/>
                <a:gd name="T71" fmla="*/ 113 h 129"/>
                <a:gd name="T72" fmla="*/ 17 w 134"/>
                <a:gd name="T73" fmla="*/ 109 h 129"/>
                <a:gd name="T74" fmla="*/ 25 w 134"/>
                <a:gd name="T75" fmla="*/ 100 h 129"/>
                <a:gd name="T76" fmla="*/ 38 w 134"/>
                <a:gd name="T77" fmla="*/ 92 h 129"/>
                <a:gd name="T78" fmla="*/ 46 w 134"/>
                <a:gd name="T79" fmla="*/ 83 h 129"/>
                <a:gd name="T80" fmla="*/ 59 w 134"/>
                <a:gd name="T81" fmla="*/ 75 h 129"/>
                <a:gd name="T82" fmla="*/ 71 w 134"/>
                <a:gd name="T83" fmla="*/ 63 h 129"/>
                <a:gd name="T84" fmla="*/ 80 w 134"/>
                <a:gd name="T85" fmla="*/ 54 h 129"/>
                <a:gd name="T86" fmla="*/ 88 w 134"/>
                <a:gd name="T87" fmla="*/ 46 h 129"/>
                <a:gd name="T88" fmla="*/ 92 w 134"/>
                <a:gd name="T89" fmla="*/ 38 h 129"/>
                <a:gd name="T90" fmla="*/ 92 w 134"/>
                <a:gd name="T91" fmla="*/ 3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4" h="129">
                  <a:moveTo>
                    <a:pt x="92" y="38"/>
                  </a:moveTo>
                  <a:lnTo>
                    <a:pt x="97" y="29"/>
                  </a:lnTo>
                  <a:lnTo>
                    <a:pt x="101" y="21"/>
                  </a:lnTo>
                  <a:lnTo>
                    <a:pt x="105" y="17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8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7" y="4"/>
                  </a:lnTo>
                  <a:lnTo>
                    <a:pt x="126" y="8"/>
                  </a:lnTo>
                  <a:lnTo>
                    <a:pt x="130" y="17"/>
                  </a:lnTo>
                  <a:lnTo>
                    <a:pt x="134" y="21"/>
                  </a:lnTo>
                  <a:lnTo>
                    <a:pt x="134" y="29"/>
                  </a:lnTo>
                  <a:lnTo>
                    <a:pt x="134" y="33"/>
                  </a:lnTo>
                  <a:lnTo>
                    <a:pt x="126" y="38"/>
                  </a:lnTo>
                  <a:lnTo>
                    <a:pt x="117" y="50"/>
                  </a:lnTo>
                  <a:lnTo>
                    <a:pt x="105" y="63"/>
                  </a:lnTo>
                  <a:lnTo>
                    <a:pt x="92" y="79"/>
                  </a:lnTo>
                  <a:lnTo>
                    <a:pt x="76" y="92"/>
                  </a:lnTo>
                  <a:lnTo>
                    <a:pt x="59" y="104"/>
                  </a:lnTo>
                  <a:lnTo>
                    <a:pt x="42" y="113"/>
                  </a:lnTo>
                  <a:lnTo>
                    <a:pt x="30" y="117"/>
                  </a:lnTo>
                  <a:lnTo>
                    <a:pt x="25" y="121"/>
                  </a:lnTo>
                  <a:lnTo>
                    <a:pt x="17" y="125"/>
                  </a:lnTo>
                  <a:lnTo>
                    <a:pt x="13" y="125"/>
                  </a:lnTo>
                  <a:lnTo>
                    <a:pt x="9" y="129"/>
                  </a:lnTo>
                  <a:lnTo>
                    <a:pt x="5" y="129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5" y="117"/>
                  </a:lnTo>
                  <a:lnTo>
                    <a:pt x="9" y="113"/>
                  </a:lnTo>
                  <a:lnTo>
                    <a:pt x="17" y="109"/>
                  </a:lnTo>
                  <a:lnTo>
                    <a:pt x="25" y="100"/>
                  </a:lnTo>
                  <a:lnTo>
                    <a:pt x="38" y="92"/>
                  </a:lnTo>
                  <a:lnTo>
                    <a:pt x="46" y="83"/>
                  </a:lnTo>
                  <a:lnTo>
                    <a:pt x="59" y="75"/>
                  </a:lnTo>
                  <a:lnTo>
                    <a:pt x="71" y="63"/>
                  </a:lnTo>
                  <a:lnTo>
                    <a:pt x="80" y="54"/>
                  </a:lnTo>
                  <a:lnTo>
                    <a:pt x="88" y="46"/>
                  </a:lnTo>
                  <a:lnTo>
                    <a:pt x="92" y="38"/>
                  </a:lnTo>
                  <a:lnTo>
                    <a:pt x="92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3">
              <a:extLst>
                <a:ext uri="{FF2B5EF4-FFF2-40B4-BE49-F238E27FC236}">
                  <a16:creationId xmlns:a16="http://schemas.microsoft.com/office/drawing/2014/main" id="{D8B513CD-0379-46AC-BD54-A5714AD46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028" y="-1548135"/>
              <a:ext cx="463765" cy="429154"/>
            </a:xfrm>
            <a:custGeom>
              <a:avLst/>
              <a:gdLst>
                <a:gd name="T0" fmla="*/ 41 w 67"/>
                <a:gd name="T1" fmla="*/ 12 h 62"/>
                <a:gd name="T2" fmla="*/ 54 w 67"/>
                <a:gd name="T3" fmla="*/ 21 h 62"/>
                <a:gd name="T4" fmla="*/ 58 w 67"/>
                <a:gd name="T5" fmla="*/ 25 h 62"/>
                <a:gd name="T6" fmla="*/ 62 w 67"/>
                <a:gd name="T7" fmla="*/ 29 h 62"/>
                <a:gd name="T8" fmla="*/ 67 w 67"/>
                <a:gd name="T9" fmla="*/ 37 h 62"/>
                <a:gd name="T10" fmla="*/ 67 w 67"/>
                <a:gd name="T11" fmla="*/ 50 h 62"/>
                <a:gd name="T12" fmla="*/ 67 w 67"/>
                <a:gd name="T13" fmla="*/ 54 h 62"/>
                <a:gd name="T14" fmla="*/ 67 w 67"/>
                <a:gd name="T15" fmla="*/ 58 h 62"/>
                <a:gd name="T16" fmla="*/ 62 w 67"/>
                <a:gd name="T17" fmla="*/ 62 h 62"/>
                <a:gd name="T18" fmla="*/ 58 w 67"/>
                <a:gd name="T19" fmla="*/ 62 h 62"/>
                <a:gd name="T20" fmla="*/ 54 w 67"/>
                <a:gd name="T21" fmla="*/ 62 h 62"/>
                <a:gd name="T22" fmla="*/ 46 w 67"/>
                <a:gd name="T23" fmla="*/ 58 h 62"/>
                <a:gd name="T24" fmla="*/ 37 w 67"/>
                <a:gd name="T25" fmla="*/ 50 h 62"/>
                <a:gd name="T26" fmla="*/ 25 w 67"/>
                <a:gd name="T27" fmla="*/ 37 h 62"/>
                <a:gd name="T28" fmla="*/ 12 w 67"/>
                <a:gd name="T29" fmla="*/ 25 h 62"/>
                <a:gd name="T30" fmla="*/ 4 w 67"/>
                <a:gd name="T31" fmla="*/ 16 h 62"/>
                <a:gd name="T32" fmla="*/ 0 w 67"/>
                <a:gd name="T33" fmla="*/ 8 h 62"/>
                <a:gd name="T34" fmla="*/ 0 w 67"/>
                <a:gd name="T35" fmla="*/ 4 h 62"/>
                <a:gd name="T36" fmla="*/ 0 w 67"/>
                <a:gd name="T37" fmla="*/ 4 h 62"/>
                <a:gd name="T38" fmla="*/ 4 w 67"/>
                <a:gd name="T39" fmla="*/ 0 h 62"/>
                <a:gd name="T40" fmla="*/ 8 w 67"/>
                <a:gd name="T41" fmla="*/ 0 h 62"/>
                <a:gd name="T42" fmla="*/ 16 w 67"/>
                <a:gd name="T43" fmla="*/ 0 h 62"/>
                <a:gd name="T44" fmla="*/ 29 w 67"/>
                <a:gd name="T45" fmla="*/ 8 h 62"/>
                <a:gd name="T46" fmla="*/ 37 w 67"/>
                <a:gd name="T47" fmla="*/ 8 h 62"/>
                <a:gd name="T48" fmla="*/ 41 w 67"/>
                <a:gd name="T49" fmla="*/ 12 h 62"/>
                <a:gd name="T50" fmla="*/ 41 w 67"/>
                <a:gd name="T51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2">
                  <a:moveTo>
                    <a:pt x="41" y="12"/>
                  </a:moveTo>
                  <a:lnTo>
                    <a:pt x="54" y="21"/>
                  </a:lnTo>
                  <a:lnTo>
                    <a:pt x="58" y="25"/>
                  </a:lnTo>
                  <a:lnTo>
                    <a:pt x="62" y="29"/>
                  </a:lnTo>
                  <a:lnTo>
                    <a:pt x="67" y="37"/>
                  </a:lnTo>
                  <a:lnTo>
                    <a:pt x="67" y="50"/>
                  </a:lnTo>
                  <a:lnTo>
                    <a:pt x="67" y="54"/>
                  </a:lnTo>
                  <a:lnTo>
                    <a:pt x="67" y="58"/>
                  </a:lnTo>
                  <a:lnTo>
                    <a:pt x="62" y="62"/>
                  </a:lnTo>
                  <a:lnTo>
                    <a:pt x="58" y="62"/>
                  </a:lnTo>
                  <a:lnTo>
                    <a:pt x="54" y="62"/>
                  </a:lnTo>
                  <a:lnTo>
                    <a:pt x="46" y="58"/>
                  </a:lnTo>
                  <a:lnTo>
                    <a:pt x="37" y="50"/>
                  </a:lnTo>
                  <a:lnTo>
                    <a:pt x="25" y="37"/>
                  </a:lnTo>
                  <a:lnTo>
                    <a:pt x="12" y="25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37" y="8"/>
                  </a:lnTo>
                  <a:lnTo>
                    <a:pt x="41" y="12"/>
                  </a:lnTo>
                  <a:lnTo>
                    <a:pt x="41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4">
              <a:extLst>
                <a:ext uri="{FF2B5EF4-FFF2-40B4-BE49-F238E27FC236}">
                  <a16:creationId xmlns:a16="http://schemas.microsoft.com/office/drawing/2014/main" id="{BF0452A6-A114-426C-A73E-A6CABE791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543" y="-2593331"/>
              <a:ext cx="235343" cy="955214"/>
            </a:xfrm>
            <a:custGeom>
              <a:avLst/>
              <a:gdLst>
                <a:gd name="T0" fmla="*/ 0 w 34"/>
                <a:gd name="T1" fmla="*/ 17 h 138"/>
                <a:gd name="T2" fmla="*/ 0 w 34"/>
                <a:gd name="T3" fmla="*/ 9 h 138"/>
                <a:gd name="T4" fmla="*/ 0 w 34"/>
                <a:gd name="T5" fmla="*/ 9 h 138"/>
                <a:gd name="T6" fmla="*/ 0 w 34"/>
                <a:gd name="T7" fmla="*/ 5 h 138"/>
                <a:gd name="T8" fmla="*/ 4 w 34"/>
                <a:gd name="T9" fmla="*/ 0 h 138"/>
                <a:gd name="T10" fmla="*/ 9 w 34"/>
                <a:gd name="T11" fmla="*/ 0 h 138"/>
                <a:gd name="T12" fmla="*/ 13 w 34"/>
                <a:gd name="T13" fmla="*/ 5 h 138"/>
                <a:gd name="T14" fmla="*/ 21 w 34"/>
                <a:gd name="T15" fmla="*/ 5 h 138"/>
                <a:gd name="T16" fmla="*/ 25 w 34"/>
                <a:gd name="T17" fmla="*/ 9 h 138"/>
                <a:gd name="T18" fmla="*/ 30 w 34"/>
                <a:gd name="T19" fmla="*/ 13 h 138"/>
                <a:gd name="T20" fmla="*/ 34 w 34"/>
                <a:gd name="T21" fmla="*/ 13 h 138"/>
                <a:gd name="T22" fmla="*/ 34 w 34"/>
                <a:gd name="T23" fmla="*/ 17 h 138"/>
                <a:gd name="T24" fmla="*/ 34 w 34"/>
                <a:gd name="T25" fmla="*/ 21 h 138"/>
                <a:gd name="T26" fmla="*/ 34 w 34"/>
                <a:gd name="T27" fmla="*/ 25 h 138"/>
                <a:gd name="T28" fmla="*/ 34 w 34"/>
                <a:gd name="T29" fmla="*/ 34 h 138"/>
                <a:gd name="T30" fmla="*/ 34 w 34"/>
                <a:gd name="T31" fmla="*/ 42 h 138"/>
                <a:gd name="T32" fmla="*/ 34 w 34"/>
                <a:gd name="T33" fmla="*/ 50 h 138"/>
                <a:gd name="T34" fmla="*/ 30 w 34"/>
                <a:gd name="T35" fmla="*/ 63 h 138"/>
                <a:gd name="T36" fmla="*/ 30 w 34"/>
                <a:gd name="T37" fmla="*/ 76 h 138"/>
                <a:gd name="T38" fmla="*/ 30 w 34"/>
                <a:gd name="T39" fmla="*/ 92 h 138"/>
                <a:gd name="T40" fmla="*/ 30 w 34"/>
                <a:gd name="T41" fmla="*/ 109 h 138"/>
                <a:gd name="T42" fmla="*/ 30 w 34"/>
                <a:gd name="T43" fmla="*/ 122 h 138"/>
                <a:gd name="T44" fmla="*/ 25 w 34"/>
                <a:gd name="T45" fmla="*/ 130 h 138"/>
                <a:gd name="T46" fmla="*/ 25 w 34"/>
                <a:gd name="T47" fmla="*/ 138 h 138"/>
                <a:gd name="T48" fmla="*/ 21 w 34"/>
                <a:gd name="T49" fmla="*/ 138 h 138"/>
                <a:gd name="T50" fmla="*/ 17 w 34"/>
                <a:gd name="T51" fmla="*/ 138 h 138"/>
                <a:gd name="T52" fmla="*/ 13 w 34"/>
                <a:gd name="T53" fmla="*/ 138 h 138"/>
                <a:gd name="T54" fmla="*/ 13 w 34"/>
                <a:gd name="T55" fmla="*/ 134 h 138"/>
                <a:gd name="T56" fmla="*/ 9 w 34"/>
                <a:gd name="T57" fmla="*/ 126 h 138"/>
                <a:gd name="T58" fmla="*/ 9 w 34"/>
                <a:gd name="T59" fmla="*/ 117 h 138"/>
                <a:gd name="T60" fmla="*/ 4 w 34"/>
                <a:gd name="T61" fmla="*/ 105 h 138"/>
                <a:gd name="T62" fmla="*/ 4 w 34"/>
                <a:gd name="T63" fmla="*/ 92 h 138"/>
                <a:gd name="T64" fmla="*/ 9 w 34"/>
                <a:gd name="T65" fmla="*/ 80 h 138"/>
                <a:gd name="T66" fmla="*/ 9 w 34"/>
                <a:gd name="T67" fmla="*/ 67 h 138"/>
                <a:gd name="T68" fmla="*/ 9 w 34"/>
                <a:gd name="T69" fmla="*/ 55 h 138"/>
                <a:gd name="T70" fmla="*/ 4 w 34"/>
                <a:gd name="T71" fmla="*/ 46 h 138"/>
                <a:gd name="T72" fmla="*/ 4 w 34"/>
                <a:gd name="T73" fmla="*/ 34 h 138"/>
                <a:gd name="T74" fmla="*/ 4 w 34"/>
                <a:gd name="T75" fmla="*/ 25 h 138"/>
                <a:gd name="T76" fmla="*/ 0 w 34"/>
                <a:gd name="T77" fmla="*/ 21 h 138"/>
                <a:gd name="T78" fmla="*/ 0 w 34"/>
                <a:gd name="T79" fmla="*/ 17 h 138"/>
                <a:gd name="T80" fmla="*/ 0 w 34"/>
                <a:gd name="T81" fmla="*/ 1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138">
                  <a:moveTo>
                    <a:pt x="0" y="17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5"/>
                  </a:lnTo>
                  <a:lnTo>
                    <a:pt x="21" y="5"/>
                  </a:lnTo>
                  <a:lnTo>
                    <a:pt x="25" y="9"/>
                  </a:lnTo>
                  <a:lnTo>
                    <a:pt x="30" y="13"/>
                  </a:lnTo>
                  <a:lnTo>
                    <a:pt x="34" y="13"/>
                  </a:lnTo>
                  <a:lnTo>
                    <a:pt x="34" y="17"/>
                  </a:lnTo>
                  <a:lnTo>
                    <a:pt x="34" y="21"/>
                  </a:lnTo>
                  <a:lnTo>
                    <a:pt x="34" y="25"/>
                  </a:lnTo>
                  <a:lnTo>
                    <a:pt x="34" y="34"/>
                  </a:lnTo>
                  <a:lnTo>
                    <a:pt x="34" y="42"/>
                  </a:lnTo>
                  <a:lnTo>
                    <a:pt x="34" y="50"/>
                  </a:lnTo>
                  <a:lnTo>
                    <a:pt x="30" y="63"/>
                  </a:lnTo>
                  <a:lnTo>
                    <a:pt x="30" y="76"/>
                  </a:lnTo>
                  <a:lnTo>
                    <a:pt x="30" y="92"/>
                  </a:lnTo>
                  <a:lnTo>
                    <a:pt x="30" y="109"/>
                  </a:lnTo>
                  <a:lnTo>
                    <a:pt x="30" y="122"/>
                  </a:lnTo>
                  <a:lnTo>
                    <a:pt x="25" y="130"/>
                  </a:lnTo>
                  <a:lnTo>
                    <a:pt x="25" y="138"/>
                  </a:lnTo>
                  <a:lnTo>
                    <a:pt x="21" y="138"/>
                  </a:lnTo>
                  <a:lnTo>
                    <a:pt x="17" y="138"/>
                  </a:lnTo>
                  <a:lnTo>
                    <a:pt x="13" y="138"/>
                  </a:lnTo>
                  <a:lnTo>
                    <a:pt x="13" y="134"/>
                  </a:lnTo>
                  <a:lnTo>
                    <a:pt x="9" y="126"/>
                  </a:lnTo>
                  <a:lnTo>
                    <a:pt x="9" y="117"/>
                  </a:lnTo>
                  <a:lnTo>
                    <a:pt x="4" y="105"/>
                  </a:lnTo>
                  <a:lnTo>
                    <a:pt x="4" y="92"/>
                  </a:lnTo>
                  <a:lnTo>
                    <a:pt x="9" y="80"/>
                  </a:lnTo>
                  <a:lnTo>
                    <a:pt x="9" y="67"/>
                  </a:lnTo>
                  <a:lnTo>
                    <a:pt x="9" y="55"/>
                  </a:lnTo>
                  <a:lnTo>
                    <a:pt x="4" y="46"/>
                  </a:lnTo>
                  <a:lnTo>
                    <a:pt x="4" y="34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5">
              <a:extLst>
                <a:ext uri="{FF2B5EF4-FFF2-40B4-BE49-F238E27FC236}">
                  <a16:creationId xmlns:a16="http://schemas.microsoft.com/office/drawing/2014/main" id="{A0D9F291-1B49-4A4D-BB4A-E76690C5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685" y="-3084783"/>
              <a:ext cx="408391" cy="346092"/>
            </a:xfrm>
            <a:custGeom>
              <a:avLst/>
              <a:gdLst>
                <a:gd name="T0" fmla="*/ 55 w 59"/>
                <a:gd name="T1" fmla="*/ 17 h 50"/>
                <a:gd name="T2" fmla="*/ 59 w 59"/>
                <a:gd name="T3" fmla="*/ 21 h 50"/>
                <a:gd name="T4" fmla="*/ 59 w 59"/>
                <a:gd name="T5" fmla="*/ 30 h 50"/>
                <a:gd name="T6" fmla="*/ 59 w 59"/>
                <a:gd name="T7" fmla="*/ 38 h 50"/>
                <a:gd name="T8" fmla="*/ 59 w 59"/>
                <a:gd name="T9" fmla="*/ 38 h 50"/>
                <a:gd name="T10" fmla="*/ 59 w 59"/>
                <a:gd name="T11" fmla="*/ 42 h 50"/>
                <a:gd name="T12" fmla="*/ 55 w 59"/>
                <a:gd name="T13" fmla="*/ 46 h 50"/>
                <a:gd name="T14" fmla="*/ 55 w 59"/>
                <a:gd name="T15" fmla="*/ 46 h 50"/>
                <a:gd name="T16" fmla="*/ 50 w 59"/>
                <a:gd name="T17" fmla="*/ 50 h 50"/>
                <a:gd name="T18" fmla="*/ 46 w 59"/>
                <a:gd name="T19" fmla="*/ 46 h 50"/>
                <a:gd name="T20" fmla="*/ 42 w 59"/>
                <a:gd name="T21" fmla="*/ 46 h 50"/>
                <a:gd name="T22" fmla="*/ 34 w 59"/>
                <a:gd name="T23" fmla="*/ 42 h 50"/>
                <a:gd name="T24" fmla="*/ 29 w 59"/>
                <a:gd name="T25" fmla="*/ 38 h 50"/>
                <a:gd name="T26" fmla="*/ 21 w 59"/>
                <a:gd name="T27" fmla="*/ 34 h 50"/>
                <a:gd name="T28" fmla="*/ 17 w 59"/>
                <a:gd name="T29" fmla="*/ 25 h 50"/>
                <a:gd name="T30" fmla="*/ 13 w 59"/>
                <a:gd name="T31" fmla="*/ 25 h 50"/>
                <a:gd name="T32" fmla="*/ 9 w 59"/>
                <a:gd name="T33" fmla="*/ 21 h 50"/>
                <a:gd name="T34" fmla="*/ 4 w 59"/>
                <a:gd name="T35" fmla="*/ 17 h 50"/>
                <a:gd name="T36" fmla="*/ 4 w 59"/>
                <a:gd name="T37" fmla="*/ 17 h 50"/>
                <a:gd name="T38" fmla="*/ 4 w 59"/>
                <a:gd name="T39" fmla="*/ 13 h 50"/>
                <a:gd name="T40" fmla="*/ 0 w 59"/>
                <a:gd name="T41" fmla="*/ 9 h 50"/>
                <a:gd name="T42" fmla="*/ 4 w 59"/>
                <a:gd name="T43" fmla="*/ 9 h 50"/>
                <a:gd name="T44" fmla="*/ 4 w 59"/>
                <a:gd name="T45" fmla="*/ 5 h 50"/>
                <a:gd name="T46" fmla="*/ 9 w 59"/>
                <a:gd name="T47" fmla="*/ 5 h 50"/>
                <a:gd name="T48" fmla="*/ 13 w 59"/>
                <a:gd name="T49" fmla="*/ 0 h 50"/>
                <a:gd name="T50" fmla="*/ 17 w 59"/>
                <a:gd name="T51" fmla="*/ 0 h 50"/>
                <a:gd name="T52" fmla="*/ 21 w 59"/>
                <a:gd name="T53" fmla="*/ 0 h 50"/>
                <a:gd name="T54" fmla="*/ 25 w 59"/>
                <a:gd name="T55" fmla="*/ 0 h 50"/>
                <a:gd name="T56" fmla="*/ 29 w 59"/>
                <a:gd name="T57" fmla="*/ 5 h 50"/>
                <a:gd name="T58" fmla="*/ 34 w 59"/>
                <a:gd name="T59" fmla="*/ 5 h 50"/>
                <a:gd name="T60" fmla="*/ 46 w 59"/>
                <a:gd name="T61" fmla="*/ 9 h 50"/>
                <a:gd name="T62" fmla="*/ 50 w 59"/>
                <a:gd name="T63" fmla="*/ 13 h 50"/>
                <a:gd name="T64" fmla="*/ 55 w 59"/>
                <a:gd name="T65" fmla="*/ 17 h 50"/>
                <a:gd name="T66" fmla="*/ 55 w 59"/>
                <a:gd name="T67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0">
                  <a:moveTo>
                    <a:pt x="55" y="17"/>
                  </a:moveTo>
                  <a:lnTo>
                    <a:pt x="59" y="21"/>
                  </a:lnTo>
                  <a:lnTo>
                    <a:pt x="59" y="30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42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42" y="46"/>
                  </a:lnTo>
                  <a:lnTo>
                    <a:pt x="34" y="42"/>
                  </a:lnTo>
                  <a:lnTo>
                    <a:pt x="29" y="38"/>
                  </a:lnTo>
                  <a:lnTo>
                    <a:pt x="21" y="34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9" y="5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5"/>
                  </a:lnTo>
                  <a:lnTo>
                    <a:pt x="34" y="5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5" y="17"/>
                  </a:lnTo>
                  <a:lnTo>
                    <a:pt x="55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6">
              <a:extLst>
                <a:ext uri="{FF2B5EF4-FFF2-40B4-BE49-F238E27FC236}">
                  <a16:creationId xmlns:a16="http://schemas.microsoft.com/office/drawing/2014/main" id="{5403B585-F24A-4AC2-BF48-7C2874D69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564" y="-2385676"/>
              <a:ext cx="1128262" cy="1065963"/>
            </a:xfrm>
            <a:custGeom>
              <a:avLst/>
              <a:gdLst>
                <a:gd name="T0" fmla="*/ 30 w 163"/>
                <a:gd name="T1" fmla="*/ 125 h 154"/>
                <a:gd name="T2" fmla="*/ 63 w 163"/>
                <a:gd name="T3" fmla="*/ 100 h 154"/>
                <a:gd name="T4" fmla="*/ 76 w 163"/>
                <a:gd name="T5" fmla="*/ 87 h 154"/>
                <a:gd name="T6" fmla="*/ 92 w 163"/>
                <a:gd name="T7" fmla="*/ 75 h 154"/>
                <a:gd name="T8" fmla="*/ 105 w 163"/>
                <a:gd name="T9" fmla="*/ 62 h 154"/>
                <a:gd name="T10" fmla="*/ 113 w 163"/>
                <a:gd name="T11" fmla="*/ 50 h 154"/>
                <a:gd name="T12" fmla="*/ 122 w 163"/>
                <a:gd name="T13" fmla="*/ 41 h 154"/>
                <a:gd name="T14" fmla="*/ 126 w 163"/>
                <a:gd name="T15" fmla="*/ 29 h 154"/>
                <a:gd name="T16" fmla="*/ 130 w 163"/>
                <a:gd name="T17" fmla="*/ 25 h 154"/>
                <a:gd name="T18" fmla="*/ 130 w 163"/>
                <a:gd name="T19" fmla="*/ 20 h 154"/>
                <a:gd name="T20" fmla="*/ 130 w 163"/>
                <a:gd name="T21" fmla="*/ 16 h 154"/>
                <a:gd name="T22" fmla="*/ 130 w 163"/>
                <a:gd name="T23" fmla="*/ 12 h 154"/>
                <a:gd name="T24" fmla="*/ 130 w 163"/>
                <a:gd name="T25" fmla="*/ 8 h 154"/>
                <a:gd name="T26" fmla="*/ 130 w 163"/>
                <a:gd name="T27" fmla="*/ 4 h 154"/>
                <a:gd name="T28" fmla="*/ 134 w 163"/>
                <a:gd name="T29" fmla="*/ 4 h 154"/>
                <a:gd name="T30" fmla="*/ 134 w 163"/>
                <a:gd name="T31" fmla="*/ 0 h 154"/>
                <a:gd name="T32" fmla="*/ 138 w 163"/>
                <a:gd name="T33" fmla="*/ 0 h 154"/>
                <a:gd name="T34" fmla="*/ 143 w 163"/>
                <a:gd name="T35" fmla="*/ 0 h 154"/>
                <a:gd name="T36" fmla="*/ 147 w 163"/>
                <a:gd name="T37" fmla="*/ 0 h 154"/>
                <a:gd name="T38" fmla="*/ 155 w 163"/>
                <a:gd name="T39" fmla="*/ 4 h 154"/>
                <a:gd name="T40" fmla="*/ 159 w 163"/>
                <a:gd name="T41" fmla="*/ 12 h 154"/>
                <a:gd name="T42" fmla="*/ 163 w 163"/>
                <a:gd name="T43" fmla="*/ 16 h 154"/>
                <a:gd name="T44" fmla="*/ 163 w 163"/>
                <a:gd name="T45" fmla="*/ 20 h 154"/>
                <a:gd name="T46" fmla="*/ 163 w 163"/>
                <a:gd name="T47" fmla="*/ 25 h 154"/>
                <a:gd name="T48" fmla="*/ 163 w 163"/>
                <a:gd name="T49" fmla="*/ 29 h 154"/>
                <a:gd name="T50" fmla="*/ 163 w 163"/>
                <a:gd name="T51" fmla="*/ 33 h 154"/>
                <a:gd name="T52" fmla="*/ 159 w 163"/>
                <a:gd name="T53" fmla="*/ 37 h 154"/>
                <a:gd name="T54" fmla="*/ 155 w 163"/>
                <a:gd name="T55" fmla="*/ 46 h 154"/>
                <a:gd name="T56" fmla="*/ 147 w 163"/>
                <a:gd name="T57" fmla="*/ 54 h 154"/>
                <a:gd name="T58" fmla="*/ 138 w 163"/>
                <a:gd name="T59" fmla="*/ 62 h 154"/>
                <a:gd name="T60" fmla="*/ 126 w 163"/>
                <a:gd name="T61" fmla="*/ 75 h 154"/>
                <a:gd name="T62" fmla="*/ 113 w 163"/>
                <a:gd name="T63" fmla="*/ 92 h 154"/>
                <a:gd name="T64" fmla="*/ 97 w 163"/>
                <a:gd name="T65" fmla="*/ 104 h 154"/>
                <a:gd name="T66" fmla="*/ 80 w 163"/>
                <a:gd name="T67" fmla="*/ 117 h 154"/>
                <a:gd name="T68" fmla="*/ 63 w 163"/>
                <a:gd name="T69" fmla="*/ 129 h 154"/>
                <a:gd name="T70" fmla="*/ 42 w 163"/>
                <a:gd name="T71" fmla="*/ 137 h 154"/>
                <a:gd name="T72" fmla="*/ 34 w 163"/>
                <a:gd name="T73" fmla="*/ 146 h 154"/>
                <a:gd name="T74" fmla="*/ 25 w 163"/>
                <a:gd name="T75" fmla="*/ 150 h 154"/>
                <a:gd name="T76" fmla="*/ 17 w 163"/>
                <a:gd name="T77" fmla="*/ 150 h 154"/>
                <a:gd name="T78" fmla="*/ 13 w 163"/>
                <a:gd name="T79" fmla="*/ 154 h 154"/>
                <a:gd name="T80" fmla="*/ 9 w 163"/>
                <a:gd name="T81" fmla="*/ 154 h 154"/>
                <a:gd name="T82" fmla="*/ 5 w 163"/>
                <a:gd name="T83" fmla="*/ 154 h 154"/>
                <a:gd name="T84" fmla="*/ 0 w 163"/>
                <a:gd name="T85" fmla="*/ 154 h 154"/>
                <a:gd name="T86" fmla="*/ 0 w 163"/>
                <a:gd name="T87" fmla="*/ 154 h 154"/>
                <a:gd name="T88" fmla="*/ 0 w 163"/>
                <a:gd name="T89" fmla="*/ 150 h 154"/>
                <a:gd name="T90" fmla="*/ 0 w 163"/>
                <a:gd name="T91" fmla="*/ 150 h 154"/>
                <a:gd name="T92" fmla="*/ 5 w 163"/>
                <a:gd name="T93" fmla="*/ 146 h 154"/>
                <a:gd name="T94" fmla="*/ 9 w 163"/>
                <a:gd name="T95" fmla="*/ 142 h 154"/>
                <a:gd name="T96" fmla="*/ 13 w 163"/>
                <a:gd name="T97" fmla="*/ 137 h 154"/>
                <a:gd name="T98" fmla="*/ 17 w 163"/>
                <a:gd name="T99" fmla="*/ 133 h 154"/>
                <a:gd name="T100" fmla="*/ 21 w 163"/>
                <a:gd name="T101" fmla="*/ 129 h 154"/>
                <a:gd name="T102" fmla="*/ 30 w 163"/>
                <a:gd name="T103" fmla="*/ 125 h 154"/>
                <a:gd name="T104" fmla="*/ 30 w 163"/>
                <a:gd name="T105" fmla="*/ 12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54">
                  <a:moveTo>
                    <a:pt x="30" y="125"/>
                  </a:moveTo>
                  <a:lnTo>
                    <a:pt x="63" y="100"/>
                  </a:lnTo>
                  <a:lnTo>
                    <a:pt x="76" y="87"/>
                  </a:lnTo>
                  <a:lnTo>
                    <a:pt x="92" y="75"/>
                  </a:lnTo>
                  <a:lnTo>
                    <a:pt x="105" y="62"/>
                  </a:lnTo>
                  <a:lnTo>
                    <a:pt x="113" y="50"/>
                  </a:lnTo>
                  <a:lnTo>
                    <a:pt x="122" y="41"/>
                  </a:lnTo>
                  <a:lnTo>
                    <a:pt x="126" y="29"/>
                  </a:lnTo>
                  <a:lnTo>
                    <a:pt x="130" y="25"/>
                  </a:lnTo>
                  <a:lnTo>
                    <a:pt x="130" y="20"/>
                  </a:lnTo>
                  <a:lnTo>
                    <a:pt x="130" y="16"/>
                  </a:lnTo>
                  <a:lnTo>
                    <a:pt x="130" y="12"/>
                  </a:lnTo>
                  <a:lnTo>
                    <a:pt x="130" y="8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5" y="4"/>
                  </a:lnTo>
                  <a:lnTo>
                    <a:pt x="159" y="12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3"/>
                  </a:lnTo>
                  <a:lnTo>
                    <a:pt x="159" y="37"/>
                  </a:lnTo>
                  <a:lnTo>
                    <a:pt x="155" y="46"/>
                  </a:lnTo>
                  <a:lnTo>
                    <a:pt x="147" y="54"/>
                  </a:lnTo>
                  <a:lnTo>
                    <a:pt x="138" y="62"/>
                  </a:lnTo>
                  <a:lnTo>
                    <a:pt x="126" y="75"/>
                  </a:lnTo>
                  <a:lnTo>
                    <a:pt x="113" y="92"/>
                  </a:lnTo>
                  <a:lnTo>
                    <a:pt x="97" y="104"/>
                  </a:lnTo>
                  <a:lnTo>
                    <a:pt x="80" y="117"/>
                  </a:lnTo>
                  <a:lnTo>
                    <a:pt x="63" y="129"/>
                  </a:lnTo>
                  <a:lnTo>
                    <a:pt x="42" y="137"/>
                  </a:lnTo>
                  <a:lnTo>
                    <a:pt x="34" y="146"/>
                  </a:lnTo>
                  <a:lnTo>
                    <a:pt x="25" y="150"/>
                  </a:lnTo>
                  <a:lnTo>
                    <a:pt x="17" y="150"/>
                  </a:lnTo>
                  <a:lnTo>
                    <a:pt x="13" y="154"/>
                  </a:lnTo>
                  <a:lnTo>
                    <a:pt x="9" y="154"/>
                  </a:lnTo>
                  <a:lnTo>
                    <a:pt x="5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5" y="146"/>
                  </a:lnTo>
                  <a:lnTo>
                    <a:pt x="9" y="142"/>
                  </a:lnTo>
                  <a:lnTo>
                    <a:pt x="13" y="137"/>
                  </a:lnTo>
                  <a:lnTo>
                    <a:pt x="17" y="133"/>
                  </a:lnTo>
                  <a:lnTo>
                    <a:pt x="21" y="129"/>
                  </a:lnTo>
                  <a:lnTo>
                    <a:pt x="30" y="125"/>
                  </a:lnTo>
                  <a:lnTo>
                    <a:pt x="30" y="1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7">
              <a:extLst>
                <a:ext uri="{FF2B5EF4-FFF2-40B4-BE49-F238E27FC236}">
                  <a16:creationId xmlns:a16="http://schemas.microsoft.com/office/drawing/2014/main" id="{1DAB6818-1427-4FE4-AECA-B84D3A849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6899" y="-3167846"/>
              <a:ext cx="491453" cy="2284207"/>
            </a:xfrm>
            <a:custGeom>
              <a:avLst/>
              <a:gdLst>
                <a:gd name="T0" fmla="*/ 29 w 71"/>
                <a:gd name="T1" fmla="*/ 309 h 330"/>
                <a:gd name="T2" fmla="*/ 21 w 71"/>
                <a:gd name="T3" fmla="*/ 296 h 330"/>
                <a:gd name="T4" fmla="*/ 9 w 71"/>
                <a:gd name="T5" fmla="*/ 280 h 330"/>
                <a:gd name="T6" fmla="*/ 0 w 71"/>
                <a:gd name="T7" fmla="*/ 271 h 330"/>
                <a:gd name="T8" fmla="*/ 4 w 71"/>
                <a:gd name="T9" fmla="*/ 267 h 330"/>
                <a:gd name="T10" fmla="*/ 13 w 71"/>
                <a:gd name="T11" fmla="*/ 267 h 330"/>
                <a:gd name="T12" fmla="*/ 29 w 71"/>
                <a:gd name="T13" fmla="*/ 271 h 330"/>
                <a:gd name="T14" fmla="*/ 38 w 71"/>
                <a:gd name="T15" fmla="*/ 271 h 330"/>
                <a:gd name="T16" fmla="*/ 42 w 71"/>
                <a:gd name="T17" fmla="*/ 271 h 330"/>
                <a:gd name="T18" fmla="*/ 42 w 71"/>
                <a:gd name="T19" fmla="*/ 259 h 330"/>
                <a:gd name="T20" fmla="*/ 42 w 71"/>
                <a:gd name="T21" fmla="*/ 234 h 330"/>
                <a:gd name="T22" fmla="*/ 42 w 71"/>
                <a:gd name="T23" fmla="*/ 200 h 330"/>
                <a:gd name="T24" fmla="*/ 42 w 71"/>
                <a:gd name="T25" fmla="*/ 154 h 330"/>
                <a:gd name="T26" fmla="*/ 42 w 71"/>
                <a:gd name="T27" fmla="*/ 117 h 330"/>
                <a:gd name="T28" fmla="*/ 42 w 71"/>
                <a:gd name="T29" fmla="*/ 88 h 330"/>
                <a:gd name="T30" fmla="*/ 42 w 71"/>
                <a:gd name="T31" fmla="*/ 62 h 330"/>
                <a:gd name="T32" fmla="*/ 38 w 71"/>
                <a:gd name="T33" fmla="*/ 37 h 330"/>
                <a:gd name="T34" fmla="*/ 34 w 71"/>
                <a:gd name="T35" fmla="*/ 21 h 330"/>
                <a:gd name="T36" fmla="*/ 29 w 71"/>
                <a:gd name="T37" fmla="*/ 12 h 330"/>
                <a:gd name="T38" fmla="*/ 25 w 71"/>
                <a:gd name="T39" fmla="*/ 4 h 330"/>
                <a:gd name="T40" fmla="*/ 29 w 71"/>
                <a:gd name="T41" fmla="*/ 0 h 330"/>
                <a:gd name="T42" fmla="*/ 34 w 71"/>
                <a:gd name="T43" fmla="*/ 0 h 330"/>
                <a:gd name="T44" fmla="*/ 55 w 71"/>
                <a:gd name="T45" fmla="*/ 4 h 330"/>
                <a:gd name="T46" fmla="*/ 67 w 71"/>
                <a:gd name="T47" fmla="*/ 17 h 330"/>
                <a:gd name="T48" fmla="*/ 71 w 71"/>
                <a:gd name="T49" fmla="*/ 25 h 330"/>
                <a:gd name="T50" fmla="*/ 67 w 71"/>
                <a:gd name="T51" fmla="*/ 37 h 330"/>
                <a:gd name="T52" fmla="*/ 67 w 71"/>
                <a:gd name="T53" fmla="*/ 50 h 330"/>
                <a:gd name="T54" fmla="*/ 67 w 71"/>
                <a:gd name="T55" fmla="*/ 62 h 330"/>
                <a:gd name="T56" fmla="*/ 67 w 71"/>
                <a:gd name="T57" fmla="*/ 83 h 330"/>
                <a:gd name="T58" fmla="*/ 67 w 71"/>
                <a:gd name="T59" fmla="*/ 108 h 330"/>
                <a:gd name="T60" fmla="*/ 67 w 71"/>
                <a:gd name="T61" fmla="*/ 146 h 330"/>
                <a:gd name="T62" fmla="*/ 67 w 71"/>
                <a:gd name="T63" fmla="*/ 188 h 330"/>
                <a:gd name="T64" fmla="*/ 67 w 71"/>
                <a:gd name="T65" fmla="*/ 221 h 330"/>
                <a:gd name="T66" fmla="*/ 71 w 71"/>
                <a:gd name="T67" fmla="*/ 250 h 330"/>
                <a:gd name="T68" fmla="*/ 67 w 71"/>
                <a:gd name="T69" fmla="*/ 271 h 330"/>
                <a:gd name="T70" fmla="*/ 67 w 71"/>
                <a:gd name="T71" fmla="*/ 292 h 330"/>
                <a:gd name="T72" fmla="*/ 63 w 71"/>
                <a:gd name="T73" fmla="*/ 313 h 330"/>
                <a:gd name="T74" fmla="*/ 55 w 71"/>
                <a:gd name="T75" fmla="*/ 326 h 330"/>
                <a:gd name="T76" fmla="*/ 46 w 71"/>
                <a:gd name="T77" fmla="*/ 330 h 330"/>
                <a:gd name="T78" fmla="*/ 38 w 71"/>
                <a:gd name="T79" fmla="*/ 330 h 330"/>
                <a:gd name="T80" fmla="*/ 34 w 71"/>
                <a:gd name="T81" fmla="*/ 321 h 330"/>
                <a:gd name="T82" fmla="*/ 34 w 71"/>
                <a:gd name="T83" fmla="*/ 31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" h="330">
                  <a:moveTo>
                    <a:pt x="34" y="317"/>
                  </a:moveTo>
                  <a:lnTo>
                    <a:pt x="29" y="309"/>
                  </a:lnTo>
                  <a:lnTo>
                    <a:pt x="25" y="305"/>
                  </a:lnTo>
                  <a:lnTo>
                    <a:pt x="21" y="296"/>
                  </a:lnTo>
                  <a:lnTo>
                    <a:pt x="17" y="288"/>
                  </a:lnTo>
                  <a:lnTo>
                    <a:pt x="9" y="280"/>
                  </a:lnTo>
                  <a:lnTo>
                    <a:pt x="4" y="276"/>
                  </a:lnTo>
                  <a:lnTo>
                    <a:pt x="0" y="271"/>
                  </a:lnTo>
                  <a:lnTo>
                    <a:pt x="0" y="267"/>
                  </a:lnTo>
                  <a:lnTo>
                    <a:pt x="4" y="267"/>
                  </a:lnTo>
                  <a:lnTo>
                    <a:pt x="9" y="267"/>
                  </a:lnTo>
                  <a:lnTo>
                    <a:pt x="13" y="267"/>
                  </a:lnTo>
                  <a:lnTo>
                    <a:pt x="21" y="267"/>
                  </a:lnTo>
                  <a:lnTo>
                    <a:pt x="29" y="271"/>
                  </a:lnTo>
                  <a:lnTo>
                    <a:pt x="34" y="271"/>
                  </a:lnTo>
                  <a:lnTo>
                    <a:pt x="38" y="271"/>
                  </a:lnTo>
                  <a:lnTo>
                    <a:pt x="38" y="271"/>
                  </a:lnTo>
                  <a:lnTo>
                    <a:pt x="42" y="271"/>
                  </a:lnTo>
                  <a:lnTo>
                    <a:pt x="42" y="267"/>
                  </a:lnTo>
                  <a:lnTo>
                    <a:pt x="42" y="259"/>
                  </a:lnTo>
                  <a:lnTo>
                    <a:pt x="42" y="246"/>
                  </a:lnTo>
                  <a:lnTo>
                    <a:pt x="42" y="234"/>
                  </a:lnTo>
                  <a:lnTo>
                    <a:pt x="42" y="217"/>
                  </a:lnTo>
                  <a:lnTo>
                    <a:pt x="42" y="200"/>
                  </a:lnTo>
                  <a:lnTo>
                    <a:pt x="42" y="175"/>
                  </a:lnTo>
                  <a:lnTo>
                    <a:pt x="42" y="154"/>
                  </a:lnTo>
                  <a:lnTo>
                    <a:pt x="42" y="133"/>
                  </a:lnTo>
                  <a:lnTo>
                    <a:pt x="42" y="117"/>
                  </a:lnTo>
                  <a:lnTo>
                    <a:pt x="42" y="100"/>
                  </a:lnTo>
                  <a:lnTo>
                    <a:pt x="42" y="88"/>
                  </a:lnTo>
                  <a:lnTo>
                    <a:pt x="42" y="75"/>
                  </a:lnTo>
                  <a:lnTo>
                    <a:pt x="42" y="62"/>
                  </a:lnTo>
                  <a:lnTo>
                    <a:pt x="38" y="54"/>
                  </a:lnTo>
                  <a:lnTo>
                    <a:pt x="38" y="37"/>
                  </a:lnTo>
                  <a:lnTo>
                    <a:pt x="38" y="29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9" y="12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5" y="4"/>
                  </a:lnTo>
                  <a:lnTo>
                    <a:pt x="63" y="12"/>
                  </a:lnTo>
                  <a:lnTo>
                    <a:pt x="67" y="17"/>
                  </a:lnTo>
                  <a:lnTo>
                    <a:pt x="71" y="21"/>
                  </a:lnTo>
                  <a:lnTo>
                    <a:pt x="71" y="25"/>
                  </a:lnTo>
                  <a:lnTo>
                    <a:pt x="71" y="33"/>
                  </a:lnTo>
                  <a:lnTo>
                    <a:pt x="67" y="37"/>
                  </a:lnTo>
                  <a:lnTo>
                    <a:pt x="67" y="42"/>
                  </a:lnTo>
                  <a:lnTo>
                    <a:pt x="67" y="50"/>
                  </a:lnTo>
                  <a:lnTo>
                    <a:pt x="67" y="58"/>
                  </a:lnTo>
                  <a:lnTo>
                    <a:pt x="67" y="62"/>
                  </a:lnTo>
                  <a:lnTo>
                    <a:pt x="67" y="71"/>
                  </a:lnTo>
                  <a:lnTo>
                    <a:pt x="67" y="83"/>
                  </a:lnTo>
                  <a:lnTo>
                    <a:pt x="67" y="96"/>
                  </a:lnTo>
                  <a:lnTo>
                    <a:pt x="67" y="108"/>
                  </a:lnTo>
                  <a:lnTo>
                    <a:pt x="67" y="125"/>
                  </a:lnTo>
                  <a:lnTo>
                    <a:pt x="67" y="146"/>
                  </a:lnTo>
                  <a:lnTo>
                    <a:pt x="67" y="167"/>
                  </a:lnTo>
                  <a:lnTo>
                    <a:pt x="67" y="188"/>
                  </a:lnTo>
                  <a:lnTo>
                    <a:pt x="67" y="205"/>
                  </a:lnTo>
                  <a:lnTo>
                    <a:pt x="67" y="221"/>
                  </a:lnTo>
                  <a:lnTo>
                    <a:pt x="67" y="238"/>
                  </a:lnTo>
                  <a:lnTo>
                    <a:pt x="71" y="250"/>
                  </a:lnTo>
                  <a:lnTo>
                    <a:pt x="71" y="263"/>
                  </a:lnTo>
                  <a:lnTo>
                    <a:pt x="67" y="271"/>
                  </a:lnTo>
                  <a:lnTo>
                    <a:pt x="67" y="280"/>
                  </a:lnTo>
                  <a:lnTo>
                    <a:pt x="67" y="292"/>
                  </a:lnTo>
                  <a:lnTo>
                    <a:pt x="67" y="305"/>
                  </a:lnTo>
                  <a:lnTo>
                    <a:pt x="63" y="313"/>
                  </a:lnTo>
                  <a:lnTo>
                    <a:pt x="59" y="317"/>
                  </a:lnTo>
                  <a:lnTo>
                    <a:pt x="55" y="326"/>
                  </a:lnTo>
                  <a:lnTo>
                    <a:pt x="50" y="326"/>
                  </a:lnTo>
                  <a:lnTo>
                    <a:pt x="46" y="330"/>
                  </a:lnTo>
                  <a:lnTo>
                    <a:pt x="42" y="330"/>
                  </a:lnTo>
                  <a:lnTo>
                    <a:pt x="38" y="330"/>
                  </a:lnTo>
                  <a:lnTo>
                    <a:pt x="34" y="326"/>
                  </a:lnTo>
                  <a:lnTo>
                    <a:pt x="34" y="321"/>
                  </a:lnTo>
                  <a:lnTo>
                    <a:pt x="34" y="317"/>
                  </a:lnTo>
                  <a:lnTo>
                    <a:pt x="34" y="3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8">
              <a:extLst>
                <a:ext uri="{FF2B5EF4-FFF2-40B4-BE49-F238E27FC236}">
                  <a16:creationId xmlns:a16="http://schemas.microsoft.com/office/drawing/2014/main" id="{806C22CA-BFC8-4603-AE5A-1AB0ED9BF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968" y="-2503349"/>
              <a:ext cx="526060" cy="609122"/>
            </a:xfrm>
            <a:custGeom>
              <a:avLst/>
              <a:gdLst>
                <a:gd name="T0" fmla="*/ 38 w 76"/>
                <a:gd name="T1" fmla="*/ 25 h 88"/>
                <a:gd name="T2" fmla="*/ 42 w 76"/>
                <a:gd name="T3" fmla="*/ 21 h 88"/>
                <a:gd name="T4" fmla="*/ 42 w 76"/>
                <a:gd name="T5" fmla="*/ 17 h 88"/>
                <a:gd name="T6" fmla="*/ 42 w 76"/>
                <a:gd name="T7" fmla="*/ 12 h 88"/>
                <a:gd name="T8" fmla="*/ 42 w 76"/>
                <a:gd name="T9" fmla="*/ 8 h 88"/>
                <a:gd name="T10" fmla="*/ 38 w 76"/>
                <a:gd name="T11" fmla="*/ 4 h 88"/>
                <a:gd name="T12" fmla="*/ 38 w 76"/>
                <a:gd name="T13" fmla="*/ 0 h 88"/>
                <a:gd name="T14" fmla="*/ 38 w 76"/>
                <a:gd name="T15" fmla="*/ 0 h 88"/>
                <a:gd name="T16" fmla="*/ 42 w 76"/>
                <a:gd name="T17" fmla="*/ 0 h 88"/>
                <a:gd name="T18" fmla="*/ 46 w 76"/>
                <a:gd name="T19" fmla="*/ 4 h 88"/>
                <a:gd name="T20" fmla="*/ 51 w 76"/>
                <a:gd name="T21" fmla="*/ 4 h 88"/>
                <a:gd name="T22" fmla="*/ 55 w 76"/>
                <a:gd name="T23" fmla="*/ 12 h 88"/>
                <a:gd name="T24" fmla="*/ 59 w 76"/>
                <a:gd name="T25" fmla="*/ 17 h 88"/>
                <a:gd name="T26" fmla="*/ 59 w 76"/>
                <a:gd name="T27" fmla="*/ 17 h 88"/>
                <a:gd name="T28" fmla="*/ 55 w 76"/>
                <a:gd name="T29" fmla="*/ 21 h 88"/>
                <a:gd name="T30" fmla="*/ 51 w 76"/>
                <a:gd name="T31" fmla="*/ 25 h 88"/>
                <a:gd name="T32" fmla="*/ 46 w 76"/>
                <a:gd name="T33" fmla="*/ 33 h 88"/>
                <a:gd name="T34" fmla="*/ 38 w 76"/>
                <a:gd name="T35" fmla="*/ 42 h 88"/>
                <a:gd name="T36" fmla="*/ 34 w 76"/>
                <a:gd name="T37" fmla="*/ 50 h 88"/>
                <a:gd name="T38" fmla="*/ 30 w 76"/>
                <a:gd name="T39" fmla="*/ 54 h 88"/>
                <a:gd name="T40" fmla="*/ 25 w 76"/>
                <a:gd name="T41" fmla="*/ 58 h 88"/>
                <a:gd name="T42" fmla="*/ 21 w 76"/>
                <a:gd name="T43" fmla="*/ 58 h 88"/>
                <a:gd name="T44" fmla="*/ 21 w 76"/>
                <a:gd name="T45" fmla="*/ 63 h 88"/>
                <a:gd name="T46" fmla="*/ 21 w 76"/>
                <a:gd name="T47" fmla="*/ 67 h 88"/>
                <a:gd name="T48" fmla="*/ 25 w 76"/>
                <a:gd name="T49" fmla="*/ 67 h 88"/>
                <a:gd name="T50" fmla="*/ 25 w 76"/>
                <a:gd name="T51" fmla="*/ 67 h 88"/>
                <a:gd name="T52" fmla="*/ 30 w 76"/>
                <a:gd name="T53" fmla="*/ 67 h 88"/>
                <a:gd name="T54" fmla="*/ 38 w 76"/>
                <a:gd name="T55" fmla="*/ 71 h 88"/>
                <a:gd name="T56" fmla="*/ 42 w 76"/>
                <a:gd name="T57" fmla="*/ 71 h 88"/>
                <a:gd name="T58" fmla="*/ 51 w 76"/>
                <a:gd name="T59" fmla="*/ 71 h 88"/>
                <a:gd name="T60" fmla="*/ 63 w 76"/>
                <a:gd name="T61" fmla="*/ 71 h 88"/>
                <a:gd name="T62" fmla="*/ 76 w 76"/>
                <a:gd name="T63" fmla="*/ 71 h 88"/>
                <a:gd name="T64" fmla="*/ 76 w 76"/>
                <a:gd name="T65" fmla="*/ 71 h 88"/>
                <a:gd name="T66" fmla="*/ 63 w 76"/>
                <a:gd name="T67" fmla="*/ 75 h 88"/>
                <a:gd name="T68" fmla="*/ 55 w 76"/>
                <a:gd name="T69" fmla="*/ 75 h 88"/>
                <a:gd name="T70" fmla="*/ 46 w 76"/>
                <a:gd name="T71" fmla="*/ 75 h 88"/>
                <a:gd name="T72" fmla="*/ 38 w 76"/>
                <a:gd name="T73" fmla="*/ 79 h 88"/>
                <a:gd name="T74" fmla="*/ 30 w 76"/>
                <a:gd name="T75" fmla="*/ 79 h 88"/>
                <a:gd name="T76" fmla="*/ 25 w 76"/>
                <a:gd name="T77" fmla="*/ 79 h 88"/>
                <a:gd name="T78" fmla="*/ 21 w 76"/>
                <a:gd name="T79" fmla="*/ 79 h 88"/>
                <a:gd name="T80" fmla="*/ 21 w 76"/>
                <a:gd name="T81" fmla="*/ 83 h 88"/>
                <a:gd name="T82" fmla="*/ 13 w 76"/>
                <a:gd name="T83" fmla="*/ 88 h 88"/>
                <a:gd name="T84" fmla="*/ 13 w 76"/>
                <a:gd name="T85" fmla="*/ 88 h 88"/>
                <a:gd name="T86" fmla="*/ 9 w 76"/>
                <a:gd name="T87" fmla="*/ 88 h 88"/>
                <a:gd name="T88" fmla="*/ 5 w 76"/>
                <a:gd name="T89" fmla="*/ 83 h 88"/>
                <a:gd name="T90" fmla="*/ 5 w 76"/>
                <a:gd name="T91" fmla="*/ 79 h 88"/>
                <a:gd name="T92" fmla="*/ 5 w 76"/>
                <a:gd name="T93" fmla="*/ 75 h 88"/>
                <a:gd name="T94" fmla="*/ 0 w 76"/>
                <a:gd name="T95" fmla="*/ 71 h 88"/>
                <a:gd name="T96" fmla="*/ 5 w 76"/>
                <a:gd name="T97" fmla="*/ 67 h 88"/>
                <a:gd name="T98" fmla="*/ 9 w 76"/>
                <a:gd name="T99" fmla="*/ 63 h 88"/>
                <a:gd name="T100" fmla="*/ 13 w 76"/>
                <a:gd name="T101" fmla="*/ 63 h 88"/>
                <a:gd name="T102" fmla="*/ 17 w 76"/>
                <a:gd name="T103" fmla="*/ 58 h 88"/>
                <a:gd name="T104" fmla="*/ 21 w 76"/>
                <a:gd name="T105" fmla="*/ 54 h 88"/>
                <a:gd name="T106" fmla="*/ 25 w 76"/>
                <a:gd name="T107" fmla="*/ 50 h 88"/>
                <a:gd name="T108" fmla="*/ 34 w 76"/>
                <a:gd name="T109" fmla="*/ 37 h 88"/>
                <a:gd name="T110" fmla="*/ 38 w 76"/>
                <a:gd name="T111" fmla="*/ 25 h 88"/>
                <a:gd name="T112" fmla="*/ 38 w 76"/>
                <a:gd name="T1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" h="88">
                  <a:moveTo>
                    <a:pt x="38" y="25"/>
                  </a:moveTo>
                  <a:lnTo>
                    <a:pt x="42" y="21"/>
                  </a:lnTo>
                  <a:lnTo>
                    <a:pt x="42" y="17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1" y="4"/>
                  </a:lnTo>
                  <a:lnTo>
                    <a:pt x="55" y="12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5" y="21"/>
                  </a:lnTo>
                  <a:lnTo>
                    <a:pt x="51" y="25"/>
                  </a:lnTo>
                  <a:lnTo>
                    <a:pt x="46" y="33"/>
                  </a:lnTo>
                  <a:lnTo>
                    <a:pt x="38" y="42"/>
                  </a:lnTo>
                  <a:lnTo>
                    <a:pt x="34" y="50"/>
                  </a:lnTo>
                  <a:lnTo>
                    <a:pt x="30" y="54"/>
                  </a:lnTo>
                  <a:lnTo>
                    <a:pt x="25" y="58"/>
                  </a:lnTo>
                  <a:lnTo>
                    <a:pt x="21" y="58"/>
                  </a:lnTo>
                  <a:lnTo>
                    <a:pt x="21" y="63"/>
                  </a:lnTo>
                  <a:lnTo>
                    <a:pt x="21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30" y="67"/>
                  </a:lnTo>
                  <a:lnTo>
                    <a:pt x="38" y="71"/>
                  </a:lnTo>
                  <a:lnTo>
                    <a:pt x="42" y="71"/>
                  </a:lnTo>
                  <a:lnTo>
                    <a:pt x="51" y="71"/>
                  </a:lnTo>
                  <a:lnTo>
                    <a:pt x="63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63" y="75"/>
                  </a:lnTo>
                  <a:lnTo>
                    <a:pt x="55" y="75"/>
                  </a:lnTo>
                  <a:lnTo>
                    <a:pt x="46" y="75"/>
                  </a:lnTo>
                  <a:lnTo>
                    <a:pt x="38" y="79"/>
                  </a:lnTo>
                  <a:lnTo>
                    <a:pt x="30" y="79"/>
                  </a:lnTo>
                  <a:lnTo>
                    <a:pt x="25" y="79"/>
                  </a:lnTo>
                  <a:lnTo>
                    <a:pt x="21" y="79"/>
                  </a:lnTo>
                  <a:lnTo>
                    <a:pt x="21" y="83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9" y="88"/>
                  </a:lnTo>
                  <a:lnTo>
                    <a:pt x="5" y="83"/>
                  </a:lnTo>
                  <a:lnTo>
                    <a:pt x="5" y="79"/>
                  </a:lnTo>
                  <a:lnTo>
                    <a:pt x="5" y="75"/>
                  </a:lnTo>
                  <a:lnTo>
                    <a:pt x="0" y="71"/>
                  </a:lnTo>
                  <a:lnTo>
                    <a:pt x="5" y="67"/>
                  </a:lnTo>
                  <a:lnTo>
                    <a:pt x="9" y="63"/>
                  </a:lnTo>
                  <a:lnTo>
                    <a:pt x="13" y="63"/>
                  </a:lnTo>
                  <a:lnTo>
                    <a:pt x="17" y="58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34" y="37"/>
                  </a:lnTo>
                  <a:lnTo>
                    <a:pt x="38" y="25"/>
                  </a:lnTo>
                  <a:lnTo>
                    <a:pt x="38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4885951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CAA453B-5507-430A-A139-D427DFD61378}"/>
              </a:ext>
            </a:extLst>
          </p:cNvPr>
          <p:cNvGrpSpPr/>
          <p:nvPr/>
        </p:nvGrpSpPr>
        <p:grpSpPr>
          <a:xfrm>
            <a:off x="3079752" y="2214216"/>
            <a:ext cx="2574924" cy="2429568"/>
            <a:chOff x="3105152" y="-537547"/>
            <a:chExt cx="2574924" cy="2429568"/>
          </a:xfrm>
        </p:grpSpPr>
        <p:sp>
          <p:nvSpPr>
            <p:cNvPr id="3" name="Freeform 29">
              <a:extLst>
                <a:ext uri="{FF2B5EF4-FFF2-40B4-BE49-F238E27FC236}">
                  <a16:creationId xmlns:a16="http://schemas.microsoft.com/office/drawing/2014/main" id="{4F02779E-AECF-41FD-A34E-D85EABEDC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557" y="-219142"/>
              <a:ext cx="283798" cy="609122"/>
            </a:xfrm>
            <a:custGeom>
              <a:avLst/>
              <a:gdLst>
                <a:gd name="T0" fmla="*/ 25 w 41"/>
                <a:gd name="T1" fmla="*/ 75 h 88"/>
                <a:gd name="T2" fmla="*/ 20 w 41"/>
                <a:gd name="T3" fmla="*/ 84 h 88"/>
                <a:gd name="T4" fmla="*/ 16 w 41"/>
                <a:gd name="T5" fmla="*/ 84 h 88"/>
                <a:gd name="T6" fmla="*/ 16 w 41"/>
                <a:gd name="T7" fmla="*/ 88 h 88"/>
                <a:gd name="T8" fmla="*/ 12 w 41"/>
                <a:gd name="T9" fmla="*/ 88 h 88"/>
                <a:gd name="T10" fmla="*/ 8 w 41"/>
                <a:gd name="T11" fmla="*/ 88 h 88"/>
                <a:gd name="T12" fmla="*/ 8 w 41"/>
                <a:gd name="T13" fmla="*/ 84 h 88"/>
                <a:gd name="T14" fmla="*/ 4 w 41"/>
                <a:gd name="T15" fmla="*/ 79 h 88"/>
                <a:gd name="T16" fmla="*/ 4 w 41"/>
                <a:gd name="T17" fmla="*/ 75 h 88"/>
                <a:gd name="T18" fmla="*/ 0 w 41"/>
                <a:gd name="T19" fmla="*/ 67 h 88"/>
                <a:gd name="T20" fmla="*/ 0 w 41"/>
                <a:gd name="T21" fmla="*/ 63 h 88"/>
                <a:gd name="T22" fmla="*/ 0 w 41"/>
                <a:gd name="T23" fmla="*/ 58 h 88"/>
                <a:gd name="T24" fmla="*/ 0 w 41"/>
                <a:gd name="T25" fmla="*/ 58 h 88"/>
                <a:gd name="T26" fmla="*/ 0 w 41"/>
                <a:gd name="T27" fmla="*/ 54 h 88"/>
                <a:gd name="T28" fmla="*/ 4 w 41"/>
                <a:gd name="T29" fmla="*/ 50 h 88"/>
                <a:gd name="T30" fmla="*/ 8 w 41"/>
                <a:gd name="T31" fmla="*/ 46 h 88"/>
                <a:gd name="T32" fmla="*/ 12 w 41"/>
                <a:gd name="T33" fmla="*/ 33 h 88"/>
                <a:gd name="T34" fmla="*/ 20 w 41"/>
                <a:gd name="T35" fmla="*/ 21 h 88"/>
                <a:gd name="T36" fmla="*/ 20 w 41"/>
                <a:gd name="T37" fmla="*/ 17 h 88"/>
                <a:gd name="T38" fmla="*/ 25 w 41"/>
                <a:gd name="T39" fmla="*/ 8 h 88"/>
                <a:gd name="T40" fmla="*/ 25 w 41"/>
                <a:gd name="T41" fmla="*/ 4 h 88"/>
                <a:gd name="T42" fmla="*/ 29 w 41"/>
                <a:gd name="T43" fmla="*/ 4 h 88"/>
                <a:gd name="T44" fmla="*/ 29 w 41"/>
                <a:gd name="T45" fmla="*/ 0 h 88"/>
                <a:gd name="T46" fmla="*/ 33 w 41"/>
                <a:gd name="T47" fmla="*/ 4 h 88"/>
                <a:gd name="T48" fmla="*/ 37 w 41"/>
                <a:gd name="T49" fmla="*/ 4 h 88"/>
                <a:gd name="T50" fmla="*/ 37 w 41"/>
                <a:gd name="T51" fmla="*/ 8 h 88"/>
                <a:gd name="T52" fmla="*/ 41 w 41"/>
                <a:gd name="T53" fmla="*/ 12 h 88"/>
                <a:gd name="T54" fmla="*/ 41 w 41"/>
                <a:gd name="T55" fmla="*/ 17 h 88"/>
                <a:gd name="T56" fmla="*/ 41 w 41"/>
                <a:gd name="T57" fmla="*/ 25 h 88"/>
                <a:gd name="T58" fmla="*/ 41 w 41"/>
                <a:gd name="T59" fmla="*/ 42 h 88"/>
                <a:gd name="T60" fmla="*/ 37 w 41"/>
                <a:gd name="T61" fmla="*/ 54 h 88"/>
                <a:gd name="T62" fmla="*/ 33 w 41"/>
                <a:gd name="T63" fmla="*/ 67 h 88"/>
                <a:gd name="T64" fmla="*/ 25 w 41"/>
                <a:gd name="T65" fmla="*/ 75 h 88"/>
                <a:gd name="T66" fmla="*/ 25 w 41"/>
                <a:gd name="T67" fmla="*/ 7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88">
                  <a:moveTo>
                    <a:pt x="25" y="75"/>
                  </a:move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4" y="50"/>
                  </a:lnTo>
                  <a:lnTo>
                    <a:pt x="8" y="46"/>
                  </a:lnTo>
                  <a:lnTo>
                    <a:pt x="12" y="33"/>
                  </a:lnTo>
                  <a:lnTo>
                    <a:pt x="20" y="21"/>
                  </a:lnTo>
                  <a:lnTo>
                    <a:pt x="20" y="17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37" y="8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1" y="25"/>
                  </a:lnTo>
                  <a:lnTo>
                    <a:pt x="41" y="42"/>
                  </a:lnTo>
                  <a:lnTo>
                    <a:pt x="37" y="54"/>
                  </a:lnTo>
                  <a:lnTo>
                    <a:pt x="33" y="67"/>
                  </a:lnTo>
                  <a:lnTo>
                    <a:pt x="25" y="75"/>
                  </a:lnTo>
                  <a:lnTo>
                    <a:pt x="25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0">
              <a:extLst>
                <a:ext uri="{FF2B5EF4-FFF2-40B4-BE49-F238E27FC236}">
                  <a16:creationId xmlns:a16="http://schemas.microsoft.com/office/drawing/2014/main" id="{40508AAC-A3B7-4BD7-AE22-371D4B060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740" y="-537547"/>
              <a:ext cx="373779" cy="346092"/>
            </a:xfrm>
            <a:custGeom>
              <a:avLst/>
              <a:gdLst>
                <a:gd name="T0" fmla="*/ 54 w 54"/>
                <a:gd name="T1" fmla="*/ 42 h 50"/>
                <a:gd name="T2" fmla="*/ 50 w 54"/>
                <a:gd name="T3" fmla="*/ 46 h 50"/>
                <a:gd name="T4" fmla="*/ 46 w 54"/>
                <a:gd name="T5" fmla="*/ 46 h 50"/>
                <a:gd name="T6" fmla="*/ 46 w 54"/>
                <a:gd name="T7" fmla="*/ 50 h 50"/>
                <a:gd name="T8" fmla="*/ 42 w 54"/>
                <a:gd name="T9" fmla="*/ 50 h 50"/>
                <a:gd name="T10" fmla="*/ 38 w 54"/>
                <a:gd name="T11" fmla="*/ 50 h 50"/>
                <a:gd name="T12" fmla="*/ 33 w 54"/>
                <a:gd name="T13" fmla="*/ 50 h 50"/>
                <a:gd name="T14" fmla="*/ 29 w 54"/>
                <a:gd name="T15" fmla="*/ 42 h 50"/>
                <a:gd name="T16" fmla="*/ 21 w 54"/>
                <a:gd name="T17" fmla="*/ 38 h 50"/>
                <a:gd name="T18" fmla="*/ 12 w 54"/>
                <a:gd name="T19" fmla="*/ 29 h 50"/>
                <a:gd name="T20" fmla="*/ 8 w 54"/>
                <a:gd name="T21" fmla="*/ 25 h 50"/>
                <a:gd name="T22" fmla="*/ 4 w 54"/>
                <a:gd name="T23" fmla="*/ 17 h 50"/>
                <a:gd name="T24" fmla="*/ 0 w 54"/>
                <a:gd name="T25" fmla="*/ 13 h 50"/>
                <a:gd name="T26" fmla="*/ 0 w 54"/>
                <a:gd name="T27" fmla="*/ 8 h 50"/>
                <a:gd name="T28" fmla="*/ 0 w 54"/>
                <a:gd name="T29" fmla="*/ 4 h 50"/>
                <a:gd name="T30" fmla="*/ 0 w 54"/>
                <a:gd name="T31" fmla="*/ 4 h 50"/>
                <a:gd name="T32" fmla="*/ 0 w 54"/>
                <a:gd name="T33" fmla="*/ 0 h 50"/>
                <a:gd name="T34" fmla="*/ 8 w 54"/>
                <a:gd name="T35" fmla="*/ 0 h 50"/>
                <a:gd name="T36" fmla="*/ 12 w 54"/>
                <a:gd name="T37" fmla="*/ 0 h 50"/>
                <a:gd name="T38" fmla="*/ 21 w 54"/>
                <a:gd name="T39" fmla="*/ 0 h 50"/>
                <a:gd name="T40" fmla="*/ 25 w 54"/>
                <a:gd name="T41" fmla="*/ 4 h 50"/>
                <a:gd name="T42" fmla="*/ 42 w 54"/>
                <a:gd name="T43" fmla="*/ 8 h 50"/>
                <a:gd name="T44" fmla="*/ 46 w 54"/>
                <a:gd name="T45" fmla="*/ 13 h 50"/>
                <a:gd name="T46" fmla="*/ 50 w 54"/>
                <a:gd name="T47" fmla="*/ 17 h 50"/>
                <a:gd name="T48" fmla="*/ 54 w 54"/>
                <a:gd name="T49" fmla="*/ 21 h 50"/>
                <a:gd name="T50" fmla="*/ 54 w 54"/>
                <a:gd name="T51" fmla="*/ 25 h 50"/>
                <a:gd name="T52" fmla="*/ 54 w 54"/>
                <a:gd name="T53" fmla="*/ 33 h 50"/>
                <a:gd name="T54" fmla="*/ 54 w 54"/>
                <a:gd name="T55" fmla="*/ 42 h 50"/>
                <a:gd name="T56" fmla="*/ 54 w 54"/>
                <a:gd name="T57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50">
                  <a:moveTo>
                    <a:pt x="54" y="42"/>
                  </a:moveTo>
                  <a:lnTo>
                    <a:pt x="50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2" y="50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29" y="42"/>
                  </a:lnTo>
                  <a:lnTo>
                    <a:pt x="21" y="38"/>
                  </a:lnTo>
                  <a:lnTo>
                    <a:pt x="12" y="29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42" y="8"/>
                  </a:lnTo>
                  <a:lnTo>
                    <a:pt x="46" y="13"/>
                  </a:lnTo>
                  <a:lnTo>
                    <a:pt x="50" y="17"/>
                  </a:lnTo>
                  <a:lnTo>
                    <a:pt x="54" y="21"/>
                  </a:lnTo>
                  <a:lnTo>
                    <a:pt x="54" y="25"/>
                  </a:lnTo>
                  <a:lnTo>
                    <a:pt x="54" y="33"/>
                  </a:lnTo>
                  <a:lnTo>
                    <a:pt x="54" y="42"/>
                  </a:lnTo>
                  <a:lnTo>
                    <a:pt x="54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1">
              <a:extLst>
                <a:ext uri="{FF2B5EF4-FFF2-40B4-BE49-F238E27FC236}">
                  <a16:creationId xmlns:a16="http://schemas.microsoft.com/office/drawing/2014/main" id="{14B18000-F45F-44FB-987F-F39192D50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288" y="43888"/>
              <a:ext cx="636809" cy="692184"/>
            </a:xfrm>
            <a:custGeom>
              <a:avLst/>
              <a:gdLst>
                <a:gd name="T0" fmla="*/ 79 w 92"/>
                <a:gd name="T1" fmla="*/ 41 h 100"/>
                <a:gd name="T2" fmla="*/ 67 w 92"/>
                <a:gd name="T3" fmla="*/ 58 h 100"/>
                <a:gd name="T4" fmla="*/ 50 w 92"/>
                <a:gd name="T5" fmla="*/ 75 h 100"/>
                <a:gd name="T6" fmla="*/ 33 w 92"/>
                <a:gd name="T7" fmla="*/ 87 h 100"/>
                <a:gd name="T8" fmla="*/ 17 w 92"/>
                <a:gd name="T9" fmla="*/ 96 h 100"/>
                <a:gd name="T10" fmla="*/ 12 w 92"/>
                <a:gd name="T11" fmla="*/ 100 h 100"/>
                <a:gd name="T12" fmla="*/ 8 w 92"/>
                <a:gd name="T13" fmla="*/ 100 h 100"/>
                <a:gd name="T14" fmla="*/ 4 w 92"/>
                <a:gd name="T15" fmla="*/ 100 h 100"/>
                <a:gd name="T16" fmla="*/ 0 w 92"/>
                <a:gd name="T17" fmla="*/ 100 h 100"/>
                <a:gd name="T18" fmla="*/ 0 w 92"/>
                <a:gd name="T19" fmla="*/ 96 h 100"/>
                <a:gd name="T20" fmla="*/ 4 w 92"/>
                <a:gd name="T21" fmla="*/ 91 h 100"/>
                <a:gd name="T22" fmla="*/ 12 w 92"/>
                <a:gd name="T23" fmla="*/ 79 h 100"/>
                <a:gd name="T24" fmla="*/ 21 w 92"/>
                <a:gd name="T25" fmla="*/ 71 h 100"/>
                <a:gd name="T26" fmla="*/ 33 w 92"/>
                <a:gd name="T27" fmla="*/ 54 h 100"/>
                <a:gd name="T28" fmla="*/ 42 w 92"/>
                <a:gd name="T29" fmla="*/ 46 h 100"/>
                <a:gd name="T30" fmla="*/ 50 w 92"/>
                <a:gd name="T31" fmla="*/ 37 h 100"/>
                <a:gd name="T32" fmla="*/ 54 w 92"/>
                <a:gd name="T33" fmla="*/ 29 h 100"/>
                <a:gd name="T34" fmla="*/ 54 w 92"/>
                <a:gd name="T35" fmla="*/ 20 h 100"/>
                <a:gd name="T36" fmla="*/ 58 w 92"/>
                <a:gd name="T37" fmla="*/ 16 h 100"/>
                <a:gd name="T38" fmla="*/ 54 w 92"/>
                <a:gd name="T39" fmla="*/ 8 h 100"/>
                <a:gd name="T40" fmla="*/ 54 w 92"/>
                <a:gd name="T41" fmla="*/ 4 h 100"/>
                <a:gd name="T42" fmla="*/ 58 w 92"/>
                <a:gd name="T43" fmla="*/ 4 h 100"/>
                <a:gd name="T44" fmla="*/ 58 w 92"/>
                <a:gd name="T45" fmla="*/ 0 h 100"/>
                <a:gd name="T46" fmla="*/ 63 w 92"/>
                <a:gd name="T47" fmla="*/ 0 h 100"/>
                <a:gd name="T48" fmla="*/ 67 w 92"/>
                <a:gd name="T49" fmla="*/ 0 h 100"/>
                <a:gd name="T50" fmla="*/ 71 w 92"/>
                <a:gd name="T51" fmla="*/ 0 h 100"/>
                <a:gd name="T52" fmla="*/ 75 w 92"/>
                <a:gd name="T53" fmla="*/ 0 h 100"/>
                <a:gd name="T54" fmla="*/ 79 w 92"/>
                <a:gd name="T55" fmla="*/ 4 h 100"/>
                <a:gd name="T56" fmla="*/ 88 w 92"/>
                <a:gd name="T57" fmla="*/ 8 h 100"/>
                <a:gd name="T58" fmla="*/ 88 w 92"/>
                <a:gd name="T59" fmla="*/ 12 h 100"/>
                <a:gd name="T60" fmla="*/ 92 w 92"/>
                <a:gd name="T61" fmla="*/ 16 h 100"/>
                <a:gd name="T62" fmla="*/ 92 w 92"/>
                <a:gd name="T63" fmla="*/ 20 h 100"/>
                <a:gd name="T64" fmla="*/ 92 w 92"/>
                <a:gd name="T65" fmla="*/ 25 h 100"/>
                <a:gd name="T66" fmla="*/ 88 w 92"/>
                <a:gd name="T67" fmla="*/ 29 h 100"/>
                <a:gd name="T68" fmla="*/ 83 w 92"/>
                <a:gd name="T69" fmla="*/ 33 h 100"/>
                <a:gd name="T70" fmla="*/ 79 w 92"/>
                <a:gd name="T71" fmla="*/ 41 h 100"/>
                <a:gd name="T72" fmla="*/ 79 w 92"/>
                <a:gd name="T73" fmla="*/ 4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100">
                  <a:moveTo>
                    <a:pt x="79" y="41"/>
                  </a:moveTo>
                  <a:lnTo>
                    <a:pt x="67" y="58"/>
                  </a:lnTo>
                  <a:lnTo>
                    <a:pt x="50" y="75"/>
                  </a:lnTo>
                  <a:lnTo>
                    <a:pt x="33" y="87"/>
                  </a:lnTo>
                  <a:lnTo>
                    <a:pt x="17" y="96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4" y="91"/>
                  </a:lnTo>
                  <a:lnTo>
                    <a:pt x="12" y="79"/>
                  </a:lnTo>
                  <a:lnTo>
                    <a:pt x="21" y="71"/>
                  </a:lnTo>
                  <a:lnTo>
                    <a:pt x="33" y="54"/>
                  </a:lnTo>
                  <a:lnTo>
                    <a:pt x="42" y="46"/>
                  </a:lnTo>
                  <a:lnTo>
                    <a:pt x="50" y="37"/>
                  </a:lnTo>
                  <a:lnTo>
                    <a:pt x="54" y="29"/>
                  </a:lnTo>
                  <a:lnTo>
                    <a:pt x="54" y="20"/>
                  </a:lnTo>
                  <a:lnTo>
                    <a:pt x="58" y="16"/>
                  </a:lnTo>
                  <a:lnTo>
                    <a:pt x="54" y="8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5"/>
                  </a:lnTo>
                  <a:lnTo>
                    <a:pt x="88" y="29"/>
                  </a:lnTo>
                  <a:lnTo>
                    <a:pt x="83" y="33"/>
                  </a:lnTo>
                  <a:lnTo>
                    <a:pt x="79" y="41"/>
                  </a:lnTo>
                  <a:lnTo>
                    <a:pt x="79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2">
              <a:extLst>
                <a:ext uri="{FF2B5EF4-FFF2-40B4-BE49-F238E27FC236}">
                  <a16:creationId xmlns:a16="http://schemas.microsoft.com/office/drawing/2014/main" id="{9E940A7C-936A-4797-90E8-E4B34F111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152" y="182325"/>
              <a:ext cx="1675085" cy="1301306"/>
            </a:xfrm>
            <a:custGeom>
              <a:avLst/>
              <a:gdLst>
                <a:gd name="T0" fmla="*/ 58 w 242"/>
                <a:gd name="T1" fmla="*/ 151 h 188"/>
                <a:gd name="T2" fmla="*/ 96 w 242"/>
                <a:gd name="T3" fmla="*/ 130 h 188"/>
                <a:gd name="T4" fmla="*/ 133 w 242"/>
                <a:gd name="T5" fmla="*/ 101 h 188"/>
                <a:gd name="T6" fmla="*/ 163 w 242"/>
                <a:gd name="T7" fmla="*/ 71 h 188"/>
                <a:gd name="T8" fmla="*/ 184 w 242"/>
                <a:gd name="T9" fmla="*/ 46 h 188"/>
                <a:gd name="T10" fmla="*/ 192 w 242"/>
                <a:gd name="T11" fmla="*/ 30 h 188"/>
                <a:gd name="T12" fmla="*/ 192 w 242"/>
                <a:gd name="T13" fmla="*/ 30 h 188"/>
                <a:gd name="T14" fmla="*/ 184 w 242"/>
                <a:gd name="T15" fmla="*/ 30 h 188"/>
                <a:gd name="T16" fmla="*/ 175 w 242"/>
                <a:gd name="T17" fmla="*/ 34 h 188"/>
                <a:gd name="T18" fmla="*/ 158 w 242"/>
                <a:gd name="T19" fmla="*/ 34 h 188"/>
                <a:gd name="T20" fmla="*/ 142 w 242"/>
                <a:gd name="T21" fmla="*/ 34 h 188"/>
                <a:gd name="T22" fmla="*/ 133 w 242"/>
                <a:gd name="T23" fmla="*/ 17 h 188"/>
                <a:gd name="T24" fmla="*/ 167 w 242"/>
                <a:gd name="T25" fmla="*/ 13 h 188"/>
                <a:gd name="T26" fmla="*/ 184 w 242"/>
                <a:gd name="T27" fmla="*/ 9 h 188"/>
                <a:gd name="T28" fmla="*/ 200 w 242"/>
                <a:gd name="T29" fmla="*/ 5 h 188"/>
                <a:gd name="T30" fmla="*/ 209 w 242"/>
                <a:gd name="T31" fmla="*/ 0 h 188"/>
                <a:gd name="T32" fmla="*/ 221 w 242"/>
                <a:gd name="T33" fmla="*/ 5 h 188"/>
                <a:gd name="T34" fmla="*/ 234 w 242"/>
                <a:gd name="T35" fmla="*/ 17 h 188"/>
                <a:gd name="T36" fmla="*/ 238 w 242"/>
                <a:gd name="T37" fmla="*/ 21 h 188"/>
                <a:gd name="T38" fmla="*/ 238 w 242"/>
                <a:gd name="T39" fmla="*/ 30 h 188"/>
                <a:gd name="T40" fmla="*/ 234 w 242"/>
                <a:gd name="T41" fmla="*/ 34 h 188"/>
                <a:gd name="T42" fmla="*/ 221 w 242"/>
                <a:gd name="T43" fmla="*/ 42 h 188"/>
                <a:gd name="T44" fmla="*/ 204 w 242"/>
                <a:gd name="T45" fmla="*/ 67 h 188"/>
                <a:gd name="T46" fmla="*/ 184 w 242"/>
                <a:gd name="T47" fmla="*/ 92 h 188"/>
                <a:gd name="T48" fmla="*/ 154 w 242"/>
                <a:gd name="T49" fmla="*/ 113 h 188"/>
                <a:gd name="T50" fmla="*/ 125 w 242"/>
                <a:gd name="T51" fmla="*/ 138 h 188"/>
                <a:gd name="T52" fmla="*/ 75 w 242"/>
                <a:gd name="T53" fmla="*/ 168 h 188"/>
                <a:gd name="T54" fmla="*/ 46 w 242"/>
                <a:gd name="T55" fmla="*/ 180 h 188"/>
                <a:gd name="T56" fmla="*/ 16 w 242"/>
                <a:gd name="T57" fmla="*/ 184 h 188"/>
                <a:gd name="T58" fmla="*/ 4 w 242"/>
                <a:gd name="T59" fmla="*/ 188 h 188"/>
                <a:gd name="T60" fmla="*/ 4 w 242"/>
                <a:gd name="T61" fmla="*/ 184 h 188"/>
                <a:gd name="T62" fmla="*/ 8 w 242"/>
                <a:gd name="T63" fmla="*/ 176 h 188"/>
                <a:gd name="T64" fmla="*/ 16 w 242"/>
                <a:gd name="T65" fmla="*/ 172 h 188"/>
                <a:gd name="T66" fmla="*/ 29 w 242"/>
                <a:gd name="T67" fmla="*/ 163 h 188"/>
                <a:gd name="T68" fmla="*/ 41 w 242"/>
                <a:gd name="T69" fmla="*/ 15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188">
                  <a:moveTo>
                    <a:pt x="41" y="159"/>
                  </a:moveTo>
                  <a:lnTo>
                    <a:pt x="58" y="151"/>
                  </a:lnTo>
                  <a:lnTo>
                    <a:pt x="75" y="142"/>
                  </a:lnTo>
                  <a:lnTo>
                    <a:pt x="96" y="130"/>
                  </a:lnTo>
                  <a:lnTo>
                    <a:pt x="117" y="113"/>
                  </a:lnTo>
                  <a:lnTo>
                    <a:pt x="133" y="101"/>
                  </a:lnTo>
                  <a:lnTo>
                    <a:pt x="150" y="88"/>
                  </a:lnTo>
                  <a:lnTo>
                    <a:pt x="163" y="71"/>
                  </a:lnTo>
                  <a:lnTo>
                    <a:pt x="175" y="59"/>
                  </a:lnTo>
                  <a:lnTo>
                    <a:pt x="184" y="46"/>
                  </a:lnTo>
                  <a:lnTo>
                    <a:pt x="188" y="3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79" y="30"/>
                  </a:lnTo>
                  <a:lnTo>
                    <a:pt x="175" y="34"/>
                  </a:lnTo>
                  <a:lnTo>
                    <a:pt x="167" y="34"/>
                  </a:lnTo>
                  <a:lnTo>
                    <a:pt x="158" y="34"/>
                  </a:lnTo>
                  <a:lnTo>
                    <a:pt x="150" y="34"/>
                  </a:lnTo>
                  <a:lnTo>
                    <a:pt x="142" y="34"/>
                  </a:lnTo>
                  <a:lnTo>
                    <a:pt x="133" y="34"/>
                  </a:lnTo>
                  <a:lnTo>
                    <a:pt x="133" y="17"/>
                  </a:lnTo>
                  <a:lnTo>
                    <a:pt x="150" y="13"/>
                  </a:lnTo>
                  <a:lnTo>
                    <a:pt x="167" y="13"/>
                  </a:lnTo>
                  <a:lnTo>
                    <a:pt x="175" y="9"/>
                  </a:lnTo>
                  <a:lnTo>
                    <a:pt x="184" y="9"/>
                  </a:lnTo>
                  <a:lnTo>
                    <a:pt x="192" y="9"/>
                  </a:lnTo>
                  <a:lnTo>
                    <a:pt x="200" y="5"/>
                  </a:lnTo>
                  <a:lnTo>
                    <a:pt x="204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21" y="5"/>
                  </a:lnTo>
                  <a:lnTo>
                    <a:pt x="230" y="13"/>
                  </a:lnTo>
                  <a:lnTo>
                    <a:pt x="234" y="17"/>
                  </a:lnTo>
                  <a:lnTo>
                    <a:pt x="238" y="17"/>
                  </a:lnTo>
                  <a:lnTo>
                    <a:pt x="238" y="21"/>
                  </a:lnTo>
                  <a:lnTo>
                    <a:pt x="242" y="26"/>
                  </a:lnTo>
                  <a:lnTo>
                    <a:pt x="238" y="30"/>
                  </a:lnTo>
                  <a:lnTo>
                    <a:pt x="238" y="30"/>
                  </a:lnTo>
                  <a:lnTo>
                    <a:pt x="234" y="34"/>
                  </a:lnTo>
                  <a:lnTo>
                    <a:pt x="230" y="38"/>
                  </a:lnTo>
                  <a:lnTo>
                    <a:pt x="221" y="42"/>
                  </a:lnTo>
                  <a:lnTo>
                    <a:pt x="213" y="55"/>
                  </a:lnTo>
                  <a:lnTo>
                    <a:pt x="204" y="67"/>
                  </a:lnTo>
                  <a:lnTo>
                    <a:pt x="196" y="80"/>
                  </a:lnTo>
                  <a:lnTo>
                    <a:pt x="184" y="92"/>
                  </a:lnTo>
                  <a:lnTo>
                    <a:pt x="171" y="105"/>
                  </a:lnTo>
                  <a:lnTo>
                    <a:pt x="154" y="113"/>
                  </a:lnTo>
                  <a:lnTo>
                    <a:pt x="142" y="126"/>
                  </a:lnTo>
                  <a:lnTo>
                    <a:pt x="125" y="138"/>
                  </a:lnTo>
                  <a:lnTo>
                    <a:pt x="92" y="159"/>
                  </a:lnTo>
                  <a:lnTo>
                    <a:pt x="75" y="168"/>
                  </a:lnTo>
                  <a:lnTo>
                    <a:pt x="62" y="172"/>
                  </a:lnTo>
                  <a:lnTo>
                    <a:pt x="46" y="180"/>
                  </a:lnTo>
                  <a:lnTo>
                    <a:pt x="29" y="184"/>
                  </a:lnTo>
                  <a:lnTo>
                    <a:pt x="16" y="184"/>
                  </a:lnTo>
                  <a:lnTo>
                    <a:pt x="8" y="188"/>
                  </a:lnTo>
                  <a:lnTo>
                    <a:pt x="4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16" y="172"/>
                  </a:lnTo>
                  <a:lnTo>
                    <a:pt x="25" y="168"/>
                  </a:lnTo>
                  <a:lnTo>
                    <a:pt x="29" y="163"/>
                  </a:lnTo>
                  <a:lnTo>
                    <a:pt x="41" y="159"/>
                  </a:lnTo>
                  <a:lnTo>
                    <a:pt x="41" y="1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3">
              <a:extLst>
                <a:ext uri="{FF2B5EF4-FFF2-40B4-BE49-F238E27FC236}">
                  <a16:creationId xmlns:a16="http://schemas.microsoft.com/office/drawing/2014/main" id="{8FA7121D-636D-4B9E-8FCE-24C374868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98" y="445355"/>
              <a:ext cx="1799678" cy="865232"/>
            </a:xfrm>
            <a:custGeom>
              <a:avLst/>
              <a:gdLst>
                <a:gd name="T0" fmla="*/ 260 w 260"/>
                <a:gd name="T1" fmla="*/ 104 h 125"/>
                <a:gd name="T2" fmla="*/ 256 w 260"/>
                <a:gd name="T3" fmla="*/ 109 h 125"/>
                <a:gd name="T4" fmla="*/ 251 w 260"/>
                <a:gd name="T5" fmla="*/ 113 h 125"/>
                <a:gd name="T6" fmla="*/ 243 w 260"/>
                <a:gd name="T7" fmla="*/ 117 h 125"/>
                <a:gd name="T8" fmla="*/ 230 w 260"/>
                <a:gd name="T9" fmla="*/ 117 h 125"/>
                <a:gd name="T10" fmla="*/ 218 w 260"/>
                <a:gd name="T11" fmla="*/ 121 h 125"/>
                <a:gd name="T12" fmla="*/ 210 w 260"/>
                <a:gd name="T13" fmla="*/ 121 h 125"/>
                <a:gd name="T14" fmla="*/ 197 w 260"/>
                <a:gd name="T15" fmla="*/ 125 h 125"/>
                <a:gd name="T16" fmla="*/ 189 w 260"/>
                <a:gd name="T17" fmla="*/ 125 h 125"/>
                <a:gd name="T18" fmla="*/ 180 w 260"/>
                <a:gd name="T19" fmla="*/ 125 h 125"/>
                <a:gd name="T20" fmla="*/ 176 w 260"/>
                <a:gd name="T21" fmla="*/ 125 h 125"/>
                <a:gd name="T22" fmla="*/ 164 w 260"/>
                <a:gd name="T23" fmla="*/ 121 h 125"/>
                <a:gd name="T24" fmla="*/ 159 w 260"/>
                <a:gd name="T25" fmla="*/ 121 h 125"/>
                <a:gd name="T26" fmla="*/ 155 w 260"/>
                <a:gd name="T27" fmla="*/ 117 h 125"/>
                <a:gd name="T28" fmla="*/ 151 w 260"/>
                <a:gd name="T29" fmla="*/ 117 h 125"/>
                <a:gd name="T30" fmla="*/ 147 w 260"/>
                <a:gd name="T31" fmla="*/ 113 h 125"/>
                <a:gd name="T32" fmla="*/ 143 w 260"/>
                <a:gd name="T33" fmla="*/ 109 h 125"/>
                <a:gd name="T34" fmla="*/ 134 w 260"/>
                <a:gd name="T35" fmla="*/ 104 h 125"/>
                <a:gd name="T36" fmla="*/ 126 w 260"/>
                <a:gd name="T37" fmla="*/ 100 h 125"/>
                <a:gd name="T38" fmla="*/ 118 w 260"/>
                <a:gd name="T39" fmla="*/ 92 h 125"/>
                <a:gd name="T40" fmla="*/ 105 w 260"/>
                <a:gd name="T41" fmla="*/ 84 h 125"/>
                <a:gd name="T42" fmla="*/ 92 w 260"/>
                <a:gd name="T43" fmla="*/ 79 h 125"/>
                <a:gd name="T44" fmla="*/ 80 w 260"/>
                <a:gd name="T45" fmla="*/ 67 h 125"/>
                <a:gd name="T46" fmla="*/ 67 w 260"/>
                <a:gd name="T47" fmla="*/ 59 h 125"/>
                <a:gd name="T48" fmla="*/ 55 w 260"/>
                <a:gd name="T49" fmla="*/ 50 h 125"/>
                <a:gd name="T50" fmla="*/ 38 w 260"/>
                <a:gd name="T51" fmla="*/ 38 h 125"/>
                <a:gd name="T52" fmla="*/ 21 w 260"/>
                <a:gd name="T53" fmla="*/ 25 h 125"/>
                <a:gd name="T54" fmla="*/ 0 w 260"/>
                <a:gd name="T55" fmla="*/ 13 h 125"/>
                <a:gd name="T56" fmla="*/ 9 w 260"/>
                <a:gd name="T57" fmla="*/ 0 h 125"/>
                <a:gd name="T58" fmla="*/ 34 w 260"/>
                <a:gd name="T59" fmla="*/ 13 h 125"/>
                <a:gd name="T60" fmla="*/ 59 w 260"/>
                <a:gd name="T61" fmla="*/ 29 h 125"/>
                <a:gd name="T62" fmla="*/ 84 w 260"/>
                <a:gd name="T63" fmla="*/ 42 h 125"/>
                <a:gd name="T64" fmla="*/ 101 w 260"/>
                <a:gd name="T65" fmla="*/ 50 h 125"/>
                <a:gd name="T66" fmla="*/ 118 w 260"/>
                <a:gd name="T67" fmla="*/ 59 h 125"/>
                <a:gd name="T68" fmla="*/ 134 w 260"/>
                <a:gd name="T69" fmla="*/ 67 h 125"/>
                <a:gd name="T70" fmla="*/ 147 w 260"/>
                <a:gd name="T71" fmla="*/ 71 h 125"/>
                <a:gd name="T72" fmla="*/ 155 w 260"/>
                <a:gd name="T73" fmla="*/ 75 h 125"/>
                <a:gd name="T74" fmla="*/ 184 w 260"/>
                <a:gd name="T75" fmla="*/ 84 h 125"/>
                <a:gd name="T76" fmla="*/ 222 w 260"/>
                <a:gd name="T77" fmla="*/ 92 h 125"/>
                <a:gd name="T78" fmla="*/ 230 w 260"/>
                <a:gd name="T79" fmla="*/ 96 h 125"/>
                <a:gd name="T80" fmla="*/ 239 w 260"/>
                <a:gd name="T81" fmla="*/ 96 h 125"/>
                <a:gd name="T82" fmla="*/ 243 w 260"/>
                <a:gd name="T83" fmla="*/ 96 h 125"/>
                <a:gd name="T84" fmla="*/ 247 w 260"/>
                <a:gd name="T85" fmla="*/ 100 h 125"/>
                <a:gd name="T86" fmla="*/ 251 w 260"/>
                <a:gd name="T87" fmla="*/ 100 h 125"/>
                <a:gd name="T88" fmla="*/ 256 w 260"/>
                <a:gd name="T89" fmla="*/ 100 h 125"/>
                <a:gd name="T90" fmla="*/ 256 w 260"/>
                <a:gd name="T91" fmla="*/ 104 h 125"/>
                <a:gd name="T92" fmla="*/ 260 w 260"/>
                <a:gd name="T93" fmla="*/ 104 h 125"/>
                <a:gd name="T94" fmla="*/ 260 w 260"/>
                <a:gd name="T95" fmla="*/ 10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0" h="125">
                  <a:moveTo>
                    <a:pt x="260" y="104"/>
                  </a:moveTo>
                  <a:lnTo>
                    <a:pt x="256" y="109"/>
                  </a:lnTo>
                  <a:lnTo>
                    <a:pt x="251" y="113"/>
                  </a:lnTo>
                  <a:lnTo>
                    <a:pt x="243" y="117"/>
                  </a:lnTo>
                  <a:lnTo>
                    <a:pt x="230" y="117"/>
                  </a:lnTo>
                  <a:lnTo>
                    <a:pt x="218" y="121"/>
                  </a:lnTo>
                  <a:lnTo>
                    <a:pt x="210" y="121"/>
                  </a:lnTo>
                  <a:lnTo>
                    <a:pt x="197" y="125"/>
                  </a:lnTo>
                  <a:lnTo>
                    <a:pt x="189" y="125"/>
                  </a:lnTo>
                  <a:lnTo>
                    <a:pt x="180" y="125"/>
                  </a:lnTo>
                  <a:lnTo>
                    <a:pt x="176" y="125"/>
                  </a:lnTo>
                  <a:lnTo>
                    <a:pt x="164" y="121"/>
                  </a:lnTo>
                  <a:lnTo>
                    <a:pt x="159" y="121"/>
                  </a:lnTo>
                  <a:lnTo>
                    <a:pt x="155" y="117"/>
                  </a:lnTo>
                  <a:lnTo>
                    <a:pt x="151" y="117"/>
                  </a:lnTo>
                  <a:lnTo>
                    <a:pt x="147" y="113"/>
                  </a:lnTo>
                  <a:lnTo>
                    <a:pt x="143" y="109"/>
                  </a:lnTo>
                  <a:lnTo>
                    <a:pt x="134" y="104"/>
                  </a:lnTo>
                  <a:lnTo>
                    <a:pt x="126" y="100"/>
                  </a:lnTo>
                  <a:lnTo>
                    <a:pt x="118" y="92"/>
                  </a:lnTo>
                  <a:lnTo>
                    <a:pt x="105" y="84"/>
                  </a:lnTo>
                  <a:lnTo>
                    <a:pt x="92" y="79"/>
                  </a:lnTo>
                  <a:lnTo>
                    <a:pt x="80" y="67"/>
                  </a:lnTo>
                  <a:lnTo>
                    <a:pt x="67" y="59"/>
                  </a:lnTo>
                  <a:lnTo>
                    <a:pt x="55" y="50"/>
                  </a:lnTo>
                  <a:lnTo>
                    <a:pt x="38" y="38"/>
                  </a:lnTo>
                  <a:lnTo>
                    <a:pt x="21" y="25"/>
                  </a:lnTo>
                  <a:lnTo>
                    <a:pt x="0" y="13"/>
                  </a:lnTo>
                  <a:lnTo>
                    <a:pt x="9" y="0"/>
                  </a:lnTo>
                  <a:lnTo>
                    <a:pt x="34" y="13"/>
                  </a:lnTo>
                  <a:lnTo>
                    <a:pt x="59" y="29"/>
                  </a:lnTo>
                  <a:lnTo>
                    <a:pt x="84" y="42"/>
                  </a:lnTo>
                  <a:lnTo>
                    <a:pt x="101" y="50"/>
                  </a:lnTo>
                  <a:lnTo>
                    <a:pt x="118" y="59"/>
                  </a:lnTo>
                  <a:lnTo>
                    <a:pt x="134" y="67"/>
                  </a:lnTo>
                  <a:lnTo>
                    <a:pt x="147" y="71"/>
                  </a:lnTo>
                  <a:lnTo>
                    <a:pt x="155" y="75"/>
                  </a:lnTo>
                  <a:lnTo>
                    <a:pt x="184" y="84"/>
                  </a:lnTo>
                  <a:lnTo>
                    <a:pt x="222" y="92"/>
                  </a:lnTo>
                  <a:lnTo>
                    <a:pt x="230" y="96"/>
                  </a:lnTo>
                  <a:lnTo>
                    <a:pt x="239" y="96"/>
                  </a:lnTo>
                  <a:lnTo>
                    <a:pt x="243" y="96"/>
                  </a:lnTo>
                  <a:lnTo>
                    <a:pt x="247" y="100"/>
                  </a:lnTo>
                  <a:lnTo>
                    <a:pt x="251" y="100"/>
                  </a:lnTo>
                  <a:lnTo>
                    <a:pt x="256" y="100"/>
                  </a:lnTo>
                  <a:lnTo>
                    <a:pt x="256" y="104"/>
                  </a:lnTo>
                  <a:lnTo>
                    <a:pt x="260" y="104"/>
                  </a:lnTo>
                  <a:lnTo>
                    <a:pt x="260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4">
              <a:extLst>
                <a:ext uri="{FF2B5EF4-FFF2-40B4-BE49-F238E27FC236}">
                  <a16:creationId xmlns:a16="http://schemas.microsoft.com/office/drawing/2014/main" id="{0DFC8FB9-06B2-4A99-B032-FA3B73FF2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649" y="1165226"/>
              <a:ext cx="290717" cy="726795"/>
            </a:xfrm>
            <a:custGeom>
              <a:avLst/>
              <a:gdLst>
                <a:gd name="T0" fmla="*/ 4 w 42"/>
                <a:gd name="T1" fmla="*/ 21 h 105"/>
                <a:gd name="T2" fmla="*/ 4 w 42"/>
                <a:gd name="T3" fmla="*/ 17 h 105"/>
                <a:gd name="T4" fmla="*/ 0 w 42"/>
                <a:gd name="T5" fmla="*/ 13 h 105"/>
                <a:gd name="T6" fmla="*/ 0 w 42"/>
                <a:gd name="T7" fmla="*/ 9 h 105"/>
                <a:gd name="T8" fmla="*/ 0 w 42"/>
                <a:gd name="T9" fmla="*/ 5 h 105"/>
                <a:gd name="T10" fmla="*/ 4 w 42"/>
                <a:gd name="T11" fmla="*/ 5 h 105"/>
                <a:gd name="T12" fmla="*/ 8 w 42"/>
                <a:gd name="T13" fmla="*/ 0 h 105"/>
                <a:gd name="T14" fmla="*/ 12 w 42"/>
                <a:gd name="T15" fmla="*/ 0 h 105"/>
                <a:gd name="T16" fmla="*/ 21 w 42"/>
                <a:gd name="T17" fmla="*/ 5 h 105"/>
                <a:gd name="T18" fmla="*/ 25 w 42"/>
                <a:gd name="T19" fmla="*/ 5 h 105"/>
                <a:gd name="T20" fmla="*/ 29 w 42"/>
                <a:gd name="T21" fmla="*/ 5 h 105"/>
                <a:gd name="T22" fmla="*/ 33 w 42"/>
                <a:gd name="T23" fmla="*/ 9 h 105"/>
                <a:gd name="T24" fmla="*/ 33 w 42"/>
                <a:gd name="T25" fmla="*/ 9 h 105"/>
                <a:gd name="T26" fmla="*/ 33 w 42"/>
                <a:gd name="T27" fmla="*/ 13 h 105"/>
                <a:gd name="T28" fmla="*/ 37 w 42"/>
                <a:gd name="T29" fmla="*/ 21 h 105"/>
                <a:gd name="T30" fmla="*/ 37 w 42"/>
                <a:gd name="T31" fmla="*/ 30 h 105"/>
                <a:gd name="T32" fmla="*/ 37 w 42"/>
                <a:gd name="T33" fmla="*/ 42 h 105"/>
                <a:gd name="T34" fmla="*/ 37 w 42"/>
                <a:gd name="T35" fmla="*/ 55 h 105"/>
                <a:gd name="T36" fmla="*/ 42 w 42"/>
                <a:gd name="T37" fmla="*/ 63 h 105"/>
                <a:gd name="T38" fmla="*/ 42 w 42"/>
                <a:gd name="T39" fmla="*/ 67 h 105"/>
                <a:gd name="T40" fmla="*/ 42 w 42"/>
                <a:gd name="T41" fmla="*/ 72 h 105"/>
                <a:gd name="T42" fmla="*/ 42 w 42"/>
                <a:gd name="T43" fmla="*/ 72 h 105"/>
                <a:gd name="T44" fmla="*/ 42 w 42"/>
                <a:gd name="T45" fmla="*/ 76 h 105"/>
                <a:gd name="T46" fmla="*/ 42 w 42"/>
                <a:gd name="T47" fmla="*/ 80 h 105"/>
                <a:gd name="T48" fmla="*/ 42 w 42"/>
                <a:gd name="T49" fmla="*/ 88 h 105"/>
                <a:gd name="T50" fmla="*/ 42 w 42"/>
                <a:gd name="T51" fmla="*/ 92 h 105"/>
                <a:gd name="T52" fmla="*/ 37 w 42"/>
                <a:gd name="T53" fmla="*/ 97 h 105"/>
                <a:gd name="T54" fmla="*/ 37 w 42"/>
                <a:gd name="T55" fmla="*/ 101 h 105"/>
                <a:gd name="T56" fmla="*/ 33 w 42"/>
                <a:gd name="T57" fmla="*/ 105 h 105"/>
                <a:gd name="T58" fmla="*/ 29 w 42"/>
                <a:gd name="T59" fmla="*/ 105 h 105"/>
                <a:gd name="T60" fmla="*/ 29 w 42"/>
                <a:gd name="T61" fmla="*/ 105 h 105"/>
                <a:gd name="T62" fmla="*/ 25 w 42"/>
                <a:gd name="T63" fmla="*/ 101 h 105"/>
                <a:gd name="T64" fmla="*/ 25 w 42"/>
                <a:gd name="T65" fmla="*/ 97 h 105"/>
                <a:gd name="T66" fmla="*/ 21 w 42"/>
                <a:gd name="T67" fmla="*/ 92 h 105"/>
                <a:gd name="T68" fmla="*/ 21 w 42"/>
                <a:gd name="T69" fmla="*/ 84 h 105"/>
                <a:gd name="T70" fmla="*/ 21 w 42"/>
                <a:gd name="T71" fmla="*/ 80 h 105"/>
                <a:gd name="T72" fmla="*/ 16 w 42"/>
                <a:gd name="T73" fmla="*/ 67 h 105"/>
                <a:gd name="T74" fmla="*/ 16 w 42"/>
                <a:gd name="T75" fmla="*/ 51 h 105"/>
                <a:gd name="T76" fmla="*/ 12 w 42"/>
                <a:gd name="T77" fmla="*/ 38 h 105"/>
                <a:gd name="T78" fmla="*/ 8 w 42"/>
                <a:gd name="T79" fmla="*/ 30 h 105"/>
                <a:gd name="T80" fmla="*/ 4 w 42"/>
                <a:gd name="T81" fmla="*/ 21 h 105"/>
                <a:gd name="T82" fmla="*/ 4 w 42"/>
                <a:gd name="T83" fmla="*/ 2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105">
                  <a:moveTo>
                    <a:pt x="4" y="21"/>
                  </a:move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9" y="5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13"/>
                  </a:lnTo>
                  <a:lnTo>
                    <a:pt x="37" y="21"/>
                  </a:lnTo>
                  <a:lnTo>
                    <a:pt x="37" y="30"/>
                  </a:lnTo>
                  <a:lnTo>
                    <a:pt x="37" y="42"/>
                  </a:lnTo>
                  <a:lnTo>
                    <a:pt x="37" y="55"/>
                  </a:lnTo>
                  <a:lnTo>
                    <a:pt x="42" y="63"/>
                  </a:lnTo>
                  <a:lnTo>
                    <a:pt x="42" y="67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6"/>
                  </a:lnTo>
                  <a:lnTo>
                    <a:pt x="42" y="80"/>
                  </a:lnTo>
                  <a:lnTo>
                    <a:pt x="42" y="88"/>
                  </a:lnTo>
                  <a:lnTo>
                    <a:pt x="42" y="92"/>
                  </a:lnTo>
                  <a:lnTo>
                    <a:pt x="37" y="97"/>
                  </a:lnTo>
                  <a:lnTo>
                    <a:pt x="37" y="101"/>
                  </a:lnTo>
                  <a:lnTo>
                    <a:pt x="33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5" y="101"/>
                  </a:lnTo>
                  <a:lnTo>
                    <a:pt x="25" y="97"/>
                  </a:lnTo>
                  <a:lnTo>
                    <a:pt x="21" y="92"/>
                  </a:lnTo>
                  <a:lnTo>
                    <a:pt x="21" y="84"/>
                  </a:lnTo>
                  <a:lnTo>
                    <a:pt x="21" y="80"/>
                  </a:lnTo>
                  <a:lnTo>
                    <a:pt x="16" y="67"/>
                  </a:lnTo>
                  <a:lnTo>
                    <a:pt x="16" y="51"/>
                  </a:lnTo>
                  <a:lnTo>
                    <a:pt x="12" y="38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5">
              <a:extLst>
                <a:ext uri="{FF2B5EF4-FFF2-40B4-BE49-F238E27FC236}">
                  <a16:creationId xmlns:a16="http://schemas.microsoft.com/office/drawing/2014/main" id="{07E459A3-88B7-4EAF-B224-8DCA68119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005" y="1165226"/>
              <a:ext cx="892919" cy="436078"/>
            </a:xfrm>
            <a:custGeom>
              <a:avLst/>
              <a:gdLst>
                <a:gd name="T0" fmla="*/ 92 w 129"/>
                <a:gd name="T1" fmla="*/ 0 h 63"/>
                <a:gd name="T2" fmla="*/ 96 w 129"/>
                <a:gd name="T3" fmla="*/ 0 h 63"/>
                <a:gd name="T4" fmla="*/ 100 w 129"/>
                <a:gd name="T5" fmla="*/ 0 h 63"/>
                <a:gd name="T6" fmla="*/ 100 w 129"/>
                <a:gd name="T7" fmla="*/ 0 h 63"/>
                <a:gd name="T8" fmla="*/ 104 w 129"/>
                <a:gd name="T9" fmla="*/ 0 h 63"/>
                <a:gd name="T10" fmla="*/ 108 w 129"/>
                <a:gd name="T11" fmla="*/ 5 h 63"/>
                <a:gd name="T12" fmla="*/ 117 w 129"/>
                <a:gd name="T13" fmla="*/ 9 h 63"/>
                <a:gd name="T14" fmla="*/ 121 w 129"/>
                <a:gd name="T15" fmla="*/ 13 h 63"/>
                <a:gd name="T16" fmla="*/ 125 w 129"/>
                <a:gd name="T17" fmla="*/ 17 h 63"/>
                <a:gd name="T18" fmla="*/ 129 w 129"/>
                <a:gd name="T19" fmla="*/ 17 h 63"/>
                <a:gd name="T20" fmla="*/ 129 w 129"/>
                <a:gd name="T21" fmla="*/ 21 h 63"/>
                <a:gd name="T22" fmla="*/ 129 w 129"/>
                <a:gd name="T23" fmla="*/ 21 h 63"/>
                <a:gd name="T24" fmla="*/ 125 w 129"/>
                <a:gd name="T25" fmla="*/ 26 h 63"/>
                <a:gd name="T26" fmla="*/ 121 w 129"/>
                <a:gd name="T27" fmla="*/ 26 h 63"/>
                <a:gd name="T28" fmla="*/ 121 w 129"/>
                <a:gd name="T29" fmla="*/ 26 h 63"/>
                <a:gd name="T30" fmla="*/ 117 w 129"/>
                <a:gd name="T31" fmla="*/ 30 h 63"/>
                <a:gd name="T32" fmla="*/ 117 w 129"/>
                <a:gd name="T33" fmla="*/ 34 h 63"/>
                <a:gd name="T34" fmla="*/ 113 w 129"/>
                <a:gd name="T35" fmla="*/ 42 h 63"/>
                <a:gd name="T36" fmla="*/ 108 w 129"/>
                <a:gd name="T37" fmla="*/ 46 h 63"/>
                <a:gd name="T38" fmla="*/ 108 w 129"/>
                <a:gd name="T39" fmla="*/ 55 h 63"/>
                <a:gd name="T40" fmla="*/ 104 w 129"/>
                <a:gd name="T41" fmla="*/ 63 h 63"/>
                <a:gd name="T42" fmla="*/ 96 w 129"/>
                <a:gd name="T43" fmla="*/ 63 h 63"/>
                <a:gd name="T44" fmla="*/ 100 w 129"/>
                <a:gd name="T45" fmla="*/ 51 h 63"/>
                <a:gd name="T46" fmla="*/ 104 w 129"/>
                <a:gd name="T47" fmla="*/ 38 h 63"/>
                <a:gd name="T48" fmla="*/ 104 w 129"/>
                <a:gd name="T49" fmla="*/ 30 h 63"/>
                <a:gd name="T50" fmla="*/ 104 w 129"/>
                <a:gd name="T51" fmla="*/ 26 h 63"/>
                <a:gd name="T52" fmla="*/ 104 w 129"/>
                <a:gd name="T53" fmla="*/ 17 h 63"/>
                <a:gd name="T54" fmla="*/ 100 w 129"/>
                <a:gd name="T55" fmla="*/ 13 h 63"/>
                <a:gd name="T56" fmla="*/ 100 w 129"/>
                <a:gd name="T57" fmla="*/ 9 h 63"/>
                <a:gd name="T58" fmla="*/ 96 w 129"/>
                <a:gd name="T59" fmla="*/ 9 h 63"/>
                <a:gd name="T60" fmla="*/ 87 w 129"/>
                <a:gd name="T61" fmla="*/ 9 h 63"/>
                <a:gd name="T62" fmla="*/ 83 w 129"/>
                <a:gd name="T63" fmla="*/ 9 h 63"/>
                <a:gd name="T64" fmla="*/ 75 w 129"/>
                <a:gd name="T65" fmla="*/ 9 h 63"/>
                <a:gd name="T66" fmla="*/ 71 w 129"/>
                <a:gd name="T67" fmla="*/ 9 h 63"/>
                <a:gd name="T68" fmla="*/ 62 w 129"/>
                <a:gd name="T69" fmla="*/ 13 h 63"/>
                <a:gd name="T70" fmla="*/ 54 w 129"/>
                <a:gd name="T71" fmla="*/ 13 h 63"/>
                <a:gd name="T72" fmla="*/ 41 w 129"/>
                <a:gd name="T73" fmla="*/ 13 h 63"/>
                <a:gd name="T74" fmla="*/ 29 w 129"/>
                <a:gd name="T75" fmla="*/ 13 h 63"/>
                <a:gd name="T76" fmla="*/ 16 w 129"/>
                <a:gd name="T77" fmla="*/ 17 h 63"/>
                <a:gd name="T78" fmla="*/ 0 w 129"/>
                <a:gd name="T79" fmla="*/ 17 h 63"/>
                <a:gd name="T80" fmla="*/ 0 w 129"/>
                <a:gd name="T81" fmla="*/ 13 h 63"/>
                <a:gd name="T82" fmla="*/ 29 w 129"/>
                <a:gd name="T83" fmla="*/ 13 h 63"/>
                <a:gd name="T84" fmla="*/ 41 w 129"/>
                <a:gd name="T85" fmla="*/ 9 h 63"/>
                <a:gd name="T86" fmla="*/ 58 w 129"/>
                <a:gd name="T87" fmla="*/ 9 h 63"/>
                <a:gd name="T88" fmla="*/ 71 w 129"/>
                <a:gd name="T89" fmla="*/ 5 h 63"/>
                <a:gd name="T90" fmla="*/ 79 w 129"/>
                <a:gd name="T91" fmla="*/ 5 h 63"/>
                <a:gd name="T92" fmla="*/ 87 w 129"/>
                <a:gd name="T93" fmla="*/ 5 h 63"/>
                <a:gd name="T94" fmla="*/ 92 w 129"/>
                <a:gd name="T95" fmla="*/ 0 h 63"/>
                <a:gd name="T96" fmla="*/ 92 w 129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63">
                  <a:moveTo>
                    <a:pt x="92" y="0"/>
                  </a:moveTo>
                  <a:lnTo>
                    <a:pt x="96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5"/>
                  </a:lnTo>
                  <a:lnTo>
                    <a:pt x="117" y="9"/>
                  </a:lnTo>
                  <a:lnTo>
                    <a:pt x="121" y="13"/>
                  </a:lnTo>
                  <a:lnTo>
                    <a:pt x="125" y="17"/>
                  </a:lnTo>
                  <a:lnTo>
                    <a:pt x="129" y="17"/>
                  </a:lnTo>
                  <a:lnTo>
                    <a:pt x="129" y="21"/>
                  </a:lnTo>
                  <a:lnTo>
                    <a:pt x="129" y="21"/>
                  </a:lnTo>
                  <a:lnTo>
                    <a:pt x="125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17" y="30"/>
                  </a:lnTo>
                  <a:lnTo>
                    <a:pt x="117" y="34"/>
                  </a:lnTo>
                  <a:lnTo>
                    <a:pt x="113" y="42"/>
                  </a:lnTo>
                  <a:lnTo>
                    <a:pt x="108" y="46"/>
                  </a:lnTo>
                  <a:lnTo>
                    <a:pt x="108" y="55"/>
                  </a:lnTo>
                  <a:lnTo>
                    <a:pt x="104" y="63"/>
                  </a:lnTo>
                  <a:lnTo>
                    <a:pt x="96" y="63"/>
                  </a:lnTo>
                  <a:lnTo>
                    <a:pt x="100" y="51"/>
                  </a:lnTo>
                  <a:lnTo>
                    <a:pt x="104" y="38"/>
                  </a:lnTo>
                  <a:lnTo>
                    <a:pt x="104" y="30"/>
                  </a:lnTo>
                  <a:lnTo>
                    <a:pt x="104" y="26"/>
                  </a:lnTo>
                  <a:lnTo>
                    <a:pt x="104" y="17"/>
                  </a:lnTo>
                  <a:lnTo>
                    <a:pt x="100" y="13"/>
                  </a:lnTo>
                  <a:lnTo>
                    <a:pt x="100" y="9"/>
                  </a:lnTo>
                  <a:lnTo>
                    <a:pt x="96" y="9"/>
                  </a:lnTo>
                  <a:lnTo>
                    <a:pt x="87" y="9"/>
                  </a:lnTo>
                  <a:lnTo>
                    <a:pt x="83" y="9"/>
                  </a:lnTo>
                  <a:lnTo>
                    <a:pt x="75" y="9"/>
                  </a:lnTo>
                  <a:lnTo>
                    <a:pt x="71" y="9"/>
                  </a:lnTo>
                  <a:lnTo>
                    <a:pt x="62" y="13"/>
                  </a:lnTo>
                  <a:lnTo>
                    <a:pt x="54" y="13"/>
                  </a:lnTo>
                  <a:lnTo>
                    <a:pt x="41" y="13"/>
                  </a:lnTo>
                  <a:lnTo>
                    <a:pt x="29" y="13"/>
                  </a:lnTo>
                  <a:lnTo>
                    <a:pt x="16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9" y="13"/>
                  </a:lnTo>
                  <a:lnTo>
                    <a:pt x="41" y="9"/>
                  </a:lnTo>
                  <a:lnTo>
                    <a:pt x="58" y="9"/>
                  </a:lnTo>
                  <a:lnTo>
                    <a:pt x="71" y="5"/>
                  </a:lnTo>
                  <a:lnTo>
                    <a:pt x="79" y="5"/>
                  </a:lnTo>
                  <a:lnTo>
                    <a:pt x="87" y="5"/>
                  </a:lnTo>
                  <a:lnTo>
                    <a:pt x="92" y="0"/>
                  </a:lnTo>
                  <a:lnTo>
                    <a:pt x="9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6">
              <a:extLst>
                <a:ext uri="{FF2B5EF4-FFF2-40B4-BE49-F238E27FC236}">
                  <a16:creationId xmlns:a16="http://schemas.microsoft.com/office/drawing/2014/main" id="{F5DDF058-E5D3-42E5-B3B2-4E451E2D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380" y="1601304"/>
              <a:ext cx="782170" cy="89986"/>
            </a:xfrm>
            <a:custGeom>
              <a:avLst/>
              <a:gdLst>
                <a:gd name="T0" fmla="*/ 0 w 113"/>
                <a:gd name="T1" fmla="*/ 9 h 13"/>
                <a:gd name="T2" fmla="*/ 21 w 113"/>
                <a:gd name="T3" fmla="*/ 9 h 13"/>
                <a:gd name="T4" fmla="*/ 42 w 113"/>
                <a:gd name="T5" fmla="*/ 4 h 13"/>
                <a:gd name="T6" fmla="*/ 59 w 113"/>
                <a:gd name="T7" fmla="*/ 4 h 13"/>
                <a:gd name="T8" fmla="*/ 71 w 113"/>
                <a:gd name="T9" fmla="*/ 4 h 13"/>
                <a:gd name="T10" fmla="*/ 79 w 113"/>
                <a:gd name="T11" fmla="*/ 0 h 13"/>
                <a:gd name="T12" fmla="*/ 88 w 113"/>
                <a:gd name="T13" fmla="*/ 0 h 13"/>
                <a:gd name="T14" fmla="*/ 96 w 113"/>
                <a:gd name="T15" fmla="*/ 0 h 13"/>
                <a:gd name="T16" fmla="*/ 96 w 113"/>
                <a:gd name="T17" fmla="*/ 0 h 13"/>
                <a:gd name="T18" fmla="*/ 105 w 113"/>
                <a:gd name="T19" fmla="*/ 0 h 13"/>
                <a:gd name="T20" fmla="*/ 109 w 113"/>
                <a:gd name="T21" fmla="*/ 0 h 13"/>
                <a:gd name="T22" fmla="*/ 113 w 113"/>
                <a:gd name="T23" fmla="*/ 4 h 13"/>
                <a:gd name="T24" fmla="*/ 113 w 113"/>
                <a:gd name="T25" fmla="*/ 4 h 13"/>
                <a:gd name="T26" fmla="*/ 109 w 113"/>
                <a:gd name="T27" fmla="*/ 4 h 13"/>
                <a:gd name="T28" fmla="*/ 105 w 113"/>
                <a:gd name="T29" fmla="*/ 9 h 13"/>
                <a:gd name="T30" fmla="*/ 92 w 113"/>
                <a:gd name="T31" fmla="*/ 9 h 13"/>
                <a:gd name="T32" fmla="*/ 84 w 113"/>
                <a:gd name="T33" fmla="*/ 9 h 13"/>
                <a:gd name="T34" fmla="*/ 67 w 113"/>
                <a:gd name="T35" fmla="*/ 9 h 13"/>
                <a:gd name="T36" fmla="*/ 50 w 113"/>
                <a:gd name="T37" fmla="*/ 9 h 13"/>
                <a:gd name="T38" fmla="*/ 29 w 113"/>
                <a:gd name="T39" fmla="*/ 13 h 13"/>
                <a:gd name="T40" fmla="*/ 4 w 113"/>
                <a:gd name="T41" fmla="*/ 13 h 13"/>
                <a:gd name="T42" fmla="*/ 0 w 113"/>
                <a:gd name="T43" fmla="*/ 9 h 13"/>
                <a:gd name="T44" fmla="*/ 0 w 113"/>
                <a:gd name="T4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3" h="13">
                  <a:moveTo>
                    <a:pt x="0" y="9"/>
                  </a:moveTo>
                  <a:lnTo>
                    <a:pt x="21" y="9"/>
                  </a:lnTo>
                  <a:lnTo>
                    <a:pt x="42" y="4"/>
                  </a:lnTo>
                  <a:lnTo>
                    <a:pt x="59" y="4"/>
                  </a:lnTo>
                  <a:lnTo>
                    <a:pt x="71" y="4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5" y="9"/>
                  </a:lnTo>
                  <a:lnTo>
                    <a:pt x="92" y="9"/>
                  </a:lnTo>
                  <a:lnTo>
                    <a:pt x="84" y="9"/>
                  </a:lnTo>
                  <a:lnTo>
                    <a:pt x="67" y="9"/>
                  </a:lnTo>
                  <a:lnTo>
                    <a:pt x="50" y="9"/>
                  </a:lnTo>
                  <a:lnTo>
                    <a:pt x="29" y="13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7">
              <a:extLst>
                <a:ext uri="{FF2B5EF4-FFF2-40B4-BE49-F238E27FC236}">
                  <a16:creationId xmlns:a16="http://schemas.microsoft.com/office/drawing/2014/main" id="{FC1748F9-E649-43E9-A606-6FA8D040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288" y="-274517"/>
              <a:ext cx="1675085" cy="456841"/>
            </a:xfrm>
            <a:custGeom>
              <a:avLst/>
              <a:gdLst>
                <a:gd name="T0" fmla="*/ 184 w 242"/>
                <a:gd name="T1" fmla="*/ 0 h 66"/>
                <a:gd name="T2" fmla="*/ 201 w 242"/>
                <a:gd name="T3" fmla="*/ 0 h 66"/>
                <a:gd name="T4" fmla="*/ 209 w 242"/>
                <a:gd name="T5" fmla="*/ 8 h 66"/>
                <a:gd name="T6" fmla="*/ 221 w 242"/>
                <a:gd name="T7" fmla="*/ 16 h 66"/>
                <a:gd name="T8" fmla="*/ 234 w 242"/>
                <a:gd name="T9" fmla="*/ 29 h 66"/>
                <a:gd name="T10" fmla="*/ 242 w 242"/>
                <a:gd name="T11" fmla="*/ 37 h 66"/>
                <a:gd name="T12" fmla="*/ 242 w 242"/>
                <a:gd name="T13" fmla="*/ 46 h 66"/>
                <a:gd name="T14" fmla="*/ 234 w 242"/>
                <a:gd name="T15" fmla="*/ 50 h 66"/>
                <a:gd name="T16" fmla="*/ 217 w 242"/>
                <a:gd name="T17" fmla="*/ 50 h 66"/>
                <a:gd name="T18" fmla="*/ 205 w 242"/>
                <a:gd name="T19" fmla="*/ 54 h 66"/>
                <a:gd name="T20" fmla="*/ 192 w 242"/>
                <a:gd name="T21" fmla="*/ 62 h 66"/>
                <a:gd name="T22" fmla="*/ 180 w 242"/>
                <a:gd name="T23" fmla="*/ 66 h 66"/>
                <a:gd name="T24" fmla="*/ 175 w 242"/>
                <a:gd name="T25" fmla="*/ 66 h 66"/>
                <a:gd name="T26" fmla="*/ 175 w 242"/>
                <a:gd name="T27" fmla="*/ 58 h 66"/>
                <a:gd name="T28" fmla="*/ 180 w 242"/>
                <a:gd name="T29" fmla="*/ 41 h 66"/>
                <a:gd name="T30" fmla="*/ 184 w 242"/>
                <a:gd name="T31" fmla="*/ 29 h 66"/>
                <a:gd name="T32" fmla="*/ 184 w 242"/>
                <a:gd name="T33" fmla="*/ 29 h 66"/>
                <a:gd name="T34" fmla="*/ 175 w 242"/>
                <a:gd name="T35" fmla="*/ 29 h 66"/>
                <a:gd name="T36" fmla="*/ 167 w 242"/>
                <a:gd name="T37" fmla="*/ 29 h 66"/>
                <a:gd name="T38" fmla="*/ 150 w 242"/>
                <a:gd name="T39" fmla="*/ 29 h 66"/>
                <a:gd name="T40" fmla="*/ 134 w 242"/>
                <a:gd name="T41" fmla="*/ 33 h 66"/>
                <a:gd name="T42" fmla="*/ 104 w 242"/>
                <a:gd name="T43" fmla="*/ 37 h 66"/>
                <a:gd name="T44" fmla="*/ 58 w 242"/>
                <a:gd name="T45" fmla="*/ 41 h 66"/>
                <a:gd name="T46" fmla="*/ 0 w 242"/>
                <a:gd name="T47" fmla="*/ 50 h 66"/>
                <a:gd name="T48" fmla="*/ 0 w 242"/>
                <a:gd name="T49" fmla="*/ 29 h 66"/>
                <a:gd name="T50" fmla="*/ 12 w 242"/>
                <a:gd name="T51" fmla="*/ 29 h 66"/>
                <a:gd name="T52" fmla="*/ 29 w 242"/>
                <a:gd name="T53" fmla="*/ 25 h 66"/>
                <a:gd name="T54" fmla="*/ 50 w 242"/>
                <a:gd name="T55" fmla="*/ 25 h 66"/>
                <a:gd name="T56" fmla="*/ 88 w 242"/>
                <a:gd name="T57" fmla="*/ 16 h 66"/>
                <a:gd name="T58" fmla="*/ 129 w 242"/>
                <a:gd name="T59" fmla="*/ 12 h 66"/>
                <a:gd name="T60" fmla="*/ 159 w 242"/>
                <a:gd name="T61" fmla="*/ 8 h 66"/>
                <a:gd name="T62" fmla="*/ 175 w 242"/>
                <a:gd name="T63" fmla="*/ 4 h 66"/>
                <a:gd name="T64" fmla="*/ 180 w 242"/>
                <a:gd name="T6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2" h="66">
                  <a:moveTo>
                    <a:pt x="180" y="4"/>
                  </a:moveTo>
                  <a:lnTo>
                    <a:pt x="184" y="0"/>
                  </a:lnTo>
                  <a:lnTo>
                    <a:pt x="192" y="0"/>
                  </a:lnTo>
                  <a:lnTo>
                    <a:pt x="201" y="0"/>
                  </a:lnTo>
                  <a:lnTo>
                    <a:pt x="205" y="4"/>
                  </a:lnTo>
                  <a:lnTo>
                    <a:pt x="209" y="8"/>
                  </a:lnTo>
                  <a:lnTo>
                    <a:pt x="217" y="12"/>
                  </a:lnTo>
                  <a:lnTo>
                    <a:pt x="221" y="16"/>
                  </a:lnTo>
                  <a:lnTo>
                    <a:pt x="230" y="25"/>
                  </a:lnTo>
                  <a:lnTo>
                    <a:pt x="234" y="29"/>
                  </a:lnTo>
                  <a:lnTo>
                    <a:pt x="238" y="33"/>
                  </a:lnTo>
                  <a:lnTo>
                    <a:pt x="242" y="37"/>
                  </a:lnTo>
                  <a:lnTo>
                    <a:pt x="242" y="41"/>
                  </a:lnTo>
                  <a:lnTo>
                    <a:pt x="242" y="46"/>
                  </a:lnTo>
                  <a:lnTo>
                    <a:pt x="238" y="46"/>
                  </a:lnTo>
                  <a:lnTo>
                    <a:pt x="234" y="50"/>
                  </a:lnTo>
                  <a:lnTo>
                    <a:pt x="226" y="50"/>
                  </a:lnTo>
                  <a:lnTo>
                    <a:pt x="217" y="50"/>
                  </a:lnTo>
                  <a:lnTo>
                    <a:pt x="213" y="50"/>
                  </a:lnTo>
                  <a:lnTo>
                    <a:pt x="205" y="54"/>
                  </a:lnTo>
                  <a:lnTo>
                    <a:pt x="196" y="58"/>
                  </a:lnTo>
                  <a:lnTo>
                    <a:pt x="192" y="62"/>
                  </a:lnTo>
                  <a:lnTo>
                    <a:pt x="184" y="66"/>
                  </a:lnTo>
                  <a:lnTo>
                    <a:pt x="180" y="66"/>
                  </a:lnTo>
                  <a:lnTo>
                    <a:pt x="180" y="66"/>
                  </a:lnTo>
                  <a:lnTo>
                    <a:pt x="175" y="66"/>
                  </a:lnTo>
                  <a:lnTo>
                    <a:pt x="175" y="62"/>
                  </a:lnTo>
                  <a:lnTo>
                    <a:pt x="175" y="58"/>
                  </a:lnTo>
                  <a:lnTo>
                    <a:pt x="180" y="50"/>
                  </a:lnTo>
                  <a:lnTo>
                    <a:pt x="180" y="41"/>
                  </a:lnTo>
                  <a:lnTo>
                    <a:pt x="184" y="33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0" y="29"/>
                  </a:lnTo>
                  <a:lnTo>
                    <a:pt x="175" y="29"/>
                  </a:lnTo>
                  <a:lnTo>
                    <a:pt x="171" y="29"/>
                  </a:lnTo>
                  <a:lnTo>
                    <a:pt x="167" y="29"/>
                  </a:lnTo>
                  <a:lnTo>
                    <a:pt x="159" y="29"/>
                  </a:lnTo>
                  <a:lnTo>
                    <a:pt x="150" y="29"/>
                  </a:lnTo>
                  <a:lnTo>
                    <a:pt x="146" y="33"/>
                  </a:lnTo>
                  <a:lnTo>
                    <a:pt x="134" y="33"/>
                  </a:lnTo>
                  <a:lnTo>
                    <a:pt x="121" y="33"/>
                  </a:lnTo>
                  <a:lnTo>
                    <a:pt x="104" y="37"/>
                  </a:lnTo>
                  <a:lnTo>
                    <a:pt x="83" y="37"/>
                  </a:lnTo>
                  <a:lnTo>
                    <a:pt x="58" y="41"/>
                  </a:lnTo>
                  <a:lnTo>
                    <a:pt x="29" y="46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2" y="29"/>
                  </a:lnTo>
                  <a:lnTo>
                    <a:pt x="21" y="25"/>
                  </a:lnTo>
                  <a:lnTo>
                    <a:pt x="29" y="25"/>
                  </a:lnTo>
                  <a:lnTo>
                    <a:pt x="37" y="25"/>
                  </a:lnTo>
                  <a:lnTo>
                    <a:pt x="50" y="25"/>
                  </a:lnTo>
                  <a:lnTo>
                    <a:pt x="63" y="20"/>
                  </a:lnTo>
                  <a:lnTo>
                    <a:pt x="88" y="16"/>
                  </a:lnTo>
                  <a:lnTo>
                    <a:pt x="113" y="16"/>
                  </a:lnTo>
                  <a:lnTo>
                    <a:pt x="129" y="12"/>
                  </a:lnTo>
                  <a:lnTo>
                    <a:pt x="146" y="12"/>
                  </a:lnTo>
                  <a:lnTo>
                    <a:pt x="159" y="8"/>
                  </a:lnTo>
                  <a:lnTo>
                    <a:pt x="167" y="8"/>
                  </a:lnTo>
                  <a:lnTo>
                    <a:pt x="175" y="4"/>
                  </a:lnTo>
                  <a:lnTo>
                    <a:pt x="180" y="4"/>
                  </a:lnTo>
                  <a:lnTo>
                    <a:pt x="18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52AF3607-8908-461E-83BA-B1D414BC9BA4}"/>
              </a:ext>
            </a:extLst>
          </p:cNvPr>
          <p:cNvGrpSpPr/>
          <p:nvPr/>
        </p:nvGrpSpPr>
        <p:grpSpPr>
          <a:xfrm>
            <a:off x="6682686" y="2532621"/>
            <a:ext cx="2547237" cy="1882741"/>
            <a:chOff x="5707763" y="-309124"/>
            <a:chExt cx="2547237" cy="1882741"/>
          </a:xfrm>
        </p:grpSpPr>
        <p:sp>
          <p:nvSpPr>
            <p:cNvPr id="13" name="Freeform 38">
              <a:extLst>
                <a:ext uri="{FF2B5EF4-FFF2-40B4-BE49-F238E27FC236}">
                  <a16:creationId xmlns:a16="http://schemas.microsoft.com/office/drawing/2014/main" id="{99D0DF3B-FFB8-4B52-A8EB-20311A7F9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763" y="-309124"/>
              <a:ext cx="1356680" cy="1855053"/>
            </a:xfrm>
            <a:custGeom>
              <a:avLst/>
              <a:gdLst>
                <a:gd name="T0" fmla="*/ 0 w 196"/>
                <a:gd name="T1" fmla="*/ 264 h 268"/>
                <a:gd name="T2" fmla="*/ 4 w 196"/>
                <a:gd name="T3" fmla="*/ 259 h 268"/>
                <a:gd name="T4" fmla="*/ 8 w 196"/>
                <a:gd name="T5" fmla="*/ 255 h 268"/>
                <a:gd name="T6" fmla="*/ 12 w 196"/>
                <a:gd name="T7" fmla="*/ 247 h 268"/>
                <a:gd name="T8" fmla="*/ 25 w 196"/>
                <a:gd name="T9" fmla="*/ 239 h 268"/>
                <a:gd name="T10" fmla="*/ 38 w 196"/>
                <a:gd name="T11" fmla="*/ 230 h 268"/>
                <a:gd name="T12" fmla="*/ 50 w 196"/>
                <a:gd name="T13" fmla="*/ 218 h 268"/>
                <a:gd name="T14" fmla="*/ 67 w 196"/>
                <a:gd name="T15" fmla="*/ 201 h 268"/>
                <a:gd name="T16" fmla="*/ 84 w 196"/>
                <a:gd name="T17" fmla="*/ 184 h 268"/>
                <a:gd name="T18" fmla="*/ 100 w 196"/>
                <a:gd name="T19" fmla="*/ 163 h 268"/>
                <a:gd name="T20" fmla="*/ 113 w 196"/>
                <a:gd name="T21" fmla="*/ 142 h 268"/>
                <a:gd name="T22" fmla="*/ 125 w 196"/>
                <a:gd name="T23" fmla="*/ 126 h 268"/>
                <a:gd name="T24" fmla="*/ 134 w 196"/>
                <a:gd name="T25" fmla="*/ 105 h 268"/>
                <a:gd name="T26" fmla="*/ 142 w 196"/>
                <a:gd name="T27" fmla="*/ 88 h 268"/>
                <a:gd name="T28" fmla="*/ 146 w 196"/>
                <a:gd name="T29" fmla="*/ 71 h 268"/>
                <a:gd name="T30" fmla="*/ 150 w 196"/>
                <a:gd name="T31" fmla="*/ 55 h 268"/>
                <a:gd name="T32" fmla="*/ 155 w 196"/>
                <a:gd name="T33" fmla="*/ 42 h 268"/>
                <a:gd name="T34" fmla="*/ 155 w 196"/>
                <a:gd name="T35" fmla="*/ 34 h 268"/>
                <a:gd name="T36" fmla="*/ 155 w 196"/>
                <a:gd name="T37" fmla="*/ 25 h 268"/>
                <a:gd name="T38" fmla="*/ 155 w 196"/>
                <a:gd name="T39" fmla="*/ 17 h 268"/>
                <a:gd name="T40" fmla="*/ 155 w 196"/>
                <a:gd name="T41" fmla="*/ 13 h 268"/>
                <a:gd name="T42" fmla="*/ 155 w 196"/>
                <a:gd name="T43" fmla="*/ 13 h 268"/>
                <a:gd name="T44" fmla="*/ 150 w 196"/>
                <a:gd name="T45" fmla="*/ 9 h 268"/>
                <a:gd name="T46" fmla="*/ 155 w 196"/>
                <a:gd name="T47" fmla="*/ 5 h 268"/>
                <a:gd name="T48" fmla="*/ 155 w 196"/>
                <a:gd name="T49" fmla="*/ 5 h 268"/>
                <a:gd name="T50" fmla="*/ 159 w 196"/>
                <a:gd name="T51" fmla="*/ 0 h 268"/>
                <a:gd name="T52" fmla="*/ 163 w 196"/>
                <a:gd name="T53" fmla="*/ 0 h 268"/>
                <a:gd name="T54" fmla="*/ 167 w 196"/>
                <a:gd name="T55" fmla="*/ 0 h 268"/>
                <a:gd name="T56" fmla="*/ 171 w 196"/>
                <a:gd name="T57" fmla="*/ 5 h 268"/>
                <a:gd name="T58" fmla="*/ 184 w 196"/>
                <a:gd name="T59" fmla="*/ 13 h 268"/>
                <a:gd name="T60" fmla="*/ 192 w 196"/>
                <a:gd name="T61" fmla="*/ 17 h 268"/>
                <a:gd name="T62" fmla="*/ 192 w 196"/>
                <a:gd name="T63" fmla="*/ 21 h 268"/>
                <a:gd name="T64" fmla="*/ 196 w 196"/>
                <a:gd name="T65" fmla="*/ 25 h 268"/>
                <a:gd name="T66" fmla="*/ 196 w 196"/>
                <a:gd name="T67" fmla="*/ 25 h 268"/>
                <a:gd name="T68" fmla="*/ 196 w 196"/>
                <a:gd name="T69" fmla="*/ 30 h 268"/>
                <a:gd name="T70" fmla="*/ 196 w 196"/>
                <a:gd name="T71" fmla="*/ 34 h 268"/>
                <a:gd name="T72" fmla="*/ 192 w 196"/>
                <a:gd name="T73" fmla="*/ 46 h 268"/>
                <a:gd name="T74" fmla="*/ 188 w 196"/>
                <a:gd name="T75" fmla="*/ 55 h 268"/>
                <a:gd name="T76" fmla="*/ 184 w 196"/>
                <a:gd name="T77" fmla="*/ 71 h 268"/>
                <a:gd name="T78" fmla="*/ 176 w 196"/>
                <a:gd name="T79" fmla="*/ 88 h 268"/>
                <a:gd name="T80" fmla="*/ 167 w 196"/>
                <a:gd name="T81" fmla="*/ 105 h 268"/>
                <a:gd name="T82" fmla="*/ 150 w 196"/>
                <a:gd name="T83" fmla="*/ 138 h 268"/>
                <a:gd name="T84" fmla="*/ 138 w 196"/>
                <a:gd name="T85" fmla="*/ 155 h 268"/>
                <a:gd name="T86" fmla="*/ 125 w 196"/>
                <a:gd name="T87" fmla="*/ 172 h 268"/>
                <a:gd name="T88" fmla="*/ 113 w 196"/>
                <a:gd name="T89" fmla="*/ 188 h 268"/>
                <a:gd name="T90" fmla="*/ 100 w 196"/>
                <a:gd name="T91" fmla="*/ 205 h 268"/>
                <a:gd name="T92" fmla="*/ 84 w 196"/>
                <a:gd name="T93" fmla="*/ 222 h 268"/>
                <a:gd name="T94" fmla="*/ 71 w 196"/>
                <a:gd name="T95" fmla="*/ 234 h 268"/>
                <a:gd name="T96" fmla="*/ 58 w 196"/>
                <a:gd name="T97" fmla="*/ 243 h 268"/>
                <a:gd name="T98" fmla="*/ 46 w 196"/>
                <a:gd name="T99" fmla="*/ 251 h 268"/>
                <a:gd name="T100" fmla="*/ 38 w 196"/>
                <a:gd name="T101" fmla="*/ 255 h 268"/>
                <a:gd name="T102" fmla="*/ 29 w 196"/>
                <a:gd name="T103" fmla="*/ 259 h 268"/>
                <a:gd name="T104" fmla="*/ 21 w 196"/>
                <a:gd name="T105" fmla="*/ 264 h 268"/>
                <a:gd name="T106" fmla="*/ 12 w 196"/>
                <a:gd name="T107" fmla="*/ 268 h 268"/>
                <a:gd name="T108" fmla="*/ 8 w 196"/>
                <a:gd name="T109" fmla="*/ 268 h 268"/>
                <a:gd name="T110" fmla="*/ 4 w 196"/>
                <a:gd name="T111" fmla="*/ 268 h 268"/>
                <a:gd name="T112" fmla="*/ 4 w 196"/>
                <a:gd name="T113" fmla="*/ 264 h 268"/>
                <a:gd name="T114" fmla="*/ 0 w 196"/>
                <a:gd name="T115" fmla="*/ 264 h 268"/>
                <a:gd name="T116" fmla="*/ 0 w 196"/>
                <a:gd name="T117" fmla="*/ 26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6" h="268">
                  <a:moveTo>
                    <a:pt x="0" y="264"/>
                  </a:moveTo>
                  <a:lnTo>
                    <a:pt x="4" y="259"/>
                  </a:lnTo>
                  <a:lnTo>
                    <a:pt x="8" y="255"/>
                  </a:lnTo>
                  <a:lnTo>
                    <a:pt x="12" y="247"/>
                  </a:lnTo>
                  <a:lnTo>
                    <a:pt x="25" y="239"/>
                  </a:lnTo>
                  <a:lnTo>
                    <a:pt x="38" y="230"/>
                  </a:lnTo>
                  <a:lnTo>
                    <a:pt x="50" y="218"/>
                  </a:lnTo>
                  <a:lnTo>
                    <a:pt x="67" y="201"/>
                  </a:lnTo>
                  <a:lnTo>
                    <a:pt x="84" y="184"/>
                  </a:lnTo>
                  <a:lnTo>
                    <a:pt x="100" y="163"/>
                  </a:lnTo>
                  <a:lnTo>
                    <a:pt x="113" y="142"/>
                  </a:lnTo>
                  <a:lnTo>
                    <a:pt x="125" y="126"/>
                  </a:lnTo>
                  <a:lnTo>
                    <a:pt x="134" y="105"/>
                  </a:lnTo>
                  <a:lnTo>
                    <a:pt x="142" y="88"/>
                  </a:lnTo>
                  <a:lnTo>
                    <a:pt x="146" y="71"/>
                  </a:lnTo>
                  <a:lnTo>
                    <a:pt x="150" y="55"/>
                  </a:lnTo>
                  <a:lnTo>
                    <a:pt x="155" y="42"/>
                  </a:lnTo>
                  <a:lnTo>
                    <a:pt x="155" y="34"/>
                  </a:lnTo>
                  <a:lnTo>
                    <a:pt x="155" y="25"/>
                  </a:lnTo>
                  <a:lnTo>
                    <a:pt x="155" y="17"/>
                  </a:lnTo>
                  <a:lnTo>
                    <a:pt x="155" y="13"/>
                  </a:lnTo>
                  <a:lnTo>
                    <a:pt x="155" y="13"/>
                  </a:lnTo>
                  <a:lnTo>
                    <a:pt x="150" y="9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71" y="5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2" y="21"/>
                  </a:lnTo>
                  <a:lnTo>
                    <a:pt x="196" y="25"/>
                  </a:lnTo>
                  <a:lnTo>
                    <a:pt x="196" y="25"/>
                  </a:lnTo>
                  <a:lnTo>
                    <a:pt x="196" y="30"/>
                  </a:lnTo>
                  <a:lnTo>
                    <a:pt x="196" y="34"/>
                  </a:lnTo>
                  <a:lnTo>
                    <a:pt x="192" y="46"/>
                  </a:lnTo>
                  <a:lnTo>
                    <a:pt x="188" y="55"/>
                  </a:lnTo>
                  <a:lnTo>
                    <a:pt x="184" y="71"/>
                  </a:lnTo>
                  <a:lnTo>
                    <a:pt x="176" y="88"/>
                  </a:lnTo>
                  <a:lnTo>
                    <a:pt x="167" y="105"/>
                  </a:lnTo>
                  <a:lnTo>
                    <a:pt x="150" y="138"/>
                  </a:lnTo>
                  <a:lnTo>
                    <a:pt x="138" y="155"/>
                  </a:lnTo>
                  <a:lnTo>
                    <a:pt x="125" y="172"/>
                  </a:lnTo>
                  <a:lnTo>
                    <a:pt x="113" y="188"/>
                  </a:lnTo>
                  <a:lnTo>
                    <a:pt x="100" y="205"/>
                  </a:lnTo>
                  <a:lnTo>
                    <a:pt x="84" y="222"/>
                  </a:lnTo>
                  <a:lnTo>
                    <a:pt x="71" y="234"/>
                  </a:lnTo>
                  <a:lnTo>
                    <a:pt x="58" y="243"/>
                  </a:lnTo>
                  <a:lnTo>
                    <a:pt x="46" y="251"/>
                  </a:lnTo>
                  <a:lnTo>
                    <a:pt x="38" y="255"/>
                  </a:lnTo>
                  <a:lnTo>
                    <a:pt x="29" y="259"/>
                  </a:lnTo>
                  <a:lnTo>
                    <a:pt x="21" y="264"/>
                  </a:lnTo>
                  <a:lnTo>
                    <a:pt x="12" y="268"/>
                  </a:lnTo>
                  <a:lnTo>
                    <a:pt x="8" y="268"/>
                  </a:lnTo>
                  <a:lnTo>
                    <a:pt x="4" y="268"/>
                  </a:lnTo>
                  <a:lnTo>
                    <a:pt x="4" y="264"/>
                  </a:lnTo>
                  <a:lnTo>
                    <a:pt x="0" y="264"/>
                  </a:lnTo>
                  <a:lnTo>
                    <a:pt x="0" y="26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9">
              <a:extLst>
                <a:ext uri="{FF2B5EF4-FFF2-40B4-BE49-F238E27FC236}">
                  <a16:creationId xmlns:a16="http://schemas.microsoft.com/office/drawing/2014/main" id="{D594B858-D15A-4D1C-8918-A7319F94F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664" y="272311"/>
              <a:ext cx="1564336" cy="1301306"/>
            </a:xfrm>
            <a:custGeom>
              <a:avLst/>
              <a:gdLst>
                <a:gd name="T0" fmla="*/ 226 w 226"/>
                <a:gd name="T1" fmla="*/ 171 h 188"/>
                <a:gd name="T2" fmla="*/ 226 w 226"/>
                <a:gd name="T3" fmla="*/ 175 h 188"/>
                <a:gd name="T4" fmla="*/ 218 w 226"/>
                <a:gd name="T5" fmla="*/ 175 h 188"/>
                <a:gd name="T6" fmla="*/ 213 w 226"/>
                <a:gd name="T7" fmla="*/ 180 h 188"/>
                <a:gd name="T8" fmla="*/ 209 w 226"/>
                <a:gd name="T9" fmla="*/ 180 h 188"/>
                <a:gd name="T10" fmla="*/ 201 w 226"/>
                <a:gd name="T11" fmla="*/ 180 h 188"/>
                <a:gd name="T12" fmla="*/ 197 w 226"/>
                <a:gd name="T13" fmla="*/ 184 h 188"/>
                <a:gd name="T14" fmla="*/ 180 w 226"/>
                <a:gd name="T15" fmla="*/ 184 h 188"/>
                <a:gd name="T16" fmla="*/ 167 w 226"/>
                <a:gd name="T17" fmla="*/ 184 h 188"/>
                <a:gd name="T18" fmla="*/ 155 w 226"/>
                <a:gd name="T19" fmla="*/ 188 h 188"/>
                <a:gd name="T20" fmla="*/ 151 w 226"/>
                <a:gd name="T21" fmla="*/ 188 h 188"/>
                <a:gd name="T22" fmla="*/ 138 w 226"/>
                <a:gd name="T23" fmla="*/ 184 h 188"/>
                <a:gd name="T24" fmla="*/ 134 w 226"/>
                <a:gd name="T25" fmla="*/ 184 h 188"/>
                <a:gd name="T26" fmla="*/ 130 w 226"/>
                <a:gd name="T27" fmla="*/ 184 h 188"/>
                <a:gd name="T28" fmla="*/ 126 w 226"/>
                <a:gd name="T29" fmla="*/ 180 h 188"/>
                <a:gd name="T30" fmla="*/ 121 w 226"/>
                <a:gd name="T31" fmla="*/ 175 h 188"/>
                <a:gd name="T32" fmla="*/ 121 w 226"/>
                <a:gd name="T33" fmla="*/ 175 h 188"/>
                <a:gd name="T34" fmla="*/ 113 w 226"/>
                <a:gd name="T35" fmla="*/ 167 h 188"/>
                <a:gd name="T36" fmla="*/ 109 w 226"/>
                <a:gd name="T37" fmla="*/ 163 h 188"/>
                <a:gd name="T38" fmla="*/ 105 w 226"/>
                <a:gd name="T39" fmla="*/ 155 h 188"/>
                <a:gd name="T40" fmla="*/ 96 w 226"/>
                <a:gd name="T41" fmla="*/ 146 h 188"/>
                <a:gd name="T42" fmla="*/ 88 w 226"/>
                <a:gd name="T43" fmla="*/ 138 h 188"/>
                <a:gd name="T44" fmla="*/ 80 w 226"/>
                <a:gd name="T45" fmla="*/ 129 h 188"/>
                <a:gd name="T46" fmla="*/ 71 w 226"/>
                <a:gd name="T47" fmla="*/ 117 h 188"/>
                <a:gd name="T48" fmla="*/ 63 w 226"/>
                <a:gd name="T49" fmla="*/ 104 h 188"/>
                <a:gd name="T50" fmla="*/ 50 w 226"/>
                <a:gd name="T51" fmla="*/ 88 h 188"/>
                <a:gd name="T52" fmla="*/ 38 w 226"/>
                <a:gd name="T53" fmla="*/ 71 h 188"/>
                <a:gd name="T54" fmla="*/ 29 w 226"/>
                <a:gd name="T55" fmla="*/ 54 h 188"/>
                <a:gd name="T56" fmla="*/ 13 w 226"/>
                <a:gd name="T57" fmla="*/ 38 h 188"/>
                <a:gd name="T58" fmla="*/ 0 w 226"/>
                <a:gd name="T59" fmla="*/ 17 h 188"/>
                <a:gd name="T60" fmla="*/ 8 w 226"/>
                <a:gd name="T61" fmla="*/ 0 h 188"/>
                <a:gd name="T62" fmla="*/ 34 w 226"/>
                <a:gd name="T63" fmla="*/ 29 h 188"/>
                <a:gd name="T64" fmla="*/ 59 w 226"/>
                <a:gd name="T65" fmla="*/ 58 h 188"/>
                <a:gd name="T66" fmla="*/ 71 w 226"/>
                <a:gd name="T67" fmla="*/ 75 h 188"/>
                <a:gd name="T68" fmla="*/ 84 w 226"/>
                <a:gd name="T69" fmla="*/ 88 h 188"/>
                <a:gd name="T70" fmla="*/ 96 w 226"/>
                <a:gd name="T71" fmla="*/ 100 h 188"/>
                <a:gd name="T72" fmla="*/ 109 w 226"/>
                <a:gd name="T73" fmla="*/ 113 h 188"/>
                <a:gd name="T74" fmla="*/ 126 w 226"/>
                <a:gd name="T75" fmla="*/ 121 h 188"/>
                <a:gd name="T76" fmla="*/ 138 w 226"/>
                <a:gd name="T77" fmla="*/ 129 h 188"/>
                <a:gd name="T78" fmla="*/ 159 w 226"/>
                <a:gd name="T79" fmla="*/ 142 h 188"/>
                <a:gd name="T80" fmla="*/ 180 w 226"/>
                <a:gd name="T81" fmla="*/ 150 h 188"/>
                <a:gd name="T82" fmla="*/ 192 w 226"/>
                <a:gd name="T83" fmla="*/ 155 h 188"/>
                <a:gd name="T84" fmla="*/ 201 w 226"/>
                <a:gd name="T85" fmla="*/ 155 h 188"/>
                <a:gd name="T86" fmla="*/ 209 w 226"/>
                <a:gd name="T87" fmla="*/ 159 h 188"/>
                <a:gd name="T88" fmla="*/ 213 w 226"/>
                <a:gd name="T89" fmla="*/ 163 h 188"/>
                <a:gd name="T90" fmla="*/ 222 w 226"/>
                <a:gd name="T91" fmla="*/ 163 h 188"/>
                <a:gd name="T92" fmla="*/ 226 w 226"/>
                <a:gd name="T93" fmla="*/ 167 h 188"/>
                <a:gd name="T94" fmla="*/ 226 w 226"/>
                <a:gd name="T95" fmla="*/ 171 h 188"/>
                <a:gd name="T96" fmla="*/ 226 w 226"/>
                <a:gd name="T97" fmla="*/ 171 h 188"/>
                <a:gd name="T98" fmla="*/ 226 w 226"/>
                <a:gd name="T99" fmla="*/ 1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188">
                  <a:moveTo>
                    <a:pt x="226" y="171"/>
                  </a:moveTo>
                  <a:lnTo>
                    <a:pt x="226" y="175"/>
                  </a:lnTo>
                  <a:lnTo>
                    <a:pt x="218" y="175"/>
                  </a:lnTo>
                  <a:lnTo>
                    <a:pt x="213" y="180"/>
                  </a:lnTo>
                  <a:lnTo>
                    <a:pt x="209" y="180"/>
                  </a:lnTo>
                  <a:lnTo>
                    <a:pt x="201" y="180"/>
                  </a:lnTo>
                  <a:lnTo>
                    <a:pt x="197" y="184"/>
                  </a:lnTo>
                  <a:lnTo>
                    <a:pt x="180" y="184"/>
                  </a:lnTo>
                  <a:lnTo>
                    <a:pt x="167" y="184"/>
                  </a:lnTo>
                  <a:lnTo>
                    <a:pt x="155" y="188"/>
                  </a:lnTo>
                  <a:lnTo>
                    <a:pt x="151" y="188"/>
                  </a:lnTo>
                  <a:lnTo>
                    <a:pt x="138" y="184"/>
                  </a:lnTo>
                  <a:lnTo>
                    <a:pt x="134" y="184"/>
                  </a:lnTo>
                  <a:lnTo>
                    <a:pt x="130" y="184"/>
                  </a:lnTo>
                  <a:lnTo>
                    <a:pt x="126" y="180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13" y="167"/>
                  </a:lnTo>
                  <a:lnTo>
                    <a:pt x="109" y="163"/>
                  </a:lnTo>
                  <a:lnTo>
                    <a:pt x="105" y="155"/>
                  </a:lnTo>
                  <a:lnTo>
                    <a:pt x="96" y="146"/>
                  </a:lnTo>
                  <a:lnTo>
                    <a:pt x="88" y="138"/>
                  </a:lnTo>
                  <a:lnTo>
                    <a:pt x="80" y="129"/>
                  </a:lnTo>
                  <a:lnTo>
                    <a:pt x="71" y="117"/>
                  </a:lnTo>
                  <a:lnTo>
                    <a:pt x="63" y="104"/>
                  </a:lnTo>
                  <a:lnTo>
                    <a:pt x="50" y="88"/>
                  </a:lnTo>
                  <a:lnTo>
                    <a:pt x="38" y="71"/>
                  </a:lnTo>
                  <a:lnTo>
                    <a:pt x="29" y="54"/>
                  </a:lnTo>
                  <a:lnTo>
                    <a:pt x="13" y="38"/>
                  </a:lnTo>
                  <a:lnTo>
                    <a:pt x="0" y="17"/>
                  </a:lnTo>
                  <a:lnTo>
                    <a:pt x="8" y="0"/>
                  </a:lnTo>
                  <a:lnTo>
                    <a:pt x="34" y="29"/>
                  </a:lnTo>
                  <a:lnTo>
                    <a:pt x="59" y="58"/>
                  </a:lnTo>
                  <a:lnTo>
                    <a:pt x="71" y="75"/>
                  </a:lnTo>
                  <a:lnTo>
                    <a:pt x="84" y="88"/>
                  </a:lnTo>
                  <a:lnTo>
                    <a:pt x="96" y="100"/>
                  </a:lnTo>
                  <a:lnTo>
                    <a:pt x="109" y="113"/>
                  </a:lnTo>
                  <a:lnTo>
                    <a:pt x="126" y="121"/>
                  </a:lnTo>
                  <a:lnTo>
                    <a:pt x="138" y="129"/>
                  </a:lnTo>
                  <a:lnTo>
                    <a:pt x="159" y="142"/>
                  </a:lnTo>
                  <a:lnTo>
                    <a:pt x="180" y="150"/>
                  </a:lnTo>
                  <a:lnTo>
                    <a:pt x="192" y="155"/>
                  </a:lnTo>
                  <a:lnTo>
                    <a:pt x="201" y="155"/>
                  </a:lnTo>
                  <a:lnTo>
                    <a:pt x="209" y="159"/>
                  </a:lnTo>
                  <a:lnTo>
                    <a:pt x="213" y="163"/>
                  </a:lnTo>
                  <a:lnTo>
                    <a:pt x="222" y="163"/>
                  </a:lnTo>
                  <a:lnTo>
                    <a:pt x="226" y="167"/>
                  </a:lnTo>
                  <a:lnTo>
                    <a:pt x="226" y="171"/>
                  </a:lnTo>
                  <a:lnTo>
                    <a:pt x="226" y="171"/>
                  </a:lnTo>
                  <a:lnTo>
                    <a:pt x="226" y="1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865511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37E8FA7-C9D1-4A3D-9DC8-81A4A8C69798}"/>
              </a:ext>
            </a:extLst>
          </p:cNvPr>
          <p:cNvGrpSpPr/>
          <p:nvPr/>
        </p:nvGrpSpPr>
        <p:grpSpPr>
          <a:xfrm>
            <a:off x="5084673" y="2135423"/>
            <a:ext cx="2212696" cy="2587154"/>
            <a:chOff x="3268573" y="22890666"/>
            <a:chExt cx="2212696" cy="2587154"/>
          </a:xfrm>
        </p:grpSpPr>
        <p:sp>
          <p:nvSpPr>
            <p:cNvPr id="3" name="Freeform 87">
              <a:extLst>
                <a:ext uri="{FF2B5EF4-FFF2-40B4-BE49-F238E27FC236}">
                  <a16:creationId xmlns:a16="http://schemas.microsoft.com/office/drawing/2014/main" id="{0F3A00CD-9336-4A8B-8EFD-0E59EC080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573" y="22890666"/>
              <a:ext cx="885079" cy="1055289"/>
            </a:xfrm>
            <a:custGeom>
              <a:avLst/>
              <a:gdLst>
                <a:gd name="T0" fmla="*/ 84 w 130"/>
                <a:gd name="T1" fmla="*/ 34 h 155"/>
                <a:gd name="T2" fmla="*/ 84 w 130"/>
                <a:gd name="T3" fmla="*/ 30 h 155"/>
                <a:gd name="T4" fmla="*/ 88 w 130"/>
                <a:gd name="T5" fmla="*/ 21 h 155"/>
                <a:gd name="T6" fmla="*/ 88 w 130"/>
                <a:gd name="T7" fmla="*/ 17 h 155"/>
                <a:gd name="T8" fmla="*/ 84 w 130"/>
                <a:gd name="T9" fmla="*/ 13 h 155"/>
                <a:gd name="T10" fmla="*/ 84 w 130"/>
                <a:gd name="T11" fmla="*/ 9 h 155"/>
                <a:gd name="T12" fmla="*/ 84 w 130"/>
                <a:gd name="T13" fmla="*/ 9 h 155"/>
                <a:gd name="T14" fmla="*/ 88 w 130"/>
                <a:gd name="T15" fmla="*/ 5 h 155"/>
                <a:gd name="T16" fmla="*/ 88 w 130"/>
                <a:gd name="T17" fmla="*/ 0 h 155"/>
                <a:gd name="T18" fmla="*/ 92 w 130"/>
                <a:gd name="T19" fmla="*/ 0 h 155"/>
                <a:gd name="T20" fmla="*/ 96 w 130"/>
                <a:gd name="T21" fmla="*/ 0 h 155"/>
                <a:gd name="T22" fmla="*/ 100 w 130"/>
                <a:gd name="T23" fmla="*/ 0 h 155"/>
                <a:gd name="T24" fmla="*/ 105 w 130"/>
                <a:gd name="T25" fmla="*/ 0 h 155"/>
                <a:gd name="T26" fmla="*/ 113 w 130"/>
                <a:gd name="T27" fmla="*/ 9 h 155"/>
                <a:gd name="T28" fmla="*/ 121 w 130"/>
                <a:gd name="T29" fmla="*/ 17 h 155"/>
                <a:gd name="T30" fmla="*/ 130 w 130"/>
                <a:gd name="T31" fmla="*/ 25 h 155"/>
                <a:gd name="T32" fmla="*/ 130 w 130"/>
                <a:gd name="T33" fmla="*/ 30 h 155"/>
                <a:gd name="T34" fmla="*/ 130 w 130"/>
                <a:gd name="T35" fmla="*/ 30 h 155"/>
                <a:gd name="T36" fmla="*/ 130 w 130"/>
                <a:gd name="T37" fmla="*/ 38 h 155"/>
                <a:gd name="T38" fmla="*/ 125 w 130"/>
                <a:gd name="T39" fmla="*/ 42 h 155"/>
                <a:gd name="T40" fmla="*/ 125 w 130"/>
                <a:gd name="T41" fmla="*/ 42 h 155"/>
                <a:gd name="T42" fmla="*/ 121 w 130"/>
                <a:gd name="T43" fmla="*/ 50 h 155"/>
                <a:gd name="T44" fmla="*/ 113 w 130"/>
                <a:gd name="T45" fmla="*/ 55 h 155"/>
                <a:gd name="T46" fmla="*/ 105 w 130"/>
                <a:gd name="T47" fmla="*/ 67 h 155"/>
                <a:gd name="T48" fmla="*/ 96 w 130"/>
                <a:gd name="T49" fmla="*/ 80 h 155"/>
                <a:gd name="T50" fmla="*/ 88 w 130"/>
                <a:gd name="T51" fmla="*/ 92 h 155"/>
                <a:gd name="T52" fmla="*/ 75 w 130"/>
                <a:gd name="T53" fmla="*/ 105 h 155"/>
                <a:gd name="T54" fmla="*/ 67 w 130"/>
                <a:gd name="T55" fmla="*/ 113 h 155"/>
                <a:gd name="T56" fmla="*/ 59 w 130"/>
                <a:gd name="T57" fmla="*/ 125 h 155"/>
                <a:gd name="T58" fmla="*/ 46 w 130"/>
                <a:gd name="T59" fmla="*/ 134 h 155"/>
                <a:gd name="T60" fmla="*/ 38 w 130"/>
                <a:gd name="T61" fmla="*/ 138 h 155"/>
                <a:gd name="T62" fmla="*/ 30 w 130"/>
                <a:gd name="T63" fmla="*/ 146 h 155"/>
                <a:gd name="T64" fmla="*/ 21 w 130"/>
                <a:gd name="T65" fmla="*/ 150 h 155"/>
                <a:gd name="T66" fmla="*/ 13 w 130"/>
                <a:gd name="T67" fmla="*/ 155 h 155"/>
                <a:gd name="T68" fmla="*/ 9 w 130"/>
                <a:gd name="T69" fmla="*/ 155 h 155"/>
                <a:gd name="T70" fmla="*/ 5 w 130"/>
                <a:gd name="T71" fmla="*/ 155 h 155"/>
                <a:gd name="T72" fmla="*/ 0 w 130"/>
                <a:gd name="T73" fmla="*/ 155 h 155"/>
                <a:gd name="T74" fmla="*/ 0 w 130"/>
                <a:gd name="T75" fmla="*/ 150 h 155"/>
                <a:gd name="T76" fmla="*/ 0 w 130"/>
                <a:gd name="T77" fmla="*/ 146 h 155"/>
                <a:gd name="T78" fmla="*/ 9 w 130"/>
                <a:gd name="T79" fmla="*/ 138 h 155"/>
                <a:gd name="T80" fmla="*/ 17 w 130"/>
                <a:gd name="T81" fmla="*/ 130 h 155"/>
                <a:gd name="T82" fmla="*/ 25 w 130"/>
                <a:gd name="T83" fmla="*/ 121 h 155"/>
                <a:gd name="T84" fmla="*/ 34 w 130"/>
                <a:gd name="T85" fmla="*/ 109 h 155"/>
                <a:gd name="T86" fmla="*/ 46 w 130"/>
                <a:gd name="T87" fmla="*/ 96 h 155"/>
                <a:gd name="T88" fmla="*/ 59 w 130"/>
                <a:gd name="T89" fmla="*/ 84 h 155"/>
                <a:gd name="T90" fmla="*/ 67 w 130"/>
                <a:gd name="T91" fmla="*/ 67 h 155"/>
                <a:gd name="T92" fmla="*/ 75 w 130"/>
                <a:gd name="T93" fmla="*/ 55 h 155"/>
                <a:gd name="T94" fmla="*/ 80 w 130"/>
                <a:gd name="T95" fmla="*/ 42 h 155"/>
                <a:gd name="T96" fmla="*/ 84 w 130"/>
                <a:gd name="T97" fmla="*/ 34 h 155"/>
                <a:gd name="T98" fmla="*/ 84 w 130"/>
                <a:gd name="T99" fmla="*/ 3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0" h="155">
                  <a:moveTo>
                    <a:pt x="84" y="34"/>
                  </a:moveTo>
                  <a:lnTo>
                    <a:pt x="84" y="30"/>
                  </a:lnTo>
                  <a:lnTo>
                    <a:pt x="88" y="21"/>
                  </a:lnTo>
                  <a:lnTo>
                    <a:pt x="88" y="17"/>
                  </a:lnTo>
                  <a:lnTo>
                    <a:pt x="84" y="13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8" y="5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13" y="9"/>
                  </a:lnTo>
                  <a:lnTo>
                    <a:pt x="121" y="17"/>
                  </a:lnTo>
                  <a:lnTo>
                    <a:pt x="130" y="25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30" y="38"/>
                  </a:lnTo>
                  <a:lnTo>
                    <a:pt x="125" y="42"/>
                  </a:lnTo>
                  <a:lnTo>
                    <a:pt x="125" y="42"/>
                  </a:lnTo>
                  <a:lnTo>
                    <a:pt x="121" y="50"/>
                  </a:lnTo>
                  <a:lnTo>
                    <a:pt x="113" y="55"/>
                  </a:lnTo>
                  <a:lnTo>
                    <a:pt x="105" y="67"/>
                  </a:lnTo>
                  <a:lnTo>
                    <a:pt x="96" y="80"/>
                  </a:lnTo>
                  <a:lnTo>
                    <a:pt x="88" y="92"/>
                  </a:lnTo>
                  <a:lnTo>
                    <a:pt x="75" y="105"/>
                  </a:lnTo>
                  <a:lnTo>
                    <a:pt x="67" y="113"/>
                  </a:lnTo>
                  <a:lnTo>
                    <a:pt x="59" y="125"/>
                  </a:lnTo>
                  <a:lnTo>
                    <a:pt x="46" y="134"/>
                  </a:lnTo>
                  <a:lnTo>
                    <a:pt x="38" y="138"/>
                  </a:lnTo>
                  <a:lnTo>
                    <a:pt x="30" y="146"/>
                  </a:lnTo>
                  <a:lnTo>
                    <a:pt x="21" y="150"/>
                  </a:lnTo>
                  <a:lnTo>
                    <a:pt x="13" y="155"/>
                  </a:lnTo>
                  <a:lnTo>
                    <a:pt x="9" y="155"/>
                  </a:lnTo>
                  <a:lnTo>
                    <a:pt x="5" y="155"/>
                  </a:lnTo>
                  <a:lnTo>
                    <a:pt x="0" y="155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9" y="138"/>
                  </a:lnTo>
                  <a:lnTo>
                    <a:pt x="17" y="130"/>
                  </a:lnTo>
                  <a:lnTo>
                    <a:pt x="25" y="121"/>
                  </a:lnTo>
                  <a:lnTo>
                    <a:pt x="34" y="109"/>
                  </a:lnTo>
                  <a:lnTo>
                    <a:pt x="46" y="96"/>
                  </a:lnTo>
                  <a:lnTo>
                    <a:pt x="59" y="84"/>
                  </a:lnTo>
                  <a:lnTo>
                    <a:pt x="67" y="67"/>
                  </a:lnTo>
                  <a:lnTo>
                    <a:pt x="75" y="55"/>
                  </a:lnTo>
                  <a:lnTo>
                    <a:pt x="80" y="42"/>
                  </a:lnTo>
                  <a:lnTo>
                    <a:pt x="84" y="34"/>
                  </a:lnTo>
                  <a:lnTo>
                    <a:pt x="84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8">
              <a:extLst>
                <a:ext uri="{FF2B5EF4-FFF2-40B4-BE49-F238E27FC236}">
                  <a16:creationId xmlns:a16="http://schemas.microsoft.com/office/drawing/2014/main" id="{502CDCD2-F6D2-4749-9F85-A7AE3FE76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288" y="23401286"/>
              <a:ext cx="1388894" cy="1422937"/>
            </a:xfrm>
            <a:custGeom>
              <a:avLst/>
              <a:gdLst>
                <a:gd name="T0" fmla="*/ 104 w 204"/>
                <a:gd name="T1" fmla="*/ 163 h 209"/>
                <a:gd name="T2" fmla="*/ 100 w 204"/>
                <a:gd name="T3" fmla="*/ 155 h 209"/>
                <a:gd name="T4" fmla="*/ 104 w 204"/>
                <a:gd name="T5" fmla="*/ 146 h 209"/>
                <a:gd name="T6" fmla="*/ 112 w 204"/>
                <a:gd name="T7" fmla="*/ 146 h 209"/>
                <a:gd name="T8" fmla="*/ 125 w 204"/>
                <a:gd name="T9" fmla="*/ 150 h 209"/>
                <a:gd name="T10" fmla="*/ 133 w 204"/>
                <a:gd name="T11" fmla="*/ 150 h 209"/>
                <a:gd name="T12" fmla="*/ 137 w 204"/>
                <a:gd name="T13" fmla="*/ 146 h 209"/>
                <a:gd name="T14" fmla="*/ 146 w 204"/>
                <a:gd name="T15" fmla="*/ 130 h 209"/>
                <a:gd name="T16" fmla="*/ 150 w 204"/>
                <a:gd name="T17" fmla="*/ 105 h 209"/>
                <a:gd name="T18" fmla="*/ 154 w 204"/>
                <a:gd name="T19" fmla="*/ 67 h 209"/>
                <a:gd name="T20" fmla="*/ 154 w 204"/>
                <a:gd name="T21" fmla="*/ 46 h 209"/>
                <a:gd name="T22" fmla="*/ 154 w 204"/>
                <a:gd name="T23" fmla="*/ 38 h 209"/>
                <a:gd name="T24" fmla="*/ 142 w 204"/>
                <a:gd name="T25" fmla="*/ 34 h 209"/>
                <a:gd name="T26" fmla="*/ 125 w 204"/>
                <a:gd name="T27" fmla="*/ 38 h 209"/>
                <a:gd name="T28" fmla="*/ 104 w 204"/>
                <a:gd name="T29" fmla="*/ 42 h 209"/>
                <a:gd name="T30" fmla="*/ 67 w 204"/>
                <a:gd name="T31" fmla="*/ 46 h 209"/>
                <a:gd name="T32" fmla="*/ 29 w 204"/>
                <a:gd name="T33" fmla="*/ 55 h 209"/>
                <a:gd name="T34" fmla="*/ 0 w 204"/>
                <a:gd name="T35" fmla="*/ 55 h 209"/>
                <a:gd name="T36" fmla="*/ 50 w 204"/>
                <a:gd name="T37" fmla="*/ 30 h 209"/>
                <a:gd name="T38" fmla="*/ 79 w 204"/>
                <a:gd name="T39" fmla="*/ 21 h 209"/>
                <a:gd name="T40" fmla="*/ 104 w 204"/>
                <a:gd name="T41" fmla="*/ 17 h 209"/>
                <a:gd name="T42" fmla="*/ 121 w 204"/>
                <a:gd name="T43" fmla="*/ 13 h 209"/>
                <a:gd name="T44" fmla="*/ 142 w 204"/>
                <a:gd name="T45" fmla="*/ 5 h 209"/>
                <a:gd name="T46" fmla="*/ 154 w 204"/>
                <a:gd name="T47" fmla="*/ 0 h 209"/>
                <a:gd name="T48" fmla="*/ 162 w 204"/>
                <a:gd name="T49" fmla="*/ 5 h 209"/>
                <a:gd name="T50" fmla="*/ 183 w 204"/>
                <a:gd name="T51" fmla="*/ 13 h 209"/>
                <a:gd name="T52" fmla="*/ 200 w 204"/>
                <a:gd name="T53" fmla="*/ 21 h 209"/>
                <a:gd name="T54" fmla="*/ 204 w 204"/>
                <a:gd name="T55" fmla="*/ 30 h 209"/>
                <a:gd name="T56" fmla="*/ 200 w 204"/>
                <a:gd name="T57" fmla="*/ 38 h 209"/>
                <a:gd name="T58" fmla="*/ 196 w 204"/>
                <a:gd name="T59" fmla="*/ 50 h 209"/>
                <a:gd name="T60" fmla="*/ 192 w 204"/>
                <a:gd name="T61" fmla="*/ 71 h 209"/>
                <a:gd name="T62" fmla="*/ 183 w 204"/>
                <a:gd name="T63" fmla="*/ 134 h 209"/>
                <a:gd name="T64" fmla="*/ 171 w 204"/>
                <a:gd name="T65" fmla="*/ 163 h 209"/>
                <a:gd name="T66" fmla="*/ 158 w 204"/>
                <a:gd name="T67" fmla="*/ 184 h 209"/>
                <a:gd name="T68" fmla="*/ 146 w 204"/>
                <a:gd name="T69" fmla="*/ 200 h 209"/>
                <a:gd name="T70" fmla="*/ 133 w 204"/>
                <a:gd name="T71" fmla="*/ 209 h 209"/>
                <a:gd name="T72" fmla="*/ 129 w 204"/>
                <a:gd name="T73" fmla="*/ 205 h 209"/>
                <a:gd name="T74" fmla="*/ 125 w 204"/>
                <a:gd name="T75" fmla="*/ 196 h 209"/>
                <a:gd name="T76" fmla="*/ 121 w 204"/>
                <a:gd name="T77" fmla="*/ 180 h 209"/>
                <a:gd name="T78" fmla="*/ 108 w 204"/>
                <a:gd name="T79" fmla="*/ 16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4" h="209">
                  <a:moveTo>
                    <a:pt x="108" y="167"/>
                  </a:move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100" y="150"/>
                  </a:lnTo>
                  <a:lnTo>
                    <a:pt x="104" y="146"/>
                  </a:lnTo>
                  <a:lnTo>
                    <a:pt x="104" y="146"/>
                  </a:lnTo>
                  <a:lnTo>
                    <a:pt x="112" y="146"/>
                  </a:lnTo>
                  <a:lnTo>
                    <a:pt x="121" y="150"/>
                  </a:lnTo>
                  <a:lnTo>
                    <a:pt x="125" y="150"/>
                  </a:lnTo>
                  <a:lnTo>
                    <a:pt x="129" y="150"/>
                  </a:lnTo>
                  <a:lnTo>
                    <a:pt x="133" y="150"/>
                  </a:lnTo>
                  <a:lnTo>
                    <a:pt x="137" y="150"/>
                  </a:lnTo>
                  <a:lnTo>
                    <a:pt x="137" y="146"/>
                  </a:lnTo>
                  <a:lnTo>
                    <a:pt x="142" y="142"/>
                  </a:lnTo>
                  <a:lnTo>
                    <a:pt x="146" y="130"/>
                  </a:lnTo>
                  <a:lnTo>
                    <a:pt x="150" y="117"/>
                  </a:lnTo>
                  <a:lnTo>
                    <a:pt x="150" y="105"/>
                  </a:lnTo>
                  <a:lnTo>
                    <a:pt x="154" y="92"/>
                  </a:lnTo>
                  <a:lnTo>
                    <a:pt x="154" y="67"/>
                  </a:lnTo>
                  <a:lnTo>
                    <a:pt x="154" y="55"/>
                  </a:lnTo>
                  <a:lnTo>
                    <a:pt x="154" y="46"/>
                  </a:lnTo>
                  <a:lnTo>
                    <a:pt x="154" y="42"/>
                  </a:lnTo>
                  <a:lnTo>
                    <a:pt x="154" y="38"/>
                  </a:lnTo>
                  <a:lnTo>
                    <a:pt x="150" y="38"/>
                  </a:lnTo>
                  <a:lnTo>
                    <a:pt x="142" y="34"/>
                  </a:lnTo>
                  <a:lnTo>
                    <a:pt x="133" y="38"/>
                  </a:lnTo>
                  <a:lnTo>
                    <a:pt x="125" y="38"/>
                  </a:lnTo>
                  <a:lnTo>
                    <a:pt x="117" y="38"/>
                  </a:lnTo>
                  <a:lnTo>
                    <a:pt x="104" y="42"/>
                  </a:lnTo>
                  <a:lnTo>
                    <a:pt x="87" y="42"/>
                  </a:lnTo>
                  <a:lnTo>
                    <a:pt x="67" y="46"/>
                  </a:lnTo>
                  <a:lnTo>
                    <a:pt x="46" y="50"/>
                  </a:lnTo>
                  <a:lnTo>
                    <a:pt x="29" y="55"/>
                  </a:lnTo>
                  <a:lnTo>
                    <a:pt x="12" y="55"/>
                  </a:lnTo>
                  <a:lnTo>
                    <a:pt x="0" y="55"/>
                  </a:lnTo>
                  <a:lnTo>
                    <a:pt x="12" y="30"/>
                  </a:lnTo>
                  <a:lnTo>
                    <a:pt x="50" y="30"/>
                  </a:lnTo>
                  <a:lnTo>
                    <a:pt x="62" y="25"/>
                  </a:lnTo>
                  <a:lnTo>
                    <a:pt x="79" y="21"/>
                  </a:lnTo>
                  <a:lnTo>
                    <a:pt x="92" y="21"/>
                  </a:lnTo>
                  <a:lnTo>
                    <a:pt x="104" y="17"/>
                  </a:lnTo>
                  <a:lnTo>
                    <a:pt x="112" y="17"/>
                  </a:lnTo>
                  <a:lnTo>
                    <a:pt x="121" y="13"/>
                  </a:lnTo>
                  <a:lnTo>
                    <a:pt x="133" y="9"/>
                  </a:lnTo>
                  <a:lnTo>
                    <a:pt x="142" y="5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2" y="5"/>
                  </a:lnTo>
                  <a:lnTo>
                    <a:pt x="171" y="9"/>
                  </a:lnTo>
                  <a:lnTo>
                    <a:pt x="183" y="13"/>
                  </a:lnTo>
                  <a:lnTo>
                    <a:pt x="192" y="17"/>
                  </a:lnTo>
                  <a:lnTo>
                    <a:pt x="200" y="21"/>
                  </a:lnTo>
                  <a:lnTo>
                    <a:pt x="204" y="25"/>
                  </a:lnTo>
                  <a:lnTo>
                    <a:pt x="204" y="30"/>
                  </a:lnTo>
                  <a:lnTo>
                    <a:pt x="204" y="34"/>
                  </a:lnTo>
                  <a:lnTo>
                    <a:pt x="200" y="38"/>
                  </a:lnTo>
                  <a:lnTo>
                    <a:pt x="196" y="42"/>
                  </a:lnTo>
                  <a:lnTo>
                    <a:pt x="196" y="50"/>
                  </a:lnTo>
                  <a:lnTo>
                    <a:pt x="192" y="59"/>
                  </a:lnTo>
                  <a:lnTo>
                    <a:pt x="192" y="71"/>
                  </a:lnTo>
                  <a:lnTo>
                    <a:pt x="187" y="100"/>
                  </a:lnTo>
                  <a:lnTo>
                    <a:pt x="183" y="134"/>
                  </a:lnTo>
                  <a:lnTo>
                    <a:pt x="175" y="146"/>
                  </a:lnTo>
                  <a:lnTo>
                    <a:pt x="171" y="163"/>
                  </a:lnTo>
                  <a:lnTo>
                    <a:pt x="162" y="175"/>
                  </a:lnTo>
                  <a:lnTo>
                    <a:pt x="158" y="184"/>
                  </a:lnTo>
                  <a:lnTo>
                    <a:pt x="150" y="196"/>
                  </a:lnTo>
                  <a:lnTo>
                    <a:pt x="146" y="200"/>
                  </a:lnTo>
                  <a:lnTo>
                    <a:pt x="137" y="205"/>
                  </a:lnTo>
                  <a:lnTo>
                    <a:pt x="133" y="209"/>
                  </a:lnTo>
                  <a:lnTo>
                    <a:pt x="129" y="209"/>
                  </a:lnTo>
                  <a:lnTo>
                    <a:pt x="129" y="205"/>
                  </a:lnTo>
                  <a:lnTo>
                    <a:pt x="125" y="200"/>
                  </a:lnTo>
                  <a:lnTo>
                    <a:pt x="125" y="196"/>
                  </a:lnTo>
                  <a:lnTo>
                    <a:pt x="121" y="188"/>
                  </a:lnTo>
                  <a:lnTo>
                    <a:pt x="121" y="180"/>
                  </a:lnTo>
                  <a:lnTo>
                    <a:pt x="117" y="175"/>
                  </a:lnTo>
                  <a:lnTo>
                    <a:pt x="108" y="167"/>
                  </a:lnTo>
                  <a:lnTo>
                    <a:pt x="108" y="1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9">
              <a:extLst>
                <a:ext uri="{FF2B5EF4-FFF2-40B4-BE49-F238E27FC236}">
                  <a16:creationId xmlns:a16="http://schemas.microsoft.com/office/drawing/2014/main" id="{B214F4C5-67E9-4328-A585-AABCD47D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612" y="24000417"/>
              <a:ext cx="2178657" cy="1477403"/>
            </a:xfrm>
            <a:custGeom>
              <a:avLst/>
              <a:gdLst>
                <a:gd name="T0" fmla="*/ 125 w 320"/>
                <a:gd name="T1" fmla="*/ 217 h 217"/>
                <a:gd name="T2" fmla="*/ 87 w 320"/>
                <a:gd name="T3" fmla="*/ 208 h 217"/>
                <a:gd name="T4" fmla="*/ 58 w 320"/>
                <a:gd name="T5" fmla="*/ 196 h 217"/>
                <a:gd name="T6" fmla="*/ 33 w 320"/>
                <a:gd name="T7" fmla="*/ 179 h 217"/>
                <a:gd name="T8" fmla="*/ 20 w 320"/>
                <a:gd name="T9" fmla="*/ 150 h 217"/>
                <a:gd name="T10" fmla="*/ 16 w 320"/>
                <a:gd name="T11" fmla="*/ 108 h 217"/>
                <a:gd name="T12" fmla="*/ 12 w 320"/>
                <a:gd name="T13" fmla="*/ 71 h 217"/>
                <a:gd name="T14" fmla="*/ 12 w 320"/>
                <a:gd name="T15" fmla="*/ 50 h 217"/>
                <a:gd name="T16" fmla="*/ 12 w 320"/>
                <a:gd name="T17" fmla="*/ 33 h 217"/>
                <a:gd name="T18" fmla="*/ 8 w 320"/>
                <a:gd name="T19" fmla="*/ 25 h 217"/>
                <a:gd name="T20" fmla="*/ 4 w 320"/>
                <a:gd name="T21" fmla="*/ 17 h 217"/>
                <a:gd name="T22" fmla="*/ 0 w 320"/>
                <a:gd name="T23" fmla="*/ 8 h 217"/>
                <a:gd name="T24" fmla="*/ 4 w 320"/>
                <a:gd name="T25" fmla="*/ 0 h 217"/>
                <a:gd name="T26" fmla="*/ 12 w 320"/>
                <a:gd name="T27" fmla="*/ 0 h 217"/>
                <a:gd name="T28" fmla="*/ 29 w 320"/>
                <a:gd name="T29" fmla="*/ 4 h 217"/>
                <a:gd name="T30" fmla="*/ 41 w 320"/>
                <a:gd name="T31" fmla="*/ 8 h 217"/>
                <a:gd name="T32" fmla="*/ 45 w 320"/>
                <a:gd name="T33" fmla="*/ 17 h 217"/>
                <a:gd name="T34" fmla="*/ 41 w 320"/>
                <a:gd name="T35" fmla="*/ 25 h 217"/>
                <a:gd name="T36" fmla="*/ 41 w 320"/>
                <a:gd name="T37" fmla="*/ 33 h 217"/>
                <a:gd name="T38" fmla="*/ 41 w 320"/>
                <a:gd name="T39" fmla="*/ 50 h 217"/>
                <a:gd name="T40" fmla="*/ 41 w 320"/>
                <a:gd name="T41" fmla="*/ 67 h 217"/>
                <a:gd name="T42" fmla="*/ 41 w 320"/>
                <a:gd name="T43" fmla="*/ 100 h 217"/>
                <a:gd name="T44" fmla="*/ 45 w 320"/>
                <a:gd name="T45" fmla="*/ 133 h 217"/>
                <a:gd name="T46" fmla="*/ 54 w 320"/>
                <a:gd name="T47" fmla="*/ 150 h 217"/>
                <a:gd name="T48" fmla="*/ 66 w 320"/>
                <a:gd name="T49" fmla="*/ 162 h 217"/>
                <a:gd name="T50" fmla="*/ 79 w 320"/>
                <a:gd name="T51" fmla="*/ 171 h 217"/>
                <a:gd name="T52" fmla="*/ 100 w 320"/>
                <a:gd name="T53" fmla="*/ 179 h 217"/>
                <a:gd name="T54" fmla="*/ 137 w 320"/>
                <a:gd name="T55" fmla="*/ 183 h 217"/>
                <a:gd name="T56" fmla="*/ 166 w 320"/>
                <a:gd name="T57" fmla="*/ 183 h 217"/>
                <a:gd name="T58" fmla="*/ 200 w 320"/>
                <a:gd name="T59" fmla="*/ 179 h 217"/>
                <a:gd name="T60" fmla="*/ 245 w 320"/>
                <a:gd name="T61" fmla="*/ 171 h 217"/>
                <a:gd name="T62" fmla="*/ 266 w 320"/>
                <a:gd name="T63" fmla="*/ 162 h 217"/>
                <a:gd name="T64" fmla="*/ 275 w 320"/>
                <a:gd name="T65" fmla="*/ 150 h 217"/>
                <a:gd name="T66" fmla="*/ 279 w 320"/>
                <a:gd name="T67" fmla="*/ 129 h 217"/>
                <a:gd name="T68" fmla="*/ 279 w 320"/>
                <a:gd name="T69" fmla="*/ 108 h 217"/>
                <a:gd name="T70" fmla="*/ 283 w 320"/>
                <a:gd name="T71" fmla="*/ 92 h 217"/>
                <a:gd name="T72" fmla="*/ 291 w 320"/>
                <a:gd name="T73" fmla="*/ 83 h 217"/>
                <a:gd name="T74" fmla="*/ 291 w 320"/>
                <a:gd name="T75" fmla="*/ 83 h 217"/>
                <a:gd name="T76" fmla="*/ 295 w 320"/>
                <a:gd name="T77" fmla="*/ 92 h 217"/>
                <a:gd name="T78" fmla="*/ 300 w 320"/>
                <a:gd name="T79" fmla="*/ 100 h 217"/>
                <a:gd name="T80" fmla="*/ 304 w 320"/>
                <a:gd name="T81" fmla="*/ 117 h 217"/>
                <a:gd name="T82" fmla="*/ 308 w 320"/>
                <a:gd name="T83" fmla="*/ 146 h 217"/>
                <a:gd name="T84" fmla="*/ 312 w 320"/>
                <a:gd name="T85" fmla="*/ 158 h 217"/>
                <a:gd name="T86" fmla="*/ 316 w 320"/>
                <a:gd name="T87" fmla="*/ 167 h 217"/>
                <a:gd name="T88" fmla="*/ 316 w 320"/>
                <a:gd name="T89" fmla="*/ 179 h 217"/>
                <a:gd name="T90" fmla="*/ 308 w 320"/>
                <a:gd name="T91" fmla="*/ 187 h 217"/>
                <a:gd name="T92" fmla="*/ 287 w 320"/>
                <a:gd name="T93" fmla="*/ 200 h 217"/>
                <a:gd name="T94" fmla="*/ 254 w 320"/>
                <a:gd name="T95" fmla="*/ 208 h 217"/>
                <a:gd name="T96" fmla="*/ 216 w 320"/>
                <a:gd name="T97" fmla="*/ 212 h 217"/>
                <a:gd name="T98" fmla="*/ 170 w 320"/>
                <a:gd name="T99" fmla="*/ 217 h 217"/>
                <a:gd name="T100" fmla="*/ 150 w 320"/>
                <a:gd name="T101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217">
                  <a:moveTo>
                    <a:pt x="150" y="217"/>
                  </a:moveTo>
                  <a:lnTo>
                    <a:pt x="125" y="217"/>
                  </a:lnTo>
                  <a:lnTo>
                    <a:pt x="104" y="212"/>
                  </a:lnTo>
                  <a:lnTo>
                    <a:pt x="87" y="208"/>
                  </a:lnTo>
                  <a:lnTo>
                    <a:pt x="70" y="204"/>
                  </a:lnTo>
                  <a:lnTo>
                    <a:pt x="58" y="196"/>
                  </a:lnTo>
                  <a:lnTo>
                    <a:pt x="45" y="187"/>
                  </a:lnTo>
                  <a:lnTo>
                    <a:pt x="33" y="179"/>
                  </a:lnTo>
                  <a:lnTo>
                    <a:pt x="25" y="167"/>
                  </a:lnTo>
                  <a:lnTo>
                    <a:pt x="20" y="150"/>
                  </a:lnTo>
                  <a:lnTo>
                    <a:pt x="16" y="129"/>
                  </a:lnTo>
                  <a:lnTo>
                    <a:pt x="16" y="108"/>
                  </a:lnTo>
                  <a:lnTo>
                    <a:pt x="12" y="83"/>
                  </a:lnTo>
                  <a:lnTo>
                    <a:pt x="12" y="71"/>
                  </a:lnTo>
                  <a:lnTo>
                    <a:pt x="12" y="58"/>
                  </a:lnTo>
                  <a:lnTo>
                    <a:pt x="12" y="50"/>
                  </a:lnTo>
                  <a:lnTo>
                    <a:pt x="12" y="42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9" y="4"/>
                  </a:lnTo>
                  <a:lnTo>
                    <a:pt x="37" y="4"/>
                  </a:lnTo>
                  <a:lnTo>
                    <a:pt x="41" y="8"/>
                  </a:lnTo>
                  <a:lnTo>
                    <a:pt x="45" y="8"/>
                  </a:lnTo>
                  <a:lnTo>
                    <a:pt x="45" y="17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1" y="33"/>
                  </a:lnTo>
                  <a:lnTo>
                    <a:pt x="41" y="42"/>
                  </a:lnTo>
                  <a:lnTo>
                    <a:pt x="41" y="50"/>
                  </a:lnTo>
                  <a:lnTo>
                    <a:pt x="41" y="58"/>
                  </a:lnTo>
                  <a:lnTo>
                    <a:pt x="41" y="67"/>
                  </a:lnTo>
                  <a:lnTo>
                    <a:pt x="41" y="79"/>
                  </a:lnTo>
                  <a:lnTo>
                    <a:pt x="41" y="100"/>
                  </a:lnTo>
                  <a:lnTo>
                    <a:pt x="41" y="117"/>
                  </a:lnTo>
                  <a:lnTo>
                    <a:pt x="45" y="133"/>
                  </a:lnTo>
                  <a:lnTo>
                    <a:pt x="50" y="142"/>
                  </a:lnTo>
                  <a:lnTo>
                    <a:pt x="54" y="150"/>
                  </a:lnTo>
                  <a:lnTo>
                    <a:pt x="58" y="158"/>
                  </a:lnTo>
                  <a:lnTo>
                    <a:pt x="66" y="162"/>
                  </a:lnTo>
                  <a:lnTo>
                    <a:pt x="70" y="167"/>
                  </a:lnTo>
                  <a:lnTo>
                    <a:pt x="79" y="171"/>
                  </a:lnTo>
                  <a:lnTo>
                    <a:pt x="91" y="175"/>
                  </a:lnTo>
                  <a:lnTo>
                    <a:pt x="100" y="179"/>
                  </a:lnTo>
                  <a:lnTo>
                    <a:pt x="112" y="183"/>
                  </a:lnTo>
                  <a:lnTo>
                    <a:pt x="137" y="183"/>
                  </a:lnTo>
                  <a:lnTo>
                    <a:pt x="154" y="183"/>
                  </a:lnTo>
                  <a:lnTo>
                    <a:pt x="166" y="183"/>
                  </a:lnTo>
                  <a:lnTo>
                    <a:pt x="183" y="183"/>
                  </a:lnTo>
                  <a:lnTo>
                    <a:pt x="200" y="179"/>
                  </a:lnTo>
                  <a:lnTo>
                    <a:pt x="229" y="175"/>
                  </a:lnTo>
                  <a:lnTo>
                    <a:pt x="245" y="171"/>
                  </a:lnTo>
                  <a:lnTo>
                    <a:pt x="258" y="167"/>
                  </a:lnTo>
                  <a:lnTo>
                    <a:pt x="266" y="162"/>
                  </a:lnTo>
                  <a:lnTo>
                    <a:pt x="270" y="158"/>
                  </a:lnTo>
                  <a:lnTo>
                    <a:pt x="275" y="150"/>
                  </a:lnTo>
                  <a:lnTo>
                    <a:pt x="275" y="142"/>
                  </a:lnTo>
                  <a:lnTo>
                    <a:pt x="279" y="129"/>
                  </a:lnTo>
                  <a:lnTo>
                    <a:pt x="279" y="117"/>
                  </a:lnTo>
                  <a:lnTo>
                    <a:pt x="279" y="108"/>
                  </a:lnTo>
                  <a:lnTo>
                    <a:pt x="283" y="104"/>
                  </a:lnTo>
                  <a:lnTo>
                    <a:pt x="283" y="92"/>
                  </a:lnTo>
                  <a:lnTo>
                    <a:pt x="287" y="87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5" y="87"/>
                  </a:lnTo>
                  <a:lnTo>
                    <a:pt x="295" y="92"/>
                  </a:lnTo>
                  <a:lnTo>
                    <a:pt x="300" y="96"/>
                  </a:lnTo>
                  <a:lnTo>
                    <a:pt x="300" y="100"/>
                  </a:lnTo>
                  <a:lnTo>
                    <a:pt x="300" y="108"/>
                  </a:lnTo>
                  <a:lnTo>
                    <a:pt x="304" y="117"/>
                  </a:lnTo>
                  <a:lnTo>
                    <a:pt x="304" y="133"/>
                  </a:lnTo>
                  <a:lnTo>
                    <a:pt x="308" y="146"/>
                  </a:lnTo>
                  <a:lnTo>
                    <a:pt x="308" y="154"/>
                  </a:lnTo>
                  <a:lnTo>
                    <a:pt x="312" y="158"/>
                  </a:lnTo>
                  <a:lnTo>
                    <a:pt x="316" y="162"/>
                  </a:lnTo>
                  <a:lnTo>
                    <a:pt x="316" y="167"/>
                  </a:lnTo>
                  <a:lnTo>
                    <a:pt x="320" y="175"/>
                  </a:lnTo>
                  <a:lnTo>
                    <a:pt x="316" y="179"/>
                  </a:lnTo>
                  <a:lnTo>
                    <a:pt x="312" y="183"/>
                  </a:lnTo>
                  <a:lnTo>
                    <a:pt x="308" y="187"/>
                  </a:lnTo>
                  <a:lnTo>
                    <a:pt x="295" y="192"/>
                  </a:lnTo>
                  <a:lnTo>
                    <a:pt x="287" y="200"/>
                  </a:lnTo>
                  <a:lnTo>
                    <a:pt x="270" y="204"/>
                  </a:lnTo>
                  <a:lnTo>
                    <a:pt x="254" y="208"/>
                  </a:lnTo>
                  <a:lnTo>
                    <a:pt x="237" y="212"/>
                  </a:lnTo>
                  <a:lnTo>
                    <a:pt x="216" y="212"/>
                  </a:lnTo>
                  <a:lnTo>
                    <a:pt x="195" y="217"/>
                  </a:lnTo>
                  <a:lnTo>
                    <a:pt x="170" y="217"/>
                  </a:lnTo>
                  <a:lnTo>
                    <a:pt x="150" y="217"/>
                  </a:lnTo>
                  <a:lnTo>
                    <a:pt x="150" y="2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0">
              <a:extLst>
                <a:ext uri="{FF2B5EF4-FFF2-40B4-BE49-F238E27FC236}">
                  <a16:creationId xmlns:a16="http://schemas.microsoft.com/office/drawing/2014/main" id="{0435BC18-89C6-45AC-9EAF-591BECD71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288" y="24456575"/>
              <a:ext cx="537858" cy="108933"/>
            </a:xfrm>
            <a:custGeom>
              <a:avLst/>
              <a:gdLst>
                <a:gd name="T0" fmla="*/ 0 w 79"/>
                <a:gd name="T1" fmla="*/ 12 h 16"/>
                <a:gd name="T2" fmla="*/ 12 w 79"/>
                <a:gd name="T3" fmla="*/ 12 h 16"/>
                <a:gd name="T4" fmla="*/ 21 w 79"/>
                <a:gd name="T5" fmla="*/ 12 h 16"/>
                <a:gd name="T6" fmla="*/ 29 w 79"/>
                <a:gd name="T7" fmla="*/ 8 h 16"/>
                <a:gd name="T8" fmla="*/ 37 w 79"/>
                <a:gd name="T9" fmla="*/ 4 h 16"/>
                <a:gd name="T10" fmla="*/ 42 w 79"/>
                <a:gd name="T11" fmla="*/ 4 h 16"/>
                <a:gd name="T12" fmla="*/ 50 w 79"/>
                <a:gd name="T13" fmla="*/ 0 h 16"/>
                <a:gd name="T14" fmla="*/ 54 w 79"/>
                <a:gd name="T15" fmla="*/ 0 h 16"/>
                <a:gd name="T16" fmla="*/ 62 w 79"/>
                <a:gd name="T17" fmla="*/ 0 h 16"/>
                <a:gd name="T18" fmla="*/ 71 w 79"/>
                <a:gd name="T19" fmla="*/ 0 h 16"/>
                <a:gd name="T20" fmla="*/ 75 w 79"/>
                <a:gd name="T21" fmla="*/ 0 h 16"/>
                <a:gd name="T22" fmla="*/ 79 w 79"/>
                <a:gd name="T23" fmla="*/ 0 h 16"/>
                <a:gd name="T24" fmla="*/ 79 w 79"/>
                <a:gd name="T25" fmla="*/ 0 h 16"/>
                <a:gd name="T26" fmla="*/ 79 w 79"/>
                <a:gd name="T27" fmla="*/ 4 h 16"/>
                <a:gd name="T28" fmla="*/ 71 w 79"/>
                <a:gd name="T29" fmla="*/ 4 h 16"/>
                <a:gd name="T30" fmla="*/ 62 w 79"/>
                <a:gd name="T31" fmla="*/ 8 h 16"/>
                <a:gd name="T32" fmla="*/ 58 w 79"/>
                <a:gd name="T33" fmla="*/ 8 h 16"/>
                <a:gd name="T34" fmla="*/ 50 w 79"/>
                <a:gd name="T35" fmla="*/ 8 h 16"/>
                <a:gd name="T36" fmla="*/ 33 w 79"/>
                <a:gd name="T37" fmla="*/ 12 h 16"/>
                <a:gd name="T38" fmla="*/ 21 w 79"/>
                <a:gd name="T39" fmla="*/ 16 h 16"/>
                <a:gd name="T40" fmla="*/ 8 w 79"/>
                <a:gd name="T41" fmla="*/ 16 h 16"/>
                <a:gd name="T42" fmla="*/ 0 w 79"/>
                <a:gd name="T43" fmla="*/ 16 h 16"/>
                <a:gd name="T44" fmla="*/ 0 w 79"/>
                <a:gd name="T45" fmla="*/ 12 h 16"/>
                <a:gd name="T46" fmla="*/ 0 w 79"/>
                <a:gd name="T4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16">
                  <a:moveTo>
                    <a:pt x="0" y="12"/>
                  </a:moveTo>
                  <a:lnTo>
                    <a:pt x="12" y="12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4"/>
                  </a:lnTo>
                  <a:lnTo>
                    <a:pt x="42" y="4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4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8" y="8"/>
                  </a:lnTo>
                  <a:lnTo>
                    <a:pt x="50" y="8"/>
                  </a:lnTo>
                  <a:lnTo>
                    <a:pt x="33" y="12"/>
                  </a:lnTo>
                  <a:lnTo>
                    <a:pt x="21" y="16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1">
              <a:extLst>
                <a:ext uri="{FF2B5EF4-FFF2-40B4-BE49-F238E27FC236}">
                  <a16:creationId xmlns:a16="http://schemas.microsoft.com/office/drawing/2014/main" id="{31A40815-B0C1-4285-B717-855248AE5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822" y="23911911"/>
              <a:ext cx="789763" cy="599130"/>
            </a:xfrm>
            <a:custGeom>
              <a:avLst/>
              <a:gdLst>
                <a:gd name="T0" fmla="*/ 108 w 116"/>
                <a:gd name="T1" fmla="*/ 38 h 88"/>
                <a:gd name="T2" fmla="*/ 100 w 116"/>
                <a:gd name="T3" fmla="*/ 42 h 88"/>
                <a:gd name="T4" fmla="*/ 100 w 116"/>
                <a:gd name="T5" fmla="*/ 50 h 88"/>
                <a:gd name="T6" fmla="*/ 95 w 116"/>
                <a:gd name="T7" fmla="*/ 55 h 88"/>
                <a:gd name="T8" fmla="*/ 91 w 116"/>
                <a:gd name="T9" fmla="*/ 63 h 88"/>
                <a:gd name="T10" fmla="*/ 91 w 116"/>
                <a:gd name="T11" fmla="*/ 67 h 88"/>
                <a:gd name="T12" fmla="*/ 87 w 116"/>
                <a:gd name="T13" fmla="*/ 88 h 88"/>
                <a:gd name="T14" fmla="*/ 58 w 116"/>
                <a:gd name="T15" fmla="*/ 88 h 88"/>
                <a:gd name="T16" fmla="*/ 58 w 116"/>
                <a:gd name="T17" fmla="*/ 75 h 88"/>
                <a:gd name="T18" fmla="*/ 62 w 116"/>
                <a:gd name="T19" fmla="*/ 59 h 88"/>
                <a:gd name="T20" fmla="*/ 66 w 116"/>
                <a:gd name="T21" fmla="*/ 50 h 88"/>
                <a:gd name="T22" fmla="*/ 66 w 116"/>
                <a:gd name="T23" fmla="*/ 46 h 88"/>
                <a:gd name="T24" fmla="*/ 66 w 116"/>
                <a:gd name="T25" fmla="*/ 42 h 88"/>
                <a:gd name="T26" fmla="*/ 66 w 116"/>
                <a:gd name="T27" fmla="*/ 38 h 88"/>
                <a:gd name="T28" fmla="*/ 66 w 116"/>
                <a:gd name="T29" fmla="*/ 34 h 88"/>
                <a:gd name="T30" fmla="*/ 66 w 116"/>
                <a:gd name="T31" fmla="*/ 34 h 88"/>
                <a:gd name="T32" fmla="*/ 66 w 116"/>
                <a:gd name="T33" fmla="*/ 34 h 88"/>
                <a:gd name="T34" fmla="*/ 62 w 116"/>
                <a:gd name="T35" fmla="*/ 34 h 88"/>
                <a:gd name="T36" fmla="*/ 54 w 116"/>
                <a:gd name="T37" fmla="*/ 34 h 88"/>
                <a:gd name="T38" fmla="*/ 45 w 116"/>
                <a:gd name="T39" fmla="*/ 34 h 88"/>
                <a:gd name="T40" fmla="*/ 20 w 116"/>
                <a:gd name="T41" fmla="*/ 38 h 88"/>
                <a:gd name="T42" fmla="*/ 0 w 116"/>
                <a:gd name="T43" fmla="*/ 42 h 88"/>
                <a:gd name="T44" fmla="*/ 0 w 116"/>
                <a:gd name="T45" fmla="*/ 21 h 88"/>
                <a:gd name="T46" fmla="*/ 12 w 116"/>
                <a:gd name="T47" fmla="*/ 21 h 88"/>
                <a:gd name="T48" fmla="*/ 25 w 116"/>
                <a:gd name="T49" fmla="*/ 21 h 88"/>
                <a:gd name="T50" fmla="*/ 37 w 116"/>
                <a:gd name="T51" fmla="*/ 17 h 88"/>
                <a:gd name="T52" fmla="*/ 45 w 116"/>
                <a:gd name="T53" fmla="*/ 17 h 88"/>
                <a:gd name="T54" fmla="*/ 54 w 116"/>
                <a:gd name="T55" fmla="*/ 13 h 88"/>
                <a:gd name="T56" fmla="*/ 58 w 116"/>
                <a:gd name="T57" fmla="*/ 13 h 88"/>
                <a:gd name="T58" fmla="*/ 66 w 116"/>
                <a:gd name="T59" fmla="*/ 9 h 88"/>
                <a:gd name="T60" fmla="*/ 75 w 116"/>
                <a:gd name="T61" fmla="*/ 5 h 88"/>
                <a:gd name="T62" fmla="*/ 83 w 116"/>
                <a:gd name="T63" fmla="*/ 0 h 88"/>
                <a:gd name="T64" fmla="*/ 83 w 116"/>
                <a:gd name="T65" fmla="*/ 5 h 88"/>
                <a:gd name="T66" fmla="*/ 91 w 116"/>
                <a:gd name="T67" fmla="*/ 5 h 88"/>
                <a:gd name="T68" fmla="*/ 95 w 116"/>
                <a:gd name="T69" fmla="*/ 9 h 88"/>
                <a:gd name="T70" fmla="*/ 104 w 116"/>
                <a:gd name="T71" fmla="*/ 9 h 88"/>
                <a:gd name="T72" fmla="*/ 108 w 116"/>
                <a:gd name="T73" fmla="*/ 17 h 88"/>
                <a:gd name="T74" fmla="*/ 112 w 116"/>
                <a:gd name="T75" fmla="*/ 21 h 88"/>
                <a:gd name="T76" fmla="*/ 116 w 116"/>
                <a:gd name="T77" fmla="*/ 25 h 88"/>
                <a:gd name="T78" fmla="*/ 116 w 116"/>
                <a:gd name="T79" fmla="*/ 25 h 88"/>
                <a:gd name="T80" fmla="*/ 112 w 116"/>
                <a:gd name="T81" fmla="*/ 34 h 88"/>
                <a:gd name="T82" fmla="*/ 108 w 116"/>
                <a:gd name="T83" fmla="*/ 38 h 88"/>
                <a:gd name="T84" fmla="*/ 108 w 116"/>
                <a:gd name="T85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6" h="88">
                  <a:moveTo>
                    <a:pt x="108" y="38"/>
                  </a:moveTo>
                  <a:lnTo>
                    <a:pt x="100" y="42"/>
                  </a:lnTo>
                  <a:lnTo>
                    <a:pt x="100" y="50"/>
                  </a:lnTo>
                  <a:lnTo>
                    <a:pt x="95" y="55"/>
                  </a:lnTo>
                  <a:lnTo>
                    <a:pt x="91" y="63"/>
                  </a:lnTo>
                  <a:lnTo>
                    <a:pt x="91" y="67"/>
                  </a:lnTo>
                  <a:lnTo>
                    <a:pt x="87" y="88"/>
                  </a:lnTo>
                  <a:lnTo>
                    <a:pt x="58" y="88"/>
                  </a:lnTo>
                  <a:lnTo>
                    <a:pt x="58" y="75"/>
                  </a:lnTo>
                  <a:lnTo>
                    <a:pt x="62" y="59"/>
                  </a:lnTo>
                  <a:lnTo>
                    <a:pt x="66" y="50"/>
                  </a:lnTo>
                  <a:lnTo>
                    <a:pt x="66" y="46"/>
                  </a:lnTo>
                  <a:lnTo>
                    <a:pt x="66" y="42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4"/>
                  </a:lnTo>
                  <a:lnTo>
                    <a:pt x="54" y="34"/>
                  </a:lnTo>
                  <a:lnTo>
                    <a:pt x="45" y="34"/>
                  </a:lnTo>
                  <a:lnTo>
                    <a:pt x="20" y="38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2" y="21"/>
                  </a:lnTo>
                  <a:lnTo>
                    <a:pt x="25" y="21"/>
                  </a:lnTo>
                  <a:lnTo>
                    <a:pt x="37" y="17"/>
                  </a:lnTo>
                  <a:lnTo>
                    <a:pt x="45" y="17"/>
                  </a:lnTo>
                  <a:lnTo>
                    <a:pt x="54" y="13"/>
                  </a:lnTo>
                  <a:lnTo>
                    <a:pt x="58" y="13"/>
                  </a:lnTo>
                  <a:lnTo>
                    <a:pt x="66" y="9"/>
                  </a:lnTo>
                  <a:lnTo>
                    <a:pt x="75" y="5"/>
                  </a:lnTo>
                  <a:lnTo>
                    <a:pt x="83" y="0"/>
                  </a:lnTo>
                  <a:lnTo>
                    <a:pt x="83" y="5"/>
                  </a:lnTo>
                  <a:lnTo>
                    <a:pt x="91" y="5"/>
                  </a:lnTo>
                  <a:lnTo>
                    <a:pt x="95" y="9"/>
                  </a:lnTo>
                  <a:lnTo>
                    <a:pt x="104" y="9"/>
                  </a:lnTo>
                  <a:lnTo>
                    <a:pt x="108" y="17"/>
                  </a:lnTo>
                  <a:lnTo>
                    <a:pt x="112" y="21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12" y="34"/>
                  </a:lnTo>
                  <a:lnTo>
                    <a:pt x="108" y="38"/>
                  </a:lnTo>
                  <a:lnTo>
                    <a:pt x="108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6516222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27ACD69-288D-4367-8B54-F1210F6163E9}"/>
              </a:ext>
            </a:extLst>
          </p:cNvPr>
          <p:cNvGrpSpPr/>
          <p:nvPr/>
        </p:nvGrpSpPr>
        <p:grpSpPr>
          <a:xfrm>
            <a:off x="3388945" y="2182739"/>
            <a:ext cx="2055788" cy="2339581"/>
            <a:chOff x="3388945" y="2182739"/>
            <a:chExt cx="2055788" cy="2339581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7D0315A2-A10E-4A52-AA6E-5D7494689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945" y="2584205"/>
              <a:ext cx="353016" cy="692184"/>
            </a:xfrm>
            <a:custGeom>
              <a:avLst/>
              <a:gdLst>
                <a:gd name="T0" fmla="*/ 13 w 51"/>
                <a:gd name="T1" fmla="*/ 100 h 100"/>
                <a:gd name="T2" fmla="*/ 9 w 51"/>
                <a:gd name="T3" fmla="*/ 100 h 100"/>
                <a:gd name="T4" fmla="*/ 9 w 51"/>
                <a:gd name="T5" fmla="*/ 100 h 100"/>
                <a:gd name="T6" fmla="*/ 5 w 51"/>
                <a:gd name="T7" fmla="*/ 96 h 100"/>
                <a:gd name="T8" fmla="*/ 5 w 51"/>
                <a:gd name="T9" fmla="*/ 88 h 100"/>
                <a:gd name="T10" fmla="*/ 0 w 51"/>
                <a:gd name="T11" fmla="*/ 80 h 100"/>
                <a:gd name="T12" fmla="*/ 0 w 51"/>
                <a:gd name="T13" fmla="*/ 75 h 100"/>
                <a:gd name="T14" fmla="*/ 0 w 51"/>
                <a:gd name="T15" fmla="*/ 71 h 100"/>
                <a:gd name="T16" fmla="*/ 0 w 51"/>
                <a:gd name="T17" fmla="*/ 71 h 100"/>
                <a:gd name="T18" fmla="*/ 0 w 51"/>
                <a:gd name="T19" fmla="*/ 67 h 100"/>
                <a:gd name="T20" fmla="*/ 5 w 51"/>
                <a:gd name="T21" fmla="*/ 63 h 100"/>
                <a:gd name="T22" fmla="*/ 9 w 51"/>
                <a:gd name="T23" fmla="*/ 55 h 100"/>
                <a:gd name="T24" fmla="*/ 13 w 51"/>
                <a:gd name="T25" fmla="*/ 50 h 100"/>
                <a:gd name="T26" fmla="*/ 17 w 51"/>
                <a:gd name="T27" fmla="*/ 42 h 100"/>
                <a:gd name="T28" fmla="*/ 17 w 51"/>
                <a:gd name="T29" fmla="*/ 34 h 100"/>
                <a:gd name="T30" fmla="*/ 21 w 51"/>
                <a:gd name="T31" fmla="*/ 25 h 100"/>
                <a:gd name="T32" fmla="*/ 25 w 51"/>
                <a:gd name="T33" fmla="*/ 13 h 100"/>
                <a:gd name="T34" fmla="*/ 30 w 51"/>
                <a:gd name="T35" fmla="*/ 9 h 100"/>
                <a:gd name="T36" fmla="*/ 34 w 51"/>
                <a:gd name="T37" fmla="*/ 4 h 100"/>
                <a:gd name="T38" fmla="*/ 34 w 51"/>
                <a:gd name="T39" fmla="*/ 0 h 100"/>
                <a:gd name="T40" fmla="*/ 38 w 51"/>
                <a:gd name="T41" fmla="*/ 0 h 100"/>
                <a:gd name="T42" fmla="*/ 42 w 51"/>
                <a:gd name="T43" fmla="*/ 4 h 100"/>
                <a:gd name="T44" fmla="*/ 42 w 51"/>
                <a:gd name="T45" fmla="*/ 4 h 100"/>
                <a:gd name="T46" fmla="*/ 42 w 51"/>
                <a:gd name="T47" fmla="*/ 9 h 100"/>
                <a:gd name="T48" fmla="*/ 46 w 51"/>
                <a:gd name="T49" fmla="*/ 17 h 100"/>
                <a:gd name="T50" fmla="*/ 46 w 51"/>
                <a:gd name="T51" fmla="*/ 21 h 100"/>
                <a:gd name="T52" fmla="*/ 46 w 51"/>
                <a:gd name="T53" fmla="*/ 29 h 100"/>
                <a:gd name="T54" fmla="*/ 51 w 51"/>
                <a:gd name="T55" fmla="*/ 38 h 100"/>
                <a:gd name="T56" fmla="*/ 46 w 51"/>
                <a:gd name="T57" fmla="*/ 42 h 100"/>
                <a:gd name="T58" fmla="*/ 46 w 51"/>
                <a:gd name="T59" fmla="*/ 46 h 100"/>
                <a:gd name="T60" fmla="*/ 42 w 51"/>
                <a:gd name="T61" fmla="*/ 59 h 100"/>
                <a:gd name="T62" fmla="*/ 38 w 51"/>
                <a:gd name="T63" fmla="*/ 75 h 100"/>
                <a:gd name="T64" fmla="*/ 30 w 51"/>
                <a:gd name="T65" fmla="*/ 88 h 100"/>
                <a:gd name="T66" fmla="*/ 25 w 51"/>
                <a:gd name="T67" fmla="*/ 96 h 100"/>
                <a:gd name="T68" fmla="*/ 21 w 51"/>
                <a:gd name="T69" fmla="*/ 100 h 100"/>
                <a:gd name="T70" fmla="*/ 17 w 51"/>
                <a:gd name="T71" fmla="*/ 100 h 100"/>
                <a:gd name="T72" fmla="*/ 13 w 51"/>
                <a:gd name="T73" fmla="*/ 100 h 100"/>
                <a:gd name="T74" fmla="*/ 13 w 51"/>
                <a:gd name="T7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1" h="100">
                  <a:moveTo>
                    <a:pt x="13" y="100"/>
                  </a:moveTo>
                  <a:lnTo>
                    <a:pt x="9" y="100"/>
                  </a:lnTo>
                  <a:lnTo>
                    <a:pt x="9" y="100"/>
                  </a:lnTo>
                  <a:lnTo>
                    <a:pt x="5" y="96"/>
                  </a:lnTo>
                  <a:lnTo>
                    <a:pt x="5" y="88"/>
                  </a:lnTo>
                  <a:lnTo>
                    <a:pt x="0" y="80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5" y="63"/>
                  </a:lnTo>
                  <a:lnTo>
                    <a:pt x="9" y="55"/>
                  </a:lnTo>
                  <a:lnTo>
                    <a:pt x="13" y="50"/>
                  </a:lnTo>
                  <a:lnTo>
                    <a:pt x="17" y="42"/>
                  </a:lnTo>
                  <a:lnTo>
                    <a:pt x="17" y="34"/>
                  </a:lnTo>
                  <a:lnTo>
                    <a:pt x="21" y="25"/>
                  </a:lnTo>
                  <a:lnTo>
                    <a:pt x="25" y="13"/>
                  </a:lnTo>
                  <a:lnTo>
                    <a:pt x="30" y="9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9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29"/>
                  </a:lnTo>
                  <a:lnTo>
                    <a:pt x="51" y="38"/>
                  </a:lnTo>
                  <a:lnTo>
                    <a:pt x="46" y="42"/>
                  </a:lnTo>
                  <a:lnTo>
                    <a:pt x="46" y="46"/>
                  </a:lnTo>
                  <a:lnTo>
                    <a:pt x="42" y="59"/>
                  </a:lnTo>
                  <a:lnTo>
                    <a:pt x="38" y="75"/>
                  </a:lnTo>
                  <a:lnTo>
                    <a:pt x="30" y="88"/>
                  </a:lnTo>
                  <a:lnTo>
                    <a:pt x="25" y="96"/>
                  </a:lnTo>
                  <a:lnTo>
                    <a:pt x="21" y="100"/>
                  </a:lnTo>
                  <a:lnTo>
                    <a:pt x="17" y="100"/>
                  </a:lnTo>
                  <a:lnTo>
                    <a:pt x="13" y="100"/>
                  </a:lnTo>
                  <a:lnTo>
                    <a:pt x="13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1">
              <a:extLst>
                <a:ext uri="{FF2B5EF4-FFF2-40B4-BE49-F238E27FC236}">
                  <a16:creationId xmlns:a16="http://schemas.microsoft.com/office/drawing/2014/main" id="{A1AA8C7E-443C-43A3-9D8D-2E42E551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600" y="2528831"/>
              <a:ext cx="1848133" cy="519140"/>
            </a:xfrm>
            <a:custGeom>
              <a:avLst/>
              <a:gdLst>
                <a:gd name="T0" fmla="*/ 217 w 267"/>
                <a:gd name="T1" fmla="*/ 67 h 75"/>
                <a:gd name="T2" fmla="*/ 205 w 267"/>
                <a:gd name="T3" fmla="*/ 75 h 75"/>
                <a:gd name="T4" fmla="*/ 200 w 267"/>
                <a:gd name="T5" fmla="*/ 75 h 75"/>
                <a:gd name="T6" fmla="*/ 200 w 267"/>
                <a:gd name="T7" fmla="*/ 63 h 75"/>
                <a:gd name="T8" fmla="*/ 209 w 267"/>
                <a:gd name="T9" fmla="*/ 46 h 75"/>
                <a:gd name="T10" fmla="*/ 213 w 267"/>
                <a:gd name="T11" fmla="*/ 33 h 75"/>
                <a:gd name="T12" fmla="*/ 209 w 267"/>
                <a:gd name="T13" fmla="*/ 29 h 75"/>
                <a:gd name="T14" fmla="*/ 196 w 267"/>
                <a:gd name="T15" fmla="*/ 29 h 75"/>
                <a:gd name="T16" fmla="*/ 184 w 267"/>
                <a:gd name="T17" fmla="*/ 29 h 75"/>
                <a:gd name="T18" fmla="*/ 167 w 267"/>
                <a:gd name="T19" fmla="*/ 29 h 75"/>
                <a:gd name="T20" fmla="*/ 146 w 267"/>
                <a:gd name="T21" fmla="*/ 33 h 75"/>
                <a:gd name="T22" fmla="*/ 121 w 267"/>
                <a:gd name="T23" fmla="*/ 37 h 75"/>
                <a:gd name="T24" fmla="*/ 92 w 267"/>
                <a:gd name="T25" fmla="*/ 42 h 75"/>
                <a:gd name="T26" fmla="*/ 58 w 267"/>
                <a:gd name="T27" fmla="*/ 46 h 75"/>
                <a:gd name="T28" fmla="*/ 21 w 267"/>
                <a:gd name="T29" fmla="*/ 50 h 75"/>
                <a:gd name="T30" fmla="*/ 0 w 267"/>
                <a:gd name="T31" fmla="*/ 33 h 75"/>
                <a:gd name="T32" fmla="*/ 54 w 267"/>
                <a:gd name="T33" fmla="*/ 25 h 75"/>
                <a:gd name="T34" fmla="*/ 100 w 267"/>
                <a:gd name="T35" fmla="*/ 21 h 75"/>
                <a:gd name="T36" fmla="*/ 133 w 267"/>
                <a:gd name="T37" fmla="*/ 17 h 75"/>
                <a:gd name="T38" fmla="*/ 159 w 267"/>
                <a:gd name="T39" fmla="*/ 12 h 75"/>
                <a:gd name="T40" fmla="*/ 188 w 267"/>
                <a:gd name="T41" fmla="*/ 4 h 75"/>
                <a:gd name="T42" fmla="*/ 205 w 267"/>
                <a:gd name="T43" fmla="*/ 0 h 75"/>
                <a:gd name="T44" fmla="*/ 213 w 267"/>
                <a:gd name="T45" fmla="*/ 0 h 75"/>
                <a:gd name="T46" fmla="*/ 221 w 267"/>
                <a:gd name="T47" fmla="*/ 0 h 75"/>
                <a:gd name="T48" fmla="*/ 238 w 267"/>
                <a:gd name="T49" fmla="*/ 8 h 75"/>
                <a:gd name="T50" fmla="*/ 255 w 267"/>
                <a:gd name="T51" fmla="*/ 25 h 75"/>
                <a:gd name="T52" fmla="*/ 263 w 267"/>
                <a:gd name="T53" fmla="*/ 33 h 75"/>
                <a:gd name="T54" fmla="*/ 267 w 267"/>
                <a:gd name="T55" fmla="*/ 42 h 75"/>
                <a:gd name="T56" fmla="*/ 259 w 267"/>
                <a:gd name="T57" fmla="*/ 46 h 75"/>
                <a:gd name="T58" fmla="*/ 246 w 267"/>
                <a:gd name="T59" fmla="*/ 50 h 75"/>
                <a:gd name="T60" fmla="*/ 230 w 267"/>
                <a:gd name="T61" fmla="*/ 58 h 75"/>
                <a:gd name="T62" fmla="*/ 221 w 267"/>
                <a:gd name="T63" fmla="*/ 6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7" h="75">
                  <a:moveTo>
                    <a:pt x="221" y="63"/>
                  </a:moveTo>
                  <a:lnTo>
                    <a:pt x="217" y="67"/>
                  </a:lnTo>
                  <a:lnTo>
                    <a:pt x="209" y="71"/>
                  </a:lnTo>
                  <a:lnTo>
                    <a:pt x="205" y="75"/>
                  </a:lnTo>
                  <a:lnTo>
                    <a:pt x="200" y="75"/>
                  </a:lnTo>
                  <a:lnTo>
                    <a:pt x="200" y="75"/>
                  </a:lnTo>
                  <a:lnTo>
                    <a:pt x="196" y="71"/>
                  </a:lnTo>
                  <a:lnTo>
                    <a:pt x="200" y="63"/>
                  </a:lnTo>
                  <a:lnTo>
                    <a:pt x="205" y="54"/>
                  </a:lnTo>
                  <a:lnTo>
                    <a:pt x="209" y="46"/>
                  </a:lnTo>
                  <a:lnTo>
                    <a:pt x="209" y="37"/>
                  </a:lnTo>
                  <a:lnTo>
                    <a:pt x="213" y="33"/>
                  </a:lnTo>
                  <a:lnTo>
                    <a:pt x="213" y="29"/>
                  </a:lnTo>
                  <a:lnTo>
                    <a:pt x="209" y="29"/>
                  </a:lnTo>
                  <a:lnTo>
                    <a:pt x="200" y="29"/>
                  </a:lnTo>
                  <a:lnTo>
                    <a:pt x="196" y="29"/>
                  </a:lnTo>
                  <a:lnTo>
                    <a:pt x="192" y="29"/>
                  </a:lnTo>
                  <a:lnTo>
                    <a:pt x="184" y="29"/>
                  </a:lnTo>
                  <a:lnTo>
                    <a:pt x="175" y="29"/>
                  </a:lnTo>
                  <a:lnTo>
                    <a:pt x="167" y="29"/>
                  </a:lnTo>
                  <a:lnTo>
                    <a:pt x="159" y="33"/>
                  </a:lnTo>
                  <a:lnTo>
                    <a:pt x="146" y="33"/>
                  </a:lnTo>
                  <a:lnTo>
                    <a:pt x="133" y="33"/>
                  </a:lnTo>
                  <a:lnTo>
                    <a:pt x="121" y="37"/>
                  </a:lnTo>
                  <a:lnTo>
                    <a:pt x="108" y="37"/>
                  </a:lnTo>
                  <a:lnTo>
                    <a:pt x="92" y="42"/>
                  </a:lnTo>
                  <a:lnTo>
                    <a:pt x="75" y="42"/>
                  </a:lnTo>
                  <a:lnTo>
                    <a:pt x="58" y="46"/>
                  </a:lnTo>
                  <a:lnTo>
                    <a:pt x="41" y="46"/>
                  </a:lnTo>
                  <a:lnTo>
                    <a:pt x="21" y="50"/>
                  </a:lnTo>
                  <a:lnTo>
                    <a:pt x="0" y="54"/>
                  </a:lnTo>
                  <a:lnTo>
                    <a:pt x="0" y="33"/>
                  </a:lnTo>
                  <a:lnTo>
                    <a:pt x="29" y="29"/>
                  </a:lnTo>
                  <a:lnTo>
                    <a:pt x="54" y="25"/>
                  </a:lnTo>
                  <a:lnTo>
                    <a:pt x="79" y="25"/>
                  </a:lnTo>
                  <a:lnTo>
                    <a:pt x="100" y="21"/>
                  </a:lnTo>
                  <a:lnTo>
                    <a:pt x="121" y="17"/>
                  </a:lnTo>
                  <a:lnTo>
                    <a:pt x="133" y="17"/>
                  </a:lnTo>
                  <a:lnTo>
                    <a:pt x="150" y="12"/>
                  </a:lnTo>
                  <a:lnTo>
                    <a:pt x="159" y="12"/>
                  </a:lnTo>
                  <a:lnTo>
                    <a:pt x="175" y="8"/>
                  </a:lnTo>
                  <a:lnTo>
                    <a:pt x="188" y="4"/>
                  </a:lnTo>
                  <a:lnTo>
                    <a:pt x="200" y="4"/>
                  </a:lnTo>
                  <a:lnTo>
                    <a:pt x="205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1" y="0"/>
                  </a:lnTo>
                  <a:lnTo>
                    <a:pt x="230" y="4"/>
                  </a:lnTo>
                  <a:lnTo>
                    <a:pt x="238" y="8"/>
                  </a:lnTo>
                  <a:lnTo>
                    <a:pt x="246" y="17"/>
                  </a:lnTo>
                  <a:lnTo>
                    <a:pt x="255" y="25"/>
                  </a:lnTo>
                  <a:lnTo>
                    <a:pt x="263" y="29"/>
                  </a:lnTo>
                  <a:lnTo>
                    <a:pt x="263" y="33"/>
                  </a:lnTo>
                  <a:lnTo>
                    <a:pt x="267" y="37"/>
                  </a:lnTo>
                  <a:lnTo>
                    <a:pt x="267" y="42"/>
                  </a:lnTo>
                  <a:lnTo>
                    <a:pt x="263" y="46"/>
                  </a:lnTo>
                  <a:lnTo>
                    <a:pt x="259" y="46"/>
                  </a:lnTo>
                  <a:lnTo>
                    <a:pt x="255" y="46"/>
                  </a:lnTo>
                  <a:lnTo>
                    <a:pt x="246" y="50"/>
                  </a:lnTo>
                  <a:lnTo>
                    <a:pt x="238" y="50"/>
                  </a:lnTo>
                  <a:lnTo>
                    <a:pt x="230" y="58"/>
                  </a:lnTo>
                  <a:lnTo>
                    <a:pt x="221" y="63"/>
                  </a:lnTo>
                  <a:lnTo>
                    <a:pt x="221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2">
              <a:extLst>
                <a:ext uri="{FF2B5EF4-FFF2-40B4-BE49-F238E27FC236}">
                  <a16:creationId xmlns:a16="http://schemas.microsoft.com/office/drawing/2014/main" id="{BA95B274-698A-4A59-9F91-F1FC573BD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600" y="2964904"/>
              <a:ext cx="664497" cy="747559"/>
            </a:xfrm>
            <a:custGeom>
              <a:avLst/>
              <a:gdLst>
                <a:gd name="T0" fmla="*/ 58 w 96"/>
                <a:gd name="T1" fmla="*/ 16 h 108"/>
                <a:gd name="T2" fmla="*/ 58 w 96"/>
                <a:gd name="T3" fmla="*/ 12 h 108"/>
                <a:gd name="T4" fmla="*/ 58 w 96"/>
                <a:gd name="T5" fmla="*/ 4 h 108"/>
                <a:gd name="T6" fmla="*/ 58 w 96"/>
                <a:gd name="T7" fmla="*/ 4 h 108"/>
                <a:gd name="T8" fmla="*/ 62 w 96"/>
                <a:gd name="T9" fmla="*/ 0 h 108"/>
                <a:gd name="T10" fmla="*/ 67 w 96"/>
                <a:gd name="T11" fmla="*/ 0 h 108"/>
                <a:gd name="T12" fmla="*/ 71 w 96"/>
                <a:gd name="T13" fmla="*/ 4 h 108"/>
                <a:gd name="T14" fmla="*/ 79 w 96"/>
                <a:gd name="T15" fmla="*/ 4 h 108"/>
                <a:gd name="T16" fmla="*/ 92 w 96"/>
                <a:gd name="T17" fmla="*/ 12 h 108"/>
                <a:gd name="T18" fmla="*/ 96 w 96"/>
                <a:gd name="T19" fmla="*/ 16 h 108"/>
                <a:gd name="T20" fmla="*/ 96 w 96"/>
                <a:gd name="T21" fmla="*/ 20 h 108"/>
                <a:gd name="T22" fmla="*/ 96 w 96"/>
                <a:gd name="T23" fmla="*/ 25 h 108"/>
                <a:gd name="T24" fmla="*/ 96 w 96"/>
                <a:gd name="T25" fmla="*/ 29 h 108"/>
                <a:gd name="T26" fmla="*/ 92 w 96"/>
                <a:gd name="T27" fmla="*/ 33 h 108"/>
                <a:gd name="T28" fmla="*/ 87 w 96"/>
                <a:gd name="T29" fmla="*/ 41 h 108"/>
                <a:gd name="T30" fmla="*/ 75 w 96"/>
                <a:gd name="T31" fmla="*/ 54 h 108"/>
                <a:gd name="T32" fmla="*/ 67 w 96"/>
                <a:gd name="T33" fmla="*/ 62 h 108"/>
                <a:gd name="T34" fmla="*/ 54 w 96"/>
                <a:gd name="T35" fmla="*/ 75 h 108"/>
                <a:gd name="T36" fmla="*/ 33 w 96"/>
                <a:gd name="T37" fmla="*/ 91 h 108"/>
                <a:gd name="T38" fmla="*/ 21 w 96"/>
                <a:gd name="T39" fmla="*/ 100 h 108"/>
                <a:gd name="T40" fmla="*/ 12 w 96"/>
                <a:gd name="T41" fmla="*/ 104 h 108"/>
                <a:gd name="T42" fmla="*/ 4 w 96"/>
                <a:gd name="T43" fmla="*/ 108 h 108"/>
                <a:gd name="T44" fmla="*/ 0 w 96"/>
                <a:gd name="T45" fmla="*/ 108 h 108"/>
                <a:gd name="T46" fmla="*/ 0 w 96"/>
                <a:gd name="T47" fmla="*/ 104 h 108"/>
                <a:gd name="T48" fmla="*/ 4 w 96"/>
                <a:gd name="T49" fmla="*/ 100 h 108"/>
                <a:gd name="T50" fmla="*/ 8 w 96"/>
                <a:gd name="T51" fmla="*/ 91 h 108"/>
                <a:gd name="T52" fmla="*/ 16 w 96"/>
                <a:gd name="T53" fmla="*/ 83 h 108"/>
                <a:gd name="T54" fmla="*/ 33 w 96"/>
                <a:gd name="T55" fmla="*/ 62 h 108"/>
                <a:gd name="T56" fmla="*/ 41 w 96"/>
                <a:gd name="T57" fmla="*/ 50 h 108"/>
                <a:gd name="T58" fmla="*/ 50 w 96"/>
                <a:gd name="T59" fmla="*/ 41 h 108"/>
                <a:gd name="T60" fmla="*/ 54 w 96"/>
                <a:gd name="T61" fmla="*/ 29 h 108"/>
                <a:gd name="T62" fmla="*/ 58 w 96"/>
                <a:gd name="T63" fmla="*/ 25 h 108"/>
                <a:gd name="T64" fmla="*/ 58 w 96"/>
                <a:gd name="T65" fmla="*/ 20 h 108"/>
                <a:gd name="T66" fmla="*/ 58 w 96"/>
                <a:gd name="T67" fmla="*/ 16 h 108"/>
                <a:gd name="T68" fmla="*/ 58 w 96"/>
                <a:gd name="T69" fmla="*/ 1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108">
                  <a:moveTo>
                    <a:pt x="58" y="16"/>
                  </a:moveTo>
                  <a:lnTo>
                    <a:pt x="58" y="12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9" y="4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5"/>
                  </a:lnTo>
                  <a:lnTo>
                    <a:pt x="96" y="29"/>
                  </a:lnTo>
                  <a:lnTo>
                    <a:pt x="92" y="33"/>
                  </a:lnTo>
                  <a:lnTo>
                    <a:pt x="87" y="41"/>
                  </a:lnTo>
                  <a:lnTo>
                    <a:pt x="75" y="54"/>
                  </a:lnTo>
                  <a:lnTo>
                    <a:pt x="67" y="62"/>
                  </a:lnTo>
                  <a:lnTo>
                    <a:pt x="54" y="75"/>
                  </a:lnTo>
                  <a:lnTo>
                    <a:pt x="33" y="91"/>
                  </a:lnTo>
                  <a:lnTo>
                    <a:pt x="21" y="100"/>
                  </a:lnTo>
                  <a:lnTo>
                    <a:pt x="12" y="104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0"/>
                  </a:lnTo>
                  <a:lnTo>
                    <a:pt x="8" y="91"/>
                  </a:lnTo>
                  <a:lnTo>
                    <a:pt x="16" y="83"/>
                  </a:lnTo>
                  <a:lnTo>
                    <a:pt x="33" y="62"/>
                  </a:lnTo>
                  <a:lnTo>
                    <a:pt x="41" y="50"/>
                  </a:lnTo>
                  <a:lnTo>
                    <a:pt x="50" y="41"/>
                  </a:lnTo>
                  <a:lnTo>
                    <a:pt x="54" y="29"/>
                  </a:lnTo>
                  <a:lnTo>
                    <a:pt x="58" y="25"/>
                  </a:lnTo>
                  <a:lnTo>
                    <a:pt x="58" y="20"/>
                  </a:lnTo>
                  <a:lnTo>
                    <a:pt x="58" y="16"/>
                  </a:lnTo>
                  <a:lnTo>
                    <a:pt x="58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3">
              <a:extLst>
                <a:ext uri="{FF2B5EF4-FFF2-40B4-BE49-F238E27FC236}">
                  <a16:creationId xmlns:a16="http://schemas.microsoft.com/office/drawing/2014/main" id="{E550AD9A-2AF7-49EC-97B0-67C11A6A9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520" y="2992592"/>
              <a:ext cx="526060" cy="429154"/>
            </a:xfrm>
            <a:custGeom>
              <a:avLst/>
              <a:gdLst>
                <a:gd name="T0" fmla="*/ 42 w 76"/>
                <a:gd name="T1" fmla="*/ 12 h 62"/>
                <a:gd name="T2" fmla="*/ 50 w 76"/>
                <a:gd name="T3" fmla="*/ 16 h 62"/>
                <a:gd name="T4" fmla="*/ 63 w 76"/>
                <a:gd name="T5" fmla="*/ 21 h 62"/>
                <a:gd name="T6" fmla="*/ 67 w 76"/>
                <a:gd name="T7" fmla="*/ 25 h 62"/>
                <a:gd name="T8" fmla="*/ 71 w 76"/>
                <a:gd name="T9" fmla="*/ 33 h 62"/>
                <a:gd name="T10" fmla="*/ 76 w 76"/>
                <a:gd name="T11" fmla="*/ 37 h 62"/>
                <a:gd name="T12" fmla="*/ 76 w 76"/>
                <a:gd name="T13" fmla="*/ 41 h 62"/>
                <a:gd name="T14" fmla="*/ 76 w 76"/>
                <a:gd name="T15" fmla="*/ 50 h 62"/>
                <a:gd name="T16" fmla="*/ 76 w 76"/>
                <a:gd name="T17" fmla="*/ 54 h 62"/>
                <a:gd name="T18" fmla="*/ 71 w 76"/>
                <a:gd name="T19" fmla="*/ 58 h 62"/>
                <a:gd name="T20" fmla="*/ 71 w 76"/>
                <a:gd name="T21" fmla="*/ 62 h 62"/>
                <a:gd name="T22" fmla="*/ 67 w 76"/>
                <a:gd name="T23" fmla="*/ 62 h 62"/>
                <a:gd name="T24" fmla="*/ 63 w 76"/>
                <a:gd name="T25" fmla="*/ 62 h 62"/>
                <a:gd name="T26" fmla="*/ 59 w 76"/>
                <a:gd name="T27" fmla="*/ 62 h 62"/>
                <a:gd name="T28" fmla="*/ 50 w 76"/>
                <a:gd name="T29" fmla="*/ 58 h 62"/>
                <a:gd name="T30" fmla="*/ 42 w 76"/>
                <a:gd name="T31" fmla="*/ 50 h 62"/>
                <a:gd name="T32" fmla="*/ 30 w 76"/>
                <a:gd name="T33" fmla="*/ 37 h 62"/>
                <a:gd name="T34" fmla="*/ 17 w 76"/>
                <a:gd name="T35" fmla="*/ 25 h 62"/>
                <a:gd name="T36" fmla="*/ 9 w 76"/>
                <a:gd name="T37" fmla="*/ 16 h 62"/>
                <a:gd name="T38" fmla="*/ 0 w 76"/>
                <a:gd name="T39" fmla="*/ 8 h 62"/>
                <a:gd name="T40" fmla="*/ 0 w 76"/>
                <a:gd name="T41" fmla="*/ 0 h 62"/>
                <a:gd name="T42" fmla="*/ 9 w 76"/>
                <a:gd name="T43" fmla="*/ 0 h 62"/>
                <a:gd name="T44" fmla="*/ 17 w 76"/>
                <a:gd name="T45" fmla="*/ 4 h 62"/>
                <a:gd name="T46" fmla="*/ 30 w 76"/>
                <a:gd name="T47" fmla="*/ 4 h 62"/>
                <a:gd name="T48" fmla="*/ 42 w 76"/>
                <a:gd name="T49" fmla="*/ 12 h 62"/>
                <a:gd name="T50" fmla="*/ 42 w 76"/>
                <a:gd name="T51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6" h="62">
                  <a:moveTo>
                    <a:pt x="42" y="12"/>
                  </a:moveTo>
                  <a:lnTo>
                    <a:pt x="50" y="16"/>
                  </a:lnTo>
                  <a:lnTo>
                    <a:pt x="63" y="21"/>
                  </a:lnTo>
                  <a:lnTo>
                    <a:pt x="67" y="25"/>
                  </a:lnTo>
                  <a:lnTo>
                    <a:pt x="71" y="33"/>
                  </a:lnTo>
                  <a:lnTo>
                    <a:pt x="76" y="37"/>
                  </a:lnTo>
                  <a:lnTo>
                    <a:pt x="76" y="41"/>
                  </a:lnTo>
                  <a:lnTo>
                    <a:pt x="76" y="50"/>
                  </a:lnTo>
                  <a:lnTo>
                    <a:pt x="76" y="54"/>
                  </a:lnTo>
                  <a:lnTo>
                    <a:pt x="71" y="58"/>
                  </a:lnTo>
                  <a:lnTo>
                    <a:pt x="71" y="62"/>
                  </a:lnTo>
                  <a:lnTo>
                    <a:pt x="67" y="62"/>
                  </a:lnTo>
                  <a:lnTo>
                    <a:pt x="63" y="62"/>
                  </a:lnTo>
                  <a:lnTo>
                    <a:pt x="59" y="62"/>
                  </a:lnTo>
                  <a:lnTo>
                    <a:pt x="50" y="58"/>
                  </a:lnTo>
                  <a:lnTo>
                    <a:pt x="42" y="50"/>
                  </a:lnTo>
                  <a:lnTo>
                    <a:pt x="30" y="37"/>
                  </a:lnTo>
                  <a:lnTo>
                    <a:pt x="17" y="25"/>
                  </a:lnTo>
                  <a:lnTo>
                    <a:pt x="9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9" y="0"/>
                  </a:lnTo>
                  <a:lnTo>
                    <a:pt x="17" y="4"/>
                  </a:lnTo>
                  <a:lnTo>
                    <a:pt x="30" y="4"/>
                  </a:lnTo>
                  <a:lnTo>
                    <a:pt x="42" y="12"/>
                  </a:lnTo>
                  <a:lnTo>
                    <a:pt x="42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4">
              <a:extLst>
                <a:ext uri="{FF2B5EF4-FFF2-40B4-BE49-F238E27FC236}">
                  <a16:creationId xmlns:a16="http://schemas.microsoft.com/office/drawing/2014/main" id="{EABE09AE-8B77-45AC-8D9B-85C6AA631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98" y="3567106"/>
              <a:ext cx="1017512" cy="290717"/>
            </a:xfrm>
            <a:custGeom>
              <a:avLst/>
              <a:gdLst>
                <a:gd name="T0" fmla="*/ 59 w 147"/>
                <a:gd name="T1" fmla="*/ 4 h 42"/>
                <a:gd name="T2" fmla="*/ 76 w 147"/>
                <a:gd name="T3" fmla="*/ 4 h 42"/>
                <a:gd name="T4" fmla="*/ 88 w 147"/>
                <a:gd name="T5" fmla="*/ 0 h 42"/>
                <a:gd name="T6" fmla="*/ 97 w 147"/>
                <a:gd name="T7" fmla="*/ 0 h 42"/>
                <a:gd name="T8" fmla="*/ 109 w 147"/>
                <a:gd name="T9" fmla="*/ 0 h 42"/>
                <a:gd name="T10" fmla="*/ 118 w 147"/>
                <a:gd name="T11" fmla="*/ 0 h 42"/>
                <a:gd name="T12" fmla="*/ 122 w 147"/>
                <a:gd name="T13" fmla="*/ 0 h 42"/>
                <a:gd name="T14" fmla="*/ 130 w 147"/>
                <a:gd name="T15" fmla="*/ 0 h 42"/>
                <a:gd name="T16" fmla="*/ 130 w 147"/>
                <a:gd name="T17" fmla="*/ 0 h 42"/>
                <a:gd name="T18" fmla="*/ 138 w 147"/>
                <a:gd name="T19" fmla="*/ 0 h 42"/>
                <a:gd name="T20" fmla="*/ 143 w 147"/>
                <a:gd name="T21" fmla="*/ 4 h 42"/>
                <a:gd name="T22" fmla="*/ 147 w 147"/>
                <a:gd name="T23" fmla="*/ 9 h 42"/>
                <a:gd name="T24" fmla="*/ 147 w 147"/>
                <a:gd name="T25" fmla="*/ 13 h 42"/>
                <a:gd name="T26" fmla="*/ 147 w 147"/>
                <a:gd name="T27" fmla="*/ 17 h 42"/>
                <a:gd name="T28" fmla="*/ 143 w 147"/>
                <a:gd name="T29" fmla="*/ 17 h 42"/>
                <a:gd name="T30" fmla="*/ 134 w 147"/>
                <a:gd name="T31" fmla="*/ 21 h 42"/>
                <a:gd name="T32" fmla="*/ 126 w 147"/>
                <a:gd name="T33" fmla="*/ 25 h 42"/>
                <a:gd name="T34" fmla="*/ 113 w 147"/>
                <a:gd name="T35" fmla="*/ 30 h 42"/>
                <a:gd name="T36" fmla="*/ 101 w 147"/>
                <a:gd name="T37" fmla="*/ 34 h 42"/>
                <a:gd name="T38" fmla="*/ 84 w 147"/>
                <a:gd name="T39" fmla="*/ 34 h 42"/>
                <a:gd name="T40" fmla="*/ 67 w 147"/>
                <a:gd name="T41" fmla="*/ 38 h 42"/>
                <a:gd name="T42" fmla="*/ 59 w 147"/>
                <a:gd name="T43" fmla="*/ 38 h 42"/>
                <a:gd name="T44" fmla="*/ 51 w 147"/>
                <a:gd name="T45" fmla="*/ 38 h 42"/>
                <a:gd name="T46" fmla="*/ 42 w 147"/>
                <a:gd name="T47" fmla="*/ 38 h 42"/>
                <a:gd name="T48" fmla="*/ 38 w 147"/>
                <a:gd name="T49" fmla="*/ 38 h 42"/>
                <a:gd name="T50" fmla="*/ 30 w 147"/>
                <a:gd name="T51" fmla="*/ 42 h 42"/>
                <a:gd name="T52" fmla="*/ 26 w 147"/>
                <a:gd name="T53" fmla="*/ 42 h 42"/>
                <a:gd name="T54" fmla="*/ 21 w 147"/>
                <a:gd name="T55" fmla="*/ 38 h 42"/>
                <a:gd name="T56" fmla="*/ 17 w 147"/>
                <a:gd name="T57" fmla="*/ 38 h 42"/>
                <a:gd name="T58" fmla="*/ 13 w 147"/>
                <a:gd name="T59" fmla="*/ 34 h 42"/>
                <a:gd name="T60" fmla="*/ 9 w 147"/>
                <a:gd name="T61" fmla="*/ 30 h 42"/>
                <a:gd name="T62" fmla="*/ 5 w 147"/>
                <a:gd name="T63" fmla="*/ 30 h 42"/>
                <a:gd name="T64" fmla="*/ 0 w 147"/>
                <a:gd name="T65" fmla="*/ 25 h 42"/>
                <a:gd name="T66" fmla="*/ 0 w 147"/>
                <a:gd name="T67" fmla="*/ 21 h 42"/>
                <a:gd name="T68" fmla="*/ 0 w 147"/>
                <a:gd name="T69" fmla="*/ 21 h 42"/>
                <a:gd name="T70" fmla="*/ 0 w 147"/>
                <a:gd name="T71" fmla="*/ 21 h 42"/>
                <a:gd name="T72" fmla="*/ 5 w 147"/>
                <a:gd name="T73" fmla="*/ 17 h 42"/>
                <a:gd name="T74" fmla="*/ 9 w 147"/>
                <a:gd name="T75" fmla="*/ 17 h 42"/>
                <a:gd name="T76" fmla="*/ 17 w 147"/>
                <a:gd name="T77" fmla="*/ 17 h 42"/>
                <a:gd name="T78" fmla="*/ 26 w 147"/>
                <a:gd name="T79" fmla="*/ 13 h 42"/>
                <a:gd name="T80" fmla="*/ 34 w 147"/>
                <a:gd name="T81" fmla="*/ 13 h 42"/>
                <a:gd name="T82" fmla="*/ 46 w 147"/>
                <a:gd name="T83" fmla="*/ 9 h 42"/>
                <a:gd name="T84" fmla="*/ 59 w 147"/>
                <a:gd name="T85" fmla="*/ 4 h 42"/>
                <a:gd name="T86" fmla="*/ 59 w 147"/>
                <a:gd name="T87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" h="42">
                  <a:moveTo>
                    <a:pt x="59" y="4"/>
                  </a:moveTo>
                  <a:lnTo>
                    <a:pt x="76" y="4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3" y="4"/>
                  </a:lnTo>
                  <a:lnTo>
                    <a:pt x="147" y="9"/>
                  </a:lnTo>
                  <a:lnTo>
                    <a:pt x="147" y="13"/>
                  </a:lnTo>
                  <a:lnTo>
                    <a:pt x="147" y="17"/>
                  </a:lnTo>
                  <a:lnTo>
                    <a:pt x="143" y="17"/>
                  </a:lnTo>
                  <a:lnTo>
                    <a:pt x="134" y="21"/>
                  </a:lnTo>
                  <a:lnTo>
                    <a:pt x="126" y="25"/>
                  </a:lnTo>
                  <a:lnTo>
                    <a:pt x="113" y="30"/>
                  </a:lnTo>
                  <a:lnTo>
                    <a:pt x="101" y="34"/>
                  </a:lnTo>
                  <a:lnTo>
                    <a:pt x="84" y="34"/>
                  </a:lnTo>
                  <a:lnTo>
                    <a:pt x="67" y="38"/>
                  </a:lnTo>
                  <a:lnTo>
                    <a:pt x="59" y="38"/>
                  </a:lnTo>
                  <a:lnTo>
                    <a:pt x="51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3" y="34"/>
                  </a:lnTo>
                  <a:lnTo>
                    <a:pt x="9" y="30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17"/>
                  </a:lnTo>
                  <a:lnTo>
                    <a:pt x="9" y="17"/>
                  </a:lnTo>
                  <a:lnTo>
                    <a:pt x="17" y="17"/>
                  </a:lnTo>
                  <a:lnTo>
                    <a:pt x="26" y="13"/>
                  </a:lnTo>
                  <a:lnTo>
                    <a:pt x="34" y="13"/>
                  </a:lnTo>
                  <a:lnTo>
                    <a:pt x="46" y="9"/>
                  </a:lnTo>
                  <a:lnTo>
                    <a:pt x="59" y="4"/>
                  </a:lnTo>
                  <a:lnTo>
                    <a:pt x="5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5">
              <a:extLst>
                <a:ext uri="{FF2B5EF4-FFF2-40B4-BE49-F238E27FC236}">
                  <a16:creationId xmlns:a16="http://schemas.microsoft.com/office/drawing/2014/main" id="{32E84425-A397-4A7F-8925-F756C01E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784" y="3740150"/>
              <a:ext cx="145361" cy="553747"/>
            </a:xfrm>
            <a:custGeom>
              <a:avLst/>
              <a:gdLst>
                <a:gd name="T0" fmla="*/ 17 w 21"/>
                <a:gd name="T1" fmla="*/ 80 h 80"/>
                <a:gd name="T2" fmla="*/ 4 w 21"/>
                <a:gd name="T3" fmla="*/ 80 h 80"/>
                <a:gd name="T4" fmla="*/ 4 w 21"/>
                <a:gd name="T5" fmla="*/ 59 h 80"/>
                <a:gd name="T6" fmla="*/ 4 w 21"/>
                <a:gd name="T7" fmla="*/ 38 h 80"/>
                <a:gd name="T8" fmla="*/ 0 w 21"/>
                <a:gd name="T9" fmla="*/ 0 h 80"/>
                <a:gd name="T10" fmla="*/ 8 w 21"/>
                <a:gd name="T11" fmla="*/ 5 h 80"/>
                <a:gd name="T12" fmla="*/ 17 w 21"/>
                <a:gd name="T13" fmla="*/ 9 h 80"/>
                <a:gd name="T14" fmla="*/ 21 w 21"/>
                <a:gd name="T15" fmla="*/ 9 h 80"/>
                <a:gd name="T16" fmla="*/ 21 w 21"/>
                <a:gd name="T17" fmla="*/ 13 h 80"/>
                <a:gd name="T18" fmla="*/ 21 w 21"/>
                <a:gd name="T19" fmla="*/ 13 h 80"/>
                <a:gd name="T20" fmla="*/ 21 w 21"/>
                <a:gd name="T21" fmla="*/ 17 h 80"/>
                <a:gd name="T22" fmla="*/ 21 w 21"/>
                <a:gd name="T23" fmla="*/ 21 h 80"/>
                <a:gd name="T24" fmla="*/ 21 w 21"/>
                <a:gd name="T25" fmla="*/ 25 h 80"/>
                <a:gd name="T26" fmla="*/ 21 w 21"/>
                <a:gd name="T27" fmla="*/ 30 h 80"/>
                <a:gd name="T28" fmla="*/ 21 w 21"/>
                <a:gd name="T29" fmla="*/ 34 h 80"/>
                <a:gd name="T30" fmla="*/ 21 w 21"/>
                <a:gd name="T31" fmla="*/ 38 h 80"/>
                <a:gd name="T32" fmla="*/ 17 w 21"/>
                <a:gd name="T33" fmla="*/ 46 h 80"/>
                <a:gd name="T34" fmla="*/ 17 w 21"/>
                <a:gd name="T35" fmla="*/ 50 h 80"/>
                <a:gd name="T36" fmla="*/ 17 w 21"/>
                <a:gd name="T37" fmla="*/ 63 h 80"/>
                <a:gd name="T38" fmla="*/ 17 w 21"/>
                <a:gd name="T39" fmla="*/ 80 h 80"/>
                <a:gd name="T40" fmla="*/ 17 w 21"/>
                <a:gd name="T4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80">
                  <a:moveTo>
                    <a:pt x="17" y="80"/>
                  </a:moveTo>
                  <a:lnTo>
                    <a:pt x="4" y="80"/>
                  </a:lnTo>
                  <a:lnTo>
                    <a:pt x="4" y="59"/>
                  </a:lnTo>
                  <a:lnTo>
                    <a:pt x="4" y="38"/>
                  </a:lnTo>
                  <a:lnTo>
                    <a:pt x="0" y="0"/>
                  </a:lnTo>
                  <a:lnTo>
                    <a:pt x="8" y="5"/>
                  </a:lnTo>
                  <a:lnTo>
                    <a:pt x="17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7"/>
                  </a:lnTo>
                  <a:lnTo>
                    <a:pt x="21" y="21"/>
                  </a:lnTo>
                  <a:lnTo>
                    <a:pt x="21" y="25"/>
                  </a:lnTo>
                  <a:lnTo>
                    <a:pt x="21" y="30"/>
                  </a:lnTo>
                  <a:lnTo>
                    <a:pt x="21" y="34"/>
                  </a:lnTo>
                  <a:lnTo>
                    <a:pt x="21" y="38"/>
                  </a:lnTo>
                  <a:lnTo>
                    <a:pt x="17" y="46"/>
                  </a:lnTo>
                  <a:lnTo>
                    <a:pt x="17" y="50"/>
                  </a:lnTo>
                  <a:lnTo>
                    <a:pt x="17" y="63"/>
                  </a:lnTo>
                  <a:lnTo>
                    <a:pt x="17" y="80"/>
                  </a:lnTo>
                  <a:lnTo>
                    <a:pt x="17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6">
              <a:extLst>
                <a:ext uri="{FF2B5EF4-FFF2-40B4-BE49-F238E27FC236}">
                  <a16:creationId xmlns:a16="http://schemas.microsoft.com/office/drawing/2014/main" id="{F802C8E5-9229-4589-9458-0C1843471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115" y="2182739"/>
              <a:ext cx="408391" cy="373779"/>
            </a:xfrm>
            <a:custGeom>
              <a:avLst/>
              <a:gdLst>
                <a:gd name="T0" fmla="*/ 0 w 59"/>
                <a:gd name="T1" fmla="*/ 4 h 54"/>
                <a:gd name="T2" fmla="*/ 0 w 59"/>
                <a:gd name="T3" fmla="*/ 4 h 54"/>
                <a:gd name="T4" fmla="*/ 4 w 59"/>
                <a:gd name="T5" fmla="*/ 4 h 54"/>
                <a:gd name="T6" fmla="*/ 9 w 59"/>
                <a:gd name="T7" fmla="*/ 0 h 54"/>
                <a:gd name="T8" fmla="*/ 17 w 59"/>
                <a:gd name="T9" fmla="*/ 0 h 54"/>
                <a:gd name="T10" fmla="*/ 25 w 59"/>
                <a:gd name="T11" fmla="*/ 0 h 54"/>
                <a:gd name="T12" fmla="*/ 30 w 59"/>
                <a:gd name="T13" fmla="*/ 4 h 54"/>
                <a:gd name="T14" fmla="*/ 38 w 59"/>
                <a:gd name="T15" fmla="*/ 8 h 54"/>
                <a:gd name="T16" fmla="*/ 46 w 59"/>
                <a:gd name="T17" fmla="*/ 12 h 54"/>
                <a:gd name="T18" fmla="*/ 50 w 59"/>
                <a:gd name="T19" fmla="*/ 16 h 54"/>
                <a:gd name="T20" fmla="*/ 55 w 59"/>
                <a:gd name="T21" fmla="*/ 21 h 54"/>
                <a:gd name="T22" fmla="*/ 59 w 59"/>
                <a:gd name="T23" fmla="*/ 25 h 54"/>
                <a:gd name="T24" fmla="*/ 59 w 59"/>
                <a:gd name="T25" fmla="*/ 29 h 54"/>
                <a:gd name="T26" fmla="*/ 55 w 59"/>
                <a:gd name="T27" fmla="*/ 41 h 54"/>
                <a:gd name="T28" fmla="*/ 55 w 59"/>
                <a:gd name="T29" fmla="*/ 46 h 54"/>
                <a:gd name="T30" fmla="*/ 50 w 59"/>
                <a:gd name="T31" fmla="*/ 50 h 54"/>
                <a:gd name="T32" fmla="*/ 50 w 59"/>
                <a:gd name="T33" fmla="*/ 54 h 54"/>
                <a:gd name="T34" fmla="*/ 46 w 59"/>
                <a:gd name="T35" fmla="*/ 54 h 54"/>
                <a:gd name="T36" fmla="*/ 38 w 59"/>
                <a:gd name="T37" fmla="*/ 54 h 54"/>
                <a:gd name="T38" fmla="*/ 34 w 59"/>
                <a:gd name="T39" fmla="*/ 50 h 54"/>
                <a:gd name="T40" fmla="*/ 21 w 59"/>
                <a:gd name="T41" fmla="*/ 41 h 54"/>
                <a:gd name="T42" fmla="*/ 13 w 59"/>
                <a:gd name="T43" fmla="*/ 33 h 54"/>
                <a:gd name="T44" fmla="*/ 9 w 59"/>
                <a:gd name="T45" fmla="*/ 25 h 54"/>
                <a:gd name="T46" fmla="*/ 4 w 59"/>
                <a:gd name="T47" fmla="*/ 21 h 54"/>
                <a:gd name="T48" fmla="*/ 0 w 59"/>
                <a:gd name="T49" fmla="*/ 12 h 54"/>
                <a:gd name="T50" fmla="*/ 0 w 59"/>
                <a:gd name="T51" fmla="*/ 8 h 54"/>
                <a:gd name="T52" fmla="*/ 0 w 59"/>
                <a:gd name="T53" fmla="*/ 4 h 54"/>
                <a:gd name="T54" fmla="*/ 0 w 59"/>
                <a:gd name="T55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5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0" y="4"/>
                  </a:lnTo>
                  <a:lnTo>
                    <a:pt x="38" y="8"/>
                  </a:lnTo>
                  <a:lnTo>
                    <a:pt x="46" y="12"/>
                  </a:lnTo>
                  <a:lnTo>
                    <a:pt x="50" y="16"/>
                  </a:lnTo>
                  <a:lnTo>
                    <a:pt x="55" y="21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0" y="50"/>
                  </a:lnTo>
                  <a:lnTo>
                    <a:pt x="50" y="54"/>
                  </a:lnTo>
                  <a:lnTo>
                    <a:pt x="46" y="54"/>
                  </a:lnTo>
                  <a:lnTo>
                    <a:pt x="38" y="54"/>
                  </a:lnTo>
                  <a:lnTo>
                    <a:pt x="34" y="50"/>
                  </a:lnTo>
                  <a:lnTo>
                    <a:pt x="21" y="41"/>
                  </a:lnTo>
                  <a:lnTo>
                    <a:pt x="13" y="33"/>
                  </a:lnTo>
                  <a:lnTo>
                    <a:pt x="9" y="25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7">
              <a:extLst>
                <a:ext uri="{FF2B5EF4-FFF2-40B4-BE49-F238E27FC236}">
                  <a16:creationId xmlns:a16="http://schemas.microsoft.com/office/drawing/2014/main" id="{D0BD0A4A-79F8-47DE-85FB-EFE1B237B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945" y="4148541"/>
              <a:ext cx="2028101" cy="373779"/>
            </a:xfrm>
            <a:custGeom>
              <a:avLst/>
              <a:gdLst>
                <a:gd name="T0" fmla="*/ 180 w 293"/>
                <a:gd name="T1" fmla="*/ 33 h 54"/>
                <a:gd name="T2" fmla="*/ 151 w 293"/>
                <a:gd name="T3" fmla="*/ 33 h 54"/>
                <a:gd name="T4" fmla="*/ 109 w 293"/>
                <a:gd name="T5" fmla="*/ 42 h 54"/>
                <a:gd name="T6" fmla="*/ 76 w 293"/>
                <a:gd name="T7" fmla="*/ 46 h 54"/>
                <a:gd name="T8" fmla="*/ 51 w 293"/>
                <a:gd name="T9" fmla="*/ 50 h 54"/>
                <a:gd name="T10" fmla="*/ 34 w 293"/>
                <a:gd name="T11" fmla="*/ 54 h 54"/>
                <a:gd name="T12" fmla="*/ 21 w 293"/>
                <a:gd name="T13" fmla="*/ 50 h 54"/>
                <a:gd name="T14" fmla="*/ 13 w 293"/>
                <a:gd name="T15" fmla="*/ 46 h 54"/>
                <a:gd name="T16" fmla="*/ 5 w 293"/>
                <a:gd name="T17" fmla="*/ 37 h 54"/>
                <a:gd name="T18" fmla="*/ 0 w 293"/>
                <a:gd name="T19" fmla="*/ 29 h 54"/>
                <a:gd name="T20" fmla="*/ 5 w 293"/>
                <a:gd name="T21" fmla="*/ 25 h 54"/>
                <a:gd name="T22" fmla="*/ 9 w 293"/>
                <a:gd name="T23" fmla="*/ 25 h 54"/>
                <a:gd name="T24" fmla="*/ 17 w 293"/>
                <a:gd name="T25" fmla="*/ 25 h 54"/>
                <a:gd name="T26" fmla="*/ 30 w 293"/>
                <a:gd name="T27" fmla="*/ 25 h 54"/>
                <a:gd name="T28" fmla="*/ 51 w 293"/>
                <a:gd name="T29" fmla="*/ 25 h 54"/>
                <a:gd name="T30" fmla="*/ 76 w 293"/>
                <a:gd name="T31" fmla="*/ 21 h 54"/>
                <a:gd name="T32" fmla="*/ 126 w 293"/>
                <a:gd name="T33" fmla="*/ 17 h 54"/>
                <a:gd name="T34" fmla="*/ 151 w 293"/>
                <a:gd name="T35" fmla="*/ 12 h 54"/>
                <a:gd name="T36" fmla="*/ 176 w 293"/>
                <a:gd name="T37" fmla="*/ 8 h 54"/>
                <a:gd name="T38" fmla="*/ 193 w 293"/>
                <a:gd name="T39" fmla="*/ 4 h 54"/>
                <a:gd name="T40" fmla="*/ 222 w 293"/>
                <a:gd name="T41" fmla="*/ 0 h 54"/>
                <a:gd name="T42" fmla="*/ 243 w 293"/>
                <a:gd name="T43" fmla="*/ 0 h 54"/>
                <a:gd name="T44" fmla="*/ 255 w 293"/>
                <a:gd name="T45" fmla="*/ 4 h 54"/>
                <a:gd name="T46" fmla="*/ 281 w 293"/>
                <a:gd name="T47" fmla="*/ 12 h 54"/>
                <a:gd name="T48" fmla="*/ 289 w 293"/>
                <a:gd name="T49" fmla="*/ 21 h 54"/>
                <a:gd name="T50" fmla="*/ 293 w 293"/>
                <a:gd name="T51" fmla="*/ 33 h 54"/>
                <a:gd name="T52" fmla="*/ 293 w 293"/>
                <a:gd name="T53" fmla="*/ 37 h 54"/>
                <a:gd name="T54" fmla="*/ 289 w 293"/>
                <a:gd name="T55" fmla="*/ 37 h 54"/>
                <a:gd name="T56" fmla="*/ 281 w 293"/>
                <a:gd name="T57" fmla="*/ 37 h 54"/>
                <a:gd name="T58" fmla="*/ 268 w 293"/>
                <a:gd name="T59" fmla="*/ 37 h 54"/>
                <a:gd name="T60" fmla="*/ 247 w 293"/>
                <a:gd name="T61" fmla="*/ 33 h 54"/>
                <a:gd name="T62" fmla="*/ 214 w 293"/>
                <a:gd name="T63" fmla="*/ 33 h 54"/>
                <a:gd name="T64" fmla="*/ 193 w 293"/>
                <a:gd name="T65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3" h="54">
                  <a:moveTo>
                    <a:pt x="193" y="33"/>
                  </a:moveTo>
                  <a:lnTo>
                    <a:pt x="180" y="33"/>
                  </a:lnTo>
                  <a:lnTo>
                    <a:pt x="168" y="33"/>
                  </a:lnTo>
                  <a:lnTo>
                    <a:pt x="151" y="33"/>
                  </a:lnTo>
                  <a:lnTo>
                    <a:pt x="130" y="37"/>
                  </a:lnTo>
                  <a:lnTo>
                    <a:pt x="109" y="42"/>
                  </a:lnTo>
                  <a:lnTo>
                    <a:pt x="92" y="42"/>
                  </a:lnTo>
                  <a:lnTo>
                    <a:pt x="76" y="46"/>
                  </a:lnTo>
                  <a:lnTo>
                    <a:pt x="63" y="50"/>
                  </a:lnTo>
                  <a:lnTo>
                    <a:pt x="51" y="50"/>
                  </a:lnTo>
                  <a:lnTo>
                    <a:pt x="42" y="50"/>
                  </a:lnTo>
                  <a:lnTo>
                    <a:pt x="34" y="54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3" y="46"/>
                  </a:lnTo>
                  <a:lnTo>
                    <a:pt x="9" y="42"/>
                  </a:lnTo>
                  <a:lnTo>
                    <a:pt x="5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30" y="25"/>
                  </a:lnTo>
                  <a:lnTo>
                    <a:pt x="38" y="25"/>
                  </a:lnTo>
                  <a:lnTo>
                    <a:pt x="51" y="25"/>
                  </a:lnTo>
                  <a:lnTo>
                    <a:pt x="63" y="21"/>
                  </a:lnTo>
                  <a:lnTo>
                    <a:pt x="76" y="21"/>
                  </a:lnTo>
                  <a:lnTo>
                    <a:pt x="92" y="17"/>
                  </a:lnTo>
                  <a:lnTo>
                    <a:pt x="126" y="17"/>
                  </a:lnTo>
                  <a:lnTo>
                    <a:pt x="138" y="12"/>
                  </a:lnTo>
                  <a:lnTo>
                    <a:pt x="151" y="12"/>
                  </a:lnTo>
                  <a:lnTo>
                    <a:pt x="163" y="8"/>
                  </a:lnTo>
                  <a:lnTo>
                    <a:pt x="176" y="8"/>
                  </a:lnTo>
                  <a:lnTo>
                    <a:pt x="184" y="8"/>
                  </a:lnTo>
                  <a:lnTo>
                    <a:pt x="193" y="4"/>
                  </a:lnTo>
                  <a:lnTo>
                    <a:pt x="209" y="4"/>
                  </a:lnTo>
                  <a:lnTo>
                    <a:pt x="222" y="0"/>
                  </a:lnTo>
                  <a:lnTo>
                    <a:pt x="230" y="0"/>
                  </a:lnTo>
                  <a:lnTo>
                    <a:pt x="243" y="0"/>
                  </a:lnTo>
                  <a:lnTo>
                    <a:pt x="247" y="0"/>
                  </a:lnTo>
                  <a:lnTo>
                    <a:pt x="255" y="4"/>
                  </a:lnTo>
                  <a:lnTo>
                    <a:pt x="272" y="8"/>
                  </a:lnTo>
                  <a:lnTo>
                    <a:pt x="281" y="12"/>
                  </a:lnTo>
                  <a:lnTo>
                    <a:pt x="285" y="17"/>
                  </a:lnTo>
                  <a:lnTo>
                    <a:pt x="289" y="21"/>
                  </a:lnTo>
                  <a:lnTo>
                    <a:pt x="293" y="25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3" y="37"/>
                  </a:lnTo>
                  <a:lnTo>
                    <a:pt x="293" y="37"/>
                  </a:lnTo>
                  <a:lnTo>
                    <a:pt x="289" y="37"/>
                  </a:lnTo>
                  <a:lnTo>
                    <a:pt x="285" y="37"/>
                  </a:lnTo>
                  <a:lnTo>
                    <a:pt x="281" y="37"/>
                  </a:lnTo>
                  <a:lnTo>
                    <a:pt x="272" y="37"/>
                  </a:lnTo>
                  <a:lnTo>
                    <a:pt x="268" y="37"/>
                  </a:lnTo>
                  <a:lnTo>
                    <a:pt x="260" y="33"/>
                  </a:lnTo>
                  <a:lnTo>
                    <a:pt x="247" y="33"/>
                  </a:lnTo>
                  <a:lnTo>
                    <a:pt x="230" y="33"/>
                  </a:lnTo>
                  <a:lnTo>
                    <a:pt x="214" y="33"/>
                  </a:lnTo>
                  <a:lnTo>
                    <a:pt x="201" y="33"/>
                  </a:lnTo>
                  <a:lnTo>
                    <a:pt x="193" y="33"/>
                  </a:lnTo>
                  <a:lnTo>
                    <a:pt x="193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29F24E17-D471-4C4B-A804-B709BC6A4AA2}"/>
              </a:ext>
            </a:extLst>
          </p:cNvPr>
          <p:cNvGrpSpPr/>
          <p:nvPr/>
        </p:nvGrpSpPr>
        <p:grpSpPr>
          <a:xfrm>
            <a:off x="6774956" y="2369628"/>
            <a:ext cx="2256520" cy="2249600"/>
            <a:chOff x="5735451" y="2328095"/>
            <a:chExt cx="2256520" cy="2249600"/>
          </a:xfrm>
        </p:grpSpPr>
        <p:sp>
          <p:nvSpPr>
            <p:cNvPr id="12" name="Freeform 48">
              <a:extLst>
                <a:ext uri="{FF2B5EF4-FFF2-40B4-BE49-F238E27FC236}">
                  <a16:creationId xmlns:a16="http://schemas.microsoft.com/office/drawing/2014/main" id="{59E06D06-FC62-4117-AFFE-A37379B07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524" y="2328095"/>
              <a:ext cx="401467" cy="373779"/>
            </a:xfrm>
            <a:custGeom>
              <a:avLst/>
              <a:gdLst>
                <a:gd name="T0" fmla="*/ 0 w 58"/>
                <a:gd name="T1" fmla="*/ 16 h 54"/>
                <a:gd name="T2" fmla="*/ 0 w 58"/>
                <a:gd name="T3" fmla="*/ 8 h 54"/>
                <a:gd name="T4" fmla="*/ 0 w 58"/>
                <a:gd name="T5" fmla="*/ 8 h 54"/>
                <a:gd name="T6" fmla="*/ 4 w 58"/>
                <a:gd name="T7" fmla="*/ 4 h 54"/>
                <a:gd name="T8" fmla="*/ 8 w 58"/>
                <a:gd name="T9" fmla="*/ 4 h 54"/>
                <a:gd name="T10" fmla="*/ 12 w 58"/>
                <a:gd name="T11" fmla="*/ 0 h 54"/>
                <a:gd name="T12" fmla="*/ 17 w 58"/>
                <a:gd name="T13" fmla="*/ 4 h 54"/>
                <a:gd name="T14" fmla="*/ 21 w 58"/>
                <a:gd name="T15" fmla="*/ 4 h 54"/>
                <a:gd name="T16" fmla="*/ 29 w 58"/>
                <a:gd name="T17" fmla="*/ 8 h 54"/>
                <a:gd name="T18" fmla="*/ 33 w 58"/>
                <a:gd name="T19" fmla="*/ 12 h 54"/>
                <a:gd name="T20" fmla="*/ 42 w 58"/>
                <a:gd name="T21" fmla="*/ 16 h 54"/>
                <a:gd name="T22" fmla="*/ 50 w 58"/>
                <a:gd name="T23" fmla="*/ 20 h 54"/>
                <a:gd name="T24" fmla="*/ 54 w 58"/>
                <a:gd name="T25" fmla="*/ 25 h 54"/>
                <a:gd name="T26" fmla="*/ 58 w 58"/>
                <a:gd name="T27" fmla="*/ 33 h 54"/>
                <a:gd name="T28" fmla="*/ 58 w 58"/>
                <a:gd name="T29" fmla="*/ 37 h 54"/>
                <a:gd name="T30" fmla="*/ 58 w 58"/>
                <a:gd name="T31" fmla="*/ 46 h 54"/>
                <a:gd name="T32" fmla="*/ 58 w 58"/>
                <a:gd name="T33" fmla="*/ 50 h 54"/>
                <a:gd name="T34" fmla="*/ 54 w 58"/>
                <a:gd name="T35" fmla="*/ 54 h 54"/>
                <a:gd name="T36" fmla="*/ 50 w 58"/>
                <a:gd name="T37" fmla="*/ 54 h 54"/>
                <a:gd name="T38" fmla="*/ 42 w 58"/>
                <a:gd name="T39" fmla="*/ 54 h 54"/>
                <a:gd name="T40" fmla="*/ 37 w 58"/>
                <a:gd name="T41" fmla="*/ 50 h 54"/>
                <a:gd name="T42" fmla="*/ 29 w 58"/>
                <a:gd name="T43" fmla="*/ 46 h 54"/>
                <a:gd name="T44" fmla="*/ 21 w 58"/>
                <a:gd name="T45" fmla="*/ 41 h 54"/>
                <a:gd name="T46" fmla="*/ 17 w 58"/>
                <a:gd name="T47" fmla="*/ 33 h 54"/>
                <a:gd name="T48" fmla="*/ 8 w 58"/>
                <a:gd name="T49" fmla="*/ 29 h 54"/>
                <a:gd name="T50" fmla="*/ 4 w 58"/>
                <a:gd name="T51" fmla="*/ 25 h 54"/>
                <a:gd name="T52" fmla="*/ 0 w 58"/>
                <a:gd name="T53" fmla="*/ 16 h 54"/>
                <a:gd name="T54" fmla="*/ 0 w 58"/>
                <a:gd name="T55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54">
                  <a:moveTo>
                    <a:pt x="0" y="16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3" y="12"/>
                  </a:lnTo>
                  <a:lnTo>
                    <a:pt x="42" y="16"/>
                  </a:lnTo>
                  <a:lnTo>
                    <a:pt x="50" y="20"/>
                  </a:lnTo>
                  <a:lnTo>
                    <a:pt x="54" y="25"/>
                  </a:lnTo>
                  <a:lnTo>
                    <a:pt x="58" y="33"/>
                  </a:lnTo>
                  <a:lnTo>
                    <a:pt x="58" y="37"/>
                  </a:lnTo>
                  <a:lnTo>
                    <a:pt x="58" y="46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0" y="54"/>
                  </a:lnTo>
                  <a:lnTo>
                    <a:pt x="42" y="54"/>
                  </a:lnTo>
                  <a:lnTo>
                    <a:pt x="37" y="50"/>
                  </a:lnTo>
                  <a:lnTo>
                    <a:pt x="29" y="46"/>
                  </a:lnTo>
                  <a:lnTo>
                    <a:pt x="21" y="41"/>
                  </a:lnTo>
                  <a:lnTo>
                    <a:pt x="17" y="33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9">
              <a:extLst>
                <a:ext uri="{FF2B5EF4-FFF2-40B4-BE49-F238E27FC236}">
                  <a16:creationId xmlns:a16="http://schemas.microsoft.com/office/drawing/2014/main" id="{14638FED-A1BB-4A61-AB76-C1A4C54C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5451" y="2964904"/>
              <a:ext cx="982901" cy="1301306"/>
            </a:xfrm>
            <a:custGeom>
              <a:avLst/>
              <a:gdLst>
                <a:gd name="T0" fmla="*/ 100 w 142"/>
                <a:gd name="T1" fmla="*/ 150 h 188"/>
                <a:gd name="T2" fmla="*/ 84 w 142"/>
                <a:gd name="T3" fmla="*/ 171 h 188"/>
                <a:gd name="T4" fmla="*/ 80 w 142"/>
                <a:gd name="T5" fmla="*/ 179 h 188"/>
                <a:gd name="T6" fmla="*/ 71 w 142"/>
                <a:gd name="T7" fmla="*/ 188 h 188"/>
                <a:gd name="T8" fmla="*/ 63 w 142"/>
                <a:gd name="T9" fmla="*/ 183 h 188"/>
                <a:gd name="T10" fmla="*/ 59 w 142"/>
                <a:gd name="T11" fmla="*/ 179 h 188"/>
                <a:gd name="T12" fmla="*/ 54 w 142"/>
                <a:gd name="T13" fmla="*/ 162 h 188"/>
                <a:gd name="T14" fmla="*/ 50 w 142"/>
                <a:gd name="T15" fmla="*/ 150 h 188"/>
                <a:gd name="T16" fmla="*/ 54 w 142"/>
                <a:gd name="T17" fmla="*/ 142 h 188"/>
                <a:gd name="T18" fmla="*/ 63 w 142"/>
                <a:gd name="T19" fmla="*/ 133 h 188"/>
                <a:gd name="T20" fmla="*/ 67 w 142"/>
                <a:gd name="T21" fmla="*/ 121 h 188"/>
                <a:gd name="T22" fmla="*/ 67 w 142"/>
                <a:gd name="T23" fmla="*/ 83 h 188"/>
                <a:gd name="T24" fmla="*/ 71 w 142"/>
                <a:gd name="T25" fmla="*/ 50 h 188"/>
                <a:gd name="T26" fmla="*/ 71 w 142"/>
                <a:gd name="T27" fmla="*/ 37 h 188"/>
                <a:gd name="T28" fmla="*/ 71 w 142"/>
                <a:gd name="T29" fmla="*/ 37 h 188"/>
                <a:gd name="T30" fmla="*/ 59 w 142"/>
                <a:gd name="T31" fmla="*/ 41 h 188"/>
                <a:gd name="T32" fmla="*/ 42 w 142"/>
                <a:gd name="T33" fmla="*/ 50 h 188"/>
                <a:gd name="T34" fmla="*/ 29 w 142"/>
                <a:gd name="T35" fmla="*/ 54 h 188"/>
                <a:gd name="T36" fmla="*/ 21 w 142"/>
                <a:gd name="T37" fmla="*/ 54 h 188"/>
                <a:gd name="T38" fmla="*/ 8 w 142"/>
                <a:gd name="T39" fmla="*/ 45 h 188"/>
                <a:gd name="T40" fmla="*/ 8 w 142"/>
                <a:gd name="T41" fmla="*/ 33 h 188"/>
                <a:gd name="T42" fmla="*/ 25 w 142"/>
                <a:gd name="T43" fmla="*/ 29 h 188"/>
                <a:gd name="T44" fmla="*/ 38 w 142"/>
                <a:gd name="T45" fmla="*/ 25 h 188"/>
                <a:gd name="T46" fmla="*/ 54 w 142"/>
                <a:gd name="T47" fmla="*/ 16 h 188"/>
                <a:gd name="T48" fmla="*/ 67 w 142"/>
                <a:gd name="T49" fmla="*/ 12 h 188"/>
                <a:gd name="T50" fmla="*/ 75 w 142"/>
                <a:gd name="T51" fmla="*/ 4 h 188"/>
                <a:gd name="T52" fmla="*/ 84 w 142"/>
                <a:gd name="T53" fmla="*/ 0 h 188"/>
                <a:gd name="T54" fmla="*/ 96 w 142"/>
                <a:gd name="T55" fmla="*/ 4 h 188"/>
                <a:gd name="T56" fmla="*/ 109 w 142"/>
                <a:gd name="T57" fmla="*/ 12 h 188"/>
                <a:gd name="T58" fmla="*/ 113 w 142"/>
                <a:gd name="T59" fmla="*/ 16 h 188"/>
                <a:gd name="T60" fmla="*/ 113 w 142"/>
                <a:gd name="T61" fmla="*/ 25 h 188"/>
                <a:gd name="T62" fmla="*/ 105 w 142"/>
                <a:gd name="T63" fmla="*/ 33 h 188"/>
                <a:gd name="T64" fmla="*/ 96 w 142"/>
                <a:gd name="T65" fmla="*/ 54 h 188"/>
                <a:gd name="T66" fmla="*/ 92 w 142"/>
                <a:gd name="T67" fmla="*/ 87 h 188"/>
                <a:gd name="T68" fmla="*/ 92 w 142"/>
                <a:gd name="T69" fmla="*/ 108 h 188"/>
                <a:gd name="T70" fmla="*/ 92 w 142"/>
                <a:gd name="T71" fmla="*/ 121 h 188"/>
                <a:gd name="T72" fmla="*/ 92 w 142"/>
                <a:gd name="T73" fmla="*/ 125 h 188"/>
                <a:gd name="T74" fmla="*/ 92 w 142"/>
                <a:gd name="T75" fmla="*/ 125 h 188"/>
                <a:gd name="T76" fmla="*/ 100 w 142"/>
                <a:gd name="T77" fmla="*/ 112 h 188"/>
                <a:gd name="T78" fmla="*/ 121 w 142"/>
                <a:gd name="T79" fmla="*/ 100 h 188"/>
                <a:gd name="T80" fmla="*/ 134 w 142"/>
                <a:gd name="T81" fmla="*/ 91 h 188"/>
                <a:gd name="T82" fmla="*/ 142 w 142"/>
                <a:gd name="T83" fmla="*/ 96 h 188"/>
                <a:gd name="T84" fmla="*/ 142 w 142"/>
                <a:gd name="T85" fmla="*/ 100 h 188"/>
                <a:gd name="T86" fmla="*/ 134 w 142"/>
                <a:gd name="T87" fmla="*/ 108 h 188"/>
                <a:gd name="T88" fmla="*/ 121 w 142"/>
                <a:gd name="T89" fmla="*/ 125 h 188"/>
                <a:gd name="T90" fmla="*/ 109 w 142"/>
                <a:gd name="T91" fmla="*/ 13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2" h="188">
                  <a:moveTo>
                    <a:pt x="109" y="137"/>
                  </a:moveTo>
                  <a:lnTo>
                    <a:pt x="100" y="150"/>
                  </a:lnTo>
                  <a:lnTo>
                    <a:pt x="92" y="162"/>
                  </a:lnTo>
                  <a:lnTo>
                    <a:pt x="84" y="171"/>
                  </a:lnTo>
                  <a:lnTo>
                    <a:pt x="80" y="175"/>
                  </a:lnTo>
                  <a:lnTo>
                    <a:pt x="80" y="179"/>
                  </a:lnTo>
                  <a:lnTo>
                    <a:pt x="75" y="183"/>
                  </a:lnTo>
                  <a:lnTo>
                    <a:pt x="71" y="188"/>
                  </a:lnTo>
                  <a:lnTo>
                    <a:pt x="67" y="188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59" y="179"/>
                  </a:lnTo>
                  <a:lnTo>
                    <a:pt x="54" y="171"/>
                  </a:lnTo>
                  <a:lnTo>
                    <a:pt x="54" y="162"/>
                  </a:lnTo>
                  <a:lnTo>
                    <a:pt x="54" y="154"/>
                  </a:lnTo>
                  <a:lnTo>
                    <a:pt x="50" y="150"/>
                  </a:lnTo>
                  <a:lnTo>
                    <a:pt x="54" y="146"/>
                  </a:lnTo>
                  <a:lnTo>
                    <a:pt x="54" y="142"/>
                  </a:lnTo>
                  <a:lnTo>
                    <a:pt x="59" y="137"/>
                  </a:lnTo>
                  <a:lnTo>
                    <a:pt x="63" y="133"/>
                  </a:lnTo>
                  <a:lnTo>
                    <a:pt x="63" y="129"/>
                  </a:lnTo>
                  <a:lnTo>
                    <a:pt x="67" y="121"/>
                  </a:lnTo>
                  <a:lnTo>
                    <a:pt x="67" y="108"/>
                  </a:lnTo>
                  <a:lnTo>
                    <a:pt x="67" y="83"/>
                  </a:lnTo>
                  <a:lnTo>
                    <a:pt x="71" y="58"/>
                  </a:lnTo>
                  <a:lnTo>
                    <a:pt x="71" y="50"/>
                  </a:lnTo>
                  <a:lnTo>
                    <a:pt x="71" y="41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7" y="41"/>
                  </a:lnTo>
                  <a:lnTo>
                    <a:pt x="59" y="41"/>
                  </a:lnTo>
                  <a:lnTo>
                    <a:pt x="50" y="45"/>
                  </a:lnTo>
                  <a:lnTo>
                    <a:pt x="42" y="50"/>
                  </a:lnTo>
                  <a:lnTo>
                    <a:pt x="38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3" y="50"/>
                  </a:lnTo>
                  <a:lnTo>
                    <a:pt x="8" y="45"/>
                  </a:lnTo>
                  <a:lnTo>
                    <a:pt x="0" y="37"/>
                  </a:lnTo>
                  <a:lnTo>
                    <a:pt x="8" y="33"/>
                  </a:lnTo>
                  <a:lnTo>
                    <a:pt x="17" y="29"/>
                  </a:lnTo>
                  <a:lnTo>
                    <a:pt x="25" y="29"/>
                  </a:lnTo>
                  <a:lnTo>
                    <a:pt x="29" y="29"/>
                  </a:lnTo>
                  <a:lnTo>
                    <a:pt x="38" y="25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3" y="16"/>
                  </a:lnTo>
                  <a:lnTo>
                    <a:pt x="67" y="12"/>
                  </a:lnTo>
                  <a:lnTo>
                    <a:pt x="71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84" y="0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9" y="12"/>
                  </a:lnTo>
                  <a:lnTo>
                    <a:pt x="113" y="12"/>
                  </a:lnTo>
                  <a:lnTo>
                    <a:pt x="113" y="16"/>
                  </a:lnTo>
                  <a:lnTo>
                    <a:pt x="113" y="20"/>
                  </a:lnTo>
                  <a:lnTo>
                    <a:pt x="113" y="25"/>
                  </a:lnTo>
                  <a:lnTo>
                    <a:pt x="109" y="29"/>
                  </a:lnTo>
                  <a:lnTo>
                    <a:pt x="105" y="33"/>
                  </a:lnTo>
                  <a:lnTo>
                    <a:pt x="100" y="41"/>
                  </a:lnTo>
                  <a:lnTo>
                    <a:pt x="96" y="54"/>
                  </a:lnTo>
                  <a:lnTo>
                    <a:pt x="96" y="71"/>
                  </a:lnTo>
                  <a:lnTo>
                    <a:pt x="92" y="87"/>
                  </a:lnTo>
                  <a:lnTo>
                    <a:pt x="92" y="100"/>
                  </a:lnTo>
                  <a:lnTo>
                    <a:pt x="92" y="108"/>
                  </a:lnTo>
                  <a:lnTo>
                    <a:pt x="92" y="117"/>
                  </a:lnTo>
                  <a:lnTo>
                    <a:pt x="92" y="121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6" y="121"/>
                  </a:lnTo>
                  <a:lnTo>
                    <a:pt x="100" y="112"/>
                  </a:lnTo>
                  <a:lnTo>
                    <a:pt x="113" y="108"/>
                  </a:lnTo>
                  <a:lnTo>
                    <a:pt x="121" y="100"/>
                  </a:lnTo>
                  <a:lnTo>
                    <a:pt x="130" y="96"/>
                  </a:lnTo>
                  <a:lnTo>
                    <a:pt x="134" y="91"/>
                  </a:lnTo>
                  <a:lnTo>
                    <a:pt x="138" y="96"/>
                  </a:lnTo>
                  <a:lnTo>
                    <a:pt x="142" y="96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38" y="104"/>
                  </a:lnTo>
                  <a:lnTo>
                    <a:pt x="134" y="108"/>
                  </a:lnTo>
                  <a:lnTo>
                    <a:pt x="130" y="117"/>
                  </a:lnTo>
                  <a:lnTo>
                    <a:pt x="121" y="125"/>
                  </a:lnTo>
                  <a:lnTo>
                    <a:pt x="109" y="137"/>
                  </a:lnTo>
                  <a:lnTo>
                    <a:pt x="109" y="1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0">
              <a:extLst>
                <a:ext uri="{FF2B5EF4-FFF2-40B4-BE49-F238E27FC236}">
                  <a16:creationId xmlns:a16="http://schemas.microsoft.com/office/drawing/2014/main" id="{B3C78FF0-2268-46C0-8EA8-E102160A8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444" y="2847235"/>
              <a:ext cx="553747" cy="200736"/>
            </a:xfrm>
            <a:custGeom>
              <a:avLst/>
              <a:gdLst>
                <a:gd name="T0" fmla="*/ 67 w 80"/>
                <a:gd name="T1" fmla="*/ 21 h 29"/>
                <a:gd name="T2" fmla="*/ 59 w 80"/>
                <a:gd name="T3" fmla="*/ 21 h 29"/>
                <a:gd name="T4" fmla="*/ 46 w 80"/>
                <a:gd name="T5" fmla="*/ 25 h 29"/>
                <a:gd name="T6" fmla="*/ 38 w 80"/>
                <a:gd name="T7" fmla="*/ 25 h 29"/>
                <a:gd name="T8" fmla="*/ 26 w 80"/>
                <a:gd name="T9" fmla="*/ 25 h 29"/>
                <a:gd name="T10" fmla="*/ 17 w 80"/>
                <a:gd name="T11" fmla="*/ 29 h 29"/>
                <a:gd name="T12" fmla="*/ 13 w 80"/>
                <a:gd name="T13" fmla="*/ 29 h 29"/>
                <a:gd name="T14" fmla="*/ 9 w 80"/>
                <a:gd name="T15" fmla="*/ 25 h 29"/>
                <a:gd name="T16" fmla="*/ 5 w 80"/>
                <a:gd name="T17" fmla="*/ 25 h 29"/>
                <a:gd name="T18" fmla="*/ 5 w 80"/>
                <a:gd name="T19" fmla="*/ 25 h 29"/>
                <a:gd name="T20" fmla="*/ 0 w 80"/>
                <a:gd name="T21" fmla="*/ 21 h 29"/>
                <a:gd name="T22" fmla="*/ 0 w 80"/>
                <a:gd name="T23" fmla="*/ 17 h 29"/>
                <a:gd name="T24" fmla="*/ 0 w 80"/>
                <a:gd name="T25" fmla="*/ 12 h 29"/>
                <a:gd name="T26" fmla="*/ 13 w 80"/>
                <a:gd name="T27" fmla="*/ 8 h 29"/>
                <a:gd name="T28" fmla="*/ 30 w 80"/>
                <a:gd name="T29" fmla="*/ 4 h 29"/>
                <a:gd name="T30" fmla="*/ 38 w 80"/>
                <a:gd name="T31" fmla="*/ 4 h 29"/>
                <a:gd name="T32" fmla="*/ 51 w 80"/>
                <a:gd name="T33" fmla="*/ 0 h 29"/>
                <a:gd name="T34" fmla="*/ 59 w 80"/>
                <a:gd name="T35" fmla="*/ 0 h 29"/>
                <a:gd name="T36" fmla="*/ 63 w 80"/>
                <a:gd name="T37" fmla="*/ 0 h 29"/>
                <a:gd name="T38" fmla="*/ 72 w 80"/>
                <a:gd name="T39" fmla="*/ 0 h 29"/>
                <a:gd name="T40" fmla="*/ 72 w 80"/>
                <a:gd name="T41" fmla="*/ 0 h 29"/>
                <a:gd name="T42" fmla="*/ 76 w 80"/>
                <a:gd name="T43" fmla="*/ 0 h 29"/>
                <a:gd name="T44" fmla="*/ 80 w 80"/>
                <a:gd name="T45" fmla="*/ 0 h 29"/>
                <a:gd name="T46" fmla="*/ 80 w 80"/>
                <a:gd name="T47" fmla="*/ 4 h 29"/>
                <a:gd name="T48" fmla="*/ 80 w 80"/>
                <a:gd name="T49" fmla="*/ 4 h 29"/>
                <a:gd name="T50" fmla="*/ 80 w 80"/>
                <a:gd name="T51" fmla="*/ 8 h 29"/>
                <a:gd name="T52" fmla="*/ 76 w 80"/>
                <a:gd name="T53" fmla="*/ 12 h 29"/>
                <a:gd name="T54" fmla="*/ 72 w 80"/>
                <a:gd name="T55" fmla="*/ 17 h 29"/>
                <a:gd name="T56" fmla="*/ 67 w 80"/>
                <a:gd name="T57" fmla="*/ 21 h 29"/>
                <a:gd name="T58" fmla="*/ 67 w 80"/>
                <a:gd name="T59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" h="29">
                  <a:moveTo>
                    <a:pt x="67" y="21"/>
                  </a:moveTo>
                  <a:lnTo>
                    <a:pt x="59" y="21"/>
                  </a:lnTo>
                  <a:lnTo>
                    <a:pt x="46" y="25"/>
                  </a:lnTo>
                  <a:lnTo>
                    <a:pt x="38" y="25"/>
                  </a:lnTo>
                  <a:lnTo>
                    <a:pt x="26" y="25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9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3" y="8"/>
                  </a:lnTo>
                  <a:lnTo>
                    <a:pt x="30" y="4"/>
                  </a:lnTo>
                  <a:lnTo>
                    <a:pt x="38" y="4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76" y="12"/>
                  </a:lnTo>
                  <a:lnTo>
                    <a:pt x="72" y="17"/>
                  </a:lnTo>
                  <a:lnTo>
                    <a:pt x="67" y="21"/>
                  </a:lnTo>
                  <a:lnTo>
                    <a:pt x="67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1">
              <a:extLst>
                <a:ext uri="{FF2B5EF4-FFF2-40B4-BE49-F238E27FC236}">
                  <a16:creationId xmlns:a16="http://schemas.microsoft.com/office/drawing/2014/main" id="{686B41D9-8D44-4D5D-8571-58E77DD80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382" y="3484044"/>
              <a:ext cx="263030" cy="574515"/>
            </a:xfrm>
            <a:custGeom>
              <a:avLst/>
              <a:gdLst>
                <a:gd name="T0" fmla="*/ 12 w 38"/>
                <a:gd name="T1" fmla="*/ 29 h 83"/>
                <a:gd name="T2" fmla="*/ 8 w 38"/>
                <a:gd name="T3" fmla="*/ 25 h 83"/>
                <a:gd name="T4" fmla="*/ 8 w 38"/>
                <a:gd name="T5" fmla="*/ 16 h 83"/>
                <a:gd name="T6" fmla="*/ 4 w 38"/>
                <a:gd name="T7" fmla="*/ 8 h 83"/>
                <a:gd name="T8" fmla="*/ 0 w 38"/>
                <a:gd name="T9" fmla="*/ 8 h 83"/>
                <a:gd name="T10" fmla="*/ 0 w 38"/>
                <a:gd name="T11" fmla="*/ 4 h 83"/>
                <a:gd name="T12" fmla="*/ 4 w 38"/>
                <a:gd name="T13" fmla="*/ 4 h 83"/>
                <a:gd name="T14" fmla="*/ 4 w 38"/>
                <a:gd name="T15" fmla="*/ 0 h 83"/>
                <a:gd name="T16" fmla="*/ 8 w 38"/>
                <a:gd name="T17" fmla="*/ 0 h 83"/>
                <a:gd name="T18" fmla="*/ 17 w 38"/>
                <a:gd name="T19" fmla="*/ 0 h 83"/>
                <a:gd name="T20" fmla="*/ 21 w 38"/>
                <a:gd name="T21" fmla="*/ 0 h 83"/>
                <a:gd name="T22" fmla="*/ 33 w 38"/>
                <a:gd name="T23" fmla="*/ 4 h 83"/>
                <a:gd name="T24" fmla="*/ 33 w 38"/>
                <a:gd name="T25" fmla="*/ 25 h 83"/>
                <a:gd name="T26" fmla="*/ 38 w 38"/>
                <a:gd name="T27" fmla="*/ 42 h 83"/>
                <a:gd name="T28" fmla="*/ 38 w 38"/>
                <a:gd name="T29" fmla="*/ 54 h 83"/>
                <a:gd name="T30" fmla="*/ 38 w 38"/>
                <a:gd name="T31" fmla="*/ 62 h 83"/>
                <a:gd name="T32" fmla="*/ 38 w 38"/>
                <a:gd name="T33" fmla="*/ 71 h 83"/>
                <a:gd name="T34" fmla="*/ 33 w 38"/>
                <a:gd name="T35" fmla="*/ 75 h 83"/>
                <a:gd name="T36" fmla="*/ 29 w 38"/>
                <a:gd name="T37" fmla="*/ 79 h 83"/>
                <a:gd name="T38" fmla="*/ 21 w 38"/>
                <a:gd name="T39" fmla="*/ 83 h 83"/>
                <a:gd name="T40" fmla="*/ 17 w 38"/>
                <a:gd name="T41" fmla="*/ 67 h 83"/>
                <a:gd name="T42" fmla="*/ 17 w 38"/>
                <a:gd name="T43" fmla="*/ 50 h 83"/>
                <a:gd name="T44" fmla="*/ 12 w 38"/>
                <a:gd name="T45" fmla="*/ 37 h 83"/>
                <a:gd name="T46" fmla="*/ 12 w 38"/>
                <a:gd name="T47" fmla="*/ 29 h 83"/>
                <a:gd name="T48" fmla="*/ 12 w 38"/>
                <a:gd name="T49" fmla="*/ 2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83">
                  <a:moveTo>
                    <a:pt x="12" y="29"/>
                  </a:moveTo>
                  <a:lnTo>
                    <a:pt x="8" y="25"/>
                  </a:lnTo>
                  <a:lnTo>
                    <a:pt x="8" y="16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3" y="4"/>
                  </a:lnTo>
                  <a:lnTo>
                    <a:pt x="33" y="25"/>
                  </a:lnTo>
                  <a:lnTo>
                    <a:pt x="38" y="42"/>
                  </a:lnTo>
                  <a:lnTo>
                    <a:pt x="38" y="54"/>
                  </a:lnTo>
                  <a:lnTo>
                    <a:pt x="38" y="62"/>
                  </a:lnTo>
                  <a:lnTo>
                    <a:pt x="38" y="71"/>
                  </a:lnTo>
                  <a:lnTo>
                    <a:pt x="33" y="75"/>
                  </a:lnTo>
                  <a:lnTo>
                    <a:pt x="29" y="79"/>
                  </a:lnTo>
                  <a:lnTo>
                    <a:pt x="21" y="83"/>
                  </a:lnTo>
                  <a:lnTo>
                    <a:pt x="17" y="67"/>
                  </a:lnTo>
                  <a:lnTo>
                    <a:pt x="17" y="50"/>
                  </a:lnTo>
                  <a:lnTo>
                    <a:pt x="12" y="37"/>
                  </a:lnTo>
                  <a:lnTo>
                    <a:pt x="12" y="29"/>
                  </a:lnTo>
                  <a:lnTo>
                    <a:pt x="12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2">
              <a:extLst>
                <a:ext uri="{FF2B5EF4-FFF2-40B4-BE49-F238E27FC236}">
                  <a16:creationId xmlns:a16="http://schemas.microsoft.com/office/drawing/2014/main" id="{31F16159-4700-4154-8AED-318ADABD2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425" y="3456357"/>
              <a:ext cx="491453" cy="346092"/>
            </a:xfrm>
            <a:custGeom>
              <a:avLst/>
              <a:gdLst>
                <a:gd name="T0" fmla="*/ 46 w 71"/>
                <a:gd name="T1" fmla="*/ 4 h 50"/>
                <a:gd name="T2" fmla="*/ 50 w 71"/>
                <a:gd name="T3" fmla="*/ 0 h 50"/>
                <a:gd name="T4" fmla="*/ 54 w 71"/>
                <a:gd name="T5" fmla="*/ 0 h 50"/>
                <a:gd name="T6" fmla="*/ 54 w 71"/>
                <a:gd name="T7" fmla="*/ 0 h 50"/>
                <a:gd name="T8" fmla="*/ 54 w 71"/>
                <a:gd name="T9" fmla="*/ 4 h 50"/>
                <a:gd name="T10" fmla="*/ 59 w 71"/>
                <a:gd name="T11" fmla="*/ 4 h 50"/>
                <a:gd name="T12" fmla="*/ 67 w 71"/>
                <a:gd name="T13" fmla="*/ 8 h 50"/>
                <a:gd name="T14" fmla="*/ 71 w 71"/>
                <a:gd name="T15" fmla="*/ 12 h 50"/>
                <a:gd name="T16" fmla="*/ 71 w 71"/>
                <a:gd name="T17" fmla="*/ 12 h 50"/>
                <a:gd name="T18" fmla="*/ 71 w 71"/>
                <a:gd name="T19" fmla="*/ 12 h 50"/>
                <a:gd name="T20" fmla="*/ 71 w 71"/>
                <a:gd name="T21" fmla="*/ 16 h 50"/>
                <a:gd name="T22" fmla="*/ 67 w 71"/>
                <a:gd name="T23" fmla="*/ 16 h 50"/>
                <a:gd name="T24" fmla="*/ 67 w 71"/>
                <a:gd name="T25" fmla="*/ 20 h 50"/>
                <a:gd name="T26" fmla="*/ 63 w 71"/>
                <a:gd name="T27" fmla="*/ 29 h 50"/>
                <a:gd name="T28" fmla="*/ 59 w 71"/>
                <a:gd name="T29" fmla="*/ 37 h 50"/>
                <a:gd name="T30" fmla="*/ 59 w 71"/>
                <a:gd name="T31" fmla="*/ 50 h 50"/>
                <a:gd name="T32" fmla="*/ 50 w 71"/>
                <a:gd name="T33" fmla="*/ 50 h 50"/>
                <a:gd name="T34" fmla="*/ 50 w 71"/>
                <a:gd name="T35" fmla="*/ 33 h 50"/>
                <a:gd name="T36" fmla="*/ 50 w 71"/>
                <a:gd name="T37" fmla="*/ 29 h 50"/>
                <a:gd name="T38" fmla="*/ 54 w 71"/>
                <a:gd name="T39" fmla="*/ 20 h 50"/>
                <a:gd name="T40" fmla="*/ 50 w 71"/>
                <a:gd name="T41" fmla="*/ 16 h 50"/>
                <a:gd name="T42" fmla="*/ 50 w 71"/>
                <a:gd name="T43" fmla="*/ 16 h 50"/>
                <a:gd name="T44" fmla="*/ 50 w 71"/>
                <a:gd name="T45" fmla="*/ 12 h 50"/>
                <a:gd name="T46" fmla="*/ 50 w 71"/>
                <a:gd name="T47" fmla="*/ 12 h 50"/>
                <a:gd name="T48" fmla="*/ 50 w 71"/>
                <a:gd name="T49" fmla="*/ 12 h 50"/>
                <a:gd name="T50" fmla="*/ 46 w 71"/>
                <a:gd name="T51" fmla="*/ 8 h 50"/>
                <a:gd name="T52" fmla="*/ 38 w 71"/>
                <a:gd name="T53" fmla="*/ 8 h 50"/>
                <a:gd name="T54" fmla="*/ 29 w 71"/>
                <a:gd name="T55" fmla="*/ 8 h 50"/>
                <a:gd name="T56" fmla="*/ 21 w 71"/>
                <a:gd name="T57" fmla="*/ 12 h 50"/>
                <a:gd name="T58" fmla="*/ 13 w 71"/>
                <a:gd name="T59" fmla="*/ 12 h 50"/>
                <a:gd name="T60" fmla="*/ 8 w 71"/>
                <a:gd name="T61" fmla="*/ 12 h 50"/>
                <a:gd name="T62" fmla="*/ 0 w 71"/>
                <a:gd name="T63" fmla="*/ 12 h 50"/>
                <a:gd name="T64" fmla="*/ 0 w 71"/>
                <a:gd name="T65" fmla="*/ 12 h 50"/>
                <a:gd name="T66" fmla="*/ 4 w 71"/>
                <a:gd name="T67" fmla="*/ 12 h 50"/>
                <a:gd name="T68" fmla="*/ 13 w 71"/>
                <a:gd name="T69" fmla="*/ 12 h 50"/>
                <a:gd name="T70" fmla="*/ 17 w 71"/>
                <a:gd name="T71" fmla="*/ 12 h 50"/>
                <a:gd name="T72" fmla="*/ 25 w 71"/>
                <a:gd name="T73" fmla="*/ 8 h 50"/>
                <a:gd name="T74" fmla="*/ 33 w 71"/>
                <a:gd name="T75" fmla="*/ 8 h 50"/>
                <a:gd name="T76" fmla="*/ 38 w 71"/>
                <a:gd name="T77" fmla="*/ 4 h 50"/>
                <a:gd name="T78" fmla="*/ 42 w 71"/>
                <a:gd name="T79" fmla="*/ 4 h 50"/>
                <a:gd name="T80" fmla="*/ 46 w 71"/>
                <a:gd name="T81" fmla="*/ 4 h 50"/>
                <a:gd name="T82" fmla="*/ 46 w 71"/>
                <a:gd name="T83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" h="50">
                  <a:moveTo>
                    <a:pt x="46" y="4"/>
                  </a:moveTo>
                  <a:lnTo>
                    <a:pt x="50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6"/>
                  </a:lnTo>
                  <a:lnTo>
                    <a:pt x="67" y="16"/>
                  </a:lnTo>
                  <a:lnTo>
                    <a:pt x="67" y="20"/>
                  </a:lnTo>
                  <a:lnTo>
                    <a:pt x="63" y="29"/>
                  </a:lnTo>
                  <a:lnTo>
                    <a:pt x="59" y="37"/>
                  </a:lnTo>
                  <a:lnTo>
                    <a:pt x="59" y="50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50" y="29"/>
                  </a:lnTo>
                  <a:lnTo>
                    <a:pt x="54" y="20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29" y="8"/>
                  </a:lnTo>
                  <a:lnTo>
                    <a:pt x="21" y="12"/>
                  </a:lnTo>
                  <a:lnTo>
                    <a:pt x="13" y="12"/>
                  </a:lnTo>
                  <a:lnTo>
                    <a:pt x="8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25" y="8"/>
                  </a:lnTo>
                  <a:lnTo>
                    <a:pt x="33" y="8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3">
              <a:extLst>
                <a:ext uri="{FF2B5EF4-FFF2-40B4-BE49-F238E27FC236}">
                  <a16:creationId xmlns:a16="http://schemas.microsoft.com/office/drawing/2014/main" id="{42A65D2F-21A0-4F37-BF3F-AB507CD4F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9800" y="3830136"/>
              <a:ext cx="380703" cy="55375"/>
            </a:xfrm>
            <a:custGeom>
              <a:avLst/>
              <a:gdLst>
                <a:gd name="T0" fmla="*/ 25 w 55"/>
                <a:gd name="T1" fmla="*/ 4 h 8"/>
                <a:gd name="T2" fmla="*/ 30 w 55"/>
                <a:gd name="T3" fmla="*/ 4 h 8"/>
                <a:gd name="T4" fmla="*/ 34 w 55"/>
                <a:gd name="T5" fmla="*/ 0 h 8"/>
                <a:gd name="T6" fmla="*/ 42 w 55"/>
                <a:gd name="T7" fmla="*/ 0 h 8"/>
                <a:gd name="T8" fmla="*/ 51 w 55"/>
                <a:gd name="T9" fmla="*/ 0 h 8"/>
                <a:gd name="T10" fmla="*/ 55 w 55"/>
                <a:gd name="T11" fmla="*/ 8 h 8"/>
                <a:gd name="T12" fmla="*/ 38 w 55"/>
                <a:gd name="T13" fmla="*/ 8 h 8"/>
                <a:gd name="T14" fmla="*/ 21 w 55"/>
                <a:gd name="T15" fmla="*/ 8 h 8"/>
                <a:gd name="T16" fmla="*/ 13 w 55"/>
                <a:gd name="T17" fmla="*/ 8 h 8"/>
                <a:gd name="T18" fmla="*/ 9 w 55"/>
                <a:gd name="T19" fmla="*/ 8 h 8"/>
                <a:gd name="T20" fmla="*/ 5 w 55"/>
                <a:gd name="T21" fmla="*/ 8 h 8"/>
                <a:gd name="T22" fmla="*/ 0 w 55"/>
                <a:gd name="T23" fmla="*/ 8 h 8"/>
                <a:gd name="T24" fmla="*/ 0 w 55"/>
                <a:gd name="T25" fmla="*/ 4 h 8"/>
                <a:gd name="T26" fmla="*/ 9 w 55"/>
                <a:gd name="T27" fmla="*/ 4 h 8"/>
                <a:gd name="T28" fmla="*/ 17 w 55"/>
                <a:gd name="T29" fmla="*/ 4 h 8"/>
                <a:gd name="T30" fmla="*/ 21 w 55"/>
                <a:gd name="T31" fmla="*/ 4 h 8"/>
                <a:gd name="T32" fmla="*/ 25 w 55"/>
                <a:gd name="T33" fmla="*/ 4 h 8"/>
                <a:gd name="T34" fmla="*/ 25 w 55"/>
                <a:gd name="T3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8">
                  <a:moveTo>
                    <a:pt x="25" y="4"/>
                  </a:moveTo>
                  <a:lnTo>
                    <a:pt x="30" y="4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55" y="8"/>
                  </a:lnTo>
                  <a:lnTo>
                    <a:pt x="38" y="8"/>
                  </a:lnTo>
                  <a:lnTo>
                    <a:pt x="21" y="8"/>
                  </a:lnTo>
                  <a:lnTo>
                    <a:pt x="13" y="8"/>
                  </a:lnTo>
                  <a:lnTo>
                    <a:pt x="9" y="8"/>
                  </a:lnTo>
                  <a:lnTo>
                    <a:pt x="5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9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4">
              <a:extLst>
                <a:ext uri="{FF2B5EF4-FFF2-40B4-BE49-F238E27FC236}">
                  <a16:creationId xmlns:a16="http://schemas.microsoft.com/office/drawing/2014/main" id="{AA7A5564-D6D3-403C-BDB6-1A38B09C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334" y="2328095"/>
              <a:ext cx="1183637" cy="2221913"/>
            </a:xfrm>
            <a:custGeom>
              <a:avLst/>
              <a:gdLst>
                <a:gd name="T0" fmla="*/ 142 w 171"/>
                <a:gd name="T1" fmla="*/ 4 h 321"/>
                <a:gd name="T2" fmla="*/ 150 w 171"/>
                <a:gd name="T3" fmla="*/ 8 h 321"/>
                <a:gd name="T4" fmla="*/ 163 w 171"/>
                <a:gd name="T5" fmla="*/ 16 h 321"/>
                <a:gd name="T6" fmla="*/ 171 w 171"/>
                <a:gd name="T7" fmla="*/ 25 h 321"/>
                <a:gd name="T8" fmla="*/ 171 w 171"/>
                <a:gd name="T9" fmla="*/ 29 h 321"/>
                <a:gd name="T10" fmla="*/ 167 w 171"/>
                <a:gd name="T11" fmla="*/ 37 h 321"/>
                <a:gd name="T12" fmla="*/ 163 w 171"/>
                <a:gd name="T13" fmla="*/ 41 h 321"/>
                <a:gd name="T14" fmla="*/ 163 w 171"/>
                <a:gd name="T15" fmla="*/ 62 h 321"/>
                <a:gd name="T16" fmla="*/ 163 w 171"/>
                <a:gd name="T17" fmla="*/ 87 h 321"/>
                <a:gd name="T18" fmla="*/ 163 w 171"/>
                <a:gd name="T19" fmla="*/ 121 h 321"/>
                <a:gd name="T20" fmla="*/ 163 w 171"/>
                <a:gd name="T21" fmla="*/ 158 h 321"/>
                <a:gd name="T22" fmla="*/ 167 w 171"/>
                <a:gd name="T23" fmla="*/ 204 h 321"/>
                <a:gd name="T24" fmla="*/ 167 w 171"/>
                <a:gd name="T25" fmla="*/ 246 h 321"/>
                <a:gd name="T26" fmla="*/ 167 w 171"/>
                <a:gd name="T27" fmla="*/ 271 h 321"/>
                <a:gd name="T28" fmla="*/ 163 w 171"/>
                <a:gd name="T29" fmla="*/ 292 h 321"/>
                <a:gd name="T30" fmla="*/ 159 w 171"/>
                <a:gd name="T31" fmla="*/ 309 h 321"/>
                <a:gd name="T32" fmla="*/ 150 w 171"/>
                <a:gd name="T33" fmla="*/ 317 h 321"/>
                <a:gd name="T34" fmla="*/ 142 w 171"/>
                <a:gd name="T35" fmla="*/ 321 h 321"/>
                <a:gd name="T36" fmla="*/ 138 w 171"/>
                <a:gd name="T37" fmla="*/ 321 h 321"/>
                <a:gd name="T38" fmla="*/ 134 w 171"/>
                <a:gd name="T39" fmla="*/ 313 h 321"/>
                <a:gd name="T40" fmla="*/ 125 w 171"/>
                <a:gd name="T41" fmla="*/ 300 h 321"/>
                <a:gd name="T42" fmla="*/ 113 w 171"/>
                <a:gd name="T43" fmla="*/ 288 h 321"/>
                <a:gd name="T44" fmla="*/ 100 w 171"/>
                <a:gd name="T45" fmla="*/ 280 h 321"/>
                <a:gd name="T46" fmla="*/ 92 w 171"/>
                <a:gd name="T47" fmla="*/ 271 h 321"/>
                <a:gd name="T48" fmla="*/ 100 w 171"/>
                <a:gd name="T49" fmla="*/ 267 h 321"/>
                <a:gd name="T50" fmla="*/ 113 w 171"/>
                <a:gd name="T51" fmla="*/ 267 h 321"/>
                <a:gd name="T52" fmla="*/ 129 w 171"/>
                <a:gd name="T53" fmla="*/ 271 h 321"/>
                <a:gd name="T54" fmla="*/ 138 w 171"/>
                <a:gd name="T55" fmla="*/ 267 h 321"/>
                <a:gd name="T56" fmla="*/ 138 w 171"/>
                <a:gd name="T57" fmla="*/ 259 h 321"/>
                <a:gd name="T58" fmla="*/ 138 w 171"/>
                <a:gd name="T59" fmla="*/ 238 h 321"/>
                <a:gd name="T60" fmla="*/ 138 w 171"/>
                <a:gd name="T61" fmla="*/ 221 h 321"/>
                <a:gd name="T62" fmla="*/ 138 w 171"/>
                <a:gd name="T63" fmla="*/ 200 h 321"/>
                <a:gd name="T64" fmla="*/ 138 w 171"/>
                <a:gd name="T65" fmla="*/ 167 h 321"/>
                <a:gd name="T66" fmla="*/ 138 w 171"/>
                <a:gd name="T67" fmla="*/ 125 h 321"/>
                <a:gd name="T68" fmla="*/ 134 w 171"/>
                <a:gd name="T69" fmla="*/ 87 h 321"/>
                <a:gd name="T70" fmla="*/ 134 w 171"/>
                <a:gd name="T71" fmla="*/ 58 h 321"/>
                <a:gd name="T72" fmla="*/ 134 w 171"/>
                <a:gd name="T73" fmla="*/ 37 h 321"/>
                <a:gd name="T74" fmla="*/ 134 w 171"/>
                <a:gd name="T75" fmla="*/ 33 h 321"/>
                <a:gd name="T76" fmla="*/ 125 w 171"/>
                <a:gd name="T77" fmla="*/ 29 h 321"/>
                <a:gd name="T78" fmla="*/ 121 w 171"/>
                <a:gd name="T79" fmla="*/ 29 h 321"/>
                <a:gd name="T80" fmla="*/ 109 w 171"/>
                <a:gd name="T81" fmla="*/ 29 h 321"/>
                <a:gd name="T82" fmla="*/ 92 w 171"/>
                <a:gd name="T83" fmla="*/ 33 h 321"/>
                <a:gd name="T84" fmla="*/ 71 w 171"/>
                <a:gd name="T85" fmla="*/ 37 h 321"/>
                <a:gd name="T86" fmla="*/ 46 w 171"/>
                <a:gd name="T87" fmla="*/ 37 h 321"/>
                <a:gd name="T88" fmla="*/ 25 w 171"/>
                <a:gd name="T89" fmla="*/ 41 h 321"/>
                <a:gd name="T90" fmla="*/ 12 w 171"/>
                <a:gd name="T91" fmla="*/ 41 h 321"/>
                <a:gd name="T92" fmla="*/ 0 w 171"/>
                <a:gd name="T93" fmla="*/ 41 h 321"/>
                <a:gd name="T94" fmla="*/ 17 w 171"/>
                <a:gd name="T95" fmla="*/ 20 h 321"/>
                <a:gd name="T96" fmla="*/ 54 w 171"/>
                <a:gd name="T97" fmla="*/ 16 h 321"/>
                <a:gd name="T98" fmla="*/ 88 w 171"/>
                <a:gd name="T99" fmla="*/ 12 h 321"/>
                <a:gd name="T100" fmla="*/ 104 w 171"/>
                <a:gd name="T101" fmla="*/ 8 h 321"/>
                <a:gd name="T102" fmla="*/ 117 w 171"/>
                <a:gd name="T103" fmla="*/ 8 h 321"/>
                <a:gd name="T104" fmla="*/ 125 w 171"/>
                <a:gd name="T105" fmla="*/ 4 h 321"/>
                <a:gd name="T106" fmla="*/ 134 w 171"/>
                <a:gd name="T107" fmla="*/ 0 h 321"/>
                <a:gd name="T108" fmla="*/ 142 w 171"/>
                <a:gd name="T109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321">
                  <a:moveTo>
                    <a:pt x="142" y="0"/>
                  </a:moveTo>
                  <a:lnTo>
                    <a:pt x="142" y="4"/>
                  </a:lnTo>
                  <a:lnTo>
                    <a:pt x="146" y="4"/>
                  </a:lnTo>
                  <a:lnTo>
                    <a:pt x="150" y="8"/>
                  </a:lnTo>
                  <a:lnTo>
                    <a:pt x="159" y="12"/>
                  </a:lnTo>
                  <a:lnTo>
                    <a:pt x="163" y="16"/>
                  </a:lnTo>
                  <a:lnTo>
                    <a:pt x="167" y="20"/>
                  </a:lnTo>
                  <a:lnTo>
                    <a:pt x="171" y="25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33"/>
                  </a:lnTo>
                  <a:lnTo>
                    <a:pt x="167" y="37"/>
                  </a:lnTo>
                  <a:lnTo>
                    <a:pt x="163" y="37"/>
                  </a:lnTo>
                  <a:lnTo>
                    <a:pt x="163" y="41"/>
                  </a:lnTo>
                  <a:lnTo>
                    <a:pt x="163" y="50"/>
                  </a:lnTo>
                  <a:lnTo>
                    <a:pt x="163" y="62"/>
                  </a:lnTo>
                  <a:lnTo>
                    <a:pt x="163" y="75"/>
                  </a:lnTo>
                  <a:lnTo>
                    <a:pt x="163" y="87"/>
                  </a:lnTo>
                  <a:lnTo>
                    <a:pt x="163" y="104"/>
                  </a:lnTo>
                  <a:lnTo>
                    <a:pt x="163" y="121"/>
                  </a:lnTo>
                  <a:lnTo>
                    <a:pt x="163" y="137"/>
                  </a:lnTo>
                  <a:lnTo>
                    <a:pt x="163" y="158"/>
                  </a:lnTo>
                  <a:lnTo>
                    <a:pt x="167" y="179"/>
                  </a:lnTo>
                  <a:lnTo>
                    <a:pt x="167" y="204"/>
                  </a:lnTo>
                  <a:lnTo>
                    <a:pt x="167" y="225"/>
                  </a:lnTo>
                  <a:lnTo>
                    <a:pt x="167" y="246"/>
                  </a:lnTo>
                  <a:lnTo>
                    <a:pt x="167" y="263"/>
                  </a:lnTo>
                  <a:lnTo>
                    <a:pt x="167" y="271"/>
                  </a:lnTo>
                  <a:lnTo>
                    <a:pt x="167" y="284"/>
                  </a:lnTo>
                  <a:lnTo>
                    <a:pt x="163" y="292"/>
                  </a:lnTo>
                  <a:lnTo>
                    <a:pt x="163" y="300"/>
                  </a:lnTo>
                  <a:lnTo>
                    <a:pt x="159" y="309"/>
                  </a:lnTo>
                  <a:lnTo>
                    <a:pt x="155" y="313"/>
                  </a:lnTo>
                  <a:lnTo>
                    <a:pt x="150" y="317"/>
                  </a:lnTo>
                  <a:lnTo>
                    <a:pt x="146" y="321"/>
                  </a:lnTo>
                  <a:lnTo>
                    <a:pt x="142" y="321"/>
                  </a:lnTo>
                  <a:lnTo>
                    <a:pt x="142" y="321"/>
                  </a:lnTo>
                  <a:lnTo>
                    <a:pt x="138" y="321"/>
                  </a:lnTo>
                  <a:lnTo>
                    <a:pt x="134" y="317"/>
                  </a:lnTo>
                  <a:lnTo>
                    <a:pt x="134" y="313"/>
                  </a:lnTo>
                  <a:lnTo>
                    <a:pt x="129" y="305"/>
                  </a:lnTo>
                  <a:lnTo>
                    <a:pt x="125" y="300"/>
                  </a:lnTo>
                  <a:lnTo>
                    <a:pt x="121" y="296"/>
                  </a:lnTo>
                  <a:lnTo>
                    <a:pt x="113" y="288"/>
                  </a:lnTo>
                  <a:lnTo>
                    <a:pt x="104" y="284"/>
                  </a:lnTo>
                  <a:lnTo>
                    <a:pt x="100" y="280"/>
                  </a:lnTo>
                  <a:lnTo>
                    <a:pt x="96" y="275"/>
                  </a:lnTo>
                  <a:lnTo>
                    <a:pt x="92" y="271"/>
                  </a:lnTo>
                  <a:lnTo>
                    <a:pt x="96" y="271"/>
                  </a:lnTo>
                  <a:lnTo>
                    <a:pt x="100" y="267"/>
                  </a:lnTo>
                  <a:lnTo>
                    <a:pt x="104" y="267"/>
                  </a:lnTo>
                  <a:lnTo>
                    <a:pt x="113" y="267"/>
                  </a:lnTo>
                  <a:lnTo>
                    <a:pt x="121" y="271"/>
                  </a:lnTo>
                  <a:lnTo>
                    <a:pt x="129" y="271"/>
                  </a:lnTo>
                  <a:lnTo>
                    <a:pt x="134" y="271"/>
                  </a:lnTo>
                  <a:lnTo>
                    <a:pt x="138" y="267"/>
                  </a:lnTo>
                  <a:lnTo>
                    <a:pt x="138" y="263"/>
                  </a:lnTo>
                  <a:lnTo>
                    <a:pt x="138" y="259"/>
                  </a:lnTo>
                  <a:lnTo>
                    <a:pt x="138" y="250"/>
                  </a:lnTo>
                  <a:lnTo>
                    <a:pt x="138" y="238"/>
                  </a:lnTo>
                  <a:lnTo>
                    <a:pt x="138" y="234"/>
                  </a:lnTo>
                  <a:lnTo>
                    <a:pt x="138" y="221"/>
                  </a:lnTo>
                  <a:lnTo>
                    <a:pt x="138" y="213"/>
                  </a:lnTo>
                  <a:lnTo>
                    <a:pt x="138" y="200"/>
                  </a:lnTo>
                  <a:lnTo>
                    <a:pt x="138" y="183"/>
                  </a:lnTo>
                  <a:lnTo>
                    <a:pt x="138" y="167"/>
                  </a:lnTo>
                  <a:lnTo>
                    <a:pt x="138" y="146"/>
                  </a:lnTo>
                  <a:lnTo>
                    <a:pt x="138" y="125"/>
                  </a:lnTo>
                  <a:lnTo>
                    <a:pt x="134" y="104"/>
                  </a:lnTo>
                  <a:lnTo>
                    <a:pt x="134" y="87"/>
                  </a:lnTo>
                  <a:lnTo>
                    <a:pt x="134" y="71"/>
                  </a:lnTo>
                  <a:lnTo>
                    <a:pt x="134" y="58"/>
                  </a:lnTo>
                  <a:lnTo>
                    <a:pt x="134" y="46"/>
                  </a:lnTo>
                  <a:lnTo>
                    <a:pt x="134" y="37"/>
                  </a:lnTo>
                  <a:lnTo>
                    <a:pt x="134" y="33"/>
                  </a:lnTo>
                  <a:lnTo>
                    <a:pt x="134" y="33"/>
                  </a:lnTo>
                  <a:lnTo>
                    <a:pt x="129" y="29"/>
                  </a:lnTo>
                  <a:lnTo>
                    <a:pt x="125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13" y="29"/>
                  </a:lnTo>
                  <a:lnTo>
                    <a:pt x="109" y="29"/>
                  </a:lnTo>
                  <a:lnTo>
                    <a:pt x="100" y="33"/>
                  </a:lnTo>
                  <a:lnTo>
                    <a:pt x="92" y="33"/>
                  </a:lnTo>
                  <a:lnTo>
                    <a:pt x="79" y="33"/>
                  </a:lnTo>
                  <a:lnTo>
                    <a:pt x="71" y="37"/>
                  </a:lnTo>
                  <a:lnTo>
                    <a:pt x="58" y="37"/>
                  </a:lnTo>
                  <a:lnTo>
                    <a:pt x="46" y="37"/>
                  </a:lnTo>
                  <a:lnTo>
                    <a:pt x="33" y="41"/>
                  </a:lnTo>
                  <a:lnTo>
                    <a:pt x="25" y="41"/>
                  </a:lnTo>
                  <a:lnTo>
                    <a:pt x="17" y="41"/>
                  </a:lnTo>
                  <a:lnTo>
                    <a:pt x="12" y="41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0" y="25"/>
                  </a:lnTo>
                  <a:lnTo>
                    <a:pt x="17" y="20"/>
                  </a:lnTo>
                  <a:lnTo>
                    <a:pt x="33" y="20"/>
                  </a:lnTo>
                  <a:lnTo>
                    <a:pt x="54" y="16"/>
                  </a:lnTo>
                  <a:lnTo>
                    <a:pt x="75" y="16"/>
                  </a:lnTo>
                  <a:lnTo>
                    <a:pt x="88" y="12"/>
                  </a:lnTo>
                  <a:lnTo>
                    <a:pt x="96" y="12"/>
                  </a:lnTo>
                  <a:lnTo>
                    <a:pt x="104" y="8"/>
                  </a:lnTo>
                  <a:lnTo>
                    <a:pt x="113" y="8"/>
                  </a:lnTo>
                  <a:lnTo>
                    <a:pt x="117" y="8"/>
                  </a:lnTo>
                  <a:lnTo>
                    <a:pt x="121" y="4"/>
                  </a:lnTo>
                  <a:lnTo>
                    <a:pt x="125" y="4"/>
                  </a:lnTo>
                  <a:lnTo>
                    <a:pt x="129" y="4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55">
              <a:extLst>
                <a:ext uri="{FF2B5EF4-FFF2-40B4-BE49-F238E27FC236}">
                  <a16:creationId xmlns:a16="http://schemas.microsoft.com/office/drawing/2014/main" id="{0FEDB8F4-0893-49DC-A466-307F6E5BD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382" y="3103341"/>
              <a:ext cx="719871" cy="235343"/>
            </a:xfrm>
            <a:custGeom>
              <a:avLst/>
              <a:gdLst>
                <a:gd name="T0" fmla="*/ 104 w 104"/>
                <a:gd name="T1" fmla="*/ 17 h 34"/>
                <a:gd name="T2" fmla="*/ 104 w 104"/>
                <a:gd name="T3" fmla="*/ 17 h 34"/>
                <a:gd name="T4" fmla="*/ 100 w 104"/>
                <a:gd name="T5" fmla="*/ 21 h 34"/>
                <a:gd name="T6" fmla="*/ 100 w 104"/>
                <a:gd name="T7" fmla="*/ 21 h 34"/>
                <a:gd name="T8" fmla="*/ 96 w 104"/>
                <a:gd name="T9" fmla="*/ 25 h 34"/>
                <a:gd name="T10" fmla="*/ 92 w 104"/>
                <a:gd name="T11" fmla="*/ 25 h 34"/>
                <a:gd name="T12" fmla="*/ 84 w 104"/>
                <a:gd name="T13" fmla="*/ 30 h 34"/>
                <a:gd name="T14" fmla="*/ 71 w 104"/>
                <a:gd name="T15" fmla="*/ 30 h 34"/>
                <a:gd name="T16" fmla="*/ 58 w 104"/>
                <a:gd name="T17" fmla="*/ 30 h 34"/>
                <a:gd name="T18" fmla="*/ 42 w 104"/>
                <a:gd name="T19" fmla="*/ 30 h 34"/>
                <a:gd name="T20" fmla="*/ 29 w 104"/>
                <a:gd name="T21" fmla="*/ 34 h 34"/>
                <a:gd name="T22" fmla="*/ 21 w 104"/>
                <a:gd name="T23" fmla="*/ 34 h 34"/>
                <a:gd name="T24" fmla="*/ 17 w 104"/>
                <a:gd name="T25" fmla="*/ 34 h 34"/>
                <a:gd name="T26" fmla="*/ 12 w 104"/>
                <a:gd name="T27" fmla="*/ 34 h 34"/>
                <a:gd name="T28" fmla="*/ 8 w 104"/>
                <a:gd name="T29" fmla="*/ 30 h 34"/>
                <a:gd name="T30" fmla="*/ 4 w 104"/>
                <a:gd name="T31" fmla="*/ 21 h 34"/>
                <a:gd name="T32" fmla="*/ 0 w 104"/>
                <a:gd name="T33" fmla="*/ 17 h 34"/>
                <a:gd name="T34" fmla="*/ 21 w 104"/>
                <a:gd name="T35" fmla="*/ 13 h 34"/>
                <a:gd name="T36" fmla="*/ 33 w 104"/>
                <a:gd name="T37" fmla="*/ 13 h 34"/>
                <a:gd name="T38" fmla="*/ 46 w 104"/>
                <a:gd name="T39" fmla="*/ 9 h 34"/>
                <a:gd name="T40" fmla="*/ 54 w 104"/>
                <a:gd name="T41" fmla="*/ 9 h 34"/>
                <a:gd name="T42" fmla="*/ 71 w 104"/>
                <a:gd name="T43" fmla="*/ 5 h 34"/>
                <a:gd name="T44" fmla="*/ 79 w 104"/>
                <a:gd name="T45" fmla="*/ 5 h 34"/>
                <a:gd name="T46" fmla="*/ 88 w 104"/>
                <a:gd name="T47" fmla="*/ 0 h 34"/>
                <a:gd name="T48" fmla="*/ 92 w 104"/>
                <a:gd name="T49" fmla="*/ 5 h 34"/>
                <a:gd name="T50" fmla="*/ 100 w 104"/>
                <a:gd name="T51" fmla="*/ 9 h 34"/>
                <a:gd name="T52" fmla="*/ 104 w 104"/>
                <a:gd name="T53" fmla="*/ 17 h 34"/>
                <a:gd name="T54" fmla="*/ 104 w 104"/>
                <a:gd name="T5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34">
                  <a:moveTo>
                    <a:pt x="104" y="17"/>
                  </a:moveTo>
                  <a:lnTo>
                    <a:pt x="104" y="17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96" y="25"/>
                  </a:lnTo>
                  <a:lnTo>
                    <a:pt x="92" y="25"/>
                  </a:lnTo>
                  <a:lnTo>
                    <a:pt x="84" y="30"/>
                  </a:lnTo>
                  <a:lnTo>
                    <a:pt x="71" y="30"/>
                  </a:lnTo>
                  <a:lnTo>
                    <a:pt x="58" y="30"/>
                  </a:lnTo>
                  <a:lnTo>
                    <a:pt x="42" y="30"/>
                  </a:lnTo>
                  <a:lnTo>
                    <a:pt x="29" y="34"/>
                  </a:lnTo>
                  <a:lnTo>
                    <a:pt x="21" y="34"/>
                  </a:lnTo>
                  <a:lnTo>
                    <a:pt x="17" y="34"/>
                  </a:lnTo>
                  <a:lnTo>
                    <a:pt x="12" y="34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1" y="13"/>
                  </a:lnTo>
                  <a:lnTo>
                    <a:pt x="33" y="13"/>
                  </a:lnTo>
                  <a:lnTo>
                    <a:pt x="46" y="9"/>
                  </a:lnTo>
                  <a:lnTo>
                    <a:pt x="54" y="9"/>
                  </a:lnTo>
                  <a:lnTo>
                    <a:pt x="71" y="5"/>
                  </a:lnTo>
                  <a:lnTo>
                    <a:pt x="79" y="5"/>
                  </a:lnTo>
                  <a:lnTo>
                    <a:pt x="88" y="0"/>
                  </a:lnTo>
                  <a:lnTo>
                    <a:pt x="92" y="5"/>
                  </a:lnTo>
                  <a:lnTo>
                    <a:pt x="100" y="9"/>
                  </a:lnTo>
                  <a:lnTo>
                    <a:pt x="104" y="17"/>
                  </a:lnTo>
                  <a:lnTo>
                    <a:pt x="10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56">
              <a:extLst>
                <a:ext uri="{FF2B5EF4-FFF2-40B4-BE49-F238E27FC236}">
                  <a16:creationId xmlns:a16="http://schemas.microsoft.com/office/drawing/2014/main" id="{AE330145-D576-4FB9-9B7C-E04F8A4D8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9800" y="2556518"/>
              <a:ext cx="235343" cy="692184"/>
            </a:xfrm>
            <a:custGeom>
              <a:avLst/>
              <a:gdLst>
                <a:gd name="T0" fmla="*/ 21 w 34"/>
                <a:gd name="T1" fmla="*/ 4 h 100"/>
                <a:gd name="T2" fmla="*/ 25 w 34"/>
                <a:gd name="T3" fmla="*/ 8 h 100"/>
                <a:gd name="T4" fmla="*/ 30 w 34"/>
                <a:gd name="T5" fmla="*/ 8 h 100"/>
                <a:gd name="T6" fmla="*/ 34 w 34"/>
                <a:gd name="T7" fmla="*/ 13 h 100"/>
                <a:gd name="T8" fmla="*/ 34 w 34"/>
                <a:gd name="T9" fmla="*/ 17 h 100"/>
                <a:gd name="T10" fmla="*/ 34 w 34"/>
                <a:gd name="T11" fmla="*/ 25 h 100"/>
                <a:gd name="T12" fmla="*/ 34 w 34"/>
                <a:gd name="T13" fmla="*/ 29 h 100"/>
                <a:gd name="T14" fmla="*/ 34 w 34"/>
                <a:gd name="T15" fmla="*/ 33 h 100"/>
                <a:gd name="T16" fmla="*/ 34 w 34"/>
                <a:gd name="T17" fmla="*/ 42 h 100"/>
                <a:gd name="T18" fmla="*/ 30 w 34"/>
                <a:gd name="T19" fmla="*/ 46 h 100"/>
                <a:gd name="T20" fmla="*/ 30 w 34"/>
                <a:gd name="T21" fmla="*/ 54 h 100"/>
                <a:gd name="T22" fmla="*/ 30 w 34"/>
                <a:gd name="T23" fmla="*/ 63 h 100"/>
                <a:gd name="T24" fmla="*/ 30 w 34"/>
                <a:gd name="T25" fmla="*/ 75 h 100"/>
                <a:gd name="T26" fmla="*/ 30 w 34"/>
                <a:gd name="T27" fmla="*/ 88 h 100"/>
                <a:gd name="T28" fmla="*/ 30 w 34"/>
                <a:gd name="T29" fmla="*/ 100 h 100"/>
                <a:gd name="T30" fmla="*/ 9 w 34"/>
                <a:gd name="T31" fmla="*/ 100 h 100"/>
                <a:gd name="T32" fmla="*/ 9 w 34"/>
                <a:gd name="T33" fmla="*/ 88 h 100"/>
                <a:gd name="T34" fmla="*/ 9 w 34"/>
                <a:gd name="T35" fmla="*/ 75 h 100"/>
                <a:gd name="T36" fmla="*/ 9 w 34"/>
                <a:gd name="T37" fmla="*/ 67 h 100"/>
                <a:gd name="T38" fmla="*/ 9 w 34"/>
                <a:gd name="T39" fmla="*/ 59 h 100"/>
                <a:gd name="T40" fmla="*/ 9 w 34"/>
                <a:gd name="T41" fmla="*/ 50 h 100"/>
                <a:gd name="T42" fmla="*/ 9 w 34"/>
                <a:gd name="T43" fmla="*/ 42 h 100"/>
                <a:gd name="T44" fmla="*/ 9 w 34"/>
                <a:gd name="T45" fmla="*/ 38 h 100"/>
                <a:gd name="T46" fmla="*/ 9 w 34"/>
                <a:gd name="T47" fmla="*/ 33 h 100"/>
                <a:gd name="T48" fmla="*/ 5 w 34"/>
                <a:gd name="T49" fmla="*/ 25 h 100"/>
                <a:gd name="T50" fmla="*/ 5 w 34"/>
                <a:gd name="T51" fmla="*/ 21 h 100"/>
                <a:gd name="T52" fmla="*/ 5 w 34"/>
                <a:gd name="T53" fmla="*/ 17 h 100"/>
                <a:gd name="T54" fmla="*/ 0 w 34"/>
                <a:gd name="T55" fmla="*/ 13 h 100"/>
                <a:gd name="T56" fmla="*/ 0 w 34"/>
                <a:gd name="T57" fmla="*/ 13 h 100"/>
                <a:gd name="T58" fmla="*/ 0 w 34"/>
                <a:gd name="T59" fmla="*/ 8 h 100"/>
                <a:gd name="T60" fmla="*/ 0 w 34"/>
                <a:gd name="T61" fmla="*/ 4 h 100"/>
                <a:gd name="T62" fmla="*/ 0 w 34"/>
                <a:gd name="T63" fmla="*/ 0 h 100"/>
                <a:gd name="T64" fmla="*/ 5 w 34"/>
                <a:gd name="T65" fmla="*/ 0 h 100"/>
                <a:gd name="T66" fmla="*/ 9 w 34"/>
                <a:gd name="T67" fmla="*/ 0 h 100"/>
                <a:gd name="T68" fmla="*/ 13 w 34"/>
                <a:gd name="T69" fmla="*/ 0 h 100"/>
                <a:gd name="T70" fmla="*/ 21 w 34"/>
                <a:gd name="T71" fmla="*/ 4 h 100"/>
                <a:gd name="T72" fmla="*/ 21 w 34"/>
                <a:gd name="T73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00">
                  <a:moveTo>
                    <a:pt x="21" y="4"/>
                  </a:moveTo>
                  <a:lnTo>
                    <a:pt x="25" y="8"/>
                  </a:lnTo>
                  <a:lnTo>
                    <a:pt x="30" y="8"/>
                  </a:lnTo>
                  <a:lnTo>
                    <a:pt x="34" y="13"/>
                  </a:lnTo>
                  <a:lnTo>
                    <a:pt x="34" y="1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4" y="33"/>
                  </a:lnTo>
                  <a:lnTo>
                    <a:pt x="34" y="42"/>
                  </a:lnTo>
                  <a:lnTo>
                    <a:pt x="30" y="46"/>
                  </a:lnTo>
                  <a:lnTo>
                    <a:pt x="30" y="54"/>
                  </a:lnTo>
                  <a:lnTo>
                    <a:pt x="30" y="63"/>
                  </a:lnTo>
                  <a:lnTo>
                    <a:pt x="30" y="75"/>
                  </a:lnTo>
                  <a:lnTo>
                    <a:pt x="30" y="88"/>
                  </a:lnTo>
                  <a:lnTo>
                    <a:pt x="30" y="100"/>
                  </a:lnTo>
                  <a:lnTo>
                    <a:pt x="9" y="100"/>
                  </a:lnTo>
                  <a:lnTo>
                    <a:pt x="9" y="88"/>
                  </a:lnTo>
                  <a:lnTo>
                    <a:pt x="9" y="75"/>
                  </a:lnTo>
                  <a:lnTo>
                    <a:pt x="9" y="67"/>
                  </a:lnTo>
                  <a:lnTo>
                    <a:pt x="9" y="59"/>
                  </a:lnTo>
                  <a:lnTo>
                    <a:pt x="9" y="50"/>
                  </a:lnTo>
                  <a:lnTo>
                    <a:pt x="9" y="42"/>
                  </a:lnTo>
                  <a:lnTo>
                    <a:pt x="9" y="38"/>
                  </a:lnTo>
                  <a:lnTo>
                    <a:pt x="9" y="33"/>
                  </a:lnTo>
                  <a:lnTo>
                    <a:pt x="5" y="25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57">
              <a:extLst>
                <a:ext uri="{FF2B5EF4-FFF2-40B4-BE49-F238E27FC236}">
                  <a16:creationId xmlns:a16="http://schemas.microsoft.com/office/drawing/2014/main" id="{B57BDBB2-2D93-4281-AEE3-BC33AB4C3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947" y="2438844"/>
              <a:ext cx="581434" cy="2138851"/>
            </a:xfrm>
            <a:custGeom>
              <a:avLst/>
              <a:gdLst>
                <a:gd name="T0" fmla="*/ 50 w 84"/>
                <a:gd name="T1" fmla="*/ 21 h 309"/>
                <a:gd name="T2" fmla="*/ 50 w 84"/>
                <a:gd name="T3" fmla="*/ 13 h 309"/>
                <a:gd name="T4" fmla="*/ 50 w 84"/>
                <a:gd name="T5" fmla="*/ 13 h 309"/>
                <a:gd name="T6" fmla="*/ 50 w 84"/>
                <a:gd name="T7" fmla="*/ 9 h 309"/>
                <a:gd name="T8" fmla="*/ 50 w 84"/>
                <a:gd name="T9" fmla="*/ 4 h 309"/>
                <a:gd name="T10" fmla="*/ 55 w 84"/>
                <a:gd name="T11" fmla="*/ 4 h 309"/>
                <a:gd name="T12" fmla="*/ 55 w 84"/>
                <a:gd name="T13" fmla="*/ 0 h 309"/>
                <a:gd name="T14" fmla="*/ 63 w 84"/>
                <a:gd name="T15" fmla="*/ 4 h 309"/>
                <a:gd name="T16" fmla="*/ 71 w 84"/>
                <a:gd name="T17" fmla="*/ 4 h 309"/>
                <a:gd name="T18" fmla="*/ 84 w 84"/>
                <a:gd name="T19" fmla="*/ 9 h 309"/>
                <a:gd name="T20" fmla="*/ 84 w 84"/>
                <a:gd name="T21" fmla="*/ 30 h 309"/>
                <a:gd name="T22" fmla="*/ 84 w 84"/>
                <a:gd name="T23" fmla="*/ 50 h 309"/>
                <a:gd name="T24" fmla="*/ 84 w 84"/>
                <a:gd name="T25" fmla="*/ 67 h 309"/>
                <a:gd name="T26" fmla="*/ 84 w 84"/>
                <a:gd name="T27" fmla="*/ 88 h 309"/>
                <a:gd name="T28" fmla="*/ 84 w 84"/>
                <a:gd name="T29" fmla="*/ 105 h 309"/>
                <a:gd name="T30" fmla="*/ 84 w 84"/>
                <a:gd name="T31" fmla="*/ 121 h 309"/>
                <a:gd name="T32" fmla="*/ 80 w 84"/>
                <a:gd name="T33" fmla="*/ 151 h 309"/>
                <a:gd name="T34" fmla="*/ 80 w 84"/>
                <a:gd name="T35" fmla="*/ 176 h 309"/>
                <a:gd name="T36" fmla="*/ 71 w 84"/>
                <a:gd name="T37" fmla="*/ 197 h 309"/>
                <a:gd name="T38" fmla="*/ 67 w 84"/>
                <a:gd name="T39" fmla="*/ 218 h 309"/>
                <a:gd name="T40" fmla="*/ 63 w 84"/>
                <a:gd name="T41" fmla="*/ 238 h 309"/>
                <a:gd name="T42" fmla="*/ 55 w 84"/>
                <a:gd name="T43" fmla="*/ 251 h 309"/>
                <a:gd name="T44" fmla="*/ 46 w 84"/>
                <a:gd name="T45" fmla="*/ 268 h 309"/>
                <a:gd name="T46" fmla="*/ 38 w 84"/>
                <a:gd name="T47" fmla="*/ 280 h 309"/>
                <a:gd name="T48" fmla="*/ 30 w 84"/>
                <a:gd name="T49" fmla="*/ 289 h 309"/>
                <a:gd name="T50" fmla="*/ 17 w 84"/>
                <a:gd name="T51" fmla="*/ 297 h 309"/>
                <a:gd name="T52" fmla="*/ 13 w 84"/>
                <a:gd name="T53" fmla="*/ 305 h 309"/>
                <a:gd name="T54" fmla="*/ 4 w 84"/>
                <a:gd name="T55" fmla="*/ 309 h 309"/>
                <a:gd name="T56" fmla="*/ 0 w 84"/>
                <a:gd name="T57" fmla="*/ 309 h 309"/>
                <a:gd name="T58" fmla="*/ 0 w 84"/>
                <a:gd name="T59" fmla="*/ 309 h 309"/>
                <a:gd name="T60" fmla="*/ 0 w 84"/>
                <a:gd name="T61" fmla="*/ 301 h 309"/>
                <a:gd name="T62" fmla="*/ 4 w 84"/>
                <a:gd name="T63" fmla="*/ 297 h 309"/>
                <a:gd name="T64" fmla="*/ 9 w 84"/>
                <a:gd name="T65" fmla="*/ 284 h 309"/>
                <a:gd name="T66" fmla="*/ 25 w 84"/>
                <a:gd name="T67" fmla="*/ 255 h 309"/>
                <a:gd name="T68" fmla="*/ 38 w 84"/>
                <a:gd name="T69" fmla="*/ 226 h 309"/>
                <a:gd name="T70" fmla="*/ 42 w 84"/>
                <a:gd name="T71" fmla="*/ 213 h 309"/>
                <a:gd name="T72" fmla="*/ 46 w 84"/>
                <a:gd name="T73" fmla="*/ 193 h 309"/>
                <a:gd name="T74" fmla="*/ 50 w 84"/>
                <a:gd name="T75" fmla="*/ 172 h 309"/>
                <a:gd name="T76" fmla="*/ 50 w 84"/>
                <a:gd name="T77" fmla="*/ 151 h 309"/>
                <a:gd name="T78" fmla="*/ 55 w 84"/>
                <a:gd name="T79" fmla="*/ 126 h 309"/>
                <a:gd name="T80" fmla="*/ 55 w 84"/>
                <a:gd name="T81" fmla="*/ 105 h 309"/>
                <a:gd name="T82" fmla="*/ 59 w 84"/>
                <a:gd name="T83" fmla="*/ 84 h 309"/>
                <a:gd name="T84" fmla="*/ 55 w 84"/>
                <a:gd name="T85" fmla="*/ 63 h 309"/>
                <a:gd name="T86" fmla="*/ 55 w 84"/>
                <a:gd name="T87" fmla="*/ 46 h 309"/>
                <a:gd name="T88" fmla="*/ 55 w 84"/>
                <a:gd name="T89" fmla="*/ 38 h 309"/>
                <a:gd name="T90" fmla="*/ 55 w 84"/>
                <a:gd name="T91" fmla="*/ 34 h 309"/>
                <a:gd name="T92" fmla="*/ 55 w 84"/>
                <a:gd name="T93" fmla="*/ 30 h 309"/>
                <a:gd name="T94" fmla="*/ 55 w 84"/>
                <a:gd name="T95" fmla="*/ 25 h 309"/>
                <a:gd name="T96" fmla="*/ 55 w 84"/>
                <a:gd name="T97" fmla="*/ 21 h 309"/>
                <a:gd name="T98" fmla="*/ 50 w 84"/>
                <a:gd name="T99" fmla="*/ 21 h 309"/>
                <a:gd name="T100" fmla="*/ 50 w 84"/>
                <a:gd name="T101" fmla="*/ 2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" h="309">
                  <a:moveTo>
                    <a:pt x="50" y="21"/>
                  </a:moveTo>
                  <a:lnTo>
                    <a:pt x="50" y="13"/>
                  </a:lnTo>
                  <a:lnTo>
                    <a:pt x="50" y="13"/>
                  </a:lnTo>
                  <a:lnTo>
                    <a:pt x="50" y="9"/>
                  </a:lnTo>
                  <a:lnTo>
                    <a:pt x="50" y="4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84" y="9"/>
                  </a:lnTo>
                  <a:lnTo>
                    <a:pt x="84" y="30"/>
                  </a:lnTo>
                  <a:lnTo>
                    <a:pt x="84" y="50"/>
                  </a:lnTo>
                  <a:lnTo>
                    <a:pt x="84" y="67"/>
                  </a:lnTo>
                  <a:lnTo>
                    <a:pt x="84" y="88"/>
                  </a:lnTo>
                  <a:lnTo>
                    <a:pt x="84" y="105"/>
                  </a:lnTo>
                  <a:lnTo>
                    <a:pt x="84" y="121"/>
                  </a:lnTo>
                  <a:lnTo>
                    <a:pt x="80" y="151"/>
                  </a:lnTo>
                  <a:lnTo>
                    <a:pt x="80" y="176"/>
                  </a:lnTo>
                  <a:lnTo>
                    <a:pt x="71" y="197"/>
                  </a:lnTo>
                  <a:lnTo>
                    <a:pt x="67" y="218"/>
                  </a:lnTo>
                  <a:lnTo>
                    <a:pt x="63" y="238"/>
                  </a:lnTo>
                  <a:lnTo>
                    <a:pt x="55" y="251"/>
                  </a:lnTo>
                  <a:lnTo>
                    <a:pt x="46" y="268"/>
                  </a:lnTo>
                  <a:lnTo>
                    <a:pt x="38" y="280"/>
                  </a:lnTo>
                  <a:lnTo>
                    <a:pt x="30" y="289"/>
                  </a:lnTo>
                  <a:lnTo>
                    <a:pt x="17" y="297"/>
                  </a:lnTo>
                  <a:lnTo>
                    <a:pt x="13" y="305"/>
                  </a:lnTo>
                  <a:lnTo>
                    <a:pt x="4" y="309"/>
                  </a:lnTo>
                  <a:lnTo>
                    <a:pt x="0" y="309"/>
                  </a:lnTo>
                  <a:lnTo>
                    <a:pt x="0" y="309"/>
                  </a:lnTo>
                  <a:lnTo>
                    <a:pt x="0" y="301"/>
                  </a:lnTo>
                  <a:lnTo>
                    <a:pt x="4" y="297"/>
                  </a:lnTo>
                  <a:lnTo>
                    <a:pt x="9" y="284"/>
                  </a:lnTo>
                  <a:lnTo>
                    <a:pt x="25" y="255"/>
                  </a:lnTo>
                  <a:lnTo>
                    <a:pt x="38" y="226"/>
                  </a:lnTo>
                  <a:lnTo>
                    <a:pt x="42" y="213"/>
                  </a:lnTo>
                  <a:lnTo>
                    <a:pt x="46" y="193"/>
                  </a:lnTo>
                  <a:lnTo>
                    <a:pt x="50" y="172"/>
                  </a:lnTo>
                  <a:lnTo>
                    <a:pt x="50" y="151"/>
                  </a:lnTo>
                  <a:lnTo>
                    <a:pt x="55" y="126"/>
                  </a:lnTo>
                  <a:lnTo>
                    <a:pt x="55" y="105"/>
                  </a:lnTo>
                  <a:lnTo>
                    <a:pt x="59" y="84"/>
                  </a:lnTo>
                  <a:lnTo>
                    <a:pt x="55" y="63"/>
                  </a:lnTo>
                  <a:lnTo>
                    <a:pt x="55" y="46"/>
                  </a:lnTo>
                  <a:lnTo>
                    <a:pt x="55" y="38"/>
                  </a:lnTo>
                  <a:lnTo>
                    <a:pt x="55" y="34"/>
                  </a:lnTo>
                  <a:lnTo>
                    <a:pt x="55" y="30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0" y="21"/>
                  </a:lnTo>
                  <a:lnTo>
                    <a:pt x="5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52689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4D29943-BECC-4E6B-9974-80A608EFA8E2}"/>
              </a:ext>
            </a:extLst>
          </p:cNvPr>
          <p:cNvGrpSpPr/>
          <p:nvPr/>
        </p:nvGrpSpPr>
        <p:grpSpPr>
          <a:xfrm>
            <a:off x="5344979" y="2736816"/>
            <a:ext cx="1502042" cy="1384368"/>
            <a:chOff x="4925593" y="5422159"/>
            <a:chExt cx="1502042" cy="1384368"/>
          </a:xfrm>
        </p:grpSpPr>
        <p:sp>
          <p:nvSpPr>
            <p:cNvPr id="3" name="Freeform 58">
              <a:extLst>
                <a:ext uri="{FF2B5EF4-FFF2-40B4-BE49-F238E27FC236}">
                  <a16:creationId xmlns:a16="http://schemas.microsoft.com/office/drawing/2014/main" id="{378B41BE-8D88-4EE1-AD25-61CF4C28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998" y="6460435"/>
              <a:ext cx="1045200" cy="117673"/>
            </a:xfrm>
            <a:custGeom>
              <a:avLst/>
              <a:gdLst>
                <a:gd name="T0" fmla="*/ 54 w 151"/>
                <a:gd name="T1" fmla="*/ 4 h 17"/>
                <a:gd name="T2" fmla="*/ 71 w 151"/>
                <a:gd name="T3" fmla="*/ 4 h 17"/>
                <a:gd name="T4" fmla="*/ 92 w 151"/>
                <a:gd name="T5" fmla="*/ 0 h 17"/>
                <a:gd name="T6" fmla="*/ 105 w 151"/>
                <a:gd name="T7" fmla="*/ 0 h 17"/>
                <a:gd name="T8" fmla="*/ 121 w 151"/>
                <a:gd name="T9" fmla="*/ 0 h 17"/>
                <a:gd name="T10" fmla="*/ 134 w 151"/>
                <a:gd name="T11" fmla="*/ 0 h 17"/>
                <a:gd name="T12" fmla="*/ 142 w 151"/>
                <a:gd name="T13" fmla="*/ 0 h 17"/>
                <a:gd name="T14" fmla="*/ 146 w 151"/>
                <a:gd name="T15" fmla="*/ 0 h 17"/>
                <a:gd name="T16" fmla="*/ 151 w 151"/>
                <a:gd name="T17" fmla="*/ 0 h 17"/>
                <a:gd name="T18" fmla="*/ 151 w 151"/>
                <a:gd name="T19" fmla="*/ 4 h 17"/>
                <a:gd name="T20" fmla="*/ 151 w 151"/>
                <a:gd name="T21" fmla="*/ 4 h 17"/>
                <a:gd name="T22" fmla="*/ 151 w 151"/>
                <a:gd name="T23" fmla="*/ 8 h 17"/>
                <a:gd name="T24" fmla="*/ 146 w 151"/>
                <a:gd name="T25" fmla="*/ 8 h 17"/>
                <a:gd name="T26" fmla="*/ 142 w 151"/>
                <a:gd name="T27" fmla="*/ 8 h 17"/>
                <a:gd name="T28" fmla="*/ 134 w 151"/>
                <a:gd name="T29" fmla="*/ 8 h 17"/>
                <a:gd name="T30" fmla="*/ 130 w 151"/>
                <a:gd name="T31" fmla="*/ 8 h 17"/>
                <a:gd name="T32" fmla="*/ 125 w 151"/>
                <a:gd name="T33" fmla="*/ 8 h 17"/>
                <a:gd name="T34" fmla="*/ 117 w 151"/>
                <a:gd name="T35" fmla="*/ 8 h 17"/>
                <a:gd name="T36" fmla="*/ 109 w 151"/>
                <a:gd name="T37" fmla="*/ 13 h 17"/>
                <a:gd name="T38" fmla="*/ 100 w 151"/>
                <a:gd name="T39" fmla="*/ 13 h 17"/>
                <a:gd name="T40" fmla="*/ 92 w 151"/>
                <a:gd name="T41" fmla="*/ 13 h 17"/>
                <a:gd name="T42" fmla="*/ 79 w 151"/>
                <a:gd name="T43" fmla="*/ 13 h 17"/>
                <a:gd name="T44" fmla="*/ 67 w 151"/>
                <a:gd name="T45" fmla="*/ 13 h 17"/>
                <a:gd name="T46" fmla="*/ 54 w 151"/>
                <a:gd name="T47" fmla="*/ 17 h 17"/>
                <a:gd name="T48" fmla="*/ 42 w 151"/>
                <a:gd name="T49" fmla="*/ 17 h 17"/>
                <a:gd name="T50" fmla="*/ 29 w 151"/>
                <a:gd name="T51" fmla="*/ 17 h 17"/>
                <a:gd name="T52" fmla="*/ 21 w 151"/>
                <a:gd name="T53" fmla="*/ 17 h 17"/>
                <a:gd name="T54" fmla="*/ 13 w 151"/>
                <a:gd name="T55" fmla="*/ 17 h 17"/>
                <a:gd name="T56" fmla="*/ 8 w 151"/>
                <a:gd name="T57" fmla="*/ 17 h 17"/>
                <a:gd name="T58" fmla="*/ 0 w 151"/>
                <a:gd name="T59" fmla="*/ 17 h 17"/>
                <a:gd name="T60" fmla="*/ 0 w 151"/>
                <a:gd name="T61" fmla="*/ 17 h 17"/>
                <a:gd name="T62" fmla="*/ 0 w 151"/>
                <a:gd name="T63" fmla="*/ 13 h 17"/>
                <a:gd name="T64" fmla="*/ 8 w 151"/>
                <a:gd name="T65" fmla="*/ 13 h 17"/>
                <a:gd name="T66" fmla="*/ 21 w 151"/>
                <a:gd name="T67" fmla="*/ 8 h 17"/>
                <a:gd name="T68" fmla="*/ 33 w 151"/>
                <a:gd name="T69" fmla="*/ 8 h 17"/>
                <a:gd name="T70" fmla="*/ 54 w 151"/>
                <a:gd name="T71" fmla="*/ 4 h 17"/>
                <a:gd name="T72" fmla="*/ 54 w 151"/>
                <a:gd name="T7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" h="17">
                  <a:moveTo>
                    <a:pt x="54" y="4"/>
                  </a:moveTo>
                  <a:lnTo>
                    <a:pt x="71" y="4"/>
                  </a:lnTo>
                  <a:lnTo>
                    <a:pt x="92" y="0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1" y="4"/>
                  </a:lnTo>
                  <a:lnTo>
                    <a:pt x="151" y="4"/>
                  </a:lnTo>
                  <a:lnTo>
                    <a:pt x="151" y="8"/>
                  </a:lnTo>
                  <a:lnTo>
                    <a:pt x="146" y="8"/>
                  </a:lnTo>
                  <a:lnTo>
                    <a:pt x="142" y="8"/>
                  </a:lnTo>
                  <a:lnTo>
                    <a:pt x="134" y="8"/>
                  </a:lnTo>
                  <a:lnTo>
                    <a:pt x="130" y="8"/>
                  </a:lnTo>
                  <a:lnTo>
                    <a:pt x="125" y="8"/>
                  </a:lnTo>
                  <a:lnTo>
                    <a:pt x="117" y="8"/>
                  </a:lnTo>
                  <a:lnTo>
                    <a:pt x="109" y="13"/>
                  </a:lnTo>
                  <a:lnTo>
                    <a:pt x="100" y="13"/>
                  </a:lnTo>
                  <a:lnTo>
                    <a:pt x="92" y="13"/>
                  </a:lnTo>
                  <a:lnTo>
                    <a:pt x="79" y="13"/>
                  </a:lnTo>
                  <a:lnTo>
                    <a:pt x="67" y="13"/>
                  </a:lnTo>
                  <a:lnTo>
                    <a:pt x="54" y="17"/>
                  </a:lnTo>
                  <a:lnTo>
                    <a:pt x="42" y="17"/>
                  </a:lnTo>
                  <a:lnTo>
                    <a:pt x="29" y="17"/>
                  </a:lnTo>
                  <a:lnTo>
                    <a:pt x="21" y="17"/>
                  </a:lnTo>
                  <a:lnTo>
                    <a:pt x="13" y="17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21" y="8"/>
                  </a:lnTo>
                  <a:lnTo>
                    <a:pt x="33" y="8"/>
                  </a:lnTo>
                  <a:lnTo>
                    <a:pt x="54" y="4"/>
                  </a:lnTo>
                  <a:lnTo>
                    <a:pt x="5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9">
              <a:extLst>
                <a:ext uri="{FF2B5EF4-FFF2-40B4-BE49-F238E27FC236}">
                  <a16:creationId xmlns:a16="http://schemas.microsoft.com/office/drawing/2014/main" id="{652BD273-90F7-4CBB-B753-479509CB0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593" y="5477534"/>
              <a:ext cx="346092" cy="1328993"/>
            </a:xfrm>
            <a:custGeom>
              <a:avLst/>
              <a:gdLst>
                <a:gd name="T0" fmla="*/ 4 w 50"/>
                <a:gd name="T1" fmla="*/ 25 h 192"/>
                <a:gd name="T2" fmla="*/ 4 w 50"/>
                <a:gd name="T3" fmla="*/ 21 h 192"/>
                <a:gd name="T4" fmla="*/ 0 w 50"/>
                <a:gd name="T5" fmla="*/ 13 h 192"/>
                <a:gd name="T6" fmla="*/ 4 w 50"/>
                <a:gd name="T7" fmla="*/ 8 h 192"/>
                <a:gd name="T8" fmla="*/ 4 w 50"/>
                <a:gd name="T9" fmla="*/ 4 h 192"/>
                <a:gd name="T10" fmla="*/ 8 w 50"/>
                <a:gd name="T11" fmla="*/ 0 h 192"/>
                <a:gd name="T12" fmla="*/ 17 w 50"/>
                <a:gd name="T13" fmla="*/ 4 h 192"/>
                <a:gd name="T14" fmla="*/ 29 w 50"/>
                <a:gd name="T15" fmla="*/ 8 h 192"/>
                <a:gd name="T16" fmla="*/ 46 w 50"/>
                <a:gd name="T17" fmla="*/ 13 h 192"/>
                <a:gd name="T18" fmla="*/ 46 w 50"/>
                <a:gd name="T19" fmla="*/ 17 h 192"/>
                <a:gd name="T20" fmla="*/ 46 w 50"/>
                <a:gd name="T21" fmla="*/ 21 h 192"/>
                <a:gd name="T22" fmla="*/ 46 w 50"/>
                <a:gd name="T23" fmla="*/ 29 h 192"/>
                <a:gd name="T24" fmla="*/ 46 w 50"/>
                <a:gd name="T25" fmla="*/ 33 h 192"/>
                <a:gd name="T26" fmla="*/ 46 w 50"/>
                <a:gd name="T27" fmla="*/ 42 h 192"/>
                <a:gd name="T28" fmla="*/ 46 w 50"/>
                <a:gd name="T29" fmla="*/ 54 h 192"/>
                <a:gd name="T30" fmla="*/ 46 w 50"/>
                <a:gd name="T31" fmla="*/ 67 h 192"/>
                <a:gd name="T32" fmla="*/ 50 w 50"/>
                <a:gd name="T33" fmla="*/ 79 h 192"/>
                <a:gd name="T34" fmla="*/ 50 w 50"/>
                <a:gd name="T35" fmla="*/ 104 h 192"/>
                <a:gd name="T36" fmla="*/ 50 w 50"/>
                <a:gd name="T37" fmla="*/ 125 h 192"/>
                <a:gd name="T38" fmla="*/ 50 w 50"/>
                <a:gd name="T39" fmla="*/ 146 h 192"/>
                <a:gd name="T40" fmla="*/ 50 w 50"/>
                <a:gd name="T41" fmla="*/ 159 h 192"/>
                <a:gd name="T42" fmla="*/ 50 w 50"/>
                <a:gd name="T43" fmla="*/ 171 h 192"/>
                <a:gd name="T44" fmla="*/ 50 w 50"/>
                <a:gd name="T45" fmla="*/ 180 h 192"/>
                <a:gd name="T46" fmla="*/ 50 w 50"/>
                <a:gd name="T47" fmla="*/ 188 h 192"/>
                <a:gd name="T48" fmla="*/ 50 w 50"/>
                <a:gd name="T49" fmla="*/ 188 h 192"/>
                <a:gd name="T50" fmla="*/ 46 w 50"/>
                <a:gd name="T51" fmla="*/ 192 h 192"/>
                <a:gd name="T52" fmla="*/ 42 w 50"/>
                <a:gd name="T53" fmla="*/ 192 h 192"/>
                <a:gd name="T54" fmla="*/ 38 w 50"/>
                <a:gd name="T55" fmla="*/ 192 h 192"/>
                <a:gd name="T56" fmla="*/ 33 w 50"/>
                <a:gd name="T57" fmla="*/ 184 h 192"/>
                <a:gd name="T58" fmla="*/ 29 w 50"/>
                <a:gd name="T59" fmla="*/ 184 h 192"/>
                <a:gd name="T60" fmla="*/ 29 w 50"/>
                <a:gd name="T61" fmla="*/ 175 h 192"/>
                <a:gd name="T62" fmla="*/ 29 w 50"/>
                <a:gd name="T63" fmla="*/ 171 h 192"/>
                <a:gd name="T64" fmla="*/ 25 w 50"/>
                <a:gd name="T65" fmla="*/ 163 h 192"/>
                <a:gd name="T66" fmla="*/ 25 w 50"/>
                <a:gd name="T67" fmla="*/ 150 h 192"/>
                <a:gd name="T68" fmla="*/ 21 w 50"/>
                <a:gd name="T69" fmla="*/ 138 h 192"/>
                <a:gd name="T70" fmla="*/ 21 w 50"/>
                <a:gd name="T71" fmla="*/ 125 h 192"/>
                <a:gd name="T72" fmla="*/ 21 w 50"/>
                <a:gd name="T73" fmla="*/ 109 h 192"/>
                <a:gd name="T74" fmla="*/ 17 w 50"/>
                <a:gd name="T75" fmla="*/ 92 h 192"/>
                <a:gd name="T76" fmla="*/ 17 w 50"/>
                <a:gd name="T77" fmla="*/ 79 h 192"/>
                <a:gd name="T78" fmla="*/ 13 w 50"/>
                <a:gd name="T79" fmla="*/ 63 h 192"/>
                <a:gd name="T80" fmla="*/ 13 w 50"/>
                <a:gd name="T81" fmla="*/ 54 h 192"/>
                <a:gd name="T82" fmla="*/ 13 w 50"/>
                <a:gd name="T83" fmla="*/ 46 h 192"/>
                <a:gd name="T84" fmla="*/ 8 w 50"/>
                <a:gd name="T85" fmla="*/ 38 h 192"/>
                <a:gd name="T86" fmla="*/ 8 w 50"/>
                <a:gd name="T87" fmla="*/ 29 h 192"/>
                <a:gd name="T88" fmla="*/ 4 w 50"/>
                <a:gd name="T89" fmla="*/ 25 h 192"/>
                <a:gd name="T90" fmla="*/ 4 w 50"/>
                <a:gd name="T91" fmla="*/ 2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" h="192">
                  <a:moveTo>
                    <a:pt x="4" y="25"/>
                  </a:moveTo>
                  <a:lnTo>
                    <a:pt x="4" y="21"/>
                  </a:lnTo>
                  <a:lnTo>
                    <a:pt x="0" y="13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9" y="8"/>
                  </a:lnTo>
                  <a:lnTo>
                    <a:pt x="46" y="13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6" y="42"/>
                  </a:lnTo>
                  <a:lnTo>
                    <a:pt x="46" y="54"/>
                  </a:lnTo>
                  <a:lnTo>
                    <a:pt x="46" y="67"/>
                  </a:lnTo>
                  <a:lnTo>
                    <a:pt x="50" y="79"/>
                  </a:lnTo>
                  <a:lnTo>
                    <a:pt x="50" y="104"/>
                  </a:lnTo>
                  <a:lnTo>
                    <a:pt x="50" y="125"/>
                  </a:lnTo>
                  <a:lnTo>
                    <a:pt x="50" y="146"/>
                  </a:lnTo>
                  <a:lnTo>
                    <a:pt x="50" y="159"/>
                  </a:lnTo>
                  <a:lnTo>
                    <a:pt x="50" y="171"/>
                  </a:lnTo>
                  <a:lnTo>
                    <a:pt x="50" y="180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46" y="192"/>
                  </a:lnTo>
                  <a:lnTo>
                    <a:pt x="42" y="192"/>
                  </a:lnTo>
                  <a:lnTo>
                    <a:pt x="38" y="192"/>
                  </a:lnTo>
                  <a:lnTo>
                    <a:pt x="33" y="184"/>
                  </a:lnTo>
                  <a:lnTo>
                    <a:pt x="29" y="184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25" y="163"/>
                  </a:lnTo>
                  <a:lnTo>
                    <a:pt x="25" y="150"/>
                  </a:lnTo>
                  <a:lnTo>
                    <a:pt x="21" y="138"/>
                  </a:lnTo>
                  <a:lnTo>
                    <a:pt x="21" y="125"/>
                  </a:lnTo>
                  <a:lnTo>
                    <a:pt x="21" y="109"/>
                  </a:lnTo>
                  <a:lnTo>
                    <a:pt x="17" y="92"/>
                  </a:lnTo>
                  <a:lnTo>
                    <a:pt x="17" y="79"/>
                  </a:lnTo>
                  <a:lnTo>
                    <a:pt x="13" y="63"/>
                  </a:lnTo>
                  <a:lnTo>
                    <a:pt x="13" y="54"/>
                  </a:lnTo>
                  <a:lnTo>
                    <a:pt x="13" y="46"/>
                  </a:lnTo>
                  <a:lnTo>
                    <a:pt x="8" y="38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0">
              <a:extLst>
                <a:ext uri="{FF2B5EF4-FFF2-40B4-BE49-F238E27FC236}">
                  <a16:creationId xmlns:a16="http://schemas.microsoft.com/office/drawing/2014/main" id="{5BC95451-6CA7-41F7-AB3E-85BD8186F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329" y="5422159"/>
              <a:ext cx="1301306" cy="1065963"/>
            </a:xfrm>
            <a:custGeom>
              <a:avLst/>
              <a:gdLst>
                <a:gd name="T0" fmla="*/ 134 w 188"/>
                <a:gd name="T1" fmla="*/ 154 h 154"/>
                <a:gd name="T2" fmla="*/ 142 w 188"/>
                <a:gd name="T3" fmla="*/ 121 h 154"/>
                <a:gd name="T4" fmla="*/ 147 w 188"/>
                <a:gd name="T5" fmla="*/ 79 h 154"/>
                <a:gd name="T6" fmla="*/ 151 w 188"/>
                <a:gd name="T7" fmla="*/ 58 h 154"/>
                <a:gd name="T8" fmla="*/ 151 w 188"/>
                <a:gd name="T9" fmla="*/ 41 h 154"/>
                <a:gd name="T10" fmla="*/ 151 w 188"/>
                <a:gd name="T11" fmla="*/ 29 h 154"/>
                <a:gd name="T12" fmla="*/ 151 w 188"/>
                <a:gd name="T13" fmla="*/ 25 h 154"/>
                <a:gd name="T14" fmla="*/ 142 w 188"/>
                <a:gd name="T15" fmla="*/ 21 h 154"/>
                <a:gd name="T16" fmla="*/ 134 w 188"/>
                <a:gd name="T17" fmla="*/ 21 h 154"/>
                <a:gd name="T18" fmla="*/ 117 w 188"/>
                <a:gd name="T19" fmla="*/ 21 h 154"/>
                <a:gd name="T20" fmla="*/ 101 w 188"/>
                <a:gd name="T21" fmla="*/ 21 h 154"/>
                <a:gd name="T22" fmla="*/ 80 w 188"/>
                <a:gd name="T23" fmla="*/ 25 h 154"/>
                <a:gd name="T24" fmla="*/ 55 w 188"/>
                <a:gd name="T25" fmla="*/ 29 h 154"/>
                <a:gd name="T26" fmla="*/ 25 w 188"/>
                <a:gd name="T27" fmla="*/ 29 h 154"/>
                <a:gd name="T28" fmla="*/ 0 w 188"/>
                <a:gd name="T29" fmla="*/ 33 h 154"/>
                <a:gd name="T30" fmla="*/ 34 w 188"/>
                <a:gd name="T31" fmla="*/ 25 h 154"/>
                <a:gd name="T32" fmla="*/ 71 w 188"/>
                <a:gd name="T33" fmla="*/ 21 h 154"/>
                <a:gd name="T34" fmla="*/ 101 w 188"/>
                <a:gd name="T35" fmla="*/ 12 h 154"/>
                <a:gd name="T36" fmla="*/ 122 w 188"/>
                <a:gd name="T37" fmla="*/ 12 h 154"/>
                <a:gd name="T38" fmla="*/ 138 w 188"/>
                <a:gd name="T39" fmla="*/ 8 h 154"/>
                <a:gd name="T40" fmla="*/ 147 w 188"/>
                <a:gd name="T41" fmla="*/ 4 h 154"/>
                <a:gd name="T42" fmla="*/ 151 w 188"/>
                <a:gd name="T43" fmla="*/ 0 h 154"/>
                <a:gd name="T44" fmla="*/ 159 w 188"/>
                <a:gd name="T45" fmla="*/ 4 h 154"/>
                <a:gd name="T46" fmla="*/ 172 w 188"/>
                <a:gd name="T47" fmla="*/ 12 h 154"/>
                <a:gd name="T48" fmla="*/ 184 w 188"/>
                <a:gd name="T49" fmla="*/ 21 h 154"/>
                <a:gd name="T50" fmla="*/ 188 w 188"/>
                <a:gd name="T51" fmla="*/ 25 h 154"/>
                <a:gd name="T52" fmla="*/ 188 w 188"/>
                <a:gd name="T53" fmla="*/ 29 h 154"/>
                <a:gd name="T54" fmla="*/ 180 w 188"/>
                <a:gd name="T55" fmla="*/ 29 h 154"/>
                <a:gd name="T56" fmla="*/ 176 w 188"/>
                <a:gd name="T57" fmla="*/ 41 h 154"/>
                <a:gd name="T58" fmla="*/ 168 w 188"/>
                <a:gd name="T59" fmla="*/ 62 h 154"/>
                <a:gd name="T60" fmla="*/ 159 w 188"/>
                <a:gd name="T61" fmla="*/ 100 h 154"/>
                <a:gd name="T62" fmla="*/ 147 w 188"/>
                <a:gd name="T63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54">
                  <a:moveTo>
                    <a:pt x="147" y="154"/>
                  </a:moveTo>
                  <a:lnTo>
                    <a:pt x="134" y="154"/>
                  </a:lnTo>
                  <a:lnTo>
                    <a:pt x="138" y="138"/>
                  </a:lnTo>
                  <a:lnTo>
                    <a:pt x="142" y="121"/>
                  </a:lnTo>
                  <a:lnTo>
                    <a:pt x="147" y="100"/>
                  </a:lnTo>
                  <a:lnTo>
                    <a:pt x="147" y="79"/>
                  </a:lnTo>
                  <a:lnTo>
                    <a:pt x="151" y="66"/>
                  </a:lnTo>
                  <a:lnTo>
                    <a:pt x="151" y="58"/>
                  </a:lnTo>
                  <a:lnTo>
                    <a:pt x="151" y="50"/>
                  </a:lnTo>
                  <a:lnTo>
                    <a:pt x="151" y="41"/>
                  </a:lnTo>
                  <a:lnTo>
                    <a:pt x="151" y="33"/>
                  </a:lnTo>
                  <a:lnTo>
                    <a:pt x="151" y="29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47" y="21"/>
                  </a:lnTo>
                  <a:lnTo>
                    <a:pt x="142" y="21"/>
                  </a:lnTo>
                  <a:lnTo>
                    <a:pt x="138" y="21"/>
                  </a:lnTo>
                  <a:lnTo>
                    <a:pt x="134" y="21"/>
                  </a:lnTo>
                  <a:lnTo>
                    <a:pt x="122" y="21"/>
                  </a:lnTo>
                  <a:lnTo>
                    <a:pt x="117" y="21"/>
                  </a:lnTo>
                  <a:lnTo>
                    <a:pt x="109" y="21"/>
                  </a:lnTo>
                  <a:lnTo>
                    <a:pt x="101" y="21"/>
                  </a:lnTo>
                  <a:lnTo>
                    <a:pt x="92" y="25"/>
                  </a:lnTo>
                  <a:lnTo>
                    <a:pt x="80" y="25"/>
                  </a:lnTo>
                  <a:lnTo>
                    <a:pt x="67" y="25"/>
                  </a:lnTo>
                  <a:lnTo>
                    <a:pt x="55" y="29"/>
                  </a:lnTo>
                  <a:lnTo>
                    <a:pt x="46" y="29"/>
                  </a:lnTo>
                  <a:lnTo>
                    <a:pt x="25" y="29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34" y="25"/>
                  </a:lnTo>
                  <a:lnTo>
                    <a:pt x="50" y="21"/>
                  </a:lnTo>
                  <a:lnTo>
                    <a:pt x="71" y="21"/>
                  </a:lnTo>
                  <a:lnTo>
                    <a:pt x="84" y="16"/>
                  </a:lnTo>
                  <a:lnTo>
                    <a:pt x="101" y="12"/>
                  </a:lnTo>
                  <a:lnTo>
                    <a:pt x="113" y="12"/>
                  </a:lnTo>
                  <a:lnTo>
                    <a:pt x="122" y="12"/>
                  </a:lnTo>
                  <a:lnTo>
                    <a:pt x="130" y="8"/>
                  </a:lnTo>
                  <a:lnTo>
                    <a:pt x="138" y="8"/>
                  </a:lnTo>
                  <a:lnTo>
                    <a:pt x="142" y="8"/>
                  </a:lnTo>
                  <a:lnTo>
                    <a:pt x="147" y="4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59" y="4"/>
                  </a:lnTo>
                  <a:lnTo>
                    <a:pt x="163" y="8"/>
                  </a:lnTo>
                  <a:lnTo>
                    <a:pt x="172" y="12"/>
                  </a:lnTo>
                  <a:lnTo>
                    <a:pt x="180" y="16"/>
                  </a:lnTo>
                  <a:lnTo>
                    <a:pt x="184" y="21"/>
                  </a:lnTo>
                  <a:lnTo>
                    <a:pt x="188" y="21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8" y="29"/>
                  </a:lnTo>
                  <a:lnTo>
                    <a:pt x="184" y="29"/>
                  </a:lnTo>
                  <a:lnTo>
                    <a:pt x="180" y="29"/>
                  </a:lnTo>
                  <a:lnTo>
                    <a:pt x="180" y="33"/>
                  </a:lnTo>
                  <a:lnTo>
                    <a:pt x="176" y="41"/>
                  </a:lnTo>
                  <a:lnTo>
                    <a:pt x="172" y="50"/>
                  </a:lnTo>
                  <a:lnTo>
                    <a:pt x="168" y="62"/>
                  </a:lnTo>
                  <a:lnTo>
                    <a:pt x="163" y="79"/>
                  </a:lnTo>
                  <a:lnTo>
                    <a:pt x="159" y="100"/>
                  </a:lnTo>
                  <a:lnTo>
                    <a:pt x="155" y="125"/>
                  </a:lnTo>
                  <a:lnTo>
                    <a:pt x="147" y="154"/>
                  </a:lnTo>
                  <a:lnTo>
                    <a:pt x="147" y="1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397262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B69F275-D8A6-45AF-AC35-DDBEEB60699A}"/>
              </a:ext>
            </a:extLst>
          </p:cNvPr>
          <p:cNvGrpSpPr/>
          <p:nvPr/>
        </p:nvGrpSpPr>
        <p:grpSpPr>
          <a:xfrm>
            <a:off x="5063307" y="2359577"/>
            <a:ext cx="2318814" cy="2138846"/>
            <a:chOff x="4517207" y="7789429"/>
            <a:chExt cx="2318814" cy="2138846"/>
          </a:xfrm>
        </p:grpSpPr>
        <p:sp>
          <p:nvSpPr>
            <p:cNvPr id="3" name="Freeform 61">
              <a:extLst>
                <a:ext uri="{FF2B5EF4-FFF2-40B4-BE49-F238E27FC236}">
                  <a16:creationId xmlns:a16="http://schemas.microsoft.com/office/drawing/2014/main" id="{4CB6360D-1594-48D5-8FAE-5E62E7F83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876" y="8024771"/>
              <a:ext cx="380703" cy="636809"/>
            </a:xfrm>
            <a:custGeom>
              <a:avLst/>
              <a:gdLst>
                <a:gd name="T0" fmla="*/ 4 w 55"/>
                <a:gd name="T1" fmla="*/ 21 h 92"/>
                <a:gd name="T2" fmla="*/ 0 w 55"/>
                <a:gd name="T3" fmla="*/ 16 h 92"/>
                <a:gd name="T4" fmla="*/ 0 w 55"/>
                <a:gd name="T5" fmla="*/ 12 h 92"/>
                <a:gd name="T6" fmla="*/ 0 w 55"/>
                <a:gd name="T7" fmla="*/ 8 h 92"/>
                <a:gd name="T8" fmla="*/ 4 w 55"/>
                <a:gd name="T9" fmla="*/ 4 h 92"/>
                <a:gd name="T10" fmla="*/ 9 w 55"/>
                <a:gd name="T11" fmla="*/ 0 h 92"/>
                <a:gd name="T12" fmla="*/ 13 w 55"/>
                <a:gd name="T13" fmla="*/ 0 h 92"/>
                <a:gd name="T14" fmla="*/ 17 w 55"/>
                <a:gd name="T15" fmla="*/ 0 h 92"/>
                <a:gd name="T16" fmla="*/ 21 w 55"/>
                <a:gd name="T17" fmla="*/ 0 h 92"/>
                <a:gd name="T18" fmla="*/ 29 w 55"/>
                <a:gd name="T19" fmla="*/ 4 h 92"/>
                <a:gd name="T20" fmla="*/ 34 w 55"/>
                <a:gd name="T21" fmla="*/ 8 h 92"/>
                <a:gd name="T22" fmla="*/ 38 w 55"/>
                <a:gd name="T23" fmla="*/ 8 h 92"/>
                <a:gd name="T24" fmla="*/ 38 w 55"/>
                <a:gd name="T25" fmla="*/ 12 h 92"/>
                <a:gd name="T26" fmla="*/ 38 w 55"/>
                <a:gd name="T27" fmla="*/ 16 h 92"/>
                <a:gd name="T28" fmla="*/ 42 w 55"/>
                <a:gd name="T29" fmla="*/ 21 h 92"/>
                <a:gd name="T30" fmla="*/ 42 w 55"/>
                <a:gd name="T31" fmla="*/ 29 h 92"/>
                <a:gd name="T32" fmla="*/ 46 w 55"/>
                <a:gd name="T33" fmla="*/ 37 h 92"/>
                <a:gd name="T34" fmla="*/ 46 w 55"/>
                <a:gd name="T35" fmla="*/ 50 h 92"/>
                <a:gd name="T36" fmla="*/ 50 w 55"/>
                <a:gd name="T37" fmla="*/ 62 h 92"/>
                <a:gd name="T38" fmla="*/ 55 w 55"/>
                <a:gd name="T39" fmla="*/ 75 h 92"/>
                <a:gd name="T40" fmla="*/ 55 w 55"/>
                <a:gd name="T41" fmla="*/ 83 h 92"/>
                <a:gd name="T42" fmla="*/ 50 w 55"/>
                <a:gd name="T43" fmla="*/ 92 h 92"/>
                <a:gd name="T44" fmla="*/ 46 w 55"/>
                <a:gd name="T45" fmla="*/ 92 h 92"/>
                <a:gd name="T46" fmla="*/ 42 w 55"/>
                <a:gd name="T47" fmla="*/ 92 h 92"/>
                <a:gd name="T48" fmla="*/ 38 w 55"/>
                <a:gd name="T49" fmla="*/ 87 h 92"/>
                <a:gd name="T50" fmla="*/ 34 w 55"/>
                <a:gd name="T51" fmla="*/ 79 h 92"/>
                <a:gd name="T52" fmla="*/ 29 w 55"/>
                <a:gd name="T53" fmla="*/ 67 h 92"/>
                <a:gd name="T54" fmla="*/ 25 w 55"/>
                <a:gd name="T55" fmla="*/ 54 h 92"/>
                <a:gd name="T56" fmla="*/ 21 w 55"/>
                <a:gd name="T57" fmla="*/ 46 h 92"/>
                <a:gd name="T58" fmla="*/ 17 w 55"/>
                <a:gd name="T59" fmla="*/ 37 h 92"/>
                <a:gd name="T60" fmla="*/ 17 w 55"/>
                <a:gd name="T61" fmla="*/ 33 h 92"/>
                <a:gd name="T62" fmla="*/ 9 w 55"/>
                <a:gd name="T63" fmla="*/ 25 h 92"/>
                <a:gd name="T64" fmla="*/ 4 w 55"/>
                <a:gd name="T65" fmla="*/ 21 h 92"/>
                <a:gd name="T66" fmla="*/ 4 w 55"/>
                <a:gd name="T67" fmla="*/ 2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92">
                  <a:moveTo>
                    <a:pt x="4" y="21"/>
                  </a:move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4" y="8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42" y="21"/>
                  </a:lnTo>
                  <a:lnTo>
                    <a:pt x="42" y="29"/>
                  </a:lnTo>
                  <a:lnTo>
                    <a:pt x="46" y="37"/>
                  </a:lnTo>
                  <a:lnTo>
                    <a:pt x="46" y="50"/>
                  </a:lnTo>
                  <a:lnTo>
                    <a:pt x="50" y="62"/>
                  </a:lnTo>
                  <a:lnTo>
                    <a:pt x="55" y="75"/>
                  </a:lnTo>
                  <a:lnTo>
                    <a:pt x="55" y="83"/>
                  </a:lnTo>
                  <a:lnTo>
                    <a:pt x="50" y="92"/>
                  </a:lnTo>
                  <a:lnTo>
                    <a:pt x="46" y="92"/>
                  </a:lnTo>
                  <a:lnTo>
                    <a:pt x="42" y="92"/>
                  </a:lnTo>
                  <a:lnTo>
                    <a:pt x="38" y="87"/>
                  </a:lnTo>
                  <a:lnTo>
                    <a:pt x="34" y="79"/>
                  </a:lnTo>
                  <a:lnTo>
                    <a:pt x="29" y="67"/>
                  </a:lnTo>
                  <a:lnTo>
                    <a:pt x="25" y="54"/>
                  </a:lnTo>
                  <a:lnTo>
                    <a:pt x="21" y="46"/>
                  </a:lnTo>
                  <a:lnTo>
                    <a:pt x="17" y="37"/>
                  </a:lnTo>
                  <a:lnTo>
                    <a:pt x="17" y="33"/>
                  </a:lnTo>
                  <a:lnTo>
                    <a:pt x="9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2">
              <a:extLst>
                <a:ext uri="{FF2B5EF4-FFF2-40B4-BE49-F238E27FC236}">
                  <a16:creationId xmlns:a16="http://schemas.microsoft.com/office/drawing/2014/main" id="{41380016-9923-409E-8171-91661B193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237" y="7962472"/>
              <a:ext cx="664497" cy="408391"/>
            </a:xfrm>
            <a:custGeom>
              <a:avLst/>
              <a:gdLst>
                <a:gd name="T0" fmla="*/ 63 w 96"/>
                <a:gd name="T1" fmla="*/ 4 h 59"/>
                <a:gd name="T2" fmla="*/ 67 w 96"/>
                <a:gd name="T3" fmla="*/ 0 h 59"/>
                <a:gd name="T4" fmla="*/ 75 w 96"/>
                <a:gd name="T5" fmla="*/ 0 h 59"/>
                <a:gd name="T6" fmla="*/ 80 w 96"/>
                <a:gd name="T7" fmla="*/ 0 h 59"/>
                <a:gd name="T8" fmla="*/ 88 w 96"/>
                <a:gd name="T9" fmla="*/ 4 h 59"/>
                <a:gd name="T10" fmla="*/ 92 w 96"/>
                <a:gd name="T11" fmla="*/ 9 h 59"/>
                <a:gd name="T12" fmla="*/ 92 w 96"/>
                <a:gd name="T13" fmla="*/ 9 h 59"/>
                <a:gd name="T14" fmla="*/ 96 w 96"/>
                <a:gd name="T15" fmla="*/ 13 h 59"/>
                <a:gd name="T16" fmla="*/ 96 w 96"/>
                <a:gd name="T17" fmla="*/ 13 h 59"/>
                <a:gd name="T18" fmla="*/ 96 w 96"/>
                <a:gd name="T19" fmla="*/ 13 h 59"/>
                <a:gd name="T20" fmla="*/ 92 w 96"/>
                <a:gd name="T21" fmla="*/ 17 h 59"/>
                <a:gd name="T22" fmla="*/ 92 w 96"/>
                <a:gd name="T23" fmla="*/ 17 h 59"/>
                <a:gd name="T24" fmla="*/ 88 w 96"/>
                <a:gd name="T25" fmla="*/ 17 h 59"/>
                <a:gd name="T26" fmla="*/ 84 w 96"/>
                <a:gd name="T27" fmla="*/ 25 h 59"/>
                <a:gd name="T28" fmla="*/ 80 w 96"/>
                <a:gd name="T29" fmla="*/ 34 h 59"/>
                <a:gd name="T30" fmla="*/ 80 w 96"/>
                <a:gd name="T31" fmla="*/ 46 h 59"/>
                <a:gd name="T32" fmla="*/ 80 w 96"/>
                <a:gd name="T33" fmla="*/ 59 h 59"/>
                <a:gd name="T34" fmla="*/ 67 w 96"/>
                <a:gd name="T35" fmla="*/ 59 h 59"/>
                <a:gd name="T36" fmla="*/ 67 w 96"/>
                <a:gd name="T37" fmla="*/ 50 h 59"/>
                <a:gd name="T38" fmla="*/ 67 w 96"/>
                <a:gd name="T39" fmla="*/ 42 h 59"/>
                <a:gd name="T40" fmla="*/ 67 w 96"/>
                <a:gd name="T41" fmla="*/ 34 h 59"/>
                <a:gd name="T42" fmla="*/ 67 w 96"/>
                <a:gd name="T43" fmla="*/ 30 h 59"/>
                <a:gd name="T44" fmla="*/ 67 w 96"/>
                <a:gd name="T45" fmla="*/ 25 h 59"/>
                <a:gd name="T46" fmla="*/ 67 w 96"/>
                <a:gd name="T47" fmla="*/ 21 h 59"/>
                <a:gd name="T48" fmla="*/ 67 w 96"/>
                <a:gd name="T49" fmla="*/ 17 h 59"/>
                <a:gd name="T50" fmla="*/ 67 w 96"/>
                <a:gd name="T51" fmla="*/ 17 h 59"/>
                <a:gd name="T52" fmla="*/ 63 w 96"/>
                <a:gd name="T53" fmla="*/ 17 h 59"/>
                <a:gd name="T54" fmla="*/ 59 w 96"/>
                <a:gd name="T55" fmla="*/ 13 h 59"/>
                <a:gd name="T56" fmla="*/ 54 w 96"/>
                <a:gd name="T57" fmla="*/ 13 h 59"/>
                <a:gd name="T58" fmla="*/ 50 w 96"/>
                <a:gd name="T59" fmla="*/ 17 h 59"/>
                <a:gd name="T60" fmla="*/ 46 w 96"/>
                <a:gd name="T61" fmla="*/ 17 h 59"/>
                <a:gd name="T62" fmla="*/ 34 w 96"/>
                <a:gd name="T63" fmla="*/ 17 h 59"/>
                <a:gd name="T64" fmla="*/ 17 w 96"/>
                <a:gd name="T65" fmla="*/ 21 h 59"/>
                <a:gd name="T66" fmla="*/ 0 w 96"/>
                <a:gd name="T67" fmla="*/ 21 h 59"/>
                <a:gd name="T68" fmla="*/ 0 w 96"/>
                <a:gd name="T69" fmla="*/ 21 h 59"/>
                <a:gd name="T70" fmla="*/ 4 w 96"/>
                <a:gd name="T71" fmla="*/ 21 h 59"/>
                <a:gd name="T72" fmla="*/ 8 w 96"/>
                <a:gd name="T73" fmla="*/ 21 h 59"/>
                <a:gd name="T74" fmla="*/ 13 w 96"/>
                <a:gd name="T75" fmla="*/ 21 h 59"/>
                <a:gd name="T76" fmla="*/ 17 w 96"/>
                <a:gd name="T77" fmla="*/ 17 h 59"/>
                <a:gd name="T78" fmla="*/ 29 w 96"/>
                <a:gd name="T79" fmla="*/ 17 h 59"/>
                <a:gd name="T80" fmla="*/ 46 w 96"/>
                <a:gd name="T81" fmla="*/ 13 h 59"/>
                <a:gd name="T82" fmla="*/ 54 w 96"/>
                <a:gd name="T83" fmla="*/ 9 h 59"/>
                <a:gd name="T84" fmla="*/ 59 w 96"/>
                <a:gd name="T85" fmla="*/ 9 h 59"/>
                <a:gd name="T86" fmla="*/ 63 w 96"/>
                <a:gd name="T87" fmla="*/ 4 h 59"/>
                <a:gd name="T88" fmla="*/ 63 w 96"/>
                <a:gd name="T89" fmla="*/ 4 h 59"/>
                <a:gd name="T90" fmla="*/ 63 w 96"/>
                <a:gd name="T91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59">
                  <a:moveTo>
                    <a:pt x="63" y="4"/>
                  </a:moveTo>
                  <a:lnTo>
                    <a:pt x="67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8" y="4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88" y="17"/>
                  </a:lnTo>
                  <a:lnTo>
                    <a:pt x="84" y="25"/>
                  </a:lnTo>
                  <a:lnTo>
                    <a:pt x="80" y="34"/>
                  </a:lnTo>
                  <a:lnTo>
                    <a:pt x="80" y="46"/>
                  </a:lnTo>
                  <a:lnTo>
                    <a:pt x="80" y="59"/>
                  </a:lnTo>
                  <a:lnTo>
                    <a:pt x="67" y="59"/>
                  </a:lnTo>
                  <a:lnTo>
                    <a:pt x="67" y="50"/>
                  </a:lnTo>
                  <a:lnTo>
                    <a:pt x="67" y="42"/>
                  </a:lnTo>
                  <a:lnTo>
                    <a:pt x="67" y="34"/>
                  </a:lnTo>
                  <a:lnTo>
                    <a:pt x="67" y="30"/>
                  </a:lnTo>
                  <a:lnTo>
                    <a:pt x="67" y="25"/>
                  </a:lnTo>
                  <a:lnTo>
                    <a:pt x="67" y="21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3" y="17"/>
                  </a:lnTo>
                  <a:lnTo>
                    <a:pt x="59" y="13"/>
                  </a:lnTo>
                  <a:lnTo>
                    <a:pt x="54" y="13"/>
                  </a:lnTo>
                  <a:lnTo>
                    <a:pt x="50" y="17"/>
                  </a:lnTo>
                  <a:lnTo>
                    <a:pt x="46" y="17"/>
                  </a:lnTo>
                  <a:lnTo>
                    <a:pt x="34" y="17"/>
                  </a:lnTo>
                  <a:lnTo>
                    <a:pt x="1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7" y="17"/>
                  </a:lnTo>
                  <a:lnTo>
                    <a:pt x="29" y="17"/>
                  </a:lnTo>
                  <a:lnTo>
                    <a:pt x="46" y="13"/>
                  </a:lnTo>
                  <a:lnTo>
                    <a:pt x="54" y="9"/>
                  </a:lnTo>
                  <a:lnTo>
                    <a:pt x="59" y="9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3">
              <a:extLst>
                <a:ext uri="{FF2B5EF4-FFF2-40B4-BE49-F238E27FC236}">
                  <a16:creationId xmlns:a16="http://schemas.microsoft.com/office/drawing/2014/main" id="{EB1D5D5A-AAFA-4DCE-A3F2-C169DB9B3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281" y="8370863"/>
              <a:ext cx="408391" cy="117673"/>
            </a:xfrm>
            <a:custGeom>
              <a:avLst/>
              <a:gdLst>
                <a:gd name="T0" fmla="*/ 55 w 59"/>
                <a:gd name="T1" fmla="*/ 0 h 17"/>
                <a:gd name="T2" fmla="*/ 55 w 59"/>
                <a:gd name="T3" fmla="*/ 4 h 17"/>
                <a:gd name="T4" fmla="*/ 59 w 59"/>
                <a:gd name="T5" fmla="*/ 4 h 17"/>
                <a:gd name="T6" fmla="*/ 59 w 59"/>
                <a:gd name="T7" fmla="*/ 8 h 17"/>
                <a:gd name="T8" fmla="*/ 55 w 59"/>
                <a:gd name="T9" fmla="*/ 8 h 17"/>
                <a:gd name="T10" fmla="*/ 55 w 59"/>
                <a:gd name="T11" fmla="*/ 8 h 17"/>
                <a:gd name="T12" fmla="*/ 50 w 59"/>
                <a:gd name="T13" fmla="*/ 12 h 17"/>
                <a:gd name="T14" fmla="*/ 46 w 59"/>
                <a:gd name="T15" fmla="*/ 12 h 17"/>
                <a:gd name="T16" fmla="*/ 38 w 59"/>
                <a:gd name="T17" fmla="*/ 12 h 17"/>
                <a:gd name="T18" fmla="*/ 29 w 59"/>
                <a:gd name="T19" fmla="*/ 12 h 17"/>
                <a:gd name="T20" fmla="*/ 21 w 59"/>
                <a:gd name="T21" fmla="*/ 12 h 17"/>
                <a:gd name="T22" fmla="*/ 13 w 59"/>
                <a:gd name="T23" fmla="*/ 17 h 17"/>
                <a:gd name="T24" fmla="*/ 0 w 59"/>
                <a:gd name="T25" fmla="*/ 17 h 17"/>
                <a:gd name="T26" fmla="*/ 0 w 59"/>
                <a:gd name="T27" fmla="*/ 12 h 17"/>
                <a:gd name="T28" fmla="*/ 13 w 59"/>
                <a:gd name="T29" fmla="*/ 12 h 17"/>
                <a:gd name="T30" fmla="*/ 21 w 59"/>
                <a:gd name="T31" fmla="*/ 12 h 17"/>
                <a:gd name="T32" fmla="*/ 29 w 59"/>
                <a:gd name="T33" fmla="*/ 8 h 17"/>
                <a:gd name="T34" fmla="*/ 38 w 59"/>
                <a:gd name="T35" fmla="*/ 4 h 17"/>
                <a:gd name="T36" fmla="*/ 46 w 59"/>
                <a:gd name="T37" fmla="*/ 4 h 17"/>
                <a:gd name="T38" fmla="*/ 50 w 59"/>
                <a:gd name="T39" fmla="*/ 4 h 17"/>
                <a:gd name="T40" fmla="*/ 55 w 59"/>
                <a:gd name="T41" fmla="*/ 0 h 17"/>
                <a:gd name="T42" fmla="*/ 55 w 59"/>
                <a:gd name="T4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17">
                  <a:moveTo>
                    <a:pt x="55" y="0"/>
                  </a:moveTo>
                  <a:lnTo>
                    <a:pt x="55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0" y="12"/>
                  </a:lnTo>
                  <a:lnTo>
                    <a:pt x="46" y="12"/>
                  </a:lnTo>
                  <a:lnTo>
                    <a:pt x="38" y="12"/>
                  </a:lnTo>
                  <a:lnTo>
                    <a:pt x="29" y="12"/>
                  </a:lnTo>
                  <a:lnTo>
                    <a:pt x="21" y="12"/>
                  </a:lnTo>
                  <a:lnTo>
                    <a:pt x="13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3" y="12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8" y="4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5" y="0"/>
                  </a:lnTo>
                  <a:lnTo>
                    <a:pt x="55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4">
              <a:extLst>
                <a:ext uri="{FF2B5EF4-FFF2-40B4-BE49-F238E27FC236}">
                  <a16:creationId xmlns:a16="http://schemas.microsoft.com/office/drawing/2014/main" id="{8BC45B36-796B-486F-9039-834DCDDBD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403" y="7907098"/>
              <a:ext cx="290717" cy="581435"/>
            </a:xfrm>
            <a:custGeom>
              <a:avLst/>
              <a:gdLst>
                <a:gd name="T0" fmla="*/ 4 w 42"/>
                <a:gd name="T1" fmla="*/ 25 h 84"/>
                <a:gd name="T2" fmla="*/ 4 w 42"/>
                <a:gd name="T3" fmla="*/ 21 h 84"/>
                <a:gd name="T4" fmla="*/ 4 w 42"/>
                <a:gd name="T5" fmla="*/ 17 h 84"/>
                <a:gd name="T6" fmla="*/ 0 w 42"/>
                <a:gd name="T7" fmla="*/ 12 h 84"/>
                <a:gd name="T8" fmla="*/ 4 w 42"/>
                <a:gd name="T9" fmla="*/ 8 h 84"/>
                <a:gd name="T10" fmla="*/ 4 w 42"/>
                <a:gd name="T11" fmla="*/ 4 h 84"/>
                <a:gd name="T12" fmla="*/ 13 w 42"/>
                <a:gd name="T13" fmla="*/ 0 h 84"/>
                <a:gd name="T14" fmla="*/ 21 w 42"/>
                <a:gd name="T15" fmla="*/ 4 h 84"/>
                <a:gd name="T16" fmla="*/ 33 w 42"/>
                <a:gd name="T17" fmla="*/ 4 h 84"/>
                <a:gd name="T18" fmla="*/ 38 w 42"/>
                <a:gd name="T19" fmla="*/ 25 h 84"/>
                <a:gd name="T20" fmla="*/ 38 w 42"/>
                <a:gd name="T21" fmla="*/ 42 h 84"/>
                <a:gd name="T22" fmla="*/ 42 w 42"/>
                <a:gd name="T23" fmla="*/ 54 h 84"/>
                <a:gd name="T24" fmla="*/ 42 w 42"/>
                <a:gd name="T25" fmla="*/ 67 h 84"/>
                <a:gd name="T26" fmla="*/ 42 w 42"/>
                <a:gd name="T27" fmla="*/ 75 h 84"/>
                <a:gd name="T28" fmla="*/ 38 w 42"/>
                <a:gd name="T29" fmla="*/ 84 h 84"/>
                <a:gd name="T30" fmla="*/ 38 w 42"/>
                <a:gd name="T31" fmla="*/ 84 h 84"/>
                <a:gd name="T32" fmla="*/ 33 w 42"/>
                <a:gd name="T33" fmla="*/ 84 h 84"/>
                <a:gd name="T34" fmla="*/ 29 w 42"/>
                <a:gd name="T35" fmla="*/ 84 h 84"/>
                <a:gd name="T36" fmla="*/ 25 w 42"/>
                <a:gd name="T37" fmla="*/ 79 h 84"/>
                <a:gd name="T38" fmla="*/ 25 w 42"/>
                <a:gd name="T39" fmla="*/ 75 h 84"/>
                <a:gd name="T40" fmla="*/ 21 w 42"/>
                <a:gd name="T41" fmla="*/ 67 h 84"/>
                <a:gd name="T42" fmla="*/ 21 w 42"/>
                <a:gd name="T43" fmla="*/ 58 h 84"/>
                <a:gd name="T44" fmla="*/ 17 w 42"/>
                <a:gd name="T45" fmla="*/ 50 h 84"/>
                <a:gd name="T46" fmla="*/ 13 w 42"/>
                <a:gd name="T47" fmla="*/ 38 h 84"/>
                <a:gd name="T48" fmla="*/ 13 w 42"/>
                <a:gd name="T49" fmla="*/ 29 h 84"/>
                <a:gd name="T50" fmla="*/ 4 w 42"/>
                <a:gd name="T51" fmla="*/ 25 h 84"/>
                <a:gd name="T52" fmla="*/ 4 w 42"/>
                <a:gd name="T53" fmla="*/ 2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84">
                  <a:moveTo>
                    <a:pt x="4" y="25"/>
                  </a:moveTo>
                  <a:lnTo>
                    <a:pt x="4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3" y="4"/>
                  </a:lnTo>
                  <a:lnTo>
                    <a:pt x="38" y="25"/>
                  </a:lnTo>
                  <a:lnTo>
                    <a:pt x="38" y="42"/>
                  </a:lnTo>
                  <a:lnTo>
                    <a:pt x="42" y="54"/>
                  </a:lnTo>
                  <a:lnTo>
                    <a:pt x="42" y="67"/>
                  </a:lnTo>
                  <a:lnTo>
                    <a:pt x="42" y="75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3" y="84"/>
                  </a:lnTo>
                  <a:lnTo>
                    <a:pt x="29" y="84"/>
                  </a:lnTo>
                  <a:lnTo>
                    <a:pt x="25" y="79"/>
                  </a:lnTo>
                  <a:lnTo>
                    <a:pt x="25" y="75"/>
                  </a:lnTo>
                  <a:lnTo>
                    <a:pt x="21" y="67"/>
                  </a:lnTo>
                  <a:lnTo>
                    <a:pt x="21" y="58"/>
                  </a:lnTo>
                  <a:lnTo>
                    <a:pt x="17" y="50"/>
                  </a:lnTo>
                  <a:lnTo>
                    <a:pt x="13" y="38"/>
                  </a:lnTo>
                  <a:lnTo>
                    <a:pt x="13" y="29"/>
                  </a:lnTo>
                  <a:lnTo>
                    <a:pt x="4" y="25"/>
                  </a:lnTo>
                  <a:lnTo>
                    <a:pt x="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5">
              <a:extLst>
                <a:ext uri="{FF2B5EF4-FFF2-40B4-BE49-F238E27FC236}">
                  <a16:creationId xmlns:a16="http://schemas.microsoft.com/office/drawing/2014/main" id="{A0182580-9C10-42CC-B21E-F6345FED2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2389" y="7789429"/>
              <a:ext cx="809857" cy="581435"/>
            </a:xfrm>
            <a:custGeom>
              <a:avLst/>
              <a:gdLst>
                <a:gd name="T0" fmla="*/ 83 w 117"/>
                <a:gd name="T1" fmla="*/ 80 h 84"/>
                <a:gd name="T2" fmla="*/ 58 w 117"/>
                <a:gd name="T3" fmla="*/ 84 h 84"/>
                <a:gd name="T4" fmla="*/ 58 w 117"/>
                <a:gd name="T5" fmla="*/ 71 h 84"/>
                <a:gd name="T6" fmla="*/ 62 w 117"/>
                <a:gd name="T7" fmla="*/ 63 h 84"/>
                <a:gd name="T8" fmla="*/ 62 w 117"/>
                <a:gd name="T9" fmla="*/ 55 h 84"/>
                <a:gd name="T10" fmla="*/ 66 w 117"/>
                <a:gd name="T11" fmla="*/ 46 h 84"/>
                <a:gd name="T12" fmla="*/ 66 w 117"/>
                <a:gd name="T13" fmla="*/ 38 h 84"/>
                <a:gd name="T14" fmla="*/ 66 w 117"/>
                <a:gd name="T15" fmla="*/ 34 h 84"/>
                <a:gd name="T16" fmla="*/ 66 w 117"/>
                <a:gd name="T17" fmla="*/ 34 h 84"/>
                <a:gd name="T18" fmla="*/ 66 w 117"/>
                <a:gd name="T19" fmla="*/ 34 h 84"/>
                <a:gd name="T20" fmla="*/ 66 w 117"/>
                <a:gd name="T21" fmla="*/ 29 h 84"/>
                <a:gd name="T22" fmla="*/ 62 w 117"/>
                <a:gd name="T23" fmla="*/ 29 h 84"/>
                <a:gd name="T24" fmla="*/ 54 w 117"/>
                <a:gd name="T25" fmla="*/ 29 h 84"/>
                <a:gd name="T26" fmla="*/ 46 w 117"/>
                <a:gd name="T27" fmla="*/ 34 h 84"/>
                <a:gd name="T28" fmla="*/ 37 w 117"/>
                <a:gd name="T29" fmla="*/ 34 h 84"/>
                <a:gd name="T30" fmla="*/ 29 w 117"/>
                <a:gd name="T31" fmla="*/ 38 h 84"/>
                <a:gd name="T32" fmla="*/ 16 w 117"/>
                <a:gd name="T33" fmla="*/ 38 h 84"/>
                <a:gd name="T34" fmla="*/ 0 w 117"/>
                <a:gd name="T35" fmla="*/ 38 h 84"/>
                <a:gd name="T36" fmla="*/ 0 w 117"/>
                <a:gd name="T37" fmla="*/ 21 h 84"/>
                <a:gd name="T38" fmla="*/ 12 w 117"/>
                <a:gd name="T39" fmla="*/ 21 h 84"/>
                <a:gd name="T40" fmla="*/ 25 w 117"/>
                <a:gd name="T41" fmla="*/ 17 h 84"/>
                <a:gd name="T42" fmla="*/ 37 w 117"/>
                <a:gd name="T43" fmla="*/ 13 h 84"/>
                <a:gd name="T44" fmla="*/ 46 w 117"/>
                <a:gd name="T45" fmla="*/ 13 h 84"/>
                <a:gd name="T46" fmla="*/ 54 w 117"/>
                <a:gd name="T47" fmla="*/ 9 h 84"/>
                <a:gd name="T48" fmla="*/ 58 w 117"/>
                <a:gd name="T49" fmla="*/ 9 h 84"/>
                <a:gd name="T50" fmla="*/ 62 w 117"/>
                <a:gd name="T51" fmla="*/ 4 h 84"/>
                <a:gd name="T52" fmla="*/ 62 w 117"/>
                <a:gd name="T53" fmla="*/ 4 h 84"/>
                <a:gd name="T54" fmla="*/ 66 w 117"/>
                <a:gd name="T55" fmla="*/ 0 h 84"/>
                <a:gd name="T56" fmla="*/ 75 w 117"/>
                <a:gd name="T57" fmla="*/ 0 h 84"/>
                <a:gd name="T58" fmla="*/ 79 w 117"/>
                <a:gd name="T59" fmla="*/ 0 h 84"/>
                <a:gd name="T60" fmla="*/ 83 w 117"/>
                <a:gd name="T61" fmla="*/ 0 h 84"/>
                <a:gd name="T62" fmla="*/ 92 w 117"/>
                <a:gd name="T63" fmla="*/ 4 h 84"/>
                <a:gd name="T64" fmla="*/ 100 w 117"/>
                <a:gd name="T65" fmla="*/ 9 h 84"/>
                <a:gd name="T66" fmla="*/ 104 w 117"/>
                <a:gd name="T67" fmla="*/ 13 h 84"/>
                <a:gd name="T68" fmla="*/ 112 w 117"/>
                <a:gd name="T69" fmla="*/ 17 h 84"/>
                <a:gd name="T70" fmla="*/ 112 w 117"/>
                <a:gd name="T71" fmla="*/ 21 h 84"/>
                <a:gd name="T72" fmla="*/ 117 w 117"/>
                <a:gd name="T73" fmla="*/ 25 h 84"/>
                <a:gd name="T74" fmla="*/ 117 w 117"/>
                <a:gd name="T75" fmla="*/ 25 h 84"/>
                <a:gd name="T76" fmla="*/ 112 w 117"/>
                <a:gd name="T77" fmla="*/ 29 h 84"/>
                <a:gd name="T78" fmla="*/ 108 w 117"/>
                <a:gd name="T79" fmla="*/ 34 h 84"/>
                <a:gd name="T80" fmla="*/ 104 w 117"/>
                <a:gd name="T81" fmla="*/ 34 h 84"/>
                <a:gd name="T82" fmla="*/ 104 w 117"/>
                <a:gd name="T83" fmla="*/ 38 h 84"/>
                <a:gd name="T84" fmla="*/ 100 w 117"/>
                <a:gd name="T85" fmla="*/ 42 h 84"/>
                <a:gd name="T86" fmla="*/ 96 w 117"/>
                <a:gd name="T87" fmla="*/ 46 h 84"/>
                <a:gd name="T88" fmla="*/ 96 w 117"/>
                <a:gd name="T89" fmla="*/ 50 h 84"/>
                <a:gd name="T90" fmla="*/ 92 w 117"/>
                <a:gd name="T91" fmla="*/ 59 h 84"/>
                <a:gd name="T92" fmla="*/ 87 w 117"/>
                <a:gd name="T93" fmla="*/ 67 h 84"/>
                <a:gd name="T94" fmla="*/ 83 w 117"/>
                <a:gd name="T95" fmla="*/ 80 h 84"/>
                <a:gd name="T96" fmla="*/ 83 w 117"/>
                <a:gd name="T97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7" h="84">
                  <a:moveTo>
                    <a:pt x="83" y="80"/>
                  </a:moveTo>
                  <a:lnTo>
                    <a:pt x="58" y="84"/>
                  </a:lnTo>
                  <a:lnTo>
                    <a:pt x="58" y="71"/>
                  </a:lnTo>
                  <a:lnTo>
                    <a:pt x="62" y="63"/>
                  </a:lnTo>
                  <a:lnTo>
                    <a:pt x="62" y="55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29"/>
                  </a:lnTo>
                  <a:lnTo>
                    <a:pt x="62" y="29"/>
                  </a:lnTo>
                  <a:lnTo>
                    <a:pt x="54" y="29"/>
                  </a:lnTo>
                  <a:lnTo>
                    <a:pt x="46" y="34"/>
                  </a:lnTo>
                  <a:lnTo>
                    <a:pt x="37" y="34"/>
                  </a:lnTo>
                  <a:lnTo>
                    <a:pt x="29" y="38"/>
                  </a:lnTo>
                  <a:lnTo>
                    <a:pt x="16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12" y="21"/>
                  </a:lnTo>
                  <a:lnTo>
                    <a:pt x="25" y="17"/>
                  </a:lnTo>
                  <a:lnTo>
                    <a:pt x="37" y="13"/>
                  </a:lnTo>
                  <a:lnTo>
                    <a:pt x="46" y="13"/>
                  </a:lnTo>
                  <a:lnTo>
                    <a:pt x="54" y="9"/>
                  </a:lnTo>
                  <a:lnTo>
                    <a:pt x="58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6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2" y="4"/>
                  </a:lnTo>
                  <a:lnTo>
                    <a:pt x="100" y="9"/>
                  </a:lnTo>
                  <a:lnTo>
                    <a:pt x="104" y="13"/>
                  </a:lnTo>
                  <a:lnTo>
                    <a:pt x="112" y="17"/>
                  </a:lnTo>
                  <a:lnTo>
                    <a:pt x="112" y="21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2" y="29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104" y="38"/>
                  </a:lnTo>
                  <a:lnTo>
                    <a:pt x="100" y="42"/>
                  </a:lnTo>
                  <a:lnTo>
                    <a:pt x="96" y="46"/>
                  </a:lnTo>
                  <a:lnTo>
                    <a:pt x="96" y="50"/>
                  </a:lnTo>
                  <a:lnTo>
                    <a:pt x="92" y="59"/>
                  </a:lnTo>
                  <a:lnTo>
                    <a:pt x="87" y="67"/>
                  </a:lnTo>
                  <a:lnTo>
                    <a:pt x="83" y="80"/>
                  </a:lnTo>
                  <a:lnTo>
                    <a:pt x="83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6">
              <a:extLst>
                <a:ext uri="{FF2B5EF4-FFF2-40B4-BE49-F238E27FC236}">
                  <a16:creationId xmlns:a16="http://schemas.microsoft.com/office/drawing/2014/main" id="{DCB11D8E-4F7E-4EF8-A432-6C9F1D640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0825" y="8280877"/>
              <a:ext cx="463765" cy="89986"/>
            </a:xfrm>
            <a:custGeom>
              <a:avLst/>
              <a:gdLst>
                <a:gd name="T0" fmla="*/ 0 w 67"/>
                <a:gd name="T1" fmla="*/ 9 h 13"/>
                <a:gd name="T2" fmla="*/ 9 w 67"/>
                <a:gd name="T3" fmla="*/ 4 h 13"/>
                <a:gd name="T4" fmla="*/ 17 w 67"/>
                <a:gd name="T5" fmla="*/ 4 h 13"/>
                <a:gd name="T6" fmla="*/ 30 w 67"/>
                <a:gd name="T7" fmla="*/ 4 h 13"/>
                <a:gd name="T8" fmla="*/ 38 w 67"/>
                <a:gd name="T9" fmla="*/ 0 h 13"/>
                <a:gd name="T10" fmla="*/ 51 w 67"/>
                <a:gd name="T11" fmla="*/ 0 h 13"/>
                <a:gd name="T12" fmla="*/ 59 w 67"/>
                <a:gd name="T13" fmla="*/ 0 h 13"/>
                <a:gd name="T14" fmla="*/ 63 w 67"/>
                <a:gd name="T15" fmla="*/ 0 h 13"/>
                <a:gd name="T16" fmla="*/ 67 w 67"/>
                <a:gd name="T17" fmla="*/ 0 h 13"/>
                <a:gd name="T18" fmla="*/ 67 w 67"/>
                <a:gd name="T19" fmla="*/ 4 h 13"/>
                <a:gd name="T20" fmla="*/ 67 w 67"/>
                <a:gd name="T21" fmla="*/ 4 h 13"/>
                <a:gd name="T22" fmla="*/ 63 w 67"/>
                <a:gd name="T23" fmla="*/ 4 h 13"/>
                <a:gd name="T24" fmla="*/ 63 w 67"/>
                <a:gd name="T25" fmla="*/ 4 h 13"/>
                <a:gd name="T26" fmla="*/ 55 w 67"/>
                <a:gd name="T27" fmla="*/ 9 h 13"/>
                <a:gd name="T28" fmla="*/ 51 w 67"/>
                <a:gd name="T29" fmla="*/ 9 h 13"/>
                <a:gd name="T30" fmla="*/ 42 w 67"/>
                <a:gd name="T31" fmla="*/ 9 h 13"/>
                <a:gd name="T32" fmla="*/ 30 w 67"/>
                <a:gd name="T33" fmla="*/ 9 h 13"/>
                <a:gd name="T34" fmla="*/ 17 w 67"/>
                <a:gd name="T35" fmla="*/ 13 h 13"/>
                <a:gd name="T36" fmla="*/ 5 w 67"/>
                <a:gd name="T37" fmla="*/ 13 h 13"/>
                <a:gd name="T38" fmla="*/ 0 w 67"/>
                <a:gd name="T39" fmla="*/ 9 h 13"/>
                <a:gd name="T40" fmla="*/ 0 w 67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13">
                  <a:moveTo>
                    <a:pt x="0" y="9"/>
                  </a:moveTo>
                  <a:lnTo>
                    <a:pt x="9" y="4"/>
                  </a:lnTo>
                  <a:lnTo>
                    <a:pt x="17" y="4"/>
                  </a:lnTo>
                  <a:lnTo>
                    <a:pt x="30" y="4"/>
                  </a:lnTo>
                  <a:lnTo>
                    <a:pt x="38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5" y="9"/>
                  </a:lnTo>
                  <a:lnTo>
                    <a:pt x="51" y="9"/>
                  </a:lnTo>
                  <a:lnTo>
                    <a:pt x="42" y="9"/>
                  </a:lnTo>
                  <a:lnTo>
                    <a:pt x="30" y="9"/>
                  </a:lnTo>
                  <a:lnTo>
                    <a:pt x="17" y="13"/>
                  </a:lnTo>
                  <a:lnTo>
                    <a:pt x="5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">
              <a:extLst>
                <a:ext uri="{FF2B5EF4-FFF2-40B4-BE49-F238E27FC236}">
                  <a16:creationId xmlns:a16="http://schemas.microsoft.com/office/drawing/2014/main" id="{015E09B6-F4DB-45D2-A25D-C3CD3C28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20" y="8543907"/>
              <a:ext cx="436078" cy="256110"/>
            </a:xfrm>
            <a:custGeom>
              <a:avLst/>
              <a:gdLst>
                <a:gd name="T0" fmla="*/ 63 w 63"/>
                <a:gd name="T1" fmla="*/ 25 h 37"/>
                <a:gd name="T2" fmla="*/ 63 w 63"/>
                <a:gd name="T3" fmla="*/ 29 h 37"/>
                <a:gd name="T4" fmla="*/ 63 w 63"/>
                <a:gd name="T5" fmla="*/ 33 h 37"/>
                <a:gd name="T6" fmla="*/ 63 w 63"/>
                <a:gd name="T7" fmla="*/ 33 h 37"/>
                <a:gd name="T8" fmla="*/ 58 w 63"/>
                <a:gd name="T9" fmla="*/ 37 h 37"/>
                <a:gd name="T10" fmla="*/ 58 w 63"/>
                <a:gd name="T11" fmla="*/ 37 h 37"/>
                <a:gd name="T12" fmla="*/ 54 w 63"/>
                <a:gd name="T13" fmla="*/ 37 h 37"/>
                <a:gd name="T14" fmla="*/ 50 w 63"/>
                <a:gd name="T15" fmla="*/ 33 h 37"/>
                <a:gd name="T16" fmla="*/ 42 w 63"/>
                <a:gd name="T17" fmla="*/ 33 h 37"/>
                <a:gd name="T18" fmla="*/ 33 w 63"/>
                <a:gd name="T19" fmla="*/ 29 h 37"/>
                <a:gd name="T20" fmla="*/ 25 w 63"/>
                <a:gd name="T21" fmla="*/ 25 h 37"/>
                <a:gd name="T22" fmla="*/ 12 w 63"/>
                <a:gd name="T23" fmla="*/ 21 h 37"/>
                <a:gd name="T24" fmla="*/ 0 w 63"/>
                <a:gd name="T25" fmla="*/ 17 h 37"/>
                <a:gd name="T26" fmla="*/ 0 w 63"/>
                <a:gd name="T27" fmla="*/ 8 h 37"/>
                <a:gd name="T28" fmla="*/ 4 w 63"/>
                <a:gd name="T29" fmla="*/ 4 h 37"/>
                <a:gd name="T30" fmla="*/ 4 w 63"/>
                <a:gd name="T31" fmla="*/ 4 h 37"/>
                <a:gd name="T32" fmla="*/ 8 w 63"/>
                <a:gd name="T33" fmla="*/ 4 h 37"/>
                <a:gd name="T34" fmla="*/ 12 w 63"/>
                <a:gd name="T35" fmla="*/ 0 h 37"/>
                <a:gd name="T36" fmla="*/ 21 w 63"/>
                <a:gd name="T37" fmla="*/ 0 h 37"/>
                <a:gd name="T38" fmla="*/ 29 w 63"/>
                <a:gd name="T39" fmla="*/ 0 h 37"/>
                <a:gd name="T40" fmla="*/ 37 w 63"/>
                <a:gd name="T41" fmla="*/ 0 h 37"/>
                <a:gd name="T42" fmla="*/ 46 w 63"/>
                <a:gd name="T43" fmla="*/ 4 h 37"/>
                <a:gd name="T44" fmla="*/ 50 w 63"/>
                <a:gd name="T45" fmla="*/ 4 h 37"/>
                <a:gd name="T46" fmla="*/ 54 w 63"/>
                <a:gd name="T47" fmla="*/ 8 h 37"/>
                <a:gd name="T48" fmla="*/ 63 w 63"/>
                <a:gd name="T49" fmla="*/ 17 h 37"/>
                <a:gd name="T50" fmla="*/ 63 w 63"/>
                <a:gd name="T51" fmla="*/ 21 h 37"/>
                <a:gd name="T52" fmla="*/ 63 w 63"/>
                <a:gd name="T53" fmla="*/ 25 h 37"/>
                <a:gd name="T54" fmla="*/ 63 w 63"/>
                <a:gd name="T55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37">
                  <a:moveTo>
                    <a:pt x="63" y="25"/>
                  </a:moveTo>
                  <a:lnTo>
                    <a:pt x="63" y="29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4" y="37"/>
                  </a:lnTo>
                  <a:lnTo>
                    <a:pt x="50" y="33"/>
                  </a:lnTo>
                  <a:lnTo>
                    <a:pt x="42" y="33"/>
                  </a:lnTo>
                  <a:lnTo>
                    <a:pt x="33" y="29"/>
                  </a:lnTo>
                  <a:lnTo>
                    <a:pt x="25" y="25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4" y="8"/>
                  </a:lnTo>
                  <a:lnTo>
                    <a:pt x="63" y="17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63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8">
              <a:extLst>
                <a:ext uri="{FF2B5EF4-FFF2-40B4-BE49-F238E27FC236}">
                  <a16:creationId xmlns:a16="http://schemas.microsoft.com/office/drawing/2014/main" id="{8C36A620-05FD-4ACB-8441-55AA9A5BB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207" y="8516219"/>
              <a:ext cx="989825" cy="1384368"/>
            </a:xfrm>
            <a:custGeom>
              <a:avLst/>
              <a:gdLst>
                <a:gd name="T0" fmla="*/ 109 w 143"/>
                <a:gd name="T1" fmla="*/ 142 h 200"/>
                <a:gd name="T2" fmla="*/ 101 w 143"/>
                <a:gd name="T3" fmla="*/ 150 h 200"/>
                <a:gd name="T4" fmla="*/ 92 w 143"/>
                <a:gd name="T5" fmla="*/ 158 h 200"/>
                <a:gd name="T6" fmla="*/ 84 w 143"/>
                <a:gd name="T7" fmla="*/ 167 h 200"/>
                <a:gd name="T8" fmla="*/ 72 w 143"/>
                <a:gd name="T9" fmla="*/ 175 h 200"/>
                <a:gd name="T10" fmla="*/ 63 w 143"/>
                <a:gd name="T11" fmla="*/ 179 h 200"/>
                <a:gd name="T12" fmla="*/ 51 w 143"/>
                <a:gd name="T13" fmla="*/ 184 h 200"/>
                <a:gd name="T14" fmla="*/ 30 w 143"/>
                <a:gd name="T15" fmla="*/ 196 h 200"/>
                <a:gd name="T16" fmla="*/ 17 w 143"/>
                <a:gd name="T17" fmla="*/ 196 h 200"/>
                <a:gd name="T18" fmla="*/ 9 w 143"/>
                <a:gd name="T19" fmla="*/ 200 h 200"/>
                <a:gd name="T20" fmla="*/ 5 w 143"/>
                <a:gd name="T21" fmla="*/ 200 h 200"/>
                <a:gd name="T22" fmla="*/ 0 w 143"/>
                <a:gd name="T23" fmla="*/ 196 h 200"/>
                <a:gd name="T24" fmla="*/ 5 w 143"/>
                <a:gd name="T25" fmla="*/ 192 h 200"/>
                <a:gd name="T26" fmla="*/ 9 w 143"/>
                <a:gd name="T27" fmla="*/ 188 h 200"/>
                <a:gd name="T28" fmla="*/ 17 w 143"/>
                <a:gd name="T29" fmla="*/ 184 h 200"/>
                <a:gd name="T30" fmla="*/ 26 w 143"/>
                <a:gd name="T31" fmla="*/ 175 h 200"/>
                <a:gd name="T32" fmla="*/ 38 w 143"/>
                <a:gd name="T33" fmla="*/ 171 h 200"/>
                <a:gd name="T34" fmla="*/ 51 w 143"/>
                <a:gd name="T35" fmla="*/ 163 h 200"/>
                <a:gd name="T36" fmla="*/ 59 w 143"/>
                <a:gd name="T37" fmla="*/ 154 h 200"/>
                <a:gd name="T38" fmla="*/ 72 w 143"/>
                <a:gd name="T39" fmla="*/ 142 h 200"/>
                <a:gd name="T40" fmla="*/ 80 w 143"/>
                <a:gd name="T41" fmla="*/ 133 h 200"/>
                <a:gd name="T42" fmla="*/ 88 w 143"/>
                <a:gd name="T43" fmla="*/ 125 h 200"/>
                <a:gd name="T44" fmla="*/ 97 w 143"/>
                <a:gd name="T45" fmla="*/ 112 h 200"/>
                <a:gd name="T46" fmla="*/ 101 w 143"/>
                <a:gd name="T47" fmla="*/ 100 h 200"/>
                <a:gd name="T48" fmla="*/ 109 w 143"/>
                <a:gd name="T49" fmla="*/ 75 h 200"/>
                <a:gd name="T50" fmla="*/ 113 w 143"/>
                <a:gd name="T51" fmla="*/ 46 h 200"/>
                <a:gd name="T52" fmla="*/ 113 w 143"/>
                <a:gd name="T53" fmla="*/ 37 h 200"/>
                <a:gd name="T54" fmla="*/ 113 w 143"/>
                <a:gd name="T55" fmla="*/ 29 h 200"/>
                <a:gd name="T56" fmla="*/ 109 w 143"/>
                <a:gd name="T57" fmla="*/ 21 h 200"/>
                <a:gd name="T58" fmla="*/ 109 w 143"/>
                <a:gd name="T59" fmla="*/ 16 h 200"/>
                <a:gd name="T60" fmla="*/ 105 w 143"/>
                <a:gd name="T61" fmla="*/ 16 h 200"/>
                <a:gd name="T62" fmla="*/ 105 w 143"/>
                <a:gd name="T63" fmla="*/ 12 h 200"/>
                <a:gd name="T64" fmla="*/ 105 w 143"/>
                <a:gd name="T65" fmla="*/ 4 h 200"/>
                <a:gd name="T66" fmla="*/ 109 w 143"/>
                <a:gd name="T67" fmla="*/ 4 h 200"/>
                <a:gd name="T68" fmla="*/ 113 w 143"/>
                <a:gd name="T69" fmla="*/ 0 h 200"/>
                <a:gd name="T70" fmla="*/ 118 w 143"/>
                <a:gd name="T71" fmla="*/ 0 h 200"/>
                <a:gd name="T72" fmla="*/ 126 w 143"/>
                <a:gd name="T73" fmla="*/ 4 h 200"/>
                <a:gd name="T74" fmla="*/ 130 w 143"/>
                <a:gd name="T75" fmla="*/ 4 h 200"/>
                <a:gd name="T76" fmla="*/ 138 w 143"/>
                <a:gd name="T77" fmla="*/ 8 h 200"/>
                <a:gd name="T78" fmla="*/ 138 w 143"/>
                <a:gd name="T79" fmla="*/ 8 h 200"/>
                <a:gd name="T80" fmla="*/ 143 w 143"/>
                <a:gd name="T81" fmla="*/ 12 h 200"/>
                <a:gd name="T82" fmla="*/ 143 w 143"/>
                <a:gd name="T83" fmla="*/ 16 h 200"/>
                <a:gd name="T84" fmla="*/ 143 w 143"/>
                <a:gd name="T85" fmla="*/ 25 h 200"/>
                <a:gd name="T86" fmla="*/ 143 w 143"/>
                <a:gd name="T87" fmla="*/ 33 h 200"/>
                <a:gd name="T88" fmla="*/ 143 w 143"/>
                <a:gd name="T89" fmla="*/ 46 h 200"/>
                <a:gd name="T90" fmla="*/ 138 w 143"/>
                <a:gd name="T91" fmla="*/ 58 h 200"/>
                <a:gd name="T92" fmla="*/ 138 w 143"/>
                <a:gd name="T93" fmla="*/ 75 h 200"/>
                <a:gd name="T94" fmla="*/ 130 w 143"/>
                <a:gd name="T95" fmla="*/ 100 h 200"/>
                <a:gd name="T96" fmla="*/ 130 w 143"/>
                <a:gd name="T97" fmla="*/ 108 h 200"/>
                <a:gd name="T98" fmla="*/ 122 w 143"/>
                <a:gd name="T99" fmla="*/ 121 h 200"/>
                <a:gd name="T100" fmla="*/ 118 w 143"/>
                <a:gd name="T101" fmla="*/ 133 h 200"/>
                <a:gd name="T102" fmla="*/ 109 w 143"/>
                <a:gd name="T103" fmla="*/ 142 h 200"/>
                <a:gd name="T104" fmla="*/ 109 w 143"/>
                <a:gd name="T105" fmla="*/ 14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200">
                  <a:moveTo>
                    <a:pt x="109" y="142"/>
                  </a:moveTo>
                  <a:lnTo>
                    <a:pt x="101" y="150"/>
                  </a:lnTo>
                  <a:lnTo>
                    <a:pt x="92" y="158"/>
                  </a:lnTo>
                  <a:lnTo>
                    <a:pt x="84" y="167"/>
                  </a:lnTo>
                  <a:lnTo>
                    <a:pt x="72" y="175"/>
                  </a:lnTo>
                  <a:lnTo>
                    <a:pt x="63" y="179"/>
                  </a:lnTo>
                  <a:lnTo>
                    <a:pt x="51" y="184"/>
                  </a:lnTo>
                  <a:lnTo>
                    <a:pt x="30" y="196"/>
                  </a:lnTo>
                  <a:lnTo>
                    <a:pt x="17" y="196"/>
                  </a:lnTo>
                  <a:lnTo>
                    <a:pt x="9" y="200"/>
                  </a:lnTo>
                  <a:lnTo>
                    <a:pt x="5" y="200"/>
                  </a:lnTo>
                  <a:lnTo>
                    <a:pt x="0" y="196"/>
                  </a:lnTo>
                  <a:lnTo>
                    <a:pt x="5" y="192"/>
                  </a:lnTo>
                  <a:lnTo>
                    <a:pt x="9" y="188"/>
                  </a:lnTo>
                  <a:lnTo>
                    <a:pt x="17" y="184"/>
                  </a:lnTo>
                  <a:lnTo>
                    <a:pt x="26" y="175"/>
                  </a:lnTo>
                  <a:lnTo>
                    <a:pt x="38" y="171"/>
                  </a:lnTo>
                  <a:lnTo>
                    <a:pt x="51" y="163"/>
                  </a:lnTo>
                  <a:lnTo>
                    <a:pt x="59" y="154"/>
                  </a:lnTo>
                  <a:lnTo>
                    <a:pt x="72" y="142"/>
                  </a:lnTo>
                  <a:lnTo>
                    <a:pt x="80" y="133"/>
                  </a:lnTo>
                  <a:lnTo>
                    <a:pt x="88" y="125"/>
                  </a:lnTo>
                  <a:lnTo>
                    <a:pt x="97" y="112"/>
                  </a:lnTo>
                  <a:lnTo>
                    <a:pt x="101" y="100"/>
                  </a:lnTo>
                  <a:lnTo>
                    <a:pt x="109" y="75"/>
                  </a:lnTo>
                  <a:lnTo>
                    <a:pt x="113" y="46"/>
                  </a:lnTo>
                  <a:lnTo>
                    <a:pt x="113" y="37"/>
                  </a:lnTo>
                  <a:lnTo>
                    <a:pt x="113" y="29"/>
                  </a:lnTo>
                  <a:lnTo>
                    <a:pt x="109" y="21"/>
                  </a:lnTo>
                  <a:lnTo>
                    <a:pt x="109" y="16"/>
                  </a:lnTo>
                  <a:lnTo>
                    <a:pt x="105" y="16"/>
                  </a:lnTo>
                  <a:lnTo>
                    <a:pt x="105" y="12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3" y="12"/>
                  </a:lnTo>
                  <a:lnTo>
                    <a:pt x="143" y="16"/>
                  </a:lnTo>
                  <a:lnTo>
                    <a:pt x="143" y="25"/>
                  </a:lnTo>
                  <a:lnTo>
                    <a:pt x="143" y="33"/>
                  </a:lnTo>
                  <a:lnTo>
                    <a:pt x="143" y="46"/>
                  </a:lnTo>
                  <a:lnTo>
                    <a:pt x="138" y="58"/>
                  </a:lnTo>
                  <a:lnTo>
                    <a:pt x="138" y="75"/>
                  </a:lnTo>
                  <a:lnTo>
                    <a:pt x="130" y="100"/>
                  </a:lnTo>
                  <a:lnTo>
                    <a:pt x="130" y="108"/>
                  </a:lnTo>
                  <a:lnTo>
                    <a:pt x="122" y="121"/>
                  </a:lnTo>
                  <a:lnTo>
                    <a:pt x="118" y="133"/>
                  </a:lnTo>
                  <a:lnTo>
                    <a:pt x="109" y="142"/>
                  </a:lnTo>
                  <a:lnTo>
                    <a:pt x="109" y="1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9">
              <a:extLst>
                <a:ext uri="{FF2B5EF4-FFF2-40B4-BE49-F238E27FC236}">
                  <a16:creationId xmlns:a16="http://schemas.microsoft.com/office/drawing/2014/main" id="{8B6343AA-23A9-42E6-BF00-864FA5765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237" y="8772330"/>
              <a:ext cx="1245931" cy="346092"/>
            </a:xfrm>
            <a:custGeom>
              <a:avLst/>
              <a:gdLst>
                <a:gd name="T0" fmla="*/ 8 w 180"/>
                <a:gd name="T1" fmla="*/ 46 h 50"/>
                <a:gd name="T2" fmla="*/ 4 w 180"/>
                <a:gd name="T3" fmla="*/ 42 h 50"/>
                <a:gd name="T4" fmla="*/ 4 w 180"/>
                <a:gd name="T5" fmla="*/ 42 h 50"/>
                <a:gd name="T6" fmla="*/ 0 w 180"/>
                <a:gd name="T7" fmla="*/ 38 h 50"/>
                <a:gd name="T8" fmla="*/ 0 w 180"/>
                <a:gd name="T9" fmla="*/ 38 h 50"/>
                <a:gd name="T10" fmla="*/ 0 w 180"/>
                <a:gd name="T11" fmla="*/ 34 h 50"/>
                <a:gd name="T12" fmla="*/ 4 w 180"/>
                <a:gd name="T13" fmla="*/ 34 h 50"/>
                <a:gd name="T14" fmla="*/ 8 w 180"/>
                <a:gd name="T15" fmla="*/ 30 h 50"/>
                <a:gd name="T16" fmla="*/ 13 w 180"/>
                <a:gd name="T17" fmla="*/ 30 h 50"/>
                <a:gd name="T18" fmla="*/ 17 w 180"/>
                <a:gd name="T19" fmla="*/ 30 h 50"/>
                <a:gd name="T20" fmla="*/ 21 w 180"/>
                <a:gd name="T21" fmla="*/ 30 h 50"/>
                <a:gd name="T22" fmla="*/ 29 w 180"/>
                <a:gd name="T23" fmla="*/ 25 h 50"/>
                <a:gd name="T24" fmla="*/ 38 w 180"/>
                <a:gd name="T25" fmla="*/ 25 h 50"/>
                <a:gd name="T26" fmla="*/ 46 w 180"/>
                <a:gd name="T27" fmla="*/ 21 h 50"/>
                <a:gd name="T28" fmla="*/ 59 w 180"/>
                <a:gd name="T29" fmla="*/ 21 h 50"/>
                <a:gd name="T30" fmla="*/ 71 w 180"/>
                <a:gd name="T31" fmla="*/ 17 h 50"/>
                <a:gd name="T32" fmla="*/ 88 w 180"/>
                <a:gd name="T33" fmla="*/ 13 h 50"/>
                <a:gd name="T34" fmla="*/ 105 w 180"/>
                <a:gd name="T35" fmla="*/ 9 h 50"/>
                <a:gd name="T36" fmla="*/ 117 w 180"/>
                <a:gd name="T37" fmla="*/ 9 h 50"/>
                <a:gd name="T38" fmla="*/ 130 w 180"/>
                <a:gd name="T39" fmla="*/ 4 h 50"/>
                <a:gd name="T40" fmla="*/ 142 w 180"/>
                <a:gd name="T41" fmla="*/ 4 h 50"/>
                <a:gd name="T42" fmla="*/ 151 w 180"/>
                <a:gd name="T43" fmla="*/ 0 h 50"/>
                <a:gd name="T44" fmla="*/ 155 w 180"/>
                <a:gd name="T45" fmla="*/ 0 h 50"/>
                <a:gd name="T46" fmla="*/ 163 w 180"/>
                <a:gd name="T47" fmla="*/ 0 h 50"/>
                <a:gd name="T48" fmla="*/ 167 w 180"/>
                <a:gd name="T49" fmla="*/ 4 h 50"/>
                <a:gd name="T50" fmla="*/ 176 w 180"/>
                <a:gd name="T51" fmla="*/ 9 h 50"/>
                <a:gd name="T52" fmla="*/ 180 w 180"/>
                <a:gd name="T53" fmla="*/ 13 h 50"/>
                <a:gd name="T54" fmla="*/ 180 w 180"/>
                <a:gd name="T55" fmla="*/ 17 h 50"/>
                <a:gd name="T56" fmla="*/ 176 w 180"/>
                <a:gd name="T57" fmla="*/ 21 h 50"/>
                <a:gd name="T58" fmla="*/ 172 w 180"/>
                <a:gd name="T59" fmla="*/ 25 h 50"/>
                <a:gd name="T60" fmla="*/ 167 w 180"/>
                <a:gd name="T61" fmla="*/ 25 h 50"/>
                <a:gd name="T62" fmla="*/ 159 w 180"/>
                <a:gd name="T63" fmla="*/ 25 h 50"/>
                <a:gd name="T64" fmla="*/ 151 w 180"/>
                <a:gd name="T65" fmla="*/ 30 h 50"/>
                <a:gd name="T66" fmla="*/ 134 w 180"/>
                <a:gd name="T67" fmla="*/ 34 h 50"/>
                <a:gd name="T68" fmla="*/ 100 w 180"/>
                <a:gd name="T69" fmla="*/ 38 h 50"/>
                <a:gd name="T70" fmla="*/ 67 w 180"/>
                <a:gd name="T71" fmla="*/ 46 h 50"/>
                <a:gd name="T72" fmla="*/ 50 w 180"/>
                <a:gd name="T73" fmla="*/ 46 h 50"/>
                <a:gd name="T74" fmla="*/ 42 w 180"/>
                <a:gd name="T75" fmla="*/ 50 h 50"/>
                <a:gd name="T76" fmla="*/ 34 w 180"/>
                <a:gd name="T77" fmla="*/ 50 h 50"/>
                <a:gd name="T78" fmla="*/ 25 w 180"/>
                <a:gd name="T79" fmla="*/ 50 h 50"/>
                <a:gd name="T80" fmla="*/ 21 w 180"/>
                <a:gd name="T81" fmla="*/ 50 h 50"/>
                <a:gd name="T82" fmla="*/ 8 w 180"/>
                <a:gd name="T83" fmla="*/ 46 h 50"/>
                <a:gd name="T84" fmla="*/ 8 w 180"/>
                <a:gd name="T8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0" h="50">
                  <a:moveTo>
                    <a:pt x="8" y="46"/>
                  </a:moveTo>
                  <a:lnTo>
                    <a:pt x="4" y="42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8" y="30"/>
                  </a:lnTo>
                  <a:lnTo>
                    <a:pt x="13" y="30"/>
                  </a:lnTo>
                  <a:lnTo>
                    <a:pt x="17" y="30"/>
                  </a:lnTo>
                  <a:lnTo>
                    <a:pt x="21" y="30"/>
                  </a:lnTo>
                  <a:lnTo>
                    <a:pt x="29" y="25"/>
                  </a:lnTo>
                  <a:lnTo>
                    <a:pt x="38" y="25"/>
                  </a:lnTo>
                  <a:lnTo>
                    <a:pt x="46" y="21"/>
                  </a:lnTo>
                  <a:lnTo>
                    <a:pt x="59" y="21"/>
                  </a:lnTo>
                  <a:lnTo>
                    <a:pt x="71" y="17"/>
                  </a:lnTo>
                  <a:lnTo>
                    <a:pt x="88" y="13"/>
                  </a:lnTo>
                  <a:lnTo>
                    <a:pt x="105" y="9"/>
                  </a:lnTo>
                  <a:lnTo>
                    <a:pt x="117" y="9"/>
                  </a:lnTo>
                  <a:lnTo>
                    <a:pt x="130" y="4"/>
                  </a:lnTo>
                  <a:lnTo>
                    <a:pt x="142" y="4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6" y="9"/>
                  </a:lnTo>
                  <a:lnTo>
                    <a:pt x="180" y="13"/>
                  </a:lnTo>
                  <a:lnTo>
                    <a:pt x="180" y="17"/>
                  </a:lnTo>
                  <a:lnTo>
                    <a:pt x="176" y="21"/>
                  </a:lnTo>
                  <a:lnTo>
                    <a:pt x="172" y="25"/>
                  </a:lnTo>
                  <a:lnTo>
                    <a:pt x="167" y="25"/>
                  </a:lnTo>
                  <a:lnTo>
                    <a:pt x="159" y="25"/>
                  </a:lnTo>
                  <a:lnTo>
                    <a:pt x="151" y="30"/>
                  </a:lnTo>
                  <a:lnTo>
                    <a:pt x="134" y="34"/>
                  </a:lnTo>
                  <a:lnTo>
                    <a:pt x="100" y="38"/>
                  </a:lnTo>
                  <a:lnTo>
                    <a:pt x="67" y="46"/>
                  </a:lnTo>
                  <a:lnTo>
                    <a:pt x="50" y="46"/>
                  </a:lnTo>
                  <a:lnTo>
                    <a:pt x="42" y="50"/>
                  </a:lnTo>
                  <a:lnTo>
                    <a:pt x="34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8" y="46"/>
                  </a:lnTo>
                  <a:lnTo>
                    <a:pt x="8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0">
              <a:extLst>
                <a:ext uri="{FF2B5EF4-FFF2-40B4-BE49-F238E27FC236}">
                  <a16:creationId xmlns:a16="http://schemas.microsoft.com/office/drawing/2014/main" id="{152ABC39-9362-4AA1-977A-55EA89039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373" y="8889999"/>
              <a:ext cx="1536648" cy="1038276"/>
            </a:xfrm>
            <a:custGeom>
              <a:avLst/>
              <a:gdLst>
                <a:gd name="T0" fmla="*/ 130 w 222"/>
                <a:gd name="T1" fmla="*/ 150 h 150"/>
                <a:gd name="T2" fmla="*/ 122 w 222"/>
                <a:gd name="T3" fmla="*/ 146 h 150"/>
                <a:gd name="T4" fmla="*/ 113 w 222"/>
                <a:gd name="T5" fmla="*/ 142 h 150"/>
                <a:gd name="T6" fmla="*/ 109 w 222"/>
                <a:gd name="T7" fmla="*/ 138 h 150"/>
                <a:gd name="T8" fmla="*/ 101 w 222"/>
                <a:gd name="T9" fmla="*/ 134 h 150"/>
                <a:gd name="T10" fmla="*/ 97 w 222"/>
                <a:gd name="T11" fmla="*/ 125 h 150"/>
                <a:gd name="T12" fmla="*/ 88 w 222"/>
                <a:gd name="T13" fmla="*/ 121 h 150"/>
                <a:gd name="T14" fmla="*/ 80 w 222"/>
                <a:gd name="T15" fmla="*/ 109 h 150"/>
                <a:gd name="T16" fmla="*/ 67 w 222"/>
                <a:gd name="T17" fmla="*/ 96 h 150"/>
                <a:gd name="T18" fmla="*/ 55 w 222"/>
                <a:gd name="T19" fmla="*/ 79 h 150"/>
                <a:gd name="T20" fmla="*/ 38 w 222"/>
                <a:gd name="T21" fmla="*/ 58 h 150"/>
                <a:gd name="T22" fmla="*/ 21 w 222"/>
                <a:gd name="T23" fmla="*/ 38 h 150"/>
                <a:gd name="T24" fmla="*/ 0 w 222"/>
                <a:gd name="T25" fmla="*/ 13 h 150"/>
                <a:gd name="T26" fmla="*/ 9 w 222"/>
                <a:gd name="T27" fmla="*/ 0 h 150"/>
                <a:gd name="T28" fmla="*/ 30 w 222"/>
                <a:gd name="T29" fmla="*/ 21 h 150"/>
                <a:gd name="T30" fmla="*/ 51 w 222"/>
                <a:gd name="T31" fmla="*/ 42 h 150"/>
                <a:gd name="T32" fmla="*/ 67 w 222"/>
                <a:gd name="T33" fmla="*/ 58 h 150"/>
                <a:gd name="T34" fmla="*/ 80 w 222"/>
                <a:gd name="T35" fmla="*/ 67 h 150"/>
                <a:gd name="T36" fmla="*/ 92 w 222"/>
                <a:gd name="T37" fmla="*/ 79 h 150"/>
                <a:gd name="T38" fmla="*/ 105 w 222"/>
                <a:gd name="T39" fmla="*/ 88 h 150"/>
                <a:gd name="T40" fmla="*/ 117 w 222"/>
                <a:gd name="T41" fmla="*/ 92 h 150"/>
                <a:gd name="T42" fmla="*/ 130 w 222"/>
                <a:gd name="T43" fmla="*/ 100 h 150"/>
                <a:gd name="T44" fmla="*/ 159 w 222"/>
                <a:gd name="T45" fmla="*/ 113 h 150"/>
                <a:gd name="T46" fmla="*/ 189 w 222"/>
                <a:gd name="T47" fmla="*/ 121 h 150"/>
                <a:gd name="T48" fmla="*/ 205 w 222"/>
                <a:gd name="T49" fmla="*/ 125 h 150"/>
                <a:gd name="T50" fmla="*/ 214 w 222"/>
                <a:gd name="T51" fmla="*/ 130 h 150"/>
                <a:gd name="T52" fmla="*/ 218 w 222"/>
                <a:gd name="T53" fmla="*/ 130 h 150"/>
                <a:gd name="T54" fmla="*/ 222 w 222"/>
                <a:gd name="T55" fmla="*/ 130 h 150"/>
                <a:gd name="T56" fmla="*/ 222 w 222"/>
                <a:gd name="T57" fmla="*/ 134 h 150"/>
                <a:gd name="T58" fmla="*/ 222 w 222"/>
                <a:gd name="T59" fmla="*/ 134 h 150"/>
                <a:gd name="T60" fmla="*/ 222 w 222"/>
                <a:gd name="T61" fmla="*/ 138 h 150"/>
                <a:gd name="T62" fmla="*/ 218 w 222"/>
                <a:gd name="T63" fmla="*/ 142 h 150"/>
                <a:gd name="T64" fmla="*/ 214 w 222"/>
                <a:gd name="T65" fmla="*/ 142 h 150"/>
                <a:gd name="T66" fmla="*/ 205 w 222"/>
                <a:gd name="T67" fmla="*/ 142 h 150"/>
                <a:gd name="T68" fmla="*/ 189 w 222"/>
                <a:gd name="T69" fmla="*/ 146 h 150"/>
                <a:gd name="T70" fmla="*/ 168 w 222"/>
                <a:gd name="T71" fmla="*/ 150 h 150"/>
                <a:gd name="T72" fmla="*/ 155 w 222"/>
                <a:gd name="T73" fmla="*/ 150 h 150"/>
                <a:gd name="T74" fmla="*/ 147 w 222"/>
                <a:gd name="T75" fmla="*/ 150 h 150"/>
                <a:gd name="T76" fmla="*/ 134 w 222"/>
                <a:gd name="T77" fmla="*/ 150 h 150"/>
                <a:gd name="T78" fmla="*/ 130 w 222"/>
                <a:gd name="T79" fmla="*/ 150 h 150"/>
                <a:gd name="T80" fmla="*/ 130 w 222"/>
                <a:gd name="T8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2" h="150">
                  <a:moveTo>
                    <a:pt x="130" y="150"/>
                  </a:moveTo>
                  <a:lnTo>
                    <a:pt x="122" y="146"/>
                  </a:lnTo>
                  <a:lnTo>
                    <a:pt x="113" y="142"/>
                  </a:lnTo>
                  <a:lnTo>
                    <a:pt x="109" y="138"/>
                  </a:lnTo>
                  <a:lnTo>
                    <a:pt x="101" y="134"/>
                  </a:lnTo>
                  <a:lnTo>
                    <a:pt x="97" y="125"/>
                  </a:lnTo>
                  <a:lnTo>
                    <a:pt x="88" y="121"/>
                  </a:lnTo>
                  <a:lnTo>
                    <a:pt x="80" y="109"/>
                  </a:lnTo>
                  <a:lnTo>
                    <a:pt x="67" y="96"/>
                  </a:lnTo>
                  <a:lnTo>
                    <a:pt x="55" y="79"/>
                  </a:lnTo>
                  <a:lnTo>
                    <a:pt x="38" y="58"/>
                  </a:lnTo>
                  <a:lnTo>
                    <a:pt x="21" y="38"/>
                  </a:lnTo>
                  <a:lnTo>
                    <a:pt x="0" y="13"/>
                  </a:lnTo>
                  <a:lnTo>
                    <a:pt x="9" y="0"/>
                  </a:lnTo>
                  <a:lnTo>
                    <a:pt x="30" y="21"/>
                  </a:lnTo>
                  <a:lnTo>
                    <a:pt x="51" y="42"/>
                  </a:lnTo>
                  <a:lnTo>
                    <a:pt x="67" y="58"/>
                  </a:lnTo>
                  <a:lnTo>
                    <a:pt x="80" y="67"/>
                  </a:lnTo>
                  <a:lnTo>
                    <a:pt x="92" y="79"/>
                  </a:lnTo>
                  <a:lnTo>
                    <a:pt x="105" y="88"/>
                  </a:lnTo>
                  <a:lnTo>
                    <a:pt x="117" y="92"/>
                  </a:lnTo>
                  <a:lnTo>
                    <a:pt x="130" y="100"/>
                  </a:lnTo>
                  <a:lnTo>
                    <a:pt x="159" y="113"/>
                  </a:lnTo>
                  <a:lnTo>
                    <a:pt x="189" y="121"/>
                  </a:lnTo>
                  <a:lnTo>
                    <a:pt x="205" y="125"/>
                  </a:lnTo>
                  <a:lnTo>
                    <a:pt x="214" y="130"/>
                  </a:lnTo>
                  <a:lnTo>
                    <a:pt x="218" y="130"/>
                  </a:lnTo>
                  <a:lnTo>
                    <a:pt x="222" y="130"/>
                  </a:lnTo>
                  <a:lnTo>
                    <a:pt x="222" y="134"/>
                  </a:lnTo>
                  <a:lnTo>
                    <a:pt x="222" y="134"/>
                  </a:lnTo>
                  <a:lnTo>
                    <a:pt x="222" y="138"/>
                  </a:lnTo>
                  <a:lnTo>
                    <a:pt x="218" y="142"/>
                  </a:lnTo>
                  <a:lnTo>
                    <a:pt x="214" y="142"/>
                  </a:lnTo>
                  <a:lnTo>
                    <a:pt x="205" y="142"/>
                  </a:lnTo>
                  <a:lnTo>
                    <a:pt x="189" y="146"/>
                  </a:lnTo>
                  <a:lnTo>
                    <a:pt x="168" y="150"/>
                  </a:lnTo>
                  <a:lnTo>
                    <a:pt x="155" y="150"/>
                  </a:lnTo>
                  <a:lnTo>
                    <a:pt x="147" y="150"/>
                  </a:lnTo>
                  <a:lnTo>
                    <a:pt x="134" y="150"/>
                  </a:lnTo>
                  <a:lnTo>
                    <a:pt x="130" y="150"/>
                  </a:lnTo>
                  <a:lnTo>
                    <a:pt x="130" y="1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0352684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FDE5CA7-4873-4D8E-9A6F-84CCC062C4ED}"/>
              </a:ext>
            </a:extLst>
          </p:cNvPr>
          <p:cNvGrpSpPr/>
          <p:nvPr/>
        </p:nvGrpSpPr>
        <p:grpSpPr>
          <a:xfrm>
            <a:off x="3101601" y="2200372"/>
            <a:ext cx="2519550" cy="2457255"/>
            <a:chOff x="3215901" y="10364353"/>
            <a:chExt cx="2519550" cy="2457255"/>
          </a:xfrm>
        </p:grpSpPr>
        <p:sp>
          <p:nvSpPr>
            <p:cNvPr id="3" name="Freeform 71">
              <a:extLst>
                <a:ext uri="{FF2B5EF4-FFF2-40B4-BE49-F238E27FC236}">
                  <a16:creationId xmlns:a16="http://schemas.microsoft.com/office/drawing/2014/main" id="{5D0D963F-1438-4695-B126-39118997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961" y="10392040"/>
              <a:ext cx="401467" cy="380703"/>
            </a:xfrm>
            <a:custGeom>
              <a:avLst/>
              <a:gdLst>
                <a:gd name="T0" fmla="*/ 0 w 58"/>
                <a:gd name="T1" fmla="*/ 0 h 55"/>
                <a:gd name="T2" fmla="*/ 12 w 58"/>
                <a:gd name="T3" fmla="*/ 4 h 55"/>
                <a:gd name="T4" fmla="*/ 20 w 58"/>
                <a:gd name="T5" fmla="*/ 4 h 55"/>
                <a:gd name="T6" fmla="*/ 29 w 58"/>
                <a:gd name="T7" fmla="*/ 9 h 55"/>
                <a:gd name="T8" fmla="*/ 33 w 58"/>
                <a:gd name="T9" fmla="*/ 9 h 55"/>
                <a:gd name="T10" fmla="*/ 46 w 58"/>
                <a:gd name="T11" fmla="*/ 13 h 55"/>
                <a:gd name="T12" fmla="*/ 54 w 58"/>
                <a:gd name="T13" fmla="*/ 17 h 55"/>
                <a:gd name="T14" fmla="*/ 54 w 58"/>
                <a:gd name="T15" fmla="*/ 21 h 55"/>
                <a:gd name="T16" fmla="*/ 58 w 58"/>
                <a:gd name="T17" fmla="*/ 25 h 55"/>
                <a:gd name="T18" fmla="*/ 58 w 58"/>
                <a:gd name="T19" fmla="*/ 34 h 55"/>
                <a:gd name="T20" fmla="*/ 58 w 58"/>
                <a:gd name="T21" fmla="*/ 38 h 55"/>
                <a:gd name="T22" fmla="*/ 54 w 58"/>
                <a:gd name="T23" fmla="*/ 46 h 55"/>
                <a:gd name="T24" fmla="*/ 54 w 58"/>
                <a:gd name="T25" fmla="*/ 50 h 55"/>
                <a:gd name="T26" fmla="*/ 54 w 58"/>
                <a:gd name="T27" fmla="*/ 55 h 55"/>
                <a:gd name="T28" fmla="*/ 50 w 58"/>
                <a:gd name="T29" fmla="*/ 55 h 55"/>
                <a:gd name="T30" fmla="*/ 46 w 58"/>
                <a:gd name="T31" fmla="*/ 55 h 55"/>
                <a:gd name="T32" fmla="*/ 41 w 58"/>
                <a:gd name="T33" fmla="*/ 55 h 55"/>
                <a:gd name="T34" fmla="*/ 37 w 58"/>
                <a:gd name="T35" fmla="*/ 55 h 55"/>
                <a:gd name="T36" fmla="*/ 33 w 58"/>
                <a:gd name="T37" fmla="*/ 46 h 55"/>
                <a:gd name="T38" fmla="*/ 25 w 58"/>
                <a:gd name="T39" fmla="*/ 42 h 55"/>
                <a:gd name="T40" fmla="*/ 16 w 58"/>
                <a:gd name="T41" fmla="*/ 34 h 55"/>
                <a:gd name="T42" fmla="*/ 12 w 58"/>
                <a:gd name="T43" fmla="*/ 29 h 55"/>
                <a:gd name="T44" fmla="*/ 8 w 58"/>
                <a:gd name="T45" fmla="*/ 25 h 55"/>
                <a:gd name="T46" fmla="*/ 4 w 58"/>
                <a:gd name="T47" fmla="*/ 21 h 55"/>
                <a:gd name="T48" fmla="*/ 4 w 58"/>
                <a:gd name="T49" fmla="*/ 17 h 55"/>
                <a:gd name="T50" fmla="*/ 0 w 58"/>
                <a:gd name="T51" fmla="*/ 13 h 55"/>
                <a:gd name="T52" fmla="*/ 0 w 58"/>
                <a:gd name="T53" fmla="*/ 0 h 55"/>
                <a:gd name="T54" fmla="*/ 0 w 58"/>
                <a:gd name="T5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55">
                  <a:moveTo>
                    <a:pt x="0" y="0"/>
                  </a:moveTo>
                  <a:lnTo>
                    <a:pt x="12" y="4"/>
                  </a:lnTo>
                  <a:lnTo>
                    <a:pt x="20" y="4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46" y="13"/>
                  </a:lnTo>
                  <a:lnTo>
                    <a:pt x="54" y="17"/>
                  </a:lnTo>
                  <a:lnTo>
                    <a:pt x="54" y="21"/>
                  </a:lnTo>
                  <a:lnTo>
                    <a:pt x="58" y="25"/>
                  </a:lnTo>
                  <a:lnTo>
                    <a:pt x="58" y="34"/>
                  </a:lnTo>
                  <a:lnTo>
                    <a:pt x="58" y="38"/>
                  </a:lnTo>
                  <a:lnTo>
                    <a:pt x="54" y="46"/>
                  </a:lnTo>
                  <a:lnTo>
                    <a:pt x="54" y="50"/>
                  </a:lnTo>
                  <a:lnTo>
                    <a:pt x="54" y="55"/>
                  </a:lnTo>
                  <a:lnTo>
                    <a:pt x="50" y="55"/>
                  </a:lnTo>
                  <a:lnTo>
                    <a:pt x="46" y="55"/>
                  </a:lnTo>
                  <a:lnTo>
                    <a:pt x="41" y="55"/>
                  </a:lnTo>
                  <a:lnTo>
                    <a:pt x="37" y="55"/>
                  </a:lnTo>
                  <a:lnTo>
                    <a:pt x="33" y="46"/>
                  </a:lnTo>
                  <a:lnTo>
                    <a:pt x="25" y="42"/>
                  </a:lnTo>
                  <a:lnTo>
                    <a:pt x="16" y="34"/>
                  </a:lnTo>
                  <a:lnTo>
                    <a:pt x="12" y="29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2">
              <a:extLst>
                <a:ext uri="{FF2B5EF4-FFF2-40B4-BE49-F238E27FC236}">
                  <a16:creationId xmlns:a16="http://schemas.microsoft.com/office/drawing/2014/main" id="{A02A36B6-14D0-4F99-AA20-AC7441BD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901" y="10945787"/>
              <a:ext cx="955214" cy="1155949"/>
            </a:xfrm>
            <a:custGeom>
              <a:avLst/>
              <a:gdLst>
                <a:gd name="T0" fmla="*/ 88 w 138"/>
                <a:gd name="T1" fmla="*/ 46 h 167"/>
                <a:gd name="T2" fmla="*/ 92 w 138"/>
                <a:gd name="T3" fmla="*/ 37 h 167"/>
                <a:gd name="T4" fmla="*/ 92 w 138"/>
                <a:gd name="T5" fmla="*/ 37 h 167"/>
                <a:gd name="T6" fmla="*/ 76 w 138"/>
                <a:gd name="T7" fmla="*/ 41 h 167"/>
                <a:gd name="T8" fmla="*/ 63 w 138"/>
                <a:gd name="T9" fmla="*/ 46 h 167"/>
                <a:gd name="T10" fmla="*/ 34 w 138"/>
                <a:gd name="T11" fmla="*/ 54 h 167"/>
                <a:gd name="T12" fmla="*/ 21 w 138"/>
                <a:gd name="T13" fmla="*/ 54 h 167"/>
                <a:gd name="T14" fmla="*/ 9 w 138"/>
                <a:gd name="T15" fmla="*/ 46 h 167"/>
                <a:gd name="T16" fmla="*/ 4 w 138"/>
                <a:gd name="T17" fmla="*/ 37 h 167"/>
                <a:gd name="T18" fmla="*/ 4 w 138"/>
                <a:gd name="T19" fmla="*/ 33 h 167"/>
                <a:gd name="T20" fmla="*/ 9 w 138"/>
                <a:gd name="T21" fmla="*/ 29 h 167"/>
                <a:gd name="T22" fmla="*/ 13 w 138"/>
                <a:gd name="T23" fmla="*/ 29 h 167"/>
                <a:gd name="T24" fmla="*/ 25 w 138"/>
                <a:gd name="T25" fmla="*/ 29 h 167"/>
                <a:gd name="T26" fmla="*/ 46 w 138"/>
                <a:gd name="T27" fmla="*/ 25 h 167"/>
                <a:gd name="T28" fmla="*/ 71 w 138"/>
                <a:gd name="T29" fmla="*/ 21 h 167"/>
                <a:gd name="T30" fmla="*/ 88 w 138"/>
                <a:gd name="T31" fmla="*/ 12 h 167"/>
                <a:gd name="T32" fmla="*/ 105 w 138"/>
                <a:gd name="T33" fmla="*/ 4 h 167"/>
                <a:gd name="T34" fmla="*/ 113 w 138"/>
                <a:gd name="T35" fmla="*/ 0 h 167"/>
                <a:gd name="T36" fmla="*/ 126 w 138"/>
                <a:gd name="T37" fmla="*/ 8 h 167"/>
                <a:gd name="T38" fmla="*/ 134 w 138"/>
                <a:gd name="T39" fmla="*/ 12 h 167"/>
                <a:gd name="T40" fmla="*/ 138 w 138"/>
                <a:gd name="T41" fmla="*/ 21 h 167"/>
                <a:gd name="T42" fmla="*/ 134 w 138"/>
                <a:gd name="T43" fmla="*/ 25 h 167"/>
                <a:gd name="T44" fmla="*/ 126 w 138"/>
                <a:gd name="T45" fmla="*/ 37 h 167"/>
                <a:gd name="T46" fmla="*/ 113 w 138"/>
                <a:gd name="T47" fmla="*/ 54 h 167"/>
                <a:gd name="T48" fmla="*/ 96 w 138"/>
                <a:gd name="T49" fmla="*/ 79 h 167"/>
                <a:gd name="T50" fmla="*/ 84 w 138"/>
                <a:gd name="T51" fmla="*/ 104 h 167"/>
                <a:gd name="T52" fmla="*/ 67 w 138"/>
                <a:gd name="T53" fmla="*/ 121 h 167"/>
                <a:gd name="T54" fmla="*/ 46 w 138"/>
                <a:gd name="T55" fmla="*/ 142 h 167"/>
                <a:gd name="T56" fmla="*/ 21 w 138"/>
                <a:gd name="T57" fmla="*/ 158 h 167"/>
                <a:gd name="T58" fmla="*/ 4 w 138"/>
                <a:gd name="T59" fmla="*/ 167 h 167"/>
                <a:gd name="T60" fmla="*/ 0 w 138"/>
                <a:gd name="T61" fmla="*/ 167 h 167"/>
                <a:gd name="T62" fmla="*/ 9 w 138"/>
                <a:gd name="T63" fmla="*/ 150 h 167"/>
                <a:gd name="T64" fmla="*/ 38 w 138"/>
                <a:gd name="T65" fmla="*/ 117 h 167"/>
                <a:gd name="T66" fmla="*/ 59 w 138"/>
                <a:gd name="T67" fmla="*/ 96 h 167"/>
                <a:gd name="T68" fmla="*/ 84 w 138"/>
                <a:gd name="T69" fmla="*/ 5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" h="167">
                  <a:moveTo>
                    <a:pt x="84" y="54"/>
                  </a:moveTo>
                  <a:lnTo>
                    <a:pt x="88" y="46"/>
                  </a:lnTo>
                  <a:lnTo>
                    <a:pt x="92" y="41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7"/>
                  </a:lnTo>
                  <a:lnTo>
                    <a:pt x="76" y="41"/>
                  </a:lnTo>
                  <a:lnTo>
                    <a:pt x="67" y="41"/>
                  </a:lnTo>
                  <a:lnTo>
                    <a:pt x="63" y="46"/>
                  </a:lnTo>
                  <a:lnTo>
                    <a:pt x="46" y="50"/>
                  </a:lnTo>
                  <a:lnTo>
                    <a:pt x="34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9" y="41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25" y="29"/>
                  </a:lnTo>
                  <a:lnTo>
                    <a:pt x="34" y="29"/>
                  </a:lnTo>
                  <a:lnTo>
                    <a:pt x="46" y="25"/>
                  </a:lnTo>
                  <a:lnTo>
                    <a:pt x="59" y="25"/>
                  </a:lnTo>
                  <a:lnTo>
                    <a:pt x="71" y="21"/>
                  </a:lnTo>
                  <a:lnTo>
                    <a:pt x="80" y="16"/>
                  </a:lnTo>
                  <a:lnTo>
                    <a:pt x="88" y="12"/>
                  </a:lnTo>
                  <a:lnTo>
                    <a:pt x="96" y="8"/>
                  </a:lnTo>
                  <a:lnTo>
                    <a:pt x="105" y="4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4"/>
                  </a:lnTo>
                  <a:lnTo>
                    <a:pt x="126" y="8"/>
                  </a:lnTo>
                  <a:lnTo>
                    <a:pt x="130" y="8"/>
                  </a:lnTo>
                  <a:lnTo>
                    <a:pt x="134" y="12"/>
                  </a:lnTo>
                  <a:lnTo>
                    <a:pt x="138" y="16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4" y="25"/>
                  </a:lnTo>
                  <a:lnTo>
                    <a:pt x="130" y="29"/>
                  </a:lnTo>
                  <a:lnTo>
                    <a:pt x="126" y="37"/>
                  </a:lnTo>
                  <a:lnTo>
                    <a:pt x="117" y="41"/>
                  </a:lnTo>
                  <a:lnTo>
                    <a:pt x="113" y="54"/>
                  </a:lnTo>
                  <a:lnTo>
                    <a:pt x="105" y="66"/>
                  </a:lnTo>
                  <a:lnTo>
                    <a:pt x="96" y="79"/>
                  </a:lnTo>
                  <a:lnTo>
                    <a:pt x="88" y="92"/>
                  </a:lnTo>
                  <a:lnTo>
                    <a:pt x="84" y="104"/>
                  </a:lnTo>
                  <a:lnTo>
                    <a:pt x="76" y="112"/>
                  </a:lnTo>
                  <a:lnTo>
                    <a:pt x="67" y="121"/>
                  </a:lnTo>
                  <a:lnTo>
                    <a:pt x="55" y="129"/>
                  </a:lnTo>
                  <a:lnTo>
                    <a:pt x="46" y="142"/>
                  </a:lnTo>
                  <a:lnTo>
                    <a:pt x="34" y="150"/>
                  </a:lnTo>
                  <a:lnTo>
                    <a:pt x="21" y="158"/>
                  </a:lnTo>
                  <a:lnTo>
                    <a:pt x="13" y="163"/>
                  </a:lnTo>
                  <a:lnTo>
                    <a:pt x="4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58"/>
                  </a:lnTo>
                  <a:lnTo>
                    <a:pt x="9" y="150"/>
                  </a:lnTo>
                  <a:lnTo>
                    <a:pt x="17" y="138"/>
                  </a:lnTo>
                  <a:lnTo>
                    <a:pt x="38" y="117"/>
                  </a:lnTo>
                  <a:lnTo>
                    <a:pt x="50" y="104"/>
                  </a:lnTo>
                  <a:lnTo>
                    <a:pt x="59" y="96"/>
                  </a:lnTo>
                  <a:lnTo>
                    <a:pt x="71" y="75"/>
                  </a:lnTo>
                  <a:lnTo>
                    <a:pt x="84" y="54"/>
                  </a:lnTo>
                  <a:lnTo>
                    <a:pt x="84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3">
              <a:extLst>
                <a:ext uri="{FF2B5EF4-FFF2-40B4-BE49-F238E27FC236}">
                  <a16:creationId xmlns:a16="http://schemas.microsoft.com/office/drawing/2014/main" id="{26D63CC1-BB88-40B9-B004-1705EA7D1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662" y="11402629"/>
              <a:ext cx="235343" cy="1162869"/>
            </a:xfrm>
            <a:custGeom>
              <a:avLst/>
              <a:gdLst>
                <a:gd name="T0" fmla="*/ 9 w 34"/>
                <a:gd name="T1" fmla="*/ 72 h 168"/>
                <a:gd name="T2" fmla="*/ 9 w 34"/>
                <a:gd name="T3" fmla="*/ 59 h 168"/>
                <a:gd name="T4" fmla="*/ 9 w 34"/>
                <a:gd name="T5" fmla="*/ 42 h 168"/>
                <a:gd name="T6" fmla="*/ 9 w 34"/>
                <a:gd name="T7" fmla="*/ 21 h 168"/>
                <a:gd name="T8" fmla="*/ 9 w 34"/>
                <a:gd name="T9" fmla="*/ 0 h 168"/>
                <a:gd name="T10" fmla="*/ 17 w 34"/>
                <a:gd name="T11" fmla="*/ 5 h 168"/>
                <a:gd name="T12" fmla="*/ 25 w 34"/>
                <a:gd name="T13" fmla="*/ 9 h 168"/>
                <a:gd name="T14" fmla="*/ 29 w 34"/>
                <a:gd name="T15" fmla="*/ 13 h 168"/>
                <a:gd name="T16" fmla="*/ 34 w 34"/>
                <a:gd name="T17" fmla="*/ 17 h 168"/>
                <a:gd name="T18" fmla="*/ 34 w 34"/>
                <a:gd name="T19" fmla="*/ 17 h 168"/>
                <a:gd name="T20" fmla="*/ 34 w 34"/>
                <a:gd name="T21" fmla="*/ 21 h 168"/>
                <a:gd name="T22" fmla="*/ 34 w 34"/>
                <a:gd name="T23" fmla="*/ 26 h 168"/>
                <a:gd name="T24" fmla="*/ 34 w 34"/>
                <a:gd name="T25" fmla="*/ 34 h 168"/>
                <a:gd name="T26" fmla="*/ 34 w 34"/>
                <a:gd name="T27" fmla="*/ 42 h 168"/>
                <a:gd name="T28" fmla="*/ 34 w 34"/>
                <a:gd name="T29" fmla="*/ 51 h 168"/>
                <a:gd name="T30" fmla="*/ 34 w 34"/>
                <a:gd name="T31" fmla="*/ 59 h 168"/>
                <a:gd name="T32" fmla="*/ 34 w 34"/>
                <a:gd name="T33" fmla="*/ 72 h 168"/>
                <a:gd name="T34" fmla="*/ 29 w 34"/>
                <a:gd name="T35" fmla="*/ 92 h 168"/>
                <a:gd name="T36" fmla="*/ 29 w 34"/>
                <a:gd name="T37" fmla="*/ 113 h 168"/>
                <a:gd name="T38" fmla="*/ 29 w 34"/>
                <a:gd name="T39" fmla="*/ 130 h 168"/>
                <a:gd name="T40" fmla="*/ 29 w 34"/>
                <a:gd name="T41" fmla="*/ 143 h 168"/>
                <a:gd name="T42" fmla="*/ 29 w 34"/>
                <a:gd name="T43" fmla="*/ 155 h 168"/>
                <a:gd name="T44" fmla="*/ 25 w 34"/>
                <a:gd name="T45" fmla="*/ 163 h 168"/>
                <a:gd name="T46" fmla="*/ 25 w 34"/>
                <a:gd name="T47" fmla="*/ 168 h 168"/>
                <a:gd name="T48" fmla="*/ 21 w 34"/>
                <a:gd name="T49" fmla="*/ 168 h 168"/>
                <a:gd name="T50" fmla="*/ 17 w 34"/>
                <a:gd name="T51" fmla="*/ 168 h 168"/>
                <a:gd name="T52" fmla="*/ 13 w 34"/>
                <a:gd name="T53" fmla="*/ 163 h 168"/>
                <a:gd name="T54" fmla="*/ 9 w 34"/>
                <a:gd name="T55" fmla="*/ 159 h 168"/>
                <a:gd name="T56" fmla="*/ 9 w 34"/>
                <a:gd name="T57" fmla="*/ 155 h 168"/>
                <a:gd name="T58" fmla="*/ 4 w 34"/>
                <a:gd name="T59" fmla="*/ 147 h 168"/>
                <a:gd name="T60" fmla="*/ 4 w 34"/>
                <a:gd name="T61" fmla="*/ 143 h 168"/>
                <a:gd name="T62" fmla="*/ 0 w 34"/>
                <a:gd name="T63" fmla="*/ 138 h 168"/>
                <a:gd name="T64" fmla="*/ 0 w 34"/>
                <a:gd name="T65" fmla="*/ 138 h 168"/>
                <a:gd name="T66" fmla="*/ 0 w 34"/>
                <a:gd name="T67" fmla="*/ 134 h 168"/>
                <a:gd name="T68" fmla="*/ 4 w 34"/>
                <a:gd name="T69" fmla="*/ 130 h 168"/>
                <a:gd name="T70" fmla="*/ 4 w 34"/>
                <a:gd name="T71" fmla="*/ 122 h 168"/>
                <a:gd name="T72" fmla="*/ 4 w 34"/>
                <a:gd name="T73" fmla="*/ 117 h 168"/>
                <a:gd name="T74" fmla="*/ 4 w 34"/>
                <a:gd name="T75" fmla="*/ 105 h 168"/>
                <a:gd name="T76" fmla="*/ 4 w 34"/>
                <a:gd name="T77" fmla="*/ 97 h 168"/>
                <a:gd name="T78" fmla="*/ 9 w 34"/>
                <a:gd name="T79" fmla="*/ 84 h 168"/>
                <a:gd name="T80" fmla="*/ 9 w 34"/>
                <a:gd name="T81" fmla="*/ 72 h 168"/>
                <a:gd name="T82" fmla="*/ 9 w 34"/>
                <a:gd name="T83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168">
                  <a:moveTo>
                    <a:pt x="9" y="72"/>
                  </a:moveTo>
                  <a:lnTo>
                    <a:pt x="9" y="59"/>
                  </a:lnTo>
                  <a:lnTo>
                    <a:pt x="9" y="42"/>
                  </a:lnTo>
                  <a:lnTo>
                    <a:pt x="9" y="21"/>
                  </a:lnTo>
                  <a:lnTo>
                    <a:pt x="9" y="0"/>
                  </a:lnTo>
                  <a:lnTo>
                    <a:pt x="17" y="5"/>
                  </a:lnTo>
                  <a:lnTo>
                    <a:pt x="25" y="9"/>
                  </a:lnTo>
                  <a:lnTo>
                    <a:pt x="29" y="13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21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34" y="42"/>
                  </a:lnTo>
                  <a:lnTo>
                    <a:pt x="34" y="51"/>
                  </a:lnTo>
                  <a:lnTo>
                    <a:pt x="34" y="59"/>
                  </a:lnTo>
                  <a:lnTo>
                    <a:pt x="34" y="72"/>
                  </a:lnTo>
                  <a:lnTo>
                    <a:pt x="29" y="92"/>
                  </a:lnTo>
                  <a:lnTo>
                    <a:pt x="29" y="113"/>
                  </a:lnTo>
                  <a:lnTo>
                    <a:pt x="29" y="130"/>
                  </a:lnTo>
                  <a:lnTo>
                    <a:pt x="29" y="143"/>
                  </a:lnTo>
                  <a:lnTo>
                    <a:pt x="29" y="155"/>
                  </a:lnTo>
                  <a:lnTo>
                    <a:pt x="25" y="163"/>
                  </a:lnTo>
                  <a:lnTo>
                    <a:pt x="25" y="168"/>
                  </a:lnTo>
                  <a:lnTo>
                    <a:pt x="21" y="168"/>
                  </a:lnTo>
                  <a:lnTo>
                    <a:pt x="17" y="168"/>
                  </a:lnTo>
                  <a:lnTo>
                    <a:pt x="13" y="163"/>
                  </a:lnTo>
                  <a:lnTo>
                    <a:pt x="9" y="159"/>
                  </a:lnTo>
                  <a:lnTo>
                    <a:pt x="9" y="155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4"/>
                  </a:lnTo>
                  <a:lnTo>
                    <a:pt x="4" y="130"/>
                  </a:lnTo>
                  <a:lnTo>
                    <a:pt x="4" y="122"/>
                  </a:lnTo>
                  <a:lnTo>
                    <a:pt x="4" y="117"/>
                  </a:lnTo>
                  <a:lnTo>
                    <a:pt x="4" y="105"/>
                  </a:lnTo>
                  <a:lnTo>
                    <a:pt x="4" y="97"/>
                  </a:lnTo>
                  <a:lnTo>
                    <a:pt x="9" y="84"/>
                  </a:lnTo>
                  <a:lnTo>
                    <a:pt x="9" y="72"/>
                  </a:lnTo>
                  <a:lnTo>
                    <a:pt x="9" y="7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4">
              <a:extLst>
                <a:ext uri="{FF2B5EF4-FFF2-40B4-BE49-F238E27FC236}">
                  <a16:creationId xmlns:a16="http://schemas.microsoft.com/office/drawing/2014/main" id="{C6FF818D-4454-4EEB-8A80-ECE264DA9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692" y="11291879"/>
              <a:ext cx="346092" cy="346092"/>
            </a:xfrm>
            <a:custGeom>
              <a:avLst/>
              <a:gdLst>
                <a:gd name="T0" fmla="*/ 21 w 50"/>
                <a:gd name="T1" fmla="*/ 16 h 50"/>
                <a:gd name="T2" fmla="*/ 21 w 50"/>
                <a:gd name="T3" fmla="*/ 12 h 50"/>
                <a:gd name="T4" fmla="*/ 21 w 50"/>
                <a:gd name="T5" fmla="*/ 8 h 50"/>
                <a:gd name="T6" fmla="*/ 21 w 50"/>
                <a:gd name="T7" fmla="*/ 8 h 50"/>
                <a:gd name="T8" fmla="*/ 17 w 50"/>
                <a:gd name="T9" fmla="*/ 4 h 50"/>
                <a:gd name="T10" fmla="*/ 21 w 50"/>
                <a:gd name="T11" fmla="*/ 4 h 50"/>
                <a:gd name="T12" fmla="*/ 21 w 50"/>
                <a:gd name="T13" fmla="*/ 0 h 50"/>
                <a:gd name="T14" fmla="*/ 25 w 50"/>
                <a:gd name="T15" fmla="*/ 0 h 50"/>
                <a:gd name="T16" fmla="*/ 29 w 50"/>
                <a:gd name="T17" fmla="*/ 0 h 50"/>
                <a:gd name="T18" fmla="*/ 33 w 50"/>
                <a:gd name="T19" fmla="*/ 0 h 50"/>
                <a:gd name="T20" fmla="*/ 37 w 50"/>
                <a:gd name="T21" fmla="*/ 0 h 50"/>
                <a:gd name="T22" fmla="*/ 46 w 50"/>
                <a:gd name="T23" fmla="*/ 4 h 50"/>
                <a:gd name="T24" fmla="*/ 46 w 50"/>
                <a:gd name="T25" fmla="*/ 8 h 50"/>
                <a:gd name="T26" fmla="*/ 50 w 50"/>
                <a:gd name="T27" fmla="*/ 8 h 50"/>
                <a:gd name="T28" fmla="*/ 50 w 50"/>
                <a:gd name="T29" fmla="*/ 12 h 50"/>
                <a:gd name="T30" fmla="*/ 50 w 50"/>
                <a:gd name="T31" fmla="*/ 16 h 50"/>
                <a:gd name="T32" fmla="*/ 50 w 50"/>
                <a:gd name="T33" fmla="*/ 16 h 50"/>
                <a:gd name="T34" fmla="*/ 46 w 50"/>
                <a:gd name="T35" fmla="*/ 21 h 50"/>
                <a:gd name="T36" fmla="*/ 42 w 50"/>
                <a:gd name="T37" fmla="*/ 25 h 50"/>
                <a:gd name="T38" fmla="*/ 33 w 50"/>
                <a:gd name="T39" fmla="*/ 29 h 50"/>
                <a:gd name="T40" fmla="*/ 25 w 50"/>
                <a:gd name="T41" fmla="*/ 37 h 50"/>
                <a:gd name="T42" fmla="*/ 17 w 50"/>
                <a:gd name="T43" fmla="*/ 46 h 50"/>
                <a:gd name="T44" fmla="*/ 8 w 50"/>
                <a:gd name="T45" fmla="*/ 50 h 50"/>
                <a:gd name="T46" fmla="*/ 0 w 50"/>
                <a:gd name="T47" fmla="*/ 46 h 50"/>
                <a:gd name="T48" fmla="*/ 8 w 50"/>
                <a:gd name="T49" fmla="*/ 37 h 50"/>
                <a:gd name="T50" fmla="*/ 12 w 50"/>
                <a:gd name="T51" fmla="*/ 29 h 50"/>
                <a:gd name="T52" fmla="*/ 17 w 50"/>
                <a:gd name="T53" fmla="*/ 21 h 50"/>
                <a:gd name="T54" fmla="*/ 21 w 50"/>
                <a:gd name="T55" fmla="*/ 16 h 50"/>
                <a:gd name="T56" fmla="*/ 21 w 50"/>
                <a:gd name="T57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50">
                  <a:moveTo>
                    <a:pt x="21" y="16"/>
                  </a:moveTo>
                  <a:lnTo>
                    <a:pt x="21" y="12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0" y="1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21"/>
                  </a:lnTo>
                  <a:lnTo>
                    <a:pt x="42" y="25"/>
                  </a:lnTo>
                  <a:lnTo>
                    <a:pt x="33" y="29"/>
                  </a:lnTo>
                  <a:lnTo>
                    <a:pt x="25" y="37"/>
                  </a:lnTo>
                  <a:lnTo>
                    <a:pt x="17" y="46"/>
                  </a:lnTo>
                  <a:lnTo>
                    <a:pt x="8" y="50"/>
                  </a:lnTo>
                  <a:lnTo>
                    <a:pt x="0" y="46"/>
                  </a:lnTo>
                  <a:lnTo>
                    <a:pt x="8" y="37"/>
                  </a:lnTo>
                  <a:lnTo>
                    <a:pt x="12" y="29"/>
                  </a:lnTo>
                  <a:lnTo>
                    <a:pt x="17" y="21"/>
                  </a:lnTo>
                  <a:lnTo>
                    <a:pt x="21" y="16"/>
                  </a:lnTo>
                  <a:lnTo>
                    <a:pt x="21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5">
              <a:extLst>
                <a:ext uri="{FF2B5EF4-FFF2-40B4-BE49-F238E27FC236}">
                  <a16:creationId xmlns:a16="http://schemas.microsoft.com/office/drawing/2014/main" id="{4601D8E1-46AD-41C9-8BBE-C5A5D07F7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692" y="10772739"/>
              <a:ext cx="574515" cy="1702773"/>
            </a:xfrm>
            <a:custGeom>
              <a:avLst/>
              <a:gdLst>
                <a:gd name="T0" fmla="*/ 25 w 83"/>
                <a:gd name="T1" fmla="*/ 225 h 246"/>
                <a:gd name="T2" fmla="*/ 17 w 83"/>
                <a:gd name="T3" fmla="*/ 238 h 246"/>
                <a:gd name="T4" fmla="*/ 12 w 83"/>
                <a:gd name="T5" fmla="*/ 242 h 246"/>
                <a:gd name="T6" fmla="*/ 8 w 83"/>
                <a:gd name="T7" fmla="*/ 246 h 246"/>
                <a:gd name="T8" fmla="*/ 4 w 83"/>
                <a:gd name="T9" fmla="*/ 246 h 246"/>
                <a:gd name="T10" fmla="*/ 0 w 83"/>
                <a:gd name="T11" fmla="*/ 242 h 246"/>
                <a:gd name="T12" fmla="*/ 4 w 83"/>
                <a:gd name="T13" fmla="*/ 238 h 246"/>
                <a:gd name="T14" fmla="*/ 8 w 83"/>
                <a:gd name="T15" fmla="*/ 225 h 246"/>
                <a:gd name="T16" fmla="*/ 17 w 83"/>
                <a:gd name="T17" fmla="*/ 213 h 246"/>
                <a:gd name="T18" fmla="*/ 29 w 83"/>
                <a:gd name="T19" fmla="*/ 183 h 246"/>
                <a:gd name="T20" fmla="*/ 42 w 83"/>
                <a:gd name="T21" fmla="*/ 158 h 246"/>
                <a:gd name="T22" fmla="*/ 50 w 83"/>
                <a:gd name="T23" fmla="*/ 129 h 246"/>
                <a:gd name="T24" fmla="*/ 54 w 83"/>
                <a:gd name="T25" fmla="*/ 117 h 246"/>
                <a:gd name="T26" fmla="*/ 54 w 83"/>
                <a:gd name="T27" fmla="*/ 104 h 246"/>
                <a:gd name="T28" fmla="*/ 54 w 83"/>
                <a:gd name="T29" fmla="*/ 79 h 246"/>
                <a:gd name="T30" fmla="*/ 58 w 83"/>
                <a:gd name="T31" fmla="*/ 54 h 246"/>
                <a:gd name="T32" fmla="*/ 58 w 83"/>
                <a:gd name="T33" fmla="*/ 46 h 246"/>
                <a:gd name="T34" fmla="*/ 54 w 83"/>
                <a:gd name="T35" fmla="*/ 37 h 246"/>
                <a:gd name="T36" fmla="*/ 54 w 83"/>
                <a:gd name="T37" fmla="*/ 29 h 246"/>
                <a:gd name="T38" fmla="*/ 54 w 83"/>
                <a:gd name="T39" fmla="*/ 20 h 246"/>
                <a:gd name="T40" fmla="*/ 50 w 83"/>
                <a:gd name="T41" fmla="*/ 12 h 246"/>
                <a:gd name="T42" fmla="*/ 54 w 83"/>
                <a:gd name="T43" fmla="*/ 4 h 246"/>
                <a:gd name="T44" fmla="*/ 58 w 83"/>
                <a:gd name="T45" fmla="*/ 0 h 246"/>
                <a:gd name="T46" fmla="*/ 63 w 83"/>
                <a:gd name="T47" fmla="*/ 0 h 246"/>
                <a:gd name="T48" fmla="*/ 71 w 83"/>
                <a:gd name="T49" fmla="*/ 4 h 246"/>
                <a:gd name="T50" fmla="*/ 83 w 83"/>
                <a:gd name="T51" fmla="*/ 8 h 246"/>
                <a:gd name="T52" fmla="*/ 83 w 83"/>
                <a:gd name="T53" fmla="*/ 25 h 246"/>
                <a:gd name="T54" fmla="*/ 83 w 83"/>
                <a:gd name="T55" fmla="*/ 46 h 246"/>
                <a:gd name="T56" fmla="*/ 83 w 83"/>
                <a:gd name="T57" fmla="*/ 58 h 246"/>
                <a:gd name="T58" fmla="*/ 83 w 83"/>
                <a:gd name="T59" fmla="*/ 75 h 246"/>
                <a:gd name="T60" fmla="*/ 83 w 83"/>
                <a:gd name="T61" fmla="*/ 87 h 246"/>
                <a:gd name="T62" fmla="*/ 79 w 83"/>
                <a:gd name="T63" fmla="*/ 100 h 246"/>
                <a:gd name="T64" fmla="*/ 79 w 83"/>
                <a:gd name="T65" fmla="*/ 108 h 246"/>
                <a:gd name="T66" fmla="*/ 79 w 83"/>
                <a:gd name="T67" fmla="*/ 121 h 246"/>
                <a:gd name="T68" fmla="*/ 75 w 83"/>
                <a:gd name="T69" fmla="*/ 137 h 246"/>
                <a:gd name="T70" fmla="*/ 71 w 83"/>
                <a:gd name="T71" fmla="*/ 150 h 246"/>
                <a:gd name="T72" fmla="*/ 63 w 83"/>
                <a:gd name="T73" fmla="*/ 167 h 246"/>
                <a:gd name="T74" fmla="*/ 58 w 83"/>
                <a:gd name="T75" fmla="*/ 179 h 246"/>
                <a:gd name="T76" fmla="*/ 46 w 83"/>
                <a:gd name="T77" fmla="*/ 204 h 246"/>
                <a:gd name="T78" fmla="*/ 25 w 83"/>
                <a:gd name="T79" fmla="*/ 225 h 246"/>
                <a:gd name="T80" fmla="*/ 25 w 83"/>
                <a:gd name="T81" fmla="*/ 22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3" h="246">
                  <a:moveTo>
                    <a:pt x="25" y="225"/>
                  </a:moveTo>
                  <a:lnTo>
                    <a:pt x="17" y="238"/>
                  </a:lnTo>
                  <a:lnTo>
                    <a:pt x="12" y="242"/>
                  </a:lnTo>
                  <a:lnTo>
                    <a:pt x="8" y="246"/>
                  </a:lnTo>
                  <a:lnTo>
                    <a:pt x="4" y="246"/>
                  </a:lnTo>
                  <a:lnTo>
                    <a:pt x="0" y="242"/>
                  </a:lnTo>
                  <a:lnTo>
                    <a:pt x="4" y="238"/>
                  </a:lnTo>
                  <a:lnTo>
                    <a:pt x="8" y="225"/>
                  </a:lnTo>
                  <a:lnTo>
                    <a:pt x="17" y="213"/>
                  </a:lnTo>
                  <a:lnTo>
                    <a:pt x="29" y="183"/>
                  </a:lnTo>
                  <a:lnTo>
                    <a:pt x="42" y="158"/>
                  </a:lnTo>
                  <a:lnTo>
                    <a:pt x="50" y="129"/>
                  </a:lnTo>
                  <a:lnTo>
                    <a:pt x="54" y="117"/>
                  </a:lnTo>
                  <a:lnTo>
                    <a:pt x="54" y="104"/>
                  </a:lnTo>
                  <a:lnTo>
                    <a:pt x="54" y="79"/>
                  </a:lnTo>
                  <a:lnTo>
                    <a:pt x="58" y="54"/>
                  </a:lnTo>
                  <a:lnTo>
                    <a:pt x="58" y="46"/>
                  </a:lnTo>
                  <a:lnTo>
                    <a:pt x="54" y="37"/>
                  </a:lnTo>
                  <a:lnTo>
                    <a:pt x="54" y="29"/>
                  </a:lnTo>
                  <a:lnTo>
                    <a:pt x="54" y="20"/>
                  </a:lnTo>
                  <a:lnTo>
                    <a:pt x="50" y="12"/>
                  </a:lnTo>
                  <a:lnTo>
                    <a:pt x="54" y="4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71" y="4"/>
                  </a:lnTo>
                  <a:lnTo>
                    <a:pt x="83" y="8"/>
                  </a:lnTo>
                  <a:lnTo>
                    <a:pt x="83" y="25"/>
                  </a:lnTo>
                  <a:lnTo>
                    <a:pt x="83" y="46"/>
                  </a:lnTo>
                  <a:lnTo>
                    <a:pt x="83" y="58"/>
                  </a:lnTo>
                  <a:lnTo>
                    <a:pt x="83" y="75"/>
                  </a:lnTo>
                  <a:lnTo>
                    <a:pt x="83" y="87"/>
                  </a:lnTo>
                  <a:lnTo>
                    <a:pt x="79" y="100"/>
                  </a:lnTo>
                  <a:lnTo>
                    <a:pt x="79" y="108"/>
                  </a:lnTo>
                  <a:lnTo>
                    <a:pt x="79" y="121"/>
                  </a:lnTo>
                  <a:lnTo>
                    <a:pt x="75" y="137"/>
                  </a:lnTo>
                  <a:lnTo>
                    <a:pt x="71" y="150"/>
                  </a:lnTo>
                  <a:lnTo>
                    <a:pt x="63" y="167"/>
                  </a:lnTo>
                  <a:lnTo>
                    <a:pt x="58" y="179"/>
                  </a:lnTo>
                  <a:lnTo>
                    <a:pt x="46" y="204"/>
                  </a:lnTo>
                  <a:lnTo>
                    <a:pt x="25" y="225"/>
                  </a:lnTo>
                  <a:lnTo>
                    <a:pt x="25" y="2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6">
              <a:extLst>
                <a:ext uri="{FF2B5EF4-FFF2-40B4-BE49-F238E27FC236}">
                  <a16:creationId xmlns:a16="http://schemas.microsoft.com/office/drawing/2014/main" id="{2EA0C7B7-F000-4609-B830-74E5DD97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458" y="10655070"/>
              <a:ext cx="1010588" cy="290717"/>
            </a:xfrm>
            <a:custGeom>
              <a:avLst/>
              <a:gdLst>
                <a:gd name="T0" fmla="*/ 54 w 146"/>
                <a:gd name="T1" fmla="*/ 37 h 42"/>
                <a:gd name="T2" fmla="*/ 37 w 146"/>
                <a:gd name="T3" fmla="*/ 37 h 42"/>
                <a:gd name="T4" fmla="*/ 21 w 146"/>
                <a:gd name="T5" fmla="*/ 42 h 42"/>
                <a:gd name="T6" fmla="*/ 8 w 146"/>
                <a:gd name="T7" fmla="*/ 42 h 42"/>
                <a:gd name="T8" fmla="*/ 0 w 146"/>
                <a:gd name="T9" fmla="*/ 42 h 42"/>
                <a:gd name="T10" fmla="*/ 0 w 146"/>
                <a:gd name="T11" fmla="*/ 21 h 42"/>
                <a:gd name="T12" fmla="*/ 12 w 146"/>
                <a:gd name="T13" fmla="*/ 21 h 42"/>
                <a:gd name="T14" fmla="*/ 21 w 146"/>
                <a:gd name="T15" fmla="*/ 21 h 42"/>
                <a:gd name="T16" fmla="*/ 29 w 146"/>
                <a:gd name="T17" fmla="*/ 21 h 42"/>
                <a:gd name="T18" fmla="*/ 37 w 146"/>
                <a:gd name="T19" fmla="*/ 17 h 42"/>
                <a:gd name="T20" fmla="*/ 42 w 146"/>
                <a:gd name="T21" fmla="*/ 17 h 42"/>
                <a:gd name="T22" fmla="*/ 54 w 146"/>
                <a:gd name="T23" fmla="*/ 17 h 42"/>
                <a:gd name="T24" fmla="*/ 67 w 146"/>
                <a:gd name="T25" fmla="*/ 12 h 42"/>
                <a:gd name="T26" fmla="*/ 83 w 146"/>
                <a:gd name="T27" fmla="*/ 8 h 42"/>
                <a:gd name="T28" fmla="*/ 96 w 146"/>
                <a:gd name="T29" fmla="*/ 4 h 42"/>
                <a:gd name="T30" fmla="*/ 108 w 146"/>
                <a:gd name="T31" fmla="*/ 0 h 42"/>
                <a:gd name="T32" fmla="*/ 117 w 146"/>
                <a:gd name="T33" fmla="*/ 0 h 42"/>
                <a:gd name="T34" fmla="*/ 121 w 146"/>
                <a:gd name="T35" fmla="*/ 0 h 42"/>
                <a:gd name="T36" fmla="*/ 125 w 146"/>
                <a:gd name="T37" fmla="*/ 0 h 42"/>
                <a:gd name="T38" fmla="*/ 134 w 146"/>
                <a:gd name="T39" fmla="*/ 4 h 42"/>
                <a:gd name="T40" fmla="*/ 138 w 146"/>
                <a:gd name="T41" fmla="*/ 4 h 42"/>
                <a:gd name="T42" fmla="*/ 142 w 146"/>
                <a:gd name="T43" fmla="*/ 8 h 42"/>
                <a:gd name="T44" fmla="*/ 142 w 146"/>
                <a:gd name="T45" fmla="*/ 8 h 42"/>
                <a:gd name="T46" fmla="*/ 146 w 146"/>
                <a:gd name="T47" fmla="*/ 12 h 42"/>
                <a:gd name="T48" fmla="*/ 142 w 146"/>
                <a:gd name="T49" fmla="*/ 17 h 42"/>
                <a:gd name="T50" fmla="*/ 138 w 146"/>
                <a:gd name="T51" fmla="*/ 17 h 42"/>
                <a:gd name="T52" fmla="*/ 129 w 146"/>
                <a:gd name="T53" fmla="*/ 21 h 42"/>
                <a:gd name="T54" fmla="*/ 121 w 146"/>
                <a:gd name="T55" fmla="*/ 25 h 42"/>
                <a:gd name="T56" fmla="*/ 104 w 146"/>
                <a:gd name="T57" fmla="*/ 29 h 42"/>
                <a:gd name="T58" fmla="*/ 92 w 146"/>
                <a:gd name="T59" fmla="*/ 29 h 42"/>
                <a:gd name="T60" fmla="*/ 75 w 146"/>
                <a:gd name="T61" fmla="*/ 33 h 42"/>
                <a:gd name="T62" fmla="*/ 54 w 146"/>
                <a:gd name="T63" fmla="*/ 37 h 42"/>
                <a:gd name="T64" fmla="*/ 54 w 146"/>
                <a:gd name="T65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42">
                  <a:moveTo>
                    <a:pt x="54" y="37"/>
                  </a:moveTo>
                  <a:lnTo>
                    <a:pt x="37" y="37"/>
                  </a:lnTo>
                  <a:lnTo>
                    <a:pt x="21" y="42"/>
                  </a:lnTo>
                  <a:lnTo>
                    <a:pt x="8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2" y="21"/>
                  </a:lnTo>
                  <a:lnTo>
                    <a:pt x="21" y="21"/>
                  </a:lnTo>
                  <a:lnTo>
                    <a:pt x="29" y="21"/>
                  </a:lnTo>
                  <a:lnTo>
                    <a:pt x="37" y="17"/>
                  </a:lnTo>
                  <a:lnTo>
                    <a:pt x="42" y="17"/>
                  </a:lnTo>
                  <a:lnTo>
                    <a:pt x="54" y="17"/>
                  </a:lnTo>
                  <a:lnTo>
                    <a:pt x="67" y="12"/>
                  </a:lnTo>
                  <a:lnTo>
                    <a:pt x="83" y="8"/>
                  </a:lnTo>
                  <a:lnTo>
                    <a:pt x="96" y="4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6" y="12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29" y="21"/>
                  </a:lnTo>
                  <a:lnTo>
                    <a:pt x="121" y="25"/>
                  </a:lnTo>
                  <a:lnTo>
                    <a:pt x="104" y="29"/>
                  </a:lnTo>
                  <a:lnTo>
                    <a:pt x="92" y="29"/>
                  </a:lnTo>
                  <a:lnTo>
                    <a:pt x="75" y="33"/>
                  </a:lnTo>
                  <a:lnTo>
                    <a:pt x="54" y="37"/>
                  </a:lnTo>
                  <a:lnTo>
                    <a:pt x="54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7">
              <a:extLst>
                <a:ext uri="{FF2B5EF4-FFF2-40B4-BE49-F238E27FC236}">
                  <a16:creationId xmlns:a16="http://schemas.microsoft.com/office/drawing/2014/main" id="{1A92322A-6013-418B-BE01-8E05EC84D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564" y="10364353"/>
              <a:ext cx="353016" cy="346092"/>
            </a:xfrm>
            <a:custGeom>
              <a:avLst/>
              <a:gdLst>
                <a:gd name="T0" fmla="*/ 46 w 51"/>
                <a:gd name="T1" fmla="*/ 42 h 50"/>
                <a:gd name="T2" fmla="*/ 42 w 51"/>
                <a:gd name="T3" fmla="*/ 46 h 50"/>
                <a:gd name="T4" fmla="*/ 38 w 51"/>
                <a:gd name="T5" fmla="*/ 50 h 50"/>
                <a:gd name="T6" fmla="*/ 34 w 51"/>
                <a:gd name="T7" fmla="*/ 50 h 50"/>
                <a:gd name="T8" fmla="*/ 34 w 51"/>
                <a:gd name="T9" fmla="*/ 50 h 50"/>
                <a:gd name="T10" fmla="*/ 30 w 51"/>
                <a:gd name="T11" fmla="*/ 46 h 50"/>
                <a:gd name="T12" fmla="*/ 25 w 51"/>
                <a:gd name="T13" fmla="*/ 42 h 50"/>
                <a:gd name="T14" fmla="*/ 17 w 51"/>
                <a:gd name="T15" fmla="*/ 38 h 50"/>
                <a:gd name="T16" fmla="*/ 9 w 51"/>
                <a:gd name="T17" fmla="*/ 25 h 50"/>
                <a:gd name="T18" fmla="*/ 5 w 51"/>
                <a:gd name="T19" fmla="*/ 21 h 50"/>
                <a:gd name="T20" fmla="*/ 0 w 51"/>
                <a:gd name="T21" fmla="*/ 17 h 50"/>
                <a:gd name="T22" fmla="*/ 0 w 51"/>
                <a:gd name="T23" fmla="*/ 8 h 50"/>
                <a:gd name="T24" fmla="*/ 0 w 51"/>
                <a:gd name="T25" fmla="*/ 8 h 50"/>
                <a:gd name="T26" fmla="*/ 0 w 51"/>
                <a:gd name="T27" fmla="*/ 4 h 50"/>
                <a:gd name="T28" fmla="*/ 0 w 51"/>
                <a:gd name="T29" fmla="*/ 4 h 50"/>
                <a:gd name="T30" fmla="*/ 5 w 51"/>
                <a:gd name="T31" fmla="*/ 4 h 50"/>
                <a:gd name="T32" fmla="*/ 5 w 51"/>
                <a:gd name="T33" fmla="*/ 0 h 50"/>
                <a:gd name="T34" fmla="*/ 13 w 51"/>
                <a:gd name="T35" fmla="*/ 0 h 50"/>
                <a:gd name="T36" fmla="*/ 21 w 51"/>
                <a:gd name="T37" fmla="*/ 4 h 50"/>
                <a:gd name="T38" fmla="*/ 30 w 51"/>
                <a:gd name="T39" fmla="*/ 4 h 50"/>
                <a:gd name="T40" fmla="*/ 34 w 51"/>
                <a:gd name="T41" fmla="*/ 8 h 50"/>
                <a:gd name="T42" fmla="*/ 42 w 51"/>
                <a:gd name="T43" fmla="*/ 17 h 50"/>
                <a:gd name="T44" fmla="*/ 46 w 51"/>
                <a:gd name="T45" fmla="*/ 21 h 50"/>
                <a:gd name="T46" fmla="*/ 51 w 51"/>
                <a:gd name="T47" fmla="*/ 25 h 50"/>
                <a:gd name="T48" fmla="*/ 51 w 51"/>
                <a:gd name="T49" fmla="*/ 29 h 50"/>
                <a:gd name="T50" fmla="*/ 51 w 51"/>
                <a:gd name="T51" fmla="*/ 38 h 50"/>
                <a:gd name="T52" fmla="*/ 46 w 51"/>
                <a:gd name="T53" fmla="*/ 42 h 50"/>
                <a:gd name="T54" fmla="*/ 46 w 51"/>
                <a:gd name="T55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" h="50">
                  <a:moveTo>
                    <a:pt x="46" y="42"/>
                  </a:moveTo>
                  <a:lnTo>
                    <a:pt x="42" y="46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0" y="46"/>
                  </a:lnTo>
                  <a:lnTo>
                    <a:pt x="25" y="42"/>
                  </a:lnTo>
                  <a:lnTo>
                    <a:pt x="17" y="38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42" y="17"/>
                  </a:lnTo>
                  <a:lnTo>
                    <a:pt x="46" y="21"/>
                  </a:lnTo>
                  <a:lnTo>
                    <a:pt x="51" y="25"/>
                  </a:lnTo>
                  <a:lnTo>
                    <a:pt x="51" y="29"/>
                  </a:lnTo>
                  <a:lnTo>
                    <a:pt x="51" y="38"/>
                  </a:lnTo>
                  <a:lnTo>
                    <a:pt x="46" y="42"/>
                  </a:lnTo>
                  <a:lnTo>
                    <a:pt x="46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8">
              <a:extLst>
                <a:ext uri="{FF2B5EF4-FFF2-40B4-BE49-F238E27FC236}">
                  <a16:creationId xmlns:a16="http://schemas.microsoft.com/office/drawing/2014/main" id="{EC5E0CB2-79EB-4D1F-BD1B-8BAC11F04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207" y="11056537"/>
              <a:ext cx="899839" cy="263030"/>
            </a:xfrm>
            <a:custGeom>
              <a:avLst/>
              <a:gdLst>
                <a:gd name="T0" fmla="*/ 0 w 130"/>
                <a:gd name="T1" fmla="*/ 30 h 38"/>
                <a:gd name="T2" fmla="*/ 0 w 130"/>
                <a:gd name="T3" fmla="*/ 30 h 38"/>
                <a:gd name="T4" fmla="*/ 0 w 130"/>
                <a:gd name="T5" fmla="*/ 25 h 38"/>
                <a:gd name="T6" fmla="*/ 0 w 130"/>
                <a:gd name="T7" fmla="*/ 21 h 38"/>
                <a:gd name="T8" fmla="*/ 5 w 130"/>
                <a:gd name="T9" fmla="*/ 21 h 38"/>
                <a:gd name="T10" fmla="*/ 5 w 130"/>
                <a:gd name="T11" fmla="*/ 21 h 38"/>
                <a:gd name="T12" fmla="*/ 9 w 130"/>
                <a:gd name="T13" fmla="*/ 21 h 38"/>
                <a:gd name="T14" fmla="*/ 13 w 130"/>
                <a:gd name="T15" fmla="*/ 17 h 38"/>
                <a:gd name="T16" fmla="*/ 17 w 130"/>
                <a:gd name="T17" fmla="*/ 17 h 38"/>
                <a:gd name="T18" fmla="*/ 26 w 130"/>
                <a:gd name="T19" fmla="*/ 17 h 38"/>
                <a:gd name="T20" fmla="*/ 34 w 130"/>
                <a:gd name="T21" fmla="*/ 13 h 38"/>
                <a:gd name="T22" fmla="*/ 42 w 130"/>
                <a:gd name="T23" fmla="*/ 13 h 38"/>
                <a:gd name="T24" fmla="*/ 51 w 130"/>
                <a:gd name="T25" fmla="*/ 9 h 38"/>
                <a:gd name="T26" fmla="*/ 63 w 130"/>
                <a:gd name="T27" fmla="*/ 5 h 38"/>
                <a:gd name="T28" fmla="*/ 72 w 130"/>
                <a:gd name="T29" fmla="*/ 5 h 38"/>
                <a:gd name="T30" fmla="*/ 88 w 130"/>
                <a:gd name="T31" fmla="*/ 0 h 38"/>
                <a:gd name="T32" fmla="*/ 101 w 130"/>
                <a:gd name="T33" fmla="*/ 0 h 38"/>
                <a:gd name="T34" fmla="*/ 105 w 130"/>
                <a:gd name="T35" fmla="*/ 0 h 38"/>
                <a:gd name="T36" fmla="*/ 118 w 130"/>
                <a:gd name="T37" fmla="*/ 0 h 38"/>
                <a:gd name="T38" fmla="*/ 126 w 130"/>
                <a:gd name="T39" fmla="*/ 5 h 38"/>
                <a:gd name="T40" fmla="*/ 130 w 130"/>
                <a:gd name="T41" fmla="*/ 5 h 38"/>
                <a:gd name="T42" fmla="*/ 130 w 130"/>
                <a:gd name="T43" fmla="*/ 13 h 38"/>
                <a:gd name="T44" fmla="*/ 130 w 130"/>
                <a:gd name="T45" fmla="*/ 13 h 38"/>
                <a:gd name="T46" fmla="*/ 126 w 130"/>
                <a:gd name="T47" fmla="*/ 17 h 38"/>
                <a:gd name="T48" fmla="*/ 118 w 130"/>
                <a:gd name="T49" fmla="*/ 21 h 38"/>
                <a:gd name="T50" fmla="*/ 109 w 130"/>
                <a:gd name="T51" fmla="*/ 21 h 38"/>
                <a:gd name="T52" fmla="*/ 101 w 130"/>
                <a:gd name="T53" fmla="*/ 25 h 38"/>
                <a:gd name="T54" fmla="*/ 84 w 130"/>
                <a:gd name="T55" fmla="*/ 25 h 38"/>
                <a:gd name="T56" fmla="*/ 72 w 130"/>
                <a:gd name="T57" fmla="*/ 30 h 38"/>
                <a:gd name="T58" fmla="*/ 55 w 130"/>
                <a:gd name="T59" fmla="*/ 34 h 38"/>
                <a:gd name="T60" fmla="*/ 38 w 130"/>
                <a:gd name="T61" fmla="*/ 34 h 38"/>
                <a:gd name="T62" fmla="*/ 26 w 130"/>
                <a:gd name="T63" fmla="*/ 38 h 38"/>
                <a:gd name="T64" fmla="*/ 17 w 130"/>
                <a:gd name="T65" fmla="*/ 38 h 38"/>
                <a:gd name="T66" fmla="*/ 13 w 130"/>
                <a:gd name="T67" fmla="*/ 38 h 38"/>
                <a:gd name="T68" fmla="*/ 5 w 130"/>
                <a:gd name="T69" fmla="*/ 38 h 38"/>
                <a:gd name="T70" fmla="*/ 5 w 130"/>
                <a:gd name="T71" fmla="*/ 34 h 38"/>
                <a:gd name="T72" fmla="*/ 0 w 130"/>
                <a:gd name="T73" fmla="*/ 30 h 38"/>
                <a:gd name="T74" fmla="*/ 0 w 130"/>
                <a:gd name="T75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" h="38">
                  <a:moveTo>
                    <a:pt x="0" y="30"/>
                  </a:moveTo>
                  <a:lnTo>
                    <a:pt x="0" y="30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3" y="17"/>
                  </a:lnTo>
                  <a:lnTo>
                    <a:pt x="17" y="17"/>
                  </a:lnTo>
                  <a:lnTo>
                    <a:pt x="26" y="17"/>
                  </a:lnTo>
                  <a:lnTo>
                    <a:pt x="34" y="13"/>
                  </a:lnTo>
                  <a:lnTo>
                    <a:pt x="42" y="13"/>
                  </a:lnTo>
                  <a:lnTo>
                    <a:pt x="51" y="9"/>
                  </a:lnTo>
                  <a:lnTo>
                    <a:pt x="63" y="5"/>
                  </a:lnTo>
                  <a:lnTo>
                    <a:pt x="72" y="5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8" y="0"/>
                  </a:lnTo>
                  <a:lnTo>
                    <a:pt x="126" y="5"/>
                  </a:lnTo>
                  <a:lnTo>
                    <a:pt x="130" y="5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26" y="17"/>
                  </a:lnTo>
                  <a:lnTo>
                    <a:pt x="118" y="21"/>
                  </a:lnTo>
                  <a:lnTo>
                    <a:pt x="109" y="21"/>
                  </a:lnTo>
                  <a:lnTo>
                    <a:pt x="101" y="25"/>
                  </a:lnTo>
                  <a:lnTo>
                    <a:pt x="84" y="25"/>
                  </a:lnTo>
                  <a:lnTo>
                    <a:pt x="72" y="30"/>
                  </a:lnTo>
                  <a:lnTo>
                    <a:pt x="55" y="34"/>
                  </a:lnTo>
                  <a:lnTo>
                    <a:pt x="38" y="34"/>
                  </a:lnTo>
                  <a:lnTo>
                    <a:pt x="26" y="38"/>
                  </a:lnTo>
                  <a:lnTo>
                    <a:pt x="17" y="38"/>
                  </a:lnTo>
                  <a:lnTo>
                    <a:pt x="13" y="38"/>
                  </a:lnTo>
                  <a:lnTo>
                    <a:pt x="5" y="38"/>
                  </a:lnTo>
                  <a:lnTo>
                    <a:pt x="5" y="34"/>
                  </a:lnTo>
                  <a:lnTo>
                    <a:pt x="0" y="30"/>
                  </a:lnTo>
                  <a:lnTo>
                    <a:pt x="0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9">
              <a:extLst>
                <a:ext uri="{FF2B5EF4-FFF2-40B4-BE49-F238E27FC236}">
                  <a16:creationId xmlns:a16="http://schemas.microsoft.com/office/drawing/2014/main" id="{E67A74C8-80C3-43D3-8F18-FD9A9BB48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520" y="10911176"/>
              <a:ext cx="955214" cy="899839"/>
            </a:xfrm>
            <a:custGeom>
              <a:avLst/>
              <a:gdLst>
                <a:gd name="T0" fmla="*/ 17 w 138"/>
                <a:gd name="T1" fmla="*/ 130 h 130"/>
                <a:gd name="T2" fmla="*/ 9 w 138"/>
                <a:gd name="T3" fmla="*/ 130 h 130"/>
                <a:gd name="T4" fmla="*/ 0 w 138"/>
                <a:gd name="T5" fmla="*/ 122 h 130"/>
                <a:gd name="T6" fmla="*/ 0 w 138"/>
                <a:gd name="T7" fmla="*/ 109 h 130"/>
                <a:gd name="T8" fmla="*/ 0 w 138"/>
                <a:gd name="T9" fmla="*/ 101 h 130"/>
                <a:gd name="T10" fmla="*/ 4 w 138"/>
                <a:gd name="T11" fmla="*/ 101 h 130"/>
                <a:gd name="T12" fmla="*/ 13 w 138"/>
                <a:gd name="T13" fmla="*/ 92 h 130"/>
                <a:gd name="T14" fmla="*/ 21 w 138"/>
                <a:gd name="T15" fmla="*/ 71 h 130"/>
                <a:gd name="T16" fmla="*/ 34 w 138"/>
                <a:gd name="T17" fmla="*/ 42 h 130"/>
                <a:gd name="T18" fmla="*/ 42 w 138"/>
                <a:gd name="T19" fmla="*/ 21 h 130"/>
                <a:gd name="T20" fmla="*/ 42 w 138"/>
                <a:gd name="T21" fmla="*/ 13 h 130"/>
                <a:gd name="T22" fmla="*/ 38 w 138"/>
                <a:gd name="T23" fmla="*/ 9 h 130"/>
                <a:gd name="T24" fmla="*/ 38 w 138"/>
                <a:gd name="T25" fmla="*/ 5 h 130"/>
                <a:gd name="T26" fmla="*/ 46 w 138"/>
                <a:gd name="T27" fmla="*/ 0 h 130"/>
                <a:gd name="T28" fmla="*/ 55 w 138"/>
                <a:gd name="T29" fmla="*/ 0 h 130"/>
                <a:gd name="T30" fmla="*/ 63 w 138"/>
                <a:gd name="T31" fmla="*/ 5 h 130"/>
                <a:gd name="T32" fmla="*/ 71 w 138"/>
                <a:gd name="T33" fmla="*/ 9 h 130"/>
                <a:gd name="T34" fmla="*/ 71 w 138"/>
                <a:gd name="T35" fmla="*/ 17 h 130"/>
                <a:gd name="T36" fmla="*/ 67 w 138"/>
                <a:gd name="T37" fmla="*/ 34 h 130"/>
                <a:gd name="T38" fmla="*/ 55 w 138"/>
                <a:gd name="T39" fmla="*/ 59 h 130"/>
                <a:gd name="T40" fmla="*/ 42 w 138"/>
                <a:gd name="T41" fmla="*/ 80 h 130"/>
                <a:gd name="T42" fmla="*/ 34 w 138"/>
                <a:gd name="T43" fmla="*/ 92 h 130"/>
                <a:gd name="T44" fmla="*/ 30 w 138"/>
                <a:gd name="T45" fmla="*/ 101 h 130"/>
                <a:gd name="T46" fmla="*/ 34 w 138"/>
                <a:gd name="T47" fmla="*/ 101 h 130"/>
                <a:gd name="T48" fmla="*/ 38 w 138"/>
                <a:gd name="T49" fmla="*/ 101 h 130"/>
                <a:gd name="T50" fmla="*/ 50 w 138"/>
                <a:gd name="T51" fmla="*/ 97 h 130"/>
                <a:gd name="T52" fmla="*/ 71 w 138"/>
                <a:gd name="T53" fmla="*/ 92 h 130"/>
                <a:gd name="T54" fmla="*/ 101 w 138"/>
                <a:gd name="T55" fmla="*/ 84 h 130"/>
                <a:gd name="T56" fmla="*/ 122 w 138"/>
                <a:gd name="T57" fmla="*/ 80 h 130"/>
                <a:gd name="T58" fmla="*/ 134 w 138"/>
                <a:gd name="T59" fmla="*/ 88 h 130"/>
                <a:gd name="T60" fmla="*/ 138 w 138"/>
                <a:gd name="T61" fmla="*/ 97 h 130"/>
                <a:gd name="T62" fmla="*/ 134 w 138"/>
                <a:gd name="T63" fmla="*/ 101 h 130"/>
                <a:gd name="T64" fmla="*/ 122 w 138"/>
                <a:gd name="T65" fmla="*/ 105 h 130"/>
                <a:gd name="T66" fmla="*/ 109 w 138"/>
                <a:gd name="T67" fmla="*/ 105 h 130"/>
                <a:gd name="T68" fmla="*/ 88 w 138"/>
                <a:gd name="T69" fmla="*/ 109 h 130"/>
                <a:gd name="T70" fmla="*/ 63 w 138"/>
                <a:gd name="T71" fmla="*/ 113 h 130"/>
                <a:gd name="T72" fmla="*/ 38 w 138"/>
                <a:gd name="T73" fmla="*/ 122 h 130"/>
                <a:gd name="T74" fmla="*/ 25 w 138"/>
                <a:gd name="T75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" h="130">
                  <a:moveTo>
                    <a:pt x="25" y="126"/>
                  </a:moveTo>
                  <a:lnTo>
                    <a:pt x="17" y="130"/>
                  </a:lnTo>
                  <a:lnTo>
                    <a:pt x="13" y="130"/>
                  </a:lnTo>
                  <a:lnTo>
                    <a:pt x="9" y="130"/>
                  </a:lnTo>
                  <a:lnTo>
                    <a:pt x="4" y="122"/>
                  </a:lnTo>
                  <a:lnTo>
                    <a:pt x="0" y="122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4" y="101"/>
                  </a:lnTo>
                  <a:lnTo>
                    <a:pt x="4" y="101"/>
                  </a:lnTo>
                  <a:lnTo>
                    <a:pt x="9" y="97"/>
                  </a:lnTo>
                  <a:lnTo>
                    <a:pt x="13" y="92"/>
                  </a:lnTo>
                  <a:lnTo>
                    <a:pt x="17" y="84"/>
                  </a:lnTo>
                  <a:lnTo>
                    <a:pt x="21" y="71"/>
                  </a:lnTo>
                  <a:lnTo>
                    <a:pt x="30" y="59"/>
                  </a:lnTo>
                  <a:lnTo>
                    <a:pt x="34" y="42"/>
                  </a:lnTo>
                  <a:lnTo>
                    <a:pt x="38" y="30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2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5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5"/>
                  </a:lnTo>
                  <a:lnTo>
                    <a:pt x="67" y="5"/>
                  </a:lnTo>
                  <a:lnTo>
                    <a:pt x="71" y="9"/>
                  </a:lnTo>
                  <a:lnTo>
                    <a:pt x="71" y="13"/>
                  </a:lnTo>
                  <a:lnTo>
                    <a:pt x="71" y="17"/>
                  </a:lnTo>
                  <a:lnTo>
                    <a:pt x="71" y="26"/>
                  </a:lnTo>
                  <a:lnTo>
                    <a:pt x="67" y="34"/>
                  </a:lnTo>
                  <a:lnTo>
                    <a:pt x="59" y="46"/>
                  </a:lnTo>
                  <a:lnTo>
                    <a:pt x="55" y="59"/>
                  </a:lnTo>
                  <a:lnTo>
                    <a:pt x="50" y="71"/>
                  </a:lnTo>
                  <a:lnTo>
                    <a:pt x="42" y="80"/>
                  </a:lnTo>
                  <a:lnTo>
                    <a:pt x="38" y="88"/>
                  </a:lnTo>
                  <a:lnTo>
                    <a:pt x="34" y="92"/>
                  </a:lnTo>
                  <a:lnTo>
                    <a:pt x="34" y="97"/>
                  </a:lnTo>
                  <a:lnTo>
                    <a:pt x="30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8" y="101"/>
                  </a:lnTo>
                  <a:lnTo>
                    <a:pt x="46" y="97"/>
                  </a:lnTo>
                  <a:lnTo>
                    <a:pt x="50" y="97"/>
                  </a:lnTo>
                  <a:lnTo>
                    <a:pt x="63" y="92"/>
                  </a:lnTo>
                  <a:lnTo>
                    <a:pt x="71" y="92"/>
                  </a:lnTo>
                  <a:lnTo>
                    <a:pt x="88" y="88"/>
                  </a:lnTo>
                  <a:lnTo>
                    <a:pt x="101" y="84"/>
                  </a:lnTo>
                  <a:lnTo>
                    <a:pt x="113" y="80"/>
                  </a:lnTo>
                  <a:lnTo>
                    <a:pt x="122" y="80"/>
                  </a:lnTo>
                  <a:lnTo>
                    <a:pt x="126" y="84"/>
                  </a:lnTo>
                  <a:lnTo>
                    <a:pt x="134" y="88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101"/>
                  </a:lnTo>
                  <a:lnTo>
                    <a:pt x="134" y="101"/>
                  </a:lnTo>
                  <a:lnTo>
                    <a:pt x="134" y="105"/>
                  </a:lnTo>
                  <a:lnTo>
                    <a:pt x="122" y="105"/>
                  </a:lnTo>
                  <a:lnTo>
                    <a:pt x="113" y="105"/>
                  </a:lnTo>
                  <a:lnTo>
                    <a:pt x="109" y="105"/>
                  </a:lnTo>
                  <a:lnTo>
                    <a:pt x="101" y="109"/>
                  </a:lnTo>
                  <a:lnTo>
                    <a:pt x="88" y="109"/>
                  </a:lnTo>
                  <a:lnTo>
                    <a:pt x="76" y="113"/>
                  </a:lnTo>
                  <a:lnTo>
                    <a:pt x="63" y="113"/>
                  </a:lnTo>
                  <a:lnTo>
                    <a:pt x="50" y="117"/>
                  </a:lnTo>
                  <a:lnTo>
                    <a:pt x="38" y="122"/>
                  </a:lnTo>
                  <a:lnTo>
                    <a:pt x="30" y="122"/>
                  </a:lnTo>
                  <a:lnTo>
                    <a:pt x="25" y="126"/>
                  </a:lnTo>
                  <a:lnTo>
                    <a:pt x="25" y="1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0">
              <a:extLst>
                <a:ext uri="{FF2B5EF4-FFF2-40B4-BE49-F238E27FC236}">
                  <a16:creationId xmlns:a16="http://schemas.microsoft.com/office/drawing/2014/main" id="{12C9E5A8-F8EE-4C27-953C-13CCA5565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612" y="11319567"/>
              <a:ext cx="263030" cy="1502041"/>
            </a:xfrm>
            <a:custGeom>
              <a:avLst/>
              <a:gdLst>
                <a:gd name="T0" fmla="*/ 5 w 38"/>
                <a:gd name="T1" fmla="*/ 12 h 217"/>
                <a:gd name="T2" fmla="*/ 0 w 38"/>
                <a:gd name="T3" fmla="*/ 12 h 217"/>
                <a:gd name="T4" fmla="*/ 0 w 38"/>
                <a:gd name="T5" fmla="*/ 8 h 217"/>
                <a:gd name="T6" fmla="*/ 0 w 38"/>
                <a:gd name="T7" fmla="*/ 4 h 217"/>
                <a:gd name="T8" fmla="*/ 5 w 38"/>
                <a:gd name="T9" fmla="*/ 0 h 217"/>
                <a:gd name="T10" fmla="*/ 9 w 38"/>
                <a:gd name="T11" fmla="*/ 0 h 217"/>
                <a:gd name="T12" fmla="*/ 13 w 38"/>
                <a:gd name="T13" fmla="*/ 0 h 217"/>
                <a:gd name="T14" fmla="*/ 17 w 38"/>
                <a:gd name="T15" fmla="*/ 0 h 217"/>
                <a:gd name="T16" fmla="*/ 30 w 38"/>
                <a:gd name="T17" fmla="*/ 4 h 217"/>
                <a:gd name="T18" fmla="*/ 30 w 38"/>
                <a:gd name="T19" fmla="*/ 4 h 217"/>
                <a:gd name="T20" fmla="*/ 34 w 38"/>
                <a:gd name="T21" fmla="*/ 8 h 217"/>
                <a:gd name="T22" fmla="*/ 34 w 38"/>
                <a:gd name="T23" fmla="*/ 12 h 217"/>
                <a:gd name="T24" fmla="*/ 34 w 38"/>
                <a:gd name="T25" fmla="*/ 17 h 217"/>
                <a:gd name="T26" fmla="*/ 38 w 38"/>
                <a:gd name="T27" fmla="*/ 21 h 217"/>
                <a:gd name="T28" fmla="*/ 34 w 38"/>
                <a:gd name="T29" fmla="*/ 29 h 217"/>
                <a:gd name="T30" fmla="*/ 34 w 38"/>
                <a:gd name="T31" fmla="*/ 33 h 217"/>
                <a:gd name="T32" fmla="*/ 34 w 38"/>
                <a:gd name="T33" fmla="*/ 38 h 217"/>
                <a:gd name="T34" fmla="*/ 34 w 38"/>
                <a:gd name="T35" fmla="*/ 46 h 217"/>
                <a:gd name="T36" fmla="*/ 34 w 38"/>
                <a:gd name="T37" fmla="*/ 58 h 217"/>
                <a:gd name="T38" fmla="*/ 34 w 38"/>
                <a:gd name="T39" fmla="*/ 67 h 217"/>
                <a:gd name="T40" fmla="*/ 34 w 38"/>
                <a:gd name="T41" fmla="*/ 79 h 217"/>
                <a:gd name="T42" fmla="*/ 34 w 38"/>
                <a:gd name="T43" fmla="*/ 96 h 217"/>
                <a:gd name="T44" fmla="*/ 34 w 38"/>
                <a:gd name="T45" fmla="*/ 113 h 217"/>
                <a:gd name="T46" fmla="*/ 34 w 38"/>
                <a:gd name="T47" fmla="*/ 125 h 217"/>
                <a:gd name="T48" fmla="*/ 34 w 38"/>
                <a:gd name="T49" fmla="*/ 142 h 217"/>
                <a:gd name="T50" fmla="*/ 34 w 38"/>
                <a:gd name="T51" fmla="*/ 155 h 217"/>
                <a:gd name="T52" fmla="*/ 34 w 38"/>
                <a:gd name="T53" fmla="*/ 167 h 217"/>
                <a:gd name="T54" fmla="*/ 30 w 38"/>
                <a:gd name="T55" fmla="*/ 175 h 217"/>
                <a:gd name="T56" fmla="*/ 30 w 38"/>
                <a:gd name="T57" fmla="*/ 184 h 217"/>
                <a:gd name="T58" fmla="*/ 30 w 38"/>
                <a:gd name="T59" fmla="*/ 192 h 217"/>
                <a:gd name="T60" fmla="*/ 30 w 38"/>
                <a:gd name="T61" fmla="*/ 196 h 217"/>
                <a:gd name="T62" fmla="*/ 30 w 38"/>
                <a:gd name="T63" fmla="*/ 209 h 217"/>
                <a:gd name="T64" fmla="*/ 26 w 38"/>
                <a:gd name="T65" fmla="*/ 213 h 217"/>
                <a:gd name="T66" fmla="*/ 26 w 38"/>
                <a:gd name="T67" fmla="*/ 217 h 217"/>
                <a:gd name="T68" fmla="*/ 21 w 38"/>
                <a:gd name="T69" fmla="*/ 217 h 217"/>
                <a:gd name="T70" fmla="*/ 17 w 38"/>
                <a:gd name="T71" fmla="*/ 217 h 217"/>
                <a:gd name="T72" fmla="*/ 17 w 38"/>
                <a:gd name="T73" fmla="*/ 213 h 217"/>
                <a:gd name="T74" fmla="*/ 13 w 38"/>
                <a:gd name="T75" fmla="*/ 209 h 217"/>
                <a:gd name="T76" fmla="*/ 13 w 38"/>
                <a:gd name="T77" fmla="*/ 205 h 217"/>
                <a:gd name="T78" fmla="*/ 9 w 38"/>
                <a:gd name="T79" fmla="*/ 180 h 217"/>
                <a:gd name="T80" fmla="*/ 9 w 38"/>
                <a:gd name="T81" fmla="*/ 175 h 217"/>
                <a:gd name="T82" fmla="*/ 9 w 38"/>
                <a:gd name="T83" fmla="*/ 167 h 217"/>
                <a:gd name="T84" fmla="*/ 9 w 38"/>
                <a:gd name="T85" fmla="*/ 159 h 217"/>
                <a:gd name="T86" fmla="*/ 9 w 38"/>
                <a:gd name="T87" fmla="*/ 150 h 217"/>
                <a:gd name="T88" fmla="*/ 5 w 38"/>
                <a:gd name="T89" fmla="*/ 138 h 217"/>
                <a:gd name="T90" fmla="*/ 5 w 38"/>
                <a:gd name="T91" fmla="*/ 125 h 217"/>
                <a:gd name="T92" fmla="*/ 5 w 38"/>
                <a:gd name="T93" fmla="*/ 109 h 217"/>
                <a:gd name="T94" fmla="*/ 5 w 38"/>
                <a:gd name="T95" fmla="*/ 92 h 217"/>
                <a:gd name="T96" fmla="*/ 5 w 38"/>
                <a:gd name="T97" fmla="*/ 75 h 217"/>
                <a:gd name="T98" fmla="*/ 5 w 38"/>
                <a:gd name="T99" fmla="*/ 63 h 217"/>
                <a:gd name="T100" fmla="*/ 5 w 38"/>
                <a:gd name="T101" fmla="*/ 46 h 217"/>
                <a:gd name="T102" fmla="*/ 5 w 38"/>
                <a:gd name="T103" fmla="*/ 38 h 217"/>
                <a:gd name="T104" fmla="*/ 5 w 38"/>
                <a:gd name="T105" fmla="*/ 29 h 217"/>
                <a:gd name="T106" fmla="*/ 5 w 38"/>
                <a:gd name="T107" fmla="*/ 21 h 217"/>
                <a:gd name="T108" fmla="*/ 5 w 38"/>
                <a:gd name="T109" fmla="*/ 17 h 217"/>
                <a:gd name="T110" fmla="*/ 5 w 38"/>
                <a:gd name="T111" fmla="*/ 12 h 217"/>
                <a:gd name="T112" fmla="*/ 5 w 38"/>
                <a:gd name="T113" fmla="*/ 1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" h="217">
                  <a:moveTo>
                    <a:pt x="5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4" y="12"/>
                  </a:lnTo>
                  <a:lnTo>
                    <a:pt x="34" y="17"/>
                  </a:lnTo>
                  <a:lnTo>
                    <a:pt x="38" y="21"/>
                  </a:lnTo>
                  <a:lnTo>
                    <a:pt x="34" y="29"/>
                  </a:lnTo>
                  <a:lnTo>
                    <a:pt x="34" y="33"/>
                  </a:lnTo>
                  <a:lnTo>
                    <a:pt x="34" y="38"/>
                  </a:lnTo>
                  <a:lnTo>
                    <a:pt x="34" y="46"/>
                  </a:lnTo>
                  <a:lnTo>
                    <a:pt x="34" y="58"/>
                  </a:lnTo>
                  <a:lnTo>
                    <a:pt x="34" y="67"/>
                  </a:lnTo>
                  <a:lnTo>
                    <a:pt x="34" y="79"/>
                  </a:lnTo>
                  <a:lnTo>
                    <a:pt x="34" y="96"/>
                  </a:lnTo>
                  <a:lnTo>
                    <a:pt x="34" y="113"/>
                  </a:lnTo>
                  <a:lnTo>
                    <a:pt x="34" y="125"/>
                  </a:lnTo>
                  <a:lnTo>
                    <a:pt x="34" y="142"/>
                  </a:lnTo>
                  <a:lnTo>
                    <a:pt x="34" y="155"/>
                  </a:lnTo>
                  <a:lnTo>
                    <a:pt x="34" y="167"/>
                  </a:lnTo>
                  <a:lnTo>
                    <a:pt x="30" y="175"/>
                  </a:lnTo>
                  <a:lnTo>
                    <a:pt x="30" y="184"/>
                  </a:lnTo>
                  <a:lnTo>
                    <a:pt x="30" y="192"/>
                  </a:lnTo>
                  <a:lnTo>
                    <a:pt x="30" y="196"/>
                  </a:lnTo>
                  <a:lnTo>
                    <a:pt x="30" y="209"/>
                  </a:lnTo>
                  <a:lnTo>
                    <a:pt x="26" y="213"/>
                  </a:lnTo>
                  <a:lnTo>
                    <a:pt x="26" y="217"/>
                  </a:lnTo>
                  <a:lnTo>
                    <a:pt x="21" y="217"/>
                  </a:lnTo>
                  <a:lnTo>
                    <a:pt x="17" y="217"/>
                  </a:lnTo>
                  <a:lnTo>
                    <a:pt x="17" y="213"/>
                  </a:lnTo>
                  <a:lnTo>
                    <a:pt x="13" y="209"/>
                  </a:lnTo>
                  <a:lnTo>
                    <a:pt x="13" y="205"/>
                  </a:lnTo>
                  <a:lnTo>
                    <a:pt x="9" y="180"/>
                  </a:lnTo>
                  <a:lnTo>
                    <a:pt x="9" y="175"/>
                  </a:lnTo>
                  <a:lnTo>
                    <a:pt x="9" y="167"/>
                  </a:lnTo>
                  <a:lnTo>
                    <a:pt x="9" y="159"/>
                  </a:lnTo>
                  <a:lnTo>
                    <a:pt x="9" y="150"/>
                  </a:lnTo>
                  <a:lnTo>
                    <a:pt x="5" y="138"/>
                  </a:lnTo>
                  <a:lnTo>
                    <a:pt x="5" y="125"/>
                  </a:lnTo>
                  <a:lnTo>
                    <a:pt x="5" y="109"/>
                  </a:lnTo>
                  <a:lnTo>
                    <a:pt x="5" y="92"/>
                  </a:lnTo>
                  <a:lnTo>
                    <a:pt x="5" y="75"/>
                  </a:lnTo>
                  <a:lnTo>
                    <a:pt x="5" y="63"/>
                  </a:lnTo>
                  <a:lnTo>
                    <a:pt x="5" y="46"/>
                  </a:lnTo>
                  <a:lnTo>
                    <a:pt x="5" y="38"/>
                  </a:lnTo>
                  <a:lnTo>
                    <a:pt x="5" y="29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5" y="12"/>
                  </a:lnTo>
                  <a:lnTo>
                    <a:pt x="5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1">
              <a:extLst>
                <a:ext uri="{FF2B5EF4-FFF2-40B4-BE49-F238E27FC236}">
                  <a16:creationId xmlns:a16="http://schemas.microsoft.com/office/drawing/2014/main" id="{9613E6D9-6CF0-42D5-BE72-DB51DEF8F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72" y="11783328"/>
              <a:ext cx="1418979" cy="346092"/>
            </a:xfrm>
            <a:custGeom>
              <a:avLst/>
              <a:gdLst>
                <a:gd name="T0" fmla="*/ 96 w 205"/>
                <a:gd name="T1" fmla="*/ 12 h 50"/>
                <a:gd name="T2" fmla="*/ 109 w 205"/>
                <a:gd name="T3" fmla="*/ 12 h 50"/>
                <a:gd name="T4" fmla="*/ 121 w 205"/>
                <a:gd name="T5" fmla="*/ 8 h 50"/>
                <a:gd name="T6" fmla="*/ 134 w 205"/>
                <a:gd name="T7" fmla="*/ 8 h 50"/>
                <a:gd name="T8" fmla="*/ 142 w 205"/>
                <a:gd name="T9" fmla="*/ 4 h 50"/>
                <a:gd name="T10" fmla="*/ 151 w 205"/>
                <a:gd name="T11" fmla="*/ 4 h 50"/>
                <a:gd name="T12" fmla="*/ 155 w 205"/>
                <a:gd name="T13" fmla="*/ 4 h 50"/>
                <a:gd name="T14" fmla="*/ 163 w 205"/>
                <a:gd name="T15" fmla="*/ 4 h 50"/>
                <a:gd name="T16" fmla="*/ 167 w 205"/>
                <a:gd name="T17" fmla="*/ 0 h 50"/>
                <a:gd name="T18" fmla="*/ 180 w 205"/>
                <a:gd name="T19" fmla="*/ 4 h 50"/>
                <a:gd name="T20" fmla="*/ 184 w 205"/>
                <a:gd name="T21" fmla="*/ 4 h 50"/>
                <a:gd name="T22" fmla="*/ 193 w 205"/>
                <a:gd name="T23" fmla="*/ 8 h 50"/>
                <a:gd name="T24" fmla="*/ 197 w 205"/>
                <a:gd name="T25" fmla="*/ 12 h 50"/>
                <a:gd name="T26" fmla="*/ 201 w 205"/>
                <a:gd name="T27" fmla="*/ 17 h 50"/>
                <a:gd name="T28" fmla="*/ 205 w 205"/>
                <a:gd name="T29" fmla="*/ 17 h 50"/>
                <a:gd name="T30" fmla="*/ 205 w 205"/>
                <a:gd name="T31" fmla="*/ 21 h 50"/>
                <a:gd name="T32" fmla="*/ 205 w 205"/>
                <a:gd name="T33" fmla="*/ 25 h 50"/>
                <a:gd name="T34" fmla="*/ 201 w 205"/>
                <a:gd name="T35" fmla="*/ 25 h 50"/>
                <a:gd name="T36" fmla="*/ 197 w 205"/>
                <a:gd name="T37" fmla="*/ 29 h 50"/>
                <a:gd name="T38" fmla="*/ 193 w 205"/>
                <a:gd name="T39" fmla="*/ 29 h 50"/>
                <a:gd name="T40" fmla="*/ 188 w 205"/>
                <a:gd name="T41" fmla="*/ 29 h 50"/>
                <a:gd name="T42" fmla="*/ 180 w 205"/>
                <a:gd name="T43" fmla="*/ 29 h 50"/>
                <a:gd name="T44" fmla="*/ 172 w 205"/>
                <a:gd name="T45" fmla="*/ 29 h 50"/>
                <a:gd name="T46" fmla="*/ 159 w 205"/>
                <a:gd name="T47" fmla="*/ 29 h 50"/>
                <a:gd name="T48" fmla="*/ 147 w 205"/>
                <a:gd name="T49" fmla="*/ 29 h 50"/>
                <a:gd name="T50" fmla="*/ 134 w 205"/>
                <a:gd name="T51" fmla="*/ 33 h 50"/>
                <a:gd name="T52" fmla="*/ 117 w 205"/>
                <a:gd name="T53" fmla="*/ 33 h 50"/>
                <a:gd name="T54" fmla="*/ 101 w 205"/>
                <a:gd name="T55" fmla="*/ 37 h 50"/>
                <a:gd name="T56" fmla="*/ 84 w 205"/>
                <a:gd name="T57" fmla="*/ 37 h 50"/>
                <a:gd name="T58" fmla="*/ 67 w 205"/>
                <a:gd name="T59" fmla="*/ 42 h 50"/>
                <a:gd name="T60" fmla="*/ 55 w 205"/>
                <a:gd name="T61" fmla="*/ 46 h 50"/>
                <a:gd name="T62" fmla="*/ 46 w 205"/>
                <a:gd name="T63" fmla="*/ 46 h 50"/>
                <a:gd name="T64" fmla="*/ 38 w 205"/>
                <a:gd name="T65" fmla="*/ 46 h 50"/>
                <a:gd name="T66" fmla="*/ 34 w 205"/>
                <a:gd name="T67" fmla="*/ 50 h 50"/>
                <a:gd name="T68" fmla="*/ 29 w 205"/>
                <a:gd name="T69" fmla="*/ 50 h 50"/>
                <a:gd name="T70" fmla="*/ 25 w 205"/>
                <a:gd name="T71" fmla="*/ 50 h 50"/>
                <a:gd name="T72" fmla="*/ 21 w 205"/>
                <a:gd name="T73" fmla="*/ 50 h 50"/>
                <a:gd name="T74" fmla="*/ 17 w 205"/>
                <a:gd name="T75" fmla="*/ 46 h 50"/>
                <a:gd name="T76" fmla="*/ 9 w 205"/>
                <a:gd name="T77" fmla="*/ 42 h 50"/>
                <a:gd name="T78" fmla="*/ 0 w 205"/>
                <a:gd name="T79" fmla="*/ 33 h 50"/>
                <a:gd name="T80" fmla="*/ 13 w 205"/>
                <a:gd name="T81" fmla="*/ 29 h 50"/>
                <a:gd name="T82" fmla="*/ 17 w 205"/>
                <a:gd name="T83" fmla="*/ 29 h 50"/>
                <a:gd name="T84" fmla="*/ 25 w 205"/>
                <a:gd name="T85" fmla="*/ 29 h 50"/>
                <a:gd name="T86" fmla="*/ 29 w 205"/>
                <a:gd name="T87" fmla="*/ 25 h 50"/>
                <a:gd name="T88" fmla="*/ 34 w 205"/>
                <a:gd name="T89" fmla="*/ 25 h 50"/>
                <a:gd name="T90" fmla="*/ 42 w 205"/>
                <a:gd name="T91" fmla="*/ 25 h 50"/>
                <a:gd name="T92" fmla="*/ 50 w 205"/>
                <a:gd name="T93" fmla="*/ 25 h 50"/>
                <a:gd name="T94" fmla="*/ 59 w 205"/>
                <a:gd name="T95" fmla="*/ 21 h 50"/>
                <a:gd name="T96" fmla="*/ 71 w 205"/>
                <a:gd name="T97" fmla="*/ 21 h 50"/>
                <a:gd name="T98" fmla="*/ 84 w 205"/>
                <a:gd name="T99" fmla="*/ 17 h 50"/>
                <a:gd name="T100" fmla="*/ 96 w 205"/>
                <a:gd name="T101" fmla="*/ 12 h 50"/>
                <a:gd name="T102" fmla="*/ 96 w 205"/>
                <a:gd name="T103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50">
                  <a:moveTo>
                    <a:pt x="96" y="12"/>
                  </a:moveTo>
                  <a:lnTo>
                    <a:pt x="109" y="12"/>
                  </a:lnTo>
                  <a:lnTo>
                    <a:pt x="121" y="8"/>
                  </a:lnTo>
                  <a:lnTo>
                    <a:pt x="134" y="8"/>
                  </a:lnTo>
                  <a:lnTo>
                    <a:pt x="142" y="4"/>
                  </a:lnTo>
                  <a:lnTo>
                    <a:pt x="151" y="4"/>
                  </a:lnTo>
                  <a:lnTo>
                    <a:pt x="155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93" y="8"/>
                  </a:lnTo>
                  <a:lnTo>
                    <a:pt x="197" y="12"/>
                  </a:lnTo>
                  <a:lnTo>
                    <a:pt x="201" y="17"/>
                  </a:lnTo>
                  <a:lnTo>
                    <a:pt x="205" y="17"/>
                  </a:lnTo>
                  <a:lnTo>
                    <a:pt x="205" y="21"/>
                  </a:lnTo>
                  <a:lnTo>
                    <a:pt x="205" y="25"/>
                  </a:lnTo>
                  <a:lnTo>
                    <a:pt x="201" y="25"/>
                  </a:lnTo>
                  <a:lnTo>
                    <a:pt x="197" y="29"/>
                  </a:lnTo>
                  <a:lnTo>
                    <a:pt x="193" y="29"/>
                  </a:lnTo>
                  <a:lnTo>
                    <a:pt x="188" y="29"/>
                  </a:lnTo>
                  <a:lnTo>
                    <a:pt x="180" y="29"/>
                  </a:lnTo>
                  <a:lnTo>
                    <a:pt x="172" y="29"/>
                  </a:lnTo>
                  <a:lnTo>
                    <a:pt x="159" y="29"/>
                  </a:lnTo>
                  <a:lnTo>
                    <a:pt x="147" y="29"/>
                  </a:lnTo>
                  <a:lnTo>
                    <a:pt x="134" y="33"/>
                  </a:lnTo>
                  <a:lnTo>
                    <a:pt x="117" y="33"/>
                  </a:lnTo>
                  <a:lnTo>
                    <a:pt x="101" y="37"/>
                  </a:lnTo>
                  <a:lnTo>
                    <a:pt x="84" y="37"/>
                  </a:lnTo>
                  <a:lnTo>
                    <a:pt x="67" y="42"/>
                  </a:lnTo>
                  <a:lnTo>
                    <a:pt x="55" y="46"/>
                  </a:lnTo>
                  <a:lnTo>
                    <a:pt x="46" y="46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7" y="46"/>
                  </a:lnTo>
                  <a:lnTo>
                    <a:pt x="9" y="42"/>
                  </a:lnTo>
                  <a:lnTo>
                    <a:pt x="0" y="33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25" y="29"/>
                  </a:lnTo>
                  <a:lnTo>
                    <a:pt x="29" y="25"/>
                  </a:lnTo>
                  <a:lnTo>
                    <a:pt x="34" y="25"/>
                  </a:lnTo>
                  <a:lnTo>
                    <a:pt x="42" y="25"/>
                  </a:lnTo>
                  <a:lnTo>
                    <a:pt x="50" y="25"/>
                  </a:lnTo>
                  <a:lnTo>
                    <a:pt x="59" y="21"/>
                  </a:lnTo>
                  <a:lnTo>
                    <a:pt x="71" y="21"/>
                  </a:lnTo>
                  <a:lnTo>
                    <a:pt x="84" y="17"/>
                  </a:lnTo>
                  <a:lnTo>
                    <a:pt x="96" y="12"/>
                  </a:lnTo>
                  <a:lnTo>
                    <a:pt x="96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2">
              <a:extLst>
                <a:ext uri="{FF2B5EF4-FFF2-40B4-BE49-F238E27FC236}">
                  <a16:creationId xmlns:a16="http://schemas.microsoft.com/office/drawing/2014/main" id="{03F34710-BD9F-4A0E-BA2E-B7EEEC926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649" y="11464923"/>
              <a:ext cx="429154" cy="373779"/>
            </a:xfrm>
            <a:custGeom>
              <a:avLst/>
              <a:gdLst>
                <a:gd name="T0" fmla="*/ 0 w 62"/>
                <a:gd name="T1" fmla="*/ 0 h 54"/>
                <a:gd name="T2" fmla="*/ 12 w 62"/>
                <a:gd name="T3" fmla="*/ 0 h 54"/>
                <a:gd name="T4" fmla="*/ 25 w 62"/>
                <a:gd name="T5" fmla="*/ 4 h 54"/>
                <a:gd name="T6" fmla="*/ 37 w 62"/>
                <a:gd name="T7" fmla="*/ 8 h 54"/>
                <a:gd name="T8" fmla="*/ 46 w 62"/>
                <a:gd name="T9" fmla="*/ 12 h 54"/>
                <a:gd name="T10" fmla="*/ 54 w 62"/>
                <a:gd name="T11" fmla="*/ 21 h 54"/>
                <a:gd name="T12" fmla="*/ 58 w 62"/>
                <a:gd name="T13" fmla="*/ 25 h 54"/>
                <a:gd name="T14" fmla="*/ 62 w 62"/>
                <a:gd name="T15" fmla="*/ 29 h 54"/>
                <a:gd name="T16" fmla="*/ 62 w 62"/>
                <a:gd name="T17" fmla="*/ 37 h 54"/>
                <a:gd name="T18" fmla="*/ 62 w 62"/>
                <a:gd name="T19" fmla="*/ 42 h 54"/>
                <a:gd name="T20" fmla="*/ 58 w 62"/>
                <a:gd name="T21" fmla="*/ 46 h 54"/>
                <a:gd name="T22" fmla="*/ 58 w 62"/>
                <a:gd name="T23" fmla="*/ 50 h 54"/>
                <a:gd name="T24" fmla="*/ 54 w 62"/>
                <a:gd name="T25" fmla="*/ 54 h 54"/>
                <a:gd name="T26" fmla="*/ 54 w 62"/>
                <a:gd name="T27" fmla="*/ 50 h 54"/>
                <a:gd name="T28" fmla="*/ 50 w 62"/>
                <a:gd name="T29" fmla="*/ 50 h 54"/>
                <a:gd name="T30" fmla="*/ 46 w 62"/>
                <a:gd name="T31" fmla="*/ 46 h 54"/>
                <a:gd name="T32" fmla="*/ 37 w 62"/>
                <a:gd name="T33" fmla="*/ 42 h 54"/>
                <a:gd name="T34" fmla="*/ 29 w 62"/>
                <a:gd name="T35" fmla="*/ 33 h 54"/>
                <a:gd name="T36" fmla="*/ 21 w 62"/>
                <a:gd name="T37" fmla="*/ 25 h 54"/>
                <a:gd name="T38" fmla="*/ 12 w 62"/>
                <a:gd name="T39" fmla="*/ 12 h 54"/>
                <a:gd name="T40" fmla="*/ 0 w 62"/>
                <a:gd name="T41" fmla="*/ 0 h 54"/>
                <a:gd name="T42" fmla="*/ 0 w 62"/>
                <a:gd name="T4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" h="54">
                  <a:moveTo>
                    <a:pt x="0" y="0"/>
                  </a:moveTo>
                  <a:lnTo>
                    <a:pt x="12" y="0"/>
                  </a:lnTo>
                  <a:lnTo>
                    <a:pt x="25" y="4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4" y="21"/>
                  </a:lnTo>
                  <a:lnTo>
                    <a:pt x="58" y="25"/>
                  </a:lnTo>
                  <a:lnTo>
                    <a:pt x="62" y="29"/>
                  </a:lnTo>
                  <a:lnTo>
                    <a:pt x="62" y="37"/>
                  </a:lnTo>
                  <a:lnTo>
                    <a:pt x="62" y="42"/>
                  </a:lnTo>
                  <a:lnTo>
                    <a:pt x="58" y="46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4" y="50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37" y="42"/>
                  </a:lnTo>
                  <a:lnTo>
                    <a:pt x="29" y="33"/>
                  </a:lnTo>
                  <a:lnTo>
                    <a:pt x="21" y="25"/>
                  </a:lnTo>
                  <a:lnTo>
                    <a:pt x="12" y="1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70817332-0264-4C2C-98EF-50C0B0EDEB94}"/>
              </a:ext>
            </a:extLst>
          </p:cNvPr>
          <p:cNvGrpSpPr/>
          <p:nvPr/>
        </p:nvGrpSpPr>
        <p:grpSpPr>
          <a:xfrm>
            <a:off x="6861568" y="2345729"/>
            <a:ext cx="2256519" cy="2311898"/>
            <a:chOff x="5908494" y="10454335"/>
            <a:chExt cx="2256519" cy="2311898"/>
          </a:xfrm>
        </p:grpSpPr>
        <p:sp>
          <p:nvSpPr>
            <p:cNvPr id="16" name="Freeform 83">
              <a:extLst>
                <a:ext uri="{FF2B5EF4-FFF2-40B4-BE49-F238E27FC236}">
                  <a16:creationId xmlns:a16="http://schemas.microsoft.com/office/drawing/2014/main" id="{808D6132-118A-4B92-A47A-363170BBA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947" y="10454335"/>
              <a:ext cx="1273618" cy="747559"/>
            </a:xfrm>
            <a:custGeom>
              <a:avLst/>
              <a:gdLst>
                <a:gd name="T0" fmla="*/ 168 w 184"/>
                <a:gd name="T1" fmla="*/ 41 h 108"/>
                <a:gd name="T2" fmla="*/ 155 w 184"/>
                <a:gd name="T3" fmla="*/ 50 h 108"/>
                <a:gd name="T4" fmla="*/ 134 w 184"/>
                <a:gd name="T5" fmla="*/ 66 h 108"/>
                <a:gd name="T6" fmla="*/ 113 w 184"/>
                <a:gd name="T7" fmla="*/ 92 h 108"/>
                <a:gd name="T8" fmla="*/ 84 w 184"/>
                <a:gd name="T9" fmla="*/ 96 h 108"/>
                <a:gd name="T10" fmla="*/ 105 w 184"/>
                <a:gd name="T11" fmla="*/ 66 h 108"/>
                <a:gd name="T12" fmla="*/ 117 w 184"/>
                <a:gd name="T13" fmla="*/ 50 h 108"/>
                <a:gd name="T14" fmla="*/ 126 w 184"/>
                <a:gd name="T15" fmla="*/ 37 h 108"/>
                <a:gd name="T16" fmla="*/ 130 w 184"/>
                <a:gd name="T17" fmla="*/ 29 h 108"/>
                <a:gd name="T18" fmla="*/ 126 w 184"/>
                <a:gd name="T19" fmla="*/ 29 h 108"/>
                <a:gd name="T20" fmla="*/ 122 w 184"/>
                <a:gd name="T21" fmla="*/ 33 h 108"/>
                <a:gd name="T22" fmla="*/ 109 w 184"/>
                <a:gd name="T23" fmla="*/ 33 h 108"/>
                <a:gd name="T24" fmla="*/ 96 w 184"/>
                <a:gd name="T25" fmla="*/ 37 h 108"/>
                <a:gd name="T26" fmla="*/ 76 w 184"/>
                <a:gd name="T27" fmla="*/ 41 h 108"/>
                <a:gd name="T28" fmla="*/ 59 w 184"/>
                <a:gd name="T29" fmla="*/ 50 h 108"/>
                <a:gd name="T30" fmla="*/ 42 w 184"/>
                <a:gd name="T31" fmla="*/ 54 h 108"/>
                <a:gd name="T32" fmla="*/ 34 w 184"/>
                <a:gd name="T33" fmla="*/ 54 h 108"/>
                <a:gd name="T34" fmla="*/ 30 w 184"/>
                <a:gd name="T35" fmla="*/ 54 h 108"/>
                <a:gd name="T36" fmla="*/ 21 w 184"/>
                <a:gd name="T37" fmla="*/ 54 h 108"/>
                <a:gd name="T38" fmla="*/ 13 w 184"/>
                <a:gd name="T39" fmla="*/ 46 h 108"/>
                <a:gd name="T40" fmla="*/ 4 w 184"/>
                <a:gd name="T41" fmla="*/ 37 h 108"/>
                <a:gd name="T42" fmla="*/ 0 w 184"/>
                <a:gd name="T43" fmla="*/ 29 h 108"/>
                <a:gd name="T44" fmla="*/ 38 w 184"/>
                <a:gd name="T45" fmla="*/ 25 h 108"/>
                <a:gd name="T46" fmla="*/ 59 w 184"/>
                <a:gd name="T47" fmla="*/ 20 h 108"/>
                <a:gd name="T48" fmla="*/ 88 w 184"/>
                <a:gd name="T49" fmla="*/ 16 h 108"/>
                <a:gd name="T50" fmla="*/ 117 w 184"/>
                <a:gd name="T51" fmla="*/ 8 h 108"/>
                <a:gd name="T52" fmla="*/ 130 w 184"/>
                <a:gd name="T53" fmla="*/ 4 h 108"/>
                <a:gd name="T54" fmla="*/ 142 w 184"/>
                <a:gd name="T55" fmla="*/ 0 h 108"/>
                <a:gd name="T56" fmla="*/ 151 w 184"/>
                <a:gd name="T57" fmla="*/ 0 h 108"/>
                <a:gd name="T58" fmla="*/ 168 w 184"/>
                <a:gd name="T59" fmla="*/ 8 h 108"/>
                <a:gd name="T60" fmla="*/ 180 w 184"/>
                <a:gd name="T61" fmla="*/ 20 h 108"/>
                <a:gd name="T62" fmla="*/ 184 w 184"/>
                <a:gd name="T63" fmla="*/ 25 h 108"/>
                <a:gd name="T64" fmla="*/ 184 w 184"/>
                <a:gd name="T65" fmla="*/ 33 h 108"/>
                <a:gd name="T66" fmla="*/ 172 w 184"/>
                <a:gd name="T67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" h="108">
                  <a:moveTo>
                    <a:pt x="172" y="37"/>
                  </a:moveTo>
                  <a:lnTo>
                    <a:pt x="168" y="41"/>
                  </a:lnTo>
                  <a:lnTo>
                    <a:pt x="163" y="46"/>
                  </a:lnTo>
                  <a:lnTo>
                    <a:pt x="155" y="50"/>
                  </a:lnTo>
                  <a:lnTo>
                    <a:pt x="147" y="58"/>
                  </a:lnTo>
                  <a:lnTo>
                    <a:pt x="134" y="66"/>
                  </a:lnTo>
                  <a:lnTo>
                    <a:pt x="126" y="79"/>
                  </a:lnTo>
                  <a:lnTo>
                    <a:pt x="113" y="92"/>
                  </a:lnTo>
                  <a:lnTo>
                    <a:pt x="96" y="108"/>
                  </a:lnTo>
                  <a:lnTo>
                    <a:pt x="84" y="96"/>
                  </a:lnTo>
                  <a:lnTo>
                    <a:pt x="96" y="79"/>
                  </a:lnTo>
                  <a:lnTo>
                    <a:pt x="105" y="66"/>
                  </a:lnTo>
                  <a:lnTo>
                    <a:pt x="113" y="58"/>
                  </a:lnTo>
                  <a:lnTo>
                    <a:pt x="117" y="50"/>
                  </a:lnTo>
                  <a:lnTo>
                    <a:pt x="126" y="41"/>
                  </a:lnTo>
                  <a:lnTo>
                    <a:pt x="126" y="37"/>
                  </a:lnTo>
                  <a:lnTo>
                    <a:pt x="130" y="33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6" y="29"/>
                  </a:lnTo>
                  <a:lnTo>
                    <a:pt x="122" y="33"/>
                  </a:lnTo>
                  <a:lnTo>
                    <a:pt x="122" y="33"/>
                  </a:lnTo>
                  <a:lnTo>
                    <a:pt x="117" y="33"/>
                  </a:lnTo>
                  <a:lnTo>
                    <a:pt x="109" y="33"/>
                  </a:lnTo>
                  <a:lnTo>
                    <a:pt x="105" y="37"/>
                  </a:lnTo>
                  <a:lnTo>
                    <a:pt x="96" y="37"/>
                  </a:lnTo>
                  <a:lnTo>
                    <a:pt x="88" y="41"/>
                  </a:lnTo>
                  <a:lnTo>
                    <a:pt x="76" y="41"/>
                  </a:lnTo>
                  <a:lnTo>
                    <a:pt x="67" y="46"/>
                  </a:lnTo>
                  <a:lnTo>
                    <a:pt x="59" y="50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8" y="54"/>
                  </a:lnTo>
                  <a:lnTo>
                    <a:pt x="34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7" y="50"/>
                  </a:lnTo>
                  <a:lnTo>
                    <a:pt x="13" y="46"/>
                  </a:lnTo>
                  <a:lnTo>
                    <a:pt x="9" y="41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1" y="29"/>
                  </a:lnTo>
                  <a:lnTo>
                    <a:pt x="38" y="25"/>
                  </a:lnTo>
                  <a:lnTo>
                    <a:pt x="46" y="25"/>
                  </a:lnTo>
                  <a:lnTo>
                    <a:pt x="59" y="20"/>
                  </a:lnTo>
                  <a:lnTo>
                    <a:pt x="71" y="20"/>
                  </a:lnTo>
                  <a:lnTo>
                    <a:pt x="88" y="16"/>
                  </a:lnTo>
                  <a:lnTo>
                    <a:pt x="105" y="12"/>
                  </a:lnTo>
                  <a:lnTo>
                    <a:pt x="117" y="8"/>
                  </a:lnTo>
                  <a:lnTo>
                    <a:pt x="126" y="8"/>
                  </a:lnTo>
                  <a:lnTo>
                    <a:pt x="130" y="4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9" y="4"/>
                  </a:lnTo>
                  <a:lnTo>
                    <a:pt x="168" y="8"/>
                  </a:lnTo>
                  <a:lnTo>
                    <a:pt x="176" y="16"/>
                  </a:lnTo>
                  <a:lnTo>
                    <a:pt x="180" y="20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4" y="29"/>
                  </a:lnTo>
                  <a:lnTo>
                    <a:pt x="184" y="33"/>
                  </a:lnTo>
                  <a:lnTo>
                    <a:pt x="176" y="37"/>
                  </a:lnTo>
                  <a:lnTo>
                    <a:pt x="172" y="37"/>
                  </a:lnTo>
                  <a:lnTo>
                    <a:pt x="172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4">
              <a:extLst>
                <a:ext uri="{FF2B5EF4-FFF2-40B4-BE49-F238E27FC236}">
                  <a16:creationId xmlns:a16="http://schemas.microsoft.com/office/drawing/2014/main" id="{6186413E-1F87-47B4-BE41-EEA5DAA4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290" y="11001162"/>
              <a:ext cx="636809" cy="1765071"/>
            </a:xfrm>
            <a:custGeom>
              <a:avLst/>
              <a:gdLst>
                <a:gd name="T0" fmla="*/ 8 w 92"/>
                <a:gd name="T1" fmla="*/ 205 h 255"/>
                <a:gd name="T2" fmla="*/ 0 w 92"/>
                <a:gd name="T3" fmla="*/ 192 h 255"/>
                <a:gd name="T4" fmla="*/ 0 w 92"/>
                <a:gd name="T5" fmla="*/ 188 h 255"/>
                <a:gd name="T6" fmla="*/ 12 w 92"/>
                <a:gd name="T7" fmla="*/ 188 h 255"/>
                <a:gd name="T8" fmla="*/ 37 w 92"/>
                <a:gd name="T9" fmla="*/ 196 h 255"/>
                <a:gd name="T10" fmla="*/ 50 w 92"/>
                <a:gd name="T11" fmla="*/ 196 h 255"/>
                <a:gd name="T12" fmla="*/ 54 w 92"/>
                <a:gd name="T13" fmla="*/ 196 h 255"/>
                <a:gd name="T14" fmla="*/ 58 w 92"/>
                <a:gd name="T15" fmla="*/ 180 h 255"/>
                <a:gd name="T16" fmla="*/ 58 w 92"/>
                <a:gd name="T17" fmla="*/ 155 h 255"/>
                <a:gd name="T18" fmla="*/ 58 w 92"/>
                <a:gd name="T19" fmla="*/ 121 h 255"/>
                <a:gd name="T20" fmla="*/ 58 w 92"/>
                <a:gd name="T21" fmla="*/ 84 h 255"/>
                <a:gd name="T22" fmla="*/ 54 w 92"/>
                <a:gd name="T23" fmla="*/ 54 h 255"/>
                <a:gd name="T24" fmla="*/ 46 w 92"/>
                <a:gd name="T25" fmla="*/ 29 h 255"/>
                <a:gd name="T26" fmla="*/ 33 w 92"/>
                <a:gd name="T27" fmla="*/ 8 h 255"/>
                <a:gd name="T28" fmla="*/ 33 w 92"/>
                <a:gd name="T29" fmla="*/ 0 h 255"/>
                <a:gd name="T30" fmla="*/ 37 w 92"/>
                <a:gd name="T31" fmla="*/ 0 h 255"/>
                <a:gd name="T32" fmla="*/ 50 w 92"/>
                <a:gd name="T33" fmla="*/ 0 h 255"/>
                <a:gd name="T34" fmla="*/ 67 w 92"/>
                <a:gd name="T35" fmla="*/ 13 h 255"/>
                <a:gd name="T36" fmla="*/ 79 w 92"/>
                <a:gd name="T37" fmla="*/ 29 h 255"/>
                <a:gd name="T38" fmla="*/ 83 w 92"/>
                <a:gd name="T39" fmla="*/ 54 h 255"/>
                <a:gd name="T40" fmla="*/ 88 w 92"/>
                <a:gd name="T41" fmla="*/ 84 h 255"/>
                <a:gd name="T42" fmla="*/ 92 w 92"/>
                <a:gd name="T43" fmla="*/ 121 h 255"/>
                <a:gd name="T44" fmla="*/ 92 w 92"/>
                <a:gd name="T45" fmla="*/ 155 h 255"/>
                <a:gd name="T46" fmla="*/ 92 w 92"/>
                <a:gd name="T47" fmla="*/ 184 h 255"/>
                <a:gd name="T48" fmla="*/ 88 w 92"/>
                <a:gd name="T49" fmla="*/ 209 h 255"/>
                <a:gd name="T50" fmla="*/ 75 w 92"/>
                <a:gd name="T51" fmla="*/ 230 h 255"/>
                <a:gd name="T52" fmla="*/ 62 w 92"/>
                <a:gd name="T53" fmla="*/ 246 h 255"/>
                <a:gd name="T54" fmla="*/ 50 w 92"/>
                <a:gd name="T55" fmla="*/ 255 h 255"/>
                <a:gd name="T56" fmla="*/ 42 w 92"/>
                <a:gd name="T57" fmla="*/ 251 h 255"/>
                <a:gd name="T58" fmla="*/ 37 w 92"/>
                <a:gd name="T59" fmla="*/ 238 h 255"/>
                <a:gd name="T60" fmla="*/ 33 w 92"/>
                <a:gd name="T61" fmla="*/ 226 h 255"/>
                <a:gd name="T62" fmla="*/ 16 w 92"/>
                <a:gd name="T63" fmla="*/ 2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255">
                  <a:moveTo>
                    <a:pt x="16" y="213"/>
                  </a:moveTo>
                  <a:lnTo>
                    <a:pt x="8" y="205"/>
                  </a:lnTo>
                  <a:lnTo>
                    <a:pt x="4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8" y="188"/>
                  </a:lnTo>
                  <a:lnTo>
                    <a:pt x="12" y="188"/>
                  </a:lnTo>
                  <a:lnTo>
                    <a:pt x="25" y="192"/>
                  </a:lnTo>
                  <a:lnTo>
                    <a:pt x="37" y="196"/>
                  </a:lnTo>
                  <a:lnTo>
                    <a:pt x="42" y="196"/>
                  </a:lnTo>
                  <a:lnTo>
                    <a:pt x="50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88"/>
                  </a:lnTo>
                  <a:lnTo>
                    <a:pt x="58" y="180"/>
                  </a:lnTo>
                  <a:lnTo>
                    <a:pt x="58" y="167"/>
                  </a:lnTo>
                  <a:lnTo>
                    <a:pt x="58" y="155"/>
                  </a:lnTo>
                  <a:lnTo>
                    <a:pt x="58" y="138"/>
                  </a:lnTo>
                  <a:lnTo>
                    <a:pt x="58" y="121"/>
                  </a:lnTo>
                  <a:lnTo>
                    <a:pt x="58" y="100"/>
                  </a:lnTo>
                  <a:lnTo>
                    <a:pt x="58" y="84"/>
                  </a:lnTo>
                  <a:lnTo>
                    <a:pt x="54" y="67"/>
                  </a:lnTo>
                  <a:lnTo>
                    <a:pt x="54" y="54"/>
                  </a:lnTo>
                  <a:lnTo>
                    <a:pt x="50" y="42"/>
                  </a:lnTo>
                  <a:lnTo>
                    <a:pt x="46" y="29"/>
                  </a:lnTo>
                  <a:lnTo>
                    <a:pt x="37" y="17"/>
                  </a:lnTo>
                  <a:lnTo>
                    <a:pt x="33" y="8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62" y="8"/>
                  </a:lnTo>
                  <a:lnTo>
                    <a:pt x="67" y="13"/>
                  </a:lnTo>
                  <a:lnTo>
                    <a:pt x="71" y="17"/>
                  </a:lnTo>
                  <a:lnTo>
                    <a:pt x="79" y="29"/>
                  </a:lnTo>
                  <a:lnTo>
                    <a:pt x="83" y="42"/>
                  </a:lnTo>
                  <a:lnTo>
                    <a:pt x="83" y="54"/>
                  </a:lnTo>
                  <a:lnTo>
                    <a:pt x="88" y="67"/>
                  </a:lnTo>
                  <a:lnTo>
                    <a:pt x="88" y="84"/>
                  </a:lnTo>
                  <a:lnTo>
                    <a:pt x="92" y="100"/>
                  </a:lnTo>
                  <a:lnTo>
                    <a:pt x="92" y="121"/>
                  </a:lnTo>
                  <a:lnTo>
                    <a:pt x="92" y="138"/>
                  </a:lnTo>
                  <a:lnTo>
                    <a:pt x="92" y="155"/>
                  </a:lnTo>
                  <a:lnTo>
                    <a:pt x="92" y="171"/>
                  </a:lnTo>
                  <a:lnTo>
                    <a:pt x="92" y="184"/>
                  </a:lnTo>
                  <a:lnTo>
                    <a:pt x="88" y="196"/>
                  </a:lnTo>
                  <a:lnTo>
                    <a:pt x="88" y="209"/>
                  </a:lnTo>
                  <a:lnTo>
                    <a:pt x="83" y="217"/>
                  </a:lnTo>
                  <a:lnTo>
                    <a:pt x="75" y="230"/>
                  </a:lnTo>
                  <a:lnTo>
                    <a:pt x="67" y="242"/>
                  </a:lnTo>
                  <a:lnTo>
                    <a:pt x="62" y="246"/>
                  </a:lnTo>
                  <a:lnTo>
                    <a:pt x="58" y="251"/>
                  </a:lnTo>
                  <a:lnTo>
                    <a:pt x="50" y="255"/>
                  </a:lnTo>
                  <a:lnTo>
                    <a:pt x="46" y="251"/>
                  </a:lnTo>
                  <a:lnTo>
                    <a:pt x="42" y="251"/>
                  </a:lnTo>
                  <a:lnTo>
                    <a:pt x="42" y="246"/>
                  </a:lnTo>
                  <a:lnTo>
                    <a:pt x="37" y="238"/>
                  </a:lnTo>
                  <a:lnTo>
                    <a:pt x="37" y="234"/>
                  </a:lnTo>
                  <a:lnTo>
                    <a:pt x="33" y="226"/>
                  </a:lnTo>
                  <a:lnTo>
                    <a:pt x="25" y="217"/>
                  </a:lnTo>
                  <a:lnTo>
                    <a:pt x="16" y="213"/>
                  </a:lnTo>
                  <a:lnTo>
                    <a:pt x="16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85">
              <a:extLst>
                <a:ext uri="{FF2B5EF4-FFF2-40B4-BE49-F238E27FC236}">
                  <a16:creationId xmlns:a16="http://schemas.microsoft.com/office/drawing/2014/main" id="{25376877-45E7-4D1F-AF73-7E370741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494" y="11174206"/>
              <a:ext cx="2256519" cy="463765"/>
            </a:xfrm>
            <a:custGeom>
              <a:avLst/>
              <a:gdLst>
                <a:gd name="T0" fmla="*/ 318 w 326"/>
                <a:gd name="T1" fmla="*/ 33 h 67"/>
                <a:gd name="T2" fmla="*/ 305 w 326"/>
                <a:gd name="T3" fmla="*/ 33 h 67"/>
                <a:gd name="T4" fmla="*/ 297 w 326"/>
                <a:gd name="T5" fmla="*/ 33 h 67"/>
                <a:gd name="T6" fmla="*/ 289 w 326"/>
                <a:gd name="T7" fmla="*/ 33 h 67"/>
                <a:gd name="T8" fmla="*/ 268 w 326"/>
                <a:gd name="T9" fmla="*/ 33 h 67"/>
                <a:gd name="T10" fmla="*/ 247 w 326"/>
                <a:gd name="T11" fmla="*/ 33 h 67"/>
                <a:gd name="T12" fmla="*/ 234 w 326"/>
                <a:gd name="T13" fmla="*/ 33 h 67"/>
                <a:gd name="T14" fmla="*/ 218 w 326"/>
                <a:gd name="T15" fmla="*/ 38 h 67"/>
                <a:gd name="T16" fmla="*/ 197 w 326"/>
                <a:gd name="T17" fmla="*/ 38 h 67"/>
                <a:gd name="T18" fmla="*/ 180 w 326"/>
                <a:gd name="T19" fmla="*/ 42 h 67"/>
                <a:gd name="T20" fmla="*/ 130 w 326"/>
                <a:gd name="T21" fmla="*/ 50 h 67"/>
                <a:gd name="T22" fmla="*/ 84 w 326"/>
                <a:gd name="T23" fmla="*/ 59 h 67"/>
                <a:gd name="T24" fmla="*/ 71 w 326"/>
                <a:gd name="T25" fmla="*/ 59 h 67"/>
                <a:gd name="T26" fmla="*/ 59 w 326"/>
                <a:gd name="T27" fmla="*/ 63 h 67"/>
                <a:gd name="T28" fmla="*/ 50 w 326"/>
                <a:gd name="T29" fmla="*/ 63 h 67"/>
                <a:gd name="T30" fmla="*/ 42 w 326"/>
                <a:gd name="T31" fmla="*/ 63 h 67"/>
                <a:gd name="T32" fmla="*/ 38 w 326"/>
                <a:gd name="T33" fmla="*/ 67 h 67"/>
                <a:gd name="T34" fmla="*/ 34 w 326"/>
                <a:gd name="T35" fmla="*/ 67 h 67"/>
                <a:gd name="T36" fmla="*/ 29 w 326"/>
                <a:gd name="T37" fmla="*/ 67 h 67"/>
                <a:gd name="T38" fmla="*/ 25 w 326"/>
                <a:gd name="T39" fmla="*/ 67 h 67"/>
                <a:gd name="T40" fmla="*/ 21 w 326"/>
                <a:gd name="T41" fmla="*/ 63 h 67"/>
                <a:gd name="T42" fmla="*/ 17 w 326"/>
                <a:gd name="T43" fmla="*/ 63 h 67"/>
                <a:gd name="T44" fmla="*/ 13 w 326"/>
                <a:gd name="T45" fmla="*/ 59 h 67"/>
                <a:gd name="T46" fmla="*/ 9 w 326"/>
                <a:gd name="T47" fmla="*/ 54 h 67"/>
                <a:gd name="T48" fmla="*/ 4 w 326"/>
                <a:gd name="T49" fmla="*/ 50 h 67"/>
                <a:gd name="T50" fmla="*/ 0 w 326"/>
                <a:gd name="T51" fmla="*/ 46 h 67"/>
                <a:gd name="T52" fmla="*/ 0 w 326"/>
                <a:gd name="T53" fmla="*/ 42 h 67"/>
                <a:gd name="T54" fmla="*/ 0 w 326"/>
                <a:gd name="T55" fmla="*/ 42 h 67"/>
                <a:gd name="T56" fmla="*/ 4 w 326"/>
                <a:gd name="T57" fmla="*/ 42 h 67"/>
                <a:gd name="T58" fmla="*/ 9 w 326"/>
                <a:gd name="T59" fmla="*/ 42 h 67"/>
                <a:gd name="T60" fmla="*/ 17 w 326"/>
                <a:gd name="T61" fmla="*/ 38 h 67"/>
                <a:gd name="T62" fmla="*/ 29 w 326"/>
                <a:gd name="T63" fmla="*/ 38 h 67"/>
                <a:gd name="T64" fmla="*/ 42 w 326"/>
                <a:gd name="T65" fmla="*/ 38 h 67"/>
                <a:gd name="T66" fmla="*/ 55 w 326"/>
                <a:gd name="T67" fmla="*/ 38 h 67"/>
                <a:gd name="T68" fmla="*/ 67 w 326"/>
                <a:gd name="T69" fmla="*/ 33 h 67"/>
                <a:gd name="T70" fmla="*/ 84 w 326"/>
                <a:gd name="T71" fmla="*/ 33 h 67"/>
                <a:gd name="T72" fmla="*/ 101 w 326"/>
                <a:gd name="T73" fmla="*/ 29 h 67"/>
                <a:gd name="T74" fmla="*/ 117 w 326"/>
                <a:gd name="T75" fmla="*/ 25 h 67"/>
                <a:gd name="T76" fmla="*/ 138 w 326"/>
                <a:gd name="T77" fmla="*/ 25 h 67"/>
                <a:gd name="T78" fmla="*/ 159 w 326"/>
                <a:gd name="T79" fmla="*/ 21 h 67"/>
                <a:gd name="T80" fmla="*/ 197 w 326"/>
                <a:gd name="T81" fmla="*/ 13 h 67"/>
                <a:gd name="T82" fmla="*/ 243 w 326"/>
                <a:gd name="T83" fmla="*/ 4 h 67"/>
                <a:gd name="T84" fmla="*/ 259 w 326"/>
                <a:gd name="T85" fmla="*/ 0 h 67"/>
                <a:gd name="T86" fmla="*/ 276 w 326"/>
                <a:gd name="T87" fmla="*/ 0 h 67"/>
                <a:gd name="T88" fmla="*/ 285 w 326"/>
                <a:gd name="T89" fmla="*/ 0 h 67"/>
                <a:gd name="T90" fmla="*/ 293 w 326"/>
                <a:gd name="T91" fmla="*/ 0 h 67"/>
                <a:gd name="T92" fmla="*/ 297 w 326"/>
                <a:gd name="T93" fmla="*/ 0 h 67"/>
                <a:gd name="T94" fmla="*/ 305 w 326"/>
                <a:gd name="T95" fmla="*/ 4 h 67"/>
                <a:gd name="T96" fmla="*/ 314 w 326"/>
                <a:gd name="T97" fmla="*/ 8 h 67"/>
                <a:gd name="T98" fmla="*/ 318 w 326"/>
                <a:gd name="T99" fmla="*/ 13 h 67"/>
                <a:gd name="T100" fmla="*/ 322 w 326"/>
                <a:gd name="T101" fmla="*/ 17 h 67"/>
                <a:gd name="T102" fmla="*/ 326 w 326"/>
                <a:gd name="T103" fmla="*/ 21 h 67"/>
                <a:gd name="T104" fmla="*/ 326 w 326"/>
                <a:gd name="T105" fmla="*/ 25 h 67"/>
                <a:gd name="T106" fmla="*/ 326 w 326"/>
                <a:gd name="T107" fmla="*/ 25 h 67"/>
                <a:gd name="T108" fmla="*/ 326 w 326"/>
                <a:gd name="T109" fmla="*/ 29 h 67"/>
                <a:gd name="T110" fmla="*/ 322 w 326"/>
                <a:gd name="T111" fmla="*/ 33 h 67"/>
                <a:gd name="T112" fmla="*/ 318 w 326"/>
                <a:gd name="T113" fmla="*/ 33 h 67"/>
                <a:gd name="T114" fmla="*/ 318 w 326"/>
                <a:gd name="T1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6" h="67">
                  <a:moveTo>
                    <a:pt x="318" y="33"/>
                  </a:moveTo>
                  <a:lnTo>
                    <a:pt x="305" y="33"/>
                  </a:lnTo>
                  <a:lnTo>
                    <a:pt x="297" y="33"/>
                  </a:lnTo>
                  <a:lnTo>
                    <a:pt x="289" y="33"/>
                  </a:lnTo>
                  <a:lnTo>
                    <a:pt x="268" y="33"/>
                  </a:lnTo>
                  <a:lnTo>
                    <a:pt x="247" y="33"/>
                  </a:lnTo>
                  <a:lnTo>
                    <a:pt x="234" y="33"/>
                  </a:lnTo>
                  <a:lnTo>
                    <a:pt x="218" y="38"/>
                  </a:lnTo>
                  <a:lnTo>
                    <a:pt x="197" y="38"/>
                  </a:lnTo>
                  <a:lnTo>
                    <a:pt x="180" y="42"/>
                  </a:lnTo>
                  <a:lnTo>
                    <a:pt x="130" y="50"/>
                  </a:lnTo>
                  <a:lnTo>
                    <a:pt x="84" y="59"/>
                  </a:lnTo>
                  <a:lnTo>
                    <a:pt x="71" y="59"/>
                  </a:lnTo>
                  <a:lnTo>
                    <a:pt x="59" y="63"/>
                  </a:lnTo>
                  <a:lnTo>
                    <a:pt x="50" y="63"/>
                  </a:lnTo>
                  <a:lnTo>
                    <a:pt x="42" y="63"/>
                  </a:lnTo>
                  <a:lnTo>
                    <a:pt x="38" y="67"/>
                  </a:lnTo>
                  <a:lnTo>
                    <a:pt x="34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1" y="63"/>
                  </a:lnTo>
                  <a:lnTo>
                    <a:pt x="17" y="63"/>
                  </a:lnTo>
                  <a:lnTo>
                    <a:pt x="13" y="59"/>
                  </a:lnTo>
                  <a:lnTo>
                    <a:pt x="9" y="54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9" y="42"/>
                  </a:lnTo>
                  <a:lnTo>
                    <a:pt x="17" y="38"/>
                  </a:lnTo>
                  <a:lnTo>
                    <a:pt x="29" y="38"/>
                  </a:lnTo>
                  <a:lnTo>
                    <a:pt x="42" y="38"/>
                  </a:lnTo>
                  <a:lnTo>
                    <a:pt x="55" y="38"/>
                  </a:lnTo>
                  <a:lnTo>
                    <a:pt x="67" y="33"/>
                  </a:lnTo>
                  <a:lnTo>
                    <a:pt x="84" y="33"/>
                  </a:lnTo>
                  <a:lnTo>
                    <a:pt x="101" y="29"/>
                  </a:lnTo>
                  <a:lnTo>
                    <a:pt x="117" y="25"/>
                  </a:lnTo>
                  <a:lnTo>
                    <a:pt x="138" y="25"/>
                  </a:lnTo>
                  <a:lnTo>
                    <a:pt x="159" y="21"/>
                  </a:lnTo>
                  <a:lnTo>
                    <a:pt x="197" y="13"/>
                  </a:lnTo>
                  <a:lnTo>
                    <a:pt x="243" y="4"/>
                  </a:lnTo>
                  <a:lnTo>
                    <a:pt x="259" y="0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293" y="0"/>
                  </a:lnTo>
                  <a:lnTo>
                    <a:pt x="297" y="0"/>
                  </a:lnTo>
                  <a:lnTo>
                    <a:pt x="305" y="4"/>
                  </a:lnTo>
                  <a:lnTo>
                    <a:pt x="314" y="8"/>
                  </a:lnTo>
                  <a:lnTo>
                    <a:pt x="318" y="13"/>
                  </a:lnTo>
                  <a:lnTo>
                    <a:pt x="322" y="17"/>
                  </a:lnTo>
                  <a:lnTo>
                    <a:pt x="326" y="21"/>
                  </a:lnTo>
                  <a:lnTo>
                    <a:pt x="326" y="25"/>
                  </a:lnTo>
                  <a:lnTo>
                    <a:pt x="326" y="25"/>
                  </a:lnTo>
                  <a:lnTo>
                    <a:pt x="326" y="29"/>
                  </a:lnTo>
                  <a:lnTo>
                    <a:pt x="322" y="33"/>
                  </a:lnTo>
                  <a:lnTo>
                    <a:pt x="318" y="33"/>
                  </a:lnTo>
                  <a:lnTo>
                    <a:pt x="318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1690163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591DE32-6965-4721-9F40-F33ACBE3F3C7}"/>
              </a:ext>
            </a:extLst>
          </p:cNvPr>
          <p:cNvGrpSpPr/>
          <p:nvPr/>
        </p:nvGrpSpPr>
        <p:grpSpPr>
          <a:xfrm>
            <a:off x="3281762" y="2259207"/>
            <a:ext cx="2166538" cy="2339586"/>
            <a:chOff x="3305883" y="13112321"/>
            <a:chExt cx="2166538" cy="2339586"/>
          </a:xfrm>
        </p:grpSpPr>
        <p:sp>
          <p:nvSpPr>
            <p:cNvPr id="3" name="Freeform 86">
              <a:extLst>
                <a:ext uri="{FF2B5EF4-FFF2-40B4-BE49-F238E27FC236}">
                  <a16:creationId xmlns:a16="http://schemas.microsoft.com/office/drawing/2014/main" id="{966059DA-9E09-4CF5-8A82-9E7724C5C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557" y="13167696"/>
              <a:ext cx="574515" cy="782170"/>
            </a:xfrm>
            <a:custGeom>
              <a:avLst/>
              <a:gdLst>
                <a:gd name="T0" fmla="*/ 12 w 83"/>
                <a:gd name="T1" fmla="*/ 88 h 113"/>
                <a:gd name="T2" fmla="*/ 25 w 83"/>
                <a:gd name="T3" fmla="*/ 76 h 113"/>
                <a:gd name="T4" fmla="*/ 29 w 83"/>
                <a:gd name="T5" fmla="*/ 67 h 113"/>
                <a:gd name="T6" fmla="*/ 37 w 83"/>
                <a:gd name="T7" fmla="*/ 55 h 113"/>
                <a:gd name="T8" fmla="*/ 41 w 83"/>
                <a:gd name="T9" fmla="*/ 42 h 113"/>
                <a:gd name="T10" fmla="*/ 46 w 83"/>
                <a:gd name="T11" fmla="*/ 30 h 113"/>
                <a:gd name="T12" fmla="*/ 50 w 83"/>
                <a:gd name="T13" fmla="*/ 21 h 113"/>
                <a:gd name="T14" fmla="*/ 50 w 83"/>
                <a:gd name="T15" fmla="*/ 17 h 113"/>
                <a:gd name="T16" fmla="*/ 50 w 83"/>
                <a:gd name="T17" fmla="*/ 13 h 113"/>
                <a:gd name="T18" fmla="*/ 46 w 83"/>
                <a:gd name="T19" fmla="*/ 9 h 113"/>
                <a:gd name="T20" fmla="*/ 46 w 83"/>
                <a:gd name="T21" fmla="*/ 9 h 113"/>
                <a:gd name="T22" fmla="*/ 50 w 83"/>
                <a:gd name="T23" fmla="*/ 5 h 113"/>
                <a:gd name="T24" fmla="*/ 50 w 83"/>
                <a:gd name="T25" fmla="*/ 0 h 113"/>
                <a:gd name="T26" fmla="*/ 54 w 83"/>
                <a:gd name="T27" fmla="*/ 0 h 113"/>
                <a:gd name="T28" fmla="*/ 58 w 83"/>
                <a:gd name="T29" fmla="*/ 0 h 113"/>
                <a:gd name="T30" fmla="*/ 66 w 83"/>
                <a:gd name="T31" fmla="*/ 0 h 113"/>
                <a:gd name="T32" fmla="*/ 71 w 83"/>
                <a:gd name="T33" fmla="*/ 5 h 113"/>
                <a:gd name="T34" fmla="*/ 79 w 83"/>
                <a:gd name="T35" fmla="*/ 9 h 113"/>
                <a:gd name="T36" fmla="*/ 83 w 83"/>
                <a:gd name="T37" fmla="*/ 9 h 113"/>
                <a:gd name="T38" fmla="*/ 83 w 83"/>
                <a:gd name="T39" fmla="*/ 13 h 113"/>
                <a:gd name="T40" fmla="*/ 83 w 83"/>
                <a:gd name="T41" fmla="*/ 17 h 113"/>
                <a:gd name="T42" fmla="*/ 83 w 83"/>
                <a:gd name="T43" fmla="*/ 21 h 113"/>
                <a:gd name="T44" fmla="*/ 83 w 83"/>
                <a:gd name="T45" fmla="*/ 25 h 113"/>
                <a:gd name="T46" fmla="*/ 79 w 83"/>
                <a:gd name="T47" fmla="*/ 34 h 113"/>
                <a:gd name="T48" fmla="*/ 75 w 83"/>
                <a:gd name="T49" fmla="*/ 38 h 113"/>
                <a:gd name="T50" fmla="*/ 71 w 83"/>
                <a:gd name="T51" fmla="*/ 46 h 113"/>
                <a:gd name="T52" fmla="*/ 58 w 83"/>
                <a:gd name="T53" fmla="*/ 63 h 113"/>
                <a:gd name="T54" fmla="*/ 46 w 83"/>
                <a:gd name="T55" fmla="*/ 80 h 113"/>
                <a:gd name="T56" fmla="*/ 29 w 83"/>
                <a:gd name="T57" fmla="*/ 101 h 113"/>
                <a:gd name="T58" fmla="*/ 16 w 83"/>
                <a:gd name="T59" fmla="*/ 105 h 113"/>
                <a:gd name="T60" fmla="*/ 12 w 83"/>
                <a:gd name="T61" fmla="*/ 113 h 113"/>
                <a:gd name="T62" fmla="*/ 8 w 83"/>
                <a:gd name="T63" fmla="*/ 113 h 113"/>
                <a:gd name="T64" fmla="*/ 4 w 83"/>
                <a:gd name="T65" fmla="*/ 113 h 113"/>
                <a:gd name="T66" fmla="*/ 0 w 83"/>
                <a:gd name="T67" fmla="*/ 109 h 113"/>
                <a:gd name="T68" fmla="*/ 4 w 83"/>
                <a:gd name="T69" fmla="*/ 105 h 113"/>
                <a:gd name="T70" fmla="*/ 8 w 83"/>
                <a:gd name="T71" fmla="*/ 96 h 113"/>
                <a:gd name="T72" fmla="*/ 12 w 83"/>
                <a:gd name="T73" fmla="*/ 88 h 113"/>
                <a:gd name="T74" fmla="*/ 12 w 83"/>
                <a:gd name="T75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113">
                  <a:moveTo>
                    <a:pt x="12" y="88"/>
                  </a:moveTo>
                  <a:lnTo>
                    <a:pt x="25" y="76"/>
                  </a:lnTo>
                  <a:lnTo>
                    <a:pt x="29" y="67"/>
                  </a:lnTo>
                  <a:lnTo>
                    <a:pt x="37" y="55"/>
                  </a:lnTo>
                  <a:lnTo>
                    <a:pt x="41" y="42"/>
                  </a:lnTo>
                  <a:lnTo>
                    <a:pt x="46" y="30"/>
                  </a:lnTo>
                  <a:lnTo>
                    <a:pt x="50" y="21"/>
                  </a:lnTo>
                  <a:lnTo>
                    <a:pt x="50" y="17"/>
                  </a:lnTo>
                  <a:lnTo>
                    <a:pt x="50" y="1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50" y="5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6" y="0"/>
                  </a:lnTo>
                  <a:lnTo>
                    <a:pt x="71" y="5"/>
                  </a:lnTo>
                  <a:lnTo>
                    <a:pt x="79" y="9"/>
                  </a:lnTo>
                  <a:lnTo>
                    <a:pt x="83" y="9"/>
                  </a:lnTo>
                  <a:lnTo>
                    <a:pt x="83" y="13"/>
                  </a:lnTo>
                  <a:lnTo>
                    <a:pt x="83" y="17"/>
                  </a:lnTo>
                  <a:lnTo>
                    <a:pt x="83" y="21"/>
                  </a:lnTo>
                  <a:lnTo>
                    <a:pt x="83" y="25"/>
                  </a:lnTo>
                  <a:lnTo>
                    <a:pt x="79" y="34"/>
                  </a:lnTo>
                  <a:lnTo>
                    <a:pt x="75" y="38"/>
                  </a:lnTo>
                  <a:lnTo>
                    <a:pt x="71" y="46"/>
                  </a:lnTo>
                  <a:lnTo>
                    <a:pt x="58" y="63"/>
                  </a:lnTo>
                  <a:lnTo>
                    <a:pt x="46" y="80"/>
                  </a:lnTo>
                  <a:lnTo>
                    <a:pt x="29" y="101"/>
                  </a:lnTo>
                  <a:lnTo>
                    <a:pt x="16" y="105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4" y="113"/>
                  </a:lnTo>
                  <a:lnTo>
                    <a:pt x="0" y="109"/>
                  </a:lnTo>
                  <a:lnTo>
                    <a:pt x="4" y="105"/>
                  </a:lnTo>
                  <a:lnTo>
                    <a:pt x="8" y="96"/>
                  </a:lnTo>
                  <a:lnTo>
                    <a:pt x="12" y="88"/>
                  </a:lnTo>
                  <a:lnTo>
                    <a:pt x="12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7">
              <a:extLst>
                <a:ext uri="{FF2B5EF4-FFF2-40B4-BE49-F238E27FC236}">
                  <a16:creationId xmlns:a16="http://schemas.microsoft.com/office/drawing/2014/main" id="{8976512F-35CD-4D2F-8853-583F2A03B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336" y="13340744"/>
              <a:ext cx="581434" cy="207655"/>
            </a:xfrm>
            <a:custGeom>
              <a:avLst/>
              <a:gdLst>
                <a:gd name="T0" fmla="*/ 54 w 84"/>
                <a:gd name="T1" fmla="*/ 25 h 30"/>
                <a:gd name="T2" fmla="*/ 46 w 84"/>
                <a:gd name="T3" fmla="*/ 30 h 30"/>
                <a:gd name="T4" fmla="*/ 33 w 84"/>
                <a:gd name="T5" fmla="*/ 30 h 30"/>
                <a:gd name="T6" fmla="*/ 17 w 84"/>
                <a:gd name="T7" fmla="*/ 30 h 30"/>
                <a:gd name="T8" fmla="*/ 0 w 84"/>
                <a:gd name="T9" fmla="*/ 30 h 30"/>
                <a:gd name="T10" fmla="*/ 0 w 84"/>
                <a:gd name="T11" fmla="*/ 9 h 30"/>
                <a:gd name="T12" fmla="*/ 8 w 84"/>
                <a:gd name="T13" fmla="*/ 9 h 30"/>
                <a:gd name="T14" fmla="*/ 17 w 84"/>
                <a:gd name="T15" fmla="*/ 9 h 30"/>
                <a:gd name="T16" fmla="*/ 25 w 84"/>
                <a:gd name="T17" fmla="*/ 5 h 30"/>
                <a:gd name="T18" fmla="*/ 38 w 84"/>
                <a:gd name="T19" fmla="*/ 5 h 30"/>
                <a:gd name="T20" fmla="*/ 50 w 84"/>
                <a:gd name="T21" fmla="*/ 5 h 30"/>
                <a:gd name="T22" fmla="*/ 58 w 84"/>
                <a:gd name="T23" fmla="*/ 0 h 30"/>
                <a:gd name="T24" fmla="*/ 63 w 84"/>
                <a:gd name="T25" fmla="*/ 0 h 30"/>
                <a:gd name="T26" fmla="*/ 71 w 84"/>
                <a:gd name="T27" fmla="*/ 0 h 30"/>
                <a:gd name="T28" fmla="*/ 79 w 84"/>
                <a:gd name="T29" fmla="*/ 0 h 30"/>
                <a:gd name="T30" fmla="*/ 79 w 84"/>
                <a:gd name="T31" fmla="*/ 5 h 30"/>
                <a:gd name="T32" fmla="*/ 84 w 84"/>
                <a:gd name="T33" fmla="*/ 5 h 30"/>
                <a:gd name="T34" fmla="*/ 84 w 84"/>
                <a:gd name="T35" fmla="*/ 9 h 30"/>
                <a:gd name="T36" fmla="*/ 84 w 84"/>
                <a:gd name="T37" fmla="*/ 13 h 30"/>
                <a:gd name="T38" fmla="*/ 79 w 84"/>
                <a:gd name="T39" fmla="*/ 13 h 30"/>
                <a:gd name="T40" fmla="*/ 79 w 84"/>
                <a:gd name="T41" fmla="*/ 17 h 30"/>
                <a:gd name="T42" fmla="*/ 75 w 84"/>
                <a:gd name="T43" fmla="*/ 21 h 30"/>
                <a:gd name="T44" fmla="*/ 67 w 84"/>
                <a:gd name="T45" fmla="*/ 25 h 30"/>
                <a:gd name="T46" fmla="*/ 63 w 84"/>
                <a:gd name="T47" fmla="*/ 25 h 30"/>
                <a:gd name="T48" fmla="*/ 54 w 84"/>
                <a:gd name="T49" fmla="*/ 25 h 30"/>
                <a:gd name="T50" fmla="*/ 54 w 84"/>
                <a:gd name="T5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30">
                  <a:moveTo>
                    <a:pt x="54" y="25"/>
                  </a:moveTo>
                  <a:lnTo>
                    <a:pt x="46" y="30"/>
                  </a:lnTo>
                  <a:lnTo>
                    <a:pt x="33" y="30"/>
                  </a:lnTo>
                  <a:lnTo>
                    <a:pt x="17" y="30"/>
                  </a:lnTo>
                  <a:lnTo>
                    <a:pt x="0" y="30"/>
                  </a:lnTo>
                  <a:lnTo>
                    <a:pt x="0" y="9"/>
                  </a:lnTo>
                  <a:lnTo>
                    <a:pt x="8" y="9"/>
                  </a:lnTo>
                  <a:lnTo>
                    <a:pt x="17" y="9"/>
                  </a:lnTo>
                  <a:lnTo>
                    <a:pt x="25" y="5"/>
                  </a:lnTo>
                  <a:lnTo>
                    <a:pt x="38" y="5"/>
                  </a:lnTo>
                  <a:lnTo>
                    <a:pt x="50" y="5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79" y="5"/>
                  </a:lnTo>
                  <a:lnTo>
                    <a:pt x="84" y="5"/>
                  </a:lnTo>
                  <a:lnTo>
                    <a:pt x="84" y="9"/>
                  </a:lnTo>
                  <a:lnTo>
                    <a:pt x="84" y="13"/>
                  </a:lnTo>
                  <a:lnTo>
                    <a:pt x="79" y="13"/>
                  </a:lnTo>
                  <a:lnTo>
                    <a:pt x="79" y="17"/>
                  </a:lnTo>
                  <a:lnTo>
                    <a:pt x="75" y="21"/>
                  </a:lnTo>
                  <a:lnTo>
                    <a:pt x="67" y="25"/>
                  </a:lnTo>
                  <a:lnTo>
                    <a:pt x="63" y="25"/>
                  </a:lnTo>
                  <a:lnTo>
                    <a:pt x="54" y="25"/>
                  </a:lnTo>
                  <a:lnTo>
                    <a:pt x="5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8">
              <a:extLst>
                <a:ext uri="{FF2B5EF4-FFF2-40B4-BE49-F238E27FC236}">
                  <a16:creationId xmlns:a16="http://schemas.microsoft.com/office/drawing/2014/main" id="{2EA4A004-E5DF-4D0C-AB64-B33E526B0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784" y="13112321"/>
              <a:ext cx="519140" cy="636809"/>
            </a:xfrm>
            <a:custGeom>
              <a:avLst/>
              <a:gdLst>
                <a:gd name="T0" fmla="*/ 8 w 75"/>
                <a:gd name="T1" fmla="*/ 71 h 92"/>
                <a:gd name="T2" fmla="*/ 17 w 75"/>
                <a:gd name="T3" fmla="*/ 63 h 92"/>
                <a:gd name="T4" fmla="*/ 21 w 75"/>
                <a:gd name="T5" fmla="*/ 54 h 92"/>
                <a:gd name="T6" fmla="*/ 29 w 75"/>
                <a:gd name="T7" fmla="*/ 50 h 92"/>
                <a:gd name="T8" fmla="*/ 33 w 75"/>
                <a:gd name="T9" fmla="*/ 42 h 92"/>
                <a:gd name="T10" fmla="*/ 38 w 75"/>
                <a:gd name="T11" fmla="*/ 29 h 92"/>
                <a:gd name="T12" fmla="*/ 42 w 75"/>
                <a:gd name="T13" fmla="*/ 25 h 92"/>
                <a:gd name="T14" fmla="*/ 42 w 75"/>
                <a:gd name="T15" fmla="*/ 21 h 92"/>
                <a:gd name="T16" fmla="*/ 42 w 75"/>
                <a:gd name="T17" fmla="*/ 17 h 92"/>
                <a:gd name="T18" fmla="*/ 42 w 75"/>
                <a:gd name="T19" fmla="*/ 13 h 92"/>
                <a:gd name="T20" fmla="*/ 42 w 75"/>
                <a:gd name="T21" fmla="*/ 13 h 92"/>
                <a:gd name="T22" fmla="*/ 42 w 75"/>
                <a:gd name="T23" fmla="*/ 8 h 92"/>
                <a:gd name="T24" fmla="*/ 38 w 75"/>
                <a:gd name="T25" fmla="*/ 8 h 92"/>
                <a:gd name="T26" fmla="*/ 42 w 75"/>
                <a:gd name="T27" fmla="*/ 4 h 92"/>
                <a:gd name="T28" fmla="*/ 42 w 75"/>
                <a:gd name="T29" fmla="*/ 4 h 92"/>
                <a:gd name="T30" fmla="*/ 42 w 75"/>
                <a:gd name="T31" fmla="*/ 0 h 92"/>
                <a:gd name="T32" fmla="*/ 46 w 75"/>
                <a:gd name="T33" fmla="*/ 0 h 92"/>
                <a:gd name="T34" fmla="*/ 50 w 75"/>
                <a:gd name="T35" fmla="*/ 0 h 92"/>
                <a:gd name="T36" fmla="*/ 54 w 75"/>
                <a:gd name="T37" fmla="*/ 0 h 92"/>
                <a:gd name="T38" fmla="*/ 67 w 75"/>
                <a:gd name="T39" fmla="*/ 4 h 92"/>
                <a:gd name="T40" fmla="*/ 75 w 75"/>
                <a:gd name="T41" fmla="*/ 8 h 92"/>
                <a:gd name="T42" fmla="*/ 75 w 75"/>
                <a:gd name="T43" fmla="*/ 8 h 92"/>
                <a:gd name="T44" fmla="*/ 75 w 75"/>
                <a:gd name="T45" fmla="*/ 13 h 92"/>
                <a:gd name="T46" fmla="*/ 75 w 75"/>
                <a:gd name="T47" fmla="*/ 17 h 92"/>
                <a:gd name="T48" fmla="*/ 75 w 75"/>
                <a:gd name="T49" fmla="*/ 25 h 92"/>
                <a:gd name="T50" fmla="*/ 71 w 75"/>
                <a:gd name="T51" fmla="*/ 29 h 92"/>
                <a:gd name="T52" fmla="*/ 67 w 75"/>
                <a:gd name="T53" fmla="*/ 38 h 92"/>
                <a:gd name="T54" fmla="*/ 59 w 75"/>
                <a:gd name="T55" fmla="*/ 46 h 92"/>
                <a:gd name="T56" fmla="*/ 54 w 75"/>
                <a:gd name="T57" fmla="*/ 54 h 92"/>
                <a:gd name="T58" fmla="*/ 46 w 75"/>
                <a:gd name="T59" fmla="*/ 63 h 92"/>
                <a:gd name="T60" fmla="*/ 38 w 75"/>
                <a:gd name="T61" fmla="*/ 71 h 92"/>
                <a:gd name="T62" fmla="*/ 29 w 75"/>
                <a:gd name="T63" fmla="*/ 79 h 92"/>
                <a:gd name="T64" fmla="*/ 21 w 75"/>
                <a:gd name="T65" fmla="*/ 84 h 92"/>
                <a:gd name="T66" fmla="*/ 13 w 75"/>
                <a:gd name="T67" fmla="*/ 88 h 92"/>
                <a:gd name="T68" fmla="*/ 8 w 75"/>
                <a:gd name="T69" fmla="*/ 92 h 92"/>
                <a:gd name="T70" fmla="*/ 4 w 75"/>
                <a:gd name="T71" fmla="*/ 92 h 92"/>
                <a:gd name="T72" fmla="*/ 0 w 75"/>
                <a:gd name="T73" fmla="*/ 92 h 92"/>
                <a:gd name="T74" fmla="*/ 0 w 75"/>
                <a:gd name="T75" fmla="*/ 88 h 92"/>
                <a:gd name="T76" fmla="*/ 0 w 75"/>
                <a:gd name="T77" fmla="*/ 84 h 92"/>
                <a:gd name="T78" fmla="*/ 4 w 75"/>
                <a:gd name="T79" fmla="*/ 79 h 92"/>
                <a:gd name="T80" fmla="*/ 8 w 75"/>
                <a:gd name="T81" fmla="*/ 71 h 92"/>
                <a:gd name="T82" fmla="*/ 8 w 75"/>
                <a:gd name="T83" fmla="*/ 7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92">
                  <a:moveTo>
                    <a:pt x="8" y="71"/>
                  </a:moveTo>
                  <a:lnTo>
                    <a:pt x="17" y="63"/>
                  </a:lnTo>
                  <a:lnTo>
                    <a:pt x="21" y="54"/>
                  </a:lnTo>
                  <a:lnTo>
                    <a:pt x="29" y="50"/>
                  </a:lnTo>
                  <a:lnTo>
                    <a:pt x="33" y="42"/>
                  </a:lnTo>
                  <a:lnTo>
                    <a:pt x="38" y="29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8"/>
                  </a:lnTo>
                  <a:lnTo>
                    <a:pt x="38" y="8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67" y="4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13"/>
                  </a:lnTo>
                  <a:lnTo>
                    <a:pt x="75" y="17"/>
                  </a:lnTo>
                  <a:lnTo>
                    <a:pt x="75" y="25"/>
                  </a:lnTo>
                  <a:lnTo>
                    <a:pt x="71" y="29"/>
                  </a:lnTo>
                  <a:lnTo>
                    <a:pt x="67" y="38"/>
                  </a:lnTo>
                  <a:lnTo>
                    <a:pt x="59" y="46"/>
                  </a:lnTo>
                  <a:lnTo>
                    <a:pt x="54" y="54"/>
                  </a:lnTo>
                  <a:lnTo>
                    <a:pt x="46" y="63"/>
                  </a:lnTo>
                  <a:lnTo>
                    <a:pt x="38" y="71"/>
                  </a:lnTo>
                  <a:lnTo>
                    <a:pt x="29" y="79"/>
                  </a:lnTo>
                  <a:lnTo>
                    <a:pt x="21" y="84"/>
                  </a:lnTo>
                  <a:lnTo>
                    <a:pt x="13" y="88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79"/>
                  </a:lnTo>
                  <a:lnTo>
                    <a:pt x="8" y="71"/>
                  </a:lnTo>
                  <a:lnTo>
                    <a:pt x="8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9">
              <a:extLst>
                <a:ext uri="{FF2B5EF4-FFF2-40B4-BE49-F238E27FC236}">
                  <a16:creationId xmlns:a16="http://schemas.microsoft.com/office/drawing/2014/main" id="{4E24B5F6-40D8-44C2-83B8-D4D48E39A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501" y="13257682"/>
              <a:ext cx="664497" cy="200736"/>
            </a:xfrm>
            <a:custGeom>
              <a:avLst/>
              <a:gdLst>
                <a:gd name="T0" fmla="*/ 4 w 96"/>
                <a:gd name="T1" fmla="*/ 8 h 29"/>
                <a:gd name="T2" fmla="*/ 29 w 96"/>
                <a:gd name="T3" fmla="*/ 8 h 29"/>
                <a:gd name="T4" fmla="*/ 42 w 96"/>
                <a:gd name="T5" fmla="*/ 4 h 29"/>
                <a:gd name="T6" fmla="*/ 54 w 96"/>
                <a:gd name="T7" fmla="*/ 4 h 29"/>
                <a:gd name="T8" fmla="*/ 63 w 96"/>
                <a:gd name="T9" fmla="*/ 0 h 29"/>
                <a:gd name="T10" fmla="*/ 71 w 96"/>
                <a:gd name="T11" fmla="*/ 0 h 29"/>
                <a:gd name="T12" fmla="*/ 79 w 96"/>
                <a:gd name="T13" fmla="*/ 0 h 29"/>
                <a:gd name="T14" fmla="*/ 88 w 96"/>
                <a:gd name="T15" fmla="*/ 0 h 29"/>
                <a:gd name="T16" fmla="*/ 92 w 96"/>
                <a:gd name="T17" fmla="*/ 0 h 29"/>
                <a:gd name="T18" fmla="*/ 96 w 96"/>
                <a:gd name="T19" fmla="*/ 4 h 29"/>
                <a:gd name="T20" fmla="*/ 96 w 96"/>
                <a:gd name="T21" fmla="*/ 4 h 29"/>
                <a:gd name="T22" fmla="*/ 96 w 96"/>
                <a:gd name="T23" fmla="*/ 8 h 29"/>
                <a:gd name="T24" fmla="*/ 96 w 96"/>
                <a:gd name="T25" fmla="*/ 12 h 29"/>
                <a:gd name="T26" fmla="*/ 92 w 96"/>
                <a:gd name="T27" fmla="*/ 17 h 29"/>
                <a:gd name="T28" fmla="*/ 88 w 96"/>
                <a:gd name="T29" fmla="*/ 17 h 29"/>
                <a:gd name="T30" fmla="*/ 79 w 96"/>
                <a:gd name="T31" fmla="*/ 21 h 29"/>
                <a:gd name="T32" fmla="*/ 71 w 96"/>
                <a:gd name="T33" fmla="*/ 21 h 29"/>
                <a:gd name="T34" fmla="*/ 67 w 96"/>
                <a:gd name="T35" fmla="*/ 25 h 29"/>
                <a:gd name="T36" fmla="*/ 58 w 96"/>
                <a:gd name="T37" fmla="*/ 25 h 29"/>
                <a:gd name="T38" fmla="*/ 50 w 96"/>
                <a:gd name="T39" fmla="*/ 25 h 29"/>
                <a:gd name="T40" fmla="*/ 37 w 96"/>
                <a:gd name="T41" fmla="*/ 29 h 29"/>
                <a:gd name="T42" fmla="*/ 25 w 96"/>
                <a:gd name="T43" fmla="*/ 29 h 29"/>
                <a:gd name="T44" fmla="*/ 12 w 96"/>
                <a:gd name="T45" fmla="*/ 29 h 29"/>
                <a:gd name="T46" fmla="*/ 0 w 96"/>
                <a:gd name="T47" fmla="*/ 29 h 29"/>
                <a:gd name="T48" fmla="*/ 4 w 96"/>
                <a:gd name="T49" fmla="*/ 8 h 29"/>
                <a:gd name="T50" fmla="*/ 4 w 96"/>
                <a:gd name="T51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" h="29">
                  <a:moveTo>
                    <a:pt x="4" y="8"/>
                  </a:moveTo>
                  <a:lnTo>
                    <a:pt x="29" y="8"/>
                  </a:lnTo>
                  <a:lnTo>
                    <a:pt x="42" y="4"/>
                  </a:lnTo>
                  <a:lnTo>
                    <a:pt x="54" y="4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2" y="17"/>
                  </a:lnTo>
                  <a:lnTo>
                    <a:pt x="88" y="17"/>
                  </a:lnTo>
                  <a:lnTo>
                    <a:pt x="79" y="21"/>
                  </a:lnTo>
                  <a:lnTo>
                    <a:pt x="71" y="21"/>
                  </a:lnTo>
                  <a:lnTo>
                    <a:pt x="67" y="25"/>
                  </a:lnTo>
                  <a:lnTo>
                    <a:pt x="58" y="25"/>
                  </a:lnTo>
                  <a:lnTo>
                    <a:pt x="50" y="25"/>
                  </a:lnTo>
                  <a:lnTo>
                    <a:pt x="37" y="29"/>
                  </a:lnTo>
                  <a:lnTo>
                    <a:pt x="25" y="29"/>
                  </a:lnTo>
                  <a:lnTo>
                    <a:pt x="12" y="29"/>
                  </a:lnTo>
                  <a:lnTo>
                    <a:pt x="0" y="29"/>
                  </a:lnTo>
                  <a:lnTo>
                    <a:pt x="4" y="8"/>
                  </a:lnTo>
                  <a:lnTo>
                    <a:pt x="4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0">
              <a:extLst>
                <a:ext uri="{FF2B5EF4-FFF2-40B4-BE49-F238E27FC236}">
                  <a16:creationId xmlns:a16="http://schemas.microsoft.com/office/drawing/2014/main" id="{F2A7BB4F-E64D-4416-B103-6A550CE58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023" y="13603774"/>
              <a:ext cx="290717" cy="290717"/>
            </a:xfrm>
            <a:custGeom>
              <a:avLst/>
              <a:gdLst>
                <a:gd name="T0" fmla="*/ 13 w 42"/>
                <a:gd name="T1" fmla="*/ 25 h 42"/>
                <a:gd name="T2" fmla="*/ 4 w 42"/>
                <a:gd name="T3" fmla="*/ 17 h 42"/>
                <a:gd name="T4" fmla="*/ 4 w 42"/>
                <a:gd name="T5" fmla="*/ 8 h 42"/>
                <a:gd name="T6" fmla="*/ 0 w 42"/>
                <a:gd name="T7" fmla="*/ 4 h 42"/>
                <a:gd name="T8" fmla="*/ 0 w 42"/>
                <a:gd name="T9" fmla="*/ 4 h 42"/>
                <a:gd name="T10" fmla="*/ 4 w 42"/>
                <a:gd name="T11" fmla="*/ 0 h 42"/>
                <a:gd name="T12" fmla="*/ 4 w 42"/>
                <a:gd name="T13" fmla="*/ 0 h 42"/>
                <a:gd name="T14" fmla="*/ 8 w 42"/>
                <a:gd name="T15" fmla="*/ 0 h 42"/>
                <a:gd name="T16" fmla="*/ 17 w 42"/>
                <a:gd name="T17" fmla="*/ 0 h 42"/>
                <a:gd name="T18" fmla="*/ 25 w 42"/>
                <a:gd name="T19" fmla="*/ 4 h 42"/>
                <a:gd name="T20" fmla="*/ 38 w 42"/>
                <a:gd name="T21" fmla="*/ 13 h 42"/>
                <a:gd name="T22" fmla="*/ 38 w 42"/>
                <a:gd name="T23" fmla="*/ 17 h 42"/>
                <a:gd name="T24" fmla="*/ 42 w 42"/>
                <a:gd name="T25" fmla="*/ 21 h 42"/>
                <a:gd name="T26" fmla="*/ 42 w 42"/>
                <a:gd name="T27" fmla="*/ 25 h 42"/>
                <a:gd name="T28" fmla="*/ 42 w 42"/>
                <a:gd name="T29" fmla="*/ 29 h 42"/>
                <a:gd name="T30" fmla="*/ 38 w 42"/>
                <a:gd name="T31" fmla="*/ 33 h 42"/>
                <a:gd name="T32" fmla="*/ 38 w 42"/>
                <a:gd name="T33" fmla="*/ 38 h 42"/>
                <a:gd name="T34" fmla="*/ 34 w 42"/>
                <a:gd name="T35" fmla="*/ 38 h 42"/>
                <a:gd name="T36" fmla="*/ 29 w 42"/>
                <a:gd name="T37" fmla="*/ 42 h 42"/>
                <a:gd name="T38" fmla="*/ 25 w 42"/>
                <a:gd name="T39" fmla="*/ 42 h 42"/>
                <a:gd name="T40" fmla="*/ 21 w 42"/>
                <a:gd name="T41" fmla="*/ 38 h 42"/>
                <a:gd name="T42" fmla="*/ 17 w 42"/>
                <a:gd name="T43" fmla="*/ 33 h 42"/>
                <a:gd name="T44" fmla="*/ 13 w 42"/>
                <a:gd name="T45" fmla="*/ 25 h 42"/>
                <a:gd name="T46" fmla="*/ 13 w 42"/>
                <a:gd name="T47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42">
                  <a:moveTo>
                    <a:pt x="13" y="25"/>
                  </a:moveTo>
                  <a:lnTo>
                    <a:pt x="4" y="17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38" y="33"/>
                  </a:lnTo>
                  <a:lnTo>
                    <a:pt x="38" y="38"/>
                  </a:lnTo>
                  <a:lnTo>
                    <a:pt x="34" y="38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1" y="38"/>
                  </a:lnTo>
                  <a:lnTo>
                    <a:pt x="17" y="33"/>
                  </a:lnTo>
                  <a:lnTo>
                    <a:pt x="13" y="25"/>
                  </a:lnTo>
                  <a:lnTo>
                    <a:pt x="13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1">
              <a:extLst>
                <a:ext uri="{FF2B5EF4-FFF2-40B4-BE49-F238E27FC236}">
                  <a16:creationId xmlns:a16="http://schemas.microsoft.com/office/drawing/2014/main" id="{A165CDE8-61F5-4FE5-8608-003E5D938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189" y="13548399"/>
              <a:ext cx="318405" cy="256110"/>
            </a:xfrm>
            <a:custGeom>
              <a:avLst/>
              <a:gdLst>
                <a:gd name="T0" fmla="*/ 0 w 46"/>
                <a:gd name="T1" fmla="*/ 4 h 37"/>
                <a:gd name="T2" fmla="*/ 0 w 46"/>
                <a:gd name="T3" fmla="*/ 4 h 37"/>
                <a:gd name="T4" fmla="*/ 4 w 46"/>
                <a:gd name="T5" fmla="*/ 0 h 37"/>
                <a:gd name="T6" fmla="*/ 8 w 46"/>
                <a:gd name="T7" fmla="*/ 0 h 37"/>
                <a:gd name="T8" fmla="*/ 13 w 46"/>
                <a:gd name="T9" fmla="*/ 0 h 37"/>
                <a:gd name="T10" fmla="*/ 21 w 46"/>
                <a:gd name="T11" fmla="*/ 0 h 37"/>
                <a:gd name="T12" fmla="*/ 25 w 46"/>
                <a:gd name="T13" fmla="*/ 4 h 37"/>
                <a:gd name="T14" fmla="*/ 33 w 46"/>
                <a:gd name="T15" fmla="*/ 4 h 37"/>
                <a:gd name="T16" fmla="*/ 38 w 46"/>
                <a:gd name="T17" fmla="*/ 8 h 37"/>
                <a:gd name="T18" fmla="*/ 42 w 46"/>
                <a:gd name="T19" fmla="*/ 16 h 37"/>
                <a:gd name="T20" fmla="*/ 46 w 46"/>
                <a:gd name="T21" fmla="*/ 21 h 37"/>
                <a:gd name="T22" fmla="*/ 46 w 46"/>
                <a:gd name="T23" fmla="*/ 25 h 37"/>
                <a:gd name="T24" fmla="*/ 46 w 46"/>
                <a:gd name="T25" fmla="*/ 29 h 37"/>
                <a:gd name="T26" fmla="*/ 46 w 46"/>
                <a:gd name="T27" fmla="*/ 29 h 37"/>
                <a:gd name="T28" fmla="*/ 42 w 46"/>
                <a:gd name="T29" fmla="*/ 33 h 37"/>
                <a:gd name="T30" fmla="*/ 38 w 46"/>
                <a:gd name="T31" fmla="*/ 37 h 37"/>
                <a:gd name="T32" fmla="*/ 38 w 46"/>
                <a:gd name="T33" fmla="*/ 37 h 37"/>
                <a:gd name="T34" fmla="*/ 33 w 46"/>
                <a:gd name="T35" fmla="*/ 37 h 37"/>
                <a:gd name="T36" fmla="*/ 29 w 46"/>
                <a:gd name="T37" fmla="*/ 33 h 37"/>
                <a:gd name="T38" fmla="*/ 21 w 46"/>
                <a:gd name="T39" fmla="*/ 29 h 37"/>
                <a:gd name="T40" fmla="*/ 17 w 46"/>
                <a:gd name="T41" fmla="*/ 21 h 37"/>
                <a:gd name="T42" fmla="*/ 8 w 46"/>
                <a:gd name="T43" fmla="*/ 16 h 37"/>
                <a:gd name="T44" fmla="*/ 4 w 46"/>
                <a:gd name="T45" fmla="*/ 12 h 37"/>
                <a:gd name="T46" fmla="*/ 0 w 46"/>
                <a:gd name="T47" fmla="*/ 8 h 37"/>
                <a:gd name="T48" fmla="*/ 0 w 46"/>
                <a:gd name="T49" fmla="*/ 4 h 37"/>
                <a:gd name="T50" fmla="*/ 0 w 46"/>
                <a:gd name="T5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" h="37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2" y="16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3" y="37"/>
                  </a:lnTo>
                  <a:lnTo>
                    <a:pt x="29" y="33"/>
                  </a:lnTo>
                  <a:lnTo>
                    <a:pt x="21" y="29"/>
                  </a:lnTo>
                  <a:lnTo>
                    <a:pt x="17" y="21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2">
              <a:extLst>
                <a:ext uri="{FF2B5EF4-FFF2-40B4-BE49-F238E27FC236}">
                  <a16:creationId xmlns:a16="http://schemas.microsoft.com/office/drawing/2014/main" id="{C89FE135-0447-4AEA-8070-AAC09A44B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288" y="13894491"/>
              <a:ext cx="256110" cy="1557416"/>
            </a:xfrm>
            <a:custGeom>
              <a:avLst/>
              <a:gdLst>
                <a:gd name="T0" fmla="*/ 29 w 37"/>
                <a:gd name="T1" fmla="*/ 46 h 225"/>
                <a:gd name="T2" fmla="*/ 29 w 37"/>
                <a:gd name="T3" fmla="*/ 54 h 225"/>
                <a:gd name="T4" fmla="*/ 29 w 37"/>
                <a:gd name="T5" fmla="*/ 71 h 225"/>
                <a:gd name="T6" fmla="*/ 29 w 37"/>
                <a:gd name="T7" fmla="*/ 88 h 225"/>
                <a:gd name="T8" fmla="*/ 29 w 37"/>
                <a:gd name="T9" fmla="*/ 125 h 225"/>
                <a:gd name="T10" fmla="*/ 29 w 37"/>
                <a:gd name="T11" fmla="*/ 167 h 225"/>
                <a:gd name="T12" fmla="*/ 25 w 37"/>
                <a:gd name="T13" fmla="*/ 196 h 225"/>
                <a:gd name="T14" fmla="*/ 25 w 37"/>
                <a:gd name="T15" fmla="*/ 213 h 225"/>
                <a:gd name="T16" fmla="*/ 21 w 37"/>
                <a:gd name="T17" fmla="*/ 221 h 225"/>
                <a:gd name="T18" fmla="*/ 17 w 37"/>
                <a:gd name="T19" fmla="*/ 225 h 225"/>
                <a:gd name="T20" fmla="*/ 12 w 37"/>
                <a:gd name="T21" fmla="*/ 225 h 225"/>
                <a:gd name="T22" fmla="*/ 4 w 37"/>
                <a:gd name="T23" fmla="*/ 221 h 225"/>
                <a:gd name="T24" fmla="*/ 0 w 37"/>
                <a:gd name="T25" fmla="*/ 209 h 225"/>
                <a:gd name="T26" fmla="*/ 0 w 37"/>
                <a:gd name="T27" fmla="*/ 200 h 225"/>
                <a:gd name="T28" fmla="*/ 0 w 37"/>
                <a:gd name="T29" fmla="*/ 196 h 225"/>
                <a:gd name="T30" fmla="*/ 0 w 37"/>
                <a:gd name="T31" fmla="*/ 188 h 225"/>
                <a:gd name="T32" fmla="*/ 0 w 37"/>
                <a:gd name="T33" fmla="*/ 179 h 225"/>
                <a:gd name="T34" fmla="*/ 4 w 37"/>
                <a:gd name="T35" fmla="*/ 163 h 225"/>
                <a:gd name="T36" fmla="*/ 4 w 37"/>
                <a:gd name="T37" fmla="*/ 133 h 225"/>
                <a:gd name="T38" fmla="*/ 8 w 37"/>
                <a:gd name="T39" fmla="*/ 92 h 225"/>
                <a:gd name="T40" fmla="*/ 8 w 37"/>
                <a:gd name="T41" fmla="*/ 58 h 225"/>
                <a:gd name="T42" fmla="*/ 8 w 37"/>
                <a:gd name="T43" fmla="*/ 37 h 225"/>
                <a:gd name="T44" fmla="*/ 8 w 37"/>
                <a:gd name="T45" fmla="*/ 25 h 225"/>
                <a:gd name="T46" fmla="*/ 4 w 37"/>
                <a:gd name="T47" fmla="*/ 16 h 225"/>
                <a:gd name="T48" fmla="*/ 4 w 37"/>
                <a:gd name="T49" fmla="*/ 8 h 225"/>
                <a:gd name="T50" fmla="*/ 4 w 37"/>
                <a:gd name="T51" fmla="*/ 4 h 225"/>
                <a:gd name="T52" fmla="*/ 8 w 37"/>
                <a:gd name="T53" fmla="*/ 0 h 225"/>
                <a:gd name="T54" fmla="*/ 17 w 37"/>
                <a:gd name="T55" fmla="*/ 0 h 225"/>
                <a:gd name="T56" fmla="*/ 25 w 37"/>
                <a:gd name="T57" fmla="*/ 4 h 225"/>
                <a:gd name="T58" fmla="*/ 33 w 37"/>
                <a:gd name="T59" fmla="*/ 12 h 225"/>
                <a:gd name="T60" fmla="*/ 37 w 37"/>
                <a:gd name="T61" fmla="*/ 21 h 225"/>
                <a:gd name="T62" fmla="*/ 33 w 37"/>
                <a:gd name="T63" fmla="*/ 37 h 225"/>
                <a:gd name="T64" fmla="*/ 33 w 37"/>
                <a:gd name="T65" fmla="*/ 4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225">
                  <a:moveTo>
                    <a:pt x="33" y="46"/>
                  </a:moveTo>
                  <a:lnTo>
                    <a:pt x="29" y="46"/>
                  </a:lnTo>
                  <a:lnTo>
                    <a:pt x="29" y="50"/>
                  </a:lnTo>
                  <a:lnTo>
                    <a:pt x="29" y="54"/>
                  </a:lnTo>
                  <a:lnTo>
                    <a:pt x="29" y="62"/>
                  </a:lnTo>
                  <a:lnTo>
                    <a:pt x="29" y="71"/>
                  </a:lnTo>
                  <a:lnTo>
                    <a:pt x="29" y="79"/>
                  </a:lnTo>
                  <a:lnTo>
                    <a:pt x="29" y="88"/>
                  </a:lnTo>
                  <a:lnTo>
                    <a:pt x="29" y="100"/>
                  </a:lnTo>
                  <a:lnTo>
                    <a:pt x="29" y="125"/>
                  </a:lnTo>
                  <a:lnTo>
                    <a:pt x="29" y="146"/>
                  </a:lnTo>
                  <a:lnTo>
                    <a:pt x="29" y="167"/>
                  </a:lnTo>
                  <a:lnTo>
                    <a:pt x="25" y="188"/>
                  </a:lnTo>
                  <a:lnTo>
                    <a:pt x="25" y="196"/>
                  </a:lnTo>
                  <a:lnTo>
                    <a:pt x="25" y="205"/>
                  </a:lnTo>
                  <a:lnTo>
                    <a:pt x="25" y="213"/>
                  </a:lnTo>
                  <a:lnTo>
                    <a:pt x="21" y="217"/>
                  </a:lnTo>
                  <a:lnTo>
                    <a:pt x="21" y="221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12" y="225"/>
                  </a:lnTo>
                  <a:lnTo>
                    <a:pt x="8" y="225"/>
                  </a:lnTo>
                  <a:lnTo>
                    <a:pt x="4" y="221"/>
                  </a:lnTo>
                  <a:lnTo>
                    <a:pt x="4" y="213"/>
                  </a:lnTo>
                  <a:lnTo>
                    <a:pt x="0" y="209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79"/>
                  </a:lnTo>
                  <a:lnTo>
                    <a:pt x="0" y="171"/>
                  </a:lnTo>
                  <a:lnTo>
                    <a:pt x="4" y="163"/>
                  </a:lnTo>
                  <a:lnTo>
                    <a:pt x="4" y="154"/>
                  </a:lnTo>
                  <a:lnTo>
                    <a:pt x="4" y="133"/>
                  </a:lnTo>
                  <a:lnTo>
                    <a:pt x="8" y="113"/>
                  </a:lnTo>
                  <a:lnTo>
                    <a:pt x="8" y="92"/>
                  </a:lnTo>
                  <a:lnTo>
                    <a:pt x="8" y="71"/>
                  </a:lnTo>
                  <a:lnTo>
                    <a:pt x="8" y="58"/>
                  </a:lnTo>
                  <a:lnTo>
                    <a:pt x="8" y="46"/>
                  </a:lnTo>
                  <a:lnTo>
                    <a:pt x="8" y="37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7" y="21"/>
                  </a:lnTo>
                  <a:lnTo>
                    <a:pt x="37" y="25"/>
                  </a:lnTo>
                  <a:lnTo>
                    <a:pt x="33" y="37"/>
                  </a:lnTo>
                  <a:lnTo>
                    <a:pt x="33" y="46"/>
                  </a:lnTo>
                  <a:lnTo>
                    <a:pt x="33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3">
              <a:extLst>
                <a:ext uri="{FF2B5EF4-FFF2-40B4-BE49-F238E27FC236}">
                  <a16:creationId xmlns:a16="http://schemas.microsoft.com/office/drawing/2014/main" id="{E2A55B68-0846-4892-A8AA-71F783FE6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961" y="14212896"/>
              <a:ext cx="346092" cy="256110"/>
            </a:xfrm>
            <a:custGeom>
              <a:avLst/>
              <a:gdLst>
                <a:gd name="T0" fmla="*/ 0 w 50"/>
                <a:gd name="T1" fmla="*/ 0 h 37"/>
                <a:gd name="T2" fmla="*/ 12 w 50"/>
                <a:gd name="T3" fmla="*/ 4 h 37"/>
                <a:gd name="T4" fmla="*/ 25 w 50"/>
                <a:gd name="T5" fmla="*/ 4 h 37"/>
                <a:gd name="T6" fmla="*/ 33 w 50"/>
                <a:gd name="T7" fmla="*/ 4 h 37"/>
                <a:gd name="T8" fmla="*/ 37 w 50"/>
                <a:gd name="T9" fmla="*/ 8 h 37"/>
                <a:gd name="T10" fmla="*/ 41 w 50"/>
                <a:gd name="T11" fmla="*/ 12 h 37"/>
                <a:gd name="T12" fmla="*/ 46 w 50"/>
                <a:gd name="T13" fmla="*/ 16 h 37"/>
                <a:gd name="T14" fmla="*/ 46 w 50"/>
                <a:gd name="T15" fmla="*/ 21 h 37"/>
                <a:gd name="T16" fmla="*/ 50 w 50"/>
                <a:gd name="T17" fmla="*/ 25 h 37"/>
                <a:gd name="T18" fmla="*/ 46 w 50"/>
                <a:gd name="T19" fmla="*/ 29 h 37"/>
                <a:gd name="T20" fmla="*/ 46 w 50"/>
                <a:gd name="T21" fmla="*/ 33 h 37"/>
                <a:gd name="T22" fmla="*/ 46 w 50"/>
                <a:gd name="T23" fmla="*/ 37 h 37"/>
                <a:gd name="T24" fmla="*/ 41 w 50"/>
                <a:gd name="T25" fmla="*/ 37 h 37"/>
                <a:gd name="T26" fmla="*/ 37 w 50"/>
                <a:gd name="T27" fmla="*/ 37 h 37"/>
                <a:gd name="T28" fmla="*/ 37 w 50"/>
                <a:gd name="T29" fmla="*/ 33 h 37"/>
                <a:gd name="T30" fmla="*/ 33 w 50"/>
                <a:gd name="T31" fmla="*/ 33 h 37"/>
                <a:gd name="T32" fmla="*/ 25 w 50"/>
                <a:gd name="T33" fmla="*/ 29 h 37"/>
                <a:gd name="T34" fmla="*/ 20 w 50"/>
                <a:gd name="T35" fmla="*/ 25 h 37"/>
                <a:gd name="T36" fmla="*/ 16 w 50"/>
                <a:gd name="T37" fmla="*/ 16 h 37"/>
                <a:gd name="T38" fmla="*/ 8 w 50"/>
                <a:gd name="T39" fmla="*/ 8 h 37"/>
                <a:gd name="T40" fmla="*/ 0 w 50"/>
                <a:gd name="T41" fmla="*/ 0 h 37"/>
                <a:gd name="T42" fmla="*/ 0 w 50"/>
                <a:gd name="T4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lnTo>
                    <a:pt x="12" y="4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2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6" y="37"/>
                  </a:lnTo>
                  <a:lnTo>
                    <a:pt x="41" y="37"/>
                  </a:lnTo>
                  <a:lnTo>
                    <a:pt x="37" y="37"/>
                  </a:lnTo>
                  <a:lnTo>
                    <a:pt x="37" y="33"/>
                  </a:lnTo>
                  <a:lnTo>
                    <a:pt x="33" y="33"/>
                  </a:lnTo>
                  <a:lnTo>
                    <a:pt x="25" y="29"/>
                  </a:lnTo>
                  <a:lnTo>
                    <a:pt x="20" y="25"/>
                  </a:lnTo>
                  <a:lnTo>
                    <a:pt x="16" y="16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4">
              <a:extLst>
                <a:ext uri="{FF2B5EF4-FFF2-40B4-BE49-F238E27FC236}">
                  <a16:creationId xmlns:a16="http://schemas.microsoft.com/office/drawing/2014/main" id="{AE2E863A-83EB-48F5-9CA3-7FD8C306E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053" y="14005240"/>
              <a:ext cx="982901" cy="553747"/>
            </a:xfrm>
            <a:custGeom>
              <a:avLst/>
              <a:gdLst>
                <a:gd name="T0" fmla="*/ 108 w 142"/>
                <a:gd name="T1" fmla="*/ 5 h 80"/>
                <a:gd name="T2" fmla="*/ 117 w 142"/>
                <a:gd name="T3" fmla="*/ 9 h 80"/>
                <a:gd name="T4" fmla="*/ 134 w 142"/>
                <a:gd name="T5" fmla="*/ 13 h 80"/>
                <a:gd name="T6" fmla="*/ 142 w 142"/>
                <a:gd name="T7" fmla="*/ 21 h 80"/>
                <a:gd name="T8" fmla="*/ 142 w 142"/>
                <a:gd name="T9" fmla="*/ 30 h 80"/>
                <a:gd name="T10" fmla="*/ 138 w 142"/>
                <a:gd name="T11" fmla="*/ 34 h 80"/>
                <a:gd name="T12" fmla="*/ 134 w 142"/>
                <a:gd name="T13" fmla="*/ 38 h 80"/>
                <a:gd name="T14" fmla="*/ 129 w 142"/>
                <a:gd name="T15" fmla="*/ 46 h 80"/>
                <a:gd name="T16" fmla="*/ 125 w 142"/>
                <a:gd name="T17" fmla="*/ 59 h 80"/>
                <a:gd name="T18" fmla="*/ 117 w 142"/>
                <a:gd name="T19" fmla="*/ 80 h 80"/>
                <a:gd name="T20" fmla="*/ 100 w 142"/>
                <a:gd name="T21" fmla="*/ 67 h 80"/>
                <a:gd name="T22" fmla="*/ 104 w 142"/>
                <a:gd name="T23" fmla="*/ 51 h 80"/>
                <a:gd name="T24" fmla="*/ 104 w 142"/>
                <a:gd name="T25" fmla="*/ 38 h 80"/>
                <a:gd name="T26" fmla="*/ 104 w 142"/>
                <a:gd name="T27" fmla="*/ 30 h 80"/>
                <a:gd name="T28" fmla="*/ 104 w 142"/>
                <a:gd name="T29" fmla="*/ 30 h 80"/>
                <a:gd name="T30" fmla="*/ 100 w 142"/>
                <a:gd name="T31" fmla="*/ 30 h 80"/>
                <a:gd name="T32" fmla="*/ 83 w 142"/>
                <a:gd name="T33" fmla="*/ 34 h 80"/>
                <a:gd name="T34" fmla="*/ 62 w 142"/>
                <a:gd name="T35" fmla="*/ 38 h 80"/>
                <a:gd name="T36" fmla="*/ 42 w 142"/>
                <a:gd name="T37" fmla="*/ 42 h 80"/>
                <a:gd name="T38" fmla="*/ 25 w 142"/>
                <a:gd name="T39" fmla="*/ 46 h 80"/>
                <a:gd name="T40" fmla="*/ 16 w 142"/>
                <a:gd name="T41" fmla="*/ 46 h 80"/>
                <a:gd name="T42" fmla="*/ 8 w 142"/>
                <a:gd name="T43" fmla="*/ 42 h 80"/>
                <a:gd name="T44" fmla="*/ 4 w 142"/>
                <a:gd name="T45" fmla="*/ 38 h 80"/>
                <a:gd name="T46" fmla="*/ 4 w 142"/>
                <a:gd name="T47" fmla="*/ 34 h 80"/>
                <a:gd name="T48" fmla="*/ 4 w 142"/>
                <a:gd name="T49" fmla="*/ 30 h 80"/>
                <a:gd name="T50" fmla="*/ 12 w 142"/>
                <a:gd name="T51" fmla="*/ 30 h 80"/>
                <a:gd name="T52" fmla="*/ 21 w 142"/>
                <a:gd name="T53" fmla="*/ 26 h 80"/>
                <a:gd name="T54" fmla="*/ 33 w 142"/>
                <a:gd name="T55" fmla="*/ 26 h 80"/>
                <a:gd name="T56" fmla="*/ 58 w 142"/>
                <a:gd name="T57" fmla="*/ 21 h 80"/>
                <a:gd name="T58" fmla="*/ 79 w 142"/>
                <a:gd name="T59" fmla="*/ 13 h 80"/>
                <a:gd name="T60" fmla="*/ 92 w 142"/>
                <a:gd name="T61" fmla="*/ 9 h 80"/>
                <a:gd name="T62" fmla="*/ 100 w 142"/>
                <a:gd name="T63" fmla="*/ 5 h 80"/>
                <a:gd name="T64" fmla="*/ 104 w 142"/>
                <a:gd name="T65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80">
                  <a:moveTo>
                    <a:pt x="104" y="5"/>
                  </a:moveTo>
                  <a:lnTo>
                    <a:pt x="108" y="5"/>
                  </a:lnTo>
                  <a:lnTo>
                    <a:pt x="113" y="5"/>
                  </a:lnTo>
                  <a:lnTo>
                    <a:pt x="117" y="9"/>
                  </a:lnTo>
                  <a:lnTo>
                    <a:pt x="125" y="9"/>
                  </a:lnTo>
                  <a:lnTo>
                    <a:pt x="134" y="13"/>
                  </a:lnTo>
                  <a:lnTo>
                    <a:pt x="138" y="17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2" y="30"/>
                  </a:lnTo>
                  <a:lnTo>
                    <a:pt x="138" y="30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34" y="38"/>
                  </a:lnTo>
                  <a:lnTo>
                    <a:pt x="134" y="42"/>
                  </a:lnTo>
                  <a:lnTo>
                    <a:pt x="129" y="46"/>
                  </a:lnTo>
                  <a:lnTo>
                    <a:pt x="125" y="51"/>
                  </a:lnTo>
                  <a:lnTo>
                    <a:pt x="125" y="59"/>
                  </a:lnTo>
                  <a:lnTo>
                    <a:pt x="121" y="67"/>
                  </a:lnTo>
                  <a:lnTo>
                    <a:pt x="117" y="80"/>
                  </a:lnTo>
                  <a:lnTo>
                    <a:pt x="100" y="76"/>
                  </a:lnTo>
                  <a:lnTo>
                    <a:pt x="100" y="67"/>
                  </a:lnTo>
                  <a:lnTo>
                    <a:pt x="100" y="59"/>
                  </a:lnTo>
                  <a:lnTo>
                    <a:pt x="104" y="51"/>
                  </a:lnTo>
                  <a:lnTo>
                    <a:pt x="104" y="42"/>
                  </a:lnTo>
                  <a:lnTo>
                    <a:pt x="104" y="38"/>
                  </a:lnTo>
                  <a:lnTo>
                    <a:pt x="104" y="34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0" y="30"/>
                  </a:lnTo>
                  <a:lnTo>
                    <a:pt x="96" y="30"/>
                  </a:lnTo>
                  <a:lnTo>
                    <a:pt x="83" y="34"/>
                  </a:lnTo>
                  <a:lnTo>
                    <a:pt x="75" y="34"/>
                  </a:lnTo>
                  <a:lnTo>
                    <a:pt x="62" y="38"/>
                  </a:lnTo>
                  <a:lnTo>
                    <a:pt x="50" y="42"/>
                  </a:lnTo>
                  <a:lnTo>
                    <a:pt x="42" y="42"/>
                  </a:lnTo>
                  <a:lnTo>
                    <a:pt x="37" y="42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6" y="46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21" y="26"/>
                  </a:lnTo>
                  <a:lnTo>
                    <a:pt x="25" y="26"/>
                  </a:lnTo>
                  <a:lnTo>
                    <a:pt x="33" y="26"/>
                  </a:lnTo>
                  <a:lnTo>
                    <a:pt x="42" y="21"/>
                  </a:lnTo>
                  <a:lnTo>
                    <a:pt x="58" y="21"/>
                  </a:lnTo>
                  <a:lnTo>
                    <a:pt x="71" y="17"/>
                  </a:lnTo>
                  <a:lnTo>
                    <a:pt x="79" y="13"/>
                  </a:lnTo>
                  <a:lnTo>
                    <a:pt x="83" y="13"/>
                  </a:lnTo>
                  <a:lnTo>
                    <a:pt x="92" y="9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0" y="0"/>
                  </a:lnTo>
                  <a:lnTo>
                    <a:pt x="104" y="5"/>
                  </a:lnTo>
                  <a:lnTo>
                    <a:pt x="104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5">
              <a:extLst>
                <a:ext uri="{FF2B5EF4-FFF2-40B4-BE49-F238E27FC236}">
                  <a16:creationId xmlns:a16="http://schemas.microsoft.com/office/drawing/2014/main" id="{D81B92C7-CFB8-4F78-96D9-C1710810E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692" y="13832192"/>
              <a:ext cx="692184" cy="1564336"/>
            </a:xfrm>
            <a:custGeom>
              <a:avLst/>
              <a:gdLst>
                <a:gd name="T0" fmla="*/ 63 w 100"/>
                <a:gd name="T1" fmla="*/ 5 h 226"/>
                <a:gd name="T2" fmla="*/ 67 w 100"/>
                <a:gd name="T3" fmla="*/ 0 h 226"/>
                <a:gd name="T4" fmla="*/ 71 w 100"/>
                <a:gd name="T5" fmla="*/ 0 h 226"/>
                <a:gd name="T6" fmla="*/ 79 w 100"/>
                <a:gd name="T7" fmla="*/ 0 h 226"/>
                <a:gd name="T8" fmla="*/ 83 w 100"/>
                <a:gd name="T9" fmla="*/ 5 h 226"/>
                <a:gd name="T10" fmla="*/ 92 w 100"/>
                <a:gd name="T11" fmla="*/ 5 h 226"/>
                <a:gd name="T12" fmla="*/ 96 w 100"/>
                <a:gd name="T13" fmla="*/ 9 h 226"/>
                <a:gd name="T14" fmla="*/ 100 w 100"/>
                <a:gd name="T15" fmla="*/ 13 h 226"/>
                <a:gd name="T16" fmla="*/ 100 w 100"/>
                <a:gd name="T17" fmla="*/ 17 h 226"/>
                <a:gd name="T18" fmla="*/ 100 w 100"/>
                <a:gd name="T19" fmla="*/ 17 h 226"/>
                <a:gd name="T20" fmla="*/ 100 w 100"/>
                <a:gd name="T21" fmla="*/ 21 h 226"/>
                <a:gd name="T22" fmla="*/ 100 w 100"/>
                <a:gd name="T23" fmla="*/ 30 h 226"/>
                <a:gd name="T24" fmla="*/ 96 w 100"/>
                <a:gd name="T25" fmla="*/ 34 h 226"/>
                <a:gd name="T26" fmla="*/ 96 w 100"/>
                <a:gd name="T27" fmla="*/ 42 h 226"/>
                <a:gd name="T28" fmla="*/ 96 w 100"/>
                <a:gd name="T29" fmla="*/ 55 h 226"/>
                <a:gd name="T30" fmla="*/ 96 w 100"/>
                <a:gd name="T31" fmla="*/ 63 h 226"/>
                <a:gd name="T32" fmla="*/ 92 w 100"/>
                <a:gd name="T33" fmla="*/ 76 h 226"/>
                <a:gd name="T34" fmla="*/ 88 w 100"/>
                <a:gd name="T35" fmla="*/ 101 h 226"/>
                <a:gd name="T36" fmla="*/ 83 w 100"/>
                <a:gd name="T37" fmla="*/ 122 h 226"/>
                <a:gd name="T38" fmla="*/ 79 w 100"/>
                <a:gd name="T39" fmla="*/ 142 h 226"/>
                <a:gd name="T40" fmla="*/ 71 w 100"/>
                <a:gd name="T41" fmla="*/ 159 h 226"/>
                <a:gd name="T42" fmla="*/ 63 w 100"/>
                <a:gd name="T43" fmla="*/ 176 h 226"/>
                <a:gd name="T44" fmla="*/ 50 w 100"/>
                <a:gd name="T45" fmla="*/ 188 h 226"/>
                <a:gd name="T46" fmla="*/ 42 w 100"/>
                <a:gd name="T47" fmla="*/ 201 h 226"/>
                <a:gd name="T48" fmla="*/ 29 w 100"/>
                <a:gd name="T49" fmla="*/ 209 h 226"/>
                <a:gd name="T50" fmla="*/ 17 w 100"/>
                <a:gd name="T51" fmla="*/ 218 h 226"/>
                <a:gd name="T52" fmla="*/ 8 w 100"/>
                <a:gd name="T53" fmla="*/ 222 h 226"/>
                <a:gd name="T54" fmla="*/ 4 w 100"/>
                <a:gd name="T55" fmla="*/ 226 h 226"/>
                <a:gd name="T56" fmla="*/ 0 w 100"/>
                <a:gd name="T57" fmla="*/ 226 h 226"/>
                <a:gd name="T58" fmla="*/ 0 w 100"/>
                <a:gd name="T59" fmla="*/ 222 h 226"/>
                <a:gd name="T60" fmla="*/ 0 w 100"/>
                <a:gd name="T61" fmla="*/ 218 h 226"/>
                <a:gd name="T62" fmla="*/ 8 w 100"/>
                <a:gd name="T63" fmla="*/ 209 h 226"/>
                <a:gd name="T64" fmla="*/ 17 w 100"/>
                <a:gd name="T65" fmla="*/ 201 h 226"/>
                <a:gd name="T66" fmla="*/ 25 w 100"/>
                <a:gd name="T67" fmla="*/ 193 h 226"/>
                <a:gd name="T68" fmla="*/ 33 w 100"/>
                <a:gd name="T69" fmla="*/ 180 h 226"/>
                <a:gd name="T70" fmla="*/ 42 w 100"/>
                <a:gd name="T71" fmla="*/ 168 h 226"/>
                <a:gd name="T72" fmla="*/ 50 w 100"/>
                <a:gd name="T73" fmla="*/ 151 h 226"/>
                <a:gd name="T74" fmla="*/ 54 w 100"/>
                <a:gd name="T75" fmla="*/ 134 h 226"/>
                <a:gd name="T76" fmla="*/ 58 w 100"/>
                <a:gd name="T77" fmla="*/ 117 h 226"/>
                <a:gd name="T78" fmla="*/ 63 w 100"/>
                <a:gd name="T79" fmla="*/ 92 h 226"/>
                <a:gd name="T80" fmla="*/ 67 w 100"/>
                <a:gd name="T81" fmla="*/ 67 h 226"/>
                <a:gd name="T82" fmla="*/ 67 w 100"/>
                <a:gd name="T83" fmla="*/ 55 h 226"/>
                <a:gd name="T84" fmla="*/ 67 w 100"/>
                <a:gd name="T85" fmla="*/ 46 h 226"/>
                <a:gd name="T86" fmla="*/ 67 w 100"/>
                <a:gd name="T87" fmla="*/ 38 h 226"/>
                <a:gd name="T88" fmla="*/ 67 w 100"/>
                <a:gd name="T89" fmla="*/ 30 h 226"/>
                <a:gd name="T90" fmla="*/ 67 w 100"/>
                <a:gd name="T91" fmla="*/ 21 h 226"/>
                <a:gd name="T92" fmla="*/ 67 w 100"/>
                <a:gd name="T93" fmla="*/ 17 h 226"/>
                <a:gd name="T94" fmla="*/ 67 w 100"/>
                <a:gd name="T95" fmla="*/ 13 h 226"/>
                <a:gd name="T96" fmla="*/ 63 w 100"/>
                <a:gd name="T97" fmla="*/ 13 h 226"/>
                <a:gd name="T98" fmla="*/ 63 w 100"/>
                <a:gd name="T99" fmla="*/ 9 h 226"/>
                <a:gd name="T100" fmla="*/ 63 w 100"/>
                <a:gd name="T101" fmla="*/ 9 h 226"/>
                <a:gd name="T102" fmla="*/ 63 w 100"/>
                <a:gd name="T103" fmla="*/ 5 h 226"/>
                <a:gd name="T104" fmla="*/ 63 w 100"/>
                <a:gd name="T105" fmla="*/ 5 h 226"/>
                <a:gd name="T106" fmla="*/ 63 w 100"/>
                <a:gd name="T107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226">
                  <a:moveTo>
                    <a:pt x="63" y="5"/>
                  </a:moveTo>
                  <a:lnTo>
                    <a:pt x="67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3" y="5"/>
                  </a:lnTo>
                  <a:lnTo>
                    <a:pt x="92" y="5"/>
                  </a:lnTo>
                  <a:lnTo>
                    <a:pt x="96" y="9"/>
                  </a:lnTo>
                  <a:lnTo>
                    <a:pt x="100" y="13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21"/>
                  </a:lnTo>
                  <a:lnTo>
                    <a:pt x="100" y="30"/>
                  </a:lnTo>
                  <a:lnTo>
                    <a:pt x="96" y="34"/>
                  </a:lnTo>
                  <a:lnTo>
                    <a:pt x="96" y="42"/>
                  </a:lnTo>
                  <a:lnTo>
                    <a:pt x="96" y="55"/>
                  </a:lnTo>
                  <a:lnTo>
                    <a:pt x="96" y="63"/>
                  </a:lnTo>
                  <a:lnTo>
                    <a:pt x="92" y="76"/>
                  </a:lnTo>
                  <a:lnTo>
                    <a:pt x="88" y="101"/>
                  </a:lnTo>
                  <a:lnTo>
                    <a:pt x="83" y="122"/>
                  </a:lnTo>
                  <a:lnTo>
                    <a:pt x="79" y="142"/>
                  </a:lnTo>
                  <a:lnTo>
                    <a:pt x="71" y="159"/>
                  </a:lnTo>
                  <a:lnTo>
                    <a:pt x="63" y="176"/>
                  </a:lnTo>
                  <a:lnTo>
                    <a:pt x="50" y="188"/>
                  </a:lnTo>
                  <a:lnTo>
                    <a:pt x="42" y="201"/>
                  </a:lnTo>
                  <a:lnTo>
                    <a:pt x="29" y="209"/>
                  </a:lnTo>
                  <a:lnTo>
                    <a:pt x="17" y="218"/>
                  </a:lnTo>
                  <a:lnTo>
                    <a:pt x="8" y="222"/>
                  </a:lnTo>
                  <a:lnTo>
                    <a:pt x="4" y="226"/>
                  </a:lnTo>
                  <a:lnTo>
                    <a:pt x="0" y="226"/>
                  </a:lnTo>
                  <a:lnTo>
                    <a:pt x="0" y="222"/>
                  </a:lnTo>
                  <a:lnTo>
                    <a:pt x="0" y="218"/>
                  </a:lnTo>
                  <a:lnTo>
                    <a:pt x="8" y="209"/>
                  </a:lnTo>
                  <a:lnTo>
                    <a:pt x="17" y="201"/>
                  </a:lnTo>
                  <a:lnTo>
                    <a:pt x="25" y="193"/>
                  </a:lnTo>
                  <a:lnTo>
                    <a:pt x="33" y="180"/>
                  </a:lnTo>
                  <a:lnTo>
                    <a:pt x="42" y="168"/>
                  </a:lnTo>
                  <a:lnTo>
                    <a:pt x="50" y="151"/>
                  </a:lnTo>
                  <a:lnTo>
                    <a:pt x="54" y="134"/>
                  </a:lnTo>
                  <a:lnTo>
                    <a:pt x="58" y="117"/>
                  </a:lnTo>
                  <a:lnTo>
                    <a:pt x="63" y="92"/>
                  </a:lnTo>
                  <a:lnTo>
                    <a:pt x="67" y="67"/>
                  </a:lnTo>
                  <a:lnTo>
                    <a:pt x="67" y="55"/>
                  </a:lnTo>
                  <a:lnTo>
                    <a:pt x="67" y="46"/>
                  </a:lnTo>
                  <a:lnTo>
                    <a:pt x="67" y="38"/>
                  </a:lnTo>
                  <a:lnTo>
                    <a:pt x="67" y="30"/>
                  </a:lnTo>
                  <a:lnTo>
                    <a:pt x="67" y="21"/>
                  </a:lnTo>
                  <a:lnTo>
                    <a:pt x="67" y="17"/>
                  </a:lnTo>
                  <a:lnTo>
                    <a:pt x="67" y="13"/>
                  </a:lnTo>
                  <a:lnTo>
                    <a:pt x="63" y="13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6">
              <a:extLst>
                <a:ext uri="{FF2B5EF4-FFF2-40B4-BE49-F238E27FC236}">
                  <a16:creationId xmlns:a16="http://schemas.microsoft.com/office/drawing/2014/main" id="{8221BC36-D9D2-4384-A616-AD4D98E21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711" y="14385939"/>
              <a:ext cx="1592023" cy="346092"/>
            </a:xfrm>
            <a:custGeom>
              <a:avLst/>
              <a:gdLst>
                <a:gd name="T0" fmla="*/ 155 w 230"/>
                <a:gd name="T1" fmla="*/ 4 h 50"/>
                <a:gd name="T2" fmla="*/ 168 w 230"/>
                <a:gd name="T3" fmla="*/ 4 h 50"/>
                <a:gd name="T4" fmla="*/ 176 w 230"/>
                <a:gd name="T5" fmla="*/ 4 h 50"/>
                <a:gd name="T6" fmla="*/ 184 w 230"/>
                <a:gd name="T7" fmla="*/ 0 h 50"/>
                <a:gd name="T8" fmla="*/ 193 w 230"/>
                <a:gd name="T9" fmla="*/ 0 h 50"/>
                <a:gd name="T10" fmla="*/ 201 w 230"/>
                <a:gd name="T11" fmla="*/ 0 h 50"/>
                <a:gd name="T12" fmla="*/ 205 w 230"/>
                <a:gd name="T13" fmla="*/ 4 h 50"/>
                <a:gd name="T14" fmla="*/ 222 w 230"/>
                <a:gd name="T15" fmla="*/ 8 h 50"/>
                <a:gd name="T16" fmla="*/ 226 w 230"/>
                <a:gd name="T17" fmla="*/ 12 h 50"/>
                <a:gd name="T18" fmla="*/ 230 w 230"/>
                <a:gd name="T19" fmla="*/ 17 h 50"/>
                <a:gd name="T20" fmla="*/ 230 w 230"/>
                <a:gd name="T21" fmla="*/ 21 h 50"/>
                <a:gd name="T22" fmla="*/ 230 w 230"/>
                <a:gd name="T23" fmla="*/ 25 h 50"/>
                <a:gd name="T24" fmla="*/ 230 w 230"/>
                <a:gd name="T25" fmla="*/ 25 h 50"/>
                <a:gd name="T26" fmla="*/ 226 w 230"/>
                <a:gd name="T27" fmla="*/ 25 h 50"/>
                <a:gd name="T28" fmla="*/ 222 w 230"/>
                <a:gd name="T29" fmla="*/ 29 h 50"/>
                <a:gd name="T30" fmla="*/ 218 w 230"/>
                <a:gd name="T31" fmla="*/ 29 h 50"/>
                <a:gd name="T32" fmla="*/ 214 w 230"/>
                <a:gd name="T33" fmla="*/ 29 h 50"/>
                <a:gd name="T34" fmla="*/ 205 w 230"/>
                <a:gd name="T35" fmla="*/ 29 h 50"/>
                <a:gd name="T36" fmla="*/ 193 w 230"/>
                <a:gd name="T37" fmla="*/ 29 h 50"/>
                <a:gd name="T38" fmla="*/ 184 w 230"/>
                <a:gd name="T39" fmla="*/ 29 h 50"/>
                <a:gd name="T40" fmla="*/ 163 w 230"/>
                <a:gd name="T41" fmla="*/ 29 h 50"/>
                <a:gd name="T42" fmla="*/ 142 w 230"/>
                <a:gd name="T43" fmla="*/ 29 h 50"/>
                <a:gd name="T44" fmla="*/ 130 w 230"/>
                <a:gd name="T45" fmla="*/ 33 h 50"/>
                <a:gd name="T46" fmla="*/ 117 w 230"/>
                <a:gd name="T47" fmla="*/ 33 h 50"/>
                <a:gd name="T48" fmla="*/ 105 w 230"/>
                <a:gd name="T49" fmla="*/ 33 h 50"/>
                <a:gd name="T50" fmla="*/ 92 w 230"/>
                <a:gd name="T51" fmla="*/ 37 h 50"/>
                <a:gd name="T52" fmla="*/ 76 w 230"/>
                <a:gd name="T53" fmla="*/ 42 h 50"/>
                <a:gd name="T54" fmla="*/ 59 w 230"/>
                <a:gd name="T55" fmla="*/ 42 h 50"/>
                <a:gd name="T56" fmla="*/ 42 w 230"/>
                <a:gd name="T57" fmla="*/ 46 h 50"/>
                <a:gd name="T58" fmla="*/ 38 w 230"/>
                <a:gd name="T59" fmla="*/ 46 h 50"/>
                <a:gd name="T60" fmla="*/ 30 w 230"/>
                <a:gd name="T61" fmla="*/ 50 h 50"/>
                <a:gd name="T62" fmla="*/ 25 w 230"/>
                <a:gd name="T63" fmla="*/ 50 h 50"/>
                <a:gd name="T64" fmla="*/ 21 w 230"/>
                <a:gd name="T65" fmla="*/ 50 h 50"/>
                <a:gd name="T66" fmla="*/ 21 w 230"/>
                <a:gd name="T67" fmla="*/ 50 h 50"/>
                <a:gd name="T68" fmla="*/ 17 w 230"/>
                <a:gd name="T69" fmla="*/ 50 h 50"/>
                <a:gd name="T70" fmla="*/ 13 w 230"/>
                <a:gd name="T71" fmla="*/ 50 h 50"/>
                <a:gd name="T72" fmla="*/ 9 w 230"/>
                <a:gd name="T73" fmla="*/ 46 h 50"/>
                <a:gd name="T74" fmla="*/ 9 w 230"/>
                <a:gd name="T75" fmla="*/ 46 h 50"/>
                <a:gd name="T76" fmla="*/ 4 w 230"/>
                <a:gd name="T77" fmla="*/ 42 h 50"/>
                <a:gd name="T78" fmla="*/ 0 w 230"/>
                <a:gd name="T79" fmla="*/ 42 h 50"/>
                <a:gd name="T80" fmla="*/ 0 w 230"/>
                <a:gd name="T81" fmla="*/ 37 h 50"/>
                <a:gd name="T82" fmla="*/ 0 w 230"/>
                <a:gd name="T83" fmla="*/ 37 h 50"/>
                <a:gd name="T84" fmla="*/ 0 w 230"/>
                <a:gd name="T85" fmla="*/ 33 h 50"/>
                <a:gd name="T86" fmla="*/ 4 w 230"/>
                <a:gd name="T87" fmla="*/ 33 h 50"/>
                <a:gd name="T88" fmla="*/ 9 w 230"/>
                <a:gd name="T89" fmla="*/ 29 h 50"/>
                <a:gd name="T90" fmla="*/ 13 w 230"/>
                <a:gd name="T91" fmla="*/ 29 h 50"/>
                <a:gd name="T92" fmla="*/ 25 w 230"/>
                <a:gd name="T93" fmla="*/ 29 h 50"/>
                <a:gd name="T94" fmla="*/ 30 w 230"/>
                <a:gd name="T95" fmla="*/ 29 h 50"/>
                <a:gd name="T96" fmla="*/ 38 w 230"/>
                <a:gd name="T97" fmla="*/ 25 h 50"/>
                <a:gd name="T98" fmla="*/ 46 w 230"/>
                <a:gd name="T99" fmla="*/ 25 h 50"/>
                <a:gd name="T100" fmla="*/ 55 w 230"/>
                <a:gd name="T101" fmla="*/ 25 h 50"/>
                <a:gd name="T102" fmla="*/ 67 w 230"/>
                <a:gd name="T103" fmla="*/ 21 h 50"/>
                <a:gd name="T104" fmla="*/ 80 w 230"/>
                <a:gd name="T105" fmla="*/ 21 h 50"/>
                <a:gd name="T106" fmla="*/ 101 w 230"/>
                <a:gd name="T107" fmla="*/ 17 h 50"/>
                <a:gd name="T108" fmla="*/ 122 w 230"/>
                <a:gd name="T109" fmla="*/ 12 h 50"/>
                <a:gd name="T110" fmla="*/ 138 w 230"/>
                <a:gd name="T111" fmla="*/ 8 h 50"/>
                <a:gd name="T112" fmla="*/ 155 w 230"/>
                <a:gd name="T113" fmla="*/ 4 h 50"/>
                <a:gd name="T114" fmla="*/ 155 w 230"/>
                <a:gd name="T11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50">
                  <a:moveTo>
                    <a:pt x="155" y="4"/>
                  </a:moveTo>
                  <a:lnTo>
                    <a:pt x="168" y="4"/>
                  </a:lnTo>
                  <a:lnTo>
                    <a:pt x="176" y="4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5" y="4"/>
                  </a:lnTo>
                  <a:lnTo>
                    <a:pt x="222" y="8"/>
                  </a:lnTo>
                  <a:lnTo>
                    <a:pt x="226" y="12"/>
                  </a:lnTo>
                  <a:lnTo>
                    <a:pt x="230" y="17"/>
                  </a:lnTo>
                  <a:lnTo>
                    <a:pt x="230" y="21"/>
                  </a:lnTo>
                  <a:lnTo>
                    <a:pt x="230" y="25"/>
                  </a:lnTo>
                  <a:lnTo>
                    <a:pt x="230" y="25"/>
                  </a:lnTo>
                  <a:lnTo>
                    <a:pt x="226" y="25"/>
                  </a:lnTo>
                  <a:lnTo>
                    <a:pt x="222" y="29"/>
                  </a:lnTo>
                  <a:lnTo>
                    <a:pt x="218" y="29"/>
                  </a:lnTo>
                  <a:lnTo>
                    <a:pt x="214" y="29"/>
                  </a:lnTo>
                  <a:lnTo>
                    <a:pt x="205" y="29"/>
                  </a:lnTo>
                  <a:lnTo>
                    <a:pt x="193" y="29"/>
                  </a:lnTo>
                  <a:lnTo>
                    <a:pt x="184" y="29"/>
                  </a:lnTo>
                  <a:lnTo>
                    <a:pt x="163" y="29"/>
                  </a:lnTo>
                  <a:lnTo>
                    <a:pt x="142" y="29"/>
                  </a:lnTo>
                  <a:lnTo>
                    <a:pt x="130" y="33"/>
                  </a:lnTo>
                  <a:lnTo>
                    <a:pt x="117" y="33"/>
                  </a:lnTo>
                  <a:lnTo>
                    <a:pt x="105" y="33"/>
                  </a:lnTo>
                  <a:lnTo>
                    <a:pt x="92" y="37"/>
                  </a:lnTo>
                  <a:lnTo>
                    <a:pt x="76" y="42"/>
                  </a:lnTo>
                  <a:lnTo>
                    <a:pt x="59" y="42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0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25" y="29"/>
                  </a:lnTo>
                  <a:lnTo>
                    <a:pt x="30" y="29"/>
                  </a:lnTo>
                  <a:lnTo>
                    <a:pt x="38" y="25"/>
                  </a:lnTo>
                  <a:lnTo>
                    <a:pt x="46" y="25"/>
                  </a:lnTo>
                  <a:lnTo>
                    <a:pt x="55" y="25"/>
                  </a:lnTo>
                  <a:lnTo>
                    <a:pt x="67" y="21"/>
                  </a:lnTo>
                  <a:lnTo>
                    <a:pt x="80" y="21"/>
                  </a:lnTo>
                  <a:lnTo>
                    <a:pt x="101" y="17"/>
                  </a:lnTo>
                  <a:lnTo>
                    <a:pt x="122" y="12"/>
                  </a:lnTo>
                  <a:lnTo>
                    <a:pt x="138" y="8"/>
                  </a:lnTo>
                  <a:lnTo>
                    <a:pt x="155" y="4"/>
                  </a:lnTo>
                  <a:lnTo>
                    <a:pt x="15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7">
              <a:extLst>
                <a:ext uri="{FF2B5EF4-FFF2-40B4-BE49-F238E27FC236}">
                  <a16:creationId xmlns:a16="http://schemas.microsoft.com/office/drawing/2014/main" id="{2E84D847-6A53-41A1-B33F-8ECC9DD4E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883" y="14323645"/>
              <a:ext cx="290717" cy="526060"/>
            </a:xfrm>
            <a:custGeom>
              <a:avLst/>
              <a:gdLst>
                <a:gd name="T0" fmla="*/ 42 w 42"/>
                <a:gd name="T1" fmla="*/ 26 h 76"/>
                <a:gd name="T2" fmla="*/ 42 w 42"/>
                <a:gd name="T3" fmla="*/ 38 h 76"/>
                <a:gd name="T4" fmla="*/ 37 w 42"/>
                <a:gd name="T5" fmla="*/ 51 h 76"/>
                <a:gd name="T6" fmla="*/ 33 w 42"/>
                <a:gd name="T7" fmla="*/ 59 h 76"/>
                <a:gd name="T8" fmla="*/ 25 w 42"/>
                <a:gd name="T9" fmla="*/ 67 h 76"/>
                <a:gd name="T10" fmla="*/ 21 w 42"/>
                <a:gd name="T11" fmla="*/ 71 h 76"/>
                <a:gd name="T12" fmla="*/ 17 w 42"/>
                <a:gd name="T13" fmla="*/ 76 h 76"/>
                <a:gd name="T14" fmla="*/ 12 w 42"/>
                <a:gd name="T15" fmla="*/ 76 h 76"/>
                <a:gd name="T16" fmla="*/ 12 w 42"/>
                <a:gd name="T17" fmla="*/ 76 h 76"/>
                <a:gd name="T18" fmla="*/ 8 w 42"/>
                <a:gd name="T19" fmla="*/ 76 h 76"/>
                <a:gd name="T20" fmla="*/ 8 w 42"/>
                <a:gd name="T21" fmla="*/ 76 h 76"/>
                <a:gd name="T22" fmla="*/ 4 w 42"/>
                <a:gd name="T23" fmla="*/ 71 h 76"/>
                <a:gd name="T24" fmla="*/ 0 w 42"/>
                <a:gd name="T25" fmla="*/ 67 h 76"/>
                <a:gd name="T26" fmla="*/ 0 w 42"/>
                <a:gd name="T27" fmla="*/ 55 h 76"/>
                <a:gd name="T28" fmla="*/ 0 w 42"/>
                <a:gd name="T29" fmla="*/ 51 h 76"/>
                <a:gd name="T30" fmla="*/ 0 w 42"/>
                <a:gd name="T31" fmla="*/ 51 h 76"/>
                <a:gd name="T32" fmla="*/ 0 w 42"/>
                <a:gd name="T33" fmla="*/ 46 h 76"/>
                <a:gd name="T34" fmla="*/ 4 w 42"/>
                <a:gd name="T35" fmla="*/ 46 h 76"/>
                <a:gd name="T36" fmla="*/ 8 w 42"/>
                <a:gd name="T37" fmla="*/ 42 h 76"/>
                <a:gd name="T38" fmla="*/ 12 w 42"/>
                <a:gd name="T39" fmla="*/ 34 h 76"/>
                <a:gd name="T40" fmla="*/ 17 w 42"/>
                <a:gd name="T41" fmla="*/ 26 h 76"/>
                <a:gd name="T42" fmla="*/ 21 w 42"/>
                <a:gd name="T43" fmla="*/ 17 h 76"/>
                <a:gd name="T44" fmla="*/ 21 w 42"/>
                <a:gd name="T45" fmla="*/ 13 h 76"/>
                <a:gd name="T46" fmla="*/ 21 w 42"/>
                <a:gd name="T47" fmla="*/ 9 h 76"/>
                <a:gd name="T48" fmla="*/ 25 w 42"/>
                <a:gd name="T49" fmla="*/ 5 h 76"/>
                <a:gd name="T50" fmla="*/ 25 w 42"/>
                <a:gd name="T51" fmla="*/ 0 h 76"/>
                <a:gd name="T52" fmla="*/ 29 w 42"/>
                <a:gd name="T53" fmla="*/ 0 h 76"/>
                <a:gd name="T54" fmla="*/ 33 w 42"/>
                <a:gd name="T55" fmla="*/ 0 h 76"/>
                <a:gd name="T56" fmla="*/ 37 w 42"/>
                <a:gd name="T57" fmla="*/ 9 h 76"/>
                <a:gd name="T58" fmla="*/ 37 w 42"/>
                <a:gd name="T59" fmla="*/ 9 h 76"/>
                <a:gd name="T60" fmla="*/ 42 w 42"/>
                <a:gd name="T61" fmla="*/ 17 h 76"/>
                <a:gd name="T62" fmla="*/ 42 w 42"/>
                <a:gd name="T63" fmla="*/ 26 h 76"/>
                <a:gd name="T64" fmla="*/ 42 w 42"/>
                <a:gd name="T65" fmla="*/ 2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76">
                  <a:moveTo>
                    <a:pt x="42" y="26"/>
                  </a:moveTo>
                  <a:lnTo>
                    <a:pt x="42" y="38"/>
                  </a:lnTo>
                  <a:lnTo>
                    <a:pt x="37" y="51"/>
                  </a:lnTo>
                  <a:lnTo>
                    <a:pt x="33" y="59"/>
                  </a:lnTo>
                  <a:lnTo>
                    <a:pt x="25" y="67"/>
                  </a:lnTo>
                  <a:lnTo>
                    <a:pt x="21" y="71"/>
                  </a:lnTo>
                  <a:lnTo>
                    <a:pt x="17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1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8" y="42"/>
                  </a:lnTo>
                  <a:lnTo>
                    <a:pt x="12" y="34"/>
                  </a:lnTo>
                  <a:lnTo>
                    <a:pt x="17" y="26"/>
                  </a:lnTo>
                  <a:lnTo>
                    <a:pt x="21" y="17"/>
                  </a:lnTo>
                  <a:lnTo>
                    <a:pt x="21" y="13"/>
                  </a:lnTo>
                  <a:lnTo>
                    <a:pt x="21" y="9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42" y="17"/>
                  </a:lnTo>
                  <a:lnTo>
                    <a:pt x="42" y="26"/>
                  </a:lnTo>
                  <a:lnTo>
                    <a:pt x="42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8">
              <a:extLst>
                <a:ext uri="{FF2B5EF4-FFF2-40B4-BE49-F238E27FC236}">
                  <a16:creationId xmlns:a16="http://schemas.microsoft.com/office/drawing/2014/main" id="{F33C801B-77E9-453E-A420-073DD1BB6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458" y="14558988"/>
              <a:ext cx="1065963" cy="809857"/>
            </a:xfrm>
            <a:custGeom>
              <a:avLst/>
              <a:gdLst>
                <a:gd name="T0" fmla="*/ 92 w 154"/>
                <a:gd name="T1" fmla="*/ 117 h 117"/>
                <a:gd name="T2" fmla="*/ 79 w 154"/>
                <a:gd name="T3" fmla="*/ 113 h 117"/>
                <a:gd name="T4" fmla="*/ 71 w 154"/>
                <a:gd name="T5" fmla="*/ 109 h 117"/>
                <a:gd name="T6" fmla="*/ 67 w 154"/>
                <a:gd name="T7" fmla="*/ 104 h 117"/>
                <a:gd name="T8" fmla="*/ 62 w 154"/>
                <a:gd name="T9" fmla="*/ 100 h 117"/>
                <a:gd name="T10" fmla="*/ 58 w 154"/>
                <a:gd name="T11" fmla="*/ 92 h 117"/>
                <a:gd name="T12" fmla="*/ 50 w 154"/>
                <a:gd name="T13" fmla="*/ 79 h 117"/>
                <a:gd name="T14" fmla="*/ 37 w 154"/>
                <a:gd name="T15" fmla="*/ 67 h 117"/>
                <a:gd name="T16" fmla="*/ 29 w 154"/>
                <a:gd name="T17" fmla="*/ 54 h 117"/>
                <a:gd name="T18" fmla="*/ 16 w 154"/>
                <a:gd name="T19" fmla="*/ 37 h 117"/>
                <a:gd name="T20" fmla="*/ 0 w 154"/>
                <a:gd name="T21" fmla="*/ 17 h 117"/>
                <a:gd name="T22" fmla="*/ 4 w 154"/>
                <a:gd name="T23" fmla="*/ 0 h 117"/>
                <a:gd name="T24" fmla="*/ 16 w 154"/>
                <a:gd name="T25" fmla="*/ 12 h 117"/>
                <a:gd name="T26" fmla="*/ 29 w 154"/>
                <a:gd name="T27" fmla="*/ 25 h 117"/>
                <a:gd name="T28" fmla="*/ 37 w 154"/>
                <a:gd name="T29" fmla="*/ 33 h 117"/>
                <a:gd name="T30" fmla="*/ 46 w 154"/>
                <a:gd name="T31" fmla="*/ 42 h 117"/>
                <a:gd name="T32" fmla="*/ 54 w 154"/>
                <a:gd name="T33" fmla="*/ 50 h 117"/>
                <a:gd name="T34" fmla="*/ 62 w 154"/>
                <a:gd name="T35" fmla="*/ 58 h 117"/>
                <a:gd name="T36" fmla="*/ 71 w 154"/>
                <a:gd name="T37" fmla="*/ 63 h 117"/>
                <a:gd name="T38" fmla="*/ 75 w 154"/>
                <a:gd name="T39" fmla="*/ 67 h 117"/>
                <a:gd name="T40" fmla="*/ 88 w 154"/>
                <a:gd name="T41" fmla="*/ 71 h 117"/>
                <a:gd name="T42" fmla="*/ 100 w 154"/>
                <a:gd name="T43" fmla="*/ 75 h 117"/>
                <a:gd name="T44" fmla="*/ 113 w 154"/>
                <a:gd name="T45" fmla="*/ 83 h 117"/>
                <a:gd name="T46" fmla="*/ 125 w 154"/>
                <a:gd name="T47" fmla="*/ 88 h 117"/>
                <a:gd name="T48" fmla="*/ 134 w 154"/>
                <a:gd name="T49" fmla="*/ 92 h 117"/>
                <a:gd name="T50" fmla="*/ 142 w 154"/>
                <a:gd name="T51" fmla="*/ 96 h 117"/>
                <a:gd name="T52" fmla="*/ 146 w 154"/>
                <a:gd name="T53" fmla="*/ 96 h 117"/>
                <a:gd name="T54" fmla="*/ 150 w 154"/>
                <a:gd name="T55" fmla="*/ 100 h 117"/>
                <a:gd name="T56" fmla="*/ 150 w 154"/>
                <a:gd name="T57" fmla="*/ 104 h 117"/>
                <a:gd name="T58" fmla="*/ 150 w 154"/>
                <a:gd name="T59" fmla="*/ 104 h 117"/>
                <a:gd name="T60" fmla="*/ 154 w 154"/>
                <a:gd name="T61" fmla="*/ 109 h 117"/>
                <a:gd name="T62" fmla="*/ 150 w 154"/>
                <a:gd name="T63" fmla="*/ 109 h 117"/>
                <a:gd name="T64" fmla="*/ 146 w 154"/>
                <a:gd name="T65" fmla="*/ 113 h 117"/>
                <a:gd name="T66" fmla="*/ 142 w 154"/>
                <a:gd name="T67" fmla="*/ 113 h 117"/>
                <a:gd name="T68" fmla="*/ 134 w 154"/>
                <a:gd name="T69" fmla="*/ 113 h 117"/>
                <a:gd name="T70" fmla="*/ 125 w 154"/>
                <a:gd name="T71" fmla="*/ 117 h 117"/>
                <a:gd name="T72" fmla="*/ 108 w 154"/>
                <a:gd name="T73" fmla="*/ 117 h 117"/>
                <a:gd name="T74" fmla="*/ 100 w 154"/>
                <a:gd name="T75" fmla="*/ 117 h 117"/>
                <a:gd name="T76" fmla="*/ 92 w 154"/>
                <a:gd name="T77" fmla="*/ 117 h 117"/>
                <a:gd name="T78" fmla="*/ 92 w 154"/>
                <a:gd name="T7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17">
                  <a:moveTo>
                    <a:pt x="92" y="117"/>
                  </a:moveTo>
                  <a:lnTo>
                    <a:pt x="79" y="113"/>
                  </a:lnTo>
                  <a:lnTo>
                    <a:pt x="71" y="109"/>
                  </a:lnTo>
                  <a:lnTo>
                    <a:pt x="67" y="104"/>
                  </a:lnTo>
                  <a:lnTo>
                    <a:pt x="62" y="100"/>
                  </a:lnTo>
                  <a:lnTo>
                    <a:pt x="58" y="92"/>
                  </a:lnTo>
                  <a:lnTo>
                    <a:pt x="50" y="79"/>
                  </a:lnTo>
                  <a:lnTo>
                    <a:pt x="37" y="67"/>
                  </a:lnTo>
                  <a:lnTo>
                    <a:pt x="29" y="54"/>
                  </a:lnTo>
                  <a:lnTo>
                    <a:pt x="16" y="37"/>
                  </a:lnTo>
                  <a:lnTo>
                    <a:pt x="0" y="17"/>
                  </a:lnTo>
                  <a:lnTo>
                    <a:pt x="4" y="0"/>
                  </a:lnTo>
                  <a:lnTo>
                    <a:pt x="16" y="12"/>
                  </a:lnTo>
                  <a:lnTo>
                    <a:pt x="29" y="25"/>
                  </a:lnTo>
                  <a:lnTo>
                    <a:pt x="37" y="33"/>
                  </a:lnTo>
                  <a:lnTo>
                    <a:pt x="46" y="42"/>
                  </a:lnTo>
                  <a:lnTo>
                    <a:pt x="54" y="50"/>
                  </a:lnTo>
                  <a:lnTo>
                    <a:pt x="62" y="58"/>
                  </a:lnTo>
                  <a:lnTo>
                    <a:pt x="71" y="63"/>
                  </a:lnTo>
                  <a:lnTo>
                    <a:pt x="75" y="67"/>
                  </a:lnTo>
                  <a:lnTo>
                    <a:pt x="88" y="71"/>
                  </a:lnTo>
                  <a:lnTo>
                    <a:pt x="100" y="75"/>
                  </a:lnTo>
                  <a:lnTo>
                    <a:pt x="113" y="83"/>
                  </a:lnTo>
                  <a:lnTo>
                    <a:pt x="125" y="88"/>
                  </a:lnTo>
                  <a:lnTo>
                    <a:pt x="134" y="92"/>
                  </a:lnTo>
                  <a:lnTo>
                    <a:pt x="142" y="96"/>
                  </a:lnTo>
                  <a:lnTo>
                    <a:pt x="146" y="96"/>
                  </a:lnTo>
                  <a:lnTo>
                    <a:pt x="150" y="100"/>
                  </a:lnTo>
                  <a:lnTo>
                    <a:pt x="150" y="104"/>
                  </a:lnTo>
                  <a:lnTo>
                    <a:pt x="150" y="104"/>
                  </a:lnTo>
                  <a:lnTo>
                    <a:pt x="154" y="109"/>
                  </a:lnTo>
                  <a:lnTo>
                    <a:pt x="150" y="109"/>
                  </a:lnTo>
                  <a:lnTo>
                    <a:pt x="146" y="113"/>
                  </a:lnTo>
                  <a:lnTo>
                    <a:pt x="142" y="113"/>
                  </a:lnTo>
                  <a:lnTo>
                    <a:pt x="134" y="113"/>
                  </a:lnTo>
                  <a:lnTo>
                    <a:pt x="125" y="117"/>
                  </a:lnTo>
                  <a:lnTo>
                    <a:pt x="108" y="117"/>
                  </a:lnTo>
                  <a:lnTo>
                    <a:pt x="100" y="117"/>
                  </a:lnTo>
                  <a:lnTo>
                    <a:pt x="92" y="117"/>
                  </a:lnTo>
                  <a:lnTo>
                    <a:pt x="92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18EEE14-BECE-4585-9DF3-3F2BA8BF29C1}"/>
              </a:ext>
            </a:extLst>
          </p:cNvPr>
          <p:cNvGrpSpPr/>
          <p:nvPr/>
        </p:nvGrpSpPr>
        <p:grpSpPr>
          <a:xfrm>
            <a:off x="6832427" y="2373416"/>
            <a:ext cx="2256519" cy="2318818"/>
            <a:chOff x="5825432" y="13167696"/>
            <a:chExt cx="2256519" cy="2318818"/>
          </a:xfrm>
        </p:grpSpPr>
        <p:sp>
          <p:nvSpPr>
            <p:cNvPr id="17" name="Freeform 99">
              <a:extLst>
                <a:ext uri="{FF2B5EF4-FFF2-40B4-BE49-F238E27FC236}">
                  <a16:creationId xmlns:a16="http://schemas.microsoft.com/office/drawing/2014/main" id="{A47AB502-E5ED-43FA-A06F-3C597E0BD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885" y="13167696"/>
              <a:ext cx="1273618" cy="754483"/>
            </a:xfrm>
            <a:custGeom>
              <a:avLst/>
              <a:gdLst>
                <a:gd name="T0" fmla="*/ 163 w 184"/>
                <a:gd name="T1" fmla="*/ 42 h 109"/>
                <a:gd name="T2" fmla="*/ 150 w 184"/>
                <a:gd name="T3" fmla="*/ 50 h 109"/>
                <a:gd name="T4" fmla="*/ 134 w 184"/>
                <a:gd name="T5" fmla="*/ 67 h 109"/>
                <a:gd name="T6" fmla="*/ 108 w 184"/>
                <a:gd name="T7" fmla="*/ 92 h 109"/>
                <a:gd name="T8" fmla="*/ 83 w 184"/>
                <a:gd name="T9" fmla="*/ 96 h 109"/>
                <a:gd name="T10" fmla="*/ 104 w 184"/>
                <a:gd name="T11" fmla="*/ 67 h 109"/>
                <a:gd name="T12" fmla="*/ 117 w 184"/>
                <a:gd name="T13" fmla="*/ 50 h 109"/>
                <a:gd name="T14" fmla="*/ 125 w 184"/>
                <a:gd name="T15" fmla="*/ 38 h 109"/>
                <a:gd name="T16" fmla="*/ 129 w 184"/>
                <a:gd name="T17" fmla="*/ 34 h 109"/>
                <a:gd name="T18" fmla="*/ 121 w 184"/>
                <a:gd name="T19" fmla="*/ 34 h 109"/>
                <a:gd name="T20" fmla="*/ 117 w 184"/>
                <a:gd name="T21" fmla="*/ 34 h 109"/>
                <a:gd name="T22" fmla="*/ 108 w 184"/>
                <a:gd name="T23" fmla="*/ 34 h 109"/>
                <a:gd name="T24" fmla="*/ 92 w 184"/>
                <a:gd name="T25" fmla="*/ 38 h 109"/>
                <a:gd name="T26" fmla="*/ 75 w 184"/>
                <a:gd name="T27" fmla="*/ 46 h 109"/>
                <a:gd name="T28" fmla="*/ 54 w 184"/>
                <a:gd name="T29" fmla="*/ 50 h 109"/>
                <a:gd name="T30" fmla="*/ 42 w 184"/>
                <a:gd name="T31" fmla="*/ 55 h 109"/>
                <a:gd name="T32" fmla="*/ 29 w 184"/>
                <a:gd name="T33" fmla="*/ 55 h 109"/>
                <a:gd name="T34" fmla="*/ 25 w 184"/>
                <a:gd name="T35" fmla="*/ 55 h 109"/>
                <a:gd name="T36" fmla="*/ 21 w 184"/>
                <a:gd name="T37" fmla="*/ 55 h 109"/>
                <a:gd name="T38" fmla="*/ 8 w 184"/>
                <a:gd name="T39" fmla="*/ 46 h 109"/>
                <a:gd name="T40" fmla="*/ 0 w 184"/>
                <a:gd name="T41" fmla="*/ 38 h 109"/>
                <a:gd name="T42" fmla="*/ 0 w 184"/>
                <a:gd name="T43" fmla="*/ 30 h 109"/>
                <a:gd name="T44" fmla="*/ 37 w 184"/>
                <a:gd name="T45" fmla="*/ 25 h 109"/>
                <a:gd name="T46" fmla="*/ 58 w 184"/>
                <a:gd name="T47" fmla="*/ 21 h 109"/>
                <a:gd name="T48" fmla="*/ 88 w 184"/>
                <a:gd name="T49" fmla="*/ 17 h 109"/>
                <a:gd name="T50" fmla="*/ 113 w 184"/>
                <a:gd name="T51" fmla="*/ 13 h 109"/>
                <a:gd name="T52" fmla="*/ 125 w 184"/>
                <a:gd name="T53" fmla="*/ 5 h 109"/>
                <a:gd name="T54" fmla="*/ 138 w 184"/>
                <a:gd name="T55" fmla="*/ 0 h 109"/>
                <a:gd name="T56" fmla="*/ 146 w 184"/>
                <a:gd name="T57" fmla="*/ 5 h 109"/>
                <a:gd name="T58" fmla="*/ 163 w 184"/>
                <a:gd name="T59" fmla="*/ 13 h 109"/>
                <a:gd name="T60" fmla="*/ 180 w 184"/>
                <a:gd name="T61" fmla="*/ 21 h 109"/>
                <a:gd name="T62" fmla="*/ 184 w 184"/>
                <a:gd name="T63" fmla="*/ 30 h 109"/>
                <a:gd name="T64" fmla="*/ 180 w 184"/>
                <a:gd name="T65" fmla="*/ 34 h 109"/>
                <a:gd name="T66" fmla="*/ 167 w 184"/>
                <a:gd name="T67" fmla="*/ 3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" h="109">
                  <a:moveTo>
                    <a:pt x="167" y="38"/>
                  </a:moveTo>
                  <a:lnTo>
                    <a:pt x="163" y="42"/>
                  </a:lnTo>
                  <a:lnTo>
                    <a:pt x="159" y="46"/>
                  </a:lnTo>
                  <a:lnTo>
                    <a:pt x="150" y="50"/>
                  </a:lnTo>
                  <a:lnTo>
                    <a:pt x="142" y="59"/>
                  </a:lnTo>
                  <a:lnTo>
                    <a:pt x="134" y="67"/>
                  </a:lnTo>
                  <a:lnTo>
                    <a:pt x="121" y="80"/>
                  </a:lnTo>
                  <a:lnTo>
                    <a:pt x="108" y="92"/>
                  </a:lnTo>
                  <a:lnTo>
                    <a:pt x="96" y="109"/>
                  </a:lnTo>
                  <a:lnTo>
                    <a:pt x="83" y="96"/>
                  </a:lnTo>
                  <a:lnTo>
                    <a:pt x="92" y="80"/>
                  </a:lnTo>
                  <a:lnTo>
                    <a:pt x="104" y="67"/>
                  </a:lnTo>
                  <a:lnTo>
                    <a:pt x="108" y="59"/>
                  </a:lnTo>
                  <a:lnTo>
                    <a:pt x="117" y="50"/>
                  </a:lnTo>
                  <a:lnTo>
                    <a:pt x="121" y="42"/>
                  </a:lnTo>
                  <a:lnTo>
                    <a:pt x="125" y="38"/>
                  </a:lnTo>
                  <a:lnTo>
                    <a:pt x="125" y="34"/>
                  </a:lnTo>
                  <a:lnTo>
                    <a:pt x="129" y="34"/>
                  </a:lnTo>
                  <a:lnTo>
                    <a:pt x="125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17" y="34"/>
                  </a:lnTo>
                  <a:lnTo>
                    <a:pt x="113" y="34"/>
                  </a:lnTo>
                  <a:lnTo>
                    <a:pt x="108" y="34"/>
                  </a:lnTo>
                  <a:lnTo>
                    <a:pt x="100" y="38"/>
                  </a:lnTo>
                  <a:lnTo>
                    <a:pt x="92" y="38"/>
                  </a:lnTo>
                  <a:lnTo>
                    <a:pt x="83" y="42"/>
                  </a:lnTo>
                  <a:lnTo>
                    <a:pt x="75" y="46"/>
                  </a:lnTo>
                  <a:lnTo>
                    <a:pt x="62" y="46"/>
                  </a:lnTo>
                  <a:lnTo>
                    <a:pt x="54" y="50"/>
                  </a:lnTo>
                  <a:lnTo>
                    <a:pt x="46" y="50"/>
                  </a:lnTo>
                  <a:lnTo>
                    <a:pt x="42" y="55"/>
                  </a:lnTo>
                  <a:lnTo>
                    <a:pt x="33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5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16" y="50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6" y="30"/>
                  </a:lnTo>
                  <a:lnTo>
                    <a:pt x="37" y="25"/>
                  </a:lnTo>
                  <a:lnTo>
                    <a:pt x="46" y="25"/>
                  </a:lnTo>
                  <a:lnTo>
                    <a:pt x="58" y="21"/>
                  </a:lnTo>
                  <a:lnTo>
                    <a:pt x="71" y="21"/>
                  </a:lnTo>
                  <a:lnTo>
                    <a:pt x="88" y="17"/>
                  </a:lnTo>
                  <a:lnTo>
                    <a:pt x="100" y="13"/>
                  </a:lnTo>
                  <a:lnTo>
                    <a:pt x="113" y="13"/>
                  </a:lnTo>
                  <a:lnTo>
                    <a:pt x="121" y="9"/>
                  </a:lnTo>
                  <a:lnTo>
                    <a:pt x="125" y="5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5"/>
                  </a:lnTo>
                  <a:lnTo>
                    <a:pt x="154" y="5"/>
                  </a:lnTo>
                  <a:lnTo>
                    <a:pt x="163" y="13"/>
                  </a:lnTo>
                  <a:lnTo>
                    <a:pt x="171" y="17"/>
                  </a:lnTo>
                  <a:lnTo>
                    <a:pt x="180" y="21"/>
                  </a:lnTo>
                  <a:lnTo>
                    <a:pt x="184" y="25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0" y="34"/>
                  </a:lnTo>
                  <a:lnTo>
                    <a:pt x="175" y="38"/>
                  </a:lnTo>
                  <a:lnTo>
                    <a:pt x="167" y="38"/>
                  </a:lnTo>
                  <a:lnTo>
                    <a:pt x="167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0">
              <a:extLst>
                <a:ext uri="{FF2B5EF4-FFF2-40B4-BE49-F238E27FC236}">
                  <a16:creationId xmlns:a16="http://schemas.microsoft.com/office/drawing/2014/main" id="{8C317C7F-467E-433E-B0C3-A59823B70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7616" y="13721443"/>
              <a:ext cx="664497" cy="1765071"/>
            </a:xfrm>
            <a:custGeom>
              <a:avLst/>
              <a:gdLst>
                <a:gd name="T0" fmla="*/ 13 w 96"/>
                <a:gd name="T1" fmla="*/ 204 h 255"/>
                <a:gd name="T2" fmla="*/ 0 w 96"/>
                <a:gd name="T3" fmla="*/ 196 h 255"/>
                <a:gd name="T4" fmla="*/ 4 w 96"/>
                <a:gd name="T5" fmla="*/ 188 h 255"/>
                <a:gd name="T6" fmla="*/ 17 w 96"/>
                <a:gd name="T7" fmla="*/ 188 h 255"/>
                <a:gd name="T8" fmla="*/ 38 w 96"/>
                <a:gd name="T9" fmla="*/ 196 h 255"/>
                <a:gd name="T10" fmla="*/ 50 w 96"/>
                <a:gd name="T11" fmla="*/ 200 h 255"/>
                <a:gd name="T12" fmla="*/ 54 w 96"/>
                <a:gd name="T13" fmla="*/ 196 h 255"/>
                <a:gd name="T14" fmla="*/ 59 w 96"/>
                <a:gd name="T15" fmla="*/ 179 h 255"/>
                <a:gd name="T16" fmla="*/ 63 w 96"/>
                <a:gd name="T17" fmla="*/ 154 h 255"/>
                <a:gd name="T18" fmla="*/ 63 w 96"/>
                <a:gd name="T19" fmla="*/ 121 h 255"/>
                <a:gd name="T20" fmla="*/ 59 w 96"/>
                <a:gd name="T21" fmla="*/ 83 h 255"/>
                <a:gd name="T22" fmla="*/ 54 w 96"/>
                <a:gd name="T23" fmla="*/ 54 h 255"/>
                <a:gd name="T24" fmla="*/ 50 w 96"/>
                <a:gd name="T25" fmla="*/ 29 h 255"/>
                <a:gd name="T26" fmla="*/ 38 w 96"/>
                <a:gd name="T27" fmla="*/ 12 h 255"/>
                <a:gd name="T28" fmla="*/ 38 w 96"/>
                <a:gd name="T29" fmla="*/ 4 h 255"/>
                <a:gd name="T30" fmla="*/ 38 w 96"/>
                <a:gd name="T31" fmla="*/ 0 h 255"/>
                <a:gd name="T32" fmla="*/ 46 w 96"/>
                <a:gd name="T33" fmla="*/ 0 h 255"/>
                <a:gd name="T34" fmla="*/ 63 w 96"/>
                <a:gd name="T35" fmla="*/ 8 h 255"/>
                <a:gd name="T36" fmla="*/ 75 w 96"/>
                <a:gd name="T37" fmla="*/ 21 h 255"/>
                <a:gd name="T38" fmla="*/ 84 w 96"/>
                <a:gd name="T39" fmla="*/ 37 h 255"/>
                <a:gd name="T40" fmla="*/ 88 w 96"/>
                <a:gd name="T41" fmla="*/ 54 h 255"/>
                <a:gd name="T42" fmla="*/ 92 w 96"/>
                <a:gd name="T43" fmla="*/ 83 h 255"/>
                <a:gd name="T44" fmla="*/ 92 w 96"/>
                <a:gd name="T45" fmla="*/ 121 h 255"/>
                <a:gd name="T46" fmla="*/ 96 w 96"/>
                <a:gd name="T47" fmla="*/ 158 h 255"/>
                <a:gd name="T48" fmla="*/ 92 w 96"/>
                <a:gd name="T49" fmla="*/ 188 h 255"/>
                <a:gd name="T50" fmla="*/ 88 w 96"/>
                <a:gd name="T51" fmla="*/ 209 h 255"/>
                <a:gd name="T52" fmla="*/ 79 w 96"/>
                <a:gd name="T53" fmla="*/ 234 h 255"/>
                <a:gd name="T54" fmla="*/ 67 w 96"/>
                <a:gd name="T55" fmla="*/ 246 h 255"/>
                <a:gd name="T56" fmla="*/ 50 w 96"/>
                <a:gd name="T57" fmla="*/ 255 h 255"/>
                <a:gd name="T58" fmla="*/ 46 w 96"/>
                <a:gd name="T59" fmla="*/ 250 h 255"/>
                <a:gd name="T60" fmla="*/ 42 w 96"/>
                <a:gd name="T61" fmla="*/ 242 h 255"/>
                <a:gd name="T62" fmla="*/ 33 w 96"/>
                <a:gd name="T63" fmla="*/ 225 h 255"/>
                <a:gd name="T64" fmla="*/ 21 w 96"/>
                <a:gd name="T65" fmla="*/ 2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255">
                  <a:moveTo>
                    <a:pt x="21" y="213"/>
                  </a:moveTo>
                  <a:lnTo>
                    <a:pt x="13" y="204"/>
                  </a:lnTo>
                  <a:lnTo>
                    <a:pt x="4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7" y="188"/>
                  </a:lnTo>
                  <a:lnTo>
                    <a:pt x="29" y="192"/>
                  </a:lnTo>
                  <a:lnTo>
                    <a:pt x="38" y="196"/>
                  </a:lnTo>
                  <a:lnTo>
                    <a:pt x="46" y="196"/>
                  </a:lnTo>
                  <a:lnTo>
                    <a:pt x="50" y="20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9" y="188"/>
                  </a:lnTo>
                  <a:lnTo>
                    <a:pt x="59" y="179"/>
                  </a:lnTo>
                  <a:lnTo>
                    <a:pt x="63" y="171"/>
                  </a:lnTo>
                  <a:lnTo>
                    <a:pt x="63" y="154"/>
                  </a:lnTo>
                  <a:lnTo>
                    <a:pt x="63" y="142"/>
                  </a:lnTo>
                  <a:lnTo>
                    <a:pt x="63" y="121"/>
                  </a:lnTo>
                  <a:lnTo>
                    <a:pt x="63" y="100"/>
                  </a:lnTo>
                  <a:lnTo>
                    <a:pt x="59" y="83"/>
                  </a:lnTo>
                  <a:lnTo>
                    <a:pt x="59" y="67"/>
                  </a:lnTo>
                  <a:lnTo>
                    <a:pt x="54" y="54"/>
                  </a:lnTo>
                  <a:lnTo>
                    <a:pt x="54" y="46"/>
                  </a:lnTo>
                  <a:lnTo>
                    <a:pt x="50" y="29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63" y="8"/>
                  </a:lnTo>
                  <a:lnTo>
                    <a:pt x="71" y="12"/>
                  </a:lnTo>
                  <a:lnTo>
                    <a:pt x="75" y="21"/>
                  </a:lnTo>
                  <a:lnTo>
                    <a:pt x="79" y="29"/>
                  </a:lnTo>
                  <a:lnTo>
                    <a:pt x="84" y="37"/>
                  </a:lnTo>
                  <a:lnTo>
                    <a:pt x="84" y="46"/>
                  </a:lnTo>
                  <a:lnTo>
                    <a:pt x="88" y="54"/>
                  </a:lnTo>
                  <a:lnTo>
                    <a:pt x="88" y="67"/>
                  </a:lnTo>
                  <a:lnTo>
                    <a:pt x="92" y="83"/>
                  </a:lnTo>
                  <a:lnTo>
                    <a:pt x="92" y="100"/>
                  </a:lnTo>
                  <a:lnTo>
                    <a:pt x="92" y="121"/>
                  </a:lnTo>
                  <a:lnTo>
                    <a:pt x="96" y="142"/>
                  </a:lnTo>
                  <a:lnTo>
                    <a:pt x="96" y="158"/>
                  </a:lnTo>
                  <a:lnTo>
                    <a:pt x="96" y="171"/>
                  </a:lnTo>
                  <a:lnTo>
                    <a:pt x="92" y="188"/>
                  </a:lnTo>
                  <a:lnTo>
                    <a:pt x="92" y="200"/>
                  </a:lnTo>
                  <a:lnTo>
                    <a:pt x="88" y="209"/>
                  </a:lnTo>
                  <a:lnTo>
                    <a:pt x="84" y="217"/>
                  </a:lnTo>
                  <a:lnTo>
                    <a:pt x="79" y="234"/>
                  </a:lnTo>
                  <a:lnTo>
                    <a:pt x="71" y="242"/>
                  </a:lnTo>
                  <a:lnTo>
                    <a:pt x="67" y="246"/>
                  </a:lnTo>
                  <a:lnTo>
                    <a:pt x="63" y="250"/>
                  </a:lnTo>
                  <a:lnTo>
                    <a:pt x="50" y="255"/>
                  </a:lnTo>
                  <a:lnTo>
                    <a:pt x="46" y="255"/>
                  </a:lnTo>
                  <a:lnTo>
                    <a:pt x="46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38" y="234"/>
                  </a:lnTo>
                  <a:lnTo>
                    <a:pt x="33" y="225"/>
                  </a:lnTo>
                  <a:lnTo>
                    <a:pt x="29" y="221"/>
                  </a:lnTo>
                  <a:lnTo>
                    <a:pt x="21" y="213"/>
                  </a:lnTo>
                  <a:lnTo>
                    <a:pt x="21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1">
              <a:extLst>
                <a:ext uri="{FF2B5EF4-FFF2-40B4-BE49-F238E27FC236}">
                  <a16:creationId xmlns:a16="http://schemas.microsoft.com/office/drawing/2014/main" id="{1A81D6E5-3513-4FE6-A114-84B202461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5432" y="13894491"/>
              <a:ext cx="2256519" cy="463765"/>
            </a:xfrm>
            <a:custGeom>
              <a:avLst/>
              <a:gdLst>
                <a:gd name="T0" fmla="*/ 313 w 326"/>
                <a:gd name="T1" fmla="*/ 33 h 67"/>
                <a:gd name="T2" fmla="*/ 305 w 326"/>
                <a:gd name="T3" fmla="*/ 37 h 67"/>
                <a:gd name="T4" fmla="*/ 288 w 326"/>
                <a:gd name="T5" fmla="*/ 33 h 67"/>
                <a:gd name="T6" fmla="*/ 267 w 326"/>
                <a:gd name="T7" fmla="*/ 33 h 67"/>
                <a:gd name="T8" fmla="*/ 242 w 326"/>
                <a:gd name="T9" fmla="*/ 33 h 67"/>
                <a:gd name="T10" fmla="*/ 230 w 326"/>
                <a:gd name="T11" fmla="*/ 37 h 67"/>
                <a:gd name="T12" fmla="*/ 213 w 326"/>
                <a:gd name="T13" fmla="*/ 37 h 67"/>
                <a:gd name="T14" fmla="*/ 196 w 326"/>
                <a:gd name="T15" fmla="*/ 37 h 67"/>
                <a:gd name="T16" fmla="*/ 175 w 326"/>
                <a:gd name="T17" fmla="*/ 42 h 67"/>
                <a:gd name="T18" fmla="*/ 129 w 326"/>
                <a:gd name="T19" fmla="*/ 50 h 67"/>
                <a:gd name="T20" fmla="*/ 104 w 326"/>
                <a:gd name="T21" fmla="*/ 54 h 67"/>
                <a:gd name="T22" fmla="*/ 79 w 326"/>
                <a:gd name="T23" fmla="*/ 58 h 67"/>
                <a:gd name="T24" fmla="*/ 71 w 326"/>
                <a:gd name="T25" fmla="*/ 58 h 67"/>
                <a:gd name="T26" fmla="*/ 58 w 326"/>
                <a:gd name="T27" fmla="*/ 62 h 67"/>
                <a:gd name="T28" fmla="*/ 50 w 326"/>
                <a:gd name="T29" fmla="*/ 62 h 67"/>
                <a:gd name="T30" fmla="*/ 41 w 326"/>
                <a:gd name="T31" fmla="*/ 67 h 67"/>
                <a:gd name="T32" fmla="*/ 33 w 326"/>
                <a:gd name="T33" fmla="*/ 67 h 67"/>
                <a:gd name="T34" fmla="*/ 29 w 326"/>
                <a:gd name="T35" fmla="*/ 67 h 67"/>
                <a:gd name="T36" fmla="*/ 25 w 326"/>
                <a:gd name="T37" fmla="*/ 67 h 67"/>
                <a:gd name="T38" fmla="*/ 25 w 326"/>
                <a:gd name="T39" fmla="*/ 67 h 67"/>
                <a:gd name="T40" fmla="*/ 21 w 326"/>
                <a:gd name="T41" fmla="*/ 67 h 67"/>
                <a:gd name="T42" fmla="*/ 16 w 326"/>
                <a:gd name="T43" fmla="*/ 62 h 67"/>
                <a:gd name="T44" fmla="*/ 12 w 326"/>
                <a:gd name="T45" fmla="*/ 58 h 67"/>
                <a:gd name="T46" fmla="*/ 8 w 326"/>
                <a:gd name="T47" fmla="*/ 54 h 67"/>
                <a:gd name="T48" fmla="*/ 4 w 326"/>
                <a:gd name="T49" fmla="*/ 50 h 67"/>
                <a:gd name="T50" fmla="*/ 0 w 326"/>
                <a:gd name="T51" fmla="*/ 46 h 67"/>
                <a:gd name="T52" fmla="*/ 0 w 326"/>
                <a:gd name="T53" fmla="*/ 42 h 67"/>
                <a:gd name="T54" fmla="*/ 0 w 326"/>
                <a:gd name="T55" fmla="*/ 42 h 67"/>
                <a:gd name="T56" fmla="*/ 4 w 326"/>
                <a:gd name="T57" fmla="*/ 42 h 67"/>
                <a:gd name="T58" fmla="*/ 8 w 326"/>
                <a:gd name="T59" fmla="*/ 42 h 67"/>
                <a:gd name="T60" fmla="*/ 16 w 326"/>
                <a:gd name="T61" fmla="*/ 42 h 67"/>
                <a:gd name="T62" fmla="*/ 25 w 326"/>
                <a:gd name="T63" fmla="*/ 37 h 67"/>
                <a:gd name="T64" fmla="*/ 37 w 326"/>
                <a:gd name="T65" fmla="*/ 37 h 67"/>
                <a:gd name="T66" fmla="*/ 54 w 326"/>
                <a:gd name="T67" fmla="*/ 37 h 67"/>
                <a:gd name="T68" fmla="*/ 67 w 326"/>
                <a:gd name="T69" fmla="*/ 37 h 67"/>
                <a:gd name="T70" fmla="*/ 83 w 326"/>
                <a:gd name="T71" fmla="*/ 33 h 67"/>
                <a:gd name="T72" fmla="*/ 100 w 326"/>
                <a:gd name="T73" fmla="*/ 29 h 67"/>
                <a:gd name="T74" fmla="*/ 117 w 326"/>
                <a:gd name="T75" fmla="*/ 25 h 67"/>
                <a:gd name="T76" fmla="*/ 133 w 326"/>
                <a:gd name="T77" fmla="*/ 25 h 67"/>
                <a:gd name="T78" fmla="*/ 154 w 326"/>
                <a:gd name="T79" fmla="*/ 21 h 67"/>
                <a:gd name="T80" fmla="*/ 196 w 326"/>
                <a:gd name="T81" fmla="*/ 12 h 67"/>
                <a:gd name="T82" fmla="*/ 238 w 326"/>
                <a:gd name="T83" fmla="*/ 4 h 67"/>
                <a:gd name="T84" fmla="*/ 259 w 326"/>
                <a:gd name="T85" fmla="*/ 0 h 67"/>
                <a:gd name="T86" fmla="*/ 271 w 326"/>
                <a:gd name="T87" fmla="*/ 0 h 67"/>
                <a:gd name="T88" fmla="*/ 284 w 326"/>
                <a:gd name="T89" fmla="*/ 0 h 67"/>
                <a:gd name="T90" fmla="*/ 292 w 326"/>
                <a:gd name="T91" fmla="*/ 0 h 67"/>
                <a:gd name="T92" fmla="*/ 297 w 326"/>
                <a:gd name="T93" fmla="*/ 0 h 67"/>
                <a:gd name="T94" fmla="*/ 301 w 326"/>
                <a:gd name="T95" fmla="*/ 4 h 67"/>
                <a:gd name="T96" fmla="*/ 313 w 326"/>
                <a:gd name="T97" fmla="*/ 8 h 67"/>
                <a:gd name="T98" fmla="*/ 317 w 326"/>
                <a:gd name="T99" fmla="*/ 12 h 67"/>
                <a:gd name="T100" fmla="*/ 322 w 326"/>
                <a:gd name="T101" fmla="*/ 16 h 67"/>
                <a:gd name="T102" fmla="*/ 326 w 326"/>
                <a:gd name="T103" fmla="*/ 21 h 67"/>
                <a:gd name="T104" fmla="*/ 326 w 326"/>
                <a:gd name="T105" fmla="*/ 25 h 67"/>
                <a:gd name="T106" fmla="*/ 326 w 326"/>
                <a:gd name="T107" fmla="*/ 29 h 67"/>
                <a:gd name="T108" fmla="*/ 322 w 326"/>
                <a:gd name="T109" fmla="*/ 29 h 67"/>
                <a:gd name="T110" fmla="*/ 322 w 326"/>
                <a:gd name="T111" fmla="*/ 33 h 67"/>
                <a:gd name="T112" fmla="*/ 313 w 326"/>
                <a:gd name="T113" fmla="*/ 33 h 67"/>
                <a:gd name="T114" fmla="*/ 313 w 326"/>
                <a:gd name="T1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6" h="67">
                  <a:moveTo>
                    <a:pt x="313" y="33"/>
                  </a:moveTo>
                  <a:lnTo>
                    <a:pt x="305" y="37"/>
                  </a:lnTo>
                  <a:lnTo>
                    <a:pt x="288" y="33"/>
                  </a:lnTo>
                  <a:lnTo>
                    <a:pt x="267" y="33"/>
                  </a:lnTo>
                  <a:lnTo>
                    <a:pt x="242" y="33"/>
                  </a:lnTo>
                  <a:lnTo>
                    <a:pt x="230" y="37"/>
                  </a:lnTo>
                  <a:lnTo>
                    <a:pt x="213" y="37"/>
                  </a:lnTo>
                  <a:lnTo>
                    <a:pt x="196" y="37"/>
                  </a:lnTo>
                  <a:lnTo>
                    <a:pt x="175" y="42"/>
                  </a:lnTo>
                  <a:lnTo>
                    <a:pt x="129" y="50"/>
                  </a:lnTo>
                  <a:lnTo>
                    <a:pt x="104" y="54"/>
                  </a:lnTo>
                  <a:lnTo>
                    <a:pt x="79" y="58"/>
                  </a:lnTo>
                  <a:lnTo>
                    <a:pt x="71" y="58"/>
                  </a:lnTo>
                  <a:lnTo>
                    <a:pt x="58" y="62"/>
                  </a:lnTo>
                  <a:lnTo>
                    <a:pt x="50" y="62"/>
                  </a:lnTo>
                  <a:lnTo>
                    <a:pt x="41" y="67"/>
                  </a:lnTo>
                  <a:lnTo>
                    <a:pt x="33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1" y="67"/>
                  </a:lnTo>
                  <a:lnTo>
                    <a:pt x="16" y="62"/>
                  </a:lnTo>
                  <a:lnTo>
                    <a:pt x="12" y="58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25" y="37"/>
                  </a:lnTo>
                  <a:lnTo>
                    <a:pt x="37" y="37"/>
                  </a:lnTo>
                  <a:lnTo>
                    <a:pt x="54" y="37"/>
                  </a:lnTo>
                  <a:lnTo>
                    <a:pt x="67" y="37"/>
                  </a:lnTo>
                  <a:lnTo>
                    <a:pt x="83" y="33"/>
                  </a:lnTo>
                  <a:lnTo>
                    <a:pt x="100" y="29"/>
                  </a:lnTo>
                  <a:lnTo>
                    <a:pt x="117" y="25"/>
                  </a:lnTo>
                  <a:lnTo>
                    <a:pt x="133" y="25"/>
                  </a:lnTo>
                  <a:lnTo>
                    <a:pt x="154" y="21"/>
                  </a:lnTo>
                  <a:lnTo>
                    <a:pt x="196" y="12"/>
                  </a:lnTo>
                  <a:lnTo>
                    <a:pt x="238" y="4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4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1" y="4"/>
                  </a:lnTo>
                  <a:lnTo>
                    <a:pt x="313" y="8"/>
                  </a:lnTo>
                  <a:lnTo>
                    <a:pt x="317" y="12"/>
                  </a:lnTo>
                  <a:lnTo>
                    <a:pt x="322" y="16"/>
                  </a:lnTo>
                  <a:lnTo>
                    <a:pt x="326" y="21"/>
                  </a:lnTo>
                  <a:lnTo>
                    <a:pt x="326" y="25"/>
                  </a:lnTo>
                  <a:lnTo>
                    <a:pt x="326" y="29"/>
                  </a:lnTo>
                  <a:lnTo>
                    <a:pt x="322" y="29"/>
                  </a:lnTo>
                  <a:lnTo>
                    <a:pt x="322" y="33"/>
                  </a:lnTo>
                  <a:lnTo>
                    <a:pt x="313" y="33"/>
                  </a:lnTo>
                  <a:lnTo>
                    <a:pt x="313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8309088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9B25345-879E-43DF-A269-BEFAFBEC00E2}"/>
              </a:ext>
            </a:extLst>
          </p:cNvPr>
          <p:cNvGrpSpPr/>
          <p:nvPr/>
        </p:nvGrpSpPr>
        <p:grpSpPr>
          <a:xfrm>
            <a:off x="4922747" y="2228059"/>
            <a:ext cx="2346506" cy="2401881"/>
            <a:chOff x="4517207" y="15770307"/>
            <a:chExt cx="2346506" cy="2401881"/>
          </a:xfrm>
        </p:grpSpPr>
        <p:sp>
          <p:nvSpPr>
            <p:cNvPr id="3" name="Freeform 102">
              <a:extLst>
                <a:ext uri="{FF2B5EF4-FFF2-40B4-BE49-F238E27FC236}">
                  <a16:creationId xmlns:a16="http://schemas.microsoft.com/office/drawing/2014/main" id="{F01433C9-5BC6-4B3D-9C7B-EB60AF8F6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0090" y="16434804"/>
              <a:ext cx="553747" cy="809857"/>
            </a:xfrm>
            <a:custGeom>
              <a:avLst/>
              <a:gdLst>
                <a:gd name="T0" fmla="*/ 75 w 80"/>
                <a:gd name="T1" fmla="*/ 38 h 117"/>
                <a:gd name="T2" fmla="*/ 71 w 80"/>
                <a:gd name="T3" fmla="*/ 42 h 117"/>
                <a:gd name="T4" fmla="*/ 67 w 80"/>
                <a:gd name="T5" fmla="*/ 46 h 117"/>
                <a:gd name="T6" fmla="*/ 63 w 80"/>
                <a:gd name="T7" fmla="*/ 55 h 117"/>
                <a:gd name="T8" fmla="*/ 55 w 80"/>
                <a:gd name="T9" fmla="*/ 63 h 117"/>
                <a:gd name="T10" fmla="*/ 42 w 80"/>
                <a:gd name="T11" fmla="*/ 84 h 117"/>
                <a:gd name="T12" fmla="*/ 25 w 80"/>
                <a:gd name="T13" fmla="*/ 101 h 117"/>
                <a:gd name="T14" fmla="*/ 17 w 80"/>
                <a:gd name="T15" fmla="*/ 109 h 117"/>
                <a:gd name="T16" fmla="*/ 13 w 80"/>
                <a:gd name="T17" fmla="*/ 113 h 117"/>
                <a:gd name="T18" fmla="*/ 4 w 80"/>
                <a:gd name="T19" fmla="*/ 117 h 117"/>
                <a:gd name="T20" fmla="*/ 4 w 80"/>
                <a:gd name="T21" fmla="*/ 117 h 117"/>
                <a:gd name="T22" fmla="*/ 0 w 80"/>
                <a:gd name="T23" fmla="*/ 117 h 117"/>
                <a:gd name="T24" fmla="*/ 4 w 80"/>
                <a:gd name="T25" fmla="*/ 109 h 117"/>
                <a:gd name="T26" fmla="*/ 9 w 80"/>
                <a:gd name="T27" fmla="*/ 101 h 117"/>
                <a:gd name="T28" fmla="*/ 13 w 80"/>
                <a:gd name="T29" fmla="*/ 92 h 117"/>
                <a:gd name="T30" fmla="*/ 21 w 80"/>
                <a:gd name="T31" fmla="*/ 76 h 117"/>
                <a:gd name="T32" fmla="*/ 29 w 80"/>
                <a:gd name="T33" fmla="*/ 63 h 117"/>
                <a:gd name="T34" fmla="*/ 34 w 80"/>
                <a:gd name="T35" fmla="*/ 55 h 117"/>
                <a:gd name="T36" fmla="*/ 42 w 80"/>
                <a:gd name="T37" fmla="*/ 42 h 117"/>
                <a:gd name="T38" fmla="*/ 42 w 80"/>
                <a:gd name="T39" fmla="*/ 34 h 117"/>
                <a:gd name="T40" fmla="*/ 46 w 80"/>
                <a:gd name="T41" fmla="*/ 26 h 117"/>
                <a:gd name="T42" fmla="*/ 46 w 80"/>
                <a:gd name="T43" fmla="*/ 21 h 117"/>
                <a:gd name="T44" fmla="*/ 46 w 80"/>
                <a:gd name="T45" fmla="*/ 17 h 117"/>
                <a:gd name="T46" fmla="*/ 42 w 80"/>
                <a:gd name="T47" fmla="*/ 13 h 117"/>
                <a:gd name="T48" fmla="*/ 42 w 80"/>
                <a:gd name="T49" fmla="*/ 9 h 117"/>
                <a:gd name="T50" fmla="*/ 42 w 80"/>
                <a:gd name="T51" fmla="*/ 9 h 117"/>
                <a:gd name="T52" fmla="*/ 46 w 80"/>
                <a:gd name="T53" fmla="*/ 5 h 117"/>
                <a:gd name="T54" fmla="*/ 50 w 80"/>
                <a:gd name="T55" fmla="*/ 5 h 117"/>
                <a:gd name="T56" fmla="*/ 50 w 80"/>
                <a:gd name="T57" fmla="*/ 0 h 117"/>
                <a:gd name="T58" fmla="*/ 55 w 80"/>
                <a:gd name="T59" fmla="*/ 5 h 117"/>
                <a:gd name="T60" fmla="*/ 59 w 80"/>
                <a:gd name="T61" fmla="*/ 5 h 117"/>
                <a:gd name="T62" fmla="*/ 67 w 80"/>
                <a:gd name="T63" fmla="*/ 9 h 117"/>
                <a:gd name="T64" fmla="*/ 75 w 80"/>
                <a:gd name="T65" fmla="*/ 13 h 117"/>
                <a:gd name="T66" fmla="*/ 75 w 80"/>
                <a:gd name="T67" fmla="*/ 21 h 117"/>
                <a:gd name="T68" fmla="*/ 80 w 80"/>
                <a:gd name="T69" fmla="*/ 26 h 117"/>
                <a:gd name="T70" fmla="*/ 75 w 80"/>
                <a:gd name="T71" fmla="*/ 30 h 117"/>
                <a:gd name="T72" fmla="*/ 75 w 80"/>
                <a:gd name="T73" fmla="*/ 38 h 117"/>
                <a:gd name="T74" fmla="*/ 75 w 80"/>
                <a:gd name="T75" fmla="*/ 3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117">
                  <a:moveTo>
                    <a:pt x="75" y="38"/>
                  </a:moveTo>
                  <a:lnTo>
                    <a:pt x="71" y="42"/>
                  </a:lnTo>
                  <a:lnTo>
                    <a:pt x="67" y="46"/>
                  </a:lnTo>
                  <a:lnTo>
                    <a:pt x="63" y="55"/>
                  </a:lnTo>
                  <a:lnTo>
                    <a:pt x="55" y="63"/>
                  </a:lnTo>
                  <a:lnTo>
                    <a:pt x="42" y="84"/>
                  </a:lnTo>
                  <a:lnTo>
                    <a:pt x="25" y="101"/>
                  </a:lnTo>
                  <a:lnTo>
                    <a:pt x="17" y="109"/>
                  </a:lnTo>
                  <a:lnTo>
                    <a:pt x="13" y="113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4" y="109"/>
                  </a:lnTo>
                  <a:lnTo>
                    <a:pt x="9" y="101"/>
                  </a:lnTo>
                  <a:lnTo>
                    <a:pt x="13" y="92"/>
                  </a:lnTo>
                  <a:lnTo>
                    <a:pt x="21" y="76"/>
                  </a:lnTo>
                  <a:lnTo>
                    <a:pt x="29" y="63"/>
                  </a:lnTo>
                  <a:lnTo>
                    <a:pt x="34" y="55"/>
                  </a:lnTo>
                  <a:lnTo>
                    <a:pt x="42" y="42"/>
                  </a:lnTo>
                  <a:lnTo>
                    <a:pt x="42" y="34"/>
                  </a:lnTo>
                  <a:lnTo>
                    <a:pt x="46" y="26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2" y="13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0" y="0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75" y="13"/>
                  </a:lnTo>
                  <a:lnTo>
                    <a:pt x="75" y="21"/>
                  </a:lnTo>
                  <a:lnTo>
                    <a:pt x="80" y="26"/>
                  </a:lnTo>
                  <a:lnTo>
                    <a:pt x="75" y="30"/>
                  </a:lnTo>
                  <a:lnTo>
                    <a:pt x="75" y="38"/>
                  </a:lnTo>
                  <a:lnTo>
                    <a:pt x="75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3">
              <a:extLst>
                <a:ext uri="{FF2B5EF4-FFF2-40B4-BE49-F238E27FC236}">
                  <a16:creationId xmlns:a16="http://schemas.microsoft.com/office/drawing/2014/main" id="{3887942F-5B54-4415-8E90-43B3C976E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182" y="16960864"/>
              <a:ext cx="380703" cy="346092"/>
            </a:xfrm>
            <a:custGeom>
              <a:avLst/>
              <a:gdLst>
                <a:gd name="T0" fmla="*/ 0 w 55"/>
                <a:gd name="T1" fmla="*/ 4 h 50"/>
                <a:gd name="T2" fmla="*/ 9 w 55"/>
                <a:gd name="T3" fmla="*/ 0 h 50"/>
                <a:gd name="T4" fmla="*/ 17 w 55"/>
                <a:gd name="T5" fmla="*/ 0 h 50"/>
                <a:gd name="T6" fmla="*/ 25 w 55"/>
                <a:gd name="T7" fmla="*/ 4 h 50"/>
                <a:gd name="T8" fmla="*/ 34 w 55"/>
                <a:gd name="T9" fmla="*/ 8 h 50"/>
                <a:gd name="T10" fmla="*/ 42 w 55"/>
                <a:gd name="T11" fmla="*/ 12 h 50"/>
                <a:gd name="T12" fmla="*/ 46 w 55"/>
                <a:gd name="T13" fmla="*/ 16 h 50"/>
                <a:gd name="T14" fmla="*/ 51 w 55"/>
                <a:gd name="T15" fmla="*/ 21 h 50"/>
                <a:gd name="T16" fmla="*/ 55 w 55"/>
                <a:gd name="T17" fmla="*/ 25 h 50"/>
                <a:gd name="T18" fmla="*/ 55 w 55"/>
                <a:gd name="T19" fmla="*/ 33 h 50"/>
                <a:gd name="T20" fmla="*/ 51 w 55"/>
                <a:gd name="T21" fmla="*/ 37 h 50"/>
                <a:gd name="T22" fmla="*/ 51 w 55"/>
                <a:gd name="T23" fmla="*/ 41 h 50"/>
                <a:gd name="T24" fmla="*/ 46 w 55"/>
                <a:gd name="T25" fmla="*/ 46 h 50"/>
                <a:gd name="T26" fmla="*/ 46 w 55"/>
                <a:gd name="T27" fmla="*/ 46 h 50"/>
                <a:gd name="T28" fmla="*/ 42 w 55"/>
                <a:gd name="T29" fmla="*/ 50 h 50"/>
                <a:gd name="T30" fmla="*/ 42 w 55"/>
                <a:gd name="T31" fmla="*/ 46 h 50"/>
                <a:gd name="T32" fmla="*/ 38 w 55"/>
                <a:gd name="T33" fmla="*/ 46 h 50"/>
                <a:gd name="T34" fmla="*/ 34 w 55"/>
                <a:gd name="T35" fmla="*/ 41 h 50"/>
                <a:gd name="T36" fmla="*/ 30 w 55"/>
                <a:gd name="T37" fmla="*/ 37 h 50"/>
                <a:gd name="T38" fmla="*/ 25 w 55"/>
                <a:gd name="T39" fmla="*/ 29 h 50"/>
                <a:gd name="T40" fmla="*/ 17 w 55"/>
                <a:gd name="T41" fmla="*/ 21 h 50"/>
                <a:gd name="T42" fmla="*/ 9 w 55"/>
                <a:gd name="T43" fmla="*/ 12 h 50"/>
                <a:gd name="T44" fmla="*/ 0 w 55"/>
                <a:gd name="T45" fmla="*/ 4 h 50"/>
                <a:gd name="T46" fmla="*/ 0 w 55"/>
                <a:gd name="T4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50">
                  <a:moveTo>
                    <a:pt x="0" y="4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6"/>
                  </a:lnTo>
                  <a:lnTo>
                    <a:pt x="51" y="21"/>
                  </a:lnTo>
                  <a:lnTo>
                    <a:pt x="55" y="25"/>
                  </a:lnTo>
                  <a:lnTo>
                    <a:pt x="55" y="33"/>
                  </a:lnTo>
                  <a:lnTo>
                    <a:pt x="51" y="37"/>
                  </a:lnTo>
                  <a:lnTo>
                    <a:pt x="51" y="41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4" y="41"/>
                  </a:lnTo>
                  <a:lnTo>
                    <a:pt x="30" y="37"/>
                  </a:lnTo>
                  <a:lnTo>
                    <a:pt x="25" y="29"/>
                  </a:lnTo>
                  <a:lnTo>
                    <a:pt x="17" y="21"/>
                  </a:lnTo>
                  <a:lnTo>
                    <a:pt x="9" y="12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4">
              <a:extLst>
                <a:ext uri="{FF2B5EF4-FFF2-40B4-BE49-F238E27FC236}">
                  <a16:creationId xmlns:a16="http://schemas.microsoft.com/office/drawing/2014/main" id="{4F6512EE-DA16-45F4-B4EF-F2161056F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984" y="16524790"/>
              <a:ext cx="200736" cy="865232"/>
            </a:xfrm>
            <a:custGeom>
              <a:avLst/>
              <a:gdLst>
                <a:gd name="T0" fmla="*/ 0 w 29"/>
                <a:gd name="T1" fmla="*/ 17 h 125"/>
                <a:gd name="T2" fmla="*/ 0 w 29"/>
                <a:gd name="T3" fmla="*/ 17 h 125"/>
                <a:gd name="T4" fmla="*/ 0 w 29"/>
                <a:gd name="T5" fmla="*/ 13 h 125"/>
                <a:gd name="T6" fmla="*/ 0 w 29"/>
                <a:gd name="T7" fmla="*/ 4 h 125"/>
                <a:gd name="T8" fmla="*/ 4 w 29"/>
                <a:gd name="T9" fmla="*/ 4 h 125"/>
                <a:gd name="T10" fmla="*/ 4 w 29"/>
                <a:gd name="T11" fmla="*/ 0 h 125"/>
                <a:gd name="T12" fmla="*/ 8 w 29"/>
                <a:gd name="T13" fmla="*/ 4 h 125"/>
                <a:gd name="T14" fmla="*/ 16 w 29"/>
                <a:gd name="T15" fmla="*/ 4 h 125"/>
                <a:gd name="T16" fmla="*/ 25 w 29"/>
                <a:gd name="T17" fmla="*/ 8 h 125"/>
                <a:gd name="T18" fmla="*/ 29 w 29"/>
                <a:gd name="T19" fmla="*/ 8 h 125"/>
                <a:gd name="T20" fmla="*/ 29 w 29"/>
                <a:gd name="T21" fmla="*/ 13 h 125"/>
                <a:gd name="T22" fmla="*/ 29 w 29"/>
                <a:gd name="T23" fmla="*/ 13 h 125"/>
                <a:gd name="T24" fmla="*/ 29 w 29"/>
                <a:gd name="T25" fmla="*/ 17 h 125"/>
                <a:gd name="T26" fmla="*/ 29 w 29"/>
                <a:gd name="T27" fmla="*/ 25 h 125"/>
                <a:gd name="T28" fmla="*/ 29 w 29"/>
                <a:gd name="T29" fmla="*/ 38 h 125"/>
                <a:gd name="T30" fmla="*/ 29 w 29"/>
                <a:gd name="T31" fmla="*/ 50 h 125"/>
                <a:gd name="T32" fmla="*/ 29 w 29"/>
                <a:gd name="T33" fmla="*/ 63 h 125"/>
                <a:gd name="T34" fmla="*/ 29 w 29"/>
                <a:gd name="T35" fmla="*/ 79 h 125"/>
                <a:gd name="T36" fmla="*/ 29 w 29"/>
                <a:gd name="T37" fmla="*/ 92 h 125"/>
                <a:gd name="T38" fmla="*/ 29 w 29"/>
                <a:gd name="T39" fmla="*/ 104 h 125"/>
                <a:gd name="T40" fmla="*/ 29 w 29"/>
                <a:gd name="T41" fmla="*/ 113 h 125"/>
                <a:gd name="T42" fmla="*/ 25 w 29"/>
                <a:gd name="T43" fmla="*/ 121 h 125"/>
                <a:gd name="T44" fmla="*/ 25 w 29"/>
                <a:gd name="T45" fmla="*/ 125 h 125"/>
                <a:gd name="T46" fmla="*/ 20 w 29"/>
                <a:gd name="T47" fmla="*/ 125 h 125"/>
                <a:gd name="T48" fmla="*/ 20 w 29"/>
                <a:gd name="T49" fmla="*/ 125 h 125"/>
                <a:gd name="T50" fmla="*/ 16 w 29"/>
                <a:gd name="T51" fmla="*/ 125 h 125"/>
                <a:gd name="T52" fmla="*/ 12 w 29"/>
                <a:gd name="T53" fmla="*/ 121 h 125"/>
                <a:gd name="T54" fmla="*/ 12 w 29"/>
                <a:gd name="T55" fmla="*/ 117 h 125"/>
                <a:gd name="T56" fmla="*/ 8 w 29"/>
                <a:gd name="T57" fmla="*/ 109 h 125"/>
                <a:gd name="T58" fmla="*/ 8 w 29"/>
                <a:gd name="T59" fmla="*/ 104 h 125"/>
                <a:gd name="T60" fmla="*/ 4 w 29"/>
                <a:gd name="T61" fmla="*/ 96 h 125"/>
                <a:gd name="T62" fmla="*/ 8 w 29"/>
                <a:gd name="T63" fmla="*/ 92 h 125"/>
                <a:gd name="T64" fmla="*/ 8 w 29"/>
                <a:gd name="T65" fmla="*/ 84 h 125"/>
                <a:gd name="T66" fmla="*/ 8 w 29"/>
                <a:gd name="T67" fmla="*/ 75 h 125"/>
                <a:gd name="T68" fmla="*/ 8 w 29"/>
                <a:gd name="T69" fmla="*/ 63 h 125"/>
                <a:gd name="T70" fmla="*/ 8 w 29"/>
                <a:gd name="T71" fmla="*/ 50 h 125"/>
                <a:gd name="T72" fmla="*/ 8 w 29"/>
                <a:gd name="T73" fmla="*/ 38 h 125"/>
                <a:gd name="T74" fmla="*/ 4 w 29"/>
                <a:gd name="T75" fmla="*/ 29 h 125"/>
                <a:gd name="T76" fmla="*/ 4 w 29"/>
                <a:gd name="T77" fmla="*/ 21 h 125"/>
                <a:gd name="T78" fmla="*/ 0 w 29"/>
                <a:gd name="T79" fmla="*/ 17 h 125"/>
                <a:gd name="T80" fmla="*/ 0 w 29"/>
                <a:gd name="T81" fmla="*/ 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125">
                  <a:moveTo>
                    <a:pt x="0" y="17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16" y="4"/>
                  </a:lnTo>
                  <a:lnTo>
                    <a:pt x="25" y="8"/>
                  </a:lnTo>
                  <a:lnTo>
                    <a:pt x="29" y="8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7"/>
                  </a:lnTo>
                  <a:lnTo>
                    <a:pt x="29" y="25"/>
                  </a:lnTo>
                  <a:lnTo>
                    <a:pt x="29" y="38"/>
                  </a:lnTo>
                  <a:lnTo>
                    <a:pt x="29" y="50"/>
                  </a:lnTo>
                  <a:lnTo>
                    <a:pt x="29" y="63"/>
                  </a:lnTo>
                  <a:lnTo>
                    <a:pt x="29" y="79"/>
                  </a:lnTo>
                  <a:lnTo>
                    <a:pt x="29" y="92"/>
                  </a:lnTo>
                  <a:lnTo>
                    <a:pt x="29" y="104"/>
                  </a:lnTo>
                  <a:lnTo>
                    <a:pt x="29" y="113"/>
                  </a:lnTo>
                  <a:lnTo>
                    <a:pt x="25" y="121"/>
                  </a:lnTo>
                  <a:lnTo>
                    <a:pt x="25" y="125"/>
                  </a:lnTo>
                  <a:lnTo>
                    <a:pt x="20" y="125"/>
                  </a:lnTo>
                  <a:lnTo>
                    <a:pt x="20" y="125"/>
                  </a:lnTo>
                  <a:lnTo>
                    <a:pt x="16" y="125"/>
                  </a:lnTo>
                  <a:lnTo>
                    <a:pt x="12" y="121"/>
                  </a:lnTo>
                  <a:lnTo>
                    <a:pt x="12" y="117"/>
                  </a:lnTo>
                  <a:lnTo>
                    <a:pt x="8" y="109"/>
                  </a:lnTo>
                  <a:lnTo>
                    <a:pt x="8" y="104"/>
                  </a:lnTo>
                  <a:lnTo>
                    <a:pt x="4" y="96"/>
                  </a:lnTo>
                  <a:lnTo>
                    <a:pt x="8" y="92"/>
                  </a:lnTo>
                  <a:lnTo>
                    <a:pt x="8" y="84"/>
                  </a:lnTo>
                  <a:lnTo>
                    <a:pt x="8" y="75"/>
                  </a:lnTo>
                  <a:lnTo>
                    <a:pt x="8" y="63"/>
                  </a:lnTo>
                  <a:lnTo>
                    <a:pt x="8" y="50"/>
                  </a:lnTo>
                  <a:lnTo>
                    <a:pt x="8" y="38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5">
              <a:extLst>
                <a:ext uri="{FF2B5EF4-FFF2-40B4-BE49-F238E27FC236}">
                  <a16:creationId xmlns:a16="http://schemas.microsoft.com/office/drawing/2014/main" id="{CDF23EF6-485E-4201-8656-20462E108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968" y="16642459"/>
              <a:ext cx="235343" cy="692184"/>
            </a:xfrm>
            <a:custGeom>
              <a:avLst/>
              <a:gdLst>
                <a:gd name="T0" fmla="*/ 9 w 34"/>
                <a:gd name="T1" fmla="*/ 0 h 100"/>
                <a:gd name="T2" fmla="*/ 13 w 34"/>
                <a:gd name="T3" fmla="*/ 0 h 100"/>
                <a:gd name="T4" fmla="*/ 17 w 34"/>
                <a:gd name="T5" fmla="*/ 0 h 100"/>
                <a:gd name="T6" fmla="*/ 21 w 34"/>
                <a:gd name="T7" fmla="*/ 4 h 100"/>
                <a:gd name="T8" fmla="*/ 25 w 34"/>
                <a:gd name="T9" fmla="*/ 8 h 100"/>
                <a:gd name="T10" fmla="*/ 30 w 34"/>
                <a:gd name="T11" fmla="*/ 12 h 100"/>
                <a:gd name="T12" fmla="*/ 30 w 34"/>
                <a:gd name="T13" fmla="*/ 16 h 100"/>
                <a:gd name="T14" fmla="*/ 34 w 34"/>
                <a:gd name="T15" fmla="*/ 21 h 100"/>
                <a:gd name="T16" fmla="*/ 34 w 34"/>
                <a:gd name="T17" fmla="*/ 25 h 100"/>
                <a:gd name="T18" fmla="*/ 30 w 34"/>
                <a:gd name="T19" fmla="*/ 29 h 100"/>
                <a:gd name="T20" fmla="*/ 30 w 34"/>
                <a:gd name="T21" fmla="*/ 33 h 100"/>
                <a:gd name="T22" fmla="*/ 30 w 34"/>
                <a:gd name="T23" fmla="*/ 46 h 100"/>
                <a:gd name="T24" fmla="*/ 30 w 34"/>
                <a:gd name="T25" fmla="*/ 58 h 100"/>
                <a:gd name="T26" fmla="*/ 30 w 34"/>
                <a:gd name="T27" fmla="*/ 71 h 100"/>
                <a:gd name="T28" fmla="*/ 30 w 34"/>
                <a:gd name="T29" fmla="*/ 79 h 100"/>
                <a:gd name="T30" fmla="*/ 30 w 34"/>
                <a:gd name="T31" fmla="*/ 87 h 100"/>
                <a:gd name="T32" fmla="*/ 30 w 34"/>
                <a:gd name="T33" fmla="*/ 92 h 100"/>
                <a:gd name="T34" fmla="*/ 25 w 34"/>
                <a:gd name="T35" fmla="*/ 96 h 100"/>
                <a:gd name="T36" fmla="*/ 25 w 34"/>
                <a:gd name="T37" fmla="*/ 100 h 100"/>
                <a:gd name="T38" fmla="*/ 25 w 34"/>
                <a:gd name="T39" fmla="*/ 100 h 100"/>
                <a:gd name="T40" fmla="*/ 21 w 34"/>
                <a:gd name="T41" fmla="*/ 100 h 100"/>
                <a:gd name="T42" fmla="*/ 17 w 34"/>
                <a:gd name="T43" fmla="*/ 100 h 100"/>
                <a:gd name="T44" fmla="*/ 17 w 34"/>
                <a:gd name="T45" fmla="*/ 100 h 100"/>
                <a:gd name="T46" fmla="*/ 13 w 34"/>
                <a:gd name="T47" fmla="*/ 96 h 100"/>
                <a:gd name="T48" fmla="*/ 9 w 34"/>
                <a:gd name="T49" fmla="*/ 92 h 100"/>
                <a:gd name="T50" fmla="*/ 9 w 34"/>
                <a:gd name="T51" fmla="*/ 87 h 100"/>
                <a:gd name="T52" fmla="*/ 5 w 34"/>
                <a:gd name="T53" fmla="*/ 83 h 100"/>
                <a:gd name="T54" fmla="*/ 5 w 34"/>
                <a:gd name="T55" fmla="*/ 75 h 100"/>
                <a:gd name="T56" fmla="*/ 5 w 34"/>
                <a:gd name="T57" fmla="*/ 62 h 100"/>
                <a:gd name="T58" fmla="*/ 9 w 34"/>
                <a:gd name="T59" fmla="*/ 46 h 100"/>
                <a:gd name="T60" fmla="*/ 9 w 34"/>
                <a:gd name="T61" fmla="*/ 29 h 100"/>
                <a:gd name="T62" fmla="*/ 5 w 34"/>
                <a:gd name="T63" fmla="*/ 16 h 100"/>
                <a:gd name="T64" fmla="*/ 5 w 34"/>
                <a:gd name="T65" fmla="*/ 12 h 100"/>
                <a:gd name="T66" fmla="*/ 5 w 34"/>
                <a:gd name="T67" fmla="*/ 8 h 100"/>
                <a:gd name="T68" fmla="*/ 0 w 34"/>
                <a:gd name="T69" fmla="*/ 8 h 100"/>
                <a:gd name="T70" fmla="*/ 0 w 34"/>
                <a:gd name="T71" fmla="*/ 4 h 100"/>
                <a:gd name="T72" fmla="*/ 5 w 34"/>
                <a:gd name="T73" fmla="*/ 0 h 100"/>
                <a:gd name="T74" fmla="*/ 9 w 34"/>
                <a:gd name="T75" fmla="*/ 0 h 100"/>
                <a:gd name="T76" fmla="*/ 9 w 34"/>
                <a:gd name="T7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100">
                  <a:moveTo>
                    <a:pt x="9" y="0"/>
                  </a:moveTo>
                  <a:lnTo>
                    <a:pt x="13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5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34" y="21"/>
                  </a:lnTo>
                  <a:lnTo>
                    <a:pt x="34" y="25"/>
                  </a:lnTo>
                  <a:lnTo>
                    <a:pt x="30" y="29"/>
                  </a:lnTo>
                  <a:lnTo>
                    <a:pt x="30" y="33"/>
                  </a:lnTo>
                  <a:lnTo>
                    <a:pt x="30" y="46"/>
                  </a:lnTo>
                  <a:lnTo>
                    <a:pt x="30" y="58"/>
                  </a:lnTo>
                  <a:lnTo>
                    <a:pt x="30" y="71"/>
                  </a:lnTo>
                  <a:lnTo>
                    <a:pt x="30" y="79"/>
                  </a:lnTo>
                  <a:lnTo>
                    <a:pt x="30" y="87"/>
                  </a:lnTo>
                  <a:lnTo>
                    <a:pt x="30" y="92"/>
                  </a:lnTo>
                  <a:lnTo>
                    <a:pt x="25" y="96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1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3" y="96"/>
                  </a:lnTo>
                  <a:lnTo>
                    <a:pt x="9" y="92"/>
                  </a:lnTo>
                  <a:lnTo>
                    <a:pt x="9" y="87"/>
                  </a:lnTo>
                  <a:lnTo>
                    <a:pt x="5" y="83"/>
                  </a:lnTo>
                  <a:lnTo>
                    <a:pt x="5" y="75"/>
                  </a:lnTo>
                  <a:lnTo>
                    <a:pt x="5" y="62"/>
                  </a:lnTo>
                  <a:lnTo>
                    <a:pt x="9" y="46"/>
                  </a:lnTo>
                  <a:lnTo>
                    <a:pt x="9" y="29"/>
                  </a:lnTo>
                  <a:lnTo>
                    <a:pt x="5" y="16"/>
                  </a:lnTo>
                  <a:lnTo>
                    <a:pt x="5" y="12"/>
                  </a:lnTo>
                  <a:lnTo>
                    <a:pt x="5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6">
              <a:extLst>
                <a:ext uri="{FF2B5EF4-FFF2-40B4-BE49-F238E27FC236}">
                  <a16:creationId xmlns:a16="http://schemas.microsoft.com/office/drawing/2014/main" id="{91C5C513-BF49-4C9B-BAFD-13379F862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579" y="17480004"/>
              <a:ext cx="200736" cy="519140"/>
            </a:xfrm>
            <a:custGeom>
              <a:avLst/>
              <a:gdLst>
                <a:gd name="T0" fmla="*/ 4 w 29"/>
                <a:gd name="T1" fmla="*/ 12 h 75"/>
                <a:gd name="T2" fmla="*/ 0 w 29"/>
                <a:gd name="T3" fmla="*/ 4 h 75"/>
                <a:gd name="T4" fmla="*/ 0 w 29"/>
                <a:gd name="T5" fmla="*/ 4 h 75"/>
                <a:gd name="T6" fmla="*/ 0 w 29"/>
                <a:gd name="T7" fmla="*/ 0 h 75"/>
                <a:gd name="T8" fmla="*/ 0 w 29"/>
                <a:gd name="T9" fmla="*/ 0 h 75"/>
                <a:gd name="T10" fmla="*/ 0 w 29"/>
                <a:gd name="T11" fmla="*/ 0 h 75"/>
                <a:gd name="T12" fmla="*/ 4 w 29"/>
                <a:gd name="T13" fmla="*/ 0 h 75"/>
                <a:gd name="T14" fmla="*/ 8 w 29"/>
                <a:gd name="T15" fmla="*/ 0 h 75"/>
                <a:gd name="T16" fmla="*/ 12 w 29"/>
                <a:gd name="T17" fmla="*/ 0 h 75"/>
                <a:gd name="T18" fmla="*/ 16 w 29"/>
                <a:gd name="T19" fmla="*/ 4 h 75"/>
                <a:gd name="T20" fmla="*/ 16 w 29"/>
                <a:gd name="T21" fmla="*/ 8 h 75"/>
                <a:gd name="T22" fmla="*/ 16 w 29"/>
                <a:gd name="T23" fmla="*/ 12 h 75"/>
                <a:gd name="T24" fmla="*/ 20 w 29"/>
                <a:gd name="T25" fmla="*/ 21 h 75"/>
                <a:gd name="T26" fmla="*/ 20 w 29"/>
                <a:gd name="T27" fmla="*/ 33 h 75"/>
                <a:gd name="T28" fmla="*/ 25 w 29"/>
                <a:gd name="T29" fmla="*/ 46 h 75"/>
                <a:gd name="T30" fmla="*/ 25 w 29"/>
                <a:gd name="T31" fmla="*/ 58 h 75"/>
                <a:gd name="T32" fmla="*/ 29 w 29"/>
                <a:gd name="T33" fmla="*/ 75 h 75"/>
                <a:gd name="T34" fmla="*/ 25 w 29"/>
                <a:gd name="T35" fmla="*/ 75 h 75"/>
                <a:gd name="T36" fmla="*/ 20 w 29"/>
                <a:gd name="T37" fmla="*/ 63 h 75"/>
                <a:gd name="T38" fmla="*/ 20 w 29"/>
                <a:gd name="T39" fmla="*/ 50 h 75"/>
                <a:gd name="T40" fmla="*/ 16 w 29"/>
                <a:gd name="T41" fmla="*/ 42 h 75"/>
                <a:gd name="T42" fmla="*/ 12 w 29"/>
                <a:gd name="T43" fmla="*/ 33 h 75"/>
                <a:gd name="T44" fmla="*/ 12 w 29"/>
                <a:gd name="T45" fmla="*/ 29 h 75"/>
                <a:gd name="T46" fmla="*/ 8 w 29"/>
                <a:gd name="T47" fmla="*/ 21 h 75"/>
                <a:gd name="T48" fmla="*/ 8 w 29"/>
                <a:gd name="T49" fmla="*/ 17 h 75"/>
                <a:gd name="T50" fmla="*/ 4 w 29"/>
                <a:gd name="T51" fmla="*/ 12 h 75"/>
                <a:gd name="T52" fmla="*/ 4 w 29"/>
                <a:gd name="T53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75">
                  <a:moveTo>
                    <a:pt x="4" y="1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21"/>
                  </a:lnTo>
                  <a:lnTo>
                    <a:pt x="20" y="33"/>
                  </a:lnTo>
                  <a:lnTo>
                    <a:pt x="25" y="46"/>
                  </a:lnTo>
                  <a:lnTo>
                    <a:pt x="25" y="58"/>
                  </a:lnTo>
                  <a:lnTo>
                    <a:pt x="29" y="75"/>
                  </a:lnTo>
                  <a:lnTo>
                    <a:pt x="25" y="75"/>
                  </a:lnTo>
                  <a:lnTo>
                    <a:pt x="20" y="63"/>
                  </a:lnTo>
                  <a:lnTo>
                    <a:pt x="20" y="50"/>
                  </a:lnTo>
                  <a:lnTo>
                    <a:pt x="16" y="42"/>
                  </a:lnTo>
                  <a:lnTo>
                    <a:pt x="12" y="33"/>
                  </a:lnTo>
                  <a:lnTo>
                    <a:pt x="12" y="29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4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7">
              <a:extLst>
                <a:ext uri="{FF2B5EF4-FFF2-40B4-BE49-F238E27FC236}">
                  <a16:creationId xmlns:a16="http://schemas.microsoft.com/office/drawing/2014/main" id="{CE5C1117-2A2C-4C1B-82FB-A74B95307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642" y="17362330"/>
              <a:ext cx="1301306" cy="581435"/>
            </a:xfrm>
            <a:custGeom>
              <a:avLst/>
              <a:gdLst>
                <a:gd name="T0" fmla="*/ 151 w 188"/>
                <a:gd name="T1" fmla="*/ 0 h 84"/>
                <a:gd name="T2" fmla="*/ 155 w 188"/>
                <a:gd name="T3" fmla="*/ 0 h 84"/>
                <a:gd name="T4" fmla="*/ 159 w 188"/>
                <a:gd name="T5" fmla="*/ 0 h 84"/>
                <a:gd name="T6" fmla="*/ 159 w 188"/>
                <a:gd name="T7" fmla="*/ 0 h 84"/>
                <a:gd name="T8" fmla="*/ 163 w 188"/>
                <a:gd name="T9" fmla="*/ 0 h 84"/>
                <a:gd name="T10" fmla="*/ 167 w 188"/>
                <a:gd name="T11" fmla="*/ 4 h 84"/>
                <a:gd name="T12" fmla="*/ 176 w 188"/>
                <a:gd name="T13" fmla="*/ 4 h 84"/>
                <a:gd name="T14" fmla="*/ 180 w 188"/>
                <a:gd name="T15" fmla="*/ 13 h 84"/>
                <a:gd name="T16" fmla="*/ 188 w 188"/>
                <a:gd name="T17" fmla="*/ 13 h 84"/>
                <a:gd name="T18" fmla="*/ 188 w 188"/>
                <a:gd name="T19" fmla="*/ 17 h 84"/>
                <a:gd name="T20" fmla="*/ 188 w 188"/>
                <a:gd name="T21" fmla="*/ 17 h 84"/>
                <a:gd name="T22" fmla="*/ 188 w 188"/>
                <a:gd name="T23" fmla="*/ 21 h 84"/>
                <a:gd name="T24" fmla="*/ 184 w 188"/>
                <a:gd name="T25" fmla="*/ 25 h 84"/>
                <a:gd name="T26" fmla="*/ 184 w 188"/>
                <a:gd name="T27" fmla="*/ 25 h 84"/>
                <a:gd name="T28" fmla="*/ 180 w 188"/>
                <a:gd name="T29" fmla="*/ 25 h 84"/>
                <a:gd name="T30" fmla="*/ 180 w 188"/>
                <a:gd name="T31" fmla="*/ 29 h 84"/>
                <a:gd name="T32" fmla="*/ 176 w 188"/>
                <a:gd name="T33" fmla="*/ 34 h 84"/>
                <a:gd name="T34" fmla="*/ 172 w 188"/>
                <a:gd name="T35" fmla="*/ 42 h 84"/>
                <a:gd name="T36" fmla="*/ 172 w 188"/>
                <a:gd name="T37" fmla="*/ 50 h 84"/>
                <a:gd name="T38" fmla="*/ 167 w 188"/>
                <a:gd name="T39" fmla="*/ 59 h 84"/>
                <a:gd name="T40" fmla="*/ 163 w 188"/>
                <a:gd name="T41" fmla="*/ 71 h 84"/>
                <a:gd name="T42" fmla="*/ 159 w 188"/>
                <a:gd name="T43" fmla="*/ 84 h 84"/>
                <a:gd name="T44" fmla="*/ 155 w 188"/>
                <a:gd name="T45" fmla="*/ 84 h 84"/>
                <a:gd name="T46" fmla="*/ 155 w 188"/>
                <a:gd name="T47" fmla="*/ 75 h 84"/>
                <a:gd name="T48" fmla="*/ 155 w 188"/>
                <a:gd name="T49" fmla="*/ 71 h 84"/>
                <a:gd name="T50" fmla="*/ 159 w 188"/>
                <a:gd name="T51" fmla="*/ 59 h 84"/>
                <a:gd name="T52" fmla="*/ 159 w 188"/>
                <a:gd name="T53" fmla="*/ 46 h 84"/>
                <a:gd name="T54" fmla="*/ 159 w 188"/>
                <a:gd name="T55" fmla="*/ 34 h 84"/>
                <a:gd name="T56" fmla="*/ 163 w 188"/>
                <a:gd name="T57" fmla="*/ 21 h 84"/>
                <a:gd name="T58" fmla="*/ 159 w 188"/>
                <a:gd name="T59" fmla="*/ 17 h 84"/>
                <a:gd name="T60" fmla="*/ 159 w 188"/>
                <a:gd name="T61" fmla="*/ 13 h 84"/>
                <a:gd name="T62" fmla="*/ 151 w 188"/>
                <a:gd name="T63" fmla="*/ 8 h 84"/>
                <a:gd name="T64" fmla="*/ 146 w 188"/>
                <a:gd name="T65" fmla="*/ 4 h 84"/>
                <a:gd name="T66" fmla="*/ 142 w 188"/>
                <a:gd name="T67" fmla="*/ 8 h 84"/>
                <a:gd name="T68" fmla="*/ 138 w 188"/>
                <a:gd name="T69" fmla="*/ 8 h 84"/>
                <a:gd name="T70" fmla="*/ 130 w 188"/>
                <a:gd name="T71" fmla="*/ 8 h 84"/>
                <a:gd name="T72" fmla="*/ 121 w 188"/>
                <a:gd name="T73" fmla="*/ 8 h 84"/>
                <a:gd name="T74" fmla="*/ 113 w 188"/>
                <a:gd name="T75" fmla="*/ 8 h 84"/>
                <a:gd name="T76" fmla="*/ 100 w 188"/>
                <a:gd name="T77" fmla="*/ 13 h 84"/>
                <a:gd name="T78" fmla="*/ 88 w 188"/>
                <a:gd name="T79" fmla="*/ 13 h 84"/>
                <a:gd name="T80" fmla="*/ 75 w 188"/>
                <a:gd name="T81" fmla="*/ 13 h 84"/>
                <a:gd name="T82" fmla="*/ 59 w 188"/>
                <a:gd name="T83" fmla="*/ 17 h 84"/>
                <a:gd name="T84" fmla="*/ 46 w 188"/>
                <a:gd name="T85" fmla="*/ 17 h 84"/>
                <a:gd name="T86" fmla="*/ 34 w 188"/>
                <a:gd name="T87" fmla="*/ 21 h 84"/>
                <a:gd name="T88" fmla="*/ 25 w 188"/>
                <a:gd name="T89" fmla="*/ 21 h 84"/>
                <a:gd name="T90" fmla="*/ 13 w 188"/>
                <a:gd name="T91" fmla="*/ 21 h 84"/>
                <a:gd name="T92" fmla="*/ 8 w 188"/>
                <a:gd name="T93" fmla="*/ 21 h 84"/>
                <a:gd name="T94" fmla="*/ 4 w 188"/>
                <a:gd name="T95" fmla="*/ 21 h 84"/>
                <a:gd name="T96" fmla="*/ 0 w 188"/>
                <a:gd name="T97" fmla="*/ 21 h 84"/>
                <a:gd name="T98" fmla="*/ 0 w 188"/>
                <a:gd name="T99" fmla="*/ 21 h 84"/>
                <a:gd name="T100" fmla="*/ 4 w 188"/>
                <a:gd name="T101" fmla="*/ 21 h 84"/>
                <a:gd name="T102" fmla="*/ 13 w 188"/>
                <a:gd name="T103" fmla="*/ 17 h 84"/>
                <a:gd name="T104" fmla="*/ 17 w 188"/>
                <a:gd name="T105" fmla="*/ 17 h 84"/>
                <a:gd name="T106" fmla="*/ 25 w 188"/>
                <a:gd name="T107" fmla="*/ 17 h 84"/>
                <a:gd name="T108" fmla="*/ 29 w 188"/>
                <a:gd name="T109" fmla="*/ 17 h 84"/>
                <a:gd name="T110" fmla="*/ 42 w 188"/>
                <a:gd name="T111" fmla="*/ 17 h 84"/>
                <a:gd name="T112" fmla="*/ 75 w 188"/>
                <a:gd name="T113" fmla="*/ 13 h 84"/>
                <a:gd name="T114" fmla="*/ 113 w 188"/>
                <a:gd name="T115" fmla="*/ 8 h 84"/>
                <a:gd name="T116" fmla="*/ 126 w 188"/>
                <a:gd name="T117" fmla="*/ 4 h 84"/>
                <a:gd name="T118" fmla="*/ 138 w 188"/>
                <a:gd name="T119" fmla="*/ 4 h 84"/>
                <a:gd name="T120" fmla="*/ 146 w 188"/>
                <a:gd name="T121" fmla="*/ 0 h 84"/>
                <a:gd name="T122" fmla="*/ 151 w 188"/>
                <a:gd name="T123" fmla="*/ 0 h 84"/>
                <a:gd name="T124" fmla="*/ 151 w 188"/>
                <a:gd name="T12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8" h="84">
                  <a:moveTo>
                    <a:pt x="151" y="0"/>
                  </a:moveTo>
                  <a:lnTo>
                    <a:pt x="155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6" y="4"/>
                  </a:lnTo>
                  <a:lnTo>
                    <a:pt x="180" y="13"/>
                  </a:lnTo>
                  <a:lnTo>
                    <a:pt x="188" y="13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88" y="21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0" y="25"/>
                  </a:lnTo>
                  <a:lnTo>
                    <a:pt x="180" y="29"/>
                  </a:lnTo>
                  <a:lnTo>
                    <a:pt x="176" y="34"/>
                  </a:lnTo>
                  <a:lnTo>
                    <a:pt x="172" y="42"/>
                  </a:lnTo>
                  <a:lnTo>
                    <a:pt x="172" y="50"/>
                  </a:lnTo>
                  <a:lnTo>
                    <a:pt x="167" y="59"/>
                  </a:lnTo>
                  <a:lnTo>
                    <a:pt x="163" y="71"/>
                  </a:lnTo>
                  <a:lnTo>
                    <a:pt x="159" y="84"/>
                  </a:lnTo>
                  <a:lnTo>
                    <a:pt x="155" y="84"/>
                  </a:lnTo>
                  <a:lnTo>
                    <a:pt x="155" y="75"/>
                  </a:lnTo>
                  <a:lnTo>
                    <a:pt x="155" y="71"/>
                  </a:lnTo>
                  <a:lnTo>
                    <a:pt x="159" y="59"/>
                  </a:lnTo>
                  <a:lnTo>
                    <a:pt x="159" y="46"/>
                  </a:lnTo>
                  <a:lnTo>
                    <a:pt x="159" y="34"/>
                  </a:lnTo>
                  <a:lnTo>
                    <a:pt x="163" y="21"/>
                  </a:lnTo>
                  <a:lnTo>
                    <a:pt x="159" y="17"/>
                  </a:lnTo>
                  <a:lnTo>
                    <a:pt x="159" y="13"/>
                  </a:lnTo>
                  <a:lnTo>
                    <a:pt x="151" y="8"/>
                  </a:lnTo>
                  <a:lnTo>
                    <a:pt x="146" y="4"/>
                  </a:lnTo>
                  <a:lnTo>
                    <a:pt x="142" y="8"/>
                  </a:lnTo>
                  <a:lnTo>
                    <a:pt x="138" y="8"/>
                  </a:lnTo>
                  <a:lnTo>
                    <a:pt x="130" y="8"/>
                  </a:lnTo>
                  <a:lnTo>
                    <a:pt x="121" y="8"/>
                  </a:lnTo>
                  <a:lnTo>
                    <a:pt x="113" y="8"/>
                  </a:lnTo>
                  <a:lnTo>
                    <a:pt x="100" y="13"/>
                  </a:lnTo>
                  <a:lnTo>
                    <a:pt x="88" y="13"/>
                  </a:lnTo>
                  <a:lnTo>
                    <a:pt x="75" y="13"/>
                  </a:lnTo>
                  <a:lnTo>
                    <a:pt x="59" y="17"/>
                  </a:lnTo>
                  <a:lnTo>
                    <a:pt x="46" y="17"/>
                  </a:lnTo>
                  <a:lnTo>
                    <a:pt x="34" y="21"/>
                  </a:lnTo>
                  <a:lnTo>
                    <a:pt x="25" y="21"/>
                  </a:lnTo>
                  <a:lnTo>
                    <a:pt x="13" y="21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3" y="17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29" y="17"/>
                  </a:lnTo>
                  <a:lnTo>
                    <a:pt x="42" y="17"/>
                  </a:lnTo>
                  <a:lnTo>
                    <a:pt x="75" y="13"/>
                  </a:lnTo>
                  <a:lnTo>
                    <a:pt x="113" y="8"/>
                  </a:lnTo>
                  <a:lnTo>
                    <a:pt x="126" y="4"/>
                  </a:lnTo>
                  <a:lnTo>
                    <a:pt x="138" y="4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8">
              <a:extLst>
                <a:ext uri="{FF2B5EF4-FFF2-40B4-BE49-F238E27FC236}">
                  <a16:creationId xmlns:a16="http://schemas.microsoft.com/office/drawing/2014/main" id="{02466912-9C12-48B8-8E73-5ACAC7BAD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421" y="17480004"/>
              <a:ext cx="62299" cy="491453"/>
            </a:xfrm>
            <a:custGeom>
              <a:avLst/>
              <a:gdLst>
                <a:gd name="T0" fmla="*/ 5 w 9"/>
                <a:gd name="T1" fmla="*/ 71 h 71"/>
                <a:gd name="T2" fmla="*/ 5 w 9"/>
                <a:gd name="T3" fmla="*/ 71 h 71"/>
                <a:gd name="T4" fmla="*/ 5 w 9"/>
                <a:gd name="T5" fmla="*/ 50 h 71"/>
                <a:gd name="T6" fmla="*/ 5 w 9"/>
                <a:gd name="T7" fmla="*/ 29 h 71"/>
                <a:gd name="T8" fmla="*/ 0 w 9"/>
                <a:gd name="T9" fmla="*/ 17 h 71"/>
                <a:gd name="T10" fmla="*/ 0 w 9"/>
                <a:gd name="T11" fmla="*/ 0 h 71"/>
                <a:gd name="T12" fmla="*/ 0 w 9"/>
                <a:gd name="T13" fmla="*/ 0 h 71"/>
                <a:gd name="T14" fmla="*/ 0 w 9"/>
                <a:gd name="T15" fmla="*/ 4 h 71"/>
                <a:gd name="T16" fmla="*/ 0 w 9"/>
                <a:gd name="T17" fmla="*/ 4 h 71"/>
                <a:gd name="T18" fmla="*/ 5 w 9"/>
                <a:gd name="T19" fmla="*/ 4 h 71"/>
                <a:gd name="T20" fmla="*/ 9 w 9"/>
                <a:gd name="T21" fmla="*/ 12 h 71"/>
                <a:gd name="T22" fmla="*/ 9 w 9"/>
                <a:gd name="T23" fmla="*/ 17 h 71"/>
                <a:gd name="T24" fmla="*/ 9 w 9"/>
                <a:gd name="T25" fmla="*/ 21 h 71"/>
                <a:gd name="T26" fmla="*/ 9 w 9"/>
                <a:gd name="T27" fmla="*/ 29 h 71"/>
                <a:gd name="T28" fmla="*/ 9 w 9"/>
                <a:gd name="T29" fmla="*/ 37 h 71"/>
                <a:gd name="T30" fmla="*/ 9 w 9"/>
                <a:gd name="T31" fmla="*/ 54 h 71"/>
                <a:gd name="T32" fmla="*/ 5 w 9"/>
                <a:gd name="T33" fmla="*/ 71 h 71"/>
                <a:gd name="T34" fmla="*/ 5 w 9"/>
                <a:gd name="T3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71">
                  <a:moveTo>
                    <a:pt x="5" y="71"/>
                  </a:moveTo>
                  <a:lnTo>
                    <a:pt x="5" y="71"/>
                  </a:lnTo>
                  <a:lnTo>
                    <a:pt x="5" y="50"/>
                  </a:lnTo>
                  <a:lnTo>
                    <a:pt x="5" y="2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9" y="12"/>
                  </a:lnTo>
                  <a:lnTo>
                    <a:pt x="9" y="17"/>
                  </a:lnTo>
                  <a:lnTo>
                    <a:pt x="9" y="21"/>
                  </a:lnTo>
                  <a:lnTo>
                    <a:pt x="9" y="29"/>
                  </a:lnTo>
                  <a:lnTo>
                    <a:pt x="9" y="37"/>
                  </a:lnTo>
                  <a:lnTo>
                    <a:pt x="9" y="54"/>
                  </a:lnTo>
                  <a:lnTo>
                    <a:pt x="5" y="71"/>
                  </a:lnTo>
                  <a:lnTo>
                    <a:pt x="5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9">
              <a:extLst>
                <a:ext uri="{FF2B5EF4-FFF2-40B4-BE49-F238E27FC236}">
                  <a16:creationId xmlns:a16="http://schemas.microsoft.com/office/drawing/2014/main" id="{09BF64FC-E783-4389-B884-2C523BD82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0825" y="17452316"/>
              <a:ext cx="117673" cy="491453"/>
            </a:xfrm>
            <a:custGeom>
              <a:avLst/>
              <a:gdLst>
                <a:gd name="T0" fmla="*/ 5 w 17"/>
                <a:gd name="T1" fmla="*/ 71 h 71"/>
                <a:gd name="T2" fmla="*/ 5 w 17"/>
                <a:gd name="T3" fmla="*/ 58 h 71"/>
                <a:gd name="T4" fmla="*/ 5 w 17"/>
                <a:gd name="T5" fmla="*/ 41 h 71"/>
                <a:gd name="T6" fmla="*/ 5 w 17"/>
                <a:gd name="T7" fmla="*/ 21 h 71"/>
                <a:gd name="T8" fmla="*/ 5 w 17"/>
                <a:gd name="T9" fmla="*/ 0 h 71"/>
                <a:gd name="T10" fmla="*/ 9 w 17"/>
                <a:gd name="T11" fmla="*/ 8 h 71"/>
                <a:gd name="T12" fmla="*/ 13 w 17"/>
                <a:gd name="T13" fmla="*/ 8 h 71"/>
                <a:gd name="T14" fmla="*/ 17 w 17"/>
                <a:gd name="T15" fmla="*/ 16 h 71"/>
                <a:gd name="T16" fmla="*/ 17 w 17"/>
                <a:gd name="T17" fmla="*/ 16 h 71"/>
                <a:gd name="T18" fmla="*/ 17 w 17"/>
                <a:gd name="T19" fmla="*/ 21 h 71"/>
                <a:gd name="T20" fmla="*/ 13 w 17"/>
                <a:gd name="T21" fmla="*/ 25 h 71"/>
                <a:gd name="T22" fmla="*/ 13 w 17"/>
                <a:gd name="T23" fmla="*/ 33 h 71"/>
                <a:gd name="T24" fmla="*/ 9 w 17"/>
                <a:gd name="T25" fmla="*/ 41 h 71"/>
                <a:gd name="T26" fmla="*/ 9 w 17"/>
                <a:gd name="T27" fmla="*/ 50 h 71"/>
                <a:gd name="T28" fmla="*/ 5 w 17"/>
                <a:gd name="T29" fmla="*/ 58 h 71"/>
                <a:gd name="T30" fmla="*/ 0 w 17"/>
                <a:gd name="T31" fmla="*/ 71 h 71"/>
                <a:gd name="T32" fmla="*/ 5 w 17"/>
                <a:gd name="T33" fmla="*/ 71 h 71"/>
                <a:gd name="T34" fmla="*/ 5 w 17"/>
                <a:gd name="T3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71">
                  <a:moveTo>
                    <a:pt x="5" y="71"/>
                  </a:moveTo>
                  <a:lnTo>
                    <a:pt x="5" y="58"/>
                  </a:lnTo>
                  <a:lnTo>
                    <a:pt x="5" y="41"/>
                  </a:lnTo>
                  <a:lnTo>
                    <a:pt x="5" y="21"/>
                  </a:lnTo>
                  <a:lnTo>
                    <a:pt x="5" y="0"/>
                  </a:lnTo>
                  <a:lnTo>
                    <a:pt x="9" y="8"/>
                  </a:lnTo>
                  <a:lnTo>
                    <a:pt x="13" y="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1"/>
                  </a:lnTo>
                  <a:lnTo>
                    <a:pt x="13" y="25"/>
                  </a:lnTo>
                  <a:lnTo>
                    <a:pt x="13" y="33"/>
                  </a:lnTo>
                  <a:lnTo>
                    <a:pt x="9" y="41"/>
                  </a:lnTo>
                  <a:lnTo>
                    <a:pt x="9" y="50"/>
                  </a:lnTo>
                  <a:lnTo>
                    <a:pt x="5" y="58"/>
                  </a:lnTo>
                  <a:lnTo>
                    <a:pt x="0" y="71"/>
                  </a:lnTo>
                  <a:lnTo>
                    <a:pt x="5" y="71"/>
                  </a:lnTo>
                  <a:lnTo>
                    <a:pt x="5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0">
              <a:extLst>
                <a:ext uri="{FF2B5EF4-FFF2-40B4-BE49-F238E27FC236}">
                  <a16:creationId xmlns:a16="http://schemas.microsoft.com/office/drawing/2014/main" id="{7A2AB6E7-7BE9-4FD2-9663-CF5D90D6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3138" y="15770307"/>
              <a:ext cx="408391" cy="782170"/>
            </a:xfrm>
            <a:custGeom>
              <a:avLst/>
              <a:gdLst>
                <a:gd name="T0" fmla="*/ 21 w 59"/>
                <a:gd name="T1" fmla="*/ 13 h 113"/>
                <a:gd name="T2" fmla="*/ 17 w 59"/>
                <a:gd name="T3" fmla="*/ 13 h 113"/>
                <a:gd name="T4" fmla="*/ 17 w 59"/>
                <a:gd name="T5" fmla="*/ 9 h 113"/>
                <a:gd name="T6" fmla="*/ 17 w 59"/>
                <a:gd name="T7" fmla="*/ 5 h 113"/>
                <a:gd name="T8" fmla="*/ 21 w 59"/>
                <a:gd name="T9" fmla="*/ 0 h 113"/>
                <a:gd name="T10" fmla="*/ 21 w 59"/>
                <a:gd name="T11" fmla="*/ 0 h 113"/>
                <a:gd name="T12" fmla="*/ 25 w 59"/>
                <a:gd name="T13" fmla="*/ 0 h 113"/>
                <a:gd name="T14" fmla="*/ 30 w 59"/>
                <a:gd name="T15" fmla="*/ 0 h 113"/>
                <a:gd name="T16" fmla="*/ 38 w 59"/>
                <a:gd name="T17" fmla="*/ 5 h 113"/>
                <a:gd name="T18" fmla="*/ 50 w 59"/>
                <a:gd name="T19" fmla="*/ 9 h 113"/>
                <a:gd name="T20" fmla="*/ 55 w 59"/>
                <a:gd name="T21" fmla="*/ 17 h 113"/>
                <a:gd name="T22" fmla="*/ 59 w 59"/>
                <a:gd name="T23" fmla="*/ 25 h 113"/>
                <a:gd name="T24" fmla="*/ 59 w 59"/>
                <a:gd name="T25" fmla="*/ 25 h 113"/>
                <a:gd name="T26" fmla="*/ 55 w 59"/>
                <a:gd name="T27" fmla="*/ 30 h 113"/>
                <a:gd name="T28" fmla="*/ 55 w 59"/>
                <a:gd name="T29" fmla="*/ 34 h 113"/>
                <a:gd name="T30" fmla="*/ 50 w 59"/>
                <a:gd name="T31" fmla="*/ 38 h 113"/>
                <a:gd name="T32" fmla="*/ 46 w 59"/>
                <a:gd name="T33" fmla="*/ 46 h 113"/>
                <a:gd name="T34" fmla="*/ 42 w 59"/>
                <a:gd name="T35" fmla="*/ 55 h 113"/>
                <a:gd name="T36" fmla="*/ 38 w 59"/>
                <a:gd name="T37" fmla="*/ 63 h 113"/>
                <a:gd name="T38" fmla="*/ 34 w 59"/>
                <a:gd name="T39" fmla="*/ 76 h 113"/>
                <a:gd name="T40" fmla="*/ 25 w 59"/>
                <a:gd name="T41" fmla="*/ 84 h 113"/>
                <a:gd name="T42" fmla="*/ 21 w 59"/>
                <a:gd name="T43" fmla="*/ 92 h 113"/>
                <a:gd name="T44" fmla="*/ 17 w 59"/>
                <a:gd name="T45" fmla="*/ 101 h 113"/>
                <a:gd name="T46" fmla="*/ 13 w 59"/>
                <a:gd name="T47" fmla="*/ 105 h 113"/>
                <a:gd name="T48" fmla="*/ 9 w 59"/>
                <a:gd name="T49" fmla="*/ 109 h 113"/>
                <a:gd name="T50" fmla="*/ 9 w 59"/>
                <a:gd name="T51" fmla="*/ 113 h 113"/>
                <a:gd name="T52" fmla="*/ 4 w 59"/>
                <a:gd name="T53" fmla="*/ 113 h 113"/>
                <a:gd name="T54" fmla="*/ 0 w 59"/>
                <a:gd name="T55" fmla="*/ 113 h 113"/>
                <a:gd name="T56" fmla="*/ 0 w 59"/>
                <a:gd name="T57" fmla="*/ 109 h 113"/>
                <a:gd name="T58" fmla="*/ 0 w 59"/>
                <a:gd name="T59" fmla="*/ 105 h 113"/>
                <a:gd name="T60" fmla="*/ 0 w 59"/>
                <a:gd name="T61" fmla="*/ 101 h 113"/>
                <a:gd name="T62" fmla="*/ 0 w 59"/>
                <a:gd name="T63" fmla="*/ 92 h 113"/>
                <a:gd name="T64" fmla="*/ 4 w 59"/>
                <a:gd name="T65" fmla="*/ 88 h 113"/>
                <a:gd name="T66" fmla="*/ 9 w 59"/>
                <a:gd name="T67" fmla="*/ 80 h 113"/>
                <a:gd name="T68" fmla="*/ 13 w 59"/>
                <a:gd name="T69" fmla="*/ 63 h 113"/>
                <a:gd name="T70" fmla="*/ 17 w 59"/>
                <a:gd name="T71" fmla="*/ 50 h 113"/>
                <a:gd name="T72" fmla="*/ 21 w 59"/>
                <a:gd name="T73" fmla="*/ 42 h 113"/>
                <a:gd name="T74" fmla="*/ 21 w 59"/>
                <a:gd name="T75" fmla="*/ 34 h 113"/>
                <a:gd name="T76" fmla="*/ 21 w 59"/>
                <a:gd name="T77" fmla="*/ 25 h 113"/>
                <a:gd name="T78" fmla="*/ 21 w 59"/>
                <a:gd name="T79" fmla="*/ 21 h 113"/>
                <a:gd name="T80" fmla="*/ 21 w 59"/>
                <a:gd name="T81" fmla="*/ 17 h 113"/>
                <a:gd name="T82" fmla="*/ 21 w 59"/>
                <a:gd name="T83" fmla="*/ 13 h 113"/>
                <a:gd name="T84" fmla="*/ 21 w 59"/>
                <a:gd name="T85" fmla="*/ 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" h="113">
                  <a:moveTo>
                    <a:pt x="21" y="13"/>
                  </a:moveTo>
                  <a:lnTo>
                    <a:pt x="17" y="13"/>
                  </a:lnTo>
                  <a:lnTo>
                    <a:pt x="17" y="9"/>
                  </a:lnTo>
                  <a:lnTo>
                    <a:pt x="17" y="5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8" y="5"/>
                  </a:lnTo>
                  <a:lnTo>
                    <a:pt x="50" y="9"/>
                  </a:lnTo>
                  <a:lnTo>
                    <a:pt x="55" y="17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5" y="30"/>
                  </a:lnTo>
                  <a:lnTo>
                    <a:pt x="55" y="34"/>
                  </a:lnTo>
                  <a:lnTo>
                    <a:pt x="50" y="38"/>
                  </a:lnTo>
                  <a:lnTo>
                    <a:pt x="46" y="46"/>
                  </a:lnTo>
                  <a:lnTo>
                    <a:pt x="42" y="55"/>
                  </a:lnTo>
                  <a:lnTo>
                    <a:pt x="38" y="63"/>
                  </a:lnTo>
                  <a:lnTo>
                    <a:pt x="34" y="76"/>
                  </a:lnTo>
                  <a:lnTo>
                    <a:pt x="25" y="84"/>
                  </a:lnTo>
                  <a:lnTo>
                    <a:pt x="21" y="92"/>
                  </a:lnTo>
                  <a:lnTo>
                    <a:pt x="17" y="101"/>
                  </a:lnTo>
                  <a:lnTo>
                    <a:pt x="13" y="105"/>
                  </a:lnTo>
                  <a:lnTo>
                    <a:pt x="9" y="109"/>
                  </a:lnTo>
                  <a:lnTo>
                    <a:pt x="9" y="113"/>
                  </a:lnTo>
                  <a:lnTo>
                    <a:pt x="4" y="113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3"/>
                  </a:lnTo>
                  <a:lnTo>
                    <a:pt x="17" y="50"/>
                  </a:lnTo>
                  <a:lnTo>
                    <a:pt x="21" y="42"/>
                  </a:lnTo>
                  <a:lnTo>
                    <a:pt x="21" y="34"/>
                  </a:lnTo>
                  <a:lnTo>
                    <a:pt x="21" y="25"/>
                  </a:lnTo>
                  <a:lnTo>
                    <a:pt x="21" y="21"/>
                  </a:lnTo>
                  <a:lnTo>
                    <a:pt x="21" y="17"/>
                  </a:lnTo>
                  <a:lnTo>
                    <a:pt x="21" y="13"/>
                  </a:lnTo>
                  <a:lnTo>
                    <a:pt x="21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1">
              <a:extLst>
                <a:ext uri="{FF2B5EF4-FFF2-40B4-BE49-F238E27FC236}">
                  <a16:creationId xmlns:a16="http://schemas.microsoft.com/office/drawing/2014/main" id="{3F7FA7C7-0784-43BD-89FB-03A832783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862" y="16061025"/>
              <a:ext cx="1882740" cy="346092"/>
            </a:xfrm>
            <a:custGeom>
              <a:avLst/>
              <a:gdLst>
                <a:gd name="T0" fmla="*/ 175 w 272"/>
                <a:gd name="T1" fmla="*/ 29 h 50"/>
                <a:gd name="T2" fmla="*/ 163 w 272"/>
                <a:gd name="T3" fmla="*/ 29 h 50"/>
                <a:gd name="T4" fmla="*/ 154 w 272"/>
                <a:gd name="T5" fmla="*/ 34 h 50"/>
                <a:gd name="T6" fmla="*/ 142 w 272"/>
                <a:gd name="T7" fmla="*/ 34 h 50"/>
                <a:gd name="T8" fmla="*/ 129 w 272"/>
                <a:gd name="T9" fmla="*/ 38 h 50"/>
                <a:gd name="T10" fmla="*/ 100 w 272"/>
                <a:gd name="T11" fmla="*/ 42 h 50"/>
                <a:gd name="T12" fmla="*/ 67 w 272"/>
                <a:gd name="T13" fmla="*/ 46 h 50"/>
                <a:gd name="T14" fmla="*/ 54 w 272"/>
                <a:gd name="T15" fmla="*/ 46 h 50"/>
                <a:gd name="T16" fmla="*/ 42 w 272"/>
                <a:gd name="T17" fmla="*/ 50 h 50"/>
                <a:gd name="T18" fmla="*/ 33 w 272"/>
                <a:gd name="T19" fmla="*/ 50 h 50"/>
                <a:gd name="T20" fmla="*/ 29 w 272"/>
                <a:gd name="T21" fmla="*/ 50 h 50"/>
                <a:gd name="T22" fmla="*/ 25 w 272"/>
                <a:gd name="T23" fmla="*/ 50 h 50"/>
                <a:gd name="T24" fmla="*/ 16 w 272"/>
                <a:gd name="T25" fmla="*/ 46 h 50"/>
                <a:gd name="T26" fmla="*/ 8 w 272"/>
                <a:gd name="T27" fmla="*/ 42 h 50"/>
                <a:gd name="T28" fmla="*/ 0 w 272"/>
                <a:gd name="T29" fmla="*/ 34 h 50"/>
                <a:gd name="T30" fmla="*/ 12 w 272"/>
                <a:gd name="T31" fmla="*/ 29 h 50"/>
                <a:gd name="T32" fmla="*/ 25 w 272"/>
                <a:gd name="T33" fmla="*/ 29 h 50"/>
                <a:gd name="T34" fmla="*/ 33 w 272"/>
                <a:gd name="T35" fmla="*/ 29 h 50"/>
                <a:gd name="T36" fmla="*/ 42 w 272"/>
                <a:gd name="T37" fmla="*/ 25 h 50"/>
                <a:gd name="T38" fmla="*/ 42 w 272"/>
                <a:gd name="T39" fmla="*/ 25 h 50"/>
                <a:gd name="T40" fmla="*/ 46 w 272"/>
                <a:gd name="T41" fmla="*/ 25 h 50"/>
                <a:gd name="T42" fmla="*/ 54 w 272"/>
                <a:gd name="T43" fmla="*/ 25 h 50"/>
                <a:gd name="T44" fmla="*/ 58 w 272"/>
                <a:gd name="T45" fmla="*/ 25 h 50"/>
                <a:gd name="T46" fmla="*/ 67 w 272"/>
                <a:gd name="T47" fmla="*/ 25 h 50"/>
                <a:gd name="T48" fmla="*/ 75 w 272"/>
                <a:gd name="T49" fmla="*/ 21 h 50"/>
                <a:gd name="T50" fmla="*/ 88 w 272"/>
                <a:gd name="T51" fmla="*/ 21 h 50"/>
                <a:gd name="T52" fmla="*/ 96 w 272"/>
                <a:gd name="T53" fmla="*/ 21 h 50"/>
                <a:gd name="T54" fmla="*/ 142 w 272"/>
                <a:gd name="T55" fmla="*/ 13 h 50"/>
                <a:gd name="T56" fmla="*/ 188 w 272"/>
                <a:gd name="T57" fmla="*/ 4 h 50"/>
                <a:gd name="T58" fmla="*/ 196 w 272"/>
                <a:gd name="T59" fmla="*/ 4 h 50"/>
                <a:gd name="T60" fmla="*/ 209 w 272"/>
                <a:gd name="T61" fmla="*/ 4 h 50"/>
                <a:gd name="T62" fmla="*/ 217 w 272"/>
                <a:gd name="T63" fmla="*/ 0 h 50"/>
                <a:gd name="T64" fmla="*/ 221 w 272"/>
                <a:gd name="T65" fmla="*/ 0 h 50"/>
                <a:gd name="T66" fmla="*/ 230 w 272"/>
                <a:gd name="T67" fmla="*/ 0 h 50"/>
                <a:gd name="T68" fmla="*/ 234 w 272"/>
                <a:gd name="T69" fmla="*/ 0 h 50"/>
                <a:gd name="T70" fmla="*/ 234 w 272"/>
                <a:gd name="T71" fmla="*/ 0 h 50"/>
                <a:gd name="T72" fmla="*/ 238 w 272"/>
                <a:gd name="T73" fmla="*/ 0 h 50"/>
                <a:gd name="T74" fmla="*/ 238 w 272"/>
                <a:gd name="T75" fmla="*/ 0 h 50"/>
                <a:gd name="T76" fmla="*/ 242 w 272"/>
                <a:gd name="T77" fmla="*/ 0 h 50"/>
                <a:gd name="T78" fmla="*/ 255 w 272"/>
                <a:gd name="T79" fmla="*/ 4 h 50"/>
                <a:gd name="T80" fmla="*/ 263 w 272"/>
                <a:gd name="T81" fmla="*/ 13 h 50"/>
                <a:gd name="T82" fmla="*/ 272 w 272"/>
                <a:gd name="T83" fmla="*/ 17 h 50"/>
                <a:gd name="T84" fmla="*/ 272 w 272"/>
                <a:gd name="T85" fmla="*/ 21 h 50"/>
                <a:gd name="T86" fmla="*/ 272 w 272"/>
                <a:gd name="T87" fmla="*/ 25 h 50"/>
                <a:gd name="T88" fmla="*/ 272 w 272"/>
                <a:gd name="T89" fmla="*/ 25 h 50"/>
                <a:gd name="T90" fmla="*/ 267 w 272"/>
                <a:gd name="T91" fmla="*/ 29 h 50"/>
                <a:gd name="T92" fmla="*/ 263 w 272"/>
                <a:gd name="T93" fmla="*/ 29 h 50"/>
                <a:gd name="T94" fmla="*/ 255 w 272"/>
                <a:gd name="T95" fmla="*/ 29 h 50"/>
                <a:gd name="T96" fmla="*/ 242 w 272"/>
                <a:gd name="T97" fmla="*/ 29 h 50"/>
                <a:gd name="T98" fmla="*/ 226 w 272"/>
                <a:gd name="T99" fmla="*/ 29 h 50"/>
                <a:gd name="T100" fmla="*/ 209 w 272"/>
                <a:gd name="T101" fmla="*/ 29 h 50"/>
                <a:gd name="T102" fmla="*/ 196 w 272"/>
                <a:gd name="T103" fmla="*/ 29 h 50"/>
                <a:gd name="T104" fmla="*/ 184 w 272"/>
                <a:gd name="T105" fmla="*/ 29 h 50"/>
                <a:gd name="T106" fmla="*/ 175 w 272"/>
                <a:gd name="T107" fmla="*/ 29 h 50"/>
                <a:gd name="T108" fmla="*/ 175 w 272"/>
                <a:gd name="T109" fmla="*/ 2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2" h="50">
                  <a:moveTo>
                    <a:pt x="175" y="29"/>
                  </a:moveTo>
                  <a:lnTo>
                    <a:pt x="163" y="29"/>
                  </a:lnTo>
                  <a:lnTo>
                    <a:pt x="154" y="34"/>
                  </a:lnTo>
                  <a:lnTo>
                    <a:pt x="142" y="34"/>
                  </a:lnTo>
                  <a:lnTo>
                    <a:pt x="129" y="38"/>
                  </a:lnTo>
                  <a:lnTo>
                    <a:pt x="100" y="42"/>
                  </a:lnTo>
                  <a:lnTo>
                    <a:pt x="67" y="46"/>
                  </a:lnTo>
                  <a:lnTo>
                    <a:pt x="54" y="46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8" y="42"/>
                  </a:lnTo>
                  <a:lnTo>
                    <a:pt x="0" y="34"/>
                  </a:lnTo>
                  <a:lnTo>
                    <a:pt x="12" y="29"/>
                  </a:lnTo>
                  <a:lnTo>
                    <a:pt x="25" y="29"/>
                  </a:lnTo>
                  <a:lnTo>
                    <a:pt x="33" y="29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54" y="25"/>
                  </a:lnTo>
                  <a:lnTo>
                    <a:pt x="58" y="25"/>
                  </a:lnTo>
                  <a:lnTo>
                    <a:pt x="67" y="25"/>
                  </a:lnTo>
                  <a:lnTo>
                    <a:pt x="75" y="21"/>
                  </a:lnTo>
                  <a:lnTo>
                    <a:pt x="88" y="21"/>
                  </a:lnTo>
                  <a:lnTo>
                    <a:pt x="96" y="21"/>
                  </a:lnTo>
                  <a:lnTo>
                    <a:pt x="142" y="13"/>
                  </a:lnTo>
                  <a:lnTo>
                    <a:pt x="188" y="4"/>
                  </a:lnTo>
                  <a:lnTo>
                    <a:pt x="196" y="4"/>
                  </a:lnTo>
                  <a:lnTo>
                    <a:pt x="209" y="4"/>
                  </a:lnTo>
                  <a:lnTo>
                    <a:pt x="217" y="0"/>
                  </a:lnTo>
                  <a:lnTo>
                    <a:pt x="221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55" y="4"/>
                  </a:lnTo>
                  <a:lnTo>
                    <a:pt x="263" y="13"/>
                  </a:lnTo>
                  <a:lnTo>
                    <a:pt x="272" y="17"/>
                  </a:lnTo>
                  <a:lnTo>
                    <a:pt x="272" y="21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67" y="29"/>
                  </a:lnTo>
                  <a:lnTo>
                    <a:pt x="263" y="29"/>
                  </a:lnTo>
                  <a:lnTo>
                    <a:pt x="255" y="29"/>
                  </a:lnTo>
                  <a:lnTo>
                    <a:pt x="242" y="29"/>
                  </a:lnTo>
                  <a:lnTo>
                    <a:pt x="226" y="29"/>
                  </a:lnTo>
                  <a:lnTo>
                    <a:pt x="209" y="29"/>
                  </a:lnTo>
                  <a:lnTo>
                    <a:pt x="196" y="29"/>
                  </a:lnTo>
                  <a:lnTo>
                    <a:pt x="184" y="29"/>
                  </a:lnTo>
                  <a:lnTo>
                    <a:pt x="175" y="29"/>
                  </a:lnTo>
                  <a:lnTo>
                    <a:pt x="175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2">
              <a:extLst>
                <a:ext uri="{FF2B5EF4-FFF2-40B4-BE49-F238E27FC236}">
                  <a16:creationId xmlns:a16="http://schemas.microsoft.com/office/drawing/2014/main" id="{E8DA9A4D-37EB-4508-A674-7053DC060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207" y="17826096"/>
              <a:ext cx="2346506" cy="346092"/>
            </a:xfrm>
            <a:custGeom>
              <a:avLst/>
              <a:gdLst>
                <a:gd name="T0" fmla="*/ 239 w 339"/>
                <a:gd name="T1" fmla="*/ 4 h 50"/>
                <a:gd name="T2" fmla="*/ 256 w 339"/>
                <a:gd name="T3" fmla="*/ 0 h 50"/>
                <a:gd name="T4" fmla="*/ 272 w 339"/>
                <a:gd name="T5" fmla="*/ 0 h 50"/>
                <a:gd name="T6" fmla="*/ 285 w 339"/>
                <a:gd name="T7" fmla="*/ 0 h 50"/>
                <a:gd name="T8" fmla="*/ 293 w 339"/>
                <a:gd name="T9" fmla="*/ 0 h 50"/>
                <a:gd name="T10" fmla="*/ 302 w 339"/>
                <a:gd name="T11" fmla="*/ 0 h 50"/>
                <a:gd name="T12" fmla="*/ 306 w 339"/>
                <a:gd name="T13" fmla="*/ 0 h 50"/>
                <a:gd name="T14" fmla="*/ 314 w 339"/>
                <a:gd name="T15" fmla="*/ 0 h 50"/>
                <a:gd name="T16" fmla="*/ 322 w 339"/>
                <a:gd name="T17" fmla="*/ 4 h 50"/>
                <a:gd name="T18" fmla="*/ 331 w 339"/>
                <a:gd name="T19" fmla="*/ 8 h 50"/>
                <a:gd name="T20" fmla="*/ 335 w 339"/>
                <a:gd name="T21" fmla="*/ 13 h 50"/>
                <a:gd name="T22" fmla="*/ 339 w 339"/>
                <a:gd name="T23" fmla="*/ 17 h 50"/>
                <a:gd name="T24" fmla="*/ 339 w 339"/>
                <a:gd name="T25" fmla="*/ 21 h 50"/>
                <a:gd name="T26" fmla="*/ 339 w 339"/>
                <a:gd name="T27" fmla="*/ 25 h 50"/>
                <a:gd name="T28" fmla="*/ 335 w 339"/>
                <a:gd name="T29" fmla="*/ 25 h 50"/>
                <a:gd name="T30" fmla="*/ 331 w 339"/>
                <a:gd name="T31" fmla="*/ 29 h 50"/>
                <a:gd name="T32" fmla="*/ 327 w 339"/>
                <a:gd name="T33" fmla="*/ 29 h 50"/>
                <a:gd name="T34" fmla="*/ 318 w 339"/>
                <a:gd name="T35" fmla="*/ 29 h 50"/>
                <a:gd name="T36" fmla="*/ 306 w 339"/>
                <a:gd name="T37" fmla="*/ 29 h 50"/>
                <a:gd name="T38" fmla="*/ 293 w 339"/>
                <a:gd name="T39" fmla="*/ 29 h 50"/>
                <a:gd name="T40" fmla="*/ 276 w 339"/>
                <a:gd name="T41" fmla="*/ 25 h 50"/>
                <a:gd name="T42" fmla="*/ 260 w 339"/>
                <a:gd name="T43" fmla="*/ 25 h 50"/>
                <a:gd name="T44" fmla="*/ 243 w 339"/>
                <a:gd name="T45" fmla="*/ 25 h 50"/>
                <a:gd name="T46" fmla="*/ 226 w 339"/>
                <a:gd name="T47" fmla="*/ 25 h 50"/>
                <a:gd name="T48" fmla="*/ 214 w 339"/>
                <a:gd name="T49" fmla="*/ 25 h 50"/>
                <a:gd name="T50" fmla="*/ 197 w 339"/>
                <a:gd name="T51" fmla="*/ 29 h 50"/>
                <a:gd name="T52" fmla="*/ 180 w 339"/>
                <a:gd name="T53" fmla="*/ 29 h 50"/>
                <a:gd name="T54" fmla="*/ 164 w 339"/>
                <a:gd name="T55" fmla="*/ 29 h 50"/>
                <a:gd name="T56" fmla="*/ 143 w 339"/>
                <a:gd name="T57" fmla="*/ 33 h 50"/>
                <a:gd name="T58" fmla="*/ 122 w 339"/>
                <a:gd name="T59" fmla="*/ 33 h 50"/>
                <a:gd name="T60" fmla="*/ 101 w 339"/>
                <a:gd name="T61" fmla="*/ 38 h 50"/>
                <a:gd name="T62" fmla="*/ 88 w 339"/>
                <a:gd name="T63" fmla="*/ 42 h 50"/>
                <a:gd name="T64" fmla="*/ 72 w 339"/>
                <a:gd name="T65" fmla="*/ 42 h 50"/>
                <a:gd name="T66" fmla="*/ 63 w 339"/>
                <a:gd name="T67" fmla="*/ 46 h 50"/>
                <a:gd name="T68" fmla="*/ 51 w 339"/>
                <a:gd name="T69" fmla="*/ 50 h 50"/>
                <a:gd name="T70" fmla="*/ 46 w 339"/>
                <a:gd name="T71" fmla="*/ 50 h 50"/>
                <a:gd name="T72" fmla="*/ 38 w 339"/>
                <a:gd name="T73" fmla="*/ 50 h 50"/>
                <a:gd name="T74" fmla="*/ 30 w 339"/>
                <a:gd name="T75" fmla="*/ 50 h 50"/>
                <a:gd name="T76" fmla="*/ 21 w 339"/>
                <a:gd name="T77" fmla="*/ 50 h 50"/>
                <a:gd name="T78" fmla="*/ 17 w 339"/>
                <a:gd name="T79" fmla="*/ 46 h 50"/>
                <a:gd name="T80" fmla="*/ 9 w 339"/>
                <a:gd name="T81" fmla="*/ 42 h 50"/>
                <a:gd name="T82" fmla="*/ 5 w 339"/>
                <a:gd name="T83" fmla="*/ 33 h 50"/>
                <a:gd name="T84" fmla="*/ 0 w 339"/>
                <a:gd name="T85" fmla="*/ 25 h 50"/>
                <a:gd name="T86" fmla="*/ 13 w 339"/>
                <a:gd name="T87" fmla="*/ 25 h 50"/>
                <a:gd name="T88" fmla="*/ 30 w 339"/>
                <a:gd name="T89" fmla="*/ 25 h 50"/>
                <a:gd name="T90" fmla="*/ 51 w 339"/>
                <a:gd name="T91" fmla="*/ 21 h 50"/>
                <a:gd name="T92" fmla="*/ 67 w 339"/>
                <a:gd name="T93" fmla="*/ 21 h 50"/>
                <a:gd name="T94" fmla="*/ 109 w 339"/>
                <a:gd name="T95" fmla="*/ 17 h 50"/>
                <a:gd name="T96" fmla="*/ 151 w 339"/>
                <a:gd name="T97" fmla="*/ 13 h 50"/>
                <a:gd name="T98" fmla="*/ 193 w 339"/>
                <a:gd name="T99" fmla="*/ 8 h 50"/>
                <a:gd name="T100" fmla="*/ 239 w 339"/>
                <a:gd name="T101" fmla="*/ 4 h 50"/>
                <a:gd name="T102" fmla="*/ 239 w 339"/>
                <a:gd name="T103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9" h="50">
                  <a:moveTo>
                    <a:pt x="239" y="4"/>
                  </a:moveTo>
                  <a:lnTo>
                    <a:pt x="256" y="0"/>
                  </a:lnTo>
                  <a:lnTo>
                    <a:pt x="272" y="0"/>
                  </a:lnTo>
                  <a:lnTo>
                    <a:pt x="285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06" y="0"/>
                  </a:lnTo>
                  <a:lnTo>
                    <a:pt x="314" y="0"/>
                  </a:lnTo>
                  <a:lnTo>
                    <a:pt x="322" y="4"/>
                  </a:lnTo>
                  <a:lnTo>
                    <a:pt x="331" y="8"/>
                  </a:lnTo>
                  <a:lnTo>
                    <a:pt x="335" y="13"/>
                  </a:lnTo>
                  <a:lnTo>
                    <a:pt x="339" y="17"/>
                  </a:lnTo>
                  <a:lnTo>
                    <a:pt x="339" y="21"/>
                  </a:lnTo>
                  <a:lnTo>
                    <a:pt x="339" y="25"/>
                  </a:lnTo>
                  <a:lnTo>
                    <a:pt x="335" y="25"/>
                  </a:lnTo>
                  <a:lnTo>
                    <a:pt x="331" y="29"/>
                  </a:lnTo>
                  <a:lnTo>
                    <a:pt x="327" y="29"/>
                  </a:lnTo>
                  <a:lnTo>
                    <a:pt x="318" y="29"/>
                  </a:lnTo>
                  <a:lnTo>
                    <a:pt x="306" y="29"/>
                  </a:lnTo>
                  <a:lnTo>
                    <a:pt x="293" y="29"/>
                  </a:lnTo>
                  <a:lnTo>
                    <a:pt x="276" y="25"/>
                  </a:lnTo>
                  <a:lnTo>
                    <a:pt x="260" y="25"/>
                  </a:lnTo>
                  <a:lnTo>
                    <a:pt x="243" y="25"/>
                  </a:lnTo>
                  <a:lnTo>
                    <a:pt x="226" y="25"/>
                  </a:lnTo>
                  <a:lnTo>
                    <a:pt x="214" y="25"/>
                  </a:lnTo>
                  <a:lnTo>
                    <a:pt x="197" y="29"/>
                  </a:lnTo>
                  <a:lnTo>
                    <a:pt x="180" y="29"/>
                  </a:lnTo>
                  <a:lnTo>
                    <a:pt x="164" y="29"/>
                  </a:lnTo>
                  <a:lnTo>
                    <a:pt x="143" y="33"/>
                  </a:lnTo>
                  <a:lnTo>
                    <a:pt x="122" y="33"/>
                  </a:lnTo>
                  <a:lnTo>
                    <a:pt x="101" y="38"/>
                  </a:lnTo>
                  <a:lnTo>
                    <a:pt x="88" y="42"/>
                  </a:lnTo>
                  <a:lnTo>
                    <a:pt x="72" y="42"/>
                  </a:lnTo>
                  <a:lnTo>
                    <a:pt x="63" y="46"/>
                  </a:lnTo>
                  <a:lnTo>
                    <a:pt x="51" y="50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21" y="50"/>
                  </a:lnTo>
                  <a:lnTo>
                    <a:pt x="17" y="46"/>
                  </a:lnTo>
                  <a:lnTo>
                    <a:pt x="9" y="42"/>
                  </a:lnTo>
                  <a:lnTo>
                    <a:pt x="5" y="33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30" y="25"/>
                  </a:lnTo>
                  <a:lnTo>
                    <a:pt x="51" y="21"/>
                  </a:lnTo>
                  <a:lnTo>
                    <a:pt x="67" y="21"/>
                  </a:lnTo>
                  <a:lnTo>
                    <a:pt x="109" y="17"/>
                  </a:lnTo>
                  <a:lnTo>
                    <a:pt x="151" y="13"/>
                  </a:lnTo>
                  <a:lnTo>
                    <a:pt x="193" y="8"/>
                  </a:lnTo>
                  <a:lnTo>
                    <a:pt x="239" y="4"/>
                  </a:lnTo>
                  <a:lnTo>
                    <a:pt x="23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3">
              <a:extLst>
                <a:ext uri="{FF2B5EF4-FFF2-40B4-BE49-F238E27FC236}">
                  <a16:creationId xmlns:a16="http://schemas.microsoft.com/office/drawing/2014/main" id="{9B35D2D6-EBFE-4095-8DB3-8411E719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20" y="16697834"/>
              <a:ext cx="664497" cy="228423"/>
            </a:xfrm>
            <a:custGeom>
              <a:avLst/>
              <a:gdLst>
                <a:gd name="T0" fmla="*/ 0 w 96"/>
                <a:gd name="T1" fmla="*/ 33 h 33"/>
                <a:gd name="T2" fmla="*/ 0 w 96"/>
                <a:gd name="T3" fmla="*/ 17 h 33"/>
                <a:gd name="T4" fmla="*/ 12 w 96"/>
                <a:gd name="T5" fmla="*/ 13 h 33"/>
                <a:gd name="T6" fmla="*/ 25 w 96"/>
                <a:gd name="T7" fmla="*/ 8 h 33"/>
                <a:gd name="T8" fmla="*/ 37 w 96"/>
                <a:gd name="T9" fmla="*/ 4 h 33"/>
                <a:gd name="T10" fmla="*/ 46 w 96"/>
                <a:gd name="T11" fmla="*/ 4 h 33"/>
                <a:gd name="T12" fmla="*/ 54 w 96"/>
                <a:gd name="T13" fmla="*/ 0 h 33"/>
                <a:gd name="T14" fmla="*/ 63 w 96"/>
                <a:gd name="T15" fmla="*/ 0 h 33"/>
                <a:gd name="T16" fmla="*/ 67 w 96"/>
                <a:gd name="T17" fmla="*/ 0 h 33"/>
                <a:gd name="T18" fmla="*/ 71 w 96"/>
                <a:gd name="T19" fmla="*/ 0 h 33"/>
                <a:gd name="T20" fmla="*/ 83 w 96"/>
                <a:gd name="T21" fmla="*/ 0 h 33"/>
                <a:gd name="T22" fmla="*/ 88 w 96"/>
                <a:gd name="T23" fmla="*/ 0 h 33"/>
                <a:gd name="T24" fmla="*/ 92 w 96"/>
                <a:gd name="T25" fmla="*/ 4 h 33"/>
                <a:gd name="T26" fmla="*/ 96 w 96"/>
                <a:gd name="T27" fmla="*/ 8 h 33"/>
                <a:gd name="T28" fmla="*/ 96 w 96"/>
                <a:gd name="T29" fmla="*/ 8 h 33"/>
                <a:gd name="T30" fmla="*/ 96 w 96"/>
                <a:gd name="T31" fmla="*/ 13 h 33"/>
                <a:gd name="T32" fmla="*/ 96 w 96"/>
                <a:gd name="T33" fmla="*/ 17 h 33"/>
                <a:gd name="T34" fmla="*/ 96 w 96"/>
                <a:gd name="T35" fmla="*/ 21 h 33"/>
                <a:gd name="T36" fmla="*/ 92 w 96"/>
                <a:gd name="T37" fmla="*/ 21 h 33"/>
                <a:gd name="T38" fmla="*/ 88 w 96"/>
                <a:gd name="T39" fmla="*/ 21 h 33"/>
                <a:gd name="T40" fmla="*/ 83 w 96"/>
                <a:gd name="T41" fmla="*/ 25 h 33"/>
                <a:gd name="T42" fmla="*/ 79 w 96"/>
                <a:gd name="T43" fmla="*/ 25 h 33"/>
                <a:gd name="T44" fmla="*/ 71 w 96"/>
                <a:gd name="T45" fmla="*/ 25 h 33"/>
                <a:gd name="T46" fmla="*/ 63 w 96"/>
                <a:gd name="T47" fmla="*/ 25 h 33"/>
                <a:gd name="T48" fmla="*/ 50 w 96"/>
                <a:gd name="T49" fmla="*/ 25 h 33"/>
                <a:gd name="T50" fmla="*/ 33 w 96"/>
                <a:gd name="T51" fmla="*/ 29 h 33"/>
                <a:gd name="T52" fmla="*/ 21 w 96"/>
                <a:gd name="T53" fmla="*/ 29 h 33"/>
                <a:gd name="T54" fmla="*/ 0 w 96"/>
                <a:gd name="T55" fmla="*/ 33 h 33"/>
                <a:gd name="T56" fmla="*/ 0 w 96"/>
                <a:gd name="T5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" h="33">
                  <a:moveTo>
                    <a:pt x="0" y="33"/>
                  </a:moveTo>
                  <a:lnTo>
                    <a:pt x="0" y="17"/>
                  </a:lnTo>
                  <a:lnTo>
                    <a:pt x="12" y="13"/>
                  </a:lnTo>
                  <a:lnTo>
                    <a:pt x="25" y="8"/>
                  </a:lnTo>
                  <a:lnTo>
                    <a:pt x="37" y="4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13"/>
                  </a:lnTo>
                  <a:lnTo>
                    <a:pt x="96" y="17"/>
                  </a:lnTo>
                  <a:lnTo>
                    <a:pt x="96" y="21"/>
                  </a:lnTo>
                  <a:lnTo>
                    <a:pt x="92" y="21"/>
                  </a:lnTo>
                  <a:lnTo>
                    <a:pt x="88" y="21"/>
                  </a:lnTo>
                  <a:lnTo>
                    <a:pt x="83" y="25"/>
                  </a:lnTo>
                  <a:lnTo>
                    <a:pt x="79" y="25"/>
                  </a:lnTo>
                  <a:lnTo>
                    <a:pt x="71" y="25"/>
                  </a:lnTo>
                  <a:lnTo>
                    <a:pt x="63" y="25"/>
                  </a:lnTo>
                  <a:lnTo>
                    <a:pt x="50" y="25"/>
                  </a:lnTo>
                  <a:lnTo>
                    <a:pt x="33" y="29"/>
                  </a:lnTo>
                  <a:lnTo>
                    <a:pt x="21" y="29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4">
              <a:extLst>
                <a:ext uri="{FF2B5EF4-FFF2-40B4-BE49-F238E27FC236}">
                  <a16:creationId xmlns:a16="http://schemas.microsoft.com/office/drawing/2014/main" id="{B0B6C2DC-5747-4D1A-B486-EE68E9ADF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016" y="15887981"/>
              <a:ext cx="318405" cy="636809"/>
            </a:xfrm>
            <a:custGeom>
              <a:avLst/>
              <a:gdLst>
                <a:gd name="T0" fmla="*/ 9 w 46"/>
                <a:gd name="T1" fmla="*/ 17 h 92"/>
                <a:gd name="T2" fmla="*/ 5 w 46"/>
                <a:gd name="T3" fmla="*/ 17 h 92"/>
                <a:gd name="T4" fmla="*/ 5 w 46"/>
                <a:gd name="T5" fmla="*/ 13 h 92"/>
                <a:gd name="T6" fmla="*/ 0 w 46"/>
                <a:gd name="T7" fmla="*/ 8 h 92"/>
                <a:gd name="T8" fmla="*/ 5 w 46"/>
                <a:gd name="T9" fmla="*/ 4 h 92"/>
                <a:gd name="T10" fmla="*/ 5 w 46"/>
                <a:gd name="T11" fmla="*/ 0 h 92"/>
                <a:gd name="T12" fmla="*/ 5 w 46"/>
                <a:gd name="T13" fmla="*/ 0 h 92"/>
                <a:gd name="T14" fmla="*/ 9 w 46"/>
                <a:gd name="T15" fmla="*/ 0 h 92"/>
                <a:gd name="T16" fmla="*/ 17 w 46"/>
                <a:gd name="T17" fmla="*/ 0 h 92"/>
                <a:gd name="T18" fmla="*/ 26 w 46"/>
                <a:gd name="T19" fmla="*/ 4 h 92"/>
                <a:gd name="T20" fmla="*/ 38 w 46"/>
                <a:gd name="T21" fmla="*/ 8 h 92"/>
                <a:gd name="T22" fmla="*/ 42 w 46"/>
                <a:gd name="T23" fmla="*/ 13 h 92"/>
                <a:gd name="T24" fmla="*/ 46 w 46"/>
                <a:gd name="T25" fmla="*/ 17 h 92"/>
                <a:gd name="T26" fmla="*/ 46 w 46"/>
                <a:gd name="T27" fmla="*/ 21 h 92"/>
                <a:gd name="T28" fmla="*/ 46 w 46"/>
                <a:gd name="T29" fmla="*/ 29 h 92"/>
                <a:gd name="T30" fmla="*/ 46 w 46"/>
                <a:gd name="T31" fmla="*/ 33 h 92"/>
                <a:gd name="T32" fmla="*/ 46 w 46"/>
                <a:gd name="T33" fmla="*/ 46 h 92"/>
                <a:gd name="T34" fmla="*/ 46 w 46"/>
                <a:gd name="T35" fmla="*/ 54 h 92"/>
                <a:gd name="T36" fmla="*/ 46 w 46"/>
                <a:gd name="T37" fmla="*/ 63 h 92"/>
                <a:gd name="T38" fmla="*/ 46 w 46"/>
                <a:gd name="T39" fmla="*/ 71 h 92"/>
                <a:gd name="T40" fmla="*/ 46 w 46"/>
                <a:gd name="T41" fmla="*/ 79 h 92"/>
                <a:gd name="T42" fmla="*/ 42 w 46"/>
                <a:gd name="T43" fmla="*/ 84 h 92"/>
                <a:gd name="T44" fmla="*/ 42 w 46"/>
                <a:gd name="T45" fmla="*/ 88 h 92"/>
                <a:gd name="T46" fmla="*/ 38 w 46"/>
                <a:gd name="T47" fmla="*/ 92 h 92"/>
                <a:gd name="T48" fmla="*/ 38 w 46"/>
                <a:gd name="T49" fmla="*/ 92 h 92"/>
                <a:gd name="T50" fmla="*/ 34 w 46"/>
                <a:gd name="T51" fmla="*/ 92 h 92"/>
                <a:gd name="T52" fmla="*/ 34 w 46"/>
                <a:gd name="T53" fmla="*/ 88 h 92"/>
                <a:gd name="T54" fmla="*/ 30 w 46"/>
                <a:gd name="T55" fmla="*/ 88 h 92"/>
                <a:gd name="T56" fmla="*/ 26 w 46"/>
                <a:gd name="T57" fmla="*/ 84 h 92"/>
                <a:gd name="T58" fmla="*/ 26 w 46"/>
                <a:gd name="T59" fmla="*/ 75 h 92"/>
                <a:gd name="T60" fmla="*/ 26 w 46"/>
                <a:gd name="T61" fmla="*/ 71 h 92"/>
                <a:gd name="T62" fmla="*/ 21 w 46"/>
                <a:gd name="T63" fmla="*/ 63 h 92"/>
                <a:gd name="T64" fmla="*/ 21 w 46"/>
                <a:gd name="T65" fmla="*/ 54 h 92"/>
                <a:gd name="T66" fmla="*/ 17 w 46"/>
                <a:gd name="T67" fmla="*/ 46 h 92"/>
                <a:gd name="T68" fmla="*/ 17 w 46"/>
                <a:gd name="T69" fmla="*/ 38 h 92"/>
                <a:gd name="T70" fmla="*/ 17 w 46"/>
                <a:gd name="T71" fmla="*/ 33 h 92"/>
                <a:gd name="T72" fmla="*/ 13 w 46"/>
                <a:gd name="T73" fmla="*/ 29 h 92"/>
                <a:gd name="T74" fmla="*/ 13 w 46"/>
                <a:gd name="T75" fmla="*/ 25 h 92"/>
                <a:gd name="T76" fmla="*/ 9 w 46"/>
                <a:gd name="T77" fmla="*/ 21 h 92"/>
                <a:gd name="T78" fmla="*/ 9 w 46"/>
                <a:gd name="T79" fmla="*/ 17 h 92"/>
                <a:gd name="T80" fmla="*/ 9 w 46"/>
                <a:gd name="T81" fmla="*/ 1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" h="92">
                  <a:moveTo>
                    <a:pt x="9" y="17"/>
                  </a:moveTo>
                  <a:lnTo>
                    <a:pt x="5" y="17"/>
                  </a:lnTo>
                  <a:lnTo>
                    <a:pt x="5" y="13"/>
                  </a:lnTo>
                  <a:lnTo>
                    <a:pt x="0" y="8"/>
                  </a:lnTo>
                  <a:lnTo>
                    <a:pt x="5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8" y="8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6" y="63"/>
                  </a:lnTo>
                  <a:lnTo>
                    <a:pt x="46" y="71"/>
                  </a:lnTo>
                  <a:lnTo>
                    <a:pt x="46" y="79"/>
                  </a:lnTo>
                  <a:lnTo>
                    <a:pt x="42" y="84"/>
                  </a:lnTo>
                  <a:lnTo>
                    <a:pt x="42" y="88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4" y="92"/>
                  </a:lnTo>
                  <a:lnTo>
                    <a:pt x="34" y="88"/>
                  </a:lnTo>
                  <a:lnTo>
                    <a:pt x="30" y="88"/>
                  </a:lnTo>
                  <a:lnTo>
                    <a:pt x="26" y="84"/>
                  </a:lnTo>
                  <a:lnTo>
                    <a:pt x="26" y="75"/>
                  </a:lnTo>
                  <a:lnTo>
                    <a:pt x="26" y="71"/>
                  </a:lnTo>
                  <a:lnTo>
                    <a:pt x="21" y="63"/>
                  </a:lnTo>
                  <a:lnTo>
                    <a:pt x="21" y="54"/>
                  </a:lnTo>
                  <a:lnTo>
                    <a:pt x="17" y="46"/>
                  </a:lnTo>
                  <a:lnTo>
                    <a:pt x="17" y="38"/>
                  </a:lnTo>
                  <a:lnTo>
                    <a:pt x="17" y="33"/>
                  </a:lnTo>
                  <a:lnTo>
                    <a:pt x="13" y="29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9" y="17"/>
                  </a:lnTo>
                  <a:lnTo>
                    <a:pt x="9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362801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0A41E9F-072C-4DD9-A5EF-8BF971DC548E}"/>
              </a:ext>
            </a:extLst>
          </p:cNvPr>
          <p:cNvGrpSpPr/>
          <p:nvPr/>
        </p:nvGrpSpPr>
        <p:grpSpPr>
          <a:xfrm>
            <a:off x="4936591" y="2273053"/>
            <a:ext cx="2318818" cy="2311894"/>
            <a:chOff x="4517207" y="18580574"/>
            <a:chExt cx="2318818" cy="2311894"/>
          </a:xfrm>
        </p:grpSpPr>
        <p:sp>
          <p:nvSpPr>
            <p:cNvPr id="3" name="Freeform 115">
              <a:extLst>
                <a:ext uri="{FF2B5EF4-FFF2-40B4-BE49-F238E27FC236}">
                  <a16:creationId xmlns:a16="http://schemas.microsoft.com/office/drawing/2014/main" id="{2F1E6422-A7A0-4D88-843C-CE7A77A1F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359" y="18580574"/>
              <a:ext cx="290717" cy="1093651"/>
            </a:xfrm>
            <a:custGeom>
              <a:avLst/>
              <a:gdLst>
                <a:gd name="T0" fmla="*/ 38 w 42"/>
                <a:gd name="T1" fmla="*/ 58 h 158"/>
                <a:gd name="T2" fmla="*/ 38 w 42"/>
                <a:gd name="T3" fmla="*/ 66 h 158"/>
                <a:gd name="T4" fmla="*/ 38 w 42"/>
                <a:gd name="T5" fmla="*/ 75 h 158"/>
                <a:gd name="T6" fmla="*/ 38 w 42"/>
                <a:gd name="T7" fmla="*/ 83 h 158"/>
                <a:gd name="T8" fmla="*/ 38 w 42"/>
                <a:gd name="T9" fmla="*/ 96 h 158"/>
                <a:gd name="T10" fmla="*/ 38 w 42"/>
                <a:gd name="T11" fmla="*/ 108 h 158"/>
                <a:gd name="T12" fmla="*/ 38 w 42"/>
                <a:gd name="T13" fmla="*/ 125 h 158"/>
                <a:gd name="T14" fmla="*/ 38 w 42"/>
                <a:gd name="T15" fmla="*/ 142 h 158"/>
                <a:gd name="T16" fmla="*/ 38 w 42"/>
                <a:gd name="T17" fmla="*/ 158 h 158"/>
                <a:gd name="T18" fmla="*/ 12 w 42"/>
                <a:gd name="T19" fmla="*/ 158 h 158"/>
                <a:gd name="T20" fmla="*/ 12 w 42"/>
                <a:gd name="T21" fmla="*/ 133 h 158"/>
                <a:gd name="T22" fmla="*/ 12 w 42"/>
                <a:gd name="T23" fmla="*/ 108 h 158"/>
                <a:gd name="T24" fmla="*/ 12 w 42"/>
                <a:gd name="T25" fmla="*/ 83 h 158"/>
                <a:gd name="T26" fmla="*/ 8 w 42"/>
                <a:gd name="T27" fmla="*/ 62 h 158"/>
                <a:gd name="T28" fmla="*/ 8 w 42"/>
                <a:gd name="T29" fmla="*/ 46 h 158"/>
                <a:gd name="T30" fmla="*/ 8 w 42"/>
                <a:gd name="T31" fmla="*/ 33 h 158"/>
                <a:gd name="T32" fmla="*/ 8 w 42"/>
                <a:gd name="T33" fmla="*/ 25 h 158"/>
                <a:gd name="T34" fmla="*/ 4 w 42"/>
                <a:gd name="T35" fmla="*/ 16 h 158"/>
                <a:gd name="T36" fmla="*/ 0 w 42"/>
                <a:gd name="T37" fmla="*/ 12 h 158"/>
                <a:gd name="T38" fmla="*/ 0 w 42"/>
                <a:gd name="T39" fmla="*/ 8 h 158"/>
                <a:gd name="T40" fmla="*/ 0 w 42"/>
                <a:gd name="T41" fmla="*/ 4 h 158"/>
                <a:gd name="T42" fmla="*/ 4 w 42"/>
                <a:gd name="T43" fmla="*/ 0 h 158"/>
                <a:gd name="T44" fmla="*/ 8 w 42"/>
                <a:gd name="T45" fmla="*/ 0 h 158"/>
                <a:gd name="T46" fmla="*/ 12 w 42"/>
                <a:gd name="T47" fmla="*/ 0 h 158"/>
                <a:gd name="T48" fmla="*/ 21 w 42"/>
                <a:gd name="T49" fmla="*/ 4 h 158"/>
                <a:gd name="T50" fmla="*/ 29 w 42"/>
                <a:gd name="T51" fmla="*/ 4 h 158"/>
                <a:gd name="T52" fmla="*/ 38 w 42"/>
                <a:gd name="T53" fmla="*/ 8 h 158"/>
                <a:gd name="T54" fmla="*/ 42 w 42"/>
                <a:gd name="T55" fmla="*/ 12 h 158"/>
                <a:gd name="T56" fmla="*/ 42 w 42"/>
                <a:gd name="T57" fmla="*/ 12 h 158"/>
                <a:gd name="T58" fmla="*/ 42 w 42"/>
                <a:gd name="T59" fmla="*/ 16 h 158"/>
                <a:gd name="T60" fmla="*/ 42 w 42"/>
                <a:gd name="T61" fmla="*/ 25 h 158"/>
                <a:gd name="T62" fmla="*/ 42 w 42"/>
                <a:gd name="T63" fmla="*/ 29 h 158"/>
                <a:gd name="T64" fmla="*/ 42 w 42"/>
                <a:gd name="T65" fmla="*/ 37 h 158"/>
                <a:gd name="T66" fmla="*/ 42 w 42"/>
                <a:gd name="T67" fmla="*/ 46 h 158"/>
                <a:gd name="T68" fmla="*/ 38 w 42"/>
                <a:gd name="T69" fmla="*/ 58 h 158"/>
                <a:gd name="T70" fmla="*/ 38 w 42"/>
                <a:gd name="T71" fmla="*/ 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" h="158">
                  <a:moveTo>
                    <a:pt x="38" y="58"/>
                  </a:moveTo>
                  <a:lnTo>
                    <a:pt x="38" y="66"/>
                  </a:lnTo>
                  <a:lnTo>
                    <a:pt x="38" y="75"/>
                  </a:lnTo>
                  <a:lnTo>
                    <a:pt x="38" y="83"/>
                  </a:lnTo>
                  <a:lnTo>
                    <a:pt x="38" y="96"/>
                  </a:lnTo>
                  <a:lnTo>
                    <a:pt x="38" y="108"/>
                  </a:lnTo>
                  <a:lnTo>
                    <a:pt x="38" y="125"/>
                  </a:lnTo>
                  <a:lnTo>
                    <a:pt x="38" y="142"/>
                  </a:lnTo>
                  <a:lnTo>
                    <a:pt x="38" y="158"/>
                  </a:lnTo>
                  <a:lnTo>
                    <a:pt x="12" y="158"/>
                  </a:lnTo>
                  <a:lnTo>
                    <a:pt x="12" y="133"/>
                  </a:lnTo>
                  <a:lnTo>
                    <a:pt x="12" y="108"/>
                  </a:lnTo>
                  <a:lnTo>
                    <a:pt x="12" y="83"/>
                  </a:lnTo>
                  <a:lnTo>
                    <a:pt x="8" y="62"/>
                  </a:lnTo>
                  <a:lnTo>
                    <a:pt x="8" y="46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38" y="58"/>
                  </a:lnTo>
                  <a:lnTo>
                    <a:pt x="38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6">
              <a:extLst>
                <a:ext uri="{FF2B5EF4-FFF2-40B4-BE49-F238E27FC236}">
                  <a16:creationId xmlns:a16="http://schemas.microsoft.com/office/drawing/2014/main" id="{C3150AF3-1BE8-4902-BF6F-AC1C53EDC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876" y="18864372"/>
              <a:ext cx="1765071" cy="1792759"/>
            </a:xfrm>
            <a:custGeom>
              <a:avLst/>
              <a:gdLst>
                <a:gd name="T0" fmla="*/ 96 w 255"/>
                <a:gd name="T1" fmla="*/ 209 h 259"/>
                <a:gd name="T2" fmla="*/ 80 w 255"/>
                <a:gd name="T3" fmla="*/ 222 h 259"/>
                <a:gd name="T4" fmla="*/ 67 w 255"/>
                <a:gd name="T5" fmla="*/ 230 h 259"/>
                <a:gd name="T6" fmla="*/ 34 w 255"/>
                <a:gd name="T7" fmla="*/ 251 h 259"/>
                <a:gd name="T8" fmla="*/ 17 w 255"/>
                <a:gd name="T9" fmla="*/ 255 h 259"/>
                <a:gd name="T10" fmla="*/ 9 w 255"/>
                <a:gd name="T11" fmla="*/ 259 h 259"/>
                <a:gd name="T12" fmla="*/ 0 w 255"/>
                <a:gd name="T13" fmla="*/ 259 h 259"/>
                <a:gd name="T14" fmla="*/ 0 w 255"/>
                <a:gd name="T15" fmla="*/ 259 h 259"/>
                <a:gd name="T16" fmla="*/ 0 w 255"/>
                <a:gd name="T17" fmla="*/ 255 h 259"/>
                <a:gd name="T18" fmla="*/ 0 w 255"/>
                <a:gd name="T19" fmla="*/ 251 h 259"/>
                <a:gd name="T20" fmla="*/ 4 w 255"/>
                <a:gd name="T21" fmla="*/ 251 h 259"/>
                <a:gd name="T22" fmla="*/ 9 w 255"/>
                <a:gd name="T23" fmla="*/ 247 h 259"/>
                <a:gd name="T24" fmla="*/ 13 w 255"/>
                <a:gd name="T25" fmla="*/ 239 h 259"/>
                <a:gd name="T26" fmla="*/ 21 w 255"/>
                <a:gd name="T27" fmla="*/ 234 h 259"/>
                <a:gd name="T28" fmla="*/ 34 w 255"/>
                <a:gd name="T29" fmla="*/ 226 h 259"/>
                <a:gd name="T30" fmla="*/ 42 w 255"/>
                <a:gd name="T31" fmla="*/ 222 h 259"/>
                <a:gd name="T32" fmla="*/ 67 w 255"/>
                <a:gd name="T33" fmla="*/ 205 h 259"/>
                <a:gd name="T34" fmla="*/ 88 w 255"/>
                <a:gd name="T35" fmla="*/ 188 h 259"/>
                <a:gd name="T36" fmla="*/ 109 w 255"/>
                <a:gd name="T37" fmla="*/ 168 h 259"/>
                <a:gd name="T38" fmla="*/ 130 w 255"/>
                <a:gd name="T39" fmla="*/ 151 h 259"/>
                <a:gd name="T40" fmla="*/ 147 w 255"/>
                <a:gd name="T41" fmla="*/ 130 h 259"/>
                <a:gd name="T42" fmla="*/ 163 w 255"/>
                <a:gd name="T43" fmla="*/ 113 h 259"/>
                <a:gd name="T44" fmla="*/ 176 w 255"/>
                <a:gd name="T45" fmla="*/ 92 h 259"/>
                <a:gd name="T46" fmla="*/ 184 w 255"/>
                <a:gd name="T47" fmla="*/ 80 h 259"/>
                <a:gd name="T48" fmla="*/ 193 w 255"/>
                <a:gd name="T49" fmla="*/ 63 h 259"/>
                <a:gd name="T50" fmla="*/ 201 w 255"/>
                <a:gd name="T51" fmla="*/ 51 h 259"/>
                <a:gd name="T52" fmla="*/ 205 w 255"/>
                <a:gd name="T53" fmla="*/ 42 h 259"/>
                <a:gd name="T54" fmla="*/ 209 w 255"/>
                <a:gd name="T55" fmla="*/ 30 h 259"/>
                <a:gd name="T56" fmla="*/ 213 w 255"/>
                <a:gd name="T57" fmla="*/ 21 h 259"/>
                <a:gd name="T58" fmla="*/ 213 w 255"/>
                <a:gd name="T59" fmla="*/ 17 h 259"/>
                <a:gd name="T60" fmla="*/ 218 w 255"/>
                <a:gd name="T61" fmla="*/ 9 h 259"/>
                <a:gd name="T62" fmla="*/ 213 w 255"/>
                <a:gd name="T63" fmla="*/ 5 h 259"/>
                <a:gd name="T64" fmla="*/ 213 w 255"/>
                <a:gd name="T65" fmla="*/ 5 h 259"/>
                <a:gd name="T66" fmla="*/ 213 w 255"/>
                <a:gd name="T67" fmla="*/ 0 h 259"/>
                <a:gd name="T68" fmla="*/ 218 w 255"/>
                <a:gd name="T69" fmla="*/ 0 h 259"/>
                <a:gd name="T70" fmla="*/ 222 w 255"/>
                <a:gd name="T71" fmla="*/ 0 h 259"/>
                <a:gd name="T72" fmla="*/ 226 w 255"/>
                <a:gd name="T73" fmla="*/ 0 h 259"/>
                <a:gd name="T74" fmla="*/ 230 w 255"/>
                <a:gd name="T75" fmla="*/ 0 h 259"/>
                <a:gd name="T76" fmla="*/ 234 w 255"/>
                <a:gd name="T77" fmla="*/ 0 h 259"/>
                <a:gd name="T78" fmla="*/ 243 w 255"/>
                <a:gd name="T79" fmla="*/ 5 h 259"/>
                <a:gd name="T80" fmla="*/ 247 w 255"/>
                <a:gd name="T81" fmla="*/ 13 h 259"/>
                <a:gd name="T82" fmla="*/ 251 w 255"/>
                <a:gd name="T83" fmla="*/ 17 h 259"/>
                <a:gd name="T84" fmla="*/ 251 w 255"/>
                <a:gd name="T85" fmla="*/ 21 h 259"/>
                <a:gd name="T86" fmla="*/ 255 w 255"/>
                <a:gd name="T87" fmla="*/ 21 h 259"/>
                <a:gd name="T88" fmla="*/ 251 w 255"/>
                <a:gd name="T89" fmla="*/ 30 h 259"/>
                <a:gd name="T90" fmla="*/ 243 w 255"/>
                <a:gd name="T91" fmla="*/ 38 h 259"/>
                <a:gd name="T92" fmla="*/ 239 w 255"/>
                <a:gd name="T93" fmla="*/ 46 h 259"/>
                <a:gd name="T94" fmla="*/ 234 w 255"/>
                <a:gd name="T95" fmla="*/ 55 h 259"/>
                <a:gd name="T96" fmla="*/ 222 w 255"/>
                <a:gd name="T97" fmla="*/ 71 h 259"/>
                <a:gd name="T98" fmla="*/ 209 w 255"/>
                <a:gd name="T99" fmla="*/ 88 h 259"/>
                <a:gd name="T100" fmla="*/ 197 w 255"/>
                <a:gd name="T101" fmla="*/ 109 h 259"/>
                <a:gd name="T102" fmla="*/ 184 w 255"/>
                <a:gd name="T103" fmla="*/ 126 h 259"/>
                <a:gd name="T104" fmla="*/ 172 w 255"/>
                <a:gd name="T105" fmla="*/ 142 h 259"/>
                <a:gd name="T106" fmla="*/ 155 w 255"/>
                <a:gd name="T107" fmla="*/ 159 h 259"/>
                <a:gd name="T108" fmla="*/ 142 w 255"/>
                <a:gd name="T109" fmla="*/ 176 h 259"/>
                <a:gd name="T110" fmla="*/ 126 w 255"/>
                <a:gd name="T111" fmla="*/ 188 h 259"/>
                <a:gd name="T112" fmla="*/ 113 w 255"/>
                <a:gd name="T113" fmla="*/ 201 h 259"/>
                <a:gd name="T114" fmla="*/ 96 w 255"/>
                <a:gd name="T115" fmla="*/ 209 h 259"/>
                <a:gd name="T116" fmla="*/ 96 w 255"/>
                <a:gd name="T117" fmla="*/ 20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5" h="259">
                  <a:moveTo>
                    <a:pt x="96" y="209"/>
                  </a:moveTo>
                  <a:lnTo>
                    <a:pt x="80" y="222"/>
                  </a:lnTo>
                  <a:lnTo>
                    <a:pt x="67" y="230"/>
                  </a:lnTo>
                  <a:lnTo>
                    <a:pt x="34" y="251"/>
                  </a:lnTo>
                  <a:lnTo>
                    <a:pt x="17" y="255"/>
                  </a:lnTo>
                  <a:lnTo>
                    <a:pt x="9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4" y="251"/>
                  </a:lnTo>
                  <a:lnTo>
                    <a:pt x="9" y="247"/>
                  </a:lnTo>
                  <a:lnTo>
                    <a:pt x="13" y="239"/>
                  </a:lnTo>
                  <a:lnTo>
                    <a:pt x="21" y="234"/>
                  </a:lnTo>
                  <a:lnTo>
                    <a:pt x="34" y="226"/>
                  </a:lnTo>
                  <a:lnTo>
                    <a:pt x="42" y="222"/>
                  </a:lnTo>
                  <a:lnTo>
                    <a:pt x="67" y="205"/>
                  </a:lnTo>
                  <a:lnTo>
                    <a:pt x="88" y="188"/>
                  </a:lnTo>
                  <a:lnTo>
                    <a:pt x="109" y="168"/>
                  </a:lnTo>
                  <a:lnTo>
                    <a:pt x="130" y="151"/>
                  </a:lnTo>
                  <a:lnTo>
                    <a:pt x="147" y="130"/>
                  </a:lnTo>
                  <a:lnTo>
                    <a:pt x="163" y="113"/>
                  </a:lnTo>
                  <a:lnTo>
                    <a:pt x="176" y="92"/>
                  </a:lnTo>
                  <a:lnTo>
                    <a:pt x="184" y="80"/>
                  </a:lnTo>
                  <a:lnTo>
                    <a:pt x="193" y="63"/>
                  </a:lnTo>
                  <a:lnTo>
                    <a:pt x="201" y="51"/>
                  </a:lnTo>
                  <a:lnTo>
                    <a:pt x="205" y="42"/>
                  </a:lnTo>
                  <a:lnTo>
                    <a:pt x="209" y="30"/>
                  </a:lnTo>
                  <a:lnTo>
                    <a:pt x="213" y="21"/>
                  </a:lnTo>
                  <a:lnTo>
                    <a:pt x="213" y="17"/>
                  </a:lnTo>
                  <a:lnTo>
                    <a:pt x="218" y="9"/>
                  </a:lnTo>
                  <a:lnTo>
                    <a:pt x="213" y="5"/>
                  </a:lnTo>
                  <a:lnTo>
                    <a:pt x="213" y="5"/>
                  </a:lnTo>
                  <a:lnTo>
                    <a:pt x="213" y="0"/>
                  </a:lnTo>
                  <a:lnTo>
                    <a:pt x="218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43" y="5"/>
                  </a:lnTo>
                  <a:lnTo>
                    <a:pt x="247" y="13"/>
                  </a:lnTo>
                  <a:lnTo>
                    <a:pt x="251" y="17"/>
                  </a:lnTo>
                  <a:lnTo>
                    <a:pt x="251" y="21"/>
                  </a:lnTo>
                  <a:lnTo>
                    <a:pt x="255" y="21"/>
                  </a:lnTo>
                  <a:lnTo>
                    <a:pt x="251" y="30"/>
                  </a:lnTo>
                  <a:lnTo>
                    <a:pt x="243" y="38"/>
                  </a:lnTo>
                  <a:lnTo>
                    <a:pt x="239" y="46"/>
                  </a:lnTo>
                  <a:lnTo>
                    <a:pt x="234" y="55"/>
                  </a:lnTo>
                  <a:lnTo>
                    <a:pt x="222" y="71"/>
                  </a:lnTo>
                  <a:lnTo>
                    <a:pt x="209" y="88"/>
                  </a:lnTo>
                  <a:lnTo>
                    <a:pt x="197" y="109"/>
                  </a:lnTo>
                  <a:lnTo>
                    <a:pt x="184" y="126"/>
                  </a:lnTo>
                  <a:lnTo>
                    <a:pt x="172" y="142"/>
                  </a:lnTo>
                  <a:lnTo>
                    <a:pt x="155" y="159"/>
                  </a:lnTo>
                  <a:lnTo>
                    <a:pt x="142" y="176"/>
                  </a:lnTo>
                  <a:lnTo>
                    <a:pt x="126" y="188"/>
                  </a:lnTo>
                  <a:lnTo>
                    <a:pt x="113" y="201"/>
                  </a:lnTo>
                  <a:lnTo>
                    <a:pt x="96" y="209"/>
                  </a:lnTo>
                  <a:lnTo>
                    <a:pt x="96" y="2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7">
              <a:extLst>
                <a:ext uri="{FF2B5EF4-FFF2-40B4-BE49-F238E27FC236}">
                  <a16:creationId xmlns:a16="http://schemas.microsoft.com/office/drawing/2014/main" id="{20F67300-9ED2-4766-BEAF-B015A203A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671" y="19909567"/>
              <a:ext cx="1128262" cy="982901"/>
            </a:xfrm>
            <a:custGeom>
              <a:avLst/>
              <a:gdLst>
                <a:gd name="T0" fmla="*/ 146 w 163"/>
                <a:gd name="T1" fmla="*/ 54 h 142"/>
                <a:gd name="T2" fmla="*/ 150 w 163"/>
                <a:gd name="T3" fmla="*/ 62 h 142"/>
                <a:gd name="T4" fmla="*/ 154 w 163"/>
                <a:gd name="T5" fmla="*/ 83 h 142"/>
                <a:gd name="T6" fmla="*/ 159 w 163"/>
                <a:gd name="T7" fmla="*/ 100 h 142"/>
                <a:gd name="T8" fmla="*/ 163 w 163"/>
                <a:gd name="T9" fmla="*/ 108 h 142"/>
                <a:gd name="T10" fmla="*/ 159 w 163"/>
                <a:gd name="T11" fmla="*/ 121 h 142"/>
                <a:gd name="T12" fmla="*/ 150 w 163"/>
                <a:gd name="T13" fmla="*/ 125 h 142"/>
                <a:gd name="T14" fmla="*/ 138 w 163"/>
                <a:gd name="T15" fmla="*/ 133 h 142"/>
                <a:gd name="T16" fmla="*/ 113 w 163"/>
                <a:gd name="T17" fmla="*/ 138 h 142"/>
                <a:gd name="T18" fmla="*/ 79 w 163"/>
                <a:gd name="T19" fmla="*/ 142 h 142"/>
                <a:gd name="T20" fmla="*/ 46 w 163"/>
                <a:gd name="T21" fmla="*/ 142 h 142"/>
                <a:gd name="T22" fmla="*/ 25 w 163"/>
                <a:gd name="T23" fmla="*/ 133 h 142"/>
                <a:gd name="T24" fmla="*/ 16 w 163"/>
                <a:gd name="T25" fmla="*/ 121 h 142"/>
                <a:gd name="T26" fmla="*/ 8 w 163"/>
                <a:gd name="T27" fmla="*/ 108 h 142"/>
                <a:gd name="T28" fmla="*/ 8 w 163"/>
                <a:gd name="T29" fmla="*/ 92 h 142"/>
                <a:gd name="T30" fmla="*/ 8 w 163"/>
                <a:gd name="T31" fmla="*/ 67 h 142"/>
                <a:gd name="T32" fmla="*/ 8 w 163"/>
                <a:gd name="T33" fmla="*/ 46 h 142"/>
                <a:gd name="T34" fmla="*/ 4 w 163"/>
                <a:gd name="T35" fmla="*/ 29 h 142"/>
                <a:gd name="T36" fmla="*/ 4 w 163"/>
                <a:gd name="T37" fmla="*/ 21 h 142"/>
                <a:gd name="T38" fmla="*/ 0 w 163"/>
                <a:gd name="T39" fmla="*/ 12 h 142"/>
                <a:gd name="T40" fmla="*/ 0 w 163"/>
                <a:gd name="T41" fmla="*/ 8 h 142"/>
                <a:gd name="T42" fmla="*/ 0 w 163"/>
                <a:gd name="T43" fmla="*/ 0 h 142"/>
                <a:gd name="T44" fmla="*/ 8 w 163"/>
                <a:gd name="T45" fmla="*/ 0 h 142"/>
                <a:gd name="T46" fmla="*/ 21 w 163"/>
                <a:gd name="T47" fmla="*/ 4 h 142"/>
                <a:gd name="T48" fmla="*/ 29 w 163"/>
                <a:gd name="T49" fmla="*/ 8 h 142"/>
                <a:gd name="T50" fmla="*/ 33 w 163"/>
                <a:gd name="T51" fmla="*/ 12 h 142"/>
                <a:gd name="T52" fmla="*/ 33 w 163"/>
                <a:gd name="T53" fmla="*/ 33 h 142"/>
                <a:gd name="T54" fmla="*/ 33 w 163"/>
                <a:gd name="T55" fmla="*/ 67 h 142"/>
                <a:gd name="T56" fmla="*/ 33 w 163"/>
                <a:gd name="T57" fmla="*/ 92 h 142"/>
                <a:gd name="T58" fmla="*/ 37 w 163"/>
                <a:gd name="T59" fmla="*/ 100 h 142"/>
                <a:gd name="T60" fmla="*/ 42 w 163"/>
                <a:gd name="T61" fmla="*/ 108 h 142"/>
                <a:gd name="T62" fmla="*/ 50 w 163"/>
                <a:gd name="T63" fmla="*/ 108 h 142"/>
                <a:gd name="T64" fmla="*/ 62 w 163"/>
                <a:gd name="T65" fmla="*/ 113 h 142"/>
                <a:gd name="T66" fmla="*/ 92 w 163"/>
                <a:gd name="T67" fmla="*/ 108 h 142"/>
                <a:gd name="T68" fmla="*/ 117 w 163"/>
                <a:gd name="T69" fmla="*/ 104 h 142"/>
                <a:gd name="T70" fmla="*/ 125 w 163"/>
                <a:gd name="T71" fmla="*/ 88 h 142"/>
                <a:gd name="T72" fmla="*/ 134 w 163"/>
                <a:gd name="T73" fmla="*/ 67 h 142"/>
                <a:gd name="T74" fmla="*/ 138 w 163"/>
                <a:gd name="T75" fmla="*/ 54 h 142"/>
                <a:gd name="T76" fmla="*/ 142 w 163"/>
                <a:gd name="T77" fmla="*/ 5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" h="142">
                  <a:moveTo>
                    <a:pt x="142" y="50"/>
                  </a:moveTo>
                  <a:lnTo>
                    <a:pt x="146" y="54"/>
                  </a:lnTo>
                  <a:lnTo>
                    <a:pt x="146" y="58"/>
                  </a:lnTo>
                  <a:lnTo>
                    <a:pt x="150" y="62"/>
                  </a:lnTo>
                  <a:lnTo>
                    <a:pt x="150" y="71"/>
                  </a:lnTo>
                  <a:lnTo>
                    <a:pt x="154" y="83"/>
                  </a:lnTo>
                  <a:lnTo>
                    <a:pt x="154" y="92"/>
                  </a:lnTo>
                  <a:lnTo>
                    <a:pt x="159" y="100"/>
                  </a:lnTo>
                  <a:lnTo>
                    <a:pt x="159" y="104"/>
                  </a:lnTo>
                  <a:lnTo>
                    <a:pt x="163" y="108"/>
                  </a:lnTo>
                  <a:lnTo>
                    <a:pt x="163" y="113"/>
                  </a:lnTo>
                  <a:lnTo>
                    <a:pt x="159" y="121"/>
                  </a:lnTo>
                  <a:lnTo>
                    <a:pt x="154" y="125"/>
                  </a:lnTo>
                  <a:lnTo>
                    <a:pt x="150" y="125"/>
                  </a:lnTo>
                  <a:lnTo>
                    <a:pt x="146" y="129"/>
                  </a:lnTo>
                  <a:lnTo>
                    <a:pt x="138" y="133"/>
                  </a:lnTo>
                  <a:lnTo>
                    <a:pt x="125" y="138"/>
                  </a:lnTo>
                  <a:lnTo>
                    <a:pt x="113" y="138"/>
                  </a:lnTo>
                  <a:lnTo>
                    <a:pt x="96" y="142"/>
                  </a:lnTo>
                  <a:lnTo>
                    <a:pt x="79" y="142"/>
                  </a:lnTo>
                  <a:lnTo>
                    <a:pt x="62" y="142"/>
                  </a:lnTo>
                  <a:lnTo>
                    <a:pt x="46" y="142"/>
                  </a:lnTo>
                  <a:lnTo>
                    <a:pt x="33" y="138"/>
                  </a:lnTo>
                  <a:lnTo>
                    <a:pt x="25" y="133"/>
                  </a:lnTo>
                  <a:lnTo>
                    <a:pt x="21" y="125"/>
                  </a:lnTo>
                  <a:lnTo>
                    <a:pt x="16" y="121"/>
                  </a:lnTo>
                  <a:lnTo>
                    <a:pt x="12" y="113"/>
                  </a:lnTo>
                  <a:lnTo>
                    <a:pt x="8" y="108"/>
                  </a:lnTo>
                  <a:lnTo>
                    <a:pt x="8" y="100"/>
                  </a:lnTo>
                  <a:lnTo>
                    <a:pt x="8" y="92"/>
                  </a:lnTo>
                  <a:lnTo>
                    <a:pt x="8" y="79"/>
                  </a:lnTo>
                  <a:lnTo>
                    <a:pt x="8" y="67"/>
                  </a:lnTo>
                  <a:lnTo>
                    <a:pt x="8" y="58"/>
                  </a:lnTo>
                  <a:lnTo>
                    <a:pt x="8" y="46"/>
                  </a:lnTo>
                  <a:lnTo>
                    <a:pt x="8" y="37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3" y="12"/>
                  </a:lnTo>
                  <a:lnTo>
                    <a:pt x="33" y="21"/>
                  </a:lnTo>
                  <a:lnTo>
                    <a:pt x="33" y="33"/>
                  </a:lnTo>
                  <a:lnTo>
                    <a:pt x="33" y="50"/>
                  </a:lnTo>
                  <a:lnTo>
                    <a:pt x="33" y="67"/>
                  </a:lnTo>
                  <a:lnTo>
                    <a:pt x="33" y="79"/>
                  </a:lnTo>
                  <a:lnTo>
                    <a:pt x="33" y="92"/>
                  </a:lnTo>
                  <a:lnTo>
                    <a:pt x="33" y="96"/>
                  </a:lnTo>
                  <a:lnTo>
                    <a:pt x="37" y="100"/>
                  </a:lnTo>
                  <a:lnTo>
                    <a:pt x="37" y="104"/>
                  </a:lnTo>
                  <a:lnTo>
                    <a:pt x="42" y="108"/>
                  </a:lnTo>
                  <a:lnTo>
                    <a:pt x="46" y="108"/>
                  </a:lnTo>
                  <a:lnTo>
                    <a:pt x="50" y="108"/>
                  </a:lnTo>
                  <a:lnTo>
                    <a:pt x="58" y="113"/>
                  </a:lnTo>
                  <a:lnTo>
                    <a:pt x="62" y="113"/>
                  </a:lnTo>
                  <a:lnTo>
                    <a:pt x="71" y="113"/>
                  </a:lnTo>
                  <a:lnTo>
                    <a:pt x="92" y="108"/>
                  </a:lnTo>
                  <a:lnTo>
                    <a:pt x="108" y="108"/>
                  </a:lnTo>
                  <a:lnTo>
                    <a:pt x="117" y="104"/>
                  </a:lnTo>
                  <a:lnTo>
                    <a:pt x="121" y="96"/>
                  </a:lnTo>
                  <a:lnTo>
                    <a:pt x="125" y="88"/>
                  </a:lnTo>
                  <a:lnTo>
                    <a:pt x="129" y="75"/>
                  </a:lnTo>
                  <a:lnTo>
                    <a:pt x="134" y="67"/>
                  </a:lnTo>
                  <a:lnTo>
                    <a:pt x="134" y="58"/>
                  </a:lnTo>
                  <a:lnTo>
                    <a:pt x="138" y="54"/>
                  </a:lnTo>
                  <a:lnTo>
                    <a:pt x="142" y="50"/>
                  </a:lnTo>
                  <a:lnTo>
                    <a:pt x="142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8">
              <a:extLst>
                <a:ext uri="{FF2B5EF4-FFF2-40B4-BE49-F238E27FC236}">
                  <a16:creationId xmlns:a16="http://schemas.microsoft.com/office/drawing/2014/main" id="{9FE18D6D-83DD-461C-8ADB-81C0A4EF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954" y="19099714"/>
              <a:ext cx="955214" cy="228423"/>
            </a:xfrm>
            <a:custGeom>
              <a:avLst/>
              <a:gdLst>
                <a:gd name="T0" fmla="*/ 138 w 138"/>
                <a:gd name="T1" fmla="*/ 8 h 33"/>
                <a:gd name="T2" fmla="*/ 138 w 138"/>
                <a:gd name="T3" fmla="*/ 12 h 33"/>
                <a:gd name="T4" fmla="*/ 134 w 138"/>
                <a:gd name="T5" fmla="*/ 12 h 33"/>
                <a:gd name="T6" fmla="*/ 134 w 138"/>
                <a:gd name="T7" fmla="*/ 17 h 33"/>
                <a:gd name="T8" fmla="*/ 130 w 138"/>
                <a:gd name="T9" fmla="*/ 17 h 33"/>
                <a:gd name="T10" fmla="*/ 121 w 138"/>
                <a:gd name="T11" fmla="*/ 21 h 33"/>
                <a:gd name="T12" fmla="*/ 117 w 138"/>
                <a:gd name="T13" fmla="*/ 21 h 33"/>
                <a:gd name="T14" fmla="*/ 109 w 138"/>
                <a:gd name="T15" fmla="*/ 25 h 33"/>
                <a:gd name="T16" fmla="*/ 96 w 138"/>
                <a:gd name="T17" fmla="*/ 25 h 33"/>
                <a:gd name="T18" fmla="*/ 79 w 138"/>
                <a:gd name="T19" fmla="*/ 29 h 33"/>
                <a:gd name="T20" fmla="*/ 63 w 138"/>
                <a:gd name="T21" fmla="*/ 33 h 33"/>
                <a:gd name="T22" fmla="*/ 46 w 138"/>
                <a:gd name="T23" fmla="*/ 33 h 33"/>
                <a:gd name="T24" fmla="*/ 38 w 138"/>
                <a:gd name="T25" fmla="*/ 33 h 33"/>
                <a:gd name="T26" fmla="*/ 29 w 138"/>
                <a:gd name="T27" fmla="*/ 33 h 33"/>
                <a:gd name="T28" fmla="*/ 17 w 138"/>
                <a:gd name="T29" fmla="*/ 29 h 33"/>
                <a:gd name="T30" fmla="*/ 8 w 138"/>
                <a:gd name="T31" fmla="*/ 29 h 33"/>
                <a:gd name="T32" fmla="*/ 0 w 138"/>
                <a:gd name="T33" fmla="*/ 21 h 33"/>
                <a:gd name="T34" fmla="*/ 25 w 138"/>
                <a:gd name="T35" fmla="*/ 17 h 33"/>
                <a:gd name="T36" fmla="*/ 50 w 138"/>
                <a:gd name="T37" fmla="*/ 12 h 33"/>
                <a:gd name="T38" fmla="*/ 71 w 138"/>
                <a:gd name="T39" fmla="*/ 4 h 33"/>
                <a:gd name="T40" fmla="*/ 88 w 138"/>
                <a:gd name="T41" fmla="*/ 4 h 33"/>
                <a:gd name="T42" fmla="*/ 100 w 138"/>
                <a:gd name="T43" fmla="*/ 0 h 33"/>
                <a:gd name="T44" fmla="*/ 113 w 138"/>
                <a:gd name="T45" fmla="*/ 0 h 33"/>
                <a:gd name="T46" fmla="*/ 121 w 138"/>
                <a:gd name="T47" fmla="*/ 0 h 33"/>
                <a:gd name="T48" fmla="*/ 125 w 138"/>
                <a:gd name="T49" fmla="*/ 0 h 33"/>
                <a:gd name="T50" fmla="*/ 130 w 138"/>
                <a:gd name="T51" fmla="*/ 0 h 33"/>
                <a:gd name="T52" fmla="*/ 134 w 138"/>
                <a:gd name="T53" fmla="*/ 4 h 33"/>
                <a:gd name="T54" fmla="*/ 138 w 138"/>
                <a:gd name="T55" fmla="*/ 8 h 33"/>
                <a:gd name="T56" fmla="*/ 138 w 138"/>
                <a:gd name="T57" fmla="*/ 8 h 33"/>
                <a:gd name="T58" fmla="*/ 138 w 138"/>
                <a:gd name="T5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33">
                  <a:moveTo>
                    <a:pt x="138" y="8"/>
                  </a:moveTo>
                  <a:lnTo>
                    <a:pt x="138" y="12"/>
                  </a:lnTo>
                  <a:lnTo>
                    <a:pt x="134" y="12"/>
                  </a:lnTo>
                  <a:lnTo>
                    <a:pt x="134" y="17"/>
                  </a:lnTo>
                  <a:lnTo>
                    <a:pt x="130" y="17"/>
                  </a:lnTo>
                  <a:lnTo>
                    <a:pt x="121" y="21"/>
                  </a:lnTo>
                  <a:lnTo>
                    <a:pt x="117" y="21"/>
                  </a:lnTo>
                  <a:lnTo>
                    <a:pt x="109" y="25"/>
                  </a:lnTo>
                  <a:lnTo>
                    <a:pt x="96" y="25"/>
                  </a:lnTo>
                  <a:lnTo>
                    <a:pt x="79" y="29"/>
                  </a:lnTo>
                  <a:lnTo>
                    <a:pt x="63" y="33"/>
                  </a:lnTo>
                  <a:lnTo>
                    <a:pt x="46" y="33"/>
                  </a:lnTo>
                  <a:lnTo>
                    <a:pt x="38" y="33"/>
                  </a:lnTo>
                  <a:lnTo>
                    <a:pt x="29" y="33"/>
                  </a:lnTo>
                  <a:lnTo>
                    <a:pt x="17" y="29"/>
                  </a:lnTo>
                  <a:lnTo>
                    <a:pt x="8" y="29"/>
                  </a:lnTo>
                  <a:lnTo>
                    <a:pt x="0" y="21"/>
                  </a:lnTo>
                  <a:lnTo>
                    <a:pt x="25" y="17"/>
                  </a:lnTo>
                  <a:lnTo>
                    <a:pt x="50" y="12"/>
                  </a:lnTo>
                  <a:lnTo>
                    <a:pt x="71" y="4"/>
                  </a:lnTo>
                  <a:lnTo>
                    <a:pt x="88" y="4"/>
                  </a:lnTo>
                  <a:lnTo>
                    <a:pt x="100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4" y="4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9">
              <a:extLst>
                <a:ext uri="{FF2B5EF4-FFF2-40B4-BE49-F238E27FC236}">
                  <a16:creationId xmlns:a16="http://schemas.microsoft.com/office/drawing/2014/main" id="{F7AE35CF-24B7-4A88-8C58-C55F45F22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207" y="19390431"/>
              <a:ext cx="2318818" cy="546827"/>
            </a:xfrm>
            <a:custGeom>
              <a:avLst/>
              <a:gdLst>
                <a:gd name="T0" fmla="*/ 30 w 335"/>
                <a:gd name="T1" fmla="*/ 79 h 79"/>
                <a:gd name="T2" fmla="*/ 26 w 335"/>
                <a:gd name="T3" fmla="*/ 75 h 79"/>
                <a:gd name="T4" fmla="*/ 17 w 335"/>
                <a:gd name="T5" fmla="*/ 71 h 79"/>
                <a:gd name="T6" fmla="*/ 13 w 335"/>
                <a:gd name="T7" fmla="*/ 62 h 79"/>
                <a:gd name="T8" fmla="*/ 0 w 335"/>
                <a:gd name="T9" fmla="*/ 54 h 79"/>
                <a:gd name="T10" fmla="*/ 9 w 335"/>
                <a:gd name="T11" fmla="*/ 54 h 79"/>
                <a:gd name="T12" fmla="*/ 17 w 335"/>
                <a:gd name="T13" fmla="*/ 50 h 79"/>
                <a:gd name="T14" fmla="*/ 30 w 335"/>
                <a:gd name="T15" fmla="*/ 50 h 79"/>
                <a:gd name="T16" fmla="*/ 42 w 335"/>
                <a:gd name="T17" fmla="*/ 50 h 79"/>
                <a:gd name="T18" fmla="*/ 59 w 335"/>
                <a:gd name="T19" fmla="*/ 46 h 79"/>
                <a:gd name="T20" fmla="*/ 76 w 335"/>
                <a:gd name="T21" fmla="*/ 41 h 79"/>
                <a:gd name="T22" fmla="*/ 101 w 335"/>
                <a:gd name="T23" fmla="*/ 37 h 79"/>
                <a:gd name="T24" fmla="*/ 126 w 335"/>
                <a:gd name="T25" fmla="*/ 33 h 79"/>
                <a:gd name="T26" fmla="*/ 151 w 335"/>
                <a:gd name="T27" fmla="*/ 29 h 79"/>
                <a:gd name="T28" fmla="*/ 172 w 335"/>
                <a:gd name="T29" fmla="*/ 25 h 79"/>
                <a:gd name="T30" fmla="*/ 189 w 335"/>
                <a:gd name="T31" fmla="*/ 20 h 79"/>
                <a:gd name="T32" fmla="*/ 205 w 335"/>
                <a:gd name="T33" fmla="*/ 16 h 79"/>
                <a:gd name="T34" fmla="*/ 230 w 335"/>
                <a:gd name="T35" fmla="*/ 12 h 79"/>
                <a:gd name="T36" fmla="*/ 251 w 335"/>
                <a:gd name="T37" fmla="*/ 4 h 79"/>
                <a:gd name="T38" fmla="*/ 272 w 335"/>
                <a:gd name="T39" fmla="*/ 4 h 79"/>
                <a:gd name="T40" fmla="*/ 293 w 335"/>
                <a:gd name="T41" fmla="*/ 0 h 79"/>
                <a:gd name="T42" fmla="*/ 306 w 335"/>
                <a:gd name="T43" fmla="*/ 0 h 79"/>
                <a:gd name="T44" fmla="*/ 314 w 335"/>
                <a:gd name="T45" fmla="*/ 4 h 79"/>
                <a:gd name="T46" fmla="*/ 322 w 335"/>
                <a:gd name="T47" fmla="*/ 4 h 79"/>
                <a:gd name="T48" fmla="*/ 327 w 335"/>
                <a:gd name="T49" fmla="*/ 8 h 79"/>
                <a:gd name="T50" fmla="*/ 331 w 335"/>
                <a:gd name="T51" fmla="*/ 12 h 79"/>
                <a:gd name="T52" fmla="*/ 335 w 335"/>
                <a:gd name="T53" fmla="*/ 12 h 79"/>
                <a:gd name="T54" fmla="*/ 335 w 335"/>
                <a:gd name="T55" fmla="*/ 16 h 79"/>
                <a:gd name="T56" fmla="*/ 335 w 335"/>
                <a:gd name="T57" fmla="*/ 20 h 79"/>
                <a:gd name="T58" fmla="*/ 335 w 335"/>
                <a:gd name="T59" fmla="*/ 25 h 79"/>
                <a:gd name="T60" fmla="*/ 335 w 335"/>
                <a:gd name="T61" fmla="*/ 25 h 79"/>
                <a:gd name="T62" fmla="*/ 327 w 335"/>
                <a:gd name="T63" fmla="*/ 29 h 79"/>
                <a:gd name="T64" fmla="*/ 322 w 335"/>
                <a:gd name="T65" fmla="*/ 33 h 79"/>
                <a:gd name="T66" fmla="*/ 314 w 335"/>
                <a:gd name="T67" fmla="*/ 33 h 79"/>
                <a:gd name="T68" fmla="*/ 302 w 335"/>
                <a:gd name="T69" fmla="*/ 33 h 79"/>
                <a:gd name="T70" fmla="*/ 289 w 335"/>
                <a:gd name="T71" fmla="*/ 33 h 79"/>
                <a:gd name="T72" fmla="*/ 256 w 335"/>
                <a:gd name="T73" fmla="*/ 33 h 79"/>
                <a:gd name="T74" fmla="*/ 243 w 335"/>
                <a:gd name="T75" fmla="*/ 33 h 79"/>
                <a:gd name="T76" fmla="*/ 226 w 335"/>
                <a:gd name="T77" fmla="*/ 37 h 79"/>
                <a:gd name="T78" fmla="*/ 214 w 335"/>
                <a:gd name="T79" fmla="*/ 37 h 79"/>
                <a:gd name="T80" fmla="*/ 197 w 335"/>
                <a:gd name="T81" fmla="*/ 41 h 79"/>
                <a:gd name="T82" fmla="*/ 172 w 335"/>
                <a:gd name="T83" fmla="*/ 46 h 79"/>
                <a:gd name="T84" fmla="*/ 151 w 335"/>
                <a:gd name="T85" fmla="*/ 50 h 79"/>
                <a:gd name="T86" fmla="*/ 122 w 335"/>
                <a:gd name="T87" fmla="*/ 58 h 79"/>
                <a:gd name="T88" fmla="*/ 101 w 335"/>
                <a:gd name="T89" fmla="*/ 62 h 79"/>
                <a:gd name="T90" fmla="*/ 84 w 335"/>
                <a:gd name="T91" fmla="*/ 66 h 79"/>
                <a:gd name="T92" fmla="*/ 67 w 335"/>
                <a:gd name="T93" fmla="*/ 71 h 79"/>
                <a:gd name="T94" fmla="*/ 55 w 335"/>
                <a:gd name="T95" fmla="*/ 75 h 79"/>
                <a:gd name="T96" fmla="*/ 42 w 335"/>
                <a:gd name="T97" fmla="*/ 79 h 79"/>
                <a:gd name="T98" fmla="*/ 34 w 335"/>
                <a:gd name="T99" fmla="*/ 79 h 79"/>
                <a:gd name="T100" fmla="*/ 30 w 335"/>
                <a:gd name="T101" fmla="*/ 79 h 79"/>
                <a:gd name="T102" fmla="*/ 30 w 335"/>
                <a:gd name="T10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5" h="79">
                  <a:moveTo>
                    <a:pt x="30" y="79"/>
                  </a:moveTo>
                  <a:lnTo>
                    <a:pt x="26" y="75"/>
                  </a:lnTo>
                  <a:lnTo>
                    <a:pt x="17" y="71"/>
                  </a:lnTo>
                  <a:lnTo>
                    <a:pt x="13" y="62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17" y="50"/>
                  </a:lnTo>
                  <a:lnTo>
                    <a:pt x="30" y="50"/>
                  </a:lnTo>
                  <a:lnTo>
                    <a:pt x="42" y="50"/>
                  </a:lnTo>
                  <a:lnTo>
                    <a:pt x="59" y="46"/>
                  </a:lnTo>
                  <a:lnTo>
                    <a:pt x="76" y="41"/>
                  </a:lnTo>
                  <a:lnTo>
                    <a:pt x="101" y="37"/>
                  </a:lnTo>
                  <a:lnTo>
                    <a:pt x="126" y="33"/>
                  </a:lnTo>
                  <a:lnTo>
                    <a:pt x="151" y="29"/>
                  </a:lnTo>
                  <a:lnTo>
                    <a:pt x="172" y="25"/>
                  </a:lnTo>
                  <a:lnTo>
                    <a:pt x="189" y="20"/>
                  </a:lnTo>
                  <a:lnTo>
                    <a:pt x="205" y="16"/>
                  </a:lnTo>
                  <a:lnTo>
                    <a:pt x="230" y="12"/>
                  </a:lnTo>
                  <a:lnTo>
                    <a:pt x="251" y="4"/>
                  </a:lnTo>
                  <a:lnTo>
                    <a:pt x="272" y="4"/>
                  </a:lnTo>
                  <a:lnTo>
                    <a:pt x="293" y="0"/>
                  </a:lnTo>
                  <a:lnTo>
                    <a:pt x="306" y="0"/>
                  </a:lnTo>
                  <a:lnTo>
                    <a:pt x="314" y="4"/>
                  </a:lnTo>
                  <a:lnTo>
                    <a:pt x="322" y="4"/>
                  </a:lnTo>
                  <a:lnTo>
                    <a:pt x="327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20"/>
                  </a:lnTo>
                  <a:lnTo>
                    <a:pt x="335" y="25"/>
                  </a:lnTo>
                  <a:lnTo>
                    <a:pt x="335" y="25"/>
                  </a:lnTo>
                  <a:lnTo>
                    <a:pt x="327" y="29"/>
                  </a:lnTo>
                  <a:lnTo>
                    <a:pt x="322" y="33"/>
                  </a:lnTo>
                  <a:lnTo>
                    <a:pt x="314" y="33"/>
                  </a:lnTo>
                  <a:lnTo>
                    <a:pt x="302" y="33"/>
                  </a:lnTo>
                  <a:lnTo>
                    <a:pt x="289" y="33"/>
                  </a:lnTo>
                  <a:lnTo>
                    <a:pt x="256" y="33"/>
                  </a:lnTo>
                  <a:lnTo>
                    <a:pt x="243" y="33"/>
                  </a:lnTo>
                  <a:lnTo>
                    <a:pt x="226" y="37"/>
                  </a:lnTo>
                  <a:lnTo>
                    <a:pt x="214" y="37"/>
                  </a:lnTo>
                  <a:lnTo>
                    <a:pt x="197" y="41"/>
                  </a:lnTo>
                  <a:lnTo>
                    <a:pt x="172" y="46"/>
                  </a:lnTo>
                  <a:lnTo>
                    <a:pt x="151" y="50"/>
                  </a:lnTo>
                  <a:lnTo>
                    <a:pt x="122" y="58"/>
                  </a:lnTo>
                  <a:lnTo>
                    <a:pt x="101" y="62"/>
                  </a:lnTo>
                  <a:lnTo>
                    <a:pt x="84" y="66"/>
                  </a:lnTo>
                  <a:lnTo>
                    <a:pt x="67" y="71"/>
                  </a:lnTo>
                  <a:lnTo>
                    <a:pt x="55" y="75"/>
                  </a:lnTo>
                  <a:lnTo>
                    <a:pt x="42" y="79"/>
                  </a:lnTo>
                  <a:lnTo>
                    <a:pt x="34" y="79"/>
                  </a:lnTo>
                  <a:lnTo>
                    <a:pt x="30" y="79"/>
                  </a:lnTo>
                  <a:lnTo>
                    <a:pt x="30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0">
              <a:extLst>
                <a:ext uri="{FF2B5EF4-FFF2-40B4-BE49-F238E27FC236}">
                  <a16:creationId xmlns:a16="http://schemas.microsoft.com/office/drawing/2014/main" id="{96BD4B95-E0A8-4174-A1CC-EAEF64801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733" y="19847273"/>
              <a:ext cx="872152" cy="581435"/>
            </a:xfrm>
            <a:custGeom>
              <a:avLst/>
              <a:gdLst>
                <a:gd name="T0" fmla="*/ 76 w 126"/>
                <a:gd name="T1" fmla="*/ 30 h 84"/>
                <a:gd name="T2" fmla="*/ 84 w 126"/>
                <a:gd name="T3" fmla="*/ 21 h 84"/>
                <a:gd name="T4" fmla="*/ 88 w 126"/>
                <a:gd name="T5" fmla="*/ 17 h 84"/>
                <a:gd name="T6" fmla="*/ 88 w 126"/>
                <a:gd name="T7" fmla="*/ 13 h 84"/>
                <a:gd name="T8" fmla="*/ 88 w 126"/>
                <a:gd name="T9" fmla="*/ 9 h 84"/>
                <a:gd name="T10" fmla="*/ 88 w 126"/>
                <a:gd name="T11" fmla="*/ 5 h 84"/>
                <a:gd name="T12" fmla="*/ 88 w 126"/>
                <a:gd name="T13" fmla="*/ 5 h 84"/>
                <a:gd name="T14" fmla="*/ 92 w 126"/>
                <a:gd name="T15" fmla="*/ 0 h 84"/>
                <a:gd name="T16" fmla="*/ 96 w 126"/>
                <a:gd name="T17" fmla="*/ 0 h 84"/>
                <a:gd name="T18" fmla="*/ 101 w 126"/>
                <a:gd name="T19" fmla="*/ 0 h 84"/>
                <a:gd name="T20" fmla="*/ 105 w 126"/>
                <a:gd name="T21" fmla="*/ 0 h 84"/>
                <a:gd name="T22" fmla="*/ 109 w 126"/>
                <a:gd name="T23" fmla="*/ 5 h 84"/>
                <a:gd name="T24" fmla="*/ 117 w 126"/>
                <a:gd name="T25" fmla="*/ 9 h 84"/>
                <a:gd name="T26" fmla="*/ 122 w 126"/>
                <a:gd name="T27" fmla="*/ 13 h 84"/>
                <a:gd name="T28" fmla="*/ 122 w 126"/>
                <a:gd name="T29" fmla="*/ 17 h 84"/>
                <a:gd name="T30" fmla="*/ 126 w 126"/>
                <a:gd name="T31" fmla="*/ 21 h 84"/>
                <a:gd name="T32" fmla="*/ 126 w 126"/>
                <a:gd name="T33" fmla="*/ 26 h 84"/>
                <a:gd name="T34" fmla="*/ 122 w 126"/>
                <a:gd name="T35" fmla="*/ 30 h 84"/>
                <a:gd name="T36" fmla="*/ 117 w 126"/>
                <a:gd name="T37" fmla="*/ 34 h 84"/>
                <a:gd name="T38" fmla="*/ 109 w 126"/>
                <a:gd name="T39" fmla="*/ 38 h 84"/>
                <a:gd name="T40" fmla="*/ 96 w 126"/>
                <a:gd name="T41" fmla="*/ 46 h 84"/>
                <a:gd name="T42" fmla="*/ 88 w 126"/>
                <a:gd name="T43" fmla="*/ 51 h 84"/>
                <a:gd name="T44" fmla="*/ 80 w 126"/>
                <a:gd name="T45" fmla="*/ 55 h 84"/>
                <a:gd name="T46" fmla="*/ 71 w 126"/>
                <a:gd name="T47" fmla="*/ 59 h 84"/>
                <a:gd name="T48" fmla="*/ 59 w 126"/>
                <a:gd name="T49" fmla="*/ 63 h 84"/>
                <a:gd name="T50" fmla="*/ 34 w 126"/>
                <a:gd name="T51" fmla="*/ 76 h 84"/>
                <a:gd name="T52" fmla="*/ 9 w 126"/>
                <a:gd name="T53" fmla="*/ 84 h 84"/>
                <a:gd name="T54" fmla="*/ 0 w 126"/>
                <a:gd name="T55" fmla="*/ 67 h 84"/>
                <a:gd name="T56" fmla="*/ 17 w 126"/>
                <a:gd name="T57" fmla="*/ 63 h 84"/>
                <a:gd name="T58" fmla="*/ 30 w 126"/>
                <a:gd name="T59" fmla="*/ 55 h 84"/>
                <a:gd name="T60" fmla="*/ 38 w 126"/>
                <a:gd name="T61" fmla="*/ 51 h 84"/>
                <a:gd name="T62" fmla="*/ 50 w 126"/>
                <a:gd name="T63" fmla="*/ 46 h 84"/>
                <a:gd name="T64" fmla="*/ 59 w 126"/>
                <a:gd name="T65" fmla="*/ 42 h 84"/>
                <a:gd name="T66" fmla="*/ 63 w 126"/>
                <a:gd name="T67" fmla="*/ 38 h 84"/>
                <a:gd name="T68" fmla="*/ 71 w 126"/>
                <a:gd name="T69" fmla="*/ 34 h 84"/>
                <a:gd name="T70" fmla="*/ 76 w 126"/>
                <a:gd name="T71" fmla="*/ 30 h 84"/>
                <a:gd name="T72" fmla="*/ 76 w 126"/>
                <a:gd name="T73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84">
                  <a:moveTo>
                    <a:pt x="76" y="30"/>
                  </a:moveTo>
                  <a:lnTo>
                    <a:pt x="84" y="21"/>
                  </a:lnTo>
                  <a:lnTo>
                    <a:pt x="88" y="17"/>
                  </a:lnTo>
                  <a:lnTo>
                    <a:pt x="88" y="13"/>
                  </a:lnTo>
                  <a:lnTo>
                    <a:pt x="88" y="9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5"/>
                  </a:lnTo>
                  <a:lnTo>
                    <a:pt x="117" y="9"/>
                  </a:lnTo>
                  <a:lnTo>
                    <a:pt x="122" y="13"/>
                  </a:lnTo>
                  <a:lnTo>
                    <a:pt x="122" y="17"/>
                  </a:lnTo>
                  <a:lnTo>
                    <a:pt x="126" y="21"/>
                  </a:lnTo>
                  <a:lnTo>
                    <a:pt x="126" y="26"/>
                  </a:lnTo>
                  <a:lnTo>
                    <a:pt x="122" y="30"/>
                  </a:lnTo>
                  <a:lnTo>
                    <a:pt x="117" y="34"/>
                  </a:lnTo>
                  <a:lnTo>
                    <a:pt x="109" y="38"/>
                  </a:lnTo>
                  <a:lnTo>
                    <a:pt x="96" y="46"/>
                  </a:lnTo>
                  <a:lnTo>
                    <a:pt x="88" y="51"/>
                  </a:lnTo>
                  <a:lnTo>
                    <a:pt x="80" y="55"/>
                  </a:lnTo>
                  <a:lnTo>
                    <a:pt x="71" y="59"/>
                  </a:lnTo>
                  <a:lnTo>
                    <a:pt x="59" y="63"/>
                  </a:lnTo>
                  <a:lnTo>
                    <a:pt x="34" y="76"/>
                  </a:lnTo>
                  <a:lnTo>
                    <a:pt x="9" y="84"/>
                  </a:lnTo>
                  <a:lnTo>
                    <a:pt x="0" y="67"/>
                  </a:lnTo>
                  <a:lnTo>
                    <a:pt x="17" y="63"/>
                  </a:lnTo>
                  <a:lnTo>
                    <a:pt x="30" y="55"/>
                  </a:lnTo>
                  <a:lnTo>
                    <a:pt x="38" y="51"/>
                  </a:lnTo>
                  <a:lnTo>
                    <a:pt x="50" y="46"/>
                  </a:lnTo>
                  <a:lnTo>
                    <a:pt x="59" y="42"/>
                  </a:lnTo>
                  <a:lnTo>
                    <a:pt x="63" y="38"/>
                  </a:lnTo>
                  <a:lnTo>
                    <a:pt x="71" y="34"/>
                  </a:lnTo>
                  <a:lnTo>
                    <a:pt x="76" y="30"/>
                  </a:lnTo>
                  <a:lnTo>
                    <a:pt x="76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617555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组合 151">
            <a:extLst>
              <a:ext uri="{FF2B5EF4-FFF2-40B4-BE49-F238E27FC236}">
                <a16:creationId xmlns:a16="http://schemas.microsoft.com/office/drawing/2014/main" id="{B667BBAB-9499-449F-B7FB-DB8ADE5B28E0}"/>
              </a:ext>
            </a:extLst>
          </p:cNvPr>
          <p:cNvGrpSpPr/>
          <p:nvPr/>
        </p:nvGrpSpPr>
        <p:grpSpPr>
          <a:xfrm>
            <a:off x="3463066" y="2415189"/>
            <a:ext cx="1737384" cy="2318819"/>
            <a:chOff x="3388945" y="21293935"/>
            <a:chExt cx="1737384" cy="2318819"/>
          </a:xfrm>
        </p:grpSpPr>
        <p:sp>
          <p:nvSpPr>
            <p:cNvPr id="153" name="Freeform 121">
              <a:extLst>
                <a:ext uri="{FF2B5EF4-FFF2-40B4-BE49-F238E27FC236}">
                  <a16:creationId xmlns:a16="http://schemas.microsoft.com/office/drawing/2014/main" id="{0678A713-B86F-456E-AFC8-CDF68F270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945" y="22657540"/>
              <a:ext cx="263030" cy="865232"/>
            </a:xfrm>
            <a:custGeom>
              <a:avLst/>
              <a:gdLst>
                <a:gd name="T0" fmla="*/ 5 w 38"/>
                <a:gd name="T1" fmla="*/ 16 h 125"/>
                <a:gd name="T2" fmla="*/ 5 w 38"/>
                <a:gd name="T3" fmla="*/ 12 h 125"/>
                <a:gd name="T4" fmla="*/ 0 w 38"/>
                <a:gd name="T5" fmla="*/ 8 h 125"/>
                <a:gd name="T6" fmla="*/ 5 w 38"/>
                <a:gd name="T7" fmla="*/ 4 h 125"/>
                <a:gd name="T8" fmla="*/ 5 w 38"/>
                <a:gd name="T9" fmla="*/ 4 h 125"/>
                <a:gd name="T10" fmla="*/ 13 w 38"/>
                <a:gd name="T11" fmla="*/ 0 h 125"/>
                <a:gd name="T12" fmla="*/ 17 w 38"/>
                <a:gd name="T13" fmla="*/ 4 h 125"/>
                <a:gd name="T14" fmla="*/ 17 w 38"/>
                <a:gd name="T15" fmla="*/ 4 h 125"/>
                <a:gd name="T16" fmla="*/ 21 w 38"/>
                <a:gd name="T17" fmla="*/ 4 h 125"/>
                <a:gd name="T18" fmla="*/ 30 w 38"/>
                <a:gd name="T19" fmla="*/ 8 h 125"/>
                <a:gd name="T20" fmla="*/ 38 w 38"/>
                <a:gd name="T21" fmla="*/ 8 h 125"/>
                <a:gd name="T22" fmla="*/ 38 w 38"/>
                <a:gd name="T23" fmla="*/ 33 h 125"/>
                <a:gd name="T24" fmla="*/ 38 w 38"/>
                <a:gd name="T25" fmla="*/ 54 h 125"/>
                <a:gd name="T26" fmla="*/ 34 w 38"/>
                <a:gd name="T27" fmla="*/ 71 h 125"/>
                <a:gd name="T28" fmla="*/ 34 w 38"/>
                <a:gd name="T29" fmla="*/ 87 h 125"/>
                <a:gd name="T30" fmla="*/ 34 w 38"/>
                <a:gd name="T31" fmla="*/ 100 h 125"/>
                <a:gd name="T32" fmla="*/ 34 w 38"/>
                <a:gd name="T33" fmla="*/ 108 h 125"/>
                <a:gd name="T34" fmla="*/ 34 w 38"/>
                <a:gd name="T35" fmla="*/ 113 h 125"/>
                <a:gd name="T36" fmla="*/ 34 w 38"/>
                <a:gd name="T37" fmla="*/ 117 h 125"/>
                <a:gd name="T38" fmla="*/ 30 w 38"/>
                <a:gd name="T39" fmla="*/ 121 h 125"/>
                <a:gd name="T40" fmla="*/ 25 w 38"/>
                <a:gd name="T41" fmla="*/ 125 h 125"/>
                <a:gd name="T42" fmla="*/ 25 w 38"/>
                <a:gd name="T43" fmla="*/ 125 h 125"/>
                <a:gd name="T44" fmla="*/ 21 w 38"/>
                <a:gd name="T45" fmla="*/ 125 h 125"/>
                <a:gd name="T46" fmla="*/ 17 w 38"/>
                <a:gd name="T47" fmla="*/ 121 h 125"/>
                <a:gd name="T48" fmla="*/ 13 w 38"/>
                <a:gd name="T49" fmla="*/ 117 h 125"/>
                <a:gd name="T50" fmla="*/ 13 w 38"/>
                <a:gd name="T51" fmla="*/ 113 h 125"/>
                <a:gd name="T52" fmla="*/ 9 w 38"/>
                <a:gd name="T53" fmla="*/ 108 h 125"/>
                <a:gd name="T54" fmla="*/ 9 w 38"/>
                <a:gd name="T55" fmla="*/ 104 h 125"/>
                <a:gd name="T56" fmla="*/ 9 w 38"/>
                <a:gd name="T57" fmla="*/ 100 h 125"/>
                <a:gd name="T58" fmla="*/ 9 w 38"/>
                <a:gd name="T59" fmla="*/ 92 h 125"/>
                <a:gd name="T60" fmla="*/ 9 w 38"/>
                <a:gd name="T61" fmla="*/ 83 h 125"/>
                <a:gd name="T62" fmla="*/ 9 w 38"/>
                <a:gd name="T63" fmla="*/ 71 h 125"/>
                <a:gd name="T64" fmla="*/ 13 w 38"/>
                <a:gd name="T65" fmla="*/ 58 h 125"/>
                <a:gd name="T66" fmla="*/ 13 w 38"/>
                <a:gd name="T67" fmla="*/ 46 h 125"/>
                <a:gd name="T68" fmla="*/ 9 w 38"/>
                <a:gd name="T69" fmla="*/ 33 h 125"/>
                <a:gd name="T70" fmla="*/ 9 w 38"/>
                <a:gd name="T71" fmla="*/ 25 h 125"/>
                <a:gd name="T72" fmla="*/ 5 w 38"/>
                <a:gd name="T73" fmla="*/ 16 h 125"/>
                <a:gd name="T74" fmla="*/ 5 w 38"/>
                <a:gd name="T75" fmla="*/ 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125">
                  <a:moveTo>
                    <a:pt x="5" y="16"/>
                  </a:moveTo>
                  <a:lnTo>
                    <a:pt x="5" y="12"/>
                  </a:lnTo>
                  <a:lnTo>
                    <a:pt x="0" y="8"/>
                  </a:lnTo>
                  <a:lnTo>
                    <a:pt x="5" y="4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8" y="8"/>
                  </a:lnTo>
                  <a:lnTo>
                    <a:pt x="38" y="33"/>
                  </a:lnTo>
                  <a:lnTo>
                    <a:pt x="38" y="54"/>
                  </a:lnTo>
                  <a:lnTo>
                    <a:pt x="34" y="71"/>
                  </a:lnTo>
                  <a:lnTo>
                    <a:pt x="34" y="87"/>
                  </a:lnTo>
                  <a:lnTo>
                    <a:pt x="34" y="100"/>
                  </a:lnTo>
                  <a:lnTo>
                    <a:pt x="34" y="108"/>
                  </a:lnTo>
                  <a:lnTo>
                    <a:pt x="34" y="113"/>
                  </a:lnTo>
                  <a:lnTo>
                    <a:pt x="34" y="117"/>
                  </a:lnTo>
                  <a:lnTo>
                    <a:pt x="30" y="121"/>
                  </a:lnTo>
                  <a:lnTo>
                    <a:pt x="25" y="125"/>
                  </a:lnTo>
                  <a:lnTo>
                    <a:pt x="25" y="125"/>
                  </a:lnTo>
                  <a:lnTo>
                    <a:pt x="21" y="125"/>
                  </a:lnTo>
                  <a:lnTo>
                    <a:pt x="17" y="121"/>
                  </a:lnTo>
                  <a:lnTo>
                    <a:pt x="13" y="117"/>
                  </a:lnTo>
                  <a:lnTo>
                    <a:pt x="13" y="113"/>
                  </a:lnTo>
                  <a:lnTo>
                    <a:pt x="9" y="108"/>
                  </a:lnTo>
                  <a:lnTo>
                    <a:pt x="9" y="104"/>
                  </a:lnTo>
                  <a:lnTo>
                    <a:pt x="9" y="100"/>
                  </a:lnTo>
                  <a:lnTo>
                    <a:pt x="9" y="92"/>
                  </a:lnTo>
                  <a:lnTo>
                    <a:pt x="9" y="83"/>
                  </a:lnTo>
                  <a:lnTo>
                    <a:pt x="9" y="71"/>
                  </a:lnTo>
                  <a:lnTo>
                    <a:pt x="13" y="58"/>
                  </a:lnTo>
                  <a:lnTo>
                    <a:pt x="13" y="46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5" y="16"/>
                  </a:lnTo>
                  <a:lnTo>
                    <a:pt x="5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2">
              <a:extLst>
                <a:ext uri="{FF2B5EF4-FFF2-40B4-BE49-F238E27FC236}">
                  <a16:creationId xmlns:a16="http://schemas.microsoft.com/office/drawing/2014/main" id="{22B5D78E-DA6A-4331-9F1A-6A59C2878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023" y="22394510"/>
              <a:ext cx="581434" cy="782170"/>
            </a:xfrm>
            <a:custGeom>
              <a:avLst/>
              <a:gdLst>
                <a:gd name="T0" fmla="*/ 8 w 84"/>
                <a:gd name="T1" fmla="*/ 88 h 113"/>
                <a:gd name="T2" fmla="*/ 8 w 84"/>
                <a:gd name="T3" fmla="*/ 84 h 113"/>
                <a:gd name="T4" fmla="*/ 13 w 84"/>
                <a:gd name="T5" fmla="*/ 79 h 113"/>
                <a:gd name="T6" fmla="*/ 17 w 84"/>
                <a:gd name="T7" fmla="*/ 75 h 113"/>
                <a:gd name="T8" fmla="*/ 21 w 84"/>
                <a:gd name="T9" fmla="*/ 67 h 113"/>
                <a:gd name="T10" fmla="*/ 25 w 84"/>
                <a:gd name="T11" fmla="*/ 54 h 113"/>
                <a:gd name="T12" fmla="*/ 34 w 84"/>
                <a:gd name="T13" fmla="*/ 38 h 113"/>
                <a:gd name="T14" fmla="*/ 38 w 84"/>
                <a:gd name="T15" fmla="*/ 29 h 113"/>
                <a:gd name="T16" fmla="*/ 42 w 84"/>
                <a:gd name="T17" fmla="*/ 21 h 113"/>
                <a:gd name="T18" fmla="*/ 42 w 84"/>
                <a:gd name="T19" fmla="*/ 8 h 113"/>
                <a:gd name="T20" fmla="*/ 46 w 84"/>
                <a:gd name="T21" fmla="*/ 0 h 113"/>
                <a:gd name="T22" fmla="*/ 50 w 84"/>
                <a:gd name="T23" fmla="*/ 4 h 113"/>
                <a:gd name="T24" fmla="*/ 54 w 84"/>
                <a:gd name="T25" fmla="*/ 8 h 113"/>
                <a:gd name="T26" fmla="*/ 59 w 84"/>
                <a:gd name="T27" fmla="*/ 8 h 113"/>
                <a:gd name="T28" fmla="*/ 59 w 84"/>
                <a:gd name="T29" fmla="*/ 13 h 113"/>
                <a:gd name="T30" fmla="*/ 59 w 84"/>
                <a:gd name="T31" fmla="*/ 17 h 113"/>
                <a:gd name="T32" fmla="*/ 54 w 84"/>
                <a:gd name="T33" fmla="*/ 25 h 113"/>
                <a:gd name="T34" fmla="*/ 46 w 84"/>
                <a:gd name="T35" fmla="*/ 34 h 113"/>
                <a:gd name="T36" fmla="*/ 38 w 84"/>
                <a:gd name="T37" fmla="*/ 50 h 113"/>
                <a:gd name="T38" fmla="*/ 29 w 84"/>
                <a:gd name="T39" fmla="*/ 63 h 113"/>
                <a:gd name="T40" fmla="*/ 25 w 84"/>
                <a:gd name="T41" fmla="*/ 75 h 113"/>
                <a:gd name="T42" fmla="*/ 25 w 84"/>
                <a:gd name="T43" fmla="*/ 79 h 113"/>
                <a:gd name="T44" fmla="*/ 21 w 84"/>
                <a:gd name="T45" fmla="*/ 84 h 113"/>
                <a:gd name="T46" fmla="*/ 21 w 84"/>
                <a:gd name="T47" fmla="*/ 88 h 113"/>
                <a:gd name="T48" fmla="*/ 21 w 84"/>
                <a:gd name="T49" fmla="*/ 88 h 113"/>
                <a:gd name="T50" fmla="*/ 25 w 84"/>
                <a:gd name="T51" fmla="*/ 88 h 113"/>
                <a:gd name="T52" fmla="*/ 29 w 84"/>
                <a:gd name="T53" fmla="*/ 88 h 113"/>
                <a:gd name="T54" fmla="*/ 34 w 84"/>
                <a:gd name="T55" fmla="*/ 88 h 113"/>
                <a:gd name="T56" fmla="*/ 42 w 84"/>
                <a:gd name="T57" fmla="*/ 88 h 113"/>
                <a:gd name="T58" fmla="*/ 50 w 84"/>
                <a:gd name="T59" fmla="*/ 88 h 113"/>
                <a:gd name="T60" fmla="*/ 59 w 84"/>
                <a:gd name="T61" fmla="*/ 84 h 113"/>
                <a:gd name="T62" fmla="*/ 71 w 84"/>
                <a:gd name="T63" fmla="*/ 84 h 113"/>
                <a:gd name="T64" fmla="*/ 84 w 84"/>
                <a:gd name="T65" fmla="*/ 79 h 113"/>
                <a:gd name="T66" fmla="*/ 84 w 84"/>
                <a:gd name="T67" fmla="*/ 84 h 113"/>
                <a:gd name="T68" fmla="*/ 80 w 84"/>
                <a:gd name="T69" fmla="*/ 84 h 113"/>
                <a:gd name="T70" fmla="*/ 71 w 84"/>
                <a:gd name="T71" fmla="*/ 88 h 113"/>
                <a:gd name="T72" fmla="*/ 63 w 84"/>
                <a:gd name="T73" fmla="*/ 88 h 113"/>
                <a:gd name="T74" fmla="*/ 50 w 84"/>
                <a:gd name="T75" fmla="*/ 92 h 113"/>
                <a:gd name="T76" fmla="*/ 38 w 84"/>
                <a:gd name="T77" fmla="*/ 96 h 113"/>
                <a:gd name="T78" fmla="*/ 29 w 84"/>
                <a:gd name="T79" fmla="*/ 100 h 113"/>
                <a:gd name="T80" fmla="*/ 21 w 84"/>
                <a:gd name="T81" fmla="*/ 105 h 113"/>
                <a:gd name="T82" fmla="*/ 17 w 84"/>
                <a:gd name="T83" fmla="*/ 109 h 113"/>
                <a:gd name="T84" fmla="*/ 13 w 84"/>
                <a:gd name="T85" fmla="*/ 109 h 113"/>
                <a:gd name="T86" fmla="*/ 13 w 84"/>
                <a:gd name="T87" fmla="*/ 113 h 113"/>
                <a:gd name="T88" fmla="*/ 8 w 84"/>
                <a:gd name="T89" fmla="*/ 113 h 113"/>
                <a:gd name="T90" fmla="*/ 8 w 84"/>
                <a:gd name="T91" fmla="*/ 113 h 113"/>
                <a:gd name="T92" fmla="*/ 8 w 84"/>
                <a:gd name="T93" fmla="*/ 109 h 113"/>
                <a:gd name="T94" fmla="*/ 4 w 84"/>
                <a:gd name="T95" fmla="*/ 109 h 113"/>
                <a:gd name="T96" fmla="*/ 4 w 84"/>
                <a:gd name="T97" fmla="*/ 105 h 113"/>
                <a:gd name="T98" fmla="*/ 0 w 84"/>
                <a:gd name="T99" fmla="*/ 100 h 113"/>
                <a:gd name="T100" fmla="*/ 0 w 84"/>
                <a:gd name="T101" fmla="*/ 96 h 113"/>
                <a:gd name="T102" fmla="*/ 0 w 84"/>
                <a:gd name="T103" fmla="*/ 96 h 113"/>
                <a:gd name="T104" fmla="*/ 0 w 84"/>
                <a:gd name="T105" fmla="*/ 92 h 113"/>
                <a:gd name="T106" fmla="*/ 0 w 84"/>
                <a:gd name="T107" fmla="*/ 92 h 113"/>
                <a:gd name="T108" fmla="*/ 4 w 84"/>
                <a:gd name="T109" fmla="*/ 88 h 113"/>
                <a:gd name="T110" fmla="*/ 8 w 84"/>
                <a:gd name="T111" fmla="*/ 88 h 113"/>
                <a:gd name="T112" fmla="*/ 8 w 84"/>
                <a:gd name="T113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4" h="113">
                  <a:moveTo>
                    <a:pt x="8" y="88"/>
                  </a:moveTo>
                  <a:lnTo>
                    <a:pt x="8" y="84"/>
                  </a:lnTo>
                  <a:lnTo>
                    <a:pt x="13" y="79"/>
                  </a:lnTo>
                  <a:lnTo>
                    <a:pt x="17" y="75"/>
                  </a:lnTo>
                  <a:lnTo>
                    <a:pt x="21" y="67"/>
                  </a:lnTo>
                  <a:lnTo>
                    <a:pt x="25" y="54"/>
                  </a:lnTo>
                  <a:lnTo>
                    <a:pt x="34" y="38"/>
                  </a:lnTo>
                  <a:lnTo>
                    <a:pt x="38" y="29"/>
                  </a:lnTo>
                  <a:lnTo>
                    <a:pt x="42" y="21"/>
                  </a:lnTo>
                  <a:lnTo>
                    <a:pt x="42" y="8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4" y="8"/>
                  </a:lnTo>
                  <a:lnTo>
                    <a:pt x="59" y="8"/>
                  </a:lnTo>
                  <a:lnTo>
                    <a:pt x="59" y="13"/>
                  </a:lnTo>
                  <a:lnTo>
                    <a:pt x="59" y="17"/>
                  </a:lnTo>
                  <a:lnTo>
                    <a:pt x="54" y="25"/>
                  </a:lnTo>
                  <a:lnTo>
                    <a:pt x="46" y="34"/>
                  </a:lnTo>
                  <a:lnTo>
                    <a:pt x="38" y="50"/>
                  </a:lnTo>
                  <a:lnTo>
                    <a:pt x="29" y="63"/>
                  </a:lnTo>
                  <a:lnTo>
                    <a:pt x="25" y="75"/>
                  </a:lnTo>
                  <a:lnTo>
                    <a:pt x="25" y="79"/>
                  </a:lnTo>
                  <a:lnTo>
                    <a:pt x="21" y="84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5" y="88"/>
                  </a:lnTo>
                  <a:lnTo>
                    <a:pt x="29" y="88"/>
                  </a:lnTo>
                  <a:lnTo>
                    <a:pt x="34" y="88"/>
                  </a:lnTo>
                  <a:lnTo>
                    <a:pt x="42" y="88"/>
                  </a:lnTo>
                  <a:lnTo>
                    <a:pt x="50" y="88"/>
                  </a:lnTo>
                  <a:lnTo>
                    <a:pt x="59" y="84"/>
                  </a:lnTo>
                  <a:lnTo>
                    <a:pt x="71" y="84"/>
                  </a:lnTo>
                  <a:lnTo>
                    <a:pt x="84" y="79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71" y="88"/>
                  </a:lnTo>
                  <a:lnTo>
                    <a:pt x="63" y="88"/>
                  </a:lnTo>
                  <a:lnTo>
                    <a:pt x="50" y="92"/>
                  </a:lnTo>
                  <a:lnTo>
                    <a:pt x="38" y="96"/>
                  </a:lnTo>
                  <a:lnTo>
                    <a:pt x="29" y="100"/>
                  </a:lnTo>
                  <a:lnTo>
                    <a:pt x="21" y="105"/>
                  </a:lnTo>
                  <a:lnTo>
                    <a:pt x="17" y="109"/>
                  </a:lnTo>
                  <a:lnTo>
                    <a:pt x="13" y="109"/>
                  </a:lnTo>
                  <a:lnTo>
                    <a:pt x="13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09"/>
                  </a:lnTo>
                  <a:lnTo>
                    <a:pt x="4" y="109"/>
                  </a:lnTo>
                  <a:lnTo>
                    <a:pt x="4" y="105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3">
              <a:extLst>
                <a:ext uri="{FF2B5EF4-FFF2-40B4-BE49-F238E27FC236}">
                  <a16:creationId xmlns:a16="http://schemas.microsoft.com/office/drawing/2014/main" id="{221377EB-F128-4505-88DC-F6416FF92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784" y="22768289"/>
              <a:ext cx="290717" cy="436078"/>
            </a:xfrm>
            <a:custGeom>
              <a:avLst/>
              <a:gdLst>
                <a:gd name="T0" fmla="*/ 13 w 42"/>
                <a:gd name="T1" fmla="*/ 42 h 63"/>
                <a:gd name="T2" fmla="*/ 8 w 42"/>
                <a:gd name="T3" fmla="*/ 34 h 63"/>
                <a:gd name="T4" fmla="*/ 4 w 42"/>
                <a:gd name="T5" fmla="*/ 25 h 63"/>
                <a:gd name="T6" fmla="*/ 4 w 42"/>
                <a:gd name="T7" fmla="*/ 17 h 63"/>
                <a:gd name="T8" fmla="*/ 0 w 42"/>
                <a:gd name="T9" fmla="*/ 0 h 63"/>
                <a:gd name="T10" fmla="*/ 4 w 42"/>
                <a:gd name="T11" fmla="*/ 0 h 63"/>
                <a:gd name="T12" fmla="*/ 13 w 42"/>
                <a:gd name="T13" fmla="*/ 5 h 63"/>
                <a:gd name="T14" fmla="*/ 21 w 42"/>
                <a:gd name="T15" fmla="*/ 9 h 63"/>
                <a:gd name="T16" fmla="*/ 29 w 42"/>
                <a:gd name="T17" fmla="*/ 13 h 63"/>
                <a:gd name="T18" fmla="*/ 33 w 42"/>
                <a:gd name="T19" fmla="*/ 17 h 63"/>
                <a:gd name="T20" fmla="*/ 38 w 42"/>
                <a:gd name="T21" fmla="*/ 25 h 63"/>
                <a:gd name="T22" fmla="*/ 42 w 42"/>
                <a:gd name="T23" fmla="*/ 30 h 63"/>
                <a:gd name="T24" fmla="*/ 42 w 42"/>
                <a:gd name="T25" fmla="*/ 38 h 63"/>
                <a:gd name="T26" fmla="*/ 42 w 42"/>
                <a:gd name="T27" fmla="*/ 46 h 63"/>
                <a:gd name="T28" fmla="*/ 42 w 42"/>
                <a:gd name="T29" fmla="*/ 55 h 63"/>
                <a:gd name="T30" fmla="*/ 38 w 42"/>
                <a:gd name="T31" fmla="*/ 59 h 63"/>
                <a:gd name="T32" fmla="*/ 33 w 42"/>
                <a:gd name="T33" fmla="*/ 63 h 63"/>
                <a:gd name="T34" fmla="*/ 25 w 42"/>
                <a:gd name="T35" fmla="*/ 59 h 63"/>
                <a:gd name="T36" fmla="*/ 21 w 42"/>
                <a:gd name="T37" fmla="*/ 59 h 63"/>
                <a:gd name="T38" fmla="*/ 21 w 42"/>
                <a:gd name="T39" fmla="*/ 55 h 63"/>
                <a:gd name="T40" fmla="*/ 17 w 42"/>
                <a:gd name="T41" fmla="*/ 51 h 63"/>
                <a:gd name="T42" fmla="*/ 13 w 42"/>
                <a:gd name="T43" fmla="*/ 42 h 63"/>
                <a:gd name="T44" fmla="*/ 13 w 42"/>
                <a:gd name="T45" fmla="*/ 4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63">
                  <a:moveTo>
                    <a:pt x="13" y="42"/>
                  </a:moveTo>
                  <a:lnTo>
                    <a:pt x="8" y="34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5"/>
                  </a:lnTo>
                  <a:lnTo>
                    <a:pt x="21" y="9"/>
                  </a:lnTo>
                  <a:lnTo>
                    <a:pt x="29" y="13"/>
                  </a:lnTo>
                  <a:lnTo>
                    <a:pt x="33" y="17"/>
                  </a:lnTo>
                  <a:lnTo>
                    <a:pt x="38" y="25"/>
                  </a:lnTo>
                  <a:lnTo>
                    <a:pt x="42" y="30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42" y="55"/>
                  </a:lnTo>
                  <a:lnTo>
                    <a:pt x="38" y="59"/>
                  </a:lnTo>
                  <a:lnTo>
                    <a:pt x="33" y="63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21" y="55"/>
                  </a:lnTo>
                  <a:lnTo>
                    <a:pt x="17" y="51"/>
                  </a:lnTo>
                  <a:lnTo>
                    <a:pt x="13" y="42"/>
                  </a:lnTo>
                  <a:lnTo>
                    <a:pt x="13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4">
              <a:extLst>
                <a:ext uri="{FF2B5EF4-FFF2-40B4-BE49-F238E27FC236}">
                  <a16:creationId xmlns:a16="http://schemas.microsoft.com/office/drawing/2014/main" id="{A5E34B7B-E9E9-4DA7-9177-95B040C71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993" y="21958432"/>
              <a:ext cx="1162869" cy="581435"/>
            </a:xfrm>
            <a:custGeom>
              <a:avLst/>
              <a:gdLst>
                <a:gd name="T0" fmla="*/ 138 w 168"/>
                <a:gd name="T1" fmla="*/ 59 h 84"/>
                <a:gd name="T2" fmla="*/ 97 w 168"/>
                <a:gd name="T3" fmla="*/ 63 h 84"/>
                <a:gd name="T4" fmla="*/ 63 w 168"/>
                <a:gd name="T5" fmla="*/ 71 h 84"/>
                <a:gd name="T6" fmla="*/ 46 w 168"/>
                <a:gd name="T7" fmla="*/ 71 h 84"/>
                <a:gd name="T8" fmla="*/ 38 w 168"/>
                <a:gd name="T9" fmla="*/ 76 h 84"/>
                <a:gd name="T10" fmla="*/ 30 w 168"/>
                <a:gd name="T11" fmla="*/ 80 h 84"/>
                <a:gd name="T12" fmla="*/ 26 w 168"/>
                <a:gd name="T13" fmla="*/ 84 h 84"/>
                <a:gd name="T14" fmla="*/ 21 w 168"/>
                <a:gd name="T15" fmla="*/ 84 h 84"/>
                <a:gd name="T16" fmla="*/ 13 w 168"/>
                <a:gd name="T17" fmla="*/ 80 h 84"/>
                <a:gd name="T18" fmla="*/ 5 w 168"/>
                <a:gd name="T19" fmla="*/ 71 h 84"/>
                <a:gd name="T20" fmla="*/ 0 w 168"/>
                <a:gd name="T21" fmla="*/ 63 h 84"/>
                <a:gd name="T22" fmla="*/ 9 w 168"/>
                <a:gd name="T23" fmla="*/ 55 h 84"/>
                <a:gd name="T24" fmla="*/ 13 w 168"/>
                <a:gd name="T25" fmla="*/ 46 h 84"/>
                <a:gd name="T26" fmla="*/ 17 w 168"/>
                <a:gd name="T27" fmla="*/ 34 h 84"/>
                <a:gd name="T28" fmla="*/ 17 w 168"/>
                <a:gd name="T29" fmla="*/ 26 h 84"/>
                <a:gd name="T30" fmla="*/ 9 w 168"/>
                <a:gd name="T31" fmla="*/ 13 h 84"/>
                <a:gd name="T32" fmla="*/ 5 w 168"/>
                <a:gd name="T33" fmla="*/ 9 h 84"/>
                <a:gd name="T34" fmla="*/ 9 w 168"/>
                <a:gd name="T35" fmla="*/ 5 h 84"/>
                <a:gd name="T36" fmla="*/ 13 w 168"/>
                <a:gd name="T37" fmla="*/ 0 h 84"/>
                <a:gd name="T38" fmla="*/ 26 w 168"/>
                <a:gd name="T39" fmla="*/ 5 h 84"/>
                <a:gd name="T40" fmla="*/ 38 w 168"/>
                <a:gd name="T41" fmla="*/ 9 h 84"/>
                <a:gd name="T42" fmla="*/ 42 w 168"/>
                <a:gd name="T43" fmla="*/ 17 h 84"/>
                <a:gd name="T44" fmla="*/ 42 w 168"/>
                <a:gd name="T45" fmla="*/ 26 h 84"/>
                <a:gd name="T46" fmla="*/ 38 w 168"/>
                <a:gd name="T47" fmla="*/ 38 h 84"/>
                <a:gd name="T48" fmla="*/ 34 w 168"/>
                <a:gd name="T49" fmla="*/ 51 h 84"/>
                <a:gd name="T50" fmla="*/ 34 w 168"/>
                <a:gd name="T51" fmla="*/ 51 h 84"/>
                <a:gd name="T52" fmla="*/ 38 w 168"/>
                <a:gd name="T53" fmla="*/ 51 h 84"/>
                <a:gd name="T54" fmla="*/ 46 w 168"/>
                <a:gd name="T55" fmla="*/ 51 h 84"/>
                <a:gd name="T56" fmla="*/ 59 w 168"/>
                <a:gd name="T57" fmla="*/ 51 h 84"/>
                <a:gd name="T58" fmla="*/ 80 w 168"/>
                <a:gd name="T59" fmla="*/ 46 h 84"/>
                <a:gd name="T60" fmla="*/ 118 w 168"/>
                <a:gd name="T61" fmla="*/ 42 h 84"/>
                <a:gd name="T62" fmla="*/ 168 w 168"/>
                <a:gd name="T63" fmla="*/ 34 h 84"/>
                <a:gd name="T64" fmla="*/ 168 w 168"/>
                <a:gd name="T65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8" h="84">
                  <a:moveTo>
                    <a:pt x="168" y="55"/>
                  </a:moveTo>
                  <a:lnTo>
                    <a:pt x="138" y="59"/>
                  </a:lnTo>
                  <a:lnTo>
                    <a:pt x="118" y="59"/>
                  </a:lnTo>
                  <a:lnTo>
                    <a:pt x="97" y="63"/>
                  </a:lnTo>
                  <a:lnTo>
                    <a:pt x="76" y="67"/>
                  </a:lnTo>
                  <a:lnTo>
                    <a:pt x="63" y="71"/>
                  </a:lnTo>
                  <a:lnTo>
                    <a:pt x="55" y="71"/>
                  </a:lnTo>
                  <a:lnTo>
                    <a:pt x="46" y="71"/>
                  </a:lnTo>
                  <a:lnTo>
                    <a:pt x="42" y="76"/>
                  </a:lnTo>
                  <a:lnTo>
                    <a:pt x="38" y="76"/>
                  </a:lnTo>
                  <a:lnTo>
                    <a:pt x="34" y="80"/>
                  </a:lnTo>
                  <a:lnTo>
                    <a:pt x="30" y="80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17" y="84"/>
                  </a:lnTo>
                  <a:lnTo>
                    <a:pt x="13" y="80"/>
                  </a:lnTo>
                  <a:lnTo>
                    <a:pt x="9" y="76"/>
                  </a:lnTo>
                  <a:lnTo>
                    <a:pt x="5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5" y="59"/>
                  </a:lnTo>
                  <a:lnTo>
                    <a:pt x="9" y="55"/>
                  </a:lnTo>
                  <a:lnTo>
                    <a:pt x="13" y="51"/>
                  </a:lnTo>
                  <a:lnTo>
                    <a:pt x="13" y="46"/>
                  </a:lnTo>
                  <a:lnTo>
                    <a:pt x="13" y="42"/>
                  </a:lnTo>
                  <a:lnTo>
                    <a:pt x="17" y="34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3" y="17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5" y="9"/>
                  </a:lnTo>
                  <a:lnTo>
                    <a:pt x="5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6" y="5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38" y="13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6"/>
                  </a:lnTo>
                  <a:lnTo>
                    <a:pt x="38" y="30"/>
                  </a:lnTo>
                  <a:lnTo>
                    <a:pt x="38" y="38"/>
                  </a:lnTo>
                  <a:lnTo>
                    <a:pt x="34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6" y="51"/>
                  </a:lnTo>
                  <a:lnTo>
                    <a:pt x="51" y="51"/>
                  </a:lnTo>
                  <a:lnTo>
                    <a:pt x="59" y="51"/>
                  </a:lnTo>
                  <a:lnTo>
                    <a:pt x="67" y="51"/>
                  </a:lnTo>
                  <a:lnTo>
                    <a:pt x="80" y="46"/>
                  </a:lnTo>
                  <a:lnTo>
                    <a:pt x="97" y="46"/>
                  </a:lnTo>
                  <a:lnTo>
                    <a:pt x="118" y="42"/>
                  </a:lnTo>
                  <a:lnTo>
                    <a:pt x="138" y="38"/>
                  </a:lnTo>
                  <a:lnTo>
                    <a:pt x="168" y="34"/>
                  </a:lnTo>
                  <a:lnTo>
                    <a:pt x="168" y="55"/>
                  </a:lnTo>
                  <a:lnTo>
                    <a:pt x="168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5">
              <a:extLst>
                <a:ext uri="{FF2B5EF4-FFF2-40B4-BE49-F238E27FC236}">
                  <a16:creationId xmlns:a16="http://schemas.microsoft.com/office/drawing/2014/main" id="{F76BB31C-5BCD-48C7-8D39-AD55B28E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189" y="21785388"/>
              <a:ext cx="263030" cy="664497"/>
            </a:xfrm>
            <a:custGeom>
              <a:avLst/>
              <a:gdLst>
                <a:gd name="T0" fmla="*/ 0 w 38"/>
                <a:gd name="T1" fmla="*/ 5 h 96"/>
                <a:gd name="T2" fmla="*/ 4 w 38"/>
                <a:gd name="T3" fmla="*/ 0 h 96"/>
                <a:gd name="T4" fmla="*/ 8 w 38"/>
                <a:gd name="T5" fmla="*/ 0 h 96"/>
                <a:gd name="T6" fmla="*/ 13 w 38"/>
                <a:gd name="T7" fmla="*/ 0 h 96"/>
                <a:gd name="T8" fmla="*/ 21 w 38"/>
                <a:gd name="T9" fmla="*/ 5 h 96"/>
                <a:gd name="T10" fmla="*/ 25 w 38"/>
                <a:gd name="T11" fmla="*/ 5 h 96"/>
                <a:gd name="T12" fmla="*/ 33 w 38"/>
                <a:gd name="T13" fmla="*/ 9 h 96"/>
                <a:gd name="T14" fmla="*/ 33 w 38"/>
                <a:gd name="T15" fmla="*/ 13 h 96"/>
                <a:gd name="T16" fmla="*/ 38 w 38"/>
                <a:gd name="T17" fmla="*/ 13 h 96"/>
                <a:gd name="T18" fmla="*/ 38 w 38"/>
                <a:gd name="T19" fmla="*/ 17 h 96"/>
                <a:gd name="T20" fmla="*/ 38 w 38"/>
                <a:gd name="T21" fmla="*/ 21 h 96"/>
                <a:gd name="T22" fmla="*/ 38 w 38"/>
                <a:gd name="T23" fmla="*/ 30 h 96"/>
                <a:gd name="T24" fmla="*/ 33 w 38"/>
                <a:gd name="T25" fmla="*/ 38 h 96"/>
                <a:gd name="T26" fmla="*/ 29 w 38"/>
                <a:gd name="T27" fmla="*/ 55 h 96"/>
                <a:gd name="T28" fmla="*/ 25 w 38"/>
                <a:gd name="T29" fmla="*/ 76 h 96"/>
                <a:gd name="T30" fmla="*/ 21 w 38"/>
                <a:gd name="T31" fmla="*/ 84 h 96"/>
                <a:gd name="T32" fmla="*/ 17 w 38"/>
                <a:gd name="T33" fmla="*/ 92 h 96"/>
                <a:gd name="T34" fmla="*/ 13 w 38"/>
                <a:gd name="T35" fmla="*/ 96 h 96"/>
                <a:gd name="T36" fmla="*/ 8 w 38"/>
                <a:gd name="T37" fmla="*/ 96 h 96"/>
                <a:gd name="T38" fmla="*/ 4 w 38"/>
                <a:gd name="T39" fmla="*/ 96 h 96"/>
                <a:gd name="T40" fmla="*/ 0 w 38"/>
                <a:gd name="T41" fmla="*/ 96 h 96"/>
                <a:gd name="T42" fmla="*/ 0 w 38"/>
                <a:gd name="T43" fmla="*/ 92 h 96"/>
                <a:gd name="T44" fmla="*/ 0 w 38"/>
                <a:gd name="T45" fmla="*/ 88 h 96"/>
                <a:gd name="T46" fmla="*/ 0 w 38"/>
                <a:gd name="T47" fmla="*/ 84 h 96"/>
                <a:gd name="T48" fmla="*/ 4 w 38"/>
                <a:gd name="T49" fmla="*/ 76 h 96"/>
                <a:gd name="T50" fmla="*/ 4 w 38"/>
                <a:gd name="T51" fmla="*/ 63 h 96"/>
                <a:gd name="T52" fmla="*/ 4 w 38"/>
                <a:gd name="T53" fmla="*/ 51 h 96"/>
                <a:gd name="T54" fmla="*/ 4 w 38"/>
                <a:gd name="T55" fmla="*/ 38 h 96"/>
                <a:gd name="T56" fmla="*/ 4 w 38"/>
                <a:gd name="T57" fmla="*/ 30 h 96"/>
                <a:gd name="T58" fmla="*/ 4 w 38"/>
                <a:gd name="T59" fmla="*/ 21 h 96"/>
                <a:gd name="T60" fmla="*/ 0 w 38"/>
                <a:gd name="T61" fmla="*/ 17 h 96"/>
                <a:gd name="T62" fmla="*/ 0 w 38"/>
                <a:gd name="T63" fmla="*/ 9 h 96"/>
                <a:gd name="T64" fmla="*/ 0 w 38"/>
                <a:gd name="T65" fmla="*/ 5 h 96"/>
                <a:gd name="T66" fmla="*/ 0 w 38"/>
                <a:gd name="T67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96">
                  <a:moveTo>
                    <a:pt x="0" y="5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33" y="9"/>
                  </a:lnTo>
                  <a:lnTo>
                    <a:pt x="33" y="13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30"/>
                  </a:lnTo>
                  <a:lnTo>
                    <a:pt x="33" y="38"/>
                  </a:lnTo>
                  <a:lnTo>
                    <a:pt x="29" y="55"/>
                  </a:lnTo>
                  <a:lnTo>
                    <a:pt x="25" y="76"/>
                  </a:lnTo>
                  <a:lnTo>
                    <a:pt x="21" y="84"/>
                  </a:lnTo>
                  <a:lnTo>
                    <a:pt x="17" y="92"/>
                  </a:lnTo>
                  <a:lnTo>
                    <a:pt x="13" y="96"/>
                  </a:lnTo>
                  <a:lnTo>
                    <a:pt x="8" y="96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76"/>
                  </a:lnTo>
                  <a:lnTo>
                    <a:pt x="4" y="63"/>
                  </a:lnTo>
                  <a:lnTo>
                    <a:pt x="4" y="51"/>
                  </a:lnTo>
                  <a:lnTo>
                    <a:pt x="4" y="38"/>
                  </a:lnTo>
                  <a:lnTo>
                    <a:pt x="4" y="30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26">
              <a:extLst>
                <a:ext uri="{FF2B5EF4-FFF2-40B4-BE49-F238E27FC236}">
                  <a16:creationId xmlns:a16="http://schemas.microsoft.com/office/drawing/2014/main" id="{90CE137B-362F-493C-8689-051003E9E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067" y="21293935"/>
              <a:ext cx="380703" cy="263030"/>
            </a:xfrm>
            <a:custGeom>
              <a:avLst/>
              <a:gdLst>
                <a:gd name="T0" fmla="*/ 0 w 55"/>
                <a:gd name="T1" fmla="*/ 0 h 38"/>
                <a:gd name="T2" fmla="*/ 17 w 55"/>
                <a:gd name="T3" fmla="*/ 0 h 38"/>
                <a:gd name="T4" fmla="*/ 29 w 55"/>
                <a:gd name="T5" fmla="*/ 0 h 38"/>
                <a:gd name="T6" fmla="*/ 38 w 55"/>
                <a:gd name="T7" fmla="*/ 5 h 38"/>
                <a:gd name="T8" fmla="*/ 46 w 55"/>
                <a:gd name="T9" fmla="*/ 5 h 38"/>
                <a:gd name="T10" fmla="*/ 50 w 55"/>
                <a:gd name="T11" fmla="*/ 9 h 38"/>
                <a:gd name="T12" fmla="*/ 50 w 55"/>
                <a:gd name="T13" fmla="*/ 17 h 38"/>
                <a:gd name="T14" fmla="*/ 55 w 55"/>
                <a:gd name="T15" fmla="*/ 21 h 38"/>
                <a:gd name="T16" fmla="*/ 55 w 55"/>
                <a:gd name="T17" fmla="*/ 25 h 38"/>
                <a:gd name="T18" fmla="*/ 55 w 55"/>
                <a:gd name="T19" fmla="*/ 30 h 38"/>
                <a:gd name="T20" fmla="*/ 50 w 55"/>
                <a:gd name="T21" fmla="*/ 34 h 38"/>
                <a:gd name="T22" fmla="*/ 46 w 55"/>
                <a:gd name="T23" fmla="*/ 38 h 38"/>
                <a:gd name="T24" fmla="*/ 42 w 55"/>
                <a:gd name="T25" fmla="*/ 38 h 38"/>
                <a:gd name="T26" fmla="*/ 38 w 55"/>
                <a:gd name="T27" fmla="*/ 38 h 38"/>
                <a:gd name="T28" fmla="*/ 29 w 55"/>
                <a:gd name="T29" fmla="*/ 34 h 38"/>
                <a:gd name="T30" fmla="*/ 21 w 55"/>
                <a:gd name="T31" fmla="*/ 30 h 38"/>
                <a:gd name="T32" fmla="*/ 17 w 55"/>
                <a:gd name="T33" fmla="*/ 21 h 38"/>
                <a:gd name="T34" fmla="*/ 9 w 55"/>
                <a:gd name="T35" fmla="*/ 17 h 38"/>
                <a:gd name="T36" fmla="*/ 4 w 55"/>
                <a:gd name="T37" fmla="*/ 9 h 38"/>
                <a:gd name="T38" fmla="*/ 0 w 55"/>
                <a:gd name="T39" fmla="*/ 5 h 38"/>
                <a:gd name="T40" fmla="*/ 0 w 55"/>
                <a:gd name="T41" fmla="*/ 0 h 38"/>
                <a:gd name="T42" fmla="*/ 0 w 55"/>
                <a:gd name="T4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38">
                  <a:moveTo>
                    <a:pt x="0" y="0"/>
                  </a:moveTo>
                  <a:lnTo>
                    <a:pt x="17" y="0"/>
                  </a:lnTo>
                  <a:lnTo>
                    <a:pt x="29" y="0"/>
                  </a:lnTo>
                  <a:lnTo>
                    <a:pt x="38" y="5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0" y="17"/>
                  </a:lnTo>
                  <a:lnTo>
                    <a:pt x="55" y="21"/>
                  </a:lnTo>
                  <a:lnTo>
                    <a:pt x="55" y="25"/>
                  </a:lnTo>
                  <a:lnTo>
                    <a:pt x="55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29" y="34"/>
                  </a:lnTo>
                  <a:lnTo>
                    <a:pt x="21" y="30"/>
                  </a:lnTo>
                  <a:lnTo>
                    <a:pt x="17" y="21"/>
                  </a:lnTo>
                  <a:lnTo>
                    <a:pt x="9" y="17"/>
                  </a:lnTo>
                  <a:lnTo>
                    <a:pt x="4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7">
              <a:extLst>
                <a:ext uri="{FF2B5EF4-FFF2-40B4-BE49-F238E27FC236}">
                  <a16:creationId xmlns:a16="http://schemas.microsoft.com/office/drawing/2014/main" id="{2C900D82-A767-4825-BB40-E430243F8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557" y="21466983"/>
              <a:ext cx="1619710" cy="353016"/>
            </a:xfrm>
            <a:custGeom>
              <a:avLst/>
              <a:gdLst>
                <a:gd name="T0" fmla="*/ 234 w 234"/>
                <a:gd name="T1" fmla="*/ 25 h 51"/>
                <a:gd name="T2" fmla="*/ 230 w 234"/>
                <a:gd name="T3" fmla="*/ 25 h 51"/>
                <a:gd name="T4" fmla="*/ 225 w 234"/>
                <a:gd name="T5" fmla="*/ 30 h 51"/>
                <a:gd name="T6" fmla="*/ 217 w 234"/>
                <a:gd name="T7" fmla="*/ 30 h 51"/>
                <a:gd name="T8" fmla="*/ 209 w 234"/>
                <a:gd name="T9" fmla="*/ 30 h 51"/>
                <a:gd name="T10" fmla="*/ 184 w 234"/>
                <a:gd name="T11" fmla="*/ 30 h 51"/>
                <a:gd name="T12" fmla="*/ 158 w 234"/>
                <a:gd name="T13" fmla="*/ 30 h 51"/>
                <a:gd name="T14" fmla="*/ 146 w 234"/>
                <a:gd name="T15" fmla="*/ 34 h 51"/>
                <a:gd name="T16" fmla="*/ 129 w 234"/>
                <a:gd name="T17" fmla="*/ 34 h 51"/>
                <a:gd name="T18" fmla="*/ 112 w 234"/>
                <a:gd name="T19" fmla="*/ 38 h 51"/>
                <a:gd name="T20" fmla="*/ 87 w 234"/>
                <a:gd name="T21" fmla="*/ 42 h 51"/>
                <a:gd name="T22" fmla="*/ 75 w 234"/>
                <a:gd name="T23" fmla="*/ 42 h 51"/>
                <a:gd name="T24" fmla="*/ 66 w 234"/>
                <a:gd name="T25" fmla="*/ 46 h 51"/>
                <a:gd name="T26" fmla="*/ 58 w 234"/>
                <a:gd name="T27" fmla="*/ 46 h 51"/>
                <a:gd name="T28" fmla="*/ 50 w 234"/>
                <a:gd name="T29" fmla="*/ 46 h 51"/>
                <a:gd name="T30" fmla="*/ 41 w 234"/>
                <a:gd name="T31" fmla="*/ 46 h 51"/>
                <a:gd name="T32" fmla="*/ 37 w 234"/>
                <a:gd name="T33" fmla="*/ 51 h 51"/>
                <a:gd name="T34" fmla="*/ 33 w 234"/>
                <a:gd name="T35" fmla="*/ 51 h 51"/>
                <a:gd name="T36" fmla="*/ 29 w 234"/>
                <a:gd name="T37" fmla="*/ 51 h 51"/>
                <a:gd name="T38" fmla="*/ 20 w 234"/>
                <a:gd name="T39" fmla="*/ 46 h 51"/>
                <a:gd name="T40" fmla="*/ 12 w 234"/>
                <a:gd name="T41" fmla="*/ 46 h 51"/>
                <a:gd name="T42" fmla="*/ 8 w 234"/>
                <a:gd name="T43" fmla="*/ 42 h 51"/>
                <a:gd name="T44" fmla="*/ 4 w 234"/>
                <a:gd name="T45" fmla="*/ 38 h 51"/>
                <a:gd name="T46" fmla="*/ 0 w 234"/>
                <a:gd name="T47" fmla="*/ 34 h 51"/>
                <a:gd name="T48" fmla="*/ 0 w 234"/>
                <a:gd name="T49" fmla="*/ 30 h 51"/>
                <a:gd name="T50" fmla="*/ 37 w 234"/>
                <a:gd name="T51" fmla="*/ 25 h 51"/>
                <a:gd name="T52" fmla="*/ 75 w 234"/>
                <a:gd name="T53" fmla="*/ 21 h 51"/>
                <a:gd name="T54" fmla="*/ 108 w 234"/>
                <a:gd name="T55" fmla="*/ 17 h 51"/>
                <a:gd name="T56" fmla="*/ 142 w 234"/>
                <a:gd name="T57" fmla="*/ 9 h 51"/>
                <a:gd name="T58" fmla="*/ 154 w 234"/>
                <a:gd name="T59" fmla="*/ 5 h 51"/>
                <a:gd name="T60" fmla="*/ 167 w 234"/>
                <a:gd name="T61" fmla="*/ 5 h 51"/>
                <a:gd name="T62" fmla="*/ 175 w 234"/>
                <a:gd name="T63" fmla="*/ 0 h 51"/>
                <a:gd name="T64" fmla="*/ 184 w 234"/>
                <a:gd name="T65" fmla="*/ 0 h 51"/>
                <a:gd name="T66" fmla="*/ 192 w 234"/>
                <a:gd name="T67" fmla="*/ 0 h 51"/>
                <a:gd name="T68" fmla="*/ 200 w 234"/>
                <a:gd name="T69" fmla="*/ 0 h 51"/>
                <a:gd name="T70" fmla="*/ 204 w 234"/>
                <a:gd name="T71" fmla="*/ 0 h 51"/>
                <a:gd name="T72" fmla="*/ 209 w 234"/>
                <a:gd name="T73" fmla="*/ 0 h 51"/>
                <a:gd name="T74" fmla="*/ 217 w 234"/>
                <a:gd name="T75" fmla="*/ 5 h 51"/>
                <a:gd name="T76" fmla="*/ 225 w 234"/>
                <a:gd name="T77" fmla="*/ 9 h 51"/>
                <a:gd name="T78" fmla="*/ 230 w 234"/>
                <a:gd name="T79" fmla="*/ 17 h 51"/>
                <a:gd name="T80" fmla="*/ 234 w 234"/>
                <a:gd name="T81" fmla="*/ 25 h 51"/>
                <a:gd name="T82" fmla="*/ 234 w 234"/>
                <a:gd name="T83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4" h="51">
                  <a:moveTo>
                    <a:pt x="234" y="25"/>
                  </a:moveTo>
                  <a:lnTo>
                    <a:pt x="230" y="25"/>
                  </a:lnTo>
                  <a:lnTo>
                    <a:pt x="225" y="30"/>
                  </a:lnTo>
                  <a:lnTo>
                    <a:pt x="217" y="30"/>
                  </a:lnTo>
                  <a:lnTo>
                    <a:pt x="209" y="30"/>
                  </a:lnTo>
                  <a:lnTo>
                    <a:pt x="184" y="30"/>
                  </a:lnTo>
                  <a:lnTo>
                    <a:pt x="158" y="30"/>
                  </a:lnTo>
                  <a:lnTo>
                    <a:pt x="146" y="34"/>
                  </a:lnTo>
                  <a:lnTo>
                    <a:pt x="129" y="34"/>
                  </a:lnTo>
                  <a:lnTo>
                    <a:pt x="112" y="38"/>
                  </a:lnTo>
                  <a:lnTo>
                    <a:pt x="87" y="42"/>
                  </a:lnTo>
                  <a:lnTo>
                    <a:pt x="75" y="42"/>
                  </a:lnTo>
                  <a:lnTo>
                    <a:pt x="66" y="46"/>
                  </a:lnTo>
                  <a:lnTo>
                    <a:pt x="58" y="46"/>
                  </a:lnTo>
                  <a:lnTo>
                    <a:pt x="50" y="46"/>
                  </a:lnTo>
                  <a:lnTo>
                    <a:pt x="41" y="46"/>
                  </a:lnTo>
                  <a:lnTo>
                    <a:pt x="37" y="51"/>
                  </a:lnTo>
                  <a:lnTo>
                    <a:pt x="33" y="51"/>
                  </a:lnTo>
                  <a:lnTo>
                    <a:pt x="29" y="51"/>
                  </a:lnTo>
                  <a:lnTo>
                    <a:pt x="20" y="46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37" y="25"/>
                  </a:lnTo>
                  <a:lnTo>
                    <a:pt x="75" y="21"/>
                  </a:lnTo>
                  <a:lnTo>
                    <a:pt x="108" y="17"/>
                  </a:lnTo>
                  <a:lnTo>
                    <a:pt x="142" y="9"/>
                  </a:lnTo>
                  <a:lnTo>
                    <a:pt x="154" y="5"/>
                  </a:lnTo>
                  <a:lnTo>
                    <a:pt x="167" y="5"/>
                  </a:lnTo>
                  <a:lnTo>
                    <a:pt x="175" y="0"/>
                  </a:lnTo>
                  <a:lnTo>
                    <a:pt x="184" y="0"/>
                  </a:lnTo>
                  <a:lnTo>
                    <a:pt x="192" y="0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9" y="0"/>
                  </a:lnTo>
                  <a:lnTo>
                    <a:pt x="217" y="5"/>
                  </a:lnTo>
                  <a:lnTo>
                    <a:pt x="225" y="9"/>
                  </a:lnTo>
                  <a:lnTo>
                    <a:pt x="230" y="17"/>
                  </a:lnTo>
                  <a:lnTo>
                    <a:pt x="234" y="25"/>
                  </a:lnTo>
                  <a:lnTo>
                    <a:pt x="23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8">
              <a:extLst>
                <a:ext uri="{FF2B5EF4-FFF2-40B4-BE49-F238E27FC236}">
                  <a16:creationId xmlns:a16="http://schemas.microsoft.com/office/drawing/2014/main" id="{5854A048-CBB6-4C8A-9EC4-6553B6D3D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711" y="21702326"/>
              <a:ext cx="664497" cy="574515"/>
            </a:xfrm>
            <a:custGeom>
              <a:avLst/>
              <a:gdLst>
                <a:gd name="T0" fmla="*/ 4 w 96"/>
                <a:gd name="T1" fmla="*/ 83 h 83"/>
                <a:gd name="T2" fmla="*/ 0 w 96"/>
                <a:gd name="T3" fmla="*/ 79 h 83"/>
                <a:gd name="T4" fmla="*/ 0 w 96"/>
                <a:gd name="T5" fmla="*/ 79 h 83"/>
                <a:gd name="T6" fmla="*/ 4 w 96"/>
                <a:gd name="T7" fmla="*/ 75 h 83"/>
                <a:gd name="T8" fmla="*/ 4 w 96"/>
                <a:gd name="T9" fmla="*/ 75 h 83"/>
                <a:gd name="T10" fmla="*/ 9 w 96"/>
                <a:gd name="T11" fmla="*/ 71 h 83"/>
                <a:gd name="T12" fmla="*/ 13 w 96"/>
                <a:gd name="T13" fmla="*/ 67 h 83"/>
                <a:gd name="T14" fmla="*/ 25 w 96"/>
                <a:gd name="T15" fmla="*/ 58 h 83"/>
                <a:gd name="T16" fmla="*/ 38 w 96"/>
                <a:gd name="T17" fmla="*/ 46 h 83"/>
                <a:gd name="T18" fmla="*/ 46 w 96"/>
                <a:gd name="T19" fmla="*/ 37 h 83"/>
                <a:gd name="T20" fmla="*/ 55 w 96"/>
                <a:gd name="T21" fmla="*/ 33 h 83"/>
                <a:gd name="T22" fmla="*/ 59 w 96"/>
                <a:gd name="T23" fmla="*/ 25 h 83"/>
                <a:gd name="T24" fmla="*/ 63 w 96"/>
                <a:gd name="T25" fmla="*/ 21 h 83"/>
                <a:gd name="T26" fmla="*/ 67 w 96"/>
                <a:gd name="T27" fmla="*/ 17 h 83"/>
                <a:gd name="T28" fmla="*/ 67 w 96"/>
                <a:gd name="T29" fmla="*/ 12 h 83"/>
                <a:gd name="T30" fmla="*/ 67 w 96"/>
                <a:gd name="T31" fmla="*/ 8 h 83"/>
                <a:gd name="T32" fmla="*/ 63 w 96"/>
                <a:gd name="T33" fmla="*/ 4 h 83"/>
                <a:gd name="T34" fmla="*/ 67 w 96"/>
                <a:gd name="T35" fmla="*/ 4 h 83"/>
                <a:gd name="T36" fmla="*/ 67 w 96"/>
                <a:gd name="T37" fmla="*/ 0 h 83"/>
                <a:gd name="T38" fmla="*/ 71 w 96"/>
                <a:gd name="T39" fmla="*/ 0 h 83"/>
                <a:gd name="T40" fmla="*/ 80 w 96"/>
                <a:gd name="T41" fmla="*/ 0 h 83"/>
                <a:gd name="T42" fmla="*/ 88 w 96"/>
                <a:gd name="T43" fmla="*/ 8 h 83"/>
                <a:gd name="T44" fmla="*/ 92 w 96"/>
                <a:gd name="T45" fmla="*/ 8 h 83"/>
                <a:gd name="T46" fmla="*/ 96 w 96"/>
                <a:gd name="T47" fmla="*/ 12 h 83"/>
                <a:gd name="T48" fmla="*/ 96 w 96"/>
                <a:gd name="T49" fmla="*/ 17 h 83"/>
                <a:gd name="T50" fmla="*/ 96 w 96"/>
                <a:gd name="T51" fmla="*/ 21 h 83"/>
                <a:gd name="T52" fmla="*/ 96 w 96"/>
                <a:gd name="T53" fmla="*/ 25 h 83"/>
                <a:gd name="T54" fmla="*/ 92 w 96"/>
                <a:gd name="T55" fmla="*/ 29 h 83"/>
                <a:gd name="T56" fmla="*/ 92 w 96"/>
                <a:gd name="T57" fmla="*/ 33 h 83"/>
                <a:gd name="T58" fmla="*/ 84 w 96"/>
                <a:gd name="T59" fmla="*/ 37 h 83"/>
                <a:gd name="T60" fmla="*/ 71 w 96"/>
                <a:gd name="T61" fmla="*/ 46 h 83"/>
                <a:gd name="T62" fmla="*/ 59 w 96"/>
                <a:gd name="T63" fmla="*/ 54 h 83"/>
                <a:gd name="T64" fmla="*/ 46 w 96"/>
                <a:gd name="T65" fmla="*/ 67 h 83"/>
                <a:gd name="T66" fmla="*/ 30 w 96"/>
                <a:gd name="T67" fmla="*/ 75 h 83"/>
                <a:gd name="T68" fmla="*/ 17 w 96"/>
                <a:gd name="T69" fmla="*/ 79 h 83"/>
                <a:gd name="T70" fmla="*/ 13 w 96"/>
                <a:gd name="T71" fmla="*/ 83 h 83"/>
                <a:gd name="T72" fmla="*/ 9 w 96"/>
                <a:gd name="T73" fmla="*/ 83 h 83"/>
                <a:gd name="T74" fmla="*/ 4 w 96"/>
                <a:gd name="T75" fmla="*/ 83 h 83"/>
                <a:gd name="T76" fmla="*/ 4 w 96"/>
                <a:gd name="T7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83">
                  <a:moveTo>
                    <a:pt x="4" y="83"/>
                  </a:moveTo>
                  <a:lnTo>
                    <a:pt x="0" y="79"/>
                  </a:lnTo>
                  <a:lnTo>
                    <a:pt x="0" y="79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9" y="71"/>
                  </a:lnTo>
                  <a:lnTo>
                    <a:pt x="13" y="67"/>
                  </a:lnTo>
                  <a:lnTo>
                    <a:pt x="25" y="58"/>
                  </a:lnTo>
                  <a:lnTo>
                    <a:pt x="38" y="46"/>
                  </a:lnTo>
                  <a:lnTo>
                    <a:pt x="46" y="37"/>
                  </a:lnTo>
                  <a:lnTo>
                    <a:pt x="55" y="33"/>
                  </a:lnTo>
                  <a:lnTo>
                    <a:pt x="59" y="25"/>
                  </a:lnTo>
                  <a:lnTo>
                    <a:pt x="63" y="21"/>
                  </a:lnTo>
                  <a:lnTo>
                    <a:pt x="67" y="17"/>
                  </a:lnTo>
                  <a:lnTo>
                    <a:pt x="67" y="12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7"/>
                  </a:lnTo>
                  <a:lnTo>
                    <a:pt x="96" y="21"/>
                  </a:lnTo>
                  <a:lnTo>
                    <a:pt x="96" y="25"/>
                  </a:lnTo>
                  <a:lnTo>
                    <a:pt x="92" y="29"/>
                  </a:lnTo>
                  <a:lnTo>
                    <a:pt x="92" y="33"/>
                  </a:lnTo>
                  <a:lnTo>
                    <a:pt x="84" y="37"/>
                  </a:lnTo>
                  <a:lnTo>
                    <a:pt x="71" y="46"/>
                  </a:lnTo>
                  <a:lnTo>
                    <a:pt x="59" y="54"/>
                  </a:lnTo>
                  <a:lnTo>
                    <a:pt x="46" y="67"/>
                  </a:lnTo>
                  <a:lnTo>
                    <a:pt x="30" y="75"/>
                  </a:lnTo>
                  <a:lnTo>
                    <a:pt x="17" y="79"/>
                  </a:lnTo>
                  <a:lnTo>
                    <a:pt x="13" y="83"/>
                  </a:lnTo>
                  <a:lnTo>
                    <a:pt x="9" y="83"/>
                  </a:lnTo>
                  <a:lnTo>
                    <a:pt x="4" y="83"/>
                  </a:lnTo>
                  <a:lnTo>
                    <a:pt x="4" y="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9">
              <a:extLst>
                <a:ext uri="{FF2B5EF4-FFF2-40B4-BE49-F238E27FC236}">
                  <a16:creationId xmlns:a16="http://schemas.microsoft.com/office/drawing/2014/main" id="{9A4CA90B-FEED-4498-9C55-20D7E724A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711" y="21819995"/>
              <a:ext cx="699108" cy="401467"/>
            </a:xfrm>
            <a:custGeom>
              <a:avLst/>
              <a:gdLst>
                <a:gd name="T0" fmla="*/ 0 w 101"/>
                <a:gd name="T1" fmla="*/ 8 h 58"/>
                <a:gd name="T2" fmla="*/ 4 w 101"/>
                <a:gd name="T3" fmla="*/ 4 h 58"/>
                <a:gd name="T4" fmla="*/ 4 w 101"/>
                <a:gd name="T5" fmla="*/ 4 h 58"/>
                <a:gd name="T6" fmla="*/ 9 w 101"/>
                <a:gd name="T7" fmla="*/ 0 h 58"/>
                <a:gd name="T8" fmla="*/ 13 w 101"/>
                <a:gd name="T9" fmla="*/ 4 h 58"/>
                <a:gd name="T10" fmla="*/ 21 w 101"/>
                <a:gd name="T11" fmla="*/ 4 h 58"/>
                <a:gd name="T12" fmla="*/ 30 w 101"/>
                <a:gd name="T13" fmla="*/ 8 h 58"/>
                <a:gd name="T14" fmla="*/ 34 w 101"/>
                <a:gd name="T15" fmla="*/ 8 h 58"/>
                <a:gd name="T16" fmla="*/ 42 w 101"/>
                <a:gd name="T17" fmla="*/ 12 h 58"/>
                <a:gd name="T18" fmla="*/ 50 w 101"/>
                <a:gd name="T19" fmla="*/ 16 h 58"/>
                <a:gd name="T20" fmla="*/ 63 w 101"/>
                <a:gd name="T21" fmla="*/ 16 h 58"/>
                <a:gd name="T22" fmla="*/ 71 w 101"/>
                <a:gd name="T23" fmla="*/ 20 h 58"/>
                <a:gd name="T24" fmla="*/ 76 w 101"/>
                <a:gd name="T25" fmla="*/ 25 h 58"/>
                <a:gd name="T26" fmla="*/ 84 w 101"/>
                <a:gd name="T27" fmla="*/ 29 h 58"/>
                <a:gd name="T28" fmla="*/ 92 w 101"/>
                <a:gd name="T29" fmla="*/ 33 h 58"/>
                <a:gd name="T30" fmla="*/ 96 w 101"/>
                <a:gd name="T31" fmla="*/ 41 h 58"/>
                <a:gd name="T32" fmla="*/ 101 w 101"/>
                <a:gd name="T33" fmla="*/ 46 h 58"/>
                <a:gd name="T34" fmla="*/ 101 w 101"/>
                <a:gd name="T35" fmla="*/ 50 h 58"/>
                <a:gd name="T36" fmla="*/ 101 w 101"/>
                <a:gd name="T37" fmla="*/ 54 h 58"/>
                <a:gd name="T38" fmla="*/ 96 w 101"/>
                <a:gd name="T39" fmla="*/ 58 h 58"/>
                <a:gd name="T40" fmla="*/ 96 w 101"/>
                <a:gd name="T41" fmla="*/ 58 h 58"/>
                <a:gd name="T42" fmla="*/ 92 w 101"/>
                <a:gd name="T43" fmla="*/ 58 h 58"/>
                <a:gd name="T44" fmla="*/ 88 w 101"/>
                <a:gd name="T45" fmla="*/ 58 h 58"/>
                <a:gd name="T46" fmla="*/ 84 w 101"/>
                <a:gd name="T47" fmla="*/ 54 h 58"/>
                <a:gd name="T48" fmla="*/ 76 w 101"/>
                <a:gd name="T49" fmla="*/ 54 h 58"/>
                <a:gd name="T50" fmla="*/ 67 w 101"/>
                <a:gd name="T51" fmla="*/ 50 h 58"/>
                <a:gd name="T52" fmla="*/ 59 w 101"/>
                <a:gd name="T53" fmla="*/ 41 h 58"/>
                <a:gd name="T54" fmla="*/ 46 w 101"/>
                <a:gd name="T55" fmla="*/ 37 h 58"/>
                <a:gd name="T56" fmla="*/ 38 w 101"/>
                <a:gd name="T57" fmla="*/ 33 h 58"/>
                <a:gd name="T58" fmla="*/ 30 w 101"/>
                <a:gd name="T59" fmla="*/ 29 h 58"/>
                <a:gd name="T60" fmla="*/ 21 w 101"/>
                <a:gd name="T61" fmla="*/ 25 h 58"/>
                <a:gd name="T62" fmla="*/ 13 w 101"/>
                <a:gd name="T63" fmla="*/ 20 h 58"/>
                <a:gd name="T64" fmla="*/ 9 w 101"/>
                <a:gd name="T65" fmla="*/ 16 h 58"/>
                <a:gd name="T66" fmla="*/ 4 w 101"/>
                <a:gd name="T67" fmla="*/ 12 h 58"/>
                <a:gd name="T68" fmla="*/ 0 w 101"/>
                <a:gd name="T69" fmla="*/ 12 h 58"/>
                <a:gd name="T70" fmla="*/ 0 w 101"/>
                <a:gd name="T71" fmla="*/ 8 h 58"/>
                <a:gd name="T72" fmla="*/ 0 w 101"/>
                <a:gd name="T73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58">
                  <a:moveTo>
                    <a:pt x="0" y="8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9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50" y="16"/>
                  </a:lnTo>
                  <a:lnTo>
                    <a:pt x="63" y="16"/>
                  </a:lnTo>
                  <a:lnTo>
                    <a:pt x="71" y="20"/>
                  </a:lnTo>
                  <a:lnTo>
                    <a:pt x="76" y="25"/>
                  </a:lnTo>
                  <a:lnTo>
                    <a:pt x="84" y="29"/>
                  </a:lnTo>
                  <a:lnTo>
                    <a:pt x="92" y="33"/>
                  </a:lnTo>
                  <a:lnTo>
                    <a:pt x="96" y="41"/>
                  </a:lnTo>
                  <a:lnTo>
                    <a:pt x="101" y="46"/>
                  </a:lnTo>
                  <a:lnTo>
                    <a:pt x="101" y="50"/>
                  </a:lnTo>
                  <a:lnTo>
                    <a:pt x="101" y="54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92" y="58"/>
                  </a:lnTo>
                  <a:lnTo>
                    <a:pt x="88" y="58"/>
                  </a:lnTo>
                  <a:lnTo>
                    <a:pt x="84" y="54"/>
                  </a:lnTo>
                  <a:lnTo>
                    <a:pt x="76" y="54"/>
                  </a:lnTo>
                  <a:lnTo>
                    <a:pt x="67" y="50"/>
                  </a:lnTo>
                  <a:lnTo>
                    <a:pt x="59" y="41"/>
                  </a:lnTo>
                  <a:lnTo>
                    <a:pt x="46" y="37"/>
                  </a:lnTo>
                  <a:lnTo>
                    <a:pt x="38" y="33"/>
                  </a:lnTo>
                  <a:lnTo>
                    <a:pt x="30" y="29"/>
                  </a:lnTo>
                  <a:lnTo>
                    <a:pt x="21" y="25"/>
                  </a:lnTo>
                  <a:lnTo>
                    <a:pt x="13" y="20"/>
                  </a:lnTo>
                  <a:lnTo>
                    <a:pt x="9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30">
              <a:extLst>
                <a:ext uri="{FF2B5EF4-FFF2-40B4-BE49-F238E27FC236}">
                  <a16:creationId xmlns:a16="http://schemas.microsoft.com/office/drawing/2014/main" id="{B16A74FC-72EC-497B-9AA2-2BBDFB7E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619" y="22512179"/>
              <a:ext cx="1619710" cy="1100575"/>
            </a:xfrm>
            <a:custGeom>
              <a:avLst/>
              <a:gdLst>
                <a:gd name="T0" fmla="*/ 4 w 234"/>
                <a:gd name="T1" fmla="*/ 29 h 159"/>
                <a:gd name="T2" fmla="*/ 25 w 234"/>
                <a:gd name="T3" fmla="*/ 29 h 159"/>
                <a:gd name="T4" fmla="*/ 54 w 234"/>
                <a:gd name="T5" fmla="*/ 25 h 159"/>
                <a:gd name="T6" fmla="*/ 88 w 234"/>
                <a:gd name="T7" fmla="*/ 21 h 159"/>
                <a:gd name="T8" fmla="*/ 126 w 234"/>
                <a:gd name="T9" fmla="*/ 17 h 159"/>
                <a:gd name="T10" fmla="*/ 155 w 234"/>
                <a:gd name="T11" fmla="*/ 8 h 159"/>
                <a:gd name="T12" fmla="*/ 176 w 234"/>
                <a:gd name="T13" fmla="*/ 4 h 159"/>
                <a:gd name="T14" fmla="*/ 188 w 234"/>
                <a:gd name="T15" fmla="*/ 4 h 159"/>
                <a:gd name="T16" fmla="*/ 192 w 234"/>
                <a:gd name="T17" fmla="*/ 0 h 159"/>
                <a:gd name="T18" fmla="*/ 205 w 234"/>
                <a:gd name="T19" fmla="*/ 0 h 159"/>
                <a:gd name="T20" fmla="*/ 213 w 234"/>
                <a:gd name="T21" fmla="*/ 8 h 159"/>
                <a:gd name="T22" fmla="*/ 226 w 234"/>
                <a:gd name="T23" fmla="*/ 17 h 159"/>
                <a:gd name="T24" fmla="*/ 234 w 234"/>
                <a:gd name="T25" fmla="*/ 25 h 159"/>
                <a:gd name="T26" fmla="*/ 234 w 234"/>
                <a:gd name="T27" fmla="*/ 33 h 159"/>
                <a:gd name="T28" fmla="*/ 230 w 234"/>
                <a:gd name="T29" fmla="*/ 37 h 159"/>
                <a:gd name="T30" fmla="*/ 226 w 234"/>
                <a:gd name="T31" fmla="*/ 50 h 159"/>
                <a:gd name="T32" fmla="*/ 222 w 234"/>
                <a:gd name="T33" fmla="*/ 83 h 159"/>
                <a:gd name="T34" fmla="*/ 213 w 234"/>
                <a:gd name="T35" fmla="*/ 117 h 159"/>
                <a:gd name="T36" fmla="*/ 205 w 234"/>
                <a:gd name="T37" fmla="*/ 138 h 159"/>
                <a:gd name="T38" fmla="*/ 197 w 234"/>
                <a:gd name="T39" fmla="*/ 150 h 159"/>
                <a:gd name="T40" fmla="*/ 184 w 234"/>
                <a:gd name="T41" fmla="*/ 159 h 159"/>
                <a:gd name="T42" fmla="*/ 176 w 234"/>
                <a:gd name="T43" fmla="*/ 159 h 159"/>
                <a:gd name="T44" fmla="*/ 172 w 234"/>
                <a:gd name="T45" fmla="*/ 154 h 159"/>
                <a:gd name="T46" fmla="*/ 167 w 234"/>
                <a:gd name="T47" fmla="*/ 146 h 159"/>
                <a:gd name="T48" fmla="*/ 163 w 234"/>
                <a:gd name="T49" fmla="*/ 134 h 159"/>
                <a:gd name="T50" fmla="*/ 151 w 234"/>
                <a:gd name="T51" fmla="*/ 125 h 159"/>
                <a:gd name="T52" fmla="*/ 142 w 234"/>
                <a:gd name="T53" fmla="*/ 117 h 159"/>
                <a:gd name="T54" fmla="*/ 142 w 234"/>
                <a:gd name="T55" fmla="*/ 113 h 159"/>
                <a:gd name="T56" fmla="*/ 155 w 234"/>
                <a:gd name="T57" fmla="*/ 108 h 159"/>
                <a:gd name="T58" fmla="*/ 172 w 234"/>
                <a:gd name="T59" fmla="*/ 113 h 159"/>
                <a:gd name="T60" fmla="*/ 180 w 234"/>
                <a:gd name="T61" fmla="*/ 113 h 159"/>
                <a:gd name="T62" fmla="*/ 184 w 234"/>
                <a:gd name="T63" fmla="*/ 108 h 159"/>
                <a:gd name="T64" fmla="*/ 188 w 234"/>
                <a:gd name="T65" fmla="*/ 96 h 159"/>
                <a:gd name="T66" fmla="*/ 192 w 234"/>
                <a:gd name="T67" fmla="*/ 71 h 159"/>
                <a:gd name="T68" fmla="*/ 197 w 234"/>
                <a:gd name="T69" fmla="*/ 54 h 159"/>
                <a:gd name="T70" fmla="*/ 197 w 234"/>
                <a:gd name="T71" fmla="*/ 37 h 159"/>
                <a:gd name="T72" fmla="*/ 188 w 234"/>
                <a:gd name="T73" fmla="*/ 29 h 159"/>
                <a:gd name="T74" fmla="*/ 176 w 234"/>
                <a:gd name="T75" fmla="*/ 25 h 159"/>
                <a:gd name="T76" fmla="*/ 172 w 234"/>
                <a:gd name="T77" fmla="*/ 29 h 159"/>
                <a:gd name="T78" fmla="*/ 159 w 234"/>
                <a:gd name="T79" fmla="*/ 29 h 159"/>
                <a:gd name="T80" fmla="*/ 138 w 234"/>
                <a:gd name="T81" fmla="*/ 29 h 159"/>
                <a:gd name="T82" fmla="*/ 117 w 234"/>
                <a:gd name="T83" fmla="*/ 33 h 159"/>
                <a:gd name="T84" fmla="*/ 88 w 234"/>
                <a:gd name="T85" fmla="*/ 37 h 159"/>
                <a:gd name="T86" fmla="*/ 59 w 234"/>
                <a:gd name="T87" fmla="*/ 42 h 159"/>
                <a:gd name="T88" fmla="*/ 21 w 234"/>
                <a:gd name="T89" fmla="*/ 46 h 159"/>
                <a:gd name="T90" fmla="*/ 0 w 234"/>
                <a:gd name="T91" fmla="*/ 2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4" h="159">
                  <a:moveTo>
                    <a:pt x="0" y="29"/>
                  </a:moveTo>
                  <a:lnTo>
                    <a:pt x="4" y="29"/>
                  </a:lnTo>
                  <a:lnTo>
                    <a:pt x="17" y="29"/>
                  </a:lnTo>
                  <a:lnTo>
                    <a:pt x="25" y="29"/>
                  </a:lnTo>
                  <a:lnTo>
                    <a:pt x="38" y="25"/>
                  </a:lnTo>
                  <a:lnTo>
                    <a:pt x="54" y="25"/>
                  </a:lnTo>
                  <a:lnTo>
                    <a:pt x="67" y="21"/>
                  </a:lnTo>
                  <a:lnTo>
                    <a:pt x="88" y="21"/>
                  </a:lnTo>
                  <a:lnTo>
                    <a:pt x="105" y="17"/>
                  </a:lnTo>
                  <a:lnTo>
                    <a:pt x="126" y="17"/>
                  </a:lnTo>
                  <a:lnTo>
                    <a:pt x="142" y="12"/>
                  </a:lnTo>
                  <a:lnTo>
                    <a:pt x="155" y="8"/>
                  </a:lnTo>
                  <a:lnTo>
                    <a:pt x="167" y="8"/>
                  </a:lnTo>
                  <a:lnTo>
                    <a:pt x="176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201" y="0"/>
                  </a:lnTo>
                  <a:lnTo>
                    <a:pt x="205" y="0"/>
                  </a:lnTo>
                  <a:lnTo>
                    <a:pt x="209" y="4"/>
                  </a:lnTo>
                  <a:lnTo>
                    <a:pt x="213" y="8"/>
                  </a:lnTo>
                  <a:lnTo>
                    <a:pt x="222" y="12"/>
                  </a:lnTo>
                  <a:lnTo>
                    <a:pt x="226" y="17"/>
                  </a:lnTo>
                  <a:lnTo>
                    <a:pt x="230" y="21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4" y="33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26" y="46"/>
                  </a:lnTo>
                  <a:lnTo>
                    <a:pt x="226" y="50"/>
                  </a:lnTo>
                  <a:lnTo>
                    <a:pt x="226" y="62"/>
                  </a:lnTo>
                  <a:lnTo>
                    <a:pt x="222" y="83"/>
                  </a:lnTo>
                  <a:lnTo>
                    <a:pt x="218" y="104"/>
                  </a:lnTo>
                  <a:lnTo>
                    <a:pt x="213" y="117"/>
                  </a:lnTo>
                  <a:lnTo>
                    <a:pt x="209" y="129"/>
                  </a:lnTo>
                  <a:lnTo>
                    <a:pt x="205" y="138"/>
                  </a:lnTo>
                  <a:lnTo>
                    <a:pt x="201" y="146"/>
                  </a:lnTo>
                  <a:lnTo>
                    <a:pt x="197" y="150"/>
                  </a:lnTo>
                  <a:lnTo>
                    <a:pt x="188" y="159"/>
                  </a:lnTo>
                  <a:lnTo>
                    <a:pt x="184" y="159"/>
                  </a:lnTo>
                  <a:lnTo>
                    <a:pt x="180" y="159"/>
                  </a:lnTo>
                  <a:lnTo>
                    <a:pt x="176" y="159"/>
                  </a:lnTo>
                  <a:lnTo>
                    <a:pt x="172" y="159"/>
                  </a:lnTo>
                  <a:lnTo>
                    <a:pt x="172" y="154"/>
                  </a:lnTo>
                  <a:lnTo>
                    <a:pt x="172" y="150"/>
                  </a:lnTo>
                  <a:lnTo>
                    <a:pt x="167" y="146"/>
                  </a:lnTo>
                  <a:lnTo>
                    <a:pt x="167" y="138"/>
                  </a:lnTo>
                  <a:lnTo>
                    <a:pt x="163" y="134"/>
                  </a:lnTo>
                  <a:lnTo>
                    <a:pt x="155" y="129"/>
                  </a:lnTo>
                  <a:lnTo>
                    <a:pt x="151" y="125"/>
                  </a:lnTo>
                  <a:lnTo>
                    <a:pt x="146" y="121"/>
                  </a:lnTo>
                  <a:lnTo>
                    <a:pt x="142" y="117"/>
                  </a:lnTo>
                  <a:lnTo>
                    <a:pt x="142" y="113"/>
                  </a:lnTo>
                  <a:lnTo>
                    <a:pt x="142" y="113"/>
                  </a:lnTo>
                  <a:lnTo>
                    <a:pt x="146" y="108"/>
                  </a:lnTo>
                  <a:lnTo>
                    <a:pt x="155" y="108"/>
                  </a:lnTo>
                  <a:lnTo>
                    <a:pt x="163" y="113"/>
                  </a:lnTo>
                  <a:lnTo>
                    <a:pt x="172" y="113"/>
                  </a:lnTo>
                  <a:lnTo>
                    <a:pt x="176" y="113"/>
                  </a:lnTo>
                  <a:lnTo>
                    <a:pt x="180" y="113"/>
                  </a:lnTo>
                  <a:lnTo>
                    <a:pt x="184" y="113"/>
                  </a:lnTo>
                  <a:lnTo>
                    <a:pt x="184" y="108"/>
                  </a:lnTo>
                  <a:lnTo>
                    <a:pt x="184" y="104"/>
                  </a:lnTo>
                  <a:lnTo>
                    <a:pt x="188" y="96"/>
                  </a:lnTo>
                  <a:lnTo>
                    <a:pt x="192" y="83"/>
                  </a:lnTo>
                  <a:lnTo>
                    <a:pt x="192" y="71"/>
                  </a:lnTo>
                  <a:lnTo>
                    <a:pt x="197" y="62"/>
                  </a:lnTo>
                  <a:lnTo>
                    <a:pt x="197" y="54"/>
                  </a:lnTo>
                  <a:lnTo>
                    <a:pt x="197" y="46"/>
                  </a:lnTo>
                  <a:lnTo>
                    <a:pt x="197" y="37"/>
                  </a:lnTo>
                  <a:lnTo>
                    <a:pt x="192" y="29"/>
                  </a:lnTo>
                  <a:lnTo>
                    <a:pt x="188" y="29"/>
                  </a:lnTo>
                  <a:lnTo>
                    <a:pt x="180" y="25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2" y="29"/>
                  </a:lnTo>
                  <a:lnTo>
                    <a:pt x="163" y="29"/>
                  </a:lnTo>
                  <a:lnTo>
                    <a:pt x="159" y="29"/>
                  </a:lnTo>
                  <a:lnTo>
                    <a:pt x="151" y="29"/>
                  </a:lnTo>
                  <a:lnTo>
                    <a:pt x="138" y="29"/>
                  </a:lnTo>
                  <a:lnTo>
                    <a:pt x="130" y="33"/>
                  </a:lnTo>
                  <a:lnTo>
                    <a:pt x="117" y="33"/>
                  </a:lnTo>
                  <a:lnTo>
                    <a:pt x="105" y="37"/>
                  </a:lnTo>
                  <a:lnTo>
                    <a:pt x="88" y="37"/>
                  </a:lnTo>
                  <a:lnTo>
                    <a:pt x="75" y="42"/>
                  </a:lnTo>
                  <a:lnTo>
                    <a:pt x="59" y="42"/>
                  </a:lnTo>
                  <a:lnTo>
                    <a:pt x="38" y="46"/>
                  </a:lnTo>
                  <a:lnTo>
                    <a:pt x="21" y="46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3" name="组合 162">
            <a:extLst>
              <a:ext uri="{FF2B5EF4-FFF2-40B4-BE49-F238E27FC236}">
                <a16:creationId xmlns:a16="http://schemas.microsoft.com/office/drawing/2014/main" id="{264DB920-2714-42D9-9345-2C151DDCB513}"/>
              </a:ext>
            </a:extLst>
          </p:cNvPr>
          <p:cNvGrpSpPr/>
          <p:nvPr/>
        </p:nvGrpSpPr>
        <p:grpSpPr>
          <a:xfrm>
            <a:off x="6825363" y="2505174"/>
            <a:ext cx="2256519" cy="2311894"/>
            <a:chOff x="5707763" y="21411609"/>
            <a:chExt cx="2256519" cy="2311894"/>
          </a:xfrm>
        </p:grpSpPr>
        <p:sp>
          <p:nvSpPr>
            <p:cNvPr id="164" name="Freeform 131">
              <a:extLst>
                <a:ext uri="{FF2B5EF4-FFF2-40B4-BE49-F238E27FC236}">
                  <a16:creationId xmlns:a16="http://schemas.microsoft.com/office/drawing/2014/main" id="{AF510022-C247-4210-A79E-349ACE5B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9230" y="21411609"/>
              <a:ext cx="1391292" cy="373779"/>
            </a:xfrm>
            <a:custGeom>
              <a:avLst/>
              <a:gdLst>
                <a:gd name="T0" fmla="*/ 30 w 201"/>
                <a:gd name="T1" fmla="*/ 29 h 54"/>
                <a:gd name="T2" fmla="*/ 46 w 201"/>
                <a:gd name="T3" fmla="*/ 29 h 54"/>
                <a:gd name="T4" fmla="*/ 63 w 201"/>
                <a:gd name="T5" fmla="*/ 25 h 54"/>
                <a:gd name="T6" fmla="*/ 84 w 201"/>
                <a:gd name="T7" fmla="*/ 21 h 54"/>
                <a:gd name="T8" fmla="*/ 105 w 201"/>
                <a:gd name="T9" fmla="*/ 13 h 54"/>
                <a:gd name="T10" fmla="*/ 126 w 201"/>
                <a:gd name="T11" fmla="*/ 8 h 54"/>
                <a:gd name="T12" fmla="*/ 147 w 201"/>
                <a:gd name="T13" fmla="*/ 4 h 54"/>
                <a:gd name="T14" fmla="*/ 159 w 201"/>
                <a:gd name="T15" fmla="*/ 4 h 54"/>
                <a:gd name="T16" fmla="*/ 168 w 201"/>
                <a:gd name="T17" fmla="*/ 0 h 54"/>
                <a:gd name="T18" fmla="*/ 180 w 201"/>
                <a:gd name="T19" fmla="*/ 4 h 54"/>
                <a:gd name="T20" fmla="*/ 193 w 201"/>
                <a:gd name="T21" fmla="*/ 8 h 54"/>
                <a:gd name="T22" fmla="*/ 197 w 201"/>
                <a:gd name="T23" fmla="*/ 13 h 54"/>
                <a:gd name="T24" fmla="*/ 201 w 201"/>
                <a:gd name="T25" fmla="*/ 13 h 54"/>
                <a:gd name="T26" fmla="*/ 201 w 201"/>
                <a:gd name="T27" fmla="*/ 17 h 54"/>
                <a:gd name="T28" fmla="*/ 201 w 201"/>
                <a:gd name="T29" fmla="*/ 21 h 54"/>
                <a:gd name="T30" fmla="*/ 201 w 201"/>
                <a:gd name="T31" fmla="*/ 25 h 54"/>
                <a:gd name="T32" fmla="*/ 197 w 201"/>
                <a:gd name="T33" fmla="*/ 29 h 54"/>
                <a:gd name="T34" fmla="*/ 193 w 201"/>
                <a:gd name="T35" fmla="*/ 29 h 54"/>
                <a:gd name="T36" fmla="*/ 184 w 201"/>
                <a:gd name="T37" fmla="*/ 33 h 54"/>
                <a:gd name="T38" fmla="*/ 180 w 201"/>
                <a:gd name="T39" fmla="*/ 33 h 54"/>
                <a:gd name="T40" fmla="*/ 172 w 201"/>
                <a:gd name="T41" fmla="*/ 33 h 54"/>
                <a:gd name="T42" fmla="*/ 168 w 201"/>
                <a:gd name="T43" fmla="*/ 33 h 54"/>
                <a:gd name="T44" fmla="*/ 159 w 201"/>
                <a:gd name="T45" fmla="*/ 33 h 54"/>
                <a:gd name="T46" fmla="*/ 151 w 201"/>
                <a:gd name="T47" fmla="*/ 33 h 54"/>
                <a:gd name="T48" fmla="*/ 143 w 201"/>
                <a:gd name="T49" fmla="*/ 33 h 54"/>
                <a:gd name="T50" fmla="*/ 130 w 201"/>
                <a:gd name="T51" fmla="*/ 38 h 54"/>
                <a:gd name="T52" fmla="*/ 122 w 201"/>
                <a:gd name="T53" fmla="*/ 38 h 54"/>
                <a:gd name="T54" fmla="*/ 105 w 201"/>
                <a:gd name="T55" fmla="*/ 38 h 54"/>
                <a:gd name="T56" fmla="*/ 92 w 201"/>
                <a:gd name="T57" fmla="*/ 42 h 54"/>
                <a:gd name="T58" fmla="*/ 76 w 201"/>
                <a:gd name="T59" fmla="*/ 46 h 54"/>
                <a:gd name="T60" fmla="*/ 63 w 201"/>
                <a:gd name="T61" fmla="*/ 46 h 54"/>
                <a:gd name="T62" fmla="*/ 55 w 201"/>
                <a:gd name="T63" fmla="*/ 50 h 54"/>
                <a:gd name="T64" fmla="*/ 46 w 201"/>
                <a:gd name="T65" fmla="*/ 50 h 54"/>
                <a:gd name="T66" fmla="*/ 38 w 201"/>
                <a:gd name="T67" fmla="*/ 54 h 54"/>
                <a:gd name="T68" fmla="*/ 30 w 201"/>
                <a:gd name="T69" fmla="*/ 54 h 54"/>
                <a:gd name="T70" fmla="*/ 26 w 201"/>
                <a:gd name="T71" fmla="*/ 54 h 54"/>
                <a:gd name="T72" fmla="*/ 26 w 201"/>
                <a:gd name="T73" fmla="*/ 54 h 54"/>
                <a:gd name="T74" fmla="*/ 17 w 201"/>
                <a:gd name="T75" fmla="*/ 54 h 54"/>
                <a:gd name="T76" fmla="*/ 13 w 201"/>
                <a:gd name="T77" fmla="*/ 50 h 54"/>
                <a:gd name="T78" fmla="*/ 9 w 201"/>
                <a:gd name="T79" fmla="*/ 50 h 54"/>
                <a:gd name="T80" fmla="*/ 5 w 201"/>
                <a:gd name="T81" fmla="*/ 46 h 54"/>
                <a:gd name="T82" fmla="*/ 0 w 201"/>
                <a:gd name="T83" fmla="*/ 42 h 54"/>
                <a:gd name="T84" fmla="*/ 0 w 201"/>
                <a:gd name="T85" fmla="*/ 42 h 54"/>
                <a:gd name="T86" fmla="*/ 0 w 201"/>
                <a:gd name="T87" fmla="*/ 38 h 54"/>
                <a:gd name="T88" fmla="*/ 5 w 201"/>
                <a:gd name="T89" fmla="*/ 33 h 54"/>
                <a:gd name="T90" fmla="*/ 9 w 201"/>
                <a:gd name="T91" fmla="*/ 33 h 54"/>
                <a:gd name="T92" fmla="*/ 17 w 201"/>
                <a:gd name="T93" fmla="*/ 33 h 54"/>
                <a:gd name="T94" fmla="*/ 30 w 201"/>
                <a:gd name="T95" fmla="*/ 29 h 54"/>
                <a:gd name="T96" fmla="*/ 30 w 201"/>
                <a:gd name="T97" fmla="*/ 2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" h="54">
                  <a:moveTo>
                    <a:pt x="30" y="29"/>
                  </a:moveTo>
                  <a:lnTo>
                    <a:pt x="46" y="29"/>
                  </a:lnTo>
                  <a:lnTo>
                    <a:pt x="63" y="25"/>
                  </a:lnTo>
                  <a:lnTo>
                    <a:pt x="84" y="21"/>
                  </a:lnTo>
                  <a:lnTo>
                    <a:pt x="105" y="13"/>
                  </a:lnTo>
                  <a:lnTo>
                    <a:pt x="126" y="8"/>
                  </a:lnTo>
                  <a:lnTo>
                    <a:pt x="147" y="4"/>
                  </a:lnTo>
                  <a:lnTo>
                    <a:pt x="159" y="4"/>
                  </a:lnTo>
                  <a:lnTo>
                    <a:pt x="168" y="0"/>
                  </a:lnTo>
                  <a:lnTo>
                    <a:pt x="180" y="4"/>
                  </a:lnTo>
                  <a:lnTo>
                    <a:pt x="193" y="8"/>
                  </a:lnTo>
                  <a:lnTo>
                    <a:pt x="197" y="13"/>
                  </a:lnTo>
                  <a:lnTo>
                    <a:pt x="201" y="13"/>
                  </a:lnTo>
                  <a:lnTo>
                    <a:pt x="201" y="17"/>
                  </a:lnTo>
                  <a:lnTo>
                    <a:pt x="201" y="21"/>
                  </a:lnTo>
                  <a:lnTo>
                    <a:pt x="201" y="25"/>
                  </a:lnTo>
                  <a:lnTo>
                    <a:pt x="197" y="29"/>
                  </a:lnTo>
                  <a:lnTo>
                    <a:pt x="193" y="29"/>
                  </a:lnTo>
                  <a:lnTo>
                    <a:pt x="184" y="33"/>
                  </a:lnTo>
                  <a:lnTo>
                    <a:pt x="180" y="33"/>
                  </a:lnTo>
                  <a:lnTo>
                    <a:pt x="172" y="33"/>
                  </a:lnTo>
                  <a:lnTo>
                    <a:pt x="168" y="33"/>
                  </a:lnTo>
                  <a:lnTo>
                    <a:pt x="159" y="33"/>
                  </a:lnTo>
                  <a:lnTo>
                    <a:pt x="151" y="33"/>
                  </a:lnTo>
                  <a:lnTo>
                    <a:pt x="143" y="33"/>
                  </a:lnTo>
                  <a:lnTo>
                    <a:pt x="130" y="38"/>
                  </a:lnTo>
                  <a:lnTo>
                    <a:pt x="122" y="38"/>
                  </a:lnTo>
                  <a:lnTo>
                    <a:pt x="105" y="38"/>
                  </a:lnTo>
                  <a:lnTo>
                    <a:pt x="92" y="42"/>
                  </a:lnTo>
                  <a:lnTo>
                    <a:pt x="76" y="46"/>
                  </a:lnTo>
                  <a:lnTo>
                    <a:pt x="63" y="46"/>
                  </a:lnTo>
                  <a:lnTo>
                    <a:pt x="55" y="50"/>
                  </a:lnTo>
                  <a:lnTo>
                    <a:pt x="46" y="50"/>
                  </a:lnTo>
                  <a:lnTo>
                    <a:pt x="38" y="54"/>
                  </a:lnTo>
                  <a:lnTo>
                    <a:pt x="30" y="5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17" y="54"/>
                  </a:lnTo>
                  <a:lnTo>
                    <a:pt x="13" y="50"/>
                  </a:lnTo>
                  <a:lnTo>
                    <a:pt x="9" y="50"/>
                  </a:lnTo>
                  <a:lnTo>
                    <a:pt x="5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5" y="33"/>
                  </a:lnTo>
                  <a:lnTo>
                    <a:pt x="9" y="33"/>
                  </a:lnTo>
                  <a:lnTo>
                    <a:pt x="17" y="33"/>
                  </a:lnTo>
                  <a:lnTo>
                    <a:pt x="30" y="29"/>
                  </a:lnTo>
                  <a:lnTo>
                    <a:pt x="3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32">
              <a:extLst>
                <a:ext uri="{FF2B5EF4-FFF2-40B4-BE49-F238E27FC236}">
                  <a16:creationId xmlns:a16="http://schemas.microsoft.com/office/drawing/2014/main" id="{71E137B4-776D-4D52-B6C3-38D759BE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494" y="21674639"/>
              <a:ext cx="782170" cy="1792759"/>
            </a:xfrm>
            <a:custGeom>
              <a:avLst/>
              <a:gdLst>
                <a:gd name="T0" fmla="*/ 109 w 113"/>
                <a:gd name="T1" fmla="*/ 92 h 259"/>
                <a:gd name="T2" fmla="*/ 109 w 113"/>
                <a:gd name="T3" fmla="*/ 104 h 259"/>
                <a:gd name="T4" fmla="*/ 105 w 113"/>
                <a:gd name="T5" fmla="*/ 117 h 259"/>
                <a:gd name="T6" fmla="*/ 101 w 113"/>
                <a:gd name="T7" fmla="*/ 146 h 259"/>
                <a:gd name="T8" fmla="*/ 96 w 113"/>
                <a:gd name="T9" fmla="*/ 163 h 259"/>
                <a:gd name="T10" fmla="*/ 88 w 113"/>
                <a:gd name="T11" fmla="*/ 175 h 259"/>
                <a:gd name="T12" fmla="*/ 84 w 113"/>
                <a:gd name="T13" fmla="*/ 192 h 259"/>
                <a:gd name="T14" fmla="*/ 75 w 113"/>
                <a:gd name="T15" fmla="*/ 200 h 259"/>
                <a:gd name="T16" fmla="*/ 67 w 113"/>
                <a:gd name="T17" fmla="*/ 213 h 259"/>
                <a:gd name="T18" fmla="*/ 55 w 113"/>
                <a:gd name="T19" fmla="*/ 225 h 259"/>
                <a:gd name="T20" fmla="*/ 46 w 113"/>
                <a:gd name="T21" fmla="*/ 234 h 259"/>
                <a:gd name="T22" fmla="*/ 29 w 113"/>
                <a:gd name="T23" fmla="*/ 242 h 259"/>
                <a:gd name="T24" fmla="*/ 17 w 113"/>
                <a:gd name="T25" fmla="*/ 255 h 259"/>
                <a:gd name="T26" fmla="*/ 9 w 113"/>
                <a:gd name="T27" fmla="*/ 259 h 259"/>
                <a:gd name="T28" fmla="*/ 4 w 113"/>
                <a:gd name="T29" fmla="*/ 259 h 259"/>
                <a:gd name="T30" fmla="*/ 0 w 113"/>
                <a:gd name="T31" fmla="*/ 259 h 259"/>
                <a:gd name="T32" fmla="*/ 0 w 113"/>
                <a:gd name="T33" fmla="*/ 255 h 259"/>
                <a:gd name="T34" fmla="*/ 4 w 113"/>
                <a:gd name="T35" fmla="*/ 246 h 259"/>
                <a:gd name="T36" fmla="*/ 13 w 113"/>
                <a:gd name="T37" fmla="*/ 242 h 259"/>
                <a:gd name="T38" fmla="*/ 21 w 113"/>
                <a:gd name="T39" fmla="*/ 234 h 259"/>
                <a:gd name="T40" fmla="*/ 38 w 113"/>
                <a:gd name="T41" fmla="*/ 209 h 259"/>
                <a:gd name="T42" fmla="*/ 46 w 113"/>
                <a:gd name="T43" fmla="*/ 196 h 259"/>
                <a:gd name="T44" fmla="*/ 55 w 113"/>
                <a:gd name="T45" fmla="*/ 183 h 259"/>
                <a:gd name="T46" fmla="*/ 67 w 113"/>
                <a:gd name="T47" fmla="*/ 158 h 259"/>
                <a:gd name="T48" fmla="*/ 71 w 113"/>
                <a:gd name="T49" fmla="*/ 146 h 259"/>
                <a:gd name="T50" fmla="*/ 75 w 113"/>
                <a:gd name="T51" fmla="*/ 129 h 259"/>
                <a:gd name="T52" fmla="*/ 75 w 113"/>
                <a:gd name="T53" fmla="*/ 117 h 259"/>
                <a:gd name="T54" fmla="*/ 80 w 113"/>
                <a:gd name="T55" fmla="*/ 100 h 259"/>
                <a:gd name="T56" fmla="*/ 80 w 113"/>
                <a:gd name="T57" fmla="*/ 83 h 259"/>
                <a:gd name="T58" fmla="*/ 84 w 113"/>
                <a:gd name="T59" fmla="*/ 62 h 259"/>
                <a:gd name="T60" fmla="*/ 80 w 113"/>
                <a:gd name="T61" fmla="*/ 46 h 259"/>
                <a:gd name="T62" fmla="*/ 80 w 113"/>
                <a:gd name="T63" fmla="*/ 33 h 259"/>
                <a:gd name="T64" fmla="*/ 80 w 113"/>
                <a:gd name="T65" fmla="*/ 21 h 259"/>
                <a:gd name="T66" fmla="*/ 75 w 113"/>
                <a:gd name="T67" fmla="*/ 21 h 259"/>
                <a:gd name="T68" fmla="*/ 75 w 113"/>
                <a:gd name="T69" fmla="*/ 16 h 259"/>
                <a:gd name="T70" fmla="*/ 75 w 113"/>
                <a:gd name="T71" fmla="*/ 12 h 259"/>
                <a:gd name="T72" fmla="*/ 71 w 113"/>
                <a:gd name="T73" fmla="*/ 8 h 259"/>
                <a:gd name="T74" fmla="*/ 71 w 113"/>
                <a:gd name="T75" fmla="*/ 4 h 259"/>
                <a:gd name="T76" fmla="*/ 75 w 113"/>
                <a:gd name="T77" fmla="*/ 0 h 259"/>
                <a:gd name="T78" fmla="*/ 80 w 113"/>
                <a:gd name="T79" fmla="*/ 0 h 259"/>
                <a:gd name="T80" fmla="*/ 84 w 113"/>
                <a:gd name="T81" fmla="*/ 0 h 259"/>
                <a:gd name="T82" fmla="*/ 92 w 113"/>
                <a:gd name="T83" fmla="*/ 4 h 259"/>
                <a:gd name="T84" fmla="*/ 101 w 113"/>
                <a:gd name="T85" fmla="*/ 8 h 259"/>
                <a:gd name="T86" fmla="*/ 105 w 113"/>
                <a:gd name="T87" fmla="*/ 12 h 259"/>
                <a:gd name="T88" fmla="*/ 109 w 113"/>
                <a:gd name="T89" fmla="*/ 16 h 259"/>
                <a:gd name="T90" fmla="*/ 113 w 113"/>
                <a:gd name="T91" fmla="*/ 16 h 259"/>
                <a:gd name="T92" fmla="*/ 113 w 113"/>
                <a:gd name="T93" fmla="*/ 21 h 259"/>
                <a:gd name="T94" fmla="*/ 113 w 113"/>
                <a:gd name="T95" fmla="*/ 29 h 259"/>
                <a:gd name="T96" fmla="*/ 113 w 113"/>
                <a:gd name="T97" fmla="*/ 37 h 259"/>
                <a:gd name="T98" fmla="*/ 113 w 113"/>
                <a:gd name="T99" fmla="*/ 46 h 259"/>
                <a:gd name="T100" fmla="*/ 113 w 113"/>
                <a:gd name="T101" fmla="*/ 67 h 259"/>
                <a:gd name="T102" fmla="*/ 109 w 113"/>
                <a:gd name="T103" fmla="*/ 92 h 259"/>
                <a:gd name="T104" fmla="*/ 109 w 113"/>
                <a:gd name="T105" fmla="*/ 9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3" h="259">
                  <a:moveTo>
                    <a:pt x="109" y="92"/>
                  </a:moveTo>
                  <a:lnTo>
                    <a:pt x="109" y="104"/>
                  </a:lnTo>
                  <a:lnTo>
                    <a:pt x="105" y="117"/>
                  </a:lnTo>
                  <a:lnTo>
                    <a:pt x="101" y="146"/>
                  </a:lnTo>
                  <a:lnTo>
                    <a:pt x="96" y="163"/>
                  </a:lnTo>
                  <a:lnTo>
                    <a:pt x="88" y="175"/>
                  </a:lnTo>
                  <a:lnTo>
                    <a:pt x="84" y="192"/>
                  </a:lnTo>
                  <a:lnTo>
                    <a:pt x="75" y="200"/>
                  </a:lnTo>
                  <a:lnTo>
                    <a:pt x="67" y="213"/>
                  </a:lnTo>
                  <a:lnTo>
                    <a:pt x="55" y="225"/>
                  </a:lnTo>
                  <a:lnTo>
                    <a:pt x="46" y="234"/>
                  </a:lnTo>
                  <a:lnTo>
                    <a:pt x="29" y="242"/>
                  </a:lnTo>
                  <a:lnTo>
                    <a:pt x="17" y="255"/>
                  </a:lnTo>
                  <a:lnTo>
                    <a:pt x="9" y="259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46"/>
                  </a:lnTo>
                  <a:lnTo>
                    <a:pt x="13" y="242"/>
                  </a:lnTo>
                  <a:lnTo>
                    <a:pt x="21" y="234"/>
                  </a:lnTo>
                  <a:lnTo>
                    <a:pt x="38" y="209"/>
                  </a:lnTo>
                  <a:lnTo>
                    <a:pt x="46" y="196"/>
                  </a:lnTo>
                  <a:lnTo>
                    <a:pt x="55" y="183"/>
                  </a:lnTo>
                  <a:lnTo>
                    <a:pt x="67" y="158"/>
                  </a:lnTo>
                  <a:lnTo>
                    <a:pt x="71" y="146"/>
                  </a:lnTo>
                  <a:lnTo>
                    <a:pt x="75" y="129"/>
                  </a:lnTo>
                  <a:lnTo>
                    <a:pt x="75" y="117"/>
                  </a:lnTo>
                  <a:lnTo>
                    <a:pt x="80" y="100"/>
                  </a:lnTo>
                  <a:lnTo>
                    <a:pt x="80" y="83"/>
                  </a:lnTo>
                  <a:lnTo>
                    <a:pt x="84" y="62"/>
                  </a:lnTo>
                  <a:lnTo>
                    <a:pt x="80" y="46"/>
                  </a:lnTo>
                  <a:lnTo>
                    <a:pt x="80" y="33"/>
                  </a:lnTo>
                  <a:lnTo>
                    <a:pt x="80" y="21"/>
                  </a:lnTo>
                  <a:lnTo>
                    <a:pt x="75" y="21"/>
                  </a:lnTo>
                  <a:lnTo>
                    <a:pt x="75" y="16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2" y="4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9" y="16"/>
                  </a:lnTo>
                  <a:lnTo>
                    <a:pt x="113" y="16"/>
                  </a:lnTo>
                  <a:lnTo>
                    <a:pt x="113" y="21"/>
                  </a:lnTo>
                  <a:lnTo>
                    <a:pt x="113" y="29"/>
                  </a:lnTo>
                  <a:lnTo>
                    <a:pt x="113" y="37"/>
                  </a:lnTo>
                  <a:lnTo>
                    <a:pt x="113" y="46"/>
                  </a:lnTo>
                  <a:lnTo>
                    <a:pt x="113" y="67"/>
                  </a:lnTo>
                  <a:lnTo>
                    <a:pt x="109" y="92"/>
                  </a:lnTo>
                  <a:lnTo>
                    <a:pt x="109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33">
              <a:extLst>
                <a:ext uri="{FF2B5EF4-FFF2-40B4-BE49-F238E27FC236}">
                  <a16:creationId xmlns:a16="http://schemas.microsoft.com/office/drawing/2014/main" id="{E829BA4D-D3AB-4E76-8C3E-BD6EB229B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007" y="21556965"/>
              <a:ext cx="283798" cy="2166538"/>
            </a:xfrm>
            <a:custGeom>
              <a:avLst/>
              <a:gdLst>
                <a:gd name="T0" fmla="*/ 37 w 41"/>
                <a:gd name="T1" fmla="*/ 96 h 313"/>
                <a:gd name="T2" fmla="*/ 37 w 41"/>
                <a:gd name="T3" fmla="*/ 117 h 313"/>
                <a:gd name="T4" fmla="*/ 37 w 41"/>
                <a:gd name="T5" fmla="*/ 142 h 313"/>
                <a:gd name="T6" fmla="*/ 37 w 41"/>
                <a:gd name="T7" fmla="*/ 167 h 313"/>
                <a:gd name="T8" fmla="*/ 37 w 41"/>
                <a:gd name="T9" fmla="*/ 196 h 313"/>
                <a:gd name="T10" fmla="*/ 37 w 41"/>
                <a:gd name="T11" fmla="*/ 213 h 313"/>
                <a:gd name="T12" fmla="*/ 37 w 41"/>
                <a:gd name="T13" fmla="*/ 226 h 313"/>
                <a:gd name="T14" fmla="*/ 37 w 41"/>
                <a:gd name="T15" fmla="*/ 238 h 313"/>
                <a:gd name="T16" fmla="*/ 37 w 41"/>
                <a:gd name="T17" fmla="*/ 251 h 313"/>
                <a:gd name="T18" fmla="*/ 37 w 41"/>
                <a:gd name="T19" fmla="*/ 259 h 313"/>
                <a:gd name="T20" fmla="*/ 37 w 41"/>
                <a:gd name="T21" fmla="*/ 267 h 313"/>
                <a:gd name="T22" fmla="*/ 33 w 41"/>
                <a:gd name="T23" fmla="*/ 284 h 313"/>
                <a:gd name="T24" fmla="*/ 33 w 41"/>
                <a:gd name="T25" fmla="*/ 297 h 313"/>
                <a:gd name="T26" fmla="*/ 29 w 41"/>
                <a:gd name="T27" fmla="*/ 305 h 313"/>
                <a:gd name="T28" fmla="*/ 25 w 41"/>
                <a:gd name="T29" fmla="*/ 309 h 313"/>
                <a:gd name="T30" fmla="*/ 20 w 41"/>
                <a:gd name="T31" fmla="*/ 313 h 313"/>
                <a:gd name="T32" fmla="*/ 20 w 41"/>
                <a:gd name="T33" fmla="*/ 313 h 313"/>
                <a:gd name="T34" fmla="*/ 20 w 41"/>
                <a:gd name="T35" fmla="*/ 309 h 313"/>
                <a:gd name="T36" fmla="*/ 16 w 41"/>
                <a:gd name="T37" fmla="*/ 305 h 313"/>
                <a:gd name="T38" fmla="*/ 16 w 41"/>
                <a:gd name="T39" fmla="*/ 301 h 313"/>
                <a:gd name="T40" fmla="*/ 16 w 41"/>
                <a:gd name="T41" fmla="*/ 297 h 313"/>
                <a:gd name="T42" fmla="*/ 16 w 41"/>
                <a:gd name="T43" fmla="*/ 288 h 313"/>
                <a:gd name="T44" fmla="*/ 12 w 41"/>
                <a:gd name="T45" fmla="*/ 280 h 313"/>
                <a:gd name="T46" fmla="*/ 12 w 41"/>
                <a:gd name="T47" fmla="*/ 272 h 313"/>
                <a:gd name="T48" fmla="*/ 12 w 41"/>
                <a:gd name="T49" fmla="*/ 251 h 313"/>
                <a:gd name="T50" fmla="*/ 12 w 41"/>
                <a:gd name="T51" fmla="*/ 226 h 313"/>
                <a:gd name="T52" fmla="*/ 12 w 41"/>
                <a:gd name="T53" fmla="*/ 200 h 313"/>
                <a:gd name="T54" fmla="*/ 12 w 41"/>
                <a:gd name="T55" fmla="*/ 175 h 313"/>
                <a:gd name="T56" fmla="*/ 12 w 41"/>
                <a:gd name="T57" fmla="*/ 146 h 313"/>
                <a:gd name="T58" fmla="*/ 8 w 41"/>
                <a:gd name="T59" fmla="*/ 121 h 313"/>
                <a:gd name="T60" fmla="*/ 8 w 41"/>
                <a:gd name="T61" fmla="*/ 92 h 313"/>
                <a:gd name="T62" fmla="*/ 8 w 41"/>
                <a:gd name="T63" fmla="*/ 71 h 313"/>
                <a:gd name="T64" fmla="*/ 8 w 41"/>
                <a:gd name="T65" fmla="*/ 58 h 313"/>
                <a:gd name="T66" fmla="*/ 8 w 41"/>
                <a:gd name="T67" fmla="*/ 50 h 313"/>
                <a:gd name="T68" fmla="*/ 4 w 41"/>
                <a:gd name="T69" fmla="*/ 42 h 313"/>
                <a:gd name="T70" fmla="*/ 4 w 41"/>
                <a:gd name="T71" fmla="*/ 33 h 313"/>
                <a:gd name="T72" fmla="*/ 4 w 41"/>
                <a:gd name="T73" fmla="*/ 29 h 313"/>
                <a:gd name="T74" fmla="*/ 4 w 41"/>
                <a:gd name="T75" fmla="*/ 25 h 313"/>
                <a:gd name="T76" fmla="*/ 0 w 41"/>
                <a:gd name="T77" fmla="*/ 21 h 313"/>
                <a:gd name="T78" fmla="*/ 0 w 41"/>
                <a:gd name="T79" fmla="*/ 17 h 313"/>
                <a:gd name="T80" fmla="*/ 0 w 41"/>
                <a:gd name="T81" fmla="*/ 17 h 313"/>
                <a:gd name="T82" fmla="*/ 0 w 41"/>
                <a:gd name="T83" fmla="*/ 12 h 313"/>
                <a:gd name="T84" fmla="*/ 0 w 41"/>
                <a:gd name="T85" fmla="*/ 8 h 313"/>
                <a:gd name="T86" fmla="*/ 4 w 41"/>
                <a:gd name="T87" fmla="*/ 0 h 313"/>
                <a:gd name="T88" fmla="*/ 12 w 41"/>
                <a:gd name="T89" fmla="*/ 8 h 313"/>
                <a:gd name="T90" fmla="*/ 16 w 41"/>
                <a:gd name="T91" fmla="*/ 12 h 313"/>
                <a:gd name="T92" fmla="*/ 25 w 41"/>
                <a:gd name="T93" fmla="*/ 17 h 313"/>
                <a:gd name="T94" fmla="*/ 29 w 41"/>
                <a:gd name="T95" fmla="*/ 21 h 313"/>
                <a:gd name="T96" fmla="*/ 33 w 41"/>
                <a:gd name="T97" fmla="*/ 21 h 313"/>
                <a:gd name="T98" fmla="*/ 37 w 41"/>
                <a:gd name="T99" fmla="*/ 25 h 313"/>
                <a:gd name="T100" fmla="*/ 41 w 41"/>
                <a:gd name="T101" fmla="*/ 25 h 313"/>
                <a:gd name="T102" fmla="*/ 41 w 41"/>
                <a:gd name="T103" fmla="*/ 29 h 313"/>
                <a:gd name="T104" fmla="*/ 41 w 41"/>
                <a:gd name="T105" fmla="*/ 38 h 313"/>
                <a:gd name="T106" fmla="*/ 41 w 41"/>
                <a:gd name="T107" fmla="*/ 46 h 313"/>
                <a:gd name="T108" fmla="*/ 37 w 41"/>
                <a:gd name="T109" fmla="*/ 46 h 313"/>
                <a:gd name="T110" fmla="*/ 37 w 41"/>
                <a:gd name="T111" fmla="*/ 50 h 313"/>
                <a:gd name="T112" fmla="*/ 37 w 41"/>
                <a:gd name="T113" fmla="*/ 54 h 313"/>
                <a:gd name="T114" fmla="*/ 37 w 41"/>
                <a:gd name="T115" fmla="*/ 63 h 313"/>
                <a:gd name="T116" fmla="*/ 37 w 41"/>
                <a:gd name="T117" fmla="*/ 67 h 313"/>
                <a:gd name="T118" fmla="*/ 37 w 41"/>
                <a:gd name="T119" fmla="*/ 75 h 313"/>
                <a:gd name="T120" fmla="*/ 37 w 41"/>
                <a:gd name="T121" fmla="*/ 84 h 313"/>
                <a:gd name="T122" fmla="*/ 37 w 41"/>
                <a:gd name="T123" fmla="*/ 96 h 313"/>
                <a:gd name="T124" fmla="*/ 37 w 41"/>
                <a:gd name="T125" fmla="*/ 9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" h="313">
                  <a:moveTo>
                    <a:pt x="37" y="96"/>
                  </a:moveTo>
                  <a:lnTo>
                    <a:pt x="37" y="117"/>
                  </a:lnTo>
                  <a:lnTo>
                    <a:pt x="37" y="142"/>
                  </a:lnTo>
                  <a:lnTo>
                    <a:pt x="37" y="167"/>
                  </a:lnTo>
                  <a:lnTo>
                    <a:pt x="37" y="196"/>
                  </a:lnTo>
                  <a:lnTo>
                    <a:pt x="37" y="213"/>
                  </a:lnTo>
                  <a:lnTo>
                    <a:pt x="37" y="226"/>
                  </a:lnTo>
                  <a:lnTo>
                    <a:pt x="37" y="238"/>
                  </a:lnTo>
                  <a:lnTo>
                    <a:pt x="37" y="251"/>
                  </a:lnTo>
                  <a:lnTo>
                    <a:pt x="37" y="259"/>
                  </a:lnTo>
                  <a:lnTo>
                    <a:pt x="37" y="267"/>
                  </a:lnTo>
                  <a:lnTo>
                    <a:pt x="33" y="284"/>
                  </a:lnTo>
                  <a:lnTo>
                    <a:pt x="33" y="297"/>
                  </a:lnTo>
                  <a:lnTo>
                    <a:pt x="29" y="305"/>
                  </a:lnTo>
                  <a:lnTo>
                    <a:pt x="25" y="309"/>
                  </a:lnTo>
                  <a:lnTo>
                    <a:pt x="20" y="313"/>
                  </a:lnTo>
                  <a:lnTo>
                    <a:pt x="20" y="313"/>
                  </a:lnTo>
                  <a:lnTo>
                    <a:pt x="20" y="309"/>
                  </a:lnTo>
                  <a:lnTo>
                    <a:pt x="16" y="305"/>
                  </a:lnTo>
                  <a:lnTo>
                    <a:pt x="16" y="301"/>
                  </a:lnTo>
                  <a:lnTo>
                    <a:pt x="16" y="297"/>
                  </a:lnTo>
                  <a:lnTo>
                    <a:pt x="16" y="288"/>
                  </a:lnTo>
                  <a:lnTo>
                    <a:pt x="12" y="280"/>
                  </a:lnTo>
                  <a:lnTo>
                    <a:pt x="12" y="272"/>
                  </a:lnTo>
                  <a:lnTo>
                    <a:pt x="12" y="251"/>
                  </a:lnTo>
                  <a:lnTo>
                    <a:pt x="12" y="226"/>
                  </a:lnTo>
                  <a:lnTo>
                    <a:pt x="12" y="200"/>
                  </a:lnTo>
                  <a:lnTo>
                    <a:pt x="12" y="175"/>
                  </a:lnTo>
                  <a:lnTo>
                    <a:pt x="12" y="146"/>
                  </a:lnTo>
                  <a:lnTo>
                    <a:pt x="8" y="121"/>
                  </a:lnTo>
                  <a:lnTo>
                    <a:pt x="8" y="92"/>
                  </a:lnTo>
                  <a:lnTo>
                    <a:pt x="8" y="71"/>
                  </a:lnTo>
                  <a:lnTo>
                    <a:pt x="8" y="58"/>
                  </a:lnTo>
                  <a:lnTo>
                    <a:pt x="8" y="50"/>
                  </a:lnTo>
                  <a:lnTo>
                    <a:pt x="4" y="42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0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5" y="17"/>
                  </a:lnTo>
                  <a:lnTo>
                    <a:pt x="29" y="21"/>
                  </a:lnTo>
                  <a:lnTo>
                    <a:pt x="33" y="21"/>
                  </a:lnTo>
                  <a:lnTo>
                    <a:pt x="37" y="25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41" y="46"/>
                  </a:lnTo>
                  <a:lnTo>
                    <a:pt x="37" y="46"/>
                  </a:lnTo>
                  <a:lnTo>
                    <a:pt x="37" y="50"/>
                  </a:lnTo>
                  <a:lnTo>
                    <a:pt x="37" y="54"/>
                  </a:lnTo>
                  <a:lnTo>
                    <a:pt x="37" y="63"/>
                  </a:lnTo>
                  <a:lnTo>
                    <a:pt x="37" y="67"/>
                  </a:lnTo>
                  <a:lnTo>
                    <a:pt x="37" y="75"/>
                  </a:lnTo>
                  <a:lnTo>
                    <a:pt x="37" y="84"/>
                  </a:lnTo>
                  <a:lnTo>
                    <a:pt x="37" y="96"/>
                  </a:lnTo>
                  <a:lnTo>
                    <a:pt x="37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34">
              <a:extLst>
                <a:ext uri="{FF2B5EF4-FFF2-40B4-BE49-F238E27FC236}">
                  <a16:creationId xmlns:a16="http://schemas.microsoft.com/office/drawing/2014/main" id="{BFD63A90-1305-4986-BCAE-D5A90FDD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763" y="22076105"/>
              <a:ext cx="2256519" cy="436078"/>
            </a:xfrm>
            <a:custGeom>
              <a:avLst/>
              <a:gdLst>
                <a:gd name="T0" fmla="*/ 309 w 326"/>
                <a:gd name="T1" fmla="*/ 4 h 63"/>
                <a:gd name="T2" fmla="*/ 314 w 326"/>
                <a:gd name="T3" fmla="*/ 9 h 63"/>
                <a:gd name="T4" fmla="*/ 322 w 326"/>
                <a:gd name="T5" fmla="*/ 13 h 63"/>
                <a:gd name="T6" fmla="*/ 326 w 326"/>
                <a:gd name="T7" fmla="*/ 17 h 63"/>
                <a:gd name="T8" fmla="*/ 326 w 326"/>
                <a:gd name="T9" fmla="*/ 17 h 63"/>
                <a:gd name="T10" fmla="*/ 326 w 326"/>
                <a:gd name="T11" fmla="*/ 25 h 63"/>
                <a:gd name="T12" fmla="*/ 326 w 326"/>
                <a:gd name="T13" fmla="*/ 29 h 63"/>
                <a:gd name="T14" fmla="*/ 326 w 326"/>
                <a:gd name="T15" fmla="*/ 29 h 63"/>
                <a:gd name="T16" fmla="*/ 326 w 326"/>
                <a:gd name="T17" fmla="*/ 29 h 63"/>
                <a:gd name="T18" fmla="*/ 322 w 326"/>
                <a:gd name="T19" fmla="*/ 29 h 63"/>
                <a:gd name="T20" fmla="*/ 318 w 326"/>
                <a:gd name="T21" fmla="*/ 34 h 63"/>
                <a:gd name="T22" fmla="*/ 314 w 326"/>
                <a:gd name="T23" fmla="*/ 34 h 63"/>
                <a:gd name="T24" fmla="*/ 305 w 326"/>
                <a:gd name="T25" fmla="*/ 34 h 63"/>
                <a:gd name="T26" fmla="*/ 297 w 326"/>
                <a:gd name="T27" fmla="*/ 34 h 63"/>
                <a:gd name="T28" fmla="*/ 288 w 326"/>
                <a:gd name="T29" fmla="*/ 34 h 63"/>
                <a:gd name="T30" fmla="*/ 280 w 326"/>
                <a:gd name="T31" fmla="*/ 34 h 63"/>
                <a:gd name="T32" fmla="*/ 268 w 326"/>
                <a:gd name="T33" fmla="*/ 34 h 63"/>
                <a:gd name="T34" fmla="*/ 255 w 326"/>
                <a:gd name="T35" fmla="*/ 34 h 63"/>
                <a:gd name="T36" fmla="*/ 238 w 326"/>
                <a:gd name="T37" fmla="*/ 34 h 63"/>
                <a:gd name="T38" fmla="*/ 222 w 326"/>
                <a:gd name="T39" fmla="*/ 38 h 63"/>
                <a:gd name="T40" fmla="*/ 205 w 326"/>
                <a:gd name="T41" fmla="*/ 38 h 63"/>
                <a:gd name="T42" fmla="*/ 184 w 326"/>
                <a:gd name="T43" fmla="*/ 42 h 63"/>
                <a:gd name="T44" fmla="*/ 163 w 326"/>
                <a:gd name="T45" fmla="*/ 46 h 63"/>
                <a:gd name="T46" fmla="*/ 138 w 326"/>
                <a:gd name="T47" fmla="*/ 50 h 63"/>
                <a:gd name="T48" fmla="*/ 117 w 326"/>
                <a:gd name="T49" fmla="*/ 54 h 63"/>
                <a:gd name="T50" fmla="*/ 96 w 326"/>
                <a:gd name="T51" fmla="*/ 54 h 63"/>
                <a:gd name="T52" fmla="*/ 79 w 326"/>
                <a:gd name="T53" fmla="*/ 59 h 63"/>
                <a:gd name="T54" fmla="*/ 63 w 326"/>
                <a:gd name="T55" fmla="*/ 59 h 63"/>
                <a:gd name="T56" fmla="*/ 50 w 326"/>
                <a:gd name="T57" fmla="*/ 63 h 63"/>
                <a:gd name="T58" fmla="*/ 42 w 326"/>
                <a:gd name="T59" fmla="*/ 63 h 63"/>
                <a:gd name="T60" fmla="*/ 38 w 326"/>
                <a:gd name="T61" fmla="*/ 63 h 63"/>
                <a:gd name="T62" fmla="*/ 33 w 326"/>
                <a:gd name="T63" fmla="*/ 63 h 63"/>
                <a:gd name="T64" fmla="*/ 29 w 326"/>
                <a:gd name="T65" fmla="*/ 63 h 63"/>
                <a:gd name="T66" fmla="*/ 25 w 326"/>
                <a:gd name="T67" fmla="*/ 63 h 63"/>
                <a:gd name="T68" fmla="*/ 12 w 326"/>
                <a:gd name="T69" fmla="*/ 54 h 63"/>
                <a:gd name="T70" fmla="*/ 8 w 326"/>
                <a:gd name="T71" fmla="*/ 54 h 63"/>
                <a:gd name="T72" fmla="*/ 4 w 326"/>
                <a:gd name="T73" fmla="*/ 50 h 63"/>
                <a:gd name="T74" fmla="*/ 0 w 326"/>
                <a:gd name="T75" fmla="*/ 46 h 63"/>
                <a:gd name="T76" fmla="*/ 0 w 326"/>
                <a:gd name="T77" fmla="*/ 46 h 63"/>
                <a:gd name="T78" fmla="*/ 0 w 326"/>
                <a:gd name="T79" fmla="*/ 42 h 63"/>
                <a:gd name="T80" fmla="*/ 4 w 326"/>
                <a:gd name="T81" fmla="*/ 42 h 63"/>
                <a:gd name="T82" fmla="*/ 8 w 326"/>
                <a:gd name="T83" fmla="*/ 42 h 63"/>
                <a:gd name="T84" fmla="*/ 17 w 326"/>
                <a:gd name="T85" fmla="*/ 38 h 63"/>
                <a:gd name="T86" fmla="*/ 21 w 326"/>
                <a:gd name="T87" fmla="*/ 38 h 63"/>
                <a:gd name="T88" fmla="*/ 25 w 326"/>
                <a:gd name="T89" fmla="*/ 38 h 63"/>
                <a:gd name="T90" fmla="*/ 42 w 326"/>
                <a:gd name="T91" fmla="*/ 38 h 63"/>
                <a:gd name="T92" fmla="*/ 58 w 326"/>
                <a:gd name="T93" fmla="*/ 34 h 63"/>
                <a:gd name="T94" fmla="*/ 79 w 326"/>
                <a:gd name="T95" fmla="*/ 34 h 63"/>
                <a:gd name="T96" fmla="*/ 121 w 326"/>
                <a:gd name="T97" fmla="*/ 25 h 63"/>
                <a:gd name="T98" fmla="*/ 163 w 326"/>
                <a:gd name="T99" fmla="*/ 17 h 63"/>
                <a:gd name="T100" fmla="*/ 196 w 326"/>
                <a:gd name="T101" fmla="*/ 13 h 63"/>
                <a:gd name="T102" fmla="*/ 234 w 326"/>
                <a:gd name="T103" fmla="*/ 4 h 63"/>
                <a:gd name="T104" fmla="*/ 251 w 326"/>
                <a:gd name="T105" fmla="*/ 0 h 63"/>
                <a:gd name="T106" fmla="*/ 263 w 326"/>
                <a:gd name="T107" fmla="*/ 0 h 63"/>
                <a:gd name="T108" fmla="*/ 276 w 326"/>
                <a:gd name="T109" fmla="*/ 0 h 63"/>
                <a:gd name="T110" fmla="*/ 280 w 326"/>
                <a:gd name="T111" fmla="*/ 0 h 63"/>
                <a:gd name="T112" fmla="*/ 293 w 326"/>
                <a:gd name="T113" fmla="*/ 0 h 63"/>
                <a:gd name="T114" fmla="*/ 309 w 326"/>
                <a:gd name="T115" fmla="*/ 4 h 63"/>
                <a:gd name="T116" fmla="*/ 309 w 326"/>
                <a:gd name="T11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63">
                  <a:moveTo>
                    <a:pt x="309" y="4"/>
                  </a:moveTo>
                  <a:lnTo>
                    <a:pt x="314" y="9"/>
                  </a:lnTo>
                  <a:lnTo>
                    <a:pt x="322" y="13"/>
                  </a:lnTo>
                  <a:lnTo>
                    <a:pt x="326" y="17"/>
                  </a:lnTo>
                  <a:lnTo>
                    <a:pt x="326" y="17"/>
                  </a:lnTo>
                  <a:lnTo>
                    <a:pt x="326" y="25"/>
                  </a:lnTo>
                  <a:lnTo>
                    <a:pt x="326" y="29"/>
                  </a:lnTo>
                  <a:lnTo>
                    <a:pt x="326" y="29"/>
                  </a:lnTo>
                  <a:lnTo>
                    <a:pt x="326" y="29"/>
                  </a:lnTo>
                  <a:lnTo>
                    <a:pt x="322" y="29"/>
                  </a:lnTo>
                  <a:lnTo>
                    <a:pt x="318" y="34"/>
                  </a:lnTo>
                  <a:lnTo>
                    <a:pt x="314" y="34"/>
                  </a:lnTo>
                  <a:lnTo>
                    <a:pt x="305" y="34"/>
                  </a:lnTo>
                  <a:lnTo>
                    <a:pt x="297" y="34"/>
                  </a:lnTo>
                  <a:lnTo>
                    <a:pt x="288" y="34"/>
                  </a:lnTo>
                  <a:lnTo>
                    <a:pt x="280" y="34"/>
                  </a:lnTo>
                  <a:lnTo>
                    <a:pt x="268" y="34"/>
                  </a:lnTo>
                  <a:lnTo>
                    <a:pt x="255" y="34"/>
                  </a:lnTo>
                  <a:lnTo>
                    <a:pt x="238" y="34"/>
                  </a:lnTo>
                  <a:lnTo>
                    <a:pt x="222" y="38"/>
                  </a:lnTo>
                  <a:lnTo>
                    <a:pt x="205" y="38"/>
                  </a:lnTo>
                  <a:lnTo>
                    <a:pt x="184" y="42"/>
                  </a:lnTo>
                  <a:lnTo>
                    <a:pt x="163" y="46"/>
                  </a:lnTo>
                  <a:lnTo>
                    <a:pt x="138" y="50"/>
                  </a:lnTo>
                  <a:lnTo>
                    <a:pt x="117" y="54"/>
                  </a:lnTo>
                  <a:lnTo>
                    <a:pt x="96" y="54"/>
                  </a:lnTo>
                  <a:lnTo>
                    <a:pt x="79" y="59"/>
                  </a:lnTo>
                  <a:lnTo>
                    <a:pt x="63" y="59"/>
                  </a:lnTo>
                  <a:lnTo>
                    <a:pt x="50" y="63"/>
                  </a:lnTo>
                  <a:lnTo>
                    <a:pt x="42" y="63"/>
                  </a:lnTo>
                  <a:lnTo>
                    <a:pt x="38" y="63"/>
                  </a:lnTo>
                  <a:lnTo>
                    <a:pt x="33" y="63"/>
                  </a:lnTo>
                  <a:lnTo>
                    <a:pt x="29" y="63"/>
                  </a:lnTo>
                  <a:lnTo>
                    <a:pt x="25" y="63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7" y="38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42" y="38"/>
                  </a:lnTo>
                  <a:lnTo>
                    <a:pt x="58" y="34"/>
                  </a:lnTo>
                  <a:lnTo>
                    <a:pt x="79" y="34"/>
                  </a:lnTo>
                  <a:lnTo>
                    <a:pt x="121" y="25"/>
                  </a:lnTo>
                  <a:lnTo>
                    <a:pt x="163" y="17"/>
                  </a:lnTo>
                  <a:lnTo>
                    <a:pt x="196" y="13"/>
                  </a:lnTo>
                  <a:lnTo>
                    <a:pt x="234" y="4"/>
                  </a:lnTo>
                  <a:lnTo>
                    <a:pt x="251" y="0"/>
                  </a:lnTo>
                  <a:lnTo>
                    <a:pt x="263" y="0"/>
                  </a:lnTo>
                  <a:lnTo>
                    <a:pt x="276" y="0"/>
                  </a:lnTo>
                  <a:lnTo>
                    <a:pt x="280" y="0"/>
                  </a:lnTo>
                  <a:lnTo>
                    <a:pt x="293" y="0"/>
                  </a:lnTo>
                  <a:lnTo>
                    <a:pt x="309" y="4"/>
                  </a:lnTo>
                  <a:lnTo>
                    <a:pt x="30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4323620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01F564A-2DA7-4130-AD0C-ABF7ED9D68AD}"/>
              </a:ext>
            </a:extLst>
          </p:cNvPr>
          <p:cNvGrpSpPr/>
          <p:nvPr/>
        </p:nvGrpSpPr>
        <p:grpSpPr>
          <a:xfrm>
            <a:off x="3040900" y="2208224"/>
            <a:ext cx="2559800" cy="2441551"/>
            <a:chOff x="3239424" y="-11477664"/>
            <a:chExt cx="2559800" cy="2441551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FB5DD0C9-6B48-4DCF-AD0A-A7B085BF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424" y="-10837714"/>
              <a:ext cx="1196428" cy="1307724"/>
            </a:xfrm>
            <a:custGeom>
              <a:avLst/>
              <a:gdLst>
                <a:gd name="T0" fmla="*/ 84 w 172"/>
                <a:gd name="T1" fmla="*/ 25 h 188"/>
                <a:gd name="T2" fmla="*/ 105 w 172"/>
                <a:gd name="T3" fmla="*/ 21 h 188"/>
                <a:gd name="T4" fmla="*/ 121 w 172"/>
                <a:gd name="T5" fmla="*/ 12 h 188"/>
                <a:gd name="T6" fmla="*/ 138 w 172"/>
                <a:gd name="T7" fmla="*/ 0 h 188"/>
                <a:gd name="T8" fmla="*/ 146 w 172"/>
                <a:gd name="T9" fmla="*/ 0 h 188"/>
                <a:gd name="T10" fmla="*/ 155 w 172"/>
                <a:gd name="T11" fmla="*/ 4 h 188"/>
                <a:gd name="T12" fmla="*/ 167 w 172"/>
                <a:gd name="T13" fmla="*/ 12 h 188"/>
                <a:gd name="T14" fmla="*/ 172 w 172"/>
                <a:gd name="T15" fmla="*/ 21 h 188"/>
                <a:gd name="T16" fmla="*/ 172 w 172"/>
                <a:gd name="T17" fmla="*/ 29 h 188"/>
                <a:gd name="T18" fmla="*/ 163 w 172"/>
                <a:gd name="T19" fmla="*/ 33 h 188"/>
                <a:gd name="T20" fmla="*/ 155 w 172"/>
                <a:gd name="T21" fmla="*/ 41 h 188"/>
                <a:gd name="T22" fmla="*/ 146 w 172"/>
                <a:gd name="T23" fmla="*/ 54 h 188"/>
                <a:gd name="T24" fmla="*/ 130 w 172"/>
                <a:gd name="T25" fmla="*/ 75 h 188"/>
                <a:gd name="T26" fmla="*/ 109 w 172"/>
                <a:gd name="T27" fmla="*/ 112 h 188"/>
                <a:gd name="T28" fmla="*/ 84 w 172"/>
                <a:gd name="T29" fmla="*/ 137 h 188"/>
                <a:gd name="T30" fmla="*/ 34 w 172"/>
                <a:gd name="T31" fmla="*/ 175 h 188"/>
                <a:gd name="T32" fmla="*/ 8 w 172"/>
                <a:gd name="T33" fmla="*/ 188 h 188"/>
                <a:gd name="T34" fmla="*/ 0 w 172"/>
                <a:gd name="T35" fmla="*/ 183 h 188"/>
                <a:gd name="T36" fmla="*/ 0 w 172"/>
                <a:gd name="T37" fmla="*/ 183 h 188"/>
                <a:gd name="T38" fmla="*/ 4 w 172"/>
                <a:gd name="T39" fmla="*/ 175 h 188"/>
                <a:gd name="T40" fmla="*/ 17 w 172"/>
                <a:gd name="T41" fmla="*/ 163 h 188"/>
                <a:gd name="T42" fmla="*/ 34 w 172"/>
                <a:gd name="T43" fmla="*/ 150 h 188"/>
                <a:gd name="T44" fmla="*/ 67 w 172"/>
                <a:gd name="T45" fmla="*/ 117 h 188"/>
                <a:gd name="T46" fmla="*/ 88 w 172"/>
                <a:gd name="T47" fmla="*/ 92 h 188"/>
                <a:gd name="T48" fmla="*/ 105 w 172"/>
                <a:gd name="T49" fmla="*/ 66 h 188"/>
                <a:gd name="T50" fmla="*/ 113 w 172"/>
                <a:gd name="T51" fmla="*/ 50 h 188"/>
                <a:gd name="T52" fmla="*/ 117 w 172"/>
                <a:gd name="T53" fmla="*/ 41 h 188"/>
                <a:gd name="T54" fmla="*/ 121 w 172"/>
                <a:gd name="T55" fmla="*/ 37 h 188"/>
                <a:gd name="T56" fmla="*/ 117 w 172"/>
                <a:gd name="T57" fmla="*/ 37 h 188"/>
                <a:gd name="T58" fmla="*/ 109 w 172"/>
                <a:gd name="T59" fmla="*/ 41 h 188"/>
                <a:gd name="T60" fmla="*/ 96 w 172"/>
                <a:gd name="T61" fmla="*/ 46 h 188"/>
                <a:gd name="T62" fmla="*/ 80 w 172"/>
                <a:gd name="T63" fmla="*/ 50 h 188"/>
                <a:gd name="T64" fmla="*/ 63 w 172"/>
                <a:gd name="T65" fmla="*/ 58 h 188"/>
                <a:gd name="T66" fmla="*/ 50 w 172"/>
                <a:gd name="T67" fmla="*/ 62 h 188"/>
                <a:gd name="T68" fmla="*/ 38 w 172"/>
                <a:gd name="T69" fmla="*/ 66 h 188"/>
                <a:gd name="T70" fmla="*/ 34 w 172"/>
                <a:gd name="T71" fmla="*/ 62 h 188"/>
                <a:gd name="T72" fmla="*/ 25 w 172"/>
                <a:gd name="T73" fmla="*/ 54 h 188"/>
                <a:gd name="T74" fmla="*/ 17 w 172"/>
                <a:gd name="T75" fmla="*/ 46 h 188"/>
                <a:gd name="T76" fmla="*/ 13 w 172"/>
                <a:gd name="T77" fmla="*/ 37 h 188"/>
                <a:gd name="T78" fmla="*/ 17 w 172"/>
                <a:gd name="T79" fmla="*/ 33 h 188"/>
                <a:gd name="T80" fmla="*/ 25 w 172"/>
                <a:gd name="T81" fmla="*/ 33 h 188"/>
                <a:gd name="T82" fmla="*/ 42 w 172"/>
                <a:gd name="T83" fmla="*/ 33 h 188"/>
                <a:gd name="T84" fmla="*/ 67 w 172"/>
                <a:gd name="T85" fmla="*/ 2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2" h="188">
                  <a:moveTo>
                    <a:pt x="67" y="29"/>
                  </a:moveTo>
                  <a:lnTo>
                    <a:pt x="84" y="25"/>
                  </a:lnTo>
                  <a:lnTo>
                    <a:pt x="96" y="21"/>
                  </a:lnTo>
                  <a:lnTo>
                    <a:pt x="105" y="21"/>
                  </a:lnTo>
                  <a:lnTo>
                    <a:pt x="113" y="16"/>
                  </a:lnTo>
                  <a:lnTo>
                    <a:pt x="121" y="12"/>
                  </a:lnTo>
                  <a:lnTo>
                    <a:pt x="130" y="4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5" y="4"/>
                  </a:lnTo>
                  <a:lnTo>
                    <a:pt x="163" y="8"/>
                  </a:lnTo>
                  <a:lnTo>
                    <a:pt x="167" y="12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5"/>
                  </a:lnTo>
                  <a:lnTo>
                    <a:pt x="172" y="29"/>
                  </a:lnTo>
                  <a:lnTo>
                    <a:pt x="163" y="33"/>
                  </a:lnTo>
                  <a:lnTo>
                    <a:pt x="163" y="33"/>
                  </a:lnTo>
                  <a:lnTo>
                    <a:pt x="159" y="37"/>
                  </a:lnTo>
                  <a:lnTo>
                    <a:pt x="155" y="41"/>
                  </a:lnTo>
                  <a:lnTo>
                    <a:pt x="151" y="46"/>
                  </a:lnTo>
                  <a:lnTo>
                    <a:pt x="146" y="54"/>
                  </a:lnTo>
                  <a:lnTo>
                    <a:pt x="142" y="58"/>
                  </a:lnTo>
                  <a:lnTo>
                    <a:pt x="130" y="75"/>
                  </a:lnTo>
                  <a:lnTo>
                    <a:pt x="121" y="96"/>
                  </a:lnTo>
                  <a:lnTo>
                    <a:pt x="109" y="112"/>
                  </a:lnTo>
                  <a:lnTo>
                    <a:pt x="96" y="125"/>
                  </a:lnTo>
                  <a:lnTo>
                    <a:pt x="84" y="137"/>
                  </a:lnTo>
                  <a:lnTo>
                    <a:pt x="59" y="158"/>
                  </a:lnTo>
                  <a:lnTo>
                    <a:pt x="34" y="175"/>
                  </a:lnTo>
                  <a:lnTo>
                    <a:pt x="21" y="183"/>
                  </a:lnTo>
                  <a:lnTo>
                    <a:pt x="8" y="188"/>
                  </a:lnTo>
                  <a:lnTo>
                    <a:pt x="4" y="18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4" y="175"/>
                  </a:lnTo>
                  <a:lnTo>
                    <a:pt x="13" y="171"/>
                  </a:lnTo>
                  <a:lnTo>
                    <a:pt x="17" y="163"/>
                  </a:lnTo>
                  <a:lnTo>
                    <a:pt x="25" y="158"/>
                  </a:lnTo>
                  <a:lnTo>
                    <a:pt x="34" y="150"/>
                  </a:lnTo>
                  <a:lnTo>
                    <a:pt x="50" y="133"/>
                  </a:lnTo>
                  <a:lnTo>
                    <a:pt x="67" y="117"/>
                  </a:lnTo>
                  <a:lnTo>
                    <a:pt x="80" y="104"/>
                  </a:lnTo>
                  <a:lnTo>
                    <a:pt x="88" y="92"/>
                  </a:lnTo>
                  <a:lnTo>
                    <a:pt x="96" y="79"/>
                  </a:lnTo>
                  <a:lnTo>
                    <a:pt x="105" y="66"/>
                  </a:lnTo>
                  <a:lnTo>
                    <a:pt x="109" y="58"/>
                  </a:lnTo>
                  <a:lnTo>
                    <a:pt x="113" y="50"/>
                  </a:lnTo>
                  <a:lnTo>
                    <a:pt x="117" y="46"/>
                  </a:lnTo>
                  <a:lnTo>
                    <a:pt x="117" y="41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3" y="37"/>
                  </a:lnTo>
                  <a:lnTo>
                    <a:pt x="109" y="41"/>
                  </a:lnTo>
                  <a:lnTo>
                    <a:pt x="105" y="41"/>
                  </a:lnTo>
                  <a:lnTo>
                    <a:pt x="96" y="46"/>
                  </a:lnTo>
                  <a:lnTo>
                    <a:pt x="88" y="50"/>
                  </a:lnTo>
                  <a:lnTo>
                    <a:pt x="80" y="50"/>
                  </a:lnTo>
                  <a:lnTo>
                    <a:pt x="71" y="54"/>
                  </a:lnTo>
                  <a:lnTo>
                    <a:pt x="63" y="58"/>
                  </a:lnTo>
                  <a:lnTo>
                    <a:pt x="59" y="62"/>
                  </a:lnTo>
                  <a:lnTo>
                    <a:pt x="50" y="62"/>
                  </a:lnTo>
                  <a:lnTo>
                    <a:pt x="42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4" y="62"/>
                  </a:lnTo>
                  <a:lnTo>
                    <a:pt x="29" y="62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7" y="46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7" y="33"/>
                  </a:lnTo>
                  <a:lnTo>
                    <a:pt x="21" y="33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42" y="33"/>
                  </a:lnTo>
                  <a:lnTo>
                    <a:pt x="54" y="33"/>
                  </a:lnTo>
                  <a:lnTo>
                    <a:pt x="67" y="29"/>
                  </a:lnTo>
                  <a:lnTo>
                    <a:pt x="67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3EEE2A19-BB7E-4F09-9CC5-9DE19F0BD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022" y="-10434267"/>
              <a:ext cx="208679" cy="1398154"/>
            </a:xfrm>
            <a:custGeom>
              <a:avLst/>
              <a:gdLst>
                <a:gd name="T0" fmla="*/ 30 w 30"/>
                <a:gd name="T1" fmla="*/ 0 h 201"/>
                <a:gd name="T2" fmla="*/ 30 w 30"/>
                <a:gd name="T3" fmla="*/ 13 h 201"/>
                <a:gd name="T4" fmla="*/ 30 w 30"/>
                <a:gd name="T5" fmla="*/ 29 h 201"/>
                <a:gd name="T6" fmla="*/ 30 w 30"/>
                <a:gd name="T7" fmla="*/ 46 h 201"/>
                <a:gd name="T8" fmla="*/ 30 w 30"/>
                <a:gd name="T9" fmla="*/ 71 h 201"/>
                <a:gd name="T10" fmla="*/ 30 w 30"/>
                <a:gd name="T11" fmla="*/ 96 h 201"/>
                <a:gd name="T12" fmla="*/ 30 w 30"/>
                <a:gd name="T13" fmla="*/ 117 h 201"/>
                <a:gd name="T14" fmla="*/ 30 w 30"/>
                <a:gd name="T15" fmla="*/ 134 h 201"/>
                <a:gd name="T16" fmla="*/ 30 w 30"/>
                <a:gd name="T17" fmla="*/ 146 h 201"/>
                <a:gd name="T18" fmla="*/ 30 w 30"/>
                <a:gd name="T19" fmla="*/ 159 h 201"/>
                <a:gd name="T20" fmla="*/ 30 w 30"/>
                <a:gd name="T21" fmla="*/ 171 h 201"/>
                <a:gd name="T22" fmla="*/ 26 w 30"/>
                <a:gd name="T23" fmla="*/ 180 h 201"/>
                <a:gd name="T24" fmla="*/ 26 w 30"/>
                <a:gd name="T25" fmla="*/ 188 h 201"/>
                <a:gd name="T26" fmla="*/ 21 w 30"/>
                <a:gd name="T27" fmla="*/ 192 h 201"/>
                <a:gd name="T28" fmla="*/ 21 w 30"/>
                <a:gd name="T29" fmla="*/ 196 h 201"/>
                <a:gd name="T30" fmla="*/ 17 w 30"/>
                <a:gd name="T31" fmla="*/ 201 h 201"/>
                <a:gd name="T32" fmla="*/ 13 w 30"/>
                <a:gd name="T33" fmla="*/ 201 h 201"/>
                <a:gd name="T34" fmla="*/ 9 w 30"/>
                <a:gd name="T35" fmla="*/ 201 h 201"/>
                <a:gd name="T36" fmla="*/ 9 w 30"/>
                <a:gd name="T37" fmla="*/ 196 h 201"/>
                <a:gd name="T38" fmla="*/ 5 w 30"/>
                <a:gd name="T39" fmla="*/ 192 h 201"/>
                <a:gd name="T40" fmla="*/ 5 w 30"/>
                <a:gd name="T41" fmla="*/ 184 h 201"/>
                <a:gd name="T42" fmla="*/ 0 w 30"/>
                <a:gd name="T43" fmla="*/ 176 h 201"/>
                <a:gd name="T44" fmla="*/ 0 w 30"/>
                <a:gd name="T45" fmla="*/ 167 h 201"/>
                <a:gd name="T46" fmla="*/ 0 w 30"/>
                <a:gd name="T47" fmla="*/ 163 h 201"/>
                <a:gd name="T48" fmla="*/ 0 w 30"/>
                <a:gd name="T49" fmla="*/ 155 h 201"/>
                <a:gd name="T50" fmla="*/ 0 w 30"/>
                <a:gd name="T51" fmla="*/ 151 h 201"/>
                <a:gd name="T52" fmla="*/ 0 w 30"/>
                <a:gd name="T53" fmla="*/ 142 h 201"/>
                <a:gd name="T54" fmla="*/ 0 w 30"/>
                <a:gd name="T55" fmla="*/ 130 h 201"/>
                <a:gd name="T56" fmla="*/ 5 w 30"/>
                <a:gd name="T57" fmla="*/ 113 h 201"/>
                <a:gd name="T58" fmla="*/ 5 w 30"/>
                <a:gd name="T59" fmla="*/ 96 h 201"/>
                <a:gd name="T60" fmla="*/ 5 w 30"/>
                <a:gd name="T61" fmla="*/ 75 h 201"/>
                <a:gd name="T62" fmla="*/ 5 w 30"/>
                <a:gd name="T63" fmla="*/ 50 h 201"/>
                <a:gd name="T64" fmla="*/ 5 w 30"/>
                <a:gd name="T65" fmla="*/ 21 h 201"/>
                <a:gd name="T66" fmla="*/ 30 w 30"/>
                <a:gd name="T67" fmla="*/ 0 h 201"/>
                <a:gd name="T68" fmla="*/ 30 w 30"/>
                <a:gd name="T6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201">
                  <a:moveTo>
                    <a:pt x="30" y="0"/>
                  </a:moveTo>
                  <a:lnTo>
                    <a:pt x="30" y="13"/>
                  </a:lnTo>
                  <a:lnTo>
                    <a:pt x="30" y="29"/>
                  </a:lnTo>
                  <a:lnTo>
                    <a:pt x="30" y="46"/>
                  </a:lnTo>
                  <a:lnTo>
                    <a:pt x="30" y="71"/>
                  </a:lnTo>
                  <a:lnTo>
                    <a:pt x="30" y="96"/>
                  </a:lnTo>
                  <a:lnTo>
                    <a:pt x="30" y="117"/>
                  </a:lnTo>
                  <a:lnTo>
                    <a:pt x="30" y="134"/>
                  </a:lnTo>
                  <a:lnTo>
                    <a:pt x="30" y="146"/>
                  </a:lnTo>
                  <a:lnTo>
                    <a:pt x="30" y="159"/>
                  </a:lnTo>
                  <a:lnTo>
                    <a:pt x="30" y="171"/>
                  </a:lnTo>
                  <a:lnTo>
                    <a:pt x="26" y="180"/>
                  </a:lnTo>
                  <a:lnTo>
                    <a:pt x="26" y="188"/>
                  </a:lnTo>
                  <a:lnTo>
                    <a:pt x="21" y="192"/>
                  </a:lnTo>
                  <a:lnTo>
                    <a:pt x="21" y="196"/>
                  </a:lnTo>
                  <a:lnTo>
                    <a:pt x="17" y="201"/>
                  </a:lnTo>
                  <a:lnTo>
                    <a:pt x="13" y="201"/>
                  </a:lnTo>
                  <a:lnTo>
                    <a:pt x="9" y="201"/>
                  </a:lnTo>
                  <a:lnTo>
                    <a:pt x="9" y="196"/>
                  </a:lnTo>
                  <a:lnTo>
                    <a:pt x="5" y="192"/>
                  </a:lnTo>
                  <a:lnTo>
                    <a:pt x="5" y="184"/>
                  </a:lnTo>
                  <a:lnTo>
                    <a:pt x="0" y="176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55"/>
                  </a:lnTo>
                  <a:lnTo>
                    <a:pt x="0" y="151"/>
                  </a:lnTo>
                  <a:lnTo>
                    <a:pt x="0" y="142"/>
                  </a:lnTo>
                  <a:lnTo>
                    <a:pt x="0" y="130"/>
                  </a:lnTo>
                  <a:lnTo>
                    <a:pt x="5" y="113"/>
                  </a:lnTo>
                  <a:lnTo>
                    <a:pt x="5" y="96"/>
                  </a:lnTo>
                  <a:lnTo>
                    <a:pt x="5" y="75"/>
                  </a:lnTo>
                  <a:lnTo>
                    <a:pt x="5" y="50"/>
                  </a:lnTo>
                  <a:lnTo>
                    <a:pt x="5" y="21"/>
                  </a:lnTo>
                  <a:lnTo>
                    <a:pt x="30" y="0"/>
                  </a:lnTo>
                  <a:lnTo>
                    <a:pt x="3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35EFF71B-C3B1-4AB1-BF0B-5F0850000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701" y="-10260370"/>
              <a:ext cx="347799" cy="319975"/>
            </a:xfrm>
            <a:custGeom>
              <a:avLst/>
              <a:gdLst>
                <a:gd name="T0" fmla="*/ 0 w 50"/>
                <a:gd name="T1" fmla="*/ 0 h 46"/>
                <a:gd name="T2" fmla="*/ 12 w 50"/>
                <a:gd name="T3" fmla="*/ 0 h 46"/>
                <a:gd name="T4" fmla="*/ 25 w 50"/>
                <a:gd name="T5" fmla="*/ 4 h 46"/>
                <a:gd name="T6" fmla="*/ 33 w 50"/>
                <a:gd name="T7" fmla="*/ 4 h 46"/>
                <a:gd name="T8" fmla="*/ 42 w 50"/>
                <a:gd name="T9" fmla="*/ 9 h 46"/>
                <a:gd name="T10" fmla="*/ 46 w 50"/>
                <a:gd name="T11" fmla="*/ 17 h 46"/>
                <a:gd name="T12" fmla="*/ 50 w 50"/>
                <a:gd name="T13" fmla="*/ 21 h 46"/>
                <a:gd name="T14" fmla="*/ 50 w 50"/>
                <a:gd name="T15" fmla="*/ 25 h 46"/>
                <a:gd name="T16" fmla="*/ 50 w 50"/>
                <a:gd name="T17" fmla="*/ 29 h 46"/>
                <a:gd name="T18" fmla="*/ 50 w 50"/>
                <a:gd name="T19" fmla="*/ 38 h 46"/>
                <a:gd name="T20" fmla="*/ 50 w 50"/>
                <a:gd name="T21" fmla="*/ 42 h 46"/>
                <a:gd name="T22" fmla="*/ 46 w 50"/>
                <a:gd name="T23" fmla="*/ 46 h 46"/>
                <a:gd name="T24" fmla="*/ 46 w 50"/>
                <a:gd name="T25" fmla="*/ 46 h 46"/>
                <a:gd name="T26" fmla="*/ 37 w 50"/>
                <a:gd name="T27" fmla="*/ 42 h 46"/>
                <a:gd name="T28" fmla="*/ 29 w 50"/>
                <a:gd name="T29" fmla="*/ 42 h 46"/>
                <a:gd name="T30" fmla="*/ 25 w 50"/>
                <a:gd name="T31" fmla="*/ 38 h 46"/>
                <a:gd name="T32" fmla="*/ 16 w 50"/>
                <a:gd name="T33" fmla="*/ 29 h 46"/>
                <a:gd name="T34" fmla="*/ 8 w 50"/>
                <a:gd name="T35" fmla="*/ 17 h 46"/>
                <a:gd name="T36" fmla="*/ 0 w 50"/>
                <a:gd name="T37" fmla="*/ 0 h 46"/>
                <a:gd name="T38" fmla="*/ 0 w 50"/>
                <a:gd name="T3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46">
                  <a:moveTo>
                    <a:pt x="0" y="0"/>
                  </a:moveTo>
                  <a:lnTo>
                    <a:pt x="12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42" y="9"/>
                  </a:lnTo>
                  <a:lnTo>
                    <a:pt x="46" y="17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37" y="42"/>
                  </a:lnTo>
                  <a:lnTo>
                    <a:pt x="29" y="42"/>
                  </a:lnTo>
                  <a:lnTo>
                    <a:pt x="25" y="38"/>
                  </a:lnTo>
                  <a:lnTo>
                    <a:pt x="16" y="29"/>
                  </a:lnTo>
                  <a:lnTo>
                    <a:pt x="8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08BFD65F-8554-4C23-A786-C59479996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221" y="-11477664"/>
              <a:ext cx="1106003" cy="2205048"/>
            </a:xfrm>
            <a:custGeom>
              <a:avLst/>
              <a:gdLst>
                <a:gd name="T0" fmla="*/ 105 w 159"/>
                <a:gd name="T1" fmla="*/ 317 h 317"/>
                <a:gd name="T2" fmla="*/ 84 w 159"/>
                <a:gd name="T3" fmla="*/ 317 h 317"/>
                <a:gd name="T4" fmla="*/ 63 w 159"/>
                <a:gd name="T5" fmla="*/ 313 h 317"/>
                <a:gd name="T6" fmla="*/ 34 w 159"/>
                <a:gd name="T7" fmla="*/ 305 h 317"/>
                <a:gd name="T8" fmla="*/ 21 w 159"/>
                <a:gd name="T9" fmla="*/ 292 h 317"/>
                <a:gd name="T10" fmla="*/ 13 w 159"/>
                <a:gd name="T11" fmla="*/ 280 h 317"/>
                <a:gd name="T12" fmla="*/ 9 w 159"/>
                <a:gd name="T13" fmla="*/ 267 h 317"/>
                <a:gd name="T14" fmla="*/ 9 w 159"/>
                <a:gd name="T15" fmla="*/ 250 h 317"/>
                <a:gd name="T16" fmla="*/ 4 w 159"/>
                <a:gd name="T17" fmla="*/ 225 h 317"/>
                <a:gd name="T18" fmla="*/ 4 w 159"/>
                <a:gd name="T19" fmla="*/ 188 h 317"/>
                <a:gd name="T20" fmla="*/ 9 w 159"/>
                <a:gd name="T21" fmla="*/ 121 h 317"/>
                <a:gd name="T22" fmla="*/ 9 w 159"/>
                <a:gd name="T23" fmla="*/ 71 h 317"/>
                <a:gd name="T24" fmla="*/ 9 w 159"/>
                <a:gd name="T25" fmla="*/ 46 h 317"/>
                <a:gd name="T26" fmla="*/ 9 w 159"/>
                <a:gd name="T27" fmla="*/ 25 h 317"/>
                <a:gd name="T28" fmla="*/ 4 w 159"/>
                <a:gd name="T29" fmla="*/ 16 h 317"/>
                <a:gd name="T30" fmla="*/ 0 w 159"/>
                <a:gd name="T31" fmla="*/ 8 h 317"/>
                <a:gd name="T32" fmla="*/ 4 w 159"/>
                <a:gd name="T33" fmla="*/ 0 h 317"/>
                <a:gd name="T34" fmla="*/ 17 w 159"/>
                <a:gd name="T35" fmla="*/ 0 h 317"/>
                <a:gd name="T36" fmla="*/ 34 w 159"/>
                <a:gd name="T37" fmla="*/ 8 h 317"/>
                <a:gd name="T38" fmla="*/ 42 w 159"/>
                <a:gd name="T39" fmla="*/ 12 h 317"/>
                <a:gd name="T40" fmla="*/ 42 w 159"/>
                <a:gd name="T41" fmla="*/ 21 h 317"/>
                <a:gd name="T42" fmla="*/ 42 w 159"/>
                <a:gd name="T43" fmla="*/ 29 h 317"/>
                <a:gd name="T44" fmla="*/ 38 w 159"/>
                <a:gd name="T45" fmla="*/ 37 h 317"/>
                <a:gd name="T46" fmla="*/ 38 w 159"/>
                <a:gd name="T47" fmla="*/ 54 h 317"/>
                <a:gd name="T48" fmla="*/ 38 w 159"/>
                <a:gd name="T49" fmla="*/ 75 h 317"/>
                <a:gd name="T50" fmla="*/ 34 w 159"/>
                <a:gd name="T51" fmla="*/ 142 h 317"/>
                <a:gd name="T52" fmla="*/ 29 w 159"/>
                <a:gd name="T53" fmla="*/ 209 h 317"/>
                <a:gd name="T54" fmla="*/ 34 w 159"/>
                <a:gd name="T55" fmla="*/ 229 h 317"/>
                <a:gd name="T56" fmla="*/ 34 w 159"/>
                <a:gd name="T57" fmla="*/ 242 h 317"/>
                <a:gd name="T58" fmla="*/ 34 w 159"/>
                <a:gd name="T59" fmla="*/ 255 h 317"/>
                <a:gd name="T60" fmla="*/ 38 w 159"/>
                <a:gd name="T61" fmla="*/ 259 h 317"/>
                <a:gd name="T62" fmla="*/ 46 w 159"/>
                <a:gd name="T63" fmla="*/ 271 h 317"/>
                <a:gd name="T64" fmla="*/ 55 w 159"/>
                <a:gd name="T65" fmla="*/ 280 h 317"/>
                <a:gd name="T66" fmla="*/ 80 w 159"/>
                <a:gd name="T67" fmla="*/ 284 h 317"/>
                <a:gd name="T68" fmla="*/ 105 w 159"/>
                <a:gd name="T69" fmla="*/ 280 h 317"/>
                <a:gd name="T70" fmla="*/ 113 w 159"/>
                <a:gd name="T71" fmla="*/ 275 h 317"/>
                <a:gd name="T72" fmla="*/ 117 w 159"/>
                <a:gd name="T73" fmla="*/ 263 h 317"/>
                <a:gd name="T74" fmla="*/ 121 w 159"/>
                <a:gd name="T75" fmla="*/ 238 h 317"/>
                <a:gd name="T76" fmla="*/ 126 w 159"/>
                <a:gd name="T77" fmla="*/ 221 h 317"/>
                <a:gd name="T78" fmla="*/ 130 w 159"/>
                <a:gd name="T79" fmla="*/ 209 h 317"/>
                <a:gd name="T80" fmla="*/ 130 w 159"/>
                <a:gd name="T81" fmla="*/ 204 h 317"/>
                <a:gd name="T82" fmla="*/ 134 w 159"/>
                <a:gd name="T83" fmla="*/ 200 h 317"/>
                <a:gd name="T84" fmla="*/ 138 w 159"/>
                <a:gd name="T85" fmla="*/ 204 h 317"/>
                <a:gd name="T86" fmla="*/ 142 w 159"/>
                <a:gd name="T87" fmla="*/ 209 h 317"/>
                <a:gd name="T88" fmla="*/ 147 w 159"/>
                <a:gd name="T89" fmla="*/ 221 h 317"/>
                <a:gd name="T90" fmla="*/ 151 w 159"/>
                <a:gd name="T91" fmla="*/ 250 h 317"/>
                <a:gd name="T92" fmla="*/ 155 w 159"/>
                <a:gd name="T93" fmla="*/ 271 h 317"/>
                <a:gd name="T94" fmla="*/ 159 w 159"/>
                <a:gd name="T95" fmla="*/ 284 h 317"/>
                <a:gd name="T96" fmla="*/ 155 w 159"/>
                <a:gd name="T97" fmla="*/ 296 h 317"/>
                <a:gd name="T98" fmla="*/ 147 w 159"/>
                <a:gd name="T99" fmla="*/ 305 h 317"/>
                <a:gd name="T100" fmla="*/ 121 w 159"/>
                <a:gd name="T101" fmla="*/ 31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9" h="317">
                  <a:moveTo>
                    <a:pt x="121" y="313"/>
                  </a:moveTo>
                  <a:lnTo>
                    <a:pt x="105" y="317"/>
                  </a:lnTo>
                  <a:lnTo>
                    <a:pt x="96" y="317"/>
                  </a:lnTo>
                  <a:lnTo>
                    <a:pt x="84" y="317"/>
                  </a:lnTo>
                  <a:lnTo>
                    <a:pt x="71" y="317"/>
                  </a:lnTo>
                  <a:lnTo>
                    <a:pt x="63" y="313"/>
                  </a:lnTo>
                  <a:lnTo>
                    <a:pt x="42" y="309"/>
                  </a:lnTo>
                  <a:lnTo>
                    <a:pt x="34" y="305"/>
                  </a:lnTo>
                  <a:lnTo>
                    <a:pt x="25" y="301"/>
                  </a:lnTo>
                  <a:lnTo>
                    <a:pt x="21" y="292"/>
                  </a:lnTo>
                  <a:lnTo>
                    <a:pt x="17" y="284"/>
                  </a:lnTo>
                  <a:lnTo>
                    <a:pt x="13" y="280"/>
                  </a:lnTo>
                  <a:lnTo>
                    <a:pt x="13" y="275"/>
                  </a:lnTo>
                  <a:lnTo>
                    <a:pt x="9" y="267"/>
                  </a:lnTo>
                  <a:lnTo>
                    <a:pt x="9" y="259"/>
                  </a:lnTo>
                  <a:lnTo>
                    <a:pt x="9" y="250"/>
                  </a:lnTo>
                  <a:lnTo>
                    <a:pt x="9" y="238"/>
                  </a:lnTo>
                  <a:lnTo>
                    <a:pt x="4" y="225"/>
                  </a:lnTo>
                  <a:lnTo>
                    <a:pt x="4" y="213"/>
                  </a:lnTo>
                  <a:lnTo>
                    <a:pt x="4" y="188"/>
                  </a:lnTo>
                  <a:lnTo>
                    <a:pt x="4" y="154"/>
                  </a:lnTo>
                  <a:lnTo>
                    <a:pt x="9" y="121"/>
                  </a:lnTo>
                  <a:lnTo>
                    <a:pt x="9" y="87"/>
                  </a:lnTo>
                  <a:lnTo>
                    <a:pt x="9" y="71"/>
                  </a:lnTo>
                  <a:lnTo>
                    <a:pt x="9" y="58"/>
                  </a:lnTo>
                  <a:lnTo>
                    <a:pt x="9" y="46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42" y="12"/>
                  </a:lnTo>
                  <a:lnTo>
                    <a:pt x="46" y="16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8" y="41"/>
                  </a:lnTo>
                  <a:lnTo>
                    <a:pt x="38" y="54"/>
                  </a:lnTo>
                  <a:lnTo>
                    <a:pt x="38" y="62"/>
                  </a:lnTo>
                  <a:lnTo>
                    <a:pt x="38" y="75"/>
                  </a:lnTo>
                  <a:lnTo>
                    <a:pt x="38" y="87"/>
                  </a:lnTo>
                  <a:lnTo>
                    <a:pt x="34" y="142"/>
                  </a:lnTo>
                  <a:lnTo>
                    <a:pt x="29" y="196"/>
                  </a:lnTo>
                  <a:lnTo>
                    <a:pt x="29" y="209"/>
                  </a:lnTo>
                  <a:lnTo>
                    <a:pt x="34" y="217"/>
                  </a:lnTo>
                  <a:lnTo>
                    <a:pt x="34" y="229"/>
                  </a:lnTo>
                  <a:lnTo>
                    <a:pt x="34" y="238"/>
                  </a:lnTo>
                  <a:lnTo>
                    <a:pt x="34" y="242"/>
                  </a:lnTo>
                  <a:lnTo>
                    <a:pt x="34" y="250"/>
                  </a:lnTo>
                  <a:lnTo>
                    <a:pt x="34" y="255"/>
                  </a:lnTo>
                  <a:lnTo>
                    <a:pt x="34" y="255"/>
                  </a:lnTo>
                  <a:lnTo>
                    <a:pt x="38" y="259"/>
                  </a:lnTo>
                  <a:lnTo>
                    <a:pt x="38" y="267"/>
                  </a:lnTo>
                  <a:lnTo>
                    <a:pt x="46" y="271"/>
                  </a:lnTo>
                  <a:lnTo>
                    <a:pt x="50" y="275"/>
                  </a:lnTo>
                  <a:lnTo>
                    <a:pt x="55" y="280"/>
                  </a:lnTo>
                  <a:lnTo>
                    <a:pt x="67" y="284"/>
                  </a:lnTo>
                  <a:lnTo>
                    <a:pt x="80" y="284"/>
                  </a:lnTo>
                  <a:lnTo>
                    <a:pt x="92" y="284"/>
                  </a:lnTo>
                  <a:lnTo>
                    <a:pt x="105" y="280"/>
                  </a:lnTo>
                  <a:lnTo>
                    <a:pt x="109" y="280"/>
                  </a:lnTo>
                  <a:lnTo>
                    <a:pt x="113" y="275"/>
                  </a:lnTo>
                  <a:lnTo>
                    <a:pt x="113" y="271"/>
                  </a:lnTo>
                  <a:lnTo>
                    <a:pt x="117" y="263"/>
                  </a:lnTo>
                  <a:lnTo>
                    <a:pt x="121" y="255"/>
                  </a:lnTo>
                  <a:lnTo>
                    <a:pt x="121" y="238"/>
                  </a:lnTo>
                  <a:lnTo>
                    <a:pt x="121" y="229"/>
                  </a:lnTo>
                  <a:lnTo>
                    <a:pt x="126" y="221"/>
                  </a:lnTo>
                  <a:lnTo>
                    <a:pt x="126" y="213"/>
                  </a:lnTo>
                  <a:lnTo>
                    <a:pt x="130" y="209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4" y="200"/>
                  </a:lnTo>
                  <a:lnTo>
                    <a:pt x="134" y="200"/>
                  </a:lnTo>
                  <a:lnTo>
                    <a:pt x="138" y="200"/>
                  </a:lnTo>
                  <a:lnTo>
                    <a:pt x="138" y="204"/>
                  </a:lnTo>
                  <a:lnTo>
                    <a:pt x="142" y="204"/>
                  </a:lnTo>
                  <a:lnTo>
                    <a:pt x="142" y="209"/>
                  </a:lnTo>
                  <a:lnTo>
                    <a:pt x="142" y="213"/>
                  </a:lnTo>
                  <a:lnTo>
                    <a:pt x="147" y="221"/>
                  </a:lnTo>
                  <a:lnTo>
                    <a:pt x="147" y="234"/>
                  </a:lnTo>
                  <a:lnTo>
                    <a:pt x="151" y="250"/>
                  </a:lnTo>
                  <a:lnTo>
                    <a:pt x="151" y="263"/>
                  </a:lnTo>
                  <a:lnTo>
                    <a:pt x="155" y="271"/>
                  </a:lnTo>
                  <a:lnTo>
                    <a:pt x="155" y="280"/>
                  </a:lnTo>
                  <a:lnTo>
                    <a:pt x="159" y="284"/>
                  </a:lnTo>
                  <a:lnTo>
                    <a:pt x="159" y="292"/>
                  </a:lnTo>
                  <a:lnTo>
                    <a:pt x="155" y="296"/>
                  </a:lnTo>
                  <a:lnTo>
                    <a:pt x="151" y="301"/>
                  </a:lnTo>
                  <a:lnTo>
                    <a:pt x="147" y="305"/>
                  </a:lnTo>
                  <a:lnTo>
                    <a:pt x="138" y="305"/>
                  </a:lnTo>
                  <a:lnTo>
                    <a:pt x="121" y="313"/>
                  </a:lnTo>
                  <a:lnTo>
                    <a:pt x="121" y="3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97854C29-6650-48EB-94AF-675502FDE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550" y="-11366368"/>
              <a:ext cx="466053" cy="354757"/>
            </a:xfrm>
            <a:custGeom>
              <a:avLst/>
              <a:gdLst>
                <a:gd name="T0" fmla="*/ 67 w 67"/>
                <a:gd name="T1" fmla="*/ 30 h 51"/>
                <a:gd name="T2" fmla="*/ 67 w 67"/>
                <a:gd name="T3" fmla="*/ 38 h 51"/>
                <a:gd name="T4" fmla="*/ 67 w 67"/>
                <a:gd name="T5" fmla="*/ 42 h 51"/>
                <a:gd name="T6" fmla="*/ 63 w 67"/>
                <a:gd name="T7" fmla="*/ 46 h 51"/>
                <a:gd name="T8" fmla="*/ 63 w 67"/>
                <a:gd name="T9" fmla="*/ 46 h 51"/>
                <a:gd name="T10" fmla="*/ 58 w 67"/>
                <a:gd name="T11" fmla="*/ 51 h 51"/>
                <a:gd name="T12" fmla="*/ 54 w 67"/>
                <a:gd name="T13" fmla="*/ 51 h 51"/>
                <a:gd name="T14" fmla="*/ 50 w 67"/>
                <a:gd name="T15" fmla="*/ 51 h 51"/>
                <a:gd name="T16" fmla="*/ 42 w 67"/>
                <a:gd name="T17" fmla="*/ 46 h 51"/>
                <a:gd name="T18" fmla="*/ 33 w 67"/>
                <a:gd name="T19" fmla="*/ 38 h 51"/>
                <a:gd name="T20" fmla="*/ 21 w 67"/>
                <a:gd name="T21" fmla="*/ 30 h 51"/>
                <a:gd name="T22" fmla="*/ 12 w 67"/>
                <a:gd name="T23" fmla="*/ 21 h 51"/>
                <a:gd name="T24" fmla="*/ 4 w 67"/>
                <a:gd name="T25" fmla="*/ 13 h 51"/>
                <a:gd name="T26" fmla="*/ 0 w 67"/>
                <a:gd name="T27" fmla="*/ 5 h 51"/>
                <a:gd name="T28" fmla="*/ 0 w 67"/>
                <a:gd name="T29" fmla="*/ 0 h 51"/>
                <a:gd name="T30" fmla="*/ 17 w 67"/>
                <a:gd name="T31" fmla="*/ 0 h 51"/>
                <a:gd name="T32" fmla="*/ 33 w 67"/>
                <a:gd name="T33" fmla="*/ 0 h 51"/>
                <a:gd name="T34" fmla="*/ 42 w 67"/>
                <a:gd name="T35" fmla="*/ 5 h 51"/>
                <a:gd name="T36" fmla="*/ 54 w 67"/>
                <a:gd name="T37" fmla="*/ 5 h 51"/>
                <a:gd name="T38" fmla="*/ 58 w 67"/>
                <a:gd name="T39" fmla="*/ 13 h 51"/>
                <a:gd name="T40" fmla="*/ 63 w 67"/>
                <a:gd name="T41" fmla="*/ 17 h 51"/>
                <a:gd name="T42" fmla="*/ 67 w 67"/>
                <a:gd name="T43" fmla="*/ 21 h 51"/>
                <a:gd name="T44" fmla="*/ 67 w 67"/>
                <a:gd name="T45" fmla="*/ 30 h 51"/>
                <a:gd name="T46" fmla="*/ 67 w 67"/>
                <a:gd name="T47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1">
                  <a:moveTo>
                    <a:pt x="67" y="30"/>
                  </a:moveTo>
                  <a:lnTo>
                    <a:pt x="67" y="38"/>
                  </a:lnTo>
                  <a:lnTo>
                    <a:pt x="67" y="42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58" y="51"/>
                  </a:lnTo>
                  <a:lnTo>
                    <a:pt x="54" y="51"/>
                  </a:lnTo>
                  <a:lnTo>
                    <a:pt x="50" y="51"/>
                  </a:lnTo>
                  <a:lnTo>
                    <a:pt x="42" y="46"/>
                  </a:lnTo>
                  <a:lnTo>
                    <a:pt x="33" y="38"/>
                  </a:lnTo>
                  <a:lnTo>
                    <a:pt x="21" y="30"/>
                  </a:lnTo>
                  <a:lnTo>
                    <a:pt x="12" y="21"/>
                  </a:lnTo>
                  <a:lnTo>
                    <a:pt x="4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42" y="5"/>
                  </a:lnTo>
                  <a:lnTo>
                    <a:pt x="54" y="5"/>
                  </a:lnTo>
                  <a:lnTo>
                    <a:pt x="58" y="13"/>
                  </a:lnTo>
                  <a:lnTo>
                    <a:pt x="63" y="17"/>
                  </a:lnTo>
                  <a:lnTo>
                    <a:pt x="67" y="21"/>
                  </a:lnTo>
                  <a:lnTo>
                    <a:pt x="67" y="30"/>
                  </a:lnTo>
                  <a:lnTo>
                    <a:pt x="67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C6023CAE-E54C-4716-B193-4DDEF79D5A3F}"/>
              </a:ext>
            </a:extLst>
          </p:cNvPr>
          <p:cNvGrpSpPr/>
          <p:nvPr/>
        </p:nvGrpSpPr>
        <p:grpSpPr>
          <a:xfrm>
            <a:off x="6686573" y="2298654"/>
            <a:ext cx="2358079" cy="2351121"/>
            <a:chOff x="5945297" y="-11477664"/>
            <a:chExt cx="2358079" cy="2351121"/>
          </a:xfrm>
        </p:grpSpPr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6E7CEE4A-9E05-49D8-9DD9-FD6DE4A6C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121" y="-10928144"/>
              <a:ext cx="521701" cy="758204"/>
            </a:xfrm>
            <a:custGeom>
              <a:avLst/>
              <a:gdLst>
                <a:gd name="T0" fmla="*/ 13 w 75"/>
                <a:gd name="T1" fmla="*/ 79 h 109"/>
                <a:gd name="T2" fmla="*/ 21 w 75"/>
                <a:gd name="T3" fmla="*/ 67 h 109"/>
                <a:gd name="T4" fmla="*/ 29 w 75"/>
                <a:gd name="T5" fmla="*/ 54 h 109"/>
                <a:gd name="T6" fmla="*/ 34 w 75"/>
                <a:gd name="T7" fmla="*/ 42 h 109"/>
                <a:gd name="T8" fmla="*/ 38 w 75"/>
                <a:gd name="T9" fmla="*/ 34 h 109"/>
                <a:gd name="T10" fmla="*/ 38 w 75"/>
                <a:gd name="T11" fmla="*/ 25 h 109"/>
                <a:gd name="T12" fmla="*/ 38 w 75"/>
                <a:gd name="T13" fmla="*/ 21 h 109"/>
                <a:gd name="T14" fmla="*/ 38 w 75"/>
                <a:gd name="T15" fmla="*/ 17 h 109"/>
                <a:gd name="T16" fmla="*/ 38 w 75"/>
                <a:gd name="T17" fmla="*/ 13 h 109"/>
                <a:gd name="T18" fmla="*/ 34 w 75"/>
                <a:gd name="T19" fmla="*/ 8 h 109"/>
                <a:gd name="T20" fmla="*/ 34 w 75"/>
                <a:gd name="T21" fmla="*/ 8 h 109"/>
                <a:gd name="T22" fmla="*/ 34 w 75"/>
                <a:gd name="T23" fmla="*/ 4 h 109"/>
                <a:gd name="T24" fmla="*/ 38 w 75"/>
                <a:gd name="T25" fmla="*/ 0 h 109"/>
                <a:gd name="T26" fmla="*/ 38 w 75"/>
                <a:gd name="T27" fmla="*/ 0 h 109"/>
                <a:gd name="T28" fmla="*/ 46 w 75"/>
                <a:gd name="T29" fmla="*/ 0 h 109"/>
                <a:gd name="T30" fmla="*/ 50 w 75"/>
                <a:gd name="T31" fmla="*/ 0 h 109"/>
                <a:gd name="T32" fmla="*/ 59 w 75"/>
                <a:gd name="T33" fmla="*/ 4 h 109"/>
                <a:gd name="T34" fmla="*/ 63 w 75"/>
                <a:gd name="T35" fmla="*/ 8 h 109"/>
                <a:gd name="T36" fmla="*/ 71 w 75"/>
                <a:gd name="T37" fmla="*/ 13 h 109"/>
                <a:gd name="T38" fmla="*/ 71 w 75"/>
                <a:gd name="T39" fmla="*/ 17 h 109"/>
                <a:gd name="T40" fmla="*/ 75 w 75"/>
                <a:gd name="T41" fmla="*/ 21 h 109"/>
                <a:gd name="T42" fmla="*/ 71 w 75"/>
                <a:gd name="T43" fmla="*/ 25 h 109"/>
                <a:gd name="T44" fmla="*/ 67 w 75"/>
                <a:gd name="T45" fmla="*/ 38 h 109"/>
                <a:gd name="T46" fmla="*/ 63 w 75"/>
                <a:gd name="T47" fmla="*/ 46 h 109"/>
                <a:gd name="T48" fmla="*/ 55 w 75"/>
                <a:gd name="T49" fmla="*/ 63 h 109"/>
                <a:gd name="T50" fmla="*/ 42 w 75"/>
                <a:gd name="T51" fmla="*/ 75 h 109"/>
                <a:gd name="T52" fmla="*/ 34 w 75"/>
                <a:gd name="T53" fmla="*/ 88 h 109"/>
                <a:gd name="T54" fmla="*/ 25 w 75"/>
                <a:gd name="T55" fmla="*/ 96 h 109"/>
                <a:gd name="T56" fmla="*/ 21 w 75"/>
                <a:gd name="T57" fmla="*/ 105 h 109"/>
                <a:gd name="T58" fmla="*/ 13 w 75"/>
                <a:gd name="T59" fmla="*/ 109 h 109"/>
                <a:gd name="T60" fmla="*/ 9 w 75"/>
                <a:gd name="T61" fmla="*/ 109 h 109"/>
                <a:gd name="T62" fmla="*/ 4 w 75"/>
                <a:gd name="T63" fmla="*/ 109 h 109"/>
                <a:gd name="T64" fmla="*/ 4 w 75"/>
                <a:gd name="T65" fmla="*/ 109 h 109"/>
                <a:gd name="T66" fmla="*/ 0 w 75"/>
                <a:gd name="T67" fmla="*/ 105 h 109"/>
                <a:gd name="T68" fmla="*/ 4 w 75"/>
                <a:gd name="T69" fmla="*/ 100 h 109"/>
                <a:gd name="T70" fmla="*/ 9 w 75"/>
                <a:gd name="T71" fmla="*/ 92 h 109"/>
                <a:gd name="T72" fmla="*/ 13 w 75"/>
                <a:gd name="T73" fmla="*/ 79 h 109"/>
                <a:gd name="T74" fmla="*/ 13 w 75"/>
                <a:gd name="T75" fmla="*/ 7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" h="109">
                  <a:moveTo>
                    <a:pt x="13" y="79"/>
                  </a:moveTo>
                  <a:lnTo>
                    <a:pt x="21" y="67"/>
                  </a:lnTo>
                  <a:lnTo>
                    <a:pt x="29" y="54"/>
                  </a:lnTo>
                  <a:lnTo>
                    <a:pt x="34" y="42"/>
                  </a:lnTo>
                  <a:lnTo>
                    <a:pt x="38" y="34"/>
                  </a:lnTo>
                  <a:lnTo>
                    <a:pt x="38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9" y="4"/>
                  </a:lnTo>
                  <a:lnTo>
                    <a:pt x="63" y="8"/>
                  </a:lnTo>
                  <a:lnTo>
                    <a:pt x="71" y="13"/>
                  </a:lnTo>
                  <a:lnTo>
                    <a:pt x="71" y="17"/>
                  </a:lnTo>
                  <a:lnTo>
                    <a:pt x="75" y="21"/>
                  </a:lnTo>
                  <a:lnTo>
                    <a:pt x="71" y="25"/>
                  </a:lnTo>
                  <a:lnTo>
                    <a:pt x="67" y="38"/>
                  </a:lnTo>
                  <a:lnTo>
                    <a:pt x="63" y="46"/>
                  </a:lnTo>
                  <a:lnTo>
                    <a:pt x="55" y="63"/>
                  </a:lnTo>
                  <a:lnTo>
                    <a:pt x="42" y="75"/>
                  </a:lnTo>
                  <a:lnTo>
                    <a:pt x="34" y="88"/>
                  </a:lnTo>
                  <a:lnTo>
                    <a:pt x="25" y="96"/>
                  </a:lnTo>
                  <a:lnTo>
                    <a:pt x="21" y="105"/>
                  </a:lnTo>
                  <a:lnTo>
                    <a:pt x="13" y="109"/>
                  </a:lnTo>
                  <a:lnTo>
                    <a:pt x="9" y="109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0" y="105"/>
                  </a:lnTo>
                  <a:lnTo>
                    <a:pt x="4" y="100"/>
                  </a:lnTo>
                  <a:lnTo>
                    <a:pt x="9" y="92"/>
                  </a:lnTo>
                  <a:lnTo>
                    <a:pt x="13" y="79"/>
                  </a:lnTo>
                  <a:lnTo>
                    <a:pt x="13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74709E13-3CFB-4113-958C-2CC10828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599" y="-11477664"/>
              <a:ext cx="285197" cy="2351121"/>
            </a:xfrm>
            <a:custGeom>
              <a:avLst/>
              <a:gdLst>
                <a:gd name="T0" fmla="*/ 8 w 41"/>
                <a:gd name="T1" fmla="*/ 0 h 338"/>
                <a:gd name="T2" fmla="*/ 21 w 41"/>
                <a:gd name="T3" fmla="*/ 0 h 338"/>
                <a:gd name="T4" fmla="*/ 33 w 41"/>
                <a:gd name="T5" fmla="*/ 4 h 338"/>
                <a:gd name="T6" fmla="*/ 41 w 41"/>
                <a:gd name="T7" fmla="*/ 12 h 338"/>
                <a:gd name="T8" fmla="*/ 41 w 41"/>
                <a:gd name="T9" fmla="*/ 21 h 338"/>
                <a:gd name="T10" fmla="*/ 41 w 41"/>
                <a:gd name="T11" fmla="*/ 25 h 338"/>
                <a:gd name="T12" fmla="*/ 41 w 41"/>
                <a:gd name="T13" fmla="*/ 33 h 338"/>
                <a:gd name="T14" fmla="*/ 37 w 41"/>
                <a:gd name="T15" fmla="*/ 46 h 338"/>
                <a:gd name="T16" fmla="*/ 37 w 41"/>
                <a:gd name="T17" fmla="*/ 71 h 338"/>
                <a:gd name="T18" fmla="*/ 37 w 41"/>
                <a:gd name="T19" fmla="*/ 104 h 338"/>
                <a:gd name="T20" fmla="*/ 37 w 41"/>
                <a:gd name="T21" fmla="*/ 150 h 338"/>
                <a:gd name="T22" fmla="*/ 37 w 41"/>
                <a:gd name="T23" fmla="*/ 213 h 338"/>
                <a:gd name="T24" fmla="*/ 37 w 41"/>
                <a:gd name="T25" fmla="*/ 242 h 338"/>
                <a:gd name="T26" fmla="*/ 37 w 41"/>
                <a:gd name="T27" fmla="*/ 267 h 338"/>
                <a:gd name="T28" fmla="*/ 33 w 41"/>
                <a:gd name="T29" fmla="*/ 288 h 338"/>
                <a:gd name="T30" fmla="*/ 33 w 41"/>
                <a:gd name="T31" fmla="*/ 305 h 338"/>
                <a:gd name="T32" fmla="*/ 33 w 41"/>
                <a:gd name="T33" fmla="*/ 330 h 338"/>
                <a:gd name="T34" fmla="*/ 25 w 41"/>
                <a:gd name="T35" fmla="*/ 338 h 338"/>
                <a:gd name="T36" fmla="*/ 21 w 41"/>
                <a:gd name="T37" fmla="*/ 330 h 338"/>
                <a:gd name="T38" fmla="*/ 12 w 41"/>
                <a:gd name="T39" fmla="*/ 317 h 338"/>
                <a:gd name="T40" fmla="*/ 8 w 41"/>
                <a:gd name="T41" fmla="*/ 305 h 338"/>
                <a:gd name="T42" fmla="*/ 4 w 41"/>
                <a:gd name="T43" fmla="*/ 296 h 338"/>
                <a:gd name="T44" fmla="*/ 4 w 41"/>
                <a:gd name="T45" fmla="*/ 292 h 338"/>
                <a:gd name="T46" fmla="*/ 4 w 41"/>
                <a:gd name="T47" fmla="*/ 284 h 338"/>
                <a:gd name="T48" fmla="*/ 8 w 41"/>
                <a:gd name="T49" fmla="*/ 271 h 338"/>
                <a:gd name="T50" fmla="*/ 8 w 41"/>
                <a:gd name="T51" fmla="*/ 242 h 338"/>
                <a:gd name="T52" fmla="*/ 12 w 41"/>
                <a:gd name="T53" fmla="*/ 221 h 338"/>
                <a:gd name="T54" fmla="*/ 12 w 41"/>
                <a:gd name="T55" fmla="*/ 213 h 338"/>
                <a:gd name="T56" fmla="*/ 12 w 41"/>
                <a:gd name="T57" fmla="*/ 200 h 338"/>
                <a:gd name="T58" fmla="*/ 12 w 41"/>
                <a:gd name="T59" fmla="*/ 175 h 338"/>
                <a:gd name="T60" fmla="*/ 12 w 41"/>
                <a:gd name="T61" fmla="*/ 146 h 338"/>
                <a:gd name="T62" fmla="*/ 12 w 41"/>
                <a:gd name="T63" fmla="*/ 108 h 338"/>
                <a:gd name="T64" fmla="*/ 12 w 41"/>
                <a:gd name="T65" fmla="*/ 75 h 338"/>
                <a:gd name="T66" fmla="*/ 12 w 41"/>
                <a:gd name="T67" fmla="*/ 54 h 338"/>
                <a:gd name="T68" fmla="*/ 12 w 41"/>
                <a:gd name="T69" fmla="*/ 37 h 338"/>
                <a:gd name="T70" fmla="*/ 8 w 41"/>
                <a:gd name="T71" fmla="*/ 21 h 338"/>
                <a:gd name="T72" fmla="*/ 4 w 41"/>
                <a:gd name="T73" fmla="*/ 12 h 338"/>
                <a:gd name="T74" fmla="*/ 0 w 41"/>
                <a:gd name="T75" fmla="*/ 4 h 338"/>
                <a:gd name="T76" fmla="*/ 4 w 41"/>
                <a:gd name="T7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" h="338">
                  <a:moveTo>
                    <a:pt x="4" y="0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2"/>
                  </a:lnTo>
                  <a:lnTo>
                    <a:pt x="41" y="16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1" y="33"/>
                  </a:lnTo>
                  <a:lnTo>
                    <a:pt x="37" y="37"/>
                  </a:lnTo>
                  <a:lnTo>
                    <a:pt x="37" y="46"/>
                  </a:lnTo>
                  <a:lnTo>
                    <a:pt x="37" y="58"/>
                  </a:lnTo>
                  <a:lnTo>
                    <a:pt x="37" y="71"/>
                  </a:lnTo>
                  <a:lnTo>
                    <a:pt x="37" y="87"/>
                  </a:lnTo>
                  <a:lnTo>
                    <a:pt x="37" y="104"/>
                  </a:lnTo>
                  <a:lnTo>
                    <a:pt x="37" y="125"/>
                  </a:lnTo>
                  <a:lnTo>
                    <a:pt x="37" y="150"/>
                  </a:lnTo>
                  <a:lnTo>
                    <a:pt x="37" y="179"/>
                  </a:lnTo>
                  <a:lnTo>
                    <a:pt x="37" y="213"/>
                  </a:lnTo>
                  <a:lnTo>
                    <a:pt x="37" y="225"/>
                  </a:lnTo>
                  <a:lnTo>
                    <a:pt x="37" y="242"/>
                  </a:lnTo>
                  <a:lnTo>
                    <a:pt x="37" y="255"/>
                  </a:lnTo>
                  <a:lnTo>
                    <a:pt x="37" y="267"/>
                  </a:lnTo>
                  <a:lnTo>
                    <a:pt x="37" y="280"/>
                  </a:lnTo>
                  <a:lnTo>
                    <a:pt x="33" y="288"/>
                  </a:lnTo>
                  <a:lnTo>
                    <a:pt x="33" y="301"/>
                  </a:lnTo>
                  <a:lnTo>
                    <a:pt x="33" y="305"/>
                  </a:lnTo>
                  <a:lnTo>
                    <a:pt x="33" y="317"/>
                  </a:lnTo>
                  <a:lnTo>
                    <a:pt x="33" y="330"/>
                  </a:lnTo>
                  <a:lnTo>
                    <a:pt x="29" y="334"/>
                  </a:lnTo>
                  <a:lnTo>
                    <a:pt x="25" y="338"/>
                  </a:lnTo>
                  <a:lnTo>
                    <a:pt x="25" y="334"/>
                  </a:lnTo>
                  <a:lnTo>
                    <a:pt x="21" y="330"/>
                  </a:lnTo>
                  <a:lnTo>
                    <a:pt x="16" y="326"/>
                  </a:lnTo>
                  <a:lnTo>
                    <a:pt x="12" y="317"/>
                  </a:lnTo>
                  <a:lnTo>
                    <a:pt x="8" y="309"/>
                  </a:lnTo>
                  <a:lnTo>
                    <a:pt x="8" y="305"/>
                  </a:lnTo>
                  <a:lnTo>
                    <a:pt x="4" y="301"/>
                  </a:lnTo>
                  <a:lnTo>
                    <a:pt x="4" y="296"/>
                  </a:lnTo>
                  <a:lnTo>
                    <a:pt x="4" y="292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4" y="284"/>
                  </a:lnTo>
                  <a:lnTo>
                    <a:pt x="8" y="280"/>
                  </a:lnTo>
                  <a:lnTo>
                    <a:pt x="8" y="271"/>
                  </a:lnTo>
                  <a:lnTo>
                    <a:pt x="8" y="255"/>
                  </a:lnTo>
                  <a:lnTo>
                    <a:pt x="8" y="242"/>
                  </a:lnTo>
                  <a:lnTo>
                    <a:pt x="12" y="229"/>
                  </a:lnTo>
                  <a:lnTo>
                    <a:pt x="12" y="221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88"/>
                  </a:lnTo>
                  <a:lnTo>
                    <a:pt x="12" y="175"/>
                  </a:lnTo>
                  <a:lnTo>
                    <a:pt x="12" y="163"/>
                  </a:lnTo>
                  <a:lnTo>
                    <a:pt x="12" y="146"/>
                  </a:lnTo>
                  <a:lnTo>
                    <a:pt x="12" y="125"/>
                  </a:lnTo>
                  <a:lnTo>
                    <a:pt x="12" y="108"/>
                  </a:lnTo>
                  <a:lnTo>
                    <a:pt x="12" y="92"/>
                  </a:lnTo>
                  <a:lnTo>
                    <a:pt x="12" y="75"/>
                  </a:lnTo>
                  <a:lnTo>
                    <a:pt x="12" y="62"/>
                  </a:lnTo>
                  <a:lnTo>
                    <a:pt x="12" y="54"/>
                  </a:lnTo>
                  <a:lnTo>
                    <a:pt x="12" y="41"/>
                  </a:lnTo>
                  <a:lnTo>
                    <a:pt x="12" y="37"/>
                  </a:lnTo>
                  <a:lnTo>
                    <a:pt x="12" y="33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E8DC2192-0D51-46F9-8FA4-B0D490753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772" y="-10782066"/>
              <a:ext cx="1168604" cy="1537274"/>
            </a:xfrm>
            <a:custGeom>
              <a:avLst/>
              <a:gdLst>
                <a:gd name="T0" fmla="*/ 159 w 168"/>
                <a:gd name="T1" fmla="*/ 42 h 221"/>
                <a:gd name="T2" fmla="*/ 155 w 168"/>
                <a:gd name="T3" fmla="*/ 50 h 221"/>
                <a:gd name="T4" fmla="*/ 155 w 168"/>
                <a:gd name="T5" fmla="*/ 58 h 221"/>
                <a:gd name="T6" fmla="*/ 151 w 168"/>
                <a:gd name="T7" fmla="*/ 75 h 221"/>
                <a:gd name="T8" fmla="*/ 147 w 168"/>
                <a:gd name="T9" fmla="*/ 104 h 221"/>
                <a:gd name="T10" fmla="*/ 134 w 168"/>
                <a:gd name="T11" fmla="*/ 146 h 221"/>
                <a:gd name="T12" fmla="*/ 122 w 168"/>
                <a:gd name="T13" fmla="*/ 184 h 221"/>
                <a:gd name="T14" fmla="*/ 109 w 168"/>
                <a:gd name="T15" fmla="*/ 209 h 221"/>
                <a:gd name="T16" fmla="*/ 92 w 168"/>
                <a:gd name="T17" fmla="*/ 217 h 221"/>
                <a:gd name="T18" fmla="*/ 84 w 168"/>
                <a:gd name="T19" fmla="*/ 221 h 221"/>
                <a:gd name="T20" fmla="*/ 76 w 168"/>
                <a:gd name="T21" fmla="*/ 221 h 221"/>
                <a:gd name="T22" fmla="*/ 72 w 168"/>
                <a:gd name="T23" fmla="*/ 217 h 221"/>
                <a:gd name="T24" fmla="*/ 72 w 168"/>
                <a:gd name="T25" fmla="*/ 205 h 221"/>
                <a:gd name="T26" fmla="*/ 63 w 168"/>
                <a:gd name="T27" fmla="*/ 192 h 221"/>
                <a:gd name="T28" fmla="*/ 55 w 168"/>
                <a:gd name="T29" fmla="*/ 175 h 221"/>
                <a:gd name="T30" fmla="*/ 51 w 168"/>
                <a:gd name="T31" fmla="*/ 163 h 221"/>
                <a:gd name="T32" fmla="*/ 55 w 168"/>
                <a:gd name="T33" fmla="*/ 163 h 221"/>
                <a:gd name="T34" fmla="*/ 67 w 168"/>
                <a:gd name="T35" fmla="*/ 163 h 221"/>
                <a:gd name="T36" fmla="*/ 76 w 168"/>
                <a:gd name="T37" fmla="*/ 171 h 221"/>
                <a:gd name="T38" fmla="*/ 84 w 168"/>
                <a:gd name="T39" fmla="*/ 171 h 221"/>
                <a:gd name="T40" fmla="*/ 88 w 168"/>
                <a:gd name="T41" fmla="*/ 171 h 221"/>
                <a:gd name="T42" fmla="*/ 92 w 168"/>
                <a:gd name="T43" fmla="*/ 167 h 221"/>
                <a:gd name="T44" fmla="*/ 97 w 168"/>
                <a:gd name="T45" fmla="*/ 155 h 221"/>
                <a:gd name="T46" fmla="*/ 105 w 168"/>
                <a:gd name="T47" fmla="*/ 134 h 221"/>
                <a:gd name="T48" fmla="*/ 113 w 168"/>
                <a:gd name="T49" fmla="*/ 109 h 221"/>
                <a:gd name="T50" fmla="*/ 118 w 168"/>
                <a:gd name="T51" fmla="*/ 75 h 221"/>
                <a:gd name="T52" fmla="*/ 122 w 168"/>
                <a:gd name="T53" fmla="*/ 50 h 221"/>
                <a:gd name="T54" fmla="*/ 122 w 168"/>
                <a:gd name="T55" fmla="*/ 38 h 221"/>
                <a:gd name="T56" fmla="*/ 122 w 168"/>
                <a:gd name="T57" fmla="*/ 29 h 221"/>
                <a:gd name="T58" fmla="*/ 113 w 168"/>
                <a:gd name="T59" fmla="*/ 29 h 221"/>
                <a:gd name="T60" fmla="*/ 88 w 168"/>
                <a:gd name="T61" fmla="*/ 33 h 221"/>
                <a:gd name="T62" fmla="*/ 51 w 168"/>
                <a:gd name="T63" fmla="*/ 38 h 221"/>
                <a:gd name="T64" fmla="*/ 0 w 168"/>
                <a:gd name="T65" fmla="*/ 46 h 221"/>
                <a:gd name="T66" fmla="*/ 17 w 168"/>
                <a:gd name="T67" fmla="*/ 25 h 221"/>
                <a:gd name="T68" fmla="*/ 51 w 168"/>
                <a:gd name="T69" fmla="*/ 17 h 221"/>
                <a:gd name="T70" fmla="*/ 80 w 168"/>
                <a:gd name="T71" fmla="*/ 13 h 221"/>
                <a:gd name="T72" fmla="*/ 92 w 168"/>
                <a:gd name="T73" fmla="*/ 8 h 221"/>
                <a:gd name="T74" fmla="*/ 109 w 168"/>
                <a:gd name="T75" fmla="*/ 8 h 221"/>
                <a:gd name="T76" fmla="*/ 118 w 168"/>
                <a:gd name="T77" fmla="*/ 4 h 221"/>
                <a:gd name="T78" fmla="*/ 126 w 168"/>
                <a:gd name="T79" fmla="*/ 4 h 221"/>
                <a:gd name="T80" fmla="*/ 134 w 168"/>
                <a:gd name="T81" fmla="*/ 8 h 221"/>
                <a:gd name="T82" fmla="*/ 155 w 168"/>
                <a:gd name="T83" fmla="*/ 17 h 221"/>
                <a:gd name="T84" fmla="*/ 164 w 168"/>
                <a:gd name="T85" fmla="*/ 25 h 221"/>
                <a:gd name="T86" fmla="*/ 164 w 168"/>
                <a:gd name="T87" fmla="*/ 38 h 221"/>
                <a:gd name="T88" fmla="*/ 159 w 168"/>
                <a:gd name="T89" fmla="*/ 4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221">
                  <a:moveTo>
                    <a:pt x="159" y="42"/>
                  </a:moveTo>
                  <a:lnTo>
                    <a:pt x="159" y="42"/>
                  </a:lnTo>
                  <a:lnTo>
                    <a:pt x="159" y="46"/>
                  </a:lnTo>
                  <a:lnTo>
                    <a:pt x="155" y="50"/>
                  </a:lnTo>
                  <a:lnTo>
                    <a:pt x="155" y="54"/>
                  </a:lnTo>
                  <a:lnTo>
                    <a:pt x="155" y="58"/>
                  </a:lnTo>
                  <a:lnTo>
                    <a:pt x="151" y="67"/>
                  </a:lnTo>
                  <a:lnTo>
                    <a:pt x="151" y="75"/>
                  </a:lnTo>
                  <a:lnTo>
                    <a:pt x="151" y="84"/>
                  </a:lnTo>
                  <a:lnTo>
                    <a:pt x="147" y="104"/>
                  </a:lnTo>
                  <a:lnTo>
                    <a:pt x="143" y="125"/>
                  </a:lnTo>
                  <a:lnTo>
                    <a:pt x="134" y="146"/>
                  </a:lnTo>
                  <a:lnTo>
                    <a:pt x="130" y="167"/>
                  </a:lnTo>
                  <a:lnTo>
                    <a:pt x="122" y="184"/>
                  </a:lnTo>
                  <a:lnTo>
                    <a:pt x="113" y="196"/>
                  </a:lnTo>
                  <a:lnTo>
                    <a:pt x="109" y="209"/>
                  </a:lnTo>
                  <a:lnTo>
                    <a:pt x="101" y="213"/>
                  </a:lnTo>
                  <a:lnTo>
                    <a:pt x="92" y="217"/>
                  </a:lnTo>
                  <a:lnTo>
                    <a:pt x="88" y="221"/>
                  </a:lnTo>
                  <a:lnTo>
                    <a:pt x="84" y="221"/>
                  </a:lnTo>
                  <a:lnTo>
                    <a:pt x="80" y="221"/>
                  </a:lnTo>
                  <a:lnTo>
                    <a:pt x="76" y="221"/>
                  </a:lnTo>
                  <a:lnTo>
                    <a:pt x="72" y="221"/>
                  </a:lnTo>
                  <a:lnTo>
                    <a:pt x="72" y="217"/>
                  </a:lnTo>
                  <a:lnTo>
                    <a:pt x="72" y="209"/>
                  </a:lnTo>
                  <a:lnTo>
                    <a:pt x="72" y="205"/>
                  </a:lnTo>
                  <a:lnTo>
                    <a:pt x="67" y="196"/>
                  </a:lnTo>
                  <a:lnTo>
                    <a:pt x="63" y="192"/>
                  </a:lnTo>
                  <a:lnTo>
                    <a:pt x="59" y="184"/>
                  </a:lnTo>
                  <a:lnTo>
                    <a:pt x="55" y="175"/>
                  </a:lnTo>
                  <a:lnTo>
                    <a:pt x="51" y="167"/>
                  </a:lnTo>
                  <a:lnTo>
                    <a:pt x="51" y="163"/>
                  </a:lnTo>
                  <a:lnTo>
                    <a:pt x="55" y="163"/>
                  </a:lnTo>
                  <a:lnTo>
                    <a:pt x="55" y="163"/>
                  </a:lnTo>
                  <a:lnTo>
                    <a:pt x="59" y="163"/>
                  </a:lnTo>
                  <a:lnTo>
                    <a:pt x="67" y="163"/>
                  </a:lnTo>
                  <a:lnTo>
                    <a:pt x="72" y="167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92" y="167"/>
                  </a:lnTo>
                  <a:lnTo>
                    <a:pt x="97" y="159"/>
                  </a:lnTo>
                  <a:lnTo>
                    <a:pt x="97" y="155"/>
                  </a:lnTo>
                  <a:lnTo>
                    <a:pt x="101" y="146"/>
                  </a:lnTo>
                  <a:lnTo>
                    <a:pt x="105" y="134"/>
                  </a:lnTo>
                  <a:lnTo>
                    <a:pt x="109" y="121"/>
                  </a:lnTo>
                  <a:lnTo>
                    <a:pt x="113" y="109"/>
                  </a:lnTo>
                  <a:lnTo>
                    <a:pt x="113" y="92"/>
                  </a:lnTo>
                  <a:lnTo>
                    <a:pt x="118" y="75"/>
                  </a:lnTo>
                  <a:lnTo>
                    <a:pt x="118" y="63"/>
                  </a:lnTo>
                  <a:lnTo>
                    <a:pt x="122" y="50"/>
                  </a:lnTo>
                  <a:lnTo>
                    <a:pt x="122" y="42"/>
                  </a:lnTo>
                  <a:lnTo>
                    <a:pt x="122" y="38"/>
                  </a:lnTo>
                  <a:lnTo>
                    <a:pt x="122" y="33"/>
                  </a:lnTo>
                  <a:lnTo>
                    <a:pt x="122" y="29"/>
                  </a:lnTo>
                  <a:lnTo>
                    <a:pt x="118" y="29"/>
                  </a:lnTo>
                  <a:lnTo>
                    <a:pt x="113" y="29"/>
                  </a:lnTo>
                  <a:lnTo>
                    <a:pt x="101" y="29"/>
                  </a:lnTo>
                  <a:lnTo>
                    <a:pt x="88" y="33"/>
                  </a:lnTo>
                  <a:lnTo>
                    <a:pt x="72" y="33"/>
                  </a:lnTo>
                  <a:lnTo>
                    <a:pt x="51" y="38"/>
                  </a:lnTo>
                  <a:lnTo>
                    <a:pt x="26" y="42"/>
                  </a:lnTo>
                  <a:lnTo>
                    <a:pt x="0" y="46"/>
                  </a:lnTo>
                  <a:lnTo>
                    <a:pt x="5" y="25"/>
                  </a:lnTo>
                  <a:lnTo>
                    <a:pt x="17" y="25"/>
                  </a:lnTo>
                  <a:lnTo>
                    <a:pt x="34" y="21"/>
                  </a:lnTo>
                  <a:lnTo>
                    <a:pt x="51" y="17"/>
                  </a:lnTo>
                  <a:lnTo>
                    <a:pt x="72" y="13"/>
                  </a:lnTo>
                  <a:lnTo>
                    <a:pt x="80" y="13"/>
                  </a:lnTo>
                  <a:lnTo>
                    <a:pt x="88" y="13"/>
                  </a:lnTo>
                  <a:lnTo>
                    <a:pt x="92" y="8"/>
                  </a:lnTo>
                  <a:lnTo>
                    <a:pt x="101" y="8"/>
                  </a:lnTo>
                  <a:lnTo>
                    <a:pt x="109" y="8"/>
                  </a:lnTo>
                  <a:lnTo>
                    <a:pt x="113" y="4"/>
                  </a:lnTo>
                  <a:lnTo>
                    <a:pt x="118" y="4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8"/>
                  </a:lnTo>
                  <a:lnTo>
                    <a:pt x="147" y="13"/>
                  </a:lnTo>
                  <a:lnTo>
                    <a:pt x="155" y="17"/>
                  </a:lnTo>
                  <a:lnTo>
                    <a:pt x="159" y="21"/>
                  </a:lnTo>
                  <a:lnTo>
                    <a:pt x="164" y="25"/>
                  </a:lnTo>
                  <a:lnTo>
                    <a:pt x="168" y="29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59" y="42"/>
                  </a:lnTo>
                  <a:lnTo>
                    <a:pt x="15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6">
              <a:extLst>
                <a:ext uri="{FF2B5EF4-FFF2-40B4-BE49-F238E27FC236}">
                  <a16:creationId xmlns:a16="http://schemas.microsoft.com/office/drawing/2014/main" id="{469A2D71-4E24-4C8F-BFC8-784C37263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574" y="-10580345"/>
              <a:ext cx="639950" cy="730380"/>
            </a:xfrm>
            <a:custGeom>
              <a:avLst/>
              <a:gdLst>
                <a:gd name="T0" fmla="*/ 0 w 92"/>
                <a:gd name="T1" fmla="*/ 105 h 105"/>
                <a:gd name="T2" fmla="*/ 0 w 92"/>
                <a:gd name="T3" fmla="*/ 100 h 105"/>
                <a:gd name="T4" fmla="*/ 4 w 92"/>
                <a:gd name="T5" fmla="*/ 96 h 105"/>
                <a:gd name="T6" fmla="*/ 8 w 92"/>
                <a:gd name="T7" fmla="*/ 88 h 105"/>
                <a:gd name="T8" fmla="*/ 16 w 92"/>
                <a:gd name="T9" fmla="*/ 80 h 105"/>
                <a:gd name="T10" fmla="*/ 25 w 92"/>
                <a:gd name="T11" fmla="*/ 67 h 105"/>
                <a:gd name="T12" fmla="*/ 33 w 92"/>
                <a:gd name="T13" fmla="*/ 59 h 105"/>
                <a:gd name="T14" fmla="*/ 41 w 92"/>
                <a:gd name="T15" fmla="*/ 50 h 105"/>
                <a:gd name="T16" fmla="*/ 50 w 92"/>
                <a:gd name="T17" fmla="*/ 42 h 105"/>
                <a:gd name="T18" fmla="*/ 54 w 92"/>
                <a:gd name="T19" fmla="*/ 38 h 105"/>
                <a:gd name="T20" fmla="*/ 62 w 92"/>
                <a:gd name="T21" fmla="*/ 25 h 105"/>
                <a:gd name="T22" fmla="*/ 67 w 92"/>
                <a:gd name="T23" fmla="*/ 13 h 105"/>
                <a:gd name="T24" fmla="*/ 75 w 92"/>
                <a:gd name="T25" fmla="*/ 0 h 105"/>
                <a:gd name="T26" fmla="*/ 83 w 92"/>
                <a:gd name="T27" fmla="*/ 9 h 105"/>
                <a:gd name="T28" fmla="*/ 87 w 92"/>
                <a:gd name="T29" fmla="*/ 17 h 105"/>
                <a:gd name="T30" fmla="*/ 92 w 92"/>
                <a:gd name="T31" fmla="*/ 21 h 105"/>
                <a:gd name="T32" fmla="*/ 92 w 92"/>
                <a:gd name="T33" fmla="*/ 25 h 105"/>
                <a:gd name="T34" fmla="*/ 92 w 92"/>
                <a:gd name="T35" fmla="*/ 29 h 105"/>
                <a:gd name="T36" fmla="*/ 87 w 92"/>
                <a:gd name="T37" fmla="*/ 34 h 105"/>
                <a:gd name="T38" fmla="*/ 83 w 92"/>
                <a:gd name="T39" fmla="*/ 42 h 105"/>
                <a:gd name="T40" fmla="*/ 75 w 92"/>
                <a:gd name="T41" fmla="*/ 50 h 105"/>
                <a:gd name="T42" fmla="*/ 67 w 92"/>
                <a:gd name="T43" fmla="*/ 59 h 105"/>
                <a:gd name="T44" fmla="*/ 58 w 92"/>
                <a:gd name="T45" fmla="*/ 71 h 105"/>
                <a:gd name="T46" fmla="*/ 46 w 92"/>
                <a:gd name="T47" fmla="*/ 80 h 105"/>
                <a:gd name="T48" fmla="*/ 33 w 92"/>
                <a:gd name="T49" fmla="*/ 88 h 105"/>
                <a:gd name="T50" fmla="*/ 16 w 92"/>
                <a:gd name="T51" fmla="*/ 96 h 105"/>
                <a:gd name="T52" fmla="*/ 8 w 92"/>
                <a:gd name="T53" fmla="*/ 105 h 105"/>
                <a:gd name="T54" fmla="*/ 4 w 92"/>
                <a:gd name="T55" fmla="*/ 105 h 105"/>
                <a:gd name="T56" fmla="*/ 0 w 92"/>
                <a:gd name="T57" fmla="*/ 105 h 105"/>
                <a:gd name="T58" fmla="*/ 0 w 92"/>
                <a:gd name="T5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105">
                  <a:moveTo>
                    <a:pt x="0" y="105"/>
                  </a:moveTo>
                  <a:lnTo>
                    <a:pt x="0" y="100"/>
                  </a:lnTo>
                  <a:lnTo>
                    <a:pt x="4" y="96"/>
                  </a:lnTo>
                  <a:lnTo>
                    <a:pt x="8" y="88"/>
                  </a:lnTo>
                  <a:lnTo>
                    <a:pt x="16" y="80"/>
                  </a:lnTo>
                  <a:lnTo>
                    <a:pt x="25" y="67"/>
                  </a:lnTo>
                  <a:lnTo>
                    <a:pt x="33" y="59"/>
                  </a:lnTo>
                  <a:lnTo>
                    <a:pt x="41" y="50"/>
                  </a:lnTo>
                  <a:lnTo>
                    <a:pt x="50" y="42"/>
                  </a:lnTo>
                  <a:lnTo>
                    <a:pt x="54" y="38"/>
                  </a:lnTo>
                  <a:lnTo>
                    <a:pt x="62" y="25"/>
                  </a:lnTo>
                  <a:lnTo>
                    <a:pt x="67" y="13"/>
                  </a:lnTo>
                  <a:lnTo>
                    <a:pt x="75" y="0"/>
                  </a:lnTo>
                  <a:lnTo>
                    <a:pt x="83" y="9"/>
                  </a:lnTo>
                  <a:lnTo>
                    <a:pt x="87" y="17"/>
                  </a:lnTo>
                  <a:lnTo>
                    <a:pt x="92" y="21"/>
                  </a:lnTo>
                  <a:lnTo>
                    <a:pt x="92" y="25"/>
                  </a:lnTo>
                  <a:lnTo>
                    <a:pt x="92" y="29"/>
                  </a:lnTo>
                  <a:lnTo>
                    <a:pt x="87" y="34"/>
                  </a:lnTo>
                  <a:lnTo>
                    <a:pt x="83" y="42"/>
                  </a:lnTo>
                  <a:lnTo>
                    <a:pt x="75" y="50"/>
                  </a:lnTo>
                  <a:lnTo>
                    <a:pt x="67" y="59"/>
                  </a:lnTo>
                  <a:lnTo>
                    <a:pt x="58" y="71"/>
                  </a:lnTo>
                  <a:lnTo>
                    <a:pt x="46" y="80"/>
                  </a:lnTo>
                  <a:lnTo>
                    <a:pt x="33" y="88"/>
                  </a:lnTo>
                  <a:lnTo>
                    <a:pt x="16" y="96"/>
                  </a:lnTo>
                  <a:lnTo>
                    <a:pt x="8" y="105"/>
                  </a:lnTo>
                  <a:lnTo>
                    <a:pt x="4" y="105"/>
                  </a:lnTo>
                  <a:lnTo>
                    <a:pt x="0" y="105"/>
                  </a:lnTo>
                  <a:lnTo>
                    <a:pt x="0" y="1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C2B2FCD4-C2B5-478C-B047-DFB239B9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4797" y="-10635993"/>
              <a:ext cx="994707" cy="1252076"/>
            </a:xfrm>
            <a:custGeom>
              <a:avLst/>
              <a:gdLst>
                <a:gd name="T0" fmla="*/ 130 w 143"/>
                <a:gd name="T1" fmla="*/ 63 h 180"/>
                <a:gd name="T2" fmla="*/ 122 w 143"/>
                <a:gd name="T3" fmla="*/ 75 h 180"/>
                <a:gd name="T4" fmla="*/ 113 w 143"/>
                <a:gd name="T5" fmla="*/ 88 h 180"/>
                <a:gd name="T6" fmla="*/ 101 w 143"/>
                <a:gd name="T7" fmla="*/ 100 h 180"/>
                <a:gd name="T8" fmla="*/ 92 w 143"/>
                <a:gd name="T9" fmla="*/ 117 h 180"/>
                <a:gd name="T10" fmla="*/ 80 w 143"/>
                <a:gd name="T11" fmla="*/ 129 h 180"/>
                <a:gd name="T12" fmla="*/ 63 w 143"/>
                <a:gd name="T13" fmla="*/ 142 h 180"/>
                <a:gd name="T14" fmla="*/ 51 w 143"/>
                <a:gd name="T15" fmla="*/ 154 h 180"/>
                <a:gd name="T16" fmla="*/ 34 w 143"/>
                <a:gd name="T17" fmla="*/ 163 h 180"/>
                <a:gd name="T18" fmla="*/ 21 w 143"/>
                <a:gd name="T19" fmla="*/ 171 h 180"/>
                <a:gd name="T20" fmla="*/ 9 w 143"/>
                <a:gd name="T21" fmla="*/ 180 h 180"/>
                <a:gd name="T22" fmla="*/ 0 w 143"/>
                <a:gd name="T23" fmla="*/ 180 h 180"/>
                <a:gd name="T24" fmla="*/ 0 w 143"/>
                <a:gd name="T25" fmla="*/ 180 h 180"/>
                <a:gd name="T26" fmla="*/ 0 w 143"/>
                <a:gd name="T27" fmla="*/ 175 h 180"/>
                <a:gd name="T28" fmla="*/ 0 w 143"/>
                <a:gd name="T29" fmla="*/ 175 h 180"/>
                <a:gd name="T30" fmla="*/ 0 w 143"/>
                <a:gd name="T31" fmla="*/ 171 h 180"/>
                <a:gd name="T32" fmla="*/ 5 w 143"/>
                <a:gd name="T33" fmla="*/ 167 h 180"/>
                <a:gd name="T34" fmla="*/ 9 w 143"/>
                <a:gd name="T35" fmla="*/ 163 h 180"/>
                <a:gd name="T36" fmla="*/ 13 w 143"/>
                <a:gd name="T37" fmla="*/ 159 h 180"/>
                <a:gd name="T38" fmla="*/ 21 w 143"/>
                <a:gd name="T39" fmla="*/ 150 h 180"/>
                <a:gd name="T40" fmla="*/ 30 w 143"/>
                <a:gd name="T41" fmla="*/ 146 h 180"/>
                <a:gd name="T42" fmla="*/ 46 w 143"/>
                <a:gd name="T43" fmla="*/ 129 h 180"/>
                <a:gd name="T44" fmla="*/ 59 w 143"/>
                <a:gd name="T45" fmla="*/ 113 h 180"/>
                <a:gd name="T46" fmla="*/ 72 w 143"/>
                <a:gd name="T47" fmla="*/ 96 h 180"/>
                <a:gd name="T48" fmla="*/ 84 w 143"/>
                <a:gd name="T49" fmla="*/ 79 h 180"/>
                <a:gd name="T50" fmla="*/ 92 w 143"/>
                <a:gd name="T51" fmla="*/ 63 h 180"/>
                <a:gd name="T52" fmla="*/ 101 w 143"/>
                <a:gd name="T53" fmla="*/ 42 h 180"/>
                <a:gd name="T54" fmla="*/ 113 w 143"/>
                <a:gd name="T55" fmla="*/ 21 h 180"/>
                <a:gd name="T56" fmla="*/ 122 w 143"/>
                <a:gd name="T57" fmla="*/ 0 h 180"/>
                <a:gd name="T58" fmla="*/ 130 w 143"/>
                <a:gd name="T59" fmla="*/ 12 h 180"/>
                <a:gd name="T60" fmla="*/ 138 w 143"/>
                <a:gd name="T61" fmla="*/ 21 h 180"/>
                <a:gd name="T62" fmla="*/ 143 w 143"/>
                <a:gd name="T63" fmla="*/ 25 h 180"/>
                <a:gd name="T64" fmla="*/ 143 w 143"/>
                <a:gd name="T65" fmla="*/ 29 h 180"/>
                <a:gd name="T66" fmla="*/ 143 w 143"/>
                <a:gd name="T67" fmla="*/ 33 h 180"/>
                <a:gd name="T68" fmla="*/ 138 w 143"/>
                <a:gd name="T69" fmla="*/ 42 h 180"/>
                <a:gd name="T70" fmla="*/ 134 w 143"/>
                <a:gd name="T71" fmla="*/ 50 h 180"/>
                <a:gd name="T72" fmla="*/ 130 w 143"/>
                <a:gd name="T73" fmla="*/ 63 h 180"/>
                <a:gd name="T74" fmla="*/ 130 w 143"/>
                <a:gd name="T75" fmla="*/ 6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" h="180">
                  <a:moveTo>
                    <a:pt x="130" y="63"/>
                  </a:moveTo>
                  <a:lnTo>
                    <a:pt x="122" y="75"/>
                  </a:lnTo>
                  <a:lnTo>
                    <a:pt x="113" y="88"/>
                  </a:lnTo>
                  <a:lnTo>
                    <a:pt x="101" y="100"/>
                  </a:lnTo>
                  <a:lnTo>
                    <a:pt x="92" y="117"/>
                  </a:lnTo>
                  <a:lnTo>
                    <a:pt x="80" y="129"/>
                  </a:lnTo>
                  <a:lnTo>
                    <a:pt x="63" y="142"/>
                  </a:lnTo>
                  <a:lnTo>
                    <a:pt x="51" y="154"/>
                  </a:lnTo>
                  <a:lnTo>
                    <a:pt x="34" y="163"/>
                  </a:lnTo>
                  <a:lnTo>
                    <a:pt x="21" y="171"/>
                  </a:lnTo>
                  <a:lnTo>
                    <a:pt x="9" y="180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5" y="167"/>
                  </a:lnTo>
                  <a:lnTo>
                    <a:pt x="9" y="163"/>
                  </a:lnTo>
                  <a:lnTo>
                    <a:pt x="13" y="159"/>
                  </a:lnTo>
                  <a:lnTo>
                    <a:pt x="21" y="150"/>
                  </a:lnTo>
                  <a:lnTo>
                    <a:pt x="30" y="146"/>
                  </a:lnTo>
                  <a:lnTo>
                    <a:pt x="46" y="129"/>
                  </a:lnTo>
                  <a:lnTo>
                    <a:pt x="59" y="113"/>
                  </a:lnTo>
                  <a:lnTo>
                    <a:pt x="72" y="96"/>
                  </a:lnTo>
                  <a:lnTo>
                    <a:pt x="84" y="79"/>
                  </a:lnTo>
                  <a:lnTo>
                    <a:pt x="92" y="63"/>
                  </a:lnTo>
                  <a:lnTo>
                    <a:pt x="101" y="42"/>
                  </a:lnTo>
                  <a:lnTo>
                    <a:pt x="113" y="21"/>
                  </a:lnTo>
                  <a:lnTo>
                    <a:pt x="122" y="0"/>
                  </a:lnTo>
                  <a:lnTo>
                    <a:pt x="130" y="12"/>
                  </a:lnTo>
                  <a:lnTo>
                    <a:pt x="138" y="21"/>
                  </a:lnTo>
                  <a:lnTo>
                    <a:pt x="143" y="25"/>
                  </a:lnTo>
                  <a:lnTo>
                    <a:pt x="143" y="29"/>
                  </a:lnTo>
                  <a:lnTo>
                    <a:pt x="143" y="33"/>
                  </a:lnTo>
                  <a:lnTo>
                    <a:pt x="138" y="42"/>
                  </a:lnTo>
                  <a:lnTo>
                    <a:pt x="134" y="50"/>
                  </a:lnTo>
                  <a:lnTo>
                    <a:pt x="130" y="63"/>
                  </a:lnTo>
                  <a:lnTo>
                    <a:pt x="130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1693F40A-E3D7-469F-8ADC-D9A37D08A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7448" y="-10754242"/>
              <a:ext cx="841676" cy="319975"/>
            </a:xfrm>
            <a:custGeom>
              <a:avLst/>
              <a:gdLst>
                <a:gd name="T0" fmla="*/ 109 w 121"/>
                <a:gd name="T1" fmla="*/ 21 h 46"/>
                <a:gd name="T2" fmla="*/ 104 w 121"/>
                <a:gd name="T3" fmla="*/ 25 h 46"/>
                <a:gd name="T4" fmla="*/ 92 w 121"/>
                <a:gd name="T5" fmla="*/ 29 h 46"/>
                <a:gd name="T6" fmla="*/ 79 w 121"/>
                <a:gd name="T7" fmla="*/ 34 h 46"/>
                <a:gd name="T8" fmla="*/ 63 w 121"/>
                <a:gd name="T9" fmla="*/ 38 h 46"/>
                <a:gd name="T10" fmla="*/ 46 w 121"/>
                <a:gd name="T11" fmla="*/ 38 h 46"/>
                <a:gd name="T12" fmla="*/ 29 w 121"/>
                <a:gd name="T13" fmla="*/ 42 h 46"/>
                <a:gd name="T14" fmla="*/ 12 w 121"/>
                <a:gd name="T15" fmla="*/ 46 h 46"/>
                <a:gd name="T16" fmla="*/ 0 w 121"/>
                <a:gd name="T17" fmla="*/ 46 h 46"/>
                <a:gd name="T18" fmla="*/ 0 w 121"/>
                <a:gd name="T19" fmla="*/ 25 h 46"/>
                <a:gd name="T20" fmla="*/ 12 w 121"/>
                <a:gd name="T21" fmla="*/ 25 h 46"/>
                <a:gd name="T22" fmla="*/ 25 w 121"/>
                <a:gd name="T23" fmla="*/ 21 h 46"/>
                <a:gd name="T24" fmla="*/ 37 w 121"/>
                <a:gd name="T25" fmla="*/ 17 h 46"/>
                <a:gd name="T26" fmla="*/ 54 w 121"/>
                <a:gd name="T27" fmla="*/ 13 h 46"/>
                <a:gd name="T28" fmla="*/ 71 w 121"/>
                <a:gd name="T29" fmla="*/ 9 h 46"/>
                <a:gd name="T30" fmla="*/ 83 w 121"/>
                <a:gd name="T31" fmla="*/ 4 h 46"/>
                <a:gd name="T32" fmla="*/ 92 w 121"/>
                <a:gd name="T33" fmla="*/ 0 h 46"/>
                <a:gd name="T34" fmla="*/ 100 w 121"/>
                <a:gd name="T35" fmla="*/ 0 h 46"/>
                <a:gd name="T36" fmla="*/ 104 w 121"/>
                <a:gd name="T37" fmla="*/ 0 h 46"/>
                <a:gd name="T38" fmla="*/ 113 w 121"/>
                <a:gd name="T39" fmla="*/ 4 h 46"/>
                <a:gd name="T40" fmla="*/ 117 w 121"/>
                <a:gd name="T41" fmla="*/ 9 h 46"/>
                <a:gd name="T42" fmla="*/ 121 w 121"/>
                <a:gd name="T43" fmla="*/ 13 h 46"/>
                <a:gd name="T44" fmla="*/ 121 w 121"/>
                <a:gd name="T45" fmla="*/ 13 h 46"/>
                <a:gd name="T46" fmla="*/ 117 w 121"/>
                <a:gd name="T47" fmla="*/ 17 h 46"/>
                <a:gd name="T48" fmla="*/ 117 w 121"/>
                <a:gd name="T49" fmla="*/ 21 h 46"/>
                <a:gd name="T50" fmla="*/ 109 w 121"/>
                <a:gd name="T51" fmla="*/ 21 h 46"/>
                <a:gd name="T52" fmla="*/ 109 w 121"/>
                <a:gd name="T53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1" h="46">
                  <a:moveTo>
                    <a:pt x="109" y="21"/>
                  </a:moveTo>
                  <a:lnTo>
                    <a:pt x="104" y="25"/>
                  </a:lnTo>
                  <a:lnTo>
                    <a:pt x="92" y="29"/>
                  </a:lnTo>
                  <a:lnTo>
                    <a:pt x="79" y="34"/>
                  </a:lnTo>
                  <a:lnTo>
                    <a:pt x="63" y="38"/>
                  </a:lnTo>
                  <a:lnTo>
                    <a:pt x="46" y="38"/>
                  </a:lnTo>
                  <a:lnTo>
                    <a:pt x="29" y="42"/>
                  </a:lnTo>
                  <a:lnTo>
                    <a:pt x="12" y="46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12" y="25"/>
                  </a:lnTo>
                  <a:lnTo>
                    <a:pt x="25" y="21"/>
                  </a:lnTo>
                  <a:lnTo>
                    <a:pt x="37" y="17"/>
                  </a:lnTo>
                  <a:lnTo>
                    <a:pt x="54" y="13"/>
                  </a:lnTo>
                  <a:lnTo>
                    <a:pt x="71" y="9"/>
                  </a:lnTo>
                  <a:lnTo>
                    <a:pt x="83" y="4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4"/>
                  </a:lnTo>
                  <a:lnTo>
                    <a:pt x="117" y="9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17" y="17"/>
                  </a:lnTo>
                  <a:lnTo>
                    <a:pt x="117" y="21"/>
                  </a:lnTo>
                  <a:lnTo>
                    <a:pt x="109" y="21"/>
                  </a:lnTo>
                  <a:lnTo>
                    <a:pt x="109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9B9D233C-1039-41D8-8069-4D0E40D81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297" y="-10316018"/>
              <a:ext cx="987749" cy="667774"/>
            </a:xfrm>
            <a:custGeom>
              <a:avLst/>
              <a:gdLst>
                <a:gd name="T0" fmla="*/ 79 w 142"/>
                <a:gd name="T1" fmla="*/ 29 h 96"/>
                <a:gd name="T2" fmla="*/ 92 w 142"/>
                <a:gd name="T3" fmla="*/ 21 h 96"/>
                <a:gd name="T4" fmla="*/ 105 w 142"/>
                <a:gd name="T5" fmla="*/ 17 h 96"/>
                <a:gd name="T6" fmla="*/ 113 w 142"/>
                <a:gd name="T7" fmla="*/ 12 h 96"/>
                <a:gd name="T8" fmla="*/ 121 w 142"/>
                <a:gd name="T9" fmla="*/ 8 h 96"/>
                <a:gd name="T10" fmla="*/ 130 w 142"/>
                <a:gd name="T11" fmla="*/ 4 h 96"/>
                <a:gd name="T12" fmla="*/ 134 w 142"/>
                <a:gd name="T13" fmla="*/ 4 h 96"/>
                <a:gd name="T14" fmla="*/ 138 w 142"/>
                <a:gd name="T15" fmla="*/ 0 h 96"/>
                <a:gd name="T16" fmla="*/ 138 w 142"/>
                <a:gd name="T17" fmla="*/ 0 h 96"/>
                <a:gd name="T18" fmla="*/ 142 w 142"/>
                <a:gd name="T19" fmla="*/ 4 h 96"/>
                <a:gd name="T20" fmla="*/ 142 w 142"/>
                <a:gd name="T21" fmla="*/ 8 h 96"/>
                <a:gd name="T22" fmla="*/ 138 w 142"/>
                <a:gd name="T23" fmla="*/ 8 h 96"/>
                <a:gd name="T24" fmla="*/ 138 w 142"/>
                <a:gd name="T25" fmla="*/ 12 h 96"/>
                <a:gd name="T26" fmla="*/ 134 w 142"/>
                <a:gd name="T27" fmla="*/ 17 h 96"/>
                <a:gd name="T28" fmla="*/ 130 w 142"/>
                <a:gd name="T29" fmla="*/ 21 h 96"/>
                <a:gd name="T30" fmla="*/ 125 w 142"/>
                <a:gd name="T31" fmla="*/ 25 h 96"/>
                <a:gd name="T32" fmla="*/ 121 w 142"/>
                <a:gd name="T33" fmla="*/ 29 h 96"/>
                <a:gd name="T34" fmla="*/ 113 w 142"/>
                <a:gd name="T35" fmla="*/ 33 h 96"/>
                <a:gd name="T36" fmla="*/ 105 w 142"/>
                <a:gd name="T37" fmla="*/ 42 h 96"/>
                <a:gd name="T38" fmla="*/ 96 w 142"/>
                <a:gd name="T39" fmla="*/ 50 h 96"/>
                <a:gd name="T40" fmla="*/ 84 w 142"/>
                <a:gd name="T41" fmla="*/ 58 h 96"/>
                <a:gd name="T42" fmla="*/ 71 w 142"/>
                <a:gd name="T43" fmla="*/ 67 h 96"/>
                <a:gd name="T44" fmla="*/ 63 w 142"/>
                <a:gd name="T45" fmla="*/ 75 h 96"/>
                <a:gd name="T46" fmla="*/ 54 w 142"/>
                <a:gd name="T47" fmla="*/ 83 h 96"/>
                <a:gd name="T48" fmla="*/ 46 w 142"/>
                <a:gd name="T49" fmla="*/ 88 h 96"/>
                <a:gd name="T50" fmla="*/ 42 w 142"/>
                <a:gd name="T51" fmla="*/ 92 h 96"/>
                <a:gd name="T52" fmla="*/ 33 w 142"/>
                <a:gd name="T53" fmla="*/ 96 h 96"/>
                <a:gd name="T54" fmla="*/ 29 w 142"/>
                <a:gd name="T55" fmla="*/ 96 h 96"/>
                <a:gd name="T56" fmla="*/ 29 w 142"/>
                <a:gd name="T57" fmla="*/ 96 h 96"/>
                <a:gd name="T58" fmla="*/ 25 w 142"/>
                <a:gd name="T59" fmla="*/ 96 h 96"/>
                <a:gd name="T60" fmla="*/ 21 w 142"/>
                <a:gd name="T61" fmla="*/ 92 h 96"/>
                <a:gd name="T62" fmla="*/ 17 w 142"/>
                <a:gd name="T63" fmla="*/ 88 h 96"/>
                <a:gd name="T64" fmla="*/ 13 w 142"/>
                <a:gd name="T65" fmla="*/ 83 h 96"/>
                <a:gd name="T66" fmla="*/ 4 w 142"/>
                <a:gd name="T67" fmla="*/ 79 h 96"/>
                <a:gd name="T68" fmla="*/ 4 w 142"/>
                <a:gd name="T69" fmla="*/ 71 h 96"/>
                <a:gd name="T70" fmla="*/ 0 w 142"/>
                <a:gd name="T71" fmla="*/ 67 h 96"/>
                <a:gd name="T72" fmla="*/ 0 w 142"/>
                <a:gd name="T73" fmla="*/ 67 h 96"/>
                <a:gd name="T74" fmla="*/ 4 w 142"/>
                <a:gd name="T75" fmla="*/ 62 h 96"/>
                <a:gd name="T76" fmla="*/ 4 w 142"/>
                <a:gd name="T77" fmla="*/ 58 h 96"/>
                <a:gd name="T78" fmla="*/ 8 w 142"/>
                <a:gd name="T79" fmla="*/ 58 h 96"/>
                <a:gd name="T80" fmla="*/ 13 w 142"/>
                <a:gd name="T81" fmla="*/ 58 h 96"/>
                <a:gd name="T82" fmla="*/ 21 w 142"/>
                <a:gd name="T83" fmla="*/ 58 h 96"/>
                <a:gd name="T84" fmla="*/ 25 w 142"/>
                <a:gd name="T85" fmla="*/ 62 h 96"/>
                <a:gd name="T86" fmla="*/ 25 w 142"/>
                <a:gd name="T87" fmla="*/ 62 h 96"/>
                <a:gd name="T88" fmla="*/ 29 w 142"/>
                <a:gd name="T89" fmla="*/ 58 h 96"/>
                <a:gd name="T90" fmla="*/ 33 w 142"/>
                <a:gd name="T91" fmla="*/ 58 h 96"/>
                <a:gd name="T92" fmla="*/ 42 w 142"/>
                <a:gd name="T93" fmla="*/ 54 h 96"/>
                <a:gd name="T94" fmla="*/ 46 w 142"/>
                <a:gd name="T95" fmla="*/ 50 h 96"/>
                <a:gd name="T96" fmla="*/ 59 w 142"/>
                <a:gd name="T97" fmla="*/ 46 h 96"/>
                <a:gd name="T98" fmla="*/ 67 w 142"/>
                <a:gd name="T99" fmla="*/ 37 h 96"/>
                <a:gd name="T100" fmla="*/ 79 w 142"/>
                <a:gd name="T101" fmla="*/ 29 h 96"/>
                <a:gd name="T102" fmla="*/ 79 w 142"/>
                <a:gd name="T103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2" h="96">
                  <a:moveTo>
                    <a:pt x="79" y="29"/>
                  </a:moveTo>
                  <a:lnTo>
                    <a:pt x="92" y="21"/>
                  </a:lnTo>
                  <a:lnTo>
                    <a:pt x="105" y="17"/>
                  </a:lnTo>
                  <a:lnTo>
                    <a:pt x="113" y="12"/>
                  </a:lnTo>
                  <a:lnTo>
                    <a:pt x="121" y="8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2" y="4"/>
                  </a:lnTo>
                  <a:lnTo>
                    <a:pt x="142" y="8"/>
                  </a:lnTo>
                  <a:lnTo>
                    <a:pt x="138" y="8"/>
                  </a:lnTo>
                  <a:lnTo>
                    <a:pt x="138" y="12"/>
                  </a:lnTo>
                  <a:lnTo>
                    <a:pt x="134" y="17"/>
                  </a:lnTo>
                  <a:lnTo>
                    <a:pt x="130" y="21"/>
                  </a:lnTo>
                  <a:lnTo>
                    <a:pt x="125" y="25"/>
                  </a:lnTo>
                  <a:lnTo>
                    <a:pt x="121" y="29"/>
                  </a:lnTo>
                  <a:lnTo>
                    <a:pt x="113" y="33"/>
                  </a:lnTo>
                  <a:lnTo>
                    <a:pt x="105" y="42"/>
                  </a:lnTo>
                  <a:lnTo>
                    <a:pt x="96" y="50"/>
                  </a:lnTo>
                  <a:lnTo>
                    <a:pt x="84" y="58"/>
                  </a:lnTo>
                  <a:lnTo>
                    <a:pt x="71" y="67"/>
                  </a:lnTo>
                  <a:lnTo>
                    <a:pt x="63" y="75"/>
                  </a:lnTo>
                  <a:lnTo>
                    <a:pt x="54" y="83"/>
                  </a:lnTo>
                  <a:lnTo>
                    <a:pt x="46" y="88"/>
                  </a:lnTo>
                  <a:lnTo>
                    <a:pt x="42" y="92"/>
                  </a:lnTo>
                  <a:lnTo>
                    <a:pt x="33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5" y="96"/>
                  </a:lnTo>
                  <a:lnTo>
                    <a:pt x="21" y="92"/>
                  </a:lnTo>
                  <a:lnTo>
                    <a:pt x="17" y="88"/>
                  </a:lnTo>
                  <a:lnTo>
                    <a:pt x="13" y="83"/>
                  </a:lnTo>
                  <a:lnTo>
                    <a:pt x="4" y="79"/>
                  </a:lnTo>
                  <a:lnTo>
                    <a:pt x="4" y="7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4" y="62"/>
                  </a:lnTo>
                  <a:lnTo>
                    <a:pt x="4" y="58"/>
                  </a:lnTo>
                  <a:lnTo>
                    <a:pt x="8" y="58"/>
                  </a:lnTo>
                  <a:lnTo>
                    <a:pt x="13" y="58"/>
                  </a:lnTo>
                  <a:lnTo>
                    <a:pt x="21" y="58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9" y="58"/>
                  </a:lnTo>
                  <a:lnTo>
                    <a:pt x="33" y="58"/>
                  </a:lnTo>
                  <a:lnTo>
                    <a:pt x="42" y="54"/>
                  </a:lnTo>
                  <a:lnTo>
                    <a:pt x="46" y="50"/>
                  </a:lnTo>
                  <a:lnTo>
                    <a:pt x="59" y="46"/>
                  </a:lnTo>
                  <a:lnTo>
                    <a:pt x="67" y="37"/>
                  </a:lnTo>
                  <a:lnTo>
                    <a:pt x="79" y="29"/>
                  </a:lnTo>
                  <a:lnTo>
                    <a:pt x="79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8DF3F87D-DFEE-4490-A817-1F4B5F22A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0870" y="-11422016"/>
              <a:ext cx="702556" cy="1133827"/>
            </a:xfrm>
            <a:custGeom>
              <a:avLst/>
              <a:gdLst>
                <a:gd name="T0" fmla="*/ 25 w 101"/>
                <a:gd name="T1" fmla="*/ 150 h 163"/>
                <a:gd name="T2" fmla="*/ 17 w 101"/>
                <a:gd name="T3" fmla="*/ 159 h 163"/>
                <a:gd name="T4" fmla="*/ 13 w 101"/>
                <a:gd name="T5" fmla="*/ 163 h 163"/>
                <a:gd name="T6" fmla="*/ 9 w 101"/>
                <a:gd name="T7" fmla="*/ 163 h 163"/>
                <a:gd name="T8" fmla="*/ 5 w 101"/>
                <a:gd name="T9" fmla="*/ 163 h 163"/>
                <a:gd name="T10" fmla="*/ 0 w 101"/>
                <a:gd name="T11" fmla="*/ 163 h 163"/>
                <a:gd name="T12" fmla="*/ 0 w 101"/>
                <a:gd name="T13" fmla="*/ 159 h 163"/>
                <a:gd name="T14" fmla="*/ 5 w 101"/>
                <a:gd name="T15" fmla="*/ 150 h 163"/>
                <a:gd name="T16" fmla="*/ 9 w 101"/>
                <a:gd name="T17" fmla="*/ 142 h 163"/>
                <a:gd name="T18" fmla="*/ 17 w 101"/>
                <a:gd name="T19" fmla="*/ 130 h 163"/>
                <a:gd name="T20" fmla="*/ 21 w 101"/>
                <a:gd name="T21" fmla="*/ 117 h 163"/>
                <a:gd name="T22" fmla="*/ 30 w 101"/>
                <a:gd name="T23" fmla="*/ 105 h 163"/>
                <a:gd name="T24" fmla="*/ 38 w 101"/>
                <a:gd name="T25" fmla="*/ 88 h 163"/>
                <a:gd name="T26" fmla="*/ 46 w 101"/>
                <a:gd name="T27" fmla="*/ 71 h 163"/>
                <a:gd name="T28" fmla="*/ 51 w 101"/>
                <a:gd name="T29" fmla="*/ 59 h 163"/>
                <a:gd name="T30" fmla="*/ 59 w 101"/>
                <a:gd name="T31" fmla="*/ 46 h 163"/>
                <a:gd name="T32" fmla="*/ 59 w 101"/>
                <a:gd name="T33" fmla="*/ 38 h 163"/>
                <a:gd name="T34" fmla="*/ 63 w 101"/>
                <a:gd name="T35" fmla="*/ 29 h 163"/>
                <a:gd name="T36" fmla="*/ 63 w 101"/>
                <a:gd name="T37" fmla="*/ 21 h 163"/>
                <a:gd name="T38" fmla="*/ 63 w 101"/>
                <a:gd name="T39" fmla="*/ 17 h 163"/>
                <a:gd name="T40" fmla="*/ 63 w 101"/>
                <a:gd name="T41" fmla="*/ 13 h 163"/>
                <a:gd name="T42" fmla="*/ 59 w 101"/>
                <a:gd name="T43" fmla="*/ 8 h 163"/>
                <a:gd name="T44" fmla="*/ 59 w 101"/>
                <a:gd name="T45" fmla="*/ 8 h 163"/>
                <a:gd name="T46" fmla="*/ 63 w 101"/>
                <a:gd name="T47" fmla="*/ 4 h 163"/>
                <a:gd name="T48" fmla="*/ 63 w 101"/>
                <a:gd name="T49" fmla="*/ 0 h 163"/>
                <a:gd name="T50" fmla="*/ 67 w 101"/>
                <a:gd name="T51" fmla="*/ 0 h 163"/>
                <a:gd name="T52" fmla="*/ 71 w 101"/>
                <a:gd name="T53" fmla="*/ 0 h 163"/>
                <a:gd name="T54" fmla="*/ 80 w 101"/>
                <a:gd name="T55" fmla="*/ 4 h 163"/>
                <a:gd name="T56" fmla="*/ 84 w 101"/>
                <a:gd name="T57" fmla="*/ 8 h 163"/>
                <a:gd name="T58" fmla="*/ 92 w 101"/>
                <a:gd name="T59" fmla="*/ 13 h 163"/>
                <a:gd name="T60" fmla="*/ 97 w 101"/>
                <a:gd name="T61" fmla="*/ 17 h 163"/>
                <a:gd name="T62" fmla="*/ 97 w 101"/>
                <a:gd name="T63" fmla="*/ 21 h 163"/>
                <a:gd name="T64" fmla="*/ 101 w 101"/>
                <a:gd name="T65" fmla="*/ 25 h 163"/>
                <a:gd name="T66" fmla="*/ 97 w 101"/>
                <a:gd name="T67" fmla="*/ 29 h 163"/>
                <a:gd name="T68" fmla="*/ 97 w 101"/>
                <a:gd name="T69" fmla="*/ 33 h 163"/>
                <a:gd name="T70" fmla="*/ 92 w 101"/>
                <a:gd name="T71" fmla="*/ 42 h 163"/>
                <a:gd name="T72" fmla="*/ 88 w 101"/>
                <a:gd name="T73" fmla="*/ 50 h 163"/>
                <a:gd name="T74" fmla="*/ 84 w 101"/>
                <a:gd name="T75" fmla="*/ 59 h 163"/>
                <a:gd name="T76" fmla="*/ 80 w 101"/>
                <a:gd name="T77" fmla="*/ 71 h 163"/>
                <a:gd name="T78" fmla="*/ 71 w 101"/>
                <a:gd name="T79" fmla="*/ 84 h 163"/>
                <a:gd name="T80" fmla="*/ 63 w 101"/>
                <a:gd name="T81" fmla="*/ 100 h 163"/>
                <a:gd name="T82" fmla="*/ 51 w 101"/>
                <a:gd name="T83" fmla="*/ 113 h 163"/>
                <a:gd name="T84" fmla="*/ 42 w 101"/>
                <a:gd name="T85" fmla="*/ 130 h 163"/>
                <a:gd name="T86" fmla="*/ 34 w 101"/>
                <a:gd name="T87" fmla="*/ 138 h 163"/>
                <a:gd name="T88" fmla="*/ 25 w 101"/>
                <a:gd name="T89" fmla="*/ 150 h 163"/>
                <a:gd name="T90" fmla="*/ 25 w 101"/>
                <a:gd name="T91" fmla="*/ 15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1" h="163">
                  <a:moveTo>
                    <a:pt x="25" y="150"/>
                  </a:moveTo>
                  <a:lnTo>
                    <a:pt x="17" y="159"/>
                  </a:lnTo>
                  <a:lnTo>
                    <a:pt x="13" y="163"/>
                  </a:lnTo>
                  <a:lnTo>
                    <a:pt x="9" y="163"/>
                  </a:lnTo>
                  <a:lnTo>
                    <a:pt x="5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5" y="150"/>
                  </a:lnTo>
                  <a:lnTo>
                    <a:pt x="9" y="142"/>
                  </a:lnTo>
                  <a:lnTo>
                    <a:pt x="17" y="130"/>
                  </a:lnTo>
                  <a:lnTo>
                    <a:pt x="21" y="117"/>
                  </a:lnTo>
                  <a:lnTo>
                    <a:pt x="30" y="105"/>
                  </a:lnTo>
                  <a:lnTo>
                    <a:pt x="38" y="88"/>
                  </a:lnTo>
                  <a:lnTo>
                    <a:pt x="46" y="71"/>
                  </a:lnTo>
                  <a:lnTo>
                    <a:pt x="51" y="59"/>
                  </a:lnTo>
                  <a:lnTo>
                    <a:pt x="59" y="46"/>
                  </a:lnTo>
                  <a:lnTo>
                    <a:pt x="59" y="38"/>
                  </a:lnTo>
                  <a:lnTo>
                    <a:pt x="63" y="29"/>
                  </a:lnTo>
                  <a:lnTo>
                    <a:pt x="63" y="21"/>
                  </a:lnTo>
                  <a:lnTo>
                    <a:pt x="63" y="17"/>
                  </a:lnTo>
                  <a:lnTo>
                    <a:pt x="63" y="13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3"/>
                  </a:lnTo>
                  <a:lnTo>
                    <a:pt x="97" y="17"/>
                  </a:lnTo>
                  <a:lnTo>
                    <a:pt x="97" y="21"/>
                  </a:lnTo>
                  <a:lnTo>
                    <a:pt x="101" y="25"/>
                  </a:lnTo>
                  <a:lnTo>
                    <a:pt x="97" y="29"/>
                  </a:lnTo>
                  <a:lnTo>
                    <a:pt x="97" y="33"/>
                  </a:lnTo>
                  <a:lnTo>
                    <a:pt x="92" y="42"/>
                  </a:lnTo>
                  <a:lnTo>
                    <a:pt x="88" y="50"/>
                  </a:lnTo>
                  <a:lnTo>
                    <a:pt x="84" y="59"/>
                  </a:lnTo>
                  <a:lnTo>
                    <a:pt x="80" y="71"/>
                  </a:lnTo>
                  <a:lnTo>
                    <a:pt x="71" y="84"/>
                  </a:lnTo>
                  <a:lnTo>
                    <a:pt x="63" y="100"/>
                  </a:lnTo>
                  <a:lnTo>
                    <a:pt x="51" y="113"/>
                  </a:lnTo>
                  <a:lnTo>
                    <a:pt x="42" y="130"/>
                  </a:lnTo>
                  <a:lnTo>
                    <a:pt x="34" y="138"/>
                  </a:lnTo>
                  <a:lnTo>
                    <a:pt x="25" y="150"/>
                  </a:lnTo>
                  <a:lnTo>
                    <a:pt x="25" y="1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9980135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8F6213D-D968-4563-95D3-4EE284EB3DCD}"/>
              </a:ext>
            </a:extLst>
          </p:cNvPr>
          <p:cNvGrpSpPr/>
          <p:nvPr/>
        </p:nvGrpSpPr>
        <p:grpSpPr>
          <a:xfrm>
            <a:off x="3225129" y="2399515"/>
            <a:ext cx="2121571" cy="2058970"/>
            <a:chOff x="3211600" y="-8514417"/>
            <a:chExt cx="2121571" cy="2058970"/>
          </a:xfrm>
        </p:grpSpPr>
        <p:sp>
          <p:nvSpPr>
            <p:cNvPr id="3" name="Freeform 21">
              <a:extLst>
                <a:ext uri="{FF2B5EF4-FFF2-40B4-BE49-F238E27FC236}">
                  <a16:creationId xmlns:a16="http://schemas.microsoft.com/office/drawing/2014/main" id="{6044B4E0-D3DA-4E98-9995-DC3CA23E5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120" y="-8166618"/>
              <a:ext cx="932101" cy="1655523"/>
            </a:xfrm>
            <a:custGeom>
              <a:avLst/>
              <a:gdLst>
                <a:gd name="T0" fmla="*/ 5 w 134"/>
                <a:gd name="T1" fmla="*/ 238 h 238"/>
                <a:gd name="T2" fmla="*/ 0 w 134"/>
                <a:gd name="T3" fmla="*/ 234 h 238"/>
                <a:gd name="T4" fmla="*/ 5 w 134"/>
                <a:gd name="T5" fmla="*/ 230 h 238"/>
                <a:gd name="T6" fmla="*/ 5 w 134"/>
                <a:gd name="T7" fmla="*/ 226 h 238"/>
                <a:gd name="T8" fmla="*/ 9 w 134"/>
                <a:gd name="T9" fmla="*/ 221 h 238"/>
                <a:gd name="T10" fmla="*/ 17 w 134"/>
                <a:gd name="T11" fmla="*/ 217 h 238"/>
                <a:gd name="T12" fmla="*/ 25 w 134"/>
                <a:gd name="T13" fmla="*/ 209 h 238"/>
                <a:gd name="T14" fmla="*/ 34 w 134"/>
                <a:gd name="T15" fmla="*/ 201 h 238"/>
                <a:gd name="T16" fmla="*/ 42 w 134"/>
                <a:gd name="T17" fmla="*/ 192 h 238"/>
                <a:gd name="T18" fmla="*/ 51 w 134"/>
                <a:gd name="T19" fmla="*/ 180 h 238"/>
                <a:gd name="T20" fmla="*/ 59 w 134"/>
                <a:gd name="T21" fmla="*/ 167 h 238"/>
                <a:gd name="T22" fmla="*/ 67 w 134"/>
                <a:gd name="T23" fmla="*/ 155 h 238"/>
                <a:gd name="T24" fmla="*/ 76 w 134"/>
                <a:gd name="T25" fmla="*/ 138 h 238"/>
                <a:gd name="T26" fmla="*/ 84 w 134"/>
                <a:gd name="T27" fmla="*/ 109 h 238"/>
                <a:gd name="T28" fmla="*/ 92 w 134"/>
                <a:gd name="T29" fmla="*/ 75 h 238"/>
                <a:gd name="T30" fmla="*/ 97 w 134"/>
                <a:gd name="T31" fmla="*/ 63 h 238"/>
                <a:gd name="T32" fmla="*/ 97 w 134"/>
                <a:gd name="T33" fmla="*/ 46 h 238"/>
                <a:gd name="T34" fmla="*/ 101 w 134"/>
                <a:gd name="T35" fmla="*/ 38 h 238"/>
                <a:gd name="T36" fmla="*/ 101 w 134"/>
                <a:gd name="T37" fmla="*/ 29 h 238"/>
                <a:gd name="T38" fmla="*/ 101 w 134"/>
                <a:gd name="T39" fmla="*/ 21 h 238"/>
                <a:gd name="T40" fmla="*/ 97 w 134"/>
                <a:gd name="T41" fmla="*/ 17 h 238"/>
                <a:gd name="T42" fmla="*/ 97 w 134"/>
                <a:gd name="T43" fmla="*/ 13 h 238"/>
                <a:gd name="T44" fmla="*/ 97 w 134"/>
                <a:gd name="T45" fmla="*/ 8 h 238"/>
                <a:gd name="T46" fmla="*/ 92 w 134"/>
                <a:gd name="T47" fmla="*/ 8 h 238"/>
                <a:gd name="T48" fmla="*/ 97 w 134"/>
                <a:gd name="T49" fmla="*/ 0 h 238"/>
                <a:gd name="T50" fmla="*/ 97 w 134"/>
                <a:gd name="T51" fmla="*/ 0 h 238"/>
                <a:gd name="T52" fmla="*/ 101 w 134"/>
                <a:gd name="T53" fmla="*/ 0 h 238"/>
                <a:gd name="T54" fmla="*/ 109 w 134"/>
                <a:gd name="T55" fmla="*/ 0 h 238"/>
                <a:gd name="T56" fmla="*/ 117 w 134"/>
                <a:gd name="T57" fmla="*/ 4 h 238"/>
                <a:gd name="T58" fmla="*/ 122 w 134"/>
                <a:gd name="T59" fmla="*/ 4 h 238"/>
                <a:gd name="T60" fmla="*/ 130 w 134"/>
                <a:gd name="T61" fmla="*/ 8 h 238"/>
                <a:gd name="T62" fmla="*/ 134 w 134"/>
                <a:gd name="T63" fmla="*/ 13 h 238"/>
                <a:gd name="T64" fmla="*/ 134 w 134"/>
                <a:gd name="T65" fmla="*/ 17 h 238"/>
                <a:gd name="T66" fmla="*/ 134 w 134"/>
                <a:gd name="T67" fmla="*/ 21 h 238"/>
                <a:gd name="T68" fmla="*/ 134 w 134"/>
                <a:gd name="T69" fmla="*/ 29 h 238"/>
                <a:gd name="T70" fmla="*/ 130 w 134"/>
                <a:gd name="T71" fmla="*/ 42 h 238"/>
                <a:gd name="T72" fmla="*/ 130 w 134"/>
                <a:gd name="T73" fmla="*/ 58 h 238"/>
                <a:gd name="T74" fmla="*/ 126 w 134"/>
                <a:gd name="T75" fmla="*/ 79 h 238"/>
                <a:gd name="T76" fmla="*/ 122 w 134"/>
                <a:gd name="T77" fmla="*/ 96 h 238"/>
                <a:gd name="T78" fmla="*/ 117 w 134"/>
                <a:gd name="T79" fmla="*/ 109 h 238"/>
                <a:gd name="T80" fmla="*/ 113 w 134"/>
                <a:gd name="T81" fmla="*/ 125 h 238"/>
                <a:gd name="T82" fmla="*/ 105 w 134"/>
                <a:gd name="T83" fmla="*/ 138 h 238"/>
                <a:gd name="T84" fmla="*/ 101 w 134"/>
                <a:gd name="T85" fmla="*/ 150 h 238"/>
                <a:gd name="T86" fmla="*/ 92 w 134"/>
                <a:gd name="T87" fmla="*/ 163 h 238"/>
                <a:gd name="T88" fmla="*/ 84 w 134"/>
                <a:gd name="T89" fmla="*/ 175 h 238"/>
                <a:gd name="T90" fmla="*/ 71 w 134"/>
                <a:gd name="T91" fmla="*/ 188 h 238"/>
                <a:gd name="T92" fmla="*/ 59 w 134"/>
                <a:gd name="T93" fmla="*/ 201 h 238"/>
                <a:gd name="T94" fmla="*/ 46 w 134"/>
                <a:gd name="T95" fmla="*/ 213 h 238"/>
                <a:gd name="T96" fmla="*/ 34 w 134"/>
                <a:gd name="T97" fmla="*/ 221 h 238"/>
                <a:gd name="T98" fmla="*/ 21 w 134"/>
                <a:gd name="T99" fmla="*/ 230 h 238"/>
                <a:gd name="T100" fmla="*/ 13 w 134"/>
                <a:gd name="T101" fmla="*/ 238 h 238"/>
                <a:gd name="T102" fmla="*/ 5 w 134"/>
                <a:gd name="T103" fmla="*/ 238 h 238"/>
                <a:gd name="T104" fmla="*/ 5 w 134"/>
                <a:gd name="T105" fmla="*/ 238 h 238"/>
                <a:gd name="T106" fmla="*/ 5 w 134"/>
                <a:gd name="T107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4" h="238">
                  <a:moveTo>
                    <a:pt x="5" y="238"/>
                  </a:moveTo>
                  <a:lnTo>
                    <a:pt x="0" y="234"/>
                  </a:lnTo>
                  <a:lnTo>
                    <a:pt x="5" y="230"/>
                  </a:lnTo>
                  <a:lnTo>
                    <a:pt x="5" y="226"/>
                  </a:lnTo>
                  <a:lnTo>
                    <a:pt x="9" y="221"/>
                  </a:lnTo>
                  <a:lnTo>
                    <a:pt x="17" y="217"/>
                  </a:lnTo>
                  <a:lnTo>
                    <a:pt x="25" y="209"/>
                  </a:lnTo>
                  <a:lnTo>
                    <a:pt x="34" y="201"/>
                  </a:lnTo>
                  <a:lnTo>
                    <a:pt x="42" y="192"/>
                  </a:lnTo>
                  <a:lnTo>
                    <a:pt x="51" y="180"/>
                  </a:lnTo>
                  <a:lnTo>
                    <a:pt x="59" y="167"/>
                  </a:lnTo>
                  <a:lnTo>
                    <a:pt x="67" y="155"/>
                  </a:lnTo>
                  <a:lnTo>
                    <a:pt x="76" y="138"/>
                  </a:lnTo>
                  <a:lnTo>
                    <a:pt x="84" y="109"/>
                  </a:lnTo>
                  <a:lnTo>
                    <a:pt x="92" y="75"/>
                  </a:lnTo>
                  <a:lnTo>
                    <a:pt x="97" y="63"/>
                  </a:lnTo>
                  <a:lnTo>
                    <a:pt x="97" y="46"/>
                  </a:lnTo>
                  <a:lnTo>
                    <a:pt x="101" y="38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97" y="17"/>
                  </a:lnTo>
                  <a:lnTo>
                    <a:pt x="97" y="13"/>
                  </a:lnTo>
                  <a:lnTo>
                    <a:pt x="97" y="8"/>
                  </a:lnTo>
                  <a:lnTo>
                    <a:pt x="92" y="8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7" y="4"/>
                  </a:lnTo>
                  <a:lnTo>
                    <a:pt x="122" y="4"/>
                  </a:lnTo>
                  <a:lnTo>
                    <a:pt x="130" y="8"/>
                  </a:lnTo>
                  <a:lnTo>
                    <a:pt x="134" y="13"/>
                  </a:lnTo>
                  <a:lnTo>
                    <a:pt x="134" y="17"/>
                  </a:lnTo>
                  <a:lnTo>
                    <a:pt x="134" y="21"/>
                  </a:lnTo>
                  <a:lnTo>
                    <a:pt x="134" y="29"/>
                  </a:lnTo>
                  <a:lnTo>
                    <a:pt x="130" y="42"/>
                  </a:lnTo>
                  <a:lnTo>
                    <a:pt x="130" y="58"/>
                  </a:lnTo>
                  <a:lnTo>
                    <a:pt x="126" y="79"/>
                  </a:lnTo>
                  <a:lnTo>
                    <a:pt x="122" y="96"/>
                  </a:lnTo>
                  <a:lnTo>
                    <a:pt x="117" y="109"/>
                  </a:lnTo>
                  <a:lnTo>
                    <a:pt x="113" y="125"/>
                  </a:lnTo>
                  <a:lnTo>
                    <a:pt x="105" y="138"/>
                  </a:lnTo>
                  <a:lnTo>
                    <a:pt x="101" y="150"/>
                  </a:lnTo>
                  <a:lnTo>
                    <a:pt x="92" y="163"/>
                  </a:lnTo>
                  <a:lnTo>
                    <a:pt x="84" y="175"/>
                  </a:lnTo>
                  <a:lnTo>
                    <a:pt x="71" y="188"/>
                  </a:lnTo>
                  <a:lnTo>
                    <a:pt x="59" y="201"/>
                  </a:lnTo>
                  <a:lnTo>
                    <a:pt x="46" y="213"/>
                  </a:lnTo>
                  <a:lnTo>
                    <a:pt x="34" y="221"/>
                  </a:lnTo>
                  <a:lnTo>
                    <a:pt x="21" y="230"/>
                  </a:lnTo>
                  <a:lnTo>
                    <a:pt x="13" y="238"/>
                  </a:lnTo>
                  <a:lnTo>
                    <a:pt x="5" y="238"/>
                  </a:lnTo>
                  <a:lnTo>
                    <a:pt x="5" y="238"/>
                  </a:lnTo>
                  <a:lnTo>
                    <a:pt x="5" y="2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2">
              <a:extLst>
                <a:ext uri="{FF2B5EF4-FFF2-40B4-BE49-F238E27FC236}">
                  <a16:creationId xmlns:a16="http://schemas.microsoft.com/office/drawing/2014/main" id="{8AF31134-E311-4542-A96B-D184D46F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623" y="-7874467"/>
              <a:ext cx="1335548" cy="1391196"/>
            </a:xfrm>
            <a:custGeom>
              <a:avLst/>
              <a:gdLst>
                <a:gd name="T0" fmla="*/ 109 w 192"/>
                <a:gd name="T1" fmla="*/ 184 h 200"/>
                <a:gd name="T2" fmla="*/ 104 w 192"/>
                <a:gd name="T3" fmla="*/ 171 h 200"/>
                <a:gd name="T4" fmla="*/ 88 w 192"/>
                <a:gd name="T5" fmla="*/ 154 h 200"/>
                <a:gd name="T6" fmla="*/ 83 w 192"/>
                <a:gd name="T7" fmla="*/ 146 h 200"/>
                <a:gd name="T8" fmla="*/ 83 w 192"/>
                <a:gd name="T9" fmla="*/ 142 h 200"/>
                <a:gd name="T10" fmla="*/ 92 w 192"/>
                <a:gd name="T11" fmla="*/ 142 h 200"/>
                <a:gd name="T12" fmla="*/ 109 w 192"/>
                <a:gd name="T13" fmla="*/ 146 h 200"/>
                <a:gd name="T14" fmla="*/ 121 w 192"/>
                <a:gd name="T15" fmla="*/ 150 h 200"/>
                <a:gd name="T16" fmla="*/ 129 w 192"/>
                <a:gd name="T17" fmla="*/ 150 h 200"/>
                <a:gd name="T18" fmla="*/ 134 w 192"/>
                <a:gd name="T19" fmla="*/ 146 h 200"/>
                <a:gd name="T20" fmla="*/ 134 w 192"/>
                <a:gd name="T21" fmla="*/ 138 h 200"/>
                <a:gd name="T22" fmla="*/ 138 w 192"/>
                <a:gd name="T23" fmla="*/ 117 h 200"/>
                <a:gd name="T24" fmla="*/ 142 w 192"/>
                <a:gd name="T25" fmla="*/ 92 h 200"/>
                <a:gd name="T26" fmla="*/ 146 w 192"/>
                <a:gd name="T27" fmla="*/ 62 h 200"/>
                <a:gd name="T28" fmla="*/ 150 w 192"/>
                <a:gd name="T29" fmla="*/ 46 h 200"/>
                <a:gd name="T30" fmla="*/ 150 w 192"/>
                <a:gd name="T31" fmla="*/ 37 h 200"/>
                <a:gd name="T32" fmla="*/ 150 w 192"/>
                <a:gd name="T33" fmla="*/ 29 h 200"/>
                <a:gd name="T34" fmla="*/ 142 w 192"/>
                <a:gd name="T35" fmla="*/ 29 h 200"/>
                <a:gd name="T36" fmla="*/ 129 w 192"/>
                <a:gd name="T37" fmla="*/ 29 h 200"/>
                <a:gd name="T38" fmla="*/ 117 w 192"/>
                <a:gd name="T39" fmla="*/ 33 h 200"/>
                <a:gd name="T40" fmla="*/ 96 w 192"/>
                <a:gd name="T41" fmla="*/ 33 h 200"/>
                <a:gd name="T42" fmla="*/ 71 w 192"/>
                <a:gd name="T43" fmla="*/ 37 h 200"/>
                <a:gd name="T44" fmla="*/ 46 w 192"/>
                <a:gd name="T45" fmla="*/ 46 h 200"/>
                <a:gd name="T46" fmla="*/ 29 w 192"/>
                <a:gd name="T47" fmla="*/ 50 h 200"/>
                <a:gd name="T48" fmla="*/ 17 w 192"/>
                <a:gd name="T49" fmla="*/ 50 h 200"/>
                <a:gd name="T50" fmla="*/ 8 w 192"/>
                <a:gd name="T51" fmla="*/ 42 h 200"/>
                <a:gd name="T52" fmla="*/ 0 w 192"/>
                <a:gd name="T53" fmla="*/ 25 h 200"/>
                <a:gd name="T54" fmla="*/ 37 w 192"/>
                <a:gd name="T55" fmla="*/ 25 h 200"/>
                <a:gd name="T56" fmla="*/ 71 w 192"/>
                <a:gd name="T57" fmla="*/ 16 h 200"/>
                <a:gd name="T58" fmla="*/ 96 w 192"/>
                <a:gd name="T59" fmla="*/ 12 h 200"/>
                <a:gd name="T60" fmla="*/ 125 w 192"/>
                <a:gd name="T61" fmla="*/ 4 h 200"/>
                <a:gd name="T62" fmla="*/ 138 w 192"/>
                <a:gd name="T63" fmla="*/ 4 h 200"/>
                <a:gd name="T64" fmla="*/ 146 w 192"/>
                <a:gd name="T65" fmla="*/ 0 h 200"/>
                <a:gd name="T66" fmla="*/ 159 w 192"/>
                <a:gd name="T67" fmla="*/ 0 h 200"/>
                <a:gd name="T68" fmla="*/ 167 w 192"/>
                <a:gd name="T69" fmla="*/ 4 h 200"/>
                <a:gd name="T70" fmla="*/ 180 w 192"/>
                <a:gd name="T71" fmla="*/ 12 h 200"/>
                <a:gd name="T72" fmla="*/ 188 w 192"/>
                <a:gd name="T73" fmla="*/ 21 h 200"/>
                <a:gd name="T74" fmla="*/ 188 w 192"/>
                <a:gd name="T75" fmla="*/ 29 h 200"/>
                <a:gd name="T76" fmla="*/ 184 w 192"/>
                <a:gd name="T77" fmla="*/ 33 h 200"/>
                <a:gd name="T78" fmla="*/ 180 w 192"/>
                <a:gd name="T79" fmla="*/ 46 h 200"/>
                <a:gd name="T80" fmla="*/ 180 w 192"/>
                <a:gd name="T81" fmla="*/ 62 h 200"/>
                <a:gd name="T82" fmla="*/ 175 w 192"/>
                <a:gd name="T83" fmla="*/ 88 h 200"/>
                <a:gd name="T84" fmla="*/ 171 w 192"/>
                <a:gd name="T85" fmla="*/ 117 h 200"/>
                <a:gd name="T86" fmla="*/ 163 w 192"/>
                <a:gd name="T87" fmla="*/ 159 h 200"/>
                <a:gd name="T88" fmla="*/ 155 w 192"/>
                <a:gd name="T89" fmla="*/ 179 h 200"/>
                <a:gd name="T90" fmla="*/ 142 w 192"/>
                <a:gd name="T91" fmla="*/ 192 h 200"/>
                <a:gd name="T92" fmla="*/ 129 w 192"/>
                <a:gd name="T93" fmla="*/ 200 h 200"/>
                <a:gd name="T94" fmla="*/ 121 w 192"/>
                <a:gd name="T95" fmla="*/ 200 h 200"/>
                <a:gd name="T96" fmla="*/ 117 w 192"/>
                <a:gd name="T97" fmla="*/ 200 h 200"/>
                <a:gd name="T98" fmla="*/ 113 w 192"/>
                <a:gd name="T99" fmla="*/ 18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2" h="200">
                  <a:moveTo>
                    <a:pt x="113" y="188"/>
                  </a:moveTo>
                  <a:lnTo>
                    <a:pt x="109" y="184"/>
                  </a:lnTo>
                  <a:lnTo>
                    <a:pt x="109" y="175"/>
                  </a:lnTo>
                  <a:lnTo>
                    <a:pt x="104" y="171"/>
                  </a:lnTo>
                  <a:lnTo>
                    <a:pt x="96" y="163"/>
                  </a:lnTo>
                  <a:lnTo>
                    <a:pt x="88" y="154"/>
                  </a:lnTo>
                  <a:lnTo>
                    <a:pt x="83" y="150"/>
                  </a:lnTo>
                  <a:lnTo>
                    <a:pt x="83" y="146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8" y="142"/>
                  </a:lnTo>
                  <a:lnTo>
                    <a:pt x="92" y="142"/>
                  </a:lnTo>
                  <a:lnTo>
                    <a:pt x="100" y="146"/>
                  </a:lnTo>
                  <a:lnTo>
                    <a:pt x="109" y="146"/>
                  </a:lnTo>
                  <a:lnTo>
                    <a:pt x="117" y="150"/>
                  </a:lnTo>
                  <a:lnTo>
                    <a:pt x="121" y="150"/>
                  </a:lnTo>
                  <a:lnTo>
                    <a:pt x="125" y="150"/>
                  </a:lnTo>
                  <a:lnTo>
                    <a:pt x="129" y="150"/>
                  </a:lnTo>
                  <a:lnTo>
                    <a:pt x="129" y="146"/>
                  </a:lnTo>
                  <a:lnTo>
                    <a:pt x="134" y="146"/>
                  </a:lnTo>
                  <a:lnTo>
                    <a:pt x="134" y="142"/>
                  </a:lnTo>
                  <a:lnTo>
                    <a:pt x="134" y="138"/>
                  </a:lnTo>
                  <a:lnTo>
                    <a:pt x="138" y="129"/>
                  </a:lnTo>
                  <a:lnTo>
                    <a:pt x="138" y="117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6" y="71"/>
                  </a:lnTo>
                  <a:lnTo>
                    <a:pt x="146" y="62"/>
                  </a:lnTo>
                  <a:lnTo>
                    <a:pt x="146" y="54"/>
                  </a:lnTo>
                  <a:lnTo>
                    <a:pt x="150" y="46"/>
                  </a:lnTo>
                  <a:lnTo>
                    <a:pt x="150" y="42"/>
                  </a:lnTo>
                  <a:lnTo>
                    <a:pt x="150" y="37"/>
                  </a:lnTo>
                  <a:lnTo>
                    <a:pt x="150" y="33"/>
                  </a:lnTo>
                  <a:lnTo>
                    <a:pt x="150" y="29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4" y="29"/>
                  </a:lnTo>
                  <a:lnTo>
                    <a:pt x="129" y="29"/>
                  </a:lnTo>
                  <a:lnTo>
                    <a:pt x="125" y="29"/>
                  </a:lnTo>
                  <a:lnTo>
                    <a:pt x="117" y="33"/>
                  </a:lnTo>
                  <a:lnTo>
                    <a:pt x="109" y="33"/>
                  </a:lnTo>
                  <a:lnTo>
                    <a:pt x="96" y="33"/>
                  </a:lnTo>
                  <a:lnTo>
                    <a:pt x="83" y="37"/>
                  </a:lnTo>
                  <a:lnTo>
                    <a:pt x="71" y="37"/>
                  </a:lnTo>
                  <a:lnTo>
                    <a:pt x="58" y="42"/>
                  </a:lnTo>
                  <a:lnTo>
                    <a:pt x="46" y="46"/>
                  </a:lnTo>
                  <a:lnTo>
                    <a:pt x="33" y="46"/>
                  </a:lnTo>
                  <a:lnTo>
                    <a:pt x="29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37"/>
                  </a:lnTo>
                  <a:lnTo>
                    <a:pt x="0" y="25"/>
                  </a:lnTo>
                  <a:lnTo>
                    <a:pt x="21" y="25"/>
                  </a:lnTo>
                  <a:lnTo>
                    <a:pt x="37" y="25"/>
                  </a:lnTo>
                  <a:lnTo>
                    <a:pt x="58" y="21"/>
                  </a:lnTo>
                  <a:lnTo>
                    <a:pt x="71" y="16"/>
                  </a:lnTo>
                  <a:lnTo>
                    <a:pt x="83" y="16"/>
                  </a:lnTo>
                  <a:lnTo>
                    <a:pt x="96" y="12"/>
                  </a:lnTo>
                  <a:lnTo>
                    <a:pt x="117" y="8"/>
                  </a:lnTo>
                  <a:lnTo>
                    <a:pt x="125" y="4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5" y="8"/>
                  </a:lnTo>
                  <a:lnTo>
                    <a:pt x="180" y="12"/>
                  </a:lnTo>
                  <a:lnTo>
                    <a:pt x="188" y="16"/>
                  </a:lnTo>
                  <a:lnTo>
                    <a:pt x="188" y="21"/>
                  </a:lnTo>
                  <a:lnTo>
                    <a:pt x="192" y="25"/>
                  </a:lnTo>
                  <a:lnTo>
                    <a:pt x="188" y="29"/>
                  </a:lnTo>
                  <a:lnTo>
                    <a:pt x="188" y="33"/>
                  </a:lnTo>
                  <a:lnTo>
                    <a:pt x="184" y="33"/>
                  </a:lnTo>
                  <a:lnTo>
                    <a:pt x="184" y="37"/>
                  </a:lnTo>
                  <a:lnTo>
                    <a:pt x="180" y="46"/>
                  </a:lnTo>
                  <a:lnTo>
                    <a:pt x="180" y="54"/>
                  </a:lnTo>
                  <a:lnTo>
                    <a:pt x="180" y="62"/>
                  </a:lnTo>
                  <a:lnTo>
                    <a:pt x="175" y="71"/>
                  </a:lnTo>
                  <a:lnTo>
                    <a:pt x="175" y="88"/>
                  </a:lnTo>
                  <a:lnTo>
                    <a:pt x="175" y="100"/>
                  </a:lnTo>
                  <a:lnTo>
                    <a:pt x="171" y="117"/>
                  </a:lnTo>
                  <a:lnTo>
                    <a:pt x="171" y="129"/>
                  </a:lnTo>
                  <a:lnTo>
                    <a:pt x="163" y="159"/>
                  </a:lnTo>
                  <a:lnTo>
                    <a:pt x="159" y="167"/>
                  </a:lnTo>
                  <a:lnTo>
                    <a:pt x="155" y="179"/>
                  </a:lnTo>
                  <a:lnTo>
                    <a:pt x="150" y="184"/>
                  </a:lnTo>
                  <a:lnTo>
                    <a:pt x="142" y="192"/>
                  </a:lnTo>
                  <a:lnTo>
                    <a:pt x="138" y="196"/>
                  </a:lnTo>
                  <a:lnTo>
                    <a:pt x="129" y="200"/>
                  </a:lnTo>
                  <a:lnTo>
                    <a:pt x="125" y="200"/>
                  </a:lnTo>
                  <a:lnTo>
                    <a:pt x="121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3" y="196"/>
                  </a:lnTo>
                  <a:lnTo>
                    <a:pt x="113" y="188"/>
                  </a:lnTo>
                  <a:lnTo>
                    <a:pt x="113" y="1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3">
              <a:extLst>
                <a:ext uri="{FF2B5EF4-FFF2-40B4-BE49-F238E27FC236}">
                  <a16:creationId xmlns:a16="http://schemas.microsoft.com/office/drawing/2014/main" id="{02F04542-EEDF-430E-9DFF-FA7244034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600" y="-8396167"/>
              <a:ext cx="786028" cy="1940720"/>
            </a:xfrm>
            <a:custGeom>
              <a:avLst/>
              <a:gdLst>
                <a:gd name="T0" fmla="*/ 79 w 113"/>
                <a:gd name="T1" fmla="*/ 87 h 279"/>
                <a:gd name="T2" fmla="*/ 84 w 113"/>
                <a:gd name="T3" fmla="*/ 75 h 279"/>
                <a:gd name="T4" fmla="*/ 84 w 113"/>
                <a:gd name="T5" fmla="*/ 62 h 279"/>
                <a:gd name="T6" fmla="*/ 84 w 113"/>
                <a:gd name="T7" fmla="*/ 54 h 279"/>
                <a:gd name="T8" fmla="*/ 84 w 113"/>
                <a:gd name="T9" fmla="*/ 46 h 279"/>
                <a:gd name="T10" fmla="*/ 84 w 113"/>
                <a:gd name="T11" fmla="*/ 37 h 279"/>
                <a:gd name="T12" fmla="*/ 84 w 113"/>
                <a:gd name="T13" fmla="*/ 33 h 279"/>
                <a:gd name="T14" fmla="*/ 84 w 113"/>
                <a:gd name="T15" fmla="*/ 25 h 279"/>
                <a:gd name="T16" fmla="*/ 84 w 113"/>
                <a:gd name="T17" fmla="*/ 20 h 279"/>
                <a:gd name="T18" fmla="*/ 79 w 113"/>
                <a:gd name="T19" fmla="*/ 16 h 279"/>
                <a:gd name="T20" fmla="*/ 79 w 113"/>
                <a:gd name="T21" fmla="*/ 12 h 279"/>
                <a:gd name="T22" fmla="*/ 79 w 113"/>
                <a:gd name="T23" fmla="*/ 4 h 279"/>
                <a:gd name="T24" fmla="*/ 79 w 113"/>
                <a:gd name="T25" fmla="*/ 0 h 279"/>
                <a:gd name="T26" fmla="*/ 79 w 113"/>
                <a:gd name="T27" fmla="*/ 0 h 279"/>
                <a:gd name="T28" fmla="*/ 84 w 113"/>
                <a:gd name="T29" fmla="*/ 0 h 279"/>
                <a:gd name="T30" fmla="*/ 88 w 113"/>
                <a:gd name="T31" fmla="*/ 0 h 279"/>
                <a:gd name="T32" fmla="*/ 92 w 113"/>
                <a:gd name="T33" fmla="*/ 4 h 279"/>
                <a:gd name="T34" fmla="*/ 100 w 113"/>
                <a:gd name="T35" fmla="*/ 4 h 279"/>
                <a:gd name="T36" fmla="*/ 104 w 113"/>
                <a:gd name="T37" fmla="*/ 8 h 279"/>
                <a:gd name="T38" fmla="*/ 113 w 113"/>
                <a:gd name="T39" fmla="*/ 12 h 279"/>
                <a:gd name="T40" fmla="*/ 113 w 113"/>
                <a:gd name="T41" fmla="*/ 46 h 279"/>
                <a:gd name="T42" fmla="*/ 113 w 113"/>
                <a:gd name="T43" fmla="*/ 83 h 279"/>
                <a:gd name="T44" fmla="*/ 113 w 113"/>
                <a:gd name="T45" fmla="*/ 100 h 279"/>
                <a:gd name="T46" fmla="*/ 109 w 113"/>
                <a:gd name="T47" fmla="*/ 121 h 279"/>
                <a:gd name="T48" fmla="*/ 100 w 113"/>
                <a:gd name="T49" fmla="*/ 158 h 279"/>
                <a:gd name="T50" fmla="*/ 92 w 113"/>
                <a:gd name="T51" fmla="*/ 175 h 279"/>
                <a:gd name="T52" fmla="*/ 84 w 113"/>
                <a:gd name="T53" fmla="*/ 192 h 279"/>
                <a:gd name="T54" fmla="*/ 75 w 113"/>
                <a:gd name="T55" fmla="*/ 208 h 279"/>
                <a:gd name="T56" fmla="*/ 67 w 113"/>
                <a:gd name="T57" fmla="*/ 225 h 279"/>
                <a:gd name="T58" fmla="*/ 54 w 113"/>
                <a:gd name="T59" fmla="*/ 238 h 279"/>
                <a:gd name="T60" fmla="*/ 46 w 113"/>
                <a:gd name="T61" fmla="*/ 250 h 279"/>
                <a:gd name="T62" fmla="*/ 38 w 113"/>
                <a:gd name="T63" fmla="*/ 259 h 279"/>
                <a:gd name="T64" fmla="*/ 25 w 113"/>
                <a:gd name="T65" fmla="*/ 267 h 279"/>
                <a:gd name="T66" fmla="*/ 17 w 113"/>
                <a:gd name="T67" fmla="*/ 275 h 279"/>
                <a:gd name="T68" fmla="*/ 12 w 113"/>
                <a:gd name="T69" fmla="*/ 279 h 279"/>
                <a:gd name="T70" fmla="*/ 4 w 113"/>
                <a:gd name="T71" fmla="*/ 279 h 279"/>
                <a:gd name="T72" fmla="*/ 0 w 113"/>
                <a:gd name="T73" fmla="*/ 279 h 279"/>
                <a:gd name="T74" fmla="*/ 0 w 113"/>
                <a:gd name="T75" fmla="*/ 275 h 279"/>
                <a:gd name="T76" fmla="*/ 4 w 113"/>
                <a:gd name="T77" fmla="*/ 267 h 279"/>
                <a:gd name="T78" fmla="*/ 12 w 113"/>
                <a:gd name="T79" fmla="*/ 259 h 279"/>
                <a:gd name="T80" fmla="*/ 21 w 113"/>
                <a:gd name="T81" fmla="*/ 246 h 279"/>
                <a:gd name="T82" fmla="*/ 33 w 113"/>
                <a:gd name="T83" fmla="*/ 229 h 279"/>
                <a:gd name="T84" fmla="*/ 42 w 113"/>
                <a:gd name="T85" fmla="*/ 213 h 279"/>
                <a:gd name="T86" fmla="*/ 50 w 113"/>
                <a:gd name="T87" fmla="*/ 196 h 279"/>
                <a:gd name="T88" fmla="*/ 58 w 113"/>
                <a:gd name="T89" fmla="*/ 179 h 279"/>
                <a:gd name="T90" fmla="*/ 67 w 113"/>
                <a:gd name="T91" fmla="*/ 158 h 279"/>
                <a:gd name="T92" fmla="*/ 71 w 113"/>
                <a:gd name="T93" fmla="*/ 137 h 279"/>
                <a:gd name="T94" fmla="*/ 79 w 113"/>
                <a:gd name="T95" fmla="*/ 112 h 279"/>
                <a:gd name="T96" fmla="*/ 79 w 113"/>
                <a:gd name="T97" fmla="*/ 87 h 279"/>
                <a:gd name="T98" fmla="*/ 79 w 113"/>
                <a:gd name="T99" fmla="*/ 87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279">
                  <a:moveTo>
                    <a:pt x="79" y="87"/>
                  </a:moveTo>
                  <a:lnTo>
                    <a:pt x="84" y="75"/>
                  </a:lnTo>
                  <a:lnTo>
                    <a:pt x="84" y="62"/>
                  </a:lnTo>
                  <a:lnTo>
                    <a:pt x="84" y="54"/>
                  </a:lnTo>
                  <a:lnTo>
                    <a:pt x="84" y="46"/>
                  </a:lnTo>
                  <a:lnTo>
                    <a:pt x="84" y="37"/>
                  </a:lnTo>
                  <a:lnTo>
                    <a:pt x="84" y="33"/>
                  </a:lnTo>
                  <a:lnTo>
                    <a:pt x="84" y="25"/>
                  </a:lnTo>
                  <a:lnTo>
                    <a:pt x="84" y="20"/>
                  </a:lnTo>
                  <a:lnTo>
                    <a:pt x="79" y="16"/>
                  </a:lnTo>
                  <a:lnTo>
                    <a:pt x="79" y="12"/>
                  </a:lnTo>
                  <a:lnTo>
                    <a:pt x="79" y="4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13" y="12"/>
                  </a:lnTo>
                  <a:lnTo>
                    <a:pt x="113" y="46"/>
                  </a:lnTo>
                  <a:lnTo>
                    <a:pt x="113" y="83"/>
                  </a:lnTo>
                  <a:lnTo>
                    <a:pt x="113" y="100"/>
                  </a:lnTo>
                  <a:lnTo>
                    <a:pt x="109" y="121"/>
                  </a:lnTo>
                  <a:lnTo>
                    <a:pt x="100" y="158"/>
                  </a:lnTo>
                  <a:lnTo>
                    <a:pt x="92" y="175"/>
                  </a:lnTo>
                  <a:lnTo>
                    <a:pt x="84" y="192"/>
                  </a:lnTo>
                  <a:lnTo>
                    <a:pt x="75" y="208"/>
                  </a:lnTo>
                  <a:lnTo>
                    <a:pt x="67" y="225"/>
                  </a:lnTo>
                  <a:lnTo>
                    <a:pt x="54" y="238"/>
                  </a:lnTo>
                  <a:lnTo>
                    <a:pt x="46" y="250"/>
                  </a:lnTo>
                  <a:lnTo>
                    <a:pt x="38" y="259"/>
                  </a:lnTo>
                  <a:lnTo>
                    <a:pt x="25" y="267"/>
                  </a:lnTo>
                  <a:lnTo>
                    <a:pt x="17" y="275"/>
                  </a:lnTo>
                  <a:lnTo>
                    <a:pt x="12" y="279"/>
                  </a:lnTo>
                  <a:lnTo>
                    <a:pt x="4" y="279"/>
                  </a:lnTo>
                  <a:lnTo>
                    <a:pt x="0" y="279"/>
                  </a:lnTo>
                  <a:lnTo>
                    <a:pt x="0" y="275"/>
                  </a:lnTo>
                  <a:lnTo>
                    <a:pt x="4" y="267"/>
                  </a:lnTo>
                  <a:lnTo>
                    <a:pt x="12" y="259"/>
                  </a:lnTo>
                  <a:lnTo>
                    <a:pt x="21" y="246"/>
                  </a:lnTo>
                  <a:lnTo>
                    <a:pt x="33" y="229"/>
                  </a:lnTo>
                  <a:lnTo>
                    <a:pt x="42" y="213"/>
                  </a:lnTo>
                  <a:lnTo>
                    <a:pt x="50" y="196"/>
                  </a:lnTo>
                  <a:lnTo>
                    <a:pt x="58" y="179"/>
                  </a:lnTo>
                  <a:lnTo>
                    <a:pt x="67" y="158"/>
                  </a:lnTo>
                  <a:lnTo>
                    <a:pt x="71" y="137"/>
                  </a:lnTo>
                  <a:lnTo>
                    <a:pt x="79" y="112"/>
                  </a:lnTo>
                  <a:lnTo>
                    <a:pt x="79" y="87"/>
                  </a:lnTo>
                  <a:lnTo>
                    <a:pt x="79" y="8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4">
              <a:extLst>
                <a:ext uri="{FF2B5EF4-FFF2-40B4-BE49-F238E27FC236}">
                  <a16:creationId xmlns:a16="http://schemas.microsoft.com/office/drawing/2014/main" id="{24DC6D5D-CDAC-45FF-AB40-38BC5D16C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550" y="-8514417"/>
              <a:ext cx="1398154" cy="319975"/>
            </a:xfrm>
            <a:custGeom>
              <a:avLst/>
              <a:gdLst>
                <a:gd name="T0" fmla="*/ 33 w 201"/>
                <a:gd name="T1" fmla="*/ 25 h 46"/>
                <a:gd name="T2" fmla="*/ 38 w 201"/>
                <a:gd name="T3" fmla="*/ 25 h 46"/>
                <a:gd name="T4" fmla="*/ 42 w 201"/>
                <a:gd name="T5" fmla="*/ 25 h 46"/>
                <a:gd name="T6" fmla="*/ 50 w 201"/>
                <a:gd name="T7" fmla="*/ 21 h 46"/>
                <a:gd name="T8" fmla="*/ 58 w 201"/>
                <a:gd name="T9" fmla="*/ 21 h 46"/>
                <a:gd name="T10" fmla="*/ 67 w 201"/>
                <a:gd name="T11" fmla="*/ 21 h 46"/>
                <a:gd name="T12" fmla="*/ 75 w 201"/>
                <a:gd name="T13" fmla="*/ 17 h 46"/>
                <a:gd name="T14" fmla="*/ 88 w 201"/>
                <a:gd name="T15" fmla="*/ 12 h 46"/>
                <a:gd name="T16" fmla="*/ 100 w 201"/>
                <a:gd name="T17" fmla="*/ 12 h 46"/>
                <a:gd name="T18" fmla="*/ 117 w 201"/>
                <a:gd name="T19" fmla="*/ 8 h 46"/>
                <a:gd name="T20" fmla="*/ 125 w 201"/>
                <a:gd name="T21" fmla="*/ 8 h 46"/>
                <a:gd name="T22" fmla="*/ 138 w 201"/>
                <a:gd name="T23" fmla="*/ 4 h 46"/>
                <a:gd name="T24" fmla="*/ 150 w 201"/>
                <a:gd name="T25" fmla="*/ 4 h 46"/>
                <a:gd name="T26" fmla="*/ 159 w 201"/>
                <a:gd name="T27" fmla="*/ 0 h 46"/>
                <a:gd name="T28" fmla="*/ 167 w 201"/>
                <a:gd name="T29" fmla="*/ 0 h 46"/>
                <a:gd name="T30" fmla="*/ 171 w 201"/>
                <a:gd name="T31" fmla="*/ 0 h 46"/>
                <a:gd name="T32" fmla="*/ 180 w 201"/>
                <a:gd name="T33" fmla="*/ 0 h 46"/>
                <a:gd name="T34" fmla="*/ 184 w 201"/>
                <a:gd name="T35" fmla="*/ 0 h 46"/>
                <a:gd name="T36" fmla="*/ 192 w 201"/>
                <a:gd name="T37" fmla="*/ 0 h 46"/>
                <a:gd name="T38" fmla="*/ 196 w 201"/>
                <a:gd name="T39" fmla="*/ 0 h 46"/>
                <a:gd name="T40" fmla="*/ 201 w 201"/>
                <a:gd name="T41" fmla="*/ 4 h 46"/>
                <a:gd name="T42" fmla="*/ 201 w 201"/>
                <a:gd name="T43" fmla="*/ 8 h 46"/>
                <a:gd name="T44" fmla="*/ 201 w 201"/>
                <a:gd name="T45" fmla="*/ 8 h 46"/>
                <a:gd name="T46" fmla="*/ 201 w 201"/>
                <a:gd name="T47" fmla="*/ 12 h 46"/>
                <a:gd name="T48" fmla="*/ 201 w 201"/>
                <a:gd name="T49" fmla="*/ 17 h 46"/>
                <a:gd name="T50" fmla="*/ 196 w 201"/>
                <a:gd name="T51" fmla="*/ 17 h 46"/>
                <a:gd name="T52" fmla="*/ 192 w 201"/>
                <a:gd name="T53" fmla="*/ 21 h 46"/>
                <a:gd name="T54" fmla="*/ 184 w 201"/>
                <a:gd name="T55" fmla="*/ 21 h 46"/>
                <a:gd name="T56" fmla="*/ 176 w 201"/>
                <a:gd name="T57" fmla="*/ 25 h 46"/>
                <a:gd name="T58" fmla="*/ 163 w 201"/>
                <a:gd name="T59" fmla="*/ 29 h 46"/>
                <a:gd name="T60" fmla="*/ 146 w 201"/>
                <a:gd name="T61" fmla="*/ 29 h 46"/>
                <a:gd name="T62" fmla="*/ 130 w 201"/>
                <a:gd name="T63" fmla="*/ 33 h 46"/>
                <a:gd name="T64" fmla="*/ 109 w 201"/>
                <a:gd name="T65" fmla="*/ 37 h 46"/>
                <a:gd name="T66" fmla="*/ 92 w 201"/>
                <a:gd name="T67" fmla="*/ 37 h 46"/>
                <a:gd name="T68" fmla="*/ 71 w 201"/>
                <a:gd name="T69" fmla="*/ 42 h 46"/>
                <a:gd name="T70" fmla="*/ 54 w 201"/>
                <a:gd name="T71" fmla="*/ 42 h 46"/>
                <a:gd name="T72" fmla="*/ 42 w 201"/>
                <a:gd name="T73" fmla="*/ 46 h 46"/>
                <a:gd name="T74" fmla="*/ 29 w 201"/>
                <a:gd name="T75" fmla="*/ 46 h 46"/>
                <a:gd name="T76" fmla="*/ 17 w 201"/>
                <a:gd name="T77" fmla="*/ 46 h 46"/>
                <a:gd name="T78" fmla="*/ 8 w 201"/>
                <a:gd name="T79" fmla="*/ 46 h 46"/>
                <a:gd name="T80" fmla="*/ 0 w 201"/>
                <a:gd name="T81" fmla="*/ 46 h 46"/>
                <a:gd name="T82" fmla="*/ 0 w 201"/>
                <a:gd name="T83" fmla="*/ 29 h 46"/>
                <a:gd name="T84" fmla="*/ 12 w 201"/>
                <a:gd name="T85" fmla="*/ 29 h 46"/>
                <a:gd name="T86" fmla="*/ 21 w 201"/>
                <a:gd name="T87" fmla="*/ 25 h 46"/>
                <a:gd name="T88" fmla="*/ 29 w 201"/>
                <a:gd name="T89" fmla="*/ 25 h 46"/>
                <a:gd name="T90" fmla="*/ 33 w 201"/>
                <a:gd name="T91" fmla="*/ 25 h 46"/>
                <a:gd name="T92" fmla="*/ 33 w 201"/>
                <a:gd name="T9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1" h="46">
                  <a:moveTo>
                    <a:pt x="33" y="25"/>
                  </a:moveTo>
                  <a:lnTo>
                    <a:pt x="38" y="25"/>
                  </a:lnTo>
                  <a:lnTo>
                    <a:pt x="42" y="25"/>
                  </a:lnTo>
                  <a:lnTo>
                    <a:pt x="50" y="21"/>
                  </a:lnTo>
                  <a:lnTo>
                    <a:pt x="58" y="21"/>
                  </a:lnTo>
                  <a:lnTo>
                    <a:pt x="67" y="21"/>
                  </a:lnTo>
                  <a:lnTo>
                    <a:pt x="75" y="17"/>
                  </a:lnTo>
                  <a:lnTo>
                    <a:pt x="88" y="12"/>
                  </a:lnTo>
                  <a:lnTo>
                    <a:pt x="100" y="12"/>
                  </a:lnTo>
                  <a:lnTo>
                    <a:pt x="117" y="8"/>
                  </a:lnTo>
                  <a:lnTo>
                    <a:pt x="125" y="8"/>
                  </a:lnTo>
                  <a:lnTo>
                    <a:pt x="138" y="4"/>
                  </a:lnTo>
                  <a:lnTo>
                    <a:pt x="150" y="4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1" y="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1" y="12"/>
                  </a:lnTo>
                  <a:lnTo>
                    <a:pt x="201" y="17"/>
                  </a:lnTo>
                  <a:lnTo>
                    <a:pt x="196" y="17"/>
                  </a:lnTo>
                  <a:lnTo>
                    <a:pt x="192" y="21"/>
                  </a:lnTo>
                  <a:lnTo>
                    <a:pt x="184" y="21"/>
                  </a:lnTo>
                  <a:lnTo>
                    <a:pt x="176" y="25"/>
                  </a:lnTo>
                  <a:lnTo>
                    <a:pt x="163" y="29"/>
                  </a:lnTo>
                  <a:lnTo>
                    <a:pt x="146" y="29"/>
                  </a:lnTo>
                  <a:lnTo>
                    <a:pt x="130" y="33"/>
                  </a:lnTo>
                  <a:lnTo>
                    <a:pt x="109" y="37"/>
                  </a:lnTo>
                  <a:lnTo>
                    <a:pt x="92" y="37"/>
                  </a:lnTo>
                  <a:lnTo>
                    <a:pt x="71" y="42"/>
                  </a:lnTo>
                  <a:lnTo>
                    <a:pt x="54" y="42"/>
                  </a:lnTo>
                  <a:lnTo>
                    <a:pt x="42" y="46"/>
                  </a:lnTo>
                  <a:lnTo>
                    <a:pt x="29" y="46"/>
                  </a:lnTo>
                  <a:lnTo>
                    <a:pt x="17" y="46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21" y="25"/>
                  </a:lnTo>
                  <a:lnTo>
                    <a:pt x="29" y="25"/>
                  </a:lnTo>
                  <a:lnTo>
                    <a:pt x="33" y="25"/>
                  </a:lnTo>
                  <a:lnTo>
                    <a:pt x="33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78A9C978-D1E3-4501-8F48-7CD4D53D06BA}"/>
              </a:ext>
            </a:extLst>
          </p:cNvPr>
          <p:cNvGrpSpPr/>
          <p:nvPr/>
        </p:nvGrpSpPr>
        <p:grpSpPr>
          <a:xfrm>
            <a:off x="6845302" y="2100406"/>
            <a:ext cx="2302431" cy="2358079"/>
            <a:chOff x="6000945" y="-8750920"/>
            <a:chExt cx="2302431" cy="2358079"/>
          </a:xfrm>
        </p:grpSpPr>
        <p:sp>
          <p:nvSpPr>
            <p:cNvPr id="8" name="Freeform 25">
              <a:extLst>
                <a:ext uri="{FF2B5EF4-FFF2-40B4-BE49-F238E27FC236}">
                  <a16:creationId xmlns:a16="http://schemas.microsoft.com/office/drawing/2014/main" id="{41E56B6C-BEF1-4E37-B4C3-322261CBB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3096" y="-8076192"/>
              <a:ext cx="382581" cy="632996"/>
            </a:xfrm>
            <a:custGeom>
              <a:avLst/>
              <a:gdLst>
                <a:gd name="T0" fmla="*/ 4 w 55"/>
                <a:gd name="T1" fmla="*/ 16 h 91"/>
                <a:gd name="T2" fmla="*/ 0 w 55"/>
                <a:gd name="T3" fmla="*/ 12 h 91"/>
                <a:gd name="T4" fmla="*/ 0 w 55"/>
                <a:gd name="T5" fmla="*/ 8 h 91"/>
                <a:gd name="T6" fmla="*/ 0 w 55"/>
                <a:gd name="T7" fmla="*/ 4 h 91"/>
                <a:gd name="T8" fmla="*/ 0 w 55"/>
                <a:gd name="T9" fmla="*/ 0 h 91"/>
                <a:gd name="T10" fmla="*/ 4 w 55"/>
                <a:gd name="T11" fmla="*/ 0 h 91"/>
                <a:gd name="T12" fmla="*/ 4 w 55"/>
                <a:gd name="T13" fmla="*/ 0 h 91"/>
                <a:gd name="T14" fmla="*/ 9 w 55"/>
                <a:gd name="T15" fmla="*/ 0 h 91"/>
                <a:gd name="T16" fmla="*/ 13 w 55"/>
                <a:gd name="T17" fmla="*/ 0 h 91"/>
                <a:gd name="T18" fmla="*/ 21 w 55"/>
                <a:gd name="T19" fmla="*/ 0 h 91"/>
                <a:gd name="T20" fmla="*/ 29 w 55"/>
                <a:gd name="T21" fmla="*/ 0 h 91"/>
                <a:gd name="T22" fmla="*/ 38 w 55"/>
                <a:gd name="T23" fmla="*/ 4 h 91"/>
                <a:gd name="T24" fmla="*/ 42 w 55"/>
                <a:gd name="T25" fmla="*/ 16 h 91"/>
                <a:gd name="T26" fmla="*/ 42 w 55"/>
                <a:gd name="T27" fmla="*/ 29 h 91"/>
                <a:gd name="T28" fmla="*/ 46 w 55"/>
                <a:gd name="T29" fmla="*/ 41 h 91"/>
                <a:gd name="T30" fmla="*/ 50 w 55"/>
                <a:gd name="T31" fmla="*/ 58 h 91"/>
                <a:gd name="T32" fmla="*/ 55 w 55"/>
                <a:gd name="T33" fmla="*/ 71 h 91"/>
                <a:gd name="T34" fmla="*/ 55 w 55"/>
                <a:gd name="T35" fmla="*/ 83 h 91"/>
                <a:gd name="T36" fmla="*/ 50 w 55"/>
                <a:gd name="T37" fmla="*/ 87 h 91"/>
                <a:gd name="T38" fmla="*/ 46 w 55"/>
                <a:gd name="T39" fmla="*/ 91 h 91"/>
                <a:gd name="T40" fmla="*/ 46 w 55"/>
                <a:gd name="T41" fmla="*/ 91 h 91"/>
                <a:gd name="T42" fmla="*/ 42 w 55"/>
                <a:gd name="T43" fmla="*/ 91 h 91"/>
                <a:gd name="T44" fmla="*/ 38 w 55"/>
                <a:gd name="T45" fmla="*/ 87 h 91"/>
                <a:gd name="T46" fmla="*/ 38 w 55"/>
                <a:gd name="T47" fmla="*/ 83 h 91"/>
                <a:gd name="T48" fmla="*/ 34 w 55"/>
                <a:gd name="T49" fmla="*/ 79 h 91"/>
                <a:gd name="T50" fmla="*/ 29 w 55"/>
                <a:gd name="T51" fmla="*/ 75 h 91"/>
                <a:gd name="T52" fmla="*/ 29 w 55"/>
                <a:gd name="T53" fmla="*/ 66 h 91"/>
                <a:gd name="T54" fmla="*/ 25 w 55"/>
                <a:gd name="T55" fmla="*/ 58 h 91"/>
                <a:gd name="T56" fmla="*/ 21 w 55"/>
                <a:gd name="T57" fmla="*/ 41 h 91"/>
                <a:gd name="T58" fmla="*/ 13 w 55"/>
                <a:gd name="T59" fmla="*/ 29 h 91"/>
                <a:gd name="T60" fmla="*/ 9 w 55"/>
                <a:gd name="T61" fmla="*/ 20 h 91"/>
                <a:gd name="T62" fmla="*/ 4 w 55"/>
                <a:gd name="T63" fmla="*/ 16 h 91"/>
                <a:gd name="T64" fmla="*/ 4 w 55"/>
                <a:gd name="T65" fmla="*/ 1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91">
                  <a:moveTo>
                    <a:pt x="4" y="16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8" y="4"/>
                  </a:lnTo>
                  <a:lnTo>
                    <a:pt x="42" y="16"/>
                  </a:lnTo>
                  <a:lnTo>
                    <a:pt x="42" y="29"/>
                  </a:lnTo>
                  <a:lnTo>
                    <a:pt x="46" y="41"/>
                  </a:lnTo>
                  <a:lnTo>
                    <a:pt x="50" y="58"/>
                  </a:lnTo>
                  <a:lnTo>
                    <a:pt x="55" y="71"/>
                  </a:lnTo>
                  <a:lnTo>
                    <a:pt x="55" y="83"/>
                  </a:lnTo>
                  <a:lnTo>
                    <a:pt x="50" y="87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91"/>
                  </a:lnTo>
                  <a:lnTo>
                    <a:pt x="38" y="87"/>
                  </a:lnTo>
                  <a:lnTo>
                    <a:pt x="38" y="83"/>
                  </a:lnTo>
                  <a:lnTo>
                    <a:pt x="34" y="79"/>
                  </a:lnTo>
                  <a:lnTo>
                    <a:pt x="29" y="75"/>
                  </a:lnTo>
                  <a:lnTo>
                    <a:pt x="29" y="66"/>
                  </a:lnTo>
                  <a:lnTo>
                    <a:pt x="25" y="58"/>
                  </a:lnTo>
                  <a:lnTo>
                    <a:pt x="21" y="41"/>
                  </a:lnTo>
                  <a:lnTo>
                    <a:pt x="13" y="29"/>
                  </a:lnTo>
                  <a:lnTo>
                    <a:pt x="9" y="20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6">
              <a:extLst>
                <a:ext uri="{FF2B5EF4-FFF2-40B4-BE49-F238E27FC236}">
                  <a16:creationId xmlns:a16="http://schemas.microsoft.com/office/drawing/2014/main" id="{D3C1EA01-89A4-45A7-AEDC-B592CF929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350" y="-8284872"/>
              <a:ext cx="1363372" cy="639950"/>
            </a:xfrm>
            <a:custGeom>
              <a:avLst/>
              <a:gdLst>
                <a:gd name="T0" fmla="*/ 142 w 196"/>
                <a:gd name="T1" fmla="*/ 92 h 92"/>
                <a:gd name="T2" fmla="*/ 121 w 196"/>
                <a:gd name="T3" fmla="*/ 92 h 92"/>
                <a:gd name="T4" fmla="*/ 125 w 196"/>
                <a:gd name="T5" fmla="*/ 80 h 92"/>
                <a:gd name="T6" fmla="*/ 130 w 196"/>
                <a:gd name="T7" fmla="*/ 67 h 92"/>
                <a:gd name="T8" fmla="*/ 134 w 196"/>
                <a:gd name="T9" fmla="*/ 59 h 92"/>
                <a:gd name="T10" fmla="*/ 138 w 196"/>
                <a:gd name="T11" fmla="*/ 46 h 92"/>
                <a:gd name="T12" fmla="*/ 142 w 196"/>
                <a:gd name="T13" fmla="*/ 42 h 92"/>
                <a:gd name="T14" fmla="*/ 142 w 196"/>
                <a:gd name="T15" fmla="*/ 38 h 92"/>
                <a:gd name="T16" fmla="*/ 142 w 196"/>
                <a:gd name="T17" fmla="*/ 34 h 92"/>
                <a:gd name="T18" fmla="*/ 142 w 196"/>
                <a:gd name="T19" fmla="*/ 30 h 92"/>
                <a:gd name="T20" fmla="*/ 142 w 196"/>
                <a:gd name="T21" fmla="*/ 30 h 92"/>
                <a:gd name="T22" fmla="*/ 138 w 196"/>
                <a:gd name="T23" fmla="*/ 30 h 92"/>
                <a:gd name="T24" fmla="*/ 134 w 196"/>
                <a:gd name="T25" fmla="*/ 30 h 92"/>
                <a:gd name="T26" fmla="*/ 130 w 196"/>
                <a:gd name="T27" fmla="*/ 30 h 92"/>
                <a:gd name="T28" fmla="*/ 125 w 196"/>
                <a:gd name="T29" fmla="*/ 30 h 92"/>
                <a:gd name="T30" fmla="*/ 121 w 196"/>
                <a:gd name="T31" fmla="*/ 30 h 92"/>
                <a:gd name="T32" fmla="*/ 117 w 196"/>
                <a:gd name="T33" fmla="*/ 30 h 92"/>
                <a:gd name="T34" fmla="*/ 109 w 196"/>
                <a:gd name="T35" fmla="*/ 34 h 92"/>
                <a:gd name="T36" fmla="*/ 100 w 196"/>
                <a:gd name="T37" fmla="*/ 34 h 92"/>
                <a:gd name="T38" fmla="*/ 92 w 196"/>
                <a:gd name="T39" fmla="*/ 34 h 92"/>
                <a:gd name="T40" fmla="*/ 79 w 196"/>
                <a:gd name="T41" fmla="*/ 38 h 92"/>
                <a:gd name="T42" fmla="*/ 67 w 196"/>
                <a:gd name="T43" fmla="*/ 42 h 92"/>
                <a:gd name="T44" fmla="*/ 54 w 196"/>
                <a:gd name="T45" fmla="*/ 42 h 92"/>
                <a:gd name="T46" fmla="*/ 46 w 196"/>
                <a:gd name="T47" fmla="*/ 46 h 92"/>
                <a:gd name="T48" fmla="*/ 33 w 196"/>
                <a:gd name="T49" fmla="*/ 46 h 92"/>
                <a:gd name="T50" fmla="*/ 25 w 196"/>
                <a:gd name="T51" fmla="*/ 50 h 92"/>
                <a:gd name="T52" fmla="*/ 17 w 196"/>
                <a:gd name="T53" fmla="*/ 50 h 92"/>
                <a:gd name="T54" fmla="*/ 12 w 196"/>
                <a:gd name="T55" fmla="*/ 50 h 92"/>
                <a:gd name="T56" fmla="*/ 4 w 196"/>
                <a:gd name="T57" fmla="*/ 50 h 92"/>
                <a:gd name="T58" fmla="*/ 0 w 196"/>
                <a:gd name="T59" fmla="*/ 50 h 92"/>
                <a:gd name="T60" fmla="*/ 0 w 196"/>
                <a:gd name="T61" fmla="*/ 34 h 92"/>
                <a:gd name="T62" fmla="*/ 33 w 196"/>
                <a:gd name="T63" fmla="*/ 30 h 92"/>
                <a:gd name="T64" fmla="*/ 58 w 196"/>
                <a:gd name="T65" fmla="*/ 21 h 92"/>
                <a:gd name="T66" fmla="*/ 84 w 196"/>
                <a:gd name="T67" fmla="*/ 17 h 92"/>
                <a:gd name="T68" fmla="*/ 100 w 196"/>
                <a:gd name="T69" fmla="*/ 13 h 92"/>
                <a:gd name="T70" fmla="*/ 117 w 196"/>
                <a:gd name="T71" fmla="*/ 9 h 92"/>
                <a:gd name="T72" fmla="*/ 130 w 196"/>
                <a:gd name="T73" fmla="*/ 9 h 92"/>
                <a:gd name="T74" fmla="*/ 134 w 196"/>
                <a:gd name="T75" fmla="*/ 4 h 92"/>
                <a:gd name="T76" fmla="*/ 138 w 196"/>
                <a:gd name="T77" fmla="*/ 4 h 92"/>
                <a:gd name="T78" fmla="*/ 142 w 196"/>
                <a:gd name="T79" fmla="*/ 0 h 92"/>
                <a:gd name="T80" fmla="*/ 150 w 196"/>
                <a:gd name="T81" fmla="*/ 0 h 92"/>
                <a:gd name="T82" fmla="*/ 155 w 196"/>
                <a:gd name="T83" fmla="*/ 0 h 92"/>
                <a:gd name="T84" fmla="*/ 159 w 196"/>
                <a:gd name="T85" fmla="*/ 4 h 92"/>
                <a:gd name="T86" fmla="*/ 167 w 196"/>
                <a:gd name="T87" fmla="*/ 9 h 92"/>
                <a:gd name="T88" fmla="*/ 176 w 196"/>
                <a:gd name="T89" fmla="*/ 13 h 92"/>
                <a:gd name="T90" fmla="*/ 184 w 196"/>
                <a:gd name="T91" fmla="*/ 17 h 92"/>
                <a:gd name="T92" fmla="*/ 192 w 196"/>
                <a:gd name="T93" fmla="*/ 21 h 92"/>
                <a:gd name="T94" fmla="*/ 196 w 196"/>
                <a:gd name="T95" fmla="*/ 25 h 92"/>
                <a:gd name="T96" fmla="*/ 196 w 196"/>
                <a:gd name="T97" fmla="*/ 30 h 92"/>
                <a:gd name="T98" fmla="*/ 196 w 196"/>
                <a:gd name="T99" fmla="*/ 34 h 92"/>
                <a:gd name="T100" fmla="*/ 196 w 196"/>
                <a:gd name="T101" fmla="*/ 38 h 92"/>
                <a:gd name="T102" fmla="*/ 192 w 196"/>
                <a:gd name="T103" fmla="*/ 38 h 92"/>
                <a:gd name="T104" fmla="*/ 188 w 196"/>
                <a:gd name="T105" fmla="*/ 38 h 92"/>
                <a:gd name="T106" fmla="*/ 188 w 196"/>
                <a:gd name="T107" fmla="*/ 42 h 92"/>
                <a:gd name="T108" fmla="*/ 184 w 196"/>
                <a:gd name="T109" fmla="*/ 42 h 92"/>
                <a:gd name="T110" fmla="*/ 180 w 196"/>
                <a:gd name="T111" fmla="*/ 46 h 92"/>
                <a:gd name="T112" fmla="*/ 171 w 196"/>
                <a:gd name="T113" fmla="*/ 55 h 92"/>
                <a:gd name="T114" fmla="*/ 167 w 196"/>
                <a:gd name="T115" fmla="*/ 63 h 92"/>
                <a:gd name="T116" fmla="*/ 159 w 196"/>
                <a:gd name="T117" fmla="*/ 71 h 92"/>
                <a:gd name="T118" fmla="*/ 150 w 196"/>
                <a:gd name="T119" fmla="*/ 80 h 92"/>
                <a:gd name="T120" fmla="*/ 142 w 196"/>
                <a:gd name="T121" fmla="*/ 92 h 92"/>
                <a:gd name="T122" fmla="*/ 142 w 196"/>
                <a:gd name="T12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6" h="92">
                  <a:moveTo>
                    <a:pt x="142" y="92"/>
                  </a:moveTo>
                  <a:lnTo>
                    <a:pt x="121" y="92"/>
                  </a:lnTo>
                  <a:lnTo>
                    <a:pt x="125" y="80"/>
                  </a:lnTo>
                  <a:lnTo>
                    <a:pt x="130" y="67"/>
                  </a:lnTo>
                  <a:lnTo>
                    <a:pt x="134" y="59"/>
                  </a:lnTo>
                  <a:lnTo>
                    <a:pt x="138" y="46"/>
                  </a:lnTo>
                  <a:lnTo>
                    <a:pt x="142" y="42"/>
                  </a:lnTo>
                  <a:lnTo>
                    <a:pt x="142" y="38"/>
                  </a:lnTo>
                  <a:lnTo>
                    <a:pt x="142" y="34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38" y="30"/>
                  </a:lnTo>
                  <a:lnTo>
                    <a:pt x="134" y="30"/>
                  </a:lnTo>
                  <a:lnTo>
                    <a:pt x="130" y="30"/>
                  </a:lnTo>
                  <a:lnTo>
                    <a:pt x="125" y="30"/>
                  </a:lnTo>
                  <a:lnTo>
                    <a:pt x="121" y="30"/>
                  </a:lnTo>
                  <a:lnTo>
                    <a:pt x="117" y="30"/>
                  </a:lnTo>
                  <a:lnTo>
                    <a:pt x="109" y="34"/>
                  </a:lnTo>
                  <a:lnTo>
                    <a:pt x="100" y="34"/>
                  </a:lnTo>
                  <a:lnTo>
                    <a:pt x="92" y="34"/>
                  </a:lnTo>
                  <a:lnTo>
                    <a:pt x="79" y="38"/>
                  </a:lnTo>
                  <a:lnTo>
                    <a:pt x="67" y="42"/>
                  </a:lnTo>
                  <a:lnTo>
                    <a:pt x="54" y="42"/>
                  </a:lnTo>
                  <a:lnTo>
                    <a:pt x="46" y="46"/>
                  </a:lnTo>
                  <a:lnTo>
                    <a:pt x="33" y="46"/>
                  </a:lnTo>
                  <a:lnTo>
                    <a:pt x="25" y="50"/>
                  </a:lnTo>
                  <a:lnTo>
                    <a:pt x="17" y="50"/>
                  </a:lnTo>
                  <a:lnTo>
                    <a:pt x="12" y="50"/>
                  </a:lnTo>
                  <a:lnTo>
                    <a:pt x="4" y="50"/>
                  </a:lnTo>
                  <a:lnTo>
                    <a:pt x="0" y="50"/>
                  </a:lnTo>
                  <a:lnTo>
                    <a:pt x="0" y="34"/>
                  </a:lnTo>
                  <a:lnTo>
                    <a:pt x="33" y="30"/>
                  </a:lnTo>
                  <a:lnTo>
                    <a:pt x="58" y="21"/>
                  </a:lnTo>
                  <a:lnTo>
                    <a:pt x="84" y="17"/>
                  </a:lnTo>
                  <a:lnTo>
                    <a:pt x="100" y="13"/>
                  </a:lnTo>
                  <a:lnTo>
                    <a:pt x="117" y="9"/>
                  </a:lnTo>
                  <a:lnTo>
                    <a:pt x="130" y="9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2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59" y="4"/>
                  </a:lnTo>
                  <a:lnTo>
                    <a:pt x="167" y="9"/>
                  </a:lnTo>
                  <a:lnTo>
                    <a:pt x="176" y="13"/>
                  </a:lnTo>
                  <a:lnTo>
                    <a:pt x="184" y="17"/>
                  </a:lnTo>
                  <a:lnTo>
                    <a:pt x="192" y="21"/>
                  </a:lnTo>
                  <a:lnTo>
                    <a:pt x="196" y="25"/>
                  </a:lnTo>
                  <a:lnTo>
                    <a:pt x="196" y="30"/>
                  </a:lnTo>
                  <a:lnTo>
                    <a:pt x="196" y="34"/>
                  </a:lnTo>
                  <a:lnTo>
                    <a:pt x="196" y="38"/>
                  </a:lnTo>
                  <a:lnTo>
                    <a:pt x="192" y="38"/>
                  </a:lnTo>
                  <a:lnTo>
                    <a:pt x="188" y="38"/>
                  </a:lnTo>
                  <a:lnTo>
                    <a:pt x="188" y="42"/>
                  </a:lnTo>
                  <a:lnTo>
                    <a:pt x="184" y="42"/>
                  </a:lnTo>
                  <a:lnTo>
                    <a:pt x="180" y="46"/>
                  </a:lnTo>
                  <a:lnTo>
                    <a:pt x="171" y="55"/>
                  </a:lnTo>
                  <a:lnTo>
                    <a:pt x="167" y="63"/>
                  </a:lnTo>
                  <a:lnTo>
                    <a:pt x="159" y="71"/>
                  </a:lnTo>
                  <a:lnTo>
                    <a:pt x="150" y="80"/>
                  </a:lnTo>
                  <a:lnTo>
                    <a:pt x="142" y="92"/>
                  </a:lnTo>
                  <a:lnTo>
                    <a:pt x="142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7">
              <a:extLst>
                <a:ext uri="{FF2B5EF4-FFF2-40B4-BE49-F238E27FC236}">
                  <a16:creationId xmlns:a16="http://schemas.microsoft.com/office/drawing/2014/main" id="{85F02655-151D-42BC-AC77-936978DBD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7423" y="-7763171"/>
              <a:ext cx="959925" cy="292151"/>
            </a:xfrm>
            <a:custGeom>
              <a:avLst/>
              <a:gdLst>
                <a:gd name="T0" fmla="*/ 138 w 138"/>
                <a:gd name="T1" fmla="*/ 5 h 42"/>
                <a:gd name="T2" fmla="*/ 138 w 138"/>
                <a:gd name="T3" fmla="*/ 13 h 42"/>
                <a:gd name="T4" fmla="*/ 138 w 138"/>
                <a:gd name="T5" fmla="*/ 17 h 42"/>
                <a:gd name="T6" fmla="*/ 138 w 138"/>
                <a:gd name="T7" fmla="*/ 17 h 42"/>
                <a:gd name="T8" fmla="*/ 134 w 138"/>
                <a:gd name="T9" fmla="*/ 21 h 42"/>
                <a:gd name="T10" fmla="*/ 129 w 138"/>
                <a:gd name="T11" fmla="*/ 21 h 42"/>
                <a:gd name="T12" fmla="*/ 121 w 138"/>
                <a:gd name="T13" fmla="*/ 26 h 42"/>
                <a:gd name="T14" fmla="*/ 109 w 138"/>
                <a:gd name="T15" fmla="*/ 26 h 42"/>
                <a:gd name="T16" fmla="*/ 96 w 138"/>
                <a:gd name="T17" fmla="*/ 30 h 42"/>
                <a:gd name="T18" fmla="*/ 79 w 138"/>
                <a:gd name="T19" fmla="*/ 34 h 42"/>
                <a:gd name="T20" fmla="*/ 58 w 138"/>
                <a:gd name="T21" fmla="*/ 34 h 42"/>
                <a:gd name="T22" fmla="*/ 33 w 138"/>
                <a:gd name="T23" fmla="*/ 38 h 42"/>
                <a:gd name="T24" fmla="*/ 4 w 138"/>
                <a:gd name="T25" fmla="*/ 42 h 42"/>
                <a:gd name="T26" fmla="*/ 0 w 138"/>
                <a:gd name="T27" fmla="*/ 21 h 42"/>
                <a:gd name="T28" fmla="*/ 4 w 138"/>
                <a:gd name="T29" fmla="*/ 21 h 42"/>
                <a:gd name="T30" fmla="*/ 8 w 138"/>
                <a:gd name="T31" fmla="*/ 21 h 42"/>
                <a:gd name="T32" fmla="*/ 17 w 138"/>
                <a:gd name="T33" fmla="*/ 21 h 42"/>
                <a:gd name="T34" fmla="*/ 25 w 138"/>
                <a:gd name="T35" fmla="*/ 17 h 42"/>
                <a:gd name="T36" fmla="*/ 33 w 138"/>
                <a:gd name="T37" fmla="*/ 17 h 42"/>
                <a:gd name="T38" fmla="*/ 46 w 138"/>
                <a:gd name="T39" fmla="*/ 13 h 42"/>
                <a:gd name="T40" fmla="*/ 58 w 138"/>
                <a:gd name="T41" fmla="*/ 13 h 42"/>
                <a:gd name="T42" fmla="*/ 75 w 138"/>
                <a:gd name="T43" fmla="*/ 9 h 42"/>
                <a:gd name="T44" fmla="*/ 88 w 138"/>
                <a:gd name="T45" fmla="*/ 5 h 42"/>
                <a:gd name="T46" fmla="*/ 100 w 138"/>
                <a:gd name="T47" fmla="*/ 5 h 42"/>
                <a:gd name="T48" fmla="*/ 113 w 138"/>
                <a:gd name="T49" fmla="*/ 5 h 42"/>
                <a:gd name="T50" fmla="*/ 121 w 138"/>
                <a:gd name="T51" fmla="*/ 0 h 42"/>
                <a:gd name="T52" fmla="*/ 129 w 138"/>
                <a:gd name="T53" fmla="*/ 0 h 42"/>
                <a:gd name="T54" fmla="*/ 134 w 138"/>
                <a:gd name="T55" fmla="*/ 5 h 42"/>
                <a:gd name="T56" fmla="*/ 138 w 138"/>
                <a:gd name="T57" fmla="*/ 5 h 42"/>
                <a:gd name="T58" fmla="*/ 138 w 138"/>
                <a:gd name="T59" fmla="*/ 5 h 42"/>
                <a:gd name="T60" fmla="*/ 138 w 138"/>
                <a:gd name="T61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8" h="42">
                  <a:moveTo>
                    <a:pt x="138" y="5"/>
                  </a:moveTo>
                  <a:lnTo>
                    <a:pt x="138" y="13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4" y="21"/>
                  </a:lnTo>
                  <a:lnTo>
                    <a:pt x="129" y="21"/>
                  </a:lnTo>
                  <a:lnTo>
                    <a:pt x="121" y="26"/>
                  </a:lnTo>
                  <a:lnTo>
                    <a:pt x="109" y="26"/>
                  </a:lnTo>
                  <a:lnTo>
                    <a:pt x="96" y="30"/>
                  </a:lnTo>
                  <a:lnTo>
                    <a:pt x="79" y="34"/>
                  </a:lnTo>
                  <a:lnTo>
                    <a:pt x="58" y="34"/>
                  </a:lnTo>
                  <a:lnTo>
                    <a:pt x="33" y="38"/>
                  </a:lnTo>
                  <a:lnTo>
                    <a:pt x="4" y="42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5" y="17"/>
                  </a:lnTo>
                  <a:lnTo>
                    <a:pt x="33" y="17"/>
                  </a:lnTo>
                  <a:lnTo>
                    <a:pt x="46" y="13"/>
                  </a:lnTo>
                  <a:lnTo>
                    <a:pt x="58" y="13"/>
                  </a:lnTo>
                  <a:lnTo>
                    <a:pt x="75" y="9"/>
                  </a:lnTo>
                  <a:lnTo>
                    <a:pt x="88" y="5"/>
                  </a:lnTo>
                  <a:lnTo>
                    <a:pt x="100" y="5"/>
                  </a:lnTo>
                  <a:lnTo>
                    <a:pt x="113" y="5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4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8">
              <a:extLst>
                <a:ext uri="{FF2B5EF4-FFF2-40B4-BE49-F238E27FC236}">
                  <a16:creationId xmlns:a16="http://schemas.microsoft.com/office/drawing/2014/main" id="{14854767-9F64-41A9-944F-7312BD9D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945" y="-8750920"/>
              <a:ext cx="1106003" cy="2267649"/>
            </a:xfrm>
            <a:custGeom>
              <a:avLst/>
              <a:gdLst>
                <a:gd name="T0" fmla="*/ 151 w 159"/>
                <a:gd name="T1" fmla="*/ 176 h 326"/>
                <a:gd name="T2" fmla="*/ 147 w 159"/>
                <a:gd name="T3" fmla="*/ 205 h 326"/>
                <a:gd name="T4" fmla="*/ 134 w 159"/>
                <a:gd name="T5" fmla="*/ 234 h 326"/>
                <a:gd name="T6" fmla="*/ 117 w 159"/>
                <a:gd name="T7" fmla="*/ 268 h 326"/>
                <a:gd name="T8" fmla="*/ 97 w 159"/>
                <a:gd name="T9" fmla="*/ 289 h 326"/>
                <a:gd name="T10" fmla="*/ 71 w 159"/>
                <a:gd name="T11" fmla="*/ 305 h 326"/>
                <a:gd name="T12" fmla="*/ 42 w 159"/>
                <a:gd name="T13" fmla="*/ 318 h 326"/>
                <a:gd name="T14" fmla="*/ 17 w 159"/>
                <a:gd name="T15" fmla="*/ 326 h 326"/>
                <a:gd name="T16" fmla="*/ 0 w 159"/>
                <a:gd name="T17" fmla="*/ 326 h 326"/>
                <a:gd name="T18" fmla="*/ 0 w 159"/>
                <a:gd name="T19" fmla="*/ 322 h 326"/>
                <a:gd name="T20" fmla="*/ 13 w 159"/>
                <a:gd name="T21" fmla="*/ 310 h 326"/>
                <a:gd name="T22" fmla="*/ 38 w 159"/>
                <a:gd name="T23" fmla="*/ 297 h 326"/>
                <a:gd name="T24" fmla="*/ 63 w 159"/>
                <a:gd name="T25" fmla="*/ 285 h 326"/>
                <a:gd name="T26" fmla="*/ 88 w 159"/>
                <a:gd name="T27" fmla="*/ 264 h 326"/>
                <a:gd name="T28" fmla="*/ 105 w 159"/>
                <a:gd name="T29" fmla="*/ 239 h 326"/>
                <a:gd name="T30" fmla="*/ 113 w 159"/>
                <a:gd name="T31" fmla="*/ 205 h 326"/>
                <a:gd name="T32" fmla="*/ 122 w 159"/>
                <a:gd name="T33" fmla="*/ 155 h 326"/>
                <a:gd name="T34" fmla="*/ 126 w 159"/>
                <a:gd name="T35" fmla="*/ 113 h 326"/>
                <a:gd name="T36" fmla="*/ 126 w 159"/>
                <a:gd name="T37" fmla="*/ 84 h 326"/>
                <a:gd name="T38" fmla="*/ 126 w 159"/>
                <a:gd name="T39" fmla="*/ 63 h 326"/>
                <a:gd name="T40" fmla="*/ 126 w 159"/>
                <a:gd name="T41" fmla="*/ 46 h 326"/>
                <a:gd name="T42" fmla="*/ 122 w 159"/>
                <a:gd name="T43" fmla="*/ 30 h 326"/>
                <a:gd name="T44" fmla="*/ 117 w 159"/>
                <a:gd name="T45" fmla="*/ 17 h 326"/>
                <a:gd name="T46" fmla="*/ 113 w 159"/>
                <a:gd name="T47" fmla="*/ 9 h 326"/>
                <a:gd name="T48" fmla="*/ 117 w 159"/>
                <a:gd name="T49" fmla="*/ 0 h 326"/>
                <a:gd name="T50" fmla="*/ 130 w 159"/>
                <a:gd name="T51" fmla="*/ 0 h 326"/>
                <a:gd name="T52" fmla="*/ 147 w 159"/>
                <a:gd name="T53" fmla="*/ 5 h 326"/>
                <a:gd name="T54" fmla="*/ 155 w 159"/>
                <a:gd name="T55" fmla="*/ 9 h 326"/>
                <a:gd name="T56" fmla="*/ 159 w 159"/>
                <a:gd name="T57" fmla="*/ 21 h 326"/>
                <a:gd name="T58" fmla="*/ 159 w 159"/>
                <a:gd name="T59" fmla="*/ 30 h 326"/>
                <a:gd name="T60" fmla="*/ 155 w 159"/>
                <a:gd name="T61" fmla="*/ 38 h 326"/>
                <a:gd name="T62" fmla="*/ 155 w 159"/>
                <a:gd name="T63" fmla="*/ 55 h 326"/>
                <a:gd name="T64" fmla="*/ 155 w 159"/>
                <a:gd name="T65" fmla="*/ 71 h 326"/>
                <a:gd name="T66" fmla="*/ 155 w 159"/>
                <a:gd name="T67" fmla="*/ 105 h 326"/>
                <a:gd name="T68" fmla="*/ 151 w 159"/>
                <a:gd name="T69" fmla="*/ 142 h 326"/>
                <a:gd name="T70" fmla="*/ 151 w 159"/>
                <a:gd name="T71" fmla="*/ 15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9" h="326">
                  <a:moveTo>
                    <a:pt x="151" y="159"/>
                  </a:moveTo>
                  <a:lnTo>
                    <a:pt x="151" y="176"/>
                  </a:lnTo>
                  <a:lnTo>
                    <a:pt x="147" y="193"/>
                  </a:lnTo>
                  <a:lnTo>
                    <a:pt x="147" y="205"/>
                  </a:lnTo>
                  <a:lnTo>
                    <a:pt x="143" y="214"/>
                  </a:lnTo>
                  <a:lnTo>
                    <a:pt x="134" y="234"/>
                  </a:lnTo>
                  <a:lnTo>
                    <a:pt x="122" y="259"/>
                  </a:lnTo>
                  <a:lnTo>
                    <a:pt x="117" y="268"/>
                  </a:lnTo>
                  <a:lnTo>
                    <a:pt x="105" y="280"/>
                  </a:lnTo>
                  <a:lnTo>
                    <a:pt x="97" y="289"/>
                  </a:lnTo>
                  <a:lnTo>
                    <a:pt x="84" y="297"/>
                  </a:lnTo>
                  <a:lnTo>
                    <a:pt x="71" y="305"/>
                  </a:lnTo>
                  <a:lnTo>
                    <a:pt x="59" y="310"/>
                  </a:lnTo>
                  <a:lnTo>
                    <a:pt x="42" y="318"/>
                  </a:lnTo>
                  <a:lnTo>
                    <a:pt x="30" y="322"/>
                  </a:lnTo>
                  <a:lnTo>
                    <a:pt x="17" y="326"/>
                  </a:lnTo>
                  <a:lnTo>
                    <a:pt x="5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5" y="318"/>
                  </a:lnTo>
                  <a:lnTo>
                    <a:pt x="13" y="310"/>
                  </a:lnTo>
                  <a:lnTo>
                    <a:pt x="25" y="305"/>
                  </a:lnTo>
                  <a:lnTo>
                    <a:pt x="38" y="297"/>
                  </a:lnTo>
                  <a:lnTo>
                    <a:pt x="51" y="293"/>
                  </a:lnTo>
                  <a:lnTo>
                    <a:pt x="63" y="285"/>
                  </a:lnTo>
                  <a:lnTo>
                    <a:pt x="76" y="272"/>
                  </a:lnTo>
                  <a:lnTo>
                    <a:pt x="88" y="264"/>
                  </a:lnTo>
                  <a:lnTo>
                    <a:pt x="97" y="251"/>
                  </a:lnTo>
                  <a:lnTo>
                    <a:pt x="105" y="239"/>
                  </a:lnTo>
                  <a:lnTo>
                    <a:pt x="109" y="222"/>
                  </a:lnTo>
                  <a:lnTo>
                    <a:pt x="113" y="205"/>
                  </a:lnTo>
                  <a:lnTo>
                    <a:pt x="117" y="184"/>
                  </a:lnTo>
                  <a:lnTo>
                    <a:pt x="122" y="155"/>
                  </a:lnTo>
                  <a:lnTo>
                    <a:pt x="122" y="126"/>
                  </a:lnTo>
                  <a:lnTo>
                    <a:pt x="126" y="113"/>
                  </a:lnTo>
                  <a:lnTo>
                    <a:pt x="126" y="97"/>
                  </a:lnTo>
                  <a:lnTo>
                    <a:pt x="126" y="84"/>
                  </a:lnTo>
                  <a:lnTo>
                    <a:pt x="126" y="76"/>
                  </a:lnTo>
                  <a:lnTo>
                    <a:pt x="126" y="63"/>
                  </a:lnTo>
                  <a:lnTo>
                    <a:pt x="126" y="55"/>
                  </a:lnTo>
                  <a:lnTo>
                    <a:pt x="126" y="46"/>
                  </a:lnTo>
                  <a:lnTo>
                    <a:pt x="122" y="42"/>
                  </a:lnTo>
                  <a:lnTo>
                    <a:pt x="122" y="30"/>
                  </a:lnTo>
                  <a:lnTo>
                    <a:pt x="122" y="26"/>
                  </a:lnTo>
                  <a:lnTo>
                    <a:pt x="117" y="17"/>
                  </a:lnTo>
                  <a:lnTo>
                    <a:pt x="117" y="13"/>
                  </a:lnTo>
                  <a:lnTo>
                    <a:pt x="113" y="9"/>
                  </a:lnTo>
                  <a:lnTo>
                    <a:pt x="117" y="5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7" y="5"/>
                  </a:lnTo>
                  <a:lnTo>
                    <a:pt x="151" y="9"/>
                  </a:lnTo>
                  <a:lnTo>
                    <a:pt x="155" y="9"/>
                  </a:lnTo>
                  <a:lnTo>
                    <a:pt x="159" y="13"/>
                  </a:lnTo>
                  <a:lnTo>
                    <a:pt x="159" y="21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55" y="34"/>
                  </a:lnTo>
                  <a:lnTo>
                    <a:pt x="155" y="38"/>
                  </a:lnTo>
                  <a:lnTo>
                    <a:pt x="155" y="46"/>
                  </a:lnTo>
                  <a:lnTo>
                    <a:pt x="155" y="55"/>
                  </a:lnTo>
                  <a:lnTo>
                    <a:pt x="155" y="63"/>
                  </a:lnTo>
                  <a:lnTo>
                    <a:pt x="155" y="71"/>
                  </a:lnTo>
                  <a:lnTo>
                    <a:pt x="155" y="80"/>
                  </a:lnTo>
                  <a:lnTo>
                    <a:pt x="155" y="105"/>
                  </a:lnTo>
                  <a:lnTo>
                    <a:pt x="155" y="126"/>
                  </a:lnTo>
                  <a:lnTo>
                    <a:pt x="151" y="142"/>
                  </a:lnTo>
                  <a:lnTo>
                    <a:pt x="151" y="159"/>
                  </a:lnTo>
                  <a:lnTo>
                    <a:pt x="151" y="1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9">
              <a:extLst>
                <a:ext uri="{FF2B5EF4-FFF2-40B4-BE49-F238E27FC236}">
                  <a16:creationId xmlns:a16="http://schemas.microsoft.com/office/drawing/2014/main" id="{AD0BBAB1-00FD-458E-B797-E30A89185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375" y="-7498844"/>
              <a:ext cx="2212001" cy="1106003"/>
            </a:xfrm>
            <a:custGeom>
              <a:avLst/>
              <a:gdLst>
                <a:gd name="T0" fmla="*/ 318 w 318"/>
                <a:gd name="T1" fmla="*/ 142 h 159"/>
                <a:gd name="T2" fmla="*/ 318 w 318"/>
                <a:gd name="T3" fmla="*/ 142 h 159"/>
                <a:gd name="T4" fmla="*/ 314 w 318"/>
                <a:gd name="T5" fmla="*/ 142 h 159"/>
                <a:gd name="T6" fmla="*/ 309 w 318"/>
                <a:gd name="T7" fmla="*/ 146 h 159"/>
                <a:gd name="T8" fmla="*/ 305 w 318"/>
                <a:gd name="T9" fmla="*/ 146 h 159"/>
                <a:gd name="T10" fmla="*/ 301 w 318"/>
                <a:gd name="T11" fmla="*/ 150 h 159"/>
                <a:gd name="T12" fmla="*/ 293 w 318"/>
                <a:gd name="T13" fmla="*/ 150 h 159"/>
                <a:gd name="T14" fmla="*/ 284 w 318"/>
                <a:gd name="T15" fmla="*/ 150 h 159"/>
                <a:gd name="T16" fmla="*/ 276 w 318"/>
                <a:gd name="T17" fmla="*/ 155 h 159"/>
                <a:gd name="T18" fmla="*/ 255 w 318"/>
                <a:gd name="T19" fmla="*/ 159 h 159"/>
                <a:gd name="T20" fmla="*/ 238 w 318"/>
                <a:gd name="T21" fmla="*/ 159 h 159"/>
                <a:gd name="T22" fmla="*/ 226 w 318"/>
                <a:gd name="T23" fmla="*/ 159 h 159"/>
                <a:gd name="T24" fmla="*/ 222 w 318"/>
                <a:gd name="T25" fmla="*/ 159 h 159"/>
                <a:gd name="T26" fmla="*/ 217 w 318"/>
                <a:gd name="T27" fmla="*/ 159 h 159"/>
                <a:gd name="T28" fmla="*/ 213 w 318"/>
                <a:gd name="T29" fmla="*/ 159 h 159"/>
                <a:gd name="T30" fmla="*/ 209 w 318"/>
                <a:gd name="T31" fmla="*/ 159 h 159"/>
                <a:gd name="T32" fmla="*/ 205 w 318"/>
                <a:gd name="T33" fmla="*/ 155 h 159"/>
                <a:gd name="T34" fmla="*/ 196 w 318"/>
                <a:gd name="T35" fmla="*/ 150 h 159"/>
                <a:gd name="T36" fmla="*/ 192 w 318"/>
                <a:gd name="T37" fmla="*/ 146 h 159"/>
                <a:gd name="T38" fmla="*/ 184 w 318"/>
                <a:gd name="T39" fmla="*/ 138 h 159"/>
                <a:gd name="T40" fmla="*/ 171 w 318"/>
                <a:gd name="T41" fmla="*/ 130 h 159"/>
                <a:gd name="T42" fmla="*/ 163 w 318"/>
                <a:gd name="T43" fmla="*/ 121 h 159"/>
                <a:gd name="T44" fmla="*/ 142 w 318"/>
                <a:gd name="T45" fmla="*/ 105 h 159"/>
                <a:gd name="T46" fmla="*/ 121 w 318"/>
                <a:gd name="T47" fmla="*/ 88 h 159"/>
                <a:gd name="T48" fmla="*/ 104 w 318"/>
                <a:gd name="T49" fmla="*/ 71 h 159"/>
                <a:gd name="T50" fmla="*/ 88 w 318"/>
                <a:gd name="T51" fmla="*/ 59 h 159"/>
                <a:gd name="T52" fmla="*/ 75 w 318"/>
                <a:gd name="T53" fmla="*/ 46 h 159"/>
                <a:gd name="T54" fmla="*/ 63 w 318"/>
                <a:gd name="T55" fmla="*/ 38 h 159"/>
                <a:gd name="T56" fmla="*/ 50 w 318"/>
                <a:gd name="T57" fmla="*/ 34 h 159"/>
                <a:gd name="T58" fmla="*/ 46 w 318"/>
                <a:gd name="T59" fmla="*/ 25 h 159"/>
                <a:gd name="T60" fmla="*/ 38 w 318"/>
                <a:gd name="T61" fmla="*/ 25 h 159"/>
                <a:gd name="T62" fmla="*/ 33 w 318"/>
                <a:gd name="T63" fmla="*/ 21 h 159"/>
                <a:gd name="T64" fmla="*/ 21 w 318"/>
                <a:gd name="T65" fmla="*/ 21 h 159"/>
                <a:gd name="T66" fmla="*/ 12 w 318"/>
                <a:gd name="T67" fmla="*/ 17 h 159"/>
                <a:gd name="T68" fmla="*/ 8 w 318"/>
                <a:gd name="T69" fmla="*/ 17 h 159"/>
                <a:gd name="T70" fmla="*/ 4 w 318"/>
                <a:gd name="T71" fmla="*/ 13 h 159"/>
                <a:gd name="T72" fmla="*/ 4 w 318"/>
                <a:gd name="T73" fmla="*/ 8 h 159"/>
                <a:gd name="T74" fmla="*/ 0 w 318"/>
                <a:gd name="T75" fmla="*/ 8 h 159"/>
                <a:gd name="T76" fmla="*/ 0 w 318"/>
                <a:gd name="T77" fmla="*/ 4 h 159"/>
                <a:gd name="T78" fmla="*/ 4 w 318"/>
                <a:gd name="T79" fmla="*/ 4 h 159"/>
                <a:gd name="T80" fmla="*/ 8 w 318"/>
                <a:gd name="T81" fmla="*/ 0 h 159"/>
                <a:gd name="T82" fmla="*/ 17 w 318"/>
                <a:gd name="T83" fmla="*/ 0 h 159"/>
                <a:gd name="T84" fmla="*/ 25 w 318"/>
                <a:gd name="T85" fmla="*/ 0 h 159"/>
                <a:gd name="T86" fmla="*/ 38 w 318"/>
                <a:gd name="T87" fmla="*/ 0 h 159"/>
                <a:gd name="T88" fmla="*/ 46 w 318"/>
                <a:gd name="T89" fmla="*/ 4 h 159"/>
                <a:gd name="T90" fmla="*/ 58 w 318"/>
                <a:gd name="T91" fmla="*/ 13 h 159"/>
                <a:gd name="T92" fmla="*/ 71 w 318"/>
                <a:gd name="T93" fmla="*/ 21 h 159"/>
                <a:gd name="T94" fmla="*/ 88 w 318"/>
                <a:gd name="T95" fmla="*/ 34 h 159"/>
                <a:gd name="T96" fmla="*/ 130 w 318"/>
                <a:gd name="T97" fmla="*/ 63 h 159"/>
                <a:gd name="T98" fmla="*/ 167 w 318"/>
                <a:gd name="T99" fmla="*/ 88 h 159"/>
                <a:gd name="T100" fmla="*/ 188 w 318"/>
                <a:gd name="T101" fmla="*/ 100 h 159"/>
                <a:gd name="T102" fmla="*/ 209 w 318"/>
                <a:gd name="T103" fmla="*/ 109 h 159"/>
                <a:gd name="T104" fmla="*/ 234 w 318"/>
                <a:gd name="T105" fmla="*/ 117 h 159"/>
                <a:gd name="T106" fmla="*/ 259 w 318"/>
                <a:gd name="T107" fmla="*/ 121 h 159"/>
                <a:gd name="T108" fmla="*/ 276 w 318"/>
                <a:gd name="T109" fmla="*/ 125 h 159"/>
                <a:gd name="T110" fmla="*/ 284 w 318"/>
                <a:gd name="T111" fmla="*/ 130 h 159"/>
                <a:gd name="T112" fmla="*/ 297 w 318"/>
                <a:gd name="T113" fmla="*/ 130 h 159"/>
                <a:gd name="T114" fmla="*/ 305 w 318"/>
                <a:gd name="T115" fmla="*/ 134 h 159"/>
                <a:gd name="T116" fmla="*/ 309 w 318"/>
                <a:gd name="T117" fmla="*/ 134 h 159"/>
                <a:gd name="T118" fmla="*/ 314 w 318"/>
                <a:gd name="T119" fmla="*/ 138 h 159"/>
                <a:gd name="T120" fmla="*/ 318 w 318"/>
                <a:gd name="T121" fmla="*/ 138 h 159"/>
                <a:gd name="T122" fmla="*/ 318 w 318"/>
                <a:gd name="T123" fmla="*/ 142 h 159"/>
                <a:gd name="T124" fmla="*/ 318 w 318"/>
                <a:gd name="T125" fmla="*/ 14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" h="159">
                  <a:moveTo>
                    <a:pt x="318" y="142"/>
                  </a:moveTo>
                  <a:lnTo>
                    <a:pt x="318" y="142"/>
                  </a:lnTo>
                  <a:lnTo>
                    <a:pt x="314" y="142"/>
                  </a:lnTo>
                  <a:lnTo>
                    <a:pt x="309" y="146"/>
                  </a:lnTo>
                  <a:lnTo>
                    <a:pt x="305" y="146"/>
                  </a:lnTo>
                  <a:lnTo>
                    <a:pt x="301" y="150"/>
                  </a:lnTo>
                  <a:lnTo>
                    <a:pt x="293" y="150"/>
                  </a:lnTo>
                  <a:lnTo>
                    <a:pt x="284" y="150"/>
                  </a:lnTo>
                  <a:lnTo>
                    <a:pt x="276" y="155"/>
                  </a:lnTo>
                  <a:lnTo>
                    <a:pt x="255" y="159"/>
                  </a:lnTo>
                  <a:lnTo>
                    <a:pt x="238" y="159"/>
                  </a:lnTo>
                  <a:lnTo>
                    <a:pt x="226" y="159"/>
                  </a:lnTo>
                  <a:lnTo>
                    <a:pt x="222" y="159"/>
                  </a:lnTo>
                  <a:lnTo>
                    <a:pt x="217" y="159"/>
                  </a:lnTo>
                  <a:lnTo>
                    <a:pt x="213" y="159"/>
                  </a:lnTo>
                  <a:lnTo>
                    <a:pt x="209" y="159"/>
                  </a:lnTo>
                  <a:lnTo>
                    <a:pt x="205" y="155"/>
                  </a:lnTo>
                  <a:lnTo>
                    <a:pt x="196" y="150"/>
                  </a:lnTo>
                  <a:lnTo>
                    <a:pt x="192" y="146"/>
                  </a:lnTo>
                  <a:lnTo>
                    <a:pt x="184" y="138"/>
                  </a:lnTo>
                  <a:lnTo>
                    <a:pt x="171" y="130"/>
                  </a:lnTo>
                  <a:lnTo>
                    <a:pt x="163" y="121"/>
                  </a:lnTo>
                  <a:lnTo>
                    <a:pt x="142" y="105"/>
                  </a:lnTo>
                  <a:lnTo>
                    <a:pt x="121" y="88"/>
                  </a:lnTo>
                  <a:lnTo>
                    <a:pt x="104" y="71"/>
                  </a:lnTo>
                  <a:lnTo>
                    <a:pt x="88" y="59"/>
                  </a:lnTo>
                  <a:lnTo>
                    <a:pt x="75" y="46"/>
                  </a:lnTo>
                  <a:lnTo>
                    <a:pt x="63" y="38"/>
                  </a:lnTo>
                  <a:lnTo>
                    <a:pt x="50" y="34"/>
                  </a:lnTo>
                  <a:lnTo>
                    <a:pt x="46" y="25"/>
                  </a:lnTo>
                  <a:lnTo>
                    <a:pt x="38" y="25"/>
                  </a:lnTo>
                  <a:lnTo>
                    <a:pt x="33" y="21"/>
                  </a:lnTo>
                  <a:lnTo>
                    <a:pt x="21" y="21"/>
                  </a:lnTo>
                  <a:lnTo>
                    <a:pt x="12" y="17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46" y="4"/>
                  </a:lnTo>
                  <a:lnTo>
                    <a:pt x="58" y="13"/>
                  </a:lnTo>
                  <a:lnTo>
                    <a:pt x="71" y="21"/>
                  </a:lnTo>
                  <a:lnTo>
                    <a:pt x="88" y="34"/>
                  </a:lnTo>
                  <a:lnTo>
                    <a:pt x="130" y="63"/>
                  </a:lnTo>
                  <a:lnTo>
                    <a:pt x="167" y="88"/>
                  </a:lnTo>
                  <a:lnTo>
                    <a:pt x="188" y="100"/>
                  </a:lnTo>
                  <a:lnTo>
                    <a:pt x="209" y="109"/>
                  </a:lnTo>
                  <a:lnTo>
                    <a:pt x="234" y="117"/>
                  </a:lnTo>
                  <a:lnTo>
                    <a:pt x="259" y="121"/>
                  </a:lnTo>
                  <a:lnTo>
                    <a:pt x="276" y="125"/>
                  </a:lnTo>
                  <a:lnTo>
                    <a:pt x="284" y="130"/>
                  </a:lnTo>
                  <a:lnTo>
                    <a:pt x="297" y="130"/>
                  </a:lnTo>
                  <a:lnTo>
                    <a:pt x="305" y="134"/>
                  </a:lnTo>
                  <a:lnTo>
                    <a:pt x="309" y="134"/>
                  </a:lnTo>
                  <a:lnTo>
                    <a:pt x="314" y="138"/>
                  </a:lnTo>
                  <a:lnTo>
                    <a:pt x="318" y="138"/>
                  </a:lnTo>
                  <a:lnTo>
                    <a:pt x="318" y="142"/>
                  </a:lnTo>
                  <a:lnTo>
                    <a:pt x="318" y="1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009594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9FAE997-D6ED-4783-BA9A-C26E043E0190}"/>
              </a:ext>
            </a:extLst>
          </p:cNvPr>
          <p:cNvGrpSpPr/>
          <p:nvPr/>
        </p:nvGrpSpPr>
        <p:grpSpPr>
          <a:xfrm>
            <a:off x="4747954" y="2206911"/>
            <a:ext cx="2696092" cy="2444178"/>
            <a:chOff x="3016663" y="25954401"/>
            <a:chExt cx="2696092" cy="2444178"/>
          </a:xfrm>
        </p:grpSpPr>
        <p:sp>
          <p:nvSpPr>
            <p:cNvPr id="3" name="Freeform 92">
              <a:extLst>
                <a:ext uri="{FF2B5EF4-FFF2-40B4-BE49-F238E27FC236}">
                  <a16:creationId xmlns:a16="http://schemas.microsoft.com/office/drawing/2014/main" id="{FD74B5D6-6A58-435B-970F-8ECE5003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055" y="27002879"/>
              <a:ext cx="653597" cy="1307194"/>
            </a:xfrm>
            <a:custGeom>
              <a:avLst/>
              <a:gdLst>
                <a:gd name="T0" fmla="*/ 58 w 96"/>
                <a:gd name="T1" fmla="*/ 150 h 192"/>
                <a:gd name="T2" fmla="*/ 41 w 96"/>
                <a:gd name="T3" fmla="*/ 171 h 192"/>
                <a:gd name="T4" fmla="*/ 33 w 96"/>
                <a:gd name="T5" fmla="*/ 184 h 192"/>
                <a:gd name="T6" fmla="*/ 25 w 96"/>
                <a:gd name="T7" fmla="*/ 192 h 192"/>
                <a:gd name="T8" fmla="*/ 16 w 96"/>
                <a:gd name="T9" fmla="*/ 192 h 192"/>
                <a:gd name="T10" fmla="*/ 12 w 96"/>
                <a:gd name="T11" fmla="*/ 188 h 192"/>
                <a:gd name="T12" fmla="*/ 0 w 96"/>
                <a:gd name="T13" fmla="*/ 171 h 192"/>
                <a:gd name="T14" fmla="*/ 0 w 96"/>
                <a:gd name="T15" fmla="*/ 167 h 192"/>
                <a:gd name="T16" fmla="*/ 4 w 96"/>
                <a:gd name="T17" fmla="*/ 155 h 192"/>
                <a:gd name="T18" fmla="*/ 8 w 96"/>
                <a:gd name="T19" fmla="*/ 146 h 192"/>
                <a:gd name="T20" fmla="*/ 12 w 96"/>
                <a:gd name="T21" fmla="*/ 130 h 192"/>
                <a:gd name="T22" fmla="*/ 16 w 96"/>
                <a:gd name="T23" fmla="*/ 84 h 192"/>
                <a:gd name="T24" fmla="*/ 16 w 96"/>
                <a:gd name="T25" fmla="*/ 42 h 192"/>
                <a:gd name="T26" fmla="*/ 16 w 96"/>
                <a:gd name="T27" fmla="*/ 21 h 192"/>
                <a:gd name="T28" fmla="*/ 8 w 96"/>
                <a:gd name="T29" fmla="*/ 13 h 192"/>
                <a:gd name="T30" fmla="*/ 12 w 96"/>
                <a:gd name="T31" fmla="*/ 9 h 192"/>
                <a:gd name="T32" fmla="*/ 16 w 96"/>
                <a:gd name="T33" fmla="*/ 0 h 192"/>
                <a:gd name="T34" fmla="*/ 29 w 96"/>
                <a:gd name="T35" fmla="*/ 0 h 192"/>
                <a:gd name="T36" fmla="*/ 41 w 96"/>
                <a:gd name="T37" fmla="*/ 9 h 192"/>
                <a:gd name="T38" fmla="*/ 50 w 96"/>
                <a:gd name="T39" fmla="*/ 17 h 192"/>
                <a:gd name="T40" fmla="*/ 50 w 96"/>
                <a:gd name="T41" fmla="*/ 25 h 192"/>
                <a:gd name="T42" fmla="*/ 50 w 96"/>
                <a:gd name="T43" fmla="*/ 38 h 192"/>
                <a:gd name="T44" fmla="*/ 41 w 96"/>
                <a:gd name="T45" fmla="*/ 80 h 192"/>
                <a:gd name="T46" fmla="*/ 41 w 96"/>
                <a:gd name="T47" fmla="*/ 113 h 192"/>
                <a:gd name="T48" fmla="*/ 41 w 96"/>
                <a:gd name="T49" fmla="*/ 125 h 192"/>
                <a:gd name="T50" fmla="*/ 41 w 96"/>
                <a:gd name="T51" fmla="*/ 125 h 192"/>
                <a:gd name="T52" fmla="*/ 54 w 96"/>
                <a:gd name="T53" fmla="*/ 117 h 192"/>
                <a:gd name="T54" fmla="*/ 79 w 96"/>
                <a:gd name="T55" fmla="*/ 100 h 192"/>
                <a:gd name="T56" fmla="*/ 91 w 96"/>
                <a:gd name="T57" fmla="*/ 96 h 192"/>
                <a:gd name="T58" fmla="*/ 96 w 96"/>
                <a:gd name="T59" fmla="*/ 100 h 192"/>
                <a:gd name="T60" fmla="*/ 83 w 96"/>
                <a:gd name="T61" fmla="*/ 121 h 192"/>
                <a:gd name="T62" fmla="*/ 71 w 96"/>
                <a:gd name="T63" fmla="*/ 13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192">
                  <a:moveTo>
                    <a:pt x="71" y="134"/>
                  </a:moveTo>
                  <a:lnTo>
                    <a:pt x="58" y="150"/>
                  </a:lnTo>
                  <a:lnTo>
                    <a:pt x="50" y="163"/>
                  </a:lnTo>
                  <a:lnTo>
                    <a:pt x="41" y="171"/>
                  </a:lnTo>
                  <a:lnTo>
                    <a:pt x="37" y="180"/>
                  </a:lnTo>
                  <a:lnTo>
                    <a:pt x="33" y="184"/>
                  </a:lnTo>
                  <a:lnTo>
                    <a:pt x="29" y="188"/>
                  </a:lnTo>
                  <a:lnTo>
                    <a:pt x="25" y="192"/>
                  </a:lnTo>
                  <a:lnTo>
                    <a:pt x="21" y="192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8" y="184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59"/>
                  </a:lnTo>
                  <a:lnTo>
                    <a:pt x="4" y="155"/>
                  </a:lnTo>
                  <a:lnTo>
                    <a:pt x="4" y="150"/>
                  </a:lnTo>
                  <a:lnTo>
                    <a:pt x="8" y="146"/>
                  </a:lnTo>
                  <a:lnTo>
                    <a:pt x="12" y="138"/>
                  </a:lnTo>
                  <a:lnTo>
                    <a:pt x="12" y="130"/>
                  </a:lnTo>
                  <a:lnTo>
                    <a:pt x="16" y="117"/>
                  </a:lnTo>
                  <a:lnTo>
                    <a:pt x="16" y="84"/>
                  </a:lnTo>
                  <a:lnTo>
                    <a:pt x="16" y="55"/>
                  </a:lnTo>
                  <a:lnTo>
                    <a:pt x="16" y="42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2" y="17"/>
                  </a:lnTo>
                  <a:lnTo>
                    <a:pt x="8" y="13"/>
                  </a:lnTo>
                  <a:lnTo>
                    <a:pt x="8" y="9"/>
                  </a:lnTo>
                  <a:lnTo>
                    <a:pt x="12" y="9"/>
                  </a:lnTo>
                  <a:lnTo>
                    <a:pt x="12" y="5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7" y="5"/>
                  </a:lnTo>
                  <a:lnTo>
                    <a:pt x="41" y="9"/>
                  </a:lnTo>
                  <a:lnTo>
                    <a:pt x="46" y="13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30"/>
                  </a:lnTo>
                  <a:lnTo>
                    <a:pt x="50" y="38"/>
                  </a:lnTo>
                  <a:lnTo>
                    <a:pt x="46" y="50"/>
                  </a:lnTo>
                  <a:lnTo>
                    <a:pt x="41" y="80"/>
                  </a:lnTo>
                  <a:lnTo>
                    <a:pt x="41" y="105"/>
                  </a:lnTo>
                  <a:lnTo>
                    <a:pt x="41" y="113"/>
                  </a:lnTo>
                  <a:lnTo>
                    <a:pt x="41" y="121"/>
                  </a:lnTo>
                  <a:lnTo>
                    <a:pt x="41" y="125"/>
                  </a:lnTo>
                  <a:lnTo>
                    <a:pt x="41" y="130"/>
                  </a:lnTo>
                  <a:lnTo>
                    <a:pt x="41" y="125"/>
                  </a:lnTo>
                  <a:lnTo>
                    <a:pt x="46" y="125"/>
                  </a:lnTo>
                  <a:lnTo>
                    <a:pt x="54" y="117"/>
                  </a:lnTo>
                  <a:lnTo>
                    <a:pt x="66" y="109"/>
                  </a:lnTo>
                  <a:lnTo>
                    <a:pt x="79" y="100"/>
                  </a:lnTo>
                  <a:lnTo>
                    <a:pt x="87" y="96"/>
                  </a:lnTo>
                  <a:lnTo>
                    <a:pt x="91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1" y="109"/>
                  </a:lnTo>
                  <a:lnTo>
                    <a:pt x="83" y="121"/>
                  </a:lnTo>
                  <a:lnTo>
                    <a:pt x="71" y="134"/>
                  </a:lnTo>
                  <a:lnTo>
                    <a:pt x="71" y="1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3">
              <a:extLst>
                <a:ext uri="{FF2B5EF4-FFF2-40B4-BE49-F238E27FC236}">
                  <a16:creationId xmlns:a16="http://schemas.microsoft.com/office/drawing/2014/main" id="{3A49523A-7534-45ED-A651-62B0A942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663" y="26070140"/>
              <a:ext cx="905506" cy="1504636"/>
            </a:xfrm>
            <a:custGeom>
              <a:avLst/>
              <a:gdLst>
                <a:gd name="T0" fmla="*/ 87 w 133"/>
                <a:gd name="T1" fmla="*/ 21 h 221"/>
                <a:gd name="T2" fmla="*/ 87 w 133"/>
                <a:gd name="T3" fmla="*/ 12 h 221"/>
                <a:gd name="T4" fmla="*/ 87 w 133"/>
                <a:gd name="T5" fmla="*/ 8 h 221"/>
                <a:gd name="T6" fmla="*/ 92 w 133"/>
                <a:gd name="T7" fmla="*/ 4 h 221"/>
                <a:gd name="T8" fmla="*/ 96 w 133"/>
                <a:gd name="T9" fmla="*/ 4 h 221"/>
                <a:gd name="T10" fmla="*/ 100 w 133"/>
                <a:gd name="T11" fmla="*/ 0 h 221"/>
                <a:gd name="T12" fmla="*/ 104 w 133"/>
                <a:gd name="T13" fmla="*/ 4 h 221"/>
                <a:gd name="T14" fmla="*/ 112 w 133"/>
                <a:gd name="T15" fmla="*/ 4 h 221"/>
                <a:gd name="T16" fmla="*/ 121 w 133"/>
                <a:gd name="T17" fmla="*/ 12 h 221"/>
                <a:gd name="T18" fmla="*/ 125 w 133"/>
                <a:gd name="T19" fmla="*/ 17 h 221"/>
                <a:gd name="T20" fmla="*/ 129 w 133"/>
                <a:gd name="T21" fmla="*/ 21 h 221"/>
                <a:gd name="T22" fmla="*/ 133 w 133"/>
                <a:gd name="T23" fmla="*/ 25 h 221"/>
                <a:gd name="T24" fmla="*/ 133 w 133"/>
                <a:gd name="T25" fmla="*/ 29 h 221"/>
                <a:gd name="T26" fmla="*/ 133 w 133"/>
                <a:gd name="T27" fmla="*/ 33 h 221"/>
                <a:gd name="T28" fmla="*/ 133 w 133"/>
                <a:gd name="T29" fmla="*/ 37 h 221"/>
                <a:gd name="T30" fmla="*/ 125 w 133"/>
                <a:gd name="T31" fmla="*/ 46 h 221"/>
                <a:gd name="T32" fmla="*/ 121 w 133"/>
                <a:gd name="T33" fmla="*/ 54 h 221"/>
                <a:gd name="T34" fmla="*/ 117 w 133"/>
                <a:gd name="T35" fmla="*/ 67 h 221"/>
                <a:gd name="T36" fmla="*/ 108 w 133"/>
                <a:gd name="T37" fmla="*/ 79 h 221"/>
                <a:gd name="T38" fmla="*/ 104 w 133"/>
                <a:gd name="T39" fmla="*/ 92 h 221"/>
                <a:gd name="T40" fmla="*/ 96 w 133"/>
                <a:gd name="T41" fmla="*/ 108 h 221"/>
                <a:gd name="T42" fmla="*/ 87 w 133"/>
                <a:gd name="T43" fmla="*/ 125 h 221"/>
                <a:gd name="T44" fmla="*/ 67 w 133"/>
                <a:gd name="T45" fmla="*/ 154 h 221"/>
                <a:gd name="T46" fmla="*/ 54 w 133"/>
                <a:gd name="T47" fmla="*/ 171 h 221"/>
                <a:gd name="T48" fmla="*/ 46 w 133"/>
                <a:gd name="T49" fmla="*/ 183 h 221"/>
                <a:gd name="T50" fmla="*/ 33 w 133"/>
                <a:gd name="T51" fmla="*/ 196 h 221"/>
                <a:gd name="T52" fmla="*/ 25 w 133"/>
                <a:gd name="T53" fmla="*/ 204 h 221"/>
                <a:gd name="T54" fmla="*/ 17 w 133"/>
                <a:gd name="T55" fmla="*/ 212 h 221"/>
                <a:gd name="T56" fmla="*/ 8 w 133"/>
                <a:gd name="T57" fmla="*/ 217 h 221"/>
                <a:gd name="T58" fmla="*/ 4 w 133"/>
                <a:gd name="T59" fmla="*/ 221 h 221"/>
                <a:gd name="T60" fmla="*/ 0 w 133"/>
                <a:gd name="T61" fmla="*/ 217 h 221"/>
                <a:gd name="T62" fmla="*/ 0 w 133"/>
                <a:gd name="T63" fmla="*/ 217 h 221"/>
                <a:gd name="T64" fmla="*/ 4 w 133"/>
                <a:gd name="T65" fmla="*/ 212 h 221"/>
                <a:gd name="T66" fmla="*/ 4 w 133"/>
                <a:gd name="T67" fmla="*/ 208 h 221"/>
                <a:gd name="T68" fmla="*/ 8 w 133"/>
                <a:gd name="T69" fmla="*/ 204 h 221"/>
                <a:gd name="T70" fmla="*/ 12 w 133"/>
                <a:gd name="T71" fmla="*/ 196 h 221"/>
                <a:gd name="T72" fmla="*/ 17 w 133"/>
                <a:gd name="T73" fmla="*/ 187 h 221"/>
                <a:gd name="T74" fmla="*/ 21 w 133"/>
                <a:gd name="T75" fmla="*/ 179 h 221"/>
                <a:gd name="T76" fmla="*/ 29 w 133"/>
                <a:gd name="T77" fmla="*/ 171 h 221"/>
                <a:gd name="T78" fmla="*/ 42 w 133"/>
                <a:gd name="T79" fmla="*/ 146 h 221"/>
                <a:gd name="T80" fmla="*/ 54 w 133"/>
                <a:gd name="T81" fmla="*/ 125 h 221"/>
                <a:gd name="T82" fmla="*/ 67 w 133"/>
                <a:gd name="T83" fmla="*/ 104 h 221"/>
                <a:gd name="T84" fmla="*/ 75 w 133"/>
                <a:gd name="T85" fmla="*/ 79 h 221"/>
                <a:gd name="T86" fmla="*/ 79 w 133"/>
                <a:gd name="T87" fmla="*/ 67 h 221"/>
                <a:gd name="T88" fmla="*/ 83 w 133"/>
                <a:gd name="T89" fmla="*/ 58 h 221"/>
                <a:gd name="T90" fmla="*/ 83 w 133"/>
                <a:gd name="T91" fmla="*/ 50 h 221"/>
                <a:gd name="T92" fmla="*/ 87 w 133"/>
                <a:gd name="T93" fmla="*/ 42 h 221"/>
                <a:gd name="T94" fmla="*/ 87 w 133"/>
                <a:gd name="T95" fmla="*/ 33 h 221"/>
                <a:gd name="T96" fmla="*/ 87 w 133"/>
                <a:gd name="T97" fmla="*/ 29 h 221"/>
                <a:gd name="T98" fmla="*/ 87 w 133"/>
                <a:gd name="T99" fmla="*/ 21 h 221"/>
                <a:gd name="T100" fmla="*/ 87 w 133"/>
                <a:gd name="T101" fmla="*/ 21 h 221"/>
                <a:gd name="T102" fmla="*/ 87 w 133"/>
                <a:gd name="T103" fmla="*/ 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3" h="221">
                  <a:moveTo>
                    <a:pt x="87" y="21"/>
                  </a:moveTo>
                  <a:lnTo>
                    <a:pt x="87" y="12"/>
                  </a:lnTo>
                  <a:lnTo>
                    <a:pt x="87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4"/>
                  </a:lnTo>
                  <a:lnTo>
                    <a:pt x="112" y="4"/>
                  </a:lnTo>
                  <a:lnTo>
                    <a:pt x="121" y="12"/>
                  </a:lnTo>
                  <a:lnTo>
                    <a:pt x="125" y="17"/>
                  </a:lnTo>
                  <a:lnTo>
                    <a:pt x="129" y="21"/>
                  </a:lnTo>
                  <a:lnTo>
                    <a:pt x="133" y="25"/>
                  </a:lnTo>
                  <a:lnTo>
                    <a:pt x="133" y="29"/>
                  </a:lnTo>
                  <a:lnTo>
                    <a:pt x="133" y="33"/>
                  </a:lnTo>
                  <a:lnTo>
                    <a:pt x="133" y="37"/>
                  </a:lnTo>
                  <a:lnTo>
                    <a:pt x="125" y="46"/>
                  </a:lnTo>
                  <a:lnTo>
                    <a:pt x="121" y="54"/>
                  </a:lnTo>
                  <a:lnTo>
                    <a:pt x="117" y="67"/>
                  </a:lnTo>
                  <a:lnTo>
                    <a:pt x="108" y="79"/>
                  </a:lnTo>
                  <a:lnTo>
                    <a:pt x="104" y="92"/>
                  </a:lnTo>
                  <a:lnTo>
                    <a:pt x="96" y="108"/>
                  </a:lnTo>
                  <a:lnTo>
                    <a:pt x="87" y="125"/>
                  </a:lnTo>
                  <a:lnTo>
                    <a:pt x="67" y="154"/>
                  </a:lnTo>
                  <a:lnTo>
                    <a:pt x="54" y="171"/>
                  </a:lnTo>
                  <a:lnTo>
                    <a:pt x="46" y="183"/>
                  </a:lnTo>
                  <a:lnTo>
                    <a:pt x="33" y="196"/>
                  </a:lnTo>
                  <a:lnTo>
                    <a:pt x="25" y="204"/>
                  </a:lnTo>
                  <a:lnTo>
                    <a:pt x="17" y="212"/>
                  </a:lnTo>
                  <a:lnTo>
                    <a:pt x="8" y="217"/>
                  </a:lnTo>
                  <a:lnTo>
                    <a:pt x="4" y="221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8" y="204"/>
                  </a:lnTo>
                  <a:lnTo>
                    <a:pt x="12" y="196"/>
                  </a:lnTo>
                  <a:lnTo>
                    <a:pt x="17" y="187"/>
                  </a:lnTo>
                  <a:lnTo>
                    <a:pt x="21" y="179"/>
                  </a:lnTo>
                  <a:lnTo>
                    <a:pt x="29" y="171"/>
                  </a:lnTo>
                  <a:lnTo>
                    <a:pt x="42" y="146"/>
                  </a:lnTo>
                  <a:lnTo>
                    <a:pt x="54" y="125"/>
                  </a:lnTo>
                  <a:lnTo>
                    <a:pt x="67" y="104"/>
                  </a:lnTo>
                  <a:lnTo>
                    <a:pt x="75" y="79"/>
                  </a:lnTo>
                  <a:lnTo>
                    <a:pt x="79" y="67"/>
                  </a:lnTo>
                  <a:lnTo>
                    <a:pt x="83" y="58"/>
                  </a:lnTo>
                  <a:lnTo>
                    <a:pt x="83" y="50"/>
                  </a:lnTo>
                  <a:lnTo>
                    <a:pt x="87" y="42"/>
                  </a:lnTo>
                  <a:lnTo>
                    <a:pt x="87" y="33"/>
                  </a:lnTo>
                  <a:lnTo>
                    <a:pt x="87" y="29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7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4">
              <a:extLst>
                <a:ext uri="{FF2B5EF4-FFF2-40B4-BE49-F238E27FC236}">
                  <a16:creationId xmlns:a16="http://schemas.microsoft.com/office/drawing/2014/main" id="{0F8E1397-7F95-48DC-A871-98B5B3890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055" y="26580764"/>
              <a:ext cx="789763" cy="456158"/>
            </a:xfrm>
            <a:custGeom>
              <a:avLst/>
              <a:gdLst>
                <a:gd name="T0" fmla="*/ 8 w 116"/>
                <a:gd name="T1" fmla="*/ 21 h 67"/>
                <a:gd name="T2" fmla="*/ 21 w 116"/>
                <a:gd name="T3" fmla="*/ 17 h 67"/>
                <a:gd name="T4" fmla="*/ 29 w 116"/>
                <a:gd name="T5" fmla="*/ 17 h 67"/>
                <a:gd name="T6" fmla="*/ 37 w 116"/>
                <a:gd name="T7" fmla="*/ 17 h 67"/>
                <a:gd name="T8" fmla="*/ 46 w 116"/>
                <a:gd name="T9" fmla="*/ 12 h 67"/>
                <a:gd name="T10" fmla="*/ 58 w 116"/>
                <a:gd name="T11" fmla="*/ 12 h 67"/>
                <a:gd name="T12" fmla="*/ 66 w 116"/>
                <a:gd name="T13" fmla="*/ 8 h 67"/>
                <a:gd name="T14" fmla="*/ 71 w 116"/>
                <a:gd name="T15" fmla="*/ 4 h 67"/>
                <a:gd name="T16" fmla="*/ 75 w 116"/>
                <a:gd name="T17" fmla="*/ 0 h 67"/>
                <a:gd name="T18" fmla="*/ 83 w 116"/>
                <a:gd name="T19" fmla="*/ 0 h 67"/>
                <a:gd name="T20" fmla="*/ 87 w 116"/>
                <a:gd name="T21" fmla="*/ 0 h 67"/>
                <a:gd name="T22" fmla="*/ 91 w 116"/>
                <a:gd name="T23" fmla="*/ 4 h 67"/>
                <a:gd name="T24" fmla="*/ 96 w 116"/>
                <a:gd name="T25" fmla="*/ 4 h 67"/>
                <a:gd name="T26" fmla="*/ 104 w 116"/>
                <a:gd name="T27" fmla="*/ 12 h 67"/>
                <a:gd name="T28" fmla="*/ 112 w 116"/>
                <a:gd name="T29" fmla="*/ 17 h 67"/>
                <a:gd name="T30" fmla="*/ 116 w 116"/>
                <a:gd name="T31" fmla="*/ 21 h 67"/>
                <a:gd name="T32" fmla="*/ 116 w 116"/>
                <a:gd name="T33" fmla="*/ 25 h 67"/>
                <a:gd name="T34" fmla="*/ 116 w 116"/>
                <a:gd name="T35" fmla="*/ 29 h 67"/>
                <a:gd name="T36" fmla="*/ 116 w 116"/>
                <a:gd name="T37" fmla="*/ 29 h 67"/>
                <a:gd name="T38" fmla="*/ 112 w 116"/>
                <a:gd name="T39" fmla="*/ 33 h 67"/>
                <a:gd name="T40" fmla="*/ 108 w 116"/>
                <a:gd name="T41" fmla="*/ 37 h 67"/>
                <a:gd name="T42" fmla="*/ 104 w 116"/>
                <a:gd name="T43" fmla="*/ 37 h 67"/>
                <a:gd name="T44" fmla="*/ 100 w 116"/>
                <a:gd name="T45" fmla="*/ 42 h 67"/>
                <a:gd name="T46" fmla="*/ 91 w 116"/>
                <a:gd name="T47" fmla="*/ 46 h 67"/>
                <a:gd name="T48" fmla="*/ 79 w 116"/>
                <a:gd name="T49" fmla="*/ 54 h 67"/>
                <a:gd name="T50" fmla="*/ 71 w 116"/>
                <a:gd name="T51" fmla="*/ 62 h 67"/>
                <a:gd name="T52" fmla="*/ 62 w 116"/>
                <a:gd name="T53" fmla="*/ 67 h 67"/>
                <a:gd name="T54" fmla="*/ 58 w 116"/>
                <a:gd name="T55" fmla="*/ 67 h 67"/>
                <a:gd name="T56" fmla="*/ 58 w 116"/>
                <a:gd name="T57" fmla="*/ 67 h 67"/>
                <a:gd name="T58" fmla="*/ 58 w 116"/>
                <a:gd name="T59" fmla="*/ 62 h 67"/>
                <a:gd name="T60" fmla="*/ 58 w 116"/>
                <a:gd name="T61" fmla="*/ 58 h 67"/>
                <a:gd name="T62" fmla="*/ 58 w 116"/>
                <a:gd name="T63" fmla="*/ 54 h 67"/>
                <a:gd name="T64" fmla="*/ 62 w 116"/>
                <a:gd name="T65" fmla="*/ 46 h 67"/>
                <a:gd name="T66" fmla="*/ 62 w 116"/>
                <a:gd name="T67" fmla="*/ 42 h 67"/>
                <a:gd name="T68" fmla="*/ 66 w 116"/>
                <a:gd name="T69" fmla="*/ 37 h 67"/>
                <a:gd name="T70" fmla="*/ 66 w 116"/>
                <a:gd name="T71" fmla="*/ 33 h 67"/>
                <a:gd name="T72" fmla="*/ 71 w 116"/>
                <a:gd name="T73" fmla="*/ 33 h 67"/>
                <a:gd name="T74" fmla="*/ 66 w 116"/>
                <a:gd name="T75" fmla="*/ 33 h 67"/>
                <a:gd name="T76" fmla="*/ 62 w 116"/>
                <a:gd name="T77" fmla="*/ 33 h 67"/>
                <a:gd name="T78" fmla="*/ 54 w 116"/>
                <a:gd name="T79" fmla="*/ 33 h 67"/>
                <a:gd name="T80" fmla="*/ 46 w 116"/>
                <a:gd name="T81" fmla="*/ 37 h 67"/>
                <a:gd name="T82" fmla="*/ 21 w 116"/>
                <a:gd name="T83" fmla="*/ 42 h 67"/>
                <a:gd name="T84" fmla="*/ 0 w 116"/>
                <a:gd name="T85" fmla="*/ 42 h 67"/>
                <a:gd name="T86" fmla="*/ 8 w 116"/>
                <a:gd name="T87" fmla="*/ 21 h 67"/>
                <a:gd name="T88" fmla="*/ 8 w 116"/>
                <a:gd name="T89" fmla="*/ 2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67">
                  <a:moveTo>
                    <a:pt x="8" y="21"/>
                  </a:moveTo>
                  <a:lnTo>
                    <a:pt x="21" y="17"/>
                  </a:lnTo>
                  <a:lnTo>
                    <a:pt x="29" y="17"/>
                  </a:lnTo>
                  <a:lnTo>
                    <a:pt x="37" y="17"/>
                  </a:lnTo>
                  <a:lnTo>
                    <a:pt x="46" y="12"/>
                  </a:lnTo>
                  <a:lnTo>
                    <a:pt x="58" y="12"/>
                  </a:lnTo>
                  <a:lnTo>
                    <a:pt x="66" y="8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6" y="4"/>
                  </a:lnTo>
                  <a:lnTo>
                    <a:pt x="104" y="12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16" y="25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2" y="33"/>
                  </a:lnTo>
                  <a:lnTo>
                    <a:pt x="108" y="37"/>
                  </a:lnTo>
                  <a:lnTo>
                    <a:pt x="104" y="37"/>
                  </a:lnTo>
                  <a:lnTo>
                    <a:pt x="100" y="42"/>
                  </a:lnTo>
                  <a:lnTo>
                    <a:pt x="91" y="46"/>
                  </a:lnTo>
                  <a:lnTo>
                    <a:pt x="79" y="54"/>
                  </a:lnTo>
                  <a:lnTo>
                    <a:pt x="71" y="62"/>
                  </a:lnTo>
                  <a:lnTo>
                    <a:pt x="62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8" y="62"/>
                  </a:lnTo>
                  <a:lnTo>
                    <a:pt x="58" y="58"/>
                  </a:lnTo>
                  <a:lnTo>
                    <a:pt x="58" y="54"/>
                  </a:lnTo>
                  <a:lnTo>
                    <a:pt x="62" y="46"/>
                  </a:lnTo>
                  <a:lnTo>
                    <a:pt x="62" y="42"/>
                  </a:lnTo>
                  <a:lnTo>
                    <a:pt x="66" y="37"/>
                  </a:lnTo>
                  <a:lnTo>
                    <a:pt x="66" y="33"/>
                  </a:lnTo>
                  <a:lnTo>
                    <a:pt x="71" y="33"/>
                  </a:lnTo>
                  <a:lnTo>
                    <a:pt x="66" y="33"/>
                  </a:lnTo>
                  <a:lnTo>
                    <a:pt x="62" y="33"/>
                  </a:lnTo>
                  <a:lnTo>
                    <a:pt x="54" y="33"/>
                  </a:lnTo>
                  <a:lnTo>
                    <a:pt x="46" y="37"/>
                  </a:lnTo>
                  <a:lnTo>
                    <a:pt x="21" y="42"/>
                  </a:lnTo>
                  <a:lnTo>
                    <a:pt x="0" y="42"/>
                  </a:lnTo>
                  <a:lnTo>
                    <a:pt x="8" y="21"/>
                  </a:lnTo>
                  <a:lnTo>
                    <a:pt x="8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5">
              <a:extLst>
                <a:ext uri="{FF2B5EF4-FFF2-40B4-BE49-F238E27FC236}">
                  <a16:creationId xmlns:a16="http://schemas.microsoft.com/office/drawing/2014/main" id="{AE67D17B-3DD0-4991-A132-FE4E920CE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885" y="25954401"/>
              <a:ext cx="708063" cy="1136988"/>
            </a:xfrm>
            <a:custGeom>
              <a:avLst/>
              <a:gdLst>
                <a:gd name="T0" fmla="*/ 12 w 104"/>
                <a:gd name="T1" fmla="*/ 142 h 167"/>
                <a:gd name="T2" fmla="*/ 16 w 104"/>
                <a:gd name="T3" fmla="*/ 129 h 167"/>
                <a:gd name="T4" fmla="*/ 25 w 104"/>
                <a:gd name="T5" fmla="*/ 117 h 167"/>
                <a:gd name="T6" fmla="*/ 33 w 104"/>
                <a:gd name="T7" fmla="*/ 104 h 167"/>
                <a:gd name="T8" fmla="*/ 41 w 104"/>
                <a:gd name="T9" fmla="*/ 88 h 167"/>
                <a:gd name="T10" fmla="*/ 50 w 104"/>
                <a:gd name="T11" fmla="*/ 71 h 167"/>
                <a:gd name="T12" fmla="*/ 54 w 104"/>
                <a:gd name="T13" fmla="*/ 59 h 167"/>
                <a:gd name="T14" fmla="*/ 58 w 104"/>
                <a:gd name="T15" fmla="*/ 46 h 167"/>
                <a:gd name="T16" fmla="*/ 62 w 104"/>
                <a:gd name="T17" fmla="*/ 38 h 167"/>
                <a:gd name="T18" fmla="*/ 62 w 104"/>
                <a:gd name="T19" fmla="*/ 25 h 167"/>
                <a:gd name="T20" fmla="*/ 62 w 104"/>
                <a:gd name="T21" fmla="*/ 13 h 167"/>
                <a:gd name="T22" fmla="*/ 62 w 104"/>
                <a:gd name="T23" fmla="*/ 9 h 167"/>
                <a:gd name="T24" fmla="*/ 62 w 104"/>
                <a:gd name="T25" fmla="*/ 4 h 167"/>
                <a:gd name="T26" fmla="*/ 62 w 104"/>
                <a:gd name="T27" fmla="*/ 0 h 167"/>
                <a:gd name="T28" fmla="*/ 66 w 104"/>
                <a:gd name="T29" fmla="*/ 0 h 167"/>
                <a:gd name="T30" fmla="*/ 71 w 104"/>
                <a:gd name="T31" fmla="*/ 0 h 167"/>
                <a:gd name="T32" fmla="*/ 75 w 104"/>
                <a:gd name="T33" fmla="*/ 0 h 167"/>
                <a:gd name="T34" fmla="*/ 83 w 104"/>
                <a:gd name="T35" fmla="*/ 4 h 167"/>
                <a:gd name="T36" fmla="*/ 87 w 104"/>
                <a:gd name="T37" fmla="*/ 9 h 167"/>
                <a:gd name="T38" fmla="*/ 96 w 104"/>
                <a:gd name="T39" fmla="*/ 13 h 167"/>
                <a:gd name="T40" fmla="*/ 100 w 104"/>
                <a:gd name="T41" fmla="*/ 17 h 167"/>
                <a:gd name="T42" fmla="*/ 104 w 104"/>
                <a:gd name="T43" fmla="*/ 21 h 167"/>
                <a:gd name="T44" fmla="*/ 104 w 104"/>
                <a:gd name="T45" fmla="*/ 25 h 167"/>
                <a:gd name="T46" fmla="*/ 104 w 104"/>
                <a:gd name="T47" fmla="*/ 25 h 167"/>
                <a:gd name="T48" fmla="*/ 100 w 104"/>
                <a:gd name="T49" fmla="*/ 29 h 167"/>
                <a:gd name="T50" fmla="*/ 100 w 104"/>
                <a:gd name="T51" fmla="*/ 34 h 167"/>
                <a:gd name="T52" fmla="*/ 96 w 104"/>
                <a:gd name="T53" fmla="*/ 42 h 167"/>
                <a:gd name="T54" fmla="*/ 91 w 104"/>
                <a:gd name="T55" fmla="*/ 50 h 167"/>
                <a:gd name="T56" fmla="*/ 87 w 104"/>
                <a:gd name="T57" fmla="*/ 59 h 167"/>
                <a:gd name="T58" fmla="*/ 83 w 104"/>
                <a:gd name="T59" fmla="*/ 67 h 167"/>
                <a:gd name="T60" fmla="*/ 79 w 104"/>
                <a:gd name="T61" fmla="*/ 79 h 167"/>
                <a:gd name="T62" fmla="*/ 66 w 104"/>
                <a:gd name="T63" fmla="*/ 100 h 167"/>
                <a:gd name="T64" fmla="*/ 50 w 104"/>
                <a:gd name="T65" fmla="*/ 121 h 167"/>
                <a:gd name="T66" fmla="*/ 37 w 104"/>
                <a:gd name="T67" fmla="*/ 134 h 167"/>
                <a:gd name="T68" fmla="*/ 29 w 104"/>
                <a:gd name="T69" fmla="*/ 146 h 167"/>
                <a:gd name="T70" fmla="*/ 16 w 104"/>
                <a:gd name="T71" fmla="*/ 159 h 167"/>
                <a:gd name="T72" fmla="*/ 12 w 104"/>
                <a:gd name="T73" fmla="*/ 163 h 167"/>
                <a:gd name="T74" fmla="*/ 4 w 104"/>
                <a:gd name="T75" fmla="*/ 167 h 167"/>
                <a:gd name="T76" fmla="*/ 0 w 104"/>
                <a:gd name="T77" fmla="*/ 167 h 167"/>
                <a:gd name="T78" fmla="*/ 0 w 104"/>
                <a:gd name="T79" fmla="*/ 163 h 167"/>
                <a:gd name="T80" fmla="*/ 0 w 104"/>
                <a:gd name="T81" fmla="*/ 159 h 167"/>
                <a:gd name="T82" fmla="*/ 4 w 104"/>
                <a:gd name="T83" fmla="*/ 150 h 167"/>
                <a:gd name="T84" fmla="*/ 12 w 104"/>
                <a:gd name="T85" fmla="*/ 142 h 167"/>
                <a:gd name="T86" fmla="*/ 12 w 104"/>
                <a:gd name="T87" fmla="*/ 14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167">
                  <a:moveTo>
                    <a:pt x="12" y="142"/>
                  </a:moveTo>
                  <a:lnTo>
                    <a:pt x="16" y="129"/>
                  </a:lnTo>
                  <a:lnTo>
                    <a:pt x="25" y="117"/>
                  </a:lnTo>
                  <a:lnTo>
                    <a:pt x="33" y="104"/>
                  </a:lnTo>
                  <a:lnTo>
                    <a:pt x="41" y="88"/>
                  </a:lnTo>
                  <a:lnTo>
                    <a:pt x="50" y="71"/>
                  </a:lnTo>
                  <a:lnTo>
                    <a:pt x="54" y="59"/>
                  </a:lnTo>
                  <a:lnTo>
                    <a:pt x="58" y="46"/>
                  </a:lnTo>
                  <a:lnTo>
                    <a:pt x="62" y="38"/>
                  </a:lnTo>
                  <a:lnTo>
                    <a:pt x="62" y="25"/>
                  </a:lnTo>
                  <a:lnTo>
                    <a:pt x="62" y="13"/>
                  </a:lnTo>
                  <a:lnTo>
                    <a:pt x="62" y="9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3" y="4"/>
                  </a:lnTo>
                  <a:lnTo>
                    <a:pt x="87" y="9"/>
                  </a:lnTo>
                  <a:lnTo>
                    <a:pt x="96" y="13"/>
                  </a:lnTo>
                  <a:lnTo>
                    <a:pt x="100" y="17"/>
                  </a:lnTo>
                  <a:lnTo>
                    <a:pt x="104" y="21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0" y="29"/>
                  </a:lnTo>
                  <a:lnTo>
                    <a:pt x="100" y="34"/>
                  </a:lnTo>
                  <a:lnTo>
                    <a:pt x="96" y="42"/>
                  </a:lnTo>
                  <a:lnTo>
                    <a:pt x="91" y="50"/>
                  </a:lnTo>
                  <a:lnTo>
                    <a:pt x="87" y="59"/>
                  </a:lnTo>
                  <a:lnTo>
                    <a:pt x="83" y="67"/>
                  </a:lnTo>
                  <a:lnTo>
                    <a:pt x="79" y="79"/>
                  </a:lnTo>
                  <a:lnTo>
                    <a:pt x="66" y="100"/>
                  </a:lnTo>
                  <a:lnTo>
                    <a:pt x="50" y="121"/>
                  </a:lnTo>
                  <a:lnTo>
                    <a:pt x="37" y="134"/>
                  </a:lnTo>
                  <a:lnTo>
                    <a:pt x="29" y="146"/>
                  </a:lnTo>
                  <a:lnTo>
                    <a:pt x="16" y="159"/>
                  </a:lnTo>
                  <a:lnTo>
                    <a:pt x="12" y="163"/>
                  </a:lnTo>
                  <a:lnTo>
                    <a:pt x="4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4" y="150"/>
                  </a:lnTo>
                  <a:lnTo>
                    <a:pt x="12" y="142"/>
                  </a:lnTo>
                  <a:lnTo>
                    <a:pt x="12" y="1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6">
              <a:extLst>
                <a:ext uri="{FF2B5EF4-FFF2-40B4-BE49-F238E27FC236}">
                  <a16:creationId xmlns:a16="http://schemas.microsoft.com/office/drawing/2014/main" id="{EBFD0558-55CC-4AD3-9FCA-AC52A3ED6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4" y="26526298"/>
              <a:ext cx="994012" cy="1245921"/>
            </a:xfrm>
            <a:custGeom>
              <a:avLst/>
              <a:gdLst>
                <a:gd name="T0" fmla="*/ 112 w 146"/>
                <a:gd name="T1" fmla="*/ 0 h 183"/>
                <a:gd name="T2" fmla="*/ 121 w 146"/>
                <a:gd name="T3" fmla="*/ 4 h 183"/>
                <a:gd name="T4" fmla="*/ 137 w 146"/>
                <a:gd name="T5" fmla="*/ 16 h 183"/>
                <a:gd name="T6" fmla="*/ 146 w 146"/>
                <a:gd name="T7" fmla="*/ 25 h 183"/>
                <a:gd name="T8" fmla="*/ 146 w 146"/>
                <a:gd name="T9" fmla="*/ 33 h 183"/>
                <a:gd name="T10" fmla="*/ 137 w 146"/>
                <a:gd name="T11" fmla="*/ 41 h 183"/>
                <a:gd name="T12" fmla="*/ 137 w 146"/>
                <a:gd name="T13" fmla="*/ 45 h 183"/>
                <a:gd name="T14" fmla="*/ 137 w 146"/>
                <a:gd name="T15" fmla="*/ 58 h 183"/>
                <a:gd name="T16" fmla="*/ 137 w 146"/>
                <a:gd name="T17" fmla="*/ 79 h 183"/>
                <a:gd name="T18" fmla="*/ 129 w 146"/>
                <a:gd name="T19" fmla="*/ 112 h 183"/>
                <a:gd name="T20" fmla="*/ 125 w 146"/>
                <a:gd name="T21" fmla="*/ 141 h 183"/>
                <a:gd name="T22" fmla="*/ 117 w 146"/>
                <a:gd name="T23" fmla="*/ 162 h 183"/>
                <a:gd name="T24" fmla="*/ 104 w 146"/>
                <a:gd name="T25" fmla="*/ 175 h 183"/>
                <a:gd name="T26" fmla="*/ 96 w 146"/>
                <a:gd name="T27" fmla="*/ 183 h 183"/>
                <a:gd name="T28" fmla="*/ 87 w 146"/>
                <a:gd name="T29" fmla="*/ 183 h 183"/>
                <a:gd name="T30" fmla="*/ 83 w 146"/>
                <a:gd name="T31" fmla="*/ 175 h 183"/>
                <a:gd name="T32" fmla="*/ 79 w 146"/>
                <a:gd name="T33" fmla="*/ 158 h 183"/>
                <a:gd name="T34" fmla="*/ 71 w 146"/>
                <a:gd name="T35" fmla="*/ 145 h 183"/>
                <a:gd name="T36" fmla="*/ 67 w 146"/>
                <a:gd name="T37" fmla="*/ 141 h 183"/>
                <a:gd name="T38" fmla="*/ 62 w 146"/>
                <a:gd name="T39" fmla="*/ 133 h 183"/>
                <a:gd name="T40" fmla="*/ 67 w 146"/>
                <a:gd name="T41" fmla="*/ 129 h 183"/>
                <a:gd name="T42" fmla="*/ 79 w 146"/>
                <a:gd name="T43" fmla="*/ 129 h 183"/>
                <a:gd name="T44" fmla="*/ 87 w 146"/>
                <a:gd name="T45" fmla="*/ 133 h 183"/>
                <a:gd name="T46" fmla="*/ 96 w 146"/>
                <a:gd name="T47" fmla="*/ 129 h 183"/>
                <a:gd name="T48" fmla="*/ 96 w 146"/>
                <a:gd name="T49" fmla="*/ 125 h 183"/>
                <a:gd name="T50" fmla="*/ 100 w 146"/>
                <a:gd name="T51" fmla="*/ 108 h 183"/>
                <a:gd name="T52" fmla="*/ 104 w 146"/>
                <a:gd name="T53" fmla="*/ 62 h 183"/>
                <a:gd name="T54" fmla="*/ 104 w 146"/>
                <a:gd name="T55" fmla="*/ 45 h 183"/>
                <a:gd name="T56" fmla="*/ 104 w 146"/>
                <a:gd name="T57" fmla="*/ 37 h 183"/>
                <a:gd name="T58" fmla="*/ 96 w 146"/>
                <a:gd name="T59" fmla="*/ 37 h 183"/>
                <a:gd name="T60" fmla="*/ 87 w 146"/>
                <a:gd name="T61" fmla="*/ 37 h 183"/>
                <a:gd name="T62" fmla="*/ 71 w 146"/>
                <a:gd name="T63" fmla="*/ 41 h 183"/>
                <a:gd name="T64" fmla="*/ 42 w 146"/>
                <a:gd name="T65" fmla="*/ 45 h 183"/>
                <a:gd name="T66" fmla="*/ 0 w 146"/>
                <a:gd name="T67" fmla="*/ 54 h 183"/>
                <a:gd name="T68" fmla="*/ 21 w 146"/>
                <a:gd name="T69" fmla="*/ 25 h 183"/>
                <a:gd name="T70" fmla="*/ 62 w 146"/>
                <a:gd name="T71" fmla="*/ 20 h 183"/>
                <a:gd name="T72" fmla="*/ 87 w 146"/>
                <a:gd name="T73" fmla="*/ 12 h 183"/>
                <a:gd name="T74" fmla="*/ 96 w 146"/>
                <a:gd name="T75" fmla="*/ 4 h 183"/>
                <a:gd name="T76" fmla="*/ 108 w 146"/>
                <a:gd name="T7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" h="183">
                  <a:moveTo>
                    <a:pt x="108" y="0"/>
                  </a:moveTo>
                  <a:lnTo>
                    <a:pt x="112" y="0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9" y="12"/>
                  </a:lnTo>
                  <a:lnTo>
                    <a:pt x="137" y="16"/>
                  </a:lnTo>
                  <a:lnTo>
                    <a:pt x="142" y="20"/>
                  </a:lnTo>
                  <a:lnTo>
                    <a:pt x="146" y="25"/>
                  </a:lnTo>
                  <a:lnTo>
                    <a:pt x="146" y="29"/>
                  </a:lnTo>
                  <a:lnTo>
                    <a:pt x="146" y="33"/>
                  </a:lnTo>
                  <a:lnTo>
                    <a:pt x="142" y="37"/>
                  </a:lnTo>
                  <a:lnTo>
                    <a:pt x="137" y="41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7" y="50"/>
                  </a:lnTo>
                  <a:lnTo>
                    <a:pt x="137" y="58"/>
                  </a:lnTo>
                  <a:lnTo>
                    <a:pt x="137" y="66"/>
                  </a:lnTo>
                  <a:lnTo>
                    <a:pt x="137" y="79"/>
                  </a:lnTo>
                  <a:lnTo>
                    <a:pt x="133" y="100"/>
                  </a:lnTo>
                  <a:lnTo>
                    <a:pt x="129" y="112"/>
                  </a:lnTo>
                  <a:lnTo>
                    <a:pt x="129" y="129"/>
                  </a:lnTo>
                  <a:lnTo>
                    <a:pt x="125" y="141"/>
                  </a:lnTo>
                  <a:lnTo>
                    <a:pt x="121" y="150"/>
                  </a:lnTo>
                  <a:lnTo>
                    <a:pt x="117" y="162"/>
                  </a:lnTo>
                  <a:lnTo>
                    <a:pt x="112" y="170"/>
                  </a:lnTo>
                  <a:lnTo>
                    <a:pt x="104" y="175"/>
                  </a:lnTo>
                  <a:lnTo>
                    <a:pt x="100" y="179"/>
                  </a:lnTo>
                  <a:lnTo>
                    <a:pt x="96" y="183"/>
                  </a:lnTo>
                  <a:lnTo>
                    <a:pt x="92" y="183"/>
                  </a:lnTo>
                  <a:lnTo>
                    <a:pt x="87" y="183"/>
                  </a:lnTo>
                  <a:lnTo>
                    <a:pt x="87" y="179"/>
                  </a:lnTo>
                  <a:lnTo>
                    <a:pt x="83" y="175"/>
                  </a:lnTo>
                  <a:lnTo>
                    <a:pt x="83" y="170"/>
                  </a:lnTo>
                  <a:lnTo>
                    <a:pt x="79" y="158"/>
                  </a:lnTo>
                  <a:lnTo>
                    <a:pt x="75" y="150"/>
                  </a:lnTo>
                  <a:lnTo>
                    <a:pt x="71" y="145"/>
                  </a:lnTo>
                  <a:lnTo>
                    <a:pt x="67" y="145"/>
                  </a:lnTo>
                  <a:lnTo>
                    <a:pt x="67" y="141"/>
                  </a:lnTo>
                  <a:lnTo>
                    <a:pt x="62" y="137"/>
                  </a:lnTo>
                  <a:lnTo>
                    <a:pt x="62" y="133"/>
                  </a:lnTo>
                  <a:lnTo>
                    <a:pt x="62" y="133"/>
                  </a:lnTo>
                  <a:lnTo>
                    <a:pt x="67" y="129"/>
                  </a:lnTo>
                  <a:lnTo>
                    <a:pt x="71" y="129"/>
                  </a:lnTo>
                  <a:lnTo>
                    <a:pt x="79" y="129"/>
                  </a:lnTo>
                  <a:lnTo>
                    <a:pt x="83" y="133"/>
                  </a:lnTo>
                  <a:lnTo>
                    <a:pt x="87" y="133"/>
                  </a:lnTo>
                  <a:lnTo>
                    <a:pt x="92" y="133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96" y="125"/>
                  </a:lnTo>
                  <a:lnTo>
                    <a:pt x="100" y="116"/>
                  </a:lnTo>
                  <a:lnTo>
                    <a:pt x="100" y="108"/>
                  </a:lnTo>
                  <a:lnTo>
                    <a:pt x="104" y="87"/>
                  </a:lnTo>
                  <a:lnTo>
                    <a:pt x="104" y="62"/>
                  </a:lnTo>
                  <a:lnTo>
                    <a:pt x="104" y="54"/>
                  </a:lnTo>
                  <a:lnTo>
                    <a:pt x="104" y="45"/>
                  </a:lnTo>
                  <a:lnTo>
                    <a:pt x="104" y="41"/>
                  </a:lnTo>
                  <a:lnTo>
                    <a:pt x="104" y="37"/>
                  </a:lnTo>
                  <a:lnTo>
                    <a:pt x="100" y="37"/>
                  </a:lnTo>
                  <a:lnTo>
                    <a:pt x="96" y="37"/>
                  </a:lnTo>
                  <a:lnTo>
                    <a:pt x="92" y="37"/>
                  </a:lnTo>
                  <a:lnTo>
                    <a:pt x="87" y="37"/>
                  </a:lnTo>
                  <a:lnTo>
                    <a:pt x="79" y="37"/>
                  </a:lnTo>
                  <a:lnTo>
                    <a:pt x="71" y="41"/>
                  </a:lnTo>
                  <a:lnTo>
                    <a:pt x="54" y="41"/>
                  </a:lnTo>
                  <a:lnTo>
                    <a:pt x="42" y="45"/>
                  </a:lnTo>
                  <a:lnTo>
                    <a:pt x="21" y="50"/>
                  </a:lnTo>
                  <a:lnTo>
                    <a:pt x="0" y="54"/>
                  </a:lnTo>
                  <a:lnTo>
                    <a:pt x="8" y="29"/>
                  </a:lnTo>
                  <a:lnTo>
                    <a:pt x="21" y="25"/>
                  </a:lnTo>
                  <a:lnTo>
                    <a:pt x="37" y="25"/>
                  </a:lnTo>
                  <a:lnTo>
                    <a:pt x="62" y="20"/>
                  </a:lnTo>
                  <a:lnTo>
                    <a:pt x="79" y="16"/>
                  </a:lnTo>
                  <a:lnTo>
                    <a:pt x="87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7">
              <a:extLst>
                <a:ext uri="{FF2B5EF4-FFF2-40B4-BE49-F238E27FC236}">
                  <a16:creationId xmlns:a16="http://schemas.microsoft.com/office/drawing/2014/main" id="{F2BE4EAE-A976-45AA-A725-A9F5C7120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118" y="27091385"/>
              <a:ext cx="1504637" cy="1307194"/>
            </a:xfrm>
            <a:custGeom>
              <a:avLst/>
              <a:gdLst>
                <a:gd name="T0" fmla="*/ 71 w 221"/>
                <a:gd name="T1" fmla="*/ 187 h 192"/>
                <a:gd name="T2" fmla="*/ 42 w 221"/>
                <a:gd name="T3" fmla="*/ 179 h 192"/>
                <a:gd name="T4" fmla="*/ 29 w 221"/>
                <a:gd name="T5" fmla="*/ 167 h 192"/>
                <a:gd name="T6" fmla="*/ 17 w 221"/>
                <a:gd name="T7" fmla="*/ 150 h 192"/>
                <a:gd name="T8" fmla="*/ 12 w 221"/>
                <a:gd name="T9" fmla="*/ 137 h 192"/>
                <a:gd name="T10" fmla="*/ 8 w 221"/>
                <a:gd name="T11" fmla="*/ 104 h 192"/>
                <a:gd name="T12" fmla="*/ 8 w 221"/>
                <a:gd name="T13" fmla="*/ 71 h 192"/>
                <a:gd name="T14" fmla="*/ 8 w 221"/>
                <a:gd name="T15" fmla="*/ 54 h 192"/>
                <a:gd name="T16" fmla="*/ 8 w 221"/>
                <a:gd name="T17" fmla="*/ 37 h 192"/>
                <a:gd name="T18" fmla="*/ 8 w 221"/>
                <a:gd name="T19" fmla="*/ 29 h 192"/>
                <a:gd name="T20" fmla="*/ 4 w 221"/>
                <a:gd name="T21" fmla="*/ 21 h 192"/>
                <a:gd name="T22" fmla="*/ 0 w 221"/>
                <a:gd name="T23" fmla="*/ 8 h 192"/>
                <a:gd name="T24" fmla="*/ 0 w 221"/>
                <a:gd name="T25" fmla="*/ 4 h 192"/>
                <a:gd name="T26" fmla="*/ 8 w 221"/>
                <a:gd name="T27" fmla="*/ 0 h 192"/>
                <a:gd name="T28" fmla="*/ 25 w 221"/>
                <a:gd name="T29" fmla="*/ 4 h 192"/>
                <a:gd name="T30" fmla="*/ 33 w 221"/>
                <a:gd name="T31" fmla="*/ 4 h 192"/>
                <a:gd name="T32" fmla="*/ 37 w 221"/>
                <a:gd name="T33" fmla="*/ 8 h 192"/>
                <a:gd name="T34" fmla="*/ 37 w 221"/>
                <a:gd name="T35" fmla="*/ 17 h 192"/>
                <a:gd name="T36" fmla="*/ 37 w 221"/>
                <a:gd name="T37" fmla="*/ 29 h 192"/>
                <a:gd name="T38" fmla="*/ 33 w 221"/>
                <a:gd name="T39" fmla="*/ 54 h 192"/>
                <a:gd name="T40" fmla="*/ 33 w 221"/>
                <a:gd name="T41" fmla="*/ 87 h 192"/>
                <a:gd name="T42" fmla="*/ 37 w 221"/>
                <a:gd name="T43" fmla="*/ 121 h 192"/>
                <a:gd name="T44" fmla="*/ 46 w 221"/>
                <a:gd name="T45" fmla="*/ 137 h 192"/>
                <a:gd name="T46" fmla="*/ 54 w 221"/>
                <a:gd name="T47" fmla="*/ 150 h 192"/>
                <a:gd name="T48" fmla="*/ 75 w 221"/>
                <a:gd name="T49" fmla="*/ 154 h 192"/>
                <a:gd name="T50" fmla="*/ 104 w 221"/>
                <a:gd name="T51" fmla="*/ 158 h 192"/>
                <a:gd name="T52" fmla="*/ 129 w 221"/>
                <a:gd name="T53" fmla="*/ 158 h 192"/>
                <a:gd name="T54" fmla="*/ 154 w 221"/>
                <a:gd name="T55" fmla="*/ 150 h 192"/>
                <a:gd name="T56" fmla="*/ 167 w 221"/>
                <a:gd name="T57" fmla="*/ 146 h 192"/>
                <a:gd name="T58" fmla="*/ 175 w 221"/>
                <a:gd name="T59" fmla="*/ 137 h 192"/>
                <a:gd name="T60" fmla="*/ 179 w 221"/>
                <a:gd name="T61" fmla="*/ 117 h 192"/>
                <a:gd name="T62" fmla="*/ 183 w 221"/>
                <a:gd name="T63" fmla="*/ 96 h 192"/>
                <a:gd name="T64" fmla="*/ 187 w 221"/>
                <a:gd name="T65" fmla="*/ 83 h 192"/>
                <a:gd name="T66" fmla="*/ 192 w 221"/>
                <a:gd name="T67" fmla="*/ 71 h 192"/>
                <a:gd name="T68" fmla="*/ 200 w 221"/>
                <a:gd name="T69" fmla="*/ 71 h 192"/>
                <a:gd name="T70" fmla="*/ 204 w 221"/>
                <a:gd name="T71" fmla="*/ 87 h 192"/>
                <a:gd name="T72" fmla="*/ 208 w 221"/>
                <a:gd name="T73" fmla="*/ 108 h 192"/>
                <a:gd name="T74" fmla="*/ 212 w 221"/>
                <a:gd name="T75" fmla="*/ 129 h 192"/>
                <a:gd name="T76" fmla="*/ 217 w 221"/>
                <a:gd name="T77" fmla="*/ 137 h 192"/>
                <a:gd name="T78" fmla="*/ 221 w 221"/>
                <a:gd name="T79" fmla="*/ 150 h 192"/>
                <a:gd name="T80" fmla="*/ 212 w 221"/>
                <a:gd name="T81" fmla="*/ 158 h 192"/>
                <a:gd name="T82" fmla="*/ 196 w 221"/>
                <a:gd name="T83" fmla="*/ 171 h 192"/>
                <a:gd name="T84" fmla="*/ 175 w 221"/>
                <a:gd name="T85" fmla="*/ 179 h 192"/>
                <a:gd name="T86" fmla="*/ 142 w 221"/>
                <a:gd name="T87" fmla="*/ 187 h 192"/>
                <a:gd name="T88" fmla="*/ 108 w 221"/>
                <a:gd name="T89" fmla="*/ 192 h 192"/>
                <a:gd name="T90" fmla="*/ 83 w 221"/>
                <a:gd name="T91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192">
                  <a:moveTo>
                    <a:pt x="83" y="192"/>
                  </a:moveTo>
                  <a:lnTo>
                    <a:pt x="71" y="187"/>
                  </a:lnTo>
                  <a:lnTo>
                    <a:pt x="62" y="187"/>
                  </a:lnTo>
                  <a:lnTo>
                    <a:pt x="42" y="179"/>
                  </a:lnTo>
                  <a:lnTo>
                    <a:pt x="33" y="175"/>
                  </a:lnTo>
                  <a:lnTo>
                    <a:pt x="29" y="167"/>
                  </a:lnTo>
                  <a:lnTo>
                    <a:pt x="21" y="158"/>
                  </a:lnTo>
                  <a:lnTo>
                    <a:pt x="17" y="150"/>
                  </a:lnTo>
                  <a:lnTo>
                    <a:pt x="17" y="146"/>
                  </a:lnTo>
                  <a:lnTo>
                    <a:pt x="12" y="137"/>
                  </a:lnTo>
                  <a:lnTo>
                    <a:pt x="12" y="125"/>
                  </a:lnTo>
                  <a:lnTo>
                    <a:pt x="8" y="104"/>
                  </a:lnTo>
                  <a:lnTo>
                    <a:pt x="8" y="83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8" y="37"/>
                  </a:lnTo>
                  <a:lnTo>
                    <a:pt x="8" y="3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21"/>
                  </a:lnTo>
                  <a:lnTo>
                    <a:pt x="37" y="29"/>
                  </a:lnTo>
                  <a:lnTo>
                    <a:pt x="37" y="42"/>
                  </a:lnTo>
                  <a:lnTo>
                    <a:pt x="33" y="54"/>
                  </a:lnTo>
                  <a:lnTo>
                    <a:pt x="33" y="67"/>
                  </a:lnTo>
                  <a:lnTo>
                    <a:pt x="33" y="87"/>
                  </a:lnTo>
                  <a:lnTo>
                    <a:pt x="37" y="104"/>
                  </a:lnTo>
                  <a:lnTo>
                    <a:pt x="37" y="121"/>
                  </a:lnTo>
                  <a:lnTo>
                    <a:pt x="42" y="129"/>
                  </a:lnTo>
                  <a:lnTo>
                    <a:pt x="46" y="137"/>
                  </a:lnTo>
                  <a:lnTo>
                    <a:pt x="50" y="146"/>
                  </a:lnTo>
                  <a:lnTo>
                    <a:pt x="54" y="150"/>
                  </a:lnTo>
                  <a:lnTo>
                    <a:pt x="62" y="154"/>
                  </a:lnTo>
                  <a:lnTo>
                    <a:pt x="75" y="154"/>
                  </a:lnTo>
                  <a:lnTo>
                    <a:pt x="96" y="158"/>
                  </a:lnTo>
                  <a:lnTo>
                    <a:pt x="104" y="158"/>
                  </a:lnTo>
                  <a:lnTo>
                    <a:pt x="112" y="158"/>
                  </a:lnTo>
                  <a:lnTo>
                    <a:pt x="129" y="158"/>
                  </a:lnTo>
                  <a:lnTo>
                    <a:pt x="150" y="154"/>
                  </a:lnTo>
                  <a:lnTo>
                    <a:pt x="154" y="150"/>
                  </a:lnTo>
                  <a:lnTo>
                    <a:pt x="162" y="150"/>
                  </a:lnTo>
                  <a:lnTo>
                    <a:pt x="167" y="146"/>
                  </a:lnTo>
                  <a:lnTo>
                    <a:pt x="171" y="142"/>
                  </a:lnTo>
                  <a:lnTo>
                    <a:pt x="175" y="137"/>
                  </a:lnTo>
                  <a:lnTo>
                    <a:pt x="179" y="129"/>
                  </a:lnTo>
                  <a:lnTo>
                    <a:pt x="179" y="117"/>
                  </a:lnTo>
                  <a:lnTo>
                    <a:pt x="183" y="104"/>
                  </a:lnTo>
                  <a:lnTo>
                    <a:pt x="183" y="96"/>
                  </a:lnTo>
                  <a:lnTo>
                    <a:pt x="183" y="87"/>
                  </a:lnTo>
                  <a:lnTo>
                    <a:pt x="187" y="83"/>
                  </a:lnTo>
                  <a:lnTo>
                    <a:pt x="187" y="79"/>
                  </a:lnTo>
                  <a:lnTo>
                    <a:pt x="192" y="71"/>
                  </a:lnTo>
                  <a:lnTo>
                    <a:pt x="196" y="71"/>
                  </a:lnTo>
                  <a:lnTo>
                    <a:pt x="200" y="71"/>
                  </a:lnTo>
                  <a:lnTo>
                    <a:pt x="200" y="79"/>
                  </a:lnTo>
                  <a:lnTo>
                    <a:pt x="204" y="87"/>
                  </a:lnTo>
                  <a:lnTo>
                    <a:pt x="204" y="96"/>
                  </a:lnTo>
                  <a:lnTo>
                    <a:pt x="208" y="108"/>
                  </a:lnTo>
                  <a:lnTo>
                    <a:pt x="208" y="121"/>
                  </a:lnTo>
                  <a:lnTo>
                    <a:pt x="212" y="129"/>
                  </a:lnTo>
                  <a:lnTo>
                    <a:pt x="217" y="133"/>
                  </a:lnTo>
                  <a:lnTo>
                    <a:pt x="217" y="137"/>
                  </a:lnTo>
                  <a:lnTo>
                    <a:pt x="221" y="146"/>
                  </a:lnTo>
                  <a:lnTo>
                    <a:pt x="221" y="150"/>
                  </a:lnTo>
                  <a:lnTo>
                    <a:pt x="217" y="154"/>
                  </a:lnTo>
                  <a:lnTo>
                    <a:pt x="212" y="158"/>
                  </a:lnTo>
                  <a:lnTo>
                    <a:pt x="208" y="162"/>
                  </a:lnTo>
                  <a:lnTo>
                    <a:pt x="196" y="171"/>
                  </a:lnTo>
                  <a:lnTo>
                    <a:pt x="187" y="175"/>
                  </a:lnTo>
                  <a:lnTo>
                    <a:pt x="175" y="179"/>
                  </a:lnTo>
                  <a:lnTo>
                    <a:pt x="158" y="183"/>
                  </a:lnTo>
                  <a:lnTo>
                    <a:pt x="142" y="187"/>
                  </a:lnTo>
                  <a:lnTo>
                    <a:pt x="125" y="192"/>
                  </a:lnTo>
                  <a:lnTo>
                    <a:pt x="108" y="192"/>
                  </a:lnTo>
                  <a:lnTo>
                    <a:pt x="92" y="192"/>
                  </a:lnTo>
                  <a:lnTo>
                    <a:pt x="83" y="192"/>
                  </a:lnTo>
                  <a:lnTo>
                    <a:pt x="83" y="1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8">
              <a:extLst>
                <a:ext uri="{FF2B5EF4-FFF2-40B4-BE49-F238E27FC236}">
                  <a16:creationId xmlns:a16="http://schemas.microsoft.com/office/drawing/2014/main" id="{C183BA04-85A8-445D-9743-FC1E934B5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557" y="27091385"/>
              <a:ext cx="428925" cy="394881"/>
            </a:xfrm>
            <a:custGeom>
              <a:avLst/>
              <a:gdLst>
                <a:gd name="T0" fmla="*/ 54 w 63"/>
                <a:gd name="T1" fmla="*/ 25 h 58"/>
                <a:gd name="T2" fmla="*/ 50 w 63"/>
                <a:gd name="T3" fmla="*/ 29 h 58"/>
                <a:gd name="T4" fmla="*/ 50 w 63"/>
                <a:gd name="T5" fmla="*/ 37 h 58"/>
                <a:gd name="T6" fmla="*/ 46 w 63"/>
                <a:gd name="T7" fmla="*/ 46 h 58"/>
                <a:gd name="T8" fmla="*/ 46 w 63"/>
                <a:gd name="T9" fmla="*/ 58 h 58"/>
                <a:gd name="T10" fmla="*/ 38 w 63"/>
                <a:gd name="T11" fmla="*/ 58 h 58"/>
                <a:gd name="T12" fmla="*/ 42 w 63"/>
                <a:gd name="T13" fmla="*/ 46 h 58"/>
                <a:gd name="T14" fmla="*/ 42 w 63"/>
                <a:gd name="T15" fmla="*/ 37 h 58"/>
                <a:gd name="T16" fmla="*/ 42 w 63"/>
                <a:gd name="T17" fmla="*/ 29 h 58"/>
                <a:gd name="T18" fmla="*/ 42 w 63"/>
                <a:gd name="T19" fmla="*/ 25 h 58"/>
                <a:gd name="T20" fmla="*/ 42 w 63"/>
                <a:gd name="T21" fmla="*/ 21 h 58"/>
                <a:gd name="T22" fmla="*/ 42 w 63"/>
                <a:gd name="T23" fmla="*/ 17 h 58"/>
                <a:gd name="T24" fmla="*/ 42 w 63"/>
                <a:gd name="T25" fmla="*/ 12 h 58"/>
                <a:gd name="T26" fmla="*/ 42 w 63"/>
                <a:gd name="T27" fmla="*/ 12 h 58"/>
                <a:gd name="T28" fmla="*/ 42 w 63"/>
                <a:gd name="T29" fmla="*/ 8 h 58"/>
                <a:gd name="T30" fmla="*/ 38 w 63"/>
                <a:gd name="T31" fmla="*/ 8 h 58"/>
                <a:gd name="T32" fmla="*/ 38 w 63"/>
                <a:gd name="T33" fmla="*/ 8 h 58"/>
                <a:gd name="T34" fmla="*/ 29 w 63"/>
                <a:gd name="T35" fmla="*/ 12 h 58"/>
                <a:gd name="T36" fmla="*/ 25 w 63"/>
                <a:gd name="T37" fmla="*/ 12 h 58"/>
                <a:gd name="T38" fmla="*/ 17 w 63"/>
                <a:gd name="T39" fmla="*/ 12 h 58"/>
                <a:gd name="T40" fmla="*/ 8 w 63"/>
                <a:gd name="T41" fmla="*/ 17 h 58"/>
                <a:gd name="T42" fmla="*/ 0 w 63"/>
                <a:gd name="T43" fmla="*/ 21 h 58"/>
                <a:gd name="T44" fmla="*/ 0 w 63"/>
                <a:gd name="T45" fmla="*/ 12 h 58"/>
                <a:gd name="T46" fmla="*/ 13 w 63"/>
                <a:gd name="T47" fmla="*/ 12 h 58"/>
                <a:gd name="T48" fmla="*/ 25 w 63"/>
                <a:gd name="T49" fmla="*/ 8 h 58"/>
                <a:gd name="T50" fmla="*/ 38 w 63"/>
                <a:gd name="T51" fmla="*/ 4 h 58"/>
                <a:gd name="T52" fmla="*/ 42 w 63"/>
                <a:gd name="T53" fmla="*/ 4 h 58"/>
                <a:gd name="T54" fmla="*/ 42 w 63"/>
                <a:gd name="T55" fmla="*/ 0 h 58"/>
                <a:gd name="T56" fmla="*/ 46 w 63"/>
                <a:gd name="T57" fmla="*/ 0 h 58"/>
                <a:gd name="T58" fmla="*/ 46 w 63"/>
                <a:gd name="T59" fmla="*/ 0 h 58"/>
                <a:gd name="T60" fmla="*/ 54 w 63"/>
                <a:gd name="T61" fmla="*/ 0 h 58"/>
                <a:gd name="T62" fmla="*/ 58 w 63"/>
                <a:gd name="T63" fmla="*/ 4 h 58"/>
                <a:gd name="T64" fmla="*/ 63 w 63"/>
                <a:gd name="T65" fmla="*/ 8 h 58"/>
                <a:gd name="T66" fmla="*/ 63 w 63"/>
                <a:gd name="T67" fmla="*/ 12 h 58"/>
                <a:gd name="T68" fmla="*/ 58 w 63"/>
                <a:gd name="T69" fmla="*/ 12 h 58"/>
                <a:gd name="T70" fmla="*/ 54 w 63"/>
                <a:gd name="T71" fmla="*/ 17 h 58"/>
                <a:gd name="T72" fmla="*/ 54 w 63"/>
                <a:gd name="T73" fmla="*/ 21 h 58"/>
                <a:gd name="T74" fmla="*/ 54 w 63"/>
                <a:gd name="T75" fmla="*/ 25 h 58"/>
                <a:gd name="T76" fmla="*/ 54 w 63"/>
                <a:gd name="T77" fmla="*/ 2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58">
                  <a:moveTo>
                    <a:pt x="54" y="25"/>
                  </a:moveTo>
                  <a:lnTo>
                    <a:pt x="50" y="29"/>
                  </a:lnTo>
                  <a:lnTo>
                    <a:pt x="50" y="37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42" y="46"/>
                  </a:lnTo>
                  <a:lnTo>
                    <a:pt x="42" y="37"/>
                  </a:lnTo>
                  <a:lnTo>
                    <a:pt x="42" y="29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29" y="12"/>
                  </a:lnTo>
                  <a:lnTo>
                    <a:pt x="25" y="12"/>
                  </a:lnTo>
                  <a:lnTo>
                    <a:pt x="17" y="12"/>
                  </a:lnTo>
                  <a:lnTo>
                    <a:pt x="8" y="17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13" y="12"/>
                  </a:lnTo>
                  <a:lnTo>
                    <a:pt x="25" y="8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8" y="4"/>
                  </a:lnTo>
                  <a:lnTo>
                    <a:pt x="63" y="8"/>
                  </a:lnTo>
                  <a:lnTo>
                    <a:pt x="63" y="12"/>
                  </a:lnTo>
                  <a:lnTo>
                    <a:pt x="58" y="12"/>
                  </a:lnTo>
                  <a:lnTo>
                    <a:pt x="54" y="17"/>
                  </a:lnTo>
                  <a:lnTo>
                    <a:pt x="54" y="21"/>
                  </a:lnTo>
                  <a:lnTo>
                    <a:pt x="54" y="25"/>
                  </a:lnTo>
                  <a:lnTo>
                    <a:pt x="5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9">
              <a:extLst>
                <a:ext uri="{FF2B5EF4-FFF2-40B4-BE49-F238E27FC236}">
                  <a16:creationId xmlns:a16="http://schemas.microsoft.com/office/drawing/2014/main" id="{96A0716B-5BAA-45F2-A71D-0B8FB778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818" y="27459033"/>
              <a:ext cx="544664" cy="224676"/>
            </a:xfrm>
            <a:custGeom>
              <a:avLst/>
              <a:gdLst>
                <a:gd name="T0" fmla="*/ 0 w 80"/>
                <a:gd name="T1" fmla="*/ 13 h 33"/>
                <a:gd name="T2" fmla="*/ 17 w 80"/>
                <a:gd name="T3" fmla="*/ 8 h 33"/>
                <a:gd name="T4" fmla="*/ 30 w 80"/>
                <a:gd name="T5" fmla="*/ 4 h 33"/>
                <a:gd name="T6" fmla="*/ 42 w 80"/>
                <a:gd name="T7" fmla="*/ 4 h 33"/>
                <a:gd name="T8" fmla="*/ 50 w 80"/>
                <a:gd name="T9" fmla="*/ 0 h 33"/>
                <a:gd name="T10" fmla="*/ 59 w 80"/>
                <a:gd name="T11" fmla="*/ 0 h 33"/>
                <a:gd name="T12" fmla="*/ 67 w 80"/>
                <a:gd name="T13" fmla="*/ 0 h 33"/>
                <a:gd name="T14" fmla="*/ 71 w 80"/>
                <a:gd name="T15" fmla="*/ 0 h 33"/>
                <a:gd name="T16" fmla="*/ 71 w 80"/>
                <a:gd name="T17" fmla="*/ 0 h 33"/>
                <a:gd name="T18" fmla="*/ 75 w 80"/>
                <a:gd name="T19" fmla="*/ 0 h 33"/>
                <a:gd name="T20" fmla="*/ 80 w 80"/>
                <a:gd name="T21" fmla="*/ 0 h 33"/>
                <a:gd name="T22" fmla="*/ 80 w 80"/>
                <a:gd name="T23" fmla="*/ 0 h 33"/>
                <a:gd name="T24" fmla="*/ 80 w 80"/>
                <a:gd name="T25" fmla="*/ 4 h 33"/>
                <a:gd name="T26" fmla="*/ 80 w 80"/>
                <a:gd name="T27" fmla="*/ 8 h 33"/>
                <a:gd name="T28" fmla="*/ 75 w 80"/>
                <a:gd name="T29" fmla="*/ 13 h 33"/>
                <a:gd name="T30" fmla="*/ 75 w 80"/>
                <a:gd name="T31" fmla="*/ 17 h 33"/>
                <a:gd name="T32" fmla="*/ 71 w 80"/>
                <a:gd name="T33" fmla="*/ 17 h 33"/>
                <a:gd name="T34" fmla="*/ 67 w 80"/>
                <a:gd name="T35" fmla="*/ 17 h 33"/>
                <a:gd name="T36" fmla="*/ 63 w 80"/>
                <a:gd name="T37" fmla="*/ 17 h 33"/>
                <a:gd name="T38" fmla="*/ 59 w 80"/>
                <a:gd name="T39" fmla="*/ 21 h 33"/>
                <a:gd name="T40" fmla="*/ 50 w 80"/>
                <a:gd name="T41" fmla="*/ 21 h 33"/>
                <a:gd name="T42" fmla="*/ 42 w 80"/>
                <a:gd name="T43" fmla="*/ 25 h 33"/>
                <a:gd name="T44" fmla="*/ 30 w 80"/>
                <a:gd name="T45" fmla="*/ 29 h 33"/>
                <a:gd name="T46" fmla="*/ 17 w 80"/>
                <a:gd name="T47" fmla="*/ 29 h 33"/>
                <a:gd name="T48" fmla="*/ 0 w 80"/>
                <a:gd name="T49" fmla="*/ 33 h 33"/>
                <a:gd name="T50" fmla="*/ 0 w 80"/>
                <a:gd name="T51" fmla="*/ 13 h 33"/>
                <a:gd name="T52" fmla="*/ 0 w 80"/>
                <a:gd name="T53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0" h="33">
                  <a:moveTo>
                    <a:pt x="0" y="13"/>
                  </a:moveTo>
                  <a:lnTo>
                    <a:pt x="17" y="8"/>
                  </a:lnTo>
                  <a:lnTo>
                    <a:pt x="30" y="4"/>
                  </a:lnTo>
                  <a:lnTo>
                    <a:pt x="42" y="4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75" y="13"/>
                  </a:lnTo>
                  <a:lnTo>
                    <a:pt x="75" y="17"/>
                  </a:lnTo>
                  <a:lnTo>
                    <a:pt x="71" y="17"/>
                  </a:lnTo>
                  <a:lnTo>
                    <a:pt x="67" y="17"/>
                  </a:lnTo>
                  <a:lnTo>
                    <a:pt x="63" y="17"/>
                  </a:lnTo>
                  <a:lnTo>
                    <a:pt x="59" y="21"/>
                  </a:lnTo>
                  <a:lnTo>
                    <a:pt x="50" y="21"/>
                  </a:lnTo>
                  <a:lnTo>
                    <a:pt x="42" y="25"/>
                  </a:lnTo>
                  <a:lnTo>
                    <a:pt x="30" y="29"/>
                  </a:lnTo>
                  <a:lnTo>
                    <a:pt x="17" y="29"/>
                  </a:lnTo>
                  <a:lnTo>
                    <a:pt x="0" y="3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7889031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A35E5D3-C558-472A-9FDE-CE1636D70100}"/>
              </a:ext>
            </a:extLst>
          </p:cNvPr>
          <p:cNvGrpSpPr/>
          <p:nvPr/>
        </p:nvGrpSpPr>
        <p:grpSpPr>
          <a:xfrm>
            <a:off x="4802188" y="2312566"/>
            <a:ext cx="2587624" cy="2232867"/>
            <a:chOff x="4463676" y="-5926792"/>
            <a:chExt cx="2587624" cy="2232867"/>
          </a:xfrm>
        </p:grpSpPr>
        <p:sp>
          <p:nvSpPr>
            <p:cNvPr id="3" name="Freeform 30">
              <a:extLst>
                <a:ext uri="{FF2B5EF4-FFF2-40B4-BE49-F238E27FC236}">
                  <a16:creationId xmlns:a16="http://schemas.microsoft.com/office/drawing/2014/main" id="{776FDFED-FCA6-486D-9136-8E2E441F2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676" y="-5669423"/>
              <a:ext cx="493877" cy="1975498"/>
            </a:xfrm>
            <a:custGeom>
              <a:avLst/>
              <a:gdLst>
                <a:gd name="T0" fmla="*/ 37 w 71"/>
                <a:gd name="T1" fmla="*/ 163 h 284"/>
                <a:gd name="T2" fmla="*/ 42 w 71"/>
                <a:gd name="T3" fmla="*/ 142 h 284"/>
                <a:gd name="T4" fmla="*/ 46 w 71"/>
                <a:gd name="T5" fmla="*/ 117 h 284"/>
                <a:gd name="T6" fmla="*/ 46 w 71"/>
                <a:gd name="T7" fmla="*/ 96 h 284"/>
                <a:gd name="T8" fmla="*/ 46 w 71"/>
                <a:gd name="T9" fmla="*/ 76 h 284"/>
                <a:gd name="T10" fmla="*/ 46 w 71"/>
                <a:gd name="T11" fmla="*/ 59 h 284"/>
                <a:gd name="T12" fmla="*/ 46 w 71"/>
                <a:gd name="T13" fmla="*/ 42 h 284"/>
                <a:gd name="T14" fmla="*/ 42 w 71"/>
                <a:gd name="T15" fmla="*/ 30 h 284"/>
                <a:gd name="T16" fmla="*/ 42 w 71"/>
                <a:gd name="T17" fmla="*/ 21 h 284"/>
                <a:gd name="T18" fmla="*/ 42 w 71"/>
                <a:gd name="T19" fmla="*/ 17 h 284"/>
                <a:gd name="T20" fmla="*/ 42 w 71"/>
                <a:gd name="T21" fmla="*/ 13 h 284"/>
                <a:gd name="T22" fmla="*/ 42 w 71"/>
                <a:gd name="T23" fmla="*/ 9 h 284"/>
                <a:gd name="T24" fmla="*/ 42 w 71"/>
                <a:gd name="T25" fmla="*/ 4 h 284"/>
                <a:gd name="T26" fmla="*/ 46 w 71"/>
                <a:gd name="T27" fmla="*/ 4 h 284"/>
                <a:gd name="T28" fmla="*/ 46 w 71"/>
                <a:gd name="T29" fmla="*/ 0 h 284"/>
                <a:gd name="T30" fmla="*/ 50 w 71"/>
                <a:gd name="T31" fmla="*/ 4 h 284"/>
                <a:gd name="T32" fmla="*/ 54 w 71"/>
                <a:gd name="T33" fmla="*/ 4 h 284"/>
                <a:gd name="T34" fmla="*/ 58 w 71"/>
                <a:gd name="T35" fmla="*/ 4 h 284"/>
                <a:gd name="T36" fmla="*/ 67 w 71"/>
                <a:gd name="T37" fmla="*/ 9 h 284"/>
                <a:gd name="T38" fmla="*/ 71 w 71"/>
                <a:gd name="T39" fmla="*/ 9 h 284"/>
                <a:gd name="T40" fmla="*/ 71 w 71"/>
                <a:gd name="T41" fmla="*/ 46 h 284"/>
                <a:gd name="T42" fmla="*/ 71 w 71"/>
                <a:gd name="T43" fmla="*/ 76 h 284"/>
                <a:gd name="T44" fmla="*/ 71 w 71"/>
                <a:gd name="T45" fmla="*/ 105 h 284"/>
                <a:gd name="T46" fmla="*/ 71 w 71"/>
                <a:gd name="T47" fmla="*/ 130 h 284"/>
                <a:gd name="T48" fmla="*/ 67 w 71"/>
                <a:gd name="T49" fmla="*/ 155 h 284"/>
                <a:gd name="T50" fmla="*/ 67 w 71"/>
                <a:gd name="T51" fmla="*/ 176 h 284"/>
                <a:gd name="T52" fmla="*/ 62 w 71"/>
                <a:gd name="T53" fmla="*/ 197 h 284"/>
                <a:gd name="T54" fmla="*/ 54 w 71"/>
                <a:gd name="T55" fmla="*/ 213 h 284"/>
                <a:gd name="T56" fmla="*/ 50 w 71"/>
                <a:gd name="T57" fmla="*/ 230 h 284"/>
                <a:gd name="T58" fmla="*/ 42 w 71"/>
                <a:gd name="T59" fmla="*/ 243 h 284"/>
                <a:gd name="T60" fmla="*/ 33 w 71"/>
                <a:gd name="T61" fmla="*/ 255 h 284"/>
                <a:gd name="T62" fmla="*/ 25 w 71"/>
                <a:gd name="T63" fmla="*/ 268 h 284"/>
                <a:gd name="T64" fmla="*/ 16 w 71"/>
                <a:gd name="T65" fmla="*/ 276 h 284"/>
                <a:gd name="T66" fmla="*/ 12 w 71"/>
                <a:gd name="T67" fmla="*/ 280 h 284"/>
                <a:gd name="T68" fmla="*/ 4 w 71"/>
                <a:gd name="T69" fmla="*/ 284 h 284"/>
                <a:gd name="T70" fmla="*/ 4 w 71"/>
                <a:gd name="T71" fmla="*/ 284 h 284"/>
                <a:gd name="T72" fmla="*/ 0 w 71"/>
                <a:gd name="T73" fmla="*/ 284 h 284"/>
                <a:gd name="T74" fmla="*/ 0 w 71"/>
                <a:gd name="T75" fmla="*/ 280 h 284"/>
                <a:gd name="T76" fmla="*/ 0 w 71"/>
                <a:gd name="T77" fmla="*/ 280 h 284"/>
                <a:gd name="T78" fmla="*/ 0 w 71"/>
                <a:gd name="T79" fmla="*/ 276 h 284"/>
                <a:gd name="T80" fmla="*/ 4 w 71"/>
                <a:gd name="T81" fmla="*/ 268 h 284"/>
                <a:gd name="T82" fmla="*/ 8 w 71"/>
                <a:gd name="T83" fmla="*/ 264 h 284"/>
                <a:gd name="T84" fmla="*/ 12 w 71"/>
                <a:gd name="T85" fmla="*/ 247 h 284"/>
                <a:gd name="T86" fmla="*/ 21 w 71"/>
                <a:gd name="T87" fmla="*/ 230 h 284"/>
                <a:gd name="T88" fmla="*/ 29 w 71"/>
                <a:gd name="T89" fmla="*/ 209 h 284"/>
                <a:gd name="T90" fmla="*/ 33 w 71"/>
                <a:gd name="T91" fmla="*/ 188 h 284"/>
                <a:gd name="T92" fmla="*/ 37 w 71"/>
                <a:gd name="T93" fmla="*/ 163 h 284"/>
                <a:gd name="T94" fmla="*/ 37 w 71"/>
                <a:gd name="T95" fmla="*/ 16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1" h="284">
                  <a:moveTo>
                    <a:pt x="37" y="163"/>
                  </a:moveTo>
                  <a:lnTo>
                    <a:pt x="42" y="142"/>
                  </a:lnTo>
                  <a:lnTo>
                    <a:pt x="46" y="117"/>
                  </a:lnTo>
                  <a:lnTo>
                    <a:pt x="46" y="96"/>
                  </a:lnTo>
                  <a:lnTo>
                    <a:pt x="46" y="76"/>
                  </a:lnTo>
                  <a:lnTo>
                    <a:pt x="46" y="59"/>
                  </a:lnTo>
                  <a:lnTo>
                    <a:pt x="46" y="42"/>
                  </a:lnTo>
                  <a:lnTo>
                    <a:pt x="42" y="30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2" y="9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1" y="46"/>
                  </a:lnTo>
                  <a:lnTo>
                    <a:pt x="71" y="76"/>
                  </a:lnTo>
                  <a:lnTo>
                    <a:pt x="71" y="105"/>
                  </a:lnTo>
                  <a:lnTo>
                    <a:pt x="71" y="130"/>
                  </a:lnTo>
                  <a:lnTo>
                    <a:pt x="67" y="155"/>
                  </a:lnTo>
                  <a:lnTo>
                    <a:pt x="67" y="176"/>
                  </a:lnTo>
                  <a:lnTo>
                    <a:pt x="62" y="197"/>
                  </a:lnTo>
                  <a:lnTo>
                    <a:pt x="54" y="213"/>
                  </a:lnTo>
                  <a:lnTo>
                    <a:pt x="50" y="230"/>
                  </a:lnTo>
                  <a:lnTo>
                    <a:pt x="42" y="243"/>
                  </a:lnTo>
                  <a:lnTo>
                    <a:pt x="33" y="255"/>
                  </a:lnTo>
                  <a:lnTo>
                    <a:pt x="25" y="268"/>
                  </a:lnTo>
                  <a:lnTo>
                    <a:pt x="16" y="276"/>
                  </a:lnTo>
                  <a:lnTo>
                    <a:pt x="12" y="280"/>
                  </a:lnTo>
                  <a:lnTo>
                    <a:pt x="4" y="284"/>
                  </a:lnTo>
                  <a:lnTo>
                    <a:pt x="4" y="284"/>
                  </a:lnTo>
                  <a:lnTo>
                    <a:pt x="0" y="284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6"/>
                  </a:lnTo>
                  <a:lnTo>
                    <a:pt x="4" y="268"/>
                  </a:lnTo>
                  <a:lnTo>
                    <a:pt x="8" y="264"/>
                  </a:lnTo>
                  <a:lnTo>
                    <a:pt x="12" y="247"/>
                  </a:lnTo>
                  <a:lnTo>
                    <a:pt x="21" y="230"/>
                  </a:lnTo>
                  <a:lnTo>
                    <a:pt x="29" y="209"/>
                  </a:lnTo>
                  <a:lnTo>
                    <a:pt x="33" y="188"/>
                  </a:lnTo>
                  <a:lnTo>
                    <a:pt x="37" y="163"/>
                  </a:lnTo>
                  <a:lnTo>
                    <a:pt x="37" y="1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1">
              <a:extLst>
                <a:ext uri="{FF2B5EF4-FFF2-40B4-BE49-F238E27FC236}">
                  <a16:creationId xmlns:a16="http://schemas.microsoft.com/office/drawing/2014/main" id="{06BA4BAF-61E0-47BB-87AD-7DA5BBB7E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299" y="-5140769"/>
              <a:ext cx="347799" cy="173902"/>
            </a:xfrm>
            <a:custGeom>
              <a:avLst/>
              <a:gdLst>
                <a:gd name="T0" fmla="*/ 25 w 50"/>
                <a:gd name="T1" fmla="*/ 4 h 25"/>
                <a:gd name="T2" fmla="*/ 34 w 50"/>
                <a:gd name="T3" fmla="*/ 0 h 25"/>
                <a:gd name="T4" fmla="*/ 42 w 50"/>
                <a:gd name="T5" fmla="*/ 4 h 25"/>
                <a:gd name="T6" fmla="*/ 46 w 50"/>
                <a:gd name="T7" fmla="*/ 4 h 25"/>
                <a:gd name="T8" fmla="*/ 50 w 50"/>
                <a:gd name="T9" fmla="*/ 8 h 25"/>
                <a:gd name="T10" fmla="*/ 50 w 50"/>
                <a:gd name="T11" fmla="*/ 12 h 25"/>
                <a:gd name="T12" fmla="*/ 46 w 50"/>
                <a:gd name="T13" fmla="*/ 16 h 25"/>
                <a:gd name="T14" fmla="*/ 46 w 50"/>
                <a:gd name="T15" fmla="*/ 16 h 25"/>
                <a:gd name="T16" fmla="*/ 42 w 50"/>
                <a:gd name="T17" fmla="*/ 20 h 25"/>
                <a:gd name="T18" fmla="*/ 38 w 50"/>
                <a:gd name="T19" fmla="*/ 20 h 25"/>
                <a:gd name="T20" fmla="*/ 34 w 50"/>
                <a:gd name="T21" fmla="*/ 20 h 25"/>
                <a:gd name="T22" fmla="*/ 29 w 50"/>
                <a:gd name="T23" fmla="*/ 25 h 25"/>
                <a:gd name="T24" fmla="*/ 21 w 50"/>
                <a:gd name="T25" fmla="*/ 25 h 25"/>
                <a:gd name="T26" fmla="*/ 13 w 50"/>
                <a:gd name="T27" fmla="*/ 25 h 25"/>
                <a:gd name="T28" fmla="*/ 0 w 50"/>
                <a:gd name="T29" fmla="*/ 25 h 25"/>
                <a:gd name="T30" fmla="*/ 0 w 50"/>
                <a:gd name="T31" fmla="*/ 8 h 25"/>
                <a:gd name="T32" fmla="*/ 8 w 50"/>
                <a:gd name="T33" fmla="*/ 8 h 25"/>
                <a:gd name="T34" fmla="*/ 17 w 50"/>
                <a:gd name="T35" fmla="*/ 4 h 25"/>
                <a:gd name="T36" fmla="*/ 21 w 50"/>
                <a:gd name="T37" fmla="*/ 4 h 25"/>
                <a:gd name="T38" fmla="*/ 25 w 50"/>
                <a:gd name="T39" fmla="*/ 4 h 25"/>
                <a:gd name="T40" fmla="*/ 25 w 50"/>
                <a:gd name="T4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25">
                  <a:moveTo>
                    <a:pt x="25" y="4"/>
                  </a:moveTo>
                  <a:lnTo>
                    <a:pt x="34" y="0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8"/>
                  </a:lnTo>
                  <a:lnTo>
                    <a:pt x="50" y="12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2" y="20"/>
                  </a:lnTo>
                  <a:lnTo>
                    <a:pt x="38" y="20"/>
                  </a:lnTo>
                  <a:lnTo>
                    <a:pt x="34" y="20"/>
                  </a:lnTo>
                  <a:lnTo>
                    <a:pt x="29" y="25"/>
                  </a:lnTo>
                  <a:lnTo>
                    <a:pt x="2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8" y="8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2">
              <a:extLst>
                <a:ext uri="{FF2B5EF4-FFF2-40B4-BE49-F238E27FC236}">
                  <a16:creationId xmlns:a16="http://schemas.microsoft.com/office/drawing/2014/main" id="{483206EA-8EC7-4C1C-AA90-E63F598CB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475" y="-4737322"/>
              <a:ext cx="347799" cy="173902"/>
            </a:xfrm>
            <a:custGeom>
              <a:avLst/>
              <a:gdLst>
                <a:gd name="T0" fmla="*/ 0 w 50"/>
                <a:gd name="T1" fmla="*/ 8 h 25"/>
                <a:gd name="T2" fmla="*/ 17 w 50"/>
                <a:gd name="T3" fmla="*/ 4 h 25"/>
                <a:gd name="T4" fmla="*/ 25 w 50"/>
                <a:gd name="T5" fmla="*/ 4 h 25"/>
                <a:gd name="T6" fmla="*/ 38 w 50"/>
                <a:gd name="T7" fmla="*/ 0 h 25"/>
                <a:gd name="T8" fmla="*/ 42 w 50"/>
                <a:gd name="T9" fmla="*/ 0 h 25"/>
                <a:gd name="T10" fmla="*/ 46 w 50"/>
                <a:gd name="T11" fmla="*/ 0 h 25"/>
                <a:gd name="T12" fmla="*/ 50 w 50"/>
                <a:gd name="T13" fmla="*/ 4 h 25"/>
                <a:gd name="T14" fmla="*/ 50 w 50"/>
                <a:gd name="T15" fmla="*/ 4 h 25"/>
                <a:gd name="T16" fmla="*/ 50 w 50"/>
                <a:gd name="T17" fmla="*/ 8 h 25"/>
                <a:gd name="T18" fmla="*/ 50 w 50"/>
                <a:gd name="T19" fmla="*/ 13 h 25"/>
                <a:gd name="T20" fmla="*/ 50 w 50"/>
                <a:gd name="T21" fmla="*/ 17 h 25"/>
                <a:gd name="T22" fmla="*/ 46 w 50"/>
                <a:gd name="T23" fmla="*/ 21 h 25"/>
                <a:gd name="T24" fmla="*/ 46 w 50"/>
                <a:gd name="T25" fmla="*/ 21 h 25"/>
                <a:gd name="T26" fmla="*/ 38 w 50"/>
                <a:gd name="T27" fmla="*/ 21 h 25"/>
                <a:gd name="T28" fmla="*/ 29 w 50"/>
                <a:gd name="T29" fmla="*/ 25 h 25"/>
                <a:gd name="T30" fmla="*/ 17 w 50"/>
                <a:gd name="T31" fmla="*/ 25 h 25"/>
                <a:gd name="T32" fmla="*/ 0 w 50"/>
                <a:gd name="T33" fmla="*/ 25 h 25"/>
                <a:gd name="T34" fmla="*/ 0 w 50"/>
                <a:gd name="T35" fmla="*/ 8 h 25"/>
                <a:gd name="T36" fmla="*/ 0 w 50"/>
                <a:gd name="T3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25">
                  <a:moveTo>
                    <a:pt x="0" y="8"/>
                  </a:moveTo>
                  <a:lnTo>
                    <a:pt x="17" y="4"/>
                  </a:lnTo>
                  <a:lnTo>
                    <a:pt x="25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8"/>
                  </a:lnTo>
                  <a:lnTo>
                    <a:pt x="50" y="13"/>
                  </a:lnTo>
                  <a:lnTo>
                    <a:pt x="50" y="17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38" y="21"/>
                  </a:lnTo>
                  <a:lnTo>
                    <a:pt x="29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3">
              <a:extLst>
                <a:ext uri="{FF2B5EF4-FFF2-40B4-BE49-F238E27FC236}">
                  <a16:creationId xmlns:a16="http://schemas.microsoft.com/office/drawing/2014/main" id="{D5FB5BC4-8665-4B0E-A225-127166908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699" y="-5926792"/>
              <a:ext cx="869500" cy="1189475"/>
            </a:xfrm>
            <a:custGeom>
              <a:avLst/>
              <a:gdLst>
                <a:gd name="T0" fmla="*/ 87 w 125"/>
                <a:gd name="T1" fmla="*/ 33 h 171"/>
                <a:gd name="T2" fmla="*/ 87 w 125"/>
                <a:gd name="T3" fmla="*/ 25 h 171"/>
                <a:gd name="T4" fmla="*/ 87 w 125"/>
                <a:gd name="T5" fmla="*/ 21 h 171"/>
                <a:gd name="T6" fmla="*/ 87 w 125"/>
                <a:gd name="T7" fmla="*/ 16 h 171"/>
                <a:gd name="T8" fmla="*/ 87 w 125"/>
                <a:gd name="T9" fmla="*/ 12 h 171"/>
                <a:gd name="T10" fmla="*/ 83 w 125"/>
                <a:gd name="T11" fmla="*/ 8 h 171"/>
                <a:gd name="T12" fmla="*/ 83 w 125"/>
                <a:gd name="T13" fmla="*/ 4 h 171"/>
                <a:gd name="T14" fmla="*/ 87 w 125"/>
                <a:gd name="T15" fmla="*/ 4 h 171"/>
                <a:gd name="T16" fmla="*/ 92 w 125"/>
                <a:gd name="T17" fmla="*/ 4 h 171"/>
                <a:gd name="T18" fmla="*/ 96 w 125"/>
                <a:gd name="T19" fmla="*/ 0 h 171"/>
                <a:gd name="T20" fmla="*/ 100 w 125"/>
                <a:gd name="T21" fmla="*/ 4 h 171"/>
                <a:gd name="T22" fmla="*/ 104 w 125"/>
                <a:gd name="T23" fmla="*/ 4 h 171"/>
                <a:gd name="T24" fmla="*/ 108 w 125"/>
                <a:gd name="T25" fmla="*/ 8 h 171"/>
                <a:gd name="T26" fmla="*/ 113 w 125"/>
                <a:gd name="T27" fmla="*/ 12 h 171"/>
                <a:gd name="T28" fmla="*/ 117 w 125"/>
                <a:gd name="T29" fmla="*/ 16 h 171"/>
                <a:gd name="T30" fmla="*/ 121 w 125"/>
                <a:gd name="T31" fmla="*/ 16 h 171"/>
                <a:gd name="T32" fmla="*/ 121 w 125"/>
                <a:gd name="T33" fmla="*/ 21 h 171"/>
                <a:gd name="T34" fmla="*/ 125 w 125"/>
                <a:gd name="T35" fmla="*/ 25 h 171"/>
                <a:gd name="T36" fmla="*/ 121 w 125"/>
                <a:gd name="T37" fmla="*/ 29 h 171"/>
                <a:gd name="T38" fmla="*/ 121 w 125"/>
                <a:gd name="T39" fmla="*/ 37 h 171"/>
                <a:gd name="T40" fmla="*/ 117 w 125"/>
                <a:gd name="T41" fmla="*/ 41 h 171"/>
                <a:gd name="T42" fmla="*/ 113 w 125"/>
                <a:gd name="T43" fmla="*/ 50 h 171"/>
                <a:gd name="T44" fmla="*/ 104 w 125"/>
                <a:gd name="T45" fmla="*/ 62 h 171"/>
                <a:gd name="T46" fmla="*/ 100 w 125"/>
                <a:gd name="T47" fmla="*/ 75 h 171"/>
                <a:gd name="T48" fmla="*/ 92 w 125"/>
                <a:gd name="T49" fmla="*/ 92 h 171"/>
                <a:gd name="T50" fmla="*/ 79 w 125"/>
                <a:gd name="T51" fmla="*/ 104 h 171"/>
                <a:gd name="T52" fmla="*/ 58 w 125"/>
                <a:gd name="T53" fmla="*/ 129 h 171"/>
                <a:gd name="T54" fmla="*/ 46 w 125"/>
                <a:gd name="T55" fmla="*/ 142 h 171"/>
                <a:gd name="T56" fmla="*/ 33 w 125"/>
                <a:gd name="T57" fmla="*/ 154 h 171"/>
                <a:gd name="T58" fmla="*/ 21 w 125"/>
                <a:gd name="T59" fmla="*/ 163 h 171"/>
                <a:gd name="T60" fmla="*/ 4 w 125"/>
                <a:gd name="T61" fmla="*/ 171 h 171"/>
                <a:gd name="T62" fmla="*/ 0 w 125"/>
                <a:gd name="T63" fmla="*/ 163 h 171"/>
                <a:gd name="T64" fmla="*/ 21 w 125"/>
                <a:gd name="T65" fmla="*/ 142 h 171"/>
                <a:gd name="T66" fmla="*/ 37 w 125"/>
                <a:gd name="T67" fmla="*/ 117 h 171"/>
                <a:gd name="T68" fmla="*/ 54 w 125"/>
                <a:gd name="T69" fmla="*/ 100 h 171"/>
                <a:gd name="T70" fmla="*/ 67 w 125"/>
                <a:gd name="T71" fmla="*/ 79 h 171"/>
                <a:gd name="T72" fmla="*/ 71 w 125"/>
                <a:gd name="T73" fmla="*/ 67 h 171"/>
                <a:gd name="T74" fmla="*/ 79 w 125"/>
                <a:gd name="T75" fmla="*/ 50 h 171"/>
                <a:gd name="T76" fmla="*/ 83 w 125"/>
                <a:gd name="T77" fmla="*/ 41 h 171"/>
                <a:gd name="T78" fmla="*/ 87 w 125"/>
                <a:gd name="T79" fmla="*/ 33 h 171"/>
                <a:gd name="T80" fmla="*/ 87 w 125"/>
                <a:gd name="T81" fmla="*/ 3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71">
                  <a:moveTo>
                    <a:pt x="87" y="33"/>
                  </a:moveTo>
                  <a:lnTo>
                    <a:pt x="87" y="25"/>
                  </a:lnTo>
                  <a:lnTo>
                    <a:pt x="87" y="21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2" y="4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13" y="12"/>
                  </a:lnTo>
                  <a:lnTo>
                    <a:pt x="117" y="16"/>
                  </a:lnTo>
                  <a:lnTo>
                    <a:pt x="121" y="16"/>
                  </a:lnTo>
                  <a:lnTo>
                    <a:pt x="121" y="21"/>
                  </a:lnTo>
                  <a:lnTo>
                    <a:pt x="125" y="25"/>
                  </a:lnTo>
                  <a:lnTo>
                    <a:pt x="121" y="29"/>
                  </a:lnTo>
                  <a:lnTo>
                    <a:pt x="121" y="37"/>
                  </a:lnTo>
                  <a:lnTo>
                    <a:pt x="117" y="41"/>
                  </a:lnTo>
                  <a:lnTo>
                    <a:pt x="113" y="50"/>
                  </a:lnTo>
                  <a:lnTo>
                    <a:pt x="104" y="62"/>
                  </a:lnTo>
                  <a:lnTo>
                    <a:pt x="100" y="75"/>
                  </a:lnTo>
                  <a:lnTo>
                    <a:pt x="92" y="92"/>
                  </a:lnTo>
                  <a:lnTo>
                    <a:pt x="79" y="104"/>
                  </a:lnTo>
                  <a:lnTo>
                    <a:pt x="58" y="129"/>
                  </a:lnTo>
                  <a:lnTo>
                    <a:pt x="46" y="142"/>
                  </a:lnTo>
                  <a:lnTo>
                    <a:pt x="33" y="154"/>
                  </a:lnTo>
                  <a:lnTo>
                    <a:pt x="21" y="163"/>
                  </a:lnTo>
                  <a:lnTo>
                    <a:pt x="4" y="171"/>
                  </a:lnTo>
                  <a:lnTo>
                    <a:pt x="0" y="163"/>
                  </a:lnTo>
                  <a:lnTo>
                    <a:pt x="21" y="142"/>
                  </a:lnTo>
                  <a:lnTo>
                    <a:pt x="37" y="117"/>
                  </a:lnTo>
                  <a:lnTo>
                    <a:pt x="54" y="100"/>
                  </a:lnTo>
                  <a:lnTo>
                    <a:pt x="67" y="79"/>
                  </a:lnTo>
                  <a:lnTo>
                    <a:pt x="71" y="67"/>
                  </a:lnTo>
                  <a:lnTo>
                    <a:pt x="79" y="50"/>
                  </a:lnTo>
                  <a:lnTo>
                    <a:pt x="83" y="41"/>
                  </a:lnTo>
                  <a:lnTo>
                    <a:pt x="87" y="33"/>
                  </a:lnTo>
                  <a:lnTo>
                    <a:pt x="87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4">
              <a:extLst>
                <a:ext uri="{FF2B5EF4-FFF2-40B4-BE49-F238E27FC236}">
                  <a16:creationId xmlns:a16="http://schemas.microsoft.com/office/drawing/2014/main" id="{92F20B35-4D52-4C5D-B398-185E99AE9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473" y="-5752895"/>
              <a:ext cx="1133827" cy="869500"/>
            </a:xfrm>
            <a:custGeom>
              <a:avLst/>
              <a:gdLst>
                <a:gd name="T0" fmla="*/ 12 w 163"/>
                <a:gd name="T1" fmla="*/ 0 h 125"/>
                <a:gd name="T2" fmla="*/ 29 w 163"/>
                <a:gd name="T3" fmla="*/ 21 h 125"/>
                <a:gd name="T4" fmla="*/ 50 w 163"/>
                <a:gd name="T5" fmla="*/ 37 h 125"/>
                <a:gd name="T6" fmla="*/ 63 w 163"/>
                <a:gd name="T7" fmla="*/ 50 h 125"/>
                <a:gd name="T8" fmla="*/ 79 w 163"/>
                <a:gd name="T9" fmla="*/ 67 h 125"/>
                <a:gd name="T10" fmla="*/ 92 w 163"/>
                <a:gd name="T11" fmla="*/ 75 h 125"/>
                <a:gd name="T12" fmla="*/ 104 w 163"/>
                <a:gd name="T13" fmla="*/ 83 h 125"/>
                <a:gd name="T14" fmla="*/ 117 w 163"/>
                <a:gd name="T15" fmla="*/ 92 h 125"/>
                <a:gd name="T16" fmla="*/ 125 w 163"/>
                <a:gd name="T17" fmla="*/ 96 h 125"/>
                <a:gd name="T18" fmla="*/ 134 w 163"/>
                <a:gd name="T19" fmla="*/ 100 h 125"/>
                <a:gd name="T20" fmla="*/ 142 w 163"/>
                <a:gd name="T21" fmla="*/ 104 h 125"/>
                <a:gd name="T22" fmla="*/ 150 w 163"/>
                <a:gd name="T23" fmla="*/ 108 h 125"/>
                <a:gd name="T24" fmla="*/ 155 w 163"/>
                <a:gd name="T25" fmla="*/ 108 h 125"/>
                <a:gd name="T26" fmla="*/ 159 w 163"/>
                <a:gd name="T27" fmla="*/ 113 h 125"/>
                <a:gd name="T28" fmla="*/ 163 w 163"/>
                <a:gd name="T29" fmla="*/ 113 h 125"/>
                <a:gd name="T30" fmla="*/ 163 w 163"/>
                <a:gd name="T31" fmla="*/ 117 h 125"/>
                <a:gd name="T32" fmla="*/ 163 w 163"/>
                <a:gd name="T33" fmla="*/ 117 h 125"/>
                <a:gd name="T34" fmla="*/ 163 w 163"/>
                <a:gd name="T35" fmla="*/ 121 h 125"/>
                <a:gd name="T36" fmla="*/ 159 w 163"/>
                <a:gd name="T37" fmla="*/ 121 h 125"/>
                <a:gd name="T38" fmla="*/ 155 w 163"/>
                <a:gd name="T39" fmla="*/ 121 h 125"/>
                <a:gd name="T40" fmla="*/ 150 w 163"/>
                <a:gd name="T41" fmla="*/ 125 h 125"/>
                <a:gd name="T42" fmla="*/ 138 w 163"/>
                <a:gd name="T43" fmla="*/ 125 h 125"/>
                <a:gd name="T44" fmla="*/ 121 w 163"/>
                <a:gd name="T45" fmla="*/ 125 h 125"/>
                <a:gd name="T46" fmla="*/ 113 w 163"/>
                <a:gd name="T47" fmla="*/ 125 h 125"/>
                <a:gd name="T48" fmla="*/ 104 w 163"/>
                <a:gd name="T49" fmla="*/ 125 h 125"/>
                <a:gd name="T50" fmla="*/ 100 w 163"/>
                <a:gd name="T51" fmla="*/ 125 h 125"/>
                <a:gd name="T52" fmla="*/ 92 w 163"/>
                <a:gd name="T53" fmla="*/ 125 h 125"/>
                <a:gd name="T54" fmla="*/ 88 w 163"/>
                <a:gd name="T55" fmla="*/ 121 h 125"/>
                <a:gd name="T56" fmla="*/ 83 w 163"/>
                <a:gd name="T57" fmla="*/ 117 h 125"/>
                <a:gd name="T58" fmla="*/ 75 w 163"/>
                <a:gd name="T59" fmla="*/ 113 h 125"/>
                <a:gd name="T60" fmla="*/ 71 w 163"/>
                <a:gd name="T61" fmla="*/ 108 h 125"/>
                <a:gd name="T62" fmla="*/ 67 w 163"/>
                <a:gd name="T63" fmla="*/ 104 h 125"/>
                <a:gd name="T64" fmla="*/ 58 w 163"/>
                <a:gd name="T65" fmla="*/ 96 h 125"/>
                <a:gd name="T66" fmla="*/ 54 w 163"/>
                <a:gd name="T67" fmla="*/ 88 h 125"/>
                <a:gd name="T68" fmla="*/ 46 w 163"/>
                <a:gd name="T69" fmla="*/ 75 h 125"/>
                <a:gd name="T70" fmla="*/ 37 w 163"/>
                <a:gd name="T71" fmla="*/ 62 h 125"/>
                <a:gd name="T72" fmla="*/ 25 w 163"/>
                <a:gd name="T73" fmla="*/ 46 h 125"/>
                <a:gd name="T74" fmla="*/ 12 w 163"/>
                <a:gd name="T75" fmla="*/ 25 h 125"/>
                <a:gd name="T76" fmla="*/ 0 w 163"/>
                <a:gd name="T77" fmla="*/ 4 h 125"/>
                <a:gd name="T78" fmla="*/ 12 w 163"/>
                <a:gd name="T79" fmla="*/ 0 h 125"/>
                <a:gd name="T80" fmla="*/ 12 w 163"/>
                <a:gd name="T8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3" h="125">
                  <a:moveTo>
                    <a:pt x="12" y="0"/>
                  </a:moveTo>
                  <a:lnTo>
                    <a:pt x="29" y="21"/>
                  </a:lnTo>
                  <a:lnTo>
                    <a:pt x="50" y="37"/>
                  </a:lnTo>
                  <a:lnTo>
                    <a:pt x="63" y="50"/>
                  </a:lnTo>
                  <a:lnTo>
                    <a:pt x="79" y="67"/>
                  </a:lnTo>
                  <a:lnTo>
                    <a:pt x="92" y="75"/>
                  </a:lnTo>
                  <a:lnTo>
                    <a:pt x="104" y="83"/>
                  </a:lnTo>
                  <a:lnTo>
                    <a:pt x="117" y="92"/>
                  </a:lnTo>
                  <a:lnTo>
                    <a:pt x="125" y="96"/>
                  </a:lnTo>
                  <a:lnTo>
                    <a:pt x="134" y="100"/>
                  </a:lnTo>
                  <a:lnTo>
                    <a:pt x="142" y="104"/>
                  </a:lnTo>
                  <a:lnTo>
                    <a:pt x="150" y="108"/>
                  </a:lnTo>
                  <a:lnTo>
                    <a:pt x="155" y="108"/>
                  </a:lnTo>
                  <a:lnTo>
                    <a:pt x="159" y="113"/>
                  </a:lnTo>
                  <a:lnTo>
                    <a:pt x="163" y="113"/>
                  </a:lnTo>
                  <a:lnTo>
                    <a:pt x="163" y="117"/>
                  </a:lnTo>
                  <a:lnTo>
                    <a:pt x="163" y="117"/>
                  </a:lnTo>
                  <a:lnTo>
                    <a:pt x="163" y="121"/>
                  </a:lnTo>
                  <a:lnTo>
                    <a:pt x="159" y="121"/>
                  </a:lnTo>
                  <a:lnTo>
                    <a:pt x="155" y="121"/>
                  </a:lnTo>
                  <a:lnTo>
                    <a:pt x="150" y="125"/>
                  </a:lnTo>
                  <a:lnTo>
                    <a:pt x="138" y="125"/>
                  </a:lnTo>
                  <a:lnTo>
                    <a:pt x="121" y="125"/>
                  </a:lnTo>
                  <a:lnTo>
                    <a:pt x="113" y="125"/>
                  </a:lnTo>
                  <a:lnTo>
                    <a:pt x="104" y="125"/>
                  </a:lnTo>
                  <a:lnTo>
                    <a:pt x="100" y="125"/>
                  </a:lnTo>
                  <a:lnTo>
                    <a:pt x="92" y="125"/>
                  </a:lnTo>
                  <a:lnTo>
                    <a:pt x="88" y="121"/>
                  </a:lnTo>
                  <a:lnTo>
                    <a:pt x="83" y="117"/>
                  </a:lnTo>
                  <a:lnTo>
                    <a:pt x="75" y="113"/>
                  </a:lnTo>
                  <a:lnTo>
                    <a:pt x="71" y="108"/>
                  </a:lnTo>
                  <a:lnTo>
                    <a:pt x="67" y="104"/>
                  </a:lnTo>
                  <a:lnTo>
                    <a:pt x="58" y="96"/>
                  </a:lnTo>
                  <a:lnTo>
                    <a:pt x="54" y="88"/>
                  </a:lnTo>
                  <a:lnTo>
                    <a:pt x="46" y="75"/>
                  </a:lnTo>
                  <a:lnTo>
                    <a:pt x="37" y="62"/>
                  </a:lnTo>
                  <a:lnTo>
                    <a:pt x="25" y="46"/>
                  </a:lnTo>
                  <a:lnTo>
                    <a:pt x="12" y="25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62F65A43-FBC3-47D6-A00A-94484644D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347" y="-4041724"/>
              <a:ext cx="1425978" cy="264327"/>
            </a:xfrm>
            <a:custGeom>
              <a:avLst/>
              <a:gdLst>
                <a:gd name="T0" fmla="*/ 0 w 205"/>
                <a:gd name="T1" fmla="*/ 17 h 38"/>
                <a:gd name="T2" fmla="*/ 17 w 205"/>
                <a:gd name="T3" fmla="*/ 17 h 38"/>
                <a:gd name="T4" fmla="*/ 33 w 205"/>
                <a:gd name="T5" fmla="*/ 17 h 38"/>
                <a:gd name="T6" fmla="*/ 54 w 205"/>
                <a:gd name="T7" fmla="*/ 13 h 38"/>
                <a:gd name="T8" fmla="*/ 79 w 205"/>
                <a:gd name="T9" fmla="*/ 9 h 38"/>
                <a:gd name="T10" fmla="*/ 92 w 205"/>
                <a:gd name="T11" fmla="*/ 9 h 38"/>
                <a:gd name="T12" fmla="*/ 105 w 205"/>
                <a:gd name="T13" fmla="*/ 9 h 38"/>
                <a:gd name="T14" fmla="*/ 117 w 205"/>
                <a:gd name="T15" fmla="*/ 4 h 38"/>
                <a:gd name="T16" fmla="*/ 125 w 205"/>
                <a:gd name="T17" fmla="*/ 4 h 38"/>
                <a:gd name="T18" fmla="*/ 134 w 205"/>
                <a:gd name="T19" fmla="*/ 4 h 38"/>
                <a:gd name="T20" fmla="*/ 138 w 205"/>
                <a:gd name="T21" fmla="*/ 4 h 38"/>
                <a:gd name="T22" fmla="*/ 146 w 205"/>
                <a:gd name="T23" fmla="*/ 0 h 38"/>
                <a:gd name="T24" fmla="*/ 151 w 205"/>
                <a:gd name="T25" fmla="*/ 0 h 38"/>
                <a:gd name="T26" fmla="*/ 163 w 205"/>
                <a:gd name="T27" fmla="*/ 0 h 38"/>
                <a:gd name="T28" fmla="*/ 180 w 205"/>
                <a:gd name="T29" fmla="*/ 0 h 38"/>
                <a:gd name="T30" fmla="*/ 184 w 205"/>
                <a:gd name="T31" fmla="*/ 0 h 38"/>
                <a:gd name="T32" fmla="*/ 192 w 205"/>
                <a:gd name="T33" fmla="*/ 4 h 38"/>
                <a:gd name="T34" fmla="*/ 197 w 205"/>
                <a:gd name="T35" fmla="*/ 9 h 38"/>
                <a:gd name="T36" fmla="*/ 201 w 205"/>
                <a:gd name="T37" fmla="*/ 17 h 38"/>
                <a:gd name="T38" fmla="*/ 205 w 205"/>
                <a:gd name="T39" fmla="*/ 21 h 38"/>
                <a:gd name="T40" fmla="*/ 205 w 205"/>
                <a:gd name="T41" fmla="*/ 25 h 38"/>
                <a:gd name="T42" fmla="*/ 205 w 205"/>
                <a:gd name="T43" fmla="*/ 30 h 38"/>
                <a:gd name="T44" fmla="*/ 205 w 205"/>
                <a:gd name="T45" fmla="*/ 34 h 38"/>
                <a:gd name="T46" fmla="*/ 201 w 205"/>
                <a:gd name="T47" fmla="*/ 30 h 38"/>
                <a:gd name="T48" fmla="*/ 192 w 205"/>
                <a:gd name="T49" fmla="*/ 30 h 38"/>
                <a:gd name="T50" fmla="*/ 180 w 205"/>
                <a:gd name="T51" fmla="*/ 30 h 38"/>
                <a:gd name="T52" fmla="*/ 167 w 205"/>
                <a:gd name="T53" fmla="*/ 30 h 38"/>
                <a:gd name="T54" fmla="*/ 134 w 205"/>
                <a:gd name="T55" fmla="*/ 25 h 38"/>
                <a:gd name="T56" fmla="*/ 105 w 205"/>
                <a:gd name="T57" fmla="*/ 30 h 38"/>
                <a:gd name="T58" fmla="*/ 88 w 205"/>
                <a:gd name="T59" fmla="*/ 30 h 38"/>
                <a:gd name="T60" fmla="*/ 75 w 205"/>
                <a:gd name="T61" fmla="*/ 30 h 38"/>
                <a:gd name="T62" fmla="*/ 63 w 205"/>
                <a:gd name="T63" fmla="*/ 34 h 38"/>
                <a:gd name="T64" fmla="*/ 50 w 205"/>
                <a:gd name="T65" fmla="*/ 34 h 38"/>
                <a:gd name="T66" fmla="*/ 42 w 205"/>
                <a:gd name="T67" fmla="*/ 38 h 38"/>
                <a:gd name="T68" fmla="*/ 33 w 205"/>
                <a:gd name="T69" fmla="*/ 38 h 38"/>
                <a:gd name="T70" fmla="*/ 25 w 205"/>
                <a:gd name="T71" fmla="*/ 38 h 38"/>
                <a:gd name="T72" fmla="*/ 21 w 205"/>
                <a:gd name="T73" fmla="*/ 38 h 38"/>
                <a:gd name="T74" fmla="*/ 17 w 205"/>
                <a:gd name="T75" fmla="*/ 34 h 38"/>
                <a:gd name="T76" fmla="*/ 13 w 205"/>
                <a:gd name="T77" fmla="*/ 34 h 38"/>
                <a:gd name="T78" fmla="*/ 4 w 205"/>
                <a:gd name="T79" fmla="*/ 25 h 38"/>
                <a:gd name="T80" fmla="*/ 0 w 205"/>
                <a:gd name="T81" fmla="*/ 17 h 38"/>
                <a:gd name="T82" fmla="*/ 0 w 205"/>
                <a:gd name="T83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5" h="38">
                  <a:moveTo>
                    <a:pt x="0" y="17"/>
                  </a:moveTo>
                  <a:lnTo>
                    <a:pt x="17" y="17"/>
                  </a:lnTo>
                  <a:lnTo>
                    <a:pt x="33" y="17"/>
                  </a:lnTo>
                  <a:lnTo>
                    <a:pt x="54" y="13"/>
                  </a:lnTo>
                  <a:lnTo>
                    <a:pt x="79" y="9"/>
                  </a:lnTo>
                  <a:lnTo>
                    <a:pt x="92" y="9"/>
                  </a:lnTo>
                  <a:lnTo>
                    <a:pt x="105" y="9"/>
                  </a:lnTo>
                  <a:lnTo>
                    <a:pt x="117" y="4"/>
                  </a:lnTo>
                  <a:lnTo>
                    <a:pt x="125" y="4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63" y="0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92" y="4"/>
                  </a:lnTo>
                  <a:lnTo>
                    <a:pt x="197" y="9"/>
                  </a:lnTo>
                  <a:lnTo>
                    <a:pt x="201" y="17"/>
                  </a:lnTo>
                  <a:lnTo>
                    <a:pt x="205" y="21"/>
                  </a:lnTo>
                  <a:lnTo>
                    <a:pt x="205" y="25"/>
                  </a:lnTo>
                  <a:lnTo>
                    <a:pt x="205" y="30"/>
                  </a:lnTo>
                  <a:lnTo>
                    <a:pt x="205" y="34"/>
                  </a:lnTo>
                  <a:lnTo>
                    <a:pt x="201" y="30"/>
                  </a:lnTo>
                  <a:lnTo>
                    <a:pt x="192" y="30"/>
                  </a:lnTo>
                  <a:lnTo>
                    <a:pt x="180" y="30"/>
                  </a:lnTo>
                  <a:lnTo>
                    <a:pt x="167" y="30"/>
                  </a:lnTo>
                  <a:lnTo>
                    <a:pt x="134" y="25"/>
                  </a:lnTo>
                  <a:lnTo>
                    <a:pt x="105" y="30"/>
                  </a:lnTo>
                  <a:lnTo>
                    <a:pt x="88" y="30"/>
                  </a:lnTo>
                  <a:lnTo>
                    <a:pt x="75" y="30"/>
                  </a:lnTo>
                  <a:lnTo>
                    <a:pt x="63" y="34"/>
                  </a:lnTo>
                  <a:lnTo>
                    <a:pt x="50" y="34"/>
                  </a:lnTo>
                  <a:lnTo>
                    <a:pt x="42" y="38"/>
                  </a:lnTo>
                  <a:lnTo>
                    <a:pt x="33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34"/>
                  </a:lnTo>
                  <a:lnTo>
                    <a:pt x="13" y="34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8CF3AAF4-922B-4700-944D-2C0710B58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5322" y="-5001649"/>
              <a:ext cx="695598" cy="208679"/>
            </a:xfrm>
            <a:custGeom>
              <a:avLst/>
              <a:gdLst>
                <a:gd name="T0" fmla="*/ 8 w 100"/>
                <a:gd name="T1" fmla="*/ 25 h 30"/>
                <a:gd name="T2" fmla="*/ 4 w 100"/>
                <a:gd name="T3" fmla="*/ 21 h 30"/>
                <a:gd name="T4" fmla="*/ 4 w 100"/>
                <a:gd name="T5" fmla="*/ 21 h 30"/>
                <a:gd name="T6" fmla="*/ 0 w 100"/>
                <a:gd name="T7" fmla="*/ 17 h 30"/>
                <a:gd name="T8" fmla="*/ 0 w 100"/>
                <a:gd name="T9" fmla="*/ 13 h 30"/>
                <a:gd name="T10" fmla="*/ 17 w 100"/>
                <a:gd name="T11" fmla="*/ 9 h 30"/>
                <a:gd name="T12" fmla="*/ 29 w 100"/>
                <a:gd name="T13" fmla="*/ 9 h 30"/>
                <a:gd name="T14" fmla="*/ 42 w 100"/>
                <a:gd name="T15" fmla="*/ 5 h 30"/>
                <a:gd name="T16" fmla="*/ 50 w 100"/>
                <a:gd name="T17" fmla="*/ 5 h 30"/>
                <a:gd name="T18" fmla="*/ 59 w 100"/>
                <a:gd name="T19" fmla="*/ 0 h 30"/>
                <a:gd name="T20" fmla="*/ 67 w 100"/>
                <a:gd name="T21" fmla="*/ 0 h 30"/>
                <a:gd name="T22" fmla="*/ 71 w 100"/>
                <a:gd name="T23" fmla="*/ 0 h 30"/>
                <a:gd name="T24" fmla="*/ 75 w 100"/>
                <a:gd name="T25" fmla="*/ 0 h 30"/>
                <a:gd name="T26" fmla="*/ 84 w 100"/>
                <a:gd name="T27" fmla="*/ 0 h 30"/>
                <a:gd name="T28" fmla="*/ 88 w 100"/>
                <a:gd name="T29" fmla="*/ 5 h 30"/>
                <a:gd name="T30" fmla="*/ 92 w 100"/>
                <a:gd name="T31" fmla="*/ 5 h 30"/>
                <a:gd name="T32" fmla="*/ 96 w 100"/>
                <a:gd name="T33" fmla="*/ 9 h 30"/>
                <a:gd name="T34" fmla="*/ 96 w 100"/>
                <a:gd name="T35" fmla="*/ 9 h 30"/>
                <a:gd name="T36" fmla="*/ 100 w 100"/>
                <a:gd name="T37" fmla="*/ 13 h 30"/>
                <a:gd name="T38" fmla="*/ 96 w 100"/>
                <a:gd name="T39" fmla="*/ 17 h 30"/>
                <a:gd name="T40" fmla="*/ 92 w 100"/>
                <a:gd name="T41" fmla="*/ 17 h 30"/>
                <a:gd name="T42" fmla="*/ 88 w 100"/>
                <a:gd name="T43" fmla="*/ 21 h 30"/>
                <a:gd name="T44" fmla="*/ 79 w 100"/>
                <a:gd name="T45" fmla="*/ 21 h 30"/>
                <a:gd name="T46" fmla="*/ 75 w 100"/>
                <a:gd name="T47" fmla="*/ 21 h 30"/>
                <a:gd name="T48" fmla="*/ 67 w 100"/>
                <a:gd name="T49" fmla="*/ 25 h 30"/>
                <a:gd name="T50" fmla="*/ 50 w 100"/>
                <a:gd name="T51" fmla="*/ 25 h 30"/>
                <a:gd name="T52" fmla="*/ 38 w 100"/>
                <a:gd name="T53" fmla="*/ 30 h 30"/>
                <a:gd name="T54" fmla="*/ 29 w 100"/>
                <a:gd name="T55" fmla="*/ 30 h 30"/>
                <a:gd name="T56" fmla="*/ 25 w 100"/>
                <a:gd name="T57" fmla="*/ 30 h 30"/>
                <a:gd name="T58" fmla="*/ 17 w 100"/>
                <a:gd name="T59" fmla="*/ 30 h 30"/>
                <a:gd name="T60" fmla="*/ 8 w 100"/>
                <a:gd name="T61" fmla="*/ 25 h 30"/>
                <a:gd name="T62" fmla="*/ 8 w 100"/>
                <a:gd name="T63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30">
                  <a:moveTo>
                    <a:pt x="8" y="25"/>
                  </a:moveTo>
                  <a:lnTo>
                    <a:pt x="4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7" y="9"/>
                  </a:lnTo>
                  <a:lnTo>
                    <a:pt x="29" y="9"/>
                  </a:lnTo>
                  <a:lnTo>
                    <a:pt x="42" y="5"/>
                  </a:lnTo>
                  <a:lnTo>
                    <a:pt x="50" y="5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88" y="5"/>
                  </a:lnTo>
                  <a:lnTo>
                    <a:pt x="92" y="5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100" y="13"/>
                  </a:lnTo>
                  <a:lnTo>
                    <a:pt x="96" y="17"/>
                  </a:lnTo>
                  <a:lnTo>
                    <a:pt x="92" y="17"/>
                  </a:lnTo>
                  <a:lnTo>
                    <a:pt x="88" y="21"/>
                  </a:lnTo>
                  <a:lnTo>
                    <a:pt x="79" y="21"/>
                  </a:lnTo>
                  <a:lnTo>
                    <a:pt x="75" y="21"/>
                  </a:lnTo>
                  <a:lnTo>
                    <a:pt x="67" y="25"/>
                  </a:lnTo>
                  <a:lnTo>
                    <a:pt x="50" y="25"/>
                  </a:lnTo>
                  <a:lnTo>
                    <a:pt x="38" y="30"/>
                  </a:lnTo>
                  <a:lnTo>
                    <a:pt x="29" y="30"/>
                  </a:lnTo>
                  <a:lnTo>
                    <a:pt x="25" y="30"/>
                  </a:lnTo>
                  <a:lnTo>
                    <a:pt x="17" y="30"/>
                  </a:lnTo>
                  <a:lnTo>
                    <a:pt x="8" y="25"/>
                  </a:lnTo>
                  <a:lnTo>
                    <a:pt x="8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7">
              <a:extLst>
                <a:ext uri="{FF2B5EF4-FFF2-40B4-BE49-F238E27FC236}">
                  <a16:creationId xmlns:a16="http://schemas.microsoft.com/office/drawing/2014/main" id="{F7B3A8F5-BC9F-48B0-BBD0-F5D9D89A1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299" y="-5697247"/>
              <a:ext cx="612126" cy="1975498"/>
            </a:xfrm>
            <a:custGeom>
              <a:avLst/>
              <a:gdLst>
                <a:gd name="T0" fmla="*/ 38 w 88"/>
                <a:gd name="T1" fmla="*/ 272 h 284"/>
                <a:gd name="T2" fmla="*/ 29 w 88"/>
                <a:gd name="T3" fmla="*/ 259 h 284"/>
                <a:gd name="T4" fmla="*/ 17 w 88"/>
                <a:gd name="T5" fmla="*/ 247 h 284"/>
                <a:gd name="T6" fmla="*/ 13 w 88"/>
                <a:gd name="T7" fmla="*/ 238 h 284"/>
                <a:gd name="T8" fmla="*/ 17 w 88"/>
                <a:gd name="T9" fmla="*/ 234 h 284"/>
                <a:gd name="T10" fmla="*/ 21 w 88"/>
                <a:gd name="T11" fmla="*/ 234 h 284"/>
                <a:gd name="T12" fmla="*/ 34 w 88"/>
                <a:gd name="T13" fmla="*/ 234 h 284"/>
                <a:gd name="T14" fmla="*/ 42 w 88"/>
                <a:gd name="T15" fmla="*/ 234 h 284"/>
                <a:gd name="T16" fmla="*/ 42 w 88"/>
                <a:gd name="T17" fmla="*/ 234 h 284"/>
                <a:gd name="T18" fmla="*/ 46 w 88"/>
                <a:gd name="T19" fmla="*/ 226 h 284"/>
                <a:gd name="T20" fmla="*/ 46 w 88"/>
                <a:gd name="T21" fmla="*/ 213 h 284"/>
                <a:gd name="T22" fmla="*/ 46 w 88"/>
                <a:gd name="T23" fmla="*/ 196 h 284"/>
                <a:gd name="T24" fmla="*/ 46 w 88"/>
                <a:gd name="T25" fmla="*/ 171 h 284"/>
                <a:gd name="T26" fmla="*/ 46 w 88"/>
                <a:gd name="T27" fmla="*/ 138 h 284"/>
                <a:gd name="T28" fmla="*/ 46 w 88"/>
                <a:gd name="T29" fmla="*/ 96 h 284"/>
                <a:gd name="T30" fmla="*/ 46 w 88"/>
                <a:gd name="T31" fmla="*/ 63 h 284"/>
                <a:gd name="T32" fmla="*/ 46 w 88"/>
                <a:gd name="T33" fmla="*/ 42 h 284"/>
                <a:gd name="T34" fmla="*/ 46 w 88"/>
                <a:gd name="T35" fmla="*/ 29 h 284"/>
                <a:gd name="T36" fmla="*/ 46 w 88"/>
                <a:gd name="T37" fmla="*/ 29 h 284"/>
                <a:gd name="T38" fmla="*/ 42 w 88"/>
                <a:gd name="T39" fmla="*/ 29 h 284"/>
                <a:gd name="T40" fmla="*/ 29 w 88"/>
                <a:gd name="T41" fmla="*/ 29 h 284"/>
                <a:gd name="T42" fmla="*/ 13 w 88"/>
                <a:gd name="T43" fmla="*/ 29 h 284"/>
                <a:gd name="T44" fmla="*/ 0 w 88"/>
                <a:gd name="T45" fmla="*/ 13 h 284"/>
                <a:gd name="T46" fmla="*/ 25 w 88"/>
                <a:gd name="T47" fmla="*/ 13 h 284"/>
                <a:gd name="T48" fmla="*/ 38 w 88"/>
                <a:gd name="T49" fmla="*/ 8 h 284"/>
                <a:gd name="T50" fmla="*/ 46 w 88"/>
                <a:gd name="T51" fmla="*/ 4 h 284"/>
                <a:gd name="T52" fmla="*/ 54 w 88"/>
                <a:gd name="T53" fmla="*/ 0 h 284"/>
                <a:gd name="T54" fmla="*/ 63 w 88"/>
                <a:gd name="T55" fmla="*/ 4 h 284"/>
                <a:gd name="T56" fmla="*/ 71 w 88"/>
                <a:gd name="T57" fmla="*/ 8 h 284"/>
                <a:gd name="T58" fmla="*/ 84 w 88"/>
                <a:gd name="T59" fmla="*/ 17 h 284"/>
                <a:gd name="T60" fmla="*/ 88 w 88"/>
                <a:gd name="T61" fmla="*/ 21 h 284"/>
                <a:gd name="T62" fmla="*/ 84 w 88"/>
                <a:gd name="T63" fmla="*/ 29 h 284"/>
                <a:gd name="T64" fmla="*/ 80 w 88"/>
                <a:gd name="T65" fmla="*/ 34 h 284"/>
                <a:gd name="T66" fmla="*/ 75 w 88"/>
                <a:gd name="T67" fmla="*/ 42 h 284"/>
                <a:gd name="T68" fmla="*/ 75 w 88"/>
                <a:gd name="T69" fmla="*/ 54 h 284"/>
                <a:gd name="T70" fmla="*/ 75 w 88"/>
                <a:gd name="T71" fmla="*/ 80 h 284"/>
                <a:gd name="T72" fmla="*/ 75 w 88"/>
                <a:gd name="T73" fmla="*/ 105 h 284"/>
                <a:gd name="T74" fmla="*/ 75 w 88"/>
                <a:gd name="T75" fmla="*/ 130 h 284"/>
                <a:gd name="T76" fmla="*/ 75 w 88"/>
                <a:gd name="T77" fmla="*/ 163 h 284"/>
                <a:gd name="T78" fmla="*/ 75 w 88"/>
                <a:gd name="T79" fmla="*/ 201 h 284"/>
                <a:gd name="T80" fmla="*/ 71 w 88"/>
                <a:gd name="T81" fmla="*/ 230 h 284"/>
                <a:gd name="T82" fmla="*/ 71 w 88"/>
                <a:gd name="T83" fmla="*/ 255 h 284"/>
                <a:gd name="T84" fmla="*/ 67 w 88"/>
                <a:gd name="T85" fmla="*/ 268 h 284"/>
                <a:gd name="T86" fmla="*/ 59 w 88"/>
                <a:gd name="T87" fmla="*/ 280 h 284"/>
                <a:gd name="T88" fmla="*/ 54 w 88"/>
                <a:gd name="T89" fmla="*/ 284 h 284"/>
                <a:gd name="T90" fmla="*/ 46 w 88"/>
                <a:gd name="T91" fmla="*/ 284 h 284"/>
                <a:gd name="T92" fmla="*/ 42 w 88"/>
                <a:gd name="T93" fmla="*/ 280 h 284"/>
                <a:gd name="T94" fmla="*/ 38 w 88"/>
                <a:gd name="T95" fmla="*/ 276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" h="284">
                  <a:moveTo>
                    <a:pt x="38" y="276"/>
                  </a:moveTo>
                  <a:lnTo>
                    <a:pt x="38" y="272"/>
                  </a:lnTo>
                  <a:lnTo>
                    <a:pt x="34" y="263"/>
                  </a:lnTo>
                  <a:lnTo>
                    <a:pt x="29" y="259"/>
                  </a:lnTo>
                  <a:lnTo>
                    <a:pt x="25" y="251"/>
                  </a:lnTo>
                  <a:lnTo>
                    <a:pt x="17" y="247"/>
                  </a:lnTo>
                  <a:lnTo>
                    <a:pt x="13" y="242"/>
                  </a:lnTo>
                  <a:lnTo>
                    <a:pt x="13" y="238"/>
                  </a:lnTo>
                  <a:lnTo>
                    <a:pt x="13" y="234"/>
                  </a:lnTo>
                  <a:lnTo>
                    <a:pt x="17" y="234"/>
                  </a:lnTo>
                  <a:lnTo>
                    <a:pt x="17" y="234"/>
                  </a:lnTo>
                  <a:lnTo>
                    <a:pt x="21" y="234"/>
                  </a:lnTo>
                  <a:lnTo>
                    <a:pt x="25" y="234"/>
                  </a:lnTo>
                  <a:lnTo>
                    <a:pt x="34" y="234"/>
                  </a:lnTo>
                  <a:lnTo>
                    <a:pt x="38" y="234"/>
                  </a:lnTo>
                  <a:lnTo>
                    <a:pt x="42" y="234"/>
                  </a:lnTo>
                  <a:lnTo>
                    <a:pt x="42" y="234"/>
                  </a:lnTo>
                  <a:lnTo>
                    <a:pt x="42" y="234"/>
                  </a:lnTo>
                  <a:lnTo>
                    <a:pt x="42" y="230"/>
                  </a:lnTo>
                  <a:lnTo>
                    <a:pt x="46" y="226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05"/>
                  </a:lnTo>
                  <a:lnTo>
                    <a:pt x="46" y="196"/>
                  </a:lnTo>
                  <a:lnTo>
                    <a:pt x="46" y="188"/>
                  </a:lnTo>
                  <a:lnTo>
                    <a:pt x="46" y="171"/>
                  </a:lnTo>
                  <a:lnTo>
                    <a:pt x="46" y="155"/>
                  </a:lnTo>
                  <a:lnTo>
                    <a:pt x="46" y="138"/>
                  </a:lnTo>
                  <a:lnTo>
                    <a:pt x="46" y="117"/>
                  </a:lnTo>
                  <a:lnTo>
                    <a:pt x="46" y="96"/>
                  </a:lnTo>
                  <a:lnTo>
                    <a:pt x="46" y="80"/>
                  </a:lnTo>
                  <a:lnTo>
                    <a:pt x="46" y="63"/>
                  </a:lnTo>
                  <a:lnTo>
                    <a:pt x="46" y="50"/>
                  </a:lnTo>
                  <a:lnTo>
                    <a:pt x="46" y="42"/>
                  </a:lnTo>
                  <a:lnTo>
                    <a:pt x="46" y="34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34" y="29"/>
                  </a:lnTo>
                  <a:lnTo>
                    <a:pt x="29" y="29"/>
                  </a:lnTo>
                  <a:lnTo>
                    <a:pt x="21" y="29"/>
                  </a:lnTo>
                  <a:lnTo>
                    <a:pt x="13" y="29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13" y="13"/>
                  </a:lnTo>
                  <a:lnTo>
                    <a:pt x="25" y="13"/>
                  </a:lnTo>
                  <a:lnTo>
                    <a:pt x="29" y="13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8"/>
                  </a:lnTo>
                  <a:lnTo>
                    <a:pt x="80" y="13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88" y="21"/>
                  </a:lnTo>
                  <a:lnTo>
                    <a:pt x="84" y="25"/>
                  </a:lnTo>
                  <a:lnTo>
                    <a:pt x="84" y="29"/>
                  </a:lnTo>
                  <a:lnTo>
                    <a:pt x="80" y="29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5" y="42"/>
                  </a:lnTo>
                  <a:lnTo>
                    <a:pt x="75" y="46"/>
                  </a:lnTo>
                  <a:lnTo>
                    <a:pt x="75" y="54"/>
                  </a:lnTo>
                  <a:lnTo>
                    <a:pt x="75" y="67"/>
                  </a:lnTo>
                  <a:lnTo>
                    <a:pt x="75" y="80"/>
                  </a:lnTo>
                  <a:lnTo>
                    <a:pt x="75" y="92"/>
                  </a:lnTo>
                  <a:lnTo>
                    <a:pt x="75" y="105"/>
                  </a:lnTo>
                  <a:lnTo>
                    <a:pt x="75" y="117"/>
                  </a:lnTo>
                  <a:lnTo>
                    <a:pt x="75" y="130"/>
                  </a:lnTo>
                  <a:lnTo>
                    <a:pt x="75" y="146"/>
                  </a:lnTo>
                  <a:lnTo>
                    <a:pt x="75" y="163"/>
                  </a:lnTo>
                  <a:lnTo>
                    <a:pt x="75" y="184"/>
                  </a:lnTo>
                  <a:lnTo>
                    <a:pt x="75" y="201"/>
                  </a:lnTo>
                  <a:lnTo>
                    <a:pt x="71" y="217"/>
                  </a:lnTo>
                  <a:lnTo>
                    <a:pt x="71" y="230"/>
                  </a:lnTo>
                  <a:lnTo>
                    <a:pt x="71" y="242"/>
                  </a:lnTo>
                  <a:lnTo>
                    <a:pt x="71" y="255"/>
                  </a:lnTo>
                  <a:lnTo>
                    <a:pt x="67" y="263"/>
                  </a:lnTo>
                  <a:lnTo>
                    <a:pt x="67" y="268"/>
                  </a:lnTo>
                  <a:lnTo>
                    <a:pt x="63" y="272"/>
                  </a:lnTo>
                  <a:lnTo>
                    <a:pt x="59" y="280"/>
                  </a:lnTo>
                  <a:lnTo>
                    <a:pt x="54" y="284"/>
                  </a:lnTo>
                  <a:lnTo>
                    <a:pt x="54" y="284"/>
                  </a:lnTo>
                  <a:lnTo>
                    <a:pt x="50" y="284"/>
                  </a:lnTo>
                  <a:lnTo>
                    <a:pt x="46" y="284"/>
                  </a:lnTo>
                  <a:lnTo>
                    <a:pt x="42" y="284"/>
                  </a:lnTo>
                  <a:lnTo>
                    <a:pt x="42" y="280"/>
                  </a:lnTo>
                  <a:lnTo>
                    <a:pt x="38" y="276"/>
                  </a:lnTo>
                  <a:lnTo>
                    <a:pt x="38" y="2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8">
              <a:extLst>
                <a:ext uri="{FF2B5EF4-FFF2-40B4-BE49-F238E27FC236}">
                  <a16:creationId xmlns:a16="http://schemas.microsoft.com/office/drawing/2014/main" id="{00C91171-7149-40E8-90AF-6AFF2C04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249" y="-4591244"/>
              <a:ext cx="264327" cy="403447"/>
            </a:xfrm>
            <a:custGeom>
              <a:avLst/>
              <a:gdLst>
                <a:gd name="T0" fmla="*/ 38 w 38"/>
                <a:gd name="T1" fmla="*/ 25 h 58"/>
                <a:gd name="T2" fmla="*/ 38 w 38"/>
                <a:gd name="T3" fmla="*/ 29 h 58"/>
                <a:gd name="T4" fmla="*/ 38 w 38"/>
                <a:gd name="T5" fmla="*/ 37 h 58"/>
                <a:gd name="T6" fmla="*/ 38 w 38"/>
                <a:gd name="T7" fmla="*/ 42 h 58"/>
                <a:gd name="T8" fmla="*/ 38 w 38"/>
                <a:gd name="T9" fmla="*/ 46 h 58"/>
                <a:gd name="T10" fmla="*/ 34 w 38"/>
                <a:gd name="T11" fmla="*/ 50 h 58"/>
                <a:gd name="T12" fmla="*/ 34 w 38"/>
                <a:gd name="T13" fmla="*/ 54 h 58"/>
                <a:gd name="T14" fmla="*/ 29 w 38"/>
                <a:gd name="T15" fmla="*/ 58 h 58"/>
                <a:gd name="T16" fmla="*/ 25 w 38"/>
                <a:gd name="T17" fmla="*/ 58 h 58"/>
                <a:gd name="T18" fmla="*/ 25 w 38"/>
                <a:gd name="T19" fmla="*/ 58 h 58"/>
                <a:gd name="T20" fmla="*/ 21 w 38"/>
                <a:gd name="T21" fmla="*/ 54 h 58"/>
                <a:gd name="T22" fmla="*/ 17 w 38"/>
                <a:gd name="T23" fmla="*/ 50 h 58"/>
                <a:gd name="T24" fmla="*/ 13 w 38"/>
                <a:gd name="T25" fmla="*/ 42 h 58"/>
                <a:gd name="T26" fmla="*/ 8 w 38"/>
                <a:gd name="T27" fmla="*/ 29 h 58"/>
                <a:gd name="T28" fmla="*/ 4 w 38"/>
                <a:gd name="T29" fmla="*/ 25 h 58"/>
                <a:gd name="T30" fmla="*/ 4 w 38"/>
                <a:gd name="T31" fmla="*/ 17 h 58"/>
                <a:gd name="T32" fmla="*/ 0 w 38"/>
                <a:gd name="T33" fmla="*/ 12 h 58"/>
                <a:gd name="T34" fmla="*/ 0 w 38"/>
                <a:gd name="T35" fmla="*/ 8 h 58"/>
                <a:gd name="T36" fmla="*/ 0 w 38"/>
                <a:gd name="T37" fmla="*/ 0 h 58"/>
                <a:gd name="T38" fmla="*/ 4 w 38"/>
                <a:gd name="T39" fmla="*/ 0 h 58"/>
                <a:gd name="T40" fmla="*/ 8 w 38"/>
                <a:gd name="T41" fmla="*/ 0 h 58"/>
                <a:gd name="T42" fmla="*/ 13 w 38"/>
                <a:gd name="T43" fmla="*/ 4 h 58"/>
                <a:gd name="T44" fmla="*/ 17 w 38"/>
                <a:gd name="T45" fmla="*/ 4 h 58"/>
                <a:gd name="T46" fmla="*/ 25 w 38"/>
                <a:gd name="T47" fmla="*/ 8 h 58"/>
                <a:gd name="T48" fmla="*/ 29 w 38"/>
                <a:gd name="T49" fmla="*/ 12 h 58"/>
                <a:gd name="T50" fmla="*/ 34 w 38"/>
                <a:gd name="T51" fmla="*/ 21 h 58"/>
                <a:gd name="T52" fmla="*/ 38 w 38"/>
                <a:gd name="T53" fmla="*/ 25 h 58"/>
                <a:gd name="T54" fmla="*/ 38 w 38"/>
                <a:gd name="T55" fmla="*/ 2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" h="58">
                  <a:moveTo>
                    <a:pt x="38" y="25"/>
                  </a:moveTo>
                  <a:lnTo>
                    <a:pt x="38" y="29"/>
                  </a:lnTo>
                  <a:lnTo>
                    <a:pt x="38" y="37"/>
                  </a:lnTo>
                  <a:lnTo>
                    <a:pt x="38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4" y="54"/>
                  </a:lnTo>
                  <a:lnTo>
                    <a:pt x="29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1" y="54"/>
                  </a:lnTo>
                  <a:lnTo>
                    <a:pt x="17" y="50"/>
                  </a:lnTo>
                  <a:lnTo>
                    <a:pt x="13" y="42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5" y="8"/>
                  </a:lnTo>
                  <a:lnTo>
                    <a:pt x="29" y="12"/>
                  </a:lnTo>
                  <a:lnTo>
                    <a:pt x="34" y="21"/>
                  </a:lnTo>
                  <a:lnTo>
                    <a:pt x="38" y="25"/>
                  </a:lnTo>
                  <a:lnTo>
                    <a:pt x="38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9">
              <a:extLst>
                <a:ext uri="{FF2B5EF4-FFF2-40B4-BE49-F238E27FC236}">
                  <a16:creationId xmlns:a16="http://schemas.microsoft.com/office/drawing/2014/main" id="{D6401267-2ECE-4F80-85F8-264038632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224" y="-4646892"/>
              <a:ext cx="292151" cy="403447"/>
            </a:xfrm>
            <a:custGeom>
              <a:avLst/>
              <a:gdLst>
                <a:gd name="T0" fmla="*/ 42 w 42"/>
                <a:gd name="T1" fmla="*/ 37 h 58"/>
                <a:gd name="T2" fmla="*/ 42 w 42"/>
                <a:gd name="T3" fmla="*/ 45 h 58"/>
                <a:gd name="T4" fmla="*/ 38 w 42"/>
                <a:gd name="T5" fmla="*/ 50 h 58"/>
                <a:gd name="T6" fmla="*/ 38 w 42"/>
                <a:gd name="T7" fmla="*/ 58 h 58"/>
                <a:gd name="T8" fmla="*/ 29 w 42"/>
                <a:gd name="T9" fmla="*/ 58 h 58"/>
                <a:gd name="T10" fmla="*/ 25 w 42"/>
                <a:gd name="T11" fmla="*/ 58 h 58"/>
                <a:gd name="T12" fmla="*/ 25 w 42"/>
                <a:gd name="T13" fmla="*/ 54 h 58"/>
                <a:gd name="T14" fmla="*/ 21 w 42"/>
                <a:gd name="T15" fmla="*/ 50 h 58"/>
                <a:gd name="T16" fmla="*/ 17 w 42"/>
                <a:gd name="T17" fmla="*/ 41 h 58"/>
                <a:gd name="T18" fmla="*/ 8 w 42"/>
                <a:gd name="T19" fmla="*/ 29 h 58"/>
                <a:gd name="T20" fmla="*/ 4 w 42"/>
                <a:gd name="T21" fmla="*/ 20 h 58"/>
                <a:gd name="T22" fmla="*/ 0 w 42"/>
                <a:gd name="T23" fmla="*/ 12 h 58"/>
                <a:gd name="T24" fmla="*/ 0 w 42"/>
                <a:gd name="T25" fmla="*/ 8 h 58"/>
                <a:gd name="T26" fmla="*/ 0 w 42"/>
                <a:gd name="T27" fmla="*/ 8 h 58"/>
                <a:gd name="T28" fmla="*/ 0 w 42"/>
                <a:gd name="T29" fmla="*/ 4 h 58"/>
                <a:gd name="T30" fmla="*/ 0 w 42"/>
                <a:gd name="T31" fmla="*/ 4 h 58"/>
                <a:gd name="T32" fmla="*/ 0 w 42"/>
                <a:gd name="T33" fmla="*/ 0 h 58"/>
                <a:gd name="T34" fmla="*/ 8 w 42"/>
                <a:gd name="T35" fmla="*/ 0 h 58"/>
                <a:gd name="T36" fmla="*/ 13 w 42"/>
                <a:gd name="T37" fmla="*/ 0 h 58"/>
                <a:gd name="T38" fmla="*/ 17 w 42"/>
                <a:gd name="T39" fmla="*/ 4 h 58"/>
                <a:gd name="T40" fmla="*/ 21 w 42"/>
                <a:gd name="T41" fmla="*/ 4 h 58"/>
                <a:gd name="T42" fmla="*/ 29 w 42"/>
                <a:gd name="T43" fmla="*/ 12 h 58"/>
                <a:gd name="T44" fmla="*/ 38 w 42"/>
                <a:gd name="T45" fmla="*/ 20 h 58"/>
                <a:gd name="T46" fmla="*/ 42 w 42"/>
                <a:gd name="T47" fmla="*/ 29 h 58"/>
                <a:gd name="T48" fmla="*/ 42 w 42"/>
                <a:gd name="T49" fmla="*/ 37 h 58"/>
                <a:gd name="T50" fmla="*/ 42 w 42"/>
                <a:gd name="T51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58">
                  <a:moveTo>
                    <a:pt x="42" y="37"/>
                  </a:moveTo>
                  <a:lnTo>
                    <a:pt x="42" y="45"/>
                  </a:lnTo>
                  <a:lnTo>
                    <a:pt x="38" y="50"/>
                  </a:lnTo>
                  <a:lnTo>
                    <a:pt x="38" y="58"/>
                  </a:lnTo>
                  <a:lnTo>
                    <a:pt x="29" y="58"/>
                  </a:lnTo>
                  <a:lnTo>
                    <a:pt x="25" y="58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7" y="41"/>
                  </a:lnTo>
                  <a:lnTo>
                    <a:pt x="8" y="29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9" y="12"/>
                  </a:lnTo>
                  <a:lnTo>
                    <a:pt x="38" y="20"/>
                  </a:lnTo>
                  <a:lnTo>
                    <a:pt x="42" y="29"/>
                  </a:lnTo>
                  <a:lnTo>
                    <a:pt x="42" y="37"/>
                  </a:lnTo>
                  <a:lnTo>
                    <a:pt x="42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0">
              <a:extLst>
                <a:ext uri="{FF2B5EF4-FFF2-40B4-BE49-F238E27FC236}">
                  <a16:creationId xmlns:a16="http://schemas.microsoft.com/office/drawing/2014/main" id="{22DC8BF5-87AC-49AA-9E94-543E419EC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121" y="-4765146"/>
              <a:ext cx="584302" cy="869500"/>
            </a:xfrm>
            <a:custGeom>
              <a:avLst/>
              <a:gdLst>
                <a:gd name="T0" fmla="*/ 71 w 84"/>
                <a:gd name="T1" fmla="*/ 54 h 125"/>
                <a:gd name="T2" fmla="*/ 67 w 84"/>
                <a:gd name="T3" fmla="*/ 58 h 125"/>
                <a:gd name="T4" fmla="*/ 59 w 84"/>
                <a:gd name="T5" fmla="*/ 67 h 125"/>
                <a:gd name="T6" fmla="*/ 50 w 84"/>
                <a:gd name="T7" fmla="*/ 83 h 125"/>
                <a:gd name="T8" fmla="*/ 34 w 84"/>
                <a:gd name="T9" fmla="*/ 104 h 125"/>
                <a:gd name="T10" fmla="*/ 17 w 84"/>
                <a:gd name="T11" fmla="*/ 125 h 125"/>
                <a:gd name="T12" fmla="*/ 0 w 84"/>
                <a:gd name="T13" fmla="*/ 125 h 125"/>
                <a:gd name="T14" fmla="*/ 9 w 84"/>
                <a:gd name="T15" fmla="*/ 113 h 125"/>
                <a:gd name="T16" fmla="*/ 13 w 84"/>
                <a:gd name="T17" fmla="*/ 100 h 125"/>
                <a:gd name="T18" fmla="*/ 29 w 84"/>
                <a:gd name="T19" fmla="*/ 71 h 125"/>
                <a:gd name="T20" fmla="*/ 34 w 84"/>
                <a:gd name="T21" fmla="*/ 58 h 125"/>
                <a:gd name="T22" fmla="*/ 38 w 84"/>
                <a:gd name="T23" fmla="*/ 46 h 125"/>
                <a:gd name="T24" fmla="*/ 42 w 84"/>
                <a:gd name="T25" fmla="*/ 37 h 125"/>
                <a:gd name="T26" fmla="*/ 46 w 84"/>
                <a:gd name="T27" fmla="*/ 29 h 125"/>
                <a:gd name="T28" fmla="*/ 46 w 84"/>
                <a:gd name="T29" fmla="*/ 25 h 125"/>
                <a:gd name="T30" fmla="*/ 46 w 84"/>
                <a:gd name="T31" fmla="*/ 21 h 125"/>
                <a:gd name="T32" fmla="*/ 46 w 84"/>
                <a:gd name="T33" fmla="*/ 12 h 125"/>
                <a:gd name="T34" fmla="*/ 42 w 84"/>
                <a:gd name="T35" fmla="*/ 12 h 125"/>
                <a:gd name="T36" fmla="*/ 42 w 84"/>
                <a:gd name="T37" fmla="*/ 8 h 125"/>
                <a:gd name="T38" fmla="*/ 42 w 84"/>
                <a:gd name="T39" fmla="*/ 8 h 125"/>
                <a:gd name="T40" fmla="*/ 46 w 84"/>
                <a:gd name="T41" fmla="*/ 4 h 125"/>
                <a:gd name="T42" fmla="*/ 46 w 84"/>
                <a:gd name="T43" fmla="*/ 0 h 125"/>
                <a:gd name="T44" fmla="*/ 50 w 84"/>
                <a:gd name="T45" fmla="*/ 0 h 125"/>
                <a:gd name="T46" fmla="*/ 55 w 84"/>
                <a:gd name="T47" fmla="*/ 0 h 125"/>
                <a:gd name="T48" fmla="*/ 59 w 84"/>
                <a:gd name="T49" fmla="*/ 0 h 125"/>
                <a:gd name="T50" fmla="*/ 67 w 84"/>
                <a:gd name="T51" fmla="*/ 4 h 125"/>
                <a:gd name="T52" fmla="*/ 75 w 84"/>
                <a:gd name="T53" fmla="*/ 12 h 125"/>
                <a:gd name="T54" fmla="*/ 80 w 84"/>
                <a:gd name="T55" fmla="*/ 17 h 125"/>
                <a:gd name="T56" fmla="*/ 84 w 84"/>
                <a:gd name="T57" fmla="*/ 25 h 125"/>
                <a:gd name="T58" fmla="*/ 84 w 84"/>
                <a:gd name="T59" fmla="*/ 29 h 125"/>
                <a:gd name="T60" fmla="*/ 80 w 84"/>
                <a:gd name="T61" fmla="*/ 33 h 125"/>
                <a:gd name="T62" fmla="*/ 75 w 84"/>
                <a:gd name="T63" fmla="*/ 42 h 125"/>
                <a:gd name="T64" fmla="*/ 71 w 84"/>
                <a:gd name="T65" fmla="*/ 54 h 125"/>
                <a:gd name="T66" fmla="*/ 71 w 84"/>
                <a:gd name="T67" fmla="*/ 5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125">
                  <a:moveTo>
                    <a:pt x="71" y="54"/>
                  </a:moveTo>
                  <a:lnTo>
                    <a:pt x="67" y="58"/>
                  </a:lnTo>
                  <a:lnTo>
                    <a:pt x="59" y="67"/>
                  </a:lnTo>
                  <a:lnTo>
                    <a:pt x="50" y="83"/>
                  </a:lnTo>
                  <a:lnTo>
                    <a:pt x="34" y="104"/>
                  </a:lnTo>
                  <a:lnTo>
                    <a:pt x="17" y="125"/>
                  </a:lnTo>
                  <a:lnTo>
                    <a:pt x="0" y="125"/>
                  </a:lnTo>
                  <a:lnTo>
                    <a:pt x="9" y="113"/>
                  </a:lnTo>
                  <a:lnTo>
                    <a:pt x="13" y="100"/>
                  </a:lnTo>
                  <a:lnTo>
                    <a:pt x="29" y="71"/>
                  </a:lnTo>
                  <a:lnTo>
                    <a:pt x="34" y="58"/>
                  </a:lnTo>
                  <a:lnTo>
                    <a:pt x="38" y="46"/>
                  </a:lnTo>
                  <a:lnTo>
                    <a:pt x="42" y="37"/>
                  </a:lnTo>
                  <a:lnTo>
                    <a:pt x="46" y="29"/>
                  </a:lnTo>
                  <a:lnTo>
                    <a:pt x="46" y="25"/>
                  </a:lnTo>
                  <a:lnTo>
                    <a:pt x="46" y="21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7" y="4"/>
                  </a:lnTo>
                  <a:lnTo>
                    <a:pt x="75" y="12"/>
                  </a:lnTo>
                  <a:lnTo>
                    <a:pt x="80" y="17"/>
                  </a:lnTo>
                  <a:lnTo>
                    <a:pt x="84" y="25"/>
                  </a:lnTo>
                  <a:lnTo>
                    <a:pt x="84" y="29"/>
                  </a:lnTo>
                  <a:lnTo>
                    <a:pt x="80" y="33"/>
                  </a:lnTo>
                  <a:lnTo>
                    <a:pt x="75" y="42"/>
                  </a:lnTo>
                  <a:lnTo>
                    <a:pt x="71" y="54"/>
                  </a:lnTo>
                  <a:lnTo>
                    <a:pt x="71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932455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F5A50F1-FF5C-4F03-8766-30F45DA52E5F}"/>
              </a:ext>
            </a:extLst>
          </p:cNvPr>
          <p:cNvGrpSpPr/>
          <p:nvPr/>
        </p:nvGrpSpPr>
        <p:grpSpPr>
          <a:xfrm>
            <a:off x="3149045" y="2384629"/>
            <a:ext cx="2274607" cy="2351126"/>
            <a:chOff x="3441145" y="-3165271"/>
            <a:chExt cx="2274607" cy="2351126"/>
          </a:xfrm>
        </p:grpSpPr>
        <p:sp>
          <p:nvSpPr>
            <p:cNvPr id="3" name="Freeform 41">
              <a:extLst>
                <a:ext uri="{FF2B5EF4-FFF2-40B4-BE49-F238E27FC236}">
                  <a16:creationId xmlns:a16="http://schemas.microsoft.com/office/drawing/2014/main" id="{E49860FD-8854-4FF0-A592-C28E01C0C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575" y="-3109623"/>
              <a:ext cx="667774" cy="959925"/>
            </a:xfrm>
            <a:custGeom>
              <a:avLst/>
              <a:gdLst>
                <a:gd name="T0" fmla="*/ 63 w 96"/>
                <a:gd name="T1" fmla="*/ 109 h 138"/>
                <a:gd name="T2" fmla="*/ 88 w 96"/>
                <a:gd name="T3" fmla="*/ 109 h 138"/>
                <a:gd name="T4" fmla="*/ 75 w 96"/>
                <a:gd name="T5" fmla="*/ 125 h 138"/>
                <a:gd name="T6" fmla="*/ 54 w 96"/>
                <a:gd name="T7" fmla="*/ 125 h 138"/>
                <a:gd name="T8" fmla="*/ 42 w 96"/>
                <a:gd name="T9" fmla="*/ 129 h 138"/>
                <a:gd name="T10" fmla="*/ 33 w 96"/>
                <a:gd name="T11" fmla="*/ 134 h 138"/>
                <a:gd name="T12" fmla="*/ 25 w 96"/>
                <a:gd name="T13" fmla="*/ 138 h 138"/>
                <a:gd name="T14" fmla="*/ 21 w 96"/>
                <a:gd name="T15" fmla="*/ 138 h 138"/>
                <a:gd name="T16" fmla="*/ 12 w 96"/>
                <a:gd name="T17" fmla="*/ 134 h 138"/>
                <a:gd name="T18" fmla="*/ 4 w 96"/>
                <a:gd name="T19" fmla="*/ 117 h 138"/>
                <a:gd name="T20" fmla="*/ 4 w 96"/>
                <a:gd name="T21" fmla="*/ 109 h 138"/>
                <a:gd name="T22" fmla="*/ 8 w 96"/>
                <a:gd name="T23" fmla="*/ 104 h 138"/>
                <a:gd name="T24" fmla="*/ 17 w 96"/>
                <a:gd name="T25" fmla="*/ 100 h 138"/>
                <a:gd name="T26" fmla="*/ 25 w 96"/>
                <a:gd name="T27" fmla="*/ 84 h 138"/>
                <a:gd name="T28" fmla="*/ 46 w 96"/>
                <a:gd name="T29" fmla="*/ 54 h 138"/>
                <a:gd name="T30" fmla="*/ 54 w 96"/>
                <a:gd name="T31" fmla="*/ 38 h 138"/>
                <a:gd name="T32" fmla="*/ 58 w 96"/>
                <a:gd name="T33" fmla="*/ 21 h 138"/>
                <a:gd name="T34" fmla="*/ 58 w 96"/>
                <a:gd name="T35" fmla="*/ 12 h 138"/>
                <a:gd name="T36" fmla="*/ 58 w 96"/>
                <a:gd name="T37" fmla="*/ 4 h 138"/>
                <a:gd name="T38" fmla="*/ 63 w 96"/>
                <a:gd name="T39" fmla="*/ 0 h 138"/>
                <a:gd name="T40" fmla="*/ 71 w 96"/>
                <a:gd name="T41" fmla="*/ 0 h 138"/>
                <a:gd name="T42" fmla="*/ 84 w 96"/>
                <a:gd name="T43" fmla="*/ 8 h 138"/>
                <a:gd name="T44" fmla="*/ 92 w 96"/>
                <a:gd name="T45" fmla="*/ 17 h 138"/>
                <a:gd name="T46" fmla="*/ 96 w 96"/>
                <a:gd name="T47" fmla="*/ 25 h 138"/>
                <a:gd name="T48" fmla="*/ 96 w 96"/>
                <a:gd name="T49" fmla="*/ 29 h 138"/>
                <a:gd name="T50" fmla="*/ 88 w 96"/>
                <a:gd name="T51" fmla="*/ 42 h 138"/>
                <a:gd name="T52" fmla="*/ 75 w 96"/>
                <a:gd name="T53" fmla="*/ 54 h 138"/>
                <a:gd name="T54" fmla="*/ 58 w 96"/>
                <a:gd name="T55" fmla="*/ 79 h 138"/>
                <a:gd name="T56" fmla="*/ 46 w 96"/>
                <a:gd name="T57" fmla="*/ 96 h 138"/>
                <a:gd name="T58" fmla="*/ 42 w 96"/>
                <a:gd name="T59" fmla="*/ 104 h 138"/>
                <a:gd name="T60" fmla="*/ 46 w 96"/>
                <a:gd name="T61" fmla="*/ 104 h 138"/>
                <a:gd name="T62" fmla="*/ 54 w 96"/>
                <a:gd name="T63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138">
                  <a:moveTo>
                    <a:pt x="54" y="104"/>
                  </a:moveTo>
                  <a:lnTo>
                    <a:pt x="63" y="109"/>
                  </a:lnTo>
                  <a:lnTo>
                    <a:pt x="71" y="109"/>
                  </a:lnTo>
                  <a:lnTo>
                    <a:pt x="88" y="109"/>
                  </a:lnTo>
                  <a:lnTo>
                    <a:pt x="88" y="121"/>
                  </a:lnTo>
                  <a:lnTo>
                    <a:pt x="75" y="125"/>
                  </a:lnTo>
                  <a:lnTo>
                    <a:pt x="67" y="125"/>
                  </a:lnTo>
                  <a:lnTo>
                    <a:pt x="54" y="125"/>
                  </a:lnTo>
                  <a:lnTo>
                    <a:pt x="46" y="129"/>
                  </a:lnTo>
                  <a:lnTo>
                    <a:pt x="42" y="129"/>
                  </a:lnTo>
                  <a:lnTo>
                    <a:pt x="38" y="129"/>
                  </a:lnTo>
                  <a:lnTo>
                    <a:pt x="33" y="134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17" y="138"/>
                  </a:lnTo>
                  <a:lnTo>
                    <a:pt x="12" y="134"/>
                  </a:lnTo>
                  <a:lnTo>
                    <a:pt x="8" y="125"/>
                  </a:lnTo>
                  <a:lnTo>
                    <a:pt x="4" y="117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12" y="100"/>
                  </a:lnTo>
                  <a:lnTo>
                    <a:pt x="17" y="100"/>
                  </a:lnTo>
                  <a:lnTo>
                    <a:pt x="21" y="92"/>
                  </a:lnTo>
                  <a:lnTo>
                    <a:pt x="25" y="84"/>
                  </a:lnTo>
                  <a:lnTo>
                    <a:pt x="33" y="75"/>
                  </a:lnTo>
                  <a:lnTo>
                    <a:pt x="46" y="54"/>
                  </a:lnTo>
                  <a:lnTo>
                    <a:pt x="50" y="46"/>
                  </a:lnTo>
                  <a:lnTo>
                    <a:pt x="54" y="38"/>
                  </a:lnTo>
                  <a:lnTo>
                    <a:pt x="58" y="29"/>
                  </a:lnTo>
                  <a:lnTo>
                    <a:pt x="58" y="21"/>
                  </a:lnTo>
                  <a:lnTo>
                    <a:pt x="58" y="17"/>
                  </a:lnTo>
                  <a:lnTo>
                    <a:pt x="58" y="12"/>
                  </a:lnTo>
                  <a:lnTo>
                    <a:pt x="58" y="8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4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7"/>
                  </a:lnTo>
                  <a:lnTo>
                    <a:pt x="96" y="21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6" y="29"/>
                  </a:lnTo>
                  <a:lnTo>
                    <a:pt x="92" y="38"/>
                  </a:lnTo>
                  <a:lnTo>
                    <a:pt x="88" y="42"/>
                  </a:lnTo>
                  <a:lnTo>
                    <a:pt x="84" y="46"/>
                  </a:lnTo>
                  <a:lnTo>
                    <a:pt x="75" y="54"/>
                  </a:lnTo>
                  <a:lnTo>
                    <a:pt x="71" y="67"/>
                  </a:lnTo>
                  <a:lnTo>
                    <a:pt x="58" y="79"/>
                  </a:lnTo>
                  <a:lnTo>
                    <a:pt x="50" y="88"/>
                  </a:lnTo>
                  <a:lnTo>
                    <a:pt x="46" y="96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6" y="104"/>
                  </a:lnTo>
                  <a:lnTo>
                    <a:pt x="50" y="104"/>
                  </a:lnTo>
                  <a:lnTo>
                    <a:pt x="54" y="104"/>
                  </a:lnTo>
                  <a:lnTo>
                    <a:pt x="54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2">
              <a:extLst>
                <a:ext uri="{FF2B5EF4-FFF2-40B4-BE49-F238E27FC236}">
                  <a16:creationId xmlns:a16="http://schemas.microsoft.com/office/drawing/2014/main" id="{02E4D701-0309-457D-93B6-8F2335AC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047" y="-2734000"/>
              <a:ext cx="820805" cy="1078179"/>
            </a:xfrm>
            <a:custGeom>
              <a:avLst/>
              <a:gdLst>
                <a:gd name="T0" fmla="*/ 113 w 118"/>
                <a:gd name="T1" fmla="*/ 17 h 155"/>
                <a:gd name="T2" fmla="*/ 118 w 118"/>
                <a:gd name="T3" fmla="*/ 30 h 155"/>
                <a:gd name="T4" fmla="*/ 113 w 118"/>
                <a:gd name="T5" fmla="*/ 38 h 155"/>
                <a:gd name="T6" fmla="*/ 97 w 118"/>
                <a:gd name="T7" fmla="*/ 59 h 155"/>
                <a:gd name="T8" fmla="*/ 72 w 118"/>
                <a:gd name="T9" fmla="*/ 84 h 155"/>
                <a:gd name="T10" fmla="*/ 55 w 118"/>
                <a:gd name="T11" fmla="*/ 101 h 155"/>
                <a:gd name="T12" fmla="*/ 42 w 118"/>
                <a:gd name="T13" fmla="*/ 113 h 155"/>
                <a:gd name="T14" fmla="*/ 38 w 118"/>
                <a:gd name="T15" fmla="*/ 117 h 155"/>
                <a:gd name="T16" fmla="*/ 42 w 118"/>
                <a:gd name="T17" fmla="*/ 117 h 155"/>
                <a:gd name="T18" fmla="*/ 46 w 118"/>
                <a:gd name="T19" fmla="*/ 113 h 155"/>
                <a:gd name="T20" fmla="*/ 59 w 118"/>
                <a:gd name="T21" fmla="*/ 113 h 155"/>
                <a:gd name="T22" fmla="*/ 88 w 118"/>
                <a:gd name="T23" fmla="*/ 105 h 155"/>
                <a:gd name="T24" fmla="*/ 105 w 118"/>
                <a:gd name="T25" fmla="*/ 105 h 155"/>
                <a:gd name="T26" fmla="*/ 109 w 118"/>
                <a:gd name="T27" fmla="*/ 109 h 155"/>
                <a:gd name="T28" fmla="*/ 105 w 118"/>
                <a:gd name="T29" fmla="*/ 113 h 155"/>
                <a:gd name="T30" fmla="*/ 97 w 118"/>
                <a:gd name="T31" fmla="*/ 121 h 155"/>
                <a:gd name="T32" fmla="*/ 84 w 118"/>
                <a:gd name="T33" fmla="*/ 126 h 155"/>
                <a:gd name="T34" fmla="*/ 59 w 118"/>
                <a:gd name="T35" fmla="*/ 138 h 155"/>
                <a:gd name="T36" fmla="*/ 34 w 118"/>
                <a:gd name="T37" fmla="*/ 147 h 155"/>
                <a:gd name="T38" fmla="*/ 26 w 118"/>
                <a:gd name="T39" fmla="*/ 151 h 155"/>
                <a:gd name="T40" fmla="*/ 17 w 118"/>
                <a:gd name="T41" fmla="*/ 155 h 155"/>
                <a:gd name="T42" fmla="*/ 9 w 118"/>
                <a:gd name="T43" fmla="*/ 151 h 155"/>
                <a:gd name="T44" fmla="*/ 5 w 118"/>
                <a:gd name="T45" fmla="*/ 147 h 155"/>
                <a:gd name="T46" fmla="*/ 0 w 118"/>
                <a:gd name="T47" fmla="*/ 138 h 155"/>
                <a:gd name="T48" fmla="*/ 0 w 118"/>
                <a:gd name="T49" fmla="*/ 121 h 155"/>
                <a:gd name="T50" fmla="*/ 13 w 118"/>
                <a:gd name="T51" fmla="*/ 117 h 155"/>
                <a:gd name="T52" fmla="*/ 26 w 118"/>
                <a:gd name="T53" fmla="*/ 105 h 155"/>
                <a:gd name="T54" fmla="*/ 55 w 118"/>
                <a:gd name="T55" fmla="*/ 67 h 155"/>
                <a:gd name="T56" fmla="*/ 80 w 118"/>
                <a:gd name="T57" fmla="*/ 34 h 155"/>
                <a:gd name="T58" fmla="*/ 84 w 118"/>
                <a:gd name="T59" fmla="*/ 17 h 155"/>
                <a:gd name="T60" fmla="*/ 84 w 118"/>
                <a:gd name="T61" fmla="*/ 9 h 155"/>
                <a:gd name="T62" fmla="*/ 88 w 118"/>
                <a:gd name="T63" fmla="*/ 4 h 155"/>
                <a:gd name="T64" fmla="*/ 97 w 118"/>
                <a:gd name="T65" fmla="*/ 4 h 155"/>
                <a:gd name="T66" fmla="*/ 109 w 118"/>
                <a:gd name="T67" fmla="*/ 9 h 155"/>
                <a:gd name="T68" fmla="*/ 113 w 118"/>
                <a:gd name="T69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155">
                  <a:moveTo>
                    <a:pt x="113" y="13"/>
                  </a:moveTo>
                  <a:lnTo>
                    <a:pt x="113" y="17"/>
                  </a:lnTo>
                  <a:lnTo>
                    <a:pt x="118" y="21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3" y="38"/>
                  </a:lnTo>
                  <a:lnTo>
                    <a:pt x="105" y="50"/>
                  </a:lnTo>
                  <a:lnTo>
                    <a:pt x="97" y="59"/>
                  </a:lnTo>
                  <a:lnTo>
                    <a:pt x="84" y="71"/>
                  </a:lnTo>
                  <a:lnTo>
                    <a:pt x="72" y="84"/>
                  </a:lnTo>
                  <a:lnTo>
                    <a:pt x="63" y="92"/>
                  </a:lnTo>
                  <a:lnTo>
                    <a:pt x="55" y="101"/>
                  </a:lnTo>
                  <a:lnTo>
                    <a:pt x="46" y="109"/>
                  </a:lnTo>
                  <a:lnTo>
                    <a:pt x="42" y="113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6" y="113"/>
                  </a:lnTo>
                  <a:lnTo>
                    <a:pt x="51" y="113"/>
                  </a:lnTo>
                  <a:lnTo>
                    <a:pt x="59" y="113"/>
                  </a:lnTo>
                  <a:lnTo>
                    <a:pt x="72" y="109"/>
                  </a:lnTo>
                  <a:lnTo>
                    <a:pt x="88" y="105"/>
                  </a:lnTo>
                  <a:lnTo>
                    <a:pt x="101" y="105"/>
                  </a:lnTo>
                  <a:lnTo>
                    <a:pt x="105" y="105"/>
                  </a:lnTo>
                  <a:lnTo>
                    <a:pt x="109" y="105"/>
                  </a:lnTo>
                  <a:lnTo>
                    <a:pt x="109" y="109"/>
                  </a:lnTo>
                  <a:lnTo>
                    <a:pt x="109" y="113"/>
                  </a:lnTo>
                  <a:lnTo>
                    <a:pt x="105" y="113"/>
                  </a:lnTo>
                  <a:lnTo>
                    <a:pt x="101" y="117"/>
                  </a:lnTo>
                  <a:lnTo>
                    <a:pt x="97" y="121"/>
                  </a:lnTo>
                  <a:lnTo>
                    <a:pt x="92" y="121"/>
                  </a:lnTo>
                  <a:lnTo>
                    <a:pt x="84" y="126"/>
                  </a:lnTo>
                  <a:lnTo>
                    <a:pt x="76" y="130"/>
                  </a:lnTo>
                  <a:lnTo>
                    <a:pt x="59" y="138"/>
                  </a:lnTo>
                  <a:lnTo>
                    <a:pt x="46" y="142"/>
                  </a:lnTo>
                  <a:lnTo>
                    <a:pt x="34" y="147"/>
                  </a:lnTo>
                  <a:lnTo>
                    <a:pt x="30" y="151"/>
                  </a:lnTo>
                  <a:lnTo>
                    <a:pt x="26" y="151"/>
                  </a:lnTo>
                  <a:lnTo>
                    <a:pt x="21" y="155"/>
                  </a:lnTo>
                  <a:lnTo>
                    <a:pt x="17" y="155"/>
                  </a:lnTo>
                  <a:lnTo>
                    <a:pt x="13" y="155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5" y="147"/>
                  </a:lnTo>
                  <a:lnTo>
                    <a:pt x="5" y="142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0" y="121"/>
                  </a:lnTo>
                  <a:lnTo>
                    <a:pt x="9" y="121"/>
                  </a:lnTo>
                  <a:lnTo>
                    <a:pt x="13" y="117"/>
                  </a:lnTo>
                  <a:lnTo>
                    <a:pt x="17" y="113"/>
                  </a:lnTo>
                  <a:lnTo>
                    <a:pt x="26" y="105"/>
                  </a:lnTo>
                  <a:lnTo>
                    <a:pt x="34" y="92"/>
                  </a:lnTo>
                  <a:lnTo>
                    <a:pt x="55" y="67"/>
                  </a:lnTo>
                  <a:lnTo>
                    <a:pt x="72" y="42"/>
                  </a:lnTo>
                  <a:lnTo>
                    <a:pt x="80" y="34"/>
                  </a:lnTo>
                  <a:lnTo>
                    <a:pt x="84" y="21"/>
                  </a:lnTo>
                  <a:lnTo>
                    <a:pt x="84" y="17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101" y="4"/>
                  </a:lnTo>
                  <a:lnTo>
                    <a:pt x="109" y="9"/>
                  </a:lnTo>
                  <a:lnTo>
                    <a:pt x="113" y="13"/>
                  </a:lnTo>
                  <a:lnTo>
                    <a:pt x="113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3">
              <a:extLst>
                <a:ext uri="{FF2B5EF4-FFF2-40B4-BE49-F238E27FC236}">
                  <a16:creationId xmlns:a16="http://schemas.microsoft.com/office/drawing/2014/main" id="{6D96E65D-BB54-4F51-A99D-D6B06D767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852" y="-2706176"/>
              <a:ext cx="1133827" cy="319975"/>
            </a:xfrm>
            <a:custGeom>
              <a:avLst/>
              <a:gdLst>
                <a:gd name="T0" fmla="*/ 154 w 163"/>
                <a:gd name="T1" fmla="*/ 26 h 46"/>
                <a:gd name="T2" fmla="*/ 150 w 163"/>
                <a:gd name="T3" fmla="*/ 26 h 46"/>
                <a:gd name="T4" fmla="*/ 146 w 163"/>
                <a:gd name="T5" fmla="*/ 26 h 46"/>
                <a:gd name="T6" fmla="*/ 142 w 163"/>
                <a:gd name="T7" fmla="*/ 26 h 46"/>
                <a:gd name="T8" fmla="*/ 133 w 163"/>
                <a:gd name="T9" fmla="*/ 30 h 46"/>
                <a:gd name="T10" fmla="*/ 125 w 163"/>
                <a:gd name="T11" fmla="*/ 30 h 46"/>
                <a:gd name="T12" fmla="*/ 112 w 163"/>
                <a:gd name="T13" fmla="*/ 30 h 46"/>
                <a:gd name="T14" fmla="*/ 104 w 163"/>
                <a:gd name="T15" fmla="*/ 34 h 46"/>
                <a:gd name="T16" fmla="*/ 87 w 163"/>
                <a:gd name="T17" fmla="*/ 38 h 46"/>
                <a:gd name="T18" fmla="*/ 75 w 163"/>
                <a:gd name="T19" fmla="*/ 38 h 46"/>
                <a:gd name="T20" fmla="*/ 62 w 163"/>
                <a:gd name="T21" fmla="*/ 42 h 46"/>
                <a:gd name="T22" fmla="*/ 54 w 163"/>
                <a:gd name="T23" fmla="*/ 42 h 46"/>
                <a:gd name="T24" fmla="*/ 46 w 163"/>
                <a:gd name="T25" fmla="*/ 42 h 46"/>
                <a:gd name="T26" fmla="*/ 37 w 163"/>
                <a:gd name="T27" fmla="*/ 46 h 46"/>
                <a:gd name="T28" fmla="*/ 33 w 163"/>
                <a:gd name="T29" fmla="*/ 46 h 46"/>
                <a:gd name="T30" fmla="*/ 25 w 163"/>
                <a:gd name="T31" fmla="*/ 46 h 46"/>
                <a:gd name="T32" fmla="*/ 25 w 163"/>
                <a:gd name="T33" fmla="*/ 46 h 46"/>
                <a:gd name="T34" fmla="*/ 16 w 163"/>
                <a:gd name="T35" fmla="*/ 42 h 46"/>
                <a:gd name="T36" fmla="*/ 8 w 163"/>
                <a:gd name="T37" fmla="*/ 38 h 46"/>
                <a:gd name="T38" fmla="*/ 4 w 163"/>
                <a:gd name="T39" fmla="*/ 34 h 46"/>
                <a:gd name="T40" fmla="*/ 0 w 163"/>
                <a:gd name="T41" fmla="*/ 30 h 46"/>
                <a:gd name="T42" fmla="*/ 0 w 163"/>
                <a:gd name="T43" fmla="*/ 26 h 46"/>
                <a:gd name="T44" fmla="*/ 4 w 163"/>
                <a:gd name="T45" fmla="*/ 26 h 46"/>
                <a:gd name="T46" fmla="*/ 12 w 163"/>
                <a:gd name="T47" fmla="*/ 21 h 46"/>
                <a:gd name="T48" fmla="*/ 20 w 163"/>
                <a:gd name="T49" fmla="*/ 21 h 46"/>
                <a:gd name="T50" fmla="*/ 29 w 163"/>
                <a:gd name="T51" fmla="*/ 21 h 46"/>
                <a:gd name="T52" fmla="*/ 50 w 163"/>
                <a:gd name="T53" fmla="*/ 17 h 46"/>
                <a:gd name="T54" fmla="*/ 75 w 163"/>
                <a:gd name="T55" fmla="*/ 13 h 46"/>
                <a:gd name="T56" fmla="*/ 83 w 163"/>
                <a:gd name="T57" fmla="*/ 9 h 46"/>
                <a:gd name="T58" fmla="*/ 96 w 163"/>
                <a:gd name="T59" fmla="*/ 9 h 46"/>
                <a:gd name="T60" fmla="*/ 104 w 163"/>
                <a:gd name="T61" fmla="*/ 5 h 46"/>
                <a:gd name="T62" fmla="*/ 112 w 163"/>
                <a:gd name="T63" fmla="*/ 5 h 46"/>
                <a:gd name="T64" fmla="*/ 121 w 163"/>
                <a:gd name="T65" fmla="*/ 0 h 46"/>
                <a:gd name="T66" fmla="*/ 125 w 163"/>
                <a:gd name="T67" fmla="*/ 0 h 46"/>
                <a:gd name="T68" fmla="*/ 129 w 163"/>
                <a:gd name="T69" fmla="*/ 0 h 46"/>
                <a:gd name="T70" fmla="*/ 133 w 163"/>
                <a:gd name="T71" fmla="*/ 0 h 46"/>
                <a:gd name="T72" fmla="*/ 142 w 163"/>
                <a:gd name="T73" fmla="*/ 0 h 46"/>
                <a:gd name="T74" fmla="*/ 150 w 163"/>
                <a:gd name="T75" fmla="*/ 5 h 46"/>
                <a:gd name="T76" fmla="*/ 154 w 163"/>
                <a:gd name="T77" fmla="*/ 5 h 46"/>
                <a:gd name="T78" fmla="*/ 158 w 163"/>
                <a:gd name="T79" fmla="*/ 9 h 46"/>
                <a:gd name="T80" fmla="*/ 158 w 163"/>
                <a:gd name="T81" fmla="*/ 13 h 46"/>
                <a:gd name="T82" fmla="*/ 163 w 163"/>
                <a:gd name="T83" fmla="*/ 13 h 46"/>
                <a:gd name="T84" fmla="*/ 158 w 163"/>
                <a:gd name="T85" fmla="*/ 21 h 46"/>
                <a:gd name="T86" fmla="*/ 154 w 163"/>
                <a:gd name="T87" fmla="*/ 26 h 46"/>
                <a:gd name="T88" fmla="*/ 154 w 163"/>
                <a:gd name="T89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3" h="46">
                  <a:moveTo>
                    <a:pt x="154" y="26"/>
                  </a:moveTo>
                  <a:lnTo>
                    <a:pt x="150" y="26"/>
                  </a:lnTo>
                  <a:lnTo>
                    <a:pt x="146" y="26"/>
                  </a:lnTo>
                  <a:lnTo>
                    <a:pt x="142" y="26"/>
                  </a:lnTo>
                  <a:lnTo>
                    <a:pt x="133" y="30"/>
                  </a:lnTo>
                  <a:lnTo>
                    <a:pt x="125" y="30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87" y="38"/>
                  </a:lnTo>
                  <a:lnTo>
                    <a:pt x="75" y="38"/>
                  </a:lnTo>
                  <a:lnTo>
                    <a:pt x="62" y="42"/>
                  </a:lnTo>
                  <a:lnTo>
                    <a:pt x="54" y="42"/>
                  </a:lnTo>
                  <a:lnTo>
                    <a:pt x="46" y="42"/>
                  </a:lnTo>
                  <a:lnTo>
                    <a:pt x="37" y="46"/>
                  </a:lnTo>
                  <a:lnTo>
                    <a:pt x="33" y="46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12" y="21"/>
                  </a:lnTo>
                  <a:lnTo>
                    <a:pt x="20" y="21"/>
                  </a:lnTo>
                  <a:lnTo>
                    <a:pt x="29" y="21"/>
                  </a:lnTo>
                  <a:lnTo>
                    <a:pt x="50" y="17"/>
                  </a:lnTo>
                  <a:lnTo>
                    <a:pt x="75" y="13"/>
                  </a:lnTo>
                  <a:lnTo>
                    <a:pt x="83" y="9"/>
                  </a:lnTo>
                  <a:lnTo>
                    <a:pt x="96" y="9"/>
                  </a:lnTo>
                  <a:lnTo>
                    <a:pt x="104" y="5"/>
                  </a:lnTo>
                  <a:lnTo>
                    <a:pt x="112" y="5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42" y="0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8" y="9"/>
                  </a:lnTo>
                  <a:lnTo>
                    <a:pt x="158" y="13"/>
                  </a:lnTo>
                  <a:lnTo>
                    <a:pt x="163" y="13"/>
                  </a:lnTo>
                  <a:lnTo>
                    <a:pt x="158" y="21"/>
                  </a:lnTo>
                  <a:lnTo>
                    <a:pt x="154" y="26"/>
                  </a:lnTo>
                  <a:lnTo>
                    <a:pt x="154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4">
              <a:extLst>
                <a:ext uri="{FF2B5EF4-FFF2-40B4-BE49-F238E27FC236}">
                  <a16:creationId xmlns:a16="http://schemas.microsoft.com/office/drawing/2014/main" id="{2862305B-C48F-4958-81F3-07846A72C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422" y="-3165271"/>
              <a:ext cx="1307724" cy="1537274"/>
            </a:xfrm>
            <a:custGeom>
              <a:avLst/>
              <a:gdLst>
                <a:gd name="T0" fmla="*/ 0 w 188"/>
                <a:gd name="T1" fmla="*/ 196 h 221"/>
                <a:gd name="T2" fmla="*/ 8 w 188"/>
                <a:gd name="T3" fmla="*/ 188 h 221"/>
                <a:gd name="T4" fmla="*/ 17 w 188"/>
                <a:gd name="T5" fmla="*/ 175 h 221"/>
                <a:gd name="T6" fmla="*/ 33 w 188"/>
                <a:gd name="T7" fmla="*/ 146 h 221"/>
                <a:gd name="T8" fmla="*/ 67 w 188"/>
                <a:gd name="T9" fmla="*/ 71 h 221"/>
                <a:gd name="T10" fmla="*/ 75 w 188"/>
                <a:gd name="T11" fmla="*/ 41 h 221"/>
                <a:gd name="T12" fmla="*/ 79 w 188"/>
                <a:gd name="T13" fmla="*/ 25 h 221"/>
                <a:gd name="T14" fmla="*/ 79 w 188"/>
                <a:gd name="T15" fmla="*/ 16 h 221"/>
                <a:gd name="T16" fmla="*/ 75 w 188"/>
                <a:gd name="T17" fmla="*/ 8 h 221"/>
                <a:gd name="T18" fmla="*/ 79 w 188"/>
                <a:gd name="T19" fmla="*/ 0 h 221"/>
                <a:gd name="T20" fmla="*/ 84 w 188"/>
                <a:gd name="T21" fmla="*/ 0 h 221"/>
                <a:gd name="T22" fmla="*/ 96 w 188"/>
                <a:gd name="T23" fmla="*/ 0 h 221"/>
                <a:gd name="T24" fmla="*/ 109 w 188"/>
                <a:gd name="T25" fmla="*/ 8 h 221"/>
                <a:gd name="T26" fmla="*/ 113 w 188"/>
                <a:gd name="T27" fmla="*/ 16 h 221"/>
                <a:gd name="T28" fmla="*/ 113 w 188"/>
                <a:gd name="T29" fmla="*/ 29 h 221"/>
                <a:gd name="T30" fmla="*/ 105 w 188"/>
                <a:gd name="T31" fmla="*/ 46 h 221"/>
                <a:gd name="T32" fmla="*/ 96 w 188"/>
                <a:gd name="T33" fmla="*/ 71 h 221"/>
                <a:gd name="T34" fmla="*/ 79 w 188"/>
                <a:gd name="T35" fmla="*/ 104 h 221"/>
                <a:gd name="T36" fmla="*/ 54 w 188"/>
                <a:gd name="T37" fmla="*/ 158 h 221"/>
                <a:gd name="T38" fmla="*/ 38 w 188"/>
                <a:gd name="T39" fmla="*/ 179 h 221"/>
                <a:gd name="T40" fmla="*/ 33 w 188"/>
                <a:gd name="T41" fmla="*/ 188 h 221"/>
                <a:gd name="T42" fmla="*/ 38 w 188"/>
                <a:gd name="T43" fmla="*/ 188 h 221"/>
                <a:gd name="T44" fmla="*/ 46 w 188"/>
                <a:gd name="T45" fmla="*/ 188 h 221"/>
                <a:gd name="T46" fmla="*/ 54 w 188"/>
                <a:gd name="T47" fmla="*/ 183 h 221"/>
                <a:gd name="T48" fmla="*/ 71 w 188"/>
                <a:gd name="T49" fmla="*/ 183 h 221"/>
                <a:gd name="T50" fmla="*/ 117 w 188"/>
                <a:gd name="T51" fmla="*/ 175 h 221"/>
                <a:gd name="T52" fmla="*/ 142 w 188"/>
                <a:gd name="T53" fmla="*/ 167 h 221"/>
                <a:gd name="T54" fmla="*/ 155 w 188"/>
                <a:gd name="T55" fmla="*/ 167 h 221"/>
                <a:gd name="T56" fmla="*/ 167 w 188"/>
                <a:gd name="T57" fmla="*/ 167 h 221"/>
                <a:gd name="T58" fmla="*/ 176 w 188"/>
                <a:gd name="T59" fmla="*/ 171 h 221"/>
                <a:gd name="T60" fmla="*/ 184 w 188"/>
                <a:gd name="T61" fmla="*/ 179 h 221"/>
                <a:gd name="T62" fmla="*/ 188 w 188"/>
                <a:gd name="T63" fmla="*/ 192 h 221"/>
                <a:gd name="T64" fmla="*/ 184 w 188"/>
                <a:gd name="T65" fmla="*/ 196 h 221"/>
                <a:gd name="T66" fmla="*/ 171 w 188"/>
                <a:gd name="T67" fmla="*/ 196 h 221"/>
                <a:gd name="T68" fmla="*/ 155 w 188"/>
                <a:gd name="T69" fmla="*/ 196 h 221"/>
                <a:gd name="T70" fmla="*/ 125 w 188"/>
                <a:gd name="T71" fmla="*/ 196 h 221"/>
                <a:gd name="T72" fmla="*/ 100 w 188"/>
                <a:gd name="T73" fmla="*/ 200 h 221"/>
                <a:gd name="T74" fmla="*/ 59 w 188"/>
                <a:gd name="T75" fmla="*/ 209 h 221"/>
                <a:gd name="T76" fmla="*/ 33 w 188"/>
                <a:gd name="T77" fmla="*/ 217 h 221"/>
                <a:gd name="T78" fmla="*/ 21 w 188"/>
                <a:gd name="T79" fmla="*/ 221 h 221"/>
                <a:gd name="T80" fmla="*/ 8 w 188"/>
                <a:gd name="T81" fmla="*/ 217 h 221"/>
                <a:gd name="T82" fmla="*/ 4 w 188"/>
                <a:gd name="T83" fmla="*/ 213 h 221"/>
                <a:gd name="T84" fmla="*/ 0 w 188"/>
                <a:gd name="T85" fmla="*/ 204 h 221"/>
                <a:gd name="T86" fmla="*/ 0 w 188"/>
                <a:gd name="T87" fmla="*/ 19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8" h="221">
                  <a:moveTo>
                    <a:pt x="0" y="196"/>
                  </a:moveTo>
                  <a:lnTo>
                    <a:pt x="0" y="196"/>
                  </a:lnTo>
                  <a:lnTo>
                    <a:pt x="0" y="192"/>
                  </a:lnTo>
                  <a:lnTo>
                    <a:pt x="8" y="188"/>
                  </a:lnTo>
                  <a:lnTo>
                    <a:pt x="13" y="183"/>
                  </a:lnTo>
                  <a:lnTo>
                    <a:pt x="17" y="175"/>
                  </a:lnTo>
                  <a:lnTo>
                    <a:pt x="25" y="163"/>
                  </a:lnTo>
                  <a:lnTo>
                    <a:pt x="33" y="146"/>
                  </a:lnTo>
                  <a:lnTo>
                    <a:pt x="50" y="108"/>
                  </a:lnTo>
                  <a:lnTo>
                    <a:pt x="67" y="71"/>
                  </a:lnTo>
                  <a:lnTo>
                    <a:pt x="71" y="54"/>
                  </a:lnTo>
                  <a:lnTo>
                    <a:pt x="75" y="41"/>
                  </a:lnTo>
                  <a:lnTo>
                    <a:pt x="79" y="33"/>
                  </a:lnTo>
                  <a:lnTo>
                    <a:pt x="79" y="25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9" y="8"/>
                  </a:lnTo>
                  <a:lnTo>
                    <a:pt x="113" y="12"/>
                  </a:lnTo>
                  <a:lnTo>
                    <a:pt x="113" y="16"/>
                  </a:lnTo>
                  <a:lnTo>
                    <a:pt x="117" y="20"/>
                  </a:lnTo>
                  <a:lnTo>
                    <a:pt x="113" y="29"/>
                  </a:lnTo>
                  <a:lnTo>
                    <a:pt x="109" y="37"/>
                  </a:lnTo>
                  <a:lnTo>
                    <a:pt x="105" y="46"/>
                  </a:lnTo>
                  <a:lnTo>
                    <a:pt x="100" y="54"/>
                  </a:lnTo>
                  <a:lnTo>
                    <a:pt x="96" y="71"/>
                  </a:lnTo>
                  <a:lnTo>
                    <a:pt x="88" y="87"/>
                  </a:lnTo>
                  <a:lnTo>
                    <a:pt x="79" y="104"/>
                  </a:lnTo>
                  <a:lnTo>
                    <a:pt x="71" y="125"/>
                  </a:lnTo>
                  <a:lnTo>
                    <a:pt x="54" y="158"/>
                  </a:lnTo>
                  <a:lnTo>
                    <a:pt x="46" y="171"/>
                  </a:lnTo>
                  <a:lnTo>
                    <a:pt x="38" y="179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8" y="188"/>
                  </a:lnTo>
                  <a:lnTo>
                    <a:pt x="38" y="188"/>
                  </a:lnTo>
                  <a:lnTo>
                    <a:pt x="42" y="188"/>
                  </a:lnTo>
                  <a:lnTo>
                    <a:pt x="46" y="188"/>
                  </a:lnTo>
                  <a:lnTo>
                    <a:pt x="50" y="188"/>
                  </a:lnTo>
                  <a:lnTo>
                    <a:pt x="54" y="183"/>
                  </a:lnTo>
                  <a:lnTo>
                    <a:pt x="63" y="183"/>
                  </a:lnTo>
                  <a:lnTo>
                    <a:pt x="71" y="183"/>
                  </a:lnTo>
                  <a:lnTo>
                    <a:pt x="105" y="179"/>
                  </a:lnTo>
                  <a:lnTo>
                    <a:pt x="117" y="175"/>
                  </a:lnTo>
                  <a:lnTo>
                    <a:pt x="130" y="171"/>
                  </a:lnTo>
                  <a:lnTo>
                    <a:pt x="142" y="167"/>
                  </a:lnTo>
                  <a:lnTo>
                    <a:pt x="151" y="167"/>
                  </a:lnTo>
                  <a:lnTo>
                    <a:pt x="155" y="167"/>
                  </a:lnTo>
                  <a:lnTo>
                    <a:pt x="159" y="167"/>
                  </a:lnTo>
                  <a:lnTo>
                    <a:pt x="167" y="167"/>
                  </a:lnTo>
                  <a:lnTo>
                    <a:pt x="171" y="167"/>
                  </a:lnTo>
                  <a:lnTo>
                    <a:pt x="176" y="171"/>
                  </a:lnTo>
                  <a:lnTo>
                    <a:pt x="180" y="171"/>
                  </a:lnTo>
                  <a:lnTo>
                    <a:pt x="184" y="179"/>
                  </a:lnTo>
                  <a:lnTo>
                    <a:pt x="188" y="188"/>
                  </a:lnTo>
                  <a:lnTo>
                    <a:pt x="188" y="192"/>
                  </a:lnTo>
                  <a:lnTo>
                    <a:pt x="184" y="192"/>
                  </a:lnTo>
                  <a:lnTo>
                    <a:pt x="184" y="196"/>
                  </a:lnTo>
                  <a:lnTo>
                    <a:pt x="180" y="196"/>
                  </a:lnTo>
                  <a:lnTo>
                    <a:pt x="171" y="196"/>
                  </a:lnTo>
                  <a:lnTo>
                    <a:pt x="163" y="196"/>
                  </a:lnTo>
                  <a:lnTo>
                    <a:pt x="155" y="196"/>
                  </a:lnTo>
                  <a:lnTo>
                    <a:pt x="138" y="196"/>
                  </a:lnTo>
                  <a:lnTo>
                    <a:pt x="125" y="196"/>
                  </a:lnTo>
                  <a:lnTo>
                    <a:pt x="117" y="196"/>
                  </a:lnTo>
                  <a:lnTo>
                    <a:pt x="100" y="200"/>
                  </a:lnTo>
                  <a:lnTo>
                    <a:pt x="79" y="204"/>
                  </a:lnTo>
                  <a:lnTo>
                    <a:pt x="59" y="209"/>
                  </a:lnTo>
                  <a:lnTo>
                    <a:pt x="38" y="213"/>
                  </a:lnTo>
                  <a:lnTo>
                    <a:pt x="33" y="217"/>
                  </a:lnTo>
                  <a:lnTo>
                    <a:pt x="25" y="221"/>
                  </a:lnTo>
                  <a:lnTo>
                    <a:pt x="21" y="221"/>
                  </a:lnTo>
                  <a:lnTo>
                    <a:pt x="17" y="221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0" y="204"/>
                  </a:lnTo>
                  <a:lnTo>
                    <a:pt x="0" y="196"/>
                  </a:lnTo>
                  <a:lnTo>
                    <a:pt x="0" y="1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5">
              <a:extLst>
                <a:ext uri="{FF2B5EF4-FFF2-40B4-BE49-F238E27FC236}">
                  <a16:creationId xmlns:a16="http://schemas.microsoft.com/office/drawing/2014/main" id="{00743A13-4336-49A2-B4C7-B2C2573C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852" y="-2295771"/>
              <a:ext cx="723422" cy="1481626"/>
            </a:xfrm>
            <a:custGeom>
              <a:avLst/>
              <a:gdLst>
                <a:gd name="T0" fmla="*/ 20 w 104"/>
                <a:gd name="T1" fmla="*/ 33 h 213"/>
                <a:gd name="T2" fmla="*/ 8 w 104"/>
                <a:gd name="T3" fmla="*/ 29 h 213"/>
                <a:gd name="T4" fmla="*/ 4 w 104"/>
                <a:gd name="T5" fmla="*/ 21 h 213"/>
                <a:gd name="T6" fmla="*/ 16 w 104"/>
                <a:gd name="T7" fmla="*/ 12 h 213"/>
                <a:gd name="T8" fmla="*/ 41 w 104"/>
                <a:gd name="T9" fmla="*/ 12 h 213"/>
                <a:gd name="T10" fmla="*/ 58 w 104"/>
                <a:gd name="T11" fmla="*/ 8 h 213"/>
                <a:gd name="T12" fmla="*/ 66 w 104"/>
                <a:gd name="T13" fmla="*/ 4 h 213"/>
                <a:gd name="T14" fmla="*/ 75 w 104"/>
                <a:gd name="T15" fmla="*/ 0 h 213"/>
                <a:gd name="T16" fmla="*/ 87 w 104"/>
                <a:gd name="T17" fmla="*/ 4 h 213"/>
                <a:gd name="T18" fmla="*/ 96 w 104"/>
                <a:gd name="T19" fmla="*/ 8 h 213"/>
                <a:gd name="T20" fmla="*/ 104 w 104"/>
                <a:gd name="T21" fmla="*/ 12 h 213"/>
                <a:gd name="T22" fmla="*/ 104 w 104"/>
                <a:gd name="T23" fmla="*/ 21 h 213"/>
                <a:gd name="T24" fmla="*/ 104 w 104"/>
                <a:gd name="T25" fmla="*/ 29 h 213"/>
                <a:gd name="T26" fmla="*/ 100 w 104"/>
                <a:gd name="T27" fmla="*/ 33 h 213"/>
                <a:gd name="T28" fmla="*/ 100 w 104"/>
                <a:gd name="T29" fmla="*/ 46 h 213"/>
                <a:gd name="T30" fmla="*/ 100 w 104"/>
                <a:gd name="T31" fmla="*/ 67 h 213"/>
                <a:gd name="T32" fmla="*/ 100 w 104"/>
                <a:gd name="T33" fmla="*/ 96 h 213"/>
                <a:gd name="T34" fmla="*/ 100 w 104"/>
                <a:gd name="T35" fmla="*/ 125 h 213"/>
                <a:gd name="T36" fmla="*/ 104 w 104"/>
                <a:gd name="T37" fmla="*/ 150 h 213"/>
                <a:gd name="T38" fmla="*/ 100 w 104"/>
                <a:gd name="T39" fmla="*/ 167 h 213"/>
                <a:gd name="T40" fmla="*/ 100 w 104"/>
                <a:gd name="T41" fmla="*/ 175 h 213"/>
                <a:gd name="T42" fmla="*/ 92 w 104"/>
                <a:gd name="T43" fmla="*/ 200 h 213"/>
                <a:gd name="T44" fmla="*/ 87 w 104"/>
                <a:gd name="T45" fmla="*/ 209 h 213"/>
                <a:gd name="T46" fmla="*/ 75 w 104"/>
                <a:gd name="T47" fmla="*/ 209 h 213"/>
                <a:gd name="T48" fmla="*/ 71 w 104"/>
                <a:gd name="T49" fmla="*/ 205 h 213"/>
                <a:gd name="T50" fmla="*/ 66 w 104"/>
                <a:gd name="T51" fmla="*/ 196 h 213"/>
                <a:gd name="T52" fmla="*/ 58 w 104"/>
                <a:gd name="T53" fmla="*/ 184 h 213"/>
                <a:gd name="T54" fmla="*/ 41 w 104"/>
                <a:gd name="T55" fmla="*/ 171 h 213"/>
                <a:gd name="T56" fmla="*/ 33 w 104"/>
                <a:gd name="T57" fmla="*/ 163 h 213"/>
                <a:gd name="T58" fmla="*/ 37 w 104"/>
                <a:gd name="T59" fmla="*/ 159 h 213"/>
                <a:gd name="T60" fmla="*/ 46 w 104"/>
                <a:gd name="T61" fmla="*/ 159 h 213"/>
                <a:gd name="T62" fmla="*/ 58 w 104"/>
                <a:gd name="T63" fmla="*/ 159 h 213"/>
                <a:gd name="T64" fmla="*/ 66 w 104"/>
                <a:gd name="T65" fmla="*/ 163 h 213"/>
                <a:gd name="T66" fmla="*/ 71 w 104"/>
                <a:gd name="T67" fmla="*/ 159 h 213"/>
                <a:gd name="T68" fmla="*/ 71 w 104"/>
                <a:gd name="T69" fmla="*/ 155 h 213"/>
                <a:gd name="T70" fmla="*/ 71 w 104"/>
                <a:gd name="T71" fmla="*/ 150 h 213"/>
                <a:gd name="T72" fmla="*/ 71 w 104"/>
                <a:gd name="T73" fmla="*/ 138 h 213"/>
                <a:gd name="T74" fmla="*/ 75 w 104"/>
                <a:gd name="T75" fmla="*/ 117 h 213"/>
                <a:gd name="T76" fmla="*/ 75 w 104"/>
                <a:gd name="T77" fmla="*/ 92 h 213"/>
                <a:gd name="T78" fmla="*/ 75 w 104"/>
                <a:gd name="T79" fmla="*/ 67 h 213"/>
                <a:gd name="T80" fmla="*/ 71 w 104"/>
                <a:gd name="T81" fmla="*/ 46 h 213"/>
                <a:gd name="T82" fmla="*/ 71 w 104"/>
                <a:gd name="T83" fmla="*/ 38 h 213"/>
                <a:gd name="T84" fmla="*/ 71 w 104"/>
                <a:gd name="T85" fmla="*/ 29 h 213"/>
                <a:gd name="T86" fmla="*/ 66 w 104"/>
                <a:gd name="T87" fmla="*/ 29 h 213"/>
                <a:gd name="T88" fmla="*/ 50 w 104"/>
                <a:gd name="T89" fmla="*/ 29 h 213"/>
                <a:gd name="T90" fmla="*/ 33 w 104"/>
                <a:gd name="T91" fmla="*/ 33 h 213"/>
                <a:gd name="T92" fmla="*/ 25 w 104"/>
                <a:gd name="T93" fmla="*/ 3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4" h="213">
                  <a:moveTo>
                    <a:pt x="25" y="33"/>
                  </a:moveTo>
                  <a:lnTo>
                    <a:pt x="20" y="33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16" y="12"/>
                  </a:lnTo>
                  <a:lnTo>
                    <a:pt x="29" y="12"/>
                  </a:lnTo>
                  <a:lnTo>
                    <a:pt x="41" y="12"/>
                  </a:lnTo>
                  <a:lnTo>
                    <a:pt x="50" y="8"/>
                  </a:lnTo>
                  <a:lnTo>
                    <a:pt x="58" y="8"/>
                  </a:lnTo>
                  <a:lnTo>
                    <a:pt x="62" y="8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7" y="4"/>
                  </a:lnTo>
                  <a:lnTo>
                    <a:pt x="92" y="4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7"/>
                  </a:lnTo>
                  <a:lnTo>
                    <a:pt x="104" y="21"/>
                  </a:lnTo>
                  <a:lnTo>
                    <a:pt x="104" y="25"/>
                  </a:lnTo>
                  <a:lnTo>
                    <a:pt x="104" y="29"/>
                  </a:lnTo>
                  <a:lnTo>
                    <a:pt x="100" y="29"/>
                  </a:lnTo>
                  <a:lnTo>
                    <a:pt x="100" y="33"/>
                  </a:lnTo>
                  <a:lnTo>
                    <a:pt x="100" y="42"/>
                  </a:lnTo>
                  <a:lnTo>
                    <a:pt x="100" y="46"/>
                  </a:lnTo>
                  <a:lnTo>
                    <a:pt x="100" y="58"/>
                  </a:lnTo>
                  <a:lnTo>
                    <a:pt x="100" y="67"/>
                  </a:lnTo>
                  <a:lnTo>
                    <a:pt x="100" y="84"/>
                  </a:lnTo>
                  <a:lnTo>
                    <a:pt x="100" y="96"/>
                  </a:lnTo>
                  <a:lnTo>
                    <a:pt x="100" y="113"/>
                  </a:lnTo>
                  <a:lnTo>
                    <a:pt x="100" y="125"/>
                  </a:lnTo>
                  <a:lnTo>
                    <a:pt x="104" y="138"/>
                  </a:lnTo>
                  <a:lnTo>
                    <a:pt x="104" y="150"/>
                  </a:lnTo>
                  <a:lnTo>
                    <a:pt x="104" y="159"/>
                  </a:lnTo>
                  <a:lnTo>
                    <a:pt x="100" y="167"/>
                  </a:lnTo>
                  <a:lnTo>
                    <a:pt x="100" y="171"/>
                  </a:lnTo>
                  <a:lnTo>
                    <a:pt x="100" y="175"/>
                  </a:lnTo>
                  <a:lnTo>
                    <a:pt x="100" y="188"/>
                  </a:lnTo>
                  <a:lnTo>
                    <a:pt x="92" y="200"/>
                  </a:lnTo>
                  <a:lnTo>
                    <a:pt x="87" y="205"/>
                  </a:lnTo>
                  <a:lnTo>
                    <a:pt x="87" y="209"/>
                  </a:lnTo>
                  <a:lnTo>
                    <a:pt x="79" y="213"/>
                  </a:lnTo>
                  <a:lnTo>
                    <a:pt x="75" y="209"/>
                  </a:lnTo>
                  <a:lnTo>
                    <a:pt x="71" y="209"/>
                  </a:lnTo>
                  <a:lnTo>
                    <a:pt x="71" y="205"/>
                  </a:lnTo>
                  <a:lnTo>
                    <a:pt x="66" y="200"/>
                  </a:lnTo>
                  <a:lnTo>
                    <a:pt x="66" y="196"/>
                  </a:lnTo>
                  <a:lnTo>
                    <a:pt x="62" y="188"/>
                  </a:lnTo>
                  <a:lnTo>
                    <a:pt x="58" y="184"/>
                  </a:lnTo>
                  <a:lnTo>
                    <a:pt x="50" y="180"/>
                  </a:lnTo>
                  <a:lnTo>
                    <a:pt x="41" y="171"/>
                  </a:lnTo>
                  <a:lnTo>
                    <a:pt x="37" y="167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7" y="159"/>
                  </a:lnTo>
                  <a:lnTo>
                    <a:pt x="37" y="159"/>
                  </a:lnTo>
                  <a:lnTo>
                    <a:pt x="46" y="159"/>
                  </a:lnTo>
                  <a:lnTo>
                    <a:pt x="50" y="159"/>
                  </a:lnTo>
                  <a:lnTo>
                    <a:pt x="58" y="159"/>
                  </a:lnTo>
                  <a:lnTo>
                    <a:pt x="62" y="163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71" y="159"/>
                  </a:lnTo>
                  <a:lnTo>
                    <a:pt x="71" y="159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71" y="150"/>
                  </a:lnTo>
                  <a:lnTo>
                    <a:pt x="71" y="146"/>
                  </a:lnTo>
                  <a:lnTo>
                    <a:pt x="71" y="138"/>
                  </a:lnTo>
                  <a:lnTo>
                    <a:pt x="75" y="129"/>
                  </a:lnTo>
                  <a:lnTo>
                    <a:pt x="75" y="117"/>
                  </a:lnTo>
                  <a:lnTo>
                    <a:pt x="75" y="104"/>
                  </a:lnTo>
                  <a:lnTo>
                    <a:pt x="75" y="92"/>
                  </a:lnTo>
                  <a:lnTo>
                    <a:pt x="75" y="79"/>
                  </a:lnTo>
                  <a:lnTo>
                    <a:pt x="75" y="67"/>
                  </a:lnTo>
                  <a:lnTo>
                    <a:pt x="75" y="58"/>
                  </a:lnTo>
                  <a:lnTo>
                    <a:pt x="71" y="46"/>
                  </a:lnTo>
                  <a:lnTo>
                    <a:pt x="71" y="42"/>
                  </a:lnTo>
                  <a:lnTo>
                    <a:pt x="71" y="38"/>
                  </a:lnTo>
                  <a:lnTo>
                    <a:pt x="71" y="33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6" y="29"/>
                  </a:lnTo>
                  <a:lnTo>
                    <a:pt x="58" y="29"/>
                  </a:lnTo>
                  <a:lnTo>
                    <a:pt x="50" y="29"/>
                  </a:lnTo>
                  <a:lnTo>
                    <a:pt x="41" y="33"/>
                  </a:lnTo>
                  <a:lnTo>
                    <a:pt x="33" y="33"/>
                  </a:lnTo>
                  <a:lnTo>
                    <a:pt x="29" y="33"/>
                  </a:lnTo>
                  <a:lnTo>
                    <a:pt x="25" y="33"/>
                  </a:lnTo>
                  <a:lnTo>
                    <a:pt x="25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6">
              <a:extLst>
                <a:ext uri="{FF2B5EF4-FFF2-40B4-BE49-F238E27FC236}">
                  <a16:creationId xmlns:a16="http://schemas.microsoft.com/office/drawing/2014/main" id="{88F66C1C-9D00-4209-BA58-A22D0C61D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145" y="-1627997"/>
              <a:ext cx="932101" cy="521701"/>
            </a:xfrm>
            <a:custGeom>
              <a:avLst/>
              <a:gdLst>
                <a:gd name="T0" fmla="*/ 30 w 134"/>
                <a:gd name="T1" fmla="*/ 75 h 75"/>
                <a:gd name="T2" fmla="*/ 25 w 134"/>
                <a:gd name="T3" fmla="*/ 75 h 75"/>
                <a:gd name="T4" fmla="*/ 21 w 134"/>
                <a:gd name="T5" fmla="*/ 71 h 75"/>
                <a:gd name="T6" fmla="*/ 17 w 134"/>
                <a:gd name="T7" fmla="*/ 67 h 75"/>
                <a:gd name="T8" fmla="*/ 9 w 134"/>
                <a:gd name="T9" fmla="*/ 63 h 75"/>
                <a:gd name="T10" fmla="*/ 5 w 134"/>
                <a:gd name="T11" fmla="*/ 59 h 75"/>
                <a:gd name="T12" fmla="*/ 0 w 134"/>
                <a:gd name="T13" fmla="*/ 50 h 75"/>
                <a:gd name="T14" fmla="*/ 0 w 134"/>
                <a:gd name="T15" fmla="*/ 46 h 75"/>
                <a:gd name="T16" fmla="*/ 0 w 134"/>
                <a:gd name="T17" fmla="*/ 42 h 75"/>
                <a:gd name="T18" fmla="*/ 0 w 134"/>
                <a:gd name="T19" fmla="*/ 42 h 75"/>
                <a:gd name="T20" fmla="*/ 0 w 134"/>
                <a:gd name="T21" fmla="*/ 38 h 75"/>
                <a:gd name="T22" fmla="*/ 5 w 134"/>
                <a:gd name="T23" fmla="*/ 38 h 75"/>
                <a:gd name="T24" fmla="*/ 9 w 134"/>
                <a:gd name="T25" fmla="*/ 38 h 75"/>
                <a:gd name="T26" fmla="*/ 17 w 134"/>
                <a:gd name="T27" fmla="*/ 38 h 75"/>
                <a:gd name="T28" fmla="*/ 21 w 134"/>
                <a:gd name="T29" fmla="*/ 38 h 75"/>
                <a:gd name="T30" fmla="*/ 21 w 134"/>
                <a:gd name="T31" fmla="*/ 38 h 75"/>
                <a:gd name="T32" fmla="*/ 25 w 134"/>
                <a:gd name="T33" fmla="*/ 38 h 75"/>
                <a:gd name="T34" fmla="*/ 25 w 134"/>
                <a:gd name="T35" fmla="*/ 38 h 75"/>
                <a:gd name="T36" fmla="*/ 25 w 134"/>
                <a:gd name="T37" fmla="*/ 38 h 75"/>
                <a:gd name="T38" fmla="*/ 30 w 134"/>
                <a:gd name="T39" fmla="*/ 38 h 75"/>
                <a:gd name="T40" fmla="*/ 38 w 134"/>
                <a:gd name="T41" fmla="*/ 33 h 75"/>
                <a:gd name="T42" fmla="*/ 42 w 134"/>
                <a:gd name="T43" fmla="*/ 33 h 75"/>
                <a:gd name="T44" fmla="*/ 51 w 134"/>
                <a:gd name="T45" fmla="*/ 29 h 75"/>
                <a:gd name="T46" fmla="*/ 59 w 134"/>
                <a:gd name="T47" fmla="*/ 25 h 75"/>
                <a:gd name="T48" fmla="*/ 71 w 134"/>
                <a:gd name="T49" fmla="*/ 21 h 75"/>
                <a:gd name="T50" fmla="*/ 80 w 134"/>
                <a:gd name="T51" fmla="*/ 17 h 75"/>
                <a:gd name="T52" fmla="*/ 88 w 134"/>
                <a:gd name="T53" fmla="*/ 13 h 75"/>
                <a:gd name="T54" fmla="*/ 97 w 134"/>
                <a:gd name="T55" fmla="*/ 8 h 75"/>
                <a:gd name="T56" fmla="*/ 105 w 134"/>
                <a:gd name="T57" fmla="*/ 8 h 75"/>
                <a:gd name="T58" fmla="*/ 117 w 134"/>
                <a:gd name="T59" fmla="*/ 4 h 75"/>
                <a:gd name="T60" fmla="*/ 126 w 134"/>
                <a:gd name="T61" fmla="*/ 0 h 75"/>
                <a:gd name="T62" fmla="*/ 130 w 134"/>
                <a:gd name="T63" fmla="*/ 4 h 75"/>
                <a:gd name="T64" fmla="*/ 134 w 134"/>
                <a:gd name="T65" fmla="*/ 4 h 75"/>
                <a:gd name="T66" fmla="*/ 134 w 134"/>
                <a:gd name="T67" fmla="*/ 4 h 75"/>
                <a:gd name="T68" fmla="*/ 134 w 134"/>
                <a:gd name="T69" fmla="*/ 8 h 75"/>
                <a:gd name="T70" fmla="*/ 134 w 134"/>
                <a:gd name="T71" fmla="*/ 8 h 75"/>
                <a:gd name="T72" fmla="*/ 134 w 134"/>
                <a:gd name="T73" fmla="*/ 13 h 75"/>
                <a:gd name="T74" fmla="*/ 130 w 134"/>
                <a:gd name="T75" fmla="*/ 13 h 75"/>
                <a:gd name="T76" fmla="*/ 122 w 134"/>
                <a:gd name="T77" fmla="*/ 17 h 75"/>
                <a:gd name="T78" fmla="*/ 117 w 134"/>
                <a:gd name="T79" fmla="*/ 25 h 75"/>
                <a:gd name="T80" fmla="*/ 109 w 134"/>
                <a:gd name="T81" fmla="*/ 29 h 75"/>
                <a:gd name="T82" fmla="*/ 97 w 134"/>
                <a:gd name="T83" fmla="*/ 38 h 75"/>
                <a:gd name="T84" fmla="*/ 88 w 134"/>
                <a:gd name="T85" fmla="*/ 42 h 75"/>
                <a:gd name="T86" fmla="*/ 76 w 134"/>
                <a:gd name="T87" fmla="*/ 50 h 75"/>
                <a:gd name="T88" fmla="*/ 63 w 134"/>
                <a:gd name="T89" fmla="*/ 59 h 75"/>
                <a:gd name="T90" fmla="*/ 55 w 134"/>
                <a:gd name="T91" fmla="*/ 63 h 75"/>
                <a:gd name="T92" fmla="*/ 46 w 134"/>
                <a:gd name="T93" fmla="*/ 67 h 75"/>
                <a:gd name="T94" fmla="*/ 42 w 134"/>
                <a:gd name="T95" fmla="*/ 71 h 75"/>
                <a:gd name="T96" fmla="*/ 34 w 134"/>
                <a:gd name="T97" fmla="*/ 71 h 75"/>
                <a:gd name="T98" fmla="*/ 30 w 134"/>
                <a:gd name="T99" fmla="*/ 75 h 75"/>
                <a:gd name="T100" fmla="*/ 30 w 134"/>
                <a:gd name="T101" fmla="*/ 75 h 75"/>
                <a:gd name="T102" fmla="*/ 30 w 134"/>
                <a:gd name="T10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5">
                  <a:moveTo>
                    <a:pt x="30" y="75"/>
                  </a:moveTo>
                  <a:lnTo>
                    <a:pt x="25" y="75"/>
                  </a:lnTo>
                  <a:lnTo>
                    <a:pt x="21" y="71"/>
                  </a:lnTo>
                  <a:lnTo>
                    <a:pt x="17" y="67"/>
                  </a:lnTo>
                  <a:lnTo>
                    <a:pt x="9" y="63"/>
                  </a:lnTo>
                  <a:lnTo>
                    <a:pt x="5" y="59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5" y="38"/>
                  </a:lnTo>
                  <a:lnTo>
                    <a:pt x="9" y="38"/>
                  </a:lnTo>
                  <a:lnTo>
                    <a:pt x="17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30" y="38"/>
                  </a:lnTo>
                  <a:lnTo>
                    <a:pt x="38" y="33"/>
                  </a:lnTo>
                  <a:lnTo>
                    <a:pt x="42" y="33"/>
                  </a:lnTo>
                  <a:lnTo>
                    <a:pt x="51" y="29"/>
                  </a:lnTo>
                  <a:lnTo>
                    <a:pt x="59" y="25"/>
                  </a:lnTo>
                  <a:lnTo>
                    <a:pt x="71" y="21"/>
                  </a:lnTo>
                  <a:lnTo>
                    <a:pt x="80" y="17"/>
                  </a:lnTo>
                  <a:lnTo>
                    <a:pt x="88" y="13"/>
                  </a:lnTo>
                  <a:lnTo>
                    <a:pt x="97" y="8"/>
                  </a:lnTo>
                  <a:lnTo>
                    <a:pt x="105" y="8"/>
                  </a:lnTo>
                  <a:lnTo>
                    <a:pt x="117" y="4"/>
                  </a:lnTo>
                  <a:lnTo>
                    <a:pt x="126" y="0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13"/>
                  </a:lnTo>
                  <a:lnTo>
                    <a:pt x="130" y="13"/>
                  </a:lnTo>
                  <a:lnTo>
                    <a:pt x="122" y="17"/>
                  </a:lnTo>
                  <a:lnTo>
                    <a:pt x="117" y="25"/>
                  </a:lnTo>
                  <a:lnTo>
                    <a:pt x="109" y="29"/>
                  </a:lnTo>
                  <a:lnTo>
                    <a:pt x="97" y="38"/>
                  </a:lnTo>
                  <a:lnTo>
                    <a:pt x="88" y="42"/>
                  </a:lnTo>
                  <a:lnTo>
                    <a:pt x="76" y="50"/>
                  </a:lnTo>
                  <a:lnTo>
                    <a:pt x="63" y="59"/>
                  </a:lnTo>
                  <a:lnTo>
                    <a:pt x="55" y="63"/>
                  </a:lnTo>
                  <a:lnTo>
                    <a:pt x="46" y="67"/>
                  </a:lnTo>
                  <a:lnTo>
                    <a:pt x="42" y="71"/>
                  </a:lnTo>
                  <a:lnTo>
                    <a:pt x="34" y="71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7">
              <a:extLst>
                <a:ext uri="{FF2B5EF4-FFF2-40B4-BE49-F238E27FC236}">
                  <a16:creationId xmlns:a16="http://schemas.microsoft.com/office/drawing/2014/main" id="{7581DA49-94FE-41F6-B294-04AFF89AF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922" y="-1627997"/>
              <a:ext cx="500830" cy="521701"/>
            </a:xfrm>
            <a:custGeom>
              <a:avLst/>
              <a:gdLst>
                <a:gd name="T0" fmla="*/ 67 w 72"/>
                <a:gd name="T1" fmla="*/ 42 h 75"/>
                <a:gd name="T2" fmla="*/ 67 w 72"/>
                <a:gd name="T3" fmla="*/ 50 h 75"/>
                <a:gd name="T4" fmla="*/ 72 w 72"/>
                <a:gd name="T5" fmla="*/ 54 h 75"/>
                <a:gd name="T6" fmla="*/ 72 w 72"/>
                <a:gd name="T7" fmla="*/ 63 h 75"/>
                <a:gd name="T8" fmla="*/ 72 w 72"/>
                <a:gd name="T9" fmla="*/ 67 h 75"/>
                <a:gd name="T10" fmla="*/ 67 w 72"/>
                <a:gd name="T11" fmla="*/ 71 h 75"/>
                <a:gd name="T12" fmla="*/ 63 w 72"/>
                <a:gd name="T13" fmla="*/ 75 h 75"/>
                <a:gd name="T14" fmla="*/ 63 w 72"/>
                <a:gd name="T15" fmla="*/ 75 h 75"/>
                <a:gd name="T16" fmla="*/ 55 w 72"/>
                <a:gd name="T17" fmla="*/ 75 h 75"/>
                <a:gd name="T18" fmla="*/ 46 w 72"/>
                <a:gd name="T19" fmla="*/ 71 h 75"/>
                <a:gd name="T20" fmla="*/ 38 w 72"/>
                <a:gd name="T21" fmla="*/ 67 h 75"/>
                <a:gd name="T22" fmla="*/ 34 w 72"/>
                <a:gd name="T23" fmla="*/ 63 h 75"/>
                <a:gd name="T24" fmla="*/ 30 w 72"/>
                <a:gd name="T25" fmla="*/ 54 h 75"/>
                <a:gd name="T26" fmla="*/ 26 w 72"/>
                <a:gd name="T27" fmla="*/ 46 h 75"/>
                <a:gd name="T28" fmla="*/ 17 w 72"/>
                <a:gd name="T29" fmla="*/ 38 h 75"/>
                <a:gd name="T30" fmla="*/ 13 w 72"/>
                <a:gd name="T31" fmla="*/ 29 h 75"/>
                <a:gd name="T32" fmla="*/ 5 w 72"/>
                <a:gd name="T33" fmla="*/ 21 h 75"/>
                <a:gd name="T34" fmla="*/ 5 w 72"/>
                <a:gd name="T35" fmla="*/ 8 h 75"/>
                <a:gd name="T36" fmla="*/ 0 w 72"/>
                <a:gd name="T37" fmla="*/ 0 h 75"/>
                <a:gd name="T38" fmla="*/ 17 w 72"/>
                <a:gd name="T39" fmla="*/ 4 h 75"/>
                <a:gd name="T40" fmla="*/ 34 w 72"/>
                <a:gd name="T41" fmla="*/ 13 h 75"/>
                <a:gd name="T42" fmla="*/ 42 w 72"/>
                <a:gd name="T43" fmla="*/ 17 h 75"/>
                <a:gd name="T44" fmla="*/ 51 w 72"/>
                <a:gd name="T45" fmla="*/ 21 h 75"/>
                <a:gd name="T46" fmla="*/ 59 w 72"/>
                <a:gd name="T47" fmla="*/ 29 h 75"/>
                <a:gd name="T48" fmla="*/ 67 w 72"/>
                <a:gd name="T49" fmla="*/ 42 h 75"/>
                <a:gd name="T50" fmla="*/ 67 w 72"/>
                <a:gd name="T51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75">
                  <a:moveTo>
                    <a:pt x="67" y="42"/>
                  </a:moveTo>
                  <a:lnTo>
                    <a:pt x="67" y="50"/>
                  </a:lnTo>
                  <a:lnTo>
                    <a:pt x="72" y="54"/>
                  </a:lnTo>
                  <a:lnTo>
                    <a:pt x="72" y="63"/>
                  </a:lnTo>
                  <a:lnTo>
                    <a:pt x="72" y="67"/>
                  </a:lnTo>
                  <a:lnTo>
                    <a:pt x="67" y="71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55" y="75"/>
                  </a:lnTo>
                  <a:lnTo>
                    <a:pt x="46" y="71"/>
                  </a:lnTo>
                  <a:lnTo>
                    <a:pt x="38" y="67"/>
                  </a:lnTo>
                  <a:lnTo>
                    <a:pt x="34" y="63"/>
                  </a:lnTo>
                  <a:lnTo>
                    <a:pt x="30" y="54"/>
                  </a:lnTo>
                  <a:lnTo>
                    <a:pt x="26" y="46"/>
                  </a:lnTo>
                  <a:lnTo>
                    <a:pt x="17" y="38"/>
                  </a:lnTo>
                  <a:lnTo>
                    <a:pt x="13" y="29"/>
                  </a:lnTo>
                  <a:lnTo>
                    <a:pt x="5" y="21"/>
                  </a:lnTo>
                  <a:lnTo>
                    <a:pt x="5" y="8"/>
                  </a:lnTo>
                  <a:lnTo>
                    <a:pt x="0" y="0"/>
                  </a:lnTo>
                  <a:lnTo>
                    <a:pt x="17" y="4"/>
                  </a:lnTo>
                  <a:lnTo>
                    <a:pt x="34" y="13"/>
                  </a:lnTo>
                  <a:lnTo>
                    <a:pt x="42" y="17"/>
                  </a:lnTo>
                  <a:lnTo>
                    <a:pt x="51" y="21"/>
                  </a:lnTo>
                  <a:lnTo>
                    <a:pt x="59" y="29"/>
                  </a:lnTo>
                  <a:lnTo>
                    <a:pt x="67" y="42"/>
                  </a:lnTo>
                  <a:lnTo>
                    <a:pt x="67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8">
              <a:extLst>
                <a:ext uri="{FF2B5EF4-FFF2-40B4-BE49-F238E27FC236}">
                  <a16:creationId xmlns:a16="http://schemas.microsoft.com/office/drawing/2014/main" id="{C6053DDF-160F-4961-B3BB-90992E05B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422" y="-1627997"/>
              <a:ext cx="319975" cy="612126"/>
            </a:xfrm>
            <a:custGeom>
              <a:avLst/>
              <a:gdLst>
                <a:gd name="T0" fmla="*/ 13 w 46"/>
                <a:gd name="T1" fmla="*/ 88 h 88"/>
                <a:gd name="T2" fmla="*/ 8 w 46"/>
                <a:gd name="T3" fmla="*/ 84 h 88"/>
                <a:gd name="T4" fmla="*/ 4 w 46"/>
                <a:gd name="T5" fmla="*/ 84 h 88"/>
                <a:gd name="T6" fmla="*/ 4 w 46"/>
                <a:gd name="T7" fmla="*/ 79 h 88"/>
                <a:gd name="T8" fmla="*/ 4 w 46"/>
                <a:gd name="T9" fmla="*/ 75 h 88"/>
                <a:gd name="T10" fmla="*/ 0 w 46"/>
                <a:gd name="T11" fmla="*/ 71 h 88"/>
                <a:gd name="T12" fmla="*/ 0 w 46"/>
                <a:gd name="T13" fmla="*/ 67 h 88"/>
                <a:gd name="T14" fmla="*/ 0 w 46"/>
                <a:gd name="T15" fmla="*/ 63 h 88"/>
                <a:gd name="T16" fmla="*/ 0 w 46"/>
                <a:gd name="T17" fmla="*/ 59 h 88"/>
                <a:gd name="T18" fmla="*/ 4 w 46"/>
                <a:gd name="T19" fmla="*/ 54 h 88"/>
                <a:gd name="T20" fmla="*/ 4 w 46"/>
                <a:gd name="T21" fmla="*/ 50 h 88"/>
                <a:gd name="T22" fmla="*/ 8 w 46"/>
                <a:gd name="T23" fmla="*/ 46 h 88"/>
                <a:gd name="T24" fmla="*/ 13 w 46"/>
                <a:gd name="T25" fmla="*/ 38 h 88"/>
                <a:gd name="T26" fmla="*/ 21 w 46"/>
                <a:gd name="T27" fmla="*/ 29 h 88"/>
                <a:gd name="T28" fmla="*/ 25 w 46"/>
                <a:gd name="T29" fmla="*/ 17 h 88"/>
                <a:gd name="T30" fmla="*/ 33 w 46"/>
                <a:gd name="T31" fmla="*/ 0 h 88"/>
                <a:gd name="T32" fmla="*/ 38 w 46"/>
                <a:gd name="T33" fmla="*/ 8 h 88"/>
                <a:gd name="T34" fmla="*/ 42 w 46"/>
                <a:gd name="T35" fmla="*/ 17 h 88"/>
                <a:gd name="T36" fmla="*/ 46 w 46"/>
                <a:gd name="T37" fmla="*/ 21 h 88"/>
                <a:gd name="T38" fmla="*/ 46 w 46"/>
                <a:gd name="T39" fmla="*/ 25 h 88"/>
                <a:gd name="T40" fmla="*/ 46 w 46"/>
                <a:gd name="T41" fmla="*/ 29 h 88"/>
                <a:gd name="T42" fmla="*/ 46 w 46"/>
                <a:gd name="T43" fmla="*/ 38 h 88"/>
                <a:gd name="T44" fmla="*/ 42 w 46"/>
                <a:gd name="T45" fmla="*/ 50 h 88"/>
                <a:gd name="T46" fmla="*/ 33 w 46"/>
                <a:gd name="T47" fmla="*/ 63 h 88"/>
                <a:gd name="T48" fmla="*/ 29 w 46"/>
                <a:gd name="T49" fmla="*/ 71 h 88"/>
                <a:gd name="T50" fmla="*/ 25 w 46"/>
                <a:gd name="T51" fmla="*/ 75 h 88"/>
                <a:gd name="T52" fmla="*/ 21 w 46"/>
                <a:gd name="T53" fmla="*/ 79 h 88"/>
                <a:gd name="T54" fmla="*/ 17 w 46"/>
                <a:gd name="T55" fmla="*/ 84 h 88"/>
                <a:gd name="T56" fmla="*/ 17 w 46"/>
                <a:gd name="T57" fmla="*/ 88 h 88"/>
                <a:gd name="T58" fmla="*/ 13 w 46"/>
                <a:gd name="T59" fmla="*/ 88 h 88"/>
                <a:gd name="T60" fmla="*/ 13 w 46"/>
                <a:gd name="T6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88">
                  <a:moveTo>
                    <a:pt x="13" y="88"/>
                  </a:moveTo>
                  <a:lnTo>
                    <a:pt x="8" y="84"/>
                  </a:lnTo>
                  <a:lnTo>
                    <a:pt x="4" y="84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4" y="54"/>
                  </a:lnTo>
                  <a:lnTo>
                    <a:pt x="4" y="50"/>
                  </a:lnTo>
                  <a:lnTo>
                    <a:pt x="8" y="46"/>
                  </a:lnTo>
                  <a:lnTo>
                    <a:pt x="13" y="38"/>
                  </a:lnTo>
                  <a:lnTo>
                    <a:pt x="21" y="29"/>
                  </a:lnTo>
                  <a:lnTo>
                    <a:pt x="25" y="17"/>
                  </a:lnTo>
                  <a:lnTo>
                    <a:pt x="33" y="0"/>
                  </a:lnTo>
                  <a:lnTo>
                    <a:pt x="38" y="8"/>
                  </a:lnTo>
                  <a:lnTo>
                    <a:pt x="42" y="17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6" y="38"/>
                  </a:lnTo>
                  <a:lnTo>
                    <a:pt x="42" y="50"/>
                  </a:lnTo>
                  <a:lnTo>
                    <a:pt x="33" y="63"/>
                  </a:lnTo>
                  <a:lnTo>
                    <a:pt x="29" y="71"/>
                  </a:lnTo>
                  <a:lnTo>
                    <a:pt x="25" y="75"/>
                  </a:lnTo>
                  <a:lnTo>
                    <a:pt x="21" y="79"/>
                  </a:lnTo>
                  <a:lnTo>
                    <a:pt x="17" y="84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3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87F522F4-801B-4D9A-829F-65C11BDDEF77}"/>
              </a:ext>
            </a:extLst>
          </p:cNvPr>
          <p:cNvGrpSpPr/>
          <p:nvPr/>
        </p:nvGrpSpPr>
        <p:grpSpPr>
          <a:xfrm>
            <a:off x="7130402" y="2394358"/>
            <a:ext cx="1711171" cy="2177224"/>
            <a:chOff x="6355702" y="-3109623"/>
            <a:chExt cx="1711171" cy="2177224"/>
          </a:xfrm>
        </p:grpSpPr>
        <p:sp>
          <p:nvSpPr>
            <p:cNvPr id="12" name="Freeform 49">
              <a:extLst>
                <a:ext uri="{FF2B5EF4-FFF2-40B4-BE49-F238E27FC236}">
                  <a16:creationId xmlns:a16="http://schemas.microsoft.com/office/drawing/2014/main" id="{0568BB46-290C-4B0F-9252-B1ACA2189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149" y="-2560098"/>
              <a:ext cx="410405" cy="347799"/>
            </a:xfrm>
            <a:custGeom>
              <a:avLst/>
              <a:gdLst>
                <a:gd name="T0" fmla="*/ 0 w 59"/>
                <a:gd name="T1" fmla="*/ 5 h 50"/>
                <a:gd name="T2" fmla="*/ 0 w 59"/>
                <a:gd name="T3" fmla="*/ 0 h 50"/>
                <a:gd name="T4" fmla="*/ 4 w 59"/>
                <a:gd name="T5" fmla="*/ 0 h 50"/>
                <a:gd name="T6" fmla="*/ 8 w 59"/>
                <a:gd name="T7" fmla="*/ 0 h 50"/>
                <a:gd name="T8" fmla="*/ 17 w 59"/>
                <a:gd name="T9" fmla="*/ 0 h 50"/>
                <a:gd name="T10" fmla="*/ 25 w 59"/>
                <a:gd name="T11" fmla="*/ 0 h 50"/>
                <a:gd name="T12" fmla="*/ 29 w 59"/>
                <a:gd name="T13" fmla="*/ 0 h 50"/>
                <a:gd name="T14" fmla="*/ 38 w 59"/>
                <a:gd name="T15" fmla="*/ 5 h 50"/>
                <a:gd name="T16" fmla="*/ 46 w 59"/>
                <a:gd name="T17" fmla="*/ 9 h 50"/>
                <a:gd name="T18" fmla="*/ 50 w 59"/>
                <a:gd name="T19" fmla="*/ 13 h 50"/>
                <a:gd name="T20" fmla="*/ 54 w 59"/>
                <a:gd name="T21" fmla="*/ 21 h 50"/>
                <a:gd name="T22" fmla="*/ 59 w 59"/>
                <a:gd name="T23" fmla="*/ 25 h 50"/>
                <a:gd name="T24" fmla="*/ 59 w 59"/>
                <a:gd name="T25" fmla="*/ 34 h 50"/>
                <a:gd name="T26" fmla="*/ 59 w 59"/>
                <a:gd name="T27" fmla="*/ 42 h 50"/>
                <a:gd name="T28" fmla="*/ 54 w 59"/>
                <a:gd name="T29" fmla="*/ 46 h 50"/>
                <a:gd name="T30" fmla="*/ 54 w 59"/>
                <a:gd name="T31" fmla="*/ 50 h 50"/>
                <a:gd name="T32" fmla="*/ 50 w 59"/>
                <a:gd name="T33" fmla="*/ 50 h 50"/>
                <a:gd name="T34" fmla="*/ 46 w 59"/>
                <a:gd name="T35" fmla="*/ 50 h 50"/>
                <a:gd name="T36" fmla="*/ 42 w 59"/>
                <a:gd name="T37" fmla="*/ 46 h 50"/>
                <a:gd name="T38" fmla="*/ 34 w 59"/>
                <a:gd name="T39" fmla="*/ 42 h 50"/>
                <a:gd name="T40" fmla="*/ 29 w 59"/>
                <a:gd name="T41" fmla="*/ 38 h 50"/>
                <a:gd name="T42" fmla="*/ 21 w 59"/>
                <a:gd name="T43" fmla="*/ 34 h 50"/>
                <a:gd name="T44" fmla="*/ 17 w 59"/>
                <a:gd name="T45" fmla="*/ 30 h 50"/>
                <a:gd name="T46" fmla="*/ 8 w 59"/>
                <a:gd name="T47" fmla="*/ 21 h 50"/>
                <a:gd name="T48" fmla="*/ 4 w 59"/>
                <a:gd name="T49" fmla="*/ 13 h 50"/>
                <a:gd name="T50" fmla="*/ 0 w 59"/>
                <a:gd name="T51" fmla="*/ 9 h 50"/>
                <a:gd name="T52" fmla="*/ 0 w 59"/>
                <a:gd name="T53" fmla="*/ 5 h 50"/>
                <a:gd name="T54" fmla="*/ 0 w 59"/>
                <a:gd name="T55" fmla="*/ 5 h 50"/>
                <a:gd name="T56" fmla="*/ 0 w 59"/>
                <a:gd name="T5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0">
                  <a:moveTo>
                    <a:pt x="0" y="5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8" y="5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4" y="21"/>
                  </a:lnTo>
                  <a:lnTo>
                    <a:pt x="59" y="25"/>
                  </a:lnTo>
                  <a:lnTo>
                    <a:pt x="59" y="34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4" y="50"/>
                  </a:lnTo>
                  <a:lnTo>
                    <a:pt x="50" y="50"/>
                  </a:lnTo>
                  <a:lnTo>
                    <a:pt x="46" y="50"/>
                  </a:lnTo>
                  <a:lnTo>
                    <a:pt x="42" y="46"/>
                  </a:lnTo>
                  <a:lnTo>
                    <a:pt x="34" y="42"/>
                  </a:lnTo>
                  <a:lnTo>
                    <a:pt x="29" y="38"/>
                  </a:lnTo>
                  <a:lnTo>
                    <a:pt x="21" y="34"/>
                  </a:lnTo>
                  <a:lnTo>
                    <a:pt x="17" y="30"/>
                  </a:lnTo>
                  <a:lnTo>
                    <a:pt x="8" y="21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0">
              <a:extLst>
                <a:ext uri="{FF2B5EF4-FFF2-40B4-BE49-F238E27FC236}">
                  <a16:creationId xmlns:a16="http://schemas.microsoft.com/office/drawing/2014/main" id="{F9238C88-99F8-4E02-8FE3-7DF77D0C0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702" y="-2267947"/>
              <a:ext cx="1217298" cy="730380"/>
            </a:xfrm>
            <a:custGeom>
              <a:avLst/>
              <a:gdLst>
                <a:gd name="T0" fmla="*/ 108 w 175"/>
                <a:gd name="T1" fmla="*/ 54 h 105"/>
                <a:gd name="T2" fmla="*/ 92 w 175"/>
                <a:gd name="T3" fmla="*/ 67 h 105"/>
                <a:gd name="T4" fmla="*/ 75 w 175"/>
                <a:gd name="T5" fmla="*/ 75 h 105"/>
                <a:gd name="T6" fmla="*/ 62 w 175"/>
                <a:gd name="T7" fmla="*/ 84 h 105"/>
                <a:gd name="T8" fmla="*/ 54 w 175"/>
                <a:gd name="T9" fmla="*/ 92 h 105"/>
                <a:gd name="T10" fmla="*/ 46 w 175"/>
                <a:gd name="T11" fmla="*/ 96 h 105"/>
                <a:gd name="T12" fmla="*/ 37 w 175"/>
                <a:gd name="T13" fmla="*/ 100 h 105"/>
                <a:gd name="T14" fmla="*/ 33 w 175"/>
                <a:gd name="T15" fmla="*/ 100 h 105"/>
                <a:gd name="T16" fmla="*/ 29 w 175"/>
                <a:gd name="T17" fmla="*/ 105 h 105"/>
                <a:gd name="T18" fmla="*/ 25 w 175"/>
                <a:gd name="T19" fmla="*/ 100 h 105"/>
                <a:gd name="T20" fmla="*/ 20 w 175"/>
                <a:gd name="T21" fmla="*/ 100 h 105"/>
                <a:gd name="T22" fmla="*/ 16 w 175"/>
                <a:gd name="T23" fmla="*/ 96 h 105"/>
                <a:gd name="T24" fmla="*/ 8 w 175"/>
                <a:gd name="T25" fmla="*/ 88 h 105"/>
                <a:gd name="T26" fmla="*/ 4 w 175"/>
                <a:gd name="T27" fmla="*/ 80 h 105"/>
                <a:gd name="T28" fmla="*/ 4 w 175"/>
                <a:gd name="T29" fmla="*/ 75 h 105"/>
                <a:gd name="T30" fmla="*/ 0 w 175"/>
                <a:gd name="T31" fmla="*/ 71 h 105"/>
                <a:gd name="T32" fmla="*/ 4 w 175"/>
                <a:gd name="T33" fmla="*/ 67 h 105"/>
                <a:gd name="T34" fmla="*/ 4 w 175"/>
                <a:gd name="T35" fmla="*/ 63 h 105"/>
                <a:gd name="T36" fmla="*/ 8 w 175"/>
                <a:gd name="T37" fmla="*/ 63 h 105"/>
                <a:gd name="T38" fmla="*/ 12 w 175"/>
                <a:gd name="T39" fmla="*/ 63 h 105"/>
                <a:gd name="T40" fmla="*/ 16 w 175"/>
                <a:gd name="T41" fmla="*/ 63 h 105"/>
                <a:gd name="T42" fmla="*/ 20 w 175"/>
                <a:gd name="T43" fmla="*/ 63 h 105"/>
                <a:gd name="T44" fmla="*/ 25 w 175"/>
                <a:gd name="T45" fmla="*/ 67 h 105"/>
                <a:gd name="T46" fmla="*/ 25 w 175"/>
                <a:gd name="T47" fmla="*/ 63 h 105"/>
                <a:gd name="T48" fmla="*/ 29 w 175"/>
                <a:gd name="T49" fmla="*/ 63 h 105"/>
                <a:gd name="T50" fmla="*/ 37 w 175"/>
                <a:gd name="T51" fmla="*/ 59 h 105"/>
                <a:gd name="T52" fmla="*/ 46 w 175"/>
                <a:gd name="T53" fmla="*/ 54 h 105"/>
                <a:gd name="T54" fmla="*/ 54 w 175"/>
                <a:gd name="T55" fmla="*/ 50 h 105"/>
                <a:gd name="T56" fmla="*/ 66 w 175"/>
                <a:gd name="T57" fmla="*/ 46 h 105"/>
                <a:gd name="T58" fmla="*/ 83 w 175"/>
                <a:gd name="T59" fmla="*/ 38 h 105"/>
                <a:gd name="T60" fmla="*/ 100 w 175"/>
                <a:gd name="T61" fmla="*/ 29 h 105"/>
                <a:gd name="T62" fmla="*/ 117 w 175"/>
                <a:gd name="T63" fmla="*/ 21 h 105"/>
                <a:gd name="T64" fmla="*/ 133 w 175"/>
                <a:gd name="T65" fmla="*/ 13 h 105"/>
                <a:gd name="T66" fmla="*/ 146 w 175"/>
                <a:gd name="T67" fmla="*/ 8 h 105"/>
                <a:gd name="T68" fmla="*/ 154 w 175"/>
                <a:gd name="T69" fmla="*/ 4 h 105"/>
                <a:gd name="T70" fmla="*/ 163 w 175"/>
                <a:gd name="T71" fmla="*/ 0 h 105"/>
                <a:gd name="T72" fmla="*/ 171 w 175"/>
                <a:gd name="T73" fmla="*/ 0 h 105"/>
                <a:gd name="T74" fmla="*/ 175 w 175"/>
                <a:gd name="T75" fmla="*/ 0 h 105"/>
                <a:gd name="T76" fmla="*/ 175 w 175"/>
                <a:gd name="T77" fmla="*/ 0 h 105"/>
                <a:gd name="T78" fmla="*/ 175 w 175"/>
                <a:gd name="T79" fmla="*/ 4 h 105"/>
                <a:gd name="T80" fmla="*/ 171 w 175"/>
                <a:gd name="T81" fmla="*/ 8 h 105"/>
                <a:gd name="T82" fmla="*/ 167 w 175"/>
                <a:gd name="T83" fmla="*/ 13 h 105"/>
                <a:gd name="T84" fmla="*/ 158 w 175"/>
                <a:gd name="T85" fmla="*/ 17 h 105"/>
                <a:gd name="T86" fmla="*/ 150 w 175"/>
                <a:gd name="T87" fmla="*/ 25 h 105"/>
                <a:gd name="T88" fmla="*/ 138 w 175"/>
                <a:gd name="T89" fmla="*/ 34 h 105"/>
                <a:gd name="T90" fmla="*/ 125 w 175"/>
                <a:gd name="T91" fmla="*/ 46 h 105"/>
                <a:gd name="T92" fmla="*/ 108 w 175"/>
                <a:gd name="T93" fmla="*/ 54 h 105"/>
                <a:gd name="T94" fmla="*/ 108 w 175"/>
                <a:gd name="T95" fmla="*/ 5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5" h="105">
                  <a:moveTo>
                    <a:pt x="108" y="54"/>
                  </a:moveTo>
                  <a:lnTo>
                    <a:pt x="92" y="67"/>
                  </a:lnTo>
                  <a:lnTo>
                    <a:pt x="75" y="75"/>
                  </a:lnTo>
                  <a:lnTo>
                    <a:pt x="62" y="84"/>
                  </a:lnTo>
                  <a:lnTo>
                    <a:pt x="54" y="92"/>
                  </a:lnTo>
                  <a:lnTo>
                    <a:pt x="46" y="96"/>
                  </a:lnTo>
                  <a:lnTo>
                    <a:pt x="37" y="100"/>
                  </a:lnTo>
                  <a:lnTo>
                    <a:pt x="33" y="100"/>
                  </a:lnTo>
                  <a:lnTo>
                    <a:pt x="29" y="105"/>
                  </a:lnTo>
                  <a:lnTo>
                    <a:pt x="25" y="100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8" y="88"/>
                  </a:lnTo>
                  <a:lnTo>
                    <a:pt x="4" y="80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5" y="67"/>
                  </a:lnTo>
                  <a:lnTo>
                    <a:pt x="25" y="63"/>
                  </a:lnTo>
                  <a:lnTo>
                    <a:pt x="29" y="63"/>
                  </a:lnTo>
                  <a:lnTo>
                    <a:pt x="37" y="59"/>
                  </a:lnTo>
                  <a:lnTo>
                    <a:pt x="46" y="54"/>
                  </a:lnTo>
                  <a:lnTo>
                    <a:pt x="54" y="50"/>
                  </a:lnTo>
                  <a:lnTo>
                    <a:pt x="66" y="46"/>
                  </a:lnTo>
                  <a:lnTo>
                    <a:pt x="83" y="38"/>
                  </a:lnTo>
                  <a:lnTo>
                    <a:pt x="100" y="29"/>
                  </a:lnTo>
                  <a:lnTo>
                    <a:pt x="117" y="21"/>
                  </a:lnTo>
                  <a:lnTo>
                    <a:pt x="133" y="13"/>
                  </a:lnTo>
                  <a:lnTo>
                    <a:pt x="146" y="8"/>
                  </a:lnTo>
                  <a:lnTo>
                    <a:pt x="154" y="4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4"/>
                  </a:lnTo>
                  <a:lnTo>
                    <a:pt x="171" y="8"/>
                  </a:lnTo>
                  <a:lnTo>
                    <a:pt x="167" y="13"/>
                  </a:lnTo>
                  <a:lnTo>
                    <a:pt x="158" y="17"/>
                  </a:lnTo>
                  <a:lnTo>
                    <a:pt x="150" y="25"/>
                  </a:lnTo>
                  <a:lnTo>
                    <a:pt x="138" y="34"/>
                  </a:lnTo>
                  <a:lnTo>
                    <a:pt x="125" y="46"/>
                  </a:lnTo>
                  <a:lnTo>
                    <a:pt x="108" y="54"/>
                  </a:lnTo>
                  <a:lnTo>
                    <a:pt x="108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1">
              <a:extLst>
                <a:ext uri="{FF2B5EF4-FFF2-40B4-BE49-F238E27FC236}">
                  <a16:creationId xmlns:a16="http://schemas.microsoft.com/office/drawing/2014/main" id="{5D4E3C1A-9C51-4A01-9776-9397AAC02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4822" y="-3109623"/>
              <a:ext cx="1572051" cy="2177224"/>
            </a:xfrm>
            <a:custGeom>
              <a:avLst/>
              <a:gdLst>
                <a:gd name="T0" fmla="*/ 176 w 226"/>
                <a:gd name="T1" fmla="*/ 42 h 313"/>
                <a:gd name="T2" fmla="*/ 176 w 226"/>
                <a:gd name="T3" fmla="*/ 38 h 313"/>
                <a:gd name="T4" fmla="*/ 168 w 226"/>
                <a:gd name="T5" fmla="*/ 33 h 313"/>
                <a:gd name="T6" fmla="*/ 155 w 226"/>
                <a:gd name="T7" fmla="*/ 33 h 313"/>
                <a:gd name="T8" fmla="*/ 118 w 226"/>
                <a:gd name="T9" fmla="*/ 38 h 313"/>
                <a:gd name="T10" fmla="*/ 97 w 226"/>
                <a:gd name="T11" fmla="*/ 42 h 313"/>
                <a:gd name="T12" fmla="*/ 67 w 226"/>
                <a:gd name="T13" fmla="*/ 50 h 313"/>
                <a:gd name="T14" fmla="*/ 42 w 226"/>
                <a:gd name="T15" fmla="*/ 54 h 313"/>
                <a:gd name="T16" fmla="*/ 30 w 226"/>
                <a:gd name="T17" fmla="*/ 54 h 313"/>
                <a:gd name="T18" fmla="*/ 21 w 226"/>
                <a:gd name="T19" fmla="*/ 50 h 313"/>
                <a:gd name="T20" fmla="*/ 5 w 226"/>
                <a:gd name="T21" fmla="*/ 42 h 313"/>
                <a:gd name="T22" fmla="*/ 0 w 226"/>
                <a:gd name="T23" fmla="*/ 33 h 313"/>
                <a:gd name="T24" fmla="*/ 9 w 226"/>
                <a:gd name="T25" fmla="*/ 29 h 313"/>
                <a:gd name="T26" fmla="*/ 46 w 226"/>
                <a:gd name="T27" fmla="*/ 25 h 313"/>
                <a:gd name="T28" fmla="*/ 76 w 226"/>
                <a:gd name="T29" fmla="*/ 21 h 313"/>
                <a:gd name="T30" fmla="*/ 113 w 226"/>
                <a:gd name="T31" fmla="*/ 17 h 313"/>
                <a:gd name="T32" fmla="*/ 134 w 226"/>
                <a:gd name="T33" fmla="*/ 12 h 313"/>
                <a:gd name="T34" fmla="*/ 151 w 226"/>
                <a:gd name="T35" fmla="*/ 8 h 313"/>
                <a:gd name="T36" fmla="*/ 159 w 226"/>
                <a:gd name="T37" fmla="*/ 8 h 313"/>
                <a:gd name="T38" fmla="*/ 164 w 226"/>
                <a:gd name="T39" fmla="*/ 4 h 313"/>
                <a:gd name="T40" fmla="*/ 168 w 226"/>
                <a:gd name="T41" fmla="*/ 0 h 313"/>
                <a:gd name="T42" fmla="*/ 184 w 226"/>
                <a:gd name="T43" fmla="*/ 0 h 313"/>
                <a:gd name="T44" fmla="*/ 205 w 226"/>
                <a:gd name="T45" fmla="*/ 12 h 313"/>
                <a:gd name="T46" fmla="*/ 222 w 226"/>
                <a:gd name="T47" fmla="*/ 25 h 313"/>
                <a:gd name="T48" fmla="*/ 226 w 226"/>
                <a:gd name="T49" fmla="*/ 33 h 313"/>
                <a:gd name="T50" fmla="*/ 222 w 226"/>
                <a:gd name="T51" fmla="*/ 38 h 313"/>
                <a:gd name="T52" fmla="*/ 218 w 226"/>
                <a:gd name="T53" fmla="*/ 42 h 313"/>
                <a:gd name="T54" fmla="*/ 218 w 226"/>
                <a:gd name="T55" fmla="*/ 50 h 313"/>
                <a:gd name="T56" fmla="*/ 214 w 226"/>
                <a:gd name="T57" fmla="*/ 63 h 313"/>
                <a:gd name="T58" fmla="*/ 214 w 226"/>
                <a:gd name="T59" fmla="*/ 75 h 313"/>
                <a:gd name="T60" fmla="*/ 214 w 226"/>
                <a:gd name="T61" fmla="*/ 109 h 313"/>
                <a:gd name="T62" fmla="*/ 205 w 226"/>
                <a:gd name="T63" fmla="*/ 167 h 313"/>
                <a:gd name="T64" fmla="*/ 193 w 226"/>
                <a:gd name="T65" fmla="*/ 242 h 313"/>
                <a:gd name="T66" fmla="*/ 176 w 226"/>
                <a:gd name="T67" fmla="*/ 276 h 313"/>
                <a:gd name="T68" fmla="*/ 164 w 226"/>
                <a:gd name="T69" fmla="*/ 297 h 313"/>
                <a:gd name="T70" fmla="*/ 147 w 226"/>
                <a:gd name="T71" fmla="*/ 309 h 313"/>
                <a:gd name="T72" fmla="*/ 138 w 226"/>
                <a:gd name="T73" fmla="*/ 313 h 313"/>
                <a:gd name="T74" fmla="*/ 130 w 226"/>
                <a:gd name="T75" fmla="*/ 309 h 313"/>
                <a:gd name="T76" fmla="*/ 130 w 226"/>
                <a:gd name="T77" fmla="*/ 297 h 313"/>
                <a:gd name="T78" fmla="*/ 122 w 226"/>
                <a:gd name="T79" fmla="*/ 284 h 313"/>
                <a:gd name="T80" fmla="*/ 105 w 226"/>
                <a:gd name="T81" fmla="*/ 267 h 313"/>
                <a:gd name="T82" fmla="*/ 88 w 226"/>
                <a:gd name="T83" fmla="*/ 255 h 313"/>
                <a:gd name="T84" fmla="*/ 84 w 226"/>
                <a:gd name="T85" fmla="*/ 246 h 313"/>
                <a:gd name="T86" fmla="*/ 92 w 226"/>
                <a:gd name="T87" fmla="*/ 242 h 313"/>
                <a:gd name="T88" fmla="*/ 113 w 226"/>
                <a:gd name="T89" fmla="*/ 246 h 313"/>
                <a:gd name="T90" fmla="*/ 134 w 226"/>
                <a:gd name="T91" fmla="*/ 251 h 313"/>
                <a:gd name="T92" fmla="*/ 147 w 226"/>
                <a:gd name="T93" fmla="*/ 251 h 313"/>
                <a:gd name="T94" fmla="*/ 151 w 226"/>
                <a:gd name="T95" fmla="*/ 242 h 313"/>
                <a:gd name="T96" fmla="*/ 155 w 226"/>
                <a:gd name="T97" fmla="*/ 230 h 313"/>
                <a:gd name="T98" fmla="*/ 164 w 226"/>
                <a:gd name="T99" fmla="*/ 201 h 313"/>
                <a:gd name="T100" fmla="*/ 172 w 226"/>
                <a:gd name="T101" fmla="*/ 159 h 313"/>
                <a:gd name="T102" fmla="*/ 176 w 226"/>
                <a:gd name="T103" fmla="*/ 121 h 313"/>
                <a:gd name="T104" fmla="*/ 176 w 226"/>
                <a:gd name="T105" fmla="*/ 88 h 313"/>
                <a:gd name="T106" fmla="*/ 180 w 226"/>
                <a:gd name="T107" fmla="*/ 63 h 313"/>
                <a:gd name="T108" fmla="*/ 176 w 226"/>
                <a:gd name="T109" fmla="*/ 5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313">
                  <a:moveTo>
                    <a:pt x="176" y="50"/>
                  </a:moveTo>
                  <a:lnTo>
                    <a:pt x="176" y="42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2" y="38"/>
                  </a:lnTo>
                  <a:lnTo>
                    <a:pt x="168" y="33"/>
                  </a:lnTo>
                  <a:lnTo>
                    <a:pt x="164" y="33"/>
                  </a:lnTo>
                  <a:lnTo>
                    <a:pt x="155" y="33"/>
                  </a:lnTo>
                  <a:lnTo>
                    <a:pt x="138" y="38"/>
                  </a:lnTo>
                  <a:lnTo>
                    <a:pt x="118" y="38"/>
                  </a:lnTo>
                  <a:lnTo>
                    <a:pt x="109" y="42"/>
                  </a:lnTo>
                  <a:lnTo>
                    <a:pt x="97" y="42"/>
                  </a:lnTo>
                  <a:lnTo>
                    <a:pt x="84" y="46"/>
                  </a:lnTo>
                  <a:lnTo>
                    <a:pt x="67" y="50"/>
                  </a:lnTo>
                  <a:lnTo>
                    <a:pt x="55" y="54"/>
                  </a:lnTo>
                  <a:lnTo>
                    <a:pt x="42" y="54"/>
                  </a:lnTo>
                  <a:lnTo>
                    <a:pt x="34" y="58"/>
                  </a:lnTo>
                  <a:lnTo>
                    <a:pt x="30" y="54"/>
                  </a:lnTo>
                  <a:lnTo>
                    <a:pt x="26" y="54"/>
                  </a:lnTo>
                  <a:lnTo>
                    <a:pt x="21" y="50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5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9" y="29"/>
                  </a:lnTo>
                  <a:lnTo>
                    <a:pt x="21" y="25"/>
                  </a:lnTo>
                  <a:lnTo>
                    <a:pt x="46" y="25"/>
                  </a:lnTo>
                  <a:lnTo>
                    <a:pt x="59" y="25"/>
                  </a:lnTo>
                  <a:lnTo>
                    <a:pt x="76" y="21"/>
                  </a:lnTo>
                  <a:lnTo>
                    <a:pt x="92" y="17"/>
                  </a:lnTo>
                  <a:lnTo>
                    <a:pt x="113" y="17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43" y="12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84" y="0"/>
                  </a:lnTo>
                  <a:lnTo>
                    <a:pt x="197" y="4"/>
                  </a:lnTo>
                  <a:lnTo>
                    <a:pt x="205" y="12"/>
                  </a:lnTo>
                  <a:lnTo>
                    <a:pt x="218" y="21"/>
                  </a:lnTo>
                  <a:lnTo>
                    <a:pt x="222" y="25"/>
                  </a:lnTo>
                  <a:lnTo>
                    <a:pt x="226" y="29"/>
                  </a:lnTo>
                  <a:lnTo>
                    <a:pt x="226" y="33"/>
                  </a:lnTo>
                  <a:lnTo>
                    <a:pt x="226" y="33"/>
                  </a:lnTo>
                  <a:lnTo>
                    <a:pt x="222" y="38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6"/>
                  </a:lnTo>
                  <a:lnTo>
                    <a:pt x="218" y="50"/>
                  </a:lnTo>
                  <a:lnTo>
                    <a:pt x="214" y="54"/>
                  </a:lnTo>
                  <a:lnTo>
                    <a:pt x="214" y="63"/>
                  </a:lnTo>
                  <a:lnTo>
                    <a:pt x="214" y="67"/>
                  </a:lnTo>
                  <a:lnTo>
                    <a:pt x="214" y="75"/>
                  </a:lnTo>
                  <a:lnTo>
                    <a:pt x="214" y="88"/>
                  </a:lnTo>
                  <a:lnTo>
                    <a:pt x="214" y="109"/>
                  </a:lnTo>
                  <a:lnTo>
                    <a:pt x="210" y="129"/>
                  </a:lnTo>
                  <a:lnTo>
                    <a:pt x="205" y="167"/>
                  </a:lnTo>
                  <a:lnTo>
                    <a:pt x="201" y="205"/>
                  </a:lnTo>
                  <a:lnTo>
                    <a:pt x="193" y="242"/>
                  </a:lnTo>
                  <a:lnTo>
                    <a:pt x="184" y="259"/>
                  </a:lnTo>
                  <a:lnTo>
                    <a:pt x="176" y="276"/>
                  </a:lnTo>
                  <a:lnTo>
                    <a:pt x="172" y="288"/>
                  </a:lnTo>
                  <a:lnTo>
                    <a:pt x="164" y="297"/>
                  </a:lnTo>
                  <a:lnTo>
                    <a:pt x="155" y="305"/>
                  </a:lnTo>
                  <a:lnTo>
                    <a:pt x="147" y="309"/>
                  </a:lnTo>
                  <a:lnTo>
                    <a:pt x="143" y="309"/>
                  </a:lnTo>
                  <a:lnTo>
                    <a:pt x="138" y="313"/>
                  </a:lnTo>
                  <a:lnTo>
                    <a:pt x="134" y="309"/>
                  </a:lnTo>
                  <a:lnTo>
                    <a:pt x="130" y="309"/>
                  </a:lnTo>
                  <a:lnTo>
                    <a:pt x="130" y="305"/>
                  </a:lnTo>
                  <a:lnTo>
                    <a:pt x="130" y="297"/>
                  </a:lnTo>
                  <a:lnTo>
                    <a:pt x="126" y="292"/>
                  </a:lnTo>
                  <a:lnTo>
                    <a:pt x="122" y="284"/>
                  </a:lnTo>
                  <a:lnTo>
                    <a:pt x="118" y="276"/>
                  </a:lnTo>
                  <a:lnTo>
                    <a:pt x="105" y="267"/>
                  </a:lnTo>
                  <a:lnTo>
                    <a:pt x="97" y="259"/>
                  </a:lnTo>
                  <a:lnTo>
                    <a:pt x="88" y="255"/>
                  </a:lnTo>
                  <a:lnTo>
                    <a:pt x="84" y="251"/>
                  </a:lnTo>
                  <a:lnTo>
                    <a:pt x="84" y="246"/>
                  </a:lnTo>
                  <a:lnTo>
                    <a:pt x="88" y="242"/>
                  </a:lnTo>
                  <a:lnTo>
                    <a:pt x="92" y="242"/>
                  </a:lnTo>
                  <a:lnTo>
                    <a:pt x="101" y="242"/>
                  </a:lnTo>
                  <a:lnTo>
                    <a:pt x="113" y="246"/>
                  </a:lnTo>
                  <a:lnTo>
                    <a:pt x="126" y="251"/>
                  </a:lnTo>
                  <a:lnTo>
                    <a:pt x="134" y="251"/>
                  </a:lnTo>
                  <a:lnTo>
                    <a:pt x="143" y="251"/>
                  </a:lnTo>
                  <a:lnTo>
                    <a:pt x="147" y="251"/>
                  </a:lnTo>
                  <a:lnTo>
                    <a:pt x="147" y="251"/>
                  </a:lnTo>
                  <a:lnTo>
                    <a:pt x="151" y="242"/>
                  </a:lnTo>
                  <a:lnTo>
                    <a:pt x="155" y="238"/>
                  </a:lnTo>
                  <a:lnTo>
                    <a:pt x="155" y="230"/>
                  </a:lnTo>
                  <a:lnTo>
                    <a:pt x="159" y="217"/>
                  </a:lnTo>
                  <a:lnTo>
                    <a:pt x="164" y="201"/>
                  </a:lnTo>
                  <a:lnTo>
                    <a:pt x="168" y="184"/>
                  </a:lnTo>
                  <a:lnTo>
                    <a:pt x="172" y="159"/>
                  </a:lnTo>
                  <a:lnTo>
                    <a:pt x="172" y="138"/>
                  </a:lnTo>
                  <a:lnTo>
                    <a:pt x="176" y="121"/>
                  </a:lnTo>
                  <a:lnTo>
                    <a:pt x="176" y="100"/>
                  </a:lnTo>
                  <a:lnTo>
                    <a:pt x="176" y="88"/>
                  </a:lnTo>
                  <a:lnTo>
                    <a:pt x="180" y="75"/>
                  </a:lnTo>
                  <a:lnTo>
                    <a:pt x="180" y="63"/>
                  </a:lnTo>
                  <a:lnTo>
                    <a:pt x="180" y="54"/>
                  </a:lnTo>
                  <a:lnTo>
                    <a:pt x="176" y="50"/>
                  </a:lnTo>
                  <a:lnTo>
                    <a:pt x="176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8037325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A9CDCF4-74EC-41A3-AF5A-6B8F5F109898}"/>
              </a:ext>
            </a:extLst>
          </p:cNvPr>
          <p:cNvGrpSpPr/>
          <p:nvPr/>
        </p:nvGrpSpPr>
        <p:grpSpPr>
          <a:xfrm>
            <a:off x="4948263" y="2267349"/>
            <a:ext cx="2295473" cy="2323302"/>
            <a:chOff x="4609749" y="-521999"/>
            <a:chExt cx="2295473" cy="2323302"/>
          </a:xfrm>
        </p:grpSpPr>
        <p:sp>
          <p:nvSpPr>
            <p:cNvPr id="3" name="Freeform 52">
              <a:extLst>
                <a:ext uri="{FF2B5EF4-FFF2-40B4-BE49-F238E27FC236}">
                  <a16:creationId xmlns:a16="http://schemas.microsoft.com/office/drawing/2014/main" id="{CD9F845E-AF8D-49FE-BB66-081D19BAF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045" y="-28122"/>
              <a:ext cx="876453" cy="257373"/>
            </a:xfrm>
            <a:custGeom>
              <a:avLst/>
              <a:gdLst>
                <a:gd name="T0" fmla="*/ 38 w 126"/>
                <a:gd name="T1" fmla="*/ 37 h 37"/>
                <a:gd name="T2" fmla="*/ 30 w 126"/>
                <a:gd name="T3" fmla="*/ 37 h 37"/>
                <a:gd name="T4" fmla="*/ 25 w 126"/>
                <a:gd name="T5" fmla="*/ 37 h 37"/>
                <a:gd name="T6" fmla="*/ 17 w 126"/>
                <a:gd name="T7" fmla="*/ 37 h 37"/>
                <a:gd name="T8" fmla="*/ 13 w 126"/>
                <a:gd name="T9" fmla="*/ 37 h 37"/>
                <a:gd name="T10" fmla="*/ 13 w 126"/>
                <a:gd name="T11" fmla="*/ 37 h 37"/>
                <a:gd name="T12" fmla="*/ 9 w 126"/>
                <a:gd name="T13" fmla="*/ 33 h 37"/>
                <a:gd name="T14" fmla="*/ 5 w 126"/>
                <a:gd name="T15" fmla="*/ 29 h 37"/>
                <a:gd name="T16" fmla="*/ 0 w 126"/>
                <a:gd name="T17" fmla="*/ 21 h 37"/>
                <a:gd name="T18" fmla="*/ 13 w 126"/>
                <a:gd name="T19" fmla="*/ 17 h 37"/>
                <a:gd name="T20" fmla="*/ 25 w 126"/>
                <a:gd name="T21" fmla="*/ 17 h 37"/>
                <a:gd name="T22" fmla="*/ 42 w 126"/>
                <a:gd name="T23" fmla="*/ 12 h 37"/>
                <a:gd name="T24" fmla="*/ 59 w 126"/>
                <a:gd name="T25" fmla="*/ 8 h 37"/>
                <a:gd name="T26" fmla="*/ 80 w 126"/>
                <a:gd name="T27" fmla="*/ 4 h 37"/>
                <a:gd name="T28" fmla="*/ 92 w 126"/>
                <a:gd name="T29" fmla="*/ 4 h 37"/>
                <a:gd name="T30" fmla="*/ 101 w 126"/>
                <a:gd name="T31" fmla="*/ 4 h 37"/>
                <a:gd name="T32" fmla="*/ 105 w 126"/>
                <a:gd name="T33" fmla="*/ 0 h 37"/>
                <a:gd name="T34" fmla="*/ 109 w 126"/>
                <a:gd name="T35" fmla="*/ 4 h 37"/>
                <a:gd name="T36" fmla="*/ 117 w 126"/>
                <a:gd name="T37" fmla="*/ 4 h 37"/>
                <a:gd name="T38" fmla="*/ 122 w 126"/>
                <a:gd name="T39" fmla="*/ 8 h 37"/>
                <a:gd name="T40" fmla="*/ 122 w 126"/>
                <a:gd name="T41" fmla="*/ 8 h 37"/>
                <a:gd name="T42" fmla="*/ 126 w 126"/>
                <a:gd name="T43" fmla="*/ 12 h 37"/>
                <a:gd name="T44" fmla="*/ 122 w 126"/>
                <a:gd name="T45" fmla="*/ 12 h 37"/>
                <a:gd name="T46" fmla="*/ 122 w 126"/>
                <a:gd name="T47" fmla="*/ 17 h 37"/>
                <a:gd name="T48" fmla="*/ 113 w 126"/>
                <a:gd name="T49" fmla="*/ 21 h 37"/>
                <a:gd name="T50" fmla="*/ 105 w 126"/>
                <a:gd name="T51" fmla="*/ 21 h 37"/>
                <a:gd name="T52" fmla="*/ 92 w 126"/>
                <a:gd name="T53" fmla="*/ 25 h 37"/>
                <a:gd name="T54" fmla="*/ 80 w 126"/>
                <a:gd name="T55" fmla="*/ 29 h 37"/>
                <a:gd name="T56" fmla="*/ 67 w 126"/>
                <a:gd name="T57" fmla="*/ 29 h 37"/>
                <a:gd name="T58" fmla="*/ 63 w 126"/>
                <a:gd name="T59" fmla="*/ 33 h 37"/>
                <a:gd name="T60" fmla="*/ 59 w 126"/>
                <a:gd name="T61" fmla="*/ 33 h 37"/>
                <a:gd name="T62" fmla="*/ 55 w 126"/>
                <a:gd name="T63" fmla="*/ 33 h 37"/>
                <a:gd name="T64" fmla="*/ 51 w 126"/>
                <a:gd name="T65" fmla="*/ 33 h 37"/>
                <a:gd name="T66" fmla="*/ 42 w 126"/>
                <a:gd name="T67" fmla="*/ 37 h 37"/>
                <a:gd name="T68" fmla="*/ 38 w 126"/>
                <a:gd name="T69" fmla="*/ 37 h 37"/>
                <a:gd name="T70" fmla="*/ 38 w 126"/>
                <a:gd name="T7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6" h="37">
                  <a:moveTo>
                    <a:pt x="38" y="37"/>
                  </a:moveTo>
                  <a:lnTo>
                    <a:pt x="30" y="37"/>
                  </a:lnTo>
                  <a:lnTo>
                    <a:pt x="25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9" y="33"/>
                  </a:lnTo>
                  <a:lnTo>
                    <a:pt x="5" y="29"/>
                  </a:lnTo>
                  <a:lnTo>
                    <a:pt x="0" y="21"/>
                  </a:lnTo>
                  <a:lnTo>
                    <a:pt x="13" y="17"/>
                  </a:lnTo>
                  <a:lnTo>
                    <a:pt x="25" y="17"/>
                  </a:lnTo>
                  <a:lnTo>
                    <a:pt x="42" y="12"/>
                  </a:lnTo>
                  <a:lnTo>
                    <a:pt x="59" y="8"/>
                  </a:lnTo>
                  <a:lnTo>
                    <a:pt x="80" y="4"/>
                  </a:lnTo>
                  <a:lnTo>
                    <a:pt x="92" y="4"/>
                  </a:lnTo>
                  <a:lnTo>
                    <a:pt x="101" y="4"/>
                  </a:lnTo>
                  <a:lnTo>
                    <a:pt x="105" y="0"/>
                  </a:lnTo>
                  <a:lnTo>
                    <a:pt x="109" y="4"/>
                  </a:lnTo>
                  <a:lnTo>
                    <a:pt x="117" y="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6" y="12"/>
                  </a:lnTo>
                  <a:lnTo>
                    <a:pt x="122" y="12"/>
                  </a:lnTo>
                  <a:lnTo>
                    <a:pt x="122" y="17"/>
                  </a:lnTo>
                  <a:lnTo>
                    <a:pt x="113" y="21"/>
                  </a:lnTo>
                  <a:lnTo>
                    <a:pt x="105" y="21"/>
                  </a:lnTo>
                  <a:lnTo>
                    <a:pt x="92" y="25"/>
                  </a:lnTo>
                  <a:lnTo>
                    <a:pt x="80" y="29"/>
                  </a:lnTo>
                  <a:lnTo>
                    <a:pt x="67" y="29"/>
                  </a:lnTo>
                  <a:lnTo>
                    <a:pt x="63" y="33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51" y="33"/>
                  </a:lnTo>
                  <a:lnTo>
                    <a:pt x="42" y="37"/>
                  </a:lnTo>
                  <a:lnTo>
                    <a:pt x="38" y="37"/>
                  </a:lnTo>
                  <a:lnTo>
                    <a:pt x="38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3">
              <a:extLst>
                <a:ext uri="{FF2B5EF4-FFF2-40B4-BE49-F238E27FC236}">
                  <a16:creationId xmlns:a16="http://schemas.microsoft.com/office/drawing/2014/main" id="{1136CAF3-520E-4A41-A703-745F42F0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221" y="-521999"/>
              <a:ext cx="841676" cy="1363372"/>
            </a:xfrm>
            <a:custGeom>
              <a:avLst/>
              <a:gdLst>
                <a:gd name="T0" fmla="*/ 63 w 121"/>
                <a:gd name="T1" fmla="*/ 37 h 196"/>
                <a:gd name="T2" fmla="*/ 67 w 121"/>
                <a:gd name="T3" fmla="*/ 17 h 196"/>
                <a:gd name="T4" fmla="*/ 63 w 121"/>
                <a:gd name="T5" fmla="*/ 8 h 196"/>
                <a:gd name="T6" fmla="*/ 67 w 121"/>
                <a:gd name="T7" fmla="*/ 0 h 196"/>
                <a:gd name="T8" fmla="*/ 71 w 121"/>
                <a:gd name="T9" fmla="*/ 0 h 196"/>
                <a:gd name="T10" fmla="*/ 84 w 121"/>
                <a:gd name="T11" fmla="*/ 4 h 196"/>
                <a:gd name="T12" fmla="*/ 92 w 121"/>
                <a:gd name="T13" fmla="*/ 12 h 196"/>
                <a:gd name="T14" fmla="*/ 101 w 121"/>
                <a:gd name="T15" fmla="*/ 21 h 196"/>
                <a:gd name="T16" fmla="*/ 101 w 121"/>
                <a:gd name="T17" fmla="*/ 29 h 196"/>
                <a:gd name="T18" fmla="*/ 92 w 121"/>
                <a:gd name="T19" fmla="*/ 42 h 196"/>
                <a:gd name="T20" fmla="*/ 84 w 121"/>
                <a:gd name="T21" fmla="*/ 62 h 196"/>
                <a:gd name="T22" fmla="*/ 71 w 121"/>
                <a:gd name="T23" fmla="*/ 96 h 196"/>
                <a:gd name="T24" fmla="*/ 59 w 121"/>
                <a:gd name="T25" fmla="*/ 125 h 196"/>
                <a:gd name="T26" fmla="*/ 42 w 121"/>
                <a:gd name="T27" fmla="*/ 150 h 196"/>
                <a:gd name="T28" fmla="*/ 38 w 121"/>
                <a:gd name="T29" fmla="*/ 163 h 196"/>
                <a:gd name="T30" fmla="*/ 38 w 121"/>
                <a:gd name="T31" fmla="*/ 163 h 196"/>
                <a:gd name="T32" fmla="*/ 50 w 121"/>
                <a:gd name="T33" fmla="*/ 163 h 196"/>
                <a:gd name="T34" fmla="*/ 63 w 121"/>
                <a:gd name="T35" fmla="*/ 159 h 196"/>
                <a:gd name="T36" fmla="*/ 88 w 121"/>
                <a:gd name="T37" fmla="*/ 154 h 196"/>
                <a:gd name="T38" fmla="*/ 105 w 121"/>
                <a:gd name="T39" fmla="*/ 150 h 196"/>
                <a:gd name="T40" fmla="*/ 113 w 121"/>
                <a:gd name="T41" fmla="*/ 150 h 196"/>
                <a:gd name="T42" fmla="*/ 121 w 121"/>
                <a:gd name="T43" fmla="*/ 154 h 196"/>
                <a:gd name="T44" fmla="*/ 121 w 121"/>
                <a:gd name="T45" fmla="*/ 163 h 196"/>
                <a:gd name="T46" fmla="*/ 117 w 121"/>
                <a:gd name="T47" fmla="*/ 167 h 196"/>
                <a:gd name="T48" fmla="*/ 109 w 121"/>
                <a:gd name="T49" fmla="*/ 171 h 196"/>
                <a:gd name="T50" fmla="*/ 92 w 121"/>
                <a:gd name="T51" fmla="*/ 175 h 196"/>
                <a:gd name="T52" fmla="*/ 67 w 121"/>
                <a:gd name="T53" fmla="*/ 179 h 196"/>
                <a:gd name="T54" fmla="*/ 42 w 121"/>
                <a:gd name="T55" fmla="*/ 188 h 196"/>
                <a:gd name="T56" fmla="*/ 29 w 121"/>
                <a:gd name="T57" fmla="*/ 196 h 196"/>
                <a:gd name="T58" fmla="*/ 17 w 121"/>
                <a:gd name="T59" fmla="*/ 196 h 196"/>
                <a:gd name="T60" fmla="*/ 13 w 121"/>
                <a:gd name="T61" fmla="*/ 196 h 196"/>
                <a:gd name="T62" fmla="*/ 9 w 121"/>
                <a:gd name="T63" fmla="*/ 188 h 196"/>
                <a:gd name="T64" fmla="*/ 4 w 121"/>
                <a:gd name="T65" fmla="*/ 175 h 196"/>
                <a:gd name="T66" fmla="*/ 4 w 121"/>
                <a:gd name="T67" fmla="*/ 171 h 196"/>
                <a:gd name="T68" fmla="*/ 9 w 121"/>
                <a:gd name="T69" fmla="*/ 167 h 196"/>
                <a:gd name="T70" fmla="*/ 17 w 121"/>
                <a:gd name="T71" fmla="*/ 154 h 196"/>
                <a:gd name="T72" fmla="*/ 25 w 121"/>
                <a:gd name="T73" fmla="*/ 138 h 196"/>
                <a:gd name="T74" fmla="*/ 34 w 121"/>
                <a:gd name="T75" fmla="*/ 117 h 196"/>
                <a:gd name="T76" fmla="*/ 46 w 121"/>
                <a:gd name="T77" fmla="*/ 92 h 196"/>
                <a:gd name="T78" fmla="*/ 59 w 121"/>
                <a:gd name="T79" fmla="*/ 5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96">
                  <a:moveTo>
                    <a:pt x="59" y="54"/>
                  </a:moveTo>
                  <a:lnTo>
                    <a:pt x="63" y="37"/>
                  </a:lnTo>
                  <a:lnTo>
                    <a:pt x="63" y="25"/>
                  </a:lnTo>
                  <a:lnTo>
                    <a:pt x="67" y="17"/>
                  </a:lnTo>
                  <a:lnTo>
                    <a:pt x="63" y="12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4" y="4"/>
                  </a:lnTo>
                  <a:lnTo>
                    <a:pt x="88" y="8"/>
                  </a:lnTo>
                  <a:lnTo>
                    <a:pt x="92" y="12"/>
                  </a:lnTo>
                  <a:lnTo>
                    <a:pt x="96" y="17"/>
                  </a:lnTo>
                  <a:lnTo>
                    <a:pt x="101" y="21"/>
                  </a:lnTo>
                  <a:lnTo>
                    <a:pt x="101" y="25"/>
                  </a:lnTo>
                  <a:lnTo>
                    <a:pt x="101" y="29"/>
                  </a:lnTo>
                  <a:lnTo>
                    <a:pt x="96" y="37"/>
                  </a:lnTo>
                  <a:lnTo>
                    <a:pt x="92" y="42"/>
                  </a:lnTo>
                  <a:lnTo>
                    <a:pt x="88" y="50"/>
                  </a:lnTo>
                  <a:lnTo>
                    <a:pt x="84" y="62"/>
                  </a:lnTo>
                  <a:lnTo>
                    <a:pt x="80" y="79"/>
                  </a:lnTo>
                  <a:lnTo>
                    <a:pt x="71" y="96"/>
                  </a:lnTo>
                  <a:lnTo>
                    <a:pt x="63" y="113"/>
                  </a:lnTo>
                  <a:lnTo>
                    <a:pt x="59" y="125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59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2" y="163"/>
                  </a:lnTo>
                  <a:lnTo>
                    <a:pt x="50" y="163"/>
                  </a:lnTo>
                  <a:lnTo>
                    <a:pt x="55" y="163"/>
                  </a:lnTo>
                  <a:lnTo>
                    <a:pt x="63" y="159"/>
                  </a:lnTo>
                  <a:lnTo>
                    <a:pt x="75" y="159"/>
                  </a:lnTo>
                  <a:lnTo>
                    <a:pt x="88" y="154"/>
                  </a:lnTo>
                  <a:lnTo>
                    <a:pt x="96" y="154"/>
                  </a:lnTo>
                  <a:lnTo>
                    <a:pt x="105" y="150"/>
                  </a:lnTo>
                  <a:lnTo>
                    <a:pt x="109" y="150"/>
                  </a:lnTo>
                  <a:lnTo>
                    <a:pt x="113" y="150"/>
                  </a:lnTo>
                  <a:lnTo>
                    <a:pt x="117" y="154"/>
                  </a:lnTo>
                  <a:lnTo>
                    <a:pt x="121" y="154"/>
                  </a:lnTo>
                  <a:lnTo>
                    <a:pt x="121" y="159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17" y="167"/>
                  </a:lnTo>
                  <a:lnTo>
                    <a:pt x="113" y="167"/>
                  </a:lnTo>
                  <a:lnTo>
                    <a:pt x="109" y="171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4" y="175"/>
                  </a:lnTo>
                  <a:lnTo>
                    <a:pt x="67" y="179"/>
                  </a:lnTo>
                  <a:lnTo>
                    <a:pt x="50" y="184"/>
                  </a:lnTo>
                  <a:lnTo>
                    <a:pt x="42" y="188"/>
                  </a:lnTo>
                  <a:lnTo>
                    <a:pt x="34" y="192"/>
                  </a:lnTo>
                  <a:lnTo>
                    <a:pt x="29" y="196"/>
                  </a:lnTo>
                  <a:lnTo>
                    <a:pt x="25" y="196"/>
                  </a:lnTo>
                  <a:lnTo>
                    <a:pt x="17" y="196"/>
                  </a:lnTo>
                  <a:lnTo>
                    <a:pt x="13" y="196"/>
                  </a:lnTo>
                  <a:lnTo>
                    <a:pt x="13" y="196"/>
                  </a:lnTo>
                  <a:lnTo>
                    <a:pt x="9" y="192"/>
                  </a:lnTo>
                  <a:lnTo>
                    <a:pt x="9" y="188"/>
                  </a:lnTo>
                  <a:lnTo>
                    <a:pt x="4" y="179"/>
                  </a:lnTo>
                  <a:lnTo>
                    <a:pt x="4" y="175"/>
                  </a:lnTo>
                  <a:lnTo>
                    <a:pt x="0" y="171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9" y="167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1" y="146"/>
                  </a:lnTo>
                  <a:lnTo>
                    <a:pt x="25" y="138"/>
                  </a:lnTo>
                  <a:lnTo>
                    <a:pt x="29" y="129"/>
                  </a:lnTo>
                  <a:lnTo>
                    <a:pt x="34" y="117"/>
                  </a:lnTo>
                  <a:lnTo>
                    <a:pt x="42" y="104"/>
                  </a:lnTo>
                  <a:lnTo>
                    <a:pt x="46" y="92"/>
                  </a:lnTo>
                  <a:lnTo>
                    <a:pt x="50" y="75"/>
                  </a:lnTo>
                  <a:lnTo>
                    <a:pt x="59" y="54"/>
                  </a:lnTo>
                  <a:lnTo>
                    <a:pt x="59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4">
              <a:extLst>
                <a:ext uri="{FF2B5EF4-FFF2-40B4-BE49-F238E27FC236}">
                  <a16:creationId xmlns:a16="http://schemas.microsoft.com/office/drawing/2014/main" id="{DDC14BDF-5C3B-4F92-AC06-5A31BCE91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450" y="264029"/>
              <a:ext cx="229549" cy="1509450"/>
            </a:xfrm>
            <a:custGeom>
              <a:avLst/>
              <a:gdLst>
                <a:gd name="T0" fmla="*/ 0 w 33"/>
                <a:gd name="T1" fmla="*/ 12 h 217"/>
                <a:gd name="T2" fmla="*/ 0 w 33"/>
                <a:gd name="T3" fmla="*/ 12 h 217"/>
                <a:gd name="T4" fmla="*/ 0 w 33"/>
                <a:gd name="T5" fmla="*/ 8 h 217"/>
                <a:gd name="T6" fmla="*/ 0 w 33"/>
                <a:gd name="T7" fmla="*/ 8 h 217"/>
                <a:gd name="T8" fmla="*/ 0 w 33"/>
                <a:gd name="T9" fmla="*/ 4 h 217"/>
                <a:gd name="T10" fmla="*/ 4 w 33"/>
                <a:gd name="T11" fmla="*/ 0 h 217"/>
                <a:gd name="T12" fmla="*/ 8 w 33"/>
                <a:gd name="T13" fmla="*/ 0 h 217"/>
                <a:gd name="T14" fmla="*/ 12 w 33"/>
                <a:gd name="T15" fmla="*/ 0 h 217"/>
                <a:gd name="T16" fmla="*/ 17 w 33"/>
                <a:gd name="T17" fmla="*/ 4 h 217"/>
                <a:gd name="T18" fmla="*/ 25 w 33"/>
                <a:gd name="T19" fmla="*/ 4 h 217"/>
                <a:gd name="T20" fmla="*/ 29 w 33"/>
                <a:gd name="T21" fmla="*/ 8 h 217"/>
                <a:gd name="T22" fmla="*/ 33 w 33"/>
                <a:gd name="T23" fmla="*/ 8 h 217"/>
                <a:gd name="T24" fmla="*/ 33 w 33"/>
                <a:gd name="T25" fmla="*/ 12 h 217"/>
                <a:gd name="T26" fmla="*/ 33 w 33"/>
                <a:gd name="T27" fmla="*/ 16 h 217"/>
                <a:gd name="T28" fmla="*/ 33 w 33"/>
                <a:gd name="T29" fmla="*/ 16 h 217"/>
                <a:gd name="T30" fmla="*/ 33 w 33"/>
                <a:gd name="T31" fmla="*/ 20 h 217"/>
                <a:gd name="T32" fmla="*/ 33 w 33"/>
                <a:gd name="T33" fmla="*/ 25 h 217"/>
                <a:gd name="T34" fmla="*/ 33 w 33"/>
                <a:gd name="T35" fmla="*/ 33 h 217"/>
                <a:gd name="T36" fmla="*/ 33 w 33"/>
                <a:gd name="T37" fmla="*/ 41 h 217"/>
                <a:gd name="T38" fmla="*/ 29 w 33"/>
                <a:gd name="T39" fmla="*/ 54 h 217"/>
                <a:gd name="T40" fmla="*/ 29 w 33"/>
                <a:gd name="T41" fmla="*/ 71 h 217"/>
                <a:gd name="T42" fmla="*/ 29 w 33"/>
                <a:gd name="T43" fmla="*/ 87 h 217"/>
                <a:gd name="T44" fmla="*/ 29 w 33"/>
                <a:gd name="T45" fmla="*/ 108 h 217"/>
                <a:gd name="T46" fmla="*/ 29 w 33"/>
                <a:gd name="T47" fmla="*/ 133 h 217"/>
                <a:gd name="T48" fmla="*/ 29 w 33"/>
                <a:gd name="T49" fmla="*/ 146 h 217"/>
                <a:gd name="T50" fmla="*/ 29 w 33"/>
                <a:gd name="T51" fmla="*/ 158 h 217"/>
                <a:gd name="T52" fmla="*/ 25 w 33"/>
                <a:gd name="T53" fmla="*/ 167 h 217"/>
                <a:gd name="T54" fmla="*/ 25 w 33"/>
                <a:gd name="T55" fmla="*/ 179 h 217"/>
                <a:gd name="T56" fmla="*/ 25 w 33"/>
                <a:gd name="T57" fmla="*/ 183 h 217"/>
                <a:gd name="T58" fmla="*/ 25 w 33"/>
                <a:gd name="T59" fmla="*/ 192 h 217"/>
                <a:gd name="T60" fmla="*/ 25 w 33"/>
                <a:gd name="T61" fmla="*/ 196 h 217"/>
                <a:gd name="T62" fmla="*/ 21 w 33"/>
                <a:gd name="T63" fmla="*/ 200 h 217"/>
                <a:gd name="T64" fmla="*/ 21 w 33"/>
                <a:gd name="T65" fmla="*/ 209 h 217"/>
                <a:gd name="T66" fmla="*/ 17 w 33"/>
                <a:gd name="T67" fmla="*/ 213 h 217"/>
                <a:gd name="T68" fmla="*/ 17 w 33"/>
                <a:gd name="T69" fmla="*/ 213 h 217"/>
                <a:gd name="T70" fmla="*/ 12 w 33"/>
                <a:gd name="T71" fmla="*/ 217 h 217"/>
                <a:gd name="T72" fmla="*/ 8 w 33"/>
                <a:gd name="T73" fmla="*/ 213 h 217"/>
                <a:gd name="T74" fmla="*/ 8 w 33"/>
                <a:gd name="T75" fmla="*/ 213 h 217"/>
                <a:gd name="T76" fmla="*/ 4 w 33"/>
                <a:gd name="T77" fmla="*/ 209 h 217"/>
                <a:gd name="T78" fmla="*/ 0 w 33"/>
                <a:gd name="T79" fmla="*/ 204 h 217"/>
                <a:gd name="T80" fmla="*/ 0 w 33"/>
                <a:gd name="T81" fmla="*/ 196 h 217"/>
                <a:gd name="T82" fmla="*/ 0 w 33"/>
                <a:gd name="T83" fmla="*/ 192 h 217"/>
                <a:gd name="T84" fmla="*/ 0 w 33"/>
                <a:gd name="T85" fmla="*/ 188 h 217"/>
                <a:gd name="T86" fmla="*/ 0 w 33"/>
                <a:gd name="T87" fmla="*/ 183 h 217"/>
                <a:gd name="T88" fmla="*/ 0 w 33"/>
                <a:gd name="T89" fmla="*/ 179 h 217"/>
                <a:gd name="T90" fmla="*/ 0 w 33"/>
                <a:gd name="T91" fmla="*/ 171 h 217"/>
                <a:gd name="T92" fmla="*/ 0 w 33"/>
                <a:gd name="T93" fmla="*/ 163 h 217"/>
                <a:gd name="T94" fmla="*/ 4 w 33"/>
                <a:gd name="T95" fmla="*/ 150 h 217"/>
                <a:gd name="T96" fmla="*/ 4 w 33"/>
                <a:gd name="T97" fmla="*/ 137 h 217"/>
                <a:gd name="T98" fmla="*/ 4 w 33"/>
                <a:gd name="T99" fmla="*/ 121 h 217"/>
                <a:gd name="T100" fmla="*/ 4 w 33"/>
                <a:gd name="T101" fmla="*/ 108 h 217"/>
                <a:gd name="T102" fmla="*/ 4 w 33"/>
                <a:gd name="T103" fmla="*/ 96 h 217"/>
                <a:gd name="T104" fmla="*/ 8 w 33"/>
                <a:gd name="T105" fmla="*/ 83 h 217"/>
                <a:gd name="T106" fmla="*/ 8 w 33"/>
                <a:gd name="T107" fmla="*/ 71 h 217"/>
                <a:gd name="T108" fmla="*/ 4 w 33"/>
                <a:gd name="T109" fmla="*/ 58 h 217"/>
                <a:gd name="T110" fmla="*/ 4 w 33"/>
                <a:gd name="T111" fmla="*/ 46 h 217"/>
                <a:gd name="T112" fmla="*/ 4 w 33"/>
                <a:gd name="T113" fmla="*/ 37 h 217"/>
                <a:gd name="T114" fmla="*/ 4 w 33"/>
                <a:gd name="T115" fmla="*/ 29 h 217"/>
                <a:gd name="T116" fmla="*/ 4 w 33"/>
                <a:gd name="T117" fmla="*/ 25 h 217"/>
                <a:gd name="T118" fmla="*/ 4 w 33"/>
                <a:gd name="T119" fmla="*/ 16 h 217"/>
                <a:gd name="T120" fmla="*/ 4 w 33"/>
                <a:gd name="T121" fmla="*/ 12 h 217"/>
                <a:gd name="T122" fmla="*/ 0 w 33"/>
                <a:gd name="T123" fmla="*/ 12 h 217"/>
                <a:gd name="T124" fmla="*/ 0 w 33"/>
                <a:gd name="T125" fmla="*/ 1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" h="217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3" y="12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33" y="25"/>
                  </a:lnTo>
                  <a:lnTo>
                    <a:pt x="33" y="33"/>
                  </a:lnTo>
                  <a:lnTo>
                    <a:pt x="33" y="41"/>
                  </a:lnTo>
                  <a:lnTo>
                    <a:pt x="29" y="54"/>
                  </a:lnTo>
                  <a:lnTo>
                    <a:pt x="29" y="71"/>
                  </a:lnTo>
                  <a:lnTo>
                    <a:pt x="29" y="87"/>
                  </a:lnTo>
                  <a:lnTo>
                    <a:pt x="29" y="108"/>
                  </a:lnTo>
                  <a:lnTo>
                    <a:pt x="29" y="133"/>
                  </a:lnTo>
                  <a:lnTo>
                    <a:pt x="29" y="146"/>
                  </a:lnTo>
                  <a:lnTo>
                    <a:pt x="29" y="158"/>
                  </a:lnTo>
                  <a:lnTo>
                    <a:pt x="25" y="167"/>
                  </a:lnTo>
                  <a:lnTo>
                    <a:pt x="25" y="179"/>
                  </a:lnTo>
                  <a:lnTo>
                    <a:pt x="25" y="183"/>
                  </a:lnTo>
                  <a:lnTo>
                    <a:pt x="25" y="192"/>
                  </a:lnTo>
                  <a:lnTo>
                    <a:pt x="25" y="196"/>
                  </a:lnTo>
                  <a:lnTo>
                    <a:pt x="21" y="200"/>
                  </a:lnTo>
                  <a:lnTo>
                    <a:pt x="21" y="209"/>
                  </a:lnTo>
                  <a:lnTo>
                    <a:pt x="17" y="213"/>
                  </a:lnTo>
                  <a:lnTo>
                    <a:pt x="17" y="213"/>
                  </a:lnTo>
                  <a:lnTo>
                    <a:pt x="12" y="217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4" y="209"/>
                  </a:lnTo>
                  <a:lnTo>
                    <a:pt x="0" y="204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0" y="171"/>
                  </a:lnTo>
                  <a:lnTo>
                    <a:pt x="0" y="163"/>
                  </a:lnTo>
                  <a:lnTo>
                    <a:pt x="4" y="150"/>
                  </a:lnTo>
                  <a:lnTo>
                    <a:pt x="4" y="137"/>
                  </a:lnTo>
                  <a:lnTo>
                    <a:pt x="4" y="121"/>
                  </a:lnTo>
                  <a:lnTo>
                    <a:pt x="4" y="108"/>
                  </a:lnTo>
                  <a:lnTo>
                    <a:pt x="4" y="96"/>
                  </a:lnTo>
                  <a:lnTo>
                    <a:pt x="8" y="83"/>
                  </a:lnTo>
                  <a:lnTo>
                    <a:pt x="8" y="71"/>
                  </a:lnTo>
                  <a:lnTo>
                    <a:pt x="4" y="58"/>
                  </a:lnTo>
                  <a:lnTo>
                    <a:pt x="4" y="46"/>
                  </a:lnTo>
                  <a:lnTo>
                    <a:pt x="4" y="37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5">
              <a:extLst>
                <a:ext uri="{FF2B5EF4-FFF2-40B4-BE49-F238E27FC236}">
                  <a16:creationId xmlns:a16="http://schemas.microsoft.com/office/drawing/2014/main" id="{268A1D60-0693-43DE-A2D7-A7A9FEB51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749" y="869197"/>
              <a:ext cx="1015573" cy="438229"/>
            </a:xfrm>
            <a:custGeom>
              <a:avLst/>
              <a:gdLst>
                <a:gd name="T0" fmla="*/ 21 w 146"/>
                <a:gd name="T1" fmla="*/ 30 h 63"/>
                <a:gd name="T2" fmla="*/ 25 w 146"/>
                <a:gd name="T3" fmla="*/ 30 h 63"/>
                <a:gd name="T4" fmla="*/ 25 w 146"/>
                <a:gd name="T5" fmla="*/ 30 h 63"/>
                <a:gd name="T6" fmla="*/ 33 w 146"/>
                <a:gd name="T7" fmla="*/ 30 h 63"/>
                <a:gd name="T8" fmla="*/ 37 w 146"/>
                <a:gd name="T9" fmla="*/ 30 h 63"/>
                <a:gd name="T10" fmla="*/ 46 w 146"/>
                <a:gd name="T11" fmla="*/ 25 h 63"/>
                <a:gd name="T12" fmla="*/ 54 w 146"/>
                <a:gd name="T13" fmla="*/ 25 h 63"/>
                <a:gd name="T14" fmla="*/ 62 w 146"/>
                <a:gd name="T15" fmla="*/ 21 h 63"/>
                <a:gd name="T16" fmla="*/ 75 w 146"/>
                <a:gd name="T17" fmla="*/ 17 h 63"/>
                <a:gd name="T18" fmla="*/ 83 w 146"/>
                <a:gd name="T19" fmla="*/ 13 h 63"/>
                <a:gd name="T20" fmla="*/ 96 w 146"/>
                <a:gd name="T21" fmla="*/ 13 h 63"/>
                <a:gd name="T22" fmla="*/ 104 w 146"/>
                <a:gd name="T23" fmla="*/ 9 h 63"/>
                <a:gd name="T24" fmla="*/ 113 w 146"/>
                <a:gd name="T25" fmla="*/ 9 h 63"/>
                <a:gd name="T26" fmla="*/ 117 w 146"/>
                <a:gd name="T27" fmla="*/ 5 h 63"/>
                <a:gd name="T28" fmla="*/ 125 w 146"/>
                <a:gd name="T29" fmla="*/ 5 h 63"/>
                <a:gd name="T30" fmla="*/ 129 w 146"/>
                <a:gd name="T31" fmla="*/ 5 h 63"/>
                <a:gd name="T32" fmla="*/ 133 w 146"/>
                <a:gd name="T33" fmla="*/ 0 h 63"/>
                <a:gd name="T34" fmla="*/ 138 w 146"/>
                <a:gd name="T35" fmla="*/ 0 h 63"/>
                <a:gd name="T36" fmla="*/ 142 w 146"/>
                <a:gd name="T37" fmla="*/ 5 h 63"/>
                <a:gd name="T38" fmla="*/ 142 w 146"/>
                <a:gd name="T39" fmla="*/ 5 h 63"/>
                <a:gd name="T40" fmla="*/ 146 w 146"/>
                <a:gd name="T41" fmla="*/ 9 h 63"/>
                <a:gd name="T42" fmla="*/ 142 w 146"/>
                <a:gd name="T43" fmla="*/ 9 h 63"/>
                <a:gd name="T44" fmla="*/ 142 w 146"/>
                <a:gd name="T45" fmla="*/ 13 h 63"/>
                <a:gd name="T46" fmla="*/ 138 w 146"/>
                <a:gd name="T47" fmla="*/ 17 h 63"/>
                <a:gd name="T48" fmla="*/ 129 w 146"/>
                <a:gd name="T49" fmla="*/ 21 h 63"/>
                <a:gd name="T50" fmla="*/ 121 w 146"/>
                <a:gd name="T51" fmla="*/ 25 h 63"/>
                <a:gd name="T52" fmla="*/ 113 w 146"/>
                <a:gd name="T53" fmla="*/ 30 h 63"/>
                <a:gd name="T54" fmla="*/ 100 w 146"/>
                <a:gd name="T55" fmla="*/ 34 h 63"/>
                <a:gd name="T56" fmla="*/ 83 w 146"/>
                <a:gd name="T57" fmla="*/ 38 h 63"/>
                <a:gd name="T58" fmla="*/ 71 w 146"/>
                <a:gd name="T59" fmla="*/ 46 h 63"/>
                <a:gd name="T60" fmla="*/ 58 w 146"/>
                <a:gd name="T61" fmla="*/ 50 h 63"/>
                <a:gd name="T62" fmla="*/ 46 w 146"/>
                <a:gd name="T63" fmla="*/ 55 h 63"/>
                <a:gd name="T64" fmla="*/ 37 w 146"/>
                <a:gd name="T65" fmla="*/ 59 h 63"/>
                <a:gd name="T66" fmla="*/ 29 w 146"/>
                <a:gd name="T67" fmla="*/ 59 h 63"/>
                <a:gd name="T68" fmla="*/ 25 w 146"/>
                <a:gd name="T69" fmla="*/ 63 h 63"/>
                <a:gd name="T70" fmla="*/ 21 w 146"/>
                <a:gd name="T71" fmla="*/ 63 h 63"/>
                <a:gd name="T72" fmla="*/ 16 w 146"/>
                <a:gd name="T73" fmla="*/ 63 h 63"/>
                <a:gd name="T74" fmla="*/ 12 w 146"/>
                <a:gd name="T75" fmla="*/ 63 h 63"/>
                <a:gd name="T76" fmla="*/ 8 w 146"/>
                <a:gd name="T77" fmla="*/ 59 h 63"/>
                <a:gd name="T78" fmla="*/ 4 w 146"/>
                <a:gd name="T79" fmla="*/ 55 h 63"/>
                <a:gd name="T80" fmla="*/ 0 w 146"/>
                <a:gd name="T81" fmla="*/ 46 h 63"/>
                <a:gd name="T82" fmla="*/ 0 w 146"/>
                <a:gd name="T83" fmla="*/ 42 h 63"/>
                <a:gd name="T84" fmla="*/ 0 w 146"/>
                <a:gd name="T85" fmla="*/ 34 h 63"/>
                <a:gd name="T86" fmla="*/ 0 w 146"/>
                <a:gd name="T87" fmla="*/ 30 h 63"/>
                <a:gd name="T88" fmla="*/ 0 w 146"/>
                <a:gd name="T89" fmla="*/ 30 h 63"/>
                <a:gd name="T90" fmla="*/ 8 w 146"/>
                <a:gd name="T91" fmla="*/ 30 h 63"/>
                <a:gd name="T92" fmla="*/ 8 w 146"/>
                <a:gd name="T93" fmla="*/ 25 h 63"/>
                <a:gd name="T94" fmla="*/ 12 w 146"/>
                <a:gd name="T95" fmla="*/ 30 h 63"/>
                <a:gd name="T96" fmla="*/ 21 w 146"/>
                <a:gd name="T97" fmla="*/ 30 h 63"/>
                <a:gd name="T98" fmla="*/ 21 w 146"/>
                <a:gd name="T99" fmla="*/ 30 h 63"/>
                <a:gd name="T100" fmla="*/ 21 w 146"/>
                <a:gd name="T101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6" h="63">
                  <a:moveTo>
                    <a:pt x="21" y="30"/>
                  </a:moveTo>
                  <a:lnTo>
                    <a:pt x="25" y="30"/>
                  </a:lnTo>
                  <a:lnTo>
                    <a:pt x="25" y="30"/>
                  </a:lnTo>
                  <a:lnTo>
                    <a:pt x="33" y="30"/>
                  </a:lnTo>
                  <a:lnTo>
                    <a:pt x="37" y="30"/>
                  </a:lnTo>
                  <a:lnTo>
                    <a:pt x="46" y="25"/>
                  </a:lnTo>
                  <a:lnTo>
                    <a:pt x="54" y="25"/>
                  </a:lnTo>
                  <a:lnTo>
                    <a:pt x="62" y="21"/>
                  </a:lnTo>
                  <a:lnTo>
                    <a:pt x="75" y="17"/>
                  </a:lnTo>
                  <a:lnTo>
                    <a:pt x="83" y="13"/>
                  </a:lnTo>
                  <a:lnTo>
                    <a:pt x="96" y="13"/>
                  </a:lnTo>
                  <a:lnTo>
                    <a:pt x="104" y="9"/>
                  </a:lnTo>
                  <a:lnTo>
                    <a:pt x="113" y="9"/>
                  </a:lnTo>
                  <a:lnTo>
                    <a:pt x="117" y="5"/>
                  </a:lnTo>
                  <a:lnTo>
                    <a:pt x="125" y="5"/>
                  </a:lnTo>
                  <a:lnTo>
                    <a:pt x="129" y="5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6" y="9"/>
                  </a:lnTo>
                  <a:lnTo>
                    <a:pt x="142" y="9"/>
                  </a:lnTo>
                  <a:lnTo>
                    <a:pt x="142" y="13"/>
                  </a:lnTo>
                  <a:lnTo>
                    <a:pt x="138" y="17"/>
                  </a:lnTo>
                  <a:lnTo>
                    <a:pt x="129" y="21"/>
                  </a:lnTo>
                  <a:lnTo>
                    <a:pt x="121" y="25"/>
                  </a:lnTo>
                  <a:lnTo>
                    <a:pt x="113" y="30"/>
                  </a:lnTo>
                  <a:lnTo>
                    <a:pt x="100" y="34"/>
                  </a:lnTo>
                  <a:lnTo>
                    <a:pt x="83" y="38"/>
                  </a:lnTo>
                  <a:lnTo>
                    <a:pt x="71" y="46"/>
                  </a:lnTo>
                  <a:lnTo>
                    <a:pt x="58" y="50"/>
                  </a:lnTo>
                  <a:lnTo>
                    <a:pt x="46" y="55"/>
                  </a:lnTo>
                  <a:lnTo>
                    <a:pt x="37" y="59"/>
                  </a:lnTo>
                  <a:lnTo>
                    <a:pt x="29" y="59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16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4" y="55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30"/>
                  </a:lnTo>
                  <a:lnTo>
                    <a:pt x="8" y="25"/>
                  </a:lnTo>
                  <a:lnTo>
                    <a:pt x="12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6">
              <a:extLst>
                <a:ext uri="{FF2B5EF4-FFF2-40B4-BE49-F238E27FC236}">
                  <a16:creationId xmlns:a16="http://schemas.microsoft.com/office/drawing/2014/main" id="{9A0E066A-53C2-4DF2-86EE-7A1A899F9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674" y="493574"/>
              <a:ext cx="201726" cy="1133827"/>
            </a:xfrm>
            <a:custGeom>
              <a:avLst/>
              <a:gdLst>
                <a:gd name="T0" fmla="*/ 29 w 29"/>
                <a:gd name="T1" fmla="*/ 8 h 163"/>
                <a:gd name="T2" fmla="*/ 29 w 29"/>
                <a:gd name="T3" fmla="*/ 38 h 163"/>
                <a:gd name="T4" fmla="*/ 29 w 29"/>
                <a:gd name="T5" fmla="*/ 63 h 163"/>
                <a:gd name="T6" fmla="*/ 29 w 29"/>
                <a:gd name="T7" fmla="*/ 84 h 163"/>
                <a:gd name="T8" fmla="*/ 29 w 29"/>
                <a:gd name="T9" fmla="*/ 104 h 163"/>
                <a:gd name="T10" fmla="*/ 29 w 29"/>
                <a:gd name="T11" fmla="*/ 117 h 163"/>
                <a:gd name="T12" fmla="*/ 25 w 29"/>
                <a:gd name="T13" fmla="*/ 130 h 163"/>
                <a:gd name="T14" fmla="*/ 25 w 29"/>
                <a:gd name="T15" fmla="*/ 138 h 163"/>
                <a:gd name="T16" fmla="*/ 25 w 29"/>
                <a:gd name="T17" fmla="*/ 146 h 163"/>
                <a:gd name="T18" fmla="*/ 25 w 29"/>
                <a:gd name="T19" fmla="*/ 155 h 163"/>
                <a:gd name="T20" fmla="*/ 21 w 29"/>
                <a:gd name="T21" fmla="*/ 159 h 163"/>
                <a:gd name="T22" fmla="*/ 21 w 29"/>
                <a:gd name="T23" fmla="*/ 163 h 163"/>
                <a:gd name="T24" fmla="*/ 16 w 29"/>
                <a:gd name="T25" fmla="*/ 163 h 163"/>
                <a:gd name="T26" fmla="*/ 12 w 29"/>
                <a:gd name="T27" fmla="*/ 163 h 163"/>
                <a:gd name="T28" fmla="*/ 12 w 29"/>
                <a:gd name="T29" fmla="*/ 163 h 163"/>
                <a:gd name="T30" fmla="*/ 8 w 29"/>
                <a:gd name="T31" fmla="*/ 159 h 163"/>
                <a:gd name="T32" fmla="*/ 8 w 29"/>
                <a:gd name="T33" fmla="*/ 155 h 163"/>
                <a:gd name="T34" fmla="*/ 4 w 29"/>
                <a:gd name="T35" fmla="*/ 146 h 163"/>
                <a:gd name="T36" fmla="*/ 4 w 29"/>
                <a:gd name="T37" fmla="*/ 138 h 163"/>
                <a:gd name="T38" fmla="*/ 4 w 29"/>
                <a:gd name="T39" fmla="*/ 134 h 163"/>
                <a:gd name="T40" fmla="*/ 4 w 29"/>
                <a:gd name="T41" fmla="*/ 125 h 163"/>
                <a:gd name="T42" fmla="*/ 4 w 29"/>
                <a:gd name="T43" fmla="*/ 117 h 163"/>
                <a:gd name="T44" fmla="*/ 4 w 29"/>
                <a:gd name="T45" fmla="*/ 109 h 163"/>
                <a:gd name="T46" fmla="*/ 4 w 29"/>
                <a:gd name="T47" fmla="*/ 88 h 163"/>
                <a:gd name="T48" fmla="*/ 4 w 29"/>
                <a:gd name="T49" fmla="*/ 63 h 163"/>
                <a:gd name="T50" fmla="*/ 4 w 29"/>
                <a:gd name="T51" fmla="*/ 50 h 163"/>
                <a:gd name="T52" fmla="*/ 4 w 29"/>
                <a:gd name="T53" fmla="*/ 33 h 163"/>
                <a:gd name="T54" fmla="*/ 0 w 29"/>
                <a:gd name="T55" fmla="*/ 17 h 163"/>
                <a:gd name="T56" fmla="*/ 0 w 29"/>
                <a:gd name="T57" fmla="*/ 0 h 163"/>
                <a:gd name="T58" fmla="*/ 29 w 29"/>
                <a:gd name="T59" fmla="*/ 8 h 163"/>
                <a:gd name="T60" fmla="*/ 29 w 29"/>
                <a:gd name="T61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" h="163">
                  <a:moveTo>
                    <a:pt x="29" y="8"/>
                  </a:moveTo>
                  <a:lnTo>
                    <a:pt x="29" y="38"/>
                  </a:lnTo>
                  <a:lnTo>
                    <a:pt x="29" y="63"/>
                  </a:lnTo>
                  <a:lnTo>
                    <a:pt x="29" y="84"/>
                  </a:lnTo>
                  <a:lnTo>
                    <a:pt x="29" y="104"/>
                  </a:lnTo>
                  <a:lnTo>
                    <a:pt x="29" y="117"/>
                  </a:lnTo>
                  <a:lnTo>
                    <a:pt x="25" y="130"/>
                  </a:lnTo>
                  <a:lnTo>
                    <a:pt x="25" y="138"/>
                  </a:lnTo>
                  <a:lnTo>
                    <a:pt x="25" y="146"/>
                  </a:lnTo>
                  <a:lnTo>
                    <a:pt x="25" y="155"/>
                  </a:lnTo>
                  <a:lnTo>
                    <a:pt x="21" y="159"/>
                  </a:lnTo>
                  <a:lnTo>
                    <a:pt x="21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46"/>
                  </a:lnTo>
                  <a:lnTo>
                    <a:pt x="4" y="138"/>
                  </a:lnTo>
                  <a:lnTo>
                    <a:pt x="4" y="134"/>
                  </a:lnTo>
                  <a:lnTo>
                    <a:pt x="4" y="125"/>
                  </a:lnTo>
                  <a:lnTo>
                    <a:pt x="4" y="117"/>
                  </a:lnTo>
                  <a:lnTo>
                    <a:pt x="4" y="109"/>
                  </a:lnTo>
                  <a:lnTo>
                    <a:pt x="4" y="88"/>
                  </a:lnTo>
                  <a:lnTo>
                    <a:pt x="4" y="63"/>
                  </a:lnTo>
                  <a:lnTo>
                    <a:pt x="4" y="50"/>
                  </a:lnTo>
                  <a:lnTo>
                    <a:pt x="4" y="33"/>
                  </a:lnTo>
                  <a:lnTo>
                    <a:pt x="0" y="17"/>
                  </a:lnTo>
                  <a:lnTo>
                    <a:pt x="0" y="0"/>
                  </a:lnTo>
                  <a:lnTo>
                    <a:pt x="29" y="8"/>
                  </a:lnTo>
                  <a:lnTo>
                    <a:pt x="29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7">
              <a:extLst>
                <a:ext uri="{FF2B5EF4-FFF2-40B4-BE49-F238E27FC236}">
                  <a16:creationId xmlns:a16="http://schemas.microsoft.com/office/drawing/2014/main" id="{5BA733A2-D460-4313-846E-7E1EB5FD8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146" y="-146376"/>
              <a:ext cx="1133827" cy="292151"/>
            </a:xfrm>
            <a:custGeom>
              <a:avLst/>
              <a:gdLst>
                <a:gd name="T0" fmla="*/ 163 w 163"/>
                <a:gd name="T1" fmla="*/ 13 h 42"/>
                <a:gd name="T2" fmla="*/ 163 w 163"/>
                <a:gd name="T3" fmla="*/ 17 h 42"/>
                <a:gd name="T4" fmla="*/ 159 w 163"/>
                <a:gd name="T5" fmla="*/ 17 h 42"/>
                <a:gd name="T6" fmla="*/ 155 w 163"/>
                <a:gd name="T7" fmla="*/ 17 h 42"/>
                <a:gd name="T8" fmla="*/ 151 w 163"/>
                <a:gd name="T9" fmla="*/ 21 h 42"/>
                <a:gd name="T10" fmla="*/ 142 w 163"/>
                <a:gd name="T11" fmla="*/ 21 h 42"/>
                <a:gd name="T12" fmla="*/ 134 w 163"/>
                <a:gd name="T13" fmla="*/ 25 h 42"/>
                <a:gd name="T14" fmla="*/ 126 w 163"/>
                <a:gd name="T15" fmla="*/ 25 h 42"/>
                <a:gd name="T16" fmla="*/ 113 w 163"/>
                <a:gd name="T17" fmla="*/ 29 h 42"/>
                <a:gd name="T18" fmla="*/ 101 w 163"/>
                <a:gd name="T19" fmla="*/ 29 h 42"/>
                <a:gd name="T20" fmla="*/ 88 w 163"/>
                <a:gd name="T21" fmla="*/ 34 h 42"/>
                <a:gd name="T22" fmla="*/ 59 w 163"/>
                <a:gd name="T23" fmla="*/ 38 h 42"/>
                <a:gd name="T24" fmla="*/ 46 w 163"/>
                <a:gd name="T25" fmla="*/ 38 h 42"/>
                <a:gd name="T26" fmla="*/ 38 w 163"/>
                <a:gd name="T27" fmla="*/ 42 h 42"/>
                <a:gd name="T28" fmla="*/ 29 w 163"/>
                <a:gd name="T29" fmla="*/ 42 h 42"/>
                <a:gd name="T30" fmla="*/ 25 w 163"/>
                <a:gd name="T31" fmla="*/ 42 h 42"/>
                <a:gd name="T32" fmla="*/ 17 w 163"/>
                <a:gd name="T33" fmla="*/ 42 h 42"/>
                <a:gd name="T34" fmla="*/ 9 w 163"/>
                <a:gd name="T35" fmla="*/ 38 h 42"/>
                <a:gd name="T36" fmla="*/ 4 w 163"/>
                <a:gd name="T37" fmla="*/ 29 h 42"/>
                <a:gd name="T38" fmla="*/ 0 w 163"/>
                <a:gd name="T39" fmla="*/ 25 h 42"/>
                <a:gd name="T40" fmla="*/ 0 w 163"/>
                <a:gd name="T41" fmla="*/ 21 h 42"/>
                <a:gd name="T42" fmla="*/ 4 w 163"/>
                <a:gd name="T43" fmla="*/ 21 h 42"/>
                <a:gd name="T44" fmla="*/ 13 w 163"/>
                <a:gd name="T45" fmla="*/ 21 h 42"/>
                <a:gd name="T46" fmla="*/ 17 w 163"/>
                <a:gd name="T47" fmla="*/ 21 h 42"/>
                <a:gd name="T48" fmla="*/ 25 w 163"/>
                <a:gd name="T49" fmla="*/ 21 h 42"/>
                <a:gd name="T50" fmla="*/ 34 w 163"/>
                <a:gd name="T51" fmla="*/ 17 h 42"/>
                <a:gd name="T52" fmla="*/ 46 w 163"/>
                <a:gd name="T53" fmla="*/ 17 h 42"/>
                <a:gd name="T54" fmla="*/ 55 w 163"/>
                <a:gd name="T55" fmla="*/ 13 h 42"/>
                <a:gd name="T56" fmla="*/ 67 w 163"/>
                <a:gd name="T57" fmla="*/ 13 h 42"/>
                <a:gd name="T58" fmla="*/ 80 w 163"/>
                <a:gd name="T59" fmla="*/ 8 h 42"/>
                <a:gd name="T60" fmla="*/ 92 w 163"/>
                <a:gd name="T61" fmla="*/ 4 h 42"/>
                <a:gd name="T62" fmla="*/ 101 w 163"/>
                <a:gd name="T63" fmla="*/ 4 h 42"/>
                <a:gd name="T64" fmla="*/ 109 w 163"/>
                <a:gd name="T65" fmla="*/ 0 h 42"/>
                <a:gd name="T66" fmla="*/ 117 w 163"/>
                <a:gd name="T67" fmla="*/ 0 h 42"/>
                <a:gd name="T68" fmla="*/ 121 w 163"/>
                <a:gd name="T69" fmla="*/ 0 h 42"/>
                <a:gd name="T70" fmla="*/ 126 w 163"/>
                <a:gd name="T71" fmla="*/ 0 h 42"/>
                <a:gd name="T72" fmla="*/ 130 w 163"/>
                <a:gd name="T73" fmla="*/ 0 h 42"/>
                <a:gd name="T74" fmla="*/ 142 w 163"/>
                <a:gd name="T75" fmla="*/ 0 h 42"/>
                <a:gd name="T76" fmla="*/ 155 w 163"/>
                <a:gd name="T77" fmla="*/ 0 h 42"/>
                <a:gd name="T78" fmla="*/ 159 w 163"/>
                <a:gd name="T79" fmla="*/ 4 h 42"/>
                <a:gd name="T80" fmla="*/ 159 w 163"/>
                <a:gd name="T81" fmla="*/ 8 h 42"/>
                <a:gd name="T82" fmla="*/ 163 w 163"/>
                <a:gd name="T83" fmla="*/ 8 h 42"/>
                <a:gd name="T84" fmla="*/ 163 w 163"/>
                <a:gd name="T85" fmla="*/ 13 h 42"/>
                <a:gd name="T86" fmla="*/ 163 w 163"/>
                <a:gd name="T8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" h="42">
                  <a:moveTo>
                    <a:pt x="163" y="13"/>
                  </a:moveTo>
                  <a:lnTo>
                    <a:pt x="163" y="17"/>
                  </a:lnTo>
                  <a:lnTo>
                    <a:pt x="159" y="17"/>
                  </a:lnTo>
                  <a:lnTo>
                    <a:pt x="155" y="17"/>
                  </a:lnTo>
                  <a:lnTo>
                    <a:pt x="151" y="21"/>
                  </a:lnTo>
                  <a:lnTo>
                    <a:pt x="142" y="21"/>
                  </a:lnTo>
                  <a:lnTo>
                    <a:pt x="134" y="25"/>
                  </a:lnTo>
                  <a:lnTo>
                    <a:pt x="126" y="25"/>
                  </a:lnTo>
                  <a:lnTo>
                    <a:pt x="113" y="29"/>
                  </a:lnTo>
                  <a:lnTo>
                    <a:pt x="101" y="29"/>
                  </a:lnTo>
                  <a:lnTo>
                    <a:pt x="88" y="34"/>
                  </a:lnTo>
                  <a:lnTo>
                    <a:pt x="59" y="38"/>
                  </a:lnTo>
                  <a:lnTo>
                    <a:pt x="46" y="38"/>
                  </a:lnTo>
                  <a:lnTo>
                    <a:pt x="38" y="42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17" y="42"/>
                  </a:lnTo>
                  <a:lnTo>
                    <a:pt x="9" y="38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5" y="21"/>
                  </a:lnTo>
                  <a:lnTo>
                    <a:pt x="34" y="17"/>
                  </a:lnTo>
                  <a:lnTo>
                    <a:pt x="46" y="17"/>
                  </a:lnTo>
                  <a:lnTo>
                    <a:pt x="55" y="13"/>
                  </a:lnTo>
                  <a:lnTo>
                    <a:pt x="67" y="13"/>
                  </a:lnTo>
                  <a:lnTo>
                    <a:pt x="80" y="8"/>
                  </a:lnTo>
                  <a:lnTo>
                    <a:pt x="92" y="4"/>
                  </a:lnTo>
                  <a:lnTo>
                    <a:pt x="101" y="4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42" y="0"/>
                  </a:lnTo>
                  <a:lnTo>
                    <a:pt x="155" y="0"/>
                  </a:lnTo>
                  <a:lnTo>
                    <a:pt x="159" y="4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3"/>
                  </a:lnTo>
                  <a:lnTo>
                    <a:pt x="163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8">
              <a:extLst>
                <a:ext uri="{FF2B5EF4-FFF2-40B4-BE49-F238E27FC236}">
                  <a16:creationId xmlns:a16="http://schemas.microsoft.com/office/drawing/2014/main" id="{7BA910E3-184D-4152-A7DD-23FC80166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400" y="27526"/>
              <a:ext cx="347799" cy="1161651"/>
            </a:xfrm>
            <a:custGeom>
              <a:avLst/>
              <a:gdLst>
                <a:gd name="T0" fmla="*/ 25 w 50"/>
                <a:gd name="T1" fmla="*/ 142 h 167"/>
                <a:gd name="T2" fmla="*/ 17 w 50"/>
                <a:gd name="T3" fmla="*/ 155 h 167"/>
                <a:gd name="T4" fmla="*/ 12 w 50"/>
                <a:gd name="T5" fmla="*/ 163 h 167"/>
                <a:gd name="T6" fmla="*/ 8 w 50"/>
                <a:gd name="T7" fmla="*/ 167 h 167"/>
                <a:gd name="T8" fmla="*/ 4 w 50"/>
                <a:gd name="T9" fmla="*/ 167 h 167"/>
                <a:gd name="T10" fmla="*/ 0 w 50"/>
                <a:gd name="T11" fmla="*/ 167 h 167"/>
                <a:gd name="T12" fmla="*/ 0 w 50"/>
                <a:gd name="T13" fmla="*/ 163 h 167"/>
                <a:gd name="T14" fmla="*/ 0 w 50"/>
                <a:gd name="T15" fmla="*/ 159 h 167"/>
                <a:gd name="T16" fmla="*/ 4 w 50"/>
                <a:gd name="T17" fmla="*/ 155 h 167"/>
                <a:gd name="T18" fmla="*/ 4 w 50"/>
                <a:gd name="T19" fmla="*/ 151 h 167"/>
                <a:gd name="T20" fmla="*/ 4 w 50"/>
                <a:gd name="T21" fmla="*/ 142 h 167"/>
                <a:gd name="T22" fmla="*/ 8 w 50"/>
                <a:gd name="T23" fmla="*/ 134 h 167"/>
                <a:gd name="T24" fmla="*/ 12 w 50"/>
                <a:gd name="T25" fmla="*/ 117 h 167"/>
                <a:gd name="T26" fmla="*/ 17 w 50"/>
                <a:gd name="T27" fmla="*/ 100 h 167"/>
                <a:gd name="T28" fmla="*/ 21 w 50"/>
                <a:gd name="T29" fmla="*/ 84 h 167"/>
                <a:gd name="T30" fmla="*/ 25 w 50"/>
                <a:gd name="T31" fmla="*/ 67 h 167"/>
                <a:gd name="T32" fmla="*/ 25 w 50"/>
                <a:gd name="T33" fmla="*/ 34 h 167"/>
                <a:gd name="T34" fmla="*/ 25 w 50"/>
                <a:gd name="T35" fmla="*/ 0 h 167"/>
                <a:gd name="T36" fmla="*/ 29 w 50"/>
                <a:gd name="T37" fmla="*/ 4 h 167"/>
                <a:gd name="T38" fmla="*/ 38 w 50"/>
                <a:gd name="T39" fmla="*/ 4 h 167"/>
                <a:gd name="T40" fmla="*/ 42 w 50"/>
                <a:gd name="T41" fmla="*/ 9 h 167"/>
                <a:gd name="T42" fmla="*/ 46 w 50"/>
                <a:gd name="T43" fmla="*/ 13 h 167"/>
                <a:gd name="T44" fmla="*/ 50 w 50"/>
                <a:gd name="T45" fmla="*/ 17 h 167"/>
                <a:gd name="T46" fmla="*/ 50 w 50"/>
                <a:gd name="T47" fmla="*/ 21 h 167"/>
                <a:gd name="T48" fmla="*/ 50 w 50"/>
                <a:gd name="T49" fmla="*/ 21 h 167"/>
                <a:gd name="T50" fmla="*/ 50 w 50"/>
                <a:gd name="T51" fmla="*/ 25 h 167"/>
                <a:gd name="T52" fmla="*/ 50 w 50"/>
                <a:gd name="T53" fmla="*/ 29 h 167"/>
                <a:gd name="T54" fmla="*/ 50 w 50"/>
                <a:gd name="T55" fmla="*/ 29 h 167"/>
                <a:gd name="T56" fmla="*/ 50 w 50"/>
                <a:gd name="T57" fmla="*/ 34 h 167"/>
                <a:gd name="T58" fmla="*/ 50 w 50"/>
                <a:gd name="T59" fmla="*/ 38 h 167"/>
                <a:gd name="T60" fmla="*/ 50 w 50"/>
                <a:gd name="T61" fmla="*/ 42 h 167"/>
                <a:gd name="T62" fmla="*/ 50 w 50"/>
                <a:gd name="T63" fmla="*/ 50 h 167"/>
                <a:gd name="T64" fmla="*/ 46 w 50"/>
                <a:gd name="T65" fmla="*/ 59 h 167"/>
                <a:gd name="T66" fmla="*/ 46 w 50"/>
                <a:gd name="T67" fmla="*/ 67 h 167"/>
                <a:gd name="T68" fmla="*/ 46 w 50"/>
                <a:gd name="T69" fmla="*/ 80 h 167"/>
                <a:gd name="T70" fmla="*/ 42 w 50"/>
                <a:gd name="T71" fmla="*/ 92 h 167"/>
                <a:gd name="T72" fmla="*/ 38 w 50"/>
                <a:gd name="T73" fmla="*/ 105 h 167"/>
                <a:gd name="T74" fmla="*/ 38 w 50"/>
                <a:gd name="T75" fmla="*/ 117 h 167"/>
                <a:gd name="T76" fmla="*/ 29 w 50"/>
                <a:gd name="T77" fmla="*/ 130 h 167"/>
                <a:gd name="T78" fmla="*/ 25 w 50"/>
                <a:gd name="T79" fmla="*/ 142 h 167"/>
                <a:gd name="T80" fmla="*/ 25 w 50"/>
                <a:gd name="T81" fmla="*/ 14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" h="167">
                  <a:moveTo>
                    <a:pt x="25" y="142"/>
                  </a:moveTo>
                  <a:lnTo>
                    <a:pt x="17" y="155"/>
                  </a:lnTo>
                  <a:lnTo>
                    <a:pt x="12" y="163"/>
                  </a:lnTo>
                  <a:lnTo>
                    <a:pt x="8" y="167"/>
                  </a:lnTo>
                  <a:lnTo>
                    <a:pt x="4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4" y="155"/>
                  </a:lnTo>
                  <a:lnTo>
                    <a:pt x="4" y="151"/>
                  </a:lnTo>
                  <a:lnTo>
                    <a:pt x="4" y="142"/>
                  </a:lnTo>
                  <a:lnTo>
                    <a:pt x="8" y="134"/>
                  </a:lnTo>
                  <a:lnTo>
                    <a:pt x="12" y="117"/>
                  </a:lnTo>
                  <a:lnTo>
                    <a:pt x="17" y="100"/>
                  </a:lnTo>
                  <a:lnTo>
                    <a:pt x="21" y="84"/>
                  </a:lnTo>
                  <a:lnTo>
                    <a:pt x="25" y="67"/>
                  </a:lnTo>
                  <a:lnTo>
                    <a:pt x="25" y="34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8" y="4"/>
                  </a:lnTo>
                  <a:lnTo>
                    <a:pt x="42" y="9"/>
                  </a:lnTo>
                  <a:lnTo>
                    <a:pt x="46" y="13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50" y="50"/>
                  </a:lnTo>
                  <a:lnTo>
                    <a:pt x="46" y="59"/>
                  </a:lnTo>
                  <a:lnTo>
                    <a:pt x="46" y="67"/>
                  </a:lnTo>
                  <a:lnTo>
                    <a:pt x="46" y="80"/>
                  </a:lnTo>
                  <a:lnTo>
                    <a:pt x="42" y="92"/>
                  </a:lnTo>
                  <a:lnTo>
                    <a:pt x="38" y="105"/>
                  </a:lnTo>
                  <a:lnTo>
                    <a:pt x="38" y="117"/>
                  </a:lnTo>
                  <a:lnTo>
                    <a:pt x="29" y="130"/>
                  </a:lnTo>
                  <a:lnTo>
                    <a:pt x="25" y="142"/>
                  </a:lnTo>
                  <a:lnTo>
                    <a:pt x="25" y="1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9">
              <a:extLst>
                <a:ext uri="{FF2B5EF4-FFF2-40B4-BE49-F238E27FC236}">
                  <a16:creationId xmlns:a16="http://schemas.microsoft.com/office/drawing/2014/main" id="{6F48000A-2767-4D77-B082-B988C4D20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945" y="-28122"/>
              <a:ext cx="493877" cy="1391196"/>
            </a:xfrm>
            <a:custGeom>
              <a:avLst/>
              <a:gdLst>
                <a:gd name="T0" fmla="*/ 5 w 71"/>
                <a:gd name="T1" fmla="*/ 200 h 200"/>
                <a:gd name="T2" fmla="*/ 5 w 71"/>
                <a:gd name="T3" fmla="*/ 200 h 200"/>
                <a:gd name="T4" fmla="*/ 0 w 71"/>
                <a:gd name="T5" fmla="*/ 196 h 200"/>
                <a:gd name="T6" fmla="*/ 5 w 71"/>
                <a:gd name="T7" fmla="*/ 192 h 200"/>
                <a:gd name="T8" fmla="*/ 5 w 71"/>
                <a:gd name="T9" fmla="*/ 188 h 200"/>
                <a:gd name="T10" fmla="*/ 9 w 71"/>
                <a:gd name="T11" fmla="*/ 179 h 200"/>
                <a:gd name="T12" fmla="*/ 13 w 71"/>
                <a:gd name="T13" fmla="*/ 171 h 200"/>
                <a:gd name="T14" fmla="*/ 17 w 71"/>
                <a:gd name="T15" fmla="*/ 159 h 200"/>
                <a:gd name="T16" fmla="*/ 21 w 71"/>
                <a:gd name="T17" fmla="*/ 146 h 200"/>
                <a:gd name="T18" fmla="*/ 34 w 71"/>
                <a:gd name="T19" fmla="*/ 121 h 200"/>
                <a:gd name="T20" fmla="*/ 38 w 71"/>
                <a:gd name="T21" fmla="*/ 96 h 200"/>
                <a:gd name="T22" fmla="*/ 38 w 71"/>
                <a:gd name="T23" fmla="*/ 75 h 200"/>
                <a:gd name="T24" fmla="*/ 42 w 71"/>
                <a:gd name="T25" fmla="*/ 67 h 200"/>
                <a:gd name="T26" fmla="*/ 42 w 71"/>
                <a:gd name="T27" fmla="*/ 54 h 200"/>
                <a:gd name="T28" fmla="*/ 38 w 71"/>
                <a:gd name="T29" fmla="*/ 29 h 200"/>
                <a:gd name="T30" fmla="*/ 38 w 71"/>
                <a:gd name="T31" fmla="*/ 12 h 200"/>
                <a:gd name="T32" fmla="*/ 38 w 71"/>
                <a:gd name="T33" fmla="*/ 0 h 200"/>
                <a:gd name="T34" fmla="*/ 51 w 71"/>
                <a:gd name="T35" fmla="*/ 4 h 200"/>
                <a:gd name="T36" fmla="*/ 59 w 71"/>
                <a:gd name="T37" fmla="*/ 8 h 200"/>
                <a:gd name="T38" fmla="*/ 67 w 71"/>
                <a:gd name="T39" fmla="*/ 12 h 200"/>
                <a:gd name="T40" fmla="*/ 67 w 71"/>
                <a:gd name="T41" fmla="*/ 17 h 200"/>
                <a:gd name="T42" fmla="*/ 71 w 71"/>
                <a:gd name="T43" fmla="*/ 21 h 200"/>
                <a:gd name="T44" fmla="*/ 67 w 71"/>
                <a:gd name="T45" fmla="*/ 25 h 200"/>
                <a:gd name="T46" fmla="*/ 67 w 71"/>
                <a:gd name="T47" fmla="*/ 29 h 200"/>
                <a:gd name="T48" fmla="*/ 67 w 71"/>
                <a:gd name="T49" fmla="*/ 37 h 200"/>
                <a:gd name="T50" fmla="*/ 67 w 71"/>
                <a:gd name="T51" fmla="*/ 46 h 200"/>
                <a:gd name="T52" fmla="*/ 67 w 71"/>
                <a:gd name="T53" fmla="*/ 58 h 200"/>
                <a:gd name="T54" fmla="*/ 63 w 71"/>
                <a:gd name="T55" fmla="*/ 88 h 200"/>
                <a:gd name="T56" fmla="*/ 59 w 71"/>
                <a:gd name="T57" fmla="*/ 117 h 200"/>
                <a:gd name="T58" fmla="*/ 51 w 71"/>
                <a:gd name="T59" fmla="*/ 134 h 200"/>
                <a:gd name="T60" fmla="*/ 46 w 71"/>
                <a:gd name="T61" fmla="*/ 150 h 200"/>
                <a:gd name="T62" fmla="*/ 38 w 71"/>
                <a:gd name="T63" fmla="*/ 163 h 200"/>
                <a:gd name="T64" fmla="*/ 30 w 71"/>
                <a:gd name="T65" fmla="*/ 175 h 200"/>
                <a:gd name="T66" fmla="*/ 25 w 71"/>
                <a:gd name="T67" fmla="*/ 184 h 200"/>
                <a:gd name="T68" fmla="*/ 21 w 71"/>
                <a:gd name="T69" fmla="*/ 188 h 200"/>
                <a:gd name="T70" fmla="*/ 17 w 71"/>
                <a:gd name="T71" fmla="*/ 192 h 200"/>
                <a:gd name="T72" fmla="*/ 13 w 71"/>
                <a:gd name="T73" fmla="*/ 196 h 200"/>
                <a:gd name="T74" fmla="*/ 9 w 71"/>
                <a:gd name="T75" fmla="*/ 200 h 200"/>
                <a:gd name="T76" fmla="*/ 5 w 71"/>
                <a:gd name="T77" fmla="*/ 200 h 200"/>
                <a:gd name="T78" fmla="*/ 5 w 71"/>
                <a:gd name="T79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200">
                  <a:moveTo>
                    <a:pt x="5" y="200"/>
                  </a:moveTo>
                  <a:lnTo>
                    <a:pt x="5" y="200"/>
                  </a:lnTo>
                  <a:lnTo>
                    <a:pt x="0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9" y="179"/>
                  </a:lnTo>
                  <a:lnTo>
                    <a:pt x="13" y="171"/>
                  </a:lnTo>
                  <a:lnTo>
                    <a:pt x="17" y="159"/>
                  </a:lnTo>
                  <a:lnTo>
                    <a:pt x="21" y="146"/>
                  </a:lnTo>
                  <a:lnTo>
                    <a:pt x="34" y="121"/>
                  </a:lnTo>
                  <a:lnTo>
                    <a:pt x="38" y="96"/>
                  </a:lnTo>
                  <a:lnTo>
                    <a:pt x="38" y="75"/>
                  </a:lnTo>
                  <a:lnTo>
                    <a:pt x="42" y="67"/>
                  </a:lnTo>
                  <a:lnTo>
                    <a:pt x="42" y="54"/>
                  </a:lnTo>
                  <a:lnTo>
                    <a:pt x="38" y="29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51" y="4"/>
                  </a:lnTo>
                  <a:lnTo>
                    <a:pt x="59" y="8"/>
                  </a:lnTo>
                  <a:lnTo>
                    <a:pt x="67" y="12"/>
                  </a:lnTo>
                  <a:lnTo>
                    <a:pt x="67" y="17"/>
                  </a:lnTo>
                  <a:lnTo>
                    <a:pt x="71" y="21"/>
                  </a:lnTo>
                  <a:lnTo>
                    <a:pt x="67" y="25"/>
                  </a:lnTo>
                  <a:lnTo>
                    <a:pt x="67" y="29"/>
                  </a:lnTo>
                  <a:lnTo>
                    <a:pt x="67" y="37"/>
                  </a:lnTo>
                  <a:lnTo>
                    <a:pt x="67" y="46"/>
                  </a:lnTo>
                  <a:lnTo>
                    <a:pt x="67" y="58"/>
                  </a:lnTo>
                  <a:lnTo>
                    <a:pt x="63" y="88"/>
                  </a:lnTo>
                  <a:lnTo>
                    <a:pt x="59" y="117"/>
                  </a:lnTo>
                  <a:lnTo>
                    <a:pt x="51" y="134"/>
                  </a:lnTo>
                  <a:lnTo>
                    <a:pt x="46" y="150"/>
                  </a:lnTo>
                  <a:lnTo>
                    <a:pt x="38" y="163"/>
                  </a:lnTo>
                  <a:lnTo>
                    <a:pt x="30" y="175"/>
                  </a:lnTo>
                  <a:lnTo>
                    <a:pt x="25" y="184"/>
                  </a:lnTo>
                  <a:lnTo>
                    <a:pt x="21" y="188"/>
                  </a:lnTo>
                  <a:lnTo>
                    <a:pt x="17" y="192"/>
                  </a:lnTo>
                  <a:lnTo>
                    <a:pt x="13" y="196"/>
                  </a:lnTo>
                  <a:lnTo>
                    <a:pt x="9" y="200"/>
                  </a:lnTo>
                  <a:lnTo>
                    <a:pt x="5" y="200"/>
                  </a:lnTo>
                  <a:lnTo>
                    <a:pt x="5" y="2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0">
              <a:extLst>
                <a:ext uri="{FF2B5EF4-FFF2-40B4-BE49-F238E27FC236}">
                  <a16:creationId xmlns:a16="http://schemas.microsoft.com/office/drawing/2014/main" id="{7B58B646-BED3-478C-B704-3750D019C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272" y="813550"/>
              <a:ext cx="347799" cy="347799"/>
            </a:xfrm>
            <a:custGeom>
              <a:avLst/>
              <a:gdLst>
                <a:gd name="T0" fmla="*/ 46 w 50"/>
                <a:gd name="T1" fmla="*/ 17 h 50"/>
                <a:gd name="T2" fmla="*/ 50 w 50"/>
                <a:gd name="T3" fmla="*/ 21 h 50"/>
                <a:gd name="T4" fmla="*/ 50 w 50"/>
                <a:gd name="T5" fmla="*/ 25 h 50"/>
                <a:gd name="T6" fmla="*/ 50 w 50"/>
                <a:gd name="T7" fmla="*/ 29 h 50"/>
                <a:gd name="T8" fmla="*/ 50 w 50"/>
                <a:gd name="T9" fmla="*/ 33 h 50"/>
                <a:gd name="T10" fmla="*/ 50 w 50"/>
                <a:gd name="T11" fmla="*/ 42 h 50"/>
                <a:gd name="T12" fmla="*/ 50 w 50"/>
                <a:gd name="T13" fmla="*/ 46 h 50"/>
                <a:gd name="T14" fmla="*/ 46 w 50"/>
                <a:gd name="T15" fmla="*/ 46 h 50"/>
                <a:gd name="T16" fmla="*/ 46 w 50"/>
                <a:gd name="T17" fmla="*/ 50 h 50"/>
                <a:gd name="T18" fmla="*/ 46 w 50"/>
                <a:gd name="T19" fmla="*/ 50 h 50"/>
                <a:gd name="T20" fmla="*/ 42 w 50"/>
                <a:gd name="T21" fmla="*/ 46 h 50"/>
                <a:gd name="T22" fmla="*/ 38 w 50"/>
                <a:gd name="T23" fmla="*/ 46 h 50"/>
                <a:gd name="T24" fmla="*/ 33 w 50"/>
                <a:gd name="T25" fmla="*/ 42 h 50"/>
                <a:gd name="T26" fmla="*/ 25 w 50"/>
                <a:gd name="T27" fmla="*/ 33 h 50"/>
                <a:gd name="T28" fmla="*/ 17 w 50"/>
                <a:gd name="T29" fmla="*/ 25 h 50"/>
                <a:gd name="T30" fmla="*/ 8 w 50"/>
                <a:gd name="T31" fmla="*/ 17 h 50"/>
                <a:gd name="T32" fmla="*/ 0 w 50"/>
                <a:gd name="T33" fmla="*/ 4 h 50"/>
                <a:gd name="T34" fmla="*/ 4 w 50"/>
                <a:gd name="T35" fmla="*/ 4 h 50"/>
                <a:gd name="T36" fmla="*/ 8 w 50"/>
                <a:gd name="T37" fmla="*/ 0 h 50"/>
                <a:gd name="T38" fmla="*/ 13 w 50"/>
                <a:gd name="T39" fmla="*/ 0 h 50"/>
                <a:gd name="T40" fmla="*/ 21 w 50"/>
                <a:gd name="T41" fmla="*/ 0 h 50"/>
                <a:gd name="T42" fmla="*/ 33 w 50"/>
                <a:gd name="T43" fmla="*/ 8 h 50"/>
                <a:gd name="T44" fmla="*/ 46 w 50"/>
                <a:gd name="T45" fmla="*/ 17 h 50"/>
                <a:gd name="T46" fmla="*/ 46 w 50"/>
                <a:gd name="T47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50">
                  <a:moveTo>
                    <a:pt x="46" y="17"/>
                  </a:moveTo>
                  <a:lnTo>
                    <a:pt x="50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50" y="42"/>
                  </a:lnTo>
                  <a:lnTo>
                    <a:pt x="50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3" y="42"/>
                  </a:lnTo>
                  <a:lnTo>
                    <a:pt x="25" y="33"/>
                  </a:lnTo>
                  <a:lnTo>
                    <a:pt x="17" y="25"/>
                  </a:lnTo>
                  <a:lnTo>
                    <a:pt x="8" y="17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3" y="8"/>
                  </a:lnTo>
                  <a:lnTo>
                    <a:pt x="46" y="17"/>
                  </a:lnTo>
                  <a:lnTo>
                    <a:pt x="46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">
              <a:extLst>
                <a:ext uri="{FF2B5EF4-FFF2-40B4-BE49-F238E27FC236}">
                  <a16:creationId xmlns:a16="http://schemas.microsoft.com/office/drawing/2014/main" id="{7D7FB25F-37EC-455F-A087-ECCF6BF18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297" y="813550"/>
              <a:ext cx="229549" cy="264327"/>
            </a:xfrm>
            <a:custGeom>
              <a:avLst/>
              <a:gdLst>
                <a:gd name="T0" fmla="*/ 33 w 33"/>
                <a:gd name="T1" fmla="*/ 21 h 38"/>
                <a:gd name="T2" fmla="*/ 33 w 33"/>
                <a:gd name="T3" fmla="*/ 29 h 38"/>
                <a:gd name="T4" fmla="*/ 29 w 33"/>
                <a:gd name="T5" fmla="*/ 33 h 38"/>
                <a:gd name="T6" fmla="*/ 25 w 33"/>
                <a:gd name="T7" fmla="*/ 38 h 38"/>
                <a:gd name="T8" fmla="*/ 25 w 33"/>
                <a:gd name="T9" fmla="*/ 38 h 38"/>
                <a:gd name="T10" fmla="*/ 21 w 33"/>
                <a:gd name="T11" fmla="*/ 38 h 38"/>
                <a:gd name="T12" fmla="*/ 17 w 33"/>
                <a:gd name="T13" fmla="*/ 33 h 38"/>
                <a:gd name="T14" fmla="*/ 13 w 33"/>
                <a:gd name="T15" fmla="*/ 29 h 38"/>
                <a:gd name="T16" fmla="*/ 8 w 33"/>
                <a:gd name="T17" fmla="*/ 21 h 38"/>
                <a:gd name="T18" fmla="*/ 4 w 33"/>
                <a:gd name="T19" fmla="*/ 17 h 38"/>
                <a:gd name="T20" fmla="*/ 0 w 33"/>
                <a:gd name="T21" fmla="*/ 8 h 38"/>
                <a:gd name="T22" fmla="*/ 0 w 33"/>
                <a:gd name="T23" fmla="*/ 4 h 38"/>
                <a:gd name="T24" fmla="*/ 0 w 33"/>
                <a:gd name="T25" fmla="*/ 0 h 38"/>
                <a:gd name="T26" fmla="*/ 8 w 33"/>
                <a:gd name="T27" fmla="*/ 0 h 38"/>
                <a:gd name="T28" fmla="*/ 17 w 33"/>
                <a:gd name="T29" fmla="*/ 0 h 38"/>
                <a:gd name="T30" fmla="*/ 21 w 33"/>
                <a:gd name="T31" fmla="*/ 0 h 38"/>
                <a:gd name="T32" fmla="*/ 25 w 33"/>
                <a:gd name="T33" fmla="*/ 4 h 38"/>
                <a:gd name="T34" fmla="*/ 33 w 33"/>
                <a:gd name="T35" fmla="*/ 13 h 38"/>
                <a:gd name="T36" fmla="*/ 33 w 33"/>
                <a:gd name="T37" fmla="*/ 17 h 38"/>
                <a:gd name="T38" fmla="*/ 33 w 33"/>
                <a:gd name="T39" fmla="*/ 21 h 38"/>
                <a:gd name="T40" fmla="*/ 33 w 33"/>
                <a:gd name="T41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8">
                  <a:moveTo>
                    <a:pt x="33" y="21"/>
                  </a:moveTo>
                  <a:lnTo>
                    <a:pt x="33" y="29"/>
                  </a:lnTo>
                  <a:lnTo>
                    <a:pt x="29" y="33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33"/>
                  </a:lnTo>
                  <a:lnTo>
                    <a:pt x="13" y="29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3" y="13"/>
                  </a:lnTo>
                  <a:lnTo>
                    <a:pt x="33" y="17"/>
                  </a:lnTo>
                  <a:lnTo>
                    <a:pt x="33" y="21"/>
                  </a:lnTo>
                  <a:lnTo>
                    <a:pt x="33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2">
              <a:extLst>
                <a:ext uri="{FF2B5EF4-FFF2-40B4-BE49-F238E27FC236}">
                  <a16:creationId xmlns:a16="http://schemas.microsoft.com/office/drawing/2014/main" id="{BDDFB31C-8F97-4310-99A6-11357811B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5322" y="375325"/>
              <a:ext cx="1279900" cy="1425978"/>
            </a:xfrm>
            <a:custGeom>
              <a:avLst/>
              <a:gdLst>
                <a:gd name="T0" fmla="*/ 151 w 184"/>
                <a:gd name="T1" fmla="*/ 0 h 205"/>
                <a:gd name="T2" fmla="*/ 171 w 184"/>
                <a:gd name="T3" fmla="*/ 9 h 205"/>
                <a:gd name="T4" fmla="*/ 184 w 184"/>
                <a:gd name="T5" fmla="*/ 21 h 205"/>
                <a:gd name="T6" fmla="*/ 184 w 184"/>
                <a:gd name="T7" fmla="*/ 25 h 205"/>
                <a:gd name="T8" fmla="*/ 180 w 184"/>
                <a:gd name="T9" fmla="*/ 30 h 205"/>
                <a:gd name="T10" fmla="*/ 180 w 184"/>
                <a:gd name="T11" fmla="*/ 42 h 205"/>
                <a:gd name="T12" fmla="*/ 176 w 184"/>
                <a:gd name="T13" fmla="*/ 63 h 205"/>
                <a:gd name="T14" fmla="*/ 171 w 184"/>
                <a:gd name="T15" fmla="*/ 121 h 205"/>
                <a:gd name="T16" fmla="*/ 167 w 184"/>
                <a:gd name="T17" fmla="*/ 147 h 205"/>
                <a:gd name="T18" fmla="*/ 163 w 184"/>
                <a:gd name="T19" fmla="*/ 167 h 205"/>
                <a:gd name="T20" fmla="*/ 159 w 184"/>
                <a:gd name="T21" fmla="*/ 184 h 205"/>
                <a:gd name="T22" fmla="*/ 151 w 184"/>
                <a:gd name="T23" fmla="*/ 197 h 205"/>
                <a:gd name="T24" fmla="*/ 138 w 184"/>
                <a:gd name="T25" fmla="*/ 205 h 205"/>
                <a:gd name="T26" fmla="*/ 130 w 184"/>
                <a:gd name="T27" fmla="*/ 205 h 205"/>
                <a:gd name="T28" fmla="*/ 130 w 184"/>
                <a:gd name="T29" fmla="*/ 197 h 205"/>
                <a:gd name="T30" fmla="*/ 125 w 184"/>
                <a:gd name="T31" fmla="*/ 188 h 205"/>
                <a:gd name="T32" fmla="*/ 117 w 184"/>
                <a:gd name="T33" fmla="*/ 180 h 205"/>
                <a:gd name="T34" fmla="*/ 109 w 184"/>
                <a:gd name="T35" fmla="*/ 172 h 205"/>
                <a:gd name="T36" fmla="*/ 100 w 184"/>
                <a:gd name="T37" fmla="*/ 163 h 205"/>
                <a:gd name="T38" fmla="*/ 100 w 184"/>
                <a:gd name="T39" fmla="*/ 159 h 205"/>
                <a:gd name="T40" fmla="*/ 109 w 184"/>
                <a:gd name="T41" fmla="*/ 155 h 205"/>
                <a:gd name="T42" fmla="*/ 125 w 184"/>
                <a:gd name="T43" fmla="*/ 159 h 205"/>
                <a:gd name="T44" fmla="*/ 134 w 184"/>
                <a:gd name="T45" fmla="*/ 159 h 205"/>
                <a:gd name="T46" fmla="*/ 138 w 184"/>
                <a:gd name="T47" fmla="*/ 155 h 205"/>
                <a:gd name="T48" fmla="*/ 142 w 184"/>
                <a:gd name="T49" fmla="*/ 147 h 205"/>
                <a:gd name="T50" fmla="*/ 142 w 184"/>
                <a:gd name="T51" fmla="*/ 117 h 205"/>
                <a:gd name="T52" fmla="*/ 146 w 184"/>
                <a:gd name="T53" fmla="*/ 71 h 205"/>
                <a:gd name="T54" fmla="*/ 146 w 184"/>
                <a:gd name="T55" fmla="*/ 42 h 205"/>
                <a:gd name="T56" fmla="*/ 146 w 184"/>
                <a:gd name="T57" fmla="*/ 34 h 205"/>
                <a:gd name="T58" fmla="*/ 142 w 184"/>
                <a:gd name="T59" fmla="*/ 25 h 205"/>
                <a:gd name="T60" fmla="*/ 130 w 184"/>
                <a:gd name="T61" fmla="*/ 25 h 205"/>
                <a:gd name="T62" fmla="*/ 109 w 184"/>
                <a:gd name="T63" fmla="*/ 30 h 205"/>
                <a:gd name="T64" fmla="*/ 75 w 184"/>
                <a:gd name="T65" fmla="*/ 34 h 205"/>
                <a:gd name="T66" fmla="*/ 29 w 184"/>
                <a:gd name="T67" fmla="*/ 38 h 205"/>
                <a:gd name="T68" fmla="*/ 0 w 184"/>
                <a:gd name="T69" fmla="*/ 25 h 205"/>
                <a:gd name="T70" fmla="*/ 21 w 184"/>
                <a:gd name="T71" fmla="*/ 21 h 205"/>
                <a:gd name="T72" fmla="*/ 46 w 184"/>
                <a:gd name="T73" fmla="*/ 17 h 205"/>
                <a:gd name="T74" fmla="*/ 100 w 184"/>
                <a:gd name="T75" fmla="*/ 13 h 205"/>
                <a:gd name="T76" fmla="*/ 121 w 184"/>
                <a:gd name="T77" fmla="*/ 9 h 205"/>
                <a:gd name="T78" fmla="*/ 134 w 184"/>
                <a:gd name="T79" fmla="*/ 4 h 205"/>
                <a:gd name="T80" fmla="*/ 142 w 184"/>
                <a:gd name="T8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4" h="205">
                  <a:moveTo>
                    <a:pt x="142" y="0"/>
                  </a:moveTo>
                  <a:lnTo>
                    <a:pt x="151" y="0"/>
                  </a:lnTo>
                  <a:lnTo>
                    <a:pt x="159" y="4"/>
                  </a:lnTo>
                  <a:lnTo>
                    <a:pt x="171" y="9"/>
                  </a:lnTo>
                  <a:lnTo>
                    <a:pt x="180" y="13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5"/>
                  </a:lnTo>
                  <a:lnTo>
                    <a:pt x="184" y="30"/>
                  </a:lnTo>
                  <a:lnTo>
                    <a:pt x="180" y="30"/>
                  </a:lnTo>
                  <a:lnTo>
                    <a:pt x="180" y="34"/>
                  </a:lnTo>
                  <a:lnTo>
                    <a:pt x="180" y="42"/>
                  </a:lnTo>
                  <a:lnTo>
                    <a:pt x="176" y="50"/>
                  </a:lnTo>
                  <a:lnTo>
                    <a:pt x="176" y="63"/>
                  </a:lnTo>
                  <a:lnTo>
                    <a:pt x="176" y="92"/>
                  </a:lnTo>
                  <a:lnTo>
                    <a:pt x="171" y="121"/>
                  </a:lnTo>
                  <a:lnTo>
                    <a:pt x="171" y="134"/>
                  </a:lnTo>
                  <a:lnTo>
                    <a:pt x="167" y="147"/>
                  </a:lnTo>
                  <a:lnTo>
                    <a:pt x="167" y="159"/>
                  </a:lnTo>
                  <a:lnTo>
                    <a:pt x="163" y="167"/>
                  </a:lnTo>
                  <a:lnTo>
                    <a:pt x="163" y="180"/>
                  </a:lnTo>
                  <a:lnTo>
                    <a:pt x="159" y="184"/>
                  </a:lnTo>
                  <a:lnTo>
                    <a:pt x="155" y="193"/>
                  </a:lnTo>
                  <a:lnTo>
                    <a:pt x="151" y="197"/>
                  </a:lnTo>
                  <a:lnTo>
                    <a:pt x="142" y="201"/>
                  </a:lnTo>
                  <a:lnTo>
                    <a:pt x="138" y="205"/>
                  </a:lnTo>
                  <a:lnTo>
                    <a:pt x="134" y="205"/>
                  </a:lnTo>
                  <a:lnTo>
                    <a:pt x="130" y="205"/>
                  </a:lnTo>
                  <a:lnTo>
                    <a:pt x="130" y="201"/>
                  </a:lnTo>
                  <a:lnTo>
                    <a:pt x="130" y="197"/>
                  </a:lnTo>
                  <a:lnTo>
                    <a:pt x="130" y="193"/>
                  </a:lnTo>
                  <a:lnTo>
                    <a:pt x="125" y="188"/>
                  </a:lnTo>
                  <a:lnTo>
                    <a:pt x="121" y="184"/>
                  </a:lnTo>
                  <a:lnTo>
                    <a:pt x="117" y="180"/>
                  </a:lnTo>
                  <a:lnTo>
                    <a:pt x="113" y="176"/>
                  </a:lnTo>
                  <a:lnTo>
                    <a:pt x="109" y="172"/>
                  </a:lnTo>
                  <a:lnTo>
                    <a:pt x="105" y="167"/>
                  </a:lnTo>
                  <a:lnTo>
                    <a:pt x="100" y="163"/>
                  </a:lnTo>
                  <a:lnTo>
                    <a:pt x="100" y="159"/>
                  </a:lnTo>
                  <a:lnTo>
                    <a:pt x="100" y="159"/>
                  </a:lnTo>
                  <a:lnTo>
                    <a:pt x="105" y="155"/>
                  </a:lnTo>
                  <a:lnTo>
                    <a:pt x="109" y="155"/>
                  </a:lnTo>
                  <a:lnTo>
                    <a:pt x="117" y="155"/>
                  </a:lnTo>
                  <a:lnTo>
                    <a:pt x="125" y="159"/>
                  </a:lnTo>
                  <a:lnTo>
                    <a:pt x="130" y="159"/>
                  </a:lnTo>
                  <a:lnTo>
                    <a:pt x="134" y="159"/>
                  </a:lnTo>
                  <a:lnTo>
                    <a:pt x="138" y="159"/>
                  </a:lnTo>
                  <a:lnTo>
                    <a:pt x="138" y="155"/>
                  </a:lnTo>
                  <a:lnTo>
                    <a:pt x="138" y="151"/>
                  </a:lnTo>
                  <a:lnTo>
                    <a:pt x="142" y="147"/>
                  </a:lnTo>
                  <a:lnTo>
                    <a:pt x="142" y="138"/>
                  </a:lnTo>
                  <a:lnTo>
                    <a:pt x="142" y="117"/>
                  </a:lnTo>
                  <a:lnTo>
                    <a:pt x="146" y="96"/>
                  </a:lnTo>
                  <a:lnTo>
                    <a:pt x="146" y="71"/>
                  </a:lnTo>
                  <a:lnTo>
                    <a:pt x="146" y="50"/>
                  </a:lnTo>
                  <a:lnTo>
                    <a:pt x="146" y="42"/>
                  </a:lnTo>
                  <a:lnTo>
                    <a:pt x="146" y="38"/>
                  </a:lnTo>
                  <a:lnTo>
                    <a:pt x="146" y="34"/>
                  </a:lnTo>
                  <a:lnTo>
                    <a:pt x="146" y="30"/>
                  </a:lnTo>
                  <a:lnTo>
                    <a:pt x="142" y="25"/>
                  </a:lnTo>
                  <a:lnTo>
                    <a:pt x="134" y="25"/>
                  </a:lnTo>
                  <a:lnTo>
                    <a:pt x="130" y="25"/>
                  </a:lnTo>
                  <a:lnTo>
                    <a:pt x="121" y="25"/>
                  </a:lnTo>
                  <a:lnTo>
                    <a:pt x="109" y="30"/>
                  </a:lnTo>
                  <a:lnTo>
                    <a:pt x="96" y="30"/>
                  </a:lnTo>
                  <a:lnTo>
                    <a:pt x="75" y="34"/>
                  </a:lnTo>
                  <a:lnTo>
                    <a:pt x="54" y="34"/>
                  </a:lnTo>
                  <a:lnTo>
                    <a:pt x="29" y="38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8" y="21"/>
                  </a:lnTo>
                  <a:lnTo>
                    <a:pt x="21" y="21"/>
                  </a:lnTo>
                  <a:lnTo>
                    <a:pt x="29" y="21"/>
                  </a:lnTo>
                  <a:lnTo>
                    <a:pt x="46" y="17"/>
                  </a:lnTo>
                  <a:lnTo>
                    <a:pt x="71" y="17"/>
                  </a:lnTo>
                  <a:lnTo>
                    <a:pt x="100" y="13"/>
                  </a:lnTo>
                  <a:lnTo>
                    <a:pt x="113" y="9"/>
                  </a:lnTo>
                  <a:lnTo>
                    <a:pt x="121" y="9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577827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224C07C-F4CB-49D1-BD5B-2C507E8130EE}"/>
              </a:ext>
            </a:extLst>
          </p:cNvPr>
          <p:cNvGrpSpPr/>
          <p:nvPr/>
        </p:nvGrpSpPr>
        <p:grpSpPr>
          <a:xfrm>
            <a:off x="3155952" y="2322999"/>
            <a:ext cx="2441551" cy="2385899"/>
            <a:chOff x="3155952" y="2322999"/>
            <a:chExt cx="2441551" cy="2385899"/>
          </a:xfrm>
        </p:grpSpPr>
        <p:sp>
          <p:nvSpPr>
            <p:cNvPr id="3" name="Freeform 63">
              <a:extLst>
                <a:ext uri="{FF2B5EF4-FFF2-40B4-BE49-F238E27FC236}">
                  <a16:creationId xmlns:a16="http://schemas.microsoft.com/office/drawing/2014/main" id="{FADCE942-B2DE-41DE-9B6A-AC105719F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072" y="2385601"/>
              <a:ext cx="994707" cy="285197"/>
            </a:xfrm>
            <a:custGeom>
              <a:avLst/>
              <a:gdLst>
                <a:gd name="T0" fmla="*/ 63 w 143"/>
                <a:gd name="T1" fmla="*/ 12 h 41"/>
                <a:gd name="T2" fmla="*/ 84 w 143"/>
                <a:gd name="T3" fmla="*/ 8 h 41"/>
                <a:gd name="T4" fmla="*/ 97 w 143"/>
                <a:gd name="T5" fmla="*/ 4 h 41"/>
                <a:gd name="T6" fmla="*/ 109 w 143"/>
                <a:gd name="T7" fmla="*/ 0 h 41"/>
                <a:gd name="T8" fmla="*/ 118 w 143"/>
                <a:gd name="T9" fmla="*/ 0 h 41"/>
                <a:gd name="T10" fmla="*/ 126 w 143"/>
                <a:gd name="T11" fmla="*/ 0 h 41"/>
                <a:gd name="T12" fmla="*/ 134 w 143"/>
                <a:gd name="T13" fmla="*/ 4 h 41"/>
                <a:gd name="T14" fmla="*/ 138 w 143"/>
                <a:gd name="T15" fmla="*/ 8 h 41"/>
                <a:gd name="T16" fmla="*/ 143 w 143"/>
                <a:gd name="T17" fmla="*/ 12 h 41"/>
                <a:gd name="T18" fmla="*/ 143 w 143"/>
                <a:gd name="T19" fmla="*/ 12 h 41"/>
                <a:gd name="T20" fmla="*/ 138 w 143"/>
                <a:gd name="T21" fmla="*/ 16 h 41"/>
                <a:gd name="T22" fmla="*/ 138 w 143"/>
                <a:gd name="T23" fmla="*/ 16 h 41"/>
                <a:gd name="T24" fmla="*/ 130 w 143"/>
                <a:gd name="T25" fmla="*/ 20 h 41"/>
                <a:gd name="T26" fmla="*/ 126 w 143"/>
                <a:gd name="T27" fmla="*/ 20 h 41"/>
                <a:gd name="T28" fmla="*/ 118 w 143"/>
                <a:gd name="T29" fmla="*/ 25 h 41"/>
                <a:gd name="T30" fmla="*/ 109 w 143"/>
                <a:gd name="T31" fmla="*/ 25 h 41"/>
                <a:gd name="T32" fmla="*/ 101 w 143"/>
                <a:gd name="T33" fmla="*/ 29 h 41"/>
                <a:gd name="T34" fmla="*/ 80 w 143"/>
                <a:gd name="T35" fmla="*/ 33 h 41"/>
                <a:gd name="T36" fmla="*/ 63 w 143"/>
                <a:gd name="T37" fmla="*/ 37 h 41"/>
                <a:gd name="T38" fmla="*/ 51 w 143"/>
                <a:gd name="T39" fmla="*/ 41 h 41"/>
                <a:gd name="T40" fmla="*/ 38 w 143"/>
                <a:gd name="T41" fmla="*/ 41 h 41"/>
                <a:gd name="T42" fmla="*/ 30 w 143"/>
                <a:gd name="T43" fmla="*/ 41 h 41"/>
                <a:gd name="T44" fmla="*/ 21 w 143"/>
                <a:gd name="T45" fmla="*/ 41 h 41"/>
                <a:gd name="T46" fmla="*/ 13 w 143"/>
                <a:gd name="T47" fmla="*/ 41 h 41"/>
                <a:gd name="T48" fmla="*/ 9 w 143"/>
                <a:gd name="T49" fmla="*/ 41 h 41"/>
                <a:gd name="T50" fmla="*/ 5 w 143"/>
                <a:gd name="T51" fmla="*/ 37 h 41"/>
                <a:gd name="T52" fmla="*/ 5 w 143"/>
                <a:gd name="T53" fmla="*/ 33 h 41"/>
                <a:gd name="T54" fmla="*/ 0 w 143"/>
                <a:gd name="T55" fmla="*/ 29 h 41"/>
                <a:gd name="T56" fmla="*/ 0 w 143"/>
                <a:gd name="T57" fmla="*/ 25 h 41"/>
                <a:gd name="T58" fmla="*/ 13 w 143"/>
                <a:gd name="T59" fmla="*/ 25 h 41"/>
                <a:gd name="T60" fmla="*/ 26 w 143"/>
                <a:gd name="T61" fmla="*/ 20 h 41"/>
                <a:gd name="T62" fmla="*/ 42 w 143"/>
                <a:gd name="T63" fmla="*/ 16 h 41"/>
                <a:gd name="T64" fmla="*/ 63 w 143"/>
                <a:gd name="T65" fmla="*/ 12 h 41"/>
                <a:gd name="T66" fmla="*/ 63 w 143"/>
                <a:gd name="T67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41">
                  <a:moveTo>
                    <a:pt x="63" y="12"/>
                  </a:moveTo>
                  <a:lnTo>
                    <a:pt x="84" y="8"/>
                  </a:lnTo>
                  <a:lnTo>
                    <a:pt x="97" y="4"/>
                  </a:lnTo>
                  <a:lnTo>
                    <a:pt x="109" y="0"/>
                  </a:lnTo>
                  <a:lnTo>
                    <a:pt x="118" y="0"/>
                  </a:lnTo>
                  <a:lnTo>
                    <a:pt x="126" y="0"/>
                  </a:lnTo>
                  <a:lnTo>
                    <a:pt x="134" y="4"/>
                  </a:lnTo>
                  <a:lnTo>
                    <a:pt x="138" y="8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0" y="20"/>
                  </a:lnTo>
                  <a:lnTo>
                    <a:pt x="126" y="20"/>
                  </a:lnTo>
                  <a:lnTo>
                    <a:pt x="118" y="25"/>
                  </a:lnTo>
                  <a:lnTo>
                    <a:pt x="109" y="25"/>
                  </a:lnTo>
                  <a:lnTo>
                    <a:pt x="101" y="29"/>
                  </a:lnTo>
                  <a:lnTo>
                    <a:pt x="80" y="33"/>
                  </a:lnTo>
                  <a:lnTo>
                    <a:pt x="63" y="37"/>
                  </a:lnTo>
                  <a:lnTo>
                    <a:pt x="51" y="41"/>
                  </a:lnTo>
                  <a:lnTo>
                    <a:pt x="38" y="41"/>
                  </a:lnTo>
                  <a:lnTo>
                    <a:pt x="30" y="41"/>
                  </a:lnTo>
                  <a:lnTo>
                    <a:pt x="21" y="41"/>
                  </a:lnTo>
                  <a:lnTo>
                    <a:pt x="13" y="41"/>
                  </a:lnTo>
                  <a:lnTo>
                    <a:pt x="9" y="41"/>
                  </a:lnTo>
                  <a:lnTo>
                    <a:pt x="5" y="37"/>
                  </a:lnTo>
                  <a:lnTo>
                    <a:pt x="5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6" y="20"/>
                  </a:lnTo>
                  <a:lnTo>
                    <a:pt x="42" y="16"/>
                  </a:lnTo>
                  <a:lnTo>
                    <a:pt x="63" y="12"/>
                  </a:lnTo>
                  <a:lnTo>
                    <a:pt x="63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4">
              <a:extLst>
                <a:ext uri="{FF2B5EF4-FFF2-40B4-BE49-F238E27FC236}">
                  <a16:creationId xmlns:a16="http://schemas.microsoft.com/office/drawing/2014/main" id="{C8EA3078-CDAF-4BB8-8094-954F81EE6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399" y="2642974"/>
              <a:ext cx="55648" cy="1133827"/>
            </a:xfrm>
            <a:custGeom>
              <a:avLst/>
              <a:gdLst>
                <a:gd name="T0" fmla="*/ 0 w 8"/>
                <a:gd name="T1" fmla="*/ 0 h 163"/>
                <a:gd name="T2" fmla="*/ 4 w 8"/>
                <a:gd name="T3" fmla="*/ 4 h 163"/>
                <a:gd name="T4" fmla="*/ 8 w 8"/>
                <a:gd name="T5" fmla="*/ 9 h 163"/>
                <a:gd name="T6" fmla="*/ 8 w 8"/>
                <a:gd name="T7" fmla="*/ 13 h 163"/>
                <a:gd name="T8" fmla="*/ 8 w 8"/>
                <a:gd name="T9" fmla="*/ 13 h 163"/>
                <a:gd name="T10" fmla="*/ 8 w 8"/>
                <a:gd name="T11" fmla="*/ 17 h 163"/>
                <a:gd name="T12" fmla="*/ 8 w 8"/>
                <a:gd name="T13" fmla="*/ 21 h 163"/>
                <a:gd name="T14" fmla="*/ 8 w 8"/>
                <a:gd name="T15" fmla="*/ 25 h 163"/>
                <a:gd name="T16" fmla="*/ 8 w 8"/>
                <a:gd name="T17" fmla="*/ 34 h 163"/>
                <a:gd name="T18" fmla="*/ 8 w 8"/>
                <a:gd name="T19" fmla="*/ 38 h 163"/>
                <a:gd name="T20" fmla="*/ 8 w 8"/>
                <a:gd name="T21" fmla="*/ 50 h 163"/>
                <a:gd name="T22" fmla="*/ 8 w 8"/>
                <a:gd name="T23" fmla="*/ 67 h 163"/>
                <a:gd name="T24" fmla="*/ 8 w 8"/>
                <a:gd name="T25" fmla="*/ 84 h 163"/>
                <a:gd name="T26" fmla="*/ 8 w 8"/>
                <a:gd name="T27" fmla="*/ 109 h 163"/>
                <a:gd name="T28" fmla="*/ 8 w 8"/>
                <a:gd name="T29" fmla="*/ 134 h 163"/>
                <a:gd name="T30" fmla="*/ 8 w 8"/>
                <a:gd name="T31" fmla="*/ 163 h 163"/>
                <a:gd name="T32" fmla="*/ 0 w 8"/>
                <a:gd name="T33" fmla="*/ 163 h 163"/>
                <a:gd name="T34" fmla="*/ 0 w 8"/>
                <a:gd name="T35" fmla="*/ 130 h 163"/>
                <a:gd name="T36" fmla="*/ 0 w 8"/>
                <a:gd name="T37" fmla="*/ 105 h 163"/>
                <a:gd name="T38" fmla="*/ 0 w 8"/>
                <a:gd name="T39" fmla="*/ 80 h 163"/>
                <a:gd name="T40" fmla="*/ 0 w 8"/>
                <a:gd name="T41" fmla="*/ 55 h 163"/>
                <a:gd name="T42" fmla="*/ 0 w 8"/>
                <a:gd name="T43" fmla="*/ 38 h 163"/>
                <a:gd name="T44" fmla="*/ 0 w 8"/>
                <a:gd name="T45" fmla="*/ 21 h 163"/>
                <a:gd name="T46" fmla="*/ 0 w 8"/>
                <a:gd name="T47" fmla="*/ 9 h 163"/>
                <a:gd name="T48" fmla="*/ 0 w 8"/>
                <a:gd name="T49" fmla="*/ 0 h 163"/>
                <a:gd name="T50" fmla="*/ 0 w 8"/>
                <a:gd name="T5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63">
                  <a:moveTo>
                    <a:pt x="0" y="0"/>
                  </a:moveTo>
                  <a:lnTo>
                    <a:pt x="4" y="4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21"/>
                  </a:lnTo>
                  <a:lnTo>
                    <a:pt x="8" y="25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8" y="50"/>
                  </a:lnTo>
                  <a:lnTo>
                    <a:pt x="8" y="67"/>
                  </a:lnTo>
                  <a:lnTo>
                    <a:pt x="8" y="84"/>
                  </a:lnTo>
                  <a:lnTo>
                    <a:pt x="8" y="109"/>
                  </a:lnTo>
                  <a:lnTo>
                    <a:pt x="8" y="134"/>
                  </a:lnTo>
                  <a:lnTo>
                    <a:pt x="8" y="163"/>
                  </a:lnTo>
                  <a:lnTo>
                    <a:pt x="0" y="163"/>
                  </a:lnTo>
                  <a:lnTo>
                    <a:pt x="0" y="130"/>
                  </a:lnTo>
                  <a:lnTo>
                    <a:pt x="0" y="105"/>
                  </a:lnTo>
                  <a:lnTo>
                    <a:pt x="0" y="80"/>
                  </a:lnTo>
                  <a:lnTo>
                    <a:pt x="0" y="55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5">
              <a:extLst>
                <a:ext uri="{FF2B5EF4-FFF2-40B4-BE49-F238E27FC236}">
                  <a16:creationId xmlns:a16="http://schemas.microsoft.com/office/drawing/2014/main" id="{B695CC30-F79C-4F73-8898-CFAB8C22B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399" y="2907302"/>
              <a:ext cx="319975" cy="173902"/>
            </a:xfrm>
            <a:custGeom>
              <a:avLst/>
              <a:gdLst>
                <a:gd name="T0" fmla="*/ 21 w 46"/>
                <a:gd name="T1" fmla="*/ 4 h 25"/>
                <a:gd name="T2" fmla="*/ 25 w 46"/>
                <a:gd name="T3" fmla="*/ 4 h 25"/>
                <a:gd name="T4" fmla="*/ 38 w 46"/>
                <a:gd name="T5" fmla="*/ 0 h 25"/>
                <a:gd name="T6" fmla="*/ 42 w 46"/>
                <a:gd name="T7" fmla="*/ 4 h 25"/>
                <a:gd name="T8" fmla="*/ 46 w 46"/>
                <a:gd name="T9" fmla="*/ 4 h 25"/>
                <a:gd name="T10" fmla="*/ 46 w 46"/>
                <a:gd name="T11" fmla="*/ 8 h 25"/>
                <a:gd name="T12" fmla="*/ 46 w 46"/>
                <a:gd name="T13" fmla="*/ 12 h 25"/>
                <a:gd name="T14" fmla="*/ 46 w 46"/>
                <a:gd name="T15" fmla="*/ 12 h 25"/>
                <a:gd name="T16" fmla="*/ 46 w 46"/>
                <a:gd name="T17" fmla="*/ 17 h 25"/>
                <a:gd name="T18" fmla="*/ 42 w 46"/>
                <a:gd name="T19" fmla="*/ 21 h 25"/>
                <a:gd name="T20" fmla="*/ 38 w 46"/>
                <a:gd name="T21" fmla="*/ 21 h 25"/>
                <a:gd name="T22" fmla="*/ 29 w 46"/>
                <a:gd name="T23" fmla="*/ 25 h 25"/>
                <a:gd name="T24" fmla="*/ 17 w 46"/>
                <a:gd name="T25" fmla="*/ 25 h 25"/>
                <a:gd name="T26" fmla="*/ 0 w 46"/>
                <a:gd name="T27" fmla="*/ 25 h 25"/>
                <a:gd name="T28" fmla="*/ 0 w 46"/>
                <a:gd name="T29" fmla="*/ 4 h 25"/>
                <a:gd name="T30" fmla="*/ 4 w 46"/>
                <a:gd name="T31" fmla="*/ 4 h 25"/>
                <a:gd name="T32" fmla="*/ 13 w 46"/>
                <a:gd name="T33" fmla="*/ 4 h 25"/>
                <a:gd name="T34" fmla="*/ 17 w 46"/>
                <a:gd name="T35" fmla="*/ 4 h 25"/>
                <a:gd name="T36" fmla="*/ 21 w 46"/>
                <a:gd name="T37" fmla="*/ 4 h 25"/>
                <a:gd name="T38" fmla="*/ 21 w 46"/>
                <a:gd name="T3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25">
                  <a:moveTo>
                    <a:pt x="21" y="4"/>
                  </a:moveTo>
                  <a:lnTo>
                    <a:pt x="25" y="4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7"/>
                  </a:lnTo>
                  <a:lnTo>
                    <a:pt x="42" y="21"/>
                  </a:lnTo>
                  <a:lnTo>
                    <a:pt x="38" y="21"/>
                  </a:lnTo>
                  <a:lnTo>
                    <a:pt x="29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4" y="4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6">
              <a:extLst>
                <a:ext uri="{FF2B5EF4-FFF2-40B4-BE49-F238E27FC236}">
                  <a16:creationId xmlns:a16="http://schemas.microsoft.com/office/drawing/2014/main" id="{FFEE3343-3221-4A36-9C8F-94ABFF00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223" y="3282924"/>
              <a:ext cx="292151" cy="146078"/>
            </a:xfrm>
            <a:custGeom>
              <a:avLst/>
              <a:gdLst>
                <a:gd name="T0" fmla="*/ 13 w 42"/>
                <a:gd name="T1" fmla="*/ 0 h 21"/>
                <a:gd name="T2" fmla="*/ 21 w 42"/>
                <a:gd name="T3" fmla="*/ 0 h 21"/>
                <a:gd name="T4" fmla="*/ 30 w 42"/>
                <a:gd name="T5" fmla="*/ 0 h 21"/>
                <a:gd name="T6" fmla="*/ 34 w 42"/>
                <a:gd name="T7" fmla="*/ 0 h 21"/>
                <a:gd name="T8" fmla="*/ 38 w 42"/>
                <a:gd name="T9" fmla="*/ 0 h 21"/>
                <a:gd name="T10" fmla="*/ 42 w 42"/>
                <a:gd name="T11" fmla="*/ 4 h 21"/>
                <a:gd name="T12" fmla="*/ 42 w 42"/>
                <a:gd name="T13" fmla="*/ 8 h 21"/>
                <a:gd name="T14" fmla="*/ 42 w 42"/>
                <a:gd name="T15" fmla="*/ 13 h 21"/>
                <a:gd name="T16" fmla="*/ 38 w 42"/>
                <a:gd name="T17" fmla="*/ 17 h 21"/>
                <a:gd name="T18" fmla="*/ 38 w 42"/>
                <a:gd name="T19" fmla="*/ 17 h 21"/>
                <a:gd name="T20" fmla="*/ 34 w 42"/>
                <a:gd name="T21" fmla="*/ 21 h 21"/>
                <a:gd name="T22" fmla="*/ 25 w 42"/>
                <a:gd name="T23" fmla="*/ 21 h 21"/>
                <a:gd name="T24" fmla="*/ 17 w 42"/>
                <a:gd name="T25" fmla="*/ 21 h 21"/>
                <a:gd name="T26" fmla="*/ 9 w 42"/>
                <a:gd name="T27" fmla="*/ 21 h 21"/>
                <a:gd name="T28" fmla="*/ 0 w 42"/>
                <a:gd name="T29" fmla="*/ 21 h 21"/>
                <a:gd name="T30" fmla="*/ 0 w 42"/>
                <a:gd name="T31" fmla="*/ 4 h 21"/>
                <a:gd name="T32" fmla="*/ 4 w 42"/>
                <a:gd name="T33" fmla="*/ 4 h 21"/>
                <a:gd name="T34" fmla="*/ 13 w 42"/>
                <a:gd name="T35" fmla="*/ 0 h 21"/>
                <a:gd name="T36" fmla="*/ 13 w 42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">
                  <a:moveTo>
                    <a:pt x="13" y="0"/>
                  </a:moveTo>
                  <a:lnTo>
                    <a:pt x="21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2" y="8"/>
                  </a:lnTo>
                  <a:lnTo>
                    <a:pt x="42" y="13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4" y="21"/>
                  </a:lnTo>
                  <a:lnTo>
                    <a:pt x="25" y="21"/>
                  </a:lnTo>
                  <a:lnTo>
                    <a:pt x="17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4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">
              <a:extLst>
                <a:ext uri="{FF2B5EF4-FFF2-40B4-BE49-F238E27FC236}">
                  <a16:creationId xmlns:a16="http://schemas.microsoft.com/office/drawing/2014/main" id="{9B208C90-5E2D-4ED1-8FFF-A0AB58F7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952" y="3519428"/>
              <a:ext cx="1015573" cy="493877"/>
            </a:xfrm>
            <a:custGeom>
              <a:avLst/>
              <a:gdLst>
                <a:gd name="T0" fmla="*/ 87 w 146"/>
                <a:gd name="T1" fmla="*/ 16 h 71"/>
                <a:gd name="T2" fmla="*/ 100 w 146"/>
                <a:gd name="T3" fmla="*/ 12 h 71"/>
                <a:gd name="T4" fmla="*/ 112 w 146"/>
                <a:gd name="T5" fmla="*/ 8 h 71"/>
                <a:gd name="T6" fmla="*/ 125 w 146"/>
                <a:gd name="T7" fmla="*/ 4 h 71"/>
                <a:gd name="T8" fmla="*/ 133 w 146"/>
                <a:gd name="T9" fmla="*/ 4 h 71"/>
                <a:gd name="T10" fmla="*/ 138 w 146"/>
                <a:gd name="T11" fmla="*/ 0 h 71"/>
                <a:gd name="T12" fmla="*/ 142 w 146"/>
                <a:gd name="T13" fmla="*/ 0 h 71"/>
                <a:gd name="T14" fmla="*/ 146 w 146"/>
                <a:gd name="T15" fmla="*/ 0 h 71"/>
                <a:gd name="T16" fmla="*/ 146 w 146"/>
                <a:gd name="T17" fmla="*/ 4 h 71"/>
                <a:gd name="T18" fmla="*/ 146 w 146"/>
                <a:gd name="T19" fmla="*/ 4 h 71"/>
                <a:gd name="T20" fmla="*/ 146 w 146"/>
                <a:gd name="T21" fmla="*/ 8 h 71"/>
                <a:gd name="T22" fmla="*/ 142 w 146"/>
                <a:gd name="T23" fmla="*/ 12 h 71"/>
                <a:gd name="T24" fmla="*/ 133 w 146"/>
                <a:gd name="T25" fmla="*/ 16 h 71"/>
                <a:gd name="T26" fmla="*/ 125 w 146"/>
                <a:gd name="T27" fmla="*/ 20 h 71"/>
                <a:gd name="T28" fmla="*/ 117 w 146"/>
                <a:gd name="T29" fmla="*/ 25 h 71"/>
                <a:gd name="T30" fmla="*/ 104 w 146"/>
                <a:gd name="T31" fmla="*/ 33 h 71"/>
                <a:gd name="T32" fmla="*/ 92 w 146"/>
                <a:gd name="T33" fmla="*/ 41 h 71"/>
                <a:gd name="T34" fmla="*/ 79 w 146"/>
                <a:gd name="T35" fmla="*/ 45 h 71"/>
                <a:gd name="T36" fmla="*/ 66 w 146"/>
                <a:gd name="T37" fmla="*/ 54 h 71"/>
                <a:gd name="T38" fmla="*/ 58 w 146"/>
                <a:gd name="T39" fmla="*/ 58 h 71"/>
                <a:gd name="T40" fmla="*/ 50 w 146"/>
                <a:gd name="T41" fmla="*/ 62 h 71"/>
                <a:gd name="T42" fmla="*/ 41 w 146"/>
                <a:gd name="T43" fmla="*/ 66 h 71"/>
                <a:gd name="T44" fmla="*/ 37 w 146"/>
                <a:gd name="T45" fmla="*/ 71 h 71"/>
                <a:gd name="T46" fmla="*/ 33 w 146"/>
                <a:gd name="T47" fmla="*/ 71 h 71"/>
                <a:gd name="T48" fmla="*/ 29 w 146"/>
                <a:gd name="T49" fmla="*/ 71 h 71"/>
                <a:gd name="T50" fmla="*/ 25 w 146"/>
                <a:gd name="T51" fmla="*/ 71 h 71"/>
                <a:gd name="T52" fmla="*/ 20 w 146"/>
                <a:gd name="T53" fmla="*/ 71 h 71"/>
                <a:gd name="T54" fmla="*/ 12 w 146"/>
                <a:gd name="T55" fmla="*/ 62 h 71"/>
                <a:gd name="T56" fmla="*/ 8 w 146"/>
                <a:gd name="T57" fmla="*/ 62 h 71"/>
                <a:gd name="T58" fmla="*/ 4 w 146"/>
                <a:gd name="T59" fmla="*/ 58 h 71"/>
                <a:gd name="T60" fmla="*/ 4 w 146"/>
                <a:gd name="T61" fmla="*/ 54 h 71"/>
                <a:gd name="T62" fmla="*/ 0 w 146"/>
                <a:gd name="T63" fmla="*/ 45 h 71"/>
                <a:gd name="T64" fmla="*/ 4 w 146"/>
                <a:gd name="T65" fmla="*/ 45 h 71"/>
                <a:gd name="T66" fmla="*/ 4 w 146"/>
                <a:gd name="T67" fmla="*/ 41 h 71"/>
                <a:gd name="T68" fmla="*/ 8 w 146"/>
                <a:gd name="T69" fmla="*/ 41 h 71"/>
                <a:gd name="T70" fmla="*/ 12 w 146"/>
                <a:gd name="T71" fmla="*/ 41 h 71"/>
                <a:gd name="T72" fmla="*/ 16 w 146"/>
                <a:gd name="T73" fmla="*/ 41 h 71"/>
                <a:gd name="T74" fmla="*/ 20 w 146"/>
                <a:gd name="T75" fmla="*/ 41 h 71"/>
                <a:gd name="T76" fmla="*/ 25 w 146"/>
                <a:gd name="T77" fmla="*/ 41 h 71"/>
                <a:gd name="T78" fmla="*/ 25 w 146"/>
                <a:gd name="T79" fmla="*/ 41 h 71"/>
                <a:gd name="T80" fmla="*/ 29 w 146"/>
                <a:gd name="T81" fmla="*/ 41 h 71"/>
                <a:gd name="T82" fmla="*/ 29 w 146"/>
                <a:gd name="T83" fmla="*/ 41 h 71"/>
                <a:gd name="T84" fmla="*/ 37 w 146"/>
                <a:gd name="T85" fmla="*/ 37 h 71"/>
                <a:gd name="T86" fmla="*/ 41 w 146"/>
                <a:gd name="T87" fmla="*/ 37 h 71"/>
                <a:gd name="T88" fmla="*/ 50 w 146"/>
                <a:gd name="T89" fmla="*/ 33 h 71"/>
                <a:gd name="T90" fmla="*/ 62 w 146"/>
                <a:gd name="T91" fmla="*/ 29 h 71"/>
                <a:gd name="T92" fmla="*/ 75 w 146"/>
                <a:gd name="T93" fmla="*/ 25 h 71"/>
                <a:gd name="T94" fmla="*/ 87 w 146"/>
                <a:gd name="T95" fmla="*/ 16 h 71"/>
                <a:gd name="T96" fmla="*/ 87 w 146"/>
                <a:gd name="T97" fmla="*/ 1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6" h="71">
                  <a:moveTo>
                    <a:pt x="87" y="16"/>
                  </a:moveTo>
                  <a:lnTo>
                    <a:pt x="100" y="12"/>
                  </a:lnTo>
                  <a:lnTo>
                    <a:pt x="112" y="8"/>
                  </a:lnTo>
                  <a:lnTo>
                    <a:pt x="125" y="4"/>
                  </a:lnTo>
                  <a:lnTo>
                    <a:pt x="133" y="4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6" y="8"/>
                  </a:lnTo>
                  <a:lnTo>
                    <a:pt x="142" y="12"/>
                  </a:lnTo>
                  <a:lnTo>
                    <a:pt x="133" y="16"/>
                  </a:lnTo>
                  <a:lnTo>
                    <a:pt x="125" y="20"/>
                  </a:lnTo>
                  <a:lnTo>
                    <a:pt x="117" y="25"/>
                  </a:lnTo>
                  <a:lnTo>
                    <a:pt x="104" y="33"/>
                  </a:lnTo>
                  <a:lnTo>
                    <a:pt x="92" y="41"/>
                  </a:lnTo>
                  <a:lnTo>
                    <a:pt x="79" y="45"/>
                  </a:lnTo>
                  <a:lnTo>
                    <a:pt x="66" y="54"/>
                  </a:lnTo>
                  <a:lnTo>
                    <a:pt x="58" y="58"/>
                  </a:lnTo>
                  <a:lnTo>
                    <a:pt x="50" y="62"/>
                  </a:lnTo>
                  <a:lnTo>
                    <a:pt x="41" y="66"/>
                  </a:lnTo>
                  <a:lnTo>
                    <a:pt x="37" y="71"/>
                  </a:lnTo>
                  <a:lnTo>
                    <a:pt x="33" y="71"/>
                  </a:lnTo>
                  <a:lnTo>
                    <a:pt x="29" y="71"/>
                  </a:lnTo>
                  <a:lnTo>
                    <a:pt x="25" y="71"/>
                  </a:lnTo>
                  <a:lnTo>
                    <a:pt x="20" y="71"/>
                  </a:lnTo>
                  <a:lnTo>
                    <a:pt x="12" y="62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0" y="45"/>
                  </a:lnTo>
                  <a:lnTo>
                    <a:pt x="4" y="45"/>
                  </a:lnTo>
                  <a:lnTo>
                    <a:pt x="4" y="41"/>
                  </a:lnTo>
                  <a:lnTo>
                    <a:pt x="8" y="41"/>
                  </a:lnTo>
                  <a:lnTo>
                    <a:pt x="12" y="41"/>
                  </a:lnTo>
                  <a:lnTo>
                    <a:pt x="16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7" y="37"/>
                  </a:lnTo>
                  <a:lnTo>
                    <a:pt x="41" y="37"/>
                  </a:lnTo>
                  <a:lnTo>
                    <a:pt x="50" y="33"/>
                  </a:lnTo>
                  <a:lnTo>
                    <a:pt x="62" y="29"/>
                  </a:lnTo>
                  <a:lnTo>
                    <a:pt x="75" y="25"/>
                  </a:lnTo>
                  <a:lnTo>
                    <a:pt x="87" y="16"/>
                  </a:lnTo>
                  <a:lnTo>
                    <a:pt x="87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8">
              <a:extLst>
                <a:ext uri="{FF2B5EF4-FFF2-40B4-BE49-F238E27FC236}">
                  <a16:creationId xmlns:a16="http://schemas.microsoft.com/office/drawing/2014/main" id="{8B6C3993-25D1-4FF3-B798-41A25A6C1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198" y="2559503"/>
              <a:ext cx="118254" cy="1829425"/>
            </a:xfrm>
            <a:custGeom>
              <a:avLst/>
              <a:gdLst>
                <a:gd name="T0" fmla="*/ 9 w 17"/>
                <a:gd name="T1" fmla="*/ 125 h 263"/>
                <a:gd name="T2" fmla="*/ 9 w 17"/>
                <a:gd name="T3" fmla="*/ 87 h 263"/>
                <a:gd name="T4" fmla="*/ 9 w 17"/>
                <a:gd name="T5" fmla="*/ 58 h 263"/>
                <a:gd name="T6" fmla="*/ 4 w 17"/>
                <a:gd name="T7" fmla="*/ 29 h 263"/>
                <a:gd name="T8" fmla="*/ 4 w 17"/>
                <a:gd name="T9" fmla="*/ 0 h 263"/>
                <a:gd name="T10" fmla="*/ 17 w 17"/>
                <a:gd name="T11" fmla="*/ 0 h 263"/>
                <a:gd name="T12" fmla="*/ 13 w 17"/>
                <a:gd name="T13" fmla="*/ 41 h 263"/>
                <a:gd name="T14" fmla="*/ 13 w 17"/>
                <a:gd name="T15" fmla="*/ 83 h 263"/>
                <a:gd name="T16" fmla="*/ 13 w 17"/>
                <a:gd name="T17" fmla="*/ 125 h 263"/>
                <a:gd name="T18" fmla="*/ 13 w 17"/>
                <a:gd name="T19" fmla="*/ 163 h 263"/>
                <a:gd name="T20" fmla="*/ 13 w 17"/>
                <a:gd name="T21" fmla="*/ 179 h 263"/>
                <a:gd name="T22" fmla="*/ 13 w 17"/>
                <a:gd name="T23" fmla="*/ 196 h 263"/>
                <a:gd name="T24" fmla="*/ 13 w 17"/>
                <a:gd name="T25" fmla="*/ 209 h 263"/>
                <a:gd name="T26" fmla="*/ 13 w 17"/>
                <a:gd name="T27" fmla="*/ 221 h 263"/>
                <a:gd name="T28" fmla="*/ 13 w 17"/>
                <a:gd name="T29" fmla="*/ 229 h 263"/>
                <a:gd name="T30" fmla="*/ 13 w 17"/>
                <a:gd name="T31" fmla="*/ 238 h 263"/>
                <a:gd name="T32" fmla="*/ 9 w 17"/>
                <a:gd name="T33" fmla="*/ 246 h 263"/>
                <a:gd name="T34" fmla="*/ 9 w 17"/>
                <a:gd name="T35" fmla="*/ 250 h 263"/>
                <a:gd name="T36" fmla="*/ 9 w 17"/>
                <a:gd name="T37" fmla="*/ 255 h 263"/>
                <a:gd name="T38" fmla="*/ 4 w 17"/>
                <a:gd name="T39" fmla="*/ 259 h 263"/>
                <a:gd name="T40" fmla="*/ 4 w 17"/>
                <a:gd name="T41" fmla="*/ 263 h 263"/>
                <a:gd name="T42" fmla="*/ 9 w 17"/>
                <a:gd name="T43" fmla="*/ 263 h 263"/>
                <a:gd name="T44" fmla="*/ 4 w 17"/>
                <a:gd name="T45" fmla="*/ 263 h 263"/>
                <a:gd name="T46" fmla="*/ 4 w 17"/>
                <a:gd name="T47" fmla="*/ 259 h 263"/>
                <a:gd name="T48" fmla="*/ 4 w 17"/>
                <a:gd name="T49" fmla="*/ 259 h 263"/>
                <a:gd name="T50" fmla="*/ 4 w 17"/>
                <a:gd name="T51" fmla="*/ 250 h 263"/>
                <a:gd name="T52" fmla="*/ 0 w 17"/>
                <a:gd name="T53" fmla="*/ 242 h 263"/>
                <a:gd name="T54" fmla="*/ 0 w 17"/>
                <a:gd name="T55" fmla="*/ 238 h 263"/>
                <a:gd name="T56" fmla="*/ 0 w 17"/>
                <a:gd name="T57" fmla="*/ 234 h 263"/>
                <a:gd name="T58" fmla="*/ 0 w 17"/>
                <a:gd name="T59" fmla="*/ 234 h 263"/>
                <a:gd name="T60" fmla="*/ 0 w 17"/>
                <a:gd name="T61" fmla="*/ 229 h 263"/>
                <a:gd name="T62" fmla="*/ 4 w 17"/>
                <a:gd name="T63" fmla="*/ 221 h 263"/>
                <a:gd name="T64" fmla="*/ 4 w 17"/>
                <a:gd name="T65" fmla="*/ 213 h 263"/>
                <a:gd name="T66" fmla="*/ 4 w 17"/>
                <a:gd name="T67" fmla="*/ 209 h 263"/>
                <a:gd name="T68" fmla="*/ 4 w 17"/>
                <a:gd name="T69" fmla="*/ 200 h 263"/>
                <a:gd name="T70" fmla="*/ 4 w 17"/>
                <a:gd name="T71" fmla="*/ 192 h 263"/>
                <a:gd name="T72" fmla="*/ 4 w 17"/>
                <a:gd name="T73" fmla="*/ 179 h 263"/>
                <a:gd name="T74" fmla="*/ 4 w 17"/>
                <a:gd name="T75" fmla="*/ 167 h 263"/>
                <a:gd name="T76" fmla="*/ 4 w 17"/>
                <a:gd name="T77" fmla="*/ 154 h 263"/>
                <a:gd name="T78" fmla="*/ 9 w 17"/>
                <a:gd name="T79" fmla="*/ 142 h 263"/>
                <a:gd name="T80" fmla="*/ 9 w 17"/>
                <a:gd name="T81" fmla="*/ 125 h 263"/>
                <a:gd name="T82" fmla="*/ 9 w 17"/>
                <a:gd name="T83" fmla="*/ 12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" h="263">
                  <a:moveTo>
                    <a:pt x="9" y="125"/>
                  </a:moveTo>
                  <a:lnTo>
                    <a:pt x="9" y="87"/>
                  </a:lnTo>
                  <a:lnTo>
                    <a:pt x="9" y="58"/>
                  </a:lnTo>
                  <a:lnTo>
                    <a:pt x="4" y="29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3" y="41"/>
                  </a:lnTo>
                  <a:lnTo>
                    <a:pt x="13" y="83"/>
                  </a:lnTo>
                  <a:lnTo>
                    <a:pt x="13" y="125"/>
                  </a:lnTo>
                  <a:lnTo>
                    <a:pt x="13" y="163"/>
                  </a:lnTo>
                  <a:lnTo>
                    <a:pt x="13" y="179"/>
                  </a:lnTo>
                  <a:lnTo>
                    <a:pt x="13" y="196"/>
                  </a:lnTo>
                  <a:lnTo>
                    <a:pt x="13" y="209"/>
                  </a:lnTo>
                  <a:lnTo>
                    <a:pt x="13" y="221"/>
                  </a:lnTo>
                  <a:lnTo>
                    <a:pt x="13" y="229"/>
                  </a:lnTo>
                  <a:lnTo>
                    <a:pt x="13" y="238"/>
                  </a:lnTo>
                  <a:lnTo>
                    <a:pt x="9" y="246"/>
                  </a:lnTo>
                  <a:lnTo>
                    <a:pt x="9" y="250"/>
                  </a:lnTo>
                  <a:lnTo>
                    <a:pt x="9" y="255"/>
                  </a:lnTo>
                  <a:lnTo>
                    <a:pt x="4" y="259"/>
                  </a:lnTo>
                  <a:lnTo>
                    <a:pt x="4" y="263"/>
                  </a:lnTo>
                  <a:lnTo>
                    <a:pt x="9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4" y="259"/>
                  </a:lnTo>
                  <a:lnTo>
                    <a:pt x="4" y="250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4" y="221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4" y="200"/>
                  </a:lnTo>
                  <a:lnTo>
                    <a:pt x="4" y="192"/>
                  </a:lnTo>
                  <a:lnTo>
                    <a:pt x="4" y="179"/>
                  </a:lnTo>
                  <a:lnTo>
                    <a:pt x="4" y="167"/>
                  </a:lnTo>
                  <a:lnTo>
                    <a:pt x="4" y="154"/>
                  </a:lnTo>
                  <a:lnTo>
                    <a:pt x="9" y="142"/>
                  </a:lnTo>
                  <a:lnTo>
                    <a:pt x="9" y="125"/>
                  </a:lnTo>
                  <a:lnTo>
                    <a:pt x="9" y="1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9">
              <a:extLst>
                <a:ext uri="{FF2B5EF4-FFF2-40B4-BE49-F238E27FC236}">
                  <a16:creationId xmlns:a16="http://schemas.microsoft.com/office/drawing/2014/main" id="{E778012B-A477-48BC-A610-FC3184EBF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997" y="2322999"/>
              <a:ext cx="702556" cy="584302"/>
            </a:xfrm>
            <a:custGeom>
              <a:avLst/>
              <a:gdLst>
                <a:gd name="T0" fmla="*/ 0 w 101"/>
                <a:gd name="T1" fmla="*/ 71 h 84"/>
                <a:gd name="T2" fmla="*/ 13 w 101"/>
                <a:gd name="T3" fmla="*/ 63 h 84"/>
                <a:gd name="T4" fmla="*/ 21 w 101"/>
                <a:gd name="T5" fmla="*/ 55 h 84"/>
                <a:gd name="T6" fmla="*/ 30 w 101"/>
                <a:gd name="T7" fmla="*/ 50 h 84"/>
                <a:gd name="T8" fmla="*/ 38 w 101"/>
                <a:gd name="T9" fmla="*/ 42 h 84"/>
                <a:gd name="T10" fmla="*/ 46 w 101"/>
                <a:gd name="T11" fmla="*/ 38 h 84"/>
                <a:gd name="T12" fmla="*/ 51 w 101"/>
                <a:gd name="T13" fmla="*/ 29 h 84"/>
                <a:gd name="T14" fmla="*/ 55 w 101"/>
                <a:gd name="T15" fmla="*/ 25 h 84"/>
                <a:gd name="T16" fmla="*/ 59 w 101"/>
                <a:gd name="T17" fmla="*/ 21 h 84"/>
                <a:gd name="T18" fmla="*/ 63 w 101"/>
                <a:gd name="T19" fmla="*/ 17 h 84"/>
                <a:gd name="T20" fmla="*/ 63 w 101"/>
                <a:gd name="T21" fmla="*/ 13 h 84"/>
                <a:gd name="T22" fmla="*/ 63 w 101"/>
                <a:gd name="T23" fmla="*/ 9 h 84"/>
                <a:gd name="T24" fmla="*/ 63 w 101"/>
                <a:gd name="T25" fmla="*/ 4 h 84"/>
                <a:gd name="T26" fmla="*/ 67 w 101"/>
                <a:gd name="T27" fmla="*/ 0 h 84"/>
                <a:gd name="T28" fmla="*/ 72 w 101"/>
                <a:gd name="T29" fmla="*/ 0 h 84"/>
                <a:gd name="T30" fmla="*/ 76 w 101"/>
                <a:gd name="T31" fmla="*/ 0 h 84"/>
                <a:gd name="T32" fmla="*/ 80 w 101"/>
                <a:gd name="T33" fmla="*/ 0 h 84"/>
                <a:gd name="T34" fmla="*/ 88 w 101"/>
                <a:gd name="T35" fmla="*/ 4 h 84"/>
                <a:gd name="T36" fmla="*/ 92 w 101"/>
                <a:gd name="T37" fmla="*/ 9 h 84"/>
                <a:gd name="T38" fmla="*/ 97 w 101"/>
                <a:gd name="T39" fmla="*/ 13 h 84"/>
                <a:gd name="T40" fmla="*/ 101 w 101"/>
                <a:gd name="T41" fmla="*/ 17 h 84"/>
                <a:gd name="T42" fmla="*/ 101 w 101"/>
                <a:gd name="T43" fmla="*/ 21 h 84"/>
                <a:gd name="T44" fmla="*/ 97 w 101"/>
                <a:gd name="T45" fmla="*/ 29 h 84"/>
                <a:gd name="T46" fmla="*/ 92 w 101"/>
                <a:gd name="T47" fmla="*/ 34 h 84"/>
                <a:gd name="T48" fmla="*/ 84 w 101"/>
                <a:gd name="T49" fmla="*/ 42 h 84"/>
                <a:gd name="T50" fmla="*/ 76 w 101"/>
                <a:gd name="T51" fmla="*/ 50 h 84"/>
                <a:gd name="T52" fmla="*/ 59 w 101"/>
                <a:gd name="T53" fmla="*/ 59 h 84"/>
                <a:gd name="T54" fmla="*/ 42 w 101"/>
                <a:gd name="T55" fmla="*/ 67 h 84"/>
                <a:gd name="T56" fmla="*/ 26 w 101"/>
                <a:gd name="T57" fmla="*/ 75 h 84"/>
                <a:gd name="T58" fmla="*/ 5 w 101"/>
                <a:gd name="T59" fmla="*/ 84 h 84"/>
                <a:gd name="T60" fmla="*/ 0 w 101"/>
                <a:gd name="T61" fmla="*/ 71 h 84"/>
                <a:gd name="T62" fmla="*/ 0 w 101"/>
                <a:gd name="T63" fmla="*/ 7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84">
                  <a:moveTo>
                    <a:pt x="0" y="71"/>
                  </a:moveTo>
                  <a:lnTo>
                    <a:pt x="13" y="63"/>
                  </a:lnTo>
                  <a:lnTo>
                    <a:pt x="21" y="55"/>
                  </a:lnTo>
                  <a:lnTo>
                    <a:pt x="30" y="50"/>
                  </a:lnTo>
                  <a:lnTo>
                    <a:pt x="38" y="42"/>
                  </a:lnTo>
                  <a:lnTo>
                    <a:pt x="46" y="38"/>
                  </a:lnTo>
                  <a:lnTo>
                    <a:pt x="51" y="29"/>
                  </a:lnTo>
                  <a:lnTo>
                    <a:pt x="55" y="25"/>
                  </a:lnTo>
                  <a:lnTo>
                    <a:pt x="59" y="21"/>
                  </a:lnTo>
                  <a:lnTo>
                    <a:pt x="63" y="17"/>
                  </a:lnTo>
                  <a:lnTo>
                    <a:pt x="63" y="13"/>
                  </a:lnTo>
                  <a:lnTo>
                    <a:pt x="63" y="9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8" y="4"/>
                  </a:lnTo>
                  <a:lnTo>
                    <a:pt x="92" y="9"/>
                  </a:lnTo>
                  <a:lnTo>
                    <a:pt x="97" y="13"/>
                  </a:lnTo>
                  <a:lnTo>
                    <a:pt x="101" y="17"/>
                  </a:lnTo>
                  <a:lnTo>
                    <a:pt x="101" y="21"/>
                  </a:lnTo>
                  <a:lnTo>
                    <a:pt x="97" y="29"/>
                  </a:lnTo>
                  <a:lnTo>
                    <a:pt x="92" y="34"/>
                  </a:lnTo>
                  <a:lnTo>
                    <a:pt x="84" y="42"/>
                  </a:lnTo>
                  <a:lnTo>
                    <a:pt x="76" y="50"/>
                  </a:lnTo>
                  <a:lnTo>
                    <a:pt x="59" y="59"/>
                  </a:lnTo>
                  <a:lnTo>
                    <a:pt x="42" y="67"/>
                  </a:lnTo>
                  <a:lnTo>
                    <a:pt x="26" y="75"/>
                  </a:lnTo>
                  <a:lnTo>
                    <a:pt x="5" y="84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0">
              <a:extLst>
                <a:ext uri="{FF2B5EF4-FFF2-40B4-BE49-F238E27FC236}">
                  <a16:creationId xmlns:a16="http://schemas.microsoft.com/office/drawing/2014/main" id="{AC9D5ADF-C96B-4DE7-BCFF-D755C721F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525" y="2761224"/>
              <a:ext cx="549524" cy="987749"/>
            </a:xfrm>
            <a:custGeom>
              <a:avLst/>
              <a:gdLst>
                <a:gd name="T0" fmla="*/ 33 w 79"/>
                <a:gd name="T1" fmla="*/ 88 h 142"/>
                <a:gd name="T2" fmla="*/ 38 w 79"/>
                <a:gd name="T3" fmla="*/ 88 h 142"/>
                <a:gd name="T4" fmla="*/ 38 w 79"/>
                <a:gd name="T5" fmla="*/ 88 h 142"/>
                <a:gd name="T6" fmla="*/ 42 w 79"/>
                <a:gd name="T7" fmla="*/ 88 h 142"/>
                <a:gd name="T8" fmla="*/ 46 w 79"/>
                <a:gd name="T9" fmla="*/ 83 h 142"/>
                <a:gd name="T10" fmla="*/ 50 w 79"/>
                <a:gd name="T11" fmla="*/ 83 h 142"/>
                <a:gd name="T12" fmla="*/ 58 w 79"/>
                <a:gd name="T13" fmla="*/ 79 h 142"/>
                <a:gd name="T14" fmla="*/ 67 w 79"/>
                <a:gd name="T15" fmla="*/ 75 h 142"/>
                <a:gd name="T16" fmla="*/ 75 w 79"/>
                <a:gd name="T17" fmla="*/ 67 h 142"/>
                <a:gd name="T18" fmla="*/ 79 w 79"/>
                <a:gd name="T19" fmla="*/ 83 h 142"/>
                <a:gd name="T20" fmla="*/ 63 w 79"/>
                <a:gd name="T21" fmla="*/ 96 h 142"/>
                <a:gd name="T22" fmla="*/ 46 w 79"/>
                <a:gd name="T23" fmla="*/ 109 h 142"/>
                <a:gd name="T24" fmla="*/ 42 w 79"/>
                <a:gd name="T25" fmla="*/ 113 h 142"/>
                <a:gd name="T26" fmla="*/ 38 w 79"/>
                <a:gd name="T27" fmla="*/ 117 h 142"/>
                <a:gd name="T28" fmla="*/ 33 w 79"/>
                <a:gd name="T29" fmla="*/ 125 h 142"/>
                <a:gd name="T30" fmla="*/ 29 w 79"/>
                <a:gd name="T31" fmla="*/ 129 h 142"/>
                <a:gd name="T32" fmla="*/ 29 w 79"/>
                <a:gd name="T33" fmla="*/ 134 h 142"/>
                <a:gd name="T34" fmla="*/ 25 w 79"/>
                <a:gd name="T35" fmla="*/ 138 h 142"/>
                <a:gd name="T36" fmla="*/ 21 w 79"/>
                <a:gd name="T37" fmla="*/ 142 h 142"/>
                <a:gd name="T38" fmla="*/ 21 w 79"/>
                <a:gd name="T39" fmla="*/ 142 h 142"/>
                <a:gd name="T40" fmla="*/ 17 w 79"/>
                <a:gd name="T41" fmla="*/ 142 h 142"/>
                <a:gd name="T42" fmla="*/ 12 w 79"/>
                <a:gd name="T43" fmla="*/ 138 h 142"/>
                <a:gd name="T44" fmla="*/ 8 w 79"/>
                <a:gd name="T45" fmla="*/ 134 h 142"/>
                <a:gd name="T46" fmla="*/ 0 w 79"/>
                <a:gd name="T47" fmla="*/ 125 h 142"/>
                <a:gd name="T48" fmla="*/ 0 w 79"/>
                <a:gd name="T49" fmla="*/ 125 h 142"/>
                <a:gd name="T50" fmla="*/ 0 w 79"/>
                <a:gd name="T51" fmla="*/ 121 h 142"/>
                <a:gd name="T52" fmla="*/ 0 w 79"/>
                <a:gd name="T53" fmla="*/ 117 h 142"/>
                <a:gd name="T54" fmla="*/ 4 w 79"/>
                <a:gd name="T55" fmla="*/ 104 h 142"/>
                <a:gd name="T56" fmla="*/ 8 w 79"/>
                <a:gd name="T57" fmla="*/ 96 h 142"/>
                <a:gd name="T58" fmla="*/ 8 w 79"/>
                <a:gd name="T59" fmla="*/ 88 h 142"/>
                <a:gd name="T60" fmla="*/ 12 w 79"/>
                <a:gd name="T61" fmla="*/ 75 h 142"/>
                <a:gd name="T62" fmla="*/ 8 w 79"/>
                <a:gd name="T63" fmla="*/ 58 h 142"/>
                <a:gd name="T64" fmla="*/ 8 w 79"/>
                <a:gd name="T65" fmla="*/ 42 h 142"/>
                <a:gd name="T66" fmla="*/ 8 w 79"/>
                <a:gd name="T67" fmla="*/ 29 h 142"/>
                <a:gd name="T68" fmla="*/ 8 w 79"/>
                <a:gd name="T69" fmla="*/ 21 h 142"/>
                <a:gd name="T70" fmla="*/ 4 w 79"/>
                <a:gd name="T71" fmla="*/ 17 h 142"/>
                <a:gd name="T72" fmla="*/ 0 w 79"/>
                <a:gd name="T73" fmla="*/ 12 h 142"/>
                <a:gd name="T74" fmla="*/ 0 w 79"/>
                <a:gd name="T75" fmla="*/ 8 h 142"/>
                <a:gd name="T76" fmla="*/ 0 w 79"/>
                <a:gd name="T77" fmla="*/ 4 h 142"/>
                <a:gd name="T78" fmla="*/ 0 w 79"/>
                <a:gd name="T79" fmla="*/ 0 h 142"/>
                <a:gd name="T80" fmla="*/ 4 w 79"/>
                <a:gd name="T81" fmla="*/ 0 h 142"/>
                <a:gd name="T82" fmla="*/ 8 w 79"/>
                <a:gd name="T83" fmla="*/ 0 h 142"/>
                <a:gd name="T84" fmla="*/ 12 w 79"/>
                <a:gd name="T85" fmla="*/ 0 h 142"/>
                <a:gd name="T86" fmla="*/ 21 w 79"/>
                <a:gd name="T87" fmla="*/ 0 h 142"/>
                <a:gd name="T88" fmla="*/ 25 w 79"/>
                <a:gd name="T89" fmla="*/ 4 h 142"/>
                <a:gd name="T90" fmla="*/ 29 w 79"/>
                <a:gd name="T91" fmla="*/ 4 h 142"/>
                <a:gd name="T92" fmla="*/ 33 w 79"/>
                <a:gd name="T93" fmla="*/ 8 h 142"/>
                <a:gd name="T94" fmla="*/ 33 w 79"/>
                <a:gd name="T95" fmla="*/ 8 h 142"/>
                <a:gd name="T96" fmla="*/ 33 w 79"/>
                <a:gd name="T97" fmla="*/ 12 h 142"/>
                <a:gd name="T98" fmla="*/ 33 w 79"/>
                <a:gd name="T99" fmla="*/ 21 h 142"/>
                <a:gd name="T100" fmla="*/ 33 w 79"/>
                <a:gd name="T101" fmla="*/ 33 h 142"/>
                <a:gd name="T102" fmla="*/ 33 w 79"/>
                <a:gd name="T103" fmla="*/ 50 h 142"/>
                <a:gd name="T104" fmla="*/ 33 w 79"/>
                <a:gd name="T105" fmla="*/ 63 h 142"/>
                <a:gd name="T106" fmla="*/ 33 w 79"/>
                <a:gd name="T107" fmla="*/ 75 h 142"/>
                <a:gd name="T108" fmla="*/ 33 w 79"/>
                <a:gd name="T109" fmla="*/ 79 h 142"/>
                <a:gd name="T110" fmla="*/ 33 w 79"/>
                <a:gd name="T111" fmla="*/ 83 h 142"/>
                <a:gd name="T112" fmla="*/ 33 w 79"/>
                <a:gd name="T113" fmla="*/ 88 h 142"/>
                <a:gd name="T114" fmla="*/ 33 w 79"/>
                <a:gd name="T115" fmla="*/ 88 h 142"/>
                <a:gd name="T116" fmla="*/ 33 w 79"/>
                <a:gd name="T117" fmla="*/ 8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142">
                  <a:moveTo>
                    <a:pt x="33" y="88"/>
                  </a:moveTo>
                  <a:lnTo>
                    <a:pt x="38" y="88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46" y="83"/>
                  </a:lnTo>
                  <a:lnTo>
                    <a:pt x="50" y="83"/>
                  </a:lnTo>
                  <a:lnTo>
                    <a:pt x="58" y="79"/>
                  </a:lnTo>
                  <a:lnTo>
                    <a:pt x="67" y="75"/>
                  </a:lnTo>
                  <a:lnTo>
                    <a:pt x="75" y="67"/>
                  </a:lnTo>
                  <a:lnTo>
                    <a:pt x="79" y="83"/>
                  </a:lnTo>
                  <a:lnTo>
                    <a:pt x="63" y="96"/>
                  </a:lnTo>
                  <a:lnTo>
                    <a:pt x="46" y="109"/>
                  </a:lnTo>
                  <a:lnTo>
                    <a:pt x="42" y="113"/>
                  </a:lnTo>
                  <a:lnTo>
                    <a:pt x="38" y="117"/>
                  </a:lnTo>
                  <a:lnTo>
                    <a:pt x="33" y="125"/>
                  </a:lnTo>
                  <a:lnTo>
                    <a:pt x="29" y="129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17" y="142"/>
                  </a:lnTo>
                  <a:lnTo>
                    <a:pt x="12" y="138"/>
                  </a:lnTo>
                  <a:lnTo>
                    <a:pt x="8" y="134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4" y="104"/>
                  </a:lnTo>
                  <a:lnTo>
                    <a:pt x="8" y="96"/>
                  </a:lnTo>
                  <a:lnTo>
                    <a:pt x="8" y="88"/>
                  </a:lnTo>
                  <a:lnTo>
                    <a:pt x="12" y="75"/>
                  </a:lnTo>
                  <a:lnTo>
                    <a:pt x="8" y="58"/>
                  </a:lnTo>
                  <a:lnTo>
                    <a:pt x="8" y="42"/>
                  </a:lnTo>
                  <a:lnTo>
                    <a:pt x="8" y="29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12"/>
                  </a:lnTo>
                  <a:lnTo>
                    <a:pt x="33" y="21"/>
                  </a:lnTo>
                  <a:lnTo>
                    <a:pt x="33" y="33"/>
                  </a:lnTo>
                  <a:lnTo>
                    <a:pt x="33" y="50"/>
                  </a:lnTo>
                  <a:lnTo>
                    <a:pt x="33" y="63"/>
                  </a:lnTo>
                  <a:lnTo>
                    <a:pt x="33" y="75"/>
                  </a:lnTo>
                  <a:lnTo>
                    <a:pt x="33" y="79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1">
              <a:extLst>
                <a:ext uri="{FF2B5EF4-FFF2-40B4-BE49-F238E27FC236}">
                  <a16:creationId xmlns:a16="http://schemas.microsoft.com/office/drawing/2014/main" id="{956D08C2-B46C-455F-9329-433408A6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701" y="2844696"/>
              <a:ext cx="612126" cy="1425978"/>
            </a:xfrm>
            <a:custGeom>
              <a:avLst/>
              <a:gdLst>
                <a:gd name="T0" fmla="*/ 88 w 88"/>
                <a:gd name="T1" fmla="*/ 21 h 205"/>
                <a:gd name="T2" fmla="*/ 88 w 88"/>
                <a:gd name="T3" fmla="*/ 38 h 205"/>
                <a:gd name="T4" fmla="*/ 88 w 88"/>
                <a:gd name="T5" fmla="*/ 55 h 205"/>
                <a:gd name="T6" fmla="*/ 83 w 88"/>
                <a:gd name="T7" fmla="*/ 80 h 205"/>
                <a:gd name="T8" fmla="*/ 83 w 88"/>
                <a:gd name="T9" fmla="*/ 101 h 205"/>
                <a:gd name="T10" fmla="*/ 79 w 88"/>
                <a:gd name="T11" fmla="*/ 113 h 205"/>
                <a:gd name="T12" fmla="*/ 75 w 88"/>
                <a:gd name="T13" fmla="*/ 126 h 205"/>
                <a:gd name="T14" fmla="*/ 71 w 88"/>
                <a:gd name="T15" fmla="*/ 138 h 205"/>
                <a:gd name="T16" fmla="*/ 62 w 88"/>
                <a:gd name="T17" fmla="*/ 151 h 205"/>
                <a:gd name="T18" fmla="*/ 54 w 88"/>
                <a:gd name="T19" fmla="*/ 163 h 205"/>
                <a:gd name="T20" fmla="*/ 46 w 88"/>
                <a:gd name="T21" fmla="*/ 172 h 205"/>
                <a:gd name="T22" fmla="*/ 37 w 88"/>
                <a:gd name="T23" fmla="*/ 184 h 205"/>
                <a:gd name="T24" fmla="*/ 25 w 88"/>
                <a:gd name="T25" fmla="*/ 193 h 205"/>
                <a:gd name="T26" fmla="*/ 16 w 88"/>
                <a:gd name="T27" fmla="*/ 197 h 205"/>
                <a:gd name="T28" fmla="*/ 8 w 88"/>
                <a:gd name="T29" fmla="*/ 201 h 205"/>
                <a:gd name="T30" fmla="*/ 4 w 88"/>
                <a:gd name="T31" fmla="*/ 205 h 205"/>
                <a:gd name="T32" fmla="*/ 0 w 88"/>
                <a:gd name="T33" fmla="*/ 201 h 205"/>
                <a:gd name="T34" fmla="*/ 0 w 88"/>
                <a:gd name="T35" fmla="*/ 197 h 205"/>
                <a:gd name="T36" fmla="*/ 4 w 88"/>
                <a:gd name="T37" fmla="*/ 193 h 205"/>
                <a:gd name="T38" fmla="*/ 12 w 88"/>
                <a:gd name="T39" fmla="*/ 184 h 205"/>
                <a:gd name="T40" fmla="*/ 21 w 88"/>
                <a:gd name="T41" fmla="*/ 172 h 205"/>
                <a:gd name="T42" fmla="*/ 29 w 88"/>
                <a:gd name="T43" fmla="*/ 159 h 205"/>
                <a:gd name="T44" fmla="*/ 37 w 88"/>
                <a:gd name="T45" fmla="*/ 147 h 205"/>
                <a:gd name="T46" fmla="*/ 46 w 88"/>
                <a:gd name="T47" fmla="*/ 134 h 205"/>
                <a:gd name="T48" fmla="*/ 50 w 88"/>
                <a:gd name="T49" fmla="*/ 122 h 205"/>
                <a:gd name="T50" fmla="*/ 58 w 88"/>
                <a:gd name="T51" fmla="*/ 105 h 205"/>
                <a:gd name="T52" fmla="*/ 58 w 88"/>
                <a:gd name="T53" fmla="*/ 88 h 205"/>
                <a:gd name="T54" fmla="*/ 62 w 88"/>
                <a:gd name="T55" fmla="*/ 71 h 205"/>
                <a:gd name="T56" fmla="*/ 62 w 88"/>
                <a:gd name="T57" fmla="*/ 55 h 205"/>
                <a:gd name="T58" fmla="*/ 62 w 88"/>
                <a:gd name="T59" fmla="*/ 38 h 205"/>
                <a:gd name="T60" fmla="*/ 58 w 88"/>
                <a:gd name="T61" fmla="*/ 26 h 205"/>
                <a:gd name="T62" fmla="*/ 58 w 88"/>
                <a:gd name="T63" fmla="*/ 17 h 205"/>
                <a:gd name="T64" fmla="*/ 54 w 88"/>
                <a:gd name="T65" fmla="*/ 13 h 205"/>
                <a:gd name="T66" fmla="*/ 54 w 88"/>
                <a:gd name="T67" fmla="*/ 13 h 205"/>
                <a:gd name="T68" fmla="*/ 54 w 88"/>
                <a:gd name="T69" fmla="*/ 9 h 205"/>
                <a:gd name="T70" fmla="*/ 54 w 88"/>
                <a:gd name="T71" fmla="*/ 0 h 205"/>
                <a:gd name="T72" fmla="*/ 58 w 88"/>
                <a:gd name="T73" fmla="*/ 0 h 205"/>
                <a:gd name="T74" fmla="*/ 58 w 88"/>
                <a:gd name="T75" fmla="*/ 0 h 205"/>
                <a:gd name="T76" fmla="*/ 62 w 88"/>
                <a:gd name="T77" fmla="*/ 0 h 205"/>
                <a:gd name="T78" fmla="*/ 67 w 88"/>
                <a:gd name="T79" fmla="*/ 0 h 205"/>
                <a:gd name="T80" fmla="*/ 75 w 88"/>
                <a:gd name="T81" fmla="*/ 0 h 205"/>
                <a:gd name="T82" fmla="*/ 75 w 88"/>
                <a:gd name="T83" fmla="*/ 0 h 205"/>
                <a:gd name="T84" fmla="*/ 83 w 88"/>
                <a:gd name="T85" fmla="*/ 5 h 205"/>
                <a:gd name="T86" fmla="*/ 83 w 88"/>
                <a:gd name="T87" fmla="*/ 9 h 205"/>
                <a:gd name="T88" fmla="*/ 83 w 88"/>
                <a:gd name="T89" fmla="*/ 13 h 205"/>
                <a:gd name="T90" fmla="*/ 88 w 88"/>
                <a:gd name="T91" fmla="*/ 21 h 205"/>
                <a:gd name="T92" fmla="*/ 88 w 88"/>
                <a:gd name="T93" fmla="*/ 2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05">
                  <a:moveTo>
                    <a:pt x="88" y="21"/>
                  </a:moveTo>
                  <a:lnTo>
                    <a:pt x="88" y="38"/>
                  </a:lnTo>
                  <a:lnTo>
                    <a:pt x="88" y="55"/>
                  </a:lnTo>
                  <a:lnTo>
                    <a:pt x="83" y="80"/>
                  </a:lnTo>
                  <a:lnTo>
                    <a:pt x="83" y="101"/>
                  </a:lnTo>
                  <a:lnTo>
                    <a:pt x="79" y="113"/>
                  </a:lnTo>
                  <a:lnTo>
                    <a:pt x="75" y="126"/>
                  </a:lnTo>
                  <a:lnTo>
                    <a:pt x="71" y="138"/>
                  </a:lnTo>
                  <a:lnTo>
                    <a:pt x="62" y="151"/>
                  </a:lnTo>
                  <a:lnTo>
                    <a:pt x="54" y="163"/>
                  </a:lnTo>
                  <a:lnTo>
                    <a:pt x="46" y="172"/>
                  </a:lnTo>
                  <a:lnTo>
                    <a:pt x="37" y="184"/>
                  </a:lnTo>
                  <a:lnTo>
                    <a:pt x="25" y="193"/>
                  </a:lnTo>
                  <a:lnTo>
                    <a:pt x="16" y="197"/>
                  </a:lnTo>
                  <a:lnTo>
                    <a:pt x="8" y="201"/>
                  </a:lnTo>
                  <a:lnTo>
                    <a:pt x="4" y="205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4" y="193"/>
                  </a:lnTo>
                  <a:lnTo>
                    <a:pt x="12" y="184"/>
                  </a:lnTo>
                  <a:lnTo>
                    <a:pt x="21" y="172"/>
                  </a:lnTo>
                  <a:lnTo>
                    <a:pt x="29" y="159"/>
                  </a:lnTo>
                  <a:lnTo>
                    <a:pt x="37" y="147"/>
                  </a:lnTo>
                  <a:lnTo>
                    <a:pt x="46" y="134"/>
                  </a:lnTo>
                  <a:lnTo>
                    <a:pt x="50" y="122"/>
                  </a:lnTo>
                  <a:lnTo>
                    <a:pt x="58" y="105"/>
                  </a:lnTo>
                  <a:lnTo>
                    <a:pt x="58" y="88"/>
                  </a:lnTo>
                  <a:lnTo>
                    <a:pt x="62" y="71"/>
                  </a:lnTo>
                  <a:lnTo>
                    <a:pt x="62" y="55"/>
                  </a:lnTo>
                  <a:lnTo>
                    <a:pt x="62" y="38"/>
                  </a:lnTo>
                  <a:lnTo>
                    <a:pt x="58" y="26"/>
                  </a:lnTo>
                  <a:lnTo>
                    <a:pt x="58" y="17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3" y="13"/>
                  </a:lnTo>
                  <a:lnTo>
                    <a:pt x="88" y="21"/>
                  </a:lnTo>
                  <a:lnTo>
                    <a:pt x="88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2">
              <a:extLst>
                <a:ext uri="{FF2B5EF4-FFF2-40B4-BE49-F238E27FC236}">
                  <a16:creationId xmlns:a16="http://schemas.microsoft.com/office/drawing/2014/main" id="{9A36E660-F890-4749-B7FC-222AAC03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47" y="2733400"/>
              <a:ext cx="702556" cy="959925"/>
            </a:xfrm>
            <a:custGeom>
              <a:avLst/>
              <a:gdLst>
                <a:gd name="T0" fmla="*/ 59 w 101"/>
                <a:gd name="T1" fmla="*/ 4 h 138"/>
                <a:gd name="T2" fmla="*/ 67 w 101"/>
                <a:gd name="T3" fmla="*/ 4 h 138"/>
                <a:gd name="T4" fmla="*/ 80 w 101"/>
                <a:gd name="T5" fmla="*/ 4 h 138"/>
                <a:gd name="T6" fmla="*/ 92 w 101"/>
                <a:gd name="T7" fmla="*/ 12 h 138"/>
                <a:gd name="T8" fmla="*/ 101 w 101"/>
                <a:gd name="T9" fmla="*/ 16 h 138"/>
                <a:gd name="T10" fmla="*/ 101 w 101"/>
                <a:gd name="T11" fmla="*/ 25 h 138"/>
                <a:gd name="T12" fmla="*/ 97 w 101"/>
                <a:gd name="T13" fmla="*/ 33 h 138"/>
                <a:gd name="T14" fmla="*/ 92 w 101"/>
                <a:gd name="T15" fmla="*/ 42 h 138"/>
                <a:gd name="T16" fmla="*/ 92 w 101"/>
                <a:gd name="T17" fmla="*/ 75 h 138"/>
                <a:gd name="T18" fmla="*/ 84 w 101"/>
                <a:gd name="T19" fmla="*/ 104 h 138"/>
                <a:gd name="T20" fmla="*/ 80 w 101"/>
                <a:gd name="T21" fmla="*/ 121 h 138"/>
                <a:gd name="T22" fmla="*/ 72 w 101"/>
                <a:gd name="T23" fmla="*/ 129 h 138"/>
                <a:gd name="T24" fmla="*/ 63 w 101"/>
                <a:gd name="T25" fmla="*/ 138 h 138"/>
                <a:gd name="T26" fmla="*/ 55 w 101"/>
                <a:gd name="T27" fmla="*/ 138 h 138"/>
                <a:gd name="T28" fmla="*/ 51 w 101"/>
                <a:gd name="T29" fmla="*/ 129 h 138"/>
                <a:gd name="T30" fmla="*/ 51 w 101"/>
                <a:gd name="T31" fmla="*/ 121 h 138"/>
                <a:gd name="T32" fmla="*/ 42 w 101"/>
                <a:gd name="T33" fmla="*/ 113 h 138"/>
                <a:gd name="T34" fmla="*/ 30 w 101"/>
                <a:gd name="T35" fmla="*/ 104 h 138"/>
                <a:gd name="T36" fmla="*/ 26 w 101"/>
                <a:gd name="T37" fmla="*/ 96 h 138"/>
                <a:gd name="T38" fmla="*/ 26 w 101"/>
                <a:gd name="T39" fmla="*/ 87 h 138"/>
                <a:gd name="T40" fmla="*/ 34 w 101"/>
                <a:gd name="T41" fmla="*/ 87 h 138"/>
                <a:gd name="T42" fmla="*/ 46 w 101"/>
                <a:gd name="T43" fmla="*/ 87 h 138"/>
                <a:gd name="T44" fmla="*/ 55 w 101"/>
                <a:gd name="T45" fmla="*/ 92 h 138"/>
                <a:gd name="T46" fmla="*/ 59 w 101"/>
                <a:gd name="T47" fmla="*/ 87 h 138"/>
                <a:gd name="T48" fmla="*/ 63 w 101"/>
                <a:gd name="T49" fmla="*/ 79 h 138"/>
                <a:gd name="T50" fmla="*/ 63 w 101"/>
                <a:gd name="T51" fmla="*/ 58 h 138"/>
                <a:gd name="T52" fmla="*/ 63 w 101"/>
                <a:gd name="T53" fmla="*/ 37 h 138"/>
                <a:gd name="T54" fmla="*/ 63 w 101"/>
                <a:gd name="T55" fmla="*/ 29 h 138"/>
                <a:gd name="T56" fmla="*/ 59 w 101"/>
                <a:gd name="T57" fmla="*/ 25 h 138"/>
                <a:gd name="T58" fmla="*/ 51 w 101"/>
                <a:gd name="T59" fmla="*/ 29 h 138"/>
                <a:gd name="T60" fmla="*/ 21 w 101"/>
                <a:gd name="T61" fmla="*/ 33 h 138"/>
                <a:gd name="T62" fmla="*/ 0 w 101"/>
                <a:gd name="T63" fmla="*/ 16 h 138"/>
                <a:gd name="T64" fmla="*/ 34 w 101"/>
                <a:gd name="T65" fmla="*/ 12 h 138"/>
                <a:gd name="T66" fmla="*/ 51 w 101"/>
                <a:gd name="T67" fmla="*/ 8 h 138"/>
                <a:gd name="T68" fmla="*/ 55 w 101"/>
                <a:gd name="T69" fmla="*/ 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1" h="138">
                  <a:moveTo>
                    <a:pt x="55" y="4"/>
                  </a:moveTo>
                  <a:lnTo>
                    <a:pt x="59" y="4"/>
                  </a:lnTo>
                  <a:lnTo>
                    <a:pt x="63" y="0"/>
                  </a:lnTo>
                  <a:lnTo>
                    <a:pt x="67" y="4"/>
                  </a:lnTo>
                  <a:lnTo>
                    <a:pt x="72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7" y="16"/>
                  </a:lnTo>
                  <a:lnTo>
                    <a:pt x="101" y="16"/>
                  </a:lnTo>
                  <a:lnTo>
                    <a:pt x="101" y="21"/>
                  </a:lnTo>
                  <a:lnTo>
                    <a:pt x="101" y="25"/>
                  </a:lnTo>
                  <a:lnTo>
                    <a:pt x="97" y="29"/>
                  </a:lnTo>
                  <a:lnTo>
                    <a:pt x="97" y="33"/>
                  </a:lnTo>
                  <a:lnTo>
                    <a:pt x="97" y="37"/>
                  </a:lnTo>
                  <a:lnTo>
                    <a:pt x="92" y="42"/>
                  </a:lnTo>
                  <a:lnTo>
                    <a:pt x="92" y="50"/>
                  </a:lnTo>
                  <a:lnTo>
                    <a:pt x="92" y="75"/>
                  </a:lnTo>
                  <a:lnTo>
                    <a:pt x="88" y="96"/>
                  </a:lnTo>
                  <a:lnTo>
                    <a:pt x="84" y="104"/>
                  </a:lnTo>
                  <a:lnTo>
                    <a:pt x="84" y="117"/>
                  </a:lnTo>
                  <a:lnTo>
                    <a:pt x="80" y="121"/>
                  </a:lnTo>
                  <a:lnTo>
                    <a:pt x="76" y="129"/>
                  </a:lnTo>
                  <a:lnTo>
                    <a:pt x="72" y="129"/>
                  </a:lnTo>
                  <a:lnTo>
                    <a:pt x="67" y="133"/>
                  </a:lnTo>
                  <a:lnTo>
                    <a:pt x="63" y="138"/>
                  </a:lnTo>
                  <a:lnTo>
                    <a:pt x="59" y="138"/>
                  </a:lnTo>
                  <a:lnTo>
                    <a:pt x="55" y="138"/>
                  </a:lnTo>
                  <a:lnTo>
                    <a:pt x="55" y="133"/>
                  </a:lnTo>
                  <a:lnTo>
                    <a:pt x="51" y="129"/>
                  </a:lnTo>
                  <a:lnTo>
                    <a:pt x="51" y="129"/>
                  </a:lnTo>
                  <a:lnTo>
                    <a:pt x="51" y="121"/>
                  </a:lnTo>
                  <a:lnTo>
                    <a:pt x="46" y="117"/>
                  </a:lnTo>
                  <a:lnTo>
                    <a:pt x="42" y="113"/>
                  </a:lnTo>
                  <a:lnTo>
                    <a:pt x="34" y="108"/>
                  </a:lnTo>
                  <a:lnTo>
                    <a:pt x="30" y="104"/>
                  </a:lnTo>
                  <a:lnTo>
                    <a:pt x="26" y="100"/>
                  </a:lnTo>
                  <a:lnTo>
                    <a:pt x="26" y="96"/>
                  </a:lnTo>
                  <a:lnTo>
                    <a:pt x="26" y="92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4" y="87"/>
                  </a:lnTo>
                  <a:lnTo>
                    <a:pt x="42" y="87"/>
                  </a:lnTo>
                  <a:lnTo>
                    <a:pt x="46" y="87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59" y="83"/>
                  </a:lnTo>
                  <a:lnTo>
                    <a:pt x="63" y="79"/>
                  </a:lnTo>
                  <a:lnTo>
                    <a:pt x="63" y="71"/>
                  </a:lnTo>
                  <a:lnTo>
                    <a:pt x="63" y="58"/>
                  </a:lnTo>
                  <a:lnTo>
                    <a:pt x="63" y="42"/>
                  </a:lnTo>
                  <a:lnTo>
                    <a:pt x="63" y="37"/>
                  </a:lnTo>
                  <a:lnTo>
                    <a:pt x="63" y="3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59" y="25"/>
                  </a:lnTo>
                  <a:lnTo>
                    <a:pt x="55" y="25"/>
                  </a:lnTo>
                  <a:lnTo>
                    <a:pt x="51" y="29"/>
                  </a:lnTo>
                  <a:lnTo>
                    <a:pt x="42" y="29"/>
                  </a:lnTo>
                  <a:lnTo>
                    <a:pt x="21" y="33"/>
                  </a:lnTo>
                  <a:lnTo>
                    <a:pt x="0" y="33"/>
                  </a:lnTo>
                  <a:lnTo>
                    <a:pt x="0" y="16"/>
                  </a:lnTo>
                  <a:lnTo>
                    <a:pt x="17" y="16"/>
                  </a:lnTo>
                  <a:lnTo>
                    <a:pt x="34" y="12"/>
                  </a:lnTo>
                  <a:lnTo>
                    <a:pt x="42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4"/>
                  </a:lnTo>
                  <a:lnTo>
                    <a:pt x="5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3">
              <a:extLst>
                <a:ext uri="{FF2B5EF4-FFF2-40B4-BE49-F238E27FC236}">
                  <a16:creationId xmlns:a16="http://schemas.microsoft.com/office/drawing/2014/main" id="{7DF3C0AD-FE8A-49B3-91ED-D3A27DC50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475" y="2816872"/>
              <a:ext cx="264327" cy="1892026"/>
            </a:xfrm>
            <a:custGeom>
              <a:avLst/>
              <a:gdLst>
                <a:gd name="T0" fmla="*/ 4 w 38"/>
                <a:gd name="T1" fmla="*/ 21 h 272"/>
                <a:gd name="T2" fmla="*/ 0 w 38"/>
                <a:gd name="T3" fmla="*/ 13 h 272"/>
                <a:gd name="T4" fmla="*/ 0 w 38"/>
                <a:gd name="T5" fmla="*/ 4 h 272"/>
                <a:gd name="T6" fmla="*/ 4 w 38"/>
                <a:gd name="T7" fmla="*/ 4 h 272"/>
                <a:gd name="T8" fmla="*/ 8 w 38"/>
                <a:gd name="T9" fmla="*/ 0 h 272"/>
                <a:gd name="T10" fmla="*/ 21 w 38"/>
                <a:gd name="T11" fmla="*/ 4 h 272"/>
                <a:gd name="T12" fmla="*/ 33 w 38"/>
                <a:gd name="T13" fmla="*/ 4 h 272"/>
                <a:gd name="T14" fmla="*/ 33 w 38"/>
                <a:gd name="T15" fmla="*/ 13 h 272"/>
                <a:gd name="T16" fmla="*/ 38 w 38"/>
                <a:gd name="T17" fmla="*/ 25 h 272"/>
                <a:gd name="T18" fmla="*/ 38 w 38"/>
                <a:gd name="T19" fmla="*/ 38 h 272"/>
                <a:gd name="T20" fmla="*/ 38 w 38"/>
                <a:gd name="T21" fmla="*/ 55 h 272"/>
                <a:gd name="T22" fmla="*/ 38 w 38"/>
                <a:gd name="T23" fmla="*/ 75 h 272"/>
                <a:gd name="T24" fmla="*/ 38 w 38"/>
                <a:gd name="T25" fmla="*/ 101 h 272"/>
                <a:gd name="T26" fmla="*/ 38 w 38"/>
                <a:gd name="T27" fmla="*/ 126 h 272"/>
                <a:gd name="T28" fmla="*/ 38 w 38"/>
                <a:gd name="T29" fmla="*/ 151 h 272"/>
                <a:gd name="T30" fmla="*/ 38 w 38"/>
                <a:gd name="T31" fmla="*/ 176 h 272"/>
                <a:gd name="T32" fmla="*/ 38 w 38"/>
                <a:gd name="T33" fmla="*/ 197 h 272"/>
                <a:gd name="T34" fmla="*/ 38 w 38"/>
                <a:gd name="T35" fmla="*/ 218 h 272"/>
                <a:gd name="T36" fmla="*/ 38 w 38"/>
                <a:gd name="T37" fmla="*/ 238 h 272"/>
                <a:gd name="T38" fmla="*/ 33 w 38"/>
                <a:gd name="T39" fmla="*/ 247 h 272"/>
                <a:gd name="T40" fmla="*/ 33 w 38"/>
                <a:gd name="T41" fmla="*/ 251 h 272"/>
                <a:gd name="T42" fmla="*/ 33 w 38"/>
                <a:gd name="T43" fmla="*/ 259 h 272"/>
                <a:gd name="T44" fmla="*/ 33 w 38"/>
                <a:gd name="T45" fmla="*/ 263 h 272"/>
                <a:gd name="T46" fmla="*/ 29 w 38"/>
                <a:gd name="T47" fmla="*/ 268 h 272"/>
                <a:gd name="T48" fmla="*/ 25 w 38"/>
                <a:gd name="T49" fmla="*/ 272 h 272"/>
                <a:gd name="T50" fmla="*/ 21 w 38"/>
                <a:gd name="T51" fmla="*/ 272 h 272"/>
                <a:gd name="T52" fmla="*/ 21 w 38"/>
                <a:gd name="T53" fmla="*/ 272 h 272"/>
                <a:gd name="T54" fmla="*/ 17 w 38"/>
                <a:gd name="T55" fmla="*/ 268 h 272"/>
                <a:gd name="T56" fmla="*/ 17 w 38"/>
                <a:gd name="T57" fmla="*/ 263 h 272"/>
                <a:gd name="T58" fmla="*/ 17 w 38"/>
                <a:gd name="T59" fmla="*/ 259 h 272"/>
                <a:gd name="T60" fmla="*/ 12 w 38"/>
                <a:gd name="T61" fmla="*/ 251 h 272"/>
                <a:gd name="T62" fmla="*/ 12 w 38"/>
                <a:gd name="T63" fmla="*/ 243 h 272"/>
                <a:gd name="T64" fmla="*/ 12 w 38"/>
                <a:gd name="T65" fmla="*/ 234 h 272"/>
                <a:gd name="T66" fmla="*/ 12 w 38"/>
                <a:gd name="T67" fmla="*/ 226 h 272"/>
                <a:gd name="T68" fmla="*/ 12 w 38"/>
                <a:gd name="T69" fmla="*/ 213 h 272"/>
                <a:gd name="T70" fmla="*/ 12 w 38"/>
                <a:gd name="T71" fmla="*/ 201 h 272"/>
                <a:gd name="T72" fmla="*/ 8 w 38"/>
                <a:gd name="T73" fmla="*/ 188 h 272"/>
                <a:gd name="T74" fmla="*/ 8 w 38"/>
                <a:gd name="T75" fmla="*/ 172 h 272"/>
                <a:gd name="T76" fmla="*/ 8 w 38"/>
                <a:gd name="T77" fmla="*/ 155 h 272"/>
                <a:gd name="T78" fmla="*/ 8 w 38"/>
                <a:gd name="T79" fmla="*/ 134 h 272"/>
                <a:gd name="T80" fmla="*/ 8 w 38"/>
                <a:gd name="T81" fmla="*/ 113 h 272"/>
                <a:gd name="T82" fmla="*/ 8 w 38"/>
                <a:gd name="T83" fmla="*/ 92 h 272"/>
                <a:gd name="T84" fmla="*/ 8 w 38"/>
                <a:gd name="T85" fmla="*/ 71 h 272"/>
                <a:gd name="T86" fmla="*/ 8 w 38"/>
                <a:gd name="T87" fmla="*/ 59 h 272"/>
                <a:gd name="T88" fmla="*/ 8 w 38"/>
                <a:gd name="T89" fmla="*/ 46 h 272"/>
                <a:gd name="T90" fmla="*/ 8 w 38"/>
                <a:gd name="T91" fmla="*/ 34 h 272"/>
                <a:gd name="T92" fmla="*/ 8 w 38"/>
                <a:gd name="T93" fmla="*/ 30 h 272"/>
                <a:gd name="T94" fmla="*/ 4 w 38"/>
                <a:gd name="T95" fmla="*/ 21 h 272"/>
                <a:gd name="T96" fmla="*/ 4 w 38"/>
                <a:gd name="T97" fmla="*/ 21 h 272"/>
                <a:gd name="T98" fmla="*/ 4 w 38"/>
                <a:gd name="T99" fmla="*/ 2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272">
                  <a:moveTo>
                    <a:pt x="4" y="21"/>
                  </a:moveTo>
                  <a:lnTo>
                    <a:pt x="0" y="13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21" y="4"/>
                  </a:lnTo>
                  <a:lnTo>
                    <a:pt x="33" y="4"/>
                  </a:lnTo>
                  <a:lnTo>
                    <a:pt x="33" y="13"/>
                  </a:lnTo>
                  <a:lnTo>
                    <a:pt x="38" y="25"/>
                  </a:lnTo>
                  <a:lnTo>
                    <a:pt x="38" y="38"/>
                  </a:lnTo>
                  <a:lnTo>
                    <a:pt x="38" y="55"/>
                  </a:lnTo>
                  <a:lnTo>
                    <a:pt x="38" y="75"/>
                  </a:lnTo>
                  <a:lnTo>
                    <a:pt x="38" y="101"/>
                  </a:lnTo>
                  <a:lnTo>
                    <a:pt x="38" y="126"/>
                  </a:lnTo>
                  <a:lnTo>
                    <a:pt x="38" y="151"/>
                  </a:lnTo>
                  <a:lnTo>
                    <a:pt x="38" y="176"/>
                  </a:lnTo>
                  <a:lnTo>
                    <a:pt x="38" y="197"/>
                  </a:lnTo>
                  <a:lnTo>
                    <a:pt x="38" y="218"/>
                  </a:lnTo>
                  <a:lnTo>
                    <a:pt x="38" y="238"/>
                  </a:lnTo>
                  <a:lnTo>
                    <a:pt x="33" y="247"/>
                  </a:lnTo>
                  <a:lnTo>
                    <a:pt x="33" y="251"/>
                  </a:lnTo>
                  <a:lnTo>
                    <a:pt x="33" y="259"/>
                  </a:lnTo>
                  <a:lnTo>
                    <a:pt x="33" y="263"/>
                  </a:lnTo>
                  <a:lnTo>
                    <a:pt x="29" y="268"/>
                  </a:lnTo>
                  <a:lnTo>
                    <a:pt x="25" y="272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17" y="268"/>
                  </a:lnTo>
                  <a:lnTo>
                    <a:pt x="17" y="263"/>
                  </a:lnTo>
                  <a:lnTo>
                    <a:pt x="17" y="259"/>
                  </a:lnTo>
                  <a:lnTo>
                    <a:pt x="12" y="251"/>
                  </a:lnTo>
                  <a:lnTo>
                    <a:pt x="12" y="243"/>
                  </a:lnTo>
                  <a:lnTo>
                    <a:pt x="12" y="234"/>
                  </a:lnTo>
                  <a:lnTo>
                    <a:pt x="12" y="226"/>
                  </a:lnTo>
                  <a:lnTo>
                    <a:pt x="12" y="213"/>
                  </a:lnTo>
                  <a:lnTo>
                    <a:pt x="12" y="201"/>
                  </a:lnTo>
                  <a:lnTo>
                    <a:pt x="8" y="188"/>
                  </a:lnTo>
                  <a:lnTo>
                    <a:pt x="8" y="172"/>
                  </a:lnTo>
                  <a:lnTo>
                    <a:pt x="8" y="155"/>
                  </a:lnTo>
                  <a:lnTo>
                    <a:pt x="8" y="134"/>
                  </a:lnTo>
                  <a:lnTo>
                    <a:pt x="8" y="113"/>
                  </a:lnTo>
                  <a:lnTo>
                    <a:pt x="8" y="92"/>
                  </a:lnTo>
                  <a:lnTo>
                    <a:pt x="8" y="71"/>
                  </a:lnTo>
                  <a:lnTo>
                    <a:pt x="8" y="59"/>
                  </a:lnTo>
                  <a:lnTo>
                    <a:pt x="8" y="46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C24A30FE-5B3C-41B7-9D47-ED95817600CD}"/>
              </a:ext>
            </a:extLst>
          </p:cNvPr>
          <p:cNvGrpSpPr/>
          <p:nvPr/>
        </p:nvGrpSpPr>
        <p:grpSpPr>
          <a:xfrm>
            <a:off x="6781073" y="2472551"/>
            <a:ext cx="2413727" cy="2003327"/>
            <a:chOff x="5917473" y="2441249"/>
            <a:chExt cx="2413727" cy="2003327"/>
          </a:xfrm>
        </p:grpSpPr>
        <p:sp>
          <p:nvSpPr>
            <p:cNvPr id="15" name="Freeform 74">
              <a:extLst>
                <a:ext uri="{FF2B5EF4-FFF2-40B4-BE49-F238E27FC236}">
                  <a16:creationId xmlns:a16="http://schemas.microsoft.com/office/drawing/2014/main" id="{8F2838F1-2BC3-4EE1-8377-6F334078D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526" y="2441249"/>
              <a:ext cx="1217298" cy="319975"/>
            </a:xfrm>
            <a:custGeom>
              <a:avLst/>
              <a:gdLst>
                <a:gd name="T0" fmla="*/ 29 w 175"/>
                <a:gd name="T1" fmla="*/ 46 h 46"/>
                <a:gd name="T2" fmla="*/ 21 w 175"/>
                <a:gd name="T3" fmla="*/ 46 h 46"/>
                <a:gd name="T4" fmla="*/ 16 w 175"/>
                <a:gd name="T5" fmla="*/ 46 h 46"/>
                <a:gd name="T6" fmla="*/ 12 w 175"/>
                <a:gd name="T7" fmla="*/ 42 h 46"/>
                <a:gd name="T8" fmla="*/ 8 w 175"/>
                <a:gd name="T9" fmla="*/ 42 h 46"/>
                <a:gd name="T10" fmla="*/ 4 w 175"/>
                <a:gd name="T11" fmla="*/ 38 h 46"/>
                <a:gd name="T12" fmla="*/ 0 w 175"/>
                <a:gd name="T13" fmla="*/ 29 h 46"/>
                <a:gd name="T14" fmla="*/ 0 w 175"/>
                <a:gd name="T15" fmla="*/ 29 h 46"/>
                <a:gd name="T16" fmla="*/ 4 w 175"/>
                <a:gd name="T17" fmla="*/ 29 h 46"/>
                <a:gd name="T18" fmla="*/ 8 w 175"/>
                <a:gd name="T19" fmla="*/ 25 h 46"/>
                <a:gd name="T20" fmla="*/ 12 w 175"/>
                <a:gd name="T21" fmla="*/ 25 h 46"/>
                <a:gd name="T22" fmla="*/ 21 w 175"/>
                <a:gd name="T23" fmla="*/ 21 h 46"/>
                <a:gd name="T24" fmla="*/ 33 w 175"/>
                <a:gd name="T25" fmla="*/ 17 h 46"/>
                <a:gd name="T26" fmla="*/ 46 w 175"/>
                <a:gd name="T27" fmla="*/ 17 h 46"/>
                <a:gd name="T28" fmla="*/ 62 w 175"/>
                <a:gd name="T29" fmla="*/ 12 h 46"/>
                <a:gd name="T30" fmla="*/ 79 w 175"/>
                <a:gd name="T31" fmla="*/ 8 h 46"/>
                <a:gd name="T32" fmla="*/ 92 w 175"/>
                <a:gd name="T33" fmla="*/ 4 h 46"/>
                <a:gd name="T34" fmla="*/ 104 w 175"/>
                <a:gd name="T35" fmla="*/ 4 h 46"/>
                <a:gd name="T36" fmla="*/ 113 w 175"/>
                <a:gd name="T37" fmla="*/ 0 h 46"/>
                <a:gd name="T38" fmla="*/ 125 w 175"/>
                <a:gd name="T39" fmla="*/ 0 h 46"/>
                <a:gd name="T40" fmla="*/ 134 w 175"/>
                <a:gd name="T41" fmla="*/ 0 h 46"/>
                <a:gd name="T42" fmla="*/ 138 w 175"/>
                <a:gd name="T43" fmla="*/ 0 h 46"/>
                <a:gd name="T44" fmla="*/ 142 w 175"/>
                <a:gd name="T45" fmla="*/ 0 h 46"/>
                <a:gd name="T46" fmla="*/ 150 w 175"/>
                <a:gd name="T47" fmla="*/ 0 h 46"/>
                <a:gd name="T48" fmla="*/ 159 w 175"/>
                <a:gd name="T49" fmla="*/ 0 h 46"/>
                <a:gd name="T50" fmla="*/ 163 w 175"/>
                <a:gd name="T51" fmla="*/ 0 h 46"/>
                <a:gd name="T52" fmla="*/ 167 w 175"/>
                <a:gd name="T53" fmla="*/ 4 h 46"/>
                <a:gd name="T54" fmla="*/ 171 w 175"/>
                <a:gd name="T55" fmla="*/ 8 h 46"/>
                <a:gd name="T56" fmla="*/ 175 w 175"/>
                <a:gd name="T57" fmla="*/ 12 h 46"/>
                <a:gd name="T58" fmla="*/ 175 w 175"/>
                <a:gd name="T59" fmla="*/ 12 h 46"/>
                <a:gd name="T60" fmla="*/ 175 w 175"/>
                <a:gd name="T61" fmla="*/ 17 h 46"/>
                <a:gd name="T62" fmla="*/ 171 w 175"/>
                <a:gd name="T63" fmla="*/ 17 h 46"/>
                <a:gd name="T64" fmla="*/ 167 w 175"/>
                <a:gd name="T65" fmla="*/ 21 h 46"/>
                <a:gd name="T66" fmla="*/ 159 w 175"/>
                <a:gd name="T67" fmla="*/ 21 h 46"/>
                <a:gd name="T68" fmla="*/ 150 w 175"/>
                <a:gd name="T69" fmla="*/ 25 h 46"/>
                <a:gd name="T70" fmla="*/ 138 w 175"/>
                <a:gd name="T71" fmla="*/ 29 h 46"/>
                <a:gd name="T72" fmla="*/ 121 w 175"/>
                <a:gd name="T73" fmla="*/ 29 h 46"/>
                <a:gd name="T74" fmla="*/ 108 w 175"/>
                <a:gd name="T75" fmla="*/ 33 h 46"/>
                <a:gd name="T76" fmla="*/ 92 w 175"/>
                <a:gd name="T77" fmla="*/ 38 h 46"/>
                <a:gd name="T78" fmla="*/ 75 w 175"/>
                <a:gd name="T79" fmla="*/ 38 h 46"/>
                <a:gd name="T80" fmla="*/ 62 w 175"/>
                <a:gd name="T81" fmla="*/ 42 h 46"/>
                <a:gd name="T82" fmla="*/ 54 w 175"/>
                <a:gd name="T83" fmla="*/ 42 h 46"/>
                <a:gd name="T84" fmla="*/ 42 w 175"/>
                <a:gd name="T85" fmla="*/ 42 h 46"/>
                <a:gd name="T86" fmla="*/ 37 w 175"/>
                <a:gd name="T87" fmla="*/ 46 h 46"/>
                <a:gd name="T88" fmla="*/ 33 w 175"/>
                <a:gd name="T89" fmla="*/ 46 h 46"/>
                <a:gd name="T90" fmla="*/ 29 w 175"/>
                <a:gd name="T91" fmla="*/ 46 h 46"/>
                <a:gd name="T92" fmla="*/ 29 w 175"/>
                <a:gd name="T9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46">
                  <a:moveTo>
                    <a:pt x="29" y="46"/>
                  </a:moveTo>
                  <a:lnTo>
                    <a:pt x="21" y="46"/>
                  </a:lnTo>
                  <a:lnTo>
                    <a:pt x="16" y="46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21" y="21"/>
                  </a:lnTo>
                  <a:lnTo>
                    <a:pt x="33" y="17"/>
                  </a:lnTo>
                  <a:lnTo>
                    <a:pt x="46" y="17"/>
                  </a:lnTo>
                  <a:lnTo>
                    <a:pt x="62" y="12"/>
                  </a:lnTo>
                  <a:lnTo>
                    <a:pt x="79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13" y="0"/>
                  </a:lnTo>
                  <a:lnTo>
                    <a:pt x="125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5" y="12"/>
                  </a:lnTo>
                  <a:lnTo>
                    <a:pt x="175" y="12"/>
                  </a:lnTo>
                  <a:lnTo>
                    <a:pt x="175" y="17"/>
                  </a:lnTo>
                  <a:lnTo>
                    <a:pt x="171" y="17"/>
                  </a:lnTo>
                  <a:lnTo>
                    <a:pt x="167" y="21"/>
                  </a:lnTo>
                  <a:lnTo>
                    <a:pt x="159" y="21"/>
                  </a:lnTo>
                  <a:lnTo>
                    <a:pt x="150" y="25"/>
                  </a:lnTo>
                  <a:lnTo>
                    <a:pt x="138" y="29"/>
                  </a:lnTo>
                  <a:lnTo>
                    <a:pt x="121" y="29"/>
                  </a:lnTo>
                  <a:lnTo>
                    <a:pt x="108" y="33"/>
                  </a:lnTo>
                  <a:lnTo>
                    <a:pt x="92" y="38"/>
                  </a:lnTo>
                  <a:lnTo>
                    <a:pt x="75" y="38"/>
                  </a:lnTo>
                  <a:lnTo>
                    <a:pt x="62" y="42"/>
                  </a:lnTo>
                  <a:lnTo>
                    <a:pt x="54" y="42"/>
                  </a:lnTo>
                  <a:lnTo>
                    <a:pt x="42" y="42"/>
                  </a:lnTo>
                  <a:lnTo>
                    <a:pt x="37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9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5">
              <a:extLst>
                <a:ext uri="{FF2B5EF4-FFF2-40B4-BE49-F238E27FC236}">
                  <a16:creationId xmlns:a16="http://schemas.microsoft.com/office/drawing/2014/main" id="{116606EC-1FF6-4932-AAEF-27D13A16C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473" y="2615150"/>
              <a:ext cx="1161651" cy="1773777"/>
            </a:xfrm>
            <a:custGeom>
              <a:avLst/>
              <a:gdLst>
                <a:gd name="T0" fmla="*/ 79 w 167"/>
                <a:gd name="T1" fmla="*/ 184 h 255"/>
                <a:gd name="T2" fmla="*/ 92 w 167"/>
                <a:gd name="T3" fmla="*/ 167 h 255"/>
                <a:gd name="T4" fmla="*/ 104 w 167"/>
                <a:gd name="T5" fmla="*/ 150 h 255"/>
                <a:gd name="T6" fmla="*/ 113 w 167"/>
                <a:gd name="T7" fmla="*/ 134 h 255"/>
                <a:gd name="T8" fmla="*/ 117 w 167"/>
                <a:gd name="T9" fmla="*/ 117 h 255"/>
                <a:gd name="T10" fmla="*/ 121 w 167"/>
                <a:gd name="T11" fmla="*/ 104 h 255"/>
                <a:gd name="T12" fmla="*/ 125 w 167"/>
                <a:gd name="T13" fmla="*/ 92 h 255"/>
                <a:gd name="T14" fmla="*/ 125 w 167"/>
                <a:gd name="T15" fmla="*/ 79 h 255"/>
                <a:gd name="T16" fmla="*/ 129 w 167"/>
                <a:gd name="T17" fmla="*/ 67 h 255"/>
                <a:gd name="T18" fmla="*/ 129 w 167"/>
                <a:gd name="T19" fmla="*/ 54 h 255"/>
                <a:gd name="T20" fmla="*/ 129 w 167"/>
                <a:gd name="T21" fmla="*/ 38 h 255"/>
                <a:gd name="T22" fmla="*/ 134 w 167"/>
                <a:gd name="T23" fmla="*/ 17 h 255"/>
                <a:gd name="T24" fmla="*/ 134 w 167"/>
                <a:gd name="T25" fmla="*/ 0 h 255"/>
                <a:gd name="T26" fmla="*/ 146 w 167"/>
                <a:gd name="T27" fmla="*/ 4 h 255"/>
                <a:gd name="T28" fmla="*/ 155 w 167"/>
                <a:gd name="T29" fmla="*/ 4 h 255"/>
                <a:gd name="T30" fmla="*/ 163 w 167"/>
                <a:gd name="T31" fmla="*/ 8 h 255"/>
                <a:gd name="T32" fmla="*/ 167 w 167"/>
                <a:gd name="T33" fmla="*/ 13 h 255"/>
                <a:gd name="T34" fmla="*/ 167 w 167"/>
                <a:gd name="T35" fmla="*/ 13 h 255"/>
                <a:gd name="T36" fmla="*/ 167 w 167"/>
                <a:gd name="T37" fmla="*/ 17 h 255"/>
                <a:gd name="T38" fmla="*/ 167 w 167"/>
                <a:gd name="T39" fmla="*/ 25 h 255"/>
                <a:gd name="T40" fmla="*/ 167 w 167"/>
                <a:gd name="T41" fmla="*/ 29 h 255"/>
                <a:gd name="T42" fmla="*/ 167 w 167"/>
                <a:gd name="T43" fmla="*/ 38 h 255"/>
                <a:gd name="T44" fmla="*/ 163 w 167"/>
                <a:gd name="T45" fmla="*/ 50 h 255"/>
                <a:gd name="T46" fmla="*/ 159 w 167"/>
                <a:gd name="T47" fmla="*/ 71 h 255"/>
                <a:gd name="T48" fmla="*/ 159 w 167"/>
                <a:gd name="T49" fmla="*/ 88 h 255"/>
                <a:gd name="T50" fmla="*/ 150 w 167"/>
                <a:gd name="T51" fmla="*/ 113 h 255"/>
                <a:gd name="T52" fmla="*/ 146 w 167"/>
                <a:gd name="T53" fmla="*/ 130 h 255"/>
                <a:gd name="T54" fmla="*/ 142 w 167"/>
                <a:gd name="T55" fmla="*/ 146 h 255"/>
                <a:gd name="T56" fmla="*/ 134 w 167"/>
                <a:gd name="T57" fmla="*/ 159 h 255"/>
                <a:gd name="T58" fmla="*/ 129 w 167"/>
                <a:gd name="T59" fmla="*/ 171 h 255"/>
                <a:gd name="T60" fmla="*/ 117 w 167"/>
                <a:gd name="T61" fmla="*/ 184 h 255"/>
                <a:gd name="T62" fmla="*/ 109 w 167"/>
                <a:gd name="T63" fmla="*/ 192 h 255"/>
                <a:gd name="T64" fmla="*/ 96 w 167"/>
                <a:gd name="T65" fmla="*/ 205 h 255"/>
                <a:gd name="T66" fmla="*/ 83 w 167"/>
                <a:gd name="T67" fmla="*/ 217 h 255"/>
                <a:gd name="T68" fmla="*/ 71 w 167"/>
                <a:gd name="T69" fmla="*/ 230 h 255"/>
                <a:gd name="T70" fmla="*/ 54 w 167"/>
                <a:gd name="T71" fmla="*/ 238 h 255"/>
                <a:gd name="T72" fmla="*/ 37 w 167"/>
                <a:gd name="T73" fmla="*/ 242 h 255"/>
                <a:gd name="T74" fmla="*/ 29 w 167"/>
                <a:gd name="T75" fmla="*/ 247 h 255"/>
                <a:gd name="T76" fmla="*/ 21 w 167"/>
                <a:gd name="T77" fmla="*/ 251 h 255"/>
                <a:gd name="T78" fmla="*/ 17 w 167"/>
                <a:gd name="T79" fmla="*/ 251 h 255"/>
                <a:gd name="T80" fmla="*/ 8 w 167"/>
                <a:gd name="T81" fmla="*/ 255 h 255"/>
                <a:gd name="T82" fmla="*/ 4 w 167"/>
                <a:gd name="T83" fmla="*/ 255 h 255"/>
                <a:gd name="T84" fmla="*/ 4 w 167"/>
                <a:gd name="T85" fmla="*/ 255 h 255"/>
                <a:gd name="T86" fmla="*/ 0 w 167"/>
                <a:gd name="T87" fmla="*/ 255 h 255"/>
                <a:gd name="T88" fmla="*/ 0 w 167"/>
                <a:gd name="T89" fmla="*/ 255 h 255"/>
                <a:gd name="T90" fmla="*/ 0 w 167"/>
                <a:gd name="T91" fmla="*/ 251 h 255"/>
                <a:gd name="T92" fmla="*/ 0 w 167"/>
                <a:gd name="T93" fmla="*/ 251 h 255"/>
                <a:gd name="T94" fmla="*/ 4 w 167"/>
                <a:gd name="T95" fmla="*/ 247 h 255"/>
                <a:gd name="T96" fmla="*/ 4 w 167"/>
                <a:gd name="T97" fmla="*/ 242 h 255"/>
                <a:gd name="T98" fmla="*/ 17 w 167"/>
                <a:gd name="T99" fmla="*/ 238 h 255"/>
                <a:gd name="T100" fmla="*/ 29 w 167"/>
                <a:gd name="T101" fmla="*/ 230 h 255"/>
                <a:gd name="T102" fmla="*/ 42 w 167"/>
                <a:gd name="T103" fmla="*/ 221 h 255"/>
                <a:gd name="T104" fmla="*/ 54 w 167"/>
                <a:gd name="T105" fmla="*/ 209 h 255"/>
                <a:gd name="T106" fmla="*/ 67 w 167"/>
                <a:gd name="T107" fmla="*/ 201 h 255"/>
                <a:gd name="T108" fmla="*/ 79 w 167"/>
                <a:gd name="T109" fmla="*/ 184 h 255"/>
                <a:gd name="T110" fmla="*/ 79 w 167"/>
                <a:gd name="T111" fmla="*/ 18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7" h="255">
                  <a:moveTo>
                    <a:pt x="79" y="184"/>
                  </a:moveTo>
                  <a:lnTo>
                    <a:pt x="92" y="167"/>
                  </a:lnTo>
                  <a:lnTo>
                    <a:pt x="104" y="150"/>
                  </a:lnTo>
                  <a:lnTo>
                    <a:pt x="113" y="134"/>
                  </a:lnTo>
                  <a:lnTo>
                    <a:pt x="117" y="117"/>
                  </a:lnTo>
                  <a:lnTo>
                    <a:pt x="121" y="104"/>
                  </a:lnTo>
                  <a:lnTo>
                    <a:pt x="125" y="92"/>
                  </a:lnTo>
                  <a:lnTo>
                    <a:pt x="125" y="79"/>
                  </a:lnTo>
                  <a:lnTo>
                    <a:pt x="129" y="67"/>
                  </a:lnTo>
                  <a:lnTo>
                    <a:pt x="129" y="54"/>
                  </a:lnTo>
                  <a:lnTo>
                    <a:pt x="129" y="38"/>
                  </a:lnTo>
                  <a:lnTo>
                    <a:pt x="134" y="17"/>
                  </a:lnTo>
                  <a:lnTo>
                    <a:pt x="134" y="0"/>
                  </a:lnTo>
                  <a:lnTo>
                    <a:pt x="146" y="4"/>
                  </a:lnTo>
                  <a:lnTo>
                    <a:pt x="155" y="4"/>
                  </a:lnTo>
                  <a:lnTo>
                    <a:pt x="163" y="8"/>
                  </a:lnTo>
                  <a:lnTo>
                    <a:pt x="167" y="13"/>
                  </a:lnTo>
                  <a:lnTo>
                    <a:pt x="167" y="13"/>
                  </a:lnTo>
                  <a:lnTo>
                    <a:pt x="167" y="17"/>
                  </a:lnTo>
                  <a:lnTo>
                    <a:pt x="167" y="25"/>
                  </a:lnTo>
                  <a:lnTo>
                    <a:pt x="167" y="29"/>
                  </a:lnTo>
                  <a:lnTo>
                    <a:pt x="167" y="38"/>
                  </a:lnTo>
                  <a:lnTo>
                    <a:pt x="163" y="50"/>
                  </a:lnTo>
                  <a:lnTo>
                    <a:pt x="159" y="71"/>
                  </a:lnTo>
                  <a:lnTo>
                    <a:pt x="159" y="88"/>
                  </a:lnTo>
                  <a:lnTo>
                    <a:pt x="150" y="113"/>
                  </a:lnTo>
                  <a:lnTo>
                    <a:pt x="146" y="130"/>
                  </a:lnTo>
                  <a:lnTo>
                    <a:pt x="142" y="146"/>
                  </a:lnTo>
                  <a:lnTo>
                    <a:pt x="134" y="159"/>
                  </a:lnTo>
                  <a:lnTo>
                    <a:pt x="129" y="171"/>
                  </a:lnTo>
                  <a:lnTo>
                    <a:pt x="117" y="184"/>
                  </a:lnTo>
                  <a:lnTo>
                    <a:pt x="109" y="192"/>
                  </a:lnTo>
                  <a:lnTo>
                    <a:pt x="96" y="205"/>
                  </a:lnTo>
                  <a:lnTo>
                    <a:pt x="83" y="217"/>
                  </a:lnTo>
                  <a:lnTo>
                    <a:pt x="71" y="230"/>
                  </a:lnTo>
                  <a:lnTo>
                    <a:pt x="54" y="238"/>
                  </a:lnTo>
                  <a:lnTo>
                    <a:pt x="37" y="242"/>
                  </a:lnTo>
                  <a:lnTo>
                    <a:pt x="29" y="247"/>
                  </a:lnTo>
                  <a:lnTo>
                    <a:pt x="21" y="251"/>
                  </a:lnTo>
                  <a:lnTo>
                    <a:pt x="17" y="251"/>
                  </a:lnTo>
                  <a:lnTo>
                    <a:pt x="8" y="255"/>
                  </a:lnTo>
                  <a:lnTo>
                    <a:pt x="4" y="255"/>
                  </a:lnTo>
                  <a:lnTo>
                    <a:pt x="4" y="255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4" y="247"/>
                  </a:lnTo>
                  <a:lnTo>
                    <a:pt x="4" y="242"/>
                  </a:lnTo>
                  <a:lnTo>
                    <a:pt x="17" y="238"/>
                  </a:lnTo>
                  <a:lnTo>
                    <a:pt x="29" y="230"/>
                  </a:lnTo>
                  <a:lnTo>
                    <a:pt x="42" y="221"/>
                  </a:lnTo>
                  <a:lnTo>
                    <a:pt x="54" y="209"/>
                  </a:lnTo>
                  <a:lnTo>
                    <a:pt x="67" y="201"/>
                  </a:lnTo>
                  <a:lnTo>
                    <a:pt x="79" y="184"/>
                  </a:lnTo>
                  <a:lnTo>
                    <a:pt x="79" y="18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6">
              <a:extLst>
                <a:ext uri="{FF2B5EF4-FFF2-40B4-BE49-F238E27FC236}">
                  <a16:creationId xmlns:a16="http://schemas.microsoft.com/office/drawing/2014/main" id="{09FBDA49-48F7-48AD-BD9A-B7F141BE3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4847" y="3053375"/>
              <a:ext cx="1599875" cy="375623"/>
            </a:xfrm>
            <a:custGeom>
              <a:avLst/>
              <a:gdLst>
                <a:gd name="T0" fmla="*/ 5 w 230"/>
                <a:gd name="T1" fmla="*/ 46 h 54"/>
                <a:gd name="T2" fmla="*/ 0 w 230"/>
                <a:gd name="T3" fmla="*/ 41 h 54"/>
                <a:gd name="T4" fmla="*/ 0 w 230"/>
                <a:gd name="T5" fmla="*/ 41 h 54"/>
                <a:gd name="T6" fmla="*/ 0 w 230"/>
                <a:gd name="T7" fmla="*/ 37 h 54"/>
                <a:gd name="T8" fmla="*/ 0 w 230"/>
                <a:gd name="T9" fmla="*/ 37 h 54"/>
                <a:gd name="T10" fmla="*/ 0 w 230"/>
                <a:gd name="T11" fmla="*/ 33 h 54"/>
                <a:gd name="T12" fmla="*/ 5 w 230"/>
                <a:gd name="T13" fmla="*/ 33 h 54"/>
                <a:gd name="T14" fmla="*/ 9 w 230"/>
                <a:gd name="T15" fmla="*/ 33 h 54"/>
                <a:gd name="T16" fmla="*/ 17 w 230"/>
                <a:gd name="T17" fmla="*/ 33 h 54"/>
                <a:gd name="T18" fmla="*/ 21 w 230"/>
                <a:gd name="T19" fmla="*/ 33 h 54"/>
                <a:gd name="T20" fmla="*/ 30 w 230"/>
                <a:gd name="T21" fmla="*/ 29 h 54"/>
                <a:gd name="T22" fmla="*/ 34 w 230"/>
                <a:gd name="T23" fmla="*/ 29 h 54"/>
                <a:gd name="T24" fmla="*/ 42 w 230"/>
                <a:gd name="T25" fmla="*/ 29 h 54"/>
                <a:gd name="T26" fmla="*/ 55 w 230"/>
                <a:gd name="T27" fmla="*/ 25 h 54"/>
                <a:gd name="T28" fmla="*/ 67 w 230"/>
                <a:gd name="T29" fmla="*/ 25 h 54"/>
                <a:gd name="T30" fmla="*/ 80 w 230"/>
                <a:gd name="T31" fmla="*/ 21 h 54"/>
                <a:gd name="T32" fmla="*/ 97 w 230"/>
                <a:gd name="T33" fmla="*/ 21 h 54"/>
                <a:gd name="T34" fmla="*/ 109 w 230"/>
                <a:gd name="T35" fmla="*/ 16 h 54"/>
                <a:gd name="T36" fmla="*/ 122 w 230"/>
                <a:gd name="T37" fmla="*/ 12 h 54"/>
                <a:gd name="T38" fmla="*/ 134 w 230"/>
                <a:gd name="T39" fmla="*/ 12 h 54"/>
                <a:gd name="T40" fmla="*/ 147 w 230"/>
                <a:gd name="T41" fmla="*/ 8 h 54"/>
                <a:gd name="T42" fmla="*/ 155 w 230"/>
                <a:gd name="T43" fmla="*/ 8 h 54"/>
                <a:gd name="T44" fmla="*/ 164 w 230"/>
                <a:gd name="T45" fmla="*/ 4 h 54"/>
                <a:gd name="T46" fmla="*/ 168 w 230"/>
                <a:gd name="T47" fmla="*/ 4 h 54"/>
                <a:gd name="T48" fmla="*/ 176 w 230"/>
                <a:gd name="T49" fmla="*/ 4 h 54"/>
                <a:gd name="T50" fmla="*/ 184 w 230"/>
                <a:gd name="T51" fmla="*/ 0 h 54"/>
                <a:gd name="T52" fmla="*/ 189 w 230"/>
                <a:gd name="T53" fmla="*/ 0 h 54"/>
                <a:gd name="T54" fmla="*/ 197 w 230"/>
                <a:gd name="T55" fmla="*/ 0 h 54"/>
                <a:gd name="T56" fmla="*/ 201 w 230"/>
                <a:gd name="T57" fmla="*/ 0 h 54"/>
                <a:gd name="T58" fmla="*/ 205 w 230"/>
                <a:gd name="T59" fmla="*/ 0 h 54"/>
                <a:gd name="T60" fmla="*/ 210 w 230"/>
                <a:gd name="T61" fmla="*/ 0 h 54"/>
                <a:gd name="T62" fmla="*/ 218 w 230"/>
                <a:gd name="T63" fmla="*/ 4 h 54"/>
                <a:gd name="T64" fmla="*/ 226 w 230"/>
                <a:gd name="T65" fmla="*/ 8 h 54"/>
                <a:gd name="T66" fmla="*/ 230 w 230"/>
                <a:gd name="T67" fmla="*/ 12 h 54"/>
                <a:gd name="T68" fmla="*/ 230 w 230"/>
                <a:gd name="T69" fmla="*/ 16 h 54"/>
                <a:gd name="T70" fmla="*/ 230 w 230"/>
                <a:gd name="T71" fmla="*/ 16 h 54"/>
                <a:gd name="T72" fmla="*/ 230 w 230"/>
                <a:gd name="T73" fmla="*/ 21 h 54"/>
                <a:gd name="T74" fmla="*/ 226 w 230"/>
                <a:gd name="T75" fmla="*/ 25 h 54"/>
                <a:gd name="T76" fmla="*/ 218 w 230"/>
                <a:gd name="T77" fmla="*/ 25 h 54"/>
                <a:gd name="T78" fmla="*/ 210 w 230"/>
                <a:gd name="T79" fmla="*/ 25 h 54"/>
                <a:gd name="T80" fmla="*/ 197 w 230"/>
                <a:gd name="T81" fmla="*/ 29 h 54"/>
                <a:gd name="T82" fmla="*/ 180 w 230"/>
                <a:gd name="T83" fmla="*/ 33 h 54"/>
                <a:gd name="T84" fmla="*/ 164 w 230"/>
                <a:gd name="T85" fmla="*/ 33 h 54"/>
                <a:gd name="T86" fmla="*/ 138 w 230"/>
                <a:gd name="T87" fmla="*/ 37 h 54"/>
                <a:gd name="T88" fmla="*/ 118 w 230"/>
                <a:gd name="T89" fmla="*/ 41 h 54"/>
                <a:gd name="T90" fmla="*/ 97 w 230"/>
                <a:gd name="T91" fmla="*/ 41 h 54"/>
                <a:gd name="T92" fmla="*/ 76 w 230"/>
                <a:gd name="T93" fmla="*/ 46 h 54"/>
                <a:gd name="T94" fmla="*/ 59 w 230"/>
                <a:gd name="T95" fmla="*/ 50 h 54"/>
                <a:gd name="T96" fmla="*/ 42 w 230"/>
                <a:gd name="T97" fmla="*/ 54 h 54"/>
                <a:gd name="T98" fmla="*/ 34 w 230"/>
                <a:gd name="T99" fmla="*/ 54 h 54"/>
                <a:gd name="T100" fmla="*/ 26 w 230"/>
                <a:gd name="T101" fmla="*/ 54 h 54"/>
                <a:gd name="T102" fmla="*/ 17 w 230"/>
                <a:gd name="T103" fmla="*/ 54 h 54"/>
                <a:gd name="T104" fmla="*/ 13 w 230"/>
                <a:gd name="T105" fmla="*/ 54 h 54"/>
                <a:gd name="T106" fmla="*/ 5 w 230"/>
                <a:gd name="T107" fmla="*/ 46 h 54"/>
                <a:gd name="T108" fmla="*/ 5 w 230"/>
                <a:gd name="T109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0" h="54">
                  <a:moveTo>
                    <a:pt x="5" y="46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5" y="33"/>
                  </a:lnTo>
                  <a:lnTo>
                    <a:pt x="9" y="33"/>
                  </a:lnTo>
                  <a:lnTo>
                    <a:pt x="17" y="33"/>
                  </a:lnTo>
                  <a:lnTo>
                    <a:pt x="21" y="33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42" y="29"/>
                  </a:lnTo>
                  <a:lnTo>
                    <a:pt x="55" y="25"/>
                  </a:lnTo>
                  <a:lnTo>
                    <a:pt x="67" y="25"/>
                  </a:lnTo>
                  <a:lnTo>
                    <a:pt x="80" y="21"/>
                  </a:lnTo>
                  <a:lnTo>
                    <a:pt x="97" y="21"/>
                  </a:lnTo>
                  <a:lnTo>
                    <a:pt x="109" y="16"/>
                  </a:lnTo>
                  <a:lnTo>
                    <a:pt x="122" y="12"/>
                  </a:lnTo>
                  <a:lnTo>
                    <a:pt x="134" y="12"/>
                  </a:lnTo>
                  <a:lnTo>
                    <a:pt x="147" y="8"/>
                  </a:lnTo>
                  <a:lnTo>
                    <a:pt x="155" y="8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6" y="4"/>
                  </a:lnTo>
                  <a:lnTo>
                    <a:pt x="184" y="0"/>
                  </a:lnTo>
                  <a:lnTo>
                    <a:pt x="189" y="0"/>
                  </a:lnTo>
                  <a:lnTo>
                    <a:pt x="197" y="0"/>
                  </a:lnTo>
                  <a:lnTo>
                    <a:pt x="201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8" y="4"/>
                  </a:lnTo>
                  <a:lnTo>
                    <a:pt x="226" y="8"/>
                  </a:lnTo>
                  <a:lnTo>
                    <a:pt x="230" y="12"/>
                  </a:lnTo>
                  <a:lnTo>
                    <a:pt x="230" y="16"/>
                  </a:lnTo>
                  <a:lnTo>
                    <a:pt x="230" y="16"/>
                  </a:lnTo>
                  <a:lnTo>
                    <a:pt x="230" y="21"/>
                  </a:lnTo>
                  <a:lnTo>
                    <a:pt x="226" y="25"/>
                  </a:lnTo>
                  <a:lnTo>
                    <a:pt x="218" y="25"/>
                  </a:lnTo>
                  <a:lnTo>
                    <a:pt x="210" y="25"/>
                  </a:lnTo>
                  <a:lnTo>
                    <a:pt x="197" y="29"/>
                  </a:lnTo>
                  <a:lnTo>
                    <a:pt x="180" y="33"/>
                  </a:lnTo>
                  <a:lnTo>
                    <a:pt x="164" y="33"/>
                  </a:lnTo>
                  <a:lnTo>
                    <a:pt x="138" y="37"/>
                  </a:lnTo>
                  <a:lnTo>
                    <a:pt x="118" y="41"/>
                  </a:lnTo>
                  <a:lnTo>
                    <a:pt x="97" y="41"/>
                  </a:lnTo>
                  <a:lnTo>
                    <a:pt x="76" y="46"/>
                  </a:lnTo>
                  <a:lnTo>
                    <a:pt x="59" y="50"/>
                  </a:lnTo>
                  <a:lnTo>
                    <a:pt x="42" y="54"/>
                  </a:lnTo>
                  <a:lnTo>
                    <a:pt x="34" y="54"/>
                  </a:lnTo>
                  <a:lnTo>
                    <a:pt x="26" y="54"/>
                  </a:lnTo>
                  <a:lnTo>
                    <a:pt x="17" y="54"/>
                  </a:lnTo>
                  <a:lnTo>
                    <a:pt x="13" y="54"/>
                  </a:lnTo>
                  <a:lnTo>
                    <a:pt x="5" y="46"/>
                  </a:lnTo>
                  <a:lnTo>
                    <a:pt x="5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7">
              <a:extLst>
                <a:ext uri="{FF2B5EF4-FFF2-40B4-BE49-F238E27FC236}">
                  <a16:creationId xmlns:a16="http://schemas.microsoft.com/office/drawing/2014/main" id="{A6391A14-82E8-4F2E-8B0C-CFA79207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973" y="3255101"/>
              <a:ext cx="1544227" cy="1189475"/>
            </a:xfrm>
            <a:custGeom>
              <a:avLst/>
              <a:gdLst>
                <a:gd name="T0" fmla="*/ 130 w 222"/>
                <a:gd name="T1" fmla="*/ 171 h 171"/>
                <a:gd name="T2" fmla="*/ 126 w 222"/>
                <a:gd name="T3" fmla="*/ 167 h 171"/>
                <a:gd name="T4" fmla="*/ 122 w 222"/>
                <a:gd name="T5" fmla="*/ 163 h 171"/>
                <a:gd name="T6" fmla="*/ 113 w 222"/>
                <a:gd name="T7" fmla="*/ 159 h 171"/>
                <a:gd name="T8" fmla="*/ 109 w 222"/>
                <a:gd name="T9" fmla="*/ 150 h 171"/>
                <a:gd name="T10" fmla="*/ 101 w 222"/>
                <a:gd name="T11" fmla="*/ 142 h 171"/>
                <a:gd name="T12" fmla="*/ 88 w 222"/>
                <a:gd name="T13" fmla="*/ 129 h 171"/>
                <a:gd name="T14" fmla="*/ 76 w 222"/>
                <a:gd name="T15" fmla="*/ 113 h 171"/>
                <a:gd name="T16" fmla="*/ 63 w 222"/>
                <a:gd name="T17" fmla="*/ 96 h 171"/>
                <a:gd name="T18" fmla="*/ 46 w 222"/>
                <a:gd name="T19" fmla="*/ 75 h 171"/>
                <a:gd name="T20" fmla="*/ 30 w 222"/>
                <a:gd name="T21" fmla="*/ 54 h 171"/>
                <a:gd name="T22" fmla="*/ 0 w 222"/>
                <a:gd name="T23" fmla="*/ 17 h 171"/>
                <a:gd name="T24" fmla="*/ 9 w 222"/>
                <a:gd name="T25" fmla="*/ 0 h 171"/>
                <a:gd name="T26" fmla="*/ 21 w 222"/>
                <a:gd name="T27" fmla="*/ 12 h 171"/>
                <a:gd name="T28" fmla="*/ 38 w 222"/>
                <a:gd name="T29" fmla="*/ 29 h 171"/>
                <a:gd name="T30" fmla="*/ 55 w 222"/>
                <a:gd name="T31" fmla="*/ 50 h 171"/>
                <a:gd name="T32" fmla="*/ 80 w 222"/>
                <a:gd name="T33" fmla="*/ 71 h 171"/>
                <a:gd name="T34" fmla="*/ 88 w 222"/>
                <a:gd name="T35" fmla="*/ 83 h 171"/>
                <a:gd name="T36" fmla="*/ 101 w 222"/>
                <a:gd name="T37" fmla="*/ 92 h 171"/>
                <a:gd name="T38" fmla="*/ 113 w 222"/>
                <a:gd name="T39" fmla="*/ 100 h 171"/>
                <a:gd name="T40" fmla="*/ 126 w 222"/>
                <a:gd name="T41" fmla="*/ 109 h 171"/>
                <a:gd name="T42" fmla="*/ 147 w 222"/>
                <a:gd name="T43" fmla="*/ 121 h 171"/>
                <a:gd name="T44" fmla="*/ 172 w 222"/>
                <a:gd name="T45" fmla="*/ 134 h 171"/>
                <a:gd name="T46" fmla="*/ 184 w 222"/>
                <a:gd name="T47" fmla="*/ 138 h 171"/>
                <a:gd name="T48" fmla="*/ 197 w 222"/>
                <a:gd name="T49" fmla="*/ 138 h 171"/>
                <a:gd name="T50" fmla="*/ 205 w 222"/>
                <a:gd name="T51" fmla="*/ 142 h 171"/>
                <a:gd name="T52" fmla="*/ 209 w 222"/>
                <a:gd name="T53" fmla="*/ 146 h 171"/>
                <a:gd name="T54" fmla="*/ 218 w 222"/>
                <a:gd name="T55" fmla="*/ 150 h 171"/>
                <a:gd name="T56" fmla="*/ 218 w 222"/>
                <a:gd name="T57" fmla="*/ 150 h 171"/>
                <a:gd name="T58" fmla="*/ 222 w 222"/>
                <a:gd name="T59" fmla="*/ 155 h 171"/>
                <a:gd name="T60" fmla="*/ 222 w 222"/>
                <a:gd name="T61" fmla="*/ 155 h 171"/>
                <a:gd name="T62" fmla="*/ 222 w 222"/>
                <a:gd name="T63" fmla="*/ 155 h 171"/>
                <a:gd name="T64" fmla="*/ 222 w 222"/>
                <a:gd name="T65" fmla="*/ 159 h 171"/>
                <a:gd name="T66" fmla="*/ 218 w 222"/>
                <a:gd name="T67" fmla="*/ 159 h 171"/>
                <a:gd name="T68" fmla="*/ 214 w 222"/>
                <a:gd name="T69" fmla="*/ 163 h 171"/>
                <a:gd name="T70" fmla="*/ 205 w 222"/>
                <a:gd name="T71" fmla="*/ 163 h 171"/>
                <a:gd name="T72" fmla="*/ 201 w 222"/>
                <a:gd name="T73" fmla="*/ 163 h 171"/>
                <a:gd name="T74" fmla="*/ 193 w 222"/>
                <a:gd name="T75" fmla="*/ 167 h 171"/>
                <a:gd name="T76" fmla="*/ 184 w 222"/>
                <a:gd name="T77" fmla="*/ 167 h 171"/>
                <a:gd name="T78" fmla="*/ 163 w 222"/>
                <a:gd name="T79" fmla="*/ 167 h 171"/>
                <a:gd name="T80" fmla="*/ 151 w 222"/>
                <a:gd name="T81" fmla="*/ 171 h 171"/>
                <a:gd name="T82" fmla="*/ 138 w 222"/>
                <a:gd name="T83" fmla="*/ 171 h 171"/>
                <a:gd name="T84" fmla="*/ 130 w 222"/>
                <a:gd name="T85" fmla="*/ 171 h 171"/>
                <a:gd name="T86" fmla="*/ 130 w 222"/>
                <a:gd name="T8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2" h="171">
                  <a:moveTo>
                    <a:pt x="130" y="171"/>
                  </a:moveTo>
                  <a:lnTo>
                    <a:pt x="126" y="167"/>
                  </a:lnTo>
                  <a:lnTo>
                    <a:pt x="122" y="163"/>
                  </a:lnTo>
                  <a:lnTo>
                    <a:pt x="113" y="159"/>
                  </a:lnTo>
                  <a:lnTo>
                    <a:pt x="109" y="150"/>
                  </a:lnTo>
                  <a:lnTo>
                    <a:pt x="101" y="142"/>
                  </a:lnTo>
                  <a:lnTo>
                    <a:pt x="88" y="129"/>
                  </a:lnTo>
                  <a:lnTo>
                    <a:pt x="76" y="113"/>
                  </a:lnTo>
                  <a:lnTo>
                    <a:pt x="63" y="96"/>
                  </a:lnTo>
                  <a:lnTo>
                    <a:pt x="46" y="75"/>
                  </a:lnTo>
                  <a:lnTo>
                    <a:pt x="30" y="54"/>
                  </a:lnTo>
                  <a:lnTo>
                    <a:pt x="0" y="17"/>
                  </a:lnTo>
                  <a:lnTo>
                    <a:pt x="9" y="0"/>
                  </a:lnTo>
                  <a:lnTo>
                    <a:pt x="21" y="12"/>
                  </a:lnTo>
                  <a:lnTo>
                    <a:pt x="38" y="29"/>
                  </a:lnTo>
                  <a:lnTo>
                    <a:pt x="55" y="50"/>
                  </a:lnTo>
                  <a:lnTo>
                    <a:pt x="80" y="71"/>
                  </a:lnTo>
                  <a:lnTo>
                    <a:pt x="88" y="83"/>
                  </a:lnTo>
                  <a:lnTo>
                    <a:pt x="101" y="92"/>
                  </a:lnTo>
                  <a:lnTo>
                    <a:pt x="113" y="100"/>
                  </a:lnTo>
                  <a:lnTo>
                    <a:pt x="126" y="109"/>
                  </a:lnTo>
                  <a:lnTo>
                    <a:pt x="147" y="121"/>
                  </a:lnTo>
                  <a:lnTo>
                    <a:pt x="172" y="134"/>
                  </a:lnTo>
                  <a:lnTo>
                    <a:pt x="184" y="138"/>
                  </a:lnTo>
                  <a:lnTo>
                    <a:pt x="197" y="138"/>
                  </a:lnTo>
                  <a:lnTo>
                    <a:pt x="205" y="142"/>
                  </a:lnTo>
                  <a:lnTo>
                    <a:pt x="209" y="146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22" y="155"/>
                  </a:lnTo>
                  <a:lnTo>
                    <a:pt x="222" y="155"/>
                  </a:lnTo>
                  <a:lnTo>
                    <a:pt x="222" y="155"/>
                  </a:lnTo>
                  <a:lnTo>
                    <a:pt x="222" y="159"/>
                  </a:lnTo>
                  <a:lnTo>
                    <a:pt x="218" y="159"/>
                  </a:lnTo>
                  <a:lnTo>
                    <a:pt x="214" y="163"/>
                  </a:lnTo>
                  <a:lnTo>
                    <a:pt x="205" y="163"/>
                  </a:lnTo>
                  <a:lnTo>
                    <a:pt x="201" y="163"/>
                  </a:lnTo>
                  <a:lnTo>
                    <a:pt x="193" y="167"/>
                  </a:lnTo>
                  <a:lnTo>
                    <a:pt x="184" y="167"/>
                  </a:lnTo>
                  <a:lnTo>
                    <a:pt x="163" y="167"/>
                  </a:lnTo>
                  <a:lnTo>
                    <a:pt x="151" y="171"/>
                  </a:lnTo>
                  <a:lnTo>
                    <a:pt x="138" y="171"/>
                  </a:lnTo>
                  <a:lnTo>
                    <a:pt x="130" y="171"/>
                  </a:lnTo>
                  <a:lnTo>
                    <a:pt x="130" y="1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0975040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7EA1B37-74DB-4446-9247-6F6463D327FF}"/>
              </a:ext>
            </a:extLst>
          </p:cNvPr>
          <p:cNvGrpSpPr/>
          <p:nvPr/>
        </p:nvGrpSpPr>
        <p:grpSpPr>
          <a:xfrm>
            <a:off x="3487097" y="2340388"/>
            <a:ext cx="1655523" cy="2177224"/>
            <a:chOff x="3385497" y="5084521"/>
            <a:chExt cx="1655523" cy="2177224"/>
          </a:xfrm>
        </p:grpSpPr>
        <p:sp>
          <p:nvSpPr>
            <p:cNvPr id="3" name="Freeform 78">
              <a:extLst>
                <a:ext uri="{FF2B5EF4-FFF2-40B4-BE49-F238E27FC236}">
                  <a16:creationId xmlns:a16="http://schemas.microsoft.com/office/drawing/2014/main" id="{1F2BCB85-352E-4E6F-BA39-038921E9E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497" y="5084521"/>
              <a:ext cx="1655523" cy="813852"/>
            </a:xfrm>
            <a:custGeom>
              <a:avLst/>
              <a:gdLst>
                <a:gd name="T0" fmla="*/ 184 w 238"/>
                <a:gd name="T1" fmla="*/ 0 h 117"/>
                <a:gd name="T2" fmla="*/ 197 w 238"/>
                <a:gd name="T3" fmla="*/ 0 h 117"/>
                <a:gd name="T4" fmla="*/ 205 w 238"/>
                <a:gd name="T5" fmla="*/ 8 h 117"/>
                <a:gd name="T6" fmla="*/ 222 w 238"/>
                <a:gd name="T7" fmla="*/ 17 h 117"/>
                <a:gd name="T8" fmla="*/ 234 w 238"/>
                <a:gd name="T9" fmla="*/ 29 h 117"/>
                <a:gd name="T10" fmla="*/ 238 w 238"/>
                <a:gd name="T11" fmla="*/ 34 h 117"/>
                <a:gd name="T12" fmla="*/ 234 w 238"/>
                <a:gd name="T13" fmla="*/ 42 h 117"/>
                <a:gd name="T14" fmla="*/ 217 w 238"/>
                <a:gd name="T15" fmla="*/ 46 h 117"/>
                <a:gd name="T16" fmla="*/ 205 w 238"/>
                <a:gd name="T17" fmla="*/ 50 h 117"/>
                <a:gd name="T18" fmla="*/ 184 w 238"/>
                <a:gd name="T19" fmla="*/ 67 h 117"/>
                <a:gd name="T20" fmla="*/ 159 w 238"/>
                <a:gd name="T21" fmla="*/ 88 h 117"/>
                <a:gd name="T22" fmla="*/ 121 w 238"/>
                <a:gd name="T23" fmla="*/ 117 h 117"/>
                <a:gd name="T24" fmla="*/ 125 w 238"/>
                <a:gd name="T25" fmla="*/ 88 h 117"/>
                <a:gd name="T26" fmla="*/ 151 w 238"/>
                <a:gd name="T27" fmla="*/ 59 h 117"/>
                <a:gd name="T28" fmla="*/ 167 w 238"/>
                <a:gd name="T29" fmla="*/ 42 h 117"/>
                <a:gd name="T30" fmla="*/ 176 w 238"/>
                <a:gd name="T31" fmla="*/ 34 h 117"/>
                <a:gd name="T32" fmla="*/ 176 w 238"/>
                <a:gd name="T33" fmla="*/ 29 h 117"/>
                <a:gd name="T34" fmla="*/ 167 w 238"/>
                <a:gd name="T35" fmla="*/ 29 h 117"/>
                <a:gd name="T36" fmla="*/ 155 w 238"/>
                <a:gd name="T37" fmla="*/ 34 h 117"/>
                <a:gd name="T38" fmla="*/ 138 w 238"/>
                <a:gd name="T39" fmla="*/ 38 h 117"/>
                <a:gd name="T40" fmla="*/ 113 w 238"/>
                <a:gd name="T41" fmla="*/ 42 h 117"/>
                <a:gd name="T42" fmla="*/ 79 w 238"/>
                <a:gd name="T43" fmla="*/ 50 h 117"/>
                <a:gd name="T44" fmla="*/ 50 w 238"/>
                <a:gd name="T45" fmla="*/ 54 h 117"/>
                <a:gd name="T46" fmla="*/ 33 w 238"/>
                <a:gd name="T47" fmla="*/ 59 h 117"/>
                <a:gd name="T48" fmla="*/ 25 w 238"/>
                <a:gd name="T49" fmla="*/ 59 h 117"/>
                <a:gd name="T50" fmla="*/ 13 w 238"/>
                <a:gd name="T51" fmla="*/ 50 h 117"/>
                <a:gd name="T52" fmla="*/ 4 w 238"/>
                <a:gd name="T53" fmla="*/ 42 h 117"/>
                <a:gd name="T54" fmla="*/ 0 w 238"/>
                <a:gd name="T55" fmla="*/ 29 h 117"/>
                <a:gd name="T56" fmla="*/ 33 w 238"/>
                <a:gd name="T57" fmla="*/ 29 h 117"/>
                <a:gd name="T58" fmla="*/ 67 w 238"/>
                <a:gd name="T59" fmla="*/ 25 h 117"/>
                <a:gd name="T60" fmla="*/ 92 w 238"/>
                <a:gd name="T61" fmla="*/ 21 h 117"/>
                <a:gd name="T62" fmla="*/ 113 w 238"/>
                <a:gd name="T63" fmla="*/ 17 h 117"/>
                <a:gd name="T64" fmla="*/ 142 w 238"/>
                <a:gd name="T65" fmla="*/ 13 h 117"/>
                <a:gd name="T66" fmla="*/ 163 w 238"/>
                <a:gd name="T67" fmla="*/ 13 h 117"/>
                <a:gd name="T68" fmla="*/ 176 w 238"/>
                <a:gd name="T69" fmla="*/ 8 h 117"/>
                <a:gd name="T70" fmla="*/ 184 w 238"/>
                <a:gd name="T7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8" h="117">
                  <a:moveTo>
                    <a:pt x="184" y="0"/>
                  </a:moveTo>
                  <a:lnTo>
                    <a:pt x="184" y="0"/>
                  </a:lnTo>
                  <a:lnTo>
                    <a:pt x="188" y="0"/>
                  </a:lnTo>
                  <a:lnTo>
                    <a:pt x="197" y="0"/>
                  </a:lnTo>
                  <a:lnTo>
                    <a:pt x="201" y="4"/>
                  </a:lnTo>
                  <a:lnTo>
                    <a:pt x="205" y="8"/>
                  </a:lnTo>
                  <a:lnTo>
                    <a:pt x="213" y="13"/>
                  </a:lnTo>
                  <a:lnTo>
                    <a:pt x="222" y="17"/>
                  </a:lnTo>
                  <a:lnTo>
                    <a:pt x="226" y="21"/>
                  </a:lnTo>
                  <a:lnTo>
                    <a:pt x="234" y="29"/>
                  </a:lnTo>
                  <a:lnTo>
                    <a:pt x="234" y="34"/>
                  </a:lnTo>
                  <a:lnTo>
                    <a:pt x="238" y="34"/>
                  </a:lnTo>
                  <a:lnTo>
                    <a:pt x="234" y="38"/>
                  </a:lnTo>
                  <a:lnTo>
                    <a:pt x="234" y="42"/>
                  </a:lnTo>
                  <a:lnTo>
                    <a:pt x="226" y="42"/>
                  </a:lnTo>
                  <a:lnTo>
                    <a:pt x="217" y="46"/>
                  </a:lnTo>
                  <a:lnTo>
                    <a:pt x="213" y="46"/>
                  </a:lnTo>
                  <a:lnTo>
                    <a:pt x="205" y="50"/>
                  </a:lnTo>
                  <a:lnTo>
                    <a:pt x="197" y="59"/>
                  </a:lnTo>
                  <a:lnTo>
                    <a:pt x="184" y="67"/>
                  </a:lnTo>
                  <a:lnTo>
                    <a:pt x="171" y="75"/>
                  </a:lnTo>
                  <a:lnTo>
                    <a:pt x="159" y="88"/>
                  </a:lnTo>
                  <a:lnTo>
                    <a:pt x="142" y="100"/>
                  </a:lnTo>
                  <a:lnTo>
                    <a:pt x="121" y="117"/>
                  </a:lnTo>
                  <a:lnTo>
                    <a:pt x="109" y="105"/>
                  </a:lnTo>
                  <a:lnTo>
                    <a:pt x="125" y="88"/>
                  </a:lnTo>
                  <a:lnTo>
                    <a:pt x="138" y="71"/>
                  </a:lnTo>
                  <a:lnTo>
                    <a:pt x="151" y="59"/>
                  </a:lnTo>
                  <a:lnTo>
                    <a:pt x="159" y="50"/>
                  </a:lnTo>
                  <a:lnTo>
                    <a:pt x="167" y="42"/>
                  </a:lnTo>
                  <a:lnTo>
                    <a:pt x="171" y="34"/>
                  </a:lnTo>
                  <a:lnTo>
                    <a:pt x="176" y="34"/>
                  </a:lnTo>
                  <a:lnTo>
                    <a:pt x="176" y="29"/>
                  </a:lnTo>
                  <a:lnTo>
                    <a:pt x="176" y="29"/>
                  </a:lnTo>
                  <a:lnTo>
                    <a:pt x="171" y="29"/>
                  </a:lnTo>
                  <a:lnTo>
                    <a:pt x="167" y="29"/>
                  </a:lnTo>
                  <a:lnTo>
                    <a:pt x="159" y="34"/>
                  </a:lnTo>
                  <a:lnTo>
                    <a:pt x="155" y="34"/>
                  </a:lnTo>
                  <a:lnTo>
                    <a:pt x="146" y="34"/>
                  </a:lnTo>
                  <a:lnTo>
                    <a:pt x="138" y="38"/>
                  </a:lnTo>
                  <a:lnTo>
                    <a:pt x="130" y="38"/>
                  </a:lnTo>
                  <a:lnTo>
                    <a:pt x="113" y="42"/>
                  </a:lnTo>
                  <a:lnTo>
                    <a:pt x="92" y="46"/>
                  </a:lnTo>
                  <a:lnTo>
                    <a:pt x="79" y="50"/>
                  </a:lnTo>
                  <a:lnTo>
                    <a:pt x="63" y="54"/>
                  </a:lnTo>
                  <a:lnTo>
                    <a:pt x="50" y="54"/>
                  </a:lnTo>
                  <a:lnTo>
                    <a:pt x="42" y="59"/>
                  </a:lnTo>
                  <a:lnTo>
                    <a:pt x="33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1" y="54"/>
                  </a:lnTo>
                  <a:lnTo>
                    <a:pt x="13" y="50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17" y="29"/>
                  </a:lnTo>
                  <a:lnTo>
                    <a:pt x="33" y="29"/>
                  </a:lnTo>
                  <a:lnTo>
                    <a:pt x="50" y="25"/>
                  </a:lnTo>
                  <a:lnTo>
                    <a:pt x="67" y="25"/>
                  </a:lnTo>
                  <a:lnTo>
                    <a:pt x="79" y="25"/>
                  </a:lnTo>
                  <a:lnTo>
                    <a:pt x="92" y="21"/>
                  </a:lnTo>
                  <a:lnTo>
                    <a:pt x="100" y="21"/>
                  </a:lnTo>
                  <a:lnTo>
                    <a:pt x="113" y="17"/>
                  </a:lnTo>
                  <a:lnTo>
                    <a:pt x="125" y="17"/>
                  </a:lnTo>
                  <a:lnTo>
                    <a:pt x="142" y="13"/>
                  </a:lnTo>
                  <a:lnTo>
                    <a:pt x="151" y="13"/>
                  </a:lnTo>
                  <a:lnTo>
                    <a:pt x="163" y="13"/>
                  </a:lnTo>
                  <a:lnTo>
                    <a:pt x="167" y="8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0"/>
                  </a:lnTo>
                  <a:lnTo>
                    <a:pt x="18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9">
              <a:extLst>
                <a:ext uri="{FF2B5EF4-FFF2-40B4-BE49-F238E27FC236}">
                  <a16:creationId xmlns:a16="http://schemas.microsoft.com/office/drawing/2014/main" id="{674F6A34-1820-404C-8CD0-4D008F9DE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120" y="5696647"/>
              <a:ext cx="674732" cy="1565098"/>
            </a:xfrm>
            <a:custGeom>
              <a:avLst/>
              <a:gdLst>
                <a:gd name="T0" fmla="*/ 13 w 97"/>
                <a:gd name="T1" fmla="*/ 180 h 225"/>
                <a:gd name="T2" fmla="*/ 0 w 97"/>
                <a:gd name="T3" fmla="*/ 171 h 225"/>
                <a:gd name="T4" fmla="*/ 0 w 97"/>
                <a:gd name="T5" fmla="*/ 163 h 225"/>
                <a:gd name="T6" fmla="*/ 13 w 97"/>
                <a:gd name="T7" fmla="*/ 163 h 225"/>
                <a:gd name="T8" fmla="*/ 38 w 97"/>
                <a:gd name="T9" fmla="*/ 167 h 225"/>
                <a:gd name="T10" fmla="*/ 51 w 97"/>
                <a:gd name="T11" fmla="*/ 167 h 225"/>
                <a:gd name="T12" fmla="*/ 59 w 97"/>
                <a:gd name="T13" fmla="*/ 167 h 225"/>
                <a:gd name="T14" fmla="*/ 59 w 97"/>
                <a:gd name="T15" fmla="*/ 154 h 225"/>
                <a:gd name="T16" fmla="*/ 63 w 97"/>
                <a:gd name="T17" fmla="*/ 138 h 225"/>
                <a:gd name="T18" fmla="*/ 63 w 97"/>
                <a:gd name="T19" fmla="*/ 113 h 225"/>
                <a:gd name="T20" fmla="*/ 59 w 97"/>
                <a:gd name="T21" fmla="*/ 83 h 225"/>
                <a:gd name="T22" fmla="*/ 59 w 97"/>
                <a:gd name="T23" fmla="*/ 58 h 225"/>
                <a:gd name="T24" fmla="*/ 55 w 97"/>
                <a:gd name="T25" fmla="*/ 42 h 225"/>
                <a:gd name="T26" fmla="*/ 46 w 97"/>
                <a:gd name="T27" fmla="*/ 21 h 225"/>
                <a:gd name="T28" fmla="*/ 42 w 97"/>
                <a:gd name="T29" fmla="*/ 12 h 225"/>
                <a:gd name="T30" fmla="*/ 42 w 97"/>
                <a:gd name="T31" fmla="*/ 4 h 225"/>
                <a:gd name="T32" fmla="*/ 46 w 97"/>
                <a:gd name="T33" fmla="*/ 0 h 225"/>
                <a:gd name="T34" fmla="*/ 59 w 97"/>
                <a:gd name="T35" fmla="*/ 4 h 225"/>
                <a:gd name="T36" fmla="*/ 76 w 97"/>
                <a:gd name="T37" fmla="*/ 17 h 225"/>
                <a:gd name="T38" fmla="*/ 80 w 97"/>
                <a:gd name="T39" fmla="*/ 25 h 225"/>
                <a:gd name="T40" fmla="*/ 84 w 97"/>
                <a:gd name="T41" fmla="*/ 33 h 225"/>
                <a:gd name="T42" fmla="*/ 88 w 97"/>
                <a:gd name="T43" fmla="*/ 50 h 225"/>
                <a:gd name="T44" fmla="*/ 92 w 97"/>
                <a:gd name="T45" fmla="*/ 71 h 225"/>
                <a:gd name="T46" fmla="*/ 92 w 97"/>
                <a:gd name="T47" fmla="*/ 109 h 225"/>
                <a:gd name="T48" fmla="*/ 92 w 97"/>
                <a:gd name="T49" fmla="*/ 142 h 225"/>
                <a:gd name="T50" fmla="*/ 92 w 97"/>
                <a:gd name="T51" fmla="*/ 175 h 225"/>
                <a:gd name="T52" fmla="*/ 80 w 97"/>
                <a:gd name="T53" fmla="*/ 205 h 225"/>
                <a:gd name="T54" fmla="*/ 76 w 97"/>
                <a:gd name="T55" fmla="*/ 217 h 225"/>
                <a:gd name="T56" fmla="*/ 63 w 97"/>
                <a:gd name="T57" fmla="*/ 225 h 225"/>
                <a:gd name="T58" fmla="*/ 59 w 97"/>
                <a:gd name="T59" fmla="*/ 225 h 225"/>
                <a:gd name="T60" fmla="*/ 51 w 97"/>
                <a:gd name="T61" fmla="*/ 225 h 225"/>
                <a:gd name="T62" fmla="*/ 51 w 97"/>
                <a:gd name="T63" fmla="*/ 213 h 225"/>
                <a:gd name="T64" fmla="*/ 42 w 97"/>
                <a:gd name="T65" fmla="*/ 200 h 225"/>
                <a:gd name="T66" fmla="*/ 21 w 97"/>
                <a:gd name="T67" fmla="*/ 18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" h="225">
                  <a:moveTo>
                    <a:pt x="21" y="188"/>
                  </a:moveTo>
                  <a:lnTo>
                    <a:pt x="13" y="180"/>
                  </a:lnTo>
                  <a:lnTo>
                    <a:pt x="5" y="175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5" y="163"/>
                  </a:lnTo>
                  <a:lnTo>
                    <a:pt x="13" y="163"/>
                  </a:lnTo>
                  <a:lnTo>
                    <a:pt x="25" y="167"/>
                  </a:lnTo>
                  <a:lnTo>
                    <a:pt x="38" y="167"/>
                  </a:lnTo>
                  <a:lnTo>
                    <a:pt x="46" y="167"/>
                  </a:lnTo>
                  <a:lnTo>
                    <a:pt x="51" y="167"/>
                  </a:lnTo>
                  <a:lnTo>
                    <a:pt x="55" y="167"/>
                  </a:lnTo>
                  <a:lnTo>
                    <a:pt x="59" y="167"/>
                  </a:lnTo>
                  <a:lnTo>
                    <a:pt x="59" y="163"/>
                  </a:lnTo>
                  <a:lnTo>
                    <a:pt x="59" y="154"/>
                  </a:lnTo>
                  <a:lnTo>
                    <a:pt x="63" y="146"/>
                  </a:lnTo>
                  <a:lnTo>
                    <a:pt x="63" y="138"/>
                  </a:lnTo>
                  <a:lnTo>
                    <a:pt x="63" y="125"/>
                  </a:lnTo>
                  <a:lnTo>
                    <a:pt x="63" y="113"/>
                  </a:lnTo>
                  <a:lnTo>
                    <a:pt x="63" y="96"/>
                  </a:lnTo>
                  <a:lnTo>
                    <a:pt x="59" y="83"/>
                  </a:lnTo>
                  <a:lnTo>
                    <a:pt x="59" y="71"/>
                  </a:lnTo>
                  <a:lnTo>
                    <a:pt x="59" y="58"/>
                  </a:lnTo>
                  <a:lnTo>
                    <a:pt x="59" y="50"/>
                  </a:lnTo>
                  <a:lnTo>
                    <a:pt x="55" y="42"/>
                  </a:lnTo>
                  <a:lnTo>
                    <a:pt x="55" y="33"/>
                  </a:lnTo>
                  <a:lnTo>
                    <a:pt x="46" y="21"/>
                  </a:lnTo>
                  <a:lnTo>
                    <a:pt x="42" y="17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71" y="12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0" y="25"/>
                  </a:lnTo>
                  <a:lnTo>
                    <a:pt x="84" y="29"/>
                  </a:lnTo>
                  <a:lnTo>
                    <a:pt x="84" y="33"/>
                  </a:lnTo>
                  <a:lnTo>
                    <a:pt x="88" y="42"/>
                  </a:lnTo>
                  <a:lnTo>
                    <a:pt x="88" y="50"/>
                  </a:lnTo>
                  <a:lnTo>
                    <a:pt x="88" y="58"/>
                  </a:lnTo>
                  <a:lnTo>
                    <a:pt x="92" y="71"/>
                  </a:lnTo>
                  <a:lnTo>
                    <a:pt x="92" y="83"/>
                  </a:lnTo>
                  <a:lnTo>
                    <a:pt x="92" y="109"/>
                  </a:lnTo>
                  <a:lnTo>
                    <a:pt x="92" y="129"/>
                  </a:lnTo>
                  <a:lnTo>
                    <a:pt x="92" y="142"/>
                  </a:lnTo>
                  <a:lnTo>
                    <a:pt x="97" y="154"/>
                  </a:lnTo>
                  <a:lnTo>
                    <a:pt x="92" y="175"/>
                  </a:lnTo>
                  <a:lnTo>
                    <a:pt x="88" y="192"/>
                  </a:lnTo>
                  <a:lnTo>
                    <a:pt x="80" y="205"/>
                  </a:lnTo>
                  <a:lnTo>
                    <a:pt x="80" y="213"/>
                  </a:lnTo>
                  <a:lnTo>
                    <a:pt x="76" y="217"/>
                  </a:lnTo>
                  <a:lnTo>
                    <a:pt x="67" y="221"/>
                  </a:lnTo>
                  <a:lnTo>
                    <a:pt x="63" y="225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5" y="225"/>
                  </a:lnTo>
                  <a:lnTo>
                    <a:pt x="51" y="225"/>
                  </a:lnTo>
                  <a:lnTo>
                    <a:pt x="51" y="221"/>
                  </a:lnTo>
                  <a:lnTo>
                    <a:pt x="51" y="213"/>
                  </a:lnTo>
                  <a:lnTo>
                    <a:pt x="46" y="209"/>
                  </a:lnTo>
                  <a:lnTo>
                    <a:pt x="42" y="200"/>
                  </a:lnTo>
                  <a:lnTo>
                    <a:pt x="34" y="196"/>
                  </a:lnTo>
                  <a:lnTo>
                    <a:pt x="21" y="188"/>
                  </a:lnTo>
                  <a:lnTo>
                    <a:pt x="21" y="1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832FA6B9-3D89-4171-BC4C-5F32AEA0CCEE}"/>
              </a:ext>
            </a:extLst>
          </p:cNvPr>
          <p:cNvGrpSpPr/>
          <p:nvPr/>
        </p:nvGrpSpPr>
        <p:grpSpPr>
          <a:xfrm>
            <a:off x="6769852" y="2163011"/>
            <a:ext cx="2413727" cy="2531977"/>
            <a:chOff x="5715752" y="4966271"/>
            <a:chExt cx="2413727" cy="2531977"/>
          </a:xfrm>
        </p:grpSpPr>
        <p:sp>
          <p:nvSpPr>
            <p:cNvPr id="6" name="Freeform 80">
              <a:extLst>
                <a:ext uri="{FF2B5EF4-FFF2-40B4-BE49-F238E27FC236}">
                  <a16:creationId xmlns:a16="http://schemas.microsoft.com/office/drawing/2014/main" id="{9D84D4FD-1F5D-454D-A3C3-55B857923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576" y="4966271"/>
              <a:ext cx="751246" cy="876453"/>
            </a:xfrm>
            <a:custGeom>
              <a:avLst/>
              <a:gdLst>
                <a:gd name="T0" fmla="*/ 71 w 108"/>
                <a:gd name="T1" fmla="*/ 25 h 126"/>
                <a:gd name="T2" fmla="*/ 71 w 108"/>
                <a:gd name="T3" fmla="*/ 17 h 126"/>
                <a:gd name="T4" fmla="*/ 71 w 108"/>
                <a:gd name="T5" fmla="*/ 17 h 126"/>
                <a:gd name="T6" fmla="*/ 67 w 108"/>
                <a:gd name="T7" fmla="*/ 13 h 126"/>
                <a:gd name="T8" fmla="*/ 67 w 108"/>
                <a:gd name="T9" fmla="*/ 13 h 126"/>
                <a:gd name="T10" fmla="*/ 67 w 108"/>
                <a:gd name="T11" fmla="*/ 9 h 126"/>
                <a:gd name="T12" fmla="*/ 67 w 108"/>
                <a:gd name="T13" fmla="*/ 5 h 126"/>
                <a:gd name="T14" fmla="*/ 71 w 108"/>
                <a:gd name="T15" fmla="*/ 0 h 126"/>
                <a:gd name="T16" fmla="*/ 75 w 108"/>
                <a:gd name="T17" fmla="*/ 0 h 126"/>
                <a:gd name="T18" fmla="*/ 83 w 108"/>
                <a:gd name="T19" fmla="*/ 0 h 126"/>
                <a:gd name="T20" fmla="*/ 88 w 108"/>
                <a:gd name="T21" fmla="*/ 5 h 126"/>
                <a:gd name="T22" fmla="*/ 96 w 108"/>
                <a:gd name="T23" fmla="*/ 5 h 126"/>
                <a:gd name="T24" fmla="*/ 100 w 108"/>
                <a:gd name="T25" fmla="*/ 9 h 126"/>
                <a:gd name="T26" fmla="*/ 104 w 108"/>
                <a:gd name="T27" fmla="*/ 13 h 126"/>
                <a:gd name="T28" fmla="*/ 108 w 108"/>
                <a:gd name="T29" fmla="*/ 13 h 126"/>
                <a:gd name="T30" fmla="*/ 108 w 108"/>
                <a:gd name="T31" fmla="*/ 17 h 126"/>
                <a:gd name="T32" fmla="*/ 108 w 108"/>
                <a:gd name="T33" fmla="*/ 17 h 126"/>
                <a:gd name="T34" fmla="*/ 108 w 108"/>
                <a:gd name="T35" fmla="*/ 21 h 126"/>
                <a:gd name="T36" fmla="*/ 104 w 108"/>
                <a:gd name="T37" fmla="*/ 34 h 126"/>
                <a:gd name="T38" fmla="*/ 100 w 108"/>
                <a:gd name="T39" fmla="*/ 38 h 126"/>
                <a:gd name="T40" fmla="*/ 92 w 108"/>
                <a:gd name="T41" fmla="*/ 51 h 126"/>
                <a:gd name="T42" fmla="*/ 88 w 108"/>
                <a:gd name="T43" fmla="*/ 59 h 126"/>
                <a:gd name="T44" fmla="*/ 79 w 108"/>
                <a:gd name="T45" fmla="*/ 71 h 126"/>
                <a:gd name="T46" fmla="*/ 67 w 108"/>
                <a:gd name="T47" fmla="*/ 84 h 126"/>
                <a:gd name="T48" fmla="*/ 58 w 108"/>
                <a:gd name="T49" fmla="*/ 92 h 126"/>
                <a:gd name="T50" fmla="*/ 33 w 108"/>
                <a:gd name="T51" fmla="*/ 113 h 126"/>
                <a:gd name="T52" fmla="*/ 21 w 108"/>
                <a:gd name="T53" fmla="*/ 122 h 126"/>
                <a:gd name="T54" fmla="*/ 12 w 108"/>
                <a:gd name="T55" fmla="*/ 126 h 126"/>
                <a:gd name="T56" fmla="*/ 4 w 108"/>
                <a:gd name="T57" fmla="*/ 126 h 126"/>
                <a:gd name="T58" fmla="*/ 0 w 108"/>
                <a:gd name="T59" fmla="*/ 126 h 126"/>
                <a:gd name="T60" fmla="*/ 4 w 108"/>
                <a:gd name="T61" fmla="*/ 122 h 126"/>
                <a:gd name="T62" fmla="*/ 4 w 108"/>
                <a:gd name="T63" fmla="*/ 117 h 126"/>
                <a:gd name="T64" fmla="*/ 8 w 108"/>
                <a:gd name="T65" fmla="*/ 109 h 126"/>
                <a:gd name="T66" fmla="*/ 16 w 108"/>
                <a:gd name="T67" fmla="*/ 101 h 126"/>
                <a:gd name="T68" fmla="*/ 33 w 108"/>
                <a:gd name="T69" fmla="*/ 80 h 126"/>
                <a:gd name="T70" fmla="*/ 50 w 108"/>
                <a:gd name="T71" fmla="*/ 59 h 126"/>
                <a:gd name="T72" fmla="*/ 58 w 108"/>
                <a:gd name="T73" fmla="*/ 51 h 126"/>
                <a:gd name="T74" fmla="*/ 62 w 108"/>
                <a:gd name="T75" fmla="*/ 42 h 126"/>
                <a:gd name="T76" fmla="*/ 67 w 108"/>
                <a:gd name="T77" fmla="*/ 34 h 126"/>
                <a:gd name="T78" fmla="*/ 71 w 108"/>
                <a:gd name="T79" fmla="*/ 25 h 126"/>
                <a:gd name="T80" fmla="*/ 71 w 108"/>
                <a:gd name="T81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" h="126">
                  <a:moveTo>
                    <a:pt x="71" y="25"/>
                  </a:moveTo>
                  <a:lnTo>
                    <a:pt x="71" y="17"/>
                  </a:lnTo>
                  <a:lnTo>
                    <a:pt x="71" y="17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9"/>
                  </a:lnTo>
                  <a:lnTo>
                    <a:pt x="67" y="5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88" y="5"/>
                  </a:lnTo>
                  <a:lnTo>
                    <a:pt x="96" y="5"/>
                  </a:lnTo>
                  <a:lnTo>
                    <a:pt x="100" y="9"/>
                  </a:lnTo>
                  <a:lnTo>
                    <a:pt x="104" y="13"/>
                  </a:lnTo>
                  <a:lnTo>
                    <a:pt x="108" y="13"/>
                  </a:lnTo>
                  <a:lnTo>
                    <a:pt x="108" y="17"/>
                  </a:lnTo>
                  <a:lnTo>
                    <a:pt x="108" y="17"/>
                  </a:lnTo>
                  <a:lnTo>
                    <a:pt x="108" y="21"/>
                  </a:lnTo>
                  <a:lnTo>
                    <a:pt x="104" y="34"/>
                  </a:lnTo>
                  <a:lnTo>
                    <a:pt x="100" y="38"/>
                  </a:lnTo>
                  <a:lnTo>
                    <a:pt x="92" y="51"/>
                  </a:lnTo>
                  <a:lnTo>
                    <a:pt x="88" y="59"/>
                  </a:lnTo>
                  <a:lnTo>
                    <a:pt x="79" y="71"/>
                  </a:lnTo>
                  <a:lnTo>
                    <a:pt x="67" y="84"/>
                  </a:lnTo>
                  <a:lnTo>
                    <a:pt x="58" y="92"/>
                  </a:lnTo>
                  <a:lnTo>
                    <a:pt x="33" y="113"/>
                  </a:lnTo>
                  <a:lnTo>
                    <a:pt x="21" y="122"/>
                  </a:lnTo>
                  <a:lnTo>
                    <a:pt x="12" y="126"/>
                  </a:lnTo>
                  <a:lnTo>
                    <a:pt x="4" y="126"/>
                  </a:lnTo>
                  <a:lnTo>
                    <a:pt x="0" y="126"/>
                  </a:lnTo>
                  <a:lnTo>
                    <a:pt x="4" y="122"/>
                  </a:lnTo>
                  <a:lnTo>
                    <a:pt x="4" y="117"/>
                  </a:lnTo>
                  <a:lnTo>
                    <a:pt x="8" y="109"/>
                  </a:lnTo>
                  <a:lnTo>
                    <a:pt x="16" y="101"/>
                  </a:lnTo>
                  <a:lnTo>
                    <a:pt x="33" y="80"/>
                  </a:lnTo>
                  <a:lnTo>
                    <a:pt x="50" y="59"/>
                  </a:lnTo>
                  <a:lnTo>
                    <a:pt x="58" y="51"/>
                  </a:lnTo>
                  <a:lnTo>
                    <a:pt x="62" y="42"/>
                  </a:lnTo>
                  <a:lnTo>
                    <a:pt x="67" y="34"/>
                  </a:lnTo>
                  <a:lnTo>
                    <a:pt x="71" y="25"/>
                  </a:lnTo>
                  <a:lnTo>
                    <a:pt x="71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1">
              <a:extLst>
                <a:ext uri="{FF2B5EF4-FFF2-40B4-BE49-F238E27FC236}">
                  <a16:creationId xmlns:a16="http://schemas.microsoft.com/office/drawing/2014/main" id="{5001D1C8-39FC-4BAE-B343-5CDF0794B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199" y="5258423"/>
              <a:ext cx="695598" cy="584302"/>
            </a:xfrm>
            <a:custGeom>
              <a:avLst/>
              <a:gdLst>
                <a:gd name="T0" fmla="*/ 38 w 100"/>
                <a:gd name="T1" fmla="*/ 29 h 84"/>
                <a:gd name="T2" fmla="*/ 29 w 100"/>
                <a:gd name="T3" fmla="*/ 34 h 84"/>
                <a:gd name="T4" fmla="*/ 21 w 100"/>
                <a:gd name="T5" fmla="*/ 34 h 84"/>
                <a:gd name="T6" fmla="*/ 13 w 100"/>
                <a:gd name="T7" fmla="*/ 34 h 84"/>
                <a:gd name="T8" fmla="*/ 0 w 100"/>
                <a:gd name="T9" fmla="*/ 34 h 84"/>
                <a:gd name="T10" fmla="*/ 0 w 100"/>
                <a:gd name="T11" fmla="*/ 17 h 84"/>
                <a:gd name="T12" fmla="*/ 25 w 100"/>
                <a:gd name="T13" fmla="*/ 13 h 84"/>
                <a:gd name="T14" fmla="*/ 42 w 100"/>
                <a:gd name="T15" fmla="*/ 9 h 84"/>
                <a:gd name="T16" fmla="*/ 50 w 100"/>
                <a:gd name="T17" fmla="*/ 9 h 84"/>
                <a:gd name="T18" fmla="*/ 54 w 100"/>
                <a:gd name="T19" fmla="*/ 9 h 84"/>
                <a:gd name="T20" fmla="*/ 63 w 100"/>
                <a:gd name="T21" fmla="*/ 4 h 84"/>
                <a:gd name="T22" fmla="*/ 63 w 100"/>
                <a:gd name="T23" fmla="*/ 4 h 84"/>
                <a:gd name="T24" fmla="*/ 67 w 100"/>
                <a:gd name="T25" fmla="*/ 0 h 84"/>
                <a:gd name="T26" fmla="*/ 71 w 100"/>
                <a:gd name="T27" fmla="*/ 0 h 84"/>
                <a:gd name="T28" fmla="*/ 75 w 100"/>
                <a:gd name="T29" fmla="*/ 0 h 84"/>
                <a:gd name="T30" fmla="*/ 80 w 100"/>
                <a:gd name="T31" fmla="*/ 0 h 84"/>
                <a:gd name="T32" fmla="*/ 84 w 100"/>
                <a:gd name="T33" fmla="*/ 4 h 84"/>
                <a:gd name="T34" fmla="*/ 88 w 100"/>
                <a:gd name="T35" fmla="*/ 4 h 84"/>
                <a:gd name="T36" fmla="*/ 92 w 100"/>
                <a:gd name="T37" fmla="*/ 9 h 84"/>
                <a:gd name="T38" fmla="*/ 96 w 100"/>
                <a:gd name="T39" fmla="*/ 13 h 84"/>
                <a:gd name="T40" fmla="*/ 100 w 100"/>
                <a:gd name="T41" fmla="*/ 17 h 84"/>
                <a:gd name="T42" fmla="*/ 100 w 100"/>
                <a:gd name="T43" fmla="*/ 21 h 84"/>
                <a:gd name="T44" fmla="*/ 100 w 100"/>
                <a:gd name="T45" fmla="*/ 25 h 84"/>
                <a:gd name="T46" fmla="*/ 96 w 100"/>
                <a:gd name="T47" fmla="*/ 25 h 84"/>
                <a:gd name="T48" fmla="*/ 96 w 100"/>
                <a:gd name="T49" fmla="*/ 29 h 84"/>
                <a:gd name="T50" fmla="*/ 92 w 100"/>
                <a:gd name="T51" fmla="*/ 29 h 84"/>
                <a:gd name="T52" fmla="*/ 88 w 100"/>
                <a:gd name="T53" fmla="*/ 34 h 84"/>
                <a:gd name="T54" fmla="*/ 84 w 100"/>
                <a:gd name="T55" fmla="*/ 34 h 84"/>
                <a:gd name="T56" fmla="*/ 80 w 100"/>
                <a:gd name="T57" fmla="*/ 42 h 84"/>
                <a:gd name="T58" fmla="*/ 71 w 100"/>
                <a:gd name="T59" fmla="*/ 46 h 84"/>
                <a:gd name="T60" fmla="*/ 63 w 100"/>
                <a:gd name="T61" fmla="*/ 55 h 84"/>
                <a:gd name="T62" fmla="*/ 54 w 100"/>
                <a:gd name="T63" fmla="*/ 63 h 84"/>
                <a:gd name="T64" fmla="*/ 46 w 100"/>
                <a:gd name="T65" fmla="*/ 71 h 84"/>
                <a:gd name="T66" fmla="*/ 38 w 100"/>
                <a:gd name="T67" fmla="*/ 84 h 84"/>
                <a:gd name="T68" fmla="*/ 21 w 100"/>
                <a:gd name="T69" fmla="*/ 84 h 84"/>
                <a:gd name="T70" fmla="*/ 29 w 100"/>
                <a:gd name="T71" fmla="*/ 71 h 84"/>
                <a:gd name="T72" fmla="*/ 34 w 100"/>
                <a:gd name="T73" fmla="*/ 59 h 84"/>
                <a:gd name="T74" fmla="*/ 38 w 100"/>
                <a:gd name="T75" fmla="*/ 50 h 84"/>
                <a:gd name="T76" fmla="*/ 46 w 100"/>
                <a:gd name="T77" fmla="*/ 42 h 84"/>
                <a:gd name="T78" fmla="*/ 46 w 100"/>
                <a:gd name="T79" fmla="*/ 38 h 84"/>
                <a:gd name="T80" fmla="*/ 50 w 100"/>
                <a:gd name="T81" fmla="*/ 34 h 84"/>
                <a:gd name="T82" fmla="*/ 50 w 100"/>
                <a:gd name="T83" fmla="*/ 29 h 84"/>
                <a:gd name="T84" fmla="*/ 50 w 100"/>
                <a:gd name="T85" fmla="*/ 29 h 84"/>
                <a:gd name="T86" fmla="*/ 50 w 100"/>
                <a:gd name="T87" fmla="*/ 29 h 84"/>
                <a:gd name="T88" fmla="*/ 50 w 100"/>
                <a:gd name="T89" fmla="*/ 29 h 84"/>
                <a:gd name="T90" fmla="*/ 42 w 100"/>
                <a:gd name="T91" fmla="*/ 29 h 84"/>
                <a:gd name="T92" fmla="*/ 38 w 100"/>
                <a:gd name="T93" fmla="*/ 29 h 84"/>
                <a:gd name="T94" fmla="*/ 38 w 100"/>
                <a:gd name="T95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84">
                  <a:moveTo>
                    <a:pt x="38" y="29"/>
                  </a:moveTo>
                  <a:lnTo>
                    <a:pt x="29" y="34"/>
                  </a:lnTo>
                  <a:lnTo>
                    <a:pt x="21" y="34"/>
                  </a:lnTo>
                  <a:lnTo>
                    <a:pt x="13" y="34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25" y="13"/>
                  </a:lnTo>
                  <a:lnTo>
                    <a:pt x="42" y="9"/>
                  </a:lnTo>
                  <a:lnTo>
                    <a:pt x="50" y="9"/>
                  </a:lnTo>
                  <a:lnTo>
                    <a:pt x="54" y="9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9"/>
                  </a:lnTo>
                  <a:lnTo>
                    <a:pt x="96" y="13"/>
                  </a:lnTo>
                  <a:lnTo>
                    <a:pt x="100" y="17"/>
                  </a:lnTo>
                  <a:lnTo>
                    <a:pt x="100" y="21"/>
                  </a:lnTo>
                  <a:lnTo>
                    <a:pt x="100" y="25"/>
                  </a:lnTo>
                  <a:lnTo>
                    <a:pt x="96" y="25"/>
                  </a:lnTo>
                  <a:lnTo>
                    <a:pt x="96" y="29"/>
                  </a:lnTo>
                  <a:lnTo>
                    <a:pt x="92" y="29"/>
                  </a:lnTo>
                  <a:lnTo>
                    <a:pt x="88" y="34"/>
                  </a:lnTo>
                  <a:lnTo>
                    <a:pt x="84" y="34"/>
                  </a:lnTo>
                  <a:lnTo>
                    <a:pt x="80" y="42"/>
                  </a:lnTo>
                  <a:lnTo>
                    <a:pt x="71" y="46"/>
                  </a:lnTo>
                  <a:lnTo>
                    <a:pt x="63" y="55"/>
                  </a:lnTo>
                  <a:lnTo>
                    <a:pt x="54" y="63"/>
                  </a:lnTo>
                  <a:lnTo>
                    <a:pt x="46" y="71"/>
                  </a:lnTo>
                  <a:lnTo>
                    <a:pt x="38" y="84"/>
                  </a:lnTo>
                  <a:lnTo>
                    <a:pt x="21" y="84"/>
                  </a:lnTo>
                  <a:lnTo>
                    <a:pt x="29" y="71"/>
                  </a:lnTo>
                  <a:lnTo>
                    <a:pt x="34" y="59"/>
                  </a:lnTo>
                  <a:lnTo>
                    <a:pt x="38" y="50"/>
                  </a:lnTo>
                  <a:lnTo>
                    <a:pt x="46" y="42"/>
                  </a:lnTo>
                  <a:lnTo>
                    <a:pt x="46" y="38"/>
                  </a:lnTo>
                  <a:lnTo>
                    <a:pt x="50" y="34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42" y="29"/>
                  </a:lnTo>
                  <a:lnTo>
                    <a:pt x="38" y="29"/>
                  </a:lnTo>
                  <a:lnTo>
                    <a:pt x="38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2">
              <a:extLst>
                <a:ext uri="{FF2B5EF4-FFF2-40B4-BE49-F238E27FC236}">
                  <a16:creationId xmlns:a16="http://schemas.microsoft.com/office/drawing/2014/main" id="{60CF6407-7BF4-4A2C-86B9-5926CB714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752" y="5752295"/>
              <a:ext cx="431271" cy="1544227"/>
            </a:xfrm>
            <a:custGeom>
              <a:avLst/>
              <a:gdLst>
                <a:gd name="T0" fmla="*/ 25 w 62"/>
                <a:gd name="T1" fmla="*/ 201 h 222"/>
                <a:gd name="T2" fmla="*/ 16 w 62"/>
                <a:gd name="T3" fmla="*/ 209 h 222"/>
                <a:gd name="T4" fmla="*/ 12 w 62"/>
                <a:gd name="T5" fmla="*/ 217 h 222"/>
                <a:gd name="T6" fmla="*/ 4 w 62"/>
                <a:gd name="T7" fmla="*/ 222 h 222"/>
                <a:gd name="T8" fmla="*/ 0 w 62"/>
                <a:gd name="T9" fmla="*/ 222 h 222"/>
                <a:gd name="T10" fmla="*/ 0 w 62"/>
                <a:gd name="T11" fmla="*/ 217 h 222"/>
                <a:gd name="T12" fmla="*/ 0 w 62"/>
                <a:gd name="T13" fmla="*/ 209 h 222"/>
                <a:gd name="T14" fmla="*/ 0 w 62"/>
                <a:gd name="T15" fmla="*/ 201 h 222"/>
                <a:gd name="T16" fmla="*/ 4 w 62"/>
                <a:gd name="T17" fmla="*/ 192 h 222"/>
                <a:gd name="T18" fmla="*/ 12 w 62"/>
                <a:gd name="T19" fmla="*/ 180 h 222"/>
                <a:gd name="T20" fmla="*/ 16 w 62"/>
                <a:gd name="T21" fmla="*/ 167 h 222"/>
                <a:gd name="T22" fmla="*/ 20 w 62"/>
                <a:gd name="T23" fmla="*/ 151 h 222"/>
                <a:gd name="T24" fmla="*/ 25 w 62"/>
                <a:gd name="T25" fmla="*/ 134 h 222"/>
                <a:gd name="T26" fmla="*/ 33 w 62"/>
                <a:gd name="T27" fmla="*/ 101 h 222"/>
                <a:gd name="T28" fmla="*/ 33 w 62"/>
                <a:gd name="T29" fmla="*/ 84 h 222"/>
                <a:gd name="T30" fmla="*/ 33 w 62"/>
                <a:gd name="T31" fmla="*/ 63 h 222"/>
                <a:gd name="T32" fmla="*/ 33 w 62"/>
                <a:gd name="T33" fmla="*/ 50 h 222"/>
                <a:gd name="T34" fmla="*/ 33 w 62"/>
                <a:gd name="T35" fmla="*/ 38 h 222"/>
                <a:gd name="T36" fmla="*/ 33 w 62"/>
                <a:gd name="T37" fmla="*/ 25 h 222"/>
                <a:gd name="T38" fmla="*/ 33 w 62"/>
                <a:gd name="T39" fmla="*/ 21 h 222"/>
                <a:gd name="T40" fmla="*/ 29 w 62"/>
                <a:gd name="T41" fmla="*/ 13 h 222"/>
                <a:gd name="T42" fmla="*/ 29 w 62"/>
                <a:gd name="T43" fmla="*/ 9 h 222"/>
                <a:gd name="T44" fmla="*/ 29 w 62"/>
                <a:gd name="T45" fmla="*/ 4 h 222"/>
                <a:gd name="T46" fmla="*/ 29 w 62"/>
                <a:gd name="T47" fmla="*/ 4 h 222"/>
                <a:gd name="T48" fmla="*/ 33 w 62"/>
                <a:gd name="T49" fmla="*/ 0 h 222"/>
                <a:gd name="T50" fmla="*/ 37 w 62"/>
                <a:gd name="T51" fmla="*/ 0 h 222"/>
                <a:gd name="T52" fmla="*/ 41 w 62"/>
                <a:gd name="T53" fmla="*/ 4 h 222"/>
                <a:gd name="T54" fmla="*/ 50 w 62"/>
                <a:gd name="T55" fmla="*/ 4 h 222"/>
                <a:gd name="T56" fmla="*/ 54 w 62"/>
                <a:gd name="T57" fmla="*/ 4 h 222"/>
                <a:gd name="T58" fmla="*/ 58 w 62"/>
                <a:gd name="T59" fmla="*/ 9 h 222"/>
                <a:gd name="T60" fmla="*/ 62 w 62"/>
                <a:gd name="T61" fmla="*/ 9 h 222"/>
                <a:gd name="T62" fmla="*/ 62 w 62"/>
                <a:gd name="T63" fmla="*/ 13 h 222"/>
                <a:gd name="T64" fmla="*/ 62 w 62"/>
                <a:gd name="T65" fmla="*/ 17 h 222"/>
                <a:gd name="T66" fmla="*/ 62 w 62"/>
                <a:gd name="T67" fmla="*/ 25 h 222"/>
                <a:gd name="T68" fmla="*/ 62 w 62"/>
                <a:gd name="T69" fmla="*/ 34 h 222"/>
                <a:gd name="T70" fmla="*/ 62 w 62"/>
                <a:gd name="T71" fmla="*/ 46 h 222"/>
                <a:gd name="T72" fmla="*/ 62 w 62"/>
                <a:gd name="T73" fmla="*/ 59 h 222"/>
                <a:gd name="T74" fmla="*/ 62 w 62"/>
                <a:gd name="T75" fmla="*/ 71 h 222"/>
                <a:gd name="T76" fmla="*/ 62 w 62"/>
                <a:gd name="T77" fmla="*/ 84 h 222"/>
                <a:gd name="T78" fmla="*/ 58 w 62"/>
                <a:gd name="T79" fmla="*/ 113 h 222"/>
                <a:gd name="T80" fmla="*/ 54 w 62"/>
                <a:gd name="T81" fmla="*/ 130 h 222"/>
                <a:gd name="T82" fmla="*/ 50 w 62"/>
                <a:gd name="T83" fmla="*/ 146 h 222"/>
                <a:gd name="T84" fmla="*/ 46 w 62"/>
                <a:gd name="T85" fmla="*/ 159 h 222"/>
                <a:gd name="T86" fmla="*/ 41 w 62"/>
                <a:gd name="T87" fmla="*/ 176 h 222"/>
                <a:gd name="T88" fmla="*/ 33 w 62"/>
                <a:gd name="T89" fmla="*/ 188 h 222"/>
                <a:gd name="T90" fmla="*/ 25 w 62"/>
                <a:gd name="T91" fmla="*/ 201 h 222"/>
                <a:gd name="T92" fmla="*/ 25 w 62"/>
                <a:gd name="T93" fmla="*/ 20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" h="222">
                  <a:moveTo>
                    <a:pt x="25" y="201"/>
                  </a:moveTo>
                  <a:lnTo>
                    <a:pt x="16" y="209"/>
                  </a:lnTo>
                  <a:lnTo>
                    <a:pt x="12" y="217"/>
                  </a:lnTo>
                  <a:lnTo>
                    <a:pt x="4" y="222"/>
                  </a:lnTo>
                  <a:lnTo>
                    <a:pt x="0" y="222"/>
                  </a:lnTo>
                  <a:lnTo>
                    <a:pt x="0" y="217"/>
                  </a:lnTo>
                  <a:lnTo>
                    <a:pt x="0" y="209"/>
                  </a:lnTo>
                  <a:lnTo>
                    <a:pt x="0" y="201"/>
                  </a:lnTo>
                  <a:lnTo>
                    <a:pt x="4" y="192"/>
                  </a:lnTo>
                  <a:lnTo>
                    <a:pt x="12" y="180"/>
                  </a:lnTo>
                  <a:lnTo>
                    <a:pt x="16" y="167"/>
                  </a:lnTo>
                  <a:lnTo>
                    <a:pt x="20" y="151"/>
                  </a:lnTo>
                  <a:lnTo>
                    <a:pt x="25" y="134"/>
                  </a:lnTo>
                  <a:lnTo>
                    <a:pt x="33" y="101"/>
                  </a:lnTo>
                  <a:lnTo>
                    <a:pt x="33" y="84"/>
                  </a:lnTo>
                  <a:lnTo>
                    <a:pt x="33" y="63"/>
                  </a:lnTo>
                  <a:lnTo>
                    <a:pt x="33" y="50"/>
                  </a:lnTo>
                  <a:lnTo>
                    <a:pt x="33" y="38"/>
                  </a:lnTo>
                  <a:lnTo>
                    <a:pt x="33" y="25"/>
                  </a:lnTo>
                  <a:lnTo>
                    <a:pt x="33" y="21"/>
                  </a:lnTo>
                  <a:lnTo>
                    <a:pt x="29" y="13"/>
                  </a:lnTo>
                  <a:lnTo>
                    <a:pt x="29" y="9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1" y="4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8" y="9"/>
                  </a:lnTo>
                  <a:lnTo>
                    <a:pt x="62" y="9"/>
                  </a:lnTo>
                  <a:lnTo>
                    <a:pt x="62" y="13"/>
                  </a:lnTo>
                  <a:lnTo>
                    <a:pt x="62" y="17"/>
                  </a:lnTo>
                  <a:lnTo>
                    <a:pt x="62" y="25"/>
                  </a:lnTo>
                  <a:lnTo>
                    <a:pt x="62" y="34"/>
                  </a:lnTo>
                  <a:lnTo>
                    <a:pt x="62" y="46"/>
                  </a:lnTo>
                  <a:lnTo>
                    <a:pt x="62" y="59"/>
                  </a:lnTo>
                  <a:lnTo>
                    <a:pt x="62" y="71"/>
                  </a:lnTo>
                  <a:lnTo>
                    <a:pt x="62" y="84"/>
                  </a:lnTo>
                  <a:lnTo>
                    <a:pt x="58" y="113"/>
                  </a:lnTo>
                  <a:lnTo>
                    <a:pt x="54" y="130"/>
                  </a:lnTo>
                  <a:lnTo>
                    <a:pt x="50" y="146"/>
                  </a:lnTo>
                  <a:lnTo>
                    <a:pt x="46" y="159"/>
                  </a:lnTo>
                  <a:lnTo>
                    <a:pt x="41" y="176"/>
                  </a:lnTo>
                  <a:lnTo>
                    <a:pt x="33" y="188"/>
                  </a:lnTo>
                  <a:lnTo>
                    <a:pt x="25" y="201"/>
                  </a:lnTo>
                  <a:lnTo>
                    <a:pt x="25" y="20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3">
              <a:extLst>
                <a:ext uri="{FF2B5EF4-FFF2-40B4-BE49-F238E27FC236}">
                  <a16:creationId xmlns:a16="http://schemas.microsoft.com/office/drawing/2014/main" id="{55D73D8C-D380-4EDD-AD0B-7EB43E89D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199" y="6072270"/>
              <a:ext cx="493877" cy="173902"/>
            </a:xfrm>
            <a:custGeom>
              <a:avLst/>
              <a:gdLst>
                <a:gd name="T0" fmla="*/ 59 w 71"/>
                <a:gd name="T1" fmla="*/ 0 h 25"/>
                <a:gd name="T2" fmla="*/ 63 w 71"/>
                <a:gd name="T3" fmla="*/ 4 h 25"/>
                <a:gd name="T4" fmla="*/ 67 w 71"/>
                <a:gd name="T5" fmla="*/ 4 h 25"/>
                <a:gd name="T6" fmla="*/ 71 w 71"/>
                <a:gd name="T7" fmla="*/ 9 h 25"/>
                <a:gd name="T8" fmla="*/ 71 w 71"/>
                <a:gd name="T9" fmla="*/ 13 h 25"/>
                <a:gd name="T10" fmla="*/ 71 w 71"/>
                <a:gd name="T11" fmla="*/ 13 h 25"/>
                <a:gd name="T12" fmla="*/ 67 w 71"/>
                <a:gd name="T13" fmla="*/ 17 h 25"/>
                <a:gd name="T14" fmla="*/ 63 w 71"/>
                <a:gd name="T15" fmla="*/ 21 h 25"/>
                <a:gd name="T16" fmla="*/ 54 w 71"/>
                <a:gd name="T17" fmla="*/ 21 h 25"/>
                <a:gd name="T18" fmla="*/ 50 w 71"/>
                <a:gd name="T19" fmla="*/ 25 h 25"/>
                <a:gd name="T20" fmla="*/ 50 w 71"/>
                <a:gd name="T21" fmla="*/ 25 h 25"/>
                <a:gd name="T22" fmla="*/ 46 w 71"/>
                <a:gd name="T23" fmla="*/ 25 h 25"/>
                <a:gd name="T24" fmla="*/ 38 w 71"/>
                <a:gd name="T25" fmla="*/ 25 h 25"/>
                <a:gd name="T26" fmla="*/ 29 w 71"/>
                <a:gd name="T27" fmla="*/ 25 h 25"/>
                <a:gd name="T28" fmla="*/ 21 w 71"/>
                <a:gd name="T29" fmla="*/ 25 h 25"/>
                <a:gd name="T30" fmla="*/ 13 w 71"/>
                <a:gd name="T31" fmla="*/ 25 h 25"/>
                <a:gd name="T32" fmla="*/ 8 w 71"/>
                <a:gd name="T33" fmla="*/ 25 h 25"/>
                <a:gd name="T34" fmla="*/ 4 w 71"/>
                <a:gd name="T35" fmla="*/ 25 h 25"/>
                <a:gd name="T36" fmla="*/ 0 w 71"/>
                <a:gd name="T37" fmla="*/ 21 h 25"/>
                <a:gd name="T38" fmla="*/ 0 w 71"/>
                <a:gd name="T39" fmla="*/ 17 h 25"/>
                <a:gd name="T40" fmla="*/ 0 w 71"/>
                <a:gd name="T41" fmla="*/ 13 h 25"/>
                <a:gd name="T42" fmla="*/ 8 w 71"/>
                <a:gd name="T43" fmla="*/ 13 h 25"/>
                <a:gd name="T44" fmla="*/ 13 w 71"/>
                <a:gd name="T45" fmla="*/ 9 h 25"/>
                <a:gd name="T46" fmla="*/ 25 w 71"/>
                <a:gd name="T47" fmla="*/ 4 h 25"/>
                <a:gd name="T48" fmla="*/ 38 w 71"/>
                <a:gd name="T49" fmla="*/ 4 h 25"/>
                <a:gd name="T50" fmla="*/ 46 w 71"/>
                <a:gd name="T51" fmla="*/ 0 h 25"/>
                <a:gd name="T52" fmla="*/ 54 w 71"/>
                <a:gd name="T53" fmla="*/ 0 h 25"/>
                <a:gd name="T54" fmla="*/ 59 w 71"/>
                <a:gd name="T55" fmla="*/ 0 h 25"/>
                <a:gd name="T56" fmla="*/ 59 w 71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1" h="25">
                  <a:moveTo>
                    <a:pt x="59" y="0"/>
                  </a:moveTo>
                  <a:lnTo>
                    <a:pt x="63" y="4"/>
                  </a:lnTo>
                  <a:lnTo>
                    <a:pt x="67" y="4"/>
                  </a:lnTo>
                  <a:lnTo>
                    <a:pt x="71" y="9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3" y="21"/>
                  </a:lnTo>
                  <a:lnTo>
                    <a:pt x="54" y="2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6" y="25"/>
                  </a:lnTo>
                  <a:lnTo>
                    <a:pt x="38" y="25"/>
                  </a:lnTo>
                  <a:lnTo>
                    <a:pt x="29" y="25"/>
                  </a:lnTo>
                  <a:lnTo>
                    <a:pt x="21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13" y="9"/>
                  </a:lnTo>
                  <a:lnTo>
                    <a:pt x="25" y="4"/>
                  </a:lnTo>
                  <a:lnTo>
                    <a:pt x="38" y="4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5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4">
              <a:extLst>
                <a:ext uri="{FF2B5EF4-FFF2-40B4-BE49-F238E27FC236}">
                  <a16:creationId xmlns:a16="http://schemas.microsoft.com/office/drawing/2014/main" id="{FEB31405-134D-4310-8092-245E458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375" y="6420069"/>
              <a:ext cx="521701" cy="173902"/>
            </a:xfrm>
            <a:custGeom>
              <a:avLst/>
              <a:gdLst>
                <a:gd name="T0" fmla="*/ 4 w 75"/>
                <a:gd name="T1" fmla="*/ 21 h 25"/>
                <a:gd name="T2" fmla="*/ 0 w 75"/>
                <a:gd name="T3" fmla="*/ 17 h 25"/>
                <a:gd name="T4" fmla="*/ 0 w 75"/>
                <a:gd name="T5" fmla="*/ 13 h 25"/>
                <a:gd name="T6" fmla="*/ 0 w 75"/>
                <a:gd name="T7" fmla="*/ 13 h 25"/>
                <a:gd name="T8" fmla="*/ 4 w 75"/>
                <a:gd name="T9" fmla="*/ 9 h 25"/>
                <a:gd name="T10" fmla="*/ 12 w 75"/>
                <a:gd name="T11" fmla="*/ 9 h 25"/>
                <a:gd name="T12" fmla="*/ 21 w 75"/>
                <a:gd name="T13" fmla="*/ 5 h 25"/>
                <a:gd name="T14" fmla="*/ 42 w 75"/>
                <a:gd name="T15" fmla="*/ 5 h 25"/>
                <a:gd name="T16" fmla="*/ 58 w 75"/>
                <a:gd name="T17" fmla="*/ 0 h 25"/>
                <a:gd name="T18" fmla="*/ 67 w 75"/>
                <a:gd name="T19" fmla="*/ 0 h 25"/>
                <a:gd name="T20" fmla="*/ 71 w 75"/>
                <a:gd name="T21" fmla="*/ 5 h 25"/>
                <a:gd name="T22" fmla="*/ 75 w 75"/>
                <a:gd name="T23" fmla="*/ 5 h 25"/>
                <a:gd name="T24" fmla="*/ 75 w 75"/>
                <a:gd name="T25" fmla="*/ 9 h 25"/>
                <a:gd name="T26" fmla="*/ 75 w 75"/>
                <a:gd name="T27" fmla="*/ 13 h 25"/>
                <a:gd name="T28" fmla="*/ 71 w 75"/>
                <a:gd name="T29" fmla="*/ 13 h 25"/>
                <a:gd name="T30" fmla="*/ 67 w 75"/>
                <a:gd name="T31" fmla="*/ 17 h 25"/>
                <a:gd name="T32" fmla="*/ 63 w 75"/>
                <a:gd name="T33" fmla="*/ 21 h 25"/>
                <a:gd name="T34" fmla="*/ 58 w 75"/>
                <a:gd name="T35" fmla="*/ 21 h 25"/>
                <a:gd name="T36" fmla="*/ 54 w 75"/>
                <a:gd name="T37" fmla="*/ 21 h 25"/>
                <a:gd name="T38" fmla="*/ 50 w 75"/>
                <a:gd name="T39" fmla="*/ 25 h 25"/>
                <a:gd name="T40" fmla="*/ 42 w 75"/>
                <a:gd name="T41" fmla="*/ 25 h 25"/>
                <a:gd name="T42" fmla="*/ 29 w 75"/>
                <a:gd name="T43" fmla="*/ 25 h 25"/>
                <a:gd name="T44" fmla="*/ 21 w 75"/>
                <a:gd name="T45" fmla="*/ 25 h 25"/>
                <a:gd name="T46" fmla="*/ 12 w 75"/>
                <a:gd name="T47" fmla="*/ 25 h 25"/>
                <a:gd name="T48" fmla="*/ 4 w 75"/>
                <a:gd name="T49" fmla="*/ 25 h 25"/>
                <a:gd name="T50" fmla="*/ 4 w 75"/>
                <a:gd name="T51" fmla="*/ 21 h 25"/>
                <a:gd name="T52" fmla="*/ 4 w 75"/>
                <a:gd name="T5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25">
                  <a:moveTo>
                    <a:pt x="4" y="21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9"/>
                  </a:lnTo>
                  <a:lnTo>
                    <a:pt x="12" y="9"/>
                  </a:lnTo>
                  <a:lnTo>
                    <a:pt x="21" y="5"/>
                  </a:lnTo>
                  <a:lnTo>
                    <a:pt x="42" y="5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71" y="5"/>
                  </a:lnTo>
                  <a:lnTo>
                    <a:pt x="75" y="5"/>
                  </a:lnTo>
                  <a:lnTo>
                    <a:pt x="75" y="9"/>
                  </a:lnTo>
                  <a:lnTo>
                    <a:pt x="75" y="13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3" y="21"/>
                  </a:lnTo>
                  <a:lnTo>
                    <a:pt x="58" y="21"/>
                  </a:lnTo>
                  <a:lnTo>
                    <a:pt x="54" y="21"/>
                  </a:lnTo>
                  <a:lnTo>
                    <a:pt x="50" y="25"/>
                  </a:lnTo>
                  <a:lnTo>
                    <a:pt x="42" y="25"/>
                  </a:lnTo>
                  <a:lnTo>
                    <a:pt x="29" y="25"/>
                  </a:lnTo>
                  <a:lnTo>
                    <a:pt x="21" y="25"/>
                  </a:lnTo>
                  <a:lnTo>
                    <a:pt x="12" y="25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5">
              <a:extLst>
                <a:ext uri="{FF2B5EF4-FFF2-40B4-BE49-F238E27FC236}">
                  <a16:creationId xmlns:a16="http://schemas.microsoft.com/office/drawing/2014/main" id="{02803E37-CDD1-4B29-94C6-6AFBCA851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272" y="5814901"/>
              <a:ext cx="173902" cy="1217299"/>
            </a:xfrm>
            <a:custGeom>
              <a:avLst/>
              <a:gdLst>
                <a:gd name="T0" fmla="*/ 21 w 25"/>
                <a:gd name="T1" fmla="*/ 150 h 175"/>
                <a:gd name="T2" fmla="*/ 17 w 25"/>
                <a:gd name="T3" fmla="*/ 163 h 175"/>
                <a:gd name="T4" fmla="*/ 17 w 25"/>
                <a:gd name="T5" fmla="*/ 171 h 175"/>
                <a:gd name="T6" fmla="*/ 13 w 25"/>
                <a:gd name="T7" fmla="*/ 175 h 175"/>
                <a:gd name="T8" fmla="*/ 8 w 25"/>
                <a:gd name="T9" fmla="*/ 175 h 175"/>
                <a:gd name="T10" fmla="*/ 4 w 25"/>
                <a:gd name="T11" fmla="*/ 175 h 175"/>
                <a:gd name="T12" fmla="*/ 4 w 25"/>
                <a:gd name="T13" fmla="*/ 171 h 175"/>
                <a:gd name="T14" fmla="*/ 0 w 25"/>
                <a:gd name="T15" fmla="*/ 167 h 175"/>
                <a:gd name="T16" fmla="*/ 0 w 25"/>
                <a:gd name="T17" fmla="*/ 163 h 175"/>
                <a:gd name="T18" fmla="*/ 0 w 25"/>
                <a:gd name="T19" fmla="*/ 154 h 175"/>
                <a:gd name="T20" fmla="*/ 0 w 25"/>
                <a:gd name="T21" fmla="*/ 146 h 175"/>
                <a:gd name="T22" fmla="*/ 0 w 25"/>
                <a:gd name="T23" fmla="*/ 137 h 175"/>
                <a:gd name="T24" fmla="*/ 0 w 25"/>
                <a:gd name="T25" fmla="*/ 125 h 175"/>
                <a:gd name="T26" fmla="*/ 0 w 25"/>
                <a:gd name="T27" fmla="*/ 100 h 175"/>
                <a:gd name="T28" fmla="*/ 0 w 25"/>
                <a:gd name="T29" fmla="*/ 71 h 175"/>
                <a:gd name="T30" fmla="*/ 0 w 25"/>
                <a:gd name="T31" fmla="*/ 37 h 175"/>
                <a:gd name="T32" fmla="*/ 0 w 25"/>
                <a:gd name="T33" fmla="*/ 0 h 175"/>
                <a:gd name="T34" fmla="*/ 8 w 25"/>
                <a:gd name="T35" fmla="*/ 4 h 175"/>
                <a:gd name="T36" fmla="*/ 17 w 25"/>
                <a:gd name="T37" fmla="*/ 8 h 175"/>
                <a:gd name="T38" fmla="*/ 25 w 25"/>
                <a:gd name="T39" fmla="*/ 12 h 175"/>
                <a:gd name="T40" fmla="*/ 25 w 25"/>
                <a:gd name="T41" fmla="*/ 16 h 175"/>
                <a:gd name="T42" fmla="*/ 25 w 25"/>
                <a:gd name="T43" fmla="*/ 16 h 175"/>
                <a:gd name="T44" fmla="*/ 25 w 25"/>
                <a:gd name="T45" fmla="*/ 20 h 175"/>
                <a:gd name="T46" fmla="*/ 25 w 25"/>
                <a:gd name="T47" fmla="*/ 25 h 175"/>
                <a:gd name="T48" fmla="*/ 25 w 25"/>
                <a:gd name="T49" fmla="*/ 29 h 175"/>
                <a:gd name="T50" fmla="*/ 25 w 25"/>
                <a:gd name="T51" fmla="*/ 37 h 175"/>
                <a:gd name="T52" fmla="*/ 25 w 25"/>
                <a:gd name="T53" fmla="*/ 46 h 175"/>
                <a:gd name="T54" fmla="*/ 25 w 25"/>
                <a:gd name="T55" fmla="*/ 58 h 175"/>
                <a:gd name="T56" fmla="*/ 25 w 25"/>
                <a:gd name="T57" fmla="*/ 71 h 175"/>
                <a:gd name="T58" fmla="*/ 25 w 25"/>
                <a:gd name="T59" fmla="*/ 96 h 175"/>
                <a:gd name="T60" fmla="*/ 21 w 25"/>
                <a:gd name="T61" fmla="*/ 117 h 175"/>
                <a:gd name="T62" fmla="*/ 21 w 25"/>
                <a:gd name="T63" fmla="*/ 133 h 175"/>
                <a:gd name="T64" fmla="*/ 21 w 25"/>
                <a:gd name="T65" fmla="*/ 150 h 175"/>
                <a:gd name="T66" fmla="*/ 21 w 25"/>
                <a:gd name="T67" fmla="*/ 1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175">
                  <a:moveTo>
                    <a:pt x="21" y="150"/>
                  </a:moveTo>
                  <a:lnTo>
                    <a:pt x="17" y="163"/>
                  </a:lnTo>
                  <a:lnTo>
                    <a:pt x="17" y="171"/>
                  </a:lnTo>
                  <a:lnTo>
                    <a:pt x="13" y="175"/>
                  </a:lnTo>
                  <a:lnTo>
                    <a:pt x="8" y="175"/>
                  </a:lnTo>
                  <a:lnTo>
                    <a:pt x="4" y="175"/>
                  </a:lnTo>
                  <a:lnTo>
                    <a:pt x="4" y="171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54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0" y="125"/>
                  </a:lnTo>
                  <a:lnTo>
                    <a:pt x="0" y="100"/>
                  </a:lnTo>
                  <a:lnTo>
                    <a:pt x="0" y="71"/>
                  </a:lnTo>
                  <a:lnTo>
                    <a:pt x="0" y="3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7" y="8"/>
                  </a:lnTo>
                  <a:lnTo>
                    <a:pt x="25" y="12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20"/>
                  </a:lnTo>
                  <a:lnTo>
                    <a:pt x="25" y="25"/>
                  </a:lnTo>
                  <a:lnTo>
                    <a:pt x="25" y="29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25" y="58"/>
                  </a:lnTo>
                  <a:lnTo>
                    <a:pt x="25" y="71"/>
                  </a:lnTo>
                  <a:lnTo>
                    <a:pt x="25" y="96"/>
                  </a:lnTo>
                  <a:lnTo>
                    <a:pt x="21" y="117"/>
                  </a:lnTo>
                  <a:lnTo>
                    <a:pt x="21" y="133"/>
                  </a:lnTo>
                  <a:lnTo>
                    <a:pt x="21" y="150"/>
                  </a:lnTo>
                  <a:lnTo>
                    <a:pt x="21" y="1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6">
              <a:extLst>
                <a:ext uri="{FF2B5EF4-FFF2-40B4-BE49-F238E27FC236}">
                  <a16:creationId xmlns:a16="http://schemas.microsoft.com/office/drawing/2014/main" id="{F63A733E-383F-4E54-AB20-0EE5572E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222" y="5140169"/>
              <a:ext cx="987749" cy="730380"/>
            </a:xfrm>
            <a:custGeom>
              <a:avLst/>
              <a:gdLst>
                <a:gd name="T0" fmla="*/ 63 w 142"/>
                <a:gd name="T1" fmla="*/ 13 h 105"/>
                <a:gd name="T2" fmla="*/ 79 w 142"/>
                <a:gd name="T3" fmla="*/ 9 h 105"/>
                <a:gd name="T4" fmla="*/ 88 w 142"/>
                <a:gd name="T5" fmla="*/ 5 h 105"/>
                <a:gd name="T6" fmla="*/ 96 w 142"/>
                <a:gd name="T7" fmla="*/ 5 h 105"/>
                <a:gd name="T8" fmla="*/ 100 w 142"/>
                <a:gd name="T9" fmla="*/ 0 h 105"/>
                <a:gd name="T10" fmla="*/ 105 w 142"/>
                <a:gd name="T11" fmla="*/ 0 h 105"/>
                <a:gd name="T12" fmla="*/ 113 w 142"/>
                <a:gd name="T13" fmla="*/ 0 h 105"/>
                <a:gd name="T14" fmla="*/ 125 w 142"/>
                <a:gd name="T15" fmla="*/ 9 h 105"/>
                <a:gd name="T16" fmla="*/ 138 w 142"/>
                <a:gd name="T17" fmla="*/ 17 h 105"/>
                <a:gd name="T18" fmla="*/ 142 w 142"/>
                <a:gd name="T19" fmla="*/ 21 h 105"/>
                <a:gd name="T20" fmla="*/ 134 w 142"/>
                <a:gd name="T21" fmla="*/ 30 h 105"/>
                <a:gd name="T22" fmla="*/ 130 w 142"/>
                <a:gd name="T23" fmla="*/ 38 h 105"/>
                <a:gd name="T24" fmla="*/ 125 w 142"/>
                <a:gd name="T25" fmla="*/ 55 h 105"/>
                <a:gd name="T26" fmla="*/ 117 w 142"/>
                <a:gd name="T27" fmla="*/ 76 h 105"/>
                <a:gd name="T28" fmla="*/ 109 w 142"/>
                <a:gd name="T29" fmla="*/ 92 h 105"/>
                <a:gd name="T30" fmla="*/ 100 w 142"/>
                <a:gd name="T31" fmla="*/ 101 h 105"/>
                <a:gd name="T32" fmla="*/ 92 w 142"/>
                <a:gd name="T33" fmla="*/ 105 h 105"/>
                <a:gd name="T34" fmla="*/ 88 w 142"/>
                <a:gd name="T35" fmla="*/ 105 h 105"/>
                <a:gd name="T36" fmla="*/ 84 w 142"/>
                <a:gd name="T37" fmla="*/ 97 h 105"/>
                <a:gd name="T38" fmla="*/ 75 w 142"/>
                <a:gd name="T39" fmla="*/ 88 h 105"/>
                <a:gd name="T40" fmla="*/ 67 w 142"/>
                <a:gd name="T41" fmla="*/ 80 h 105"/>
                <a:gd name="T42" fmla="*/ 63 w 142"/>
                <a:gd name="T43" fmla="*/ 72 h 105"/>
                <a:gd name="T44" fmla="*/ 71 w 142"/>
                <a:gd name="T45" fmla="*/ 72 h 105"/>
                <a:gd name="T46" fmla="*/ 79 w 142"/>
                <a:gd name="T47" fmla="*/ 72 h 105"/>
                <a:gd name="T48" fmla="*/ 88 w 142"/>
                <a:gd name="T49" fmla="*/ 67 h 105"/>
                <a:gd name="T50" fmla="*/ 92 w 142"/>
                <a:gd name="T51" fmla="*/ 63 h 105"/>
                <a:gd name="T52" fmla="*/ 96 w 142"/>
                <a:gd name="T53" fmla="*/ 55 h 105"/>
                <a:gd name="T54" fmla="*/ 100 w 142"/>
                <a:gd name="T55" fmla="*/ 38 h 105"/>
                <a:gd name="T56" fmla="*/ 100 w 142"/>
                <a:gd name="T57" fmla="*/ 30 h 105"/>
                <a:gd name="T58" fmla="*/ 96 w 142"/>
                <a:gd name="T59" fmla="*/ 30 h 105"/>
                <a:gd name="T60" fmla="*/ 88 w 142"/>
                <a:gd name="T61" fmla="*/ 30 h 105"/>
                <a:gd name="T62" fmla="*/ 75 w 142"/>
                <a:gd name="T63" fmla="*/ 30 h 105"/>
                <a:gd name="T64" fmla="*/ 59 w 142"/>
                <a:gd name="T65" fmla="*/ 34 h 105"/>
                <a:gd name="T66" fmla="*/ 33 w 142"/>
                <a:gd name="T67" fmla="*/ 38 h 105"/>
                <a:gd name="T68" fmla="*/ 17 w 142"/>
                <a:gd name="T69" fmla="*/ 38 h 105"/>
                <a:gd name="T70" fmla="*/ 4 w 142"/>
                <a:gd name="T71" fmla="*/ 34 h 105"/>
                <a:gd name="T72" fmla="*/ 0 w 142"/>
                <a:gd name="T73" fmla="*/ 30 h 105"/>
                <a:gd name="T74" fmla="*/ 4 w 142"/>
                <a:gd name="T75" fmla="*/ 26 h 105"/>
                <a:gd name="T76" fmla="*/ 17 w 142"/>
                <a:gd name="T77" fmla="*/ 21 h 105"/>
                <a:gd name="T78" fmla="*/ 25 w 142"/>
                <a:gd name="T79" fmla="*/ 21 h 105"/>
                <a:gd name="T80" fmla="*/ 42 w 142"/>
                <a:gd name="T81" fmla="*/ 17 h 105"/>
                <a:gd name="T82" fmla="*/ 54 w 142"/>
                <a:gd name="T83" fmla="*/ 1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105">
                  <a:moveTo>
                    <a:pt x="54" y="17"/>
                  </a:moveTo>
                  <a:lnTo>
                    <a:pt x="63" y="13"/>
                  </a:lnTo>
                  <a:lnTo>
                    <a:pt x="71" y="13"/>
                  </a:lnTo>
                  <a:lnTo>
                    <a:pt x="79" y="9"/>
                  </a:lnTo>
                  <a:lnTo>
                    <a:pt x="84" y="9"/>
                  </a:lnTo>
                  <a:lnTo>
                    <a:pt x="88" y="5"/>
                  </a:lnTo>
                  <a:lnTo>
                    <a:pt x="92" y="5"/>
                  </a:lnTo>
                  <a:lnTo>
                    <a:pt x="96" y="5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5"/>
                  </a:lnTo>
                  <a:lnTo>
                    <a:pt x="125" y="9"/>
                  </a:lnTo>
                  <a:lnTo>
                    <a:pt x="134" y="13"/>
                  </a:lnTo>
                  <a:lnTo>
                    <a:pt x="138" y="17"/>
                  </a:lnTo>
                  <a:lnTo>
                    <a:pt x="138" y="21"/>
                  </a:lnTo>
                  <a:lnTo>
                    <a:pt x="142" y="21"/>
                  </a:lnTo>
                  <a:lnTo>
                    <a:pt x="138" y="30"/>
                  </a:lnTo>
                  <a:lnTo>
                    <a:pt x="134" y="30"/>
                  </a:lnTo>
                  <a:lnTo>
                    <a:pt x="130" y="34"/>
                  </a:lnTo>
                  <a:lnTo>
                    <a:pt x="130" y="38"/>
                  </a:lnTo>
                  <a:lnTo>
                    <a:pt x="125" y="46"/>
                  </a:lnTo>
                  <a:lnTo>
                    <a:pt x="125" y="55"/>
                  </a:lnTo>
                  <a:lnTo>
                    <a:pt x="121" y="67"/>
                  </a:lnTo>
                  <a:lnTo>
                    <a:pt x="117" y="76"/>
                  </a:lnTo>
                  <a:lnTo>
                    <a:pt x="113" y="84"/>
                  </a:lnTo>
                  <a:lnTo>
                    <a:pt x="109" y="92"/>
                  </a:lnTo>
                  <a:lnTo>
                    <a:pt x="105" y="97"/>
                  </a:lnTo>
                  <a:lnTo>
                    <a:pt x="100" y="101"/>
                  </a:lnTo>
                  <a:lnTo>
                    <a:pt x="96" y="105"/>
                  </a:lnTo>
                  <a:lnTo>
                    <a:pt x="92" y="105"/>
                  </a:lnTo>
                  <a:lnTo>
                    <a:pt x="88" y="105"/>
                  </a:lnTo>
                  <a:lnTo>
                    <a:pt x="88" y="105"/>
                  </a:lnTo>
                  <a:lnTo>
                    <a:pt x="84" y="101"/>
                  </a:lnTo>
                  <a:lnTo>
                    <a:pt x="84" y="97"/>
                  </a:lnTo>
                  <a:lnTo>
                    <a:pt x="79" y="88"/>
                  </a:lnTo>
                  <a:lnTo>
                    <a:pt x="75" y="88"/>
                  </a:lnTo>
                  <a:lnTo>
                    <a:pt x="71" y="84"/>
                  </a:lnTo>
                  <a:lnTo>
                    <a:pt x="67" y="80"/>
                  </a:lnTo>
                  <a:lnTo>
                    <a:pt x="63" y="76"/>
                  </a:lnTo>
                  <a:lnTo>
                    <a:pt x="63" y="72"/>
                  </a:lnTo>
                  <a:lnTo>
                    <a:pt x="67" y="72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9" y="72"/>
                  </a:lnTo>
                  <a:lnTo>
                    <a:pt x="84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92" y="63"/>
                  </a:lnTo>
                  <a:lnTo>
                    <a:pt x="92" y="59"/>
                  </a:lnTo>
                  <a:lnTo>
                    <a:pt x="96" y="55"/>
                  </a:lnTo>
                  <a:lnTo>
                    <a:pt x="96" y="46"/>
                  </a:lnTo>
                  <a:lnTo>
                    <a:pt x="100" y="38"/>
                  </a:lnTo>
                  <a:lnTo>
                    <a:pt x="100" y="34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96" y="30"/>
                  </a:lnTo>
                  <a:lnTo>
                    <a:pt x="92" y="30"/>
                  </a:lnTo>
                  <a:lnTo>
                    <a:pt x="88" y="30"/>
                  </a:lnTo>
                  <a:lnTo>
                    <a:pt x="84" y="30"/>
                  </a:lnTo>
                  <a:lnTo>
                    <a:pt x="75" y="30"/>
                  </a:lnTo>
                  <a:lnTo>
                    <a:pt x="67" y="34"/>
                  </a:lnTo>
                  <a:lnTo>
                    <a:pt x="59" y="34"/>
                  </a:lnTo>
                  <a:lnTo>
                    <a:pt x="46" y="38"/>
                  </a:lnTo>
                  <a:lnTo>
                    <a:pt x="33" y="38"/>
                  </a:lnTo>
                  <a:lnTo>
                    <a:pt x="25" y="38"/>
                  </a:lnTo>
                  <a:lnTo>
                    <a:pt x="17" y="38"/>
                  </a:lnTo>
                  <a:lnTo>
                    <a:pt x="13" y="38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5" y="21"/>
                  </a:lnTo>
                  <a:lnTo>
                    <a:pt x="33" y="17"/>
                  </a:lnTo>
                  <a:lnTo>
                    <a:pt x="42" y="17"/>
                  </a:lnTo>
                  <a:lnTo>
                    <a:pt x="54" y="17"/>
                  </a:lnTo>
                  <a:lnTo>
                    <a:pt x="5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7">
              <a:extLst>
                <a:ext uri="{FF2B5EF4-FFF2-40B4-BE49-F238E27FC236}">
                  <a16:creationId xmlns:a16="http://schemas.microsoft.com/office/drawing/2014/main" id="{F146289E-95FB-41BA-BF29-E2AEE518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4797" y="5321024"/>
              <a:ext cx="584302" cy="667774"/>
            </a:xfrm>
            <a:custGeom>
              <a:avLst/>
              <a:gdLst>
                <a:gd name="T0" fmla="*/ 51 w 84"/>
                <a:gd name="T1" fmla="*/ 0 h 96"/>
                <a:gd name="T2" fmla="*/ 59 w 84"/>
                <a:gd name="T3" fmla="*/ 0 h 96"/>
                <a:gd name="T4" fmla="*/ 67 w 84"/>
                <a:gd name="T5" fmla="*/ 4 h 96"/>
                <a:gd name="T6" fmla="*/ 72 w 84"/>
                <a:gd name="T7" fmla="*/ 4 h 96"/>
                <a:gd name="T8" fmla="*/ 76 w 84"/>
                <a:gd name="T9" fmla="*/ 8 h 96"/>
                <a:gd name="T10" fmla="*/ 80 w 84"/>
                <a:gd name="T11" fmla="*/ 12 h 96"/>
                <a:gd name="T12" fmla="*/ 84 w 84"/>
                <a:gd name="T13" fmla="*/ 20 h 96"/>
                <a:gd name="T14" fmla="*/ 80 w 84"/>
                <a:gd name="T15" fmla="*/ 25 h 96"/>
                <a:gd name="T16" fmla="*/ 80 w 84"/>
                <a:gd name="T17" fmla="*/ 29 h 96"/>
                <a:gd name="T18" fmla="*/ 76 w 84"/>
                <a:gd name="T19" fmla="*/ 33 h 96"/>
                <a:gd name="T20" fmla="*/ 67 w 84"/>
                <a:gd name="T21" fmla="*/ 46 h 96"/>
                <a:gd name="T22" fmla="*/ 59 w 84"/>
                <a:gd name="T23" fmla="*/ 62 h 96"/>
                <a:gd name="T24" fmla="*/ 51 w 84"/>
                <a:gd name="T25" fmla="*/ 66 h 96"/>
                <a:gd name="T26" fmla="*/ 42 w 84"/>
                <a:gd name="T27" fmla="*/ 75 h 96"/>
                <a:gd name="T28" fmla="*/ 26 w 84"/>
                <a:gd name="T29" fmla="*/ 87 h 96"/>
                <a:gd name="T30" fmla="*/ 13 w 84"/>
                <a:gd name="T31" fmla="*/ 91 h 96"/>
                <a:gd name="T32" fmla="*/ 5 w 84"/>
                <a:gd name="T33" fmla="*/ 96 h 96"/>
                <a:gd name="T34" fmla="*/ 0 w 84"/>
                <a:gd name="T35" fmla="*/ 96 h 96"/>
                <a:gd name="T36" fmla="*/ 0 w 84"/>
                <a:gd name="T37" fmla="*/ 96 h 96"/>
                <a:gd name="T38" fmla="*/ 0 w 84"/>
                <a:gd name="T39" fmla="*/ 91 h 96"/>
                <a:gd name="T40" fmla="*/ 5 w 84"/>
                <a:gd name="T41" fmla="*/ 83 h 96"/>
                <a:gd name="T42" fmla="*/ 13 w 84"/>
                <a:gd name="T43" fmla="*/ 75 h 96"/>
                <a:gd name="T44" fmla="*/ 21 w 84"/>
                <a:gd name="T45" fmla="*/ 66 h 96"/>
                <a:gd name="T46" fmla="*/ 30 w 84"/>
                <a:gd name="T47" fmla="*/ 54 h 96"/>
                <a:gd name="T48" fmla="*/ 38 w 84"/>
                <a:gd name="T49" fmla="*/ 46 h 96"/>
                <a:gd name="T50" fmla="*/ 42 w 84"/>
                <a:gd name="T51" fmla="*/ 37 h 96"/>
                <a:gd name="T52" fmla="*/ 46 w 84"/>
                <a:gd name="T53" fmla="*/ 29 h 96"/>
                <a:gd name="T54" fmla="*/ 46 w 84"/>
                <a:gd name="T55" fmla="*/ 20 h 96"/>
                <a:gd name="T56" fmla="*/ 51 w 84"/>
                <a:gd name="T57" fmla="*/ 16 h 96"/>
                <a:gd name="T58" fmla="*/ 51 w 84"/>
                <a:gd name="T59" fmla="*/ 0 h 96"/>
                <a:gd name="T60" fmla="*/ 51 w 84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96">
                  <a:moveTo>
                    <a:pt x="51" y="0"/>
                  </a:moveTo>
                  <a:lnTo>
                    <a:pt x="59" y="0"/>
                  </a:lnTo>
                  <a:lnTo>
                    <a:pt x="67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4" y="20"/>
                  </a:lnTo>
                  <a:lnTo>
                    <a:pt x="80" y="25"/>
                  </a:lnTo>
                  <a:lnTo>
                    <a:pt x="80" y="29"/>
                  </a:lnTo>
                  <a:lnTo>
                    <a:pt x="76" y="33"/>
                  </a:lnTo>
                  <a:lnTo>
                    <a:pt x="67" y="46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42" y="75"/>
                  </a:lnTo>
                  <a:lnTo>
                    <a:pt x="26" y="87"/>
                  </a:lnTo>
                  <a:lnTo>
                    <a:pt x="13" y="91"/>
                  </a:lnTo>
                  <a:lnTo>
                    <a:pt x="5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5" y="83"/>
                  </a:lnTo>
                  <a:lnTo>
                    <a:pt x="13" y="75"/>
                  </a:lnTo>
                  <a:lnTo>
                    <a:pt x="21" y="66"/>
                  </a:lnTo>
                  <a:lnTo>
                    <a:pt x="30" y="54"/>
                  </a:lnTo>
                  <a:lnTo>
                    <a:pt x="38" y="46"/>
                  </a:lnTo>
                  <a:lnTo>
                    <a:pt x="42" y="37"/>
                  </a:lnTo>
                  <a:lnTo>
                    <a:pt x="46" y="29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1" y="0"/>
                  </a:lnTo>
                  <a:lnTo>
                    <a:pt x="5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8">
              <a:extLst>
                <a:ext uri="{FF2B5EF4-FFF2-40B4-BE49-F238E27FC236}">
                  <a16:creationId xmlns:a16="http://schemas.microsoft.com/office/drawing/2014/main" id="{39EBF05E-D43F-4F30-8AEE-864E08E3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574" y="5926197"/>
              <a:ext cx="375623" cy="528654"/>
            </a:xfrm>
            <a:custGeom>
              <a:avLst/>
              <a:gdLst>
                <a:gd name="T0" fmla="*/ 41 w 54"/>
                <a:gd name="T1" fmla="*/ 4 h 76"/>
                <a:gd name="T2" fmla="*/ 46 w 54"/>
                <a:gd name="T3" fmla="*/ 9 h 76"/>
                <a:gd name="T4" fmla="*/ 50 w 54"/>
                <a:gd name="T5" fmla="*/ 13 h 76"/>
                <a:gd name="T6" fmla="*/ 54 w 54"/>
                <a:gd name="T7" fmla="*/ 17 h 76"/>
                <a:gd name="T8" fmla="*/ 54 w 54"/>
                <a:gd name="T9" fmla="*/ 17 h 76"/>
                <a:gd name="T10" fmla="*/ 50 w 54"/>
                <a:gd name="T11" fmla="*/ 25 h 76"/>
                <a:gd name="T12" fmla="*/ 46 w 54"/>
                <a:gd name="T13" fmla="*/ 38 h 76"/>
                <a:gd name="T14" fmla="*/ 41 w 54"/>
                <a:gd name="T15" fmla="*/ 42 h 76"/>
                <a:gd name="T16" fmla="*/ 33 w 54"/>
                <a:gd name="T17" fmla="*/ 50 h 76"/>
                <a:gd name="T18" fmla="*/ 29 w 54"/>
                <a:gd name="T19" fmla="*/ 55 h 76"/>
                <a:gd name="T20" fmla="*/ 21 w 54"/>
                <a:gd name="T21" fmla="*/ 63 h 76"/>
                <a:gd name="T22" fmla="*/ 16 w 54"/>
                <a:gd name="T23" fmla="*/ 71 h 76"/>
                <a:gd name="T24" fmla="*/ 8 w 54"/>
                <a:gd name="T25" fmla="*/ 76 h 76"/>
                <a:gd name="T26" fmla="*/ 4 w 54"/>
                <a:gd name="T27" fmla="*/ 76 h 76"/>
                <a:gd name="T28" fmla="*/ 0 w 54"/>
                <a:gd name="T29" fmla="*/ 76 h 76"/>
                <a:gd name="T30" fmla="*/ 0 w 54"/>
                <a:gd name="T31" fmla="*/ 76 h 76"/>
                <a:gd name="T32" fmla="*/ 0 w 54"/>
                <a:gd name="T33" fmla="*/ 71 h 76"/>
                <a:gd name="T34" fmla="*/ 4 w 54"/>
                <a:gd name="T35" fmla="*/ 63 h 76"/>
                <a:gd name="T36" fmla="*/ 8 w 54"/>
                <a:gd name="T37" fmla="*/ 55 h 76"/>
                <a:gd name="T38" fmla="*/ 12 w 54"/>
                <a:gd name="T39" fmla="*/ 46 h 76"/>
                <a:gd name="T40" fmla="*/ 16 w 54"/>
                <a:gd name="T41" fmla="*/ 38 h 76"/>
                <a:gd name="T42" fmla="*/ 21 w 54"/>
                <a:gd name="T43" fmla="*/ 30 h 76"/>
                <a:gd name="T44" fmla="*/ 21 w 54"/>
                <a:gd name="T45" fmla="*/ 25 h 76"/>
                <a:gd name="T46" fmla="*/ 25 w 54"/>
                <a:gd name="T47" fmla="*/ 17 h 76"/>
                <a:gd name="T48" fmla="*/ 21 w 54"/>
                <a:gd name="T49" fmla="*/ 9 h 76"/>
                <a:gd name="T50" fmla="*/ 21 w 54"/>
                <a:gd name="T51" fmla="*/ 4 h 76"/>
                <a:gd name="T52" fmla="*/ 21 w 54"/>
                <a:gd name="T53" fmla="*/ 4 h 76"/>
                <a:gd name="T54" fmla="*/ 21 w 54"/>
                <a:gd name="T55" fmla="*/ 0 h 76"/>
                <a:gd name="T56" fmla="*/ 25 w 54"/>
                <a:gd name="T57" fmla="*/ 0 h 76"/>
                <a:gd name="T58" fmla="*/ 29 w 54"/>
                <a:gd name="T59" fmla="*/ 0 h 76"/>
                <a:gd name="T60" fmla="*/ 33 w 54"/>
                <a:gd name="T61" fmla="*/ 0 h 76"/>
                <a:gd name="T62" fmla="*/ 37 w 54"/>
                <a:gd name="T63" fmla="*/ 0 h 76"/>
                <a:gd name="T64" fmla="*/ 41 w 54"/>
                <a:gd name="T65" fmla="*/ 4 h 76"/>
                <a:gd name="T66" fmla="*/ 41 w 54"/>
                <a:gd name="T6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76">
                  <a:moveTo>
                    <a:pt x="41" y="4"/>
                  </a:moveTo>
                  <a:lnTo>
                    <a:pt x="46" y="9"/>
                  </a:lnTo>
                  <a:lnTo>
                    <a:pt x="50" y="13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0" y="25"/>
                  </a:lnTo>
                  <a:lnTo>
                    <a:pt x="46" y="38"/>
                  </a:lnTo>
                  <a:lnTo>
                    <a:pt x="41" y="42"/>
                  </a:lnTo>
                  <a:lnTo>
                    <a:pt x="33" y="50"/>
                  </a:lnTo>
                  <a:lnTo>
                    <a:pt x="29" y="55"/>
                  </a:lnTo>
                  <a:lnTo>
                    <a:pt x="21" y="63"/>
                  </a:lnTo>
                  <a:lnTo>
                    <a:pt x="16" y="71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4" y="63"/>
                  </a:lnTo>
                  <a:lnTo>
                    <a:pt x="8" y="55"/>
                  </a:lnTo>
                  <a:lnTo>
                    <a:pt x="12" y="46"/>
                  </a:lnTo>
                  <a:lnTo>
                    <a:pt x="16" y="38"/>
                  </a:lnTo>
                  <a:lnTo>
                    <a:pt x="21" y="30"/>
                  </a:lnTo>
                  <a:lnTo>
                    <a:pt x="21" y="25"/>
                  </a:lnTo>
                  <a:lnTo>
                    <a:pt x="25" y="17"/>
                  </a:lnTo>
                  <a:lnTo>
                    <a:pt x="21" y="9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1" y="4"/>
                  </a:lnTo>
                  <a:lnTo>
                    <a:pt x="4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9">
              <a:extLst>
                <a:ext uri="{FF2B5EF4-FFF2-40B4-BE49-F238E27FC236}">
                  <a16:creationId xmlns:a16="http://schemas.microsoft.com/office/drawing/2014/main" id="{25903776-21CF-4CCB-A55D-6524E951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476" y="6044446"/>
              <a:ext cx="813852" cy="229550"/>
            </a:xfrm>
            <a:custGeom>
              <a:avLst/>
              <a:gdLst>
                <a:gd name="T0" fmla="*/ 25 w 117"/>
                <a:gd name="T1" fmla="*/ 17 h 33"/>
                <a:gd name="T2" fmla="*/ 33 w 117"/>
                <a:gd name="T3" fmla="*/ 17 h 33"/>
                <a:gd name="T4" fmla="*/ 42 w 117"/>
                <a:gd name="T5" fmla="*/ 13 h 33"/>
                <a:gd name="T6" fmla="*/ 54 w 117"/>
                <a:gd name="T7" fmla="*/ 13 h 33"/>
                <a:gd name="T8" fmla="*/ 67 w 117"/>
                <a:gd name="T9" fmla="*/ 8 h 33"/>
                <a:gd name="T10" fmla="*/ 79 w 117"/>
                <a:gd name="T11" fmla="*/ 4 h 33"/>
                <a:gd name="T12" fmla="*/ 88 w 117"/>
                <a:gd name="T13" fmla="*/ 4 h 33"/>
                <a:gd name="T14" fmla="*/ 96 w 117"/>
                <a:gd name="T15" fmla="*/ 0 h 33"/>
                <a:gd name="T16" fmla="*/ 100 w 117"/>
                <a:gd name="T17" fmla="*/ 0 h 33"/>
                <a:gd name="T18" fmla="*/ 104 w 117"/>
                <a:gd name="T19" fmla="*/ 0 h 33"/>
                <a:gd name="T20" fmla="*/ 113 w 117"/>
                <a:gd name="T21" fmla="*/ 0 h 33"/>
                <a:gd name="T22" fmla="*/ 117 w 117"/>
                <a:gd name="T23" fmla="*/ 4 h 33"/>
                <a:gd name="T24" fmla="*/ 117 w 117"/>
                <a:gd name="T25" fmla="*/ 8 h 33"/>
                <a:gd name="T26" fmla="*/ 117 w 117"/>
                <a:gd name="T27" fmla="*/ 13 h 33"/>
                <a:gd name="T28" fmla="*/ 117 w 117"/>
                <a:gd name="T29" fmla="*/ 13 h 33"/>
                <a:gd name="T30" fmla="*/ 117 w 117"/>
                <a:gd name="T31" fmla="*/ 17 h 33"/>
                <a:gd name="T32" fmla="*/ 113 w 117"/>
                <a:gd name="T33" fmla="*/ 21 h 33"/>
                <a:gd name="T34" fmla="*/ 104 w 117"/>
                <a:gd name="T35" fmla="*/ 21 h 33"/>
                <a:gd name="T36" fmla="*/ 96 w 117"/>
                <a:gd name="T37" fmla="*/ 25 h 33"/>
                <a:gd name="T38" fmla="*/ 83 w 117"/>
                <a:gd name="T39" fmla="*/ 25 h 33"/>
                <a:gd name="T40" fmla="*/ 67 w 117"/>
                <a:gd name="T41" fmla="*/ 29 h 33"/>
                <a:gd name="T42" fmla="*/ 50 w 117"/>
                <a:gd name="T43" fmla="*/ 33 h 33"/>
                <a:gd name="T44" fmla="*/ 33 w 117"/>
                <a:gd name="T45" fmla="*/ 33 h 33"/>
                <a:gd name="T46" fmla="*/ 0 w 117"/>
                <a:gd name="T47" fmla="*/ 33 h 33"/>
                <a:gd name="T48" fmla="*/ 0 w 117"/>
                <a:gd name="T49" fmla="*/ 21 h 33"/>
                <a:gd name="T50" fmla="*/ 12 w 117"/>
                <a:gd name="T51" fmla="*/ 17 h 33"/>
                <a:gd name="T52" fmla="*/ 25 w 117"/>
                <a:gd name="T53" fmla="*/ 17 h 33"/>
                <a:gd name="T54" fmla="*/ 25 w 117"/>
                <a:gd name="T55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33">
                  <a:moveTo>
                    <a:pt x="25" y="17"/>
                  </a:moveTo>
                  <a:lnTo>
                    <a:pt x="33" y="17"/>
                  </a:lnTo>
                  <a:lnTo>
                    <a:pt x="42" y="13"/>
                  </a:lnTo>
                  <a:lnTo>
                    <a:pt x="54" y="13"/>
                  </a:lnTo>
                  <a:lnTo>
                    <a:pt x="67" y="8"/>
                  </a:lnTo>
                  <a:lnTo>
                    <a:pt x="79" y="4"/>
                  </a:lnTo>
                  <a:lnTo>
                    <a:pt x="88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7" y="4"/>
                  </a:lnTo>
                  <a:lnTo>
                    <a:pt x="117" y="8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7"/>
                  </a:lnTo>
                  <a:lnTo>
                    <a:pt x="113" y="21"/>
                  </a:lnTo>
                  <a:lnTo>
                    <a:pt x="104" y="21"/>
                  </a:lnTo>
                  <a:lnTo>
                    <a:pt x="96" y="25"/>
                  </a:lnTo>
                  <a:lnTo>
                    <a:pt x="83" y="25"/>
                  </a:lnTo>
                  <a:lnTo>
                    <a:pt x="67" y="29"/>
                  </a:lnTo>
                  <a:lnTo>
                    <a:pt x="50" y="33"/>
                  </a:lnTo>
                  <a:lnTo>
                    <a:pt x="33" y="33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12" y="17"/>
                  </a:lnTo>
                  <a:lnTo>
                    <a:pt x="25" y="17"/>
                  </a:lnTo>
                  <a:lnTo>
                    <a:pt x="25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0">
              <a:extLst>
                <a:ext uri="{FF2B5EF4-FFF2-40B4-BE49-F238E27FC236}">
                  <a16:creationId xmlns:a16="http://schemas.microsoft.com/office/drawing/2014/main" id="{B4392C8A-F0A7-4089-B32B-F3D7758CC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325" y="6364421"/>
              <a:ext cx="1398154" cy="292151"/>
            </a:xfrm>
            <a:custGeom>
              <a:avLst/>
              <a:gdLst>
                <a:gd name="T0" fmla="*/ 201 w 201"/>
                <a:gd name="T1" fmla="*/ 21 h 42"/>
                <a:gd name="T2" fmla="*/ 201 w 201"/>
                <a:gd name="T3" fmla="*/ 25 h 42"/>
                <a:gd name="T4" fmla="*/ 196 w 201"/>
                <a:gd name="T5" fmla="*/ 25 h 42"/>
                <a:gd name="T6" fmla="*/ 188 w 201"/>
                <a:gd name="T7" fmla="*/ 29 h 42"/>
                <a:gd name="T8" fmla="*/ 176 w 201"/>
                <a:gd name="T9" fmla="*/ 29 h 42"/>
                <a:gd name="T10" fmla="*/ 171 w 201"/>
                <a:gd name="T11" fmla="*/ 29 h 42"/>
                <a:gd name="T12" fmla="*/ 163 w 201"/>
                <a:gd name="T13" fmla="*/ 29 h 42"/>
                <a:gd name="T14" fmla="*/ 155 w 201"/>
                <a:gd name="T15" fmla="*/ 29 h 42"/>
                <a:gd name="T16" fmla="*/ 142 w 201"/>
                <a:gd name="T17" fmla="*/ 29 h 42"/>
                <a:gd name="T18" fmla="*/ 134 w 201"/>
                <a:gd name="T19" fmla="*/ 29 h 42"/>
                <a:gd name="T20" fmla="*/ 121 w 201"/>
                <a:gd name="T21" fmla="*/ 33 h 42"/>
                <a:gd name="T22" fmla="*/ 104 w 201"/>
                <a:gd name="T23" fmla="*/ 33 h 42"/>
                <a:gd name="T24" fmla="*/ 92 w 201"/>
                <a:gd name="T25" fmla="*/ 38 h 42"/>
                <a:gd name="T26" fmla="*/ 75 w 201"/>
                <a:gd name="T27" fmla="*/ 38 h 42"/>
                <a:gd name="T28" fmla="*/ 63 w 201"/>
                <a:gd name="T29" fmla="*/ 38 h 42"/>
                <a:gd name="T30" fmla="*/ 50 w 201"/>
                <a:gd name="T31" fmla="*/ 42 h 42"/>
                <a:gd name="T32" fmla="*/ 42 w 201"/>
                <a:gd name="T33" fmla="*/ 42 h 42"/>
                <a:gd name="T34" fmla="*/ 33 w 201"/>
                <a:gd name="T35" fmla="*/ 42 h 42"/>
                <a:gd name="T36" fmla="*/ 29 w 201"/>
                <a:gd name="T37" fmla="*/ 42 h 42"/>
                <a:gd name="T38" fmla="*/ 25 w 201"/>
                <a:gd name="T39" fmla="*/ 42 h 42"/>
                <a:gd name="T40" fmla="*/ 25 w 201"/>
                <a:gd name="T41" fmla="*/ 42 h 42"/>
                <a:gd name="T42" fmla="*/ 21 w 201"/>
                <a:gd name="T43" fmla="*/ 42 h 42"/>
                <a:gd name="T44" fmla="*/ 17 w 201"/>
                <a:gd name="T45" fmla="*/ 38 h 42"/>
                <a:gd name="T46" fmla="*/ 8 w 201"/>
                <a:gd name="T47" fmla="*/ 33 h 42"/>
                <a:gd name="T48" fmla="*/ 0 w 201"/>
                <a:gd name="T49" fmla="*/ 25 h 42"/>
                <a:gd name="T50" fmla="*/ 12 w 201"/>
                <a:gd name="T51" fmla="*/ 25 h 42"/>
                <a:gd name="T52" fmla="*/ 21 w 201"/>
                <a:gd name="T53" fmla="*/ 25 h 42"/>
                <a:gd name="T54" fmla="*/ 29 w 201"/>
                <a:gd name="T55" fmla="*/ 25 h 42"/>
                <a:gd name="T56" fmla="*/ 33 w 201"/>
                <a:gd name="T57" fmla="*/ 21 h 42"/>
                <a:gd name="T58" fmla="*/ 38 w 201"/>
                <a:gd name="T59" fmla="*/ 21 h 42"/>
                <a:gd name="T60" fmla="*/ 46 w 201"/>
                <a:gd name="T61" fmla="*/ 21 h 42"/>
                <a:gd name="T62" fmla="*/ 54 w 201"/>
                <a:gd name="T63" fmla="*/ 17 h 42"/>
                <a:gd name="T64" fmla="*/ 67 w 201"/>
                <a:gd name="T65" fmla="*/ 17 h 42"/>
                <a:gd name="T66" fmla="*/ 92 w 201"/>
                <a:gd name="T67" fmla="*/ 13 h 42"/>
                <a:gd name="T68" fmla="*/ 121 w 201"/>
                <a:gd name="T69" fmla="*/ 4 h 42"/>
                <a:gd name="T70" fmla="*/ 134 w 201"/>
                <a:gd name="T71" fmla="*/ 4 h 42"/>
                <a:gd name="T72" fmla="*/ 146 w 201"/>
                <a:gd name="T73" fmla="*/ 4 h 42"/>
                <a:gd name="T74" fmla="*/ 155 w 201"/>
                <a:gd name="T75" fmla="*/ 0 h 42"/>
                <a:gd name="T76" fmla="*/ 167 w 201"/>
                <a:gd name="T77" fmla="*/ 0 h 42"/>
                <a:gd name="T78" fmla="*/ 180 w 201"/>
                <a:gd name="T79" fmla="*/ 4 h 42"/>
                <a:gd name="T80" fmla="*/ 192 w 201"/>
                <a:gd name="T81" fmla="*/ 8 h 42"/>
                <a:gd name="T82" fmla="*/ 196 w 201"/>
                <a:gd name="T83" fmla="*/ 8 h 42"/>
                <a:gd name="T84" fmla="*/ 201 w 201"/>
                <a:gd name="T85" fmla="*/ 13 h 42"/>
                <a:gd name="T86" fmla="*/ 201 w 201"/>
                <a:gd name="T87" fmla="*/ 17 h 42"/>
                <a:gd name="T88" fmla="*/ 201 w 201"/>
                <a:gd name="T89" fmla="*/ 21 h 42"/>
                <a:gd name="T90" fmla="*/ 201 w 201"/>
                <a:gd name="T9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1" h="42">
                  <a:moveTo>
                    <a:pt x="201" y="21"/>
                  </a:moveTo>
                  <a:lnTo>
                    <a:pt x="201" y="25"/>
                  </a:lnTo>
                  <a:lnTo>
                    <a:pt x="196" y="25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71" y="29"/>
                  </a:lnTo>
                  <a:lnTo>
                    <a:pt x="163" y="29"/>
                  </a:lnTo>
                  <a:lnTo>
                    <a:pt x="155" y="29"/>
                  </a:lnTo>
                  <a:lnTo>
                    <a:pt x="142" y="29"/>
                  </a:lnTo>
                  <a:lnTo>
                    <a:pt x="134" y="29"/>
                  </a:lnTo>
                  <a:lnTo>
                    <a:pt x="121" y="33"/>
                  </a:lnTo>
                  <a:lnTo>
                    <a:pt x="104" y="33"/>
                  </a:lnTo>
                  <a:lnTo>
                    <a:pt x="92" y="38"/>
                  </a:lnTo>
                  <a:lnTo>
                    <a:pt x="75" y="38"/>
                  </a:lnTo>
                  <a:lnTo>
                    <a:pt x="63" y="38"/>
                  </a:lnTo>
                  <a:lnTo>
                    <a:pt x="50" y="42"/>
                  </a:lnTo>
                  <a:lnTo>
                    <a:pt x="42" y="42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7" y="38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12" y="25"/>
                  </a:lnTo>
                  <a:lnTo>
                    <a:pt x="21" y="25"/>
                  </a:lnTo>
                  <a:lnTo>
                    <a:pt x="29" y="25"/>
                  </a:lnTo>
                  <a:lnTo>
                    <a:pt x="33" y="21"/>
                  </a:lnTo>
                  <a:lnTo>
                    <a:pt x="38" y="21"/>
                  </a:lnTo>
                  <a:lnTo>
                    <a:pt x="46" y="21"/>
                  </a:lnTo>
                  <a:lnTo>
                    <a:pt x="54" y="17"/>
                  </a:lnTo>
                  <a:lnTo>
                    <a:pt x="67" y="17"/>
                  </a:lnTo>
                  <a:lnTo>
                    <a:pt x="92" y="13"/>
                  </a:lnTo>
                  <a:lnTo>
                    <a:pt x="121" y="4"/>
                  </a:lnTo>
                  <a:lnTo>
                    <a:pt x="134" y="4"/>
                  </a:lnTo>
                  <a:lnTo>
                    <a:pt x="146" y="4"/>
                  </a:lnTo>
                  <a:lnTo>
                    <a:pt x="155" y="0"/>
                  </a:lnTo>
                  <a:lnTo>
                    <a:pt x="167" y="0"/>
                  </a:lnTo>
                  <a:lnTo>
                    <a:pt x="180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1" y="13"/>
                  </a:lnTo>
                  <a:lnTo>
                    <a:pt x="201" y="17"/>
                  </a:lnTo>
                  <a:lnTo>
                    <a:pt x="201" y="21"/>
                  </a:lnTo>
                  <a:lnTo>
                    <a:pt x="201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1">
              <a:extLst>
                <a:ext uri="{FF2B5EF4-FFF2-40B4-BE49-F238E27FC236}">
                  <a16:creationId xmlns:a16="http://schemas.microsoft.com/office/drawing/2014/main" id="{415A9902-CAFF-4009-AB0B-9CE98738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021" y="5842725"/>
              <a:ext cx="264327" cy="1655523"/>
            </a:xfrm>
            <a:custGeom>
              <a:avLst/>
              <a:gdLst>
                <a:gd name="T0" fmla="*/ 38 w 38"/>
                <a:gd name="T1" fmla="*/ 108 h 238"/>
                <a:gd name="T2" fmla="*/ 38 w 38"/>
                <a:gd name="T3" fmla="*/ 129 h 238"/>
                <a:gd name="T4" fmla="*/ 34 w 38"/>
                <a:gd name="T5" fmla="*/ 150 h 238"/>
                <a:gd name="T6" fmla="*/ 34 w 38"/>
                <a:gd name="T7" fmla="*/ 163 h 238"/>
                <a:gd name="T8" fmla="*/ 34 w 38"/>
                <a:gd name="T9" fmla="*/ 179 h 238"/>
                <a:gd name="T10" fmla="*/ 34 w 38"/>
                <a:gd name="T11" fmla="*/ 192 h 238"/>
                <a:gd name="T12" fmla="*/ 34 w 38"/>
                <a:gd name="T13" fmla="*/ 204 h 238"/>
                <a:gd name="T14" fmla="*/ 34 w 38"/>
                <a:gd name="T15" fmla="*/ 213 h 238"/>
                <a:gd name="T16" fmla="*/ 34 w 38"/>
                <a:gd name="T17" fmla="*/ 217 h 238"/>
                <a:gd name="T18" fmla="*/ 29 w 38"/>
                <a:gd name="T19" fmla="*/ 225 h 238"/>
                <a:gd name="T20" fmla="*/ 29 w 38"/>
                <a:gd name="T21" fmla="*/ 234 h 238"/>
                <a:gd name="T22" fmla="*/ 25 w 38"/>
                <a:gd name="T23" fmla="*/ 238 h 238"/>
                <a:gd name="T24" fmla="*/ 21 w 38"/>
                <a:gd name="T25" fmla="*/ 238 h 238"/>
                <a:gd name="T26" fmla="*/ 17 w 38"/>
                <a:gd name="T27" fmla="*/ 238 h 238"/>
                <a:gd name="T28" fmla="*/ 17 w 38"/>
                <a:gd name="T29" fmla="*/ 234 h 238"/>
                <a:gd name="T30" fmla="*/ 13 w 38"/>
                <a:gd name="T31" fmla="*/ 230 h 238"/>
                <a:gd name="T32" fmla="*/ 13 w 38"/>
                <a:gd name="T33" fmla="*/ 225 h 238"/>
                <a:gd name="T34" fmla="*/ 9 w 38"/>
                <a:gd name="T35" fmla="*/ 217 h 238"/>
                <a:gd name="T36" fmla="*/ 9 w 38"/>
                <a:gd name="T37" fmla="*/ 213 h 238"/>
                <a:gd name="T38" fmla="*/ 9 w 38"/>
                <a:gd name="T39" fmla="*/ 200 h 238"/>
                <a:gd name="T40" fmla="*/ 9 w 38"/>
                <a:gd name="T41" fmla="*/ 188 h 238"/>
                <a:gd name="T42" fmla="*/ 9 w 38"/>
                <a:gd name="T43" fmla="*/ 175 h 238"/>
                <a:gd name="T44" fmla="*/ 9 w 38"/>
                <a:gd name="T45" fmla="*/ 159 h 238"/>
                <a:gd name="T46" fmla="*/ 9 w 38"/>
                <a:gd name="T47" fmla="*/ 138 h 238"/>
                <a:gd name="T48" fmla="*/ 9 w 38"/>
                <a:gd name="T49" fmla="*/ 117 h 238"/>
                <a:gd name="T50" fmla="*/ 9 w 38"/>
                <a:gd name="T51" fmla="*/ 92 h 238"/>
                <a:gd name="T52" fmla="*/ 9 w 38"/>
                <a:gd name="T53" fmla="*/ 75 h 238"/>
                <a:gd name="T54" fmla="*/ 9 w 38"/>
                <a:gd name="T55" fmla="*/ 58 h 238"/>
                <a:gd name="T56" fmla="*/ 9 w 38"/>
                <a:gd name="T57" fmla="*/ 46 h 238"/>
                <a:gd name="T58" fmla="*/ 4 w 38"/>
                <a:gd name="T59" fmla="*/ 33 h 238"/>
                <a:gd name="T60" fmla="*/ 4 w 38"/>
                <a:gd name="T61" fmla="*/ 25 h 238"/>
                <a:gd name="T62" fmla="*/ 4 w 38"/>
                <a:gd name="T63" fmla="*/ 16 h 238"/>
                <a:gd name="T64" fmla="*/ 4 w 38"/>
                <a:gd name="T65" fmla="*/ 16 h 238"/>
                <a:gd name="T66" fmla="*/ 0 w 38"/>
                <a:gd name="T67" fmla="*/ 12 h 238"/>
                <a:gd name="T68" fmla="*/ 0 w 38"/>
                <a:gd name="T69" fmla="*/ 8 h 238"/>
                <a:gd name="T70" fmla="*/ 0 w 38"/>
                <a:gd name="T71" fmla="*/ 8 h 238"/>
                <a:gd name="T72" fmla="*/ 4 w 38"/>
                <a:gd name="T73" fmla="*/ 4 h 238"/>
                <a:gd name="T74" fmla="*/ 4 w 38"/>
                <a:gd name="T75" fmla="*/ 0 h 238"/>
                <a:gd name="T76" fmla="*/ 9 w 38"/>
                <a:gd name="T77" fmla="*/ 0 h 238"/>
                <a:gd name="T78" fmla="*/ 17 w 38"/>
                <a:gd name="T79" fmla="*/ 4 h 238"/>
                <a:gd name="T80" fmla="*/ 21 w 38"/>
                <a:gd name="T81" fmla="*/ 4 h 238"/>
                <a:gd name="T82" fmla="*/ 29 w 38"/>
                <a:gd name="T83" fmla="*/ 8 h 238"/>
                <a:gd name="T84" fmla="*/ 34 w 38"/>
                <a:gd name="T85" fmla="*/ 12 h 238"/>
                <a:gd name="T86" fmla="*/ 38 w 38"/>
                <a:gd name="T87" fmla="*/ 12 h 238"/>
                <a:gd name="T88" fmla="*/ 38 w 38"/>
                <a:gd name="T89" fmla="*/ 16 h 238"/>
                <a:gd name="T90" fmla="*/ 38 w 38"/>
                <a:gd name="T91" fmla="*/ 16 h 238"/>
                <a:gd name="T92" fmla="*/ 38 w 38"/>
                <a:gd name="T93" fmla="*/ 25 h 238"/>
                <a:gd name="T94" fmla="*/ 38 w 38"/>
                <a:gd name="T95" fmla="*/ 33 h 238"/>
                <a:gd name="T96" fmla="*/ 38 w 38"/>
                <a:gd name="T97" fmla="*/ 42 h 238"/>
                <a:gd name="T98" fmla="*/ 38 w 38"/>
                <a:gd name="T99" fmla="*/ 54 h 238"/>
                <a:gd name="T100" fmla="*/ 38 w 38"/>
                <a:gd name="T101" fmla="*/ 71 h 238"/>
                <a:gd name="T102" fmla="*/ 38 w 38"/>
                <a:gd name="T103" fmla="*/ 88 h 238"/>
                <a:gd name="T104" fmla="*/ 38 w 38"/>
                <a:gd name="T105" fmla="*/ 108 h 238"/>
                <a:gd name="T106" fmla="*/ 38 w 38"/>
                <a:gd name="T10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238">
                  <a:moveTo>
                    <a:pt x="38" y="108"/>
                  </a:moveTo>
                  <a:lnTo>
                    <a:pt x="38" y="129"/>
                  </a:lnTo>
                  <a:lnTo>
                    <a:pt x="34" y="150"/>
                  </a:lnTo>
                  <a:lnTo>
                    <a:pt x="34" y="163"/>
                  </a:lnTo>
                  <a:lnTo>
                    <a:pt x="34" y="179"/>
                  </a:lnTo>
                  <a:lnTo>
                    <a:pt x="34" y="192"/>
                  </a:lnTo>
                  <a:lnTo>
                    <a:pt x="34" y="204"/>
                  </a:lnTo>
                  <a:lnTo>
                    <a:pt x="34" y="213"/>
                  </a:lnTo>
                  <a:lnTo>
                    <a:pt x="34" y="217"/>
                  </a:lnTo>
                  <a:lnTo>
                    <a:pt x="29" y="225"/>
                  </a:lnTo>
                  <a:lnTo>
                    <a:pt x="29" y="234"/>
                  </a:lnTo>
                  <a:lnTo>
                    <a:pt x="25" y="238"/>
                  </a:lnTo>
                  <a:lnTo>
                    <a:pt x="21" y="238"/>
                  </a:lnTo>
                  <a:lnTo>
                    <a:pt x="17" y="238"/>
                  </a:lnTo>
                  <a:lnTo>
                    <a:pt x="17" y="234"/>
                  </a:lnTo>
                  <a:lnTo>
                    <a:pt x="13" y="230"/>
                  </a:lnTo>
                  <a:lnTo>
                    <a:pt x="13" y="225"/>
                  </a:lnTo>
                  <a:lnTo>
                    <a:pt x="9" y="217"/>
                  </a:lnTo>
                  <a:lnTo>
                    <a:pt x="9" y="213"/>
                  </a:lnTo>
                  <a:lnTo>
                    <a:pt x="9" y="200"/>
                  </a:lnTo>
                  <a:lnTo>
                    <a:pt x="9" y="188"/>
                  </a:lnTo>
                  <a:lnTo>
                    <a:pt x="9" y="175"/>
                  </a:lnTo>
                  <a:lnTo>
                    <a:pt x="9" y="159"/>
                  </a:lnTo>
                  <a:lnTo>
                    <a:pt x="9" y="138"/>
                  </a:lnTo>
                  <a:lnTo>
                    <a:pt x="9" y="117"/>
                  </a:lnTo>
                  <a:lnTo>
                    <a:pt x="9" y="92"/>
                  </a:lnTo>
                  <a:lnTo>
                    <a:pt x="9" y="75"/>
                  </a:lnTo>
                  <a:lnTo>
                    <a:pt x="9" y="58"/>
                  </a:lnTo>
                  <a:lnTo>
                    <a:pt x="9" y="46"/>
                  </a:lnTo>
                  <a:lnTo>
                    <a:pt x="4" y="33"/>
                  </a:lnTo>
                  <a:lnTo>
                    <a:pt x="4" y="2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25"/>
                  </a:lnTo>
                  <a:lnTo>
                    <a:pt x="38" y="33"/>
                  </a:lnTo>
                  <a:lnTo>
                    <a:pt x="38" y="42"/>
                  </a:lnTo>
                  <a:lnTo>
                    <a:pt x="38" y="54"/>
                  </a:lnTo>
                  <a:lnTo>
                    <a:pt x="38" y="71"/>
                  </a:lnTo>
                  <a:lnTo>
                    <a:pt x="38" y="88"/>
                  </a:lnTo>
                  <a:lnTo>
                    <a:pt x="38" y="108"/>
                  </a:lnTo>
                  <a:lnTo>
                    <a:pt x="38" y="10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2">
              <a:extLst>
                <a:ext uri="{FF2B5EF4-FFF2-40B4-BE49-F238E27FC236}">
                  <a16:creationId xmlns:a16="http://schemas.microsoft.com/office/drawing/2014/main" id="{3B9D3362-3FAC-4D49-9863-D86B1FDDD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121" y="5696647"/>
              <a:ext cx="876453" cy="1509450"/>
            </a:xfrm>
            <a:custGeom>
              <a:avLst/>
              <a:gdLst>
                <a:gd name="T0" fmla="*/ 67 w 126"/>
                <a:gd name="T1" fmla="*/ 188 h 217"/>
                <a:gd name="T2" fmla="*/ 59 w 126"/>
                <a:gd name="T3" fmla="*/ 180 h 217"/>
                <a:gd name="T4" fmla="*/ 59 w 126"/>
                <a:gd name="T5" fmla="*/ 175 h 217"/>
                <a:gd name="T6" fmla="*/ 67 w 126"/>
                <a:gd name="T7" fmla="*/ 171 h 217"/>
                <a:gd name="T8" fmla="*/ 80 w 126"/>
                <a:gd name="T9" fmla="*/ 175 h 217"/>
                <a:gd name="T10" fmla="*/ 88 w 126"/>
                <a:gd name="T11" fmla="*/ 171 h 217"/>
                <a:gd name="T12" fmla="*/ 92 w 126"/>
                <a:gd name="T13" fmla="*/ 167 h 217"/>
                <a:gd name="T14" fmla="*/ 92 w 126"/>
                <a:gd name="T15" fmla="*/ 159 h 217"/>
                <a:gd name="T16" fmla="*/ 92 w 126"/>
                <a:gd name="T17" fmla="*/ 142 h 217"/>
                <a:gd name="T18" fmla="*/ 92 w 126"/>
                <a:gd name="T19" fmla="*/ 113 h 217"/>
                <a:gd name="T20" fmla="*/ 92 w 126"/>
                <a:gd name="T21" fmla="*/ 79 h 217"/>
                <a:gd name="T22" fmla="*/ 92 w 126"/>
                <a:gd name="T23" fmla="*/ 54 h 217"/>
                <a:gd name="T24" fmla="*/ 92 w 126"/>
                <a:gd name="T25" fmla="*/ 37 h 217"/>
                <a:gd name="T26" fmla="*/ 92 w 126"/>
                <a:gd name="T27" fmla="*/ 29 h 217"/>
                <a:gd name="T28" fmla="*/ 88 w 126"/>
                <a:gd name="T29" fmla="*/ 25 h 217"/>
                <a:gd name="T30" fmla="*/ 71 w 126"/>
                <a:gd name="T31" fmla="*/ 29 h 217"/>
                <a:gd name="T32" fmla="*/ 42 w 126"/>
                <a:gd name="T33" fmla="*/ 29 h 217"/>
                <a:gd name="T34" fmla="*/ 13 w 126"/>
                <a:gd name="T35" fmla="*/ 33 h 217"/>
                <a:gd name="T36" fmla="*/ 0 w 126"/>
                <a:gd name="T37" fmla="*/ 12 h 217"/>
                <a:gd name="T38" fmla="*/ 38 w 126"/>
                <a:gd name="T39" fmla="*/ 12 h 217"/>
                <a:gd name="T40" fmla="*/ 63 w 126"/>
                <a:gd name="T41" fmla="*/ 8 h 217"/>
                <a:gd name="T42" fmla="*/ 75 w 126"/>
                <a:gd name="T43" fmla="*/ 8 h 217"/>
                <a:gd name="T44" fmla="*/ 84 w 126"/>
                <a:gd name="T45" fmla="*/ 4 h 217"/>
                <a:gd name="T46" fmla="*/ 92 w 126"/>
                <a:gd name="T47" fmla="*/ 0 h 217"/>
                <a:gd name="T48" fmla="*/ 109 w 126"/>
                <a:gd name="T49" fmla="*/ 8 h 217"/>
                <a:gd name="T50" fmla="*/ 117 w 126"/>
                <a:gd name="T51" fmla="*/ 17 h 217"/>
                <a:gd name="T52" fmla="*/ 126 w 126"/>
                <a:gd name="T53" fmla="*/ 21 h 217"/>
                <a:gd name="T54" fmla="*/ 117 w 126"/>
                <a:gd name="T55" fmla="*/ 29 h 217"/>
                <a:gd name="T56" fmla="*/ 117 w 126"/>
                <a:gd name="T57" fmla="*/ 33 h 217"/>
                <a:gd name="T58" fmla="*/ 117 w 126"/>
                <a:gd name="T59" fmla="*/ 46 h 217"/>
                <a:gd name="T60" fmla="*/ 117 w 126"/>
                <a:gd name="T61" fmla="*/ 67 h 217"/>
                <a:gd name="T62" fmla="*/ 117 w 126"/>
                <a:gd name="T63" fmla="*/ 92 h 217"/>
                <a:gd name="T64" fmla="*/ 117 w 126"/>
                <a:gd name="T65" fmla="*/ 138 h 217"/>
                <a:gd name="T66" fmla="*/ 117 w 126"/>
                <a:gd name="T67" fmla="*/ 171 h 217"/>
                <a:gd name="T68" fmla="*/ 113 w 126"/>
                <a:gd name="T69" fmla="*/ 196 h 217"/>
                <a:gd name="T70" fmla="*/ 109 w 126"/>
                <a:gd name="T71" fmla="*/ 209 h 217"/>
                <a:gd name="T72" fmla="*/ 101 w 126"/>
                <a:gd name="T73" fmla="*/ 217 h 217"/>
                <a:gd name="T74" fmla="*/ 92 w 126"/>
                <a:gd name="T75" fmla="*/ 217 h 217"/>
                <a:gd name="T76" fmla="*/ 88 w 126"/>
                <a:gd name="T77" fmla="*/ 217 h 217"/>
                <a:gd name="T78" fmla="*/ 84 w 126"/>
                <a:gd name="T79" fmla="*/ 209 h 217"/>
                <a:gd name="T80" fmla="*/ 80 w 126"/>
                <a:gd name="T81" fmla="*/ 200 h 217"/>
                <a:gd name="T82" fmla="*/ 71 w 126"/>
                <a:gd name="T83" fmla="*/ 19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" h="217">
                  <a:moveTo>
                    <a:pt x="71" y="192"/>
                  </a:moveTo>
                  <a:lnTo>
                    <a:pt x="67" y="188"/>
                  </a:lnTo>
                  <a:lnTo>
                    <a:pt x="63" y="184"/>
                  </a:lnTo>
                  <a:lnTo>
                    <a:pt x="59" y="180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3" y="171"/>
                  </a:lnTo>
                  <a:lnTo>
                    <a:pt x="67" y="171"/>
                  </a:lnTo>
                  <a:lnTo>
                    <a:pt x="71" y="171"/>
                  </a:lnTo>
                  <a:lnTo>
                    <a:pt x="80" y="175"/>
                  </a:lnTo>
                  <a:lnTo>
                    <a:pt x="84" y="175"/>
                  </a:lnTo>
                  <a:lnTo>
                    <a:pt x="88" y="171"/>
                  </a:lnTo>
                  <a:lnTo>
                    <a:pt x="92" y="171"/>
                  </a:lnTo>
                  <a:lnTo>
                    <a:pt x="92" y="167"/>
                  </a:lnTo>
                  <a:lnTo>
                    <a:pt x="92" y="163"/>
                  </a:lnTo>
                  <a:lnTo>
                    <a:pt x="92" y="159"/>
                  </a:lnTo>
                  <a:lnTo>
                    <a:pt x="92" y="150"/>
                  </a:lnTo>
                  <a:lnTo>
                    <a:pt x="92" y="142"/>
                  </a:lnTo>
                  <a:lnTo>
                    <a:pt x="92" y="129"/>
                  </a:lnTo>
                  <a:lnTo>
                    <a:pt x="92" y="113"/>
                  </a:lnTo>
                  <a:lnTo>
                    <a:pt x="92" y="96"/>
                  </a:lnTo>
                  <a:lnTo>
                    <a:pt x="92" y="79"/>
                  </a:lnTo>
                  <a:lnTo>
                    <a:pt x="92" y="67"/>
                  </a:lnTo>
                  <a:lnTo>
                    <a:pt x="92" y="54"/>
                  </a:lnTo>
                  <a:lnTo>
                    <a:pt x="92" y="46"/>
                  </a:lnTo>
                  <a:lnTo>
                    <a:pt x="92" y="37"/>
                  </a:lnTo>
                  <a:lnTo>
                    <a:pt x="92" y="33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88" y="25"/>
                  </a:lnTo>
                  <a:lnTo>
                    <a:pt x="80" y="29"/>
                  </a:lnTo>
                  <a:lnTo>
                    <a:pt x="71" y="29"/>
                  </a:lnTo>
                  <a:lnTo>
                    <a:pt x="59" y="29"/>
                  </a:lnTo>
                  <a:lnTo>
                    <a:pt x="42" y="29"/>
                  </a:lnTo>
                  <a:lnTo>
                    <a:pt x="25" y="33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12"/>
                  </a:lnTo>
                  <a:lnTo>
                    <a:pt x="21" y="12"/>
                  </a:lnTo>
                  <a:lnTo>
                    <a:pt x="38" y="12"/>
                  </a:lnTo>
                  <a:lnTo>
                    <a:pt x="50" y="12"/>
                  </a:lnTo>
                  <a:lnTo>
                    <a:pt x="63" y="8"/>
                  </a:lnTo>
                  <a:lnTo>
                    <a:pt x="71" y="8"/>
                  </a:lnTo>
                  <a:lnTo>
                    <a:pt x="75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1" y="4"/>
                  </a:lnTo>
                  <a:lnTo>
                    <a:pt x="109" y="8"/>
                  </a:lnTo>
                  <a:lnTo>
                    <a:pt x="117" y="12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21"/>
                  </a:lnTo>
                  <a:lnTo>
                    <a:pt x="121" y="25"/>
                  </a:lnTo>
                  <a:lnTo>
                    <a:pt x="117" y="29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7" y="42"/>
                  </a:lnTo>
                  <a:lnTo>
                    <a:pt x="117" y="46"/>
                  </a:lnTo>
                  <a:lnTo>
                    <a:pt x="117" y="54"/>
                  </a:lnTo>
                  <a:lnTo>
                    <a:pt x="117" y="67"/>
                  </a:lnTo>
                  <a:lnTo>
                    <a:pt x="117" y="79"/>
                  </a:lnTo>
                  <a:lnTo>
                    <a:pt x="117" y="92"/>
                  </a:lnTo>
                  <a:lnTo>
                    <a:pt x="117" y="117"/>
                  </a:lnTo>
                  <a:lnTo>
                    <a:pt x="117" y="138"/>
                  </a:lnTo>
                  <a:lnTo>
                    <a:pt x="117" y="159"/>
                  </a:lnTo>
                  <a:lnTo>
                    <a:pt x="117" y="171"/>
                  </a:lnTo>
                  <a:lnTo>
                    <a:pt x="117" y="184"/>
                  </a:lnTo>
                  <a:lnTo>
                    <a:pt x="113" y="196"/>
                  </a:lnTo>
                  <a:lnTo>
                    <a:pt x="109" y="205"/>
                  </a:lnTo>
                  <a:lnTo>
                    <a:pt x="109" y="209"/>
                  </a:lnTo>
                  <a:lnTo>
                    <a:pt x="105" y="213"/>
                  </a:lnTo>
                  <a:lnTo>
                    <a:pt x="101" y="217"/>
                  </a:lnTo>
                  <a:lnTo>
                    <a:pt x="96" y="217"/>
                  </a:lnTo>
                  <a:lnTo>
                    <a:pt x="92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4" y="213"/>
                  </a:lnTo>
                  <a:lnTo>
                    <a:pt x="84" y="209"/>
                  </a:lnTo>
                  <a:lnTo>
                    <a:pt x="84" y="205"/>
                  </a:lnTo>
                  <a:lnTo>
                    <a:pt x="80" y="200"/>
                  </a:lnTo>
                  <a:lnTo>
                    <a:pt x="75" y="196"/>
                  </a:lnTo>
                  <a:lnTo>
                    <a:pt x="71" y="192"/>
                  </a:lnTo>
                  <a:lnTo>
                    <a:pt x="71" y="1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906620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E9D317A-5261-4C75-AC9C-3E8F3F6C1733}"/>
              </a:ext>
            </a:extLst>
          </p:cNvPr>
          <p:cNvGrpSpPr/>
          <p:nvPr/>
        </p:nvGrpSpPr>
        <p:grpSpPr>
          <a:xfrm>
            <a:off x="3061624" y="2222136"/>
            <a:ext cx="2358079" cy="2413727"/>
            <a:chOff x="3239424" y="7818223"/>
            <a:chExt cx="2358079" cy="2413727"/>
          </a:xfrm>
        </p:grpSpPr>
        <p:sp>
          <p:nvSpPr>
            <p:cNvPr id="3" name="Freeform 93">
              <a:extLst>
                <a:ext uri="{FF2B5EF4-FFF2-40B4-BE49-F238E27FC236}">
                  <a16:creationId xmlns:a16="http://schemas.microsoft.com/office/drawing/2014/main" id="{7378708A-E28E-4F30-8E16-BA9409D68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424" y="7818223"/>
              <a:ext cx="1050355" cy="1425978"/>
            </a:xfrm>
            <a:custGeom>
              <a:avLst/>
              <a:gdLst>
                <a:gd name="T0" fmla="*/ 71 w 151"/>
                <a:gd name="T1" fmla="*/ 150 h 205"/>
                <a:gd name="T2" fmla="*/ 59 w 151"/>
                <a:gd name="T3" fmla="*/ 159 h 205"/>
                <a:gd name="T4" fmla="*/ 50 w 151"/>
                <a:gd name="T5" fmla="*/ 171 h 205"/>
                <a:gd name="T6" fmla="*/ 25 w 151"/>
                <a:gd name="T7" fmla="*/ 192 h 205"/>
                <a:gd name="T8" fmla="*/ 13 w 151"/>
                <a:gd name="T9" fmla="*/ 200 h 205"/>
                <a:gd name="T10" fmla="*/ 4 w 151"/>
                <a:gd name="T11" fmla="*/ 205 h 205"/>
                <a:gd name="T12" fmla="*/ 0 w 151"/>
                <a:gd name="T13" fmla="*/ 205 h 205"/>
                <a:gd name="T14" fmla="*/ 0 w 151"/>
                <a:gd name="T15" fmla="*/ 205 h 205"/>
                <a:gd name="T16" fmla="*/ 0 w 151"/>
                <a:gd name="T17" fmla="*/ 200 h 205"/>
                <a:gd name="T18" fmla="*/ 0 w 151"/>
                <a:gd name="T19" fmla="*/ 200 h 205"/>
                <a:gd name="T20" fmla="*/ 0 w 151"/>
                <a:gd name="T21" fmla="*/ 196 h 205"/>
                <a:gd name="T22" fmla="*/ 4 w 151"/>
                <a:gd name="T23" fmla="*/ 192 h 205"/>
                <a:gd name="T24" fmla="*/ 8 w 151"/>
                <a:gd name="T25" fmla="*/ 184 h 205"/>
                <a:gd name="T26" fmla="*/ 17 w 151"/>
                <a:gd name="T27" fmla="*/ 180 h 205"/>
                <a:gd name="T28" fmla="*/ 21 w 151"/>
                <a:gd name="T29" fmla="*/ 171 h 205"/>
                <a:gd name="T30" fmla="*/ 29 w 151"/>
                <a:gd name="T31" fmla="*/ 159 h 205"/>
                <a:gd name="T32" fmla="*/ 46 w 151"/>
                <a:gd name="T33" fmla="*/ 142 h 205"/>
                <a:gd name="T34" fmla="*/ 59 w 151"/>
                <a:gd name="T35" fmla="*/ 121 h 205"/>
                <a:gd name="T36" fmla="*/ 71 w 151"/>
                <a:gd name="T37" fmla="*/ 104 h 205"/>
                <a:gd name="T38" fmla="*/ 84 w 151"/>
                <a:gd name="T39" fmla="*/ 83 h 205"/>
                <a:gd name="T40" fmla="*/ 92 w 151"/>
                <a:gd name="T41" fmla="*/ 67 h 205"/>
                <a:gd name="T42" fmla="*/ 100 w 151"/>
                <a:gd name="T43" fmla="*/ 54 h 205"/>
                <a:gd name="T44" fmla="*/ 109 w 151"/>
                <a:gd name="T45" fmla="*/ 42 h 205"/>
                <a:gd name="T46" fmla="*/ 113 w 151"/>
                <a:gd name="T47" fmla="*/ 33 h 205"/>
                <a:gd name="T48" fmla="*/ 113 w 151"/>
                <a:gd name="T49" fmla="*/ 25 h 205"/>
                <a:gd name="T50" fmla="*/ 117 w 151"/>
                <a:gd name="T51" fmla="*/ 17 h 205"/>
                <a:gd name="T52" fmla="*/ 117 w 151"/>
                <a:gd name="T53" fmla="*/ 12 h 205"/>
                <a:gd name="T54" fmla="*/ 113 w 151"/>
                <a:gd name="T55" fmla="*/ 8 h 205"/>
                <a:gd name="T56" fmla="*/ 113 w 151"/>
                <a:gd name="T57" fmla="*/ 8 h 205"/>
                <a:gd name="T58" fmla="*/ 113 w 151"/>
                <a:gd name="T59" fmla="*/ 4 h 205"/>
                <a:gd name="T60" fmla="*/ 113 w 151"/>
                <a:gd name="T61" fmla="*/ 4 h 205"/>
                <a:gd name="T62" fmla="*/ 117 w 151"/>
                <a:gd name="T63" fmla="*/ 0 h 205"/>
                <a:gd name="T64" fmla="*/ 121 w 151"/>
                <a:gd name="T65" fmla="*/ 0 h 205"/>
                <a:gd name="T66" fmla="*/ 126 w 151"/>
                <a:gd name="T67" fmla="*/ 0 h 205"/>
                <a:gd name="T68" fmla="*/ 134 w 151"/>
                <a:gd name="T69" fmla="*/ 0 h 205"/>
                <a:gd name="T70" fmla="*/ 138 w 151"/>
                <a:gd name="T71" fmla="*/ 4 h 205"/>
                <a:gd name="T72" fmla="*/ 142 w 151"/>
                <a:gd name="T73" fmla="*/ 8 h 205"/>
                <a:gd name="T74" fmla="*/ 146 w 151"/>
                <a:gd name="T75" fmla="*/ 12 h 205"/>
                <a:gd name="T76" fmla="*/ 151 w 151"/>
                <a:gd name="T77" fmla="*/ 17 h 205"/>
                <a:gd name="T78" fmla="*/ 151 w 151"/>
                <a:gd name="T79" fmla="*/ 21 h 205"/>
                <a:gd name="T80" fmla="*/ 151 w 151"/>
                <a:gd name="T81" fmla="*/ 25 h 205"/>
                <a:gd name="T82" fmla="*/ 151 w 151"/>
                <a:gd name="T83" fmla="*/ 29 h 205"/>
                <a:gd name="T84" fmla="*/ 146 w 151"/>
                <a:gd name="T85" fmla="*/ 37 h 205"/>
                <a:gd name="T86" fmla="*/ 142 w 151"/>
                <a:gd name="T87" fmla="*/ 46 h 205"/>
                <a:gd name="T88" fmla="*/ 134 w 151"/>
                <a:gd name="T89" fmla="*/ 58 h 205"/>
                <a:gd name="T90" fmla="*/ 130 w 151"/>
                <a:gd name="T91" fmla="*/ 67 h 205"/>
                <a:gd name="T92" fmla="*/ 121 w 151"/>
                <a:gd name="T93" fmla="*/ 83 h 205"/>
                <a:gd name="T94" fmla="*/ 113 w 151"/>
                <a:gd name="T95" fmla="*/ 96 h 205"/>
                <a:gd name="T96" fmla="*/ 100 w 151"/>
                <a:gd name="T97" fmla="*/ 108 h 205"/>
                <a:gd name="T98" fmla="*/ 92 w 151"/>
                <a:gd name="T99" fmla="*/ 121 h 205"/>
                <a:gd name="T100" fmla="*/ 71 w 151"/>
                <a:gd name="T101" fmla="*/ 150 h 205"/>
                <a:gd name="T102" fmla="*/ 71 w 151"/>
                <a:gd name="T103" fmla="*/ 15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1" h="205">
                  <a:moveTo>
                    <a:pt x="71" y="150"/>
                  </a:moveTo>
                  <a:lnTo>
                    <a:pt x="59" y="159"/>
                  </a:lnTo>
                  <a:lnTo>
                    <a:pt x="50" y="171"/>
                  </a:lnTo>
                  <a:lnTo>
                    <a:pt x="25" y="192"/>
                  </a:lnTo>
                  <a:lnTo>
                    <a:pt x="13" y="200"/>
                  </a:lnTo>
                  <a:lnTo>
                    <a:pt x="4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2"/>
                  </a:lnTo>
                  <a:lnTo>
                    <a:pt x="8" y="184"/>
                  </a:lnTo>
                  <a:lnTo>
                    <a:pt x="17" y="180"/>
                  </a:lnTo>
                  <a:lnTo>
                    <a:pt x="21" y="171"/>
                  </a:lnTo>
                  <a:lnTo>
                    <a:pt x="29" y="159"/>
                  </a:lnTo>
                  <a:lnTo>
                    <a:pt x="46" y="142"/>
                  </a:lnTo>
                  <a:lnTo>
                    <a:pt x="59" y="121"/>
                  </a:lnTo>
                  <a:lnTo>
                    <a:pt x="71" y="104"/>
                  </a:lnTo>
                  <a:lnTo>
                    <a:pt x="84" y="83"/>
                  </a:lnTo>
                  <a:lnTo>
                    <a:pt x="92" y="67"/>
                  </a:lnTo>
                  <a:lnTo>
                    <a:pt x="100" y="54"/>
                  </a:lnTo>
                  <a:lnTo>
                    <a:pt x="109" y="42"/>
                  </a:lnTo>
                  <a:lnTo>
                    <a:pt x="113" y="33"/>
                  </a:lnTo>
                  <a:lnTo>
                    <a:pt x="113" y="25"/>
                  </a:lnTo>
                  <a:lnTo>
                    <a:pt x="117" y="17"/>
                  </a:lnTo>
                  <a:lnTo>
                    <a:pt x="117" y="12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42" y="8"/>
                  </a:lnTo>
                  <a:lnTo>
                    <a:pt x="146" y="12"/>
                  </a:lnTo>
                  <a:lnTo>
                    <a:pt x="151" y="17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9"/>
                  </a:lnTo>
                  <a:lnTo>
                    <a:pt x="146" y="37"/>
                  </a:lnTo>
                  <a:lnTo>
                    <a:pt x="142" y="46"/>
                  </a:lnTo>
                  <a:lnTo>
                    <a:pt x="134" y="58"/>
                  </a:lnTo>
                  <a:lnTo>
                    <a:pt x="130" y="67"/>
                  </a:lnTo>
                  <a:lnTo>
                    <a:pt x="121" y="83"/>
                  </a:lnTo>
                  <a:lnTo>
                    <a:pt x="113" y="96"/>
                  </a:lnTo>
                  <a:lnTo>
                    <a:pt x="100" y="108"/>
                  </a:lnTo>
                  <a:lnTo>
                    <a:pt x="92" y="121"/>
                  </a:lnTo>
                  <a:lnTo>
                    <a:pt x="71" y="150"/>
                  </a:lnTo>
                  <a:lnTo>
                    <a:pt x="71" y="1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4">
              <a:extLst>
                <a:ext uri="{FF2B5EF4-FFF2-40B4-BE49-F238E27FC236}">
                  <a16:creationId xmlns:a16="http://schemas.microsoft.com/office/drawing/2014/main" id="{683BF297-C56D-4831-8909-D008353C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095" y="8110374"/>
              <a:ext cx="584302" cy="375623"/>
            </a:xfrm>
            <a:custGeom>
              <a:avLst/>
              <a:gdLst>
                <a:gd name="T0" fmla="*/ 55 w 84"/>
                <a:gd name="T1" fmla="*/ 50 h 54"/>
                <a:gd name="T2" fmla="*/ 51 w 84"/>
                <a:gd name="T3" fmla="*/ 46 h 54"/>
                <a:gd name="T4" fmla="*/ 46 w 84"/>
                <a:gd name="T5" fmla="*/ 41 h 54"/>
                <a:gd name="T6" fmla="*/ 38 w 84"/>
                <a:gd name="T7" fmla="*/ 37 h 54"/>
                <a:gd name="T8" fmla="*/ 34 w 84"/>
                <a:gd name="T9" fmla="*/ 33 h 54"/>
                <a:gd name="T10" fmla="*/ 25 w 84"/>
                <a:gd name="T11" fmla="*/ 25 h 54"/>
                <a:gd name="T12" fmla="*/ 17 w 84"/>
                <a:gd name="T13" fmla="*/ 21 h 54"/>
                <a:gd name="T14" fmla="*/ 9 w 84"/>
                <a:gd name="T15" fmla="*/ 8 h 54"/>
                <a:gd name="T16" fmla="*/ 0 w 84"/>
                <a:gd name="T17" fmla="*/ 0 h 54"/>
                <a:gd name="T18" fmla="*/ 17 w 84"/>
                <a:gd name="T19" fmla="*/ 0 h 54"/>
                <a:gd name="T20" fmla="*/ 25 w 84"/>
                <a:gd name="T21" fmla="*/ 0 h 54"/>
                <a:gd name="T22" fmla="*/ 34 w 84"/>
                <a:gd name="T23" fmla="*/ 0 h 54"/>
                <a:gd name="T24" fmla="*/ 51 w 84"/>
                <a:gd name="T25" fmla="*/ 8 h 54"/>
                <a:gd name="T26" fmla="*/ 59 w 84"/>
                <a:gd name="T27" fmla="*/ 12 h 54"/>
                <a:gd name="T28" fmla="*/ 67 w 84"/>
                <a:gd name="T29" fmla="*/ 16 h 54"/>
                <a:gd name="T30" fmla="*/ 71 w 84"/>
                <a:gd name="T31" fmla="*/ 25 h 54"/>
                <a:gd name="T32" fmla="*/ 80 w 84"/>
                <a:gd name="T33" fmla="*/ 29 h 54"/>
                <a:gd name="T34" fmla="*/ 80 w 84"/>
                <a:gd name="T35" fmla="*/ 37 h 54"/>
                <a:gd name="T36" fmla="*/ 84 w 84"/>
                <a:gd name="T37" fmla="*/ 41 h 54"/>
                <a:gd name="T38" fmla="*/ 80 w 84"/>
                <a:gd name="T39" fmla="*/ 46 h 54"/>
                <a:gd name="T40" fmla="*/ 80 w 84"/>
                <a:gd name="T41" fmla="*/ 50 h 54"/>
                <a:gd name="T42" fmla="*/ 80 w 84"/>
                <a:gd name="T43" fmla="*/ 54 h 54"/>
                <a:gd name="T44" fmla="*/ 76 w 84"/>
                <a:gd name="T45" fmla="*/ 54 h 54"/>
                <a:gd name="T46" fmla="*/ 71 w 84"/>
                <a:gd name="T47" fmla="*/ 54 h 54"/>
                <a:gd name="T48" fmla="*/ 67 w 84"/>
                <a:gd name="T49" fmla="*/ 54 h 54"/>
                <a:gd name="T50" fmla="*/ 63 w 84"/>
                <a:gd name="T51" fmla="*/ 54 h 54"/>
                <a:gd name="T52" fmla="*/ 55 w 84"/>
                <a:gd name="T53" fmla="*/ 50 h 54"/>
                <a:gd name="T54" fmla="*/ 55 w 84"/>
                <a:gd name="T55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54">
                  <a:moveTo>
                    <a:pt x="55" y="50"/>
                  </a:moveTo>
                  <a:lnTo>
                    <a:pt x="51" y="46"/>
                  </a:lnTo>
                  <a:lnTo>
                    <a:pt x="46" y="41"/>
                  </a:lnTo>
                  <a:lnTo>
                    <a:pt x="38" y="37"/>
                  </a:lnTo>
                  <a:lnTo>
                    <a:pt x="34" y="33"/>
                  </a:lnTo>
                  <a:lnTo>
                    <a:pt x="25" y="25"/>
                  </a:lnTo>
                  <a:lnTo>
                    <a:pt x="17" y="21"/>
                  </a:lnTo>
                  <a:lnTo>
                    <a:pt x="9" y="8"/>
                  </a:lnTo>
                  <a:lnTo>
                    <a:pt x="0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51" y="8"/>
                  </a:lnTo>
                  <a:lnTo>
                    <a:pt x="59" y="12"/>
                  </a:lnTo>
                  <a:lnTo>
                    <a:pt x="67" y="16"/>
                  </a:lnTo>
                  <a:lnTo>
                    <a:pt x="71" y="25"/>
                  </a:lnTo>
                  <a:lnTo>
                    <a:pt x="80" y="29"/>
                  </a:lnTo>
                  <a:lnTo>
                    <a:pt x="80" y="37"/>
                  </a:lnTo>
                  <a:lnTo>
                    <a:pt x="84" y="41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76" y="54"/>
                  </a:lnTo>
                  <a:lnTo>
                    <a:pt x="71" y="54"/>
                  </a:lnTo>
                  <a:lnTo>
                    <a:pt x="67" y="54"/>
                  </a:lnTo>
                  <a:lnTo>
                    <a:pt x="63" y="54"/>
                  </a:lnTo>
                  <a:lnTo>
                    <a:pt x="55" y="50"/>
                  </a:lnTo>
                  <a:lnTo>
                    <a:pt x="55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5">
              <a:extLst>
                <a:ext uri="{FF2B5EF4-FFF2-40B4-BE49-F238E27FC236}">
                  <a16:creationId xmlns:a16="http://schemas.microsoft.com/office/drawing/2014/main" id="{A5D29E40-2152-4ABE-87CD-515F6F2B4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397" y="8138198"/>
              <a:ext cx="229549" cy="2093752"/>
            </a:xfrm>
            <a:custGeom>
              <a:avLst/>
              <a:gdLst>
                <a:gd name="T0" fmla="*/ 4 w 33"/>
                <a:gd name="T1" fmla="*/ 21 h 301"/>
                <a:gd name="T2" fmla="*/ 4 w 33"/>
                <a:gd name="T3" fmla="*/ 12 h 301"/>
                <a:gd name="T4" fmla="*/ 0 w 33"/>
                <a:gd name="T5" fmla="*/ 8 h 301"/>
                <a:gd name="T6" fmla="*/ 0 w 33"/>
                <a:gd name="T7" fmla="*/ 8 h 301"/>
                <a:gd name="T8" fmla="*/ 0 w 33"/>
                <a:gd name="T9" fmla="*/ 4 h 301"/>
                <a:gd name="T10" fmla="*/ 4 w 33"/>
                <a:gd name="T11" fmla="*/ 0 h 301"/>
                <a:gd name="T12" fmla="*/ 8 w 33"/>
                <a:gd name="T13" fmla="*/ 0 h 301"/>
                <a:gd name="T14" fmla="*/ 13 w 33"/>
                <a:gd name="T15" fmla="*/ 4 h 301"/>
                <a:gd name="T16" fmla="*/ 21 w 33"/>
                <a:gd name="T17" fmla="*/ 4 h 301"/>
                <a:gd name="T18" fmla="*/ 25 w 33"/>
                <a:gd name="T19" fmla="*/ 4 h 301"/>
                <a:gd name="T20" fmla="*/ 33 w 33"/>
                <a:gd name="T21" fmla="*/ 8 h 301"/>
                <a:gd name="T22" fmla="*/ 33 w 33"/>
                <a:gd name="T23" fmla="*/ 33 h 301"/>
                <a:gd name="T24" fmla="*/ 33 w 33"/>
                <a:gd name="T25" fmla="*/ 62 h 301"/>
                <a:gd name="T26" fmla="*/ 33 w 33"/>
                <a:gd name="T27" fmla="*/ 83 h 301"/>
                <a:gd name="T28" fmla="*/ 33 w 33"/>
                <a:gd name="T29" fmla="*/ 108 h 301"/>
                <a:gd name="T30" fmla="*/ 33 w 33"/>
                <a:gd name="T31" fmla="*/ 129 h 301"/>
                <a:gd name="T32" fmla="*/ 33 w 33"/>
                <a:gd name="T33" fmla="*/ 150 h 301"/>
                <a:gd name="T34" fmla="*/ 33 w 33"/>
                <a:gd name="T35" fmla="*/ 167 h 301"/>
                <a:gd name="T36" fmla="*/ 33 w 33"/>
                <a:gd name="T37" fmla="*/ 184 h 301"/>
                <a:gd name="T38" fmla="*/ 33 w 33"/>
                <a:gd name="T39" fmla="*/ 200 h 301"/>
                <a:gd name="T40" fmla="*/ 33 w 33"/>
                <a:gd name="T41" fmla="*/ 213 h 301"/>
                <a:gd name="T42" fmla="*/ 33 w 33"/>
                <a:gd name="T43" fmla="*/ 225 h 301"/>
                <a:gd name="T44" fmla="*/ 33 w 33"/>
                <a:gd name="T45" fmla="*/ 238 h 301"/>
                <a:gd name="T46" fmla="*/ 33 w 33"/>
                <a:gd name="T47" fmla="*/ 246 h 301"/>
                <a:gd name="T48" fmla="*/ 33 w 33"/>
                <a:gd name="T49" fmla="*/ 255 h 301"/>
                <a:gd name="T50" fmla="*/ 33 w 33"/>
                <a:gd name="T51" fmla="*/ 263 h 301"/>
                <a:gd name="T52" fmla="*/ 33 w 33"/>
                <a:gd name="T53" fmla="*/ 267 h 301"/>
                <a:gd name="T54" fmla="*/ 33 w 33"/>
                <a:gd name="T55" fmla="*/ 280 h 301"/>
                <a:gd name="T56" fmla="*/ 29 w 33"/>
                <a:gd name="T57" fmla="*/ 292 h 301"/>
                <a:gd name="T58" fmla="*/ 25 w 33"/>
                <a:gd name="T59" fmla="*/ 296 h 301"/>
                <a:gd name="T60" fmla="*/ 21 w 33"/>
                <a:gd name="T61" fmla="*/ 301 h 301"/>
                <a:gd name="T62" fmla="*/ 17 w 33"/>
                <a:gd name="T63" fmla="*/ 296 h 301"/>
                <a:gd name="T64" fmla="*/ 17 w 33"/>
                <a:gd name="T65" fmla="*/ 292 h 301"/>
                <a:gd name="T66" fmla="*/ 13 w 33"/>
                <a:gd name="T67" fmla="*/ 288 h 301"/>
                <a:gd name="T68" fmla="*/ 8 w 33"/>
                <a:gd name="T69" fmla="*/ 280 h 301"/>
                <a:gd name="T70" fmla="*/ 8 w 33"/>
                <a:gd name="T71" fmla="*/ 271 h 301"/>
                <a:gd name="T72" fmla="*/ 4 w 33"/>
                <a:gd name="T73" fmla="*/ 267 h 301"/>
                <a:gd name="T74" fmla="*/ 4 w 33"/>
                <a:gd name="T75" fmla="*/ 263 h 301"/>
                <a:gd name="T76" fmla="*/ 4 w 33"/>
                <a:gd name="T77" fmla="*/ 259 h 301"/>
                <a:gd name="T78" fmla="*/ 4 w 33"/>
                <a:gd name="T79" fmla="*/ 255 h 301"/>
                <a:gd name="T80" fmla="*/ 4 w 33"/>
                <a:gd name="T81" fmla="*/ 251 h 301"/>
                <a:gd name="T82" fmla="*/ 8 w 33"/>
                <a:gd name="T83" fmla="*/ 246 h 301"/>
                <a:gd name="T84" fmla="*/ 8 w 33"/>
                <a:gd name="T85" fmla="*/ 234 h 301"/>
                <a:gd name="T86" fmla="*/ 8 w 33"/>
                <a:gd name="T87" fmla="*/ 230 h 301"/>
                <a:gd name="T88" fmla="*/ 8 w 33"/>
                <a:gd name="T89" fmla="*/ 221 h 301"/>
                <a:gd name="T90" fmla="*/ 8 w 33"/>
                <a:gd name="T91" fmla="*/ 209 h 301"/>
                <a:gd name="T92" fmla="*/ 8 w 33"/>
                <a:gd name="T93" fmla="*/ 196 h 301"/>
                <a:gd name="T94" fmla="*/ 8 w 33"/>
                <a:gd name="T95" fmla="*/ 184 h 301"/>
                <a:gd name="T96" fmla="*/ 8 w 33"/>
                <a:gd name="T97" fmla="*/ 163 h 301"/>
                <a:gd name="T98" fmla="*/ 8 w 33"/>
                <a:gd name="T99" fmla="*/ 146 h 301"/>
                <a:gd name="T100" fmla="*/ 8 w 33"/>
                <a:gd name="T101" fmla="*/ 121 h 301"/>
                <a:gd name="T102" fmla="*/ 8 w 33"/>
                <a:gd name="T103" fmla="*/ 100 h 301"/>
                <a:gd name="T104" fmla="*/ 8 w 33"/>
                <a:gd name="T105" fmla="*/ 79 h 301"/>
                <a:gd name="T106" fmla="*/ 8 w 33"/>
                <a:gd name="T107" fmla="*/ 62 h 301"/>
                <a:gd name="T108" fmla="*/ 8 w 33"/>
                <a:gd name="T109" fmla="*/ 50 h 301"/>
                <a:gd name="T110" fmla="*/ 8 w 33"/>
                <a:gd name="T111" fmla="*/ 37 h 301"/>
                <a:gd name="T112" fmla="*/ 8 w 33"/>
                <a:gd name="T113" fmla="*/ 29 h 301"/>
                <a:gd name="T114" fmla="*/ 4 w 33"/>
                <a:gd name="T115" fmla="*/ 25 h 301"/>
                <a:gd name="T116" fmla="*/ 4 w 33"/>
                <a:gd name="T117" fmla="*/ 21 h 301"/>
                <a:gd name="T118" fmla="*/ 4 w 33"/>
                <a:gd name="T119" fmla="*/ 2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" h="301">
                  <a:moveTo>
                    <a:pt x="4" y="21"/>
                  </a:move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3" y="33"/>
                  </a:lnTo>
                  <a:lnTo>
                    <a:pt x="33" y="62"/>
                  </a:lnTo>
                  <a:lnTo>
                    <a:pt x="33" y="83"/>
                  </a:lnTo>
                  <a:lnTo>
                    <a:pt x="33" y="108"/>
                  </a:lnTo>
                  <a:lnTo>
                    <a:pt x="33" y="129"/>
                  </a:lnTo>
                  <a:lnTo>
                    <a:pt x="33" y="150"/>
                  </a:lnTo>
                  <a:lnTo>
                    <a:pt x="33" y="167"/>
                  </a:lnTo>
                  <a:lnTo>
                    <a:pt x="33" y="184"/>
                  </a:lnTo>
                  <a:lnTo>
                    <a:pt x="33" y="200"/>
                  </a:lnTo>
                  <a:lnTo>
                    <a:pt x="33" y="213"/>
                  </a:lnTo>
                  <a:lnTo>
                    <a:pt x="33" y="225"/>
                  </a:lnTo>
                  <a:lnTo>
                    <a:pt x="33" y="238"/>
                  </a:lnTo>
                  <a:lnTo>
                    <a:pt x="33" y="246"/>
                  </a:lnTo>
                  <a:lnTo>
                    <a:pt x="33" y="255"/>
                  </a:lnTo>
                  <a:lnTo>
                    <a:pt x="33" y="263"/>
                  </a:lnTo>
                  <a:lnTo>
                    <a:pt x="33" y="267"/>
                  </a:lnTo>
                  <a:lnTo>
                    <a:pt x="33" y="280"/>
                  </a:lnTo>
                  <a:lnTo>
                    <a:pt x="29" y="292"/>
                  </a:lnTo>
                  <a:lnTo>
                    <a:pt x="25" y="296"/>
                  </a:lnTo>
                  <a:lnTo>
                    <a:pt x="21" y="301"/>
                  </a:lnTo>
                  <a:lnTo>
                    <a:pt x="17" y="296"/>
                  </a:lnTo>
                  <a:lnTo>
                    <a:pt x="17" y="292"/>
                  </a:lnTo>
                  <a:lnTo>
                    <a:pt x="13" y="288"/>
                  </a:lnTo>
                  <a:lnTo>
                    <a:pt x="8" y="280"/>
                  </a:lnTo>
                  <a:lnTo>
                    <a:pt x="8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46"/>
                  </a:lnTo>
                  <a:lnTo>
                    <a:pt x="8" y="234"/>
                  </a:lnTo>
                  <a:lnTo>
                    <a:pt x="8" y="230"/>
                  </a:lnTo>
                  <a:lnTo>
                    <a:pt x="8" y="221"/>
                  </a:lnTo>
                  <a:lnTo>
                    <a:pt x="8" y="209"/>
                  </a:lnTo>
                  <a:lnTo>
                    <a:pt x="8" y="196"/>
                  </a:lnTo>
                  <a:lnTo>
                    <a:pt x="8" y="184"/>
                  </a:lnTo>
                  <a:lnTo>
                    <a:pt x="8" y="163"/>
                  </a:lnTo>
                  <a:lnTo>
                    <a:pt x="8" y="146"/>
                  </a:lnTo>
                  <a:lnTo>
                    <a:pt x="8" y="121"/>
                  </a:lnTo>
                  <a:lnTo>
                    <a:pt x="8" y="100"/>
                  </a:lnTo>
                  <a:lnTo>
                    <a:pt x="8" y="79"/>
                  </a:lnTo>
                  <a:lnTo>
                    <a:pt x="8" y="62"/>
                  </a:lnTo>
                  <a:lnTo>
                    <a:pt x="8" y="50"/>
                  </a:lnTo>
                  <a:lnTo>
                    <a:pt x="8" y="37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6">
              <a:extLst>
                <a:ext uri="{FF2B5EF4-FFF2-40B4-BE49-F238E27FC236}">
                  <a16:creationId xmlns:a16="http://schemas.microsoft.com/office/drawing/2014/main" id="{687FEBBC-D12C-4B40-9404-80635E84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475" y="8047768"/>
              <a:ext cx="786028" cy="1481626"/>
            </a:xfrm>
            <a:custGeom>
              <a:avLst/>
              <a:gdLst>
                <a:gd name="T0" fmla="*/ 67 w 113"/>
                <a:gd name="T1" fmla="*/ 101 h 213"/>
                <a:gd name="T2" fmla="*/ 79 w 113"/>
                <a:gd name="T3" fmla="*/ 109 h 213"/>
                <a:gd name="T4" fmla="*/ 96 w 113"/>
                <a:gd name="T5" fmla="*/ 121 h 213"/>
                <a:gd name="T6" fmla="*/ 104 w 113"/>
                <a:gd name="T7" fmla="*/ 138 h 213"/>
                <a:gd name="T8" fmla="*/ 113 w 113"/>
                <a:gd name="T9" fmla="*/ 163 h 213"/>
                <a:gd name="T10" fmla="*/ 113 w 113"/>
                <a:gd name="T11" fmla="*/ 184 h 213"/>
                <a:gd name="T12" fmla="*/ 104 w 113"/>
                <a:gd name="T13" fmla="*/ 201 h 213"/>
                <a:gd name="T14" fmla="*/ 96 w 113"/>
                <a:gd name="T15" fmla="*/ 209 h 213"/>
                <a:gd name="T16" fmla="*/ 88 w 113"/>
                <a:gd name="T17" fmla="*/ 213 h 213"/>
                <a:gd name="T18" fmla="*/ 84 w 113"/>
                <a:gd name="T19" fmla="*/ 209 h 213"/>
                <a:gd name="T20" fmla="*/ 79 w 113"/>
                <a:gd name="T21" fmla="*/ 205 h 213"/>
                <a:gd name="T22" fmla="*/ 71 w 113"/>
                <a:gd name="T23" fmla="*/ 192 h 213"/>
                <a:gd name="T24" fmla="*/ 50 w 113"/>
                <a:gd name="T25" fmla="*/ 180 h 213"/>
                <a:gd name="T26" fmla="*/ 29 w 113"/>
                <a:gd name="T27" fmla="*/ 172 h 213"/>
                <a:gd name="T28" fmla="*/ 21 w 113"/>
                <a:gd name="T29" fmla="*/ 163 h 213"/>
                <a:gd name="T30" fmla="*/ 29 w 113"/>
                <a:gd name="T31" fmla="*/ 159 h 213"/>
                <a:gd name="T32" fmla="*/ 42 w 113"/>
                <a:gd name="T33" fmla="*/ 159 h 213"/>
                <a:gd name="T34" fmla="*/ 58 w 113"/>
                <a:gd name="T35" fmla="*/ 163 h 213"/>
                <a:gd name="T36" fmla="*/ 71 w 113"/>
                <a:gd name="T37" fmla="*/ 163 h 213"/>
                <a:gd name="T38" fmla="*/ 79 w 113"/>
                <a:gd name="T39" fmla="*/ 163 h 213"/>
                <a:gd name="T40" fmla="*/ 79 w 113"/>
                <a:gd name="T41" fmla="*/ 155 h 213"/>
                <a:gd name="T42" fmla="*/ 71 w 113"/>
                <a:gd name="T43" fmla="*/ 138 h 213"/>
                <a:gd name="T44" fmla="*/ 63 w 113"/>
                <a:gd name="T45" fmla="*/ 121 h 213"/>
                <a:gd name="T46" fmla="*/ 50 w 113"/>
                <a:gd name="T47" fmla="*/ 109 h 213"/>
                <a:gd name="T48" fmla="*/ 38 w 113"/>
                <a:gd name="T49" fmla="*/ 96 h 213"/>
                <a:gd name="T50" fmla="*/ 33 w 113"/>
                <a:gd name="T51" fmla="*/ 88 h 213"/>
                <a:gd name="T52" fmla="*/ 38 w 113"/>
                <a:gd name="T53" fmla="*/ 80 h 213"/>
                <a:gd name="T54" fmla="*/ 50 w 113"/>
                <a:gd name="T55" fmla="*/ 59 h 213"/>
                <a:gd name="T56" fmla="*/ 58 w 113"/>
                <a:gd name="T57" fmla="*/ 38 h 213"/>
                <a:gd name="T58" fmla="*/ 63 w 113"/>
                <a:gd name="T59" fmla="*/ 30 h 213"/>
                <a:gd name="T60" fmla="*/ 58 w 113"/>
                <a:gd name="T61" fmla="*/ 34 h 213"/>
                <a:gd name="T62" fmla="*/ 42 w 113"/>
                <a:gd name="T63" fmla="*/ 34 h 213"/>
                <a:gd name="T64" fmla="*/ 0 w 113"/>
                <a:gd name="T65" fmla="*/ 38 h 213"/>
                <a:gd name="T66" fmla="*/ 12 w 113"/>
                <a:gd name="T67" fmla="*/ 17 h 213"/>
                <a:gd name="T68" fmla="*/ 38 w 113"/>
                <a:gd name="T69" fmla="*/ 17 h 213"/>
                <a:gd name="T70" fmla="*/ 54 w 113"/>
                <a:gd name="T71" fmla="*/ 9 h 213"/>
                <a:gd name="T72" fmla="*/ 63 w 113"/>
                <a:gd name="T73" fmla="*/ 4 h 213"/>
                <a:gd name="T74" fmla="*/ 71 w 113"/>
                <a:gd name="T75" fmla="*/ 0 h 213"/>
                <a:gd name="T76" fmla="*/ 79 w 113"/>
                <a:gd name="T77" fmla="*/ 0 h 213"/>
                <a:gd name="T78" fmla="*/ 92 w 113"/>
                <a:gd name="T79" fmla="*/ 4 h 213"/>
                <a:gd name="T80" fmla="*/ 104 w 113"/>
                <a:gd name="T81" fmla="*/ 17 h 213"/>
                <a:gd name="T82" fmla="*/ 113 w 113"/>
                <a:gd name="T83" fmla="*/ 21 h 213"/>
                <a:gd name="T84" fmla="*/ 113 w 113"/>
                <a:gd name="T85" fmla="*/ 30 h 213"/>
                <a:gd name="T86" fmla="*/ 109 w 113"/>
                <a:gd name="T87" fmla="*/ 34 h 213"/>
                <a:gd name="T88" fmla="*/ 96 w 113"/>
                <a:gd name="T89" fmla="*/ 38 h 213"/>
                <a:gd name="T90" fmla="*/ 84 w 113"/>
                <a:gd name="T91" fmla="*/ 50 h 213"/>
                <a:gd name="T92" fmla="*/ 67 w 113"/>
                <a:gd name="T93" fmla="*/ 75 h 213"/>
                <a:gd name="T94" fmla="*/ 58 w 113"/>
                <a:gd name="T95" fmla="*/ 88 h 213"/>
                <a:gd name="T96" fmla="*/ 58 w 113"/>
                <a:gd name="T97" fmla="*/ 92 h 213"/>
                <a:gd name="T98" fmla="*/ 63 w 113"/>
                <a:gd name="T99" fmla="*/ 9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213">
                  <a:moveTo>
                    <a:pt x="63" y="96"/>
                  </a:moveTo>
                  <a:lnTo>
                    <a:pt x="67" y="101"/>
                  </a:lnTo>
                  <a:lnTo>
                    <a:pt x="75" y="105"/>
                  </a:lnTo>
                  <a:lnTo>
                    <a:pt x="79" y="109"/>
                  </a:lnTo>
                  <a:lnTo>
                    <a:pt x="88" y="117"/>
                  </a:lnTo>
                  <a:lnTo>
                    <a:pt x="96" y="121"/>
                  </a:lnTo>
                  <a:lnTo>
                    <a:pt x="100" y="130"/>
                  </a:lnTo>
                  <a:lnTo>
                    <a:pt x="104" y="138"/>
                  </a:lnTo>
                  <a:lnTo>
                    <a:pt x="109" y="147"/>
                  </a:lnTo>
                  <a:lnTo>
                    <a:pt x="113" y="163"/>
                  </a:lnTo>
                  <a:lnTo>
                    <a:pt x="113" y="176"/>
                  </a:lnTo>
                  <a:lnTo>
                    <a:pt x="113" y="184"/>
                  </a:lnTo>
                  <a:lnTo>
                    <a:pt x="109" y="188"/>
                  </a:lnTo>
                  <a:lnTo>
                    <a:pt x="104" y="201"/>
                  </a:lnTo>
                  <a:lnTo>
                    <a:pt x="100" y="205"/>
                  </a:lnTo>
                  <a:lnTo>
                    <a:pt x="96" y="209"/>
                  </a:lnTo>
                  <a:lnTo>
                    <a:pt x="92" y="213"/>
                  </a:lnTo>
                  <a:lnTo>
                    <a:pt x="88" y="213"/>
                  </a:lnTo>
                  <a:lnTo>
                    <a:pt x="84" y="213"/>
                  </a:lnTo>
                  <a:lnTo>
                    <a:pt x="84" y="209"/>
                  </a:lnTo>
                  <a:lnTo>
                    <a:pt x="79" y="209"/>
                  </a:lnTo>
                  <a:lnTo>
                    <a:pt x="79" y="205"/>
                  </a:lnTo>
                  <a:lnTo>
                    <a:pt x="75" y="197"/>
                  </a:lnTo>
                  <a:lnTo>
                    <a:pt x="71" y="192"/>
                  </a:lnTo>
                  <a:lnTo>
                    <a:pt x="63" y="188"/>
                  </a:lnTo>
                  <a:lnTo>
                    <a:pt x="50" y="180"/>
                  </a:lnTo>
                  <a:lnTo>
                    <a:pt x="38" y="176"/>
                  </a:lnTo>
                  <a:lnTo>
                    <a:pt x="29" y="172"/>
                  </a:lnTo>
                  <a:lnTo>
                    <a:pt x="25" y="167"/>
                  </a:lnTo>
                  <a:lnTo>
                    <a:pt x="21" y="163"/>
                  </a:lnTo>
                  <a:lnTo>
                    <a:pt x="25" y="163"/>
                  </a:lnTo>
                  <a:lnTo>
                    <a:pt x="29" y="159"/>
                  </a:lnTo>
                  <a:lnTo>
                    <a:pt x="33" y="159"/>
                  </a:lnTo>
                  <a:lnTo>
                    <a:pt x="42" y="159"/>
                  </a:lnTo>
                  <a:lnTo>
                    <a:pt x="54" y="163"/>
                  </a:lnTo>
                  <a:lnTo>
                    <a:pt x="58" y="163"/>
                  </a:lnTo>
                  <a:lnTo>
                    <a:pt x="67" y="163"/>
                  </a:lnTo>
                  <a:lnTo>
                    <a:pt x="71" y="163"/>
                  </a:lnTo>
                  <a:lnTo>
                    <a:pt x="75" y="163"/>
                  </a:lnTo>
                  <a:lnTo>
                    <a:pt x="79" y="163"/>
                  </a:lnTo>
                  <a:lnTo>
                    <a:pt x="79" y="159"/>
                  </a:lnTo>
                  <a:lnTo>
                    <a:pt x="79" y="155"/>
                  </a:lnTo>
                  <a:lnTo>
                    <a:pt x="75" y="151"/>
                  </a:lnTo>
                  <a:lnTo>
                    <a:pt x="71" y="138"/>
                  </a:lnTo>
                  <a:lnTo>
                    <a:pt x="67" y="130"/>
                  </a:lnTo>
                  <a:lnTo>
                    <a:pt x="63" y="121"/>
                  </a:lnTo>
                  <a:lnTo>
                    <a:pt x="54" y="113"/>
                  </a:lnTo>
                  <a:lnTo>
                    <a:pt x="50" y="109"/>
                  </a:lnTo>
                  <a:lnTo>
                    <a:pt x="42" y="101"/>
                  </a:lnTo>
                  <a:lnTo>
                    <a:pt x="38" y="96"/>
                  </a:lnTo>
                  <a:lnTo>
                    <a:pt x="33" y="92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8" y="80"/>
                  </a:lnTo>
                  <a:lnTo>
                    <a:pt x="42" y="71"/>
                  </a:lnTo>
                  <a:lnTo>
                    <a:pt x="50" y="59"/>
                  </a:lnTo>
                  <a:lnTo>
                    <a:pt x="54" y="46"/>
                  </a:lnTo>
                  <a:lnTo>
                    <a:pt x="58" y="38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58" y="34"/>
                  </a:lnTo>
                  <a:lnTo>
                    <a:pt x="50" y="34"/>
                  </a:lnTo>
                  <a:lnTo>
                    <a:pt x="42" y="34"/>
                  </a:lnTo>
                  <a:lnTo>
                    <a:pt x="21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2" y="17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46" y="13"/>
                  </a:lnTo>
                  <a:lnTo>
                    <a:pt x="54" y="9"/>
                  </a:lnTo>
                  <a:lnTo>
                    <a:pt x="58" y="9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4" y="4"/>
                  </a:lnTo>
                  <a:lnTo>
                    <a:pt x="92" y="4"/>
                  </a:lnTo>
                  <a:lnTo>
                    <a:pt x="96" y="9"/>
                  </a:lnTo>
                  <a:lnTo>
                    <a:pt x="104" y="17"/>
                  </a:lnTo>
                  <a:lnTo>
                    <a:pt x="109" y="17"/>
                  </a:lnTo>
                  <a:lnTo>
                    <a:pt x="113" y="21"/>
                  </a:lnTo>
                  <a:lnTo>
                    <a:pt x="113" y="25"/>
                  </a:lnTo>
                  <a:lnTo>
                    <a:pt x="113" y="30"/>
                  </a:lnTo>
                  <a:lnTo>
                    <a:pt x="113" y="30"/>
                  </a:lnTo>
                  <a:lnTo>
                    <a:pt x="109" y="34"/>
                  </a:lnTo>
                  <a:lnTo>
                    <a:pt x="104" y="34"/>
                  </a:lnTo>
                  <a:lnTo>
                    <a:pt x="96" y="38"/>
                  </a:lnTo>
                  <a:lnTo>
                    <a:pt x="92" y="42"/>
                  </a:lnTo>
                  <a:lnTo>
                    <a:pt x="84" y="50"/>
                  </a:lnTo>
                  <a:lnTo>
                    <a:pt x="75" y="63"/>
                  </a:lnTo>
                  <a:lnTo>
                    <a:pt x="67" y="75"/>
                  </a:lnTo>
                  <a:lnTo>
                    <a:pt x="63" y="84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92"/>
                  </a:lnTo>
                  <a:lnTo>
                    <a:pt x="63" y="96"/>
                  </a:lnTo>
                  <a:lnTo>
                    <a:pt x="63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7">
              <a:extLst>
                <a:ext uri="{FF2B5EF4-FFF2-40B4-BE49-F238E27FC236}">
                  <a16:creationId xmlns:a16="http://schemas.microsoft.com/office/drawing/2014/main" id="{2D961425-B305-486C-AD46-FD7BA378D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447" y="8485997"/>
              <a:ext cx="347799" cy="264327"/>
            </a:xfrm>
            <a:custGeom>
              <a:avLst/>
              <a:gdLst>
                <a:gd name="T0" fmla="*/ 42 w 50"/>
                <a:gd name="T1" fmla="*/ 8 h 38"/>
                <a:gd name="T2" fmla="*/ 46 w 50"/>
                <a:gd name="T3" fmla="*/ 17 h 38"/>
                <a:gd name="T4" fmla="*/ 50 w 50"/>
                <a:gd name="T5" fmla="*/ 21 h 38"/>
                <a:gd name="T6" fmla="*/ 50 w 50"/>
                <a:gd name="T7" fmla="*/ 25 h 38"/>
                <a:gd name="T8" fmla="*/ 50 w 50"/>
                <a:gd name="T9" fmla="*/ 33 h 38"/>
                <a:gd name="T10" fmla="*/ 50 w 50"/>
                <a:gd name="T11" fmla="*/ 33 h 38"/>
                <a:gd name="T12" fmla="*/ 46 w 50"/>
                <a:gd name="T13" fmla="*/ 38 h 38"/>
                <a:gd name="T14" fmla="*/ 46 w 50"/>
                <a:gd name="T15" fmla="*/ 38 h 38"/>
                <a:gd name="T16" fmla="*/ 38 w 50"/>
                <a:gd name="T17" fmla="*/ 38 h 38"/>
                <a:gd name="T18" fmla="*/ 33 w 50"/>
                <a:gd name="T19" fmla="*/ 38 h 38"/>
                <a:gd name="T20" fmla="*/ 25 w 50"/>
                <a:gd name="T21" fmla="*/ 33 h 38"/>
                <a:gd name="T22" fmla="*/ 13 w 50"/>
                <a:gd name="T23" fmla="*/ 21 h 38"/>
                <a:gd name="T24" fmla="*/ 0 w 50"/>
                <a:gd name="T25" fmla="*/ 8 h 38"/>
                <a:gd name="T26" fmla="*/ 4 w 50"/>
                <a:gd name="T27" fmla="*/ 4 h 38"/>
                <a:gd name="T28" fmla="*/ 8 w 50"/>
                <a:gd name="T29" fmla="*/ 0 h 38"/>
                <a:gd name="T30" fmla="*/ 13 w 50"/>
                <a:gd name="T31" fmla="*/ 0 h 38"/>
                <a:gd name="T32" fmla="*/ 21 w 50"/>
                <a:gd name="T33" fmla="*/ 0 h 38"/>
                <a:gd name="T34" fmla="*/ 33 w 50"/>
                <a:gd name="T35" fmla="*/ 4 h 38"/>
                <a:gd name="T36" fmla="*/ 38 w 50"/>
                <a:gd name="T37" fmla="*/ 4 h 38"/>
                <a:gd name="T38" fmla="*/ 42 w 50"/>
                <a:gd name="T39" fmla="*/ 8 h 38"/>
                <a:gd name="T40" fmla="*/ 42 w 50"/>
                <a:gd name="T4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38">
                  <a:moveTo>
                    <a:pt x="42" y="8"/>
                  </a:moveTo>
                  <a:lnTo>
                    <a:pt x="46" y="17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33" y="38"/>
                  </a:lnTo>
                  <a:lnTo>
                    <a:pt x="25" y="33"/>
                  </a:lnTo>
                  <a:lnTo>
                    <a:pt x="13" y="21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3" y="4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2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8">
              <a:extLst>
                <a:ext uri="{FF2B5EF4-FFF2-40B4-BE49-F238E27FC236}">
                  <a16:creationId xmlns:a16="http://schemas.microsoft.com/office/drawing/2014/main" id="{B3778E9B-0628-4392-8FA0-67D8778A2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047" y="8778148"/>
              <a:ext cx="994707" cy="695598"/>
            </a:xfrm>
            <a:custGeom>
              <a:avLst/>
              <a:gdLst>
                <a:gd name="T0" fmla="*/ 59 w 143"/>
                <a:gd name="T1" fmla="*/ 92 h 100"/>
                <a:gd name="T2" fmla="*/ 67 w 143"/>
                <a:gd name="T3" fmla="*/ 79 h 100"/>
                <a:gd name="T4" fmla="*/ 76 w 143"/>
                <a:gd name="T5" fmla="*/ 62 h 100"/>
                <a:gd name="T6" fmla="*/ 84 w 143"/>
                <a:gd name="T7" fmla="*/ 54 h 100"/>
                <a:gd name="T8" fmla="*/ 88 w 143"/>
                <a:gd name="T9" fmla="*/ 46 h 100"/>
                <a:gd name="T10" fmla="*/ 92 w 143"/>
                <a:gd name="T11" fmla="*/ 37 h 100"/>
                <a:gd name="T12" fmla="*/ 92 w 143"/>
                <a:gd name="T13" fmla="*/ 33 h 100"/>
                <a:gd name="T14" fmla="*/ 97 w 143"/>
                <a:gd name="T15" fmla="*/ 29 h 100"/>
                <a:gd name="T16" fmla="*/ 97 w 143"/>
                <a:gd name="T17" fmla="*/ 29 h 100"/>
                <a:gd name="T18" fmla="*/ 97 w 143"/>
                <a:gd name="T19" fmla="*/ 29 h 100"/>
                <a:gd name="T20" fmla="*/ 92 w 143"/>
                <a:gd name="T21" fmla="*/ 29 h 100"/>
                <a:gd name="T22" fmla="*/ 92 w 143"/>
                <a:gd name="T23" fmla="*/ 29 h 100"/>
                <a:gd name="T24" fmla="*/ 88 w 143"/>
                <a:gd name="T25" fmla="*/ 33 h 100"/>
                <a:gd name="T26" fmla="*/ 76 w 143"/>
                <a:gd name="T27" fmla="*/ 37 h 100"/>
                <a:gd name="T28" fmla="*/ 63 w 143"/>
                <a:gd name="T29" fmla="*/ 42 h 100"/>
                <a:gd name="T30" fmla="*/ 46 w 143"/>
                <a:gd name="T31" fmla="*/ 46 h 100"/>
                <a:gd name="T32" fmla="*/ 34 w 143"/>
                <a:gd name="T33" fmla="*/ 50 h 100"/>
                <a:gd name="T34" fmla="*/ 26 w 143"/>
                <a:gd name="T35" fmla="*/ 50 h 100"/>
                <a:gd name="T36" fmla="*/ 21 w 143"/>
                <a:gd name="T37" fmla="*/ 50 h 100"/>
                <a:gd name="T38" fmla="*/ 17 w 143"/>
                <a:gd name="T39" fmla="*/ 50 h 100"/>
                <a:gd name="T40" fmla="*/ 13 w 143"/>
                <a:gd name="T41" fmla="*/ 46 h 100"/>
                <a:gd name="T42" fmla="*/ 9 w 143"/>
                <a:gd name="T43" fmla="*/ 37 h 100"/>
                <a:gd name="T44" fmla="*/ 0 w 143"/>
                <a:gd name="T45" fmla="*/ 25 h 100"/>
                <a:gd name="T46" fmla="*/ 17 w 143"/>
                <a:gd name="T47" fmla="*/ 25 h 100"/>
                <a:gd name="T48" fmla="*/ 30 w 143"/>
                <a:gd name="T49" fmla="*/ 21 h 100"/>
                <a:gd name="T50" fmla="*/ 63 w 143"/>
                <a:gd name="T51" fmla="*/ 16 h 100"/>
                <a:gd name="T52" fmla="*/ 76 w 143"/>
                <a:gd name="T53" fmla="*/ 12 h 100"/>
                <a:gd name="T54" fmla="*/ 88 w 143"/>
                <a:gd name="T55" fmla="*/ 12 h 100"/>
                <a:gd name="T56" fmla="*/ 92 w 143"/>
                <a:gd name="T57" fmla="*/ 8 h 100"/>
                <a:gd name="T58" fmla="*/ 97 w 143"/>
                <a:gd name="T59" fmla="*/ 4 h 100"/>
                <a:gd name="T60" fmla="*/ 105 w 143"/>
                <a:gd name="T61" fmla="*/ 0 h 100"/>
                <a:gd name="T62" fmla="*/ 105 w 143"/>
                <a:gd name="T63" fmla="*/ 0 h 100"/>
                <a:gd name="T64" fmla="*/ 109 w 143"/>
                <a:gd name="T65" fmla="*/ 0 h 100"/>
                <a:gd name="T66" fmla="*/ 113 w 143"/>
                <a:gd name="T67" fmla="*/ 4 h 100"/>
                <a:gd name="T68" fmla="*/ 118 w 143"/>
                <a:gd name="T69" fmla="*/ 4 h 100"/>
                <a:gd name="T70" fmla="*/ 122 w 143"/>
                <a:gd name="T71" fmla="*/ 8 h 100"/>
                <a:gd name="T72" fmla="*/ 130 w 143"/>
                <a:gd name="T73" fmla="*/ 16 h 100"/>
                <a:gd name="T74" fmla="*/ 134 w 143"/>
                <a:gd name="T75" fmla="*/ 21 h 100"/>
                <a:gd name="T76" fmla="*/ 138 w 143"/>
                <a:gd name="T77" fmla="*/ 25 h 100"/>
                <a:gd name="T78" fmla="*/ 138 w 143"/>
                <a:gd name="T79" fmla="*/ 29 h 100"/>
                <a:gd name="T80" fmla="*/ 143 w 143"/>
                <a:gd name="T81" fmla="*/ 29 h 100"/>
                <a:gd name="T82" fmla="*/ 138 w 143"/>
                <a:gd name="T83" fmla="*/ 33 h 100"/>
                <a:gd name="T84" fmla="*/ 138 w 143"/>
                <a:gd name="T85" fmla="*/ 37 h 100"/>
                <a:gd name="T86" fmla="*/ 134 w 143"/>
                <a:gd name="T87" fmla="*/ 37 h 100"/>
                <a:gd name="T88" fmla="*/ 130 w 143"/>
                <a:gd name="T89" fmla="*/ 37 h 100"/>
                <a:gd name="T90" fmla="*/ 130 w 143"/>
                <a:gd name="T91" fmla="*/ 42 h 100"/>
                <a:gd name="T92" fmla="*/ 126 w 143"/>
                <a:gd name="T93" fmla="*/ 46 h 100"/>
                <a:gd name="T94" fmla="*/ 118 w 143"/>
                <a:gd name="T95" fmla="*/ 50 h 100"/>
                <a:gd name="T96" fmla="*/ 113 w 143"/>
                <a:gd name="T97" fmla="*/ 54 h 100"/>
                <a:gd name="T98" fmla="*/ 105 w 143"/>
                <a:gd name="T99" fmla="*/ 62 h 100"/>
                <a:gd name="T100" fmla="*/ 92 w 143"/>
                <a:gd name="T101" fmla="*/ 75 h 100"/>
                <a:gd name="T102" fmla="*/ 84 w 143"/>
                <a:gd name="T103" fmla="*/ 87 h 100"/>
                <a:gd name="T104" fmla="*/ 72 w 143"/>
                <a:gd name="T105" fmla="*/ 100 h 100"/>
                <a:gd name="T106" fmla="*/ 59 w 143"/>
                <a:gd name="T107" fmla="*/ 92 h 100"/>
                <a:gd name="T108" fmla="*/ 59 w 143"/>
                <a:gd name="T109" fmla="*/ 9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3" h="100">
                  <a:moveTo>
                    <a:pt x="59" y="92"/>
                  </a:moveTo>
                  <a:lnTo>
                    <a:pt x="67" y="79"/>
                  </a:lnTo>
                  <a:lnTo>
                    <a:pt x="76" y="62"/>
                  </a:lnTo>
                  <a:lnTo>
                    <a:pt x="84" y="54"/>
                  </a:lnTo>
                  <a:lnTo>
                    <a:pt x="88" y="46"/>
                  </a:lnTo>
                  <a:lnTo>
                    <a:pt x="92" y="37"/>
                  </a:lnTo>
                  <a:lnTo>
                    <a:pt x="92" y="33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88" y="33"/>
                  </a:lnTo>
                  <a:lnTo>
                    <a:pt x="76" y="37"/>
                  </a:lnTo>
                  <a:lnTo>
                    <a:pt x="63" y="42"/>
                  </a:lnTo>
                  <a:lnTo>
                    <a:pt x="46" y="46"/>
                  </a:lnTo>
                  <a:lnTo>
                    <a:pt x="34" y="50"/>
                  </a:lnTo>
                  <a:lnTo>
                    <a:pt x="26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3" y="46"/>
                  </a:lnTo>
                  <a:lnTo>
                    <a:pt x="9" y="37"/>
                  </a:lnTo>
                  <a:lnTo>
                    <a:pt x="0" y="25"/>
                  </a:lnTo>
                  <a:lnTo>
                    <a:pt x="17" y="25"/>
                  </a:lnTo>
                  <a:lnTo>
                    <a:pt x="30" y="21"/>
                  </a:lnTo>
                  <a:lnTo>
                    <a:pt x="63" y="16"/>
                  </a:lnTo>
                  <a:lnTo>
                    <a:pt x="76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7" y="4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30" y="16"/>
                  </a:lnTo>
                  <a:lnTo>
                    <a:pt x="134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3" y="29"/>
                  </a:lnTo>
                  <a:lnTo>
                    <a:pt x="138" y="33"/>
                  </a:lnTo>
                  <a:lnTo>
                    <a:pt x="138" y="37"/>
                  </a:lnTo>
                  <a:lnTo>
                    <a:pt x="134" y="37"/>
                  </a:lnTo>
                  <a:lnTo>
                    <a:pt x="130" y="37"/>
                  </a:lnTo>
                  <a:lnTo>
                    <a:pt x="130" y="42"/>
                  </a:lnTo>
                  <a:lnTo>
                    <a:pt x="126" y="46"/>
                  </a:lnTo>
                  <a:lnTo>
                    <a:pt x="118" y="50"/>
                  </a:lnTo>
                  <a:lnTo>
                    <a:pt x="113" y="54"/>
                  </a:lnTo>
                  <a:lnTo>
                    <a:pt x="105" y="62"/>
                  </a:lnTo>
                  <a:lnTo>
                    <a:pt x="92" y="75"/>
                  </a:lnTo>
                  <a:lnTo>
                    <a:pt x="84" y="87"/>
                  </a:lnTo>
                  <a:lnTo>
                    <a:pt x="72" y="100"/>
                  </a:lnTo>
                  <a:lnTo>
                    <a:pt x="59" y="92"/>
                  </a:lnTo>
                  <a:lnTo>
                    <a:pt x="59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9">
              <a:extLst>
                <a:ext uri="{FF2B5EF4-FFF2-40B4-BE49-F238E27FC236}">
                  <a16:creationId xmlns:a16="http://schemas.microsoft.com/office/drawing/2014/main" id="{3C340D86-F9C5-4BED-A38C-DEAE8C24F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550" y="9272021"/>
              <a:ext cx="466053" cy="466053"/>
            </a:xfrm>
            <a:custGeom>
              <a:avLst/>
              <a:gdLst>
                <a:gd name="T0" fmla="*/ 0 w 67"/>
                <a:gd name="T1" fmla="*/ 0 h 67"/>
                <a:gd name="T2" fmla="*/ 4 w 67"/>
                <a:gd name="T3" fmla="*/ 0 h 67"/>
                <a:gd name="T4" fmla="*/ 12 w 67"/>
                <a:gd name="T5" fmla="*/ 0 h 67"/>
                <a:gd name="T6" fmla="*/ 21 w 67"/>
                <a:gd name="T7" fmla="*/ 0 h 67"/>
                <a:gd name="T8" fmla="*/ 29 w 67"/>
                <a:gd name="T9" fmla="*/ 4 h 67"/>
                <a:gd name="T10" fmla="*/ 38 w 67"/>
                <a:gd name="T11" fmla="*/ 8 h 67"/>
                <a:gd name="T12" fmla="*/ 42 w 67"/>
                <a:gd name="T13" fmla="*/ 12 h 67"/>
                <a:gd name="T14" fmla="*/ 50 w 67"/>
                <a:gd name="T15" fmla="*/ 16 h 67"/>
                <a:gd name="T16" fmla="*/ 54 w 67"/>
                <a:gd name="T17" fmla="*/ 21 h 67"/>
                <a:gd name="T18" fmla="*/ 63 w 67"/>
                <a:gd name="T19" fmla="*/ 29 h 67"/>
                <a:gd name="T20" fmla="*/ 63 w 67"/>
                <a:gd name="T21" fmla="*/ 33 h 67"/>
                <a:gd name="T22" fmla="*/ 67 w 67"/>
                <a:gd name="T23" fmla="*/ 42 h 67"/>
                <a:gd name="T24" fmla="*/ 67 w 67"/>
                <a:gd name="T25" fmla="*/ 46 h 67"/>
                <a:gd name="T26" fmla="*/ 67 w 67"/>
                <a:gd name="T27" fmla="*/ 50 h 67"/>
                <a:gd name="T28" fmla="*/ 67 w 67"/>
                <a:gd name="T29" fmla="*/ 54 h 67"/>
                <a:gd name="T30" fmla="*/ 67 w 67"/>
                <a:gd name="T31" fmla="*/ 58 h 67"/>
                <a:gd name="T32" fmla="*/ 63 w 67"/>
                <a:gd name="T33" fmla="*/ 62 h 67"/>
                <a:gd name="T34" fmla="*/ 54 w 67"/>
                <a:gd name="T35" fmla="*/ 67 h 67"/>
                <a:gd name="T36" fmla="*/ 54 w 67"/>
                <a:gd name="T37" fmla="*/ 62 h 67"/>
                <a:gd name="T38" fmla="*/ 50 w 67"/>
                <a:gd name="T39" fmla="*/ 62 h 67"/>
                <a:gd name="T40" fmla="*/ 46 w 67"/>
                <a:gd name="T41" fmla="*/ 54 h 67"/>
                <a:gd name="T42" fmla="*/ 38 w 67"/>
                <a:gd name="T43" fmla="*/ 50 h 67"/>
                <a:gd name="T44" fmla="*/ 29 w 67"/>
                <a:gd name="T45" fmla="*/ 42 h 67"/>
                <a:gd name="T46" fmla="*/ 21 w 67"/>
                <a:gd name="T47" fmla="*/ 29 h 67"/>
                <a:gd name="T48" fmla="*/ 8 w 67"/>
                <a:gd name="T49" fmla="*/ 16 h 67"/>
                <a:gd name="T50" fmla="*/ 0 w 67"/>
                <a:gd name="T51" fmla="*/ 0 h 67"/>
                <a:gd name="T52" fmla="*/ 0 w 67"/>
                <a:gd name="T5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67">
                  <a:moveTo>
                    <a:pt x="0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50" y="16"/>
                  </a:lnTo>
                  <a:lnTo>
                    <a:pt x="54" y="21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67" y="42"/>
                  </a:lnTo>
                  <a:lnTo>
                    <a:pt x="67" y="46"/>
                  </a:lnTo>
                  <a:lnTo>
                    <a:pt x="67" y="50"/>
                  </a:lnTo>
                  <a:lnTo>
                    <a:pt x="67" y="54"/>
                  </a:lnTo>
                  <a:lnTo>
                    <a:pt x="67" y="58"/>
                  </a:lnTo>
                  <a:lnTo>
                    <a:pt x="63" y="62"/>
                  </a:lnTo>
                  <a:lnTo>
                    <a:pt x="54" y="67"/>
                  </a:lnTo>
                  <a:lnTo>
                    <a:pt x="54" y="62"/>
                  </a:lnTo>
                  <a:lnTo>
                    <a:pt x="50" y="62"/>
                  </a:lnTo>
                  <a:lnTo>
                    <a:pt x="46" y="54"/>
                  </a:lnTo>
                  <a:lnTo>
                    <a:pt x="38" y="50"/>
                  </a:lnTo>
                  <a:lnTo>
                    <a:pt x="29" y="42"/>
                  </a:lnTo>
                  <a:lnTo>
                    <a:pt x="21" y="29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604F5E9C-A519-4080-9FEC-F33C9D91086A}"/>
              </a:ext>
            </a:extLst>
          </p:cNvPr>
          <p:cNvGrpSpPr/>
          <p:nvPr/>
        </p:nvGrpSpPr>
        <p:grpSpPr>
          <a:xfrm>
            <a:off x="6772299" y="2222136"/>
            <a:ext cx="2385903" cy="2260691"/>
            <a:chOff x="5889649" y="7762575"/>
            <a:chExt cx="2385903" cy="2260691"/>
          </a:xfrm>
        </p:grpSpPr>
        <p:sp>
          <p:nvSpPr>
            <p:cNvPr id="11" name="Freeform 100">
              <a:extLst>
                <a:ext uri="{FF2B5EF4-FFF2-40B4-BE49-F238E27FC236}">
                  <a16:creationId xmlns:a16="http://schemas.microsoft.com/office/drawing/2014/main" id="{19B3F0DD-860D-4FF8-B98D-57CD424A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677" y="9299844"/>
              <a:ext cx="285197" cy="723422"/>
            </a:xfrm>
            <a:custGeom>
              <a:avLst/>
              <a:gdLst>
                <a:gd name="T0" fmla="*/ 12 w 41"/>
                <a:gd name="T1" fmla="*/ 46 h 104"/>
                <a:gd name="T2" fmla="*/ 8 w 41"/>
                <a:gd name="T3" fmla="*/ 38 h 104"/>
                <a:gd name="T4" fmla="*/ 8 w 41"/>
                <a:gd name="T5" fmla="*/ 29 h 104"/>
                <a:gd name="T6" fmla="*/ 4 w 41"/>
                <a:gd name="T7" fmla="*/ 25 h 104"/>
                <a:gd name="T8" fmla="*/ 4 w 41"/>
                <a:gd name="T9" fmla="*/ 21 h 104"/>
                <a:gd name="T10" fmla="*/ 0 w 41"/>
                <a:gd name="T11" fmla="*/ 21 h 104"/>
                <a:gd name="T12" fmla="*/ 0 w 41"/>
                <a:gd name="T13" fmla="*/ 17 h 104"/>
                <a:gd name="T14" fmla="*/ 0 w 41"/>
                <a:gd name="T15" fmla="*/ 12 h 104"/>
                <a:gd name="T16" fmla="*/ 0 w 41"/>
                <a:gd name="T17" fmla="*/ 8 h 104"/>
                <a:gd name="T18" fmla="*/ 0 w 41"/>
                <a:gd name="T19" fmla="*/ 4 h 104"/>
                <a:gd name="T20" fmla="*/ 0 w 41"/>
                <a:gd name="T21" fmla="*/ 4 h 104"/>
                <a:gd name="T22" fmla="*/ 4 w 41"/>
                <a:gd name="T23" fmla="*/ 0 h 104"/>
                <a:gd name="T24" fmla="*/ 8 w 41"/>
                <a:gd name="T25" fmla="*/ 0 h 104"/>
                <a:gd name="T26" fmla="*/ 12 w 41"/>
                <a:gd name="T27" fmla="*/ 0 h 104"/>
                <a:gd name="T28" fmla="*/ 20 w 41"/>
                <a:gd name="T29" fmla="*/ 4 h 104"/>
                <a:gd name="T30" fmla="*/ 33 w 41"/>
                <a:gd name="T31" fmla="*/ 8 h 104"/>
                <a:gd name="T32" fmla="*/ 33 w 41"/>
                <a:gd name="T33" fmla="*/ 21 h 104"/>
                <a:gd name="T34" fmla="*/ 37 w 41"/>
                <a:gd name="T35" fmla="*/ 33 h 104"/>
                <a:gd name="T36" fmla="*/ 37 w 41"/>
                <a:gd name="T37" fmla="*/ 46 h 104"/>
                <a:gd name="T38" fmla="*/ 37 w 41"/>
                <a:gd name="T39" fmla="*/ 58 h 104"/>
                <a:gd name="T40" fmla="*/ 41 w 41"/>
                <a:gd name="T41" fmla="*/ 67 h 104"/>
                <a:gd name="T42" fmla="*/ 41 w 41"/>
                <a:gd name="T43" fmla="*/ 75 h 104"/>
                <a:gd name="T44" fmla="*/ 41 w 41"/>
                <a:gd name="T45" fmla="*/ 79 h 104"/>
                <a:gd name="T46" fmla="*/ 41 w 41"/>
                <a:gd name="T47" fmla="*/ 88 h 104"/>
                <a:gd name="T48" fmla="*/ 41 w 41"/>
                <a:gd name="T49" fmla="*/ 92 h 104"/>
                <a:gd name="T50" fmla="*/ 37 w 41"/>
                <a:gd name="T51" fmla="*/ 100 h 104"/>
                <a:gd name="T52" fmla="*/ 37 w 41"/>
                <a:gd name="T53" fmla="*/ 104 h 104"/>
                <a:gd name="T54" fmla="*/ 33 w 41"/>
                <a:gd name="T55" fmla="*/ 104 h 104"/>
                <a:gd name="T56" fmla="*/ 29 w 41"/>
                <a:gd name="T57" fmla="*/ 104 h 104"/>
                <a:gd name="T58" fmla="*/ 25 w 41"/>
                <a:gd name="T59" fmla="*/ 100 h 104"/>
                <a:gd name="T60" fmla="*/ 20 w 41"/>
                <a:gd name="T61" fmla="*/ 96 h 104"/>
                <a:gd name="T62" fmla="*/ 20 w 41"/>
                <a:gd name="T63" fmla="*/ 84 h 104"/>
                <a:gd name="T64" fmla="*/ 16 w 41"/>
                <a:gd name="T65" fmla="*/ 67 h 104"/>
                <a:gd name="T66" fmla="*/ 12 w 41"/>
                <a:gd name="T67" fmla="*/ 46 h 104"/>
                <a:gd name="T68" fmla="*/ 12 w 41"/>
                <a:gd name="T69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04">
                  <a:moveTo>
                    <a:pt x="12" y="46"/>
                  </a:moveTo>
                  <a:lnTo>
                    <a:pt x="8" y="38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33" y="8"/>
                  </a:lnTo>
                  <a:lnTo>
                    <a:pt x="33" y="21"/>
                  </a:lnTo>
                  <a:lnTo>
                    <a:pt x="37" y="33"/>
                  </a:lnTo>
                  <a:lnTo>
                    <a:pt x="37" y="46"/>
                  </a:lnTo>
                  <a:lnTo>
                    <a:pt x="37" y="58"/>
                  </a:lnTo>
                  <a:lnTo>
                    <a:pt x="41" y="67"/>
                  </a:lnTo>
                  <a:lnTo>
                    <a:pt x="41" y="75"/>
                  </a:lnTo>
                  <a:lnTo>
                    <a:pt x="41" y="79"/>
                  </a:lnTo>
                  <a:lnTo>
                    <a:pt x="41" y="88"/>
                  </a:lnTo>
                  <a:lnTo>
                    <a:pt x="41" y="92"/>
                  </a:lnTo>
                  <a:lnTo>
                    <a:pt x="37" y="100"/>
                  </a:lnTo>
                  <a:lnTo>
                    <a:pt x="37" y="104"/>
                  </a:lnTo>
                  <a:lnTo>
                    <a:pt x="33" y="104"/>
                  </a:lnTo>
                  <a:lnTo>
                    <a:pt x="29" y="104"/>
                  </a:lnTo>
                  <a:lnTo>
                    <a:pt x="25" y="100"/>
                  </a:lnTo>
                  <a:lnTo>
                    <a:pt x="20" y="96"/>
                  </a:lnTo>
                  <a:lnTo>
                    <a:pt x="20" y="84"/>
                  </a:lnTo>
                  <a:lnTo>
                    <a:pt x="16" y="67"/>
                  </a:lnTo>
                  <a:lnTo>
                    <a:pt x="12" y="46"/>
                  </a:lnTo>
                  <a:lnTo>
                    <a:pt x="12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1">
              <a:extLst>
                <a:ext uri="{FF2B5EF4-FFF2-40B4-BE49-F238E27FC236}">
                  <a16:creationId xmlns:a16="http://schemas.microsoft.com/office/drawing/2014/main" id="{0518E4C6-54FC-432D-A44B-5C02035FB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4797" y="9244197"/>
              <a:ext cx="1078179" cy="521701"/>
            </a:xfrm>
            <a:custGeom>
              <a:avLst/>
              <a:gdLst>
                <a:gd name="T0" fmla="*/ 122 w 155"/>
                <a:gd name="T1" fmla="*/ 75 h 75"/>
                <a:gd name="T2" fmla="*/ 113 w 155"/>
                <a:gd name="T3" fmla="*/ 75 h 75"/>
                <a:gd name="T4" fmla="*/ 118 w 155"/>
                <a:gd name="T5" fmla="*/ 62 h 75"/>
                <a:gd name="T6" fmla="*/ 118 w 155"/>
                <a:gd name="T7" fmla="*/ 54 h 75"/>
                <a:gd name="T8" fmla="*/ 122 w 155"/>
                <a:gd name="T9" fmla="*/ 41 h 75"/>
                <a:gd name="T10" fmla="*/ 122 w 155"/>
                <a:gd name="T11" fmla="*/ 33 h 75"/>
                <a:gd name="T12" fmla="*/ 122 w 155"/>
                <a:gd name="T13" fmla="*/ 29 h 75"/>
                <a:gd name="T14" fmla="*/ 122 w 155"/>
                <a:gd name="T15" fmla="*/ 20 h 75"/>
                <a:gd name="T16" fmla="*/ 122 w 155"/>
                <a:gd name="T17" fmla="*/ 16 h 75"/>
                <a:gd name="T18" fmla="*/ 118 w 155"/>
                <a:gd name="T19" fmla="*/ 16 h 75"/>
                <a:gd name="T20" fmla="*/ 118 w 155"/>
                <a:gd name="T21" fmla="*/ 12 h 75"/>
                <a:gd name="T22" fmla="*/ 113 w 155"/>
                <a:gd name="T23" fmla="*/ 12 h 75"/>
                <a:gd name="T24" fmla="*/ 109 w 155"/>
                <a:gd name="T25" fmla="*/ 12 h 75"/>
                <a:gd name="T26" fmla="*/ 105 w 155"/>
                <a:gd name="T27" fmla="*/ 12 h 75"/>
                <a:gd name="T28" fmla="*/ 97 w 155"/>
                <a:gd name="T29" fmla="*/ 12 h 75"/>
                <a:gd name="T30" fmla="*/ 88 w 155"/>
                <a:gd name="T31" fmla="*/ 12 h 75"/>
                <a:gd name="T32" fmla="*/ 80 w 155"/>
                <a:gd name="T33" fmla="*/ 16 h 75"/>
                <a:gd name="T34" fmla="*/ 67 w 155"/>
                <a:gd name="T35" fmla="*/ 16 h 75"/>
                <a:gd name="T36" fmla="*/ 46 w 155"/>
                <a:gd name="T37" fmla="*/ 20 h 75"/>
                <a:gd name="T38" fmla="*/ 26 w 155"/>
                <a:gd name="T39" fmla="*/ 20 h 75"/>
                <a:gd name="T40" fmla="*/ 13 w 155"/>
                <a:gd name="T41" fmla="*/ 20 h 75"/>
                <a:gd name="T42" fmla="*/ 0 w 155"/>
                <a:gd name="T43" fmla="*/ 20 h 75"/>
                <a:gd name="T44" fmla="*/ 0 w 155"/>
                <a:gd name="T45" fmla="*/ 20 h 75"/>
                <a:gd name="T46" fmla="*/ 26 w 155"/>
                <a:gd name="T47" fmla="*/ 16 h 75"/>
                <a:gd name="T48" fmla="*/ 46 w 155"/>
                <a:gd name="T49" fmla="*/ 16 h 75"/>
                <a:gd name="T50" fmla="*/ 63 w 155"/>
                <a:gd name="T51" fmla="*/ 12 h 75"/>
                <a:gd name="T52" fmla="*/ 80 w 155"/>
                <a:gd name="T53" fmla="*/ 12 h 75"/>
                <a:gd name="T54" fmla="*/ 92 w 155"/>
                <a:gd name="T55" fmla="*/ 8 h 75"/>
                <a:gd name="T56" fmla="*/ 101 w 155"/>
                <a:gd name="T57" fmla="*/ 8 h 75"/>
                <a:gd name="T58" fmla="*/ 109 w 155"/>
                <a:gd name="T59" fmla="*/ 4 h 75"/>
                <a:gd name="T60" fmla="*/ 113 w 155"/>
                <a:gd name="T61" fmla="*/ 4 h 75"/>
                <a:gd name="T62" fmla="*/ 118 w 155"/>
                <a:gd name="T63" fmla="*/ 4 h 75"/>
                <a:gd name="T64" fmla="*/ 122 w 155"/>
                <a:gd name="T65" fmla="*/ 0 h 75"/>
                <a:gd name="T66" fmla="*/ 126 w 155"/>
                <a:gd name="T67" fmla="*/ 4 h 75"/>
                <a:gd name="T68" fmla="*/ 126 w 155"/>
                <a:gd name="T69" fmla="*/ 4 h 75"/>
                <a:gd name="T70" fmla="*/ 134 w 155"/>
                <a:gd name="T71" fmla="*/ 8 h 75"/>
                <a:gd name="T72" fmla="*/ 138 w 155"/>
                <a:gd name="T73" fmla="*/ 12 h 75"/>
                <a:gd name="T74" fmla="*/ 147 w 155"/>
                <a:gd name="T75" fmla="*/ 16 h 75"/>
                <a:gd name="T76" fmla="*/ 151 w 155"/>
                <a:gd name="T77" fmla="*/ 20 h 75"/>
                <a:gd name="T78" fmla="*/ 155 w 155"/>
                <a:gd name="T79" fmla="*/ 20 h 75"/>
                <a:gd name="T80" fmla="*/ 155 w 155"/>
                <a:gd name="T81" fmla="*/ 20 h 75"/>
                <a:gd name="T82" fmla="*/ 151 w 155"/>
                <a:gd name="T83" fmla="*/ 25 h 75"/>
                <a:gd name="T84" fmla="*/ 147 w 155"/>
                <a:gd name="T85" fmla="*/ 25 h 75"/>
                <a:gd name="T86" fmla="*/ 143 w 155"/>
                <a:gd name="T87" fmla="*/ 25 h 75"/>
                <a:gd name="T88" fmla="*/ 143 w 155"/>
                <a:gd name="T89" fmla="*/ 29 h 75"/>
                <a:gd name="T90" fmla="*/ 138 w 155"/>
                <a:gd name="T91" fmla="*/ 33 h 75"/>
                <a:gd name="T92" fmla="*/ 134 w 155"/>
                <a:gd name="T93" fmla="*/ 41 h 75"/>
                <a:gd name="T94" fmla="*/ 134 w 155"/>
                <a:gd name="T95" fmla="*/ 46 h 75"/>
                <a:gd name="T96" fmla="*/ 130 w 155"/>
                <a:gd name="T97" fmla="*/ 54 h 75"/>
                <a:gd name="T98" fmla="*/ 126 w 155"/>
                <a:gd name="T99" fmla="*/ 66 h 75"/>
                <a:gd name="T100" fmla="*/ 122 w 155"/>
                <a:gd name="T101" fmla="*/ 75 h 75"/>
                <a:gd name="T102" fmla="*/ 122 w 155"/>
                <a:gd name="T10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75">
                  <a:moveTo>
                    <a:pt x="122" y="75"/>
                  </a:moveTo>
                  <a:lnTo>
                    <a:pt x="113" y="75"/>
                  </a:lnTo>
                  <a:lnTo>
                    <a:pt x="118" y="62"/>
                  </a:lnTo>
                  <a:lnTo>
                    <a:pt x="118" y="54"/>
                  </a:lnTo>
                  <a:lnTo>
                    <a:pt x="122" y="41"/>
                  </a:lnTo>
                  <a:lnTo>
                    <a:pt x="122" y="33"/>
                  </a:lnTo>
                  <a:lnTo>
                    <a:pt x="122" y="29"/>
                  </a:lnTo>
                  <a:lnTo>
                    <a:pt x="122" y="20"/>
                  </a:lnTo>
                  <a:lnTo>
                    <a:pt x="122" y="16"/>
                  </a:lnTo>
                  <a:lnTo>
                    <a:pt x="118" y="16"/>
                  </a:lnTo>
                  <a:lnTo>
                    <a:pt x="118" y="12"/>
                  </a:lnTo>
                  <a:lnTo>
                    <a:pt x="113" y="12"/>
                  </a:lnTo>
                  <a:lnTo>
                    <a:pt x="109" y="12"/>
                  </a:lnTo>
                  <a:lnTo>
                    <a:pt x="105" y="12"/>
                  </a:lnTo>
                  <a:lnTo>
                    <a:pt x="97" y="12"/>
                  </a:lnTo>
                  <a:lnTo>
                    <a:pt x="88" y="12"/>
                  </a:lnTo>
                  <a:lnTo>
                    <a:pt x="80" y="16"/>
                  </a:lnTo>
                  <a:lnTo>
                    <a:pt x="67" y="16"/>
                  </a:lnTo>
                  <a:lnTo>
                    <a:pt x="46" y="20"/>
                  </a:lnTo>
                  <a:lnTo>
                    <a:pt x="26" y="20"/>
                  </a:lnTo>
                  <a:lnTo>
                    <a:pt x="13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6" y="16"/>
                  </a:lnTo>
                  <a:lnTo>
                    <a:pt x="46" y="16"/>
                  </a:lnTo>
                  <a:lnTo>
                    <a:pt x="63" y="12"/>
                  </a:lnTo>
                  <a:lnTo>
                    <a:pt x="80" y="12"/>
                  </a:lnTo>
                  <a:lnTo>
                    <a:pt x="92" y="8"/>
                  </a:lnTo>
                  <a:lnTo>
                    <a:pt x="101" y="8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8" y="4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34" y="8"/>
                  </a:lnTo>
                  <a:lnTo>
                    <a:pt x="138" y="12"/>
                  </a:lnTo>
                  <a:lnTo>
                    <a:pt x="147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0"/>
                  </a:lnTo>
                  <a:lnTo>
                    <a:pt x="151" y="25"/>
                  </a:lnTo>
                  <a:lnTo>
                    <a:pt x="147" y="25"/>
                  </a:lnTo>
                  <a:lnTo>
                    <a:pt x="143" y="25"/>
                  </a:lnTo>
                  <a:lnTo>
                    <a:pt x="143" y="29"/>
                  </a:lnTo>
                  <a:lnTo>
                    <a:pt x="138" y="33"/>
                  </a:lnTo>
                  <a:lnTo>
                    <a:pt x="134" y="41"/>
                  </a:lnTo>
                  <a:lnTo>
                    <a:pt x="134" y="46"/>
                  </a:lnTo>
                  <a:lnTo>
                    <a:pt x="130" y="54"/>
                  </a:lnTo>
                  <a:lnTo>
                    <a:pt x="126" y="66"/>
                  </a:lnTo>
                  <a:lnTo>
                    <a:pt x="122" y="75"/>
                  </a:lnTo>
                  <a:lnTo>
                    <a:pt x="122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2">
              <a:extLst>
                <a:ext uri="{FF2B5EF4-FFF2-40B4-BE49-F238E27FC236}">
                  <a16:creationId xmlns:a16="http://schemas.microsoft.com/office/drawing/2014/main" id="{136C04A1-B4BD-4403-8E93-41982ABFD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222" y="9765897"/>
              <a:ext cx="869500" cy="83472"/>
            </a:xfrm>
            <a:custGeom>
              <a:avLst/>
              <a:gdLst>
                <a:gd name="T0" fmla="*/ 125 w 125"/>
                <a:gd name="T1" fmla="*/ 8 h 12"/>
                <a:gd name="T2" fmla="*/ 121 w 125"/>
                <a:gd name="T3" fmla="*/ 8 h 12"/>
                <a:gd name="T4" fmla="*/ 121 w 125"/>
                <a:gd name="T5" fmla="*/ 8 h 12"/>
                <a:gd name="T6" fmla="*/ 117 w 125"/>
                <a:gd name="T7" fmla="*/ 8 h 12"/>
                <a:gd name="T8" fmla="*/ 113 w 125"/>
                <a:gd name="T9" fmla="*/ 12 h 12"/>
                <a:gd name="T10" fmla="*/ 109 w 125"/>
                <a:gd name="T11" fmla="*/ 12 h 12"/>
                <a:gd name="T12" fmla="*/ 100 w 125"/>
                <a:gd name="T13" fmla="*/ 12 h 12"/>
                <a:gd name="T14" fmla="*/ 92 w 125"/>
                <a:gd name="T15" fmla="*/ 12 h 12"/>
                <a:gd name="T16" fmla="*/ 79 w 125"/>
                <a:gd name="T17" fmla="*/ 12 h 12"/>
                <a:gd name="T18" fmla="*/ 63 w 125"/>
                <a:gd name="T19" fmla="*/ 12 h 12"/>
                <a:gd name="T20" fmla="*/ 46 w 125"/>
                <a:gd name="T21" fmla="*/ 12 h 12"/>
                <a:gd name="T22" fmla="*/ 25 w 125"/>
                <a:gd name="T23" fmla="*/ 12 h 12"/>
                <a:gd name="T24" fmla="*/ 0 w 125"/>
                <a:gd name="T25" fmla="*/ 12 h 12"/>
                <a:gd name="T26" fmla="*/ 0 w 125"/>
                <a:gd name="T27" fmla="*/ 8 h 12"/>
                <a:gd name="T28" fmla="*/ 8 w 125"/>
                <a:gd name="T29" fmla="*/ 8 h 12"/>
                <a:gd name="T30" fmla="*/ 17 w 125"/>
                <a:gd name="T31" fmla="*/ 8 h 12"/>
                <a:gd name="T32" fmla="*/ 29 w 125"/>
                <a:gd name="T33" fmla="*/ 8 h 12"/>
                <a:gd name="T34" fmla="*/ 42 w 125"/>
                <a:gd name="T35" fmla="*/ 4 h 12"/>
                <a:gd name="T36" fmla="*/ 67 w 125"/>
                <a:gd name="T37" fmla="*/ 4 h 12"/>
                <a:gd name="T38" fmla="*/ 92 w 125"/>
                <a:gd name="T39" fmla="*/ 0 h 12"/>
                <a:gd name="T40" fmla="*/ 105 w 125"/>
                <a:gd name="T41" fmla="*/ 0 h 12"/>
                <a:gd name="T42" fmla="*/ 109 w 125"/>
                <a:gd name="T43" fmla="*/ 0 h 12"/>
                <a:gd name="T44" fmla="*/ 117 w 125"/>
                <a:gd name="T45" fmla="*/ 0 h 12"/>
                <a:gd name="T46" fmla="*/ 121 w 125"/>
                <a:gd name="T47" fmla="*/ 4 h 12"/>
                <a:gd name="T48" fmla="*/ 121 w 125"/>
                <a:gd name="T49" fmla="*/ 4 h 12"/>
                <a:gd name="T50" fmla="*/ 125 w 125"/>
                <a:gd name="T51" fmla="*/ 8 h 12"/>
                <a:gd name="T52" fmla="*/ 125 w 125"/>
                <a:gd name="T5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12">
                  <a:moveTo>
                    <a:pt x="125" y="8"/>
                  </a:moveTo>
                  <a:lnTo>
                    <a:pt x="121" y="8"/>
                  </a:lnTo>
                  <a:lnTo>
                    <a:pt x="121" y="8"/>
                  </a:lnTo>
                  <a:lnTo>
                    <a:pt x="117" y="8"/>
                  </a:lnTo>
                  <a:lnTo>
                    <a:pt x="113" y="12"/>
                  </a:lnTo>
                  <a:lnTo>
                    <a:pt x="109" y="12"/>
                  </a:lnTo>
                  <a:lnTo>
                    <a:pt x="100" y="12"/>
                  </a:lnTo>
                  <a:lnTo>
                    <a:pt x="92" y="12"/>
                  </a:lnTo>
                  <a:lnTo>
                    <a:pt x="79" y="12"/>
                  </a:lnTo>
                  <a:lnTo>
                    <a:pt x="63" y="12"/>
                  </a:lnTo>
                  <a:lnTo>
                    <a:pt x="46" y="12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7" y="8"/>
                  </a:lnTo>
                  <a:lnTo>
                    <a:pt x="29" y="8"/>
                  </a:lnTo>
                  <a:lnTo>
                    <a:pt x="42" y="4"/>
                  </a:lnTo>
                  <a:lnTo>
                    <a:pt x="67" y="4"/>
                  </a:lnTo>
                  <a:lnTo>
                    <a:pt x="9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5" y="8"/>
                  </a:lnTo>
                  <a:lnTo>
                    <a:pt x="125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3">
              <a:extLst>
                <a:ext uri="{FF2B5EF4-FFF2-40B4-BE49-F238E27FC236}">
                  <a16:creationId xmlns:a16="http://schemas.microsoft.com/office/drawing/2014/main" id="{60440745-9827-4400-9E43-03A7976DD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948" y="8430349"/>
              <a:ext cx="319975" cy="952971"/>
            </a:xfrm>
            <a:custGeom>
              <a:avLst/>
              <a:gdLst>
                <a:gd name="T0" fmla="*/ 4 w 46"/>
                <a:gd name="T1" fmla="*/ 16 h 137"/>
                <a:gd name="T2" fmla="*/ 0 w 46"/>
                <a:gd name="T3" fmla="*/ 12 h 137"/>
                <a:gd name="T4" fmla="*/ 0 w 46"/>
                <a:gd name="T5" fmla="*/ 12 h 137"/>
                <a:gd name="T6" fmla="*/ 0 w 46"/>
                <a:gd name="T7" fmla="*/ 8 h 137"/>
                <a:gd name="T8" fmla="*/ 4 w 46"/>
                <a:gd name="T9" fmla="*/ 4 h 137"/>
                <a:gd name="T10" fmla="*/ 4 w 46"/>
                <a:gd name="T11" fmla="*/ 4 h 137"/>
                <a:gd name="T12" fmla="*/ 9 w 46"/>
                <a:gd name="T13" fmla="*/ 0 h 137"/>
                <a:gd name="T14" fmla="*/ 17 w 46"/>
                <a:gd name="T15" fmla="*/ 0 h 137"/>
                <a:gd name="T16" fmla="*/ 25 w 46"/>
                <a:gd name="T17" fmla="*/ 0 h 137"/>
                <a:gd name="T18" fmla="*/ 30 w 46"/>
                <a:gd name="T19" fmla="*/ 4 h 137"/>
                <a:gd name="T20" fmla="*/ 38 w 46"/>
                <a:gd name="T21" fmla="*/ 4 h 137"/>
                <a:gd name="T22" fmla="*/ 42 w 46"/>
                <a:gd name="T23" fmla="*/ 8 h 137"/>
                <a:gd name="T24" fmla="*/ 42 w 46"/>
                <a:gd name="T25" fmla="*/ 12 h 137"/>
                <a:gd name="T26" fmla="*/ 46 w 46"/>
                <a:gd name="T27" fmla="*/ 12 h 137"/>
                <a:gd name="T28" fmla="*/ 42 w 46"/>
                <a:gd name="T29" fmla="*/ 20 h 137"/>
                <a:gd name="T30" fmla="*/ 42 w 46"/>
                <a:gd name="T31" fmla="*/ 33 h 137"/>
                <a:gd name="T32" fmla="*/ 38 w 46"/>
                <a:gd name="T33" fmla="*/ 46 h 137"/>
                <a:gd name="T34" fmla="*/ 38 w 46"/>
                <a:gd name="T35" fmla="*/ 62 h 137"/>
                <a:gd name="T36" fmla="*/ 34 w 46"/>
                <a:gd name="T37" fmla="*/ 83 h 137"/>
                <a:gd name="T38" fmla="*/ 25 w 46"/>
                <a:gd name="T39" fmla="*/ 108 h 137"/>
                <a:gd name="T40" fmla="*/ 21 w 46"/>
                <a:gd name="T41" fmla="*/ 133 h 137"/>
                <a:gd name="T42" fmla="*/ 0 w 46"/>
                <a:gd name="T43" fmla="*/ 137 h 137"/>
                <a:gd name="T44" fmla="*/ 0 w 46"/>
                <a:gd name="T45" fmla="*/ 117 h 137"/>
                <a:gd name="T46" fmla="*/ 4 w 46"/>
                <a:gd name="T47" fmla="*/ 100 h 137"/>
                <a:gd name="T48" fmla="*/ 4 w 46"/>
                <a:gd name="T49" fmla="*/ 83 h 137"/>
                <a:gd name="T50" fmla="*/ 4 w 46"/>
                <a:gd name="T51" fmla="*/ 71 h 137"/>
                <a:gd name="T52" fmla="*/ 9 w 46"/>
                <a:gd name="T53" fmla="*/ 58 h 137"/>
                <a:gd name="T54" fmla="*/ 9 w 46"/>
                <a:gd name="T55" fmla="*/ 50 h 137"/>
                <a:gd name="T56" fmla="*/ 9 w 46"/>
                <a:gd name="T57" fmla="*/ 41 h 137"/>
                <a:gd name="T58" fmla="*/ 9 w 46"/>
                <a:gd name="T59" fmla="*/ 37 h 137"/>
                <a:gd name="T60" fmla="*/ 9 w 46"/>
                <a:gd name="T61" fmla="*/ 29 h 137"/>
                <a:gd name="T62" fmla="*/ 9 w 46"/>
                <a:gd name="T63" fmla="*/ 25 h 137"/>
                <a:gd name="T64" fmla="*/ 9 w 46"/>
                <a:gd name="T65" fmla="*/ 16 h 137"/>
                <a:gd name="T66" fmla="*/ 4 w 46"/>
                <a:gd name="T67" fmla="*/ 16 h 137"/>
                <a:gd name="T68" fmla="*/ 4 w 46"/>
                <a:gd name="T69" fmla="*/ 1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137">
                  <a:moveTo>
                    <a:pt x="4" y="16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0" y="4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2" y="12"/>
                  </a:lnTo>
                  <a:lnTo>
                    <a:pt x="46" y="12"/>
                  </a:lnTo>
                  <a:lnTo>
                    <a:pt x="42" y="20"/>
                  </a:lnTo>
                  <a:lnTo>
                    <a:pt x="42" y="33"/>
                  </a:lnTo>
                  <a:lnTo>
                    <a:pt x="38" y="46"/>
                  </a:lnTo>
                  <a:lnTo>
                    <a:pt x="38" y="62"/>
                  </a:lnTo>
                  <a:lnTo>
                    <a:pt x="34" y="83"/>
                  </a:lnTo>
                  <a:lnTo>
                    <a:pt x="25" y="108"/>
                  </a:lnTo>
                  <a:lnTo>
                    <a:pt x="21" y="133"/>
                  </a:lnTo>
                  <a:lnTo>
                    <a:pt x="0" y="137"/>
                  </a:lnTo>
                  <a:lnTo>
                    <a:pt x="0" y="117"/>
                  </a:lnTo>
                  <a:lnTo>
                    <a:pt x="4" y="100"/>
                  </a:lnTo>
                  <a:lnTo>
                    <a:pt x="4" y="83"/>
                  </a:lnTo>
                  <a:lnTo>
                    <a:pt x="4" y="71"/>
                  </a:lnTo>
                  <a:lnTo>
                    <a:pt x="9" y="58"/>
                  </a:lnTo>
                  <a:lnTo>
                    <a:pt x="9" y="50"/>
                  </a:lnTo>
                  <a:lnTo>
                    <a:pt x="9" y="41"/>
                  </a:lnTo>
                  <a:lnTo>
                    <a:pt x="9" y="37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4">
              <a:extLst>
                <a:ext uri="{FF2B5EF4-FFF2-40B4-BE49-F238E27FC236}">
                  <a16:creationId xmlns:a16="http://schemas.microsoft.com/office/drawing/2014/main" id="{E4E58E9F-9205-4658-A470-DFB3CCF0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6998" y="8715542"/>
              <a:ext cx="1808554" cy="319975"/>
            </a:xfrm>
            <a:custGeom>
              <a:avLst/>
              <a:gdLst>
                <a:gd name="T0" fmla="*/ 21 w 260"/>
                <a:gd name="T1" fmla="*/ 46 h 46"/>
                <a:gd name="T2" fmla="*/ 17 w 260"/>
                <a:gd name="T3" fmla="*/ 46 h 46"/>
                <a:gd name="T4" fmla="*/ 9 w 260"/>
                <a:gd name="T5" fmla="*/ 38 h 46"/>
                <a:gd name="T6" fmla="*/ 4 w 260"/>
                <a:gd name="T7" fmla="*/ 34 h 46"/>
                <a:gd name="T8" fmla="*/ 0 w 260"/>
                <a:gd name="T9" fmla="*/ 25 h 46"/>
                <a:gd name="T10" fmla="*/ 42 w 260"/>
                <a:gd name="T11" fmla="*/ 21 h 46"/>
                <a:gd name="T12" fmla="*/ 63 w 260"/>
                <a:gd name="T13" fmla="*/ 21 h 46"/>
                <a:gd name="T14" fmla="*/ 84 w 260"/>
                <a:gd name="T15" fmla="*/ 17 h 46"/>
                <a:gd name="T16" fmla="*/ 126 w 260"/>
                <a:gd name="T17" fmla="*/ 13 h 46"/>
                <a:gd name="T18" fmla="*/ 168 w 260"/>
                <a:gd name="T19" fmla="*/ 5 h 46"/>
                <a:gd name="T20" fmla="*/ 188 w 260"/>
                <a:gd name="T21" fmla="*/ 5 h 46"/>
                <a:gd name="T22" fmla="*/ 201 w 260"/>
                <a:gd name="T23" fmla="*/ 0 h 46"/>
                <a:gd name="T24" fmla="*/ 214 w 260"/>
                <a:gd name="T25" fmla="*/ 0 h 46"/>
                <a:gd name="T26" fmla="*/ 218 w 260"/>
                <a:gd name="T27" fmla="*/ 0 h 46"/>
                <a:gd name="T28" fmla="*/ 222 w 260"/>
                <a:gd name="T29" fmla="*/ 0 h 46"/>
                <a:gd name="T30" fmla="*/ 234 w 260"/>
                <a:gd name="T31" fmla="*/ 0 h 46"/>
                <a:gd name="T32" fmla="*/ 243 w 260"/>
                <a:gd name="T33" fmla="*/ 0 h 46"/>
                <a:gd name="T34" fmla="*/ 247 w 260"/>
                <a:gd name="T35" fmla="*/ 5 h 46"/>
                <a:gd name="T36" fmla="*/ 255 w 260"/>
                <a:gd name="T37" fmla="*/ 9 h 46"/>
                <a:gd name="T38" fmla="*/ 260 w 260"/>
                <a:gd name="T39" fmla="*/ 13 h 46"/>
                <a:gd name="T40" fmla="*/ 260 w 260"/>
                <a:gd name="T41" fmla="*/ 17 h 46"/>
                <a:gd name="T42" fmla="*/ 260 w 260"/>
                <a:gd name="T43" fmla="*/ 21 h 46"/>
                <a:gd name="T44" fmla="*/ 260 w 260"/>
                <a:gd name="T45" fmla="*/ 21 h 46"/>
                <a:gd name="T46" fmla="*/ 260 w 260"/>
                <a:gd name="T47" fmla="*/ 21 h 46"/>
                <a:gd name="T48" fmla="*/ 255 w 260"/>
                <a:gd name="T49" fmla="*/ 25 h 46"/>
                <a:gd name="T50" fmla="*/ 251 w 260"/>
                <a:gd name="T51" fmla="*/ 25 h 46"/>
                <a:gd name="T52" fmla="*/ 247 w 260"/>
                <a:gd name="T53" fmla="*/ 25 h 46"/>
                <a:gd name="T54" fmla="*/ 239 w 260"/>
                <a:gd name="T55" fmla="*/ 30 h 46"/>
                <a:gd name="T56" fmla="*/ 230 w 260"/>
                <a:gd name="T57" fmla="*/ 30 h 46"/>
                <a:gd name="T58" fmla="*/ 222 w 260"/>
                <a:gd name="T59" fmla="*/ 30 h 46"/>
                <a:gd name="T60" fmla="*/ 201 w 260"/>
                <a:gd name="T61" fmla="*/ 30 h 46"/>
                <a:gd name="T62" fmla="*/ 184 w 260"/>
                <a:gd name="T63" fmla="*/ 30 h 46"/>
                <a:gd name="T64" fmla="*/ 168 w 260"/>
                <a:gd name="T65" fmla="*/ 30 h 46"/>
                <a:gd name="T66" fmla="*/ 155 w 260"/>
                <a:gd name="T67" fmla="*/ 30 h 46"/>
                <a:gd name="T68" fmla="*/ 142 w 260"/>
                <a:gd name="T69" fmla="*/ 34 h 46"/>
                <a:gd name="T70" fmla="*/ 126 w 260"/>
                <a:gd name="T71" fmla="*/ 34 h 46"/>
                <a:gd name="T72" fmla="*/ 105 w 260"/>
                <a:gd name="T73" fmla="*/ 38 h 46"/>
                <a:gd name="T74" fmla="*/ 80 w 260"/>
                <a:gd name="T75" fmla="*/ 42 h 46"/>
                <a:gd name="T76" fmla="*/ 67 w 260"/>
                <a:gd name="T77" fmla="*/ 42 h 46"/>
                <a:gd name="T78" fmla="*/ 59 w 260"/>
                <a:gd name="T79" fmla="*/ 42 h 46"/>
                <a:gd name="T80" fmla="*/ 46 w 260"/>
                <a:gd name="T81" fmla="*/ 46 h 46"/>
                <a:gd name="T82" fmla="*/ 38 w 260"/>
                <a:gd name="T83" fmla="*/ 46 h 46"/>
                <a:gd name="T84" fmla="*/ 34 w 260"/>
                <a:gd name="T85" fmla="*/ 46 h 46"/>
                <a:gd name="T86" fmla="*/ 25 w 260"/>
                <a:gd name="T87" fmla="*/ 46 h 46"/>
                <a:gd name="T88" fmla="*/ 21 w 260"/>
                <a:gd name="T89" fmla="*/ 46 h 46"/>
                <a:gd name="T90" fmla="*/ 21 w 260"/>
                <a:gd name="T91" fmla="*/ 46 h 46"/>
                <a:gd name="T92" fmla="*/ 21 w 260"/>
                <a:gd name="T9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0" h="46">
                  <a:moveTo>
                    <a:pt x="21" y="46"/>
                  </a:moveTo>
                  <a:lnTo>
                    <a:pt x="17" y="46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0" y="25"/>
                  </a:lnTo>
                  <a:lnTo>
                    <a:pt x="42" y="21"/>
                  </a:lnTo>
                  <a:lnTo>
                    <a:pt x="63" y="21"/>
                  </a:lnTo>
                  <a:lnTo>
                    <a:pt x="84" y="17"/>
                  </a:lnTo>
                  <a:lnTo>
                    <a:pt x="126" y="13"/>
                  </a:lnTo>
                  <a:lnTo>
                    <a:pt x="168" y="5"/>
                  </a:lnTo>
                  <a:lnTo>
                    <a:pt x="188" y="5"/>
                  </a:lnTo>
                  <a:lnTo>
                    <a:pt x="201" y="0"/>
                  </a:lnTo>
                  <a:lnTo>
                    <a:pt x="214" y="0"/>
                  </a:lnTo>
                  <a:lnTo>
                    <a:pt x="218" y="0"/>
                  </a:lnTo>
                  <a:lnTo>
                    <a:pt x="222" y="0"/>
                  </a:lnTo>
                  <a:lnTo>
                    <a:pt x="234" y="0"/>
                  </a:lnTo>
                  <a:lnTo>
                    <a:pt x="243" y="0"/>
                  </a:lnTo>
                  <a:lnTo>
                    <a:pt x="247" y="5"/>
                  </a:lnTo>
                  <a:lnTo>
                    <a:pt x="255" y="9"/>
                  </a:lnTo>
                  <a:lnTo>
                    <a:pt x="260" y="13"/>
                  </a:lnTo>
                  <a:lnTo>
                    <a:pt x="260" y="17"/>
                  </a:lnTo>
                  <a:lnTo>
                    <a:pt x="260" y="21"/>
                  </a:lnTo>
                  <a:lnTo>
                    <a:pt x="260" y="21"/>
                  </a:lnTo>
                  <a:lnTo>
                    <a:pt x="260" y="21"/>
                  </a:lnTo>
                  <a:lnTo>
                    <a:pt x="255" y="25"/>
                  </a:lnTo>
                  <a:lnTo>
                    <a:pt x="251" y="25"/>
                  </a:lnTo>
                  <a:lnTo>
                    <a:pt x="247" y="25"/>
                  </a:lnTo>
                  <a:lnTo>
                    <a:pt x="239" y="30"/>
                  </a:lnTo>
                  <a:lnTo>
                    <a:pt x="230" y="30"/>
                  </a:lnTo>
                  <a:lnTo>
                    <a:pt x="222" y="30"/>
                  </a:lnTo>
                  <a:lnTo>
                    <a:pt x="201" y="30"/>
                  </a:lnTo>
                  <a:lnTo>
                    <a:pt x="184" y="30"/>
                  </a:lnTo>
                  <a:lnTo>
                    <a:pt x="168" y="30"/>
                  </a:lnTo>
                  <a:lnTo>
                    <a:pt x="155" y="30"/>
                  </a:lnTo>
                  <a:lnTo>
                    <a:pt x="142" y="34"/>
                  </a:lnTo>
                  <a:lnTo>
                    <a:pt x="126" y="34"/>
                  </a:lnTo>
                  <a:lnTo>
                    <a:pt x="105" y="38"/>
                  </a:lnTo>
                  <a:lnTo>
                    <a:pt x="80" y="42"/>
                  </a:lnTo>
                  <a:lnTo>
                    <a:pt x="67" y="42"/>
                  </a:lnTo>
                  <a:lnTo>
                    <a:pt x="59" y="42"/>
                  </a:lnTo>
                  <a:lnTo>
                    <a:pt x="46" y="46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5">
              <a:extLst>
                <a:ext uri="{FF2B5EF4-FFF2-40B4-BE49-F238E27FC236}">
                  <a16:creationId xmlns:a16="http://schemas.microsoft.com/office/drawing/2014/main" id="{CACD4B20-C58F-4049-8698-CAE1C9FC3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649" y="7873871"/>
              <a:ext cx="897323" cy="2038104"/>
            </a:xfrm>
            <a:custGeom>
              <a:avLst/>
              <a:gdLst>
                <a:gd name="T0" fmla="*/ 21 w 129"/>
                <a:gd name="T1" fmla="*/ 284 h 293"/>
                <a:gd name="T2" fmla="*/ 12 w 129"/>
                <a:gd name="T3" fmla="*/ 289 h 293"/>
                <a:gd name="T4" fmla="*/ 8 w 129"/>
                <a:gd name="T5" fmla="*/ 293 h 293"/>
                <a:gd name="T6" fmla="*/ 4 w 129"/>
                <a:gd name="T7" fmla="*/ 293 h 293"/>
                <a:gd name="T8" fmla="*/ 0 w 129"/>
                <a:gd name="T9" fmla="*/ 293 h 293"/>
                <a:gd name="T10" fmla="*/ 0 w 129"/>
                <a:gd name="T11" fmla="*/ 289 h 293"/>
                <a:gd name="T12" fmla="*/ 4 w 129"/>
                <a:gd name="T13" fmla="*/ 280 h 293"/>
                <a:gd name="T14" fmla="*/ 12 w 129"/>
                <a:gd name="T15" fmla="*/ 268 h 293"/>
                <a:gd name="T16" fmla="*/ 21 w 129"/>
                <a:gd name="T17" fmla="*/ 255 h 293"/>
                <a:gd name="T18" fmla="*/ 33 w 129"/>
                <a:gd name="T19" fmla="*/ 234 h 293"/>
                <a:gd name="T20" fmla="*/ 46 w 129"/>
                <a:gd name="T21" fmla="*/ 217 h 293"/>
                <a:gd name="T22" fmla="*/ 54 w 129"/>
                <a:gd name="T23" fmla="*/ 197 h 293"/>
                <a:gd name="T24" fmla="*/ 67 w 129"/>
                <a:gd name="T25" fmla="*/ 176 h 293"/>
                <a:gd name="T26" fmla="*/ 75 w 129"/>
                <a:gd name="T27" fmla="*/ 151 h 293"/>
                <a:gd name="T28" fmla="*/ 83 w 129"/>
                <a:gd name="T29" fmla="*/ 130 h 293"/>
                <a:gd name="T30" fmla="*/ 87 w 129"/>
                <a:gd name="T31" fmla="*/ 113 h 293"/>
                <a:gd name="T32" fmla="*/ 92 w 129"/>
                <a:gd name="T33" fmla="*/ 96 h 293"/>
                <a:gd name="T34" fmla="*/ 92 w 129"/>
                <a:gd name="T35" fmla="*/ 84 h 293"/>
                <a:gd name="T36" fmla="*/ 96 w 129"/>
                <a:gd name="T37" fmla="*/ 71 h 293"/>
                <a:gd name="T38" fmla="*/ 96 w 129"/>
                <a:gd name="T39" fmla="*/ 59 h 293"/>
                <a:gd name="T40" fmla="*/ 96 w 129"/>
                <a:gd name="T41" fmla="*/ 50 h 293"/>
                <a:gd name="T42" fmla="*/ 96 w 129"/>
                <a:gd name="T43" fmla="*/ 38 h 293"/>
                <a:gd name="T44" fmla="*/ 96 w 129"/>
                <a:gd name="T45" fmla="*/ 29 h 293"/>
                <a:gd name="T46" fmla="*/ 96 w 129"/>
                <a:gd name="T47" fmla="*/ 25 h 293"/>
                <a:gd name="T48" fmla="*/ 96 w 129"/>
                <a:gd name="T49" fmla="*/ 21 h 293"/>
                <a:gd name="T50" fmla="*/ 92 w 129"/>
                <a:gd name="T51" fmla="*/ 13 h 293"/>
                <a:gd name="T52" fmla="*/ 92 w 129"/>
                <a:gd name="T53" fmla="*/ 9 h 293"/>
                <a:gd name="T54" fmla="*/ 92 w 129"/>
                <a:gd name="T55" fmla="*/ 4 h 293"/>
                <a:gd name="T56" fmla="*/ 96 w 129"/>
                <a:gd name="T57" fmla="*/ 4 h 293"/>
                <a:gd name="T58" fmla="*/ 100 w 129"/>
                <a:gd name="T59" fmla="*/ 0 h 293"/>
                <a:gd name="T60" fmla="*/ 104 w 129"/>
                <a:gd name="T61" fmla="*/ 0 h 293"/>
                <a:gd name="T62" fmla="*/ 108 w 129"/>
                <a:gd name="T63" fmla="*/ 4 h 293"/>
                <a:gd name="T64" fmla="*/ 117 w 129"/>
                <a:gd name="T65" fmla="*/ 4 h 293"/>
                <a:gd name="T66" fmla="*/ 121 w 129"/>
                <a:gd name="T67" fmla="*/ 4 h 293"/>
                <a:gd name="T68" fmla="*/ 125 w 129"/>
                <a:gd name="T69" fmla="*/ 9 h 293"/>
                <a:gd name="T70" fmla="*/ 129 w 129"/>
                <a:gd name="T71" fmla="*/ 9 h 293"/>
                <a:gd name="T72" fmla="*/ 129 w 129"/>
                <a:gd name="T73" fmla="*/ 17 h 293"/>
                <a:gd name="T74" fmla="*/ 129 w 129"/>
                <a:gd name="T75" fmla="*/ 21 h 293"/>
                <a:gd name="T76" fmla="*/ 129 w 129"/>
                <a:gd name="T77" fmla="*/ 25 h 293"/>
                <a:gd name="T78" fmla="*/ 129 w 129"/>
                <a:gd name="T79" fmla="*/ 25 h 293"/>
                <a:gd name="T80" fmla="*/ 129 w 129"/>
                <a:gd name="T81" fmla="*/ 29 h 293"/>
                <a:gd name="T82" fmla="*/ 129 w 129"/>
                <a:gd name="T83" fmla="*/ 38 h 293"/>
                <a:gd name="T84" fmla="*/ 129 w 129"/>
                <a:gd name="T85" fmla="*/ 46 h 293"/>
                <a:gd name="T86" fmla="*/ 129 w 129"/>
                <a:gd name="T87" fmla="*/ 50 h 293"/>
                <a:gd name="T88" fmla="*/ 125 w 129"/>
                <a:gd name="T89" fmla="*/ 63 h 293"/>
                <a:gd name="T90" fmla="*/ 125 w 129"/>
                <a:gd name="T91" fmla="*/ 71 h 293"/>
                <a:gd name="T92" fmla="*/ 121 w 129"/>
                <a:gd name="T93" fmla="*/ 96 h 293"/>
                <a:gd name="T94" fmla="*/ 117 w 129"/>
                <a:gd name="T95" fmla="*/ 117 h 293"/>
                <a:gd name="T96" fmla="*/ 108 w 129"/>
                <a:gd name="T97" fmla="*/ 142 h 293"/>
                <a:gd name="T98" fmla="*/ 100 w 129"/>
                <a:gd name="T99" fmla="*/ 163 h 293"/>
                <a:gd name="T100" fmla="*/ 87 w 129"/>
                <a:gd name="T101" fmla="*/ 188 h 293"/>
                <a:gd name="T102" fmla="*/ 79 w 129"/>
                <a:gd name="T103" fmla="*/ 205 h 293"/>
                <a:gd name="T104" fmla="*/ 67 w 129"/>
                <a:gd name="T105" fmla="*/ 226 h 293"/>
                <a:gd name="T106" fmla="*/ 58 w 129"/>
                <a:gd name="T107" fmla="*/ 238 h 293"/>
                <a:gd name="T108" fmla="*/ 50 w 129"/>
                <a:gd name="T109" fmla="*/ 255 h 293"/>
                <a:gd name="T110" fmla="*/ 37 w 129"/>
                <a:gd name="T111" fmla="*/ 268 h 293"/>
                <a:gd name="T112" fmla="*/ 29 w 129"/>
                <a:gd name="T113" fmla="*/ 276 h 293"/>
                <a:gd name="T114" fmla="*/ 21 w 129"/>
                <a:gd name="T115" fmla="*/ 284 h 293"/>
                <a:gd name="T116" fmla="*/ 21 w 129"/>
                <a:gd name="T117" fmla="*/ 28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293">
                  <a:moveTo>
                    <a:pt x="21" y="284"/>
                  </a:moveTo>
                  <a:lnTo>
                    <a:pt x="12" y="289"/>
                  </a:lnTo>
                  <a:lnTo>
                    <a:pt x="8" y="293"/>
                  </a:lnTo>
                  <a:lnTo>
                    <a:pt x="4" y="293"/>
                  </a:lnTo>
                  <a:lnTo>
                    <a:pt x="0" y="293"/>
                  </a:lnTo>
                  <a:lnTo>
                    <a:pt x="0" y="289"/>
                  </a:lnTo>
                  <a:lnTo>
                    <a:pt x="4" y="280"/>
                  </a:lnTo>
                  <a:lnTo>
                    <a:pt x="12" y="268"/>
                  </a:lnTo>
                  <a:lnTo>
                    <a:pt x="21" y="255"/>
                  </a:lnTo>
                  <a:lnTo>
                    <a:pt x="33" y="234"/>
                  </a:lnTo>
                  <a:lnTo>
                    <a:pt x="46" y="217"/>
                  </a:lnTo>
                  <a:lnTo>
                    <a:pt x="54" y="197"/>
                  </a:lnTo>
                  <a:lnTo>
                    <a:pt x="67" y="176"/>
                  </a:lnTo>
                  <a:lnTo>
                    <a:pt x="75" y="151"/>
                  </a:lnTo>
                  <a:lnTo>
                    <a:pt x="83" y="130"/>
                  </a:lnTo>
                  <a:lnTo>
                    <a:pt x="87" y="113"/>
                  </a:lnTo>
                  <a:lnTo>
                    <a:pt x="92" y="96"/>
                  </a:lnTo>
                  <a:lnTo>
                    <a:pt x="92" y="84"/>
                  </a:lnTo>
                  <a:lnTo>
                    <a:pt x="96" y="71"/>
                  </a:lnTo>
                  <a:lnTo>
                    <a:pt x="96" y="59"/>
                  </a:lnTo>
                  <a:lnTo>
                    <a:pt x="96" y="50"/>
                  </a:lnTo>
                  <a:lnTo>
                    <a:pt x="96" y="38"/>
                  </a:lnTo>
                  <a:lnTo>
                    <a:pt x="96" y="29"/>
                  </a:lnTo>
                  <a:lnTo>
                    <a:pt x="96" y="25"/>
                  </a:lnTo>
                  <a:lnTo>
                    <a:pt x="96" y="21"/>
                  </a:lnTo>
                  <a:lnTo>
                    <a:pt x="92" y="13"/>
                  </a:lnTo>
                  <a:lnTo>
                    <a:pt x="92" y="9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5" y="9"/>
                  </a:lnTo>
                  <a:lnTo>
                    <a:pt x="129" y="9"/>
                  </a:lnTo>
                  <a:lnTo>
                    <a:pt x="129" y="17"/>
                  </a:lnTo>
                  <a:lnTo>
                    <a:pt x="129" y="21"/>
                  </a:lnTo>
                  <a:lnTo>
                    <a:pt x="129" y="25"/>
                  </a:lnTo>
                  <a:lnTo>
                    <a:pt x="129" y="25"/>
                  </a:lnTo>
                  <a:lnTo>
                    <a:pt x="129" y="29"/>
                  </a:lnTo>
                  <a:lnTo>
                    <a:pt x="129" y="38"/>
                  </a:lnTo>
                  <a:lnTo>
                    <a:pt x="129" y="46"/>
                  </a:lnTo>
                  <a:lnTo>
                    <a:pt x="129" y="50"/>
                  </a:lnTo>
                  <a:lnTo>
                    <a:pt x="125" y="63"/>
                  </a:lnTo>
                  <a:lnTo>
                    <a:pt x="125" y="71"/>
                  </a:lnTo>
                  <a:lnTo>
                    <a:pt x="121" y="96"/>
                  </a:lnTo>
                  <a:lnTo>
                    <a:pt x="117" y="117"/>
                  </a:lnTo>
                  <a:lnTo>
                    <a:pt x="108" y="142"/>
                  </a:lnTo>
                  <a:lnTo>
                    <a:pt x="100" y="163"/>
                  </a:lnTo>
                  <a:lnTo>
                    <a:pt x="87" y="188"/>
                  </a:lnTo>
                  <a:lnTo>
                    <a:pt x="79" y="205"/>
                  </a:lnTo>
                  <a:lnTo>
                    <a:pt x="67" y="226"/>
                  </a:lnTo>
                  <a:lnTo>
                    <a:pt x="58" y="238"/>
                  </a:lnTo>
                  <a:lnTo>
                    <a:pt x="50" y="255"/>
                  </a:lnTo>
                  <a:lnTo>
                    <a:pt x="37" y="268"/>
                  </a:lnTo>
                  <a:lnTo>
                    <a:pt x="29" y="276"/>
                  </a:lnTo>
                  <a:lnTo>
                    <a:pt x="21" y="284"/>
                  </a:lnTo>
                  <a:lnTo>
                    <a:pt x="21" y="28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6">
              <a:extLst>
                <a:ext uri="{FF2B5EF4-FFF2-40B4-BE49-F238E27FC236}">
                  <a16:creationId xmlns:a16="http://schemas.microsoft.com/office/drawing/2014/main" id="{DE024B12-78E1-4E0B-B858-056C61B5F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895" y="7762575"/>
              <a:ext cx="1224252" cy="549525"/>
            </a:xfrm>
            <a:custGeom>
              <a:avLst/>
              <a:gdLst>
                <a:gd name="T0" fmla="*/ 163 w 176"/>
                <a:gd name="T1" fmla="*/ 37 h 79"/>
                <a:gd name="T2" fmla="*/ 163 w 176"/>
                <a:gd name="T3" fmla="*/ 41 h 79"/>
                <a:gd name="T4" fmla="*/ 159 w 176"/>
                <a:gd name="T5" fmla="*/ 41 h 79"/>
                <a:gd name="T6" fmla="*/ 155 w 176"/>
                <a:gd name="T7" fmla="*/ 45 h 79"/>
                <a:gd name="T8" fmla="*/ 151 w 176"/>
                <a:gd name="T9" fmla="*/ 50 h 79"/>
                <a:gd name="T10" fmla="*/ 147 w 176"/>
                <a:gd name="T11" fmla="*/ 54 h 79"/>
                <a:gd name="T12" fmla="*/ 138 w 176"/>
                <a:gd name="T13" fmla="*/ 62 h 79"/>
                <a:gd name="T14" fmla="*/ 134 w 176"/>
                <a:gd name="T15" fmla="*/ 71 h 79"/>
                <a:gd name="T16" fmla="*/ 126 w 176"/>
                <a:gd name="T17" fmla="*/ 79 h 79"/>
                <a:gd name="T18" fmla="*/ 105 w 176"/>
                <a:gd name="T19" fmla="*/ 79 h 79"/>
                <a:gd name="T20" fmla="*/ 109 w 176"/>
                <a:gd name="T21" fmla="*/ 71 h 79"/>
                <a:gd name="T22" fmla="*/ 113 w 176"/>
                <a:gd name="T23" fmla="*/ 58 h 79"/>
                <a:gd name="T24" fmla="*/ 117 w 176"/>
                <a:gd name="T25" fmla="*/ 50 h 79"/>
                <a:gd name="T26" fmla="*/ 117 w 176"/>
                <a:gd name="T27" fmla="*/ 45 h 79"/>
                <a:gd name="T28" fmla="*/ 122 w 176"/>
                <a:gd name="T29" fmla="*/ 41 h 79"/>
                <a:gd name="T30" fmla="*/ 122 w 176"/>
                <a:gd name="T31" fmla="*/ 37 h 79"/>
                <a:gd name="T32" fmla="*/ 122 w 176"/>
                <a:gd name="T33" fmla="*/ 33 h 79"/>
                <a:gd name="T34" fmla="*/ 122 w 176"/>
                <a:gd name="T35" fmla="*/ 33 h 79"/>
                <a:gd name="T36" fmla="*/ 122 w 176"/>
                <a:gd name="T37" fmla="*/ 33 h 79"/>
                <a:gd name="T38" fmla="*/ 113 w 176"/>
                <a:gd name="T39" fmla="*/ 33 h 79"/>
                <a:gd name="T40" fmla="*/ 109 w 176"/>
                <a:gd name="T41" fmla="*/ 33 h 79"/>
                <a:gd name="T42" fmla="*/ 97 w 176"/>
                <a:gd name="T43" fmla="*/ 33 h 79"/>
                <a:gd name="T44" fmla="*/ 84 w 176"/>
                <a:gd name="T45" fmla="*/ 37 h 79"/>
                <a:gd name="T46" fmla="*/ 63 w 176"/>
                <a:gd name="T47" fmla="*/ 37 h 79"/>
                <a:gd name="T48" fmla="*/ 46 w 176"/>
                <a:gd name="T49" fmla="*/ 41 h 79"/>
                <a:gd name="T50" fmla="*/ 30 w 176"/>
                <a:gd name="T51" fmla="*/ 45 h 79"/>
                <a:gd name="T52" fmla="*/ 13 w 176"/>
                <a:gd name="T53" fmla="*/ 45 h 79"/>
                <a:gd name="T54" fmla="*/ 0 w 176"/>
                <a:gd name="T55" fmla="*/ 45 h 79"/>
                <a:gd name="T56" fmla="*/ 0 w 176"/>
                <a:gd name="T57" fmla="*/ 25 h 79"/>
                <a:gd name="T58" fmla="*/ 21 w 176"/>
                <a:gd name="T59" fmla="*/ 25 h 79"/>
                <a:gd name="T60" fmla="*/ 42 w 176"/>
                <a:gd name="T61" fmla="*/ 25 h 79"/>
                <a:gd name="T62" fmla="*/ 84 w 176"/>
                <a:gd name="T63" fmla="*/ 16 h 79"/>
                <a:gd name="T64" fmla="*/ 92 w 176"/>
                <a:gd name="T65" fmla="*/ 16 h 79"/>
                <a:gd name="T66" fmla="*/ 101 w 176"/>
                <a:gd name="T67" fmla="*/ 12 h 79"/>
                <a:gd name="T68" fmla="*/ 109 w 176"/>
                <a:gd name="T69" fmla="*/ 12 h 79"/>
                <a:gd name="T70" fmla="*/ 117 w 176"/>
                <a:gd name="T71" fmla="*/ 12 h 79"/>
                <a:gd name="T72" fmla="*/ 122 w 176"/>
                <a:gd name="T73" fmla="*/ 8 h 79"/>
                <a:gd name="T74" fmla="*/ 126 w 176"/>
                <a:gd name="T75" fmla="*/ 8 h 79"/>
                <a:gd name="T76" fmla="*/ 126 w 176"/>
                <a:gd name="T77" fmla="*/ 4 h 79"/>
                <a:gd name="T78" fmla="*/ 130 w 176"/>
                <a:gd name="T79" fmla="*/ 4 h 79"/>
                <a:gd name="T80" fmla="*/ 134 w 176"/>
                <a:gd name="T81" fmla="*/ 0 h 79"/>
                <a:gd name="T82" fmla="*/ 143 w 176"/>
                <a:gd name="T83" fmla="*/ 4 h 79"/>
                <a:gd name="T84" fmla="*/ 147 w 176"/>
                <a:gd name="T85" fmla="*/ 4 h 79"/>
                <a:gd name="T86" fmla="*/ 151 w 176"/>
                <a:gd name="T87" fmla="*/ 8 h 79"/>
                <a:gd name="T88" fmla="*/ 155 w 176"/>
                <a:gd name="T89" fmla="*/ 12 h 79"/>
                <a:gd name="T90" fmla="*/ 163 w 176"/>
                <a:gd name="T91" fmla="*/ 16 h 79"/>
                <a:gd name="T92" fmla="*/ 168 w 176"/>
                <a:gd name="T93" fmla="*/ 20 h 79"/>
                <a:gd name="T94" fmla="*/ 172 w 176"/>
                <a:gd name="T95" fmla="*/ 25 h 79"/>
                <a:gd name="T96" fmla="*/ 176 w 176"/>
                <a:gd name="T97" fmla="*/ 25 h 79"/>
                <a:gd name="T98" fmla="*/ 176 w 176"/>
                <a:gd name="T99" fmla="*/ 29 h 79"/>
                <a:gd name="T100" fmla="*/ 176 w 176"/>
                <a:gd name="T101" fmla="*/ 33 h 79"/>
                <a:gd name="T102" fmla="*/ 172 w 176"/>
                <a:gd name="T103" fmla="*/ 37 h 79"/>
                <a:gd name="T104" fmla="*/ 168 w 176"/>
                <a:gd name="T105" fmla="*/ 37 h 79"/>
                <a:gd name="T106" fmla="*/ 163 w 176"/>
                <a:gd name="T107" fmla="*/ 37 h 79"/>
                <a:gd name="T108" fmla="*/ 163 w 176"/>
                <a:gd name="T109" fmla="*/ 3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" h="79">
                  <a:moveTo>
                    <a:pt x="163" y="37"/>
                  </a:moveTo>
                  <a:lnTo>
                    <a:pt x="163" y="41"/>
                  </a:lnTo>
                  <a:lnTo>
                    <a:pt x="159" y="41"/>
                  </a:lnTo>
                  <a:lnTo>
                    <a:pt x="155" y="45"/>
                  </a:lnTo>
                  <a:lnTo>
                    <a:pt x="151" y="50"/>
                  </a:lnTo>
                  <a:lnTo>
                    <a:pt x="147" y="54"/>
                  </a:lnTo>
                  <a:lnTo>
                    <a:pt x="138" y="62"/>
                  </a:lnTo>
                  <a:lnTo>
                    <a:pt x="134" y="71"/>
                  </a:lnTo>
                  <a:lnTo>
                    <a:pt x="126" y="79"/>
                  </a:lnTo>
                  <a:lnTo>
                    <a:pt x="105" y="79"/>
                  </a:lnTo>
                  <a:lnTo>
                    <a:pt x="109" y="71"/>
                  </a:lnTo>
                  <a:lnTo>
                    <a:pt x="113" y="58"/>
                  </a:lnTo>
                  <a:lnTo>
                    <a:pt x="117" y="50"/>
                  </a:lnTo>
                  <a:lnTo>
                    <a:pt x="117" y="45"/>
                  </a:lnTo>
                  <a:lnTo>
                    <a:pt x="122" y="41"/>
                  </a:lnTo>
                  <a:lnTo>
                    <a:pt x="122" y="37"/>
                  </a:lnTo>
                  <a:lnTo>
                    <a:pt x="122" y="33"/>
                  </a:lnTo>
                  <a:lnTo>
                    <a:pt x="122" y="33"/>
                  </a:lnTo>
                  <a:lnTo>
                    <a:pt x="122" y="33"/>
                  </a:lnTo>
                  <a:lnTo>
                    <a:pt x="113" y="33"/>
                  </a:lnTo>
                  <a:lnTo>
                    <a:pt x="109" y="33"/>
                  </a:lnTo>
                  <a:lnTo>
                    <a:pt x="97" y="33"/>
                  </a:lnTo>
                  <a:lnTo>
                    <a:pt x="84" y="37"/>
                  </a:lnTo>
                  <a:lnTo>
                    <a:pt x="63" y="37"/>
                  </a:lnTo>
                  <a:lnTo>
                    <a:pt x="46" y="41"/>
                  </a:lnTo>
                  <a:lnTo>
                    <a:pt x="30" y="45"/>
                  </a:lnTo>
                  <a:lnTo>
                    <a:pt x="13" y="45"/>
                  </a:lnTo>
                  <a:lnTo>
                    <a:pt x="0" y="45"/>
                  </a:lnTo>
                  <a:lnTo>
                    <a:pt x="0" y="25"/>
                  </a:lnTo>
                  <a:lnTo>
                    <a:pt x="21" y="25"/>
                  </a:lnTo>
                  <a:lnTo>
                    <a:pt x="42" y="25"/>
                  </a:lnTo>
                  <a:lnTo>
                    <a:pt x="84" y="16"/>
                  </a:lnTo>
                  <a:lnTo>
                    <a:pt x="92" y="16"/>
                  </a:lnTo>
                  <a:lnTo>
                    <a:pt x="101" y="12"/>
                  </a:lnTo>
                  <a:lnTo>
                    <a:pt x="109" y="12"/>
                  </a:lnTo>
                  <a:lnTo>
                    <a:pt x="117" y="12"/>
                  </a:lnTo>
                  <a:lnTo>
                    <a:pt x="122" y="8"/>
                  </a:lnTo>
                  <a:lnTo>
                    <a:pt x="126" y="8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51" y="8"/>
                  </a:lnTo>
                  <a:lnTo>
                    <a:pt x="155" y="12"/>
                  </a:lnTo>
                  <a:lnTo>
                    <a:pt x="163" y="16"/>
                  </a:lnTo>
                  <a:lnTo>
                    <a:pt x="168" y="20"/>
                  </a:lnTo>
                  <a:lnTo>
                    <a:pt x="172" y="25"/>
                  </a:lnTo>
                  <a:lnTo>
                    <a:pt x="176" y="25"/>
                  </a:lnTo>
                  <a:lnTo>
                    <a:pt x="176" y="29"/>
                  </a:lnTo>
                  <a:lnTo>
                    <a:pt x="176" y="33"/>
                  </a:lnTo>
                  <a:lnTo>
                    <a:pt x="172" y="37"/>
                  </a:lnTo>
                  <a:lnTo>
                    <a:pt x="168" y="37"/>
                  </a:lnTo>
                  <a:lnTo>
                    <a:pt x="163" y="37"/>
                  </a:lnTo>
                  <a:lnTo>
                    <a:pt x="163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7">
              <a:extLst>
                <a:ext uri="{FF2B5EF4-FFF2-40B4-BE49-F238E27FC236}">
                  <a16:creationId xmlns:a16="http://schemas.microsoft.com/office/drawing/2014/main" id="{3A6C458D-2FC9-4DE4-82CF-0BA750843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3071" y="8221670"/>
              <a:ext cx="1078179" cy="264327"/>
            </a:xfrm>
            <a:custGeom>
              <a:avLst/>
              <a:gdLst>
                <a:gd name="T0" fmla="*/ 147 w 155"/>
                <a:gd name="T1" fmla="*/ 0 h 38"/>
                <a:gd name="T2" fmla="*/ 155 w 155"/>
                <a:gd name="T3" fmla="*/ 9 h 38"/>
                <a:gd name="T4" fmla="*/ 155 w 155"/>
                <a:gd name="T5" fmla="*/ 9 h 38"/>
                <a:gd name="T6" fmla="*/ 155 w 155"/>
                <a:gd name="T7" fmla="*/ 13 h 38"/>
                <a:gd name="T8" fmla="*/ 155 w 155"/>
                <a:gd name="T9" fmla="*/ 13 h 38"/>
                <a:gd name="T10" fmla="*/ 155 w 155"/>
                <a:gd name="T11" fmla="*/ 17 h 38"/>
                <a:gd name="T12" fmla="*/ 147 w 155"/>
                <a:gd name="T13" fmla="*/ 21 h 38"/>
                <a:gd name="T14" fmla="*/ 142 w 155"/>
                <a:gd name="T15" fmla="*/ 21 h 38"/>
                <a:gd name="T16" fmla="*/ 138 w 155"/>
                <a:gd name="T17" fmla="*/ 21 h 38"/>
                <a:gd name="T18" fmla="*/ 138 w 155"/>
                <a:gd name="T19" fmla="*/ 21 h 38"/>
                <a:gd name="T20" fmla="*/ 134 w 155"/>
                <a:gd name="T21" fmla="*/ 21 h 38"/>
                <a:gd name="T22" fmla="*/ 134 w 155"/>
                <a:gd name="T23" fmla="*/ 21 h 38"/>
                <a:gd name="T24" fmla="*/ 130 w 155"/>
                <a:gd name="T25" fmla="*/ 25 h 38"/>
                <a:gd name="T26" fmla="*/ 121 w 155"/>
                <a:gd name="T27" fmla="*/ 25 h 38"/>
                <a:gd name="T28" fmla="*/ 117 w 155"/>
                <a:gd name="T29" fmla="*/ 25 h 38"/>
                <a:gd name="T30" fmla="*/ 101 w 155"/>
                <a:gd name="T31" fmla="*/ 25 h 38"/>
                <a:gd name="T32" fmla="*/ 80 w 155"/>
                <a:gd name="T33" fmla="*/ 30 h 38"/>
                <a:gd name="T34" fmla="*/ 59 w 155"/>
                <a:gd name="T35" fmla="*/ 30 h 38"/>
                <a:gd name="T36" fmla="*/ 29 w 155"/>
                <a:gd name="T37" fmla="*/ 34 h 38"/>
                <a:gd name="T38" fmla="*/ 0 w 155"/>
                <a:gd name="T39" fmla="*/ 38 h 38"/>
                <a:gd name="T40" fmla="*/ 0 w 155"/>
                <a:gd name="T41" fmla="*/ 17 h 38"/>
                <a:gd name="T42" fmla="*/ 4 w 155"/>
                <a:gd name="T43" fmla="*/ 17 h 38"/>
                <a:gd name="T44" fmla="*/ 13 w 155"/>
                <a:gd name="T45" fmla="*/ 17 h 38"/>
                <a:gd name="T46" fmla="*/ 17 w 155"/>
                <a:gd name="T47" fmla="*/ 17 h 38"/>
                <a:gd name="T48" fmla="*/ 29 w 155"/>
                <a:gd name="T49" fmla="*/ 13 h 38"/>
                <a:gd name="T50" fmla="*/ 38 w 155"/>
                <a:gd name="T51" fmla="*/ 13 h 38"/>
                <a:gd name="T52" fmla="*/ 50 w 155"/>
                <a:gd name="T53" fmla="*/ 13 h 38"/>
                <a:gd name="T54" fmla="*/ 63 w 155"/>
                <a:gd name="T55" fmla="*/ 9 h 38"/>
                <a:gd name="T56" fmla="*/ 80 w 155"/>
                <a:gd name="T57" fmla="*/ 5 h 38"/>
                <a:gd name="T58" fmla="*/ 92 w 155"/>
                <a:gd name="T59" fmla="*/ 5 h 38"/>
                <a:gd name="T60" fmla="*/ 105 w 155"/>
                <a:gd name="T61" fmla="*/ 0 h 38"/>
                <a:gd name="T62" fmla="*/ 117 w 155"/>
                <a:gd name="T63" fmla="*/ 0 h 38"/>
                <a:gd name="T64" fmla="*/ 126 w 155"/>
                <a:gd name="T65" fmla="*/ 0 h 38"/>
                <a:gd name="T66" fmla="*/ 134 w 155"/>
                <a:gd name="T67" fmla="*/ 0 h 38"/>
                <a:gd name="T68" fmla="*/ 142 w 155"/>
                <a:gd name="T69" fmla="*/ 0 h 38"/>
                <a:gd name="T70" fmla="*/ 147 w 155"/>
                <a:gd name="T71" fmla="*/ 0 h 38"/>
                <a:gd name="T72" fmla="*/ 147 w 155"/>
                <a:gd name="T73" fmla="*/ 0 h 38"/>
                <a:gd name="T74" fmla="*/ 147 w 155"/>
                <a:gd name="T7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5" h="38">
                  <a:moveTo>
                    <a:pt x="147" y="0"/>
                  </a:moveTo>
                  <a:lnTo>
                    <a:pt x="155" y="9"/>
                  </a:lnTo>
                  <a:lnTo>
                    <a:pt x="155" y="9"/>
                  </a:lnTo>
                  <a:lnTo>
                    <a:pt x="155" y="13"/>
                  </a:lnTo>
                  <a:lnTo>
                    <a:pt x="155" y="13"/>
                  </a:lnTo>
                  <a:lnTo>
                    <a:pt x="155" y="17"/>
                  </a:lnTo>
                  <a:lnTo>
                    <a:pt x="147" y="21"/>
                  </a:lnTo>
                  <a:lnTo>
                    <a:pt x="142" y="21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0" y="25"/>
                  </a:lnTo>
                  <a:lnTo>
                    <a:pt x="121" y="25"/>
                  </a:lnTo>
                  <a:lnTo>
                    <a:pt x="117" y="25"/>
                  </a:lnTo>
                  <a:lnTo>
                    <a:pt x="101" y="25"/>
                  </a:lnTo>
                  <a:lnTo>
                    <a:pt x="80" y="30"/>
                  </a:lnTo>
                  <a:lnTo>
                    <a:pt x="59" y="30"/>
                  </a:lnTo>
                  <a:lnTo>
                    <a:pt x="29" y="34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13" y="17"/>
                  </a:lnTo>
                  <a:lnTo>
                    <a:pt x="17" y="17"/>
                  </a:lnTo>
                  <a:lnTo>
                    <a:pt x="29" y="13"/>
                  </a:lnTo>
                  <a:lnTo>
                    <a:pt x="38" y="13"/>
                  </a:lnTo>
                  <a:lnTo>
                    <a:pt x="50" y="13"/>
                  </a:lnTo>
                  <a:lnTo>
                    <a:pt x="63" y="9"/>
                  </a:lnTo>
                  <a:lnTo>
                    <a:pt x="80" y="5"/>
                  </a:lnTo>
                  <a:lnTo>
                    <a:pt x="92" y="5"/>
                  </a:lnTo>
                  <a:lnTo>
                    <a:pt x="105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47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4024815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5AC75D9-C418-4262-A8C6-02DC5FF6F866}"/>
              </a:ext>
            </a:extLst>
          </p:cNvPr>
          <p:cNvGrpSpPr/>
          <p:nvPr/>
        </p:nvGrpSpPr>
        <p:grpSpPr>
          <a:xfrm>
            <a:off x="3398197" y="2236048"/>
            <a:ext cx="1947679" cy="2385904"/>
            <a:chOff x="3385497" y="10517143"/>
            <a:chExt cx="1947679" cy="2385904"/>
          </a:xfrm>
        </p:grpSpPr>
        <p:sp>
          <p:nvSpPr>
            <p:cNvPr id="3" name="Freeform 108">
              <a:extLst>
                <a:ext uri="{FF2B5EF4-FFF2-40B4-BE49-F238E27FC236}">
                  <a16:creationId xmlns:a16="http://schemas.microsoft.com/office/drawing/2014/main" id="{08A80960-03C1-4E87-8D7D-BB9CD61B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349" y="11887469"/>
              <a:ext cx="90430" cy="612126"/>
            </a:xfrm>
            <a:custGeom>
              <a:avLst/>
              <a:gdLst>
                <a:gd name="T0" fmla="*/ 4 w 13"/>
                <a:gd name="T1" fmla="*/ 88 h 88"/>
                <a:gd name="T2" fmla="*/ 4 w 13"/>
                <a:gd name="T3" fmla="*/ 75 h 88"/>
                <a:gd name="T4" fmla="*/ 4 w 13"/>
                <a:gd name="T5" fmla="*/ 62 h 88"/>
                <a:gd name="T6" fmla="*/ 4 w 13"/>
                <a:gd name="T7" fmla="*/ 54 h 88"/>
                <a:gd name="T8" fmla="*/ 4 w 13"/>
                <a:gd name="T9" fmla="*/ 42 h 88"/>
                <a:gd name="T10" fmla="*/ 4 w 13"/>
                <a:gd name="T11" fmla="*/ 33 h 88"/>
                <a:gd name="T12" fmla="*/ 4 w 13"/>
                <a:gd name="T13" fmla="*/ 29 h 88"/>
                <a:gd name="T14" fmla="*/ 4 w 13"/>
                <a:gd name="T15" fmla="*/ 21 h 88"/>
                <a:gd name="T16" fmla="*/ 4 w 13"/>
                <a:gd name="T17" fmla="*/ 16 h 88"/>
                <a:gd name="T18" fmla="*/ 4 w 13"/>
                <a:gd name="T19" fmla="*/ 12 h 88"/>
                <a:gd name="T20" fmla="*/ 0 w 13"/>
                <a:gd name="T21" fmla="*/ 8 h 88"/>
                <a:gd name="T22" fmla="*/ 0 w 13"/>
                <a:gd name="T23" fmla="*/ 4 h 88"/>
                <a:gd name="T24" fmla="*/ 0 w 13"/>
                <a:gd name="T25" fmla="*/ 0 h 88"/>
                <a:gd name="T26" fmla="*/ 0 w 13"/>
                <a:gd name="T27" fmla="*/ 0 h 88"/>
                <a:gd name="T28" fmla="*/ 4 w 13"/>
                <a:gd name="T29" fmla="*/ 0 h 88"/>
                <a:gd name="T30" fmla="*/ 8 w 13"/>
                <a:gd name="T31" fmla="*/ 0 h 88"/>
                <a:gd name="T32" fmla="*/ 13 w 13"/>
                <a:gd name="T33" fmla="*/ 0 h 88"/>
                <a:gd name="T34" fmla="*/ 13 w 13"/>
                <a:gd name="T35" fmla="*/ 16 h 88"/>
                <a:gd name="T36" fmla="*/ 13 w 13"/>
                <a:gd name="T37" fmla="*/ 29 h 88"/>
                <a:gd name="T38" fmla="*/ 13 w 13"/>
                <a:gd name="T39" fmla="*/ 46 h 88"/>
                <a:gd name="T40" fmla="*/ 13 w 13"/>
                <a:gd name="T41" fmla="*/ 54 h 88"/>
                <a:gd name="T42" fmla="*/ 13 w 13"/>
                <a:gd name="T43" fmla="*/ 67 h 88"/>
                <a:gd name="T44" fmla="*/ 13 w 13"/>
                <a:gd name="T45" fmla="*/ 75 h 88"/>
                <a:gd name="T46" fmla="*/ 13 w 13"/>
                <a:gd name="T47" fmla="*/ 83 h 88"/>
                <a:gd name="T48" fmla="*/ 13 w 13"/>
                <a:gd name="T49" fmla="*/ 88 h 88"/>
                <a:gd name="T50" fmla="*/ 4 w 13"/>
                <a:gd name="T51" fmla="*/ 88 h 88"/>
                <a:gd name="T52" fmla="*/ 4 w 13"/>
                <a:gd name="T5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" h="88">
                  <a:moveTo>
                    <a:pt x="4" y="88"/>
                  </a:moveTo>
                  <a:lnTo>
                    <a:pt x="4" y="75"/>
                  </a:lnTo>
                  <a:lnTo>
                    <a:pt x="4" y="62"/>
                  </a:lnTo>
                  <a:lnTo>
                    <a:pt x="4" y="54"/>
                  </a:lnTo>
                  <a:lnTo>
                    <a:pt x="4" y="42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16"/>
                  </a:lnTo>
                  <a:lnTo>
                    <a:pt x="13" y="29"/>
                  </a:lnTo>
                  <a:lnTo>
                    <a:pt x="13" y="46"/>
                  </a:lnTo>
                  <a:lnTo>
                    <a:pt x="13" y="54"/>
                  </a:lnTo>
                  <a:lnTo>
                    <a:pt x="13" y="67"/>
                  </a:lnTo>
                  <a:lnTo>
                    <a:pt x="13" y="75"/>
                  </a:lnTo>
                  <a:lnTo>
                    <a:pt x="13" y="83"/>
                  </a:lnTo>
                  <a:lnTo>
                    <a:pt x="13" y="88"/>
                  </a:lnTo>
                  <a:lnTo>
                    <a:pt x="4" y="88"/>
                  </a:lnTo>
                  <a:lnTo>
                    <a:pt x="4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9">
              <a:extLst>
                <a:ext uri="{FF2B5EF4-FFF2-40B4-BE49-F238E27FC236}">
                  <a16:creationId xmlns:a16="http://schemas.microsoft.com/office/drawing/2014/main" id="{5394FD4B-D743-4DB4-B7B4-8E2D615AB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623" y="10899720"/>
              <a:ext cx="758204" cy="869500"/>
            </a:xfrm>
            <a:custGeom>
              <a:avLst/>
              <a:gdLst>
                <a:gd name="T0" fmla="*/ 92 w 109"/>
                <a:gd name="T1" fmla="*/ 54 h 125"/>
                <a:gd name="T2" fmla="*/ 88 w 109"/>
                <a:gd name="T3" fmla="*/ 62 h 125"/>
                <a:gd name="T4" fmla="*/ 79 w 109"/>
                <a:gd name="T5" fmla="*/ 71 h 125"/>
                <a:gd name="T6" fmla="*/ 75 w 109"/>
                <a:gd name="T7" fmla="*/ 79 h 125"/>
                <a:gd name="T8" fmla="*/ 63 w 109"/>
                <a:gd name="T9" fmla="*/ 92 h 125"/>
                <a:gd name="T10" fmla="*/ 54 w 109"/>
                <a:gd name="T11" fmla="*/ 100 h 125"/>
                <a:gd name="T12" fmla="*/ 42 w 109"/>
                <a:gd name="T13" fmla="*/ 108 h 125"/>
                <a:gd name="T14" fmla="*/ 29 w 109"/>
                <a:gd name="T15" fmla="*/ 117 h 125"/>
                <a:gd name="T16" fmla="*/ 21 w 109"/>
                <a:gd name="T17" fmla="*/ 121 h 125"/>
                <a:gd name="T18" fmla="*/ 12 w 109"/>
                <a:gd name="T19" fmla="*/ 125 h 125"/>
                <a:gd name="T20" fmla="*/ 4 w 109"/>
                <a:gd name="T21" fmla="*/ 125 h 125"/>
                <a:gd name="T22" fmla="*/ 0 w 109"/>
                <a:gd name="T23" fmla="*/ 125 h 125"/>
                <a:gd name="T24" fmla="*/ 0 w 109"/>
                <a:gd name="T25" fmla="*/ 125 h 125"/>
                <a:gd name="T26" fmla="*/ 0 w 109"/>
                <a:gd name="T27" fmla="*/ 121 h 125"/>
                <a:gd name="T28" fmla="*/ 0 w 109"/>
                <a:gd name="T29" fmla="*/ 117 h 125"/>
                <a:gd name="T30" fmla="*/ 8 w 109"/>
                <a:gd name="T31" fmla="*/ 108 h 125"/>
                <a:gd name="T32" fmla="*/ 21 w 109"/>
                <a:gd name="T33" fmla="*/ 100 h 125"/>
                <a:gd name="T34" fmla="*/ 37 w 109"/>
                <a:gd name="T35" fmla="*/ 79 h 125"/>
                <a:gd name="T36" fmla="*/ 54 w 109"/>
                <a:gd name="T37" fmla="*/ 58 h 125"/>
                <a:gd name="T38" fmla="*/ 63 w 109"/>
                <a:gd name="T39" fmla="*/ 46 h 125"/>
                <a:gd name="T40" fmla="*/ 71 w 109"/>
                <a:gd name="T41" fmla="*/ 33 h 125"/>
                <a:gd name="T42" fmla="*/ 75 w 109"/>
                <a:gd name="T43" fmla="*/ 16 h 125"/>
                <a:gd name="T44" fmla="*/ 83 w 109"/>
                <a:gd name="T45" fmla="*/ 0 h 125"/>
                <a:gd name="T46" fmla="*/ 96 w 109"/>
                <a:gd name="T47" fmla="*/ 8 h 125"/>
                <a:gd name="T48" fmla="*/ 104 w 109"/>
                <a:gd name="T49" fmla="*/ 16 h 125"/>
                <a:gd name="T50" fmla="*/ 109 w 109"/>
                <a:gd name="T51" fmla="*/ 16 h 125"/>
                <a:gd name="T52" fmla="*/ 109 w 109"/>
                <a:gd name="T53" fmla="*/ 21 h 125"/>
                <a:gd name="T54" fmla="*/ 109 w 109"/>
                <a:gd name="T55" fmla="*/ 21 h 125"/>
                <a:gd name="T56" fmla="*/ 109 w 109"/>
                <a:gd name="T57" fmla="*/ 25 h 125"/>
                <a:gd name="T58" fmla="*/ 109 w 109"/>
                <a:gd name="T59" fmla="*/ 29 h 125"/>
                <a:gd name="T60" fmla="*/ 104 w 109"/>
                <a:gd name="T61" fmla="*/ 33 h 125"/>
                <a:gd name="T62" fmla="*/ 104 w 109"/>
                <a:gd name="T63" fmla="*/ 37 h 125"/>
                <a:gd name="T64" fmla="*/ 100 w 109"/>
                <a:gd name="T65" fmla="*/ 42 h 125"/>
                <a:gd name="T66" fmla="*/ 96 w 109"/>
                <a:gd name="T67" fmla="*/ 46 h 125"/>
                <a:gd name="T68" fmla="*/ 92 w 109"/>
                <a:gd name="T69" fmla="*/ 54 h 125"/>
                <a:gd name="T70" fmla="*/ 92 w 109"/>
                <a:gd name="T71" fmla="*/ 5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125">
                  <a:moveTo>
                    <a:pt x="92" y="54"/>
                  </a:moveTo>
                  <a:lnTo>
                    <a:pt x="88" y="62"/>
                  </a:lnTo>
                  <a:lnTo>
                    <a:pt x="79" y="71"/>
                  </a:lnTo>
                  <a:lnTo>
                    <a:pt x="75" y="79"/>
                  </a:lnTo>
                  <a:lnTo>
                    <a:pt x="63" y="92"/>
                  </a:lnTo>
                  <a:lnTo>
                    <a:pt x="54" y="100"/>
                  </a:lnTo>
                  <a:lnTo>
                    <a:pt x="42" y="108"/>
                  </a:lnTo>
                  <a:lnTo>
                    <a:pt x="29" y="117"/>
                  </a:lnTo>
                  <a:lnTo>
                    <a:pt x="21" y="121"/>
                  </a:lnTo>
                  <a:lnTo>
                    <a:pt x="12" y="125"/>
                  </a:lnTo>
                  <a:lnTo>
                    <a:pt x="4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8" y="108"/>
                  </a:lnTo>
                  <a:lnTo>
                    <a:pt x="21" y="100"/>
                  </a:lnTo>
                  <a:lnTo>
                    <a:pt x="37" y="79"/>
                  </a:lnTo>
                  <a:lnTo>
                    <a:pt x="54" y="58"/>
                  </a:lnTo>
                  <a:lnTo>
                    <a:pt x="63" y="46"/>
                  </a:lnTo>
                  <a:lnTo>
                    <a:pt x="71" y="33"/>
                  </a:lnTo>
                  <a:lnTo>
                    <a:pt x="75" y="16"/>
                  </a:lnTo>
                  <a:lnTo>
                    <a:pt x="83" y="0"/>
                  </a:lnTo>
                  <a:lnTo>
                    <a:pt x="96" y="8"/>
                  </a:lnTo>
                  <a:lnTo>
                    <a:pt x="104" y="16"/>
                  </a:lnTo>
                  <a:lnTo>
                    <a:pt x="109" y="16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04" y="33"/>
                  </a:lnTo>
                  <a:lnTo>
                    <a:pt x="104" y="37"/>
                  </a:lnTo>
                  <a:lnTo>
                    <a:pt x="100" y="42"/>
                  </a:lnTo>
                  <a:lnTo>
                    <a:pt x="96" y="46"/>
                  </a:lnTo>
                  <a:lnTo>
                    <a:pt x="92" y="54"/>
                  </a:lnTo>
                  <a:lnTo>
                    <a:pt x="92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0">
              <a:extLst>
                <a:ext uri="{FF2B5EF4-FFF2-40B4-BE49-F238E27FC236}">
                  <a16:creationId xmlns:a16="http://schemas.microsoft.com/office/drawing/2014/main" id="{81014A15-169B-450A-B89C-CAE1B9A63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824" y="11685748"/>
              <a:ext cx="1481626" cy="1217299"/>
            </a:xfrm>
            <a:custGeom>
              <a:avLst/>
              <a:gdLst>
                <a:gd name="T0" fmla="*/ 154 w 213"/>
                <a:gd name="T1" fmla="*/ 150 h 175"/>
                <a:gd name="T2" fmla="*/ 146 w 213"/>
                <a:gd name="T3" fmla="*/ 133 h 175"/>
                <a:gd name="T4" fmla="*/ 159 w 213"/>
                <a:gd name="T5" fmla="*/ 121 h 175"/>
                <a:gd name="T6" fmla="*/ 167 w 213"/>
                <a:gd name="T7" fmla="*/ 87 h 175"/>
                <a:gd name="T8" fmla="*/ 167 w 213"/>
                <a:gd name="T9" fmla="*/ 58 h 175"/>
                <a:gd name="T10" fmla="*/ 167 w 213"/>
                <a:gd name="T11" fmla="*/ 37 h 175"/>
                <a:gd name="T12" fmla="*/ 167 w 213"/>
                <a:gd name="T13" fmla="*/ 29 h 175"/>
                <a:gd name="T14" fmla="*/ 159 w 213"/>
                <a:gd name="T15" fmla="*/ 25 h 175"/>
                <a:gd name="T16" fmla="*/ 154 w 213"/>
                <a:gd name="T17" fmla="*/ 25 h 175"/>
                <a:gd name="T18" fmla="*/ 146 w 213"/>
                <a:gd name="T19" fmla="*/ 29 h 175"/>
                <a:gd name="T20" fmla="*/ 133 w 213"/>
                <a:gd name="T21" fmla="*/ 29 h 175"/>
                <a:gd name="T22" fmla="*/ 117 w 213"/>
                <a:gd name="T23" fmla="*/ 29 h 175"/>
                <a:gd name="T24" fmla="*/ 96 w 213"/>
                <a:gd name="T25" fmla="*/ 33 h 175"/>
                <a:gd name="T26" fmla="*/ 67 w 213"/>
                <a:gd name="T27" fmla="*/ 37 h 175"/>
                <a:gd name="T28" fmla="*/ 37 w 213"/>
                <a:gd name="T29" fmla="*/ 41 h 175"/>
                <a:gd name="T30" fmla="*/ 0 w 213"/>
                <a:gd name="T31" fmla="*/ 45 h 175"/>
                <a:gd name="T32" fmla="*/ 21 w 213"/>
                <a:gd name="T33" fmla="*/ 25 h 175"/>
                <a:gd name="T34" fmla="*/ 67 w 213"/>
                <a:gd name="T35" fmla="*/ 20 h 175"/>
                <a:gd name="T36" fmla="*/ 108 w 213"/>
                <a:gd name="T37" fmla="*/ 12 h 175"/>
                <a:gd name="T38" fmla="*/ 129 w 213"/>
                <a:gd name="T39" fmla="*/ 8 h 175"/>
                <a:gd name="T40" fmla="*/ 146 w 213"/>
                <a:gd name="T41" fmla="*/ 8 h 175"/>
                <a:gd name="T42" fmla="*/ 154 w 213"/>
                <a:gd name="T43" fmla="*/ 4 h 175"/>
                <a:gd name="T44" fmla="*/ 163 w 213"/>
                <a:gd name="T45" fmla="*/ 0 h 175"/>
                <a:gd name="T46" fmla="*/ 171 w 213"/>
                <a:gd name="T47" fmla="*/ 0 h 175"/>
                <a:gd name="T48" fmla="*/ 184 w 213"/>
                <a:gd name="T49" fmla="*/ 8 h 175"/>
                <a:gd name="T50" fmla="*/ 200 w 213"/>
                <a:gd name="T51" fmla="*/ 20 h 175"/>
                <a:gd name="T52" fmla="*/ 213 w 213"/>
                <a:gd name="T53" fmla="*/ 29 h 175"/>
                <a:gd name="T54" fmla="*/ 213 w 213"/>
                <a:gd name="T55" fmla="*/ 33 h 175"/>
                <a:gd name="T56" fmla="*/ 209 w 213"/>
                <a:gd name="T57" fmla="*/ 41 h 175"/>
                <a:gd name="T58" fmla="*/ 205 w 213"/>
                <a:gd name="T59" fmla="*/ 50 h 175"/>
                <a:gd name="T60" fmla="*/ 205 w 213"/>
                <a:gd name="T61" fmla="*/ 62 h 175"/>
                <a:gd name="T62" fmla="*/ 200 w 213"/>
                <a:gd name="T63" fmla="*/ 87 h 175"/>
                <a:gd name="T64" fmla="*/ 192 w 213"/>
                <a:gd name="T65" fmla="*/ 121 h 175"/>
                <a:gd name="T66" fmla="*/ 184 w 213"/>
                <a:gd name="T67" fmla="*/ 146 h 175"/>
                <a:gd name="T68" fmla="*/ 175 w 213"/>
                <a:gd name="T69" fmla="*/ 162 h 175"/>
                <a:gd name="T70" fmla="*/ 167 w 213"/>
                <a:gd name="T71" fmla="*/ 175 h 175"/>
                <a:gd name="T72" fmla="*/ 159 w 213"/>
                <a:gd name="T73" fmla="*/ 175 h 175"/>
                <a:gd name="T74" fmla="*/ 154 w 213"/>
                <a:gd name="T75" fmla="*/ 167 h 175"/>
                <a:gd name="T76" fmla="*/ 154 w 213"/>
                <a:gd name="T77" fmla="*/ 16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75">
                  <a:moveTo>
                    <a:pt x="154" y="162"/>
                  </a:moveTo>
                  <a:lnTo>
                    <a:pt x="154" y="150"/>
                  </a:lnTo>
                  <a:lnTo>
                    <a:pt x="150" y="142"/>
                  </a:lnTo>
                  <a:lnTo>
                    <a:pt x="146" y="133"/>
                  </a:lnTo>
                  <a:lnTo>
                    <a:pt x="138" y="121"/>
                  </a:lnTo>
                  <a:lnTo>
                    <a:pt x="159" y="121"/>
                  </a:lnTo>
                  <a:lnTo>
                    <a:pt x="163" y="104"/>
                  </a:lnTo>
                  <a:lnTo>
                    <a:pt x="167" y="87"/>
                  </a:lnTo>
                  <a:lnTo>
                    <a:pt x="167" y="71"/>
                  </a:lnTo>
                  <a:lnTo>
                    <a:pt x="167" y="58"/>
                  </a:lnTo>
                  <a:lnTo>
                    <a:pt x="167" y="45"/>
                  </a:lnTo>
                  <a:lnTo>
                    <a:pt x="167" y="37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3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4" y="25"/>
                  </a:lnTo>
                  <a:lnTo>
                    <a:pt x="150" y="29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3" y="29"/>
                  </a:lnTo>
                  <a:lnTo>
                    <a:pt x="125" y="29"/>
                  </a:lnTo>
                  <a:lnTo>
                    <a:pt x="117" y="29"/>
                  </a:lnTo>
                  <a:lnTo>
                    <a:pt x="108" y="33"/>
                  </a:lnTo>
                  <a:lnTo>
                    <a:pt x="96" y="33"/>
                  </a:lnTo>
                  <a:lnTo>
                    <a:pt x="83" y="33"/>
                  </a:lnTo>
                  <a:lnTo>
                    <a:pt x="67" y="37"/>
                  </a:lnTo>
                  <a:lnTo>
                    <a:pt x="54" y="37"/>
                  </a:lnTo>
                  <a:lnTo>
                    <a:pt x="37" y="41"/>
                  </a:lnTo>
                  <a:lnTo>
                    <a:pt x="21" y="41"/>
                  </a:lnTo>
                  <a:lnTo>
                    <a:pt x="0" y="45"/>
                  </a:lnTo>
                  <a:lnTo>
                    <a:pt x="0" y="25"/>
                  </a:lnTo>
                  <a:lnTo>
                    <a:pt x="21" y="25"/>
                  </a:lnTo>
                  <a:lnTo>
                    <a:pt x="41" y="20"/>
                  </a:lnTo>
                  <a:lnTo>
                    <a:pt x="67" y="20"/>
                  </a:lnTo>
                  <a:lnTo>
                    <a:pt x="96" y="16"/>
                  </a:lnTo>
                  <a:lnTo>
                    <a:pt x="108" y="12"/>
                  </a:lnTo>
                  <a:lnTo>
                    <a:pt x="121" y="12"/>
                  </a:lnTo>
                  <a:lnTo>
                    <a:pt x="129" y="8"/>
                  </a:lnTo>
                  <a:lnTo>
                    <a:pt x="138" y="8"/>
                  </a:lnTo>
                  <a:lnTo>
                    <a:pt x="146" y="8"/>
                  </a:lnTo>
                  <a:lnTo>
                    <a:pt x="150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84" y="8"/>
                  </a:lnTo>
                  <a:lnTo>
                    <a:pt x="192" y="12"/>
                  </a:lnTo>
                  <a:lnTo>
                    <a:pt x="200" y="20"/>
                  </a:lnTo>
                  <a:lnTo>
                    <a:pt x="209" y="25"/>
                  </a:lnTo>
                  <a:lnTo>
                    <a:pt x="213" y="29"/>
                  </a:lnTo>
                  <a:lnTo>
                    <a:pt x="213" y="29"/>
                  </a:lnTo>
                  <a:lnTo>
                    <a:pt x="213" y="33"/>
                  </a:lnTo>
                  <a:lnTo>
                    <a:pt x="209" y="37"/>
                  </a:lnTo>
                  <a:lnTo>
                    <a:pt x="209" y="41"/>
                  </a:lnTo>
                  <a:lnTo>
                    <a:pt x="205" y="41"/>
                  </a:lnTo>
                  <a:lnTo>
                    <a:pt x="205" y="50"/>
                  </a:lnTo>
                  <a:lnTo>
                    <a:pt x="205" y="54"/>
                  </a:lnTo>
                  <a:lnTo>
                    <a:pt x="205" y="62"/>
                  </a:lnTo>
                  <a:lnTo>
                    <a:pt x="200" y="71"/>
                  </a:lnTo>
                  <a:lnTo>
                    <a:pt x="200" y="87"/>
                  </a:lnTo>
                  <a:lnTo>
                    <a:pt x="196" y="104"/>
                  </a:lnTo>
                  <a:lnTo>
                    <a:pt x="192" y="121"/>
                  </a:lnTo>
                  <a:lnTo>
                    <a:pt x="188" y="133"/>
                  </a:lnTo>
                  <a:lnTo>
                    <a:pt x="184" y="146"/>
                  </a:lnTo>
                  <a:lnTo>
                    <a:pt x="179" y="158"/>
                  </a:lnTo>
                  <a:lnTo>
                    <a:pt x="175" y="162"/>
                  </a:lnTo>
                  <a:lnTo>
                    <a:pt x="171" y="171"/>
                  </a:lnTo>
                  <a:lnTo>
                    <a:pt x="167" y="175"/>
                  </a:lnTo>
                  <a:lnTo>
                    <a:pt x="163" y="175"/>
                  </a:lnTo>
                  <a:lnTo>
                    <a:pt x="159" y="175"/>
                  </a:lnTo>
                  <a:lnTo>
                    <a:pt x="154" y="171"/>
                  </a:lnTo>
                  <a:lnTo>
                    <a:pt x="154" y="167"/>
                  </a:lnTo>
                  <a:lnTo>
                    <a:pt x="154" y="162"/>
                  </a:lnTo>
                  <a:lnTo>
                    <a:pt x="154" y="16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1382F9D6-4890-460A-8CA8-EE6F0D7A9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198" y="12089194"/>
              <a:ext cx="730380" cy="201726"/>
            </a:xfrm>
            <a:custGeom>
              <a:avLst/>
              <a:gdLst>
                <a:gd name="T0" fmla="*/ 59 w 105"/>
                <a:gd name="T1" fmla="*/ 25 h 29"/>
                <a:gd name="T2" fmla="*/ 50 w 105"/>
                <a:gd name="T3" fmla="*/ 25 h 29"/>
                <a:gd name="T4" fmla="*/ 42 w 105"/>
                <a:gd name="T5" fmla="*/ 29 h 29"/>
                <a:gd name="T6" fmla="*/ 34 w 105"/>
                <a:gd name="T7" fmla="*/ 29 h 29"/>
                <a:gd name="T8" fmla="*/ 25 w 105"/>
                <a:gd name="T9" fmla="*/ 29 h 29"/>
                <a:gd name="T10" fmla="*/ 21 w 105"/>
                <a:gd name="T11" fmla="*/ 29 h 29"/>
                <a:gd name="T12" fmla="*/ 17 w 105"/>
                <a:gd name="T13" fmla="*/ 29 h 29"/>
                <a:gd name="T14" fmla="*/ 13 w 105"/>
                <a:gd name="T15" fmla="*/ 29 h 29"/>
                <a:gd name="T16" fmla="*/ 13 w 105"/>
                <a:gd name="T17" fmla="*/ 29 h 29"/>
                <a:gd name="T18" fmla="*/ 9 w 105"/>
                <a:gd name="T19" fmla="*/ 25 h 29"/>
                <a:gd name="T20" fmla="*/ 4 w 105"/>
                <a:gd name="T21" fmla="*/ 25 h 29"/>
                <a:gd name="T22" fmla="*/ 0 w 105"/>
                <a:gd name="T23" fmla="*/ 21 h 29"/>
                <a:gd name="T24" fmla="*/ 0 w 105"/>
                <a:gd name="T25" fmla="*/ 13 h 29"/>
                <a:gd name="T26" fmla="*/ 13 w 105"/>
                <a:gd name="T27" fmla="*/ 8 h 29"/>
                <a:gd name="T28" fmla="*/ 25 w 105"/>
                <a:gd name="T29" fmla="*/ 8 h 29"/>
                <a:gd name="T30" fmla="*/ 38 w 105"/>
                <a:gd name="T31" fmla="*/ 4 h 29"/>
                <a:gd name="T32" fmla="*/ 50 w 105"/>
                <a:gd name="T33" fmla="*/ 0 h 29"/>
                <a:gd name="T34" fmla="*/ 59 w 105"/>
                <a:gd name="T35" fmla="*/ 0 h 29"/>
                <a:gd name="T36" fmla="*/ 67 w 105"/>
                <a:gd name="T37" fmla="*/ 0 h 29"/>
                <a:gd name="T38" fmla="*/ 71 w 105"/>
                <a:gd name="T39" fmla="*/ 0 h 29"/>
                <a:gd name="T40" fmla="*/ 76 w 105"/>
                <a:gd name="T41" fmla="*/ 0 h 29"/>
                <a:gd name="T42" fmla="*/ 88 w 105"/>
                <a:gd name="T43" fmla="*/ 0 h 29"/>
                <a:gd name="T44" fmla="*/ 101 w 105"/>
                <a:gd name="T45" fmla="*/ 0 h 29"/>
                <a:gd name="T46" fmla="*/ 101 w 105"/>
                <a:gd name="T47" fmla="*/ 4 h 29"/>
                <a:gd name="T48" fmla="*/ 105 w 105"/>
                <a:gd name="T49" fmla="*/ 4 h 29"/>
                <a:gd name="T50" fmla="*/ 105 w 105"/>
                <a:gd name="T51" fmla="*/ 8 h 29"/>
                <a:gd name="T52" fmla="*/ 105 w 105"/>
                <a:gd name="T53" fmla="*/ 13 h 29"/>
                <a:gd name="T54" fmla="*/ 105 w 105"/>
                <a:gd name="T55" fmla="*/ 13 h 29"/>
                <a:gd name="T56" fmla="*/ 105 w 105"/>
                <a:gd name="T57" fmla="*/ 17 h 29"/>
                <a:gd name="T58" fmla="*/ 101 w 105"/>
                <a:gd name="T59" fmla="*/ 17 h 29"/>
                <a:gd name="T60" fmla="*/ 96 w 105"/>
                <a:gd name="T61" fmla="*/ 17 h 29"/>
                <a:gd name="T62" fmla="*/ 88 w 105"/>
                <a:gd name="T63" fmla="*/ 21 h 29"/>
                <a:gd name="T64" fmla="*/ 80 w 105"/>
                <a:gd name="T65" fmla="*/ 21 h 29"/>
                <a:gd name="T66" fmla="*/ 71 w 105"/>
                <a:gd name="T67" fmla="*/ 25 h 29"/>
                <a:gd name="T68" fmla="*/ 59 w 105"/>
                <a:gd name="T69" fmla="*/ 25 h 29"/>
                <a:gd name="T70" fmla="*/ 59 w 105"/>
                <a:gd name="T7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29">
                  <a:moveTo>
                    <a:pt x="59" y="25"/>
                  </a:moveTo>
                  <a:lnTo>
                    <a:pt x="50" y="25"/>
                  </a:lnTo>
                  <a:lnTo>
                    <a:pt x="42" y="29"/>
                  </a:lnTo>
                  <a:lnTo>
                    <a:pt x="34" y="29"/>
                  </a:lnTo>
                  <a:lnTo>
                    <a:pt x="25" y="29"/>
                  </a:lnTo>
                  <a:lnTo>
                    <a:pt x="21" y="29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9" y="25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13" y="8"/>
                  </a:lnTo>
                  <a:lnTo>
                    <a:pt x="25" y="8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5" y="4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7"/>
                  </a:lnTo>
                  <a:lnTo>
                    <a:pt x="101" y="17"/>
                  </a:lnTo>
                  <a:lnTo>
                    <a:pt x="96" y="17"/>
                  </a:lnTo>
                  <a:lnTo>
                    <a:pt x="88" y="21"/>
                  </a:lnTo>
                  <a:lnTo>
                    <a:pt x="80" y="21"/>
                  </a:lnTo>
                  <a:lnTo>
                    <a:pt x="71" y="25"/>
                  </a:lnTo>
                  <a:lnTo>
                    <a:pt x="59" y="25"/>
                  </a:lnTo>
                  <a:lnTo>
                    <a:pt x="59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2">
              <a:extLst>
                <a:ext uri="{FF2B5EF4-FFF2-40B4-BE49-F238E27FC236}">
                  <a16:creationId xmlns:a16="http://schemas.microsoft.com/office/drawing/2014/main" id="{7C51B8F8-C84C-4A4E-BAF9-AB78B2568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902" y="12499595"/>
              <a:ext cx="959925" cy="111296"/>
            </a:xfrm>
            <a:custGeom>
              <a:avLst/>
              <a:gdLst>
                <a:gd name="T0" fmla="*/ 0 w 138"/>
                <a:gd name="T1" fmla="*/ 12 h 16"/>
                <a:gd name="T2" fmla="*/ 4 w 138"/>
                <a:gd name="T3" fmla="*/ 12 h 16"/>
                <a:gd name="T4" fmla="*/ 8 w 138"/>
                <a:gd name="T5" fmla="*/ 12 h 16"/>
                <a:gd name="T6" fmla="*/ 16 w 138"/>
                <a:gd name="T7" fmla="*/ 12 h 16"/>
                <a:gd name="T8" fmla="*/ 20 w 138"/>
                <a:gd name="T9" fmla="*/ 8 h 16"/>
                <a:gd name="T10" fmla="*/ 29 w 138"/>
                <a:gd name="T11" fmla="*/ 8 h 16"/>
                <a:gd name="T12" fmla="*/ 41 w 138"/>
                <a:gd name="T13" fmla="*/ 8 h 16"/>
                <a:gd name="T14" fmla="*/ 50 w 138"/>
                <a:gd name="T15" fmla="*/ 4 h 16"/>
                <a:gd name="T16" fmla="*/ 62 w 138"/>
                <a:gd name="T17" fmla="*/ 4 h 16"/>
                <a:gd name="T18" fmla="*/ 75 w 138"/>
                <a:gd name="T19" fmla="*/ 0 h 16"/>
                <a:gd name="T20" fmla="*/ 83 w 138"/>
                <a:gd name="T21" fmla="*/ 0 h 16"/>
                <a:gd name="T22" fmla="*/ 96 w 138"/>
                <a:gd name="T23" fmla="*/ 0 h 16"/>
                <a:gd name="T24" fmla="*/ 100 w 138"/>
                <a:gd name="T25" fmla="*/ 0 h 16"/>
                <a:gd name="T26" fmla="*/ 108 w 138"/>
                <a:gd name="T27" fmla="*/ 0 h 16"/>
                <a:gd name="T28" fmla="*/ 112 w 138"/>
                <a:gd name="T29" fmla="*/ 0 h 16"/>
                <a:gd name="T30" fmla="*/ 117 w 138"/>
                <a:gd name="T31" fmla="*/ 0 h 16"/>
                <a:gd name="T32" fmla="*/ 121 w 138"/>
                <a:gd name="T33" fmla="*/ 0 h 16"/>
                <a:gd name="T34" fmla="*/ 125 w 138"/>
                <a:gd name="T35" fmla="*/ 0 h 16"/>
                <a:gd name="T36" fmla="*/ 138 w 138"/>
                <a:gd name="T37" fmla="*/ 4 h 16"/>
                <a:gd name="T38" fmla="*/ 121 w 138"/>
                <a:gd name="T39" fmla="*/ 4 h 16"/>
                <a:gd name="T40" fmla="*/ 104 w 138"/>
                <a:gd name="T41" fmla="*/ 4 h 16"/>
                <a:gd name="T42" fmla="*/ 83 w 138"/>
                <a:gd name="T43" fmla="*/ 8 h 16"/>
                <a:gd name="T44" fmla="*/ 62 w 138"/>
                <a:gd name="T45" fmla="*/ 8 h 16"/>
                <a:gd name="T46" fmla="*/ 50 w 138"/>
                <a:gd name="T47" fmla="*/ 12 h 16"/>
                <a:gd name="T48" fmla="*/ 41 w 138"/>
                <a:gd name="T49" fmla="*/ 12 h 16"/>
                <a:gd name="T50" fmla="*/ 29 w 138"/>
                <a:gd name="T51" fmla="*/ 12 h 16"/>
                <a:gd name="T52" fmla="*/ 20 w 138"/>
                <a:gd name="T53" fmla="*/ 12 h 16"/>
                <a:gd name="T54" fmla="*/ 16 w 138"/>
                <a:gd name="T55" fmla="*/ 12 h 16"/>
                <a:gd name="T56" fmla="*/ 12 w 138"/>
                <a:gd name="T57" fmla="*/ 16 h 16"/>
                <a:gd name="T58" fmla="*/ 8 w 138"/>
                <a:gd name="T59" fmla="*/ 16 h 16"/>
                <a:gd name="T60" fmla="*/ 4 w 138"/>
                <a:gd name="T61" fmla="*/ 16 h 16"/>
                <a:gd name="T62" fmla="*/ 0 w 138"/>
                <a:gd name="T63" fmla="*/ 12 h 16"/>
                <a:gd name="T64" fmla="*/ 0 w 138"/>
                <a:gd name="T6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16">
                  <a:moveTo>
                    <a:pt x="0" y="12"/>
                  </a:moveTo>
                  <a:lnTo>
                    <a:pt x="4" y="12"/>
                  </a:lnTo>
                  <a:lnTo>
                    <a:pt x="8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9" y="8"/>
                  </a:lnTo>
                  <a:lnTo>
                    <a:pt x="41" y="8"/>
                  </a:lnTo>
                  <a:lnTo>
                    <a:pt x="50" y="4"/>
                  </a:lnTo>
                  <a:lnTo>
                    <a:pt x="62" y="4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8" y="4"/>
                  </a:lnTo>
                  <a:lnTo>
                    <a:pt x="121" y="4"/>
                  </a:lnTo>
                  <a:lnTo>
                    <a:pt x="104" y="4"/>
                  </a:lnTo>
                  <a:lnTo>
                    <a:pt x="83" y="8"/>
                  </a:lnTo>
                  <a:lnTo>
                    <a:pt x="62" y="8"/>
                  </a:lnTo>
                  <a:lnTo>
                    <a:pt x="50" y="12"/>
                  </a:lnTo>
                  <a:lnTo>
                    <a:pt x="41" y="12"/>
                  </a:lnTo>
                  <a:lnTo>
                    <a:pt x="29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3">
              <a:extLst>
                <a:ext uri="{FF2B5EF4-FFF2-40B4-BE49-F238E27FC236}">
                  <a16:creationId xmlns:a16="http://schemas.microsoft.com/office/drawing/2014/main" id="{B80C2098-C527-44A5-96E8-30587AA81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399" y="11859645"/>
              <a:ext cx="319975" cy="925147"/>
            </a:xfrm>
            <a:custGeom>
              <a:avLst/>
              <a:gdLst>
                <a:gd name="T0" fmla="*/ 4 w 46"/>
                <a:gd name="T1" fmla="*/ 20 h 133"/>
                <a:gd name="T2" fmla="*/ 4 w 46"/>
                <a:gd name="T3" fmla="*/ 16 h 133"/>
                <a:gd name="T4" fmla="*/ 0 w 46"/>
                <a:gd name="T5" fmla="*/ 12 h 133"/>
                <a:gd name="T6" fmla="*/ 0 w 46"/>
                <a:gd name="T7" fmla="*/ 8 h 133"/>
                <a:gd name="T8" fmla="*/ 0 w 46"/>
                <a:gd name="T9" fmla="*/ 4 h 133"/>
                <a:gd name="T10" fmla="*/ 4 w 46"/>
                <a:gd name="T11" fmla="*/ 0 h 133"/>
                <a:gd name="T12" fmla="*/ 13 w 46"/>
                <a:gd name="T13" fmla="*/ 0 h 133"/>
                <a:gd name="T14" fmla="*/ 17 w 46"/>
                <a:gd name="T15" fmla="*/ 0 h 133"/>
                <a:gd name="T16" fmla="*/ 21 w 46"/>
                <a:gd name="T17" fmla="*/ 0 h 133"/>
                <a:gd name="T18" fmla="*/ 29 w 46"/>
                <a:gd name="T19" fmla="*/ 0 h 133"/>
                <a:gd name="T20" fmla="*/ 38 w 46"/>
                <a:gd name="T21" fmla="*/ 0 h 133"/>
                <a:gd name="T22" fmla="*/ 38 w 46"/>
                <a:gd name="T23" fmla="*/ 29 h 133"/>
                <a:gd name="T24" fmla="*/ 42 w 46"/>
                <a:gd name="T25" fmla="*/ 58 h 133"/>
                <a:gd name="T26" fmla="*/ 42 w 46"/>
                <a:gd name="T27" fmla="*/ 79 h 133"/>
                <a:gd name="T28" fmla="*/ 46 w 46"/>
                <a:gd name="T29" fmla="*/ 96 h 133"/>
                <a:gd name="T30" fmla="*/ 46 w 46"/>
                <a:gd name="T31" fmla="*/ 112 h 133"/>
                <a:gd name="T32" fmla="*/ 46 w 46"/>
                <a:gd name="T33" fmla="*/ 121 h 133"/>
                <a:gd name="T34" fmla="*/ 46 w 46"/>
                <a:gd name="T35" fmla="*/ 129 h 133"/>
                <a:gd name="T36" fmla="*/ 46 w 46"/>
                <a:gd name="T37" fmla="*/ 129 h 133"/>
                <a:gd name="T38" fmla="*/ 38 w 46"/>
                <a:gd name="T39" fmla="*/ 133 h 133"/>
                <a:gd name="T40" fmla="*/ 34 w 46"/>
                <a:gd name="T41" fmla="*/ 133 h 133"/>
                <a:gd name="T42" fmla="*/ 29 w 46"/>
                <a:gd name="T43" fmla="*/ 129 h 133"/>
                <a:gd name="T44" fmla="*/ 25 w 46"/>
                <a:gd name="T45" fmla="*/ 125 h 133"/>
                <a:gd name="T46" fmla="*/ 25 w 46"/>
                <a:gd name="T47" fmla="*/ 121 h 133"/>
                <a:gd name="T48" fmla="*/ 25 w 46"/>
                <a:gd name="T49" fmla="*/ 112 h 133"/>
                <a:gd name="T50" fmla="*/ 21 w 46"/>
                <a:gd name="T51" fmla="*/ 104 h 133"/>
                <a:gd name="T52" fmla="*/ 21 w 46"/>
                <a:gd name="T53" fmla="*/ 92 h 133"/>
                <a:gd name="T54" fmla="*/ 17 w 46"/>
                <a:gd name="T55" fmla="*/ 75 h 133"/>
                <a:gd name="T56" fmla="*/ 17 w 46"/>
                <a:gd name="T57" fmla="*/ 62 h 133"/>
                <a:gd name="T58" fmla="*/ 13 w 46"/>
                <a:gd name="T59" fmla="*/ 50 h 133"/>
                <a:gd name="T60" fmla="*/ 13 w 46"/>
                <a:gd name="T61" fmla="*/ 37 h 133"/>
                <a:gd name="T62" fmla="*/ 8 w 46"/>
                <a:gd name="T63" fmla="*/ 29 h 133"/>
                <a:gd name="T64" fmla="*/ 4 w 46"/>
                <a:gd name="T65" fmla="*/ 20 h 133"/>
                <a:gd name="T66" fmla="*/ 4 w 46"/>
                <a:gd name="T67" fmla="*/ 2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133">
                  <a:moveTo>
                    <a:pt x="4" y="20"/>
                  </a:move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38" y="29"/>
                  </a:lnTo>
                  <a:lnTo>
                    <a:pt x="42" y="58"/>
                  </a:lnTo>
                  <a:lnTo>
                    <a:pt x="42" y="79"/>
                  </a:lnTo>
                  <a:lnTo>
                    <a:pt x="46" y="96"/>
                  </a:lnTo>
                  <a:lnTo>
                    <a:pt x="46" y="112"/>
                  </a:lnTo>
                  <a:lnTo>
                    <a:pt x="46" y="121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38" y="133"/>
                  </a:lnTo>
                  <a:lnTo>
                    <a:pt x="34" y="133"/>
                  </a:lnTo>
                  <a:lnTo>
                    <a:pt x="29" y="129"/>
                  </a:lnTo>
                  <a:lnTo>
                    <a:pt x="25" y="125"/>
                  </a:lnTo>
                  <a:lnTo>
                    <a:pt x="25" y="121"/>
                  </a:lnTo>
                  <a:lnTo>
                    <a:pt x="25" y="112"/>
                  </a:lnTo>
                  <a:lnTo>
                    <a:pt x="21" y="104"/>
                  </a:lnTo>
                  <a:lnTo>
                    <a:pt x="21" y="92"/>
                  </a:lnTo>
                  <a:lnTo>
                    <a:pt x="17" y="75"/>
                  </a:lnTo>
                  <a:lnTo>
                    <a:pt x="17" y="62"/>
                  </a:lnTo>
                  <a:lnTo>
                    <a:pt x="13" y="50"/>
                  </a:lnTo>
                  <a:lnTo>
                    <a:pt x="13" y="37"/>
                  </a:lnTo>
                  <a:lnTo>
                    <a:pt x="8" y="29"/>
                  </a:lnTo>
                  <a:lnTo>
                    <a:pt x="4" y="20"/>
                  </a:lnTo>
                  <a:lnTo>
                    <a:pt x="4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4">
              <a:extLst>
                <a:ext uri="{FF2B5EF4-FFF2-40B4-BE49-F238E27FC236}">
                  <a16:creationId xmlns:a16="http://schemas.microsoft.com/office/drawing/2014/main" id="{87AB9AC5-BDE3-400D-B671-473CC1422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497" y="10837118"/>
              <a:ext cx="730380" cy="959925"/>
            </a:xfrm>
            <a:custGeom>
              <a:avLst/>
              <a:gdLst>
                <a:gd name="T0" fmla="*/ 29 w 105"/>
                <a:gd name="T1" fmla="*/ 138 h 138"/>
                <a:gd name="T2" fmla="*/ 21 w 105"/>
                <a:gd name="T3" fmla="*/ 134 h 138"/>
                <a:gd name="T4" fmla="*/ 17 w 105"/>
                <a:gd name="T5" fmla="*/ 130 h 138"/>
                <a:gd name="T6" fmla="*/ 13 w 105"/>
                <a:gd name="T7" fmla="*/ 126 h 138"/>
                <a:gd name="T8" fmla="*/ 13 w 105"/>
                <a:gd name="T9" fmla="*/ 126 h 138"/>
                <a:gd name="T10" fmla="*/ 8 w 105"/>
                <a:gd name="T11" fmla="*/ 117 h 138"/>
                <a:gd name="T12" fmla="*/ 8 w 105"/>
                <a:gd name="T13" fmla="*/ 113 h 138"/>
                <a:gd name="T14" fmla="*/ 8 w 105"/>
                <a:gd name="T15" fmla="*/ 109 h 138"/>
                <a:gd name="T16" fmla="*/ 13 w 105"/>
                <a:gd name="T17" fmla="*/ 109 h 138"/>
                <a:gd name="T18" fmla="*/ 13 w 105"/>
                <a:gd name="T19" fmla="*/ 101 h 138"/>
                <a:gd name="T20" fmla="*/ 17 w 105"/>
                <a:gd name="T21" fmla="*/ 96 h 138"/>
                <a:gd name="T22" fmla="*/ 21 w 105"/>
                <a:gd name="T23" fmla="*/ 92 h 138"/>
                <a:gd name="T24" fmla="*/ 21 w 105"/>
                <a:gd name="T25" fmla="*/ 80 h 138"/>
                <a:gd name="T26" fmla="*/ 21 w 105"/>
                <a:gd name="T27" fmla="*/ 67 h 138"/>
                <a:gd name="T28" fmla="*/ 17 w 105"/>
                <a:gd name="T29" fmla="*/ 55 h 138"/>
                <a:gd name="T30" fmla="*/ 17 w 105"/>
                <a:gd name="T31" fmla="*/ 42 h 138"/>
                <a:gd name="T32" fmla="*/ 13 w 105"/>
                <a:gd name="T33" fmla="*/ 30 h 138"/>
                <a:gd name="T34" fmla="*/ 8 w 105"/>
                <a:gd name="T35" fmla="*/ 21 h 138"/>
                <a:gd name="T36" fmla="*/ 4 w 105"/>
                <a:gd name="T37" fmla="*/ 17 h 138"/>
                <a:gd name="T38" fmla="*/ 0 w 105"/>
                <a:gd name="T39" fmla="*/ 9 h 138"/>
                <a:gd name="T40" fmla="*/ 0 w 105"/>
                <a:gd name="T41" fmla="*/ 5 h 138"/>
                <a:gd name="T42" fmla="*/ 4 w 105"/>
                <a:gd name="T43" fmla="*/ 5 h 138"/>
                <a:gd name="T44" fmla="*/ 8 w 105"/>
                <a:gd name="T45" fmla="*/ 0 h 138"/>
                <a:gd name="T46" fmla="*/ 13 w 105"/>
                <a:gd name="T47" fmla="*/ 5 h 138"/>
                <a:gd name="T48" fmla="*/ 17 w 105"/>
                <a:gd name="T49" fmla="*/ 5 h 138"/>
                <a:gd name="T50" fmla="*/ 25 w 105"/>
                <a:gd name="T51" fmla="*/ 5 h 138"/>
                <a:gd name="T52" fmla="*/ 29 w 105"/>
                <a:gd name="T53" fmla="*/ 9 h 138"/>
                <a:gd name="T54" fmla="*/ 33 w 105"/>
                <a:gd name="T55" fmla="*/ 13 h 138"/>
                <a:gd name="T56" fmla="*/ 38 w 105"/>
                <a:gd name="T57" fmla="*/ 13 h 138"/>
                <a:gd name="T58" fmla="*/ 42 w 105"/>
                <a:gd name="T59" fmla="*/ 17 h 138"/>
                <a:gd name="T60" fmla="*/ 42 w 105"/>
                <a:gd name="T61" fmla="*/ 21 h 138"/>
                <a:gd name="T62" fmla="*/ 42 w 105"/>
                <a:gd name="T63" fmla="*/ 30 h 138"/>
                <a:gd name="T64" fmla="*/ 42 w 105"/>
                <a:gd name="T65" fmla="*/ 42 h 138"/>
                <a:gd name="T66" fmla="*/ 42 w 105"/>
                <a:gd name="T67" fmla="*/ 55 h 138"/>
                <a:gd name="T68" fmla="*/ 42 w 105"/>
                <a:gd name="T69" fmla="*/ 67 h 138"/>
                <a:gd name="T70" fmla="*/ 42 w 105"/>
                <a:gd name="T71" fmla="*/ 76 h 138"/>
                <a:gd name="T72" fmla="*/ 42 w 105"/>
                <a:gd name="T73" fmla="*/ 84 h 138"/>
                <a:gd name="T74" fmla="*/ 42 w 105"/>
                <a:gd name="T75" fmla="*/ 88 h 138"/>
                <a:gd name="T76" fmla="*/ 42 w 105"/>
                <a:gd name="T77" fmla="*/ 88 h 138"/>
                <a:gd name="T78" fmla="*/ 46 w 105"/>
                <a:gd name="T79" fmla="*/ 84 h 138"/>
                <a:gd name="T80" fmla="*/ 50 w 105"/>
                <a:gd name="T81" fmla="*/ 84 h 138"/>
                <a:gd name="T82" fmla="*/ 54 w 105"/>
                <a:gd name="T83" fmla="*/ 80 h 138"/>
                <a:gd name="T84" fmla="*/ 59 w 105"/>
                <a:gd name="T85" fmla="*/ 71 h 138"/>
                <a:gd name="T86" fmla="*/ 67 w 105"/>
                <a:gd name="T87" fmla="*/ 67 h 138"/>
                <a:gd name="T88" fmla="*/ 75 w 105"/>
                <a:gd name="T89" fmla="*/ 59 h 138"/>
                <a:gd name="T90" fmla="*/ 88 w 105"/>
                <a:gd name="T91" fmla="*/ 46 h 138"/>
                <a:gd name="T92" fmla="*/ 105 w 105"/>
                <a:gd name="T93" fmla="*/ 55 h 138"/>
                <a:gd name="T94" fmla="*/ 88 w 105"/>
                <a:gd name="T95" fmla="*/ 71 h 138"/>
                <a:gd name="T96" fmla="*/ 79 w 105"/>
                <a:gd name="T97" fmla="*/ 84 h 138"/>
                <a:gd name="T98" fmla="*/ 67 w 105"/>
                <a:gd name="T99" fmla="*/ 96 h 138"/>
                <a:gd name="T100" fmla="*/ 63 w 105"/>
                <a:gd name="T101" fmla="*/ 105 h 138"/>
                <a:gd name="T102" fmla="*/ 54 w 105"/>
                <a:gd name="T103" fmla="*/ 113 h 138"/>
                <a:gd name="T104" fmla="*/ 50 w 105"/>
                <a:gd name="T105" fmla="*/ 117 h 138"/>
                <a:gd name="T106" fmla="*/ 46 w 105"/>
                <a:gd name="T107" fmla="*/ 126 h 138"/>
                <a:gd name="T108" fmla="*/ 42 w 105"/>
                <a:gd name="T109" fmla="*/ 130 h 138"/>
                <a:gd name="T110" fmla="*/ 38 w 105"/>
                <a:gd name="T111" fmla="*/ 134 h 138"/>
                <a:gd name="T112" fmla="*/ 33 w 105"/>
                <a:gd name="T113" fmla="*/ 134 h 138"/>
                <a:gd name="T114" fmla="*/ 33 w 105"/>
                <a:gd name="T115" fmla="*/ 138 h 138"/>
                <a:gd name="T116" fmla="*/ 29 w 105"/>
                <a:gd name="T117" fmla="*/ 138 h 138"/>
                <a:gd name="T118" fmla="*/ 29 w 105"/>
                <a:gd name="T11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5" h="138">
                  <a:moveTo>
                    <a:pt x="29" y="138"/>
                  </a:moveTo>
                  <a:lnTo>
                    <a:pt x="21" y="134"/>
                  </a:lnTo>
                  <a:lnTo>
                    <a:pt x="17" y="130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8" y="109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17" y="96"/>
                  </a:lnTo>
                  <a:lnTo>
                    <a:pt x="21" y="92"/>
                  </a:lnTo>
                  <a:lnTo>
                    <a:pt x="21" y="80"/>
                  </a:lnTo>
                  <a:lnTo>
                    <a:pt x="21" y="67"/>
                  </a:lnTo>
                  <a:lnTo>
                    <a:pt x="17" y="55"/>
                  </a:lnTo>
                  <a:lnTo>
                    <a:pt x="17" y="42"/>
                  </a:lnTo>
                  <a:lnTo>
                    <a:pt x="13" y="30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8" y="0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25" y="5"/>
                  </a:lnTo>
                  <a:lnTo>
                    <a:pt x="29" y="9"/>
                  </a:lnTo>
                  <a:lnTo>
                    <a:pt x="33" y="13"/>
                  </a:lnTo>
                  <a:lnTo>
                    <a:pt x="38" y="13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30"/>
                  </a:lnTo>
                  <a:lnTo>
                    <a:pt x="42" y="42"/>
                  </a:lnTo>
                  <a:lnTo>
                    <a:pt x="42" y="55"/>
                  </a:lnTo>
                  <a:lnTo>
                    <a:pt x="42" y="67"/>
                  </a:lnTo>
                  <a:lnTo>
                    <a:pt x="42" y="76"/>
                  </a:lnTo>
                  <a:lnTo>
                    <a:pt x="42" y="84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6" y="84"/>
                  </a:lnTo>
                  <a:lnTo>
                    <a:pt x="50" y="84"/>
                  </a:lnTo>
                  <a:lnTo>
                    <a:pt x="54" y="80"/>
                  </a:lnTo>
                  <a:lnTo>
                    <a:pt x="59" y="71"/>
                  </a:lnTo>
                  <a:lnTo>
                    <a:pt x="67" y="67"/>
                  </a:lnTo>
                  <a:lnTo>
                    <a:pt x="75" y="59"/>
                  </a:lnTo>
                  <a:lnTo>
                    <a:pt x="88" y="46"/>
                  </a:lnTo>
                  <a:lnTo>
                    <a:pt x="105" y="55"/>
                  </a:lnTo>
                  <a:lnTo>
                    <a:pt x="88" y="71"/>
                  </a:lnTo>
                  <a:lnTo>
                    <a:pt x="79" y="84"/>
                  </a:lnTo>
                  <a:lnTo>
                    <a:pt x="67" y="96"/>
                  </a:lnTo>
                  <a:lnTo>
                    <a:pt x="63" y="105"/>
                  </a:lnTo>
                  <a:lnTo>
                    <a:pt x="54" y="113"/>
                  </a:lnTo>
                  <a:lnTo>
                    <a:pt x="50" y="117"/>
                  </a:lnTo>
                  <a:lnTo>
                    <a:pt x="46" y="126"/>
                  </a:lnTo>
                  <a:lnTo>
                    <a:pt x="42" y="130"/>
                  </a:lnTo>
                  <a:lnTo>
                    <a:pt x="38" y="134"/>
                  </a:lnTo>
                  <a:lnTo>
                    <a:pt x="33" y="134"/>
                  </a:lnTo>
                  <a:lnTo>
                    <a:pt x="33" y="138"/>
                  </a:lnTo>
                  <a:lnTo>
                    <a:pt x="29" y="138"/>
                  </a:lnTo>
                  <a:lnTo>
                    <a:pt x="29" y="1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5">
              <a:extLst>
                <a:ext uri="{FF2B5EF4-FFF2-40B4-BE49-F238E27FC236}">
                  <a16:creationId xmlns:a16="http://schemas.microsoft.com/office/drawing/2014/main" id="{03A889A8-3740-428A-8925-BB315B13A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198" y="11045798"/>
              <a:ext cx="292151" cy="431271"/>
            </a:xfrm>
            <a:custGeom>
              <a:avLst/>
              <a:gdLst>
                <a:gd name="T0" fmla="*/ 17 w 42"/>
                <a:gd name="T1" fmla="*/ 50 h 62"/>
                <a:gd name="T2" fmla="*/ 13 w 42"/>
                <a:gd name="T3" fmla="*/ 41 h 62"/>
                <a:gd name="T4" fmla="*/ 9 w 42"/>
                <a:gd name="T5" fmla="*/ 33 h 62"/>
                <a:gd name="T6" fmla="*/ 4 w 42"/>
                <a:gd name="T7" fmla="*/ 16 h 62"/>
                <a:gd name="T8" fmla="*/ 0 w 42"/>
                <a:gd name="T9" fmla="*/ 0 h 62"/>
                <a:gd name="T10" fmla="*/ 4 w 42"/>
                <a:gd name="T11" fmla="*/ 4 h 62"/>
                <a:gd name="T12" fmla="*/ 13 w 42"/>
                <a:gd name="T13" fmla="*/ 4 h 62"/>
                <a:gd name="T14" fmla="*/ 25 w 42"/>
                <a:gd name="T15" fmla="*/ 8 h 62"/>
                <a:gd name="T16" fmla="*/ 30 w 42"/>
                <a:gd name="T17" fmla="*/ 12 h 62"/>
                <a:gd name="T18" fmla="*/ 34 w 42"/>
                <a:gd name="T19" fmla="*/ 21 h 62"/>
                <a:gd name="T20" fmla="*/ 38 w 42"/>
                <a:gd name="T21" fmla="*/ 25 h 62"/>
                <a:gd name="T22" fmla="*/ 42 w 42"/>
                <a:gd name="T23" fmla="*/ 29 h 62"/>
                <a:gd name="T24" fmla="*/ 42 w 42"/>
                <a:gd name="T25" fmla="*/ 41 h 62"/>
                <a:gd name="T26" fmla="*/ 42 w 42"/>
                <a:gd name="T27" fmla="*/ 50 h 62"/>
                <a:gd name="T28" fmla="*/ 38 w 42"/>
                <a:gd name="T29" fmla="*/ 58 h 62"/>
                <a:gd name="T30" fmla="*/ 38 w 42"/>
                <a:gd name="T31" fmla="*/ 58 h 62"/>
                <a:gd name="T32" fmla="*/ 34 w 42"/>
                <a:gd name="T33" fmla="*/ 62 h 62"/>
                <a:gd name="T34" fmla="*/ 34 w 42"/>
                <a:gd name="T35" fmla="*/ 62 h 62"/>
                <a:gd name="T36" fmla="*/ 30 w 42"/>
                <a:gd name="T37" fmla="*/ 62 h 62"/>
                <a:gd name="T38" fmla="*/ 25 w 42"/>
                <a:gd name="T39" fmla="*/ 58 h 62"/>
                <a:gd name="T40" fmla="*/ 21 w 42"/>
                <a:gd name="T41" fmla="*/ 54 h 62"/>
                <a:gd name="T42" fmla="*/ 17 w 42"/>
                <a:gd name="T43" fmla="*/ 50 h 62"/>
                <a:gd name="T44" fmla="*/ 17 w 42"/>
                <a:gd name="T45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62">
                  <a:moveTo>
                    <a:pt x="17" y="50"/>
                  </a:moveTo>
                  <a:lnTo>
                    <a:pt x="13" y="41"/>
                  </a:lnTo>
                  <a:lnTo>
                    <a:pt x="9" y="33"/>
                  </a:lnTo>
                  <a:lnTo>
                    <a:pt x="4" y="16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" y="4"/>
                  </a:lnTo>
                  <a:lnTo>
                    <a:pt x="25" y="8"/>
                  </a:lnTo>
                  <a:lnTo>
                    <a:pt x="30" y="12"/>
                  </a:lnTo>
                  <a:lnTo>
                    <a:pt x="34" y="21"/>
                  </a:lnTo>
                  <a:lnTo>
                    <a:pt x="38" y="25"/>
                  </a:lnTo>
                  <a:lnTo>
                    <a:pt x="42" y="29"/>
                  </a:lnTo>
                  <a:lnTo>
                    <a:pt x="42" y="41"/>
                  </a:lnTo>
                  <a:lnTo>
                    <a:pt x="42" y="50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0" y="62"/>
                  </a:lnTo>
                  <a:lnTo>
                    <a:pt x="25" y="58"/>
                  </a:lnTo>
                  <a:lnTo>
                    <a:pt x="21" y="54"/>
                  </a:lnTo>
                  <a:lnTo>
                    <a:pt x="17" y="50"/>
                  </a:lnTo>
                  <a:lnTo>
                    <a:pt x="17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6">
              <a:extLst>
                <a:ext uri="{FF2B5EF4-FFF2-40B4-BE49-F238E27FC236}">
                  <a16:creationId xmlns:a16="http://schemas.microsoft.com/office/drawing/2014/main" id="{DB40C91C-256E-49D5-83D2-FF1692F69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145" y="10517143"/>
              <a:ext cx="786028" cy="528654"/>
            </a:xfrm>
            <a:custGeom>
              <a:avLst/>
              <a:gdLst>
                <a:gd name="T0" fmla="*/ 13 w 113"/>
                <a:gd name="T1" fmla="*/ 76 h 76"/>
                <a:gd name="T2" fmla="*/ 0 w 113"/>
                <a:gd name="T3" fmla="*/ 67 h 76"/>
                <a:gd name="T4" fmla="*/ 21 w 113"/>
                <a:gd name="T5" fmla="*/ 55 h 76"/>
                <a:gd name="T6" fmla="*/ 42 w 113"/>
                <a:gd name="T7" fmla="*/ 42 h 76"/>
                <a:gd name="T8" fmla="*/ 51 w 113"/>
                <a:gd name="T9" fmla="*/ 38 h 76"/>
                <a:gd name="T10" fmla="*/ 55 w 113"/>
                <a:gd name="T11" fmla="*/ 34 h 76"/>
                <a:gd name="T12" fmla="*/ 63 w 113"/>
                <a:gd name="T13" fmla="*/ 30 h 76"/>
                <a:gd name="T14" fmla="*/ 67 w 113"/>
                <a:gd name="T15" fmla="*/ 21 h 76"/>
                <a:gd name="T16" fmla="*/ 71 w 113"/>
                <a:gd name="T17" fmla="*/ 13 h 76"/>
                <a:gd name="T18" fmla="*/ 71 w 113"/>
                <a:gd name="T19" fmla="*/ 9 h 76"/>
                <a:gd name="T20" fmla="*/ 76 w 113"/>
                <a:gd name="T21" fmla="*/ 9 h 76"/>
                <a:gd name="T22" fmla="*/ 71 w 113"/>
                <a:gd name="T23" fmla="*/ 5 h 76"/>
                <a:gd name="T24" fmla="*/ 76 w 113"/>
                <a:gd name="T25" fmla="*/ 0 h 76"/>
                <a:gd name="T26" fmla="*/ 76 w 113"/>
                <a:gd name="T27" fmla="*/ 0 h 76"/>
                <a:gd name="T28" fmla="*/ 80 w 113"/>
                <a:gd name="T29" fmla="*/ 0 h 76"/>
                <a:gd name="T30" fmla="*/ 84 w 113"/>
                <a:gd name="T31" fmla="*/ 0 h 76"/>
                <a:gd name="T32" fmla="*/ 88 w 113"/>
                <a:gd name="T33" fmla="*/ 0 h 76"/>
                <a:gd name="T34" fmla="*/ 92 w 113"/>
                <a:gd name="T35" fmla="*/ 5 h 76"/>
                <a:gd name="T36" fmla="*/ 101 w 113"/>
                <a:gd name="T37" fmla="*/ 9 h 76"/>
                <a:gd name="T38" fmla="*/ 105 w 113"/>
                <a:gd name="T39" fmla="*/ 13 h 76"/>
                <a:gd name="T40" fmla="*/ 109 w 113"/>
                <a:gd name="T41" fmla="*/ 17 h 76"/>
                <a:gd name="T42" fmla="*/ 113 w 113"/>
                <a:gd name="T43" fmla="*/ 21 h 76"/>
                <a:gd name="T44" fmla="*/ 113 w 113"/>
                <a:gd name="T45" fmla="*/ 21 h 76"/>
                <a:gd name="T46" fmla="*/ 109 w 113"/>
                <a:gd name="T47" fmla="*/ 25 h 76"/>
                <a:gd name="T48" fmla="*/ 105 w 113"/>
                <a:gd name="T49" fmla="*/ 34 h 76"/>
                <a:gd name="T50" fmla="*/ 101 w 113"/>
                <a:gd name="T51" fmla="*/ 38 h 76"/>
                <a:gd name="T52" fmla="*/ 88 w 113"/>
                <a:gd name="T53" fmla="*/ 42 h 76"/>
                <a:gd name="T54" fmla="*/ 76 w 113"/>
                <a:gd name="T55" fmla="*/ 51 h 76"/>
                <a:gd name="T56" fmla="*/ 67 w 113"/>
                <a:gd name="T57" fmla="*/ 55 h 76"/>
                <a:gd name="T58" fmla="*/ 59 w 113"/>
                <a:gd name="T59" fmla="*/ 59 h 76"/>
                <a:gd name="T60" fmla="*/ 51 w 113"/>
                <a:gd name="T61" fmla="*/ 63 h 76"/>
                <a:gd name="T62" fmla="*/ 38 w 113"/>
                <a:gd name="T63" fmla="*/ 67 h 76"/>
                <a:gd name="T64" fmla="*/ 25 w 113"/>
                <a:gd name="T65" fmla="*/ 71 h 76"/>
                <a:gd name="T66" fmla="*/ 13 w 113"/>
                <a:gd name="T67" fmla="*/ 76 h 76"/>
                <a:gd name="T68" fmla="*/ 13 w 113"/>
                <a:gd name="T6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76">
                  <a:moveTo>
                    <a:pt x="13" y="76"/>
                  </a:moveTo>
                  <a:lnTo>
                    <a:pt x="0" y="67"/>
                  </a:lnTo>
                  <a:lnTo>
                    <a:pt x="21" y="55"/>
                  </a:lnTo>
                  <a:lnTo>
                    <a:pt x="42" y="42"/>
                  </a:lnTo>
                  <a:lnTo>
                    <a:pt x="51" y="38"/>
                  </a:lnTo>
                  <a:lnTo>
                    <a:pt x="55" y="34"/>
                  </a:lnTo>
                  <a:lnTo>
                    <a:pt x="63" y="30"/>
                  </a:lnTo>
                  <a:lnTo>
                    <a:pt x="67" y="21"/>
                  </a:lnTo>
                  <a:lnTo>
                    <a:pt x="71" y="13"/>
                  </a:lnTo>
                  <a:lnTo>
                    <a:pt x="71" y="9"/>
                  </a:lnTo>
                  <a:lnTo>
                    <a:pt x="76" y="9"/>
                  </a:lnTo>
                  <a:lnTo>
                    <a:pt x="71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5"/>
                  </a:lnTo>
                  <a:lnTo>
                    <a:pt x="101" y="9"/>
                  </a:lnTo>
                  <a:lnTo>
                    <a:pt x="105" y="13"/>
                  </a:lnTo>
                  <a:lnTo>
                    <a:pt x="109" y="17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09" y="25"/>
                  </a:lnTo>
                  <a:lnTo>
                    <a:pt x="105" y="34"/>
                  </a:lnTo>
                  <a:lnTo>
                    <a:pt x="101" y="38"/>
                  </a:lnTo>
                  <a:lnTo>
                    <a:pt x="88" y="42"/>
                  </a:lnTo>
                  <a:lnTo>
                    <a:pt x="76" y="51"/>
                  </a:lnTo>
                  <a:lnTo>
                    <a:pt x="67" y="55"/>
                  </a:lnTo>
                  <a:lnTo>
                    <a:pt x="59" y="59"/>
                  </a:lnTo>
                  <a:lnTo>
                    <a:pt x="51" y="63"/>
                  </a:lnTo>
                  <a:lnTo>
                    <a:pt x="38" y="67"/>
                  </a:lnTo>
                  <a:lnTo>
                    <a:pt x="25" y="71"/>
                  </a:lnTo>
                  <a:lnTo>
                    <a:pt x="13" y="76"/>
                  </a:lnTo>
                  <a:lnTo>
                    <a:pt x="13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7">
              <a:extLst>
                <a:ext uri="{FF2B5EF4-FFF2-40B4-BE49-F238E27FC236}">
                  <a16:creationId xmlns:a16="http://schemas.microsoft.com/office/drawing/2014/main" id="{523CC895-FFEA-4622-84F5-3BBA37E2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173" y="10691040"/>
              <a:ext cx="1106003" cy="959925"/>
            </a:xfrm>
            <a:custGeom>
              <a:avLst/>
              <a:gdLst>
                <a:gd name="T0" fmla="*/ 151 w 159"/>
                <a:gd name="T1" fmla="*/ 17 h 138"/>
                <a:gd name="T2" fmla="*/ 159 w 159"/>
                <a:gd name="T3" fmla="*/ 30 h 138"/>
                <a:gd name="T4" fmla="*/ 159 w 159"/>
                <a:gd name="T5" fmla="*/ 38 h 138"/>
                <a:gd name="T6" fmla="*/ 151 w 159"/>
                <a:gd name="T7" fmla="*/ 42 h 138"/>
                <a:gd name="T8" fmla="*/ 147 w 159"/>
                <a:gd name="T9" fmla="*/ 51 h 138"/>
                <a:gd name="T10" fmla="*/ 147 w 159"/>
                <a:gd name="T11" fmla="*/ 67 h 138"/>
                <a:gd name="T12" fmla="*/ 134 w 159"/>
                <a:gd name="T13" fmla="*/ 97 h 138"/>
                <a:gd name="T14" fmla="*/ 126 w 159"/>
                <a:gd name="T15" fmla="*/ 113 h 138"/>
                <a:gd name="T16" fmla="*/ 113 w 159"/>
                <a:gd name="T17" fmla="*/ 130 h 138"/>
                <a:gd name="T18" fmla="*/ 101 w 159"/>
                <a:gd name="T19" fmla="*/ 138 h 138"/>
                <a:gd name="T20" fmla="*/ 92 w 159"/>
                <a:gd name="T21" fmla="*/ 138 h 138"/>
                <a:gd name="T22" fmla="*/ 84 w 159"/>
                <a:gd name="T23" fmla="*/ 138 h 138"/>
                <a:gd name="T24" fmla="*/ 84 w 159"/>
                <a:gd name="T25" fmla="*/ 130 h 138"/>
                <a:gd name="T26" fmla="*/ 80 w 159"/>
                <a:gd name="T27" fmla="*/ 117 h 138"/>
                <a:gd name="T28" fmla="*/ 71 w 159"/>
                <a:gd name="T29" fmla="*/ 109 h 138"/>
                <a:gd name="T30" fmla="*/ 63 w 159"/>
                <a:gd name="T31" fmla="*/ 101 h 138"/>
                <a:gd name="T32" fmla="*/ 59 w 159"/>
                <a:gd name="T33" fmla="*/ 97 h 138"/>
                <a:gd name="T34" fmla="*/ 63 w 159"/>
                <a:gd name="T35" fmla="*/ 92 h 138"/>
                <a:gd name="T36" fmla="*/ 76 w 159"/>
                <a:gd name="T37" fmla="*/ 92 h 138"/>
                <a:gd name="T38" fmla="*/ 84 w 159"/>
                <a:gd name="T39" fmla="*/ 97 h 138"/>
                <a:gd name="T40" fmla="*/ 92 w 159"/>
                <a:gd name="T41" fmla="*/ 97 h 138"/>
                <a:gd name="T42" fmla="*/ 96 w 159"/>
                <a:gd name="T43" fmla="*/ 92 h 138"/>
                <a:gd name="T44" fmla="*/ 101 w 159"/>
                <a:gd name="T45" fmla="*/ 88 h 138"/>
                <a:gd name="T46" fmla="*/ 105 w 159"/>
                <a:gd name="T47" fmla="*/ 80 h 138"/>
                <a:gd name="T48" fmla="*/ 113 w 159"/>
                <a:gd name="T49" fmla="*/ 59 h 138"/>
                <a:gd name="T50" fmla="*/ 117 w 159"/>
                <a:gd name="T51" fmla="*/ 42 h 138"/>
                <a:gd name="T52" fmla="*/ 113 w 159"/>
                <a:gd name="T53" fmla="*/ 34 h 138"/>
                <a:gd name="T54" fmla="*/ 109 w 159"/>
                <a:gd name="T55" fmla="*/ 30 h 138"/>
                <a:gd name="T56" fmla="*/ 101 w 159"/>
                <a:gd name="T57" fmla="*/ 30 h 138"/>
                <a:gd name="T58" fmla="*/ 88 w 159"/>
                <a:gd name="T59" fmla="*/ 34 h 138"/>
                <a:gd name="T60" fmla="*/ 63 w 159"/>
                <a:gd name="T61" fmla="*/ 38 h 138"/>
                <a:gd name="T62" fmla="*/ 34 w 159"/>
                <a:gd name="T63" fmla="*/ 46 h 138"/>
                <a:gd name="T64" fmla="*/ 21 w 159"/>
                <a:gd name="T65" fmla="*/ 46 h 138"/>
                <a:gd name="T66" fmla="*/ 13 w 159"/>
                <a:gd name="T67" fmla="*/ 42 h 138"/>
                <a:gd name="T68" fmla="*/ 4 w 159"/>
                <a:gd name="T69" fmla="*/ 34 h 138"/>
                <a:gd name="T70" fmla="*/ 17 w 159"/>
                <a:gd name="T71" fmla="*/ 21 h 138"/>
                <a:gd name="T72" fmla="*/ 46 w 159"/>
                <a:gd name="T73" fmla="*/ 21 h 138"/>
                <a:gd name="T74" fmla="*/ 67 w 159"/>
                <a:gd name="T75" fmla="*/ 17 h 138"/>
                <a:gd name="T76" fmla="*/ 84 w 159"/>
                <a:gd name="T77" fmla="*/ 13 h 138"/>
                <a:gd name="T78" fmla="*/ 96 w 159"/>
                <a:gd name="T79" fmla="*/ 9 h 138"/>
                <a:gd name="T80" fmla="*/ 109 w 159"/>
                <a:gd name="T81" fmla="*/ 5 h 138"/>
                <a:gd name="T82" fmla="*/ 117 w 159"/>
                <a:gd name="T83" fmla="*/ 0 h 138"/>
                <a:gd name="T84" fmla="*/ 126 w 159"/>
                <a:gd name="T85" fmla="*/ 0 h 138"/>
                <a:gd name="T86" fmla="*/ 138 w 159"/>
                <a:gd name="T87" fmla="*/ 9 h 138"/>
                <a:gd name="T88" fmla="*/ 142 w 159"/>
                <a:gd name="T89" fmla="*/ 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9" h="138">
                  <a:moveTo>
                    <a:pt x="142" y="13"/>
                  </a:moveTo>
                  <a:lnTo>
                    <a:pt x="151" y="17"/>
                  </a:lnTo>
                  <a:lnTo>
                    <a:pt x="155" y="26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59" y="38"/>
                  </a:lnTo>
                  <a:lnTo>
                    <a:pt x="155" y="42"/>
                  </a:lnTo>
                  <a:lnTo>
                    <a:pt x="151" y="42"/>
                  </a:lnTo>
                  <a:lnTo>
                    <a:pt x="151" y="46"/>
                  </a:lnTo>
                  <a:lnTo>
                    <a:pt x="147" y="51"/>
                  </a:lnTo>
                  <a:lnTo>
                    <a:pt x="147" y="59"/>
                  </a:lnTo>
                  <a:lnTo>
                    <a:pt x="147" y="67"/>
                  </a:lnTo>
                  <a:lnTo>
                    <a:pt x="142" y="76"/>
                  </a:lnTo>
                  <a:lnTo>
                    <a:pt x="134" y="97"/>
                  </a:lnTo>
                  <a:lnTo>
                    <a:pt x="130" y="105"/>
                  </a:lnTo>
                  <a:lnTo>
                    <a:pt x="126" y="113"/>
                  </a:lnTo>
                  <a:lnTo>
                    <a:pt x="117" y="122"/>
                  </a:lnTo>
                  <a:lnTo>
                    <a:pt x="113" y="130"/>
                  </a:lnTo>
                  <a:lnTo>
                    <a:pt x="105" y="134"/>
                  </a:lnTo>
                  <a:lnTo>
                    <a:pt x="101" y="138"/>
                  </a:lnTo>
                  <a:lnTo>
                    <a:pt x="96" y="138"/>
                  </a:lnTo>
                  <a:lnTo>
                    <a:pt x="92" y="138"/>
                  </a:lnTo>
                  <a:lnTo>
                    <a:pt x="88" y="138"/>
                  </a:lnTo>
                  <a:lnTo>
                    <a:pt x="84" y="138"/>
                  </a:lnTo>
                  <a:lnTo>
                    <a:pt x="84" y="134"/>
                  </a:lnTo>
                  <a:lnTo>
                    <a:pt x="84" y="130"/>
                  </a:lnTo>
                  <a:lnTo>
                    <a:pt x="84" y="126"/>
                  </a:lnTo>
                  <a:lnTo>
                    <a:pt x="80" y="117"/>
                  </a:lnTo>
                  <a:lnTo>
                    <a:pt x="76" y="113"/>
                  </a:lnTo>
                  <a:lnTo>
                    <a:pt x="71" y="109"/>
                  </a:lnTo>
                  <a:lnTo>
                    <a:pt x="63" y="105"/>
                  </a:lnTo>
                  <a:lnTo>
                    <a:pt x="63" y="101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2"/>
                  </a:lnTo>
                  <a:lnTo>
                    <a:pt x="63" y="92"/>
                  </a:lnTo>
                  <a:lnTo>
                    <a:pt x="67" y="92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7"/>
                  </a:lnTo>
                  <a:lnTo>
                    <a:pt x="88" y="97"/>
                  </a:lnTo>
                  <a:lnTo>
                    <a:pt x="92" y="97"/>
                  </a:lnTo>
                  <a:lnTo>
                    <a:pt x="96" y="97"/>
                  </a:lnTo>
                  <a:lnTo>
                    <a:pt x="96" y="92"/>
                  </a:lnTo>
                  <a:lnTo>
                    <a:pt x="101" y="92"/>
                  </a:lnTo>
                  <a:lnTo>
                    <a:pt x="101" y="88"/>
                  </a:lnTo>
                  <a:lnTo>
                    <a:pt x="105" y="84"/>
                  </a:lnTo>
                  <a:lnTo>
                    <a:pt x="105" y="80"/>
                  </a:lnTo>
                  <a:lnTo>
                    <a:pt x="109" y="72"/>
                  </a:lnTo>
                  <a:lnTo>
                    <a:pt x="113" y="59"/>
                  </a:lnTo>
                  <a:lnTo>
                    <a:pt x="117" y="46"/>
                  </a:lnTo>
                  <a:lnTo>
                    <a:pt x="117" y="42"/>
                  </a:lnTo>
                  <a:lnTo>
                    <a:pt x="117" y="38"/>
                  </a:lnTo>
                  <a:lnTo>
                    <a:pt x="113" y="34"/>
                  </a:lnTo>
                  <a:lnTo>
                    <a:pt x="113" y="34"/>
                  </a:lnTo>
                  <a:lnTo>
                    <a:pt x="109" y="30"/>
                  </a:lnTo>
                  <a:lnTo>
                    <a:pt x="105" y="30"/>
                  </a:lnTo>
                  <a:lnTo>
                    <a:pt x="101" y="30"/>
                  </a:lnTo>
                  <a:lnTo>
                    <a:pt x="96" y="34"/>
                  </a:lnTo>
                  <a:lnTo>
                    <a:pt x="88" y="34"/>
                  </a:lnTo>
                  <a:lnTo>
                    <a:pt x="80" y="34"/>
                  </a:lnTo>
                  <a:lnTo>
                    <a:pt x="63" y="38"/>
                  </a:lnTo>
                  <a:lnTo>
                    <a:pt x="42" y="42"/>
                  </a:lnTo>
                  <a:lnTo>
                    <a:pt x="34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3" y="42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0" y="26"/>
                  </a:lnTo>
                  <a:lnTo>
                    <a:pt x="17" y="21"/>
                  </a:lnTo>
                  <a:lnTo>
                    <a:pt x="30" y="21"/>
                  </a:lnTo>
                  <a:lnTo>
                    <a:pt x="46" y="21"/>
                  </a:lnTo>
                  <a:lnTo>
                    <a:pt x="55" y="17"/>
                  </a:lnTo>
                  <a:lnTo>
                    <a:pt x="67" y="17"/>
                  </a:lnTo>
                  <a:lnTo>
                    <a:pt x="76" y="13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6" y="9"/>
                  </a:lnTo>
                  <a:lnTo>
                    <a:pt x="105" y="9"/>
                  </a:lnTo>
                  <a:lnTo>
                    <a:pt x="109" y="5"/>
                  </a:lnTo>
                  <a:lnTo>
                    <a:pt x="113" y="5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5"/>
                  </a:lnTo>
                  <a:lnTo>
                    <a:pt x="138" y="9"/>
                  </a:lnTo>
                  <a:lnTo>
                    <a:pt x="142" y="13"/>
                  </a:lnTo>
                  <a:lnTo>
                    <a:pt x="142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3A38E010-8F07-480A-92BB-0788E8032114}"/>
              </a:ext>
            </a:extLst>
          </p:cNvPr>
          <p:cNvGrpSpPr/>
          <p:nvPr/>
        </p:nvGrpSpPr>
        <p:grpSpPr>
          <a:xfrm>
            <a:off x="6873950" y="2096929"/>
            <a:ext cx="2156358" cy="2615448"/>
            <a:chOff x="5973121" y="10378023"/>
            <a:chExt cx="2156358" cy="2615448"/>
          </a:xfrm>
        </p:grpSpPr>
        <p:sp>
          <p:nvSpPr>
            <p:cNvPr id="14" name="Freeform 118">
              <a:extLst>
                <a:ext uri="{FF2B5EF4-FFF2-40B4-BE49-F238E27FC236}">
                  <a16:creationId xmlns:a16="http://schemas.microsoft.com/office/drawing/2014/main" id="{11301F07-207A-488D-845A-B79AE7EAE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121" y="11101445"/>
              <a:ext cx="319975" cy="639950"/>
            </a:xfrm>
            <a:custGeom>
              <a:avLst/>
              <a:gdLst>
                <a:gd name="T0" fmla="*/ 17 w 46"/>
                <a:gd name="T1" fmla="*/ 33 h 92"/>
                <a:gd name="T2" fmla="*/ 21 w 46"/>
                <a:gd name="T3" fmla="*/ 29 h 92"/>
                <a:gd name="T4" fmla="*/ 21 w 46"/>
                <a:gd name="T5" fmla="*/ 25 h 92"/>
                <a:gd name="T6" fmla="*/ 25 w 46"/>
                <a:gd name="T7" fmla="*/ 13 h 92"/>
                <a:gd name="T8" fmla="*/ 25 w 46"/>
                <a:gd name="T9" fmla="*/ 8 h 92"/>
                <a:gd name="T10" fmla="*/ 25 w 46"/>
                <a:gd name="T11" fmla="*/ 4 h 92"/>
                <a:gd name="T12" fmla="*/ 25 w 46"/>
                <a:gd name="T13" fmla="*/ 0 h 92"/>
                <a:gd name="T14" fmla="*/ 29 w 46"/>
                <a:gd name="T15" fmla="*/ 0 h 92"/>
                <a:gd name="T16" fmla="*/ 34 w 46"/>
                <a:gd name="T17" fmla="*/ 0 h 92"/>
                <a:gd name="T18" fmla="*/ 34 w 46"/>
                <a:gd name="T19" fmla="*/ 0 h 92"/>
                <a:gd name="T20" fmla="*/ 38 w 46"/>
                <a:gd name="T21" fmla="*/ 0 h 92"/>
                <a:gd name="T22" fmla="*/ 46 w 46"/>
                <a:gd name="T23" fmla="*/ 8 h 92"/>
                <a:gd name="T24" fmla="*/ 46 w 46"/>
                <a:gd name="T25" fmla="*/ 17 h 92"/>
                <a:gd name="T26" fmla="*/ 46 w 46"/>
                <a:gd name="T27" fmla="*/ 21 h 92"/>
                <a:gd name="T28" fmla="*/ 46 w 46"/>
                <a:gd name="T29" fmla="*/ 29 h 92"/>
                <a:gd name="T30" fmla="*/ 46 w 46"/>
                <a:gd name="T31" fmla="*/ 38 h 92"/>
                <a:gd name="T32" fmla="*/ 46 w 46"/>
                <a:gd name="T33" fmla="*/ 46 h 92"/>
                <a:gd name="T34" fmla="*/ 42 w 46"/>
                <a:gd name="T35" fmla="*/ 54 h 92"/>
                <a:gd name="T36" fmla="*/ 38 w 46"/>
                <a:gd name="T37" fmla="*/ 63 h 92"/>
                <a:gd name="T38" fmla="*/ 38 w 46"/>
                <a:gd name="T39" fmla="*/ 71 h 92"/>
                <a:gd name="T40" fmla="*/ 34 w 46"/>
                <a:gd name="T41" fmla="*/ 75 h 92"/>
                <a:gd name="T42" fmla="*/ 29 w 46"/>
                <a:gd name="T43" fmla="*/ 79 h 92"/>
                <a:gd name="T44" fmla="*/ 25 w 46"/>
                <a:gd name="T45" fmla="*/ 84 h 92"/>
                <a:gd name="T46" fmla="*/ 21 w 46"/>
                <a:gd name="T47" fmla="*/ 88 h 92"/>
                <a:gd name="T48" fmla="*/ 17 w 46"/>
                <a:gd name="T49" fmla="*/ 92 h 92"/>
                <a:gd name="T50" fmla="*/ 13 w 46"/>
                <a:gd name="T51" fmla="*/ 92 h 92"/>
                <a:gd name="T52" fmla="*/ 9 w 46"/>
                <a:gd name="T53" fmla="*/ 88 h 92"/>
                <a:gd name="T54" fmla="*/ 9 w 46"/>
                <a:gd name="T55" fmla="*/ 88 h 92"/>
                <a:gd name="T56" fmla="*/ 4 w 46"/>
                <a:gd name="T57" fmla="*/ 84 h 92"/>
                <a:gd name="T58" fmla="*/ 4 w 46"/>
                <a:gd name="T59" fmla="*/ 79 h 92"/>
                <a:gd name="T60" fmla="*/ 0 w 46"/>
                <a:gd name="T61" fmla="*/ 67 h 92"/>
                <a:gd name="T62" fmla="*/ 0 w 46"/>
                <a:gd name="T63" fmla="*/ 58 h 92"/>
                <a:gd name="T64" fmla="*/ 0 w 46"/>
                <a:gd name="T65" fmla="*/ 58 h 92"/>
                <a:gd name="T66" fmla="*/ 0 w 46"/>
                <a:gd name="T67" fmla="*/ 54 h 92"/>
                <a:gd name="T68" fmla="*/ 9 w 46"/>
                <a:gd name="T69" fmla="*/ 50 h 92"/>
                <a:gd name="T70" fmla="*/ 13 w 46"/>
                <a:gd name="T71" fmla="*/ 42 h 92"/>
                <a:gd name="T72" fmla="*/ 17 w 46"/>
                <a:gd name="T73" fmla="*/ 38 h 92"/>
                <a:gd name="T74" fmla="*/ 17 w 46"/>
                <a:gd name="T75" fmla="*/ 33 h 92"/>
                <a:gd name="T76" fmla="*/ 17 w 46"/>
                <a:gd name="T77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92">
                  <a:moveTo>
                    <a:pt x="17" y="33"/>
                  </a:moveTo>
                  <a:lnTo>
                    <a:pt x="21" y="29"/>
                  </a:lnTo>
                  <a:lnTo>
                    <a:pt x="21" y="25"/>
                  </a:lnTo>
                  <a:lnTo>
                    <a:pt x="25" y="13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6" y="8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29"/>
                  </a:lnTo>
                  <a:lnTo>
                    <a:pt x="46" y="38"/>
                  </a:lnTo>
                  <a:lnTo>
                    <a:pt x="46" y="46"/>
                  </a:lnTo>
                  <a:lnTo>
                    <a:pt x="42" y="54"/>
                  </a:lnTo>
                  <a:lnTo>
                    <a:pt x="38" y="63"/>
                  </a:lnTo>
                  <a:lnTo>
                    <a:pt x="38" y="71"/>
                  </a:lnTo>
                  <a:lnTo>
                    <a:pt x="34" y="75"/>
                  </a:lnTo>
                  <a:lnTo>
                    <a:pt x="29" y="79"/>
                  </a:lnTo>
                  <a:lnTo>
                    <a:pt x="25" y="84"/>
                  </a:lnTo>
                  <a:lnTo>
                    <a:pt x="21" y="88"/>
                  </a:lnTo>
                  <a:lnTo>
                    <a:pt x="17" y="92"/>
                  </a:lnTo>
                  <a:lnTo>
                    <a:pt x="13" y="92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4" y="84"/>
                  </a:lnTo>
                  <a:lnTo>
                    <a:pt x="4" y="79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9" y="50"/>
                  </a:lnTo>
                  <a:lnTo>
                    <a:pt x="13" y="42"/>
                  </a:lnTo>
                  <a:lnTo>
                    <a:pt x="17" y="38"/>
                  </a:lnTo>
                  <a:lnTo>
                    <a:pt x="17" y="33"/>
                  </a:lnTo>
                  <a:lnTo>
                    <a:pt x="17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9">
              <a:extLst>
                <a:ext uri="{FF2B5EF4-FFF2-40B4-BE49-F238E27FC236}">
                  <a16:creationId xmlns:a16="http://schemas.microsoft.com/office/drawing/2014/main" id="{508A4E96-5958-4F22-860B-9F519EA21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373" y="10378023"/>
              <a:ext cx="466053" cy="813852"/>
            </a:xfrm>
            <a:custGeom>
              <a:avLst/>
              <a:gdLst>
                <a:gd name="T0" fmla="*/ 17 w 67"/>
                <a:gd name="T1" fmla="*/ 117 h 117"/>
                <a:gd name="T2" fmla="*/ 0 w 67"/>
                <a:gd name="T3" fmla="*/ 117 h 117"/>
                <a:gd name="T4" fmla="*/ 4 w 67"/>
                <a:gd name="T5" fmla="*/ 100 h 117"/>
                <a:gd name="T6" fmla="*/ 8 w 67"/>
                <a:gd name="T7" fmla="*/ 87 h 117"/>
                <a:gd name="T8" fmla="*/ 17 w 67"/>
                <a:gd name="T9" fmla="*/ 66 h 117"/>
                <a:gd name="T10" fmla="*/ 25 w 67"/>
                <a:gd name="T11" fmla="*/ 45 h 117"/>
                <a:gd name="T12" fmla="*/ 25 w 67"/>
                <a:gd name="T13" fmla="*/ 37 h 117"/>
                <a:gd name="T14" fmla="*/ 25 w 67"/>
                <a:gd name="T15" fmla="*/ 29 h 117"/>
                <a:gd name="T16" fmla="*/ 29 w 67"/>
                <a:gd name="T17" fmla="*/ 25 h 117"/>
                <a:gd name="T18" fmla="*/ 25 w 67"/>
                <a:gd name="T19" fmla="*/ 20 h 117"/>
                <a:gd name="T20" fmla="*/ 25 w 67"/>
                <a:gd name="T21" fmla="*/ 16 h 117"/>
                <a:gd name="T22" fmla="*/ 25 w 67"/>
                <a:gd name="T23" fmla="*/ 12 h 117"/>
                <a:gd name="T24" fmla="*/ 21 w 67"/>
                <a:gd name="T25" fmla="*/ 12 h 117"/>
                <a:gd name="T26" fmla="*/ 21 w 67"/>
                <a:gd name="T27" fmla="*/ 8 h 117"/>
                <a:gd name="T28" fmla="*/ 21 w 67"/>
                <a:gd name="T29" fmla="*/ 4 h 117"/>
                <a:gd name="T30" fmla="*/ 25 w 67"/>
                <a:gd name="T31" fmla="*/ 0 h 117"/>
                <a:gd name="T32" fmla="*/ 25 w 67"/>
                <a:gd name="T33" fmla="*/ 0 h 117"/>
                <a:gd name="T34" fmla="*/ 29 w 67"/>
                <a:gd name="T35" fmla="*/ 0 h 117"/>
                <a:gd name="T36" fmla="*/ 37 w 67"/>
                <a:gd name="T37" fmla="*/ 0 h 117"/>
                <a:gd name="T38" fmla="*/ 50 w 67"/>
                <a:gd name="T39" fmla="*/ 4 h 117"/>
                <a:gd name="T40" fmla="*/ 58 w 67"/>
                <a:gd name="T41" fmla="*/ 12 h 117"/>
                <a:gd name="T42" fmla="*/ 63 w 67"/>
                <a:gd name="T43" fmla="*/ 16 h 117"/>
                <a:gd name="T44" fmla="*/ 67 w 67"/>
                <a:gd name="T45" fmla="*/ 16 h 117"/>
                <a:gd name="T46" fmla="*/ 67 w 67"/>
                <a:gd name="T47" fmla="*/ 20 h 117"/>
                <a:gd name="T48" fmla="*/ 67 w 67"/>
                <a:gd name="T49" fmla="*/ 25 h 117"/>
                <a:gd name="T50" fmla="*/ 67 w 67"/>
                <a:gd name="T51" fmla="*/ 25 h 117"/>
                <a:gd name="T52" fmla="*/ 63 w 67"/>
                <a:gd name="T53" fmla="*/ 33 h 117"/>
                <a:gd name="T54" fmla="*/ 58 w 67"/>
                <a:gd name="T55" fmla="*/ 41 h 117"/>
                <a:gd name="T56" fmla="*/ 54 w 67"/>
                <a:gd name="T57" fmla="*/ 50 h 117"/>
                <a:gd name="T58" fmla="*/ 46 w 67"/>
                <a:gd name="T59" fmla="*/ 62 h 117"/>
                <a:gd name="T60" fmla="*/ 37 w 67"/>
                <a:gd name="T61" fmla="*/ 79 h 117"/>
                <a:gd name="T62" fmla="*/ 29 w 67"/>
                <a:gd name="T63" fmla="*/ 96 h 117"/>
                <a:gd name="T64" fmla="*/ 17 w 67"/>
                <a:gd name="T65" fmla="*/ 117 h 117"/>
                <a:gd name="T66" fmla="*/ 17 w 67"/>
                <a:gd name="T6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117">
                  <a:moveTo>
                    <a:pt x="17" y="117"/>
                  </a:moveTo>
                  <a:lnTo>
                    <a:pt x="0" y="117"/>
                  </a:lnTo>
                  <a:lnTo>
                    <a:pt x="4" y="100"/>
                  </a:lnTo>
                  <a:lnTo>
                    <a:pt x="8" y="87"/>
                  </a:lnTo>
                  <a:lnTo>
                    <a:pt x="17" y="66"/>
                  </a:lnTo>
                  <a:lnTo>
                    <a:pt x="25" y="45"/>
                  </a:lnTo>
                  <a:lnTo>
                    <a:pt x="25" y="37"/>
                  </a:lnTo>
                  <a:lnTo>
                    <a:pt x="25" y="29"/>
                  </a:lnTo>
                  <a:lnTo>
                    <a:pt x="29" y="25"/>
                  </a:lnTo>
                  <a:lnTo>
                    <a:pt x="25" y="20"/>
                  </a:lnTo>
                  <a:lnTo>
                    <a:pt x="25" y="16"/>
                  </a:lnTo>
                  <a:lnTo>
                    <a:pt x="25" y="12"/>
                  </a:lnTo>
                  <a:lnTo>
                    <a:pt x="21" y="12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50" y="4"/>
                  </a:lnTo>
                  <a:lnTo>
                    <a:pt x="58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20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3" y="33"/>
                  </a:lnTo>
                  <a:lnTo>
                    <a:pt x="58" y="41"/>
                  </a:lnTo>
                  <a:lnTo>
                    <a:pt x="54" y="50"/>
                  </a:lnTo>
                  <a:lnTo>
                    <a:pt x="46" y="62"/>
                  </a:lnTo>
                  <a:lnTo>
                    <a:pt x="37" y="79"/>
                  </a:lnTo>
                  <a:lnTo>
                    <a:pt x="29" y="96"/>
                  </a:lnTo>
                  <a:lnTo>
                    <a:pt x="17" y="117"/>
                  </a:lnTo>
                  <a:lnTo>
                    <a:pt x="17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0">
              <a:extLst>
                <a:ext uri="{FF2B5EF4-FFF2-40B4-BE49-F238E27FC236}">
                  <a16:creationId xmlns:a16="http://schemas.microsoft.com/office/drawing/2014/main" id="{EADCB7ED-402D-469B-9A28-36EFE54E5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973" y="10551921"/>
              <a:ext cx="319975" cy="431271"/>
            </a:xfrm>
            <a:custGeom>
              <a:avLst/>
              <a:gdLst>
                <a:gd name="T0" fmla="*/ 46 w 46"/>
                <a:gd name="T1" fmla="*/ 46 h 62"/>
                <a:gd name="T2" fmla="*/ 42 w 46"/>
                <a:gd name="T3" fmla="*/ 50 h 62"/>
                <a:gd name="T4" fmla="*/ 38 w 46"/>
                <a:gd name="T5" fmla="*/ 54 h 62"/>
                <a:gd name="T6" fmla="*/ 38 w 46"/>
                <a:gd name="T7" fmla="*/ 58 h 62"/>
                <a:gd name="T8" fmla="*/ 34 w 46"/>
                <a:gd name="T9" fmla="*/ 62 h 62"/>
                <a:gd name="T10" fmla="*/ 30 w 46"/>
                <a:gd name="T11" fmla="*/ 58 h 62"/>
                <a:gd name="T12" fmla="*/ 25 w 46"/>
                <a:gd name="T13" fmla="*/ 58 h 62"/>
                <a:gd name="T14" fmla="*/ 21 w 46"/>
                <a:gd name="T15" fmla="*/ 50 h 62"/>
                <a:gd name="T16" fmla="*/ 17 w 46"/>
                <a:gd name="T17" fmla="*/ 41 h 62"/>
                <a:gd name="T18" fmla="*/ 13 w 46"/>
                <a:gd name="T19" fmla="*/ 33 h 62"/>
                <a:gd name="T20" fmla="*/ 9 w 46"/>
                <a:gd name="T21" fmla="*/ 25 h 62"/>
                <a:gd name="T22" fmla="*/ 4 w 46"/>
                <a:gd name="T23" fmla="*/ 16 h 62"/>
                <a:gd name="T24" fmla="*/ 0 w 46"/>
                <a:gd name="T25" fmla="*/ 12 h 62"/>
                <a:gd name="T26" fmla="*/ 0 w 46"/>
                <a:gd name="T27" fmla="*/ 8 h 62"/>
                <a:gd name="T28" fmla="*/ 0 w 46"/>
                <a:gd name="T29" fmla="*/ 4 h 62"/>
                <a:gd name="T30" fmla="*/ 0 w 46"/>
                <a:gd name="T31" fmla="*/ 0 h 62"/>
                <a:gd name="T32" fmla="*/ 0 w 46"/>
                <a:gd name="T33" fmla="*/ 0 h 62"/>
                <a:gd name="T34" fmla="*/ 4 w 46"/>
                <a:gd name="T35" fmla="*/ 0 h 62"/>
                <a:gd name="T36" fmla="*/ 9 w 46"/>
                <a:gd name="T37" fmla="*/ 0 h 62"/>
                <a:gd name="T38" fmla="*/ 17 w 46"/>
                <a:gd name="T39" fmla="*/ 0 h 62"/>
                <a:gd name="T40" fmla="*/ 30 w 46"/>
                <a:gd name="T41" fmla="*/ 8 h 62"/>
                <a:gd name="T42" fmla="*/ 42 w 46"/>
                <a:gd name="T43" fmla="*/ 16 h 62"/>
                <a:gd name="T44" fmla="*/ 46 w 46"/>
                <a:gd name="T45" fmla="*/ 25 h 62"/>
                <a:gd name="T46" fmla="*/ 46 w 46"/>
                <a:gd name="T47" fmla="*/ 29 h 62"/>
                <a:gd name="T48" fmla="*/ 46 w 46"/>
                <a:gd name="T49" fmla="*/ 37 h 62"/>
                <a:gd name="T50" fmla="*/ 46 w 46"/>
                <a:gd name="T51" fmla="*/ 46 h 62"/>
                <a:gd name="T52" fmla="*/ 46 w 46"/>
                <a:gd name="T53" fmla="*/ 4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62">
                  <a:moveTo>
                    <a:pt x="46" y="46"/>
                  </a:moveTo>
                  <a:lnTo>
                    <a:pt x="42" y="50"/>
                  </a:lnTo>
                  <a:lnTo>
                    <a:pt x="38" y="54"/>
                  </a:lnTo>
                  <a:lnTo>
                    <a:pt x="38" y="58"/>
                  </a:lnTo>
                  <a:lnTo>
                    <a:pt x="34" y="62"/>
                  </a:lnTo>
                  <a:lnTo>
                    <a:pt x="30" y="58"/>
                  </a:lnTo>
                  <a:lnTo>
                    <a:pt x="25" y="58"/>
                  </a:lnTo>
                  <a:lnTo>
                    <a:pt x="21" y="50"/>
                  </a:lnTo>
                  <a:lnTo>
                    <a:pt x="17" y="41"/>
                  </a:lnTo>
                  <a:lnTo>
                    <a:pt x="13" y="33"/>
                  </a:lnTo>
                  <a:lnTo>
                    <a:pt x="9" y="25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30" y="8"/>
                  </a:lnTo>
                  <a:lnTo>
                    <a:pt x="42" y="16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6" y="37"/>
                  </a:lnTo>
                  <a:lnTo>
                    <a:pt x="46" y="46"/>
                  </a:lnTo>
                  <a:lnTo>
                    <a:pt x="46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1">
              <a:extLst>
                <a:ext uri="{FF2B5EF4-FFF2-40B4-BE49-F238E27FC236}">
                  <a16:creationId xmlns:a16="http://schemas.microsoft.com/office/drawing/2014/main" id="{4140FFF4-63C9-49D3-842F-FE3B25B54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702" y="10635393"/>
              <a:ext cx="347799" cy="410405"/>
            </a:xfrm>
            <a:custGeom>
              <a:avLst/>
              <a:gdLst>
                <a:gd name="T0" fmla="*/ 50 w 50"/>
                <a:gd name="T1" fmla="*/ 34 h 59"/>
                <a:gd name="T2" fmla="*/ 50 w 50"/>
                <a:gd name="T3" fmla="*/ 38 h 59"/>
                <a:gd name="T4" fmla="*/ 50 w 50"/>
                <a:gd name="T5" fmla="*/ 46 h 59"/>
                <a:gd name="T6" fmla="*/ 46 w 50"/>
                <a:gd name="T7" fmla="*/ 50 h 59"/>
                <a:gd name="T8" fmla="*/ 46 w 50"/>
                <a:gd name="T9" fmla="*/ 50 h 59"/>
                <a:gd name="T10" fmla="*/ 41 w 50"/>
                <a:gd name="T11" fmla="*/ 54 h 59"/>
                <a:gd name="T12" fmla="*/ 33 w 50"/>
                <a:gd name="T13" fmla="*/ 59 h 59"/>
                <a:gd name="T14" fmla="*/ 29 w 50"/>
                <a:gd name="T15" fmla="*/ 54 h 59"/>
                <a:gd name="T16" fmla="*/ 25 w 50"/>
                <a:gd name="T17" fmla="*/ 50 h 59"/>
                <a:gd name="T18" fmla="*/ 20 w 50"/>
                <a:gd name="T19" fmla="*/ 42 h 59"/>
                <a:gd name="T20" fmla="*/ 16 w 50"/>
                <a:gd name="T21" fmla="*/ 34 h 59"/>
                <a:gd name="T22" fmla="*/ 8 w 50"/>
                <a:gd name="T23" fmla="*/ 21 h 59"/>
                <a:gd name="T24" fmla="*/ 4 w 50"/>
                <a:gd name="T25" fmla="*/ 13 h 59"/>
                <a:gd name="T26" fmla="*/ 0 w 50"/>
                <a:gd name="T27" fmla="*/ 8 h 59"/>
                <a:gd name="T28" fmla="*/ 0 w 50"/>
                <a:gd name="T29" fmla="*/ 4 h 59"/>
                <a:gd name="T30" fmla="*/ 0 w 50"/>
                <a:gd name="T31" fmla="*/ 0 h 59"/>
                <a:gd name="T32" fmla="*/ 4 w 50"/>
                <a:gd name="T33" fmla="*/ 0 h 59"/>
                <a:gd name="T34" fmla="*/ 8 w 50"/>
                <a:gd name="T35" fmla="*/ 0 h 59"/>
                <a:gd name="T36" fmla="*/ 12 w 50"/>
                <a:gd name="T37" fmla="*/ 0 h 59"/>
                <a:gd name="T38" fmla="*/ 20 w 50"/>
                <a:gd name="T39" fmla="*/ 0 h 59"/>
                <a:gd name="T40" fmla="*/ 25 w 50"/>
                <a:gd name="T41" fmla="*/ 0 h 59"/>
                <a:gd name="T42" fmla="*/ 33 w 50"/>
                <a:gd name="T43" fmla="*/ 4 h 59"/>
                <a:gd name="T44" fmla="*/ 37 w 50"/>
                <a:gd name="T45" fmla="*/ 8 h 59"/>
                <a:gd name="T46" fmla="*/ 46 w 50"/>
                <a:gd name="T47" fmla="*/ 17 h 59"/>
                <a:gd name="T48" fmla="*/ 46 w 50"/>
                <a:gd name="T49" fmla="*/ 21 h 59"/>
                <a:gd name="T50" fmla="*/ 50 w 50"/>
                <a:gd name="T51" fmla="*/ 25 h 59"/>
                <a:gd name="T52" fmla="*/ 50 w 50"/>
                <a:gd name="T53" fmla="*/ 34 h 59"/>
                <a:gd name="T54" fmla="*/ 50 w 50"/>
                <a:gd name="T5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59">
                  <a:moveTo>
                    <a:pt x="50" y="34"/>
                  </a:moveTo>
                  <a:lnTo>
                    <a:pt x="50" y="38"/>
                  </a:lnTo>
                  <a:lnTo>
                    <a:pt x="50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1" y="54"/>
                  </a:lnTo>
                  <a:lnTo>
                    <a:pt x="33" y="59"/>
                  </a:lnTo>
                  <a:lnTo>
                    <a:pt x="29" y="54"/>
                  </a:lnTo>
                  <a:lnTo>
                    <a:pt x="25" y="50"/>
                  </a:lnTo>
                  <a:lnTo>
                    <a:pt x="20" y="42"/>
                  </a:lnTo>
                  <a:lnTo>
                    <a:pt x="16" y="34"/>
                  </a:lnTo>
                  <a:lnTo>
                    <a:pt x="8" y="21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0" y="34"/>
                  </a:lnTo>
                  <a:lnTo>
                    <a:pt x="50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2">
              <a:extLst>
                <a:ext uri="{FF2B5EF4-FFF2-40B4-BE49-F238E27FC236}">
                  <a16:creationId xmlns:a16="http://schemas.microsoft.com/office/drawing/2014/main" id="{D1A7C625-7B56-40E9-B810-24478223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6998" y="11365773"/>
              <a:ext cx="987749" cy="493877"/>
            </a:xfrm>
            <a:custGeom>
              <a:avLst/>
              <a:gdLst>
                <a:gd name="T0" fmla="*/ 71 w 142"/>
                <a:gd name="T1" fmla="*/ 66 h 71"/>
                <a:gd name="T2" fmla="*/ 80 w 142"/>
                <a:gd name="T3" fmla="*/ 54 h 71"/>
                <a:gd name="T4" fmla="*/ 84 w 142"/>
                <a:gd name="T5" fmla="*/ 46 h 71"/>
                <a:gd name="T6" fmla="*/ 88 w 142"/>
                <a:gd name="T7" fmla="*/ 41 h 71"/>
                <a:gd name="T8" fmla="*/ 92 w 142"/>
                <a:gd name="T9" fmla="*/ 37 h 71"/>
                <a:gd name="T10" fmla="*/ 96 w 142"/>
                <a:gd name="T11" fmla="*/ 29 h 71"/>
                <a:gd name="T12" fmla="*/ 96 w 142"/>
                <a:gd name="T13" fmla="*/ 29 h 71"/>
                <a:gd name="T14" fmla="*/ 101 w 142"/>
                <a:gd name="T15" fmla="*/ 25 h 71"/>
                <a:gd name="T16" fmla="*/ 101 w 142"/>
                <a:gd name="T17" fmla="*/ 25 h 71"/>
                <a:gd name="T18" fmla="*/ 96 w 142"/>
                <a:gd name="T19" fmla="*/ 25 h 71"/>
                <a:gd name="T20" fmla="*/ 92 w 142"/>
                <a:gd name="T21" fmla="*/ 25 h 71"/>
                <a:gd name="T22" fmla="*/ 88 w 142"/>
                <a:gd name="T23" fmla="*/ 25 h 71"/>
                <a:gd name="T24" fmla="*/ 84 w 142"/>
                <a:gd name="T25" fmla="*/ 29 h 71"/>
                <a:gd name="T26" fmla="*/ 71 w 142"/>
                <a:gd name="T27" fmla="*/ 29 h 71"/>
                <a:gd name="T28" fmla="*/ 59 w 142"/>
                <a:gd name="T29" fmla="*/ 33 h 71"/>
                <a:gd name="T30" fmla="*/ 46 w 142"/>
                <a:gd name="T31" fmla="*/ 37 h 71"/>
                <a:gd name="T32" fmla="*/ 38 w 142"/>
                <a:gd name="T33" fmla="*/ 41 h 71"/>
                <a:gd name="T34" fmla="*/ 30 w 142"/>
                <a:gd name="T35" fmla="*/ 41 h 71"/>
                <a:gd name="T36" fmla="*/ 25 w 142"/>
                <a:gd name="T37" fmla="*/ 41 h 71"/>
                <a:gd name="T38" fmla="*/ 25 w 142"/>
                <a:gd name="T39" fmla="*/ 41 h 71"/>
                <a:gd name="T40" fmla="*/ 21 w 142"/>
                <a:gd name="T41" fmla="*/ 41 h 71"/>
                <a:gd name="T42" fmla="*/ 13 w 142"/>
                <a:gd name="T43" fmla="*/ 37 h 71"/>
                <a:gd name="T44" fmla="*/ 9 w 142"/>
                <a:gd name="T45" fmla="*/ 33 h 71"/>
                <a:gd name="T46" fmla="*/ 4 w 142"/>
                <a:gd name="T47" fmla="*/ 29 h 71"/>
                <a:gd name="T48" fmla="*/ 4 w 142"/>
                <a:gd name="T49" fmla="*/ 29 h 71"/>
                <a:gd name="T50" fmla="*/ 0 w 142"/>
                <a:gd name="T51" fmla="*/ 25 h 71"/>
                <a:gd name="T52" fmla="*/ 4 w 142"/>
                <a:gd name="T53" fmla="*/ 25 h 71"/>
                <a:gd name="T54" fmla="*/ 9 w 142"/>
                <a:gd name="T55" fmla="*/ 20 h 71"/>
                <a:gd name="T56" fmla="*/ 13 w 142"/>
                <a:gd name="T57" fmla="*/ 20 h 71"/>
                <a:gd name="T58" fmla="*/ 25 w 142"/>
                <a:gd name="T59" fmla="*/ 16 h 71"/>
                <a:gd name="T60" fmla="*/ 46 w 142"/>
                <a:gd name="T61" fmla="*/ 12 h 71"/>
                <a:gd name="T62" fmla="*/ 67 w 142"/>
                <a:gd name="T63" fmla="*/ 8 h 71"/>
                <a:gd name="T64" fmla="*/ 80 w 142"/>
                <a:gd name="T65" fmla="*/ 8 h 71"/>
                <a:gd name="T66" fmla="*/ 88 w 142"/>
                <a:gd name="T67" fmla="*/ 4 h 71"/>
                <a:gd name="T68" fmla="*/ 92 w 142"/>
                <a:gd name="T69" fmla="*/ 4 h 71"/>
                <a:gd name="T70" fmla="*/ 96 w 142"/>
                <a:gd name="T71" fmla="*/ 0 h 71"/>
                <a:gd name="T72" fmla="*/ 96 w 142"/>
                <a:gd name="T73" fmla="*/ 0 h 71"/>
                <a:gd name="T74" fmla="*/ 101 w 142"/>
                <a:gd name="T75" fmla="*/ 0 h 71"/>
                <a:gd name="T76" fmla="*/ 105 w 142"/>
                <a:gd name="T77" fmla="*/ 0 h 71"/>
                <a:gd name="T78" fmla="*/ 109 w 142"/>
                <a:gd name="T79" fmla="*/ 0 h 71"/>
                <a:gd name="T80" fmla="*/ 113 w 142"/>
                <a:gd name="T81" fmla="*/ 0 h 71"/>
                <a:gd name="T82" fmla="*/ 117 w 142"/>
                <a:gd name="T83" fmla="*/ 4 h 71"/>
                <a:gd name="T84" fmla="*/ 126 w 142"/>
                <a:gd name="T85" fmla="*/ 8 h 71"/>
                <a:gd name="T86" fmla="*/ 130 w 142"/>
                <a:gd name="T87" fmla="*/ 12 h 71"/>
                <a:gd name="T88" fmla="*/ 134 w 142"/>
                <a:gd name="T89" fmla="*/ 16 h 71"/>
                <a:gd name="T90" fmla="*/ 138 w 142"/>
                <a:gd name="T91" fmla="*/ 20 h 71"/>
                <a:gd name="T92" fmla="*/ 142 w 142"/>
                <a:gd name="T93" fmla="*/ 25 h 71"/>
                <a:gd name="T94" fmla="*/ 142 w 142"/>
                <a:gd name="T95" fmla="*/ 29 h 71"/>
                <a:gd name="T96" fmla="*/ 142 w 142"/>
                <a:gd name="T97" fmla="*/ 33 h 71"/>
                <a:gd name="T98" fmla="*/ 142 w 142"/>
                <a:gd name="T99" fmla="*/ 37 h 71"/>
                <a:gd name="T100" fmla="*/ 138 w 142"/>
                <a:gd name="T101" fmla="*/ 37 h 71"/>
                <a:gd name="T102" fmla="*/ 134 w 142"/>
                <a:gd name="T103" fmla="*/ 37 h 71"/>
                <a:gd name="T104" fmla="*/ 130 w 142"/>
                <a:gd name="T105" fmla="*/ 37 h 71"/>
                <a:gd name="T106" fmla="*/ 126 w 142"/>
                <a:gd name="T107" fmla="*/ 41 h 71"/>
                <a:gd name="T108" fmla="*/ 122 w 142"/>
                <a:gd name="T109" fmla="*/ 41 h 71"/>
                <a:gd name="T110" fmla="*/ 117 w 142"/>
                <a:gd name="T111" fmla="*/ 46 h 71"/>
                <a:gd name="T112" fmla="*/ 109 w 142"/>
                <a:gd name="T113" fmla="*/ 50 h 71"/>
                <a:gd name="T114" fmla="*/ 101 w 142"/>
                <a:gd name="T115" fmla="*/ 58 h 71"/>
                <a:gd name="T116" fmla="*/ 92 w 142"/>
                <a:gd name="T117" fmla="*/ 62 h 71"/>
                <a:gd name="T118" fmla="*/ 84 w 142"/>
                <a:gd name="T119" fmla="*/ 71 h 71"/>
                <a:gd name="T120" fmla="*/ 71 w 142"/>
                <a:gd name="T121" fmla="*/ 66 h 71"/>
                <a:gd name="T122" fmla="*/ 71 w 142"/>
                <a:gd name="T123" fmla="*/ 6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71">
                  <a:moveTo>
                    <a:pt x="71" y="66"/>
                  </a:moveTo>
                  <a:lnTo>
                    <a:pt x="80" y="54"/>
                  </a:lnTo>
                  <a:lnTo>
                    <a:pt x="84" y="46"/>
                  </a:lnTo>
                  <a:lnTo>
                    <a:pt x="88" y="41"/>
                  </a:lnTo>
                  <a:lnTo>
                    <a:pt x="92" y="37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96" y="25"/>
                  </a:lnTo>
                  <a:lnTo>
                    <a:pt x="92" y="25"/>
                  </a:lnTo>
                  <a:lnTo>
                    <a:pt x="88" y="25"/>
                  </a:lnTo>
                  <a:lnTo>
                    <a:pt x="84" y="29"/>
                  </a:lnTo>
                  <a:lnTo>
                    <a:pt x="71" y="29"/>
                  </a:lnTo>
                  <a:lnTo>
                    <a:pt x="59" y="33"/>
                  </a:lnTo>
                  <a:lnTo>
                    <a:pt x="46" y="37"/>
                  </a:lnTo>
                  <a:lnTo>
                    <a:pt x="38" y="41"/>
                  </a:lnTo>
                  <a:lnTo>
                    <a:pt x="30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13" y="37"/>
                  </a:lnTo>
                  <a:lnTo>
                    <a:pt x="9" y="33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9" y="20"/>
                  </a:lnTo>
                  <a:lnTo>
                    <a:pt x="13" y="20"/>
                  </a:lnTo>
                  <a:lnTo>
                    <a:pt x="25" y="16"/>
                  </a:lnTo>
                  <a:lnTo>
                    <a:pt x="46" y="12"/>
                  </a:lnTo>
                  <a:lnTo>
                    <a:pt x="67" y="8"/>
                  </a:lnTo>
                  <a:lnTo>
                    <a:pt x="80" y="8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4"/>
                  </a:lnTo>
                  <a:lnTo>
                    <a:pt x="126" y="8"/>
                  </a:lnTo>
                  <a:lnTo>
                    <a:pt x="130" y="12"/>
                  </a:lnTo>
                  <a:lnTo>
                    <a:pt x="134" y="16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2" y="37"/>
                  </a:lnTo>
                  <a:lnTo>
                    <a:pt x="138" y="37"/>
                  </a:lnTo>
                  <a:lnTo>
                    <a:pt x="134" y="37"/>
                  </a:lnTo>
                  <a:lnTo>
                    <a:pt x="130" y="37"/>
                  </a:lnTo>
                  <a:lnTo>
                    <a:pt x="126" y="41"/>
                  </a:lnTo>
                  <a:lnTo>
                    <a:pt x="122" y="41"/>
                  </a:lnTo>
                  <a:lnTo>
                    <a:pt x="117" y="46"/>
                  </a:lnTo>
                  <a:lnTo>
                    <a:pt x="109" y="50"/>
                  </a:lnTo>
                  <a:lnTo>
                    <a:pt x="101" y="58"/>
                  </a:lnTo>
                  <a:lnTo>
                    <a:pt x="92" y="62"/>
                  </a:lnTo>
                  <a:lnTo>
                    <a:pt x="84" y="71"/>
                  </a:lnTo>
                  <a:lnTo>
                    <a:pt x="71" y="66"/>
                  </a:lnTo>
                  <a:lnTo>
                    <a:pt x="71" y="6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3">
              <a:extLst>
                <a:ext uri="{FF2B5EF4-FFF2-40B4-BE49-F238E27FC236}">
                  <a16:creationId xmlns:a16="http://schemas.microsoft.com/office/drawing/2014/main" id="{14981C96-CE5C-4214-A235-23F7CC1DB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895" y="11741395"/>
              <a:ext cx="612126" cy="1252076"/>
            </a:xfrm>
            <a:custGeom>
              <a:avLst/>
              <a:gdLst>
                <a:gd name="T0" fmla="*/ 55 w 88"/>
                <a:gd name="T1" fmla="*/ 104 h 180"/>
                <a:gd name="T2" fmla="*/ 55 w 88"/>
                <a:gd name="T3" fmla="*/ 83 h 180"/>
                <a:gd name="T4" fmla="*/ 55 w 88"/>
                <a:gd name="T5" fmla="*/ 54 h 180"/>
                <a:gd name="T6" fmla="*/ 55 w 88"/>
                <a:gd name="T7" fmla="*/ 46 h 180"/>
                <a:gd name="T8" fmla="*/ 51 w 88"/>
                <a:gd name="T9" fmla="*/ 33 h 180"/>
                <a:gd name="T10" fmla="*/ 46 w 88"/>
                <a:gd name="T11" fmla="*/ 25 h 180"/>
                <a:gd name="T12" fmla="*/ 42 w 88"/>
                <a:gd name="T13" fmla="*/ 21 h 180"/>
                <a:gd name="T14" fmla="*/ 38 w 88"/>
                <a:gd name="T15" fmla="*/ 12 h 180"/>
                <a:gd name="T16" fmla="*/ 38 w 88"/>
                <a:gd name="T17" fmla="*/ 8 h 180"/>
                <a:gd name="T18" fmla="*/ 34 w 88"/>
                <a:gd name="T19" fmla="*/ 4 h 180"/>
                <a:gd name="T20" fmla="*/ 34 w 88"/>
                <a:gd name="T21" fmla="*/ 0 h 180"/>
                <a:gd name="T22" fmla="*/ 38 w 88"/>
                <a:gd name="T23" fmla="*/ 0 h 180"/>
                <a:gd name="T24" fmla="*/ 38 w 88"/>
                <a:gd name="T25" fmla="*/ 0 h 180"/>
                <a:gd name="T26" fmla="*/ 42 w 88"/>
                <a:gd name="T27" fmla="*/ 0 h 180"/>
                <a:gd name="T28" fmla="*/ 51 w 88"/>
                <a:gd name="T29" fmla="*/ 0 h 180"/>
                <a:gd name="T30" fmla="*/ 59 w 88"/>
                <a:gd name="T31" fmla="*/ 4 h 180"/>
                <a:gd name="T32" fmla="*/ 67 w 88"/>
                <a:gd name="T33" fmla="*/ 12 h 180"/>
                <a:gd name="T34" fmla="*/ 71 w 88"/>
                <a:gd name="T35" fmla="*/ 12 h 180"/>
                <a:gd name="T36" fmla="*/ 76 w 88"/>
                <a:gd name="T37" fmla="*/ 21 h 180"/>
                <a:gd name="T38" fmla="*/ 76 w 88"/>
                <a:gd name="T39" fmla="*/ 25 h 180"/>
                <a:gd name="T40" fmla="*/ 80 w 88"/>
                <a:gd name="T41" fmla="*/ 37 h 180"/>
                <a:gd name="T42" fmla="*/ 84 w 88"/>
                <a:gd name="T43" fmla="*/ 46 h 180"/>
                <a:gd name="T44" fmla="*/ 84 w 88"/>
                <a:gd name="T45" fmla="*/ 58 h 180"/>
                <a:gd name="T46" fmla="*/ 84 w 88"/>
                <a:gd name="T47" fmla="*/ 71 h 180"/>
                <a:gd name="T48" fmla="*/ 88 w 88"/>
                <a:gd name="T49" fmla="*/ 83 h 180"/>
                <a:gd name="T50" fmla="*/ 88 w 88"/>
                <a:gd name="T51" fmla="*/ 100 h 180"/>
                <a:gd name="T52" fmla="*/ 88 w 88"/>
                <a:gd name="T53" fmla="*/ 113 h 180"/>
                <a:gd name="T54" fmla="*/ 84 w 88"/>
                <a:gd name="T55" fmla="*/ 134 h 180"/>
                <a:gd name="T56" fmla="*/ 80 w 88"/>
                <a:gd name="T57" fmla="*/ 142 h 180"/>
                <a:gd name="T58" fmla="*/ 76 w 88"/>
                <a:gd name="T59" fmla="*/ 154 h 180"/>
                <a:gd name="T60" fmla="*/ 71 w 88"/>
                <a:gd name="T61" fmla="*/ 159 h 180"/>
                <a:gd name="T62" fmla="*/ 67 w 88"/>
                <a:gd name="T63" fmla="*/ 167 h 180"/>
                <a:gd name="T64" fmla="*/ 63 w 88"/>
                <a:gd name="T65" fmla="*/ 171 h 180"/>
                <a:gd name="T66" fmla="*/ 55 w 88"/>
                <a:gd name="T67" fmla="*/ 175 h 180"/>
                <a:gd name="T68" fmla="*/ 51 w 88"/>
                <a:gd name="T69" fmla="*/ 175 h 180"/>
                <a:gd name="T70" fmla="*/ 51 w 88"/>
                <a:gd name="T71" fmla="*/ 180 h 180"/>
                <a:gd name="T72" fmla="*/ 46 w 88"/>
                <a:gd name="T73" fmla="*/ 180 h 180"/>
                <a:gd name="T74" fmla="*/ 42 w 88"/>
                <a:gd name="T75" fmla="*/ 175 h 180"/>
                <a:gd name="T76" fmla="*/ 42 w 88"/>
                <a:gd name="T77" fmla="*/ 171 h 180"/>
                <a:gd name="T78" fmla="*/ 38 w 88"/>
                <a:gd name="T79" fmla="*/ 167 h 180"/>
                <a:gd name="T80" fmla="*/ 38 w 88"/>
                <a:gd name="T81" fmla="*/ 163 h 180"/>
                <a:gd name="T82" fmla="*/ 34 w 88"/>
                <a:gd name="T83" fmla="*/ 159 h 180"/>
                <a:gd name="T84" fmla="*/ 25 w 88"/>
                <a:gd name="T85" fmla="*/ 150 h 180"/>
                <a:gd name="T86" fmla="*/ 17 w 88"/>
                <a:gd name="T87" fmla="*/ 146 h 180"/>
                <a:gd name="T88" fmla="*/ 9 w 88"/>
                <a:gd name="T89" fmla="*/ 138 h 180"/>
                <a:gd name="T90" fmla="*/ 5 w 88"/>
                <a:gd name="T91" fmla="*/ 134 h 180"/>
                <a:gd name="T92" fmla="*/ 0 w 88"/>
                <a:gd name="T93" fmla="*/ 129 h 180"/>
                <a:gd name="T94" fmla="*/ 0 w 88"/>
                <a:gd name="T95" fmla="*/ 125 h 180"/>
                <a:gd name="T96" fmla="*/ 5 w 88"/>
                <a:gd name="T97" fmla="*/ 125 h 180"/>
                <a:gd name="T98" fmla="*/ 9 w 88"/>
                <a:gd name="T99" fmla="*/ 121 h 180"/>
                <a:gd name="T100" fmla="*/ 17 w 88"/>
                <a:gd name="T101" fmla="*/ 125 h 180"/>
                <a:gd name="T102" fmla="*/ 25 w 88"/>
                <a:gd name="T103" fmla="*/ 125 h 180"/>
                <a:gd name="T104" fmla="*/ 34 w 88"/>
                <a:gd name="T105" fmla="*/ 129 h 180"/>
                <a:gd name="T106" fmla="*/ 42 w 88"/>
                <a:gd name="T107" fmla="*/ 129 h 180"/>
                <a:gd name="T108" fmla="*/ 46 w 88"/>
                <a:gd name="T109" fmla="*/ 129 h 180"/>
                <a:gd name="T110" fmla="*/ 51 w 88"/>
                <a:gd name="T111" fmla="*/ 129 h 180"/>
                <a:gd name="T112" fmla="*/ 51 w 88"/>
                <a:gd name="T113" fmla="*/ 129 h 180"/>
                <a:gd name="T114" fmla="*/ 51 w 88"/>
                <a:gd name="T115" fmla="*/ 121 h 180"/>
                <a:gd name="T116" fmla="*/ 55 w 88"/>
                <a:gd name="T117" fmla="*/ 117 h 180"/>
                <a:gd name="T118" fmla="*/ 55 w 88"/>
                <a:gd name="T119" fmla="*/ 104 h 180"/>
                <a:gd name="T120" fmla="*/ 55 w 88"/>
                <a:gd name="T121" fmla="*/ 10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" h="180">
                  <a:moveTo>
                    <a:pt x="55" y="104"/>
                  </a:moveTo>
                  <a:lnTo>
                    <a:pt x="55" y="83"/>
                  </a:lnTo>
                  <a:lnTo>
                    <a:pt x="55" y="54"/>
                  </a:lnTo>
                  <a:lnTo>
                    <a:pt x="55" y="46"/>
                  </a:lnTo>
                  <a:lnTo>
                    <a:pt x="51" y="33"/>
                  </a:lnTo>
                  <a:lnTo>
                    <a:pt x="46" y="25"/>
                  </a:lnTo>
                  <a:lnTo>
                    <a:pt x="42" y="21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6" y="21"/>
                  </a:lnTo>
                  <a:lnTo>
                    <a:pt x="76" y="25"/>
                  </a:lnTo>
                  <a:lnTo>
                    <a:pt x="80" y="37"/>
                  </a:lnTo>
                  <a:lnTo>
                    <a:pt x="84" y="46"/>
                  </a:lnTo>
                  <a:lnTo>
                    <a:pt x="84" y="58"/>
                  </a:lnTo>
                  <a:lnTo>
                    <a:pt x="84" y="71"/>
                  </a:lnTo>
                  <a:lnTo>
                    <a:pt x="88" y="83"/>
                  </a:lnTo>
                  <a:lnTo>
                    <a:pt x="88" y="100"/>
                  </a:lnTo>
                  <a:lnTo>
                    <a:pt x="88" y="113"/>
                  </a:lnTo>
                  <a:lnTo>
                    <a:pt x="84" y="134"/>
                  </a:lnTo>
                  <a:lnTo>
                    <a:pt x="80" y="142"/>
                  </a:lnTo>
                  <a:lnTo>
                    <a:pt x="76" y="154"/>
                  </a:lnTo>
                  <a:lnTo>
                    <a:pt x="71" y="159"/>
                  </a:lnTo>
                  <a:lnTo>
                    <a:pt x="67" y="167"/>
                  </a:lnTo>
                  <a:lnTo>
                    <a:pt x="63" y="171"/>
                  </a:lnTo>
                  <a:lnTo>
                    <a:pt x="55" y="175"/>
                  </a:lnTo>
                  <a:lnTo>
                    <a:pt x="51" y="175"/>
                  </a:lnTo>
                  <a:lnTo>
                    <a:pt x="51" y="180"/>
                  </a:lnTo>
                  <a:lnTo>
                    <a:pt x="46" y="180"/>
                  </a:lnTo>
                  <a:lnTo>
                    <a:pt x="42" y="175"/>
                  </a:lnTo>
                  <a:lnTo>
                    <a:pt x="42" y="171"/>
                  </a:lnTo>
                  <a:lnTo>
                    <a:pt x="38" y="167"/>
                  </a:lnTo>
                  <a:lnTo>
                    <a:pt x="38" y="163"/>
                  </a:lnTo>
                  <a:lnTo>
                    <a:pt x="34" y="159"/>
                  </a:lnTo>
                  <a:lnTo>
                    <a:pt x="25" y="150"/>
                  </a:lnTo>
                  <a:lnTo>
                    <a:pt x="17" y="146"/>
                  </a:lnTo>
                  <a:lnTo>
                    <a:pt x="9" y="138"/>
                  </a:lnTo>
                  <a:lnTo>
                    <a:pt x="5" y="134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5" y="125"/>
                  </a:lnTo>
                  <a:lnTo>
                    <a:pt x="9" y="121"/>
                  </a:lnTo>
                  <a:lnTo>
                    <a:pt x="17" y="125"/>
                  </a:lnTo>
                  <a:lnTo>
                    <a:pt x="25" y="125"/>
                  </a:lnTo>
                  <a:lnTo>
                    <a:pt x="34" y="129"/>
                  </a:lnTo>
                  <a:lnTo>
                    <a:pt x="42" y="129"/>
                  </a:lnTo>
                  <a:lnTo>
                    <a:pt x="46" y="129"/>
                  </a:lnTo>
                  <a:lnTo>
                    <a:pt x="51" y="129"/>
                  </a:lnTo>
                  <a:lnTo>
                    <a:pt x="51" y="129"/>
                  </a:lnTo>
                  <a:lnTo>
                    <a:pt x="51" y="121"/>
                  </a:lnTo>
                  <a:lnTo>
                    <a:pt x="55" y="117"/>
                  </a:lnTo>
                  <a:lnTo>
                    <a:pt x="55" y="104"/>
                  </a:lnTo>
                  <a:lnTo>
                    <a:pt x="55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24">
              <a:extLst>
                <a:ext uri="{FF2B5EF4-FFF2-40B4-BE49-F238E27FC236}">
                  <a16:creationId xmlns:a16="http://schemas.microsoft.com/office/drawing/2014/main" id="{45129FE2-2C72-4EA9-B5B3-74339684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945" y="11824867"/>
              <a:ext cx="1982456" cy="382581"/>
            </a:xfrm>
            <a:custGeom>
              <a:avLst/>
              <a:gdLst>
                <a:gd name="T0" fmla="*/ 0 w 285"/>
                <a:gd name="T1" fmla="*/ 42 h 55"/>
                <a:gd name="T2" fmla="*/ 0 w 285"/>
                <a:gd name="T3" fmla="*/ 38 h 55"/>
                <a:gd name="T4" fmla="*/ 5 w 285"/>
                <a:gd name="T5" fmla="*/ 38 h 55"/>
                <a:gd name="T6" fmla="*/ 9 w 285"/>
                <a:gd name="T7" fmla="*/ 38 h 55"/>
                <a:gd name="T8" fmla="*/ 17 w 285"/>
                <a:gd name="T9" fmla="*/ 34 h 55"/>
                <a:gd name="T10" fmla="*/ 25 w 285"/>
                <a:gd name="T11" fmla="*/ 34 h 55"/>
                <a:gd name="T12" fmla="*/ 38 w 285"/>
                <a:gd name="T13" fmla="*/ 34 h 55"/>
                <a:gd name="T14" fmla="*/ 55 w 285"/>
                <a:gd name="T15" fmla="*/ 30 h 55"/>
                <a:gd name="T16" fmla="*/ 76 w 285"/>
                <a:gd name="T17" fmla="*/ 25 h 55"/>
                <a:gd name="T18" fmla="*/ 97 w 285"/>
                <a:gd name="T19" fmla="*/ 25 h 55"/>
                <a:gd name="T20" fmla="*/ 122 w 285"/>
                <a:gd name="T21" fmla="*/ 21 h 55"/>
                <a:gd name="T22" fmla="*/ 147 w 285"/>
                <a:gd name="T23" fmla="*/ 17 h 55"/>
                <a:gd name="T24" fmla="*/ 176 w 285"/>
                <a:gd name="T25" fmla="*/ 9 h 55"/>
                <a:gd name="T26" fmla="*/ 193 w 285"/>
                <a:gd name="T27" fmla="*/ 9 h 55"/>
                <a:gd name="T28" fmla="*/ 205 w 285"/>
                <a:gd name="T29" fmla="*/ 5 h 55"/>
                <a:gd name="T30" fmla="*/ 214 w 285"/>
                <a:gd name="T31" fmla="*/ 5 h 55"/>
                <a:gd name="T32" fmla="*/ 226 w 285"/>
                <a:gd name="T33" fmla="*/ 5 h 55"/>
                <a:gd name="T34" fmla="*/ 235 w 285"/>
                <a:gd name="T35" fmla="*/ 5 h 55"/>
                <a:gd name="T36" fmla="*/ 239 w 285"/>
                <a:gd name="T37" fmla="*/ 0 h 55"/>
                <a:gd name="T38" fmla="*/ 243 w 285"/>
                <a:gd name="T39" fmla="*/ 0 h 55"/>
                <a:gd name="T40" fmla="*/ 247 w 285"/>
                <a:gd name="T41" fmla="*/ 0 h 55"/>
                <a:gd name="T42" fmla="*/ 260 w 285"/>
                <a:gd name="T43" fmla="*/ 0 h 55"/>
                <a:gd name="T44" fmla="*/ 268 w 285"/>
                <a:gd name="T45" fmla="*/ 5 h 55"/>
                <a:gd name="T46" fmla="*/ 272 w 285"/>
                <a:gd name="T47" fmla="*/ 9 h 55"/>
                <a:gd name="T48" fmla="*/ 276 w 285"/>
                <a:gd name="T49" fmla="*/ 9 h 55"/>
                <a:gd name="T50" fmla="*/ 285 w 285"/>
                <a:gd name="T51" fmla="*/ 17 h 55"/>
                <a:gd name="T52" fmla="*/ 285 w 285"/>
                <a:gd name="T53" fmla="*/ 21 h 55"/>
                <a:gd name="T54" fmla="*/ 285 w 285"/>
                <a:gd name="T55" fmla="*/ 30 h 55"/>
                <a:gd name="T56" fmla="*/ 285 w 285"/>
                <a:gd name="T57" fmla="*/ 30 h 55"/>
                <a:gd name="T58" fmla="*/ 281 w 285"/>
                <a:gd name="T59" fmla="*/ 30 h 55"/>
                <a:gd name="T60" fmla="*/ 276 w 285"/>
                <a:gd name="T61" fmla="*/ 30 h 55"/>
                <a:gd name="T62" fmla="*/ 268 w 285"/>
                <a:gd name="T63" fmla="*/ 34 h 55"/>
                <a:gd name="T64" fmla="*/ 260 w 285"/>
                <a:gd name="T65" fmla="*/ 34 h 55"/>
                <a:gd name="T66" fmla="*/ 247 w 285"/>
                <a:gd name="T67" fmla="*/ 34 h 55"/>
                <a:gd name="T68" fmla="*/ 235 w 285"/>
                <a:gd name="T69" fmla="*/ 34 h 55"/>
                <a:gd name="T70" fmla="*/ 218 w 285"/>
                <a:gd name="T71" fmla="*/ 34 h 55"/>
                <a:gd name="T72" fmla="*/ 159 w 285"/>
                <a:gd name="T73" fmla="*/ 38 h 55"/>
                <a:gd name="T74" fmla="*/ 101 w 285"/>
                <a:gd name="T75" fmla="*/ 46 h 55"/>
                <a:gd name="T76" fmla="*/ 84 w 285"/>
                <a:gd name="T77" fmla="*/ 51 h 55"/>
                <a:gd name="T78" fmla="*/ 71 w 285"/>
                <a:gd name="T79" fmla="*/ 51 h 55"/>
                <a:gd name="T80" fmla="*/ 63 w 285"/>
                <a:gd name="T81" fmla="*/ 51 h 55"/>
                <a:gd name="T82" fmla="*/ 51 w 285"/>
                <a:gd name="T83" fmla="*/ 55 h 55"/>
                <a:gd name="T84" fmla="*/ 42 w 285"/>
                <a:gd name="T85" fmla="*/ 55 h 55"/>
                <a:gd name="T86" fmla="*/ 38 w 285"/>
                <a:gd name="T87" fmla="*/ 55 h 55"/>
                <a:gd name="T88" fmla="*/ 34 w 285"/>
                <a:gd name="T89" fmla="*/ 55 h 55"/>
                <a:gd name="T90" fmla="*/ 30 w 285"/>
                <a:gd name="T91" fmla="*/ 55 h 55"/>
                <a:gd name="T92" fmla="*/ 21 w 285"/>
                <a:gd name="T93" fmla="*/ 55 h 55"/>
                <a:gd name="T94" fmla="*/ 13 w 285"/>
                <a:gd name="T95" fmla="*/ 51 h 55"/>
                <a:gd name="T96" fmla="*/ 5 w 285"/>
                <a:gd name="T97" fmla="*/ 46 h 55"/>
                <a:gd name="T98" fmla="*/ 0 w 285"/>
                <a:gd name="T99" fmla="*/ 46 h 55"/>
                <a:gd name="T100" fmla="*/ 0 w 285"/>
                <a:gd name="T101" fmla="*/ 42 h 55"/>
                <a:gd name="T102" fmla="*/ 0 w 285"/>
                <a:gd name="T103" fmla="*/ 42 h 55"/>
                <a:gd name="T104" fmla="*/ 0 w 285"/>
                <a:gd name="T105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5" h="55">
                  <a:moveTo>
                    <a:pt x="0" y="42"/>
                  </a:moveTo>
                  <a:lnTo>
                    <a:pt x="0" y="38"/>
                  </a:lnTo>
                  <a:lnTo>
                    <a:pt x="5" y="38"/>
                  </a:lnTo>
                  <a:lnTo>
                    <a:pt x="9" y="38"/>
                  </a:lnTo>
                  <a:lnTo>
                    <a:pt x="17" y="34"/>
                  </a:lnTo>
                  <a:lnTo>
                    <a:pt x="25" y="34"/>
                  </a:lnTo>
                  <a:lnTo>
                    <a:pt x="38" y="34"/>
                  </a:lnTo>
                  <a:lnTo>
                    <a:pt x="55" y="30"/>
                  </a:lnTo>
                  <a:lnTo>
                    <a:pt x="76" y="25"/>
                  </a:lnTo>
                  <a:lnTo>
                    <a:pt x="97" y="25"/>
                  </a:lnTo>
                  <a:lnTo>
                    <a:pt x="122" y="21"/>
                  </a:lnTo>
                  <a:lnTo>
                    <a:pt x="147" y="17"/>
                  </a:lnTo>
                  <a:lnTo>
                    <a:pt x="176" y="9"/>
                  </a:lnTo>
                  <a:lnTo>
                    <a:pt x="193" y="9"/>
                  </a:lnTo>
                  <a:lnTo>
                    <a:pt x="205" y="5"/>
                  </a:lnTo>
                  <a:lnTo>
                    <a:pt x="214" y="5"/>
                  </a:lnTo>
                  <a:lnTo>
                    <a:pt x="226" y="5"/>
                  </a:lnTo>
                  <a:lnTo>
                    <a:pt x="235" y="5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7" y="0"/>
                  </a:lnTo>
                  <a:lnTo>
                    <a:pt x="260" y="0"/>
                  </a:lnTo>
                  <a:lnTo>
                    <a:pt x="268" y="5"/>
                  </a:lnTo>
                  <a:lnTo>
                    <a:pt x="272" y="9"/>
                  </a:lnTo>
                  <a:lnTo>
                    <a:pt x="276" y="9"/>
                  </a:lnTo>
                  <a:lnTo>
                    <a:pt x="285" y="17"/>
                  </a:lnTo>
                  <a:lnTo>
                    <a:pt x="285" y="21"/>
                  </a:lnTo>
                  <a:lnTo>
                    <a:pt x="285" y="30"/>
                  </a:lnTo>
                  <a:lnTo>
                    <a:pt x="285" y="30"/>
                  </a:lnTo>
                  <a:lnTo>
                    <a:pt x="281" y="30"/>
                  </a:lnTo>
                  <a:lnTo>
                    <a:pt x="276" y="30"/>
                  </a:lnTo>
                  <a:lnTo>
                    <a:pt x="268" y="34"/>
                  </a:lnTo>
                  <a:lnTo>
                    <a:pt x="260" y="34"/>
                  </a:lnTo>
                  <a:lnTo>
                    <a:pt x="247" y="34"/>
                  </a:lnTo>
                  <a:lnTo>
                    <a:pt x="235" y="34"/>
                  </a:lnTo>
                  <a:lnTo>
                    <a:pt x="218" y="34"/>
                  </a:lnTo>
                  <a:lnTo>
                    <a:pt x="159" y="38"/>
                  </a:lnTo>
                  <a:lnTo>
                    <a:pt x="101" y="46"/>
                  </a:lnTo>
                  <a:lnTo>
                    <a:pt x="84" y="51"/>
                  </a:lnTo>
                  <a:lnTo>
                    <a:pt x="71" y="51"/>
                  </a:lnTo>
                  <a:lnTo>
                    <a:pt x="63" y="51"/>
                  </a:lnTo>
                  <a:lnTo>
                    <a:pt x="51" y="55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34" y="55"/>
                  </a:lnTo>
                  <a:lnTo>
                    <a:pt x="30" y="55"/>
                  </a:lnTo>
                  <a:lnTo>
                    <a:pt x="21" y="55"/>
                  </a:lnTo>
                  <a:lnTo>
                    <a:pt x="13" y="51"/>
                  </a:lnTo>
                  <a:lnTo>
                    <a:pt x="5" y="46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25">
              <a:extLst>
                <a:ext uri="{FF2B5EF4-FFF2-40B4-BE49-F238E27FC236}">
                  <a16:creationId xmlns:a16="http://schemas.microsoft.com/office/drawing/2014/main" id="{E403CCF5-DB90-4A2F-98AD-30BB6ECF7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023" y="10983192"/>
              <a:ext cx="1982456" cy="521701"/>
            </a:xfrm>
            <a:custGeom>
              <a:avLst/>
              <a:gdLst>
                <a:gd name="T0" fmla="*/ 264 w 285"/>
                <a:gd name="T1" fmla="*/ 13 h 75"/>
                <a:gd name="T2" fmla="*/ 276 w 285"/>
                <a:gd name="T3" fmla="*/ 25 h 75"/>
                <a:gd name="T4" fmla="*/ 285 w 285"/>
                <a:gd name="T5" fmla="*/ 30 h 75"/>
                <a:gd name="T6" fmla="*/ 280 w 285"/>
                <a:gd name="T7" fmla="*/ 38 h 75"/>
                <a:gd name="T8" fmla="*/ 276 w 285"/>
                <a:gd name="T9" fmla="*/ 42 h 75"/>
                <a:gd name="T10" fmla="*/ 264 w 285"/>
                <a:gd name="T11" fmla="*/ 42 h 75"/>
                <a:gd name="T12" fmla="*/ 247 w 285"/>
                <a:gd name="T13" fmla="*/ 50 h 75"/>
                <a:gd name="T14" fmla="*/ 226 w 285"/>
                <a:gd name="T15" fmla="*/ 67 h 75"/>
                <a:gd name="T16" fmla="*/ 214 w 285"/>
                <a:gd name="T17" fmla="*/ 75 h 75"/>
                <a:gd name="T18" fmla="*/ 209 w 285"/>
                <a:gd name="T19" fmla="*/ 71 h 75"/>
                <a:gd name="T20" fmla="*/ 214 w 285"/>
                <a:gd name="T21" fmla="*/ 59 h 75"/>
                <a:gd name="T22" fmla="*/ 222 w 285"/>
                <a:gd name="T23" fmla="*/ 42 h 75"/>
                <a:gd name="T24" fmla="*/ 226 w 285"/>
                <a:gd name="T25" fmla="*/ 30 h 75"/>
                <a:gd name="T26" fmla="*/ 226 w 285"/>
                <a:gd name="T27" fmla="*/ 30 h 75"/>
                <a:gd name="T28" fmla="*/ 218 w 285"/>
                <a:gd name="T29" fmla="*/ 30 h 75"/>
                <a:gd name="T30" fmla="*/ 201 w 285"/>
                <a:gd name="T31" fmla="*/ 30 h 75"/>
                <a:gd name="T32" fmla="*/ 180 w 285"/>
                <a:gd name="T33" fmla="*/ 34 h 75"/>
                <a:gd name="T34" fmla="*/ 155 w 285"/>
                <a:gd name="T35" fmla="*/ 38 h 75"/>
                <a:gd name="T36" fmla="*/ 126 w 285"/>
                <a:gd name="T37" fmla="*/ 38 h 75"/>
                <a:gd name="T38" fmla="*/ 88 w 285"/>
                <a:gd name="T39" fmla="*/ 42 h 75"/>
                <a:gd name="T40" fmla="*/ 34 w 285"/>
                <a:gd name="T41" fmla="*/ 50 h 75"/>
                <a:gd name="T42" fmla="*/ 0 w 285"/>
                <a:gd name="T43" fmla="*/ 34 h 75"/>
                <a:gd name="T44" fmla="*/ 17 w 285"/>
                <a:gd name="T45" fmla="*/ 30 h 75"/>
                <a:gd name="T46" fmla="*/ 38 w 285"/>
                <a:gd name="T47" fmla="*/ 30 h 75"/>
                <a:gd name="T48" fmla="*/ 67 w 285"/>
                <a:gd name="T49" fmla="*/ 25 h 75"/>
                <a:gd name="T50" fmla="*/ 113 w 285"/>
                <a:gd name="T51" fmla="*/ 21 h 75"/>
                <a:gd name="T52" fmla="*/ 159 w 285"/>
                <a:gd name="T53" fmla="*/ 13 h 75"/>
                <a:gd name="T54" fmla="*/ 193 w 285"/>
                <a:gd name="T55" fmla="*/ 9 h 75"/>
                <a:gd name="T56" fmla="*/ 214 w 285"/>
                <a:gd name="T57" fmla="*/ 9 h 75"/>
                <a:gd name="T58" fmla="*/ 222 w 285"/>
                <a:gd name="T59" fmla="*/ 4 h 75"/>
                <a:gd name="T60" fmla="*/ 230 w 285"/>
                <a:gd name="T61" fmla="*/ 0 h 75"/>
                <a:gd name="T62" fmla="*/ 243 w 285"/>
                <a:gd name="T63" fmla="*/ 4 h 75"/>
                <a:gd name="T64" fmla="*/ 251 w 285"/>
                <a:gd name="T65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5" h="75">
                  <a:moveTo>
                    <a:pt x="251" y="9"/>
                  </a:moveTo>
                  <a:lnTo>
                    <a:pt x="264" y="13"/>
                  </a:lnTo>
                  <a:lnTo>
                    <a:pt x="272" y="21"/>
                  </a:lnTo>
                  <a:lnTo>
                    <a:pt x="276" y="25"/>
                  </a:lnTo>
                  <a:lnTo>
                    <a:pt x="280" y="30"/>
                  </a:lnTo>
                  <a:lnTo>
                    <a:pt x="285" y="30"/>
                  </a:lnTo>
                  <a:lnTo>
                    <a:pt x="285" y="34"/>
                  </a:lnTo>
                  <a:lnTo>
                    <a:pt x="280" y="38"/>
                  </a:lnTo>
                  <a:lnTo>
                    <a:pt x="280" y="42"/>
                  </a:lnTo>
                  <a:lnTo>
                    <a:pt x="276" y="42"/>
                  </a:lnTo>
                  <a:lnTo>
                    <a:pt x="272" y="42"/>
                  </a:lnTo>
                  <a:lnTo>
                    <a:pt x="264" y="42"/>
                  </a:lnTo>
                  <a:lnTo>
                    <a:pt x="255" y="46"/>
                  </a:lnTo>
                  <a:lnTo>
                    <a:pt x="247" y="50"/>
                  </a:lnTo>
                  <a:lnTo>
                    <a:pt x="239" y="59"/>
                  </a:lnTo>
                  <a:lnTo>
                    <a:pt x="226" y="67"/>
                  </a:lnTo>
                  <a:lnTo>
                    <a:pt x="222" y="71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09" y="71"/>
                  </a:lnTo>
                  <a:lnTo>
                    <a:pt x="209" y="67"/>
                  </a:lnTo>
                  <a:lnTo>
                    <a:pt x="214" y="59"/>
                  </a:lnTo>
                  <a:lnTo>
                    <a:pt x="218" y="50"/>
                  </a:lnTo>
                  <a:lnTo>
                    <a:pt x="222" y="42"/>
                  </a:lnTo>
                  <a:lnTo>
                    <a:pt x="226" y="34"/>
                  </a:lnTo>
                  <a:lnTo>
                    <a:pt x="226" y="30"/>
                  </a:lnTo>
                  <a:lnTo>
                    <a:pt x="226" y="30"/>
                  </a:lnTo>
                  <a:lnTo>
                    <a:pt x="226" y="30"/>
                  </a:lnTo>
                  <a:lnTo>
                    <a:pt x="222" y="30"/>
                  </a:lnTo>
                  <a:lnTo>
                    <a:pt x="218" y="30"/>
                  </a:lnTo>
                  <a:lnTo>
                    <a:pt x="209" y="30"/>
                  </a:lnTo>
                  <a:lnTo>
                    <a:pt x="201" y="30"/>
                  </a:lnTo>
                  <a:lnTo>
                    <a:pt x="193" y="30"/>
                  </a:lnTo>
                  <a:lnTo>
                    <a:pt x="180" y="34"/>
                  </a:lnTo>
                  <a:lnTo>
                    <a:pt x="163" y="34"/>
                  </a:lnTo>
                  <a:lnTo>
                    <a:pt x="155" y="38"/>
                  </a:lnTo>
                  <a:lnTo>
                    <a:pt x="142" y="38"/>
                  </a:lnTo>
                  <a:lnTo>
                    <a:pt x="126" y="38"/>
                  </a:lnTo>
                  <a:lnTo>
                    <a:pt x="109" y="42"/>
                  </a:lnTo>
                  <a:lnTo>
                    <a:pt x="88" y="42"/>
                  </a:lnTo>
                  <a:lnTo>
                    <a:pt x="63" y="46"/>
                  </a:lnTo>
                  <a:lnTo>
                    <a:pt x="34" y="50"/>
                  </a:lnTo>
                  <a:lnTo>
                    <a:pt x="0" y="55"/>
                  </a:lnTo>
                  <a:lnTo>
                    <a:pt x="0" y="34"/>
                  </a:lnTo>
                  <a:lnTo>
                    <a:pt x="9" y="34"/>
                  </a:lnTo>
                  <a:lnTo>
                    <a:pt x="17" y="30"/>
                  </a:lnTo>
                  <a:lnTo>
                    <a:pt x="25" y="30"/>
                  </a:lnTo>
                  <a:lnTo>
                    <a:pt x="38" y="30"/>
                  </a:lnTo>
                  <a:lnTo>
                    <a:pt x="50" y="30"/>
                  </a:lnTo>
                  <a:lnTo>
                    <a:pt x="67" y="25"/>
                  </a:lnTo>
                  <a:lnTo>
                    <a:pt x="88" y="21"/>
                  </a:lnTo>
                  <a:lnTo>
                    <a:pt x="113" y="21"/>
                  </a:lnTo>
                  <a:lnTo>
                    <a:pt x="138" y="17"/>
                  </a:lnTo>
                  <a:lnTo>
                    <a:pt x="159" y="13"/>
                  </a:lnTo>
                  <a:lnTo>
                    <a:pt x="176" y="13"/>
                  </a:lnTo>
                  <a:lnTo>
                    <a:pt x="193" y="9"/>
                  </a:lnTo>
                  <a:lnTo>
                    <a:pt x="205" y="9"/>
                  </a:lnTo>
                  <a:lnTo>
                    <a:pt x="214" y="9"/>
                  </a:lnTo>
                  <a:lnTo>
                    <a:pt x="218" y="4"/>
                  </a:lnTo>
                  <a:lnTo>
                    <a:pt x="222" y="4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43" y="4"/>
                  </a:lnTo>
                  <a:lnTo>
                    <a:pt x="251" y="9"/>
                  </a:lnTo>
                  <a:lnTo>
                    <a:pt x="251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2098202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0818624-D65F-4CB5-B294-77387E668A64}"/>
              </a:ext>
            </a:extLst>
          </p:cNvPr>
          <p:cNvGrpSpPr/>
          <p:nvPr/>
        </p:nvGrpSpPr>
        <p:grpSpPr>
          <a:xfrm>
            <a:off x="4830012" y="2236048"/>
            <a:ext cx="2531976" cy="2385903"/>
            <a:chOff x="4491500" y="13223017"/>
            <a:chExt cx="2531976" cy="2385903"/>
          </a:xfrm>
        </p:grpSpPr>
        <p:sp>
          <p:nvSpPr>
            <p:cNvPr id="3" name="Freeform 126">
              <a:extLst>
                <a:ext uri="{FF2B5EF4-FFF2-40B4-BE49-F238E27FC236}">
                  <a16:creationId xmlns:a16="http://schemas.microsoft.com/office/drawing/2014/main" id="{8DFD8011-F371-459E-8558-10AA14DB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674" y="13598640"/>
              <a:ext cx="319975" cy="264327"/>
            </a:xfrm>
            <a:custGeom>
              <a:avLst/>
              <a:gdLst>
                <a:gd name="T0" fmla="*/ 37 w 46"/>
                <a:gd name="T1" fmla="*/ 9 h 38"/>
                <a:gd name="T2" fmla="*/ 41 w 46"/>
                <a:gd name="T3" fmla="*/ 13 h 38"/>
                <a:gd name="T4" fmla="*/ 41 w 46"/>
                <a:gd name="T5" fmla="*/ 17 h 38"/>
                <a:gd name="T6" fmla="*/ 41 w 46"/>
                <a:gd name="T7" fmla="*/ 21 h 38"/>
                <a:gd name="T8" fmla="*/ 46 w 46"/>
                <a:gd name="T9" fmla="*/ 30 h 38"/>
                <a:gd name="T10" fmla="*/ 41 w 46"/>
                <a:gd name="T11" fmla="*/ 34 h 38"/>
                <a:gd name="T12" fmla="*/ 41 w 46"/>
                <a:gd name="T13" fmla="*/ 38 h 38"/>
                <a:gd name="T14" fmla="*/ 37 w 46"/>
                <a:gd name="T15" fmla="*/ 38 h 38"/>
                <a:gd name="T16" fmla="*/ 33 w 46"/>
                <a:gd name="T17" fmla="*/ 38 h 38"/>
                <a:gd name="T18" fmla="*/ 29 w 46"/>
                <a:gd name="T19" fmla="*/ 38 h 38"/>
                <a:gd name="T20" fmla="*/ 25 w 46"/>
                <a:gd name="T21" fmla="*/ 38 h 38"/>
                <a:gd name="T22" fmla="*/ 21 w 46"/>
                <a:gd name="T23" fmla="*/ 34 h 38"/>
                <a:gd name="T24" fmla="*/ 12 w 46"/>
                <a:gd name="T25" fmla="*/ 30 h 38"/>
                <a:gd name="T26" fmla="*/ 8 w 46"/>
                <a:gd name="T27" fmla="*/ 21 h 38"/>
                <a:gd name="T28" fmla="*/ 4 w 46"/>
                <a:gd name="T29" fmla="*/ 13 h 38"/>
                <a:gd name="T30" fmla="*/ 0 w 46"/>
                <a:gd name="T31" fmla="*/ 9 h 38"/>
                <a:gd name="T32" fmla="*/ 0 w 46"/>
                <a:gd name="T33" fmla="*/ 0 h 38"/>
                <a:gd name="T34" fmla="*/ 12 w 46"/>
                <a:gd name="T35" fmla="*/ 0 h 38"/>
                <a:gd name="T36" fmla="*/ 25 w 46"/>
                <a:gd name="T37" fmla="*/ 0 h 38"/>
                <a:gd name="T38" fmla="*/ 33 w 46"/>
                <a:gd name="T39" fmla="*/ 4 h 38"/>
                <a:gd name="T40" fmla="*/ 37 w 46"/>
                <a:gd name="T41" fmla="*/ 9 h 38"/>
                <a:gd name="T42" fmla="*/ 37 w 46"/>
                <a:gd name="T43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8">
                  <a:moveTo>
                    <a:pt x="37" y="9"/>
                  </a:moveTo>
                  <a:lnTo>
                    <a:pt x="41" y="13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46" y="30"/>
                  </a:lnTo>
                  <a:lnTo>
                    <a:pt x="41" y="34"/>
                  </a:lnTo>
                  <a:lnTo>
                    <a:pt x="41" y="38"/>
                  </a:lnTo>
                  <a:lnTo>
                    <a:pt x="37" y="38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1" y="34"/>
                  </a:lnTo>
                  <a:lnTo>
                    <a:pt x="12" y="30"/>
                  </a:lnTo>
                  <a:lnTo>
                    <a:pt x="8" y="21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37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7">
              <a:extLst>
                <a:ext uri="{FF2B5EF4-FFF2-40B4-BE49-F238E27FC236}">
                  <a16:creationId xmlns:a16="http://schemas.microsoft.com/office/drawing/2014/main" id="{6507EA27-053F-4927-98DD-535465300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9624" y="13424742"/>
              <a:ext cx="403447" cy="347799"/>
            </a:xfrm>
            <a:custGeom>
              <a:avLst/>
              <a:gdLst>
                <a:gd name="T0" fmla="*/ 0 w 58"/>
                <a:gd name="T1" fmla="*/ 50 h 50"/>
                <a:gd name="T2" fmla="*/ 0 w 58"/>
                <a:gd name="T3" fmla="*/ 46 h 50"/>
                <a:gd name="T4" fmla="*/ 0 w 58"/>
                <a:gd name="T5" fmla="*/ 42 h 50"/>
                <a:gd name="T6" fmla="*/ 4 w 58"/>
                <a:gd name="T7" fmla="*/ 38 h 50"/>
                <a:gd name="T8" fmla="*/ 12 w 58"/>
                <a:gd name="T9" fmla="*/ 29 h 50"/>
                <a:gd name="T10" fmla="*/ 16 w 58"/>
                <a:gd name="T11" fmla="*/ 25 h 50"/>
                <a:gd name="T12" fmla="*/ 21 w 58"/>
                <a:gd name="T13" fmla="*/ 21 h 50"/>
                <a:gd name="T14" fmla="*/ 25 w 58"/>
                <a:gd name="T15" fmla="*/ 17 h 50"/>
                <a:gd name="T16" fmla="*/ 25 w 58"/>
                <a:gd name="T17" fmla="*/ 13 h 50"/>
                <a:gd name="T18" fmla="*/ 21 w 58"/>
                <a:gd name="T19" fmla="*/ 9 h 50"/>
                <a:gd name="T20" fmla="*/ 25 w 58"/>
                <a:gd name="T21" fmla="*/ 4 h 50"/>
                <a:gd name="T22" fmla="*/ 25 w 58"/>
                <a:gd name="T23" fmla="*/ 0 h 50"/>
                <a:gd name="T24" fmla="*/ 29 w 58"/>
                <a:gd name="T25" fmla="*/ 0 h 50"/>
                <a:gd name="T26" fmla="*/ 33 w 58"/>
                <a:gd name="T27" fmla="*/ 0 h 50"/>
                <a:gd name="T28" fmla="*/ 37 w 58"/>
                <a:gd name="T29" fmla="*/ 0 h 50"/>
                <a:gd name="T30" fmla="*/ 41 w 58"/>
                <a:gd name="T31" fmla="*/ 4 h 50"/>
                <a:gd name="T32" fmla="*/ 50 w 58"/>
                <a:gd name="T33" fmla="*/ 9 h 50"/>
                <a:gd name="T34" fmla="*/ 54 w 58"/>
                <a:gd name="T35" fmla="*/ 17 h 50"/>
                <a:gd name="T36" fmla="*/ 58 w 58"/>
                <a:gd name="T37" fmla="*/ 21 h 50"/>
                <a:gd name="T38" fmla="*/ 54 w 58"/>
                <a:gd name="T39" fmla="*/ 25 h 50"/>
                <a:gd name="T40" fmla="*/ 50 w 58"/>
                <a:gd name="T41" fmla="*/ 29 h 50"/>
                <a:gd name="T42" fmla="*/ 41 w 58"/>
                <a:gd name="T43" fmla="*/ 38 h 50"/>
                <a:gd name="T44" fmla="*/ 29 w 58"/>
                <a:gd name="T45" fmla="*/ 42 h 50"/>
                <a:gd name="T46" fmla="*/ 16 w 58"/>
                <a:gd name="T47" fmla="*/ 46 h 50"/>
                <a:gd name="T48" fmla="*/ 8 w 58"/>
                <a:gd name="T49" fmla="*/ 50 h 50"/>
                <a:gd name="T50" fmla="*/ 4 w 58"/>
                <a:gd name="T51" fmla="*/ 50 h 50"/>
                <a:gd name="T52" fmla="*/ 0 w 58"/>
                <a:gd name="T53" fmla="*/ 50 h 50"/>
                <a:gd name="T54" fmla="*/ 0 w 58"/>
                <a:gd name="T5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50">
                  <a:moveTo>
                    <a:pt x="0" y="50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12" y="29"/>
                  </a:lnTo>
                  <a:lnTo>
                    <a:pt x="16" y="25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5" y="13"/>
                  </a:lnTo>
                  <a:lnTo>
                    <a:pt x="21" y="9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1" y="4"/>
                  </a:lnTo>
                  <a:lnTo>
                    <a:pt x="50" y="9"/>
                  </a:lnTo>
                  <a:lnTo>
                    <a:pt x="54" y="17"/>
                  </a:lnTo>
                  <a:lnTo>
                    <a:pt x="58" y="21"/>
                  </a:lnTo>
                  <a:lnTo>
                    <a:pt x="54" y="25"/>
                  </a:lnTo>
                  <a:lnTo>
                    <a:pt x="50" y="29"/>
                  </a:lnTo>
                  <a:lnTo>
                    <a:pt x="41" y="38"/>
                  </a:lnTo>
                  <a:lnTo>
                    <a:pt x="29" y="42"/>
                  </a:lnTo>
                  <a:lnTo>
                    <a:pt x="16" y="46"/>
                  </a:lnTo>
                  <a:lnTo>
                    <a:pt x="8" y="50"/>
                  </a:lnTo>
                  <a:lnTo>
                    <a:pt x="4" y="50"/>
                  </a:lnTo>
                  <a:lnTo>
                    <a:pt x="0" y="50"/>
                  </a:lnTo>
                  <a:lnTo>
                    <a:pt x="0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8">
              <a:extLst>
                <a:ext uri="{FF2B5EF4-FFF2-40B4-BE49-F238E27FC236}">
                  <a16:creationId xmlns:a16="http://schemas.microsoft.com/office/drawing/2014/main" id="{E50125FC-3596-4BF4-9C91-51A80F58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649" y="13223017"/>
              <a:ext cx="285197" cy="1335548"/>
            </a:xfrm>
            <a:custGeom>
              <a:avLst/>
              <a:gdLst>
                <a:gd name="T0" fmla="*/ 37 w 41"/>
                <a:gd name="T1" fmla="*/ 21 h 192"/>
                <a:gd name="T2" fmla="*/ 37 w 41"/>
                <a:gd name="T3" fmla="*/ 25 h 192"/>
                <a:gd name="T4" fmla="*/ 37 w 41"/>
                <a:gd name="T5" fmla="*/ 25 h 192"/>
                <a:gd name="T6" fmla="*/ 37 w 41"/>
                <a:gd name="T7" fmla="*/ 29 h 192"/>
                <a:gd name="T8" fmla="*/ 37 w 41"/>
                <a:gd name="T9" fmla="*/ 38 h 192"/>
                <a:gd name="T10" fmla="*/ 37 w 41"/>
                <a:gd name="T11" fmla="*/ 42 h 192"/>
                <a:gd name="T12" fmla="*/ 37 w 41"/>
                <a:gd name="T13" fmla="*/ 50 h 192"/>
                <a:gd name="T14" fmla="*/ 37 w 41"/>
                <a:gd name="T15" fmla="*/ 63 h 192"/>
                <a:gd name="T16" fmla="*/ 37 w 41"/>
                <a:gd name="T17" fmla="*/ 71 h 192"/>
                <a:gd name="T18" fmla="*/ 37 w 41"/>
                <a:gd name="T19" fmla="*/ 113 h 192"/>
                <a:gd name="T20" fmla="*/ 37 w 41"/>
                <a:gd name="T21" fmla="*/ 155 h 192"/>
                <a:gd name="T22" fmla="*/ 37 w 41"/>
                <a:gd name="T23" fmla="*/ 163 h 192"/>
                <a:gd name="T24" fmla="*/ 37 w 41"/>
                <a:gd name="T25" fmla="*/ 171 h 192"/>
                <a:gd name="T26" fmla="*/ 37 w 41"/>
                <a:gd name="T27" fmla="*/ 175 h 192"/>
                <a:gd name="T28" fmla="*/ 37 w 41"/>
                <a:gd name="T29" fmla="*/ 180 h 192"/>
                <a:gd name="T30" fmla="*/ 37 w 41"/>
                <a:gd name="T31" fmla="*/ 184 h 192"/>
                <a:gd name="T32" fmla="*/ 33 w 41"/>
                <a:gd name="T33" fmla="*/ 188 h 192"/>
                <a:gd name="T34" fmla="*/ 33 w 41"/>
                <a:gd name="T35" fmla="*/ 188 h 192"/>
                <a:gd name="T36" fmla="*/ 33 w 41"/>
                <a:gd name="T37" fmla="*/ 192 h 192"/>
                <a:gd name="T38" fmla="*/ 29 w 41"/>
                <a:gd name="T39" fmla="*/ 192 h 192"/>
                <a:gd name="T40" fmla="*/ 25 w 41"/>
                <a:gd name="T41" fmla="*/ 188 h 192"/>
                <a:gd name="T42" fmla="*/ 21 w 41"/>
                <a:gd name="T43" fmla="*/ 184 h 192"/>
                <a:gd name="T44" fmla="*/ 21 w 41"/>
                <a:gd name="T45" fmla="*/ 180 h 192"/>
                <a:gd name="T46" fmla="*/ 16 w 41"/>
                <a:gd name="T47" fmla="*/ 171 h 192"/>
                <a:gd name="T48" fmla="*/ 16 w 41"/>
                <a:gd name="T49" fmla="*/ 163 h 192"/>
                <a:gd name="T50" fmla="*/ 12 w 41"/>
                <a:gd name="T51" fmla="*/ 159 h 192"/>
                <a:gd name="T52" fmla="*/ 16 w 41"/>
                <a:gd name="T53" fmla="*/ 150 h 192"/>
                <a:gd name="T54" fmla="*/ 16 w 41"/>
                <a:gd name="T55" fmla="*/ 134 h 192"/>
                <a:gd name="T56" fmla="*/ 16 w 41"/>
                <a:gd name="T57" fmla="*/ 113 h 192"/>
                <a:gd name="T58" fmla="*/ 16 w 41"/>
                <a:gd name="T59" fmla="*/ 100 h 192"/>
                <a:gd name="T60" fmla="*/ 16 w 41"/>
                <a:gd name="T61" fmla="*/ 88 h 192"/>
                <a:gd name="T62" fmla="*/ 12 w 41"/>
                <a:gd name="T63" fmla="*/ 71 h 192"/>
                <a:gd name="T64" fmla="*/ 12 w 41"/>
                <a:gd name="T65" fmla="*/ 54 h 192"/>
                <a:gd name="T66" fmla="*/ 12 w 41"/>
                <a:gd name="T67" fmla="*/ 46 h 192"/>
                <a:gd name="T68" fmla="*/ 12 w 41"/>
                <a:gd name="T69" fmla="*/ 38 h 192"/>
                <a:gd name="T70" fmla="*/ 12 w 41"/>
                <a:gd name="T71" fmla="*/ 29 h 192"/>
                <a:gd name="T72" fmla="*/ 8 w 41"/>
                <a:gd name="T73" fmla="*/ 25 h 192"/>
                <a:gd name="T74" fmla="*/ 8 w 41"/>
                <a:gd name="T75" fmla="*/ 21 h 192"/>
                <a:gd name="T76" fmla="*/ 8 w 41"/>
                <a:gd name="T77" fmla="*/ 17 h 192"/>
                <a:gd name="T78" fmla="*/ 8 w 41"/>
                <a:gd name="T79" fmla="*/ 17 h 192"/>
                <a:gd name="T80" fmla="*/ 4 w 41"/>
                <a:gd name="T81" fmla="*/ 13 h 192"/>
                <a:gd name="T82" fmla="*/ 4 w 41"/>
                <a:gd name="T83" fmla="*/ 13 h 192"/>
                <a:gd name="T84" fmla="*/ 0 w 41"/>
                <a:gd name="T85" fmla="*/ 8 h 192"/>
                <a:gd name="T86" fmla="*/ 0 w 41"/>
                <a:gd name="T87" fmla="*/ 8 h 192"/>
                <a:gd name="T88" fmla="*/ 0 w 41"/>
                <a:gd name="T89" fmla="*/ 4 h 192"/>
                <a:gd name="T90" fmla="*/ 4 w 41"/>
                <a:gd name="T91" fmla="*/ 0 h 192"/>
                <a:gd name="T92" fmla="*/ 4 w 41"/>
                <a:gd name="T93" fmla="*/ 0 h 192"/>
                <a:gd name="T94" fmla="*/ 12 w 41"/>
                <a:gd name="T95" fmla="*/ 0 h 192"/>
                <a:gd name="T96" fmla="*/ 21 w 41"/>
                <a:gd name="T97" fmla="*/ 0 h 192"/>
                <a:gd name="T98" fmla="*/ 25 w 41"/>
                <a:gd name="T99" fmla="*/ 4 h 192"/>
                <a:gd name="T100" fmla="*/ 33 w 41"/>
                <a:gd name="T101" fmla="*/ 4 h 192"/>
                <a:gd name="T102" fmla="*/ 37 w 41"/>
                <a:gd name="T103" fmla="*/ 8 h 192"/>
                <a:gd name="T104" fmla="*/ 37 w 41"/>
                <a:gd name="T105" fmla="*/ 13 h 192"/>
                <a:gd name="T106" fmla="*/ 41 w 41"/>
                <a:gd name="T107" fmla="*/ 17 h 192"/>
                <a:gd name="T108" fmla="*/ 37 w 41"/>
                <a:gd name="T109" fmla="*/ 21 h 192"/>
                <a:gd name="T110" fmla="*/ 37 w 41"/>
                <a:gd name="T111" fmla="*/ 2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192">
                  <a:moveTo>
                    <a:pt x="37" y="21"/>
                  </a:moveTo>
                  <a:lnTo>
                    <a:pt x="37" y="25"/>
                  </a:lnTo>
                  <a:lnTo>
                    <a:pt x="37" y="25"/>
                  </a:lnTo>
                  <a:lnTo>
                    <a:pt x="37" y="29"/>
                  </a:lnTo>
                  <a:lnTo>
                    <a:pt x="37" y="38"/>
                  </a:lnTo>
                  <a:lnTo>
                    <a:pt x="37" y="42"/>
                  </a:lnTo>
                  <a:lnTo>
                    <a:pt x="37" y="50"/>
                  </a:lnTo>
                  <a:lnTo>
                    <a:pt x="37" y="63"/>
                  </a:lnTo>
                  <a:lnTo>
                    <a:pt x="37" y="71"/>
                  </a:lnTo>
                  <a:lnTo>
                    <a:pt x="37" y="113"/>
                  </a:lnTo>
                  <a:lnTo>
                    <a:pt x="37" y="155"/>
                  </a:lnTo>
                  <a:lnTo>
                    <a:pt x="37" y="163"/>
                  </a:lnTo>
                  <a:lnTo>
                    <a:pt x="37" y="171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4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3" y="192"/>
                  </a:lnTo>
                  <a:lnTo>
                    <a:pt x="29" y="192"/>
                  </a:lnTo>
                  <a:lnTo>
                    <a:pt x="25" y="188"/>
                  </a:lnTo>
                  <a:lnTo>
                    <a:pt x="21" y="184"/>
                  </a:lnTo>
                  <a:lnTo>
                    <a:pt x="21" y="180"/>
                  </a:lnTo>
                  <a:lnTo>
                    <a:pt x="16" y="171"/>
                  </a:lnTo>
                  <a:lnTo>
                    <a:pt x="16" y="163"/>
                  </a:lnTo>
                  <a:lnTo>
                    <a:pt x="12" y="159"/>
                  </a:lnTo>
                  <a:lnTo>
                    <a:pt x="16" y="150"/>
                  </a:lnTo>
                  <a:lnTo>
                    <a:pt x="16" y="134"/>
                  </a:lnTo>
                  <a:lnTo>
                    <a:pt x="16" y="113"/>
                  </a:lnTo>
                  <a:lnTo>
                    <a:pt x="16" y="100"/>
                  </a:lnTo>
                  <a:lnTo>
                    <a:pt x="16" y="88"/>
                  </a:lnTo>
                  <a:lnTo>
                    <a:pt x="12" y="7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12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37" y="13"/>
                  </a:lnTo>
                  <a:lnTo>
                    <a:pt x="41" y="17"/>
                  </a:lnTo>
                  <a:lnTo>
                    <a:pt x="37" y="21"/>
                  </a:lnTo>
                  <a:lnTo>
                    <a:pt x="37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9">
              <a:extLst>
                <a:ext uri="{FF2B5EF4-FFF2-40B4-BE49-F238E27FC236}">
                  <a16:creationId xmlns:a16="http://schemas.microsoft.com/office/drawing/2014/main" id="{7BD5993F-DC2D-45E9-9F8D-A06E17A7F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249" y="13946439"/>
              <a:ext cx="612126" cy="639950"/>
            </a:xfrm>
            <a:custGeom>
              <a:avLst/>
              <a:gdLst>
                <a:gd name="T0" fmla="*/ 67 w 88"/>
                <a:gd name="T1" fmla="*/ 0 h 92"/>
                <a:gd name="T2" fmla="*/ 88 w 88"/>
                <a:gd name="T3" fmla="*/ 5 h 92"/>
                <a:gd name="T4" fmla="*/ 80 w 88"/>
                <a:gd name="T5" fmla="*/ 21 h 92"/>
                <a:gd name="T6" fmla="*/ 67 w 88"/>
                <a:gd name="T7" fmla="*/ 38 h 92"/>
                <a:gd name="T8" fmla="*/ 59 w 88"/>
                <a:gd name="T9" fmla="*/ 51 h 92"/>
                <a:gd name="T10" fmla="*/ 54 w 88"/>
                <a:gd name="T11" fmla="*/ 59 h 92"/>
                <a:gd name="T12" fmla="*/ 46 w 88"/>
                <a:gd name="T13" fmla="*/ 67 h 92"/>
                <a:gd name="T14" fmla="*/ 38 w 88"/>
                <a:gd name="T15" fmla="*/ 71 h 92"/>
                <a:gd name="T16" fmla="*/ 21 w 88"/>
                <a:gd name="T17" fmla="*/ 84 h 92"/>
                <a:gd name="T18" fmla="*/ 13 w 88"/>
                <a:gd name="T19" fmla="*/ 88 h 92"/>
                <a:gd name="T20" fmla="*/ 8 w 88"/>
                <a:gd name="T21" fmla="*/ 92 h 92"/>
                <a:gd name="T22" fmla="*/ 4 w 88"/>
                <a:gd name="T23" fmla="*/ 92 h 92"/>
                <a:gd name="T24" fmla="*/ 0 w 88"/>
                <a:gd name="T25" fmla="*/ 92 h 92"/>
                <a:gd name="T26" fmla="*/ 0 w 88"/>
                <a:gd name="T27" fmla="*/ 88 h 92"/>
                <a:gd name="T28" fmla="*/ 0 w 88"/>
                <a:gd name="T29" fmla="*/ 84 h 92"/>
                <a:gd name="T30" fmla="*/ 4 w 88"/>
                <a:gd name="T31" fmla="*/ 76 h 92"/>
                <a:gd name="T32" fmla="*/ 13 w 88"/>
                <a:gd name="T33" fmla="*/ 71 h 92"/>
                <a:gd name="T34" fmla="*/ 17 w 88"/>
                <a:gd name="T35" fmla="*/ 67 h 92"/>
                <a:gd name="T36" fmla="*/ 21 w 88"/>
                <a:gd name="T37" fmla="*/ 59 h 92"/>
                <a:gd name="T38" fmla="*/ 25 w 88"/>
                <a:gd name="T39" fmla="*/ 51 h 92"/>
                <a:gd name="T40" fmla="*/ 34 w 88"/>
                <a:gd name="T41" fmla="*/ 46 h 92"/>
                <a:gd name="T42" fmla="*/ 42 w 88"/>
                <a:gd name="T43" fmla="*/ 34 h 92"/>
                <a:gd name="T44" fmla="*/ 50 w 88"/>
                <a:gd name="T45" fmla="*/ 25 h 92"/>
                <a:gd name="T46" fmla="*/ 59 w 88"/>
                <a:gd name="T47" fmla="*/ 13 h 92"/>
                <a:gd name="T48" fmla="*/ 67 w 88"/>
                <a:gd name="T49" fmla="*/ 0 h 92"/>
                <a:gd name="T50" fmla="*/ 67 w 88"/>
                <a:gd name="T5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8" h="92">
                  <a:moveTo>
                    <a:pt x="67" y="0"/>
                  </a:moveTo>
                  <a:lnTo>
                    <a:pt x="88" y="5"/>
                  </a:lnTo>
                  <a:lnTo>
                    <a:pt x="80" y="21"/>
                  </a:lnTo>
                  <a:lnTo>
                    <a:pt x="67" y="38"/>
                  </a:lnTo>
                  <a:lnTo>
                    <a:pt x="59" y="51"/>
                  </a:lnTo>
                  <a:lnTo>
                    <a:pt x="54" y="59"/>
                  </a:lnTo>
                  <a:lnTo>
                    <a:pt x="46" y="67"/>
                  </a:lnTo>
                  <a:lnTo>
                    <a:pt x="38" y="71"/>
                  </a:lnTo>
                  <a:lnTo>
                    <a:pt x="21" y="84"/>
                  </a:lnTo>
                  <a:lnTo>
                    <a:pt x="13" y="88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76"/>
                  </a:lnTo>
                  <a:lnTo>
                    <a:pt x="13" y="71"/>
                  </a:lnTo>
                  <a:lnTo>
                    <a:pt x="17" y="67"/>
                  </a:lnTo>
                  <a:lnTo>
                    <a:pt x="21" y="59"/>
                  </a:lnTo>
                  <a:lnTo>
                    <a:pt x="25" y="51"/>
                  </a:lnTo>
                  <a:lnTo>
                    <a:pt x="34" y="46"/>
                  </a:lnTo>
                  <a:lnTo>
                    <a:pt x="42" y="34"/>
                  </a:lnTo>
                  <a:lnTo>
                    <a:pt x="50" y="25"/>
                  </a:lnTo>
                  <a:lnTo>
                    <a:pt x="59" y="13"/>
                  </a:lnTo>
                  <a:lnTo>
                    <a:pt x="67" y="0"/>
                  </a:lnTo>
                  <a:lnTo>
                    <a:pt x="67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0">
              <a:extLst>
                <a:ext uri="{FF2B5EF4-FFF2-40B4-BE49-F238E27FC236}">
                  <a16:creationId xmlns:a16="http://schemas.microsoft.com/office/drawing/2014/main" id="{F4EE8A1B-A7D2-4629-B406-77564260A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945" y="13946439"/>
              <a:ext cx="904277" cy="556478"/>
            </a:xfrm>
            <a:custGeom>
              <a:avLst/>
              <a:gdLst>
                <a:gd name="T0" fmla="*/ 0 w 130"/>
                <a:gd name="T1" fmla="*/ 13 h 80"/>
                <a:gd name="T2" fmla="*/ 5 w 130"/>
                <a:gd name="T3" fmla="*/ 0 h 80"/>
                <a:gd name="T4" fmla="*/ 25 w 130"/>
                <a:gd name="T5" fmla="*/ 13 h 80"/>
                <a:gd name="T6" fmla="*/ 38 w 130"/>
                <a:gd name="T7" fmla="*/ 21 h 80"/>
                <a:gd name="T8" fmla="*/ 51 w 130"/>
                <a:gd name="T9" fmla="*/ 30 h 80"/>
                <a:gd name="T10" fmla="*/ 59 w 130"/>
                <a:gd name="T11" fmla="*/ 34 h 80"/>
                <a:gd name="T12" fmla="*/ 67 w 130"/>
                <a:gd name="T13" fmla="*/ 38 h 80"/>
                <a:gd name="T14" fmla="*/ 80 w 130"/>
                <a:gd name="T15" fmla="*/ 42 h 80"/>
                <a:gd name="T16" fmla="*/ 88 w 130"/>
                <a:gd name="T17" fmla="*/ 46 h 80"/>
                <a:gd name="T18" fmla="*/ 101 w 130"/>
                <a:gd name="T19" fmla="*/ 51 h 80"/>
                <a:gd name="T20" fmla="*/ 113 w 130"/>
                <a:gd name="T21" fmla="*/ 51 h 80"/>
                <a:gd name="T22" fmla="*/ 122 w 130"/>
                <a:gd name="T23" fmla="*/ 55 h 80"/>
                <a:gd name="T24" fmla="*/ 126 w 130"/>
                <a:gd name="T25" fmla="*/ 59 h 80"/>
                <a:gd name="T26" fmla="*/ 130 w 130"/>
                <a:gd name="T27" fmla="*/ 63 h 80"/>
                <a:gd name="T28" fmla="*/ 126 w 130"/>
                <a:gd name="T29" fmla="*/ 67 h 80"/>
                <a:gd name="T30" fmla="*/ 122 w 130"/>
                <a:gd name="T31" fmla="*/ 67 h 80"/>
                <a:gd name="T32" fmla="*/ 117 w 130"/>
                <a:gd name="T33" fmla="*/ 71 h 80"/>
                <a:gd name="T34" fmla="*/ 109 w 130"/>
                <a:gd name="T35" fmla="*/ 71 h 80"/>
                <a:gd name="T36" fmla="*/ 101 w 130"/>
                <a:gd name="T37" fmla="*/ 76 h 80"/>
                <a:gd name="T38" fmla="*/ 92 w 130"/>
                <a:gd name="T39" fmla="*/ 76 h 80"/>
                <a:gd name="T40" fmla="*/ 84 w 130"/>
                <a:gd name="T41" fmla="*/ 80 h 80"/>
                <a:gd name="T42" fmla="*/ 80 w 130"/>
                <a:gd name="T43" fmla="*/ 76 h 80"/>
                <a:gd name="T44" fmla="*/ 76 w 130"/>
                <a:gd name="T45" fmla="*/ 76 h 80"/>
                <a:gd name="T46" fmla="*/ 71 w 130"/>
                <a:gd name="T47" fmla="*/ 71 h 80"/>
                <a:gd name="T48" fmla="*/ 63 w 130"/>
                <a:gd name="T49" fmla="*/ 67 h 80"/>
                <a:gd name="T50" fmla="*/ 55 w 130"/>
                <a:gd name="T51" fmla="*/ 63 h 80"/>
                <a:gd name="T52" fmla="*/ 42 w 130"/>
                <a:gd name="T53" fmla="*/ 51 h 80"/>
                <a:gd name="T54" fmla="*/ 30 w 130"/>
                <a:gd name="T55" fmla="*/ 42 h 80"/>
                <a:gd name="T56" fmla="*/ 17 w 130"/>
                <a:gd name="T57" fmla="*/ 30 h 80"/>
                <a:gd name="T58" fmla="*/ 0 w 130"/>
                <a:gd name="T59" fmla="*/ 13 h 80"/>
                <a:gd name="T60" fmla="*/ 0 w 130"/>
                <a:gd name="T61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0" h="80">
                  <a:moveTo>
                    <a:pt x="0" y="13"/>
                  </a:moveTo>
                  <a:lnTo>
                    <a:pt x="5" y="0"/>
                  </a:lnTo>
                  <a:lnTo>
                    <a:pt x="25" y="13"/>
                  </a:lnTo>
                  <a:lnTo>
                    <a:pt x="38" y="21"/>
                  </a:lnTo>
                  <a:lnTo>
                    <a:pt x="51" y="30"/>
                  </a:lnTo>
                  <a:lnTo>
                    <a:pt x="59" y="34"/>
                  </a:lnTo>
                  <a:lnTo>
                    <a:pt x="67" y="38"/>
                  </a:lnTo>
                  <a:lnTo>
                    <a:pt x="80" y="42"/>
                  </a:lnTo>
                  <a:lnTo>
                    <a:pt x="88" y="46"/>
                  </a:lnTo>
                  <a:lnTo>
                    <a:pt x="101" y="51"/>
                  </a:lnTo>
                  <a:lnTo>
                    <a:pt x="113" y="51"/>
                  </a:lnTo>
                  <a:lnTo>
                    <a:pt x="122" y="55"/>
                  </a:lnTo>
                  <a:lnTo>
                    <a:pt x="126" y="59"/>
                  </a:lnTo>
                  <a:lnTo>
                    <a:pt x="130" y="63"/>
                  </a:lnTo>
                  <a:lnTo>
                    <a:pt x="126" y="67"/>
                  </a:lnTo>
                  <a:lnTo>
                    <a:pt x="122" y="67"/>
                  </a:lnTo>
                  <a:lnTo>
                    <a:pt x="117" y="71"/>
                  </a:lnTo>
                  <a:lnTo>
                    <a:pt x="109" y="71"/>
                  </a:lnTo>
                  <a:lnTo>
                    <a:pt x="101" y="76"/>
                  </a:lnTo>
                  <a:lnTo>
                    <a:pt x="92" y="76"/>
                  </a:lnTo>
                  <a:lnTo>
                    <a:pt x="84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1" y="71"/>
                  </a:lnTo>
                  <a:lnTo>
                    <a:pt x="63" y="67"/>
                  </a:lnTo>
                  <a:lnTo>
                    <a:pt x="55" y="63"/>
                  </a:lnTo>
                  <a:lnTo>
                    <a:pt x="42" y="51"/>
                  </a:lnTo>
                  <a:lnTo>
                    <a:pt x="30" y="42"/>
                  </a:lnTo>
                  <a:lnTo>
                    <a:pt x="17" y="30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1">
              <a:extLst>
                <a:ext uri="{FF2B5EF4-FFF2-40B4-BE49-F238E27FC236}">
                  <a16:creationId xmlns:a16="http://schemas.microsoft.com/office/drawing/2014/main" id="{61863065-3441-4ABD-A86C-5E42A4347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777" y="14558565"/>
              <a:ext cx="1015573" cy="932101"/>
            </a:xfrm>
            <a:custGeom>
              <a:avLst/>
              <a:gdLst>
                <a:gd name="T0" fmla="*/ 29 w 146"/>
                <a:gd name="T1" fmla="*/ 130 h 134"/>
                <a:gd name="T2" fmla="*/ 16 w 146"/>
                <a:gd name="T3" fmla="*/ 130 h 134"/>
                <a:gd name="T4" fmla="*/ 8 w 146"/>
                <a:gd name="T5" fmla="*/ 134 h 134"/>
                <a:gd name="T6" fmla="*/ 0 w 146"/>
                <a:gd name="T7" fmla="*/ 134 h 134"/>
                <a:gd name="T8" fmla="*/ 0 w 146"/>
                <a:gd name="T9" fmla="*/ 130 h 134"/>
                <a:gd name="T10" fmla="*/ 0 w 146"/>
                <a:gd name="T11" fmla="*/ 130 h 134"/>
                <a:gd name="T12" fmla="*/ 4 w 146"/>
                <a:gd name="T13" fmla="*/ 125 h 134"/>
                <a:gd name="T14" fmla="*/ 8 w 146"/>
                <a:gd name="T15" fmla="*/ 121 h 134"/>
                <a:gd name="T16" fmla="*/ 16 w 146"/>
                <a:gd name="T17" fmla="*/ 117 h 134"/>
                <a:gd name="T18" fmla="*/ 29 w 146"/>
                <a:gd name="T19" fmla="*/ 113 h 134"/>
                <a:gd name="T20" fmla="*/ 37 w 146"/>
                <a:gd name="T21" fmla="*/ 105 h 134"/>
                <a:gd name="T22" fmla="*/ 50 w 146"/>
                <a:gd name="T23" fmla="*/ 100 h 134"/>
                <a:gd name="T24" fmla="*/ 66 w 146"/>
                <a:gd name="T25" fmla="*/ 92 h 134"/>
                <a:gd name="T26" fmla="*/ 79 w 146"/>
                <a:gd name="T27" fmla="*/ 84 h 134"/>
                <a:gd name="T28" fmla="*/ 87 w 146"/>
                <a:gd name="T29" fmla="*/ 75 h 134"/>
                <a:gd name="T30" fmla="*/ 96 w 146"/>
                <a:gd name="T31" fmla="*/ 63 h 134"/>
                <a:gd name="T32" fmla="*/ 104 w 146"/>
                <a:gd name="T33" fmla="*/ 54 h 134"/>
                <a:gd name="T34" fmla="*/ 108 w 146"/>
                <a:gd name="T35" fmla="*/ 42 h 134"/>
                <a:gd name="T36" fmla="*/ 112 w 146"/>
                <a:gd name="T37" fmla="*/ 29 h 134"/>
                <a:gd name="T38" fmla="*/ 117 w 146"/>
                <a:gd name="T39" fmla="*/ 17 h 134"/>
                <a:gd name="T40" fmla="*/ 117 w 146"/>
                <a:gd name="T41" fmla="*/ 0 h 134"/>
                <a:gd name="T42" fmla="*/ 129 w 146"/>
                <a:gd name="T43" fmla="*/ 4 h 134"/>
                <a:gd name="T44" fmla="*/ 138 w 146"/>
                <a:gd name="T45" fmla="*/ 4 h 134"/>
                <a:gd name="T46" fmla="*/ 142 w 146"/>
                <a:gd name="T47" fmla="*/ 9 h 134"/>
                <a:gd name="T48" fmla="*/ 146 w 146"/>
                <a:gd name="T49" fmla="*/ 13 h 134"/>
                <a:gd name="T50" fmla="*/ 146 w 146"/>
                <a:gd name="T51" fmla="*/ 21 h 134"/>
                <a:gd name="T52" fmla="*/ 146 w 146"/>
                <a:gd name="T53" fmla="*/ 25 h 134"/>
                <a:gd name="T54" fmla="*/ 142 w 146"/>
                <a:gd name="T55" fmla="*/ 29 h 134"/>
                <a:gd name="T56" fmla="*/ 142 w 146"/>
                <a:gd name="T57" fmla="*/ 38 h 134"/>
                <a:gd name="T58" fmla="*/ 138 w 146"/>
                <a:gd name="T59" fmla="*/ 46 h 134"/>
                <a:gd name="T60" fmla="*/ 133 w 146"/>
                <a:gd name="T61" fmla="*/ 54 h 134"/>
                <a:gd name="T62" fmla="*/ 125 w 146"/>
                <a:gd name="T63" fmla="*/ 63 h 134"/>
                <a:gd name="T64" fmla="*/ 121 w 146"/>
                <a:gd name="T65" fmla="*/ 75 h 134"/>
                <a:gd name="T66" fmla="*/ 108 w 146"/>
                <a:gd name="T67" fmla="*/ 84 h 134"/>
                <a:gd name="T68" fmla="*/ 100 w 146"/>
                <a:gd name="T69" fmla="*/ 92 h 134"/>
                <a:gd name="T70" fmla="*/ 87 w 146"/>
                <a:gd name="T71" fmla="*/ 100 h 134"/>
                <a:gd name="T72" fmla="*/ 71 w 146"/>
                <a:gd name="T73" fmla="*/ 113 h 134"/>
                <a:gd name="T74" fmla="*/ 58 w 146"/>
                <a:gd name="T75" fmla="*/ 117 h 134"/>
                <a:gd name="T76" fmla="*/ 41 w 146"/>
                <a:gd name="T77" fmla="*/ 125 h 134"/>
                <a:gd name="T78" fmla="*/ 29 w 146"/>
                <a:gd name="T79" fmla="*/ 130 h 134"/>
                <a:gd name="T80" fmla="*/ 29 w 146"/>
                <a:gd name="T81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6" h="134">
                  <a:moveTo>
                    <a:pt x="29" y="130"/>
                  </a:moveTo>
                  <a:lnTo>
                    <a:pt x="16" y="130"/>
                  </a:lnTo>
                  <a:lnTo>
                    <a:pt x="8" y="134"/>
                  </a:lnTo>
                  <a:lnTo>
                    <a:pt x="0" y="13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4" y="125"/>
                  </a:lnTo>
                  <a:lnTo>
                    <a:pt x="8" y="121"/>
                  </a:lnTo>
                  <a:lnTo>
                    <a:pt x="16" y="117"/>
                  </a:lnTo>
                  <a:lnTo>
                    <a:pt x="29" y="113"/>
                  </a:lnTo>
                  <a:lnTo>
                    <a:pt x="37" y="105"/>
                  </a:lnTo>
                  <a:lnTo>
                    <a:pt x="50" y="100"/>
                  </a:lnTo>
                  <a:lnTo>
                    <a:pt x="66" y="92"/>
                  </a:lnTo>
                  <a:lnTo>
                    <a:pt x="79" y="84"/>
                  </a:lnTo>
                  <a:lnTo>
                    <a:pt x="87" y="75"/>
                  </a:lnTo>
                  <a:lnTo>
                    <a:pt x="96" y="63"/>
                  </a:lnTo>
                  <a:lnTo>
                    <a:pt x="104" y="54"/>
                  </a:lnTo>
                  <a:lnTo>
                    <a:pt x="108" y="42"/>
                  </a:lnTo>
                  <a:lnTo>
                    <a:pt x="112" y="29"/>
                  </a:lnTo>
                  <a:lnTo>
                    <a:pt x="117" y="17"/>
                  </a:lnTo>
                  <a:lnTo>
                    <a:pt x="117" y="0"/>
                  </a:lnTo>
                  <a:lnTo>
                    <a:pt x="129" y="4"/>
                  </a:lnTo>
                  <a:lnTo>
                    <a:pt x="138" y="4"/>
                  </a:lnTo>
                  <a:lnTo>
                    <a:pt x="142" y="9"/>
                  </a:lnTo>
                  <a:lnTo>
                    <a:pt x="146" y="13"/>
                  </a:lnTo>
                  <a:lnTo>
                    <a:pt x="146" y="21"/>
                  </a:lnTo>
                  <a:lnTo>
                    <a:pt x="146" y="25"/>
                  </a:lnTo>
                  <a:lnTo>
                    <a:pt x="142" y="29"/>
                  </a:lnTo>
                  <a:lnTo>
                    <a:pt x="142" y="38"/>
                  </a:lnTo>
                  <a:lnTo>
                    <a:pt x="138" y="46"/>
                  </a:lnTo>
                  <a:lnTo>
                    <a:pt x="133" y="54"/>
                  </a:lnTo>
                  <a:lnTo>
                    <a:pt x="125" y="63"/>
                  </a:lnTo>
                  <a:lnTo>
                    <a:pt x="121" y="75"/>
                  </a:lnTo>
                  <a:lnTo>
                    <a:pt x="108" y="84"/>
                  </a:lnTo>
                  <a:lnTo>
                    <a:pt x="100" y="92"/>
                  </a:lnTo>
                  <a:lnTo>
                    <a:pt x="87" y="100"/>
                  </a:lnTo>
                  <a:lnTo>
                    <a:pt x="71" y="113"/>
                  </a:lnTo>
                  <a:lnTo>
                    <a:pt x="58" y="117"/>
                  </a:lnTo>
                  <a:lnTo>
                    <a:pt x="41" y="125"/>
                  </a:lnTo>
                  <a:lnTo>
                    <a:pt x="29" y="130"/>
                  </a:lnTo>
                  <a:lnTo>
                    <a:pt x="29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2">
              <a:extLst>
                <a:ext uri="{FF2B5EF4-FFF2-40B4-BE49-F238E27FC236}">
                  <a16:creationId xmlns:a16="http://schemas.microsoft.com/office/drawing/2014/main" id="{D0827311-4D64-4053-8551-37B25428B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699" y="14586389"/>
              <a:ext cx="1773777" cy="319975"/>
            </a:xfrm>
            <a:custGeom>
              <a:avLst/>
              <a:gdLst>
                <a:gd name="T0" fmla="*/ 67 w 255"/>
                <a:gd name="T1" fmla="*/ 38 h 46"/>
                <a:gd name="T2" fmla="*/ 50 w 255"/>
                <a:gd name="T3" fmla="*/ 42 h 46"/>
                <a:gd name="T4" fmla="*/ 41 w 255"/>
                <a:gd name="T5" fmla="*/ 42 h 46"/>
                <a:gd name="T6" fmla="*/ 37 w 255"/>
                <a:gd name="T7" fmla="*/ 42 h 46"/>
                <a:gd name="T8" fmla="*/ 33 w 255"/>
                <a:gd name="T9" fmla="*/ 46 h 46"/>
                <a:gd name="T10" fmla="*/ 29 w 255"/>
                <a:gd name="T11" fmla="*/ 46 h 46"/>
                <a:gd name="T12" fmla="*/ 25 w 255"/>
                <a:gd name="T13" fmla="*/ 46 h 46"/>
                <a:gd name="T14" fmla="*/ 25 w 255"/>
                <a:gd name="T15" fmla="*/ 46 h 46"/>
                <a:gd name="T16" fmla="*/ 21 w 255"/>
                <a:gd name="T17" fmla="*/ 46 h 46"/>
                <a:gd name="T18" fmla="*/ 16 w 255"/>
                <a:gd name="T19" fmla="*/ 42 h 46"/>
                <a:gd name="T20" fmla="*/ 8 w 255"/>
                <a:gd name="T21" fmla="*/ 34 h 46"/>
                <a:gd name="T22" fmla="*/ 0 w 255"/>
                <a:gd name="T23" fmla="*/ 25 h 46"/>
                <a:gd name="T24" fmla="*/ 4 w 255"/>
                <a:gd name="T25" fmla="*/ 25 h 46"/>
                <a:gd name="T26" fmla="*/ 12 w 255"/>
                <a:gd name="T27" fmla="*/ 25 h 46"/>
                <a:gd name="T28" fmla="*/ 21 w 255"/>
                <a:gd name="T29" fmla="*/ 25 h 46"/>
                <a:gd name="T30" fmla="*/ 33 w 255"/>
                <a:gd name="T31" fmla="*/ 25 h 46"/>
                <a:gd name="T32" fmla="*/ 50 w 255"/>
                <a:gd name="T33" fmla="*/ 21 h 46"/>
                <a:gd name="T34" fmla="*/ 67 w 255"/>
                <a:gd name="T35" fmla="*/ 21 h 46"/>
                <a:gd name="T36" fmla="*/ 87 w 255"/>
                <a:gd name="T37" fmla="*/ 17 h 46"/>
                <a:gd name="T38" fmla="*/ 108 w 255"/>
                <a:gd name="T39" fmla="*/ 13 h 46"/>
                <a:gd name="T40" fmla="*/ 129 w 255"/>
                <a:gd name="T41" fmla="*/ 9 h 46"/>
                <a:gd name="T42" fmla="*/ 150 w 255"/>
                <a:gd name="T43" fmla="*/ 5 h 46"/>
                <a:gd name="T44" fmla="*/ 167 w 255"/>
                <a:gd name="T45" fmla="*/ 5 h 46"/>
                <a:gd name="T46" fmla="*/ 184 w 255"/>
                <a:gd name="T47" fmla="*/ 0 h 46"/>
                <a:gd name="T48" fmla="*/ 196 w 255"/>
                <a:gd name="T49" fmla="*/ 0 h 46"/>
                <a:gd name="T50" fmla="*/ 205 w 255"/>
                <a:gd name="T51" fmla="*/ 0 h 46"/>
                <a:gd name="T52" fmla="*/ 213 w 255"/>
                <a:gd name="T53" fmla="*/ 0 h 46"/>
                <a:gd name="T54" fmla="*/ 217 w 255"/>
                <a:gd name="T55" fmla="*/ 0 h 46"/>
                <a:gd name="T56" fmla="*/ 234 w 255"/>
                <a:gd name="T57" fmla="*/ 0 h 46"/>
                <a:gd name="T58" fmla="*/ 238 w 255"/>
                <a:gd name="T59" fmla="*/ 0 h 46"/>
                <a:gd name="T60" fmla="*/ 246 w 255"/>
                <a:gd name="T61" fmla="*/ 5 h 46"/>
                <a:gd name="T62" fmla="*/ 251 w 255"/>
                <a:gd name="T63" fmla="*/ 9 h 46"/>
                <a:gd name="T64" fmla="*/ 251 w 255"/>
                <a:gd name="T65" fmla="*/ 13 h 46"/>
                <a:gd name="T66" fmla="*/ 255 w 255"/>
                <a:gd name="T67" fmla="*/ 13 h 46"/>
                <a:gd name="T68" fmla="*/ 255 w 255"/>
                <a:gd name="T69" fmla="*/ 17 h 46"/>
                <a:gd name="T70" fmla="*/ 255 w 255"/>
                <a:gd name="T71" fmla="*/ 21 h 46"/>
                <a:gd name="T72" fmla="*/ 251 w 255"/>
                <a:gd name="T73" fmla="*/ 21 h 46"/>
                <a:gd name="T74" fmla="*/ 251 w 255"/>
                <a:gd name="T75" fmla="*/ 25 h 46"/>
                <a:gd name="T76" fmla="*/ 246 w 255"/>
                <a:gd name="T77" fmla="*/ 25 h 46"/>
                <a:gd name="T78" fmla="*/ 242 w 255"/>
                <a:gd name="T79" fmla="*/ 25 h 46"/>
                <a:gd name="T80" fmla="*/ 234 w 255"/>
                <a:gd name="T81" fmla="*/ 25 h 46"/>
                <a:gd name="T82" fmla="*/ 230 w 255"/>
                <a:gd name="T83" fmla="*/ 25 h 46"/>
                <a:gd name="T84" fmla="*/ 217 w 255"/>
                <a:gd name="T85" fmla="*/ 25 h 46"/>
                <a:gd name="T86" fmla="*/ 209 w 255"/>
                <a:gd name="T87" fmla="*/ 25 h 46"/>
                <a:gd name="T88" fmla="*/ 196 w 255"/>
                <a:gd name="T89" fmla="*/ 25 h 46"/>
                <a:gd name="T90" fmla="*/ 175 w 255"/>
                <a:gd name="T91" fmla="*/ 30 h 46"/>
                <a:gd name="T92" fmla="*/ 154 w 255"/>
                <a:gd name="T93" fmla="*/ 30 h 46"/>
                <a:gd name="T94" fmla="*/ 138 w 255"/>
                <a:gd name="T95" fmla="*/ 30 h 46"/>
                <a:gd name="T96" fmla="*/ 125 w 255"/>
                <a:gd name="T97" fmla="*/ 30 h 46"/>
                <a:gd name="T98" fmla="*/ 113 w 255"/>
                <a:gd name="T99" fmla="*/ 34 h 46"/>
                <a:gd name="T100" fmla="*/ 100 w 255"/>
                <a:gd name="T101" fmla="*/ 34 h 46"/>
                <a:gd name="T102" fmla="*/ 83 w 255"/>
                <a:gd name="T103" fmla="*/ 34 h 46"/>
                <a:gd name="T104" fmla="*/ 67 w 255"/>
                <a:gd name="T105" fmla="*/ 38 h 46"/>
                <a:gd name="T106" fmla="*/ 67 w 255"/>
                <a:gd name="T107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5" h="46">
                  <a:moveTo>
                    <a:pt x="67" y="38"/>
                  </a:moveTo>
                  <a:lnTo>
                    <a:pt x="50" y="42"/>
                  </a:lnTo>
                  <a:lnTo>
                    <a:pt x="41" y="42"/>
                  </a:lnTo>
                  <a:lnTo>
                    <a:pt x="37" y="42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6" y="42"/>
                  </a:lnTo>
                  <a:lnTo>
                    <a:pt x="8" y="34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2" y="25"/>
                  </a:lnTo>
                  <a:lnTo>
                    <a:pt x="21" y="25"/>
                  </a:lnTo>
                  <a:lnTo>
                    <a:pt x="33" y="25"/>
                  </a:lnTo>
                  <a:lnTo>
                    <a:pt x="50" y="21"/>
                  </a:lnTo>
                  <a:lnTo>
                    <a:pt x="67" y="21"/>
                  </a:lnTo>
                  <a:lnTo>
                    <a:pt x="87" y="17"/>
                  </a:lnTo>
                  <a:lnTo>
                    <a:pt x="108" y="13"/>
                  </a:lnTo>
                  <a:lnTo>
                    <a:pt x="129" y="9"/>
                  </a:lnTo>
                  <a:lnTo>
                    <a:pt x="150" y="5"/>
                  </a:lnTo>
                  <a:lnTo>
                    <a:pt x="167" y="5"/>
                  </a:lnTo>
                  <a:lnTo>
                    <a:pt x="184" y="0"/>
                  </a:lnTo>
                  <a:lnTo>
                    <a:pt x="196" y="0"/>
                  </a:lnTo>
                  <a:lnTo>
                    <a:pt x="205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6" y="5"/>
                  </a:lnTo>
                  <a:lnTo>
                    <a:pt x="251" y="9"/>
                  </a:lnTo>
                  <a:lnTo>
                    <a:pt x="251" y="13"/>
                  </a:lnTo>
                  <a:lnTo>
                    <a:pt x="255" y="13"/>
                  </a:lnTo>
                  <a:lnTo>
                    <a:pt x="255" y="17"/>
                  </a:lnTo>
                  <a:lnTo>
                    <a:pt x="255" y="21"/>
                  </a:lnTo>
                  <a:lnTo>
                    <a:pt x="251" y="21"/>
                  </a:lnTo>
                  <a:lnTo>
                    <a:pt x="251" y="25"/>
                  </a:lnTo>
                  <a:lnTo>
                    <a:pt x="246" y="25"/>
                  </a:lnTo>
                  <a:lnTo>
                    <a:pt x="242" y="25"/>
                  </a:lnTo>
                  <a:lnTo>
                    <a:pt x="234" y="25"/>
                  </a:lnTo>
                  <a:lnTo>
                    <a:pt x="230" y="25"/>
                  </a:lnTo>
                  <a:lnTo>
                    <a:pt x="217" y="25"/>
                  </a:lnTo>
                  <a:lnTo>
                    <a:pt x="209" y="25"/>
                  </a:lnTo>
                  <a:lnTo>
                    <a:pt x="196" y="25"/>
                  </a:lnTo>
                  <a:lnTo>
                    <a:pt x="175" y="30"/>
                  </a:lnTo>
                  <a:lnTo>
                    <a:pt x="154" y="30"/>
                  </a:lnTo>
                  <a:lnTo>
                    <a:pt x="138" y="30"/>
                  </a:lnTo>
                  <a:lnTo>
                    <a:pt x="125" y="30"/>
                  </a:lnTo>
                  <a:lnTo>
                    <a:pt x="113" y="34"/>
                  </a:lnTo>
                  <a:lnTo>
                    <a:pt x="100" y="34"/>
                  </a:lnTo>
                  <a:lnTo>
                    <a:pt x="83" y="34"/>
                  </a:lnTo>
                  <a:lnTo>
                    <a:pt x="67" y="38"/>
                  </a:lnTo>
                  <a:lnTo>
                    <a:pt x="67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33">
              <a:extLst>
                <a:ext uri="{FF2B5EF4-FFF2-40B4-BE49-F238E27FC236}">
                  <a16:creationId xmlns:a16="http://schemas.microsoft.com/office/drawing/2014/main" id="{9774D07E-C36C-4324-ACD1-22EA76F70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500" y="14064693"/>
              <a:ext cx="758204" cy="1015573"/>
            </a:xfrm>
            <a:custGeom>
              <a:avLst/>
              <a:gdLst>
                <a:gd name="T0" fmla="*/ 92 w 109"/>
                <a:gd name="T1" fmla="*/ 0 h 146"/>
                <a:gd name="T2" fmla="*/ 109 w 109"/>
                <a:gd name="T3" fmla="*/ 21 h 146"/>
                <a:gd name="T4" fmla="*/ 96 w 109"/>
                <a:gd name="T5" fmla="*/ 46 h 146"/>
                <a:gd name="T6" fmla="*/ 92 w 109"/>
                <a:gd name="T7" fmla="*/ 59 h 146"/>
                <a:gd name="T8" fmla="*/ 88 w 109"/>
                <a:gd name="T9" fmla="*/ 67 h 146"/>
                <a:gd name="T10" fmla="*/ 79 w 109"/>
                <a:gd name="T11" fmla="*/ 75 h 146"/>
                <a:gd name="T12" fmla="*/ 75 w 109"/>
                <a:gd name="T13" fmla="*/ 84 h 146"/>
                <a:gd name="T14" fmla="*/ 71 w 109"/>
                <a:gd name="T15" fmla="*/ 92 h 146"/>
                <a:gd name="T16" fmla="*/ 67 w 109"/>
                <a:gd name="T17" fmla="*/ 96 h 146"/>
                <a:gd name="T18" fmla="*/ 58 w 109"/>
                <a:gd name="T19" fmla="*/ 109 h 146"/>
                <a:gd name="T20" fmla="*/ 46 w 109"/>
                <a:gd name="T21" fmla="*/ 117 h 146"/>
                <a:gd name="T22" fmla="*/ 38 w 109"/>
                <a:gd name="T23" fmla="*/ 125 h 146"/>
                <a:gd name="T24" fmla="*/ 29 w 109"/>
                <a:gd name="T25" fmla="*/ 134 h 146"/>
                <a:gd name="T26" fmla="*/ 17 w 109"/>
                <a:gd name="T27" fmla="*/ 138 h 146"/>
                <a:gd name="T28" fmla="*/ 12 w 109"/>
                <a:gd name="T29" fmla="*/ 142 h 146"/>
                <a:gd name="T30" fmla="*/ 4 w 109"/>
                <a:gd name="T31" fmla="*/ 146 h 146"/>
                <a:gd name="T32" fmla="*/ 4 w 109"/>
                <a:gd name="T33" fmla="*/ 146 h 146"/>
                <a:gd name="T34" fmla="*/ 0 w 109"/>
                <a:gd name="T35" fmla="*/ 142 h 146"/>
                <a:gd name="T36" fmla="*/ 4 w 109"/>
                <a:gd name="T37" fmla="*/ 138 h 146"/>
                <a:gd name="T38" fmla="*/ 8 w 109"/>
                <a:gd name="T39" fmla="*/ 130 h 146"/>
                <a:gd name="T40" fmla="*/ 17 w 109"/>
                <a:gd name="T41" fmla="*/ 117 h 146"/>
                <a:gd name="T42" fmla="*/ 38 w 109"/>
                <a:gd name="T43" fmla="*/ 96 h 146"/>
                <a:gd name="T44" fmla="*/ 54 w 109"/>
                <a:gd name="T45" fmla="*/ 75 h 146"/>
                <a:gd name="T46" fmla="*/ 63 w 109"/>
                <a:gd name="T47" fmla="*/ 59 h 146"/>
                <a:gd name="T48" fmla="*/ 71 w 109"/>
                <a:gd name="T49" fmla="*/ 42 h 146"/>
                <a:gd name="T50" fmla="*/ 79 w 109"/>
                <a:gd name="T51" fmla="*/ 25 h 146"/>
                <a:gd name="T52" fmla="*/ 92 w 109"/>
                <a:gd name="T53" fmla="*/ 0 h 146"/>
                <a:gd name="T54" fmla="*/ 92 w 109"/>
                <a:gd name="T5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146">
                  <a:moveTo>
                    <a:pt x="92" y="0"/>
                  </a:moveTo>
                  <a:lnTo>
                    <a:pt x="109" y="21"/>
                  </a:lnTo>
                  <a:lnTo>
                    <a:pt x="96" y="46"/>
                  </a:lnTo>
                  <a:lnTo>
                    <a:pt x="92" y="59"/>
                  </a:lnTo>
                  <a:lnTo>
                    <a:pt x="88" y="67"/>
                  </a:lnTo>
                  <a:lnTo>
                    <a:pt x="79" y="75"/>
                  </a:lnTo>
                  <a:lnTo>
                    <a:pt x="75" y="84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58" y="109"/>
                  </a:lnTo>
                  <a:lnTo>
                    <a:pt x="46" y="117"/>
                  </a:lnTo>
                  <a:lnTo>
                    <a:pt x="38" y="125"/>
                  </a:lnTo>
                  <a:lnTo>
                    <a:pt x="29" y="134"/>
                  </a:lnTo>
                  <a:lnTo>
                    <a:pt x="17" y="138"/>
                  </a:lnTo>
                  <a:lnTo>
                    <a:pt x="12" y="142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0" y="142"/>
                  </a:lnTo>
                  <a:lnTo>
                    <a:pt x="4" y="138"/>
                  </a:lnTo>
                  <a:lnTo>
                    <a:pt x="8" y="130"/>
                  </a:lnTo>
                  <a:lnTo>
                    <a:pt x="17" y="117"/>
                  </a:lnTo>
                  <a:lnTo>
                    <a:pt x="38" y="96"/>
                  </a:lnTo>
                  <a:lnTo>
                    <a:pt x="54" y="75"/>
                  </a:lnTo>
                  <a:lnTo>
                    <a:pt x="63" y="59"/>
                  </a:lnTo>
                  <a:lnTo>
                    <a:pt x="71" y="42"/>
                  </a:lnTo>
                  <a:lnTo>
                    <a:pt x="79" y="25"/>
                  </a:lnTo>
                  <a:lnTo>
                    <a:pt x="92" y="0"/>
                  </a:lnTo>
                  <a:lnTo>
                    <a:pt x="9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4">
              <a:extLst>
                <a:ext uri="{FF2B5EF4-FFF2-40B4-BE49-F238E27FC236}">
                  <a16:creationId xmlns:a16="http://schemas.microsoft.com/office/drawing/2014/main" id="{60156172-4123-4B95-89AE-137AD1643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450" y="14266414"/>
              <a:ext cx="347799" cy="292151"/>
            </a:xfrm>
            <a:custGeom>
              <a:avLst/>
              <a:gdLst>
                <a:gd name="T0" fmla="*/ 0 w 50"/>
                <a:gd name="T1" fmla="*/ 0 h 42"/>
                <a:gd name="T2" fmla="*/ 17 w 50"/>
                <a:gd name="T3" fmla="*/ 0 h 42"/>
                <a:gd name="T4" fmla="*/ 29 w 50"/>
                <a:gd name="T5" fmla="*/ 5 h 42"/>
                <a:gd name="T6" fmla="*/ 38 w 50"/>
                <a:gd name="T7" fmla="*/ 5 h 42"/>
                <a:gd name="T8" fmla="*/ 46 w 50"/>
                <a:gd name="T9" fmla="*/ 13 h 42"/>
                <a:gd name="T10" fmla="*/ 50 w 50"/>
                <a:gd name="T11" fmla="*/ 17 h 42"/>
                <a:gd name="T12" fmla="*/ 50 w 50"/>
                <a:gd name="T13" fmla="*/ 21 h 42"/>
                <a:gd name="T14" fmla="*/ 50 w 50"/>
                <a:gd name="T15" fmla="*/ 25 h 42"/>
                <a:gd name="T16" fmla="*/ 50 w 50"/>
                <a:gd name="T17" fmla="*/ 30 h 42"/>
                <a:gd name="T18" fmla="*/ 50 w 50"/>
                <a:gd name="T19" fmla="*/ 34 h 42"/>
                <a:gd name="T20" fmla="*/ 46 w 50"/>
                <a:gd name="T21" fmla="*/ 38 h 42"/>
                <a:gd name="T22" fmla="*/ 46 w 50"/>
                <a:gd name="T23" fmla="*/ 38 h 42"/>
                <a:gd name="T24" fmla="*/ 42 w 50"/>
                <a:gd name="T25" fmla="*/ 42 h 42"/>
                <a:gd name="T26" fmla="*/ 38 w 50"/>
                <a:gd name="T27" fmla="*/ 38 h 42"/>
                <a:gd name="T28" fmla="*/ 33 w 50"/>
                <a:gd name="T29" fmla="*/ 38 h 42"/>
                <a:gd name="T30" fmla="*/ 29 w 50"/>
                <a:gd name="T31" fmla="*/ 34 h 42"/>
                <a:gd name="T32" fmla="*/ 25 w 50"/>
                <a:gd name="T33" fmla="*/ 30 h 42"/>
                <a:gd name="T34" fmla="*/ 21 w 50"/>
                <a:gd name="T35" fmla="*/ 25 h 42"/>
                <a:gd name="T36" fmla="*/ 12 w 50"/>
                <a:gd name="T37" fmla="*/ 17 h 42"/>
                <a:gd name="T38" fmla="*/ 8 w 50"/>
                <a:gd name="T39" fmla="*/ 9 h 42"/>
                <a:gd name="T40" fmla="*/ 0 w 50"/>
                <a:gd name="T41" fmla="*/ 0 h 42"/>
                <a:gd name="T42" fmla="*/ 0 w 50"/>
                <a:gd name="T4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42">
                  <a:moveTo>
                    <a:pt x="0" y="0"/>
                  </a:moveTo>
                  <a:lnTo>
                    <a:pt x="17" y="0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6" y="13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2" y="42"/>
                  </a:lnTo>
                  <a:lnTo>
                    <a:pt x="38" y="38"/>
                  </a:lnTo>
                  <a:lnTo>
                    <a:pt x="33" y="38"/>
                  </a:lnTo>
                  <a:lnTo>
                    <a:pt x="29" y="34"/>
                  </a:lnTo>
                  <a:lnTo>
                    <a:pt x="25" y="30"/>
                  </a:lnTo>
                  <a:lnTo>
                    <a:pt x="21" y="25"/>
                  </a:lnTo>
                  <a:lnTo>
                    <a:pt x="12" y="17"/>
                  </a:lnTo>
                  <a:lnTo>
                    <a:pt x="8" y="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5">
              <a:extLst>
                <a:ext uri="{FF2B5EF4-FFF2-40B4-BE49-F238E27FC236}">
                  <a16:creationId xmlns:a16="http://schemas.microsoft.com/office/drawing/2014/main" id="{3ACB5565-EFB3-4175-BDAE-C6E7A35E1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196" y="13313447"/>
              <a:ext cx="319975" cy="2295473"/>
            </a:xfrm>
            <a:custGeom>
              <a:avLst/>
              <a:gdLst>
                <a:gd name="T0" fmla="*/ 38 w 46"/>
                <a:gd name="T1" fmla="*/ 87 h 330"/>
                <a:gd name="T2" fmla="*/ 38 w 46"/>
                <a:gd name="T3" fmla="*/ 112 h 330"/>
                <a:gd name="T4" fmla="*/ 34 w 46"/>
                <a:gd name="T5" fmla="*/ 146 h 330"/>
                <a:gd name="T6" fmla="*/ 34 w 46"/>
                <a:gd name="T7" fmla="*/ 183 h 330"/>
                <a:gd name="T8" fmla="*/ 34 w 46"/>
                <a:gd name="T9" fmla="*/ 225 h 330"/>
                <a:gd name="T10" fmla="*/ 34 w 46"/>
                <a:gd name="T11" fmla="*/ 259 h 330"/>
                <a:gd name="T12" fmla="*/ 34 w 46"/>
                <a:gd name="T13" fmla="*/ 284 h 330"/>
                <a:gd name="T14" fmla="*/ 29 w 46"/>
                <a:gd name="T15" fmla="*/ 304 h 330"/>
                <a:gd name="T16" fmla="*/ 29 w 46"/>
                <a:gd name="T17" fmla="*/ 321 h 330"/>
                <a:gd name="T18" fmla="*/ 21 w 46"/>
                <a:gd name="T19" fmla="*/ 330 h 330"/>
                <a:gd name="T20" fmla="*/ 13 w 46"/>
                <a:gd name="T21" fmla="*/ 325 h 330"/>
                <a:gd name="T22" fmla="*/ 4 w 46"/>
                <a:gd name="T23" fmla="*/ 313 h 330"/>
                <a:gd name="T24" fmla="*/ 4 w 46"/>
                <a:gd name="T25" fmla="*/ 304 h 330"/>
                <a:gd name="T26" fmla="*/ 0 w 46"/>
                <a:gd name="T27" fmla="*/ 300 h 330"/>
                <a:gd name="T28" fmla="*/ 0 w 46"/>
                <a:gd name="T29" fmla="*/ 296 h 330"/>
                <a:gd name="T30" fmla="*/ 4 w 46"/>
                <a:gd name="T31" fmla="*/ 288 h 330"/>
                <a:gd name="T32" fmla="*/ 4 w 46"/>
                <a:gd name="T33" fmla="*/ 271 h 330"/>
                <a:gd name="T34" fmla="*/ 9 w 46"/>
                <a:gd name="T35" fmla="*/ 250 h 330"/>
                <a:gd name="T36" fmla="*/ 9 w 46"/>
                <a:gd name="T37" fmla="*/ 225 h 330"/>
                <a:gd name="T38" fmla="*/ 13 w 46"/>
                <a:gd name="T39" fmla="*/ 192 h 330"/>
                <a:gd name="T40" fmla="*/ 13 w 46"/>
                <a:gd name="T41" fmla="*/ 154 h 330"/>
                <a:gd name="T42" fmla="*/ 13 w 46"/>
                <a:gd name="T43" fmla="*/ 112 h 330"/>
                <a:gd name="T44" fmla="*/ 13 w 46"/>
                <a:gd name="T45" fmla="*/ 71 h 330"/>
                <a:gd name="T46" fmla="*/ 9 w 46"/>
                <a:gd name="T47" fmla="*/ 41 h 330"/>
                <a:gd name="T48" fmla="*/ 9 w 46"/>
                <a:gd name="T49" fmla="*/ 25 h 330"/>
                <a:gd name="T50" fmla="*/ 4 w 46"/>
                <a:gd name="T51" fmla="*/ 12 h 330"/>
                <a:gd name="T52" fmla="*/ 0 w 46"/>
                <a:gd name="T53" fmla="*/ 8 h 330"/>
                <a:gd name="T54" fmla="*/ 4 w 46"/>
                <a:gd name="T55" fmla="*/ 4 h 330"/>
                <a:gd name="T56" fmla="*/ 13 w 46"/>
                <a:gd name="T57" fmla="*/ 0 h 330"/>
                <a:gd name="T58" fmla="*/ 25 w 46"/>
                <a:gd name="T59" fmla="*/ 4 h 330"/>
                <a:gd name="T60" fmla="*/ 38 w 46"/>
                <a:gd name="T61" fmla="*/ 12 h 330"/>
                <a:gd name="T62" fmla="*/ 42 w 46"/>
                <a:gd name="T63" fmla="*/ 16 h 330"/>
                <a:gd name="T64" fmla="*/ 42 w 46"/>
                <a:gd name="T65" fmla="*/ 25 h 330"/>
                <a:gd name="T66" fmla="*/ 42 w 46"/>
                <a:gd name="T67" fmla="*/ 33 h 330"/>
                <a:gd name="T68" fmla="*/ 42 w 46"/>
                <a:gd name="T69" fmla="*/ 41 h 330"/>
                <a:gd name="T70" fmla="*/ 38 w 46"/>
                <a:gd name="T71" fmla="*/ 58 h 330"/>
                <a:gd name="T72" fmla="*/ 38 w 46"/>
                <a:gd name="T73" fmla="*/ 7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330">
                  <a:moveTo>
                    <a:pt x="38" y="75"/>
                  </a:moveTo>
                  <a:lnTo>
                    <a:pt x="38" y="87"/>
                  </a:lnTo>
                  <a:lnTo>
                    <a:pt x="38" y="100"/>
                  </a:lnTo>
                  <a:lnTo>
                    <a:pt x="38" y="112"/>
                  </a:lnTo>
                  <a:lnTo>
                    <a:pt x="34" y="129"/>
                  </a:lnTo>
                  <a:lnTo>
                    <a:pt x="34" y="146"/>
                  </a:lnTo>
                  <a:lnTo>
                    <a:pt x="34" y="162"/>
                  </a:lnTo>
                  <a:lnTo>
                    <a:pt x="34" y="183"/>
                  </a:lnTo>
                  <a:lnTo>
                    <a:pt x="34" y="204"/>
                  </a:lnTo>
                  <a:lnTo>
                    <a:pt x="34" y="225"/>
                  </a:lnTo>
                  <a:lnTo>
                    <a:pt x="34" y="242"/>
                  </a:lnTo>
                  <a:lnTo>
                    <a:pt x="34" y="259"/>
                  </a:lnTo>
                  <a:lnTo>
                    <a:pt x="34" y="271"/>
                  </a:lnTo>
                  <a:lnTo>
                    <a:pt x="34" y="284"/>
                  </a:lnTo>
                  <a:lnTo>
                    <a:pt x="34" y="296"/>
                  </a:lnTo>
                  <a:lnTo>
                    <a:pt x="29" y="304"/>
                  </a:lnTo>
                  <a:lnTo>
                    <a:pt x="29" y="309"/>
                  </a:lnTo>
                  <a:lnTo>
                    <a:pt x="29" y="321"/>
                  </a:lnTo>
                  <a:lnTo>
                    <a:pt x="25" y="325"/>
                  </a:lnTo>
                  <a:lnTo>
                    <a:pt x="21" y="330"/>
                  </a:lnTo>
                  <a:lnTo>
                    <a:pt x="17" y="330"/>
                  </a:lnTo>
                  <a:lnTo>
                    <a:pt x="13" y="325"/>
                  </a:lnTo>
                  <a:lnTo>
                    <a:pt x="9" y="321"/>
                  </a:lnTo>
                  <a:lnTo>
                    <a:pt x="4" y="313"/>
                  </a:lnTo>
                  <a:lnTo>
                    <a:pt x="4" y="309"/>
                  </a:lnTo>
                  <a:lnTo>
                    <a:pt x="4" y="304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4" y="279"/>
                  </a:lnTo>
                  <a:lnTo>
                    <a:pt x="4" y="271"/>
                  </a:lnTo>
                  <a:lnTo>
                    <a:pt x="4" y="263"/>
                  </a:lnTo>
                  <a:lnTo>
                    <a:pt x="9" y="250"/>
                  </a:lnTo>
                  <a:lnTo>
                    <a:pt x="9" y="238"/>
                  </a:lnTo>
                  <a:lnTo>
                    <a:pt x="9" y="225"/>
                  </a:lnTo>
                  <a:lnTo>
                    <a:pt x="9" y="208"/>
                  </a:lnTo>
                  <a:lnTo>
                    <a:pt x="13" y="192"/>
                  </a:lnTo>
                  <a:lnTo>
                    <a:pt x="13" y="175"/>
                  </a:lnTo>
                  <a:lnTo>
                    <a:pt x="13" y="154"/>
                  </a:lnTo>
                  <a:lnTo>
                    <a:pt x="13" y="133"/>
                  </a:lnTo>
                  <a:lnTo>
                    <a:pt x="13" y="112"/>
                  </a:lnTo>
                  <a:lnTo>
                    <a:pt x="13" y="91"/>
                  </a:lnTo>
                  <a:lnTo>
                    <a:pt x="13" y="71"/>
                  </a:lnTo>
                  <a:lnTo>
                    <a:pt x="13" y="54"/>
                  </a:lnTo>
                  <a:lnTo>
                    <a:pt x="9" y="41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6" y="20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3"/>
                  </a:lnTo>
                  <a:lnTo>
                    <a:pt x="42" y="37"/>
                  </a:lnTo>
                  <a:lnTo>
                    <a:pt x="42" y="41"/>
                  </a:lnTo>
                  <a:lnTo>
                    <a:pt x="38" y="50"/>
                  </a:lnTo>
                  <a:lnTo>
                    <a:pt x="38" y="58"/>
                  </a:lnTo>
                  <a:lnTo>
                    <a:pt x="38" y="66"/>
                  </a:lnTo>
                  <a:lnTo>
                    <a:pt x="38" y="75"/>
                  </a:lnTo>
                  <a:lnTo>
                    <a:pt x="38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6">
              <a:extLst>
                <a:ext uri="{FF2B5EF4-FFF2-40B4-BE49-F238E27FC236}">
                  <a16:creationId xmlns:a16="http://schemas.microsoft.com/office/drawing/2014/main" id="{6071F85B-F3DE-4CBB-8CA1-4543708B9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972" y="13946439"/>
              <a:ext cx="959925" cy="292151"/>
            </a:xfrm>
            <a:custGeom>
              <a:avLst/>
              <a:gdLst>
                <a:gd name="T0" fmla="*/ 0 w 138"/>
                <a:gd name="T1" fmla="*/ 25 h 42"/>
                <a:gd name="T2" fmla="*/ 30 w 138"/>
                <a:gd name="T3" fmla="*/ 21 h 42"/>
                <a:gd name="T4" fmla="*/ 55 w 138"/>
                <a:gd name="T5" fmla="*/ 13 h 42"/>
                <a:gd name="T6" fmla="*/ 76 w 138"/>
                <a:gd name="T7" fmla="*/ 9 h 42"/>
                <a:gd name="T8" fmla="*/ 92 w 138"/>
                <a:gd name="T9" fmla="*/ 5 h 42"/>
                <a:gd name="T10" fmla="*/ 105 w 138"/>
                <a:gd name="T11" fmla="*/ 0 h 42"/>
                <a:gd name="T12" fmla="*/ 113 w 138"/>
                <a:gd name="T13" fmla="*/ 0 h 42"/>
                <a:gd name="T14" fmla="*/ 122 w 138"/>
                <a:gd name="T15" fmla="*/ 0 h 42"/>
                <a:gd name="T16" fmla="*/ 126 w 138"/>
                <a:gd name="T17" fmla="*/ 0 h 42"/>
                <a:gd name="T18" fmla="*/ 130 w 138"/>
                <a:gd name="T19" fmla="*/ 0 h 42"/>
                <a:gd name="T20" fmla="*/ 134 w 138"/>
                <a:gd name="T21" fmla="*/ 5 h 42"/>
                <a:gd name="T22" fmla="*/ 138 w 138"/>
                <a:gd name="T23" fmla="*/ 5 h 42"/>
                <a:gd name="T24" fmla="*/ 138 w 138"/>
                <a:gd name="T25" fmla="*/ 9 h 42"/>
                <a:gd name="T26" fmla="*/ 138 w 138"/>
                <a:gd name="T27" fmla="*/ 13 h 42"/>
                <a:gd name="T28" fmla="*/ 134 w 138"/>
                <a:gd name="T29" fmla="*/ 17 h 42"/>
                <a:gd name="T30" fmla="*/ 134 w 138"/>
                <a:gd name="T31" fmla="*/ 17 h 42"/>
                <a:gd name="T32" fmla="*/ 130 w 138"/>
                <a:gd name="T33" fmla="*/ 17 h 42"/>
                <a:gd name="T34" fmla="*/ 126 w 138"/>
                <a:gd name="T35" fmla="*/ 21 h 42"/>
                <a:gd name="T36" fmla="*/ 118 w 138"/>
                <a:gd name="T37" fmla="*/ 21 h 42"/>
                <a:gd name="T38" fmla="*/ 113 w 138"/>
                <a:gd name="T39" fmla="*/ 25 h 42"/>
                <a:gd name="T40" fmla="*/ 105 w 138"/>
                <a:gd name="T41" fmla="*/ 25 h 42"/>
                <a:gd name="T42" fmla="*/ 92 w 138"/>
                <a:gd name="T43" fmla="*/ 30 h 42"/>
                <a:gd name="T44" fmla="*/ 84 w 138"/>
                <a:gd name="T45" fmla="*/ 34 h 42"/>
                <a:gd name="T46" fmla="*/ 72 w 138"/>
                <a:gd name="T47" fmla="*/ 34 h 42"/>
                <a:gd name="T48" fmla="*/ 63 w 138"/>
                <a:gd name="T49" fmla="*/ 38 h 42"/>
                <a:gd name="T50" fmla="*/ 51 w 138"/>
                <a:gd name="T51" fmla="*/ 38 h 42"/>
                <a:gd name="T52" fmla="*/ 46 w 138"/>
                <a:gd name="T53" fmla="*/ 42 h 42"/>
                <a:gd name="T54" fmla="*/ 38 w 138"/>
                <a:gd name="T55" fmla="*/ 42 h 42"/>
                <a:gd name="T56" fmla="*/ 34 w 138"/>
                <a:gd name="T57" fmla="*/ 42 h 42"/>
                <a:gd name="T58" fmla="*/ 30 w 138"/>
                <a:gd name="T59" fmla="*/ 42 h 42"/>
                <a:gd name="T60" fmla="*/ 26 w 138"/>
                <a:gd name="T61" fmla="*/ 42 h 42"/>
                <a:gd name="T62" fmla="*/ 21 w 138"/>
                <a:gd name="T63" fmla="*/ 42 h 42"/>
                <a:gd name="T64" fmla="*/ 17 w 138"/>
                <a:gd name="T65" fmla="*/ 38 h 42"/>
                <a:gd name="T66" fmla="*/ 9 w 138"/>
                <a:gd name="T67" fmla="*/ 34 h 42"/>
                <a:gd name="T68" fmla="*/ 0 w 138"/>
                <a:gd name="T69" fmla="*/ 25 h 42"/>
                <a:gd name="T70" fmla="*/ 0 w 138"/>
                <a:gd name="T71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" h="42">
                  <a:moveTo>
                    <a:pt x="0" y="25"/>
                  </a:moveTo>
                  <a:lnTo>
                    <a:pt x="30" y="21"/>
                  </a:lnTo>
                  <a:lnTo>
                    <a:pt x="55" y="13"/>
                  </a:lnTo>
                  <a:lnTo>
                    <a:pt x="76" y="9"/>
                  </a:lnTo>
                  <a:lnTo>
                    <a:pt x="92" y="5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5"/>
                  </a:lnTo>
                  <a:lnTo>
                    <a:pt x="138" y="5"/>
                  </a:lnTo>
                  <a:lnTo>
                    <a:pt x="138" y="9"/>
                  </a:lnTo>
                  <a:lnTo>
                    <a:pt x="138" y="13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0" y="17"/>
                  </a:lnTo>
                  <a:lnTo>
                    <a:pt x="126" y="21"/>
                  </a:lnTo>
                  <a:lnTo>
                    <a:pt x="118" y="21"/>
                  </a:lnTo>
                  <a:lnTo>
                    <a:pt x="113" y="25"/>
                  </a:lnTo>
                  <a:lnTo>
                    <a:pt x="105" y="25"/>
                  </a:lnTo>
                  <a:lnTo>
                    <a:pt x="92" y="30"/>
                  </a:lnTo>
                  <a:lnTo>
                    <a:pt x="84" y="34"/>
                  </a:lnTo>
                  <a:lnTo>
                    <a:pt x="72" y="34"/>
                  </a:lnTo>
                  <a:lnTo>
                    <a:pt x="63" y="38"/>
                  </a:lnTo>
                  <a:lnTo>
                    <a:pt x="51" y="38"/>
                  </a:lnTo>
                  <a:lnTo>
                    <a:pt x="46" y="42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17" y="38"/>
                  </a:lnTo>
                  <a:lnTo>
                    <a:pt x="9" y="34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7">
              <a:extLst>
                <a:ext uri="{FF2B5EF4-FFF2-40B4-BE49-F238E27FC236}">
                  <a16:creationId xmlns:a16="http://schemas.microsoft.com/office/drawing/2014/main" id="{4570D80F-A1C1-42BF-A971-2E41E65C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897" y="13807319"/>
              <a:ext cx="1106003" cy="313021"/>
            </a:xfrm>
            <a:custGeom>
              <a:avLst/>
              <a:gdLst>
                <a:gd name="T0" fmla="*/ 17 w 159"/>
                <a:gd name="T1" fmla="*/ 45 h 45"/>
                <a:gd name="T2" fmla="*/ 13 w 159"/>
                <a:gd name="T3" fmla="*/ 41 h 45"/>
                <a:gd name="T4" fmla="*/ 9 w 159"/>
                <a:gd name="T5" fmla="*/ 41 h 45"/>
                <a:gd name="T6" fmla="*/ 5 w 159"/>
                <a:gd name="T7" fmla="*/ 37 h 45"/>
                <a:gd name="T8" fmla="*/ 0 w 159"/>
                <a:gd name="T9" fmla="*/ 29 h 45"/>
                <a:gd name="T10" fmla="*/ 17 w 159"/>
                <a:gd name="T11" fmla="*/ 25 h 45"/>
                <a:gd name="T12" fmla="*/ 38 w 159"/>
                <a:gd name="T13" fmla="*/ 20 h 45"/>
                <a:gd name="T14" fmla="*/ 59 w 159"/>
                <a:gd name="T15" fmla="*/ 16 h 45"/>
                <a:gd name="T16" fmla="*/ 80 w 159"/>
                <a:gd name="T17" fmla="*/ 8 h 45"/>
                <a:gd name="T18" fmla="*/ 105 w 159"/>
                <a:gd name="T19" fmla="*/ 4 h 45"/>
                <a:gd name="T20" fmla="*/ 113 w 159"/>
                <a:gd name="T21" fmla="*/ 4 h 45"/>
                <a:gd name="T22" fmla="*/ 122 w 159"/>
                <a:gd name="T23" fmla="*/ 4 h 45"/>
                <a:gd name="T24" fmla="*/ 126 w 159"/>
                <a:gd name="T25" fmla="*/ 0 h 45"/>
                <a:gd name="T26" fmla="*/ 134 w 159"/>
                <a:gd name="T27" fmla="*/ 0 h 45"/>
                <a:gd name="T28" fmla="*/ 138 w 159"/>
                <a:gd name="T29" fmla="*/ 0 h 45"/>
                <a:gd name="T30" fmla="*/ 143 w 159"/>
                <a:gd name="T31" fmla="*/ 4 h 45"/>
                <a:gd name="T32" fmla="*/ 147 w 159"/>
                <a:gd name="T33" fmla="*/ 4 h 45"/>
                <a:gd name="T34" fmla="*/ 155 w 159"/>
                <a:gd name="T35" fmla="*/ 8 h 45"/>
                <a:gd name="T36" fmla="*/ 159 w 159"/>
                <a:gd name="T37" fmla="*/ 12 h 45"/>
                <a:gd name="T38" fmla="*/ 159 w 159"/>
                <a:gd name="T39" fmla="*/ 12 h 45"/>
                <a:gd name="T40" fmla="*/ 159 w 159"/>
                <a:gd name="T41" fmla="*/ 20 h 45"/>
                <a:gd name="T42" fmla="*/ 159 w 159"/>
                <a:gd name="T43" fmla="*/ 25 h 45"/>
                <a:gd name="T44" fmla="*/ 155 w 159"/>
                <a:gd name="T45" fmla="*/ 25 h 45"/>
                <a:gd name="T46" fmla="*/ 151 w 159"/>
                <a:gd name="T47" fmla="*/ 25 h 45"/>
                <a:gd name="T48" fmla="*/ 147 w 159"/>
                <a:gd name="T49" fmla="*/ 25 h 45"/>
                <a:gd name="T50" fmla="*/ 138 w 159"/>
                <a:gd name="T51" fmla="*/ 25 h 45"/>
                <a:gd name="T52" fmla="*/ 134 w 159"/>
                <a:gd name="T53" fmla="*/ 25 h 45"/>
                <a:gd name="T54" fmla="*/ 130 w 159"/>
                <a:gd name="T55" fmla="*/ 29 h 45"/>
                <a:gd name="T56" fmla="*/ 126 w 159"/>
                <a:gd name="T57" fmla="*/ 29 h 45"/>
                <a:gd name="T58" fmla="*/ 118 w 159"/>
                <a:gd name="T59" fmla="*/ 29 h 45"/>
                <a:gd name="T60" fmla="*/ 109 w 159"/>
                <a:gd name="T61" fmla="*/ 29 h 45"/>
                <a:gd name="T62" fmla="*/ 101 w 159"/>
                <a:gd name="T63" fmla="*/ 33 h 45"/>
                <a:gd name="T64" fmla="*/ 88 w 159"/>
                <a:gd name="T65" fmla="*/ 33 h 45"/>
                <a:gd name="T66" fmla="*/ 76 w 159"/>
                <a:gd name="T67" fmla="*/ 37 h 45"/>
                <a:gd name="T68" fmla="*/ 63 w 159"/>
                <a:gd name="T69" fmla="*/ 37 h 45"/>
                <a:gd name="T70" fmla="*/ 55 w 159"/>
                <a:gd name="T71" fmla="*/ 41 h 45"/>
                <a:gd name="T72" fmla="*/ 42 w 159"/>
                <a:gd name="T73" fmla="*/ 41 h 45"/>
                <a:gd name="T74" fmla="*/ 34 w 159"/>
                <a:gd name="T75" fmla="*/ 41 h 45"/>
                <a:gd name="T76" fmla="*/ 30 w 159"/>
                <a:gd name="T77" fmla="*/ 45 h 45"/>
                <a:gd name="T78" fmla="*/ 21 w 159"/>
                <a:gd name="T79" fmla="*/ 45 h 45"/>
                <a:gd name="T80" fmla="*/ 17 w 159"/>
                <a:gd name="T81" fmla="*/ 45 h 45"/>
                <a:gd name="T82" fmla="*/ 17 w 159"/>
                <a:gd name="T83" fmla="*/ 45 h 45"/>
                <a:gd name="T84" fmla="*/ 17 w 159"/>
                <a:gd name="T8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9" h="45">
                  <a:moveTo>
                    <a:pt x="17" y="45"/>
                  </a:moveTo>
                  <a:lnTo>
                    <a:pt x="13" y="41"/>
                  </a:lnTo>
                  <a:lnTo>
                    <a:pt x="9" y="41"/>
                  </a:lnTo>
                  <a:lnTo>
                    <a:pt x="5" y="37"/>
                  </a:lnTo>
                  <a:lnTo>
                    <a:pt x="0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59" y="16"/>
                  </a:lnTo>
                  <a:lnTo>
                    <a:pt x="80" y="8"/>
                  </a:lnTo>
                  <a:lnTo>
                    <a:pt x="105" y="4"/>
                  </a:lnTo>
                  <a:lnTo>
                    <a:pt x="113" y="4"/>
                  </a:lnTo>
                  <a:lnTo>
                    <a:pt x="122" y="4"/>
                  </a:lnTo>
                  <a:lnTo>
                    <a:pt x="126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55" y="8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59" y="20"/>
                  </a:lnTo>
                  <a:lnTo>
                    <a:pt x="159" y="25"/>
                  </a:lnTo>
                  <a:lnTo>
                    <a:pt x="155" y="25"/>
                  </a:lnTo>
                  <a:lnTo>
                    <a:pt x="151" y="25"/>
                  </a:lnTo>
                  <a:lnTo>
                    <a:pt x="147" y="25"/>
                  </a:lnTo>
                  <a:lnTo>
                    <a:pt x="138" y="25"/>
                  </a:lnTo>
                  <a:lnTo>
                    <a:pt x="134" y="25"/>
                  </a:lnTo>
                  <a:lnTo>
                    <a:pt x="130" y="29"/>
                  </a:lnTo>
                  <a:lnTo>
                    <a:pt x="126" y="29"/>
                  </a:lnTo>
                  <a:lnTo>
                    <a:pt x="118" y="29"/>
                  </a:lnTo>
                  <a:lnTo>
                    <a:pt x="109" y="29"/>
                  </a:lnTo>
                  <a:lnTo>
                    <a:pt x="101" y="33"/>
                  </a:lnTo>
                  <a:lnTo>
                    <a:pt x="88" y="33"/>
                  </a:lnTo>
                  <a:lnTo>
                    <a:pt x="76" y="37"/>
                  </a:lnTo>
                  <a:lnTo>
                    <a:pt x="63" y="37"/>
                  </a:lnTo>
                  <a:lnTo>
                    <a:pt x="55" y="41"/>
                  </a:lnTo>
                  <a:lnTo>
                    <a:pt x="42" y="41"/>
                  </a:lnTo>
                  <a:lnTo>
                    <a:pt x="34" y="41"/>
                  </a:lnTo>
                  <a:lnTo>
                    <a:pt x="30" y="45"/>
                  </a:lnTo>
                  <a:lnTo>
                    <a:pt x="21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8">
              <a:extLst>
                <a:ext uri="{FF2B5EF4-FFF2-40B4-BE49-F238E27FC236}">
                  <a16:creationId xmlns:a16="http://schemas.microsoft.com/office/drawing/2014/main" id="{9080BED2-509F-45C6-9565-AB1378F21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752" y="14502917"/>
              <a:ext cx="1015573" cy="1043397"/>
            </a:xfrm>
            <a:custGeom>
              <a:avLst/>
              <a:gdLst>
                <a:gd name="T0" fmla="*/ 146 w 146"/>
                <a:gd name="T1" fmla="*/ 133 h 150"/>
                <a:gd name="T2" fmla="*/ 146 w 146"/>
                <a:gd name="T3" fmla="*/ 142 h 150"/>
                <a:gd name="T4" fmla="*/ 142 w 146"/>
                <a:gd name="T5" fmla="*/ 146 h 150"/>
                <a:gd name="T6" fmla="*/ 142 w 146"/>
                <a:gd name="T7" fmla="*/ 150 h 150"/>
                <a:gd name="T8" fmla="*/ 138 w 146"/>
                <a:gd name="T9" fmla="*/ 150 h 150"/>
                <a:gd name="T10" fmla="*/ 129 w 146"/>
                <a:gd name="T11" fmla="*/ 146 h 150"/>
                <a:gd name="T12" fmla="*/ 125 w 146"/>
                <a:gd name="T13" fmla="*/ 146 h 150"/>
                <a:gd name="T14" fmla="*/ 117 w 146"/>
                <a:gd name="T15" fmla="*/ 142 h 150"/>
                <a:gd name="T16" fmla="*/ 108 w 146"/>
                <a:gd name="T17" fmla="*/ 133 h 150"/>
                <a:gd name="T18" fmla="*/ 100 w 146"/>
                <a:gd name="T19" fmla="*/ 125 h 150"/>
                <a:gd name="T20" fmla="*/ 92 w 146"/>
                <a:gd name="T21" fmla="*/ 117 h 150"/>
                <a:gd name="T22" fmla="*/ 71 w 146"/>
                <a:gd name="T23" fmla="*/ 104 h 150"/>
                <a:gd name="T24" fmla="*/ 46 w 146"/>
                <a:gd name="T25" fmla="*/ 96 h 150"/>
                <a:gd name="T26" fmla="*/ 25 w 146"/>
                <a:gd name="T27" fmla="*/ 83 h 150"/>
                <a:gd name="T28" fmla="*/ 12 w 146"/>
                <a:gd name="T29" fmla="*/ 79 h 150"/>
                <a:gd name="T30" fmla="*/ 4 w 146"/>
                <a:gd name="T31" fmla="*/ 75 h 150"/>
                <a:gd name="T32" fmla="*/ 0 w 146"/>
                <a:gd name="T33" fmla="*/ 71 h 150"/>
                <a:gd name="T34" fmla="*/ 0 w 146"/>
                <a:gd name="T35" fmla="*/ 67 h 150"/>
                <a:gd name="T36" fmla="*/ 0 w 146"/>
                <a:gd name="T37" fmla="*/ 62 h 150"/>
                <a:gd name="T38" fmla="*/ 4 w 146"/>
                <a:gd name="T39" fmla="*/ 54 h 150"/>
                <a:gd name="T40" fmla="*/ 4 w 146"/>
                <a:gd name="T41" fmla="*/ 50 h 150"/>
                <a:gd name="T42" fmla="*/ 8 w 146"/>
                <a:gd name="T43" fmla="*/ 37 h 150"/>
                <a:gd name="T44" fmla="*/ 12 w 146"/>
                <a:gd name="T45" fmla="*/ 29 h 150"/>
                <a:gd name="T46" fmla="*/ 16 w 146"/>
                <a:gd name="T47" fmla="*/ 21 h 150"/>
                <a:gd name="T48" fmla="*/ 16 w 146"/>
                <a:gd name="T49" fmla="*/ 17 h 150"/>
                <a:gd name="T50" fmla="*/ 16 w 146"/>
                <a:gd name="T51" fmla="*/ 12 h 150"/>
                <a:gd name="T52" fmla="*/ 16 w 146"/>
                <a:gd name="T53" fmla="*/ 8 h 150"/>
                <a:gd name="T54" fmla="*/ 16 w 146"/>
                <a:gd name="T55" fmla="*/ 0 h 150"/>
                <a:gd name="T56" fmla="*/ 16 w 146"/>
                <a:gd name="T57" fmla="*/ 0 h 150"/>
                <a:gd name="T58" fmla="*/ 20 w 146"/>
                <a:gd name="T59" fmla="*/ 0 h 150"/>
                <a:gd name="T60" fmla="*/ 25 w 146"/>
                <a:gd name="T61" fmla="*/ 0 h 150"/>
                <a:gd name="T62" fmla="*/ 29 w 146"/>
                <a:gd name="T63" fmla="*/ 0 h 150"/>
                <a:gd name="T64" fmla="*/ 41 w 146"/>
                <a:gd name="T65" fmla="*/ 4 h 150"/>
                <a:gd name="T66" fmla="*/ 46 w 146"/>
                <a:gd name="T67" fmla="*/ 4 h 150"/>
                <a:gd name="T68" fmla="*/ 46 w 146"/>
                <a:gd name="T69" fmla="*/ 8 h 150"/>
                <a:gd name="T70" fmla="*/ 46 w 146"/>
                <a:gd name="T71" fmla="*/ 12 h 150"/>
                <a:gd name="T72" fmla="*/ 46 w 146"/>
                <a:gd name="T73" fmla="*/ 17 h 150"/>
                <a:gd name="T74" fmla="*/ 41 w 146"/>
                <a:gd name="T75" fmla="*/ 25 h 150"/>
                <a:gd name="T76" fmla="*/ 37 w 146"/>
                <a:gd name="T77" fmla="*/ 37 h 150"/>
                <a:gd name="T78" fmla="*/ 29 w 146"/>
                <a:gd name="T79" fmla="*/ 46 h 150"/>
                <a:gd name="T80" fmla="*/ 25 w 146"/>
                <a:gd name="T81" fmla="*/ 54 h 150"/>
                <a:gd name="T82" fmla="*/ 25 w 146"/>
                <a:gd name="T83" fmla="*/ 58 h 150"/>
                <a:gd name="T84" fmla="*/ 25 w 146"/>
                <a:gd name="T85" fmla="*/ 62 h 150"/>
                <a:gd name="T86" fmla="*/ 25 w 146"/>
                <a:gd name="T87" fmla="*/ 62 h 150"/>
                <a:gd name="T88" fmla="*/ 29 w 146"/>
                <a:gd name="T89" fmla="*/ 62 h 150"/>
                <a:gd name="T90" fmla="*/ 33 w 146"/>
                <a:gd name="T91" fmla="*/ 67 h 150"/>
                <a:gd name="T92" fmla="*/ 37 w 146"/>
                <a:gd name="T93" fmla="*/ 67 h 150"/>
                <a:gd name="T94" fmla="*/ 41 w 146"/>
                <a:gd name="T95" fmla="*/ 71 h 150"/>
                <a:gd name="T96" fmla="*/ 50 w 146"/>
                <a:gd name="T97" fmla="*/ 71 h 150"/>
                <a:gd name="T98" fmla="*/ 58 w 146"/>
                <a:gd name="T99" fmla="*/ 75 h 150"/>
                <a:gd name="T100" fmla="*/ 66 w 146"/>
                <a:gd name="T101" fmla="*/ 79 h 150"/>
                <a:gd name="T102" fmla="*/ 83 w 146"/>
                <a:gd name="T103" fmla="*/ 88 h 150"/>
                <a:gd name="T104" fmla="*/ 100 w 146"/>
                <a:gd name="T105" fmla="*/ 92 h 150"/>
                <a:gd name="T106" fmla="*/ 117 w 146"/>
                <a:gd name="T107" fmla="*/ 100 h 150"/>
                <a:gd name="T108" fmla="*/ 129 w 146"/>
                <a:gd name="T109" fmla="*/ 104 h 150"/>
                <a:gd name="T110" fmla="*/ 138 w 146"/>
                <a:gd name="T111" fmla="*/ 113 h 150"/>
                <a:gd name="T112" fmla="*/ 142 w 146"/>
                <a:gd name="T113" fmla="*/ 121 h 150"/>
                <a:gd name="T114" fmla="*/ 146 w 146"/>
                <a:gd name="T115" fmla="*/ 125 h 150"/>
                <a:gd name="T116" fmla="*/ 146 w 146"/>
                <a:gd name="T117" fmla="*/ 133 h 150"/>
                <a:gd name="T118" fmla="*/ 146 w 146"/>
                <a:gd name="T119" fmla="*/ 13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150">
                  <a:moveTo>
                    <a:pt x="146" y="133"/>
                  </a:moveTo>
                  <a:lnTo>
                    <a:pt x="146" y="142"/>
                  </a:lnTo>
                  <a:lnTo>
                    <a:pt x="142" y="146"/>
                  </a:lnTo>
                  <a:lnTo>
                    <a:pt x="142" y="150"/>
                  </a:lnTo>
                  <a:lnTo>
                    <a:pt x="138" y="150"/>
                  </a:lnTo>
                  <a:lnTo>
                    <a:pt x="129" y="146"/>
                  </a:lnTo>
                  <a:lnTo>
                    <a:pt x="125" y="146"/>
                  </a:lnTo>
                  <a:lnTo>
                    <a:pt x="117" y="142"/>
                  </a:lnTo>
                  <a:lnTo>
                    <a:pt x="108" y="133"/>
                  </a:lnTo>
                  <a:lnTo>
                    <a:pt x="100" y="125"/>
                  </a:lnTo>
                  <a:lnTo>
                    <a:pt x="92" y="117"/>
                  </a:lnTo>
                  <a:lnTo>
                    <a:pt x="71" y="104"/>
                  </a:lnTo>
                  <a:lnTo>
                    <a:pt x="46" y="96"/>
                  </a:lnTo>
                  <a:lnTo>
                    <a:pt x="25" y="83"/>
                  </a:lnTo>
                  <a:lnTo>
                    <a:pt x="12" y="79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4" y="54"/>
                  </a:lnTo>
                  <a:lnTo>
                    <a:pt x="4" y="50"/>
                  </a:lnTo>
                  <a:lnTo>
                    <a:pt x="8" y="37"/>
                  </a:lnTo>
                  <a:lnTo>
                    <a:pt x="12" y="29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46" y="4"/>
                  </a:lnTo>
                  <a:lnTo>
                    <a:pt x="46" y="8"/>
                  </a:lnTo>
                  <a:lnTo>
                    <a:pt x="46" y="12"/>
                  </a:lnTo>
                  <a:lnTo>
                    <a:pt x="46" y="17"/>
                  </a:lnTo>
                  <a:lnTo>
                    <a:pt x="41" y="25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5" y="54"/>
                  </a:lnTo>
                  <a:lnTo>
                    <a:pt x="25" y="58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33" y="67"/>
                  </a:lnTo>
                  <a:lnTo>
                    <a:pt x="37" y="67"/>
                  </a:lnTo>
                  <a:lnTo>
                    <a:pt x="41" y="71"/>
                  </a:lnTo>
                  <a:lnTo>
                    <a:pt x="50" y="71"/>
                  </a:lnTo>
                  <a:lnTo>
                    <a:pt x="58" y="75"/>
                  </a:lnTo>
                  <a:lnTo>
                    <a:pt x="66" y="79"/>
                  </a:lnTo>
                  <a:lnTo>
                    <a:pt x="83" y="88"/>
                  </a:lnTo>
                  <a:lnTo>
                    <a:pt x="100" y="92"/>
                  </a:lnTo>
                  <a:lnTo>
                    <a:pt x="117" y="100"/>
                  </a:lnTo>
                  <a:lnTo>
                    <a:pt x="129" y="104"/>
                  </a:lnTo>
                  <a:lnTo>
                    <a:pt x="138" y="113"/>
                  </a:lnTo>
                  <a:lnTo>
                    <a:pt x="142" y="121"/>
                  </a:lnTo>
                  <a:lnTo>
                    <a:pt x="146" y="125"/>
                  </a:lnTo>
                  <a:lnTo>
                    <a:pt x="146" y="133"/>
                  </a:lnTo>
                  <a:lnTo>
                    <a:pt x="146" y="1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2760528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组合 168">
            <a:extLst>
              <a:ext uri="{FF2B5EF4-FFF2-40B4-BE49-F238E27FC236}">
                <a16:creationId xmlns:a16="http://schemas.microsoft.com/office/drawing/2014/main" id="{B921CBC3-6674-4D71-B7BD-316AAE1B5A44}"/>
              </a:ext>
            </a:extLst>
          </p:cNvPr>
          <p:cNvGrpSpPr/>
          <p:nvPr/>
        </p:nvGrpSpPr>
        <p:grpSpPr>
          <a:xfrm>
            <a:off x="4936000" y="2253439"/>
            <a:ext cx="2531976" cy="2351121"/>
            <a:chOff x="4491500" y="15984543"/>
            <a:chExt cx="2531976" cy="2351121"/>
          </a:xfrm>
        </p:grpSpPr>
        <p:sp>
          <p:nvSpPr>
            <p:cNvPr id="170" name="Freeform 139">
              <a:extLst>
                <a:ext uri="{FF2B5EF4-FFF2-40B4-BE49-F238E27FC236}">
                  <a16:creationId xmlns:a16="http://schemas.microsoft.com/office/drawing/2014/main" id="{C1703640-B66A-42CA-9A40-2DB982F2A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749" y="15984543"/>
              <a:ext cx="639950" cy="959925"/>
            </a:xfrm>
            <a:custGeom>
              <a:avLst/>
              <a:gdLst>
                <a:gd name="T0" fmla="*/ 46 w 92"/>
                <a:gd name="T1" fmla="*/ 92 h 138"/>
                <a:gd name="T2" fmla="*/ 41 w 92"/>
                <a:gd name="T3" fmla="*/ 100 h 138"/>
                <a:gd name="T4" fmla="*/ 41 w 92"/>
                <a:gd name="T5" fmla="*/ 104 h 138"/>
                <a:gd name="T6" fmla="*/ 50 w 92"/>
                <a:gd name="T7" fmla="*/ 104 h 138"/>
                <a:gd name="T8" fmla="*/ 62 w 92"/>
                <a:gd name="T9" fmla="*/ 100 h 138"/>
                <a:gd name="T10" fmla="*/ 79 w 92"/>
                <a:gd name="T11" fmla="*/ 100 h 138"/>
                <a:gd name="T12" fmla="*/ 92 w 92"/>
                <a:gd name="T13" fmla="*/ 121 h 138"/>
                <a:gd name="T14" fmla="*/ 62 w 92"/>
                <a:gd name="T15" fmla="*/ 121 h 138"/>
                <a:gd name="T16" fmla="*/ 33 w 92"/>
                <a:gd name="T17" fmla="*/ 129 h 138"/>
                <a:gd name="T18" fmla="*/ 21 w 92"/>
                <a:gd name="T19" fmla="*/ 134 h 138"/>
                <a:gd name="T20" fmla="*/ 8 w 92"/>
                <a:gd name="T21" fmla="*/ 138 h 138"/>
                <a:gd name="T22" fmla="*/ 4 w 92"/>
                <a:gd name="T23" fmla="*/ 134 h 138"/>
                <a:gd name="T24" fmla="*/ 0 w 92"/>
                <a:gd name="T25" fmla="*/ 125 h 138"/>
                <a:gd name="T26" fmla="*/ 0 w 92"/>
                <a:gd name="T27" fmla="*/ 117 h 138"/>
                <a:gd name="T28" fmla="*/ 0 w 92"/>
                <a:gd name="T29" fmla="*/ 109 h 138"/>
                <a:gd name="T30" fmla="*/ 4 w 92"/>
                <a:gd name="T31" fmla="*/ 104 h 138"/>
                <a:gd name="T32" fmla="*/ 12 w 92"/>
                <a:gd name="T33" fmla="*/ 100 h 138"/>
                <a:gd name="T34" fmla="*/ 21 w 92"/>
                <a:gd name="T35" fmla="*/ 88 h 138"/>
                <a:gd name="T36" fmla="*/ 33 w 92"/>
                <a:gd name="T37" fmla="*/ 75 h 138"/>
                <a:gd name="T38" fmla="*/ 46 w 92"/>
                <a:gd name="T39" fmla="*/ 50 h 138"/>
                <a:gd name="T40" fmla="*/ 54 w 92"/>
                <a:gd name="T41" fmla="*/ 33 h 138"/>
                <a:gd name="T42" fmla="*/ 54 w 92"/>
                <a:gd name="T43" fmla="*/ 25 h 138"/>
                <a:gd name="T44" fmla="*/ 54 w 92"/>
                <a:gd name="T45" fmla="*/ 12 h 138"/>
                <a:gd name="T46" fmla="*/ 54 w 92"/>
                <a:gd name="T47" fmla="*/ 8 h 138"/>
                <a:gd name="T48" fmla="*/ 58 w 92"/>
                <a:gd name="T49" fmla="*/ 0 h 138"/>
                <a:gd name="T50" fmla="*/ 67 w 92"/>
                <a:gd name="T51" fmla="*/ 0 h 138"/>
                <a:gd name="T52" fmla="*/ 79 w 92"/>
                <a:gd name="T53" fmla="*/ 8 h 138"/>
                <a:gd name="T54" fmla="*/ 87 w 92"/>
                <a:gd name="T55" fmla="*/ 17 h 138"/>
                <a:gd name="T56" fmla="*/ 92 w 92"/>
                <a:gd name="T57" fmla="*/ 25 h 138"/>
                <a:gd name="T58" fmla="*/ 87 w 92"/>
                <a:gd name="T59" fmla="*/ 33 h 138"/>
                <a:gd name="T60" fmla="*/ 79 w 92"/>
                <a:gd name="T61" fmla="*/ 46 h 138"/>
                <a:gd name="T62" fmla="*/ 50 w 92"/>
                <a:gd name="T63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38">
                  <a:moveTo>
                    <a:pt x="50" y="83"/>
                  </a:moveTo>
                  <a:lnTo>
                    <a:pt x="46" y="92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46" y="104"/>
                  </a:lnTo>
                  <a:lnTo>
                    <a:pt x="50" y="104"/>
                  </a:lnTo>
                  <a:lnTo>
                    <a:pt x="54" y="100"/>
                  </a:lnTo>
                  <a:lnTo>
                    <a:pt x="62" y="100"/>
                  </a:lnTo>
                  <a:lnTo>
                    <a:pt x="71" y="100"/>
                  </a:lnTo>
                  <a:lnTo>
                    <a:pt x="79" y="100"/>
                  </a:lnTo>
                  <a:lnTo>
                    <a:pt x="92" y="100"/>
                  </a:lnTo>
                  <a:lnTo>
                    <a:pt x="92" y="121"/>
                  </a:lnTo>
                  <a:lnTo>
                    <a:pt x="79" y="121"/>
                  </a:lnTo>
                  <a:lnTo>
                    <a:pt x="62" y="121"/>
                  </a:lnTo>
                  <a:lnTo>
                    <a:pt x="50" y="125"/>
                  </a:lnTo>
                  <a:lnTo>
                    <a:pt x="33" y="129"/>
                  </a:lnTo>
                  <a:lnTo>
                    <a:pt x="25" y="134"/>
                  </a:lnTo>
                  <a:lnTo>
                    <a:pt x="21" y="134"/>
                  </a:lnTo>
                  <a:lnTo>
                    <a:pt x="12" y="138"/>
                  </a:lnTo>
                  <a:lnTo>
                    <a:pt x="8" y="138"/>
                  </a:lnTo>
                  <a:lnTo>
                    <a:pt x="8" y="134"/>
                  </a:lnTo>
                  <a:lnTo>
                    <a:pt x="4" y="134"/>
                  </a:lnTo>
                  <a:lnTo>
                    <a:pt x="4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12" y="100"/>
                  </a:lnTo>
                  <a:lnTo>
                    <a:pt x="21" y="92"/>
                  </a:lnTo>
                  <a:lnTo>
                    <a:pt x="21" y="88"/>
                  </a:lnTo>
                  <a:lnTo>
                    <a:pt x="29" y="83"/>
                  </a:lnTo>
                  <a:lnTo>
                    <a:pt x="33" y="75"/>
                  </a:lnTo>
                  <a:lnTo>
                    <a:pt x="37" y="63"/>
                  </a:lnTo>
                  <a:lnTo>
                    <a:pt x="46" y="50"/>
                  </a:lnTo>
                  <a:lnTo>
                    <a:pt x="50" y="42"/>
                  </a:lnTo>
                  <a:lnTo>
                    <a:pt x="54" y="33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1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4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9" y="8"/>
                  </a:lnTo>
                  <a:lnTo>
                    <a:pt x="83" y="12"/>
                  </a:lnTo>
                  <a:lnTo>
                    <a:pt x="87" y="17"/>
                  </a:lnTo>
                  <a:lnTo>
                    <a:pt x="92" y="21"/>
                  </a:lnTo>
                  <a:lnTo>
                    <a:pt x="92" y="25"/>
                  </a:lnTo>
                  <a:lnTo>
                    <a:pt x="92" y="29"/>
                  </a:lnTo>
                  <a:lnTo>
                    <a:pt x="87" y="33"/>
                  </a:lnTo>
                  <a:lnTo>
                    <a:pt x="83" y="42"/>
                  </a:lnTo>
                  <a:lnTo>
                    <a:pt x="79" y="46"/>
                  </a:lnTo>
                  <a:lnTo>
                    <a:pt x="67" y="63"/>
                  </a:lnTo>
                  <a:lnTo>
                    <a:pt x="50" y="83"/>
                  </a:lnTo>
                  <a:lnTo>
                    <a:pt x="50" y="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40">
              <a:extLst>
                <a:ext uri="{FF2B5EF4-FFF2-40B4-BE49-F238E27FC236}">
                  <a16:creationId xmlns:a16="http://schemas.microsoft.com/office/drawing/2014/main" id="{0F2817CA-ACA7-403A-BF4F-D01811FC4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397" y="16422767"/>
              <a:ext cx="841676" cy="1015573"/>
            </a:xfrm>
            <a:custGeom>
              <a:avLst/>
              <a:gdLst>
                <a:gd name="T0" fmla="*/ 4 w 121"/>
                <a:gd name="T1" fmla="*/ 129 h 146"/>
                <a:gd name="T2" fmla="*/ 0 w 121"/>
                <a:gd name="T3" fmla="*/ 121 h 146"/>
                <a:gd name="T4" fmla="*/ 4 w 121"/>
                <a:gd name="T5" fmla="*/ 112 h 146"/>
                <a:gd name="T6" fmla="*/ 17 w 121"/>
                <a:gd name="T7" fmla="*/ 108 h 146"/>
                <a:gd name="T8" fmla="*/ 29 w 121"/>
                <a:gd name="T9" fmla="*/ 96 h 146"/>
                <a:gd name="T10" fmla="*/ 46 w 121"/>
                <a:gd name="T11" fmla="*/ 79 h 146"/>
                <a:gd name="T12" fmla="*/ 75 w 121"/>
                <a:gd name="T13" fmla="*/ 41 h 146"/>
                <a:gd name="T14" fmla="*/ 88 w 121"/>
                <a:gd name="T15" fmla="*/ 20 h 146"/>
                <a:gd name="T16" fmla="*/ 88 w 121"/>
                <a:gd name="T17" fmla="*/ 8 h 146"/>
                <a:gd name="T18" fmla="*/ 92 w 121"/>
                <a:gd name="T19" fmla="*/ 0 h 146"/>
                <a:gd name="T20" fmla="*/ 96 w 121"/>
                <a:gd name="T21" fmla="*/ 0 h 146"/>
                <a:gd name="T22" fmla="*/ 105 w 121"/>
                <a:gd name="T23" fmla="*/ 0 h 146"/>
                <a:gd name="T24" fmla="*/ 113 w 121"/>
                <a:gd name="T25" fmla="*/ 8 h 146"/>
                <a:gd name="T26" fmla="*/ 121 w 121"/>
                <a:gd name="T27" fmla="*/ 16 h 146"/>
                <a:gd name="T28" fmla="*/ 121 w 121"/>
                <a:gd name="T29" fmla="*/ 20 h 146"/>
                <a:gd name="T30" fmla="*/ 117 w 121"/>
                <a:gd name="T31" fmla="*/ 29 h 146"/>
                <a:gd name="T32" fmla="*/ 113 w 121"/>
                <a:gd name="T33" fmla="*/ 37 h 146"/>
                <a:gd name="T34" fmla="*/ 100 w 121"/>
                <a:gd name="T35" fmla="*/ 50 h 146"/>
                <a:gd name="T36" fmla="*/ 79 w 121"/>
                <a:gd name="T37" fmla="*/ 71 h 146"/>
                <a:gd name="T38" fmla="*/ 63 w 121"/>
                <a:gd name="T39" fmla="*/ 87 h 146"/>
                <a:gd name="T40" fmla="*/ 50 w 121"/>
                <a:gd name="T41" fmla="*/ 104 h 146"/>
                <a:gd name="T42" fmla="*/ 42 w 121"/>
                <a:gd name="T43" fmla="*/ 112 h 146"/>
                <a:gd name="T44" fmla="*/ 38 w 121"/>
                <a:gd name="T45" fmla="*/ 112 h 146"/>
                <a:gd name="T46" fmla="*/ 42 w 121"/>
                <a:gd name="T47" fmla="*/ 108 h 146"/>
                <a:gd name="T48" fmla="*/ 50 w 121"/>
                <a:gd name="T49" fmla="*/ 108 h 146"/>
                <a:gd name="T50" fmla="*/ 63 w 121"/>
                <a:gd name="T51" fmla="*/ 104 h 146"/>
                <a:gd name="T52" fmla="*/ 79 w 121"/>
                <a:gd name="T53" fmla="*/ 100 h 146"/>
                <a:gd name="T54" fmla="*/ 96 w 121"/>
                <a:gd name="T55" fmla="*/ 96 h 146"/>
                <a:gd name="T56" fmla="*/ 105 w 121"/>
                <a:gd name="T57" fmla="*/ 100 h 146"/>
                <a:gd name="T58" fmla="*/ 105 w 121"/>
                <a:gd name="T59" fmla="*/ 104 h 146"/>
                <a:gd name="T60" fmla="*/ 100 w 121"/>
                <a:gd name="T61" fmla="*/ 108 h 146"/>
                <a:gd name="T62" fmla="*/ 88 w 121"/>
                <a:gd name="T63" fmla="*/ 117 h 146"/>
                <a:gd name="T64" fmla="*/ 71 w 121"/>
                <a:gd name="T65" fmla="*/ 121 h 146"/>
                <a:gd name="T66" fmla="*/ 46 w 121"/>
                <a:gd name="T67" fmla="*/ 133 h 146"/>
                <a:gd name="T68" fmla="*/ 33 w 121"/>
                <a:gd name="T69" fmla="*/ 142 h 146"/>
                <a:gd name="T70" fmla="*/ 25 w 121"/>
                <a:gd name="T71" fmla="*/ 146 h 146"/>
                <a:gd name="T72" fmla="*/ 17 w 121"/>
                <a:gd name="T73" fmla="*/ 146 h 146"/>
                <a:gd name="T74" fmla="*/ 8 w 121"/>
                <a:gd name="T75" fmla="*/ 137 h 146"/>
                <a:gd name="T76" fmla="*/ 8 w 121"/>
                <a:gd name="T77" fmla="*/ 13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146">
                  <a:moveTo>
                    <a:pt x="8" y="133"/>
                  </a:moveTo>
                  <a:lnTo>
                    <a:pt x="4" y="129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4" y="112"/>
                  </a:lnTo>
                  <a:lnTo>
                    <a:pt x="13" y="112"/>
                  </a:lnTo>
                  <a:lnTo>
                    <a:pt x="17" y="108"/>
                  </a:lnTo>
                  <a:lnTo>
                    <a:pt x="21" y="104"/>
                  </a:lnTo>
                  <a:lnTo>
                    <a:pt x="29" y="96"/>
                  </a:lnTo>
                  <a:lnTo>
                    <a:pt x="38" y="87"/>
                  </a:lnTo>
                  <a:lnTo>
                    <a:pt x="46" y="79"/>
                  </a:lnTo>
                  <a:lnTo>
                    <a:pt x="54" y="66"/>
                  </a:lnTo>
                  <a:lnTo>
                    <a:pt x="75" y="41"/>
                  </a:lnTo>
                  <a:lnTo>
                    <a:pt x="84" y="29"/>
                  </a:lnTo>
                  <a:lnTo>
                    <a:pt x="88" y="20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09" y="4"/>
                  </a:lnTo>
                  <a:lnTo>
                    <a:pt x="113" y="8"/>
                  </a:lnTo>
                  <a:lnTo>
                    <a:pt x="117" y="12"/>
                  </a:lnTo>
                  <a:lnTo>
                    <a:pt x="121" y="16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5"/>
                  </a:lnTo>
                  <a:lnTo>
                    <a:pt x="117" y="29"/>
                  </a:lnTo>
                  <a:lnTo>
                    <a:pt x="117" y="33"/>
                  </a:lnTo>
                  <a:lnTo>
                    <a:pt x="113" y="37"/>
                  </a:lnTo>
                  <a:lnTo>
                    <a:pt x="105" y="41"/>
                  </a:lnTo>
                  <a:lnTo>
                    <a:pt x="100" y="50"/>
                  </a:lnTo>
                  <a:lnTo>
                    <a:pt x="92" y="58"/>
                  </a:lnTo>
                  <a:lnTo>
                    <a:pt x="79" y="71"/>
                  </a:lnTo>
                  <a:lnTo>
                    <a:pt x="71" y="79"/>
                  </a:lnTo>
                  <a:lnTo>
                    <a:pt x="63" y="87"/>
                  </a:lnTo>
                  <a:lnTo>
                    <a:pt x="54" y="96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38" y="112"/>
                  </a:lnTo>
                  <a:lnTo>
                    <a:pt x="42" y="112"/>
                  </a:lnTo>
                  <a:lnTo>
                    <a:pt x="42" y="108"/>
                  </a:lnTo>
                  <a:lnTo>
                    <a:pt x="46" y="108"/>
                  </a:lnTo>
                  <a:lnTo>
                    <a:pt x="50" y="108"/>
                  </a:lnTo>
                  <a:lnTo>
                    <a:pt x="59" y="104"/>
                  </a:lnTo>
                  <a:lnTo>
                    <a:pt x="63" y="104"/>
                  </a:lnTo>
                  <a:lnTo>
                    <a:pt x="71" y="100"/>
                  </a:lnTo>
                  <a:lnTo>
                    <a:pt x="79" y="100"/>
                  </a:lnTo>
                  <a:lnTo>
                    <a:pt x="88" y="96"/>
                  </a:lnTo>
                  <a:lnTo>
                    <a:pt x="96" y="96"/>
                  </a:lnTo>
                  <a:lnTo>
                    <a:pt x="105" y="96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105" y="104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92" y="112"/>
                  </a:lnTo>
                  <a:lnTo>
                    <a:pt x="88" y="117"/>
                  </a:lnTo>
                  <a:lnTo>
                    <a:pt x="79" y="117"/>
                  </a:lnTo>
                  <a:lnTo>
                    <a:pt x="71" y="121"/>
                  </a:lnTo>
                  <a:lnTo>
                    <a:pt x="54" y="129"/>
                  </a:lnTo>
                  <a:lnTo>
                    <a:pt x="46" y="133"/>
                  </a:lnTo>
                  <a:lnTo>
                    <a:pt x="38" y="137"/>
                  </a:lnTo>
                  <a:lnTo>
                    <a:pt x="33" y="142"/>
                  </a:lnTo>
                  <a:lnTo>
                    <a:pt x="29" y="142"/>
                  </a:lnTo>
                  <a:lnTo>
                    <a:pt x="25" y="146"/>
                  </a:lnTo>
                  <a:lnTo>
                    <a:pt x="21" y="146"/>
                  </a:lnTo>
                  <a:lnTo>
                    <a:pt x="17" y="146"/>
                  </a:lnTo>
                  <a:lnTo>
                    <a:pt x="13" y="142"/>
                  </a:lnTo>
                  <a:lnTo>
                    <a:pt x="8" y="137"/>
                  </a:lnTo>
                  <a:lnTo>
                    <a:pt x="8" y="133"/>
                  </a:lnTo>
                  <a:lnTo>
                    <a:pt x="8" y="1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41">
              <a:extLst>
                <a:ext uri="{FF2B5EF4-FFF2-40B4-BE49-F238E27FC236}">
                  <a16:creationId xmlns:a16="http://schemas.microsoft.com/office/drawing/2014/main" id="{894116AA-D6CC-4321-8BED-88EF2F659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500" y="17466164"/>
              <a:ext cx="869500" cy="493877"/>
            </a:xfrm>
            <a:custGeom>
              <a:avLst/>
              <a:gdLst>
                <a:gd name="T0" fmla="*/ 71 w 125"/>
                <a:gd name="T1" fmla="*/ 17 h 71"/>
                <a:gd name="T2" fmla="*/ 84 w 125"/>
                <a:gd name="T3" fmla="*/ 12 h 71"/>
                <a:gd name="T4" fmla="*/ 96 w 125"/>
                <a:gd name="T5" fmla="*/ 8 h 71"/>
                <a:gd name="T6" fmla="*/ 104 w 125"/>
                <a:gd name="T7" fmla="*/ 4 h 71"/>
                <a:gd name="T8" fmla="*/ 113 w 125"/>
                <a:gd name="T9" fmla="*/ 4 h 71"/>
                <a:gd name="T10" fmla="*/ 117 w 125"/>
                <a:gd name="T11" fmla="*/ 0 h 71"/>
                <a:gd name="T12" fmla="*/ 121 w 125"/>
                <a:gd name="T13" fmla="*/ 0 h 71"/>
                <a:gd name="T14" fmla="*/ 125 w 125"/>
                <a:gd name="T15" fmla="*/ 0 h 71"/>
                <a:gd name="T16" fmla="*/ 125 w 125"/>
                <a:gd name="T17" fmla="*/ 0 h 71"/>
                <a:gd name="T18" fmla="*/ 125 w 125"/>
                <a:gd name="T19" fmla="*/ 4 h 71"/>
                <a:gd name="T20" fmla="*/ 125 w 125"/>
                <a:gd name="T21" fmla="*/ 4 h 71"/>
                <a:gd name="T22" fmla="*/ 121 w 125"/>
                <a:gd name="T23" fmla="*/ 8 h 71"/>
                <a:gd name="T24" fmla="*/ 117 w 125"/>
                <a:gd name="T25" fmla="*/ 12 h 71"/>
                <a:gd name="T26" fmla="*/ 109 w 125"/>
                <a:gd name="T27" fmla="*/ 17 h 71"/>
                <a:gd name="T28" fmla="*/ 100 w 125"/>
                <a:gd name="T29" fmla="*/ 25 h 71"/>
                <a:gd name="T30" fmla="*/ 92 w 125"/>
                <a:gd name="T31" fmla="*/ 33 h 71"/>
                <a:gd name="T32" fmla="*/ 84 w 125"/>
                <a:gd name="T33" fmla="*/ 38 h 71"/>
                <a:gd name="T34" fmla="*/ 71 w 125"/>
                <a:gd name="T35" fmla="*/ 46 h 71"/>
                <a:gd name="T36" fmla="*/ 58 w 125"/>
                <a:gd name="T37" fmla="*/ 54 h 71"/>
                <a:gd name="T38" fmla="*/ 50 w 125"/>
                <a:gd name="T39" fmla="*/ 58 h 71"/>
                <a:gd name="T40" fmla="*/ 46 w 125"/>
                <a:gd name="T41" fmla="*/ 63 h 71"/>
                <a:gd name="T42" fmla="*/ 38 w 125"/>
                <a:gd name="T43" fmla="*/ 67 h 71"/>
                <a:gd name="T44" fmla="*/ 33 w 125"/>
                <a:gd name="T45" fmla="*/ 71 h 71"/>
                <a:gd name="T46" fmla="*/ 29 w 125"/>
                <a:gd name="T47" fmla="*/ 71 h 71"/>
                <a:gd name="T48" fmla="*/ 25 w 125"/>
                <a:gd name="T49" fmla="*/ 71 h 71"/>
                <a:gd name="T50" fmla="*/ 25 w 125"/>
                <a:gd name="T51" fmla="*/ 71 h 71"/>
                <a:gd name="T52" fmla="*/ 21 w 125"/>
                <a:gd name="T53" fmla="*/ 67 h 71"/>
                <a:gd name="T54" fmla="*/ 12 w 125"/>
                <a:gd name="T55" fmla="*/ 67 h 71"/>
                <a:gd name="T56" fmla="*/ 8 w 125"/>
                <a:gd name="T57" fmla="*/ 63 h 71"/>
                <a:gd name="T58" fmla="*/ 4 w 125"/>
                <a:gd name="T59" fmla="*/ 54 h 71"/>
                <a:gd name="T60" fmla="*/ 0 w 125"/>
                <a:gd name="T61" fmla="*/ 50 h 71"/>
                <a:gd name="T62" fmla="*/ 0 w 125"/>
                <a:gd name="T63" fmla="*/ 46 h 71"/>
                <a:gd name="T64" fmla="*/ 0 w 125"/>
                <a:gd name="T65" fmla="*/ 42 h 71"/>
                <a:gd name="T66" fmla="*/ 0 w 125"/>
                <a:gd name="T67" fmla="*/ 38 h 71"/>
                <a:gd name="T68" fmla="*/ 4 w 125"/>
                <a:gd name="T69" fmla="*/ 38 h 71"/>
                <a:gd name="T70" fmla="*/ 8 w 125"/>
                <a:gd name="T71" fmla="*/ 33 h 71"/>
                <a:gd name="T72" fmla="*/ 12 w 125"/>
                <a:gd name="T73" fmla="*/ 33 h 71"/>
                <a:gd name="T74" fmla="*/ 17 w 125"/>
                <a:gd name="T75" fmla="*/ 38 h 71"/>
                <a:gd name="T76" fmla="*/ 21 w 125"/>
                <a:gd name="T77" fmla="*/ 38 h 71"/>
                <a:gd name="T78" fmla="*/ 21 w 125"/>
                <a:gd name="T79" fmla="*/ 38 h 71"/>
                <a:gd name="T80" fmla="*/ 25 w 125"/>
                <a:gd name="T81" fmla="*/ 38 h 71"/>
                <a:gd name="T82" fmla="*/ 29 w 125"/>
                <a:gd name="T83" fmla="*/ 33 h 71"/>
                <a:gd name="T84" fmla="*/ 33 w 125"/>
                <a:gd name="T85" fmla="*/ 33 h 71"/>
                <a:gd name="T86" fmla="*/ 42 w 125"/>
                <a:gd name="T87" fmla="*/ 29 h 71"/>
                <a:gd name="T88" fmla="*/ 50 w 125"/>
                <a:gd name="T89" fmla="*/ 25 h 71"/>
                <a:gd name="T90" fmla="*/ 63 w 125"/>
                <a:gd name="T91" fmla="*/ 21 h 71"/>
                <a:gd name="T92" fmla="*/ 71 w 125"/>
                <a:gd name="T93" fmla="*/ 17 h 71"/>
                <a:gd name="T94" fmla="*/ 71 w 125"/>
                <a:gd name="T95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5" h="71">
                  <a:moveTo>
                    <a:pt x="71" y="17"/>
                  </a:moveTo>
                  <a:lnTo>
                    <a:pt x="84" y="12"/>
                  </a:lnTo>
                  <a:lnTo>
                    <a:pt x="96" y="8"/>
                  </a:lnTo>
                  <a:lnTo>
                    <a:pt x="104" y="4"/>
                  </a:lnTo>
                  <a:lnTo>
                    <a:pt x="113" y="4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1" y="8"/>
                  </a:lnTo>
                  <a:lnTo>
                    <a:pt x="117" y="12"/>
                  </a:lnTo>
                  <a:lnTo>
                    <a:pt x="109" y="17"/>
                  </a:lnTo>
                  <a:lnTo>
                    <a:pt x="100" y="25"/>
                  </a:lnTo>
                  <a:lnTo>
                    <a:pt x="92" y="33"/>
                  </a:lnTo>
                  <a:lnTo>
                    <a:pt x="84" y="38"/>
                  </a:lnTo>
                  <a:lnTo>
                    <a:pt x="71" y="46"/>
                  </a:lnTo>
                  <a:lnTo>
                    <a:pt x="58" y="54"/>
                  </a:lnTo>
                  <a:lnTo>
                    <a:pt x="50" y="58"/>
                  </a:lnTo>
                  <a:lnTo>
                    <a:pt x="46" y="63"/>
                  </a:lnTo>
                  <a:lnTo>
                    <a:pt x="38" y="67"/>
                  </a:lnTo>
                  <a:lnTo>
                    <a:pt x="33" y="71"/>
                  </a:lnTo>
                  <a:lnTo>
                    <a:pt x="29" y="71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21" y="67"/>
                  </a:lnTo>
                  <a:lnTo>
                    <a:pt x="12" y="67"/>
                  </a:lnTo>
                  <a:lnTo>
                    <a:pt x="8" y="63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7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29" y="33"/>
                  </a:lnTo>
                  <a:lnTo>
                    <a:pt x="33" y="33"/>
                  </a:lnTo>
                  <a:lnTo>
                    <a:pt x="42" y="29"/>
                  </a:lnTo>
                  <a:lnTo>
                    <a:pt x="50" y="25"/>
                  </a:lnTo>
                  <a:lnTo>
                    <a:pt x="63" y="21"/>
                  </a:lnTo>
                  <a:lnTo>
                    <a:pt x="71" y="17"/>
                  </a:lnTo>
                  <a:lnTo>
                    <a:pt x="71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42">
              <a:extLst>
                <a:ext uri="{FF2B5EF4-FFF2-40B4-BE49-F238E27FC236}">
                  <a16:creationId xmlns:a16="http://schemas.microsoft.com/office/drawing/2014/main" id="{960DA8A7-0304-492C-80CC-5A8DB1B3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922" y="17438340"/>
              <a:ext cx="674732" cy="493877"/>
            </a:xfrm>
            <a:custGeom>
              <a:avLst/>
              <a:gdLst>
                <a:gd name="T0" fmla="*/ 59 w 97"/>
                <a:gd name="T1" fmla="*/ 16 h 71"/>
                <a:gd name="T2" fmla="*/ 76 w 97"/>
                <a:gd name="T3" fmla="*/ 8 h 71"/>
                <a:gd name="T4" fmla="*/ 88 w 97"/>
                <a:gd name="T5" fmla="*/ 4 h 71"/>
                <a:gd name="T6" fmla="*/ 92 w 97"/>
                <a:gd name="T7" fmla="*/ 0 h 71"/>
                <a:gd name="T8" fmla="*/ 97 w 97"/>
                <a:gd name="T9" fmla="*/ 0 h 71"/>
                <a:gd name="T10" fmla="*/ 97 w 97"/>
                <a:gd name="T11" fmla="*/ 0 h 71"/>
                <a:gd name="T12" fmla="*/ 97 w 97"/>
                <a:gd name="T13" fmla="*/ 4 h 71"/>
                <a:gd name="T14" fmla="*/ 97 w 97"/>
                <a:gd name="T15" fmla="*/ 4 h 71"/>
                <a:gd name="T16" fmla="*/ 97 w 97"/>
                <a:gd name="T17" fmla="*/ 8 h 71"/>
                <a:gd name="T18" fmla="*/ 97 w 97"/>
                <a:gd name="T19" fmla="*/ 12 h 71"/>
                <a:gd name="T20" fmla="*/ 92 w 97"/>
                <a:gd name="T21" fmla="*/ 16 h 71"/>
                <a:gd name="T22" fmla="*/ 88 w 97"/>
                <a:gd name="T23" fmla="*/ 21 h 71"/>
                <a:gd name="T24" fmla="*/ 80 w 97"/>
                <a:gd name="T25" fmla="*/ 25 h 71"/>
                <a:gd name="T26" fmla="*/ 76 w 97"/>
                <a:gd name="T27" fmla="*/ 33 h 71"/>
                <a:gd name="T28" fmla="*/ 67 w 97"/>
                <a:gd name="T29" fmla="*/ 42 h 71"/>
                <a:gd name="T30" fmla="*/ 51 w 97"/>
                <a:gd name="T31" fmla="*/ 54 h 71"/>
                <a:gd name="T32" fmla="*/ 38 w 97"/>
                <a:gd name="T33" fmla="*/ 62 h 71"/>
                <a:gd name="T34" fmla="*/ 30 w 97"/>
                <a:gd name="T35" fmla="*/ 71 h 71"/>
                <a:gd name="T36" fmla="*/ 26 w 97"/>
                <a:gd name="T37" fmla="*/ 71 h 71"/>
                <a:gd name="T38" fmla="*/ 21 w 97"/>
                <a:gd name="T39" fmla="*/ 71 h 71"/>
                <a:gd name="T40" fmla="*/ 17 w 97"/>
                <a:gd name="T41" fmla="*/ 71 h 71"/>
                <a:gd name="T42" fmla="*/ 13 w 97"/>
                <a:gd name="T43" fmla="*/ 67 h 71"/>
                <a:gd name="T44" fmla="*/ 9 w 97"/>
                <a:gd name="T45" fmla="*/ 62 h 71"/>
                <a:gd name="T46" fmla="*/ 5 w 97"/>
                <a:gd name="T47" fmla="*/ 54 h 71"/>
                <a:gd name="T48" fmla="*/ 0 w 97"/>
                <a:gd name="T49" fmla="*/ 50 h 71"/>
                <a:gd name="T50" fmla="*/ 0 w 97"/>
                <a:gd name="T51" fmla="*/ 46 h 71"/>
                <a:gd name="T52" fmla="*/ 0 w 97"/>
                <a:gd name="T53" fmla="*/ 42 h 71"/>
                <a:gd name="T54" fmla="*/ 5 w 97"/>
                <a:gd name="T55" fmla="*/ 37 h 71"/>
                <a:gd name="T56" fmla="*/ 5 w 97"/>
                <a:gd name="T57" fmla="*/ 37 h 71"/>
                <a:gd name="T58" fmla="*/ 9 w 97"/>
                <a:gd name="T59" fmla="*/ 37 h 71"/>
                <a:gd name="T60" fmla="*/ 9 w 97"/>
                <a:gd name="T61" fmla="*/ 37 h 71"/>
                <a:gd name="T62" fmla="*/ 17 w 97"/>
                <a:gd name="T63" fmla="*/ 37 h 71"/>
                <a:gd name="T64" fmla="*/ 21 w 97"/>
                <a:gd name="T65" fmla="*/ 37 h 71"/>
                <a:gd name="T66" fmla="*/ 21 w 97"/>
                <a:gd name="T67" fmla="*/ 37 h 71"/>
                <a:gd name="T68" fmla="*/ 26 w 97"/>
                <a:gd name="T69" fmla="*/ 37 h 71"/>
                <a:gd name="T70" fmla="*/ 30 w 97"/>
                <a:gd name="T71" fmla="*/ 37 h 71"/>
                <a:gd name="T72" fmla="*/ 34 w 97"/>
                <a:gd name="T73" fmla="*/ 33 h 71"/>
                <a:gd name="T74" fmla="*/ 38 w 97"/>
                <a:gd name="T75" fmla="*/ 29 h 71"/>
                <a:gd name="T76" fmla="*/ 42 w 97"/>
                <a:gd name="T77" fmla="*/ 25 h 71"/>
                <a:gd name="T78" fmla="*/ 59 w 97"/>
                <a:gd name="T79" fmla="*/ 16 h 71"/>
                <a:gd name="T80" fmla="*/ 59 w 97"/>
                <a:gd name="T81" fmla="*/ 1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71">
                  <a:moveTo>
                    <a:pt x="59" y="16"/>
                  </a:moveTo>
                  <a:lnTo>
                    <a:pt x="76" y="8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8"/>
                  </a:lnTo>
                  <a:lnTo>
                    <a:pt x="97" y="12"/>
                  </a:lnTo>
                  <a:lnTo>
                    <a:pt x="92" y="16"/>
                  </a:lnTo>
                  <a:lnTo>
                    <a:pt x="88" y="21"/>
                  </a:lnTo>
                  <a:lnTo>
                    <a:pt x="80" y="25"/>
                  </a:lnTo>
                  <a:lnTo>
                    <a:pt x="76" y="33"/>
                  </a:lnTo>
                  <a:lnTo>
                    <a:pt x="67" y="42"/>
                  </a:lnTo>
                  <a:lnTo>
                    <a:pt x="51" y="54"/>
                  </a:lnTo>
                  <a:lnTo>
                    <a:pt x="38" y="62"/>
                  </a:lnTo>
                  <a:lnTo>
                    <a:pt x="30" y="71"/>
                  </a:lnTo>
                  <a:lnTo>
                    <a:pt x="26" y="71"/>
                  </a:lnTo>
                  <a:lnTo>
                    <a:pt x="21" y="71"/>
                  </a:lnTo>
                  <a:lnTo>
                    <a:pt x="17" y="71"/>
                  </a:lnTo>
                  <a:lnTo>
                    <a:pt x="13" y="67"/>
                  </a:lnTo>
                  <a:lnTo>
                    <a:pt x="9" y="62"/>
                  </a:lnTo>
                  <a:lnTo>
                    <a:pt x="5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7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4" y="33"/>
                  </a:lnTo>
                  <a:lnTo>
                    <a:pt x="38" y="29"/>
                  </a:lnTo>
                  <a:lnTo>
                    <a:pt x="42" y="25"/>
                  </a:lnTo>
                  <a:lnTo>
                    <a:pt x="59" y="16"/>
                  </a:lnTo>
                  <a:lnTo>
                    <a:pt x="59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43">
              <a:extLst>
                <a:ext uri="{FF2B5EF4-FFF2-40B4-BE49-F238E27FC236}">
                  <a16:creationId xmlns:a16="http://schemas.microsoft.com/office/drawing/2014/main" id="{DC66B58F-9A8B-4D94-8A33-18190CFEE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297" y="16972292"/>
              <a:ext cx="612126" cy="493877"/>
            </a:xfrm>
            <a:custGeom>
              <a:avLst/>
              <a:gdLst>
                <a:gd name="T0" fmla="*/ 54 w 88"/>
                <a:gd name="T1" fmla="*/ 0 h 71"/>
                <a:gd name="T2" fmla="*/ 59 w 88"/>
                <a:gd name="T3" fmla="*/ 0 h 71"/>
                <a:gd name="T4" fmla="*/ 63 w 88"/>
                <a:gd name="T5" fmla="*/ 0 h 71"/>
                <a:gd name="T6" fmla="*/ 67 w 88"/>
                <a:gd name="T7" fmla="*/ 4 h 71"/>
                <a:gd name="T8" fmla="*/ 75 w 88"/>
                <a:gd name="T9" fmla="*/ 8 h 71"/>
                <a:gd name="T10" fmla="*/ 79 w 88"/>
                <a:gd name="T11" fmla="*/ 12 h 71"/>
                <a:gd name="T12" fmla="*/ 84 w 88"/>
                <a:gd name="T13" fmla="*/ 17 h 71"/>
                <a:gd name="T14" fmla="*/ 88 w 88"/>
                <a:gd name="T15" fmla="*/ 21 h 71"/>
                <a:gd name="T16" fmla="*/ 88 w 88"/>
                <a:gd name="T17" fmla="*/ 21 h 71"/>
                <a:gd name="T18" fmla="*/ 84 w 88"/>
                <a:gd name="T19" fmla="*/ 29 h 71"/>
                <a:gd name="T20" fmla="*/ 79 w 88"/>
                <a:gd name="T21" fmla="*/ 33 h 71"/>
                <a:gd name="T22" fmla="*/ 71 w 88"/>
                <a:gd name="T23" fmla="*/ 38 h 71"/>
                <a:gd name="T24" fmla="*/ 59 w 88"/>
                <a:gd name="T25" fmla="*/ 46 h 71"/>
                <a:gd name="T26" fmla="*/ 46 w 88"/>
                <a:gd name="T27" fmla="*/ 54 h 71"/>
                <a:gd name="T28" fmla="*/ 29 w 88"/>
                <a:gd name="T29" fmla="*/ 63 h 71"/>
                <a:gd name="T30" fmla="*/ 17 w 88"/>
                <a:gd name="T31" fmla="*/ 67 h 71"/>
                <a:gd name="T32" fmla="*/ 0 w 88"/>
                <a:gd name="T33" fmla="*/ 71 h 71"/>
                <a:gd name="T34" fmla="*/ 13 w 88"/>
                <a:gd name="T35" fmla="*/ 58 h 71"/>
                <a:gd name="T36" fmla="*/ 25 w 88"/>
                <a:gd name="T37" fmla="*/ 46 h 71"/>
                <a:gd name="T38" fmla="*/ 33 w 88"/>
                <a:gd name="T39" fmla="*/ 38 h 71"/>
                <a:gd name="T40" fmla="*/ 42 w 88"/>
                <a:gd name="T41" fmla="*/ 29 h 71"/>
                <a:gd name="T42" fmla="*/ 46 w 88"/>
                <a:gd name="T43" fmla="*/ 21 h 71"/>
                <a:gd name="T44" fmla="*/ 50 w 88"/>
                <a:gd name="T45" fmla="*/ 17 h 71"/>
                <a:gd name="T46" fmla="*/ 50 w 88"/>
                <a:gd name="T47" fmla="*/ 12 h 71"/>
                <a:gd name="T48" fmla="*/ 50 w 88"/>
                <a:gd name="T49" fmla="*/ 8 h 71"/>
                <a:gd name="T50" fmla="*/ 50 w 88"/>
                <a:gd name="T51" fmla="*/ 8 h 71"/>
                <a:gd name="T52" fmla="*/ 50 w 88"/>
                <a:gd name="T53" fmla="*/ 4 h 71"/>
                <a:gd name="T54" fmla="*/ 50 w 88"/>
                <a:gd name="T55" fmla="*/ 4 h 71"/>
                <a:gd name="T56" fmla="*/ 54 w 88"/>
                <a:gd name="T57" fmla="*/ 0 h 71"/>
                <a:gd name="T58" fmla="*/ 54 w 88"/>
                <a:gd name="T5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8" h="71">
                  <a:moveTo>
                    <a:pt x="54" y="0"/>
                  </a:moveTo>
                  <a:lnTo>
                    <a:pt x="59" y="0"/>
                  </a:lnTo>
                  <a:lnTo>
                    <a:pt x="63" y="0"/>
                  </a:lnTo>
                  <a:lnTo>
                    <a:pt x="67" y="4"/>
                  </a:lnTo>
                  <a:lnTo>
                    <a:pt x="75" y="8"/>
                  </a:lnTo>
                  <a:lnTo>
                    <a:pt x="79" y="12"/>
                  </a:lnTo>
                  <a:lnTo>
                    <a:pt x="84" y="17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4" y="29"/>
                  </a:lnTo>
                  <a:lnTo>
                    <a:pt x="79" y="33"/>
                  </a:lnTo>
                  <a:lnTo>
                    <a:pt x="71" y="38"/>
                  </a:lnTo>
                  <a:lnTo>
                    <a:pt x="59" y="46"/>
                  </a:lnTo>
                  <a:lnTo>
                    <a:pt x="46" y="54"/>
                  </a:lnTo>
                  <a:lnTo>
                    <a:pt x="29" y="63"/>
                  </a:lnTo>
                  <a:lnTo>
                    <a:pt x="17" y="67"/>
                  </a:lnTo>
                  <a:lnTo>
                    <a:pt x="0" y="71"/>
                  </a:lnTo>
                  <a:lnTo>
                    <a:pt x="13" y="58"/>
                  </a:lnTo>
                  <a:lnTo>
                    <a:pt x="25" y="46"/>
                  </a:lnTo>
                  <a:lnTo>
                    <a:pt x="33" y="38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50" y="17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44">
              <a:extLst>
                <a:ext uri="{FF2B5EF4-FFF2-40B4-BE49-F238E27FC236}">
                  <a16:creationId xmlns:a16="http://schemas.microsoft.com/office/drawing/2014/main" id="{AEA48F43-792B-4418-9962-1329BE469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121" y="17320091"/>
              <a:ext cx="1050355" cy="612126"/>
            </a:xfrm>
            <a:custGeom>
              <a:avLst/>
              <a:gdLst>
                <a:gd name="T0" fmla="*/ 151 w 151"/>
                <a:gd name="T1" fmla="*/ 71 h 88"/>
                <a:gd name="T2" fmla="*/ 151 w 151"/>
                <a:gd name="T3" fmla="*/ 71 h 88"/>
                <a:gd name="T4" fmla="*/ 147 w 151"/>
                <a:gd name="T5" fmla="*/ 75 h 88"/>
                <a:gd name="T6" fmla="*/ 142 w 151"/>
                <a:gd name="T7" fmla="*/ 79 h 88"/>
                <a:gd name="T8" fmla="*/ 134 w 151"/>
                <a:gd name="T9" fmla="*/ 84 h 88"/>
                <a:gd name="T10" fmla="*/ 126 w 151"/>
                <a:gd name="T11" fmla="*/ 84 h 88"/>
                <a:gd name="T12" fmla="*/ 117 w 151"/>
                <a:gd name="T13" fmla="*/ 88 h 88"/>
                <a:gd name="T14" fmla="*/ 113 w 151"/>
                <a:gd name="T15" fmla="*/ 88 h 88"/>
                <a:gd name="T16" fmla="*/ 109 w 151"/>
                <a:gd name="T17" fmla="*/ 88 h 88"/>
                <a:gd name="T18" fmla="*/ 96 w 151"/>
                <a:gd name="T19" fmla="*/ 88 h 88"/>
                <a:gd name="T20" fmla="*/ 88 w 151"/>
                <a:gd name="T21" fmla="*/ 88 h 88"/>
                <a:gd name="T22" fmla="*/ 88 w 151"/>
                <a:gd name="T23" fmla="*/ 88 h 88"/>
                <a:gd name="T24" fmla="*/ 80 w 151"/>
                <a:gd name="T25" fmla="*/ 84 h 88"/>
                <a:gd name="T26" fmla="*/ 71 w 151"/>
                <a:gd name="T27" fmla="*/ 79 h 88"/>
                <a:gd name="T28" fmla="*/ 63 w 151"/>
                <a:gd name="T29" fmla="*/ 71 h 88"/>
                <a:gd name="T30" fmla="*/ 50 w 151"/>
                <a:gd name="T31" fmla="*/ 59 h 88"/>
                <a:gd name="T32" fmla="*/ 34 w 151"/>
                <a:gd name="T33" fmla="*/ 46 h 88"/>
                <a:gd name="T34" fmla="*/ 17 w 151"/>
                <a:gd name="T35" fmla="*/ 29 h 88"/>
                <a:gd name="T36" fmla="*/ 0 w 151"/>
                <a:gd name="T37" fmla="*/ 13 h 88"/>
                <a:gd name="T38" fmla="*/ 9 w 151"/>
                <a:gd name="T39" fmla="*/ 0 h 88"/>
                <a:gd name="T40" fmla="*/ 17 w 151"/>
                <a:gd name="T41" fmla="*/ 8 h 88"/>
                <a:gd name="T42" fmla="*/ 25 w 151"/>
                <a:gd name="T43" fmla="*/ 13 h 88"/>
                <a:gd name="T44" fmla="*/ 38 w 151"/>
                <a:gd name="T45" fmla="*/ 21 h 88"/>
                <a:gd name="T46" fmla="*/ 50 w 151"/>
                <a:gd name="T47" fmla="*/ 29 h 88"/>
                <a:gd name="T48" fmla="*/ 63 w 151"/>
                <a:gd name="T49" fmla="*/ 38 h 88"/>
                <a:gd name="T50" fmla="*/ 80 w 151"/>
                <a:gd name="T51" fmla="*/ 46 h 88"/>
                <a:gd name="T52" fmla="*/ 96 w 151"/>
                <a:gd name="T53" fmla="*/ 50 h 88"/>
                <a:gd name="T54" fmla="*/ 113 w 151"/>
                <a:gd name="T55" fmla="*/ 54 h 88"/>
                <a:gd name="T56" fmla="*/ 121 w 151"/>
                <a:gd name="T57" fmla="*/ 59 h 88"/>
                <a:gd name="T58" fmla="*/ 130 w 151"/>
                <a:gd name="T59" fmla="*/ 59 h 88"/>
                <a:gd name="T60" fmla="*/ 138 w 151"/>
                <a:gd name="T61" fmla="*/ 63 h 88"/>
                <a:gd name="T62" fmla="*/ 142 w 151"/>
                <a:gd name="T63" fmla="*/ 63 h 88"/>
                <a:gd name="T64" fmla="*/ 147 w 151"/>
                <a:gd name="T65" fmla="*/ 67 h 88"/>
                <a:gd name="T66" fmla="*/ 147 w 151"/>
                <a:gd name="T67" fmla="*/ 67 h 88"/>
                <a:gd name="T68" fmla="*/ 151 w 151"/>
                <a:gd name="T69" fmla="*/ 67 h 88"/>
                <a:gd name="T70" fmla="*/ 151 w 151"/>
                <a:gd name="T71" fmla="*/ 71 h 88"/>
                <a:gd name="T72" fmla="*/ 151 w 151"/>
                <a:gd name="T73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" h="88">
                  <a:moveTo>
                    <a:pt x="151" y="71"/>
                  </a:moveTo>
                  <a:lnTo>
                    <a:pt x="151" y="71"/>
                  </a:lnTo>
                  <a:lnTo>
                    <a:pt x="147" y="75"/>
                  </a:lnTo>
                  <a:lnTo>
                    <a:pt x="142" y="79"/>
                  </a:lnTo>
                  <a:lnTo>
                    <a:pt x="134" y="84"/>
                  </a:lnTo>
                  <a:lnTo>
                    <a:pt x="126" y="84"/>
                  </a:lnTo>
                  <a:lnTo>
                    <a:pt x="117" y="88"/>
                  </a:lnTo>
                  <a:lnTo>
                    <a:pt x="113" y="88"/>
                  </a:lnTo>
                  <a:lnTo>
                    <a:pt x="109" y="88"/>
                  </a:lnTo>
                  <a:lnTo>
                    <a:pt x="96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0" y="84"/>
                  </a:lnTo>
                  <a:lnTo>
                    <a:pt x="71" y="79"/>
                  </a:lnTo>
                  <a:lnTo>
                    <a:pt x="63" y="71"/>
                  </a:lnTo>
                  <a:lnTo>
                    <a:pt x="50" y="59"/>
                  </a:lnTo>
                  <a:lnTo>
                    <a:pt x="34" y="46"/>
                  </a:lnTo>
                  <a:lnTo>
                    <a:pt x="17" y="29"/>
                  </a:lnTo>
                  <a:lnTo>
                    <a:pt x="0" y="13"/>
                  </a:lnTo>
                  <a:lnTo>
                    <a:pt x="9" y="0"/>
                  </a:lnTo>
                  <a:lnTo>
                    <a:pt x="17" y="8"/>
                  </a:lnTo>
                  <a:lnTo>
                    <a:pt x="25" y="13"/>
                  </a:lnTo>
                  <a:lnTo>
                    <a:pt x="38" y="21"/>
                  </a:lnTo>
                  <a:lnTo>
                    <a:pt x="50" y="29"/>
                  </a:lnTo>
                  <a:lnTo>
                    <a:pt x="63" y="38"/>
                  </a:lnTo>
                  <a:lnTo>
                    <a:pt x="80" y="46"/>
                  </a:lnTo>
                  <a:lnTo>
                    <a:pt x="96" y="50"/>
                  </a:lnTo>
                  <a:lnTo>
                    <a:pt x="113" y="54"/>
                  </a:lnTo>
                  <a:lnTo>
                    <a:pt x="121" y="59"/>
                  </a:lnTo>
                  <a:lnTo>
                    <a:pt x="130" y="59"/>
                  </a:lnTo>
                  <a:lnTo>
                    <a:pt x="138" y="63"/>
                  </a:lnTo>
                  <a:lnTo>
                    <a:pt x="142" y="63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51" y="67"/>
                  </a:lnTo>
                  <a:lnTo>
                    <a:pt x="151" y="71"/>
                  </a:lnTo>
                  <a:lnTo>
                    <a:pt x="151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45">
              <a:extLst>
                <a:ext uri="{FF2B5EF4-FFF2-40B4-BE49-F238E27FC236}">
                  <a16:creationId xmlns:a16="http://schemas.microsoft.com/office/drawing/2014/main" id="{27639AE9-9529-4129-B9D4-E2DAA2124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146" y="16826214"/>
              <a:ext cx="438229" cy="1509450"/>
            </a:xfrm>
            <a:custGeom>
              <a:avLst/>
              <a:gdLst>
                <a:gd name="T0" fmla="*/ 29 w 63"/>
                <a:gd name="T1" fmla="*/ 205 h 217"/>
                <a:gd name="T2" fmla="*/ 25 w 63"/>
                <a:gd name="T3" fmla="*/ 201 h 217"/>
                <a:gd name="T4" fmla="*/ 21 w 63"/>
                <a:gd name="T5" fmla="*/ 196 h 217"/>
                <a:gd name="T6" fmla="*/ 17 w 63"/>
                <a:gd name="T7" fmla="*/ 188 h 217"/>
                <a:gd name="T8" fmla="*/ 13 w 63"/>
                <a:gd name="T9" fmla="*/ 180 h 217"/>
                <a:gd name="T10" fmla="*/ 4 w 63"/>
                <a:gd name="T11" fmla="*/ 176 h 217"/>
                <a:gd name="T12" fmla="*/ 0 w 63"/>
                <a:gd name="T13" fmla="*/ 167 h 217"/>
                <a:gd name="T14" fmla="*/ 0 w 63"/>
                <a:gd name="T15" fmla="*/ 163 h 217"/>
                <a:gd name="T16" fmla="*/ 0 w 63"/>
                <a:gd name="T17" fmla="*/ 163 h 217"/>
                <a:gd name="T18" fmla="*/ 0 w 63"/>
                <a:gd name="T19" fmla="*/ 163 h 217"/>
                <a:gd name="T20" fmla="*/ 4 w 63"/>
                <a:gd name="T21" fmla="*/ 159 h 217"/>
                <a:gd name="T22" fmla="*/ 9 w 63"/>
                <a:gd name="T23" fmla="*/ 163 h 217"/>
                <a:gd name="T24" fmla="*/ 17 w 63"/>
                <a:gd name="T25" fmla="*/ 163 h 217"/>
                <a:gd name="T26" fmla="*/ 21 w 63"/>
                <a:gd name="T27" fmla="*/ 167 h 217"/>
                <a:gd name="T28" fmla="*/ 25 w 63"/>
                <a:gd name="T29" fmla="*/ 167 h 217"/>
                <a:gd name="T30" fmla="*/ 29 w 63"/>
                <a:gd name="T31" fmla="*/ 167 h 217"/>
                <a:gd name="T32" fmla="*/ 34 w 63"/>
                <a:gd name="T33" fmla="*/ 167 h 217"/>
                <a:gd name="T34" fmla="*/ 34 w 63"/>
                <a:gd name="T35" fmla="*/ 163 h 217"/>
                <a:gd name="T36" fmla="*/ 34 w 63"/>
                <a:gd name="T37" fmla="*/ 159 h 217"/>
                <a:gd name="T38" fmla="*/ 38 w 63"/>
                <a:gd name="T39" fmla="*/ 155 h 217"/>
                <a:gd name="T40" fmla="*/ 38 w 63"/>
                <a:gd name="T41" fmla="*/ 142 h 217"/>
                <a:gd name="T42" fmla="*/ 38 w 63"/>
                <a:gd name="T43" fmla="*/ 130 h 217"/>
                <a:gd name="T44" fmla="*/ 38 w 63"/>
                <a:gd name="T45" fmla="*/ 117 h 217"/>
                <a:gd name="T46" fmla="*/ 38 w 63"/>
                <a:gd name="T47" fmla="*/ 104 h 217"/>
                <a:gd name="T48" fmla="*/ 38 w 63"/>
                <a:gd name="T49" fmla="*/ 88 h 217"/>
                <a:gd name="T50" fmla="*/ 38 w 63"/>
                <a:gd name="T51" fmla="*/ 71 h 217"/>
                <a:gd name="T52" fmla="*/ 38 w 63"/>
                <a:gd name="T53" fmla="*/ 50 h 217"/>
                <a:gd name="T54" fmla="*/ 34 w 63"/>
                <a:gd name="T55" fmla="*/ 25 h 217"/>
                <a:gd name="T56" fmla="*/ 29 w 63"/>
                <a:gd name="T57" fmla="*/ 0 h 217"/>
                <a:gd name="T58" fmla="*/ 46 w 63"/>
                <a:gd name="T59" fmla="*/ 13 h 217"/>
                <a:gd name="T60" fmla="*/ 55 w 63"/>
                <a:gd name="T61" fmla="*/ 17 h 217"/>
                <a:gd name="T62" fmla="*/ 59 w 63"/>
                <a:gd name="T63" fmla="*/ 25 h 217"/>
                <a:gd name="T64" fmla="*/ 63 w 63"/>
                <a:gd name="T65" fmla="*/ 29 h 217"/>
                <a:gd name="T66" fmla="*/ 63 w 63"/>
                <a:gd name="T67" fmla="*/ 38 h 217"/>
                <a:gd name="T68" fmla="*/ 63 w 63"/>
                <a:gd name="T69" fmla="*/ 46 h 217"/>
                <a:gd name="T70" fmla="*/ 63 w 63"/>
                <a:gd name="T71" fmla="*/ 59 h 217"/>
                <a:gd name="T72" fmla="*/ 63 w 63"/>
                <a:gd name="T73" fmla="*/ 71 h 217"/>
                <a:gd name="T74" fmla="*/ 59 w 63"/>
                <a:gd name="T75" fmla="*/ 100 h 217"/>
                <a:gd name="T76" fmla="*/ 63 w 63"/>
                <a:gd name="T77" fmla="*/ 134 h 217"/>
                <a:gd name="T78" fmla="*/ 63 w 63"/>
                <a:gd name="T79" fmla="*/ 150 h 217"/>
                <a:gd name="T80" fmla="*/ 63 w 63"/>
                <a:gd name="T81" fmla="*/ 163 h 217"/>
                <a:gd name="T82" fmla="*/ 59 w 63"/>
                <a:gd name="T83" fmla="*/ 176 h 217"/>
                <a:gd name="T84" fmla="*/ 59 w 63"/>
                <a:gd name="T85" fmla="*/ 184 h 217"/>
                <a:gd name="T86" fmla="*/ 59 w 63"/>
                <a:gd name="T87" fmla="*/ 192 h 217"/>
                <a:gd name="T88" fmla="*/ 55 w 63"/>
                <a:gd name="T89" fmla="*/ 196 h 217"/>
                <a:gd name="T90" fmla="*/ 55 w 63"/>
                <a:gd name="T91" fmla="*/ 205 h 217"/>
                <a:gd name="T92" fmla="*/ 50 w 63"/>
                <a:gd name="T93" fmla="*/ 209 h 217"/>
                <a:gd name="T94" fmla="*/ 42 w 63"/>
                <a:gd name="T95" fmla="*/ 213 h 217"/>
                <a:gd name="T96" fmla="*/ 42 w 63"/>
                <a:gd name="T97" fmla="*/ 217 h 217"/>
                <a:gd name="T98" fmla="*/ 38 w 63"/>
                <a:gd name="T99" fmla="*/ 217 h 217"/>
                <a:gd name="T100" fmla="*/ 34 w 63"/>
                <a:gd name="T101" fmla="*/ 217 h 217"/>
                <a:gd name="T102" fmla="*/ 29 w 63"/>
                <a:gd name="T103" fmla="*/ 213 h 217"/>
                <a:gd name="T104" fmla="*/ 29 w 63"/>
                <a:gd name="T105" fmla="*/ 209 h 217"/>
                <a:gd name="T106" fmla="*/ 29 w 63"/>
                <a:gd name="T107" fmla="*/ 205 h 217"/>
                <a:gd name="T108" fmla="*/ 29 w 63"/>
                <a:gd name="T109" fmla="*/ 20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" h="217">
                  <a:moveTo>
                    <a:pt x="29" y="205"/>
                  </a:moveTo>
                  <a:lnTo>
                    <a:pt x="25" y="201"/>
                  </a:lnTo>
                  <a:lnTo>
                    <a:pt x="21" y="196"/>
                  </a:lnTo>
                  <a:lnTo>
                    <a:pt x="17" y="188"/>
                  </a:lnTo>
                  <a:lnTo>
                    <a:pt x="13" y="180"/>
                  </a:lnTo>
                  <a:lnTo>
                    <a:pt x="4" y="176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4" y="159"/>
                  </a:lnTo>
                  <a:lnTo>
                    <a:pt x="9" y="163"/>
                  </a:lnTo>
                  <a:lnTo>
                    <a:pt x="17" y="163"/>
                  </a:lnTo>
                  <a:lnTo>
                    <a:pt x="21" y="167"/>
                  </a:lnTo>
                  <a:lnTo>
                    <a:pt x="25" y="167"/>
                  </a:lnTo>
                  <a:lnTo>
                    <a:pt x="29" y="167"/>
                  </a:lnTo>
                  <a:lnTo>
                    <a:pt x="34" y="167"/>
                  </a:lnTo>
                  <a:lnTo>
                    <a:pt x="34" y="163"/>
                  </a:lnTo>
                  <a:lnTo>
                    <a:pt x="34" y="159"/>
                  </a:lnTo>
                  <a:lnTo>
                    <a:pt x="38" y="155"/>
                  </a:lnTo>
                  <a:lnTo>
                    <a:pt x="38" y="142"/>
                  </a:lnTo>
                  <a:lnTo>
                    <a:pt x="38" y="130"/>
                  </a:lnTo>
                  <a:lnTo>
                    <a:pt x="38" y="117"/>
                  </a:lnTo>
                  <a:lnTo>
                    <a:pt x="38" y="104"/>
                  </a:lnTo>
                  <a:lnTo>
                    <a:pt x="38" y="88"/>
                  </a:lnTo>
                  <a:lnTo>
                    <a:pt x="38" y="71"/>
                  </a:lnTo>
                  <a:lnTo>
                    <a:pt x="38" y="50"/>
                  </a:lnTo>
                  <a:lnTo>
                    <a:pt x="34" y="25"/>
                  </a:lnTo>
                  <a:lnTo>
                    <a:pt x="29" y="0"/>
                  </a:lnTo>
                  <a:lnTo>
                    <a:pt x="46" y="13"/>
                  </a:lnTo>
                  <a:lnTo>
                    <a:pt x="55" y="17"/>
                  </a:lnTo>
                  <a:lnTo>
                    <a:pt x="59" y="25"/>
                  </a:lnTo>
                  <a:lnTo>
                    <a:pt x="63" y="29"/>
                  </a:lnTo>
                  <a:lnTo>
                    <a:pt x="63" y="38"/>
                  </a:lnTo>
                  <a:lnTo>
                    <a:pt x="63" y="46"/>
                  </a:lnTo>
                  <a:lnTo>
                    <a:pt x="63" y="59"/>
                  </a:lnTo>
                  <a:lnTo>
                    <a:pt x="63" y="71"/>
                  </a:lnTo>
                  <a:lnTo>
                    <a:pt x="59" y="100"/>
                  </a:lnTo>
                  <a:lnTo>
                    <a:pt x="63" y="134"/>
                  </a:lnTo>
                  <a:lnTo>
                    <a:pt x="63" y="150"/>
                  </a:lnTo>
                  <a:lnTo>
                    <a:pt x="63" y="163"/>
                  </a:lnTo>
                  <a:lnTo>
                    <a:pt x="59" y="176"/>
                  </a:lnTo>
                  <a:lnTo>
                    <a:pt x="59" y="184"/>
                  </a:lnTo>
                  <a:lnTo>
                    <a:pt x="59" y="192"/>
                  </a:lnTo>
                  <a:lnTo>
                    <a:pt x="55" y="196"/>
                  </a:lnTo>
                  <a:lnTo>
                    <a:pt x="55" y="205"/>
                  </a:lnTo>
                  <a:lnTo>
                    <a:pt x="50" y="209"/>
                  </a:lnTo>
                  <a:lnTo>
                    <a:pt x="42" y="213"/>
                  </a:lnTo>
                  <a:lnTo>
                    <a:pt x="42" y="217"/>
                  </a:lnTo>
                  <a:lnTo>
                    <a:pt x="38" y="217"/>
                  </a:lnTo>
                  <a:lnTo>
                    <a:pt x="34" y="217"/>
                  </a:lnTo>
                  <a:lnTo>
                    <a:pt x="29" y="213"/>
                  </a:lnTo>
                  <a:lnTo>
                    <a:pt x="29" y="209"/>
                  </a:lnTo>
                  <a:lnTo>
                    <a:pt x="29" y="205"/>
                  </a:lnTo>
                  <a:lnTo>
                    <a:pt x="29" y="2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46">
              <a:extLst>
                <a:ext uri="{FF2B5EF4-FFF2-40B4-BE49-F238E27FC236}">
                  <a16:creationId xmlns:a16="http://schemas.microsoft.com/office/drawing/2014/main" id="{EFBAB833-050C-4E7D-A33C-B5E7B1331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498" y="16450591"/>
              <a:ext cx="549524" cy="173902"/>
            </a:xfrm>
            <a:custGeom>
              <a:avLst/>
              <a:gdLst>
                <a:gd name="T0" fmla="*/ 25 w 79"/>
                <a:gd name="T1" fmla="*/ 0 h 25"/>
                <a:gd name="T2" fmla="*/ 42 w 79"/>
                <a:gd name="T3" fmla="*/ 0 h 25"/>
                <a:gd name="T4" fmla="*/ 54 w 79"/>
                <a:gd name="T5" fmla="*/ 0 h 25"/>
                <a:gd name="T6" fmla="*/ 63 w 79"/>
                <a:gd name="T7" fmla="*/ 0 h 25"/>
                <a:gd name="T8" fmla="*/ 71 w 79"/>
                <a:gd name="T9" fmla="*/ 0 h 25"/>
                <a:gd name="T10" fmla="*/ 75 w 79"/>
                <a:gd name="T11" fmla="*/ 4 h 25"/>
                <a:gd name="T12" fmla="*/ 79 w 79"/>
                <a:gd name="T13" fmla="*/ 8 h 25"/>
                <a:gd name="T14" fmla="*/ 75 w 79"/>
                <a:gd name="T15" fmla="*/ 12 h 25"/>
                <a:gd name="T16" fmla="*/ 71 w 79"/>
                <a:gd name="T17" fmla="*/ 16 h 25"/>
                <a:gd name="T18" fmla="*/ 63 w 79"/>
                <a:gd name="T19" fmla="*/ 16 h 25"/>
                <a:gd name="T20" fmla="*/ 54 w 79"/>
                <a:gd name="T21" fmla="*/ 21 h 25"/>
                <a:gd name="T22" fmla="*/ 42 w 79"/>
                <a:gd name="T23" fmla="*/ 21 h 25"/>
                <a:gd name="T24" fmla="*/ 33 w 79"/>
                <a:gd name="T25" fmla="*/ 21 h 25"/>
                <a:gd name="T26" fmla="*/ 25 w 79"/>
                <a:gd name="T27" fmla="*/ 25 h 25"/>
                <a:gd name="T28" fmla="*/ 21 w 79"/>
                <a:gd name="T29" fmla="*/ 25 h 25"/>
                <a:gd name="T30" fmla="*/ 17 w 79"/>
                <a:gd name="T31" fmla="*/ 21 h 25"/>
                <a:gd name="T32" fmla="*/ 8 w 79"/>
                <a:gd name="T33" fmla="*/ 21 h 25"/>
                <a:gd name="T34" fmla="*/ 4 w 79"/>
                <a:gd name="T35" fmla="*/ 16 h 25"/>
                <a:gd name="T36" fmla="*/ 0 w 79"/>
                <a:gd name="T37" fmla="*/ 12 h 25"/>
                <a:gd name="T38" fmla="*/ 0 w 79"/>
                <a:gd name="T39" fmla="*/ 8 h 25"/>
                <a:gd name="T40" fmla="*/ 0 w 79"/>
                <a:gd name="T41" fmla="*/ 4 h 25"/>
                <a:gd name="T42" fmla="*/ 12 w 79"/>
                <a:gd name="T43" fmla="*/ 4 h 25"/>
                <a:gd name="T44" fmla="*/ 25 w 79"/>
                <a:gd name="T45" fmla="*/ 0 h 25"/>
                <a:gd name="T46" fmla="*/ 25 w 79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25">
                  <a:moveTo>
                    <a:pt x="25" y="0"/>
                  </a:moveTo>
                  <a:lnTo>
                    <a:pt x="42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5" y="4"/>
                  </a:lnTo>
                  <a:lnTo>
                    <a:pt x="79" y="8"/>
                  </a:lnTo>
                  <a:lnTo>
                    <a:pt x="75" y="12"/>
                  </a:lnTo>
                  <a:lnTo>
                    <a:pt x="71" y="16"/>
                  </a:lnTo>
                  <a:lnTo>
                    <a:pt x="63" y="16"/>
                  </a:lnTo>
                  <a:lnTo>
                    <a:pt x="54" y="21"/>
                  </a:lnTo>
                  <a:lnTo>
                    <a:pt x="42" y="21"/>
                  </a:lnTo>
                  <a:lnTo>
                    <a:pt x="33" y="21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12" y="4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47">
              <a:extLst>
                <a:ext uri="{FF2B5EF4-FFF2-40B4-BE49-F238E27FC236}">
                  <a16:creationId xmlns:a16="http://schemas.microsoft.com/office/drawing/2014/main" id="{A66052A8-21B0-4EB1-AD41-D1BE450A5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171" y="16680141"/>
              <a:ext cx="1453802" cy="347799"/>
            </a:xfrm>
            <a:custGeom>
              <a:avLst/>
              <a:gdLst>
                <a:gd name="T0" fmla="*/ 0 w 209"/>
                <a:gd name="T1" fmla="*/ 29 h 50"/>
                <a:gd name="T2" fmla="*/ 13 w 209"/>
                <a:gd name="T3" fmla="*/ 29 h 50"/>
                <a:gd name="T4" fmla="*/ 29 w 209"/>
                <a:gd name="T5" fmla="*/ 25 h 50"/>
                <a:gd name="T6" fmla="*/ 46 w 209"/>
                <a:gd name="T7" fmla="*/ 25 h 50"/>
                <a:gd name="T8" fmla="*/ 63 w 209"/>
                <a:gd name="T9" fmla="*/ 21 h 50"/>
                <a:gd name="T10" fmla="*/ 130 w 209"/>
                <a:gd name="T11" fmla="*/ 9 h 50"/>
                <a:gd name="T12" fmla="*/ 147 w 209"/>
                <a:gd name="T13" fmla="*/ 4 h 50"/>
                <a:gd name="T14" fmla="*/ 159 w 209"/>
                <a:gd name="T15" fmla="*/ 0 h 50"/>
                <a:gd name="T16" fmla="*/ 167 w 209"/>
                <a:gd name="T17" fmla="*/ 0 h 50"/>
                <a:gd name="T18" fmla="*/ 176 w 209"/>
                <a:gd name="T19" fmla="*/ 0 h 50"/>
                <a:gd name="T20" fmla="*/ 184 w 209"/>
                <a:gd name="T21" fmla="*/ 0 h 50"/>
                <a:gd name="T22" fmla="*/ 193 w 209"/>
                <a:gd name="T23" fmla="*/ 0 h 50"/>
                <a:gd name="T24" fmla="*/ 197 w 209"/>
                <a:gd name="T25" fmla="*/ 4 h 50"/>
                <a:gd name="T26" fmla="*/ 201 w 209"/>
                <a:gd name="T27" fmla="*/ 4 h 50"/>
                <a:gd name="T28" fmla="*/ 205 w 209"/>
                <a:gd name="T29" fmla="*/ 9 h 50"/>
                <a:gd name="T30" fmla="*/ 209 w 209"/>
                <a:gd name="T31" fmla="*/ 13 h 50"/>
                <a:gd name="T32" fmla="*/ 209 w 209"/>
                <a:gd name="T33" fmla="*/ 17 h 50"/>
                <a:gd name="T34" fmla="*/ 209 w 209"/>
                <a:gd name="T35" fmla="*/ 17 h 50"/>
                <a:gd name="T36" fmla="*/ 209 w 209"/>
                <a:gd name="T37" fmla="*/ 21 h 50"/>
                <a:gd name="T38" fmla="*/ 209 w 209"/>
                <a:gd name="T39" fmla="*/ 25 h 50"/>
                <a:gd name="T40" fmla="*/ 205 w 209"/>
                <a:gd name="T41" fmla="*/ 25 h 50"/>
                <a:gd name="T42" fmla="*/ 197 w 209"/>
                <a:gd name="T43" fmla="*/ 25 h 50"/>
                <a:gd name="T44" fmla="*/ 188 w 209"/>
                <a:gd name="T45" fmla="*/ 25 h 50"/>
                <a:gd name="T46" fmla="*/ 180 w 209"/>
                <a:gd name="T47" fmla="*/ 25 h 50"/>
                <a:gd name="T48" fmla="*/ 167 w 209"/>
                <a:gd name="T49" fmla="*/ 29 h 50"/>
                <a:gd name="T50" fmla="*/ 155 w 209"/>
                <a:gd name="T51" fmla="*/ 29 h 50"/>
                <a:gd name="T52" fmla="*/ 134 w 209"/>
                <a:gd name="T53" fmla="*/ 29 h 50"/>
                <a:gd name="T54" fmla="*/ 121 w 209"/>
                <a:gd name="T55" fmla="*/ 34 h 50"/>
                <a:gd name="T56" fmla="*/ 109 w 209"/>
                <a:gd name="T57" fmla="*/ 34 h 50"/>
                <a:gd name="T58" fmla="*/ 92 w 209"/>
                <a:gd name="T59" fmla="*/ 38 h 50"/>
                <a:gd name="T60" fmla="*/ 71 w 209"/>
                <a:gd name="T61" fmla="*/ 42 h 50"/>
                <a:gd name="T62" fmla="*/ 63 w 209"/>
                <a:gd name="T63" fmla="*/ 42 h 50"/>
                <a:gd name="T64" fmla="*/ 50 w 209"/>
                <a:gd name="T65" fmla="*/ 46 h 50"/>
                <a:gd name="T66" fmla="*/ 46 w 209"/>
                <a:gd name="T67" fmla="*/ 46 h 50"/>
                <a:gd name="T68" fmla="*/ 38 w 209"/>
                <a:gd name="T69" fmla="*/ 46 h 50"/>
                <a:gd name="T70" fmla="*/ 34 w 209"/>
                <a:gd name="T71" fmla="*/ 50 h 50"/>
                <a:gd name="T72" fmla="*/ 29 w 209"/>
                <a:gd name="T73" fmla="*/ 50 h 50"/>
                <a:gd name="T74" fmla="*/ 25 w 209"/>
                <a:gd name="T75" fmla="*/ 50 h 50"/>
                <a:gd name="T76" fmla="*/ 25 w 209"/>
                <a:gd name="T77" fmla="*/ 50 h 50"/>
                <a:gd name="T78" fmla="*/ 17 w 209"/>
                <a:gd name="T79" fmla="*/ 50 h 50"/>
                <a:gd name="T80" fmla="*/ 9 w 209"/>
                <a:gd name="T81" fmla="*/ 46 h 50"/>
                <a:gd name="T82" fmla="*/ 9 w 209"/>
                <a:gd name="T83" fmla="*/ 42 h 50"/>
                <a:gd name="T84" fmla="*/ 4 w 209"/>
                <a:gd name="T85" fmla="*/ 38 h 50"/>
                <a:gd name="T86" fmla="*/ 0 w 209"/>
                <a:gd name="T87" fmla="*/ 34 h 50"/>
                <a:gd name="T88" fmla="*/ 0 w 209"/>
                <a:gd name="T89" fmla="*/ 29 h 50"/>
                <a:gd name="T90" fmla="*/ 0 w 209"/>
                <a:gd name="T91" fmla="*/ 2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50">
                  <a:moveTo>
                    <a:pt x="0" y="29"/>
                  </a:moveTo>
                  <a:lnTo>
                    <a:pt x="13" y="29"/>
                  </a:lnTo>
                  <a:lnTo>
                    <a:pt x="29" y="25"/>
                  </a:lnTo>
                  <a:lnTo>
                    <a:pt x="46" y="25"/>
                  </a:lnTo>
                  <a:lnTo>
                    <a:pt x="63" y="21"/>
                  </a:lnTo>
                  <a:lnTo>
                    <a:pt x="130" y="9"/>
                  </a:lnTo>
                  <a:lnTo>
                    <a:pt x="147" y="4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0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197" y="4"/>
                  </a:lnTo>
                  <a:lnTo>
                    <a:pt x="201" y="4"/>
                  </a:lnTo>
                  <a:lnTo>
                    <a:pt x="205" y="9"/>
                  </a:lnTo>
                  <a:lnTo>
                    <a:pt x="209" y="13"/>
                  </a:lnTo>
                  <a:lnTo>
                    <a:pt x="209" y="17"/>
                  </a:lnTo>
                  <a:lnTo>
                    <a:pt x="209" y="17"/>
                  </a:lnTo>
                  <a:lnTo>
                    <a:pt x="209" y="21"/>
                  </a:lnTo>
                  <a:lnTo>
                    <a:pt x="209" y="25"/>
                  </a:lnTo>
                  <a:lnTo>
                    <a:pt x="205" y="25"/>
                  </a:lnTo>
                  <a:lnTo>
                    <a:pt x="197" y="25"/>
                  </a:lnTo>
                  <a:lnTo>
                    <a:pt x="188" y="25"/>
                  </a:lnTo>
                  <a:lnTo>
                    <a:pt x="180" y="25"/>
                  </a:lnTo>
                  <a:lnTo>
                    <a:pt x="167" y="29"/>
                  </a:lnTo>
                  <a:lnTo>
                    <a:pt x="155" y="29"/>
                  </a:lnTo>
                  <a:lnTo>
                    <a:pt x="134" y="29"/>
                  </a:lnTo>
                  <a:lnTo>
                    <a:pt x="121" y="34"/>
                  </a:lnTo>
                  <a:lnTo>
                    <a:pt x="109" y="34"/>
                  </a:lnTo>
                  <a:lnTo>
                    <a:pt x="92" y="38"/>
                  </a:lnTo>
                  <a:lnTo>
                    <a:pt x="71" y="42"/>
                  </a:lnTo>
                  <a:lnTo>
                    <a:pt x="63" y="42"/>
                  </a:lnTo>
                  <a:lnTo>
                    <a:pt x="50" y="46"/>
                  </a:lnTo>
                  <a:lnTo>
                    <a:pt x="46" y="46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17" y="50"/>
                  </a:lnTo>
                  <a:lnTo>
                    <a:pt x="9" y="46"/>
                  </a:lnTo>
                  <a:lnTo>
                    <a:pt x="9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48">
              <a:extLst>
                <a:ext uri="{FF2B5EF4-FFF2-40B4-BE49-F238E27FC236}">
                  <a16:creationId xmlns:a16="http://schemas.microsoft.com/office/drawing/2014/main" id="{BD9334E1-D372-4DD6-8477-26DB7421C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25" y="17146189"/>
              <a:ext cx="319975" cy="292151"/>
            </a:xfrm>
            <a:custGeom>
              <a:avLst/>
              <a:gdLst>
                <a:gd name="T0" fmla="*/ 0 w 46"/>
                <a:gd name="T1" fmla="*/ 8 h 42"/>
                <a:gd name="T2" fmla="*/ 0 w 46"/>
                <a:gd name="T3" fmla="*/ 4 h 42"/>
                <a:gd name="T4" fmla="*/ 4 w 46"/>
                <a:gd name="T5" fmla="*/ 4 h 42"/>
                <a:gd name="T6" fmla="*/ 8 w 46"/>
                <a:gd name="T7" fmla="*/ 0 h 42"/>
                <a:gd name="T8" fmla="*/ 12 w 46"/>
                <a:gd name="T9" fmla="*/ 0 h 42"/>
                <a:gd name="T10" fmla="*/ 21 w 46"/>
                <a:gd name="T11" fmla="*/ 0 h 42"/>
                <a:gd name="T12" fmla="*/ 25 w 46"/>
                <a:gd name="T13" fmla="*/ 4 h 42"/>
                <a:gd name="T14" fmla="*/ 33 w 46"/>
                <a:gd name="T15" fmla="*/ 4 h 42"/>
                <a:gd name="T16" fmla="*/ 38 w 46"/>
                <a:gd name="T17" fmla="*/ 8 h 42"/>
                <a:gd name="T18" fmla="*/ 42 w 46"/>
                <a:gd name="T19" fmla="*/ 13 h 42"/>
                <a:gd name="T20" fmla="*/ 42 w 46"/>
                <a:gd name="T21" fmla="*/ 21 h 42"/>
                <a:gd name="T22" fmla="*/ 46 w 46"/>
                <a:gd name="T23" fmla="*/ 25 h 42"/>
                <a:gd name="T24" fmla="*/ 46 w 46"/>
                <a:gd name="T25" fmla="*/ 29 h 42"/>
                <a:gd name="T26" fmla="*/ 46 w 46"/>
                <a:gd name="T27" fmla="*/ 38 h 42"/>
                <a:gd name="T28" fmla="*/ 42 w 46"/>
                <a:gd name="T29" fmla="*/ 38 h 42"/>
                <a:gd name="T30" fmla="*/ 42 w 46"/>
                <a:gd name="T31" fmla="*/ 42 h 42"/>
                <a:gd name="T32" fmla="*/ 42 w 46"/>
                <a:gd name="T33" fmla="*/ 42 h 42"/>
                <a:gd name="T34" fmla="*/ 38 w 46"/>
                <a:gd name="T35" fmla="*/ 42 h 42"/>
                <a:gd name="T36" fmla="*/ 33 w 46"/>
                <a:gd name="T37" fmla="*/ 42 h 42"/>
                <a:gd name="T38" fmla="*/ 29 w 46"/>
                <a:gd name="T39" fmla="*/ 42 h 42"/>
                <a:gd name="T40" fmla="*/ 25 w 46"/>
                <a:gd name="T41" fmla="*/ 38 h 42"/>
                <a:gd name="T42" fmla="*/ 17 w 46"/>
                <a:gd name="T43" fmla="*/ 33 h 42"/>
                <a:gd name="T44" fmla="*/ 8 w 46"/>
                <a:gd name="T45" fmla="*/ 25 h 42"/>
                <a:gd name="T46" fmla="*/ 4 w 46"/>
                <a:gd name="T47" fmla="*/ 17 h 42"/>
                <a:gd name="T48" fmla="*/ 4 w 46"/>
                <a:gd name="T49" fmla="*/ 13 h 42"/>
                <a:gd name="T50" fmla="*/ 0 w 46"/>
                <a:gd name="T51" fmla="*/ 8 h 42"/>
                <a:gd name="T52" fmla="*/ 0 w 46"/>
                <a:gd name="T53" fmla="*/ 8 h 42"/>
                <a:gd name="T54" fmla="*/ 0 w 46"/>
                <a:gd name="T55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2">
                  <a:moveTo>
                    <a:pt x="0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2" y="13"/>
                  </a:lnTo>
                  <a:lnTo>
                    <a:pt x="42" y="21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38" y="42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5" y="38"/>
                  </a:lnTo>
                  <a:lnTo>
                    <a:pt x="17" y="33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49">
              <a:extLst>
                <a:ext uri="{FF2B5EF4-FFF2-40B4-BE49-F238E27FC236}">
                  <a16:creationId xmlns:a16="http://schemas.microsoft.com/office/drawing/2014/main" id="{A5894B8E-2A16-4726-9FE7-89441ABF7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674" y="16040191"/>
              <a:ext cx="925147" cy="813852"/>
            </a:xfrm>
            <a:custGeom>
              <a:avLst/>
              <a:gdLst>
                <a:gd name="T0" fmla="*/ 25 w 133"/>
                <a:gd name="T1" fmla="*/ 42 h 117"/>
                <a:gd name="T2" fmla="*/ 21 w 133"/>
                <a:gd name="T3" fmla="*/ 38 h 117"/>
                <a:gd name="T4" fmla="*/ 12 w 133"/>
                <a:gd name="T5" fmla="*/ 38 h 117"/>
                <a:gd name="T6" fmla="*/ 4 w 133"/>
                <a:gd name="T7" fmla="*/ 34 h 117"/>
                <a:gd name="T8" fmla="*/ 4 w 133"/>
                <a:gd name="T9" fmla="*/ 29 h 117"/>
                <a:gd name="T10" fmla="*/ 0 w 133"/>
                <a:gd name="T11" fmla="*/ 25 h 117"/>
                <a:gd name="T12" fmla="*/ 0 w 133"/>
                <a:gd name="T13" fmla="*/ 21 h 117"/>
                <a:gd name="T14" fmla="*/ 8 w 133"/>
                <a:gd name="T15" fmla="*/ 21 h 117"/>
                <a:gd name="T16" fmla="*/ 21 w 133"/>
                <a:gd name="T17" fmla="*/ 21 h 117"/>
                <a:gd name="T18" fmla="*/ 33 w 133"/>
                <a:gd name="T19" fmla="*/ 17 h 117"/>
                <a:gd name="T20" fmla="*/ 46 w 133"/>
                <a:gd name="T21" fmla="*/ 17 h 117"/>
                <a:gd name="T22" fmla="*/ 58 w 133"/>
                <a:gd name="T23" fmla="*/ 13 h 117"/>
                <a:gd name="T24" fmla="*/ 67 w 133"/>
                <a:gd name="T25" fmla="*/ 13 h 117"/>
                <a:gd name="T26" fmla="*/ 75 w 133"/>
                <a:gd name="T27" fmla="*/ 9 h 117"/>
                <a:gd name="T28" fmla="*/ 79 w 133"/>
                <a:gd name="T29" fmla="*/ 9 h 117"/>
                <a:gd name="T30" fmla="*/ 83 w 133"/>
                <a:gd name="T31" fmla="*/ 4 h 117"/>
                <a:gd name="T32" fmla="*/ 87 w 133"/>
                <a:gd name="T33" fmla="*/ 4 h 117"/>
                <a:gd name="T34" fmla="*/ 92 w 133"/>
                <a:gd name="T35" fmla="*/ 0 h 117"/>
                <a:gd name="T36" fmla="*/ 96 w 133"/>
                <a:gd name="T37" fmla="*/ 0 h 117"/>
                <a:gd name="T38" fmla="*/ 100 w 133"/>
                <a:gd name="T39" fmla="*/ 0 h 117"/>
                <a:gd name="T40" fmla="*/ 104 w 133"/>
                <a:gd name="T41" fmla="*/ 0 h 117"/>
                <a:gd name="T42" fmla="*/ 113 w 133"/>
                <a:gd name="T43" fmla="*/ 4 h 117"/>
                <a:gd name="T44" fmla="*/ 117 w 133"/>
                <a:gd name="T45" fmla="*/ 9 h 117"/>
                <a:gd name="T46" fmla="*/ 125 w 133"/>
                <a:gd name="T47" fmla="*/ 13 h 117"/>
                <a:gd name="T48" fmla="*/ 129 w 133"/>
                <a:gd name="T49" fmla="*/ 17 h 117"/>
                <a:gd name="T50" fmla="*/ 133 w 133"/>
                <a:gd name="T51" fmla="*/ 21 h 117"/>
                <a:gd name="T52" fmla="*/ 133 w 133"/>
                <a:gd name="T53" fmla="*/ 25 h 117"/>
                <a:gd name="T54" fmla="*/ 129 w 133"/>
                <a:gd name="T55" fmla="*/ 29 h 117"/>
                <a:gd name="T56" fmla="*/ 125 w 133"/>
                <a:gd name="T57" fmla="*/ 34 h 117"/>
                <a:gd name="T58" fmla="*/ 125 w 133"/>
                <a:gd name="T59" fmla="*/ 34 h 117"/>
                <a:gd name="T60" fmla="*/ 121 w 133"/>
                <a:gd name="T61" fmla="*/ 38 h 117"/>
                <a:gd name="T62" fmla="*/ 117 w 133"/>
                <a:gd name="T63" fmla="*/ 42 h 117"/>
                <a:gd name="T64" fmla="*/ 117 w 133"/>
                <a:gd name="T65" fmla="*/ 50 h 117"/>
                <a:gd name="T66" fmla="*/ 113 w 133"/>
                <a:gd name="T67" fmla="*/ 59 h 117"/>
                <a:gd name="T68" fmla="*/ 113 w 133"/>
                <a:gd name="T69" fmla="*/ 67 h 117"/>
                <a:gd name="T70" fmla="*/ 108 w 133"/>
                <a:gd name="T71" fmla="*/ 75 h 117"/>
                <a:gd name="T72" fmla="*/ 108 w 133"/>
                <a:gd name="T73" fmla="*/ 84 h 117"/>
                <a:gd name="T74" fmla="*/ 104 w 133"/>
                <a:gd name="T75" fmla="*/ 92 h 117"/>
                <a:gd name="T76" fmla="*/ 104 w 133"/>
                <a:gd name="T77" fmla="*/ 105 h 117"/>
                <a:gd name="T78" fmla="*/ 100 w 133"/>
                <a:gd name="T79" fmla="*/ 113 h 117"/>
                <a:gd name="T80" fmla="*/ 79 w 133"/>
                <a:gd name="T81" fmla="*/ 117 h 117"/>
                <a:gd name="T82" fmla="*/ 79 w 133"/>
                <a:gd name="T83" fmla="*/ 101 h 117"/>
                <a:gd name="T84" fmla="*/ 83 w 133"/>
                <a:gd name="T85" fmla="*/ 84 h 117"/>
                <a:gd name="T86" fmla="*/ 83 w 133"/>
                <a:gd name="T87" fmla="*/ 71 h 117"/>
                <a:gd name="T88" fmla="*/ 87 w 133"/>
                <a:gd name="T89" fmla="*/ 59 h 117"/>
                <a:gd name="T90" fmla="*/ 87 w 133"/>
                <a:gd name="T91" fmla="*/ 50 h 117"/>
                <a:gd name="T92" fmla="*/ 87 w 133"/>
                <a:gd name="T93" fmla="*/ 42 h 117"/>
                <a:gd name="T94" fmla="*/ 87 w 133"/>
                <a:gd name="T95" fmla="*/ 38 h 117"/>
                <a:gd name="T96" fmla="*/ 87 w 133"/>
                <a:gd name="T97" fmla="*/ 38 h 117"/>
                <a:gd name="T98" fmla="*/ 87 w 133"/>
                <a:gd name="T99" fmla="*/ 34 h 117"/>
                <a:gd name="T100" fmla="*/ 87 w 133"/>
                <a:gd name="T101" fmla="*/ 29 h 117"/>
                <a:gd name="T102" fmla="*/ 87 w 133"/>
                <a:gd name="T103" fmla="*/ 29 h 117"/>
                <a:gd name="T104" fmla="*/ 87 w 133"/>
                <a:gd name="T105" fmla="*/ 29 h 117"/>
                <a:gd name="T106" fmla="*/ 83 w 133"/>
                <a:gd name="T107" fmla="*/ 29 h 117"/>
                <a:gd name="T108" fmla="*/ 71 w 133"/>
                <a:gd name="T109" fmla="*/ 34 h 117"/>
                <a:gd name="T110" fmla="*/ 58 w 133"/>
                <a:gd name="T111" fmla="*/ 34 h 117"/>
                <a:gd name="T112" fmla="*/ 46 w 133"/>
                <a:gd name="T113" fmla="*/ 38 h 117"/>
                <a:gd name="T114" fmla="*/ 37 w 133"/>
                <a:gd name="T115" fmla="*/ 38 h 117"/>
                <a:gd name="T116" fmla="*/ 29 w 133"/>
                <a:gd name="T117" fmla="*/ 42 h 117"/>
                <a:gd name="T118" fmla="*/ 25 w 133"/>
                <a:gd name="T119" fmla="*/ 42 h 117"/>
                <a:gd name="T120" fmla="*/ 25 w 133"/>
                <a:gd name="T121" fmla="*/ 4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3" h="117">
                  <a:moveTo>
                    <a:pt x="25" y="42"/>
                  </a:moveTo>
                  <a:lnTo>
                    <a:pt x="21" y="38"/>
                  </a:lnTo>
                  <a:lnTo>
                    <a:pt x="12" y="38"/>
                  </a:lnTo>
                  <a:lnTo>
                    <a:pt x="4" y="34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21" y="21"/>
                  </a:lnTo>
                  <a:lnTo>
                    <a:pt x="33" y="17"/>
                  </a:lnTo>
                  <a:lnTo>
                    <a:pt x="46" y="17"/>
                  </a:lnTo>
                  <a:lnTo>
                    <a:pt x="58" y="13"/>
                  </a:lnTo>
                  <a:lnTo>
                    <a:pt x="67" y="13"/>
                  </a:lnTo>
                  <a:lnTo>
                    <a:pt x="75" y="9"/>
                  </a:lnTo>
                  <a:lnTo>
                    <a:pt x="79" y="9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4"/>
                  </a:lnTo>
                  <a:lnTo>
                    <a:pt x="117" y="9"/>
                  </a:lnTo>
                  <a:lnTo>
                    <a:pt x="125" y="13"/>
                  </a:lnTo>
                  <a:lnTo>
                    <a:pt x="129" y="17"/>
                  </a:lnTo>
                  <a:lnTo>
                    <a:pt x="133" y="21"/>
                  </a:lnTo>
                  <a:lnTo>
                    <a:pt x="133" y="25"/>
                  </a:lnTo>
                  <a:lnTo>
                    <a:pt x="129" y="29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1" y="38"/>
                  </a:lnTo>
                  <a:lnTo>
                    <a:pt x="117" y="42"/>
                  </a:lnTo>
                  <a:lnTo>
                    <a:pt x="117" y="50"/>
                  </a:lnTo>
                  <a:lnTo>
                    <a:pt x="113" y="59"/>
                  </a:lnTo>
                  <a:lnTo>
                    <a:pt x="113" y="67"/>
                  </a:lnTo>
                  <a:lnTo>
                    <a:pt x="108" y="75"/>
                  </a:lnTo>
                  <a:lnTo>
                    <a:pt x="108" y="84"/>
                  </a:lnTo>
                  <a:lnTo>
                    <a:pt x="104" y="92"/>
                  </a:lnTo>
                  <a:lnTo>
                    <a:pt x="104" y="105"/>
                  </a:lnTo>
                  <a:lnTo>
                    <a:pt x="100" y="113"/>
                  </a:lnTo>
                  <a:lnTo>
                    <a:pt x="79" y="117"/>
                  </a:lnTo>
                  <a:lnTo>
                    <a:pt x="79" y="101"/>
                  </a:lnTo>
                  <a:lnTo>
                    <a:pt x="83" y="84"/>
                  </a:lnTo>
                  <a:lnTo>
                    <a:pt x="83" y="71"/>
                  </a:lnTo>
                  <a:lnTo>
                    <a:pt x="87" y="59"/>
                  </a:lnTo>
                  <a:lnTo>
                    <a:pt x="87" y="50"/>
                  </a:lnTo>
                  <a:lnTo>
                    <a:pt x="87" y="42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4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3" y="29"/>
                  </a:lnTo>
                  <a:lnTo>
                    <a:pt x="71" y="34"/>
                  </a:lnTo>
                  <a:lnTo>
                    <a:pt x="58" y="34"/>
                  </a:lnTo>
                  <a:lnTo>
                    <a:pt x="46" y="38"/>
                  </a:lnTo>
                  <a:lnTo>
                    <a:pt x="37" y="38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5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2850956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0740A1D-01A7-4315-AF87-1E62CBF8C727}"/>
              </a:ext>
            </a:extLst>
          </p:cNvPr>
          <p:cNvGrpSpPr/>
          <p:nvPr/>
        </p:nvGrpSpPr>
        <p:grpSpPr>
          <a:xfrm>
            <a:off x="5047540" y="2328445"/>
            <a:ext cx="2096920" cy="2201110"/>
            <a:chOff x="3234940" y="2351236"/>
            <a:chExt cx="2096920" cy="2201110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FAE76062-CB22-4130-9510-7D926ECEA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257" y="2351236"/>
              <a:ext cx="1139630" cy="1087533"/>
            </a:xfrm>
            <a:custGeom>
              <a:avLst/>
              <a:gdLst>
                <a:gd name="T0" fmla="*/ 129 w 175"/>
                <a:gd name="T1" fmla="*/ 0 h 167"/>
                <a:gd name="T2" fmla="*/ 138 w 175"/>
                <a:gd name="T3" fmla="*/ 0 h 167"/>
                <a:gd name="T4" fmla="*/ 146 w 175"/>
                <a:gd name="T5" fmla="*/ 0 h 167"/>
                <a:gd name="T6" fmla="*/ 159 w 175"/>
                <a:gd name="T7" fmla="*/ 8 h 167"/>
                <a:gd name="T8" fmla="*/ 171 w 175"/>
                <a:gd name="T9" fmla="*/ 21 h 167"/>
                <a:gd name="T10" fmla="*/ 175 w 175"/>
                <a:gd name="T11" fmla="*/ 25 h 167"/>
                <a:gd name="T12" fmla="*/ 167 w 175"/>
                <a:gd name="T13" fmla="*/ 37 h 167"/>
                <a:gd name="T14" fmla="*/ 163 w 175"/>
                <a:gd name="T15" fmla="*/ 46 h 167"/>
                <a:gd name="T16" fmla="*/ 154 w 175"/>
                <a:gd name="T17" fmla="*/ 67 h 167"/>
                <a:gd name="T18" fmla="*/ 142 w 175"/>
                <a:gd name="T19" fmla="*/ 121 h 167"/>
                <a:gd name="T20" fmla="*/ 138 w 175"/>
                <a:gd name="T21" fmla="*/ 146 h 167"/>
                <a:gd name="T22" fmla="*/ 134 w 175"/>
                <a:gd name="T23" fmla="*/ 167 h 167"/>
                <a:gd name="T24" fmla="*/ 113 w 175"/>
                <a:gd name="T25" fmla="*/ 129 h 167"/>
                <a:gd name="T26" fmla="*/ 121 w 175"/>
                <a:gd name="T27" fmla="*/ 75 h 167"/>
                <a:gd name="T28" fmla="*/ 125 w 175"/>
                <a:gd name="T29" fmla="*/ 50 h 167"/>
                <a:gd name="T30" fmla="*/ 125 w 175"/>
                <a:gd name="T31" fmla="*/ 37 h 167"/>
                <a:gd name="T32" fmla="*/ 125 w 175"/>
                <a:gd name="T33" fmla="*/ 33 h 167"/>
                <a:gd name="T34" fmla="*/ 117 w 175"/>
                <a:gd name="T35" fmla="*/ 33 h 167"/>
                <a:gd name="T36" fmla="*/ 96 w 175"/>
                <a:gd name="T37" fmla="*/ 37 h 167"/>
                <a:gd name="T38" fmla="*/ 79 w 175"/>
                <a:gd name="T39" fmla="*/ 41 h 167"/>
                <a:gd name="T40" fmla="*/ 50 w 175"/>
                <a:gd name="T41" fmla="*/ 46 h 167"/>
                <a:gd name="T42" fmla="*/ 33 w 175"/>
                <a:gd name="T43" fmla="*/ 50 h 167"/>
                <a:gd name="T44" fmla="*/ 21 w 175"/>
                <a:gd name="T45" fmla="*/ 46 h 167"/>
                <a:gd name="T46" fmla="*/ 8 w 175"/>
                <a:gd name="T47" fmla="*/ 37 h 167"/>
                <a:gd name="T48" fmla="*/ 0 w 175"/>
                <a:gd name="T49" fmla="*/ 33 h 167"/>
                <a:gd name="T50" fmla="*/ 0 w 175"/>
                <a:gd name="T51" fmla="*/ 25 h 167"/>
                <a:gd name="T52" fmla="*/ 12 w 175"/>
                <a:gd name="T53" fmla="*/ 25 h 167"/>
                <a:gd name="T54" fmla="*/ 33 w 175"/>
                <a:gd name="T55" fmla="*/ 21 h 167"/>
                <a:gd name="T56" fmla="*/ 62 w 175"/>
                <a:gd name="T57" fmla="*/ 16 h 167"/>
                <a:gd name="T58" fmla="*/ 100 w 175"/>
                <a:gd name="T59" fmla="*/ 12 h 167"/>
                <a:gd name="T60" fmla="*/ 121 w 175"/>
                <a:gd name="T61" fmla="*/ 8 h 167"/>
                <a:gd name="T62" fmla="*/ 125 w 175"/>
                <a:gd name="T63" fmla="*/ 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25" y="4"/>
                  </a:moveTo>
                  <a:lnTo>
                    <a:pt x="129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4" y="4"/>
                  </a:lnTo>
                  <a:lnTo>
                    <a:pt x="159" y="8"/>
                  </a:lnTo>
                  <a:lnTo>
                    <a:pt x="167" y="12"/>
                  </a:lnTo>
                  <a:lnTo>
                    <a:pt x="171" y="21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1" y="33"/>
                  </a:lnTo>
                  <a:lnTo>
                    <a:pt x="167" y="37"/>
                  </a:lnTo>
                  <a:lnTo>
                    <a:pt x="163" y="37"/>
                  </a:lnTo>
                  <a:lnTo>
                    <a:pt x="163" y="46"/>
                  </a:lnTo>
                  <a:lnTo>
                    <a:pt x="159" y="54"/>
                  </a:lnTo>
                  <a:lnTo>
                    <a:pt x="154" y="67"/>
                  </a:lnTo>
                  <a:lnTo>
                    <a:pt x="150" y="92"/>
                  </a:lnTo>
                  <a:lnTo>
                    <a:pt x="142" y="121"/>
                  </a:lnTo>
                  <a:lnTo>
                    <a:pt x="142" y="133"/>
                  </a:lnTo>
                  <a:lnTo>
                    <a:pt x="138" y="146"/>
                  </a:lnTo>
                  <a:lnTo>
                    <a:pt x="134" y="158"/>
                  </a:lnTo>
                  <a:lnTo>
                    <a:pt x="134" y="167"/>
                  </a:lnTo>
                  <a:lnTo>
                    <a:pt x="108" y="167"/>
                  </a:lnTo>
                  <a:lnTo>
                    <a:pt x="113" y="129"/>
                  </a:lnTo>
                  <a:lnTo>
                    <a:pt x="121" y="92"/>
                  </a:lnTo>
                  <a:lnTo>
                    <a:pt x="121" y="75"/>
                  </a:lnTo>
                  <a:lnTo>
                    <a:pt x="125" y="62"/>
                  </a:lnTo>
                  <a:lnTo>
                    <a:pt x="125" y="50"/>
                  </a:lnTo>
                  <a:lnTo>
                    <a:pt x="125" y="41"/>
                  </a:lnTo>
                  <a:lnTo>
                    <a:pt x="125" y="37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21" y="33"/>
                  </a:lnTo>
                  <a:lnTo>
                    <a:pt x="117" y="33"/>
                  </a:lnTo>
                  <a:lnTo>
                    <a:pt x="113" y="33"/>
                  </a:lnTo>
                  <a:lnTo>
                    <a:pt x="96" y="37"/>
                  </a:lnTo>
                  <a:lnTo>
                    <a:pt x="88" y="37"/>
                  </a:lnTo>
                  <a:lnTo>
                    <a:pt x="79" y="41"/>
                  </a:lnTo>
                  <a:lnTo>
                    <a:pt x="58" y="46"/>
                  </a:lnTo>
                  <a:lnTo>
                    <a:pt x="50" y="46"/>
                  </a:lnTo>
                  <a:lnTo>
                    <a:pt x="42" y="46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1" y="46"/>
                  </a:lnTo>
                  <a:lnTo>
                    <a:pt x="12" y="41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2" y="25"/>
                  </a:lnTo>
                  <a:lnTo>
                    <a:pt x="25" y="21"/>
                  </a:lnTo>
                  <a:lnTo>
                    <a:pt x="33" y="21"/>
                  </a:lnTo>
                  <a:lnTo>
                    <a:pt x="50" y="21"/>
                  </a:lnTo>
                  <a:lnTo>
                    <a:pt x="62" y="16"/>
                  </a:lnTo>
                  <a:lnTo>
                    <a:pt x="83" y="16"/>
                  </a:lnTo>
                  <a:lnTo>
                    <a:pt x="100" y="12"/>
                  </a:lnTo>
                  <a:lnTo>
                    <a:pt x="113" y="8"/>
                  </a:lnTo>
                  <a:lnTo>
                    <a:pt x="121" y="8"/>
                  </a:lnTo>
                  <a:lnTo>
                    <a:pt x="125" y="4"/>
                  </a:lnTo>
                  <a:lnTo>
                    <a:pt x="1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D79D974B-274A-4451-97C2-AC41E2711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354" y="2728941"/>
              <a:ext cx="1608506" cy="1823405"/>
            </a:xfrm>
            <a:custGeom>
              <a:avLst/>
              <a:gdLst>
                <a:gd name="T0" fmla="*/ 205 w 247"/>
                <a:gd name="T1" fmla="*/ 80 h 280"/>
                <a:gd name="T2" fmla="*/ 218 w 247"/>
                <a:gd name="T3" fmla="*/ 84 h 280"/>
                <a:gd name="T4" fmla="*/ 243 w 247"/>
                <a:gd name="T5" fmla="*/ 105 h 280"/>
                <a:gd name="T6" fmla="*/ 243 w 247"/>
                <a:gd name="T7" fmla="*/ 117 h 280"/>
                <a:gd name="T8" fmla="*/ 238 w 247"/>
                <a:gd name="T9" fmla="*/ 126 h 280"/>
                <a:gd name="T10" fmla="*/ 234 w 247"/>
                <a:gd name="T11" fmla="*/ 151 h 280"/>
                <a:gd name="T12" fmla="*/ 226 w 247"/>
                <a:gd name="T13" fmla="*/ 188 h 280"/>
                <a:gd name="T14" fmla="*/ 213 w 247"/>
                <a:gd name="T15" fmla="*/ 226 h 280"/>
                <a:gd name="T16" fmla="*/ 197 w 247"/>
                <a:gd name="T17" fmla="*/ 255 h 280"/>
                <a:gd name="T18" fmla="*/ 176 w 247"/>
                <a:gd name="T19" fmla="*/ 272 h 280"/>
                <a:gd name="T20" fmla="*/ 163 w 247"/>
                <a:gd name="T21" fmla="*/ 280 h 280"/>
                <a:gd name="T22" fmla="*/ 155 w 247"/>
                <a:gd name="T23" fmla="*/ 272 h 280"/>
                <a:gd name="T24" fmla="*/ 151 w 247"/>
                <a:gd name="T25" fmla="*/ 255 h 280"/>
                <a:gd name="T26" fmla="*/ 130 w 247"/>
                <a:gd name="T27" fmla="*/ 230 h 280"/>
                <a:gd name="T28" fmla="*/ 121 w 247"/>
                <a:gd name="T29" fmla="*/ 217 h 280"/>
                <a:gd name="T30" fmla="*/ 134 w 247"/>
                <a:gd name="T31" fmla="*/ 213 h 280"/>
                <a:gd name="T32" fmla="*/ 159 w 247"/>
                <a:gd name="T33" fmla="*/ 222 h 280"/>
                <a:gd name="T34" fmla="*/ 172 w 247"/>
                <a:gd name="T35" fmla="*/ 222 h 280"/>
                <a:gd name="T36" fmla="*/ 180 w 247"/>
                <a:gd name="T37" fmla="*/ 209 h 280"/>
                <a:gd name="T38" fmla="*/ 192 w 247"/>
                <a:gd name="T39" fmla="*/ 184 h 280"/>
                <a:gd name="T40" fmla="*/ 197 w 247"/>
                <a:gd name="T41" fmla="*/ 134 h 280"/>
                <a:gd name="T42" fmla="*/ 197 w 247"/>
                <a:gd name="T43" fmla="*/ 113 h 280"/>
                <a:gd name="T44" fmla="*/ 192 w 247"/>
                <a:gd name="T45" fmla="*/ 109 h 280"/>
                <a:gd name="T46" fmla="*/ 167 w 247"/>
                <a:gd name="T47" fmla="*/ 109 h 280"/>
                <a:gd name="T48" fmla="*/ 117 w 247"/>
                <a:gd name="T49" fmla="*/ 117 h 280"/>
                <a:gd name="T50" fmla="*/ 67 w 247"/>
                <a:gd name="T51" fmla="*/ 126 h 280"/>
                <a:gd name="T52" fmla="*/ 42 w 247"/>
                <a:gd name="T53" fmla="*/ 134 h 280"/>
                <a:gd name="T54" fmla="*/ 25 w 247"/>
                <a:gd name="T55" fmla="*/ 142 h 280"/>
                <a:gd name="T56" fmla="*/ 17 w 247"/>
                <a:gd name="T57" fmla="*/ 146 h 280"/>
                <a:gd name="T58" fmla="*/ 8 w 247"/>
                <a:gd name="T59" fmla="*/ 138 h 280"/>
                <a:gd name="T60" fmla="*/ 0 w 247"/>
                <a:gd name="T61" fmla="*/ 121 h 280"/>
                <a:gd name="T62" fmla="*/ 0 w 247"/>
                <a:gd name="T63" fmla="*/ 109 h 280"/>
                <a:gd name="T64" fmla="*/ 13 w 247"/>
                <a:gd name="T65" fmla="*/ 100 h 280"/>
                <a:gd name="T66" fmla="*/ 21 w 247"/>
                <a:gd name="T67" fmla="*/ 59 h 280"/>
                <a:gd name="T68" fmla="*/ 21 w 247"/>
                <a:gd name="T69" fmla="*/ 34 h 280"/>
                <a:gd name="T70" fmla="*/ 17 w 247"/>
                <a:gd name="T71" fmla="*/ 21 h 280"/>
                <a:gd name="T72" fmla="*/ 13 w 247"/>
                <a:gd name="T73" fmla="*/ 13 h 280"/>
                <a:gd name="T74" fmla="*/ 17 w 247"/>
                <a:gd name="T75" fmla="*/ 4 h 280"/>
                <a:gd name="T76" fmla="*/ 34 w 247"/>
                <a:gd name="T77" fmla="*/ 4 h 280"/>
                <a:gd name="T78" fmla="*/ 54 w 247"/>
                <a:gd name="T79" fmla="*/ 13 h 280"/>
                <a:gd name="T80" fmla="*/ 59 w 247"/>
                <a:gd name="T81" fmla="*/ 25 h 280"/>
                <a:gd name="T82" fmla="*/ 54 w 247"/>
                <a:gd name="T83" fmla="*/ 42 h 280"/>
                <a:gd name="T84" fmla="*/ 46 w 247"/>
                <a:gd name="T85" fmla="*/ 71 h 280"/>
                <a:gd name="T86" fmla="*/ 42 w 247"/>
                <a:gd name="T87" fmla="*/ 100 h 280"/>
                <a:gd name="T88" fmla="*/ 46 w 247"/>
                <a:gd name="T89" fmla="*/ 100 h 280"/>
                <a:gd name="T90" fmla="*/ 54 w 247"/>
                <a:gd name="T91" fmla="*/ 100 h 280"/>
                <a:gd name="T92" fmla="*/ 84 w 247"/>
                <a:gd name="T93" fmla="*/ 96 h 280"/>
                <a:gd name="T94" fmla="*/ 138 w 247"/>
                <a:gd name="T95" fmla="*/ 92 h 280"/>
                <a:gd name="T96" fmla="*/ 172 w 247"/>
                <a:gd name="T97" fmla="*/ 88 h 280"/>
                <a:gd name="T98" fmla="*/ 188 w 247"/>
                <a:gd name="T99" fmla="*/ 84 h 280"/>
                <a:gd name="T100" fmla="*/ 192 w 247"/>
                <a:gd name="T101" fmla="*/ 8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7" h="280">
                  <a:moveTo>
                    <a:pt x="192" y="84"/>
                  </a:moveTo>
                  <a:lnTo>
                    <a:pt x="197" y="80"/>
                  </a:lnTo>
                  <a:lnTo>
                    <a:pt x="205" y="80"/>
                  </a:lnTo>
                  <a:lnTo>
                    <a:pt x="205" y="80"/>
                  </a:lnTo>
                  <a:lnTo>
                    <a:pt x="213" y="80"/>
                  </a:lnTo>
                  <a:lnTo>
                    <a:pt x="218" y="84"/>
                  </a:lnTo>
                  <a:lnTo>
                    <a:pt x="226" y="92"/>
                  </a:lnTo>
                  <a:lnTo>
                    <a:pt x="234" y="100"/>
                  </a:lnTo>
                  <a:lnTo>
                    <a:pt x="243" y="105"/>
                  </a:lnTo>
                  <a:lnTo>
                    <a:pt x="247" y="109"/>
                  </a:lnTo>
                  <a:lnTo>
                    <a:pt x="247" y="113"/>
                  </a:lnTo>
                  <a:lnTo>
                    <a:pt x="243" y="117"/>
                  </a:lnTo>
                  <a:lnTo>
                    <a:pt x="238" y="121"/>
                  </a:lnTo>
                  <a:lnTo>
                    <a:pt x="238" y="121"/>
                  </a:lnTo>
                  <a:lnTo>
                    <a:pt x="238" y="126"/>
                  </a:lnTo>
                  <a:lnTo>
                    <a:pt x="234" y="134"/>
                  </a:lnTo>
                  <a:lnTo>
                    <a:pt x="234" y="142"/>
                  </a:lnTo>
                  <a:lnTo>
                    <a:pt x="234" y="151"/>
                  </a:lnTo>
                  <a:lnTo>
                    <a:pt x="230" y="163"/>
                  </a:lnTo>
                  <a:lnTo>
                    <a:pt x="230" y="176"/>
                  </a:lnTo>
                  <a:lnTo>
                    <a:pt x="226" y="188"/>
                  </a:lnTo>
                  <a:lnTo>
                    <a:pt x="222" y="201"/>
                  </a:lnTo>
                  <a:lnTo>
                    <a:pt x="218" y="213"/>
                  </a:lnTo>
                  <a:lnTo>
                    <a:pt x="213" y="226"/>
                  </a:lnTo>
                  <a:lnTo>
                    <a:pt x="209" y="238"/>
                  </a:lnTo>
                  <a:lnTo>
                    <a:pt x="205" y="247"/>
                  </a:lnTo>
                  <a:lnTo>
                    <a:pt x="197" y="255"/>
                  </a:lnTo>
                  <a:lnTo>
                    <a:pt x="188" y="263"/>
                  </a:lnTo>
                  <a:lnTo>
                    <a:pt x="184" y="268"/>
                  </a:lnTo>
                  <a:lnTo>
                    <a:pt x="176" y="272"/>
                  </a:lnTo>
                  <a:lnTo>
                    <a:pt x="172" y="276"/>
                  </a:lnTo>
                  <a:lnTo>
                    <a:pt x="163" y="280"/>
                  </a:lnTo>
                  <a:lnTo>
                    <a:pt x="163" y="280"/>
                  </a:lnTo>
                  <a:lnTo>
                    <a:pt x="159" y="276"/>
                  </a:lnTo>
                  <a:lnTo>
                    <a:pt x="155" y="276"/>
                  </a:lnTo>
                  <a:lnTo>
                    <a:pt x="155" y="272"/>
                  </a:lnTo>
                  <a:lnTo>
                    <a:pt x="155" y="268"/>
                  </a:lnTo>
                  <a:lnTo>
                    <a:pt x="151" y="259"/>
                  </a:lnTo>
                  <a:lnTo>
                    <a:pt x="151" y="255"/>
                  </a:lnTo>
                  <a:lnTo>
                    <a:pt x="142" y="247"/>
                  </a:lnTo>
                  <a:lnTo>
                    <a:pt x="138" y="238"/>
                  </a:lnTo>
                  <a:lnTo>
                    <a:pt x="130" y="230"/>
                  </a:lnTo>
                  <a:lnTo>
                    <a:pt x="126" y="226"/>
                  </a:lnTo>
                  <a:lnTo>
                    <a:pt x="121" y="222"/>
                  </a:lnTo>
                  <a:lnTo>
                    <a:pt x="121" y="217"/>
                  </a:lnTo>
                  <a:lnTo>
                    <a:pt x="121" y="213"/>
                  </a:lnTo>
                  <a:lnTo>
                    <a:pt x="126" y="213"/>
                  </a:lnTo>
                  <a:lnTo>
                    <a:pt x="134" y="213"/>
                  </a:lnTo>
                  <a:lnTo>
                    <a:pt x="142" y="217"/>
                  </a:lnTo>
                  <a:lnTo>
                    <a:pt x="151" y="222"/>
                  </a:lnTo>
                  <a:lnTo>
                    <a:pt x="159" y="222"/>
                  </a:lnTo>
                  <a:lnTo>
                    <a:pt x="163" y="222"/>
                  </a:lnTo>
                  <a:lnTo>
                    <a:pt x="167" y="226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6" y="217"/>
                  </a:lnTo>
                  <a:lnTo>
                    <a:pt x="180" y="209"/>
                  </a:lnTo>
                  <a:lnTo>
                    <a:pt x="184" y="205"/>
                  </a:lnTo>
                  <a:lnTo>
                    <a:pt x="188" y="197"/>
                  </a:lnTo>
                  <a:lnTo>
                    <a:pt x="192" y="184"/>
                  </a:lnTo>
                  <a:lnTo>
                    <a:pt x="192" y="176"/>
                  </a:lnTo>
                  <a:lnTo>
                    <a:pt x="197" y="151"/>
                  </a:lnTo>
                  <a:lnTo>
                    <a:pt x="197" y="134"/>
                  </a:lnTo>
                  <a:lnTo>
                    <a:pt x="197" y="126"/>
                  </a:lnTo>
                  <a:lnTo>
                    <a:pt x="197" y="117"/>
                  </a:lnTo>
                  <a:lnTo>
                    <a:pt x="197" y="113"/>
                  </a:lnTo>
                  <a:lnTo>
                    <a:pt x="197" y="109"/>
                  </a:lnTo>
                  <a:lnTo>
                    <a:pt x="197" y="109"/>
                  </a:lnTo>
                  <a:lnTo>
                    <a:pt x="192" y="109"/>
                  </a:lnTo>
                  <a:lnTo>
                    <a:pt x="184" y="109"/>
                  </a:lnTo>
                  <a:lnTo>
                    <a:pt x="176" y="109"/>
                  </a:lnTo>
                  <a:lnTo>
                    <a:pt x="167" y="109"/>
                  </a:lnTo>
                  <a:lnTo>
                    <a:pt x="151" y="109"/>
                  </a:lnTo>
                  <a:lnTo>
                    <a:pt x="138" y="113"/>
                  </a:lnTo>
                  <a:lnTo>
                    <a:pt x="117" y="117"/>
                  </a:lnTo>
                  <a:lnTo>
                    <a:pt x="96" y="117"/>
                  </a:lnTo>
                  <a:lnTo>
                    <a:pt x="80" y="121"/>
                  </a:lnTo>
                  <a:lnTo>
                    <a:pt x="67" y="126"/>
                  </a:lnTo>
                  <a:lnTo>
                    <a:pt x="54" y="126"/>
                  </a:lnTo>
                  <a:lnTo>
                    <a:pt x="46" y="130"/>
                  </a:lnTo>
                  <a:lnTo>
                    <a:pt x="42" y="134"/>
                  </a:lnTo>
                  <a:lnTo>
                    <a:pt x="34" y="138"/>
                  </a:lnTo>
                  <a:lnTo>
                    <a:pt x="29" y="138"/>
                  </a:lnTo>
                  <a:lnTo>
                    <a:pt x="25" y="142"/>
                  </a:lnTo>
                  <a:lnTo>
                    <a:pt x="25" y="146"/>
                  </a:lnTo>
                  <a:lnTo>
                    <a:pt x="21" y="146"/>
                  </a:lnTo>
                  <a:lnTo>
                    <a:pt x="17" y="146"/>
                  </a:lnTo>
                  <a:lnTo>
                    <a:pt x="13" y="142"/>
                  </a:lnTo>
                  <a:lnTo>
                    <a:pt x="8" y="142"/>
                  </a:lnTo>
                  <a:lnTo>
                    <a:pt x="8" y="138"/>
                  </a:lnTo>
                  <a:lnTo>
                    <a:pt x="4" y="134"/>
                  </a:lnTo>
                  <a:lnTo>
                    <a:pt x="0" y="126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8" y="105"/>
                  </a:lnTo>
                  <a:lnTo>
                    <a:pt x="13" y="100"/>
                  </a:lnTo>
                  <a:lnTo>
                    <a:pt x="17" y="88"/>
                  </a:lnTo>
                  <a:lnTo>
                    <a:pt x="17" y="75"/>
                  </a:lnTo>
                  <a:lnTo>
                    <a:pt x="21" y="59"/>
                  </a:lnTo>
                  <a:lnTo>
                    <a:pt x="21" y="50"/>
                  </a:lnTo>
                  <a:lnTo>
                    <a:pt x="21" y="42"/>
                  </a:lnTo>
                  <a:lnTo>
                    <a:pt x="21" y="34"/>
                  </a:lnTo>
                  <a:lnTo>
                    <a:pt x="21" y="29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9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42" y="9"/>
                  </a:lnTo>
                  <a:lnTo>
                    <a:pt x="50" y="13"/>
                  </a:lnTo>
                  <a:lnTo>
                    <a:pt x="54" y="13"/>
                  </a:lnTo>
                  <a:lnTo>
                    <a:pt x="54" y="17"/>
                  </a:lnTo>
                  <a:lnTo>
                    <a:pt x="59" y="21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54" y="34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46" y="59"/>
                  </a:lnTo>
                  <a:lnTo>
                    <a:pt x="46" y="71"/>
                  </a:lnTo>
                  <a:lnTo>
                    <a:pt x="42" y="88"/>
                  </a:lnTo>
                  <a:lnTo>
                    <a:pt x="42" y="96"/>
                  </a:lnTo>
                  <a:lnTo>
                    <a:pt x="42" y="100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46" y="100"/>
                  </a:lnTo>
                  <a:lnTo>
                    <a:pt x="46" y="100"/>
                  </a:lnTo>
                  <a:lnTo>
                    <a:pt x="50" y="100"/>
                  </a:lnTo>
                  <a:lnTo>
                    <a:pt x="54" y="100"/>
                  </a:lnTo>
                  <a:lnTo>
                    <a:pt x="63" y="100"/>
                  </a:lnTo>
                  <a:lnTo>
                    <a:pt x="71" y="100"/>
                  </a:lnTo>
                  <a:lnTo>
                    <a:pt x="84" y="96"/>
                  </a:lnTo>
                  <a:lnTo>
                    <a:pt x="100" y="96"/>
                  </a:lnTo>
                  <a:lnTo>
                    <a:pt x="117" y="92"/>
                  </a:lnTo>
                  <a:lnTo>
                    <a:pt x="138" y="92"/>
                  </a:lnTo>
                  <a:lnTo>
                    <a:pt x="151" y="88"/>
                  </a:lnTo>
                  <a:lnTo>
                    <a:pt x="163" y="88"/>
                  </a:lnTo>
                  <a:lnTo>
                    <a:pt x="172" y="88"/>
                  </a:lnTo>
                  <a:lnTo>
                    <a:pt x="176" y="88"/>
                  </a:lnTo>
                  <a:lnTo>
                    <a:pt x="184" y="84"/>
                  </a:lnTo>
                  <a:lnTo>
                    <a:pt x="188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AE3A5B8E-ABA0-4A44-B208-8F9977C31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40" y="3712276"/>
              <a:ext cx="1575943" cy="325608"/>
            </a:xfrm>
            <a:custGeom>
              <a:avLst/>
              <a:gdLst>
                <a:gd name="T0" fmla="*/ 25 w 242"/>
                <a:gd name="T1" fmla="*/ 50 h 50"/>
                <a:gd name="T2" fmla="*/ 17 w 242"/>
                <a:gd name="T3" fmla="*/ 46 h 50"/>
                <a:gd name="T4" fmla="*/ 8 w 242"/>
                <a:gd name="T5" fmla="*/ 41 h 50"/>
                <a:gd name="T6" fmla="*/ 4 w 242"/>
                <a:gd name="T7" fmla="*/ 37 h 50"/>
                <a:gd name="T8" fmla="*/ 0 w 242"/>
                <a:gd name="T9" fmla="*/ 33 h 50"/>
                <a:gd name="T10" fmla="*/ 0 w 242"/>
                <a:gd name="T11" fmla="*/ 29 h 50"/>
                <a:gd name="T12" fmla="*/ 0 w 242"/>
                <a:gd name="T13" fmla="*/ 25 h 50"/>
                <a:gd name="T14" fmla="*/ 25 w 242"/>
                <a:gd name="T15" fmla="*/ 25 h 50"/>
                <a:gd name="T16" fmla="*/ 54 w 242"/>
                <a:gd name="T17" fmla="*/ 16 h 50"/>
                <a:gd name="T18" fmla="*/ 83 w 242"/>
                <a:gd name="T19" fmla="*/ 12 h 50"/>
                <a:gd name="T20" fmla="*/ 117 w 242"/>
                <a:gd name="T21" fmla="*/ 8 h 50"/>
                <a:gd name="T22" fmla="*/ 134 w 242"/>
                <a:gd name="T23" fmla="*/ 4 h 50"/>
                <a:gd name="T24" fmla="*/ 146 w 242"/>
                <a:gd name="T25" fmla="*/ 4 h 50"/>
                <a:gd name="T26" fmla="*/ 159 w 242"/>
                <a:gd name="T27" fmla="*/ 0 h 50"/>
                <a:gd name="T28" fmla="*/ 171 w 242"/>
                <a:gd name="T29" fmla="*/ 0 h 50"/>
                <a:gd name="T30" fmla="*/ 184 w 242"/>
                <a:gd name="T31" fmla="*/ 0 h 50"/>
                <a:gd name="T32" fmla="*/ 192 w 242"/>
                <a:gd name="T33" fmla="*/ 0 h 50"/>
                <a:gd name="T34" fmla="*/ 201 w 242"/>
                <a:gd name="T35" fmla="*/ 0 h 50"/>
                <a:gd name="T36" fmla="*/ 209 w 242"/>
                <a:gd name="T37" fmla="*/ 0 h 50"/>
                <a:gd name="T38" fmla="*/ 217 w 242"/>
                <a:gd name="T39" fmla="*/ 0 h 50"/>
                <a:gd name="T40" fmla="*/ 226 w 242"/>
                <a:gd name="T41" fmla="*/ 0 h 50"/>
                <a:gd name="T42" fmla="*/ 230 w 242"/>
                <a:gd name="T43" fmla="*/ 0 h 50"/>
                <a:gd name="T44" fmla="*/ 238 w 242"/>
                <a:gd name="T45" fmla="*/ 4 h 50"/>
                <a:gd name="T46" fmla="*/ 238 w 242"/>
                <a:gd name="T47" fmla="*/ 8 h 50"/>
                <a:gd name="T48" fmla="*/ 242 w 242"/>
                <a:gd name="T49" fmla="*/ 12 h 50"/>
                <a:gd name="T50" fmla="*/ 242 w 242"/>
                <a:gd name="T51" fmla="*/ 20 h 50"/>
                <a:gd name="T52" fmla="*/ 242 w 242"/>
                <a:gd name="T53" fmla="*/ 20 h 50"/>
                <a:gd name="T54" fmla="*/ 238 w 242"/>
                <a:gd name="T55" fmla="*/ 25 h 50"/>
                <a:gd name="T56" fmla="*/ 238 w 242"/>
                <a:gd name="T57" fmla="*/ 25 h 50"/>
                <a:gd name="T58" fmla="*/ 234 w 242"/>
                <a:gd name="T59" fmla="*/ 25 h 50"/>
                <a:gd name="T60" fmla="*/ 226 w 242"/>
                <a:gd name="T61" fmla="*/ 25 h 50"/>
                <a:gd name="T62" fmla="*/ 217 w 242"/>
                <a:gd name="T63" fmla="*/ 29 h 50"/>
                <a:gd name="T64" fmla="*/ 209 w 242"/>
                <a:gd name="T65" fmla="*/ 29 h 50"/>
                <a:gd name="T66" fmla="*/ 201 w 242"/>
                <a:gd name="T67" fmla="*/ 29 h 50"/>
                <a:gd name="T68" fmla="*/ 180 w 242"/>
                <a:gd name="T69" fmla="*/ 29 h 50"/>
                <a:gd name="T70" fmla="*/ 159 w 242"/>
                <a:gd name="T71" fmla="*/ 29 h 50"/>
                <a:gd name="T72" fmla="*/ 142 w 242"/>
                <a:gd name="T73" fmla="*/ 29 h 50"/>
                <a:gd name="T74" fmla="*/ 129 w 242"/>
                <a:gd name="T75" fmla="*/ 29 h 50"/>
                <a:gd name="T76" fmla="*/ 100 w 242"/>
                <a:gd name="T77" fmla="*/ 37 h 50"/>
                <a:gd name="T78" fmla="*/ 67 w 242"/>
                <a:gd name="T79" fmla="*/ 41 h 50"/>
                <a:gd name="T80" fmla="*/ 54 w 242"/>
                <a:gd name="T81" fmla="*/ 46 h 50"/>
                <a:gd name="T82" fmla="*/ 42 w 242"/>
                <a:gd name="T83" fmla="*/ 50 h 50"/>
                <a:gd name="T84" fmla="*/ 33 w 242"/>
                <a:gd name="T85" fmla="*/ 50 h 50"/>
                <a:gd name="T86" fmla="*/ 25 w 242"/>
                <a:gd name="T87" fmla="*/ 50 h 50"/>
                <a:gd name="T88" fmla="*/ 25 w 242"/>
                <a:gd name="T8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2" h="50">
                  <a:moveTo>
                    <a:pt x="25" y="50"/>
                  </a:moveTo>
                  <a:lnTo>
                    <a:pt x="17" y="46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25" y="25"/>
                  </a:lnTo>
                  <a:lnTo>
                    <a:pt x="54" y="16"/>
                  </a:lnTo>
                  <a:lnTo>
                    <a:pt x="83" y="12"/>
                  </a:lnTo>
                  <a:lnTo>
                    <a:pt x="117" y="8"/>
                  </a:lnTo>
                  <a:lnTo>
                    <a:pt x="134" y="4"/>
                  </a:lnTo>
                  <a:lnTo>
                    <a:pt x="146" y="4"/>
                  </a:lnTo>
                  <a:lnTo>
                    <a:pt x="159" y="0"/>
                  </a:lnTo>
                  <a:lnTo>
                    <a:pt x="171" y="0"/>
                  </a:lnTo>
                  <a:lnTo>
                    <a:pt x="184" y="0"/>
                  </a:lnTo>
                  <a:lnTo>
                    <a:pt x="192" y="0"/>
                  </a:lnTo>
                  <a:lnTo>
                    <a:pt x="201" y="0"/>
                  </a:lnTo>
                  <a:lnTo>
                    <a:pt x="209" y="0"/>
                  </a:lnTo>
                  <a:lnTo>
                    <a:pt x="217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8" y="4"/>
                  </a:lnTo>
                  <a:lnTo>
                    <a:pt x="238" y="8"/>
                  </a:lnTo>
                  <a:lnTo>
                    <a:pt x="242" y="12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4" y="25"/>
                  </a:lnTo>
                  <a:lnTo>
                    <a:pt x="226" y="25"/>
                  </a:lnTo>
                  <a:lnTo>
                    <a:pt x="217" y="29"/>
                  </a:lnTo>
                  <a:lnTo>
                    <a:pt x="209" y="29"/>
                  </a:lnTo>
                  <a:lnTo>
                    <a:pt x="201" y="29"/>
                  </a:lnTo>
                  <a:lnTo>
                    <a:pt x="180" y="29"/>
                  </a:lnTo>
                  <a:lnTo>
                    <a:pt x="159" y="29"/>
                  </a:lnTo>
                  <a:lnTo>
                    <a:pt x="142" y="29"/>
                  </a:lnTo>
                  <a:lnTo>
                    <a:pt x="129" y="29"/>
                  </a:lnTo>
                  <a:lnTo>
                    <a:pt x="100" y="37"/>
                  </a:lnTo>
                  <a:lnTo>
                    <a:pt x="67" y="41"/>
                  </a:lnTo>
                  <a:lnTo>
                    <a:pt x="54" y="46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25" y="50"/>
                  </a:lnTo>
                  <a:lnTo>
                    <a:pt x="25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24908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" name="组合 120">
            <a:extLst>
              <a:ext uri="{FF2B5EF4-FFF2-40B4-BE49-F238E27FC236}">
                <a16:creationId xmlns:a16="http://schemas.microsoft.com/office/drawing/2014/main" id="{2B1ACC56-46AE-49FC-B275-BD2DF1309AB4}"/>
              </a:ext>
            </a:extLst>
          </p:cNvPr>
          <p:cNvGrpSpPr/>
          <p:nvPr/>
        </p:nvGrpSpPr>
        <p:grpSpPr>
          <a:xfrm>
            <a:off x="3210702" y="2281802"/>
            <a:ext cx="2321634" cy="2294395"/>
            <a:chOff x="1797979" y="28963669"/>
            <a:chExt cx="2321634" cy="2294395"/>
          </a:xfrm>
        </p:grpSpPr>
        <p:sp>
          <p:nvSpPr>
            <p:cNvPr id="122" name="Freeform 100">
              <a:extLst>
                <a:ext uri="{FF2B5EF4-FFF2-40B4-BE49-F238E27FC236}">
                  <a16:creationId xmlns:a16="http://schemas.microsoft.com/office/drawing/2014/main" id="{E050AECD-9BF2-4411-A710-FE2B9B6B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418" y="29957681"/>
              <a:ext cx="565091" cy="142976"/>
            </a:xfrm>
            <a:custGeom>
              <a:avLst/>
              <a:gdLst>
                <a:gd name="T0" fmla="*/ 83 w 83"/>
                <a:gd name="T1" fmla="*/ 0 h 21"/>
                <a:gd name="T2" fmla="*/ 83 w 83"/>
                <a:gd name="T3" fmla="*/ 8 h 21"/>
                <a:gd name="T4" fmla="*/ 79 w 83"/>
                <a:gd name="T5" fmla="*/ 8 h 21"/>
                <a:gd name="T6" fmla="*/ 75 w 83"/>
                <a:gd name="T7" fmla="*/ 8 h 21"/>
                <a:gd name="T8" fmla="*/ 66 w 83"/>
                <a:gd name="T9" fmla="*/ 12 h 21"/>
                <a:gd name="T10" fmla="*/ 54 w 83"/>
                <a:gd name="T11" fmla="*/ 12 h 21"/>
                <a:gd name="T12" fmla="*/ 41 w 83"/>
                <a:gd name="T13" fmla="*/ 16 h 21"/>
                <a:gd name="T14" fmla="*/ 33 w 83"/>
                <a:gd name="T15" fmla="*/ 21 h 21"/>
                <a:gd name="T16" fmla="*/ 25 w 83"/>
                <a:gd name="T17" fmla="*/ 21 h 21"/>
                <a:gd name="T18" fmla="*/ 21 w 83"/>
                <a:gd name="T19" fmla="*/ 21 h 21"/>
                <a:gd name="T20" fmla="*/ 12 w 83"/>
                <a:gd name="T21" fmla="*/ 21 h 21"/>
                <a:gd name="T22" fmla="*/ 8 w 83"/>
                <a:gd name="T23" fmla="*/ 21 h 21"/>
                <a:gd name="T24" fmla="*/ 4 w 83"/>
                <a:gd name="T25" fmla="*/ 16 h 21"/>
                <a:gd name="T26" fmla="*/ 0 w 83"/>
                <a:gd name="T27" fmla="*/ 12 h 21"/>
                <a:gd name="T28" fmla="*/ 0 w 83"/>
                <a:gd name="T29" fmla="*/ 12 h 21"/>
                <a:gd name="T30" fmla="*/ 0 w 83"/>
                <a:gd name="T31" fmla="*/ 8 h 21"/>
                <a:gd name="T32" fmla="*/ 0 w 83"/>
                <a:gd name="T33" fmla="*/ 8 h 21"/>
                <a:gd name="T34" fmla="*/ 8 w 83"/>
                <a:gd name="T35" fmla="*/ 8 h 21"/>
                <a:gd name="T36" fmla="*/ 16 w 83"/>
                <a:gd name="T37" fmla="*/ 8 h 21"/>
                <a:gd name="T38" fmla="*/ 25 w 83"/>
                <a:gd name="T39" fmla="*/ 8 h 21"/>
                <a:gd name="T40" fmla="*/ 54 w 83"/>
                <a:gd name="T41" fmla="*/ 4 h 21"/>
                <a:gd name="T42" fmla="*/ 83 w 83"/>
                <a:gd name="T43" fmla="*/ 0 h 21"/>
                <a:gd name="T44" fmla="*/ 83 w 83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21">
                  <a:moveTo>
                    <a:pt x="83" y="0"/>
                  </a:moveTo>
                  <a:lnTo>
                    <a:pt x="83" y="8"/>
                  </a:lnTo>
                  <a:lnTo>
                    <a:pt x="79" y="8"/>
                  </a:lnTo>
                  <a:lnTo>
                    <a:pt x="75" y="8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1" y="16"/>
                  </a:lnTo>
                  <a:lnTo>
                    <a:pt x="33" y="21"/>
                  </a:lnTo>
                  <a:lnTo>
                    <a:pt x="25" y="21"/>
                  </a:lnTo>
                  <a:lnTo>
                    <a:pt x="21" y="21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5" y="8"/>
                  </a:lnTo>
                  <a:lnTo>
                    <a:pt x="54" y="4"/>
                  </a:lnTo>
                  <a:lnTo>
                    <a:pt x="83" y="0"/>
                  </a:lnTo>
                  <a:lnTo>
                    <a:pt x="8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1">
              <a:extLst>
                <a:ext uri="{FF2B5EF4-FFF2-40B4-BE49-F238E27FC236}">
                  <a16:creationId xmlns:a16="http://schemas.microsoft.com/office/drawing/2014/main" id="{68986A80-E648-4B0D-A94A-DAD8AD6B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979" y="30550001"/>
              <a:ext cx="735297" cy="456158"/>
            </a:xfrm>
            <a:custGeom>
              <a:avLst/>
              <a:gdLst>
                <a:gd name="T0" fmla="*/ 58 w 108"/>
                <a:gd name="T1" fmla="*/ 29 h 67"/>
                <a:gd name="T2" fmla="*/ 87 w 108"/>
                <a:gd name="T3" fmla="*/ 17 h 67"/>
                <a:gd name="T4" fmla="*/ 100 w 108"/>
                <a:gd name="T5" fmla="*/ 9 h 67"/>
                <a:gd name="T6" fmla="*/ 108 w 108"/>
                <a:gd name="T7" fmla="*/ 0 h 67"/>
                <a:gd name="T8" fmla="*/ 108 w 108"/>
                <a:gd name="T9" fmla="*/ 9 h 67"/>
                <a:gd name="T10" fmla="*/ 108 w 108"/>
                <a:gd name="T11" fmla="*/ 9 h 67"/>
                <a:gd name="T12" fmla="*/ 104 w 108"/>
                <a:gd name="T13" fmla="*/ 13 h 67"/>
                <a:gd name="T14" fmla="*/ 100 w 108"/>
                <a:gd name="T15" fmla="*/ 17 h 67"/>
                <a:gd name="T16" fmla="*/ 91 w 108"/>
                <a:gd name="T17" fmla="*/ 21 h 67"/>
                <a:gd name="T18" fmla="*/ 83 w 108"/>
                <a:gd name="T19" fmla="*/ 29 h 67"/>
                <a:gd name="T20" fmla="*/ 70 w 108"/>
                <a:gd name="T21" fmla="*/ 34 h 67"/>
                <a:gd name="T22" fmla="*/ 62 w 108"/>
                <a:gd name="T23" fmla="*/ 42 h 67"/>
                <a:gd name="T24" fmla="*/ 50 w 108"/>
                <a:gd name="T25" fmla="*/ 50 h 67"/>
                <a:gd name="T26" fmla="*/ 41 w 108"/>
                <a:gd name="T27" fmla="*/ 59 h 67"/>
                <a:gd name="T28" fmla="*/ 33 w 108"/>
                <a:gd name="T29" fmla="*/ 63 h 67"/>
                <a:gd name="T30" fmla="*/ 29 w 108"/>
                <a:gd name="T31" fmla="*/ 67 h 67"/>
                <a:gd name="T32" fmla="*/ 25 w 108"/>
                <a:gd name="T33" fmla="*/ 67 h 67"/>
                <a:gd name="T34" fmla="*/ 25 w 108"/>
                <a:gd name="T35" fmla="*/ 67 h 67"/>
                <a:gd name="T36" fmla="*/ 20 w 108"/>
                <a:gd name="T37" fmla="*/ 63 h 67"/>
                <a:gd name="T38" fmla="*/ 12 w 108"/>
                <a:gd name="T39" fmla="*/ 59 h 67"/>
                <a:gd name="T40" fmla="*/ 8 w 108"/>
                <a:gd name="T41" fmla="*/ 54 h 67"/>
                <a:gd name="T42" fmla="*/ 4 w 108"/>
                <a:gd name="T43" fmla="*/ 50 h 67"/>
                <a:gd name="T44" fmla="*/ 4 w 108"/>
                <a:gd name="T45" fmla="*/ 50 h 67"/>
                <a:gd name="T46" fmla="*/ 0 w 108"/>
                <a:gd name="T47" fmla="*/ 46 h 67"/>
                <a:gd name="T48" fmla="*/ 4 w 108"/>
                <a:gd name="T49" fmla="*/ 46 h 67"/>
                <a:gd name="T50" fmla="*/ 4 w 108"/>
                <a:gd name="T51" fmla="*/ 46 h 67"/>
                <a:gd name="T52" fmla="*/ 8 w 108"/>
                <a:gd name="T53" fmla="*/ 46 h 67"/>
                <a:gd name="T54" fmla="*/ 16 w 108"/>
                <a:gd name="T55" fmla="*/ 46 h 67"/>
                <a:gd name="T56" fmla="*/ 25 w 108"/>
                <a:gd name="T57" fmla="*/ 46 h 67"/>
                <a:gd name="T58" fmla="*/ 29 w 108"/>
                <a:gd name="T59" fmla="*/ 42 h 67"/>
                <a:gd name="T60" fmla="*/ 37 w 108"/>
                <a:gd name="T61" fmla="*/ 38 h 67"/>
                <a:gd name="T62" fmla="*/ 45 w 108"/>
                <a:gd name="T63" fmla="*/ 34 h 67"/>
                <a:gd name="T64" fmla="*/ 58 w 108"/>
                <a:gd name="T65" fmla="*/ 29 h 67"/>
                <a:gd name="T66" fmla="*/ 58 w 108"/>
                <a:gd name="T67" fmla="*/ 2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" h="67">
                  <a:moveTo>
                    <a:pt x="58" y="29"/>
                  </a:moveTo>
                  <a:lnTo>
                    <a:pt x="87" y="17"/>
                  </a:lnTo>
                  <a:lnTo>
                    <a:pt x="100" y="9"/>
                  </a:lnTo>
                  <a:lnTo>
                    <a:pt x="108" y="0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4" y="13"/>
                  </a:lnTo>
                  <a:lnTo>
                    <a:pt x="100" y="17"/>
                  </a:lnTo>
                  <a:lnTo>
                    <a:pt x="91" y="21"/>
                  </a:lnTo>
                  <a:lnTo>
                    <a:pt x="83" y="29"/>
                  </a:lnTo>
                  <a:lnTo>
                    <a:pt x="70" y="34"/>
                  </a:lnTo>
                  <a:lnTo>
                    <a:pt x="62" y="42"/>
                  </a:lnTo>
                  <a:lnTo>
                    <a:pt x="50" y="50"/>
                  </a:lnTo>
                  <a:lnTo>
                    <a:pt x="41" y="59"/>
                  </a:lnTo>
                  <a:lnTo>
                    <a:pt x="33" y="63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0" y="63"/>
                  </a:lnTo>
                  <a:lnTo>
                    <a:pt x="12" y="59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16" y="46"/>
                  </a:lnTo>
                  <a:lnTo>
                    <a:pt x="25" y="46"/>
                  </a:lnTo>
                  <a:lnTo>
                    <a:pt x="29" y="42"/>
                  </a:lnTo>
                  <a:lnTo>
                    <a:pt x="37" y="38"/>
                  </a:lnTo>
                  <a:lnTo>
                    <a:pt x="45" y="34"/>
                  </a:lnTo>
                  <a:lnTo>
                    <a:pt x="58" y="29"/>
                  </a:lnTo>
                  <a:lnTo>
                    <a:pt x="58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2">
              <a:extLst>
                <a:ext uri="{FF2B5EF4-FFF2-40B4-BE49-F238E27FC236}">
                  <a16:creationId xmlns:a16="http://schemas.microsoft.com/office/drawing/2014/main" id="{6CDC5413-B716-4A7A-A3B4-F172A4EB0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299" y="29215574"/>
              <a:ext cx="340415" cy="2042490"/>
            </a:xfrm>
            <a:custGeom>
              <a:avLst/>
              <a:gdLst>
                <a:gd name="T0" fmla="*/ 4 w 50"/>
                <a:gd name="T1" fmla="*/ 17 h 300"/>
                <a:gd name="T2" fmla="*/ 4 w 50"/>
                <a:gd name="T3" fmla="*/ 9 h 300"/>
                <a:gd name="T4" fmla="*/ 8 w 50"/>
                <a:gd name="T5" fmla="*/ 0 h 300"/>
                <a:gd name="T6" fmla="*/ 21 w 50"/>
                <a:gd name="T7" fmla="*/ 5 h 300"/>
                <a:gd name="T8" fmla="*/ 38 w 50"/>
                <a:gd name="T9" fmla="*/ 13 h 300"/>
                <a:gd name="T10" fmla="*/ 50 w 50"/>
                <a:gd name="T11" fmla="*/ 21 h 300"/>
                <a:gd name="T12" fmla="*/ 50 w 50"/>
                <a:gd name="T13" fmla="*/ 30 h 300"/>
                <a:gd name="T14" fmla="*/ 50 w 50"/>
                <a:gd name="T15" fmla="*/ 46 h 300"/>
                <a:gd name="T16" fmla="*/ 46 w 50"/>
                <a:gd name="T17" fmla="*/ 59 h 300"/>
                <a:gd name="T18" fmla="*/ 46 w 50"/>
                <a:gd name="T19" fmla="*/ 80 h 300"/>
                <a:gd name="T20" fmla="*/ 46 w 50"/>
                <a:gd name="T21" fmla="*/ 109 h 300"/>
                <a:gd name="T22" fmla="*/ 46 w 50"/>
                <a:gd name="T23" fmla="*/ 146 h 300"/>
                <a:gd name="T24" fmla="*/ 46 w 50"/>
                <a:gd name="T25" fmla="*/ 188 h 300"/>
                <a:gd name="T26" fmla="*/ 46 w 50"/>
                <a:gd name="T27" fmla="*/ 225 h 300"/>
                <a:gd name="T28" fmla="*/ 46 w 50"/>
                <a:gd name="T29" fmla="*/ 250 h 300"/>
                <a:gd name="T30" fmla="*/ 42 w 50"/>
                <a:gd name="T31" fmla="*/ 271 h 300"/>
                <a:gd name="T32" fmla="*/ 42 w 50"/>
                <a:gd name="T33" fmla="*/ 288 h 300"/>
                <a:gd name="T34" fmla="*/ 33 w 50"/>
                <a:gd name="T35" fmla="*/ 300 h 300"/>
                <a:gd name="T36" fmla="*/ 29 w 50"/>
                <a:gd name="T37" fmla="*/ 300 h 300"/>
                <a:gd name="T38" fmla="*/ 21 w 50"/>
                <a:gd name="T39" fmla="*/ 292 h 300"/>
                <a:gd name="T40" fmla="*/ 17 w 50"/>
                <a:gd name="T41" fmla="*/ 275 h 300"/>
                <a:gd name="T42" fmla="*/ 13 w 50"/>
                <a:gd name="T43" fmla="*/ 259 h 300"/>
                <a:gd name="T44" fmla="*/ 17 w 50"/>
                <a:gd name="T45" fmla="*/ 242 h 300"/>
                <a:gd name="T46" fmla="*/ 17 w 50"/>
                <a:gd name="T47" fmla="*/ 225 h 300"/>
                <a:gd name="T48" fmla="*/ 17 w 50"/>
                <a:gd name="T49" fmla="*/ 205 h 300"/>
                <a:gd name="T50" fmla="*/ 17 w 50"/>
                <a:gd name="T51" fmla="*/ 171 h 300"/>
                <a:gd name="T52" fmla="*/ 17 w 50"/>
                <a:gd name="T53" fmla="*/ 138 h 300"/>
                <a:gd name="T54" fmla="*/ 17 w 50"/>
                <a:gd name="T55" fmla="*/ 105 h 300"/>
                <a:gd name="T56" fmla="*/ 17 w 50"/>
                <a:gd name="T57" fmla="*/ 80 h 300"/>
                <a:gd name="T58" fmla="*/ 17 w 50"/>
                <a:gd name="T59" fmla="*/ 63 h 300"/>
                <a:gd name="T60" fmla="*/ 17 w 50"/>
                <a:gd name="T61" fmla="*/ 42 h 300"/>
                <a:gd name="T62" fmla="*/ 8 w 50"/>
                <a:gd name="T63" fmla="*/ 25 h 300"/>
                <a:gd name="T64" fmla="*/ 4 w 50"/>
                <a:gd name="T65" fmla="*/ 1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300">
                  <a:moveTo>
                    <a:pt x="4" y="17"/>
                  </a:moveTo>
                  <a:lnTo>
                    <a:pt x="4" y="17"/>
                  </a:lnTo>
                  <a:lnTo>
                    <a:pt x="0" y="13"/>
                  </a:lnTo>
                  <a:lnTo>
                    <a:pt x="4" y="9"/>
                  </a:lnTo>
                  <a:lnTo>
                    <a:pt x="4" y="5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5"/>
                  </a:lnTo>
                  <a:lnTo>
                    <a:pt x="29" y="9"/>
                  </a:lnTo>
                  <a:lnTo>
                    <a:pt x="38" y="13"/>
                  </a:lnTo>
                  <a:lnTo>
                    <a:pt x="46" y="17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30"/>
                  </a:lnTo>
                  <a:lnTo>
                    <a:pt x="50" y="38"/>
                  </a:lnTo>
                  <a:lnTo>
                    <a:pt x="50" y="46"/>
                  </a:lnTo>
                  <a:lnTo>
                    <a:pt x="50" y="55"/>
                  </a:lnTo>
                  <a:lnTo>
                    <a:pt x="46" y="59"/>
                  </a:lnTo>
                  <a:lnTo>
                    <a:pt x="46" y="71"/>
                  </a:lnTo>
                  <a:lnTo>
                    <a:pt x="46" y="80"/>
                  </a:lnTo>
                  <a:lnTo>
                    <a:pt x="46" y="92"/>
                  </a:lnTo>
                  <a:lnTo>
                    <a:pt x="46" y="109"/>
                  </a:lnTo>
                  <a:lnTo>
                    <a:pt x="46" y="125"/>
                  </a:lnTo>
                  <a:lnTo>
                    <a:pt x="46" y="146"/>
                  </a:lnTo>
                  <a:lnTo>
                    <a:pt x="46" y="167"/>
                  </a:lnTo>
                  <a:lnTo>
                    <a:pt x="46" y="188"/>
                  </a:lnTo>
                  <a:lnTo>
                    <a:pt x="46" y="205"/>
                  </a:lnTo>
                  <a:lnTo>
                    <a:pt x="46" y="225"/>
                  </a:lnTo>
                  <a:lnTo>
                    <a:pt x="46" y="238"/>
                  </a:lnTo>
                  <a:lnTo>
                    <a:pt x="46" y="250"/>
                  </a:lnTo>
                  <a:lnTo>
                    <a:pt x="42" y="263"/>
                  </a:lnTo>
                  <a:lnTo>
                    <a:pt x="42" y="271"/>
                  </a:lnTo>
                  <a:lnTo>
                    <a:pt x="42" y="280"/>
                  </a:lnTo>
                  <a:lnTo>
                    <a:pt x="42" y="288"/>
                  </a:lnTo>
                  <a:lnTo>
                    <a:pt x="38" y="296"/>
                  </a:lnTo>
                  <a:lnTo>
                    <a:pt x="33" y="300"/>
                  </a:lnTo>
                  <a:lnTo>
                    <a:pt x="29" y="300"/>
                  </a:lnTo>
                  <a:lnTo>
                    <a:pt x="29" y="300"/>
                  </a:lnTo>
                  <a:lnTo>
                    <a:pt x="25" y="300"/>
                  </a:lnTo>
                  <a:lnTo>
                    <a:pt x="21" y="292"/>
                  </a:lnTo>
                  <a:lnTo>
                    <a:pt x="17" y="284"/>
                  </a:lnTo>
                  <a:lnTo>
                    <a:pt x="17" y="275"/>
                  </a:lnTo>
                  <a:lnTo>
                    <a:pt x="13" y="267"/>
                  </a:lnTo>
                  <a:lnTo>
                    <a:pt x="13" y="259"/>
                  </a:lnTo>
                  <a:lnTo>
                    <a:pt x="17" y="250"/>
                  </a:lnTo>
                  <a:lnTo>
                    <a:pt x="17" y="242"/>
                  </a:lnTo>
                  <a:lnTo>
                    <a:pt x="17" y="234"/>
                  </a:lnTo>
                  <a:lnTo>
                    <a:pt x="17" y="225"/>
                  </a:lnTo>
                  <a:lnTo>
                    <a:pt x="17" y="217"/>
                  </a:lnTo>
                  <a:lnTo>
                    <a:pt x="17" y="205"/>
                  </a:lnTo>
                  <a:lnTo>
                    <a:pt x="17" y="188"/>
                  </a:lnTo>
                  <a:lnTo>
                    <a:pt x="17" y="171"/>
                  </a:lnTo>
                  <a:lnTo>
                    <a:pt x="17" y="155"/>
                  </a:lnTo>
                  <a:lnTo>
                    <a:pt x="17" y="138"/>
                  </a:lnTo>
                  <a:lnTo>
                    <a:pt x="17" y="121"/>
                  </a:lnTo>
                  <a:lnTo>
                    <a:pt x="17" y="105"/>
                  </a:lnTo>
                  <a:lnTo>
                    <a:pt x="17" y="92"/>
                  </a:lnTo>
                  <a:lnTo>
                    <a:pt x="17" y="80"/>
                  </a:lnTo>
                  <a:lnTo>
                    <a:pt x="17" y="71"/>
                  </a:lnTo>
                  <a:lnTo>
                    <a:pt x="17" y="63"/>
                  </a:lnTo>
                  <a:lnTo>
                    <a:pt x="17" y="55"/>
                  </a:lnTo>
                  <a:lnTo>
                    <a:pt x="17" y="42"/>
                  </a:lnTo>
                  <a:lnTo>
                    <a:pt x="13" y="30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3">
              <a:extLst>
                <a:ext uri="{FF2B5EF4-FFF2-40B4-BE49-F238E27FC236}">
                  <a16:creationId xmlns:a16="http://schemas.microsoft.com/office/drawing/2014/main" id="{ADED8119-9F5F-4390-A711-A44B0BA0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391" y="28963669"/>
              <a:ext cx="1164222" cy="2185466"/>
            </a:xfrm>
            <a:custGeom>
              <a:avLst/>
              <a:gdLst>
                <a:gd name="T0" fmla="*/ 155 w 171"/>
                <a:gd name="T1" fmla="*/ 300 h 321"/>
                <a:gd name="T2" fmla="*/ 138 w 171"/>
                <a:gd name="T3" fmla="*/ 308 h 321"/>
                <a:gd name="T4" fmla="*/ 117 w 171"/>
                <a:gd name="T5" fmla="*/ 317 h 321"/>
                <a:gd name="T6" fmla="*/ 88 w 171"/>
                <a:gd name="T7" fmla="*/ 321 h 321"/>
                <a:gd name="T8" fmla="*/ 59 w 171"/>
                <a:gd name="T9" fmla="*/ 317 h 321"/>
                <a:gd name="T10" fmla="*/ 34 w 171"/>
                <a:gd name="T11" fmla="*/ 304 h 321"/>
                <a:gd name="T12" fmla="*/ 17 w 171"/>
                <a:gd name="T13" fmla="*/ 292 h 321"/>
                <a:gd name="T14" fmla="*/ 9 w 171"/>
                <a:gd name="T15" fmla="*/ 275 h 321"/>
                <a:gd name="T16" fmla="*/ 5 w 171"/>
                <a:gd name="T17" fmla="*/ 254 h 321"/>
                <a:gd name="T18" fmla="*/ 5 w 171"/>
                <a:gd name="T19" fmla="*/ 242 h 321"/>
                <a:gd name="T20" fmla="*/ 5 w 171"/>
                <a:gd name="T21" fmla="*/ 221 h 321"/>
                <a:gd name="T22" fmla="*/ 5 w 171"/>
                <a:gd name="T23" fmla="*/ 187 h 321"/>
                <a:gd name="T24" fmla="*/ 9 w 171"/>
                <a:gd name="T25" fmla="*/ 150 h 321"/>
                <a:gd name="T26" fmla="*/ 9 w 171"/>
                <a:gd name="T27" fmla="*/ 108 h 321"/>
                <a:gd name="T28" fmla="*/ 9 w 171"/>
                <a:gd name="T29" fmla="*/ 79 h 321"/>
                <a:gd name="T30" fmla="*/ 9 w 171"/>
                <a:gd name="T31" fmla="*/ 58 h 321"/>
                <a:gd name="T32" fmla="*/ 9 w 171"/>
                <a:gd name="T33" fmla="*/ 42 h 321"/>
                <a:gd name="T34" fmla="*/ 9 w 171"/>
                <a:gd name="T35" fmla="*/ 29 h 321"/>
                <a:gd name="T36" fmla="*/ 5 w 171"/>
                <a:gd name="T37" fmla="*/ 17 h 321"/>
                <a:gd name="T38" fmla="*/ 0 w 171"/>
                <a:gd name="T39" fmla="*/ 12 h 321"/>
                <a:gd name="T40" fmla="*/ 9 w 171"/>
                <a:gd name="T41" fmla="*/ 4 h 321"/>
                <a:gd name="T42" fmla="*/ 17 w 171"/>
                <a:gd name="T43" fmla="*/ 0 h 321"/>
                <a:gd name="T44" fmla="*/ 30 w 171"/>
                <a:gd name="T45" fmla="*/ 8 h 321"/>
                <a:gd name="T46" fmla="*/ 42 w 171"/>
                <a:gd name="T47" fmla="*/ 21 h 321"/>
                <a:gd name="T48" fmla="*/ 51 w 171"/>
                <a:gd name="T49" fmla="*/ 29 h 321"/>
                <a:gd name="T50" fmla="*/ 46 w 171"/>
                <a:gd name="T51" fmla="*/ 33 h 321"/>
                <a:gd name="T52" fmla="*/ 46 w 171"/>
                <a:gd name="T53" fmla="*/ 50 h 321"/>
                <a:gd name="T54" fmla="*/ 42 w 171"/>
                <a:gd name="T55" fmla="*/ 62 h 321"/>
                <a:gd name="T56" fmla="*/ 42 w 171"/>
                <a:gd name="T57" fmla="*/ 79 h 321"/>
                <a:gd name="T58" fmla="*/ 38 w 171"/>
                <a:gd name="T59" fmla="*/ 104 h 321"/>
                <a:gd name="T60" fmla="*/ 38 w 171"/>
                <a:gd name="T61" fmla="*/ 133 h 321"/>
                <a:gd name="T62" fmla="*/ 34 w 171"/>
                <a:gd name="T63" fmla="*/ 162 h 321"/>
                <a:gd name="T64" fmla="*/ 34 w 171"/>
                <a:gd name="T65" fmla="*/ 192 h 321"/>
                <a:gd name="T66" fmla="*/ 34 w 171"/>
                <a:gd name="T67" fmla="*/ 208 h 321"/>
                <a:gd name="T68" fmla="*/ 34 w 171"/>
                <a:gd name="T69" fmla="*/ 225 h 321"/>
                <a:gd name="T70" fmla="*/ 34 w 171"/>
                <a:gd name="T71" fmla="*/ 246 h 321"/>
                <a:gd name="T72" fmla="*/ 38 w 171"/>
                <a:gd name="T73" fmla="*/ 262 h 321"/>
                <a:gd name="T74" fmla="*/ 46 w 171"/>
                <a:gd name="T75" fmla="*/ 275 h 321"/>
                <a:gd name="T76" fmla="*/ 63 w 171"/>
                <a:gd name="T77" fmla="*/ 279 h 321"/>
                <a:gd name="T78" fmla="*/ 84 w 171"/>
                <a:gd name="T79" fmla="*/ 283 h 321"/>
                <a:gd name="T80" fmla="*/ 109 w 171"/>
                <a:gd name="T81" fmla="*/ 279 h 321"/>
                <a:gd name="T82" fmla="*/ 121 w 171"/>
                <a:gd name="T83" fmla="*/ 271 h 321"/>
                <a:gd name="T84" fmla="*/ 130 w 171"/>
                <a:gd name="T85" fmla="*/ 258 h 321"/>
                <a:gd name="T86" fmla="*/ 138 w 171"/>
                <a:gd name="T87" fmla="*/ 237 h 321"/>
                <a:gd name="T88" fmla="*/ 142 w 171"/>
                <a:gd name="T89" fmla="*/ 217 h 321"/>
                <a:gd name="T90" fmla="*/ 151 w 171"/>
                <a:gd name="T91" fmla="*/ 212 h 321"/>
                <a:gd name="T92" fmla="*/ 155 w 171"/>
                <a:gd name="T93" fmla="*/ 217 h 321"/>
                <a:gd name="T94" fmla="*/ 159 w 171"/>
                <a:gd name="T95" fmla="*/ 237 h 321"/>
                <a:gd name="T96" fmla="*/ 163 w 171"/>
                <a:gd name="T97" fmla="*/ 262 h 321"/>
                <a:gd name="T98" fmla="*/ 167 w 171"/>
                <a:gd name="T99" fmla="*/ 275 h 321"/>
                <a:gd name="T100" fmla="*/ 171 w 171"/>
                <a:gd name="T101" fmla="*/ 287 h 321"/>
                <a:gd name="T102" fmla="*/ 163 w 171"/>
                <a:gd name="T103" fmla="*/ 29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1" h="321">
                  <a:moveTo>
                    <a:pt x="163" y="296"/>
                  </a:moveTo>
                  <a:lnTo>
                    <a:pt x="155" y="300"/>
                  </a:lnTo>
                  <a:lnTo>
                    <a:pt x="151" y="304"/>
                  </a:lnTo>
                  <a:lnTo>
                    <a:pt x="138" y="308"/>
                  </a:lnTo>
                  <a:lnTo>
                    <a:pt x="130" y="312"/>
                  </a:lnTo>
                  <a:lnTo>
                    <a:pt x="117" y="317"/>
                  </a:lnTo>
                  <a:lnTo>
                    <a:pt x="109" y="317"/>
                  </a:lnTo>
                  <a:lnTo>
                    <a:pt x="88" y="321"/>
                  </a:lnTo>
                  <a:lnTo>
                    <a:pt x="71" y="317"/>
                  </a:lnTo>
                  <a:lnTo>
                    <a:pt x="59" y="317"/>
                  </a:lnTo>
                  <a:lnTo>
                    <a:pt x="51" y="312"/>
                  </a:lnTo>
                  <a:lnTo>
                    <a:pt x="34" y="304"/>
                  </a:lnTo>
                  <a:lnTo>
                    <a:pt x="26" y="300"/>
                  </a:lnTo>
                  <a:lnTo>
                    <a:pt x="17" y="292"/>
                  </a:lnTo>
                  <a:lnTo>
                    <a:pt x="13" y="283"/>
                  </a:lnTo>
                  <a:lnTo>
                    <a:pt x="9" y="275"/>
                  </a:lnTo>
                  <a:lnTo>
                    <a:pt x="5" y="267"/>
                  </a:lnTo>
                  <a:lnTo>
                    <a:pt x="5" y="254"/>
                  </a:lnTo>
                  <a:lnTo>
                    <a:pt x="5" y="250"/>
                  </a:lnTo>
                  <a:lnTo>
                    <a:pt x="5" y="242"/>
                  </a:lnTo>
                  <a:lnTo>
                    <a:pt x="5" y="233"/>
                  </a:lnTo>
                  <a:lnTo>
                    <a:pt x="5" y="221"/>
                  </a:lnTo>
                  <a:lnTo>
                    <a:pt x="5" y="204"/>
                  </a:lnTo>
                  <a:lnTo>
                    <a:pt x="5" y="187"/>
                  </a:lnTo>
                  <a:lnTo>
                    <a:pt x="5" y="171"/>
                  </a:lnTo>
                  <a:lnTo>
                    <a:pt x="9" y="150"/>
                  </a:lnTo>
                  <a:lnTo>
                    <a:pt x="9" y="129"/>
                  </a:lnTo>
                  <a:lnTo>
                    <a:pt x="9" y="108"/>
                  </a:lnTo>
                  <a:lnTo>
                    <a:pt x="9" y="92"/>
                  </a:lnTo>
                  <a:lnTo>
                    <a:pt x="9" y="79"/>
                  </a:lnTo>
                  <a:lnTo>
                    <a:pt x="9" y="67"/>
                  </a:lnTo>
                  <a:lnTo>
                    <a:pt x="9" y="58"/>
                  </a:lnTo>
                  <a:lnTo>
                    <a:pt x="9" y="50"/>
                  </a:lnTo>
                  <a:lnTo>
                    <a:pt x="9" y="42"/>
                  </a:lnTo>
                  <a:lnTo>
                    <a:pt x="9" y="33"/>
                  </a:lnTo>
                  <a:lnTo>
                    <a:pt x="9" y="29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0" y="12"/>
                  </a:lnTo>
                  <a:lnTo>
                    <a:pt x="5" y="8"/>
                  </a:lnTo>
                  <a:lnTo>
                    <a:pt x="9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6" y="25"/>
                  </a:lnTo>
                  <a:lnTo>
                    <a:pt x="51" y="29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6" y="42"/>
                  </a:lnTo>
                  <a:lnTo>
                    <a:pt x="46" y="50"/>
                  </a:lnTo>
                  <a:lnTo>
                    <a:pt x="42" y="54"/>
                  </a:lnTo>
                  <a:lnTo>
                    <a:pt x="42" y="62"/>
                  </a:lnTo>
                  <a:lnTo>
                    <a:pt x="42" y="71"/>
                  </a:lnTo>
                  <a:lnTo>
                    <a:pt x="42" y="79"/>
                  </a:lnTo>
                  <a:lnTo>
                    <a:pt x="38" y="87"/>
                  </a:lnTo>
                  <a:lnTo>
                    <a:pt x="38" y="104"/>
                  </a:lnTo>
                  <a:lnTo>
                    <a:pt x="38" y="117"/>
                  </a:lnTo>
                  <a:lnTo>
                    <a:pt x="38" y="133"/>
                  </a:lnTo>
                  <a:lnTo>
                    <a:pt x="38" y="150"/>
                  </a:lnTo>
                  <a:lnTo>
                    <a:pt x="34" y="162"/>
                  </a:lnTo>
                  <a:lnTo>
                    <a:pt x="34" y="179"/>
                  </a:lnTo>
                  <a:lnTo>
                    <a:pt x="34" y="192"/>
                  </a:lnTo>
                  <a:lnTo>
                    <a:pt x="34" y="200"/>
                  </a:lnTo>
                  <a:lnTo>
                    <a:pt x="34" y="208"/>
                  </a:lnTo>
                  <a:lnTo>
                    <a:pt x="34" y="217"/>
                  </a:lnTo>
                  <a:lnTo>
                    <a:pt x="34" y="225"/>
                  </a:lnTo>
                  <a:lnTo>
                    <a:pt x="34" y="237"/>
                  </a:lnTo>
                  <a:lnTo>
                    <a:pt x="34" y="246"/>
                  </a:lnTo>
                  <a:lnTo>
                    <a:pt x="38" y="254"/>
                  </a:lnTo>
                  <a:lnTo>
                    <a:pt x="38" y="262"/>
                  </a:lnTo>
                  <a:lnTo>
                    <a:pt x="42" y="271"/>
                  </a:lnTo>
                  <a:lnTo>
                    <a:pt x="46" y="275"/>
                  </a:lnTo>
                  <a:lnTo>
                    <a:pt x="55" y="279"/>
                  </a:lnTo>
                  <a:lnTo>
                    <a:pt x="63" y="279"/>
                  </a:lnTo>
                  <a:lnTo>
                    <a:pt x="76" y="283"/>
                  </a:lnTo>
                  <a:lnTo>
                    <a:pt x="84" y="283"/>
                  </a:lnTo>
                  <a:lnTo>
                    <a:pt x="96" y="283"/>
                  </a:lnTo>
                  <a:lnTo>
                    <a:pt x="109" y="279"/>
                  </a:lnTo>
                  <a:lnTo>
                    <a:pt x="117" y="275"/>
                  </a:lnTo>
                  <a:lnTo>
                    <a:pt x="121" y="271"/>
                  </a:lnTo>
                  <a:lnTo>
                    <a:pt x="126" y="267"/>
                  </a:lnTo>
                  <a:lnTo>
                    <a:pt x="130" y="258"/>
                  </a:lnTo>
                  <a:lnTo>
                    <a:pt x="134" y="250"/>
                  </a:lnTo>
                  <a:lnTo>
                    <a:pt x="138" y="237"/>
                  </a:lnTo>
                  <a:lnTo>
                    <a:pt x="138" y="225"/>
                  </a:lnTo>
                  <a:lnTo>
                    <a:pt x="142" y="217"/>
                  </a:lnTo>
                  <a:lnTo>
                    <a:pt x="146" y="212"/>
                  </a:lnTo>
                  <a:lnTo>
                    <a:pt x="151" y="212"/>
                  </a:lnTo>
                  <a:lnTo>
                    <a:pt x="151" y="212"/>
                  </a:lnTo>
                  <a:lnTo>
                    <a:pt x="155" y="217"/>
                  </a:lnTo>
                  <a:lnTo>
                    <a:pt x="159" y="229"/>
                  </a:lnTo>
                  <a:lnTo>
                    <a:pt x="159" y="237"/>
                  </a:lnTo>
                  <a:lnTo>
                    <a:pt x="159" y="254"/>
                  </a:lnTo>
                  <a:lnTo>
                    <a:pt x="163" y="262"/>
                  </a:lnTo>
                  <a:lnTo>
                    <a:pt x="163" y="271"/>
                  </a:lnTo>
                  <a:lnTo>
                    <a:pt x="167" y="275"/>
                  </a:lnTo>
                  <a:lnTo>
                    <a:pt x="171" y="279"/>
                  </a:lnTo>
                  <a:lnTo>
                    <a:pt x="171" y="287"/>
                  </a:lnTo>
                  <a:lnTo>
                    <a:pt x="167" y="292"/>
                  </a:lnTo>
                  <a:lnTo>
                    <a:pt x="163" y="296"/>
                  </a:lnTo>
                  <a:lnTo>
                    <a:pt x="163" y="2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4">
              <a:extLst>
                <a:ext uri="{FF2B5EF4-FFF2-40B4-BE49-F238E27FC236}">
                  <a16:creationId xmlns:a16="http://schemas.microsoft.com/office/drawing/2014/main" id="{26207EBE-4141-4E06-BAE8-2041F7A64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363" y="29617266"/>
              <a:ext cx="769340" cy="565091"/>
            </a:xfrm>
            <a:custGeom>
              <a:avLst/>
              <a:gdLst>
                <a:gd name="T0" fmla="*/ 84 w 113"/>
                <a:gd name="T1" fmla="*/ 54 h 83"/>
                <a:gd name="T2" fmla="*/ 67 w 113"/>
                <a:gd name="T3" fmla="*/ 62 h 83"/>
                <a:gd name="T4" fmla="*/ 55 w 113"/>
                <a:gd name="T5" fmla="*/ 66 h 83"/>
                <a:gd name="T6" fmla="*/ 38 w 113"/>
                <a:gd name="T7" fmla="*/ 71 h 83"/>
                <a:gd name="T8" fmla="*/ 25 w 113"/>
                <a:gd name="T9" fmla="*/ 75 h 83"/>
                <a:gd name="T10" fmla="*/ 13 w 113"/>
                <a:gd name="T11" fmla="*/ 79 h 83"/>
                <a:gd name="T12" fmla="*/ 5 w 113"/>
                <a:gd name="T13" fmla="*/ 83 h 83"/>
                <a:gd name="T14" fmla="*/ 0 w 113"/>
                <a:gd name="T15" fmla="*/ 83 h 83"/>
                <a:gd name="T16" fmla="*/ 0 w 113"/>
                <a:gd name="T17" fmla="*/ 79 h 83"/>
                <a:gd name="T18" fmla="*/ 0 w 113"/>
                <a:gd name="T19" fmla="*/ 75 h 83"/>
                <a:gd name="T20" fmla="*/ 5 w 113"/>
                <a:gd name="T21" fmla="*/ 71 h 83"/>
                <a:gd name="T22" fmla="*/ 13 w 113"/>
                <a:gd name="T23" fmla="*/ 66 h 83"/>
                <a:gd name="T24" fmla="*/ 25 w 113"/>
                <a:gd name="T25" fmla="*/ 58 h 83"/>
                <a:gd name="T26" fmla="*/ 38 w 113"/>
                <a:gd name="T27" fmla="*/ 50 h 83"/>
                <a:gd name="T28" fmla="*/ 50 w 113"/>
                <a:gd name="T29" fmla="*/ 41 h 83"/>
                <a:gd name="T30" fmla="*/ 59 w 113"/>
                <a:gd name="T31" fmla="*/ 37 h 83"/>
                <a:gd name="T32" fmla="*/ 63 w 113"/>
                <a:gd name="T33" fmla="*/ 29 h 83"/>
                <a:gd name="T34" fmla="*/ 67 w 113"/>
                <a:gd name="T35" fmla="*/ 21 h 83"/>
                <a:gd name="T36" fmla="*/ 71 w 113"/>
                <a:gd name="T37" fmla="*/ 12 h 83"/>
                <a:gd name="T38" fmla="*/ 71 w 113"/>
                <a:gd name="T39" fmla="*/ 8 h 83"/>
                <a:gd name="T40" fmla="*/ 71 w 113"/>
                <a:gd name="T41" fmla="*/ 4 h 83"/>
                <a:gd name="T42" fmla="*/ 71 w 113"/>
                <a:gd name="T43" fmla="*/ 0 h 83"/>
                <a:gd name="T44" fmla="*/ 75 w 113"/>
                <a:gd name="T45" fmla="*/ 0 h 83"/>
                <a:gd name="T46" fmla="*/ 80 w 113"/>
                <a:gd name="T47" fmla="*/ 0 h 83"/>
                <a:gd name="T48" fmla="*/ 84 w 113"/>
                <a:gd name="T49" fmla="*/ 0 h 83"/>
                <a:gd name="T50" fmla="*/ 88 w 113"/>
                <a:gd name="T51" fmla="*/ 0 h 83"/>
                <a:gd name="T52" fmla="*/ 96 w 113"/>
                <a:gd name="T53" fmla="*/ 4 h 83"/>
                <a:gd name="T54" fmla="*/ 100 w 113"/>
                <a:gd name="T55" fmla="*/ 8 h 83"/>
                <a:gd name="T56" fmla="*/ 105 w 113"/>
                <a:gd name="T57" fmla="*/ 16 h 83"/>
                <a:gd name="T58" fmla="*/ 109 w 113"/>
                <a:gd name="T59" fmla="*/ 21 h 83"/>
                <a:gd name="T60" fmla="*/ 113 w 113"/>
                <a:gd name="T61" fmla="*/ 25 h 83"/>
                <a:gd name="T62" fmla="*/ 113 w 113"/>
                <a:gd name="T63" fmla="*/ 29 h 83"/>
                <a:gd name="T64" fmla="*/ 109 w 113"/>
                <a:gd name="T65" fmla="*/ 33 h 83"/>
                <a:gd name="T66" fmla="*/ 105 w 113"/>
                <a:gd name="T67" fmla="*/ 37 h 83"/>
                <a:gd name="T68" fmla="*/ 96 w 113"/>
                <a:gd name="T69" fmla="*/ 46 h 83"/>
                <a:gd name="T70" fmla="*/ 84 w 113"/>
                <a:gd name="T71" fmla="*/ 54 h 83"/>
                <a:gd name="T72" fmla="*/ 84 w 113"/>
                <a:gd name="T73" fmla="*/ 5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83">
                  <a:moveTo>
                    <a:pt x="84" y="54"/>
                  </a:moveTo>
                  <a:lnTo>
                    <a:pt x="67" y="62"/>
                  </a:lnTo>
                  <a:lnTo>
                    <a:pt x="55" y="66"/>
                  </a:lnTo>
                  <a:lnTo>
                    <a:pt x="38" y="71"/>
                  </a:lnTo>
                  <a:lnTo>
                    <a:pt x="25" y="75"/>
                  </a:lnTo>
                  <a:lnTo>
                    <a:pt x="13" y="79"/>
                  </a:lnTo>
                  <a:lnTo>
                    <a:pt x="5" y="83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5" y="71"/>
                  </a:lnTo>
                  <a:lnTo>
                    <a:pt x="13" y="66"/>
                  </a:lnTo>
                  <a:lnTo>
                    <a:pt x="25" y="58"/>
                  </a:lnTo>
                  <a:lnTo>
                    <a:pt x="38" y="50"/>
                  </a:lnTo>
                  <a:lnTo>
                    <a:pt x="50" y="41"/>
                  </a:lnTo>
                  <a:lnTo>
                    <a:pt x="59" y="37"/>
                  </a:lnTo>
                  <a:lnTo>
                    <a:pt x="63" y="29"/>
                  </a:lnTo>
                  <a:lnTo>
                    <a:pt x="67" y="21"/>
                  </a:lnTo>
                  <a:lnTo>
                    <a:pt x="71" y="12"/>
                  </a:lnTo>
                  <a:lnTo>
                    <a:pt x="71" y="8"/>
                  </a:lnTo>
                  <a:lnTo>
                    <a:pt x="71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5" y="16"/>
                  </a:lnTo>
                  <a:lnTo>
                    <a:pt x="109" y="21"/>
                  </a:lnTo>
                  <a:lnTo>
                    <a:pt x="113" y="25"/>
                  </a:lnTo>
                  <a:lnTo>
                    <a:pt x="113" y="29"/>
                  </a:lnTo>
                  <a:lnTo>
                    <a:pt x="109" y="33"/>
                  </a:lnTo>
                  <a:lnTo>
                    <a:pt x="105" y="37"/>
                  </a:lnTo>
                  <a:lnTo>
                    <a:pt x="96" y="46"/>
                  </a:lnTo>
                  <a:lnTo>
                    <a:pt x="84" y="54"/>
                  </a:lnTo>
                  <a:lnTo>
                    <a:pt x="84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" name="组合 126">
            <a:extLst>
              <a:ext uri="{FF2B5EF4-FFF2-40B4-BE49-F238E27FC236}">
                <a16:creationId xmlns:a16="http://schemas.microsoft.com/office/drawing/2014/main" id="{47BED1A1-F171-421A-BC66-B4C2505FDFB9}"/>
              </a:ext>
            </a:extLst>
          </p:cNvPr>
          <p:cNvGrpSpPr/>
          <p:nvPr/>
        </p:nvGrpSpPr>
        <p:grpSpPr>
          <a:xfrm>
            <a:off x="6853703" y="2256742"/>
            <a:ext cx="2382906" cy="2410138"/>
            <a:chOff x="4548534" y="29018136"/>
            <a:chExt cx="2382906" cy="2410138"/>
          </a:xfrm>
        </p:grpSpPr>
        <p:sp>
          <p:nvSpPr>
            <p:cNvPr id="128" name="Freeform 105">
              <a:extLst>
                <a:ext uri="{FF2B5EF4-FFF2-40B4-BE49-F238E27FC236}">
                  <a16:creationId xmlns:a16="http://schemas.microsoft.com/office/drawing/2014/main" id="{A986EF5D-098B-4434-BABC-BC136EA17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534" y="29760238"/>
              <a:ext cx="1361661" cy="1497826"/>
            </a:xfrm>
            <a:custGeom>
              <a:avLst/>
              <a:gdLst>
                <a:gd name="T0" fmla="*/ 117 w 200"/>
                <a:gd name="T1" fmla="*/ 150 h 220"/>
                <a:gd name="T2" fmla="*/ 100 w 200"/>
                <a:gd name="T3" fmla="*/ 166 h 220"/>
                <a:gd name="T4" fmla="*/ 79 w 200"/>
                <a:gd name="T5" fmla="*/ 183 h 220"/>
                <a:gd name="T6" fmla="*/ 62 w 200"/>
                <a:gd name="T7" fmla="*/ 195 h 220"/>
                <a:gd name="T8" fmla="*/ 42 w 200"/>
                <a:gd name="T9" fmla="*/ 204 h 220"/>
                <a:gd name="T10" fmla="*/ 33 w 200"/>
                <a:gd name="T11" fmla="*/ 208 h 220"/>
                <a:gd name="T12" fmla="*/ 25 w 200"/>
                <a:gd name="T13" fmla="*/ 212 h 220"/>
                <a:gd name="T14" fmla="*/ 17 w 200"/>
                <a:gd name="T15" fmla="*/ 216 h 220"/>
                <a:gd name="T16" fmla="*/ 12 w 200"/>
                <a:gd name="T17" fmla="*/ 216 h 220"/>
                <a:gd name="T18" fmla="*/ 8 w 200"/>
                <a:gd name="T19" fmla="*/ 216 h 220"/>
                <a:gd name="T20" fmla="*/ 4 w 200"/>
                <a:gd name="T21" fmla="*/ 220 h 220"/>
                <a:gd name="T22" fmla="*/ 0 w 200"/>
                <a:gd name="T23" fmla="*/ 216 h 220"/>
                <a:gd name="T24" fmla="*/ 0 w 200"/>
                <a:gd name="T25" fmla="*/ 216 h 220"/>
                <a:gd name="T26" fmla="*/ 0 w 200"/>
                <a:gd name="T27" fmla="*/ 212 h 220"/>
                <a:gd name="T28" fmla="*/ 4 w 200"/>
                <a:gd name="T29" fmla="*/ 208 h 220"/>
                <a:gd name="T30" fmla="*/ 12 w 200"/>
                <a:gd name="T31" fmla="*/ 204 h 220"/>
                <a:gd name="T32" fmla="*/ 25 w 200"/>
                <a:gd name="T33" fmla="*/ 195 h 220"/>
                <a:gd name="T34" fmla="*/ 37 w 200"/>
                <a:gd name="T35" fmla="*/ 183 h 220"/>
                <a:gd name="T36" fmla="*/ 50 w 200"/>
                <a:gd name="T37" fmla="*/ 175 h 220"/>
                <a:gd name="T38" fmla="*/ 62 w 200"/>
                <a:gd name="T39" fmla="*/ 162 h 220"/>
                <a:gd name="T40" fmla="*/ 75 w 200"/>
                <a:gd name="T41" fmla="*/ 150 h 220"/>
                <a:gd name="T42" fmla="*/ 100 w 200"/>
                <a:gd name="T43" fmla="*/ 125 h 220"/>
                <a:gd name="T44" fmla="*/ 112 w 200"/>
                <a:gd name="T45" fmla="*/ 112 h 220"/>
                <a:gd name="T46" fmla="*/ 121 w 200"/>
                <a:gd name="T47" fmla="*/ 100 h 220"/>
                <a:gd name="T48" fmla="*/ 125 w 200"/>
                <a:gd name="T49" fmla="*/ 91 h 220"/>
                <a:gd name="T50" fmla="*/ 133 w 200"/>
                <a:gd name="T51" fmla="*/ 83 h 220"/>
                <a:gd name="T52" fmla="*/ 137 w 200"/>
                <a:gd name="T53" fmla="*/ 70 h 220"/>
                <a:gd name="T54" fmla="*/ 142 w 200"/>
                <a:gd name="T55" fmla="*/ 62 h 220"/>
                <a:gd name="T56" fmla="*/ 150 w 200"/>
                <a:gd name="T57" fmla="*/ 45 h 220"/>
                <a:gd name="T58" fmla="*/ 154 w 200"/>
                <a:gd name="T59" fmla="*/ 33 h 220"/>
                <a:gd name="T60" fmla="*/ 162 w 200"/>
                <a:gd name="T61" fmla="*/ 16 h 220"/>
                <a:gd name="T62" fmla="*/ 171 w 200"/>
                <a:gd name="T63" fmla="*/ 0 h 220"/>
                <a:gd name="T64" fmla="*/ 179 w 200"/>
                <a:gd name="T65" fmla="*/ 4 h 220"/>
                <a:gd name="T66" fmla="*/ 183 w 200"/>
                <a:gd name="T67" fmla="*/ 8 h 220"/>
                <a:gd name="T68" fmla="*/ 192 w 200"/>
                <a:gd name="T69" fmla="*/ 12 h 220"/>
                <a:gd name="T70" fmla="*/ 196 w 200"/>
                <a:gd name="T71" fmla="*/ 12 h 220"/>
                <a:gd name="T72" fmla="*/ 196 w 200"/>
                <a:gd name="T73" fmla="*/ 16 h 220"/>
                <a:gd name="T74" fmla="*/ 200 w 200"/>
                <a:gd name="T75" fmla="*/ 20 h 220"/>
                <a:gd name="T76" fmla="*/ 200 w 200"/>
                <a:gd name="T77" fmla="*/ 25 h 220"/>
                <a:gd name="T78" fmla="*/ 200 w 200"/>
                <a:gd name="T79" fmla="*/ 29 h 220"/>
                <a:gd name="T80" fmla="*/ 200 w 200"/>
                <a:gd name="T81" fmla="*/ 33 h 220"/>
                <a:gd name="T82" fmla="*/ 192 w 200"/>
                <a:gd name="T83" fmla="*/ 45 h 220"/>
                <a:gd name="T84" fmla="*/ 188 w 200"/>
                <a:gd name="T85" fmla="*/ 54 h 220"/>
                <a:gd name="T86" fmla="*/ 183 w 200"/>
                <a:gd name="T87" fmla="*/ 62 h 220"/>
                <a:gd name="T88" fmla="*/ 175 w 200"/>
                <a:gd name="T89" fmla="*/ 75 h 220"/>
                <a:gd name="T90" fmla="*/ 167 w 200"/>
                <a:gd name="T91" fmla="*/ 87 h 220"/>
                <a:gd name="T92" fmla="*/ 158 w 200"/>
                <a:gd name="T93" fmla="*/ 100 h 220"/>
                <a:gd name="T94" fmla="*/ 146 w 200"/>
                <a:gd name="T95" fmla="*/ 116 h 220"/>
                <a:gd name="T96" fmla="*/ 133 w 200"/>
                <a:gd name="T97" fmla="*/ 133 h 220"/>
                <a:gd name="T98" fmla="*/ 117 w 200"/>
                <a:gd name="T99" fmla="*/ 150 h 220"/>
                <a:gd name="T100" fmla="*/ 117 w 200"/>
                <a:gd name="T101" fmla="*/ 15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220">
                  <a:moveTo>
                    <a:pt x="117" y="150"/>
                  </a:moveTo>
                  <a:lnTo>
                    <a:pt x="100" y="166"/>
                  </a:lnTo>
                  <a:lnTo>
                    <a:pt x="79" y="183"/>
                  </a:lnTo>
                  <a:lnTo>
                    <a:pt x="62" y="195"/>
                  </a:lnTo>
                  <a:lnTo>
                    <a:pt x="42" y="204"/>
                  </a:lnTo>
                  <a:lnTo>
                    <a:pt x="33" y="208"/>
                  </a:lnTo>
                  <a:lnTo>
                    <a:pt x="25" y="212"/>
                  </a:lnTo>
                  <a:lnTo>
                    <a:pt x="17" y="216"/>
                  </a:lnTo>
                  <a:lnTo>
                    <a:pt x="12" y="216"/>
                  </a:lnTo>
                  <a:lnTo>
                    <a:pt x="8" y="216"/>
                  </a:lnTo>
                  <a:lnTo>
                    <a:pt x="4" y="220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4" y="208"/>
                  </a:lnTo>
                  <a:lnTo>
                    <a:pt x="12" y="204"/>
                  </a:lnTo>
                  <a:lnTo>
                    <a:pt x="25" y="195"/>
                  </a:lnTo>
                  <a:lnTo>
                    <a:pt x="37" y="183"/>
                  </a:lnTo>
                  <a:lnTo>
                    <a:pt x="50" y="175"/>
                  </a:lnTo>
                  <a:lnTo>
                    <a:pt x="62" y="162"/>
                  </a:lnTo>
                  <a:lnTo>
                    <a:pt x="75" y="150"/>
                  </a:lnTo>
                  <a:lnTo>
                    <a:pt x="100" y="125"/>
                  </a:lnTo>
                  <a:lnTo>
                    <a:pt x="112" y="112"/>
                  </a:lnTo>
                  <a:lnTo>
                    <a:pt x="121" y="100"/>
                  </a:lnTo>
                  <a:lnTo>
                    <a:pt x="125" y="91"/>
                  </a:lnTo>
                  <a:lnTo>
                    <a:pt x="133" y="83"/>
                  </a:lnTo>
                  <a:lnTo>
                    <a:pt x="137" y="70"/>
                  </a:lnTo>
                  <a:lnTo>
                    <a:pt x="142" y="62"/>
                  </a:lnTo>
                  <a:lnTo>
                    <a:pt x="150" y="45"/>
                  </a:lnTo>
                  <a:lnTo>
                    <a:pt x="154" y="33"/>
                  </a:lnTo>
                  <a:lnTo>
                    <a:pt x="162" y="16"/>
                  </a:lnTo>
                  <a:lnTo>
                    <a:pt x="171" y="0"/>
                  </a:lnTo>
                  <a:lnTo>
                    <a:pt x="179" y="4"/>
                  </a:lnTo>
                  <a:lnTo>
                    <a:pt x="183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6" y="16"/>
                  </a:lnTo>
                  <a:lnTo>
                    <a:pt x="200" y="20"/>
                  </a:lnTo>
                  <a:lnTo>
                    <a:pt x="200" y="25"/>
                  </a:lnTo>
                  <a:lnTo>
                    <a:pt x="200" y="29"/>
                  </a:lnTo>
                  <a:lnTo>
                    <a:pt x="200" y="33"/>
                  </a:lnTo>
                  <a:lnTo>
                    <a:pt x="192" y="45"/>
                  </a:lnTo>
                  <a:lnTo>
                    <a:pt x="188" y="54"/>
                  </a:lnTo>
                  <a:lnTo>
                    <a:pt x="183" y="62"/>
                  </a:lnTo>
                  <a:lnTo>
                    <a:pt x="175" y="75"/>
                  </a:lnTo>
                  <a:lnTo>
                    <a:pt x="167" y="87"/>
                  </a:lnTo>
                  <a:lnTo>
                    <a:pt x="158" y="100"/>
                  </a:lnTo>
                  <a:lnTo>
                    <a:pt x="146" y="116"/>
                  </a:lnTo>
                  <a:lnTo>
                    <a:pt x="133" y="133"/>
                  </a:lnTo>
                  <a:lnTo>
                    <a:pt x="117" y="150"/>
                  </a:lnTo>
                  <a:lnTo>
                    <a:pt x="117" y="1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6">
              <a:extLst>
                <a:ext uri="{FF2B5EF4-FFF2-40B4-BE49-F238E27FC236}">
                  <a16:creationId xmlns:a16="http://schemas.microsoft.com/office/drawing/2014/main" id="{B411B091-2920-454E-86D1-9355F8FB9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13" y="30100653"/>
              <a:ext cx="878273" cy="1327621"/>
            </a:xfrm>
            <a:custGeom>
              <a:avLst/>
              <a:gdLst>
                <a:gd name="T0" fmla="*/ 91 w 129"/>
                <a:gd name="T1" fmla="*/ 4 h 195"/>
                <a:gd name="T2" fmla="*/ 96 w 129"/>
                <a:gd name="T3" fmla="*/ 4 h 195"/>
                <a:gd name="T4" fmla="*/ 104 w 129"/>
                <a:gd name="T5" fmla="*/ 8 h 195"/>
                <a:gd name="T6" fmla="*/ 116 w 129"/>
                <a:gd name="T7" fmla="*/ 20 h 195"/>
                <a:gd name="T8" fmla="*/ 125 w 129"/>
                <a:gd name="T9" fmla="*/ 29 h 195"/>
                <a:gd name="T10" fmla="*/ 129 w 129"/>
                <a:gd name="T11" fmla="*/ 37 h 195"/>
                <a:gd name="T12" fmla="*/ 125 w 129"/>
                <a:gd name="T13" fmla="*/ 45 h 195"/>
                <a:gd name="T14" fmla="*/ 121 w 129"/>
                <a:gd name="T15" fmla="*/ 54 h 195"/>
                <a:gd name="T16" fmla="*/ 112 w 129"/>
                <a:gd name="T17" fmla="*/ 66 h 195"/>
                <a:gd name="T18" fmla="*/ 108 w 129"/>
                <a:gd name="T19" fmla="*/ 79 h 195"/>
                <a:gd name="T20" fmla="*/ 100 w 129"/>
                <a:gd name="T21" fmla="*/ 108 h 195"/>
                <a:gd name="T22" fmla="*/ 87 w 129"/>
                <a:gd name="T23" fmla="*/ 137 h 195"/>
                <a:gd name="T24" fmla="*/ 75 w 129"/>
                <a:gd name="T25" fmla="*/ 166 h 195"/>
                <a:gd name="T26" fmla="*/ 62 w 129"/>
                <a:gd name="T27" fmla="*/ 183 h 195"/>
                <a:gd name="T28" fmla="*/ 46 w 129"/>
                <a:gd name="T29" fmla="*/ 191 h 195"/>
                <a:gd name="T30" fmla="*/ 37 w 129"/>
                <a:gd name="T31" fmla="*/ 195 h 195"/>
                <a:gd name="T32" fmla="*/ 29 w 129"/>
                <a:gd name="T33" fmla="*/ 191 h 195"/>
                <a:gd name="T34" fmla="*/ 25 w 129"/>
                <a:gd name="T35" fmla="*/ 187 h 195"/>
                <a:gd name="T36" fmla="*/ 20 w 129"/>
                <a:gd name="T37" fmla="*/ 175 h 195"/>
                <a:gd name="T38" fmla="*/ 16 w 129"/>
                <a:gd name="T39" fmla="*/ 158 h 195"/>
                <a:gd name="T40" fmla="*/ 8 w 129"/>
                <a:gd name="T41" fmla="*/ 145 h 195"/>
                <a:gd name="T42" fmla="*/ 0 w 129"/>
                <a:gd name="T43" fmla="*/ 137 h 195"/>
                <a:gd name="T44" fmla="*/ 4 w 129"/>
                <a:gd name="T45" fmla="*/ 129 h 195"/>
                <a:gd name="T46" fmla="*/ 12 w 129"/>
                <a:gd name="T47" fmla="*/ 133 h 195"/>
                <a:gd name="T48" fmla="*/ 29 w 129"/>
                <a:gd name="T49" fmla="*/ 137 h 195"/>
                <a:gd name="T50" fmla="*/ 41 w 129"/>
                <a:gd name="T51" fmla="*/ 141 h 195"/>
                <a:gd name="T52" fmla="*/ 46 w 129"/>
                <a:gd name="T53" fmla="*/ 137 h 195"/>
                <a:gd name="T54" fmla="*/ 54 w 129"/>
                <a:gd name="T55" fmla="*/ 133 h 195"/>
                <a:gd name="T56" fmla="*/ 62 w 129"/>
                <a:gd name="T57" fmla="*/ 120 h 195"/>
                <a:gd name="T58" fmla="*/ 71 w 129"/>
                <a:gd name="T59" fmla="*/ 100 h 195"/>
                <a:gd name="T60" fmla="*/ 75 w 129"/>
                <a:gd name="T61" fmla="*/ 70 h 195"/>
                <a:gd name="T62" fmla="*/ 79 w 129"/>
                <a:gd name="T63" fmla="*/ 50 h 195"/>
                <a:gd name="T64" fmla="*/ 79 w 129"/>
                <a:gd name="T65" fmla="*/ 37 h 195"/>
                <a:gd name="T66" fmla="*/ 75 w 129"/>
                <a:gd name="T67" fmla="*/ 29 h 195"/>
                <a:gd name="T68" fmla="*/ 62 w 129"/>
                <a:gd name="T69" fmla="*/ 29 h 195"/>
                <a:gd name="T70" fmla="*/ 46 w 129"/>
                <a:gd name="T71" fmla="*/ 33 h 195"/>
                <a:gd name="T72" fmla="*/ 33 w 129"/>
                <a:gd name="T73" fmla="*/ 33 h 195"/>
                <a:gd name="T74" fmla="*/ 25 w 129"/>
                <a:gd name="T75" fmla="*/ 33 h 195"/>
                <a:gd name="T76" fmla="*/ 20 w 129"/>
                <a:gd name="T77" fmla="*/ 20 h 195"/>
                <a:gd name="T78" fmla="*/ 33 w 129"/>
                <a:gd name="T79" fmla="*/ 8 h 195"/>
                <a:gd name="T80" fmla="*/ 54 w 129"/>
                <a:gd name="T81" fmla="*/ 8 h 195"/>
                <a:gd name="T82" fmla="*/ 71 w 129"/>
                <a:gd name="T83" fmla="*/ 8 h 195"/>
                <a:gd name="T84" fmla="*/ 83 w 129"/>
                <a:gd name="T85" fmla="*/ 4 h 195"/>
                <a:gd name="T86" fmla="*/ 83 w 129"/>
                <a:gd name="T87" fmla="*/ 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9" h="195">
                  <a:moveTo>
                    <a:pt x="83" y="4"/>
                  </a:moveTo>
                  <a:lnTo>
                    <a:pt x="91" y="4"/>
                  </a:lnTo>
                  <a:lnTo>
                    <a:pt x="91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12" y="12"/>
                  </a:lnTo>
                  <a:lnTo>
                    <a:pt x="116" y="20"/>
                  </a:lnTo>
                  <a:lnTo>
                    <a:pt x="121" y="25"/>
                  </a:lnTo>
                  <a:lnTo>
                    <a:pt x="125" y="29"/>
                  </a:lnTo>
                  <a:lnTo>
                    <a:pt x="129" y="33"/>
                  </a:lnTo>
                  <a:lnTo>
                    <a:pt x="129" y="37"/>
                  </a:lnTo>
                  <a:lnTo>
                    <a:pt x="129" y="45"/>
                  </a:lnTo>
                  <a:lnTo>
                    <a:pt x="125" y="45"/>
                  </a:lnTo>
                  <a:lnTo>
                    <a:pt x="121" y="45"/>
                  </a:lnTo>
                  <a:lnTo>
                    <a:pt x="121" y="54"/>
                  </a:lnTo>
                  <a:lnTo>
                    <a:pt x="116" y="62"/>
                  </a:lnTo>
                  <a:lnTo>
                    <a:pt x="112" y="66"/>
                  </a:lnTo>
                  <a:lnTo>
                    <a:pt x="112" y="70"/>
                  </a:lnTo>
                  <a:lnTo>
                    <a:pt x="108" y="79"/>
                  </a:lnTo>
                  <a:lnTo>
                    <a:pt x="108" y="87"/>
                  </a:lnTo>
                  <a:lnTo>
                    <a:pt x="100" y="108"/>
                  </a:lnTo>
                  <a:lnTo>
                    <a:pt x="96" y="125"/>
                  </a:lnTo>
                  <a:lnTo>
                    <a:pt x="87" y="137"/>
                  </a:lnTo>
                  <a:lnTo>
                    <a:pt x="83" y="154"/>
                  </a:lnTo>
                  <a:lnTo>
                    <a:pt x="75" y="166"/>
                  </a:lnTo>
                  <a:lnTo>
                    <a:pt x="66" y="175"/>
                  </a:lnTo>
                  <a:lnTo>
                    <a:pt x="62" y="183"/>
                  </a:lnTo>
                  <a:lnTo>
                    <a:pt x="54" y="187"/>
                  </a:lnTo>
                  <a:lnTo>
                    <a:pt x="46" y="191"/>
                  </a:lnTo>
                  <a:lnTo>
                    <a:pt x="41" y="191"/>
                  </a:lnTo>
                  <a:lnTo>
                    <a:pt x="37" y="195"/>
                  </a:lnTo>
                  <a:lnTo>
                    <a:pt x="33" y="195"/>
                  </a:lnTo>
                  <a:lnTo>
                    <a:pt x="29" y="191"/>
                  </a:lnTo>
                  <a:lnTo>
                    <a:pt x="25" y="191"/>
                  </a:lnTo>
                  <a:lnTo>
                    <a:pt x="25" y="187"/>
                  </a:lnTo>
                  <a:lnTo>
                    <a:pt x="25" y="179"/>
                  </a:lnTo>
                  <a:lnTo>
                    <a:pt x="20" y="175"/>
                  </a:lnTo>
                  <a:lnTo>
                    <a:pt x="20" y="166"/>
                  </a:lnTo>
                  <a:lnTo>
                    <a:pt x="16" y="158"/>
                  </a:lnTo>
                  <a:lnTo>
                    <a:pt x="12" y="154"/>
                  </a:lnTo>
                  <a:lnTo>
                    <a:pt x="8" y="145"/>
                  </a:lnTo>
                  <a:lnTo>
                    <a:pt x="4" y="141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4" y="129"/>
                  </a:lnTo>
                  <a:lnTo>
                    <a:pt x="8" y="129"/>
                  </a:lnTo>
                  <a:lnTo>
                    <a:pt x="12" y="133"/>
                  </a:lnTo>
                  <a:lnTo>
                    <a:pt x="20" y="133"/>
                  </a:lnTo>
                  <a:lnTo>
                    <a:pt x="29" y="137"/>
                  </a:lnTo>
                  <a:lnTo>
                    <a:pt x="37" y="137"/>
                  </a:lnTo>
                  <a:lnTo>
                    <a:pt x="41" y="141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50" y="137"/>
                  </a:lnTo>
                  <a:lnTo>
                    <a:pt x="54" y="133"/>
                  </a:lnTo>
                  <a:lnTo>
                    <a:pt x="58" y="125"/>
                  </a:lnTo>
                  <a:lnTo>
                    <a:pt x="62" y="120"/>
                  </a:lnTo>
                  <a:lnTo>
                    <a:pt x="66" y="108"/>
                  </a:lnTo>
                  <a:lnTo>
                    <a:pt x="71" y="100"/>
                  </a:lnTo>
                  <a:lnTo>
                    <a:pt x="75" y="83"/>
                  </a:lnTo>
                  <a:lnTo>
                    <a:pt x="75" y="70"/>
                  </a:lnTo>
                  <a:lnTo>
                    <a:pt x="79" y="58"/>
                  </a:lnTo>
                  <a:lnTo>
                    <a:pt x="79" y="50"/>
                  </a:lnTo>
                  <a:lnTo>
                    <a:pt x="79" y="45"/>
                  </a:lnTo>
                  <a:lnTo>
                    <a:pt x="79" y="37"/>
                  </a:lnTo>
                  <a:lnTo>
                    <a:pt x="79" y="33"/>
                  </a:lnTo>
                  <a:lnTo>
                    <a:pt x="75" y="29"/>
                  </a:lnTo>
                  <a:lnTo>
                    <a:pt x="71" y="29"/>
                  </a:lnTo>
                  <a:lnTo>
                    <a:pt x="62" y="29"/>
                  </a:lnTo>
                  <a:lnTo>
                    <a:pt x="54" y="29"/>
                  </a:lnTo>
                  <a:lnTo>
                    <a:pt x="46" y="33"/>
                  </a:lnTo>
                  <a:lnTo>
                    <a:pt x="41" y="33"/>
                  </a:lnTo>
                  <a:lnTo>
                    <a:pt x="33" y="33"/>
                  </a:lnTo>
                  <a:lnTo>
                    <a:pt x="29" y="33"/>
                  </a:lnTo>
                  <a:lnTo>
                    <a:pt x="25" y="33"/>
                  </a:lnTo>
                  <a:lnTo>
                    <a:pt x="25" y="25"/>
                  </a:lnTo>
                  <a:lnTo>
                    <a:pt x="20" y="20"/>
                  </a:lnTo>
                  <a:lnTo>
                    <a:pt x="16" y="8"/>
                  </a:lnTo>
                  <a:lnTo>
                    <a:pt x="33" y="8"/>
                  </a:lnTo>
                  <a:lnTo>
                    <a:pt x="46" y="8"/>
                  </a:lnTo>
                  <a:lnTo>
                    <a:pt x="54" y="8"/>
                  </a:lnTo>
                  <a:lnTo>
                    <a:pt x="66" y="8"/>
                  </a:lnTo>
                  <a:lnTo>
                    <a:pt x="71" y="8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7">
              <a:extLst>
                <a:ext uri="{FF2B5EF4-FFF2-40B4-BE49-F238E27FC236}">
                  <a16:creationId xmlns:a16="http://schemas.microsoft.com/office/drawing/2014/main" id="{F5D3BAFD-D400-4741-8EC4-126B322FD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269" y="29018136"/>
              <a:ext cx="544664" cy="456158"/>
            </a:xfrm>
            <a:custGeom>
              <a:avLst/>
              <a:gdLst>
                <a:gd name="T0" fmla="*/ 67 w 80"/>
                <a:gd name="T1" fmla="*/ 17 h 67"/>
                <a:gd name="T2" fmla="*/ 71 w 80"/>
                <a:gd name="T3" fmla="*/ 25 h 67"/>
                <a:gd name="T4" fmla="*/ 76 w 80"/>
                <a:gd name="T5" fmla="*/ 29 h 67"/>
                <a:gd name="T6" fmla="*/ 80 w 80"/>
                <a:gd name="T7" fmla="*/ 38 h 67"/>
                <a:gd name="T8" fmla="*/ 80 w 80"/>
                <a:gd name="T9" fmla="*/ 42 h 67"/>
                <a:gd name="T10" fmla="*/ 80 w 80"/>
                <a:gd name="T11" fmla="*/ 50 h 67"/>
                <a:gd name="T12" fmla="*/ 80 w 80"/>
                <a:gd name="T13" fmla="*/ 54 h 67"/>
                <a:gd name="T14" fmla="*/ 76 w 80"/>
                <a:gd name="T15" fmla="*/ 59 h 67"/>
                <a:gd name="T16" fmla="*/ 76 w 80"/>
                <a:gd name="T17" fmla="*/ 63 h 67"/>
                <a:gd name="T18" fmla="*/ 71 w 80"/>
                <a:gd name="T19" fmla="*/ 67 h 67"/>
                <a:gd name="T20" fmla="*/ 67 w 80"/>
                <a:gd name="T21" fmla="*/ 67 h 67"/>
                <a:gd name="T22" fmla="*/ 63 w 80"/>
                <a:gd name="T23" fmla="*/ 63 h 67"/>
                <a:gd name="T24" fmla="*/ 55 w 80"/>
                <a:gd name="T25" fmla="*/ 59 h 67"/>
                <a:gd name="T26" fmla="*/ 46 w 80"/>
                <a:gd name="T27" fmla="*/ 50 h 67"/>
                <a:gd name="T28" fmla="*/ 30 w 80"/>
                <a:gd name="T29" fmla="*/ 38 h 67"/>
                <a:gd name="T30" fmla="*/ 17 w 80"/>
                <a:gd name="T31" fmla="*/ 29 h 67"/>
                <a:gd name="T32" fmla="*/ 9 w 80"/>
                <a:gd name="T33" fmla="*/ 21 h 67"/>
                <a:gd name="T34" fmla="*/ 0 w 80"/>
                <a:gd name="T35" fmla="*/ 13 h 67"/>
                <a:gd name="T36" fmla="*/ 0 w 80"/>
                <a:gd name="T37" fmla="*/ 13 h 67"/>
                <a:gd name="T38" fmla="*/ 0 w 80"/>
                <a:gd name="T39" fmla="*/ 9 h 67"/>
                <a:gd name="T40" fmla="*/ 0 w 80"/>
                <a:gd name="T41" fmla="*/ 9 h 67"/>
                <a:gd name="T42" fmla="*/ 5 w 80"/>
                <a:gd name="T43" fmla="*/ 4 h 67"/>
                <a:gd name="T44" fmla="*/ 5 w 80"/>
                <a:gd name="T45" fmla="*/ 0 h 67"/>
                <a:gd name="T46" fmla="*/ 9 w 80"/>
                <a:gd name="T47" fmla="*/ 0 h 67"/>
                <a:gd name="T48" fmla="*/ 17 w 80"/>
                <a:gd name="T49" fmla="*/ 0 h 67"/>
                <a:gd name="T50" fmla="*/ 25 w 80"/>
                <a:gd name="T51" fmla="*/ 0 h 67"/>
                <a:gd name="T52" fmla="*/ 42 w 80"/>
                <a:gd name="T53" fmla="*/ 4 h 67"/>
                <a:gd name="T54" fmla="*/ 55 w 80"/>
                <a:gd name="T55" fmla="*/ 9 h 67"/>
                <a:gd name="T56" fmla="*/ 67 w 80"/>
                <a:gd name="T57" fmla="*/ 17 h 67"/>
                <a:gd name="T58" fmla="*/ 67 w 80"/>
                <a:gd name="T59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" h="67">
                  <a:moveTo>
                    <a:pt x="67" y="17"/>
                  </a:moveTo>
                  <a:lnTo>
                    <a:pt x="71" y="25"/>
                  </a:lnTo>
                  <a:lnTo>
                    <a:pt x="76" y="29"/>
                  </a:lnTo>
                  <a:lnTo>
                    <a:pt x="80" y="38"/>
                  </a:lnTo>
                  <a:lnTo>
                    <a:pt x="80" y="42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76" y="59"/>
                  </a:lnTo>
                  <a:lnTo>
                    <a:pt x="76" y="63"/>
                  </a:lnTo>
                  <a:lnTo>
                    <a:pt x="71" y="67"/>
                  </a:lnTo>
                  <a:lnTo>
                    <a:pt x="67" y="67"/>
                  </a:lnTo>
                  <a:lnTo>
                    <a:pt x="63" y="63"/>
                  </a:lnTo>
                  <a:lnTo>
                    <a:pt x="55" y="59"/>
                  </a:lnTo>
                  <a:lnTo>
                    <a:pt x="46" y="50"/>
                  </a:lnTo>
                  <a:lnTo>
                    <a:pt x="30" y="38"/>
                  </a:lnTo>
                  <a:lnTo>
                    <a:pt x="17" y="29"/>
                  </a:lnTo>
                  <a:lnTo>
                    <a:pt x="9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42" y="4"/>
                  </a:lnTo>
                  <a:lnTo>
                    <a:pt x="55" y="9"/>
                  </a:lnTo>
                  <a:lnTo>
                    <a:pt x="67" y="17"/>
                  </a:lnTo>
                  <a:lnTo>
                    <a:pt x="67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8">
              <a:extLst>
                <a:ext uri="{FF2B5EF4-FFF2-40B4-BE49-F238E27FC236}">
                  <a16:creationId xmlns:a16="http://schemas.microsoft.com/office/drawing/2014/main" id="{95D3A9CA-7837-4255-9204-CE37B8588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767" y="29555989"/>
              <a:ext cx="2355673" cy="456158"/>
            </a:xfrm>
            <a:custGeom>
              <a:avLst/>
              <a:gdLst>
                <a:gd name="T0" fmla="*/ 83 w 346"/>
                <a:gd name="T1" fmla="*/ 34 h 67"/>
                <a:gd name="T2" fmla="*/ 125 w 346"/>
                <a:gd name="T3" fmla="*/ 25 h 67"/>
                <a:gd name="T4" fmla="*/ 171 w 346"/>
                <a:gd name="T5" fmla="*/ 21 h 67"/>
                <a:gd name="T6" fmla="*/ 225 w 346"/>
                <a:gd name="T7" fmla="*/ 9 h 67"/>
                <a:gd name="T8" fmla="*/ 246 w 346"/>
                <a:gd name="T9" fmla="*/ 5 h 67"/>
                <a:gd name="T10" fmla="*/ 267 w 346"/>
                <a:gd name="T11" fmla="*/ 0 h 67"/>
                <a:gd name="T12" fmla="*/ 284 w 346"/>
                <a:gd name="T13" fmla="*/ 0 h 67"/>
                <a:gd name="T14" fmla="*/ 292 w 346"/>
                <a:gd name="T15" fmla="*/ 0 h 67"/>
                <a:gd name="T16" fmla="*/ 309 w 346"/>
                <a:gd name="T17" fmla="*/ 0 h 67"/>
                <a:gd name="T18" fmla="*/ 329 w 346"/>
                <a:gd name="T19" fmla="*/ 5 h 67"/>
                <a:gd name="T20" fmla="*/ 342 w 346"/>
                <a:gd name="T21" fmla="*/ 17 h 67"/>
                <a:gd name="T22" fmla="*/ 346 w 346"/>
                <a:gd name="T23" fmla="*/ 25 h 67"/>
                <a:gd name="T24" fmla="*/ 342 w 346"/>
                <a:gd name="T25" fmla="*/ 30 h 67"/>
                <a:gd name="T26" fmla="*/ 334 w 346"/>
                <a:gd name="T27" fmla="*/ 34 h 67"/>
                <a:gd name="T28" fmla="*/ 321 w 346"/>
                <a:gd name="T29" fmla="*/ 34 h 67"/>
                <a:gd name="T30" fmla="*/ 300 w 346"/>
                <a:gd name="T31" fmla="*/ 34 h 67"/>
                <a:gd name="T32" fmla="*/ 275 w 346"/>
                <a:gd name="T33" fmla="*/ 34 h 67"/>
                <a:gd name="T34" fmla="*/ 246 w 346"/>
                <a:gd name="T35" fmla="*/ 38 h 67"/>
                <a:gd name="T36" fmla="*/ 209 w 346"/>
                <a:gd name="T37" fmla="*/ 42 h 67"/>
                <a:gd name="T38" fmla="*/ 167 w 346"/>
                <a:gd name="T39" fmla="*/ 46 h 67"/>
                <a:gd name="T40" fmla="*/ 125 w 346"/>
                <a:gd name="T41" fmla="*/ 55 h 67"/>
                <a:gd name="T42" fmla="*/ 92 w 346"/>
                <a:gd name="T43" fmla="*/ 59 h 67"/>
                <a:gd name="T44" fmla="*/ 67 w 346"/>
                <a:gd name="T45" fmla="*/ 63 h 67"/>
                <a:gd name="T46" fmla="*/ 54 w 346"/>
                <a:gd name="T47" fmla="*/ 63 h 67"/>
                <a:gd name="T48" fmla="*/ 38 w 346"/>
                <a:gd name="T49" fmla="*/ 67 h 67"/>
                <a:gd name="T50" fmla="*/ 29 w 346"/>
                <a:gd name="T51" fmla="*/ 67 h 67"/>
                <a:gd name="T52" fmla="*/ 21 w 346"/>
                <a:gd name="T53" fmla="*/ 67 h 67"/>
                <a:gd name="T54" fmla="*/ 8 w 346"/>
                <a:gd name="T55" fmla="*/ 59 h 67"/>
                <a:gd name="T56" fmla="*/ 4 w 346"/>
                <a:gd name="T57" fmla="*/ 50 h 67"/>
                <a:gd name="T58" fmla="*/ 4 w 346"/>
                <a:gd name="T59" fmla="*/ 46 h 67"/>
                <a:gd name="T60" fmla="*/ 8 w 346"/>
                <a:gd name="T61" fmla="*/ 42 h 67"/>
                <a:gd name="T62" fmla="*/ 17 w 346"/>
                <a:gd name="T63" fmla="*/ 42 h 67"/>
                <a:gd name="T64" fmla="*/ 33 w 346"/>
                <a:gd name="T65" fmla="*/ 38 h 67"/>
                <a:gd name="T66" fmla="*/ 42 w 346"/>
                <a:gd name="T67" fmla="*/ 3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6" h="67">
                  <a:moveTo>
                    <a:pt x="42" y="38"/>
                  </a:moveTo>
                  <a:lnTo>
                    <a:pt x="83" y="34"/>
                  </a:lnTo>
                  <a:lnTo>
                    <a:pt x="104" y="30"/>
                  </a:lnTo>
                  <a:lnTo>
                    <a:pt x="125" y="25"/>
                  </a:lnTo>
                  <a:lnTo>
                    <a:pt x="146" y="25"/>
                  </a:lnTo>
                  <a:lnTo>
                    <a:pt x="171" y="21"/>
                  </a:lnTo>
                  <a:lnTo>
                    <a:pt x="196" y="13"/>
                  </a:lnTo>
                  <a:lnTo>
                    <a:pt x="225" y="9"/>
                  </a:lnTo>
                  <a:lnTo>
                    <a:pt x="238" y="5"/>
                  </a:lnTo>
                  <a:lnTo>
                    <a:pt x="246" y="5"/>
                  </a:lnTo>
                  <a:lnTo>
                    <a:pt x="259" y="5"/>
                  </a:lnTo>
                  <a:lnTo>
                    <a:pt x="267" y="0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300" y="0"/>
                  </a:lnTo>
                  <a:lnTo>
                    <a:pt x="309" y="0"/>
                  </a:lnTo>
                  <a:lnTo>
                    <a:pt x="321" y="0"/>
                  </a:lnTo>
                  <a:lnTo>
                    <a:pt x="329" y="5"/>
                  </a:lnTo>
                  <a:lnTo>
                    <a:pt x="338" y="13"/>
                  </a:lnTo>
                  <a:lnTo>
                    <a:pt x="342" y="17"/>
                  </a:lnTo>
                  <a:lnTo>
                    <a:pt x="342" y="21"/>
                  </a:lnTo>
                  <a:lnTo>
                    <a:pt x="346" y="25"/>
                  </a:lnTo>
                  <a:lnTo>
                    <a:pt x="342" y="30"/>
                  </a:lnTo>
                  <a:lnTo>
                    <a:pt x="342" y="30"/>
                  </a:lnTo>
                  <a:lnTo>
                    <a:pt x="338" y="30"/>
                  </a:lnTo>
                  <a:lnTo>
                    <a:pt x="334" y="34"/>
                  </a:lnTo>
                  <a:lnTo>
                    <a:pt x="329" y="34"/>
                  </a:lnTo>
                  <a:lnTo>
                    <a:pt x="321" y="34"/>
                  </a:lnTo>
                  <a:lnTo>
                    <a:pt x="313" y="34"/>
                  </a:lnTo>
                  <a:lnTo>
                    <a:pt x="300" y="34"/>
                  </a:lnTo>
                  <a:lnTo>
                    <a:pt x="288" y="34"/>
                  </a:lnTo>
                  <a:lnTo>
                    <a:pt x="275" y="34"/>
                  </a:lnTo>
                  <a:lnTo>
                    <a:pt x="263" y="34"/>
                  </a:lnTo>
                  <a:lnTo>
                    <a:pt x="246" y="38"/>
                  </a:lnTo>
                  <a:lnTo>
                    <a:pt x="229" y="38"/>
                  </a:lnTo>
                  <a:lnTo>
                    <a:pt x="209" y="42"/>
                  </a:lnTo>
                  <a:lnTo>
                    <a:pt x="188" y="42"/>
                  </a:lnTo>
                  <a:lnTo>
                    <a:pt x="167" y="46"/>
                  </a:lnTo>
                  <a:lnTo>
                    <a:pt x="146" y="50"/>
                  </a:lnTo>
                  <a:lnTo>
                    <a:pt x="125" y="55"/>
                  </a:lnTo>
                  <a:lnTo>
                    <a:pt x="108" y="55"/>
                  </a:lnTo>
                  <a:lnTo>
                    <a:pt x="92" y="59"/>
                  </a:lnTo>
                  <a:lnTo>
                    <a:pt x="79" y="59"/>
                  </a:lnTo>
                  <a:lnTo>
                    <a:pt x="67" y="63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42" y="67"/>
                  </a:lnTo>
                  <a:lnTo>
                    <a:pt x="38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1" y="67"/>
                  </a:lnTo>
                  <a:lnTo>
                    <a:pt x="13" y="59"/>
                  </a:lnTo>
                  <a:lnTo>
                    <a:pt x="8" y="59"/>
                  </a:lnTo>
                  <a:lnTo>
                    <a:pt x="4" y="55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8" y="42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5" y="42"/>
                  </a:lnTo>
                  <a:lnTo>
                    <a:pt x="33" y="38"/>
                  </a:lnTo>
                  <a:lnTo>
                    <a:pt x="42" y="38"/>
                  </a:lnTo>
                  <a:lnTo>
                    <a:pt x="42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3305907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3ACCDE3-2083-4272-B14D-7FBDA680D2BD}"/>
              </a:ext>
            </a:extLst>
          </p:cNvPr>
          <p:cNvGrpSpPr/>
          <p:nvPr/>
        </p:nvGrpSpPr>
        <p:grpSpPr>
          <a:xfrm>
            <a:off x="3258201" y="2325189"/>
            <a:ext cx="2096916" cy="2207621"/>
            <a:chOff x="1873901" y="4904004"/>
            <a:chExt cx="2096916" cy="2207621"/>
          </a:xfrm>
        </p:grpSpPr>
        <p:sp>
          <p:nvSpPr>
            <p:cNvPr id="3" name="Freeform 11">
              <a:extLst>
                <a:ext uri="{FF2B5EF4-FFF2-40B4-BE49-F238E27FC236}">
                  <a16:creationId xmlns:a16="http://schemas.microsoft.com/office/drawing/2014/main" id="{B05649C2-657D-478E-BF35-95DABF738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213" y="4904004"/>
              <a:ext cx="1139630" cy="1120092"/>
            </a:xfrm>
            <a:custGeom>
              <a:avLst/>
              <a:gdLst>
                <a:gd name="T0" fmla="*/ 129 w 175"/>
                <a:gd name="T1" fmla="*/ 5 h 172"/>
                <a:gd name="T2" fmla="*/ 138 w 175"/>
                <a:gd name="T3" fmla="*/ 0 h 172"/>
                <a:gd name="T4" fmla="*/ 146 w 175"/>
                <a:gd name="T5" fmla="*/ 5 h 172"/>
                <a:gd name="T6" fmla="*/ 159 w 175"/>
                <a:gd name="T7" fmla="*/ 13 h 172"/>
                <a:gd name="T8" fmla="*/ 171 w 175"/>
                <a:gd name="T9" fmla="*/ 21 h 172"/>
                <a:gd name="T10" fmla="*/ 175 w 175"/>
                <a:gd name="T11" fmla="*/ 30 h 172"/>
                <a:gd name="T12" fmla="*/ 171 w 175"/>
                <a:gd name="T13" fmla="*/ 38 h 172"/>
                <a:gd name="T14" fmla="*/ 163 w 175"/>
                <a:gd name="T15" fmla="*/ 42 h 172"/>
                <a:gd name="T16" fmla="*/ 159 w 175"/>
                <a:gd name="T17" fmla="*/ 59 h 172"/>
                <a:gd name="T18" fmla="*/ 150 w 175"/>
                <a:gd name="T19" fmla="*/ 97 h 172"/>
                <a:gd name="T20" fmla="*/ 142 w 175"/>
                <a:gd name="T21" fmla="*/ 138 h 172"/>
                <a:gd name="T22" fmla="*/ 133 w 175"/>
                <a:gd name="T23" fmla="*/ 159 h 172"/>
                <a:gd name="T24" fmla="*/ 108 w 175"/>
                <a:gd name="T25" fmla="*/ 172 h 172"/>
                <a:gd name="T26" fmla="*/ 121 w 175"/>
                <a:gd name="T27" fmla="*/ 97 h 172"/>
                <a:gd name="T28" fmla="*/ 125 w 175"/>
                <a:gd name="T29" fmla="*/ 63 h 172"/>
                <a:gd name="T30" fmla="*/ 125 w 175"/>
                <a:gd name="T31" fmla="*/ 46 h 172"/>
                <a:gd name="T32" fmla="*/ 125 w 175"/>
                <a:gd name="T33" fmla="*/ 38 h 172"/>
                <a:gd name="T34" fmla="*/ 125 w 175"/>
                <a:gd name="T35" fmla="*/ 34 h 172"/>
                <a:gd name="T36" fmla="*/ 117 w 175"/>
                <a:gd name="T37" fmla="*/ 38 h 172"/>
                <a:gd name="T38" fmla="*/ 96 w 175"/>
                <a:gd name="T39" fmla="*/ 38 h 172"/>
                <a:gd name="T40" fmla="*/ 79 w 175"/>
                <a:gd name="T41" fmla="*/ 42 h 172"/>
                <a:gd name="T42" fmla="*/ 41 w 175"/>
                <a:gd name="T43" fmla="*/ 51 h 172"/>
                <a:gd name="T44" fmla="*/ 29 w 175"/>
                <a:gd name="T45" fmla="*/ 51 h 172"/>
                <a:gd name="T46" fmla="*/ 12 w 175"/>
                <a:gd name="T47" fmla="*/ 46 h 172"/>
                <a:gd name="T48" fmla="*/ 4 w 175"/>
                <a:gd name="T49" fmla="*/ 38 h 172"/>
                <a:gd name="T50" fmla="*/ 0 w 175"/>
                <a:gd name="T51" fmla="*/ 30 h 172"/>
                <a:gd name="T52" fmla="*/ 4 w 175"/>
                <a:gd name="T53" fmla="*/ 26 h 172"/>
                <a:gd name="T54" fmla="*/ 25 w 175"/>
                <a:gd name="T55" fmla="*/ 26 h 172"/>
                <a:gd name="T56" fmla="*/ 50 w 175"/>
                <a:gd name="T57" fmla="*/ 21 h 172"/>
                <a:gd name="T58" fmla="*/ 83 w 175"/>
                <a:gd name="T59" fmla="*/ 17 h 172"/>
                <a:gd name="T60" fmla="*/ 113 w 175"/>
                <a:gd name="T61" fmla="*/ 13 h 172"/>
                <a:gd name="T62" fmla="*/ 125 w 175"/>
                <a:gd name="T63" fmla="*/ 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72">
                  <a:moveTo>
                    <a:pt x="125" y="5"/>
                  </a:moveTo>
                  <a:lnTo>
                    <a:pt x="129" y="5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5"/>
                  </a:lnTo>
                  <a:lnTo>
                    <a:pt x="154" y="5"/>
                  </a:lnTo>
                  <a:lnTo>
                    <a:pt x="159" y="13"/>
                  </a:lnTo>
                  <a:lnTo>
                    <a:pt x="167" y="17"/>
                  </a:lnTo>
                  <a:lnTo>
                    <a:pt x="171" y="21"/>
                  </a:lnTo>
                  <a:lnTo>
                    <a:pt x="175" y="26"/>
                  </a:lnTo>
                  <a:lnTo>
                    <a:pt x="175" y="30"/>
                  </a:lnTo>
                  <a:lnTo>
                    <a:pt x="171" y="34"/>
                  </a:lnTo>
                  <a:lnTo>
                    <a:pt x="171" y="38"/>
                  </a:lnTo>
                  <a:lnTo>
                    <a:pt x="167" y="38"/>
                  </a:lnTo>
                  <a:lnTo>
                    <a:pt x="163" y="42"/>
                  </a:lnTo>
                  <a:lnTo>
                    <a:pt x="163" y="51"/>
                  </a:lnTo>
                  <a:lnTo>
                    <a:pt x="159" y="59"/>
                  </a:lnTo>
                  <a:lnTo>
                    <a:pt x="154" y="67"/>
                  </a:lnTo>
                  <a:lnTo>
                    <a:pt x="150" y="97"/>
                  </a:lnTo>
                  <a:lnTo>
                    <a:pt x="142" y="122"/>
                  </a:lnTo>
                  <a:lnTo>
                    <a:pt x="142" y="138"/>
                  </a:lnTo>
                  <a:lnTo>
                    <a:pt x="138" y="151"/>
                  </a:lnTo>
                  <a:lnTo>
                    <a:pt x="133" y="159"/>
                  </a:lnTo>
                  <a:lnTo>
                    <a:pt x="133" y="172"/>
                  </a:lnTo>
                  <a:lnTo>
                    <a:pt x="108" y="172"/>
                  </a:lnTo>
                  <a:lnTo>
                    <a:pt x="113" y="134"/>
                  </a:lnTo>
                  <a:lnTo>
                    <a:pt x="121" y="97"/>
                  </a:lnTo>
                  <a:lnTo>
                    <a:pt x="121" y="76"/>
                  </a:lnTo>
                  <a:lnTo>
                    <a:pt x="125" y="63"/>
                  </a:lnTo>
                  <a:lnTo>
                    <a:pt x="125" y="55"/>
                  </a:lnTo>
                  <a:lnTo>
                    <a:pt x="125" y="46"/>
                  </a:lnTo>
                  <a:lnTo>
                    <a:pt x="125" y="42"/>
                  </a:lnTo>
                  <a:lnTo>
                    <a:pt x="125" y="38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1" y="34"/>
                  </a:lnTo>
                  <a:lnTo>
                    <a:pt x="117" y="38"/>
                  </a:lnTo>
                  <a:lnTo>
                    <a:pt x="113" y="38"/>
                  </a:lnTo>
                  <a:lnTo>
                    <a:pt x="96" y="38"/>
                  </a:lnTo>
                  <a:lnTo>
                    <a:pt x="87" y="42"/>
                  </a:lnTo>
                  <a:lnTo>
                    <a:pt x="79" y="42"/>
                  </a:lnTo>
                  <a:lnTo>
                    <a:pt x="58" y="46"/>
                  </a:lnTo>
                  <a:lnTo>
                    <a:pt x="41" y="51"/>
                  </a:lnTo>
                  <a:lnTo>
                    <a:pt x="33" y="51"/>
                  </a:lnTo>
                  <a:lnTo>
                    <a:pt x="29" y="51"/>
                  </a:lnTo>
                  <a:lnTo>
                    <a:pt x="21" y="51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26"/>
                  </a:lnTo>
                  <a:lnTo>
                    <a:pt x="12" y="26"/>
                  </a:lnTo>
                  <a:lnTo>
                    <a:pt x="25" y="26"/>
                  </a:lnTo>
                  <a:lnTo>
                    <a:pt x="33" y="26"/>
                  </a:lnTo>
                  <a:lnTo>
                    <a:pt x="50" y="21"/>
                  </a:lnTo>
                  <a:lnTo>
                    <a:pt x="67" y="21"/>
                  </a:lnTo>
                  <a:lnTo>
                    <a:pt x="83" y="17"/>
                  </a:lnTo>
                  <a:lnTo>
                    <a:pt x="100" y="13"/>
                  </a:lnTo>
                  <a:lnTo>
                    <a:pt x="113" y="13"/>
                  </a:lnTo>
                  <a:lnTo>
                    <a:pt x="121" y="9"/>
                  </a:lnTo>
                  <a:lnTo>
                    <a:pt x="125" y="5"/>
                  </a:lnTo>
                  <a:lnTo>
                    <a:pt x="125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">
              <a:extLst>
                <a:ext uri="{FF2B5EF4-FFF2-40B4-BE49-F238E27FC236}">
                  <a16:creationId xmlns:a16="http://schemas.microsoft.com/office/drawing/2014/main" id="{95EF2D30-9C32-487F-B83F-6B7FC51D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311" y="5314268"/>
              <a:ext cx="1608506" cy="1797357"/>
            </a:xfrm>
            <a:custGeom>
              <a:avLst/>
              <a:gdLst>
                <a:gd name="T0" fmla="*/ 205 w 247"/>
                <a:gd name="T1" fmla="*/ 75 h 276"/>
                <a:gd name="T2" fmla="*/ 217 w 247"/>
                <a:gd name="T3" fmla="*/ 84 h 276"/>
                <a:gd name="T4" fmla="*/ 243 w 247"/>
                <a:gd name="T5" fmla="*/ 105 h 276"/>
                <a:gd name="T6" fmla="*/ 243 w 247"/>
                <a:gd name="T7" fmla="*/ 113 h 276"/>
                <a:gd name="T8" fmla="*/ 238 w 247"/>
                <a:gd name="T9" fmla="*/ 125 h 276"/>
                <a:gd name="T10" fmla="*/ 234 w 247"/>
                <a:gd name="T11" fmla="*/ 151 h 276"/>
                <a:gd name="T12" fmla="*/ 226 w 247"/>
                <a:gd name="T13" fmla="*/ 184 h 276"/>
                <a:gd name="T14" fmla="*/ 213 w 247"/>
                <a:gd name="T15" fmla="*/ 226 h 276"/>
                <a:gd name="T16" fmla="*/ 197 w 247"/>
                <a:gd name="T17" fmla="*/ 255 h 276"/>
                <a:gd name="T18" fmla="*/ 176 w 247"/>
                <a:gd name="T19" fmla="*/ 272 h 276"/>
                <a:gd name="T20" fmla="*/ 163 w 247"/>
                <a:gd name="T21" fmla="*/ 276 h 276"/>
                <a:gd name="T22" fmla="*/ 155 w 247"/>
                <a:gd name="T23" fmla="*/ 267 h 276"/>
                <a:gd name="T24" fmla="*/ 151 w 247"/>
                <a:gd name="T25" fmla="*/ 251 h 276"/>
                <a:gd name="T26" fmla="*/ 130 w 247"/>
                <a:gd name="T27" fmla="*/ 230 h 276"/>
                <a:gd name="T28" fmla="*/ 121 w 247"/>
                <a:gd name="T29" fmla="*/ 213 h 276"/>
                <a:gd name="T30" fmla="*/ 134 w 247"/>
                <a:gd name="T31" fmla="*/ 213 h 276"/>
                <a:gd name="T32" fmla="*/ 159 w 247"/>
                <a:gd name="T33" fmla="*/ 222 h 276"/>
                <a:gd name="T34" fmla="*/ 171 w 247"/>
                <a:gd name="T35" fmla="*/ 222 h 276"/>
                <a:gd name="T36" fmla="*/ 180 w 247"/>
                <a:gd name="T37" fmla="*/ 209 h 276"/>
                <a:gd name="T38" fmla="*/ 192 w 247"/>
                <a:gd name="T39" fmla="*/ 184 h 276"/>
                <a:gd name="T40" fmla="*/ 197 w 247"/>
                <a:gd name="T41" fmla="*/ 130 h 276"/>
                <a:gd name="T42" fmla="*/ 197 w 247"/>
                <a:gd name="T43" fmla="*/ 113 h 276"/>
                <a:gd name="T44" fmla="*/ 192 w 247"/>
                <a:gd name="T45" fmla="*/ 109 h 276"/>
                <a:gd name="T46" fmla="*/ 167 w 247"/>
                <a:gd name="T47" fmla="*/ 109 h 276"/>
                <a:gd name="T48" fmla="*/ 117 w 247"/>
                <a:gd name="T49" fmla="*/ 113 h 276"/>
                <a:gd name="T50" fmla="*/ 67 w 247"/>
                <a:gd name="T51" fmla="*/ 121 h 276"/>
                <a:gd name="T52" fmla="*/ 42 w 247"/>
                <a:gd name="T53" fmla="*/ 130 h 276"/>
                <a:gd name="T54" fmla="*/ 25 w 247"/>
                <a:gd name="T55" fmla="*/ 142 h 276"/>
                <a:gd name="T56" fmla="*/ 17 w 247"/>
                <a:gd name="T57" fmla="*/ 142 h 276"/>
                <a:gd name="T58" fmla="*/ 8 w 247"/>
                <a:gd name="T59" fmla="*/ 134 h 276"/>
                <a:gd name="T60" fmla="*/ 0 w 247"/>
                <a:gd name="T61" fmla="*/ 121 h 276"/>
                <a:gd name="T62" fmla="*/ 0 w 247"/>
                <a:gd name="T63" fmla="*/ 109 h 276"/>
                <a:gd name="T64" fmla="*/ 13 w 247"/>
                <a:gd name="T65" fmla="*/ 96 h 276"/>
                <a:gd name="T66" fmla="*/ 21 w 247"/>
                <a:gd name="T67" fmla="*/ 59 h 276"/>
                <a:gd name="T68" fmla="*/ 21 w 247"/>
                <a:gd name="T69" fmla="*/ 34 h 276"/>
                <a:gd name="T70" fmla="*/ 17 w 247"/>
                <a:gd name="T71" fmla="*/ 21 h 276"/>
                <a:gd name="T72" fmla="*/ 13 w 247"/>
                <a:gd name="T73" fmla="*/ 8 h 276"/>
                <a:gd name="T74" fmla="*/ 17 w 247"/>
                <a:gd name="T75" fmla="*/ 0 h 276"/>
                <a:gd name="T76" fmla="*/ 33 w 247"/>
                <a:gd name="T77" fmla="*/ 0 h 276"/>
                <a:gd name="T78" fmla="*/ 54 w 247"/>
                <a:gd name="T79" fmla="*/ 13 h 276"/>
                <a:gd name="T80" fmla="*/ 59 w 247"/>
                <a:gd name="T81" fmla="*/ 21 h 276"/>
                <a:gd name="T82" fmla="*/ 54 w 247"/>
                <a:gd name="T83" fmla="*/ 38 h 276"/>
                <a:gd name="T84" fmla="*/ 46 w 247"/>
                <a:gd name="T85" fmla="*/ 71 h 276"/>
                <a:gd name="T86" fmla="*/ 42 w 247"/>
                <a:gd name="T87" fmla="*/ 100 h 276"/>
                <a:gd name="T88" fmla="*/ 46 w 247"/>
                <a:gd name="T89" fmla="*/ 100 h 276"/>
                <a:gd name="T90" fmla="*/ 63 w 247"/>
                <a:gd name="T91" fmla="*/ 96 h 276"/>
                <a:gd name="T92" fmla="*/ 100 w 247"/>
                <a:gd name="T93" fmla="*/ 92 h 276"/>
                <a:gd name="T94" fmla="*/ 151 w 247"/>
                <a:gd name="T95" fmla="*/ 88 h 276"/>
                <a:gd name="T96" fmla="*/ 176 w 247"/>
                <a:gd name="T97" fmla="*/ 84 h 276"/>
                <a:gd name="T98" fmla="*/ 192 w 247"/>
                <a:gd name="T99" fmla="*/ 7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276">
                  <a:moveTo>
                    <a:pt x="192" y="79"/>
                  </a:moveTo>
                  <a:lnTo>
                    <a:pt x="197" y="75"/>
                  </a:lnTo>
                  <a:lnTo>
                    <a:pt x="205" y="75"/>
                  </a:lnTo>
                  <a:lnTo>
                    <a:pt x="205" y="75"/>
                  </a:lnTo>
                  <a:lnTo>
                    <a:pt x="213" y="79"/>
                  </a:lnTo>
                  <a:lnTo>
                    <a:pt x="217" y="84"/>
                  </a:lnTo>
                  <a:lnTo>
                    <a:pt x="226" y="92"/>
                  </a:lnTo>
                  <a:lnTo>
                    <a:pt x="234" y="96"/>
                  </a:lnTo>
                  <a:lnTo>
                    <a:pt x="243" y="105"/>
                  </a:lnTo>
                  <a:lnTo>
                    <a:pt x="247" y="109"/>
                  </a:lnTo>
                  <a:lnTo>
                    <a:pt x="247" y="109"/>
                  </a:lnTo>
                  <a:lnTo>
                    <a:pt x="243" y="113"/>
                  </a:lnTo>
                  <a:lnTo>
                    <a:pt x="238" y="117"/>
                  </a:lnTo>
                  <a:lnTo>
                    <a:pt x="238" y="121"/>
                  </a:lnTo>
                  <a:lnTo>
                    <a:pt x="238" y="125"/>
                  </a:lnTo>
                  <a:lnTo>
                    <a:pt x="234" y="130"/>
                  </a:lnTo>
                  <a:lnTo>
                    <a:pt x="234" y="138"/>
                  </a:lnTo>
                  <a:lnTo>
                    <a:pt x="234" y="151"/>
                  </a:lnTo>
                  <a:lnTo>
                    <a:pt x="230" y="159"/>
                  </a:lnTo>
                  <a:lnTo>
                    <a:pt x="230" y="171"/>
                  </a:lnTo>
                  <a:lnTo>
                    <a:pt x="226" y="184"/>
                  </a:lnTo>
                  <a:lnTo>
                    <a:pt x="222" y="201"/>
                  </a:lnTo>
                  <a:lnTo>
                    <a:pt x="217" y="213"/>
                  </a:lnTo>
                  <a:lnTo>
                    <a:pt x="213" y="226"/>
                  </a:lnTo>
                  <a:lnTo>
                    <a:pt x="209" y="234"/>
                  </a:lnTo>
                  <a:lnTo>
                    <a:pt x="205" y="247"/>
                  </a:lnTo>
                  <a:lnTo>
                    <a:pt x="197" y="255"/>
                  </a:lnTo>
                  <a:lnTo>
                    <a:pt x="188" y="259"/>
                  </a:lnTo>
                  <a:lnTo>
                    <a:pt x="184" y="267"/>
                  </a:lnTo>
                  <a:lnTo>
                    <a:pt x="176" y="272"/>
                  </a:lnTo>
                  <a:lnTo>
                    <a:pt x="171" y="276"/>
                  </a:lnTo>
                  <a:lnTo>
                    <a:pt x="167" y="276"/>
                  </a:lnTo>
                  <a:lnTo>
                    <a:pt x="163" y="276"/>
                  </a:lnTo>
                  <a:lnTo>
                    <a:pt x="159" y="276"/>
                  </a:lnTo>
                  <a:lnTo>
                    <a:pt x="155" y="272"/>
                  </a:lnTo>
                  <a:lnTo>
                    <a:pt x="155" y="267"/>
                  </a:lnTo>
                  <a:lnTo>
                    <a:pt x="155" y="263"/>
                  </a:lnTo>
                  <a:lnTo>
                    <a:pt x="151" y="259"/>
                  </a:lnTo>
                  <a:lnTo>
                    <a:pt x="151" y="251"/>
                  </a:lnTo>
                  <a:lnTo>
                    <a:pt x="142" y="247"/>
                  </a:lnTo>
                  <a:lnTo>
                    <a:pt x="138" y="238"/>
                  </a:lnTo>
                  <a:lnTo>
                    <a:pt x="130" y="230"/>
                  </a:lnTo>
                  <a:lnTo>
                    <a:pt x="125" y="222"/>
                  </a:lnTo>
                  <a:lnTo>
                    <a:pt x="121" y="217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5" y="213"/>
                  </a:lnTo>
                  <a:lnTo>
                    <a:pt x="134" y="213"/>
                  </a:lnTo>
                  <a:lnTo>
                    <a:pt x="142" y="213"/>
                  </a:lnTo>
                  <a:lnTo>
                    <a:pt x="151" y="217"/>
                  </a:lnTo>
                  <a:lnTo>
                    <a:pt x="159" y="222"/>
                  </a:lnTo>
                  <a:lnTo>
                    <a:pt x="163" y="222"/>
                  </a:lnTo>
                  <a:lnTo>
                    <a:pt x="167" y="222"/>
                  </a:lnTo>
                  <a:lnTo>
                    <a:pt x="171" y="222"/>
                  </a:lnTo>
                  <a:lnTo>
                    <a:pt x="176" y="217"/>
                  </a:lnTo>
                  <a:lnTo>
                    <a:pt x="176" y="213"/>
                  </a:lnTo>
                  <a:lnTo>
                    <a:pt x="180" y="209"/>
                  </a:lnTo>
                  <a:lnTo>
                    <a:pt x="184" y="201"/>
                  </a:lnTo>
                  <a:lnTo>
                    <a:pt x="188" y="192"/>
                  </a:lnTo>
                  <a:lnTo>
                    <a:pt x="192" y="184"/>
                  </a:lnTo>
                  <a:lnTo>
                    <a:pt x="192" y="171"/>
                  </a:lnTo>
                  <a:lnTo>
                    <a:pt x="197" y="151"/>
                  </a:lnTo>
                  <a:lnTo>
                    <a:pt x="197" y="130"/>
                  </a:lnTo>
                  <a:lnTo>
                    <a:pt x="197" y="121"/>
                  </a:lnTo>
                  <a:lnTo>
                    <a:pt x="197" y="117"/>
                  </a:lnTo>
                  <a:lnTo>
                    <a:pt x="197" y="113"/>
                  </a:lnTo>
                  <a:lnTo>
                    <a:pt x="197" y="109"/>
                  </a:lnTo>
                  <a:lnTo>
                    <a:pt x="197" y="109"/>
                  </a:lnTo>
                  <a:lnTo>
                    <a:pt x="192" y="109"/>
                  </a:lnTo>
                  <a:lnTo>
                    <a:pt x="184" y="109"/>
                  </a:lnTo>
                  <a:lnTo>
                    <a:pt x="176" y="109"/>
                  </a:lnTo>
                  <a:lnTo>
                    <a:pt x="167" y="109"/>
                  </a:lnTo>
                  <a:lnTo>
                    <a:pt x="151" y="109"/>
                  </a:lnTo>
                  <a:lnTo>
                    <a:pt x="138" y="109"/>
                  </a:lnTo>
                  <a:lnTo>
                    <a:pt x="117" y="113"/>
                  </a:lnTo>
                  <a:lnTo>
                    <a:pt x="96" y="117"/>
                  </a:lnTo>
                  <a:lnTo>
                    <a:pt x="79" y="121"/>
                  </a:lnTo>
                  <a:lnTo>
                    <a:pt x="67" y="121"/>
                  </a:lnTo>
                  <a:lnTo>
                    <a:pt x="59" y="125"/>
                  </a:lnTo>
                  <a:lnTo>
                    <a:pt x="46" y="130"/>
                  </a:lnTo>
                  <a:lnTo>
                    <a:pt x="42" y="130"/>
                  </a:lnTo>
                  <a:lnTo>
                    <a:pt x="33" y="134"/>
                  </a:lnTo>
                  <a:lnTo>
                    <a:pt x="29" y="138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1" y="142"/>
                  </a:lnTo>
                  <a:lnTo>
                    <a:pt x="17" y="142"/>
                  </a:lnTo>
                  <a:lnTo>
                    <a:pt x="13" y="142"/>
                  </a:lnTo>
                  <a:lnTo>
                    <a:pt x="8" y="138"/>
                  </a:lnTo>
                  <a:lnTo>
                    <a:pt x="8" y="134"/>
                  </a:lnTo>
                  <a:lnTo>
                    <a:pt x="4" y="130"/>
                  </a:lnTo>
                  <a:lnTo>
                    <a:pt x="4" y="125"/>
                  </a:lnTo>
                  <a:lnTo>
                    <a:pt x="0" y="12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4" y="105"/>
                  </a:lnTo>
                  <a:lnTo>
                    <a:pt x="8" y="105"/>
                  </a:lnTo>
                  <a:lnTo>
                    <a:pt x="13" y="96"/>
                  </a:lnTo>
                  <a:lnTo>
                    <a:pt x="17" y="88"/>
                  </a:lnTo>
                  <a:lnTo>
                    <a:pt x="17" y="75"/>
                  </a:lnTo>
                  <a:lnTo>
                    <a:pt x="21" y="59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1" y="34"/>
                  </a:lnTo>
                  <a:lnTo>
                    <a:pt x="21" y="29"/>
                  </a:lnTo>
                  <a:lnTo>
                    <a:pt x="21" y="21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5"/>
                  </a:lnTo>
                  <a:lnTo>
                    <a:pt x="54" y="34"/>
                  </a:lnTo>
                  <a:lnTo>
                    <a:pt x="54" y="38"/>
                  </a:lnTo>
                  <a:lnTo>
                    <a:pt x="50" y="46"/>
                  </a:lnTo>
                  <a:lnTo>
                    <a:pt x="46" y="59"/>
                  </a:lnTo>
                  <a:lnTo>
                    <a:pt x="46" y="71"/>
                  </a:lnTo>
                  <a:lnTo>
                    <a:pt x="42" y="84"/>
                  </a:lnTo>
                  <a:lnTo>
                    <a:pt x="42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6" y="100"/>
                  </a:lnTo>
                  <a:lnTo>
                    <a:pt x="50" y="100"/>
                  </a:lnTo>
                  <a:lnTo>
                    <a:pt x="54" y="100"/>
                  </a:lnTo>
                  <a:lnTo>
                    <a:pt x="63" y="96"/>
                  </a:lnTo>
                  <a:lnTo>
                    <a:pt x="71" y="96"/>
                  </a:lnTo>
                  <a:lnTo>
                    <a:pt x="84" y="96"/>
                  </a:lnTo>
                  <a:lnTo>
                    <a:pt x="100" y="92"/>
                  </a:lnTo>
                  <a:lnTo>
                    <a:pt x="117" y="92"/>
                  </a:lnTo>
                  <a:lnTo>
                    <a:pt x="138" y="88"/>
                  </a:lnTo>
                  <a:lnTo>
                    <a:pt x="151" y="88"/>
                  </a:lnTo>
                  <a:lnTo>
                    <a:pt x="163" y="88"/>
                  </a:lnTo>
                  <a:lnTo>
                    <a:pt x="171" y="84"/>
                  </a:lnTo>
                  <a:lnTo>
                    <a:pt x="176" y="84"/>
                  </a:lnTo>
                  <a:lnTo>
                    <a:pt x="184" y="84"/>
                  </a:lnTo>
                  <a:lnTo>
                    <a:pt x="188" y="84"/>
                  </a:lnTo>
                  <a:lnTo>
                    <a:pt x="192" y="79"/>
                  </a:lnTo>
                  <a:lnTo>
                    <a:pt x="192" y="79"/>
                  </a:lnTo>
                  <a:lnTo>
                    <a:pt x="192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3">
              <a:extLst>
                <a:ext uri="{FF2B5EF4-FFF2-40B4-BE49-F238E27FC236}">
                  <a16:creationId xmlns:a16="http://schemas.microsoft.com/office/drawing/2014/main" id="{560B8202-8768-4391-8E8B-5F16DEBB3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901" y="6265044"/>
              <a:ext cx="1575943" cy="325608"/>
            </a:xfrm>
            <a:custGeom>
              <a:avLst/>
              <a:gdLst>
                <a:gd name="T0" fmla="*/ 25 w 242"/>
                <a:gd name="T1" fmla="*/ 50 h 50"/>
                <a:gd name="T2" fmla="*/ 16 w 242"/>
                <a:gd name="T3" fmla="*/ 50 h 50"/>
                <a:gd name="T4" fmla="*/ 8 w 242"/>
                <a:gd name="T5" fmla="*/ 42 h 50"/>
                <a:gd name="T6" fmla="*/ 4 w 242"/>
                <a:gd name="T7" fmla="*/ 38 h 50"/>
                <a:gd name="T8" fmla="*/ 0 w 242"/>
                <a:gd name="T9" fmla="*/ 38 h 50"/>
                <a:gd name="T10" fmla="*/ 0 w 242"/>
                <a:gd name="T11" fmla="*/ 34 h 50"/>
                <a:gd name="T12" fmla="*/ 0 w 242"/>
                <a:gd name="T13" fmla="*/ 30 h 50"/>
                <a:gd name="T14" fmla="*/ 25 w 242"/>
                <a:gd name="T15" fmla="*/ 25 h 50"/>
                <a:gd name="T16" fmla="*/ 54 w 242"/>
                <a:gd name="T17" fmla="*/ 21 h 50"/>
                <a:gd name="T18" fmla="*/ 83 w 242"/>
                <a:gd name="T19" fmla="*/ 17 h 50"/>
                <a:gd name="T20" fmla="*/ 117 w 242"/>
                <a:gd name="T21" fmla="*/ 13 h 50"/>
                <a:gd name="T22" fmla="*/ 134 w 242"/>
                <a:gd name="T23" fmla="*/ 9 h 50"/>
                <a:gd name="T24" fmla="*/ 146 w 242"/>
                <a:gd name="T25" fmla="*/ 5 h 50"/>
                <a:gd name="T26" fmla="*/ 159 w 242"/>
                <a:gd name="T27" fmla="*/ 5 h 50"/>
                <a:gd name="T28" fmla="*/ 171 w 242"/>
                <a:gd name="T29" fmla="*/ 5 h 50"/>
                <a:gd name="T30" fmla="*/ 184 w 242"/>
                <a:gd name="T31" fmla="*/ 0 h 50"/>
                <a:gd name="T32" fmla="*/ 192 w 242"/>
                <a:gd name="T33" fmla="*/ 0 h 50"/>
                <a:gd name="T34" fmla="*/ 200 w 242"/>
                <a:gd name="T35" fmla="*/ 0 h 50"/>
                <a:gd name="T36" fmla="*/ 209 w 242"/>
                <a:gd name="T37" fmla="*/ 0 h 50"/>
                <a:gd name="T38" fmla="*/ 217 w 242"/>
                <a:gd name="T39" fmla="*/ 0 h 50"/>
                <a:gd name="T40" fmla="*/ 226 w 242"/>
                <a:gd name="T41" fmla="*/ 0 h 50"/>
                <a:gd name="T42" fmla="*/ 234 w 242"/>
                <a:gd name="T43" fmla="*/ 5 h 50"/>
                <a:gd name="T44" fmla="*/ 238 w 242"/>
                <a:gd name="T45" fmla="*/ 5 h 50"/>
                <a:gd name="T46" fmla="*/ 238 w 242"/>
                <a:gd name="T47" fmla="*/ 9 h 50"/>
                <a:gd name="T48" fmla="*/ 242 w 242"/>
                <a:gd name="T49" fmla="*/ 13 h 50"/>
                <a:gd name="T50" fmla="*/ 242 w 242"/>
                <a:gd name="T51" fmla="*/ 21 h 50"/>
                <a:gd name="T52" fmla="*/ 242 w 242"/>
                <a:gd name="T53" fmla="*/ 25 h 50"/>
                <a:gd name="T54" fmla="*/ 238 w 242"/>
                <a:gd name="T55" fmla="*/ 25 h 50"/>
                <a:gd name="T56" fmla="*/ 238 w 242"/>
                <a:gd name="T57" fmla="*/ 25 h 50"/>
                <a:gd name="T58" fmla="*/ 234 w 242"/>
                <a:gd name="T59" fmla="*/ 30 h 50"/>
                <a:gd name="T60" fmla="*/ 226 w 242"/>
                <a:gd name="T61" fmla="*/ 30 h 50"/>
                <a:gd name="T62" fmla="*/ 217 w 242"/>
                <a:gd name="T63" fmla="*/ 30 h 50"/>
                <a:gd name="T64" fmla="*/ 209 w 242"/>
                <a:gd name="T65" fmla="*/ 30 h 50"/>
                <a:gd name="T66" fmla="*/ 200 w 242"/>
                <a:gd name="T67" fmla="*/ 30 h 50"/>
                <a:gd name="T68" fmla="*/ 180 w 242"/>
                <a:gd name="T69" fmla="*/ 30 h 50"/>
                <a:gd name="T70" fmla="*/ 159 w 242"/>
                <a:gd name="T71" fmla="*/ 30 h 50"/>
                <a:gd name="T72" fmla="*/ 142 w 242"/>
                <a:gd name="T73" fmla="*/ 34 h 50"/>
                <a:gd name="T74" fmla="*/ 129 w 242"/>
                <a:gd name="T75" fmla="*/ 34 h 50"/>
                <a:gd name="T76" fmla="*/ 100 w 242"/>
                <a:gd name="T77" fmla="*/ 38 h 50"/>
                <a:gd name="T78" fmla="*/ 67 w 242"/>
                <a:gd name="T79" fmla="*/ 46 h 50"/>
                <a:gd name="T80" fmla="*/ 54 w 242"/>
                <a:gd name="T81" fmla="*/ 50 h 50"/>
                <a:gd name="T82" fmla="*/ 42 w 242"/>
                <a:gd name="T83" fmla="*/ 50 h 50"/>
                <a:gd name="T84" fmla="*/ 33 w 242"/>
                <a:gd name="T85" fmla="*/ 50 h 50"/>
                <a:gd name="T86" fmla="*/ 25 w 242"/>
                <a:gd name="T87" fmla="*/ 50 h 50"/>
                <a:gd name="T88" fmla="*/ 25 w 242"/>
                <a:gd name="T8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2" h="50">
                  <a:moveTo>
                    <a:pt x="25" y="50"/>
                  </a:moveTo>
                  <a:lnTo>
                    <a:pt x="16" y="50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5" y="25"/>
                  </a:lnTo>
                  <a:lnTo>
                    <a:pt x="54" y="21"/>
                  </a:lnTo>
                  <a:lnTo>
                    <a:pt x="83" y="17"/>
                  </a:lnTo>
                  <a:lnTo>
                    <a:pt x="117" y="13"/>
                  </a:lnTo>
                  <a:lnTo>
                    <a:pt x="134" y="9"/>
                  </a:lnTo>
                  <a:lnTo>
                    <a:pt x="146" y="5"/>
                  </a:lnTo>
                  <a:lnTo>
                    <a:pt x="159" y="5"/>
                  </a:lnTo>
                  <a:lnTo>
                    <a:pt x="171" y="5"/>
                  </a:lnTo>
                  <a:lnTo>
                    <a:pt x="184" y="0"/>
                  </a:lnTo>
                  <a:lnTo>
                    <a:pt x="192" y="0"/>
                  </a:lnTo>
                  <a:lnTo>
                    <a:pt x="200" y="0"/>
                  </a:lnTo>
                  <a:lnTo>
                    <a:pt x="209" y="0"/>
                  </a:lnTo>
                  <a:lnTo>
                    <a:pt x="217" y="0"/>
                  </a:lnTo>
                  <a:lnTo>
                    <a:pt x="226" y="0"/>
                  </a:lnTo>
                  <a:lnTo>
                    <a:pt x="234" y="5"/>
                  </a:lnTo>
                  <a:lnTo>
                    <a:pt x="238" y="5"/>
                  </a:lnTo>
                  <a:lnTo>
                    <a:pt x="238" y="9"/>
                  </a:lnTo>
                  <a:lnTo>
                    <a:pt x="242" y="13"/>
                  </a:lnTo>
                  <a:lnTo>
                    <a:pt x="242" y="21"/>
                  </a:lnTo>
                  <a:lnTo>
                    <a:pt x="242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4" y="30"/>
                  </a:lnTo>
                  <a:lnTo>
                    <a:pt x="226" y="30"/>
                  </a:lnTo>
                  <a:lnTo>
                    <a:pt x="217" y="30"/>
                  </a:lnTo>
                  <a:lnTo>
                    <a:pt x="209" y="30"/>
                  </a:lnTo>
                  <a:lnTo>
                    <a:pt x="200" y="30"/>
                  </a:lnTo>
                  <a:lnTo>
                    <a:pt x="180" y="30"/>
                  </a:lnTo>
                  <a:lnTo>
                    <a:pt x="159" y="30"/>
                  </a:lnTo>
                  <a:lnTo>
                    <a:pt x="142" y="34"/>
                  </a:lnTo>
                  <a:lnTo>
                    <a:pt x="129" y="34"/>
                  </a:lnTo>
                  <a:lnTo>
                    <a:pt x="100" y="38"/>
                  </a:lnTo>
                  <a:lnTo>
                    <a:pt x="67" y="46"/>
                  </a:lnTo>
                  <a:lnTo>
                    <a:pt x="54" y="50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25" y="50"/>
                  </a:lnTo>
                  <a:lnTo>
                    <a:pt x="25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7218A63C-5FB2-4CB6-A2BC-C15D6672D269}"/>
              </a:ext>
            </a:extLst>
          </p:cNvPr>
          <p:cNvGrpSpPr/>
          <p:nvPr/>
        </p:nvGrpSpPr>
        <p:grpSpPr>
          <a:xfrm>
            <a:off x="6836885" y="2465200"/>
            <a:ext cx="2318329" cy="1927600"/>
            <a:chOff x="4374571" y="4936562"/>
            <a:chExt cx="2318329" cy="1927600"/>
          </a:xfrm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4F47F4AD-F96B-4E2C-AC33-C54A8B1F4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808" y="4936562"/>
              <a:ext cx="325608" cy="1764798"/>
            </a:xfrm>
            <a:custGeom>
              <a:avLst/>
              <a:gdLst>
                <a:gd name="T0" fmla="*/ 46 w 50"/>
                <a:gd name="T1" fmla="*/ 92 h 271"/>
                <a:gd name="T2" fmla="*/ 46 w 50"/>
                <a:gd name="T3" fmla="*/ 104 h 271"/>
                <a:gd name="T4" fmla="*/ 46 w 50"/>
                <a:gd name="T5" fmla="*/ 121 h 271"/>
                <a:gd name="T6" fmla="*/ 41 w 50"/>
                <a:gd name="T7" fmla="*/ 142 h 271"/>
                <a:gd name="T8" fmla="*/ 41 w 50"/>
                <a:gd name="T9" fmla="*/ 163 h 271"/>
                <a:gd name="T10" fmla="*/ 41 w 50"/>
                <a:gd name="T11" fmla="*/ 183 h 271"/>
                <a:gd name="T12" fmla="*/ 41 w 50"/>
                <a:gd name="T13" fmla="*/ 213 h 271"/>
                <a:gd name="T14" fmla="*/ 41 w 50"/>
                <a:gd name="T15" fmla="*/ 242 h 271"/>
                <a:gd name="T16" fmla="*/ 37 w 50"/>
                <a:gd name="T17" fmla="*/ 271 h 271"/>
                <a:gd name="T18" fmla="*/ 8 w 50"/>
                <a:gd name="T19" fmla="*/ 271 h 271"/>
                <a:gd name="T20" fmla="*/ 8 w 50"/>
                <a:gd name="T21" fmla="*/ 271 h 271"/>
                <a:gd name="T22" fmla="*/ 8 w 50"/>
                <a:gd name="T23" fmla="*/ 267 h 271"/>
                <a:gd name="T24" fmla="*/ 8 w 50"/>
                <a:gd name="T25" fmla="*/ 259 h 271"/>
                <a:gd name="T26" fmla="*/ 8 w 50"/>
                <a:gd name="T27" fmla="*/ 250 h 271"/>
                <a:gd name="T28" fmla="*/ 8 w 50"/>
                <a:gd name="T29" fmla="*/ 242 h 271"/>
                <a:gd name="T30" fmla="*/ 12 w 50"/>
                <a:gd name="T31" fmla="*/ 234 h 271"/>
                <a:gd name="T32" fmla="*/ 12 w 50"/>
                <a:gd name="T33" fmla="*/ 221 h 271"/>
                <a:gd name="T34" fmla="*/ 12 w 50"/>
                <a:gd name="T35" fmla="*/ 209 h 271"/>
                <a:gd name="T36" fmla="*/ 12 w 50"/>
                <a:gd name="T37" fmla="*/ 150 h 271"/>
                <a:gd name="T38" fmla="*/ 12 w 50"/>
                <a:gd name="T39" fmla="*/ 87 h 271"/>
                <a:gd name="T40" fmla="*/ 12 w 50"/>
                <a:gd name="T41" fmla="*/ 75 h 271"/>
                <a:gd name="T42" fmla="*/ 12 w 50"/>
                <a:gd name="T43" fmla="*/ 62 h 271"/>
                <a:gd name="T44" fmla="*/ 12 w 50"/>
                <a:gd name="T45" fmla="*/ 50 h 271"/>
                <a:gd name="T46" fmla="*/ 12 w 50"/>
                <a:gd name="T47" fmla="*/ 41 h 271"/>
                <a:gd name="T48" fmla="*/ 8 w 50"/>
                <a:gd name="T49" fmla="*/ 33 h 271"/>
                <a:gd name="T50" fmla="*/ 8 w 50"/>
                <a:gd name="T51" fmla="*/ 29 h 271"/>
                <a:gd name="T52" fmla="*/ 8 w 50"/>
                <a:gd name="T53" fmla="*/ 25 h 271"/>
                <a:gd name="T54" fmla="*/ 4 w 50"/>
                <a:gd name="T55" fmla="*/ 21 h 271"/>
                <a:gd name="T56" fmla="*/ 4 w 50"/>
                <a:gd name="T57" fmla="*/ 21 h 271"/>
                <a:gd name="T58" fmla="*/ 0 w 50"/>
                <a:gd name="T59" fmla="*/ 16 h 271"/>
                <a:gd name="T60" fmla="*/ 0 w 50"/>
                <a:gd name="T61" fmla="*/ 12 h 271"/>
                <a:gd name="T62" fmla="*/ 0 w 50"/>
                <a:gd name="T63" fmla="*/ 8 h 271"/>
                <a:gd name="T64" fmla="*/ 0 w 50"/>
                <a:gd name="T65" fmla="*/ 4 h 271"/>
                <a:gd name="T66" fmla="*/ 8 w 50"/>
                <a:gd name="T67" fmla="*/ 0 h 271"/>
                <a:gd name="T68" fmla="*/ 12 w 50"/>
                <a:gd name="T69" fmla="*/ 0 h 271"/>
                <a:gd name="T70" fmla="*/ 21 w 50"/>
                <a:gd name="T71" fmla="*/ 4 h 271"/>
                <a:gd name="T72" fmla="*/ 33 w 50"/>
                <a:gd name="T73" fmla="*/ 8 h 271"/>
                <a:gd name="T74" fmla="*/ 37 w 50"/>
                <a:gd name="T75" fmla="*/ 8 h 271"/>
                <a:gd name="T76" fmla="*/ 46 w 50"/>
                <a:gd name="T77" fmla="*/ 12 h 271"/>
                <a:gd name="T78" fmla="*/ 46 w 50"/>
                <a:gd name="T79" fmla="*/ 12 h 271"/>
                <a:gd name="T80" fmla="*/ 50 w 50"/>
                <a:gd name="T81" fmla="*/ 16 h 271"/>
                <a:gd name="T82" fmla="*/ 50 w 50"/>
                <a:gd name="T83" fmla="*/ 21 h 271"/>
                <a:gd name="T84" fmla="*/ 50 w 50"/>
                <a:gd name="T85" fmla="*/ 29 h 271"/>
                <a:gd name="T86" fmla="*/ 50 w 50"/>
                <a:gd name="T87" fmla="*/ 33 h 271"/>
                <a:gd name="T88" fmla="*/ 46 w 50"/>
                <a:gd name="T89" fmla="*/ 37 h 271"/>
                <a:gd name="T90" fmla="*/ 46 w 50"/>
                <a:gd name="T91" fmla="*/ 46 h 271"/>
                <a:gd name="T92" fmla="*/ 46 w 50"/>
                <a:gd name="T93" fmla="*/ 50 h 271"/>
                <a:gd name="T94" fmla="*/ 46 w 50"/>
                <a:gd name="T95" fmla="*/ 58 h 271"/>
                <a:gd name="T96" fmla="*/ 46 w 50"/>
                <a:gd name="T97" fmla="*/ 71 h 271"/>
                <a:gd name="T98" fmla="*/ 46 w 50"/>
                <a:gd name="T99" fmla="*/ 79 h 271"/>
                <a:gd name="T100" fmla="*/ 46 w 50"/>
                <a:gd name="T101" fmla="*/ 92 h 271"/>
                <a:gd name="T102" fmla="*/ 46 w 50"/>
                <a:gd name="T103" fmla="*/ 9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" h="271">
                  <a:moveTo>
                    <a:pt x="46" y="92"/>
                  </a:moveTo>
                  <a:lnTo>
                    <a:pt x="46" y="104"/>
                  </a:lnTo>
                  <a:lnTo>
                    <a:pt x="46" y="121"/>
                  </a:lnTo>
                  <a:lnTo>
                    <a:pt x="41" y="142"/>
                  </a:lnTo>
                  <a:lnTo>
                    <a:pt x="41" y="163"/>
                  </a:lnTo>
                  <a:lnTo>
                    <a:pt x="41" y="183"/>
                  </a:lnTo>
                  <a:lnTo>
                    <a:pt x="41" y="213"/>
                  </a:lnTo>
                  <a:lnTo>
                    <a:pt x="41" y="242"/>
                  </a:lnTo>
                  <a:lnTo>
                    <a:pt x="37" y="271"/>
                  </a:lnTo>
                  <a:lnTo>
                    <a:pt x="8" y="271"/>
                  </a:lnTo>
                  <a:lnTo>
                    <a:pt x="8" y="271"/>
                  </a:lnTo>
                  <a:lnTo>
                    <a:pt x="8" y="267"/>
                  </a:lnTo>
                  <a:lnTo>
                    <a:pt x="8" y="259"/>
                  </a:lnTo>
                  <a:lnTo>
                    <a:pt x="8" y="250"/>
                  </a:lnTo>
                  <a:lnTo>
                    <a:pt x="8" y="242"/>
                  </a:lnTo>
                  <a:lnTo>
                    <a:pt x="12" y="234"/>
                  </a:lnTo>
                  <a:lnTo>
                    <a:pt x="12" y="221"/>
                  </a:lnTo>
                  <a:lnTo>
                    <a:pt x="12" y="209"/>
                  </a:lnTo>
                  <a:lnTo>
                    <a:pt x="12" y="150"/>
                  </a:lnTo>
                  <a:lnTo>
                    <a:pt x="12" y="87"/>
                  </a:lnTo>
                  <a:lnTo>
                    <a:pt x="12" y="75"/>
                  </a:lnTo>
                  <a:lnTo>
                    <a:pt x="12" y="62"/>
                  </a:lnTo>
                  <a:lnTo>
                    <a:pt x="12" y="50"/>
                  </a:lnTo>
                  <a:lnTo>
                    <a:pt x="12" y="41"/>
                  </a:lnTo>
                  <a:lnTo>
                    <a:pt x="8" y="33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33" y="8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0" y="16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46" y="37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8"/>
                  </a:lnTo>
                  <a:lnTo>
                    <a:pt x="46" y="71"/>
                  </a:lnTo>
                  <a:lnTo>
                    <a:pt x="46" y="79"/>
                  </a:lnTo>
                  <a:lnTo>
                    <a:pt x="46" y="92"/>
                  </a:lnTo>
                  <a:lnTo>
                    <a:pt x="46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D592CAEA-2E05-4409-A7BF-EA5FC1E6D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614" y="5561730"/>
              <a:ext cx="814022" cy="267001"/>
            </a:xfrm>
            <a:custGeom>
              <a:avLst/>
              <a:gdLst>
                <a:gd name="T0" fmla="*/ 96 w 125"/>
                <a:gd name="T1" fmla="*/ 0 h 41"/>
                <a:gd name="T2" fmla="*/ 108 w 125"/>
                <a:gd name="T3" fmla="*/ 4 h 41"/>
                <a:gd name="T4" fmla="*/ 117 w 125"/>
                <a:gd name="T5" fmla="*/ 4 h 41"/>
                <a:gd name="T6" fmla="*/ 121 w 125"/>
                <a:gd name="T7" fmla="*/ 8 h 41"/>
                <a:gd name="T8" fmla="*/ 125 w 125"/>
                <a:gd name="T9" fmla="*/ 12 h 41"/>
                <a:gd name="T10" fmla="*/ 125 w 125"/>
                <a:gd name="T11" fmla="*/ 16 h 41"/>
                <a:gd name="T12" fmla="*/ 125 w 125"/>
                <a:gd name="T13" fmla="*/ 21 h 41"/>
                <a:gd name="T14" fmla="*/ 125 w 125"/>
                <a:gd name="T15" fmla="*/ 21 h 41"/>
                <a:gd name="T16" fmla="*/ 125 w 125"/>
                <a:gd name="T17" fmla="*/ 21 h 41"/>
                <a:gd name="T18" fmla="*/ 121 w 125"/>
                <a:gd name="T19" fmla="*/ 25 h 41"/>
                <a:gd name="T20" fmla="*/ 117 w 125"/>
                <a:gd name="T21" fmla="*/ 25 h 41"/>
                <a:gd name="T22" fmla="*/ 113 w 125"/>
                <a:gd name="T23" fmla="*/ 25 h 41"/>
                <a:gd name="T24" fmla="*/ 104 w 125"/>
                <a:gd name="T25" fmla="*/ 29 h 41"/>
                <a:gd name="T26" fmla="*/ 96 w 125"/>
                <a:gd name="T27" fmla="*/ 29 h 41"/>
                <a:gd name="T28" fmla="*/ 88 w 125"/>
                <a:gd name="T29" fmla="*/ 33 h 41"/>
                <a:gd name="T30" fmla="*/ 67 w 125"/>
                <a:gd name="T31" fmla="*/ 33 h 41"/>
                <a:gd name="T32" fmla="*/ 46 w 125"/>
                <a:gd name="T33" fmla="*/ 37 h 41"/>
                <a:gd name="T34" fmla="*/ 25 w 125"/>
                <a:gd name="T35" fmla="*/ 41 h 41"/>
                <a:gd name="T36" fmla="*/ 0 w 125"/>
                <a:gd name="T37" fmla="*/ 41 h 41"/>
                <a:gd name="T38" fmla="*/ 0 w 125"/>
                <a:gd name="T39" fmla="*/ 21 h 41"/>
                <a:gd name="T40" fmla="*/ 16 w 125"/>
                <a:gd name="T41" fmla="*/ 16 h 41"/>
                <a:gd name="T42" fmla="*/ 29 w 125"/>
                <a:gd name="T43" fmla="*/ 16 h 41"/>
                <a:gd name="T44" fmla="*/ 46 w 125"/>
                <a:gd name="T45" fmla="*/ 12 h 41"/>
                <a:gd name="T46" fmla="*/ 58 w 125"/>
                <a:gd name="T47" fmla="*/ 8 h 41"/>
                <a:gd name="T48" fmla="*/ 71 w 125"/>
                <a:gd name="T49" fmla="*/ 4 h 41"/>
                <a:gd name="T50" fmla="*/ 83 w 125"/>
                <a:gd name="T51" fmla="*/ 0 h 41"/>
                <a:gd name="T52" fmla="*/ 92 w 125"/>
                <a:gd name="T53" fmla="*/ 0 h 41"/>
                <a:gd name="T54" fmla="*/ 96 w 125"/>
                <a:gd name="T55" fmla="*/ 0 h 41"/>
                <a:gd name="T56" fmla="*/ 96 w 125"/>
                <a:gd name="T5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5" h="41">
                  <a:moveTo>
                    <a:pt x="96" y="0"/>
                  </a:moveTo>
                  <a:lnTo>
                    <a:pt x="108" y="4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5" y="12"/>
                  </a:lnTo>
                  <a:lnTo>
                    <a:pt x="125" y="16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1" y="25"/>
                  </a:lnTo>
                  <a:lnTo>
                    <a:pt x="117" y="25"/>
                  </a:lnTo>
                  <a:lnTo>
                    <a:pt x="113" y="25"/>
                  </a:lnTo>
                  <a:lnTo>
                    <a:pt x="104" y="29"/>
                  </a:lnTo>
                  <a:lnTo>
                    <a:pt x="96" y="29"/>
                  </a:lnTo>
                  <a:lnTo>
                    <a:pt x="88" y="33"/>
                  </a:lnTo>
                  <a:lnTo>
                    <a:pt x="67" y="33"/>
                  </a:lnTo>
                  <a:lnTo>
                    <a:pt x="46" y="37"/>
                  </a:lnTo>
                  <a:lnTo>
                    <a:pt x="25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16" y="16"/>
                  </a:lnTo>
                  <a:lnTo>
                    <a:pt x="29" y="16"/>
                  </a:lnTo>
                  <a:lnTo>
                    <a:pt x="46" y="12"/>
                  </a:lnTo>
                  <a:lnTo>
                    <a:pt x="58" y="8"/>
                  </a:lnTo>
                  <a:lnTo>
                    <a:pt x="71" y="4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6">
              <a:extLst>
                <a:ext uri="{FF2B5EF4-FFF2-40B4-BE49-F238E27FC236}">
                  <a16:creationId xmlns:a16="http://schemas.microsoft.com/office/drawing/2014/main" id="{E819852A-ECAF-454F-819A-3D6A89D6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571" y="6486457"/>
              <a:ext cx="2318329" cy="377705"/>
            </a:xfrm>
            <a:custGeom>
              <a:avLst/>
              <a:gdLst>
                <a:gd name="T0" fmla="*/ 5 w 356"/>
                <a:gd name="T1" fmla="*/ 33 h 58"/>
                <a:gd name="T2" fmla="*/ 17 w 356"/>
                <a:gd name="T3" fmla="*/ 33 h 58"/>
                <a:gd name="T4" fmla="*/ 34 w 356"/>
                <a:gd name="T5" fmla="*/ 33 h 58"/>
                <a:gd name="T6" fmla="*/ 51 w 356"/>
                <a:gd name="T7" fmla="*/ 29 h 58"/>
                <a:gd name="T8" fmla="*/ 63 w 356"/>
                <a:gd name="T9" fmla="*/ 29 h 58"/>
                <a:gd name="T10" fmla="*/ 88 w 356"/>
                <a:gd name="T11" fmla="*/ 25 h 58"/>
                <a:gd name="T12" fmla="*/ 126 w 356"/>
                <a:gd name="T13" fmla="*/ 21 h 58"/>
                <a:gd name="T14" fmla="*/ 176 w 356"/>
                <a:gd name="T15" fmla="*/ 16 h 58"/>
                <a:gd name="T16" fmla="*/ 230 w 356"/>
                <a:gd name="T17" fmla="*/ 8 h 58"/>
                <a:gd name="T18" fmla="*/ 268 w 356"/>
                <a:gd name="T19" fmla="*/ 4 h 58"/>
                <a:gd name="T20" fmla="*/ 293 w 356"/>
                <a:gd name="T21" fmla="*/ 4 h 58"/>
                <a:gd name="T22" fmla="*/ 306 w 356"/>
                <a:gd name="T23" fmla="*/ 0 h 58"/>
                <a:gd name="T24" fmla="*/ 318 w 356"/>
                <a:gd name="T25" fmla="*/ 4 h 58"/>
                <a:gd name="T26" fmla="*/ 335 w 356"/>
                <a:gd name="T27" fmla="*/ 12 h 58"/>
                <a:gd name="T28" fmla="*/ 352 w 356"/>
                <a:gd name="T29" fmla="*/ 21 h 58"/>
                <a:gd name="T30" fmla="*/ 356 w 356"/>
                <a:gd name="T31" fmla="*/ 33 h 58"/>
                <a:gd name="T32" fmla="*/ 356 w 356"/>
                <a:gd name="T33" fmla="*/ 37 h 58"/>
                <a:gd name="T34" fmla="*/ 352 w 356"/>
                <a:gd name="T35" fmla="*/ 42 h 58"/>
                <a:gd name="T36" fmla="*/ 348 w 356"/>
                <a:gd name="T37" fmla="*/ 42 h 58"/>
                <a:gd name="T38" fmla="*/ 335 w 356"/>
                <a:gd name="T39" fmla="*/ 42 h 58"/>
                <a:gd name="T40" fmla="*/ 322 w 356"/>
                <a:gd name="T41" fmla="*/ 42 h 58"/>
                <a:gd name="T42" fmla="*/ 302 w 356"/>
                <a:gd name="T43" fmla="*/ 37 h 58"/>
                <a:gd name="T44" fmla="*/ 264 w 356"/>
                <a:gd name="T45" fmla="*/ 37 h 58"/>
                <a:gd name="T46" fmla="*/ 243 w 356"/>
                <a:gd name="T47" fmla="*/ 37 h 58"/>
                <a:gd name="T48" fmla="*/ 218 w 356"/>
                <a:gd name="T49" fmla="*/ 37 h 58"/>
                <a:gd name="T50" fmla="*/ 184 w 356"/>
                <a:gd name="T51" fmla="*/ 42 h 58"/>
                <a:gd name="T52" fmla="*/ 138 w 356"/>
                <a:gd name="T53" fmla="*/ 46 h 58"/>
                <a:gd name="T54" fmla="*/ 88 w 356"/>
                <a:gd name="T55" fmla="*/ 54 h 58"/>
                <a:gd name="T56" fmla="*/ 63 w 356"/>
                <a:gd name="T57" fmla="*/ 54 h 58"/>
                <a:gd name="T58" fmla="*/ 46 w 356"/>
                <a:gd name="T59" fmla="*/ 58 h 58"/>
                <a:gd name="T60" fmla="*/ 34 w 356"/>
                <a:gd name="T61" fmla="*/ 58 h 58"/>
                <a:gd name="T62" fmla="*/ 30 w 356"/>
                <a:gd name="T63" fmla="*/ 58 h 58"/>
                <a:gd name="T64" fmla="*/ 21 w 356"/>
                <a:gd name="T65" fmla="*/ 58 h 58"/>
                <a:gd name="T66" fmla="*/ 9 w 356"/>
                <a:gd name="T67" fmla="*/ 50 h 58"/>
                <a:gd name="T68" fmla="*/ 0 w 356"/>
                <a:gd name="T69" fmla="*/ 42 h 58"/>
                <a:gd name="T70" fmla="*/ 5 w 356"/>
                <a:gd name="T71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6" h="58">
                  <a:moveTo>
                    <a:pt x="5" y="37"/>
                  </a:moveTo>
                  <a:lnTo>
                    <a:pt x="5" y="33"/>
                  </a:lnTo>
                  <a:lnTo>
                    <a:pt x="13" y="33"/>
                  </a:lnTo>
                  <a:lnTo>
                    <a:pt x="17" y="33"/>
                  </a:lnTo>
                  <a:lnTo>
                    <a:pt x="26" y="33"/>
                  </a:lnTo>
                  <a:lnTo>
                    <a:pt x="34" y="33"/>
                  </a:lnTo>
                  <a:lnTo>
                    <a:pt x="38" y="33"/>
                  </a:lnTo>
                  <a:lnTo>
                    <a:pt x="51" y="29"/>
                  </a:lnTo>
                  <a:lnTo>
                    <a:pt x="55" y="29"/>
                  </a:lnTo>
                  <a:lnTo>
                    <a:pt x="63" y="29"/>
                  </a:lnTo>
                  <a:lnTo>
                    <a:pt x="72" y="29"/>
                  </a:lnTo>
                  <a:lnTo>
                    <a:pt x="88" y="25"/>
                  </a:lnTo>
                  <a:lnTo>
                    <a:pt x="105" y="25"/>
                  </a:lnTo>
                  <a:lnTo>
                    <a:pt x="126" y="21"/>
                  </a:lnTo>
                  <a:lnTo>
                    <a:pt x="151" y="21"/>
                  </a:lnTo>
                  <a:lnTo>
                    <a:pt x="176" y="16"/>
                  </a:lnTo>
                  <a:lnTo>
                    <a:pt x="205" y="12"/>
                  </a:lnTo>
                  <a:lnTo>
                    <a:pt x="230" y="8"/>
                  </a:lnTo>
                  <a:lnTo>
                    <a:pt x="251" y="8"/>
                  </a:lnTo>
                  <a:lnTo>
                    <a:pt x="268" y="4"/>
                  </a:lnTo>
                  <a:lnTo>
                    <a:pt x="285" y="4"/>
                  </a:lnTo>
                  <a:lnTo>
                    <a:pt x="293" y="4"/>
                  </a:lnTo>
                  <a:lnTo>
                    <a:pt x="302" y="0"/>
                  </a:lnTo>
                  <a:lnTo>
                    <a:pt x="306" y="0"/>
                  </a:lnTo>
                  <a:lnTo>
                    <a:pt x="310" y="0"/>
                  </a:lnTo>
                  <a:lnTo>
                    <a:pt x="318" y="4"/>
                  </a:lnTo>
                  <a:lnTo>
                    <a:pt x="327" y="8"/>
                  </a:lnTo>
                  <a:lnTo>
                    <a:pt x="335" y="12"/>
                  </a:lnTo>
                  <a:lnTo>
                    <a:pt x="343" y="16"/>
                  </a:lnTo>
                  <a:lnTo>
                    <a:pt x="352" y="21"/>
                  </a:lnTo>
                  <a:lnTo>
                    <a:pt x="352" y="29"/>
                  </a:lnTo>
                  <a:lnTo>
                    <a:pt x="356" y="33"/>
                  </a:lnTo>
                  <a:lnTo>
                    <a:pt x="356" y="37"/>
                  </a:lnTo>
                  <a:lnTo>
                    <a:pt x="356" y="37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48" y="42"/>
                  </a:lnTo>
                  <a:lnTo>
                    <a:pt x="348" y="42"/>
                  </a:lnTo>
                  <a:lnTo>
                    <a:pt x="343" y="42"/>
                  </a:lnTo>
                  <a:lnTo>
                    <a:pt x="335" y="42"/>
                  </a:lnTo>
                  <a:lnTo>
                    <a:pt x="331" y="42"/>
                  </a:lnTo>
                  <a:lnTo>
                    <a:pt x="322" y="42"/>
                  </a:lnTo>
                  <a:lnTo>
                    <a:pt x="314" y="42"/>
                  </a:lnTo>
                  <a:lnTo>
                    <a:pt x="302" y="37"/>
                  </a:lnTo>
                  <a:lnTo>
                    <a:pt x="281" y="37"/>
                  </a:lnTo>
                  <a:lnTo>
                    <a:pt x="264" y="37"/>
                  </a:lnTo>
                  <a:lnTo>
                    <a:pt x="251" y="37"/>
                  </a:lnTo>
                  <a:lnTo>
                    <a:pt x="243" y="37"/>
                  </a:lnTo>
                  <a:lnTo>
                    <a:pt x="235" y="37"/>
                  </a:lnTo>
                  <a:lnTo>
                    <a:pt x="218" y="37"/>
                  </a:lnTo>
                  <a:lnTo>
                    <a:pt x="205" y="37"/>
                  </a:lnTo>
                  <a:lnTo>
                    <a:pt x="184" y="42"/>
                  </a:lnTo>
                  <a:lnTo>
                    <a:pt x="164" y="42"/>
                  </a:lnTo>
                  <a:lnTo>
                    <a:pt x="138" y="46"/>
                  </a:lnTo>
                  <a:lnTo>
                    <a:pt x="113" y="50"/>
                  </a:lnTo>
                  <a:lnTo>
                    <a:pt x="88" y="54"/>
                  </a:lnTo>
                  <a:lnTo>
                    <a:pt x="76" y="54"/>
                  </a:lnTo>
                  <a:lnTo>
                    <a:pt x="63" y="54"/>
                  </a:lnTo>
                  <a:lnTo>
                    <a:pt x="55" y="58"/>
                  </a:lnTo>
                  <a:lnTo>
                    <a:pt x="46" y="58"/>
                  </a:lnTo>
                  <a:lnTo>
                    <a:pt x="42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0" y="58"/>
                  </a:lnTo>
                  <a:lnTo>
                    <a:pt x="26" y="58"/>
                  </a:lnTo>
                  <a:lnTo>
                    <a:pt x="21" y="58"/>
                  </a:lnTo>
                  <a:lnTo>
                    <a:pt x="17" y="54"/>
                  </a:lnTo>
                  <a:lnTo>
                    <a:pt x="9" y="50"/>
                  </a:lnTo>
                  <a:lnTo>
                    <a:pt x="5" y="46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5" y="37"/>
                  </a:lnTo>
                  <a:lnTo>
                    <a:pt x="5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647933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6755937-6F97-4095-BFCF-F8D43920A6B1}"/>
              </a:ext>
            </a:extLst>
          </p:cNvPr>
          <p:cNvGrpSpPr/>
          <p:nvPr/>
        </p:nvGrpSpPr>
        <p:grpSpPr>
          <a:xfrm>
            <a:off x="3322998" y="2354493"/>
            <a:ext cx="2096916" cy="2149013"/>
            <a:chOff x="1925998" y="7411184"/>
            <a:chExt cx="2096916" cy="2149013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B8CD67B7-689F-4110-AA14-0609D75B4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579" y="7521893"/>
              <a:ext cx="299559" cy="651216"/>
            </a:xfrm>
            <a:custGeom>
              <a:avLst/>
              <a:gdLst>
                <a:gd name="T0" fmla="*/ 42 w 46"/>
                <a:gd name="T1" fmla="*/ 12 h 100"/>
                <a:gd name="T2" fmla="*/ 42 w 46"/>
                <a:gd name="T3" fmla="*/ 16 h 100"/>
                <a:gd name="T4" fmla="*/ 46 w 46"/>
                <a:gd name="T5" fmla="*/ 25 h 100"/>
                <a:gd name="T6" fmla="*/ 46 w 46"/>
                <a:gd name="T7" fmla="*/ 37 h 100"/>
                <a:gd name="T8" fmla="*/ 46 w 46"/>
                <a:gd name="T9" fmla="*/ 54 h 100"/>
                <a:gd name="T10" fmla="*/ 46 w 46"/>
                <a:gd name="T11" fmla="*/ 62 h 100"/>
                <a:gd name="T12" fmla="*/ 42 w 46"/>
                <a:gd name="T13" fmla="*/ 71 h 100"/>
                <a:gd name="T14" fmla="*/ 42 w 46"/>
                <a:gd name="T15" fmla="*/ 79 h 100"/>
                <a:gd name="T16" fmla="*/ 42 w 46"/>
                <a:gd name="T17" fmla="*/ 83 h 100"/>
                <a:gd name="T18" fmla="*/ 42 w 46"/>
                <a:gd name="T19" fmla="*/ 87 h 100"/>
                <a:gd name="T20" fmla="*/ 42 w 46"/>
                <a:gd name="T21" fmla="*/ 91 h 100"/>
                <a:gd name="T22" fmla="*/ 42 w 46"/>
                <a:gd name="T23" fmla="*/ 96 h 100"/>
                <a:gd name="T24" fmla="*/ 42 w 46"/>
                <a:gd name="T25" fmla="*/ 96 h 100"/>
                <a:gd name="T26" fmla="*/ 37 w 46"/>
                <a:gd name="T27" fmla="*/ 96 h 100"/>
                <a:gd name="T28" fmla="*/ 33 w 46"/>
                <a:gd name="T29" fmla="*/ 100 h 100"/>
                <a:gd name="T30" fmla="*/ 29 w 46"/>
                <a:gd name="T31" fmla="*/ 96 h 100"/>
                <a:gd name="T32" fmla="*/ 29 w 46"/>
                <a:gd name="T33" fmla="*/ 96 h 100"/>
                <a:gd name="T34" fmla="*/ 25 w 46"/>
                <a:gd name="T35" fmla="*/ 91 h 100"/>
                <a:gd name="T36" fmla="*/ 25 w 46"/>
                <a:gd name="T37" fmla="*/ 87 h 100"/>
                <a:gd name="T38" fmla="*/ 25 w 46"/>
                <a:gd name="T39" fmla="*/ 79 h 100"/>
                <a:gd name="T40" fmla="*/ 21 w 46"/>
                <a:gd name="T41" fmla="*/ 71 h 100"/>
                <a:gd name="T42" fmla="*/ 21 w 46"/>
                <a:gd name="T43" fmla="*/ 62 h 100"/>
                <a:gd name="T44" fmla="*/ 16 w 46"/>
                <a:gd name="T45" fmla="*/ 50 h 100"/>
                <a:gd name="T46" fmla="*/ 12 w 46"/>
                <a:gd name="T47" fmla="*/ 37 h 100"/>
                <a:gd name="T48" fmla="*/ 12 w 46"/>
                <a:gd name="T49" fmla="*/ 25 h 100"/>
                <a:gd name="T50" fmla="*/ 8 w 46"/>
                <a:gd name="T51" fmla="*/ 20 h 100"/>
                <a:gd name="T52" fmla="*/ 4 w 46"/>
                <a:gd name="T53" fmla="*/ 16 h 100"/>
                <a:gd name="T54" fmla="*/ 0 w 46"/>
                <a:gd name="T55" fmla="*/ 12 h 100"/>
                <a:gd name="T56" fmla="*/ 0 w 46"/>
                <a:gd name="T57" fmla="*/ 12 h 100"/>
                <a:gd name="T58" fmla="*/ 0 w 46"/>
                <a:gd name="T59" fmla="*/ 8 h 100"/>
                <a:gd name="T60" fmla="*/ 4 w 46"/>
                <a:gd name="T61" fmla="*/ 4 h 100"/>
                <a:gd name="T62" fmla="*/ 4 w 46"/>
                <a:gd name="T63" fmla="*/ 0 h 100"/>
                <a:gd name="T64" fmla="*/ 8 w 46"/>
                <a:gd name="T65" fmla="*/ 0 h 100"/>
                <a:gd name="T66" fmla="*/ 16 w 46"/>
                <a:gd name="T67" fmla="*/ 0 h 100"/>
                <a:gd name="T68" fmla="*/ 25 w 46"/>
                <a:gd name="T69" fmla="*/ 4 h 100"/>
                <a:gd name="T70" fmla="*/ 29 w 46"/>
                <a:gd name="T71" fmla="*/ 4 h 100"/>
                <a:gd name="T72" fmla="*/ 37 w 46"/>
                <a:gd name="T73" fmla="*/ 8 h 100"/>
                <a:gd name="T74" fmla="*/ 37 w 46"/>
                <a:gd name="T75" fmla="*/ 12 h 100"/>
                <a:gd name="T76" fmla="*/ 42 w 46"/>
                <a:gd name="T77" fmla="*/ 12 h 100"/>
                <a:gd name="T78" fmla="*/ 42 w 46"/>
                <a:gd name="T79" fmla="*/ 1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" h="100">
                  <a:moveTo>
                    <a:pt x="42" y="12"/>
                  </a:moveTo>
                  <a:lnTo>
                    <a:pt x="42" y="16"/>
                  </a:lnTo>
                  <a:lnTo>
                    <a:pt x="46" y="25"/>
                  </a:lnTo>
                  <a:lnTo>
                    <a:pt x="46" y="37"/>
                  </a:lnTo>
                  <a:lnTo>
                    <a:pt x="46" y="54"/>
                  </a:lnTo>
                  <a:lnTo>
                    <a:pt x="46" y="62"/>
                  </a:lnTo>
                  <a:lnTo>
                    <a:pt x="42" y="71"/>
                  </a:lnTo>
                  <a:lnTo>
                    <a:pt x="42" y="79"/>
                  </a:lnTo>
                  <a:lnTo>
                    <a:pt x="42" y="83"/>
                  </a:lnTo>
                  <a:lnTo>
                    <a:pt x="42" y="87"/>
                  </a:lnTo>
                  <a:lnTo>
                    <a:pt x="42" y="91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37" y="96"/>
                  </a:lnTo>
                  <a:lnTo>
                    <a:pt x="33" y="100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5" y="91"/>
                  </a:lnTo>
                  <a:lnTo>
                    <a:pt x="25" y="87"/>
                  </a:lnTo>
                  <a:lnTo>
                    <a:pt x="25" y="79"/>
                  </a:lnTo>
                  <a:lnTo>
                    <a:pt x="21" y="71"/>
                  </a:lnTo>
                  <a:lnTo>
                    <a:pt x="21" y="62"/>
                  </a:lnTo>
                  <a:lnTo>
                    <a:pt x="16" y="50"/>
                  </a:lnTo>
                  <a:lnTo>
                    <a:pt x="12" y="37"/>
                  </a:lnTo>
                  <a:lnTo>
                    <a:pt x="12" y="25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42" y="12"/>
                  </a:lnTo>
                  <a:lnTo>
                    <a:pt x="42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8">
              <a:extLst>
                <a:ext uri="{FF2B5EF4-FFF2-40B4-BE49-F238E27FC236}">
                  <a16:creationId xmlns:a16="http://schemas.microsoft.com/office/drawing/2014/main" id="{13BE5D21-950A-42B3-8C07-0DE8935BF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989" y="7411184"/>
              <a:ext cx="325608" cy="735876"/>
            </a:xfrm>
            <a:custGeom>
              <a:avLst/>
              <a:gdLst>
                <a:gd name="T0" fmla="*/ 13 w 50"/>
                <a:gd name="T1" fmla="*/ 4 h 113"/>
                <a:gd name="T2" fmla="*/ 17 w 50"/>
                <a:gd name="T3" fmla="*/ 0 h 113"/>
                <a:gd name="T4" fmla="*/ 21 w 50"/>
                <a:gd name="T5" fmla="*/ 0 h 113"/>
                <a:gd name="T6" fmla="*/ 29 w 50"/>
                <a:gd name="T7" fmla="*/ 0 h 113"/>
                <a:gd name="T8" fmla="*/ 38 w 50"/>
                <a:gd name="T9" fmla="*/ 4 h 113"/>
                <a:gd name="T10" fmla="*/ 42 w 50"/>
                <a:gd name="T11" fmla="*/ 8 h 113"/>
                <a:gd name="T12" fmla="*/ 46 w 50"/>
                <a:gd name="T13" fmla="*/ 8 h 113"/>
                <a:gd name="T14" fmla="*/ 50 w 50"/>
                <a:gd name="T15" fmla="*/ 12 h 113"/>
                <a:gd name="T16" fmla="*/ 50 w 50"/>
                <a:gd name="T17" fmla="*/ 17 h 113"/>
                <a:gd name="T18" fmla="*/ 50 w 50"/>
                <a:gd name="T19" fmla="*/ 21 h 113"/>
                <a:gd name="T20" fmla="*/ 50 w 50"/>
                <a:gd name="T21" fmla="*/ 25 h 113"/>
                <a:gd name="T22" fmla="*/ 50 w 50"/>
                <a:gd name="T23" fmla="*/ 29 h 113"/>
                <a:gd name="T24" fmla="*/ 46 w 50"/>
                <a:gd name="T25" fmla="*/ 37 h 113"/>
                <a:gd name="T26" fmla="*/ 42 w 50"/>
                <a:gd name="T27" fmla="*/ 46 h 113"/>
                <a:gd name="T28" fmla="*/ 38 w 50"/>
                <a:gd name="T29" fmla="*/ 58 h 113"/>
                <a:gd name="T30" fmla="*/ 33 w 50"/>
                <a:gd name="T31" fmla="*/ 71 h 113"/>
                <a:gd name="T32" fmla="*/ 29 w 50"/>
                <a:gd name="T33" fmla="*/ 83 h 113"/>
                <a:gd name="T34" fmla="*/ 21 w 50"/>
                <a:gd name="T35" fmla="*/ 96 h 113"/>
                <a:gd name="T36" fmla="*/ 17 w 50"/>
                <a:gd name="T37" fmla="*/ 104 h 113"/>
                <a:gd name="T38" fmla="*/ 8 w 50"/>
                <a:gd name="T39" fmla="*/ 108 h 113"/>
                <a:gd name="T40" fmla="*/ 8 w 50"/>
                <a:gd name="T41" fmla="*/ 113 h 113"/>
                <a:gd name="T42" fmla="*/ 4 w 50"/>
                <a:gd name="T43" fmla="*/ 113 h 113"/>
                <a:gd name="T44" fmla="*/ 0 w 50"/>
                <a:gd name="T45" fmla="*/ 108 h 113"/>
                <a:gd name="T46" fmla="*/ 0 w 50"/>
                <a:gd name="T47" fmla="*/ 108 h 113"/>
                <a:gd name="T48" fmla="*/ 0 w 50"/>
                <a:gd name="T49" fmla="*/ 104 h 113"/>
                <a:gd name="T50" fmla="*/ 4 w 50"/>
                <a:gd name="T51" fmla="*/ 96 h 113"/>
                <a:gd name="T52" fmla="*/ 4 w 50"/>
                <a:gd name="T53" fmla="*/ 92 h 113"/>
                <a:gd name="T54" fmla="*/ 8 w 50"/>
                <a:gd name="T55" fmla="*/ 79 h 113"/>
                <a:gd name="T56" fmla="*/ 8 w 50"/>
                <a:gd name="T57" fmla="*/ 71 h 113"/>
                <a:gd name="T58" fmla="*/ 13 w 50"/>
                <a:gd name="T59" fmla="*/ 58 h 113"/>
                <a:gd name="T60" fmla="*/ 13 w 50"/>
                <a:gd name="T61" fmla="*/ 46 h 113"/>
                <a:gd name="T62" fmla="*/ 17 w 50"/>
                <a:gd name="T63" fmla="*/ 37 h 113"/>
                <a:gd name="T64" fmla="*/ 17 w 50"/>
                <a:gd name="T65" fmla="*/ 29 h 113"/>
                <a:gd name="T66" fmla="*/ 17 w 50"/>
                <a:gd name="T67" fmla="*/ 25 h 113"/>
                <a:gd name="T68" fmla="*/ 17 w 50"/>
                <a:gd name="T69" fmla="*/ 21 h 113"/>
                <a:gd name="T70" fmla="*/ 17 w 50"/>
                <a:gd name="T71" fmla="*/ 17 h 113"/>
                <a:gd name="T72" fmla="*/ 13 w 50"/>
                <a:gd name="T73" fmla="*/ 12 h 113"/>
                <a:gd name="T74" fmla="*/ 13 w 50"/>
                <a:gd name="T75" fmla="*/ 12 h 113"/>
                <a:gd name="T76" fmla="*/ 13 w 50"/>
                <a:gd name="T77" fmla="*/ 8 h 113"/>
                <a:gd name="T78" fmla="*/ 13 w 50"/>
                <a:gd name="T79" fmla="*/ 8 h 113"/>
                <a:gd name="T80" fmla="*/ 13 w 50"/>
                <a:gd name="T81" fmla="*/ 4 h 113"/>
                <a:gd name="T82" fmla="*/ 13 w 50"/>
                <a:gd name="T83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113">
                  <a:moveTo>
                    <a:pt x="13" y="4"/>
                  </a:moveTo>
                  <a:lnTo>
                    <a:pt x="17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6" y="8"/>
                  </a:lnTo>
                  <a:lnTo>
                    <a:pt x="50" y="12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46" y="37"/>
                  </a:lnTo>
                  <a:lnTo>
                    <a:pt x="42" y="46"/>
                  </a:lnTo>
                  <a:lnTo>
                    <a:pt x="38" y="58"/>
                  </a:lnTo>
                  <a:lnTo>
                    <a:pt x="33" y="71"/>
                  </a:lnTo>
                  <a:lnTo>
                    <a:pt x="29" y="83"/>
                  </a:lnTo>
                  <a:lnTo>
                    <a:pt x="21" y="96"/>
                  </a:lnTo>
                  <a:lnTo>
                    <a:pt x="17" y="104"/>
                  </a:lnTo>
                  <a:lnTo>
                    <a:pt x="8" y="108"/>
                  </a:lnTo>
                  <a:lnTo>
                    <a:pt x="8" y="113"/>
                  </a:lnTo>
                  <a:lnTo>
                    <a:pt x="4" y="11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8" y="71"/>
                  </a:lnTo>
                  <a:lnTo>
                    <a:pt x="13" y="58"/>
                  </a:lnTo>
                  <a:lnTo>
                    <a:pt x="13" y="46"/>
                  </a:lnTo>
                  <a:lnTo>
                    <a:pt x="17" y="37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4"/>
                  </a:lnTo>
                  <a:lnTo>
                    <a:pt x="1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9">
              <a:extLst>
                <a:ext uri="{FF2B5EF4-FFF2-40B4-BE49-F238E27FC236}">
                  <a16:creationId xmlns:a16="http://schemas.microsoft.com/office/drawing/2014/main" id="{90A2233B-0C48-4855-B187-27B59A5D5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411" y="7652136"/>
              <a:ext cx="377705" cy="299559"/>
            </a:xfrm>
            <a:custGeom>
              <a:avLst/>
              <a:gdLst>
                <a:gd name="T0" fmla="*/ 20 w 58"/>
                <a:gd name="T1" fmla="*/ 30 h 46"/>
                <a:gd name="T2" fmla="*/ 12 w 58"/>
                <a:gd name="T3" fmla="*/ 21 h 46"/>
                <a:gd name="T4" fmla="*/ 4 w 58"/>
                <a:gd name="T5" fmla="*/ 13 h 46"/>
                <a:gd name="T6" fmla="*/ 0 w 58"/>
                <a:gd name="T7" fmla="*/ 5 h 46"/>
                <a:gd name="T8" fmla="*/ 0 w 58"/>
                <a:gd name="T9" fmla="*/ 0 h 46"/>
                <a:gd name="T10" fmla="*/ 12 w 58"/>
                <a:gd name="T11" fmla="*/ 0 h 46"/>
                <a:gd name="T12" fmla="*/ 25 w 58"/>
                <a:gd name="T13" fmla="*/ 0 h 46"/>
                <a:gd name="T14" fmla="*/ 33 w 58"/>
                <a:gd name="T15" fmla="*/ 5 h 46"/>
                <a:gd name="T16" fmla="*/ 41 w 58"/>
                <a:gd name="T17" fmla="*/ 9 h 46"/>
                <a:gd name="T18" fmla="*/ 50 w 58"/>
                <a:gd name="T19" fmla="*/ 9 h 46"/>
                <a:gd name="T20" fmla="*/ 54 w 58"/>
                <a:gd name="T21" fmla="*/ 17 h 46"/>
                <a:gd name="T22" fmla="*/ 58 w 58"/>
                <a:gd name="T23" fmla="*/ 21 h 46"/>
                <a:gd name="T24" fmla="*/ 58 w 58"/>
                <a:gd name="T25" fmla="*/ 30 h 46"/>
                <a:gd name="T26" fmla="*/ 58 w 58"/>
                <a:gd name="T27" fmla="*/ 34 h 46"/>
                <a:gd name="T28" fmla="*/ 54 w 58"/>
                <a:gd name="T29" fmla="*/ 38 h 46"/>
                <a:gd name="T30" fmla="*/ 54 w 58"/>
                <a:gd name="T31" fmla="*/ 42 h 46"/>
                <a:gd name="T32" fmla="*/ 50 w 58"/>
                <a:gd name="T33" fmla="*/ 46 h 46"/>
                <a:gd name="T34" fmla="*/ 46 w 58"/>
                <a:gd name="T35" fmla="*/ 46 h 46"/>
                <a:gd name="T36" fmla="*/ 41 w 58"/>
                <a:gd name="T37" fmla="*/ 42 h 46"/>
                <a:gd name="T38" fmla="*/ 33 w 58"/>
                <a:gd name="T39" fmla="*/ 38 h 46"/>
                <a:gd name="T40" fmla="*/ 20 w 58"/>
                <a:gd name="T41" fmla="*/ 30 h 46"/>
                <a:gd name="T42" fmla="*/ 20 w 58"/>
                <a:gd name="T43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46">
                  <a:moveTo>
                    <a:pt x="20" y="30"/>
                  </a:moveTo>
                  <a:lnTo>
                    <a:pt x="12" y="21"/>
                  </a:lnTo>
                  <a:lnTo>
                    <a:pt x="4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3" y="5"/>
                  </a:lnTo>
                  <a:lnTo>
                    <a:pt x="41" y="9"/>
                  </a:lnTo>
                  <a:lnTo>
                    <a:pt x="50" y="9"/>
                  </a:lnTo>
                  <a:lnTo>
                    <a:pt x="54" y="17"/>
                  </a:lnTo>
                  <a:lnTo>
                    <a:pt x="58" y="21"/>
                  </a:lnTo>
                  <a:lnTo>
                    <a:pt x="58" y="30"/>
                  </a:lnTo>
                  <a:lnTo>
                    <a:pt x="58" y="34"/>
                  </a:lnTo>
                  <a:lnTo>
                    <a:pt x="54" y="38"/>
                  </a:lnTo>
                  <a:lnTo>
                    <a:pt x="54" y="42"/>
                  </a:lnTo>
                  <a:lnTo>
                    <a:pt x="50" y="46"/>
                  </a:lnTo>
                  <a:lnTo>
                    <a:pt x="46" y="46"/>
                  </a:lnTo>
                  <a:lnTo>
                    <a:pt x="41" y="42"/>
                  </a:lnTo>
                  <a:lnTo>
                    <a:pt x="33" y="38"/>
                  </a:lnTo>
                  <a:lnTo>
                    <a:pt x="20" y="30"/>
                  </a:lnTo>
                  <a:lnTo>
                    <a:pt x="20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57789958-DB42-42C7-9ADE-9AD379BCE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98" y="8088449"/>
              <a:ext cx="384220" cy="325608"/>
            </a:xfrm>
            <a:custGeom>
              <a:avLst/>
              <a:gdLst>
                <a:gd name="T0" fmla="*/ 0 w 59"/>
                <a:gd name="T1" fmla="*/ 4 h 50"/>
                <a:gd name="T2" fmla="*/ 8 w 59"/>
                <a:gd name="T3" fmla="*/ 0 h 50"/>
                <a:gd name="T4" fmla="*/ 13 w 59"/>
                <a:gd name="T5" fmla="*/ 0 h 50"/>
                <a:gd name="T6" fmla="*/ 21 w 59"/>
                <a:gd name="T7" fmla="*/ 0 h 50"/>
                <a:gd name="T8" fmla="*/ 25 w 59"/>
                <a:gd name="T9" fmla="*/ 0 h 50"/>
                <a:gd name="T10" fmla="*/ 34 w 59"/>
                <a:gd name="T11" fmla="*/ 4 h 50"/>
                <a:gd name="T12" fmla="*/ 38 w 59"/>
                <a:gd name="T13" fmla="*/ 4 h 50"/>
                <a:gd name="T14" fmla="*/ 42 w 59"/>
                <a:gd name="T15" fmla="*/ 9 h 50"/>
                <a:gd name="T16" fmla="*/ 50 w 59"/>
                <a:gd name="T17" fmla="*/ 17 h 50"/>
                <a:gd name="T18" fmla="*/ 54 w 59"/>
                <a:gd name="T19" fmla="*/ 21 h 50"/>
                <a:gd name="T20" fmla="*/ 59 w 59"/>
                <a:gd name="T21" fmla="*/ 25 h 50"/>
                <a:gd name="T22" fmla="*/ 59 w 59"/>
                <a:gd name="T23" fmla="*/ 34 h 50"/>
                <a:gd name="T24" fmla="*/ 59 w 59"/>
                <a:gd name="T25" fmla="*/ 38 h 50"/>
                <a:gd name="T26" fmla="*/ 54 w 59"/>
                <a:gd name="T27" fmla="*/ 46 h 50"/>
                <a:gd name="T28" fmla="*/ 54 w 59"/>
                <a:gd name="T29" fmla="*/ 50 h 50"/>
                <a:gd name="T30" fmla="*/ 50 w 59"/>
                <a:gd name="T31" fmla="*/ 50 h 50"/>
                <a:gd name="T32" fmla="*/ 50 w 59"/>
                <a:gd name="T33" fmla="*/ 50 h 50"/>
                <a:gd name="T34" fmla="*/ 46 w 59"/>
                <a:gd name="T35" fmla="*/ 50 h 50"/>
                <a:gd name="T36" fmla="*/ 42 w 59"/>
                <a:gd name="T37" fmla="*/ 50 h 50"/>
                <a:gd name="T38" fmla="*/ 38 w 59"/>
                <a:gd name="T39" fmla="*/ 46 h 50"/>
                <a:gd name="T40" fmla="*/ 29 w 59"/>
                <a:gd name="T41" fmla="*/ 42 h 50"/>
                <a:gd name="T42" fmla="*/ 25 w 59"/>
                <a:gd name="T43" fmla="*/ 34 h 50"/>
                <a:gd name="T44" fmla="*/ 17 w 59"/>
                <a:gd name="T45" fmla="*/ 30 h 50"/>
                <a:gd name="T46" fmla="*/ 8 w 59"/>
                <a:gd name="T47" fmla="*/ 17 h 50"/>
                <a:gd name="T48" fmla="*/ 0 w 59"/>
                <a:gd name="T49" fmla="*/ 4 h 50"/>
                <a:gd name="T50" fmla="*/ 0 w 59"/>
                <a:gd name="T51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50">
                  <a:moveTo>
                    <a:pt x="0" y="4"/>
                  </a:move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2" y="9"/>
                  </a:lnTo>
                  <a:lnTo>
                    <a:pt x="50" y="17"/>
                  </a:lnTo>
                  <a:lnTo>
                    <a:pt x="54" y="21"/>
                  </a:lnTo>
                  <a:lnTo>
                    <a:pt x="59" y="25"/>
                  </a:lnTo>
                  <a:lnTo>
                    <a:pt x="59" y="34"/>
                  </a:lnTo>
                  <a:lnTo>
                    <a:pt x="59" y="38"/>
                  </a:lnTo>
                  <a:lnTo>
                    <a:pt x="54" y="46"/>
                  </a:lnTo>
                  <a:lnTo>
                    <a:pt x="54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6" y="50"/>
                  </a:lnTo>
                  <a:lnTo>
                    <a:pt x="42" y="50"/>
                  </a:lnTo>
                  <a:lnTo>
                    <a:pt x="38" y="46"/>
                  </a:lnTo>
                  <a:lnTo>
                    <a:pt x="29" y="42"/>
                  </a:lnTo>
                  <a:lnTo>
                    <a:pt x="25" y="34"/>
                  </a:lnTo>
                  <a:lnTo>
                    <a:pt x="17" y="30"/>
                  </a:lnTo>
                  <a:lnTo>
                    <a:pt x="8" y="1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1">
              <a:extLst>
                <a:ext uri="{FF2B5EF4-FFF2-40B4-BE49-F238E27FC236}">
                  <a16:creationId xmlns:a16="http://schemas.microsoft.com/office/drawing/2014/main" id="{AB11A400-6410-4705-AA80-86CF1290F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117" y="8550815"/>
              <a:ext cx="188855" cy="898678"/>
            </a:xfrm>
            <a:custGeom>
              <a:avLst/>
              <a:gdLst>
                <a:gd name="T0" fmla="*/ 8 w 29"/>
                <a:gd name="T1" fmla="*/ 67 h 138"/>
                <a:gd name="T2" fmla="*/ 8 w 29"/>
                <a:gd name="T3" fmla="*/ 55 h 138"/>
                <a:gd name="T4" fmla="*/ 4 w 29"/>
                <a:gd name="T5" fmla="*/ 38 h 138"/>
                <a:gd name="T6" fmla="*/ 4 w 29"/>
                <a:gd name="T7" fmla="*/ 21 h 138"/>
                <a:gd name="T8" fmla="*/ 0 w 29"/>
                <a:gd name="T9" fmla="*/ 0 h 138"/>
                <a:gd name="T10" fmla="*/ 8 w 29"/>
                <a:gd name="T11" fmla="*/ 0 h 138"/>
                <a:gd name="T12" fmla="*/ 13 w 29"/>
                <a:gd name="T13" fmla="*/ 0 h 138"/>
                <a:gd name="T14" fmla="*/ 21 w 29"/>
                <a:gd name="T15" fmla="*/ 4 h 138"/>
                <a:gd name="T16" fmla="*/ 29 w 29"/>
                <a:gd name="T17" fmla="*/ 4 h 138"/>
                <a:gd name="T18" fmla="*/ 29 w 29"/>
                <a:gd name="T19" fmla="*/ 30 h 138"/>
                <a:gd name="T20" fmla="*/ 29 w 29"/>
                <a:gd name="T21" fmla="*/ 55 h 138"/>
                <a:gd name="T22" fmla="*/ 29 w 29"/>
                <a:gd name="T23" fmla="*/ 71 h 138"/>
                <a:gd name="T24" fmla="*/ 29 w 29"/>
                <a:gd name="T25" fmla="*/ 88 h 138"/>
                <a:gd name="T26" fmla="*/ 29 w 29"/>
                <a:gd name="T27" fmla="*/ 101 h 138"/>
                <a:gd name="T28" fmla="*/ 29 w 29"/>
                <a:gd name="T29" fmla="*/ 113 h 138"/>
                <a:gd name="T30" fmla="*/ 29 w 29"/>
                <a:gd name="T31" fmla="*/ 121 h 138"/>
                <a:gd name="T32" fmla="*/ 25 w 29"/>
                <a:gd name="T33" fmla="*/ 126 h 138"/>
                <a:gd name="T34" fmla="*/ 25 w 29"/>
                <a:gd name="T35" fmla="*/ 130 h 138"/>
                <a:gd name="T36" fmla="*/ 21 w 29"/>
                <a:gd name="T37" fmla="*/ 134 h 138"/>
                <a:gd name="T38" fmla="*/ 21 w 29"/>
                <a:gd name="T39" fmla="*/ 138 h 138"/>
                <a:gd name="T40" fmla="*/ 17 w 29"/>
                <a:gd name="T41" fmla="*/ 138 h 138"/>
                <a:gd name="T42" fmla="*/ 13 w 29"/>
                <a:gd name="T43" fmla="*/ 138 h 138"/>
                <a:gd name="T44" fmla="*/ 8 w 29"/>
                <a:gd name="T45" fmla="*/ 134 h 138"/>
                <a:gd name="T46" fmla="*/ 8 w 29"/>
                <a:gd name="T47" fmla="*/ 130 h 138"/>
                <a:gd name="T48" fmla="*/ 4 w 29"/>
                <a:gd name="T49" fmla="*/ 121 h 138"/>
                <a:gd name="T50" fmla="*/ 4 w 29"/>
                <a:gd name="T51" fmla="*/ 117 h 138"/>
                <a:gd name="T52" fmla="*/ 4 w 29"/>
                <a:gd name="T53" fmla="*/ 109 h 138"/>
                <a:gd name="T54" fmla="*/ 4 w 29"/>
                <a:gd name="T55" fmla="*/ 101 h 138"/>
                <a:gd name="T56" fmla="*/ 4 w 29"/>
                <a:gd name="T57" fmla="*/ 96 h 138"/>
                <a:gd name="T58" fmla="*/ 4 w 29"/>
                <a:gd name="T59" fmla="*/ 88 h 138"/>
                <a:gd name="T60" fmla="*/ 4 w 29"/>
                <a:gd name="T61" fmla="*/ 80 h 138"/>
                <a:gd name="T62" fmla="*/ 8 w 29"/>
                <a:gd name="T63" fmla="*/ 67 h 138"/>
                <a:gd name="T64" fmla="*/ 8 w 29"/>
                <a:gd name="T65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138">
                  <a:moveTo>
                    <a:pt x="8" y="67"/>
                  </a:moveTo>
                  <a:lnTo>
                    <a:pt x="8" y="55"/>
                  </a:lnTo>
                  <a:lnTo>
                    <a:pt x="4" y="38"/>
                  </a:lnTo>
                  <a:lnTo>
                    <a:pt x="4" y="21"/>
                  </a:lnTo>
                  <a:lnTo>
                    <a:pt x="0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29" y="30"/>
                  </a:lnTo>
                  <a:lnTo>
                    <a:pt x="29" y="55"/>
                  </a:lnTo>
                  <a:lnTo>
                    <a:pt x="29" y="71"/>
                  </a:lnTo>
                  <a:lnTo>
                    <a:pt x="29" y="88"/>
                  </a:lnTo>
                  <a:lnTo>
                    <a:pt x="29" y="101"/>
                  </a:lnTo>
                  <a:lnTo>
                    <a:pt x="29" y="113"/>
                  </a:lnTo>
                  <a:lnTo>
                    <a:pt x="29" y="121"/>
                  </a:lnTo>
                  <a:lnTo>
                    <a:pt x="25" y="126"/>
                  </a:lnTo>
                  <a:lnTo>
                    <a:pt x="25" y="130"/>
                  </a:lnTo>
                  <a:lnTo>
                    <a:pt x="21" y="134"/>
                  </a:lnTo>
                  <a:lnTo>
                    <a:pt x="21" y="138"/>
                  </a:lnTo>
                  <a:lnTo>
                    <a:pt x="17" y="138"/>
                  </a:lnTo>
                  <a:lnTo>
                    <a:pt x="13" y="138"/>
                  </a:lnTo>
                  <a:lnTo>
                    <a:pt x="8" y="134"/>
                  </a:lnTo>
                  <a:lnTo>
                    <a:pt x="8" y="130"/>
                  </a:lnTo>
                  <a:lnTo>
                    <a:pt x="4" y="121"/>
                  </a:lnTo>
                  <a:lnTo>
                    <a:pt x="4" y="117"/>
                  </a:lnTo>
                  <a:lnTo>
                    <a:pt x="4" y="109"/>
                  </a:lnTo>
                  <a:lnTo>
                    <a:pt x="4" y="101"/>
                  </a:lnTo>
                  <a:lnTo>
                    <a:pt x="4" y="96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8" y="67"/>
                  </a:lnTo>
                  <a:lnTo>
                    <a:pt x="8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2">
              <a:extLst>
                <a:ext uri="{FF2B5EF4-FFF2-40B4-BE49-F238E27FC236}">
                  <a16:creationId xmlns:a16="http://schemas.microsoft.com/office/drawing/2014/main" id="{7D2C91E0-E883-4CBA-8D62-839E58FF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530" y="8199158"/>
              <a:ext cx="351657" cy="924727"/>
            </a:xfrm>
            <a:custGeom>
              <a:avLst/>
              <a:gdLst>
                <a:gd name="T0" fmla="*/ 25 w 54"/>
                <a:gd name="T1" fmla="*/ 0 h 142"/>
                <a:gd name="T2" fmla="*/ 37 w 54"/>
                <a:gd name="T3" fmla="*/ 8 h 142"/>
                <a:gd name="T4" fmla="*/ 46 w 54"/>
                <a:gd name="T5" fmla="*/ 13 h 142"/>
                <a:gd name="T6" fmla="*/ 54 w 54"/>
                <a:gd name="T7" fmla="*/ 21 h 142"/>
                <a:gd name="T8" fmla="*/ 54 w 54"/>
                <a:gd name="T9" fmla="*/ 21 h 142"/>
                <a:gd name="T10" fmla="*/ 54 w 54"/>
                <a:gd name="T11" fmla="*/ 25 h 142"/>
                <a:gd name="T12" fmla="*/ 54 w 54"/>
                <a:gd name="T13" fmla="*/ 33 h 142"/>
                <a:gd name="T14" fmla="*/ 54 w 54"/>
                <a:gd name="T15" fmla="*/ 42 h 142"/>
                <a:gd name="T16" fmla="*/ 50 w 54"/>
                <a:gd name="T17" fmla="*/ 54 h 142"/>
                <a:gd name="T18" fmla="*/ 50 w 54"/>
                <a:gd name="T19" fmla="*/ 67 h 142"/>
                <a:gd name="T20" fmla="*/ 46 w 54"/>
                <a:gd name="T21" fmla="*/ 75 h 142"/>
                <a:gd name="T22" fmla="*/ 46 w 54"/>
                <a:gd name="T23" fmla="*/ 84 h 142"/>
                <a:gd name="T24" fmla="*/ 41 w 54"/>
                <a:gd name="T25" fmla="*/ 92 h 142"/>
                <a:gd name="T26" fmla="*/ 33 w 54"/>
                <a:gd name="T27" fmla="*/ 109 h 142"/>
                <a:gd name="T28" fmla="*/ 20 w 54"/>
                <a:gd name="T29" fmla="*/ 125 h 142"/>
                <a:gd name="T30" fmla="*/ 16 w 54"/>
                <a:gd name="T31" fmla="*/ 134 h 142"/>
                <a:gd name="T32" fmla="*/ 12 w 54"/>
                <a:gd name="T33" fmla="*/ 138 h 142"/>
                <a:gd name="T34" fmla="*/ 8 w 54"/>
                <a:gd name="T35" fmla="*/ 142 h 142"/>
                <a:gd name="T36" fmla="*/ 4 w 54"/>
                <a:gd name="T37" fmla="*/ 142 h 142"/>
                <a:gd name="T38" fmla="*/ 0 w 54"/>
                <a:gd name="T39" fmla="*/ 138 h 142"/>
                <a:gd name="T40" fmla="*/ 0 w 54"/>
                <a:gd name="T41" fmla="*/ 134 h 142"/>
                <a:gd name="T42" fmla="*/ 0 w 54"/>
                <a:gd name="T43" fmla="*/ 129 h 142"/>
                <a:gd name="T44" fmla="*/ 4 w 54"/>
                <a:gd name="T45" fmla="*/ 121 h 142"/>
                <a:gd name="T46" fmla="*/ 8 w 54"/>
                <a:gd name="T47" fmla="*/ 109 h 142"/>
                <a:gd name="T48" fmla="*/ 12 w 54"/>
                <a:gd name="T49" fmla="*/ 100 h 142"/>
                <a:gd name="T50" fmla="*/ 20 w 54"/>
                <a:gd name="T51" fmla="*/ 75 h 142"/>
                <a:gd name="T52" fmla="*/ 25 w 54"/>
                <a:gd name="T53" fmla="*/ 63 h 142"/>
                <a:gd name="T54" fmla="*/ 25 w 54"/>
                <a:gd name="T55" fmla="*/ 46 h 142"/>
                <a:gd name="T56" fmla="*/ 25 w 54"/>
                <a:gd name="T57" fmla="*/ 25 h 142"/>
                <a:gd name="T58" fmla="*/ 25 w 54"/>
                <a:gd name="T59" fmla="*/ 0 h 142"/>
                <a:gd name="T60" fmla="*/ 25 w 54"/>
                <a:gd name="T6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4" h="142">
                  <a:moveTo>
                    <a:pt x="25" y="0"/>
                  </a:moveTo>
                  <a:lnTo>
                    <a:pt x="37" y="8"/>
                  </a:lnTo>
                  <a:lnTo>
                    <a:pt x="46" y="1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5"/>
                  </a:lnTo>
                  <a:lnTo>
                    <a:pt x="54" y="33"/>
                  </a:lnTo>
                  <a:lnTo>
                    <a:pt x="54" y="42"/>
                  </a:lnTo>
                  <a:lnTo>
                    <a:pt x="50" y="54"/>
                  </a:lnTo>
                  <a:lnTo>
                    <a:pt x="50" y="67"/>
                  </a:lnTo>
                  <a:lnTo>
                    <a:pt x="46" y="75"/>
                  </a:lnTo>
                  <a:lnTo>
                    <a:pt x="46" y="84"/>
                  </a:lnTo>
                  <a:lnTo>
                    <a:pt x="41" y="92"/>
                  </a:lnTo>
                  <a:lnTo>
                    <a:pt x="33" y="109"/>
                  </a:lnTo>
                  <a:lnTo>
                    <a:pt x="20" y="125"/>
                  </a:lnTo>
                  <a:lnTo>
                    <a:pt x="16" y="134"/>
                  </a:lnTo>
                  <a:lnTo>
                    <a:pt x="12" y="138"/>
                  </a:lnTo>
                  <a:lnTo>
                    <a:pt x="8" y="142"/>
                  </a:lnTo>
                  <a:lnTo>
                    <a:pt x="4" y="142"/>
                  </a:lnTo>
                  <a:lnTo>
                    <a:pt x="0" y="138"/>
                  </a:lnTo>
                  <a:lnTo>
                    <a:pt x="0" y="134"/>
                  </a:lnTo>
                  <a:lnTo>
                    <a:pt x="0" y="129"/>
                  </a:lnTo>
                  <a:lnTo>
                    <a:pt x="4" y="121"/>
                  </a:lnTo>
                  <a:lnTo>
                    <a:pt x="8" y="109"/>
                  </a:lnTo>
                  <a:lnTo>
                    <a:pt x="12" y="100"/>
                  </a:lnTo>
                  <a:lnTo>
                    <a:pt x="20" y="75"/>
                  </a:lnTo>
                  <a:lnTo>
                    <a:pt x="25" y="63"/>
                  </a:lnTo>
                  <a:lnTo>
                    <a:pt x="25" y="46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3">
              <a:extLst>
                <a:ext uri="{FF2B5EF4-FFF2-40B4-BE49-F238E27FC236}">
                  <a16:creationId xmlns:a16="http://schemas.microsoft.com/office/drawing/2014/main" id="{7303B8E8-FAE7-444C-923F-CD146892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527" y="8173109"/>
              <a:ext cx="494924" cy="1087533"/>
            </a:xfrm>
            <a:custGeom>
              <a:avLst/>
              <a:gdLst>
                <a:gd name="T0" fmla="*/ 76 w 76"/>
                <a:gd name="T1" fmla="*/ 21 h 167"/>
                <a:gd name="T2" fmla="*/ 76 w 76"/>
                <a:gd name="T3" fmla="*/ 25 h 167"/>
                <a:gd name="T4" fmla="*/ 71 w 76"/>
                <a:gd name="T5" fmla="*/ 33 h 167"/>
                <a:gd name="T6" fmla="*/ 71 w 76"/>
                <a:gd name="T7" fmla="*/ 46 h 167"/>
                <a:gd name="T8" fmla="*/ 67 w 76"/>
                <a:gd name="T9" fmla="*/ 58 h 167"/>
                <a:gd name="T10" fmla="*/ 63 w 76"/>
                <a:gd name="T11" fmla="*/ 75 h 167"/>
                <a:gd name="T12" fmla="*/ 59 w 76"/>
                <a:gd name="T13" fmla="*/ 92 h 167"/>
                <a:gd name="T14" fmla="*/ 55 w 76"/>
                <a:gd name="T15" fmla="*/ 104 h 167"/>
                <a:gd name="T16" fmla="*/ 51 w 76"/>
                <a:gd name="T17" fmla="*/ 117 h 167"/>
                <a:gd name="T18" fmla="*/ 38 w 76"/>
                <a:gd name="T19" fmla="*/ 133 h 167"/>
                <a:gd name="T20" fmla="*/ 25 w 76"/>
                <a:gd name="T21" fmla="*/ 150 h 167"/>
                <a:gd name="T22" fmla="*/ 17 w 76"/>
                <a:gd name="T23" fmla="*/ 159 h 167"/>
                <a:gd name="T24" fmla="*/ 13 w 76"/>
                <a:gd name="T25" fmla="*/ 163 h 167"/>
                <a:gd name="T26" fmla="*/ 9 w 76"/>
                <a:gd name="T27" fmla="*/ 167 h 167"/>
                <a:gd name="T28" fmla="*/ 5 w 76"/>
                <a:gd name="T29" fmla="*/ 163 h 167"/>
                <a:gd name="T30" fmla="*/ 0 w 76"/>
                <a:gd name="T31" fmla="*/ 163 h 167"/>
                <a:gd name="T32" fmla="*/ 5 w 76"/>
                <a:gd name="T33" fmla="*/ 159 h 167"/>
                <a:gd name="T34" fmla="*/ 5 w 76"/>
                <a:gd name="T35" fmla="*/ 150 h 167"/>
                <a:gd name="T36" fmla="*/ 13 w 76"/>
                <a:gd name="T37" fmla="*/ 138 h 167"/>
                <a:gd name="T38" fmla="*/ 25 w 76"/>
                <a:gd name="T39" fmla="*/ 117 h 167"/>
                <a:gd name="T40" fmla="*/ 34 w 76"/>
                <a:gd name="T41" fmla="*/ 96 h 167"/>
                <a:gd name="T42" fmla="*/ 38 w 76"/>
                <a:gd name="T43" fmla="*/ 75 h 167"/>
                <a:gd name="T44" fmla="*/ 42 w 76"/>
                <a:gd name="T45" fmla="*/ 54 h 167"/>
                <a:gd name="T46" fmla="*/ 42 w 76"/>
                <a:gd name="T47" fmla="*/ 42 h 167"/>
                <a:gd name="T48" fmla="*/ 42 w 76"/>
                <a:gd name="T49" fmla="*/ 29 h 167"/>
                <a:gd name="T50" fmla="*/ 42 w 76"/>
                <a:gd name="T51" fmla="*/ 12 h 167"/>
                <a:gd name="T52" fmla="*/ 42 w 76"/>
                <a:gd name="T53" fmla="*/ 0 h 167"/>
                <a:gd name="T54" fmla="*/ 55 w 76"/>
                <a:gd name="T55" fmla="*/ 4 h 167"/>
                <a:gd name="T56" fmla="*/ 67 w 76"/>
                <a:gd name="T57" fmla="*/ 12 h 167"/>
                <a:gd name="T58" fmla="*/ 71 w 76"/>
                <a:gd name="T59" fmla="*/ 17 h 167"/>
                <a:gd name="T60" fmla="*/ 76 w 76"/>
                <a:gd name="T61" fmla="*/ 21 h 167"/>
                <a:gd name="T62" fmla="*/ 76 w 76"/>
                <a:gd name="T63" fmla="*/ 2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167">
                  <a:moveTo>
                    <a:pt x="76" y="21"/>
                  </a:moveTo>
                  <a:lnTo>
                    <a:pt x="76" y="25"/>
                  </a:lnTo>
                  <a:lnTo>
                    <a:pt x="71" y="33"/>
                  </a:lnTo>
                  <a:lnTo>
                    <a:pt x="71" y="46"/>
                  </a:lnTo>
                  <a:lnTo>
                    <a:pt x="67" y="58"/>
                  </a:lnTo>
                  <a:lnTo>
                    <a:pt x="63" y="75"/>
                  </a:lnTo>
                  <a:lnTo>
                    <a:pt x="59" y="92"/>
                  </a:lnTo>
                  <a:lnTo>
                    <a:pt x="55" y="104"/>
                  </a:lnTo>
                  <a:lnTo>
                    <a:pt x="51" y="117"/>
                  </a:lnTo>
                  <a:lnTo>
                    <a:pt x="38" y="133"/>
                  </a:lnTo>
                  <a:lnTo>
                    <a:pt x="25" y="150"/>
                  </a:lnTo>
                  <a:lnTo>
                    <a:pt x="17" y="159"/>
                  </a:lnTo>
                  <a:lnTo>
                    <a:pt x="13" y="163"/>
                  </a:lnTo>
                  <a:lnTo>
                    <a:pt x="9" y="167"/>
                  </a:lnTo>
                  <a:lnTo>
                    <a:pt x="5" y="163"/>
                  </a:lnTo>
                  <a:lnTo>
                    <a:pt x="0" y="163"/>
                  </a:lnTo>
                  <a:lnTo>
                    <a:pt x="5" y="159"/>
                  </a:lnTo>
                  <a:lnTo>
                    <a:pt x="5" y="150"/>
                  </a:lnTo>
                  <a:lnTo>
                    <a:pt x="13" y="138"/>
                  </a:lnTo>
                  <a:lnTo>
                    <a:pt x="25" y="117"/>
                  </a:lnTo>
                  <a:lnTo>
                    <a:pt x="34" y="96"/>
                  </a:lnTo>
                  <a:lnTo>
                    <a:pt x="38" y="75"/>
                  </a:lnTo>
                  <a:lnTo>
                    <a:pt x="42" y="54"/>
                  </a:lnTo>
                  <a:lnTo>
                    <a:pt x="42" y="42"/>
                  </a:lnTo>
                  <a:lnTo>
                    <a:pt x="42" y="29"/>
                  </a:lnTo>
                  <a:lnTo>
                    <a:pt x="42" y="12"/>
                  </a:lnTo>
                  <a:lnTo>
                    <a:pt x="42" y="0"/>
                  </a:lnTo>
                  <a:lnTo>
                    <a:pt x="55" y="4"/>
                  </a:lnTo>
                  <a:lnTo>
                    <a:pt x="67" y="12"/>
                  </a:lnTo>
                  <a:lnTo>
                    <a:pt x="71" y="17"/>
                  </a:lnTo>
                  <a:lnTo>
                    <a:pt x="76" y="21"/>
                  </a:lnTo>
                  <a:lnTo>
                    <a:pt x="76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4">
              <a:extLst>
                <a:ext uri="{FF2B5EF4-FFF2-40B4-BE49-F238E27FC236}">
                  <a16:creationId xmlns:a16="http://schemas.microsoft.com/office/drawing/2014/main" id="{25B0EFE9-0E77-43A5-B16E-099E5712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381" y="8772228"/>
              <a:ext cx="240952" cy="214903"/>
            </a:xfrm>
            <a:custGeom>
              <a:avLst/>
              <a:gdLst>
                <a:gd name="T0" fmla="*/ 0 w 37"/>
                <a:gd name="T1" fmla="*/ 0 h 33"/>
                <a:gd name="T2" fmla="*/ 8 w 37"/>
                <a:gd name="T3" fmla="*/ 0 h 33"/>
                <a:gd name="T4" fmla="*/ 17 w 37"/>
                <a:gd name="T5" fmla="*/ 0 h 33"/>
                <a:gd name="T6" fmla="*/ 25 w 37"/>
                <a:gd name="T7" fmla="*/ 0 h 33"/>
                <a:gd name="T8" fmla="*/ 29 w 37"/>
                <a:gd name="T9" fmla="*/ 4 h 33"/>
                <a:gd name="T10" fmla="*/ 33 w 37"/>
                <a:gd name="T11" fmla="*/ 8 h 33"/>
                <a:gd name="T12" fmla="*/ 37 w 37"/>
                <a:gd name="T13" fmla="*/ 12 h 33"/>
                <a:gd name="T14" fmla="*/ 37 w 37"/>
                <a:gd name="T15" fmla="*/ 16 h 33"/>
                <a:gd name="T16" fmla="*/ 37 w 37"/>
                <a:gd name="T17" fmla="*/ 16 h 33"/>
                <a:gd name="T18" fmla="*/ 37 w 37"/>
                <a:gd name="T19" fmla="*/ 25 h 33"/>
                <a:gd name="T20" fmla="*/ 37 w 37"/>
                <a:gd name="T21" fmla="*/ 25 h 33"/>
                <a:gd name="T22" fmla="*/ 37 w 37"/>
                <a:gd name="T23" fmla="*/ 29 h 33"/>
                <a:gd name="T24" fmla="*/ 33 w 37"/>
                <a:gd name="T25" fmla="*/ 33 h 33"/>
                <a:gd name="T26" fmla="*/ 29 w 37"/>
                <a:gd name="T27" fmla="*/ 33 h 33"/>
                <a:gd name="T28" fmla="*/ 29 w 37"/>
                <a:gd name="T29" fmla="*/ 33 h 33"/>
                <a:gd name="T30" fmla="*/ 25 w 37"/>
                <a:gd name="T31" fmla="*/ 29 h 33"/>
                <a:gd name="T32" fmla="*/ 21 w 37"/>
                <a:gd name="T33" fmla="*/ 29 h 33"/>
                <a:gd name="T34" fmla="*/ 17 w 37"/>
                <a:gd name="T35" fmla="*/ 25 h 33"/>
                <a:gd name="T36" fmla="*/ 12 w 37"/>
                <a:gd name="T37" fmla="*/ 21 h 33"/>
                <a:gd name="T38" fmla="*/ 8 w 37"/>
                <a:gd name="T39" fmla="*/ 12 h 33"/>
                <a:gd name="T40" fmla="*/ 0 w 37"/>
                <a:gd name="T41" fmla="*/ 0 h 33"/>
                <a:gd name="T42" fmla="*/ 0 w 37"/>
                <a:gd name="T4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33">
                  <a:moveTo>
                    <a:pt x="0" y="0"/>
                  </a:move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7" y="12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7" y="29"/>
                  </a:lnTo>
                  <a:lnTo>
                    <a:pt x="33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5" y="29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2" y="21"/>
                  </a:lnTo>
                  <a:lnTo>
                    <a:pt x="8" y="1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5">
              <a:extLst>
                <a:ext uri="{FF2B5EF4-FFF2-40B4-BE49-F238E27FC236}">
                  <a16:creationId xmlns:a16="http://schemas.microsoft.com/office/drawing/2014/main" id="{CE8B68CD-895E-4A81-BA3B-38AEAFEE9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649" y="8772228"/>
              <a:ext cx="299559" cy="299559"/>
            </a:xfrm>
            <a:custGeom>
              <a:avLst/>
              <a:gdLst>
                <a:gd name="T0" fmla="*/ 0 w 46"/>
                <a:gd name="T1" fmla="*/ 0 h 46"/>
                <a:gd name="T2" fmla="*/ 12 w 46"/>
                <a:gd name="T3" fmla="*/ 4 h 46"/>
                <a:gd name="T4" fmla="*/ 25 w 46"/>
                <a:gd name="T5" fmla="*/ 8 h 46"/>
                <a:gd name="T6" fmla="*/ 33 w 46"/>
                <a:gd name="T7" fmla="*/ 8 h 46"/>
                <a:gd name="T8" fmla="*/ 37 w 46"/>
                <a:gd name="T9" fmla="*/ 12 h 46"/>
                <a:gd name="T10" fmla="*/ 41 w 46"/>
                <a:gd name="T11" fmla="*/ 16 h 46"/>
                <a:gd name="T12" fmla="*/ 41 w 46"/>
                <a:gd name="T13" fmla="*/ 21 h 46"/>
                <a:gd name="T14" fmla="*/ 46 w 46"/>
                <a:gd name="T15" fmla="*/ 33 h 46"/>
                <a:gd name="T16" fmla="*/ 46 w 46"/>
                <a:gd name="T17" fmla="*/ 37 h 46"/>
                <a:gd name="T18" fmla="*/ 41 w 46"/>
                <a:gd name="T19" fmla="*/ 41 h 46"/>
                <a:gd name="T20" fmla="*/ 41 w 46"/>
                <a:gd name="T21" fmla="*/ 41 h 46"/>
                <a:gd name="T22" fmla="*/ 41 w 46"/>
                <a:gd name="T23" fmla="*/ 46 h 46"/>
                <a:gd name="T24" fmla="*/ 37 w 46"/>
                <a:gd name="T25" fmla="*/ 46 h 46"/>
                <a:gd name="T26" fmla="*/ 33 w 46"/>
                <a:gd name="T27" fmla="*/ 46 h 46"/>
                <a:gd name="T28" fmla="*/ 29 w 46"/>
                <a:gd name="T29" fmla="*/ 46 h 46"/>
                <a:gd name="T30" fmla="*/ 25 w 46"/>
                <a:gd name="T31" fmla="*/ 41 h 46"/>
                <a:gd name="T32" fmla="*/ 20 w 46"/>
                <a:gd name="T33" fmla="*/ 37 h 46"/>
                <a:gd name="T34" fmla="*/ 16 w 46"/>
                <a:gd name="T35" fmla="*/ 29 h 46"/>
                <a:gd name="T36" fmla="*/ 8 w 46"/>
                <a:gd name="T37" fmla="*/ 16 h 46"/>
                <a:gd name="T38" fmla="*/ 0 w 46"/>
                <a:gd name="T39" fmla="*/ 0 h 46"/>
                <a:gd name="T40" fmla="*/ 0 w 46"/>
                <a:gd name="T4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12" y="4"/>
                  </a:lnTo>
                  <a:lnTo>
                    <a:pt x="25" y="8"/>
                  </a:lnTo>
                  <a:lnTo>
                    <a:pt x="33" y="8"/>
                  </a:lnTo>
                  <a:lnTo>
                    <a:pt x="37" y="12"/>
                  </a:lnTo>
                  <a:lnTo>
                    <a:pt x="41" y="16"/>
                  </a:lnTo>
                  <a:lnTo>
                    <a:pt x="41" y="21"/>
                  </a:lnTo>
                  <a:lnTo>
                    <a:pt x="46" y="33"/>
                  </a:lnTo>
                  <a:lnTo>
                    <a:pt x="46" y="37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6"/>
                  </a:lnTo>
                  <a:lnTo>
                    <a:pt x="37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41"/>
                  </a:lnTo>
                  <a:lnTo>
                    <a:pt x="20" y="37"/>
                  </a:lnTo>
                  <a:lnTo>
                    <a:pt x="16" y="29"/>
                  </a:lnTo>
                  <a:lnTo>
                    <a:pt x="8" y="1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6">
              <a:extLst>
                <a:ext uri="{FF2B5EF4-FFF2-40B4-BE49-F238E27FC236}">
                  <a16:creationId xmlns:a16="http://schemas.microsoft.com/office/drawing/2014/main" id="{9E85D7AA-5468-4817-80A1-D4A19ABF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773" y="8062400"/>
              <a:ext cx="1198238" cy="273511"/>
            </a:xfrm>
            <a:custGeom>
              <a:avLst/>
              <a:gdLst>
                <a:gd name="T0" fmla="*/ 87 w 184"/>
                <a:gd name="T1" fmla="*/ 34 h 42"/>
                <a:gd name="T2" fmla="*/ 67 w 184"/>
                <a:gd name="T3" fmla="*/ 38 h 42"/>
                <a:gd name="T4" fmla="*/ 50 w 184"/>
                <a:gd name="T5" fmla="*/ 42 h 42"/>
                <a:gd name="T6" fmla="*/ 41 w 184"/>
                <a:gd name="T7" fmla="*/ 42 h 42"/>
                <a:gd name="T8" fmla="*/ 37 w 184"/>
                <a:gd name="T9" fmla="*/ 42 h 42"/>
                <a:gd name="T10" fmla="*/ 33 w 184"/>
                <a:gd name="T11" fmla="*/ 42 h 42"/>
                <a:gd name="T12" fmla="*/ 29 w 184"/>
                <a:gd name="T13" fmla="*/ 42 h 42"/>
                <a:gd name="T14" fmla="*/ 21 w 184"/>
                <a:gd name="T15" fmla="*/ 42 h 42"/>
                <a:gd name="T16" fmla="*/ 16 w 184"/>
                <a:gd name="T17" fmla="*/ 42 h 42"/>
                <a:gd name="T18" fmla="*/ 8 w 184"/>
                <a:gd name="T19" fmla="*/ 38 h 42"/>
                <a:gd name="T20" fmla="*/ 0 w 184"/>
                <a:gd name="T21" fmla="*/ 29 h 42"/>
                <a:gd name="T22" fmla="*/ 4 w 184"/>
                <a:gd name="T23" fmla="*/ 29 h 42"/>
                <a:gd name="T24" fmla="*/ 12 w 184"/>
                <a:gd name="T25" fmla="*/ 29 h 42"/>
                <a:gd name="T26" fmla="*/ 21 w 184"/>
                <a:gd name="T27" fmla="*/ 25 h 42"/>
                <a:gd name="T28" fmla="*/ 29 w 184"/>
                <a:gd name="T29" fmla="*/ 25 h 42"/>
                <a:gd name="T30" fmla="*/ 41 w 184"/>
                <a:gd name="T31" fmla="*/ 21 h 42"/>
                <a:gd name="T32" fmla="*/ 54 w 184"/>
                <a:gd name="T33" fmla="*/ 21 h 42"/>
                <a:gd name="T34" fmla="*/ 71 w 184"/>
                <a:gd name="T35" fmla="*/ 17 h 42"/>
                <a:gd name="T36" fmla="*/ 87 w 184"/>
                <a:gd name="T37" fmla="*/ 13 h 42"/>
                <a:gd name="T38" fmla="*/ 104 w 184"/>
                <a:gd name="T39" fmla="*/ 8 h 42"/>
                <a:gd name="T40" fmla="*/ 117 w 184"/>
                <a:gd name="T41" fmla="*/ 8 h 42"/>
                <a:gd name="T42" fmla="*/ 129 w 184"/>
                <a:gd name="T43" fmla="*/ 4 h 42"/>
                <a:gd name="T44" fmla="*/ 142 w 184"/>
                <a:gd name="T45" fmla="*/ 4 h 42"/>
                <a:gd name="T46" fmla="*/ 150 w 184"/>
                <a:gd name="T47" fmla="*/ 0 h 42"/>
                <a:gd name="T48" fmla="*/ 154 w 184"/>
                <a:gd name="T49" fmla="*/ 0 h 42"/>
                <a:gd name="T50" fmla="*/ 159 w 184"/>
                <a:gd name="T51" fmla="*/ 0 h 42"/>
                <a:gd name="T52" fmla="*/ 163 w 184"/>
                <a:gd name="T53" fmla="*/ 0 h 42"/>
                <a:gd name="T54" fmla="*/ 171 w 184"/>
                <a:gd name="T55" fmla="*/ 0 h 42"/>
                <a:gd name="T56" fmla="*/ 179 w 184"/>
                <a:gd name="T57" fmla="*/ 4 h 42"/>
                <a:gd name="T58" fmla="*/ 184 w 184"/>
                <a:gd name="T59" fmla="*/ 8 h 42"/>
                <a:gd name="T60" fmla="*/ 184 w 184"/>
                <a:gd name="T61" fmla="*/ 13 h 42"/>
                <a:gd name="T62" fmla="*/ 184 w 184"/>
                <a:gd name="T63" fmla="*/ 17 h 42"/>
                <a:gd name="T64" fmla="*/ 184 w 184"/>
                <a:gd name="T65" fmla="*/ 21 h 42"/>
                <a:gd name="T66" fmla="*/ 179 w 184"/>
                <a:gd name="T67" fmla="*/ 21 h 42"/>
                <a:gd name="T68" fmla="*/ 175 w 184"/>
                <a:gd name="T69" fmla="*/ 25 h 42"/>
                <a:gd name="T70" fmla="*/ 171 w 184"/>
                <a:gd name="T71" fmla="*/ 25 h 42"/>
                <a:gd name="T72" fmla="*/ 154 w 184"/>
                <a:gd name="T73" fmla="*/ 25 h 42"/>
                <a:gd name="T74" fmla="*/ 142 w 184"/>
                <a:gd name="T75" fmla="*/ 25 h 42"/>
                <a:gd name="T76" fmla="*/ 138 w 184"/>
                <a:gd name="T77" fmla="*/ 29 h 42"/>
                <a:gd name="T78" fmla="*/ 129 w 184"/>
                <a:gd name="T79" fmla="*/ 29 h 42"/>
                <a:gd name="T80" fmla="*/ 125 w 184"/>
                <a:gd name="T81" fmla="*/ 29 h 42"/>
                <a:gd name="T82" fmla="*/ 117 w 184"/>
                <a:gd name="T83" fmla="*/ 29 h 42"/>
                <a:gd name="T84" fmla="*/ 108 w 184"/>
                <a:gd name="T85" fmla="*/ 34 h 42"/>
                <a:gd name="T86" fmla="*/ 96 w 184"/>
                <a:gd name="T87" fmla="*/ 34 h 42"/>
                <a:gd name="T88" fmla="*/ 87 w 184"/>
                <a:gd name="T89" fmla="*/ 34 h 42"/>
                <a:gd name="T90" fmla="*/ 87 w 184"/>
                <a:gd name="T9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4" h="42">
                  <a:moveTo>
                    <a:pt x="87" y="34"/>
                  </a:moveTo>
                  <a:lnTo>
                    <a:pt x="67" y="38"/>
                  </a:lnTo>
                  <a:lnTo>
                    <a:pt x="50" y="42"/>
                  </a:lnTo>
                  <a:lnTo>
                    <a:pt x="41" y="42"/>
                  </a:lnTo>
                  <a:lnTo>
                    <a:pt x="37" y="42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2" y="29"/>
                  </a:lnTo>
                  <a:lnTo>
                    <a:pt x="21" y="25"/>
                  </a:lnTo>
                  <a:lnTo>
                    <a:pt x="29" y="25"/>
                  </a:lnTo>
                  <a:lnTo>
                    <a:pt x="41" y="21"/>
                  </a:lnTo>
                  <a:lnTo>
                    <a:pt x="54" y="21"/>
                  </a:lnTo>
                  <a:lnTo>
                    <a:pt x="71" y="17"/>
                  </a:lnTo>
                  <a:lnTo>
                    <a:pt x="87" y="13"/>
                  </a:lnTo>
                  <a:lnTo>
                    <a:pt x="104" y="8"/>
                  </a:lnTo>
                  <a:lnTo>
                    <a:pt x="117" y="8"/>
                  </a:lnTo>
                  <a:lnTo>
                    <a:pt x="129" y="4"/>
                  </a:lnTo>
                  <a:lnTo>
                    <a:pt x="142" y="4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9" y="4"/>
                  </a:lnTo>
                  <a:lnTo>
                    <a:pt x="184" y="8"/>
                  </a:lnTo>
                  <a:lnTo>
                    <a:pt x="184" y="13"/>
                  </a:lnTo>
                  <a:lnTo>
                    <a:pt x="184" y="17"/>
                  </a:lnTo>
                  <a:lnTo>
                    <a:pt x="184" y="21"/>
                  </a:lnTo>
                  <a:lnTo>
                    <a:pt x="179" y="21"/>
                  </a:lnTo>
                  <a:lnTo>
                    <a:pt x="175" y="25"/>
                  </a:lnTo>
                  <a:lnTo>
                    <a:pt x="171" y="25"/>
                  </a:lnTo>
                  <a:lnTo>
                    <a:pt x="154" y="25"/>
                  </a:lnTo>
                  <a:lnTo>
                    <a:pt x="142" y="25"/>
                  </a:lnTo>
                  <a:lnTo>
                    <a:pt x="138" y="29"/>
                  </a:lnTo>
                  <a:lnTo>
                    <a:pt x="129" y="29"/>
                  </a:lnTo>
                  <a:lnTo>
                    <a:pt x="125" y="29"/>
                  </a:lnTo>
                  <a:lnTo>
                    <a:pt x="117" y="29"/>
                  </a:lnTo>
                  <a:lnTo>
                    <a:pt x="108" y="34"/>
                  </a:lnTo>
                  <a:lnTo>
                    <a:pt x="96" y="34"/>
                  </a:lnTo>
                  <a:lnTo>
                    <a:pt x="87" y="34"/>
                  </a:lnTo>
                  <a:lnTo>
                    <a:pt x="87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7">
              <a:extLst>
                <a:ext uri="{FF2B5EF4-FFF2-40B4-BE49-F238E27FC236}">
                  <a16:creationId xmlns:a16="http://schemas.microsoft.com/office/drawing/2014/main" id="{F55E37C7-0807-4C6A-8D06-4003089B1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047" y="8388008"/>
              <a:ext cx="494924" cy="1009387"/>
            </a:xfrm>
            <a:custGeom>
              <a:avLst/>
              <a:gdLst>
                <a:gd name="T0" fmla="*/ 42 w 76"/>
                <a:gd name="T1" fmla="*/ 130 h 155"/>
                <a:gd name="T2" fmla="*/ 38 w 76"/>
                <a:gd name="T3" fmla="*/ 138 h 155"/>
                <a:gd name="T4" fmla="*/ 34 w 76"/>
                <a:gd name="T5" fmla="*/ 146 h 155"/>
                <a:gd name="T6" fmla="*/ 30 w 76"/>
                <a:gd name="T7" fmla="*/ 151 h 155"/>
                <a:gd name="T8" fmla="*/ 25 w 76"/>
                <a:gd name="T9" fmla="*/ 155 h 155"/>
                <a:gd name="T10" fmla="*/ 21 w 76"/>
                <a:gd name="T11" fmla="*/ 155 h 155"/>
                <a:gd name="T12" fmla="*/ 17 w 76"/>
                <a:gd name="T13" fmla="*/ 151 h 155"/>
                <a:gd name="T14" fmla="*/ 13 w 76"/>
                <a:gd name="T15" fmla="*/ 142 h 155"/>
                <a:gd name="T16" fmla="*/ 9 w 76"/>
                <a:gd name="T17" fmla="*/ 134 h 155"/>
                <a:gd name="T18" fmla="*/ 4 w 76"/>
                <a:gd name="T19" fmla="*/ 121 h 155"/>
                <a:gd name="T20" fmla="*/ 0 w 76"/>
                <a:gd name="T21" fmla="*/ 113 h 155"/>
                <a:gd name="T22" fmla="*/ 0 w 76"/>
                <a:gd name="T23" fmla="*/ 105 h 155"/>
                <a:gd name="T24" fmla="*/ 0 w 76"/>
                <a:gd name="T25" fmla="*/ 100 h 155"/>
                <a:gd name="T26" fmla="*/ 0 w 76"/>
                <a:gd name="T27" fmla="*/ 96 h 155"/>
                <a:gd name="T28" fmla="*/ 4 w 76"/>
                <a:gd name="T29" fmla="*/ 96 h 155"/>
                <a:gd name="T30" fmla="*/ 4 w 76"/>
                <a:gd name="T31" fmla="*/ 96 h 155"/>
                <a:gd name="T32" fmla="*/ 9 w 76"/>
                <a:gd name="T33" fmla="*/ 96 h 155"/>
                <a:gd name="T34" fmla="*/ 13 w 76"/>
                <a:gd name="T35" fmla="*/ 96 h 155"/>
                <a:gd name="T36" fmla="*/ 13 w 76"/>
                <a:gd name="T37" fmla="*/ 96 h 155"/>
                <a:gd name="T38" fmla="*/ 13 w 76"/>
                <a:gd name="T39" fmla="*/ 96 h 155"/>
                <a:gd name="T40" fmla="*/ 13 w 76"/>
                <a:gd name="T41" fmla="*/ 96 h 155"/>
                <a:gd name="T42" fmla="*/ 17 w 76"/>
                <a:gd name="T43" fmla="*/ 96 h 155"/>
                <a:gd name="T44" fmla="*/ 17 w 76"/>
                <a:gd name="T45" fmla="*/ 96 h 155"/>
                <a:gd name="T46" fmla="*/ 21 w 76"/>
                <a:gd name="T47" fmla="*/ 92 h 155"/>
                <a:gd name="T48" fmla="*/ 21 w 76"/>
                <a:gd name="T49" fmla="*/ 88 h 155"/>
                <a:gd name="T50" fmla="*/ 25 w 76"/>
                <a:gd name="T51" fmla="*/ 84 h 155"/>
                <a:gd name="T52" fmla="*/ 25 w 76"/>
                <a:gd name="T53" fmla="*/ 84 h 155"/>
                <a:gd name="T54" fmla="*/ 30 w 76"/>
                <a:gd name="T55" fmla="*/ 75 h 155"/>
                <a:gd name="T56" fmla="*/ 34 w 76"/>
                <a:gd name="T57" fmla="*/ 71 h 155"/>
                <a:gd name="T58" fmla="*/ 34 w 76"/>
                <a:gd name="T59" fmla="*/ 67 h 155"/>
                <a:gd name="T60" fmla="*/ 38 w 76"/>
                <a:gd name="T61" fmla="*/ 59 h 155"/>
                <a:gd name="T62" fmla="*/ 42 w 76"/>
                <a:gd name="T63" fmla="*/ 50 h 155"/>
                <a:gd name="T64" fmla="*/ 46 w 76"/>
                <a:gd name="T65" fmla="*/ 38 h 155"/>
                <a:gd name="T66" fmla="*/ 50 w 76"/>
                <a:gd name="T67" fmla="*/ 29 h 155"/>
                <a:gd name="T68" fmla="*/ 55 w 76"/>
                <a:gd name="T69" fmla="*/ 21 h 155"/>
                <a:gd name="T70" fmla="*/ 59 w 76"/>
                <a:gd name="T71" fmla="*/ 17 h 155"/>
                <a:gd name="T72" fmla="*/ 63 w 76"/>
                <a:gd name="T73" fmla="*/ 9 h 155"/>
                <a:gd name="T74" fmla="*/ 67 w 76"/>
                <a:gd name="T75" fmla="*/ 4 h 155"/>
                <a:gd name="T76" fmla="*/ 71 w 76"/>
                <a:gd name="T77" fmla="*/ 4 h 155"/>
                <a:gd name="T78" fmla="*/ 71 w 76"/>
                <a:gd name="T79" fmla="*/ 0 h 155"/>
                <a:gd name="T80" fmla="*/ 76 w 76"/>
                <a:gd name="T81" fmla="*/ 0 h 155"/>
                <a:gd name="T82" fmla="*/ 76 w 76"/>
                <a:gd name="T83" fmla="*/ 4 h 155"/>
                <a:gd name="T84" fmla="*/ 76 w 76"/>
                <a:gd name="T85" fmla="*/ 4 h 155"/>
                <a:gd name="T86" fmla="*/ 76 w 76"/>
                <a:gd name="T87" fmla="*/ 9 h 155"/>
                <a:gd name="T88" fmla="*/ 76 w 76"/>
                <a:gd name="T89" fmla="*/ 17 h 155"/>
                <a:gd name="T90" fmla="*/ 76 w 76"/>
                <a:gd name="T91" fmla="*/ 25 h 155"/>
                <a:gd name="T92" fmla="*/ 71 w 76"/>
                <a:gd name="T93" fmla="*/ 34 h 155"/>
                <a:gd name="T94" fmla="*/ 71 w 76"/>
                <a:gd name="T95" fmla="*/ 42 h 155"/>
                <a:gd name="T96" fmla="*/ 67 w 76"/>
                <a:gd name="T97" fmla="*/ 55 h 155"/>
                <a:gd name="T98" fmla="*/ 59 w 76"/>
                <a:gd name="T99" fmla="*/ 80 h 155"/>
                <a:gd name="T100" fmla="*/ 50 w 76"/>
                <a:gd name="T101" fmla="*/ 100 h 155"/>
                <a:gd name="T102" fmla="*/ 50 w 76"/>
                <a:gd name="T103" fmla="*/ 109 h 155"/>
                <a:gd name="T104" fmla="*/ 46 w 76"/>
                <a:gd name="T105" fmla="*/ 117 h 155"/>
                <a:gd name="T106" fmla="*/ 46 w 76"/>
                <a:gd name="T107" fmla="*/ 126 h 155"/>
                <a:gd name="T108" fmla="*/ 42 w 76"/>
                <a:gd name="T109" fmla="*/ 130 h 155"/>
                <a:gd name="T110" fmla="*/ 42 w 76"/>
                <a:gd name="T111" fmla="*/ 13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6" h="155">
                  <a:moveTo>
                    <a:pt x="42" y="130"/>
                  </a:moveTo>
                  <a:lnTo>
                    <a:pt x="38" y="138"/>
                  </a:lnTo>
                  <a:lnTo>
                    <a:pt x="34" y="146"/>
                  </a:lnTo>
                  <a:lnTo>
                    <a:pt x="30" y="151"/>
                  </a:lnTo>
                  <a:lnTo>
                    <a:pt x="25" y="155"/>
                  </a:lnTo>
                  <a:lnTo>
                    <a:pt x="21" y="155"/>
                  </a:lnTo>
                  <a:lnTo>
                    <a:pt x="17" y="151"/>
                  </a:lnTo>
                  <a:lnTo>
                    <a:pt x="13" y="142"/>
                  </a:lnTo>
                  <a:lnTo>
                    <a:pt x="9" y="134"/>
                  </a:lnTo>
                  <a:lnTo>
                    <a:pt x="4" y="121"/>
                  </a:lnTo>
                  <a:lnTo>
                    <a:pt x="0" y="113"/>
                  </a:lnTo>
                  <a:lnTo>
                    <a:pt x="0" y="105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9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7" y="96"/>
                  </a:lnTo>
                  <a:lnTo>
                    <a:pt x="17" y="96"/>
                  </a:lnTo>
                  <a:lnTo>
                    <a:pt x="21" y="92"/>
                  </a:lnTo>
                  <a:lnTo>
                    <a:pt x="21" y="88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30" y="75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8" y="59"/>
                  </a:lnTo>
                  <a:lnTo>
                    <a:pt x="42" y="50"/>
                  </a:lnTo>
                  <a:lnTo>
                    <a:pt x="46" y="38"/>
                  </a:lnTo>
                  <a:lnTo>
                    <a:pt x="50" y="29"/>
                  </a:lnTo>
                  <a:lnTo>
                    <a:pt x="55" y="21"/>
                  </a:lnTo>
                  <a:lnTo>
                    <a:pt x="59" y="17"/>
                  </a:lnTo>
                  <a:lnTo>
                    <a:pt x="63" y="9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9"/>
                  </a:lnTo>
                  <a:lnTo>
                    <a:pt x="76" y="17"/>
                  </a:lnTo>
                  <a:lnTo>
                    <a:pt x="76" y="25"/>
                  </a:lnTo>
                  <a:lnTo>
                    <a:pt x="71" y="34"/>
                  </a:lnTo>
                  <a:lnTo>
                    <a:pt x="71" y="42"/>
                  </a:lnTo>
                  <a:lnTo>
                    <a:pt x="67" y="55"/>
                  </a:lnTo>
                  <a:lnTo>
                    <a:pt x="59" y="80"/>
                  </a:lnTo>
                  <a:lnTo>
                    <a:pt x="50" y="100"/>
                  </a:lnTo>
                  <a:lnTo>
                    <a:pt x="50" y="109"/>
                  </a:lnTo>
                  <a:lnTo>
                    <a:pt x="46" y="117"/>
                  </a:lnTo>
                  <a:lnTo>
                    <a:pt x="46" y="126"/>
                  </a:lnTo>
                  <a:lnTo>
                    <a:pt x="42" y="130"/>
                  </a:lnTo>
                  <a:lnTo>
                    <a:pt x="42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8">
              <a:extLst>
                <a:ext uri="{FF2B5EF4-FFF2-40B4-BE49-F238E27FC236}">
                  <a16:creationId xmlns:a16="http://schemas.microsoft.com/office/drawing/2014/main" id="{117C2E3F-F7E8-4554-A272-9B36499F8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117" y="7684695"/>
              <a:ext cx="1445700" cy="299559"/>
            </a:xfrm>
            <a:custGeom>
              <a:avLst/>
              <a:gdLst>
                <a:gd name="T0" fmla="*/ 209 w 222"/>
                <a:gd name="T1" fmla="*/ 4 h 46"/>
                <a:gd name="T2" fmla="*/ 213 w 222"/>
                <a:gd name="T3" fmla="*/ 8 h 46"/>
                <a:gd name="T4" fmla="*/ 218 w 222"/>
                <a:gd name="T5" fmla="*/ 12 h 46"/>
                <a:gd name="T6" fmla="*/ 218 w 222"/>
                <a:gd name="T7" fmla="*/ 16 h 46"/>
                <a:gd name="T8" fmla="*/ 222 w 222"/>
                <a:gd name="T9" fmla="*/ 20 h 46"/>
                <a:gd name="T10" fmla="*/ 218 w 222"/>
                <a:gd name="T11" fmla="*/ 20 h 46"/>
                <a:gd name="T12" fmla="*/ 218 w 222"/>
                <a:gd name="T13" fmla="*/ 20 h 46"/>
                <a:gd name="T14" fmla="*/ 213 w 222"/>
                <a:gd name="T15" fmla="*/ 25 h 46"/>
                <a:gd name="T16" fmla="*/ 209 w 222"/>
                <a:gd name="T17" fmla="*/ 25 h 46"/>
                <a:gd name="T18" fmla="*/ 201 w 222"/>
                <a:gd name="T19" fmla="*/ 25 h 46"/>
                <a:gd name="T20" fmla="*/ 192 w 222"/>
                <a:gd name="T21" fmla="*/ 29 h 46"/>
                <a:gd name="T22" fmla="*/ 180 w 222"/>
                <a:gd name="T23" fmla="*/ 29 h 46"/>
                <a:gd name="T24" fmla="*/ 172 w 222"/>
                <a:gd name="T25" fmla="*/ 29 h 46"/>
                <a:gd name="T26" fmla="*/ 146 w 222"/>
                <a:gd name="T27" fmla="*/ 33 h 46"/>
                <a:gd name="T28" fmla="*/ 121 w 222"/>
                <a:gd name="T29" fmla="*/ 37 h 46"/>
                <a:gd name="T30" fmla="*/ 100 w 222"/>
                <a:gd name="T31" fmla="*/ 37 h 46"/>
                <a:gd name="T32" fmla="*/ 80 w 222"/>
                <a:gd name="T33" fmla="*/ 41 h 46"/>
                <a:gd name="T34" fmla="*/ 63 w 222"/>
                <a:gd name="T35" fmla="*/ 41 h 46"/>
                <a:gd name="T36" fmla="*/ 46 w 222"/>
                <a:gd name="T37" fmla="*/ 46 h 46"/>
                <a:gd name="T38" fmla="*/ 38 w 222"/>
                <a:gd name="T39" fmla="*/ 46 h 46"/>
                <a:gd name="T40" fmla="*/ 25 w 222"/>
                <a:gd name="T41" fmla="*/ 46 h 46"/>
                <a:gd name="T42" fmla="*/ 21 w 222"/>
                <a:gd name="T43" fmla="*/ 46 h 46"/>
                <a:gd name="T44" fmla="*/ 13 w 222"/>
                <a:gd name="T45" fmla="*/ 41 h 46"/>
                <a:gd name="T46" fmla="*/ 4 w 222"/>
                <a:gd name="T47" fmla="*/ 37 h 46"/>
                <a:gd name="T48" fmla="*/ 0 w 222"/>
                <a:gd name="T49" fmla="*/ 33 h 46"/>
                <a:gd name="T50" fmla="*/ 25 w 222"/>
                <a:gd name="T51" fmla="*/ 29 h 46"/>
                <a:gd name="T52" fmla="*/ 50 w 222"/>
                <a:gd name="T53" fmla="*/ 25 h 46"/>
                <a:gd name="T54" fmla="*/ 63 w 222"/>
                <a:gd name="T55" fmla="*/ 20 h 46"/>
                <a:gd name="T56" fmla="*/ 75 w 222"/>
                <a:gd name="T57" fmla="*/ 20 h 46"/>
                <a:gd name="T58" fmla="*/ 84 w 222"/>
                <a:gd name="T59" fmla="*/ 16 h 46"/>
                <a:gd name="T60" fmla="*/ 92 w 222"/>
                <a:gd name="T61" fmla="*/ 16 h 46"/>
                <a:gd name="T62" fmla="*/ 100 w 222"/>
                <a:gd name="T63" fmla="*/ 16 h 46"/>
                <a:gd name="T64" fmla="*/ 113 w 222"/>
                <a:gd name="T65" fmla="*/ 16 h 46"/>
                <a:gd name="T66" fmla="*/ 126 w 222"/>
                <a:gd name="T67" fmla="*/ 12 h 46"/>
                <a:gd name="T68" fmla="*/ 138 w 222"/>
                <a:gd name="T69" fmla="*/ 8 h 46"/>
                <a:gd name="T70" fmla="*/ 151 w 222"/>
                <a:gd name="T71" fmla="*/ 8 h 46"/>
                <a:gd name="T72" fmla="*/ 163 w 222"/>
                <a:gd name="T73" fmla="*/ 4 h 46"/>
                <a:gd name="T74" fmla="*/ 176 w 222"/>
                <a:gd name="T75" fmla="*/ 0 h 46"/>
                <a:gd name="T76" fmla="*/ 184 w 222"/>
                <a:gd name="T77" fmla="*/ 0 h 46"/>
                <a:gd name="T78" fmla="*/ 188 w 222"/>
                <a:gd name="T79" fmla="*/ 0 h 46"/>
                <a:gd name="T80" fmla="*/ 197 w 222"/>
                <a:gd name="T81" fmla="*/ 0 h 46"/>
                <a:gd name="T82" fmla="*/ 205 w 222"/>
                <a:gd name="T83" fmla="*/ 4 h 46"/>
                <a:gd name="T84" fmla="*/ 209 w 222"/>
                <a:gd name="T85" fmla="*/ 4 h 46"/>
                <a:gd name="T86" fmla="*/ 209 w 222"/>
                <a:gd name="T8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2" h="46">
                  <a:moveTo>
                    <a:pt x="209" y="4"/>
                  </a:moveTo>
                  <a:lnTo>
                    <a:pt x="213" y="8"/>
                  </a:lnTo>
                  <a:lnTo>
                    <a:pt x="218" y="12"/>
                  </a:lnTo>
                  <a:lnTo>
                    <a:pt x="218" y="16"/>
                  </a:lnTo>
                  <a:lnTo>
                    <a:pt x="222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3" y="25"/>
                  </a:lnTo>
                  <a:lnTo>
                    <a:pt x="209" y="25"/>
                  </a:lnTo>
                  <a:lnTo>
                    <a:pt x="201" y="25"/>
                  </a:lnTo>
                  <a:lnTo>
                    <a:pt x="192" y="29"/>
                  </a:lnTo>
                  <a:lnTo>
                    <a:pt x="180" y="29"/>
                  </a:lnTo>
                  <a:lnTo>
                    <a:pt x="172" y="29"/>
                  </a:lnTo>
                  <a:lnTo>
                    <a:pt x="146" y="33"/>
                  </a:lnTo>
                  <a:lnTo>
                    <a:pt x="121" y="37"/>
                  </a:lnTo>
                  <a:lnTo>
                    <a:pt x="100" y="37"/>
                  </a:lnTo>
                  <a:lnTo>
                    <a:pt x="80" y="41"/>
                  </a:lnTo>
                  <a:lnTo>
                    <a:pt x="63" y="41"/>
                  </a:lnTo>
                  <a:lnTo>
                    <a:pt x="46" y="46"/>
                  </a:lnTo>
                  <a:lnTo>
                    <a:pt x="38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3" y="41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25" y="29"/>
                  </a:lnTo>
                  <a:lnTo>
                    <a:pt x="50" y="25"/>
                  </a:lnTo>
                  <a:lnTo>
                    <a:pt x="63" y="20"/>
                  </a:lnTo>
                  <a:lnTo>
                    <a:pt x="75" y="20"/>
                  </a:lnTo>
                  <a:lnTo>
                    <a:pt x="84" y="16"/>
                  </a:lnTo>
                  <a:lnTo>
                    <a:pt x="92" y="16"/>
                  </a:lnTo>
                  <a:lnTo>
                    <a:pt x="100" y="16"/>
                  </a:lnTo>
                  <a:lnTo>
                    <a:pt x="113" y="16"/>
                  </a:lnTo>
                  <a:lnTo>
                    <a:pt x="126" y="12"/>
                  </a:lnTo>
                  <a:lnTo>
                    <a:pt x="138" y="8"/>
                  </a:lnTo>
                  <a:lnTo>
                    <a:pt x="151" y="8"/>
                  </a:lnTo>
                  <a:lnTo>
                    <a:pt x="163" y="4"/>
                  </a:lnTo>
                  <a:lnTo>
                    <a:pt x="176" y="0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197" y="0"/>
                  </a:lnTo>
                  <a:lnTo>
                    <a:pt x="205" y="4"/>
                  </a:lnTo>
                  <a:lnTo>
                    <a:pt x="209" y="4"/>
                  </a:lnTo>
                  <a:lnTo>
                    <a:pt x="20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9">
              <a:extLst>
                <a:ext uri="{FF2B5EF4-FFF2-40B4-BE49-F238E27FC236}">
                  <a16:creationId xmlns:a16="http://schemas.microsoft.com/office/drawing/2014/main" id="{2ED1847A-DAB1-4939-ACA9-057F55F32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773" y="8388008"/>
              <a:ext cx="1413141" cy="1172189"/>
            </a:xfrm>
            <a:custGeom>
              <a:avLst/>
              <a:gdLst>
                <a:gd name="T0" fmla="*/ 205 w 217"/>
                <a:gd name="T1" fmla="*/ 17 h 180"/>
                <a:gd name="T2" fmla="*/ 213 w 217"/>
                <a:gd name="T3" fmla="*/ 25 h 180"/>
                <a:gd name="T4" fmla="*/ 213 w 217"/>
                <a:gd name="T5" fmla="*/ 34 h 180"/>
                <a:gd name="T6" fmla="*/ 213 w 217"/>
                <a:gd name="T7" fmla="*/ 38 h 180"/>
                <a:gd name="T8" fmla="*/ 209 w 217"/>
                <a:gd name="T9" fmla="*/ 50 h 180"/>
                <a:gd name="T10" fmla="*/ 209 w 217"/>
                <a:gd name="T11" fmla="*/ 71 h 180"/>
                <a:gd name="T12" fmla="*/ 200 w 217"/>
                <a:gd name="T13" fmla="*/ 100 h 180"/>
                <a:gd name="T14" fmla="*/ 196 w 217"/>
                <a:gd name="T15" fmla="*/ 134 h 180"/>
                <a:gd name="T16" fmla="*/ 184 w 217"/>
                <a:gd name="T17" fmla="*/ 159 h 180"/>
                <a:gd name="T18" fmla="*/ 175 w 217"/>
                <a:gd name="T19" fmla="*/ 172 h 180"/>
                <a:gd name="T20" fmla="*/ 163 w 217"/>
                <a:gd name="T21" fmla="*/ 180 h 180"/>
                <a:gd name="T22" fmla="*/ 154 w 217"/>
                <a:gd name="T23" fmla="*/ 180 h 180"/>
                <a:gd name="T24" fmla="*/ 150 w 217"/>
                <a:gd name="T25" fmla="*/ 176 h 180"/>
                <a:gd name="T26" fmla="*/ 146 w 217"/>
                <a:gd name="T27" fmla="*/ 163 h 180"/>
                <a:gd name="T28" fmla="*/ 142 w 217"/>
                <a:gd name="T29" fmla="*/ 151 h 180"/>
                <a:gd name="T30" fmla="*/ 129 w 217"/>
                <a:gd name="T31" fmla="*/ 138 h 180"/>
                <a:gd name="T32" fmla="*/ 125 w 217"/>
                <a:gd name="T33" fmla="*/ 130 h 180"/>
                <a:gd name="T34" fmla="*/ 129 w 217"/>
                <a:gd name="T35" fmla="*/ 126 h 180"/>
                <a:gd name="T36" fmla="*/ 138 w 217"/>
                <a:gd name="T37" fmla="*/ 126 h 180"/>
                <a:gd name="T38" fmla="*/ 154 w 217"/>
                <a:gd name="T39" fmla="*/ 130 h 180"/>
                <a:gd name="T40" fmla="*/ 163 w 217"/>
                <a:gd name="T41" fmla="*/ 134 h 180"/>
                <a:gd name="T42" fmla="*/ 163 w 217"/>
                <a:gd name="T43" fmla="*/ 130 h 180"/>
                <a:gd name="T44" fmla="*/ 167 w 217"/>
                <a:gd name="T45" fmla="*/ 117 h 180"/>
                <a:gd name="T46" fmla="*/ 171 w 217"/>
                <a:gd name="T47" fmla="*/ 105 h 180"/>
                <a:gd name="T48" fmla="*/ 171 w 217"/>
                <a:gd name="T49" fmla="*/ 80 h 180"/>
                <a:gd name="T50" fmla="*/ 175 w 217"/>
                <a:gd name="T51" fmla="*/ 59 h 180"/>
                <a:gd name="T52" fmla="*/ 175 w 217"/>
                <a:gd name="T53" fmla="*/ 42 h 180"/>
                <a:gd name="T54" fmla="*/ 175 w 217"/>
                <a:gd name="T55" fmla="*/ 34 h 180"/>
                <a:gd name="T56" fmla="*/ 171 w 217"/>
                <a:gd name="T57" fmla="*/ 29 h 180"/>
                <a:gd name="T58" fmla="*/ 163 w 217"/>
                <a:gd name="T59" fmla="*/ 29 h 180"/>
                <a:gd name="T60" fmla="*/ 159 w 217"/>
                <a:gd name="T61" fmla="*/ 29 h 180"/>
                <a:gd name="T62" fmla="*/ 150 w 217"/>
                <a:gd name="T63" fmla="*/ 29 h 180"/>
                <a:gd name="T64" fmla="*/ 138 w 217"/>
                <a:gd name="T65" fmla="*/ 34 h 180"/>
                <a:gd name="T66" fmla="*/ 117 w 217"/>
                <a:gd name="T67" fmla="*/ 34 h 180"/>
                <a:gd name="T68" fmla="*/ 96 w 217"/>
                <a:gd name="T69" fmla="*/ 38 h 180"/>
                <a:gd name="T70" fmla="*/ 67 w 217"/>
                <a:gd name="T71" fmla="*/ 42 h 180"/>
                <a:gd name="T72" fmla="*/ 37 w 217"/>
                <a:gd name="T73" fmla="*/ 46 h 180"/>
                <a:gd name="T74" fmla="*/ 0 w 217"/>
                <a:gd name="T75" fmla="*/ 55 h 180"/>
                <a:gd name="T76" fmla="*/ 21 w 217"/>
                <a:gd name="T77" fmla="*/ 29 h 180"/>
                <a:gd name="T78" fmla="*/ 50 w 217"/>
                <a:gd name="T79" fmla="*/ 25 h 180"/>
                <a:gd name="T80" fmla="*/ 79 w 217"/>
                <a:gd name="T81" fmla="*/ 21 h 180"/>
                <a:gd name="T82" fmla="*/ 113 w 217"/>
                <a:gd name="T83" fmla="*/ 17 h 180"/>
                <a:gd name="T84" fmla="*/ 138 w 217"/>
                <a:gd name="T85" fmla="*/ 13 h 180"/>
                <a:gd name="T86" fmla="*/ 154 w 217"/>
                <a:gd name="T87" fmla="*/ 9 h 180"/>
                <a:gd name="T88" fmla="*/ 163 w 217"/>
                <a:gd name="T89" fmla="*/ 9 h 180"/>
                <a:gd name="T90" fmla="*/ 167 w 217"/>
                <a:gd name="T91" fmla="*/ 4 h 180"/>
                <a:gd name="T92" fmla="*/ 179 w 217"/>
                <a:gd name="T93" fmla="*/ 0 h 180"/>
                <a:gd name="T94" fmla="*/ 188 w 217"/>
                <a:gd name="T95" fmla="*/ 9 h 180"/>
                <a:gd name="T96" fmla="*/ 196 w 217"/>
                <a:gd name="T97" fmla="*/ 1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7" h="180">
                  <a:moveTo>
                    <a:pt x="196" y="13"/>
                  </a:moveTo>
                  <a:lnTo>
                    <a:pt x="205" y="17"/>
                  </a:lnTo>
                  <a:lnTo>
                    <a:pt x="213" y="21"/>
                  </a:lnTo>
                  <a:lnTo>
                    <a:pt x="213" y="25"/>
                  </a:lnTo>
                  <a:lnTo>
                    <a:pt x="217" y="25"/>
                  </a:lnTo>
                  <a:lnTo>
                    <a:pt x="213" y="34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09" y="42"/>
                  </a:lnTo>
                  <a:lnTo>
                    <a:pt x="209" y="50"/>
                  </a:lnTo>
                  <a:lnTo>
                    <a:pt x="209" y="59"/>
                  </a:lnTo>
                  <a:lnTo>
                    <a:pt x="209" y="71"/>
                  </a:lnTo>
                  <a:lnTo>
                    <a:pt x="205" y="84"/>
                  </a:lnTo>
                  <a:lnTo>
                    <a:pt x="200" y="100"/>
                  </a:lnTo>
                  <a:lnTo>
                    <a:pt x="200" y="117"/>
                  </a:lnTo>
                  <a:lnTo>
                    <a:pt x="196" y="134"/>
                  </a:lnTo>
                  <a:lnTo>
                    <a:pt x="192" y="151"/>
                  </a:lnTo>
                  <a:lnTo>
                    <a:pt x="184" y="159"/>
                  </a:lnTo>
                  <a:lnTo>
                    <a:pt x="179" y="167"/>
                  </a:lnTo>
                  <a:lnTo>
                    <a:pt x="175" y="172"/>
                  </a:lnTo>
                  <a:lnTo>
                    <a:pt x="167" y="176"/>
                  </a:lnTo>
                  <a:lnTo>
                    <a:pt x="163" y="180"/>
                  </a:lnTo>
                  <a:lnTo>
                    <a:pt x="159" y="180"/>
                  </a:lnTo>
                  <a:lnTo>
                    <a:pt x="154" y="180"/>
                  </a:lnTo>
                  <a:lnTo>
                    <a:pt x="150" y="176"/>
                  </a:lnTo>
                  <a:lnTo>
                    <a:pt x="150" y="176"/>
                  </a:lnTo>
                  <a:lnTo>
                    <a:pt x="150" y="167"/>
                  </a:lnTo>
                  <a:lnTo>
                    <a:pt x="146" y="163"/>
                  </a:lnTo>
                  <a:lnTo>
                    <a:pt x="146" y="159"/>
                  </a:lnTo>
                  <a:lnTo>
                    <a:pt x="142" y="151"/>
                  </a:lnTo>
                  <a:lnTo>
                    <a:pt x="133" y="146"/>
                  </a:lnTo>
                  <a:lnTo>
                    <a:pt x="129" y="138"/>
                  </a:lnTo>
                  <a:lnTo>
                    <a:pt x="125" y="134"/>
                  </a:lnTo>
                  <a:lnTo>
                    <a:pt x="125" y="130"/>
                  </a:lnTo>
                  <a:lnTo>
                    <a:pt x="125" y="126"/>
                  </a:lnTo>
                  <a:lnTo>
                    <a:pt x="129" y="126"/>
                  </a:lnTo>
                  <a:lnTo>
                    <a:pt x="133" y="126"/>
                  </a:lnTo>
                  <a:lnTo>
                    <a:pt x="138" y="126"/>
                  </a:lnTo>
                  <a:lnTo>
                    <a:pt x="146" y="126"/>
                  </a:lnTo>
                  <a:lnTo>
                    <a:pt x="154" y="130"/>
                  </a:lnTo>
                  <a:lnTo>
                    <a:pt x="159" y="130"/>
                  </a:lnTo>
                  <a:lnTo>
                    <a:pt x="163" y="134"/>
                  </a:lnTo>
                  <a:lnTo>
                    <a:pt x="163" y="130"/>
                  </a:lnTo>
                  <a:lnTo>
                    <a:pt x="163" y="130"/>
                  </a:lnTo>
                  <a:lnTo>
                    <a:pt x="167" y="121"/>
                  </a:lnTo>
                  <a:lnTo>
                    <a:pt x="167" y="117"/>
                  </a:lnTo>
                  <a:lnTo>
                    <a:pt x="167" y="113"/>
                  </a:lnTo>
                  <a:lnTo>
                    <a:pt x="171" y="105"/>
                  </a:lnTo>
                  <a:lnTo>
                    <a:pt x="171" y="96"/>
                  </a:lnTo>
                  <a:lnTo>
                    <a:pt x="171" y="80"/>
                  </a:lnTo>
                  <a:lnTo>
                    <a:pt x="175" y="67"/>
                  </a:lnTo>
                  <a:lnTo>
                    <a:pt x="175" y="59"/>
                  </a:lnTo>
                  <a:lnTo>
                    <a:pt x="175" y="46"/>
                  </a:lnTo>
                  <a:lnTo>
                    <a:pt x="175" y="42"/>
                  </a:lnTo>
                  <a:lnTo>
                    <a:pt x="175" y="38"/>
                  </a:lnTo>
                  <a:lnTo>
                    <a:pt x="175" y="34"/>
                  </a:lnTo>
                  <a:lnTo>
                    <a:pt x="175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59" y="29"/>
                  </a:lnTo>
                  <a:lnTo>
                    <a:pt x="154" y="29"/>
                  </a:lnTo>
                  <a:lnTo>
                    <a:pt x="150" y="29"/>
                  </a:lnTo>
                  <a:lnTo>
                    <a:pt x="142" y="34"/>
                  </a:lnTo>
                  <a:lnTo>
                    <a:pt x="138" y="34"/>
                  </a:lnTo>
                  <a:lnTo>
                    <a:pt x="129" y="34"/>
                  </a:lnTo>
                  <a:lnTo>
                    <a:pt x="117" y="34"/>
                  </a:lnTo>
                  <a:lnTo>
                    <a:pt x="108" y="38"/>
                  </a:lnTo>
                  <a:lnTo>
                    <a:pt x="96" y="38"/>
                  </a:lnTo>
                  <a:lnTo>
                    <a:pt x="83" y="42"/>
                  </a:lnTo>
                  <a:lnTo>
                    <a:pt x="67" y="42"/>
                  </a:lnTo>
                  <a:lnTo>
                    <a:pt x="54" y="46"/>
                  </a:lnTo>
                  <a:lnTo>
                    <a:pt x="37" y="46"/>
                  </a:lnTo>
                  <a:lnTo>
                    <a:pt x="21" y="50"/>
                  </a:lnTo>
                  <a:lnTo>
                    <a:pt x="0" y="55"/>
                  </a:lnTo>
                  <a:lnTo>
                    <a:pt x="0" y="29"/>
                  </a:lnTo>
                  <a:lnTo>
                    <a:pt x="21" y="29"/>
                  </a:lnTo>
                  <a:lnTo>
                    <a:pt x="41" y="25"/>
                  </a:lnTo>
                  <a:lnTo>
                    <a:pt x="50" y="25"/>
                  </a:lnTo>
                  <a:lnTo>
                    <a:pt x="62" y="25"/>
                  </a:lnTo>
                  <a:lnTo>
                    <a:pt x="79" y="21"/>
                  </a:lnTo>
                  <a:lnTo>
                    <a:pt x="96" y="17"/>
                  </a:lnTo>
                  <a:lnTo>
                    <a:pt x="113" y="17"/>
                  </a:lnTo>
                  <a:lnTo>
                    <a:pt x="125" y="13"/>
                  </a:lnTo>
                  <a:lnTo>
                    <a:pt x="138" y="13"/>
                  </a:lnTo>
                  <a:lnTo>
                    <a:pt x="146" y="9"/>
                  </a:lnTo>
                  <a:lnTo>
                    <a:pt x="154" y="9"/>
                  </a:lnTo>
                  <a:lnTo>
                    <a:pt x="159" y="9"/>
                  </a:lnTo>
                  <a:lnTo>
                    <a:pt x="163" y="9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4" y="4"/>
                  </a:lnTo>
                  <a:lnTo>
                    <a:pt x="188" y="9"/>
                  </a:lnTo>
                  <a:lnTo>
                    <a:pt x="196" y="13"/>
                  </a:lnTo>
                  <a:lnTo>
                    <a:pt x="196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2C852BD4-D74E-4B7C-BA48-595B22B5BD2A}"/>
              </a:ext>
            </a:extLst>
          </p:cNvPr>
          <p:cNvGrpSpPr/>
          <p:nvPr/>
        </p:nvGrpSpPr>
        <p:grpSpPr>
          <a:xfrm>
            <a:off x="6824185" y="2364265"/>
            <a:ext cx="2181576" cy="2259718"/>
            <a:chOff x="4459227" y="7326528"/>
            <a:chExt cx="2181576" cy="2259718"/>
          </a:xfrm>
        </p:grpSpPr>
        <p:sp>
          <p:nvSpPr>
            <p:cNvPr id="17" name="Freeform 30">
              <a:extLst>
                <a:ext uri="{FF2B5EF4-FFF2-40B4-BE49-F238E27FC236}">
                  <a16:creationId xmlns:a16="http://schemas.microsoft.com/office/drawing/2014/main" id="{2BCE498C-78B1-43DE-98F6-DF329F785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641" y="8225206"/>
              <a:ext cx="1198238" cy="683779"/>
            </a:xfrm>
            <a:custGeom>
              <a:avLst/>
              <a:gdLst>
                <a:gd name="T0" fmla="*/ 147 w 184"/>
                <a:gd name="T1" fmla="*/ 100 h 105"/>
                <a:gd name="T2" fmla="*/ 138 w 184"/>
                <a:gd name="T3" fmla="*/ 105 h 105"/>
                <a:gd name="T4" fmla="*/ 130 w 184"/>
                <a:gd name="T5" fmla="*/ 105 h 105"/>
                <a:gd name="T6" fmla="*/ 126 w 184"/>
                <a:gd name="T7" fmla="*/ 100 h 105"/>
                <a:gd name="T8" fmla="*/ 122 w 184"/>
                <a:gd name="T9" fmla="*/ 92 h 105"/>
                <a:gd name="T10" fmla="*/ 126 w 184"/>
                <a:gd name="T11" fmla="*/ 84 h 105"/>
                <a:gd name="T12" fmla="*/ 126 w 184"/>
                <a:gd name="T13" fmla="*/ 80 h 105"/>
                <a:gd name="T14" fmla="*/ 130 w 184"/>
                <a:gd name="T15" fmla="*/ 67 h 105"/>
                <a:gd name="T16" fmla="*/ 134 w 184"/>
                <a:gd name="T17" fmla="*/ 50 h 105"/>
                <a:gd name="T18" fmla="*/ 138 w 184"/>
                <a:gd name="T19" fmla="*/ 38 h 105"/>
                <a:gd name="T20" fmla="*/ 138 w 184"/>
                <a:gd name="T21" fmla="*/ 29 h 105"/>
                <a:gd name="T22" fmla="*/ 134 w 184"/>
                <a:gd name="T23" fmla="*/ 25 h 105"/>
                <a:gd name="T24" fmla="*/ 126 w 184"/>
                <a:gd name="T25" fmla="*/ 25 h 105"/>
                <a:gd name="T26" fmla="*/ 109 w 184"/>
                <a:gd name="T27" fmla="*/ 29 h 105"/>
                <a:gd name="T28" fmla="*/ 76 w 184"/>
                <a:gd name="T29" fmla="*/ 29 h 105"/>
                <a:gd name="T30" fmla="*/ 34 w 184"/>
                <a:gd name="T31" fmla="*/ 38 h 105"/>
                <a:gd name="T32" fmla="*/ 0 w 184"/>
                <a:gd name="T33" fmla="*/ 21 h 105"/>
                <a:gd name="T34" fmla="*/ 38 w 184"/>
                <a:gd name="T35" fmla="*/ 21 h 105"/>
                <a:gd name="T36" fmla="*/ 63 w 184"/>
                <a:gd name="T37" fmla="*/ 17 h 105"/>
                <a:gd name="T38" fmla="*/ 109 w 184"/>
                <a:gd name="T39" fmla="*/ 9 h 105"/>
                <a:gd name="T40" fmla="*/ 126 w 184"/>
                <a:gd name="T41" fmla="*/ 4 h 105"/>
                <a:gd name="T42" fmla="*/ 138 w 184"/>
                <a:gd name="T43" fmla="*/ 0 h 105"/>
                <a:gd name="T44" fmla="*/ 147 w 184"/>
                <a:gd name="T45" fmla="*/ 0 h 105"/>
                <a:gd name="T46" fmla="*/ 159 w 184"/>
                <a:gd name="T47" fmla="*/ 4 h 105"/>
                <a:gd name="T48" fmla="*/ 172 w 184"/>
                <a:gd name="T49" fmla="*/ 13 h 105"/>
                <a:gd name="T50" fmla="*/ 180 w 184"/>
                <a:gd name="T51" fmla="*/ 21 h 105"/>
                <a:gd name="T52" fmla="*/ 184 w 184"/>
                <a:gd name="T53" fmla="*/ 25 h 105"/>
                <a:gd name="T54" fmla="*/ 180 w 184"/>
                <a:gd name="T55" fmla="*/ 34 h 105"/>
                <a:gd name="T56" fmla="*/ 176 w 184"/>
                <a:gd name="T57" fmla="*/ 42 h 105"/>
                <a:gd name="T58" fmla="*/ 163 w 184"/>
                <a:gd name="T59" fmla="*/ 63 h 105"/>
                <a:gd name="T60" fmla="*/ 155 w 184"/>
                <a:gd name="T61" fmla="*/ 80 h 105"/>
                <a:gd name="T62" fmla="*/ 147 w 184"/>
                <a:gd name="T63" fmla="*/ 9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05">
                  <a:moveTo>
                    <a:pt x="147" y="96"/>
                  </a:moveTo>
                  <a:lnTo>
                    <a:pt x="147" y="100"/>
                  </a:lnTo>
                  <a:lnTo>
                    <a:pt x="142" y="105"/>
                  </a:lnTo>
                  <a:lnTo>
                    <a:pt x="138" y="105"/>
                  </a:lnTo>
                  <a:lnTo>
                    <a:pt x="134" y="105"/>
                  </a:lnTo>
                  <a:lnTo>
                    <a:pt x="130" y="105"/>
                  </a:lnTo>
                  <a:lnTo>
                    <a:pt x="126" y="105"/>
                  </a:lnTo>
                  <a:lnTo>
                    <a:pt x="126" y="100"/>
                  </a:lnTo>
                  <a:lnTo>
                    <a:pt x="122" y="96"/>
                  </a:lnTo>
                  <a:lnTo>
                    <a:pt x="122" y="92"/>
                  </a:lnTo>
                  <a:lnTo>
                    <a:pt x="126" y="88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26" y="80"/>
                  </a:lnTo>
                  <a:lnTo>
                    <a:pt x="130" y="75"/>
                  </a:lnTo>
                  <a:lnTo>
                    <a:pt x="130" y="67"/>
                  </a:lnTo>
                  <a:lnTo>
                    <a:pt x="134" y="59"/>
                  </a:lnTo>
                  <a:lnTo>
                    <a:pt x="134" y="50"/>
                  </a:lnTo>
                  <a:lnTo>
                    <a:pt x="138" y="42"/>
                  </a:lnTo>
                  <a:lnTo>
                    <a:pt x="138" y="38"/>
                  </a:lnTo>
                  <a:lnTo>
                    <a:pt x="138" y="34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4" y="25"/>
                  </a:lnTo>
                  <a:lnTo>
                    <a:pt x="130" y="25"/>
                  </a:lnTo>
                  <a:lnTo>
                    <a:pt x="126" y="25"/>
                  </a:lnTo>
                  <a:lnTo>
                    <a:pt x="117" y="25"/>
                  </a:lnTo>
                  <a:lnTo>
                    <a:pt x="109" y="29"/>
                  </a:lnTo>
                  <a:lnTo>
                    <a:pt x="92" y="29"/>
                  </a:lnTo>
                  <a:lnTo>
                    <a:pt x="76" y="29"/>
                  </a:lnTo>
                  <a:lnTo>
                    <a:pt x="55" y="34"/>
                  </a:lnTo>
                  <a:lnTo>
                    <a:pt x="34" y="38"/>
                  </a:lnTo>
                  <a:lnTo>
                    <a:pt x="9" y="38"/>
                  </a:lnTo>
                  <a:lnTo>
                    <a:pt x="0" y="21"/>
                  </a:lnTo>
                  <a:lnTo>
                    <a:pt x="21" y="21"/>
                  </a:lnTo>
                  <a:lnTo>
                    <a:pt x="38" y="21"/>
                  </a:lnTo>
                  <a:lnTo>
                    <a:pt x="50" y="17"/>
                  </a:lnTo>
                  <a:lnTo>
                    <a:pt x="63" y="17"/>
                  </a:lnTo>
                  <a:lnTo>
                    <a:pt x="84" y="13"/>
                  </a:lnTo>
                  <a:lnTo>
                    <a:pt x="109" y="9"/>
                  </a:lnTo>
                  <a:lnTo>
                    <a:pt x="117" y="9"/>
                  </a:lnTo>
                  <a:lnTo>
                    <a:pt x="126" y="4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9" y="4"/>
                  </a:lnTo>
                  <a:lnTo>
                    <a:pt x="163" y="9"/>
                  </a:lnTo>
                  <a:lnTo>
                    <a:pt x="172" y="13"/>
                  </a:lnTo>
                  <a:lnTo>
                    <a:pt x="176" y="17"/>
                  </a:lnTo>
                  <a:lnTo>
                    <a:pt x="180" y="21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4" y="29"/>
                  </a:lnTo>
                  <a:lnTo>
                    <a:pt x="180" y="34"/>
                  </a:lnTo>
                  <a:lnTo>
                    <a:pt x="180" y="38"/>
                  </a:lnTo>
                  <a:lnTo>
                    <a:pt x="176" y="42"/>
                  </a:lnTo>
                  <a:lnTo>
                    <a:pt x="172" y="50"/>
                  </a:lnTo>
                  <a:lnTo>
                    <a:pt x="163" y="63"/>
                  </a:lnTo>
                  <a:lnTo>
                    <a:pt x="159" y="71"/>
                  </a:lnTo>
                  <a:lnTo>
                    <a:pt x="155" y="80"/>
                  </a:lnTo>
                  <a:lnTo>
                    <a:pt x="151" y="88"/>
                  </a:lnTo>
                  <a:lnTo>
                    <a:pt x="147" y="96"/>
                  </a:lnTo>
                  <a:lnTo>
                    <a:pt x="147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1">
              <a:extLst>
                <a:ext uri="{FF2B5EF4-FFF2-40B4-BE49-F238E27FC236}">
                  <a16:creationId xmlns:a16="http://schemas.microsoft.com/office/drawing/2014/main" id="{C273A84C-5E00-4DB4-93B9-893D93AF3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103" y="8772228"/>
              <a:ext cx="625167" cy="78146"/>
            </a:xfrm>
            <a:custGeom>
              <a:avLst/>
              <a:gdLst>
                <a:gd name="T0" fmla="*/ 92 w 96"/>
                <a:gd name="T1" fmla="*/ 0 h 12"/>
                <a:gd name="T2" fmla="*/ 96 w 96"/>
                <a:gd name="T3" fmla="*/ 8 h 12"/>
                <a:gd name="T4" fmla="*/ 88 w 96"/>
                <a:gd name="T5" fmla="*/ 8 h 12"/>
                <a:gd name="T6" fmla="*/ 79 w 96"/>
                <a:gd name="T7" fmla="*/ 8 h 12"/>
                <a:gd name="T8" fmla="*/ 63 w 96"/>
                <a:gd name="T9" fmla="*/ 8 h 12"/>
                <a:gd name="T10" fmla="*/ 50 w 96"/>
                <a:gd name="T11" fmla="*/ 12 h 12"/>
                <a:gd name="T12" fmla="*/ 33 w 96"/>
                <a:gd name="T13" fmla="*/ 12 h 12"/>
                <a:gd name="T14" fmla="*/ 21 w 96"/>
                <a:gd name="T15" fmla="*/ 12 h 12"/>
                <a:gd name="T16" fmla="*/ 8 w 96"/>
                <a:gd name="T17" fmla="*/ 12 h 12"/>
                <a:gd name="T18" fmla="*/ 0 w 96"/>
                <a:gd name="T19" fmla="*/ 12 h 12"/>
                <a:gd name="T20" fmla="*/ 0 w 96"/>
                <a:gd name="T21" fmla="*/ 12 h 12"/>
                <a:gd name="T22" fmla="*/ 4 w 96"/>
                <a:gd name="T23" fmla="*/ 12 h 12"/>
                <a:gd name="T24" fmla="*/ 8 w 96"/>
                <a:gd name="T25" fmla="*/ 12 h 12"/>
                <a:gd name="T26" fmla="*/ 17 w 96"/>
                <a:gd name="T27" fmla="*/ 8 h 12"/>
                <a:gd name="T28" fmla="*/ 25 w 96"/>
                <a:gd name="T29" fmla="*/ 8 h 12"/>
                <a:gd name="T30" fmla="*/ 46 w 96"/>
                <a:gd name="T31" fmla="*/ 4 h 12"/>
                <a:gd name="T32" fmla="*/ 63 w 96"/>
                <a:gd name="T33" fmla="*/ 4 h 12"/>
                <a:gd name="T34" fmla="*/ 79 w 96"/>
                <a:gd name="T35" fmla="*/ 0 h 12"/>
                <a:gd name="T36" fmla="*/ 88 w 96"/>
                <a:gd name="T37" fmla="*/ 0 h 12"/>
                <a:gd name="T38" fmla="*/ 92 w 96"/>
                <a:gd name="T39" fmla="*/ 0 h 12"/>
                <a:gd name="T40" fmla="*/ 92 w 96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2">
                  <a:moveTo>
                    <a:pt x="92" y="0"/>
                  </a:moveTo>
                  <a:lnTo>
                    <a:pt x="96" y="8"/>
                  </a:lnTo>
                  <a:lnTo>
                    <a:pt x="88" y="8"/>
                  </a:lnTo>
                  <a:lnTo>
                    <a:pt x="79" y="8"/>
                  </a:lnTo>
                  <a:lnTo>
                    <a:pt x="63" y="8"/>
                  </a:lnTo>
                  <a:lnTo>
                    <a:pt x="50" y="12"/>
                  </a:lnTo>
                  <a:lnTo>
                    <a:pt x="33" y="12"/>
                  </a:lnTo>
                  <a:lnTo>
                    <a:pt x="21" y="12"/>
                  </a:lnTo>
                  <a:lnTo>
                    <a:pt x="8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7" y="8"/>
                  </a:lnTo>
                  <a:lnTo>
                    <a:pt x="25" y="8"/>
                  </a:lnTo>
                  <a:lnTo>
                    <a:pt x="46" y="4"/>
                  </a:lnTo>
                  <a:lnTo>
                    <a:pt x="63" y="4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2">
              <a:extLst>
                <a:ext uri="{FF2B5EF4-FFF2-40B4-BE49-F238E27FC236}">
                  <a16:creationId xmlns:a16="http://schemas.microsoft.com/office/drawing/2014/main" id="{3FF26508-9C28-457A-A1F6-EBEE86B6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345" y="8472669"/>
              <a:ext cx="709828" cy="214903"/>
            </a:xfrm>
            <a:custGeom>
              <a:avLst/>
              <a:gdLst>
                <a:gd name="T0" fmla="*/ 50 w 109"/>
                <a:gd name="T1" fmla="*/ 8 h 33"/>
                <a:gd name="T2" fmla="*/ 63 w 109"/>
                <a:gd name="T3" fmla="*/ 4 h 33"/>
                <a:gd name="T4" fmla="*/ 75 w 109"/>
                <a:gd name="T5" fmla="*/ 4 h 33"/>
                <a:gd name="T6" fmla="*/ 84 w 109"/>
                <a:gd name="T7" fmla="*/ 0 h 33"/>
                <a:gd name="T8" fmla="*/ 88 w 109"/>
                <a:gd name="T9" fmla="*/ 0 h 33"/>
                <a:gd name="T10" fmla="*/ 92 w 109"/>
                <a:gd name="T11" fmla="*/ 0 h 33"/>
                <a:gd name="T12" fmla="*/ 96 w 109"/>
                <a:gd name="T13" fmla="*/ 4 h 33"/>
                <a:gd name="T14" fmla="*/ 100 w 109"/>
                <a:gd name="T15" fmla="*/ 4 h 33"/>
                <a:gd name="T16" fmla="*/ 105 w 109"/>
                <a:gd name="T17" fmla="*/ 8 h 33"/>
                <a:gd name="T18" fmla="*/ 109 w 109"/>
                <a:gd name="T19" fmla="*/ 12 h 33"/>
                <a:gd name="T20" fmla="*/ 109 w 109"/>
                <a:gd name="T21" fmla="*/ 16 h 33"/>
                <a:gd name="T22" fmla="*/ 105 w 109"/>
                <a:gd name="T23" fmla="*/ 21 h 33"/>
                <a:gd name="T24" fmla="*/ 105 w 109"/>
                <a:gd name="T25" fmla="*/ 21 h 33"/>
                <a:gd name="T26" fmla="*/ 100 w 109"/>
                <a:gd name="T27" fmla="*/ 21 h 33"/>
                <a:gd name="T28" fmla="*/ 96 w 109"/>
                <a:gd name="T29" fmla="*/ 21 h 33"/>
                <a:gd name="T30" fmla="*/ 88 w 109"/>
                <a:gd name="T31" fmla="*/ 25 h 33"/>
                <a:gd name="T32" fmla="*/ 75 w 109"/>
                <a:gd name="T33" fmla="*/ 25 h 33"/>
                <a:gd name="T34" fmla="*/ 59 w 109"/>
                <a:gd name="T35" fmla="*/ 25 h 33"/>
                <a:gd name="T36" fmla="*/ 42 w 109"/>
                <a:gd name="T37" fmla="*/ 29 h 33"/>
                <a:gd name="T38" fmla="*/ 21 w 109"/>
                <a:gd name="T39" fmla="*/ 29 h 33"/>
                <a:gd name="T40" fmla="*/ 0 w 109"/>
                <a:gd name="T41" fmla="*/ 33 h 33"/>
                <a:gd name="T42" fmla="*/ 0 w 109"/>
                <a:gd name="T43" fmla="*/ 16 h 33"/>
                <a:gd name="T44" fmla="*/ 8 w 109"/>
                <a:gd name="T45" fmla="*/ 12 h 33"/>
                <a:gd name="T46" fmla="*/ 21 w 109"/>
                <a:gd name="T47" fmla="*/ 12 h 33"/>
                <a:gd name="T48" fmla="*/ 33 w 109"/>
                <a:gd name="T49" fmla="*/ 12 h 33"/>
                <a:gd name="T50" fmla="*/ 50 w 109"/>
                <a:gd name="T51" fmla="*/ 8 h 33"/>
                <a:gd name="T52" fmla="*/ 50 w 109"/>
                <a:gd name="T5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" h="33">
                  <a:moveTo>
                    <a:pt x="50" y="8"/>
                  </a:moveTo>
                  <a:lnTo>
                    <a:pt x="63" y="4"/>
                  </a:lnTo>
                  <a:lnTo>
                    <a:pt x="75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5" y="8"/>
                  </a:lnTo>
                  <a:lnTo>
                    <a:pt x="109" y="12"/>
                  </a:lnTo>
                  <a:lnTo>
                    <a:pt x="109" y="16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0" y="21"/>
                  </a:lnTo>
                  <a:lnTo>
                    <a:pt x="96" y="21"/>
                  </a:lnTo>
                  <a:lnTo>
                    <a:pt x="88" y="25"/>
                  </a:lnTo>
                  <a:lnTo>
                    <a:pt x="75" y="25"/>
                  </a:lnTo>
                  <a:lnTo>
                    <a:pt x="59" y="25"/>
                  </a:lnTo>
                  <a:lnTo>
                    <a:pt x="42" y="29"/>
                  </a:lnTo>
                  <a:lnTo>
                    <a:pt x="21" y="29"/>
                  </a:lnTo>
                  <a:lnTo>
                    <a:pt x="0" y="33"/>
                  </a:lnTo>
                  <a:lnTo>
                    <a:pt x="0" y="16"/>
                  </a:lnTo>
                  <a:lnTo>
                    <a:pt x="8" y="12"/>
                  </a:lnTo>
                  <a:lnTo>
                    <a:pt x="21" y="12"/>
                  </a:lnTo>
                  <a:lnTo>
                    <a:pt x="33" y="12"/>
                  </a:lnTo>
                  <a:lnTo>
                    <a:pt x="50" y="8"/>
                  </a:lnTo>
                  <a:lnTo>
                    <a:pt x="5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3">
              <a:extLst>
                <a:ext uri="{FF2B5EF4-FFF2-40B4-BE49-F238E27FC236}">
                  <a16:creationId xmlns:a16="http://schemas.microsoft.com/office/drawing/2014/main" id="{752D7B52-5623-4876-BEB2-B56FC6BC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543" y="8335911"/>
              <a:ext cx="351657" cy="625168"/>
            </a:xfrm>
            <a:custGeom>
              <a:avLst/>
              <a:gdLst>
                <a:gd name="T0" fmla="*/ 46 w 54"/>
                <a:gd name="T1" fmla="*/ 96 h 96"/>
                <a:gd name="T2" fmla="*/ 42 w 54"/>
                <a:gd name="T3" fmla="*/ 96 h 96"/>
                <a:gd name="T4" fmla="*/ 38 w 54"/>
                <a:gd name="T5" fmla="*/ 92 h 96"/>
                <a:gd name="T6" fmla="*/ 38 w 54"/>
                <a:gd name="T7" fmla="*/ 92 h 96"/>
                <a:gd name="T8" fmla="*/ 33 w 54"/>
                <a:gd name="T9" fmla="*/ 88 h 96"/>
                <a:gd name="T10" fmla="*/ 29 w 54"/>
                <a:gd name="T11" fmla="*/ 79 h 96"/>
                <a:gd name="T12" fmla="*/ 29 w 54"/>
                <a:gd name="T13" fmla="*/ 75 h 96"/>
                <a:gd name="T14" fmla="*/ 25 w 54"/>
                <a:gd name="T15" fmla="*/ 67 h 96"/>
                <a:gd name="T16" fmla="*/ 21 w 54"/>
                <a:gd name="T17" fmla="*/ 58 h 96"/>
                <a:gd name="T18" fmla="*/ 12 w 54"/>
                <a:gd name="T19" fmla="*/ 42 h 96"/>
                <a:gd name="T20" fmla="*/ 8 w 54"/>
                <a:gd name="T21" fmla="*/ 25 h 96"/>
                <a:gd name="T22" fmla="*/ 4 w 54"/>
                <a:gd name="T23" fmla="*/ 17 h 96"/>
                <a:gd name="T24" fmla="*/ 4 w 54"/>
                <a:gd name="T25" fmla="*/ 12 h 96"/>
                <a:gd name="T26" fmla="*/ 0 w 54"/>
                <a:gd name="T27" fmla="*/ 8 h 96"/>
                <a:gd name="T28" fmla="*/ 0 w 54"/>
                <a:gd name="T29" fmla="*/ 4 h 96"/>
                <a:gd name="T30" fmla="*/ 0 w 54"/>
                <a:gd name="T31" fmla="*/ 4 h 96"/>
                <a:gd name="T32" fmla="*/ 4 w 54"/>
                <a:gd name="T33" fmla="*/ 0 h 96"/>
                <a:gd name="T34" fmla="*/ 4 w 54"/>
                <a:gd name="T35" fmla="*/ 0 h 96"/>
                <a:gd name="T36" fmla="*/ 12 w 54"/>
                <a:gd name="T37" fmla="*/ 0 h 96"/>
                <a:gd name="T38" fmla="*/ 21 w 54"/>
                <a:gd name="T39" fmla="*/ 0 h 96"/>
                <a:gd name="T40" fmla="*/ 33 w 54"/>
                <a:gd name="T41" fmla="*/ 4 h 96"/>
                <a:gd name="T42" fmla="*/ 38 w 54"/>
                <a:gd name="T43" fmla="*/ 21 h 96"/>
                <a:gd name="T44" fmla="*/ 42 w 54"/>
                <a:gd name="T45" fmla="*/ 33 h 96"/>
                <a:gd name="T46" fmla="*/ 46 w 54"/>
                <a:gd name="T47" fmla="*/ 46 h 96"/>
                <a:gd name="T48" fmla="*/ 46 w 54"/>
                <a:gd name="T49" fmla="*/ 58 h 96"/>
                <a:gd name="T50" fmla="*/ 50 w 54"/>
                <a:gd name="T51" fmla="*/ 67 h 96"/>
                <a:gd name="T52" fmla="*/ 50 w 54"/>
                <a:gd name="T53" fmla="*/ 71 h 96"/>
                <a:gd name="T54" fmla="*/ 54 w 54"/>
                <a:gd name="T55" fmla="*/ 79 h 96"/>
                <a:gd name="T56" fmla="*/ 54 w 54"/>
                <a:gd name="T57" fmla="*/ 83 h 96"/>
                <a:gd name="T58" fmla="*/ 54 w 54"/>
                <a:gd name="T59" fmla="*/ 88 h 96"/>
                <a:gd name="T60" fmla="*/ 50 w 54"/>
                <a:gd name="T61" fmla="*/ 92 h 96"/>
                <a:gd name="T62" fmla="*/ 46 w 54"/>
                <a:gd name="T63" fmla="*/ 92 h 96"/>
                <a:gd name="T64" fmla="*/ 46 w 54"/>
                <a:gd name="T65" fmla="*/ 96 h 96"/>
                <a:gd name="T66" fmla="*/ 46 w 54"/>
                <a:gd name="T6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96">
                  <a:moveTo>
                    <a:pt x="46" y="96"/>
                  </a:moveTo>
                  <a:lnTo>
                    <a:pt x="42" y="96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3" y="88"/>
                  </a:lnTo>
                  <a:lnTo>
                    <a:pt x="29" y="79"/>
                  </a:lnTo>
                  <a:lnTo>
                    <a:pt x="29" y="75"/>
                  </a:lnTo>
                  <a:lnTo>
                    <a:pt x="25" y="67"/>
                  </a:lnTo>
                  <a:lnTo>
                    <a:pt x="21" y="58"/>
                  </a:lnTo>
                  <a:lnTo>
                    <a:pt x="12" y="42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33" y="4"/>
                  </a:lnTo>
                  <a:lnTo>
                    <a:pt x="38" y="21"/>
                  </a:lnTo>
                  <a:lnTo>
                    <a:pt x="42" y="33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50" y="67"/>
                  </a:lnTo>
                  <a:lnTo>
                    <a:pt x="50" y="71"/>
                  </a:lnTo>
                  <a:lnTo>
                    <a:pt x="54" y="79"/>
                  </a:lnTo>
                  <a:lnTo>
                    <a:pt x="54" y="83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2"/>
                  </a:lnTo>
                  <a:lnTo>
                    <a:pt x="46" y="96"/>
                  </a:lnTo>
                  <a:lnTo>
                    <a:pt x="46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4">
              <a:extLst>
                <a:ext uri="{FF2B5EF4-FFF2-40B4-BE49-F238E27FC236}">
                  <a16:creationId xmlns:a16="http://schemas.microsoft.com/office/drawing/2014/main" id="{E1746FA5-64C7-4ECF-9E48-A5B410C9C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345" y="8935030"/>
              <a:ext cx="1308946" cy="651216"/>
            </a:xfrm>
            <a:custGeom>
              <a:avLst/>
              <a:gdLst>
                <a:gd name="T0" fmla="*/ 167 w 201"/>
                <a:gd name="T1" fmla="*/ 46 h 100"/>
                <a:gd name="T2" fmla="*/ 184 w 201"/>
                <a:gd name="T3" fmla="*/ 58 h 100"/>
                <a:gd name="T4" fmla="*/ 192 w 201"/>
                <a:gd name="T5" fmla="*/ 62 h 100"/>
                <a:gd name="T6" fmla="*/ 201 w 201"/>
                <a:gd name="T7" fmla="*/ 67 h 100"/>
                <a:gd name="T8" fmla="*/ 201 w 201"/>
                <a:gd name="T9" fmla="*/ 75 h 100"/>
                <a:gd name="T10" fmla="*/ 192 w 201"/>
                <a:gd name="T11" fmla="*/ 83 h 100"/>
                <a:gd name="T12" fmla="*/ 180 w 201"/>
                <a:gd name="T13" fmla="*/ 88 h 100"/>
                <a:gd name="T14" fmla="*/ 163 w 201"/>
                <a:gd name="T15" fmla="*/ 96 h 100"/>
                <a:gd name="T16" fmla="*/ 142 w 201"/>
                <a:gd name="T17" fmla="*/ 100 h 100"/>
                <a:gd name="T18" fmla="*/ 109 w 201"/>
                <a:gd name="T19" fmla="*/ 100 h 100"/>
                <a:gd name="T20" fmla="*/ 84 w 201"/>
                <a:gd name="T21" fmla="*/ 96 h 100"/>
                <a:gd name="T22" fmla="*/ 67 w 201"/>
                <a:gd name="T23" fmla="*/ 88 h 100"/>
                <a:gd name="T24" fmla="*/ 46 w 201"/>
                <a:gd name="T25" fmla="*/ 79 h 100"/>
                <a:gd name="T26" fmla="*/ 25 w 201"/>
                <a:gd name="T27" fmla="*/ 62 h 100"/>
                <a:gd name="T28" fmla="*/ 13 w 201"/>
                <a:gd name="T29" fmla="*/ 42 h 100"/>
                <a:gd name="T30" fmla="*/ 0 w 201"/>
                <a:gd name="T31" fmla="*/ 16 h 100"/>
                <a:gd name="T32" fmla="*/ 0 w 201"/>
                <a:gd name="T33" fmla="*/ 4 h 100"/>
                <a:gd name="T34" fmla="*/ 4 w 201"/>
                <a:gd name="T35" fmla="*/ 0 h 100"/>
                <a:gd name="T36" fmla="*/ 13 w 201"/>
                <a:gd name="T37" fmla="*/ 4 h 100"/>
                <a:gd name="T38" fmla="*/ 29 w 201"/>
                <a:gd name="T39" fmla="*/ 29 h 100"/>
                <a:gd name="T40" fmla="*/ 42 w 201"/>
                <a:gd name="T41" fmla="*/ 42 h 100"/>
                <a:gd name="T42" fmla="*/ 75 w 201"/>
                <a:gd name="T43" fmla="*/ 62 h 100"/>
                <a:gd name="T44" fmla="*/ 100 w 201"/>
                <a:gd name="T45" fmla="*/ 67 h 100"/>
                <a:gd name="T46" fmla="*/ 121 w 201"/>
                <a:gd name="T47" fmla="*/ 67 h 100"/>
                <a:gd name="T48" fmla="*/ 138 w 201"/>
                <a:gd name="T49" fmla="*/ 67 h 100"/>
                <a:gd name="T50" fmla="*/ 146 w 201"/>
                <a:gd name="T51" fmla="*/ 67 h 100"/>
                <a:gd name="T52" fmla="*/ 146 w 201"/>
                <a:gd name="T53" fmla="*/ 62 h 100"/>
                <a:gd name="T54" fmla="*/ 142 w 201"/>
                <a:gd name="T55" fmla="*/ 50 h 100"/>
                <a:gd name="T56" fmla="*/ 134 w 201"/>
                <a:gd name="T57" fmla="*/ 33 h 100"/>
                <a:gd name="T58" fmla="*/ 130 w 201"/>
                <a:gd name="T59" fmla="*/ 25 h 100"/>
                <a:gd name="T60" fmla="*/ 138 w 201"/>
                <a:gd name="T61" fmla="*/ 21 h 100"/>
                <a:gd name="T62" fmla="*/ 151 w 201"/>
                <a:gd name="T63" fmla="*/ 33 h 100"/>
                <a:gd name="T64" fmla="*/ 159 w 201"/>
                <a:gd name="T65" fmla="*/ 4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1" h="100">
                  <a:moveTo>
                    <a:pt x="159" y="42"/>
                  </a:moveTo>
                  <a:lnTo>
                    <a:pt x="167" y="46"/>
                  </a:lnTo>
                  <a:lnTo>
                    <a:pt x="176" y="54"/>
                  </a:lnTo>
                  <a:lnTo>
                    <a:pt x="184" y="58"/>
                  </a:lnTo>
                  <a:lnTo>
                    <a:pt x="188" y="58"/>
                  </a:lnTo>
                  <a:lnTo>
                    <a:pt x="192" y="62"/>
                  </a:lnTo>
                  <a:lnTo>
                    <a:pt x="197" y="62"/>
                  </a:lnTo>
                  <a:lnTo>
                    <a:pt x="201" y="67"/>
                  </a:lnTo>
                  <a:lnTo>
                    <a:pt x="201" y="71"/>
                  </a:lnTo>
                  <a:lnTo>
                    <a:pt x="201" y="75"/>
                  </a:lnTo>
                  <a:lnTo>
                    <a:pt x="197" y="75"/>
                  </a:lnTo>
                  <a:lnTo>
                    <a:pt x="192" y="83"/>
                  </a:lnTo>
                  <a:lnTo>
                    <a:pt x="188" y="88"/>
                  </a:lnTo>
                  <a:lnTo>
                    <a:pt x="180" y="88"/>
                  </a:lnTo>
                  <a:lnTo>
                    <a:pt x="171" y="92"/>
                  </a:lnTo>
                  <a:lnTo>
                    <a:pt x="163" y="96"/>
                  </a:lnTo>
                  <a:lnTo>
                    <a:pt x="151" y="96"/>
                  </a:lnTo>
                  <a:lnTo>
                    <a:pt x="142" y="100"/>
                  </a:lnTo>
                  <a:lnTo>
                    <a:pt x="117" y="100"/>
                  </a:lnTo>
                  <a:lnTo>
                    <a:pt x="109" y="100"/>
                  </a:lnTo>
                  <a:lnTo>
                    <a:pt x="96" y="96"/>
                  </a:lnTo>
                  <a:lnTo>
                    <a:pt x="84" y="96"/>
                  </a:lnTo>
                  <a:lnTo>
                    <a:pt x="75" y="92"/>
                  </a:lnTo>
                  <a:lnTo>
                    <a:pt x="67" y="88"/>
                  </a:lnTo>
                  <a:lnTo>
                    <a:pt x="54" y="83"/>
                  </a:lnTo>
                  <a:lnTo>
                    <a:pt x="46" y="79"/>
                  </a:lnTo>
                  <a:lnTo>
                    <a:pt x="38" y="71"/>
                  </a:lnTo>
                  <a:lnTo>
                    <a:pt x="25" y="62"/>
                  </a:lnTo>
                  <a:lnTo>
                    <a:pt x="17" y="50"/>
                  </a:lnTo>
                  <a:lnTo>
                    <a:pt x="13" y="42"/>
                  </a:lnTo>
                  <a:lnTo>
                    <a:pt x="4" y="29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4"/>
                  </a:lnTo>
                  <a:lnTo>
                    <a:pt x="17" y="12"/>
                  </a:lnTo>
                  <a:lnTo>
                    <a:pt x="29" y="29"/>
                  </a:lnTo>
                  <a:lnTo>
                    <a:pt x="38" y="37"/>
                  </a:lnTo>
                  <a:lnTo>
                    <a:pt x="42" y="42"/>
                  </a:lnTo>
                  <a:lnTo>
                    <a:pt x="59" y="54"/>
                  </a:lnTo>
                  <a:lnTo>
                    <a:pt x="75" y="62"/>
                  </a:lnTo>
                  <a:lnTo>
                    <a:pt x="92" y="67"/>
                  </a:lnTo>
                  <a:lnTo>
                    <a:pt x="100" y="67"/>
                  </a:lnTo>
                  <a:lnTo>
                    <a:pt x="109" y="67"/>
                  </a:lnTo>
                  <a:lnTo>
                    <a:pt x="121" y="67"/>
                  </a:lnTo>
                  <a:lnTo>
                    <a:pt x="134" y="67"/>
                  </a:lnTo>
                  <a:lnTo>
                    <a:pt x="138" y="67"/>
                  </a:lnTo>
                  <a:lnTo>
                    <a:pt x="142" y="67"/>
                  </a:lnTo>
                  <a:lnTo>
                    <a:pt x="146" y="67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6" y="58"/>
                  </a:lnTo>
                  <a:lnTo>
                    <a:pt x="142" y="50"/>
                  </a:lnTo>
                  <a:lnTo>
                    <a:pt x="138" y="42"/>
                  </a:lnTo>
                  <a:lnTo>
                    <a:pt x="134" y="33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4" y="21"/>
                  </a:lnTo>
                  <a:lnTo>
                    <a:pt x="138" y="21"/>
                  </a:lnTo>
                  <a:lnTo>
                    <a:pt x="142" y="25"/>
                  </a:lnTo>
                  <a:lnTo>
                    <a:pt x="151" y="33"/>
                  </a:lnTo>
                  <a:lnTo>
                    <a:pt x="159" y="42"/>
                  </a:lnTo>
                  <a:lnTo>
                    <a:pt x="15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35">
              <a:extLst>
                <a:ext uri="{FF2B5EF4-FFF2-40B4-BE49-F238E27FC236}">
                  <a16:creationId xmlns:a16="http://schemas.microsoft.com/office/drawing/2014/main" id="{5EBC310B-E85F-4300-A9D3-C312E05B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081" y="8908981"/>
              <a:ext cx="299559" cy="566560"/>
            </a:xfrm>
            <a:custGeom>
              <a:avLst/>
              <a:gdLst>
                <a:gd name="T0" fmla="*/ 46 w 46"/>
                <a:gd name="T1" fmla="*/ 8 h 87"/>
                <a:gd name="T2" fmla="*/ 46 w 46"/>
                <a:gd name="T3" fmla="*/ 12 h 87"/>
                <a:gd name="T4" fmla="*/ 46 w 46"/>
                <a:gd name="T5" fmla="*/ 16 h 87"/>
                <a:gd name="T6" fmla="*/ 46 w 46"/>
                <a:gd name="T7" fmla="*/ 25 h 87"/>
                <a:gd name="T8" fmla="*/ 46 w 46"/>
                <a:gd name="T9" fmla="*/ 33 h 87"/>
                <a:gd name="T10" fmla="*/ 46 w 46"/>
                <a:gd name="T11" fmla="*/ 46 h 87"/>
                <a:gd name="T12" fmla="*/ 42 w 46"/>
                <a:gd name="T13" fmla="*/ 54 h 87"/>
                <a:gd name="T14" fmla="*/ 42 w 46"/>
                <a:gd name="T15" fmla="*/ 62 h 87"/>
                <a:gd name="T16" fmla="*/ 34 w 46"/>
                <a:gd name="T17" fmla="*/ 71 h 87"/>
                <a:gd name="T18" fmla="*/ 30 w 46"/>
                <a:gd name="T19" fmla="*/ 79 h 87"/>
                <a:gd name="T20" fmla="*/ 30 w 46"/>
                <a:gd name="T21" fmla="*/ 83 h 87"/>
                <a:gd name="T22" fmla="*/ 21 w 46"/>
                <a:gd name="T23" fmla="*/ 87 h 87"/>
                <a:gd name="T24" fmla="*/ 13 w 46"/>
                <a:gd name="T25" fmla="*/ 87 h 87"/>
                <a:gd name="T26" fmla="*/ 9 w 46"/>
                <a:gd name="T27" fmla="*/ 87 h 87"/>
                <a:gd name="T28" fmla="*/ 9 w 46"/>
                <a:gd name="T29" fmla="*/ 83 h 87"/>
                <a:gd name="T30" fmla="*/ 4 w 46"/>
                <a:gd name="T31" fmla="*/ 83 h 87"/>
                <a:gd name="T32" fmla="*/ 4 w 46"/>
                <a:gd name="T33" fmla="*/ 75 h 87"/>
                <a:gd name="T34" fmla="*/ 4 w 46"/>
                <a:gd name="T35" fmla="*/ 71 h 87"/>
                <a:gd name="T36" fmla="*/ 4 w 46"/>
                <a:gd name="T37" fmla="*/ 66 h 87"/>
                <a:gd name="T38" fmla="*/ 0 w 46"/>
                <a:gd name="T39" fmla="*/ 62 h 87"/>
                <a:gd name="T40" fmla="*/ 0 w 46"/>
                <a:gd name="T41" fmla="*/ 58 h 87"/>
                <a:gd name="T42" fmla="*/ 4 w 46"/>
                <a:gd name="T43" fmla="*/ 58 h 87"/>
                <a:gd name="T44" fmla="*/ 9 w 46"/>
                <a:gd name="T45" fmla="*/ 50 h 87"/>
                <a:gd name="T46" fmla="*/ 13 w 46"/>
                <a:gd name="T47" fmla="*/ 46 h 87"/>
                <a:gd name="T48" fmla="*/ 17 w 46"/>
                <a:gd name="T49" fmla="*/ 37 h 87"/>
                <a:gd name="T50" fmla="*/ 21 w 46"/>
                <a:gd name="T51" fmla="*/ 29 h 87"/>
                <a:gd name="T52" fmla="*/ 21 w 46"/>
                <a:gd name="T53" fmla="*/ 20 h 87"/>
                <a:gd name="T54" fmla="*/ 25 w 46"/>
                <a:gd name="T55" fmla="*/ 12 h 87"/>
                <a:gd name="T56" fmla="*/ 30 w 46"/>
                <a:gd name="T57" fmla="*/ 8 h 87"/>
                <a:gd name="T58" fmla="*/ 34 w 46"/>
                <a:gd name="T59" fmla="*/ 4 h 87"/>
                <a:gd name="T60" fmla="*/ 38 w 46"/>
                <a:gd name="T61" fmla="*/ 0 h 87"/>
                <a:gd name="T62" fmla="*/ 38 w 46"/>
                <a:gd name="T63" fmla="*/ 4 h 87"/>
                <a:gd name="T64" fmla="*/ 42 w 46"/>
                <a:gd name="T65" fmla="*/ 4 h 87"/>
                <a:gd name="T66" fmla="*/ 46 w 46"/>
                <a:gd name="T67" fmla="*/ 8 h 87"/>
                <a:gd name="T68" fmla="*/ 46 w 46"/>
                <a:gd name="T69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87">
                  <a:moveTo>
                    <a:pt x="46" y="8"/>
                  </a:moveTo>
                  <a:lnTo>
                    <a:pt x="46" y="12"/>
                  </a:lnTo>
                  <a:lnTo>
                    <a:pt x="46" y="16"/>
                  </a:lnTo>
                  <a:lnTo>
                    <a:pt x="46" y="25"/>
                  </a:lnTo>
                  <a:lnTo>
                    <a:pt x="46" y="33"/>
                  </a:lnTo>
                  <a:lnTo>
                    <a:pt x="46" y="46"/>
                  </a:lnTo>
                  <a:lnTo>
                    <a:pt x="42" y="54"/>
                  </a:lnTo>
                  <a:lnTo>
                    <a:pt x="42" y="62"/>
                  </a:lnTo>
                  <a:lnTo>
                    <a:pt x="34" y="71"/>
                  </a:lnTo>
                  <a:lnTo>
                    <a:pt x="30" y="79"/>
                  </a:lnTo>
                  <a:lnTo>
                    <a:pt x="30" y="83"/>
                  </a:lnTo>
                  <a:lnTo>
                    <a:pt x="21" y="87"/>
                  </a:lnTo>
                  <a:lnTo>
                    <a:pt x="13" y="87"/>
                  </a:lnTo>
                  <a:lnTo>
                    <a:pt x="9" y="87"/>
                  </a:lnTo>
                  <a:lnTo>
                    <a:pt x="9" y="83"/>
                  </a:lnTo>
                  <a:lnTo>
                    <a:pt x="4" y="83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4" y="58"/>
                  </a:lnTo>
                  <a:lnTo>
                    <a:pt x="9" y="50"/>
                  </a:lnTo>
                  <a:lnTo>
                    <a:pt x="13" y="46"/>
                  </a:lnTo>
                  <a:lnTo>
                    <a:pt x="17" y="37"/>
                  </a:lnTo>
                  <a:lnTo>
                    <a:pt x="21" y="29"/>
                  </a:lnTo>
                  <a:lnTo>
                    <a:pt x="21" y="20"/>
                  </a:lnTo>
                  <a:lnTo>
                    <a:pt x="25" y="12"/>
                  </a:lnTo>
                  <a:lnTo>
                    <a:pt x="30" y="8"/>
                  </a:lnTo>
                  <a:lnTo>
                    <a:pt x="34" y="4"/>
                  </a:lnTo>
                  <a:lnTo>
                    <a:pt x="38" y="0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6" y="8"/>
                  </a:lnTo>
                  <a:lnTo>
                    <a:pt x="46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36">
              <a:extLst>
                <a:ext uri="{FF2B5EF4-FFF2-40B4-BE49-F238E27FC236}">
                  <a16:creationId xmlns:a16="http://schemas.microsoft.com/office/drawing/2014/main" id="{F4F3EA4E-C5D5-407B-B785-938B1246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27" y="7925647"/>
              <a:ext cx="2181576" cy="410268"/>
            </a:xfrm>
            <a:custGeom>
              <a:avLst/>
              <a:gdLst>
                <a:gd name="T0" fmla="*/ 238 w 335"/>
                <a:gd name="T1" fmla="*/ 4 h 63"/>
                <a:gd name="T2" fmla="*/ 259 w 335"/>
                <a:gd name="T3" fmla="*/ 0 h 63"/>
                <a:gd name="T4" fmla="*/ 276 w 335"/>
                <a:gd name="T5" fmla="*/ 0 h 63"/>
                <a:gd name="T6" fmla="*/ 284 w 335"/>
                <a:gd name="T7" fmla="*/ 0 h 63"/>
                <a:gd name="T8" fmla="*/ 297 w 335"/>
                <a:gd name="T9" fmla="*/ 0 h 63"/>
                <a:gd name="T10" fmla="*/ 309 w 335"/>
                <a:gd name="T11" fmla="*/ 0 h 63"/>
                <a:gd name="T12" fmla="*/ 326 w 335"/>
                <a:gd name="T13" fmla="*/ 9 h 63"/>
                <a:gd name="T14" fmla="*/ 335 w 335"/>
                <a:gd name="T15" fmla="*/ 13 h 63"/>
                <a:gd name="T16" fmla="*/ 335 w 335"/>
                <a:gd name="T17" fmla="*/ 21 h 63"/>
                <a:gd name="T18" fmla="*/ 326 w 335"/>
                <a:gd name="T19" fmla="*/ 25 h 63"/>
                <a:gd name="T20" fmla="*/ 314 w 335"/>
                <a:gd name="T21" fmla="*/ 29 h 63"/>
                <a:gd name="T22" fmla="*/ 280 w 335"/>
                <a:gd name="T23" fmla="*/ 29 h 63"/>
                <a:gd name="T24" fmla="*/ 247 w 335"/>
                <a:gd name="T25" fmla="*/ 29 h 63"/>
                <a:gd name="T26" fmla="*/ 222 w 335"/>
                <a:gd name="T27" fmla="*/ 29 h 63"/>
                <a:gd name="T28" fmla="*/ 213 w 335"/>
                <a:gd name="T29" fmla="*/ 34 h 63"/>
                <a:gd name="T30" fmla="*/ 192 w 335"/>
                <a:gd name="T31" fmla="*/ 38 h 63"/>
                <a:gd name="T32" fmla="*/ 167 w 335"/>
                <a:gd name="T33" fmla="*/ 38 h 63"/>
                <a:gd name="T34" fmla="*/ 138 w 335"/>
                <a:gd name="T35" fmla="*/ 42 h 63"/>
                <a:gd name="T36" fmla="*/ 109 w 335"/>
                <a:gd name="T37" fmla="*/ 50 h 63"/>
                <a:gd name="T38" fmla="*/ 84 w 335"/>
                <a:gd name="T39" fmla="*/ 55 h 63"/>
                <a:gd name="T40" fmla="*/ 63 w 335"/>
                <a:gd name="T41" fmla="*/ 55 h 63"/>
                <a:gd name="T42" fmla="*/ 50 w 335"/>
                <a:gd name="T43" fmla="*/ 59 h 63"/>
                <a:gd name="T44" fmla="*/ 33 w 335"/>
                <a:gd name="T45" fmla="*/ 59 h 63"/>
                <a:gd name="T46" fmla="*/ 29 w 335"/>
                <a:gd name="T47" fmla="*/ 63 h 63"/>
                <a:gd name="T48" fmla="*/ 25 w 335"/>
                <a:gd name="T49" fmla="*/ 59 h 63"/>
                <a:gd name="T50" fmla="*/ 13 w 335"/>
                <a:gd name="T51" fmla="*/ 50 h 63"/>
                <a:gd name="T52" fmla="*/ 0 w 335"/>
                <a:gd name="T53" fmla="*/ 42 h 63"/>
                <a:gd name="T54" fmla="*/ 4 w 335"/>
                <a:gd name="T55" fmla="*/ 38 h 63"/>
                <a:gd name="T56" fmla="*/ 13 w 335"/>
                <a:gd name="T57" fmla="*/ 38 h 63"/>
                <a:gd name="T58" fmla="*/ 29 w 335"/>
                <a:gd name="T59" fmla="*/ 38 h 63"/>
                <a:gd name="T60" fmla="*/ 54 w 335"/>
                <a:gd name="T61" fmla="*/ 34 h 63"/>
                <a:gd name="T62" fmla="*/ 92 w 335"/>
                <a:gd name="T63" fmla="*/ 25 h 63"/>
                <a:gd name="T64" fmla="*/ 167 w 335"/>
                <a:gd name="T65" fmla="*/ 17 h 63"/>
                <a:gd name="T66" fmla="*/ 226 w 335"/>
                <a:gd name="T67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5" h="63">
                  <a:moveTo>
                    <a:pt x="226" y="9"/>
                  </a:moveTo>
                  <a:lnTo>
                    <a:pt x="238" y="4"/>
                  </a:lnTo>
                  <a:lnTo>
                    <a:pt x="247" y="4"/>
                  </a:lnTo>
                  <a:lnTo>
                    <a:pt x="259" y="0"/>
                  </a:lnTo>
                  <a:lnTo>
                    <a:pt x="268" y="0"/>
                  </a:lnTo>
                  <a:lnTo>
                    <a:pt x="276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9" y="0"/>
                  </a:lnTo>
                  <a:lnTo>
                    <a:pt x="297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8" y="4"/>
                  </a:lnTo>
                  <a:lnTo>
                    <a:pt x="326" y="9"/>
                  </a:lnTo>
                  <a:lnTo>
                    <a:pt x="330" y="13"/>
                  </a:lnTo>
                  <a:lnTo>
                    <a:pt x="335" y="13"/>
                  </a:lnTo>
                  <a:lnTo>
                    <a:pt x="335" y="17"/>
                  </a:lnTo>
                  <a:lnTo>
                    <a:pt x="335" y="21"/>
                  </a:lnTo>
                  <a:lnTo>
                    <a:pt x="330" y="25"/>
                  </a:lnTo>
                  <a:lnTo>
                    <a:pt x="326" y="25"/>
                  </a:lnTo>
                  <a:lnTo>
                    <a:pt x="322" y="29"/>
                  </a:lnTo>
                  <a:lnTo>
                    <a:pt x="314" y="29"/>
                  </a:lnTo>
                  <a:lnTo>
                    <a:pt x="297" y="29"/>
                  </a:lnTo>
                  <a:lnTo>
                    <a:pt x="280" y="29"/>
                  </a:lnTo>
                  <a:lnTo>
                    <a:pt x="263" y="29"/>
                  </a:lnTo>
                  <a:lnTo>
                    <a:pt x="247" y="29"/>
                  </a:lnTo>
                  <a:lnTo>
                    <a:pt x="234" y="29"/>
                  </a:lnTo>
                  <a:lnTo>
                    <a:pt x="222" y="29"/>
                  </a:lnTo>
                  <a:lnTo>
                    <a:pt x="217" y="34"/>
                  </a:lnTo>
                  <a:lnTo>
                    <a:pt x="213" y="34"/>
                  </a:lnTo>
                  <a:lnTo>
                    <a:pt x="205" y="34"/>
                  </a:lnTo>
                  <a:lnTo>
                    <a:pt x="192" y="38"/>
                  </a:lnTo>
                  <a:lnTo>
                    <a:pt x="184" y="38"/>
                  </a:lnTo>
                  <a:lnTo>
                    <a:pt x="167" y="38"/>
                  </a:lnTo>
                  <a:lnTo>
                    <a:pt x="155" y="42"/>
                  </a:lnTo>
                  <a:lnTo>
                    <a:pt x="138" y="42"/>
                  </a:lnTo>
                  <a:lnTo>
                    <a:pt x="121" y="46"/>
                  </a:lnTo>
                  <a:lnTo>
                    <a:pt x="109" y="50"/>
                  </a:lnTo>
                  <a:lnTo>
                    <a:pt x="96" y="50"/>
                  </a:lnTo>
                  <a:lnTo>
                    <a:pt x="84" y="55"/>
                  </a:lnTo>
                  <a:lnTo>
                    <a:pt x="71" y="55"/>
                  </a:lnTo>
                  <a:lnTo>
                    <a:pt x="63" y="55"/>
                  </a:lnTo>
                  <a:lnTo>
                    <a:pt x="59" y="55"/>
                  </a:lnTo>
                  <a:lnTo>
                    <a:pt x="50" y="59"/>
                  </a:lnTo>
                  <a:lnTo>
                    <a:pt x="42" y="59"/>
                  </a:lnTo>
                  <a:lnTo>
                    <a:pt x="33" y="59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17" y="55"/>
                  </a:lnTo>
                  <a:lnTo>
                    <a:pt x="13" y="50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13" y="38"/>
                  </a:lnTo>
                  <a:lnTo>
                    <a:pt x="21" y="38"/>
                  </a:lnTo>
                  <a:lnTo>
                    <a:pt x="29" y="38"/>
                  </a:lnTo>
                  <a:lnTo>
                    <a:pt x="42" y="34"/>
                  </a:lnTo>
                  <a:lnTo>
                    <a:pt x="54" y="34"/>
                  </a:lnTo>
                  <a:lnTo>
                    <a:pt x="75" y="29"/>
                  </a:lnTo>
                  <a:lnTo>
                    <a:pt x="92" y="25"/>
                  </a:lnTo>
                  <a:lnTo>
                    <a:pt x="130" y="21"/>
                  </a:lnTo>
                  <a:lnTo>
                    <a:pt x="167" y="17"/>
                  </a:lnTo>
                  <a:lnTo>
                    <a:pt x="197" y="13"/>
                  </a:lnTo>
                  <a:lnTo>
                    <a:pt x="226" y="9"/>
                  </a:lnTo>
                  <a:lnTo>
                    <a:pt x="226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37">
              <a:extLst>
                <a:ext uri="{FF2B5EF4-FFF2-40B4-BE49-F238E27FC236}">
                  <a16:creationId xmlns:a16="http://schemas.microsoft.com/office/drawing/2014/main" id="{940BC069-E709-4F6F-BCA9-B458BD097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054" y="7762841"/>
              <a:ext cx="240952" cy="299559"/>
            </a:xfrm>
            <a:custGeom>
              <a:avLst/>
              <a:gdLst>
                <a:gd name="T0" fmla="*/ 0 w 37"/>
                <a:gd name="T1" fmla="*/ 0 h 46"/>
                <a:gd name="T2" fmla="*/ 0 w 37"/>
                <a:gd name="T3" fmla="*/ 0 h 46"/>
                <a:gd name="T4" fmla="*/ 4 w 37"/>
                <a:gd name="T5" fmla="*/ 0 h 46"/>
                <a:gd name="T6" fmla="*/ 12 w 37"/>
                <a:gd name="T7" fmla="*/ 0 h 46"/>
                <a:gd name="T8" fmla="*/ 21 w 37"/>
                <a:gd name="T9" fmla="*/ 4 h 46"/>
                <a:gd name="T10" fmla="*/ 25 w 37"/>
                <a:gd name="T11" fmla="*/ 8 h 46"/>
                <a:gd name="T12" fmla="*/ 33 w 37"/>
                <a:gd name="T13" fmla="*/ 13 h 46"/>
                <a:gd name="T14" fmla="*/ 33 w 37"/>
                <a:gd name="T15" fmla="*/ 17 h 46"/>
                <a:gd name="T16" fmla="*/ 37 w 37"/>
                <a:gd name="T17" fmla="*/ 25 h 46"/>
                <a:gd name="T18" fmla="*/ 37 w 37"/>
                <a:gd name="T19" fmla="*/ 29 h 46"/>
                <a:gd name="T20" fmla="*/ 37 w 37"/>
                <a:gd name="T21" fmla="*/ 34 h 46"/>
                <a:gd name="T22" fmla="*/ 33 w 37"/>
                <a:gd name="T23" fmla="*/ 38 h 46"/>
                <a:gd name="T24" fmla="*/ 33 w 37"/>
                <a:gd name="T25" fmla="*/ 42 h 46"/>
                <a:gd name="T26" fmla="*/ 29 w 37"/>
                <a:gd name="T27" fmla="*/ 42 h 46"/>
                <a:gd name="T28" fmla="*/ 25 w 37"/>
                <a:gd name="T29" fmla="*/ 46 h 46"/>
                <a:gd name="T30" fmla="*/ 21 w 37"/>
                <a:gd name="T31" fmla="*/ 42 h 46"/>
                <a:gd name="T32" fmla="*/ 12 w 37"/>
                <a:gd name="T33" fmla="*/ 38 h 46"/>
                <a:gd name="T34" fmla="*/ 8 w 37"/>
                <a:gd name="T35" fmla="*/ 29 h 46"/>
                <a:gd name="T36" fmla="*/ 4 w 37"/>
                <a:gd name="T37" fmla="*/ 25 h 46"/>
                <a:gd name="T38" fmla="*/ 4 w 37"/>
                <a:gd name="T39" fmla="*/ 17 h 46"/>
                <a:gd name="T40" fmla="*/ 0 w 37"/>
                <a:gd name="T41" fmla="*/ 13 h 46"/>
                <a:gd name="T42" fmla="*/ 0 w 37"/>
                <a:gd name="T43" fmla="*/ 8 h 46"/>
                <a:gd name="T44" fmla="*/ 0 w 37"/>
                <a:gd name="T45" fmla="*/ 4 h 46"/>
                <a:gd name="T46" fmla="*/ 0 w 37"/>
                <a:gd name="T47" fmla="*/ 0 h 46"/>
                <a:gd name="T48" fmla="*/ 0 w 37"/>
                <a:gd name="T4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46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5" y="8"/>
                  </a:lnTo>
                  <a:lnTo>
                    <a:pt x="33" y="13"/>
                  </a:lnTo>
                  <a:lnTo>
                    <a:pt x="33" y="17"/>
                  </a:lnTo>
                  <a:lnTo>
                    <a:pt x="37" y="25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5" y="46"/>
                  </a:lnTo>
                  <a:lnTo>
                    <a:pt x="21" y="42"/>
                  </a:lnTo>
                  <a:lnTo>
                    <a:pt x="12" y="38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38">
              <a:extLst>
                <a:ext uri="{FF2B5EF4-FFF2-40B4-BE49-F238E27FC236}">
                  <a16:creationId xmlns:a16="http://schemas.microsoft.com/office/drawing/2014/main" id="{7432ED82-DF71-40DE-AF23-33274F620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367" y="7736792"/>
              <a:ext cx="214903" cy="325608"/>
            </a:xfrm>
            <a:custGeom>
              <a:avLst/>
              <a:gdLst>
                <a:gd name="T0" fmla="*/ 25 w 33"/>
                <a:gd name="T1" fmla="*/ 4 h 50"/>
                <a:gd name="T2" fmla="*/ 29 w 33"/>
                <a:gd name="T3" fmla="*/ 8 h 50"/>
                <a:gd name="T4" fmla="*/ 33 w 33"/>
                <a:gd name="T5" fmla="*/ 12 h 50"/>
                <a:gd name="T6" fmla="*/ 33 w 33"/>
                <a:gd name="T7" fmla="*/ 12 h 50"/>
                <a:gd name="T8" fmla="*/ 33 w 33"/>
                <a:gd name="T9" fmla="*/ 17 h 50"/>
                <a:gd name="T10" fmla="*/ 33 w 33"/>
                <a:gd name="T11" fmla="*/ 21 h 50"/>
                <a:gd name="T12" fmla="*/ 25 w 33"/>
                <a:gd name="T13" fmla="*/ 25 h 50"/>
                <a:gd name="T14" fmla="*/ 16 w 33"/>
                <a:gd name="T15" fmla="*/ 38 h 50"/>
                <a:gd name="T16" fmla="*/ 0 w 33"/>
                <a:gd name="T17" fmla="*/ 50 h 50"/>
                <a:gd name="T18" fmla="*/ 8 w 33"/>
                <a:gd name="T19" fmla="*/ 42 h 50"/>
                <a:gd name="T20" fmla="*/ 8 w 33"/>
                <a:gd name="T21" fmla="*/ 33 h 50"/>
                <a:gd name="T22" fmla="*/ 12 w 33"/>
                <a:gd name="T23" fmla="*/ 25 h 50"/>
                <a:gd name="T24" fmla="*/ 16 w 33"/>
                <a:gd name="T25" fmla="*/ 17 h 50"/>
                <a:gd name="T26" fmla="*/ 16 w 33"/>
                <a:gd name="T27" fmla="*/ 12 h 50"/>
                <a:gd name="T28" fmla="*/ 21 w 33"/>
                <a:gd name="T29" fmla="*/ 8 h 50"/>
                <a:gd name="T30" fmla="*/ 21 w 33"/>
                <a:gd name="T31" fmla="*/ 4 h 50"/>
                <a:gd name="T32" fmla="*/ 16 w 33"/>
                <a:gd name="T33" fmla="*/ 4 h 50"/>
                <a:gd name="T34" fmla="*/ 16 w 33"/>
                <a:gd name="T35" fmla="*/ 0 h 50"/>
                <a:gd name="T36" fmla="*/ 16 w 33"/>
                <a:gd name="T37" fmla="*/ 0 h 50"/>
                <a:gd name="T38" fmla="*/ 21 w 33"/>
                <a:gd name="T39" fmla="*/ 0 h 50"/>
                <a:gd name="T40" fmla="*/ 21 w 33"/>
                <a:gd name="T41" fmla="*/ 0 h 50"/>
                <a:gd name="T42" fmla="*/ 25 w 33"/>
                <a:gd name="T43" fmla="*/ 4 h 50"/>
                <a:gd name="T44" fmla="*/ 25 w 33"/>
                <a:gd name="T4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0">
                  <a:moveTo>
                    <a:pt x="25" y="4"/>
                  </a:moveTo>
                  <a:lnTo>
                    <a:pt x="29" y="8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7"/>
                  </a:lnTo>
                  <a:lnTo>
                    <a:pt x="33" y="21"/>
                  </a:lnTo>
                  <a:lnTo>
                    <a:pt x="25" y="25"/>
                  </a:lnTo>
                  <a:lnTo>
                    <a:pt x="16" y="38"/>
                  </a:lnTo>
                  <a:lnTo>
                    <a:pt x="0" y="50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12" y="25"/>
                  </a:lnTo>
                  <a:lnTo>
                    <a:pt x="16" y="17"/>
                  </a:lnTo>
                  <a:lnTo>
                    <a:pt x="16" y="12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9">
              <a:extLst>
                <a:ext uri="{FF2B5EF4-FFF2-40B4-BE49-F238E27FC236}">
                  <a16:creationId xmlns:a16="http://schemas.microsoft.com/office/drawing/2014/main" id="{BF7DFC4C-52E2-4A86-A319-D66241A5B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856" y="7326528"/>
              <a:ext cx="410268" cy="273511"/>
            </a:xfrm>
            <a:custGeom>
              <a:avLst/>
              <a:gdLst>
                <a:gd name="T0" fmla="*/ 0 w 63"/>
                <a:gd name="T1" fmla="*/ 4 h 42"/>
                <a:gd name="T2" fmla="*/ 4 w 63"/>
                <a:gd name="T3" fmla="*/ 0 h 42"/>
                <a:gd name="T4" fmla="*/ 8 w 63"/>
                <a:gd name="T5" fmla="*/ 0 h 42"/>
                <a:gd name="T6" fmla="*/ 8 w 63"/>
                <a:gd name="T7" fmla="*/ 0 h 42"/>
                <a:gd name="T8" fmla="*/ 17 w 63"/>
                <a:gd name="T9" fmla="*/ 0 h 42"/>
                <a:gd name="T10" fmla="*/ 29 w 63"/>
                <a:gd name="T11" fmla="*/ 0 h 42"/>
                <a:gd name="T12" fmla="*/ 33 w 63"/>
                <a:gd name="T13" fmla="*/ 4 h 42"/>
                <a:gd name="T14" fmla="*/ 42 w 63"/>
                <a:gd name="T15" fmla="*/ 4 h 42"/>
                <a:gd name="T16" fmla="*/ 50 w 63"/>
                <a:gd name="T17" fmla="*/ 9 h 42"/>
                <a:gd name="T18" fmla="*/ 54 w 63"/>
                <a:gd name="T19" fmla="*/ 13 h 42"/>
                <a:gd name="T20" fmla="*/ 58 w 63"/>
                <a:gd name="T21" fmla="*/ 17 h 42"/>
                <a:gd name="T22" fmla="*/ 63 w 63"/>
                <a:gd name="T23" fmla="*/ 21 h 42"/>
                <a:gd name="T24" fmla="*/ 63 w 63"/>
                <a:gd name="T25" fmla="*/ 25 h 42"/>
                <a:gd name="T26" fmla="*/ 63 w 63"/>
                <a:gd name="T27" fmla="*/ 30 h 42"/>
                <a:gd name="T28" fmla="*/ 63 w 63"/>
                <a:gd name="T29" fmla="*/ 34 h 42"/>
                <a:gd name="T30" fmla="*/ 58 w 63"/>
                <a:gd name="T31" fmla="*/ 38 h 42"/>
                <a:gd name="T32" fmla="*/ 50 w 63"/>
                <a:gd name="T33" fmla="*/ 42 h 42"/>
                <a:gd name="T34" fmla="*/ 46 w 63"/>
                <a:gd name="T35" fmla="*/ 42 h 42"/>
                <a:gd name="T36" fmla="*/ 42 w 63"/>
                <a:gd name="T37" fmla="*/ 42 h 42"/>
                <a:gd name="T38" fmla="*/ 37 w 63"/>
                <a:gd name="T39" fmla="*/ 42 h 42"/>
                <a:gd name="T40" fmla="*/ 33 w 63"/>
                <a:gd name="T41" fmla="*/ 38 h 42"/>
                <a:gd name="T42" fmla="*/ 29 w 63"/>
                <a:gd name="T43" fmla="*/ 34 h 42"/>
                <a:gd name="T44" fmla="*/ 21 w 63"/>
                <a:gd name="T45" fmla="*/ 25 h 42"/>
                <a:gd name="T46" fmla="*/ 8 w 63"/>
                <a:gd name="T47" fmla="*/ 17 h 42"/>
                <a:gd name="T48" fmla="*/ 4 w 63"/>
                <a:gd name="T49" fmla="*/ 13 h 42"/>
                <a:gd name="T50" fmla="*/ 4 w 63"/>
                <a:gd name="T51" fmla="*/ 9 h 42"/>
                <a:gd name="T52" fmla="*/ 0 w 63"/>
                <a:gd name="T53" fmla="*/ 9 h 42"/>
                <a:gd name="T54" fmla="*/ 0 w 63"/>
                <a:gd name="T55" fmla="*/ 4 h 42"/>
                <a:gd name="T56" fmla="*/ 0 w 63"/>
                <a:gd name="T57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42">
                  <a:moveTo>
                    <a:pt x="0" y="4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3" y="4"/>
                  </a:lnTo>
                  <a:lnTo>
                    <a:pt x="42" y="4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8" y="17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63" y="30"/>
                  </a:lnTo>
                  <a:lnTo>
                    <a:pt x="63" y="34"/>
                  </a:lnTo>
                  <a:lnTo>
                    <a:pt x="58" y="38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37" y="42"/>
                  </a:lnTo>
                  <a:lnTo>
                    <a:pt x="33" y="38"/>
                  </a:lnTo>
                  <a:lnTo>
                    <a:pt x="29" y="34"/>
                  </a:lnTo>
                  <a:lnTo>
                    <a:pt x="21" y="25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0">
              <a:extLst>
                <a:ext uri="{FF2B5EF4-FFF2-40B4-BE49-F238E27FC236}">
                  <a16:creationId xmlns:a16="http://schemas.microsoft.com/office/drawing/2014/main" id="{533E87C2-EF3C-427C-A234-013E9DBFA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543" y="7547942"/>
              <a:ext cx="1276384" cy="267001"/>
            </a:xfrm>
            <a:custGeom>
              <a:avLst/>
              <a:gdLst>
                <a:gd name="T0" fmla="*/ 171 w 196"/>
                <a:gd name="T1" fmla="*/ 25 h 41"/>
                <a:gd name="T2" fmla="*/ 142 w 196"/>
                <a:gd name="T3" fmla="*/ 29 h 41"/>
                <a:gd name="T4" fmla="*/ 130 w 196"/>
                <a:gd name="T5" fmla="*/ 29 h 41"/>
                <a:gd name="T6" fmla="*/ 113 w 196"/>
                <a:gd name="T7" fmla="*/ 33 h 41"/>
                <a:gd name="T8" fmla="*/ 96 w 196"/>
                <a:gd name="T9" fmla="*/ 33 h 41"/>
                <a:gd name="T10" fmla="*/ 84 w 196"/>
                <a:gd name="T11" fmla="*/ 37 h 41"/>
                <a:gd name="T12" fmla="*/ 54 w 196"/>
                <a:gd name="T13" fmla="*/ 41 h 41"/>
                <a:gd name="T14" fmla="*/ 46 w 196"/>
                <a:gd name="T15" fmla="*/ 41 h 41"/>
                <a:gd name="T16" fmla="*/ 33 w 196"/>
                <a:gd name="T17" fmla="*/ 41 h 41"/>
                <a:gd name="T18" fmla="*/ 25 w 196"/>
                <a:gd name="T19" fmla="*/ 41 h 41"/>
                <a:gd name="T20" fmla="*/ 21 w 196"/>
                <a:gd name="T21" fmla="*/ 41 h 41"/>
                <a:gd name="T22" fmla="*/ 17 w 196"/>
                <a:gd name="T23" fmla="*/ 37 h 41"/>
                <a:gd name="T24" fmla="*/ 12 w 196"/>
                <a:gd name="T25" fmla="*/ 37 h 41"/>
                <a:gd name="T26" fmla="*/ 4 w 196"/>
                <a:gd name="T27" fmla="*/ 29 h 41"/>
                <a:gd name="T28" fmla="*/ 0 w 196"/>
                <a:gd name="T29" fmla="*/ 25 h 41"/>
                <a:gd name="T30" fmla="*/ 25 w 196"/>
                <a:gd name="T31" fmla="*/ 21 h 41"/>
                <a:gd name="T32" fmla="*/ 54 w 196"/>
                <a:gd name="T33" fmla="*/ 16 h 41"/>
                <a:gd name="T34" fmla="*/ 67 w 196"/>
                <a:gd name="T35" fmla="*/ 16 h 41"/>
                <a:gd name="T36" fmla="*/ 84 w 196"/>
                <a:gd name="T37" fmla="*/ 12 h 41"/>
                <a:gd name="T38" fmla="*/ 96 w 196"/>
                <a:gd name="T39" fmla="*/ 12 h 41"/>
                <a:gd name="T40" fmla="*/ 113 w 196"/>
                <a:gd name="T41" fmla="*/ 8 h 41"/>
                <a:gd name="T42" fmla="*/ 130 w 196"/>
                <a:gd name="T43" fmla="*/ 4 h 41"/>
                <a:gd name="T44" fmla="*/ 142 w 196"/>
                <a:gd name="T45" fmla="*/ 4 h 41"/>
                <a:gd name="T46" fmla="*/ 155 w 196"/>
                <a:gd name="T47" fmla="*/ 0 h 41"/>
                <a:gd name="T48" fmla="*/ 163 w 196"/>
                <a:gd name="T49" fmla="*/ 0 h 41"/>
                <a:gd name="T50" fmla="*/ 176 w 196"/>
                <a:gd name="T51" fmla="*/ 0 h 41"/>
                <a:gd name="T52" fmla="*/ 184 w 196"/>
                <a:gd name="T53" fmla="*/ 4 h 41"/>
                <a:gd name="T54" fmla="*/ 188 w 196"/>
                <a:gd name="T55" fmla="*/ 8 h 41"/>
                <a:gd name="T56" fmla="*/ 192 w 196"/>
                <a:gd name="T57" fmla="*/ 8 h 41"/>
                <a:gd name="T58" fmla="*/ 196 w 196"/>
                <a:gd name="T59" fmla="*/ 12 h 41"/>
                <a:gd name="T60" fmla="*/ 196 w 196"/>
                <a:gd name="T61" fmla="*/ 16 h 41"/>
                <a:gd name="T62" fmla="*/ 192 w 196"/>
                <a:gd name="T63" fmla="*/ 16 h 41"/>
                <a:gd name="T64" fmla="*/ 188 w 196"/>
                <a:gd name="T65" fmla="*/ 21 h 41"/>
                <a:gd name="T66" fmla="*/ 180 w 196"/>
                <a:gd name="T67" fmla="*/ 25 h 41"/>
                <a:gd name="T68" fmla="*/ 171 w 196"/>
                <a:gd name="T69" fmla="*/ 25 h 41"/>
                <a:gd name="T70" fmla="*/ 171 w 196"/>
                <a:gd name="T71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6" h="41">
                  <a:moveTo>
                    <a:pt x="171" y="25"/>
                  </a:moveTo>
                  <a:lnTo>
                    <a:pt x="142" y="29"/>
                  </a:lnTo>
                  <a:lnTo>
                    <a:pt x="130" y="29"/>
                  </a:lnTo>
                  <a:lnTo>
                    <a:pt x="113" y="33"/>
                  </a:lnTo>
                  <a:lnTo>
                    <a:pt x="96" y="33"/>
                  </a:lnTo>
                  <a:lnTo>
                    <a:pt x="84" y="37"/>
                  </a:lnTo>
                  <a:lnTo>
                    <a:pt x="54" y="41"/>
                  </a:lnTo>
                  <a:lnTo>
                    <a:pt x="46" y="41"/>
                  </a:lnTo>
                  <a:lnTo>
                    <a:pt x="33" y="41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17" y="37"/>
                  </a:lnTo>
                  <a:lnTo>
                    <a:pt x="12" y="37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25" y="21"/>
                  </a:lnTo>
                  <a:lnTo>
                    <a:pt x="54" y="16"/>
                  </a:lnTo>
                  <a:lnTo>
                    <a:pt x="67" y="16"/>
                  </a:lnTo>
                  <a:lnTo>
                    <a:pt x="84" y="12"/>
                  </a:lnTo>
                  <a:lnTo>
                    <a:pt x="96" y="12"/>
                  </a:lnTo>
                  <a:lnTo>
                    <a:pt x="113" y="8"/>
                  </a:lnTo>
                  <a:lnTo>
                    <a:pt x="130" y="4"/>
                  </a:lnTo>
                  <a:lnTo>
                    <a:pt x="142" y="4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76" y="0"/>
                  </a:lnTo>
                  <a:lnTo>
                    <a:pt x="184" y="4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12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88" y="21"/>
                  </a:lnTo>
                  <a:lnTo>
                    <a:pt x="180" y="25"/>
                  </a:lnTo>
                  <a:lnTo>
                    <a:pt x="171" y="25"/>
                  </a:lnTo>
                  <a:lnTo>
                    <a:pt x="171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1">
              <a:extLst>
                <a:ext uri="{FF2B5EF4-FFF2-40B4-BE49-F238E27FC236}">
                  <a16:creationId xmlns:a16="http://schemas.microsoft.com/office/drawing/2014/main" id="{E72FA57C-A824-462B-951B-79673B16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072" y="8824325"/>
              <a:ext cx="547022" cy="325608"/>
            </a:xfrm>
            <a:custGeom>
              <a:avLst/>
              <a:gdLst>
                <a:gd name="T0" fmla="*/ 67 w 84"/>
                <a:gd name="T1" fmla="*/ 8 h 50"/>
                <a:gd name="T2" fmla="*/ 71 w 84"/>
                <a:gd name="T3" fmla="*/ 13 h 50"/>
                <a:gd name="T4" fmla="*/ 75 w 84"/>
                <a:gd name="T5" fmla="*/ 17 h 50"/>
                <a:gd name="T6" fmla="*/ 80 w 84"/>
                <a:gd name="T7" fmla="*/ 17 h 50"/>
                <a:gd name="T8" fmla="*/ 84 w 84"/>
                <a:gd name="T9" fmla="*/ 21 h 50"/>
                <a:gd name="T10" fmla="*/ 84 w 84"/>
                <a:gd name="T11" fmla="*/ 25 h 50"/>
                <a:gd name="T12" fmla="*/ 84 w 84"/>
                <a:gd name="T13" fmla="*/ 25 h 50"/>
                <a:gd name="T14" fmla="*/ 84 w 84"/>
                <a:gd name="T15" fmla="*/ 38 h 50"/>
                <a:gd name="T16" fmla="*/ 84 w 84"/>
                <a:gd name="T17" fmla="*/ 42 h 50"/>
                <a:gd name="T18" fmla="*/ 80 w 84"/>
                <a:gd name="T19" fmla="*/ 46 h 50"/>
                <a:gd name="T20" fmla="*/ 80 w 84"/>
                <a:gd name="T21" fmla="*/ 50 h 50"/>
                <a:gd name="T22" fmla="*/ 75 w 84"/>
                <a:gd name="T23" fmla="*/ 50 h 50"/>
                <a:gd name="T24" fmla="*/ 67 w 84"/>
                <a:gd name="T25" fmla="*/ 46 h 50"/>
                <a:gd name="T26" fmla="*/ 59 w 84"/>
                <a:gd name="T27" fmla="*/ 42 h 50"/>
                <a:gd name="T28" fmla="*/ 46 w 84"/>
                <a:gd name="T29" fmla="*/ 38 h 50"/>
                <a:gd name="T30" fmla="*/ 34 w 84"/>
                <a:gd name="T31" fmla="*/ 29 h 50"/>
                <a:gd name="T32" fmla="*/ 21 w 84"/>
                <a:gd name="T33" fmla="*/ 17 h 50"/>
                <a:gd name="T34" fmla="*/ 9 w 84"/>
                <a:gd name="T35" fmla="*/ 13 h 50"/>
                <a:gd name="T36" fmla="*/ 4 w 84"/>
                <a:gd name="T37" fmla="*/ 8 h 50"/>
                <a:gd name="T38" fmla="*/ 0 w 84"/>
                <a:gd name="T39" fmla="*/ 4 h 50"/>
                <a:gd name="T40" fmla="*/ 4 w 84"/>
                <a:gd name="T41" fmla="*/ 0 h 50"/>
                <a:gd name="T42" fmla="*/ 4 w 84"/>
                <a:gd name="T43" fmla="*/ 0 h 50"/>
                <a:gd name="T44" fmla="*/ 9 w 84"/>
                <a:gd name="T45" fmla="*/ 0 h 50"/>
                <a:gd name="T46" fmla="*/ 17 w 84"/>
                <a:gd name="T47" fmla="*/ 0 h 50"/>
                <a:gd name="T48" fmla="*/ 29 w 84"/>
                <a:gd name="T49" fmla="*/ 0 h 50"/>
                <a:gd name="T50" fmla="*/ 42 w 84"/>
                <a:gd name="T51" fmla="*/ 0 h 50"/>
                <a:gd name="T52" fmla="*/ 55 w 84"/>
                <a:gd name="T53" fmla="*/ 4 h 50"/>
                <a:gd name="T54" fmla="*/ 67 w 84"/>
                <a:gd name="T55" fmla="*/ 8 h 50"/>
                <a:gd name="T56" fmla="*/ 67 w 84"/>
                <a:gd name="T57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4" h="50">
                  <a:moveTo>
                    <a:pt x="67" y="8"/>
                  </a:moveTo>
                  <a:lnTo>
                    <a:pt x="71" y="13"/>
                  </a:lnTo>
                  <a:lnTo>
                    <a:pt x="75" y="17"/>
                  </a:lnTo>
                  <a:lnTo>
                    <a:pt x="80" y="17"/>
                  </a:lnTo>
                  <a:lnTo>
                    <a:pt x="84" y="21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38"/>
                  </a:lnTo>
                  <a:lnTo>
                    <a:pt x="84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5" y="50"/>
                  </a:lnTo>
                  <a:lnTo>
                    <a:pt x="67" y="46"/>
                  </a:lnTo>
                  <a:lnTo>
                    <a:pt x="59" y="42"/>
                  </a:lnTo>
                  <a:lnTo>
                    <a:pt x="46" y="38"/>
                  </a:lnTo>
                  <a:lnTo>
                    <a:pt x="34" y="29"/>
                  </a:lnTo>
                  <a:lnTo>
                    <a:pt x="21" y="17"/>
                  </a:lnTo>
                  <a:lnTo>
                    <a:pt x="9" y="13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5" y="4"/>
                  </a:lnTo>
                  <a:lnTo>
                    <a:pt x="67" y="8"/>
                  </a:lnTo>
                  <a:lnTo>
                    <a:pt x="67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">
              <a:extLst>
                <a:ext uri="{FF2B5EF4-FFF2-40B4-BE49-F238E27FC236}">
                  <a16:creationId xmlns:a16="http://schemas.microsoft.com/office/drawing/2014/main" id="{A8EE3565-92D2-4625-944D-45396C21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002" y="8935030"/>
              <a:ext cx="358171" cy="299559"/>
            </a:xfrm>
            <a:custGeom>
              <a:avLst/>
              <a:gdLst>
                <a:gd name="T0" fmla="*/ 5 w 55"/>
                <a:gd name="T1" fmla="*/ 21 h 46"/>
                <a:gd name="T2" fmla="*/ 5 w 55"/>
                <a:gd name="T3" fmla="*/ 16 h 46"/>
                <a:gd name="T4" fmla="*/ 0 w 55"/>
                <a:gd name="T5" fmla="*/ 8 h 46"/>
                <a:gd name="T6" fmla="*/ 0 w 55"/>
                <a:gd name="T7" fmla="*/ 8 h 46"/>
                <a:gd name="T8" fmla="*/ 0 w 55"/>
                <a:gd name="T9" fmla="*/ 4 h 46"/>
                <a:gd name="T10" fmla="*/ 5 w 55"/>
                <a:gd name="T11" fmla="*/ 4 h 46"/>
                <a:gd name="T12" fmla="*/ 9 w 55"/>
                <a:gd name="T13" fmla="*/ 0 h 46"/>
                <a:gd name="T14" fmla="*/ 13 w 55"/>
                <a:gd name="T15" fmla="*/ 0 h 46"/>
                <a:gd name="T16" fmla="*/ 21 w 55"/>
                <a:gd name="T17" fmla="*/ 4 h 46"/>
                <a:gd name="T18" fmla="*/ 25 w 55"/>
                <a:gd name="T19" fmla="*/ 4 h 46"/>
                <a:gd name="T20" fmla="*/ 34 w 55"/>
                <a:gd name="T21" fmla="*/ 8 h 46"/>
                <a:gd name="T22" fmla="*/ 42 w 55"/>
                <a:gd name="T23" fmla="*/ 12 h 46"/>
                <a:gd name="T24" fmla="*/ 51 w 55"/>
                <a:gd name="T25" fmla="*/ 21 h 46"/>
                <a:gd name="T26" fmla="*/ 55 w 55"/>
                <a:gd name="T27" fmla="*/ 29 h 46"/>
                <a:gd name="T28" fmla="*/ 51 w 55"/>
                <a:gd name="T29" fmla="*/ 33 h 46"/>
                <a:gd name="T30" fmla="*/ 46 w 55"/>
                <a:gd name="T31" fmla="*/ 42 h 46"/>
                <a:gd name="T32" fmla="*/ 42 w 55"/>
                <a:gd name="T33" fmla="*/ 46 h 46"/>
                <a:gd name="T34" fmla="*/ 38 w 55"/>
                <a:gd name="T35" fmla="*/ 46 h 46"/>
                <a:gd name="T36" fmla="*/ 38 w 55"/>
                <a:gd name="T37" fmla="*/ 46 h 46"/>
                <a:gd name="T38" fmla="*/ 34 w 55"/>
                <a:gd name="T39" fmla="*/ 46 h 46"/>
                <a:gd name="T40" fmla="*/ 25 w 55"/>
                <a:gd name="T41" fmla="*/ 37 h 46"/>
                <a:gd name="T42" fmla="*/ 13 w 55"/>
                <a:gd name="T43" fmla="*/ 29 h 46"/>
                <a:gd name="T44" fmla="*/ 5 w 55"/>
                <a:gd name="T45" fmla="*/ 21 h 46"/>
                <a:gd name="T46" fmla="*/ 5 w 55"/>
                <a:gd name="T4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46">
                  <a:moveTo>
                    <a:pt x="5" y="21"/>
                  </a:moveTo>
                  <a:lnTo>
                    <a:pt x="5" y="1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51" y="21"/>
                  </a:lnTo>
                  <a:lnTo>
                    <a:pt x="55" y="29"/>
                  </a:lnTo>
                  <a:lnTo>
                    <a:pt x="51" y="33"/>
                  </a:lnTo>
                  <a:lnTo>
                    <a:pt x="46" y="42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5" y="37"/>
                  </a:lnTo>
                  <a:lnTo>
                    <a:pt x="13" y="29"/>
                  </a:lnTo>
                  <a:lnTo>
                    <a:pt x="5" y="21"/>
                  </a:lnTo>
                  <a:lnTo>
                    <a:pt x="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5511144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2B0462F-B427-4F52-8C5D-6BC49DE23756}"/>
              </a:ext>
            </a:extLst>
          </p:cNvPr>
          <p:cNvGrpSpPr/>
          <p:nvPr/>
        </p:nvGrpSpPr>
        <p:grpSpPr>
          <a:xfrm>
            <a:off x="3258201" y="2328444"/>
            <a:ext cx="2233673" cy="2201111"/>
            <a:chOff x="1873901" y="10022563"/>
            <a:chExt cx="2233673" cy="2201111"/>
          </a:xfrm>
        </p:grpSpPr>
        <p:sp>
          <p:nvSpPr>
            <p:cNvPr id="3" name="Freeform 43">
              <a:extLst>
                <a:ext uri="{FF2B5EF4-FFF2-40B4-BE49-F238E27FC236}">
                  <a16:creationId xmlns:a16="http://schemas.microsoft.com/office/drawing/2014/main" id="{0DAA6CB8-C10D-46D3-923B-48FC2446F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411" y="10022563"/>
              <a:ext cx="267001" cy="2064358"/>
            </a:xfrm>
            <a:custGeom>
              <a:avLst/>
              <a:gdLst>
                <a:gd name="T0" fmla="*/ 41 w 41"/>
                <a:gd name="T1" fmla="*/ 21 h 317"/>
                <a:gd name="T2" fmla="*/ 41 w 41"/>
                <a:gd name="T3" fmla="*/ 25 h 317"/>
                <a:gd name="T4" fmla="*/ 37 w 41"/>
                <a:gd name="T5" fmla="*/ 37 h 317"/>
                <a:gd name="T6" fmla="*/ 37 w 41"/>
                <a:gd name="T7" fmla="*/ 58 h 317"/>
                <a:gd name="T8" fmla="*/ 37 w 41"/>
                <a:gd name="T9" fmla="*/ 75 h 317"/>
                <a:gd name="T10" fmla="*/ 37 w 41"/>
                <a:gd name="T11" fmla="*/ 92 h 317"/>
                <a:gd name="T12" fmla="*/ 33 w 41"/>
                <a:gd name="T13" fmla="*/ 121 h 317"/>
                <a:gd name="T14" fmla="*/ 33 w 41"/>
                <a:gd name="T15" fmla="*/ 150 h 317"/>
                <a:gd name="T16" fmla="*/ 33 w 41"/>
                <a:gd name="T17" fmla="*/ 213 h 317"/>
                <a:gd name="T18" fmla="*/ 33 w 41"/>
                <a:gd name="T19" fmla="*/ 267 h 317"/>
                <a:gd name="T20" fmla="*/ 29 w 41"/>
                <a:gd name="T21" fmla="*/ 288 h 317"/>
                <a:gd name="T22" fmla="*/ 29 w 41"/>
                <a:gd name="T23" fmla="*/ 305 h 317"/>
                <a:gd name="T24" fmla="*/ 25 w 41"/>
                <a:gd name="T25" fmla="*/ 317 h 317"/>
                <a:gd name="T26" fmla="*/ 20 w 41"/>
                <a:gd name="T27" fmla="*/ 317 h 317"/>
                <a:gd name="T28" fmla="*/ 12 w 41"/>
                <a:gd name="T29" fmla="*/ 313 h 317"/>
                <a:gd name="T30" fmla="*/ 8 w 41"/>
                <a:gd name="T31" fmla="*/ 301 h 317"/>
                <a:gd name="T32" fmla="*/ 4 w 41"/>
                <a:gd name="T33" fmla="*/ 288 h 317"/>
                <a:gd name="T34" fmla="*/ 4 w 41"/>
                <a:gd name="T35" fmla="*/ 280 h 317"/>
                <a:gd name="T36" fmla="*/ 4 w 41"/>
                <a:gd name="T37" fmla="*/ 263 h 317"/>
                <a:gd name="T38" fmla="*/ 4 w 41"/>
                <a:gd name="T39" fmla="*/ 251 h 317"/>
                <a:gd name="T40" fmla="*/ 8 w 41"/>
                <a:gd name="T41" fmla="*/ 234 h 317"/>
                <a:gd name="T42" fmla="*/ 8 w 41"/>
                <a:gd name="T43" fmla="*/ 213 h 317"/>
                <a:gd name="T44" fmla="*/ 8 w 41"/>
                <a:gd name="T45" fmla="*/ 184 h 317"/>
                <a:gd name="T46" fmla="*/ 8 w 41"/>
                <a:gd name="T47" fmla="*/ 150 h 317"/>
                <a:gd name="T48" fmla="*/ 12 w 41"/>
                <a:gd name="T49" fmla="*/ 109 h 317"/>
                <a:gd name="T50" fmla="*/ 8 w 41"/>
                <a:gd name="T51" fmla="*/ 71 h 317"/>
                <a:gd name="T52" fmla="*/ 8 w 41"/>
                <a:gd name="T53" fmla="*/ 46 h 317"/>
                <a:gd name="T54" fmla="*/ 8 w 41"/>
                <a:gd name="T55" fmla="*/ 25 h 317"/>
                <a:gd name="T56" fmla="*/ 4 w 41"/>
                <a:gd name="T57" fmla="*/ 21 h 317"/>
                <a:gd name="T58" fmla="*/ 0 w 41"/>
                <a:gd name="T59" fmla="*/ 17 h 317"/>
                <a:gd name="T60" fmla="*/ 0 w 41"/>
                <a:gd name="T61" fmla="*/ 4 h 317"/>
                <a:gd name="T62" fmla="*/ 4 w 41"/>
                <a:gd name="T63" fmla="*/ 0 h 317"/>
                <a:gd name="T64" fmla="*/ 16 w 41"/>
                <a:gd name="T65" fmla="*/ 4 h 317"/>
                <a:gd name="T66" fmla="*/ 29 w 41"/>
                <a:gd name="T67" fmla="*/ 8 h 317"/>
                <a:gd name="T68" fmla="*/ 37 w 41"/>
                <a:gd name="T69" fmla="*/ 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317">
                  <a:moveTo>
                    <a:pt x="37" y="12"/>
                  </a:moveTo>
                  <a:lnTo>
                    <a:pt x="41" y="21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37" y="37"/>
                  </a:lnTo>
                  <a:lnTo>
                    <a:pt x="37" y="46"/>
                  </a:lnTo>
                  <a:lnTo>
                    <a:pt x="37" y="58"/>
                  </a:lnTo>
                  <a:lnTo>
                    <a:pt x="37" y="67"/>
                  </a:lnTo>
                  <a:lnTo>
                    <a:pt x="37" y="75"/>
                  </a:lnTo>
                  <a:lnTo>
                    <a:pt x="37" y="83"/>
                  </a:lnTo>
                  <a:lnTo>
                    <a:pt x="37" y="92"/>
                  </a:lnTo>
                  <a:lnTo>
                    <a:pt x="33" y="104"/>
                  </a:lnTo>
                  <a:lnTo>
                    <a:pt x="33" y="121"/>
                  </a:lnTo>
                  <a:lnTo>
                    <a:pt x="33" y="134"/>
                  </a:lnTo>
                  <a:lnTo>
                    <a:pt x="33" y="150"/>
                  </a:lnTo>
                  <a:lnTo>
                    <a:pt x="33" y="180"/>
                  </a:lnTo>
                  <a:lnTo>
                    <a:pt x="33" y="213"/>
                  </a:lnTo>
                  <a:lnTo>
                    <a:pt x="33" y="238"/>
                  </a:lnTo>
                  <a:lnTo>
                    <a:pt x="33" y="267"/>
                  </a:lnTo>
                  <a:lnTo>
                    <a:pt x="33" y="280"/>
                  </a:lnTo>
                  <a:lnTo>
                    <a:pt x="29" y="288"/>
                  </a:lnTo>
                  <a:lnTo>
                    <a:pt x="29" y="301"/>
                  </a:lnTo>
                  <a:lnTo>
                    <a:pt x="29" y="305"/>
                  </a:lnTo>
                  <a:lnTo>
                    <a:pt x="25" y="313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0" y="317"/>
                  </a:lnTo>
                  <a:lnTo>
                    <a:pt x="16" y="317"/>
                  </a:lnTo>
                  <a:lnTo>
                    <a:pt x="12" y="313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4" y="284"/>
                  </a:lnTo>
                  <a:lnTo>
                    <a:pt x="4" y="280"/>
                  </a:lnTo>
                  <a:lnTo>
                    <a:pt x="4" y="271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4" y="251"/>
                  </a:lnTo>
                  <a:lnTo>
                    <a:pt x="8" y="242"/>
                  </a:lnTo>
                  <a:lnTo>
                    <a:pt x="8" y="234"/>
                  </a:lnTo>
                  <a:lnTo>
                    <a:pt x="8" y="226"/>
                  </a:lnTo>
                  <a:lnTo>
                    <a:pt x="8" y="213"/>
                  </a:lnTo>
                  <a:lnTo>
                    <a:pt x="8" y="200"/>
                  </a:lnTo>
                  <a:lnTo>
                    <a:pt x="8" y="184"/>
                  </a:lnTo>
                  <a:lnTo>
                    <a:pt x="8" y="167"/>
                  </a:lnTo>
                  <a:lnTo>
                    <a:pt x="8" y="150"/>
                  </a:lnTo>
                  <a:lnTo>
                    <a:pt x="12" y="129"/>
                  </a:lnTo>
                  <a:lnTo>
                    <a:pt x="12" y="109"/>
                  </a:lnTo>
                  <a:lnTo>
                    <a:pt x="12" y="92"/>
                  </a:lnTo>
                  <a:lnTo>
                    <a:pt x="8" y="71"/>
                  </a:lnTo>
                  <a:lnTo>
                    <a:pt x="8" y="58"/>
                  </a:lnTo>
                  <a:lnTo>
                    <a:pt x="8" y="46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3" y="12"/>
                  </a:lnTo>
                  <a:lnTo>
                    <a:pt x="37" y="12"/>
                  </a:lnTo>
                  <a:lnTo>
                    <a:pt x="37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4">
              <a:extLst>
                <a:ext uri="{FF2B5EF4-FFF2-40B4-BE49-F238E27FC236}">
                  <a16:creationId xmlns:a16="http://schemas.microsoft.com/office/drawing/2014/main" id="{8D8EA963-E806-46FC-9F8A-D857B48CD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901" y="10563071"/>
              <a:ext cx="214903" cy="709828"/>
            </a:xfrm>
            <a:custGeom>
              <a:avLst/>
              <a:gdLst>
                <a:gd name="T0" fmla="*/ 4 w 33"/>
                <a:gd name="T1" fmla="*/ 17 h 109"/>
                <a:gd name="T2" fmla="*/ 0 w 33"/>
                <a:gd name="T3" fmla="*/ 13 h 109"/>
                <a:gd name="T4" fmla="*/ 4 w 33"/>
                <a:gd name="T5" fmla="*/ 5 h 109"/>
                <a:gd name="T6" fmla="*/ 4 w 33"/>
                <a:gd name="T7" fmla="*/ 0 h 109"/>
                <a:gd name="T8" fmla="*/ 12 w 33"/>
                <a:gd name="T9" fmla="*/ 0 h 109"/>
                <a:gd name="T10" fmla="*/ 21 w 33"/>
                <a:gd name="T11" fmla="*/ 5 h 109"/>
                <a:gd name="T12" fmla="*/ 33 w 33"/>
                <a:gd name="T13" fmla="*/ 9 h 109"/>
                <a:gd name="T14" fmla="*/ 33 w 33"/>
                <a:gd name="T15" fmla="*/ 21 h 109"/>
                <a:gd name="T16" fmla="*/ 33 w 33"/>
                <a:gd name="T17" fmla="*/ 34 h 109"/>
                <a:gd name="T18" fmla="*/ 33 w 33"/>
                <a:gd name="T19" fmla="*/ 51 h 109"/>
                <a:gd name="T20" fmla="*/ 29 w 33"/>
                <a:gd name="T21" fmla="*/ 71 h 109"/>
                <a:gd name="T22" fmla="*/ 29 w 33"/>
                <a:gd name="T23" fmla="*/ 80 h 109"/>
                <a:gd name="T24" fmla="*/ 29 w 33"/>
                <a:gd name="T25" fmla="*/ 88 h 109"/>
                <a:gd name="T26" fmla="*/ 29 w 33"/>
                <a:gd name="T27" fmla="*/ 92 h 109"/>
                <a:gd name="T28" fmla="*/ 29 w 33"/>
                <a:gd name="T29" fmla="*/ 101 h 109"/>
                <a:gd name="T30" fmla="*/ 25 w 33"/>
                <a:gd name="T31" fmla="*/ 105 h 109"/>
                <a:gd name="T32" fmla="*/ 25 w 33"/>
                <a:gd name="T33" fmla="*/ 109 h 109"/>
                <a:gd name="T34" fmla="*/ 25 w 33"/>
                <a:gd name="T35" fmla="*/ 109 h 109"/>
                <a:gd name="T36" fmla="*/ 25 w 33"/>
                <a:gd name="T37" fmla="*/ 109 h 109"/>
                <a:gd name="T38" fmla="*/ 21 w 33"/>
                <a:gd name="T39" fmla="*/ 109 h 109"/>
                <a:gd name="T40" fmla="*/ 21 w 33"/>
                <a:gd name="T41" fmla="*/ 109 h 109"/>
                <a:gd name="T42" fmla="*/ 16 w 33"/>
                <a:gd name="T43" fmla="*/ 109 h 109"/>
                <a:gd name="T44" fmla="*/ 12 w 33"/>
                <a:gd name="T45" fmla="*/ 105 h 109"/>
                <a:gd name="T46" fmla="*/ 8 w 33"/>
                <a:gd name="T47" fmla="*/ 101 h 109"/>
                <a:gd name="T48" fmla="*/ 4 w 33"/>
                <a:gd name="T49" fmla="*/ 97 h 109"/>
                <a:gd name="T50" fmla="*/ 0 w 33"/>
                <a:gd name="T51" fmla="*/ 88 h 109"/>
                <a:gd name="T52" fmla="*/ 0 w 33"/>
                <a:gd name="T53" fmla="*/ 84 h 109"/>
                <a:gd name="T54" fmla="*/ 0 w 33"/>
                <a:gd name="T55" fmla="*/ 80 h 109"/>
                <a:gd name="T56" fmla="*/ 0 w 33"/>
                <a:gd name="T57" fmla="*/ 71 h 109"/>
                <a:gd name="T58" fmla="*/ 4 w 33"/>
                <a:gd name="T59" fmla="*/ 63 h 109"/>
                <a:gd name="T60" fmla="*/ 4 w 33"/>
                <a:gd name="T61" fmla="*/ 55 h 109"/>
                <a:gd name="T62" fmla="*/ 4 w 33"/>
                <a:gd name="T63" fmla="*/ 46 h 109"/>
                <a:gd name="T64" fmla="*/ 4 w 33"/>
                <a:gd name="T65" fmla="*/ 38 h 109"/>
                <a:gd name="T66" fmla="*/ 4 w 33"/>
                <a:gd name="T67" fmla="*/ 34 h 109"/>
                <a:gd name="T68" fmla="*/ 4 w 33"/>
                <a:gd name="T69" fmla="*/ 30 h 109"/>
                <a:gd name="T70" fmla="*/ 4 w 33"/>
                <a:gd name="T71" fmla="*/ 26 h 109"/>
                <a:gd name="T72" fmla="*/ 4 w 33"/>
                <a:gd name="T73" fmla="*/ 17 h 109"/>
                <a:gd name="T74" fmla="*/ 4 w 33"/>
                <a:gd name="T75" fmla="*/ 1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109">
                  <a:moveTo>
                    <a:pt x="4" y="17"/>
                  </a:moveTo>
                  <a:lnTo>
                    <a:pt x="0" y="13"/>
                  </a:lnTo>
                  <a:lnTo>
                    <a:pt x="4" y="5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5"/>
                  </a:lnTo>
                  <a:lnTo>
                    <a:pt x="33" y="9"/>
                  </a:lnTo>
                  <a:lnTo>
                    <a:pt x="33" y="21"/>
                  </a:lnTo>
                  <a:lnTo>
                    <a:pt x="33" y="34"/>
                  </a:lnTo>
                  <a:lnTo>
                    <a:pt x="33" y="51"/>
                  </a:lnTo>
                  <a:lnTo>
                    <a:pt x="29" y="71"/>
                  </a:lnTo>
                  <a:lnTo>
                    <a:pt x="29" y="80"/>
                  </a:lnTo>
                  <a:lnTo>
                    <a:pt x="29" y="88"/>
                  </a:lnTo>
                  <a:lnTo>
                    <a:pt x="29" y="92"/>
                  </a:lnTo>
                  <a:lnTo>
                    <a:pt x="29" y="101"/>
                  </a:lnTo>
                  <a:lnTo>
                    <a:pt x="25" y="105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6" y="109"/>
                  </a:lnTo>
                  <a:lnTo>
                    <a:pt x="12" y="105"/>
                  </a:lnTo>
                  <a:lnTo>
                    <a:pt x="8" y="101"/>
                  </a:lnTo>
                  <a:lnTo>
                    <a:pt x="4" y="97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4" y="63"/>
                  </a:lnTo>
                  <a:lnTo>
                    <a:pt x="4" y="55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5">
              <a:extLst>
                <a:ext uri="{FF2B5EF4-FFF2-40B4-BE49-F238E27FC236}">
                  <a16:creationId xmlns:a16="http://schemas.microsoft.com/office/drawing/2014/main" id="{5AB92566-F228-47C6-BD36-AD1EBBB28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530" y="10185365"/>
              <a:ext cx="325608" cy="677265"/>
            </a:xfrm>
            <a:custGeom>
              <a:avLst/>
              <a:gdLst>
                <a:gd name="T0" fmla="*/ 12 w 50"/>
                <a:gd name="T1" fmla="*/ 33 h 104"/>
                <a:gd name="T2" fmla="*/ 12 w 50"/>
                <a:gd name="T3" fmla="*/ 29 h 104"/>
                <a:gd name="T4" fmla="*/ 8 w 50"/>
                <a:gd name="T5" fmla="*/ 21 h 104"/>
                <a:gd name="T6" fmla="*/ 4 w 50"/>
                <a:gd name="T7" fmla="*/ 12 h 104"/>
                <a:gd name="T8" fmla="*/ 0 w 50"/>
                <a:gd name="T9" fmla="*/ 8 h 104"/>
                <a:gd name="T10" fmla="*/ 0 w 50"/>
                <a:gd name="T11" fmla="*/ 4 h 104"/>
                <a:gd name="T12" fmla="*/ 0 w 50"/>
                <a:gd name="T13" fmla="*/ 0 h 104"/>
                <a:gd name="T14" fmla="*/ 4 w 50"/>
                <a:gd name="T15" fmla="*/ 0 h 104"/>
                <a:gd name="T16" fmla="*/ 8 w 50"/>
                <a:gd name="T17" fmla="*/ 0 h 104"/>
                <a:gd name="T18" fmla="*/ 16 w 50"/>
                <a:gd name="T19" fmla="*/ 0 h 104"/>
                <a:gd name="T20" fmla="*/ 25 w 50"/>
                <a:gd name="T21" fmla="*/ 0 h 104"/>
                <a:gd name="T22" fmla="*/ 37 w 50"/>
                <a:gd name="T23" fmla="*/ 4 h 104"/>
                <a:gd name="T24" fmla="*/ 37 w 50"/>
                <a:gd name="T25" fmla="*/ 25 h 104"/>
                <a:gd name="T26" fmla="*/ 41 w 50"/>
                <a:gd name="T27" fmla="*/ 42 h 104"/>
                <a:gd name="T28" fmla="*/ 46 w 50"/>
                <a:gd name="T29" fmla="*/ 54 h 104"/>
                <a:gd name="T30" fmla="*/ 46 w 50"/>
                <a:gd name="T31" fmla="*/ 71 h 104"/>
                <a:gd name="T32" fmla="*/ 46 w 50"/>
                <a:gd name="T33" fmla="*/ 79 h 104"/>
                <a:gd name="T34" fmla="*/ 50 w 50"/>
                <a:gd name="T35" fmla="*/ 88 h 104"/>
                <a:gd name="T36" fmla="*/ 50 w 50"/>
                <a:gd name="T37" fmla="*/ 92 h 104"/>
                <a:gd name="T38" fmla="*/ 50 w 50"/>
                <a:gd name="T39" fmla="*/ 96 h 104"/>
                <a:gd name="T40" fmla="*/ 50 w 50"/>
                <a:gd name="T41" fmla="*/ 100 h 104"/>
                <a:gd name="T42" fmla="*/ 46 w 50"/>
                <a:gd name="T43" fmla="*/ 100 h 104"/>
                <a:gd name="T44" fmla="*/ 46 w 50"/>
                <a:gd name="T45" fmla="*/ 104 h 104"/>
                <a:gd name="T46" fmla="*/ 41 w 50"/>
                <a:gd name="T47" fmla="*/ 104 h 104"/>
                <a:gd name="T48" fmla="*/ 33 w 50"/>
                <a:gd name="T49" fmla="*/ 104 h 104"/>
                <a:gd name="T50" fmla="*/ 29 w 50"/>
                <a:gd name="T51" fmla="*/ 100 h 104"/>
                <a:gd name="T52" fmla="*/ 25 w 50"/>
                <a:gd name="T53" fmla="*/ 92 h 104"/>
                <a:gd name="T54" fmla="*/ 25 w 50"/>
                <a:gd name="T55" fmla="*/ 88 h 104"/>
                <a:gd name="T56" fmla="*/ 25 w 50"/>
                <a:gd name="T57" fmla="*/ 79 h 104"/>
                <a:gd name="T58" fmla="*/ 20 w 50"/>
                <a:gd name="T59" fmla="*/ 67 h 104"/>
                <a:gd name="T60" fmla="*/ 16 w 50"/>
                <a:gd name="T61" fmla="*/ 54 h 104"/>
                <a:gd name="T62" fmla="*/ 12 w 50"/>
                <a:gd name="T63" fmla="*/ 46 h 104"/>
                <a:gd name="T64" fmla="*/ 12 w 50"/>
                <a:gd name="T65" fmla="*/ 33 h 104"/>
                <a:gd name="T66" fmla="*/ 12 w 50"/>
                <a:gd name="T67" fmla="*/ 3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104">
                  <a:moveTo>
                    <a:pt x="12" y="33"/>
                  </a:moveTo>
                  <a:lnTo>
                    <a:pt x="12" y="29"/>
                  </a:lnTo>
                  <a:lnTo>
                    <a:pt x="8" y="21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37" y="25"/>
                  </a:lnTo>
                  <a:lnTo>
                    <a:pt x="41" y="42"/>
                  </a:lnTo>
                  <a:lnTo>
                    <a:pt x="46" y="54"/>
                  </a:lnTo>
                  <a:lnTo>
                    <a:pt x="46" y="71"/>
                  </a:lnTo>
                  <a:lnTo>
                    <a:pt x="46" y="79"/>
                  </a:lnTo>
                  <a:lnTo>
                    <a:pt x="50" y="88"/>
                  </a:lnTo>
                  <a:lnTo>
                    <a:pt x="50" y="92"/>
                  </a:lnTo>
                  <a:lnTo>
                    <a:pt x="50" y="96"/>
                  </a:lnTo>
                  <a:lnTo>
                    <a:pt x="50" y="100"/>
                  </a:lnTo>
                  <a:lnTo>
                    <a:pt x="46" y="100"/>
                  </a:lnTo>
                  <a:lnTo>
                    <a:pt x="46" y="104"/>
                  </a:lnTo>
                  <a:lnTo>
                    <a:pt x="41" y="104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5" y="92"/>
                  </a:lnTo>
                  <a:lnTo>
                    <a:pt x="25" y="88"/>
                  </a:lnTo>
                  <a:lnTo>
                    <a:pt x="25" y="79"/>
                  </a:lnTo>
                  <a:lnTo>
                    <a:pt x="20" y="67"/>
                  </a:lnTo>
                  <a:lnTo>
                    <a:pt x="16" y="54"/>
                  </a:lnTo>
                  <a:lnTo>
                    <a:pt x="12" y="46"/>
                  </a:lnTo>
                  <a:lnTo>
                    <a:pt x="12" y="33"/>
                  </a:lnTo>
                  <a:lnTo>
                    <a:pt x="12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6">
              <a:extLst>
                <a:ext uri="{FF2B5EF4-FFF2-40B4-BE49-F238E27FC236}">
                  <a16:creationId xmlns:a16="http://schemas.microsoft.com/office/drawing/2014/main" id="{18437928-930A-4CCD-A038-5B7CA388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628" y="10022563"/>
              <a:ext cx="1308946" cy="761925"/>
            </a:xfrm>
            <a:custGeom>
              <a:avLst/>
              <a:gdLst>
                <a:gd name="T0" fmla="*/ 163 w 201"/>
                <a:gd name="T1" fmla="*/ 92 h 117"/>
                <a:gd name="T2" fmla="*/ 159 w 201"/>
                <a:gd name="T3" fmla="*/ 104 h 117"/>
                <a:gd name="T4" fmla="*/ 155 w 201"/>
                <a:gd name="T5" fmla="*/ 113 h 117"/>
                <a:gd name="T6" fmla="*/ 150 w 201"/>
                <a:gd name="T7" fmla="*/ 117 h 117"/>
                <a:gd name="T8" fmla="*/ 142 w 201"/>
                <a:gd name="T9" fmla="*/ 113 h 117"/>
                <a:gd name="T10" fmla="*/ 138 w 201"/>
                <a:gd name="T11" fmla="*/ 104 h 117"/>
                <a:gd name="T12" fmla="*/ 142 w 201"/>
                <a:gd name="T13" fmla="*/ 83 h 117"/>
                <a:gd name="T14" fmla="*/ 146 w 201"/>
                <a:gd name="T15" fmla="*/ 50 h 117"/>
                <a:gd name="T16" fmla="*/ 146 w 201"/>
                <a:gd name="T17" fmla="*/ 33 h 117"/>
                <a:gd name="T18" fmla="*/ 146 w 201"/>
                <a:gd name="T19" fmla="*/ 29 h 117"/>
                <a:gd name="T20" fmla="*/ 146 w 201"/>
                <a:gd name="T21" fmla="*/ 29 h 117"/>
                <a:gd name="T22" fmla="*/ 142 w 201"/>
                <a:gd name="T23" fmla="*/ 29 h 117"/>
                <a:gd name="T24" fmla="*/ 134 w 201"/>
                <a:gd name="T25" fmla="*/ 29 h 117"/>
                <a:gd name="T26" fmla="*/ 121 w 201"/>
                <a:gd name="T27" fmla="*/ 29 h 117"/>
                <a:gd name="T28" fmla="*/ 100 w 201"/>
                <a:gd name="T29" fmla="*/ 33 h 117"/>
                <a:gd name="T30" fmla="*/ 63 w 201"/>
                <a:gd name="T31" fmla="*/ 42 h 117"/>
                <a:gd name="T32" fmla="*/ 21 w 201"/>
                <a:gd name="T33" fmla="*/ 42 h 117"/>
                <a:gd name="T34" fmla="*/ 0 w 201"/>
                <a:gd name="T35" fmla="*/ 29 h 117"/>
                <a:gd name="T36" fmla="*/ 38 w 201"/>
                <a:gd name="T37" fmla="*/ 25 h 117"/>
                <a:gd name="T38" fmla="*/ 79 w 201"/>
                <a:gd name="T39" fmla="*/ 17 h 117"/>
                <a:gd name="T40" fmla="*/ 104 w 201"/>
                <a:gd name="T41" fmla="*/ 12 h 117"/>
                <a:gd name="T42" fmla="*/ 121 w 201"/>
                <a:gd name="T43" fmla="*/ 8 h 117"/>
                <a:gd name="T44" fmla="*/ 134 w 201"/>
                <a:gd name="T45" fmla="*/ 4 h 117"/>
                <a:gd name="T46" fmla="*/ 138 w 201"/>
                <a:gd name="T47" fmla="*/ 4 h 117"/>
                <a:gd name="T48" fmla="*/ 150 w 201"/>
                <a:gd name="T49" fmla="*/ 0 h 117"/>
                <a:gd name="T50" fmla="*/ 159 w 201"/>
                <a:gd name="T51" fmla="*/ 4 h 117"/>
                <a:gd name="T52" fmla="*/ 171 w 201"/>
                <a:gd name="T53" fmla="*/ 8 h 117"/>
                <a:gd name="T54" fmla="*/ 188 w 201"/>
                <a:gd name="T55" fmla="*/ 17 h 117"/>
                <a:gd name="T56" fmla="*/ 196 w 201"/>
                <a:gd name="T57" fmla="*/ 25 h 117"/>
                <a:gd name="T58" fmla="*/ 201 w 201"/>
                <a:gd name="T59" fmla="*/ 33 h 117"/>
                <a:gd name="T60" fmla="*/ 196 w 201"/>
                <a:gd name="T61" fmla="*/ 37 h 117"/>
                <a:gd name="T62" fmla="*/ 184 w 201"/>
                <a:gd name="T63" fmla="*/ 42 h 117"/>
                <a:gd name="T64" fmla="*/ 180 w 201"/>
                <a:gd name="T65" fmla="*/ 50 h 117"/>
                <a:gd name="T66" fmla="*/ 171 w 201"/>
                <a:gd name="T67" fmla="*/ 63 h 117"/>
                <a:gd name="T68" fmla="*/ 167 w 201"/>
                <a:gd name="T69" fmla="*/ 8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1" h="117">
                  <a:moveTo>
                    <a:pt x="167" y="83"/>
                  </a:moveTo>
                  <a:lnTo>
                    <a:pt x="163" y="92"/>
                  </a:lnTo>
                  <a:lnTo>
                    <a:pt x="159" y="96"/>
                  </a:lnTo>
                  <a:lnTo>
                    <a:pt x="159" y="104"/>
                  </a:lnTo>
                  <a:lnTo>
                    <a:pt x="155" y="109"/>
                  </a:lnTo>
                  <a:lnTo>
                    <a:pt x="155" y="113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46" y="117"/>
                  </a:lnTo>
                  <a:lnTo>
                    <a:pt x="142" y="113"/>
                  </a:lnTo>
                  <a:lnTo>
                    <a:pt x="138" y="109"/>
                  </a:lnTo>
                  <a:lnTo>
                    <a:pt x="138" y="104"/>
                  </a:lnTo>
                  <a:lnTo>
                    <a:pt x="138" y="96"/>
                  </a:lnTo>
                  <a:lnTo>
                    <a:pt x="142" y="83"/>
                  </a:lnTo>
                  <a:lnTo>
                    <a:pt x="142" y="67"/>
                  </a:lnTo>
                  <a:lnTo>
                    <a:pt x="146" y="50"/>
                  </a:lnTo>
                  <a:lnTo>
                    <a:pt x="146" y="37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38" y="29"/>
                  </a:lnTo>
                  <a:lnTo>
                    <a:pt x="134" y="29"/>
                  </a:lnTo>
                  <a:lnTo>
                    <a:pt x="130" y="29"/>
                  </a:lnTo>
                  <a:lnTo>
                    <a:pt x="121" y="29"/>
                  </a:lnTo>
                  <a:lnTo>
                    <a:pt x="113" y="33"/>
                  </a:lnTo>
                  <a:lnTo>
                    <a:pt x="100" y="33"/>
                  </a:lnTo>
                  <a:lnTo>
                    <a:pt x="88" y="37"/>
                  </a:lnTo>
                  <a:lnTo>
                    <a:pt x="63" y="42"/>
                  </a:lnTo>
                  <a:lnTo>
                    <a:pt x="42" y="42"/>
                  </a:lnTo>
                  <a:lnTo>
                    <a:pt x="21" y="42"/>
                  </a:lnTo>
                  <a:lnTo>
                    <a:pt x="0" y="42"/>
                  </a:lnTo>
                  <a:lnTo>
                    <a:pt x="0" y="29"/>
                  </a:lnTo>
                  <a:lnTo>
                    <a:pt x="17" y="25"/>
                  </a:lnTo>
                  <a:lnTo>
                    <a:pt x="38" y="25"/>
                  </a:lnTo>
                  <a:lnTo>
                    <a:pt x="58" y="21"/>
                  </a:lnTo>
                  <a:lnTo>
                    <a:pt x="79" y="17"/>
                  </a:lnTo>
                  <a:lnTo>
                    <a:pt x="92" y="12"/>
                  </a:lnTo>
                  <a:lnTo>
                    <a:pt x="104" y="12"/>
                  </a:lnTo>
                  <a:lnTo>
                    <a:pt x="113" y="8"/>
                  </a:lnTo>
                  <a:lnTo>
                    <a:pt x="121" y="8"/>
                  </a:lnTo>
                  <a:lnTo>
                    <a:pt x="125" y="8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71" y="8"/>
                  </a:lnTo>
                  <a:lnTo>
                    <a:pt x="180" y="12"/>
                  </a:lnTo>
                  <a:lnTo>
                    <a:pt x="188" y="17"/>
                  </a:lnTo>
                  <a:lnTo>
                    <a:pt x="192" y="25"/>
                  </a:lnTo>
                  <a:lnTo>
                    <a:pt x="196" y="25"/>
                  </a:lnTo>
                  <a:lnTo>
                    <a:pt x="196" y="29"/>
                  </a:lnTo>
                  <a:lnTo>
                    <a:pt x="201" y="33"/>
                  </a:lnTo>
                  <a:lnTo>
                    <a:pt x="196" y="37"/>
                  </a:lnTo>
                  <a:lnTo>
                    <a:pt x="196" y="37"/>
                  </a:lnTo>
                  <a:lnTo>
                    <a:pt x="192" y="37"/>
                  </a:lnTo>
                  <a:lnTo>
                    <a:pt x="184" y="42"/>
                  </a:lnTo>
                  <a:lnTo>
                    <a:pt x="184" y="46"/>
                  </a:lnTo>
                  <a:lnTo>
                    <a:pt x="180" y="50"/>
                  </a:lnTo>
                  <a:lnTo>
                    <a:pt x="176" y="58"/>
                  </a:lnTo>
                  <a:lnTo>
                    <a:pt x="171" y="63"/>
                  </a:lnTo>
                  <a:lnTo>
                    <a:pt x="171" y="71"/>
                  </a:lnTo>
                  <a:lnTo>
                    <a:pt x="167" y="83"/>
                  </a:lnTo>
                  <a:lnTo>
                    <a:pt x="167" y="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7">
              <a:extLst>
                <a:ext uri="{FF2B5EF4-FFF2-40B4-BE49-F238E27FC236}">
                  <a16:creationId xmlns:a16="http://schemas.microsoft.com/office/drawing/2014/main" id="{2AB5D47A-1B2F-4CDC-8A95-2D98FCC8F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090" y="10348171"/>
              <a:ext cx="625167" cy="162806"/>
            </a:xfrm>
            <a:custGeom>
              <a:avLst/>
              <a:gdLst>
                <a:gd name="T0" fmla="*/ 87 w 96"/>
                <a:gd name="T1" fmla="*/ 4 h 25"/>
                <a:gd name="T2" fmla="*/ 92 w 96"/>
                <a:gd name="T3" fmla="*/ 8 h 25"/>
                <a:gd name="T4" fmla="*/ 96 w 96"/>
                <a:gd name="T5" fmla="*/ 8 h 25"/>
                <a:gd name="T6" fmla="*/ 96 w 96"/>
                <a:gd name="T7" fmla="*/ 13 h 25"/>
                <a:gd name="T8" fmla="*/ 92 w 96"/>
                <a:gd name="T9" fmla="*/ 17 h 25"/>
                <a:gd name="T10" fmla="*/ 87 w 96"/>
                <a:gd name="T11" fmla="*/ 21 h 25"/>
                <a:gd name="T12" fmla="*/ 79 w 96"/>
                <a:gd name="T13" fmla="*/ 21 h 25"/>
                <a:gd name="T14" fmla="*/ 66 w 96"/>
                <a:gd name="T15" fmla="*/ 21 h 25"/>
                <a:gd name="T16" fmla="*/ 50 w 96"/>
                <a:gd name="T17" fmla="*/ 25 h 25"/>
                <a:gd name="T18" fmla="*/ 41 w 96"/>
                <a:gd name="T19" fmla="*/ 25 h 25"/>
                <a:gd name="T20" fmla="*/ 29 w 96"/>
                <a:gd name="T21" fmla="*/ 25 h 25"/>
                <a:gd name="T22" fmla="*/ 25 w 96"/>
                <a:gd name="T23" fmla="*/ 25 h 25"/>
                <a:gd name="T24" fmla="*/ 16 w 96"/>
                <a:gd name="T25" fmla="*/ 25 h 25"/>
                <a:gd name="T26" fmla="*/ 8 w 96"/>
                <a:gd name="T27" fmla="*/ 25 h 25"/>
                <a:gd name="T28" fmla="*/ 4 w 96"/>
                <a:gd name="T29" fmla="*/ 21 h 25"/>
                <a:gd name="T30" fmla="*/ 0 w 96"/>
                <a:gd name="T31" fmla="*/ 21 h 25"/>
                <a:gd name="T32" fmla="*/ 0 w 96"/>
                <a:gd name="T33" fmla="*/ 17 h 25"/>
                <a:gd name="T34" fmla="*/ 0 w 96"/>
                <a:gd name="T35" fmla="*/ 17 h 25"/>
                <a:gd name="T36" fmla="*/ 0 w 96"/>
                <a:gd name="T37" fmla="*/ 13 h 25"/>
                <a:gd name="T38" fmla="*/ 4 w 96"/>
                <a:gd name="T39" fmla="*/ 13 h 25"/>
                <a:gd name="T40" fmla="*/ 8 w 96"/>
                <a:gd name="T41" fmla="*/ 13 h 25"/>
                <a:gd name="T42" fmla="*/ 8 w 96"/>
                <a:gd name="T43" fmla="*/ 13 h 25"/>
                <a:gd name="T44" fmla="*/ 16 w 96"/>
                <a:gd name="T45" fmla="*/ 13 h 25"/>
                <a:gd name="T46" fmla="*/ 25 w 96"/>
                <a:gd name="T47" fmla="*/ 8 h 25"/>
                <a:gd name="T48" fmla="*/ 33 w 96"/>
                <a:gd name="T49" fmla="*/ 4 h 25"/>
                <a:gd name="T50" fmla="*/ 46 w 96"/>
                <a:gd name="T51" fmla="*/ 4 h 25"/>
                <a:gd name="T52" fmla="*/ 54 w 96"/>
                <a:gd name="T53" fmla="*/ 0 h 25"/>
                <a:gd name="T54" fmla="*/ 62 w 96"/>
                <a:gd name="T55" fmla="*/ 0 h 25"/>
                <a:gd name="T56" fmla="*/ 66 w 96"/>
                <a:gd name="T57" fmla="*/ 0 h 25"/>
                <a:gd name="T58" fmla="*/ 79 w 96"/>
                <a:gd name="T59" fmla="*/ 0 h 25"/>
                <a:gd name="T60" fmla="*/ 87 w 96"/>
                <a:gd name="T61" fmla="*/ 4 h 25"/>
                <a:gd name="T62" fmla="*/ 87 w 96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25">
                  <a:moveTo>
                    <a:pt x="87" y="4"/>
                  </a:moveTo>
                  <a:lnTo>
                    <a:pt x="92" y="8"/>
                  </a:lnTo>
                  <a:lnTo>
                    <a:pt x="96" y="8"/>
                  </a:lnTo>
                  <a:lnTo>
                    <a:pt x="96" y="13"/>
                  </a:lnTo>
                  <a:lnTo>
                    <a:pt x="92" y="17"/>
                  </a:lnTo>
                  <a:lnTo>
                    <a:pt x="87" y="21"/>
                  </a:lnTo>
                  <a:lnTo>
                    <a:pt x="79" y="21"/>
                  </a:lnTo>
                  <a:lnTo>
                    <a:pt x="66" y="21"/>
                  </a:lnTo>
                  <a:lnTo>
                    <a:pt x="50" y="25"/>
                  </a:lnTo>
                  <a:lnTo>
                    <a:pt x="41" y="25"/>
                  </a:lnTo>
                  <a:lnTo>
                    <a:pt x="29" y="25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6" y="13"/>
                  </a:lnTo>
                  <a:lnTo>
                    <a:pt x="25" y="8"/>
                  </a:lnTo>
                  <a:lnTo>
                    <a:pt x="33" y="4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87" y="4"/>
                  </a:lnTo>
                  <a:lnTo>
                    <a:pt x="8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8">
              <a:extLst>
                <a:ext uri="{FF2B5EF4-FFF2-40B4-BE49-F238E27FC236}">
                  <a16:creationId xmlns:a16="http://schemas.microsoft.com/office/drawing/2014/main" id="{A6C9C081-053A-4B53-861E-44A11F6DB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138" y="10595634"/>
              <a:ext cx="625167" cy="188855"/>
            </a:xfrm>
            <a:custGeom>
              <a:avLst/>
              <a:gdLst>
                <a:gd name="T0" fmla="*/ 88 w 96"/>
                <a:gd name="T1" fmla="*/ 4 h 29"/>
                <a:gd name="T2" fmla="*/ 92 w 96"/>
                <a:gd name="T3" fmla="*/ 8 h 29"/>
                <a:gd name="T4" fmla="*/ 96 w 96"/>
                <a:gd name="T5" fmla="*/ 12 h 29"/>
                <a:gd name="T6" fmla="*/ 96 w 96"/>
                <a:gd name="T7" fmla="*/ 12 h 29"/>
                <a:gd name="T8" fmla="*/ 92 w 96"/>
                <a:gd name="T9" fmla="*/ 16 h 29"/>
                <a:gd name="T10" fmla="*/ 88 w 96"/>
                <a:gd name="T11" fmla="*/ 21 h 29"/>
                <a:gd name="T12" fmla="*/ 75 w 96"/>
                <a:gd name="T13" fmla="*/ 21 h 29"/>
                <a:gd name="T14" fmla="*/ 62 w 96"/>
                <a:gd name="T15" fmla="*/ 25 h 29"/>
                <a:gd name="T16" fmla="*/ 50 w 96"/>
                <a:gd name="T17" fmla="*/ 25 h 29"/>
                <a:gd name="T18" fmla="*/ 37 w 96"/>
                <a:gd name="T19" fmla="*/ 29 h 29"/>
                <a:gd name="T20" fmla="*/ 29 w 96"/>
                <a:gd name="T21" fmla="*/ 29 h 29"/>
                <a:gd name="T22" fmla="*/ 25 w 96"/>
                <a:gd name="T23" fmla="*/ 29 h 29"/>
                <a:gd name="T24" fmla="*/ 16 w 96"/>
                <a:gd name="T25" fmla="*/ 29 h 29"/>
                <a:gd name="T26" fmla="*/ 8 w 96"/>
                <a:gd name="T27" fmla="*/ 25 h 29"/>
                <a:gd name="T28" fmla="*/ 4 w 96"/>
                <a:gd name="T29" fmla="*/ 25 h 29"/>
                <a:gd name="T30" fmla="*/ 0 w 96"/>
                <a:gd name="T31" fmla="*/ 21 h 29"/>
                <a:gd name="T32" fmla="*/ 0 w 96"/>
                <a:gd name="T33" fmla="*/ 21 h 29"/>
                <a:gd name="T34" fmla="*/ 4 w 96"/>
                <a:gd name="T35" fmla="*/ 16 h 29"/>
                <a:gd name="T36" fmla="*/ 8 w 96"/>
                <a:gd name="T37" fmla="*/ 12 h 29"/>
                <a:gd name="T38" fmla="*/ 21 w 96"/>
                <a:gd name="T39" fmla="*/ 12 h 29"/>
                <a:gd name="T40" fmla="*/ 33 w 96"/>
                <a:gd name="T41" fmla="*/ 8 h 29"/>
                <a:gd name="T42" fmla="*/ 50 w 96"/>
                <a:gd name="T43" fmla="*/ 4 h 29"/>
                <a:gd name="T44" fmla="*/ 58 w 96"/>
                <a:gd name="T45" fmla="*/ 4 h 29"/>
                <a:gd name="T46" fmla="*/ 67 w 96"/>
                <a:gd name="T47" fmla="*/ 0 h 29"/>
                <a:gd name="T48" fmla="*/ 75 w 96"/>
                <a:gd name="T49" fmla="*/ 0 h 29"/>
                <a:gd name="T50" fmla="*/ 79 w 96"/>
                <a:gd name="T51" fmla="*/ 4 h 29"/>
                <a:gd name="T52" fmla="*/ 88 w 96"/>
                <a:gd name="T53" fmla="*/ 4 h 29"/>
                <a:gd name="T54" fmla="*/ 88 w 96"/>
                <a:gd name="T5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29">
                  <a:moveTo>
                    <a:pt x="88" y="4"/>
                  </a:moveTo>
                  <a:lnTo>
                    <a:pt x="92" y="8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6"/>
                  </a:lnTo>
                  <a:lnTo>
                    <a:pt x="88" y="21"/>
                  </a:lnTo>
                  <a:lnTo>
                    <a:pt x="75" y="21"/>
                  </a:lnTo>
                  <a:lnTo>
                    <a:pt x="62" y="25"/>
                  </a:lnTo>
                  <a:lnTo>
                    <a:pt x="50" y="25"/>
                  </a:lnTo>
                  <a:lnTo>
                    <a:pt x="37" y="29"/>
                  </a:lnTo>
                  <a:lnTo>
                    <a:pt x="29" y="29"/>
                  </a:lnTo>
                  <a:lnTo>
                    <a:pt x="25" y="29"/>
                  </a:lnTo>
                  <a:lnTo>
                    <a:pt x="16" y="29"/>
                  </a:lnTo>
                  <a:lnTo>
                    <a:pt x="8" y="25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21" y="12"/>
                  </a:lnTo>
                  <a:lnTo>
                    <a:pt x="33" y="8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79" y="4"/>
                  </a:lnTo>
                  <a:lnTo>
                    <a:pt x="88" y="4"/>
                  </a:lnTo>
                  <a:lnTo>
                    <a:pt x="8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9">
              <a:extLst>
                <a:ext uri="{FF2B5EF4-FFF2-40B4-BE49-F238E27FC236}">
                  <a16:creationId xmlns:a16="http://schemas.microsoft.com/office/drawing/2014/main" id="{6D2D8CE3-988E-4F0E-AE0F-D41BDCE0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773" y="10947290"/>
              <a:ext cx="221413" cy="1139630"/>
            </a:xfrm>
            <a:custGeom>
              <a:avLst/>
              <a:gdLst>
                <a:gd name="T0" fmla="*/ 30 w 34"/>
                <a:gd name="T1" fmla="*/ 8 h 175"/>
                <a:gd name="T2" fmla="*/ 30 w 34"/>
                <a:gd name="T3" fmla="*/ 33 h 175"/>
                <a:gd name="T4" fmla="*/ 34 w 34"/>
                <a:gd name="T5" fmla="*/ 54 h 175"/>
                <a:gd name="T6" fmla="*/ 34 w 34"/>
                <a:gd name="T7" fmla="*/ 75 h 175"/>
                <a:gd name="T8" fmla="*/ 34 w 34"/>
                <a:gd name="T9" fmla="*/ 92 h 175"/>
                <a:gd name="T10" fmla="*/ 34 w 34"/>
                <a:gd name="T11" fmla="*/ 109 h 175"/>
                <a:gd name="T12" fmla="*/ 34 w 34"/>
                <a:gd name="T13" fmla="*/ 121 h 175"/>
                <a:gd name="T14" fmla="*/ 34 w 34"/>
                <a:gd name="T15" fmla="*/ 134 h 175"/>
                <a:gd name="T16" fmla="*/ 34 w 34"/>
                <a:gd name="T17" fmla="*/ 142 h 175"/>
                <a:gd name="T18" fmla="*/ 30 w 34"/>
                <a:gd name="T19" fmla="*/ 150 h 175"/>
                <a:gd name="T20" fmla="*/ 30 w 34"/>
                <a:gd name="T21" fmla="*/ 159 h 175"/>
                <a:gd name="T22" fmla="*/ 30 w 34"/>
                <a:gd name="T23" fmla="*/ 163 h 175"/>
                <a:gd name="T24" fmla="*/ 30 w 34"/>
                <a:gd name="T25" fmla="*/ 167 h 175"/>
                <a:gd name="T26" fmla="*/ 30 w 34"/>
                <a:gd name="T27" fmla="*/ 171 h 175"/>
                <a:gd name="T28" fmla="*/ 26 w 34"/>
                <a:gd name="T29" fmla="*/ 175 h 175"/>
                <a:gd name="T30" fmla="*/ 26 w 34"/>
                <a:gd name="T31" fmla="*/ 175 h 175"/>
                <a:gd name="T32" fmla="*/ 21 w 34"/>
                <a:gd name="T33" fmla="*/ 175 h 175"/>
                <a:gd name="T34" fmla="*/ 17 w 34"/>
                <a:gd name="T35" fmla="*/ 175 h 175"/>
                <a:gd name="T36" fmla="*/ 17 w 34"/>
                <a:gd name="T37" fmla="*/ 171 h 175"/>
                <a:gd name="T38" fmla="*/ 13 w 34"/>
                <a:gd name="T39" fmla="*/ 167 h 175"/>
                <a:gd name="T40" fmla="*/ 9 w 34"/>
                <a:gd name="T41" fmla="*/ 163 h 175"/>
                <a:gd name="T42" fmla="*/ 5 w 34"/>
                <a:gd name="T43" fmla="*/ 159 h 175"/>
                <a:gd name="T44" fmla="*/ 5 w 34"/>
                <a:gd name="T45" fmla="*/ 155 h 175"/>
                <a:gd name="T46" fmla="*/ 5 w 34"/>
                <a:gd name="T47" fmla="*/ 155 h 175"/>
                <a:gd name="T48" fmla="*/ 5 w 34"/>
                <a:gd name="T49" fmla="*/ 150 h 175"/>
                <a:gd name="T50" fmla="*/ 5 w 34"/>
                <a:gd name="T51" fmla="*/ 146 h 175"/>
                <a:gd name="T52" fmla="*/ 5 w 34"/>
                <a:gd name="T53" fmla="*/ 138 h 175"/>
                <a:gd name="T54" fmla="*/ 5 w 34"/>
                <a:gd name="T55" fmla="*/ 129 h 175"/>
                <a:gd name="T56" fmla="*/ 9 w 34"/>
                <a:gd name="T57" fmla="*/ 117 h 175"/>
                <a:gd name="T58" fmla="*/ 9 w 34"/>
                <a:gd name="T59" fmla="*/ 104 h 175"/>
                <a:gd name="T60" fmla="*/ 9 w 34"/>
                <a:gd name="T61" fmla="*/ 88 h 175"/>
                <a:gd name="T62" fmla="*/ 5 w 34"/>
                <a:gd name="T63" fmla="*/ 71 h 175"/>
                <a:gd name="T64" fmla="*/ 5 w 34"/>
                <a:gd name="T65" fmla="*/ 54 h 175"/>
                <a:gd name="T66" fmla="*/ 5 w 34"/>
                <a:gd name="T67" fmla="*/ 42 h 175"/>
                <a:gd name="T68" fmla="*/ 5 w 34"/>
                <a:gd name="T69" fmla="*/ 29 h 175"/>
                <a:gd name="T70" fmla="*/ 0 w 34"/>
                <a:gd name="T71" fmla="*/ 21 h 175"/>
                <a:gd name="T72" fmla="*/ 0 w 34"/>
                <a:gd name="T73" fmla="*/ 17 h 175"/>
                <a:gd name="T74" fmla="*/ 0 w 34"/>
                <a:gd name="T75" fmla="*/ 8 h 175"/>
                <a:gd name="T76" fmla="*/ 0 w 34"/>
                <a:gd name="T77" fmla="*/ 4 h 175"/>
                <a:gd name="T78" fmla="*/ 5 w 34"/>
                <a:gd name="T79" fmla="*/ 4 h 175"/>
                <a:gd name="T80" fmla="*/ 9 w 34"/>
                <a:gd name="T81" fmla="*/ 0 h 175"/>
                <a:gd name="T82" fmla="*/ 13 w 34"/>
                <a:gd name="T83" fmla="*/ 4 h 175"/>
                <a:gd name="T84" fmla="*/ 21 w 34"/>
                <a:gd name="T85" fmla="*/ 4 h 175"/>
                <a:gd name="T86" fmla="*/ 30 w 34"/>
                <a:gd name="T87" fmla="*/ 8 h 175"/>
                <a:gd name="T88" fmla="*/ 30 w 34"/>
                <a:gd name="T89" fmla="*/ 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" h="175">
                  <a:moveTo>
                    <a:pt x="30" y="8"/>
                  </a:moveTo>
                  <a:lnTo>
                    <a:pt x="30" y="33"/>
                  </a:lnTo>
                  <a:lnTo>
                    <a:pt x="34" y="54"/>
                  </a:lnTo>
                  <a:lnTo>
                    <a:pt x="34" y="75"/>
                  </a:lnTo>
                  <a:lnTo>
                    <a:pt x="34" y="92"/>
                  </a:lnTo>
                  <a:lnTo>
                    <a:pt x="34" y="109"/>
                  </a:lnTo>
                  <a:lnTo>
                    <a:pt x="34" y="121"/>
                  </a:lnTo>
                  <a:lnTo>
                    <a:pt x="34" y="134"/>
                  </a:lnTo>
                  <a:lnTo>
                    <a:pt x="34" y="142"/>
                  </a:lnTo>
                  <a:lnTo>
                    <a:pt x="30" y="150"/>
                  </a:lnTo>
                  <a:lnTo>
                    <a:pt x="30" y="159"/>
                  </a:lnTo>
                  <a:lnTo>
                    <a:pt x="30" y="163"/>
                  </a:lnTo>
                  <a:lnTo>
                    <a:pt x="30" y="167"/>
                  </a:lnTo>
                  <a:lnTo>
                    <a:pt x="30" y="171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1" y="175"/>
                  </a:lnTo>
                  <a:lnTo>
                    <a:pt x="17" y="175"/>
                  </a:lnTo>
                  <a:lnTo>
                    <a:pt x="17" y="171"/>
                  </a:lnTo>
                  <a:lnTo>
                    <a:pt x="13" y="167"/>
                  </a:lnTo>
                  <a:lnTo>
                    <a:pt x="9" y="163"/>
                  </a:lnTo>
                  <a:lnTo>
                    <a:pt x="5" y="159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0"/>
                  </a:lnTo>
                  <a:lnTo>
                    <a:pt x="5" y="146"/>
                  </a:lnTo>
                  <a:lnTo>
                    <a:pt x="5" y="138"/>
                  </a:lnTo>
                  <a:lnTo>
                    <a:pt x="5" y="129"/>
                  </a:lnTo>
                  <a:lnTo>
                    <a:pt x="9" y="117"/>
                  </a:lnTo>
                  <a:lnTo>
                    <a:pt x="9" y="104"/>
                  </a:lnTo>
                  <a:lnTo>
                    <a:pt x="9" y="88"/>
                  </a:lnTo>
                  <a:lnTo>
                    <a:pt x="5" y="71"/>
                  </a:lnTo>
                  <a:lnTo>
                    <a:pt x="5" y="54"/>
                  </a:lnTo>
                  <a:lnTo>
                    <a:pt x="5" y="42"/>
                  </a:lnTo>
                  <a:lnTo>
                    <a:pt x="5" y="29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9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0">
              <a:extLst>
                <a:ext uri="{FF2B5EF4-FFF2-40B4-BE49-F238E27FC236}">
                  <a16:creationId xmlns:a16="http://schemas.microsoft.com/office/drawing/2014/main" id="{C7A71D59-52F3-45B7-88F9-0EB9A4FB8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430" y="10862630"/>
              <a:ext cx="924727" cy="1361044"/>
            </a:xfrm>
            <a:custGeom>
              <a:avLst/>
              <a:gdLst>
                <a:gd name="T0" fmla="*/ 17 w 142"/>
                <a:gd name="T1" fmla="*/ 17 h 209"/>
                <a:gd name="T2" fmla="*/ 54 w 142"/>
                <a:gd name="T3" fmla="*/ 17 h 209"/>
                <a:gd name="T4" fmla="*/ 79 w 142"/>
                <a:gd name="T5" fmla="*/ 9 h 209"/>
                <a:gd name="T6" fmla="*/ 88 w 142"/>
                <a:gd name="T7" fmla="*/ 5 h 209"/>
                <a:gd name="T8" fmla="*/ 96 w 142"/>
                <a:gd name="T9" fmla="*/ 0 h 209"/>
                <a:gd name="T10" fmla="*/ 105 w 142"/>
                <a:gd name="T11" fmla="*/ 0 h 209"/>
                <a:gd name="T12" fmla="*/ 109 w 142"/>
                <a:gd name="T13" fmla="*/ 5 h 209"/>
                <a:gd name="T14" fmla="*/ 125 w 142"/>
                <a:gd name="T15" fmla="*/ 13 h 209"/>
                <a:gd name="T16" fmla="*/ 138 w 142"/>
                <a:gd name="T17" fmla="*/ 21 h 209"/>
                <a:gd name="T18" fmla="*/ 142 w 142"/>
                <a:gd name="T19" fmla="*/ 25 h 209"/>
                <a:gd name="T20" fmla="*/ 138 w 142"/>
                <a:gd name="T21" fmla="*/ 34 h 209"/>
                <a:gd name="T22" fmla="*/ 138 w 142"/>
                <a:gd name="T23" fmla="*/ 42 h 209"/>
                <a:gd name="T24" fmla="*/ 138 w 142"/>
                <a:gd name="T25" fmla="*/ 51 h 209"/>
                <a:gd name="T26" fmla="*/ 138 w 142"/>
                <a:gd name="T27" fmla="*/ 67 h 209"/>
                <a:gd name="T28" fmla="*/ 138 w 142"/>
                <a:gd name="T29" fmla="*/ 88 h 209"/>
                <a:gd name="T30" fmla="*/ 138 w 142"/>
                <a:gd name="T31" fmla="*/ 126 h 209"/>
                <a:gd name="T32" fmla="*/ 138 w 142"/>
                <a:gd name="T33" fmla="*/ 151 h 209"/>
                <a:gd name="T34" fmla="*/ 138 w 142"/>
                <a:gd name="T35" fmla="*/ 176 h 209"/>
                <a:gd name="T36" fmla="*/ 130 w 142"/>
                <a:gd name="T37" fmla="*/ 193 h 209"/>
                <a:gd name="T38" fmla="*/ 121 w 142"/>
                <a:gd name="T39" fmla="*/ 205 h 209"/>
                <a:gd name="T40" fmla="*/ 113 w 142"/>
                <a:gd name="T41" fmla="*/ 209 h 209"/>
                <a:gd name="T42" fmla="*/ 109 w 142"/>
                <a:gd name="T43" fmla="*/ 209 h 209"/>
                <a:gd name="T44" fmla="*/ 105 w 142"/>
                <a:gd name="T45" fmla="*/ 201 h 209"/>
                <a:gd name="T46" fmla="*/ 100 w 142"/>
                <a:gd name="T47" fmla="*/ 188 h 209"/>
                <a:gd name="T48" fmla="*/ 92 w 142"/>
                <a:gd name="T49" fmla="*/ 163 h 209"/>
                <a:gd name="T50" fmla="*/ 96 w 142"/>
                <a:gd name="T51" fmla="*/ 151 h 209"/>
                <a:gd name="T52" fmla="*/ 105 w 142"/>
                <a:gd name="T53" fmla="*/ 147 h 209"/>
                <a:gd name="T54" fmla="*/ 109 w 142"/>
                <a:gd name="T55" fmla="*/ 142 h 209"/>
                <a:gd name="T56" fmla="*/ 109 w 142"/>
                <a:gd name="T57" fmla="*/ 130 h 209"/>
                <a:gd name="T58" fmla="*/ 109 w 142"/>
                <a:gd name="T59" fmla="*/ 113 h 209"/>
                <a:gd name="T60" fmla="*/ 109 w 142"/>
                <a:gd name="T61" fmla="*/ 84 h 209"/>
                <a:gd name="T62" fmla="*/ 109 w 142"/>
                <a:gd name="T63" fmla="*/ 51 h 209"/>
                <a:gd name="T64" fmla="*/ 105 w 142"/>
                <a:gd name="T65" fmla="*/ 38 h 209"/>
                <a:gd name="T66" fmla="*/ 105 w 142"/>
                <a:gd name="T67" fmla="*/ 30 h 209"/>
                <a:gd name="T68" fmla="*/ 105 w 142"/>
                <a:gd name="T69" fmla="*/ 30 h 209"/>
                <a:gd name="T70" fmla="*/ 92 w 142"/>
                <a:gd name="T71" fmla="*/ 30 h 209"/>
                <a:gd name="T72" fmla="*/ 63 w 142"/>
                <a:gd name="T73" fmla="*/ 34 h 209"/>
                <a:gd name="T74" fmla="*/ 29 w 142"/>
                <a:gd name="T75" fmla="*/ 38 h 209"/>
                <a:gd name="T76" fmla="*/ 0 w 142"/>
                <a:gd name="T77" fmla="*/ 1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2" h="209">
                  <a:moveTo>
                    <a:pt x="0" y="17"/>
                  </a:moveTo>
                  <a:lnTo>
                    <a:pt x="17" y="17"/>
                  </a:lnTo>
                  <a:lnTo>
                    <a:pt x="38" y="17"/>
                  </a:lnTo>
                  <a:lnTo>
                    <a:pt x="54" y="17"/>
                  </a:lnTo>
                  <a:lnTo>
                    <a:pt x="71" y="13"/>
                  </a:lnTo>
                  <a:lnTo>
                    <a:pt x="79" y="9"/>
                  </a:lnTo>
                  <a:lnTo>
                    <a:pt x="84" y="9"/>
                  </a:lnTo>
                  <a:lnTo>
                    <a:pt x="88" y="5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9" y="5"/>
                  </a:lnTo>
                  <a:lnTo>
                    <a:pt x="117" y="9"/>
                  </a:lnTo>
                  <a:lnTo>
                    <a:pt x="125" y="13"/>
                  </a:lnTo>
                  <a:lnTo>
                    <a:pt x="134" y="17"/>
                  </a:lnTo>
                  <a:lnTo>
                    <a:pt x="138" y="21"/>
                  </a:lnTo>
                  <a:lnTo>
                    <a:pt x="142" y="21"/>
                  </a:lnTo>
                  <a:lnTo>
                    <a:pt x="142" y="25"/>
                  </a:lnTo>
                  <a:lnTo>
                    <a:pt x="142" y="34"/>
                  </a:lnTo>
                  <a:lnTo>
                    <a:pt x="138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38" y="46"/>
                  </a:lnTo>
                  <a:lnTo>
                    <a:pt x="138" y="51"/>
                  </a:lnTo>
                  <a:lnTo>
                    <a:pt x="138" y="59"/>
                  </a:lnTo>
                  <a:lnTo>
                    <a:pt x="138" y="67"/>
                  </a:lnTo>
                  <a:lnTo>
                    <a:pt x="138" y="76"/>
                  </a:lnTo>
                  <a:lnTo>
                    <a:pt x="138" y="88"/>
                  </a:lnTo>
                  <a:lnTo>
                    <a:pt x="138" y="109"/>
                  </a:lnTo>
                  <a:lnTo>
                    <a:pt x="138" y="126"/>
                  </a:lnTo>
                  <a:lnTo>
                    <a:pt x="142" y="142"/>
                  </a:lnTo>
                  <a:lnTo>
                    <a:pt x="138" y="151"/>
                  </a:lnTo>
                  <a:lnTo>
                    <a:pt x="138" y="168"/>
                  </a:lnTo>
                  <a:lnTo>
                    <a:pt x="138" y="176"/>
                  </a:lnTo>
                  <a:lnTo>
                    <a:pt x="134" y="184"/>
                  </a:lnTo>
                  <a:lnTo>
                    <a:pt x="130" y="193"/>
                  </a:lnTo>
                  <a:lnTo>
                    <a:pt x="125" y="201"/>
                  </a:lnTo>
                  <a:lnTo>
                    <a:pt x="121" y="205"/>
                  </a:lnTo>
                  <a:lnTo>
                    <a:pt x="117" y="209"/>
                  </a:lnTo>
                  <a:lnTo>
                    <a:pt x="113" y="209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5" y="205"/>
                  </a:lnTo>
                  <a:lnTo>
                    <a:pt x="105" y="201"/>
                  </a:lnTo>
                  <a:lnTo>
                    <a:pt x="105" y="193"/>
                  </a:lnTo>
                  <a:lnTo>
                    <a:pt x="100" y="188"/>
                  </a:lnTo>
                  <a:lnTo>
                    <a:pt x="96" y="176"/>
                  </a:lnTo>
                  <a:lnTo>
                    <a:pt x="92" y="163"/>
                  </a:lnTo>
                  <a:lnTo>
                    <a:pt x="84" y="151"/>
                  </a:lnTo>
                  <a:lnTo>
                    <a:pt x="96" y="151"/>
                  </a:lnTo>
                  <a:lnTo>
                    <a:pt x="100" y="151"/>
                  </a:lnTo>
                  <a:lnTo>
                    <a:pt x="105" y="147"/>
                  </a:lnTo>
                  <a:lnTo>
                    <a:pt x="109" y="147"/>
                  </a:lnTo>
                  <a:lnTo>
                    <a:pt x="109" y="142"/>
                  </a:lnTo>
                  <a:lnTo>
                    <a:pt x="109" y="138"/>
                  </a:lnTo>
                  <a:lnTo>
                    <a:pt x="109" y="130"/>
                  </a:lnTo>
                  <a:lnTo>
                    <a:pt x="109" y="122"/>
                  </a:lnTo>
                  <a:lnTo>
                    <a:pt x="109" y="113"/>
                  </a:lnTo>
                  <a:lnTo>
                    <a:pt x="109" y="101"/>
                  </a:lnTo>
                  <a:lnTo>
                    <a:pt x="109" y="84"/>
                  </a:lnTo>
                  <a:lnTo>
                    <a:pt x="109" y="67"/>
                  </a:lnTo>
                  <a:lnTo>
                    <a:pt x="109" y="51"/>
                  </a:lnTo>
                  <a:lnTo>
                    <a:pt x="109" y="46"/>
                  </a:lnTo>
                  <a:lnTo>
                    <a:pt x="105" y="38"/>
                  </a:lnTo>
                  <a:lnTo>
                    <a:pt x="105" y="34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0" y="25"/>
                  </a:lnTo>
                  <a:lnTo>
                    <a:pt x="92" y="30"/>
                  </a:lnTo>
                  <a:lnTo>
                    <a:pt x="79" y="30"/>
                  </a:lnTo>
                  <a:lnTo>
                    <a:pt x="63" y="34"/>
                  </a:lnTo>
                  <a:lnTo>
                    <a:pt x="46" y="34"/>
                  </a:lnTo>
                  <a:lnTo>
                    <a:pt x="29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1">
              <a:extLst>
                <a:ext uri="{FF2B5EF4-FFF2-40B4-BE49-F238E27FC236}">
                  <a16:creationId xmlns:a16="http://schemas.microsoft.com/office/drawing/2014/main" id="{C4DCBE04-8CCC-4EAE-8E40-ADC730227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430" y="11194753"/>
              <a:ext cx="599119" cy="214903"/>
            </a:xfrm>
            <a:custGeom>
              <a:avLst/>
              <a:gdLst>
                <a:gd name="T0" fmla="*/ 0 w 92"/>
                <a:gd name="T1" fmla="*/ 12 h 33"/>
                <a:gd name="T2" fmla="*/ 8 w 92"/>
                <a:gd name="T3" fmla="*/ 12 h 33"/>
                <a:gd name="T4" fmla="*/ 17 w 92"/>
                <a:gd name="T5" fmla="*/ 12 h 33"/>
                <a:gd name="T6" fmla="*/ 25 w 92"/>
                <a:gd name="T7" fmla="*/ 12 h 33"/>
                <a:gd name="T8" fmla="*/ 33 w 92"/>
                <a:gd name="T9" fmla="*/ 8 h 33"/>
                <a:gd name="T10" fmla="*/ 46 w 92"/>
                <a:gd name="T11" fmla="*/ 4 h 33"/>
                <a:gd name="T12" fmla="*/ 54 w 92"/>
                <a:gd name="T13" fmla="*/ 4 h 33"/>
                <a:gd name="T14" fmla="*/ 75 w 92"/>
                <a:gd name="T15" fmla="*/ 0 h 33"/>
                <a:gd name="T16" fmla="*/ 84 w 92"/>
                <a:gd name="T17" fmla="*/ 4 h 33"/>
                <a:gd name="T18" fmla="*/ 88 w 92"/>
                <a:gd name="T19" fmla="*/ 4 h 33"/>
                <a:gd name="T20" fmla="*/ 88 w 92"/>
                <a:gd name="T21" fmla="*/ 4 h 33"/>
                <a:gd name="T22" fmla="*/ 92 w 92"/>
                <a:gd name="T23" fmla="*/ 8 h 33"/>
                <a:gd name="T24" fmla="*/ 88 w 92"/>
                <a:gd name="T25" fmla="*/ 12 h 33"/>
                <a:gd name="T26" fmla="*/ 88 w 92"/>
                <a:gd name="T27" fmla="*/ 12 h 33"/>
                <a:gd name="T28" fmla="*/ 84 w 92"/>
                <a:gd name="T29" fmla="*/ 16 h 33"/>
                <a:gd name="T30" fmla="*/ 79 w 92"/>
                <a:gd name="T31" fmla="*/ 16 h 33"/>
                <a:gd name="T32" fmla="*/ 75 w 92"/>
                <a:gd name="T33" fmla="*/ 20 h 33"/>
                <a:gd name="T34" fmla="*/ 71 w 92"/>
                <a:gd name="T35" fmla="*/ 20 h 33"/>
                <a:gd name="T36" fmla="*/ 63 w 92"/>
                <a:gd name="T37" fmla="*/ 20 h 33"/>
                <a:gd name="T38" fmla="*/ 54 w 92"/>
                <a:gd name="T39" fmla="*/ 25 h 33"/>
                <a:gd name="T40" fmla="*/ 38 w 92"/>
                <a:gd name="T41" fmla="*/ 29 h 33"/>
                <a:gd name="T42" fmla="*/ 21 w 92"/>
                <a:gd name="T43" fmla="*/ 29 h 33"/>
                <a:gd name="T44" fmla="*/ 8 w 92"/>
                <a:gd name="T45" fmla="*/ 33 h 33"/>
                <a:gd name="T46" fmla="*/ 0 w 92"/>
                <a:gd name="T47" fmla="*/ 33 h 33"/>
                <a:gd name="T48" fmla="*/ 0 w 92"/>
                <a:gd name="T49" fmla="*/ 12 h 33"/>
                <a:gd name="T50" fmla="*/ 0 w 92"/>
                <a:gd name="T5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2" h="33">
                  <a:moveTo>
                    <a:pt x="0" y="12"/>
                  </a:moveTo>
                  <a:lnTo>
                    <a:pt x="8" y="12"/>
                  </a:lnTo>
                  <a:lnTo>
                    <a:pt x="17" y="12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6" y="4"/>
                  </a:lnTo>
                  <a:lnTo>
                    <a:pt x="54" y="4"/>
                  </a:lnTo>
                  <a:lnTo>
                    <a:pt x="75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79" y="16"/>
                  </a:lnTo>
                  <a:lnTo>
                    <a:pt x="75" y="20"/>
                  </a:lnTo>
                  <a:lnTo>
                    <a:pt x="71" y="20"/>
                  </a:lnTo>
                  <a:lnTo>
                    <a:pt x="63" y="20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1" y="29"/>
                  </a:lnTo>
                  <a:lnTo>
                    <a:pt x="8" y="33"/>
                  </a:lnTo>
                  <a:lnTo>
                    <a:pt x="0" y="33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2">
              <a:extLst>
                <a:ext uri="{FF2B5EF4-FFF2-40B4-BE49-F238E27FC236}">
                  <a16:creationId xmlns:a16="http://schemas.microsoft.com/office/drawing/2014/main" id="{BF9E86E0-9660-407B-BE0C-FB42AB73D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478" y="11461749"/>
              <a:ext cx="625167" cy="195365"/>
            </a:xfrm>
            <a:custGeom>
              <a:avLst/>
              <a:gdLst>
                <a:gd name="T0" fmla="*/ 63 w 96"/>
                <a:gd name="T1" fmla="*/ 25 h 30"/>
                <a:gd name="T2" fmla="*/ 34 w 96"/>
                <a:gd name="T3" fmla="*/ 25 h 30"/>
                <a:gd name="T4" fmla="*/ 0 w 96"/>
                <a:gd name="T5" fmla="*/ 30 h 30"/>
                <a:gd name="T6" fmla="*/ 0 w 96"/>
                <a:gd name="T7" fmla="*/ 13 h 30"/>
                <a:gd name="T8" fmla="*/ 9 w 96"/>
                <a:gd name="T9" fmla="*/ 13 h 30"/>
                <a:gd name="T10" fmla="*/ 17 w 96"/>
                <a:gd name="T11" fmla="*/ 9 h 30"/>
                <a:gd name="T12" fmla="*/ 25 w 96"/>
                <a:gd name="T13" fmla="*/ 9 h 30"/>
                <a:gd name="T14" fmla="*/ 38 w 96"/>
                <a:gd name="T15" fmla="*/ 5 h 30"/>
                <a:gd name="T16" fmla="*/ 50 w 96"/>
                <a:gd name="T17" fmla="*/ 5 h 30"/>
                <a:gd name="T18" fmla="*/ 59 w 96"/>
                <a:gd name="T19" fmla="*/ 0 h 30"/>
                <a:gd name="T20" fmla="*/ 67 w 96"/>
                <a:gd name="T21" fmla="*/ 0 h 30"/>
                <a:gd name="T22" fmla="*/ 71 w 96"/>
                <a:gd name="T23" fmla="*/ 0 h 30"/>
                <a:gd name="T24" fmla="*/ 80 w 96"/>
                <a:gd name="T25" fmla="*/ 0 h 30"/>
                <a:gd name="T26" fmla="*/ 88 w 96"/>
                <a:gd name="T27" fmla="*/ 5 h 30"/>
                <a:gd name="T28" fmla="*/ 92 w 96"/>
                <a:gd name="T29" fmla="*/ 5 h 30"/>
                <a:gd name="T30" fmla="*/ 96 w 96"/>
                <a:gd name="T31" fmla="*/ 9 h 30"/>
                <a:gd name="T32" fmla="*/ 96 w 96"/>
                <a:gd name="T33" fmla="*/ 13 h 30"/>
                <a:gd name="T34" fmla="*/ 92 w 96"/>
                <a:gd name="T35" fmla="*/ 17 h 30"/>
                <a:gd name="T36" fmla="*/ 88 w 96"/>
                <a:gd name="T37" fmla="*/ 17 h 30"/>
                <a:gd name="T38" fmla="*/ 75 w 96"/>
                <a:gd name="T39" fmla="*/ 21 h 30"/>
                <a:gd name="T40" fmla="*/ 63 w 96"/>
                <a:gd name="T41" fmla="*/ 25 h 30"/>
                <a:gd name="T42" fmla="*/ 63 w 96"/>
                <a:gd name="T43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6" h="30">
                  <a:moveTo>
                    <a:pt x="63" y="25"/>
                  </a:moveTo>
                  <a:lnTo>
                    <a:pt x="34" y="25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38" y="5"/>
                  </a:lnTo>
                  <a:lnTo>
                    <a:pt x="50" y="5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8" y="5"/>
                  </a:lnTo>
                  <a:lnTo>
                    <a:pt x="92" y="5"/>
                  </a:lnTo>
                  <a:lnTo>
                    <a:pt x="96" y="9"/>
                  </a:lnTo>
                  <a:lnTo>
                    <a:pt x="96" y="13"/>
                  </a:lnTo>
                  <a:lnTo>
                    <a:pt x="92" y="17"/>
                  </a:lnTo>
                  <a:lnTo>
                    <a:pt x="88" y="17"/>
                  </a:lnTo>
                  <a:lnTo>
                    <a:pt x="75" y="21"/>
                  </a:lnTo>
                  <a:lnTo>
                    <a:pt x="63" y="25"/>
                  </a:lnTo>
                  <a:lnTo>
                    <a:pt x="63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3">
              <a:extLst>
                <a:ext uri="{FF2B5EF4-FFF2-40B4-BE49-F238E27FC236}">
                  <a16:creationId xmlns:a16="http://schemas.microsoft.com/office/drawing/2014/main" id="{FB20C78B-CD38-4E54-B8CA-48ED5C3A2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527" y="11819920"/>
              <a:ext cx="573070" cy="78146"/>
            </a:xfrm>
            <a:custGeom>
              <a:avLst/>
              <a:gdLst>
                <a:gd name="T0" fmla="*/ 59 w 88"/>
                <a:gd name="T1" fmla="*/ 8 h 12"/>
                <a:gd name="T2" fmla="*/ 46 w 88"/>
                <a:gd name="T3" fmla="*/ 12 h 12"/>
                <a:gd name="T4" fmla="*/ 34 w 88"/>
                <a:gd name="T5" fmla="*/ 12 h 12"/>
                <a:gd name="T6" fmla="*/ 17 w 88"/>
                <a:gd name="T7" fmla="*/ 12 h 12"/>
                <a:gd name="T8" fmla="*/ 0 w 88"/>
                <a:gd name="T9" fmla="*/ 12 h 12"/>
                <a:gd name="T10" fmla="*/ 0 w 88"/>
                <a:gd name="T11" fmla="*/ 8 h 12"/>
                <a:gd name="T12" fmla="*/ 9 w 88"/>
                <a:gd name="T13" fmla="*/ 8 h 12"/>
                <a:gd name="T14" fmla="*/ 17 w 88"/>
                <a:gd name="T15" fmla="*/ 8 h 12"/>
                <a:gd name="T16" fmla="*/ 25 w 88"/>
                <a:gd name="T17" fmla="*/ 4 h 12"/>
                <a:gd name="T18" fmla="*/ 34 w 88"/>
                <a:gd name="T19" fmla="*/ 4 h 12"/>
                <a:gd name="T20" fmla="*/ 46 w 88"/>
                <a:gd name="T21" fmla="*/ 4 h 12"/>
                <a:gd name="T22" fmla="*/ 55 w 88"/>
                <a:gd name="T23" fmla="*/ 0 h 12"/>
                <a:gd name="T24" fmla="*/ 67 w 88"/>
                <a:gd name="T25" fmla="*/ 0 h 12"/>
                <a:gd name="T26" fmla="*/ 80 w 88"/>
                <a:gd name="T27" fmla="*/ 4 h 12"/>
                <a:gd name="T28" fmla="*/ 88 w 88"/>
                <a:gd name="T29" fmla="*/ 8 h 12"/>
                <a:gd name="T30" fmla="*/ 84 w 88"/>
                <a:gd name="T31" fmla="*/ 8 h 12"/>
                <a:gd name="T32" fmla="*/ 76 w 88"/>
                <a:gd name="T33" fmla="*/ 8 h 12"/>
                <a:gd name="T34" fmla="*/ 67 w 88"/>
                <a:gd name="T35" fmla="*/ 8 h 12"/>
                <a:gd name="T36" fmla="*/ 59 w 88"/>
                <a:gd name="T37" fmla="*/ 8 h 12"/>
                <a:gd name="T38" fmla="*/ 59 w 88"/>
                <a:gd name="T3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12">
                  <a:moveTo>
                    <a:pt x="59" y="8"/>
                  </a:moveTo>
                  <a:lnTo>
                    <a:pt x="46" y="12"/>
                  </a:lnTo>
                  <a:lnTo>
                    <a:pt x="34" y="12"/>
                  </a:lnTo>
                  <a:lnTo>
                    <a:pt x="17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9" y="8"/>
                  </a:lnTo>
                  <a:lnTo>
                    <a:pt x="17" y="8"/>
                  </a:lnTo>
                  <a:lnTo>
                    <a:pt x="25" y="4"/>
                  </a:lnTo>
                  <a:lnTo>
                    <a:pt x="34" y="4"/>
                  </a:lnTo>
                  <a:lnTo>
                    <a:pt x="46" y="4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80" y="4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76" y="8"/>
                  </a:lnTo>
                  <a:lnTo>
                    <a:pt x="67" y="8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4">
              <a:extLst>
                <a:ext uri="{FF2B5EF4-FFF2-40B4-BE49-F238E27FC236}">
                  <a16:creationId xmlns:a16="http://schemas.microsoft.com/office/drawing/2014/main" id="{6F930EAB-8E9A-4E4B-940C-7F311A4E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95" y="10458876"/>
              <a:ext cx="820532" cy="814022"/>
            </a:xfrm>
            <a:custGeom>
              <a:avLst/>
              <a:gdLst>
                <a:gd name="T0" fmla="*/ 76 w 126"/>
                <a:gd name="T1" fmla="*/ 113 h 125"/>
                <a:gd name="T2" fmla="*/ 72 w 126"/>
                <a:gd name="T3" fmla="*/ 104 h 125"/>
                <a:gd name="T4" fmla="*/ 63 w 126"/>
                <a:gd name="T5" fmla="*/ 92 h 125"/>
                <a:gd name="T6" fmla="*/ 59 w 126"/>
                <a:gd name="T7" fmla="*/ 83 h 125"/>
                <a:gd name="T8" fmla="*/ 63 w 126"/>
                <a:gd name="T9" fmla="*/ 79 h 125"/>
                <a:gd name="T10" fmla="*/ 72 w 126"/>
                <a:gd name="T11" fmla="*/ 79 h 125"/>
                <a:gd name="T12" fmla="*/ 80 w 126"/>
                <a:gd name="T13" fmla="*/ 83 h 125"/>
                <a:gd name="T14" fmla="*/ 84 w 126"/>
                <a:gd name="T15" fmla="*/ 79 h 125"/>
                <a:gd name="T16" fmla="*/ 84 w 126"/>
                <a:gd name="T17" fmla="*/ 67 h 125"/>
                <a:gd name="T18" fmla="*/ 88 w 126"/>
                <a:gd name="T19" fmla="*/ 46 h 125"/>
                <a:gd name="T20" fmla="*/ 88 w 126"/>
                <a:gd name="T21" fmla="*/ 29 h 125"/>
                <a:gd name="T22" fmla="*/ 84 w 126"/>
                <a:gd name="T23" fmla="*/ 29 h 125"/>
                <a:gd name="T24" fmla="*/ 72 w 126"/>
                <a:gd name="T25" fmla="*/ 29 h 125"/>
                <a:gd name="T26" fmla="*/ 51 w 126"/>
                <a:gd name="T27" fmla="*/ 33 h 125"/>
                <a:gd name="T28" fmla="*/ 17 w 126"/>
                <a:gd name="T29" fmla="*/ 42 h 125"/>
                <a:gd name="T30" fmla="*/ 0 w 126"/>
                <a:gd name="T31" fmla="*/ 21 h 125"/>
                <a:gd name="T32" fmla="*/ 17 w 126"/>
                <a:gd name="T33" fmla="*/ 21 h 125"/>
                <a:gd name="T34" fmla="*/ 42 w 126"/>
                <a:gd name="T35" fmla="*/ 16 h 125"/>
                <a:gd name="T36" fmla="*/ 67 w 126"/>
                <a:gd name="T37" fmla="*/ 12 h 125"/>
                <a:gd name="T38" fmla="*/ 76 w 126"/>
                <a:gd name="T39" fmla="*/ 4 h 125"/>
                <a:gd name="T40" fmla="*/ 84 w 126"/>
                <a:gd name="T41" fmla="*/ 0 h 125"/>
                <a:gd name="T42" fmla="*/ 88 w 126"/>
                <a:gd name="T43" fmla="*/ 0 h 125"/>
                <a:gd name="T44" fmla="*/ 97 w 126"/>
                <a:gd name="T45" fmla="*/ 4 h 125"/>
                <a:gd name="T46" fmla="*/ 109 w 126"/>
                <a:gd name="T47" fmla="*/ 12 h 125"/>
                <a:gd name="T48" fmla="*/ 122 w 126"/>
                <a:gd name="T49" fmla="*/ 21 h 125"/>
                <a:gd name="T50" fmla="*/ 126 w 126"/>
                <a:gd name="T51" fmla="*/ 25 h 125"/>
                <a:gd name="T52" fmla="*/ 122 w 126"/>
                <a:gd name="T53" fmla="*/ 33 h 125"/>
                <a:gd name="T54" fmla="*/ 118 w 126"/>
                <a:gd name="T55" fmla="*/ 42 h 125"/>
                <a:gd name="T56" fmla="*/ 113 w 126"/>
                <a:gd name="T57" fmla="*/ 62 h 125"/>
                <a:gd name="T58" fmla="*/ 113 w 126"/>
                <a:gd name="T59" fmla="*/ 87 h 125"/>
                <a:gd name="T60" fmla="*/ 113 w 126"/>
                <a:gd name="T61" fmla="*/ 104 h 125"/>
                <a:gd name="T62" fmla="*/ 105 w 126"/>
                <a:gd name="T63" fmla="*/ 113 h 125"/>
                <a:gd name="T64" fmla="*/ 97 w 126"/>
                <a:gd name="T65" fmla="*/ 121 h 125"/>
                <a:gd name="T66" fmla="*/ 92 w 126"/>
                <a:gd name="T67" fmla="*/ 125 h 125"/>
                <a:gd name="T68" fmla="*/ 84 w 126"/>
                <a:gd name="T69" fmla="*/ 125 h 125"/>
                <a:gd name="T70" fmla="*/ 80 w 126"/>
                <a:gd name="T71" fmla="*/ 121 h 125"/>
                <a:gd name="T72" fmla="*/ 80 w 126"/>
                <a:gd name="T73" fmla="*/ 1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25">
                  <a:moveTo>
                    <a:pt x="80" y="117"/>
                  </a:moveTo>
                  <a:lnTo>
                    <a:pt x="76" y="113"/>
                  </a:lnTo>
                  <a:lnTo>
                    <a:pt x="76" y="108"/>
                  </a:lnTo>
                  <a:lnTo>
                    <a:pt x="72" y="104"/>
                  </a:lnTo>
                  <a:lnTo>
                    <a:pt x="67" y="96"/>
                  </a:lnTo>
                  <a:lnTo>
                    <a:pt x="63" y="92"/>
                  </a:lnTo>
                  <a:lnTo>
                    <a:pt x="59" y="87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63" y="79"/>
                  </a:lnTo>
                  <a:lnTo>
                    <a:pt x="67" y="79"/>
                  </a:lnTo>
                  <a:lnTo>
                    <a:pt x="72" y="79"/>
                  </a:lnTo>
                  <a:lnTo>
                    <a:pt x="76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79"/>
                  </a:lnTo>
                  <a:lnTo>
                    <a:pt x="84" y="75"/>
                  </a:lnTo>
                  <a:lnTo>
                    <a:pt x="84" y="67"/>
                  </a:lnTo>
                  <a:lnTo>
                    <a:pt x="84" y="54"/>
                  </a:lnTo>
                  <a:lnTo>
                    <a:pt x="88" y="46"/>
                  </a:lnTo>
                  <a:lnTo>
                    <a:pt x="88" y="37"/>
                  </a:lnTo>
                  <a:lnTo>
                    <a:pt x="88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0" y="29"/>
                  </a:lnTo>
                  <a:lnTo>
                    <a:pt x="72" y="29"/>
                  </a:lnTo>
                  <a:lnTo>
                    <a:pt x="63" y="33"/>
                  </a:lnTo>
                  <a:lnTo>
                    <a:pt x="51" y="33"/>
                  </a:lnTo>
                  <a:lnTo>
                    <a:pt x="38" y="37"/>
                  </a:lnTo>
                  <a:lnTo>
                    <a:pt x="17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7" y="21"/>
                  </a:lnTo>
                  <a:lnTo>
                    <a:pt x="30" y="21"/>
                  </a:lnTo>
                  <a:lnTo>
                    <a:pt x="42" y="16"/>
                  </a:lnTo>
                  <a:lnTo>
                    <a:pt x="55" y="12"/>
                  </a:lnTo>
                  <a:lnTo>
                    <a:pt x="67" y="12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7" y="4"/>
                  </a:lnTo>
                  <a:lnTo>
                    <a:pt x="101" y="8"/>
                  </a:lnTo>
                  <a:lnTo>
                    <a:pt x="109" y="12"/>
                  </a:lnTo>
                  <a:lnTo>
                    <a:pt x="118" y="16"/>
                  </a:lnTo>
                  <a:lnTo>
                    <a:pt x="122" y="21"/>
                  </a:lnTo>
                  <a:lnTo>
                    <a:pt x="126" y="21"/>
                  </a:lnTo>
                  <a:lnTo>
                    <a:pt x="126" y="25"/>
                  </a:lnTo>
                  <a:lnTo>
                    <a:pt x="126" y="29"/>
                  </a:lnTo>
                  <a:lnTo>
                    <a:pt x="122" y="33"/>
                  </a:lnTo>
                  <a:lnTo>
                    <a:pt x="118" y="37"/>
                  </a:lnTo>
                  <a:lnTo>
                    <a:pt x="118" y="42"/>
                  </a:lnTo>
                  <a:lnTo>
                    <a:pt x="113" y="54"/>
                  </a:lnTo>
                  <a:lnTo>
                    <a:pt x="113" y="62"/>
                  </a:lnTo>
                  <a:lnTo>
                    <a:pt x="113" y="75"/>
                  </a:lnTo>
                  <a:lnTo>
                    <a:pt x="113" y="87"/>
                  </a:lnTo>
                  <a:lnTo>
                    <a:pt x="113" y="96"/>
                  </a:lnTo>
                  <a:lnTo>
                    <a:pt x="113" y="104"/>
                  </a:lnTo>
                  <a:lnTo>
                    <a:pt x="109" y="108"/>
                  </a:lnTo>
                  <a:lnTo>
                    <a:pt x="105" y="113"/>
                  </a:lnTo>
                  <a:lnTo>
                    <a:pt x="101" y="121"/>
                  </a:lnTo>
                  <a:lnTo>
                    <a:pt x="97" y="121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88" y="125"/>
                  </a:lnTo>
                  <a:lnTo>
                    <a:pt x="84" y="125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17"/>
                  </a:lnTo>
                  <a:lnTo>
                    <a:pt x="80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29CD9DA9-31B5-4767-9863-1A15530D17FC}"/>
              </a:ext>
            </a:extLst>
          </p:cNvPr>
          <p:cNvGrpSpPr/>
          <p:nvPr/>
        </p:nvGrpSpPr>
        <p:grpSpPr>
          <a:xfrm>
            <a:off x="6700128" y="2491246"/>
            <a:ext cx="2259722" cy="2175062"/>
            <a:chOff x="4433178" y="10022563"/>
            <a:chExt cx="2259722" cy="2175062"/>
          </a:xfrm>
        </p:grpSpPr>
        <p:sp>
          <p:nvSpPr>
            <p:cNvPr id="16" name="Freeform 55">
              <a:extLst>
                <a:ext uri="{FF2B5EF4-FFF2-40B4-BE49-F238E27FC236}">
                  <a16:creationId xmlns:a16="http://schemas.microsoft.com/office/drawing/2014/main" id="{5C28BB77-C13B-4178-8D41-8A088BC8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592" y="10022563"/>
              <a:ext cx="1282898" cy="677265"/>
            </a:xfrm>
            <a:custGeom>
              <a:avLst/>
              <a:gdLst>
                <a:gd name="T0" fmla="*/ 176 w 197"/>
                <a:gd name="T1" fmla="*/ 42 h 104"/>
                <a:gd name="T2" fmla="*/ 163 w 197"/>
                <a:gd name="T3" fmla="*/ 50 h 104"/>
                <a:gd name="T4" fmla="*/ 142 w 197"/>
                <a:gd name="T5" fmla="*/ 67 h 104"/>
                <a:gd name="T6" fmla="*/ 117 w 197"/>
                <a:gd name="T7" fmla="*/ 92 h 104"/>
                <a:gd name="T8" fmla="*/ 88 w 197"/>
                <a:gd name="T9" fmla="*/ 92 h 104"/>
                <a:gd name="T10" fmla="*/ 109 w 197"/>
                <a:gd name="T11" fmla="*/ 67 h 104"/>
                <a:gd name="T12" fmla="*/ 126 w 197"/>
                <a:gd name="T13" fmla="*/ 46 h 104"/>
                <a:gd name="T14" fmla="*/ 134 w 197"/>
                <a:gd name="T15" fmla="*/ 33 h 104"/>
                <a:gd name="T16" fmla="*/ 138 w 197"/>
                <a:gd name="T17" fmla="*/ 29 h 104"/>
                <a:gd name="T18" fmla="*/ 130 w 197"/>
                <a:gd name="T19" fmla="*/ 29 h 104"/>
                <a:gd name="T20" fmla="*/ 126 w 197"/>
                <a:gd name="T21" fmla="*/ 29 h 104"/>
                <a:gd name="T22" fmla="*/ 113 w 197"/>
                <a:gd name="T23" fmla="*/ 33 h 104"/>
                <a:gd name="T24" fmla="*/ 100 w 197"/>
                <a:gd name="T25" fmla="*/ 37 h 104"/>
                <a:gd name="T26" fmla="*/ 80 w 197"/>
                <a:gd name="T27" fmla="*/ 42 h 104"/>
                <a:gd name="T28" fmla="*/ 59 w 197"/>
                <a:gd name="T29" fmla="*/ 46 h 104"/>
                <a:gd name="T30" fmla="*/ 42 w 197"/>
                <a:gd name="T31" fmla="*/ 50 h 104"/>
                <a:gd name="T32" fmla="*/ 34 w 197"/>
                <a:gd name="T33" fmla="*/ 54 h 104"/>
                <a:gd name="T34" fmla="*/ 29 w 197"/>
                <a:gd name="T35" fmla="*/ 54 h 104"/>
                <a:gd name="T36" fmla="*/ 21 w 197"/>
                <a:gd name="T37" fmla="*/ 50 h 104"/>
                <a:gd name="T38" fmla="*/ 13 w 197"/>
                <a:gd name="T39" fmla="*/ 42 h 104"/>
                <a:gd name="T40" fmla="*/ 4 w 197"/>
                <a:gd name="T41" fmla="*/ 33 h 104"/>
                <a:gd name="T42" fmla="*/ 0 w 197"/>
                <a:gd name="T43" fmla="*/ 29 h 104"/>
                <a:gd name="T44" fmla="*/ 38 w 197"/>
                <a:gd name="T45" fmla="*/ 25 h 104"/>
                <a:gd name="T46" fmla="*/ 63 w 197"/>
                <a:gd name="T47" fmla="*/ 21 h 104"/>
                <a:gd name="T48" fmla="*/ 92 w 197"/>
                <a:gd name="T49" fmla="*/ 17 h 104"/>
                <a:gd name="T50" fmla="*/ 121 w 197"/>
                <a:gd name="T51" fmla="*/ 8 h 104"/>
                <a:gd name="T52" fmla="*/ 134 w 197"/>
                <a:gd name="T53" fmla="*/ 4 h 104"/>
                <a:gd name="T54" fmla="*/ 146 w 197"/>
                <a:gd name="T55" fmla="*/ 0 h 104"/>
                <a:gd name="T56" fmla="*/ 159 w 197"/>
                <a:gd name="T57" fmla="*/ 0 h 104"/>
                <a:gd name="T58" fmla="*/ 176 w 197"/>
                <a:gd name="T59" fmla="*/ 8 h 104"/>
                <a:gd name="T60" fmla="*/ 188 w 197"/>
                <a:gd name="T61" fmla="*/ 17 h 104"/>
                <a:gd name="T62" fmla="*/ 197 w 197"/>
                <a:gd name="T63" fmla="*/ 25 h 104"/>
                <a:gd name="T64" fmla="*/ 192 w 197"/>
                <a:gd name="T65" fmla="*/ 33 h 104"/>
                <a:gd name="T66" fmla="*/ 180 w 197"/>
                <a:gd name="T67" fmla="*/ 3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7" h="104">
                  <a:moveTo>
                    <a:pt x="180" y="37"/>
                  </a:moveTo>
                  <a:lnTo>
                    <a:pt x="176" y="42"/>
                  </a:lnTo>
                  <a:lnTo>
                    <a:pt x="167" y="46"/>
                  </a:lnTo>
                  <a:lnTo>
                    <a:pt x="163" y="50"/>
                  </a:lnTo>
                  <a:lnTo>
                    <a:pt x="151" y="58"/>
                  </a:lnTo>
                  <a:lnTo>
                    <a:pt x="142" y="67"/>
                  </a:lnTo>
                  <a:lnTo>
                    <a:pt x="130" y="79"/>
                  </a:lnTo>
                  <a:lnTo>
                    <a:pt x="117" y="92"/>
                  </a:lnTo>
                  <a:lnTo>
                    <a:pt x="100" y="104"/>
                  </a:lnTo>
                  <a:lnTo>
                    <a:pt x="88" y="92"/>
                  </a:lnTo>
                  <a:lnTo>
                    <a:pt x="100" y="79"/>
                  </a:lnTo>
                  <a:lnTo>
                    <a:pt x="109" y="67"/>
                  </a:lnTo>
                  <a:lnTo>
                    <a:pt x="117" y="54"/>
                  </a:lnTo>
                  <a:lnTo>
                    <a:pt x="126" y="46"/>
                  </a:lnTo>
                  <a:lnTo>
                    <a:pt x="130" y="42"/>
                  </a:lnTo>
                  <a:lnTo>
                    <a:pt x="134" y="33"/>
                  </a:lnTo>
                  <a:lnTo>
                    <a:pt x="134" y="33"/>
                  </a:lnTo>
                  <a:lnTo>
                    <a:pt x="138" y="29"/>
                  </a:lnTo>
                  <a:lnTo>
                    <a:pt x="134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6" y="29"/>
                  </a:lnTo>
                  <a:lnTo>
                    <a:pt x="121" y="33"/>
                  </a:lnTo>
                  <a:lnTo>
                    <a:pt x="113" y="33"/>
                  </a:lnTo>
                  <a:lnTo>
                    <a:pt x="109" y="33"/>
                  </a:lnTo>
                  <a:lnTo>
                    <a:pt x="100" y="37"/>
                  </a:lnTo>
                  <a:lnTo>
                    <a:pt x="92" y="37"/>
                  </a:lnTo>
                  <a:lnTo>
                    <a:pt x="80" y="42"/>
                  </a:lnTo>
                  <a:lnTo>
                    <a:pt x="67" y="46"/>
                  </a:lnTo>
                  <a:lnTo>
                    <a:pt x="59" y="46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38" y="54"/>
                  </a:lnTo>
                  <a:lnTo>
                    <a:pt x="34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3" y="42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1" y="25"/>
                  </a:lnTo>
                  <a:lnTo>
                    <a:pt x="38" y="25"/>
                  </a:lnTo>
                  <a:lnTo>
                    <a:pt x="50" y="21"/>
                  </a:lnTo>
                  <a:lnTo>
                    <a:pt x="63" y="21"/>
                  </a:lnTo>
                  <a:lnTo>
                    <a:pt x="75" y="17"/>
                  </a:lnTo>
                  <a:lnTo>
                    <a:pt x="92" y="17"/>
                  </a:lnTo>
                  <a:lnTo>
                    <a:pt x="109" y="12"/>
                  </a:lnTo>
                  <a:lnTo>
                    <a:pt x="121" y="8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3" y="4"/>
                  </a:lnTo>
                  <a:lnTo>
                    <a:pt x="176" y="8"/>
                  </a:lnTo>
                  <a:lnTo>
                    <a:pt x="184" y="12"/>
                  </a:lnTo>
                  <a:lnTo>
                    <a:pt x="188" y="17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192" y="29"/>
                  </a:lnTo>
                  <a:lnTo>
                    <a:pt x="192" y="33"/>
                  </a:lnTo>
                  <a:lnTo>
                    <a:pt x="188" y="33"/>
                  </a:lnTo>
                  <a:lnTo>
                    <a:pt x="180" y="37"/>
                  </a:lnTo>
                  <a:lnTo>
                    <a:pt x="180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6">
              <a:extLst>
                <a:ext uri="{FF2B5EF4-FFF2-40B4-BE49-F238E27FC236}">
                  <a16:creationId xmlns:a16="http://schemas.microsoft.com/office/drawing/2014/main" id="{0D28F5DB-3231-4BE7-B911-07A14EE52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006" y="10537022"/>
              <a:ext cx="651216" cy="1660603"/>
            </a:xfrm>
            <a:custGeom>
              <a:avLst/>
              <a:gdLst>
                <a:gd name="T0" fmla="*/ 8 w 100"/>
                <a:gd name="T1" fmla="*/ 205 h 255"/>
                <a:gd name="T2" fmla="*/ 0 w 100"/>
                <a:gd name="T3" fmla="*/ 192 h 255"/>
                <a:gd name="T4" fmla="*/ 0 w 100"/>
                <a:gd name="T5" fmla="*/ 188 h 255"/>
                <a:gd name="T6" fmla="*/ 16 w 100"/>
                <a:gd name="T7" fmla="*/ 188 h 255"/>
                <a:gd name="T8" fmla="*/ 37 w 100"/>
                <a:gd name="T9" fmla="*/ 197 h 255"/>
                <a:gd name="T10" fmla="*/ 54 w 100"/>
                <a:gd name="T11" fmla="*/ 197 h 255"/>
                <a:gd name="T12" fmla="*/ 58 w 100"/>
                <a:gd name="T13" fmla="*/ 197 h 255"/>
                <a:gd name="T14" fmla="*/ 62 w 100"/>
                <a:gd name="T15" fmla="*/ 180 h 255"/>
                <a:gd name="T16" fmla="*/ 62 w 100"/>
                <a:gd name="T17" fmla="*/ 155 h 255"/>
                <a:gd name="T18" fmla="*/ 62 w 100"/>
                <a:gd name="T19" fmla="*/ 121 h 255"/>
                <a:gd name="T20" fmla="*/ 62 w 100"/>
                <a:gd name="T21" fmla="*/ 84 h 255"/>
                <a:gd name="T22" fmla="*/ 58 w 100"/>
                <a:gd name="T23" fmla="*/ 55 h 255"/>
                <a:gd name="T24" fmla="*/ 50 w 100"/>
                <a:gd name="T25" fmla="*/ 30 h 255"/>
                <a:gd name="T26" fmla="*/ 37 w 100"/>
                <a:gd name="T27" fmla="*/ 13 h 255"/>
                <a:gd name="T28" fmla="*/ 37 w 100"/>
                <a:gd name="T29" fmla="*/ 4 h 255"/>
                <a:gd name="T30" fmla="*/ 37 w 100"/>
                <a:gd name="T31" fmla="*/ 0 h 255"/>
                <a:gd name="T32" fmla="*/ 46 w 100"/>
                <a:gd name="T33" fmla="*/ 0 h 255"/>
                <a:gd name="T34" fmla="*/ 66 w 100"/>
                <a:gd name="T35" fmla="*/ 9 h 255"/>
                <a:gd name="T36" fmla="*/ 75 w 100"/>
                <a:gd name="T37" fmla="*/ 17 h 255"/>
                <a:gd name="T38" fmla="*/ 87 w 100"/>
                <a:gd name="T39" fmla="*/ 38 h 255"/>
                <a:gd name="T40" fmla="*/ 92 w 100"/>
                <a:gd name="T41" fmla="*/ 55 h 255"/>
                <a:gd name="T42" fmla="*/ 96 w 100"/>
                <a:gd name="T43" fmla="*/ 84 h 255"/>
                <a:gd name="T44" fmla="*/ 96 w 100"/>
                <a:gd name="T45" fmla="*/ 121 h 255"/>
                <a:gd name="T46" fmla="*/ 100 w 100"/>
                <a:gd name="T47" fmla="*/ 155 h 255"/>
                <a:gd name="T48" fmla="*/ 96 w 100"/>
                <a:gd name="T49" fmla="*/ 184 h 255"/>
                <a:gd name="T50" fmla="*/ 92 w 100"/>
                <a:gd name="T51" fmla="*/ 209 h 255"/>
                <a:gd name="T52" fmla="*/ 83 w 100"/>
                <a:gd name="T53" fmla="*/ 230 h 255"/>
                <a:gd name="T54" fmla="*/ 75 w 100"/>
                <a:gd name="T55" fmla="*/ 243 h 255"/>
                <a:gd name="T56" fmla="*/ 62 w 100"/>
                <a:gd name="T57" fmla="*/ 251 h 255"/>
                <a:gd name="T58" fmla="*/ 50 w 100"/>
                <a:gd name="T59" fmla="*/ 251 h 255"/>
                <a:gd name="T60" fmla="*/ 41 w 100"/>
                <a:gd name="T61" fmla="*/ 247 h 255"/>
                <a:gd name="T62" fmla="*/ 41 w 100"/>
                <a:gd name="T63" fmla="*/ 234 h 255"/>
                <a:gd name="T64" fmla="*/ 29 w 100"/>
                <a:gd name="T65" fmla="*/ 218 h 255"/>
                <a:gd name="T66" fmla="*/ 20 w 100"/>
                <a:gd name="T67" fmla="*/ 2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255">
                  <a:moveTo>
                    <a:pt x="20" y="213"/>
                  </a:moveTo>
                  <a:lnTo>
                    <a:pt x="8" y="205"/>
                  </a:lnTo>
                  <a:lnTo>
                    <a:pt x="4" y="197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8" y="188"/>
                  </a:lnTo>
                  <a:lnTo>
                    <a:pt x="16" y="188"/>
                  </a:lnTo>
                  <a:lnTo>
                    <a:pt x="25" y="192"/>
                  </a:lnTo>
                  <a:lnTo>
                    <a:pt x="37" y="197"/>
                  </a:lnTo>
                  <a:lnTo>
                    <a:pt x="46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8" y="197"/>
                  </a:lnTo>
                  <a:lnTo>
                    <a:pt x="58" y="188"/>
                  </a:lnTo>
                  <a:lnTo>
                    <a:pt x="62" y="180"/>
                  </a:lnTo>
                  <a:lnTo>
                    <a:pt x="62" y="167"/>
                  </a:lnTo>
                  <a:lnTo>
                    <a:pt x="62" y="155"/>
                  </a:lnTo>
                  <a:lnTo>
                    <a:pt x="62" y="138"/>
                  </a:lnTo>
                  <a:lnTo>
                    <a:pt x="62" y="121"/>
                  </a:lnTo>
                  <a:lnTo>
                    <a:pt x="62" y="101"/>
                  </a:lnTo>
                  <a:lnTo>
                    <a:pt x="62" y="84"/>
                  </a:lnTo>
                  <a:lnTo>
                    <a:pt x="58" y="67"/>
                  </a:lnTo>
                  <a:lnTo>
                    <a:pt x="58" y="55"/>
                  </a:lnTo>
                  <a:lnTo>
                    <a:pt x="54" y="42"/>
                  </a:lnTo>
                  <a:lnTo>
                    <a:pt x="50" y="30"/>
                  </a:lnTo>
                  <a:lnTo>
                    <a:pt x="41" y="17"/>
                  </a:lnTo>
                  <a:lnTo>
                    <a:pt x="37" y="13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66" y="9"/>
                  </a:lnTo>
                  <a:lnTo>
                    <a:pt x="71" y="13"/>
                  </a:lnTo>
                  <a:lnTo>
                    <a:pt x="75" y="17"/>
                  </a:lnTo>
                  <a:lnTo>
                    <a:pt x="83" y="30"/>
                  </a:lnTo>
                  <a:lnTo>
                    <a:pt x="87" y="38"/>
                  </a:lnTo>
                  <a:lnTo>
                    <a:pt x="87" y="42"/>
                  </a:lnTo>
                  <a:lnTo>
                    <a:pt x="92" y="55"/>
                  </a:lnTo>
                  <a:lnTo>
                    <a:pt x="92" y="67"/>
                  </a:lnTo>
                  <a:lnTo>
                    <a:pt x="96" y="84"/>
                  </a:lnTo>
                  <a:lnTo>
                    <a:pt x="96" y="101"/>
                  </a:lnTo>
                  <a:lnTo>
                    <a:pt x="96" y="121"/>
                  </a:lnTo>
                  <a:lnTo>
                    <a:pt x="100" y="138"/>
                  </a:lnTo>
                  <a:lnTo>
                    <a:pt x="100" y="155"/>
                  </a:lnTo>
                  <a:lnTo>
                    <a:pt x="96" y="172"/>
                  </a:lnTo>
                  <a:lnTo>
                    <a:pt x="96" y="184"/>
                  </a:lnTo>
                  <a:lnTo>
                    <a:pt x="96" y="197"/>
                  </a:lnTo>
                  <a:lnTo>
                    <a:pt x="92" y="209"/>
                  </a:lnTo>
                  <a:lnTo>
                    <a:pt x="87" y="218"/>
                  </a:lnTo>
                  <a:lnTo>
                    <a:pt x="83" y="230"/>
                  </a:lnTo>
                  <a:lnTo>
                    <a:pt x="79" y="238"/>
                  </a:lnTo>
                  <a:lnTo>
                    <a:pt x="75" y="243"/>
                  </a:lnTo>
                  <a:lnTo>
                    <a:pt x="66" y="247"/>
                  </a:lnTo>
                  <a:lnTo>
                    <a:pt x="62" y="251"/>
                  </a:lnTo>
                  <a:lnTo>
                    <a:pt x="54" y="255"/>
                  </a:lnTo>
                  <a:lnTo>
                    <a:pt x="50" y="251"/>
                  </a:lnTo>
                  <a:lnTo>
                    <a:pt x="46" y="251"/>
                  </a:lnTo>
                  <a:lnTo>
                    <a:pt x="41" y="247"/>
                  </a:lnTo>
                  <a:lnTo>
                    <a:pt x="41" y="238"/>
                  </a:lnTo>
                  <a:lnTo>
                    <a:pt x="41" y="234"/>
                  </a:lnTo>
                  <a:lnTo>
                    <a:pt x="33" y="226"/>
                  </a:lnTo>
                  <a:lnTo>
                    <a:pt x="29" y="218"/>
                  </a:lnTo>
                  <a:lnTo>
                    <a:pt x="20" y="213"/>
                  </a:lnTo>
                  <a:lnTo>
                    <a:pt x="20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7">
              <a:extLst>
                <a:ext uri="{FF2B5EF4-FFF2-40B4-BE49-F238E27FC236}">
                  <a16:creationId xmlns:a16="http://schemas.microsoft.com/office/drawing/2014/main" id="{546113D3-6D58-43AD-9A48-23CDBE8A1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178" y="10673780"/>
              <a:ext cx="2259722" cy="462366"/>
            </a:xfrm>
            <a:custGeom>
              <a:avLst/>
              <a:gdLst>
                <a:gd name="T0" fmla="*/ 334 w 347"/>
                <a:gd name="T1" fmla="*/ 38 h 71"/>
                <a:gd name="T2" fmla="*/ 322 w 347"/>
                <a:gd name="T3" fmla="*/ 38 h 71"/>
                <a:gd name="T4" fmla="*/ 313 w 347"/>
                <a:gd name="T5" fmla="*/ 38 h 71"/>
                <a:gd name="T6" fmla="*/ 305 w 347"/>
                <a:gd name="T7" fmla="*/ 38 h 71"/>
                <a:gd name="T8" fmla="*/ 284 w 347"/>
                <a:gd name="T9" fmla="*/ 38 h 71"/>
                <a:gd name="T10" fmla="*/ 259 w 347"/>
                <a:gd name="T11" fmla="*/ 38 h 71"/>
                <a:gd name="T12" fmla="*/ 247 w 347"/>
                <a:gd name="T13" fmla="*/ 38 h 71"/>
                <a:gd name="T14" fmla="*/ 230 w 347"/>
                <a:gd name="T15" fmla="*/ 42 h 71"/>
                <a:gd name="T16" fmla="*/ 209 w 347"/>
                <a:gd name="T17" fmla="*/ 42 h 71"/>
                <a:gd name="T18" fmla="*/ 188 w 347"/>
                <a:gd name="T19" fmla="*/ 46 h 71"/>
                <a:gd name="T20" fmla="*/ 138 w 347"/>
                <a:gd name="T21" fmla="*/ 50 h 71"/>
                <a:gd name="T22" fmla="*/ 113 w 347"/>
                <a:gd name="T23" fmla="*/ 54 h 71"/>
                <a:gd name="T24" fmla="*/ 88 w 347"/>
                <a:gd name="T25" fmla="*/ 59 h 71"/>
                <a:gd name="T26" fmla="*/ 75 w 347"/>
                <a:gd name="T27" fmla="*/ 63 h 71"/>
                <a:gd name="T28" fmla="*/ 63 w 347"/>
                <a:gd name="T29" fmla="*/ 67 h 71"/>
                <a:gd name="T30" fmla="*/ 54 w 347"/>
                <a:gd name="T31" fmla="*/ 67 h 71"/>
                <a:gd name="T32" fmla="*/ 46 w 347"/>
                <a:gd name="T33" fmla="*/ 67 h 71"/>
                <a:gd name="T34" fmla="*/ 37 w 347"/>
                <a:gd name="T35" fmla="*/ 67 h 71"/>
                <a:gd name="T36" fmla="*/ 33 w 347"/>
                <a:gd name="T37" fmla="*/ 71 h 71"/>
                <a:gd name="T38" fmla="*/ 29 w 347"/>
                <a:gd name="T39" fmla="*/ 71 h 71"/>
                <a:gd name="T40" fmla="*/ 25 w 347"/>
                <a:gd name="T41" fmla="*/ 71 h 71"/>
                <a:gd name="T42" fmla="*/ 21 w 347"/>
                <a:gd name="T43" fmla="*/ 67 h 71"/>
                <a:gd name="T44" fmla="*/ 17 w 347"/>
                <a:gd name="T45" fmla="*/ 67 h 71"/>
                <a:gd name="T46" fmla="*/ 12 w 347"/>
                <a:gd name="T47" fmla="*/ 63 h 71"/>
                <a:gd name="T48" fmla="*/ 8 w 347"/>
                <a:gd name="T49" fmla="*/ 59 h 71"/>
                <a:gd name="T50" fmla="*/ 4 w 347"/>
                <a:gd name="T51" fmla="*/ 50 h 71"/>
                <a:gd name="T52" fmla="*/ 0 w 347"/>
                <a:gd name="T53" fmla="*/ 50 h 71"/>
                <a:gd name="T54" fmla="*/ 0 w 347"/>
                <a:gd name="T55" fmla="*/ 46 h 71"/>
                <a:gd name="T56" fmla="*/ 0 w 347"/>
                <a:gd name="T57" fmla="*/ 46 h 71"/>
                <a:gd name="T58" fmla="*/ 4 w 347"/>
                <a:gd name="T59" fmla="*/ 46 h 71"/>
                <a:gd name="T60" fmla="*/ 8 w 347"/>
                <a:gd name="T61" fmla="*/ 42 h 71"/>
                <a:gd name="T62" fmla="*/ 17 w 347"/>
                <a:gd name="T63" fmla="*/ 42 h 71"/>
                <a:gd name="T64" fmla="*/ 29 w 347"/>
                <a:gd name="T65" fmla="*/ 42 h 71"/>
                <a:gd name="T66" fmla="*/ 42 w 347"/>
                <a:gd name="T67" fmla="*/ 42 h 71"/>
                <a:gd name="T68" fmla="*/ 54 w 347"/>
                <a:gd name="T69" fmla="*/ 42 h 71"/>
                <a:gd name="T70" fmla="*/ 71 w 347"/>
                <a:gd name="T71" fmla="*/ 38 h 71"/>
                <a:gd name="T72" fmla="*/ 88 w 347"/>
                <a:gd name="T73" fmla="*/ 38 h 71"/>
                <a:gd name="T74" fmla="*/ 104 w 347"/>
                <a:gd name="T75" fmla="*/ 34 h 71"/>
                <a:gd name="T76" fmla="*/ 125 w 347"/>
                <a:gd name="T77" fmla="*/ 29 h 71"/>
                <a:gd name="T78" fmla="*/ 142 w 347"/>
                <a:gd name="T79" fmla="*/ 25 h 71"/>
                <a:gd name="T80" fmla="*/ 163 w 347"/>
                <a:gd name="T81" fmla="*/ 25 h 71"/>
                <a:gd name="T82" fmla="*/ 209 w 347"/>
                <a:gd name="T83" fmla="*/ 17 h 71"/>
                <a:gd name="T84" fmla="*/ 255 w 347"/>
                <a:gd name="T85" fmla="*/ 9 h 71"/>
                <a:gd name="T86" fmla="*/ 272 w 347"/>
                <a:gd name="T87" fmla="*/ 4 h 71"/>
                <a:gd name="T88" fmla="*/ 288 w 347"/>
                <a:gd name="T89" fmla="*/ 4 h 71"/>
                <a:gd name="T90" fmla="*/ 301 w 347"/>
                <a:gd name="T91" fmla="*/ 0 h 71"/>
                <a:gd name="T92" fmla="*/ 309 w 347"/>
                <a:gd name="T93" fmla="*/ 4 h 71"/>
                <a:gd name="T94" fmla="*/ 322 w 347"/>
                <a:gd name="T95" fmla="*/ 9 h 71"/>
                <a:gd name="T96" fmla="*/ 330 w 347"/>
                <a:gd name="T97" fmla="*/ 13 h 71"/>
                <a:gd name="T98" fmla="*/ 339 w 347"/>
                <a:gd name="T99" fmla="*/ 17 h 71"/>
                <a:gd name="T100" fmla="*/ 343 w 347"/>
                <a:gd name="T101" fmla="*/ 21 h 71"/>
                <a:gd name="T102" fmla="*/ 343 w 347"/>
                <a:gd name="T103" fmla="*/ 25 h 71"/>
                <a:gd name="T104" fmla="*/ 347 w 347"/>
                <a:gd name="T105" fmla="*/ 25 h 71"/>
                <a:gd name="T106" fmla="*/ 343 w 347"/>
                <a:gd name="T107" fmla="*/ 29 h 71"/>
                <a:gd name="T108" fmla="*/ 343 w 347"/>
                <a:gd name="T109" fmla="*/ 34 h 71"/>
                <a:gd name="T110" fmla="*/ 339 w 347"/>
                <a:gd name="T111" fmla="*/ 38 h 71"/>
                <a:gd name="T112" fmla="*/ 334 w 347"/>
                <a:gd name="T113" fmla="*/ 38 h 71"/>
                <a:gd name="T114" fmla="*/ 334 w 347"/>
                <a:gd name="T115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7" h="71">
                  <a:moveTo>
                    <a:pt x="334" y="38"/>
                  </a:moveTo>
                  <a:lnTo>
                    <a:pt x="322" y="38"/>
                  </a:lnTo>
                  <a:lnTo>
                    <a:pt x="313" y="38"/>
                  </a:lnTo>
                  <a:lnTo>
                    <a:pt x="305" y="38"/>
                  </a:lnTo>
                  <a:lnTo>
                    <a:pt x="284" y="38"/>
                  </a:lnTo>
                  <a:lnTo>
                    <a:pt x="259" y="38"/>
                  </a:lnTo>
                  <a:lnTo>
                    <a:pt x="247" y="38"/>
                  </a:lnTo>
                  <a:lnTo>
                    <a:pt x="230" y="42"/>
                  </a:lnTo>
                  <a:lnTo>
                    <a:pt x="209" y="42"/>
                  </a:lnTo>
                  <a:lnTo>
                    <a:pt x="188" y="46"/>
                  </a:lnTo>
                  <a:lnTo>
                    <a:pt x="138" y="50"/>
                  </a:lnTo>
                  <a:lnTo>
                    <a:pt x="113" y="54"/>
                  </a:lnTo>
                  <a:lnTo>
                    <a:pt x="88" y="59"/>
                  </a:lnTo>
                  <a:lnTo>
                    <a:pt x="75" y="63"/>
                  </a:lnTo>
                  <a:lnTo>
                    <a:pt x="63" y="67"/>
                  </a:lnTo>
                  <a:lnTo>
                    <a:pt x="54" y="67"/>
                  </a:lnTo>
                  <a:lnTo>
                    <a:pt x="46" y="67"/>
                  </a:lnTo>
                  <a:lnTo>
                    <a:pt x="37" y="67"/>
                  </a:lnTo>
                  <a:lnTo>
                    <a:pt x="33" y="71"/>
                  </a:lnTo>
                  <a:lnTo>
                    <a:pt x="29" y="71"/>
                  </a:lnTo>
                  <a:lnTo>
                    <a:pt x="25" y="71"/>
                  </a:lnTo>
                  <a:lnTo>
                    <a:pt x="21" y="67"/>
                  </a:lnTo>
                  <a:lnTo>
                    <a:pt x="17" y="67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4" y="50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8" y="42"/>
                  </a:lnTo>
                  <a:lnTo>
                    <a:pt x="17" y="42"/>
                  </a:lnTo>
                  <a:lnTo>
                    <a:pt x="29" y="42"/>
                  </a:lnTo>
                  <a:lnTo>
                    <a:pt x="42" y="42"/>
                  </a:lnTo>
                  <a:lnTo>
                    <a:pt x="54" y="42"/>
                  </a:lnTo>
                  <a:lnTo>
                    <a:pt x="71" y="38"/>
                  </a:lnTo>
                  <a:lnTo>
                    <a:pt x="88" y="38"/>
                  </a:lnTo>
                  <a:lnTo>
                    <a:pt x="104" y="34"/>
                  </a:lnTo>
                  <a:lnTo>
                    <a:pt x="125" y="29"/>
                  </a:lnTo>
                  <a:lnTo>
                    <a:pt x="142" y="25"/>
                  </a:lnTo>
                  <a:lnTo>
                    <a:pt x="163" y="25"/>
                  </a:lnTo>
                  <a:lnTo>
                    <a:pt x="209" y="17"/>
                  </a:lnTo>
                  <a:lnTo>
                    <a:pt x="255" y="9"/>
                  </a:lnTo>
                  <a:lnTo>
                    <a:pt x="272" y="4"/>
                  </a:lnTo>
                  <a:lnTo>
                    <a:pt x="288" y="4"/>
                  </a:lnTo>
                  <a:lnTo>
                    <a:pt x="301" y="0"/>
                  </a:lnTo>
                  <a:lnTo>
                    <a:pt x="309" y="4"/>
                  </a:lnTo>
                  <a:lnTo>
                    <a:pt x="322" y="9"/>
                  </a:lnTo>
                  <a:lnTo>
                    <a:pt x="330" y="13"/>
                  </a:lnTo>
                  <a:lnTo>
                    <a:pt x="339" y="17"/>
                  </a:lnTo>
                  <a:lnTo>
                    <a:pt x="343" y="21"/>
                  </a:lnTo>
                  <a:lnTo>
                    <a:pt x="343" y="25"/>
                  </a:lnTo>
                  <a:lnTo>
                    <a:pt x="347" y="25"/>
                  </a:lnTo>
                  <a:lnTo>
                    <a:pt x="343" y="29"/>
                  </a:lnTo>
                  <a:lnTo>
                    <a:pt x="343" y="34"/>
                  </a:lnTo>
                  <a:lnTo>
                    <a:pt x="339" y="38"/>
                  </a:lnTo>
                  <a:lnTo>
                    <a:pt x="334" y="38"/>
                  </a:lnTo>
                  <a:lnTo>
                    <a:pt x="334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1198063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9F656C0-593B-419D-B756-93EA6B583767}"/>
              </a:ext>
            </a:extLst>
          </p:cNvPr>
          <p:cNvGrpSpPr/>
          <p:nvPr/>
        </p:nvGrpSpPr>
        <p:grpSpPr>
          <a:xfrm>
            <a:off x="5118136" y="2427382"/>
            <a:ext cx="2318329" cy="2233674"/>
            <a:chOff x="3124236" y="12549282"/>
            <a:chExt cx="2318329" cy="2233674"/>
          </a:xfrm>
        </p:grpSpPr>
        <p:sp>
          <p:nvSpPr>
            <p:cNvPr id="3" name="Freeform 58">
              <a:extLst>
                <a:ext uri="{FF2B5EF4-FFF2-40B4-BE49-F238E27FC236}">
                  <a16:creationId xmlns:a16="http://schemas.microsoft.com/office/drawing/2014/main" id="{0AD8A5E3-2398-415D-A99F-54BA79613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817" y="12549282"/>
              <a:ext cx="299559" cy="2233674"/>
            </a:xfrm>
            <a:custGeom>
              <a:avLst/>
              <a:gdLst>
                <a:gd name="T0" fmla="*/ 46 w 46"/>
                <a:gd name="T1" fmla="*/ 21 h 343"/>
                <a:gd name="T2" fmla="*/ 46 w 46"/>
                <a:gd name="T3" fmla="*/ 30 h 343"/>
                <a:gd name="T4" fmla="*/ 42 w 46"/>
                <a:gd name="T5" fmla="*/ 38 h 343"/>
                <a:gd name="T6" fmla="*/ 37 w 46"/>
                <a:gd name="T7" fmla="*/ 55 h 343"/>
                <a:gd name="T8" fmla="*/ 37 w 46"/>
                <a:gd name="T9" fmla="*/ 67 h 343"/>
                <a:gd name="T10" fmla="*/ 37 w 46"/>
                <a:gd name="T11" fmla="*/ 88 h 343"/>
                <a:gd name="T12" fmla="*/ 37 w 46"/>
                <a:gd name="T13" fmla="*/ 113 h 343"/>
                <a:gd name="T14" fmla="*/ 37 w 46"/>
                <a:gd name="T15" fmla="*/ 142 h 343"/>
                <a:gd name="T16" fmla="*/ 33 w 46"/>
                <a:gd name="T17" fmla="*/ 201 h 343"/>
                <a:gd name="T18" fmla="*/ 33 w 46"/>
                <a:gd name="T19" fmla="*/ 251 h 343"/>
                <a:gd name="T20" fmla="*/ 37 w 46"/>
                <a:gd name="T21" fmla="*/ 293 h 343"/>
                <a:gd name="T22" fmla="*/ 33 w 46"/>
                <a:gd name="T23" fmla="*/ 318 h 343"/>
                <a:gd name="T24" fmla="*/ 33 w 46"/>
                <a:gd name="T25" fmla="*/ 335 h 343"/>
                <a:gd name="T26" fmla="*/ 25 w 46"/>
                <a:gd name="T27" fmla="*/ 343 h 343"/>
                <a:gd name="T28" fmla="*/ 16 w 46"/>
                <a:gd name="T29" fmla="*/ 343 h 343"/>
                <a:gd name="T30" fmla="*/ 8 w 46"/>
                <a:gd name="T31" fmla="*/ 331 h 343"/>
                <a:gd name="T32" fmla="*/ 4 w 46"/>
                <a:gd name="T33" fmla="*/ 318 h 343"/>
                <a:gd name="T34" fmla="*/ 0 w 46"/>
                <a:gd name="T35" fmla="*/ 314 h 343"/>
                <a:gd name="T36" fmla="*/ 0 w 46"/>
                <a:gd name="T37" fmla="*/ 305 h 343"/>
                <a:gd name="T38" fmla="*/ 4 w 46"/>
                <a:gd name="T39" fmla="*/ 285 h 343"/>
                <a:gd name="T40" fmla="*/ 4 w 46"/>
                <a:gd name="T41" fmla="*/ 272 h 343"/>
                <a:gd name="T42" fmla="*/ 4 w 46"/>
                <a:gd name="T43" fmla="*/ 251 h 343"/>
                <a:gd name="T44" fmla="*/ 8 w 46"/>
                <a:gd name="T45" fmla="*/ 226 h 343"/>
                <a:gd name="T46" fmla="*/ 8 w 46"/>
                <a:gd name="T47" fmla="*/ 193 h 343"/>
                <a:gd name="T48" fmla="*/ 8 w 46"/>
                <a:gd name="T49" fmla="*/ 159 h 343"/>
                <a:gd name="T50" fmla="*/ 12 w 46"/>
                <a:gd name="T51" fmla="*/ 134 h 343"/>
                <a:gd name="T52" fmla="*/ 12 w 46"/>
                <a:gd name="T53" fmla="*/ 113 h 343"/>
                <a:gd name="T54" fmla="*/ 12 w 46"/>
                <a:gd name="T55" fmla="*/ 97 h 343"/>
                <a:gd name="T56" fmla="*/ 8 w 46"/>
                <a:gd name="T57" fmla="*/ 42 h 343"/>
                <a:gd name="T58" fmla="*/ 8 w 46"/>
                <a:gd name="T59" fmla="*/ 21 h 343"/>
                <a:gd name="T60" fmla="*/ 4 w 46"/>
                <a:gd name="T61" fmla="*/ 13 h 343"/>
                <a:gd name="T62" fmla="*/ 0 w 46"/>
                <a:gd name="T63" fmla="*/ 9 h 343"/>
                <a:gd name="T64" fmla="*/ 4 w 46"/>
                <a:gd name="T65" fmla="*/ 0 h 343"/>
                <a:gd name="T66" fmla="*/ 12 w 46"/>
                <a:gd name="T67" fmla="*/ 0 h 343"/>
                <a:gd name="T68" fmla="*/ 29 w 46"/>
                <a:gd name="T69" fmla="*/ 0 h 343"/>
                <a:gd name="T70" fmla="*/ 42 w 46"/>
                <a:gd name="T71" fmla="*/ 9 h 343"/>
                <a:gd name="T72" fmla="*/ 46 w 46"/>
                <a:gd name="T73" fmla="*/ 1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343">
                  <a:moveTo>
                    <a:pt x="46" y="17"/>
                  </a:moveTo>
                  <a:lnTo>
                    <a:pt x="46" y="21"/>
                  </a:lnTo>
                  <a:lnTo>
                    <a:pt x="46" y="26"/>
                  </a:lnTo>
                  <a:lnTo>
                    <a:pt x="46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37" y="55"/>
                  </a:lnTo>
                  <a:lnTo>
                    <a:pt x="37" y="63"/>
                  </a:lnTo>
                  <a:lnTo>
                    <a:pt x="37" y="67"/>
                  </a:lnTo>
                  <a:lnTo>
                    <a:pt x="37" y="80"/>
                  </a:lnTo>
                  <a:lnTo>
                    <a:pt x="37" y="88"/>
                  </a:lnTo>
                  <a:lnTo>
                    <a:pt x="37" y="101"/>
                  </a:lnTo>
                  <a:lnTo>
                    <a:pt x="37" y="113"/>
                  </a:lnTo>
                  <a:lnTo>
                    <a:pt x="37" y="126"/>
                  </a:lnTo>
                  <a:lnTo>
                    <a:pt x="37" y="142"/>
                  </a:lnTo>
                  <a:lnTo>
                    <a:pt x="33" y="172"/>
                  </a:lnTo>
                  <a:lnTo>
                    <a:pt x="33" y="201"/>
                  </a:lnTo>
                  <a:lnTo>
                    <a:pt x="33" y="226"/>
                  </a:lnTo>
                  <a:lnTo>
                    <a:pt x="33" y="251"/>
                  </a:lnTo>
                  <a:lnTo>
                    <a:pt x="37" y="272"/>
                  </a:lnTo>
                  <a:lnTo>
                    <a:pt x="37" y="293"/>
                  </a:lnTo>
                  <a:lnTo>
                    <a:pt x="37" y="310"/>
                  </a:lnTo>
                  <a:lnTo>
                    <a:pt x="33" y="318"/>
                  </a:lnTo>
                  <a:lnTo>
                    <a:pt x="33" y="331"/>
                  </a:lnTo>
                  <a:lnTo>
                    <a:pt x="33" y="335"/>
                  </a:lnTo>
                  <a:lnTo>
                    <a:pt x="29" y="343"/>
                  </a:lnTo>
                  <a:lnTo>
                    <a:pt x="25" y="343"/>
                  </a:lnTo>
                  <a:lnTo>
                    <a:pt x="21" y="343"/>
                  </a:lnTo>
                  <a:lnTo>
                    <a:pt x="16" y="343"/>
                  </a:lnTo>
                  <a:lnTo>
                    <a:pt x="12" y="339"/>
                  </a:lnTo>
                  <a:lnTo>
                    <a:pt x="8" y="331"/>
                  </a:lnTo>
                  <a:lnTo>
                    <a:pt x="8" y="322"/>
                  </a:lnTo>
                  <a:lnTo>
                    <a:pt x="4" y="318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0"/>
                  </a:lnTo>
                  <a:lnTo>
                    <a:pt x="0" y="305"/>
                  </a:lnTo>
                  <a:lnTo>
                    <a:pt x="0" y="297"/>
                  </a:lnTo>
                  <a:lnTo>
                    <a:pt x="4" y="285"/>
                  </a:lnTo>
                  <a:lnTo>
                    <a:pt x="4" y="280"/>
                  </a:lnTo>
                  <a:lnTo>
                    <a:pt x="4" y="272"/>
                  </a:lnTo>
                  <a:lnTo>
                    <a:pt x="4" y="259"/>
                  </a:lnTo>
                  <a:lnTo>
                    <a:pt x="4" y="251"/>
                  </a:lnTo>
                  <a:lnTo>
                    <a:pt x="4" y="239"/>
                  </a:lnTo>
                  <a:lnTo>
                    <a:pt x="8" y="226"/>
                  </a:lnTo>
                  <a:lnTo>
                    <a:pt x="8" y="209"/>
                  </a:lnTo>
                  <a:lnTo>
                    <a:pt x="8" y="193"/>
                  </a:lnTo>
                  <a:lnTo>
                    <a:pt x="8" y="176"/>
                  </a:lnTo>
                  <a:lnTo>
                    <a:pt x="8" y="159"/>
                  </a:lnTo>
                  <a:lnTo>
                    <a:pt x="12" y="147"/>
                  </a:lnTo>
                  <a:lnTo>
                    <a:pt x="12" y="134"/>
                  </a:lnTo>
                  <a:lnTo>
                    <a:pt x="12" y="122"/>
                  </a:lnTo>
                  <a:lnTo>
                    <a:pt x="12" y="113"/>
                  </a:lnTo>
                  <a:lnTo>
                    <a:pt x="12" y="105"/>
                  </a:lnTo>
                  <a:lnTo>
                    <a:pt x="12" y="97"/>
                  </a:lnTo>
                  <a:lnTo>
                    <a:pt x="8" y="67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0" y="9"/>
                  </a:lnTo>
                  <a:lnTo>
                    <a:pt x="4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9" y="0"/>
                  </a:lnTo>
                  <a:lnTo>
                    <a:pt x="37" y="5"/>
                  </a:lnTo>
                  <a:lnTo>
                    <a:pt x="42" y="9"/>
                  </a:lnTo>
                  <a:lnTo>
                    <a:pt x="46" y="13"/>
                  </a:lnTo>
                  <a:lnTo>
                    <a:pt x="46" y="17"/>
                  </a:lnTo>
                  <a:lnTo>
                    <a:pt x="46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9">
              <a:extLst>
                <a:ext uri="{FF2B5EF4-FFF2-40B4-BE49-F238E27FC236}">
                  <a16:creationId xmlns:a16="http://schemas.microsoft.com/office/drawing/2014/main" id="{F4848D66-E5A8-4D2B-86D8-3418104EA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548" y="12985595"/>
              <a:ext cx="325608" cy="358171"/>
            </a:xfrm>
            <a:custGeom>
              <a:avLst/>
              <a:gdLst>
                <a:gd name="T0" fmla="*/ 17 w 50"/>
                <a:gd name="T1" fmla="*/ 4 h 55"/>
                <a:gd name="T2" fmla="*/ 29 w 50"/>
                <a:gd name="T3" fmla="*/ 9 h 55"/>
                <a:gd name="T4" fmla="*/ 33 w 50"/>
                <a:gd name="T5" fmla="*/ 13 h 55"/>
                <a:gd name="T6" fmla="*/ 42 w 50"/>
                <a:gd name="T7" fmla="*/ 17 h 55"/>
                <a:gd name="T8" fmla="*/ 46 w 50"/>
                <a:gd name="T9" fmla="*/ 25 h 55"/>
                <a:gd name="T10" fmla="*/ 46 w 50"/>
                <a:gd name="T11" fmla="*/ 30 h 55"/>
                <a:gd name="T12" fmla="*/ 50 w 50"/>
                <a:gd name="T13" fmla="*/ 34 h 55"/>
                <a:gd name="T14" fmla="*/ 50 w 50"/>
                <a:gd name="T15" fmla="*/ 42 h 55"/>
                <a:gd name="T16" fmla="*/ 50 w 50"/>
                <a:gd name="T17" fmla="*/ 46 h 55"/>
                <a:gd name="T18" fmla="*/ 46 w 50"/>
                <a:gd name="T19" fmla="*/ 50 h 55"/>
                <a:gd name="T20" fmla="*/ 46 w 50"/>
                <a:gd name="T21" fmla="*/ 55 h 55"/>
                <a:gd name="T22" fmla="*/ 42 w 50"/>
                <a:gd name="T23" fmla="*/ 55 h 55"/>
                <a:gd name="T24" fmla="*/ 38 w 50"/>
                <a:gd name="T25" fmla="*/ 55 h 55"/>
                <a:gd name="T26" fmla="*/ 33 w 50"/>
                <a:gd name="T27" fmla="*/ 55 h 55"/>
                <a:gd name="T28" fmla="*/ 29 w 50"/>
                <a:gd name="T29" fmla="*/ 50 h 55"/>
                <a:gd name="T30" fmla="*/ 25 w 50"/>
                <a:gd name="T31" fmla="*/ 50 h 55"/>
                <a:gd name="T32" fmla="*/ 21 w 50"/>
                <a:gd name="T33" fmla="*/ 42 h 55"/>
                <a:gd name="T34" fmla="*/ 13 w 50"/>
                <a:gd name="T35" fmla="*/ 38 h 55"/>
                <a:gd name="T36" fmla="*/ 8 w 50"/>
                <a:gd name="T37" fmla="*/ 30 h 55"/>
                <a:gd name="T38" fmla="*/ 4 w 50"/>
                <a:gd name="T39" fmla="*/ 21 h 55"/>
                <a:gd name="T40" fmla="*/ 0 w 50"/>
                <a:gd name="T41" fmla="*/ 13 h 55"/>
                <a:gd name="T42" fmla="*/ 0 w 50"/>
                <a:gd name="T43" fmla="*/ 9 h 55"/>
                <a:gd name="T44" fmla="*/ 0 w 50"/>
                <a:gd name="T45" fmla="*/ 4 h 55"/>
                <a:gd name="T46" fmla="*/ 0 w 50"/>
                <a:gd name="T47" fmla="*/ 0 h 55"/>
                <a:gd name="T48" fmla="*/ 4 w 50"/>
                <a:gd name="T49" fmla="*/ 0 h 55"/>
                <a:gd name="T50" fmla="*/ 8 w 50"/>
                <a:gd name="T51" fmla="*/ 0 h 55"/>
                <a:gd name="T52" fmla="*/ 17 w 50"/>
                <a:gd name="T53" fmla="*/ 4 h 55"/>
                <a:gd name="T54" fmla="*/ 17 w 50"/>
                <a:gd name="T55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55">
                  <a:moveTo>
                    <a:pt x="17" y="4"/>
                  </a:moveTo>
                  <a:lnTo>
                    <a:pt x="29" y="9"/>
                  </a:lnTo>
                  <a:lnTo>
                    <a:pt x="33" y="13"/>
                  </a:lnTo>
                  <a:lnTo>
                    <a:pt x="42" y="17"/>
                  </a:lnTo>
                  <a:lnTo>
                    <a:pt x="46" y="25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0" y="42"/>
                  </a:lnTo>
                  <a:lnTo>
                    <a:pt x="50" y="46"/>
                  </a:lnTo>
                  <a:lnTo>
                    <a:pt x="46" y="50"/>
                  </a:lnTo>
                  <a:lnTo>
                    <a:pt x="46" y="55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33" y="55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42"/>
                  </a:lnTo>
                  <a:lnTo>
                    <a:pt x="13" y="38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1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0">
              <a:extLst>
                <a:ext uri="{FF2B5EF4-FFF2-40B4-BE49-F238E27FC236}">
                  <a16:creationId xmlns:a16="http://schemas.microsoft.com/office/drawing/2014/main" id="{3E6F4F76-ED0C-49D3-87B7-EFD379612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236" y="13558665"/>
              <a:ext cx="950776" cy="898678"/>
            </a:xfrm>
            <a:custGeom>
              <a:avLst/>
              <a:gdLst>
                <a:gd name="T0" fmla="*/ 38 w 146"/>
                <a:gd name="T1" fmla="*/ 109 h 138"/>
                <a:gd name="T2" fmla="*/ 50 w 146"/>
                <a:gd name="T3" fmla="*/ 100 h 138"/>
                <a:gd name="T4" fmla="*/ 59 w 146"/>
                <a:gd name="T5" fmla="*/ 88 h 138"/>
                <a:gd name="T6" fmla="*/ 71 w 146"/>
                <a:gd name="T7" fmla="*/ 79 h 138"/>
                <a:gd name="T8" fmla="*/ 84 w 146"/>
                <a:gd name="T9" fmla="*/ 67 h 138"/>
                <a:gd name="T10" fmla="*/ 96 w 146"/>
                <a:gd name="T11" fmla="*/ 50 h 138"/>
                <a:gd name="T12" fmla="*/ 109 w 146"/>
                <a:gd name="T13" fmla="*/ 33 h 138"/>
                <a:gd name="T14" fmla="*/ 121 w 146"/>
                <a:gd name="T15" fmla="*/ 17 h 138"/>
                <a:gd name="T16" fmla="*/ 134 w 146"/>
                <a:gd name="T17" fmla="*/ 0 h 138"/>
                <a:gd name="T18" fmla="*/ 146 w 146"/>
                <a:gd name="T19" fmla="*/ 0 h 138"/>
                <a:gd name="T20" fmla="*/ 130 w 146"/>
                <a:gd name="T21" fmla="*/ 25 h 138"/>
                <a:gd name="T22" fmla="*/ 113 w 146"/>
                <a:gd name="T23" fmla="*/ 42 h 138"/>
                <a:gd name="T24" fmla="*/ 100 w 146"/>
                <a:gd name="T25" fmla="*/ 63 h 138"/>
                <a:gd name="T26" fmla="*/ 84 w 146"/>
                <a:gd name="T27" fmla="*/ 75 h 138"/>
                <a:gd name="T28" fmla="*/ 67 w 146"/>
                <a:gd name="T29" fmla="*/ 92 h 138"/>
                <a:gd name="T30" fmla="*/ 54 w 146"/>
                <a:gd name="T31" fmla="*/ 104 h 138"/>
                <a:gd name="T32" fmla="*/ 38 w 146"/>
                <a:gd name="T33" fmla="*/ 117 h 138"/>
                <a:gd name="T34" fmla="*/ 25 w 146"/>
                <a:gd name="T35" fmla="*/ 125 h 138"/>
                <a:gd name="T36" fmla="*/ 13 w 146"/>
                <a:gd name="T37" fmla="*/ 130 h 138"/>
                <a:gd name="T38" fmla="*/ 8 w 146"/>
                <a:gd name="T39" fmla="*/ 134 h 138"/>
                <a:gd name="T40" fmla="*/ 0 w 146"/>
                <a:gd name="T41" fmla="*/ 138 h 138"/>
                <a:gd name="T42" fmla="*/ 0 w 146"/>
                <a:gd name="T43" fmla="*/ 138 h 138"/>
                <a:gd name="T44" fmla="*/ 0 w 146"/>
                <a:gd name="T45" fmla="*/ 138 h 138"/>
                <a:gd name="T46" fmla="*/ 0 w 146"/>
                <a:gd name="T47" fmla="*/ 134 h 138"/>
                <a:gd name="T48" fmla="*/ 4 w 146"/>
                <a:gd name="T49" fmla="*/ 134 h 138"/>
                <a:gd name="T50" fmla="*/ 8 w 146"/>
                <a:gd name="T51" fmla="*/ 130 h 138"/>
                <a:gd name="T52" fmla="*/ 13 w 146"/>
                <a:gd name="T53" fmla="*/ 125 h 138"/>
                <a:gd name="T54" fmla="*/ 21 w 146"/>
                <a:gd name="T55" fmla="*/ 121 h 138"/>
                <a:gd name="T56" fmla="*/ 29 w 146"/>
                <a:gd name="T57" fmla="*/ 113 h 138"/>
                <a:gd name="T58" fmla="*/ 38 w 146"/>
                <a:gd name="T59" fmla="*/ 109 h 138"/>
                <a:gd name="T60" fmla="*/ 38 w 146"/>
                <a:gd name="T61" fmla="*/ 10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38">
                  <a:moveTo>
                    <a:pt x="38" y="109"/>
                  </a:moveTo>
                  <a:lnTo>
                    <a:pt x="50" y="100"/>
                  </a:lnTo>
                  <a:lnTo>
                    <a:pt x="59" y="88"/>
                  </a:lnTo>
                  <a:lnTo>
                    <a:pt x="71" y="79"/>
                  </a:lnTo>
                  <a:lnTo>
                    <a:pt x="84" y="67"/>
                  </a:lnTo>
                  <a:lnTo>
                    <a:pt x="96" y="50"/>
                  </a:lnTo>
                  <a:lnTo>
                    <a:pt x="109" y="33"/>
                  </a:lnTo>
                  <a:lnTo>
                    <a:pt x="121" y="17"/>
                  </a:lnTo>
                  <a:lnTo>
                    <a:pt x="134" y="0"/>
                  </a:lnTo>
                  <a:lnTo>
                    <a:pt x="146" y="0"/>
                  </a:lnTo>
                  <a:lnTo>
                    <a:pt x="130" y="25"/>
                  </a:lnTo>
                  <a:lnTo>
                    <a:pt x="113" y="42"/>
                  </a:lnTo>
                  <a:lnTo>
                    <a:pt x="100" y="63"/>
                  </a:lnTo>
                  <a:lnTo>
                    <a:pt x="84" y="75"/>
                  </a:lnTo>
                  <a:lnTo>
                    <a:pt x="67" y="92"/>
                  </a:lnTo>
                  <a:lnTo>
                    <a:pt x="54" y="104"/>
                  </a:lnTo>
                  <a:lnTo>
                    <a:pt x="38" y="117"/>
                  </a:lnTo>
                  <a:lnTo>
                    <a:pt x="25" y="125"/>
                  </a:lnTo>
                  <a:lnTo>
                    <a:pt x="13" y="130"/>
                  </a:lnTo>
                  <a:lnTo>
                    <a:pt x="8" y="134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4"/>
                  </a:lnTo>
                  <a:lnTo>
                    <a:pt x="4" y="134"/>
                  </a:lnTo>
                  <a:lnTo>
                    <a:pt x="8" y="130"/>
                  </a:lnTo>
                  <a:lnTo>
                    <a:pt x="13" y="125"/>
                  </a:lnTo>
                  <a:lnTo>
                    <a:pt x="21" y="121"/>
                  </a:lnTo>
                  <a:lnTo>
                    <a:pt x="29" y="113"/>
                  </a:lnTo>
                  <a:lnTo>
                    <a:pt x="38" y="109"/>
                  </a:lnTo>
                  <a:lnTo>
                    <a:pt x="38" y="1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1">
              <a:extLst>
                <a:ext uri="{FF2B5EF4-FFF2-40B4-BE49-F238E27FC236}">
                  <a16:creationId xmlns:a16="http://schemas.microsoft.com/office/drawing/2014/main" id="{07EFE0F0-E4B5-4F21-B7BF-E43207F88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011" y="13474009"/>
              <a:ext cx="1367554" cy="931241"/>
            </a:xfrm>
            <a:custGeom>
              <a:avLst/>
              <a:gdLst>
                <a:gd name="T0" fmla="*/ 210 w 210"/>
                <a:gd name="T1" fmla="*/ 130 h 143"/>
                <a:gd name="T2" fmla="*/ 210 w 210"/>
                <a:gd name="T3" fmla="*/ 134 h 143"/>
                <a:gd name="T4" fmla="*/ 205 w 210"/>
                <a:gd name="T5" fmla="*/ 138 h 143"/>
                <a:gd name="T6" fmla="*/ 197 w 210"/>
                <a:gd name="T7" fmla="*/ 138 h 143"/>
                <a:gd name="T8" fmla="*/ 189 w 210"/>
                <a:gd name="T9" fmla="*/ 138 h 143"/>
                <a:gd name="T10" fmla="*/ 176 w 210"/>
                <a:gd name="T11" fmla="*/ 143 h 143"/>
                <a:gd name="T12" fmla="*/ 164 w 210"/>
                <a:gd name="T13" fmla="*/ 143 h 143"/>
                <a:gd name="T14" fmla="*/ 155 w 210"/>
                <a:gd name="T15" fmla="*/ 143 h 143"/>
                <a:gd name="T16" fmla="*/ 147 w 210"/>
                <a:gd name="T17" fmla="*/ 143 h 143"/>
                <a:gd name="T18" fmla="*/ 138 w 210"/>
                <a:gd name="T19" fmla="*/ 143 h 143"/>
                <a:gd name="T20" fmla="*/ 130 w 210"/>
                <a:gd name="T21" fmla="*/ 143 h 143"/>
                <a:gd name="T22" fmla="*/ 118 w 210"/>
                <a:gd name="T23" fmla="*/ 143 h 143"/>
                <a:gd name="T24" fmla="*/ 113 w 210"/>
                <a:gd name="T25" fmla="*/ 138 h 143"/>
                <a:gd name="T26" fmla="*/ 105 w 210"/>
                <a:gd name="T27" fmla="*/ 134 h 143"/>
                <a:gd name="T28" fmla="*/ 97 w 210"/>
                <a:gd name="T29" fmla="*/ 126 h 143"/>
                <a:gd name="T30" fmla="*/ 84 w 210"/>
                <a:gd name="T31" fmla="*/ 113 h 143"/>
                <a:gd name="T32" fmla="*/ 80 w 210"/>
                <a:gd name="T33" fmla="*/ 109 h 143"/>
                <a:gd name="T34" fmla="*/ 72 w 210"/>
                <a:gd name="T35" fmla="*/ 101 h 143"/>
                <a:gd name="T36" fmla="*/ 63 w 210"/>
                <a:gd name="T37" fmla="*/ 88 h 143"/>
                <a:gd name="T38" fmla="*/ 55 w 210"/>
                <a:gd name="T39" fmla="*/ 80 h 143"/>
                <a:gd name="T40" fmla="*/ 42 w 210"/>
                <a:gd name="T41" fmla="*/ 67 h 143"/>
                <a:gd name="T42" fmla="*/ 30 w 210"/>
                <a:gd name="T43" fmla="*/ 55 h 143"/>
                <a:gd name="T44" fmla="*/ 17 w 210"/>
                <a:gd name="T45" fmla="*/ 38 h 143"/>
                <a:gd name="T46" fmla="*/ 0 w 210"/>
                <a:gd name="T47" fmla="*/ 21 h 143"/>
                <a:gd name="T48" fmla="*/ 5 w 210"/>
                <a:gd name="T49" fmla="*/ 0 h 143"/>
                <a:gd name="T50" fmla="*/ 26 w 210"/>
                <a:gd name="T51" fmla="*/ 21 h 143"/>
                <a:gd name="T52" fmla="*/ 46 w 210"/>
                <a:gd name="T53" fmla="*/ 38 h 143"/>
                <a:gd name="T54" fmla="*/ 67 w 210"/>
                <a:gd name="T55" fmla="*/ 55 h 143"/>
                <a:gd name="T56" fmla="*/ 88 w 210"/>
                <a:gd name="T57" fmla="*/ 67 h 143"/>
                <a:gd name="T58" fmla="*/ 105 w 210"/>
                <a:gd name="T59" fmla="*/ 80 h 143"/>
                <a:gd name="T60" fmla="*/ 126 w 210"/>
                <a:gd name="T61" fmla="*/ 92 h 143"/>
                <a:gd name="T62" fmla="*/ 147 w 210"/>
                <a:gd name="T63" fmla="*/ 101 h 143"/>
                <a:gd name="T64" fmla="*/ 168 w 210"/>
                <a:gd name="T65" fmla="*/ 109 h 143"/>
                <a:gd name="T66" fmla="*/ 176 w 210"/>
                <a:gd name="T67" fmla="*/ 113 h 143"/>
                <a:gd name="T68" fmla="*/ 184 w 210"/>
                <a:gd name="T69" fmla="*/ 117 h 143"/>
                <a:gd name="T70" fmla="*/ 193 w 210"/>
                <a:gd name="T71" fmla="*/ 122 h 143"/>
                <a:gd name="T72" fmla="*/ 201 w 210"/>
                <a:gd name="T73" fmla="*/ 122 h 143"/>
                <a:gd name="T74" fmla="*/ 205 w 210"/>
                <a:gd name="T75" fmla="*/ 126 h 143"/>
                <a:gd name="T76" fmla="*/ 205 w 210"/>
                <a:gd name="T77" fmla="*/ 126 h 143"/>
                <a:gd name="T78" fmla="*/ 210 w 210"/>
                <a:gd name="T79" fmla="*/ 130 h 143"/>
                <a:gd name="T80" fmla="*/ 210 w 210"/>
                <a:gd name="T81" fmla="*/ 130 h 143"/>
                <a:gd name="T82" fmla="*/ 210 w 210"/>
                <a:gd name="T83" fmla="*/ 13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3">
                  <a:moveTo>
                    <a:pt x="210" y="130"/>
                  </a:moveTo>
                  <a:lnTo>
                    <a:pt x="210" y="134"/>
                  </a:lnTo>
                  <a:lnTo>
                    <a:pt x="205" y="138"/>
                  </a:lnTo>
                  <a:lnTo>
                    <a:pt x="197" y="138"/>
                  </a:lnTo>
                  <a:lnTo>
                    <a:pt x="189" y="138"/>
                  </a:lnTo>
                  <a:lnTo>
                    <a:pt x="176" y="143"/>
                  </a:lnTo>
                  <a:lnTo>
                    <a:pt x="164" y="143"/>
                  </a:lnTo>
                  <a:lnTo>
                    <a:pt x="155" y="143"/>
                  </a:lnTo>
                  <a:lnTo>
                    <a:pt x="147" y="143"/>
                  </a:lnTo>
                  <a:lnTo>
                    <a:pt x="138" y="143"/>
                  </a:lnTo>
                  <a:lnTo>
                    <a:pt x="130" y="143"/>
                  </a:lnTo>
                  <a:lnTo>
                    <a:pt x="118" y="143"/>
                  </a:lnTo>
                  <a:lnTo>
                    <a:pt x="113" y="138"/>
                  </a:lnTo>
                  <a:lnTo>
                    <a:pt x="105" y="134"/>
                  </a:lnTo>
                  <a:lnTo>
                    <a:pt x="97" y="126"/>
                  </a:lnTo>
                  <a:lnTo>
                    <a:pt x="84" y="113"/>
                  </a:lnTo>
                  <a:lnTo>
                    <a:pt x="80" y="109"/>
                  </a:lnTo>
                  <a:lnTo>
                    <a:pt x="72" y="101"/>
                  </a:lnTo>
                  <a:lnTo>
                    <a:pt x="63" y="88"/>
                  </a:lnTo>
                  <a:lnTo>
                    <a:pt x="55" y="80"/>
                  </a:lnTo>
                  <a:lnTo>
                    <a:pt x="42" y="67"/>
                  </a:lnTo>
                  <a:lnTo>
                    <a:pt x="30" y="55"/>
                  </a:lnTo>
                  <a:lnTo>
                    <a:pt x="17" y="38"/>
                  </a:lnTo>
                  <a:lnTo>
                    <a:pt x="0" y="21"/>
                  </a:lnTo>
                  <a:lnTo>
                    <a:pt x="5" y="0"/>
                  </a:lnTo>
                  <a:lnTo>
                    <a:pt x="26" y="21"/>
                  </a:lnTo>
                  <a:lnTo>
                    <a:pt x="46" y="38"/>
                  </a:lnTo>
                  <a:lnTo>
                    <a:pt x="67" y="55"/>
                  </a:lnTo>
                  <a:lnTo>
                    <a:pt x="88" y="67"/>
                  </a:lnTo>
                  <a:lnTo>
                    <a:pt x="105" y="80"/>
                  </a:lnTo>
                  <a:lnTo>
                    <a:pt x="126" y="92"/>
                  </a:lnTo>
                  <a:lnTo>
                    <a:pt x="147" y="101"/>
                  </a:lnTo>
                  <a:lnTo>
                    <a:pt x="168" y="109"/>
                  </a:lnTo>
                  <a:lnTo>
                    <a:pt x="176" y="113"/>
                  </a:lnTo>
                  <a:lnTo>
                    <a:pt x="184" y="117"/>
                  </a:lnTo>
                  <a:lnTo>
                    <a:pt x="193" y="122"/>
                  </a:lnTo>
                  <a:lnTo>
                    <a:pt x="201" y="122"/>
                  </a:lnTo>
                  <a:lnTo>
                    <a:pt x="205" y="126"/>
                  </a:lnTo>
                  <a:lnTo>
                    <a:pt x="205" y="126"/>
                  </a:lnTo>
                  <a:lnTo>
                    <a:pt x="210" y="130"/>
                  </a:lnTo>
                  <a:lnTo>
                    <a:pt x="210" y="130"/>
                  </a:lnTo>
                  <a:lnTo>
                    <a:pt x="210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2">
              <a:extLst>
                <a:ext uri="{FF2B5EF4-FFF2-40B4-BE49-F238E27FC236}">
                  <a16:creationId xmlns:a16="http://schemas.microsoft.com/office/drawing/2014/main" id="{2549676C-EB9C-43E1-87F1-BA4C6A8B3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989" y="13343766"/>
              <a:ext cx="1686652" cy="351657"/>
            </a:xfrm>
            <a:custGeom>
              <a:avLst/>
              <a:gdLst>
                <a:gd name="T0" fmla="*/ 29 w 259"/>
                <a:gd name="T1" fmla="*/ 54 h 54"/>
                <a:gd name="T2" fmla="*/ 25 w 259"/>
                <a:gd name="T3" fmla="*/ 54 h 54"/>
                <a:gd name="T4" fmla="*/ 21 w 259"/>
                <a:gd name="T5" fmla="*/ 50 h 54"/>
                <a:gd name="T6" fmla="*/ 13 w 259"/>
                <a:gd name="T7" fmla="*/ 46 h 54"/>
                <a:gd name="T8" fmla="*/ 0 w 259"/>
                <a:gd name="T9" fmla="*/ 37 h 54"/>
                <a:gd name="T10" fmla="*/ 29 w 259"/>
                <a:gd name="T11" fmla="*/ 33 h 54"/>
                <a:gd name="T12" fmla="*/ 54 w 259"/>
                <a:gd name="T13" fmla="*/ 29 h 54"/>
                <a:gd name="T14" fmla="*/ 75 w 259"/>
                <a:gd name="T15" fmla="*/ 25 h 54"/>
                <a:gd name="T16" fmla="*/ 92 w 259"/>
                <a:gd name="T17" fmla="*/ 20 h 54"/>
                <a:gd name="T18" fmla="*/ 109 w 259"/>
                <a:gd name="T19" fmla="*/ 16 h 54"/>
                <a:gd name="T20" fmla="*/ 125 w 259"/>
                <a:gd name="T21" fmla="*/ 12 h 54"/>
                <a:gd name="T22" fmla="*/ 146 w 259"/>
                <a:gd name="T23" fmla="*/ 8 h 54"/>
                <a:gd name="T24" fmla="*/ 171 w 259"/>
                <a:gd name="T25" fmla="*/ 4 h 54"/>
                <a:gd name="T26" fmla="*/ 192 w 259"/>
                <a:gd name="T27" fmla="*/ 0 h 54"/>
                <a:gd name="T28" fmla="*/ 213 w 259"/>
                <a:gd name="T29" fmla="*/ 0 h 54"/>
                <a:gd name="T30" fmla="*/ 226 w 259"/>
                <a:gd name="T31" fmla="*/ 0 h 54"/>
                <a:gd name="T32" fmla="*/ 238 w 259"/>
                <a:gd name="T33" fmla="*/ 0 h 54"/>
                <a:gd name="T34" fmla="*/ 247 w 259"/>
                <a:gd name="T35" fmla="*/ 4 h 54"/>
                <a:gd name="T36" fmla="*/ 255 w 259"/>
                <a:gd name="T37" fmla="*/ 8 h 54"/>
                <a:gd name="T38" fmla="*/ 255 w 259"/>
                <a:gd name="T39" fmla="*/ 12 h 54"/>
                <a:gd name="T40" fmla="*/ 259 w 259"/>
                <a:gd name="T41" fmla="*/ 12 h 54"/>
                <a:gd name="T42" fmla="*/ 255 w 259"/>
                <a:gd name="T43" fmla="*/ 20 h 54"/>
                <a:gd name="T44" fmla="*/ 255 w 259"/>
                <a:gd name="T45" fmla="*/ 20 h 54"/>
                <a:gd name="T46" fmla="*/ 251 w 259"/>
                <a:gd name="T47" fmla="*/ 25 h 54"/>
                <a:gd name="T48" fmla="*/ 243 w 259"/>
                <a:gd name="T49" fmla="*/ 25 h 54"/>
                <a:gd name="T50" fmla="*/ 234 w 259"/>
                <a:gd name="T51" fmla="*/ 25 h 54"/>
                <a:gd name="T52" fmla="*/ 217 w 259"/>
                <a:gd name="T53" fmla="*/ 29 h 54"/>
                <a:gd name="T54" fmla="*/ 205 w 259"/>
                <a:gd name="T55" fmla="*/ 29 h 54"/>
                <a:gd name="T56" fmla="*/ 188 w 259"/>
                <a:gd name="T57" fmla="*/ 29 h 54"/>
                <a:gd name="T58" fmla="*/ 155 w 259"/>
                <a:gd name="T59" fmla="*/ 29 h 54"/>
                <a:gd name="T60" fmla="*/ 134 w 259"/>
                <a:gd name="T61" fmla="*/ 33 h 54"/>
                <a:gd name="T62" fmla="*/ 117 w 259"/>
                <a:gd name="T63" fmla="*/ 33 h 54"/>
                <a:gd name="T64" fmla="*/ 96 w 259"/>
                <a:gd name="T65" fmla="*/ 37 h 54"/>
                <a:gd name="T66" fmla="*/ 79 w 259"/>
                <a:gd name="T67" fmla="*/ 46 h 54"/>
                <a:gd name="T68" fmla="*/ 59 w 259"/>
                <a:gd name="T69" fmla="*/ 50 h 54"/>
                <a:gd name="T70" fmla="*/ 46 w 259"/>
                <a:gd name="T71" fmla="*/ 50 h 54"/>
                <a:gd name="T72" fmla="*/ 38 w 259"/>
                <a:gd name="T73" fmla="*/ 54 h 54"/>
                <a:gd name="T74" fmla="*/ 33 w 259"/>
                <a:gd name="T75" fmla="*/ 54 h 54"/>
                <a:gd name="T76" fmla="*/ 29 w 259"/>
                <a:gd name="T77" fmla="*/ 54 h 54"/>
                <a:gd name="T78" fmla="*/ 29 w 259"/>
                <a:gd name="T7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54">
                  <a:moveTo>
                    <a:pt x="29" y="54"/>
                  </a:moveTo>
                  <a:lnTo>
                    <a:pt x="25" y="54"/>
                  </a:lnTo>
                  <a:lnTo>
                    <a:pt x="21" y="50"/>
                  </a:lnTo>
                  <a:lnTo>
                    <a:pt x="13" y="46"/>
                  </a:lnTo>
                  <a:lnTo>
                    <a:pt x="0" y="37"/>
                  </a:lnTo>
                  <a:lnTo>
                    <a:pt x="29" y="33"/>
                  </a:lnTo>
                  <a:lnTo>
                    <a:pt x="54" y="29"/>
                  </a:lnTo>
                  <a:lnTo>
                    <a:pt x="75" y="25"/>
                  </a:lnTo>
                  <a:lnTo>
                    <a:pt x="92" y="20"/>
                  </a:lnTo>
                  <a:lnTo>
                    <a:pt x="109" y="16"/>
                  </a:lnTo>
                  <a:lnTo>
                    <a:pt x="125" y="12"/>
                  </a:lnTo>
                  <a:lnTo>
                    <a:pt x="146" y="8"/>
                  </a:lnTo>
                  <a:lnTo>
                    <a:pt x="171" y="4"/>
                  </a:lnTo>
                  <a:lnTo>
                    <a:pt x="192" y="0"/>
                  </a:lnTo>
                  <a:lnTo>
                    <a:pt x="213" y="0"/>
                  </a:lnTo>
                  <a:lnTo>
                    <a:pt x="226" y="0"/>
                  </a:lnTo>
                  <a:lnTo>
                    <a:pt x="238" y="0"/>
                  </a:lnTo>
                  <a:lnTo>
                    <a:pt x="247" y="4"/>
                  </a:lnTo>
                  <a:lnTo>
                    <a:pt x="255" y="8"/>
                  </a:lnTo>
                  <a:lnTo>
                    <a:pt x="255" y="12"/>
                  </a:lnTo>
                  <a:lnTo>
                    <a:pt x="259" y="12"/>
                  </a:lnTo>
                  <a:lnTo>
                    <a:pt x="255" y="20"/>
                  </a:lnTo>
                  <a:lnTo>
                    <a:pt x="255" y="20"/>
                  </a:lnTo>
                  <a:lnTo>
                    <a:pt x="251" y="25"/>
                  </a:lnTo>
                  <a:lnTo>
                    <a:pt x="243" y="25"/>
                  </a:lnTo>
                  <a:lnTo>
                    <a:pt x="234" y="25"/>
                  </a:lnTo>
                  <a:lnTo>
                    <a:pt x="217" y="29"/>
                  </a:lnTo>
                  <a:lnTo>
                    <a:pt x="205" y="29"/>
                  </a:lnTo>
                  <a:lnTo>
                    <a:pt x="188" y="29"/>
                  </a:lnTo>
                  <a:lnTo>
                    <a:pt x="155" y="29"/>
                  </a:lnTo>
                  <a:lnTo>
                    <a:pt x="134" y="33"/>
                  </a:lnTo>
                  <a:lnTo>
                    <a:pt x="117" y="33"/>
                  </a:lnTo>
                  <a:lnTo>
                    <a:pt x="96" y="37"/>
                  </a:lnTo>
                  <a:lnTo>
                    <a:pt x="79" y="46"/>
                  </a:lnTo>
                  <a:lnTo>
                    <a:pt x="59" y="50"/>
                  </a:lnTo>
                  <a:lnTo>
                    <a:pt x="46" y="50"/>
                  </a:lnTo>
                  <a:lnTo>
                    <a:pt x="38" y="54"/>
                  </a:lnTo>
                  <a:lnTo>
                    <a:pt x="33" y="54"/>
                  </a:lnTo>
                  <a:lnTo>
                    <a:pt x="29" y="54"/>
                  </a:lnTo>
                  <a:lnTo>
                    <a:pt x="29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3">
              <a:extLst>
                <a:ext uri="{FF2B5EF4-FFF2-40B4-BE49-F238E27FC236}">
                  <a16:creationId xmlns:a16="http://schemas.microsoft.com/office/drawing/2014/main" id="{02833DD2-0CA5-4D4C-9206-E652F28D0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425" y="12822793"/>
              <a:ext cx="514463" cy="488414"/>
            </a:xfrm>
            <a:custGeom>
              <a:avLst/>
              <a:gdLst>
                <a:gd name="T0" fmla="*/ 38 w 79"/>
                <a:gd name="T1" fmla="*/ 9 h 75"/>
                <a:gd name="T2" fmla="*/ 38 w 79"/>
                <a:gd name="T3" fmla="*/ 9 h 75"/>
                <a:gd name="T4" fmla="*/ 38 w 79"/>
                <a:gd name="T5" fmla="*/ 4 h 75"/>
                <a:gd name="T6" fmla="*/ 38 w 79"/>
                <a:gd name="T7" fmla="*/ 4 h 75"/>
                <a:gd name="T8" fmla="*/ 42 w 79"/>
                <a:gd name="T9" fmla="*/ 0 h 75"/>
                <a:gd name="T10" fmla="*/ 46 w 79"/>
                <a:gd name="T11" fmla="*/ 0 h 75"/>
                <a:gd name="T12" fmla="*/ 50 w 79"/>
                <a:gd name="T13" fmla="*/ 0 h 75"/>
                <a:gd name="T14" fmla="*/ 58 w 79"/>
                <a:gd name="T15" fmla="*/ 0 h 75"/>
                <a:gd name="T16" fmla="*/ 67 w 79"/>
                <a:gd name="T17" fmla="*/ 4 h 75"/>
                <a:gd name="T18" fmla="*/ 71 w 79"/>
                <a:gd name="T19" fmla="*/ 9 h 75"/>
                <a:gd name="T20" fmla="*/ 75 w 79"/>
                <a:gd name="T21" fmla="*/ 13 h 75"/>
                <a:gd name="T22" fmla="*/ 79 w 79"/>
                <a:gd name="T23" fmla="*/ 21 h 75"/>
                <a:gd name="T24" fmla="*/ 79 w 79"/>
                <a:gd name="T25" fmla="*/ 25 h 75"/>
                <a:gd name="T26" fmla="*/ 79 w 79"/>
                <a:gd name="T27" fmla="*/ 29 h 75"/>
                <a:gd name="T28" fmla="*/ 75 w 79"/>
                <a:gd name="T29" fmla="*/ 34 h 75"/>
                <a:gd name="T30" fmla="*/ 71 w 79"/>
                <a:gd name="T31" fmla="*/ 38 h 75"/>
                <a:gd name="T32" fmla="*/ 63 w 79"/>
                <a:gd name="T33" fmla="*/ 42 h 75"/>
                <a:gd name="T34" fmla="*/ 46 w 79"/>
                <a:gd name="T35" fmla="*/ 55 h 75"/>
                <a:gd name="T36" fmla="*/ 25 w 79"/>
                <a:gd name="T37" fmla="*/ 67 h 75"/>
                <a:gd name="T38" fmla="*/ 17 w 79"/>
                <a:gd name="T39" fmla="*/ 71 h 75"/>
                <a:gd name="T40" fmla="*/ 8 w 79"/>
                <a:gd name="T41" fmla="*/ 71 h 75"/>
                <a:gd name="T42" fmla="*/ 4 w 79"/>
                <a:gd name="T43" fmla="*/ 75 h 75"/>
                <a:gd name="T44" fmla="*/ 0 w 79"/>
                <a:gd name="T45" fmla="*/ 75 h 75"/>
                <a:gd name="T46" fmla="*/ 0 w 79"/>
                <a:gd name="T47" fmla="*/ 71 h 75"/>
                <a:gd name="T48" fmla="*/ 0 w 79"/>
                <a:gd name="T49" fmla="*/ 67 h 75"/>
                <a:gd name="T50" fmla="*/ 4 w 79"/>
                <a:gd name="T51" fmla="*/ 63 h 75"/>
                <a:gd name="T52" fmla="*/ 12 w 79"/>
                <a:gd name="T53" fmla="*/ 55 h 75"/>
                <a:gd name="T54" fmla="*/ 21 w 79"/>
                <a:gd name="T55" fmla="*/ 46 h 75"/>
                <a:gd name="T56" fmla="*/ 25 w 79"/>
                <a:gd name="T57" fmla="*/ 38 h 75"/>
                <a:gd name="T58" fmla="*/ 33 w 79"/>
                <a:gd name="T59" fmla="*/ 34 h 75"/>
                <a:gd name="T60" fmla="*/ 38 w 79"/>
                <a:gd name="T61" fmla="*/ 25 h 75"/>
                <a:gd name="T62" fmla="*/ 38 w 79"/>
                <a:gd name="T63" fmla="*/ 21 h 75"/>
                <a:gd name="T64" fmla="*/ 42 w 79"/>
                <a:gd name="T65" fmla="*/ 17 h 75"/>
                <a:gd name="T66" fmla="*/ 42 w 79"/>
                <a:gd name="T67" fmla="*/ 13 h 75"/>
                <a:gd name="T68" fmla="*/ 38 w 79"/>
                <a:gd name="T69" fmla="*/ 9 h 75"/>
                <a:gd name="T70" fmla="*/ 38 w 79"/>
                <a:gd name="T71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75">
                  <a:moveTo>
                    <a:pt x="38" y="9"/>
                  </a:moveTo>
                  <a:lnTo>
                    <a:pt x="38" y="9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7" y="4"/>
                  </a:lnTo>
                  <a:lnTo>
                    <a:pt x="71" y="9"/>
                  </a:lnTo>
                  <a:lnTo>
                    <a:pt x="75" y="13"/>
                  </a:lnTo>
                  <a:lnTo>
                    <a:pt x="79" y="21"/>
                  </a:lnTo>
                  <a:lnTo>
                    <a:pt x="79" y="25"/>
                  </a:lnTo>
                  <a:lnTo>
                    <a:pt x="79" y="29"/>
                  </a:lnTo>
                  <a:lnTo>
                    <a:pt x="75" y="34"/>
                  </a:lnTo>
                  <a:lnTo>
                    <a:pt x="71" y="38"/>
                  </a:lnTo>
                  <a:lnTo>
                    <a:pt x="63" y="42"/>
                  </a:lnTo>
                  <a:lnTo>
                    <a:pt x="46" y="55"/>
                  </a:lnTo>
                  <a:lnTo>
                    <a:pt x="25" y="67"/>
                  </a:lnTo>
                  <a:lnTo>
                    <a:pt x="17" y="71"/>
                  </a:lnTo>
                  <a:lnTo>
                    <a:pt x="8" y="71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3"/>
                  </a:lnTo>
                  <a:lnTo>
                    <a:pt x="12" y="55"/>
                  </a:lnTo>
                  <a:lnTo>
                    <a:pt x="21" y="46"/>
                  </a:lnTo>
                  <a:lnTo>
                    <a:pt x="25" y="38"/>
                  </a:lnTo>
                  <a:lnTo>
                    <a:pt x="33" y="34"/>
                  </a:lnTo>
                  <a:lnTo>
                    <a:pt x="38" y="25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38" y="9"/>
                  </a:lnTo>
                  <a:lnTo>
                    <a:pt x="38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9795939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6983D6B-422A-4962-9351-243F9454AAA8}"/>
              </a:ext>
            </a:extLst>
          </p:cNvPr>
          <p:cNvGrpSpPr/>
          <p:nvPr/>
        </p:nvGrpSpPr>
        <p:grpSpPr>
          <a:xfrm>
            <a:off x="3487449" y="2435894"/>
            <a:ext cx="2012260" cy="1986211"/>
            <a:chOff x="1899949" y="15245318"/>
            <a:chExt cx="2012260" cy="1986211"/>
          </a:xfrm>
        </p:grpSpPr>
        <p:sp>
          <p:nvSpPr>
            <p:cNvPr id="3" name="Freeform 64">
              <a:extLst>
                <a:ext uri="{FF2B5EF4-FFF2-40B4-BE49-F238E27FC236}">
                  <a16:creationId xmlns:a16="http://schemas.microsoft.com/office/drawing/2014/main" id="{A4E38F24-E22C-4AFC-8842-7F04BABCE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949" y="15981190"/>
              <a:ext cx="325608" cy="1172189"/>
            </a:xfrm>
            <a:custGeom>
              <a:avLst/>
              <a:gdLst>
                <a:gd name="T0" fmla="*/ 4 w 50"/>
                <a:gd name="T1" fmla="*/ 21 h 180"/>
                <a:gd name="T2" fmla="*/ 0 w 50"/>
                <a:gd name="T3" fmla="*/ 17 h 180"/>
                <a:gd name="T4" fmla="*/ 0 w 50"/>
                <a:gd name="T5" fmla="*/ 12 h 180"/>
                <a:gd name="T6" fmla="*/ 0 w 50"/>
                <a:gd name="T7" fmla="*/ 8 h 180"/>
                <a:gd name="T8" fmla="*/ 0 w 50"/>
                <a:gd name="T9" fmla="*/ 4 h 180"/>
                <a:gd name="T10" fmla="*/ 0 w 50"/>
                <a:gd name="T11" fmla="*/ 4 h 180"/>
                <a:gd name="T12" fmla="*/ 4 w 50"/>
                <a:gd name="T13" fmla="*/ 4 h 180"/>
                <a:gd name="T14" fmla="*/ 8 w 50"/>
                <a:gd name="T15" fmla="*/ 0 h 180"/>
                <a:gd name="T16" fmla="*/ 12 w 50"/>
                <a:gd name="T17" fmla="*/ 0 h 180"/>
                <a:gd name="T18" fmla="*/ 25 w 50"/>
                <a:gd name="T19" fmla="*/ 4 h 180"/>
                <a:gd name="T20" fmla="*/ 38 w 50"/>
                <a:gd name="T21" fmla="*/ 4 h 180"/>
                <a:gd name="T22" fmla="*/ 38 w 50"/>
                <a:gd name="T23" fmla="*/ 17 h 180"/>
                <a:gd name="T24" fmla="*/ 42 w 50"/>
                <a:gd name="T25" fmla="*/ 29 h 180"/>
                <a:gd name="T26" fmla="*/ 42 w 50"/>
                <a:gd name="T27" fmla="*/ 46 h 180"/>
                <a:gd name="T28" fmla="*/ 42 w 50"/>
                <a:gd name="T29" fmla="*/ 63 h 180"/>
                <a:gd name="T30" fmla="*/ 46 w 50"/>
                <a:gd name="T31" fmla="*/ 83 h 180"/>
                <a:gd name="T32" fmla="*/ 46 w 50"/>
                <a:gd name="T33" fmla="*/ 104 h 180"/>
                <a:gd name="T34" fmla="*/ 50 w 50"/>
                <a:gd name="T35" fmla="*/ 142 h 180"/>
                <a:gd name="T36" fmla="*/ 46 w 50"/>
                <a:gd name="T37" fmla="*/ 150 h 180"/>
                <a:gd name="T38" fmla="*/ 46 w 50"/>
                <a:gd name="T39" fmla="*/ 159 h 180"/>
                <a:gd name="T40" fmla="*/ 46 w 50"/>
                <a:gd name="T41" fmla="*/ 163 h 180"/>
                <a:gd name="T42" fmla="*/ 46 w 50"/>
                <a:gd name="T43" fmla="*/ 171 h 180"/>
                <a:gd name="T44" fmla="*/ 46 w 50"/>
                <a:gd name="T45" fmla="*/ 175 h 180"/>
                <a:gd name="T46" fmla="*/ 42 w 50"/>
                <a:gd name="T47" fmla="*/ 175 h 180"/>
                <a:gd name="T48" fmla="*/ 42 w 50"/>
                <a:gd name="T49" fmla="*/ 180 h 180"/>
                <a:gd name="T50" fmla="*/ 38 w 50"/>
                <a:gd name="T51" fmla="*/ 180 h 180"/>
                <a:gd name="T52" fmla="*/ 33 w 50"/>
                <a:gd name="T53" fmla="*/ 175 h 180"/>
                <a:gd name="T54" fmla="*/ 29 w 50"/>
                <a:gd name="T55" fmla="*/ 171 h 180"/>
                <a:gd name="T56" fmla="*/ 25 w 50"/>
                <a:gd name="T57" fmla="*/ 163 h 180"/>
                <a:gd name="T58" fmla="*/ 25 w 50"/>
                <a:gd name="T59" fmla="*/ 154 h 180"/>
                <a:gd name="T60" fmla="*/ 25 w 50"/>
                <a:gd name="T61" fmla="*/ 138 h 180"/>
                <a:gd name="T62" fmla="*/ 21 w 50"/>
                <a:gd name="T63" fmla="*/ 121 h 180"/>
                <a:gd name="T64" fmla="*/ 21 w 50"/>
                <a:gd name="T65" fmla="*/ 100 h 180"/>
                <a:gd name="T66" fmla="*/ 17 w 50"/>
                <a:gd name="T67" fmla="*/ 79 h 180"/>
                <a:gd name="T68" fmla="*/ 17 w 50"/>
                <a:gd name="T69" fmla="*/ 67 h 180"/>
                <a:gd name="T70" fmla="*/ 12 w 50"/>
                <a:gd name="T71" fmla="*/ 58 h 180"/>
                <a:gd name="T72" fmla="*/ 12 w 50"/>
                <a:gd name="T73" fmla="*/ 50 h 180"/>
                <a:gd name="T74" fmla="*/ 12 w 50"/>
                <a:gd name="T75" fmla="*/ 42 h 180"/>
                <a:gd name="T76" fmla="*/ 8 w 50"/>
                <a:gd name="T77" fmla="*/ 33 h 180"/>
                <a:gd name="T78" fmla="*/ 8 w 50"/>
                <a:gd name="T79" fmla="*/ 29 h 180"/>
                <a:gd name="T80" fmla="*/ 4 w 50"/>
                <a:gd name="T81" fmla="*/ 25 h 180"/>
                <a:gd name="T82" fmla="*/ 4 w 50"/>
                <a:gd name="T83" fmla="*/ 21 h 180"/>
                <a:gd name="T84" fmla="*/ 4 w 50"/>
                <a:gd name="T85" fmla="*/ 2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180">
                  <a:moveTo>
                    <a:pt x="4" y="21"/>
                  </a:move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38" y="4"/>
                  </a:lnTo>
                  <a:lnTo>
                    <a:pt x="38" y="17"/>
                  </a:lnTo>
                  <a:lnTo>
                    <a:pt x="42" y="29"/>
                  </a:lnTo>
                  <a:lnTo>
                    <a:pt x="42" y="46"/>
                  </a:lnTo>
                  <a:lnTo>
                    <a:pt x="42" y="63"/>
                  </a:lnTo>
                  <a:lnTo>
                    <a:pt x="46" y="83"/>
                  </a:lnTo>
                  <a:lnTo>
                    <a:pt x="46" y="104"/>
                  </a:lnTo>
                  <a:lnTo>
                    <a:pt x="50" y="142"/>
                  </a:lnTo>
                  <a:lnTo>
                    <a:pt x="46" y="150"/>
                  </a:lnTo>
                  <a:lnTo>
                    <a:pt x="46" y="159"/>
                  </a:lnTo>
                  <a:lnTo>
                    <a:pt x="46" y="163"/>
                  </a:lnTo>
                  <a:lnTo>
                    <a:pt x="46" y="171"/>
                  </a:lnTo>
                  <a:lnTo>
                    <a:pt x="46" y="175"/>
                  </a:lnTo>
                  <a:lnTo>
                    <a:pt x="42" y="175"/>
                  </a:lnTo>
                  <a:lnTo>
                    <a:pt x="42" y="180"/>
                  </a:lnTo>
                  <a:lnTo>
                    <a:pt x="38" y="180"/>
                  </a:lnTo>
                  <a:lnTo>
                    <a:pt x="33" y="175"/>
                  </a:lnTo>
                  <a:lnTo>
                    <a:pt x="29" y="171"/>
                  </a:lnTo>
                  <a:lnTo>
                    <a:pt x="25" y="163"/>
                  </a:lnTo>
                  <a:lnTo>
                    <a:pt x="25" y="154"/>
                  </a:lnTo>
                  <a:lnTo>
                    <a:pt x="25" y="138"/>
                  </a:lnTo>
                  <a:lnTo>
                    <a:pt x="21" y="121"/>
                  </a:lnTo>
                  <a:lnTo>
                    <a:pt x="21" y="100"/>
                  </a:lnTo>
                  <a:lnTo>
                    <a:pt x="17" y="79"/>
                  </a:lnTo>
                  <a:lnTo>
                    <a:pt x="17" y="67"/>
                  </a:lnTo>
                  <a:lnTo>
                    <a:pt x="12" y="58"/>
                  </a:lnTo>
                  <a:lnTo>
                    <a:pt x="12" y="50"/>
                  </a:lnTo>
                  <a:lnTo>
                    <a:pt x="12" y="42"/>
                  </a:lnTo>
                  <a:lnTo>
                    <a:pt x="8" y="33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5">
              <a:extLst>
                <a:ext uri="{FF2B5EF4-FFF2-40B4-BE49-F238E27FC236}">
                  <a16:creationId xmlns:a16="http://schemas.microsoft.com/office/drawing/2014/main" id="{8B1349D3-0F43-468C-B6F2-6931FA385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95" y="15792339"/>
              <a:ext cx="1934114" cy="1439190"/>
            </a:xfrm>
            <a:custGeom>
              <a:avLst/>
              <a:gdLst>
                <a:gd name="T0" fmla="*/ 222 w 297"/>
                <a:gd name="T1" fmla="*/ 196 h 221"/>
                <a:gd name="T2" fmla="*/ 214 w 297"/>
                <a:gd name="T3" fmla="*/ 175 h 221"/>
                <a:gd name="T4" fmla="*/ 230 w 297"/>
                <a:gd name="T5" fmla="*/ 163 h 221"/>
                <a:gd name="T6" fmla="*/ 239 w 297"/>
                <a:gd name="T7" fmla="*/ 133 h 221"/>
                <a:gd name="T8" fmla="*/ 243 w 297"/>
                <a:gd name="T9" fmla="*/ 96 h 221"/>
                <a:gd name="T10" fmla="*/ 247 w 297"/>
                <a:gd name="T11" fmla="*/ 66 h 221"/>
                <a:gd name="T12" fmla="*/ 247 w 297"/>
                <a:gd name="T13" fmla="*/ 46 h 221"/>
                <a:gd name="T14" fmla="*/ 247 w 297"/>
                <a:gd name="T15" fmla="*/ 37 h 221"/>
                <a:gd name="T16" fmla="*/ 247 w 297"/>
                <a:gd name="T17" fmla="*/ 33 h 221"/>
                <a:gd name="T18" fmla="*/ 239 w 297"/>
                <a:gd name="T19" fmla="*/ 29 h 221"/>
                <a:gd name="T20" fmla="*/ 226 w 297"/>
                <a:gd name="T21" fmla="*/ 29 h 221"/>
                <a:gd name="T22" fmla="*/ 218 w 297"/>
                <a:gd name="T23" fmla="*/ 29 h 221"/>
                <a:gd name="T24" fmla="*/ 205 w 297"/>
                <a:gd name="T25" fmla="*/ 33 h 221"/>
                <a:gd name="T26" fmla="*/ 184 w 297"/>
                <a:gd name="T27" fmla="*/ 33 h 221"/>
                <a:gd name="T28" fmla="*/ 159 w 297"/>
                <a:gd name="T29" fmla="*/ 37 h 221"/>
                <a:gd name="T30" fmla="*/ 130 w 297"/>
                <a:gd name="T31" fmla="*/ 37 h 221"/>
                <a:gd name="T32" fmla="*/ 92 w 297"/>
                <a:gd name="T33" fmla="*/ 41 h 221"/>
                <a:gd name="T34" fmla="*/ 51 w 297"/>
                <a:gd name="T35" fmla="*/ 50 h 221"/>
                <a:gd name="T36" fmla="*/ 0 w 297"/>
                <a:gd name="T37" fmla="*/ 54 h 221"/>
                <a:gd name="T38" fmla="*/ 30 w 297"/>
                <a:gd name="T39" fmla="*/ 33 h 221"/>
                <a:gd name="T40" fmla="*/ 80 w 297"/>
                <a:gd name="T41" fmla="*/ 29 h 221"/>
                <a:gd name="T42" fmla="*/ 122 w 297"/>
                <a:gd name="T43" fmla="*/ 21 h 221"/>
                <a:gd name="T44" fmla="*/ 159 w 297"/>
                <a:gd name="T45" fmla="*/ 16 h 221"/>
                <a:gd name="T46" fmla="*/ 180 w 297"/>
                <a:gd name="T47" fmla="*/ 12 h 221"/>
                <a:gd name="T48" fmla="*/ 201 w 297"/>
                <a:gd name="T49" fmla="*/ 12 h 221"/>
                <a:gd name="T50" fmla="*/ 214 w 297"/>
                <a:gd name="T51" fmla="*/ 8 h 221"/>
                <a:gd name="T52" fmla="*/ 226 w 297"/>
                <a:gd name="T53" fmla="*/ 8 h 221"/>
                <a:gd name="T54" fmla="*/ 239 w 297"/>
                <a:gd name="T55" fmla="*/ 4 h 221"/>
                <a:gd name="T56" fmla="*/ 247 w 297"/>
                <a:gd name="T57" fmla="*/ 0 h 221"/>
                <a:gd name="T58" fmla="*/ 260 w 297"/>
                <a:gd name="T59" fmla="*/ 0 h 221"/>
                <a:gd name="T60" fmla="*/ 268 w 297"/>
                <a:gd name="T61" fmla="*/ 8 h 221"/>
                <a:gd name="T62" fmla="*/ 285 w 297"/>
                <a:gd name="T63" fmla="*/ 21 h 221"/>
                <a:gd name="T64" fmla="*/ 297 w 297"/>
                <a:gd name="T65" fmla="*/ 29 h 221"/>
                <a:gd name="T66" fmla="*/ 297 w 297"/>
                <a:gd name="T67" fmla="*/ 37 h 221"/>
                <a:gd name="T68" fmla="*/ 289 w 297"/>
                <a:gd name="T69" fmla="*/ 41 h 221"/>
                <a:gd name="T70" fmla="*/ 285 w 297"/>
                <a:gd name="T71" fmla="*/ 54 h 221"/>
                <a:gd name="T72" fmla="*/ 281 w 297"/>
                <a:gd name="T73" fmla="*/ 79 h 221"/>
                <a:gd name="T74" fmla="*/ 276 w 297"/>
                <a:gd name="T75" fmla="*/ 112 h 221"/>
                <a:gd name="T76" fmla="*/ 272 w 297"/>
                <a:gd name="T77" fmla="*/ 137 h 221"/>
                <a:gd name="T78" fmla="*/ 264 w 297"/>
                <a:gd name="T79" fmla="*/ 179 h 221"/>
                <a:gd name="T80" fmla="*/ 256 w 297"/>
                <a:gd name="T81" fmla="*/ 200 h 221"/>
                <a:gd name="T82" fmla="*/ 247 w 297"/>
                <a:gd name="T83" fmla="*/ 213 h 221"/>
                <a:gd name="T84" fmla="*/ 239 w 297"/>
                <a:gd name="T85" fmla="*/ 221 h 221"/>
                <a:gd name="T86" fmla="*/ 230 w 297"/>
                <a:gd name="T87" fmla="*/ 221 h 221"/>
                <a:gd name="T88" fmla="*/ 226 w 297"/>
                <a:gd name="T89" fmla="*/ 217 h 221"/>
                <a:gd name="T90" fmla="*/ 222 w 297"/>
                <a:gd name="T91" fmla="*/ 20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7" h="221">
                  <a:moveTo>
                    <a:pt x="222" y="204"/>
                  </a:moveTo>
                  <a:lnTo>
                    <a:pt x="222" y="196"/>
                  </a:lnTo>
                  <a:lnTo>
                    <a:pt x="218" y="188"/>
                  </a:lnTo>
                  <a:lnTo>
                    <a:pt x="214" y="175"/>
                  </a:lnTo>
                  <a:lnTo>
                    <a:pt x="205" y="163"/>
                  </a:lnTo>
                  <a:lnTo>
                    <a:pt x="230" y="163"/>
                  </a:lnTo>
                  <a:lnTo>
                    <a:pt x="235" y="150"/>
                  </a:lnTo>
                  <a:lnTo>
                    <a:pt x="239" y="133"/>
                  </a:lnTo>
                  <a:lnTo>
                    <a:pt x="243" y="117"/>
                  </a:lnTo>
                  <a:lnTo>
                    <a:pt x="243" y="96"/>
                  </a:lnTo>
                  <a:lnTo>
                    <a:pt x="247" y="79"/>
                  </a:lnTo>
                  <a:lnTo>
                    <a:pt x="247" y="66"/>
                  </a:lnTo>
                  <a:lnTo>
                    <a:pt x="247" y="54"/>
                  </a:lnTo>
                  <a:lnTo>
                    <a:pt x="247" y="46"/>
                  </a:lnTo>
                  <a:lnTo>
                    <a:pt x="247" y="41"/>
                  </a:lnTo>
                  <a:lnTo>
                    <a:pt x="247" y="37"/>
                  </a:lnTo>
                  <a:lnTo>
                    <a:pt x="247" y="33"/>
                  </a:lnTo>
                  <a:lnTo>
                    <a:pt x="247" y="33"/>
                  </a:lnTo>
                  <a:lnTo>
                    <a:pt x="243" y="33"/>
                  </a:lnTo>
                  <a:lnTo>
                    <a:pt x="239" y="29"/>
                  </a:lnTo>
                  <a:lnTo>
                    <a:pt x="235" y="29"/>
                  </a:lnTo>
                  <a:lnTo>
                    <a:pt x="226" y="29"/>
                  </a:lnTo>
                  <a:lnTo>
                    <a:pt x="222" y="29"/>
                  </a:lnTo>
                  <a:lnTo>
                    <a:pt x="218" y="29"/>
                  </a:lnTo>
                  <a:lnTo>
                    <a:pt x="214" y="33"/>
                  </a:lnTo>
                  <a:lnTo>
                    <a:pt x="205" y="33"/>
                  </a:lnTo>
                  <a:lnTo>
                    <a:pt x="197" y="33"/>
                  </a:lnTo>
                  <a:lnTo>
                    <a:pt x="184" y="33"/>
                  </a:lnTo>
                  <a:lnTo>
                    <a:pt x="172" y="33"/>
                  </a:lnTo>
                  <a:lnTo>
                    <a:pt x="159" y="37"/>
                  </a:lnTo>
                  <a:lnTo>
                    <a:pt x="147" y="37"/>
                  </a:lnTo>
                  <a:lnTo>
                    <a:pt x="130" y="37"/>
                  </a:lnTo>
                  <a:lnTo>
                    <a:pt x="113" y="41"/>
                  </a:lnTo>
                  <a:lnTo>
                    <a:pt x="92" y="41"/>
                  </a:lnTo>
                  <a:lnTo>
                    <a:pt x="72" y="46"/>
                  </a:lnTo>
                  <a:lnTo>
                    <a:pt x="51" y="50"/>
                  </a:lnTo>
                  <a:lnTo>
                    <a:pt x="26" y="50"/>
                  </a:lnTo>
                  <a:lnTo>
                    <a:pt x="0" y="54"/>
                  </a:lnTo>
                  <a:lnTo>
                    <a:pt x="0" y="33"/>
                  </a:lnTo>
                  <a:lnTo>
                    <a:pt x="30" y="33"/>
                  </a:lnTo>
                  <a:lnTo>
                    <a:pt x="63" y="29"/>
                  </a:lnTo>
                  <a:lnTo>
                    <a:pt x="80" y="29"/>
                  </a:lnTo>
                  <a:lnTo>
                    <a:pt x="101" y="25"/>
                  </a:lnTo>
                  <a:lnTo>
                    <a:pt x="122" y="21"/>
                  </a:lnTo>
                  <a:lnTo>
                    <a:pt x="147" y="16"/>
                  </a:lnTo>
                  <a:lnTo>
                    <a:pt x="159" y="16"/>
                  </a:lnTo>
                  <a:lnTo>
                    <a:pt x="172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01" y="12"/>
                  </a:lnTo>
                  <a:lnTo>
                    <a:pt x="205" y="8"/>
                  </a:lnTo>
                  <a:lnTo>
                    <a:pt x="214" y="8"/>
                  </a:lnTo>
                  <a:lnTo>
                    <a:pt x="218" y="8"/>
                  </a:lnTo>
                  <a:lnTo>
                    <a:pt x="226" y="8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47" y="0"/>
                  </a:lnTo>
                  <a:lnTo>
                    <a:pt x="256" y="0"/>
                  </a:lnTo>
                  <a:lnTo>
                    <a:pt x="260" y="0"/>
                  </a:lnTo>
                  <a:lnTo>
                    <a:pt x="264" y="4"/>
                  </a:lnTo>
                  <a:lnTo>
                    <a:pt x="268" y="8"/>
                  </a:lnTo>
                  <a:lnTo>
                    <a:pt x="276" y="12"/>
                  </a:lnTo>
                  <a:lnTo>
                    <a:pt x="285" y="21"/>
                  </a:lnTo>
                  <a:lnTo>
                    <a:pt x="293" y="25"/>
                  </a:lnTo>
                  <a:lnTo>
                    <a:pt x="297" y="29"/>
                  </a:lnTo>
                  <a:lnTo>
                    <a:pt x="297" y="33"/>
                  </a:lnTo>
                  <a:lnTo>
                    <a:pt x="297" y="37"/>
                  </a:lnTo>
                  <a:lnTo>
                    <a:pt x="293" y="41"/>
                  </a:lnTo>
                  <a:lnTo>
                    <a:pt x="289" y="41"/>
                  </a:lnTo>
                  <a:lnTo>
                    <a:pt x="289" y="46"/>
                  </a:lnTo>
                  <a:lnTo>
                    <a:pt x="285" y="54"/>
                  </a:lnTo>
                  <a:lnTo>
                    <a:pt x="281" y="66"/>
                  </a:lnTo>
                  <a:lnTo>
                    <a:pt x="281" y="79"/>
                  </a:lnTo>
                  <a:lnTo>
                    <a:pt x="276" y="96"/>
                  </a:lnTo>
                  <a:lnTo>
                    <a:pt x="276" y="112"/>
                  </a:lnTo>
                  <a:lnTo>
                    <a:pt x="276" y="125"/>
                  </a:lnTo>
                  <a:lnTo>
                    <a:pt x="272" y="137"/>
                  </a:lnTo>
                  <a:lnTo>
                    <a:pt x="268" y="158"/>
                  </a:lnTo>
                  <a:lnTo>
                    <a:pt x="264" y="179"/>
                  </a:lnTo>
                  <a:lnTo>
                    <a:pt x="260" y="192"/>
                  </a:lnTo>
                  <a:lnTo>
                    <a:pt x="256" y="200"/>
                  </a:lnTo>
                  <a:lnTo>
                    <a:pt x="251" y="204"/>
                  </a:lnTo>
                  <a:lnTo>
                    <a:pt x="247" y="213"/>
                  </a:lnTo>
                  <a:lnTo>
                    <a:pt x="243" y="217"/>
                  </a:lnTo>
                  <a:lnTo>
                    <a:pt x="239" y="221"/>
                  </a:lnTo>
                  <a:lnTo>
                    <a:pt x="235" y="221"/>
                  </a:lnTo>
                  <a:lnTo>
                    <a:pt x="230" y="221"/>
                  </a:lnTo>
                  <a:lnTo>
                    <a:pt x="230" y="221"/>
                  </a:lnTo>
                  <a:lnTo>
                    <a:pt x="226" y="217"/>
                  </a:lnTo>
                  <a:lnTo>
                    <a:pt x="222" y="213"/>
                  </a:lnTo>
                  <a:lnTo>
                    <a:pt x="222" y="204"/>
                  </a:lnTo>
                  <a:lnTo>
                    <a:pt x="222" y="2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">
              <a:extLst>
                <a:ext uri="{FF2B5EF4-FFF2-40B4-BE49-F238E27FC236}">
                  <a16:creationId xmlns:a16="http://schemas.microsoft.com/office/drawing/2014/main" id="{449C08E2-1E72-4EAF-B25F-0BD8D18C2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019" y="15981190"/>
              <a:ext cx="188855" cy="950776"/>
            </a:xfrm>
            <a:custGeom>
              <a:avLst/>
              <a:gdLst>
                <a:gd name="T0" fmla="*/ 29 w 29"/>
                <a:gd name="T1" fmla="*/ 21 h 146"/>
                <a:gd name="T2" fmla="*/ 29 w 29"/>
                <a:gd name="T3" fmla="*/ 25 h 146"/>
                <a:gd name="T4" fmla="*/ 29 w 29"/>
                <a:gd name="T5" fmla="*/ 33 h 146"/>
                <a:gd name="T6" fmla="*/ 29 w 29"/>
                <a:gd name="T7" fmla="*/ 42 h 146"/>
                <a:gd name="T8" fmla="*/ 29 w 29"/>
                <a:gd name="T9" fmla="*/ 54 h 146"/>
                <a:gd name="T10" fmla="*/ 29 w 29"/>
                <a:gd name="T11" fmla="*/ 75 h 146"/>
                <a:gd name="T12" fmla="*/ 29 w 29"/>
                <a:gd name="T13" fmla="*/ 96 h 146"/>
                <a:gd name="T14" fmla="*/ 29 w 29"/>
                <a:gd name="T15" fmla="*/ 117 h 146"/>
                <a:gd name="T16" fmla="*/ 29 w 29"/>
                <a:gd name="T17" fmla="*/ 146 h 146"/>
                <a:gd name="T18" fmla="*/ 4 w 29"/>
                <a:gd name="T19" fmla="*/ 146 h 146"/>
                <a:gd name="T20" fmla="*/ 4 w 29"/>
                <a:gd name="T21" fmla="*/ 134 h 146"/>
                <a:gd name="T22" fmla="*/ 4 w 29"/>
                <a:gd name="T23" fmla="*/ 117 h 146"/>
                <a:gd name="T24" fmla="*/ 4 w 29"/>
                <a:gd name="T25" fmla="*/ 100 h 146"/>
                <a:gd name="T26" fmla="*/ 4 w 29"/>
                <a:gd name="T27" fmla="*/ 83 h 146"/>
                <a:gd name="T28" fmla="*/ 4 w 29"/>
                <a:gd name="T29" fmla="*/ 63 h 146"/>
                <a:gd name="T30" fmla="*/ 0 w 29"/>
                <a:gd name="T31" fmla="*/ 46 h 146"/>
                <a:gd name="T32" fmla="*/ 0 w 29"/>
                <a:gd name="T33" fmla="*/ 21 h 146"/>
                <a:gd name="T34" fmla="*/ 0 w 29"/>
                <a:gd name="T35" fmla="*/ 0 h 146"/>
                <a:gd name="T36" fmla="*/ 12 w 29"/>
                <a:gd name="T37" fmla="*/ 8 h 146"/>
                <a:gd name="T38" fmla="*/ 21 w 29"/>
                <a:gd name="T39" fmla="*/ 12 h 146"/>
                <a:gd name="T40" fmla="*/ 25 w 29"/>
                <a:gd name="T41" fmla="*/ 17 h 146"/>
                <a:gd name="T42" fmla="*/ 29 w 29"/>
                <a:gd name="T43" fmla="*/ 21 h 146"/>
                <a:gd name="T44" fmla="*/ 29 w 29"/>
                <a:gd name="T45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146">
                  <a:moveTo>
                    <a:pt x="29" y="21"/>
                  </a:moveTo>
                  <a:lnTo>
                    <a:pt x="29" y="25"/>
                  </a:lnTo>
                  <a:lnTo>
                    <a:pt x="29" y="33"/>
                  </a:lnTo>
                  <a:lnTo>
                    <a:pt x="29" y="42"/>
                  </a:lnTo>
                  <a:lnTo>
                    <a:pt x="29" y="54"/>
                  </a:lnTo>
                  <a:lnTo>
                    <a:pt x="29" y="75"/>
                  </a:lnTo>
                  <a:lnTo>
                    <a:pt x="29" y="96"/>
                  </a:lnTo>
                  <a:lnTo>
                    <a:pt x="29" y="117"/>
                  </a:lnTo>
                  <a:lnTo>
                    <a:pt x="29" y="146"/>
                  </a:lnTo>
                  <a:lnTo>
                    <a:pt x="4" y="146"/>
                  </a:lnTo>
                  <a:lnTo>
                    <a:pt x="4" y="134"/>
                  </a:lnTo>
                  <a:lnTo>
                    <a:pt x="4" y="117"/>
                  </a:lnTo>
                  <a:lnTo>
                    <a:pt x="4" y="100"/>
                  </a:lnTo>
                  <a:lnTo>
                    <a:pt x="4" y="83"/>
                  </a:lnTo>
                  <a:lnTo>
                    <a:pt x="4" y="63"/>
                  </a:lnTo>
                  <a:lnTo>
                    <a:pt x="0" y="4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2" y="8"/>
                  </a:lnTo>
                  <a:lnTo>
                    <a:pt x="21" y="12"/>
                  </a:lnTo>
                  <a:lnTo>
                    <a:pt x="25" y="17"/>
                  </a:lnTo>
                  <a:lnTo>
                    <a:pt x="29" y="21"/>
                  </a:lnTo>
                  <a:lnTo>
                    <a:pt x="29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">
              <a:extLst>
                <a:ext uri="{FF2B5EF4-FFF2-40B4-BE49-F238E27FC236}">
                  <a16:creationId xmlns:a16="http://schemas.microsoft.com/office/drawing/2014/main" id="{CEAD60E2-1179-40A3-B6AD-ECD42BDF4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527" y="15981190"/>
              <a:ext cx="110709" cy="840071"/>
            </a:xfrm>
            <a:custGeom>
              <a:avLst/>
              <a:gdLst>
                <a:gd name="T0" fmla="*/ 13 w 17"/>
                <a:gd name="T1" fmla="*/ 46 h 129"/>
                <a:gd name="T2" fmla="*/ 9 w 17"/>
                <a:gd name="T3" fmla="*/ 54 h 129"/>
                <a:gd name="T4" fmla="*/ 9 w 17"/>
                <a:gd name="T5" fmla="*/ 58 h 129"/>
                <a:gd name="T6" fmla="*/ 9 w 17"/>
                <a:gd name="T7" fmla="*/ 67 h 129"/>
                <a:gd name="T8" fmla="*/ 9 w 17"/>
                <a:gd name="T9" fmla="*/ 79 h 129"/>
                <a:gd name="T10" fmla="*/ 9 w 17"/>
                <a:gd name="T11" fmla="*/ 92 h 129"/>
                <a:gd name="T12" fmla="*/ 5 w 17"/>
                <a:gd name="T13" fmla="*/ 100 h 129"/>
                <a:gd name="T14" fmla="*/ 5 w 17"/>
                <a:gd name="T15" fmla="*/ 117 h 129"/>
                <a:gd name="T16" fmla="*/ 5 w 17"/>
                <a:gd name="T17" fmla="*/ 129 h 129"/>
                <a:gd name="T18" fmla="*/ 0 w 17"/>
                <a:gd name="T19" fmla="*/ 129 h 129"/>
                <a:gd name="T20" fmla="*/ 0 w 17"/>
                <a:gd name="T21" fmla="*/ 0 h 129"/>
                <a:gd name="T22" fmla="*/ 9 w 17"/>
                <a:gd name="T23" fmla="*/ 8 h 129"/>
                <a:gd name="T24" fmla="*/ 13 w 17"/>
                <a:gd name="T25" fmla="*/ 12 h 129"/>
                <a:gd name="T26" fmla="*/ 17 w 17"/>
                <a:gd name="T27" fmla="*/ 17 h 129"/>
                <a:gd name="T28" fmla="*/ 17 w 17"/>
                <a:gd name="T29" fmla="*/ 17 h 129"/>
                <a:gd name="T30" fmla="*/ 13 w 17"/>
                <a:gd name="T31" fmla="*/ 21 h 129"/>
                <a:gd name="T32" fmla="*/ 13 w 17"/>
                <a:gd name="T33" fmla="*/ 25 h 129"/>
                <a:gd name="T34" fmla="*/ 13 w 17"/>
                <a:gd name="T35" fmla="*/ 33 h 129"/>
                <a:gd name="T36" fmla="*/ 13 w 17"/>
                <a:gd name="T37" fmla="*/ 46 h 129"/>
                <a:gd name="T38" fmla="*/ 13 w 17"/>
                <a:gd name="T39" fmla="*/ 4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29">
                  <a:moveTo>
                    <a:pt x="13" y="46"/>
                  </a:moveTo>
                  <a:lnTo>
                    <a:pt x="9" y="54"/>
                  </a:lnTo>
                  <a:lnTo>
                    <a:pt x="9" y="58"/>
                  </a:lnTo>
                  <a:lnTo>
                    <a:pt x="9" y="67"/>
                  </a:lnTo>
                  <a:lnTo>
                    <a:pt x="9" y="79"/>
                  </a:lnTo>
                  <a:lnTo>
                    <a:pt x="9" y="92"/>
                  </a:lnTo>
                  <a:lnTo>
                    <a:pt x="5" y="100"/>
                  </a:lnTo>
                  <a:lnTo>
                    <a:pt x="5" y="117"/>
                  </a:lnTo>
                  <a:lnTo>
                    <a:pt x="5" y="129"/>
                  </a:lnTo>
                  <a:lnTo>
                    <a:pt x="0" y="129"/>
                  </a:lnTo>
                  <a:lnTo>
                    <a:pt x="0" y="0"/>
                  </a:lnTo>
                  <a:lnTo>
                    <a:pt x="9" y="8"/>
                  </a:lnTo>
                  <a:lnTo>
                    <a:pt x="13" y="12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1"/>
                  </a:lnTo>
                  <a:lnTo>
                    <a:pt x="13" y="25"/>
                  </a:lnTo>
                  <a:lnTo>
                    <a:pt x="13" y="33"/>
                  </a:lnTo>
                  <a:lnTo>
                    <a:pt x="13" y="46"/>
                  </a:lnTo>
                  <a:lnTo>
                    <a:pt x="13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8">
              <a:extLst>
                <a:ext uri="{FF2B5EF4-FFF2-40B4-BE49-F238E27FC236}">
                  <a16:creationId xmlns:a16="http://schemas.microsoft.com/office/drawing/2014/main" id="{C184489B-0851-460B-BE55-89797A7D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117" y="16196093"/>
              <a:ext cx="410268" cy="136757"/>
            </a:xfrm>
            <a:custGeom>
              <a:avLst/>
              <a:gdLst>
                <a:gd name="T0" fmla="*/ 25 w 63"/>
                <a:gd name="T1" fmla="*/ 4 h 21"/>
                <a:gd name="T2" fmla="*/ 42 w 63"/>
                <a:gd name="T3" fmla="*/ 0 h 21"/>
                <a:gd name="T4" fmla="*/ 54 w 63"/>
                <a:gd name="T5" fmla="*/ 0 h 21"/>
                <a:gd name="T6" fmla="*/ 59 w 63"/>
                <a:gd name="T7" fmla="*/ 0 h 21"/>
                <a:gd name="T8" fmla="*/ 63 w 63"/>
                <a:gd name="T9" fmla="*/ 0 h 21"/>
                <a:gd name="T10" fmla="*/ 63 w 63"/>
                <a:gd name="T11" fmla="*/ 0 h 21"/>
                <a:gd name="T12" fmla="*/ 63 w 63"/>
                <a:gd name="T13" fmla="*/ 4 h 21"/>
                <a:gd name="T14" fmla="*/ 63 w 63"/>
                <a:gd name="T15" fmla="*/ 9 h 21"/>
                <a:gd name="T16" fmla="*/ 63 w 63"/>
                <a:gd name="T17" fmla="*/ 13 h 21"/>
                <a:gd name="T18" fmla="*/ 54 w 63"/>
                <a:gd name="T19" fmla="*/ 17 h 21"/>
                <a:gd name="T20" fmla="*/ 54 w 63"/>
                <a:gd name="T21" fmla="*/ 17 h 21"/>
                <a:gd name="T22" fmla="*/ 50 w 63"/>
                <a:gd name="T23" fmla="*/ 21 h 21"/>
                <a:gd name="T24" fmla="*/ 42 w 63"/>
                <a:gd name="T25" fmla="*/ 21 h 21"/>
                <a:gd name="T26" fmla="*/ 38 w 63"/>
                <a:gd name="T27" fmla="*/ 21 h 21"/>
                <a:gd name="T28" fmla="*/ 29 w 63"/>
                <a:gd name="T29" fmla="*/ 21 h 21"/>
                <a:gd name="T30" fmla="*/ 21 w 63"/>
                <a:gd name="T31" fmla="*/ 21 h 21"/>
                <a:gd name="T32" fmla="*/ 8 w 63"/>
                <a:gd name="T33" fmla="*/ 21 h 21"/>
                <a:gd name="T34" fmla="*/ 0 w 63"/>
                <a:gd name="T35" fmla="*/ 21 h 21"/>
                <a:gd name="T36" fmla="*/ 0 w 63"/>
                <a:gd name="T37" fmla="*/ 4 h 21"/>
                <a:gd name="T38" fmla="*/ 13 w 63"/>
                <a:gd name="T39" fmla="*/ 4 h 21"/>
                <a:gd name="T40" fmla="*/ 25 w 63"/>
                <a:gd name="T41" fmla="*/ 4 h 21"/>
                <a:gd name="T42" fmla="*/ 25 w 63"/>
                <a:gd name="T4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21">
                  <a:moveTo>
                    <a:pt x="25" y="4"/>
                  </a:moveTo>
                  <a:lnTo>
                    <a:pt x="42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3" y="9"/>
                  </a:lnTo>
                  <a:lnTo>
                    <a:pt x="63" y="13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0" y="21"/>
                  </a:lnTo>
                  <a:lnTo>
                    <a:pt x="42" y="21"/>
                  </a:lnTo>
                  <a:lnTo>
                    <a:pt x="38" y="21"/>
                  </a:lnTo>
                  <a:lnTo>
                    <a:pt x="29" y="21"/>
                  </a:lnTo>
                  <a:lnTo>
                    <a:pt x="21" y="21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0" y="4"/>
                  </a:lnTo>
                  <a:lnTo>
                    <a:pt x="13" y="4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9">
              <a:extLst>
                <a:ext uri="{FF2B5EF4-FFF2-40B4-BE49-F238E27FC236}">
                  <a16:creationId xmlns:a16="http://schemas.microsoft.com/office/drawing/2014/main" id="{A4AE8B2F-7C18-41A4-8935-38475476F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165" y="16495653"/>
              <a:ext cx="384220" cy="162806"/>
            </a:xfrm>
            <a:custGeom>
              <a:avLst/>
              <a:gdLst>
                <a:gd name="T0" fmla="*/ 42 w 59"/>
                <a:gd name="T1" fmla="*/ 21 h 25"/>
                <a:gd name="T2" fmla="*/ 34 w 59"/>
                <a:gd name="T3" fmla="*/ 21 h 25"/>
                <a:gd name="T4" fmla="*/ 25 w 59"/>
                <a:gd name="T5" fmla="*/ 21 h 25"/>
                <a:gd name="T6" fmla="*/ 13 w 59"/>
                <a:gd name="T7" fmla="*/ 25 h 25"/>
                <a:gd name="T8" fmla="*/ 0 w 59"/>
                <a:gd name="T9" fmla="*/ 25 h 25"/>
                <a:gd name="T10" fmla="*/ 0 w 59"/>
                <a:gd name="T11" fmla="*/ 4 h 25"/>
                <a:gd name="T12" fmla="*/ 13 w 59"/>
                <a:gd name="T13" fmla="*/ 4 h 25"/>
                <a:gd name="T14" fmla="*/ 17 w 59"/>
                <a:gd name="T15" fmla="*/ 4 h 25"/>
                <a:gd name="T16" fmla="*/ 25 w 59"/>
                <a:gd name="T17" fmla="*/ 4 h 25"/>
                <a:gd name="T18" fmla="*/ 30 w 59"/>
                <a:gd name="T19" fmla="*/ 4 h 25"/>
                <a:gd name="T20" fmla="*/ 34 w 59"/>
                <a:gd name="T21" fmla="*/ 0 h 25"/>
                <a:gd name="T22" fmla="*/ 38 w 59"/>
                <a:gd name="T23" fmla="*/ 0 h 25"/>
                <a:gd name="T24" fmla="*/ 46 w 59"/>
                <a:gd name="T25" fmla="*/ 0 h 25"/>
                <a:gd name="T26" fmla="*/ 50 w 59"/>
                <a:gd name="T27" fmla="*/ 4 h 25"/>
                <a:gd name="T28" fmla="*/ 59 w 59"/>
                <a:gd name="T29" fmla="*/ 4 h 25"/>
                <a:gd name="T30" fmla="*/ 59 w 59"/>
                <a:gd name="T31" fmla="*/ 9 h 25"/>
                <a:gd name="T32" fmla="*/ 59 w 59"/>
                <a:gd name="T33" fmla="*/ 13 h 25"/>
                <a:gd name="T34" fmla="*/ 59 w 59"/>
                <a:gd name="T35" fmla="*/ 17 h 25"/>
                <a:gd name="T36" fmla="*/ 55 w 59"/>
                <a:gd name="T37" fmla="*/ 17 h 25"/>
                <a:gd name="T38" fmla="*/ 50 w 59"/>
                <a:gd name="T39" fmla="*/ 21 h 25"/>
                <a:gd name="T40" fmla="*/ 42 w 59"/>
                <a:gd name="T41" fmla="*/ 21 h 25"/>
                <a:gd name="T42" fmla="*/ 42 w 59"/>
                <a:gd name="T4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25">
                  <a:moveTo>
                    <a:pt x="42" y="21"/>
                  </a:moveTo>
                  <a:lnTo>
                    <a:pt x="34" y="21"/>
                  </a:lnTo>
                  <a:lnTo>
                    <a:pt x="25" y="21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9" y="4"/>
                  </a:lnTo>
                  <a:lnTo>
                    <a:pt x="59" y="9"/>
                  </a:lnTo>
                  <a:lnTo>
                    <a:pt x="59" y="13"/>
                  </a:lnTo>
                  <a:lnTo>
                    <a:pt x="59" y="17"/>
                  </a:lnTo>
                  <a:lnTo>
                    <a:pt x="55" y="17"/>
                  </a:lnTo>
                  <a:lnTo>
                    <a:pt x="50" y="21"/>
                  </a:lnTo>
                  <a:lnTo>
                    <a:pt x="42" y="21"/>
                  </a:lnTo>
                  <a:lnTo>
                    <a:pt x="42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0">
              <a:extLst>
                <a:ext uri="{FF2B5EF4-FFF2-40B4-BE49-F238E27FC236}">
                  <a16:creationId xmlns:a16="http://schemas.microsoft.com/office/drawing/2014/main" id="{BC3BF3D1-F2AA-4816-BBDD-A69A5841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411" y="16821261"/>
              <a:ext cx="1302432" cy="162806"/>
            </a:xfrm>
            <a:custGeom>
              <a:avLst/>
              <a:gdLst>
                <a:gd name="T0" fmla="*/ 58 w 200"/>
                <a:gd name="T1" fmla="*/ 21 h 25"/>
                <a:gd name="T2" fmla="*/ 46 w 200"/>
                <a:gd name="T3" fmla="*/ 21 h 25"/>
                <a:gd name="T4" fmla="*/ 37 w 200"/>
                <a:gd name="T5" fmla="*/ 21 h 25"/>
                <a:gd name="T6" fmla="*/ 29 w 200"/>
                <a:gd name="T7" fmla="*/ 21 h 25"/>
                <a:gd name="T8" fmla="*/ 20 w 200"/>
                <a:gd name="T9" fmla="*/ 25 h 25"/>
                <a:gd name="T10" fmla="*/ 16 w 200"/>
                <a:gd name="T11" fmla="*/ 25 h 25"/>
                <a:gd name="T12" fmla="*/ 8 w 200"/>
                <a:gd name="T13" fmla="*/ 25 h 25"/>
                <a:gd name="T14" fmla="*/ 4 w 200"/>
                <a:gd name="T15" fmla="*/ 25 h 25"/>
                <a:gd name="T16" fmla="*/ 0 w 200"/>
                <a:gd name="T17" fmla="*/ 25 h 25"/>
                <a:gd name="T18" fmla="*/ 0 w 200"/>
                <a:gd name="T19" fmla="*/ 21 h 25"/>
                <a:gd name="T20" fmla="*/ 25 w 200"/>
                <a:gd name="T21" fmla="*/ 17 h 25"/>
                <a:gd name="T22" fmla="*/ 41 w 200"/>
                <a:gd name="T23" fmla="*/ 13 h 25"/>
                <a:gd name="T24" fmla="*/ 62 w 200"/>
                <a:gd name="T25" fmla="*/ 13 h 25"/>
                <a:gd name="T26" fmla="*/ 79 w 200"/>
                <a:gd name="T27" fmla="*/ 9 h 25"/>
                <a:gd name="T28" fmla="*/ 96 w 200"/>
                <a:gd name="T29" fmla="*/ 9 h 25"/>
                <a:gd name="T30" fmla="*/ 112 w 200"/>
                <a:gd name="T31" fmla="*/ 5 h 25"/>
                <a:gd name="T32" fmla="*/ 125 w 200"/>
                <a:gd name="T33" fmla="*/ 5 h 25"/>
                <a:gd name="T34" fmla="*/ 138 w 200"/>
                <a:gd name="T35" fmla="*/ 5 h 25"/>
                <a:gd name="T36" fmla="*/ 150 w 200"/>
                <a:gd name="T37" fmla="*/ 0 h 25"/>
                <a:gd name="T38" fmla="*/ 158 w 200"/>
                <a:gd name="T39" fmla="*/ 0 h 25"/>
                <a:gd name="T40" fmla="*/ 167 w 200"/>
                <a:gd name="T41" fmla="*/ 0 h 25"/>
                <a:gd name="T42" fmla="*/ 175 w 200"/>
                <a:gd name="T43" fmla="*/ 0 h 25"/>
                <a:gd name="T44" fmla="*/ 179 w 200"/>
                <a:gd name="T45" fmla="*/ 0 h 25"/>
                <a:gd name="T46" fmla="*/ 184 w 200"/>
                <a:gd name="T47" fmla="*/ 0 h 25"/>
                <a:gd name="T48" fmla="*/ 188 w 200"/>
                <a:gd name="T49" fmla="*/ 0 h 25"/>
                <a:gd name="T50" fmla="*/ 188 w 200"/>
                <a:gd name="T51" fmla="*/ 0 h 25"/>
                <a:gd name="T52" fmla="*/ 196 w 200"/>
                <a:gd name="T53" fmla="*/ 5 h 25"/>
                <a:gd name="T54" fmla="*/ 200 w 200"/>
                <a:gd name="T55" fmla="*/ 9 h 25"/>
                <a:gd name="T56" fmla="*/ 171 w 200"/>
                <a:gd name="T57" fmla="*/ 9 h 25"/>
                <a:gd name="T58" fmla="*/ 138 w 200"/>
                <a:gd name="T59" fmla="*/ 9 h 25"/>
                <a:gd name="T60" fmla="*/ 121 w 200"/>
                <a:gd name="T61" fmla="*/ 13 h 25"/>
                <a:gd name="T62" fmla="*/ 104 w 200"/>
                <a:gd name="T63" fmla="*/ 13 h 25"/>
                <a:gd name="T64" fmla="*/ 83 w 200"/>
                <a:gd name="T65" fmla="*/ 17 h 25"/>
                <a:gd name="T66" fmla="*/ 58 w 200"/>
                <a:gd name="T67" fmla="*/ 21 h 25"/>
                <a:gd name="T68" fmla="*/ 58 w 200"/>
                <a:gd name="T6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25">
                  <a:moveTo>
                    <a:pt x="58" y="21"/>
                  </a:moveTo>
                  <a:lnTo>
                    <a:pt x="46" y="21"/>
                  </a:lnTo>
                  <a:lnTo>
                    <a:pt x="37" y="21"/>
                  </a:lnTo>
                  <a:lnTo>
                    <a:pt x="29" y="21"/>
                  </a:lnTo>
                  <a:lnTo>
                    <a:pt x="20" y="25"/>
                  </a:lnTo>
                  <a:lnTo>
                    <a:pt x="16" y="25"/>
                  </a:lnTo>
                  <a:lnTo>
                    <a:pt x="8" y="25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5" y="17"/>
                  </a:lnTo>
                  <a:lnTo>
                    <a:pt x="41" y="13"/>
                  </a:lnTo>
                  <a:lnTo>
                    <a:pt x="62" y="13"/>
                  </a:lnTo>
                  <a:lnTo>
                    <a:pt x="79" y="9"/>
                  </a:lnTo>
                  <a:lnTo>
                    <a:pt x="96" y="9"/>
                  </a:lnTo>
                  <a:lnTo>
                    <a:pt x="112" y="5"/>
                  </a:lnTo>
                  <a:lnTo>
                    <a:pt x="125" y="5"/>
                  </a:lnTo>
                  <a:lnTo>
                    <a:pt x="138" y="5"/>
                  </a:lnTo>
                  <a:lnTo>
                    <a:pt x="150" y="0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6" y="5"/>
                  </a:lnTo>
                  <a:lnTo>
                    <a:pt x="200" y="9"/>
                  </a:lnTo>
                  <a:lnTo>
                    <a:pt x="171" y="9"/>
                  </a:lnTo>
                  <a:lnTo>
                    <a:pt x="138" y="9"/>
                  </a:lnTo>
                  <a:lnTo>
                    <a:pt x="121" y="13"/>
                  </a:lnTo>
                  <a:lnTo>
                    <a:pt x="104" y="13"/>
                  </a:lnTo>
                  <a:lnTo>
                    <a:pt x="83" y="17"/>
                  </a:lnTo>
                  <a:lnTo>
                    <a:pt x="58" y="21"/>
                  </a:lnTo>
                  <a:lnTo>
                    <a:pt x="58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1">
              <a:extLst>
                <a:ext uri="{FF2B5EF4-FFF2-40B4-BE49-F238E27FC236}">
                  <a16:creationId xmlns:a16="http://schemas.microsoft.com/office/drawing/2014/main" id="{49573044-AC9A-47F6-BA79-8CDC3EBD8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509" y="15245318"/>
              <a:ext cx="1308946" cy="325608"/>
            </a:xfrm>
            <a:custGeom>
              <a:avLst/>
              <a:gdLst>
                <a:gd name="T0" fmla="*/ 104 w 201"/>
                <a:gd name="T1" fmla="*/ 8 h 50"/>
                <a:gd name="T2" fmla="*/ 125 w 201"/>
                <a:gd name="T3" fmla="*/ 4 h 50"/>
                <a:gd name="T4" fmla="*/ 146 w 201"/>
                <a:gd name="T5" fmla="*/ 0 h 50"/>
                <a:gd name="T6" fmla="*/ 159 w 201"/>
                <a:gd name="T7" fmla="*/ 0 h 50"/>
                <a:gd name="T8" fmla="*/ 167 w 201"/>
                <a:gd name="T9" fmla="*/ 0 h 50"/>
                <a:gd name="T10" fmla="*/ 180 w 201"/>
                <a:gd name="T11" fmla="*/ 0 h 50"/>
                <a:gd name="T12" fmla="*/ 192 w 201"/>
                <a:gd name="T13" fmla="*/ 4 h 50"/>
                <a:gd name="T14" fmla="*/ 196 w 201"/>
                <a:gd name="T15" fmla="*/ 4 h 50"/>
                <a:gd name="T16" fmla="*/ 201 w 201"/>
                <a:gd name="T17" fmla="*/ 8 h 50"/>
                <a:gd name="T18" fmla="*/ 201 w 201"/>
                <a:gd name="T19" fmla="*/ 8 h 50"/>
                <a:gd name="T20" fmla="*/ 201 w 201"/>
                <a:gd name="T21" fmla="*/ 13 h 50"/>
                <a:gd name="T22" fmla="*/ 201 w 201"/>
                <a:gd name="T23" fmla="*/ 17 h 50"/>
                <a:gd name="T24" fmla="*/ 196 w 201"/>
                <a:gd name="T25" fmla="*/ 21 h 50"/>
                <a:gd name="T26" fmla="*/ 188 w 201"/>
                <a:gd name="T27" fmla="*/ 25 h 50"/>
                <a:gd name="T28" fmla="*/ 180 w 201"/>
                <a:gd name="T29" fmla="*/ 25 h 50"/>
                <a:gd name="T30" fmla="*/ 163 w 201"/>
                <a:gd name="T31" fmla="*/ 29 h 50"/>
                <a:gd name="T32" fmla="*/ 146 w 201"/>
                <a:gd name="T33" fmla="*/ 33 h 50"/>
                <a:gd name="T34" fmla="*/ 121 w 201"/>
                <a:gd name="T35" fmla="*/ 38 h 50"/>
                <a:gd name="T36" fmla="*/ 96 w 201"/>
                <a:gd name="T37" fmla="*/ 42 h 50"/>
                <a:gd name="T38" fmla="*/ 84 w 201"/>
                <a:gd name="T39" fmla="*/ 42 h 50"/>
                <a:gd name="T40" fmla="*/ 71 w 201"/>
                <a:gd name="T41" fmla="*/ 46 h 50"/>
                <a:gd name="T42" fmla="*/ 58 w 201"/>
                <a:gd name="T43" fmla="*/ 46 h 50"/>
                <a:gd name="T44" fmla="*/ 50 w 201"/>
                <a:gd name="T45" fmla="*/ 46 h 50"/>
                <a:gd name="T46" fmla="*/ 42 w 201"/>
                <a:gd name="T47" fmla="*/ 50 h 50"/>
                <a:gd name="T48" fmla="*/ 38 w 201"/>
                <a:gd name="T49" fmla="*/ 50 h 50"/>
                <a:gd name="T50" fmla="*/ 33 w 201"/>
                <a:gd name="T51" fmla="*/ 50 h 50"/>
                <a:gd name="T52" fmla="*/ 29 w 201"/>
                <a:gd name="T53" fmla="*/ 50 h 50"/>
                <a:gd name="T54" fmla="*/ 21 w 201"/>
                <a:gd name="T55" fmla="*/ 50 h 50"/>
                <a:gd name="T56" fmla="*/ 12 w 201"/>
                <a:gd name="T57" fmla="*/ 46 h 50"/>
                <a:gd name="T58" fmla="*/ 4 w 201"/>
                <a:gd name="T59" fmla="*/ 42 h 50"/>
                <a:gd name="T60" fmla="*/ 4 w 201"/>
                <a:gd name="T61" fmla="*/ 42 h 50"/>
                <a:gd name="T62" fmla="*/ 0 w 201"/>
                <a:gd name="T63" fmla="*/ 38 h 50"/>
                <a:gd name="T64" fmla="*/ 0 w 201"/>
                <a:gd name="T65" fmla="*/ 33 h 50"/>
                <a:gd name="T66" fmla="*/ 0 w 201"/>
                <a:gd name="T67" fmla="*/ 33 h 50"/>
                <a:gd name="T68" fmla="*/ 4 w 201"/>
                <a:gd name="T69" fmla="*/ 29 h 50"/>
                <a:gd name="T70" fmla="*/ 17 w 201"/>
                <a:gd name="T71" fmla="*/ 29 h 50"/>
                <a:gd name="T72" fmla="*/ 29 w 201"/>
                <a:gd name="T73" fmla="*/ 25 h 50"/>
                <a:gd name="T74" fmla="*/ 42 w 201"/>
                <a:gd name="T75" fmla="*/ 25 h 50"/>
                <a:gd name="T76" fmla="*/ 63 w 201"/>
                <a:gd name="T77" fmla="*/ 21 h 50"/>
                <a:gd name="T78" fmla="*/ 79 w 201"/>
                <a:gd name="T79" fmla="*/ 17 h 50"/>
                <a:gd name="T80" fmla="*/ 104 w 201"/>
                <a:gd name="T81" fmla="*/ 8 h 50"/>
                <a:gd name="T82" fmla="*/ 104 w 201"/>
                <a:gd name="T83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0">
                  <a:moveTo>
                    <a:pt x="104" y="8"/>
                  </a:moveTo>
                  <a:lnTo>
                    <a:pt x="125" y="4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80" y="0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1" y="13"/>
                  </a:lnTo>
                  <a:lnTo>
                    <a:pt x="201" y="17"/>
                  </a:lnTo>
                  <a:lnTo>
                    <a:pt x="196" y="21"/>
                  </a:lnTo>
                  <a:lnTo>
                    <a:pt x="188" y="25"/>
                  </a:lnTo>
                  <a:lnTo>
                    <a:pt x="180" y="25"/>
                  </a:lnTo>
                  <a:lnTo>
                    <a:pt x="163" y="29"/>
                  </a:lnTo>
                  <a:lnTo>
                    <a:pt x="146" y="33"/>
                  </a:lnTo>
                  <a:lnTo>
                    <a:pt x="121" y="38"/>
                  </a:lnTo>
                  <a:lnTo>
                    <a:pt x="96" y="42"/>
                  </a:lnTo>
                  <a:lnTo>
                    <a:pt x="84" y="42"/>
                  </a:lnTo>
                  <a:lnTo>
                    <a:pt x="71" y="46"/>
                  </a:lnTo>
                  <a:lnTo>
                    <a:pt x="58" y="46"/>
                  </a:lnTo>
                  <a:lnTo>
                    <a:pt x="50" y="46"/>
                  </a:lnTo>
                  <a:lnTo>
                    <a:pt x="42" y="50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17" y="29"/>
                  </a:lnTo>
                  <a:lnTo>
                    <a:pt x="29" y="25"/>
                  </a:lnTo>
                  <a:lnTo>
                    <a:pt x="42" y="25"/>
                  </a:lnTo>
                  <a:lnTo>
                    <a:pt x="63" y="21"/>
                  </a:lnTo>
                  <a:lnTo>
                    <a:pt x="79" y="17"/>
                  </a:lnTo>
                  <a:lnTo>
                    <a:pt x="104" y="8"/>
                  </a:lnTo>
                  <a:lnTo>
                    <a:pt x="104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2">
              <a:extLst>
                <a:ext uri="{FF2B5EF4-FFF2-40B4-BE49-F238E27FC236}">
                  <a16:creationId xmlns:a16="http://schemas.microsoft.com/office/drawing/2014/main" id="{506415A2-5C56-4891-A731-EF11E7BE8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019" y="15518828"/>
              <a:ext cx="377705" cy="488414"/>
            </a:xfrm>
            <a:custGeom>
              <a:avLst/>
              <a:gdLst>
                <a:gd name="T0" fmla="*/ 42 w 58"/>
                <a:gd name="T1" fmla="*/ 37 h 75"/>
                <a:gd name="T2" fmla="*/ 33 w 58"/>
                <a:gd name="T3" fmla="*/ 46 h 75"/>
                <a:gd name="T4" fmla="*/ 29 w 58"/>
                <a:gd name="T5" fmla="*/ 54 h 75"/>
                <a:gd name="T6" fmla="*/ 21 w 58"/>
                <a:gd name="T7" fmla="*/ 58 h 75"/>
                <a:gd name="T8" fmla="*/ 16 w 58"/>
                <a:gd name="T9" fmla="*/ 63 h 75"/>
                <a:gd name="T10" fmla="*/ 8 w 58"/>
                <a:gd name="T11" fmla="*/ 71 h 75"/>
                <a:gd name="T12" fmla="*/ 0 w 58"/>
                <a:gd name="T13" fmla="*/ 75 h 75"/>
                <a:gd name="T14" fmla="*/ 8 w 58"/>
                <a:gd name="T15" fmla="*/ 58 h 75"/>
                <a:gd name="T16" fmla="*/ 16 w 58"/>
                <a:gd name="T17" fmla="*/ 46 h 75"/>
                <a:gd name="T18" fmla="*/ 25 w 58"/>
                <a:gd name="T19" fmla="*/ 33 h 75"/>
                <a:gd name="T20" fmla="*/ 29 w 58"/>
                <a:gd name="T21" fmla="*/ 25 h 75"/>
                <a:gd name="T22" fmla="*/ 33 w 58"/>
                <a:gd name="T23" fmla="*/ 17 h 75"/>
                <a:gd name="T24" fmla="*/ 37 w 58"/>
                <a:gd name="T25" fmla="*/ 12 h 75"/>
                <a:gd name="T26" fmla="*/ 37 w 58"/>
                <a:gd name="T27" fmla="*/ 8 h 75"/>
                <a:gd name="T28" fmla="*/ 37 w 58"/>
                <a:gd name="T29" fmla="*/ 4 h 75"/>
                <a:gd name="T30" fmla="*/ 33 w 58"/>
                <a:gd name="T31" fmla="*/ 4 h 75"/>
                <a:gd name="T32" fmla="*/ 33 w 58"/>
                <a:gd name="T33" fmla="*/ 4 h 75"/>
                <a:gd name="T34" fmla="*/ 33 w 58"/>
                <a:gd name="T35" fmla="*/ 0 h 75"/>
                <a:gd name="T36" fmla="*/ 33 w 58"/>
                <a:gd name="T37" fmla="*/ 0 h 75"/>
                <a:gd name="T38" fmla="*/ 37 w 58"/>
                <a:gd name="T39" fmla="*/ 0 h 75"/>
                <a:gd name="T40" fmla="*/ 37 w 58"/>
                <a:gd name="T41" fmla="*/ 0 h 75"/>
                <a:gd name="T42" fmla="*/ 42 w 58"/>
                <a:gd name="T43" fmla="*/ 0 h 75"/>
                <a:gd name="T44" fmla="*/ 46 w 58"/>
                <a:gd name="T45" fmla="*/ 4 h 75"/>
                <a:gd name="T46" fmla="*/ 50 w 58"/>
                <a:gd name="T47" fmla="*/ 8 h 75"/>
                <a:gd name="T48" fmla="*/ 54 w 58"/>
                <a:gd name="T49" fmla="*/ 12 h 75"/>
                <a:gd name="T50" fmla="*/ 58 w 58"/>
                <a:gd name="T51" fmla="*/ 12 h 75"/>
                <a:gd name="T52" fmla="*/ 58 w 58"/>
                <a:gd name="T53" fmla="*/ 17 h 75"/>
                <a:gd name="T54" fmla="*/ 58 w 58"/>
                <a:gd name="T55" fmla="*/ 17 h 75"/>
                <a:gd name="T56" fmla="*/ 54 w 58"/>
                <a:gd name="T57" fmla="*/ 21 h 75"/>
                <a:gd name="T58" fmla="*/ 50 w 58"/>
                <a:gd name="T59" fmla="*/ 29 h 75"/>
                <a:gd name="T60" fmla="*/ 42 w 58"/>
                <a:gd name="T61" fmla="*/ 37 h 75"/>
                <a:gd name="T62" fmla="*/ 42 w 58"/>
                <a:gd name="T6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" h="75">
                  <a:moveTo>
                    <a:pt x="42" y="37"/>
                  </a:moveTo>
                  <a:lnTo>
                    <a:pt x="33" y="46"/>
                  </a:lnTo>
                  <a:lnTo>
                    <a:pt x="29" y="54"/>
                  </a:lnTo>
                  <a:lnTo>
                    <a:pt x="21" y="58"/>
                  </a:lnTo>
                  <a:lnTo>
                    <a:pt x="16" y="63"/>
                  </a:lnTo>
                  <a:lnTo>
                    <a:pt x="8" y="71"/>
                  </a:lnTo>
                  <a:lnTo>
                    <a:pt x="0" y="75"/>
                  </a:lnTo>
                  <a:lnTo>
                    <a:pt x="8" y="58"/>
                  </a:lnTo>
                  <a:lnTo>
                    <a:pt x="16" y="46"/>
                  </a:lnTo>
                  <a:lnTo>
                    <a:pt x="25" y="33"/>
                  </a:lnTo>
                  <a:lnTo>
                    <a:pt x="29" y="25"/>
                  </a:lnTo>
                  <a:lnTo>
                    <a:pt x="33" y="17"/>
                  </a:lnTo>
                  <a:lnTo>
                    <a:pt x="37" y="12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0" y="8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4" y="21"/>
                  </a:lnTo>
                  <a:lnTo>
                    <a:pt x="50" y="29"/>
                  </a:lnTo>
                  <a:lnTo>
                    <a:pt x="42" y="37"/>
                  </a:lnTo>
                  <a:lnTo>
                    <a:pt x="42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14C6212E-5160-4EBE-9E86-BE4D7EC292E8}"/>
              </a:ext>
            </a:extLst>
          </p:cNvPr>
          <p:cNvGrpSpPr/>
          <p:nvPr/>
        </p:nvGrpSpPr>
        <p:grpSpPr>
          <a:xfrm>
            <a:off x="7096047" y="2299140"/>
            <a:ext cx="2044818" cy="2259719"/>
            <a:chOff x="4622033" y="14997855"/>
            <a:chExt cx="2044818" cy="2259719"/>
          </a:xfrm>
        </p:grpSpPr>
        <p:sp>
          <p:nvSpPr>
            <p:cNvPr id="13" name="Freeform 73">
              <a:extLst>
                <a:ext uri="{FF2B5EF4-FFF2-40B4-BE49-F238E27FC236}">
                  <a16:creationId xmlns:a16="http://schemas.microsoft.com/office/drawing/2014/main" id="{92833A2F-03D6-46CF-81E7-F036CA0B1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033" y="14997855"/>
              <a:ext cx="820532" cy="931241"/>
            </a:xfrm>
            <a:custGeom>
              <a:avLst/>
              <a:gdLst>
                <a:gd name="T0" fmla="*/ 80 w 126"/>
                <a:gd name="T1" fmla="*/ 34 h 143"/>
                <a:gd name="T2" fmla="*/ 80 w 126"/>
                <a:gd name="T3" fmla="*/ 30 h 143"/>
                <a:gd name="T4" fmla="*/ 84 w 126"/>
                <a:gd name="T5" fmla="*/ 21 h 143"/>
                <a:gd name="T6" fmla="*/ 84 w 126"/>
                <a:gd name="T7" fmla="*/ 17 h 143"/>
                <a:gd name="T8" fmla="*/ 84 w 126"/>
                <a:gd name="T9" fmla="*/ 13 h 143"/>
                <a:gd name="T10" fmla="*/ 80 w 126"/>
                <a:gd name="T11" fmla="*/ 13 h 143"/>
                <a:gd name="T12" fmla="*/ 80 w 126"/>
                <a:gd name="T13" fmla="*/ 9 h 143"/>
                <a:gd name="T14" fmla="*/ 84 w 126"/>
                <a:gd name="T15" fmla="*/ 5 h 143"/>
                <a:gd name="T16" fmla="*/ 84 w 126"/>
                <a:gd name="T17" fmla="*/ 5 h 143"/>
                <a:gd name="T18" fmla="*/ 92 w 126"/>
                <a:gd name="T19" fmla="*/ 0 h 143"/>
                <a:gd name="T20" fmla="*/ 96 w 126"/>
                <a:gd name="T21" fmla="*/ 5 h 143"/>
                <a:gd name="T22" fmla="*/ 100 w 126"/>
                <a:gd name="T23" fmla="*/ 5 h 143"/>
                <a:gd name="T24" fmla="*/ 109 w 126"/>
                <a:gd name="T25" fmla="*/ 9 h 143"/>
                <a:gd name="T26" fmla="*/ 117 w 126"/>
                <a:gd name="T27" fmla="*/ 17 h 143"/>
                <a:gd name="T28" fmla="*/ 121 w 126"/>
                <a:gd name="T29" fmla="*/ 26 h 143"/>
                <a:gd name="T30" fmla="*/ 126 w 126"/>
                <a:gd name="T31" fmla="*/ 30 h 143"/>
                <a:gd name="T32" fmla="*/ 126 w 126"/>
                <a:gd name="T33" fmla="*/ 30 h 143"/>
                <a:gd name="T34" fmla="*/ 126 w 126"/>
                <a:gd name="T35" fmla="*/ 34 h 143"/>
                <a:gd name="T36" fmla="*/ 121 w 126"/>
                <a:gd name="T37" fmla="*/ 38 h 143"/>
                <a:gd name="T38" fmla="*/ 117 w 126"/>
                <a:gd name="T39" fmla="*/ 42 h 143"/>
                <a:gd name="T40" fmla="*/ 113 w 126"/>
                <a:gd name="T41" fmla="*/ 46 h 143"/>
                <a:gd name="T42" fmla="*/ 109 w 126"/>
                <a:gd name="T43" fmla="*/ 55 h 143"/>
                <a:gd name="T44" fmla="*/ 100 w 126"/>
                <a:gd name="T45" fmla="*/ 63 h 143"/>
                <a:gd name="T46" fmla="*/ 92 w 126"/>
                <a:gd name="T47" fmla="*/ 76 h 143"/>
                <a:gd name="T48" fmla="*/ 84 w 126"/>
                <a:gd name="T49" fmla="*/ 84 h 143"/>
                <a:gd name="T50" fmla="*/ 71 w 126"/>
                <a:gd name="T51" fmla="*/ 97 h 143"/>
                <a:gd name="T52" fmla="*/ 63 w 126"/>
                <a:gd name="T53" fmla="*/ 105 h 143"/>
                <a:gd name="T54" fmla="*/ 54 w 126"/>
                <a:gd name="T55" fmla="*/ 113 h 143"/>
                <a:gd name="T56" fmla="*/ 46 w 126"/>
                <a:gd name="T57" fmla="*/ 122 h 143"/>
                <a:gd name="T58" fmla="*/ 38 w 126"/>
                <a:gd name="T59" fmla="*/ 130 h 143"/>
                <a:gd name="T60" fmla="*/ 29 w 126"/>
                <a:gd name="T61" fmla="*/ 134 h 143"/>
                <a:gd name="T62" fmla="*/ 21 w 126"/>
                <a:gd name="T63" fmla="*/ 138 h 143"/>
                <a:gd name="T64" fmla="*/ 13 w 126"/>
                <a:gd name="T65" fmla="*/ 143 h 143"/>
                <a:gd name="T66" fmla="*/ 8 w 126"/>
                <a:gd name="T67" fmla="*/ 143 h 143"/>
                <a:gd name="T68" fmla="*/ 4 w 126"/>
                <a:gd name="T69" fmla="*/ 143 h 143"/>
                <a:gd name="T70" fmla="*/ 0 w 126"/>
                <a:gd name="T71" fmla="*/ 143 h 143"/>
                <a:gd name="T72" fmla="*/ 0 w 126"/>
                <a:gd name="T73" fmla="*/ 138 h 143"/>
                <a:gd name="T74" fmla="*/ 0 w 126"/>
                <a:gd name="T75" fmla="*/ 134 h 143"/>
                <a:gd name="T76" fmla="*/ 4 w 126"/>
                <a:gd name="T77" fmla="*/ 130 h 143"/>
                <a:gd name="T78" fmla="*/ 13 w 126"/>
                <a:gd name="T79" fmla="*/ 122 h 143"/>
                <a:gd name="T80" fmla="*/ 25 w 126"/>
                <a:gd name="T81" fmla="*/ 113 h 143"/>
                <a:gd name="T82" fmla="*/ 34 w 126"/>
                <a:gd name="T83" fmla="*/ 101 h 143"/>
                <a:gd name="T84" fmla="*/ 42 w 126"/>
                <a:gd name="T85" fmla="*/ 92 h 143"/>
                <a:gd name="T86" fmla="*/ 54 w 126"/>
                <a:gd name="T87" fmla="*/ 76 h 143"/>
                <a:gd name="T88" fmla="*/ 63 w 126"/>
                <a:gd name="T89" fmla="*/ 63 h 143"/>
                <a:gd name="T90" fmla="*/ 71 w 126"/>
                <a:gd name="T91" fmla="*/ 51 h 143"/>
                <a:gd name="T92" fmla="*/ 75 w 126"/>
                <a:gd name="T93" fmla="*/ 42 h 143"/>
                <a:gd name="T94" fmla="*/ 80 w 126"/>
                <a:gd name="T95" fmla="*/ 34 h 143"/>
                <a:gd name="T96" fmla="*/ 80 w 126"/>
                <a:gd name="T97" fmla="*/ 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43">
                  <a:moveTo>
                    <a:pt x="80" y="34"/>
                  </a:moveTo>
                  <a:lnTo>
                    <a:pt x="80" y="30"/>
                  </a:lnTo>
                  <a:lnTo>
                    <a:pt x="84" y="21"/>
                  </a:lnTo>
                  <a:lnTo>
                    <a:pt x="84" y="17"/>
                  </a:lnTo>
                  <a:lnTo>
                    <a:pt x="84" y="13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92" y="0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9" y="9"/>
                  </a:lnTo>
                  <a:lnTo>
                    <a:pt x="117" y="17"/>
                  </a:lnTo>
                  <a:lnTo>
                    <a:pt x="121" y="26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4"/>
                  </a:lnTo>
                  <a:lnTo>
                    <a:pt x="121" y="38"/>
                  </a:lnTo>
                  <a:lnTo>
                    <a:pt x="117" y="42"/>
                  </a:lnTo>
                  <a:lnTo>
                    <a:pt x="113" y="46"/>
                  </a:lnTo>
                  <a:lnTo>
                    <a:pt x="109" y="55"/>
                  </a:lnTo>
                  <a:lnTo>
                    <a:pt x="100" y="63"/>
                  </a:lnTo>
                  <a:lnTo>
                    <a:pt x="92" y="76"/>
                  </a:lnTo>
                  <a:lnTo>
                    <a:pt x="84" y="84"/>
                  </a:lnTo>
                  <a:lnTo>
                    <a:pt x="71" y="97"/>
                  </a:lnTo>
                  <a:lnTo>
                    <a:pt x="63" y="105"/>
                  </a:lnTo>
                  <a:lnTo>
                    <a:pt x="54" y="113"/>
                  </a:lnTo>
                  <a:lnTo>
                    <a:pt x="46" y="122"/>
                  </a:lnTo>
                  <a:lnTo>
                    <a:pt x="38" y="130"/>
                  </a:lnTo>
                  <a:lnTo>
                    <a:pt x="29" y="134"/>
                  </a:lnTo>
                  <a:lnTo>
                    <a:pt x="21" y="138"/>
                  </a:lnTo>
                  <a:lnTo>
                    <a:pt x="13" y="143"/>
                  </a:lnTo>
                  <a:lnTo>
                    <a:pt x="8" y="143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8"/>
                  </a:lnTo>
                  <a:lnTo>
                    <a:pt x="0" y="134"/>
                  </a:lnTo>
                  <a:lnTo>
                    <a:pt x="4" y="130"/>
                  </a:lnTo>
                  <a:lnTo>
                    <a:pt x="13" y="122"/>
                  </a:lnTo>
                  <a:lnTo>
                    <a:pt x="25" y="113"/>
                  </a:lnTo>
                  <a:lnTo>
                    <a:pt x="34" y="101"/>
                  </a:lnTo>
                  <a:lnTo>
                    <a:pt x="42" y="92"/>
                  </a:lnTo>
                  <a:lnTo>
                    <a:pt x="54" y="76"/>
                  </a:lnTo>
                  <a:lnTo>
                    <a:pt x="63" y="63"/>
                  </a:lnTo>
                  <a:lnTo>
                    <a:pt x="71" y="51"/>
                  </a:lnTo>
                  <a:lnTo>
                    <a:pt x="75" y="42"/>
                  </a:lnTo>
                  <a:lnTo>
                    <a:pt x="80" y="34"/>
                  </a:lnTo>
                  <a:lnTo>
                    <a:pt x="80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4">
              <a:extLst>
                <a:ext uri="{FF2B5EF4-FFF2-40B4-BE49-F238E27FC236}">
                  <a16:creationId xmlns:a16="http://schemas.microsoft.com/office/drawing/2014/main" id="{7D07C5E0-0EA3-47CE-8032-3D6DCC067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495" y="15460217"/>
              <a:ext cx="1276384" cy="1224287"/>
            </a:xfrm>
            <a:custGeom>
              <a:avLst/>
              <a:gdLst>
                <a:gd name="T0" fmla="*/ 100 w 196"/>
                <a:gd name="T1" fmla="*/ 147 h 188"/>
                <a:gd name="T2" fmla="*/ 96 w 196"/>
                <a:gd name="T3" fmla="*/ 138 h 188"/>
                <a:gd name="T4" fmla="*/ 96 w 196"/>
                <a:gd name="T5" fmla="*/ 134 h 188"/>
                <a:gd name="T6" fmla="*/ 104 w 196"/>
                <a:gd name="T7" fmla="*/ 134 h 188"/>
                <a:gd name="T8" fmla="*/ 121 w 196"/>
                <a:gd name="T9" fmla="*/ 134 h 188"/>
                <a:gd name="T10" fmla="*/ 129 w 196"/>
                <a:gd name="T11" fmla="*/ 138 h 188"/>
                <a:gd name="T12" fmla="*/ 134 w 196"/>
                <a:gd name="T13" fmla="*/ 134 h 188"/>
                <a:gd name="T14" fmla="*/ 138 w 196"/>
                <a:gd name="T15" fmla="*/ 117 h 188"/>
                <a:gd name="T16" fmla="*/ 142 w 196"/>
                <a:gd name="T17" fmla="*/ 97 h 188"/>
                <a:gd name="T18" fmla="*/ 146 w 196"/>
                <a:gd name="T19" fmla="*/ 59 h 188"/>
                <a:gd name="T20" fmla="*/ 146 w 196"/>
                <a:gd name="T21" fmla="*/ 42 h 188"/>
                <a:gd name="T22" fmla="*/ 146 w 196"/>
                <a:gd name="T23" fmla="*/ 34 h 188"/>
                <a:gd name="T24" fmla="*/ 138 w 196"/>
                <a:gd name="T25" fmla="*/ 30 h 188"/>
                <a:gd name="T26" fmla="*/ 121 w 196"/>
                <a:gd name="T27" fmla="*/ 34 h 188"/>
                <a:gd name="T28" fmla="*/ 100 w 196"/>
                <a:gd name="T29" fmla="*/ 38 h 188"/>
                <a:gd name="T30" fmla="*/ 62 w 196"/>
                <a:gd name="T31" fmla="*/ 42 h 188"/>
                <a:gd name="T32" fmla="*/ 25 w 196"/>
                <a:gd name="T33" fmla="*/ 46 h 188"/>
                <a:gd name="T34" fmla="*/ 0 w 196"/>
                <a:gd name="T35" fmla="*/ 46 h 188"/>
                <a:gd name="T36" fmla="*/ 46 w 196"/>
                <a:gd name="T37" fmla="*/ 26 h 188"/>
                <a:gd name="T38" fmla="*/ 75 w 196"/>
                <a:gd name="T39" fmla="*/ 21 h 188"/>
                <a:gd name="T40" fmla="*/ 100 w 196"/>
                <a:gd name="T41" fmla="*/ 17 h 188"/>
                <a:gd name="T42" fmla="*/ 117 w 196"/>
                <a:gd name="T43" fmla="*/ 13 h 188"/>
                <a:gd name="T44" fmla="*/ 134 w 196"/>
                <a:gd name="T45" fmla="*/ 5 h 188"/>
                <a:gd name="T46" fmla="*/ 146 w 196"/>
                <a:gd name="T47" fmla="*/ 0 h 188"/>
                <a:gd name="T48" fmla="*/ 154 w 196"/>
                <a:gd name="T49" fmla="*/ 0 h 188"/>
                <a:gd name="T50" fmla="*/ 175 w 196"/>
                <a:gd name="T51" fmla="*/ 9 h 188"/>
                <a:gd name="T52" fmla="*/ 188 w 196"/>
                <a:gd name="T53" fmla="*/ 21 h 188"/>
                <a:gd name="T54" fmla="*/ 196 w 196"/>
                <a:gd name="T55" fmla="*/ 26 h 188"/>
                <a:gd name="T56" fmla="*/ 192 w 196"/>
                <a:gd name="T57" fmla="*/ 34 h 188"/>
                <a:gd name="T58" fmla="*/ 184 w 196"/>
                <a:gd name="T59" fmla="*/ 46 h 188"/>
                <a:gd name="T60" fmla="*/ 184 w 196"/>
                <a:gd name="T61" fmla="*/ 63 h 188"/>
                <a:gd name="T62" fmla="*/ 175 w 196"/>
                <a:gd name="T63" fmla="*/ 117 h 188"/>
                <a:gd name="T64" fmla="*/ 163 w 196"/>
                <a:gd name="T65" fmla="*/ 147 h 188"/>
                <a:gd name="T66" fmla="*/ 150 w 196"/>
                <a:gd name="T67" fmla="*/ 168 h 188"/>
                <a:gd name="T68" fmla="*/ 138 w 196"/>
                <a:gd name="T69" fmla="*/ 184 h 188"/>
                <a:gd name="T70" fmla="*/ 129 w 196"/>
                <a:gd name="T71" fmla="*/ 188 h 188"/>
                <a:gd name="T72" fmla="*/ 121 w 196"/>
                <a:gd name="T73" fmla="*/ 184 h 188"/>
                <a:gd name="T74" fmla="*/ 117 w 196"/>
                <a:gd name="T75" fmla="*/ 176 h 188"/>
                <a:gd name="T76" fmla="*/ 113 w 196"/>
                <a:gd name="T77" fmla="*/ 163 h 188"/>
                <a:gd name="T78" fmla="*/ 104 w 196"/>
                <a:gd name="T79" fmla="*/ 15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6" h="188">
                  <a:moveTo>
                    <a:pt x="104" y="151"/>
                  </a:moveTo>
                  <a:lnTo>
                    <a:pt x="100" y="147"/>
                  </a:lnTo>
                  <a:lnTo>
                    <a:pt x="96" y="143"/>
                  </a:lnTo>
                  <a:lnTo>
                    <a:pt x="96" y="138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0" y="134"/>
                  </a:lnTo>
                  <a:lnTo>
                    <a:pt x="104" y="134"/>
                  </a:lnTo>
                  <a:lnTo>
                    <a:pt x="113" y="134"/>
                  </a:lnTo>
                  <a:lnTo>
                    <a:pt x="121" y="134"/>
                  </a:lnTo>
                  <a:lnTo>
                    <a:pt x="125" y="138"/>
                  </a:lnTo>
                  <a:lnTo>
                    <a:pt x="129" y="138"/>
                  </a:lnTo>
                  <a:lnTo>
                    <a:pt x="129" y="134"/>
                  </a:lnTo>
                  <a:lnTo>
                    <a:pt x="134" y="134"/>
                  </a:lnTo>
                  <a:lnTo>
                    <a:pt x="134" y="126"/>
                  </a:lnTo>
                  <a:lnTo>
                    <a:pt x="138" y="117"/>
                  </a:lnTo>
                  <a:lnTo>
                    <a:pt x="142" y="109"/>
                  </a:lnTo>
                  <a:lnTo>
                    <a:pt x="142" y="97"/>
                  </a:lnTo>
                  <a:lnTo>
                    <a:pt x="146" y="84"/>
                  </a:lnTo>
                  <a:lnTo>
                    <a:pt x="146" y="59"/>
                  </a:lnTo>
                  <a:lnTo>
                    <a:pt x="146" y="51"/>
                  </a:lnTo>
                  <a:lnTo>
                    <a:pt x="146" y="42"/>
                  </a:lnTo>
                  <a:lnTo>
                    <a:pt x="146" y="38"/>
                  </a:lnTo>
                  <a:lnTo>
                    <a:pt x="146" y="34"/>
                  </a:lnTo>
                  <a:lnTo>
                    <a:pt x="142" y="34"/>
                  </a:lnTo>
                  <a:lnTo>
                    <a:pt x="138" y="30"/>
                  </a:lnTo>
                  <a:lnTo>
                    <a:pt x="129" y="34"/>
                  </a:lnTo>
                  <a:lnTo>
                    <a:pt x="121" y="34"/>
                  </a:lnTo>
                  <a:lnTo>
                    <a:pt x="113" y="34"/>
                  </a:lnTo>
                  <a:lnTo>
                    <a:pt x="100" y="38"/>
                  </a:lnTo>
                  <a:lnTo>
                    <a:pt x="83" y="38"/>
                  </a:lnTo>
                  <a:lnTo>
                    <a:pt x="62" y="42"/>
                  </a:lnTo>
                  <a:lnTo>
                    <a:pt x="42" y="46"/>
                  </a:lnTo>
                  <a:lnTo>
                    <a:pt x="25" y="46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12" y="26"/>
                  </a:lnTo>
                  <a:lnTo>
                    <a:pt x="46" y="26"/>
                  </a:lnTo>
                  <a:lnTo>
                    <a:pt x="62" y="21"/>
                  </a:lnTo>
                  <a:lnTo>
                    <a:pt x="75" y="21"/>
                  </a:lnTo>
                  <a:lnTo>
                    <a:pt x="88" y="17"/>
                  </a:lnTo>
                  <a:lnTo>
                    <a:pt x="100" y="17"/>
                  </a:lnTo>
                  <a:lnTo>
                    <a:pt x="108" y="13"/>
                  </a:lnTo>
                  <a:lnTo>
                    <a:pt x="117" y="13"/>
                  </a:lnTo>
                  <a:lnTo>
                    <a:pt x="125" y="9"/>
                  </a:lnTo>
                  <a:lnTo>
                    <a:pt x="134" y="5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63" y="5"/>
                  </a:lnTo>
                  <a:lnTo>
                    <a:pt x="175" y="9"/>
                  </a:lnTo>
                  <a:lnTo>
                    <a:pt x="184" y="17"/>
                  </a:lnTo>
                  <a:lnTo>
                    <a:pt x="188" y="21"/>
                  </a:lnTo>
                  <a:lnTo>
                    <a:pt x="192" y="21"/>
                  </a:lnTo>
                  <a:lnTo>
                    <a:pt x="196" y="26"/>
                  </a:lnTo>
                  <a:lnTo>
                    <a:pt x="192" y="30"/>
                  </a:lnTo>
                  <a:lnTo>
                    <a:pt x="192" y="34"/>
                  </a:lnTo>
                  <a:lnTo>
                    <a:pt x="188" y="38"/>
                  </a:lnTo>
                  <a:lnTo>
                    <a:pt x="184" y="46"/>
                  </a:lnTo>
                  <a:lnTo>
                    <a:pt x="184" y="55"/>
                  </a:lnTo>
                  <a:lnTo>
                    <a:pt x="184" y="63"/>
                  </a:lnTo>
                  <a:lnTo>
                    <a:pt x="180" y="92"/>
                  </a:lnTo>
                  <a:lnTo>
                    <a:pt x="175" y="117"/>
                  </a:lnTo>
                  <a:lnTo>
                    <a:pt x="167" y="134"/>
                  </a:lnTo>
                  <a:lnTo>
                    <a:pt x="163" y="147"/>
                  </a:lnTo>
                  <a:lnTo>
                    <a:pt x="159" y="159"/>
                  </a:lnTo>
                  <a:lnTo>
                    <a:pt x="150" y="168"/>
                  </a:lnTo>
                  <a:lnTo>
                    <a:pt x="142" y="176"/>
                  </a:lnTo>
                  <a:lnTo>
                    <a:pt x="138" y="184"/>
                  </a:lnTo>
                  <a:lnTo>
                    <a:pt x="134" y="184"/>
                  </a:lnTo>
                  <a:lnTo>
                    <a:pt x="129" y="188"/>
                  </a:lnTo>
                  <a:lnTo>
                    <a:pt x="125" y="188"/>
                  </a:lnTo>
                  <a:lnTo>
                    <a:pt x="121" y="184"/>
                  </a:lnTo>
                  <a:lnTo>
                    <a:pt x="121" y="180"/>
                  </a:lnTo>
                  <a:lnTo>
                    <a:pt x="117" y="176"/>
                  </a:lnTo>
                  <a:lnTo>
                    <a:pt x="117" y="168"/>
                  </a:lnTo>
                  <a:lnTo>
                    <a:pt x="113" y="163"/>
                  </a:lnTo>
                  <a:lnTo>
                    <a:pt x="108" y="159"/>
                  </a:lnTo>
                  <a:lnTo>
                    <a:pt x="104" y="151"/>
                  </a:lnTo>
                  <a:lnTo>
                    <a:pt x="104" y="1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5">
              <a:extLst>
                <a:ext uri="{FF2B5EF4-FFF2-40B4-BE49-F238E27FC236}">
                  <a16:creationId xmlns:a16="http://schemas.microsoft.com/office/drawing/2014/main" id="{6E1D5C29-9A22-416E-BD1D-C75F20DE5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081" y="15981190"/>
              <a:ext cx="2018770" cy="1276384"/>
            </a:xfrm>
            <a:custGeom>
              <a:avLst/>
              <a:gdLst>
                <a:gd name="T0" fmla="*/ 122 w 310"/>
                <a:gd name="T1" fmla="*/ 196 h 196"/>
                <a:gd name="T2" fmla="*/ 84 w 310"/>
                <a:gd name="T3" fmla="*/ 188 h 196"/>
                <a:gd name="T4" fmla="*/ 55 w 310"/>
                <a:gd name="T5" fmla="*/ 180 h 196"/>
                <a:gd name="T6" fmla="*/ 34 w 310"/>
                <a:gd name="T7" fmla="*/ 159 h 196"/>
                <a:gd name="T8" fmla="*/ 21 w 310"/>
                <a:gd name="T9" fmla="*/ 134 h 196"/>
                <a:gd name="T10" fmla="*/ 13 w 310"/>
                <a:gd name="T11" fmla="*/ 96 h 196"/>
                <a:gd name="T12" fmla="*/ 13 w 310"/>
                <a:gd name="T13" fmla="*/ 63 h 196"/>
                <a:gd name="T14" fmla="*/ 13 w 310"/>
                <a:gd name="T15" fmla="*/ 42 h 196"/>
                <a:gd name="T16" fmla="*/ 13 w 310"/>
                <a:gd name="T17" fmla="*/ 29 h 196"/>
                <a:gd name="T18" fmla="*/ 9 w 310"/>
                <a:gd name="T19" fmla="*/ 21 h 196"/>
                <a:gd name="T20" fmla="*/ 4 w 310"/>
                <a:gd name="T21" fmla="*/ 17 h 196"/>
                <a:gd name="T22" fmla="*/ 0 w 310"/>
                <a:gd name="T23" fmla="*/ 8 h 196"/>
                <a:gd name="T24" fmla="*/ 0 w 310"/>
                <a:gd name="T25" fmla="*/ 0 h 196"/>
                <a:gd name="T26" fmla="*/ 13 w 310"/>
                <a:gd name="T27" fmla="*/ 0 h 196"/>
                <a:gd name="T28" fmla="*/ 30 w 310"/>
                <a:gd name="T29" fmla="*/ 4 h 196"/>
                <a:gd name="T30" fmla="*/ 42 w 310"/>
                <a:gd name="T31" fmla="*/ 8 h 196"/>
                <a:gd name="T32" fmla="*/ 42 w 310"/>
                <a:gd name="T33" fmla="*/ 12 h 196"/>
                <a:gd name="T34" fmla="*/ 42 w 310"/>
                <a:gd name="T35" fmla="*/ 21 h 196"/>
                <a:gd name="T36" fmla="*/ 38 w 310"/>
                <a:gd name="T37" fmla="*/ 29 h 196"/>
                <a:gd name="T38" fmla="*/ 38 w 310"/>
                <a:gd name="T39" fmla="*/ 42 h 196"/>
                <a:gd name="T40" fmla="*/ 38 w 310"/>
                <a:gd name="T41" fmla="*/ 58 h 196"/>
                <a:gd name="T42" fmla="*/ 38 w 310"/>
                <a:gd name="T43" fmla="*/ 88 h 196"/>
                <a:gd name="T44" fmla="*/ 42 w 310"/>
                <a:gd name="T45" fmla="*/ 121 h 196"/>
                <a:gd name="T46" fmla="*/ 50 w 310"/>
                <a:gd name="T47" fmla="*/ 138 h 196"/>
                <a:gd name="T48" fmla="*/ 63 w 310"/>
                <a:gd name="T49" fmla="*/ 146 h 196"/>
                <a:gd name="T50" fmla="*/ 80 w 310"/>
                <a:gd name="T51" fmla="*/ 154 h 196"/>
                <a:gd name="T52" fmla="*/ 96 w 310"/>
                <a:gd name="T53" fmla="*/ 163 h 196"/>
                <a:gd name="T54" fmla="*/ 134 w 310"/>
                <a:gd name="T55" fmla="*/ 167 h 196"/>
                <a:gd name="T56" fmla="*/ 163 w 310"/>
                <a:gd name="T57" fmla="*/ 167 h 196"/>
                <a:gd name="T58" fmla="*/ 193 w 310"/>
                <a:gd name="T59" fmla="*/ 163 h 196"/>
                <a:gd name="T60" fmla="*/ 239 w 310"/>
                <a:gd name="T61" fmla="*/ 154 h 196"/>
                <a:gd name="T62" fmla="*/ 255 w 310"/>
                <a:gd name="T63" fmla="*/ 146 h 196"/>
                <a:gd name="T64" fmla="*/ 264 w 310"/>
                <a:gd name="T65" fmla="*/ 138 h 196"/>
                <a:gd name="T66" fmla="*/ 268 w 310"/>
                <a:gd name="T67" fmla="*/ 117 h 196"/>
                <a:gd name="T68" fmla="*/ 272 w 310"/>
                <a:gd name="T69" fmla="*/ 92 h 196"/>
                <a:gd name="T70" fmla="*/ 276 w 310"/>
                <a:gd name="T71" fmla="*/ 75 h 196"/>
                <a:gd name="T72" fmla="*/ 280 w 310"/>
                <a:gd name="T73" fmla="*/ 75 h 196"/>
                <a:gd name="T74" fmla="*/ 285 w 310"/>
                <a:gd name="T75" fmla="*/ 79 h 196"/>
                <a:gd name="T76" fmla="*/ 289 w 310"/>
                <a:gd name="T77" fmla="*/ 83 h 196"/>
                <a:gd name="T78" fmla="*/ 293 w 310"/>
                <a:gd name="T79" fmla="*/ 104 h 196"/>
                <a:gd name="T80" fmla="*/ 297 w 310"/>
                <a:gd name="T81" fmla="*/ 129 h 196"/>
                <a:gd name="T82" fmla="*/ 301 w 310"/>
                <a:gd name="T83" fmla="*/ 142 h 196"/>
                <a:gd name="T84" fmla="*/ 310 w 310"/>
                <a:gd name="T85" fmla="*/ 150 h 196"/>
                <a:gd name="T86" fmla="*/ 306 w 310"/>
                <a:gd name="T87" fmla="*/ 163 h 196"/>
                <a:gd name="T88" fmla="*/ 297 w 310"/>
                <a:gd name="T89" fmla="*/ 171 h 196"/>
                <a:gd name="T90" fmla="*/ 276 w 310"/>
                <a:gd name="T91" fmla="*/ 180 h 196"/>
                <a:gd name="T92" fmla="*/ 247 w 310"/>
                <a:gd name="T93" fmla="*/ 188 h 196"/>
                <a:gd name="T94" fmla="*/ 209 w 310"/>
                <a:gd name="T95" fmla="*/ 192 h 196"/>
                <a:gd name="T96" fmla="*/ 142 w 310"/>
                <a:gd name="T9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0" h="196">
                  <a:moveTo>
                    <a:pt x="142" y="196"/>
                  </a:moveTo>
                  <a:lnTo>
                    <a:pt x="122" y="196"/>
                  </a:lnTo>
                  <a:lnTo>
                    <a:pt x="101" y="192"/>
                  </a:lnTo>
                  <a:lnTo>
                    <a:pt x="84" y="188"/>
                  </a:lnTo>
                  <a:lnTo>
                    <a:pt x="67" y="184"/>
                  </a:lnTo>
                  <a:lnTo>
                    <a:pt x="55" y="180"/>
                  </a:lnTo>
                  <a:lnTo>
                    <a:pt x="42" y="171"/>
                  </a:lnTo>
                  <a:lnTo>
                    <a:pt x="34" y="159"/>
                  </a:lnTo>
                  <a:lnTo>
                    <a:pt x="25" y="150"/>
                  </a:lnTo>
                  <a:lnTo>
                    <a:pt x="21" y="134"/>
                  </a:lnTo>
                  <a:lnTo>
                    <a:pt x="17" y="117"/>
                  </a:lnTo>
                  <a:lnTo>
                    <a:pt x="13" y="96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13" y="37"/>
                  </a:lnTo>
                  <a:lnTo>
                    <a:pt x="13" y="29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38" y="29"/>
                  </a:lnTo>
                  <a:lnTo>
                    <a:pt x="38" y="37"/>
                  </a:lnTo>
                  <a:lnTo>
                    <a:pt x="38" y="42"/>
                  </a:lnTo>
                  <a:lnTo>
                    <a:pt x="38" y="50"/>
                  </a:lnTo>
                  <a:lnTo>
                    <a:pt x="38" y="58"/>
                  </a:lnTo>
                  <a:lnTo>
                    <a:pt x="38" y="71"/>
                  </a:lnTo>
                  <a:lnTo>
                    <a:pt x="38" y="88"/>
                  </a:lnTo>
                  <a:lnTo>
                    <a:pt x="42" y="104"/>
                  </a:lnTo>
                  <a:lnTo>
                    <a:pt x="42" y="121"/>
                  </a:lnTo>
                  <a:lnTo>
                    <a:pt x="46" y="129"/>
                  </a:lnTo>
                  <a:lnTo>
                    <a:pt x="50" y="138"/>
                  </a:lnTo>
                  <a:lnTo>
                    <a:pt x="55" y="142"/>
                  </a:lnTo>
                  <a:lnTo>
                    <a:pt x="63" y="146"/>
                  </a:lnTo>
                  <a:lnTo>
                    <a:pt x="71" y="150"/>
                  </a:lnTo>
                  <a:lnTo>
                    <a:pt x="80" y="154"/>
                  </a:lnTo>
                  <a:lnTo>
                    <a:pt x="88" y="159"/>
                  </a:lnTo>
                  <a:lnTo>
                    <a:pt x="96" y="163"/>
                  </a:lnTo>
                  <a:lnTo>
                    <a:pt x="109" y="163"/>
                  </a:lnTo>
                  <a:lnTo>
                    <a:pt x="134" y="167"/>
                  </a:lnTo>
                  <a:lnTo>
                    <a:pt x="147" y="167"/>
                  </a:lnTo>
                  <a:lnTo>
                    <a:pt x="163" y="167"/>
                  </a:lnTo>
                  <a:lnTo>
                    <a:pt x="176" y="163"/>
                  </a:lnTo>
                  <a:lnTo>
                    <a:pt x="193" y="163"/>
                  </a:lnTo>
                  <a:lnTo>
                    <a:pt x="222" y="159"/>
                  </a:lnTo>
                  <a:lnTo>
                    <a:pt x="239" y="154"/>
                  </a:lnTo>
                  <a:lnTo>
                    <a:pt x="247" y="150"/>
                  </a:lnTo>
                  <a:lnTo>
                    <a:pt x="255" y="146"/>
                  </a:lnTo>
                  <a:lnTo>
                    <a:pt x="260" y="142"/>
                  </a:lnTo>
                  <a:lnTo>
                    <a:pt x="264" y="138"/>
                  </a:lnTo>
                  <a:lnTo>
                    <a:pt x="268" y="129"/>
                  </a:lnTo>
                  <a:lnTo>
                    <a:pt x="268" y="117"/>
                  </a:lnTo>
                  <a:lnTo>
                    <a:pt x="272" y="104"/>
                  </a:lnTo>
                  <a:lnTo>
                    <a:pt x="272" y="92"/>
                  </a:lnTo>
                  <a:lnTo>
                    <a:pt x="272" y="83"/>
                  </a:lnTo>
                  <a:lnTo>
                    <a:pt x="276" y="75"/>
                  </a:lnTo>
                  <a:lnTo>
                    <a:pt x="280" y="75"/>
                  </a:lnTo>
                  <a:lnTo>
                    <a:pt x="280" y="75"/>
                  </a:lnTo>
                  <a:lnTo>
                    <a:pt x="285" y="75"/>
                  </a:lnTo>
                  <a:lnTo>
                    <a:pt x="285" y="79"/>
                  </a:lnTo>
                  <a:lnTo>
                    <a:pt x="289" y="79"/>
                  </a:lnTo>
                  <a:lnTo>
                    <a:pt x="289" y="83"/>
                  </a:lnTo>
                  <a:lnTo>
                    <a:pt x="289" y="92"/>
                  </a:lnTo>
                  <a:lnTo>
                    <a:pt x="293" y="104"/>
                  </a:lnTo>
                  <a:lnTo>
                    <a:pt x="293" y="117"/>
                  </a:lnTo>
                  <a:lnTo>
                    <a:pt x="297" y="129"/>
                  </a:lnTo>
                  <a:lnTo>
                    <a:pt x="301" y="138"/>
                  </a:lnTo>
                  <a:lnTo>
                    <a:pt x="301" y="142"/>
                  </a:lnTo>
                  <a:lnTo>
                    <a:pt x="306" y="146"/>
                  </a:lnTo>
                  <a:lnTo>
                    <a:pt x="310" y="150"/>
                  </a:lnTo>
                  <a:lnTo>
                    <a:pt x="310" y="159"/>
                  </a:lnTo>
                  <a:lnTo>
                    <a:pt x="306" y="163"/>
                  </a:lnTo>
                  <a:lnTo>
                    <a:pt x="301" y="167"/>
                  </a:lnTo>
                  <a:lnTo>
                    <a:pt x="297" y="171"/>
                  </a:lnTo>
                  <a:lnTo>
                    <a:pt x="289" y="175"/>
                  </a:lnTo>
                  <a:lnTo>
                    <a:pt x="276" y="180"/>
                  </a:lnTo>
                  <a:lnTo>
                    <a:pt x="264" y="184"/>
                  </a:lnTo>
                  <a:lnTo>
                    <a:pt x="247" y="188"/>
                  </a:lnTo>
                  <a:lnTo>
                    <a:pt x="230" y="192"/>
                  </a:lnTo>
                  <a:lnTo>
                    <a:pt x="209" y="192"/>
                  </a:lnTo>
                  <a:lnTo>
                    <a:pt x="188" y="196"/>
                  </a:lnTo>
                  <a:lnTo>
                    <a:pt x="142" y="196"/>
                  </a:lnTo>
                  <a:lnTo>
                    <a:pt x="142" y="1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6">
              <a:extLst>
                <a:ext uri="{FF2B5EF4-FFF2-40B4-BE49-F238E27FC236}">
                  <a16:creationId xmlns:a16="http://schemas.microsoft.com/office/drawing/2014/main" id="{BC747F89-E620-40D0-B660-BEC204AEE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446" y="16358895"/>
              <a:ext cx="514463" cy="110709"/>
            </a:xfrm>
            <a:custGeom>
              <a:avLst/>
              <a:gdLst>
                <a:gd name="T0" fmla="*/ 4 w 79"/>
                <a:gd name="T1" fmla="*/ 13 h 17"/>
                <a:gd name="T2" fmla="*/ 12 w 79"/>
                <a:gd name="T3" fmla="*/ 13 h 17"/>
                <a:gd name="T4" fmla="*/ 20 w 79"/>
                <a:gd name="T5" fmla="*/ 13 h 17"/>
                <a:gd name="T6" fmla="*/ 29 w 79"/>
                <a:gd name="T7" fmla="*/ 9 h 17"/>
                <a:gd name="T8" fmla="*/ 37 w 79"/>
                <a:gd name="T9" fmla="*/ 9 h 17"/>
                <a:gd name="T10" fmla="*/ 41 w 79"/>
                <a:gd name="T11" fmla="*/ 5 h 17"/>
                <a:gd name="T12" fmla="*/ 50 w 79"/>
                <a:gd name="T13" fmla="*/ 0 h 17"/>
                <a:gd name="T14" fmla="*/ 62 w 79"/>
                <a:gd name="T15" fmla="*/ 0 h 17"/>
                <a:gd name="T16" fmla="*/ 71 w 79"/>
                <a:gd name="T17" fmla="*/ 0 h 17"/>
                <a:gd name="T18" fmla="*/ 75 w 79"/>
                <a:gd name="T19" fmla="*/ 0 h 17"/>
                <a:gd name="T20" fmla="*/ 79 w 79"/>
                <a:gd name="T21" fmla="*/ 0 h 17"/>
                <a:gd name="T22" fmla="*/ 79 w 79"/>
                <a:gd name="T23" fmla="*/ 5 h 17"/>
                <a:gd name="T24" fmla="*/ 79 w 79"/>
                <a:gd name="T25" fmla="*/ 5 h 17"/>
                <a:gd name="T26" fmla="*/ 71 w 79"/>
                <a:gd name="T27" fmla="*/ 5 h 17"/>
                <a:gd name="T28" fmla="*/ 62 w 79"/>
                <a:gd name="T29" fmla="*/ 9 h 17"/>
                <a:gd name="T30" fmla="*/ 50 w 79"/>
                <a:gd name="T31" fmla="*/ 9 h 17"/>
                <a:gd name="T32" fmla="*/ 37 w 79"/>
                <a:gd name="T33" fmla="*/ 13 h 17"/>
                <a:gd name="T34" fmla="*/ 20 w 79"/>
                <a:gd name="T35" fmla="*/ 17 h 17"/>
                <a:gd name="T36" fmla="*/ 12 w 79"/>
                <a:gd name="T37" fmla="*/ 17 h 17"/>
                <a:gd name="T38" fmla="*/ 0 w 79"/>
                <a:gd name="T39" fmla="*/ 17 h 17"/>
                <a:gd name="T40" fmla="*/ 4 w 79"/>
                <a:gd name="T41" fmla="*/ 13 h 17"/>
                <a:gd name="T42" fmla="*/ 4 w 79"/>
                <a:gd name="T4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9" h="17">
                  <a:moveTo>
                    <a:pt x="4" y="13"/>
                  </a:moveTo>
                  <a:lnTo>
                    <a:pt x="12" y="13"/>
                  </a:lnTo>
                  <a:lnTo>
                    <a:pt x="20" y="13"/>
                  </a:lnTo>
                  <a:lnTo>
                    <a:pt x="29" y="9"/>
                  </a:lnTo>
                  <a:lnTo>
                    <a:pt x="37" y="9"/>
                  </a:lnTo>
                  <a:lnTo>
                    <a:pt x="41" y="5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71" y="5"/>
                  </a:lnTo>
                  <a:lnTo>
                    <a:pt x="62" y="9"/>
                  </a:lnTo>
                  <a:lnTo>
                    <a:pt x="50" y="9"/>
                  </a:lnTo>
                  <a:lnTo>
                    <a:pt x="37" y="13"/>
                  </a:lnTo>
                  <a:lnTo>
                    <a:pt x="20" y="17"/>
                  </a:lnTo>
                  <a:lnTo>
                    <a:pt x="12" y="17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4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7">
              <a:extLst>
                <a:ext uri="{FF2B5EF4-FFF2-40B4-BE49-F238E27FC236}">
                  <a16:creationId xmlns:a16="http://schemas.microsoft.com/office/drawing/2014/main" id="{B3C926F3-0EA9-404F-9ACF-F2A80462C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883" y="15929093"/>
              <a:ext cx="735876" cy="488414"/>
            </a:xfrm>
            <a:custGeom>
              <a:avLst/>
              <a:gdLst>
                <a:gd name="T0" fmla="*/ 101 w 113"/>
                <a:gd name="T1" fmla="*/ 29 h 75"/>
                <a:gd name="T2" fmla="*/ 97 w 113"/>
                <a:gd name="T3" fmla="*/ 37 h 75"/>
                <a:gd name="T4" fmla="*/ 92 w 113"/>
                <a:gd name="T5" fmla="*/ 37 h 75"/>
                <a:gd name="T6" fmla="*/ 92 w 113"/>
                <a:gd name="T7" fmla="*/ 45 h 75"/>
                <a:gd name="T8" fmla="*/ 88 w 113"/>
                <a:gd name="T9" fmla="*/ 50 h 75"/>
                <a:gd name="T10" fmla="*/ 88 w 113"/>
                <a:gd name="T11" fmla="*/ 58 h 75"/>
                <a:gd name="T12" fmla="*/ 84 w 113"/>
                <a:gd name="T13" fmla="*/ 75 h 75"/>
                <a:gd name="T14" fmla="*/ 55 w 113"/>
                <a:gd name="T15" fmla="*/ 75 h 75"/>
                <a:gd name="T16" fmla="*/ 59 w 113"/>
                <a:gd name="T17" fmla="*/ 62 h 75"/>
                <a:gd name="T18" fmla="*/ 59 w 113"/>
                <a:gd name="T19" fmla="*/ 50 h 75"/>
                <a:gd name="T20" fmla="*/ 63 w 113"/>
                <a:gd name="T21" fmla="*/ 41 h 75"/>
                <a:gd name="T22" fmla="*/ 63 w 113"/>
                <a:gd name="T23" fmla="*/ 37 h 75"/>
                <a:gd name="T24" fmla="*/ 63 w 113"/>
                <a:gd name="T25" fmla="*/ 33 h 75"/>
                <a:gd name="T26" fmla="*/ 67 w 113"/>
                <a:gd name="T27" fmla="*/ 29 h 75"/>
                <a:gd name="T28" fmla="*/ 67 w 113"/>
                <a:gd name="T29" fmla="*/ 29 h 75"/>
                <a:gd name="T30" fmla="*/ 67 w 113"/>
                <a:gd name="T31" fmla="*/ 25 h 75"/>
                <a:gd name="T32" fmla="*/ 63 w 113"/>
                <a:gd name="T33" fmla="*/ 25 h 75"/>
                <a:gd name="T34" fmla="*/ 59 w 113"/>
                <a:gd name="T35" fmla="*/ 25 h 75"/>
                <a:gd name="T36" fmla="*/ 51 w 113"/>
                <a:gd name="T37" fmla="*/ 25 h 75"/>
                <a:gd name="T38" fmla="*/ 42 w 113"/>
                <a:gd name="T39" fmla="*/ 29 h 75"/>
                <a:gd name="T40" fmla="*/ 21 w 113"/>
                <a:gd name="T41" fmla="*/ 33 h 75"/>
                <a:gd name="T42" fmla="*/ 0 w 113"/>
                <a:gd name="T43" fmla="*/ 33 h 75"/>
                <a:gd name="T44" fmla="*/ 0 w 113"/>
                <a:gd name="T45" fmla="*/ 12 h 75"/>
                <a:gd name="T46" fmla="*/ 13 w 113"/>
                <a:gd name="T47" fmla="*/ 12 h 75"/>
                <a:gd name="T48" fmla="*/ 25 w 113"/>
                <a:gd name="T49" fmla="*/ 12 h 75"/>
                <a:gd name="T50" fmla="*/ 34 w 113"/>
                <a:gd name="T51" fmla="*/ 12 h 75"/>
                <a:gd name="T52" fmla="*/ 42 w 113"/>
                <a:gd name="T53" fmla="*/ 8 h 75"/>
                <a:gd name="T54" fmla="*/ 51 w 113"/>
                <a:gd name="T55" fmla="*/ 8 h 75"/>
                <a:gd name="T56" fmla="*/ 55 w 113"/>
                <a:gd name="T57" fmla="*/ 8 h 75"/>
                <a:gd name="T58" fmla="*/ 63 w 113"/>
                <a:gd name="T59" fmla="*/ 4 h 75"/>
                <a:gd name="T60" fmla="*/ 71 w 113"/>
                <a:gd name="T61" fmla="*/ 0 h 75"/>
                <a:gd name="T62" fmla="*/ 76 w 113"/>
                <a:gd name="T63" fmla="*/ 0 h 75"/>
                <a:gd name="T64" fmla="*/ 80 w 113"/>
                <a:gd name="T65" fmla="*/ 0 h 75"/>
                <a:gd name="T66" fmla="*/ 88 w 113"/>
                <a:gd name="T67" fmla="*/ 0 h 75"/>
                <a:gd name="T68" fmla="*/ 92 w 113"/>
                <a:gd name="T69" fmla="*/ 4 h 75"/>
                <a:gd name="T70" fmla="*/ 101 w 113"/>
                <a:gd name="T71" fmla="*/ 4 h 75"/>
                <a:gd name="T72" fmla="*/ 105 w 113"/>
                <a:gd name="T73" fmla="*/ 8 h 75"/>
                <a:gd name="T74" fmla="*/ 109 w 113"/>
                <a:gd name="T75" fmla="*/ 12 h 75"/>
                <a:gd name="T76" fmla="*/ 113 w 113"/>
                <a:gd name="T77" fmla="*/ 16 h 75"/>
                <a:gd name="T78" fmla="*/ 113 w 113"/>
                <a:gd name="T79" fmla="*/ 20 h 75"/>
                <a:gd name="T80" fmla="*/ 109 w 113"/>
                <a:gd name="T81" fmla="*/ 25 h 75"/>
                <a:gd name="T82" fmla="*/ 101 w 113"/>
                <a:gd name="T83" fmla="*/ 29 h 75"/>
                <a:gd name="T84" fmla="*/ 101 w 113"/>
                <a:gd name="T85" fmla="*/ 2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3" h="75">
                  <a:moveTo>
                    <a:pt x="101" y="29"/>
                  </a:moveTo>
                  <a:lnTo>
                    <a:pt x="97" y="37"/>
                  </a:lnTo>
                  <a:lnTo>
                    <a:pt x="92" y="37"/>
                  </a:lnTo>
                  <a:lnTo>
                    <a:pt x="92" y="45"/>
                  </a:lnTo>
                  <a:lnTo>
                    <a:pt x="88" y="50"/>
                  </a:lnTo>
                  <a:lnTo>
                    <a:pt x="88" y="58"/>
                  </a:lnTo>
                  <a:lnTo>
                    <a:pt x="84" y="75"/>
                  </a:lnTo>
                  <a:lnTo>
                    <a:pt x="55" y="75"/>
                  </a:lnTo>
                  <a:lnTo>
                    <a:pt x="59" y="62"/>
                  </a:lnTo>
                  <a:lnTo>
                    <a:pt x="59" y="50"/>
                  </a:lnTo>
                  <a:lnTo>
                    <a:pt x="63" y="41"/>
                  </a:lnTo>
                  <a:lnTo>
                    <a:pt x="63" y="37"/>
                  </a:lnTo>
                  <a:lnTo>
                    <a:pt x="63" y="33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5"/>
                  </a:lnTo>
                  <a:lnTo>
                    <a:pt x="63" y="25"/>
                  </a:lnTo>
                  <a:lnTo>
                    <a:pt x="59" y="25"/>
                  </a:lnTo>
                  <a:lnTo>
                    <a:pt x="51" y="25"/>
                  </a:lnTo>
                  <a:lnTo>
                    <a:pt x="42" y="29"/>
                  </a:lnTo>
                  <a:lnTo>
                    <a:pt x="21" y="33"/>
                  </a:lnTo>
                  <a:lnTo>
                    <a:pt x="0" y="33"/>
                  </a:lnTo>
                  <a:lnTo>
                    <a:pt x="0" y="12"/>
                  </a:lnTo>
                  <a:lnTo>
                    <a:pt x="13" y="12"/>
                  </a:lnTo>
                  <a:lnTo>
                    <a:pt x="25" y="12"/>
                  </a:lnTo>
                  <a:lnTo>
                    <a:pt x="34" y="12"/>
                  </a:lnTo>
                  <a:lnTo>
                    <a:pt x="42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63" y="4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101" y="4"/>
                  </a:lnTo>
                  <a:lnTo>
                    <a:pt x="105" y="8"/>
                  </a:lnTo>
                  <a:lnTo>
                    <a:pt x="109" y="12"/>
                  </a:lnTo>
                  <a:lnTo>
                    <a:pt x="113" y="16"/>
                  </a:lnTo>
                  <a:lnTo>
                    <a:pt x="113" y="20"/>
                  </a:lnTo>
                  <a:lnTo>
                    <a:pt x="109" y="25"/>
                  </a:lnTo>
                  <a:lnTo>
                    <a:pt x="101" y="29"/>
                  </a:lnTo>
                  <a:lnTo>
                    <a:pt x="101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82179955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717E425-6C1A-4B90-839B-D4BC38986436}"/>
              </a:ext>
            </a:extLst>
          </p:cNvPr>
          <p:cNvGrpSpPr/>
          <p:nvPr/>
        </p:nvGrpSpPr>
        <p:grpSpPr>
          <a:xfrm>
            <a:off x="3396251" y="2370772"/>
            <a:ext cx="1908066" cy="2116455"/>
            <a:chOff x="2062751" y="17778547"/>
            <a:chExt cx="1908066" cy="2116455"/>
          </a:xfrm>
        </p:grpSpPr>
        <p:sp>
          <p:nvSpPr>
            <p:cNvPr id="3" name="Freeform 78">
              <a:extLst>
                <a:ext uri="{FF2B5EF4-FFF2-40B4-BE49-F238E27FC236}">
                  <a16:creationId xmlns:a16="http://schemas.microsoft.com/office/drawing/2014/main" id="{3620B32E-F767-41D0-82CF-A9561D996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751" y="18045547"/>
              <a:ext cx="247462" cy="1198238"/>
            </a:xfrm>
            <a:custGeom>
              <a:avLst/>
              <a:gdLst>
                <a:gd name="T0" fmla="*/ 33 w 38"/>
                <a:gd name="T1" fmla="*/ 159 h 184"/>
                <a:gd name="T2" fmla="*/ 33 w 38"/>
                <a:gd name="T3" fmla="*/ 168 h 184"/>
                <a:gd name="T4" fmla="*/ 29 w 38"/>
                <a:gd name="T5" fmla="*/ 176 h 184"/>
                <a:gd name="T6" fmla="*/ 25 w 38"/>
                <a:gd name="T7" fmla="*/ 180 h 184"/>
                <a:gd name="T8" fmla="*/ 25 w 38"/>
                <a:gd name="T9" fmla="*/ 184 h 184"/>
                <a:gd name="T10" fmla="*/ 21 w 38"/>
                <a:gd name="T11" fmla="*/ 180 h 184"/>
                <a:gd name="T12" fmla="*/ 17 w 38"/>
                <a:gd name="T13" fmla="*/ 180 h 184"/>
                <a:gd name="T14" fmla="*/ 13 w 38"/>
                <a:gd name="T15" fmla="*/ 176 h 184"/>
                <a:gd name="T16" fmla="*/ 13 w 38"/>
                <a:gd name="T17" fmla="*/ 168 h 184"/>
                <a:gd name="T18" fmla="*/ 8 w 38"/>
                <a:gd name="T19" fmla="*/ 159 h 184"/>
                <a:gd name="T20" fmla="*/ 8 w 38"/>
                <a:gd name="T21" fmla="*/ 155 h 184"/>
                <a:gd name="T22" fmla="*/ 8 w 38"/>
                <a:gd name="T23" fmla="*/ 151 h 184"/>
                <a:gd name="T24" fmla="*/ 4 w 38"/>
                <a:gd name="T25" fmla="*/ 151 h 184"/>
                <a:gd name="T26" fmla="*/ 4 w 38"/>
                <a:gd name="T27" fmla="*/ 147 h 184"/>
                <a:gd name="T28" fmla="*/ 4 w 38"/>
                <a:gd name="T29" fmla="*/ 142 h 184"/>
                <a:gd name="T30" fmla="*/ 8 w 38"/>
                <a:gd name="T31" fmla="*/ 134 h 184"/>
                <a:gd name="T32" fmla="*/ 8 w 38"/>
                <a:gd name="T33" fmla="*/ 126 h 184"/>
                <a:gd name="T34" fmla="*/ 8 w 38"/>
                <a:gd name="T35" fmla="*/ 117 h 184"/>
                <a:gd name="T36" fmla="*/ 13 w 38"/>
                <a:gd name="T37" fmla="*/ 105 h 184"/>
                <a:gd name="T38" fmla="*/ 13 w 38"/>
                <a:gd name="T39" fmla="*/ 84 h 184"/>
                <a:gd name="T40" fmla="*/ 13 w 38"/>
                <a:gd name="T41" fmla="*/ 67 h 184"/>
                <a:gd name="T42" fmla="*/ 8 w 38"/>
                <a:gd name="T43" fmla="*/ 55 h 184"/>
                <a:gd name="T44" fmla="*/ 8 w 38"/>
                <a:gd name="T45" fmla="*/ 46 h 184"/>
                <a:gd name="T46" fmla="*/ 8 w 38"/>
                <a:gd name="T47" fmla="*/ 38 h 184"/>
                <a:gd name="T48" fmla="*/ 8 w 38"/>
                <a:gd name="T49" fmla="*/ 34 h 184"/>
                <a:gd name="T50" fmla="*/ 8 w 38"/>
                <a:gd name="T51" fmla="*/ 25 h 184"/>
                <a:gd name="T52" fmla="*/ 8 w 38"/>
                <a:gd name="T53" fmla="*/ 21 h 184"/>
                <a:gd name="T54" fmla="*/ 8 w 38"/>
                <a:gd name="T55" fmla="*/ 17 h 184"/>
                <a:gd name="T56" fmla="*/ 4 w 38"/>
                <a:gd name="T57" fmla="*/ 17 h 184"/>
                <a:gd name="T58" fmla="*/ 4 w 38"/>
                <a:gd name="T59" fmla="*/ 9 h 184"/>
                <a:gd name="T60" fmla="*/ 0 w 38"/>
                <a:gd name="T61" fmla="*/ 5 h 184"/>
                <a:gd name="T62" fmla="*/ 4 w 38"/>
                <a:gd name="T63" fmla="*/ 0 h 184"/>
                <a:gd name="T64" fmla="*/ 4 w 38"/>
                <a:gd name="T65" fmla="*/ 0 h 184"/>
                <a:gd name="T66" fmla="*/ 8 w 38"/>
                <a:gd name="T67" fmla="*/ 0 h 184"/>
                <a:gd name="T68" fmla="*/ 13 w 38"/>
                <a:gd name="T69" fmla="*/ 0 h 184"/>
                <a:gd name="T70" fmla="*/ 17 w 38"/>
                <a:gd name="T71" fmla="*/ 0 h 184"/>
                <a:gd name="T72" fmla="*/ 21 w 38"/>
                <a:gd name="T73" fmla="*/ 5 h 184"/>
                <a:gd name="T74" fmla="*/ 29 w 38"/>
                <a:gd name="T75" fmla="*/ 5 h 184"/>
                <a:gd name="T76" fmla="*/ 38 w 38"/>
                <a:gd name="T77" fmla="*/ 9 h 184"/>
                <a:gd name="T78" fmla="*/ 38 w 38"/>
                <a:gd name="T79" fmla="*/ 38 h 184"/>
                <a:gd name="T80" fmla="*/ 38 w 38"/>
                <a:gd name="T81" fmla="*/ 63 h 184"/>
                <a:gd name="T82" fmla="*/ 38 w 38"/>
                <a:gd name="T83" fmla="*/ 88 h 184"/>
                <a:gd name="T84" fmla="*/ 38 w 38"/>
                <a:gd name="T85" fmla="*/ 109 h 184"/>
                <a:gd name="T86" fmla="*/ 38 w 38"/>
                <a:gd name="T87" fmla="*/ 126 h 184"/>
                <a:gd name="T88" fmla="*/ 38 w 38"/>
                <a:gd name="T89" fmla="*/ 142 h 184"/>
                <a:gd name="T90" fmla="*/ 33 w 38"/>
                <a:gd name="T91" fmla="*/ 151 h 184"/>
                <a:gd name="T92" fmla="*/ 33 w 38"/>
                <a:gd name="T93" fmla="*/ 159 h 184"/>
                <a:gd name="T94" fmla="*/ 33 w 38"/>
                <a:gd name="T95" fmla="*/ 15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84">
                  <a:moveTo>
                    <a:pt x="33" y="159"/>
                  </a:moveTo>
                  <a:lnTo>
                    <a:pt x="33" y="168"/>
                  </a:lnTo>
                  <a:lnTo>
                    <a:pt x="29" y="176"/>
                  </a:lnTo>
                  <a:lnTo>
                    <a:pt x="25" y="180"/>
                  </a:lnTo>
                  <a:lnTo>
                    <a:pt x="25" y="184"/>
                  </a:lnTo>
                  <a:lnTo>
                    <a:pt x="21" y="180"/>
                  </a:lnTo>
                  <a:lnTo>
                    <a:pt x="17" y="180"/>
                  </a:lnTo>
                  <a:lnTo>
                    <a:pt x="13" y="176"/>
                  </a:lnTo>
                  <a:lnTo>
                    <a:pt x="13" y="168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4" y="151"/>
                  </a:lnTo>
                  <a:lnTo>
                    <a:pt x="4" y="147"/>
                  </a:lnTo>
                  <a:lnTo>
                    <a:pt x="4" y="142"/>
                  </a:lnTo>
                  <a:lnTo>
                    <a:pt x="8" y="134"/>
                  </a:lnTo>
                  <a:lnTo>
                    <a:pt x="8" y="126"/>
                  </a:lnTo>
                  <a:lnTo>
                    <a:pt x="8" y="117"/>
                  </a:lnTo>
                  <a:lnTo>
                    <a:pt x="13" y="105"/>
                  </a:lnTo>
                  <a:lnTo>
                    <a:pt x="13" y="84"/>
                  </a:lnTo>
                  <a:lnTo>
                    <a:pt x="13" y="67"/>
                  </a:lnTo>
                  <a:lnTo>
                    <a:pt x="8" y="55"/>
                  </a:lnTo>
                  <a:lnTo>
                    <a:pt x="8" y="46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4" y="17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38" y="9"/>
                  </a:lnTo>
                  <a:lnTo>
                    <a:pt x="38" y="38"/>
                  </a:lnTo>
                  <a:lnTo>
                    <a:pt x="38" y="63"/>
                  </a:lnTo>
                  <a:lnTo>
                    <a:pt x="38" y="88"/>
                  </a:lnTo>
                  <a:lnTo>
                    <a:pt x="38" y="109"/>
                  </a:lnTo>
                  <a:lnTo>
                    <a:pt x="38" y="126"/>
                  </a:lnTo>
                  <a:lnTo>
                    <a:pt x="38" y="142"/>
                  </a:lnTo>
                  <a:lnTo>
                    <a:pt x="33" y="151"/>
                  </a:lnTo>
                  <a:lnTo>
                    <a:pt x="33" y="159"/>
                  </a:lnTo>
                  <a:lnTo>
                    <a:pt x="33" y="1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9">
              <a:extLst>
                <a:ext uri="{FF2B5EF4-FFF2-40B4-BE49-F238E27FC236}">
                  <a16:creationId xmlns:a16="http://schemas.microsoft.com/office/drawing/2014/main" id="{CE4E1DF4-6805-474D-9489-E6223792B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509" y="17967401"/>
              <a:ext cx="709828" cy="1276384"/>
            </a:xfrm>
            <a:custGeom>
              <a:avLst/>
              <a:gdLst>
                <a:gd name="T0" fmla="*/ 63 w 109"/>
                <a:gd name="T1" fmla="*/ 0 h 196"/>
                <a:gd name="T2" fmla="*/ 67 w 109"/>
                <a:gd name="T3" fmla="*/ 0 h 196"/>
                <a:gd name="T4" fmla="*/ 75 w 109"/>
                <a:gd name="T5" fmla="*/ 0 h 196"/>
                <a:gd name="T6" fmla="*/ 88 w 109"/>
                <a:gd name="T7" fmla="*/ 8 h 196"/>
                <a:gd name="T8" fmla="*/ 100 w 109"/>
                <a:gd name="T9" fmla="*/ 17 h 196"/>
                <a:gd name="T10" fmla="*/ 104 w 109"/>
                <a:gd name="T11" fmla="*/ 25 h 196"/>
                <a:gd name="T12" fmla="*/ 104 w 109"/>
                <a:gd name="T13" fmla="*/ 29 h 196"/>
                <a:gd name="T14" fmla="*/ 100 w 109"/>
                <a:gd name="T15" fmla="*/ 37 h 196"/>
                <a:gd name="T16" fmla="*/ 96 w 109"/>
                <a:gd name="T17" fmla="*/ 54 h 196"/>
                <a:gd name="T18" fmla="*/ 96 w 109"/>
                <a:gd name="T19" fmla="*/ 79 h 196"/>
                <a:gd name="T20" fmla="*/ 96 w 109"/>
                <a:gd name="T21" fmla="*/ 108 h 196"/>
                <a:gd name="T22" fmla="*/ 96 w 109"/>
                <a:gd name="T23" fmla="*/ 146 h 196"/>
                <a:gd name="T24" fmla="*/ 92 w 109"/>
                <a:gd name="T25" fmla="*/ 171 h 196"/>
                <a:gd name="T26" fmla="*/ 88 w 109"/>
                <a:gd name="T27" fmla="*/ 188 h 196"/>
                <a:gd name="T28" fmla="*/ 79 w 109"/>
                <a:gd name="T29" fmla="*/ 196 h 196"/>
                <a:gd name="T30" fmla="*/ 71 w 109"/>
                <a:gd name="T31" fmla="*/ 196 h 196"/>
                <a:gd name="T32" fmla="*/ 67 w 109"/>
                <a:gd name="T33" fmla="*/ 188 h 196"/>
                <a:gd name="T34" fmla="*/ 67 w 109"/>
                <a:gd name="T35" fmla="*/ 180 h 196"/>
                <a:gd name="T36" fmla="*/ 67 w 109"/>
                <a:gd name="T37" fmla="*/ 163 h 196"/>
                <a:gd name="T38" fmla="*/ 67 w 109"/>
                <a:gd name="T39" fmla="*/ 129 h 196"/>
                <a:gd name="T40" fmla="*/ 67 w 109"/>
                <a:gd name="T41" fmla="*/ 83 h 196"/>
                <a:gd name="T42" fmla="*/ 67 w 109"/>
                <a:gd name="T43" fmla="*/ 63 h 196"/>
                <a:gd name="T44" fmla="*/ 67 w 109"/>
                <a:gd name="T45" fmla="*/ 46 h 196"/>
                <a:gd name="T46" fmla="*/ 63 w 109"/>
                <a:gd name="T47" fmla="*/ 37 h 196"/>
                <a:gd name="T48" fmla="*/ 63 w 109"/>
                <a:gd name="T49" fmla="*/ 29 h 196"/>
                <a:gd name="T50" fmla="*/ 54 w 109"/>
                <a:gd name="T51" fmla="*/ 29 h 196"/>
                <a:gd name="T52" fmla="*/ 38 w 109"/>
                <a:gd name="T53" fmla="*/ 33 h 196"/>
                <a:gd name="T54" fmla="*/ 0 w 109"/>
                <a:gd name="T55" fmla="*/ 37 h 196"/>
                <a:gd name="T56" fmla="*/ 4 w 109"/>
                <a:gd name="T57" fmla="*/ 17 h 196"/>
                <a:gd name="T58" fmla="*/ 25 w 109"/>
                <a:gd name="T59" fmla="*/ 17 h 196"/>
                <a:gd name="T60" fmla="*/ 46 w 109"/>
                <a:gd name="T61" fmla="*/ 12 h 196"/>
                <a:gd name="T62" fmla="*/ 58 w 109"/>
                <a:gd name="T63" fmla="*/ 4 h 196"/>
                <a:gd name="T64" fmla="*/ 63 w 109"/>
                <a:gd name="T65" fmla="*/ 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96">
                  <a:moveTo>
                    <a:pt x="63" y="4"/>
                  </a:moveTo>
                  <a:lnTo>
                    <a:pt x="63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4"/>
                  </a:lnTo>
                  <a:lnTo>
                    <a:pt x="88" y="8"/>
                  </a:lnTo>
                  <a:lnTo>
                    <a:pt x="92" y="12"/>
                  </a:lnTo>
                  <a:lnTo>
                    <a:pt x="100" y="17"/>
                  </a:lnTo>
                  <a:lnTo>
                    <a:pt x="104" y="21"/>
                  </a:lnTo>
                  <a:lnTo>
                    <a:pt x="104" y="25"/>
                  </a:lnTo>
                  <a:lnTo>
                    <a:pt x="109" y="25"/>
                  </a:lnTo>
                  <a:lnTo>
                    <a:pt x="104" y="29"/>
                  </a:lnTo>
                  <a:lnTo>
                    <a:pt x="100" y="33"/>
                  </a:lnTo>
                  <a:lnTo>
                    <a:pt x="100" y="37"/>
                  </a:lnTo>
                  <a:lnTo>
                    <a:pt x="96" y="46"/>
                  </a:lnTo>
                  <a:lnTo>
                    <a:pt x="96" y="54"/>
                  </a:lnTo>
                  <a:lnTo>
                    <a:pt x="96" y="63"/>
                  </a:lnTo>
                  <a:lnTo>
                    <a:pt x="96" y="79"/>
                  </a:lnTo>
                  <a:lnTo>
                    <a:pt x="96" y="92"/>
                  </a:lnTo>
                  <a:lnTo>
                    <a:pt x="96" y="108"/>
                  </a:lnTo>
                  <a:lnTo>
                    <a:pt x="96" y="125"/>
                  </a:lnTo>
                  <a:lnTo>
                    <a:pt x="96" y="146"/>
                  </a:lnTo>
                  <a:lnTo>
                    <a:pt x="96" y="159"/>
                  </a:lnTo>
                  <a:lnTo>
                    <a:pt x="92" y="171"/>
                  </a:lnTo>
                  <a:lnTo>
                    <a:pt x="92" y="180"/>
                  </a:lnTo>
                  <a:lnTo>
                    <a:pt x="88" y="188"/>
                  </a:lnTo>
                  <a:lnTo>
                    <a:pt x="84" y="192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196"/>
                  </a:lnTo>
                  <a:lnTo>
                    <a:pt x="71" y="192"/>
                  </a:lnTo>
                  <a:lnTo>
                    <a:pt x="67" y="188"/>
                  </a:lnTo>
                  <a:lnTo>
                    <a:pt x="67" y="184"/>
                  </a:lnTo>
                  <a:lnTo>
                    <a:pt x="67" y="180"/>
                  </a:lnTo>
                  <a:lnTo>
                    <a:pt x="67" y="171"/>
                  </a:lnTo>
                  <a:lnTo>
                    <a:pt x="67" y="163"/>
                  </a:lnTo>
                  <a:lnTo>
                    <a:pt x="67" y="146"/>
                  </a:lnTo>
                  <a:lnTo>
                    <a:pt x="67" y="129"/>
                  </a:lnTo>
                  <a:lnTo>
                    <a:pt x="67" y="108"/>
                  </a:lnTo>
                  <a:lnTo>
                    <a:pt x="67" y="83"/>
                  </a:lnTo>
                  <a:lnTo>
                    <a:pt x="67" y="71"/>
                  </a:lnTo>
                  <a:lnTo>
                    <a:pt x="67" y="63"/>
                  </a:lnTo>
                  <a:lnTo>
                    <a:pt x="67" y="54"/>
                  </a:lnTo>
                  <a:lnTo>
                    <a:pt x="67" y="46"/>
                  </a:lnTo>
                  <a:lnTo>
                    <a:pt x="67" y="42"/>
                  </a:lnTo>
                  <a:lnTo>
                    <a:pt x="63" y="37"/>
                  </a:lnTo>
                  <a:lnTo>
                    <a:pt x="63" y="33"/>
                  </a:lnTo>
                  <a:lnTo>
                    <a:pt x="63" y="29"/>
                  </a:lnTo>
                  <a:lnTo>
                    <a:pt x="58" y="29"/>
                  </a:lnTo>
                  <a:lnTo>
                    <a:pt x="54" y="29"/>
                  </a:lnTo>
                  <a:lnTo>
                    <a:pt x="46" y="29"/>
                  </a:lnTo>
                  <a:lnTo>
                    <a:pt x="38" y="33"/>
                  </a:lnTo>
                  <a:lnTo>
                    <a:pt x="21" y="37"/>
                  </a:lnTo>
                  <a:lnTo>
                    <a:pt x="0" y="37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12" y="17"/>
                  </a:lnTo>
                  <a:lnTo>
                    <a:pt x="25" y="17"/>
                  </a:lnTo>
                  <a:lnTo>
                    <a:pt x="33" y="12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58" y="4"/>
                  </a:lnTo>
                  <a:lnTo>
                    <a:pt x="63" y="4"/>
                  </a:lnTo>
                  <a:lnTo>
                    <a:pt x="6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0">
              <a:extLst>
                <a:ext uri="{FF2B5EF4-FFF2-40B4-BE49-F238E27FC236}">
                  <a16:creationId xmlns:a16="http://schemas.microsoft.com/office/drawing/2014/main" id="{442FD797-4ED1-4AB8-9ED3-AF68E5BB1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509" y="18455812"/>
              <a:ext cx="410268" cy="162806"/>
            </a:xfrm>
            <a:custGeom>
              <a:avLst/>
              <a:gdLst>
                <a:gd name="T0" fmla="*/ 29 w 63"/>
                <a:gd name="T1" fmla="*/ 4 h 25"/>
                <a:gd name="T2" fmla="*/ 33 w 63"/>
                <a:gd name="T3" fmla="*/ 0 h 25"/>
                <a:gd name="T4" fmla="*/ 38 w 63"/>
                <a:gd name="T5" fmla="*/ 0 h 25"/>
                <a:gd name="T6" fmla="*/ 42 w 63"/>
                <a:gd name="T7" fmla="*/ 0 h 25"/>
                <a:gd name="T8" fmla="*/ 50 w 63"/>
                <a:gd name="T9" fmla="*/ 0 h 25"/>
                <a:gd name="T10" fmla="*/ 54 w 63"/>
                <a:gd name="T11" fmla="*/ 4 h 25"/>
                <a:gd name="T12" fmla="*/ 63 w 63"/>
                <a:gd name="T13" fmla="*/ 4 h 25"/>
                <a:gd name="T14" fmla="*/ 63 w 63"/>
                <a:gd name="T15" fmla="*/ 8 h 25"/>
                <a:gd name="T16" fmla="*/ 63 w 63"/>
                <a:gd name="T17" fmla="*/ 13 h 25"/>
                <a:gd name="T18" fmla="*/ 63 w 63"/>
                <a:gd name="T19" fmla="*/ 17 h 25"/>
                <a:gd name="T20" fmla="*/ 58 w 63"/>
                <a:gd name="T21" fmla="*/ 17 h 25"/>
                <a:gd name="T22" fmla="*/ 54 w 63"/>
                <a:gd name="T23" fmla="*/ 21 h 25"/>
                <a:gd name="T24" fmla="*/ 50 w 63"/>
                <a:gd name="T25" fmla="*/ 21 h 25"/>
                <a:gd name="T26" fmla="*/ 38 w 63"/>
                <a:gd name="T27" fmla="*/ 25 h 25"/>
                <a:gd name="T28" fmla="*/ 29 w 63"/>
                <a:gd name="T29" fmla="*/ 25 h 25"/>
                <a:gd name="T30" fmla="*/ 17 w 63"/>
                <a:gd name="T31" fmla="*/ 25 h 25"/>
                <a:gd name="T32" fmla="*/ 0 w 63"/>
                <a:gd name="T33" fmla="*/ 25 h 25"/>
                <a:gd name="T34" fmla="*/ 0 w 63"/>
                <a:gd name="T35" fmla="*/ 8 h 25"/>
                <a:gd name="T36" fmla="*/ 8 w 63"/>
                <a:gd name="T37" fmla="*/ 4 h 25"/>
                <a:gd name="T38" fmla="*/ 17 w 63"/>
                <a:gd name="T39" fmla="*/ 4 h 25"/>
                <a:gd name="T40" fmla="*/ 29 w 63"/>
                <a:gd name="T41" fmla="*/ 4 h 25"/>
                <a:gd name="T42" fmla="*/ 29 w 63"/>
                <a:gd name="T4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25">
                  <a:moveTo>
                    <a:pt x="29" y="4"/>
                  </a:move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63" y="4"/>
                  </a:lnTo>
                  <a:lnTo>
                    <a:pt x="63" y="8"/>
                  </a:lnTo>
                  <a:lnTo>
                    <a:pt x="63" y="13"/>
                  </a:lnTo>
                  <a:lnTo>
                    <a:pt x="63" y="17"/>
                  </a:lnTo>
                  <a:lnTo>
                    <a:pt x="58" y="17"/>
                  </a:lnTo>
                  <a:lnTo>
                    <a:pt x="54" y="21"/>
                  </a:lnTo>
                  <a:lnTo>
                    <a:pt x="50" y="21"/>
                  </a:lnTo>
                  <a:lnTo>
                    <a:pt x="38" y="25"/>
                  </a:lnTo>
                  <a:lnTo>
                    <a:pt x="29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8" y="4"/>
                  </a:lnTo>
                  <a:lnTo>
                    <a:pt x="17" y="4"/>
                  </a:lnTo>
                  <a:lnTo>
                    <a:pt x="29" y="4"/>
                  </a:lnTo>
                  <a:lnTo>
                    <a:pt x="2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1">
              <a:extLst>
                <a:ext uri="{FF2B5EF4-FFF2-40B4-BE49-F238E27FC236}">
                  <a16:creationId xmlns:a16="http://schemas.microsoft.com/office/drawing/2014/main" id="{57CD1632-5F02-40B4-8CB5-BAECECF16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557" y="18944226"/>
              <a:ext cx="462366" cy="84660"/>
            </a:xfrm>
            <a:custGeom>
              <a:avLst/>
              <a:gdLst>
                <a:gd name="T0" fmla="*/ 71 w 71"/>
                <a:gd name="T1" fmla="*/ 9 h 13"/>
                <a:gd name="T2" fmla="*/ 67 w 71"/>
                <a:gd name="T3" fmla="*/ 9 h 13"/>
                <a:gd name="T4" fmla="*/ 63 w 71"/>
                <a:gd name="T5" fmla="*/ 9 h 13"/>
                <a:gd name="T6" fmla="*/ 54 w 71"/>
                <a:gd name="T7" fmla="*/ 9 h 13"/>
                <a:gd name="T8" fmla="*/ 46 w 71"/>
                <a:gd name="T9" fmla="*/ 9 h 13"/>
                <a:gd name="T10" fmla="*/ 38 w 71"/>
                <a:gd name="T11" fmla="*/ 9 h 13"/>
                <a:gd name="T12" fmla="*/ 25 w 71"/>
                <a:gd name="T13" fmla="*/ 9 h 13"/>
                <a:gd name="T14" fmla="*/ 13 w 71"/>
                <a:gd name="T15" fmla="*/ 9 h 13"/>
                <a:gd name="T16" fmla="*/ 0 w 71"/>
                <a:gd name="T17" fmla="*/ 13 h 13"/>
                <a:gd name="T18" fmla="*/ 0 w 71"/>
                <a:gd name="T19" fmla="*/ 4 h 13"/>
                <a:gd name="T20" fmla="*/ 71 w 71"/>
                <a:gd name="T21" fmla="*/ 0 h 13"/>
                <a:gd name="T22" fmla="*/ 71 w 71"/>
                <a:gd name="T23" fmla="*/ 9 h 13"/>
                <a:gd name="T24" fmla="*/ 71 w 71"/>
                <a:gd name="T2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13">
                  <a:moveTo>
                    <a:pt x="71" y="9"/>
                  </a:moveTo>
                  <a:lnTo>
                    <a:pt x="67" y="9"/>
                  </a:lnTo>
                  <a:lnTo>
                    <a:pt x="63" y="9"/>
                  </a:lnTo>
                  <a:lnTo>
                    <a:pt x="54" y="9"/>
                  </a:lnTo>
                  <a:lnTo>
                    <a:pt x="46" y="9"/>
                  </a:lnTo>
                  <a:lnTo>
                    <a:pt x="38" y="9"/>
                  </a:lnTo>
                  <a:lnTo>
                    <a:pt x="25" y="9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4"/>
                  </a:lnTo>
                  <a:lnTo>
                    <a:pt x="71" y="0"/>
                  </a:lnTo>
                  <a:lnTo>
                    <a:pt x="71" y="9"/>
                  </a:lnTo>
                  <a:lnTo>
                    <a:pt x="71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2">
              <a:extLst>
                <a:ext uri="{FF2B5EF4-FFF2-40B4-BE49-F238E27FC236}">
                  <a16:creationId xmlns:a16="http://schemas.microsoft.com/office/drawing/2014/main" id="{DE285F0B-597C-42EF-9C54-A15EB46F9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117" y="17856693"/>
              <a:ext cx="787974" cy="2038309"/>
            </a:xfrm>
            <a:custGeom>
              <a:avLst/>
              <a:gdLst>
                <a:gd name="T0" fmla="*/ 96 w 121"/>
                <a:gd name="T1" fmla="*/ 226 h 313"/>
                <a:gd name="T2" fmla="*/ 88 w 121"/>
                <a:gd name="T3" fmla="*/ 238 h 313"/>
                <a:gd name="T4" fmla="*/ 80 w 121"/>
                <a:gd name="T5" fmla="*/ 251 h 313"/>
                <a:gd name="T6" fmla="*/ 75 w 121"/>
                <a:gd name="T7" fmla="*/ 263 h 313"/>
                <a:gd name="T8" fmla="*/ 67 w 121"/>
                <a:gd name="T9" fmla="*/ 272 h 313"/>
                <a:gd name="T10" fmla="*/ 59 w 121"/>
                <a:gd name="T11" fmla="*/ 280 h 313"/>
                <a:gd name="T12" fmla="*/ 46 w 121"/>
                <a:gd name="T13" fmla="*/ 288 h 313"/>
                <a:gd name="T14" fmla="*/ 25 w 121"/>
                <a:gd name="T15" fmla="*/ 301 h 313"/>
                <a:gd name="T16" fmla="*/ 17 w 121"/>
                <a:gd name="T17" fmla="*/ 309 h 313"/>
                <a:gd name="T18" fmla="*/ 8 w 121"/>
                <a:gd name="T19" fmla="*/ 309 h 313"/>
                <a:gd name="T20" fmla="*/ 4 w 121"/>
                <a:gd name="T21" fmla="*/ 313 h 313"/>
                <a:gd name="T22" fmla="*/ 0 w 121"/>
                <a:gd name="T23" fmla="*/ 309 h 313"/>
                <a:gd name="T24" fmla="*/ 0 w 121"/>
                <a:gd name="T25" fmla="*/ 305 h 313"/>
                <a:gd name="T26" fmla="*/ 4 w 121"/>
                <a:gd name="T27" fmla="*/ 301 h 313"/>
                <a:gd name="T28" fmla="*/ 8 w 121"/>
                <a:gd name="T29" fmla="*/ 297 h 313"/>
                <a:gd name="T30" fmla="*/ 17 w 121"/>
                <a:gd name="T31" fmla="*/ 288 h 313"/>
                <a:gd name="T32" fmla="*/ 34 w 121"/>
                <a:gd name="T33" fmla="*/ 268 h 313"/>
                <a:gd name="T34" fmla="*/ 50 w 121"/>
                <a:gd name="T35" fmla="*/ 247 h 313"/>
                <a:gd name="T36" fmla="*/ 59 w 121"/>
                <a:gd name="T37" fmla="*/ 234 h 313"/>
                <a:gd name="T38" fmla="*/ 63 w 121"/>
                <a:gd name="T39" fmla="*/ 222 h 313"/>
                <a:gd name="T40" fmla="*/ 71 w 121"/>
                <a:gd name="T41" fmla="*/ 209 h 313"/>
                <a:gd name="T42" fmla="*/ 75 w 121"/>
                <a:gd name="T43" fmla="*/ 197 h 313"/>
                <a:gd name="T44" fmla="*/ 84 w 121"/>
                <a:gd name="T45" fmla="*/ 167 h 313"/>
                <a:gd name="T46" fmla="*/ 88 w 121"/>
                <a:gd name="T47" fmla="*/ 134 h 313"/>
                <a:gd name="T48" fmla="*/ 92 w 121"/>
                <a:gd name="T49" fmla="*/ 100 h 313"/>
                <a:gd name="T50" fmla="*/ 92 w 121"/>
                <a:gd name="T51" fmla="*/ 63 h 313"/>
                <a:gd name="T52" fmla="*/ 92 w 121"/>
                <a:gd name="T53" fmla="*/ 50 h 313"/>
                <a:gd name="T54" fmla="*/ 92 w 121"/>
                <a:gd name="T55" fmla="*/ 38 h 313"/>
                <a:gd name="T56" fmla="*/ 92 w 121"/>
                <a:gd name="T57" fmla="*/ 25 h 313"/>
                <a:gd name="T58" fmla="*/ 88 w 121"/>
                <a:gd name="T59" fmla="*/ 21 h 313"/>
                <a:gd name="T60" fmla="*/ 88 w 121"/>
                <a:gd name="T61" fmla="*/ 13 h 313"/>
                <a:gd name="T62" fmla="*/ 84 w 121"/>
                <a:gd name="T63" fmla="*/ 4 h 313"/>
                <a:gd name="T64" fmla="*/ 84 w 121"/>
                <a:gd name="T65" fmla="*/ 4 h 313"/>
                <a:gd name="T66" fmla="*/ 88 w 121"/>
                <a:gd name="T67" fmla="*/ 4 h 313"/>
                <a:gd name="T68" fmla="*/ 92 w 121"/>
                <a:gd name="T69" fmla="*/ 0 h 313"/>
                <a:gd name="T70" fmla="*/ 92 w 121"/>
                <a:gd name="T71" fmla="*/ 0 h 313"/>
                <a:gd name="T72" fmla="*/ 100 w 121"/>
                <a:gd name="T73" fmla="*/ 0 h 313"/>
                <a:gd name="T74" fmla="*/ 105 w 121"/>
                <a:gd name="T75" fmla="*/ 4 h 313"/>
                <a:gd name="T76" fmla="*/ 113 w 121"/>
                <a:gd name="T77" fmla="*/ 4 h 313"/>
                <a:gd name="T78" fmla="*/ 121 w 121"/>
                <a:gd name="T79" fmla="*/ 8 h 313"/>
                <a:gd name="T80" fmla="*/ 121 w 121"/>
                <a:gd name="T81" fmla="*/ 17 h 313"/>
                <a:gd name="T82" fmla="*/ 121 w 121"/>
                <a:gd name="T83" fmla="*/ 34 h 313"/>
                <a:gd name="T84" fmla="*/ 121 w 121"/>
                <a:gd name="T85" fmla="*/ 50 h 313"/>
                <a:gd name="T86" fmla="*/ 121 w 121"/>
                <a:gd name="T87" fmla="*/ 75 h 313"/>
                <a:gd name="T88" fmla="*/ 121 w 121"/>
                <a:gd name="T89" fmla="*/ 96 h 313"/>
                <a:gd name="T90" fmla="*/ 121 w 121"/>
                <a:gd name="T91" fmla="*/ 121 h 313"/>
                <a:gd name="T92" fmla="*/ 121 w 121"/>
                <a:gd name="T93" fmla="*/ 142 h 313"/>
                <a:gd name="T94" fmla="*/ 117 w 121"/>
                <a:gd name="T95" fmla="*/ 159 h 313"/>
                <a:gd name="T96" fmla="*/ 113 w 121"/>
                <a:gd name="T97" fmla="*/ 180 h 313"/>
                <a:gd name="T98" fmla="*/ 109 w 121"/>
                <a:gd name="T99" fmla="*/ 197 h 313"/>
                <a:gd name="T100" fmla="*/ 100 w 121"/>
                <a:gd name="T101" fmla="*/ 209 h 313"/>
                <a:gd name="T102" fmla="*/ 96 w 121"/>
                <a:gd name="T103" fmla="*/ 226 h 313"/>
                <a:gd name="T104" fmla="*/ 96 w 121"/>
                <a:gd name="T105" fmla="*/ 22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313">
                  <a:moveTo>
                    <a:pt x="96" y="226"/>
                  </a:moveTo>
                  <a:lnTo>
                    <a:pt x="88" y="238"/>
                  </a:lnTo>
                  <a:lnTo>
                    <a:pt x="80" y="251"/>
                  </a:lnTo>
                  <a:lnTo>
                    <a:pt x="75" y="263"/>
                  </a:lnTo>
                  <a:lnTo>
                    <a:pt x="67" y="272"/>
                  </a:lnTo>
                  <a:lnTo>
                    <a:pt x="59" y="280"/>
                  </a:lnTo>
                  <a:lnTo>
                    <a:pt x="46" y="288"/>
                  </a:lnTo>
                  <a:lnTo>
                    <a:pt x="25" y="301"/>
                  </a:lnTo>
                  <a:lnTo>
                    <a:pt x="17" y="309"/>
                  </a:lnTo>
                  <a:lnTo>
                    <a:pt x="8" y="309"/>
                  </a:lnTo>
                  <a:lnTo>
                    <a:pt x="4" y="313"/>
                  </a:lnTo>
                  <a:lnTo>
                    <a:pt x="0" y="309"/>
                  </a:lnTo>
                  <a:lnTo>
                    <a:pt x="0" y="305"/>
                  </a:lnTo>
                  <a:lnTo>
                    <a:pt x="4" y="301"/>
                  </a:lnTo>
                  <a:lnTo>
                    <a:pt x="8" y="297"/>
                  </a:lnTo>
                  <a:lnTo>
                    <a:pt x="17" y="288"/>
                  </a:lnTo>
                  <a:lnTo>
                    <a:pt x="34" y="268"/>
                  </a:lnTo>
                  <a:lnTo>
                    <a:pt x="50" y="247"/>
                  </a:lnTo>
                  <a:lnTo>
                    <a:pt x="59" y="234"/>
                  </a:lnTo>
                  <a:lnTo>
                    <a:pt x="63" y="222"/>
                  </a:lnTo>
                  <a:lnTo>
                    <a:pt x="71" y="209"/>
                  </a:lnTo>
                  <a:lnTo>
                    <a:pt x="75" y="197"/>
                  </a:lnTo>
                  <a:lnTo>
                    <a:pt x="84" y="167"/>
                  </a:lnTo>
                  <a:lnTo>
                    <a:pt x="88" y="134"/>
                  </a:lnTo>
                  <a:lnTo>
                    <a:pt x="92" y="100"/>
                  </a:lnTo>
                  <a:lnTo>
                    <a:pt x="92" y="63"/>
                  </a:lnTo>
                  <a:lnTo>
                    <a:pt x="92" y="50"/>
                  </a:lnTo>
                  <a:lnTo>
                    <a:pt x="92" y="38"/>
                  </a:lnTo>
                  <a:lnTo>
                    <a:pt x="92" y="25"/>
                  </a:lnTo>
                  <a:lnTo>
                    <a:pt x="88" y="21"/>
                  </a:lnTo>
                  <a:lnTo>
                    <a:pt x="88" y="13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5" y="4"/>
                  </a:lnTo>
                  <a:lnTo>
                    <a:pt x="113" y="4"/>
                  </a:lnTo>
                  <a:lnTo>
                    <a:pt x="121" y="8"/>
                  </a:lnTo>
                  <a:lnTo>
                    <a:pt x="121" y="17"/>
                  </a:lnTo>
                  <a:lnTo>
                    <a:pt x="121" y="34"/>
                  </a:lnTo>
                  <a:lnTo>
                    <a:pt x="121" y="50"/>
                  </a:lnTo>
                  <a:lnTo>
                    <a:pt x="121" y="75"/>
                  </a:lnTo>
                  <a:lnTo>
                    <a:pt x="121" y="96"/>
                  </a:lnTo>
                  <a:lnTo>
                    <a:pt x="121" y="121"/>
                  </a:lnTo>
                  <a:lnTo>
                    <a:pt x="121" y="142"/>
                  </a:lnTo>
                  <a:lnTo>
                    <a:pt x="117" y="159"/>
                  </a:lnTo>
                  <a:lnTo>
                    <a:pt x="113" y="180"/>
                  </a:lnTo>
                  <a:lnTo>
                    <a:pt x="109" y="197"/>
                  </a:lnTo>
                  <a:lnTo>
                    <a:pt x="100" y="209"/>
                  </a:lnTo>
                  <a:lnTo>
                    <a:pt x="96" y="226"/>
                  </a:lnTo>
                  <a:lnTo>
                    <a:pt x="96" y="2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3">
              <a:extLst>
                <a:ext uri="{FF2B5EF4-FFF2-40B4-BE49-F238E27FC236}">
                  <a16:creationId xmlns:a16="http://schemas.microsoft.com/office/drawing/2014/main" id="{48A0E63D-4C5F-4055-ADF6-3351101D1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333" y="18293010"/>
              <a:ext cx="520973" cy="188855"/>
            </a:xfrm>
            <a:custGeom>
              <a:avLst/>
              <a:gdLst>
                <a:gd name="T0" fmla="*/ 34 w 80"/>
                <a:gd name="T1" fmla="*/ 4 h 29"/>
                <a:gd name="T2" fmla="*/ 42 w 80"/>
                <a:gd name="T3" fmla="*/ 4 h 29"/>
                <a:gd name="T4" fmla="*/ 51 w 80"/>
                <a:gd name="T5" fmla="*/ 0 h 29"/>
                <a:gd name="T6" fmla="*/ 55 w 80"/>
                <a:gd name="T7" fmla="*/ 0 h 29"/>
                <a:gd name="T8" fmla="*/ 59 w 80"/>
                <a:gd name="T9" fmla="*/ 0 h 29"/>
                <a:gd name="T10" fmla="*/ 63 w 80"/>
                <a:gd name="T11" fmla="*/ 0 h 29"/>
                <a:gd name="T12" fmla="*/ 72 w 80"/>
                <a:gd name="T13" fmla="*/ 4 h 29"/>
                <a:gd name="T14" fmla="*/ 76 w 80"/>
                <a:gd name="T15" fmla="*/ 8 h 29"/>
                <a:gd name="T16" fmla="*/ 80 w 80"/>
                <a:gd name="T17" fmla="*/ 8 h 29"/>
                <a:gd name="T18" fmla="*/ 80 w 80"/>
                <a:gd name="T19" fmla="*/ 13 h 29"/>
                <a:gd name="T20" fmla="*/ 80 w 80"/>
                <a:gd name="T21" fmla="*/ 17 h 29"/>
                <a:gd name="T22" fmla="*/ 76 w 80"/>
                <a:gd name="T23" fmla="*/ 17 h 29"/>
                <a:gd name="T24" fmla="*/ 72 w 80"/>
                <a:gd name="T25" fmla="*/ 21 h 29"/>
                <a:gd name="T26" fmla="*/ 63 w 80"/>
                <a:gd name="T27" fmla="*/ 25 h 29"/>
                <a:gd name="T28" fmla="*/ 59 w 80"/>
                <a:gd name="T29" fmla="*/ 25 h 29"/>
                <a:gd name="T30" fmla="*/ 55 w 80"/>
                <a:gd name="T31" fmla="*/ 25 h 29"/>
                <a:gd name="T32" fmla="*/ 51 w 80"/>
                <a:gd name="T33" fmla="*/ 25 h 29"/>
                <a:gd name="T34" fmla="*/ 42 w 80"/>
                <a:gd name="T35" fmla="*/ 25 h 29"/>
                <a:gd name="T36" fmla="*/ 34 w 80"/>
                <a:gd name="T37" fmla="*/ 25 h 29"/>
                <a:gd name="T38" fmla="*/ 26 w 80"/>
                <a:gd name="T39" fmla="*/ 29 h 29"/>
                <a:gd name="T40" fmla="*/ 0 w 80"/>
                <a:gd name="T41" fmla="*/ 29 h 29"/>
                <a:gd name="T42" fmla="*/ 0 w 80"/>
                <a:gd name="T43" fmla="*/ 8 h 29"/>
                <a:gd name="T44" fmla="*/ 9 w 80"/>
                <a:gd name="T45" fmla="*/ 8 h 29"/>
                <a:gd name="T46" fmla="*/ 17 w 80"/>
                <a:gd name="T47" fmla="*/ 8 h 29"/>
                <a:gd name="T48" fmla="*/ 26 w 80"/>
                <a:gd name="T49" fmla="*/ 8 h 29"/>
                <a:gd name="T50" fmla="*/ 34 w 80"/>
                <a:gd name="T51" fmla="*/ 4 h 29"/>
                <a:gd name="T52" fmla="*/ 34 w 80"/>
                <a:gd name="T5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0" h="29">
                  <a:moveTo>
                    <a:pt x="34" y="4"/>
                  </a:moveTo>
                  <a:lnTo>
                    <a:pt x="42" y="4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3"/>
                  </a:lnTo>
                  <a:lnTo>
                    <a:pt x="80" y="17"/>
                  </a:lnTo>
                  <a:lnTo>
                    <a:pt x="76" y="17"/>
                  </a:lnTo>
                  <a:lnTo>
                    <a:pt x="72" y="21"/>
                  </a:lnTo>
                  <a:lnTo>
                    <a:pt x="63" y="25"/>
                  </a:lnTo>
                  <a:lnTo>
                    <a:pt x="59" y="25"/>
                  </a:lnTo>
                  <a:lnTo>
                    <a:pt x="55" y="25"/>
                  </a:lnTo>
                  <a:lnTo>
                    <a:pt x="51" y="25"/>
                  </a:lnTo>
                  <a:lnTo>
                    <a:pt x="42" y="25"/>
                  </a:lnTo>
                  <a:lnTo>
                    <a:pt x="34" y="25"/>
                  </a:lnTo>
                  <a:lnTo>
                    <a:pt x="26" y="29"/>
                  </a:lnTo>
                  <a:lnTo>
                    <a:pt x="0" y="29"/>
                  </a:lnTo>
                  <a:lnTo>
                    <a:pt x="0" y="8"/>
                  </a:lnTo>
                  <a:lnTo>
                    <a:pt x="9" y="8"/>
                  </a:lnTo>
                  <a:lnTo>
                    <a:pt x="17" y="8"/>
                  </a:lnTo>
                  <a:lnTo>
                    <a:pt x="26" y="8"/>
                  </a:lnTo>
                  <a:lnTo>
                    <a:pt x="34" y="4"/>
                  </a:lnTo>
                  <a:lnTo>
                    <a:pt x="3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4">
              <a:extLst>
                <a:ext uri="{FF2B5EF4-FFF2-40B4-BE49-F238E27FC236}">
                  <a16:creationId xmlns:a16="http://schemas.microsoft.com/office/drawing/2014/main" id="{966F3315-9EC9-4C3F-BBAF-676454CC1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333" y="18755371"/>
              <a:ext cx="547022" cy="162806"/>
            </a:xfrm>
            <a:custGeom>
              <a:avLst/>
              <a:gdLst>
                <a:gd name="T0" fmla="*/ 72 w 84"/>
                <a:gd name="T1" fmla="*/ 21 h 25"/>
                <a:gd name="T2" fmla="*/ 67 w 84"/>
                <a:gd name="T3" fmla="*/ 21 h 25"/>
                <a:gd name="T4" fmla="*/ 63 w 84"/>
                <a:gd name="T5" fmla="*/ 25 h 25"/>
                <a:gd name="T6" fmla="*/ 55 w 84"/>
                <a:gd name="T7" fmla="*/ 25 h 25"/>
                <a:gd name="T8" fmla="*/ 46 w 84"/>
                <a:gd name="T9" fmla="*/ 25 h 25"/>
                <a:gd name="T10" fmla="*/ 38 w 84"/>
                <a:gd name="T11" fmla="*/ 25 h 25"/>
                <a:gd name="T12" fmla="*/ 26 w 84"/>
                <a:gd name="T13" fmla="*/ 25 h 25"/>
                <a:gd name="T14" fmla="*/ 13 w 84"/>
                <a:gd name="T15" fmla="*/ 25 h 25"/>
                <a:gd name="T16" fmla="*/ 0 w 84"/>
                <a:gd name="T17" fmla="*/ 25 h 25"/>
                <a:gd name="T18" fmla="*/ 0 w 84"/>
                <a:gd name="T19" fmla="*/ 8 h 25"/>
                <a:gd name="T20" fmla="*/ 13 w 84"/>
                <a:gd name="T21" fmla="*/ 4 h 25"/>
                <a:gd name="T22" fmla="*/ 26 w 84"/>
                <a:gd name="T23" fmla="*/ 4 h 25"/>
                <a:gd name="T24" fmla="*/ 34 w 84"/>
                <a:gd name="T25" fmla="*/ 4 h 25"/>
                <a:gd name="T26" fmla="*/ 42 w 84"/>
                <a:gd name="T27" fmla="*/ 0 h 25"/>
                <a:gd name="T28" fmla="*/ 51 w 84"/>
                <a:gd name="T29" fmla="*/ 0 h 25"/>
                <a:gd name="T30" fmla="*/ 55 w 84"/>
                <a:gd name="T31" fmla="*/ 0 h 25"/>
                <a:gd name="T32" fmla="*/ 59 w 84"/>
                <a:gd name="T33" fmla="*/ 0 h 25"/>
                <a:gd name="T34" fmla="*/ 63 w 84"/>
                <a:gd name="T35" fmla="*/ 0 h 25"/>
                <a:gd name="T36" fmla="*/ 72 w 84"/>
                <a:gd name="T37" fmla="*/ 0 h 25"/>
                <a:gd name="T38" fmla="*/ 76 w 84"/>
                <a:gd name="T39" fmla="*/ 4 h 25"/>
                <a:gd name="T40" fmla="*/ 84 w 84"/>
                <a:gd name="T41" fmla="*/ 8 h 25"/>
                <a:gd name="T42" fmla="*/ 84 w 84"/>
                <a:gd name="T43" fmla="*/ 8 h 25"/>
                <a:gd name="T44" fmla="*/ 84 w 84"/>
                <a:gd name="T45" fmla="*/ 13 h 25"/>
                <a:gd name="T46" fmla="*/ 84 w 84"/>
                <a:gd name="T47" fmla="*/ 13 h 25"/>
                <a:gd name="T48" fmla="*/ 80 w 84"/>
                <a:gd name="T49" fmla="*/ 17 h 25"/>
                <a:gd name="T50" fmla="*/ 80 w 84"/>
                <a:gd name="T51" fmla="*/ 21 h 25"/>
                <a:gd name="T52" fmla="*/ 72 w 84"/>
                <a:gd name="T53" fmla="*/ 21 h 25"/>
                <a:gd name="T54" fmla="*/ 72 w 84"/>
                <a:gd name="T5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25">
                  <a:moveTo>
                    <a:pt x="72" y="21"/>
                  </a:moveTo>
                  <a:lnTo>
                    <a:pt x="67" y="21"/>
                  </a:lnTo>
                  <a:lnTo>
                    <a:pt x="63" y="25"/>
                  </a:lnTo>
                  <a:lnTo>
                    <a:pt x="55" y="25"/>
                  </a:lnTo>
                  <a:lnTo>
                    <a:pt x="46" y="25"/>
                  </a:lnTo>
                  <a:lnTo>
                    <a:pt x="38" y="25"/>
                  </a:lnTo>
                  <a:lnTo>
                    <a:pt x="26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13" y="4"/>
                  </a:lnTo>
                  <a:lnTo>
                    <a:pt x="26" y="4"/>
                  </a:lnTo>
                  <a:lnTo>
                    <a:pt x="34" y="4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6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0" y="17"/>
                  </a:lnTo>
                  <a:lnTo>
                    <a:pt x="80" y="21"/>
                  </a:lnTo>
                  <a:lnTo>
                    <a:pt x="72" y="21"/>
                  </a:lnTo>
                  <a:lnTo>
                    <a:pt x="72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5">
              <a:extLst>
                <a:ext uri="{FF2B5EF4-FFF2-40B4-BE49-F238E27FC236}">
                  <a16:creationId xmlns:a16="http://schemas.microsoft.com/office/drawing/2014/main" id="{4580B1B6-BAD9-4411-9119-A7A7590B2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333" y="17778547"/>
              <a:ext cx="794484" cy="2090406"/>
            </a:xfrm>
            <a:custGeom>
              <a:avLst/>
              <a:gdLst>
                <a:gd name="T0" fmla="*/ 67 w 122"/>
                <a:gd name="T1" fmla="*/ 263 h 321"/>
                <a:gd name="T2" fmla="*/ 80 w 122"/>
                <a:gd name="T3" fmla="*/ 263 h 321"/>
                <a:gd name="T4" fmla="*/ 84 w 122"/>
                <a:gd name="T5" fmla="*/ 263 h 321"/>
                <a:gd name="T6" fmla="*/ 84 w 122"/>
                <a:gd name="T7" fmla="*/ 254 h 321"/>
                <a:gd name="T8" fmla="*/ 88 w 122"/>
                <a:gd name="T9" fmla="*/ 242 h 321"/>
                <a:gd name="T10" fmla="*/ 88 w 122"/>
                <a:gd name="T11" fmla="*/ 229 h 321"/>
                <a:gd name="T12" fmla="*/ 88 w 122"/>
                <a:gd name="T13" fmla="*/ 209 h 321"/>
                <a:gd name="T14" fmla="*/ 88 w 122"/>
                <a:gd name="T15" fmla="*/ 183 h 321"/>
                <a:gd name="T16" fmla="*/ 88 w 122"/>
                <a:gd name="T17" fmla="*/ 146 h 321"/>
                <a:gd name="T18" fmla="*/ 88 w 122"/>
                <a:gd name="T19" fmla="*/ 96 h 321"/>
                <a:gd name="T20" fmla="*/ 84 w 122"/>
                <a:gd name="T21" fmla="*/ 62 h 321"/>
                <a:gd name="T22" fmla="*/ 84 w 122"/>
                <a:gd name="T23" fmla="*/ 50 h 321"/>
                <a:gd name="T24" fmla="*/ 84 w 122"/>
                <a:gd name="T25" fmla="*/ 37 h 321"/>
                <a:gd name="T26" fmla="*/ 84 w 122"/>
                <a:gd name="T27" fmla="*/ 33 h 321"/>
                <a:gd name="T28" fmla="*/ 80 w 122"/>
                <a:gd name="T29" fmla="*/ 29 h 321"/>
                <a:gd name="T30" fmla="*/ 63 w 122"/>
                <a:gd name="T31" fmla="*/ 29 h 321"/>
                <a:gd name="T32" fmla="*/ 38 w 122"/>
                <a:gd name="T33" fmla="*/ 33 h 321"/>
                <a:gd name="T34" fmla="*/ 0 w 122"/>
                <a:gd name="T35" fmla="*/ 37 h 321"/>
                <a:gd name="T36" fmla="*/ 26 w 122"/>
                <a:gd name="T37" fmla="*/ 16 h 321"/>
                <a:gd name="T38" fmla="*/ 59 w 122"/>
                <a:gd name="T39" fmla="*/ 12 h 321"/>
                <a:gd name="T40" fmla="*/ 72 w 122"/>
                <a:gd name="T41" fmla="*/ 8 h 321"/>
                <a:gd name="T42" fmla="*/ 76 w 122"/>
                <a:gd name="T43" fmla="*/ 0 h 321"/>
                <a:gd name="T44" fmla="*/ 84 w 122"/>
                <a:gd name="T45" fmla="*/ 0 h 321"/>
                <a:gd name="T46" fmla="*/ 97 w 122"/>
                <a:gd name="T47" fmla="*/ 4 h 321"/>
                <a:gd name="T48" fmla="*/ 113 w 122"/>
                <a:gd name="T49" fmla="*/ 12 h 321"/>
                <a:gd name="T50" fmla="*/ 122 w 122"/>
                <a:gd name="T51" fmla="*/ 20 h 321"/>
                <a:gd name="T52" fmla="*/ 122 w 122"/>
                <a:gd name="T53" fmla="*/ 29 h 321"/>
                <a:gd name="T54" fmla="*/ 118 w 122"/>
                <a:gd name="T55" fmla="*/ 33 h 321"/>
                <a:gd name="T56" fmla="*/ 118 w 122"/>
                <a:gd name="T57" fmla="*/ 41 h 321"/>
                <a:gd name="T58" fmla="*/ 118 w 122"/>
                <a:gd name="T59" fmla="*/ 54 h 321"/>
                <a:gd name="T60" fmla="*/ 118 w 122"/>
                <a:gd name="T61" fmla="*/ 71 h 321"/>
                <a:gd name="T62" fmla="*/ 118 w 122"/>
                <a:gd name="T63" fmla="*/ 108 h 321"/>
                <a:gd name="T64" fmla="*/ 118 w 122"/>
                <a:gd name="T65" fmla="*/ 171 h 321"/>
                <a:gd name="T66" fmla="*/ 118 w 122"/>
                <a:gd name="T67" fmla="*/ 221 h 321"/>
                <a:gd name="T68" fmla="*/ 118 w 122"/>
                <a:gd name="T69" fmla="*/ 250 h 321"/>
                <a:gd name="T70" fmla="*/ 118 w 122"/>
                <a:gd name="T71" fmla="*/ 271 h 321"/>
                <a:gd name="T72" fmla="*/ 113 w 122"/>
                <a:gd name="T73" fmla="*/ 284 h 321"/>
                <a:gd name="T74" fmla="*/ 109 w 122"/>
                <a:gd name="T75" fmla="*/ 296 h 321"/>
                <a:gd name="T76" fmla="*/ 105 w 122"/>
                <a:gd name="T77" fmla="*/ 309 h 321"/>
                <a:gd name="T78" fmla="*/ 97 w 122"/>
                <a:gd name="T79" fmla="*/ 317 h 321"/>
                <a:gd name="T80" fmla="*/ 88 w 122"/>
                <a:gd name="T81" fmla="*/ 321 h 321"/>
                <a:gd name="T82" fmla="*/ 80 w 122"/>
                <a:gd name="T83" fmla="*/ 317 h 321"/>
                <a:gd name="T84" fmla="*/ 76 w 122"/>
                <a:gd name="T85" fmla="*/ 305 h 321"/>
                <a:gd name="T86" fmla="*/ 67 w 122"/>
                <a:gd name="T87" fmla="*/ 292 h 321"/>
                <a:gd name="T88" fmla="*/ 55 w 122"/>
                <a:gd name="T89" fmla="*/ 280 h 321"/>
                <a:gd name="T90" fmla="*/ 42 w 122"/>
                <a:gd name="T91" fmla="*/ 267 h 321"/>
                <a:gd name="T92" fmla="*/ 38 w 122"/>
                <a:gd name="T93" fmla="*/ 259 h 321"/>
                <a:gd name="T94" fmla="*/ 46 w 122"/>
                <a:gd name="T95" fmla="*/ 254 h 321"/>
                <a:gd name="T96" fmla="*/ 59 w 122"/>
                <a:gd name="T97" fmla="*/ 259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321">
                  <a:moveTo>
                    <a:pt x="59" y="259"/>
                  </a:moveTo>
                  <a:lnTo>
                    <a:pt x="67" y="263"/>
                  </a:lnTo>
                  <a:lnTo>
                    <a:pt x="76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4"/>
                  </a:lnTo>
                  <a:lnTo>
                    <a:pt x="88" y="246"/>
                  </a:lnTo>
                  <a:lnTo>
                    <a:pt x="88" y="242"/>
                  </a:lnTo>
                  <a:lnTo>
                    <a:pt x="88" y="234"/>
                  </a:lnTo>
                  <a:lnTo>
                    <a:pt x="88" y="229"/>
                  </a:lnTo>
                  <a:lnTo>
                    <a:pt x="88" y="221"/>
                  </a:lnTo>
                  <a:lnTo>
                    <a:pt x="88" y="209"/>
                  </a:lnTo>
                  <a:lnTo>
                    <a:pt x="88" y="196"/>
                  </a:lnTo>
                  <a:lnTo>
                    <a:pt x="88" y="183"/>
                  </a:lnTo>
                  <a:lnTo>
                    <a:pt x="88" y="171"/>
                  </a:lnTo>
                  <a:lnTo>
                    <a:pt x="88" y="146"/>
                  </a:lnTo>
                  <a:lnTo>
                    <a:pt x="88" y="121"/>
                  </a:lnTo>
                  <a:lnTo>
                    <a:pt x="88" y="96"/>
                  </a:lnTo>
                  <a:lnTo>
                    <a:pt x="88" y="75"/>
                  </a:lnTo>
                  <a:lnTo>
                    <a:pt x="84" y="62"/>
                  </a:lnTo>
                  <a:lnTo>
                    <a:pt x="84" y="58"/>
                  </a:lnTo>
                  <a:lnTo>
                    <a:pt x="84" y="50"/>
                  </a:lnTo>
                  <a:lnTo>
                    <a:pt x="84" y="41"/>
                  </a:lnTo>
                  <a:lnTo>
                    <a:pt x="84" y="37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0" y="33"/>
                  </a:lnTo>
                  <a:lnTo>
                    <a:pt x="80" y="29"/>
                  </a:lnTo>
                  <a:lnTo>
                    <a:pt x="72" y="29"/>
                  </a:lnTo>
                  <a:lnTo>
                    <a:pt x="63" y="29"/>
                  </a:lnTo>
                  <a:lnTo>
                    <a:pt x="51" y="33"/>
                  </a:lnTo>
                  <a:lnTo>
                    <a:pt x="38" y="33"/>
                  </a:lnTo>
                  <a:lnTo>
                    <a:pt x="26" y="33"/>
                  </a:lnTo>
                  <a:lnTo>
                    <a:pt x="0" y="37"/>
                  </a:lnTo>
                  <a:lnTo>
                    <a:pt x="0" y="16"/>
                  </a:lnTo>
                  <a:lnTo>
                    <a:pt x="26" y="16"/>
                  </a:lnTo>
                  <a:lnTo>
                    <a:pt x="46" y="12"/>
                  </a:lnTo>
                  <a:lnTo>
                    <a:pt x="59" y="12"/>
                  </a:lnTo>
                  <a:lnTo>
                    <a:pt x="63" y="8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105" y="8"/>
                  </a:lnTo>
                  <a:lnTo>
                    <a:pt x="113" y="12"/>
                  </a:lnTo>
                  <a:lnTo>
                    <a:pt x="118" y="16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2" y="29"/>
                  </a:lnTo>
                  <a:lnTo>
                    <a:pt x="122" y="33"/>
                  </a:lnTo>
                  <a:lnTo>
                    <a:pt x="118" y="33"/>
                  </a:lnTo>
                  <a:lnTo>
                    <a:pt x="118" y="37"/>
                  </a:lnTo>
                  <a:lnTo>
                    <a:pt x="118" y="41"/>
                  </a:lnTo>
                  <a:lnTo>
                    <a:pt x="118" y="46"/>
                  </a:lnTo>
                  <a:lnTo>
                    <a:pt x="118" y="54"/>
                  </a:lnTo>
                  <a:lnTo>
                    <a:pt x="118" y="62"/>
                  </a:lnTo>
                  <a:lnTo>
                    <a:pt x="118" y="71"/>
                  </a:lnTo>
                  <a:lnTo>
                    <a:pt x="118" y="83"/>
                  </a:lnTo>
                  <a:lnTo>
                    <a:pt x="118" y="108"/>
                  </a:lnTo>
                  <a:lnTo>
                    <a:pt x="118" y="137"/>
                  </a:lnTo>
                  <a:lnTo>
                    <a:pt x="118" y="171"/>
                  </a:lnTo>
                  <a:lnTo>
                    <a:pt x="118" y="204"/>
                  </a:lnTo>
                  <a:lnTo>
                    <a:pt x="118" y="221"/>
                  </a:lnTo>
                  <a:lnTo>
                    <a:pt x="118" y="234"/>
                  </a:lnTo>
                  <a:lnTo>
                    <a:pt x="118" y="250"/>
                  </a:lnTo>
                  <a:lnTo>
                    <a:pt x="118" y="259"/>
                  </a:lnTo>
                  <a:lnTo>
                    <a:pt x="118" y="271"/>
                  </a:lnTo>
                  <a:lnTo>
                    <a:pt x="118" y="280"/>
                  </a:lnTo>
                  <a:lnTo>
                    <a:pt x="113" y="284"/>
                  </a:lnTo>
                  <a:lnTo>
                    <a:pt x="113" y="288"/>
                  </a:lnTo>
                  <a:lnTo>
                    <a:pt x="109" y="296"/>
                  </a:lnTo>
                  <a:lnTo>
                    <a:pt x="109" y="305"/>
                  </a:lnTo>
                  <a:lnTo>
                    <a:pt x="105" y="309"/>
                  </a:lnTo>
                  <a:lnTo>
                    <a:pt x="101" y="313"/>
                  </a:lnTo>
                  <a:lnTo>
                    <a:pt x="97" y="317"/>
                  </a:lnTo>
                  <a:lnTo>
                    <a:pt x="92" y="317"/>
                  </a:lnTo>
                  <a:lnTo>
                    <a:pt x="88" y="321"/>
                  </a:lnTo>
                  <a:lnTo>
                    <a:pt x="84" y="321"/>
                  </a:lnTo>
                  <a:lnTo>
                    <a:pt x="80" y="317"/>
                  </a:lnTo>
                  <a:lnTo>
                    <a:pt x="76" y="313"/>
                  </a:lnTo>
                  <a:lnTo>
                    <a:pt x="76" y="305"/>
                  </a:lnTo>
                  <a:lnTo>
                    <a:pt x="72" y="300"/>
                  </a:lnTo>
                  <a:lnTo>
                    <a:pt x="67" y="292"/>
                  </a:lnTo>
                  <a:lnTo>
                    <a:pt x="63" y="284"/>
                  </a:lnTo>
                  <a:lnTo>
                    <a:pt x="55" y="280"/>
                  </a:lnTo>
                  <a:lnTo>
                    <a:pt x="46" y="271"/>
                  </a:lnTo>
                  <a:lnTo>
                    <a:pt x="42" y="267"/>
                  </a:lnTo>
                  <a:lnTo>
                    <a:pt x="38" y="263"/>
                  </a:lnTo>
                  <a:lnTo>
                    <a:pt x="38" y="259"/>
                  </a:lnTo>
                  <a:lnTo>
                    <a:pt x="42" y="254"/>
                  </a:lnTo>
                  <a:lnTo>
                    <a:pt x="46" y="254"/>
                  </a:lnTo>
                  <a:lnTo>
                    <a:pt x="51" y="254"/>
                  </a:lnTo>
                  <a:lnTo>
                    <a:pt x="59" y="259"/>
                  </a:lnTo>
                  <a:lnTo>
                    <a:pt x="59" y="2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A8FD54BC-C2E0-42C9-BC2A-FF6B692AD554}"/>
              </a:ext>
            </a:extLst>
          </p:cNvPr>
          <p:cNvGrpSpPr/>
          <p:nvPr/>
        </p:nvGrpSpPr>
        <p:grpSpPr>
          <a:xfrm>
            <a:off x="7221937" y="2290397"/>
            <a:ext cx="1738749" cy="2096916"/>
            <a:chOff x="4732737" y="17693891"/>
            <a:chExt cx="1738749" cy="2096916"/>
          </a:xfrm>
        </p:grpSpPr>
        <p:sp>
          <p:nvSpPr>
            <p:cNvPr id="12" name="Freeform 86">
              <a:extLst>
                <a:ext uri="{FF2B5EF4-FFF2-40B4-BE49-F238E27FC236}">
                  <a16:creationId xmlns:a16="http://schemas.microsoft.com/office/drawing/2014/main" id="{E79D439C-062F-4899-BF98-2E6C5A284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248" y="17693891"/>
              <a:ext cx="761925" cy="814022"/>
            </a:xfrm>
            <a:custGeom>
              <a:avLst/>
              <a:gdLst>
                <a:gd name="T0" fmla="*/ 71 w 117"/>
                <a:gd name="T1" fmla="*/ 79 h 125"/>
                <a:gd name="T2" fmla="*/ 58 w 117"/>
                <a:gd name="T3" fmla="*/ 92 h 125"/>
                <a:gd name="T4" fmla="*/ 50 w 117"/>
                <a:gd name="T5" fmla="*/ 105 h 125"/>
                <a:gd name="T6" fmla="*/ 25 w 117"/>
                <a:gd name="T7" fmla="*/ 125 h 125"/>
                <a:gd name="T8" fmla="*/ 0 w 117"/>
                <a:gd name="T9" fmla="*/ 125 h 125"/>
                <a:gd name="T10" fmla="*/ 8 w 117"/>
                <a:gd name="T11" fmla="*/ 117 h 125"/>
                <a:gd name="T12" fmla="*/ 16 w 117"/>
                <a:gd name="T13" fmla="*/ 109 h 125"/>
                <a:gd name="T14" fmla="*/ 25 w 117"/>
                <a:gd name="T15" fmla="*/ 96 h 125"/>
                <a:gd name="T16" fmla="*/ 37 w 117"/>
                <a:gd name="T17" fmla="*/ 79 h 125"/>
                <a:gd name="T18" fmla="*/ 46 w 117"/>
                <a:gd name="T19" fmla="*/ 67 h 125"/>
                <a:gd name="T20" fmla="*/ 54 w 117"/>
                <a:gd name="T21" fmla="*/ 54 h 125"/>
                <a:gd name="T22" fmla="*/ 62 w 117"/>
                <a:gd name="T23" fmla="*/ 42 h 125"/>
                <a:gd name="T24" fmla="*/ 67 w 117"/>
                <a:gd name="T25" fmla="*/ 33 h 125"/>
                <a:gd name="T26" fmla="*/ 71 w 117"/>
                <a:gd name="T27" fmla="*/ 29 h 125"/>
                <a:gd name="T28" fmla="*/ 71 w 117"/>
                <a:gd name="T29" fmla="*/ 21 h 125"/>
                <a:gd name="T30" fmla="*/ 71 w 117"/>
                <a:gd name="T31" fmla="*/ 17 h 125"/>
                <a:gd name="T32" fmla="*/ 71 w 117"/>
                <a:gd name="T33" fmla="*/ 13 h 125"/>
                <a:gd name="T34" fmla="*/ 71 w 117"/>
                <a:gd name="T35" fmla="*/ 8 h 125"/>
                <a:gd name="T36" fmla="*/ 71 w 117"/>
                <a:gd name="T37" fmla="*/ 8 h 125"/>
                <a:gd name="T38" fmla="*/ 71 w 117"/>
                <a:gd name="T39" fmla="*/ 4 h 125"/>
                <a:gd name="T40" fmla="*/ 75 w 117"/>
                <a:gd name="T41" fmla="*/ 0 h 125"/>
                <a:gd name="T42" fmla="*/ 79 w 117"/>
                <a:gd name="T43" fmla="*/ 0 h 125"/>
                <a:gd name="T44" fmla="*/ 83 w 117"/>
                <a:gd name="T45" fmla="*/ 0 h 125"/>
                <a:gd name="T46" fmla="*/ 87 w 117"/>
                <a:gd name="T47" fmla="*/ 0 h 125"/>
                <a:gd name="T48" fmla="*/ 92 w 117"/>
                <a:gd name="T49" fmla="*/ 0 h 125"/>
                <a:gd name="T50" fmla="*/ 100 w 117"/>
                <a:gd name="T51" fmla="*/ 8 h 125"/>
                <a:gd name="T52" fmla="*/ 108 w 117"/>
                <a:gd name="T53" fmla="*/ 17 h 125"/>
                <a:gd name="T54" fmla="*/ 113 w 117"/>
                <a:gd name="T55" fmla="*/ 21 h 125"/>
                <a:gd name="T56" fmla="*/ 113 w 117"/>
                <a:gd name="T57" fmla="*/ 25 h 125"/>
                <a:gd name="T58" fmla="*/ 117 w 117"/>
                <a:gd name="T59" fmla="*/ 29 h 125"/>
                <a:gd name="T60" fmla="*/ 117 w 117"/>
                <a:gd name="T61" fmla="*/ 33 h 125"/>
                <a:gd name="T62" fmla="*/ 113 w 117"/>
                <a:gd name="T63" fmla="*/ 33 h 125"/>
                <a:gd name="T64" fmla="*/ 108 w 117"/>
                <a:gd name="T65" fmla="*/ 38 h 125"/>
                <a:gd name="T66" fmla="*/ 104 w 117"/>
                <a:gd name="T67" fmla="*/ 46 h 125"/>
                <a:gd name="T68" fmla="*/ 100 w 117"/>
                <a:gd name="T69" fmla="*/ 50 h 125"/>
                <a:gd name="T70" fmla="*/ 92 w 117"/>
                <a:gd name="T71" fmla="*/ 59 h 125"/>
                <a:gd name="T72" fmla="*/ 79 w 117"/>
                <a:gd name="T73" fmla="*/ 67 h 125"/>
                <a:gd name="T74" fmla="*/ 71 w 117"/>
                <a:gd name="T75" fmla="*/ 79 h 125"/>
                <a:gd name="T76" fmla="*/ 71 w 117"/>
                <a:gd name="T77" fmla="*/ 7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7" h="125">
                  <a:moveTo>
                    <a:pt x="71" y="79"/>
                  </a:moveTo>
                  <a:lnTo>
                    <a:pt x="58" y="92"/>
                  </a:lnTo>
                  <a:lnTo>
                    <a:pt x="50" y="105"/>
                  </a:lnTo>
                  <a:lnTo>
                    <a:pt x="25" y="125"/>
                  </a:lnTo>
                  <a:lnTo>
                    <a:pt x="0" y="125"/>
                  </a:lnTo>
                  <a:lnTo>
                    <a:pt x="8" y="117"/>
                  </a:lnTo>
                  <a:lnTo>
                    <a:pt x="16" y="109"/>
                  </a:lnTo>
                  <a:lnTo>
                    <a:pt x="25" y="96"/>
                  </a:lnTo>
                  <a:lnTo>
                    <a:pt x="37" y="79"/>
                  </a:lnTo>
                  <a:lnTo>
                    <a:pt x="46" y="67"/>
                  </a:lnTo>
                  <a:lnTo>
                    <a:pt x="54" y="54"/>
                  </a:lnTo>
                  <a:lnTo>
                    <a:pt x="62" y="42"/>
                  </a:lnTo>
                  <a:lnTo>
                    <a:pt x="67" y="33"/>
                  </a:lnTo>
                  <a:lnTo>
                    <a:pt x="71" y="29"/>
                  </a:lnTo>
                  <a:lnTo>
                    <a:pt x="71" y="21"/>
                  </a:lnTo>
                  <a:lnTo>
                    <a:pt x="71" y="17"/>
                  </a:lnTo>
                  <a:lnTo>
                    <a:pt x="71" y="13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100" y="8"/>
                  </a:lnTo>
                  <a:lnTo>
                    <a:pt x="108" y="17"/>
                  </a:lnTo>
                  <a:lnTo>
                    <a:pt x="113" y="21"/>
                  </a:lnTo>
                  <a:lnTo>
                    <a:pt x="113" y="25"/>
                  </a:lnTo>
                  <a:lnTo>
                    <a:pt x="117" y="29"/>
                  </a:lnTo>
                  <a:lnTo>
                    <a:pt x="117" y="33"/>
                  </a:lnTo>
                  <a:lnTo>
                    <a:pt x="113" y="33"/>
                  </a:lnTo>
                  <a:lnTo>
                    <a:pt x="108" y="38"/>
                  </a:lnTo>
                  <a:lnTo>
                    <a:pt x="104" y="46"/>
                  </a:lnTo>
                  <a:lnTo>
                    <a:pt x="100" y="50"/>
                  </a:lnTo>
                  <a:lnTo>
                    <a:pt x="92" y="59"/>
                  </a:lnTo>
                  <a:lnTo>
                    <a:pt x="79" y="67"/>
                  </a:lnTo>
                  <a:lnTo>
                    <a:pt x="71" y="79"/>
                  </a:lnTo>
                  <a:lnTo>
                    <a:pt x="71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7">
              <a:extLst>
                <a:ext uri="{FF2B5EF4-FFF2-40B4-BE49-F238E27FC236}">
                  <a16:creationId xmlns:a16="http://schemas.microsoft.com/office/drawing/2014/main" id="{EE6DE4DD-FA3A-4BD9-88CF-A9080960D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543" y="18240912"/>
              <a:ext cx="1575943" cy="1549895"/>
            </a:xfrm>
            <a:custGeom>
              <a:avLst/>
              <a:gdLst>
                <a:gd name="T0" fmla="*/ 196 w 242"/>
                <a:gd name="T1" fmla="*/ 234 h 238"/>
                <a:gd name="T2" fmla="*/ 188 w 242"/>
                <a:gd name="T3" fmla="*/ 238 h 238"/>
                <a:gd name="T4" fmla="*/ 180 w 242"/>
                <a:gd name="T5" fmla="*/ 238 h 238"/>
                <a:gd name="T6" fmla="*/ 176 w 242"/>
                <a:gd name="T7" fmla="*/ 229 h 238"/>
                <a:gd name="T8" fmla="*/ 176 w 242"/>
                <a:gd name="T9" fmla="*/ 217 h 238"/>
                <a:gd name="T10" fmla="*/ 167 w 242"/>
                <a:gd name="T11" fmla="*/ 196 h 238"/>
                <a:gd name="T12" fmla="*/ 163 w 242"/>
                <a:gd name="T13" fmla="*/ 179 h 238"/>
                <a:gd name="T14" fmla="*/ 176 w 242"/>
                <a:gd name="T15" fmla="*/ 179 h 238"/>
                <a:gd name="T16" fmla="*/ 184 w 242"/>
                <a:gd name="T17" fmla="*/ 175 h 238"/>
                <a:gd name="T18" fmla="*/ 184 w 242"/>
                <a:gd name="T19" fmla="*/ 171 h 238"/>
                <a:gd name="T20" fmla="*/ 184 w 242"/>
                <a:gd name="T21" fmla="*/ 163 h 238"/>
                <a:gd name="T22" fmla="*/ 188 w 242"/>
                <a:gd name="T23" fmla="*/ 146 h 238"/>
                <a:gd name="T24" fmla="*/ 196 w 242"/>
                <a:gd name="T25" fmla="*/ 104 h 238"/>
                <a:gd name="T26" fmla="*/ 196 w 242"/>
                <a:gd name="T27" fmla="*/ 58 h 238"/>
                <a:gd name="T28" fmla="*/ 196 w 242"/>
                <a:gd name="T29" fmla="*/ 41 h 238"/>
                <a:gd name="T30" fmla="*/ 184 w 242"/>
                <a:gd name="T31" fmla="*/ 33 h 238"/>
                <a:gd name="T32" fmla="*/ 176 w 242"/>
                <a:gd name="T33" fmla="*/ 33 h 238"/>
                <a:gd name="T34" fmla="*/ 167 w 242"/>
                <a:gd name="T35" fmla="*/ 33 h 238"/>
                <a:gd name="T36" fmla="*/ 150 w 242"/>
                <a:gd name="T37" fmla="*/ 33 h 238"/>
                <a:gd name="T38" fmla="*/ 130 w 242"/>
                <a:gd name="T39" fmla="*/ 37 h 238"/>
                <a:gd name="T40" fmla="*/ 104 w 242"/>
                <a:gd name="T41" fmla="*/ 41 h 238"/>
                <a:gd name="T42" fmla="*/ 75 w 242"/>
                <a:gd name="T43" fmla="*/ 46 h 238"/>
                <a:gd name="T44" fmla="*/ 54 w 242"/>
                <a:gd name="T45" fmla="*/ 50 h 238"/>
                <a:gd name="T46" fmla="*/ 42 w 242"/>
                <a:gd name="T47" fmla="*/ 54 h 238"/>
                <a:gd name="T48" fmla="*/ 33 w 242"/>
                <a:gd name="T49" fmla="*/ 54 h 238"/>
                <a:gd name="T50" fmla="*/ 21 w 242"/>
                <a:gd name="T51" fmla="*/ 54 h 238"/>
                <a:gd name="T52" fmla="*/ 0 w 242"/>
                <a:gd name="T53" fmla="*/ 58 h 238"/>
                <a:gd name="T54" fmla="*/ 17 w 242"/>
                <a:gd name="T55" fmla="*/ 29 h 238"/>
                <a:gd name="T56" fmla="*/ 54 w 242"/>
                <a:gd name="T57" fmla="*/ 25 h 238"/>
                <a:gd name="T58" fmla="*/ 96 w 242"/>
                <a:gd name="T59" fmla="*/ 21 h 238"/>
                <a:gd name="T60" fmla="*/ 134 w 242"/>
                <a:gd name="T61" fmla="*/ 12 h 238"/>
                <a:gd name="T62" fmla="*/ 159 w 242"/>
                <a:gd name="T63" fmla="*/ 12 h 238"/>
                <a:gd name="T64" fmla="*/ 176 w 242"/>
                <a:gd name="T65" fmla="*/ 4 h 238"/>
                <a:gd name="T66" fmla="*/ 192 w 242"/>
                <a:gd name="T67" fmla="*/ 0 h 238"/>
                <a:gd name="T68" fmla="*/ 196 w 242"/>
                <a:gd name="T69" fmla="*/ 0 h 238"/>
                <a:gd name="T70" fmla="*/ 209 w 242"/>
                <a:gd name="T71" fmla="*/ 4 h 238"/>
                <a:gd name="T72" fmla="*/ 226 w 242"/>
                <a:gd name="T73" fmla="*/ 12 h 238"/>
                <a:gd name="T74" fmla="*/ 242 w 242"/>
                <a:gd name="T75" fmla="*/ 29 h 238"/>
                <a:gd name="T76" fmla="*/ 242 w 242"/>
                <a:gd name="T77" fmla="*/ 37 h 238"/>
                <a:gd name="T78" fmla="*/ 238 w 242"/>
                <a:gd name="T79" fmla="*/ 46 h 238"/>
                <a:gd name="T80" fmla="*/ 234 w 242"/>
                <a:gd name="T81" fmla="*/ 58 h 238"/>
                <a:gd name="T82" fmla="*/ 230 w 242"/>
                <a:gd name="T83" fmla="*/ 87 h 238"/>
                <a:gd name="T84" fmla="*/ 230 w 242"/>
                <a:gd name="T85" fmla="*/ 121 h 238"/>
                <a:gd name="T86" fmla="*/ 226 w 242"/>
                <a:gd name="T87" fmla="*/ 146 h 238"/>
                <a:gd name="T88" fmla="*/ 217 w 242"/>
                <a:gd name="T89" fmla="*/ 196 h 238"/>
                <a:gd name="T90" fmla="*/ 209 w 242"/>
                <a:gd name="T91" fmla="*/ 217 h 238"/>
                <a:gd name="T92" fmla="*/ 201 w 242"/>
                <a:gd name="T93" fmla="*/ 2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2" h="238">
                  <a:moveTo>
                    <a:pt x="201" y="229"/>
                  </a:moveTo>
                  <a:lnTo>
                    <a:pt x="196" y="234"/>
                  </a:lnTo>
                  <a:lnTo>
                    <a:pt x="192" y="238"/>
                  </a:lnTo>
                  <a:lnTo>
                    <a:pt x="188" y="238"/>
                  </a:lnTo>
                  <a:lnTo>
                    <a:pt x="184" y="238"/>
                  </a:lnTo>
                  <a:lnTo>
                    <a:pt x="180" y="238"/>
                  </a:lnTo>
                  <a:lnTo>
                    <a:pt x="180" y="234"/>
                  </a:lnTo>
                  <a:lnTo>
                    <a:pt x="176" y="229"/>
                  </a:lnTo>
                  <a:lnTo>
                    <a:pt x="176" y="225"/>
                  </a:lnTo>
                  <a:lnTo>
                    <a:pt x="176" y="217"/>
                  </a:lnTo>
                  <a:lnTo>
                    <a:pt x="171" y="209"/>
                  </a:lnTo>
                  <a:lnTo>
                    <a:pt x="167" y="196"/>
                  </a:lnTo>
                  <a:lnTo>
                    <a:pt x="163" y="188"/>
                  </a:lnTo>
                  <a:lnTo>
                    <a:pt x="163" y="179"/>
                  </a:lnTo>
                  <a:lnTo>
                    <a:pt x="171" y="179"/>
                  </a:lnTo>
                  <a:lnTo>
                    <a:pt x="176" y="179"/>
                  </a:lnTo>
                  <a:lnTo>
                    <a:pt x="180" y="179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1"/>
                  </a:lnTo>
                  <a:lnTo>
                    <a:pt x="184" y="167"/>
                  </a:lnTo>
                  <a:lnTo>
                    <a:pt x="184" y="163"/>
                  </a:lnTo>
                  <a:lnTo>
                    <a:pt x="188" y="154"/>
                  </a:lnTo>
                  <a:lnTo>
                    <a:pt x="188" y="146"/>
                  </a:lnTo>
                  <a:lnTo>
                    <a:pt x="188" y="138"/>
                  </a:lnTo>
                  <a:lnTo>
                    <a:pt x="196" y="104"/>
                  </a:lnTo>
                  <a:lnTo>
                    <a:pt x="196" y="71"/>
                  </a:lnTo>
                  <a:lnTo>
                    <a:pt x="196" y="58"/>
                  </a:lnTo>
                  <a:lnTo>
                    <a:pt x="196" y="50"/>
                  </a:lnTo>
                  <a:lnTo>
                    <a:pt x="196" y="41"/>
                  </a:lnTo>
                  <a:lnTo>
                    <a:pt x="192" y="37"/>
                  </a:lnTo>
                  <a:lnTo>
                    <a:pt x="184" y="33"/>
                  </a:lnTo>
                  <a:lnTo>
                    <a:pt x="180" y="33"/>
                  </a:lnTo>
                  <a:lnTo>
                    <a:pt x="176" y="33"/>
                  </a:lnTo>
                  <a:lnTo>
                    <a:pt x="171" y="33"/>
                  </a:lnTo>
                  <a:lnTo>
                    <a:pt x="167" y="33"/>
                  </a:lnTo>
                  <a:lnTo>
                    <a:pt x="159" y="33"/>
                  </a:lnTo>
                  <a:lnTo>
                    <a:pt x="150" y="33"/>
                  </a:lnTo>
                  <a:lnTo>
                    <a:pt x="142" y="37"/>
                  </a:lnTo>
                  <a:lnTo>
                    <a:pt x="130" y="37"/>
                  </a:lnTo>
                  <a:lnTo>
                    <a:pt x="117" y="41"/>
                  </a:lnTo>
                  <a:lnTo>
                    <a:pt x="104" y="41"/>
                  </a:lnTo>
                  <a:lnTo>
                    <a:pt x="88" y="46"/>
                  </a:lnTo>
                  <a:lnTo>
                    <a:pt x="75" y="46"/>
                  </a:lnTo>
                  <a:lnTo>
                    <a:pt x="63" y="50"/>
                  </a:lnTo>
                  <a:lnTo>
                    <a:pt x="54" y="50"/>
                  </a:lnTo>
                  <a:lnTo>
                    <a:pt x="46" y="50"/>
                  </a:lnTo>
                  <a:lnTo>
                    <a:pt x="42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2" y="58"/>
                  </a:lnTo>
                  <a:lnTo>
                    <a:pt x="0" y="58"/>
                  </a:lnTo>
                  <a:lnTo>
                    <a:pt x="0" y="33"/>
                  </a:lnTo>
                  <a:lnTo>
                    <a:pt x="17" y="29"/>
                  </a:lnTo>
                  <a:lnTo>
                    <a:pt x="33" y="29"/>
                  </a:lnTo>
                  <a:lnTo>
                    <a:pt x="54" y="25"/>
                  </a:lnTo>
                  <a:lnTo>
                    <a:pt x="75" y="21"/>
                  </a:lnTo>
                  <a:lnTo>
                    <a:pt x="96" y="21"/>
                  </a:lnTo>
                  <a:lnTo>
                    <a:pt x="117" y="16"/>
                  </a:lnTo>
                  <a:lnTo>
                    <a:pt x="134" y="12"/>
                  </a:lnTo>
                  <a:lnTo>
                    <a:pt x="146" y="12"/>
                  </a:lnTo>
                  <a:lnTo>
                    <a:pt x="159" y="12"/>
                  </a:lnTo>
                  <a:lnTo>
                    <a:pt x="171" y="8"/>
                  </a:lnTo>
                  <a:lnTo>
                    <a:pt x="176" y="4"/>
                  </a:lnTo>
                  <a:lnTo>
                    <a:pt x="184" y="4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5" y="4"/>
                  </a:lnTo>
                  <a:lnTo>
                    <a:pt x="209" y="4"/>
                  </a:lnTo>
                  <a:lnTo>
                    <a:pt x="217" y="8"/>
                  </a:lnTo>
                  <a:lnTo>
                    <a:pt x="226" y="12"/>
                  </a:lnTo>
                  <a:lnTo>
                    <a:pt x="234" y="21"/>
                  </a:lnTo>
                  <a:lnTo>
                    <a:pt x="242" y="29"/>
                  </a:lnTo>
                  <a:lnTo>
                    <a:pt x="242" y="33"/>
                  </a:lnTo>
                  <a:lnTo>
                    <a:pt x="242" y="37"/>
                  </a:lnTo>
                  <a:lnTo>
                    <a:pt x="242" y="41"/>
                  </a:lnTo>
                  <a:lnTo>
                    <a:pt x="238" y="46"/>
                  </a:lnTo>
                  <a:lnTo>
                    <a:pt x="234" y="50"/>
                  </a:lnTo>
                  <a:lnTo>
                    <a:pt x="234" y="58"/>
                  </a:lnTo>
                  <a:lnTo>
                    <a:pt x="234" y="71"/>
                  </a:lnTo>
                  <a:lnTo>
                    <a:pt x="230" y="87"/>
                  </a:lnTo>
                  <a:lnTo>
                    <a:pt x="230" y="104"/>
                  </a:lnTo>
                  <a:lnTo>
                    <a:pt x="230" y="121"/>
                  </a:lnTo>
                  <a:lnTo>
                    <a:pt x="226" y="133"/>
                  </a:lnTo>
                  <a:lnTo>
                    <a:pt x="226" y="146"/>
                  </a:lnTo>
                  <a:lnTo>
                    <a:pt x="222" y="171"/>
                  </a:lnTo>
                  <a:lnTo>
                    <a:pt x="217" y="196"/>
                  </a:lnTo>
                  <a:lnTo>
                    <a:pt x="213" y="204"/>
                  </a:lnTo>
                  <a:lnTo>
                    <a:pt x="209" y="217"/>
                  </a:lnTo>
                  <a:lnTo>
                    <a:pt x="205" y="221"/>
                  </a:lnTo>
                  <a:lnTo>
                    <a:pt x="201" y="229"/>
                  </a:lnTo>
                  <a:lnTo>
                    <a:pt x="201" y="2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8">
              <a:extLst>
                <a:ext uri="{FF2B5EF4-FFF2-40B4-BE49-F238E27FC236}">
                  <a16:creationId xmlns:a16="http://schemas.microsoft.com/office/drawing/2014/main" id="{01AA8B9C-78DA-4FDA-905C-393301FAA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737" y="18429763"/>
              <a:ext cx="377705" cy="1250335"/>
            </a:xfrm>
            <a:custGeom>
              <a:avLst/>
              <a:gdLst>
                <a:gd name="T0" fmla="*/ 4 w 58"/>
                <a:gd name="T1" fmla="*/ 17 h 192"/>
                <a:gd name="T2" fmla="*/ 4 w 58"/>
                <a:gd name="T3" fmla="*/ 12 h 192"/>
                <a:gd name="T4" fmla="*/ 0 w 58"/>
                <a:gd name="T5" fmla="*/ 8 h 192"/>
                <a:gd name="T6" fmla="*/ 0 w 58"/>
                <a:gd name="T7" fmla="*/ 4 h 192"/>
                <a:gd name="T8" fmla="*/ 4 w 58"/>
                <a:gd name="T9" fmla="*/ 0 h 192"/>
                <a:gd name="T10" fmla="*/ 4 w 58"/>
                <a:gd name="T11" fmla="*/ 0 h 192"/>
                <a:gd name="T12" fmla="*/ 8 w 58"/>
                <a:gd name="T13" fmla="*/ 0 h 192"/>
                <a:gd name="T14" fmla="*/ 17 w 58"/>
                <a:gd name="T15" fmla="*/ 0 h 192"/>
                <a:gd name="T16" fmla="*/ 29 w 58"/>
                <a:gd name="T17" fmla="*/ 0 h 192"/>
                <a:gd name="T18" fmla="*/ 46 w 58"/>
                <a:gd name="T19" fmla="*/ 4 h 192"/>
                <a:gd name="T20" fmla="*/ 46 w 58"/>
                <a:gd name="T21" fmla="*/ 25 h 192"/>
                <a:gd name="T22" fmla="*/ 46 w 58"/>
                <a:gd name="T23" fmla="*/ 50 h 192"/>
                <a:gd name="T24" fmla="*/ 50 w 58"/>
                <a:gd name="T25" fmla="*/ 75 h 192"/>
                <a:gd name="T26" fmla="*/ 50 w 58"/>
                <a:gd name="T27" fmla="*/ 100 h 192"/>
                <a:gd name="T28" fmla="*/ 54 w 58"/>
                <a:gd name="T29" fmla="*/ 117 h 192"/>
                <a:gd name="T30" fmla="*/ 54 w 58"/>
                <a:gd name="T31" fmla="*/ 129 h 192"/>
                <a:gd name="T32" fmla="*/ 54 w 58"/>
                <a:gd name="T33" fmla="*/ 142 h 192"/>
                <a:gd name="T34" fmla="*/ 54 w 58"/>
                <a:gd name="T35" fmla="*/ 150 h 192"/>
                <a:gd name="T36" fmla="*/ 58 w 58"/>
                <a:gd name="T37" fmla="*/ 159 h 192"/>
                <a:gd name="T38" fmla="*/ 58 w 58"/>
                <a:gd name="T39" fmla="*/ 167 h 192"/>
                <a:gd name="T40" fmla="*/ 58 w 58"/>
                <a:gd name="T41" fmla="*/ 171 h 192"/>
                <a:gd name="T42" fmla="*/ 58 w 58"/>
                <a:gd name="T43" fmla="*/ 175 h 192"/>
                <a:gd name="T44" fmla="*/ 58 w 58"/>
                <a:gd name="T45" fmla="*/ 184 h 192"/>
                <a:gd name="T46" fmla="*/ 54 w 58"/>
                <a:gd name="T47" fmla="*/ 188 h 192"/>
                <a:gd name="T48" fmla="*/ 50 w 58"/>
                <a:gd name="T49" fmla="*/ 192 h 192"/>
                <a:gd name="T50" fmla="*/ 46 w 58"/>
                <a:gd name="T51" fmla="*/ 192 h 192"/>
                <a:gd name="T52" fmla="*/ 42 w 58"/>
                <a:gd name="T53" fmla="*/ 192 h 192"/>
                <a:gd name="T54" fmla="*/ 37 w 58"/>
                <a:gd name="T55" fmla="*/ 188 h 192"/>
                <a:gd name="T56" fmla="*/ 37 w 58"/>
                <a:gd name="T57" fmla="*/ 184 h 192"/>
                <a:gd name="T58" fmla="*/ 33 w 58"/>
                <a:gd name="T59" fmla="*/ 180 h 192"/>
                <a:gd name="T60" fmla="*/ 33 w 58"/>
                <a:gd name="T61" fmla="*/ 171 h 192"/>
                <a:gd name="T62" fmla="*/ 29 w 58"/>
                <a:gd name="T63" fmla="*/ 159 h 192"/>
                <a:gd name="T64" fmla="*/ 29 w 58"/>
                <a:gd name="T65" fmla="*/ 146 h 192"/>
                <a:gd name="T66" fmla="*/ 25 w 58"/>
                <a:gd name="T67" fmla="*/ 129 h 192"/>
                <a:gd name="T68" fmla="*/ 25 w 58"/>
                <a:gd name="T69" fmla="*/ 117 h 192"/>
                <a:gd name="T70" fmla="*/ 25 w 58"/>
                <a:gd name="T71" fmla="*/ 100 h 192"/>
                <a:gd name="T72" fmla="*/ 21 w 58"/>
                <a:gd name="T73" fmla="*/ 88 h 192"/>
                <a:gd name="T74" fmla="*/ 21 w 58"/>
                <a:gd name="T75" fmla="*/ 79 h 192"/>
                <a:gd name="T76" fmla="*/ 17 w 58"/>
                <a:gd name="T77" fmla="*/ 67 h 192"/>
                <a:gd name="T78" fmla="*/ 17 w 58"/>
                <a:gd name="T79" fmla="*/ 58 h 192"/>
                <a:gd name="T80" fmla="*/ 17 w 58"/>
                <a:gd name="T81" fmla="*/ 50 h 192"/>
                <a:gd name="T82" fmla="*/ 17 w 58"/>
                <a:gd name="T83" fmla="*/ 46 h 192"/>
                <a:gd name="T84" fmla="*/ 12 w 58"/>
                <a:gd name="T85" fmla="*/ 33 h 192"/>
                <a:gd name="T86" fmla="*/ 12 w 58"/>
                <a:gd name="T87" fmla="*/ 25 h 192"/>
                <a:gd name="T88" fmla="*/ 8 w 58"/>
                <a:gd name="T89" fmla="*/ 21 h 192"/>
                <a:gd name="T90" fmla="*/ 4 w 58"/>
                <a:gd name="T91" fmla="*/ 17 h 192"/>
                <a:gd name="T92" fmla="*/ 4 w 58"/>
                <a:gd name="T93" fmla="*/ 1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" h="192">
                  <a:moveTo>
                    <a:pt x="4" y="17"/>
                  </a:move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46" y="4"/>
                  </a:lnTo>
                  <a:lnTo>
                    <a:pt x="46" y="25"/>
                  </a:lnTo>
                  <a:lnTo>
                    <a:pt x="46" y="50"/>
                  </a:lnTo>
                  <a:lnTo>
                    <a:pt x="50" y="75"/>
                  </a:lnTo>
                  <a:lnTo>
                    <a:pt x="50" y="100"/>
                  </a:lnTo>
                  <a:lnTo>
                    <a:pt x="54" y="117"/>
                  </a:lnTo>
                  <a:lnTo>
                    <a:pt x="54" y="129"/>
                  </a:lnTo>
                  <a:lnTo>
                    <a:pt x="54" y="142"/>
                  </a:lnTo>
                  <a:lnTo>
                    <a:pt x="54" y="150"/>
                  </a:lnTo>
                  <a:lnTo>
                    <a:pt x="58" y="159"/>
                  </a:lnTo>
                  <a:lnTo>
                    <a:pt x="58" y="167"/>
                  </a:lnTo>
                  <a:lnTo>
                    <a:pt x="58" y="171"/>
                  </a:lnTo>
                  <a:lnTo>
                    <a:pt x="58" y="175"/>
                  </a:lnTo>
                  <a:lnTo>
                    <a:pt x="58" y="184"/>
                  </a:lnTo>
                  <a:lnTo>
                    <a:pt x="54" y="188"/>
                  </a:lnTo>
                  <a:lnTo>
                    <a:pt x="50" y="192"/>
                  </a:lnTo>
                  <a:lnTo>
                    <a:pt x="46" y="192"/>
                  </a:lnTo>
                  <a:lnTo>
                    <a:pt x="42" y="192"/>
                  </a:lnTo>
                  <a:lnTo>
                    <a:pt x="37" y="188"/>
                  </a:lnTo>
                  <a:lnTo>
                    <a:pt x="37" y="184"/>
                  </a:lnTo>
                  <a:lnTo>
                    <a:pt x="33" y="180"/>
                  </a:lnTo>
                  <a:lnTo>
                    <a:pt x="33" y="171"/>
                  </a:lnTo>
                  <a:lnTo>
                    <a:pt x="29" y="159"/>
                  </a:lnTo>
                  <a:lnTo>
                    <a:pt x="29" y="146"/>
                  </a:lnTo>
                  <a:lnTo>
                    <a:pt x="25" y="129"/>
                  </a:lnTo>
                  <a:lnTo>
                    <a:pt x="25" y="117"/>
                  </a:lnTo>
                  <a:lnTo>
                    <a:pt x="25" y="100"/>
                  </a:lnTo>
                  <a:lnTo>
                    <a:pt x="21" y="88"/>
                  </a:lnTo>
                  <a:lnTo>
                    <a:pt x="21" y="79"/>
                  </a:lnTo>
                  <a:lnTo>
                    <a:pt x="17" y="67"/>
                  </a:lnTo>
                  <a:lnTo>
                    <a:pt x="17" y="58"/>
                  </a:lnTo>
                  <a:lnTo>
                    <a:pt x="17" y="50"/>
                  </a:lnTo>
                  <a:lnTo>
                    <a:pt x="17" y="46"/>
                  </a:lnTo>
                  <a:lnTo>
                    <a:pt x="12" y="33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9">
              <a:extLst>
                <a:ext uri="{FF2B5EF4-FFF2-40B4-BE49-F238E27FC236}">
                  <a16:creationId xmlns:a16="http://schemas.microsoft.com/office/drawing/2014/main" id="{84B0A6A8-8EAB-4DA5-9887-80D4CFA8B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689" y="18755371"/>
              <a:ext cx="983338" cy="299559"/>
            </a:xfrm>
            <a:custGeom>
              <a:avLst/>
              <a:gdLst>
                <a:gd name="T0" fmla="*/ 109 w 151"/>
                <a:gd name="T1" fmla="*/ 4 h 46"/>
                <a:gd name="T2" fmla="*/ 113 w 151"/>
                <a:gd name="T3" fmla="*/ 4 h 46"/>
                <a:gd name="T4" fmla="*/ 122 w 151"/>
                <a:gd name="T5" fmla="*/ 0 h 46"/>
                <a:gd name="T6" fmla="*/ 126 w 151"/>
                <a:gd name="T7" fmla="*/ 0 h 46"/>
                <a:gd name="T8" fmla="*/ 130 w 151"/>
                <a:gd name="T9" fmla="*/ 4 h 46"/>
                <a:gd name="T10" fmla="*/ 134 w 151"/>
                <a:gd name="T11" fmla="*/ 4 h 46"/>
                <a:gd name="T12" fmla="*/ 143 w 151"/>
                <a:gd name="T13" fmla="*/ 13 h 46"/>
                <a:gd name="T14" fmla="*/ 147 w 151"/>
                <a:gd name="T15" fmla="*/ 17 h 46"/>
                <a:gd name="T16" fmla="*/ 147 w 151"/>
                <a:gd name="T17" fmla="*/ 17 h 46"/>
                <a:gd name="T18" fmla="*/ 151 w 151"/>
                <a:gd name="T19" fmla="*/ 21 h 46"/>
                <a:gd name="T20" fmla="*/ 151 w 151"/>
                <a:gd name="T21" fmla="*/ 25 h 46"/>
                <a:gd name="T22" fmla="*/ 147 w 151"/>
                <a:gd name="T23" fmla="*/ 25 h 46"/>
                <a:gd name="T24" fmla="*/ 147 w 151"/>
                <a:gd name="T25" fmla="*/ 25 h 46"/>
                <a:gd name="T26" fmla="*/ 143 w 151"/>
                <a:gd name="T27" fmla="*/ 29 h 46"/>
                <a:gd name="T28" fmla="*/ 134 w 151"/>
                <a:gd name="T29" fmla="*/ 29 h 46"/>
                <a:gd name="T30" fmla="*/ 126 w 151"/>
                <a:gd name="T31" fmla="*/ 29 h 46"/>
                <a:gd name="T32" fmla="*/ 118 w 151"/>
                <a:gd name="T33" fmla="*/ 33 h 46"/>
                <a:gd name="T34" fmla="*/ 105 w 151"/>
                <a:gd name="T35" fmla="*/ 33 h 46"/>
                <a:gd name="T36" fmla="*/ 92 w 151"/>
                <a:gd name="T37" fmla="*/ 33 h 46"/>
                <a:gd name="T38" fmla="*/ 80 w 151"/>
                <a:gd name="T39" fmla="*/ 38 h 46"/>
                <a:gd name="T40" fmla="*/ 72 w 151"/>
                <a:gd name="T41" fmla="*/ 38 h 46"/>
                <a:gd name="T42" fmla="*/ 59 w 151"/>
                <a:gd name="T43" fmla="*/ 42 h 46"/>
                <a:gd name="T44" fmla="*/ 51 w 151"/>
                <a:gd name="T45" fmla="*/ 42 h 46"/>
                <a:gd name="T46" fmla="*/ 46 w 151"/>
                <a:gd name="T47" fmla="*/ 42 h 46"/>
                <a:gd name="T48" fmla="*/ 38 w 151"/>
                <a:gd name="T49" fmla="*/ 42 h 46"/>
                <a:gd name="T50" fmla="*/ 34 w 151"/>
                <a:gd name="T51" fmla="*/ 46 h 46"/>
                <a:gd name="T52" fmla="*/ 34 w 151"/>
                <a:gd name="T53" fmla="*/ 46 h 46"/>
                <a:gd name="T54" fmla="*/ 26 w 151"/>
                <a:gd name="T55" fmla="*/ 46 h 46"/>
                <a:gd name="T56" fmla="*/ 21 w 151"/>
                <a:gd name="T57" fmla="*/ 46 h 46"/>
                <a:gd name="T58" fmla="*/ 13 w 151"/>
                <a:gd name="T59" fmla="*/ 46 h 46"/>
                <a:gd name="T60" fmla="*/ 5 w 151"/>
                <a:gd name="T61" fmla="*/ 42 h 46"/>
                <a:gd name="T62" fmla="*/ 0 w 151"/>
                <a:gd name="T63" fmla="*/ 25 h 46"/>
                <a:gd name="T64" fmla="*/ 5 w 151"/>
                <a:gd name="T65" fmla="*/ 25 h 46"/>
                <a:gd name="T66" fmla="*/ 17 w 151"/>
                <a:gd name="T67" fmla="*/ 21 h 46"/>
                <a:gd name="T68" fmla="*/ 34 w 151"/>
                <a:gd name="T69" fmla="*/ 21 h 46"/>
                <a:gd name="T70" fmla="*/ 55 w 151"/>
                <a:gd name="T71" fmla="*/ 17 h 46"/>
                <a:gd name="T72" fmla="*/ 76 w 151"/>
                <a:gd name="T73" fmla="*/ 13 h 46"/>
                <a:gd name="T74" fmla="*/ 88 w 151"/>
                <a:gd name="T75" fmla="*/ 13 h 46"/>
                <a:gd name="T76" fmla="*/ 101 w 151"/>
                <a:gd name="T77" fmla="*/ 8 h 46"/>
                <a:gd name="T78" fmla="*/ 109 w 151"/>
                <a:gd name="T79" fmla="*/ 4 h 46"/>
                <a:gd name="T80" fmla="*/ 109 w 151"/>
                <a:gd name="T8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1" h="46">
                  <a:moveTo>
                    <a:pt x="109" y="4"/>
                  </a:moveTo>
                  <a:lnTo>
                    <a:pt x="113" y="4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43" y="13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47" y="25"/>
                  </a:lnTo>
                  <a:lnTo>
                    <a:pt x="147" y="25"/>
                  </a:lnTo>
                  <a:lnTo>
                    <a:pt x="143" y="29"/>
                  </a:lnTo>
                  <a:lnTo>
                    <a:pt x="134" y="29"/>
                  </a:lnTo>
                  <a:lnTo>
                    <a:pt x="126" y="29"/>
                  </a:lnTo>
                  <a:lnTo>
                    <a:pt x="118" y="33"/>
                  </a:lnTo>
                  <a:lnTo>
                    <a:pt x="105" y="33"/>
                  </a:lnTo>
                  <a:lnTo>
                    <a:pt x="92" y="33"/>
                  </a:lnTo>
                  <a:lnTo>
                    <a:pt x="80" y="38"/>
                  </a:lnTo>
                  <a:lnTo>
                    <a:pt x="72" y="38"/>
                  </a:lnTo>
                  <a:lnTo>
                    <a:pt x="59" y="42"/>
                  </a:lnTo>
                  <a:lnTo>
                    <a:pt x="51" y="42"/>
                  </a:lnTo>
                  <a:lnTo>
                    <a:pt x="46" y="42"/>
                  </a:lnTo>
                  <a:lnTo>
                    <a:pt x="38" y="42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6" y="46"/>
                  </a:lnTo>
                  <a:lnTo>
                    <a:pt x="21" y="46"/>
                  </a:lnTo>
                  <a:lnTo>
                    <a:pt x="13" y="46"/>
                  </a:lnTo>
                  <a:lnTo>
                    <a:pt x="5" y="42"/>
                  </a:lnTo>
                  <a:lnTo>
                    <a:pt x="0" y="25"/>
                  </a:lnTo>
                  <a:lnTo>
                    <a:pt x="5" y="25"/>
                  </a:lnTo>
                  <a:lnTo>
                    <a:pt x="17" y="21"/>
                  </a:lnTo>
                  <a:lnTo>
                    <a:pt x="34" y="21"/>
                  </a:lnTo>
                  <a:lnTo>
                    <a:pt x="55" y="17"/>
                  </a:lnTo>
                  <a:lnTo>
                    <a:pt x="76" y="13"/>
                  </a:lnTo>
                  <a:lnTo>
                    <a:pt x="88" y="13"/>
                  </a:lnTo>
                  <a:lnTo>
                    <a:pt x="101" y="8"/>
                  </a:lnTo>
                  <a:lnTo>
                    <a:pt x="109" y="4"/>
                  </a:lnTo>
                  <a:lnTo>
                    <a:pt x="10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0">
              <a:extLst>
                <a:ext uri="{FF2B5EF4-FFF2-40B4-BE49-F238E27FC236}">
                  <a16:creationId xmlns:a16="http://schemas.microsoft.com/office/drawing/2014/main" id="{0DAD6F7D-AA9A-4833-B6F1-3B3D2F7D5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345" y="19328441"/>
              <a:ext cx="924727" cy="162806"/>
            </a:xfrm>
            <a:custGeom>
              <a:avLst/>
              <a:gdLst>
                <a:gd name="T0" fmla="*/ 142 w 142"/>
                <a:gd name="T1" fmla="*/ 12 h 25"/>
                <a:gd name="T2" fmla="*/ 130 w 142"/>
                <a:gd name="T3" fmla="*/ 12 h 25"/>
                <a:gd name="T4" fmla="*/ 117 w 142"/>
                <a:gd name="T5" fmla="*/ 12 h 25"/>
                <a:gd name="T6" fmla="*/ 96 w 142"/>
                <a:gd name="T7" fmla="*/ 12 h 25"/>
                <a:gd name="T8" fmla="*/ 75 w 142"/>
                <a:gd name="T9" fmla="*/ 16 h 25"/>
                <a:gd name="T10" fmla="*/ 50 w 142"/>
                <a:gd name="T11" fmla="*/ 21 h 25"/>
                <a:gd name="T12" fmla="*/ 29 w 142"/>
                <a:gd name="T13" fmla="*/ 21 h 25"/>
                <a:gd name="T14" fmla="*/ 13 w 142"/>
                <a:gd name="T15" fmla="*/ 25 h 25"/>
                <a:gd name="T16" fmla="*/ 0 w 142"/>
                <a:gd name="T17" fmla="*/ 25 h 25"/>
                <a:gd name="T18" fmla="*/ 0 w 142"/>
                <a:gd name="T19" fmla="*/ 16 h 25"/>
                <a:gd name="T20" fmla="*/ 4 w 142"/>
                <a:gd name="T21" fmla="*/ 16 h 25"/>
                <a:gd name="T22" fmla="*/ 8 w 142"/>
                <a:gd name="T23" fmla="*/ 16 h 25"/>
                <a:gd name="T24" fmla="*/ 13 w 142"/>
                <a:gd name="T25" fmla="*/ 12 h 25"/>
                <a:gd name="T26" fmla="*/ 21 w 142"/>
                <a:gd name="T27" fmla="*/ 12 h 25"/>
                <a:gd name="T28" fmla="*/ 33 w 142"/>
                <a:gd name="T29" fmla="*/ 12 h 25"/>
                <a:gd name="T30" fmla="*/ 42 w 142"/>
                <a:gd name="T31" fmla="*/ 12 h 25"/>
                <a:gd name="T32" fmla="*/ 54 w 142"/>
                <a:gd name="T33" fmla="*/ 8 h 25"/>
                <a:gd name="T34" fmla="*/ 67 w 142"/>
                <a:gd name="T35" fmla="*/ 8 h 25"/>
                <a:gd name="T36" fmla="*/ 79 w 142"/>
                <a:gd name="T37" fmla="*/ 4 h 25"/>
                <a:gd name="T38" fmla="*/ 92 w 142"/>
                <a:gd name="T39" fmla="*/ 4 h 25"/>
                <a:gd name="T40" fmla="*/ 100 w 142"/>
                <a:gd name="T41" fmla="*/ 4 h 25"/>
                <a:gd name="T42" fmla="*/ 109 w 142"/>
                <a:gd name="T43" fmla="*/ 0 h 25"/>
                <a:gd name="T44" fmla="*/ 117 w 142"/>
                <a:gd name="T45" fmla="*/ 0 h 25"/>
                <a:gd name="T46" fmla="*/ 121 w 142"/>
                <a:gd name="T47" fmla="*/ 0 h 25"/>
                <a:gd name="T48" fmla="*/ 125 w 142"/>
                <a:gd name="T49" fmla="*/ 0 h 25"/>
                <a:gd name="T50" fmla="*/ 125 w 142"/>
                <a:gd name="T51" fmla="*/ 0 h 25"/>
                <a:gd name="T52" fmla="*/ 130 w 142"/>
                <a:gd name="T53" fmla="*/ 0 h 25"/>
                <a:gd name="T54" fmla="*/ 134 w 142"/>
                <a:gd name="T55" fmla="*/ 4 h 25"/>
                <a:gd name="T56" fmla="*/ 134 w 142"/>
                <a:gd name="T57" fmla="*/ 4 h 25"/>
                <a:gd name="T58" fmla="*/ 138 w 142"/>
                <a:gd name="T59" fmla="*/ 8 h 25"/>
                <a:gd name="T60" fmla="*/ 138 w 142"/>
                <a:gd name="T61" fmla="*/ 8 h 25"/>
                <a:gd name="T62" fmla="*/ 142 w 142"/>
                <a:gd name="T63" fmla="*/ 12 h 25"/>
                <a:gd name="T64" fmla="*/ 142 w 142"/>
                <a:gd name="T6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25">
                  <a:moveTo>
                    <a:pt x="142" y="12"/>
                  </a:moveTo>
                  <a:lnTo>
                    <a:pt x="130" y="12"/>
                  </a:lnTo>
                  <a:lnTo>
                    <a:pt x="117" y="12"/>
                  </a:lnTo>
                  <a:lnTo>
                    <a:pt x="96" y="12"/>
                  </a:lnTo>
                  <a:lnTo>
                    <a:pt x="75" y="16"/>
                  </a:lnTo>
                  <a:lnTo>
                    <a:pt x="50" y="21"/>
                  </a:lnTo>
                  <a:lnTo>
                    <a:pt x="29" y="21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3" y="12"/>
                  </a:lnTo>
                  <a:lnTo>
                    <a:pt x="21" y="12"/>
                  </a:lnTo>
                  <a:lnTo>
                    <a:pt x="33" y="12"/>
                  </a:lnTo>
                  <a:lnTo>
                    <a:pt x="42" y="12"/>
                  </a:lnTo>
                  <a:lnTo>
                    <a:pt x="54" y="8"/>
                  </a:lnTo>
                  <a:lnTo>
                    <a:pt x="67" y="8"/>
                  </a:lnTo>
                  <a:lnTo>
                    <a:pt x="79" y="4"/>
                  </a:lnTo>
                  <a:lnTo>
                    <a:pt x="92" y="4"/>
                  </a:lnTo>
                  <a:lnTo>
                    <a:pt x="100" y="4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2" y="12"/>
                  </a:lnTo>
                  <a:lnTo>
                    <a:pt x="142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4777333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91E12B0-1CEC-43A6-B7D6-5CEC8233C0AC}"/>
              </a:ext>
            </a:extLst>
          </p:cNvPr>
          <p:cNvGrpSpPr/>
          <p:nvPr/>
        </p:nvGrpSpPr>
        <p:grpSpPr>
          <a:xfrm>
            <a:off x="5037138" y="2204713"/>
            <a:ext cx="2422524" cy="2448574"/>
            <a:chOff x="3072138" y="20116415"/>
            <a:chExt cx="2422524" cy="2448574"/>
          </a:xfrm>
        </p:grpSpPr>
        <p:sp>
          <p:nvSpPr>
            <p:cNvPr id="3" name="Freeform 91">
              <a:extLst>
                <a:ext uri="{FF2B5EF4-FFF2-40B4-BE49-F238E27FC236}">
                  <a16:creationId xmlns:a16="http://schemas.microsoft.com/office/drawing/2014/main" id="{0B072A95-2C4F-43D3-AF74-8DEE0AE70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138" y="20116415"/>
              <a:ext cx="1198238" cy="1061485"/>
            </a:xfrm>
            <a:custGeom>
              <a:avLst/>
              <a:gdLst>
                <a:gd name="T0" fmla="*/ 159 w 184"/>
                <a:gd name="T1" fmla="*/ 54 h 163"/>
                <a:gd name="T2" fmla="*/ 154 w 184"/>
                <a:gd name="T3" fmla="*/ 63 h 163"/>
                <a:gd name="T4" fmla="*/ 146 w 184"/>
                <a:gd name="T5" fmla="*/ 67 h 163"/>
                <a:gd name="T6" fmla="*/ 138 w 184"/>
                <a:gd name="T7" fmla="*/ 79 h 163"/>
                <a:gd name="T8" fmla="*/ 125 w 184"/>
                <a:gd name="T9" fmla="*/ 88 h 163"/>
                <a:gd name="T10" fmla="*/ 117 w 184"/>
                <a:gd name="T11" fmla="*/ 100 h 163"/>
                <a:gd name="T12" fmla="*/ 104 w 184"/>
                <a:gd name="T13" fmla="*/ 109 h 163"/>
                <a:gd name="T14" fmla="*/ 83 w 184"/>
                <a:gd name="T15" fmla="*/ 125 h 163"/>
                <a:gd name="T16" fmla="*/ 58 w 184"/>
                <a:gd name="T17" fmla="*/ 142 h 163"/>
                <a:gd name="T18" fmla="*/ 46 w 184"/>
                <a:gd name="T19" fmla="*/ 150 h 163"/>
                <a:gd name="T20" fmla="*/ 33 w 184"/>
                <a:gd name="T21" fmla="*/ 154 h 163"/>
                <a:gd name="T22" fmla="*/ 21 w 184"/>
                <a:gd name="T23" fmla="*/ 159 h 163"/>
                <a:gd name="T24" fmla="*/ 12 w 184"/>
                <a:gd name="T25" fmla="*/ 163 h 163"/>
                <a:gd name="T26" fmla="*/ 8 w 184"/>
                <a:gd name="T27" fmla="*/ 163 h 163"/>
                <a:gd name="T28" fmla="*/ 4 w 184"/>
                <a:gd name="T29" fmla="*/ 163 h 163"/>
                <a:gd name="T30" fmla="*/ 0 w 184"/>
                <a:gd name="T31" fmla="*/ 163 h 163"/>
                <a:gd name="T32" fmla="*/ 0 w 184"/>
                <a:gd name="T33" fmla="*/ 159 h 163"/>
                <a:gd name="T34" fmla="*/ 4 w 184"/>
                <a:gd name="T35" fmla="*/ 159 h 163"/>
                <a:gd name="T36" fmla="*/ 4 w 184"/>
                <a:gd name="T37" fmla="*/ 154 h 163"/>
                <a:gd name="T38" fmla="*/ 8 w 184"/>
                <a:gd name="T39" fmla="*/ 154 h 163"/>
                <a:gd name="T40" fmla="*/ 12 w 184"/>
                <a:gd name="T41" fmla="*/ 150 h 163"/>
                <a:gd name="T42" fmla="*/ 25 w 184"/>
                <a:gd name="T43" fmla="*/ 142 h 163"/>
                <a:gd name="T44" fmla="*/ 50 w 184"/>
                <a:gd name="T45" fmla="*/ 121 h 163"/>
                <a:gd name="T46" fmla="*/ 67 w 184"/>
                <a:gd name="T47" fmla="*/ 113 h 163"/>
                <a:gd name="T48" fmla="*/ 79 w 184"/>
                <a:gd name="T49" fmla="*/ 100 h 163"/>
                <a:gd name="T50" fmla="*/ 104 w 184"/>
                <a:gd name="T51" fmla="*/ 75 h 163"/>
                <a:gd name="T52" fmla="*/ 125 w 184"/>
                <a:gd name="T53" fmla="*/ 46 h 163"/>
                <a:gd name="T54" fmla="*/ 138 w 184"/>
                <a:gd name="T55" fmla="*/ 33 h 163"/>
                <a:gd name="T56" fmla="*/ 142 w 184"/>
                <a:gd name="T57" fmla="*/ 21 h 163"/>
                <a:gd name="T58" fmla="*/ 146 w 184"/>
                <a:gd name="T59" fmla="*/ 12 h 163"/>
                <a:gd name="T60" fmla="*/ 146 w 184"/>
                <a:gd name="T61" fmla="*/ 8 h 163"/>
                <a:gd name="T62" fmla="*/ 146 w 184"/>
                <a:gd name="T63" fmla="*/ 8 h 163"/>
                <a:gd name="T64" fmla="*/ 146 w 184"/>
                <a:gd name="T65" fmla="*/ 4 h 163"/>
                <a:gd name="T66" fmla="*/ 146 w 184"/>
                <a:gd name="T67" fmla="*/ 0 h 163"/>
                <a:gd name="T68" fmla="*/ 150 w 184"/>
                <a:gd name="T69" fmla="*/ 0 h 163"/>
                <a:gd name="T70" fmla="*/ 154 w 184"/>
                <a:gd name="T71" fmla="*/ 0 h 163"/>
                <a:gd name="T72" fmla="*/ 159 w 184"/>
                <a:gd name="T73" fmla="*/ 0 h 163"/>
                <a:gd name="T74" fmla="*/ 163 w 184"/>
                <a:gd name="T75" fmla="*/ 4 h 163"/>
                <a:gd name="T76" fmla="*/ 171 w 184"/>
                <a:gd name="T77" fmla="*/ 8 h 163"/>
                <a:gd name="T78" fmla="*/ 175 w 184"/>
                <a:gd name="T79" fmla="*/ 12 h 163"/>
                <a:gd name="T80" fmla="*/ 180 w 184"/>
                <a:gd name="T81" fmla="*/ 17 h 163"/>
                <a:gd name="T82" fmla="*/ 184 w 184"/>
                <a:gd name="T83" fmla="*/ 17 h 163"/>
                <a:gd name="T84" fmla="*/ 184 w 184"/>
                <a:gd name="T85" fmla="*/ 21 h 163"/>
                <a:gd name="T86" fmla="*/ 180 w 184"/>
                <a:gd name="T87" fmla="*/ 29 h 163"/>
                <a:gd name="T88" fmla="*/ 175 w 184"/>
                <a:gd name="T89" fmla="*/ 33 h 163"/>
                <a:gd name="T90" fmla="*/ 171 w 184"/>
                <a:gd name="T91" fmla="*/ 38 h 163"/>
                <a:gd name="T92" fmla="*/ 171 w 184"/>
                <a:gd name="T93" fmla="*/ 46 h 163"/>
                <a:gd name="T94" fmla="*/ 159 w 184"/>
                <a:gd name="T95" fmla="*/ 54 h 163"/>
                <a:gd name="T96" fmla="*/ 159 w 184"/>
                <a:gd name="T97" fmla="*/ 5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4" h="163">
                  <a:moveTo>
                    <a:pt x="159" y="54"/>
                  </a:moveTo>
                  <a:lnTo>
                    <a:pt x="154" y="63"/>
                  </a:lnTo>
                  <a:lnTo>
                    <a:pt x="146" y="67"/>
                  </a:lnTo>
                  <a:lnTo>
                    <a:pt x="138" y="79"/>
                  </a:lnTo>
                  <a:lnTo>
                    <a:pt x="125" y="88"/>
                  </a:lnTo>
                  <a:lnTo>
                    <a:pt x="117" y="100"/>
                  </a:lnTo>
                  <a:lnTo>
                    <a:pt x="104" y="109"/>
                  </a:lnTo>
                  <a:lnTo>
                    <a:pt x="83" y="125"/>
                  </a:lnTo>
                  <a:lnTo>
                    <a:pt x="58" y="142"/>
                  </a:lnTo>
                  <a:lnTo>
                    <a:pt x="46" y="150"/>
                  </a:lnTo>
                  <a:lnTo>
                    <a:pt x="33" y="154"/>
                  </a:lnTo>
                  <a:lnTo>
                    <a:pt x="21" y="159"/>
                  </a:lnTo>
                  <a:lnTo>
                    <a:pt x="12" y="163"/>
                  </a:lnTo>
                  <a:lnTo>
                    <a:pt x="8" y="163"/>
                  </a:lnTo>
                  <a:lnTo>
                    <a:pt x="4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4" y="159"/>
                  </a:lnTo>
                  <a:lnTo>
                    <a:pt x="4" y="154"/>
                  </a:lnTo>
                  <a:lnTo>
                    <a:pt x="8" y="154"/>
                  </a:lnTo>
                  <a:lnTo>
                    <a:pt x="12" y="150"/>
                  </a:lnTo>
                  <a:lnTo>
                    <a:pt x="25" y="142"/>
                  </a:lnTo>
                  <a:lnTo>
                    <a:pt x="50" y="121"/>
                  </a:lnTo>
                  <a:lnTo>
                    <a:pt x="67" y="113"/>
                  </a:lnTo>
                  <a:lnTo>
                    <a:pt x="79" y="100"/>
                  </a:lnTo>
                  <a:lnTo>
                    <a:pt x="104" y="75"/>
                  </a:lnTo>
                  <a:lnTo>
                    <a:pt x="125" y="46"/>
                  </a:lnTo>
                  <a:lnTo>
                    <a:pt x="138" y="33"/>
                  </a:lnTo>
                  <a:lnTo>
                    <a:pt x="142" y="21"/>
                  </a:lnTo>
                  <a:lnTo>
                    <a:pt x="146" y="12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6" y="4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63" y="4"/>
                  </a:lnTo>
                  <a:lnTo>
                    <a:pt x="171" y="8"/>
                  </a:lnTo>
                  <a:lnTo>
                    <a:pt x="175" y="12"/>
                  </a:lnTo>
                  <a:lnTo>
                    <a:pt x="180" y="17"/>
                  </a:lnTo>
                  <a:lnTo>
                    <a:pt x="184" y="17"/>
                  </a:lnTo>
                  <a:lnTo>
                    <a:pt x="184" y="21"/>
                  </a:lnTo>
                  <a:lnTo>
                    <a:pt x="180" y="29"/>
                  </a:lnTo>
                  <a:lnTo>
                    <a:pt x="175" y="33"/>
                  </a:lnTo>
                  <a:lnTo>
                    <a:pt x="171" y="38"/>
                  </a:lnTo>
                  <a:lnTo>
                    <a:pt x="171" y="46"/>
                  </a:lnTo>
                  <a:lnTo>
                    <a:pt x="159" y="54"/>
                  </a:lnTo>
                  <a:lnTo>
                    <a:pt x="159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2">
              <a:extLst>
                <a:ext uri="{FF2B5EF4-FFF2-40B4-BE49-F238E27FC236}">
                  <a16:creationId xmlns:a16="http://schemas.microsoft.com/office/drawing/2014/main" id="{1A66116A-0AAF-4110-AA41-2ADF88F06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011" y="20194561"/>
              <a:ext cx="1419651" cy="846581"/>
            </a:xfrm>
            <a:custGeom>
              <a:avLst/>
              <a:gdLst>
                <a:gd name="T0" fmla="*/ 9 w 218"/>
                <a:gd name="T1" fmla="*/ 0 h 130"/>
                <a:gd name="T2" fmla="*/ 34 w 218"/>
                <a:gd name="T3" fmla="*/ 21 h 130"/>
                <a:gd name="T4" fmla="*/ 59 w 218"/>
                <a:gd name="T5" fmla="*/ 38 h 130"/>
                <a:gd name="T6" fmla="*/ 84 w 218"/>
                <a:gd name="T7" fmla="*/ 51 h 130"/>
                <a:gd name="T8" fmla="*/ 101 w 218"/>
                <a:gd name="T9" fmla="*/ 63 h 130"/>
                <a:gd name="T10" fmla="*/ 118 w 218"/>
                <a:gd name="T11" fmla="*/ 71 h 130"/>
                <a:gd name="T12" fmla="*/ 138 w 218"/>
                <a:gd name="T13" fmla="*/ 84 h 130"/>
                <a:gd name="T14" fmla="*/ 180 w 218"/>
                <a:gd name="T15" fmla="*/ 101 h 130"/>
                <a:gd name="T16" fmla="*/ 189 w 218"/>
                <a:gd name="T17" fmla="*/ 105 h 130"/>
                <a:gd name="T18" fmla="*/ 197 w 218"/>
                <a:gd name="T19" fmla="*/ 109 h 130"/>
                <a:gd name="T20" fmla="*/ 201 w 218"/>
                <a:gd name="T21" fmla="*/ 109 h 130"/>
                <a:gd name="T22" fmla="*/ 210 w 218"/>
                <a:gd name="T23" fmla="*/ 113 h 130"/>
                <a:gd name="T24" fmla="*/ 214 w 218"/>
                <a:gd name="T25" fmla="*/ 113 h 130"/>
                <a:gd name="T26" fmla="*/ 214 w 218"/>
                <a:gd name="T27" fmla="*/ 117 h 130"/>
                <a:gd name="T28" fmla="*/ 218 w 218"/>
                <a:gd name="T29" fmla="*/ 117 h 130"/>
                <a:gd name="T30" fmla="*/ 218 w 218"/>
                <a:gd name="T31" fmla="*/ 122 h 130"/>
                <a:gd name="T32" fmla="*/ 214 w 218"/>
                <a:gd name="T33" fmla="*/ 122 h 130"/>
                <a:gd name="T34" fmla="*/ 205 w 218"/>
                <a:gd name="T35" fmla="*/ 126 h 130"/>
                <a:gd name="T36" fmla="*/ 197 w 218"/>
                <a:gd name="T37" fmla="*/ 126 h 130"/>
                <a:gd name="T38" fmla="*/ 184 w 218"/>
                <a:gd name="T39" fmla="*/ 126 h 130"/>
                <a:gd name="T40" fmla="*/ 172 w 218"/>
                <a:gd name="T41" fmla="*/ 130 h 130"/>
                <a:gd name="T42" fmla="*/ 159 w 218"/>
                <a:gd name="T43" fmla="*/ 130 h 130"/>
                <a:gd name="T44" fmla="*/ 151 w 218"/>
                <a:gd name="T45" fmla="*/ 130 h 130"/>
                <a:gd name="T46" fmla="*/ 143 w 218"/>
                <a:gd name="T47" fmla="*/ 130 h 130"/>
                <a:gd name="T48" fmla="*/ 138 w 218"/>
                <a:gd name="T49" fmla="*/ 126 h 130"/>
                <a:gd name="T50" fmla="*/ 126 w 218"/>
                <a:gd name="T51" fmla="*/ 117 h 130"/>
                <a:gd name="T52" fmla="*/ 113 w 218"/>
                <a:gd name="T53" fmla="*/ 109 h 130"/>
                <a:gd name="T54" fmla="*/ 105 w 218"/>
                <a:gd name="T55" fmla="*/ 101 h 130"/>
                <a:gd name="T56" fmla="*/ 92 w 218"/>
                <a:gd name="T57" fmla="*/ 92 h 130"/>
                <a:gd name="T58" fmla="*/ 72 w 218"/>
                <a:gd name="T59" fmla="*/ 76 h 130"/>
                <a:gd name="T60" fmla="*/ 51 w 218"/>
                <a:gd name="T61" fmla="*/ 55 h 130"/>
                <a:gd name="T62" fmla="*/ 26 w 218"/>
                <a:gd name="T63" fmla="*/ 34 h 130"/>
                <a:gd name="T64" fmla="*/ 0 w 218"/>
                <a:gd name="T65" fmla="*/ 13 h 130"/>
                <a:gd name="T66" fmla="*/ 9 w 218"/>
                <a:gd name="T67" fmla="*/ 0 h 130"/>
                <a:gd name="T68" fmla="*/ 9 w 218"/>
                <a:gd name="T6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130">
                  <a:moveTo>
                    <a:pt x="9" y="0"/>
                  </a:moveTo>
                  <a:lnTo>
                    <a:pt x="34" y="21"/>
                  </a:lnTo>
                  <a:lnTo>
                    <a:pt x="59" y="38"/>
                  </a:lnTo>
                  <a:lnTo>
                    <a:pt x="84" y="51"/>
                  </a:lnTo>
                  <a:lnTo>
                    <a:pt x="101" y="63"/>
                  </a:lnTo>
                  <a:lnTo>
                    <a:pt x="118" y="71"/>
                  </a:lnTo>
                  <a:lnTo>
                    <a:pt x="138" y="84"/>
                  </a:lnTo>
                  <a:lnTo>
                    <a:pt x="180" y="101"/>
                  </a:lnTo>
                  <a:lnTo>
                    <a:pt x="189" y="105"/>
                  </a:lnTo>
                  <a:lnTo>
                    <a:pt x="197" y="109"/>
                  </a:lnTo>
                  <a:lnTo>
                    <a:pt x="201" y="109"/>
                  </a:lnTo>
                  <a:lnTo>
                    <a:pt x="210" y="113"/>
                  </a:lnTo>
                  <a:lnTo>
                    <a:pt x="214" y="113"/>
                  </a:lnTo>
                  <a:lnTo>
                    <a:pt x="214" y="117"/>
                  </a:lnTo>
                  <a:lnTo>
                    <a:pt x="218" y="117"/>
                  </a:lnTo>
                  <a:lnTo>
                    <a:pt x="218" y="122"/>
                  </a:lnTo>
                  <a:lnTo>
                    <a:pt x="214" y="122"/>
                  </a:lnTo>
                  <a:lnTo>
                    <a:pt x="205" y="126"/>
                  </a:lnTo>
                  <a:lnTo>
                    <a:pt x="197" y="126"/>
                  </a:lnTo>
                  <a:lnTo>
                    <a:pt x="184" y="126"/>
                  </a:lnTo>
                  <a:lnTo>
                    <a:pt x="172" y="130"/>
                  </a:lnTo>
                  <a:lnTo>
                    <a:pt x="159" y="130"/>
                  </a:lnTo>
                  <a:lnTo>
                    <a:pt x="151" y="130"/>
                  </a:lnTo>
                  <a:lnTo>
                    <a:pt x="143" y="130"/>
                  </a:lnTo>
                  <a:lnTo>
                    <a:pt x="138" y="126"/>
                  </a:lnTo>
                  <a:lnTo>
                    <a:pt x="126" y="117"/>
                  </a:lnTo>
                  <a:lnTo>
                    <a:pt x="113" y="109"/>
                  </a:lnTo>
                  <a:lnTo>
                    <a:pt x="105" y="101"/>
                  </a:lnTo>
                  <a:lnTo>
                    <a:pt x="92" y="92"/>
                  </a:lnTo>
                  <a:lnTo>
                    <a:pt x="72" y="76"/>
                  </a:lnTo>
                  <a:lnTo>
                    <a:pt x="51" y="55"/>
                  </a:lnTo>
                  <a:lnTo>
                    <a:pt x="26" y="34"/>
                  </a:lnTo>
                  <a:lnTo>
                    <a:pt x="0" y="13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3">
              <a:extLst>
                <a:ext uri="{FF2B5EF4-FFF2-40B4-BE49-F238E27FC236}">
                  <a16:creationId xmlns:a16="http://schemas.microsoft.com/office/drawing/2014/main" id="{7C138A2C-1D08-4861-93E2-6907DB849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156" y="20604825"/>
              <a:ext cx="547022" cy="162806"/>
            </a:xfrm>
            <a:custGeom>
              <a:avLst/>
              <a:gdLst>
                <a:gd name="T0" fmla="*/ 0 w 84"/>
                <a:gd name="T1" fmla="*/ 13 h 25"/>
                <a:gd name="T2" fmla="*/ 13 w 84"/>
                <a:gd name="T3" fmla="*/ 8 h 25"/>
                <a:gd name="T4" fmla="*/ 25 w 84"/>
                <a:gd name="T5" fmla="*/ 4 h 25"/>
                <a:gd name="T6" fmla="*/ 34 w 84"/>
                <a:gd name="T7" fmla="*/ 4 h 25"/>
                <a:gd name="T8" fmla="*/ 42 w 84"/>
                <a:gd name="T9" fmla="*/ 0 h 25"/>
                <a:gd name="T10" fmla="*/ 50 w 84"/>
                <a:gd name="T11" fmla="*/ 0 h 25"/>
                <a:gd name="T12" fmla="*/ 59 w 84"/>
                <a:gd name="T13" fmla="*/ 0 h 25"/>
                <a:gd name="T14" fmla="*/ 63 w 84"/>
                <a:gd name="T15" fmla="*/ 0 h 25"/>
                <a:gd name="T16" fmla="*/ 67 w 84"/>
                <a:gd name="T17" fmla="*/ 0 h 25"/>
                <a:gd name="T18" fmla="*/ 75 w 84"/>
                <a:gd name="T19" fmla="*/ 0 h 25"/>
                <a:gd name="T20" fmla="*/ 80 w 84"/>
                <a:gd name="T21" fmla="*/ 0 h 25"/>
                <a:gd name="T22" fmla="*/ 80 w 84"/>
                <a:gd name="T23" fmla="*/ 4 h 25"/>
                <a:gd name="T24" fmla="*/ 84 w 84"/>
                <a:gd name="T25" fmla="*/ 4 h 25"/>
                <a:gd name="T26" fmla="*/ 80 w 84"/>
                <a:gd name="T27" fmla="*/ 8 h 25"/>
                <a:gd name="T28" fmla="*/ 75 w 84"/>
                <a:gd name="T29" fmla="*/ 13 h 25"/>
                <a:gd name="T30" fmla="*/ 71 w 84"/>
                <a:gd name="T31" fmla="*/ 17 h 25"/>
                <a:gd name="T32" fmla="*/ 59 w 84"/>
                <a:gd name="T33" fmla="*/ 21 h 25"/>
                <a:gd name="T34" fmla="*/ 46 w 84"/>
                <a:gd name="T35" fmla="*/ 25 h 25"/>
                <a:gd name="T36" fmla="*/ 38 w 84"/>
                <a:gd name="T37" fmla="*/ 25 h 25"/>
                <a:gd name="T38" fmla="*/ 29 w 84"/>
                <a:gd name="T39" fmla="*/ 25 h 25"/>
                <a:gd name="T40" fmla="*/ 21 w 84"/>
                <a:gd name="T41" fmla="*/ 25 h 25"/>
                <a:gd name="T42" fmla="*/ 13 w 84"/>
                <a:gd name="T43" fmla="*/ 25 h 25"/>
                <a:gd name="T44" fmla="*/ 9 w 84"/>
                <a:gd name="T45" fmla="*/ 21 h 25"/>
                <a:gd name="T46" fmla="*/ 4 w 84"/>
                <a:gd name="T47" fmla="*/ 17 h 25"/>
                <a:gd name="T48" fmla="*/ 0 w 84"/>
                <a:gd name="T49" fmla="*/ 13 h 25"/>
                <a:gd name="T50" fmla="*/ 0 w 84"/>
                <a:gd name="T5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25">
                  <a:moveTo>
                    <a:pt x="0" y="13"/>
                  </a:moveTo>
                  <a:lnTo>
                    <a:pt x="13" y="8"/>
                  </a:lnTo>
                  <a:lnTo>
                    <a:pt x="25" y="4"/>
                  </a:lnTo>
                  <a:lnTo>
                    <a:pt x="34" y="4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0" y="8"/>
                  </a:lnTo>
                  <a:lnTo>
                    <a:pt x="75" y="13"/>
                  </a:lnTo>
                  <a:lnTo>
                    <a:pt x="71" y="17"/>
                  </a:lnTo>
                  <a:lnTo>
                    <a:pt x="59" y="21"/>
                  </a:lnTo>
                  <a:lnTo>
                    <a:pt x="46" y="25"/>
                  </a:lnTo>
                  <a:lnTo>
                    <a:pt x="38" y="25"/>
                  </a:lnTo>
                  <a:lnTo>
                    <a:pt x="29" y="25"/>
                  </a:lnTo>
                  <a:lnTo>
                    <a:pt x="21" y="25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4">
              <a:extLst>
                <a:ext uri="{FF2B5EF4-FFF2-40B4-BE49-F238E27FC236}">
                  <a16:creationId xmlns:a16="http://schemas.microsoft.com/office/drawing/2014/main" id="{6AFC2C86-4C30-4D83-9FA4-758D5AB41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306" y="20878336"/>
              <a:ext cx="214903" cy="377705"/>
            </a:xfrm>
            <a:custGeom>
              <a:avLst/>
              <a:gdLst>
                <a:gd name="T0" fmla="*/ 29 w 33"/>
                <a:gd name="T1" fmla="*/ 4 h 58"/>
                <a:gd name="T2" fmla="*/ 33 w 33"/>
                <a:gd name="T3" fmla="*/ 21 h 58"/>
                <a:gd name="T4" fmla="*/ 33 w 33"/>
                <a:gd name="T5" fmla="*/ 37 h 58"/>
                <a:gd name="T6" fmla="*/ 33 w 33"/>
                <a:gd name="T7" fmla="*/ 46 h 58"/>
                <a:gd name="T8" fmla="*/ 33 w 33"/>
                <a:gd name="T9" fmla="*/ 54 h 58"/>
                <a:gd name="T10" fmla="*/ 33 w 33"/>
                <a:gd name="T11" fmla="*/ 58 h 58"/>
                <a:gd name="T12" fmla="*/ 29 w 33"/>
                <a:gd name="T13" fmla="*/ 58 h 58"/>
                <a:gd name="T14" fmla="*/ 25 w 33"/>
                <a:gd name="T15" fmla="*/ 58 h 58"/>
                <a:gd name="T16" fmla="*/ 21 w 33"/>
                <a:gd name="T17" fmla="*/ 58 h 58"/>
                <a:gd name="T18" fmla="*/ 17 w 33"/>
                <a:gd name="T19" fmla="*/ 50 h 58"/>
                <a:gd name="T20" fmla="*/ 17 w 33"/>
                <a:gd name="T21" fmla="*/ 46 h 58"/>
                <a:gd name="T22" fmla="*/ 12 w 33"/>
                <a:gd name="T23" fmla="*/ 37 h 58"/>
                <a:gd name="T24" fmla="*/ 8 w 33"/>
                <a:gd name="T25" fmla="*/ 29 h 58"/>
                <a:gd name="T26" fmla="*/ 8 w 33"/>
                <a:gd name="T27" fmla="*/ 25 h 58"/>
                <a:gd name="T28" fmla="*/ 4 w 33"/>
                <a:gd name="T29" fmla="*/ 21 h 58"/>
                <a:gd name="T30" fmla="*/ 0 w 33"/>
                <a:gd name="T31" fmla="*/ 17 h 58"/>
                <a:gd name="T32" fmla="*/ 0 w 33"/>
                <a:gd name="T33" fmla="*/ 8 h 58"/>
                <a:gd name="T34" fmla="*/ 0 w 33"/>
                <a:gd name="T35" fmla="*/ 4 h 58"/>
                <a:gd name="T36" fmla="*/ 4 w 33"/>
                <a:gd name="T37" fmla="*/ 0 h 58"/>
                <a:gd name="T38" fmla="*/ 8 w 33"/>
                <a:gd name="T39" fmla="*/ 0 h 58"/>
                <a:gd name="T40" fmla="*/ 12 w 33"/>
                <a:gd name="T41" fmla="*/ 0 h 58"/>
                <a:gd name="T42" fmla="*/ 21 w 33"/>
                <a:gd name="T43" fmla="*/ 0 h 58"/>
                <a:gd name="T44" fmla="*/ 29 w 33"/>
                <a:gd name="T45" fmla="*/ 4 h 58"/>
                <a:gd name="T46" fmla="*/ 29 w 33"/>
                <a:gd name="T47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8">
                  <a:moveTo>
                    <a:pt x="29" y="4"/>
                  </a:moveTo>
                  <a:lnTo>
                    <a:pt x="33" y="21"/>
                  </a:lnTo>
                  <a:lnTo>
                    <a:pt x="33" y="37"/>
                  </a:lnTo>
                  <a:lnTo>
                    <a:pt x="33" y="46"/>
                  </a:lnTo>
                  <a:lnTo>
                    <a:pt x="33" y="54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5" y="58"/>
                  </a:lnTo>
                  <a:lnTo>
                    <a:pt x="21" y="58"/>
                  </a:lnTo>
                  <a:lnTo>
                    <a:pt x="17" y="50"/>
                  </a:lnTo>
                  <a:lnTo>
                    <a:pt x="17" y="46"/>
                  </a:lnTo>
                  <a:lnTo>
                    <a:pt x="12" y="37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2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5">
              <a:extLst>
                <a:ext uri="{FF2B5EF4-FFF2-40B4-BE49-F238E27FC236}">
                  <a16:creationId xmlns:a16="http://schemas.microsoft.com/office/drawing/2014/main" id="{8043BA11-D450-4143-B1D9-49CE6246B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452" y="20793680"/>
              <a:ext cx="898678" cy="325608"/>
            </a:xfrm>
            <a:custGeom>
              <a:avLst/>
              <a:gdLst>
                <a:gd name="T0" fmla="*/ 109 w 138"/>
                <a:gd name="T1" fmla="*/ 50 h 50"/>
                <a:gd name="T2" fmla="*/ 88 w 138"/>
                <a:gd name="T3" fmla="*/ 50 h 50"/>
                <a:gd name="T4" fmla="*/ 92 w 138"/>
                <a:gd name="T5" fmla="*/ 38 h 50"/>
                <a:gd name="T6" fmla="*/ 92 w 138"/>
                <a:gd name="T7" fmla="*/ 30 h 50"/>
                <a:gd name="T8" fmla="*/ 92 w 138"/>
                <a:gd name="T9" fmla="*/ 21 h 50"/>
                <a:gd name="T10" fmla="*/ 97 w 138"/>
                <a:gd name="T11" fmla="*/ 17 h 50"/>
                <a:gd name="T12" fmla="*/ 92 w 138"/>
                <a:gd name="T13" fmla="*/ 21 h 50"/>
                <a:gd name="T14" fmla="*/ 84 w 138"/>
                <a:gd name="T15" fmla="*/ 21 h 50"/>
                <a:gd name="T16" fmla="*/ 76 w 138"/>
                <a:gd name="T17" fmla="*/ 21 h 50"/>
                <a:gd name="T18" fmla="*/ 59 w 138"/>
                <a:gd name="T19" fmla="*/ 25 h 50"/>
                <a:gd name="T20" fmla="*/ 42 w 138"/>
                <a:gd name="T21" fmla="*/ 30 h 50"/>
                <a:gd name="T22" fmla="*/ 30 w 138"/>
                <a:gd name="T23" fmla="*/ 30 h 50"/>
                <a:gd name="T24" fmla="*/ 17 w 138"/>
                <a:gd name="T25" fmla="*/ 30 h 50"/>
                <a:gd name="T26" fmla="*/ 0 w 138"/>
                <a:gd name="T27" fmla="*/ 30 h 50"/>
                <a:gd name="T28" fmla="*/ 0 w 138"/>
                <a:gd name="T29" fmla="*/ 17 h 50"/>
                <a:gd name="T30" fmla="*/ 21 w 138"/>
                <a:gd name="T31" fmla="*/ 13 h 50"/>
                <a:gd name="T32" fmla="*/ 42 w 138"/>
                <a:gd name="T33" fmla="*/ 13 h 50"/>
                <a:gd name="T34" fmla="*/ 59 w 138"/>
                <a:gd name="T35" fmla="*/ 9 h 50"/>
                <a:gd name="T36" fmla="*/ 72 w 138"/>
                <a:gd name="T37" fmla="*/ 5 h 50"/>
                <a:gd name="T38" fmla="*/ 84 w 138"/>
                <a:gd name="T39" fmla="*/ 5 h 50"/>
                <a:gd name="T40" fmla="*/ 92 w 138"/>
                <a:gd name="T41" fmla="*/ 0 h 50"/>
                <a:gd name="T42" fmla="*/ 97 w 138"/>
                <a:gd name="T43" fmla="*/ 0 h 50"/>
                <a:gd name="T44" fmla="*/ 101 w 138"/>
                <a:gd name="T45" fmla="*/ 0 h 50"/>
                <a:gd name="T46" fmla="*/ 109 w 138"/>
                <a:gd name="T47" fmla="*/ 0 h 50"/>
                <a:gd name="T48" fmla="*/ 118 w 138"/>
                <a:gd name="T49" fmla="*/ 5 h 50"/>
                <a:gd name="T50" fmla="*/ 122 w 138"/>
                <a:gd name="T51" fmla="*/ 5 h 50"/>
                <a:gd name="T52" fmla="*/ 130 w 138"/>
                <a:gd name="T53" fmla="*/ 9 h 50"/>
                <a:gd name="T54" fmla="*/ 134 w 138"/>
                <a:gd name="T55" fmla="*/ 13 h 50"/>
                <a:gd name="T56" fmla="*/ 134 w 138"/>
                <a:gd name="T57" fmla="*/ 17 h 50"/>
                <a:gd name="T58" fmla="*/ 138 w 138"/>
                <a:gd name="T59" fmla="*/ 17 h 50"/>
                <a:gd name="T60" fmla="*/ 134 w 138"/>
                <a:gd name="T61" fmla="*/ 25 h 50"/>
                <a:gd name="T62" fmla="*/ 134 w 138"/>
                <a:gd name="T63" fmla="*/ 25 h 50"/>
                <a:gd name="T64" fmla="*/ 130 w 138"/>
                <a:gd name="T65" fmla="*/ 30 h 50"/>
                <a:gd name="T66" fmla="*/ 126 w 138"/>
                <a:gd name="T67" fmla="*/ 30 h 50"/>
                <a:gd name="T68" fmla="*/ 122 w 138"/>
                <a:gd name="T69" fmla="*/ 34 h 50"/>
                <a:gd name="T70" fmla="*/ 118 w 138"/>
                <a:gd name="T71" fmla="*/ 42 h 50"/>
                <a:gd name="T72" fmla="*/ 109 w 138"/>
                <a:gd name="T73" fmla="*/ 50 h 50"/>
                <a:gd name="T74" fmla="*/ 109 w 138"/>
                <a:gd name="T7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" h="50">
                  <a:moveTo>
                    <a:pt x="109" y="50"/>
                  </a:moveTo>
                  <a:lnTo>
                    <a:pt x="88" y="50"/>
                  </a:lnTo>
                  <a:lnTo>
                    <a:pt x="92" y="38"/>
                  </a:lnTo>
                  <a:lnTo>
                    <a:pt x="92" y="30"/>
                  </a:lnTo>
                  <a:lnTo>
                    <a:pt x="92" y="21"/>
                  </a:lnTo>
                  <a:lnTo>
                    <a:pt x="97" y="17"/>
                  </a:lnTo>
                  <a:lnTo>
                    <a:pt x="92" y="21"/>
                  </a:lnTo>
                  <a:lnTo>
                    <a:pt x="84" y="21"/>
                  </a:lnTo>
                  <a:lnTo>
                    <a:pt x="76" y="21"/>
                  </a:lnTo>
                  <a:lnTo>
                    <a:pt x="59" y="25"/>
                  </a:lnTo>
                  <a:lnTo>
                    <a:pt x="42" y="30"/>
                  </a:lnTo>
                  <a:lnTo>
                    <a:pt x="30" y="30"/>
                  </a:lnTo>
                  <a:lnTo>
                    <a:pt x="17" y="30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21" y="13"/>
                  </a:lnTo>
                  <a:lnTo>
                    <a:pt x="42" y="13"/>
                  </a:lnTo>
                  <a:lnTo>
                    <a:pt x="59" y="9"/>
                  </a:lnTo>
                  <a:lnTo>
                    <a:pt x="72" y="5"/>
                  </a:lnTo>
                  <a:lnTo>
                    <a:pt x="84" y="5"/>
                  </a:lnTo>
                  <a:lnTo>
                    <a:pt x="92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8" y="5"/>
                  </a:lnTo>
                  <a:lnTo>
                    <a:pt x="122" y="5"/>
                  </a:lnTo>
                  <a:lnTo>
                    <a:pt x="130" y="9"/>
                  </a:lnTo>
                  <a:lnTo>
                    <a:pt x="134" y="13"/>
                  </a:lnTo>
                  <a:lnTo>
                    <a:pt x="134" y="17"/>
                  </a:lnTo>
                  <a:lnTo>
                    <a:pt x="138" y="17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0" y="30"/>
                  </a:lnTo>
                  <a:lnTo>
                    <a:pt x="126" y="30"/>
                  </a:lnTo>
                  <a:lnTo>
                    <a:pt x="122" y="34"/>
                  </a:lnTo>
                  <a:lnTo>
                    <a:pt x="118" y="42"/>
                  </a:lnTo>
                  <a:lnTo>
                    <a:pt x="109" y="50"/>
                  </a:lnTo>
                  <a:lnTo>
                    <a:pt x="109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6">
              <a:extLst>
                <a:ext uri="{FF2B5EF4-FFF2-40B4-BE49-F238E27FC236}">
                  <a16:creationId xmlns:a16="http://schemas.microsoft.com/office/drawing/2014/main" id="{AF0F1BD7-3D6F-431B-A950-61E6085C0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059" y="21015093"/>
              <a:ext cx="709828" cy="214903"/>
            </a:xfrm>
            <a:custGeom>
              <a:avLst/>
              <a:gdLst>
                <a:gd name="T0" fmla="*/ 0 w 109"/>
                <a:gd name="T1" fmla="*/ 16 h 33"/>
                <a:gd name="T2" fmla="*/ 4 w 109"/>
                <a:gd name="T3" fmla="*/ 16 h 33"/>
                <a:gd name="T4" fmla="*/ 12 w 109"/>
                <a:gd name="T5" fmla="*/ 16 h 33"/>
                <a:gd name="T6" fmla="*/ 25 w 109"/>
                <a:gd name="T7" fmla="*/ 12 h 33"/>
                <a:gd name="T8" fmla="*/ 37 w 109"/>
                <a:gd name="T9" fmla="*/ 12 h 33"/>
                <a:gd name="T10" fmla="*/ 50 w 109"/>
                <a:gd name="T11" fmla="*/ 8 h 33"/>
                <a:gd name="T12" fmla="*/ 67 w 109"/>
                <a:gd name="T13" fmla="*/ 4 h 33"/>
                <a:gd name="T14" fmla="*/ 88 w 109"/>
                <a:gd name="T15" fmla="*/ 4 h 33"/>
                <a:gd name="T16" fmla="*/ 109 w 109"/>
                <a:gd name="T17" fmla="*/ 0 h 33"/>
                <a:gd name="T18" fmla="*/ 109 w 109"/>
                <a:gd name="T19" fmla="*/ 8 h 33"/>
                <a:gd name="T20" fmla="*/ 104 w 109"/>
                <a:gd name="T21" fmla="*/ 12 h 33"/>
                <a:gd name="T22" fmla="*/ 96 w 109"/>
                <a:gd name="T23" fmla="*/ 16 h 33"/>
                <a:gd name="T24" fmla="*/ 88 w 109"/>
                <a:gd name="T25" fmla="*/ 21 h 33"/>
                <a:gd name="T26" fmla="*/ 83 w 109"/>
                <a:gd name="T27" fmla="*/ 21 h 33"/>
                <a:gd name="T28" fmla="*/ 75 w 109"/>
                <a:gd name="T29" fmla="*/ 25 h 33"/>
                <a:gd name="T30" fmla="*/ 67 w 109"/>
                <a:gd name="T31" fmla="*/ 25 h 33"/>
                <a:gd name="T32" fmla="*/ 54 w 109"/>
                <a:gd name="T33" fmla="*/ 25 h 33"/>
                <a:gd name="T34" fmla="*/ 42 w 109"/>
                <a:gd name="T35" fmla="*/ 29 h 33"/>
                <a:gd name="T36" fmla="*/ 29 w 109"/>
                <a:gd name="T37" fmla="*/ 29 h 33"/>
                <a:gd name="T38" fmla="*/ 17 w 109"/>
                <a:gd name="T39" fmla="*/ 33 h 33"/>
                <a:gd name="T40" fmla="*/ 0 w 109"/>
                <a:gd name="T41" fmla="*/ 33 h 33"/>
                <a:gd name="T42" fmla="*/ 0 w 109"/>
                <a:gd name="T43" fmla="*/ 16 h 33"/>
                <a:gd name="T44" fmla="*/ 0 w 109"/>
                <a:gd name="T4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33">
                  <a:moveTo>
                    <a:pt x="0" y="16"/>
                  </a:moveTo>
                  <a:lnTo>
                    <a:pt x="4" y="16"/>
                  </a:lnTo>
                  <a:lnTo>
                    <a:pt x="12" y="16"/>
                  </a:lnTo>
                  <a:lnTo>
                    <a:pt x="25" y="12"/>
                  </a:lnTo>
                  <a:lnTo>
                    <a:pt x="37" y="12"/>
                  </a:lnTo>
                  <a:lnTo>
                    <a:pt x="50" y="8"/>
                  </a:lnTo>
                  <a:lnTo>
                    <a:pt x="67" y="4"/>
                  </a:lnTo>
                  <a:lnTo>
                    <a:pt x="88" y="4"/>
                  </a:lnTo>
                  <a:lnTo>
                    <a:pt x="109" y="0"/>
                  </a:lnTo>
                  <a:lnTo>
                    <a:pt x="109" y="8"/>
                  </a:lnTo>
                  <a:lnTo>
                    <a:pt x="104" y="12"/>
                  </a:lnTo>
                  <a:lnTo>
                    <a:pt x="96" y="16"/>
                  </a:lnTo>
                  <a:lnTo>
                    <a:pt x="88" y="21"/>
                  </a:lnTo>
                  <a:lnTo>
                    <a:pt x="83" y="21"/>
                  </a:lnTo>
                  <a:lnTo>
                    <a:pt x="75" y="25"/>
                  </a:lnTo>
                  <a:lnTo>
                    <a:pt x="67" y="25"/>
                  </a:lnTo>
                  <a:lnTo>
                    <a:pt x="54" y="25"/>
                  </a:lnTo>
                  <a:lnTo>
                    <a:pt x="42" y="29"/>
                  </a:lnTo>
                  <a:lnTo>
                    <a:pt x="29" y="29"/>
                  </a:lnTo>
                  <a:lnTo>
                    <a:pt x="17" y="33"/>
                  </a:lnTo>
                  <a:lnTo>
                    <a:pt x="0" y="33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7">
              <a:extLst>
                <a:ext uri="{FF2B5EF4-FFF2-40B4-BE49-F238E27FC236}">
                  <a16:creationId xmlns:a16="http://schemas.microsoft.com/office/drawing/2014/main" id="{B5552F64-509F-4823-99DB-EC7CF7FD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597" y="21151847"/>
              <a:ext cx="1087533" cy="299559"/>
            </a:xfrm>
            <a:custGeom>
              <a:avLst/>
              <a:gdLst>
                <a:gd name="T0" fmla="*/ 0 w 167"/>
                <a:gd name="T1" fmla="*/ 41 h 46"/>
                <a:gd name="T2" fmla="*/ 4 w 167"/>
                <a:gd name="T3" fmla="*/ 41 h 46"/>
                <a:gd name="T4" fmla="*/ 4 w 167"/>
                <a:gd name="T5" fmla="*/ 37 h 46"/>
                <a:gd name="T6" fmla="*/ 9 w 167"/>
                <a:gd name="T7" fmla="*/ 37 h 46"/>
                <a:gd name="T8" fmla="*/ 13 w 167"/>
                <a:gd name="T9" fmla="*/ 37 h 46"/>
                <a:gd name="T10" fmla="*/ 17 w 167"/>
                <a:gd name="T11" fmla="*/ 33 h 46"/>
                <a:gd name="T12" fmla="*/ 25 w 167"/>
                <a:gd name="T13" fmla="*/ 33 h 46"/>
                <a:gd name="T14" fmla="*/ 29 w 167"/>
                <a:gd name="T15" fmla="*/ 29 h 46"/>
                <a:gd name="T16" fmla="*/ 42 w 167"/>
                <a:gd name="T17" fmla="*/ 29 h 46"/>
                <a:gd name="T18" fmla="*/ 59 w 167"/>
                <a:gd name="T19" fmla="*/ 25 h 46"/>
                <a:gd name="T20" fmla="*/ 75 w 167"/>
                <a:gd name="T21" fmla="*/ 21 h 46"/>
                <a:gd name="T22" fmla="*/ 92 w 167"/>
                <a:gd name="T23" fmla="*/ 21 h 46"/>
                <a:gd name="T24" fmla="*/ 105 w 167"/>
                <a:gd name="T25" fmla="*/ 16 h 46"/>
                <a:gd name="T26" fmla="*/ 117 w 167"/>
                <a:gd name="T27" fmla="*/ 12 h 46"/>
                <a:gd name="T28" fmla="*/ 126 w 167"/>
                <a:gd name="T29" fmla="*/ 8 h 46"/>
                <a:gd name="T30" fmla="*/ 130 w 167"/>
                <a:gd name="T31" fmla="*/ 8 h 46"/>
                <a:gd name="T32" fmla="*/ 130 w 167"/>
                <a:gd name="T33" fmla="*/ 4 h 46"/>
                <a:gd name="T34" fmla="*/ 130 w 167"/>
                <a:gd name="T35" fmla="*/ 4 h 46"/>
                <a:gd name="T36" fmla="*/ 130 w 167"/>
                <a:gd name="T37" fmla="*/ 4 h 46"/>
                <a:gd name="T38" fmla="*/ 130 w 167"/>
                <a:gd name="T39" fmla="*/ 0 h 46"/>
                <a:gd name="T40" fmla="*/ 134 w 167"/>
                <a:gd name="T41" fmla="*/ 0 h 46"/>
                <a:gd name="T42" fmla="*/ 138 w 167"/>
                <a:gd name="T43" fmla="*/ 0 h 46"/>
                <a:gd name="T44" fmla="*/ 142 w 167"/>
                <a:gd name="T45" fmla="*/ 0 h 46"/>
                <a:gd name="T46" fmla="*/ 151 w 167"/>
                <a:gd name="T47" fmla="*/ 4 h 46"/>
                <a:gd name="T48" fmla="*/ 155 w 167"/>
                <a:gd name="T49" fmla="*/ 8 h 46"/>
                <a:gd name="T50" fmla="*/ 163 w 167"/>
                <a:gd name="T51" fmla="*/ 12 h 46"/>
                <a:gd name="T52" fmla="*/ 163 w 167"/>
                <a:gd name="T53" fmla="*/ 16 h 46"/>
                <a:gd name="T54" fmla="*/ 167 w 167"/>
                <a:gd name="T55" fmla="*/ 16 h 46"/>
                <a:gd name="T56" fmla="*/ 167 w 167"/>
                <a:gd name="T57" fmla="*/ 21 h 46"/>
                <a:gd name="T58" fmla="*/ 167 w 167"/>
                <a:gd name="T59" fmla="*/ 25 h 46"/>
                <a:gd name="T60" fmla="*/ 159 w 167"/>
                <a:gd name="T61" fmla="*/ 29 h 46"/>
                <a:gd name="T62" fmla="*/ 151 w 167"/>
                <a:gd name="T63" fmla="*/ 29 h 46"/>
                <a:gd name="T64" fmla="*/ 138 w 167"/>
                <a:gd name="T65" fmla="*/ 33 h 46"/>
                <a:gd name="T66" fmla="*/ 109 w 167"/>
                <a:gd name="T67" fmla="*/ 37 h 46"/>
                <a:gd name="T68" fmla="*/ 75 w 167"/>
                <a:gd name="T69" fmla="*/ 41 h 46"/>
                <a:gd name="T70" fmla="*/ 50 w 167"/>
                <a:gd name="T71" fmla="*/ 46 h 46"/>
                <a:gd name="T72" fmla="*/ 25 w 167"/>
                <a:gd name="T73" fmla="*/ 46 h 46"/>
                <a:gd name="T74" fmla="*/ 17 w 167"/>
                <a:gd name="T75" fmla="*/ 46 h 46"/>
                <a:gd name="T76" fmla="*/ 9 w 167"/>
                <a:gd name="T77" fmla="*/ 46 h 46"/>
                <a:gd name="T78" fmla="*/ 4 w 167"/>
                <a:gd name="T79" fmla="*/ 46 h 46"/>
                <a:gd name="T80" fmla="*/ 0 w 167"/>
                <a:gd name="T81" fmla="*/ 41 h 46"/>
                <a:gd name="T82" fmla="*/ 0 w 167"/>
                <a:gd name="T8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7" h="46">
                  <a:moveTo>
                    <a:pt x="0" y="41"/>
                  </a:moveTo>
                  <a:lnTo>
                    <a:pt x="4" y="41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7"/>
                  </a:lnTo>
                  <a:lnTo>
                    <a:pt x="17" y="33"/>
                  </a:lnTo>
                  <a:lnTo>
                    <a:pt x="25" y="33"/>
                  </a:lnTo>
                  <a:lnTo>
                    <a:pt x="29" y="29"/>
                  </a:lnTo>
                  <a:lnTo>
                    <a:pt x="42" y="29"/>
                  </a:lnTo>
                  <a:lnTo>
                    <a:pt x="59" y="25"/>
                  </a:lnTo>
                  <a:lnTo>
                    <a:pt x="75" y="21"/>
                  </a:lnTo>
                  <a:lnTo>
                    <a:pt x="92" y="21"/>
                  </a:lnTo>
                  <a:lnTo>
                    <a:pt x="105" y="16"/>
                  </a:lnTo>
                  <a:lnTo>
                    <a:pt x="117" y="12"/>
                  </a:lnTo>
                  <a:lnTo>
                    <a:pt x="126" y="8"/>
                  </a:lnTo>
                  <a:lnTo>
                    <a:pt x="130" y="8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51" y="4"/>
                  </a:lnTo>
                  <a:lnTo>
                    <a:pt x="155" y="8"/>
                  </a:lnTo>
                  <a:lnTo>
                    <a:pt x="163" y="12"/>
                  </a:lnTo>
                  <a:lnTo>
                    <a:pt x="163" y="16"/>
                  </a:lnTo>
                  <a:lnTo>
                    <a:pt x="167" y="16"/>
                  </a:lnTo>
                  <a:lnTo>
                    <a:pt x="167" y="21"/>
                  </a:lnTo>
                  <a:lnTo>
                    <a:pt x="167" y="25"/>
                  </a:lnTo>
                  <a:lnTo>
                    <a:pt x="159" y="29"/>
                  </a:lnTo>
                  <a:lnTo>
                    <a:pt x="151" y="29"/>
                  </a:lnTo>
                  <a:lnTo>
                    <a:pt x="138" y="33"/>
                  </a:lnTo>
                  <a:lnTo>
                    <a:pt x="109" y="37"/>
                  </a:lnTo>
                  <a:lnTo>
                    <a:pt x="75" y="41"/>
                  </a:lnTo>
                  <a:lnTo>
                    <a:pt x="50" y="46"/>
                  </a:lnTo>
                  <a:lnTo>
                    <a:pt x="25" y="46"/>
                  </a:lnTo>
                  <a:lnTo>
                    <a:pt x="17" y="46"/>
                  </a:lnTo>
                  <a:lnTo>
                    <a:pt x="9" y="46"/>
                  </a:lnTo>
                  <a:lnTo>
                    <a:pt x="4" y="46"/>
                  </a:lnTo>
                  <a:lnTo>
                    <a:pt x="0" y="41"/>
                  </a:lnTo>
                  <a:lnTo>
                    <a:pt x="0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8">
              <a:extLst>
                <a:ext uri="{FF2B5EF4-FFF2-40B4-BE49-F238E27FC236}">
                  <a16:creationId xmlns:a16="http://schemas.microsoft.com/office/drawing/2014/main" id="{3063D6F6-9C68-4DF6-8775-5FDE9506A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209" y="21477455"/>
              <a:ext cx="1061484" cy="240952"/>
            </a:xfrm>
            <a:custGeom>
              <a:avLst/>
              <a:gdLst>
                <a:gd name="T0" fmla="*/ 154 w 163"/>
                <a:gd name="T1" fmla="*/ 25 h 37"/>
                <a:gd name="T2" fmla="*/ 146 w 163"/>
                <a:gd name="T3" fmla="*/ 25 h 37"/>
                <a:gd name="T4" fmla="*/ 142 w 163"/>
                <a:gd name="T5" fmla="*/ 25 h 37"/>
                <a:gd name="T6" fmla="*/ 138 w 163"/>
                <a:gd name="T7" fmla="*/ 25 h 37"/>
                <a:gd name="T8" fmla="*/ 133 w 163"/>
                <a:gd name="T9" fmla="*/ 25 h 37"/>
                <a:gd name="T10" fmla="*/ 129 w 163"/>
                <a:gd name="T11" fmla="*/ 25 h 37"/>
                <a:gd name="T12" fmla="*/ 121 w 163"/>
                <a:gd name="T13" fmla="*/ 25 h 37"/>
                <a:gd name="T14" fmla="*/ 112 w 163"/>
                <a:gd name="T15" fmla="*/ 29 h 37"/>
                <a:gd name="T16" fmla="*/ 104 w 163"/>
                <a:gd name="T17" fmla="*/ 29 h 37"/>
                <a:gd name="T18" fmla="*/ 92 w 163"/>
                <a:gd name="T19" fmla="*/ 29 h 37"/>
                <a:gd name="T20" fmla="*/ 79 w 163"/>
                <a:gd name="T21" fmla="*/ 33 h 37"/>
                <a:gd name="T22" fmla="*/ 66 w 163"/>
                <a:gd name="T23" fmla="*/ 33 h 37"/>
                <a:gd name="T24" fmla="*/ 54 w 163"/>
                <a:gd name="T25" fmla="*/ 33 h 37"/>
                <a:gd name="T26" fmla="*/ 46 w 163"/>
                <a:gd name="T27" fmla="*/ 37 h 37"/>
                <a:gd name="T28" fmla="*/ 37 w 163"/>
                <a:gd name="T29" fmla="*/ 37 h 37"/>
                <a:gd name="T30" fmla="*/ 33 w 163"/>
                <a:gd name="T31" fmla="*/ 37 h 37"/>
                <a:gd name="T32" fmla="*/ 29 w 163"/>
                <a:gd name="T33" fmla="*/ 37 h 37"/>
                <a:gd name="T34" fmla="*/ 25 w 163"/>
                <a:gd name="T35" fmla="*/ 37 h 37"/>
                <a:gd name="T36" fmla="*/ 20 w 163"/>
                <a:gd name="T37" fmla="*/ 37 h 37"/>
                <a:gd name="T38" fmla="*/ 12 w 163"/>
                <a:gd name="T39" fmla="*/ 37 h 37"/>
                <a:gd name="T40" fmla="*/ 4 w 163"/>
                <a:gd name="T41" fmla="*/ 33 h 37"/>
                <a:gd name="T42" fmla="*/ 0 w 163"/>
                <a:gd name="T43" fmla="*/ 33 h 37"/>
                <a:gd name="T44" fmla="*/ 0 w 163"/>
                <a:gd name="T45" fmla="*/ 29 h 37"/>
                <a:gd name="T46" fmla="*/ 0 w 163"/>
                <a:gd name="T47" fmla="*/ 25 h 37"/>
                <a:gd name="T48" fmla="*/ 0 w 163"/>
                <a:gd name="T49" fmla="*/ 25 h 37"/>
                <a:gd name="T50" fmla="*/ 0 w 163"/>
                <a:gd name="T51" fmla="*/ 21 h 37"/>
                <a:gd name="T52" fmla="*/ 4 w 163"/>
                <a:gd name="T53" fmla="*/ 21 h 37"/>
                <a:gd name="T54" fmla="*/ 8 w 163"/>
                <a:gd name="T55" fmla="*/ 21 h 37"/>
                <a:gd name="T56" fmla="*/ 8 w 163"/>
                <a:gd name="T57" fmla="*/ 21 h 37"/>
                <a:gd name="T58" fmla="*/ 12 w 163"/>
                <a:gd name="T59" fmla="*/ 21 h 37"/>
                <a:gd name="T60" fmla="*/ 20 w 163"/>
                <a:gd name="T61" fmla="*/ 21 h 37"/>
                <a:gd name="T62" fmla="*/ 25 w 163"/>
                <a:gd name="T63" fmla="*/ 21 h 37"/>
                <a:gd name="T64" fmla="*/ 37 w 163"/>
                <a:gd name="T65" fmla="*/ 17 h 37"/>
                <a:gd name="T66" fmla="*/ 46 w 163"/>
                <a:gd name="T67" fmla="*/ 17 h 37"/>
                <a:gd name="T68" fmla="*/ 58 w 163"/>
                <a:gd name="T69" fmla="*/ 12 h 37"/>
                <a:gd name="T70" fmla="*/ 71 w 163"/>
                <a:gd name="T71" fmla="*/ 12 h 37"/>
                <a:gd name="T72" fmla="*/ 83 w 163"/>
                <a:gd name="T73" fmla="*/ 8 h 37"/>
                <a:gd name="T74" fmla="*/ 96 w 163"/>
                <a:gd name="T75" fmla="*/ 8 h 37"/>
                <a:gd name="T76" fmla="*/ 108 w 163"/>
                <a:gd name="T77" fmla="*/ 4 h 37"/>
                <a:gd name="T78" fmla="*/ 117 w 163"/>
                <a:gd name="T79" fmla="*/ 4 h 37"/>
                <a:gd name="T80" fmla="*/ 125 w 163"/>
                <a:gd name="T81" fmla="*/ 4 h 37"/>
                <a:gd name="T82" fmla="*/ 129 w 163"/>
                <a:gd name="T83" fmla="*/ 4 h 37"/>
                <a:gd name="T84" fmla="*/ 133 w 163"/>
                <a:gd name="T85" fmla="*/ 4 h 37"/>
                <a:gd name="T86" fmla="*/ 138 w 163"/>
                <a:gd name="T87" fmla="*/ 0 h 37"/>
                <a:gd name="T88" fmla="*/ 150 w 163"/>
                <a:gd name="T89" fmla="*/ 4 h 37"/>
                <a:gd name="T90" fmla="*/ 158 w 163"/>
                <a:gd name="T91" fmla="*/ 4 h 37"/>
                <a:gd name="T92" fmla="*/ 158 w 163"/>
                <a:gd name="T93" fmla="*/ 8 h 37"/>
                <a:gd name="T94" fmla="*/ 163 w 163"/>
                <a:gd name="T95" fmla="*/ 8 h 37"/>
                <a:gd name="T96" fmla="*/ 163 w 163"/>
                <a:gd name="T97" fmla="*/ 17 h 37"/>
                <a:gd name="T98" fmla="*/ 163 w 163"/>
                <a:gd name="T99" fmla="*/ 17 h 37"/>
                <a:gd name="T100" fmla="*/ 158 w 163"/>
                <a:gd name="T101" fmla="*/ 21 h 37"/>
                <a:gd name="T102" fmla="*/ 154 w 163"/>
                <a:gd name="T103" fmla="*/ 25 h 37"/>
                <a:gd name="T104" fmla="*/ 154 w 163"/>
                <a:gd name="T105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37">
                  <a:moveTo>
                    <a:pt x="154" y="25"/>
                  </a:moveTo>
                  <a:lnTo>
                    <a:pt x="146" y="25"/>
                  </a:lnTo>
                  <a:lnTo>
                    <a:pt x="142" y="25"/>
                  </a:lnTo>
                  <a:lnTo>
                    <a:pt x="138" y="25"/>
                  </a:lnTo>
                  <a:lnTo>
                    <a:pt x="133" y="25"/>
                  </a:lnTo>
                  <a:lnTo>
                    <a:pt x="129" y="25"/>
                  </a:lnTo>
                  <a:lnTo>
                    <a:pt x="121" y="25"/>
                  </a:lnTo>
                  <a:lnTo>
                    <a:pt x="112" y="29"/>
                  </a:lnTo>
                  <a:lnTo>
                    <a:pt x="104" y="29"/>
                  </a:lnTo>
                  <a:lnTo>
                    <a:pt x="92" y="29"/>
                  </a:lnTo>
                  <a:lnTo>
                    <a:pt x="79" y="33"/>
                  </a:lnTo>
                  <a:lnTo>
                    <a:pt x="66" y="33"/>
                  </a:lnTo>
                  <a:lnTo>
                    <a:pt x="54" y="33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2" y="37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20" y="21"/>
                  </a:lnTo>
                  <a:lnTo>
                    <a:pt x="25" y="21"/>
                  </a:lnTo>
                  <a:lnTo>
                    <a:pt x="37" y="17"/>
                  </a:lnTo>
                  <a:lnTo>
                    <a:pt x="46" y="17"/>
                  </a:lnTo>
                  <a:lnTo>
                    <a:pt x="58" y="12"/>
                  </a:lnTo>
                  <a:lnTo>
                    <a:pt x="71" y="12"/>
                  </a:lnTo>
                  <a:lnTo>
                    <a:pt x="83" y="8"/>
                  </a:lnTo>
                  <a:lnTo>
                    <a:pt x="96" y="8"/>
                  </a:lnTo>
                  <a:lnTo>
                    <a:pt x="108" y="4"/>
                  </a:lnTo>
                  <a:lnTo>
                    <a:pt x="117" y="4"/>
                  </a:lnTo>
                  <a:lnTo>
                    <a:pt x="125" y="4"/>
                  </a:lnTo>
                  <a:lnTo>
                    <a:pt x="129" y="4"/>
                  </a:lnTo>
                  <a:lnTo>
                    <a:pt x="133" y="4"/>
                  </a:lnTo>
                  <a:lnTo>
                    <a:pt x="138" y="0"/>
                  </a:lnTo>
                  <a:lnTo>
                    <a:pt x="150" y="4"/>
                  </a:lnTo>
                  <a:lnTo>
                    <a:pt x="158" y="4"/>
                  </a:lnTo>
                  <a:lnTo>
                    <a:pt x="158" y="8"/>
                  </a:lnTo>
                  <a:lnTo>
                    <a:pt x="163" y="8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58" y="21"/>
                  </a:lnTo>
                  <a:lnTo>
                    <a:pt x="154" y="25"/>
                  </a:lnTo>
                  <a:lnTo>
                    <a:pt x="15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9">
              <a:extLst>
                <a:ext uri="{FF2B5EF4-FFF2-40B4-BE49-F238E27FC236}">
                  <a16:creationId xmlns:a16="http://schemas.microsoft.com/office/drawing/2014/main" id="{E93832F3-D05D-49FB-BEC5-EFD4A0505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038" y="21718407"/>
              <a:ext cx="1797357" cy="332122"/>
            </a:xfrm>
            <a:custGeom>
              <a:avLst/>
              <a:gdLst>
                <a:gd name="T0" fmla="*/ 268 w 276"/>
                <a:gd name="T1" fmla="*/ 30 h 51"/>
                <a:gd name="T2" fmla="*/ 259 w 276"/>
                <a:gd name="T3" fmla="*/ 30 h 51"/>
                <a:gd name="T4" fmla="*/ 255 w 276"/>
                <a:gd name="T5" fmla="*/ 30 h 51"/>
                <a:gd name="T6" fmla="*/ 247 w 276"/>
                <a:gd name="T7" fmla="*/ 30 h 51"/>
                <a:gd name="T8" fmla="*/ 234 w 276"/>
                <a:gd name="T9" fmla="*/ 30 h 51"/>
                <a:gd name="T10" fmla="*/ 222 w 276"/>
                <a:gd name="T11" fmla="*/ 25 h 51"/>
                <a:gd name="T12" fmla="*/ 213 w 276"/>
                <a:gd name="T13" fmla="*/ 25 h 51"/>
                <a:gd name="T14" fmla="*/ 205 w 276"/>
                <a:gd name="T15" fmla="*/ 25 h 51"/>
                <a:gd name="T16" fmla="*/ 201 w 276"/>
                <a:gd name="T17" fmla="*/ 25 h 51"/>
                <a:gd name="T18" fmla="*/ 193 w 276"/>
                <a:gd name="T19" fmla="*/ 25 h 51"/>
                <a:gd name="T20" fmla="*/ 180 w 276"/>
                <a:gd name="T21" fmla="*/ 30 h 51"/>
                <a:gd name="T22" fmla="*/ 163 w 276"/>
                <a:gd name="T23" fmla="*/ 30 h 51"/>
                <a:gd name="T24" fmla="*/ 147 w 276"/>
                <a:gd name="T25" fmla="*/ 34 h 51"/>
                <a:gd name="T26" fmla="*/ 109 w 276"/>
                <a:gd name="T27" fmla="*/ 38 h 51"/>
                <a:gd name="T28" fmla="*/ 71 w 276"/>
                <a:gd name="T29" fmla="*/ 46 h 51"/>
                <a:gd name="T30" fmla="*/ 50 w 276"/>
                <a:gd name="T31" fmla="*/ 51 h 51"/>
                <a:gd name="T32" fmla="*/ 38 w 276"/>
                <a:gd name="T33" fmla="*/ 51 h 51"/>
                <a:gd name="T34" fmla="*/ 25 w 276"/>
                <a:gd name="T35" fmla="*/ 51 h 51"/>
                <a:gd name="T36" fmla="*/ 17 w 276"/>
                <a:gd name="T37" fmla="*/ 46 h 51"/>
                <a:gd name="T38" fmla="*/ 9 w 276"/>
                <a:gd name="T39" fmla="*/ 46 h 51"/>
                <a:gd name="T40" fmla="*/ 4 w 276"/>
                <a:gd name="T41" fmla="*/ 42 h 51"/>
                <a:gd name="T42" fmla="*/ 0 w 276"/>
                <a:gd name="T43" fmla="*/ 38 h 51"/>
                <a:gd name="T44" fmla="*/ 0 w 276"/>
                <a:gd name="T45" fmla="*/ 34 h 51"/>
                <a:gd name="T46" fmla="*/ 0 w 276"/>
                <a:gd name="T47" fmla="*/ 34 h 51"/>
                <a:gd name="T48" fmla="*/ 0 w 276"/>
                <a:gd name="T49" fmla="*/ 34 h 51"/>
                <a:gd name="T50" fmla="*/ 9 w 276"/>
                <a:gd name="T51" fmla="*/ 30 h 51"/>
                <a:gd name="T52" fmla="*/ 9 w 276"/>
                <a:gd name="T53" fmla="*/ 30 h 51"/>
                <a:gd name="T54" fmla="*/ 13 w 276"/>
                <a:gd name="T55" fmla="*/ 30 h 51"/>
                <a:gd name="T56" fmla="*/ 17 w 276"/>
                <a:gd name="T57" fmla="*/ 30 h 51"/>
                <a:gd name="T58" fmla="*/ 25 w 276"/>
                <a:gd name="T59" fmla="*/ 30 h 51"/>
                <a:gd name="T60" fmla="*/ 38 w 276"/>
                <a:gd name="T61" fmla="*/ 30 h 51"/>
                <a:gd name="T62" fmla="*/ 55 w 276"/>
                <a:gd name="T63" fmla="*/ 25 h 51"/>
                <a:gd name="T64" fmla="*/ 75 w 276"/>
                <a:gd name="T65" fmla="*/ 21 h 51"/>
                <a:gd name="T66" fmla="*/ 101 w 276"/>
                <a:gd name="T67" fmla="*/ 17 h 51"/>
                <a:gd name="T68" fmla="*/ 126 w 276"/>
                <a:gd name="T69" fmla="*/ 13 h 51"/>
                <a:gd name="T70" fmla="*/ 159 w 276"/>
                <a:gd name="T71" fmla="*/ 9 h 51"/>
                <a:gd name="T72" fmla="*/ 172 w 276"/>
                <a:gd name="T73" fmla="*/ 9 h 51"/>
                <a:gd name="T74" fmla="*/ 184 w 276"/>
                <a:gd name="T75" fmla="*/ 5 h 51"/>
                <a:gd name="T76" fmla="*/ 197 w 276"/>
                <a:gd name="T77" fmla="*/ 5 h 51"/>
                <a:gd name="T78" fmla="*/ 205 w 276"/>
                <a:gd name="T79" fmla="*/ 5 h 51"/>
                <a:gd name="T80" fmla="*/ 213 w 276"/>
                <a:gd name="T81" fmla="*/ 0 h 51"/>
                <a:gd name="T82" fmla="*/ 218 w 276"/>
                <a:gd name="T83" fmla="*/ 0 h 51"/>
                <a:gd name="T84" fmla="*/ 226 w 276"/>
                <a:gd name="T85" fmla="*/ 0 h 51"/>
                <a:gd name="T86" fmla="*/ 230 w 276"/>
                <a:gd name="T87" fmla="*/ 0 h 51"/>
                <a:gd name="T88" fmla="*/ 239 w 276"/>
                <a:gd name="T89" fmla="*/ 0 h 51"/>
                <a:gd name="T90" fmla="*/ 251 w 276"/>
                <a:gd name="T91" fmla="*/ 0 h 51"/>
                <a:gd name="T92" fmla="*/ 259 w 276"/>
                <a:gd name="T93" fmla="*/ 5 h 51"/>
                <a:gd name="T94" fmla="*/ 268 w 276"/>
                <a:gd name="T95" fmla="*/ 13 h 51"/>
                <a:gd name="T96" fmla="*/ 272 w 276"/>
                <a:gd name="T97" fmla="*/ 17 h 51"/>
                <a:gd name="T98" fmla="*/ 276 w 276"/>
                <a:gd name="T99" fmla="*/ 25 h 51"/>
                <a:gd name="T100" fmla="*/ 276 w 276"/>
                <a:gd name="T101" fmla="*/ 30 h 51"/>
                <a:gd name="T102" fmla="*/ 272 w 276"/>
                <a:gd name="T103" fmla="*/ 30 h 51"/>
                <a:gd name="T104" fmla="*/ 268 w 276"/>
                <a:gd name="T105" fmla="*/ 30 h 51"/>
                <a:gd name="T106" fmla="*/ 268 w 276"/>
                <a:gd name="T107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6" h="51">
                  <a:moveTo>
                    <a:pt x="268" y="30"/>
                  </a:moveTo>
                  <a:lnTo>
                    <a:pt x="259" y="30"/>
                  </a:lnTo>
                  <a:lnTo>
                    <a:pt x="255" y="30"/>
                  </a:lnTo>
                  <a:lnTo>
                    <a:pt x="247" y="30"/>
                  </a:lnTo>
                  <a:lnTo>
                    <a:pt x="234" y="30"/>
                  </a:lnTo>
                  <a:lnTo>
                    <a:pt x="222" y="25"/>
                  </a:lnTo>
                  <a:lnTo>
                    <a:pt x="213" y="25"/>
                  </a:lnTo>
                  <a:lnTo>
                    <a:pt x="205" y="25"/>
                  </a:lnTo>
                  <a:lnTo>
                    <a:pt x="201" y="25"/>
                  </a:lnTo>
                  <a:lnTo>
                    <a:pt x="193" y="25"/>
                  </a:lnTo>
                  <a:lnTo>
                    <a:pt x="180" y="30"/>
                  </a:lnTo>
                  <a:lnTo>
                    <a:pt x="163" y="30"/>
                  </a:lnTo>
                  <a:lnTo>
                    <a:pt x="147" y="34"/>
                  </a:lnTo>
                  <a:lnTo>
                    <a:pt x="109" y="38"/>
                  </a:lnTo>
                  <a:lnTo>
                    <a:pt x="71" y="46"/>
                  </a:lnTo>
                  <a:lnTo>
                    <a:pt x="50" y="51"/>
                  </a:lnTo>
                  <a:lnTo>
                    <a:pt x="38" y="51"/>
                  </a:lnTo>
                  <a:lnTo>
                    <a:pt x="25" y="51"/>
                  </a:lnTo>
                  <a:lnTo>
                    <a:pt x="17" y="46"/>
                  </a:lnTo>
                  <a:lnTo>
                    <a:pt x="9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3" y="30"/>
                  </a:lnTo>
                  <a:lnTo>
                    <a:pt x="17" y="30"/>
                  </a:lnTo>
                  <a:lnTo>
                    <a:pt x="25" y="30"/>
                  </a:lnTo>
                  <a:lnTo>
                    <a:pt x="38" y="30"/>
                  </a:lnTo>
                  <a:lnTo>
                    <a:pt x="55" y="25"/>
                  </a:lnTo>
                  <a:lnTo>
                    <a:pt x="75" y="21"/>
                  </a:lnTo>
                  <a:lnTo>
                    <a:pt x="101" y="17"/>
                  </a:lnTo>
                  <a:lnTo>
                    <a:pt x="126" y="13"/>
                  </a:lnTo>
                  <a:lnTo>
                    <a:pt x="159" y="9"/>
                  </a:lnTo>
                  <a:lnTo>
                    <a:pt x="172" y="9"/>
                  </a:lnTo>
                  <a:lnTo>
                    <a:pt x="184" y="5"/>
                  </a:lnTo>
                  <a:lnTo>
                    <a:pt x="197" y="5"/>
                  </a:lnTo>
                  <a:lnTo>
                    <a:pt x="205" y="5"/>
                  </a:lnTo>
                  <a:lnTo>
                    <a:pt x="213" y="0"/>
                  </a:lnTo>
                  <a:lnTo>
                    <a:pt x="218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9" y="0"/>
                  </a:lnTo>
                  <a:lnTo>
                    <a:pt x="251" y="0"/>
                  </a:lnTo>
                  <a:lnTo>
                    <a:pt x="259" y="5"/>
                  </a:lnTo>
                  <a:lnTo>
                    <a:pt x="268" y="13"/>
                  </a:lnTo>
                  <a:lnTo>
                    <a:pt x="272" y="17"/>
                  </a:lnTo>
                  <a:lnTo>
                    <a:pt x="276" y="25"/>
                  </a:lnTo>
                  <a:lnTo>
                    <a:pt x="276" y="30"/>
                  </a:lnTo>
                  <a:lnTo>
                    <a:pt x="272" y="30"/>
                  </a:lnTo>
                  <a:lnTo>
                    <a:pt x="268" y="30"/>
                  </a:lnTo>
                  <a:lnTo>
                    <a:pt x="268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0">
              <a:extLst>
                <a:ext uri="{FF2B5EF4-FFF2-40B4-BE49-F238E27FC236}">
                  <a16:creationId xmlns:a16="http://schemas.microsoft.com/office/drawing/2014/main" id="{2CF5BD99-C725-4A06-86C3-66312886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059" y="21340702"/>
              <a:ext cx="488414" cy="1224287"/>
            </a:xfrm>
            <a:custGeom>
              <a:avLst/>
              <a:gdLst>
                <a:gd name="T0" fmla="*/ 33 w 75"/>
                <a:gd name="T1" fmla="*/ 175 h 188"/>
                <a:gd name="T2" fmla="*/ 33 w 75"/>
                <a:gd name="T3" fmla="*/ 171 h 188"/>
                <a:gd name="T4" fmla="*/ 29 w 75"/>
                <a:gd name="T5" fmla="*/ 167 h 188"/>
                <a:gd name="T6" fmla="*/ 21 w 75"/>
                <a:gd name="T7" fmla="*/ 163 h 188"/>
                <a:gd name="T8" fmla="*/ 17 w 75"/>
                <a:gd name="T9" fmla="*/ 159 h 188"/>
                <a:gd name="T10" fmla="*/ 8 w 75"/>
                <a:gd name="T11" fmla="*/ 155 h 188"/>
                <a:gd name="T12" fmla="*/ 4 w 75"/>
                <a:gd name="T13" fmla="*/ 150 h 188"/>
                <a:gd name="T14" fmla="*/ 0 w 75"/>
                <a:gd name="T15" fmla="*/ 146 h 188"/>
                <a:gd name="T16" fmla="*/ 0 w 75"/>
                <a:gd name="T17" fmla="*/ 142 h 188"/>
                <a:gd name="T18" fmla="*/ 0 w 75"/>
                <a:gd name="T19" fmla="*/ 138 h 188"/>
                <a:gd name="T20" fmla="*/ 4 w 75"/>
                <a:gd name="T21" fmla="*/ 138 h 188"/>
                <a:gd name="T22" fmla="*/ 12 w 75"/>
                <a:gd name="T23" fmla="*/ 134 h 188"/>
                <a:gd name="T24" fmla="*/ 21 w 75"/>
                <a:gd name="T25" fmla="*/ 138 h 188"/>
                <a:gd name="T26" fmla="*/ 29 w 75"/>
                <a:gd name="T27" fmla="*/ 138 h 188"/>
                <a:gd name="T28" fmla="*/ 37 w 75"/>
                <a:gd name="T29" fmla="*/ 138 h 188"/>
                <a:gd name="T30" fmla="*/ 42 w 75"/>
                <a:gd name="T31" fmla="*/ 138 h 188"/>
                <a:gd name="T32" fmla="*/ 42 w 75"/>
                <a:gd name="T33" fmla="*/ 138 h 188"/>
                <a:gd name="T34" fmla="*/ 46 w 75"/>
                <a:gd name="T35" fmla="*/ 138 h 188"/>
                <a:gd name="T36" fmla="*/ 46 w 75"/>
                <a:gd name="T37" fmla="*/ 129 h 188"/>
                <a:gd name="T38" fmla="*/ 46 w 75"/>
                <a:gd name="T39" fmla="*/ 121 h 188"/>
                <a:gd name="T40" fmla="*/ 46 w 75"/>
                <a:gd name="T41" fmla="*/ 109 h 188"/>
                <a:gd name="T42" fmla="*/ 46 w 75"/>
                <a:gd name="T43" fmla="*/ 100 h 188"/>
                <a:gd name="T44" fmla="*/ 46 w 75"/>
                <a:gd name="T45" fmla="*/ 88 h 188"/>
                <a:gd name="T46" fmla="*/ 46 w 75"/>
                <a:gd name="T47" fmla="*/ 79 h 188"/>
                <a:gd name="T48" fmla="*/ 46 w 75"/>
                <a:gd name="T49" fmla="*/ 67 h 188"/>
                <a:gd name="T50" fmla="*/ 42 w 75"/>
                <a:gd name="T51" fmla="*/ 50 h 188"/>
                <a:gd name="T52" fmla="*/ 37 w 75"/>
                <a:gd name="T53" fmla="*/ 33 h 188"/>
                <a:gd name="T54" fmla="*/ 37 w 75"/>
                <a:gd name="T55" fmla="*/ 17 h 188"/>
                <a:gd name="T56" fmla="*/ 33 w 75"/>
                <a:gd name="T57" fmla="*/ 0 h 188"/>
                <a:gd name="T58" fmla="*/ 42 w 75"/>
                <a:gd name="T59" fmla="*/ 0 h 188"/>
                <a:gd name="T60" fmla="*/ 50 w 75"/>
                <a:gd name="T61" fmla="*/ 0 h 188"/>
                <a:gd name="T62" fmla="*/ 58 w 75"/>
                <a:gd name="T63" fmla="*/ 0 h 188"/>
                <a:gd name="T64" fmla="*/ 58 w 75"/>
                <a:gd name="T65" fmla="*/ 4 h 188"/>
                <a:gd name="T66" fmla="*/ 63 w 75"/>
                <a:gd name="T67" fmla="*/ 8 h 188"/>
                <a:gd name="T68" fmla="*/ 63 w 75"/>
                <a:gd name="T69" fmla="*/ 17 h 188"/>
                <a:gd name="T70" fmla="*/ 63 w 75"/>
                <a:gd name="T71" fmla="*/ 25 h 188"/>
                <a:gd name="T72" fmla="*/ 67 w 75"/>
                <a:gd name="T73" fmla="*/ 38 h 188"/>
                <a:gd name="T74" fmla="*/ 71 w 75"/>
                <a:gd name="T75" fmla="*/ 50 h 188"/>
                <a:gd name="T76" fmla="*/ 71 w 75"/>
                <a:gd name="T77" fmla="*/ 67 h 188"/>
                <a:gd name="T78" fmla="*/ 75 w 75"/>
                <a:gd name="T79" fmla="*/ 75 h 188"/>
                <a:gd name="T80" fmla="*/ 75 w 75"/>
                <a:gd name="T81" fmla="*/ 83 h 188"/>
                <a:gd name="T82" fmla="*/ 75 w 75"/>
                <a:gd name="T83" fmla="*/ 96 h 188"/>
                <a:gd name="T84" fmla="*/ 75 w 75"/>
                <a:gd name="T85" fmla="*/ 104 h 188"/>
                <a:gd name="T86" fmla="*/ 75 w 75"/>
                <a:gd name="T87" fmla="*/ 121 h 188"/>
                <a:gd name="T88" fmla="*/ 75 w 75"/>
                <a:gd name="T89" fmla="*/ 134 h 188"/>
                <a:gd name="T90" fmla="*/ 75 w 75"/>
                <a:gd name="T91" fmla="*/ 150 h 188"/>
                <a:gd name="T92" fmla="*/ 71 w 75"/>
                <a:gd name="T93" fmla="*/ 163 h 188"/>
                <a:gd name="T94" fmla="*/ 67 w 75"/>
                <a:gd name="T95" fmla="*/ 171 h 188"/>
                <a:gd name="T96" fmla="*/ 63 w 75"/>
                <a:gd name="T97" fmla="*/ 180 h 188"/>
                <a:gd name="T98" fmla="*/ 58 w 75"/>
                <a:gd name="T99" fmla="*/ 184 h 188"/>
                <a:gd name="T100" fmla="*/ 54 w 75"/>
                <a:gd name="T101" fmla="*/ 188 h 188"/>
                <a:gd name="T102" fmla="*/ 50 w 75"/>
                <a:gd name="T103" fmla="*/ 188 h 188"/>
                <a:gd name="T104" fmla="*/ 46 w 75"/>
                <a:gd name="T105" fmla="*/ 188 h 188"/>
                <a:gd name="T106" fmla="*/ 42 w 75"/>
                <a:gd name="T107" fmla="*/ 188 h 188"/>
                <a:gd name="T108" fmla="*/ 37 w 75"/>
                <a:gd name="T109" fmla="*/ 188 h 188"/>
                <a:gd name="T110" fmla="*/ 37 w 75"/>
                <a:gd name="T111" fmla="*/ 184 h 188"/>
                <a:gd name="T112" fmla="*/ 33 w 75"/>
                <a:gd name="T113" fmla="*/ 175 h 188"/>
                <a:gd name="T114" fmla="*/ 33 w 75"/>
                <a:gd name="T115" fmla="*/ 1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" h="188">
                  <a:moveTo>
                    <a:pt x="33" y="175"/>
                  </a:moveTo>
                  <a:lnTo>
                    <a:pt x="33" y="171"/>
                  </a:lnTo>
                  <a:lnTo>
                    <a:pt x="29" y="167"/>
                  </a:lnTo>
                  <a:lnTo>
                    <a:pt x="21" y="163"/>
                  </a:lnTo>
                  <a:lnTo>
                    <a:pt x="17" y="159"/>
                  </a:lnTo>
                  <a:lnTo>
                    <a:pt x="8" y="155"/>
                  </a:lnTo>
                  <a:lnTo>
                    <a:pt x="4" y="150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4" y="138"/>
                  </a:lnTo>
                  <a:lnTo>
                    <a:pt x="12" y="134"/>
                  </a:lnTo>
                  <a:lnTo>
                    <a:pt x="21" y="138"/>
                  </a:lnTo>
                  <a:lnTo>
                    <a:pt x="29" y="138"/>
                  </a:lnTo>
                  <a:lnTo>
                    <a:pt x="37" y="138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6" y="138"/>
                  </a:lnTo>
                  <a:lnTo>
                    <a:pt x="46" y="129"/>
                  </a:lnTo>
                  <a:lnTo>
                    <a:pt x="46" y="121"/>
                  </a:lnTo>
                  <a:lnTo>
                    <a:pt x="46" y="109"/>
                  </a:lnTo>
                  <a:lnTo>
                    <a:pt x="46" y="100"/>
                  </a:lnTo>
                  <a:lnTo>
                    <a:pt x="46" y="88"/>
                  </a:lnTo>
                  <a:lnTo>
                    <a:pt x="46" y="79"/>
                  </a:lnTo>
                  <a:lnTo>
                    <a:pt x="46" y="67"/>
                  </a:lnTo>
                  <a:lnTo>
                    <a:pt x="42" y="50"/>
                  </a:lnTo>
                  <a:lnTo>
                    <a:pt x="37" y="33"/>
                  </a:lnTo>
                  <a:lnTo>
                    <a:pt x="37" y="17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58" y="4"/>
                  </a:lnTo>
                  <a:lnTo>
                    <a:pt x="63" y="8"/>
                  </a:lnTo>
                  <a:lnTo>
                    <a:pt x="63" y="17"/>
                  </a:lnTo>
                  <a:lnTo>
                    <a:pt x="63" y="25"/>
                  </a:lnTo>
                  <a:lnTo>
                    <a:pt x="67" y="38"/>
                  </a:lnTo>
                  <a:lnTo>
                    <a:pt x="71" y="50"/>
                  </a:lnTo>
                  <a:lnTo>
                    <a:pt x="71" y="67"/>
                  </a:lnTo>
                  <a:lnTo>
                    <a:pt x="75" y="75"/>
                  </a:lnTo>
                  <a:lnTo>
                    <a:pt x="75" y="83"/>
                  </a:lnTo>
                  <a:lnTo>
                    <a:pt x="75" y="96"/>
                  </a:lnTo>
                  <a:lnTo>
                    <a:pt x="75" y="104"/>
                  </a:lnTo>
                  <a:lnTo>
                    <a:pt x="75" y="121"/>
                  </a:lnTo>
                  <a:lnTo>
                    <a:pt x="75" y="134"/>
                  </a:lnTo>
                  <a:lnTo>
                    <a:pt x="75" y="150"/>
                  </a:lnTo>
                  <a:lnTo>
                    <a:pt x="71" y="163"/>
                  </a:lnTo>
                  <a:lnTo>
                    <a:pt x="67" y="171"/>
                  </a:lnTo>
                  <a:lnTo>
                    <a:pt x="63" y="180"/>
                  </a:lnTo>
                  <a:lnTo>
                    <a:pt x="58" y="184"/>
                  </a:lnTo>
                  <a:lnTo>
                    <a:pt x="54" y="188"/>
                  </a:lnTo>
                  <a:lnTo>
                    <a:pt x="50" y="188"/>
                  </a:lnTo>
                  <a:lnTo>
                    <a:pt x="46" y="188"/>
                  </a:lnTo>
                  <a:lnTo>
                    <a:pt x="42" y="188"/>
                  </a:lnTo>
                  <a:lnTo>
                    <a:pt x="37" y="188"/>
                  </a:lnTo>
                  <a:lnTo>
                    <a:pt x="37" y="184"/>
                  </a:lnTo>
                  <a:lnTo>
                    <a:pt x="33" y="175"/>
                  </a:lnTo>
                  <a:lnTo>
                    <a:pt x="33" y="1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584899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8ABF892-4E1C-4268-B528-097E9743691D}"/>
              </a:ext>
            </a:extLst>
          </p:cNvPr>
          <p:cNvGrpSpPr/>
          <p:nvPr/>
        </p:nvGrpSpPr>
        <p:grpSpPr>
          <a:xfrm>
            <a:off x="3137782" y="2422870"/>
            <a:ext cx="2259718" cy="2012259"/>
            <a:chOff x="1847852" y="22864548"/>
            <a:chExt cx="2259718" cy="2012259"/>
          </a:xfrm>
        </p:grpSpPr>
        <p:sp>
          <p:nvSpPr>
            <p:cNvPr id="3" name="Freeform 101">
              <a:extLst>
                <a:ext uri="{FF2B5EF4-FFF2-40B4-BE49-F238E27FC236}">
                  <a16:creationId xmlns:a16="http://schemas.microsoft.com/office/drawing/2014/main" id="{59EF756E-02BC-407D-B9AE-04B6D48D1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852" y="23737177"/>
              <a:ext cx="950776" cy="267001"/>
            </a:xfrm>
            <a:custGeom>
              <a:avLst/>
              <a:gdLst>
                <a:gd name="T0" fmla="*/ 12 w 146"/>
                <a:gd name="T1" fmla="*/ 25 h 41"/>
                <a:gd name="T2" fmla="*/ 16 w 146"/>
                <a:gd name="T3" fmla="*/ 25 h 41"/>
                <a:gd name="T4" fmla="*/ 20 w 146"/>
                <a:gd name="T5" fmla="*/ 25 h 41"/>
                <a:gd name="T6" fmla="*/ 29 w 146"/>
                <a:gd name="T7" fmla="*/ 20 h 41"/>
                <a:gd name="T8" fmla="*/ 37 w 146"/>
                <a:gd name="T9" fmla="*/ 20 h 41"/>
                <a:gd name="T10" fmla="*/ 46 w 146"/>
                <a:gd name="T11" fmla="*/ 20 h 41"/>
                <a:gd name="T12" fmla="*/ 54 w 146"/>
                <a:gd name="T13" fmla="*/ 16 h 41"/>
                <a:gd name="T14" fmla="*/ 66 w 146"/>
                <a:gd name="T15" fmla="*/ 16 h 41"/>
                <a:gd name="T16" fmla="*/ 79 w 146"/>
                <a:gd name="T17" fmla="*/ 12 h 41"/>
                <a:gd name="T18" fmla="*/ 92 w 146"/>
                <a:gd name="T19" fmla="*/ 8 h 41"/>
                <a:gd name="T20" fmla="*/ 104 w 146"/>
                <a:gd name="T21" fmla="*/ 8 h 41"/>
                <a:gd name="T22" fmla="*/ 117 w 146"/>
                <a:gd name="T23" fmla="*/ 4 h 41"/>
                <a:gd name="T24" fmla="*/ 125 w 146"/>
                <a:gd name="T25" fmla="*/ 4 h 41"/>
                <a:gd name="T26" fmla="*/ 133 w 146"/>
                <a:gd name="T27" fmla="*/ 0 h 41"/>
                <a:gd name="T28" fmla="*/ 138 w 146"/>
                <a:gd name="T29" fmla="*/ 0 h 41"/>
                <a:gd name="T30" fmla="*/ 142 w 146"/>
                <a:gd name="T31" fmla="*/ 0 h 41"/>
                <a:gd name="T32" fmla="*/ 146 w 146"/>
                <a:gd name="T33" fmla="*/ 0 h 41"/>
                <a:gd name="T34" fmla="*/ 146 w 146"/>
                <a:gd name="T35" fmla="*/ 4 h 41"/>
                <a:gd name="T36" fmla="*/ 146 w 146"/>
                <a:gd name="T37" fmla="*/ 4 h 41"/>
                <a:gd name="T38" fmla="*/ 142 w 146"/>
                <a:gd name="T39" fmla="*/ 4 h 41"/>
                <a:gd name="T40" fmla="*/ 138 w 146"/>
                <a:gd name="T41" fmla="*/ 8 h 41"/>
                <a:gd name="T42" fmla="*/ 133 w 146"/>
                <a:gd name="T43" fmla="*/ 8 h 41"/>
                <a:gd name="T44" fmla="*/ 125 w 146"/>
                <a:gd name="T45" fmla="*/ 8 h 41"/>
                <a:gd name="T46" fmla="*/ 117 w 146"/>
                <a:gd name="T47" fmla="*/ 12 h 41"/>
                <a:gd name="T48" fmla="*/ 108 w 146"/>
                <a:gd name="T49" fmla="*/ 12 h 41"/>
                <a:gd name="T50" fmla="*/ 96 w 146"/>
                <a:gd name="T51" fmla="*/ 16 h 41"/>
                <a:gd name="T52" fmla="*/ 75 w 146"/>
                <a:gd name="T53" fmla="*/ 20 h 41"/>
                <a:gd name="T54" fmla="*/ 58 w 146"/>
                <a:gd name="T55" fmla="*/ 25 h 41"/>
                <a:gd name="T56" fmla="*/ 46 w 146"/>
                <a:gd name="T57" fmla="*/ 29 h 41"/>
                <a:gd name="T58" fmla="*/ 37 w 146"/>
                <a:gd name="T59" fmla="*/ 33 h 41"/>
                <a:gd name="T60" fmla="*/ 29 w 146"/>
                <a:gd name="T61" fmla="*/ 37 h 41"/>
                <a:gd name="T62" fmla="*/ 25 w 146"/>
                <a:gd name="T63" fmla="*/ 41 h 41"/>
                <a:gd name="T64" fmla="*/ 20 w 146"/>
                <a:gd name="T65" fmla="*/ 41 h 41"/>
                <a:gd name="T66" fmla="*/ 16 w 146"/>
                <a:gd name="T67" fmla="*/ 41 h 41"/>
                <a:gd name="T68" fmla="*/ 16 w 146"/>
                <a:gd name="T69" fmla="*/ 41 h 41"/>
                <a:gd name="T70" fmla="*/ 16 w 146"/>
                <a:gd name="T71" fmla="*/ 41 h 41"/>
                <a:gd name="T72" fmla="*/ 8 w 146"/>
                <a:gd name="T73" fmla="*/ 33 h 41"/>
                <a:gd name="T74" fmla="*/ 4 w 146"/>
                <a:gd name="T75" fmla="*/ 29 h 41"/>
                <a:gd name="T76" fmla="*/ 4 w 146"/>
                <a:gd name="T77" fmla="*/ 25 h 41"/>
                <a:gd name="T78" fmla="*/ 0 w 146"/>
                <a:gd name="T79" fmla="*/ 25 h 41"/>
                <a:gd name="T80" fmla="*/ 4 w 146"/>
                <a:gd name="T81" fmla="*/ 25 h 41"/>
                <a:gd name="T82" fmla="*/ 4 w 146"/>
                <a:gd name="T83" fmla="*/ 25 h 41"/>
                <a:gd name="T84" fmla="*/ 8 w 146"/>
                <a:gd name="T85" fmla="*/ 25 h 41"/>
                <a:gd name="T86" fmla="*/ 12 w 146"/>
                <a:gd name="T87" fmla="*/ 25 h 41"/>
                <a:gd name="T88" fmla="*/ 12 w 146"/>
                <a:gd name="T8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6" h="41">
                  <a:moveTo>
                    <a:pt x="12" y="25"/>
                  </a:moveTo>
                  <a:lnTo>
                    <a:pt x="16" y="25"/>
                  </a:lnTo>
                  <a:lnTo>
                    <a:pt x="20" y="25"/>
                  </a:lnTo>
                  <a:lnTo>
                    <a:pt x="29" y="20"/>
                  </a:lnTo>
                  <a:lnTo>
                    <a:pt x="37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6"/>
                  </a:lnTo>
                  <a:lnTo>
                    <a:pt x="79" y="12"/>
                  </a:lnTo>
                  <a:lnTo>
                    <a:pt x="92" y="8"/>
                  </a:lnTo>
                  <a:lnTo>
                    <a:pt x="104" y="8"/>
                  </a:lnTo>
                  <a:lnTo>
                    <a:pt x="117" y="4"/>
                  </a:lnTo>
                  <a:lnTo>
                    <a:pt x="125" y="4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2" y="4"/>
                  </a:lnTo>
                  <a:lnTo>
                    <a:pt x="138" y="8"/>
                  </a:lnTo>
                  <a:lnTo>
                    <a:pt x="133" y="8"/>
                  </a:lnTo>
                  <a:lnTo>
                    <a:pt x="125" y="8"/>
                  </a:lnTo>
                  <a:lnTo>
                    <a:pt x="117" y="12"/>
                  </a:lnTo>
                  <a:lnTo>
                    <a:pt x="108" y="12"/>
                  </a:lnTo>
                  <a:lnTo>
                    <a:pt x="96" y="16"/>
                  </a:lnTo>
                  <a:lnTo>
                    <a:pt x="75" y="20"/>
                  </a:lnTo>
                  <a:lnTo>
                    <a:pt x="58" y="25"/>
                  </a:lnTo>
                  <a:lnTo>
                    <a:pt x="46" y="29"/>
                  </a:lnTo>
                  <a:lnTo>
                    <a:pt x="37" y="33"/>
                  </a:lnTo>
                  <a:lnTo>
                    <a:pt x="29" y="37"/>
                  </a:lnTo>
                  <a:lnTo>
                    <a:pt x="25" y="41"/>
                  </a:lnTo>
                  <a:lnTo>
                    <a:pt x="20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2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2">
              <a:extLst>
                <a:ext uri="{FF2B5EF4-FFF2-40B4-BE49-F238E27FC236}">
                  <a16:creationId xmlns:a16="http://schemas.microsoft.com/office/drawing/2014/main" id="{9F5F5C37-4F49-45B4-B4A1-9F707A65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262" y="22864548"/>
              <a:ext cx="599119" cy="1797357"/>
            </a:xfrm>
            <a:custGeom>
              <a:avLst/>
              <a:gdLst>
                <a:gd name="T0" fmla="*/ 25 w 92"/>
                <a:gd name="T1" fmla="*/ 0 h 276"/>
                <a:gd name="T2" fmla="*/ 37 w 92"/>
                <a:gd name="T3" fmla="*/ 4 h 276"/>
                <a:gd name="T4" fmla="*/ 50 w 92"/>
                <a:gd name="T5" fmla="*/ 8 h 276"/>
                <a:gd name="T6" fmla="*/ 58 w 92"/>
                <a:gd name="T7" fmla="*/ 17 h 276"/>
                <a:gd name="T8" fmla="*/ 58 w 92"/>
                <a:gd name="T9" fmla="*/ 25 h 276"/>
                <a:gd name="T10" fmla="*/ 58 w 92"/>
                <a:gd name="T11" fmla="*/ 33 h 276"/>
                <a:gd name="T12" fmla="*/ 58 w 92"/>
                <a:gd name="T13" fmla="*/ 46 h 276"/>
                <a:gd name="T14" fmla="*/ 54 w 92"/>
                <a:gd name="T15" fmla="*/ 58 h 276"/>
                <a:gd name="T16" fmla="*/ 50 w 92"/>
                <a:gd name="T17" fmla="*/ 79 h 276"/>
                <a:gd name="T18" fmla="*/ 42 w 92"/>
                <a:gd name="T19" fmla="*/ 104 h 276"/>
                <a:gd name="T20" fmla="*/ 33 w 92"/>
                <a:gd name="T21" fmla="*/ 134 h 276"/>
                <a:gd name="T22" fmla="*/ 29 w 92"/>
                <a:gd name="T23" fmla="*/ 159 h 276"/>
                <a:gd name="T24" fmla="*/ 25 w 92"/>
                <a:gd name="T25" fmla="*/ 175 h 276"/>
                <a:gd name="T26" fmla="*/ 25 w 92"/>
                <a:gd name="T27" fmla="*/ 184 h 276"/>
                <a:gd name="T28" fmla="*/ 25 w 92"/>
                <a:gd name="T29" fmla="*/ 184 h 276"/>
                <a:gd name="T30" fmla="*/ 37 w 92"/>
                <a:gd name="T31" fmla="*/ 196 h 276"/>
                <a:gd name="T32" fmla="*/ 54 w 92"/>
                <a:gd name="T33" fmla="*/ 209 h 276"/>
                <a:gd name="T34" fmla="*/ 71 w 92"/>
                <a:gd name="T35" fmla="*/ 225 h 276"/>
                <a:gd name="T36" fmla="*/ 83 w 92"/>
                <a:gd name="T37" fmla="*/ 238 h 276"/>
                <a:gd name="T38" fmla="*/ 88 w 92"/>
                <a:gd name="T39" fmla="*/ 251 h 276"/>
                <a:gd name="T40" fmla="*/ 88 w 92"/>
                <a:gd name="T41" fmla="*/ 267 h 276"/>
                <a:gd name="T42" fmla="*/ 83 w 92"/>
                <a:gd name="T43" fmla="*/ 276 h 276"/>
                <a:gd name="T44" fmla="*/ 75 w 92"/>
                <a:gd name="T45" fmla="*/ 276 h 276"/>
                <a:gd name="T46" fmla="*/ 63 w 92"/>
                <a:gd name="T47" fmla="*/ 263 h 276"/>
                <a:gd name="T48" fmla="*/ 46 w 92"/>
                <a:gd name="T49" fmla="*/ 238 h 276"/>
                <a:gd name="T50" fmla="*/ 21 w 92"/>
                <a:gd name="T51" fmla="*/ 209 h 276"/>
                <a:gd name="T52" fmla="*/ 4 w 92"/>
                <a:gd name="T53" fmla="*/ 196 h 276"/>
                <a:gd name="T54" fmla="*/ 0 w 92"/>
                <a:gd name="T55" fmla="*/ 188 h 276"/>
                <a:gd name="T56" fmla="*/ 0 w 92"/>
                <a:gd name="T57" fmla="*/ 180 h 276"/>
                <a:gd name="T58" fmla="*/ 4 w 92"/>
                <a:gd name="T59" fmla="*/ 171 h 276"/>
                <a:gd name="T60" fmla="*/ 4 w 92"/>
                <a:gd name="T61" fmla="*/ 163 h 276"/>
                <a:gd name="T62" fmla="*/ 8 w 92"/>
                <a:gd name="T63" fmla="*/ 146 h 276"/>
                <a:gd name="T64" fmla="*/ 8 w 92"/>
                <a:gd name="T65" fmla="*/ 129 h 276"/>
                <a:gd name="T66" fmla="*/ 12 w 92"/>
                <a:gd name="T67" fmla="*/ 104 h 276"/>
                <a:gd name="T68" fmla="*/ 17 w 92"/>
                <a:gd name="T69" fmla="*/ 75 h 276"/>
                <a:gd name="T70" fmla="*/ 21 w 92"/>
                <a:gd name="T71" fmla="*/ 58 h 276"/>
                <a:gd name="T72" fmla="*/ 21 w 92"/>
                <a:gd name="T73" fmla="*/ 46 h 276"/>
                <a:gd name="T74" fmla="*/ 21 w 92"/>
                <a:gd name="T75" fmla="*/ 33 h 276"/>
                <a:gd name="T76" fmla="*/ 21 w 92"/>
                <a:gd name="T77" fmla="*/ 21 h 276"/>
                <a:gd name="T78" fmla="*/ 17 w 92"/>
                <a:gd name="T79" fmla="*/ 12 h 276"/>
                <a:gd name="T80" fmla="*/ 17 w 92"/>
                <a:gd name="T81" fmla="*/ 4 h 276"/>
                <a:gd name="T82" fmla="*/ 21 w 92"/>
                <a:gd name="T83" fmla="*/ 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276">
                  <a:moveTo>
                    <a:pt x="21" y="4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7" y="4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4" y="12"/>
                  </a:lnTo>
                  <a:lnTo>
                    <a:pt x="58" y="17"/>
                  </a:lnTo>
                  <a:lnTo>
                    <a:pt x="63" y="21"/>
                  </a:lnTo>
                  <a:lnTo>
                    <a:pt x="58" y="25"/>
                  </a:lnTo>
                  <a:lnTo>
                    <a:pt x="58" y="29"/>
                  </a:lnTo>
                  <a:lnTo>
                    <a:pt x="58" y="33"/>
                  </a:lnTo>
                  <a:lnTo>
                    <a:pt x="58" y="42"/>
                  </a:lnTo>
                  <a:lnTo>
                    <a:pt x="58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50" y="67"/>
                  </a:lnTo>
                  <a:lnTo>
                    <a:pt x="50" y="79"/>
                  </a:lnTo>
                  <a:lnTo>
                    <a:pt x="46" y="92"/>
                  </a:lnTo>
                  <a:lnTo>
                    <a:pt x="42" y="104"/>
                  </a:lnTo>
                  <a:lnTo>
                    <a:pt x="37" y="117"/>
                  </a:lnTo>
                  <a:lnTo>
                    <a:pt x="33" y="134"/>
                  </a:lnTo>
                  <a:lnTo>
                    <a:pt x="33" y="146"/>
                  </a:lnTo>
                  <a:lnTo>
                    <a:pt x="29" y="159"/>
                  </a:lnTo>
                  <a:lnTo>
                    <a:pt x="29" y="167"/>
                  </a:lnTo>
                  <a:lnTo>
                    <a:pt x="25" y="175"/>
                  </a:lnTo>
                  <a:lnTo>
                    <a:pt x="25" y="180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9" y="188"/>
                  </a:lnTo>
                  <a:lnTo>
                    <a:pt x="37" y="196"/>
                  </a:lnTo>
                  <a:lnTo>
                    <a:pt x="46" y="200"/>
                  </a:lnTo>
                  <a:lnTo>
                    <a:pt x="54" y="209"/>
                  </a:lnTo>
                  <a:lnTo>
                    <a:pt x="63" y="217"/>
                  </a:lnTo>
                  <a:lnTo>
                    <a:pt x="71" y="225"/>
                  </a:lnTo>
                  <a:lnTo>
                    <a:pt x="79" y="230"/>
                  </a:lnTo>
                  <a:lnTo>
                    <a:pt x="83" y="238"/>
                  </a:lnTo>
                  <a:lnTo>
                    <a:pt x="88" y="242"/>
                  </a:lnTo>
                  <a:lnTo>
                    <a:pt x="88" y="251"/>
                  </a:lnTo>
                  <a:lnTo>
                    <a:pt x="92" y="259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3" y="276"/>
                  </a:lnTo>
                  <a:lnTo>
                    <a:pt x="79" y="276"/>
                  </a:lnTo>
                  <a:lnTo>
                    <a:pt x="75" y="276"/>
                  </a:lnTo>
                  <a:lnTo>
                    <a:pt x="71" y="271"/>
                  </a:lnTo>
                  <a:lnTo>
                    <a:pt x="63" y="263"/>
                  </a:lnTo>
                  <a:lnTo>
                    <a:pt x="54" y="251"/>
                  </a:lnTo>
                  <a:lnTo>
                    <a:pt x="46" y="238"/>
                  </a:lnTo>
                  <a:lnTo>
                    <a:pt x="37" y="230"/>
                  </a:lnTo>
                  <a:lnTo>
                    <a:pt x="21" y="209"/>
                  </a:lnTo>
                  <a:lnTo>
                    <a:pt x="12" y="200"/>
                  </a:lnTo>
                  <a:lnTo>
                    <a:pt x="4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4" y="175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54"/>
                  </a:lnTo>
                  <a:lnTo>
                    <a:pt x="8" y="146"/>
                  </a:lnTo>
                  <a:lnTo>
                    <a:pt x="8" y="138"/>
                  </a:lnTo>
                  <a:lnTo>
                    <a:pt x="8" y="129"/>
                  </a:lnTo>
                  <a:lnTo>
                    <a:pt x="12" y="117"/>
                  </a:lnTo>
                  <a:lnTo>
                    <a:pt x="12" y="104"/>
                  </a:lnTo>
                  <a:lnTo>
                    <a:pt x="17" y="83"/>
                  </a:lnTo>
                  <a:lnTo>
                    <a:pt x="17" y="75"/>
                  </a:lnTo>
                  <a:lnTo>
                    <a:pt x="17" y="63"/>
                  </a:lnTo>
                  <a:lnTo>
                    <a:pt x="21" y="58"/>
                  </a:lnTo>
                  <a:lnTo>
                    <a:pt x="21" y="50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1" y="33"/>
                  </a:lnTo>
                  <a:lnTo>
                    <a:pt x="21" y="25"/>
                  </a:lnTo>
                  <a:lnTo>
                    <a:pt x="21" y="21"/>
                  </a:lnTo>
                  <a:lnTo>
                    <a:pt x="21" y="12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3">
              <a:extLst>
                <a:ext uri="{FF2B5EF4-FFF2-40B4-BE49-F238E27FC236}">
                  <a16:creationId xmlns:a16="http://schemas.microsoft.com/office/drawing/2014/main" id="{4FF5CE39-A8C4-47E2-B70A-768228AF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703" y="23489715"/>
              <a:ext cx="924727" cy="1198238"/>
            </a:xfrm>
            <a:custGeom>
              <a:avLst/>
              <a:gdLst>
                <a:gd name="T0" fmla="*/ 104 w 142"/>
                <a:gd name="T1" fmla="*/ 50 h 184"/>
                <a:gd name="T2" fmla="*/ 109 w 142"/>
                <a:gd name="T3" fmla="*/ 33 h 184"/>
                <a:gd name="T4" fmla="*/ 109 w 142"/>
                <a:gd name="T5" fmla="*/ 25 h 184"/>
                <a:gd name="T6" fmla="*/ 109 w 142"/>
                <a:gd name="T7" fmla="*/ 17 h 184"/>
                <a:gd name="T8" fmla="*/ 109 w 142"/>
                <a:gd name="T9" fmla="*/ 13 h 184"/>
                <a:gd name="T10" fmla="*/ 109 w 142"/>
                <a:gd name="T11" fmla="*/ 8 h 184"/>
                <a:gd name="T12" fmla="*/ 109 w 142"/>
                <a:gd name="T13" fmla="*/ 0 h 184"/>
                <a:gd name="T14" fmla="*/ 113 w 142"/>
                <a:gd name="T15" fmla="*/ 0 h 184"/>
                <a:gd name="T16" fmla="*/ 113 w 142"/>
                <a:gd name="T17" fmla="*/ 0 h 184"/>
                <a:gd name="T18" fmla="*/ 121 w 142"/>
                <a:gd name="T19" fmla="*/ 0 h 184"/>
                <a:gd name="T20" fmla="*/ 129 w 142"/>
                <a:gd name="T21" fmla="*/ 4 h 184"/>
                <a:gd name="T22" fmla="*/ 138 w 142"/>
                <a:gd name="T23" fmla="*/ 8 h 184"/>
                <a:gd name="T24" fmla="*/ 142 w 142"/>
                <a:gd name="T25" fmla="*/ 17 h 184"/>
                <a:gd name="T26" fmla="*/ 142 w 142"/>
                <a:gd name="T27" fmla="*/ 21 h 184"/>
                <a:gd name="T28" fmla="*/ 142 w 142"/>
                <a:gd name="T29" fmla="*/ 25 h 184"/>
                <a:gd name="T30" fmla="*/ 142 w 142"/>
                <a:gd name="T31" fmla="*/ 29 h 184"/>
                <a:gd name="T32" fmla="*/ 138 w 142"/>
                <a:gd name="T33" fmla="*/ 42 h 184"/>
                <a:gd name="T34" fmla="*/ 138 w 142"/>
                <a:gd name="T35" fmla="*/ 50 h 184"/>
                <a:gd name="T36" fmla="*/ 125 w 142"/>
                <a:gd name="T37" fmla="*/ 79 h 184"/>
                <a:gd name="T38" fmla="*/ 113 w 142"/>
                <a:gd name="T39" fmla="*/ 100 h 184"/>
                <a:gd name="T40" fmla="*/ 109 w 142"/>
                <a:gd name="T41" fmla="*/ 113 h 184"/>
                <a:gd name="T42" fmla="*/ 100 w 142"/>
                <a:gd name="T43" fmla="*/ 125 h 184"/>
                <a:gd name="T44" fmla="*/ 92 w 142"/>
                <a:gd name="T45" fmla="*/ 134 h 184"/>
                <a:gd name="T46" fmla="*/ 79 w 142"/>
                <a:gd name="T47" fmla="*/ 146 h 184"/>
                <a:gd name="T48" fmla="*/ 71 w 142"/>
                <a:gd name="T49" fmla="*/ 155 h 184"/>
                <a:gd name="T50" fmla="*/ 58 w 142"/>
                <a:gd name="T51" fmla="*/ 163 h 184"/>
                <a:gd name="T52" fmla="*/ 46 w 142"/>
                <a:gd name="T53" fmla="*/ 171 h 184"/>
                <a:gd name="T54" fmla="*/ 29 w 142"/>
                <a:gd name="T55" fmla="*/ 175 h 184"/>
                <a:gd name="T56" fmla="*/ 17 w 142"/>
                <a:gd name="T57" fmla="*/ 180 h 184"/>
                <a:gd name="T58" fmla="*/ 8 w 142"/>
                <a:gd name="T59" fmla="*/ 184 h 184"/>
                <a:gd name="T60" fmla="*/ 4 w 142"/>
                <a:gd name="T61" fmla="*/ 184 h 184"/>
                <a:gd name="T62" fmla="*/ 0 w 142"/>
                <a:gd name="T63" fmla="*/ 180 h 184"/>
                <a:gd name="T64" fmla="*/ 0 w 142"/>
                <a:gd name="T65" fmla="*/ 180 h 184"/>
                <a:gd name="T66" fmla="*/ 4 w 142"/>
                <a:gd name="T67" fmla="*/ 175 h 184"/>
                <a:gd name="T68" fmla="*/ 8 w 142"/>
                <a:gd name="T69" fmla="*/ 171 h 184"/>
                <a:gd name="T70" fmla="*/ 12 w 142"/>
                <a:gd name="T71" fmla="*/ 167 h 184"/>
                <a:gd name="T72" fmla="*/ 21 w 142"/>
                <a:gd name="T73" fmla="*/ 163 h 184"/>
                <a:gd name="T74" fmla="*/ 29 w 142"/>
                <a:gd name="T75" fmla="*/ 159 h 184"/>
                <a:gd name="T76" fmla="*/ 37 w 142"/>
                <a:gd name="T77" fmla="*/ 150 h 184"/>
                <a:gd name="T78" fmla="*/ 50 w 142"/>
                <a:gd name="T79" fmla="*/ 142 h 184"/>
                <a:gd name="T80" fmla="*/ 63 w 142"/>
                <a:gd name="T81" fmla="*/ 129 h 184"/>
                <a:gd name="T82" fmla="*/ 75 w 142"/>
                <a:gd name="T83" fmla="*/ 121 h 184"/>
                <a:gd name="T84" fmla="*/ 83 w 142"/>
                <a:gd name="T85" fmla="*/ 109 h 184"/>
                <a:gd name="T86" fmla="*/ 88 w 142"/>
                <a:gd name="T87" fmla="*/ 96 h 184"/>
                <a:gd name="T88" fmla="*/ 92 w 142"/>
                <a:gd name="T89" fmla="*/ 88 h 184"/>
                <a:gd name="T90" fmla="*/ 96 w 142"/>
                <a:gd name="T91" fmla="*/ 75 h 184"/>
                <a:gd name="T92" fmla="*/ 100 w 142"/>
                <a:gd name="T93" fmla="*/ 63 h 184"/>
                <a:gd name="T94" fmla="*/ 104 w 142"/>
                <a:gd name="T95" fmla="*/ 50 h 184"/>
                <a:gd name="T96" fmla="*/ 104 w 142"/>
                <a:gd name="T97" fmla="*/ 5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184">
                  <a:moveTo>
                    <a:pt x="104" y="50"/>
                  </a:moveTo>
                  <a:lnTo>
                    <a:pt x="109" y="33"/>
                  </a:lnTo>
                  <a:lnTo>
                    <a:pt x="109" y="25"/>
                  </a:lnTo>
                  <a:lnTo>
                    <a:pt x="109" y="17"/>
                  </a:lnTo>
                  <a:lnTo>
                    <a:pt x="109" y="13"/>
                  </a:lnTo>
                  <a:lnTo>
                    <a:pt x="109" y="8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9" y="4"/>
                  </a:lnTo>
                  <a:lnTo>
                    <a:pt x="138" y="8"/>
                  </a:lnTo>
                  <a:lnTo>
                    <a:pt x="142" y="17"/>
                  </a:lnTo>
                  <a:lnTo>
                    <a:pt x="142" y="21"/>
                  </a:lnTo>
                  <a:lnTo>
                    <a:pt x="142" y="25"/>
                  </a:lnTo>
                  <a:lnTo>
                    <a:pt x="142" y="29"/>
                  </a:lnTo>
                  <a:lnTo>
                    <a:pt x="138" y="42"/>
                  </a:lnTo>
                  <a:lnTo>
                    <a:pt x="138" y="50"/>
                  </a:lnTo>
                  <a:lnTo>
                    <a:pt x="125" y="79"/>
                  </a:lnTo>
                  <a:lnTo>
                    <a:pt x="113" y="100"/>
                  </a:lnTo>
                  <a:lnTo>
                    <a:pt x="109" y="113"/>
                  </a:lnTo>
                  <a:lnTo>
                    <a:pt x="100" y="125"/>
                  </a:lnTo>
                  <a:lnTo>
                    <a:pt x="92" y="134"/>
                  </a:lnTo>
                  <a:lnTo>
                    <a:pt x="79" y="146"/>
                  </a:lnTo>
                  <a:lnTo>
                    <a:pt x="71" y="155"/>
                  </a:lnTo>
                  <a:lnTo>
                    <a:pt x="58" y="163"/>
                  </a:lnTo>
                  <a:lnTo>
                    <a:pt x="46" y="171"/>
                  </a:lnTo>
                  <a:lnTo>
                    <a:pt x="29" y="175"/>
                  </a:lnTo>
                  <a:lnTo>
                    <a:pt x="17" y="180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4" y="175"/>
                  </a:lnTo>
                  <a:lnTo>
                    <a:pt x="8" y="171"/>
                  </a:lnTo>
                  <a:lnTo>
                    <a:pt x="12" y="167"/>
                  </a:lnTo>
                  <a:lnTo>
                    <a:pt x="21" y="163"/>
                  </a:lnTo>
                  <a:lnTo>
                    <a:pt x="29" y="159"/>
                  </a:lnTo>
                  <a:lnTo>
                    <a:pt x="37" y="150"/>
                  </a:lnTo>
                  <a:lnTo>
                    <a:pt x="50" y="142"/>
                  </a:lnTo>
                  <a:lnTo>
                    <a:pt x="63" y="129"/>
                  </a:lnTo>
                  <a:lnTo>
                    <a:pt x="75" y="121"/>
                  </a:lnTo>
                  <a:lnTo>
                    <a:pt x="83" y="109"/>
                  </a:lnTo>
                  <a:lnTo>
                    <a:pt x="88" y="96"/>
                  </a:lnTo>
                  <a:lnTo>
                    <a:pt x="92" y="88"/>
                  </a:lnTo>
                  <a:lnTo>
                    <a:pt x="96" y="75"/>
                  </a:lnTo>
                  <a:lnTo>
                    <a:pt x="100" y="63"/>
                  </a:lnTo>
                  <a:lnTo>
                    <a:pt x="104" y="50"/>
                  </a:lnTo>
                  <a:lnTo>
                    <a:pt x="104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4">
              <a:extLst>
                <a:ext uri="{FF2B5EF4-FFF2-40B4-BE49-F238E27FC236}">
                  <a16:creationId xmlns:a16="http://schemas.microsoft.com/office/drawing/2014/main" id="{F5E60861-E7C8-49C2-A021-89D3B3E4E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773" y="23352958"/>
              <a:ext cx="573070" cy="1198238"/>
            </a:xfrm>
            <a:custGeom>
              <a:avLst/>
              <a:gdLst>
                <a:gd name="T0" fmla="*/ 5 w 88"/>
                <a:gd name="T1" fmla="*/ 184 h 184"/>
                <a:gd name="T2" fmla="*/ 5 w 88"/>
                <a:gd name="T3" fmla="*/ 180 h 184"/>
                <a:gd name="T4" fmla="*/ 0 w 88"/>
                <a:gd name="T5" fmla="*/ 176 h 184"/>
                <a:gd name="T6" fmla="*/ 5 w 88"/>
                <a:gd name="T7" fmla="*/ 171 h 184"/>
                <a:gd name="T8" fmla="*/ 9 w 88"/>
                <a:gd name="T9" fmla="*/ 167 h 184"/>
                <a:gd name="T10" fmla="*/ 9 w 88"/>
                <a:gd name="T11" fmla="*/ 159 h 184"/>
                <a:gd name="T12" fmla="*/ 13 w 88"/>
                <a:gd name="T13" fmla="*/ 155 h 184"/>
                <a:gd name="T14" fmla="*/ 21 w 88"/>
                <a:gd name="T15" fmla="*/ 146 h 184"/>
                <a:gd name="T16" fmla="*/ 26 w 88"/>
                <a:gd name="T17" fmla="*/ 134 h 184"/>
                <a:gd name="T18" fmla="*/ 30 w 88"/>
                <a:gd name="T19" fmla="*/ 125 h 184"/>
                <a:gd name="T20" fmla="*/ 34 w 88"/>
                <a:gd name="T21" fmla="*/ 113 h 184"/>
                <a:gd name="T22" fmla="*/ 38 w 88"/>
                <a:gd name="T23" fmla="*/ 100 h 184"/>
                <a:gd name="T24" fmla="*/ 42 w 88"/>
                <a:gd name="T25" fmla="*/ 88 h 184"/>
                <a:gd name="T26" fmla="*/ 46 w 88"/>
                <a:gd name="T27" fmla="*/ 71 h 184"/>
                <a:gd name="T28" fmla="*/ 51 w 88"/>
                <a:gd name="T29" fmla="*/ 50 h 184"/>
                <a:gd name="T30" fmla="*/ 55 w 88"/>
                <a:gd name="T31" fmla="*/ 29 h 184"/>
                <a:gd name="T32" fmla="*/ 55 w 88"/>
                <a:gd name="T33" fmla="*/ 0 h 184"/>
                <a:gd name="T34" fmla="*/ 67 w 88"/>
                <a:gd name="T35" fmla="*/ 8 h 184"/>
                <a:gd name="T36" fmla="*/ 76 w 88"/>
                <a:gd name="T37" fmla="*/ 13 h 184"/>
                <a:gd name="T38" fmla="*/ 84 w 88"/>
                <a:gd name="T39" fmla="*/ 17 h 184"/>
                <a:gd name="T40" fmla="*/ 88 w 88"/>
                <a:gd name="T41" fmla="*/ 17 h 184"/>
                <a:gd name="T42" fmla="*/ 88 w 88"/>
                <a:gd name="T43" fmla="*/ 21 h 184"/>
                <a:gd name="T44" fmla="*/ 84 w 88"/>
                <a:gd name="T45" fmla="*/ 29 h 184"/>
                <a:gd name="T46" fmla="*/ 84 w 88"/>
                <a:gd name="T47" fmla="*/ 38 h 184"/>
                <a:gd name="T48" fmla="*/ 80 w 88"/>
                <a:gd name="T49" fmla="*/ 54 h 184"/>
                <a:gd name="T50" fmla="*/ 72 w 88"/>
                <a:gd name="T51" fmla="*/ 84 h 184"/>
                <a:gd name="T52" fmla="*/ 63 w 88"/>
                <a:gd name="T53" fmla="*/ 113 h 184"/>
                <a:gd name="T54" fmla="*/ 55 w 88"/>
                <a:gd name="T55" fmla="*/ 130 h 184"/>
                <a:gd name="T56" fmla="*/ 51 w 88"/>
                <a:gd name="T57" fmla="*/ 142 h 184"/>
                <a:gd name="T58" fmla="*/ 42 w 88"/>
                <a:gd name="T59" fmla="*/ 155 h 184"/>
                <a:gd name="T60" fmla="*/ 30 w 88"/>
                <a:gd name="T61" fmla="*/ 167 h 184"/>
                <a:gd name="T62" fmla="*/ 21 w 88"/>
                <a:gd name="T63" fmla="*/ 176 h 184"/>
                <a:gd name="T64" fmla="*/ 13 w 88"/>
                <a:gd name="T65" fmla="*/ 180 h 184"/>
                <a:gd name="T66" fmla="*/ 9 w 88"/>
                <a:gd name="T67" fmla="*/ 184 h 184"/>
                <a:gd name="T68" fmla="*/ 5 w 88"/>
                <a:gd name="T69" fmla="*/ 184 h 184"/>
                <a:gd name="T70" fmla="*/ 5 w 88"/>
                <a:gd name="T71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8" h="184">
                  <a:moveTo>
                    <a:pt x="5" y="184"/>
                  </a:moveTo>
                  <a:lnTo>
                    <a:pt x="5" y="180"/>
                  </a:lnTo>
                  <a:lnTo>
                    <a:pt x="0" y="176"/>
                  </a:lnTo>
                  <a:lnTo>
                    <a:pt x="5" y="171"/>
                  </a:lnTo>
                  <a:lnTo>
                    <a:pt x="9" y="167"/>
                  </a:lnTo>
                  <a:lnTo>
                    <a:pt x="9" y="159"/>
                  </a:lnTo>
                  <a:lnTo>
                    <a:pt x="13" y="155"/>
                  </a:lnTo>
                  <a:lnTo>
                    <a:pt x="21" y="146"/>
                  </a:lnTo>
                  <a:lnTo>
                    <a:pt x="26" y="134"/>
                  </a:lnTo>
                  <a:lnTo>
                    <a:pt x="30" y="125"/>
                  </a:lnTo>
                  <a:lnTo>
                    <a:pt x="34" y="113"/>
                  </a:lnTo>
                  <a:lnTo>
                    <a:pt x="38" y="100"/>
                  </a:lnTo>
                  <a:lnTo>
                    <a:pt x="42" y="88"/>
                  </a:lnTo>
                  <a:lnTo>
                    <a:pt x="46" y="71"/>
                  </a:lnTo>
                  <a:lnTo>
                    <a:pt x="51" y="50"/>
                  </a:lnTo>
                  <a:lnTo>
                    <a:pt x="55" y="29"/>
                  </a:lnTo>
                  <a:lnTo>
                    <a:pt x="55" y="0"/>
                  </a:lnTo>
                  <a:lnTo>
                    <a:pt x="67" y="8"/>
                  </a:lnTo>
                  <a:lnTo>
                    <a:pt x="76" y="13"/>
                  </a:lnTo>
                  <a:lnTo>
                    <a:pt x="84" y="17"/>
                  </a:lnTo>
                  <a:lnTo>
                    <a:pt x="88" y="17"/>
                  </a:lnTo>
                  <a:lnTo>
                    <a:pt x="88" y="21"/>
                  </a:lnTo>
                  <a:lnTo>
                    <a:pt x="84" y="29"/>
                  </a:lnTo>
                  <a:lnTo>
                    <a:pt x="84" y="38"/>
                  </a:lnTo>
                  <a:lnTo>
                    <a:pt x="80" y="54"/>
                  </a:lnTo>
                  <a:lnTo>
                    <a:pt x="72" y="84"/>
                  </a:lnTo>
                  <a:lnTo>
                    <a:pt x="63" y="113"/>
                  </a:lnTo>
                  <a:lnTo>
                    <a:pt x="55" y="130"/>
                  </a:lnTo>
                  <a:lnTo>
                    <a:pt x="51" y="142"/>
                  </a:lnTo>
                  <a:lnTo>
                    <a:pt x="42" y="155"/>
                  </a:lnTo>
                  <a:lnTo>
                    <a:pt x="30" y="167"/>
                  </a:lnTo>
                  <a:lnTo>
                    <a:pt x="21" y="176"/>
                  </a:lnTo>
                  <a:lnTo>
                    <a:pt x="13" y="180"/>
                  </a:lnTo>
                  <a:lnTo>
                    <a:pt x="9" y="184"/>
                  </a:lnTo>
                  <a:lnTo>
                    <a:pt x="5" y="184"/>
                  </a:lnTo>
                  <a:lnTo>
                    <a:pt x="5" y="18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5">
              <a:extLst>
                <a:ext uri="{FF2B5EF4-FFF2-40B4-BE49-F238E27FC236}">
                  <a16:creationId xmlns:a16="http://schemas.microsoft.com/office/drawing/2014/main" id="{0CB29D11-E209-4951-92D9-963D66F91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430" y="23138058"/>
              <a:ext cx="1146140" cy="1738749"/>
            </a:xfrm>
            <a:custGeom>
              <a:avLst/>
              <a:gdLst>
                <a:gd name="T0" fmla="*/ 71 w 176"/>
                <a:gd name="T1" fmla="*/ 217 h 267"/>
                <a:gd name="T2" fmla="*/ 75 w 176"/>
                <a:gd name="T3" fmla="*/ 209 h 267"/>
                <a:gd name="T4" fmla="*/ 88 w 176"/>
                <a:gd name="T5" fmla="*/ 213 h 267"/>
                <a:gd name="T6" fmla="*/ 105 w 176"/>
                <a:gd name="T7" fmla="*/ 217 h 267"/>
                <a:gd name="T8" fmla="*/ 113 w 176"/>
                <a:gd name="T9" fmla="*/ 213 h 267"/>
                <a:gd name="T10" fmla="*/ 121 w 176"/>
                <a:gd name="T11" fmla="*/ 192 h 267"/>
                <a:gd name="T12" fmla="*/ 134 w 176"/>
                <a:gd name="T13" fmla="*/ 146 h 267"/>
                <a:gd name="T14" fmla="*/ 134 w 176"/>
                <a:gd name="T15" fmla="*/ 125 h 267"/>
                <a:gd name="T16" fmla="*/ 130 w 176"/>
                <a:gd name="T17" fmla="*/ 117 h 267"/>
                <a:gd name="T18" fmla="*/ 113 w 176"/>
                <a:gd name="T19" fmla="*/ 117 h 267"/>
                <a:gd name="T20" fmla="*/ 96 w 176"/>
                <a:gd name="T21" fmla="*/ 121 h 267"/>
                <a:gd name="T22" fmla="*/ 88 w 176"/>
                <a:gd name="T23" fmla="*/ 117 h 267"/>
                <a:gd name="T24" fmla="*/ 84 w 176"/>
                <a:gd name="T25" fmla="*/ 108 h 267"/>
                <a:gd name="T26" fmla="*/ 88 w 176"/>
                <a:gd name="T27" fmla="*/ 96 h 267"/>
                <a:gd name="T28" fmla="*/ 100 w 176"/>
                <a:gd name="T29" fmla="*/ 79 h 267"/>
                <a:gd name="T30" fmla="*/ 113 w 176"/>
                <a:gd name="T31" fmla="*/ 46 h 267"/>
                <a:gd name="T32" fmla="*/ 117 w 176"/>
                <a:gd name="T33" fmla="*/ 33 h 267"/>
                <a:gd name="T34" fmla="*/ 105 w 176"/>
                <a:gd name="T35" fmla="*/ 33 h 267"/>
                <a:gd name="T36" fmla="*/ 84 w 176"/>
                <a:gd name="T37" fmla="*/ 41 h 267"/>
                <a:gd name="T38" fmla="*/ 46 w 176"/>
                <a:gd name="T39" fmla="*/ 50 h 267"/>
                <a:gd name="T40" fmla="*/ 25 w 176"/>
                <a:gd name="T41" fmla="*/ 54 h 267"/>
                <a:gd name="T42" fmla="*/ 8 w 176"/>
                <a:gd name="T43" fmla="*/ 46 h 267"/>
                <a:gd name="T44" fmla="*/ 33 w 176"/>
                <a:gd name="T45" fmla="*/ 29 h 267"/>
                <a:gd name="T46" fmla="*/ 88 w 176"/>
                <a:gd name="T47" fmla="*/ 16 h 267"/>
                <a:gd name="T48" fmla="*/ 109 w 176"/>
                <a:gd name="T49" fmla="*/ 8 h 267"/>
                <a:gd name="T50" fmla="*/ 117 w 176"/>
                <a:gd name="T51" fmla="*/ 4 h 267"/>
                <a:gd name="T52" fmla="*/ 134 w 176"/>
                <a:gd name="T53" fmla="*/ 0 h 267"/>
                <a:gd name="T54" fmla="*/ 146 w 176"/>
                <a:gd name="T55" fmla="*/ 8 h 267"/>
                <a:gd name="T56" fmla="*/ 159 w 176"/>
                <a:gd name="T57" fmla="*/ 21 h 267"/>
                <a:gd name="T58" fmla="*/ 159 w 176"/>
                <a:gd name="T59" fmla="*/ 33 h 267"/>
                <a:gd name="T60" fmla="*/ 142 w 176"/>
                <a:gd name="T61" fmla="*/ 46 h 267"/>
                <a:gd name="T62" fmla="*/ 121 w 176"/>
                <a:gd name="T63" fmla="*/ 79 h 267"/>
                <a:gd name="T64" fmla="*/ 113 w 176"/>
                <a:gd name="T65" fmla="*/ 96 h 267"/>
                <a:gd name="T66" fmla="*/ 113 w 176"/>
                <a:gd name="T67" fmla="*/ 96 h 267"/>
                <a:gd name="T68" fmla="*/ 125 w 176"/>
                <a:gd name="T69" fmla="*/ 96 h 267"/>
                <a:gd name="T70" fmla="*/ 142 w 176"/>
                <a:gd name="T71" fmla="*/ 96 h 267"/>
                <a:gd name="T72" fmla="*/ 151 w 176"/>
                <a:gd name="T73" fmla="*/ 96 h 267"/>
                <a:gd name="T74" fmla="*/ 163 w 176"/>
                <a:gd name="T75" fmla="*/ 104 h 267"/>
                <a:gd name="T76" fmla="*/ 176 w 176"/>
                <a:gd name="T77" fmla="*/ 117 h 267"/>
                <a:gd name="T78" fmla="*/ 176 w 176"/>
                <a:gd name="T79" fmla="*/ 125 h 267"/>
                <a:gd name="T80" fmla="*/ 171 w 176"/>
                <a:gd name="T81" fmla="*/ 133 h 267"/>
                <a:gd name="T82" fmla="*/ 159 w 176"/>
                <a:gd name="T83" fmla="*/ 179 h 267"/>
                <a:gd name="T84" fmla="*/ 142 w 176"/>
                <a:gd name="T85" fmla="*/ 225 h 267"/>
                <a:gd name="T86" fmla="*/ 125 w 176"/>
                <a:gd name="T87" fmla="*/ 255 h 267"/>
                <a:gd name="T88" fmla="*/ 105 w 176"/>
                <a:gd name="T89" fmla="*/ 267 h 267"/>
                <a:gd name="T90" fmla="*/ 96 w 176"/>
                <a:gd name="T91" fmla="*/ 263 h 267"/>
                <a:gd name="T92" fmla="*/ 92 w 176"/>
                <a:gd name="T93" fmla="*/ 250 h 267"/>
                <a:gd name="T94" fmla="*/ 84 w 176"/>
                <a:gd name="T95" fmla="*/ 22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6" h="267">
                  <a:moveTo>
                    <a:pt x="84" y="229"/>
                  </a:moveTo>
                  <a:lnTo>
                    <a:pt x="75" y="221"/>
                  </a:lnTo>
                  <a:lnTo>
                    <a:pt x="71" y="217"/>
                  </a:lnTo>
                  <a:lnTo>
                    <a:pt x="71" y="213"/>
                  </a:lnTo>
                  <a:lnTo>
                    <a:pt x="71" y="209"/>
                  </a:lnTo>
                  <a:lnTo>
                    <a:pt x="75" y="209"/>
                  </a:lnTo>
                  <a:lnTo>
                    <a:pt x="79" y="209"/>
                  </a:lnTo>
                  <a:lnTo>
                    <a:pt x="84" y="209"/>
                  </a:lnTo>
                  <a:lnTo>
                    <a:pt x="88" y="213"/>
                  </a:lnTo>
                  <a:lnTo>
                    <a:pt x="96" y="217"/>
                  </a:lnTo>
                  <a:lnTo>
                    <a:pt x="100" y="217"/>
                  </a:lnTo>
                  <a:lnTo>
                    <a:pt x="105" y="217"/>
                  </a:lnTo>
                  <a:lnTo>
                    <a:pt x="109" y="217"/>
                  </a:lnTo>
                  <a:lnTo>
                    <a:pt x="113" y="217"/>
                  </a:lnTo>
                  <a:lnTo>
                    <a:pt x="113" y="213"/>
                  </a:lnTo>
                  <a:lnTo>
                    <a:pt x="117" y="209"/>
                  </a:lnTo>
                  <a:lnTo>
                    <a:pt x="121" y="200"/>
                  </a:lnTo>
                  <a:lnTo>
                    <a:pt x="121" y="192"/>
                  </a:lnTo>
                  <a:lnTo>
                    <a:pt x="125" y="175"/>
                  </a:lnTo>
                  <a:lnTo>
                    <a:pt x="130" y="158"/>
                  </a:lnTo>
                  <a:lnTo>
                    <a:pt x="134" y="146"/>
                  </a:lnTo>
                  <a:lnTo>
                    <a:pt x="134" y="138"/>
                  </a:lnTo>
                  <a:lnTo>
                    <a:pt x="134" y="129"/>
                  </a:lnTo>
                  <a:lnTo>
                    <a:pt x="134" y="125"/>
                  </a:lnTo>
                  <a:lnTo>
                    <a:pt x="134" y="121"/>
                  </a:lnTo>
                  <a:lnTo>
                    <a:pt x="134" y="121"/>
                  </a:lnTo>
                  <a:lnTo>
                    <a:pt x="130" y="117"/>
                  </a:lnTo>
                  <a:lnTo>
                    <a:pt x="125" y="117"/>
                  </a:lnTo>
                  <a:lnTo>
                    <a:pt x="121" y="117"/>
                  </a:lnTo>
                  <a:lnTo>
                    <a:pt x="113" y="117"/>
                  </a:lnTo>
                  <a:lnTo>
                    <a:pt x="105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2" y="121"/>
                  </a:lnTo>
                  <a:lnTo>
                    <a:pt x="88" y="121"/>
                  </a:lnTo>
                  <a:lnTo>
                    <a:pt x="88" y="117"/>
                  </a:lnTo>
                  <a:lnTo>
                    <a:pt x="84" y="117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8" y="96"/>
                  </a:lnTo>
                  <a:lnTo>
                    <a:pt x="92" y="92"/>
                  </a:lnTo>
                  <a:lnTo>
                    <a:pt x="96" y="87"/>
                  </a:lnTo>
                  <a:lnTo>
                    <a:pt x="100" y="79"/>
                  </a:lnTo>
                  <a:lnTo>
                    <a:pt x="105" y="67"/>
                  </a:lnTo>
                  <a:lnTo>
                    <a:pt x="109" y="58"/>
                  </a:lnTo>
                  <a:lnTo>
                    <a:pt x="113" y="46"/>
                  </a:lnTo>
                  <a:lnTo>
                    <a:pt x="113" y="37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3" y="33"/>
                  </a:lnTo>
                  <a:lnTo>
                    <a:pt x="113" y="33"/>
                  </a:lnTo>
                  <a:lnTo>
                    <a:pt x="105" y="33"/>
                  </a:lnTo>
                  <a:lnTo>
                    <a:pt x="100" y="37"/>
                  </a:lnTo>
                  <a:lnTo>
                    <a:pt x="92" y="37"/>
                  </a:lnTo>
                  <a:lnTo>
                    <a:pt x="84" y="41"/>
                  </a:lnTo>
                  <a:lnTo>
                    <a:pt x="71" y="41"/>
                  </a:lnTo>
                  <a:lnTo>
                    <a:pt x="59" y="46"/>
                  </a:lnTo>
                  <a:lnTo>
                    <a:pt x="46" y="50"/>
                  </a:lnTo>
                  <a:lnTo>
                    <a:pt x="38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7" y="50"/>
                  </a:lnTo>
                  <a:lnTo>
                    <a:pt x="8" y="46"/>
                  </a:lnTo>
                  <a:lnTo>
                    <a:pt x="0" y="37"/>
                  </a:lnTo>
                  <a:lnTo>
                    <a:pt x="17" y="33"/>
                  </a:lnTo>
                  <a:lnTo>
                    <a:pt x="33" y="29"/>
                  </a:lnTo>
                  <a:lnTo>
                    <a:pt x="50" y="25"/>
                  </a:lnTo>
                  <a:lnTo>
                    <a:pt x="71" y="21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9" y="8"/>
                  </a:lnTo>
                  <a:lnTo>
                    <a:pt x="113" y="8"/>
                  </a:lnTo>
                  <a:lnTo>
                    <a:pt x="113" y="4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42" y="8"/>
                  </a:lnTo>
                  <a:lnTo>
                    <a:pt x="146" y="8"/>
                  </a:lnTo>
                  <a:lnTo>
                    <a:pt x="155" y="12"/>
                  </a:lnTo>
                  <a:lnTo>
                    <a:pt x="159" y="16"/>
                  </a:lnTo>
                  <a:lnTo>
                    <a:pt x="159" y="21"/>
                  </a:lnTo>
                  <a:lnTo>
                    <a:pt x="159" y="25"/>
                  </a:lnTo>
                  <a:lnTo>
                    <a:pt x="159" y="29"/>
                  </a:lnTo>
                  <a:lnTo>
                    <a:pt x="159" y="33"/>
                  </a:lnTo>
                  <a:lnTo>
                    <a:pt x="155" y="33"/>
                  </a:lnTo>
                  <a:lnTo>
                    <a:pt x="151" y="37"/>
                  </a:lnTo>
                  <a:lnTo>
                    <a:pt x="142" y="46"/>
                  </a:lnTo>
                  <a:lnTo>
                    <a:pt x="138" y="54"/>
                  </a:lnTo>
                  <a:lnTo>
                    <a:pt x="130" y="67"/>
                  </a:lnTo>
                  <a:lnTo>
                    <a:pt x="121" y="79"/>
                  </a:lnTo>
                  <a:lnTo>
                    <a:pt x="117" y="87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7" y="96"/>
                  </a:lnTo>
                  <a:lnTo>
                    <a:pt x="121" y="96"/>
                  </a:lnTo>
                  <a:lnTo>
                    <a:pt x="125" y="96"/>
                  </a:lnTo>
                  <a:lnTo>
                    <a:pt x="134" y="96"/>
                  </a:lnTo>
                  <a:lnTo>
                    <a:pt x="138" y="96"/>
                  </a:lnTo>
                  <a:lnTo>
                    <a:pt x="142" y="96"/>
                  </a:lnTo>
                  <a:lnTo>
                    <a:pt x="146" y="96"/>
                  </a:lnTo>
                  <a:lnTo>
                    <a:pt x="151" y="96"/>
                  </a:lnTo>
                  <a:lnTo>
                    <a:pt x="151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4"/>
                  </a:lnTo>
                  <a:lnTo>
                    <a:pt x="171" y="108"/>
                  </a:lnTo>
                  <a:lnTo>
                    <a:pt x="171" y="112"/>
                  </a:lnTo>
                  <a:lnTo>
                    <a:pt x="176" y="117"/>
                  </a:lnTo>
                  <a:lnTo>
                    <a:pt x="176" y="121"/>
                  </a:lnTo>
                  <a:lnTo>
                    <a:pt x="176" y="121"/>
                  </a:lnTo>
                  <a:lnTo>
                    <a:pt x="176" y="125"/>
                  </a:lnTo>
                  <a:lnTo>
                    <a:pt x="176" y="125"/>
                  </a:lnTo>
                  <a:lnTo>
                    <a:pt x="171" y="129"/>
                  </a:lnTo>
                  <a:lnTo>
                    <a:pt x="171" y="133"/>
                  </a:lnTo>
                  <a:lnTo>
                    <a:pt x="167" y="142"/>
                  </a:lnTo>
                  <a:lnTo>
                    <a:pt x="163" y="154"/>
                  </a:lnTo>
                  <a:lnTo>
                    <a:pt x="159" y="179"/>
                  </a:lnTo>
                  <a:lnTo>
                    <a:pt x="155" y="196"/>
                  </a:lnTo>
                  <a:lnTo>
                    <a:pt x="151" y="213"/>
                  </a:lnTo>
                  <a:lnTo>
                    <a:pt x="142" y="225"/>
                  </a:lnTo>
                  <a:lnTo>
                    <a:pt x="138" y="238"/>
                  </a:lnTo>
                  <a:lnTo>
                    <a:pt x="130" y="246"/>
                  </a:lnTo>
                  <a:lnTo>
                    <a:pt x="125" y="255"/>
                  </a:lnTo>
                  <a:lnTo>
                    <a:pt x="117" y="263"/>
                  </a:lnTo>
                  <a:lnTo>
                    <a:pt x="113" y="267"/>
                  </a:lnTo>
                  <a:lnTo>
                    <a:pt x="105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6" y="263"/>
                  </a:lnTo>
                  <a:lnTo>
                    <a:pt x="92" y="259"/>
                  </a:lnTo>
                  <a:lnTo>
                    <a:pt x="92" y="255"/>
                  </a:lnTo>
                  <a:lnTo>
                    <a:pt x="92" y="250"/>
                  </a:lnTo>
                  <a:lnTo>
                    <a:pt x="92" y="242"/>
                  </a:lnTo>
                  <a:lnTo>
                    <a:pt x="88" y="238"/>
                  </a:lnTo>
                  <a:lnTo>
                    <a:pt x="84" y="229"/>
                  </a:lnTo>
                  <a:lnTo>
                    <a:pt x="84" y="2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9B657D34-7C57-46F0-864D-800E26F55277}"/>
              </a:ext>
            </a:extLst>
          </p:cNvPr>
          <p:cNvGrpSpPr/>
          <p:nvPr/>
        </p:nvGrpSpPr>
        <p:grpSpPr>
          <a:xfrm>
            <a:off x="6794502" y="2422870"/>
            <a:ext cx="2259722" cy="2012259"/>
            <a:chOff x="4433178" y="22864548"/>
            <a:chExt cx="2259722" cy="2012259"/>
          </a:xfrm>
        </p:grpSpPr>
        <p:sp>
          <p:nvSpPr>
            <p:cNvPr id="9" name="Freeform 106">
              <a:extLst>
                <a:ext uri="{FF2B5EF4-FFF2-40B4-BE49-F238E27FC236}">
                  <a16:creationId xmlns:a16="http://schemas.microsoft.com/office/drawing/2014/main" id="{6CBD9578-6BDC-4580-9249-D83CD3ADB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178" y="23737177"/>
              <a:ext cx="950776" cy="267001"/>
            </a:xfrm>
            <a:custGeom>
              <a:avLst/>
              <a:gdLst>
                <a:gd name="T0" fmla="*/ 12 w 146"/>
                <a:gd name="T1" fmla="*/ 25 h 41"/>
                <a:gd name="T2" fmla="*/ 17 w 146"/>
                <a:gd name="T3" fmla="*/ 25 h 41"/>
                <a:gd name="T4" fmla="*/ 21 w 146"/>
                <a:gd name="T5" fmla="*/ 25 h 41"/>
                <a:gd name="T6" fmla="*/ 29 w 146"/>
                <a:gd name="T7" fmla="*/ 20 h 41"/>
                <a:gd name="T8" fmla="*/ 37 w 146"/>
                <a:gd name="T9" fmla="*/ 20 h 41"/>
                <a:gd name="T10" fmla="*/ 46 w 146"/>
                <a:gd name="T11" fmla="*/ 20 h 41"/>
                <a:gd name="T12" fmla="*/ 54 w 146"/>
                <a:gd name="T13" fmla="*/ 16 h 41"/>
                <a:gd name="T14" fmla="*/ 67 w 146"/>
                <a:gd name="T15" fmla="*/ 16 h 41"/>
                <a:gd name="T16" fmla="*/ 79 w 146"/>
                <a:gd name="T17" fmla="*/ 12 h 41"/>
                <a:gd name="T18" fmla="*/ 92 w 146"/>
                <a:gd name="T19" fmla="*/ 8 h 41"/>
                <a:gd name="T20" fmla="*/ 104 w 146"/>
                <a:gd name="T21" fmla="*/ 8 h 41"/>
                <a:gd name="T22" fmla="*/ 113 w 146"/>
                <a:gd name="T23" fmla="*/ 4 h 41"/>
                <a:gd name="T24" fmla="*/ 121 w 146"/>
                <a:gd name="T25" fmla="*/ 4 h 41"/>
                <a:gd name="T26" fmla="*/ 129 w 146"/>
                <a:gd name="T27" fmla="*/ 0 h 41"/>
                <a:gd name="T28" fmla="*/ 138 w 146"/>
                <a:gd name="T29" fmla="*/ 0 h 41"/>
                <a:gd name="T30" fmla="*/ 142 w 146"/>
                <a:gd name="T31" fmla="*/ 0 h 41"/>
                <a:gd name="T32" fmla="*/ 146 w 146"/>
                <a:gd name="T33" fmla="*/ 0 h 41"/>
                <a:gd name="T34" fmla="*/ 146 w 146"/>
                <a:gd name="T35" fmla="*/ 4 h 41"/>
                <a:gd name="T36" fmla="*/ 146 w 146"/>
                <a:gd name="T37" fmla="*/ 4 h 41"/>
                <a:gd name="T38" fmla="*/ 142 w 146"/>
                <a:gd name="T39" fmla="*/ 4 h 41"/>
                <a:gd name="T40" fmla="*/ 138 w 146"/>
                <a:gd name="T41" fmla="*/ 8 h 41"/>
                <a:gd name="T42" fmla="*/ 129 w 146"/>
                <a:gd name="T43" fmla="*/ 8 h 41"/>
                <a:gd name="T44" fmla="*/ 125 w 146"/>
                <a:gd name="T45" fmla="*/ 8 h 41"/>
                <a:gd name="T46" fmla="*/ 117 w 146"/>
                <a:gd name="T47" fmla="*/ 12 h 41"/>
                <a:gd name="T48" fmla="*/ 109 w 146"/>
                <a:gd name="T49" fmla="*/ 12 h 41"/>
                <a:gd name="T50" fmla="*/ 96 w 146"/>
                <a:gd name="T51" fmla="*/ 16 h 41"/>
                <a:gd name="T52" fmla="*/ 75 w 146"/>
                <a:gd name="T53" fmla="*/ 20 h 41"/>
                <a:gd name="T54" fmla="*/ 58 w 146"/>
                <a:gd name="T55" fmla="*/ 25 h 41"/>
                <a:gd name="T56" fmla="*/ 46 w 146"/>
                <a:gd name="T57" fmla="*/ 29 h 41"/>
                <a:gd name="T58" fmla="*/ 37 w 146"/>
                <a:gd name="T59" fmla="*/ 33 h 41"/>
                <a:gd name="T60" fmla="*/ 29 w 146"/>
                <a:gd name="T61" fmla="*/ 37 h 41"/>
                <a:gd name="T62" fmla="*/ 25 w 146"/>
                <a:gd name="T63" fmla="*/ 41 h 41"/>
                <a:gd name="T64" fmla="*/ 21 w 146"/>
                <a:gd name="T65" fmla="*/ 41 h 41"/>
                <a:gd name="T66" fmla="*/ 17 w 146"/>
                <a:gd name="T67" fmla="*/ 41 h 41"/>
                <a:gd name="T68" fmla="*/ 17 w 146"/>
                <a:gd name="T69" fmla="*/ 41 h 41"/>
                <a:gd name="T70" fmla="*/ 12 w 146"/>
                <a:gd name="T71" fmla="*/ 41 h 41"/>
                <a:gd name="T72" fmla="*/ 8 w 146"/>
                <a:gd name="T73" fmla="*/ 33 h 41"/>
                <a:gd name="T74" fmla="*/ 4 w 146"/>
                <a:gd name="T75" fmla="*/ 29 h 41"/>
                <a:gd name="T76" fmla="*/ 0 w 146"/>
                <a:gd name="T77" fmla="*/ 25 h 41"/>
                <a:gd name="T78" fmla="*/ 0 w 146"/>
                <a:gd name="T79" fmla="*/ 25 h 41"/>
                <a:gd name="T80" fmla="*/ 0 w 146"/>
                <a:gd name="T81" fmla="*/ 25 h 41"/>
                <a:gd name="T82" fmla="*/ 4 w 146"/>
                <a:gd name="T83" fmla="*/ 25 h 41"/>
                <a:gd name="T84" fmla="*/ 8 w 146"/>
                <a:gd name="T85" fmla="*/ 25 h 41"/>
                <a:gd name="T86" fmla="*/ 12 w 146"/>
                <a:gd name="T87" fmla="*/ 25 h 41"/>
                <a:gd name="T88" fmla="*/ 12 w 146"/>
                <a:gd name="T8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6" h="41">
                  <a:moveTo>
                    <a:pt x="12" y="25"/>
                  </a:moveTo>
                  <a:lnTo>
                    <a:pt x="17" y="25"/>
                  </a:lnTo>
                  <a:lnTo>
                    <a:pt x="21" y="25"/>
                  </a:lnTo>
                  <a:lnTo>
                    <a:pt x="29" y="20"/>
                  </a:lnTo>
                  <a:lnTo>
                    <a:pt x="37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7" y="16"/>
                  </a:lnTo>
                  <a:lnTo>
                    <a:pt x="79" y="12"/>
                  </a:lnTo>
                  <a:lnTo>
                    <a:pt x="92" y="8"/>
                  </a:lnTo>
                  <a:lnTo>
                    <a:pt x="104" y="8"/>
                  </a:lnTo>
                  <a:lnTo>
                    <a:pt x="113" y="4"/>
                  </a:lnTo>
                  <a:lnTo>
                    <a:pt x="121" y="4"/>
                  </a:lnTo>
                  <a:lnTo>
                    <a:pt x="129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2" y="4"/>
                  </a:lnTo>
                  <a:lnTo>
                    <a:pt x="138" y="8"/>
                  </a:lnTo>
                  <a:lnTo>
                    <a:pt x="129" y="8"/>
                  </a:lnTo>
                  <a:lnTo>
                    <a:pt x="125" y="8"/>
                  </a:lnTo>
                  <a:lnTo>
                    <a:pt x="117" y="12"/>
                  </a:lnTo>
                  <a:lnTo>
                    <a:pt x="109" y="12"/>
                  </a:lnTo>
                  <a:lnTo>
                    <a:pt x="96" y="16"/>
                  </a:lnTo>
                  <a:lnTo>
                    <a:pt x="75" y="20"/>
                  </a:lnTo>
                  <a:lnTo>
                    <a:pt x="58" y="25"/>
                  </a:lnTo>
                  <a:lnTo>
                    <a:pt x="46" y="29"/>
                  </a:lnTo>
                  <a:lnTo>
                    <a:pt x="37" y="33"/>
                  </a:lnTo>
                  <a:lnTo>
                    <a:pt x="29" y="37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2" y="41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2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7">
              <a:extLst>
                <a:ext uri="{FF2B5EF4-FFF2-40B4-BE49-F238E27FC236}">
                  <a16:creationId xmlns:a16="http://schemas.microsoft.com/office/drawing/2014/main" id="{CB4FCFA3-2719-4F39-ABBC-B6681E43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592" y="22864548"/>
              <a:ext cx="573070" cy="1797357"/>
            </a:xfrm>
            <a:custGeom>
              <a:avLst/>
              <a:gdLst>
                <a:gd name="T0" fmla="*/ 25 w 88"/>
                <a:gd name="T1" fmla="*/ 0 h 276"/>
                <a:gd name="T2" fmla="*/ 34 w 88"/>
                <a:gd name="T3" fmla="*/ 4 h 276"/>
                <a:gd name="T4" fmla="*/ 50 w 88"/>
                <a:gd name="T5" fmla="*/ 8 h 276"/>
                <a:gd name="T6" fmla="*/ 59 w 88"/>
                <a:gd name="T7" fmla="*/ 17 h 276"/>
                <a:gd name="T8" fmla="*/ 59 w 88"/>
                <a:gd name="T9" fmla="*/ 25 h 276"/>
                <a:gd name="T10" fmla="*/ 59 w 88"/>
                <a:gd name="T11" fmla="*/ 33 h 276"/>
                <a:gd name="T12" fmla="*/ 54 w 88"/>
                <a:gd name="T13" fmla="*/ 46 h 276"/>
                <a:gd name="T14" fmla="*/ 54 w 88"/>
                <a:gd name="T15" fmla="*/ 58 h 276"/>
                <a:gd name="T16" fmla="*/ 50 w 88"/>
                <a:gd name="T17" fmla="*/ 79 h 276"/>
                <a:gd name="T18" fmla="*/ 42 w 88"/>
                <a:gd name="T19" fmla="*/ 104 h 276"/>
                <a:gd name="T20" fmla="*/ 34 w 88"/>
                <a:gd name="T21" fmla="*/ 134 h 276"/>
                <a:gd name="T22" fmla="*/ 29 w 88"/>
                <a:gd name="T23" fmla="*/ 159 h 276"/>
                <a:gd name="T24" fmla="*/ 25 w 88"/>
                <a:gd name="T25" fmla="*/ 175 h 276"/>
                <a:gd name="T26" fmla="*/ 25 w 88"/>
                <a:gd name="T27" fmla="*/ 184 h 276"/>
                <a:gd name="T28" fmla="*/ 25 w 88"/>
                <a:gd name="T29" fmla="*/ 184 h 276"/>
                <a:gd name="T30" fmla="*/ 34 w 88"/>
                <a:gd name="T31" fmla="*/ 196 h 276"/>
                <a:gd name="T32" fmla="*/ 54 w 88"/>
                <a:gd name="T33" fmla="*/ 209 h 276"/>
                <a:gd name="T34" fmla="*/ 71 w 88"/>
                <a:gd name="T35" fmla="*/ 225 h 276"/>
                <a:gd name="T36" fmla="*/ 84 w 88"/>
                <a:gd name="T37" fmla="*/ 238 h 276"/>
                <a:gd name="T38" fmla="*/ 88 w 88"/>
                <a:gd name="T39" fmla="*/ 251 h 276"/>
                <a:gd name="T40" fmla="*/ 88 w 88"/>
                <a:gd name="T41" fmla="*/ 267 h 276"/>
                <a:gd name="T42" fmla="*/ 84 w 88"/>
                <a:gd name="T43" fmla="*/ 276 h 276"/>
                <a:gd name="T44" fmla="*/ 75 w 88"/>
                <a:gd name="T45" fmla="*/ 276 h 276"/>
                <a:gd name="T46" fmla="*/ 63 w 88"/>
                <a:gd name="T47" fmla="*/ 263 h 276"/>
                <a:gd name="T48" fmla="*/ 46 w 88"/>
                <a:gd name="T49" fmla="*/ 238 h 276"/>
                <a:gd name="T50" fmla="*/ 21 w 88"/>
                <a:gd name="T51" fmla="*/ 209 h 276"/>
                <a:gd name="T52" fmla="*/ 4 w 88"/>
                <a:gd name="T53" fmla="*/ 196 h 276"/>
                <a:gd name="T54" fmla="*/ 0 w 88"/>
                <a:gd name="T55" fmla="*/ 188 h 276"/>
                <a:gd name="T56" fmla="*/ 0 w 88"/>
                <a:gd name="T57" fmla="*/ 180 h 276"/>
                <a:gd name="T58" fmla="*/ 4 w 88"/>
                <a:gd name="T59" fmla="*/ 171 h 276"/>
                <a:gd name="T60" fmla="*/ 4 w 88"/>
                <a:gd name="T61" fmla="*/ 163 h 276"/>
                <a:gd name="T62" fmla="*/ 4 w 88"/>
                <a:gd name="T63" fmla="*/ 146 h 276"/>
                <a:gd name="T64" fmla="*/ 8 w 88"/>
                <a:gd name="T65" fmla="*/ 129 h 276"/>
                <a:gd name="T66" fmla="*/ 13 w 88"/>
                <a:gd name="T67" fmla="*/ 104 h 276"/>
                <a:gd name="T68" fmla="*/ 17 w 88"/>
                <a:gd name="T69" fmla="*/ 75 h 276"/>
                <a:gd name="T70" fmla="*/ 21 w 88"/>
                <a:gd name="T71" fmla="*/ 58 h 276"/>
                <a:gd name="T72" fmla="*/ 21 w 88"/>
                <a:gd name="T73" fmla="*/ 46 h 276"/>
                <a:gd name="T74" fmla="*/ 21 w 88"/>
                <a:gd name="T75" fmla="*/ 25 h 276"/>
                <a:gd name="T76" fmla="*/ 17 w 88"/>
                <a:gd name="T77" fmla="*/ 12 h 276"/>
                <a:gd name="T78" fmla="*/ 17 w 88"/>
                <a:gd name="T79" fmla="*/ 8 h 276"/>
                <a:gd name="T80" fmla="*/ 21 w 88"/>
                <a:gd name="T81" fmla="*/ 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" h="276">
                  <a:moveTo>
                    <a:pt x="21" y="4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4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4" y="12"/>
                  </a:lnTo>
                  <a:lnTo>
                    <a:pt x="59" y="17"/>
                  </a:lnTo>
                  <a:lnTo>
                    <a:pt x="59" y="21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59" y="33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50" y="67"/>
                  </a:lnTo>
                  <a:lnTo>
                    <a:pt x="50" y="79"/>
                  </a:lnTo>
                  <a:lnTo>
                    <a:pt x="46" y="92"/>
                  </a:lnTo>
                  <a:lnTo>
                    <a:pt x="42" y="104"/>
                  </a:lnTo>
                  <a:lnTo>
                    <a:pt x="38" y="117"/>
                  </a:lnTo>
                  <a:lnTo>
                    <a:pt x="34" y="134"/>
                  </a:lnTo>
                  <a:lnTo>
                    <a:pt x="34" y="146"/>
                  </a:lnTo>
                  <a:lnTo>
                    <a:pt x="29" y="159"/>
                  </a:lnTo>
                  <a:lnTo>
                    <a:pt x="25" y="167"/>
                  </a:lnTo>
                  <a:lnTo>
                    <a:pt x="25" y="175"/>
                  </a:lnTo>
                  <a:lnTo>
                    <a:pt x="25" y="180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9" y="188"/>
                  </a:lnTo>
                  <a:lnTo>
                    <a:pt x="34" y="196"/>
                  </a:lnTo>
                  <a:lnTo>
                    <a:pt x="46" y="200"/>
                  </a:lnTo>
                  <a:lnTo>
                    <a:pt x="54" y="209"/>
                  </a:lnTo>
                  <a:lnTo>
                    <a:pt x="63" y="217"/>
                  </a:lnTo>
                  <a:lnTo>
                    <a:pt x="71" y="225"/>
                  </a:lnTo>
                  <a:lnTo>
                    <a:pt x="75" y="230"/>
                  </a:lnTo>
                  <a:lnTo>
                    <a:pt x="84" y="238"/>
                  </a:lnTo>
                  <a:lnTo>
                    <a:pt x="84" y="242"/>
                  </a:lnTo>
                  <a:lnTo>
                    <a:pt x="88" y="251"/>
                  </a:lnTo>
                  <a:lnTo>
                    <a:pt x="88" y="259"/>
                  </a:lnTo>
                  <a:lnTo>
                    <a:pt x="88" y="267"/>
                  </a:lnTo>
                  <a:lnTo>
                    <a:pt x="84" y="271"/>
                  </a:lnTo>
                  <a:lnTo>
                    <a:pt x="84" y="276"/>
                  </a:lnTo>
                  <a:lnTo>
                    <a:pt x="80" y="276"/>
                  </a:lnTo>
                  <a:lnTo>
                    <a:pt x="75" y="276"/>
                  </a:lnTo>
                  <a:lnTo>
                    <a:pt x="71" y="271"/>
                  </a:lnTo>
                  <a:lnTo>
                    <a:pt x="63" y="263"/>
                  </a:lnTo>
                  <a:lnTo>
                    <a:pt x="54" y="251"/>
                  </a:lnTo>
                  <a:lnTo>
                    <a:pt x="46" y="238"/>
                  </a:lnTo>
                  <a:lnTo>
                    <a:pt x="38" y="230"/>
                  </a:lnTo>
                  <a:lnTo>
                    <a:pt x="21" y="209"/>
                  </a:lnTo>
                  <a:lnTo>
                    <a:pt x="13" y="200"/>
                  </a:lnTo>
                  <a:lnTo>
                    <a:pt x="4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0" y="175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54"/>
                  </a:lnTo>
                  <a:lnTo>
                    <a:pt x="4" y="146"/>
                  </a:lnTo>
                  <a:lnTo>
                    <a:pt x="8" y="138"/>
                  </a:lnTo>
                  <a:lnTo>
                    <a:pt x="8" y="129"/>
                  </a:lnTo>
                  <a:lnTo>
                    <a:pt x="8" y="117"/>
                  </a:lnTo>
                  <a:lnTo>
                    <a:pt x="13" y="104"/>
                  </a:lnTo>
                  <a:lnTo>
                    <a:pt x="17" y="83"/>
                  </a:lnTo>
                  <a:lnTo>
                    <a:pt x="17" y="75"/>
                  </a:lnTo>
                  <a:lnTo>
                    <a:pt x="17" y="63"/>
                  </a:lnTo>
                  <a:lnTo>
                    <a:pt x="21" y="58"/>
                  </a:lnTo>
                  <a:lnTo>
                    <a:pt x="21" y="50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1" y="25"/>
                  </a:lnTo>
                  <a:lnTo>
                    <a:pt x="21" y="2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8">
              <a:extLst>
                <a:ext uri="{FF2B5EF4-FFF2-40B4-BE49-F238E27FC236}">
                  <a16:creationId xmlns:a16="http://schemas.microsoft.com/office/drawing/2014/main" id="{06DF2C0D-A18C-4E65-9C0D-1CCC3BD2F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033" y="23489715"/>
              <a:ext cx="924727" cy="1198238"/>
            </a:xfrm>
            <a:custGeom>
              <a:avLst/>
              <a:gdLst>
                <a:gd name="T0" fmla="*/ 105 w 142"/>
                <a:gd name="T1" fmla="*/ 50 h 184"/>
                <a:gd name="T2" fmla="*/ 109 w 142"/>
                <a:gd name="T3" fmla="*/ 33 h 184"/>
                <a:gd name="T4" fmla="*/ 109 w 142"/>
                <a:gd name="T5" fmla="*/ 25 h 184"/>
                <a:gd name="T6" fmla="*/ 109 w 142"/>
                <a:gd name="T7" fmla="*/ 17 h 184"/>
                <a:gd name="T8" fmla="*/ 109 w 142"/>
                <a:gd name="T9" fmla="*/ 13 h 184"/>
                <a:gd name="T10" fmla="*/ 109 w 142"/>
                <a:gd name="T11" fmla="*/ 8 h 184"/>
                <a:gd name="T12" fmla="*/ 109 w 142"/>
                <a:gd name="T13" fmla="*/ 0 h 184"/>
                <a:gd name="T14" fmla="*/ 109 w 142"/>
                <a:gd name="T15" fmla="*/ 0 h 184"/>
                <a:gd name="T16" fmla="*/ 113 w 142"/>
                <a:gd name="T17" fmla="*/ 0 h 184"/>
                <a:gd name="T18" fmla="*/ 121 w 142"/>
                <a:gd name="T19" fmla="*/ 0 h 184"/>
                <a:gd name="T20" fmla="*/ 130 w 142"/>
                <a:gd name="T21" fmla="*/ 4 h 184"/>
                <a:gd name="T22" fmla="*/ 138 w 142"/>
                <a:gd name="T23" fmla="*/ 8 h 184"/>
                <a:gd name="T24" fmla="*/ 138 w 142"/>
                <a:gd name="T25" fmla="*/ 13 h 184"/>
                <a:gd name="T26" fmla="*/ 142 w 142"/>
                <a:gd name="T27" fmla="*/ 17 h 184"/>
                <a:gd name="T28" fmla="*/ 142 w 142"/>
                <a:gd name="T29" fmla="*/ 21 h 184"/>
                <a:gd name="T30" fmla="*/ 142 w 142"/>
                <a:gd name="T31" fmla="*/ 25 h 184"/>
                <a:gd name="T32" fmla="*/ 142 w 142"/>
                <a:gd name="T33" fmla="*/ 29 h 184"/>
                <a:gd name="T34" fmla="*/ 138 w 142"/>
                <a:gd name="T35" fmla="*/ 42 h 184"/>
                <a:gd name="T36" fmla="*/ 134 w 142"/>
                <a:gd name="T37" fmla="*/ 50 h 184"/>
                <a:gd name="T38" fmla="*/ 126 w 142"/>
                <a:gd name="T39" fmla="*/ 79 h 184"/>
                <a:gd name="T40" fmla="*/ 113 w 142"/>
                <a:gd name="T41" fmla="*/ 100 h 184"/>
                <a:gd name="T42" fmla="*/ 109 w 142"/>
                <a:gd name="T43" fmla="*/ 113 h 184"/>
                <a:gd name="T44" fmla="*/ 100 w 142"/>
                <a:gd name="T45" fmla="*/ 125 h 184"/>
                <a:gd name="T46" fmla="*/ 88 w 142"/>
                <a:gd name="T47" fmla="*/ 134 h 184"/>
                <a:gd name="T48" fmla="*/ 80 w 142"/>
                <a:gd name="T49" fmla="*/ 146 h 184"/>
                <a:gd name="T50" fmla="*/ 67 w 142"/>
                <a:gd name="T51" fmla="*/ 155 h 184"/>
                <a:gd name="T52" fmla="*/ 59 w 142"/>
                <a:gd name="T53" fmla="*/ 163 h 184"/>
                <a:gd name="T54" fmla="*/ 42 w 142"/>
                <a:gd name="T55" fmla="*/ 171 h 184"/>
                <a:gd name="T56" fmla="*/ 29 w 142"/>
                <a:gd name="T57" fmla="*/ 175 h 184"/>
                <a:gd name="T58" fmla="*/ 17 w 142"/>
                <a:gd name="T59" fmla="*/ 180 h 184"/>
                <a:gd name="T60" fmla="*/ 8 w 142"/>
                <a:gd name="T61" fmla="*/ 184 h 184"/>
                <a:gd name="T62" fmla="*/ 0 w 142"/>
                <a:gd name="T63" fmla="*/ 184 h 184"/>
                <a:gd name="T64" fmla="*/ 0 w 142"/>
                <a:gd name="T65" fmla="*/ 180 h 184"/>
                <a:gd name="T66" fmla="*/ 0 w 142"/>
                <a:gd name="T67" fmla="*/ 180 h 184"/>
                <a:gd name="T68" fmla="*/ 0 w 142"/>
                <a:gd name="T69" fmla="*/ 175 h 184"/>
                <a:gd name="T70" fmla="*/ 4 w 142"/>
                <a:gd name="T71" fmla="*/ 171 h 184"/>
                <a:gd name="T72" fmla="*/ 13 w 142"/>
                <a:gd name="T73" fmla="*/ 167 h 184"/>
                <a:gd name="T74" fmla="*/ 21 w 142"/>
                <a:gd name="T75" fmla="*/ 163 h 184"/>
                <a:gd name="T76" fmla="*/ 29 w 142"/>
                <a:gd name="T77" fmla="*/ 159 h 184"/>
                <a:gd name="T78" fmla="*/ 38 w 142"/>
                <a:gd name="T79" fmla="*/ 150 h 184"/>
                <a:gd name="T80" fmla="*/ 50 w 142"/>
                <a:gd name="T81" fmla="*/ 142 h 184"/>
                <a:gd name="T82" fmla="*/ 63 w 142"/>
                <a:gd name="T83" fmla="*/ 129 h 184"/>
                <a:gd name="T84" fmla="*/ 71 w 142"/>
                <a:gd name="T85" fmla="*/ 121 h 184"/>
                <a:gd name="T86" fmla="*/ 80 w 142"/>
                <a:gd name="T87" fmla="*/ 109 h 184"/>
                <a:gd name="T88" fmla="*/ 88 w 142"/>
                <a:gd name="T89" fmla="*/ 96 h 184"/>
                <a:gd name="T90" fmla="*/ 92 w 142"/>
                <a:gd name="T91" fmla="*/ 88 h 184"/>
                <a:gd name="T92" fmla="*/ 96 w 142"/>
                <a:gd name="T93" fmla="*/ 75 h 184"/>
                <a:gd name="T94" fmla="*/ 100 w 142"/>
                <a:gd name="T95" fmla="*/ 63 h 184"/>
                <a:gd name="T96" fmla="*/ 105 w 142"/>
                <a:gd name="T97" fmla="*/ 50 h 184"/>
                <a:gd name="T98" fmla="*/ 105 w 142"/>
                <a:gd name="T99" fmla="*/ 5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2" h="184">
                  <a:moveTo>
                    <a:pt x="105" y="50"/>
                  </a:moveTo>
                  <a:lnTo>
                    <a:pt x="109" y="33"/>
                  </a:lnTo>
                  <a:lnTo>
                    <a:pt x="109" y="25"/>
                  </a:lnTo>
                  <a:lnTo>
                    <a:pt x="109" y="17"/>
                  </a:lnTo>
                  <a:lnTo>
                    <a:pt x="109" y="13"/>
                  </a:lnTo>
                  <a:lnTo>
                    <a:pt x="109" y="8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30" y="4"/>
                  </a:lnTo>
                  <a:lnTo>
                    <a:pt x="138" y="8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42" y="21"/>
                  </a:lnTo>
                  <a:lnTo>
                    <a:pt x="142" y="25"/>
                  </a:lnTo>
                  <a:lnTo>
                    <a:pt x="142" y="29"/>
                  </a:lnTo>
                  <a:lnTo>
                    <a:pt x="138" y="42"/>
                  </a:lnTo>
                  <a:lnTo>
                    <a:pt x="134" y="50"/>
                  </a:lnTo>
                  <a:lnTo>
                    <a:pt x="126" y="79"/>
                  </a:lnTo>
                  <a:lnTo>
                    <a:pt x="113" y="100"/>
                  </a:lnTo>
                  <a:lnTo>
                    <a:pt x="109" y="113"/>
                  </a:lnTo>
                  <a:lnTo>
                    <a:pt x="100" y="125"/>
                  </a:lnTo>
                  <a:lnTo>
                    <a:pt x="88" y="134"/>
                  </a:lnTo>
                  <a:lnTo>
                    <a:pt x="80" y="146"/>
                  </a:lnTo>
                  <a:lnTo>
                    <a:pt x="67" y="155"/>
                  </a:lnTo>
                  <a:lnTo>
                    <a:pt x="59" y="163"/>
                  </a:lnTo>
                  <a:lnTo>
                    <a:pt x="42" y="171"/>
                  </a:lnTo>
                  <a:lnTo>
                    <a:pt x="29" y="175"/>
                  </a:lnTo>
                  <a:lnTo>
                    <a:pt x="17" y="180"/>
                  </a:lnTo>
                  <a:lnTo>
                    <a:pt x="8" y="184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75"/>
                  </a:lnTo>
                  <a:lnTo>
                    <a:pt x="4" y="171"/>
                  </a:lnTo>
                  <a:lnTo>
                    <a:pt x="13" y="167"/>
                  </a:lnTo>
                  <a:lnTo>
                    <a:pt x="21" y="163"/>
                  </a:lnTo>
                  <a:lnTo>
                    <a:pt x="29" y="159"/>
                  </a:lnTo>
                  <a:lnTo>
                    <a:pt x="38" y="150"/>
                  </a:lnTo>
                  <a:lnTo>
                    <a:pt x="50" y="142"/>
                  </a:lnTo>
                  <a:lnTo>
                    <a:pt x="63" y="129"/>
                  </a:lnTo>
                  <a:lnTo>
                    <a:pt x="71" y="121"/>
                  </a:lnTo>
                  <a:lnTo>
                    <a:pt x="80" y="109"/>
                  </a:lnTo>
                  <a:lnTo>
                    <a:pt x="88" y="96"/>
                  </a:lnTo>
                  <a:lnTo>
                    <a:pt x="92" y="88"/>
                  </a:lnTo>
                  <a:lnTo>
                    <a:pt x="96" y="75"/>
                  </a:lnTo>
                  <a:lnTo>
                    <a:pt x="100" y="63"/>
                  </a:lnTo>
                  <a:lnTo>
                    <a:pt x="105" y="50"/>
                  </a:lnTo>
                  <a:lnTo>
                    <a:pt x="105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9">
              <a:extLst>
                <a:ext uri="{FF2B5EF4-FFF2-40B4-BE49-F238E27FC236}">
                  <a16:creationId xmlns:a16="http://schemas.microsoft.com/office/drawing/2014/main" id="{C7D2EDA3-DEC2-4285-A62F-DDBE98BED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614" y="23352958"/>
              <a:ext cx="540511" cy="1198238"/>
            </a:xfrm>
            <a:custGeom>
              <a:avLst/>
              <a:gdLst>
                <a:gd name="T0" fmla="*/ 4 w 83"/>
                <a:gd name="T1" fmla="*/ 184 h 184"/>
                <a:gd name="T2" fmla="*/ 0 w 83"/>
                <a:gd name="T3" fmla="*/ 180 h 184"/>
                <a:gd name="T4" fmla="*/ 0 w 83"/>
                <a:gd name="T5" fmla="*/ 176 h 184"/>
                <a:gd name="T6" fmla="*/ 0 w 83"/>
                <a:gd name="T7" fmla="*/ 171 h 184"/>
                <a:gd name="T8" fmla="*/ 4 w 83"/>
                <a:gd name="T9" fmla="*/ 167 h 184"/>
                <a:gd name="T10" fmla="*/ 8 w 83"/>
                <a:gd name="T11" fmla="*/ 159 h 184"/>
                <a:gd name="T12" fmla="*/ 12 w 83"/>
                <a:gd name="T13" fmla="*/ 155 h 184"/>
                <a:gd name="T14" fmla="*/ 16 w 83"/>
                <a:gd name="T15" fmla="*/ 146 h 184"/>
                <a:gd name="T16" fmla="*/ 25 w 83"/>
                <a:gd name="T17" fmla="*/ 134 h 184"/>
                <a:gd name="T18" fmla="*/ 29 w 83"/>
                <a:gd name="T19" fmla="*/ 125 h 184"/>
                <a:gd name="T20" fmla="*/ 33 w 83"/>
                <a:gd name="T21" fmla="*/ 113 h 184"/>
                <a:gd name="T22" fmla="*/ 37 w 83"/>
                <a:gd name="T23" fmla="*/ 100 h 184"/>
                <a:gd name="T24" fmla="*/ 42 w 83"/>
                <a:gd name="T25" fmla="*/ 88 h 184"/>
                <a:gd name="T26" fmla="*/ 46 w 83"/>
                <a:gd name="T27" fmla="*/ 71 h 184"/>
                <a:gd name="T28" fmla="*/ 50 w 83"/>
                <a:gd name="T29" fmla="*/ 50 h 184"/>
                <a:gd name="T30" fmla="*/ 50 w 83"/>
                <a:gd name="T31" fmla="*/ 29 h 184"/>
                <a:gd name="T32" fmla="*/ 54 w 83"/>
                <a:gd name="T33" fmla="*/ 0 h 184"/>
                <a:gd name="T34" fmla="*/ 67 w 83"/>
                <a:gd name="T35" fmla="*/ 8 h 184"/>
                <a:gd name="T36" fmla="*/ 75 w 83"/>
                <a:gd name="T37" fmla="*/ 13 h 184"/>
                <a:gd name="T38" fmla="*/ 83 w 83"/>
                <a:gd name="T39" fmla="*/ 17 h 184"/>
                <a:gd name="T40" fmla="*/ 83 w 83"/>
                <a:gd name="T41" fmla="*/ 17 h 184"/>
                <a:gd name="T42" fmla="*/ 83 w 83"/>
                <a:gd name="T43" fmla="*/ 21 h 184"/>
                <a:gd name="T44" fmla="*/ 83 w 83"/>
                <a:gd name="T45" fmla="*/ 29 h 184"/>
                <a:gd name="T46" fmla="*/ 83 w 83"/>
                <a:gd name="T47" fmla="*/ 38 h 184"/>
                <a:gd name="T48" fmla="*/ 79 w 83"/>
                <a:gd name="T49" fmla="*/ 54 h 184"/>
                <a:gd name="T50" fmla="*/ 71 w 83"/>
                <a:gd name="T51" fmla="*/ 84 h 184"/>
                <a:gd name="T52" fmla="*/ 62 w 83"/>
                <a:gd name="T53" fmla="*/ 113 h 184"/>
                <a:gd name="T54" fmla="*/ 54 w 83"/>
                <a:gd name="T55" fmla="*/ 130 h 184"/>
                <a:gd name="T56" fmla="*/ 46 w 83"/>
                <a:gd name="T57" fmla="*/ 142 h 184"/>
                <a:gd name="T58" fmla="*/ 37 w 83"/>
                <a:gd name="T59" fmla="*/ 155 h 184"/>
                <a:gd name="T60" fmla="*/ 29 w 83"/>
                <a:gd name="T61" fmla="*/ 167 h 184"/>
                <a:gd name="T62" fmla="*/ 21 w 83"/>
                <a:gd name="T63" fmla="*/ 176 h 184"/>
                <a:gd name="T64" fmla="*/ 12 w 83"/>
                <a:gd name="T65" fmla="*/ 180 h 184"/>
                <a:gd name="T66" fmla="*/ 8 w 83"/>
                <a:gd name="T67" fmla="*/ 184 h 184"/>
                <a:gd name="T68" fmla="*/ 4 w 83"/>
                <a:gd name="T69" fmla="*/ 184 h 184"/>
                <a:gd name="T70" fmla="*/ 4 w 83"/>
                <a:gd name="T71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184">
                  <a:moveTo>
                    <a:pt x="4" y="184"/>
                  </a:moveTo>
                  <a:lnTo>
                    <a:pt x="0" y="180"/>
                  </a:lnTo>
                  <a:lnTo>
                    <a:pt x="0" y="176"/>
                  </a:lnTo>
                  <a:lnTo>
                    <a:pt x="0" y="171"/>
                  </a:lnTo>
                  <a:lnTo>
                    <a:pt x="4" y="167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16" y="146"/>
                  </a:lnTo>
                  <a:lnTo>
                    <a:pt x="25" y="134"/>
                  </a:lnTo>
                  <a:lnTo>
                    <a:pt x="29" y="125"/>
                  </a:lnTo>
                  <a:lnTo>
                    <a:pt x="33" y="113"/>
                  </a:lnTo>
                  <a:lnTo>
                    <a:pt x="37" y="100"/>
                  </a:lnTo>
                  <a:lnTo>
                    <a:pt x="42" y="88"/>
                  </a:lnTo>
                  <a:lnTo>
                    <a:pt x="46" y="71"/>
                  </a:lnTo>
                  <a:lnTo>
                    <a:pt x="50" y="50"/>
                  </a:lnTo>
                  <a:lnTo>
                    <a:pt x="50" y="29"/>
                  </a:lnTo>
                  <a:lnTo>
                    <a:pt x="54" y="0"/>
                  </a:lnTo>
                  <a:lnTo>
                    <a:pt x="67" y="8"/>
                  </a:lnTo>
                  <a:lnTo>
                    <a:pt x="75" y="13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21"/>
                  </a:lnTo>
                  <a:lnTo>
                    <a:pt x="83" y="29"/>
                  </a:lnTo>
                  <a:lnTo>
                    <a:pt x="83" y="38"/>
                  </a:lnTo>
                  <a:lnTo>
                    <a:pt x="79" y="54"/>
                  </a:lnTo>
                  <a:lnTo>
                    <a:pt x="71" y="84"/>
                  </a:lnTo>
                  <a:lnTo>
                    <a:pt x="62" y="113"/>
                  </a:lnTo>
                  <a:lnTo>
                    <a:pt x="54" y="130"/>
                  </a:lnTo>
                  <a:lnTo>
                    <a:pt x="46" y="142"/>
                  </a:lnTo>
                  <a:lnTo>
                    <a:pt x="37" y="155"/>
                  </a:lnTo>
                  <a:lnTo>
                    <a:pt x="29" y="167"/>
                  </a:lnTo>
                  <a:lnTo>
                    <a:pt x="21" y="176"/>
                  </a:lnTo>
                  <a:lnTo>
                    <a:pt x="12" y="180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0">
              <a:extLst>
                <a:ext uri="{FF2B5EF4-FFF2-40B4-BE49-F238E27FC236}">
                  <a16:creationId xmlns:a16="http://schemas.microsoft.com/office/drawing/2014/main" id="{66FBA1C5-42B3-4714-A207-B981881A0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760" y="23138058"/>
              <a:ext cx="1146140" cy="1738749"/>
            </a:xfrm>
            <a:custGeom>
              <a:avLst/>
              <a:gdLst>
                <a:gd name="T0" fmla="*/ 71 w 176"/>
                <a:gd name="T1" fmla="*/ 217 h 267"/>
                <a:gd name="T2" fmla="*/ 71 w 176"/>
                <a:gd name="T3" fmla="*/ 209 h 267"/>
                <a:gd name="T4" fmla="*/ 88 w 176"/>
                <a:gd name="T5" fmla="*/ 213 h 267"/>
                <a:gd name="T6" fmla="*/ 105 w 176"/>
                <a:gd name="T7" fmla="*/ 217 h 267"/>
                <a:gd name="T8" fmla="*/ 113 w 176"/>
                <a:gd name="T9" fmla="*/ 213 h 267"/>
                <a:gd name="T10" fmla="*/ 122 w 176"/>
                <a:gd name="T11" fmla="*/ 192 h 267"/>
                <a:gd name="T12" fmla="*/ 130 w 176"/>
                <a:gd name="T13" fmla="*/ 146 h 267"/>
                <a:gd name="T14" fmla="*/ 134 w 176"/>
                <a:gd name="T15" fmla="*/ 125 h 267"/>
                <a:gd name="T16" fmla="*/ 130 w 176"/>
                <a:gd name="T17" fmla="*/ 117 h 267"/>
                <a:gd name="T18" fmla="*/ 113 w 176"/>
                <a:gd name="T19" fmla="*/ 117 h 267"/>
                <a:gd name="T20" fmla="*/ 92 w 176"/>
                <a:gd name="T21" fmla="*/ 121 h 267"/>
                <a:gd name="T22" fmla="*/ 84 w 176"/>
                <a:gd name="T23" fmla="*/ 117 h 267"/>
                <a:gd name="T24" fmla="*/ 80 w 176"/>
                <a:gd name="T25" fmla="*/ 108 h 267"/>
                <a:gd name="T26" fmla="*/ 88 w 176"/>
                <a:gd name="T27" fmla="*/ 96 h 267"/>
                <a:gd name="T28" fmla="*/ 96 w 176"/>
                <a:gd name="T29" fmla="*/ 79 h 267"/>
                <a:gd name="T30" fmla="*/ 109 w 176"/>
                <a:gd name="T31" fmla="*/ 46 h 267"/>
                <a:gd name="T32" fmla="*/ 113 w 176"/>
                <a:gd name="T33" fmla="*/ 33 h 267"/>
                <a:gd name="T34" fmla="*/ 105 w 176"/>
                <a:gd name="T35" fmla="*/ 33 h 267"/>
                <a:gd name="T36" fmla="*/ 80 w 176"/>
                <a:gd name="T37" fmla="*/ 41 h 267"/>
                <a:gd name="T38" fmla="*/ 46 w 176"/>
                <a:gd name="T39" fmla="*/ 50 h 267"/>
                <a:gd name="T40" fmla="*/ 25 w 176"/>
                <a:gd name="T41" fmla="*/ 54 h 267"/>
                <a:gd name="T42" fmla="*/ 9 w 176"/>
                <a:gd name="T43" fmla="*/ 46 h 267"/>
                <a:gd name="T44" fmla="*/ 34 w 176"/>
                <a:gd name="T45" fmla="*/ 29 h 267"/>
                <a:gd name="T46" fmla="*/ 88 w 176"/>
                <a:gd name="T47" fmla="*/ 16 h 267"/>
                <a:gd name="T48" fmla="*/ 105 w 176"/>
                <a:gd name="T49" fmla="*/ 8 h 267"/>
                <a:gd name="T50" fmla="*/ 113 w 176"/>
                <a:gd name="T51" fmla="*/ 4 h 267"/>
                <a:gd name="T52" fmla="*/ 130 w 176"/>
                <a:gd name="T53" fmla="*/ 0 h 267"/>
                <a:gd name="T54" fmla="*/ 147 w 176"/>
                <a:gd name="T55" fmla="*/ 8 h 267"/>
                <a:gd name="T56" fmla="*/ 159 w 176"/>
                <a:gd name="T57" fmla="*/ 21 h 267"/>
                <a:gd name="T58" fmla="*/ 155 w 176"/>
                <a:gd name="T59" fmla="*/ 33 h 267"/>
                <a:gd name="T60" fmla="*/ 142 w 176"/>
                <a:gd name="T61" fmla="*/ 46 h 267"/>
                <a:gd name="T62" fmla="*/ 122 w 176"/>
                <a:gd name="T63" fmla="*/ 79 h 267"/>
                <a:gd name="T64" fmla="*/ 113 w 176"/>
                <a:gd name="T65" fmla="*/ 96 h 267"/>
                <a:gd name="T66" fmla="*/ 113 w 176"/>
                <a:gd name="T67" fmla="*/ 96 h 267"/>
                <a:gd name="T68" fmla="*/ 126 w 176"/>
                <a:gd name="T69" fmla="*/ 96 h 267"/>
                <a:gd name="T70" fmla="*/ 142 w 176"/>
                <a:gd name="T71" fmla="*/ 96 h 267"/>
                <a:gd name="T72" fmla="*/ 151 w 176"/>
                <a:gd name="T73" fmla="*/ 96 h 267"/>
                <a:gd name="T74" fmla="*/ 163 w 176"/>
                <a:gd name="T75" fmla="*/ 104 h 267"/>
                <a:gd name="T76" fmla="*/ 176 w 176"/>
                <a:gd name="T77" fmla="*/ 117 h 267"/>
                <a:gd name="T78" fmla="*/ 176 w 176"/>
                <a:gd name="T79" fmla="*/ 125 h 267"/>
                <a:gd name="T80" fmla="*/ 168 w 176"/>
                <a:gd name="T81" fmla="*/ 133 h 267"/>
                <a:gd name="T82" fmla="*/ 159 w 176"/>
                <a:gd name="T83" fmla="*/ 179 h 267"/>
                <a:gd name="T84" fmla="*/ 138 w 176"/>
                <a:gd name="T85" fmla="*/ 238 h 267"/>
                <a:gd name="T86" fmla="*/ 117 w 176"/>
                <a:gd name="T87" fmla="*/ 263 h 267"/>
                <a:gd name="T88" fmla="*/ 101 w 176"/>
                <a:gd name="T89" fmla="*/ 267 h 267"/>
                <a:gd name="T90" fmla="*/ 92 w 176"/>
                <a:gd name="T91" fmla="*/ 259 h 267"/>
                <a:gd name="T92" fmla="*/ 92 w 176"/>
                <a:gd name="T93" fmla="*/ 242 h 267"/>
                <a:gd name="T94" fmla="*/ 80 w 176"/>
                <a:gd name="T95" fmla="*/ 22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6" h="267">
                  <a:moveTo>
                    <a:pt x="80" y="229"/>
                  </a:moveTo>
                  <a:lnTo>
                    <a:pt x="76" y="221"/>
                  </a:lnTo>
                  <a:lnTo>
                    <a:pt x="71" y="217"/>
                  </a:lnTo>
                  <a:lnTo>
                    <a:pt x="67" y="213"/>
                  </a:lnTo>
                  <a:lnTo>
                    <a:pt x="71" y="209"/>
                  </a:lnTo>
                  <a:lnTo>
                    <a:pt x="71" y="209"/>
                  </a:lnTo>
                  <a:lnTo>
                    <a:pt x="76" y="209"/>
                  </a:lnTo>
                  <a:lnTo>
                    <a:pt x="80" y="209"/>
                  </a:lnTo>
                  <a:lnTo>
                    <a:pt x="88" y="213"/>
                  </a:lnTo>
                  <a:lnTo>
                    <a:pt x="96" y="217"/>
                  </a:lnTo>
                  <a:lnTo>
                    <a:pt x="101" y="217"/>
                  </a:lnTo>
                  <a:lnTo>
                    <a:pt x="105" y="217"/>
                  </a:lnTo>
                  <a:lnTo>
                    <a:pt x="109" y="217"/>
                  </a:lnTo>
                  <a:lnTo>
                    <a:pt x="109" y="217"/>
                  </a:lnTo>
                  <a:lnTo>
                    <a:pt x="113" y="213"/>
                  </a:lnTo>
                  <a:lnTo>
                    <a:pt x="117" y="209"/>
                  </a:lnTo>
                  <a:lnTo>
                    <a:pt x="117" y="200"/>
                  </a:lnTo>
                  <a:lnTo>
                    <a:pt x="122" y="192"/>
                  </a:lnTo>
                  <a:lnTo>
                    <a:pt x="126" y="175"/>
                  </a:lnTo>
                  <a:lnTo>
                    <a:pt x="130" y="158"/>
                  </a:lnTo>
                  <a:lnTo>
                    <a:pt x="130" y="146"/>
                  </a:lnTo>
                  <a:lnTo>
                    <a:pt x="134" y="138"/>
                  </a:lnTo>
                  <a:lnTo>
                    <a:pt x="134" y="129"/>
                  </a:lnTo>
                  <a:lnTo>
                    <a:pt x="134" y="125"/>
                  </a:lnTo>
                  <a:lnTo>
                    <a:pt x="134" y="121"/>
                  </a:lnTo>
                  <a:lnTo>
                    <a:pt x="130" y="121"/>
                  </a:lnTo>
                  <a:lnTo>
                    <a:pt x="130" y="117"/>
                  </a:lnTo>
                  <a:lnTo>
                    <a:pt x="126" y="117"/>
                  </a:lnTo>
                  <a:lnTo>
                    <a:pt x="117" y="117"/>
                  </a:lnTo>
                  <a:lnTo>
                    <a:pt x="113" y="117"/>
                  </a:lnTo>
                  <a:lnTo>
                    <a:pt x="105" y="121"/>
                  </a:lnTo>
                  <a:lnTo>
                    <a:pt x="96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88" y="121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4" y="100"/>
                  </a:lnTo>
                  <a:lnTo>
                    <a:pt x="88" y="96"/>
                  </a:lnTo>
                  <a:lnTo>
                    <a:pt x="92" y="92"/>
                  </a:lnTo>
                  <a:lnTo>
                    <a:pt x="92" y="87"/>
                  </a:lnTo>
                  <a:lnTo>
                    <a:pt x="96" y="79"/>
                  </a:lnTo>
                  <a:lnTo>
                    <a:pt x="105" y="67"/>
                  </a:lnTo>
                  <a:lnTo>
                    <a:pt x="109" y="58"/>
                  </a:lnTo>
                  <a:lnTo>
                    <a:pt x="109" y="46"/>
                  </a:lnTo>
                  <a:lnTo>
                    <a:pt x="113" y="37"/>
                  </a:lnTo>
                  <a:lnTo>
                    <a:pt x="113" y="33"/>
                  </a:lnTo>
                  <a:lnTo>
                    <a:pt x="113" y="33"/>
                  </a:lnTo>
                  <a:lnTo>
                    <a:pt x="113" y="33"/>
                  </a:lnTo>
                  <a:lnTo>
                    <a:pt x="109" y="33"/>
                  </a:lnTo>
                  <a:lnTo>
                    <a:pt x="105" y="33"/>
                  </a:lnTo>
                  <a:lnTo>
                    <a:pt x="101" y="37"/>
                  </a:lnTo>
                  <a:lnTo>
                    <a:pt x="92" y="37"/>
                  </a:lnTo>
                  <a:lnTo>
                    <a:pt x="80" y="41"/>
                  </a:lnTo>
                  <a:lnTo>
                    <a:pt x="71" y="41"/>
                  </a:lnTo>
                  <a:lnTo>
                    <a:pt x="59" y="46"/>
                  </a:lnTo>
                  <a:lnTo>
                    <a:pt x="46" y="50"/>
                  </a:lnTo>
                  <a:lnTo>
                    <a:pt x="34" y="54"/>
                  </a:lnTo>
                  <a:lnTo>
                    <a:pt x="30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0" y="37"/>
                  </a:lnTo>
                  <a:lnTo>
                    <a:pt x="17" y="33"/>
                  </a:lnTo>
                  <a:lnTo>
                    <a:pt x="34" y="29"/>
                  </a:lnTo>
                  <a:lnTo>
                    <a:pt x="50" y="25"/>
                  </a:lnTo>
                  <a:lnTo>
                    <a:pt x="71" y="21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1" y="12"/>
                  </a:lnTo>
                  <a:lnTo>
                    <a:pt x="105" y="8"/>
                  </a:lnTo>
                  <a:lnTo>
                    <a:pt x="109" y="8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22" y="4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4"/>
                  </a:lnTo>
                  <a:lnTo>
                    <a:pt x="142" y="8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5" y="16"/>
                  </a:lnTo>
                  <a:lnTo>
                    <a:pt x="159" y="21"/>
                  </a:lnTo>
                  <a:lnTo>
                    <a:pt x="159" y="25"/>
                  </a:lnTo>
                  <a:lnTo>
                    <a:pt x="159" y="29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1" y="37"/>
                  </a:lnTo>
                  <a:lnTo>
                    <a:pt x="142" y="46"/>
                  </a:lnTo>
                  <a:lnTo>
                    <a:pt x="138" y="54"/>
                  </a:lnTo>
                  <a:lnTo>
                    <a:pt x="130" y="67"/>
                  </a:lnTo>
                  <a:lnTo>
                    <a:pt x="122" y="79"/>
                  </a:lnTo>
                  <a:lnTo>
                    <a:pt x="117" y="87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7" y="96"/>
                  </a:lnTo>
                  <a:lnTo>
                    <a:pt x="122" y="96"/>
                  </a:lnTo>
                  <a:lnTo>
                    <a:pt x="126" y="96"/>
                  </a:lnTo>
                  <a:lnTo>
                    <a:pt x="130" y="96"/>
                  </a:lnTo>
                  <a:lnTo>
                    <a:pt x="134" y="96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51" y="96"/>
                  </a:lnTo>
                  <a:lnTo>
                    <a:pt x="151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4"/>
                  </a:lnTo>
                  <a:lnTo>
                    <a:pt x="168" y="108"/>
                  </a:lnTo>
                  <a:lnTo>
                    <a:pt x="172" y="112"/>
                  </a:lnTo>
                  <a:lnTo>
                    <a:pt x="176" y="117"/>
                  </a:lnTo>
                  <a:lnTo>
                    <a:pt x="176" y="121"/>
                  </a:lnTo>
                  <a:lnTo>
                    <a:pt x="176" y="121"/>
                  </a:lnTo>
                  <a:lnTo>
                    <a:pt x="176" y="125"/>
                  </a:lnTo>
                  <a:lnTo>
                    <a:pt x="172" y="125"/>
                  </a:lnTo>
                  <a:lnTo>
                    <a:pt x="172" y="129"/>
                  </a:lnTo>
                  <a:lnTo>
                    <a:pt x="168" y="133"/>
                  </a:lnTo>
                  <a:lnTo>
                    <a:pt x="168" y="142"/>
                  </a:lnTo>
                  <a:lnTo>
                    <a:pt x="163" y="154"/>
                  </a:lnTo>
                  <a:lnTo>
                    <a:pt x="159" y="179"/>
                  </a:lnTo>
                  <a:lnTo>
                    <a:pt x="151" y="213"/>
                  </a:lnTo>
                  <a:lnTo>
                    <a:pt x="142" y="225"/>
                  </a:lnTo>
                  <a:lnTo>
                    <a:pt x="138" y="238"/>
                  </a:lnTo>
                  <a:lnTo>
                    <a:pt x="130" y="246"/>
                  </a:lnTo>
                  <a:lnTo>
                    <a:pt x="122" y="255"/>
                  </a:lnTo>
                  <a:lnTo>
                    <a:pt x="117" y="263"/>
                  </a:lnTo>
                  <a:lnTo>
                    <a:pt x="109" y="267"/>
                  </a:lnTo>
                  <a:lnTo>
                    <a:pt x="105" y="267"/>
                  </a:lnTo>
                  <a:lnTo>
                    <a:pt x="101" y="267"/>
                  </a:lnTo>
                  <a:lnTo>
                    <a:pt x="96" y="267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2" y="255"/>
                  </a:lnTo>
                  <a:lnTo>
                    <a:pt x="92" y="250"/>
                  </a:lnTo>
                  <a:lnTo>
                    <a:pt x="92" y="242"/>
                  </a:lnTo>
                  <a:lnTo>
                    <a:pt x="88" y="238"/>
                  </a:lnTo>
                  <a:lnTo>
                    <a:pt x="80" y="229"/>
                  </a:lnTo>
                  <a:lnTo>
                    <a:pt x="80" y="2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2499473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70" name="组合 19569">
            <a:extLst>
              <a:ext uri="{FF2B5EF4-FFF2-40B4-BE49-F238E27FC236}">
                <a16:creationId xmlns:a16="http://schemas.microsoft.com/office/drawing/2014/main" id="{52F175CA-1746-4D89-BBDB-7B0A4441EF12}"/>
              </a:ext>
            </a:extLst>
          </p:cNvPr>
          <p:cNvGrpSpPr/>
          <p:nvPr/>
        </p:nvGrpSpPr>
        <p:grpSpPr>
          <a:xfrm>
            <a:off x="5386889" y="2286117"/>
            <a:ext cx="1620577" cy="2189168"/>
            <a:chOff x="3287038" y="25313121"/>
            <a:chExt cx="1986210" cy="2285766"/>
          </a:xfrm>
        </p:grpSpPr>
        <p:sp>
          <p:nvSpPr>
            <p:cNvPr id="19535" name="Freeform 111">
              <a:extLst>
                <a:ext uri="{FF2B5EF4-FFF2-40B4-BE49-F238E27FC236}">
                  <a16:creationId xmlns:a16="http://schemas.microsoft.com/office/drawing/2014/main" id="{99BE611A-C4C8-44F4-8412-42C45859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209" y="25723385"/>
              <a:ext cx="1139630" cy="299559"/>
            </a:xfrm>
            <a:custGeom>
              <a:avLst/>
              <a:gdLst>
                <a:gd name="T0" fmla="*/ 175 w 175"/>
                <a:gd name="T1" fmla="*/ 20 h 46"/>
                <a:gd name="T2" fmla="*/ 171 w 175"/>
                <a:gd name="T3" fmla="*/ 20 h 46"/>
                <a:gd name="T4" fmla="*/ 171 w 175"/>
                <a:gd name="T5" fmla="*/ 20 h 46"/>
                <a:gd name="T6" fmla="*/ 163 w 175"/>
                <a:gd name="T7" fmla="*/ 25 h 46"/>
                <a:gd name="T8" fmla="*/ 158 w 175"/>
                <a:gd name="T9" fmla="*/ 25 h 46"/>
                <a:gd name="T10" fmla="*/ 146 w 175"/>
                <a:gd name="T11" fmla="*/ 29 h 46"/>
                <a:gd name="T12" fmla="*/ 138 w 175"/>
                <a:gd name="T13" fmla="*/ 29 h 46"/>
                <a:gd name="T14" fmla="*/ 121 w 175"/>
                <a:gd name="T15" fmla="*/ 33 h 46"/>
                <a:gd name="T16" fmla="*/ 108 w 175"/>
                <a:gd name="T17" fmla="*/ 33 h 46"/>
                <a:gd name="T18" fmla="*/ 92 w 175"/>
                <a:gd name="T19" fmla="*/ 37 h 46"/>
                <a:gd name="T20" fmla="*/ 75 w 175"/>
                <a:gd name="T21" fmla="*/ 41 h 46"/>
                <a:gd name="T22" fmla="*/ 66 w 175"/>
                <a:gd name="T23" fmla="*/ 41 h 46"/>
                <a:gd name="T24" fmla="*/ 54 w 175"/>
                <a:gd name="T25" fmla="*/ 46 h 46"/>
                <a:gd name="T26" fmla="*/ 46 w 175"/>
                <a:gd name="T27" fmla="*/ 46 h 46"/>
                <a:gd name="T28" fmla="*/ 41 w 175"/>
                <a:gd name="T29" fmla="*/ 46 h 46"/>
                <a:gd name="T30" fmla="*/ 33 w 175"/>
                <a:gd name="T31" fmla="*/ 46 h 46"/>
                <a:gd name="T32" fmla="*/ 33 w 175"/>
                <a:gd name="T33" fmla="*/ 46 h 46"/>
                <a:gd name="T34" fmla="*/ 25 w 175"/>
                <a:gd name="T35" fmla="*/ 46 h 46"/>
                <a:gd name="T36" fmla="*/ 12 w 175"/>
                <a:gd name="T37" fmla="*/ 41 h 46"/>
                <a:gd name="T38" fmla="*/ 8 w 175"/>
                <a:gd name="T39" fmla="*/ 41 h 46"/>
                <a:gd name="T40" fmla="*/ 4 w 175"/>
                <a:gd name="T41" fmla="*/ 37 h 46"/>
                <a:gd name="T42" fmla="*/ 4 w 175"/>
                <a:gd name="T43" fmla="*/ 37 h 46"/>
                <a:gd name="T44" fmla="*/ 0 w 175"/>
                <a:gd name="T45" fmla="*/ 33 h 46"/>
                <a:gd name="T46" fmla="*/ 4 w 175"/>
                <a:gd name="T47" fmla="*/ 29 h 46"/>
                <a:gd name="T48" fmla="*/ 8 w 175"/>
                <a:gd name="T49" fmla="*/ 25 h 46"/>
                <a:gd name="T50" fmla="*/ 12 w 175"/>
                <a:gd name="T51" fmla="*/ 25 h 46"/>
                <a:gd name="T52" fmla="*/ 16 w 175"/>
                <a:gd name="T53" fmla="*/ 25 h 46"/>
                <a:gd name="T54" fmla="*/ 20 w 175"/>
                <a:gd name="T55" fmla="*/ 25 h 46"/>
                <a:gd name="T56" fmla="*/ 29 w 175"/>
                <a:gd name="T57" fmla="*/ 25 h 46"/>
                <a:gd name="T58" fmla="*/ 37 w 175"/>
                <a:gd name="T59" fmla="*/ 25 h 46"/>
                <a:gd name="T60" fmla="*/ 46 w 175"/>
                <a:gd name="T61" fmla="*/ 20 h 46"/>
                <a:gd name="T62" fmla="*/ 54 w 175"/>
                <a:gd name="T63" fmla="*/ 20 h 46"/>
                <a:gd name="T64" fmla="*/ 66 w 175"/>
                <a:gd name="T65" fmla="*/ 16 h 46"/>
                <a:gd name="T66" fmla="*/ 92 w 175"/>
                <a:gd name="T67" fmla="*/ 12 h 46"/>
                <a:gd name="T68" fmla="*/ 117 w 175"/>
                <a:gd name="T69" fmla="*/ 8 h 46"/>
                <a:gd name="T70" fmla="*/ 129 w 175"/>
                <a:gd name="T71" fmla="*/ 4 h 46"/>
                <a:gd name="T72" fmla="*/ 138 w 175"/>
                <a:gd name="T73" fmla="*/ 0 h 46"/>
                <a:gd name="T74" fmla="*/ 146 w 175"/>
                <a:gd name="T75" fmla="*/ 0 h 46"/>
                <a:gd name="T76" fmla="*/ 150 w 175"/>
                <a:gd name="T77" fmla="*/ 0 h 46"/>
                <a:gd name="T78" fmla="*/ 154 w 175"/>
                <a:gd name="T79" fmla="*/ 0 h 46"/>
                <a:gd name="T80" fmla="*/ 158 w 175"/>
                <a:gd name="T81" fmla="*/ 0 h 46"/>
                <a:gd name="T82" fmla="*/ 167 w 175"/>
                <a:gd name="T83" fmla="*/ 8 h 46"/>
                <a:gd name="T84" fmla="*/ 171 w 175"/>
                <a:gd name="T85" fmla="*/ 8 h 46"/>
                <a:gd name="T86" fmla="*/ 175 w 175"/>
                <a:gd name="T87" fmla="*/ 12 h 46"/>
                <a:gd name="T88" fmla="*/ 175 w 175"/>
                <a:gd name="T89" fmla="*/ 16 h 46"/>
                <a:gd name="T90" fmla="*/ 175 w 175"/>
                <a:gd name="T91" fmla="*/ 20 h 46"/>
                <a:gd name="T92" fmla="*/ 175 w 175"/>
                <a:gd name="T9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46">
                  <a:moveTo>
                    <a:pt x="175" y="20"/>
                  </a:moveTo>
                  <a:lnTo>
                    <a:pt x="171" y="20"/>
                  </a:lnTo>
                  <a:lnTo>
                    <a:pt x="171" y="20"/>
                  </a:lnTo>
                  <a:lnTo>
                    <a:pt x="163" y="25"/>
                  </a:lnTo>
                  <a:lnTo>
                    <a:pt x="158" y="25"/>
                  </a:lnTo>
                  <a:lnTo>
                    <a:pt x="146" y="29"/>
                  </a:lnTo>
                  <a:lnTo>
                    <a:pt x="138" y="29"/>
                  </a:lnTo>
                  <a:lnTo>
                    <a:pt x="121" y="33"/>
                  </a:lnTo>
                  <a:lnTo>
                    <a:pt x="108" y="33"/>
                  </a:lnTo>
                  <a:lnTo>
                    <a:pt x="92" y="37"/>
                  </a:lnTo>
                  <a:lnTo>
                    <a:pt x="75" y="41"/>
                  </a:lnTo>
                  <a:lnTo>
                    <a:pt x="66" y="41"/>
                  </a:lnTo>
                  <a:lnTo>
                    <a:pt x="54" y="46"/>
                  </a:lnTo>
                  <a:lnTo>
                    <a:pt x="46" y="46"/>
                  </a:lnTo>
                  <a:lnTo>
                    <a:pt x="41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25" y="46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6" y="25"/>
                  </a:lnTo>
                  <a:lnTo>
                    <a:pt x="20" y="25"/>
                  </a:lnTo>
                  <a:lnTo>
                    <a:pt x="29" y="25"/>
                  </a:lnTo>
                  <a:lnTo>
                    <a:pt x="37" y="25"/>
                  </a:lnTo>
                  <a:lnTo>
                    <a:pt x="46" y="20"/>
                  </a:lnTo>
                  <a:lnTo>
                    <a:pt x="54" y="20"/>
                  </a:lnTo>
                  <a:lnTo>
                    <a:pt x="66" y="16"/>
                  </a:lnTo>
                  <a:lnTo>
                    <a:pt x="92" y="12"/>
                  </a:lnTo>
                  <a:lnTo>
                    <a:pt x="117" y="8"/>
                  </a:lnTo>
                  <a:lnTo>
                    <a:pt x="129" y="4"/>
                  </a:lnTo>
                  <a:lnTo>
                    <a:pt x="138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7" y="8"/>
                  </a:lnTo>
                  <a:lnTo>
                    <a:pt x="171" y="8"/>
                  </a:lnTo>
                  <a:lnTo>
                    <a:pt x="175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6" name="Freeform 112">
              <a:extLst>
                <a:ext uri="{FF2B5EF4-FFF2-40B4-BE49-F238E27FC236}">
                  <a16:creationId xmlns:a16="http://schemas.microsoft.com/office/drawing/2014/main" id="{98FD9497-C122-4D88-AC14-B25FDF8AE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817" y="25313121"/>
              <a:ext cx="436317" cy="1061485"/>
            </a:xfrm>
            <a:custGeom>
              <a:avLst/>
              <a:gdLst>
                <a:gd name="T0" fmla="*/ 29 w 67"/>
                <a:gd name="T1" fmla="*/ 42 h 163"/>
                <a:gd name="T2" fmla="*/ 29 w 67"/>
                <a:gd name="T3" fmla="*/ 33 h 163"/>
                <a:gd name="T4" fmla="*/ 29 w 67"/>
                <a:gd name="T5" fmla="*/ 25 h 163"/>
                <a:gd name="T6" fmla="*/ 25 w 67"/>
                <a:gd name="T7" fmla="*/ 17 h 163"/>
                <a:gd name="T8" fmla="*/ 25 w 67"/>
                <a:gd name="T9" fmla="*/ 12 h 163"/>
                <a:gd name="T10" fmla="*/ 21 w 67"/>
                <a:gd name="T11" fmla="*/ 8 h 163"/>
                <a:gd name="T12" fmla="*/ 21 w 67"/>
                <a:gd name="T13" fmla="*/ 8 h 163"/>
                <a:gd name="T14" fmla="*/ 21 w 67"/>
                <a:gd name="T15" fmla="*/ 4 h 163"/>
                <a:gd name="T16" fmla="*/ 25 w 67"/>
                <a:gd name="T17" fmla="*/ 4 h 163"/>
                <a:gd name="T18" fmla="*/ 29 w 67"/>
                <a:gd name="T19" fmla="*/ 0 h 163"/>
                <a:gd name="T20" fmla="*/ 37 w 67"/>
                <a:gd name="T21" fmla="*/ 0 h 163"/>
                <a:gd name="T22" fmla="*/ 42 w 67"/>
                <a:gd name="T23" fmla="*/ 4 h 163"/>
                <a:gd name="T24" fmla="*/ 50 w 67"/>
                <a:gd name="T25" fmla="*/ 4 h 163"/>
                <a:gd name="T26" fmla="*/ 58 w 67"/>
                <a:gd name="T27" fmla="*/ 8 h 163"/>
                <a:gd name="T28" fmla="*/ 62 w 67"/>
                <a:gd name="T29" fmla="*/ 12 h 163"/>
                <a:gd name="T30" fmla="*/ 67 w 67"/>
                <a:gd name="T31" fmla="*/ 17 h 163"/>
                <a:gd name="T32" fmla="*/ 67 w 67"/>
                <a:gd name="T33" fmla="*/ 21 h 163"/>
                <a:gd name="T34" fmla="*/ 67 w 67"/>
                <a:gd name="T35" fmla="*/ 25 h 163"/>
                <a:gd name="T36" fmla="*/ 67 w 67"/>
                <a:gd name="T37" fmla="*/ 29 h 163"/>
                <a:gd name="T38" fmla="*/ 62 w 67"/>
                <a:gd name="T39" fmla="*/ 33 h 163"/>
                <a:gd name="T40" fmla="*/ 62 w 67"/>
                <a:gd name="T41" fmla="*/ 42 h 163"/>
                <a:gd name="T42" fmla="*/ 58 w 67"/>
                <a:gd name="T43" fmla="*/ 46 h 163"/>
                <a:gd name="T44" fmla="*/ 54 w 67"/>
                <a:gd name="T45" fmla="*/ 54 h 163"/>
                <a:gd name="T46" fmla="*/ 54 w 67"/>
                <a:gd name="T47" fmla="*/ 67 h 163"/>
                <a:gd name="T48" fmla="*/ 50 w 67"/>
                <a:gd name="T49" fmla="*/ 79 h 163"/>
                <a:gd name="T50" fmla="*/ 42 w 67"/>
                <a:gd name="T51" fmla="*/ 96 h 163"/>
                <a:gd name="T52" fmla="*/ 37 w 67"/>
                <a:gd name="T53" fmla="*/ 117 h 163"/>
                <a:gd name="T54" fmla="*/ 29 w 67"/>
                <a:gd name="T55" fmla="*/ 138 h 163"/>
                <a:gd name="T56" fmla="*/ 21 w 67"/>
                <a:gd name="T57" fmla="*/ 163 h 163"/>
                <a:gd name="T58" fmla="*/ 0 w 67"/>
                <a:gd name="T59" fmla="*/ 159 h 163"/>
                <a:gd name="T60" fmla="*/ 8 w 67"/>
                <a:gd name="T61" fmla="*/ 129 h 163"/>
                <a:gd name="T62" fmla="*/ 12 w 67"/>
                <a:gd name="T63" fmla="*/ 113 h 163"/>
                <a:gd name="T64" fmla="*/ 16 w 67"/>
                <a:gd name="T65" fmla="*/ 96 h 163"/>
                <a:gd name="T66" fmla="*/ 21 w 67"/>
                <a:gd name="T67" fmla="*/ 83 h 163"/>
                <a:gd name="T68" fmla="*/ 21 w 67"/>
                <a:gd name="T69" fmla="*/ 67 h 163"/>
                <a:gd name="T70" fmla="*/ 25 w 67"/>
                <a:gd name="T71" fmla="*/ 54 h 163"/>
                <a:gd name="T72" fmla="*/ 29 w 67"/>
                <a:gd name="T73" fmla="*/ 42 h 163"/>
                <a:gd name="T74" fmla="*/ 29 w 67"/>
                <a:gd name="T75" fmla="*/ 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163">
                  <a:moveTo>
                    <a:pt x="29" y="42"/>
                  </a:moveTo>
                  <a:lnTo>
                    <a:pt x="29" y="33"/>
                  </a:lnTo>
                  <a:lnTo>
                    <a:pt x="29" y="25"/>
                  </a:lnTo>
                  <a:lnTo>
                    <a:pt x="25" y="17"/>
                  </a:lnTo>
                  <a:lnTo>
                    <a:pt x="25" y="12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2" y="4"/>
                  </a:lnTo>
                  <a:lnTo>
                    <a:pt x="50" y="4"/>
                  </a:lnTo>
                  <a:lnTo>
                    <a:pt x="58" y="8"/>
                  </a:lnTo>
                  <a:lnTo>
                    <a:pt x="62" y="12"/>
                  </a:lnTo>
                  <a:lnTo>
                    <a:pt x="67" y="17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7" y="29"/>
                  </a:lnTo>
                  <a:lnTo>
                    <a:pt x="62" y="33"/>
                  </a:lnTo>
                  <a:lnTo>
                    <a:pt x="62" y="42"/>
                  </a:lnTo>
                  <a:lnTo>
                    <a:pt x="58" y="46"/>
                  </a:lnTo>
                  <a:lnTo>
                    <a:pt x="54" y="54"/>
                  </a:lnTo>
                  <a:lnTo>
                    <a:pt x="54" y="67"/>
                  </a:lnTo>
                  <a:lnTo>
                    <a:pt x="50" y="79"/>
                  </a:lnTo>
                  <a:lnTo>
                    <a:pt x="42" y="96"/>
                  </a:lnTo>
                  <a:lnTo>
                    <a:pt x="37" y="117"/>
                  </a:lnTo>
                  <a:lnTo>
                    <a:pt x="29" y="138"/>
                  </a:lnTo>
                  <a:lnTo>
                    <a:pt x="21" y="163"/>
                  </a:lnTo>
                  <a:lnTo>
                    <a:pt x="0" y="159"/>
                  </a:lnTo>
                  <a:lnTo>
                    <a:pt x="8" y="129"/>
                  </a:lnTo>
                  <a:lnTo>
                    <a:pt x="12" y="113"/>
                  </a:lnTo>
                  <a:lnTo>
                    <a:pt x="16" y="96"/>
                  </a:lnTo>
                  <a:lnTo>
                    <a:pt x="21" y="83"/>
                  </a:lnTo>
                  <a:lnTo>
                    <a:pt x="21" y="67"/>
                  </a:lnTo>
                  <a:lnTo>
                    <a:pt x="25" y="54"/>
                  </a:lnTo>
                  <a:lnTo>
                    <a:pt x="29" y="42"/>
                  </a:lnTo>
                  <a:lnTo>
                    <a:pt x="2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7" name="Freeform 113">
              <a:extLst>
                <a:ext uri="{FF2B5EF4-FFF2-40B4-BE49-F238E27FC236}">
                  <a16:creationId xmlns:a16="http://schemas.microsoft.com/office/drawing/2014/main" id="{9294C246-E1E7-48AE-9282-959669396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059" y="26374601"/>
              <a:ext cx="240952" cy="299559"/>
            </a:xfrm>
            <a:custGeom>
              <a:avLst/>
              <a:gdLst>
                <a:gd name="T0" fmla="*/ 37 w 37"/>
                <a:gd name="T1" fmla="*/ 33 h 46"/>
                <a:gd name="T2" fmla="*/ 37 w 37"/>
                <a:gd name="T3" fmla="*/ 37 h 46"/>
                <a:gd name="T4" fmla="*/ 33 w 37"/>
                <a:gd name="T5" fmla="*/ 42 h 46"/>
                <a:gd name="T6" fmla="*/ 33 w 37"/>
                <a:gd name="T7" fmla="*/ 46 h 46"/>
                <a:gd name="T8" fmla="*/ 29 w 37"/>
                <a:gd name="T9" fmla="*/ 46 h 46"/>
                <a:gd name="T10" fmla="*/ 25 w 37"/>
                <a:gd name="T11" fmla="*/ 46 h 46"/>
                <a:gd name="T12" fmla="*/ 21 w 37"/>
                <a:gd name="T13" fmla="*/ 46 h 46"/>
                <a:gd name="T14" fmla="*/ 17 w 37"/>
                <a:gd name="T15" fmla="*/ 42 h 46"/>
                <a:gd name="T16" fmla="*/ 12 w 37"/>
                <a:gd name="T17" fmla="*/ 33 h 46"/>
                <a:gd name="T18" fmla="*/ 8 w 37"/>
                <a:gd name="T19" fmla="*/ 29 h 46"/>
                <a:gd name="T20" fmla="*/ 4 w 37"/>
                <a:gd name="T21" fmla="*/ 21 h 46"/>
                <a:gd name="T22" fmla="*/ 4 w 37"/>
                <a:gd name="T23" fmla="*/ 8 h 46"/>
                <a:gd name="T24" fmla="*/ 0 w 37"/>
                <a:gd name="T25" fmla="*/ 0 h 46"/>
                <a:gd name="T26" fmla="*/ 12 w 37"/>
                <a:gd name="T27" fmla="*/ 0 h 46"/>
                <a:gd name="T28" fmla="*/ 21 w 37"/>
                <a:gd name="T29" fmla="*/ 4 h 46"/>
                <a:gd name="T30" fmla="*/ 29 w 37"/>
                <a:gd name="T31" fmla="*/ 8 h 46"/>
                <a:gd name="T32" fmla="*/ 33 w 37"/>
                <a:gd name="T33" fmla="*/ 12 h 46"/>
                <a:gd name="T34" fmla="*/ 37 w 37"/>
                <a:gd name="T35" fmla="*/ 17 h 46"/>
                <a:gd name="T36" fmla="*/ 37 w 37"/>
                <a:gd name="T37" fmla="*/ 21 h 46"/>
                <a:gd name="T38" fmla="*/ 37 w 37"/>
                <a:gd name="T39" fmla="*/ 29 h 46"/>
                <a:gd name="T40" fmla="*/ 37 w 37"/>
                <a:gd name="T41" fmla="*/ 33 h 46"/>
                <a:gd name="T42" fmla="*/ 37 w 37"/>
                <a:gd name="T43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46">
                  <a:moveTo>
                    <a:pt x="37" y="33"/>
                  </a:moveTo>
                  <a:lnTo>
                    <a:pt x="37" y="37"/>
                  </a:lnTo>
                  <a:lnTo>
                    <a:pt x="33" y="42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42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4" y="21"/>
                  </a:lnTo>
                  <a:lnTo>
                    <a:pt x="4" y="8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3" y="12"/>
                  </a:lnTo>
                  <a:lnTo>
                    <a:pt x="37" y="17"/>
                  </a:lnTo>
                  <a:lnTo>
                    <a:pt x="37" y="21"/>
                  </a:lnTo>
                  <a:lnTo>
                    <a:pt x="37" y="29"/>
                  </a:lnTo>
                  <a:lnTo>
                    <a:pt x="37" y="33"/>
                  </a:lnTo>
                  <a:lnTo>
                    <a:pt x="37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8" name="Freeform 114">
              <a:extLst>
                <a:ext uri="{FF2B5EF4-FFF2-40B4-BE49-F238E27FC236}">
                  <a16:creationId xmlns:a16="http://schemas.microsoft.com/office/drawing/2014/main" id="{7C2D62BC-D344-4FA3-BA70-E972DD0CC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570" y="26263896"/>
              <a:ext cx="436317" cy="462366"/>
            </a:xfrm>
            <a:custGeom>
              <a:avLst/>
              <a:gdLst>
                <a:gd name="T0" fmla="*/ 33 w 67"/>
                <a:gd name="T1" fmla="*/ 0 h 71"/>
                <a:gd name="T2" fmla="*/ 41 w 67"/>
                <a:gd name="T3" fmla="*/ 4 h 71"/>
                <a:gd name="T4" fmla="*/ 54 w 67"/>
                <a:gd name="T5" fmla="*/ 8 h 71"/>
                <a:gd name="T6" fmla="*/ 58 w 67"/>
                <a:gd name="T7" fmla="*/ 13 h 71"/>
                <a:gd name="T8" fmla="*/ 62 w 67"/>
                <a:gd name="T9" fmla="*/ 13 h 71"/>
                <a:gd name="T10" fmla="*/ 67 w 67"/>
                <a:gd name="T11" fmla="*/ 21 h 71"/>
                <a:gd name="T12" fmla="*/ 67 w 67"/>
                <a:gd name="T13" fmla="*/ 21 h 71"/>
                <a:gd name="T14" fmla="*/ 67 w 67"/>
                <a:gd name="T15" fmla="*/ 25 h 71"/>
                <a:gd name="T16" fmla="*/ 62 w 67"/>
                <a:gd name="T17" fmla="*/ 34 h 71"/>
                <a:gd name="T18" fmla="*/ 58 w 67"/>
                <a:gd name="T19" fmla="*/ 34 h 71"/>
                <a:gd name="T20" fmla="*/ 58 w 67"/>
                <a:gd name="T21" fmla="*/ 38 h 71"/>
                <a:gd name="T22" fmla="*/ 54 w 67"/>
                <a:gd name="T23" fmla="*/ 38 h 71"/>
                <a:gd name="T24" fmla="*/ 46 w 67"/>
                <a:gd name="T25" fmla="*/ 46 h 71"/>
                <a:gd name="T26" fmla="*/ 41 w 67"/>
                <a:gd name="T27" fmla="*/ 50 h 71"/>
                <a:gd name="T28" fmla="*/ 33 w 67"/>
                <a:gd name="T29" fmla="*/ 54 h 71"/>
                <a:gd name="T30" fmla="*/ 25 w 67"/>
                <a:gd name="T31" fmla="*/ 63 h 71"/>
                <a:gd name="T32" fmla="*/ 16 w 67"/>
                <a:gd name="T33" fmla="*/ 71 h 71"/>
                <a:gd name="T34" fmla="*/ 0 w 67"/>
                <a:gd name="T35" fmla="*/ 71 h 71"/>
                <a:gd name="T36" fmla="*/ 8 w 67"/>
                <a:gd name="T37" fmla="*/ 59 h 71"/>
                <a:gd name="T38" fmla="*/ 16 w 67"/>
                <a:gd name="T39" fmla="*/ 46 h 71"/>
                <a:gd name="T40" fmla="*/ 21 w 67"/>
                <a:gd name="T41" fmla="*/ 38 h 71"/>
                <a:gd name="T42" fmla="*/ 25 w 67"/>
                <a:gd name="T43" fmla="*/ 29 h 71"/>
                <a:gd name="T44" fmla="*/ 29 w 67"/>
                <a:gd name="T45" fmla="*/ 25 h 71"/>
                <a:gd name="T46" fmla="*/ 33 w 67"/>
                <a:gd name="T47" fmla="*/ 17 h 71"/>
                <a:gd name="T48" fmla="*/ 33 w 67"/>
                <a:gd name="T49" fmla="*/ 8 h 71"/>
                <a:gd name="T50" fmla="*/ 33 w 67"/>
                <a:gd name="T51" fmla="*/ 0 h 71"/>
                <a:gd name="T52" fmla="*/ 33 w 67"/>
                <a:gd name="T5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71">
                  <a:moveTo>
                    <a:pt x="33" y="0"/>
                  </a:moveTo>
                  <a:lnTo>
                    <a:pt x="41" y="4"/>
                  </a:lnTo>
                  <a:lnTo>
                    <a:pt x="54" y="8"/>
                  </a:lnTo>
                  <a:lnTo>
                    <a:pt x="58" y="13"/>
                  </a:lnTo>
                  <a:lnTo>
                    <a:pt x="62" y="13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2" y="34"/>
                  </a:lnTo>
                  <a:lnTo>
                    <a:pt x="58" y="34"/>
                  </a:lnTo>
                  <a:lnTo>
                    <a:pt x="58" y="38"/>
                  </a:lnTo>
                  <a:lnTo>
                    <a:pt x="54" y="38"/>
                  </a:lnTo>
                  <a:lnTo>
                    <a:pt x="46" y="46"/>
                  </a:lnTo>
                  <a:lnTo>
                    <a:pt x="41" y="50"/>
                  </a:lnTo>
                  <a:lnTo>
                    <a:pt x="33" y="54"/>
                  </a:lnTo>
                  <a:lnTo>
                    <a:pt x="25" y="63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8" y="59"/>
                  </a:lnTo>
                  <a:lnTo>
                    <a:pt x="16" y="46"/>
                  </a:lnTo>
                  <a:lnTo>
                    <a:pt x="21" y="38"/>
                  </a:lnTo>
                  <a:lnTo>
                    <a:pt x="25" y="29"/>
                  </a:lnTo>
                  <a:lnTo>
                    <a:pt x="29" y="25"/>
                  </a:lnTo>
                  <a:lnTo>
                    <a:pt x="33" y="17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9" name="Freeform 115">
              <a:extLst>
                <a:ext uri="{FF2B5EF4-FFF2-40B4-BE49-F238E27FC236}">
                  <a16:creationId xmlns:a16="http://schemas.microsoft.com/office/drawing/2014/main" id="{9022E679-CA62-4853-9906-9AA65D51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354" y="26589504"/>
              <a:ext cx="898678" cy="221414"/>
            </a:xfrm>
            <a:custGeom>
              <a:avLst/>
              <a:gdLst>
                <a:gd name="T0" fmla="*/ 8 w 138"/>
                <a:gd name="T1" fmla="*/ 34 h 34"/>
                <a:gd name="T2" fmla="*/ 4 w 138"/>
                <a:gd name="T3" fmla="*/ 30 h 34"/>
                <a:gd name="T4" fmla="*/ 4 w 138"/>
                <a:gd name="T5" fmla="*/ 25 h 34"/>
                <a:gd name="T6" fmla="*/ 0 w 138"/>
                <a:gd name="T7" fmla="*/ 21 h 34"/>
                <a:gd name="T8" fmla="*/ 4 w 138"/>
                <a:gd name="T9" fmla="*/ 21 h 34"/>
                <a:gd name="T10" fmla="*/ 4 w 138"/>
                <a:gd name="T11" fmla="*/ 17 h 34"/>
                <a:gd name="T12" fmla="*/ 8 w 138"/>
                <a:gd name="T13" fmla="*/ 17 h 34"/>
                <a:gd name="T14" fmla="*/ 8 w 138"/>
                <a:gd name="T15" fmla="*/ 17 h 34"/>
                <a:gd name="T16" fmla="*/ 13 w 138"/>
                <a:gd name="T17" fmla="*/ 17 h 34"/>
                <a:gd name="T18" fmla="*/ 17 w 138"/>
                <a:gd name="T19" fmla="*/ 17 h 34"/>
                <a:gd name="T20" fmla="*/ 25 w 138"/>
                <a:gd name="T21" fmla="*/ 17 h 34"/>
                <a:gd name="T22" fmla="*/ 29 w 138"/>
                <a:gd name="T23" fmla="*/ 13 h 34"/>
                <a:gd name="T24" fmla="*/ 38 w 138"/>
                <a:gd name="T25" fmla="*/ 13 h 34"/>
                <a:gd name="T26" fmla="*/ 50 w 138"/>
                <a:gd name="T27" fmla="*/ 9 h 34"/>
                <a:gd name="T28" fmla="*/ 59 w 138"/>
                <a:gd name="T29" fmla="*/ 9 h 34"/>
                <a:gd name="T30" fmla="*/ 80 w 138"/>
                <a:gd name="T31" fmla="*/ 4 h 34"/>
                <a:gd name="T32" fmla="*/ 100 w 138"/>
                <a:gd name="T33" fmla="*/ 0 h 34"/>
                <a:gd name="T34" fmla="*/ 113 w 138"/>
                <a:gd name="T35" fmla="*/ 0 h 34"/>
                <a:gd name="T36" fmla="*/ 121 w 138"/>
                <a:gd name="T37" fmla="*/ 0 h 34"/>
                <a:gd name="T38" fmla="*/ 130 w 138"/>
                <a:gd name="T39" fmla="*/ 0 h 34"/>
                <a:gd name="T40" fmla="*/ 134 w 138"/>
                <a:gd name="T41" fmla="*/ 0 h 34"/>
                <a:gd name="T42" fmla="*/ 134 w 138"/>
                <a:gd name="T43" fmla="*/ 0 h 34"/>
                <a:gd name="T44" fmla="*/ 138 w 138"/>
                <a:gd name="T45" fmla="*/ 4 h 34"/>
                <a:gd name="T46" fmla="*/ 138 w 138"/>
                <a:gd name="T47" fmla="*/ 9 h 34"/>
                <a:gd name="T48" fmla="*/ 138 w 138"/>
                <a:gd name="T49" fmla="*/ 9 h 34"/>
                <a:gd name="T50" fmla="*/ 134 w 138"/>
                <a:gd name="T51" fmla="*/ 13 h 34"/>
                <a:gd name="T52" fmla="*/ 130 w 138"/>
                <a:gd name="T53" fmla="*/ 17 h 34"/>
                <a:gd name="T54" fmla="*/ 126 w 138"/>
                <a:gd name="T55" fmla="*/ 17 h 34"/>
                <a:gd name="T56" fmla="*/ 117 w 138"/>
                <a:gd name="T57" fmla="*/ 21 h 34"/>
                <a:gd name="T58" fmla="*/ 105 w 138"/>
                <a:gd name="T59" fmla="*/ 21 h 34"/>
                <a:gd name="T60" fmla="*/ 54 w 138"/>
                <a:gd name="T61" fmla="*/ 30 h 34"/>
                <a:gd name="T62" fmla="*/ 42 w 138"/>
                <a:gd name="T63" fmla="*/ 34 h 34"/>
                <a:gd name="T64" fmla="*/ 34 w 138"/>
                <a:gd name="T65" fmla="*/ 34 h 34"/>
                <a:gd name="T66" fmla="*/ 25 w 138"/>
                <a:gd name="T67" fmla="*/ 34 h 34"/>
                <a:gd name="T68" fmla="*/ 21 w 138"/>
                <a:gd name="T69" fmla="*/ 34 h 34"/>
                <a:gd name="T70" fmla="*/ 17 w 138"/>
                <a:gd name="T71" fmla="*/ 34 h 34"/>
                <a:gd name="T72" fmla="*/ 8 w 138"/>
                <a:gd name="T73" fmla="*/ 34 h 34"/>
                <a:gd name="T74" fmla="*/ 8 w 138"/>
                <a:gd name="T7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" h="34">
                  <a:moveTo>
                    <a:pt x="8" y="34"/>
                  </a:moveTo>
                  <a:lnTo>
                    <a:pt x="4" y="30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3" y="17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29" y="13"/>
                  </a:lnTo>
                  <a:lnTo>
                    <a:pt x="38" y="13"/>
                  </a:lnTo>
                  <a:lnTo>
                    <a:pt x="50" y="9"/>
                  </a:lnTo>
                  <a:lnTo>
                    <a:pt x="59" y="9"/>
                  </a:lnTo>
                  <a:lnTo>
                    <a:pt x="80" y="4"/>
                  </a:lnTo>
                  <a:lnTo>
                    <a:pt x="100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38" y="9"/>
                  </a:lnTo>
                  <a:lnTo>
                    <a:pt x="138" y="9"/>
                  </a:lnTo>
                  <a:lnTo>
                    <a:pt x="134" y="13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17" y="21"/>
                  </a:lnTo>
                  <a:lnTo>
                    <a:pt x="105" y="21"/>
                  </a:lnTo>
                  <a:lnTo>
                    <a:pt x="54" y="30"/>
                  </a:lnTo>
                  <a:lnTo>
                    <a:pt x="42" y="34"/>
                  </a:lnTo>
                  <a:lnTo>
                    <a:pt x="34" y="34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17" y="34"/>
                  </a:lnTo>
                  <a:lnTo>
                    <a:pt x="8" y="34"/>
                  </a:lnTo>
                  <a:lnTo>
                    <a:pt x="8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0" name="Freeform 116">
              <a:extLst>
                <a:ext uri="{FF2B5EF4-FFF2-40B4-BE49-F238E27FC236}">
                  <a16:creationId xmlns:a16="http://schemas.microsoft.com/office/drawing/2014/main" id="{33890A37-10CA-460A-A51E-D90C84520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209" y="26836967"/>
              <a:ext cx="1061484" cy="240952"/>
            </a:xfrm>
            <a:custGeom>
              <a:avLst/>
              <a:gdLst>
                <a:gd name="T0" fmla="*/ 25 w 163"/>
                <a:gd name="T1" fmla="*/ 37 h 37"/>
                <a:gd name="T2" fmla="*/ 25 w 163"/>
                <a:gd name="T3" fmla="*/ 37 h 37"/>
                <a:gd name="T4" fmla="*/ 16 w 163"/>
                <a:gd name="T5" fmla="*/ 37 h 37"/>
                <a:gd name="T6" fmla="*/ 12 w 163"/>
                <a:gd name="T7" fmla="*/ 33 h 37"/>
                <a:gd name="T8" fmla="*/ 0 w 163"/>
                <a:gd name="T9" fmla="*/ 25 h 37"/>
                <a:gd name="T10" fmla="*/ 29 w 163"/>
                <a:gd name="T11" fmla="*/ 21 h 37"/>
                <a:gd name="T12" fmla="*/ 54 w 163"/>
                <a:gd name="T13" fmla="*/ 17 h 37"/>
                <a:gd name="T14" fmla="*/ 75 w 163"/>
                <a:gd name="T15" fmla="*/ 8 h 37"/>
                <a:gd name="T16" fmla="*/ 92 w 163"/>
                <a:gd name="T17" fmla="*/ 8 h 37"/>
                <a:gd name="T18" fmla="*/ 108 w 163"/>
                <a:gd name="T19" fmla="*/ 4 h 37"/>
                <a:gd name="T20" fmla="*/ 121 w 163"/>
                <a:gd name="T21" fmla="*/ 0 h 37"/>
                <a:gd name="T22" fmla="*/ 129 w 163"/>
                <a:gd name="T23" fmla="*/ 0 h 37"/>
                <a:gd name="T24" fmla="*/ 133 w 163"/>
                <a:gd name="T25" fmla="*/ 0 h 37"/>
                <a:gd name="T26" fmla="*/ 146 w 163"/>
                <a:gd name="T27" fmla="*/ 0 h 37"/>
                <a:gd name="T28" fmla="*/ 150 w 163"/>
                <a:gd name="T29" fmla="*/ 4 h 37"/>
                <a:gd name="T30" fmla="*/ 154 w 163"/>
                <a:gd name="T31" fmla="*/ 4 h 37"/>
                <a:gd name="T32" fmla="*/ 158 w 163"/>
                <a:gd name="T33" fmla="*/ 12 h 37"/>
                <a:gd name="T34" fmla="*/ 163 w 163"/>
                <a:gd name="T35" fmla="*/ 12 h 37"/>
                <a:gd name="T36" fmla="*/ 163 w 163"/>
                <a:gd name="T37" fmla="*/ 17 h 37"/>
                <a:gd name="T38" fmla="*/ 158 w 163"/>
                <a:gd name="T39" fmla="*/ 21 h 37"/>
                <a:gd name="T40" fmla="*/ 158 w 163"/>
                <a:gd name="T41" fmla="*/ 21 h 37"/>
                <a:gd name="T42" fmla="*/ 154 w 163"/>
                <a:gd name="T43" fmla="*/ 25 h 37"/>
                <a:gd name="T44" fmla="*/ 146 w 163"/>
                <a:gd name="T45" fmla="*/ 25 h 37"/>
                <a:gd name="T46" fmla="*/ 142 w 163"/>
                <a:gd name="T47" fmla="*/ 25 h 37"/>
                <a:gd name="T48" fmla="*/ 129 w 163"/>
                <a:gd name="T49" fmla="*/ 25 h 37"/>
                <a:gd name="T50" fmla="*/ 117 w 163"/>
                <a:gd name="T51" fmla="*/ 25 h 37"/>
                <a:gd name="T52" fmla="*/ 87 w 163"/>
                <a:gd name="T53" fmla="*/ 29 h 37"/>
                <a:gd name="T54" fmla="*/ 58 w 163"/>
                <a:gd name="T55" fmla="*/ 33 h 37"/>
                <a:gd name="T56" fmla="*/ 46 w 163"/>
                <a:gd name="T57" fmla="*/ 37 h 37"/>
                <a:gd name="T58" fmla="*/ 37 w 163"/>
                <a:gd name="T59" fmla="*/ 37 h 37"/>
                <a:gd name="T60" fmla="*/ 29 w 163"/>
                <a:gd name="T61" fmla="*/ 37 h 37"/>
                <a:gd name="T62" fmla="*/ 25 w 163"/>
                <a:gd name="T63" fmla="*/ 37 h 37"/>
                <a:gd name="T64" fmla="*/ 25 w 163"/>
                <a:gd name="T6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37">
                  <a:moveTo>
                    <a:pt x="25" y="37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2" y="33"/>
                  </a:lnTo>
                  <a:lnTo>
                    <a:pt x="0" y="25"/>
                  </a:lnTo>
                  <a:lnTo>
                    <a:pt x="29" y="21"/>
                  </a:lnTo>
                  <a:lnTo>
                    <a:pt x="54" y="17"/>
                  </a:lnTo>
                  <a:lnTo>
                    <a:pt x="75" y="8"/>
                  </a:lnTo>
                  <a:lnTo>
                    <a:pt x="92" y="8"/>
                  </a:lnTo>
                  <a:lnTo>
                    <a:pt x="108" y="4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46" y="0"/>
                  </a:lnTo>
                  <a:lnTo>
                    <a:pt x="150" y="4"/>
                  </a:lnTo>
                  <a:lnTo>
                    <a:pt x="154" y="4"/>
                  </a:lnTo>
                  <a:lnTo>
                    <a:pt x="158" y="12"/>
                  </a:lnTo>
                  <a:lnTo>
                    <a:pt x="163" y="12"/>
                  </a:lnTo>
                  <a:lnTo>
                    <a:pt x="163" y="17"/>
                  </a:lnTo>
                  <a:lnTo>
                    <a:pt x="158" y="21"/>
                  </a:lnTo>
                  <a:lnTo>
                    <a:pt x="158" y="21"/>
                  </a:lnTo>
                  <a:lnTo>
                    <a:pt x="154" y="25"/>
                  </a:lnTo>
                  <a:lnTo>
                    <a:pt x="146" y="25"/>
                  </a:lnTo>
                  <a:lnTo>
                    <a:pt x="142" y="25"/>
                  </a:lnTo>
                  <a:lnTo>
                    <a:pt x="129" y="25"/>
                  </a:lnTo>
                  <a:lnTo>
                    <a:pt x="117" y="25"/>
                  </a:lnTo>
                  <a:lnTo>
                    <a:pt x="87" y="29"/>
                  </a:lnTo>
                  <a:lnTo>
                    <a:pt x="58" y="33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29" y="37"/>
                  </a:lnTo>
                  <a:lnTo>
                    <a:pt x="25" y="37"/>
                  </a:lnTo>
                  <a:lnTo>
                    <a:pt x="25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1" name="Freeform 117">
              <a:extLst>
                <a:ext uri="{FF2B5EF4-FFF2-40B4-BE49-F238E27FC236}">
                  <a16:creationId xmlns:a16="http://schemas.microsoft.com/office/drawing/2014/main" id="{88FB854A-EF49-4949-8F6E-EED741BD6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619" y="26726258"/>
              <a:ext cx="78146" cy="651216"/>
            </a:xfrm>
            <a:custGeom>
              <a:avLst/>
              <a:gdLst>
                <a:gd name="T0" fmla="*/ 8 w 12"/>
                <a:gd name="T1" fmla="*/ 46 h 100"/>
                <a:gd name="T2" fmla="*/ 8 w 12"/>
                <a:gd name="T3" fmla="*/ 67 h 100"/>
                <a:gd name="T4" fmla="*/ 8 w 12"/>
                <a:gd name="T5" fmla="*/ 84 h 100"/>
                <a:gd name="T6" fmla="*/ 4 w 12"/>
                <a:gd name="T7" fmla="*/ 92 h 100"/>
                <a:gd name="T8" fmla="*/ 4 w 12"/>
                <a:gd name="T9" fmla="*/ 96 h 100"/>
                <a:gd name="T10" fmla="*/ 4 w 12"/>
                <a:gd name="T11" fmla="*/ 100 h 100"/>
                <a:gd name="T12" fmla="*/ 4 w 12"/>
                <a:gd name="T13" fmla="*/ 100 h 100"/>
                <a:gd name="T14" fmla="*/ 0 w 12"/>
                <a:gd name="T15" fmla="*/ 100 h 100"/>
                <a:gd name="T16" fmla="*/ 0 w 12"/>
                <a:gd name="T17" fmla="*/ 96 h 100"/>
                <a:gd name="T18" fmla="*/ 0 w 12"/>
                <a:gd name="T19" fmla="*/ 88 h 100"/>
                <a:gd name="T20" fmla="*/ 0 w 12"/>
                <a:gd name="T21" fmla="*/ 75 h 100"/>
                <a:gd name="T22" fmla="*/ 0 w 12"/>
                <a:gd name="T23" fmla="*/ 63 h 100"/>
                <a:gd name="T24" fmla="*/ 0 w 12"/>
                <a:gd name="T25" fmla="*/ 46 h 100"/>
                <a:gd name="T26" fmla="*/ 0 w 12"/>
                <a:gd name="T27" fmla="*/ 25 h 100"/>
                <a:gd name="T28" fmla="*/ 0 w 12"/>
                <a:gd name="T29" fmla="*/ 0 h 100"/>
                <a:gd name="T30" fmla="*/ 12 w 12"/>
                <a:gd name="T31" fmla="*/ 0 h 100"/>
                <a:gd name="T32" fmla="*/ 12 w 12"/>
                <a:gd name="T33" fmla="*/ 13 h 100"/>
                <a:gd name="T34" fmla="*/ 8 w 12"/>
                <a:gd name="T35" fmla="*/ 25 h 100"/>
                <a:gd name="T36" fmla="*/ 8 w 12"/>
                <a:gd name="T37" fmla="*/ 38 h 100"/>
                <a:gd name="T38" fmla="*/ 8 w 12"/>
                <a:gd name="T39" fmla="*/ 46 h 100"/>
                <a:gd name="T40" fmla="*/ 8 w 12"/>
                <a:gd name="T41" fmla="*/ 4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00">
                  <a:moveTo>
                    <a:pt x="8" y="46"/>
                  </a:moveTo>
                  <a:lnTo>
                    <a:pt x="8" y="67"/>
                  </a:lnTo>
                  <a:lnTo>
                    <a:pt x="8" y="84"/>
                  </a:lnTo>
                  <a:lnTo>
                    <a:pt x="4" y="92"/>
                  </a:lnTo>
                  <a:lnTo>
                    <a:pt x="4" y="96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0" y="75"/>
                  </a:lnTo>
                  <a:lnTo>
                    <a:pt x="0" y="63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3"/>
                  </a:lnTo>
                  <a:lnTo>
                    <a:pt x="8" y="25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8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2" name="Freeform 118">
              <a:extLst>
                <a:ext uri="{FF2B5EF4-FFF2-40B4-BE49-F238E27FC236}">
                  <a16:creationId xmlns:a16="http://schemas.microsoft.com/office/drawing/2014/main" id="{7919E9AF-A9B7-4903-9AAB-927844B55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038" y="26289945"/>
              <a:ext cx="247462" cy="1120092"/>
            </a:xfrm>
            <a:custGeom>
              <a:avLst/>
              <a:gdLst>
                <a:gd name="T0" fmla="*/ 38 w 38"/>
                <a:gd name="T1" fmla="*/ 163 h 172"/>
                <a:gd name="T2" fmla="*/ 34 w 38"/>
                <a:gd name="T3" fmla="*/ 167 h 172"/>
                <a:gd name="T4" fmla="*/ 34 w 38"/>
                <a:gd name="T5" fmla="*/ 172 h 172"/>
                <a:gd name="T6" fmla="*/ 29 w 38"/>
                <a:gd name="T7" fmla="*/ 172 h 172"/>
                <a:gd name="T8" fmla="*/ 25 w 38"/>
                <a:gd name="T9" fmla="*/ 172 h 172"/>
                <a:gd name="T10" fmla="*/ 21 w 38"/>
                <a:gd name="T11" fmla="*/ 167 h 172"/>
                <a:gd name="T12" fmla="*/ 17 w 38"/>
                <a:gd name="T13" fmla="*/ 167 h 172"/>
                <a:gd name="T14" fmla="*/ 13 w 38"/>
                <a:gd name="T15" fmla="*/ 163 h 172"/>
                <a:gd name="T16" fmla="*/ 13 w 38"/>
                <a:gd name="T17" fmla="*/ 155 h 172"/>
                <a:gd name="T18" fmla="*/ 9 w 38"/>
                <a:gd name="T19" fmla="*/ 151 h 172"/>
                <a:gd name="T20" fmla="*/ 9 w 38"/>
                <a:gd name="T21" fmla="*/ 142 h 172"/>
                <a:gd name="T22" fmla="*/ 9 w 38"/>
                <a:gd name="T23" fmla="*/ 134 h 172"/>
                <a:gd name="T24" fmla="*/ 9 w 38"/>
                <a:gd name="T25" fmla="*/ 121 h 172"/>
                <a:gd name="T26" fmla="*/ 13 w 38"/>
                <a:gd name="T27" fmla="*/ 109 h 172"/>
                <a:gd name="T28" fmla="*/ 13 w 38"/>
                <a:gd name="T29" fmla="*/ 96 h 172"/>
                <a:gd name="T30" fmla="*/ 13 w 38"/>
                <a:gd name="T31" fmla="*/ 80 h 172"/>
                <a:gd name="T32" fmla="*/ 9 w 38"/>
                <a:gd name="T33" fmla="*/ 59 h 172"/>
                <a:gd name="T34" fmla="*/ 9 w 38"/>
                <a:gd name="T35" fmla="*/ 42 h 172"/>
                <a:gd name="T36" fmla="*/ 9 w 38"/>
                <a:gd name="T37" fmla="*/ 30 h 172"/>
                <a:gd name="T38" fmla="*/ 4 w 38"/>
                <a:gd name="T39" fmla="*/ 21 h 172"/>
                <a:gd name="T40" fmla="*/ 4 w 38"/>
                <a:gd name="T41" fmla="*/ 17 h 172"/>
                <a:gd name="T42" fmla="*/ 0 w 38"/>
                <a:gd name="T43" fmla="*/ 9 h 172"/>
                <a:gd name="T44" fmla="*/ 0 w 38"/>
                <a:gd name="T45" fmla="*/ 4 h 172"/>
                <a:gd name="T46" fmla="*/ 4 w 38"/>
                <a:gd name="T47" fmla="*/ 0 h 172"/>
                <a:gd name="T48" fmla="*/ 4 w 38"/>
                <a:gd name="T49" fmla="*/ 0 h 172"/>
                <a:gd name="T50" fmla="*/ 9 w 38"/>
                <a:gd name="T51" fmla="*/ 4 h 172"/>
                <a:gd name="T52" fmla="*/ 17 w 38"/>
                <a:gd name="T53" fmla="*/ 4 h 172"/>
                <a:gd name="T54" fmla="*/ 21 w 38"/>
                <a:gd name="T55" fmla="*/ 4 h 172"/>
                <a:gd name="T56" fmla="*/ 38 w 38"/>
                <a:gd name="T57" fmla="*/ 9 h 172"/>
                <a:gd name="T58" fmla="*/ 38 w 38"/>
                <a:gd name="T59" fmla="*/ 25 h 172"/>
                <a:gd name="T60" fmla="*/ 38 w 38"/>
                <a:gd name="T61" fmla="*/ 42 h 172"/>
                <a:gd name="T62" fmla="*/ 38 w 38"/>
                <a:gd name="T63" fmla="*/ 59 h 172"/>
                <a:gd name="T64" fmla="*/ 38 w 38"/>
                <a:gd name="T65" fmla="*/ 76 h 172"/>
                <a:gd name="T66" fmla="*/ 38 w 38"/>
                <a:gd name="T67" fmla="*/ 88 h 172"/>
                <a:gd name="T68" fmla="*/ 38 w 38"/>
                <a:gd name="T69" fmla="*/ 101 h 172"/>
                <a:gd name="T70" fmla="*/ 38 w 38"/>
                <a:gd name="T71" fmla="*/ 109 h 172"/>
                <a:gd name="T72" fmla="*/ 38 w 38"/>
                <a:gd name="T73" fmla="*/ 121 h 172"/>
                <a:gd name="T74" fmla="*/ 38 w 38"/>
                <a:gd name="T75" fmla="*/ 130 h 172"/>
                <a:gd name="T76" fmla="*/ 38 w 38"/>
                <a:gd name="T77" fmla="*/ 138 h 172"/>
                <a:gd name="T78" fmla="*/ 38 w 38"/>
                <a:gd name="T79" fmla="*/ 147 h 172"/>
                <a:gd name="T80" fmla="*/ 38 w 38"/>
                <a:gd name="T81" fmla="*/ 151 h 172"/>
                <a:gd name="T82" fmla="*/ 38 w 38"/>
                <a:gd name="T83" fmla="*/ 155 h 172"/>
                <a:gd name="T84" fmla="*/ 38 w 38"/>
                <a:gd name="T85" fmla="*/ 159 h 172"/>
                <a:gd name="T86" fmla="*/ 38 w 38"/>
                <a:gd name="T87" fmla="*/ 163 h 172"/>
                <a:gd name="T88" fmla="*/ 38 w 38"/>
                <a:gd name="T89" fmla="*/ 163 h 172"/>
                <a:gd name="T90" fmla="*/ 38 w 38"/>
                <a:gd name="T91" fmla="*/ 16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" h="172">
                  <a:moveTo>
                    <a:pt x="38" y="163"/>
                  </a:moveTo>
                  <a:lnTo>
                    <a:pt x="34" y="167"/>
                  </a:lnTo>
                  <a:lnTo>
                    <a:pt x="34" y="172"/>
                  </a:lnTo>
                  <a:lnTo>
                    <a:pt x="29" y="172"/>
                  </a:lnTo>
                  <a:lnTo>
                    <a:pt x="25" y="172"/>
                  </a:lnTo>
                  <a:lnTo>
                    <a:pt x="21" y="167"/>
                  </a:lnTo>
                  <a:lnTo>
                    <a:pt x="17" y="167"/>
                  </a:lnTo>
                  <a:lnTo>
                    <a:pt x="13" y="163"/>
                  </a:lnTo>
                  <a:lnTo>
                    <a:pt x="13" y="155"/>
                  </a:lnTo>
                  <a:lnTo>
                    <a:pt x="9" y="151"/>
                  </a:lnTo>
                  <a:lnTo>
                    <a:pt x="9" y="142"/>
                  </a:lnTo>
                  <a:lnTo>
                    <a:pt x="9" y="134"/>
                  </a:lnTo>
                  <a:lnTo>
                    <a:pt x="9" y="121"/>
                  </a:lnTo>
                  <a:lnTo>
                    <a:pt x="13" y="109"/>
                  </a:lnTo>
                  <a:lnTo>
                    <a:pt x="13" y="96"/>
                  </a:lnTo>
                  <a:lnTo>
                    <a:pt x="13" y="80"/>
                  </a:lnTo>
                  <a:lnTo>
                    <a:pt x="9" y="59"/>
                  </a:lnTo>
                  <a:lnTo>
                    <a:pt x="9" y="42"/>
                  </a:lnTo>
                  <a:lnTo>
                    <a:pt x="9" y="30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38" y="9"/>
                  </a:lnTo>
                  <a:lnTo>
                    <a:pt x="38" y="25"/>
                  </a:lnTo>
                  <a:lnTo>
                    <a:pt x="38" y="42"/>
                  </a:lnTo>
                  <a:lnTo>
                    <a:pt x="38" y="59"/>
                  </a:lnTo>
                  <a:lnTo>
                    <a:pt x="38" y="76"/>
                  </a:lnTo>
                  <a:lnTo>
                    <a:pt x="38" y="88"/>
                  </a:lnTo>
                  <a:lnTo>
                    <a:pt x="38" y="101"/>
                  </a:lnTo>
                  <a:lnTo>
                    <a:pt x="38" y="109"/>
                  </a:lnTo>
                  <a:lnTo>
                    <a:pt x="38" y="121"/>
                  </a:lnTo>
                  <a:lnTo>
                    <a:pt x="38" y="130"/>
                  </a:lnTo>
                  <a:lnTo>
                    <a:pt x="38" y="138"/>
                  </a:lnTo>
                  <a:lnTo>
                    <a:pt x="38" y="147"/>
                  </a:lnTo>
                  <a:lnTo>
                    <a:pt x="38" y="151"/>
                  </a:lnTo>
                  <a:lnTo>
                    <a:pt x="38" y="155"/>
                  </a:lnTo>
                  <a:lnTo>
                    <a:pt x="38" y="159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3" name="Freeform 119">
              <a:extLst>
                <a:ext uri="{FF2B5EF4-FFF2-40B4-BE49-F238E27FC236}">
                  <a16:creationId xmlns:a16="http://schemas.microsoft.com/office/drawing/2014/main" id="{71E13BB0-D35B-4063-8D2D-655F494A2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746" y="26101090"/>
              <a:ext cx="1875502" cy="1497797"/>
            </a:xfrm>
            <a:custGeom>
              <a:avLst/>
              <a:gdLst>
                <a:gd name="T0" fmla="*/ 217 w 288"/>
                <a:gd name="T1" fmla="*/ 176 h 230"/>
                <a:gd name="T2" fmla="*/ 226 w 288"/>
                <a:gd name="T3" fmla="*/ 180 h 230"/>
                <a:gd name="T4" fmla="*/ 230 w 288"/>
                <a:gd name="T5" fmla="*/ 176 h 230"/>
                <a:gd name="T6" fmla="*/ 234 w 288"/>
                <a:gd name="T7" fmla="*/ 159 h 230"/>
                <a:gd name="T8" fmla="*/ 238 w 288"/>
                <a:gd name="T9" fmla="*/ 130 h 230"/>
                <a:gd name="T10" fmla="*/ 242 w 288"/>
                <a:gd name="T11" fmla="*/ 96 h 230"/>
                <a:gd name="T12" fmla="*/ 242 w 288"/>
                <a:gd name="T13" fmla="*/ 67 h 230"/>
                <a:gd name="T14" fmla="*/ 242 w 288"/>
                <a:gd name="T15" fmla="*/ 50 h 230"/>
                <a:gd name="T16" fmla="*/ 242 w 288"/>
                <a:gd name="T17" fmla="*/ 38 h 230"/>
                <a:gd name="T18" fmla="*/ 242 w 288"/>
                <a:gd name="T19" fmla="*/ 33 h 230"/>
                <a:gd name="T20" fmla="*/ 238 w 288"/>
                <a:gd name="T21" fmla="*/ 29 h 230"/>
                <a:gd name="T22" fmla="*/ 222 w 288"/>
                <a:gd name="T23" fmla="*/ 29 h 230"/>
                <a:gd name="T24" fmla="*/ 213 w 288"/>
                <a:gd name="T25" fmla="*/ 29 h 230"/>
                <a:gd name="T26" fmla="*/ 196 w 288"/>
                <a:gd name="T27" fmla="*/ 33 h 230"/>
                <a:gd name="T28" fmla="*/ 171 w 288"/>
                <a:gd name="T29" fmla="*/ 33 h 230"/>
                <a:gd name="T30" fmla="*/ 138 w 288"/>
                <a:gd name="T31" fmla="*/ 42 h 230"/>
                <a:gd name="T32" fmla="*/ 0 w 288"/>
                <a:gd name="T33" fmla="*/ 59 h 230"/>
                <a:gd name="T34" fmla="*/ 12 w 288"/>
                <a:gd name="T35" fmla="*/ 38 h 230"/>
                <a:gd name="T36" fmla="*/ 50 w 288"/>
                <a:gd name="T37" fmla="*/ 33 h 230"/>
                <a:gd name="T38" fmla="*/ 121 w 288"/>
                <a:gd name="T39" fmla="*/ 21 h 230"/>
                <a:gd name="T40" fmla="*/ 188 w 288"/>
                <a:gd name="T41" fmla="*/ 13 h 230"/>
                <a:gd name="T42" fmla="*/ 205 w 288"/>
                <a:gd name="T43" fmla="*/ 8 h 230"/>
                <a:gd name="T44" fmla="*/ 222 w 288"/>
                <a:gd name="T45" fmla="*/ 8 h 230"/>
                <a:gd name="T46" fmla="*/ 230 w 288"/>
                <a:gd name="T47" fmla="*/ 4 h 230"/>
                <a:gd name="T48" fmla="*/ 238 w 288"/>
                <a:gd name="T49" fmla="*/ 0 h 230"/>
                <a:gd name="T50" fmla="*/ 247 w 288"/>
                <a:gd name="T51" fmla="*/ 0 h 230"/>
                <a:gd name="T52" fmla="*/ 255 w 288"/>
                <a:gd name="T53" fmla="*/ 4 h 230"/>
                <a:gd name="T54" fmla="*/ 272 w 288"/>
                <a:gd name="T55" fmla="*/ 17 h 230"/>
                <a:gd name="T56" fmla="*/ 284 w 288"/>
                <a:gd name="T57" fmla="*/ 25 h 230"/>
                <a:gd name="T58" fmla="*/ 288 w 288"/>
                <a:gd name="T59" fmla="*/ 33 h 230"/>
                <a:gd name="T60" fmla="*/ 284 w 288"/>
                <a:gd name="T61" fmla="*/ 42 h 230"/>
                <a:gd name="T62" fmla="*/ 280 w 288"/>
                <a:gd name="T63" fmla="*/ 54 h 230"/>
                <a:gd name="T64" fmla="*/ 280 w 288"/>
                <a:gd name="T65" fmla="*/ 79 h 230"/>
                <a:gd name="T66" fmla="*/ 272 w 288"/>
                <a:gd name="T67" fmla="*/ 146 h 230"/>
                <a:gd name="T68" fmla="*/ 268 w 288"/>
                <a:gd name="T69" fmla="*/ 176 h 230"/>
                <a:gd name="T70" fmla="*/ 259 w 288"/>
                <a:gd name="T71" fmla="*/ 196 h 230"/>
                <a:gd name="T72" fmla="*/ 238 w 288"/>
                <a:gd name="T73" fmla="*/ 221 h 230"/>
                <a:gd name="T74" fmla="*/ 222 w 288"/>
                <a:gd name="T75" fmla="*/ 230 h 230"/>
                <a:gd name="T76" fmla="*/ 217 w 288"/>
                <a:gd name="T77" fmla="*/ 226 h 230"/>
                <a:gd name="T78" fmla="*/ 213 w 288"/>
                <a:gd name="T79" fmla="*/ 217 h 230"/>
                <a:gd name="T80" fmla="*/ 209 w 288"/>
                <a:gd name="T81" fmla="*/ 205 h 230"/>
                <a:gd name="T82" fmla="*/ 201 w 288"/>
                <a:gd name="T83" fmla="*/ 192 h 230"/>
                <a:gd name="T84" fmla="*/ 192 w 288"/>
                <a:gd name="T85" fmla="*/ 180 h 230"/>
                <a:gd name="T86" fmla="*/ 192 w 288"/>
                <a:gd name="T87" fmla="*/ 171 h 230"/>
                <a:gd name="T88" fmla="*/ 196 w 288"/>
                <a:gd name="T89" fmla="*/ 167 h 230"/>
                <a:gd name="T90" fmla="*/ 209 w 288"/>
                <a:gd name="T91" fmla="*/ 17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8" h="230">
                  <a:moveTo>
                    <a:pt x="209" y="171"/>
                  </a:moveTo>
                  <a:lnTo>
                    <a:pt x="217" y="176"/>
                  </a:lnTo>
                  <a:lnTo>
                    <a:pt x="222" y="176"/>
                  </a:lnTo>
                  <a:lnTo>
                    <a:pt x="226" y="180"/>
                  </a:lnTo>
                  <a:lnTo>
                    <a:pt x="230" y="180"/>
                  </a:lnTo>
                  <a:lnTo>
                    <a:pt x="230" y="176"/>
                  </a:lnTo>
                  <a:lnTo>
                    <a:pt x="234" y="167"/>
                  </a:lnTo>
                  <a:lnTo>
                    <a:pt x="234" y="159"/>
                  </a:lnTo>
                  <a:lnTo>
                    <a:pt x="238" y="146"/>
                  </a:lnTo>
                  <a:lnTo>
                    <a:pt x="238" y="130"/>
                  </a:lnTo>
                  <a:lnTo>
                    <a:pt x="242" y="113"/>
                  </a:lnTo>
                  <a:lnTo>
                    <a:pt x="242" y="96"/>
                  </a:lnTo>
                  <a:lnTo>
                    <a:pt x="242" y="75"/>
                  </a:lnTo>
                  <a:lnTo>
                    <a:pt x="242" y="67"/>
                  </a:lnTo>
                  <a:lnTo>
                    <a:pt x="242" y="59"/>
                  </a:lnTo>
                  <a:lnTo>
                    <a:pt x="242" y="50"/>
                  </a:lnTo>
                  <a:lnTo>
                    <a:pt x="242" y="42"/>
                  </a:lnTo>
                  <a:lnTo>
                    <a:pt x="242" y="38"/>
                  </a:lnTo>
                  <a:lnTo>
                    <a:pt x="242" y="33"/>
                  </a:lnTo>
                  <a:lnTo>
                    <a:pt x="242" y="33"/>
                  </a:lnTo>
                  <a:lnTo>
                    <a:pt x="238" y="33"/>
                  </a:lnTo>
                  <a:lnTo>
                    <a:pt x="238" y="29"/>
                  </a:lnTo>
                  <a:lnTo>
                    <a:pt x="234" y="29"/>
                  </a:lnTo>
                  <a:lnTo>
                    <a:pt x="222" y="29"/>
                  </a:lnTo>
                  <a:lnTo>
                    <a:pt x="217" y="29"/>
                  </a:lnTo>
                  <a:lnTo>
                    <a:pt x="213" y="29"/>
                  </a:lnTo>
                  <a:lnTo>
                    <a:pt x="205" y="29"/>
                  </a:lnTo>
                  <a:lnTo>
                    <a:pt x="196" y="33"/>
                  </a:lnTo>
                  <a:lnTo>
                    <a:pt x="184" y="33"/>
                  </a:lnTo>
                  <a:lnTo>
                    <a:pt x="171" y="33"/>
                  </a:lnTo>
                  <a:lnTo>
                    <a:pt x="155" y="38"/>
                  </a:lnTo>
                  <a:lnTo>
                    <a:pt x="138" y="42"/>
                  </a:lnTo>
                  <a:lnTo>
                    <a:pt x="71" y="50"/>
                  </a:lnTo>
                  <a:lnTo>
                    <a:pt x="0" y="59"/>
                  </a:lnTo>
                  <a:lnTo>
                    <a:pt x="0" y="38"/>
                  </a:lnTo>
                  <a:lnTo>
                    <a:pt x="12" y="38"/>
                  </a:lnTo>
                  <a:lnTo>
                    <a:pt x="29" y="38"/>
                  </a:lnTo>
                  <a:lnTo>
                    <a:pt x="50" y="33"/>
                  </a:lnTo>
                  <a:lnTo>
                    <a:pt x="71" y="29"/>
                  </a:lnTo>
                  <a:lnTo>
                    <a:pt x="121" y="21"/>
                  </a:lnTo>
                  <a:lnTo>
                    <a:pt x="176" y="17"/>
                  </a:lnTo>
                  <a:lnTo>
                    <a:pt x="188" y="13"/>
                  </a:lnTo>
                  <a:lnTo>
                    <a:pt x="196" y="13"/>
                  </a:lnTo>
                  <a:lnTo>
                    <a:pt x="205" y="8"/>
                  </a:lnTo>
                  <a:lnTo>
                    <a:pt x="213" y="8"/>
                  </a:lnTo>
                  <a:lnTo>
                    <a:pt x="222" y="8"/>
                  </a:lnTo>
                  <a:lnTo>
                    <a:pt x="226" y="4"/>
                  </a:lnTo>
                  <a:lnTo>
                    <a:pt x="230" y="4"/>
                  </a:lnTo>
                  <a:lnTo>
                    <a:pt x="234" y="4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47" y="4"/>
                  </a:lnTo>
                  <a:lnTo>
                    <a:pt x="255" y="4"/>
                  </a:lnTo>
                  <a:lnTo>
                    <a:pt x="263" y="8"/>
                  </a:lnTo>
                  <a:lnTo>
                    <a:pt x="272" y="17"/>
                  </a:lnTo>
                  <a:lnTo>
                    <a:pt x="280" y="21"/>
                  </a:lnTo>
                  <a:lnTo>
                    <a:pt x="284" y="25"/>
                  </a:lnTo>
                  <a:lnTo>
                    <a:pt x="288" y="29"/>
                  </a:lnTo>
                  <a:lnTo>
                    <a:pt x="288" y="33"/>
                  </a:lnTo>
                  <a:lnTo>
                    <a:pt x="288" y="38"/>
                  </a:lnTo>
                  <a:lnTo>
                    <a:pt x="284" y="42"/>
                  </a:lnTo>
                  <a:lnTo>
                    <a:pt x="280" y="46"/>
                  </a:lnTo>
                  <a:lnTo>
                    <a:pt x="280" y="54"/>
                  </a:lnTo>
                  <a:lnTo>
                    <a:pt x="280" y="63"/>
                  </a:lnTo>
                  <a:lnTo>
                    <a:pt x="280" y="79"/>
                  </a:lnTo>
                  <a:lnTo>
                    <a:pt x="276" y="113"/>
                  </a:lnTo>
                  <a:lnTo>
                    <a:pt x="272" y="146"/>
                  </a:lnTo>
                  <a:lnTo>
                    <a:pt x="272" y="163"/>
                  </a:lnTo>
                  <a:lnTo>
                    <a:pt x="268" y="176"/>
                  </a:lnTo>
                  <a:lnTo>
                    <a:pt x="263" y="188"/>
                  </a:lnTo>
                  <a:lnTo>
                    <a:pt x="259" y="196"/>
                  </a:lnTo>
                  <a:lnTo>
                    <a:pt x="251" y="213"/>
                  </a:lnTo>
                  <a:lnTo>
                    <a:pt x="238" y="221"/>
                  </a:lnTo>
                  <a:lnTo>
                    <a:pt x="230" y="230"/>
                  </a:lnTo>
                  <a:lnTo>
                    <a:pt x="222" y="230"/>
                  </a:lnTo>
                  <a:lnTo>
                    <a:pt x="217" y="230"/>
                  </a:lnTo>
                  <a:lnTo>
                    <a:pt x="217" y="226"/>
                  </a:lnTo>
                  <a:lnTo>
                    <a:pt x="213" y="221"/>
                  </a:lnTo>
                  <a:lnTo>
                    <a:pt x="213" y="217"/>
                  </a:lnTo>
                  <a:lnTo>
                    <a:pt x="213" y="209"/>
                  </a:lnTo>
                  <a:lnTo>
                    <a:pt x="209" y="205"/>
                  </a:lnTo>
                  <a:lnTo>
                    <a:pt x="205" y="196"/>
                  </a:lnTo>
                  <a:lnTo>
                    <a:pt x="201" y="192"/>
                  </a:lnTo>
                  <a:lnTo>
                    <a:pt x="192" y="184"/>
                  </a:lnTo>
                  <a:lnTo>
                    <a:pt x="192" y="180"/>
                  </a:lnTo>
                  <a:lnTo>
                    <a:pt x="188" y="176"/>
                  </a:lnTo>
                  <a:lnTo>
                    <a:pt x="192" y="171"/>
                  </a:lnTo>
                  <a:lnTo>
                    <a:pt x="192" y="167"/>
                  </a:lnTo>
                  <a:lnTo>
                    <a:pt x="196" y="167"/>
                  </a:lnTo>
                  <a:lnTo>
                    <a:pt x="205" y="171"/>
                  </a:lnTo>
                  <a:lnTo>
                    <a:pt x="209" y="171"/>
                  </a:lnTo>
                  <a:lnTo>
                    <a:pt x="209" y="1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7616661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CB32644-7477-4C3A-BC57-5F676DF3307D}"/>
              </a:ext>
            </a:extLst>
          </p:cNvPr>
          <p:cNvGrpSpPr/>
          <p:nvPr/>
        </p:nvGrpSpPr>
        <p:grpSpPr>
          <a:xfrm>
            <a:off x="4910786" y="2247041"/>
            <a:ext cx="2370427" cy="2363917"/>
            <a:chOff x="3098187" y="27898447"/>
            <a:chExt cx="2370427" cy="2363917"/>
          </a:xfrm>
        </p:grpSpPr>
        <p:sp>
          <p:nvSpPr>
            <p:cNvPr id="3" name="Freeform 120">
              <a:extLst>
                <a:ext uri="{FF2B5EF4-FFF2-40B4-BE49-F238E27FC236}">
                  <a16:creationId xmlns:a16="http://schemas.microsoft.com/office/drawing/2014/main" id="{584EBC5E-8BBC-4A69-A413-103B05E08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187" y="28302201"/>
              <a:ext cx="950776" cy="1497797"/>
            </a:xfrm>
            <a:custGeom>
              <a:avLst/>
              <a:gdLst>
                <a:gd name="T0" fmla="*/ 0 w 146"/>
                <a:gd name="T1" fmla="*/ 226 h 230"/>
                <a:gd name="T2" fmla="*/ 8 w 146"/>
                <a:gd name="T3" fmla="*/ 214 h 230"/>
                <a:gd name="T4" fmla="*/ 25 w 146"/>
                <a:gd name="T5" fmla="*/ 193 h 230"/>
                <a:gd name="T6" fmla="*/ 46 w 146"/>
                <a:gd name="T7" fmla="*/ 168 h 230"/>
                <a:gd name="T8" fmla="*/ 67 w 146"/>
                <a:gd name="T9" fmla="*/ 134 h 230"/>
                <a:gd name="T10" fmla="*/ 84 w 146"/>
                <a:gd name="T11" fmla="*/ 97 h 230"/>
                <a:gd name="T12" fmla="*/ 92 w 146"/>
                <a:gd name="T13" fmla="*/ 67 h 230"/>
                <a:gd name="T14" fmla="*/ 96 w 146"/>
                <a:gd name="T15" fmla="*/ 51 h 230"/>
                <a:gd name="T16" fmla="*/ 100 w 146"/>
                <a:gd name="T17" fmla="*/ 38 h 230"/>
                <a:gd name="T18" fmla="*/ 104 w 146"/>
                <a:gd name="T19" fmla="*/ 34 h 230"/>
                <a:gd name="T20" fmla="*/ 100 w 146"/>
                <a:gd name="T21" fmla="*/ 30 h 230"/>
                <a:gd name="T22" fmla="*/ 96 w 146"/>
                <a:gd name="T23" fmla="*/ 30 h 230"/>
                <a:gd name="T24" fmla="*/ 79 w 146"/>
                <a:gd name="T25" fmla="*/ 34 h 230"/>
                <a:gd name="T26" fmla="*/ 58 w 146"/>
                <a:gd name="T27" fmla="*/ 42 h 230"/>
                <a:gd name="T28" fmla="*/ 38 w 146"/>
                <a:gd name="T29" fmla="*/ 46 h 230"/>
                <a:gd name="T30" fmla="*/ 29 w 146"/>
                <a:gd name="T31" fmla="*/ 46 h 230"/>
                <a:gd name="T32" fmla="*/ 17 w 146"/>
                <a:gd name="T33" fmla="*/ 38 h 230"/>
                <a:gd name="T34" fmla="*/ 42 w 146"/>
                <a:gd name="T35" fmla="*/ 26 h 230"/>
                <a:gd name="T36" fmla="*/ 79 w 146"/>
                <a:gd name="T37" fmla="*/ 13 h 230"/>
                <a:gd name="T38" fmla="*/ 96 w 146"/>
                <a:gd name="T39" fmla="*/ 9 h 230"/>
                <a:gd name="T40" fmla="*/ 100 w 146"/>
                <a:gd name="T41" fmla="*/ 0 h 230"/>
                <a:gd name="T42" fmla="*/ 109 w 146"/>
                <a:gd name="T43" fmla="*/ 0 h 230"/>
                <a:gd name="T44" fmla="*/ 121 w 146"/>
                <a:gd name="T45" fmla="*/ 5 h 230"/>
                <a:gd name="T46" fmla="*/ 138 w 146"/>
                <a:gd name="T47" fmla="*/ 13 h 230"/>
                <a:gd name="T48" fmla="*/ 146 w 146"/>
                <a:gd name="T49" fmla="*/ 21 h 230"/>
                <a:gd name="T50" fmla="*/ 146 w 146"/>
                <a:gd name="T51" fmla="*/ 34 h 230"/>
                <a:gd name="T52" fmla="*/ 142 w 146"/>
                <a:gd name="T53" fmla="*/ 34 h 230"/>
                <a:gd name="T54" fmla="*/ 134 w 146"/>
                <a:gd name="T55" fmla="*/ 42 h 230"/>
                <a:gd name="T56" fmla="*/ 130 w 146"/>
                <a:gd name="T57" fmla="*/ 59 h 230"/>
                <a:gd name="T58" fmla="*/ 121 w 146"/>
                <a:gd name="T59" fmla="*/ 84 h 230"/>
                <a:gd name="T60" fmla="*/ 113 w 146"/>
                <a:gd name="T61" fmla="*/ 113 h 230"/>
                <a:gd name="T62" fmla="*/ 96 w 146"/>
                <a:gd name="T63" fmla="*/ 147 h 230"/>
                <a:gd name="T64" fmla="*/ 71 w 146"/>
                <a:gd name="T65" fmla="*/ 176 h 230"/>
                <a:gd name="T66" fmla="*/ 46 w 146"/>
                <a:gd name="T67" fmla="*/ 201 h 230"/>
                <a:gd name="T68" fmla="*/ 25 w 146"/>
                <a:gd name="T69" fmla="*/ 222 h 230"/>
                <a:gd name="T70" fmla="*/ 8 w 146"/>
                <a:gd name="T71" fmla="*/ 230 h 230"/>
                <a:gd name="T72" fmla="*/ 0 w 146"/>
                <a:gd name="T73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230">
                  <a:moveTo>
                    <a:pt x="0" y="230"/>
                  </a:moveTo>
                  <a:lnTo>
                    <a:pt x="0" y="226"/>
                  </a:lnTo>
                  <a:lnTo>
                    <a:pt x="0" y="222"/>
                  </a:lnTo>
                  <a:lnTo>
                    <a:pt x="8" y="214"/>
                  </a:lnTo>
                  <a:lnTo>
                    <a:pt x="17" y="205"/>
                  </a:lnTo>
                  <a:lnTo>
                    <a:pt x="25" y="193"/>
                  </a:lnTo>
                  <a:lnTo>
                    <a:pt x="33" y="180"/>
                  </a:lnTo>
                  <a:lnTo>
                    <a:pt x="46" y="168"/>
                  </a:lnTo>
                  <a:lnTo>
                    <a:pt x="58" y="151"/>
                  </a:lnTo>
                  <a:lnTo>
                    <a:pt x="67" y="134"/>
                  </a:lnTo>
                  <a:lnTo>
                    <a:pt x="75" y="117"/>
                  </a:lnTo>
                  <a:lnTo>
                    <a:pt x="84" y="97"/>
                  </a:lnTo>
                  <a:lnTo>
                    <a:pt x="92" y="76"/>
                  </a:lnTo>
                  <a:lnTo>
                    <a:pt x="92" y="67"/>
                  </a:lnTo>
                  <a:lnTo>
                    <a:pt x="96" y="59"/>
                  </a:lnTo>
                  <a:lnTo>
                    <a:pt x="96" y="51"/>
                  </a:lnTo>
                  <a:lnTo>
                    <a:pt x="100" y="42"/>
                  </a:lnTo>
                  <a:lnTo>
                    <a:pt x="100" y="38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96" y="30"/>
                  </a:lnTo>
                  <a:lnTo>
                    <a:pt x="88" y="34"/>
                  </a:lnTo>
                  <a:lnTo>
                    <a:pt x="79" y="34"/>
                  </a:lnTo>
                  <a:lnTo>
                    <a:pt x="71" y="38"/>
                  </a:lnTo>
                  <a:lnTo>
                    <a:pt x="58" y="42"/>
                  </a:lnTo>
                  <a:lnTo>
                    <a:pt x="46" y="46"/>
                  </a:lnTo>
                  <a:lnTo>
                    <a:pt x="38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42"/>
                  </a:lnTo>
                  <a:lnTo>
                    <a:pt x="17" y="38"/>
                  </a:lnTo>
                  <a:lnTo>
                    <a:pt x="12" y="30"/>
                  </a:lnTo>
                  <a:lnTo>
                    <a:pt x="42" y="26"/>
                  </a:lnTo>
                  <a:lnTo>
                    <a:pt x="67" y="17"/>
                  </a:lnTo>
                  <a:lnTo>
                    <a:pt x="79" y="13"/>
                  </a:lnTo>
                  <a:lnTo>
                    <a:pt x="88" y="9"/>
                  </a:lnTo>
                  <a:lnTo>
                    <a:pt x="96" y="9"/>
                  </a:lnTo>
                  <a:lnTo>
                    <a:pt x="96" y="5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9" y="0"/>
                  </a:lnTo>
                  <a:lnTo>
                    <a:pt x="117" y="5"/>
                  </a:lnTo>
                  <a:lnTo>
                    <a:pt x="121" y="5"/>
                  </a:lnTo>
                  <a:lnTo>
                    <a:pt x="130" y="9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46" y="21"/>
                  </a:lnTo>
                  <a:lnTo>
                    <a:pt x="146" y="26"/>
                  </a:lnTo>
                  <a:lnTo>
                    <a:pt x="146" y="34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38" y="38"/>
                  </a:lnTo>
                  <a:lnTo>
                    <a:pt x="134" y="42"/>
                  </a:lnTo>
                  <a:lnTo>
                    <a:pt x="134" y="51"/>
                  </a:lnTo>
                  <a:lnTo>
                    <a:pt x="130" y="59"/>
                  </a:lnTo>
                  <a:lnTo>
                    <a:pt x="125" y="72"/>
                  </a:lnTo>
                  <a:lnTo>
                    <a:pt x="121" y="84"/>
                  </a:lnTo>
                  <a:lnTo>
                    <a:pt x="117" y="97"/>
                  </a:lnTo>
                  <a:lnTo>
                    <a:pt x="113" y="113"/>
                  </a:lnTo>
                  <a:lnTo>
                    <a:pt x="104" y="130"/>
                  </a:lnTo>
                  <a:lnTo>
                    <a:pt x="96" y="147"/>
                  </a:lnTo>
                  <a:lnTo>
                    <a:pt x="84" y="159"/>
                  </a:lnTo>
                  <a:lnTo>
                    <a:pt x="71" y="176"/>
                  </a:lnTo>
                  <a:lnTo>
                    <a:pt x="58" y="188"/>
                  </a:lnTo>
                  <a:lnTo>
                    <a:pt x="46" y="201"/>
                  </a:lnTo>
                  <a:lnTo>
                    <a:pt x="38" y="209"/>
                  </a:lnTo>
                  <a:lnTo>
                    <a:pt x="25" y="222"/>
                  </a:lnTo>
                  <a:lnTo>
                    <a:pt x="17" y="226"/>
                  </a:lnTo>
                  <a:lnTo>
                    <a:pt x="8" y="230"/>
                  </a:lnTo>
                  <a:lnTo>
                    <a:pt x="4" y="230"/>
                  </a:lnTo>
                  <a:lnTo>
                    <a:pt x="0" y="230"/>
                  </a:lnTo>
                  <a:lnTo>
                    <a:pt x="0" y="2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1">
              <a:extLst>
                <a:ext uri="{FF2B5EF4-FFF2-40B4-BE49-F238E27FC236}">
                  <a16:creationId xmlns:a16="http://schemas.microsoft.com/office/drawing/2014/main" id="{14054B54-F434-4A96-BBA5-038A84339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086" y="28660372"/>
              <a:ext cx="761925" cy="924727"/>
            </a:xfrm>
            <a:custGeom>
              <a:avLst/>
              <a:gdLst>
                <a:gd name="T0" fmla="*/ 55 w 117"/>
                <a:gd name="T1" fmla="*/ 37 h 142"/>
                <a:gd name="T2" fmla="*/ 71 w 117"/>
                <a:gd name="T3" fmla="*/ 54 h 142"/>
                <a:gd name="T4" fmla="*/ 84 w 117"/>
                <a:gd name="T5" fmla="*/ 67 h 142"/>
                <a:gd name="T6" fmla="*/ 97 w 117"/>
                <a:gd name="T7" fmla="*/ 79 h 142"/>
                <a:gd name="T8" fmla="*/ 105 w 117"/>
                <a:gd name="T9" fmla="*/ 92 h 142"/>
                <a:gd name="T10" fmla="*/ 113 w 117"/>
                <a:gd name="T11" fmla="*/ 100 h 142"/>
                <a:gd name="T12" fmla="*/ 117 w 117"/>
                <a:gd name="T13" fmla="*/ 108 h 142"/>
                <a:gd name="T14" fmla="*/ 117 w 117"/>
                <a:gd name="T15" fmla="*/ 117 h 142"/>
                <a:gd name="T16" fmla="*/ 117 w 117"/>
                <a:gd name="T17" fmla="*/ 125 h 142"/>
                <a:gd name="T18" fmla="*/ 117 w 117"/>
                <a:gd name="T19" fmla="*/ 133 h 142"/>
                <a:gd name="T20" fmla="*/ 113 w 117"/>
                <a:gd name="T21" fmla="*/ 138 h 142"/>
                <a:gd name="T22" fmla="*/ 109 w 117"/>
                <a:gd name="T23" fmla="*/ 142 h 142"/>
                <a:gd name="T24" fmla="*/ 109 w 117"/>
                <a:gd name="T25" fmla="*/ 142 h 142"/>
                <a:gd name="T26" fmla="*/ 105 w 117"/>
                <a:gd name="T27" fmla="*/ 142 h 142"/>
                <a:gd name="T28" fmla="*/ 97 w 117"/>
                <a:gd name="T29" fmla="*/ 138 h 142"/>
                <a:gd name="T30" fmla="*/ 88 w 117"/>
                <a:gd name="T31" fmla="*/ 125 h 142"/>
                <a:gd name="T32" fmla="*/ 80 w 117"/>
                <a:gd name="T33" fmla="*/ 113 h 142"/>
                <a:gd name="T34" fmla="*/ 67 w 117"/>
                <a:gd name="T35" fmla="*/ 96 h 142"/>
                <a:gd name="T36" fmla="*/ 55 w 117"/>
                <a:gd name="T37" fmla="*/ 79 h 142"/>
                <a:gd name="T38" fmla="*/ 42 w 117"/>
                <a:gd name="T39" fmla="*/ 62 h 142"/>
                <a:gd name="T40" fmla="*/ 30 w 117"/>
                <a:gd name="T41" fmla="*/ 46 h 142"/>
                <a:gd name="T42" fmla="*/ 17 w 117"/>
                <a:gd name="T43" fmla="*/ 29 h 142"/>
                <a:gd name="T44" fmla="*/ 5 w 117"/>
                <a:gd name="T45" fmla="*/ 17 h 142"/>
                <a:gd name="T46" fmla="*/ 0 w 117"/>
                <a:gd name="T47" fmla="*/ 8 h 142"/>
                <a:gd name="T48" fmla="*/ 0 w 117"/>
                <a:gd name="T49" fmla="*/ 4 h 142"/>
                <a:gd name="T50" fmla="*/ 0 w 117"/>
                <a:gd name="T51" fmla="*/ 4 h 142"/>
                <a:gd name="T52" fmla="*/ 5 w 117"/>
                <a:gd name="T53" fmla="*/ 0 h 142"/>
                <a:gd name="T54" fmla="*/ 9 w 117"/>
                <a:gd name="T55" fmla="*/ 0 h 142"/>
                <a:gd name="T56" fmla="*/ 13 w 117"/>
                <a:gd name="T57" fmla="*/ 4 h 142"/>
                <a:gd name="T58" fmla="*/ 21 w 117"/>
                <a:gd name="T59" fmla="*/ 8 h 142"/>
                <a:gd name="T60" fmla="*/ 30 w 117"/>
                <a:gd name="T61" fmla="*/ 17 h 142"/>
                <a:gd name="T62" fmla="*/ 42 w 117"/>
                <a:gd name="T63" fmla="*/ 25 h 142"/>
                <a:gd name="T64" fmla="*/ 55 w 117"/>
                <a:gd name="T65" fmla="*/ 37 h 142"/>
                <a:gd name="T66" fmla="*/ 55 w 117"/>
                <a:gd name="T67" fmla="*/ 3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" h="142">
                  <a:moveTo>
                    <a:pt x="55" y="37"/>
                  </a:moveTo>
                  <a:lnTo>
                    <a:pt x="71" y="54"/>
                  </a:lnTo>
                  <a:lnTo>
                    <a:pt x="84" y="67"/>
                  </a:lnTo>
                  <a:lnTo>
                    <a:pt x="97" y="79"/>
                  </a:lnTo>
                  <a:lnTo>
                    <a:pt x="105" y="92"/>
                  </a:lnTo>
                  <a:lnTo>
                    <a:pt x="113" y="100"/>
                  </a:lnTo>
                  <a:lnTo>
                    <a:pt x="117" y="108"/>
                  </a:lnTo>
                  <a:lnTo>
                    <a:pt x="117" y="117"/>
                  </a:lnTo>
                  <a:lnTo>
                    <a:pt x="117" y="125"/>
                  </a:lnTo>
                  <a:lnTo>
                    <a:pt x="117" y="133"/>
                  </a:lnTo>
                  <a:lnTo>
                    <a:pt x="113" y="138"/>
                  </a:lnTo>
                  <a:lnTo>
                    <a:pt x="109" y="142"/>
                  </a:lnTo>
                  <a:lnTo>
                    <a:pt x="109" y="142"/>
                  </a:lnTo>
                  <a:lnTo>
                    <a:pt x="105" y="142"/>
                  </a:lnTo>
                  <a:lnTo>
                    <a:pt x="97" y="138"/>
                  </a:lnTo>
                  <a:lnTo>
                    <a:pt x="88" y="125"/>
                  </a:lnTo>
                  <a:lnTo>
                    <a:pt x="80" y="113"/>
                  </a:lnTo>
                  <a:lnTo>
                    <a:pt x="67" y="96"/>
                  </a:lnTo>
                  <a:lnTo>
                    <a:pt x="55" y="79"/>
                  </a:lnTo>
                  <a:lnTo>
                    <a:pt x="42" y="62"/>
                  </a:lnTo>
                  <a:lnTo>
                    <a:pt x="30" y="46"/>
                  </a:lnTo>
                  <a:lnTo>
                    <a:pt x="17" y="29"/>
                  </a:lnTo>
                  <a:lnTo>
                    <a:pt x="5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4"/>
                  </a:lnTo>
                  <a:lnTo>
                    <a:pt x="21" y="8"/>
                  </a:lnTo>
                  <a:lnTo>
                    <a:pt x="30" y="17"/>
                  </a:lnTo>
                  <a:lnTo>
                    <a:pt x="42" y="25"/>
                  </a:lnTo>
                  <a:lnTo>
                    <a:pt x="55" y="37"/>
                  </a:lnTo>
                  <a:lnTo>
                    <a:pt x="55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2">
              <a:extLst>
                <a:ext uri="{FF2B5EF4-FFF2-40B4-BE49-F238E27FC236}">
                  <a16:creationId xmlns:a16="http://schemas.microsoft.com/office/drawing/2014/main" id="{E18391EC-7E1B-45CA-AE0A-8B0E95FE8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156" y="27898447"/>
              <a:ext cx="735876" cy="1087533"/>
            </a:xfrm>
            <a:custGeom>
              <a:avLst/>
              <a:gdLst>
                <a:gd name="T0" fmla="*/ 21 w 113"/>
                <a:gd name="T1" fmla="*/ 129 h 167"/>
                <a:gd name="T2" fmla="*/ 46 w 113"/>
                <a:gd name="T3" fmla="*/ 92 h 167"/>
                <a:gd name="T4" fmla="*/ 55 w 113"/>
                <a:gd name="T5" fmla="*/ 75 h 167"/>
                <a:gd name="T6" fmla="*/ 67 w 113"/>
                <a:gd name="T7" fmla="*/ 54 h 167"/>
                <a:gd name="T8" fmla="*/ 71 w 113"/>
                <a:gd name="T9" fmla="*/ 37 h 167"/>
                <a:gd name="T10" fmla="*/ 80 w 113"/>
                <a:gd name="T11" fmla="*/ 25 h 167"/>
                <a:gd name="T12" fmla="*/ 80 w 113"/>
                <a:gd name="T13" fmla="*/ 12 h 167"/>
                <a:gd name="T14" fmla="*/ 80 w 113"/>
                <a:gd name="T15" fmla="*/ 12 h 167"/>
                <a:gd name="T16" fmla="*/ 80 w 113"/>
                <a:gd name="T17" fmla="*/ 8 h 167"/>
                <a:gd name="T18" fmla="*/ 80 w 113"/>
                <a:gd name="T19" fmla="*/ 4 h 167"/>
                <a:gd name="T20" fmla="*/ 80 w 113"/>
                <a:gd name="T21" fmla="*/ 4 h 167"/>
                <a:gd name="T22" fmla="*/ 80 w 113"/>
                <a:gd name="T23" fmla="*/ 0 h 167"/>
                <a:gd name="T24" fmla="*/ 84 w 113"/>
                <a:gd name="T25" fmla="*/ 0 h 167"/>
                <a:gd name="T26" fmla="*/ 88 w 113"/>
                <a:gd name="T27" fmla="*/ 0 h 167"/>
                <a:gd name="T28" fmla="*/ 92 w 113"/>
                <a:gd name="T29" fmla="*/ 0 h 167"/>
                <a:gd name="T30" fmla="*/ 101 w 113"/>
                <a:gd name="T31" fmla="*/ 4 h 167"/>
                <a:gd name="T32" fmla="*/ 105 w 113"/>
                <a:gd name="T33" fmla="*/ 8 h 167"/>
                <a:gd name="T34" fmla="*/ 109 w 113"/>
                <a:gd name="T35" fmla="*/ 12 h 167"/>
                <a:gd name="T36" fmla="*/ 113 w 113"/>
                <a:gd name="T37" fmla="*/ 17 h 167"/>
                <a:gd name="T38" fmla="*/ 113 w 113"/>
                <a:gd name="T39" fmla="*/ 21 h 167"/>
                <a:gd name="T40" fmla="*/ 113 w 113"/>
                <a:gd name="T41" fmla="*/ 25 h 167"/>
                <a:gd name="T42" fmla="*/ 113 w 113"/>
                <a:gd name="T43" fmla="*/ 25 h 167"/>
                <a:gd name="T44" fmla="*/ 113 w 113"/>
                <a:gd name="T45" fmla="*/ 29 h 167"/>
                <a:gd name="T46" fmla="*/ 113 w 113"/>
                <a:gd name="T47" fmla="*/ 33 h 167"/>
                <a:gd name="T48" fmla="*/ 109 w 113"/>
                <a:gd name="T49" fmla="*/ 37 h 167"/>
                <a:gd name="T50" fmla="*/ 105 w 113"/>
                <a:gd name="T51" fmla="*/ 46 h 167"/>
                <a:gd name="T52" fmla="*/ 101 w 113"/>
                <a:gd name="T53" fmla="*/ 54 h 167"/>
                <a:gd name="T54" fmla="*/ 96 w 113"/>
                <a:gd name="T55" fmla="*/ 62 h 167"/>
                <a:gd name="T56" fmla="*/ 92 w 113"/>
                <a:gd name="T57" fmla="*/ 71 h 167"/>
                <a:gd name="T58" fmla="*/ 75 w 113"/>
                <a:gd name="T59" fmla="*/ 92 h 167"/>
                <a:gd name="T60" fmla="*/ 63 w 113"/>
                <a:gd name="T61" fmla="*/ 113 h 167"/>
                <a:gd name="T62" fmla="*/ 50 w 113"/>
                <a:gd name="T63" fmla="*/ 129 h 167"/>
                <a:gd name="T64" fmla="*/ 34 w 113"/>
                <a:gd name="T65" fmla="*/ 142 h 167"/>
                <a:gd name="T66" fmla="*/ 29 w 113"/>
                <a:gd name="T67" fmla="*/ 150 h 167"/>
                <a:gd name="T68" fmla="*/ 21 w 113"/>
                <a:gd name="T69" fmla="*/ 154 h 167"/>
                <a:gd name="T70" fmla="*/ 17 w 113"/>
                <a:gd name="T71" fmla="*/ 159 h 167"/>
                <a:gd name="T72" fmla="*/ 13 w 113"/>
                <a:gd name="T73" fmla="*/ 163 h 167"/>
                <a:gd name="T74" fmla="*/ 9 w 113"/>
                <a:gd name="T75" fmla="*/ 167 h 167"/>
                <a:gd name="T76" fmla="*/ 4 w 113"/>
                <a:gd name="T77" fmla="*/ 167 h 167"/>
                <a:gd name="T78" fmla="*/ 0 w 113"/>
                <a:gd name="T79" fmla="*/ 167 h 167"/>
                <a:gd name="T80" fmla="*/ 0 w 113"/>
                <a:gd name="T81" fmla="*/ 163 h 167"/>
                <a:gd name="T82" fmla="*/ 4 w 113"/>
                <a:gd name="T83" fmla="*/ 154 h 167"/>
                <a:gd name="T84" fmla="*/ 13 w 113"/>
                <a:gd name="T85" fmla="*/ 146 h 167"/>
                <a:gd name="T86" fmla="*/ 21 w 113"/>
                <a:gd name="T87" fmla="*/ 129 h 167"/>
                <a:gd name="T88" fmla="*/ 21 w 113"/>
                <a:gd name="T89" fmla="*/ 12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" h="167">
                  <a:moveTo>
                    <a:pt x="21" y="129"/>
                  </a:moveTo>
                  <a:lnTo>
                    <a:pt x="46" y="92"/>
                  </a:lnTo>
                  <a:lnTo>
                    <a:pt x="55" y="75"/>
                  </a:lnTo>
                  <a:lnTo>
                    <a:pt x="67" y="54"/>
                  </a:lnTo>
                  <a:lnTo>
                    <a:pt x="71" y="37"/>
                  </a:lnTo>
                  <a:lnTo>
                    <a:pt x="80" y="25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101" y="4"/>
                  </a:lnTo>
                  <a:lnTo>
                    <a:pt x="105" y="8"/>
                  </a:lnTo>
                  <a:lnTo>
                    <a:pt x="109" y="12"/>
                  </a:lnTo>
                  <a:lnTo>
                    <a:pt x="113" y="17"/>
                  </a:lnTo>
                  <a:lnTo>
                    <a:pt x="113" y="21"/>
                  </a:lnTo>
                  <a:lnTo>
                    <a:pt x="113" y="25"/>
                  </a:lnTo>
                  <a:lnTo>
                    <a:pt x="113" y="25"/>
                  </a:lnTo>
                  <a:lnTo>
                    <a:pt x="113" y="29"/>
                  </a:lnTo>
                  <a:lnTo>
                    <a:pt x="113" y="33"/>
                  </a:lnTo>
                  <a:lnTo>
                    <a:pt x="109" y="37"/>
                  </a:lnTo>
                  <a:lnTo>
                    <a:pt x="105" y="46"/>
                  </a:lnTo>
                  <a:lnTo>
                    <a:pt x="101" y="54"/>
                  </a:lnTo>
                  <a:lnTo>
                    <a:pt x="96" y="62"/>
                  </a:lnTo>
                  <a:lnTo>
                    <a:pt x="92" y="71"/>
                  </a:lnTo>
                  <a:lnTo>
                    <a:pt x="75" y="92"/>
                  </a:lnTo>
                  <a:lnTo>
                    <a:pt x="63" y="113"/>
                  </a:lnTo>
                  <a:lnTo>
                    <a:pt x="50" y="129"/>
                  </a:lnTo>
                  <a:lnTo>
                    <a:pt x="34" y="142"/>
                  </a:lnTo>
                  <a:lnTo>
                    <a:pt x="29" y="150"/>
                  </a:lnTo>
                  <a:lnTo>
                    <a:pt x="21" y="154"/>
                  </a:lnTo>
                  <a:lnTo>
                    <a:pt x="17" y="159"/>
                  </a:lnTo>
                  <a:lnTo>
                    <a:pt x="13" y="163"/>
                  </a:lnTo>
                  <a:lnTo>
                    <a:pt x="9" y="167"/>
                  </a:lnTo>
                  <a:lnTo>
                    <a:pt x="4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4" y="154"/>
                  </a:lnTo>
                  <a:lnTo>
                    <a:pt x="13" y="146"/>
                  </a:lnTo>
                  <a:lnTo>
                    <a:pt x="21" y="129"/>
                  </a:lnTo>
                  <a:lnTo>
                    <a:pt x="21" y="1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3">
              <a:extLst>
                <a:ext uri="{FF2B5EF4-FFF2-40B4-BE49-F238E27FC236}">
                  <a16:creationId xmlns:a16="http://schemas.microsoft.com/office/drawing/2014/main" id="{4CFA8A54-4D08-4050-BDE3-6C5AE3744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033" y="28139399"/>
              <a:ext cx="351657" cy="358171"/>
            </a:xfrm>
            <a:custGeom>
              <a:avLst/>
              <a:gdLst>
                <a:gd name="T0" fmla="*/ 50 w 54"/>
                <a:gd name="T1" fmla="*/ 42 h 55"/>
                <a:gd name="T2" fmla="*/ 50 w 54"/>
                <a:gd name="T3" fmla="*/ 46 h 55"/>
                <a:gd name="T4" fmla="*/ 46 w 54"/>
                <a:gd name="T5" fmla="*/ 51 h 55"/>
                <a:gd name="T6" fmla="*/ 42 w 54"/>
                <a:gd name="T7" fmla="*/ 51 h 55"/>
                <a:gd name="T8" fmla="*/ 42 w 54"/>
                <a:gd name="T9" fmla="*/ 55 h 55"/>
                <a:gd name="T10" fmla="*/ 38 w 54"/>
                <a:gd name="T11" fmla="*/ 51 h 55"/>
                <a:gd name="T12" fmla="*/ 34 w 54"/>
                <a:gd name="T13" fmla="*/ 51 h 55"/>
                <a:gd name="T14" fmla="*/ 29 w 54"/>
                <a:gd name="T15" fmla="*/ 46 h 55"/>
                <a:gd name="T16" fmla="*/ 21 w 54"/>
                <a:gd name="T17" fmla="*/ 38 h 55"/>
                <a:gd name="T18" fmla="*/ 13 w 54"/>
                <a:gd name="T19" fmla="*/ 21 h 55"/>
                <a:gd name="T20" fmla="*/ 0 w 54"/>
                <a:gd name="T21" fmla="*/ 0 h 55"/>
                <a:gd name="T22" fmla="*/ 21 w 54"/>
                <a:gd name="T23" fmla="*/ 5 h 55"/>
                <a:gd name="T24" fmla="*/ 34 w 54"/>
                <a:gd name="T25" fmla="*/ 9 h 55"/>
                <a:gd name="T26" fmla="*/ 46 w 54"/>
                <a:gd name="T27" fmla="*/ 17 h 55"/>
                <a:gd name="T28" fmla="*/ 50 w 54"/>
                <a:gd name="T29" fmla="*/ 21 h 55"/>
                <a:gd name="T30" fmla="*/ 50 w 54"/>
                <a:gd name="T31" fmla="*/ 25 h 55"/>
                <a:gd name="T32" fmla="*/ 54 w 54"/>
                <a:gd name="T33" fmla="*/ 34 h 55"/>
                <a:gd name="T34" fmla="*/ 50 w 54"/>
                <a:gd name="T35" fmla="*/ 42 h 55"/>
                <a:gd name="T36" fmla="*/ 50 w 54"/>
                <a:gd name="T37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55">
                  <a:moveTo>
                    <a:pt x="50" y="42"/>
                  </a:moveTo>
                  <a:lnTo>
                    <a:pt x="50" y="46"/>
                  </a:lnTo>
                  <a:lnTo>
                    <a:pt x="46" y="51"/>
                  </a:lnTo>
                  <a:lnTo>
                    <a:pt x="42" y="51"/>
                  </a:lnTo>
                  <a:lnTo>
                    <a:pt x="42" y="55"/>
                  </a:lnTo>
                  <a:lnTo>
                    <a:pt x="38" y="51"/>
                  </a:lnTo>
                  <a:lnTo>
                    <a:pt x="34" y="51"/>
                  </a:lnTo>
                  <a:lnTo>
                    <a:pt x="29" y="46"/>
                  </a:lnTo>
                  <a:lnTo>
                    <a:pt x="21" y="38"/>
                  </a:lnTo>
                  <a:lnTo>
                    <a:pt x="13" y="21"/>
                  </a:lnTo>
                  <a:lnTo>
                    <a:pt x="0" y="0"/>
                  </a:lnTo>
                  <a:lnTo>
                    <a:pt x="21" y="5"/>
                  </a:lnTo>
                  <a:lnTo>
                    <a:pt x="34" y="9"/>
                  </a:lnTo>
                  <a:lnTo>
                    <a:pt x="46" y="17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4" y="34"/>
                  </a:lnTo>
                  <a:lnTo>
                    <a:pt x="50" y="42"/>
                  </a:lnTo>
                  <a:lnTo>
                    <a:pt x="50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4">
              <a:extLst>
                <a:ext uri="{FF2B5EF4-FFF2-40B4-BE49-F238E27FC236}">
                  <a16:creationId xmlns:a16="http://schemas.microsoft.com/office/drawing/2014/main" id="{10C18F60-3C0A-4CBA-B2F1-956D5CB08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716" y="28549663"/>
              <a:ext cx="221413" cy="1712701"/>
            </a:xfrm>
            <a:custGeom>
              <a:avLst/>
              <a:gdLst>
                <a:gd name="T0" fmla="*/ 4 w 34"/>
                <a:gd name="T1" fmla="*/ 0 h 263"/>
                <a:gd name="T2" fmla="*/ 13 w 34"/>
                <a:gd name="T3" fmla="*/ 4 h 263"/>
                <a:gd name="T4" fmla="*/ 21 w 34"/>
                <a:gd name="T5" fmla="*/ 8 h 263"/>
                <a:gd name="T6" fmla="*/ 29 w 34"/>
                <a:gd name="T7" fmla="*/ 13 h 263"/>
                <a:gd name="T8" fmla="*/ 34 w 34"/>
                <a:gd name="T9" fmla="*/ 17 h 263"/>
                <a:gd name="T10" fmla="*/ 34 w 34"/>
                <a:gd name="T11" fmla="*/ 21 h 263"/>
                <a:gd name="T12" fmla="*/ 34 w 34"/>
                <a:gd name="T13" fmla="*/ 25 h 263"/>
                <a:gd name="T14" fmla="*/ 34 w 34"/>
                <a:gd name="T15" fmla="*/ 34 h 263"/>
                <a:gd name="T16" fmla="*/ 34 w 34"/>
                <a:gd name="T17" fmla="*/ 46 h 263"/>
                <a:gd name="T18" fmla="*/ 34 w 34"/>
                <a:gd name="T19" fmla="*/ 63 h 263"/>
                <a:gd name="T20" fmla="*/ 34 w 34"/>
                <a:gd name="T21" fmla="*/ 79 h 263"/>
                <a:gd name="T22" fmla="*/ 34 w 34"/>
                <a:gd name="T23" fmla="*/ 100 h 263"/>
                <a:gd name="T24" fmla="*/ 34 w 34"/>
                <a:gd name="T25" fmla="*/ 125 h 263"/>
                <a:gd name="T26" fmla="*/ 29 w 34"/>
                <a:gd name="T27" fmla="*/ 150 h 263"/>
                <a:gd name="T28" fmla="*/ 29 w 34"/>
                <a:gd name="T29" fmla="*/ 171 h 263"/>
                <a:gd name="T30" fmla="*/ 29 w 34"/>
                <a:gd name="T31" fmla="*/ 192 h 263"/>
                <a:gd name="T32" fmla="*/ 29 w 34"/>
                <a:gd name="T33" fmla="*/ 209 h 263"/>
                <a:gd name="T34" fmla="*/ 29 w 34"/>
                <a:gd name="T35" fmla="*/ 222 h 263"/>
                <a:gd name="T36" fmla="*/ 29 w 34"/>
                <a:gd name="T37" fmla="*/ 234 h 263"/>
                <a:gd name="T38" fmla="*/ 29 w 34"/>
                <a:gd name="T39" fmla="*/ 242 h 263"/>
                <a:gd name="T40" fmla="*/ 29 w 34"/>
                <a:gd name="T41" fmla="*/ 247 h 263"/>
                <a:gd name="T42" fmla="*/ 29 w 34"/>
                <a:gd name="T43" fmla="*/ 255 h 263"/>
                <a:gd name="T44" fmla="*/ 25 w 34"/>
                <a:gd name="T45" fmla="*/ 259 h 263"/>
                <a:gd name="T46" fmla="*/ 21 w 34"/>
                <a:gd name="T47" fmla="*/ 263 h 263"/>
                <a:gd name="T48" fmla="*/ 21 w 34"/>
                <a:gd name="T49" fmla="*/ 263 h 263"/>
                <a:gd name="T50" fmla="*/ 17 w 34"/>
                <a:gd name="T51" fmla="*/ 263 h 263"/>
                <a:gd name="T52" fmla="*/ 13 w 34"/>
                <a:gd name="T53" fmla="*/ 259 h 263"/>
                <a:gd name="T54" fmla="*/ 9 w 34"/>
                <a:gd name="T55" fmla="*/ 255 h 263"/>
                <a:gd name="T56" fmla="*/ 4 w 34"/>
                <a:gd name="T57" fmla="*/ 247 h 263"/>
                <a:gd name="T58" fmla="*/ 4 w 34"/>
                <a:gd name="T59" fmla="*/ 238 h 263"/>
                <a:gd name="T60" fmla="*/ 0 w 34"/>
                <a:gd name="T61" fmla="*/ 234 h 263"/>
                <a:gd name="T62" fmla="*/ 0 w 34"/>
                <a:gd name="T63" fmla="*/ 230 h 263"/>
                <a:gd name="T64" fmla="*/ 0 w 34"/>
                <a:gd name="T65" fmla="*/ 226 h 263"/>
                <a:gd name="T66" fmla="*/ 0 w 34"/>
                <a:gd name="T67" fmla="*/ 222 h 263"/>
                <a:gd name="T68" fmla="*/ 0 w 34"/>
                <a:gd name="T69" fmla="*/ 217 h 263"/>
                <a:gd name="T70" fmla="*/ 0 w 34"/>
                <a:gd name="T71" fmla="*/ 213 h 263"/>
                <a:gd name="T72" fmla="*/ 0 w 34"/>
                <a:gd name="T73" fmla="*/ 209 h 263"/>
                <a:gd name="T74" fmla="*/ 0 w 34"/>
                <a:gd name="T75" fmla="*/ 201 h 263"/>
                <a:gd name="T76" fmla="*/ 0 w 34"/>
                <a:gd name="T77" fmla="*/ 192 h 263"/>
                <a:gd name="T78" fmla="*/ 4 w 34"/>
                <a:gd name="T79" fmla="*/ 184 h 263"/>
                <a:gd name="T80" fmla="*/ 4 w 34"/>
                <a:gd name="T81" fmla="*/ 171 h 263"/>
                <a:gd name="T82" fmla="*/ 4 w 34"/>
                <a:gd name="T83" fmla="*/ 125 h 263"/>
                <a:gd name="T84" fmla="*/ 9 w 34"/>
                <a:gd name="T85" fmla="*/ 84 h 263"/>
                <a:gd name="T86" fmla="*/ 4 w 34"/>
                <a:gd name="T87" fmla="*/ 42 h 263"/>
                <a:gd name="T88" fmla="*/ 4 w 34"/>
                <a:gd name="T89" fmla="*/ 0 h 263"/>
                <a:gd name="T90" fmla="*/ 4 w 34"/>
                <a:gd name="T91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" h="263">
                  <a:moveTo>
                    <a:pt x="4" y="0"/>
                  </a:moveTo>
                  <a:lnTo>
                    <a:pt x="13" y="4"/>
                  </a:lnTo>
                  <a:lnTo>
                    <a:pt x="21" y="8"/>
                  </a:lnTo>
                  <a:lnTo>
                    <a:pt x="29" y="13"/>
                  </a:lnTo>
                  <a:lnTo>
                    <a:pt x="34" y="17"/>
                  </a:lnTo>
                  <a:lnTo>
                    <a:pt x="34" y="21"/>
                  </a:lnTo>
                  <a:lnTo>
                    <a:pt x="34" y="25"/>
                  </a:lnTo>
                  <a:lnTo>
                    <a:pt x="34" y="34"/>
                  </a:lnTo>
                  <a:lnTo>
                    <a:pt x="34" y="46"/>
                  </a:lnTo>
                  <a:lnTo>
                    <a:pt x="34" y="63"/>
                  </a:lnTo>
                  <a:lnTo>
                    <a:pt x="34" y="79"/>
                  </a:lnTo>
                  <a:lnTo>
                    <a:pt x="34" y="100"/>
                  </a:lnTo>
                  <a:lnTo>
                    <a:pt x="34" y="125"/>
                  </a:lnTo>
                  <a:lnTo>
                    <a:pt x="29" y="150"/>
                  </a:lnTo>
                  <a:lnTo>
                    <a:pt x="29" y="171"/>
                  </a:lnTo>
                  <a:lnTo>
                    <a:pt x="29" y="192"/>
                  </a:lnTo>
                  <a:lnTo>
                    <a:pt x="29" y="209"/>
                  </a:lnTo>
                  <a:lnTo>
                    <a:pt x="29" y="222"/>
                  </a:lnTo>
                  <a:lnTo>
                    <a:pt x="29" y="234"/>
                  </a:lnTo>
                  <a:lnTo>
                    <a:pt x="29" y="242"/>
                  </a:lnTo>
                  <a:lnTo>
                    <a:pt x="29" y="247"/>
                  </a:lnTo>
                  <a:lnTo>
                    <a:pt x="29" y="255"/>
                  </a:lnTo>
                  <a:lnTo>
                    <a:pt x="25" y="259"/>
                  </a:lnTo>
                  <a:lnTo>
                    <a:pt x="21" y="263"/>
                  </a:lnTo>
                  <a:lnTo>
                    <a:pt x="21" y="263"/>
                  </a:lnTo>
                  <a:lnTo>
                    <a:pt x="17" y="263"/>
                  </a:lnTo>
                  <a:lnTo>
                    <a:pt x="13" y="259"/>
                  </a:lnTo>
                  <a:lnTo>
                    <a:pt x="9" y="255"/>
                  </a:lnTo>
                  <a:lnTo>
                    <a:pt x="4" y="247"/>
                  </a:lnTo>
                  <a:lnTo>
                    <a:pt x="4" y="238"/>
                  </a:lnTo>
                  <a:lnTo>
                    <a:pt x="0" y="234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2"/>
                  </a:lnTo>
                  <a:lnTo>
                    <a:pt x="0" y="217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1"/>
                  </a:lnTo>
                  <a:lnTo>
                    <a:pt x="0" y="192"/>
                  </a:lnTo>
                  <a:lnTo>
                    <a:pt x="4" y="184"/>
                  </a:lnTo>
                  <a:lnTo>
                    <a:pt x="4" y="171"/>
                  </a:lnTo>
                  <a:lnTo>
                    <a:pt x="4" y="125"/>
                  </a:lnTo>
                  <a:lnTo>
                    <a:pt x="9" y="84"/>
                  </a:lnTo>
                  <a:lnTo>
                    <a:pt x="4" y="42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5">
              <a:extLst>
                <a:ext uri="{FF2B5EF4-FFF2-40B4-BE49-F238E27FC236}">
                  <a16:creationId xmlns:a16="http://schemas.microsoft.com/office/drawing/2014/main" id="{F4734582-E37E-4C15-929D-67C50FCA6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571" y="28412910"/>
              <a:ext cx="957290" cy="273511"/>
            </a:xfrm>
            <a:custGeom>
              <a:avLst/>
              <a:gdLst>
                <a:gd name="T0" fmla="*/ 0 w 147"/>
                <a:gd name="T1" fmla="*/ 29 h 42"/>
                <a:gd name="T2" fmla="*/ 26 w 147"/>
                <a:gd name="T3" fmla="*/ 25 h 42"/>
                <a:gd name="T4" fmla="*/ 46 w 147"/>
                <a:gd name="T5" fmla="*/ 17 h 42"/>
                <a:gd name="T6" fmla="*/ 67 w 147"/>
                <a:gd name="T7" fmla="*/ 13 h 42"/>
                <a:gd name="T8" fmla="*/ 84 w 147"/>
                <a:gd name="T9" fmla="*/ 9 h 42"/>
                <a:gd name="T10" fmla="*/ 97 w 147"/>
                <a:gd name="T11" fmla="*/ 4 h 42"/>
                <a:gd name="T12" fmla="*/ 109 w 147"/>
                <a:gd name="T13" fmla="*/ 4 h 42"/>
                <a:gd name="T14" fmla="*/ 118 w 147"/>
                <a:gd name="T15" fmla="*/ 0 h 42"/>
                <a:gd name="T16" fmla="*/ 122 w 147"/>
                <a:gd name="T17" fmla="*/ 0 h 42"/>
                <a:gd name="T18" fmla="*/ 130 w 147"/>
                <a:gd name="T19" fmla="*/ 0 h 42"/>
                <a:gd name="T20" fmla="*/ 138 w 147"/>
                <a:gd name="T21" fmla="*/ 4 h 42"/>
                <a:gd name="T22" fmla="*/ 143 w 147"/>
                <a:gd name="T23" fmla="*/ 9 h 42"/>
                <a:gd name="T24" fmla="*/ 147 w 147"/>
                <a:gd name="T25" fmla="*/ 9 h 42"/>
                <a:gd name="T26" fmla="*/ 147 w 147"/>
                <a:gd name="T27" fmla="*/ 13 h 42"/>
                <a:gd name="T28" fmla="*/ 147 w 147"/>
                <a:gd name="T29" fmla="*/ 13 h 42"/>
                <a:gd name="T30" fmla="*/ 143 w 147"/>
                <a:gd name="T31" fmla="*/ 17 h 42"/>
                <a:gd name="T32" fmla="*/ 138 w 147"/>
                <a:gd name="T33" fmla="*/ 17 h 42"/>
                <a:gd name="T34" fmla="*/ 130 w 147"/>
                <a:gd name="T35" fmla="*/ 21 h 42"/>
                <a:gd name="T36" fmla="*/ 122 w 147"/>
                <a:gd name="T37" fmla="*/ 21 h 42"/>
                <a:gd name="T38" fmla="*/ 113 w 147"/>
                <a:gd name="T39" fmla="*/ 25 h 42"/>
                <a:gd name="T40" fmla="*/ 101 w 147"/>
                <a:gd name="T41" fmla="*/ 29 h 42"/>
                <a:gd name="T42" fmla="*/ 88 w 147"/>
                <a:gd name="T43" fmla="*/ 29 h 42"/>
                <a:gd name="T44" fmla="*/ 76 w 147"/>
                <a:gd name="T45" fmla="*/ 34 h 42"/>
                <a:gd name="T46" fmla="*/ 63 w 147"/>
                <a:gd name="T47" fmla="*/ 34 h 42"/>
                <a:gd name="T48" fmla="*/ 51 w 147"/>
                <a:gd name="T49" fmla="*/ 38 h 42"/>
                <a:gd name="T50" fmla="*/ 42 w 147"/>
                <a:gd name="T51" fmla="*/ 38 h 42"/>
                <a:gd name="T52" fmla="*/ 34 w 147"/>
                <a:gd name="T53" fmla="*/ 42 h 42"/>
                <a:gd name="T54" fmla="*/ 30 w 147"/>
                <a:gd name="T55" fmla="*/ 42 h 42"/>
                <a:gd name="T56" fmla="*/ 26 w 147"/>
                <a:gd name="T57" fmla="*/ 42 h 42"/>
                <a:gd name="T58" fmla="*/ 21 w 147"/>
                <a:gd name="T59" fmla="*/ 42 h 42"/>
                <a:gd name="T60" fmla="*/ 17 w 147"/>
                <a:gd name="T61" fmla="*/ 42 h 42"/>
                <a:gd name="T62" fmla="*/ 13 w 147"/>
                <a:gd name="T63" fmla="*/ 38 h 42"/>
                <a:gd name="T64" fmla="*/ 9 w 147"/>
                <a:gd name="T65" fmla="*/ 34 h 42"/>
                <a:gd name="T66" fmla="*/ 0 w 147"/>
                <a:gd name="T67" fmla="*/ 29 h 42"/>
                <a:gd name="T68" fmla="*/ 0 w 147"/>
                <a:gd name="T6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7" h="42">
                  <a:moveTo>
                    <a:pt x="0" y="29"/>
                  </a:moveTo>
                  <a:lnTo>
                    <a:pt x="26" y="25"/>
                  </a:lnTo>
                  <a:lnTo>
                    <a:pt x="46" y="17"/>
                  </a:lnTo>
                  <a:lnTo>
                    <a:pt x="67" y="13"/>
                  </a:lnTo>
                  <a:lnTo>
                    <a:pt x="84" y="9"/>
                  </a:lnTo>
                  <a:lnTo>
                    <a:pt x="97" y="4"/>
                  </a:lnTo>
                  <a:lnTo>
                    <a:pt x="109" y="4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8" y="4"/>
                  </a:lnTo>
                  <a:lnTo>
                    <a:pt x="143" y="9"/>
                  </a:lnTo>
                  <a:lnTo>
                    <a:pt x="147" y="9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3" y="17"/>
                  </a:lnTo>
                  <a:lnTo>
                    <a:pt x="138" y="17"/>
                  </a:lnTo>
                  <a:lnTo>
                    <a:pt x="130" y="21"/>
                  </a:lnTo>
                  <a:lnTo>
                    <a:pt x="122" y="21"/>
                  </a:lnTo>
                  <a:lnTo>
                    <a:pt x="113" y="25"/>
                  </a:lnTo>
                  <a:lnTo>
                    <a:pt x="101" y="29"/>
                  </a:lnTo>
                  <a:lnTo>
                    <a:pt x="88" y="29"/>
                  </a:lnTo>
                  <a:lnTo>
                    <a:pt x="76" y="34"/>
                  </a:lnTo>
                  <a:lnTo>
                    <a:pt x="63" y="34"/>
                  </a:lnTo>
                  <a:lnTo>
                    <a:pt x="51" y="38"/>
                  </a:lnTo>
                  <a:lnTo>
                    <a:pt x="42" y="38"/>
                  </a:lnTo>
                  <a:lnTo>
                    <a:pt x="34" y="42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38"/>
                  </a:lnTo>
                  <a:lnTo>
                    <a:pt x="9" y="34"/>
                  </a:lnTo>
                  <a:lnTo>
                    <a:pt x="0" y="29"/>
                  </a:lnTo>
                  <a:lnTo>
                    <a:pt x="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6">
              <a:extLst>
                <a:ext uri="{FF2B5EF4-FFF2-40B4-BE49-F238E27FC236}">
                  <a16:creationId xmlns:a16="http://schemas.microsoft.com/office/drawing/2014/main" id="{D3AA46EE-8DFC-4515-B99C-125CD5CB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786" y="28601761"/>
              <a:ext cx="110709" cy="1009387"/>
            </a:xfrm>
            <a:custGeom>
              <a:avLst/>
              <a:gdLst>
                <a:gd name="T0" fmla="*/ 0 w 17"/>
                <a:gd name="T1" fmla="*/ 9 h 155"/>
                <a:gd name="T2" fmla="*/ 0 w 17"/>
                <a:gd name="T3" fmla="*/ 5 h 155"/>
                <a:gd name="T4" fmla="*/ 0 w 17"/>
                <a:gd name="T5" fmla="*/ 5 h 155"/>
                <a:gd name="T6" fmla="*/ 0 w 17"/>
                <a:gd name="T7" fmla="*/ 0 h 155"/>
                <a:gd name="T8" fmla="*/ 0 w 17"/>
                <a:gd name="T9" fmla="*/ 0 h 155"/>
                <a:gd name="T10" fmla="*/ 0 w 17"/>
                <a:gd name="T11" fmla="*/ 0 h 155"/>
                <a:gd name="T12" fmla="*/ 4 w 17"/>
                <a:gd name="T13" fmla="*/ 5 h 155"/>
                <a:gd name="T14" fmla="*/ 8 w 17"/>
                <a:gd name="T15" fmla="*/ 5 h 155"/>
                <a:gd name="T16" fmla="*/ 13 w 17"/>
                <a:gd name="T17" fmla="*/ 9 h 155"/>
                <a:gd name="T18" fmla="*/ 13 w 17"/>
                <a:gd name="T19" fmla="*/ 13 h 155"/>
                <a:gd name="T20" fmla="*/ 17 w 17"/>
                <a:gd name="T21" fmla="*/ 17 h 155"/>
                <a:gd name="T22" fmla="*/ 17 w 17"/>
                <a:gd name="T23" fmla="*/ 17 h 155"/>
                <a:gd name="T24" fmla="*/ 13 w 17"/>
                <a:gd name="T25" fmla="*/ 21 h 155"/>
                <a:gd name="T26" fmla="*/ 13 w 17"/>
                <a:gd name="T27" fmla="*/ 30 h 155"/>
                <a:gd name="T28" fmla="*/ 13 w 17"/>
                <a:gd name="T29" fmla="*/ 42 h 155"/>
                <a:gd name="T30" fmla="*/ 13 w 17"/>
                <a:gd name="T31" fmla="*/ 55 h 155"/>
                <a:gd name="T32" fmla="*/ 13 w 17"/>
                <a:gd name="T33" fmla="*/ 76 h 155"/>
                <a:gd name="T34" fmla="*/ 13 w 17"/>
                <a:gd name="T35" fmla="*/ 97 h 155"/>
                <a:gd name="T36" fmla="*/ 13 w 17"/>
                <a:gd name="T37" fmla="*/ 126 h 155"/>
                <a:gd name="T38" fmla="*/ 13 w 17"/>
                <a:gd name="T39" fmla="*/ 155 h 155"/>
                <a:gd name="T40" fmla="*/ 4 w 17"/>
                <a:gd name="T41" fmla="*/ 155 h 155"/>
                <a:gd name="T42" fmla="*/ 4 w 17"/>
                <a:gd name="T43" fmla="*/ 138 h 155"/>
                <a:gd name="T44" fmla="*/ 4 w 17"/>
                <a:gd name="T45" fmla="*/ 122 h 155"/>
                <a:gd name="T46" fmla="*/ 4 w 17"/>
                <a:gd name="T47" fmla="*/ 105 h 155"/>
                <a:gd name="T48" fmla="*/ 4 w 17"/>
                <a:gd name="T49" fmla="*/ 92 h 155"/>
                <a:gd name="T50" fmla="*/ 4 w 17"/>
                <a:gd name="T51" fmla="*/ 80 h 155"/>
                <a:gd name="T52" fmla="*/ 4 w 17"/>
                <a:gd name="T53" fmla="*/ 67 h 155"/>
                <a:gd name="T54" fmla="*/ 4 w 17"/>
                <a:gd name="T55" fmla="*/ 55 h 155"/>
                <a:gd name="T56" fmla="*/ 4 w 17"/>
                <a:gd name="T57" fmla="*/ 46 h 155"/>
                <a:gd name="T58" fmla="*/ 4 w 17"/>
                <a:gd name="T59" fmla="*/ 38 h 155"/>
                <a:gd name="T60" fmla="*/ 4 w 17"/>
                <a:gd name="T61" fmla="*/ 30 h 155"/>
                <a:gd name="T62" fmla="*/ 4 w 17"/>
                <a:gd name="T63" fmla="*/ 26 h 155"/>
                <a:gd name="T64" fmla="*/ 0 w 17"/>
                <a:gd name="T65" fmla="*/ 17 h 155"/>
                <a:gd name="T66" fmla="*/ 0 w 17"/>
                <a:gd name="T67" fmla="*/ 13 h 155"/>
                <a:gd name="T68" fmla="*/ 0 w 17"/>
                <a:gd name="T69" fmla="*/ 9 h 155"/>
                <a:gd name="T70" fmla="*/ 0 w 17"/>
                <a:gd name="T71" fmla="*/ 9 h 155"/>
                <a:gd name="T72" fmla="*/ 0 w 17"/>
                <a:gd name="T73" fmla="*/ 9 h 155"/>
                <a:gd name="T74" fmla="*/ 0 w 17"/>
                <a:gd name="T75" fmla="*/ 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155">
                  <a:moveTo>
                    <a:pt x="0" y="9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5"/>
                  </a:lnTo>
                  <a:lnTo>
                    <a:pt x="8" y="5"/>
                  </a:lnTo>
                  <a:lnTo>
                    <a:pt x="13" y="9"/>
                  </a:lnTo>
                  <a:lnTo>
                    <a:pt x="13" y="13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1"/>
                  </a:lnTo>
                  <a:lnTo>
                    <a:pt x="13" y="30"/>
                  </a:lnTo>
                  <a:lnTo>
                    <a:pt x="13" y="42"/>
                  </a:lnTo>
                  <a:lnTo>
                    <a:pt x="13" y="55"/>
                  </a:lnTo>
                  <a:lnTo>
                    <a:pt x="13" y="76"/>
                  </a:lnTo>
                  <a:lnTo>
                    <a:pt x="13" y="97"/>
                  </a:lnTo>
                  <a:lnTo>
                    <a:pt x="13" y="126"/>
                  </a:lnTo>
                  <a:lnTo>
                    <a:pt x="13" y="155"/>
                  </a:lnTo>
                  <a:lnTo>
                    <a:pt x="4" y="155"/>
                  </a:lnTo>
                  <a:lnTo>
                    <a:pt x="4" y="138"/>
                  </a:lnTo>
                  <a:lnTo>
                    <a:pt x="4" y="122"/>
                  </a:lnTo>
                  <a:lnTo>
                    <a:pt x="4" y="105"/>
                  </a:lnTo>
                  <a:lnTo>
                    <a:pt x="4" y="92"/>
                  </a:lnTo>
                  <a:lnTo>
                    <a:pt x="4" y="80"/>
                  </a:lnTo>
                  <a:lnTo>
                    <a:pt x="4" y="67"/>
                  </a:lnTo>
                  <a:lnTo>
                    <a:pt x="4" y="55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7">
              <a:extLst>
                <a:ext uri="{FF2B5EF4-FFF2-40B4-BE49-F238E27FC236}">
                  <a16:creationId xmlns:a16="http://schemas.microsoft.com/office/drawing/2014/main" id="{7CA8A1A6-69CF-4389-A3AC-16F980603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178" y="28823174"/>
              <a:ext cx="787974" cy="214903"/>
            </a:xfrm>
            <a:custGeom>
              <a:avLst/>
              <a:gdLst>
                <a:gd name="T0" fmla="*/ 8 w 121"/>
                <a:gd name="T1" fmla="*/ 29 h 33"/>
                <a:gd name="T2" fmla="*/ 0 w 121"/>
                <a:gd name="T3" fmla="*/ 25 h 33"/>
                <a:gd name="T4" fmla="*/ 0 w 121"/>
                <a:gd name="T5" fmla="*/ 21 h 33"/>
                <a:gd name="T6" fmla="*/ 0 w 121"/>
                <a:gd name="T7" fmla="*/ 21 h 33"/>
                <a:gd name="T8" fmla="*/ 0 w 121"/>
                <a:gd name="T9" fmla="*/ 17 h 33"/>
                <a:gd name="T10" fmla="*/ 0 w 121"/>
                <a:gd name="T11" fmla="*/ 17 h 33"/>
                <a:gd name="T12" fmla="*/ 4 w 121"/>
                <a:gd name="T13" fmla="*/ 17 h 33"/>
                <a:gd name="T14" fmla="*/ 8 w 121"/>
                <a:gd name="T15" fmla="*/ 12 h 33"/>
                <a:gd name="T16" fmla="*/ 12 w 121"/>
                <a:gd name="T17" fmla="*/ 12 h 33"/>
                <a:gd name="T18" fmla="*/ 21 w 121"/>
                <a:gd name="T19" fmla="*/ 12 h 33"/>
                <a:gd name="T20" fmla="*/ 33 w 121"/>
                <a:gd name="T21" fmla="*/ 8 h 33"/>
                <a:gd name="T22" fmla="*/ 50 w 121"/>
                <a:gd name="T23" fmla="*/ 8 h 33"/>
                <a:gd name="T24" fmla="*/ 63 w 121"/>
                <a:gd name="T25" fmla="*/ 4 h 33"/>
                <a:gd name="T26" fmla="*/ 75 w 121"/>
                <a:gd name="T27" fmla="*/ 0 h 33"/>
                <a:gd name="T28" fmla="*/ 88 w 121"/>
                <a:gd name="T29" fmla="*/ 0 h 33"/>
                <a:gd name="T30" fmla="*/ 96 w 121"/>
                <a:gd name="T31" fmla="*/ 0 h 33"/>
                <a:gd name="T32" fmla="*/ 104 w 121"/>
                <a:gd name="T33" fmla="*/ 0 h 33"/>
                <a:gd name="T34" fmla="*/ 113 w 121"/>
                <a:gd name="T35" fmla="*/ 4 h 33"/>
                <a:gd name="T36" fmla="*/ 117 w 121"/>
                <a:gd name="T37" fmla="*/ 4 h 33"/>
                <a:gd name="T38" fmla="*/ 121 w 121"/>
                <a:gd name="T39" fmla="*/ 8 h 33"/>
                <a:gd name="T40" fmla="*/ 121 w 121"/>
                <a:gd name="T41" fmla="*/ 8 h 33"/>
                <a:gd name="T42" fmla="*/ 121 w 121"/>
                <a:gd name="T43" fmla="*/ 12 h 33"/>
                <a:gd name="T44" fmla="*/ 117 w 121"/>
                <a:gd name="T45" fmla="*/ 12 h 33"/>
                <a:gd name="T46" fmla="*/ 109 w 121"/>
                <a:gd name="T47" fmla="*/ 17 h 33"/>
                <a:gd name="T48" fmla="*/ 100 w 121"/>
                <a:gd name="T49" fmla="*/ 21 h 33"/>
                <a:gd name="T50" fmla="*/ 92 w 121"/>
                <a:gd name="T51" fmla="*/ 21 h 33"/>
                <a:gd name="T52" fmla="*/ 79 w 121"/>
                <a:gd name="T53" fmla="*/ 25 h 33"/>
                <a:gd name="T54" fmla="*/ 67 w 121"/>
                <a:gd name="T55" fmla="*/ 25 h 33"/>
                <a:gd name="T56" fmla="*/ 54 w 121"/>
                <a:gd name="T57" fmla="*/ 29 h 33"/>
                <a:gd name="T58" fmla="*/ 42 w 121"/>
                <a:gd name="T59" fmla="*/ 29 h 33"/>
                <a:gd name="T60" fmla="*/ 29 w 121"/>
                <a:gd name="T61" fmla="*/ 33 h 33"/>
                <a:gd name="T62" fmla="*/ 21 w 121"/>
                <a:gd name="T63" fmla="*/ 33 h 33"/>
                <a:gd name="T64" fmla="*/ 17 w 121"/>
                <a:gd name="T65" fmla="*/ 33 h 33"/>
                <a:gd name="T66" fmla="*/ 12 w 121"/>
                <a:gd name="T67" fmla="*/ 33 h 33"/>
                <a:gd name="T68" fmla="*/ 8 w 121"/>
                <a:gd name="T69" fmla="*/ 29 h 33"/>
                <a:gd name="T70" fmla="*/ 8 w 121"/>
                <a:gd name="T71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33">
                  <a:moveTo>
                    <a:pt x="8" y="29"/>
                  </a:move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21" y="12"/>
                  </a:lnTo>
                  <a:lnTo>
                    <a:pt x="33" y="8"/>
                  </a:lnTo>
                  <a:lnTo>
                    <a:pt x="50" y="8"/>
                  </a:lnTo>
                  <a:lnTo>
                    <a:pt x="63" y="4"/>
                  </a:lnTo>
                  <a:lnTo>
                    <a:pt x="75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3" y="4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1" y="12"/>
                  </a:lnTo>
                  <a:lnTo>
                    <a:pt x="117" y="12"/>
                  </a:lnTo>
                  <a:lnTo>
                    <a:pt x="109" y="17"/>
                  </a:lnTo>
                  <a:lnTo>
                    <a:pt x="100" y="21"/>
                  </a:lnTo>
                  <a:lnTo>
                    <a:pt x="92" y="21"/>
                  </a:lnTo>
                  <a:lnTo>
                    <a:pt x="79" y="25"/>
                  </a:lnTo>
                  <a:lnTo>
                    <a:pt x="67" y="25"/>
                  </a:lnTo>
                  <a:lnTo>
                    <a:pt x="54" y="29"/>
                  </a:lnTo>
                  <a:lnTo>
                    <a:pt x="42" y="29"/>
                  </a:lnTo>
                  <a:lnTo>
                    <a:pt x="29" y="33"/>
                  </a:lnTo>
                  <a:lnTo>
                    <a:pt x="21" y="33"/>
                  </a:lnTo>
                  <a:lnTo>
                    <a:pt x="17" y="33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8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8">
              <a:extLst>
                <a:ext uri="{FF2B5EF4-FFF2-40B4-BE49-F238E27FC236}">
                  <a16:creationId xmlns:a16="http://schemas.microsoft.com/office/drawing/2014/main" id="{729F4FE3-004B-4484-B8A8-288F5F0E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178" y="29122734"/>
              <a:ext cx="814022" cy="214903"/>
            </a:xfrm>
            <a:custGeom>
              <a:avLst/>
              <a:gdLst>
                <a:gd name="T0" fmla="*/ 113 w 125"/>
                <a:gd name="T1" fmla="*/ 21 h 33"/>
                <a:gd name="T2" fmla="*/ 104 w 125"/>
                <a:gd name="T3" fmla="*/ 21 h 33"/>
                <a:gd name="T4" fmla="*/ 96 w 125"/>
                <a:gd name="T5" fmla="*/ 25 h 33"/>
                <a:gd name="T6" fmla="*/ 79 w 125"/>
                <a:gd name="T7" fmla="*/ 25 h 33"/>
                <a:gd name="T8" fmla="*/ 67 w 125"/>
                <a:gd name="T9" fmla="*/ 29 h 33"/>
                <a:gd name="T10" fmla="*/ 50 w 125"/>
                <a:gd name="T11" fmla="*/ 33 h 33"/>
                <a:gd name="T12" fmla="*/ 37 w 125"/>
                <a:gd name="T13" fmla="*/ 33 h 33"/>
                <a:gd name="T14" fmla="*/ 25 w 125"/>
                <a:gd name="T15" fmla="*/ 33 h 33"/>
                <a:gd name="T16" fmla="*/ 21 w 125"/>
                <a:gd name="T17" fmla="*/ 33 h 33"/>
                <a:gd name="T18" fmla="*/ 17 w 125"/>
                <a:gd name="T19" fmla="*/ 33 h 33"/>
                <a:gd name="T20" fmla="*/ 12 w 125"/>
                <a:gd name="T21" fmla="*/ 33 h 33"/>
                <a:gd name="T22" fmla="*/ 8 w 125"/>
                <a:gd name="T23" fmla="*/ 29 h 33"/>
                <a:gd name="T24" fmla="*/ 4 w 125"/>
                <a:gd name="T25" fmla="*/ 25 h 33"/>
                <a:gd name="T26" fmla="*/ 0 w 125"/>
                <a:gd name="T27" fmla="*/ 21 h 33"/>
                <a:gd name="T28" fmla="*/ 0 w 125"/>
                <a:gd name="T29" fmla="*/ 17 h 33"/>
                <a:gd name="T30" fmla="*/ 4 w 125"/>
                <a:gd name="T31" fmla="*/ 17 h 33"/>
                <a:gd name="T32" fmla="*/ 4 w 125"/>
                <a:gd name="T33" fmla="*/ 17 h 33"/>
                <a:gd name="T34" fmla="*/ 8 w 125"/>
                <a:gd name="T35" fmla="*/ 17 h 33"/>
                <a:gd name="T36" fmla="*/ 12 w 125"/>
                <a:gd name="T37" fmla="*/ 12 h 33"/>
                <a:gd name="T38" fmla="*/ 21 w 125"/>
                <a:gd name="T39" fmla="*/ 12 h 33"/>
                <a:gd name="T40" fmla="*/ 29 w 125"/>
                <a:gd name="T41" fmla="*/ 12 h 33"/>
                <a:gd name="T42" fmla="*/ 42 w 125"/>
                <a:gd name="T43" fmla="*/ 8 h 33"/>
                <a:gd name="T44" fmla="*/ 54 w 125"/>
                <a:gd name="T45" fmla="*/ 8 h 33"/>
                <a:gd name="T46" fmla="*/ 71 w 125"/>
                <a:gd name="T47" fmla="*/ 4 h 33"/>
                <a:gd name="T48" fmla="*/ 83 w 125"/>
                <a:gd name="T49" fmla="*/ 0 h 33"/>
                <a:gd name="T50" fmla="*/ 92 w 125"/>
                <a:gd name="T51" fmla="*/ 0 h 33"/>
                <a:gd name="T52" fmla="*/ 100 w 125"/>
                <a:gd name="T53" fmla="*/ 0 h 33"/>
                <a:gd name="T54" fmla="*/ 109 w 125"/>
                <a:gd name="T55" fmla="*/ 0 h 33"/>
                <a:gd name="T56" fmla="*/ 117 w 125"/>
                <a:gd name="T57" fmla="*/ 4 h 33"/>
                <a:gd name="T58" fmla="*/ 121 w 125"/>
                <a:gd name="T59" fmla="*/ 8 h 33"/>
                <a:gd name="T60" fmla="*/ 121 w 125"/>
                <a:gd name="T61" fmla="*/ 8 h 33"/>
                <a:gd name="T62" fmla="*/ 125 w 125"/>
                <a:gd name="T63" fmla="*/ 12 h 33"/>
                <a:gd name="T64" fmla="*/ 121 w 125"/>
                <a:gd name="T65" fmla="*/ 12 h 33"/>
                <a:gd name="T66" fmla="*/ 121 w 125"/>
                <a:gd name="T67" fmla="*/ 17 h 33"/>
                <a:gd name="T68" fmla="*/ 117 w 125"/>
                <a:gd name="T69" fmla="*/ 21 h 33"/>
                <a:gd name="T70" fmla="*/ 113 w 125"/>
                <a:gd name="T71" fmla="*/ 21 h 33"/>
                <a:gd name="T72" fmla="*/ 113 w 125"/>
                <a:gd name="T7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5" h="33">
                  <a:moveTo>
                    <a:pt x="113" y="21"/>
                  </a:moveTo>
                  <a:lnTo>
                    <a:pt x="104" y="21"/>
                  </a:lnTo>
                  <a:lnTo>
                    <a:pt x="96" y="25"/>
                  </a:lnTo>
                  <a:lnTo>
                    <a:pt x="79" y="25"/>
                  </a:lnTo>
                  <a:lnTo>
                    <a:pt x="67" y="29"/>
                  </a:lnTo>
                  <a:lnTo>
                    <a:pt x="50" y="33"/>
                  </a:lnTo>
                  <a:lnTo>
                    <a:pt x="37" y="33"/>
                  </a:lnTo>
                  <a:lnTo>
                    <a:pt x="25" y="33"/>
                  </a:lnTo>
                  <a:lnTo>
                    <a:pt x="21" y="33"/>
                  </a:lnTo>
                  <a:lnTo>
                    <a:pt x="17" y="33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21" y="12"/>
                  </a:lnTo>
                  <a:lnTo>
                    <a:pt x="29" y="12"/>
                  </a:lnTo>
                  <a:lnTo>
                    <a:pt x="42" y="8"/>
                  </a:lnTo>
                  <a:lnTo>
                    <a:pt x="54" y="8"/>
                  </a:lnTo>
                  <a:lnTo>
                    <a:pt x="71" y="4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5" y="12"/>
                  </a:lnTo>
                  <a:lnTo>
                    <a:pt x="121" y="12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1"/>
                  </a:lnTo>
                  <a:lnTo>
                    <a:pt x="113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9">
              <a:extLst>
                <a:ext uri="{FF2B5EF4-FFF2-40B4-BE49-F238E27FC236}">
                  <a16:creationId xmlns:a16="http://schemas.microsoft.com/office/drawing/2014/main" id="{09323A9F-DA60-4C9B-AAE8-103C7B23E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425" y="29500439"/>
              <a:ext cx="1172189" cy="247462"/>
            </a:xfrm>
            <a:custGeom>
              <a:avLst/>
              <a:gdLst>
                <a:gd name="T0" fmla="*/ 150 w 180"/>
                <a:gd name="T1" fmla="*/ 0 h 38"/>
                <a:gd name="T2" fmla="*/ 155 w 180"/>
                <a:gd name="T3" fmla="*/ 0 h 38"/>
                <a:gd name="T4" fmla="*/ 163 w 180"/>
                <a:gd name="T5" fmla="*/ 0 h 38"/>
                <a:gd name="T6" fmla="*/ 171 w 180"/>
                <a:gd name="T7" fmla="*/ 9 h 38"/>
                <a:gd name="T8" fmla="*/ 176 w 180"/>
                <a:gd name="T9" fmla="*/ 13 h 38"/>
                <a:gd name="T10" fmla="*/ 180 w 180"/>
                <a:gd name="T11" fmla="*/ 17 h 38"/>
                <a:gd name="T12" fmla="*/ 180 w 180"/>
                <a:gd name="T13" fmla="*/ 17 h 38"/>
                <a:gd name="T14" fmla="*/ 180 w 180"/>
                <a:gd name="T15" fmla="*/ 21 h 38"/>
                <a:gd name="T16" fmla="*/ 176 w 180"/>
                <a:gd name="T17" fmla="*/ 25 h 38"/>
                <a:gd name="T18" fmla="*/ 167 w 180"/>
                <a:gd name="T19" fmla="*/ 25 h 38"/>
                <a:gd name="T20" fmla="*/ 159 w 180"/>
                <a:gd name="T21" fmla="*/ 30 h 38"/>
                <a:gd name="T22" fmla="*/ 146 w 180"/>
                <a:gd name="T23" fmla="*/ 30 h 38"/>
                <a:gd name="T24" fmla="*/ 130 w 180"/>
                <a:gd name="T25" fmla="*/ 30 h 38"/>
                <a:gd name="T26" fmla="*/ 113 w 180"/>
                <a:gd name="T27" fmla="*/ 30 h 38"/>
                <a:gd name="T28" fmla="*/ 92 w 180"/>
                <a:gd name="T29" fmla="*/ 30 h 38"/>
                <a:gd name="T30" fmla="*/ 75 w 180"/>
                <a:gd name="T31" fmla="*/ 34 h 38"/>
                <a:gd name="T32" fmla="*/ 63 w 180"/>
                <a:gd name="T33" fmla="*/ 34 h 38"/>
                <a:gd name="T34" fmla="*/ 54 w 180"/>
                <a:gd name="T35" fmla="*/ 34 h 38"/>
                <a:gd name="T36" fmla="*/ 46 w 180"/>
                <a:gd name="T37" fmla="*/ 34 h 38"/>
                <a:gd name="T38" fmla="*/ 42 w 180"/>
                <a:gd name="T39" fmla="*/ 38 h 38"/>
                <a:gd name="T40" fmla="*/ 33 w 180"/>
                <a:gd name="T41" fmla="*/ 38 h 38"/>
                <a:gd name="T42" fmla="*/ 29 w 180"/>
                <a:gd name="T43" fmla="*/ 38 h 38"/>
                <a:gd name="T44" fmla="*/ 29 w 180"/>
                <a:gd name="T45" fmla="*/ 38 h 38"/>
                <a:gd name="T46" fmla="*/ 25 w 180"/>
                <a:gd name="T47" fmla="*/ 38 h 38"/>
                <a:gd name="T48" fmla="*/ 21 w 180"/>
                <a:gd name="T49" fmla="*/ 38 h 38"/>
                <a:gd name="T50" fmla="*/ 17 w 180"/>
                <a:gd name="T51" fmla="*/ 34 h 38"/>
                <a:gd name="T52" fmla="*/ 8 w 180"/>
                <a:gd name="T53" fmla="*/ 25 h 38"/>
                <a:gd name="T54" fmla="*/ 0 w 180"/>
                <a:gd name="T55" fmla="*/ 21 h 38"/>
                <a:gd name="T56" fmla="*/ 21 w 180"/>
                <a:gd name="T57" fmla="*/ 17 h 38"/>
                <a:gd name="T58" fmla="*/ 42 w 180"/>
                <a:gd name="T59" fmla="*/ 13 h 38"/>
                <a:gd name="T60" fmla="*/ 63 w 180"/>
                <a:gd name="T61" fmla="*/ 9 h 38"/>
                <a:gd name="T62" fmla="*/ 92 w 180"/>
                <a:gd name="T63" fmla="*/ 9 h 38"/>
                <a:gd name="T64" fmla="*/ 104 w 180"/>
                <a:gd name="T65" fmla="*/ 4 h 38"/>
                <a:gd name="T66" fmla="*/ 113 w 180"/>
                <a:gd name="T67" fmla="*/ 4 h 38"/>
                <a:gd name="T68" fmla="*/ 125 w 180"/>
                <a:gd name="T69" fmla="*/ 4 h 38"/>
                <a:gd name="T70" fmla="*/ 134 w 180"/>
                <a:gd name="T71" fmla="*/ 0 h 38"/>
                <a:gd name="T72" fmla="*/ 138 w 180"/>
                <a:gd name="T73" fmla="*/ 0 h 38"/>
                <a:gd name="T74" fmla="*/ 146 w 180"/>
                <a:gd name="T75" fmla="*/ 0 h 38"/>
                <a:gd name="T76" fmla="*/ 150 w 180"/>
                <a:gd name="T77" fmla="*/ 0 h 38"/>
                <a:gd name="T78" fmla="*/ 150 w 180"/>
                <a:gd name="T79" fmla="*/ 0 h 38"/>
                <a:gd name="T80" fmla="*/ 150 w 180"/>
                <a:gd name="T8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0" h="38">
                  <a:moveTo>
                    <a:pt x="150" y="0"/>
                  </a:moveTo>
                  <a:lnTo>
                    <a:pt x="155" y="0"/>
                  </a:lnTo>
                  <a:lnTo>
                    <a:pt x="163" y="0"/>
                  </a:lnTo>
                  <a:lnTo>
                    <a:pt x="171" y="9"/>
                  </a:lnTo>
                  <a:lnTo>
                    <a:pt x="176" y="13"/>
                  </a:lnTo>
                  <a:lnTo>
                    <a:pt x="180" y="17"/>
                  </a:lnTo>
                  <a:lnTo>
                    <a:pt x="180" y="17"/>
                  </a:lnTo>
                  <a:lnTo>
                    <a:pt x="180" y="21"/>
                  </a:lnTo>
                  <a:lnTo>
                    <a:pt x="176" y="25"/>
                  </a:lnTo>
                  <a:lnTo>
                    <a:pt x="167" y="25"/>
                  </a:lnTo>
                  <a:lnTo>
                    <a:pt x="159" y="30"/>
                  </a:lnTo>
                  <a:lnTo>
                    <a:pt x="146" y="30"/>
                  </a:lnTo>
                  <a:lnTo>
                    <a:pt x="130" y="30"/>
                  </a:lnTo>
                  <a:lnTo>
                    <a:pt x="113" y="30"/>
                  </a:lnTo>
                  <a:lnTo>
                    <a:pt x="92" y="30"/>
                  </a:lnTo>
                  <a:lnTo>
                    <a:pt x="75" y="34"/>
                  </a:lnTo>
                  <a:lnTo>
                    <a:pt x="63" y="34"/>
                  </a:lnTo>
                  <a:lnTo>
                    <a:pt x="54" y="34"/>
                  </a:lnTo>
                  <a:lnTo>
                    <a:pt x="46" y="34"/>
                  </a:lnTo>
                  <a:lnTo>
                    <a:pt x="42" y="38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34"/>
                  </a:lnTo>
                  <a:lnTo>
                    <a:pt x="8" y="25"/>
                  </a:lnTo>
                  <a:lnTo>
                    <a:pt x="0" y="21"/>
                  </a:lnTo>
                  <a:lnTo>
                    <a:pt x="21" y="17"/>
                  </a:lnTo>
                  <a:lnTo>
                    <a:pt x="42" y="13"/>
                  </a:lnTo>
                  <a:lnTo>
                    <a:pt x="63" y="9"/>
                  </a:lnTo>
                  <a:lnTo>
                    <a:pt x="92" y="9"/>
                  </a:lnTo>
                  <a:lnTo>
                    <a:pt x="104" y="4"/>
                  </a:lnTo>
                  <a:lnTo>
                    <a:pt x="113" y="4"/>
                  </a:lnTo>
                  <a:lnTo>
                    <a:pt x="125" y="4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309115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>
            <a:extLst>
              <a:ext uri="{FF2B5EF4-FFF2-40B4-BE49-F238E27FC236}">
                <a16:creationId xmlns:a16="http://schemas.microsoft.com/office/drawing/2014/main" id="{ECD5580C-B806-4C5A-B045-A20A1E22AD03}"/>
              </a:ext>
            </a:extLst>
          </p:cNvPr>
          <p:cNvGrpSpPr/>
          <p:nvPr/>
        </p:nvGrpSpPr>
        <p:grpSpPr>
          <a:xfrm>
            <a:off x="4837113" y="2263775"/>
            <a:ext cx="2509838" cy="2330450"/>
            <a:chOff x="4837113" y="2263775"/>
            <a:chExt cx="2509838" cy="2330450"/>
          </a:xfrm>
        </p:grpSpPr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8F55487A-97BB-45B1-A099-BB788B7D9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351" y="2355850"/>
              <a:ext cx="382588" cy="420688"/>
            </a:xfrm>
            <a:custGeom>
              <a:avLst/>
              <a:gdLst>
                <a:gd name="T0" fmla="*/ 241 w 241"/>
                <a:gd name="T1" fmla="*/ 153 h 265"/>
                <a:gd name="T2" fmla="*/ 241 w 241"/>
                <a:gd name="T3" fmla="*/ 177 h 265"/>
                <a:gd name="T4" fmla="*/ 241 w 241"/>
                <a:gd name="T5" fmla="*/ 200 h 265"/>
                <a:gd name="T6" fmla="*/ 229 w 241"/>
                <a:gd name="T7" fmla="*/ 218 h 265"/>
                <a:gd name="T8" fmla="*/ 217 w 241"/>
                <a:gd name="T9" fmla="*/ 235 h 265"/>
                <a:gd name="T10" fmla="*/ 206 w 241"/>
                <a:gd name="T11" fmla="*/ 247 h 265"/>
                <a:gd name="T12" fmla="*/ 194 w 241"/>
                <a:gd name="T13" fmla="*/ 259 h 265"/>
                <a:gd name="T14" fmla="*/ 182 w 241"/>
                <a:gd name="T15" fmla="*/ 265 h 265"/>
                <a:gd name="T16" fmla="*/ 176 w 241"/>
                <a:gd name="T17" fmla="*/ 265 h 265"/>
                <a:gd name="T18" fmla="*/ 170 w 241"/>
                <a:gd name="T19" fmla="*/ 265 h 265"/>
                <a:gd name="T20" fmla="*/ 159 w 241"/>
                <a:gd name="T21" fmla="*/ 259 h 265"/>
                <a:gd name="T22" fmla="*/ 147 w 241"/>
                <a:gd name="T23" fmla="*/ 247 h 265"/>
                <a:gd name="T24" fmla="*/ 135 w 241"/>
                <a:gd name="T25" fmla="*/ 235 h 265"/>
                <a:gd name="T26" fmla="*/ 123 w 241"/>
                <a:gd name="T27" fmla="*/ 224 h 265"/>
                <a:gd name="T28" fmla="*/ 112 w 241"/>
                <a:gd name="T29" fmla="*/ 206 h 265"/>
                <a:gd name="T30" fmla="*/ 94 w 241"/>
                <a:gd name="T31" fmla="*/ 182 h 265"/>
                <a:gd name="T32" fmla="*/ 76 w 241"/>
                <a:gd name="T33" fmla="*/ 159 h 265"/>
                <a:gd name="T34" fmla="*/ 53 w 241"/>
                <a:gd name="T35" fmla="*/ 130 h 265"/>
                <a:gd name="T36" fmla="*/ 41 w 241"/>
                <a:gd name="T37" fmla="*/ 106 h 265"/>
                <a:gd name="T38" fmla="*/ 23 w 241"/>
                <a:gd name="T39" fmla="*/ 88 h 265"/>
                <a:gd name="T40" fmla="*/ 12 w 241"/>
                <a:gd name="T41" fmla="*/ 71 h 265"/>
                <a:gd name="T42" fmla="*/ 6 w 241"/>
                <a:gd name="T43" fmla="*/ 59 h 265"/>
                <a:gd name="T44" fmla="*/ 0 w 241"/>
                <a:gd name="T45" fmla="*/ 41 h 265"/>
                <a:gd name="T46" fmla="*/ 0 w 241"/>
                <a:gd name="T47" fmla="*/ 36 h 265"/>
                <a:gd name="T48" fmla="*/ 0 w 241"/>
                <a:gd name="T49" fmla="*/ 24 h 265"/>
                <a:gd name="T50" fmla="*/ 6 w 241"/>
                <a:gd name="T51" fmla="*/ 12 h 265"/>
                <a:gd name="T52" fmla="*/ 18 w 241"/>
                <a:gd name="T53" fmla="*/ 6 h 265"/>
                <a:gd name="T54" fmla="*/ 29 w 241"/>
                <a:gd name="T55" fmla="*/ 0 h 265"/>
                <a:gd name="T56" fmla="*/ 41 w 241"/>
                <a:gd name="T57" fmla="*/ 6 h 265"/>
                <a:gd name="T58" fmla="*/ 47 w 241"/>
                <a:gd name="T59" fmla="*/ 6 h 265"/>
                <a:gd name="T60" fmla="*/ 76 w 241"/>
                <a:gd name="T61" fmla="*/ 12 h 265"/>
                <a:gd name="T62" fmla="*/ 100 w 241"/>
                <a:gd name="T63" fmla="*/ 18 h 265"/>
                <a:gd name="T64" fmla="*/ 135 w 241"/>
                <a:gd name="T65" fmla="*/ 36 h 265"/>
                <a:gd name="T66" fmla="*/ 170 w 241"/>
                <a:gd name="T67" fmla="*/ 53 h 265"/>
                <a:gd name="T68" fmla="*/ 182 w 241"/>
                <a:gd name="T69" fmla="*/ 59 h 265"/>
                <a:gd name="T70" fmla="*/ 200 w 241"/>
                <a:gd name="T71" fmla="*/ 71 h 265"/>
                <a:gd name="T72" fmla="*/ 212 w 241"/>
                <a:gd name="T73" fmla="*/ 83 h 265"/>
                <a:gd name="T74" fmla="*/ 217 w 241"/>
                <a:gd name="T75" fmla="*/ 94 h 265"/>
                <a:gd name="T76" fmla="*/ 229 w 241"/>
                <a:gd name="T77" fmla="*/ 106 h 265"/>
                <a:gd name="T78" fmla="*/ 235 w 241"/>
                <a:gd name="T79" fmla="*/ 124 h 265"/>
                <a:gd name="T80" fmla="*/ 235 w 241"/>
                <a:gd name="T81" fmla="*/ 135 h 265"/>
                <a:gd name="T82" fmla="*/ 241 w 241"/>
                <a:gd name="T83" fmla="*/ 153 h 265"/>
                <a:gd name="T84" fmla="*/ 241 w 241"/>
                <a:gd name="T85" fmla="*/ 15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1" h="265">
                  <a:moveTo>
                    <a:pt x="241" y="153"/>
                  </a:moveTo>
                  <a:lnTo>
                    <a:pt x="241" y="177"/>
                  </a:lnTo>
                  <a:lnTo>
                    <a:pt x="241" y="200"/>
                  </a:lnTo>
                  <a:lnTo>
                    <a:pt x="229" y="218"/>
                  </a:lnTo>
                  <a:lnTo>
                    <a:pt x="217" y="235"/>
                  </a:lnTo>
                  <a:lnTo>
                    <a:pt x="206" y="247"/>
                  </a:lnTo>
                  <a:lnTo>
                    <a:pt x="194" y="259"/>
                  </a:lnTo>
                  <a:lnTo>
                    <a:pt x="182" y="265"/>
                  </a:lnTo>
                  <a:lnTo>
                    <a:pt x="176" y="265"/>
                  </a:lnTo>
                  <a:lnTo>
                    <a:pt x="170" y="265"/>
                  </a:lnTo>
                  <a:lnTo>
                    <a:pt x="159" y="259"/>
                  </a:lnTo>
                  <a:lnTo>
                    <a:pt x="147" y="247"/>
                  </a:lnTo>
                  <a:lnTo>
                    <a:pt x="135" y="235"/>
                  </a:lnTo>
                  <a:lnTo>
                    <a:pt x="123" y="224"/>
                  </a:lnTo>
                  <a:lnTo>
                    <a:pt x="112" y="206"/>
                  </a:lnTo>
                  <a:lnTo>
                    <a:pt x="94" y="182"/>
                  </a:lnTo>
                  <a:lnTo>
                    <a:pt x="76" y="159"/>
                  </a:lnTo>
                  <a:lnTo>
                    <a:pt x="53" y="130"/>
                  </a:lnTo>
                  <a:lnTo>
                    <a:pt x="41" y="106"/>
                  </a:lnTo>
                  <a:lnTo>
                    <a:pt x="23" y="88"/>
                  </a:lnTo>
                  <a:lnTo>
                    <a:pt x="12" y="71"/>
                  </a:lnTo>
                  <a:lnTo>
                    <a:pt x="6" y="59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9" y="0"/>
                  </a:lnTo>
                  <a:lnTo>
                    <a:pt x="41" y="6"/>
                  </a:lnTo>
                  <a:lnTo>
                    <a:pt x="47" y="6"/>
                  </a:lnTo>
                  <a:lnTo>
                    <a:pt x="76" y="12"/>
                  </a:lnTo>
                  <a:lnTo>
                    <a:pt x="100" y="18"/>
                  </a:lnTo>
                  <a:lnTo>
                    <a:pt x="135" y="36"/>
                  </a:lnTo>
                  <a:lnTo>
                    <a:pt x="170" y="53"/>
                  </a:lnTo>
                  <a:lnTo>
                    <a:pt x="182" y="59"/>
                  </a:lnTo>
                  <a:lnTo>
                    <a:pt x="200" y="71"/>
                  </a:lnTo>
                  <a:lnTo>
                    <a:pt x="212" y="83"/>
                  </a:lnTo>
                  <a:lnTo>
                    <a:pt x="217" y="94"/>
                  </a:lnTo>
                  <a:lnTo>
                    <a:pt x="229" y="106"/>
                  </a:lnTo>
                  <a:lnTo>
                    <a:pt x="235" y="124"/>
                  </a:lnTo>
                  <a:lnTo>
                    <a:pt x="235" y="135"/>
                  </a:lnTo>
                  <a:lnTo>
                    <a:pt x="241" y="153"/>
                  </a:lnTo>
                  <a:lnTo>
                    <a:pt x="241" y="153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8FE4CE07-7F6A-4C61-B7AE-BA0F92A70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3" y="2887663"/>
              <a:ext cx="904875" cy="1119188"/>
            </a:xfrm>
            <a:custGeom>
              <a:avLst/>
              <a:gdLst>
                <a:gd name="T0" fmla="*/ 117 w 570"/>
                <a:gd name="T1" fmla="*/ 541 h 705"/>
                <a:gd name="T2" fmla="*/ 182 w 570"/>
                <a:gd name="T3" fmla="*/ 470 h 705"/>
                <a:gd name="T4" fmla="*/ 217 w 570"/>
                <a:gd name="T5" fmla="*/ 423 h 705"/>
                <a:gd name="T6" fmla="*/ 252 w 570"/>
                <a:gd name="T7" fmla="*/ 388 h 705"/>
                <a:gd name="T8" fmla="*/ 305 w 570"/>
                <a:gd name="T9" fmla="*/ 312 h 705"/>
                <a:gd name="T10" fmla="*/ 346 w 570"/>
                <a:gd name="T11" fmla="*/ 223 h 705"/>
                <a:gd name="T12" fmla="*/ 364 w 570"/>
                <a:gd name="T13" fmla="*/ 194 h 705"/>
                <a:gd name="T14" fmla="*/ 376 w 570"/>
                <a:gd name="T15" fmla="*/ 165 h 705"/>
                <a:gd name="T16" fmla="*/ 382 w 570"/>
                <a:gd name="T17" fmla="*/ 147 h 705"/>
                <a:gd name="T18" fmla="*/ 387 w 570"/>
                <a:gd name="T19" fmla="*/ 141 h 705"/>
                <a:gd name="T20" fmla="*/ 376 w 570"/>
                <a:gd name="T21" fmla="*/ 141 h 705"/>
                <a:gd name="T22" fmla="*/ 346 w 570"/>
                <a:gd name="T23" fmla="*/ 153 h 705"/>
                <a:gd name="T24" fmla="*/ 305 w 570"/>
                <a:gd name="T25" fmla="*/ 171 h 705"/>
                <a:gd name="T26" fmla="*/ 252 w 570"/>
                <a:gd name="T27" fmla="*/ 194 h 705"/>
                <a:gd name="T28" fmla="*/ 199 w 570"/>
                <a:gd name="T29" fmla="*/ 218 h 705"/>
                <a:gd name="T30" fmla="*/ 158 w 570"/>
                <a:gd name="T31" fmla="*/ 235 h 705"/>
                <a:gd name="T32" fmla="*/ 123 w 570"/>
                <a:gd name="T33" fmla="*/ 241 h 705"/>
                <a:gd name="T34" fmla="*/ 111 w 570"/>
                <a:gd name="T35" fmla="*/ 247 h 705"/>
                <a:gd name="T36" fmla="*/ 88 w 570"/>
                <a:gd name="T37" fmla="*/ 235 h 705"/>
                <a:gd name="T38" fmla="*/ 47 w 570"/>
                <a:gd name="T39" fmla="*/ 212 h 705"/>
                <a:gd name="T40" fmla="*/ 29 w 570"/>
                <a:gd name="T41" fmla="*/ 200 h 705"/>
                <a:gd name="T42" fmla="*/ 11 w 570"/>
                <a:gd name="T43" fmla="*/ 182 h 705"/>
                <a:gd name="T44" fmla="*/ 5 w 570"/>
                <a:gd name="T45" fmla="*/ 153 h 705"/>
                <a:gd name="T46" fmla="*/ 11 w 570"/>
                <a:gd name="T47" fmla="*/ 135 h 705"/>
                <a:gd name="T48" fmla="*/ 29 w 570"/>
                <a:gd name="T49" fmla="*/ 129 h 705"/>
                <a:gd name="T50" fmla="*/ 47 w 570"/>
                <a:gd name="T51" fmla="*/ 129 h 705"/>
                <a:gd name="T52" fmla="*/ 94 w 570"/>
                <a:gd name="T53" fmla="*/ 124 h 705"/>
                <a:gd name="T54" fmla="*/ 146 w 570"/>
                <a:gd name="T55" fmla="*/ 112 h 705"/>
                <a:gd name="T56" fmla="*/ 211 w 570"/>
                <a:gd name="T57" fmla="*/ 100 h 705"/>
                <a:gd name="T58" fmla="*/ 288 w 570"/>
                <a:gd name="T59" fmla="*/ 82 h 705"/>
                <a:gd name="T60" fmla="*/ 323 w 570"/>
                <a:gd name="T61" fmla="*/ 65 h 705"/>
                <a:gd name="T62" fmla="*/ 358 w 570"/>
                <a:gd name="T63" fmla="*/ 53 h 705"/>
                <a:gd name="T64" fmla="*/ 382 w 570"/>
                <a:gd name="T65" fmla="*/ 41 h 705"/>
                <a:gd name="T66" fmla="*/ 399 w 570"/>
                <a:gd name="T67" fmla="*/ 30 h 705"/>
                <a:gd name="T68" fmla="*/ 429 w 570"/>
                <a:gd name="T69" fmla="*/ 6 h 705"/>
                <a:gd name="T70" fmla="*/ 452 w 570"/>
                <a:gd name="T71" fmla="*/ 0 h 705"/>
                <a:gd name="T72" fmla="*/ 487 w 570"/>
                <a:gd name="T73" fmla="*/ 12 h 705"/>
                <a:gd name="T74" fmla="*/ 529 w 570"/>
                <a:gd name="T75" fmla="*/ 41 h 705"/>
                <a:gd name="T76" fmla="*/ 552 w 570"/>
                <a:gd name="T77" fmla="*/ 65 h 705"/>
                <a:gd name="T78" fmla="*/ 564 w 570"/>
                <a:gd name="T79" fmla="*/ 82 h 705"/>
                <a:gd name="T80" fmla="*/ 570 w 570"/>
                <a:gd name="T81" fmla="*/ 94 h 705"/>
                <a:gd name="T82" fmla="*/ 570 w 570"/>
                <a:gd name="T83" fmla="*/ 106 h 705"/>
                <a:gd name="T84" fmla="*/ 558 w 570"/>
                <a:gd name="T85" fmla="*/ 129 h 705"/>
                <a:gd name="T86" fmla="*/ 534 w 570"/>
                <a:gd name="T87" fmla="*/ 147 h 705"/>
                <a:gd name="T88" fmla="*/ 523 w 570"/>
                <a:gd name="T89" fmla="*/ 159 h 705"/>
                <a:gd name="T90" fmla="*/ 505 w 570"/>
                <a:gd name="T91" fmla="*/ 182 h 705"/>
                <a:gd name="T92" fmla="*/ 493 w 570"/>
                <a:gd name="T93" fmla="*/ 206 h 705"/>
                <a:gd name="T94" fmla="*/ 452 w 570"/>
                <a:gd name="T95" fmla="*/ 276 h 705"/>
                <a:gd name="T96" fmla="*/ 411 w 570"/>
                <a:gd name="T97" fmla="*/ 341 h 705"/>
                <a:gd name="T98" fmla="*/ 376 w 570"/>
                <a:gd name="T99" fmla="*/ 394 h 705"/>
                <a:gd name="T100" fmla="*/ 311 w 570"/>
                <a:gd name="T101" fmla="*/ 470 h 705"/>
                <a:gd name="T102" fmla="*/ 205 w 570"/>
                <a:gd name="T103" fmla="*/ 576 h 705"/>
                <a:gd name="T104" fmla="*/ 117 w 570"/>
                <a:gd name="T105" fmla="*/ 647 h 705"/>
                <a:gd name="T106" fmla="*/ 64 w 570"/>
                <a:gd name="T107" fmla="*/ 682 h 705"/>
                <a:gd name="T108" fmla="*/ 29 w 570"/>
                <a:gd name="T109" fmla="*/ 699 h 705"/>
                <a:gd name="T110" fmla="*/ 5 w 570"/>
                <a:gd name="T111" fmla="*/ 699 h 705"/>
                <a:gd name="T112" fmla="*/ 0 w 570"/>
                <a:gd name="T113" fmla="*/ 688 h 705"/>
                <a:gd name="T114" fmla="*/ 11 w 570"/>
                <a:gd name="T115" fmla="*/ 670 h 705"/>
                <a:gd name="T116" fmla="*/ 29 w 570"/>
                <a:gd name="T117" fmla="*/ 641 h 705"/>
                <a:gd name="T118" fmla="*/ 64 w 570"/>
                <a:gd name="T119" fmla="*/ 594 h 705"/>
                <a:gd name="T120" fmla="*/ 88 w 570"/>
                <a:gd name="T121" fmla="*/ 570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0" h="705">
                  <a:moveTo>
                    <a:pt x="88" y="570"/>
                  </a:moveTo>
                  <a:lnTo>
                    <a:pt x="117" y="541"/>
                  </a:lnTo>
                  <a:lnTo>
                    <a:pt x="141" y="517"/>
                  </a:lnTo>
                  <a:lnTo>
                    <a:pt x="182" y="470"/>
                  </a:lnTo>
                  <a:lnTo>
                    <a:pt x="199" y="447"/>
                  </a:lnTo>
                  <a:lnTo>
                    <a:pt x="217" y="423"/>
                  </a:lnTo>
                  <a:lnTo>
                    <a:pt x="235" y="406"/>
                  </a:lnTo>
                  <a:lnTo>
                    <a:pt x="252" y="388"/>
                  </a:lnTo>
                  <a:lnTo>
                    <a:pt x="282" y="347"/>
                  </a:lnTo>
                  <a:lnTo>
                    <a:pt x="305" y="312"/>
                  </a:lnTo>
                  <a:lnTo>
                    <a:pt x="329" y="270"/>
                  </a:lnTo>
                  <a:lnTo>
                    <a:pt x="346" y="223"/>
                  </a:lnTo>
                  <a:lnTo>
                    <a:pt x="358" y="206"/>
                  </a:lnTo>
                  <a:lnTo>
                    <a:pt x="364" y="194"/>
                  </a:lnTo>
                  <a:lnTo>
                    <a:pt x="370" y="176"/>
                  </a:lnTo>
                  <a:lnTo>
                    <a:pt x="376" y="165"/>
                  </a:lnTo>
                  <a:lnTo>
                    <a:pt x="382" y="159"/>
                  </a:lnTo>
                  <a:lnTo>
                    <a:pt x="382" y="147"/>
                  </a:lnTo>
                  <a:lnTo>
                    <a:pt x="387" y="141"/>
                  </a:lnTo>
                  <a:lnTo>
                    <a:pt x="387" y="141"/>
                  </a:lnTo>
                  <a:lnTo>
                    <a:pt x="382" y="141"/>
                  </a:lnTo>
                  <a:lnTo>
                    <a:pt x="376" y="141"/>
                  </a:lnTo>
                  <a:lnTo>
                    <a:pt x="364" y="147"/>
                  </a:lnTo>
                  <a:lnTo>
                    <a:pt x="346" y="153"/>
                  </a:lnTo>
                  <a:lnTo>
                    <a:pt x="329" y="159"/>
                  </a:lnTo>
                  <a:lnTo>
                    <a:pt x="305" y="171"/>
                  </a:lnTo>
                  <a:lnTo>
                    <a:pt x="282" y="182"/>
                  </a:lnTo>
                  <a:lnTo>
                    <a:pt x="252" y="194"/>
                  </a:lnTo>
                  <a:lnTo>
                    <a:pt x="223" y="206"/>
                  </a:lnTo>
                  <a:lnTo>
                    <a:pt x="199" y="218"/>
                  </a:lnTo>
                  <a:lnTo>
                    <a:pt x="176" y="223"/>
                  </a:lnTo>
                  <a:lnTo>
                    <a:pt x="158" y="235"/>
                  </a:lnTo>
                  <a:lnTo>
                    <a:pt x="141" y="241"/>
                  </a:lnTo>
                  <a:lnTo>
                    <a:pt x="123" y="241"/>
                  </a:lnTo>
                  <a:lnTo>
                    <a:pt x="117" y="247"/>
                  </a:lnTo>
                  <a:lnTo>
                    <a:pt x="111" y="247"/>
                  </a:lnTo>
                  <a:lnTo>
                    <a:pt x="99" y="241"/>
                  </a:lnTo>
                  <a:lnTo>
                    <a:pt x="88" y="235"/>
                  </a:lnTo>
                  <a:lnTo>
                    <a:pt x="70" y="229"/>
                  </a:lnTo>
                  <a:lnTo>
                    <a:pt x="47" y="212"/>
                  </a:lnTo>
                  <a:lnTo>
                    <a:pt x="35" y="206"/>
                  </a:lnTo>
                  <a:lnTo>
                    <a:pt x="29" y="200"/>
                  </a:lnTo>
                  <a:lnTo>
                    <a:pt x="17" y="188"/>
                  </a:lnTo>
                  <a:lnTo>
                    <a:pt x="11" y="182"/>
                  </a:lnTo>
                  <a:lnTo>
                    <a:pt x="5" y="171"/>
                  </a:lnTo>
                  <a:lnTo>
                    <a:pt x="5" y="153"/>
                  </a:lnTo>
                  <a:lnTo>
                    <a:pt x="5" y="141"/>
                  </a:lnTo>
                  <a:lnTo>
                    <a:pt x="11" y="135"/>
                  </a:lnTo>
                  <a:lnTo>
                    <a:pt x="17" y="129"/>
                  </a:lnTo>
                  <a:lnTo>
                    <a:pt x="29" y="129"/>
                  </a:lnTo>
                  <a:lnTo>
                    <a:pt x="35" y="129"/>
                  </a:lnTo>
                  <a:lnTo>
                    <a:pt x="47" y="129"/>
                  </a:lnTo>
                  <a:lnTo>
                    <a:pt x="70" y="124"/>
                  </a:lnTo>
                  <a:lnTo>
                    <a:pt x="94" y="124"/>
                  </a:lnTo>
                  <a:lnTo>
                    <a:pt x="117" y="118"/>
                  </a:lnTo>
                  <a:lnTo>
                    <a:pt x="146" y="112"/>
                  </a:lnTo>
                  <a:lnTo>
                    <a:pt x="176" y="106"/>
                  </a:lnTo>
                  <a:lnTo>
                    <a:pt x="211" y="100"/>
                  </a:lnTo>
                  <a:lnTo>
                    <a:pt x="246" y="94"/>
                  </a:lnTo>
                  <a:lnTo>
                    <a:pt x="288" y="82"/>
                  </a:lnTo>
                  <a:lnTo>
                    <a:pt x="305" y="71"/>
                  </a:lnTo>
                  <a:lnTo>
                    <a:pt x="323" y="65"/>
                  </a:lnTo>
                  <a:lnTo>
                    <a:pt x="340" y="59"/>
                  </a:lnTo>
                  <a:lnTo>
                    <a:pt x="358" y="53"/>
                  </a:lnTo>
                  <a:lnTo>
                    <a:pt x="370" y="47"/>
                  </a:lnTo>
                  <a:lnTo>
                    <a:pt x="382" y="41"/>
                  </a:lnTo>
                  <a:lnTo>
                    <a:pt x="387" y="35"/>
                  </a:lnTo>
                  <a:lnTo>
                    <a:pt x="399" y="30"/>
                  </a:lnTo>
                  <a:lnTo>
                    <a:pt x="411" y="18"/>
                  </a:lnTo>
                  <a:lnTo>
                    <a:pt x="429" y="6"/>
                  </a:lnTo>
                  <a:lnTo>
                    <a:pt x="440" y="0"/>
                  </a:lnTo>
                  <a:lnTo>
                    <a:pt x="452" y="0"/>
                  </a:lnTo>
                  <a:lnTo>
                    <a:pt x="470" y="6"/>
                  </a:lnTo>
                  <a:lnTo>
                    <a:pt x="487" y="12"/>
                  </a:lnTo>
                  <a:lnTo>
                    <a:pt x="505" y="24"/>
                  </a:lnTo>
                  <a:lnTo>
                    <a:pt x="529" y="41"/>
                  </a:lnTo>
                  <a:lnTo>
                    <a:pt x="540" y="53"/>
                  </a:lnTo>
                  <a:lnTo>
                    <a:pt x="552" y="65"/>
                  </a:lnTo>
                  <a:lnTo>
                    <a:pt x="558" y="71"/>
                  </a:lnTo>
                  <a:lnTo>
                    <a:pt x="564" y="82"/>
                  </a:lnTo>
                  <a:lnTo>
                    <a:pt x="564" y="88"/>
                  </a:lnTo>
                  <a:lnTo>
                    <a:pt x="570" y="94"/>
                  </a:lnTo>
                  <a:lnTo>
                    <a:pt x="570" y="100"/>
                  </a:lnTo>
                  <a:lnTo>
                    <a:pt x="570" y="106"/>
                  </a:lnTo>
                  <a:lnTo>
                    <a:pt x="564" y="118"/>
                  </a:lnTo>
                  <a:lnTo>
                    <a:pt x="558" y="129"/>
                  </a:lnTo>
                  <a:lnTo>
                    <a:pt x="546" y="135"/>
                  </a:lnTo>
                  <a:lnTo>
                    <a:pt x="534" y="147"/>
                  </a:lnTo>
                  <a:lnTo>
                    <a:pt x="529" y="153"/>
                  </a:lnTo>
                  <a:lnTo>
                    <a:pt x="523" y="159"/>
                  </a:lnTo>
                  <a:lnTo>
                    <a:pt x="517" y="171"/>
                  </a:lnTo>
                  <a:lnTo>
                    <a:pt x="505" y="182"/>
                  </a:lnTo>
                  <a:lnTo>
                    <a:pt x="499" y="194"/>
                  </a:lnTo>
                  <a:lnTo>
                    <a:pt x="493" y="206"/>
                  </a:lnTo>
                  <a:lnTo>
                    <a:pt x="476" y="241"/>
                  </a:lnTo>
                  <a:lnTo>
                    <a:pt x="452" y="276"/>
                  </a:lnTo>
                  <a:lnTo>
                    <a:pt x="423" y="317"/>
                  </a:lnTo>
                  <a:lnTo>
                    <a:pt x="411" y="341"/>
                  </a:lnTo>
                  <a:lnTo>
                    <a:pt x="393" y="365"/>
                  </a:lnTo>
                  <a:lnTo>
                    <a:pt x="376" y="394"/>
                  </a:lnTo>
                  <a:lnTo>
                    <a:pt x="352" y="417"/>
                  </a:lnTo>
                  <a:lnTo>
                    <a:pt x="311" y="470"/>
                  </a:lnTo>
                  <a:lnTo>
                    <a:pt x="258" y="523"/>
                  </a:lnTo>
                  <a:lnTo>
                    <a:pt x="205" y="576"/>
                  </a:lnTo>
                  <a:lnTo>
                    <a:pt x="146" y="623"/>
                  </a:lnTo>
                  <a:lnTo>
                    <a:pt x="117" y="647"/>
                  </a:lnTo>
                  <a:lnTo>
                    <a:pt x="88" y="664"/>
                  </a:lnTo>
                  <a:lnTo>
                    <a:pt x="64" y="682"/>
                  </a:lnTo>
                  <a:lnTo>
                    <a:pt x="47" y="694"/>
                  </a:lnTo>
                  <a:lnTo>
                    <a:pt x="29" y="699"/>
                  </a:lnTo>
                  <a:lnTo>
                    <a:pt x="17" y="705"/>
                  </a:lnTo>
                  <a:lnTo>
                    <a:pt x="5" y="699"/>
                  </a:lnTo>
                  <a:lnTo>
                    <a:pt x="5" y="694"/>
                  </a:lnTo>
                  <a:lnTo>
                    <a:pt x="0" y="688"/>
                  </a:lnTo>
                  <a:lnTo>
                    <a:pt x="5" y="682"/>
                  </a:lnTo>
                  <a:lnTo>
                    <a:pt x="11" y="670"/>
                  </a:lnTo>
                  <a:lnTo>
                    <a:pt x="17" y="658"/>
                  </a:lnTo>
                  <a:lnTo>
                    <a:pt x="29" y="641"/>
                  </a:lnTo>
                  <a:lnTo>
                    <a:pt x="47" y="617"/>
                  </a:lnTo>
                  <a:lnTo>
                    <a:pt x="64" y="594"/>
                  </a:lnTo>
                  <a:lnTo>
                    <a:pt x="88" y="570"/>
                  </a:lnTo>
                  <a:lnTo>
                    <a:pt x="88" y="570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4C23DBA1-73E7-4DA3-AC0C-CAFA1934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1" y="3298825"/>
              <a:ext cx="215900" cy="1295400"/>
            </a:xfrm>
            <a:custGeom>
              <a:avLst/>
              <a:gdLst>
                <a:gd name="T0" fmla="*/ 94 w 136"/>
                <a:gd name="T1" fmla="*/ 0 h 816"/>
                <a:gd name="T2" fmla="*/ 106 w 136"/>
                <a:gd name="T3" fmla="*/ 35 h 816"/>
                <a:gd name="T4" fmla="*/ 118 w 136"/>
                <a:gd name="T5" fmla="*/ 58 h 816"/>
                <a:gd name="T6" fmla="*/ 124 w 136"/>
                <a:gd name="T7" fmla="*/ 88 h 816"/>
                <a:gd name="T8" fmla="*/ 130 w 136"/>
                <a:gd name="T9" fmla="*/ 106 h 816"/>
                <a:gd name="T10" fmla="*/ 130 w 136"/>
                <a:gd name="T11" fmla="*/ 123 h 816"/>
                <a:gd name="T12" fmla="*/ 136 w 136"/>
                <a:gd name="T13" fmla="*/ 141 h 816"/>
                <a:gd name="T14" fmla="*/ 136 w 136"/>
                <a:gd name="T15" fmla="*/ 158 h 816"/>
                <a:gd name="T16" fmla="*/ 136 w 136"/>
                <a:gd name="T17" fmla="*/ 188 h 816"/>
                <a:gd name="T18" fmla="*/ 136 w 136"/>
                <a:gd name="T19" fmla="*/ 217 h 816"/>
                <a:gd name="T20" fmla="*/ 136 w 136"/>
                <a:gd name="T21" fmla="*/ 247 h 816"/>
                <a:gd name="T22" fmla="*/ 136 w 136"/>
                <a:gd name="T23" fmla="*/ 282 h 816"/>
                <a:gd name="T24" fmla="*/ 136 w 136"/>
                <a:gd name="T25" fmla="*/ 323 h 816"/>
                <a:gd name="T26" fmla="*/ 136 w 136"/>
                <a:gd name="T27" fmla="*/ 411 h 816"/>
                <a:gd name="T28" fmla="*/ 130 w 136"/>
                <a:gd name="T29" fmla="*/ 499 h 816"/>
                <a:gd name="T30" fmla="*/ 124 w 136"/>
                <a:gd name="T31" fmla="*/ 581 h 816"/>
                <a:gd name="T32" fmla="*/ 118 w 136"/>
                <a:gd name="T33" fmla="*/ 658 h 816"/>
                <a:gd name="T34" fmla="*/ 112 w 136"/>
                <a:gd name="T35" fmla="*/ 693 h 816"/>
                <a:gd name="T36" fmla="*/ 106 w 136"/>
                <a:gd name="T37" fmla="*/ 728 h 816"/>
                <a:gd name="T38" fmla="*/ 94 w 136"/>
                <a:gd name="T39" fmla="*/ 752 h 816"/>
                <a:gd name="T40" fmla="*/ 89 w 136"/>
                <a:gd name="T41" fmla="*/ 775 h 816"/>
                <a:gd name="T42" fmla="*/ 83 w 136"/>
                <a:gd name="T43" fmla="*/ 793 h 816"/>
                <a:gd name="T44" fmla="*/ 77 w 136"/>
                <a:gd name="T45" fmla="*/ 805 h 816"/>
                <a:gd name="T46" fmla="*/ 71 w 136"/>
                <a:gd name="T47" fmla="*/ 811 h 816"/>
                <a:gd name="T48" fmla="*/ 59 w 136"/>
                <a:gd name="T49" fmla="*/ 816 h 816"/>
                <a:gd name="T50" fmla="*/ 53 w 136"/>
                <a:gd name="T51" fmla="*/ 816 h 816"/>
                <a:gd name="T52" fmla="*/ 47 w 136"/>
                <a:gd name="T53" fmla="*/ 811 h 816"/>
                <a:gd name="T54" fmla="*/ 42 w 136"/>
                <a:gd name="T55" fmla="*/ 805 h 816"/>
                <a:gd name="T56" fmla="*/ 36 w 136"/>
                <a:gd name="T57" fmla="*/ 799 h 816"/>
                <a:gd name="T58" fmla="*/ 30 w 136"/>
                <a:gd name="T59" fmla="*/ 793 h 816"/>
                <a:gd name="T60" fmla="*/ 24 w 136"/>
                <a:gd name="T61" fmla="*/ 781 h 816"/>
                <a:gd name="T62" fmla="*/ 18 w 136"/>
                <a:gd name="T63" fmla="*/ 769 h 816"/>
                <a:gd name="T64" fmla="*/ 18 w 136"/>
                <a:gd name="T65" fmla="*/ 758 h 816"/>
                <a:gd name="T66" fmla="*/ 6 w 136"/>
                <a:gd name="T67" fmla="*/ 728 h 816"/>
                <a:gd name="T68" fmla="*/ 0 w 136"/>
                <a:gd name="T69" fmla="*/ 705 h 816"/>
                <a:gd name="T70" fmla="*/ 0 w 136"/>
                <a:gd name="T71" fmla="*/ 687 h 816"/>
                <a:gd name="T72" fmla="*/ 0 w 136"/>
                <a:gd name="T73" fmla="*/ 675 h 816"/>
                <a:gd name="T74" fmla="*/ 0 w 136"/>
                <a:gd name="T75" fmla="*/ 670 h 816"/>
                <a:gd name="T76" fmla="*/ 0 w 136"/>
                <a:gd name="T77" fmla="*/ 664 h 816"/>
                <a:gd name="T78" fmla="*/ 0 w 136"/>
                <a:gd name="T79" fmla="*/ 652 h 816"/>
                <a:gd name="T80" fmla="*/ 0 w 136"/>
                <a:gd name="T81" fmla="*/ 634 h 816"/>
                <a:gd name="T82" fmla="*/ 6 w 136"/>
                <a:gd name="T83" fmla="*/ 617 h 816"/>
                <a:gd name="T84" fmla="*/ 6 w 136"/>
                <a:gd name="T85" fmla="*/ 599 h 816"/>
                <a:gd name="T86" fmla="*/ 12 w 136"/>
                <a:gd name="T87" fmla="*/ 570 h 816"/>
                <a:gd name="T88" fmla="*/ 18 w 136"/>
                <a:gd name="T89" fmla="*/ 546 h 816"/>
                <a:gd name="T90" fmla="*/ 24 w 136"/>
                <a:gd name="T91" fmla="*/ 487 h 816"/>
                <a:gd name="T92" fmla="*/ 24 w 136"/>
                <a:gd name="T93" fmla="*/ 440 h 816"/>
                <a:gd name="T94" fmla="*/ 30 w 136"/>
                <a:gd name="T95" fmla="*/ 393 h 816"/>
                <a:gd name="T96" fmla="*/ 30 w 136"/>
                <a:gd name="T97" fmla="*/ 346 h 816"/>
                <a:gd name="T98" fmla="*/ 30 w 136"/>
                <a:gd name="T99" fmla="*/ 323 h 816"/>
                <a:gd name="T100" fmla="*/ 30 w 136"/>
                <a:gd name="T101" fmla="*/ 294 h 816"/>
                <a:gd name="T102" fmla="*/ 30 w 136"/>
                <a:gd name="T103" fmla="*/ 264 h 816"/>
                <a:gd name="T104" fmla="*/ 30 w 136"/>
                <a:gd name="T105" fmla="*/ 235 h 816"/>
                <a:gd name="T106" fmla="*/ 30 w 136"/>
                <a:gd name="T107" fmla="*/ 200 h 816"/>
                <a:gd name="T108" fmla="*/ 30 w 136"/>
                <a:gd name="T109" fmla="*/ 164 h 816"/>
                <a:gd name="T110" fmla="*/ 24 w 136"/>
                <a:gd name="T111" fmla="*/ 123 h 816"/>
                <a:gd name="T112" fmla="*/ 24 w 136"/>
                <a:gd name="T113" fmla="*/ 82 h 816"/>
                <a:gd name="T114" fmla="*/ 94 w 136"/>
                <a:gd name="T115" fmla="*/ 0 h 816"/>
                <a:gd name="T116" fmla="*/ 94 w 136"/>
                <a:gd name="T117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" h="816">
                  <a:moveTo>
                    <a:pt x="94" y="0"/>
                  </a:moveTo>
                  <a:lnTo>
                    <a:pt x="106" y="35"/>
                  </a:lnTo>
                  <a:lnTo>
                    <a:pt x="118" y="58"/>
                  </a:lnTo>
                  <a:lnTo>
                    <a:pt x="124" y="88"/>
                  </a:lnTo>
                  <a:lnTo>
                    <a:pt x="130" y="106"/>
                  </a:lnTo>
                  <a:lnTo>
                    <a:pt x="130" y="123"/>
                  </a:lnTo>
                  <a:lnTo>
                    <a:pt x="136" y="141"/>
                  </a:lnTo>
                  <a:lnTo>
                    <a:pt x="136" y="158"/>
                  </a:lnTo>
                  <a:lnTo>
                    <a:pt x="136" y="188"/>
                  </a:lnTo>
                  <a:lnTo>
                    <a:pt x="136" y="217"/>
                  </a:lnTo>
                  <a:lnTo>
                    <a:pt x="136" y="247"/>
                  </a:lnTo>
                  <a:lnTo>
                    <a:pt x="136" y="282"/>
                  </a:lnTo>
                  <a:lnTo>
                    <a:pt x="136" y="323"/>
                  </a:lnTo>
                  <a:lnTo>
                    <a:pt x="136" y="411"/>
                  </a:lnTo>
                  <a:lnTo>
                    <a:pt x="130" y="499"/>
                  </a:lnTo>
                  <a:lnTo>
                    <a:pt x="124" y="581"/>
                  </a:lnTo>
                  <a:lnTo>
                    <a:pt x="118" y="658"/>
                  </a:lnTo>
                  <a:lnTo>
                    <a:pt x="112" y="693"/>
                  </a:lnTo>
                  <a:lnTo>
                    <a:pt x="106" y="728"/>
                  </a:lnTo>
                  <a:lnTo>
                    <a:pt x="94" y="752"/>
                  </a:lnTo>
                  <a:lnTo>
                    <a:pt x="89" y="775"/>
                  </a:lnTo>
                  <a:lnTo>
                    <a:pt x="83" y="793"/>
                  </a:lnTo>
                  <a:lnTo>
                    <a:pt x="77" y="805"/>
                  </a:lnTo>
                  <a:lnTo>
                    <a:pt x="71" y="811"/>
                  </a:lnTo>
                  <a:lnTo>
                    <a:pt x="59" y="816"/>
                  </a:lnTo>
                  <a:lnTo>
                    <a:pt x="53" y="816"/>
                  </a:lnTo>
                  <a:lnTo>
                    <a:pt x="47" y="811"/>
                  </a:lnTo>
                  <a:lnTo>
                    <a:pt x="42" y="805"/>
                  </a:lnTo>
                  <a:lnTo>
                    <a:pt x="36" y="799"/>
                  </a:lnTo>
                  <a:lnTo>
                    <a:pt x="30" y="793"/>
                  </a:lnTo>
                  <a:lnTo>
                    <a:pt x="24" y="781"/>
                  </a:lnTo>
                  <a:lnTo>
                    <a:pt x="18" y="769"/>
                  </a:lnTo>
                  <a:lnTo>
                    <a:pt x="18" y="758"/>
                  </a:lnTo>
                  <a:lnTo>
                    <a:pt x="6" y="728"/>
                  </a:lnTo>
                  <a:lnTo>
                    <a:pt x="0" y="705"/>
                  </a:lnTo>
                  <a:lnTo>
                    <a:pt x="0" y="687"/>
                  </a:lnTo>
                  <a:lnTo>
                    <a:pt x="0" y="675"/>
                  </a:lnTo>
                  <a:lnTo>
                    <a:pt x="0" y="670"/>
                  </a:lnTo>
                  <a:lnTo>
                    <a:pt x="0" y="664"/>
                  </a:lnTo>
                  <a:lnTo>
                    <a:pt x="0" y="652"/>
                  </a:lnTo>
                  <a:lnTo>
                    <a:pt x="0" y="634"/>
                  </a:lnTo>
                  <a:lnTo>
                    <a:pt x="6" y="617"/>
                  </a:lnTo>
                  <a:lnTo>
                    <a:pt x="6" y="599"/>
                  </a:lnTo>
                  <a:lnTo>
                    <a:pt x="12" y="570"/>
                  </a:lnTo>
                  <a:lnTo>
                    <a:pt x="18" y="546"/>
                  </a:lnTo>
                  <a:lnTo>
                    <a:pt x="24" y="487"/>
                  </a:lnTo>
                  <a:lnTo>
                    <a:pt x="24" y="440"/>
                  </a:lnTo>
                  <a:lnTo>
                    <a:pt x="30" y="393"/>
                  </a:lnTo>
                  <a:lnTo>
                    <a:pt x="30" y="346"/>
                  </a:lnTo>
                  <a:lnTo>
                    <a:pt x="30" y="323"/>
                  </a:lnTo>
                  <a:lnTo>
                    <a:pt x="30" y="294"/>
                  </a:lnTo>
                  <a:lnTo>
                    <a:pt x="30" y="264"/>
                  </a:lnTo>
                  <a:lnTo>
                    <a:pt x="30" y="235"/>
                  </a:lnTo>
                  <a:lnTo>
                    <a:pt x="30" y="200"/>
                  </a:lnTo>
                  <a:lnTo>
                    <a:pt x="30" y="164"/>
                  </a:lnTo>
                  <a:lnTo>
                    <a:pt x="24" y="123"/>
                  </a:lnTo>
                  <a:lnTo>
                    <a:pt x="24" y="82"/>
                  </a:lnTo>
                  <a:lnTo>
                    <a:pt x="94" y="0"/>
                  </a:lnTo>
                  <a:lnTo>
                    <a:pt x="94" y="0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22DD2165-1074-43F1-B0B8-34BE67502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3260725"/>
              <a:ext cx="355600" cy="373063"/>
            </a:xfrm>
            <a:custGeom>
              <a:avLst/>
              <a:gdLst>
                <a:gd name="T0" fmla="*/ 106 w 224"/>
                <a:gd name="T1" fmla="*/ 206 h 235"/>
                <a:gd name="T2" fmla="*/ 82 w 224"/>
                <a:gd name="T3" fmla="*/ 218 h 235"/>
                <a:gd name="T4" fmla="*/ 53 w 224"/>
                <a:gd name="T5" fmla="*/ 229 h 235"/>
                <a:gd name="T6" fmla="*/ 30 w 224"/>
                <a:gd name="T7" fmla="*/ 235 h 235"/>
                <a:gd name="T8" fmla="*/ 0 w 224"/>
                <a:gd name="T9" fmla="*/ 235 h 235"/>
                <a:gd name="T10" fmla="*/ 35 w 224"/>
                <a:gd name="T11" fmla="*/ 177 h 235"/>
                <a:gd name="T12" fmla="*/ 53 w 224"/>
                <a:gd name="T13" fmla="*/ 147 h 235"/>
                <a:gd name="T14" fmla="*/ 77 w 224"/>
                <a:gd name="T15" fmla="*/ 124 h 235"/>
                <a:gd name="T16" fmla="*/ 88 w 224"/>
                <a:gd name="T17" fmla="*/ 100 h 235"/>
                <a:gd name="T18" fmla="*/ 106 w 224"/>
                <a:gd name="T19" fmla="*/ 77 h 235"/>
                <a:gd name="T20" fmla="*/ 112 w 224"/>
                <a:gd name="T21" fmla="*/ 53 h 235"/>
                <a:gd name="T22" fmla="*/ 118 w 224"/>
                <a:gd name="T23" fmla="*/ 30 h 235"/>
                <a:gd name="T24" fmla="*/ 118 w 224"/>
                <a:gd name="T25" fmla="*/ 18 h 235"/>
                <a:gd name="T26" fmla="*/ 130 w 224"/>
                <a:gd name="T27" fmla="*/ 6 h 235"/>
                <a:gd name="T28" fmla="*/ 135 w 224"/>
                <a:gd name="T29" fmla="*/ 0 h 235"/>
                <a:gd name="T30" fmla="*/ 147 w 224"/>
                <a:gd name="T31" fmla="*/ 0 h 235"/>
                <a:gd name="T32" fmla="*/ 165 w 224"/>
                <a:gd name="T33" fmla="*/ 0 h 235"/>
                <a:gd name="T34" fmla="*/ 171 w 224"/>
                <a:gd name="T35" fmla="*/ 6 h 235"/>
                <a:gd name="T36" fmla="*/ 182 w 224"/>
                <a:gd name="T37" fmla="*/ 6 h 235"/>
                <a:gd name="T38" fmla="*/ 188 w 224"/>
                <a:gd name="T39" fmla="*/ 18 h 235"/>
                <a:gd name="T40" fmla="*/ 200 w 224"/>
                <a:gd name="T41" fmla="*/ 24 h 235"/>
                <a:gd name="T42" fmla="*/ 206 w 224"/>
                <a:gd name="T43" fmla="*/ 35 h 235"/>
                <a:gd name="T44" fmla="*/ 212 w 224"/>
                <a:gd name="T45" fmla="*/ 41 h 235"/>
                <a:gd name="T46" fmla="*/ 218 w 224"/>
                <a:gd name="T47" fmla="*/ 59 h 235"/>
                <a:gd name="T48" fmla="*/ 224 w 224"/>
                <a:gd name="T49" fmla="*/ 71 h 235"/>
                <a:gd name="T50" fmla="*/ 224 w 224"/>
                <a:gd name="T51" fmla="*/ 82 h 235"/>
                <a:gd name="T52" fmla="*/ 224 w 224"/>
                <a:gd name="T53" fmla="*/ 94 h 235"/>
                <a:gd name="T54" fmla="*/ 218 w 224"/>
                <a:gd name="T55" fmla="*/ 100 h 235"/>
                <a:gd name="T56" fmla="*/ 218 w 224"/>
                <a:gd name="T57" fmla="*/ 112 h 235"/>
                <a:gd name="T58" fmla="*/ 206 w 224"/>
                <a:gd name="T59" fmla="*/ 124 h 235"/>
                <a:gd name="T60" fmla="*/ 200 w 224"/>
                <a:gd name="T61" fmla="*/ 130 h 235"/>
                <a:gd name="T62" fmla="*/ 153 w 224"/>
                <a:gd name="T63" fmla="*/ 171 h 235"/>
                <a:gd name="T64" fmla="*/ 130 w 224"/>
                <a:gd name="T65" fmla="*/ 188 h 235"/>
                <a:gd name="T66" fmla="*/ 106 w 224"/>
                <a:gd name="T67" fmla="*/ 206 h 235"/>
                <a:gd name="T68" fmla="*/ 106 w 224"/>
                <a:gd name="T69" fmla="*/ 20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4" h="235">
                  <a:moveTo>
                    <a:pt x="106" y="206"/>
                  </a:moveTo>
                  <a:lnTo>
                    <a:pt x="82" y="218"/>
                  </a:lnTo>
                  <a:lnTo>
                    <a:pt x="53" y="229"/>
                  </a:lnTo>
                  <a:lnTo>
                    <a:pt x="30" y="235"/>
                  </a:lnTo>
                  <a:lnTo>
                    <a:pt x="0" y="235"/>
                  </a:lnTo>
                  <a:lnTo>
                    <a:pt x="35" y="177"/>
                  </a:lnTo>
                  <a:lnTo>
                    <a:pt x="53" y="147"/>
                  </a:lnTo>
                  <a:lnTo>
                    <a:pt x="77" y="124"/>
                  </a:lnTo>
                  <a:lnTo>
                    <a:pt x="88" y="100"/>
                  </a:lnTo>
                  <a:lnTo>
                    <a:pt x="106" y="77"/>
                  </a:lnTo>
                  <a:lnTo>
                    <a:pt x="112" y="53"/>
                  </a:lnTo>
                  <a:lnTo>
                    <a:pt x="118" y="30"/>
                  </a:lnTo>
                  <a:lnTo>
                    <a:pt x="118" y="18"/>
                  </a:lnTo>
                  <a:lnTo>
                    <a:pt x="130" y="6"/>
                  </a:lnTo>
                  <a:lnTo>
                    <a:pt x="135" y="0"/>
                  </a:lnTo>
                  <a:lnTo>
                    <a:pt x="147" y="0"/>
                  </a:lnTo>
                  <a:lnTo>
                    <a:pt x="165" y="0"/>
                  </a:lnTo>
                  <a:lnTo>
                    <a:pt x="171" y="6"/>
                  </a:lnTo>
                  <a:lnTo>
                    <a:pt x="182" y="6"/>
                  </a:lnTo>
                  <a:lnTo>
                    <a:pt x="188" y="18"/>
                  </a:lnTo>
                  <a:lnTo>
                    <a:pt x="200" y="24"/>
                  </a:lnTo>
                  <a:lnTo>
                    <a:pt x="206" y="35"/>
                  </a:lnTo>
                  <a:lnTo>
                    <a:pt x="212" y="41"/>
                  </a:lnTo>
                  <a:lnTo>
                    <a:pt x="218" y="59"/>
                  </a:lnTo>
                  <a:lnTo>
                    <a:pt x="224" y="71"/>
                  </a:lnTo>
                  <a:lnTo>
                    <a:pt x="224" y="82"/>
                  </a:lnTo>
                  <a:lnTo>
                    <a:pt x="224" y="94"/>
                  </a:lnTo>
                  <a:lnTo>
                    <a:pt x="218" y="100"/>
                  </a:lnTo>
                  <a:lnTo>
                    <a:pt x="218" y="112"/>
                  </a:lnTo>
                  <a:lnTo>
                    <a:pt x="206" y="124"/>
                  </a:lnTo>
                  <a:lnTo>
                    <a:pt x="200" y="130"/>
                  </a:lnTo>
                  <a:lnTo>
                    <a:pt x="153" y="171"/>
                  </a:lnTo>
                  <a:lnTo>
                    <a:pt x="130" y="188"/>
                  </a:lnTo>
                  <a:lnTo>
                    <a:pt x="106" y="206"/>
                  </a:lnTo>
                  <a:lnTo>
                    <a:pt x="106" y="206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7440DA2-2DFE-4E51-8677-08FC3D9CF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3541713"/>
              <a:ext cx="382588" cy="298450"/>
            </a:xfrm>
            <a:custGeom>
              <a:avLst/>
              <a:gdLst>
                <a:gd name="T0" fmla="*/ 0 w 241"/>
                <a:gd name="T1" fmla="*/ 35 h 188"/>
                <a:gd name="T2" fmla="*/ 12 w 241"/>
                <a:gd name="T3" fmla="*/ 23 h 188"/>
                <a:gd name="T4" fmla="*/ 18 w 241"/>
                <a:gd name="T5" fmla="*/ 11 h 188"/>
                <a:gd name="T6" fmla="*/ 29 w 241"/>
                <a:gd name="T7" fmla="*/ 5 h 188"/>
                <a:gd name="T8" fmla="*/ 35 w 241"/>
                <a:gd name="T9" fmla="*/ 0 h 188"/>
                <a:gd name="T10" fmla="*/ 41 w 241"/>
                <a:gd name="T11" fmla="*/ 0 h 188"/>
                <a:gd name="T12" fmla="*/ 47 w 241"/>
                <a:gd name="T13" fmla="*/ 0 h 188"/>
                <a:gd name="T14" fmla="*/ 53 w 241"/>
                <a:gd name="T15" fmla="*/ 0 h 188"/>
                <a:gd name="T16" fmla="*/ 59 w 241"/>
                <a:gd name="T17" fmla="*/ 0 h 188"/>
                <a:gd name="T18" fmla="*/ 70 w 241"/>
                <a:gd name="T19" fmla="*/ 5 h 188"/>
                <a:gd name="T20" fmla="*/ 88 w 241"/>
                <a:gd name="T21" fmla="*/ 11 h 188"/>
                <a:gd name="T22" fmla="*/ 112 w 241"/>
                <a:gd name="T23" fmla="*/ 17 h 188"/>
                <a:gd name="T24" fmla="*/ 135 w 241"/>
                <a:gd name="T25" fmla="*/ 17 h 188"/>
                <a:gd name="T26" fmla="*/ 159 w 241"/>
                <a:gd name="T27" fmla="*/ 23 h 188"/>
                <a:gd name="T28" fmla="*/ 182 w 241"/>
                <a:gd name="T29" fmla="*/ 29 h 188"/>
                <a:gd name="T30" fmla="*/ 200 w 241"/>
                <a:gd name="T31" fmla="*/ 41 h 188"/>
                <a:gd name="T32" fmla="*/ 217 w 241"/>
                <a:gd name="T33" fmla="*/ 52 h 188"/>
                <a:gd name="T34" fmla="*/ 229 w 241"/>
                <a:gd name="T35" fmla="*/ 70 h 188"/>
                <a:gd name="T36" fmla="*/ 235 w 241"/>
                <a:gd name="T37" fmla="*/ 88 h 188"/>
                <a:gd name="T38" fmla="*/ 241 w 241"/>
                <a:gd name="T39" fmla="*/ 105 h 188"/>
                <a:gd name="T40" fmla="*/ 241 w 241"/>
                <a:gd name="T41" fmla="*/ 123 h 188"/>
                <a:gd name="T42" fmla="*/ 241 w 241"/>
                <a:gd name="T43" fmla="*/ 146 h 188"/>
                <a:gd name="T44" fmla="*/ 235 w 241"/>
                <a:gd name="T45" fmla="*/ 164 h 188"/>
                <a:gd name="T46" fmla="*/ 229 w 241"/>
                <a:gd name="T47" fmla="*/ 176 h 188"/>
                <a:gd name="T48" fmla="*/ 223 w 241"/>
                <a:gd name="T49" fmla="*/ 188 h 188"/>
                <a:gd name="T50" fmla="*/ 217 w 241"/>
                <a:gd name="T51" fmla="*/ 188 h 188"/>
                <a:gd name="T52" fmla="*/ 217 w 241"/>
                <a:gd name="T53" fmla="*/ 188 h 188"/>
                <a:gd name="T54" fmla="*/ 212 w 241"/>
                <a:gd name="T55" fmla="*/ 188 h 188"/>
                <a:gd name="T56" fmla="*/ 200 w 241"/>
                <a:gd name="T57" fmla="*/ 182 h 188"/>
                <a:gd name="T58" fmla="*/ 194 w 241"/>
                <a:gd name="T59" fmla="*/ 176 h 188"/>
                <a:gd name="T60" fmla="*/ 182 w 241"/>
                <a:gd name="T61" fmla="*/ 170 h 188"/>
                <a:gd name="T62" fmla="*/ 170 w 241"/>
                <a:gd name="T63" fmla="*/ 164 h 188"/>
                <a:gd name="T64" fmla="*/ 159 w 241"/>
                <a:gd name="T65" fmla="*/ 158 h 188"/>
                <a:gd name="T66" fmla="*/ 141 w 241"/>
                <a:gd name="T67" fmla="*/ 146 h 188"/>
                <a:gd name="T68" fmla="*/ 129 w 241"/>
                <a:gd name="T69" fmla="*/ 135 h 188"/>
                <a:gd name="T70" fmla="*/ 112 w 241"/>
                <a:gd name="T71" fmla="*/ 123 h 188"/>
                <a:gd name="T72" fmla="*/ 88 w 241"/>
                <a:gd name="T73" fmla="*/ 105 h 188"/>
                <a:gd name="T74" fmla="*/ 70 w 241"/>
                <a:gd name="T75" fmla="*/ 88 h 188"/>
                <a:gd name="T76" fmla="*/ 47 w 241"/>
                <a:gd name="T77" fmla="*/ 70 h 188"/>
                <a:gd name="T78" fmla="*/ 0 w 241"/>
                <a:gd name="T79" fmla="*/ 35 h 188"/>
                <a:gd name="T80" fmla="*/ 0 w 241"/>
                <a:gd name="T81" fmla="*/ 3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1" h="188">
                  <a:moveTo>
                    <a:pt x="0" y="35"/>
                  </a:moveTo>
                  <a:lnTo>
                    <a:pt x="12" y="23"/>
                  </a:lnTo>
                  <a:lnTo>
                    <a:pt x="18" y="11"/>
                  </a:lnTo>
                  <a:lnTo>
                    <a:pt x="29" y="5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70" y="5"/>
                  </a:lnTo>
                  <a:lnTo>
                    <a:pt x="88" y="11"/>
                  </a:lnTo>
                  <a:lnTo>
                    <a:pt x="112" y="17"/>
                  </a:lnTo>
                  <a:lnTo>
                    <a:pt x="135" y="17"/>
                  </a:lnTo>
                  <a:lnTo>
                    <a:pt x="159" y="23"/>
                  </a:lnTo>
                  <a:lnTo>
                    <a:pt x="182" y="29"/>
                  </a:lnTo>
                  <a:lnTo>
                    <a:pt x="200" y="41"/>
                  </a:lnTo>
                  <a:lnTo>
                    <a:pt x="217" y="52"/>
                  </a:lnTo>
                  <a:lnTo>
                    <a:pt x="229" y="70"/>
                  </a:lnTo>
                  <a:lnTo>
                    <a:pt x="235" y="88"/>
                  </a:lnTo>
                  <a:lnTo>
                    <a:pt x="241" y="105"/>
                  </a:lnTo>
                  <a:lnTo>
                    <a:pt x="241" y="123"/>
                  </a:lnTo>
                  <a:lnTo>
                    <a:pt x="241" y="146"/>
                  </a:lnTo>
                  <a:lnTo>
                    <a:pt x="235" y="164"/>
                  </a:lnTo>
                  <a:lnTo>
                    <a:pt x="229" y="176"/>
                  </a:lnTo>
                  <a:lnTo>
                    <a:pt x="223" y="188"/>
                  </a:lnTo>
                  <a:lnTo>
                    <a:pt x="217" y="188"/>
                  </a:lnTo>
                  <a:lnTo>
                    <a:pt x="217" y="188"/>
                  </a:lnTo>
                  <a:lnTo>
                    <a:pt x="212" y="188"/>
                  </a:lnTo>
                  <a:lnTo>
                    <a:pt x="200" y="182"/>
                  </a:lnTo>
                  <a:lnTo>
                    <a:pt x="194" y="176"/>
                  </a:lnTo>
                  <a:lnTo>
                    <a:pt x="182" y="170"/>
                  </a:lnTo>
                  <a:lnTo>
                    <a:pt x="170" y="164"/>
                  </a:lnTo>
                  <a:lnTo>
                    <a:pt x="159" y="158"/>
                  </a:lnTo>
                  <a:lnTo>
                    <a:pt x="141" y="146"/>
                  </a:lnTo>
                  <a:lnTo>
                    <a:pt x="129" y="135"/>
                  </a:lnTo>
                  <a:lnTo>
                    <a:pt x="112" y="123"/>
                  </a:lnTo>
                  <a:lnTo>
                    <a:pt x="88" y="105"/>
                  </a:lnTo>
                  <a:lnTo>
                    <a:pt x="70" y="88"/>
                  </a:lnTo>
                  <a:lnTo>
                    <a:pt x="47" y="70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13173BB9-9507-493F-A5A5-E2C628FBE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188" y="2935288"/>
              <a:ext cx="550863" cy="1519238"/>
            </a:xfrm>
            <a:custGeom>
              <a:avLst/>
              <a:gdLst>
                <a:gd name="T0" fmla="*/ 194 w 347"/>
                <a:gd name="T1" fmla="*/ 58 h 957"/>
                <a:gd name="T2" fmla="*/ 182 w 347"/>
                <a:gd name="T3" fmla="*/ 41 h 957"/>
                <a:gd name="T4" fmla="*/ 182 w 347"/>
                <a:gd name="T5" fmla="*/ 29 h 957"/>
                <a:gd name="T6" fmla="*/ 194 w 347"/>
                <a:gd name="T7" fmla="*/ 11 h 957"/>
                <a:gd name="T8" fmla="*/ 206 w 347"/>
                <a:gd name="T9" fmla="*/ 0 h 957"/>
                <a:gd name="T10" fmla="*/ 229 w 347"/>
                <a:gd name="T11" fmla="*/ 0 h 957"/>
                <a:gd name="T12" fmla="*/ 264 w 347"/>
                <a:gd name="T13" fmla="*/ 5 h 957"/>
                <a:gd name="T14" fmla="*/ 311 w 347"/>
                <a:gd name="T15" fmla="*/ 17 h 957"/>
                <a:gd name="T16" fmla="*/ 347 w 347"/>
                <a:gd name="T17" fmla="*/ 82 h 957"/>
                <a:gd name="T18" fmla="*/ 347 w 347"/>
                <a:gd name="T19" fmla="*/ 170 h 957"/>
                <a:gd name="T20" fmla="*/ 347 w 347"/>
                <a:gd name="T21" fmla="*/ 246 h 957"/>
                <a:gd name="T22" fmla="*/ 347 w 347"/>
                <a:gd name="T23" fmla="*/ 311 h 957"/>
                <a:gd name="T24" fmla="*/ 335 w 347"/>
                <a:gd name="T25" fmla="*/ 387 h 957"/>
                <a:gd name="T26" fmla="*/ 317 w 347"/>
                <a:gd name="T27" fmla="*/ 499 h 957"/>
                <a:gd name="T28" fmla="*/ 282 w 347"/>
                <a:gd name="T29" fmla="*/ 622 h 957"/>
                <a:gd name="T30" fmla="*/ 235 w 347"/>
                <a:gd name="T31" fmla="*/ 734 h 957"/>
                <a:gd name="T32" fmla="*/ 188 w 347"/>
                <a:gd name="T33" fmla="*/ 805 h 957"/>
                <a:gd name="T34" fmla="*/ 159 w 347"/>
                <a:gd name="T35" fmla="*/ 846 h 957"/>
                <a:gd name="T36" fmla="*/ 129 w 347"/>
                <a:gd name="T37" fmla="*/ 881 h 957"/>
                <a:gd name="T38" fmla="*/ 82 w 347"/>
                <a:gd name="T39" fmla="*/ 922 h 957"/>
                <a:gd name="T40" fmla="*/ 59 w 347"/>
                <a:gd name="T41" fmla="*/ 946 h 957"/>
                <a:gd name="T42" fmla="*/ 35 w 347"/>
                <a:gd name="T43" fmla="*/ 957 h 957"/>
                <a:gd name="T44" fmla="*/ 23 w 347"/>
                <a:gd name="T45" fmla="*/ 957 h 957"/>
                <a:gd name="T46" fmla="*/ 12 w 347"/>
                <a:gd name="T47" fmla="*/ 957 h 957"/>
                <a:gd name="T48" fmla="*/ 6 w 347"/>
                <a:gd name="T49" fmla="*/ 951 h 957"/>
                <a:gd name="T50" fmla="*/ 6 w 347"/>
                <a:gd name="T51" fmla="*/ 940 h 957"/>
                <a:gd name="T52" fmla="*/ 23 w 347"/>
                <a:gd name="T53" fmla="*/ 904 h 957"/>
                <a:gd name="T54" fmla="*/ 41 w 347"/>
                <a:gd name="T55" fmla="*/ 881 h 957"/>
                <a:gd name="T56" fmla="*/ 59 w 347"/>
                <a:gd name="T57" fmla="*/ 840 h 957"/>
                <a:gd name="T58" fmla="*/ 88 w 347"/>
                <a:gd name="T59" fmla="*/ 787 h 957"/>
                <a:gd name="T60" fmla="*/ 123 w 347"/>
                <a:gd name="T61" fmla="*/ 728 h 957"/>
                <a:gd name="T62" fmla="*/ 176 w 347"/>
                <a:gd name="T63" fmla="*/ 593 h 957"/>
                <a:gd name="T64" fmla="*/ 200 w 347"/>
                <a:gd name="T65" fmla="*/ 523 h 957"/>
                <a:gd name="T66" fmla="*/ 212 w 347"/>
                <a:gd name="T67" fmla="*/ 446 h 957"/>
                <a:gd name="T68" fmla="*/ 223 w 347"/>
                <a:gd name="T69" fmla="*/ 317 h 957"/>
                <a:gd name="T70" fmla="*/ 229 w 347"/>
                <a:gd name="T71" fmla="*/ 205 h 957"/>
                <a:gd name="T72" fmla="*/ 223 w 347"/>
                <a:gd name="T73" fmla="*/ 152 h 957"/>
                <a:gd name="T74" fmla="*/ 217 w 347"/>
                <a:gd name="T75" fmla="*/ 111 h 957"/>
                <a:gd name="T76" fmla="*/ 212 w 347"/>
                <a:gd name="T77" fmla="*/ 82 h 957"/>
                <a:gd name="T78" fmla="*/ 200 w 347"/>
                <a:gd name="T79" fmla="*/ 64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957">
                  <a:moveTo>
                    <a:pt x="200" y="64"/>
                  </a:moveTo>
                  <a:lnTo>
                    <a:pt x="194" y="58"/>
                  </a:lnTo>
                  <a:lnTo>
                    <a:pt x="188" y="47"/>
                  </a:lnTo>
                  <a:lnTo>
                    <a:pt x="182" y="41"/>
                  </a:lnTo>
                  <a:lnTo>
                    <a:pt x="182" y="35"/>
                  </a:lnTo>
                  <a:lnTo>
                    <a:pt x="182" y="29"/>
                  </a:lnTo>
                  <a:lnTo>
                    <a:pt x="188" y="17"/>
                  </a:lnTo>
                  <a:lnTo>
                    <a:pt x="194" y="11"/>
                  </a:lnTo>
                  <a:lnTo>
                    <a:pt x="200" y="5"/>
                  </a:lnTo>
                  <a:lnTo>
                    <a:pt x="206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7" y="0"/>
                  </a:lnTo>
                  <a:lnTo>
                    <a:pt x="264" y="5"/>
                  </a:lnTo>
                  <a:lnTo>
                    <a:pt x="288" y="11"/>
                  </a:lnTo>
                  <a:lnTo>
                    <a:pt x="311" y="17"/>
                  </a:lnTo>
                  <a:lnTo>
                    <a:pt x="341" y="29"/>
                  </a:lnTo>
                  <a:lnTo>
                    <a:pt x="347" y="82"/>
                  </a:lnTo>
                  <a:lnTo>
                    <a:pt x="347" y="129"/>
                  </a:lnTo>
                  <a:lnTo>
                    <a:pt x="347" y="170"/>
                  </a:lnTo>
                  <a:lnTo>
                    <a:pt x="347" y="211"/>
                  </a:lnTo>
                  <a:lnTo>
                    <a:pt x="347" y="246"/>
                  </a:lnTo>
                  <a:lnTo>
                    <a:pt x="347" y="282"/>
                  </a:lnTo>
                  <a:lnTo>
                    <a:pt x="347" y="311"/>
                  </a:lnTo>
                  <a:lnTo>
                    <a:pt x="341" y="335"/>
                  </a:lnTo>
                  <a:lnTo>
                    <a:pt x="335" y="387"/>
                  </a:lnTo>
                  <a:lnTo>
                    <a:pt x="329" y="446"/>
                  </a:lnTo>
                  <a:lnTo>
                    <a:pt x="317" y="499"/>
                  </a:lnTo>
                  <a:lnTo>
                    <a:pt x="306" y="558"/>
                  </a:lnTo>
                  <a:lnTo>
                    <a:pt x="282" y="622"/>
                  </a:lnTo>
                  <a:lnTo>
                    <a:pt x="259" y="681"/>
                  </a:lnTo>
                  <a:lnTo>
                    <a:pt x="235" y="734"/>
                  </a:lnTo>
                  <a:lnTo>
                    <a:pt x="206" y="781"/>
                  </a:lnTo>
                  <a:lnTo>
                    <a:pt x="188" y="805"/>
                  </a:lnTo>
                  <a:lnTo>
                    <a:pt x="170" y="822"/>
                  </a:lnTo>
                  <a:lnTo>
                    <a:pt x="159" y="846"/>
                  </a:lnTo>
                  <a:lnTo>
                    <a:pt x="141" y="863"/>
                  </a:lnTo>
                  <a:lnTo>
                    <a:pt x="129" y="881"/>
                  </a:lnTo>
                  <a:lnTo>
                    <a:pt x="112" y="899"/>
                  </a:lnTo>
                  <a:lnTo>
                    <a:pt x="82" y="922"/>
                  </a:lnTo>
                  <a:lnTo>
                    <a:pt x="71" y="934"/>
                  </a:lnTo>
                  <a:lnTo>
                    <a:pt x="59" y="946"/>
                  </a:lnTo>
                  <a:lnTo>
                    <a:pt x="47" y="951"/>
                  </a:lnTo>
                  <a:lnTo>
                    <a:pt x="35" y="957"/>
                  </a:lnTo>
                  <a:lnTo>
                    <a:pt x="29" y="957"/>
                  </a:lnTo>
                  <a:lnTo>
                    <a:pt x="23" y="957"/>
                  </a:lnTo>
                  <a:lnTo>
                    <a:pt x="18" y="957"/>
                  </a:lnTo>
                  <a:lnTo>
                    <a:pt x="12" y="957"/>
                  </a:lnTo>
                  <a:lnTo>
                    <a:pt x="6" y="951"/>
                  </a:lnTo>
                  <a:lnTo>
                    <a:pt x="6" y="951"/>
                  </a:lnTo>
                  <a:lnTo>
                    <a:pt x="0" y="946"/>
                  </a:lnTo>
                  <a:lnTo>
                    <a:pt x="6" y="940"/>
                  </a:lnTo>
                  <a:lnTo>
                    <a:pt x="12" y="922"/>
                  </a:lnTo>
                  <a:lnTo>
                    <a:pt x="23" y="904"/>
                  </a:lnTo>
                  <a:lnTo>
                    <a:pt x="29" y="893"/>
                  </a:lnTo>
                  <a:lnTo>
                    <a:pt x="41" y="881"/>
                  </a:lnTo>
                  <a:lnTo>
                    <a:pt x="47" y="863"/>
                  </a:lnTo>
                  <a:lnTo>
                    <a:pt x="59" y="840"/>
                  </a:lnTo>
                  <a:lnTo>
                    <a:pt x="76" y="816"/>
                  </a:lnTo>
                  <a:lnTo>
                    <a:pt x="88" y="787"/>
                  </a:lnTo>
                  <a:lnTo>
                    <a:pt x="106" y="758"/>
                  </a:lnTo>
                  <a:lnTo>
                    <a:pt x="123" y="728"/>
                  </a:lnTo>
                  <a:lnTo>
                    <a:pt x="153" y="658"/>
                  </a:lnTo>
                  <a:lnTo>
                    <a:pt x="176" y="593"/>
                  </a:lnTo>
                  <a:lnTo>
                    <a:pt x="188" y="558"/>
                  </a:lnTo>
                  <a:lnTo>
                    <a:pt x="200" y="523"/>
                  </a:lnTo>
                  <a:lnTo>
                    <a:pt x="206" y="487"/>
                  </a:lnTo>
                  <a:lnTo>
                    <a:pt x="212" y="446"/>
                  </a:lnTo>
                  <a:lnTo>
                    <a:pt x="217" y="382"/>
                  </a:lnTo>
                  <a:lnTo>
                    <a:pt x="223" y="317"/>
                  </a:lnTo>
                  <a:lnTo>
                    <a:pt x="229" y="258"/>
                  </a:lnTo>
                  <a:lnTo>
                    <a:pt x="229" y="205"/>
                  </a:lnTo>
                  <a:lnTo>
                    <a:pt x="229" y="176"/>
                  </a:lnTo>
                  <a:lnTo>
                    <a:pt x="223" y="152"/>
                  </a:lnTo>
                  <a:lnTo>
                    <a:pt x="223" y="135"/>
                  </a:lnTo>
                  <a:lnTo>
                    <a:pt x="217" y="111"/>
                  </a:lnTo>
                  <a:lnTo>
                    <a:pt x="212" y="99"/>
                  </a:lnTo>
                  <a:lnTo>
                    <a:pt x="212" y="82"/>
                  </a:lnTo>
                  <a:lnTo>
                    <a:pt x="206" y="70"/>
                  </a:lnTo>
                  <a:lnTo>
                    <a:pt x="200" y="64"/>
                  </a:lnTo>
                  <a:lnTo>
                    <a:pt x="200" y="64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30C16C45-764D-451B-8D59-6473EFC86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826" y="2767013"/>
              <a:ext cx="1082675" cy="493713"/>
            </a:xfrm>
            <a:custGeom>
              <a:avLst/>
              <a:gdLst>
                <a:gd name="T0" fmla="*/ 676 w 682"/>
                <a:gd name="T1" fmla="*/ 141 h 311"/>
                <a:gd name="T2" fmla="*/ 670 w 682"/>
                <a:gd name="T3" fmla="*/ 153 h 311"/>
                <a:gd name="T4" fmla="*/ 658 w 682"/>
                <a:gd name="T5" fmla="*/ 158 h 311"/>
                <a:gd name="T6" fmla="*/ 635 w 682"/>
                <a:gd name="T7" fmla="*/ 164 h 311"/>
                <a:gd name="T8" fmla="*/ 611 w 682"/>
                <a:gd name="T9" fmla="*/ 170 h 311"/>
                <a:gd name="T10" fmla="*/ 587 w 682"/>
                <a:gd name="T11" fmla="*/ 188 h 311"/>
                <a:gd name="T12" fmla="*/ 564 w 682"/>
                <a:gd name="T13" fmla="*/ 211 h 311"/>
                <a:gd name="T14" fmla="*/ 535 w 682"/>
                <a:gd name="T15" fmla="*/ 241 h 311"/>
                <a:gd name="T16" fmla="*/ 511 w 682"/>
                <a:gd name="T17" fmla="*/ 276 h 311"/>
                <a:gd name="T18" fmla="*/ 488 w 682"/>
                <a:gd name="T19" fmla="*/ 294 h 311"/>
                <a:gd name="T20" fmla="*/ 470 w 682"/>
                <a:gd name="T21" fmla="*/ 305 h 311"/>
                <a:gd name="T22" fmla="*/ 452 w 682"/>
                <a:gd name="T23" fmla="*/ 311 h 311"/>
                <a:gd name="T24" fmla="*/ 441 w 682"/>
                <a:gd name="T25" fmla="*/ 299 h 311"/>
                <a:gd name="T26" fmla="*/ 435 w 682"/>
                <a:gd name="T27" fmla="*/ 282 h 311"/>
                <a:gd name="T28" fmla="*/ 435 w 682"/>
                <a:gd name="T29" fmla="*/ 252 h 311"/>
                <a:gd name="T30" fmla="*/ 446 w 682"/>
                <a:gd name="T31" fmla="*/ 217 h 311"/>
                <a:gd name="T32" fmla="*/ 458 w 682"/>
                <a:gd name="T33" fmla="*/ 176 h 311"/>
                <a:gd name="T34" fmla="*/ 464 w 682"/>
                <a:gd name="T35" fmla="*/ 153 h 311"/>
                <a:gd name="T36" fmla="*/ 470 w 682"/>
                <a:gd name="T37" fmla="*/ 135 h 311"/>
                <a:gd name="T38" fmla="*/ 470 w 682"/>
                <a:gd name="T39" fmla="*/ 123 h 311"/>
                <a:gd name="T40" fmla="*/ 464 w 682"/>
                <a:gd name="T41" fmla="*/ 123 h 311"/>
                <a:gd name="T42" fmla="*/ 441 w 682"/>
                <a:gd name="T43" fmla="*/ 123 h 311"/>
                <a:gd name="T44" fmla="*/ 399 w 682"/>
                <a:gd name="T45" fmla="*/ 135 h 311"/>
                <a:gd name="T46" fmla="*/ 346 w 682"/>
                <a:gd name="T47" fmla="*/ 141 h 311"/>
                <a:gd name="T48" fmla="*/ 282 w 682"/>
                <a:gd name="T49" fmla="*/ 153 h 311"/>
                <a:gd name="T50" fmla="*/ 205 w 682"/>
                <a:gd name="T51" fmla="*/ 170 h 311"/>
                <a:gd name="T52" fmla="*/ 111 w 682"/>
                <a:gd name="T53" fmla="*/ 194 h 311"/>
                <a:gd name="T54" fmla="*/ 0 w 682"/>
                <a:gd name="T55" fmla="*/ 217 h 311"/>
                <a:gd name="T56" fmla="*/ 53 w 682"/>
                <a:gd name="T57" fmla="*/ 117 h 311"/>
                <a:gd name="T58" fmla="*/ 141 w 682"/>
                <a:gd name="T59" fmla="*/ 106 h 311"/>
                <a:gd name="T60" fmla="*/ 258 w 682"/>
                <a:gd name="T61" fmla="*/ 76 h 311"/>
                <a:gd name="T62" fmla="*/ 341 w 682"/>
                <a:gd name="T63" fmla="*/ 64 h 311"/>
                <a:gd name="T64" fmla="*/ 382 w 682"/>
                <a:gd name="T65" fmla="*/ 59 h 311"/>
                <a:gd name="T66" fmla="*/ 411 w 682"/>
                <a:gd name="T67" fmla="*/ 47 h 311"/>
                <a:gd name="T68" fmla="*/ 441 w 682"/>
                <a:gd name="T69" fmla="*/ 41 h 311"/>
                <a:gd name="T70" fmla="*/ 476 w 682"/>
                <a:gd name="T71" fmla="*/ 12 h 311"/>
                <a:gd name="T72" fmla="*/ 505 w 682"/>
                <a:gd name="T73" fmla="*/ 0 h 311"/>
                <a:gd name="T74" fmla="*/ 540 w 682"/>
                <a:gd name="T75" fmla="*/ 12 h 311"/>
                <a:gd name="T76" fmla="*/ 587 w 682"/>
                <a:gd name="T77" fmla="*/ 41 h 311"/>
                <a:gd name="T78" fmla="*/ 629 w 682"/>
                <a:gd name="T79" fmla="*/ 64 h 311"/>
                <a:gd name="T80" fmla="*/ 658 w 682"/>
                <a:gd name="T81" fmla="*/ 88 h 311"/>
                <a:gd name="T82" fmla="*/ 670 w 682"/>
                <a:gd name="T83" fmla="*/ 106 h 311"/>
                <a:gd name="T84" fmla="*/ 676 w 682"/>
                <a:gd name="T85" fmla="*/ 123 h 311"/>
                <a:gd name="T86" fmla="*/ 682 w 682"/>
                <a:gd name="T87" fmla="*/ 12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2" h="311">
                  <a:moveTo>
                    <a:pt x="682" y="129"/>
                  </a:moveTo>
                  <a:lnTo>
                    <a:pt x="676" y="141"/>
                  </a:lnTo>
                  <a:lnTo>
                    <a:pt x="676" y="147"/>
                  </a:lnTo>
                  <a:lnTo>
                    <a:pt x="670" y="153"/>
                  </a:lnTo>
                  <a:lnTo>
                    <a:pt x="664" y="153"/>
                  </a:lnTo>
                  <a:lnTo>
                    <a:pt x="658" y="158"/>
                  </a:lnTo>
                  <a:lnTo>
                    <a:pt x="646" y="158"/>
                  </a:lnTo>
                  <a:lnTo>
                    <a:pt x="635" y="164"/>
                  </a:lnTo>
                  <a:lnTo>
                    <a:pt x="623" y="164"/>
                  </a:lnTo>
                  <a:lnTo>
                    <a:pt x="611" y="170"/>
                  </a:lnTo>
                  <a:lnTo>
                    <a:pt x="599" y="182"/>
                  </a:lnTo>
                  <a:lnTo>
                    <a:pt x="587" y="188"/>
                  </a:lnTo>
                  <a:lnTo>
                    <a:pt x="576" y="200"/>
                  </a:lnTo>
                  <a:lnTo>
                    <a:pt x="564" y="211"/>
                  </a:lnTo>
                  <a:lnTo>
                    <a:pt x="546" y="229"/>
                  </a:lnTo>
                  <a:lnTo>
                    <a:pt x="535" y="241"/>
                  </a:lnTo>
                  <a:lnTo>
                    <a:pt x="523" y="258"/>
                  </a:lnTo>
                  <a:lnTo>
                    <a:pt x="511" y="276"/>
                  </a:lnTo>
                  <a:lnTo>
                    <a:pt x="499" y="288"/>
                  </a:lnTo>
                  <a:lnTo>
                    <a:pt x="488" y="294"/>
                  </a:lnTo>
                  <a:lnTo>
                    <a:pt x="476" y="305"/>
                  </a:lnTo>
                  <a:lnTo>
                    <a:pt x="470" y="305"/>
                  </a:lnTo>
                  <a:lnTo>
                    <a:pt x="458" y="311"/>
                  </a:lnTo>
                  <a:lnTo>
                    <a:pt x="452" y="311"/>
                  </a:lnTo>
                  <a:lnTo>
                    <a:pt x="446" y="305"/>
                  </a:lnTo>
                  <a:lnTo>
                    <a:pt x="441" y="299"/>
                  </a:lnTo>
                  <a:lnTo>
                    <a:pt x="441" y="294"/>
                  </a:lnTo>
                  <a:lnTo>
                    <a:pt x="435" y="282"/>
                  </a:lnTo>
                  <a:lnTo>
                    <a:pt x="435" y="270"/>
                  </a:lnTo>
                  <a:lnTo>
                    <a:pt x="435" y="252"/>
                  </a:lnTo>
                  <a:lnTo>
                    <a:pt x="441" y="235"/>
                  </a:lnTo>
                  <a:lnTo>
                    <a:pt x="446" y="217"/>
                  </a:lnTo>
                  <a:lnTo>
                    <a:pt x="452" y="194"/>
                  </a:lnTo>
                  <a:lnTo>
                    <a:pt x="458" y="176"/>
                  </a:lnTo>
                  <a:lnTo>
                    <a:pt x="464" y="164"/>
                  </a:lnTo>
                  <a:lnTo>
                    <a:pt x="464" y="153"/>
                  </a:lnTo>
                  <a:lnTo>
                    <a:pt x="470" y="141"/>
                  </a:lnTo>
                  <a:lnTo>
                    <a:pt x="470" y="135"/>
                  </a:lnTo>
                  <a:lnTo>
                    <a:pt x="470" y="129"/>
                  </a:lnTo>
                  <a:lnTo>
                    <a:pt x="470" y="123"/>
                  </a:lnTo>
                  <a:lnTo>
                    <a:pt x="470" y="123"/>
                  </a:lnTo>
                  <a:lnTo>
                    <a:pt x="464" y="123"/>
                  </a:lnTo>
                  <a:lnTo>
                    <a:pt x="452" y="123"/>
                  </a:lnTo>
                  <a:lnTo>
                    <a:pt x="441" y="123"/>
                  </a:lnTo>
                  <a:lnTo>
                    <a:pt x="423" y="129"/>
                  </a:lnTo>
                  <a:lnTo>
                    <a:pt x="399" y="135"/>
                  </a:lnTo>
                  <a:lnTo>
                    <a:pt x="376" y="135"/>
                  </a:lnTo>
                  <a:lnTo>
                    <a:pt x="346" y="141"/>
                  </a:lnTo>
                  <a:lnTo>
                    <a:pt x="317" y="147"/>
                  </a:lnTo>
                  <a:lnTo>
                    <a:pt x="282" y="153"/>
                  </a:lnTo>
                  <a:lnTo>
                    <a:pt x="247" y="164"/>
                  </a:lnTo>
                  <a:lnTo>
                    <a:pt x="205" y="170"/>
                  </a:lnTo>
                  <a:lnTo>
                    <a:pt x="158" y="182"/>
                  </a:lnTo>
                  <a:lnTo>
                    <a:pt x="111" y="194"/>
                  </a:lnTo>
                  <a:lnTo>
                    <a:pt x="58" y="205"/>
                  </a:lnTo>
                  <a:lnTo>
                    <a:pt x="0" y="217"/>
                  </a:lnTo>
                  <a:lnTo>
                    <a:pt x="0" y="117"/>
                  </a:lnTo>
                  <a:lnTo>
                    <a:pt x="53" y="117"/>
                  </a:lnTo>
                  <a:lnTo>
                    <a:pt x="100" y="111"/>
                  </a:lnTo>
                  <a:lnTo>
                    <a:pt x="141" y="106"/>
                  </a:lnTo>
                  <a:lnTo>
                    <a:pt x="182" y="100"/>
                  </a:lnTo>
                  <a:lnTo>
                    <a:pt x="258" y="76"/>
                  </a:lnTo>
                  <a:lnTo>
                    <a:pt x="299" y="70"/>
                  </a:lnTo>
                  <a:lnTo>
                    <a:pt x="341" y="64"/>
                  </a:lnTo>
                  <a:lnTo>
                    <a:pt x="358" y="59"/>
                  </a:lnTo>
                  <a:lnTo>
                    <a:pt x="382" y="59"/>
                  </a:lnTo>
                  <a:lnTo>
                    <a:pt x="394" y="53"/>
                  </a:lnTo>
                  <a:lnTo>
                    <a:pt x="411" y="47"/>
                  </a:lnTo>
                  <a:lnTo>
                    <a:pt x="423" y="47"/>
                  </a:lnTo>
                  <a:lnTo>
                    <a:pt x="441" y="41"/>
                  </a:lnTo>
                  <a:lnTo>
                    <a:pt x="458" y="23"/>
                  </a:lnTo>
                  <a:lnTo>
                    <a:pt x="476" y="12"/>
                  </a:lnTo>
                  <a:lnTo>
                    <a:pt x="493" y="6"/>
                  </a:lnTo>
                  <a:lnTo>
                    <a:pt x="505" y="0"/>
                  </a:lnTo>
                  <a:lnTo>
                    <a:pt x="523" y="6"/>
                  </a:lnTo>
                  <a:lnTo>
                    <a:pt x="540" y="12"/>
                  </a:lnTo>
                  <a:lnTo>
                    <a:pt x="558" y="23"/>
                  </a:lnTo>
                  <a:lnTo>
                    <a:pt x="587" y="41"/>
                  </a:lnTo>
                  <a:lnTo>
                    <a:pt x="617" y="59"/>
                  </a:lnTo>
                  <a:lnTo>
                    <a:pt x="629" y="64"/>
                  </a:lnTo>
                  <a:lnTo>
                    <a:pt x="646" y="76"/>
                  </a:lnTo>
                  <a:lnTo>
                    <a:pt x="658" y="88"/>
                  </a:lnTo>
                  <a:lnTo>
                    <a:pt x="664" y="94"/>
                  </a:lnTo>
                  <a:lnTo>
                    <a:pt x="670" y="106"/>
                  </a:lnTo>
                  <a:lnTo>
                    <a:pt x="676" y="111"/>
                  </a:lnTo>
                  <a:lnTo>
                    <a:pt x="676" y="123"/>
                  </a:lnTo>
                  <a:lnTo>
                    <a:pt x="682" y="129"/>
                  </a:lnTo>
                  <a:lnTo>
                    <a:pt x="682" y="129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877BCBC1-74EE-4585-B171-1E3A6340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226" y="2263775"/>
              <a:ext cx="279400" cy="1203325"/>
            </a:xfrm>
            <a:custGeom>
              <a:avLst/>
              <a:gdLst>
                <a:gd name="T0" fmla="*/ 6 w 176"/>
                <a:gd name="T1" fmla="*/ 64 h 758"/>
                <a:gd name="T2" fmla="*/ 0 w 176"/>
                <a:gd name="T3" fmla="*/ 47 h 758"/>
                <a:gd name="T4" fmla="*/ 0 w 176"/>
                <a:gd name="T5" fmla="*/ 35 h 758"/>
                <a:gd name="T6" fmla="*/ 0 w 176"/>
                <a:gd name="T7" fmla="*/ 23 h 758"/>
                <a:gd name="T8" fmla="*/ 0 w 176"/>
                <a:gd name="T9" fmla="*/ 11 h 758"/>
                <a:gd name="T10" fmla="*/ 6 w 176"/>
                <a:gd name="T11" fmla="*/ 0 h 758"/>
                <a:gd name="T12" fmla="*/ 18 w 176"/>
                <a:gd name="T13" fmla="*/ 0 h 758"/>
                <a:gd name="T14" fmla="*/ 35 w 176"/>
                <a:gd name="T15" fmla="*/ 0 h 758"/>
                <a:gd name="T16" fmla="*/ 59 w 176"/>
                <a:gd name="T17" fmla="*/ 5 h 758"/>
                <a:gd name="T18" fmla="*/ 82 w 176"/>
                <a:gd name="T19" fmla="*/ 11 h 758"/>
                <a:gd name="T20" fmla="*/ 100 w 176"/>
                <a:gd name="T21" fmla="*/ 23 h 758"/>
                <a:gd name="T22" fmla="*/ 118 w 176"/>
                <a:gd name="T23" fmla="*/ 29 h 758"/>
                <a:gd name="T24" fmla="*/ 141 w 176"/>
                <a:gd name="T25" fmla="*/ 35 h 758"/>
                <a:gd name="T26" fmla="*/ 153 w 176"/>
                <a:gd name="T27" fmla="*/ 47 h 758"/>
                <a:gd name="T28" fmla="*/ 165 w 176"/>
                <a:gd name="T29" fmla="*/ 58 h 758"/>
                <a:gd name="T30" fmla="*/ 176 w 176"/>
                <a:gd name="T31" fmla="*/ 70 h 758"/>
                <a:gd name="T32" fmla="*/ 176 w 176"/>
                <a:gd name="T33" fmla="*/ 82 h 758"/>
                <a:gd name="T34" fmla="*/ 176 w 176"/>
                <a:gd name="T35" fmla="*/ 99 h 758"/>
                <a:gd name="T36" fmla="*/ 176 w 176"/>
                <a:gd name="T37" fmla="*/ 117 h 758"/>
                <a:gd name="T38" fmla="*/ 176 w 176"/>
                <a:gd name="T39" fmla="*/ 135 h 758"/>
                <a:gd name="T40" fmla="*/ 170 w 176"/>
                <a:gd name="T41" fmla="*/ 146 h 758"/>
                <a:gd name="T42" fmla="*/ 170 w 176"/>
                <a:gd name="T43" fmla="*/ 164 h 758"/>
                <a:gd name="T44" fmla="*/ 165 w 176"/>
                <a:gd name="T45" fmla="*/ 176 h 758"/>
                <a:gd name="T46" fmla="*/ 159 w 176"/>
                <a:gd name="T47" fmla="*/ 199 h 758"/>
                <a:gd name="T48" fmla="*/ 159 w 176"/>
                <a:gd name="T49" fmla="*/ 223 h 758"/>
                <a:gd name="T50" fmla="*/ 153 w 176"/>
                <a:gd name="T51" fmla="*/ 252 h 758"/>
                <a:gd name="T52" fmla="*/ 153 w 176"/>
                <a:gd name="T53" fmla="*/ 287 h 758"/>
                <a:gd name="T54" fmla="*/ 147 w 176"/>
                <a:gd name="T55" fmla="*/ 329 h 758"/>
                <a:gd name="T56" fmla="*/ 147 w 176"/>
                <a:gd name="T57" fmla="*/ 376 h 758"/>
                <a:gd name="T58" fmla="*/ 135 w 176"/>
                <a:gd name="T59" fmla="*/ 470 h 758"/>
                <a:gd name="T60" fmla="*/ 129 w 176"/>
                <a:gd name="T61" fmla="*/ 564 h 758"/>
                <a:gd name="T62" fmla="*/ 129 w 176"/>
                <a:gd name="T63" fmla="*/ 663 h 758"/>
                <a:gd name="T64" fmla="*/ 123 w 176"/>
                <a:gd name="T65" fmla="*/ 758 h 758"/>
                <a:gd name="T66" fmla="*/ 24 w 176"/>
                <a:gd name="T67" fmla="*/ 758 h 758"/>
                <a:gd name="T68" fmla="*/ 29 w 176"/>
                <a:gd name="T69" fmla="*/ 693 h 758"/>
                <a:gd name="T70" fmla="*/ 29 w 176"/>
                <a:gd name="T71" fmla="*/ 628 h 758"/>
                <a:gd name="T72" fmla="*/ 29 w 176"/>
                <a:gd name="T73" fmla="*/ 569 h 758"/>
                <a:gd name="T74" fmla="*/ 29 w 176"/>
                <a:gd name="T75" fmla="*/ 511 h 758"/>
                <a:gd name="T76" fmla="*/ 29 w 176"/>
                <a:gd name="T77" fmla="*/ 458 h 758"/>
                <a:gd name="T78" fmla="*/ 29 w 176"/>
                <a:gd name="T79" fmla="*/ 411 h 758"/>
                <a:gd name="T80" fmla="*/ 35 w 176"/>
                <a:gd name="T81" fmla="*/ 364 h 758"/>
                <a:gd name="T82" fmla="*/ 35 w 176"/>
                <a:gd name="T83" fmla="*/ 329 h 758"/>
                <a:gd name="T84" fmla="*/ 35 w 176"/>
                <a:gd name="T85" fmla="*/ 287 h 758"/>
                <a:gd name="T86" fmla="*/ 35 w 176"/>
                <a:gd name="T87" fmla="*/ 258 h 758"/>
                <a:gd name="T88" fmla="*/ 35 w 176"/>
                <a:gd name="T89" fmla="*/ 229 h 758"/>
                <a:gd name="T90" fmla="*/ 35 w 176"/>
                <a:gd name="T91" fmla="*/ 205 h 758"/>
                <a:gd name="T92" fmla="*/ 35 w 176"/>
                <a:gd name="T93" fmla="*/ 182 h 758"/>
                <a:gd name="T94" fmla="*/ 35 w 176"/>
                <a:gd name="T95" fmla="*/ 164 h 758"/>
                <a:gd name="T96" fmla="*/ 35 w 176"/>
                <a:gd name="T97" fmla="*/ 152 h 758"/>
                <a:gd name="T98" fmla="*/ 29 w 176"/>
                <a:gd name="T99" fmla="*/ 141 h 758"/>
                <a:gd name="T100" fmla="*/ 29 w 176"/>
                <a:gd name="T101" fmla="*/ 117 h 758"/>
                <a:gd name="T102" fmla="*/ 24 w 176"/>
                <a:gd name="T103" fmla="*/ 99 h 758"/>
                <a:gd name="T104" fmla="*/ 18 w 176"/>
                <a:gd name="T105" fmla="*/ 82 h 758"/>
                <a:gd name="T106" fmla="*/ 6 w 176"/>
                <a:gd name="T107" fmla="*/ 64 h 758"/>
                <a:gd name="T108" fmla="*/ 6 w 176"/>
                <a:gd name="T109" fmla="*/ 64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" h="758">
                  <a:moveTo>
                    <a:pt x="6" y="64"/>
                  </a:moveTo>
                  <a:lnTo>
                    <a:pt x="0" y="47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9" y="5"/>
                  </a:lnTo>
                  <a:lnTo>
                    <a:pt x="82" y="11"/>
                  </a:lnTo>
                  <a:lnTo>
                    <a:pt x="100" y="23"/>
                  </a:lnTo>
                  <a:lnTo>
                    <a:pt x="118" y="29"/>
                  </a:lnTo>
                  <a:lnTo>
                    <a:pt x="141" y="35"/>
                  </a:lnTo>
                  <a:lnTo>
                    <a:pt x="153" y="47"/>
                  </a:lnTo>
                  <a:lnTo>
                    <a:pt x="165" y="58"/>
                  </a:lnTo>
                  <a:lnTo>
                    <a:pt x="176" y="70"/>
                  </a:lnTo>
                  <a:lnTo>
                    <a:pt x="176" y="82"/>
                  </a:lnTo>
                  <a:lnTo>
                    <a:pt x="176" y="99"/>
                  </a:lnTo>
                  <a:lnTo>
                    <a:pt x="176" y="117"/>
                  </a:lnTo>
                  <a:lnTo>
                    <a:pt x="176" y="135"/>
                  </a:lnTo>
                  <a:lnTo>
                    <a:pt x="170" y="146"/>
                  </a:lnTo>
                  <a:lnTo>
                    <a:pt x="170" y="164"/>
                  </a:lnTo>
                  <a:lnTo>
                    <a:pt x="165" y="176"/>
                  </a:lnTo>
                  <a:lnTo>
                    <a:pt x="159" y="199"/>
                  </a:lnTo>
                  <a:lnTo>
                    <a:pt x="159" y="223"/>
                  </a:lnTo>
                  <a:lnTo>
                    <a:pt x="153" y="252"/>
                  </a:lnTo>
                  <a:lnTo>
                    <a:pt x="153" y="287"/>
                  </a:lnTo>
                  <a:lnTo>
                    <a:pt x="147" y="329"/>
                  </a:lnTo>
                  <a:lnTo>
                    <a:pt x="147" y="376"/>
                  </a:lnTo>
                  <a:lnTo>
                    <a:pt x="135" y="470"/>
                  </a:lnTo>
                  <a:lnTo>
                    <a:pt x="129" y="564"/>
                  </a:lnTo>
                  <a:lnTo>
                    <a:pt x="129" y="663"/>
                  </a:lnTo>
                  <a:lnTo>
                    <a:pt x="123" y="758"/>
                  </a:lnTo>
                  <a:lnTo>
                    <a:pt x="24" y="758"/>
                  </a:lnTo>
                  <a:lnTo>
                    <a:pt x="29" y="693"/>
                  </a:lnTo>
                  <a:lnTo>
                    <a:pt x="29" y="628"/>
                  </a:lnTo>
                  <a:lnTo>
                    <a:pt x="29" y="569"/>
                  </a:lnTo>
                  <a:lnTo>
                    <a:pt x="29" y="511"/>
                  </a:lnTo>
                  <a:lnTo>
                    <a:pt x="29" y="458"/>
                  </a:lnTo>
                  <a:lnTo>
                    <a:pt x="29" y="411"/>
                  </a:lnTo>
                  <a:lnTo>
                    <a:pt x="35" y="364"/>
                  </a:lnTo>
                  <a:lnTo>
                    <a:pt x="35" y="329"/>
                  </a:lnTo>
                  <a:lnTo>
                    <a:pt x="35" y="287"/>
                  </a:lnTo>
                  <a:lnTo>
                    <a:pt x="35" y="258"/>
                  </a:lnTo>
                  <a:lnTo>
                    <a:pt x="35" y="229"/>
                  </a:lnTo>
                  <a:lnTo>
                    <a:pt x="35" y="205"/>
                  </a:lnTo>
                  <a:lnTo>
                    <a:pt x="35" y="182"/>
                  </a:lnTo>
                  <a:lnTo>
                    <a:pt x="35" y="164"/>
                  </a:lnTo>
                  <a:lnTo>
                    <a:pt x="35" y="152"/>
                  </a:lnTo>
                  <a:lnTo>
                    <a:pt x="29" y="141"/>
                  </a:lnTo>
                  <a:lnTo>
                    <a:pt x="29" y="117"/>
                  </a:lnTo>
                  <a:lnTo>
                    <a:pt x="24" y="99"/>
                  </a:lnTo>
                  <a:lnTo>
                    <a:pt x="18" y="82"/>
                  </a:lnTo>
                  <a:lnTo>
                    <a:pt x="6" y="64"/>
                  </a:lnTo>
                  <a:lnTo>
                    <a:pt x="6" y="64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7E842297-1E62-4333-95BE-D2AD2A97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3289300"/>
              <a:ext cx="933450" cy="1090613"/>
            </a:xfrm>
            <a:custGeom>
              <a:avLst/>
              <a:gdLst>
                <a:gd name="T0" fmla="*/ 464 w 588"/>
                <a:gd name="T1" fmla="*/ 335 h 687"/>
                <a:gd name="T2" fmla="*/ 429 w 588"/>
                <a:gd name="T3" fmla="*/ 399 h 687"/>
                <a:gd name="T4" fmla="*/ 388 w 588"/>
                <a:gd name="T5" fmla="*/ 458 h 687"/>
                <a:gd name="T6" fmla="*/ 317 w 588"/>
                <a:gd name="T7" fmla="*/ 529 h 687"/>
                <a:gd name="T8" fmla="*/ 265 w 588"/>
                <a:gd name="T9" fmla="*/ 570 h 687"/>
                <a:gd name="T10" fmla="*/ 212 w 588"/>
                <a:gd name="T11" fmla="*/ 605 h 687"/>
                <a:gd name="T12" fmla="*/ 165 w 588"/>
                <a:gd name="T13" fmla="*/ 634 h 687"/>
                <a:gd name="T14" fmla="*/ 88 w 588"/>
                <a:gd name="T15" fmla="*/ 664 h 687"/>
                <a:gd name="T16" fmla="*/ 47 w 588"/>
                <a:gd name="T17" fmla="*/ 681 h 687"/>
                <a:gd name="T18" fmla="*/ 24 w 588"/>
                <a:gd name="T19" fmla="*/ 687 h 687"/>
                <a:gd name="T20" fmla="*/ 6 w 588"/>
                <a:gd name="T21" fmla="*/ 681 h 687"/>
                <a:gd name="T22" fmla="*/ 0 w 588"/>
                <a:gd name="T23" fmla="*/ 670 h 687"/>
                <a:gd name="T24" fmla="*/ 12 w 588"/>
                <a:gd name="T25" fmla="*/ 652 h 687"/>
                <a:gd name="T26" fmla="*/ 29 w 588"/>
                <a:gd name="T27" fmla="*/ 634 h 687"/>
                <a:gd name="T28" fmla="*/ 59 w 588"/>
                <a:gd name="T29" fmla="*/ 617 h 687"/>
                <a:gd name="T30" fmla="*/ 118 w 588"/>
                <a:gd name="T31" fmla="*/ 576 h 687"/>
                <a:gd name="T32" fmla="*/ 159 w 588"/>
                <a:gd name="T33" fmla="*/ 540 h 687"/>
                <a:gd name="T34" fmla="*/ 200 w 588"/>
                <a:gd name="T35" fmla="*/ 505 h 687"/>
                <a:gd name="T36" fmla="*/ 241 w 588"/>
                <a:gd name="T37" fmla="*/ 458 h 687"/>
                <a:gd name="T38" fmla="*/ 317 w 588"/>
                <a:gd name="T39" fmla="*/ 364 h 687"/>
                <a:gd name="T40" fmla="*/ 347 w 588"/>
                <a:gd name="T41" fmla="*/ 311 h 687"/>
                <a:gd name="T42" fmla="*/ 364 w 588"/>
                <a:gd name="T43" fmla="*/ 264 h 687"/>
                <a:gd name="T44" fmla="*/ 382 w 588"/>
                <a:gd name="T45" fmla="*/ 217 h 687"/>
                <a:gd name="T46" fmla="*/ 388 w 588"/>
                <a:gd name="T47" fmla="*/ 188 h 687"/>
                <a:gd name="T48" fmla="*/ 394 w 588"/>
                <a:gd name="T49" fmla="*/ 159 h 687"/>
                <a:gd name="T50" fmla="*/ 400 w 588"/>
                <a:gd name="T51" fmla="*/ 147 h 687"/>
                <a:gd name="T52" fmla="*/ 400 w 588"/>
                <a:gd name="T53" fmla="*/ 129 h 687"/>
                <a:gd name="T54" fmla="*/ 394 w 588"/>
                <a:gd name="T55" fmla="*/ 117 h 687"/>
                <a:gd name="T56" fmla="*/ 382 w 588"/>
                <a:gd name="T57" fmla="*/ 117 h 687"/>
                <a:gd name="T58" fmla="*/ 353 w 588"/>
                <a:gd name="T59" fmla="*/ 123 h 687"/>
                <a:gd name="T60" fmla="*/ 317 w 588"/>
                <a:gd name="T61" fmla="*/ 129 h 687"/>
                <a:gd name="T62" fmla="*/ 265 w 588"/>
                <a:gd name="T63" fmla="*/ 147 h 687"/>
                <a:gd name="T64" fmla="*/ 223 w 588"/>
                <a:gd name="T65" fmla="*/ 159 h 687"/>
                <a:gd name="T66" fmla="*/ 194 w 588"/>
                <a:gd name="T67" fmla="*/ 164 h 687"/>
                <a:gd name="T68" fmla="*/ 176 w 588"/>
                <a:gd name="T69" fmla="*/ 164 h 687"/>
                <a:gd name="T70" fmla="*/ 165 w 588"/>
                <a:gd name="T71" fmla="*/ 164 h 687"/>
                <a:gd name="T72" fmla="*/ 153 w 588"/>
                <a:gd name="T73" fmla="*/ 170 h 687"/>
                <a:gd name="T74" fmla="*/ 129 w 588"/>
                <a:gd name="T75" fmla="*/ 170 h 687"/>
                <a:gd name="T76" fmla="*/ 94 w 588"/>
                <a:gd name="T77" fmla="*/ 182 h 687"/>
                <a:gd name="T78" fmla="*/ 76 w 588"/>
                <a:gd name="T79" fmla="*/ 82 h 687"/>
                <a:gd name="T80" fmla="*/ 159 w 588"/>
                <a:gd name="T81" fmla="*/ 76 h 687"/>
                <a:gd name="T82" fmla="*/ 188 w 588"/>
                <a:gd name="T83" fmla="*/ 70 h 687"/>
                <a:gd name="T84" fmla="*/ 218 w 588"/>
                <a:gd name="T85" fmla="*/ 64 h 687"/>
                <a:gd name="T86" fmla="*/ 270 w 588"/>
                <a:gd name="T87" fmla="*/ 53 h 687"/>
                <a:gd name="T88" fmla="*/ 329 w 588"/>
                <a:gd name="T89" fmla="*/ 41 h 687"/>
                <a:gd name="T90" fmla="*/ 388 w 588"/>
                <a:gd name="T91" fmla="*/ 23 h 687"/>
                <a:gd name="T92" fmla="*/ 423 w 588"/>
                <a:gd name="T93" fmla="*/ 12 h 687"/>
                <a:gd name="T94" fmla="*/ 447 w 588"/>
                <a:gd name="T95" fmla="*/ 6 h 687"/>
                <a:gd name="T96" fmla="*/ 470 w 588"/>
                <a:gd name="T97" fmla="*/ 0 h 687"/>
                <a:gd name="T98" fmla="*/ 494 w 588"/>
                <a:gd name="T99" fmla="*/ 6 h 687"/>
                <a:gd name="T100" fmla="*/ 541 w 588"/>
                <a:gd name="T101" fmla="*/ 35 h 687"/>
                <a:gd name="T102" fmla="*/ 570 w 588"/>
                <a:gd name="T103" fmla="*/ 59 h 687"/>
                <a:gd name="T104" fmla="*/ 582 w 588"/>
                <a:gd name="T105" fmla="*/ 76 h 687"/>
                <a:gd name="T106" fmla="*/ 588 w 588"/>
                <a:gd name="T107" fmla="*/ 94 h 687"/>
                <a:gd name="T108" fmla="*/ 582 w 588"/>
                <a:gd name="T109" fmla="*/ 112 h 687"/>
                <a:gd name="T110" fmla="*/ 570 w 588"/>
                <a:gd name="T111" fmla="*/ 135 h 687"/>
                <a:gd name="T112" fmla="*/ 558 w 588"/>
                <a:gd name="T113" fmla="*/ 141 h 687"/>
                <a:gd name="T114" fmla="*/ 541 w 588"/>
                <a:gd name="T115" fmla="*/ 164 h 687"/>
                <a:gd name="T116" fmla="*/ 523 w 588"/>
                <a:gd name="T117" fmla="*/ 206 h 687"/>
                <a:gd name="T118" fmla="*/ 494 w 588"/>
                <a:gd name="T119" fmla="*/ 264 h 687"/>
                <a:gd name="T120" fmla="*/ 482 w 588"/>
                <a:gd name="T121" fmla="*/ 30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8" h="687">
                  <a:moveTo>
                    <a:pt x="482" y="300"/>
                  </a:moveTo>
                  <a:lnTo>
                    <a:pt x="464" y="335"/>
                  </a:lnTo>
                  <a:lnTo>
                    <a:pt x="447" y="370"/>
                  </a:lnTo>
                  <a:lnTo>
                    <a:pt x="429" y="399"/>
                  </a:lnTo>
                  <a:lnTo>
                    <a:pt x="411" y="429"/>
                  </a:lnTo>
                  <a:lnTo>
                    <a:pt x="388" y="458"/>
                  </a:lnTo>
                  <a:lnTo>
                    <a:pt x="364" y="482"/>
                  </a:lnTo>
                  <a:lnTo>
                    <a:pt x="317" y="529"/>
                  </a:lnTo>
                  <a:lnTo>
                    <a:pt x="294" y="552"/>
                  </a:lnTo>
                  <a:lnTo>
                    <a:pt x="265" y="570"/>
                  </a:lnTo>
                  <a:lnTo>
                    <a:pt x="241" y="587"/>
                  </a:lnTo>
                  <a:lnTo>
                    <a:pt x="212" y="605"/>
                  </a:lnTo>
                  <a:lnTo>
                    <a:pt x="188" y="617"/>
                  </a:lnTo>
                  <a:lnTo>
                    <a:pt x="165" y="634"/>
                  </a:lnTo>
                  <a:lnTo>
                    <a:pt x="112" y="658"/>
                  </a:lnTo>
                  <a:lnTo>
                    <a:pt x="88" y="664"/>
                  </a:lnTo>
                  <a:lnTo>
                    <a:pt x="65" y="676"/>
                  </a:lnTo>
                  <a:lnTo>
                    <a:pt x="47" y="681"/>
                  </a:lnTo>
                  <a:lnTo>
                    <a:pt x="35" y="687"/>
                  </a:lnTo>
                  <a:lnTo>
                    <a:pt x="24" y="687"/>
                  </a:lnTo>
                  <a:lnTo>
                    <a:pt x="12" y="687"/>
                  </a:lnTo>
                  <a:lnTo>
                    <a:pt x="6" y="681"/>
                  </a:lnTo>
                  <a:lnTo>
                    <a:pt x="6" y="676"/>
                  </a:lnTo>
                  <a:lnTo>
                    <a:pt x="0" y="670"/>
                  </a:lnTo>
                  <a:lnTo>
                    <a:pt x="6" y="658"/>
                  </a:lnTo>
                  <a:lnTo>
                    <a:pt x="12" y="652"/>
                  </a:lnTo>
                  <a:lnTo>
                    <a:pt x="18" y="646"/>
                  </a:lnTo>
                  <a:lnTo>
                    <a:pt x="29" y="634"/>
                  </a:lnTo>
                  <a:lnTo>
                    <a:pt x="41" y="623"/>
                  </a:lnTo>
                  <a:lnTo>
                    <a:pt x="59" y="617"/>
                  </a:lnTo>
                  <a:lnTo>
                    <a:pt x="76" y="605"/>
                  </a:lnTo>
                  <a:lnTo>
                    <a:pt x="118" y="576"/>
                  </a:lnTo>
                  <a:lnTo>
                    <a:pt x="135" y="558"/>
                  </a:lnTo>
                  <a:lnTo>
                    <a:pt x="159" y="540"/>
                  </a:lnTo>
                  <a:lnTo>
                    <a:pt x="176" y="523"/>
                  </a:lnTo>
                  <a:lnTo>
                    <a:pt x="200" y="505"/>
                  </a:lnTo>
                  <a:lnTo>
                    <a:pt x="223" y="482"/>
                  </a:lnTo>
                  <a:lnTo>
                    <a:pt x="241" y="458"/>
                  </a:lnTo>
                  <a:lnTo>
                    <a:pt x="282" y="411"/>
                  </a:lnTo>
                  <a:lnTo>
                    <a:pt x="317" y="364"/>
                  </a:lnTo>
                  <a:lnTo>
                    <a:pt x="329" y="341"/>
                  </a:lnTo>
                  <a:lnTo>
                    <a:pt x="347" y="311"/>
                  </a:lnTo>
                  <a:lnTo>
                    <a:pt x="359" y="288"/>
                  </a:lnTo>
                  <a:lnTo>
                    <a:pt x="364" y="264"/>
                  </a:lnTo>
                  <a:lnTo>
                    <a:pt x="376" y="241"/>
                  </a:lnTo>
                  <a:lnTo>
                    <a:pt x="382" y="217"/>
                  </a:lnTo>
                  <a:lnTo>
                    <a:pt x="388" y="200"/>
                  </a:lnTo>
                  <a:lnTo>
                    <a:pt x="388" y="188"/>
                  </a:lnTo>
                  <a:lnTo>
                    <a:pt x="394" y="170"/>
                  </a:lnTo>
                  <a:lnTo>
                    <a:pt x="394" y="159"/>
                  </a:lnTo>
                  <a:lnTo>
                    <a:pt x="400" y="153"/>
                  </a:lnTo>
                  <a:lnTo>
                    <a:pt x="400" y="147"/>
                  </a:lnTo>
                  <a:lnTo>
                    <a:pt x="400" y="135"/>
                  </a:lnTo>
                  <a:lnTo>
                    <a:pt x="400" y="129"/>
                  </a:lnTo>
                  <a:lnTo>
                    <a:pt x="400" y="117"/>
                  </a:lnTo>
                  <a:lnTo>
                    <a:pt x="394" y="117"/>
                  </a:lnTo>
                  <a:lnTo>
                    <a:pt x="388" y="117"/>
                  </a:lnTo>
                  <a:lnTo>
                    <a:pt x="382" y="117"/>
                  </a:lnTo>
                  <a:lnTo>
                    <a:pt x="370" y="117"/>
                  </a:lnTo>
                  <a:lnTo>
                    <a:pt x="353" y="123"/>
                  </a:lnTo>
                  <a:lnTo>
                    <a:pt x="335" y="129"/>
                  </a:lnTo>
                  <a:lnTo>
                    <a:pt x="317" y="129"/>
                  </a:lnTo>
                  <a:lnTo>
                    <a:pt x="294" y="141"/>
                  </a:lnTo>
                  <a:lnTo>
                    <a:pt x="265" y="147"/>
                  </a:lnTo>
                  <a:lnTo>
                    <a:pt x="247" y="153"/>
                  </a:lnTo>
                  <a:lnTo>
                    <a:pt x="223" y="159"/>
                  </a:lnTo>
                  <a:lnTo>
                    <a:pt x="212" y="159"/>
                  </a:lnTo>
                  <a:lnTo>
                    <a:pt x="194" y="164"/>
                  </a:lnTo>
                  <a:lnTo>
                    <a:pt x="182" y="164"/>
                  </a:lnTo>
                  <a:lnTo>
                    <a:pt x="176" y="164"/>
                  </a:lnTo>
                  <a:lnTo>
                    <a:pt x="171" y="164"/>
                  </a:lnTo>
                  <a:lnTo>
                    <a:pt x="165" y="164"/>
                  </a:lnTo>
                  <a:lnTo>
                    <a:pt x="159" y="164"/>
                  </a:lnTo>
                  <a:lnTo>
                    <a:pt x="153" y="170"/>
                  </a:lnTo>
                  <a:lnTo>
                    <a:pt x="141" y="170"/>
                  </a:lnTo>
                  <a:lnTo>
                    <a:pt x="129" y="170"/>
                  </a:lnTo>
                  <a:lnTo>
                    <a:pt x="112" y="176"/>
                  </a:lnTo>
                  <a:lnTo>
                    <a:pt x="94" y="182"/>
                  </a:lnTo>
                  <a:lnTo>
                    <a:pt x="76" y="188"/>
                  </a:lnTo>
                  <a:lnTo>
                    <a:pt x="76" y="82"/>
                  </a:lnTo>
                  <a:lnTo>
                    <a:pt x="118" y="76"/>
                  </a:lnTo>
                  <a:lnTo>
                    <a:pt x="159" y="76"/>
                  </a:lnTo>
                  <a:lnTo>
                    <a:pt x="176" y="70"/>
                  </a:lnTo>
                  <a:lnTo>
                    <a:pt x="188" y="70"/>
                  </a:lnTo>
                  <a:lnTo>
                    <a:pt x="206" y="70"/>
                  </a:lnTo>
                  <a:lnTo>
                    <a:pt x="218" y="64"/>
                  </a:lnTo>
                  <a:lnTo>
                    <a:pt x="241" y="59"/>
                  </a:lnTo>
                  <a:lnTo>
                    <a:pt x="270" y="53"/>
                  </a:lnTo>
                  <a:lnTo>
                    <a:pt x="300" y="47"/>
                  </a:lnTo>
                  <a:lnTo>
                    <a:pt x="329" y="41"/>
                  </a:lnTo>
                  <a:lnTo>
                    <a:pt x="359" y="35"/>
                  </a:lnTo>
                  <a:lnTo>
                    <a:pt x="388" y="23"/>
                  </a:lnTo>
                  <a:lnTo>
                    <a:pt x="406" y="17"/>
                  </a:lnTo>
                  <a:lnTo>
                    <a:pt x="423" y="12"/>
                  </a:lnTo>
                  <a:lnTo>
                    <a:pt x="435" y="6"/>
                  </a:lnTo>
                  <a:lnTo>
                    <a:pt x="447" y="6"/>
                  </a:lnTo>
                  <a:lnTo>
                    <a:pt x="459" y="0"/>
                  </a:lnTo>
                  <a:lnTo>
                    <a:pt x="470" y="0"/>
                  </a:lnTo>
                  <a:lnTo>
                    <a:pt x="482" y="0"/>
                  </a:lnTo>
                  <a:lnTo>
                    <a:pt x="494" y="6"/>
                  </a:lnTo>
                  <a:lnTo>
                    <a:pt x="517" y="17"/>
                  </a:lnTo>
                  <a:lnTo>
                    <a:pt x="541" y="35"/>
                  </a:lnTo>
                  <a:lnTo>
                    <a:pt x="564" y="53"/>
                  </a:lnTo>
                  <a:lnTo>
                    <a:pt x="570" y="59"/>
                  </a:lnTo>
                  <a:lnTo>
                    <a:pt x="582" y="70"/>
                  </a:lnTo>
                  <a:lnTo>
                    <a:pt x="582" y="76"/>
                  </a:lnTo>
                  <a:lnTo>
                    <a:pt x="588" y="82"/>
                  </a:lnTo>
                  <a:lnTo>
                    <a:pt x="588" y="94"/>
                  </a:lnTo>
                  <a:lnTo>
                    <a:pt x="588" y="100"/>
                  </a:lnTo>
                  <a:lnTo>
                    <a:pt x="582" y="112"/>
                  </a:lnTo>
                  <a:lnTo>
                    <a:pt x="576" y="123"/>
                  </a:lnTo>
                  <a:lnTo>
                    <a:pt x="570" y="135"/>
                  </a:lnTo>
                  <a:lnTo>
                    <a:pt x="564" y="141"/>
                  </a:lnTo>
                  <a:lnTo>
                    <a:pt x="558" y="141"/>
                  </a:lnTo>
                  <a:lnTo>
                    <a:pt x="553" y="153"/>
                  </a:lnTo>
                  <a:lnTo>
                    <a:pt x="541" y="164"/>
                  </a:lnTo>
                  <a:lnTo>
                    <a:pt x="535" y="182"/>
                  </a:lnTo>
                  <a:lnTo>
                    <a:pt x="523" y="206"/>
                  </a:lnTo>
                  <a:lnTo>
                    <a:pt x="511" y="229"/>
                  </a:lnTo>
                  <a:lnTo>
                    <a:pt x="494" y="264"/>
                  </a:lnTo>
                  <a:lnTo>
                    <a:pt x="482" y="300"/>
                  </a:lnTo>
                  <a:lnTo>
                    <a:pt x="482" y="300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EEB2FB69-5AA3-4B99-9221-F445FB57D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426" y="3587750"/>
              <a:ext cx="1279525" cy="876300"/>
            </a:xfrm>
            <a:custGeom>
              <a:avLst/>
              <a:gdLst>
                <a:gd name="T0" fmla="*/ 282 w 806"/>
                <a:gd name="T1" fmla="*/ 329 h 552"/>
                <a:gd name="T2" fmla="*/ 212 w 806"/>
                <a:gd name="T3" fmla="*/ 253 h 552"/>
                <a:gd name="T4" fmla="*/ 136 w 806"/>
                <a:gd name="T5" fmla="*/ 170 h 552"/>
                <a:gd name="T6" fmla="*/ 47 w 806"/>
                <a:gd name="T7" fmla="*/ 65 h 552"/>
                <a:gd name="T8" fmla="*/ 36 w 806"/>
                <a:gd name="T9" fmla="*/ 0 h 552"/>
                <a:gd name="T10" fmla="*/ 65 w 806"/>
                <a:gd name="T11" fmla="*/ 0 h 552"/>
                <a:gd name="T12" fmla="*/ 94 w 806"/>
                <a:gd name="T13" fmla="*/ 6 h 552"/>
                <a:gd name="T14" fmla="*/ 112 w 806"/>
                <a:gd name="T15" fmla="*/ 18 h 552"/>
                <a:gd name="T16" fmla="*/ 136 w 806"/>
                <a:gd name="T17" fmla="*/ 35 h 552"/>
                <a:gd name="T18" fmla="*/ 165 w 806"/>
                <a:gd name="T19" fmla="*/ 65 h 552"/>
                <a:gd name="T20" fmla="*/ 200 w 806"/>
                <a:gd name="T21" fmla="*/ 100 h 552"/>
                <a:gd name="T22" fmla="*/ 247 w 806"/>
                <a:gd name="T23" fmla="*/ 141 h 552"/>
                <a:gd name="T24" fmla="*/ 341 w 806"/>
                <a:gd name="T25" fmla="*/ 235 h 552"/>
                <a:gd name="T26" fmla="*/ 453 w 806"/>
                <a:gd name="T27" fmla="*/ 305 h 552"/>
                <a:gd name="T28" fmla="*/ 565 w 806"/>
                <a:gd name="T29" fmla="*/ 370 h 552"/>
                <a:gd name="T30" fmla="*/ 682 w 806"/>
                <a:gd name="T31" fmla="*/ 423 h 552"/>
                <a:gd name="T32" fmla="*/ 735 w 806"/>
                <a:gd name="T33" fmla="*/ 446 h 552"/>
                <a:gd name="T34" fmla="*/ 776 w 806"/>
                <a:gd name="T35" fmla="*/ 464 h 552"/>
                <a:gd name="T36" fmla="*/ 794 w 806"/>
                <a:gd name="T37" fmla="*/ 476 h 552"/>
                <a:gd name="T38" fmla="*/ 806 w 806"/>
                <a:gd name="T39" fmla="*/ 493 h 552"/>
                <a:gd name="T40" fmla="*/ 800 w 806"/>
                <a:gd name="T41" fmla="*/ 505 h 552"/>
                <a:gd name="T42" fmla="*/ 782 w 806"/>
                <a:gd name="T43" fmla="*/ 517 h 552"/>
                <a:gd name="T44" fmla="*/ 759 w 806"/>
                <a:gd name="T45" fmla="*/ 529 h 552"/>
                <a:gd name="T46" fmla="*/ 723 w 806"/>
                <a:gd name="T47" fmla="*/ 535 h 552"/>
                <a:gd name="T48" fmla="*/ 641 w 806"/>
                <a:gd name="T49" fmla="*/ 540 h 552"/>
                <a:gd name="T50" fmla="*/ 547 w 806"/>
                <a:gd name="T51" fmla="*/ 552 h 552"/>
                <a:gd name="T52" fmla="*/ 506 w 806"/>
                <a:gd name="T53" fmla="*/ 546 h 552"/>
                <a:gd name="T54" fmla="*/ 476 w 806"/>
                <a:gd name="T55" fmla="*/ 540 h 552"/>
                <a:gd name="T56" fmla="*/ 447 w 806"/>
                <a:gd name="T57" fmla="*/ 511 h 552"/>
                <a:gd name="T58" fmla="*/ 424 w 806"/>
                <a:gd name="T59" fmla="*/ 493 h 552"/>
                <a:gd name="T60" fmla="*/ 394 w 806"/>
                <a:gd name="T61" fmla="*/ 458 h 552"/>
                <a:gd name="T62" fmla="*/ 353 w 806"/>
                <a:gd name="T63" fmla="*/ 417 h 552"/>
                <a:gd name="T64" fmla="*/ 306 w 806"/>
                <a:gd name="T65" fmla="*/ 364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6" h="552">
                  <a:moveTo>
                    <a:pt x="306" y="364"/>
                  </a:moveTo>
                  <a:lnTo>
                    <a:pt x="282" y="329"/>
                  </a:lnTo>
                  <a:lnTo>
                    <a:pt x="247" y="294"/>
                  </a:lnTo>
                  <a:lnTo>
                    <a:pt x="212" y="253"/>
                  </a:lnTo>
                  <a:lnTo>
                    <a:pt x="177" y="211"/>
                  </a:lnTo>
                  <a:lnTo>
                    <a:pt x="136" y="170"/>
                  </a:lnTo>
                  <a:lnTo>
                    <a:pt x="94" y="117"/>
                  </a:lnTo>
                  <a:lnTo>
                    <a:pt x="47" y="65"/>
                  </a:lnTo>
                  <a:lnTo>
                    <a:pt x="0" y="12"/>
                  </a:lnTo>
                  <a:lnTo>
                    <a:pt x="36" y="0"/>
                  </a:lnTo>
                  <a:lnTo>
                    <a:pt x="53" y="0"/>
                  </a:lnTo>
                  <a:lnTo>
                    <a:pt x="65" y="0"/>
                  </a:lnTo>
                  <a:lnTo>
                    <a:pt x="77" y="0"/>
                  </a:lnTo>
                  <a:lnTo>
                    <a:pt x="94" y="6"/>
                  </a:lnTo>
                  <a:lnTo>
                    <a:pt x="100" y="12"/>
                  </a:lnTo>
                  <a:lnTo>
                    <a:pt x="112" y="18"/>
                  </a:lnTo>
                  <a:lnTo>
                    <a:pt x="124" y="23"/>
                  </a:lnTo>
                  <a:lnTo>
                    <a:pt x="136" y="35"/>
                  </a:lnTo>
                  <a:lnTo>
                    <a:pt x="147" y="53"/>
                  </a:lnTo>
                  <a:lnTo>
                    <a:pt x="165" y="65"/>
                  </a:lnTo>
                  <a:lnTo>
                    <a:pt x="183" y="82"/>
                  </a:lnTo>
                  <a:lnTo>
                    <a:pt x="200" y="100"/>
                  </a:lnTo>
                  <a:lnTo>
                    <a:pt x="224" y="123"/>
                  </a:lnTo>
                  <a:lnTo>
                    <a:pt x="247" y="141"/>
                  </a:lnTo>
                  <a:lnTo>
                    <a:pt x="294" y="188"/>
                  </a:lnTo>
                  <a:lnTo>
                    <a:pt x="341" y="235"/>
                  </a:lnTo>
                  <a:lnTo>
                    <a:pt x="394" y="270"/>
                  </a:lnTo>
                  <a:lnTo>
                    <a:pt x="453" y="305"/>
                  </a:lnTo>
                  <a:lnTo>
                    <a:pt x="506" y="341"/>
                  </a:lnTo>
                  <a:lnTo>
                    <a:pt x="565" y="370"/>
                  </a:lnTo>
                  <a:lnTo>
                    <a:pt x="623" y="399"/>
                  </a:lnTo>
                  <a:lnTo>
                    <a:pt x="682" y="423"/>
                  </a:lnTo>
                  <a:lnTo>
                    <a:pt x="712" y="435"/>
                  </a:lnTo>
                  <a:lnTo>
                    <a:pt x="735" y="446"/>
                  </a:lnTo>
                  <a:lnTo>
                    <a:pt x="759" y="452"/>
                  </a:lnTo>
                  <a:lnTo>
                    <a:pt x="776" y="464"/>
                  </a:lnTo>
                  <a:lnTo>
                    <a:pt x="788" y="470"/>
                  </a:lnTo>
                  <a:lnTo>
                    <a:pt x="794" y="476"/>
                  </a:lnTo>
                  <a:lnTo>
                    <a:pt x="800" y="488"/>
                  </a:lnTo>
                  <a:lnTo>
                    <a:pt x="806" y="493"/>
                  </a:lnTo>
                  <a:lnTo>
                    <a:pt x="800" y="499"/>
                  </a:lnTo>
                  <a:lnTo>
                    <a:pt x="800" y="505"/>
                  </a:lnTo>
                  <a:lnTo>
                    <a:pt x="794" y="511"/>
                  </a:lnTo>
                  <a:lnTo>
                    <a:pt x="782" y="517"/>
                  </a:lnTo>
                  <a:lnTo>
                    <a:pt x="770" y="523"/>
                  </a:lnTo>
                  <a:lnTo>
                    <a:pt x="759" y="529"/>
                  </a:lnTo>
                  <a:lnTo>
                    <a:pt x="741" y="529"/>
                  </a:lnTo>
                  <a:lnTo>
                    <a:pt x="723" y="535"/>
                  </a:lnTo>
                  <a:lnTo>
                    <a:pt x="682" y="540"/>
                  </a:lnTo>
                  <a:lnTo>
                    <a:pt x="641" y="540"/>
                  </a:lnTo>
                  <a:lnTo>
                    <a:pt x="565" y="552"/>
                  </a:lnTo>
                  <a:lnTo>
                    <a:pt x="547" y="552"/>
                  </a:lnTo>
                  <a:lnTo>
                    <a:pt x="523" y="552"/>
                  </a:lnTo>
                  <a:lnTo>
                    <a:pt x="506" y="546"/>
                  </a:lnTo>
                  <a:lnTo>
                    <a:pt x="494" y="540"/>
                  </a:lnTo>
                  <a:lnTo>
                    <a:pt x="476" y="540"/>
                  </a:lnTo>
                  <a:lnTo>
                    <a:pt x="465" y="529"/>
                  </a:lnTo>
                  <a:lnTo>
                    <a:pt x="447" y="511"/>
                  </a:lnTo>
                  <a:lnTo>
                    <a:pt x="435" y="505"/>
                  </a:lnTo>
                  <a:lnTo>
                    <a:pt x="424" y="493"/>
                  </a:lnTo>
                  <a:lnTo>
                    <a:pt x="412" y="476"/>
                  </a:lnTo>
                  <a:lnTo>
                    <a:pt x="394" y="458"/>
                  </a:lnTo>
                  <a:lnTo>
                    <a:pt x="377" y="441"/>
                  </a:lnTo>
                  <a:lnTo>
                    <a:pt x="353" y="417"/>
                  </a:lnTo>
                  <a:lnTo>
                    <a:pt x="330" y="388"/>
                  </a:lnTo>
                  <a:lnTo>
                    <a:pt x="306" y="364"/>
                  </a:lnTo>
                  <a:lnTo>
                    <a:pt x="306" y="364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687364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74402C2-AFA8-4337-AAC5-16D981ADDCBA}"/>
              </a:ext>
            </a:extLst>
          </p:cNvPr>
          <p:cNvGrpSpPr/>
          <p:nvPr/>
        </p:nvGrpSpPr>
        <p:grpSpPr>
          <a:xfrm>
            <a:off x="3163934" y="2248754"/>
            <a:ext cx="2210167" cy="2360491"/>
            <a:chOff x="5500688" y="22225"/>
            <a:chExt cx="554038" cy="631825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AEB861CA-A745-407B-B6B8-CB95A284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133350"/>
              <a:ext cx="222250" cy="404813"/>
            </a:xfrm>
            <a:custGeom>
              <a:avLst/>
              <a:gdLst>
                <a:gd name="T0" fmla="*/ 0 w 140"/>
                <a:gd name="T1" fmla="*/ 248 h 255"/>
                <a:gd name="T2" fmla="*/ 7 w 140"/>
                <a:gd name="T3" fmla="*/ 234 h 255"/>
                <a:gd name="T4" fmla="*/ 24 w 140"/>
                <a:gd name="T5" fmla="*/ 213 h 255"/>
                <a:gd name="T6" fmla="*/ 45 w 140"/>
                <a:gd name="T7" fmla="*/ 185 h 255"/>
                <a:gd name="T8" fmla="*/ 66 w 140"/>
                <a:gd name="T9" fmla="*/ 146 h 255"/>
                <a:gd name="T10" fmla="*/ 80 w 140"/>
                <a:gd name="T11" fmla="*/ 108 h 255"/>
                <a:gd name="T12" fmla="*/ 91 w 140"/>
                <a:gd name="T13" fmla="*/ 73 h 255"/>
                <a:gd name="T14" fmla="*/ 94 w 140"/>
                <a:gd name="T15" fmla="*/ 56 h 255"/>
                <a:gd name="T16" fmla="*/ 98 w 140"/>
                <a:gd name="T17" fmla="*/ 45 h 255"/>
                <a:gd name="T18" fmla="*/ 98 w 140"/>
                <a:gd name="T19" fmla="*/ 38 h 255"/>
                <a:gd name="T20" fmla="*/ 98 w 140"/>
                <a:gd name="T21" fmla="*/ 35 h 255"/>
                <a:gd name="T22" fmla="*/ 91 w 140"/>
                <a:gd name="T23" fmla="*/ 35 h 255"/>
                <a:gd name="T24" fmla="*/ 77 w 140"/>
                <a:gd name="T25" fmla="*/ 38 h 255"/>
                <a:gd name="T26" fmla="*/ 56 w 140"/>
                <a:gd name="T27" fmla="*/ 45 h 255"/>
                <a:gd name="T28" fmla="*/ 38 w 140"/>
                <a:gd name="T29" fmla="*/ 52 h 255"/>
                <a:gd name="T30" fmla="*/ 28 w 140"/>
                <a:gd name="T31" fmla="*/ 52 h 255"/>
                <a:gd name="T32" fmla="*/ 17 w 140"/>
                <a:gd name="T33" fmla="*/ 42 h 255"/>
                <a:gd name="T34" fmla="*/ 42 w 140"/>
                <a:gd name="T35" fmla="*/ 28 h 255"/>
                <a:gd name="T36" fmla="*/ 77 w 140"/>
                <a:gd name="T37" fmla="*/ 17 h 255"/>
                <a:gd name="T38" fmla="*/ 91 w 140"/>
                <a:gd name="T39" fmla="*/ 10 h 255"/>
                <a:gd name="T40" fmla="*/ 98 w 140"/>
                <a:gd name="T41" fmla="*/ 3 h 255"/>
                <a:gd name="T42" fmla="*/ 105 w 140"/>
                <a:gd name="T43" fmla="*/ 3 h 255"/>
                <a:gd name="T44" fmla="*/ 119 w 140"/>
                <a:gd name="T45" fmla="*/ 7 h 255"/>
                <a:gd name="T46" fmla="*/ 133 w 140"/>
                <a:gd name="T47" fmla="*/ 17 h 255"/>
                <a:gd name="T48" fmla="*/ 140 w 140"/>
                <a:gd name="T49" fmla="*/ 24 h 255"/>
                <a:gd name="T50" fmla="*/ 140 w 140"/>
                <a:gd name="T51" fmla="*/ 35 h 255"/>
                <a:gd name="T52" fmla="*/ 136 w 140"/>
                <a:gd name="T53" fmla="*/ 38 h 255"/>
                <a:gd name="T54" fmla="*/ 129 w 140"/>
                <a:gd name="T55" fmla="*/ 49 h 255"/>
                <a:gd name="T56" fmla="*/ 126 w 140"/>
                <a:gd name="T57" fmla="*/ 66 h 255"/>
                <a:gd name="T58" fmla="*/ 119 w 140"/>
                <a:gd name="T59" fmla="*/ 91 h 255"/>
                <a:gd name="T60" fmla="*/ 108 w 140"/>
                <a:gd name="T61" fmla="*/ 126 h 255"/>
                <a:gd name="T62" fmla="*/ 91 w 140"/>
                <a:gd name="T63" fmla="*/ 160 h 255"/>
                <a:gd name="T64" fmla="*/ 70 w 140"/>
                <a:gd name="T65" fmla="*/ 192 h 255"/>
                <a:gd name="T66" fmla="*/ 45 w 140"/>
                <a:gd name="T67" fmla="*/ 220 h 255"/>
                <a:gd name="T68" fmla="*/ 28 w 140"/>
                <a:gd name="T69" fmla="*/ 241 h 255"/>
                <a:gd name="T70" fmla="*/ 10 w 140"/>
                <a:gd name="T71" fmla="*/ 255 h 255"/>
                <a:gd name="T72" fmla="*/ 3 w 140"/>
                <a:gd name="T73" fmla="*/ 255 h 255"/>
                <a:gd name="T74" fmla="*/ 0 w 140"/>
                <a:gd name="T75" fmla="*/ 25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255">
                  <a:moveTo>
                    <a:pt x="0" y="251"/>
                  </a:moveTo>
                  <a:lnTo>
                    <a:pt x="0" y="248"/>
                  </a:lnTo>
                  <a:lnTo>
                    <a:pt x="3" y="241"/>
                  </a:lnTo>
                  <a:lnTo>
                    <a:pt x="7" y="234"/>
                  </a:lnTo>
                  <a:lnTo>
                    <a:pt x="17" y="223"/>
                  </a:lnTo>
                  <a:lnTo>
                    <a:pt x="24" y="213"/>
                  </a:lnTo>
                  <a:lnTo>
                    <a:pt x="35" y="199"/>
                  </a:lnTo>
                  <a:lnTo>
                    <a:pt x="45" y="185"/>
                  </a:lnTo>
                  <a:lnTo>
                    <a:pt x="56" y="167"/>
                  </a:lnTo>
                  <a:lnTo>
                    <a:pt x="66" y="146"/>
                  </a:lnTo>
                  <a:lnTo>
                    <a:pt x="73" y="129"/>
                  </a:lnTo>
                  <a:lnTo>
                    <a:pt x="80" y="108"/>
                  </a:lnTo>
                  <a:lnTo>
                    <a:pt x="87" y="84"/>
                  </a:lnTo>
                  <a:lnTo>
                    <a:pt x="91" y="73"/>
                  </a:lnTo>
                  <a:lnTo>
                    <a:pt x="94" y="63"/>
                  </a:lnTo>
                  <a:lnTo>
                    <a:pt x="94" y="56"/>
                  </a:lnTo>
                  <a:lnTo>
                    <a:pt x="98" y="49"/>
                  </a:lnTo>
                  <a:lnTo>
                    <a:pt x="98" y="45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4" y="35"/>
                  </a:lnTo>
                  <a:lnTo>
                    <a:pt x="91" y="35"/>
                  </a:lnTo>
                  <a:lnTo>
                    <a:pt x="87" y="38"/>
                  </a:lnTo>
                  <a:lnTo>
                    <a:pt x="77" y="38"/>
                  </a:lnTo>
                  <a:lnTo>
                    <a:pt x="66" y="42"/>
                  </a:lnTo>
                  <a:lnTo>
                    <a:pt x="56" y="45"/>
                  </a:lnTo>
                  <a:lnTo>
                    <a:pt x="45" y="49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28" y="52"/>
                  </a:lnTo>
                  <a:lnTo>
                    <a:pt x="24" y="49"/>
                  </a:lnTo>
                  <a:lnTo>
                    <a:pt x="17" y="42"/>
                  </a:lnTo>
                  <a:lnTo>
                    <a:pt x="14" y="31"/>
                  </a:lnTo>
                  <a:lnTo>
                    <a:pt x="42" y="28"/>
                  </a:lnTo>
                  <a:lnTo>
                    <a:pt x="66" y="21"/>
                  </a:lnTo>
                  <a:lnTo>
                    <a:pt x="77" y="17"/>
                  </a:lnTo>
                  <a:lnTo>
                    <a:pt x="84" y="14"/>
                  </a:lnTo>
                  <a:lnTo>
                    <a:pt x="91" y="10"/>
                  </a:lnTo>
                  <a:lnTo>
                    <a:pt x="94" y="7"/>
                  </a:lnTo>
                  <a:lnTo>
                    <a:pt x="98" y="3"/>
                  </a:lnTo>
                  <a:lnTo>
                    <a:pt x="101" y="0"/>
                  </a:lnTo>
                  <a:lnTo>
                    <a:pt x="105" y="3"/>
                  </a:lnTo>
                  <a:lnTo>
                    <a:pt x="112" y="3"/>
                  </a:lnTo>
                  <a:lnTo>
                    <a:pt x="119" y="7"/>
                  </a:lnTo>
                  <a:lnTo>
                    <a:pt x="126" y="10"/>
                  </a:lnTo>
                  <a:lnTo>
                    <a:pt x="133" y="17"/>
                  </a:lnTo>
                  <a:lnTo>
                    <a:pt x="136" y="21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5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3" y="42"/>
                  </a:lnTo>
                  <a:lnTo>
                    <a:pt x="129" y="49"/>
                  </a:lnTo>
                  <a:lnTo>
                    <a:pt x="126" y="56"/>
                  </a:lnTo>
                  <a:lnTo>
                    <a:pt x="126" y="66"/>
                  </a:lnTo>
                  <a:lnTo>
                    <a:pt x="122" y="77"/>
                  </a:lnTo>
                  <a:lnTo>
                    <a:pt x="119" y="91"/>
                  </a:lnTo>
                  <a:lnTo>
                    <a:pt x="115" y="108"/>
                  </a:lnTo>
                  <a:lnTo>
                    <a:pt x="108" y="126"/>
                  </a:lnTo>
                  <a:lnTo>
                    <a:pt x="101" y="143"/>
                  </a:lnTo>
                  <a:lnTo>
                    <a:pt x="91" y="160"/>
                  </a:lnTo>
                  <a:lnTo>
                    <a:pt x="80" y="178"/>
                  </a:lnTo>
                  <a:lnTo>
                    <a:pt x="70" y="192"/>
                  </a:lnTo>
                  <a:lnTo>
                    <a:pt x="59" y="209"/>
                  </a:lnTo>
                  <a:lnTo>
                    <a:pt x="45" y="220"/>
                  </a:lnTo>
                  <a:lnTo>
                    <a:pt x="35" y="230"/>
                  </a:lnTo>
                  <a:lnTo>
                    <a:pt x="28" y="241"/>
                  </a:lnTo>
                  <a:lnTo>
                    <a:pt x="17" y="248"/>
                  </a:lnTo>
                  <a:lnTo>
                    <a:pt x="10" y="255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0" y="251"/>
                  </a:lnTo>
                  <a:lnTo>
                    <a:pt x="0" y="25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287B98D8-C5E7-43E3-81C2-D23A8E82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51" y="233363"/>
              <a:ext cx="176213" cy="242888"/>
            </a:xfrm>
            <a:custGeom>
              <a:avLst/>
              <a:gdLst>
                <a:gd name="T0" fmla="*/ 52 w 111"/>
                <a:gd name="T1" fmla="*/ 42 h 153"/>
                <a:gd name="T2" fmla="*/ 66 w 111"/>
                <a:gd name="T3" fmla="*/ 56 h 153"/>
                <a:gd name="T4" fmla="*/ 80 w 111"/>
                <a:gd name="T5" fmla="*/ 73 h 153"/>
                <a:gd name="T6" fmla="*/ 91 w 111"/>
                <a:gd name="T7" fmla="*/ 83 h 153"/>
                <a:gd name="T8" fmla="*/ 98 w 111"/>
                <a:gd name="T9" fmla="*/ 97 h 153"/>
                <a:gd name="T10" fmla="*/ 105 w 111"/>
                <a:gd name="T11" fmla="*/ 108 h 153"/>
                <a:gd name="T12" fmla="*/ 108 w 111"/>
                <a:gd name="T13" fmla="*/ 118 h 153"/>
                <a:gd name="T14" fmla="*/ 111 w 111"/>
                <a:gd name="T15" fmla="*/ 129 h 153"/>
                <a:gd name="T16" fmla="*/ 111 w 111"/>
                <a:gd name="T17" fmla="*/ 136 h 153"/>
                <a:gd name="T18" fmla="*/ 108 w 111"/>
                <a:gd name="T19" fmla="*/ 143 h 153"/>
                <a:gd name="T20" fmla="*/ 105 w 111"/>
                <a:gd name="T21" fmla="*/ 150 h 153"/>
                <a:gd name="T22" fmla="*/ 101 w 111"/>
                <a:gd name="T23" fmla="*/ 153 h 153"/>
                <a:gd name="T24" fmla="*/ 101 w 111"/>
                <a:gd name="T25" fmla="*/ 153 h 153"/>
                <a:gd name="T26" fmla="*/ 98 w 111"/>
                <a:gd name="T27" fmla="*/ 153 h 153"/>
                <a:gd name="T28" fmla="*/ 94 w 111"/>
                <a:gd name="T29" fmla="*/ 153 h 153"/>
                <a:gd name="T30" fmla="*/ 94 w 111"/>
                <a:gd name="T31" fmla="*/ 150 h 153"/>
                <a:gd name="T32" fmla="*/ 91 w 111"/>
                <a:gd name="T33" fmla="*/ 146 h 153"/>
                <a:gd name="T34" fmla="*/ 87 w 111"/>
                <a:gd name="T35" fmla="*/ 143 h 153"/>
                <a:gd name="T36" fmla="*/ 84 w 111"/>
                <a:gd name="T37" fmla="*/ 136 h 153"/>
                <a:gd name="T38" fmla="*/ 77 w 111"/>
                <a:gd name="T39" fmla="*/ 129 h 153"/>
                <a:gd name="T40" fmla="*/ 73 w 111"/>
                <a:gd name="T41" fmla="*/ 118 h 153"/>
                <a:gd name="T42" fmla="*/ 63 w 111"/>
                <a:gd name="T43" fmla="*/ 101 h 153"/>
                <a:gd name="T44" fmla="*/ 52 w 111"/>
                <a:gd name="T45" fmla="*/ 83 h 153"/>
                <a:gd name="T46" fmla="*/ 38 w 111"/>
                <a:gd name="T47" fmla="*/ 66 h 153"/>
                <a:gd name="T48" fmla="*/ 24 w 111"/>
                <a:gd name="T49" fmla="*/ 49 h 153"/>
                <a:gd name="T50" fmla="*/ 17 w 111"/>
                <a:gd name="T51" fmla="*/ 38 h 153"/>
                <a:gd name="T52" fmla="*/ 14 w 111"/>
                <a:gd name="T53" fmla="*/ 31 h 153"/>
                <a:gd name="T54" fmla="*/ 7 w 111"/>
                <a:gd name="T55" fmla="*/ 24 h 153"/>
                <a:gd name="T56" fmla="*/ 3 w 111"/>
                <a:gd name="T57" fmla="*/ 17 h 153"/>
                <a:gd name="T58" fmla="*/ 0 w 111"/>
                <a:gd name="T59" fmla="*/ 14 h 153"/>
                <a:gd name="T60" fmla="*/ 0 w 111"/>
                <a:gd name="T61" fmla="*/ 7 h 153"/>
                <a:gd name="T62" fmla="*/ 0 w 111"/>
                <a:gd name="T63" fmla="*/ 7 h 153"/>
                <a:gd name="T64" fmla="*/ 0 w 111"/>
                <a:gd name="T65" fmla="*/ 3 h 153"/>
                <a:gd name="T66" fmla="*/ 0 w 111"/>
                <a:gd name="T67" fmla="*/ 0 h 153"/>
                <a:gd name="T68" fmla="*/ 3 w 111"/>
                <a:gd name="T69" fmla="*/ 0 h 153"/>
                <a:gd name="T70" fmla="*/ 7 w 111"/>
                <a:gd name="T71" fmla="*/ 0 h 153"/>
                <a:gd name="T72" fmla="*/ 10 w 111"/>
                <a:gd name="T73" fmla="*/ 0 h 153"/>
                <a:gd name="T74" fmla="*/ 17 w 111"/>
                <a:gd name="T75" fmla="*/ 7 h 153"/>
                <a:gd name="T76" fmla="*/ 24 w 111"/>
                <a:gd name="T77" fmla="*/ 14 h 153"/>
                <a:gd name="T78" fmla="*/ 38 w 111"/>
                <a:gd name="T79" fmla="*/ 28 h 153"/>
                <a:gd name="T80" fmla="*/ 52 w 111"/>
                <a:gd name="T81" fmla="*/ 42 h 153"/>
                <a:gd name="T82" fmla="*/ 52 w 111"/>
                <a:gd name="T83" fmla="*/ 4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153">
                  <a:moveTo>
                    <a:pt x="52" y="42"/>
                  </a:moveTo>
                  <a:lnTo>
                    <a:pt x="66" y="56"/>
                  </a:lnTo>
                  <a:lnTo>
                    <a:pt x="80" y="73"/>
                  </a:lnTo>
                  <a:lnTo>
                    <a:pt x="91" y="83"/>
                  </a:lnTo>
                  <a:lnTo>
                    <a:pt x="98" y="97"/>
                  </a:lnTo>
                  <a:lnTo>
                    <a:pt x="105" y="108"/>
                  </a:lnTo>
                  <a:lnTo>
                    <a:pt x="108" y="118"/>
                  </a:lnTo>
                  <a:lnTo>
                    <a:pt x="111" y="129"/>
                  </a:lnTo>
                  <a:lnTo>
                    <a:pt x="111" y="136"/>
                  </a:lnTo>
                  <a:lnTo>
                    <a:pt x="108" y="143"/>
                  </a:lnTo>
                  <a:lnTo>
                    <a:pt x="105" y="150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98" y="153"/>
                  </a:lnTo>
                  <a:lnTo>
                    <a:pt x="94" y="153"/>
                  </a:lnTo>
                  <a:lnTo>
                    <a:pt x="94" y="150"/>
                  </a:lnTo>
                  <a:lnTo>
                    <a:pt x="91" y="146"/>
                  </a:lnTo>
                  <a:lnTo>
                    <a:pt x="87" y="143"/>
                  </a:lnTo>
                  <a:lnTo>
                    <a:pt x="84" y="136"/>
                  </a:lnTo>
                  <a:lnTo>
                    <a:pt x="77" y="129"/>
                  </a:lnTo>
                  <a:lnTo>
                    <a:pt x="73" y="118"/>
                  </a:lnTo>
                  <a:lnTo>
                    <a:pt x="63" y="101"/>
                  </a:lnTo>
                  <a:lnTo>
                    <a:pt x="52" y="83"/>
                  </a:lnTo>
                  <a:lnTo>
                    <a:pt x="38" y="66"/>
                  </a:lnTo>
                  <a:lnTo>
                    <a:pt x="24" y="49"/>
                  </a:lnTo>
                  <a:lnTo>
                    <a:pt x="17" y="38"/>
                  </a:lnTo>
                  <a:lnTo>
                    <a:pt x="14" y="31"/>
                  </a:lnTo>
                  <a:lnTo>
                    <a:pt x="7" y="24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7"/>
                  </a:lnTo>
                  <a:lnTo>
                    <a:pt x="24" y="14"/>
                  </a:lnTo>
                  <a:lnTo>
                    <a:pt x="38" y="28"/>
                  </a:lnTo>
                  <a:lnTo>
                    <a:pt x="52" y="42"/>
                  </a:lnTo>
                  <a:lnTo>
                    <a:pt x="52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583ED42B-D19C-4C5D-AA1F-F28F96EBB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1" y="22225"/>
              <a:ext cx="171450" cy="293688"/>
            </a:xfrm>
            <a:custGeom>
              <a:avLst/>
              <a:gdLst>
                <a:gd name="T0" fmla="*/ 17 w 108"/>
                <a:gd name="T1" fmla="*/ 143 h 185"/>
                <a:gd name="T2" fmla="*/ 27 w 108"/>
                <a:gd name="T3" fmla="*/ 126 h 185"/>
                <a:gd name="T4" fmla="*/ 38 w 108"/>
                <a:gd name="T5" fmla="*/ 105 h 185"/>
                <a:gd name="T6" fmla="*/ 48 w 108"/>
                <a:gd name="T7" fmla="*/ 84 h 185"/>
                <a:gd name="T8" fmla="*/ 59 w 108"/>
                <a:gd name="T9" fmla="*/ 63 h 185"/>
                <a:gd name="T10" fmla="*/ 62 w 108"/>
                <a:gd name="T11" fmla="*/ 52 h 185"/>
                <a:gd name="T12" fmla="*/ 66 w 108"/>
                <a:gd name="T13" fmla="*/ 45 h 185"/>
                <a:gd name="T14" fmla="*/ 69 w 108"/>
                <a:gd name="T15" fmla="*/ 35 h 185"/>
                <a:gd name="T16" fmla="*/ 73 w 108"/>
                <a:gd name="T17" fmla="*/ 28 h 185"/>
                <a:gd name="T18" fmla="*/ 73 w 108"/>
                <a:gd name="T19" fmla="*/ 21 h 185"/>
                <a:gd name="T20" fmla="*/ 73 w 108"/>
                <a:gd name="T21" fmla="*/ 17 h 185"/>
                <a:gd name="T22" fmla="*/ 73 w 108"/>
                <a:gd name="T23" fmla="*/ 14 h 185"/>
                <a:gd name="T24" fmla="*/ 73 w 108"/>
                <a:gd name="T25" fmla="*/ 10 h 185"/>
                <a:gd name="T26" fmla="*/ 73 w 108"/>
                <a:gd name="T27" fmla="*/ 7 h 185"/>
                <a:gd name="T28" fmla="*/ 73 w 108"/>
                <a:gd name="T29" fmla="*/ 7 h 185"/>
                <a:gd name="T30" fmla="*/ 73 w 108"/>
                <a:gd name="T31" fmla="*/ 3 h 185"/>
                <a:gd name="T32" fmla="*/ 76 w 108"/>
                <a:gd name="T33" fmla="*/ 3 h 185"/>
                <a:gd name="T34" fmla="*/ 80 w 108"/>
                <a:gd name="T35" fmla="*/ 0 h 185"/>
                <a:gd name="T36" fmla="*/ 87 w 108"/>
                <a:gd name="T37" fmla="*/ 3 h 185"/>
                <a:gd name="T38" fmla="*/ 90 w 108"/>
                <a:gd name="T39" fmla="*/ 7 h 185"/>
                <a:gd name="T40" fmla="*/ 97 w 108"/>
                <a:gd name="T41" fmla="*/ 10 h 185"/>
                <a:gd name="T42" fmla="*/ 101 w 108"/>
                <a:gd name="T43" fmla="*/ 17 h 185"/>
                <a:gd name="T44" fmla="*/ 104 w 108"/>
                <a:gd name="T45" fmla="*/ 21 h 185"/>
                <a:gd name="T46" fmla="*/ 104 w 108"/>
                <a:gd name="T47" fmla="*/ 24 h 185"/>
                <a:gd name="T48" fmla="*/ 108 w 108"/>
                <a:gd name="T49" fmla="*/ 28 h 185"/>
                <a:gd name="T50" fmla="*/ 108 w 108"/>
                <a:gd name="T51" fmla="*/ 31 h 185"/>
                <a:gd name="T52" fmla="*/ 104 w 108"/>
                <a:gd name="T53" fmla="*/ 35 h 185"/>
                <a:gd name="T54" fmla="*/ 104 w 108"/>
                <a:gd name="T55" fmla="*/ 38 h 185"/>
                <a:gd name="T56" fmla="*/ 101 w 108"/>
                <a:gd name="T57" fmla="*/ 45 h 185"/>
                <a:gd name="T58" fmla="*/ 97 w 108"/>
                <a:gd name="T59" fmla="*/ 52 h 185"/>
                <a:gd name="T60" fmla="*/ 94 w 108"/>
                <a:gd name="T61" fmla="*/ 59 h 185"/>
                <a:gd name="T62" fmla="*/ 90 w 108"/>
                <a:gd name="T63" fmla="*/ 70 h 185"/>
                <a:gd name="T64" fmla="*/ 83 w 108"/>
                <a:gd name="T65" fmla="*/ 80 h 185"/>
                <a:gd name="T66" fmla="*/ 69 w 108"/>
                <a:gd name="T67" fmla="*/ 105 h 185"/>
                <a:gd name="T68" fmla="*/ 59 w 108"/>
                <a:gd name="T69" fmla="*/ 122 h 185"/>
                <a:gd name="T70" fmla="*/ 45 w 108"/>
                <a:gd name="T71" fmla="*/ 143 h 185"/>
                <a:gd name="T72" fmla="*/ 31 w 108"/>
                <a:gd name="T73" fmla="*/ 161 h 185"/>
                <a:gd name="T74" fmla="*/ 24 w 108"/>
                <a:gd name="T75" fmla="*/ 168 h 185"/>
                <a:gd name="T76" fmla="*/ 17 w 108"/>
                <a:gd name="T77" fmla="*/ 171 h 185"/>
                <a:gd name="T78" fmla="*/ 14 w 108"/>
                <a:gd name="T79" fmla="*/ 178 h 185"/>
                <a:gd name="T80" fmla="*/ 7 w 108"/>
                <a:gd name="T81" fmla="*/ 182 h 185"/>
                <a:gd name="T82" fmla="*/ 3 w 108"/>
                <a:gd name="T83" fmla="*/ 185 h 185"/>
                <a:gd name="T84" fmla="*/ 3 w 108"/>
                <a:gd name="T85" fmla="*/ 185 h 185"/>
                <a:gd name="T86" fmla="*/ 0 w 108"/>
                <a:gd name="T87" fmla="*/ 185 h 185"/>
                <a:gd name="T88" fmla="*/ 0 w 108"/>
                <a:gd name="T89" fmla="*/ 185 h 185"/>
                <a:gd name="T90" fmla="*/ 0 w 108"/>
                <a:gd name="T91" fmla="*/ 185 h 185"/>
                <a:gd name="T92" fmla="*/ 0 w 108"/>
                <a:gd name="T93" fmla="*/ 182 h 185"/>
                <a:gd name="T94" fmla="*/ 0 w 108"/>
                <a:gd name="T95" fmla="*/ 178 h 185"/>
                <a:gd name="T96" fmla="*/ 3 w 108"/>
                <a:gd name="T97" fmla="*/ 171 h 185"/>
                <a:gd name="T98" fmla="*/ 3 w 108"/>
                <a:gd name="T99" fmla="*/ 168 h 185"/>
                <a:gd name="T100" fmla="*/ 10 w 108"/>
                <a:gd name="T101" fmla="*/ 161 h 185"/>
                <a:gd name="T102" fmla="*/ 14 w 108"/>
                <a:gd name="T103" fmla="*/ 154 h 185"/>
                <a:gd name="T104" fmla="*/ 17 w 108"/>
                <a:gd name="T105" fmla="*/ 143 h 185"/>
                <a:gd name="T106" fmla="*/ 17 w 108"/>
                <a:gd name="T107" fmla="*/ 14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" h="185">
                  <a:moveTo>
                    <a:pt x="17" y="143"/>
                  </a:moveTo>
                  <a:lnTo>
                    <a:pt x="27" y="126"/>
                  </a:lnTo>
                  <a:lnTo>
                    <a:pt x="38" y="105"/>
                  </a:lnTo>
                  <a:lnTo>
                    <a:pt x="48" y="84"/>
                  </a:lnTo>
                  <a:lnTo>
                    <a:pt x="59" y="63"/>
                  </a:lnTo>
                  <a:lnTo>
                    <a:pt x="62" y="52"/>
                  </a:lnTo>
                  <a:lnTo>
                    <a:pt x="66" y="45"/>
                  </a:lnTo>
                  <a:lnTo>
                    <a:pt x="69" y="35"/>
                  </a:lnTo>
                  <a:lnTo>
                    <a:pt x="73" y="28"/>
                  </a:lnTo>
                  <a:lnTo>
                    <a:pt x="73" y="21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3"/>
                  </a:lnTo>
                  <a:lnTo>
                    <a:pt x="76" y="3"/>
                  </a:lnTo>
                  <a:lnTo>
                    <a:pt x="80" y="0"/>
                  </a:lnTo>
                  <a:lnTo>
                    <a:pt x="87" y="3"/>
                  </a:lnTo>
                  <a:lnTo>
                    <a:pt x="90" y="7"/>
                  </a:lnTo>
                  <a:lnTo>
                    <a:pt x="97" y="10"/>
                  </a:lnTo>
                  <a:lnTo>
                    <a:pt x="101" y="17"/>
                  </a:lnTo>
                  <a:lnTo>
                    <a:pt x="104" y="21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4" y="35"/>
                  </a:lnTo>
                  <a:lnTo>
                    <a:pt x="104" y="38"/>
                  </a:lnTo>
                  <a:lnTo>
                    <a:pt x="101" y="45"/>
                  </a:lnTo>
                  <a:lnTo>
                    <a:pt x="97" y="52"/>
                  </a:lnTo>
                  <a:lnTo>
                    <a:pt x="94" y="59"/>
                  </a:lnTo>
                  <a:lnTo>
                    <a:pt x="90" y="70"/>
                  </a:lnTo>
                  <a:lnTo>
                    <a:pt x="83" y="80"/>
                  </a:lnTo>
                  <a:lnTo>
                    <a:pt x="69" y="105"/>
                  </a:lnTo>
                  <a:lnTo>
                    <a:pt x="59" y="122"/>
                  </a:lnTo>
                  <a:lnTo>
                    <a:pt x="45" y="143"/>
                  </a:lnTo>
                  <a:lnTo>
                    <a:pt x="31" y="161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4" y="178"/>
                  </a:lnTo>
                  <a:lnTo>
                    <a:pt x="7" y="182"/>
                  </a:lnTo>
                  <a:lnTo>
                    <a:pt x="3" y="185"/>
                  </a:lnTo>
                  <a:lnTo>
                    <a:pt x="3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3" y="171"/>
                  </a:lnTo>
                  <a:lnTo>
                    <a:pt x="3" y="168"/>
                  </a:lnTo>
                  <a:lnTo>
                    <a:pt x="10" y="161"/>
                  </a:lnTo>
                  <a:lnTo>
                    <a:pt x="14" y="154"/>
                  </a:lnTo>
                  <a:lnTo>
                    <a:pt x="17" y="143"/>
                  </a:lnTo>
                  <a:lnTo>
                    <a:pt x="17" y="14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AD918901-3F6D-47D9-A11C-B438C95FC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93663"/>
              <a:ext cx="77788" cy="88900"/>
            </a:xfrm>
            <a:custGeom>
              <a:avLst/>
              <a:gdLst>
                <a:gd name="T0" fmla="*/ 45 w 49"/>
                <a:gd name="T1" fmla="*/ 46 h 56"/>
                <a:gd name="T2" fmla="*/ 42 w 49"/>
                <a:gd name="T3" fmla="*/ 49 h 56"/>
                <a:gd name="T4" fmla="*/ 42 w 49"/>
                <a:gd name="T5" fmla="*/ 53 h 56"/>
                <a:gd name="T6" fmla="*/ 38 w 49"/>
                <a:gd name="T7" fmla="*/ 56 h 56"/>
                <a:gd name="T8" fmla="*/ 35 w 49"/>
                <a:gd name="T9" fmla="*/ 56 h 56"/>
                <a:gd name="T10" fmla="*/ 31 w 49"/>
                <a:gd name="T11" fmla="*/ 56 h 56"/>
                <a:gd name="T12" fmla="*/ 28 w 49"/>
                <a:gd name="T13" fmla="*/ 53 h 56"/>
                <a:gd name="T14" fmla="*/ 24 w 49"/>
                <a:gd name="T15" fmla="*/ 46 h 56"/>
                <a:gd name="T16" fmla="*/ 17 w 49"/>
                <a:gd name="T17" fmla="*/ 39 h 56"/>
                <a:gd name="T18" fmla="*/ 7 w 49"/>
                <a:gd name="T19" fmla="*/ 21 h 56"/>
                <a:gd name="T20" fmla="*/ 0 w 49"/>
                <a:gd name="T21" fmla="*/ 0 h 56"/>
                <a:gd name="T22" fmla="*/ 7 w 49"/>
                <a:gd name="T23" fmla="*/ 0 h 56"/>
                <a:gd name="T24" fmla="*/ 14 w 49"/>
                <a:gd name="T25" fmla="*/ 0 h 56"/>
                <a:gd name="T26" fmla="*/ 21 w 49"/>
                <a:gd name="T27" fmla="*/ 4 h 56"/>
                <a:gd name="T28" fmla="*/ 28 w 49"/>
                <a:gd name="T29" fmla="*/ 7 h 56"/>
                <a:gd name="T30" fmla="*/ 38 w 49"/>
                <a:gd name="T31" fmla="*/ 14 h 56"/>
                <a:gd name="T32" fmla="*/ 42 w 49"/>
                <a:gd name="T33" fmla="*/ 21 h 56"/>
                <a:gd name="T34" fmla="*/ 45 w 49"/>
                <a:gd name="T35" fmla="*/ 25 h 56"/>
                <a:gd name="T36" fmla="*/ 49 w 49"/>
                <a:gd name="T37" fmla="*/ 32 h 56"/>
                <a:gd name="T38" fmla="*/ 49 w 49"/>
                <a:gd name="T39" fmla="*/ 39 h 56"/>
                <a:gd name="T40" fmla="*/ 49 w 49"/>
                <a:gd name="T41" fmla="*/ 42 h 56"/>
                <a:gd name="T42" fmla="*/ 45 w 49"/>
                <a:gd name="T43" fmla="*/ 46 h 56"/>
                <a:gd name="T44" fmla="*/ 45 w 49"/>
                <a:gd name="T45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56">
                  <a:moveTo>
                    <a:pt x="45" y="46"/>
                  </a:moveTo>
                  <a:lnTo>
                    <a:pt x="42" y="49"/>
                  </a:lnTo>
                  <a:lnTo>
                    <a:pt x="42" y="53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8" y="53"/>
                  </a:lnTo>
                  <a:lnTo>
                    <a:pt x="24" y="46"/>
                  </a:lnTo>
                  <a:lnTo>
                    <a:pt x="17" y="39"/>
                  </a:lnTo>
                  <a:lnTo>
                    <a:pt x="7" y="21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8" y="14"/>
                  </a:lnTo>
                  <a:lnTo>
                    <a:pt x="42" y="21"/>
                  </a:lnTo>
                  <a:lnTo>
                    <a:pt x="45" y="25"/>
                  </a:lnTo>
                  <a:lnTo>
                    <a:pt x="49" y="32"/>
                  </a:lnTo>
                  <a:lnTo>
                    <a:pt x="49" y="39"/>
                  </a:lnTo>
                  <a:lnTo>
                    <a:pt x="49" y="42"/>
                  </a:lnTo>
                  <a:lnTo>
                    <a:pt x="45" y="46"/>
                  </a:lnTo>
                  <a:lnTo>
                    <a:pt x="45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CAD89DAA-67D3-4A60-AD7A-567BBCD2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200025"/>
              <a:ext cx="50800" cy="454025"/>
            </a:xfrm>
            <a:custGeom>
              <a:avLst/>
              <a:gdLst>
                <a:gd name="T0" fmla="*/ 4 w 32"/>
                <a:gd name="T1" fmla="*/ 0 h 286"/>
                <a:gd name="T2" fmla="*/ 14 w 32"/>
                <a:gd name="T3" fmla="*/ 7 h 286"/>
                <a:gd name="T4" fmla="*/ 21 w 32"/>
                <a:gd name="T5" fmla="*/ 10 h 286"/>
                <a:gd name="T6" fmla="*/ 28 w 32"/>
                <a:gd name="T7" fmla="*/ 17 h 286"/>
                <a:gd name="T8" fmla="*/ 32 w 32"/>
                <a:gd name="T9" fmla="*/ 17 h 286"/>
                <a:gd name="T10" fmla="*/ 32 w 32"/>
                <a:gd name="T11" fmla="*/ 21 h 286"/>
                <a:gd name="T12" fmla="*/ 32 w 32"/>
                <a:gd name="T13" fmla="*/ 28 h 286"/>
                <a:gd name="T14" fmla="*/ 32 w 32"/>
                <a:gd name="T15" fmla="*/ 38 h 286"/>
                <a:gd name="T16" fmla="*/ 32 w 32"/>
                <a:gd name="T17" fmla="*/ 52 h 286"/>
                <a:gd name="T18" fmla="*/ 32 w 32"/>
                <a:gd name="T19" fmla="*/ 70 h 286"/>
                <a:gd name="T20" fmla="*/ 32 w 32"/>
                <a:gd name="T21" fmla="*/ 87 h 286"/>
                <a:gd name="T22" fmla="*/ 32 w 32"/>
                <a:gd name="T23" fmla="*/ 111 h 286"/>
                <a:gd name="T24" fmla="*/ 32 w 32"/>
                <a:gd name="T25" fmla="*/ 139 h 286"/>
                <a:gd name="T26" fmla="*/ 28 w 32"/>
                <a:gd name="T27" fmla="*/ 164 h 286"/>
                <a:gd name="T28" fmla="*/ 28 w 32"/>
                <a:gd name="T29" fmla="*/ 188 h 286"/>
                <a:gd name="T30" fmla="*/ 28 w 32"/>
                <a:gd name="T31" fmla="*/ 209 h 286"/>
                <a:gd name="T32" fmla="*/ 28 w 32"/>
                <a:gd name="T33" fmla="*/ 227 h 286"/>
                <a:gd name="T34" fmla="*/ 28 w 32"/>
                <a:gd name="T35" fmla="*/ 244 h 286"/>
                <a:gd name="T36" fmla="*/ 28 w 32"/>
                <a:gd name="T37" fmla="*/ 255 h 286"/>
                <a:gd name="T38" fmla="*/ 28 w 32"/>
                <a:gd name="T39" fmla="*/ 265 h 286"/>
                <a:gd name="T40" fmla="*/ 28 w 32"/>
                <a:gd name="T41" fmla="*/ 269 h 286"/>
                <a:gd name="T42" fmla="*/ 25 w 32"/>
                <a:gd name="T43" fmla="*/ 279 h 286"/>
                <a:gd name="T44" fmla="*/ 25 w 32"/>
                <a:gd name="T45" fmla="*/ 283 h 286"/>
                <a:gd name="T46" fmla="*/ 21 w 32"/>
                <a:gd name="T47" fmla="*/ 286 h 286"/>
                <a:gd name="T48" fmla="*/ 18 w 32"/>
                <a:gd name="T49" fmla="*/ 286 h 286"/>
                <a:gd name="T50" fmla="*/ 14 w 32"/>
                <a:gd name="T51" fmla="*/ 286 h 286"/>
                <a:gd name="T52" fmla="*/ 11 w 32"/>
                <a:gd name="T53" fmla="*/ 283 h 286"/>
                <a:gd name="T54" fmla="*/ 7 w 32"/>
                <a:gd name="T55" fmla="*/ 279 h 286"/>
                <a:gd name="T56" fmla="*/ 4 w 32"/>
                <a:gd name="T57" fmla="*/ 269 h 286"/>
                <a:gd name="T58" fmla="*/ 4 w 32"/>
                <a:gd name="T59" fmla="*/ 262 h 286"/>
                <a:gd name="T60" fmla="*/ 0 w 32"/>
                <a:gd name="T61" fmla="*/ 255 h 286"/>
                <a:gd name="T62" fmla="*/ 0 w 32"/>
                <a:gd name="T63" fmla="*/ 251 h 286"/>
                <a:gd name="T64" fmla="*/ 0 w 32"/>
                <a:gd name="T65" fmla="*/ 244 h 286"/>
                <a:gd name="T66" fmla="*/ 0 w 32"/>
                <a:gd name="T67" fmla="*/ 244 h 286"/>
                <a:gd name="T68" fmla="*/ 0 w 32"/>
                <a:gd name="T69" fmla="*/ 241 h 286"/>
                <a:gd name="T70" fmla="*/ 0 w 32"/>
                <a:gd name="T71" fmla="*/ 234 h 286"/>
                <a:gd name="T72" fmla="*/ 0 w 32"/>
                <a:gd name="T73" fmla="*/ 227 h 286"/>
                <a:gd name="T74" fmla="*/ 0 w 32"/>
                <a:gd name="T75" fmla="*/ 220 h 286"/>
                <a:gd name="T76" fmla="*/ 0 w 32"/>
                <a:gd name="T77" fmla="*/ 209 h 286"/>
                <a:gd name="T78" fmla="*/ 4 w 32"/>
                <a:gd name="T79" fmla="*/ 199 h 286"/>
                <a:gd name="T80" fmla="*/ 4 w 32"/>
                <a:gd name="T81" fmla="*/ 188 h 286"/>
                <a:gd name="T82" fmla="*/ 7 w 32"/>
                <a:gd name="T83" fmla="*/ 139 h 286"/>
                <a:gd name="T84" fmla="*/ 7 w 32"/>
                <a:gd name="T85" fmla="*/ 91 h 286"/>
                <a:gd name="T86" fmla="*/ 7 w 32"/>
                <a:gd name="T87" fmla="*/ 45 h 286"/>
                <a:gd name="T88" fmla="*/ 4 w 32"/>
                <a:gd name="T89" fmla="*/ 0 h 286"/>
                <a:gd name="T90" fmla="*/ 4 w 32"/>
                <a:gd name="T9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286">
                  <a:moveTo>
                    <a:pt x="4" y="0"/>
                  </a:moveTo>
                  <a:lnTo>
                    <a:pt x="14" y="7"/>
                  </a:lnTo>
                  <a:lnTo>
                    <a:pt x="21" y="10"/>
                  </a:lnTo>
                  <a:lnTo>
                    <a:pt x="28" y="17"/>
                  </a:lnTo>
                  <a:lnTo>
                    <a:pt x="32" y="17"/>
                  </a:lnTo>
                  <a:lnTo>
                    <a:pt x="32" y="21"/>
                  </a:lnTo>
                  <a:lnTo>
                    <a:pt x="32" y="28"/>
                  </a:lnTo>
                  <a:lnTo>
                    <a:pt x="32" y="38"/>
                  </a:lnTo>
                  <a:lnTo>
                    <a:pt x="32" y="52"/>
                  </a:lnTo>
                  <a:lnTo>
                    <a:pt x="32" y="70"/>
                  </a:lnTo>
                  <a:lnTo>
                    <a:pt x="32" y="87"/>
                  </a:lnTo>
                  <a:lnTo>
                    <a:pt x="32" y="111"/>
                  </a:lnTo>
                  <a:lnTo>
                    <a:pt x="32" y="139"/>
                  </a:lnTo>
                  <a:lnTo>
                    <a:pt x="28" y="164"/>
                  </a:lnTo>
                  <a:lnTo>
                    <a:pt x="28" y="188"/>
                  </a:lnTo>
                  <a:lnTo>
                    <a:pt x="28" y="209"/>
                  </a:lnTo>
                  <a:lnTo>
                    <a:pt x="28" y="227"/>
                  </a:lnTo>
                  <a:lnTo>
                    <a:pt x="28" y="244"/>
                  </a:lnTo>
                  <a:lnTo>
                    <a:pt x="28" y="255"/>
                  </a:lnTo>
                  <a:lnTo>
                    <a:pt x="28" y="265"/>
                  </a:lnTo>
                  <a:lnTo>
                    <a:pt x="28" y="269"/>
                  </a:lnTo>
                  <a:lnTo>
                    <a:pt x="25" y="279"/>
                  </a:lnTo>
                  <a:lnTo>
                    <a:pt x="25" y="283"/>
                  </a:lnTo>
                  <a:lnTo>
                    <a:pt x="21" y="286"/>
                  </a:lnTo>
                  <a:lnTo>
                    <a:pt x="18" y="286"/>
                  </a:lnTo>
                  <a:lnTo>
                    <a:pt x="14" y="286"/>
                  </a:lnTo>
                  <a:lnTo>
                    <a:pt x="11" y="283"/>
                  </a:lnTo>
                  <a:lnTo>
                    <a:pt x="7" y="279"/>
                  </a:lnTo>
                  <a:lnTo>
                    <a:pt x="4" y="269"/>
                  </a:lnTo>
                  <a:lnTo>
                    <a:pt x="4" y="262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1"/>
                  </a:lnTo>
                  <a:lnTo>
                    <a:pt x="0" y="234"/>
                  </a:lnTo>
                  <a:lnTo>
                    <a:pt x="0" y="227"/>
                  </a:lnTo>
                  <a:lnTo>
                    <a:pt x="0" y="220"/>
                  </a:lnTo>
                  <a:lnTo>
                    <a:pt x="0" y="209"/>
                  </a:lnTo>
                  <a:lnTo>
                    <a:pt x="4" y="199"/>
                  </a:lnTo>
                  <a:lnTo>
                    <a:pt x="4" y="188"/>
                  </a:lnTo>
                  <a:lnTo>
                    <a:pt x="7" y="139"/>
                  </a:lnTo>
                  <a:lnTo>
                    <a:pt x="7" y="91"/>
                  </a:lnTo>
                  <a:lnTo>
                    <a:pt x="7" y="45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8AB265F1-27DE-47A5-B4AB-29CC6438B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138" y="166688"/>
              <a:ext cx="222250" cy="71438"/>
            </a:xfrm>
            <a:custGeom>
              <a:avLst/>
              <a:gdLst>
                <a:gd name="T0" fmla="*/ 0 w 140"/>
                <a:gd name="T1" fmla="*/ 31 h 45"/>
                <a:gd name="T2" fmla="*/ 25 w 140"/>
                <a:gd name="T3" fmla="*/ 24 h 45"/>
                <a:gd name="T4" fmla="*/ 46 w 140"/>
                <a:gd name="T5" fmla="*/ 17 h 45"/>
                <a:gd name="T6" fmla="*/ 63 w 140"/>
                <a:gd name="T7" fmla="*/ 14 h 45"/>
                <a:gd name="T8" fmla="*/ 81 w 140"/>
                <a:gd name="T9" fmla="*/ 7 h 45"/>
                <a:gd name="T10" fmla="*/ 91 w 140"/>
                <a:gd name="T11" fmla="*/ 3 h 45"/>
                <a:gd name="T12" fmla="*/ 102 w 140"/>
                <a:gd name="T13" fmla="*/ 3 h 45"/>
                <a:gd name="T14" fmla="*/ 109 w 140"/>
                <a:gd name="T15" fmla="*/ 0 h 45"/>
                <a:gd name="T16" fmla="*/ 112 w 140"/>
                <a:gd name="T17" fmla="*/ 0 h 45"/>
                <a:gd name="T18" fmla="*/ 122 w 140"/>
                <a:gd name="T19" fmla="*/ 0 h 45"/>
                <a:gd name="T20" fmla="*/ 129 w 140"/>
                <a:gd name="T21" fmla="*/ 3 h 45"/>
                <a:gd name="T22" fmla="*/ 136 w 140"/>
                <a:gd name="T23" fmla="*/ 7 h 45"/>
                <a:gd name="T24" fmla="*/ 136 w 140"/>
                <a:gd name="T25" fmla="*/ 7 h 45"/>
                <a:gd name="T26" fmla="*/ 140 w 140"/>
                <a:gd name="T27" fmla="*/ 10 h 45"/>
                <a:gd name="T28" fmla="*/ 136 w 140"/>
                <a:gd name="T29" fmla="*/ 14 h 45"/>
                <a:gd name="T30" fmla="*/ 136 w 140"/>
                <a:gd name="T31" fmla="*/ 17 h 45"/>
                <a:gd name="T32" fmla="*/ 129 w 140"/>
                <a:gd name="T33" fmla="*/ 17 h 45"/>
                <a:gd name="T34" fmla="*/ 126 w 140"/>
                <a:gd name="T35" fmla="*/ 21 h 45"/>
                <a:gd name="T36" fmla="*/ 115 w 140"/>
                <a:gd name="T37" fmla="*/ 24 h 45"/>
                <a:gd name="T38" fmla="*/ 109 w 140"/>
                <a:gd name="T39" fmla="*/ 24 h 45"/>
                <a:gd name="T40" fmla="*/ 95 w 140"/>
                <a:gd name="T41" fmla="*/ 28 h 45"/>
                <a:gd name="T42" fmla="*/ 84 w 140"/>
                <a:gd name="T43" fmla="*/ 31 h 45"/>
                <a:gd name="T44" fmla="*/ 70 w 140"/>
                <a:gd name="T45" fmla="*/ 35 h 45"/>
                <a:gd name="T46" fmla="*/ 60 w 140"/>
                <a:gd name="T47" fmla="*/ 38 h 45"/>
                <a:gd name="T48" fmla="*/ 49 w 140"/>
                <a:gd name="T49" fmla="*/ 38 h 45"/>
                <a:gd name="T50" fmla="*/ 39 w 140"/>
                <a:gd name="T51" fmla="*/ 42 h 45"/>
                <a:gd name="T52" fmla="*/ 32 w 140"/>
                <a:gd name="T53" fmla="*/ 42 h 45"/>
                <a:gd name="T54" fmla="*/ 28 w 140"/>
                <a:gd name="T55" fmla="*/ 45 h 45"/>
                <a:gd name="T56" fmla="*/ 25 w 140"/>
                <a:gd name="T57" fmla="*/ 45 h 45"/>
                <a:gd name="T58" fmla="*/ 21 w 140"/>
                <a:gd name="T59" fmla="*/ 45 h 45"/>
                <a:gd name="T60" fmla="*/ 18 w 140"/>
                <a:gd name="T61" fmla="*/ 45 h 45"/>
                <a:gd name="T62" fmla="*/ 11 w 140"/>
                <a:gd name="T63" fmla="*/ 42 h 45"/>
                <a:gd name="T64" fmla="*/ 7 w 140"/>
                <a:gd name="T65" fmla="*/ 38 h 45"/>
                <a:gd name="T66" fmla="*/ 0 w 140"/>
                <a:gd name="T67" fmla="*/ 31 h 45"/>
                <a:gd name="T68" fmla="*/ 0 w 140"/>
                <a:gd name="T6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0" h="45">
                  <a:moveTo>
                    <a:pt x="0" y="31"/>
                  </a:moveTo>
                  <a:lnTo>
                    <a:pt x="25" y="24"/>
                  </a:lnTo>
                  <a:lnTo>
                    <a:pt x="46" y="17"/>
                  </a:lnTo>
                  <a:lnTo>
                    <a:pt x="63" y="14"/>
                  </a:lnTo>
                  <a:lnTo>
                    <a:pt x="81" y="7"/>
                  </a:lnTo>
                  <a:lnTo>
                    <a:pt x="91" y="3"/>
                  </a:lnTo>
                  <a:lnTo>
                    <a:pt x="102" y="3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22" y="0"/>
                  </a:lnTo>
                  <a:lnTo>
                    <a:pt x="129" y="3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40" y="10"/>
                  </a:lnTo>
                  <a:lnTo>
                    <a:pt x="136" y="14"/>
                  </a:lnTo>
                  <a:lnTo>
                    <a:pt x="136" y="17"/>
                  </a:lnTo>
                  <a:lnTo>
                    <a:pt x="129" y="17"/>
                  </a:lnTo>
                  <a:lnTo>
                    <a:pt x="126" y="21"/>
                  </a:lnTo>
                  <a:lnTo>
                    <a:pt x="115" y="24"/>
                  </a:lnTo>
                  <a:lnTo>
                    <a:pt x="109" y="24"/>
                  </a:lnTo>
                  <a:lnTo>
                    <a:pt x="95" y="28"/>
                  </a:lnTo>
                  <a:lnTo>
                    <a:pt x="84" y="31"/>
                  </a:lnTo>
                  <a:lnTo>
                    <a:pt x="70" y="35"/>
                  </a:lnTo>
                  <a:lnTo>
                    <a:pt x="60" y="38"/>
                  </a:lnTo>
                  <a:lnTo>
                    <a:pt x="49" y="38"/>
                  </a:lnTo>
                  <a:lnTo>
                    <a:pt x="39" y="42"/>
                  </a:lnTo>
                  <a:lnTo>
                    <a:pt x="32" y="42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1" y="42"/>
                  </a:lnTo>
                  <a:lnTo>
                    <a:pt x="7" y="38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9F79F219-48A7-4419-B4E2-EF16C86B5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76" y="215900"/>
              <a:ext cx="26988" cy="266700"/>
            </a:xfrm>
            <a:custGeom>
              <a:avLst/>
              <a:gdLst>
                <a:gd name="T0" fmla="*/ 3 w 17"/>
                <a:gd name="T1" fmla="*/ 7 h 168"/>
                <a:gd name="T2" fmla="*/ 3 w 17"/>
                <a:gd name="T3" fmla="*/ 4 h 168"/>
                <a:gd name="T4" fmla="*/ 0 w 17"/>
                <a:gd name="T5" fmla="*/ 0 h 168"/>
                <a:gd name="T6" fmla="*/ 3 w 17"/>
                <a:gd name="T7" fmla="*/ 0 h 168"/>
                <a:gd name="T8" fmla="*/ 3 w 17"/>
                <a:gd name="T9" fmla="*/ 0 h 168"/>
                <a:gd name="T10" fmla="*/ 3 w 17"/>
                <a:gd name="T11" fmla="*/ 0 h 168"/>
                <a:gd name="T12" fmla="*/ 7 w 17"/>
                <a:gd name="T13" fmla="*/ 4 h 168"/>
                <a:gd name="T14" fmla="*/ 10 w 17"/>
                <a:gd name="T15" fmla="*/ 7 h 168"/>
                <a:gd name="T16" fmla="*/ 14 w 17"/>
                <a:gd name="T17" fmla="*/ 11 h 168"/>
                <a:gd name="T18" fmla="*/ 17 w 17"/>
                <a:gd name="T19" fmla="*/ 14 h 168"/>
                <a:gd name="T20" fmla="*/ 17 w 17"/>
                <a:gd name="T21" fmla="*/ 18 h 168"/>
                <a:gd name="T22" fmla="*/ 17 w 17"/>
                <a:gd name="T23" fmla="*/ 18 h 168"/>
                <a:gd name="T24" fmla="*/ 17 w 17"/>
                <a:gd name="T25" fmla="*/ 21 h 168"/>
                <a:gd name="T26" fmla="*/ 17 w 17"/>
                <a:gd name="T27" fmla="*/ 21 h 168"/>
                <a:gd name="T28" fmla="*/ 17 w 17"/>
                <a:gd name="T29" fmla="*/ 25 h 168"/>
                <a:gd name="T30" fmla="*/ 17 w 17"/>
                <a:gd name="T31" fmla="*/ 32 h 168"/>
                <a:gd name="T32" fmla="*/ 17 w 17"/>
                <a:gd name="T33" fmla="*/ 35 h 168"/>
                <a:gd name="T34" fmla="*/ 17 w 17"/>
                <a:gd name="T35" fmla="*/ 42 h 168"/>
                <a:gd name="T36" fmla="*/ 14 w 17"/>
                <a:gd name="T37" fmla="*/ 49 h 168"/>
                <a:gd name="T38" fmla="*/ 14 w 17"/>
                <a:gd name="T39" fmla="*/ 60 h 168"/>
                <a:gd name="T40" fmla="*/ 14 w 17"/>
                <a:gd name="T41" fmla="*/ 70 h 168"/>
                <a:gd name="T42" fmla="*/ 14 w 17"/>
                <a:gd name="T43" fmla="*/ 81 h 168"/>
                <a:gd name="T44" fmla="*/ 14 w 17"/>
                <a:gd name="T45" fmla="*/ 91 h 168"/>
                <a:gd name="T46" fmla="*/ 14 w 17"/>
                <a:gd name="T47" fmla="*/ 105 h 168"/>
                <a:gd name="T48" fmla="*/ 14 w 17"/>
                <a:gd name="T49" fmla="*/ 119 h 168"/>
                <a:gd name="T50" fmla="*/ 14 w 17"/>
                <a:gd name="T51" fmla="*/ 133 h 168"/>
                <a:gd name="T52" fmla="*/ 14 w 17"/>
                <a:gd name="T53" fmla="*/ 150 h 168"/>
                <a:gd name="T54" fmla="*/ 14 w 17"/>
                <a:gd name="T55" fmla="*/ 168 h 168"/>
                <a:gd name="T56" fmla="*/ 7 w 17"/>
                <a:gd name="T57" fmla="*/ 168 h 168"/>
                <a:gd name="T58" fmla="*/ 7 w 17"/>
                <a:gd name="T59" fmla="*/ 147 h 168"/>
                <a:gd name="T60" fmla="*/ 7 w 17"/>
                <a:gd name="T61" fmla="*/ 129 h 168"/>
                <a:gd name="T62" fmla="*/ 7 w 17"/>
                <a:gd name="T63" fmla="*/ 115 h 168"/>
                <a:gd name="T64" fmla="*/ 7 w 17"/>
                <a:gd name="T65" fmla="*/ 98 h 168"/>
                <a:gd name="T66" fmla="*/ 7 w 17"/>
                <a:gd name="T67" fmla="*/ 84 h 168"/>
                <a:gd name="T68" fmla="*/ 7 w 17"/>
                <a:gd name="T69" fmla="*/ 74 h 168"/>
                <a:gd name="T70" fmla="*/ 7 w 17"/>
                <a:gd name="T71" fmla="*/ 60 h 168"/>
                <a:gd name="T72" fmla="*/ 7 w 17"/>
                <a:gd name="T73" fmla="*/ 49 h 168"/>
                <a:gd name="T74" fmla="*/ 7 w 17"/>
                <a:gd name="T75" fmla="*/ 39 h 168"/>
                <a:gd name="T76" fmla="*/ 7 w 17"/>
                <a:gd name="T77" fmla="*/ 32 h 168"/>
                <a:gd name="T78" fmla="*/ 3 w 17"/>
                <a:gd name="T79" fmla="*/ 25 h 168"/>
                <a:gd name="T80" fmla="*/ 3 w 17"/>
                <a:gd name="T81" fmla="*/ 18 h 168"/>
                <a:gd name="T82" fmla="*/ 3 w 17"/>
                <a:gd name="T83" fmla="*/ 14 h 168"/>
                <a:gd name="T84" fmla="*/ 3 w 17"/>
                <a:gd name="T85" fmla="*/ 11 h 168"/>
                <a:gd name="T86" fmla="*/ 3 w 17"/>
                <a:gd name="T87" fmla="*/ 7 h 168"/>
                <a:gd name="T88" fmla="*/ 3 w 17"/>
                <a:gd name="T89" fmla="*/ 7 h 168"/>
                <a:gd name="T90" fmla="*/ 3 w 17"/>
                <a:gd name="T91" fmla="*/ 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68">
                  <a:moveTo>
                    <a:pt x="3" y="7"/>
                  </a:moveTo>
                  <a:lnTo>
                    <a:pt x="3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4"/>
                  </a:lnTo>
                  <a:lnTo>
                    <a:pt x="10" y="7"/>
                  </a:lnTo>
                  <a:lnTo>
                    <a:pt x="14" y="11"/>
                  </a:lnTo>
                  <a:lnTo>
                    <a:pt x="17" y="14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5"/>
                  </a:lnTo>
                  <a:lnTo>
                    <a:pt x="17" y="32"/>
                  </a:lnTo>
                  <a:lnTo>
                    <a:pt x="17" y="35"/>
                  </a:lnTo>
                  <a:lnTo>
                    <a:pt x="17" y="42"/>
                  </a:lnTo>
                  <a:lnTo>
                    <a:pt x="14" y="49"/>
                  </a:lnTo>
                  <a:lnTo>
                    <a:pt x="14" y="60"/>
                  </a:lnTo>
                  <a:lnTo>
                    <a:pt x="14" y="70"/>
                  </a:lnTo>
                  <a:lnTo>
                    <a:pt x="14" y="81"/>
                  </a:lnTo>
                  <a:lnTo>
                    <a:pt x="14" y="91"/>
                  </a:lnTo>
                  <a:lnTo>
                    <a:pt x="14" y="105"/>
                  </a:lnTo>
                  <a:lnTo>
                    <a:pt x="14" y="119"/>
                  </a:lnTo>
                  <a:lnTo>
                    <a:pt x="14" y="133"/>
                  </a:lnTo>
                  <a:lnTo>
                    <a:pt x="14" y="150"/>
                  </a:lnTo>
                  <a:lnTo>
                    <a:pt x="14" y="168"/>
                  </a:lnTo>
                  <a:lnTo>
                    <a:pt x="7" y="168"/>
                  </a:lnTo>
                  <a:lnTo>
                    <a:pt x="7" y="147"/>
                  </a:lnTo>
                  <a:lnTo>
                    <a:pt x="7" y="129"/>
                  </a:lnTo>
                  <a:lnTo>
                    <a:pt x="7" y="115"/>
                  </a:lnTo>
                  <a:lnTo>
                    <a:pt x="7" y="98"/>
                  </a:lnTo>
                  <a:lnTo>
                    <a:pt x="7" y="84"/>
                  </a:lnTo>
                  <a:lnTo>
                    <a:pt x="7" y="74"/>
                  </a:lnTo>
                  <a:lnTo>
                    <a:pt x="7" y="60"/>
                  </a:lnTo>
                  <a:lnTo>
                    <a:pt x="7" y="49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3" y="25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FDFA4A77-73C9-430A-88D4-8178DD38C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251" y="271463"/>
              <a:ext cx="182563" cy="55563"/>
            </a:xfrm>
            <a:custGeom>
              <a:avLst/>
              <a:gdLst>
                <a:gd name="T0" fmla="*/ 7 w 115"/>
                <a:gd name="T1" fmla="*/ 32 h 35"/>
                <a:gd name="T2" fmla="*/ 0 w 115"/>
                <a:gd name="T3" fmla="*/ 28 h 35"/>
                <a:gd name="T4" fmla="*/ 0 w 115"/>
                <a:gd name="T5" fmla="*/ 25 h 35"/>
                <a:gd name="T6" fmla="*/ 0 w 115"/>
                <a:gd name="T7" fmla="*/ 21 h 35"/>
                <a:gd name="T8" fmla="*/ 0 w 115"/>
                <a:gd name="T9" fmla="*/ 21 h 35"/>
                <a:gd name="T10" fmla="*/ 0 w 115"/>
                <a:gd name="T11" fmla="*/ 21 h 35"/>
                <a:gd name="T12" fmla="*/ 4 w 115"/>
                <a:gd name="T13" fmla="*/ 18 h 35"/>
                <a:gd name="T14" fmla="*/ 7 w 115"/>
                <a:gd name="T15" fmla="*/ 18 h 35"/>
                <a:gd name="T16" fmla="*/ 14 w 115"/>
                <a:gd name="T17" fmla="*/ 18 h 35"/>
                <a:gd name="T18" fmla="*/ 21 w 115"/>
                <a:gd name="T19" fmla="*/ 14 h 35"/>
                <a:gd name="T20" fmla="*/ 32 w 115"/>
                <a:gd name="T21" fmla="*/ 11 h 35"/>
                <a:gd name="T22" fmla="*/ 49 w 115"/>
                <a:gd name="T23" fmla="*/ 7 h 35"/>
                <a:gd name="T24" fmla="*/ 63 w 115"/>
                <a:gd name="T25" fmla="*/ 4 h 35"/>
                <a:gd name="T26" fmla="*/ 74 w 115"/>
                <a:gd name="T27" fmla="*/ 4 h 35"/>
                <a:gd name="T28" fmla="*/ 84 w 115"/>
                <a:gd name="T29" fmla="*/ 0 h 35"/>
                <a:gd name="T30" fmla="*/ 91 w 115"/>
                <a:gd name="T31" fmla="*/ 0 h 35"/>
                <a:gd name="T32" fmla="*/ 102 w 115"/>
                <a:gd name="T33" fmla="*/ 0 h 35"/>
                <a:gd name="T34" fmla="*/ 108 w 115"/>
                <a:gd name="T35" fmla="*/ 4 h 35"/>
                <a:gd name="T36" fmla="*/ 112 w 115"/>
                <a:gd name="T37" fmla="*/ 7 h 35"/>
                <a:gd name="T38" fmla="*/ 115 w 115"/>
                <a:gd name="T39" fmla="*/ 11 h 35"/>
                <a:gd name="T40" fmla="*/ 115 w 115"/>
                <a:gd name="T41" fmla="*/ 11 h 35"/>
                <a:gd name="T42" fmla="*/ 115 w 115"/>
                <a:gd name="T43" fmla="*/ 14 h 35"/>
                <a:gd name="T44" fmla="*/ 112 w 115"/>
                <a:gd name="T45" fmla="*/ 18 h 35"/>
                <a:gd name="T46" fmla="*/ 105 w 115"/>
                <a:gd name="T47" fmla="*/ 18 h 35"/>
                <a:gd name="T48" fmla="*/ 98 w 115"/>
                <a:gd name="T49" fmla="*/ 21 h 35"/>
                <a:gd name="T50" fmla="*/ 88 w 115"/>
                <a:gd name="T51" fmla="*/ 25 h 35"/>
                <a:gd name="T52" fmla="*/ 77 w 115"/>
                <a:gd name="T53" fmla="*/ 28 h 35"/>
                <a:gd name="T54" fmla="*/ 67 w 115"/>
                <a:gd name="T55" fmla="*/ 32 h 35"/>
                <a:gd name="T56" fmla="*/ 53 w 115"/>
                <a:gd name="T57" fmla="*/ 32 h 35"/>
                <a:gd name="T58" fmla="*/ 39 w 115"/>
                <a:gd name="T59" fmla="*/ 35 h 35"/>
                <a:gd name="T60" fmla="*/ 28 w 115"/>
                <a:gd name="T61" fmla="*/ 35 h 35"/>
                <a:gd name="T62" fmla="*/ 21 w 115"/>
                <a:gd name="T63" fmla="*/ 35 h 35"/>
                <a:gd name="T64" fmla="*/ 18 w 115"/>
                <a:gd name="T65" fmla="*/ 35 h 35"/>
                <a:gd name="T66" fmla="*/ 14 w 115"/>
                <a:gd name="T67" fmla="*/ 35 h 35"/>
                <a:gd name="T68" fmla="*/ 7 w 115"/>
                <a:gd name="T69" fmla="*/ 32 h 35"/>
                <a:gd name="T70" fmla="*/ 7 w 115"/>
                <a:gd name="T71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5" h="35">
                  <a:moveTo>
                    <a:pt x="7" y="32"/>
                  </a:move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4" y="18"/>
                  </a:lnTo>
                  <a:lnTo>
                    <a:pt x="21" y="14"/>
                  </a:lnTo>
                  <a:lnTo>
                    <a:pt x="32" y="11"/>
                  </a:lnTo>
                  <a:lnTo>
                    <a:pt x="49" y="7"/>
                  </a:lnTo>
                  <a:lnTo>
                    <a:pt x="63" y="4"/>
                  </a:lnTo>
                  <a:lnTo>
                    <a:pt x="74" y="4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102" y="0"/>
                  </a:lnTo>
                  <a:lnTo>
                    <a:pt x="108" y="4"/>
                  </a:lnTo>
                  <a:lnTo>
                    <a:pt x="112" y="7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4"/>
                  </a:lnTo>
                  <a:lnTo>
                    <a:pt x="112" y="18"/>
                  </a:lnTo>
                  <a:lnTo>
                    <a:pt x="105" y="18"/>
                  </a:lnTo>
                  <a:lnTo>
                    <a:pt x="98" y="21"/>
                  </a:lnTo>
                  <a:lnTo>
                    <a:pt x="88" y="25"/>
                  </a:lnTo>
                  <a:lnTo>
                    <a:pt x="77" y="28"/>
                  </a:lnTo>
                  <a:lnTo>
                    <a:pt x="67" y="32"/>
                  </a:lnTo>
                  <a:lnTo>
                    <a:pt x="53" y="32"/>
                  </a:lnTo>
                  <a:lnTo>
                    <a:pt x="39" y="35"/>
                  </a:lnTo>
                  <a:lnTo>
                    <a:pt x="28" y="35"/>
                  </a:lnTo>
                  <a:lnTo>
                    <a:pt x="21" y="35"/>
                  </a:lnTo>
                  <a:lnTo>
                    <a:pt x="18" y="35"/>
                  </a:lnTo>
                  <a:lnTo>
                    <a:pt x="14" y="35"/>
                  </a:lnTo>
                  <a:lnTo>
                    <a:pt x="7" y="32"/>
                  </a:lnTo>
                  <a:lnTo>
                    <a:pt x="7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EB34AEDA-D5F8-4498-BFF1-D322334B9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355600"/>
              <a:ext cx="182563" cy="60325"/>
            </a:xfrm>
            <a:custGeom>
              <a:avLst/>
              <a:gdLst>
                <a:gd name="T0" fmla="*/ 104 w 115"/>
                <a:gd name="T1" fmla="*/ 20 h 38"/>
                <a:gd name="T2" fmla="*/ 98 w 115"/>
                <a:gd name="T3" fmla="*/ 24 h 38"/>
                <a:gd name="T4" fmla="*/ 87 w 115"/>
                <a:gd name="T5" fmla="*/ 24 h 38"/>
                <a:gd name="T6" fmla="*/ 73 w 115"/>
                <a:gd name="T7" fmla="*/ 27 h 38"/>
                <a:gd name="T8" fmla="*/ 59 w 115"/>
                <a:gd name="T9" fmla="*/ 31 h 38"/>
                <a:gd name="T10" fmla="*/ 45 w 115"/>
                <a:gd name="T11" fmla="*/ 34 h 38"/>
                <a:gd name="T12" fmla="*/ 31 w 115"/>
                <a:gd name="T13" fmla="*/ 34 h 38"/>
                <a:gd name="T14" fmla="*/ 28 w 115"/>
                <a:gd name="T15" fmla="*/ 34 h 38"/>
                <a:gd name="T16" fmla="*/ 24 w 115"/>
                <a:gd name="T17" fmla="*/ 38 h 38"/>
                <a:gd name="T18" fmla="*/ 21 w 115"/>
                <a:gd name="T19" fmla="*/ 38 h 38"/>
                <a:gd name="T20" fmla="*/ 17 w 115"/>
                <a:gd name="T21" fmla="*/ 38 h 38"/>
                <a:gd name="T22" fmla="*/ 14 w 115"/>
                <a:gd name="T23" fmla="*/ 34 h 38"/>
                <a:gd name="T24" fmla="*/ 10 w 115"/>
                <a:gd name="T25" fmla="*/ 34 h 38"/>
                <a:gd name="T26" fmla="*/ 7 w 115"/>
                <a:gd name="T27" fmla="*/ 31 h 38"/>
                <a:gd name="T28" fmla="*/ 3 w 115"/>
                <a:gd name="T29" fmla="*/ 27 h 38"/>
                <a:gd name="T30" fmla="*/ 0 w 115"/>
                <a:gd name="T31" fmla="*/ 24 h 38"/>
                <a:gd name="T32" fmla="*/ 0 w 115"/>
                <a:gd name="T33" fmla="*/ 20 h 38"/>
                <a:gd name="T34" fmla="*/ 0 w 115"/>
                <a:gd name="T35" fmla="*/ 17 h 38"/>
                <a:gd name="T36" fmla="*/ 0 w 115"/>
                <a:gd name="T37" fmla="*/ 17 h 38"/>
                <a:gd name="T38" fmla="*/ 3 w 115"/>
                <a:gd name="T39" fmla="*/ 17 h 38"/>
                <a:gd name="T40" fmla="*/ 3 w 115"/>
                <a:gd name="T41" fmla="*/ 13 h 38"/>
                <a:gd name="T42" fmla="*/ 10 w 115"/>
                <a:gd name="T43" fmla="*/ 13 h 38"/>
                <a:gd name="T44" fmla="*/ 14 w 115"/>
                <a:gd name="T45" fmla="*/ 13 h 38"/>
                <a:gd name="T46" fmla="*/ 24 w 115"/>
                <a:gd name="T47" fmla="*/ 10 h 38"/>
                <a:gd name="T48" fmla="*/ 35 w 115"/>
                <a:gd name="T49" fmla="*/ 10 h 38"/>
                <a:gd name="T50" fmla="*/ 49 w 115"/>
                <a:gd name="T51" fmla="*/ 6 h 38"/>
                <a:gd name="T52" fmla="*/ 66 w 115"/>
                <a:gd name="T53" fmla="*/ 3 h 38"/>
                <a:gd name="T54" fmla="*/ 77 w 115"/>
                <a:gd name="T55" fmla="*/ 0 h 38"/>
                <a:gd name="T56" fmla="*/ 87 w 115"/>
                <a:gd name="T57" fmla="*/ 0 h 38"/>
                <a:gd name="T58" fmla="*/ 94 w 115"/>
                <a:gd name="T59" fmla="*/ 0 h 38"/>
                <a:gd name="T60" fmla="*/ 101 w 115"/>
                <a:gd name="T61" fmla="*/ 0 h 38"/>
                <a:gd name="T62" fmla="*/ 108 w 115"/>
                <a:gd name="T63" fmla="*/ 3 h 38"/>
                <a:gd name="T64" fmla="*/ 111 w 115"/>
                <a:gd name="T65" fmla="*/ 6 h 38"/>
                <a:gd name="T66" fmla="*/ 115 w 115"/>
                <a:gd name="T67" fmla="*/ 6 h 38"/>
                <a:gd name="T68" fmla="*/ 115 w 115"/>
                <a:gd name="T69" fmla="*/ 10 h 38"/>
                <a:gd name="T70" fmla="*/ 115 w 115"/>
                <a:gd name="T71" fmla="*/ 13 h 38"/>
                <a:gd name="T72" fmla="*/ 111 w 115"/>
                <a:gd name="T73" fmla="*/ 17 h 38"/>
                <a:gd name="T74" fmla="*/ 108 w 115"/>
                <a:gd name="T75" fmla="*/ 20 h 38"/>
                <a:gd name="T76" fmla="*/ 104 w 115"/>
                <a:gd name="T77" fmla="*/ 20 h 38"/>
                <a:gd name="T78" fmla="*/ 104 w 115"/>
                <a:gd name="T7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5" h="38">
                  <a:moveTo>
                    <a:pt x="104" y="20"/>
                  </a:moveTo>
                  <a:lnTo>
                    <a:pt x="98" y="24"/>
                  </a:lnTo>
                  <a:lnTo>
                    <a:pt x="87" y="24"/>
                  </a:lnTo>
                  <a:lnTo>
                    <a:pt x="73" y="27"/>
                  </a:lnTo>
                  <a:lnTo>
                    <a:pt x="59" y="31"/>
                  </a:lnTo>
                  <a:lnTo>
                    <a:pt x="45" y="34"/>
                  </a:lnTo>
                  <a:lnTo>
                    <a:pt x="31" y="34"/>
                  </a:lnTo>
                  <a:lnTo>
                    <a:pt x="28" y="34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4" y="34"/>
                  </a:lnTo>
                  <a:lnTo>
                    <a:pt x="10" y="34"/>
                  </a:lnTo>
                  <a:lnTo>
                    <a:pt x="7" y="31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3" y="13"/>
                  </a:lnTo>
                  <a:lnTo>
                    <a:pt x="10" y="13"/>
                  </a:lnTo>
                  <a:lnTo>
                    <a:pt x="14" y="13"/>
                  </a:lnTo>
                  <a:lnTo>
                    <a:pt x="24" y="10"/>
                  </a:lnTo>
                  <a:lnTo>
                    <a:pt x="35" y="10"/>
                  </a:lnTo>
                  <a:lnTo>
                    <a:pt x="49" y="6"/>
                  </a:lnTo>
                  <a:lnTo>
                    <a:pt x="66" y="3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101" y="0"/>
                  </a:lnTo>
                  <a:lnTo>
                    <a:pt x="108" y="3"/>
                  </a:lnTo>
                  <a:lnTo>
                    <a:pt x="111" y="6"/>
                  </a:lnTo>
                  <a:lnTo>
                    <a:pt x="115" y="6"/>
                  </a:lnTo>
                  <a:lnTo>
                    <a:pt x="115" y="10"/>
                  </a:lnTo>
                  <a:lnTo>
                    <a:pt x="115" y="13"/>
                  </a:lnTo>
                  <a:lnTo>
                    <a:pt x="111" y="17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0C816844-BF28-4DDB-887B-21DBF0B8F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913" y="454025"/>
              <a:ext cx="277813" cy="66675"/>
            </a:xfrm>
            <a:custGeom>
              <a:avLst/>
              <a:gdLst>
                <a:gd name="T0" fmla="*/ 147 w 175"/>
                <a:gd name="T1" fmla="*/ 0 h 42"/>
                <a:gd name="T2" fmla="*/ 150 w 175"/>
                <a:gd name="T3" fmla="*/ 0 h 42"/>
                <a:gd name="T4" fmla="*/ 154 w 175"/>
                <a:gd name="T5" fmla="*/ 0 h 42"/>
                <a:gd name="T6" fmla="*/ 161 w 175"/>
                <a:gd name="T7" fmla="*/ 4 h 42"/>
                <a:gd name="T8" fmla="*/ 164 w 175"/>
                <a:gd name="T9" fmla="*/ 7 h 42"/>
                <a:gd name="T10" fmla="*/ 171 w 175"/>
                <a:gd name="T11" fmla="*/ 11 h 42"/>
                <a:gd name="T12" fmla="*/ 171 w 175"/>
                <a:gd name="T13" fmla="*/ 18 h 42"/>
                <a:gd name="T14" fmla="*/ 175 w 175"/>
                <a:gd name="T15" fmla="*/ 21 h 42"/>
                <a:gd name="T16" fmla="*/ 171 w 175"/>
                <a:gd name="T17" fmla="*/ 25 h 42"/>
                <a:gd name="T18" fmla="*/ 168 w 175"/>
                <a:gd name="T19" fmla="*/ 28 h 42"/>
                <a:gd name="T20" fmla="*/ 161 w 175"/>
                <a:gd name="T21" fmla="*/ 28 h 42"/>
                <a:gd name="T22" fmla="*/ 154 w 175"/>
                <a:gd name="T23" fmla="*/ 32 h 42"/>
                <a:gd name="T24" fmla="*/ 140 w 175"/>
                <a:gd name="T25" fmla="*/ 32 h 42"/>
                <a:gd name="T26" fmla="*/ 126 w 175"/>
                <a:gd name="T27" fmla="*/ 32 h 42"/>
                <a:gd name="T28" fmla="*/ 109 w 175"/>
                <a:gd name="T29" fmla="*/ 32 h 42"/>
                <a:gd name="T30" fmla="*/ 91 w 175"/>
                <a:gd name="T31" fmla="*/ 32 h 42"/>
                <a:gd name="T32" fmla="*/ 70 w 175"/>
                <a:gd name="T33" fmla="*/ 35 h 42"/>
                <a:gd name="T34" fmla="*/ 63 w 175"/>
                <a:gd name="T35" fmla="*/ 35 h 42"/>
                <a:gd name="T36" fmla="*/ 53 w 175"/>
                <a:gd name="T37" fmla="*/ 39 h 42"/>
                <a:gd name="T38" fmla="*/ 46 w 175"/>
                <a:gd name="T39" fmla="*/ 39 h 42"/>
                <a:gd name="T40" fmla="*/ 42 w 175"/>
                <a:gd name="T41" fmla="*/ 39 h 42"/>
                <a:gd name="T42" fmla="*/ 35 w 175"/>
                <a:gd name="T43" fmla="*/ 39 h 42"/>
                <a:gd name="T44" fmla="*/ 32 w 175"/>
                <a:gd name="T45" fmla="*/ 39 h 42"/>
                <a:gd name="T46" fmla="*/ 28 w 175"/>
                <a:gd name="T47" fmla="*/ 42 h 42"/>
                <a:gd name="T48" fmla="*/ 25 w 175"/>
                <a:gd name="T49" fmla="*/ 42 h 42"/>
                <a:gd name="T50" fmla="*/ 21 w 175"/>
                <a:gd name="T51" fmla="*/ 39 h 42"/>
                <a:gd name="T52" fmla="*/ 18 w 175"/>
                <a:gd name="T53" fmla="*/ 35 h 42"/>
                <a:gd name="T54" fmla="*/ 11 w 175"/>
                <a:gd name="T55" fmla="*/ 28 h 42"/>
                <a:gd name="T56" fmla="*/ 0 w 175"/>
                <a:gd name="T57" fmla="*/ 21 h 42"/>
                <a:gd name="T58" fmla="*/ 21 w 175"/>
                <a:gd name="T59" fmla="*/ 18 h 42"/>
                <a:gd name="T60" fmla="*/ 42 w 175"/>
                <a:gd name="T61" fmla="*/ 14 h 42"/>
                <a:gd name="T62" fmla="*/ 63 w 175"/>
                <a:gd name="T63" fmla="*/ 11 h 42"/>
                <a:gd name="T64" fmla="*/ 88 w 175"/>
                <a:gd name="T65" fmla="*/ 7 h 42"/>
                <a:gd name="T66" fmla="*/ 102 w 175"/>
                <a:gd name="T67" fmla="*/ 7 h 42"/>
                <a:gd name="T68" fmla="*/ 112 w 175"/>
                <a:gd name="T69" fmla="*/ 4 h 42"/>
                <a:gd name="T70" fmla="*/ 119 w 175"/>
                <a:gd name="T71" fmla="*/ 4 h 42"/>
                <a:gd name="T72" fmla="*/ 129 w 175"/>
                <a:gd name="T73" fmla="*/ 0 h 42"/>
                <a:gd name="T74" fmla="*/ 133 w 175"/>
                <a:gd name="T75" fmla="*/ 0 h 42"/>
                <a:gd name="T76" fmla="*/ 140 w 175"/>
                <a:gd name="T77" fmla="*/ 0 h 42"/>
                <a:gd name="T78" fmla="*/ 143 w 175"/>
                <a:gd name="T79" fmla="*/ 0 h 42"/>
                <a:gd name="T80" fmla="*/ 147 w 175"/>
                <a:gd name="T81" fmla="*/ 0 h 42"/>
                <a:gd name="T82" fmla="*/ 147 w 175"/>
                <a:gd name="T8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42">
                  <a:moveTo>
                    <a:pt x="147" y="0"/>
                  </a:moveTo>
                  <a:lnTo>
                    <a:pt x="150" y="0"/>
                  </a:lnTo>
                  <a:lnTo>
                    <a:pt x="154" y="0"/>
                  </a:lnTo>
                  <a:lnTo>
                    <a:pt x="161" y="4"/>
                  </a:lnTo>
                  <a:lnTo>
                    <a:pt x="164" y="7"/>
                  </a:lnTo>
                  <a:lnTo>
                    <a:pt x="171" y="11"/>
                  </a:lnTo>
                  <a:lnTo>
                    <a:pt x="171" y="18"/>
                  </a:lnTo>
                  <a:lnTo>
                    <a:pt x="175" y="21"/>
                  </a:lnTo>
                  <a:lnTo>
                    <a:pt x="171" y="25"/>
                  </a:lnTo>
                  <a:lnTo>
                    <a:pt x="168" y="28"/>
                  </a:lnTo>
                  <a:lnTo>
                    <a:pt x="161" y="28"/>
                  </a:lnTo>
                  <a:lnTo>
                    <a:pt x="154" y="32"/>
                  </a:lnTo>
                  <a:lnTo>
                    <a:pt x="140" y="32"/>
                  </a:lnTo>
                  <a:lnTo>
                    <a:pt x="126" y="32"/>
                  </a:lnTo>
                  <a:lnTo>
                    <a:pt x="109" y="32"/>
                  </a:lnTo>
                  <a:lnTo>
                    <a:pt x="91" y="32"/>
                  </a:lnTo>
                  <a:lnTo>
                    <a:pt x="70" y="35"/>
                  </a:lnTo>
                  <a:lnTo>
                    <a:pt x="63" y="35"/>
                  </a:lnTo>
                  <a:lnTo>
                    <a:pt x="53" y="39"/>
                  </a:lnTo>
                  <a:lnTo>
                    <a:pt x="46" y="39"/>
                  </a:lnTo>
                  <a:lnTo>
                    <a:pt x="42" y="39"/>
                  </a:lnTo>
                  <a:lnTo>
                    <a:pt x="35" y="39"/>
                  </a:lnTo>
                  <a:lnTo>
                    <a:pt x="32" y="39"/>
                  </a:lnTo>
                  <a:lnTo>
                    <a:pt x="28" y="42"/>
                  </a:lnTo>
                  <a:lnTo>
                    <a:pt x="25" y="42"/>
                  </a:lnTo>
                  <a:lnTo>
                    <a:pt x="21" y="39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0" y="21"/>
                  </a:lnTo>
                  <a:lnTo>
                    <a:pt x="21" y="18"/>
                  </a:lnTo>
                  <a:lnTo>
                    <a:pt x="42" y="14"/>
                  </a:lnTo>
                  <a:lnTo>
                    <a:pt x="63" y="11"/>
                  </a:lnTo>
                  <a:lnTo>
                    <a:pt x="88" y="7"/>
                  </a:lnTo>
                  <a:lnTo>
                    <a:pt x="102" y="7"/>
                  </a:lnTo>
                  <a:lnTo>
                    <a:pt x="112" y="4"/>
                  </a:lnTo>
                  <a:lnTo>
                    <a:pt x="119" y="4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47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C18301EB-6B14-4D16-981F-F153EE5A0339}"/>
              </a:ext>
            </a:extLst>
          </p:cNvPr>
          <p:cNvGrpSpPr/>
          <p:nvPr/>
        </p:nvGrpSpPr>
        <p:grpSpPr>
          <a:xfrm>
            <a:off x="6900744" y="2393400"/>
            <a:ext cx="1971063" cy="2071199"/>
            <a:chOff x="6121401" y="33338"/>
            <a:chExt cx="554038" cy="571500"/>
          </a:xfrm>
        </p:grpSpPr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FE474168-1337-4277-9848-F89C888B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249238"/>
              <a:ext cx="149225" cy="238125"/>
            </a:xfrm>
            <a:custGeom>
              <a:avLst/>
              <a:gdLst>
                <a:gd name="T0" fmla="*/ 14 w 94"/>
                <a:gd name="T1" fmla="*/ 42 h 150"/>
                <a:gd name="T2" fmla="*/ 7 w 94"/>
                <a:gd name="T3" fmla="*/ 39 h 150"/>
                <a:gd name="T4" fmla="*/ 3 w 94"/>
                <a:gd name="T5" fmla="*/ 39 h 150"/>
                <a:gd name="T6" fmla="*/ 0 w 94"/>
                <a:gd name="T7" fmla="*/ 32 h 150"/>
                <a:gd name="T8" fmla="*/ 10 w 94"/>
                <a:gd name="T9" fmla="*/ 25 h 150"/>
                <a:gd name="T10" fmla="*/ 28 w 94"/>
                <a:gd name="T11" fmla="*/ 21 h 150"/>
                <a:gd name="T12" fmla="*/ 38 w 94"/>
                <a:gd name="T13" fmla="*/ 18 h 150"/>
                <a:gd name="T14" fmla="*/ 45 w 94"/>
                <a:gd name="T15" fmla="*/ 14 h 150"/>
                <a:gd name="T16" fmla="*/ 52 w 94"/>
                <a:gd name="T17" fmla="*/ 4 h 150"/>
                <a:gd name="T18" fmla="*/ 59 w 94"/>
                <a:gd name="T19" fmla="*/ 0 h 150"/>
                <a:gd name="T20" fmla="*/ 66 w 94"/>
                <a:gd name="T21" fmla="*/ 4 h 150"/>
                <a:gd name="T22" fmla="*/ 80 w 94"/>
                <a:gd name="T23" fmla="*/ 11 h 150"/>
                <a:gd name="T24" fmla="*/ 90 w 94"/>
                <a:gd name="T25" fmla="*/ 21 h 150"/>
                <a:gd name="T26" fmla="*/ 94 w 94"/>
                <a:gd name="T27" fmla="*/ 32 h 150"/>
                <a:gd name="T28" fmla="*/ 90 w 94"/>
                <a:gd name="T29" fmla="*/ 35 h 150"/>
                <a:gd name="T30" fmla="*/ 83 w 94"/>
                <a:gd name="T31" fmla="*/ 42 h 150"/>
                <a:gd name="T32" fmla="*/ 80 w 94"/>
                <a:gd name="T33" fmla="*/ 46 h 150"/>
                <a:gd name="T34" fmla="*/ 76 w 94"/>
                <a:gd name="T35" fmla="*/ 60 h 150"/>
                <a:gd name="T36" fmla="*/ 73 w 94"/>
                <a:gd name="T37" fmla="*/ 67 h 150"/>
                <a:gd name="T38" fmla="*/ 73 w 94"/>
                <a:gd name="T39" fmla="*/ 73 h 150"/>
                <a:gd name="T40" fmla="*/ 73 w 94"/>
                <a:gd name="T41" fmla="*/ 84 h 150"/>
                <a:gd name="T42" fmla="*/ 80 w 94"/>
                <a:gd name="T43" fmla="*/ 108 h 150"/>
                <a:gd name="T44" fmla="*/ 83 w 94"/>
                <a:gd name="T45" fmla="*/ 136 h 150"/>
                <a:gd name="T46" fmla="*/ 62 w 94"/>
                <a:gd name="T47" fmla="*/ 150 h 150"/>
                <a:gd name="T48" fmla="*/ 59 w 94"/>
                <a:gd name="T49" fmla="*/ 129 h 150"/>
                <a:gd name="T50" fmla="*/ 52 w 94"/>
                <a:gd name="T51" fmla="*/ 98 h 150"/>
                <a:gd name="T52" fmla="*/ 45 w 94"/>
                <a:gd name="T53" fmla="*/ 80 h 150"/>
                <a:gd name="T54" fmla="*/ 49 w 94"/>
                <a:gd name="T55" fmla="*/ 63 h 150"/>
                <a:gd name="T56" fmla="*/ 52 w 94"/>
                <a:gd name="T57" fmla="*/ 46 h 150"/>
                <a:gd name="T58" fmla="*/ 52 w 94"/>
                <a:gd name="T59" fmla="*/ 39 h 150"/>
                <a:gd name="T60" fmla="*/ 52 w 94"/>
                <a:gd name="T61" fmla="*/ 39 h 150"/>
                <a:gd name="T62" fmla="*/ 49 w 94"/>
                <a:gd name="T63" fmla="*/ 39 h 150"/>
                <a:gd name="T64" fmla="*/ 38 w 94"/>
                <a:gd name="T65" fmla="*/ 42 h 150"/>
                <a:gd name="T66" fmla="*/ 24 w 94"/>
                <a:gd name="T67" fmla="*/ 46 h 150"/>
                <a:gd name="T68" fmla="*/ 21 w 94"/>
                <a:gd name="T69" fmla="*/ 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150">
                  <a:moveTo>
                    <a:pt x="21" y="46"/>
                  </a:moveTo>
                  <a:lnTo>
                    <a:pt x="14" y="42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0" y="25"/>
                  </a:lnTo>
                  <a:lnTo>
                    <a:pt x="21" y="21"/>
                  </a:lnTo>
                  <a:lnTo>
                    <a:pt x="28" y="21"/>
                  </a:lnTo>
                  <a:lnTo>
                    <a:pt x="35" y="18"/>
                  </a:lnTo>
                  <a:lnTo>
                    <a:pt x="38" y="18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9" y="11"/>
                  </a:lnTo>
                  <a:lnTo>
                    <a:pt x="52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6" y="4"/>
                  </a:lnTo>
                  <a:lnTo>
                    <a:pt x="73" y="4"/>
                  </a:lnTo>
                  <a:lnTo>
                    <a:pt x="80" y="11"/>
                  </a:lnTo>
                  <a:lnTo>
                    <a:pt x="87" y="18"/>
                  </a:lnTo>
                  <a:lnTo>
                    <a:pt x="90" y="21"/>
                  </a:lnTo>
                  <a:lnTo>
                    <a:pt x="94" y="25"/>
                  </a:lnTo>
                  <a:lnTo>
                    <a:pt x="94" y="32"/>
                  </a:lnTo>
                  <a:lnTo>
                    <a:pt x="94" y="35"/>
                  </a:lnTo>
                  <a:lnTo>
                    <a:pt x="90" y="35"/>
                  </a:lnTo>
                  <a:lnTo>
                    <a:pt x="87" y="39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0" y="46"/>
                  </a:lnTo>
                  <a:lnTo>
                    <a:pt x="76" y="53"/>
                  </a:lnTo>
                  <a:lnTo>
                    <a:pt x="76" y="60"/>
                  </a:lnTo>
                  <a:lnTo>
                    <a:pt x="73" y="63"/>
                  </a:lnTo>
                  <a:lnTo>
                    <a:pt x="73" y="67"/>
                  </a:lnTo>
                  <a:lnTo>
                    <a:pt x="73" y="70"/>
                  </a:lnTo>
                  <a:lnTo>
                    <a:pt x="73" y="73"/>
                  </a:lnTo>
                  <a:lnTo>
                    <a:pt x="73" y="77"/>
                  </a:lnTo>
                  <a:lnTo>
                    <a:pt x="73" y="84"/>
                  </a:lnTo>
                  <a:lnTo>
                    <a:pt x="76" y="94"/>
                  </a:lnTo>
                  <a:lnTo>
                    <a:pt x="80" y="108"/>
                  </a:lnTo>
                  <a:lnTo>
                    <a:pt x="80" y="119"/>
                  </a:lnTo>
                  <a:lnTo>
                    <a:pt x="83" y="136"/>
                  </a:lnTo>
                  <a:lnTo>
                    <a:pt x="83" y="150"/>
                  </a:lnTo>
                  <a:lnTo>
                    <a:pt x="62" y="150"/>
                  </a:lnTo>
                  <a:lnTo>
                    <a:pt x="62" y="140"/>
                  </a:lnTo>
                  <a:lnTo>
                    <a:pt x="59" y="129"/>
                  </a:lnTo>
                  <a:lnTo>
                    <a:pt x="55" y="108"/>
                  </a:lnTo>
                  <a:lnTo>
                    <a:pt x="52" y="98"/>
                  </a:lnTo>
                  <a:lnTo>
                    <a:pt x="49" y="91"/>
                  </a:lnTo>
                  <a:lnTo>
                    <a:pt x="45" y="80"/>
                  </a:lnTo>
                  <a:lnTo>
                    <a:pt x="45" y="77"/>
                  </a:lnTo>
                  <a:lnTo>
                    <a:pt x="49" y="63"/>
                  </a:lnTo>
                  <a:lnTo>
                    <a:pt x="49" y="49"/>
                  </a:lnTo>
                  <a:lnTo>
                    <a:pt x="52" y="46"/>
                  </a:lnTo>
                  <a:lnTo>
                    <a:pt x="52" y="42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2" y="42"/>
                  </a:lnTo>
                  <a:lnTo>
                    <a:pt x="38" y="42"/>
                  </a:lnTo>
                  <a:lnTo>
                    <a:pt x="31" y="46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21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DEC2B1A2-E8A2-420A-B186-FC2D51EF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1401" y="465138"/>
              <a:ext cx="554038" cy="139700"/>
            </a:xfrm>
            <a:custGeom>
              <a:avLst/>
              <a:gdLst>
                <a:gd name="T0" fmla="*/ 244 w 349"/>
                <a:gd name="T1" fmla="*/ 84 h 88"/>
                <a:gd name="T2" fmla="*/ 233 w 349"/>
                <a:gd name="T3" fmla="*/ 81 h 88"/>
                <a:gd name="T4" fmla="*/ 223 w 349"/>
                <a:gd name="T5" fmla="*/ 77 h 88"/>
                <a:gd name="T6" fmla="*/ 202 w 349"/>
                <a:gd name="T7" fmla="*/ 70 h 88"/>
                <a:gd name="T8" fmla="*/ 174 w 349"/>
                <a:gd name="T9" fmla="*/ 60 h 88"/>
                <a:gd name="T10" fmla="*/ 139 w 349"/>
                <a:gd name="T11" fmla="*/ 46 h 88"/>
                <a:gd name="T12" fmla="*/ 111 w 349"/>
                <a:gd name="T13" fmla="*/ 35 h 88"/>
                <a:gd name="T14" fmla="*/ 90 w 349"/>
                <a:gd name="T15" fmla="*/ 28 h 88"/>
                <a:gd name="T16" fmla="*/ 76 w 349"/>
                <a:gd name="T17" fmla="*/ 25 h 88"/>
                <a:gd name="T18" fmla="*/ 62 w 349"/>
                <a:gd name="T19" fmla="*/ 25 h 88"/>
                <a:gd name="T20" fmla="*/ 49 w 349"/>
                <a:gd name="T21" fmla="*/ 28 h 88"/>
                <a:gd name="T22" fmla="*/ 31 w 349"/>
                <a:gd name="T23" fmla="*/ 35 h 88"/>
                <a:gd name="T24" fmla="*/ 24 w 349"/>
                <a:gd name="T25" fmla="*/ 39 h 88"/>
                <a:gd name="T26" fmla="*/ 17 w 349"/>
                <a:gd name="T27" fmla="*/ 39 h 88"/>
                <a:gd name="T28" fmla="*/ 14 w 349"/>
                <a:gd name="T29" fmla="*/ 32 h 88"/>
                <a:gd name="T30" fmla="*/ 3 w 349"/>
                <a:gd name="T31" fmla="*/ 21 h 88"/>
                <a:gd name="T32" fmla="*/ 0 w 349"/>
                <a:gd name="T33" fmla="*/ 14 h 88"/>
                <a:gd name="T34" fmla="*/ 3 w 349"/>
                <a:gd name="T35" fmla="*/ 11 h 88"/>
                <a:gd name="T36" fmla="*/ 17 w 349"/>
                <a:gd name="T37" fmla="*/ 7 h 88"/>
                <a:gd name="T38" fmla="*/ 42 w 349"/>
                <a:gd name="T39" fmla="*/ 0 h 88"/>
                <a:gd name="T40" fmla="*/ 62 w 349"/>
                <a:gd name="T41" fmla="*/ 0 h 88"/>
                <a:gd name="T42" fmla="*/ 80 w 349"/>
                <a:gd name="T43" fmla="*/ 4 h 88"/>
                <a:gd name="T44" fmla="*/ 115 w 349"/>
                <a:gd name="T45" fmla="*/ 11 h 88"/>
                <a:gd name="T46" fmla="*/ 129 w 349"/>
                <a:gd name="T47" fmla="*/ 18 h 88"/>
                <a:gd name="T48" fmla="*/ 146 w 349"/>
                <a:gd name="T49" fmla="*/ 21 h 88"/>
                <a:gd name="T50" fmla="*/ 171 w 349"/>
                <a:gd name="T51" fmla="*/ 25 h 88"/>
                <a:gd name="T52" fmla="*/ 199 w 349"/>
                <a:gd name="T53" fmla="*/ 32 h 88"/>
                <a:gd name="T54" fmla="*/ 223 w 349"/>
                <a:gd name="T55" fmla="*/ 39 h 88"/>
                <a:gd name="T56" fmla="*/ 244 w 349"/>
                <a:gd name="T57" fmla="*/ 42 h 88"/>
                <a:gd name="T58" fmla="*/ 261 w 349"/>
                <a:gd name="T59" fmla="*/ 42 h 88"/>
                <a:gd name="T60" fmla="*/ 272 w 349"/>
                <a:gd name="T61" fmla="*/ 42 h 88"/>
                <a:gd name="T62" fmla="*/ 289 w 349"/>
                <a:gd name="T63" fmla="*/ 42 h 88"/>
                <a:gd name="T64" fmla="*/ 321 w 349"/>
                <a:gd name="T65" fmla="*/ 39 h 88"/>
                <a:gd name="T66" fmla="*/ 335 w 349"/>
                <a:gd name="T67" fmla="*/ 39 h 88"/>
                <a:gd name="T68" fmla="*/ 342 w 349"/>
                <a:gd name="T69" fmla="*/ 39 h 88"/>
                <a:gd name="T70" fmla="*/ 349 w 349"/>
                <a:gd name="T71" fmla="*/ 42 h 88"/>
                <a:gd name="T72" fmla="*/ 349 w 349"/>
                <a:gd name="T73" fmla="*/ 46 h 88"/>
                <a:gd name="T74" fmla="*/ 345 w 349"/>
                <a:gd name="T75" fmla="*/ 56 h 88"/>
                <a:gd name="T76" fmla="*/ 324 w 349"/>
                <a:gd name="T77" fmla="*/ 67 h 88"/>
                <a:gd name="T78" fmla="*/ 300 w 349"/>
                <a:gd name="T79" fmla="*/ 77 h 88"/>
                <a:gd name="T80" fmla="*/ 279 w 349"/>
                <a:gd name="T81" fmla="*/ 84 h 88"/>
                <a:gd name="T82" fmla="*/ 265 w 349"/>
                <a:gd name="T83" fmla="*/ 84 h 88"/>
                <a:gd name="T84" fmla="*/ 254 w 349"/>
                <a:gd name="T8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9" h="88">
                  <a:moveTo>
                    <a:pt x="254" y="88"/>
                  </a:moveTo>
                  <a:lnTo>
                    <a:pt x="244" y="84"/>
                  </a:lnTo>
                  <a:lnTo>
                    <a:pt x="237" y="84"/>
                  </a:lnTo>
                  <a:lnTo>
                    <a:pt x="233" y="81"/>
                  </a:lnTo>
                  <a:lnTo>
                    <a:pt x="230" y="81"/>
                  </a:lnTo>
                  <a:lnTo>
                    <a:pt x="223" y="77"/>
                  </a:lnTo>
                  <a:lnTo>
                    <a:pt x="213" y="74"/>
                  </a:lnTo>
                  <a:lnTo>
                    <a:pt x="202" y="70"/>
                  </a:lnTo>
                  <a:lnTo>
                    <a:pt x="188" y="63"/>
                  </a:lnTo>
                  <a:lnTo>
                    <a:pt x="174" y="60"/>
                  </a:lnTo>
                  <a:lnTo>
                    <a:pt x="157" y="53"/>
                  </a:lnTo>
                  <a:lnTo>
                    <a:pt x="139" y="46"/>
                  </a:lnTo>
                  <a:lnTo>
                    <a:pt x="125" y="39"/>
                  </a:lnTo>
                  <a:lnTo>
                    <a:pt x="111" y="35"/>
                  </a:lnTo>
                  <a:lnTo>
                    <a:pt x="101" y="32"/>
                  </a:lnTo>
                  <a:lnTo>
                    <a:pt x="90" y="28"/>
                  </a:lnTo>
                  <a:lnTo>
                    <a:pt x="80" y="28"/>
                  </a:lnTo>
                  <a:lnTo>
                    <a:pt x="76" y="25"/>
                  </a:lnTo>
                  <a:lnTo>
                    <a:pt x="69" y="25"/>
                  </a:lnTo>
                  <a:lnTo>
                    <a:pt x="62" y="25"/>
                  </a:lnTo>
                  <a:lnTo>
                    <a:pt x="56" y="28"/>
                  </a:lnTo>
                  <a:lnTo>
                    <a:pt x="49" y="28"/>
                  </a:lnTo>
                  <a:lnTo>
                    <a:pt x="38" y="32"/>
                  </a:lnTo>
                  <a:lnTo>
                    <a:pt x="31" y="35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7" y="39"/>
                  </a:lnTo>
                  <a:lnTo>
                    <a:pt x="17" y="35"/>
                  </a:lnTo>
                  <a:lnTo>
                    <a:pt x="14" y="32"/>
                  </a:lnTo>
                  <a:lnTo>
                    <a:pt x="7" y="25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10" y="11"/>
                  </a:lnTo>
                  <a:lnTo>
                    <a:pt x="17" y="7"/>
                  </a:lnTo>
                  <a:lnTo>
                    <a:pt x="28" y="4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3" y="0"/>
                  </a:lnTo>
                  <a:lnTo>
                    <a:pt x="80" y="4"/>
                  </a:lnTo>
                  <a:lnTo>
                    <a:pt x="90" y="4"/>
                  </a:lnTo>
                  <a:lnTo>
                    <a:pt x="115" y="11"/>
                  </a:lnTo>
                  <a:lnTo>
                    <a:pt x="122" y="14"/>
                  </a:lnTo>
                  <a:lnTo>
                    <a:pt x="129" y="18"/>
                  </a:lnTo>
                  <a:lnTo>
                    <a:pt x="136" y="18"/>
                  </a:lnTo>
                  <a:lnTo>
                    <a:pt x="146" y="21"/>
                  </a:lnTo>
                  <a:lnTo>
                    <a:pt x="157" y="25"/>
                  </a:lnTo>
                  <a:lnTo>
                    <a:pt x="171" y="25"/>
                  </a:lnTo>
                  <a:lnTo>
                    <a:pt x="185" y="28"/>
                  </a:lnTo>
                  <a:lnTo>
                    <a:pt x="199" y="32"/>
                  </a:lnTo>
                  <a:lnTo>
                    <a:pt x="213" y="35"/>
                  </a:lnTo>
                  <a:lnTo>
                    <a:pt x="223" y="39"/>
                  </a:lnTo>
                  <a:lnTo>
                    <a:pt x="233" y="39"/>
                  </a:lnTo>
                  <a:lnTo>
                    <a:pt x="244" y="42"/>
                  </a:lnTo>
                  <a:lnTo>
                    <a:pt x="254" y="42"/>
                  </a:lnTo>
                  <a:lnTo>
                    <a:pt x="261" y="42"/>
                  </a:lnTo>
                  <a:lnTo>
                    <a:pt x="265" y="42"/>
                  </a:lnTo>
                  <a:lnTo>
                    <a:pt x="272" y="42"/>
                  </a:lnTo>
                  <a:lnTo>
                    <a:pt x="279" y="46"/>
                  </a:lnTo>
                  <a:lnTo>
                    <a:pt x="289" y="42"/>
                  </a:lnTo>
                  <a:lnTo>
                    <a:pt x="303" y="42"/>
                  </a:lnTo>
                  <a:lnTo>
                    <a:pt x="321" y="39"/>
                  </a:lnTo>
                  <a:lnTo>
                    <a:pt x="328" y="39"/>
                  </a:lnTo>
                  <a:lnTo>
                    <a:pt x="335" y="39"/>
                  </a:lnTo>
                  <a:lnTo>
                    <a:pt x="338" y="39"/>
                  </a:lnTo>
                  <a:lnTo>
                    <a:pt x="342" y="39"/>
                  </a:lnTo>
                  <a:lnTo>
                    <a:pt x="345" y="42"/>
                  </a:lnTo>
                  <a:lnTo>
                    <a:pt x="349" y="42"/>
                  </a:lnTo>
                  <a:lnTo>
                    <a:pt x="349" y="42"/>
                  </a:lnTo>
                  <a:lnTo>
                    <a:pt x="349" y="46"/>
                  </a:lnTo>
                  <a:lnTo>
                    <a:pt x="349" y="49"/>
                  </a:lnTo>
                  <a:lnTo>
                    <a:pt x="345" y="56"/>
                  </a:lnTo>
                  <a:lnTo>
                    <a:pt x="335" y="60"/>
                  </a:lnTo>
                  <a:lnTo>
                    <a:pt x="324" y="67"/>
                  </a:lnTo>
                  <a:lnTo>
                    <a:pt x="310" y="74"/>
                  </a:lnTo>
                  <a:lnTo>
                    <a:pt x="300" y="77"/>
                  </a:lnTo>
                  <a:lnTo>
                    <a:pt x="289" y="81"/>
                  </a:lnTo>
                  <a:lnTo>
                    <a:pt x="279" y="84"/>
                  </a:lnTo>
                  <a:lnTo>
                    <a:pt x="272" y="84"/>
                  </a:lnTo>
                  <a:lnTo>
                    <a:pt x="265" y="84"/>
                  </a:lnTo>
                  <a:lnTo>
                    <a:pt x="258" y="88"/>
                  </a:lnTo>
                  <a:lnTo>
                    <a:pt x="254" y="88"/>
                  </a:lnTo>
                  <a:lnTo>
                    <a:pt x="254" y="8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25377FA1-0C9E-41CC-9D93-ACA204AE8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413" y="271463"/>
              <a:ext cx="77788" cy="93663"/>
            </a:xfrm>
            <a:custGeom>
              <a:avLst/>
              <a:gdLst>
                <a:gd name="T0" fmla="*/ 0 w 49"/>
                <a:gd name="T1" fmla="*/ 4 h 59"/>
                <a:gd name="T2" fmla="*/ 0 w 49"/>
                <a:gd name="T3" fmla="*/ 0 h 59"/>
                <a:gd name="T4" fmla="*/ 3 w 49"/>
                <a:gd name="T5" fmla="*/ 0 h 59"/>
                <a:gd name="T6" fmla="*/ 7 w 49"/>
                <a:gd name="T7" fmla="*/ 0 h 59"/>
                <a:gd name="T8" fmla="*/ 14 w 49"/>
                <a:gd name="T9" fmla="*/ 4 h 59"/>
                <a:gd name="T10" fmla="*/ 21 w 49"/>
                <a:gd name="T11" fmla="*/ 4 h 59"/>
                <a:gd name="T12" fmla="*/ 28 w 49"/>
                <a:gd name="T13" fmla="*/ 7 h 59"/>
                <a:gd name="T14" fmla="*/ 31 w 49"/>
                <a:gd name="T15" fmla="*/ 11 h 59"/>
                <a:gd name="T16" fmla="*/ 38 w 49"/>
                <a:gd name="T17" fmla="*/ 18 h 59"/>
                <a:gd name="T18" fmla="*/ 42 w 49"/>
                <a:gd name="T19" fmla="*/ 21 h 59"/>
                <a:gd name="T20" fmla="*/ 45 w 49"/>
                <a:gd name="T21" fmla="*/ 28 h 59"/>
                <a:gd name="T22" fmla="*/ 45 w 49"/>
                <a:gd name="T23" fmla="*/ 35 h 59"/>
                <a:gd name="T24" fmla="*/ 49 w 49"/>
                <a:gd name="T25" fmla="*/ 39 h 59"/>
                <a:gd name="T26" fmla="*/ 45 w 49"/>
                <a:gd name="T27" fmla="*/ 46 h 59"/>
                <a:gd name="T28" fmla="*/ 45 w 49"/>
                <a:gd name="T29" fmla="*/ 53 h 59"/>
                <a:gd name="T30" fmla="*/ 42 w 49"/>
                <a:gd name="T31" fmla="*/ 56 h 59"/>
                <a:gd name="T32" fmla="*/ 38 w 49"/>
                <a:gd name="T33" fmla="*/ 59 h 59"/>
                <a:gd name="T34" fmla="*/ 35 w 49"/>
                <a:gd name="T35" fmla="*/ 59 h 59"/>
                <a:gd name="T36" fmla="*/ 31 w 49"/>
                <a:gd name="T37" fmla="*/ 59 h 59"/>
                <a:gd name="T38" fmla="*/ 28 w 49"/>
                <a:gd name="T39" fmla="*/ 56 h 59"/>
                <a:gd name="T40" fmla="*/ 24 w 49"/>
                <a:gd name="T41" fmla="*/ 56 h 59"/>
                <a:gd name="T42" fmla="*/ 24 w 49"/>
                <a:gd name="T43" fmla="*/ 53 h 59"/>
                <a:gd name="T44" fmla="*/ 21 w 49"/>
                <a:gd name="T45" fmla="*/ 46 h 59"/>
                <a:gd name="T46" fmla="*/ 17 w 49"/>
                <a:gd name="T47" fmla="*/ 42 h 59"/>
                <a:gd name="T48" fmla="*/ 14 w 49"/>
                <a:gd name="T49" fmla="*/ 35 h 59"/>
                <a:gd name="T50" fmla="*/ 7 w 49"/>
                <a:gd name="T51" fmla="*/ 21 h 59"/>
                <a:gd name="T52" fmla="*/ 0 w 49"/>
                <a:gd name="T53" fmla="*/ 14 h 59"/>
                <a:gd name="T54" fmla="*/ 0 w 49"/>
                <a:gd name="T55" fmla="*/ 7 h 59"/>
                <a:gd name="T56" fmla="*/ 0 w 49"/>
                <a:gd name="T57" fmla="*/ 4 h 59"/>
                <a:gd name="T58" fmla="*/ 0 w 49"/>
                <a:gd name="T5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" h="59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8" y="18"/>
                  </a:lnTo>
                  <a:lnTo>
                    <a:pt x="42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9" y="39"/>
                  </a:lnTo>
                  <a:lnTo>
                    <a:pt x="45" y="46"/>
                  </a:lnTo>
                  <a:lnTo>
                    <a:pt x="45" y="53"/>
                  </a:lnTo>
                  <a:lnTo>
                    <a:pt x="42" y="56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1" y="59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3"/>
                  </a:lnTo>
                  <a:lnTo>
                    <a:pt x="21" y="46"/>
                  </a:lnTo>
                  <a:lnTo>
                    <a:pt x="17" y="42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644E2B0D-52BF-4490-896C-CEF2E0AB8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8" y="88900"/>
              <a:ext cx="82550" cy="104775"/>
            </a:xfrm>
            <a:custGeom>
              <a:avLst/>
              <a:gdLst>
                <a:gd name="T0" fmla="*/ 0 w 52"/>
                <a:gd name="T1" fmla="*/ 10 h 66"/>
                <a:gd name="T2" fmla="*/ 0 w 52"/>
                <a:gd name="T3" fmla="*/ 3 h 66"/>
                <a:gd name="T4" fmla="*/ 3 w 52"/>
                <a:gd name="T5" fmla="*/ 0 h 66"/>
                <a:gd name="T6" fmla="*/ 3 w 52"/>
                <a:gd name="T7" fmla="*/ 0 h 66"/>
                <a:gd name="T8" fmla="*/ 7 w 52"/>
                <a:gd name="T9" fmla="*/ 0 h 66"/>
                <a:gd name="T10" fmla="*/ 17 w 52"/>
                <a:gd name="T11" fmla="*/ 3 h 66"/>
                <a:gd name="T12" fmla="*/ 20 w 52"/>
                <a:gd name="T13" fmla="*/ 7 h 66"/>
                <a:gd name="T14" fmla="*/ 24 w 52"/>
                <a:gd name="T15" fmla="*/ 7 h 66"/>
                <a:gd name="T16" fmla="*/ 34 w 52"/>
                <a:gd name="T17" fmla="*/ 14 h 66"/>
                <a:gd name="T18" fmla="*/ 38 w 52"/>
                <a:gd name="T19" fmla="*/ 17 h 66"/>
                <a:gd name="T20" fmla="*/ 45 w 52"/>
                <a:gd name="T21" fmla="*/ 21 h 66"/>
                <a:gd name="T22" fmla="*/ 48 w 52"/>
                <a:gd name="T23" fmla="*/ 24 h 66"/>
                <a:gd name="T24" fmla="*/ 48 w 52"/>
                <a:gd name="T25" fmla="*/ 28 h 66"/>
                <a:gd name="T26" fmla="*/ 52 w 52"/>
                <a:gd name="T27" fmla="*/ 35 h 66"/>
                <a:gd name="T28" fmla="*/ 52 w 52"/>
                <a:gd name="T29" fmla="*/ 42 h 66"/>
                <a:gd name="T30" fmla="*/ 52 w 52"/>
                <a:gd name="T31" fmla="*/ 52 h 66"/>
                <a:gd name="T32" fmla="*/ 48 w 52"/>
                <a:gd name="T33" fmla="*/ 63 h 66"/>
                <a:gd name="T34" fmla="*/ 48 w 52"/>
                <a:gd name="T35" fmla="*/ 66 h 66"/>
                <a:gd name="T36" fmla="*/ 45 w 52"/>
                <a:gd name="T37" fmla="*/ 66 h 66"/>
                <a:gd name="T38" fmla="*/ 41 w 52"/>
                <a:gd name="T39" fmla="*/ 66 h 66"/>
                <a:gd name="T40" fmla="*/ 34 w 52"/>
                <a:gd name="T41" fmla="*/ 66 h 66"/>
                <a:gd name="T42" fmla="*/ 31 w 52"/>
                <a:gd name="T43" fmla="*/ 63 h 66"/>
                <a:gd name="T44" fmla="*/ 24 w 52"/>
                <a:gd name="T45" fmla="*/ 56 h 66"/>
                <a:gd name="T46" fmla="*/ 20 w 52"/>
                <a:gd name="T47" fmla="*/ 49 h 66"/>
                <a:gd name="T48" fmla="*/ 13 w 52"/>
                <a:gd name="T49" fmla="*/ 38 h 66"/>
                <a:gd name="T50" fmla="*/ 7 w 52"/>
                <a:gd name="T51" fmla="*/ 28 h 66"/>
                <a:gd name="T52" fmla="*/ 3 w 52"/>
                <a:gd name="T53" fmla="*/ 21 h 66"/>
                <a:gd name="T54" fmla="*/ 0 w 52"/>
                <a:gd name="T55" fmla="*/ 14 h 66"/>
                <a:gd name="T56" fmla="*/ 0 w 52"/>
                <a:gd name="T57" fmla="*/ 10 h 66"/>
                <a:gd name="T58" fmla="*/ 0 w 52"/>
                <a:gd name="T59" fmla="*/ 1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" h="66">
                  <a:moveTo>
                    <a:pt x="0" y="10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7" y="3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34" y="14"/>
                  </a:lnTo>
                  <a:lnTo>
                    <a:pt x="38" y="17"/>
                  </a:lnTo>
                  <a:lnTo>
                    <a:pt x="45" y="21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35"/>
                  </a:lnTo>
                  <a:lnTo>
                    <a:pt x="52" y="42"/>
                  </a:lnTo>
                  <a:lnTo>
                    <a:pt x="52" y="52"/>
                  </a:lnTo>
                  <a:lnTo>
                    <a:pt x="48" y="63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1" y="66"/>
                  </a:lnTo>
                  <a:lnTo>
                    <a:pt x="34" y="66"/>
                  </a:lnTo>
                  <a:lnTo>
                    <a:pt x="31" y="63"/>
                  </a:lnTo>
                  <a:lnTo>
                    <a:pt x="24" y="56"/>
                  </a:lnTo>
                  <a:lnTo>
                    <a:pt x="20" y="49"/>
                  </a:lnTo>
                  <a:lnTo>
                    <a:pt x="13" y="38"/>
                  </a:lnTo>
                  <a:lnTo>
                    <a:pt x="7" y="28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8E9D5759-CE9E-44DE-8E85-41255475C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076" y="171450"/>
              <a:ext cx="309563" cy="84138"/>
            </a:xfrm>
            <a:custGeom>
              <a:avLst/>
              <a:gdLst>
                <a:gd name="T0" fmla="*/ 108 w 195"/>
                <a:gd name="T1" fmla="*/ 35 h 53"/>
                <a:gd name="T2" fmla="*/ 80 w 195"/>
                <a:gd name="T3" fmla="*/ 39 h 53"/>
                <a:gd name="T4" fmla="*/ 66 w 195"/>
                <a:gd name="T5" fmla="*/ 42 h 53"/>
                <a:gd name="T6" fmla="*/ 52 w 195"/>
                <a:gd name="T7" fmla="*/ 46 h 53"/>
                <a:gd name="T8" fmla="*/ 42 w 195"/>
                <a:gd name="T9" fmla="*/ 49 h 53"/>
                <a:gd name="T10" fmla="*/ 35 w 195"/>
                <a:gd name="T11" fmla="*/ 53 h 53"/>
                <a:gd name="T12" fmla="*/ 28 w 195"/>
                <a:gd name="T13" fmla="*/ 53 h 53"/>
                <a:gd name="T14" fmla="*/ 24 w 195"/>
                <a:gd name="T15" fmla="*/ 53 h 53"/>
                <a:gd name="T16" fmla="*/ 21 w 195"/>
                <a:gd name="T17" fmla="*/ 53 h 53"/>
                <a:gd name="T18" fmla="*/ 17 w 195"/>
                <a:gd name="T19" fmla="*/ 49 h 53"/>
                <a:gd name="T20" fmla="*/ 14 w 195"/>
                <a:gd name="T21" fmla="*/ 49 h 53"/>
                <a:gd name="T22" fmla="*/ 10 w 195"/>
                <a:gd name="T23" fmla="*/ 46 h 53"/>
                <a:gd name="T24" fmla="*/ 3 w 195"/>
                <a:gd name="T25" fmla="*/ 42 h 53"/>
                <a:gd name="T26" fmla="*/ 0 w 195"/>
                <a:gd name="T27" fmla="*/ 39 h 53"/>
                <a:gd name="T28" fmla="*/ 0 w 195"/>
                <a:gd name="T29" fmla="*/ 35 h 53"/>
                <a:gd name="T30" fmla="*/ 0 w 195"/>
                <a:gd name="T31" fmla="*/ 32 h 53"/>
                <a:gd name="T32" fmla="*/ 17 w 195"/>
                <a:gd name="T33" fmla="*/ 25 h 53"/>
                <a:gd name="T34" fmla="*/ 38 w 195"/>
                <a:gd name="T35" fmla="*/ 21 h 53"/>
                <a:gd name="T36" fmla="*/ 56 w 195"/>
                <a:gd name="T37" fmla="*/ 18 h 53"/>
                <a:gd name="T38" fmla="*/ 70 w 195"/>
                <a:gd name="T39" fmla="*/ 14 h 53"/>
                <a:gd name="T40" fmla="*/ 80 w 195"/>
                <a:gd name="T41" fmla="*/ 14 h 53"/>
                <a:gd name="T42" fmla="*/ 94 w 195"/>
                <a:gd name="T43" fmla="*/ 11 h 53"/>
                <a:gd name="T44" fmla="*/ 111 w 195"/>
                <a:gd name="T45" fmla="*/ 7 h 53"/>
                <a:gd name="T46" fmla="*/ 129 w 195"/>
                <a:gd name="T47" fmla="*/ 4 h 53"/>
                <a:gd name="T48" fmla="*/ 143 w 195"/>
                <a:gd name="T49" fmla="*/ 0 h 53"/>
                <a:gd name="T50" fmla="*/ 153 w 195"/>
                <a:gd name="T51" fmla="*/ 0 h 53"/>
                <a:gd name="T52" fmla="*/ 164 w 195"/>
                <a:gd name="T53" fmla="*/ 0 h 53"/>
                <a:gd name="T54" fmla="*/ 167 w 195"/>
                <a:gd name="T55" fmla="*/ 0 h 53"/>
                <a:gd name="T56" fmla="*/ 171 w 195"/>
                <a:gd name="T57" fmla="*/ 0 h 53"/>
                <a:gd name="T58" fmla="*/ 174 w 195"/>
                <a:gd name="T59" fmla="*/ 0 h 53"/>
                <a:gd name="T60" fmla="*/ 181 w 195"/>
                <a:gd name="T61" fmla="*/ 4 h 53"/>
                <a:gd name="T62" fmla="*/ 185 w 195"/>
                <a:gd name="T63" fmla="*/ 11 h 53"/>
                <a:gd name="T64" fmla="*/ 192 w 195"/>
                <a:gd name="T65" fmla="*/ 14 h 53"/>
                <a:gd name="T66" fmla="*/ 195 w 195"/>
                <a:gd name="T67" fmla="*/ 21 h 53"/>
                <a:gd name="T68" fmla="*/ 195 w 195"/>
                <a:gd name="T69" fmla="*/ 25 h 53"/>
                <a:gd name="T70" fmla="*/ 195 w 195"/>
                <a:gd name="T71" fmla="*/ 28 h 53"/>
                <a:gd name="T72" fmla="*/ 192 w 195"/>
                <a:gd name="T73" fmla="*/ 28 h 53"/>
                <a:gd name="T74" fmla="*/ 188 w 195"/>
                <a:gd name="T75" fmla="*/ 32 h 53"/>
                <a:gd name="T76" fmla="*/ 178 w 195"/>
                <a:gd name="T77" fmla="*/ 32 h 53"/>
                <a:gd name="T78" fmla="*/ 164 w 195"/>
                <a:gd name="T79" fmla="*/ 32 h 53"/>
                <a:gd name="T80" fmla="*/ 136 w 195"/>
                <a:gd name="T81" fmla="*/ 32 h 53"/>
                <a:gd name="T82" fmla="*/ 108 w 195"/>
                <a:gd name="T83" fmla="*/ 35 h 53"/>
                <a:gd name="T84" fmla="*/ 108 w 195"/>
                <a:gd name="T85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5" h="53">
                  <a:moveTo>
                    <a:pt x="108" y="35"/>
                  </a:moveTo>
                  <a:lnTo>
                    <a:pt x="80" y="39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42" y="49"/>
                  </a:lnTo>
                  <a:lnTo>
                    <a:pt x="35" y="53"/>
                  </a:lnTo>
                  <a:lnTo>
                    <a:pt x="28" y="53"/>
                  </a:lnTo>
                  <a:lnTo>
                    <a:pt x="24" y="53"/>
                  </a:lnTo>
                  <a:lnTo>
                    <a:pt x="21" y="53"/>
                  </a:lnTo>
                  <a:lnTo>
                    <a:pt x="17" y="49"/>
                  </a:lnTo>
                  <a:lnTo>
                    <a:pt x="14" y="49"/>
                  </a:lnTo>
                  <a:lnTo>
                    <a:pt x="10" y="46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7" y="25"/>
                  </a:lnTo>
                  <a:lnTo>
                    <a:pt x="38" y="21"/>
                  </a:lnTo>
                  <a:lnTo>
                    <a:pt x="56" y="18"/>
                  </a:lnTo>
                  <a:lnTo>
                    <a:pt x="70" y="14"/>
                  </a:lnTo>
                  <a:lnTo>
                    <a:pt x="80" y="14"/>
                  </a:lnTo>
                  <a:lnTo>
                    <a:pt x="94" y="11"/>
                  </a:lnTo>
                  <a:lnTo>
                    <a:pt x="111" y="7"/>
                  </a:lnTo>
                  <a:lnTo>
                    <a:pt x="129" y="4"/>
                  </a:lnTo>
                  <a:lnTo>
                    <a:pt x="143" y="0"/>
                  </a:lnTo>
                  <a:lnTo>
                    <a:pt x="153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81" y="4"/>
                  </a:lnTo>
                  <a:lnTo>
                    <a:pt x="185" y="11"/>
                  </a:lnTo>
                  <a:lnTo>
                    <a:pt x="192" y="14"/>
                  </a:lnTo>
                  <a:lnTo>
                    <a:pt x="195" y="21"/>
                  </a:lnTo>
                  <a:lnTo>
                    <a:pt x="195" y="25"/>
                  </a:lnTo>
                  <a:lnTo>
                    <a:pt x="195" y="28"/>
                  </a:lnTo>
                  <a:lnTo>
                    <a:pt x="192" y="28"/>
                  </a:lnTo>
                  <a:lnTo>
                    <a:pt x="188" y="32"/>
                  </a:lnTo>
                  <a:lnTo>
                    <a:pt x="178" y="32"/>
                  </a:lnTo>
                  <a:lnTo>
                    <a:pt x="164" y="32"/>
                  </a:lnTo>
                  <a:lnTo>
                    <a:pt x="136" y="32"/>
                  </a:lnTo>
                  <a:lnTo>
                    <a:pt x="108" y="35"/>
                  </a:lnTo>
                  <a:lnTo>
                    <a:pt x="108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ED437EB5-80EB-4C48-A843-25F99D0F9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33338"/>
              <a:ext cx="115888" cy="476250"/>
            </a:xfrm>
            <a:custGeom>
              <a:avLst/>
              <a:gdLst>
                <a:gd name="T0" fmla="*/ 66 w 73"/>
                <a:gd name="T1" fmla="*/ 66 h 300"/>
                <a:gd name="T2" fmla="*/ 63 w 73"/>
                <a:gd name="T3" fmla="*/ 84 h 300"/>
                <a:gd name="T4" fmla="*/ 66 w 73"/>
                <a:gd name="T5" fmla="*/ 108 h 300"/>
                <a:gd name="T6" fmla="*/ 66 w 73"/>
                <a:gd name="T7" fmla="*/ 143 h 300"/>
                <a:gd name="T8" fmla="*/ 66 w 73"/>
                <a:gd name="T9" fmla="*/ 185 h 300"/>
                <a:gd name="T10" fmla="*/ 66 w 73"/>
                <a:gd name="T11" fmla="*/ 223 h 300"/>
                <a:gd name="T12" fmla="*/ 66 w 73"/>
                <a:gd name="T13" fmla="*/ 251 h 300"/>
                <a:gd name="T14" fmla="*/ 63 w 73"/>
                <a:gd name="T15" fmla="*/ 272 h 300"/>
                <a:gd name="T16" fmla="*/ 52 w 73"/>
                <a:gd name="T17" fmla="*/ 286 h 300"/>
                <a:gd name="T18" fmla="*/ 45 w 73"/>
                <a:gd name="T19" fmla="*/ 297 h 300"/>
                <a:gd name="T20" fmla="*/ 42 w 73"/>
                <a:gd name="T21" fmla="*/ 300 h 300"/>
                <a:gd name="T22" fmla="*/ 35 w 73"/>
                <a:gd name="T23" fmla="*/ 297 h 300"/>
                <a:gd name="T24" fmla="*/ 32 w 73"/>
                <a:gd name="T25" fmla="*/ 286 h 300"/>
                <a:gd name="T26" fmla="*/ 25 w 73"/>
                <a:gd name="T27" fmla="*/ 272 h 300"/>
                <a:gd name="T28" fmla="*/ 14 w 73"/>
                <a:gd name="T29" fmla="*/ 262 h 300"/>
                <a:gd name="T30" fmla="*/ 0 w 73"/>
                <a:gd name="T31" fmla="*/ 251 h 300"/>
                <a:gd name="T32" fmla="*/ 0 w 73"/>
                <a:gd name="T33" fmla="*/ 244 h 300"/>
                <a:gd name="T34" fmla="*/ 4 w 73"/>
                <a:gd name="T35" fmla="*/ 241 h 300"/>
                <a:gd name="T36" fmla="*/ 18 w 73"/>
                <a:gd name="T37" fmla="*/ 241 h 300"/>
                <a:gd name="T38" fmla="*/ 32 w 73"/>
                <a:gd name="T39" fmla="*/ 241 h 300"/>
                <a:gd name="T40" fmla="*/ 38 w 73"/>
                <a:gd name="T41" fmla="*/ 241 h 300"/>
                <a:gd name="T42" fmla="*/ 38 w 73"/>
                <a:gd name="T43" fmla="*/ 234 h 300"/>
                <a:gd name="T44" fmla="*/ 38 w 73"/>
                <a:gd name="T45" fmla="*/ 216 h 300"/>
                <a:gd name="T46" fmla="*/ 38 w 73"/>
                <a:gd name="T47" fmla="*/ 192 h 300"/>
                <a:gd name="T48" fmla="*/ 38 w 73"/>
                <a:gd name="T49" fmla="*/ 161 h 300"/>
                <a:gd name="T50" fmla="*/ 38 w 73"/>
                <a:gd name="T51" fmla="*/ 126 h 300"/>
                <a:gd name="T52" fmla="*/ 38 w 73"/>
                <a:gd name="T53" fmla="*/ 98 h 300"/>
                <a:gd name="T54" fmla="*/ 38 w 73"/>
                <a:gd name="T55" fmla="*/ 73 h 300"/>
                <a:gd name="T56" fmla="*/ 38 w 73"/>
                <a:gd name="T57" fmla="*/ 56 h 300"/>
                <a:gd name="T58" fmla="*/ 38 w 73"/>
                <a:gd name="T59" fmla="*/ 38 h 300"/>
                <a:gd name="T60" fmla="*/ 35 w 73"/>
                <a:gd name="T61" fmla="*/ 21 h 300"/>
                <a:gd name="T62" fmla="*/ 28 w 73"/>
                <a:gd name="T63" fmla="*/ 14 h 300"/>
                <a:gd name="T64" fmla="*/ 28 w 73"/>
                <a:gd name="T65" fmla="*/ 7 h 300"/>
                <a:gd name="T66" fmla="*/ 32 w 73"/>
                <a:gd name="T67" fmla="*/ 3 h 300"/>
                <a:gd name="T68" fmla="*/ 38 w 73"/>
                <a:gd name="T69" fmla="*/ 0 h 300"/>
                <a:gd name="T70" fmla="*/ 56 w 73"/>
                <a:gd name="T71" fmla="*/ 7 h 300"/>
                <a:gd name="T72" fmla="*/ 70 w 73"/>
                <a:gd name="T73" fmla="*/ 21 h 300"/>
                <a:gd name="T74" fmla="*/ 73 w 73"/>
                <a:gd name="T75" fmla="*/ 28 h 300"/>
                <a:gd name="T76" fmla="*/ 70 w 73"/>
                <a:gd name="T77" fmla="*/ 38 h 300"/>
                <a:gd name="T78" fmla="*/ 66 w 73"/>
                <a:gd name="T79" fmla="*/ 49 h 300"/>
                <a:gd name="T80" fmla="*/ 66 w 73"/>
                <a:gd name="T81" fmla="*/ 59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3" h="300">
                  <a:moveTo>
                    <a:pt x="66" y="59"/>
                  </a:moveTo>
                  <a:lnTo>
                    <a:pt x="66" y="66"/>
                  </a:lnTo>
                  <a:lnTo>
                    <a:pt x="63" y="73"/>
                  </a:lnTo>
                  <a:lnTo>
                    <a:pt x="63" y="84"/>
                  </a:lnTo>
                  <a:lnTo>
                    <a:pt x="66" y="94"/>
                  </a:lnTo>
                  <a:lnTo>
                    <a:pt x="66" y="108"/>
                  </a:lnTo>
                  <a:lnTo>
                    <a:pt x="66" y="126"/>
                  </a:lnTo>
                  <a:lnTo>
                    <a:pt x="66" y="143"/>
                  </a:lnTo>
                  <a:lnTo>
                    <a:pt x="66" y="164"/>
                  </a:lnTo>
                  <a:lnTo>
                    <a:pt x="66" y="185"/>
                  </a:lnTo>
                  <a:lnTo>
                    <a:pt x="66" y="206"/>
                  </a:lnTo>
                  <a:lnTo>
                    <a:pt x="66" y="223"/>
                  </a:lnTo>
                  <a:lnTo>
                    <a:pt x="66" y="237"/>
                  </a:lnTo>
                  <a:lnTo>
                    <a:pt x="66" y="251"/>
                  </a:lnTo>
                  <a:lnTo>
                    <a:pt x="63" y="262"/>
                  </a:lnTo>
                  <a:lnTo>
                    <a:pt x="63" y="272"/>
                  </a:lnTo>
                  <a:lnTo>
                    <a:pt x="59" y="276"/>
                  </a:lnTo>
                  <a:lnTo>
                    <a:pt x="52" y="286"/>
                  </a:lnTo>
                  <a:lnTo>
                    <a:pt x="49" y="293"/>
                  </a:lnTo>
                  <a:lnTo>
                    <a:pt x="45" y="297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38" y="297"/>
                  </a:lnTo>
                  <a:lnTo>
                    <a:pt x="35" y="297"/>
                  </a:lnTo>
                  <a:lnTo>
                    <a:pt x="32" y="290"/>
                  </a:lnTo>
                  <a:lnTo>
                    <a:pt x="32" y="286"/>
                  </a:lnTo>
                  <a:lnTo>
                    <a:pt x="28" y="279"/>
                  </a:lnTo>
                  <a:lnTo>
                    <a:pt x="25" y="272"/>
                  </a:lnTo>
                  <a:lnTo>
                    <a:pt x="18" y="269"/>
                  </a:lnTo>
                  <a:lnTo>
                    <a:pt x="14" y="262"/>
                  </a:lnTo>
                  <a:lnTo>
                    <a:pt x="7" y="255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0" y="241"/>
                  </a:lnTo>
                  <a:lnTo>
                    <a:pt x="4" y="241"/>
                  </a:lnTo>
                  <a:lnTo>
                    <a:pt x="11" y="241"/>
                  </a:lnTo>
                  <a:lnTo>
                    <a:pt x="18" y="241"/>
                  </a:lnTo>
                  <a:lnTo>
                    <a:pt x="25" y="241"/>
                  </a:lnTo>
                  <a:lnTo>
                    <a:pt x="32" y="241"/>
                  </a:lnTo>
                  <a:lnTo>
                    <a:pt x="35" y="241"/>
                  </a:lnTo>
                  <a:lnTo>
                    <a:pt x="38" y="241"/>
                  </a:lnTo>
                  <a:lnTo>
                    <a:pt x="38" y="237"/>
                  </a:lnTo>
                  <a:lnTo>
                    <a:pt x="38" y="234"/>
                  </a:lnTo>
                  <a:lnTo>
                    <a:pt x="38" y="227"/>
                  </a:lnTo>
                  <a:lnTo>
                    <a:pt x="38" y="216"/>
                  </a:lnTo>
                  <a:lnTo>
                    <a:pt x="38" y="206"/>
                  </a:lnTo>
                  <a:lnTo>
                    <a:pt x="38" y="192"/>
                  </a:lnTo>
                  <a:lnTo>
                    <a:pt x="38" y="178"/>
                  </a:lnTo>
                  <a:lnTo>
                    <a:pt x="38" y="161"/>
                  </a:lnTo>
                  <a:lnTo>
                    <a:pt x="38" y="143"/>
                  </a:lnTo>
                  <a:lnTo>
                    <a:pt x="38" y="126"/>
                  </a:lnTo>
                  <a:lnTo>
                    <a:pt x="38" y="112"/>
                  </a:lnTo>
                  <a:lnTo>
                    <a:pt x="38" y="98"/>
                  </a:lnTo>
                  <a:lnTo>
                    <a:pt x="38" y="84"/>
                  </a:lnTo>
                  <a:lnTo>
                    <a:pt x="38" y="73"/>
                  </a:lnTo>
                  <a:lnTo>
                    <a:pt x="38" y="63"/>
                  </a:lnTo>
                  <a:lnTo>
                    <a:pt x="38" y="56"/>
                  </a:lnTo>
                  <a:lnTo>
                    <a:pt x="38" y="45"/>
                  </a:lnTo>
                  <a:lnTo>
                    <a:pt x="38" y="38"/>
                  </a:lnTo>
                  <a:lnTo>
                    <a:pt x="35" y="28"/>
                  </a:lnTo>
                  <a:lnTo>
                    <a:pt x="35" y="21"/>
                  </a:lnTo>
                  <a:lnTo>
                    <a:pt x="32" y="17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6" y="7"/>
                  </a:lnTo>
                  <a:lnTo>
                    <a:pt x="66" y="14"/>
                  </a:lnTo>
                  <a:lnTo>
                    <a:pt x="70" y="21"/>
                  </a:lnTo>
                  <a:lnTo>
                    <a:pt x="73" y="24"/>
                  </a:lnTo>
                  <a:lnTo>
                    <a:pt x="73" y="28"/>
                  </a:lnTo>
                  <a:lnTo>
                    <a:pt x="73" y="31"/>
                  </a:lnTo>
                  <a:lnTo>
                    <a:pt x="70" y="38"/>
                  </a:lnTo>
                  <a:lnTo>
                    <a:pt x="70" y="45"/>
                  </a:lnTo>
                  <a:lnTo>
                    <a:pt x="66" y="49"/>
                  </a:lnTo>
                  <a:lnTo>
                    <a:pt x="66" y="59"/>
                  </a:lnTo>
                  <a:lnTo>
                    <a:pt x="66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20676097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43E4591-765D-42A0-AF81-2A6C7F372F90}"/>
              </a:ext>
            </a:extLst>
          </p:cNvPr>
          <p:cNvGrpSpPr/>
          <p:nvPr/>
        </p:nvGrpSpPr>
        <p:grpSpPr>
          <a:xfrm>
            <a:off x="3252042" y="2343380"/>
            <a:ext cx="2064229" cy="2232595"/>
            <a:chOff x="5500688" y="715963"/>
            <a:chExt cx="547688" cy="631825"/>
          </a:xfrm>
        </p:grpSpPr>
        <p:sp>
          <p:nvSpPr>
            <p:cNvPr id="3" name="Freeform 24">
              <a:extLst>
                <a:ext uri="{FF2B5EF4-FFF2-40B4-BE49-F238E27FC236}">
                  <a16:creationId xmlns:a16="http://schemas.microsoft.com/office/drawing/2014/main" id="{9576EF04-8E06-4BD7-9985-704C3753F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1" y="715963"/>
              <a:ext cx="165100" cy="227013"/>
            </a:xfrm>
            <a:custGeom>
              <a:avLst/>
              <a:gdLst>
                <a:gd name="T0" fmla="*/ 52 w 104"/>
                <a:gd name="T1" fmla="*/ 62 h 143"/>
                <a:gd name="T2" fmla="*/ 56 w 104"/>
                <a:gd name="T3" fmla="*/ 52 h 143"/>
                <a:gd name="T4" fmla="*/ 63 w 104"/>
                <a:gd name="T5" fmla="*/ 41 h 143"/>
                <a:gd name="T6" fmla="*/ 66 w 104"/>
                <a:gd name="T7" fmla="*/ 34 h 143"/>
                <a:gd name="T8" fmla="*/ 70 w 104"/>
                <a:gd name="T9" fmla="*/ 27 h 143"/>
                <a:gd name="T10" fmla="*/ 70 w 104"/>
                <a:gd name="T11" fmla="*/ 24 h 143"/>
                <a:gd name="T12" fmla="*/ 70 w 104"/>
                <a:gd name="T13" fmla="*/ 20 h 143"/>
                <a:gd name="T14" fmla="*/ 70 w 104"/>
                <a:gd name="T15" fmla="*/ 13 h 143"/>
                <a:gd name="T16" fmla="*/ 70 w 104"/>
                <a:gd name="T17" fmla="*/ 10 h 143"/>
                <a:gd name="T18" fmla="*/ 66 w 104"/>
                <a:gd name="T19" fmla="*/ 6 h 143"/>
                <a:gd name="T20" fmla="*/ 66 w 104"/>
                <a:gd name="T21" fmla="*/ 6 h 143"/>
                <a:gd name="T22" fmla="*/ 70 w 104"/>
                <a:gd name="T23" fmla="*/ 3 h 143"/>
                <a:gd name="T24" fmla="*/ 70 w 104"/>
                <a:gd name="T25" fmla="*/ 3 h 143"/>
                <a:gd name="T26" fmla="*/ 77 w 104"/>
                <a:gd name="T27" fmla="*/ 0 h 143"/>
                <a:gd name="T28" fmla="*/ 83 w 104"/>
                <a:gd name="T29" fmla="*/ 3 h 143"/>
                <a:gd name="T30" fmla="*/ 90 w 104"/>
                <a:gd name="T31" fmla="*/ 6 h 143"/>
                <a:gd name="T32" fmla="*/ 97 w 104"/>
                <a:gd name="T33" fmla="*/ 13 h 143"/>
                <a:gd name="T34" fmla="*/ 104 w 104"/>
                <a:gd name="T35" fmla="*/ 20 h 143"/>
                <a:gd name="T36" fmla="*/ 104 w 104"/>
                <a:gd name="T37" fmla="*/ 24 h 143"/>
                <a:gd name="T38" fmla="*/ 104 w 104"/>
                <a:gd name="T39" fmla="*/ 27 h 143"/>
                <a:gd name="T40" fmla="*/ 104 w 104"/>
                <a:gd name="T41" fmla="*/ 31 h 143"/>
                <a:gd name="T42" fmla="*/ 101 w 104"/>
                <a:gd name="T43" fmla="*/ 38 h 143"/>
                <a:gd name="T44" fmla="*/ 97 w 104"/>
                <a:gd name="T45" fmla="*/ 45 h 143"/>
                <a:gd name="T46" fmla="*/ 90 w 104"/>
                <a:gd name="T47" fmla="*/ 55 h 143"/>
                <a:gd name="T48" fmla="*/ 77 w 104"/>
                <a:gd name="T49" fmla="*/ 76 h 143"/>
                <a:gd name="T50" fmla="*/ 66 w 104"/>
                <a:gd name="T51" fmla="*/ 87 h 143"/>
                <a:gd name="T52" fmla="*/ 59 w 104"/>
                <a:gd name="T53" fmla="*/ 97 h 143"/>
                <a:gd name="T54" fmla="*/ 42 w 104"/>
                <a:gd name="T55" fmla="*/ 115 h 143"/>
                <a:gd name="T56" fmla="*/ 24 w 104"/>
                <a:gd name="T57" fmla="*/ 129 h 143"/>
                <a:gd name="T58" fmla="*/ 14 w 104"/>
                <a:gd name="T59" fmla="*/ 136 h 143"/>
                <a:gd name="T60" fmla="*/ 7 w 104"/>
                <a:gd name="T61" fmla="*/ 139 h 143"/>
                <a:gd name="T62" fmla="*/ 3 w 104"/>
                <a:gd name="T63" fmla="*/ 143 h 143"/>
                <a:gd name="T64" fmla="*/ 0 w 104"/>
                <a:gd name="T65" fmla="*/ 139 h 143"/>
                <a:gd name="T66" fmla="*/ 0 w 104"/>
                <a:gd name="T67" fmla="*/ 136 h 143"/>
                <a:gd name="T68" fmla="*/ 3 w 104"/>
                <a:gd name="T69" fmla="*/ 129 h 143"/>
                <a:gd name="T70" fmla="*/ 10 w 104"/>
                <a:gd name="T71" fmla="*/ 122 h 143"/>
                <a:gd name="T72" fmla="*/ 17 w 104"/>
                <a:gd name="T73" fmla="*/ 108 h 143"/>
                <a:gd name="T74" fmla="*/ 28 w 104"/>
                <a:gd name="T75" fmla="*/ 97 h 143"/>
                <a:gd name="T76" fmla="*/ 38 w 104"/>
                <a:gd name="T77" fmla="*/ 83 h 143"/>
                <a:gd name="T78" fmla="*/ 45 w 104"/>
                <a:gd name="T79" fmla="*/ 73 h 143"/>
                <a:gd name="T80" fmla="*/ 52 w 104"/>
                <a:gd name="T81" fmla="*/ 62 h 143"/>
                <a:gd name="T82" fmla="*/ 52 w 104"/>
                <a:gd name="T83" fmla="*/ 6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43">
                  <a:moveTo>
                    <a:pt x="52" y="62"/>
                  </a:moveTo>
                  <a:lnTo>
                    <a:pt x="56" y="52"/>
                  </a:lnTo>
                  <a:lnTo>
                    <a:pt x="63" y="41"/>
                  </a:lnTo>
                  <a:lnTo>
                    <a:pt x="66" y="34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70" y="20"/>
                  </a:lnTo>
                  <a:lnTo>
                    <a:pt x="70" y="13"/>
                  </a:lnTo>
                  <a:lnTo>
                    <a:pt x="70" y="10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7" y="0"/>
                  </a:lnTo>
                  <a:lnTo>
                    <a:pt x="83" y="3"/>
                  </a:lnTo>
                  <a:lnTo>
                    <a:pt x="90" y="6"/>
                  </a:lnTo>
                  <a:lnTo>
                    <a:pt x="97" y="13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7"/>
                  </a:lnTo>
                  <a:lnTo>
                    <a:pt x="104" y="31"/>
                  </a:lnTo>
                  <a:lnTo>
                    <a:pt x="101" y="38"/>
                  </a:lnTo>
                  <a:lnTo>
                    <a:pt x="97" y="45"/>
                  </a:lnTo>
                  <a:lnTo>
                    <a:pt x="90" y="55"/>
                  </a:lnTo>
                  <a:lnTo>
                    <a:pt x="77" y="76"/>
                  </a:lnTo>
                  <a:lnTo>
                    <a:pt x="66" y="87"/>
                  </a:lnTo>
                  <a:lnTo>
                    <a:pt x="59" y="97"/>
                  </a:lnTo>
                  <a:lnTo>
                    <a:pt x="42" y="115"/>
                  </a:lnTo>
                  <a:lnTo>
                    <a:pt x="24" y="129"/>
                  </a:lnTo>
                  <a:lnTo>
                    <a:pt x="14" y="136"/>
                  </a:lnTo>
                  <a:lnTo>
                    <a:pt x="7" y="139"/>
                  </a:lnTo>
                  <a:lnTo>
                    <a:pt x="3" y="143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3" y="129"/>
                  </a:lnTo>
                  <a:lnTo>
                    <a:pt x="10" y="122"/>
                  </a:lnTo>
                  <a:lnTo>
                    <a:pt x="17" y="108"/>
                  </a:lnTo>
                  <a:lnTo>
                    <a:pt x="28" y="97"/>
                  </a:lnTo>
                  <a:lnTo>
                    <a:pt x="38" y="83"/>
                  </a:lnTo>
                  <a:lnTo>
                    <a:pt x="45" y="73"/>
                  </a:lnTo>
                  <a:lnTo>
                    <a:pt x="52" y="62"/>
                  </a:lnTo>
                  <a:lnTo>
                    <a:pt x="52" y="6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5">
              <a:extLst>
                <a:ext uri="{FF2B5EF4-FFF2-40B4-BE49-F238E27FC236}">
                  <a16:creationId xmlns:a16="http://schemas.microsoft.com/office/drawing/2014/main" id="{869B01A6-F2D1-4D08-96AE-A41AF78D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1" y="776288"/>
              <a:ext cx="244475" cy="77788"/>
            </a:xfrm>
            <a:custGeom>
              <a:avLst/>
              <a:gdLst>
                <a:gd name="T0" fmla="*/ 66 w 154"/>
                <a:gd name="T1" fmla="*/ 14 h 49"/>
                <a:gd name="T2" fmla="*/ 77 w 154"/>
                <a:gd name="T3" fmla="*/ 10 h 49"/>
                <a:gd name="T4" fmla="*/ 87 w 154"/>
                <a:gd name="T5" fmla="*/ 10 h 49"/>
                <a:gd name="T6" fmla="*/ 94 w 154"/>
                <a:gd name="T7" fmla="*/ 7 h 49"/>
                <a:gd name="T8" fmla="*/ 105 w 154"/>
                <a:gd name="T9" fmla="*/ 3 h 49"/>
                <a:gd name="T10" fmla="*/ 112 w 154"/>
                <a:gd name="T11" fmla="*/ 3 h 49"/>
                <a:gd name="T12" fmla="*/ 115 w 154"/>
                <a:gd name="T13" fmla="*/ 3 h 49"/>
                <a:gd name="T14" fmla="*/ 126 w 154"/>
                <a:gd name="T15" fmla="*/ 0 h 49"/>
                <a:gd name="T16" fmla="*/ 136 w 154"/>
                <a:gd name="T17" fmla="*/ 3 h 49"/>
                <a:gd name="T18" fmla="*/ 143 w 154"/>
                <a:gd name="T19" fmla="*/ 3 h 49"/>
                <a:gd name="T20" fmla="*/ 147 w 154"/>
                <a:gd name="T21" fmla="*/ 3 h 49"/>
                <a:gd name="T22" fmla="*/ 150 w 154"/>
                <a:gd name="T23" fmla="*/ 7 h 49"/>
                <a:gd name="T24" fmla="*/ 150 w 154"/>
                <a:gd name="T25" fmla="*/ 7 h 49"/>
                <a:gd name="T26" fmla="*/ 154 w 154"/>
                <a:gd name="T27" fmla="*/ 10 h 49"/>
                <a:gd name="T28" fmla="*/ 154 w 154"/>
                <a:gd name="T29" fmla="*/ 14 h 49"/>
                <a:gd name="T30" fmla="*/ 150 w 154"/>
                <a:gd name="T31" fmla="*/ 17 h 49"/>
                <a:gd name="T32" fmla="*/ 143 w 154"/>
                <a:gd name="T33" fmla="*/ 21 h 49"/>
                <a:gd name="T34" fmla="*/ 136 w 154"/>
                <a:gd name="T35" fmla="*/ 24 h 49"/>
                <a:gd name="T36" fmla="*/ 129 w 154"/>
                <a:gd name="T37" fmla="*/ 28 h 49"/>
                <a:gd name="T38" fmla="*/ 119 w 154"/>
                <a:gd name="T39" fmla="*/ 31 h 49"/>
                <a:gd name="T40" fmla="*/ 108 w 154"/>
                <a:gd name="T41" fmla="*/ 35 h 49"/>
                <a:gd name="T42" fmla="*/ 80 w 154"/>
                <a:gd name="T43" fmla="*/ 42 h 49"/>
                <a:gd name="T44" fmla="*/ 66 w 154"/>
                <a:gd name="T45" fmla="*/ 45 h 49"/>
                <a:gd name="T46" fmla="*/ 49 w 154"/>
                <a:gd name="T47" fmla="*/ 49 h 49"/>
                <a:gd name="T48" fmla="*/ 38 w 154"/>
                <a:gd name="T49" fmla="*/ 49 h 49"/>
                <a:gd name="T50" fmla="*/ 25 w 154"/>
                <a:gd name="T51" fmla="*/ 49 h 49"/>
                <a:gd name="T52" fmla="*/ 14 w 154"/>
                <a:gd name="T53" fmla="*/ 49 h 49"/>
                <a:gd name="T54" fmla="*/ 0 w 154"/>
                <a:gd name="T55" fmla="*/ 49 h 49"/>
                <a:gd name="T56" fmla="*/ 0 w 154"/>
                <a:gd name="T57" fmla="*/ 28 h 49"/>
                <a:gd name="T58" fmla="*/ 11 w 154"/>
                <a:gd name="T59" fmla="*/ 28 h 49"/>
                <a:gd name="T60" fmla="*/ 28 w 154"/>
                <a:gd name="T61" fmla="*/ 24 h 49"/>
                <a:gd name="T62" fmla="*/ 45 w 154"/>
                <a:gd name="T63" fmla="*/ 21 h 49"/>
                <a:gd name="T64" fmla="*/ 66 w 154"/>
                <a:gd name="T65" fmla="*/ 14 h 49"/>
                <a:gd name="T66" fmla="*/ 66 w 154"/>
                <a:gd name="T67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" h="49">
                  <a:moveTo>
                    <a:pt x="66" y="14"/>
                  </a:moveTo>
                  <a:lnTo>
                    <a:pt x="77" y="10"/>
                  </a:lnTo>
                  <a:lnTo>
                    <a:pt x="87" y="10"/>
                  </a:lnTo>
                  <a:lnTo>
                    <a:pt x="94" y="7"/>
                  </a:lnTo>
                  <a:lnTo>
                    <a:pt x="105" y="3"/>
                  </a:lnTo>
                  <a:lnTo>
                    <a:pt x="112" y="3"/>
                  </a:lnTo>
                  <a:lnTo>
                    <a:pt x="115" y="3"/>
                  </a:lnTo>
                  <a:lnTo>
                    <a:pt x="126" y="0"/>
                  </a:lnTo>
                  <a:lnTo>
                    <a:pt x="136" y="3"/>
                  </a:lnTo>
                  <a:lnTo>
                    <a:pt x="143" y="3"/>
                  </a:lnTo>
                  <a:lnTo>
                    <a:pt x="147" y="3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54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3" y="21"/>
                  </a:lnTo>
                  <a:lnTo>
                    <a:pt x="136" y="24"/>
                  </a:lnTo>
                  <a:lnTo>
                    <a:pt x="129" y="28"/>
                  </a:lnTo>
                  <a:lnTo>
                    <a:pt x="119" y="31"/>
                  </a:lnTo>
                  <a:lnTo>
                    <a:pt x="108" y="35"/>
                  </a:lnTo>
                  <a:lnTo>
                    <a:pt x="80" y="42"/>
                  </a:lnTo>
                  <a:lnTo>
                    <a:pt x="66" y="45"/>
                  </a:lnTo>
                  <a:lnTo>
                    <a:pt x="49" y="49"/>
                  </a:lnTo>
                  <a:lnTo>
                    <a:pt x="38" y="49"/>
                  </a:lnTo>
                  <a:lnTo>
                    <a:pt x="25" y="49"/>
                  </a:lnTo>
                  <a:lnTo>
                    <a:pt x="14" y="49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11" y="28"/>
                  </a:lnTo>
                  <a:lnTo>
                    <a:pt x="28" y="24"/>
                  </a:lnTo>
                  <a:lnTo>
                    <a:pt x="45" y="21"/>
                  </a:lnTo>
                  <a:lnTo>
                    <a:pt x="66" y="14"/>
                  </a:lnTo>
                  <a:lnTo>
                    <a:pt x="6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6">
              <a:extLst>
                <a:ext uri="{FF2B5EF4-FFF2-40B4-BE49-F238E27FC236}">
                  <a16:creationId xmlns:a16="http://schemas.microsoft.com/office/drawing/2014/main" id="{4E238517-81EE-4C53-8099-6EE7B570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820738"/>
              <a:ext cx="55563" cy="527050"/>
            </a:xfrm>
            <a:custGeom>
              <a:avLst/>
              <a:gdLst>
                <a:gd name="T0" fmla="*/ 35 w 35"/>
                <a:gd name="T1" fmla="*/ 24 h 332"/>
                <a:gd name="T2" fmla="*/ 31 w 35"/>
                <a:gd name="T3" fmla="*/ 28 h 332"/>
                <a:gd name="T4" fmla="*/ 31 w 35"/>
                <a:gd name="T5" fmla="*/ 31 h 332"/>
                <a:gd name="T6" fmla="*/ 31 w 35"/>
                <a:gd name="T7" fmla="*/ 38 h 332"/>
                <a:gd name="T8" fmla="*/ 31 w 35"/>
                <a:gd name="T9" fmla="*/ 45 h 332"/>
                <a:gd name="T10" fmla="*/ 31 w 35"/>
                <a:gd name="T11" fmla="*/ 56 h 332"/>
                <a:gd name="T12" fmla="*/ 31 w 35"/>
                <a:gd name="T13" fmla="*/ 66 h 332"/>
                <a:gd name="T14" fmla="*/ 31 w 35"/>
                <a:gd name="T15" fmla="*/ 80 h 332"/>
                <a:gd name="T16" fmla="*/ 31 w 35"/>
                <a:gd name="T17" fmla="*/ 94 h 332"/>
                <a:gd name="T18" fmla="*/ 31 w 35"/>
                <a:gd name="T19" fmla="*/ 154 h 332"/>
                <a:gd name="T20" fmla="*/ 31 w 35"/>
                <a:gd name="T21" fmla="*/ 216 h 332"/>
                <a:gd name="T22" fmla="*/ 31 w 35"/>
                <a:gd name="T23" fmla="*/ 230 h 332"/>
                <a:gd name="T24" fmla="*/ 28 w 35"/>
                <a:gd name="T25" fmla="*/ 244 h 332"/>
                <a:gd name="T26" fmla="*/ 28 w 35"/>
                <a:gd name="T27" fmla="*/ 255 h 332"/>
                <a:gd name="T28" fmla="*/ 28 w 35"/>
                <a:gd name="T29" fmla="*/ 269 h 332"/>
                <a:gd name="T30" fmla="*/ 28 w 35"/>
                <a:gd name="T31" fmla="*/ 279 h 332"/>
                <a:gd name="T32" fmla="*/ 28 w 35"/>
                <a:gd name="T33" fmla="*/ 290 h 332"/>
                <a:gd name="T34" fmla="*/ 28 w 35"/>
                <a:gd name="T35" fmla="*/ 297 h 332"/>
                <a:gd name="T36" fmla="*/ 28 w 35"/>
                <a:gd name="T37" fmla="*/ 304 h 332"/>
                <a:gd name="T38" fmla="*/ 24 w 35"/>
                <a:gd name="T39" fmla="*/ 318 h 332"/>
                <a:gd name="T40" fmla="*/ 21 w 35"/>
                <a:gd name="T41" fmla="*/ 325 h 332"/>
                <a:gd name="T42" fmla="*/ 21 w 35"/>
                <a:gd name="T43" fmla="*/ 328 h 332"/>
                <a:gd name="T44" fmla="*/ 17 w 35"/>
                <a:gd name="T45" fmla="*/ 332 h 332"/>
                <a:gd name="T46" fmla="*/ 17 w 35"/>
                <a:gd name="T47" fmla="*/ 332 h 332"/>
                <a:gd name="T48" fmla="*/ 17 w 35"/>
                <a:gd name="T49" fmla="*/ 332 h 332"/>
                <a:gd name="T50" fmla="*/ 14 w 35"/>
                <a:gd name="T51" fmla="*/ 332 h 332"/>
                <a:gd name="T52" fmla="*/ 10 w 35"/>
                <a:gd name="T53" fmla="*/ 328 h 332"/>
                <a:gd name="T54" fmla="*/ 7 w 35"/>
                <a:gd name="T55" fmla="*/ 325 h 332"/>
                <a:gd name="T56" fmla="*/ 7 w 35"/>
                <a:gd name="T57" fmla="*/ 318 h 332"/>
                <a:gd name="T58" fmla="*/ 7 w 35"/>
                <a:gd name="T59" fmla="*/ 314 h 332"/>
                <a:gd name="T60" fmla="*/ 7 w 35"/>
                <a:gd name="T61" fmla="*/ 307 h 332"/>
                <a:gd name="T62" fmla="*/ 7 w 35"/>
                <a:gd name="T63" fmla="*/ 300 h 332"/>
                <a:gd name="T64" fmla="*/ 3 w 35"/>
                <a:gd name="T65" fmla="*/ 290 h 332"/>
                <a:gd name="T66" fmla="*/ 3 w 35"/>
                <a:gd name="T67" fmla="*/ 283 h 332"/>
                <a:gd name="T68" fmla="*/ 3 w 35"/>
                <a:gd name="T69" fmla="*/ 272 h 332"/>
                <a:gd name="T70" fmla="*/ 3 w 35"/>
                <a:gd name="T71" fmla="*/ 258 h 332"/>
                <a:gd name="T72" fmla="*/ 3 w 35"/>
                <a:gd name="T73" fmla="*/ 248 h 332"/>
                <a:gd name="T74" fmla="*/ 3 w 35"/>
                <a:gd name="T75" fmla="*/ 220 h 332"/>
                <a:gd name="T76" fmla="*/ 0 w 35"/>
                <a:gd name="T77" fmla="*/ 188 h 332"/>
                <a:gd name="T78" fmla="*/ 0 w 35"/>
                <a:gd name="T79" fmla="*/ 157 h 332"/>
                <a:gd name="T80" fmla="*/ 0 w 35"/>
                <a:gd name="T81" fmla="*/ 122 h 332"/>
                <a:gd name="T82" fmla="*/ 0 w 35"/>
                <a:gd name="T83" fmla="*/ 87 h 332"/>
                <a:gd name="T84" fmla="*/ 0 w 35"/>
                <a:gd name="T85" fmla="*/ 56 h 332"/>
                <a:gd name="T86" fmla="*/ 0 w 35"/>
                <a:gd name="T87" fmla="*/ 24 h 332"/>
                <a:gd name="T88" fmla="*/ 0 w 35"/>
                <a:gd name="T89" fmla="*/ 0 h 332"/>
                <a:gd name="T90" fmla="*/ 7 w 35"/>
                <a:gd name="T91" fmla="*/ 3 h 332"/>
                <a:gd name="T92" fmla="*/ 14 w 35"/>
                <a:gd name="T93" fmla="*/ 7 h 332"/>
                <a:gd name="T94" fmla="*/ 21 w 35"/>
                <a:gd name="T95" fmla="*/ 10 h 332"/>
                <a:gd name="T96" fmla="*/ 24 w 35"/>
                <a:gd name="T97" fmla="*/ 10 h 332"/>
                <a:gd name="T98" fmla="*/ 28 w 35"/>
                <a:gd name="T99" fmla="*/ 14 h 332"/>
                <a:gd name="T100" fmla="*/ 31 w 35"/>
                <a:gd name="T101" fmla="*/ 17 h 332"/>
                <a:gd name="T102" fmla="*/ 35 w 35"/>
                <a:gd name="T103" fmla="*/ 21 h 332"/>
                <a:gd name="T104" fmla="*/ 35 w 35"/>
                <a:gd name="T105" fmla="*/ 24 h 332"/>
                <a:gd name="T106" fmla="*/ 35 w 35"/>
                <a:gd name="T107" fmla="*/ 2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332">
                  <a:moveTo>
                    <a:pt x="35" y="24"/>
                  </a:moveTo>
                  <a:lnTo>
                    <a:pt x="31" y="28"/>
                  </a:lnTo>
                  <a:lnTo>
                    <a:pt x="31" y="31"/>
                  </a:lnTo>
                  <a:lnTo>
                    <a:pt x="31" y="38"/>
                  </a:lnTo>
                  <a:lnTo>
                    <a:pt x="31" y="45"/>
                  </a:lnTo>
                  <a:lnTo>
                    <a:pt x="31" y="56"/>
                  </a:lnTo>
                  <a:lnTo>
                    <a:pt x="31" y="66"/>
                  </a:lnTo>
                  <a:lnTo>
                    <a:pt x="31" y="80"/>
                  </a:lnTo>
                  <a:lnTo>
                    <a:pt x="31" y="94"/>
                  </a:lnTo>
                  <a:lnTo>
                    <a:pt x="31" y="154"/>
                  </a:lnTo>
                  <a:lnTo>
                    <a:pt x="31" y="216"/>
                  </a:lnTo>
                  <a:lnTo>
                    <a:pt x="31" y="230"/>
                  </a:lnTo>
                  <a:lnTo>
                    <a:pt x="28" y="244"/>
                  </a:lnTo>
                  <a:lnTo>
                    <a:pt x="28" y="255"/>
                  </a:lnTo>
                  <a:lnTo>
                    <a:pt x="28" y="269"/>
                  </a:lnTo>
                  <a:lnTo>
                    <a:pt x="28" y="279"/>
                  </a:lnTo>
                  <a:lnTo>
                    <a:pt x="28" y="290"/>
                  </a:lnTo>
                  <a:lnTo>
                    <a:pt x="28" y="297"/>
                  </a:lnTo>
                  <a:lnTo>
                    <a:pt x="28" y="304"/>
                  </a:lnTo>
                  <a:lnTo>
                    <a:pt x="24" y="318"/>
                  </a:lnTo>
                  <a:lnTo>
                    <a:pt x="21" y="325"/>
                  </a:lnTo>
                  <a:lnTo>
                    <a:pt x="21" y="328"/>
                  </a:lnTo>
                  <a:lnTo>
                    <a:pt x="17" y="332"/>
                  </a:lnTo>
                  <a:lnTo>
                    <a:pt x="17" y="332"/>
                  </a:lnTo>
                  <a:lnTo>
                    <a:pt x="17" y="332"/>
                  </a:lnTo>
                  <a:lnTo>
                    <a:pt x="14" y="332"/>
                  </a:lnTo>
                  <a:lnTo>
                    <a:pt x="10" y="328"/>
                  </a:lnTo>
                  <a:lnTo>
                    <a:pt x="7" y="325"/>
                  </a:lnTo>
                  <a:lnTo>
                    <a:pt x="7" y="318"/>
                  </a:lnTo>
                  <a:lnTo>
                    <a:pt x="7" y="314"/>
                  </a:lnTo>
                  <a:lnTo>
                    <a:pt x="7" y="307"/>
                  </a:lnTo>
                  <a:lnTo>
                    <a:pt x="7" y="300"/>
                  </a:lnTo>
                  <a:lnTo>
                    <a:pt x="3" y="290"/>
                  </a:lnTo>
                  <a:lnTo>
                    <a:pt x="3" y="283"/>
                  </a:lnTo>
                  <a:lnTo>
                    <a:pt x="3" y="272"/>
                  </a:lnTo>
                  <a:lnTo>
                    <a:pt x="3" y="258"/>
                  </a:lnTo>
                  <a:lnTo>
                    <a:pt x="3" y="248"/>
                  </a:lnTo>
                  <a:lnTo>
                    <a:pt x="3" y="220"/>
                  </a:lnTo>
                  <a:lnTo>
                    <a:pt x="0" y="188"/>
                  </a:lnTo>
                  <a:lnTo>
                    <a:pt x="0" y="157"/>
                  </a:lnTo>
                  <a:lnTo>
                    <a:pt x="0" y="122"/>
                  </a:lnTo>
                  <a:lnTo>
                    <a:pt x="0" y="87"/>
                  </a:lnTo>
                  <a:lnTo>
                    <a:pt x="0" y="56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3"/>
                  </a:lnTo>
                  <a:lnTo>
                    <a:pt x="14" y="7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8" y="14"/>
                  </a:lnTo>
                  <a:lnTo>
                    <a:pt x="31" y="17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5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7">
              <a:extLst>
                <a:ext uri="{FF2B5EF4-FFF2-40B4-BE49-F238E27FC236}">
                  <a16:creationId xmlns:a16="http://schemas.microsoft.com/office/drawing/2014/main" id="{D9751924-0E95-4DFD-AD5E-BF0B0D718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263" y="947738"/>
              <a:ext cx="38100" cy="122238"/>
            </a:xfrm>
            <a:custGeom>
              <a:avLst/>
              <a:gdLst>
                <a:gd name="T0" fmla="*/ 17 w 24"/>
                <a:gd name="T1" fmla="*/ 4 h 77"/>
                <a:gd name="T2" fmla="*/ 24 w 24"/>
                <a:gd name="T3" fmla="*/ 77 h 77"/>
                <a:gd name="T4" fmla="*/ 14 w 24"/>
                <a:gd name="T5" fmla="*/ 77 h 77"/>
                <a:gd name="T6" fmla="*/ 14 w 24"/>
                <a:gd name="T7" fmla="*/ 53 h 77"/>
                <a:gd name="T8" fmla="*/ 10 w 24"/>
                <a:gd name="T9" fmla="*/ 32 h 77"/>
                <a:gd name="T10" fmla="*/ 10 w 24"/>
                <a:gd name="T11" fmla="*/ 25 h 77"/>
                <a:gd name="T12" fmla="*/ 7 w 24"/>
                <a:gd name="T13" fmla="*/ 18 h 77"/>
                <a:gd name="T14" fmla="*/ 7 w 24"/>
                <a:gd name="T15" fmla="*/ 11 h 77"/>
                <a:gd name="T16" fmla="*/ 3 w 24"/>
                <a:gd name="T17" fmla="*/ 7 h 77"/>
                <a:gd name="T18" fmla="*/ 0 w 24"/>
                <a:gd name="T19" fmla="*/ 4 h 77"/>
                <a:gd name="T20" fmla="*/ 0 w 24"/>
                <a:gd name="T21" fmla="*/ 4 h 77"/>
                <a:gd name="T22" fmla="*/ 0 w 24"/>
                <a:gd name="T23" fmla="*/ 0 h 77"/>
                <a:gd name="T24" fmla="*/ 0 w 24"/>
                <a:gd name="T25" fmla="*/ 0 h 77"/>
                <a:gd name="T26" fmla="*/ 0 w 24"/>
                <a:gd name="T27" fmla="*/ 0 h 77"/>
                <a:gd name="T28" fmla="*/ 7 w 24"/>
                <a:gd name="T29" fmla="*/ 0 h 77"/>
                <a:gd name="T30" fmla="*/ 10 w 24"/>
                <a:gd name="T31" fmla="*/ 4 h 77"/>
                <a:gd name="T32" fmla="*/ 17 w 24"/>
                <a:gd name="T33" fmla="*/ 4 h 77"/>
                <a:gd name="T34" fmla="*/ 17 w 24"/>
                <a:gd name="T35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77">
                  <a:moveTo>
                    <a:pt x="17" y="4"/>
                  </a:moveTo>
                  <a:lnTo>
                    <a:pt x="24" y="77"/>
                  </a:lnTo>
                  <a:lnTo>
                    <a:pt x="14" y="77"/>
                  </a:lnTo>
                  <a:lnTo>
                    <a:pt x="14" y="53"/>
                  </a:lnTo>
                  <a:lnTo>
                    <a:pt x="10" y="32"/>
                  </a:lnTo>
                  <a:lnTo>
                    <a:pt x="10" y="25"/>
                  </a:lnTo>
                  <a:lnTo>
                    <a:pt x="7" y="18"/>
                  </a:lnTo>
                  <a:lnTo>
                    <a:pt x="7" y="11"/>
                  </a:lnTo>
                  <a:lnTo>
                    <a:pt x="3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7" y="4"/>
                  </a:lnTo>
                  <a:lnTo>
                    <a:pt x="17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8">
              <a:extLst>
                <a:ext uri="{FF2B5EF4-FFF2-40B4-BE49-F238E27FC236}">
                  <a16:creationId xmlns:a16="http://schemas.microsoft.com/office/drawing/2014/main" id="{3FCBD48D-AAFA-4781-A048-EFF5FB2B2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6" y="892175"/>
              <a:ext cx="276225" cy="84138"/>
            </a:xfrm>
            <a:custGeom>
              <a:avLst/>
              <a:gdLst>
                <a:gd name="T0" fmla="*/ 0 w 174"/>
                <a:gd name="T1" fmla="*/ 32 h 53"/>
                <a:gd name="T2" fmla="*/ 3 w 174"/>
                <a:gd name="T3" fmla="*/ 32 h 53"/>
                <a:gd name="T4" fmla="*/ 10 w 174"/>
                <a:gd name="T5" fmla="*/ 32 h 53"/>
                <a:gd name="T6" fmla="*/ 21 w 174"/>
                <a:gd name="T7" fmla="*/ 32 h 53"/>
                <a:gd name="T8" fmla="*/ 31 w 174"/>
                <a:gd name="T9" fmla="*/ 28 h 53"/>
                <a:gd name="T10" fmla="*/ 41 w 174"/>
                <a:gd name="T11" fmla="*/ 25 h 53"/>
                <a:gd name="T12" fmla="*/ 52 w 174"/>
                <a:gd name="T13" fmla="*/ 25 h 53"/>
                <a:gd name="T14" fmla="*/ 66 w 174"/>
                <a:gd name="T15" fmla="*/ 21 h 53"/>
                <a:gd name="T16" fmla="*/ 80 w 174"/>
                <a:gd name="T17" fmla="*/ 18 h 53"/>
                <a:gd name="T18" fmla="*/ 94 w 174"/>
                <a:gd name="T19" fmla="*/ 14 h 53"/>
                <a:gd name="T20" fmla="*/ 108 w 174"/>
                <a:gd name="T21" fmla="*/ 11 h 53"/>
                <a:gd name="T22" fmla="*/ 118 w 174"/>
                <a:gd name="T23" fmla="*/ 7 h 53"/>
                <a:gd name="T24" fmla="*/ 129 w 174"/>
                <a:gd name="T25" fmla="*/ 4 h 53"/>
                <a:gd name="T26" fmla="*/ 136 w 174"/>
                <a:gd name="T27" fmla="*/ 4 h 53"/>
                <a:gd name="T28" fmla="*/ 143 w 174"/>
                <a:gd name="T29" fmla="*/ 4 h 53"/>
                <a:gd name="T30" fmla="*/ 146 w 174"/>
                <a:gd name="T31" fmla="*/ 0 h 53"/>
                <a:gd name="T32" fmla="*/ 150 w 174"/>
                <a:gd name="T33" fmla="*/ 0 h 53"/>
                <a:gd name="T34" fmla="*/ 157 w 174"/>
                <a:gd name="T35" fmla="*/ 4 h 53"/>
                <a:gd name="T36" fmla="*/ 167 w 174"/>
                <a:gd name="T37" fmla="*/ 7 h 53"/>
                <a:gd name="T38" fmla="*/ 171 w 174"/>
                <a:gd name="T39" fmla="*/ 7 h 53"/>
                <a:gd name="T40" fmla="*/ 174 w 174"/>
                <a:gd name="T41" fmla="*/ 11 h 53"/>
                <a:gd name="T42" fmla="*/ 174 w 174"/>
                <a:gd name="T43" fmla="*/ 14 h 53"/>
                <a:gd name="T44" fmla="*/ 174 w 174"/>
                <a:gd name="T45" fmla="*/ 18 h 53"/>
                <a:gd name="T46" fmla="*/ 174 w 174"/>
                <a:gd name="T47" fmla="*/ 21 h 53"/>
                <a:gd name="T48" fmla="*/ 171 w 174"/>
                <a:gd name="T49" fmla="*/ 25 h 53"/>
                <a:gd name="T50" fmla="*/ 164 w 174"/>
                <a:gd name="T51" fmla="*/ 25 h 53"/>
                <a:gd name="T52" fmla="*/ 157 w 174"/>
                <a:gd name="T53" fmla="*/ 28 h 53"/>
                <a:gd name="T54" fmla="*/ 146 w 174"/>
                <a:gd name="T55" fmla="*/ 32 h 53"/>
                <a:gd name="T56" fmla="*/ 132 w 174"/>
                <a:gd name="T57" fmla="*/ 32 h 53"/>
                <a:gd name="T58" fmla="*/ 118 w 174"/>
                <a:gd name="T59" fmla="*/ 35 h 53"/>
                <a:gd name="T60" fmla="*/ 101 w 174"/>
                <a:gd name="T61" fmla="*/ 39 h 53"/>
                <a:gd name="T62" fmla="*/ 83 w 174"/>
                <a:gd name="T63" fmla="*/ 42 h 53"/>
                <a:gd name="T64" fmla="*/ 66 w 174"/>
                <a:gd name="T65" fmla="*/ 46 h 53"/>
                <a:gd name="T66" fmla="*/ 52 w 174"/>
                <a:gd name="T67" fmla="*/ 46 h 53"/>
                <a:gd name="T68" fmla="*/ 38 w 174"/>
                <a:gd name="T69" fmla="*/ 49 h 53"/>
                <a:gd name="T70" fmla="*/ 24 w 174"/>
                <a:gd name="T71" fmla="*/ 49 h 53"/>
                <a:gd name="T72" fmla="*/ 14 w 174"/>
                <a:gd name="T73" fmla="*/ 53 h 53"/>
                <a:gd name="T74" fmla="*/ 7 w 174"/>
                <a:gd name="T75" fmla="*/ 53 h 53"/>
                <a:gd name="T76" fmla="*/ 0 w 174"/>
                <a:gd name="T77" fmla="*/ 53 h 53"/>
                <a:gd name="T78" fmla="*/ 0 w 174"/>
                <a:gd name="T79" fmla="*/ 32 h 53"/>
                <a:gd name="T80" fmla="*/ 0 w 174"/>
                <a:gd name="T81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53">
                  <a:moveTo>
                    <a:pt x="0" y="32"/>
                  </a:moveTo>
                  <a:lnTo>
                    <a:pt x="3" y="32"/>
                  </a:lnTo>
                  <a:lnTo>
                    <a:pt x="10" y="32"/>
                  </a:lnTo>
                  <a:lnTo>
                    <a:pt x="21" y="32"/>
                  </a:lnTo>
                  <a:lnTo>
                    <a:pt x="31" y="28"/>
                  </a:lnTo>
                  <a:lnTo>
                    <a:pt x="41" y="25"/>
                  </a:lnTo>
                  <a:lnTo>
                    <a:pt x="52" y="25"/>
                  </a:lnTo>
                  <a:lnTo>
                    <a:pt x="66" y="21"/>
                  </a:lnTo>
                  <a:lnTo>
                    <a:pt x="80" y="18"/>
                  </a:lnTo>
                  <a:lnTo>
                    <a:pt x="94" y="14"/>
                  </a:lnTo>
                  <a:lnTo>
                    <a:pt x="108" y="11"/>
                  </a:lnTo>
                  <a:lnTo>
                    <a:pt x="118" y="7"/>
                  </a:lnTo>
                  <a:lnTo>
                    <a:pt x="129" y="4"/>
                  </a:lnTo>
                  <a:lnTo>
                    <a:pt x="136" y="4"/>
                  </a:lnTo>
                  <a:lnTo>
                    <a:pt x="143" y="4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7" y="4"/>
                  </a:lnTo>
                  <a:lnTo>
                    <a:pt x="167" y="7"/>
                  </a:lnTo>
                  <a:lnTo>
                    <a:pt x="171" y="7"/>
                  </a:lnTo>
                  <a:lnTo>
                    <a:pt x="174" y="11"/>
                  </a:lnTo>
                  <a:lnTo>
                    <a:pt x="174" y="14"/>
                  </a:lnTo>
                  <a:lnTo>
                    <a:pt x="174" y="18"/>
                  </a:lnTo>
                  <a:lnTo>
                    <a:pt x="174" y="21"/>
                  </a:lnTo>
                  <a:lnTo>
                    <a:pt x="171" y="25"/>
                  </a:lnTo>
                  <a:lnTo>
                    <a:pt x="164" y="25"/>
                  </a:lnTo>
                  <a:lnTo>
                    <a:pt x="157" y="28"/>
                  </a:lnTo>
                  <a:lnTo>
                    <a:pt x="146" y="32"/>
                  </a:lnTo>
                  <a:lnTo>
                    <a:pt x="132" y="32"/>
                  </a:lnTo>
                  <a:lnTo>
                    <a:pt x="118" y="35"/>
                  </a:lnTo>
                  <a:lnTo>
                    <a:pt x="101" y="39"/>
                  </a:lnTo>
                  <a:lnTo>
                    <a:pt x="83" y="42"/>
                  </a:lnTo>
                  <a:lnTo>
                    <a:pt x="66" y="46"/>
                  </a:lnTo>
                  <a:lnTo>
                    <a:pt x="52" y="46"/>
                  </a:lnTo>
                  <a:lnTo>
                    <a:pt x="38" y="49"/>
                  </a:lnTo>
                  <a:lnTo>
                    <a:pt x="24" y="49"/>
                  </a:lnTo>
                  <a:lnTo>
                    <a:pt x="14" y="53"/>
                  </a:lnTo>
                  <a:lnTo>
                    <a:pt x="7" y="53"/>
                  </a:lnTo>
                  <a:lnTo>
                    <a:pt x="0" y="53"/>
                  </a:lnTo>
                  <a:lnTo>
                    <a:pt x="0" y="32"/>
                  </a:lnTo>
                  <a:lnTo>
                    <a:pt x="0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9">
              <a:extLst>
                <a:ext uri="{FF2B5EF4-FFF2-40B4-BE49-F238E27FC236}">
                  <a16:creationId xmlns:a16="http://schemas.microsoft.com/office/drawing/2014/main" id="{45C339A2-6AC8-4B3E-B0B6-CD4864483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1009650"/>
              <a:ext cx="547688" cy="115888"/>
            </a:xfrm>
            <a:custGeom>
              <a:avLst/>
              <a:gdLst>
                <a:gd name="T0" fmla="*/ 192 w 345"/>
                <a:gd name="T1" fmla="*/ 42 h 73"/>
                <a:gd name="T2" fmla="*/ 112 w 345"/>
                <a:gd name="T3" fmla="*/ 55 h 73"/>
                <a:gd name="T4" fmla="*/ 63 w 345"/>
                <a:gd name="T5" fmla="*/ 69 h 73"/>
                <a:gd name="T6" fmla="*/ 45 w 345"/>
                <a:gd name="T7" fmla="*/ 73 h 73"/>
                <a:gd name="T8" fmla="*/ 35 w 345"/>
                <a:gd name="T9" fmla="*/ 73 h 73"/>
                <a:gd name="T10" fmla="*/ 28 w 345"/>
                <a:gd name="T11" fmla="*/ 73 h 73"/>
                <a:gd name="T12" fmla="*/ 17 w 345"/>
                <a:gd name="T13" fmla="*/ 66 h 73"/>
                <a:gd name="T14" fmla="*/ 7 w 345"/>
                <a:gd name="T15" fmla="*/ 59 h 73"/>
                <a:gd name="T16" fmla="*/ 3 w 345"/>
                <a:gd name="T17" fmla="*/ 52 h 73"/>
                <a:gd name="T18" fmla="*/ 3 w 345"/>
                <a:gd name="T19" fmla="*/ 45 h 73"/>
                <a:gd name="T20" fmla="*/ 7 w 345"/>
                <a:gd name="T21" fmla="*/ 45 h 73"/>
                <a:gd name="T22" fmla="*/ 10 w 345"/>
                <a:gd name="T23" fmla="*/ 45 h 73"/>
                <a:gd name="T24" fmla="*/ 21 w 345"/>
                <a:gd name="T25" fmla="*/ 42 h 73"/>
                <a:gd name="T26" fmla="*/ 31 w 345"/>
                <a:gd name="T27" fmla="*/ 42 h 73"/>
                <a:gd name="T28" fmla="*/ 49 w 345"/>
                <a:gd name="T29" fmla="*/ 38 h 73"/>
                <a:gd name="T30" fmla="*/ 70 w 345"/>
                <a:gd name="T31" fmla="*/ 35 h 73"/>
                <a:gd name="T32" fmla="*/ 94 w 345"/>
                <a:gd name="T33" fmla="*/ 31 h 73"/>
                <a:gd name="T34" fmla="*/ 122 w 345"/>
                <a:gd name="T35" fmla="*/ 28 h 73"/>
                <a:gd name="T36" fmla="*/ 157 w 345"/>
                <a:gd name="T37" fmla="*/ 21 h 73"/>
                <a:gd name="T38" fmla="*/ 188 w 345"/>
                <a:gd name="T39" fmla="*/ 17 h 73"/>
                <a:gd name="T40" fmla="*/ 216 w 345"/>
                <a:gd name="T41" fmla="*/ 10 h 73"/>
                <a:gd name="T42" fmla="*/ 241 w 345"/>
                <a:gd name="T43" fmla="*/ 7 h 73"/>
                <a:gd name="T44" fmla="*/ 262 w 345"/>
                <a:gd name="T45" fmla="*/ 7 h 73"/>
                <a:gd name="T46" fmla="*/ 279 w 345"/>
                <a:gd name="T47" fmla="*/ 3 h 73"/>
                <a:gd name="T48" fmla="*/ 290 w 345"/>
                <a:gd name="T49" fmla="*/ 0 h 73"/>
                <a:gd name="T50" fmla="*/ 300 w 345"/>
                <a:gd name="T51" fmla="*/ 0 h 73"/>
                <a:gd name="T52" fmla="*/ 303 w 345"/>
                <a:gd name="T53" fmla="*/ 0 h 73"/>
                <a:gd name="T54" fmla="*/ 314 w 345"/>
                <a:gd name="T55" fmla="*/ 3 h 73"/>
                <a:gd name="T56" fmla="*/ 328 w 345"/>
                <a:gd name="T57" fmla="*/ 10 h 73"/>
                <a:gd name="T58" fmla="*/ 342 w 345"/>
                <a:gd name="T59" fmla="*/ 21 h 73"/>
                <a:gd name="T60" fmla="*/ 345 w 345"/>
                <a:gd name="T61" fmla="*/ 28 h 73"/>
                <a:gd name="T62" fmla="*/ 345 w 345"/>
                <a:gd name="T63" fmla="*/ 35 h 73"/>
                <a:gd name="T64" fmla="*/ 338 w 345"/>
                <a:gd name="T65" fmla="*/ 38 h 73"/>
                <a:gd name="T66" fmla="*/ 324 w 345"/>
                <a:gd name="T67" fmla="*/ 42 h 73"/>
                <a:gd name="T68" fmla="*/ 307 w 345"/>
                <a:gd name="T69" fmla="*/ 38 h 73"/>
                <a:gd name="T70" fmla="*/ 283 w 345"/>
                <a:gd name="T71" fmla="*/ 38 h 73"/>
                <a:gd name="T72" fmla="*/ 265 w 345"/>
                <a:gd name="T73" fmla="*/ 38 h 73"/>
                <a:gd name="T74" fmla="*/ 248 w 345"/>
                <a:gd name="T75" fmla="*/ 38 h 73"/>
                <a:gd name="T76" fmla="*/ 223 w 345"/>
                <a:gd name="T77" fmla="*/ 3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73">
                  <a:moveTo>
                    <a:pt x="223" y="38"/>
                  </a:moveTo>
                  <a:lnTo>
                    <a:pt x="192" y="42"/>
                  </a:lnTo>
                  <a:lnTo>
                    <a:pt x="167" y="45"/>
                  </a:lnTo>
                  <a:lnTo>
                    <a:pt x="112" y="55"/>
                  </a:lnTo>
                  <a:lnTo>
                    <a:pt x="87" y="62"/>
                  </a:lnTo>
                  <a:lnTo>
                    <a:pt x="63" y="69"/>
                  </a:lnTo>
                  <a:lnTo>
                    <a:pt x="52" y="69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5" y="73"/>
                  </a:lnTo>
                  <a:lnTo>
                    <a:pt x="31" y="73"/>
                  </a:lnTo>
                  <a:lnTo>
                    <a:pt x="28" y="73"/>
                  </a:lnTo>
                  <a:lnTo>
                    <a:pt x="21" y="69"/>
                  </a:lnTo>
                  <a:lnTo>
                    <a:pt x="17" y="66"/>
                  </a:lnTo>
                  <a:lnTo>
                    <a:pt x="10" y="62"/>
                  </a:lnTo>
                  <a:lnTo>
                    <a:pt x="7" y="59"/>
                  </a:lnTo>
                  <a:lnTo>
                    <a:pt x="3" y="55"/>
                  </a:lnTo>
                  <a:lnTo>
                    <a:pt x="3" y="52"/>
                  </a:lnTo>
                  <a:lnTo>
                    <a:pt x="0" y="48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7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4" y="45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49" y="38"/>
                  </a:lnTo>
                  <a:lnTo>
                    <a:pt x="59" y="38"/>
                  </a:lnTo>
                  <a:lnTo>
                    <a:pt x="70" y="35"/>
                  </a:lnTo>
                  <a:lnTo>
                    <a:pt x="80" y="35"/>
                  </a:lnTo>
                  <a:lnTo>
                    <a:pt x="94" y="31"/>
                  </a:lnTo>
                  <a:lnTo>
                    <a:pt x="108" y="28"/>
                  </a:lnTo>
                  <a:lnTo>
                    <a:pt x="122" y="28"/>
                  </a:lnTo>
                  <a:lnTo>
                    <a:pt x="140" y="24"/>
                  </a:lnTo>
                  <a:lnTo>
                    <a:pt x="157" y="21"/>
                  </a:lnTo>
                  <a:lnTo>
                    <a:pt x="171" y="17"/>
                  </a:lnTo>
                  <a:lnTo>
                    <a:pt x="188" y="17"/>
                  </a:lnTo>
                  <a:lnTo>
                    <a:pt x="202" y="14"/>
                  </a:lnTo>
                  <a:lnTo>
                    <a:pt x="216" y="10"/>
                  </a:lnTo>
                  <a:lnTo>
                    <a:pt x="230" y="10"/>
                  </a:lnTo>
                  <a:lnTo>
                    <a:pt x="241" y="7"/>
                  </a:lnTo>
                  <a:lnTo>
                    <a:pt x="251" y="7"/>
                  </a:lnTo>
                  <a:lnTo>
                    <a:pt x="262" y="7"/>
                  </a:lnTo>
                  <a:lnTo>
                    <a:pt x="272" y="3"/>
                  </a:lnTo>
                  <a:lnTo>
                    <a:pt x="279" y="3"/>
                  </a:lnTo>
                  <a:lnTo>
                    <a:pt x="286" y="3"/>
                  </a:lnTo>
                  <a:lnTo>
                    <a:pt x="290" y="0"/>
                  </a:lnTo>
                  <a:lnTo>
                    <a:pt x="297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7" y="0"/>
                  </a:lnTo>
                  <a:lnTo>
                    <a:pt x="314" y="3"/>
                  </a:lnTo>
                  <a:lnTo>
                    <a:pt x="321" y="7"/>
                  </a:lnTo>
                  <a:lnTo>
                    <a:pt x="328" y="10"/>
                  </a:lnTo>
                  <a:lnTo>
                    <a:pt x="335" y="17"/>
                  </a:lnTo>
                  <a:lnTo>
                    <a:pt x="342" y="21"/>
                  </a:lnTo>
                  <a:lnTo>
                    <a:pt x="345" y="24"/>
                  </a:lnTo>
                  <a:lnTo>
                    <a:pt x="345" y="28"/>
                  </a:lnTo>
                  <a:lnTo>
                    <a:pt x="345" y="31"/>
                  </a:lnTo>
                  <a:lnTo>
                    <a:pt x="345" y="35"/>
                  </a:lnTo>
                  <a:lnTo>
                    <a:pt x="342" y="38"/>
                  </a:lnTo>
                  <a:lnTo>
                    <a:pt x="338" y="38"/>
                  </a:lnTo>
                  <a:lnTo>
                    <a:pt x="335" y="42"/>
                  </a:lnTo>
                  <a:lnTo>
                    <a:pt x="324" y="42"/>
                  </a:lnTo>
                  <a:lnTo>
                    <a:pt x="317" y="42"/>
                  </a:lnTo>
                  <a:lnTo>
                    <a:pt x="307" y="38"/>
                  </a:lnTo>
                  <a:lnTo>
                    <a:pt x="293" y="38"/>
                  </a:lnTo>
                  <a:lnTo>
                    <a:pt x="283" y="38"/>
                  </a:lnTo>
                  <a:lnTo>
                    <a:pt x="276" y="38"/>
                  </a:lnTo>
                  <a:lnTo>
                    <a:pt x="265" y="38"/>
                  </a:lnTo>
                  <a:lnTo>
                    <a:pt x="258" y="38"/>
                  </a:lnTo>
                  <a:lnTo>
                    <a:pt x="248" y="38"/>
                  </a:lnTo>
                  <a:lnTo>
                    <a:pt x="234" y="38"/>
                  </a:lnTo>
                  <a:lnTo>
                    <a:pt x="223" y="38"/>
                  </a:lnTo>
                  <a:lnTo>
                    <a:pt x="223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64AA42AD-BC67-4C23-92A2-F9574648FF5E}"/>
              </a:ext>
            </a:extLst>
          </p:cNvPr>
          <p:cNvGrpSpPr/>
          <p:nvPr/>
        </p:nvGrpSpPr>
        <p:grpSpPr>
          <a:xfrm>
            <a:off x="6976451" y="2525688"/>
            <a:ext cx="2112095" cy="1767005"/>
            <a:chOff x="6115051" y="736600"/>
            <a:chExt cx="560388" cy="500063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6A5CE199-61FF-4BEF-871E-9E142C74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736600"/>
              <a:ext cx="144463" cy="255588"/>
            </a:xfrm>
            <a:custGeom>
              <a:avLst/>
              <a:gdLst>
                <a:gd name="T0" fmla="*/ 49 w 91"/>
                <a:gd name="T1" fmla="*/ 109 h 161"/>
                <a:gd name="T2" fmla="*/ 46 w 91"/>
                <a:gd name="T3" fmla="*/ 116 h 161"/>
                <a:gd name="T4" fmla="*/ 42 w 91"/>
                <a:gd name="T5" fmla="*/ 119 h 161"/>
                <a:gd name="T6" fmla="*/ 42 w 91"/>
                <a:gd name="T7" fmla="*/ 123 h 161"/>
                <a:gd name="T8" fmla="*/ 42 w 91"/>
                <a:gd name="T9" fmla="*/ 123 h 161"/>
                <a:gd name="T10" fmla="*/ 42 w 91"/>
                <a:gd name="T11" fmla="*/ 126 h 161"/>
                <a:gd name="T12" fmla="*/ 46 w 91"/>
                <a:gd name="T13" fmla="*/ 126 h 161"/>
                <a:gd name="T14" fmla="*/ 49 w 91"/>
                <a:gd name="T15" fmla="*/ 126 h 161"/>
                <a:gd name="T16" fmla="*/ 52 w 91"/>
                <a:gd name="T17" fmla="*/ 126 h 161"/>
                <a:gd name="T18" fmla="*/ 59 w 91"/>
                <a:gd name="T19" fmla="*/ 126 h 161"/>
                <a:gd name="T20" fmla="*/ 66 w 91"/>
                <a:gd name="T21" fmla="*/ 126 h 161"/>
                <a:gd name="T22" fmla="*/ 77 w 91"/>
                <a:gd name="T23" fmla="*/ 126 h 161"/>
                <a:gd name="T24" fmla="*/ 87 w 91"/>
                <a:gd name="T25" fmla="*/ 126 h 161"/>
                <a:gd name="T26" fmla="*/ 87 w 91"/>
                <a:gd name="T27" fmla="*/ 144 h 161"/>
                <a:gd name="T28" fmla="*/ 73 w 91"/>
                <a:gd name="T29" fmla="*/ 147 h 161"/>
                <a:gd name="T30" fmla="*/ 59 w 91"/>
                <a:gd name="T31" fmla="*/ 147 h 161"/>
                <a:gd name="T32" fmla="*/ 46 w 91"/>
                <a:gd name="T33" fmla="*/ 151 h 161"/>
                <a:gd name="T34" fmla="*/ 35 w 91"/>
                <a:gd name="T35" fmla="*/ 154 h 161"/>
                <a:gd name="T36" fmla="*/ 25 w 91"/>
                <a:gd name="T37" fmla="*/ 161 h 161"/>
                <a:gd name="T38" fmla="*/ 18 w 91"/>
                <a:gd name="T39" fmla="*/ 161 h 161"/>
                <a:gd name="T40" fmla="*/ 14 w 91"/>
                <a:gd name="T41" fmla="*/ 161 h 161"/>
                <a:gd name="T42" fmla="*/ 7 w 91"/>
                <a:gd name="T43" fmla="*/ 161 h 161"/>
                <a:gd name="T44" fmla="*/ 7 w 91"/>
                <a:gd name="T45" fmla="*/ 158 h 161"/>
                <a:gd name="T46" fmla="*/ 4 w 91"/>
                <a:gd name="T47" fmla="*/ 154 h 161"/>
                <a:gd name="T48" fmla="*/ 4 w 91"/>
                <a:gd name="T49" fmla="*/ 151 h 161"/>
                <a:gd name="T50" fmla="*/ 0 w 91"/>
                <a:gd name="T51" fmla="*/ 147 h 161"/>
                <a:gd name="T52" fmla="*/ 0 w 91"/>
                <a:gd name="T53" fmla="*/ 144 h 161"/>
                <a:gd name="T54" fmla="*/ 4 w 91"/>
                <a:gd name="T55" fmla="*/ 137 h 161"/>
                <a:gd name="T56" fmla="*/ 4 w 91"/>
                <a:gd name="T57" fmla="*/ 133 h 161"/>
                <a:gd name="T58" fmla="*/ 11 w 91"/>
                <a:gd name="T59" fmla="*/ 126 h 161"/>
                <a:gd name="T60" fmla="*/ 14 w 91"/>
                <a:gd name="T61" fmla="*/ 123 h 161"/>
                <a:gd name="T62" fmla="*/ 18 w 91"/>
                <a:gd name="T63" fmla="*/ 119 h 161"/>
                <a:gd name="T64" fmla="*/ 28 w 91"/>
                <a:gd name="T65" fmla="*/ 105 h 161"/>
                <a:gd name="T66" fmla="*/ 32 w 91"/>
                <a:gd name="T67" fmla="*/ 98 h 161"/>
                <a:gd name="T68" fmla="*/ 35 w 91"/>
                <a:gd name="T69" fmla="*/ 88 h 161"/>
                <a:gd name="T70" fmla="*/ 42 w 91"/>
                <a:gd name="T71" fmla="*/ 74 h 161"/>
                <a:gd name="T72" fmla="*/ 49 w 91"/>
                <a:gd name="T73" fmla="*/ 56 h 161"/>
                <a:gd name="T74" fmla="*/ 52 w 91"/>
                <a:gd name="T75" fmla="*/ 42 h 161"/>
                <a:gd name="T76" fmla="*/ 56 w 91"/>
                <a:gd name="T77" fmla="*/ 28 h 161"/>
                <a:gd name="T78" fmla="*/ 59 w 91"/>
                <a:gd name="T79" fmla="*/ 18 h 161"/>
                <a:gd name="T80" fmla="*/ 56 w 91"/>
                <a:gd name="T81" fmla="*/ 11 h 161"/>
                <a:gd name="T82" fmla="*/ 56 w 91"/>
                <a:gd name="T83" fmla="*/ 7 h 161"/>
                <a:gd name="T84" fmla="*/ 56 w 91"/>
                <a:gd name="T85" fmla="*/ 4 h 161"/>
                <a:gd name="T86" fmla="*/ 56 w 91"/>
                <a:gd name="T87" fmla="*/ 0 h 161"/>
                <a:gd name="T88" fmla="*/ 59 w 91"/>
                <a:gd name="T89" fmla="*/ 0 h 161"/>
                <a:gd name="T90" fmla="*/ 66 w 91"/>
                <a:gd name="T91" fmla="*/ 0 h 161"/>
                <a:gd name="T92" fmla="*/ 70 w 91"/>
                <a:gd name="T93" fmla="*/ 4 h 161"/>
                <a:gd name="T94" fmla="*/ 77 w 91"/>
                <a:gd name="T95" fmla="*/ 4 h 161"/>
                <a:gd name="T96" fmla="*/ 80 w 91"/>
                <a:gd name="T97" fmla="*/ 11 h 161"/>
                <a:gd name="T98" fmla="*/ 87 w 91"/>
                <a:gd name="T99" fmla="*/ 14 h 161"/>
                <a:gd name="T100" fmla="*/ 91 w 91"/>
                <a:gd name="T101" fmla="*/ 21 h 161"/>
                <a:gd name="T102" fmla="*/ 91 w 91"/>
                <a:gd name="T103" fmla="*/ 25 h 161"/>
                <a:gd name="T104" fmla="*/ 91 w 91"/>
                <a:gd name="T105" fmla="*/ 28 h 161"/>
                <a:gd name="T106" fmla="*/ 91 w 91"/>
                <a:gd name="T107" fmla="*/ 32 h 161"/>
                <a:gd name="T108" fmla="*/ 87 w 91"/>
                <a:gd name="T109" fmla="*/ 42 h 161"/>
                <a:gd name="T110" fmla="*/ 84 w 91"/>
                <a:gd name="T111" fmla="*/ 53 h 161"/>
                <a:gd name="T112" fmla="*/ 77 w 91"/>
                <a:gd name="T113" fmla="*/ 63 h 161"/>
                <a:gd name="T114" fmla="*/ 70 w 91"/>
                <a:gd name="T115" fmla="*/ 77 h 161"/>
                <a:gd name="T116" fmla="*/ 63 w 91"/>
                <a:gd name="T117" fmla="*/ 88 h 161"/>
                <a:gd name="T118" fmla="*/ 56 w 91"/>
                <a:gd name="T119" fmla="*/ 98 h 161"/>
                <a:gd name="T120" fmla="*/ 49 w 91"/>
                <a:gd name="T121" fmla="*/ 109 h 161"/>
                <a:gd name="T122" fmla="*/ 49 w 91"/>
                <a:gd name="T123" fmla="*/ 10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1" h="161">
                  <a:moveTo>
                    <a:pt x="49" y="109"/>
                  </a:moveTo>
                  <a:lnTo>
                    <a:pt x="46" y="116"/>
                  </a:lnTo>
                  <a:lnTo>
                    <a:pt x="42" y="119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6"/>
                  </a:lnTo>
                  <a:lnTo>
                    <a:pt x="46" y="126"/>
                  </a:lnTo>
                  <a:lnTo>
                    <a:pt x="49" y="126"/>
                  </a:lnTo>
                  <a:lnTo>
                    <a:pt x="52" y="126"/>
                  </a:lnTo>
                  <a:lnTo>
                    <a:pt x="59" y="126"/>
                  </a:lnTo>
                  <a:lnTo>
                    <a:pt x="66" y="126"/>
                  </a:lnTo>
                  <a:lnTo>
                    <a:pt x="77" y="126"/>
                  </a:lnTo>
                  <a:lnTo>
                    <a:pt x="87" y="126"/>
                  </a:lnTo>
                  <a:lnTo>
                    <a:pt x="87" y="144"/>
                  </a:lnTo>
                  <a:lnTo>
                    <a:pt x="73" y="147"/>
                  </a:lnTo>
                  <a:lnTo>
                    <a:pt x="59" y="147"/>
                  </a:lnTo>
                  <a:lnTo>
                    <a:pt x="46" y="151"/>
                  </a:lnTo>
                  <a:lnTo>
                    <a:pt x="35" y="154"/>
                  </a:lnTo>
                  <a:lnTo>
                    <a:pt x="25" y="161"/>
                  </a:lnTo>
                  <a:lnTo>
                    <a:pt x="18" y="161"/>
                  </a:lnTo>
                  <a:lnTo>
                    <a:pt x="14" y="161"/>
                  </a:lnTo>
                  <a:lnTo>
                    <a:pt x="7" y="161"/>
                  </a:lnTo>
                  <a:lnTo>
                    <a:pt x="7" y="158"/>
                  </a:lnTo>
                  <a:lnTo>
                    <a:pt x="4" y="154"/>
                  </a:lnTo>
                  <a:lnTo>
                    <a:pt x="4" y="151"/>
                  </a:lnTo>
                  <a:lnTo>
                    <a:pt x="0" y="147"/>
                  </a:lnTo>
                  <a:lnTo>
                    <a:pt x="0" y="144"/>
                  </a:lnTo>
                  <a:lnTo>
                    <a:pt x="4" y="137"/>
                  </a:lnTo>
                  <a:lnTo>
                    <a:pt x="4" y="133"/>
                  </a:lnTo>
                  <a:lnTo>
                    <a:pt x="11" y="126"/>
                  </a:lnTo>
                  <a:lnTo>
                    <a:pt x="14" y="123"/>
                  </a:lnTo>
                  <a:lnTo>
                    <a:pt x="18" y="119"/>
                  </a:lnTo>
                  <a:lnTo>
                    <a:pt x="28" y="105"/>
                  </a:lnTo>
                  <a:lnTo>
                    <a:pt x="32" y="98"/>
                  </a:lnTo>
                  <a:lnTo>
                    <a:pt x="35" y="88"/>
                  </a:lnTo>
                  <a:lnTo>
                    <a:pt x="42" y="74"/>
                  </a:lnTo>
                  <a:lnTo>
                    <a:pt x="49" y="56"/>
                  </a:lnTo>
                  <a:lnTo>
                    <a:pt x="52" y="42"/>
                  </a:lnTo>
                  <a:lnTo>
                    <a:pt x="56" y="28"/>
                  </a:lnTo>
                  <a:lnTo>
                    <a:pt x="59" y="18"/>
                  </a:lnTo>
                  <a:lnTo>
                    <a:pt x="56" y="11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0" y="4"/>
                  </a:lnTo>
                  <a:lnTo>
                    <a:pt x="77" y="4"/>
                  </a:lnTo>
                  <a:lnTo>
                    <a:pt x="80" y="11"/>
                  </a:lnTo>
                  <a:lnTo>
                    <a:pt x="87" y="14"/>
                  </a:lnTo>
                  <a:lnTo>
                    <a:pt x="91" y="21"/>
                  </a:lnTo>
                  <a:lnTo>
                    <a:pt x="91" y="25"/>
                  </a:lnTo>
                  <a:lnTo>
                    <a:pt x="91" y="28"/>
                  </a:lnTo>
                  <a:lnTo>
                    <a:pt x="91" y="32"/>
                  </a:lnTo>
                  <a:lnTo>
                    <a:pt x="87" y="42"/>
                  </a:lnTo>
                  <a:lnTo>
                    <a:pt x="84" y="53"/>
                  </a:lnTo>
                  <a:lnTo>
                    <a:pt x="77" y="63"/>
                  </a:lnTo>
                  <a:lnTo>
                    <a:pt x="70" y="77"/>
                  </a:lnTo>
                  <a:lnTo>
                    <a:pt x="63" y="88"/>
                  </a:lnTo>
                  <a:lnTo>
                    <a:pt x="56" y="98"/>
                  </a:lnTo>
                  <a:lnTo>
                    <a:pt x="49" y="109"/>
                  </a:lnTo>
                  <a:lnTo>
                    <a:pt x="49" y="1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6D9528F9-FA46-4FDF-8D4E-488A7CE5C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1" y="842963"/>
              <a:ext cx="177800" cy="254000"/>
            </a:xfrm>
            <a:custGeom>
              <a:avLst/>
              <a:gdLst>
                <a:gd name="T0" fmla="*/ 56 w 112"/>
                <a:gd name="T1" fmla="*/ 140 h 160"/>
                <a:gd name="T2" fmla="*/ 42 w 112"/>
                <a:gd name="T3" fmla="*/ 147 h 160"/>
                <a:gd name="T4" fmla="*/ 32 w 112"/>
                <a:gd name="T5" fmla="*/ 150 h 160"/>
                <a:gd name="T6" fmla="*/ 28 w 112"/>
                <a:gd name="T7" fmla="*/ 153 h 160"/>
                <a:gd name="T8" fmla="*/ 18 w 112"/>
                <a:gd name="T9" fmla="*/ 160 h 160"/>
                <a:gd name="T10" fmla="*/ 11 w 112"/>
                <a:gd name="T11" fmla="*/ 160 h 160"/>
                <a:gd name="T12" fmla="*/ 4 w 112"/>
                <a:gd name="T13" fmla="*/ 157 h 160"/>
                <a:gd name="T14" fmla="*/ 0 w 112"/>
                <a:gd name="T15" fmla="*/ 147 h 160"/>
                <a:gd name="T16" fmla="*/ 0 w 112"/>
                <a:gd name="T17" fmla="*/ 136 h 160"/>
                <a:gd name="T18" fmla="*/ 0 w 112"/>
                <a:gd name="T19" fmla="*/ 129 h 160"/>
                <a:gd name="T20" fmla="*/ 7 w 112"/>
                <a:gd name="T21" fmla="*/ 126 h 160"/>
                <a:gd name="T22" fmla="*/ 14 w 112"/>
                <a:gd name="T23" fmla="*/ 119 h 160"/>
                <a:gd name="T24" fmla="*/ 28 w 112"/>
                <a:gd name="T25" fmla="*/ 108 h 160"/>
                <a:gd name="T26" fmla="*/ 35 w 112"/>
                <a:gd name="T27" fmla="*/ 94 h 160"/>
                <a:gd name="T28" fmla="*/ 49 w 112"/>
                <a:gd name="T29" fmla="*/ 73 h 160"/>
                <a:gd name="T30" fmla="*/ 66 w 112"/>
                <a:gd name="T31" fmla="*/ 49 h 160"/>
                <a:gd name="T32" fmla="*/ 77 w 112"/>
                <a:gd name="T33" fmla="*/ 31 h 160"/>
                <a:gd name="T34" fmla="*/ 80 w 112"/>
                <a:gd name="T35" fmla="*/ 17 h 160"/>
                <a:gd name="T36" fmla="*/ 80 w 112"/>
                <a:gd name="T37" fmla="*/ 10 h 160"/>
                <a:gd name="T38" fmla="*/ 80 w 112"/>
                <a:gd name="T39" fmla="*/ 3 h 160"/>
                <a:gd name="T40" fmla="*/ 87 w 112"/>
                <a:gd name="T41" fmla="*/ 0 h 160"/>
                <a:gd name="T42" fmla="*/ 94 w 112"/>
                <a:gd name="T43" fmla="*/ 3 h 160"/>
                <a:gd name="T44" fmla="*/ 105 w 112"/>
                <a:gd name="T45" fmla="*/ 10 h 160"/>
                <a:gd name="T46" fmla="*/ 112 w 112"/>
                <a:gd name="T47" fmla="*/ 17 h 160"/>
                <a:gd name="T48" fmla="*/ 112 w 112"/>
                <a:gd name="T49" fmla="*/ 24 h 160"/>
                <a:gd name="T50" fmla="*/ 108 w 112"/>
                <a:gd name="T51" fmla="*/ 35 h 160"/>
                <a:gd name="T52" fmla="*/ 101 w 112"/>
                <a:gd name="T53" fmla="*/ 45 h 160"/>
                <a:gd name="T54" fmla="*/ 87 w 112"/>
                <a:gd name="T55" fmla="*/ 63 h 160"/>
                <a:gd name="T56" fmla="*/ 73 w 112"/>
                <a:gd name="T57" fmla="*/ 84 h 160"/>
                <a:gd name="T58" fmla="*/ 59 w 112"/>
                <a:gd name="T59" fmla="*/ 98 h 160"/>
                <a:gd name="T60" fmla="*/ 52 w 112"/>
                <a:gd name="T61" fmla="*/ 108 h 160"/>
                <a:gd name="T62" fmla="*/ 49 w 112"/>
                <a:gd name="T63" fmla="*/ 112 h 160"/>
                <a:gd name="T64" fmla="*/ 49 w 112"/>
                <a:gd name="T65" fmla="*/ 112 h 160"/>
                <a:gd name="T66" fmla="*/ 52 w 112"/>
                <a:gd name="T67" fmla="*/ 112 h 160"/>
                <a:gd name="T68" fmla="*/ 59 w 112"/>
                <a:gd name="T69" fmla="*/ 112 h 160"/>
                <a:gd name="T70" fmla="*/ 77 w 112"/>
                <a:gd name="T71" fmla="*/ 108 h 160"/>
                <a:gd name="T72" fmla="*/ 101 w 112"/>
                <a:gd name="T73" fmla="*/ 105 h 160"/>
                <a:gd name="T74" fmla="*/ 108 w 112"/>
                <a:gd name="T75" fmla="*/ 108 h 160"/>
                <a:gd name="T76" fmla="*/ 108 w 112"/>
                <a:gd name="T77" fmla="*/ 115 h 160"/>
                <a:gd name="T78" fmla="*/ 101 w 112"/>
                <a:gd name="T79" fmla="*/ 119 h 160"/>
                <a:gd name="T80" fmla="*/ 91 w 112"/>
                <a:gd name="T81" fmla="*/ 126 h 160"/>
                <a:gd name="T82" fmla="*/ 73 w 112"/>
                <a:gd name="T83" fmla="*/ 13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2" h="160">
                  <a:moveTo>
                    <a:pt x="73" y="133"/>
                  </a:moveTo>
                  <a:lnTo>
                    <a:pt x="56" y="140"/>
                  </a:lnTo>
                  <a:lnTo>
                    <a:pt x="49" y="143"/>
                  </a:lnTo>
                  <a:lnTo>
                    <a:pt x="42" y="147"/>
                  </a:lnTo>
                  <a:lnTo>
                    <a:pt x="38" y="147"/>
                  </a:lnTo>
                  <a:lnTo>
                    <a:pt x="32" y="150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1" y="157"/>
                  </a:lnTo>
                  <a:lnTo>
                    <a:pt x="18" y="160"/>
                  </a:lnTo>
                  <a:lnTo>
                    <a:pt x="14" y="160"/>
                  </a:lnTo>
                  <a:lnTo>
                    <a:pt x="11" y="160"/>
                  </a:lnTo>
                  <a:lnTo>
                    <a:pt x="7" y="157"/>
                  </a:lnTo>
                  <a:lnTo>
                    <a:pt x="4" y="157"/>
                  </a:lnTo>
                  <a:lnTo>
                    <a:pt x="4" y="153"/>
                  </a:lnTo>
                  <a:lnTo>
                    <a:pt x="0" y="147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4" y="129"/>
                  </a:lnTo>
                  <a:lnTo>
                    <a:pt x="7" y="126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21" y="112"/>
                  </a:lnTo>
                  <a:lnTo>
                    <a:pt x="28" y="108"/>
                  </a:lnTo>
                  <a:lnTo>
                    <a:pt x="32" y="101"/>
                  </a:lnTo>
                  <a:lnTo>
                    <a:pt x="35" y="94"/>
                  </a:lnTo>
                  <a:lnTo>
                    <a:pt x="42" y="87"/>
                  </a:lnTo>
                  <a:lnTo>
                    <a:pt x="49" y="73"/>
                  </a:lnTo>
                  <a:lnTo>
                    <a:pt x="59" y="59"/>
                  </a:lnTo>
                  <a:lnTo>
                    <a:pt x="66" y="49"/>
                  </a:lnTo>
                  <a:lnTo>
                    <a:pt x="73" y="38"/>
                  </a:lnTo>
                  <a:lnTo>
                    <a:pt x="77" y="31"/>
                  </a:lnTo>
                  <a:lnTo>
                    <a:pt x="80" y="24"/>
                  </a:lnTo>
                  <a:lnTo>
                    <a:pt x="80" y="17"/>
                  </a:lnTo>
                  <a:lnTo>
                    <a:pt x="80" y="14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0" y="3"/>
                  </a:lnTo>
                  <a:lnTo>
                    <a:pt x="84" y="3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3"/>
                  </a:lnTo>
                  <a:lnTo>
                    <a:pt x="101" y="7"/>
                  </a:lnTo>
                  <a:lnTo>
                    <a:pt x="105" y="10"/>
                  </a:lnTo>
                  <a:lnTo>
                    <a:pt x="108" y="14"/>
                  </a:lnTo>
                  <a:lnTo>
                    <a:pt x="112" y="17"/>
                  </a:lnTo>
                  <a:lnTo>
                    <a:pt x="112" y="21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08" y="35"/>
                  </a:lnTo>
                  <a:lnTo>
                    <a:pt x="105" y="38"/>
                  </a:lnTo>
                  <a:lnTo>
                    <a:pt x="101" y="45"/>
                  </a:lnTo>
                  <a:lnTo>
                    <a:pt x="94" y="56"/>
                  </a:lnTo>
                  <a:lnTo>
                    <a:pt x="87" y="63"/>
                  </a:lnTo>
                  <a:lnTo>
                    <a:pt x="80" y="73"/>
                  </a:lnTo>
                  <a:lnTo>
                    <a:pt x="73" y="84"/>
                  </a:lnTo>
                  <a:lnTo>
                    <a:pt x="66" y="91"/>
                  </a:lnTo>
                  <a:lnTo>
                    <a:pt x="59" y="98"/>
                  </a:lnTo>
                  <a:lnTo>
                    <a:pt x="56" y="105"/>
                  </a:lnTo>
                  <a:lnTo>
                    <a:pt x="52" y="108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9" y="112"/>
                  </a:lnTo>
                  <a:lnTo>
                    <a:pt x="66" y="108"/>
                  </a:lnTo>
                  <a:lnTo>
                    <a:pt x="77" y="108"/>
                  </a:lnTo>
                  <a:lnTo>
                    <a:pt x="91" y="105"/>
                  </a:lnTo>
                  <a:lnTo>
                    <a:pt x="101" y="105"/>
                  </a:lnTo>
                  <a:lnTo>
                    <a:pt x="105" y="105"/>
                  </a:lnTo>
                  <a:lnTo>
                    <a:pt x="108" y="108"/>
                  </a:lnTo>
                  <a:lnTo>
                    <a:pt x="108" y="112"/>
                  </a:lnTo>
                  <a:lnTo>
                    <a:pt x="108" y="115"/>
                  </a:lnTo>
                  <a:lnTo>
                    <a:pt x="105" y="115"/>
                  </a:lnTo>
                  <a:lnTo>
                    <a:pt x="101" y="119"/>
                  </a:lnTo>
                  <a:lnTo>
                    <a:pt x="94" y="122"/>
                  </a:lnTo>
                  <a:lnTo>
                    <a:pt x="91" y="126"/>
                  </a:lnTo>
                  <a:lnTo>
                    <a:pt x="84" y="129"/>
                  </a:lnTo>
                  <a:lnTo>
                    <a:pt x="73" y="133"/>
                  </a:lnTo>
                  <a:lnTo>
                    <a:pt x="73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BB1B4469-EED6-430C-80DF-8073B47A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301" y="776288"/>
              <a:ext cx="231775" cy="449263"/>
            </a:xfrm>
            <a:custGeom>
              <a:avLst/>
              <a:gdLst>
                <a:gd name="T0" fmla="*/ 94 w 146"/>
                <a:gd name="T1" fmla="*/ 168 h 283"/>
                <a:gd name="T2" fmla="*/ 97 w 146"/>
                <a:gd name="T3" fmla="*/ 147 h 283"/>
                <a:gd name="T4" fmla="*/ 97 w 146"/>
                <a:gd name="T5" fmla="*/ 133 h 283"/>
                <a:gd name="T6" fmla="*/ 94 w 146"/>
                <a:gd name="T7" fmla="*/ 129 h 283"/>
                <a:gd name="T8" fmla="*/ 80 w 146"/>
                <a:gd name="T9" fmla="*/ 126 h 283"/>
                <a:gd name="T10" fmla="*/ 77 w 146"/>
                <a:gd name="T11" fmla="*/ 122 h 283"/>
                <a:gd name="T12" fmla="*/ 73 w 146"/>
                <a:gd name="T13" fmla="*/ 119 h 283"/>
                <a:gd name="T14" fmla="*/ 77 w 146"/>
                <a:gd name="T15" fmla="*/ 105 h 283"/>
                <a:gd name="T16" fmla="*/ 87 w 146"/>
                <a:gd name="T17" fmla="*/ 80 h 283"/>
                <a:gd name="T18" fmla="*/ 94 w 146"/>
                <a:gd name="T19" fmla="*/ 56 h 283"/>
                <a:gd name="T20" fmla="*/ 97 w 146"/>
                <a:gd name="T21" fmla="*/ 42 h 283"/>
                <a:gd name="T22" fmla="*/ 97 w 146"/>
                <a:gd name="T23" fmla="*/ 31 h 283"/>
                <a:gd name="T24" fmla="*/ 94 w 146"/>
                <a:gd name="T25" fmla="*/ 31 h 283"/>
                <a:gd name="T26" fmla="*/ 80 w 146"/>
                <a:gd name="T27" fmla="*/ 38 h 283"/>
                <a:gd name="T28" fmla="*/ 63 w 146"/>
                <a:gd name="T29" fmla="*/ 45 h 283"/>
                <a:gd name="T30" fmla="*/ 42 w 146"/>
                <a:gd name="T31" fmla="*/ 52 h 283"/>
                <a:gd name="T32" fmla="*/ 21 w 146"/>
                <a:gd name="T33" fmla="*/ 56 h 283"/>
                <a:gd name="T34" fmla="*/ 10 w 146"/>
                <a:gd name="T35" fmla="*/ 56 h 283"/>
                <a:gd name="T36" fmla="*/ 3 w 146"/>
                <a:gd name="T37" fmla="*/ 49 h 283"/>
                <a:gd name="T38" fmla="*/ 0 w 146"/>
                <a:gd name="T39" fmla="*/ 38 h 283"/>
                <a:gd name="T40" fmla="*/ 3 w 146"/>
                <a:gd name="T41" fmla="*/ 35 h 283"/>
                <a:gd name="T42" fmla="*/ 14 w 146"/>
                <a:gd name="T43" fmla="*/ 31 h 283"/>
                <a:gd name="T44" fmla="*/ 35 w 146"/>
                <a:gd name="T45" fmla="*/ 28 h 283"/>
                <a:gd name="T46" fmla="*/ 59 w 146"/>
                <a:gd name="T47" fmla="*/ 21 h 283"/>
                <a:gd name="T48" fmla="*/ 87 w 146"/>
                <a:gd name="T49" fmla="*/ 10 h 283"/>
                <a:gd name="T50" fmla="*/ 97 w 146"/>
                <a:gd name="T51" fmla="*/ 7 h 283"/>
                <a:gd name="T52" fmla="*/ 101 w 146"/>
                <a:gd name="T53" fmla="*/ 3 h 283"/>
                <a:gd name="T54" fmla="*/ 111 w 146"/>
                <a:gd name="T55" fmla="*/ 0 h 283"/>
                <a:gd name="T56" fmla="*/ 118 w 146"/>
                <a:gd name="T57" fmla="*/ 3 h 283"/>
                <a:gd name="T58" fmla="*/ 132 w 146"/>
                <a:gd name="T59" fmla="*/ 10 h 283"/>
                <a:gd name="T60" fmla="*/ 143 w 146"/>
                <a:gd name="T61" fmla="*/ 17 h 283"/>
                <a:gd name="T62" fmla="*/ 146 w 146"/>
                <a:gd name="T63" fmla="*/ 28 h 283"/>
                <a:gd name="T64" fmla="*/ 139 w 146"/>
                <a:gd name="T65" fmla="*/ 35 h 283"/>
                <a:gd name="T66" fmla="*/ 132 w 146"/>
                <a:gd name="T67" fmla="*/ 42 h 283"/>
                <a:gd name="T68" fmla="*/ 122 w 146"/>
                <a:gd name="T69" fmla="*/ 56 h 283"/>
                <a:gd name="T70" fmla="*/ 111 w 146"/>
                <a:gd name="T71" fmla="*/ 77 h 283"/>
                <a:gd name="T72" fmla="*/ 104 w 146"/>
                <a:gd name="T73" fmla="*/ 91 h 283"/>
                <a:gd name="T74" fmla="*/ 101 w 146"/>
                <a:gd name="T75" fmla="*/ 98 h 283"/>
                <a:gd name="T76" fmla="*/ 97 w 146"/>
                <a:gd name="T77" fmla="*/ 105 h 283"/>
                <a:gd name="T78" fmla="*/ 101 w 146"/>
                <a:gd name="T79" fmla="*/ 108 h 283"/>
                <a:gd name="T80" fmla="*/ 118 w 146"/>
                <a:gd name="T81" fmla="*/ 112 h 283"/>
                <a:gd name="T82" fmla="*/ 132 w 146"/>
                <a:gd name="T83" fmla="*/ 119 h 283"/>
                <a:gd name="T84" fmla="*/ 139 w 146"/>
                <a:gd name="T85" fmla="*/ 126 h 283"/>
                <a:gd name="T86" fmla="*/ 139 w 146"/>
                <a:gd name="T87" fmla="*/ 136 h 283"/>
                <a:gd name="T88" fmla="*/ 136 w 146"/>
                <a:gd name="T89" fmla="*/ 143 h 283"/>
                <a:gd name="T90" fmla="*/ 129 w 146"/>
                <a:gd name="T91" fmla="*/ 157 h 283"/>
                <a:gd name="T92" fmla="*/ 122 w 146"/>
                <a:gd name="T93" fmla="*/ 178 h 283"/>
                <a:gd name="T94" fmla="*/ 111 w 146"/>
                <a:gd name="T95" fmla="*/ 206 h 283"/>
                <a:gd name="T96" fmla="*/ 90 w 146"/>
                <a:gd name="T97" fmla="*/ 234 h 283"/>
                <a:gd name="T98" fmla="*/ 70 w 146"/>
                <a:gd name="T99" fmla="*/ 258 h 283"/>
                <a:gd name="T100" fmla="*/ 42 w 146"/>
                <a:gd name="T101" fmla="*/ 276 h 283"/>
                <a:gd name="T102" fmla="*/ 17 w 146"/>
                <a:gd name="T103" fmla="*/ 283 h 283"/>
                <a:gd name="T104" fmla="*/ 3 w 146"/>
                <a:gd name="T105" fmla="*/ 283 h 283"/>
                <a:gd name="T106" fmla="*/ 3 w 146"/>
                <a:gd name="T107" fmla="*/ 279 h 283"/>
                <a:gd name="T108" fmla="*/ 3 w 146"/>
                <a:gd name="T109" fmla="*/ 276 h 283"/>
                <a:gd name="T110" fmla="*/ 17 w 146"/>
                <a:gd name="T111" fmla="*/ 265 h 283"/>
                <a:gd name="T112" fmla="*/ 38 w 146"/>
                <a:gd name="T113" fmla="*/ 251 h 283"/>
                <a:gd name="T114" fmla="*/ 59 w 146"/>
                <a:gd name="T115" fmla="*/ 230 h 283"/>
                <a:gd name="T116" fmla="*/ 77 w 146"/>
                <a:gd name="T117" fmla="*/ 206 h 283"/>
                <a:gd name="T118" fmla="*/ 90 w 146"/>
                <a:gd name="T119" fmla="*/ 18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283">
                  <a:moveTo>
                    <a:pt x="90" y="182"/>
                  </a:moveTo>
                  <a:lnTo>
                    <a:pt x="94" y="168"/>
                  </a:lnTo>
                  <a:lnTo>
                    <a:pt x="97" y="154"/>
                  </a:lnTo>
                  <a:lnTo>
                    <a:pt x="97" y="147"/>
                  </a:lnTo>
                  <a:lnTo>
                    <a:pt x="97" y="140"/>
                  </a:lnTo>
                  <a:lnTo>
                    <a:pt x="97" y="133"/>
                  </a:lnTo>
                  <a:lnTo>
                    <a:pt x="97" y="129"/>
                  </a:lnTo>
                  <a:lnTo>
                    <a:pt x="94" y="129"/>
                  </a:lnTo>
                  <a:lnTo>
                    <a:pt x="87" y="126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7" y="122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73" y="112"/>
                  </a:lnTo>
                  <a:lnTo>
                    <a:pt x="77" y="105"/>
                  </a:lnTo>
                  <a:lnTo>
                    <a:pt x="80" y="94"/>
                  </a:lnTo>
                  <a:lnTo>
                    <a:pt x="87" y="80"/>
                  </a:lnTo>
                  <a:lnTo>
                    <a:pt x="90" y="66"/>
                  </a:lnTo>
                  <a:lnTo>
                    <a:pt x="94" y="56"/>
                  </a:lnTo>
                  <a:lnTo>
                    <a:pt x="97" y="49"/>
                  </a:lnTo>
                  <a:lnTo>
                    <a:pt x="97" y="42"/>
                  </a:lnTo>
                  <a:lnTo>
                    <a:pt x="97" y="35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4" y="31"/>
                  </a:lnTo>
                  <a:lnTo>
                    <a:pt x="87" y="35"/>
                  </a:lnTo>
                  <a:lnTo>
                    <a:pt x="80" y="38"/>
                  </a:lnTo>
                  <a:lnTo>
                    <a:pt x="73" y="42"/>
                  </a:lnTo>
                  <a:lnTo>
                    <a:pt x="63" y="45"/>
                  </a:lnTo>
                  <a:lnTo>
                    <a:pt x="52" y="49"/>
                  </a:lnTo>
                  <a:lnTo>
                    <a:pt x="42" y="52"/>
                  </a:lnTo>
                  <a:lnTo>
                    <a:pt x="31" y="56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0" y="56"/>
                  </a:lnTo>
                  <a:lnTo>
                    <a:pt x="7" y="52"/>
                  </a:lnTo>
                  <a:lnTo>
                    <a:pt x="3" y="49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14" y="31"/>
                  </a:lnTo>
                  <a:lnTo>
                    <a:pt x="21" y="31"/>
                  </a:lnTo>
                  <a:lnTo>
                    <a:pt x="35" y="28"/>
                  </a:lnTo>
                  <a:lnTo>
                    <a:pt x="45" y="24"/>
                  </a:lnTo>
                  <a:lnTo>
                    <a:pt x="59" y="21"/>
                  </a:lnTo>
                  <a:lnTo>
                    <a:pt x="80" y="14"/>
                  </a:lnTo>
                  <a:lnTo>
                    <a:pt x="87" y="10"/>
                  </a:lnTo>
                  <a:lnTo>
                    <a:pt x="94" y="7"/>
                  </a:lnTo>
                  <a:lnTo>
                    <a:pt x="97" y="7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8" y="3"/>
                  </a:lnTo>
                  <a:lnTo>
                    <a:pt x="125" y="7"/>
                  </a:lnTo>
                  <a:lnTo>
                    <a:pt x="132" y="10"/>
                  </a:lnTo>
                  <a:lnTo>
                    <a:pt x="136" y="14"/>
                  </a:lnTo>
                  <a:lnTo>
                    <a:pt x="143" y="17"/>
                  </a:lnTo>
                  <a:lnTo>
                    <a:pt x="143" y="21"/>
                  </a:lnTo>
                  <a:lnTo>
                    <a:pt x="146" y="28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6" y="35"/>
                  </a:lnTo>
                  <a:lnTo>
                    <a:pt x="132" y="42"/>
                  </a:lnTo>
                  <a:lnTo>
                    <a:pt x="129" y="49"/>
                  </a:lnTo>
                  <a:lnTo>
                    <a:pt x="122" y="56"/>
                  </a:lnTo>
                  <a:lnTo>
                    <a:pt x="115" y="70"/>
                  </a:lnTo>
                  <a:lnTo>
                    <a:pt x="111" y="77"/>
                  </a:lnTo>
                  <a:lnTo>
                    <a:pt x="108" y="84"/>
                  </a:lnTo>
                  <a:lnTo>
                    <a:pt x="104" y="91"/>
                  </a:lnTo>
                  <a:lnTo>
                    <a:pt x="101" y="94"/>
                  </a:lnTo>
                  <a:lnTo>
                    <a:pt x="101" y="98"/>
                  </a:lnTo>
                  <a:lnTo>
                    <a:pt x="97" y="101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101" y="108"/>
                  </a:lnTo>
                  <a:lnTo>
                    <a:pt x="108" y="108"/>
                  </a:lnTo>
                  <a:lnTo>
                    <a:pt x="118" y="112"/>
                  </a:lnTo>
                  <a:lnTo>
                    <a:pt x="125" y="115"/>
                  </a:lnTo>
                  <a:lnTo>
                    <a:pt x="132" y="119"/>
                  </a:lnTo>
                  <a:lnTo>
                    <a:pt x="139" y="122"/>
                  </a:lnTo>
                  <a:lnTo>
                    <a:pt x="139" y="126"/>
                  </a:lnTo>
                  <a:lnTo>
                    <a:pt x="139" y="133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36" y="143"/>
                  </a:lnTo>
                  <a:lnTo>
                    <a:pt x="132" y="150"/>
                  </a:lnTo>
                  <a:lnTo>
                    <a:pt x="129" y="157"/>
                  </a:lnTo>
                  <a:lnTo>
                    <a:pt x="125" y="168"/>
                  </a:lnTo>
                  <a:lnTo>
                    <a:pt x="122" y="178"/>
                  </a:lnTo>
                  <a:lnTo>
                    <a:pt x="118" y="192"/>
                  </a:lnTo>
                  <a:lnTo>
                    <a:pt x="111" y="206"/>
                  </a:lnTo>
                  <a:lnTo>
                    <a:pt x="101" y="220"/>
                  </a:lnTo>
                  <a:lnTo>
                    <a:pt x="90" y="234"/>
                  </a:lnTo>
                  <a:lnTo>
                    <a:pt x="80" y="248"/>
                  </a:lnTo>
                  <a:lnTo>
                    <a:pt x="70" y="258"/>
                  </a:lnTo>
                  <a:lnTo>
                    <a:pt x="56" y="265"/>
                  </a:lnTo>
                  <a:lnTo>
                    <a:pt x="42" y="276"/>
                  </a:lnTo>
                  <a:lnTo>
                    <a:pt x="28" y="279"/>
                  </a:lnTo>
                  <a:lnTo>
                    <a:pt x="17" y="283"/>
                  </a:lnTo>
                  <a:lnTo>
                    <a:pt x="7" y="283"/>
                  </a:lnTo>
                  <a:lnTo>
                    <a:pt x="3" y="283"/>
                  </a:lnTo>
                  <a:lnTo>
                    <a:pt x="3" y="283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3" y="276"/>
                  </a:lnTo>
                  <a:lnTo>
                    <a:pt x="10" y="272"/>
                  </a:lnTo>
                  <a:lnTo>
                    <a:pt x="17" y="265"/>
                  </a:lnTo>
                  <a:lnTo>
                    <a:pt x="28" y="258"/>
                  </a:lnTo>
                  <a:lnTo>
                    <a:pt x="38" y="251"/>
                  </a:lnTo>
                  <a:lnTo>
                    <a:pt x="49" y="241"/>
                  </a:lnTo>
                  <a:lnTo>
                    <a:pt x="59" y="230"/>
                  </a:lnTo>
                  <a:lnTo>
                    <a:pt x="66" y="220"/>
                  </a:lnTo>
                  <a:lnTo>
                    <a:pt x="77" y="206"/>
                  </a:lnTo>
                  <a:lnTo>
                    <a:pt x="83" y="195"/>
                  </a:lnTo>
                  <a:lnTo>
                    <a:pt x="90" y="182"/>
                  </a:lnTo>
                  <a:lnTo>
                    <a:pt x="90" y="18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07DAA133-D4FF-4D3C-A1C9-AA9A6156D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1" y="842963"/>
              <a:ext cx="195263" cy="393700"/>
            </a:xfrm>
            <a:custGeom>
              <a:avLst/>
              <a:gdLst>
                <a:gd name="T0" fmla="*/ 21 w 123"/>
                <a:gd name="T1" fmla="*/ 237 h 248"/>
                <a:gd name="T2" fmla="*/ 14 w 123"/>
                <a:gd name="T3" fmla="*/ 244 h 248"/>
                <a:gd name="T4" fmla="*/ 7 w 123"/>
                <a:gd name="T5" fmla="*/ 248 h 248"/>
                <a:gd name="T6" fmla="*/ 4 w 123"/>
                <a:gd name="T7" fmla="*/ 248 h 248"/>
                <a:gd name="T8" fmla="*/ 0 w 123"/>
                <a:gd name="T9" fmla="*/ 248 h 248"/>
                <a:gd name="T10" fmla="*/ 0 w 123"/>
                <a:gd name="T11" fmla="*/ 248 h 248"/>
                <a:gd name="T12" fmla="*/ 0 w 123"/>
                <a:gd name="T13" fmla="*/ 241 h 248"/>
                <a:gd name="T14" fmla="*/ 7 w 123"/>
                <a:gd name="T15" fmla="*/ 234 h 248"/>
                <a:gd name="T16" fmla="*/ 11 w 123"/>
                <a:gd name="T17" fmla="*/ 227 h 248"/>
                <a:gd name="T18" fmla="*/ 21 w 123"/>
                <a:gd name="T19" fmla="*/ 213 h 248"/>
                <a:gd name="T20" fmla="*/ 28 w 123"/>
                <a:gd name="T21" fmla="*/ 199 h 248"/>
                <a:gd name="T22" fmla="*/ 39 w 123"/>
                <a:gd name="T23" fmla="*/ 181 h 248"/>
                <a:gd name="T24" fmla="*/ 49 w 123"/>
                <a:gd name="T25" fmla="*/ 164 h 248"/>
                <a:gd name="T26" fmla="*/ 63 w 123"/>
                <a:gd name="T27" fmla="*/ 140 h 248"/>
                <a:gd name="T28" fmla="*/ 70 w 123"/>
                <a:gd name="T29" fmla="*/ 119 h 248"/>
                <a:gd name="T30" fmla="*/ 77 w 123"/>
                <a:gd name="T31" fmla="*/ 94 h 248"/>
                <a:gd name="T32" fmla="*/ 84 w 123"/>
                <a:gd name="T33" fmla="*/ 73 h 248"/>
                <a:gd name="T34" fmla="*/ 88 w 123"/>
                <a:gd name="T35" fmla="*/ 59 h 248"/>
                <a:gd name="T36" fmla="*/ 88 w 123"/>
                <a:gd name="T37" fmla="*/ 52 h 248"/>
                <a:gd name="T38" fmla="*/ 88 w 123"/>
                <a:gd name="T39" fmla="*/ 42 h 248"/>
                <a:gd name="T40" fmla="*/ 91 w 123"/>
                <a:gd name="T41" fmla="*/ 35 h 248"/>
                <a:gd name="T42" fmla="*/ 91 w 123"/>
                <a:gd name="T43" fmla="*/ 28 h 248"/>
                <a:gd name="T44" fmla="*/ 91 w 123"/>
                <a:gd name="T45" fmla="*/ 21 h 248"/>
                <a:gd name="T46" fmla="*/ 91 w 123"/>
                <a:gd name="T47" fmla="*/ 17 h 248"/>
                <a:gd name="T48" fmla="*/ 91 w 123"/>
                <a:gd name="T49" fmla="*/ 14 h 248"/>
                <a:gd name="T50" fmla="*/ 88 w 123"/>
                <a:gd name="T51" fmla="*/ 10 h 248"/>
                <a:gd name="T52" fmla="*/ 88 w 123"/>
                <a:gd name="T53" fmla="*/ 7 h 248"/>
                <a:gd name="T54" fmla="*/ 88 w 123"/>
                <a:gd name="T55" fmla="*/ 3 h 248"/>
                <a:gd name="T56" fmla="*/ 91 w 123"/>
                <a:gd name="T57" fmla="*/ 0 h 248"/>
                <a:gd name="T58" fmla="*/ 95 w 123"/>
                <a:gd name="T59" fmla="*/ 0 h 248"/>
                <a:gd name="T60" fmla="*/ 98 w 123"/>
                <a:gd name="T61" fmla="*/ 0 h 248"/>
                <a:gd name="T62" fmla="*/ 105 w 123"/>
                <a:gd name="T63" fmla="*/ 3 h 248"/>
                <a:gd name="T64" fmla="*/ 112 w 123"/>
                <a:gd name="T65" fmla="*/ 7 h 248"/>
                <a:gd name="T66" fmla="*/ 116 w 123"/>
                <a:gd name="T67" fmla="*/ 14 h 248"/>
                <a:gd name="T68" fmla="*/ 119 w 123"/>
                <a:gd name="T69" fmla="*/ 17 h 248"/>
                <a:gd name="T70" fmla="*/ 123 w 123"/>
                <a:gd name="T71" fmla="*/ 21 h 248"/>
                <a:gd name="T72" fmla="*/ 123 w 123"/>
                <a:gd name="T73" fmla="*/ 21 h 248"/>
                <a:gd name="T74" fmla="*/ 123 w 123"/>
                <a:gd name="T75" fmla="*/ 28 h 248"/>
                <a:gd name="T76" fmla="*/ 123 w 123"/>
                <a:gd name="T77" fmla="*/ 35 h 248"/>
                <a:gd name="T78" fmla="*/ 123 w 123"/>
                <a:gd name="T79" fmla="*/ 42 h 248"/>
                <a:gd name="T80" fmla="*/ 119 w 123"/>
                <a:gd name="T81" fmla="*/ 49 h 248"/>
                <a:gd name="T82" fmla="*/ 119 w 123"/>
                <a:gd name="T83" fmla="*/ 56 h 248"/>
                <a:gd name="T84" fmla="*/ 116 w 123"/>
                <a:gd name="T85" fmla="*/ 63 h 248"/>
                <a:gd name="T86" fmla="*/ 105 w 123"/>
                <a:gd name="T87" fmla="*/ 101 h 248"/>
                <a:gd name="T88" fmla="*/ 91 w 123"/>
                <a:gd name="T89" fmla="*/ 136 h 248"/>
                <a:gd name="T90" fmla="*/ 84 w 123"/>
                <a:gd name="T91" fmla="*/ 153 h 248"/>
                <a:gd name="T92" fmla="*/ 77 w 123"/>
                <a:gd name="T93" fmla="*/ 171 h 248"/>
                <a:gd name="T94" fmla="*/ 67 w 123"/>
                <a:gd name="T95" fmla="*/ 185 h 248"/>
                <a:gd name="T96" fmla="*/ 56 w 123"/>
                <a:gd name="T97" fmla="*/ 199 h 248"/>
                <a:gd name="T98" fmla="*/ 49 w 123"/>
                <a:gd name="T99" fmla="*/ 213 h 248"/>
                <a:gd name="T100" fmla="*/ 39 w 123"/>
                <a:gd name="T101" fmla="*/ 223 h 248"/>
                <a:gd name="T102" fmla="*/ 32 w 123"/>
                <a:gd name="T103" fmla="*/ 230 h 248"/>
                <a:gd name="T104" fmla="*/ 21 w 123"/>
                <a:gd name="T105" fmla="*/ 237 h 248"/>
                <a:gd name="T106" fmla="*/ 21 w 123"/>
                <a:gd name="T107" fmla="*/ 23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248">
                  <a:moveTo>
                    <a:pt x="21" y="237"/>
                  </a:moveTo>
                  <a:lnTo>
                    <a:pt x="14" y="244"/>
                  </a:lnTo>
                  <a:lnTo>
                    <a:pt x="7" y="248"/>
                  </a:lnTo>
                  <a:lnTo>
                    <a:pt x="4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1"/>
                  </a:lnTo>
                  <a:lnTo>
                    <a:pt x="7" y="234"/>
                  </a:lnTo>
                  <a:lnTo>
                    <a:pt x="11" y="227"/>
                  </a:lnTo>
                  <a:lnTo>
                    <a:pt x="21" y="213"/>
                  </a:lnTo>
                  <a:lnTo>
                    <a:pt x="28" y="199"/>
                  </a:lnTo>
                  <a:lnTo>
                    <a:pt x="39" y="181"/>
                  </a:lnTo>
                  <a:lnTo>
                    <a:pt x="49" y="164"/>
                  </a:lnTo>
                  <a:lnTo>
                    <a:pt x="63" y="140"/>
                  </a:lnTo>
                  <a:lnTo>
                    <a:pt x="70" y="119"/>
                  </a:lnTo>
                  <a:lnTo>
                    <a:pt x="77" y="94"/>
                  </a:lnTo>
                  <a:lnTo>
                    <a:pt x="84" y="73"/>
                  </a:lnTo>
                  <a:lnTo>
                    <a:pt x="88" y="59"/>
                  </a:lnTo>
                  <a:lnTo>
                    <a:pt x="88" y="52"/>
                  </a:lnTo>
                  <a:lnTo>
                    <a:pt x="88" y="42"/>
                  </a:lnTo>
                  <a:lnTo>
                    <a:pt x="91" y="35"/>
                  </a:lnTo>
                  <a:lnTo>
                    <a:pt x="91" y="28"/>
                  </a:lnTo>
                  <a:lnTo>
                    <a:pt x="91" y="21"/>
                  </a:lnTo>
                  <a:lnTo>
                    <a:pt x="91" y="17"/>
                  </a:lnTo>
                  <a:lnTo>
                    <a:pt x="91" y="14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3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5" y="3"/>
                  </a:lnTo>
                  <a:lnTo>
                    <a:pt x="112" y="7"/>
                  </a:lnTo>
                  <a:lnTo>
                    <a:pt x="116" y="14"/>
                  </a:lnTo>
                  <a:lnTo>
                    <a:pt x="119" y="17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8"/>
                  </a:lnTo>
                  <a:lnTo>
                    <a:pt x="123" y="35"/>
                  </a:lnTo>
                  <a:lnTo>
                    <a:pt x="123" y="42"/>
                  </a:lnTo>
                  <a:lnTo>
                    <a:pt x="119" y="49"/>
                  </a:lnTo>
                  <a:lnTo>
                    <a:pt x="119" y="56"/>
                  </a:lnTo>
                  <a:lnTo>
                    <a:pt x="116" y="63"/>
                  </a:lnTo>
                  <a:lnTo>
                    <a:pt x="105" y="101"/>
                  </a:lnTo>
                  <a:lnTo>
                    <a:pt x="91" y="136"/>
                  </a:lnTo>
                  <a:lnTo>
                    <a:pt x="84" y="153"/>
                  </a:lnTo>
                  <a:lnTo>
                    <a:pt x="77" y="171"/>
                  </a:lnTo>
                  <a:lnTo>
                    <a:pt x="67" y="185"/>
                  </a:lnTo>
                  <a:lnTo>
                    <a:pt x="56" y="199"/>
                  </a:lnTo>
                  <a:lnTo>
                    <a:pt x="49" y="213"/>
                  </a:lnTo>
                  <a:lnTo>
                    <a:pt x="39" y="223"/>
                  </a:lnTo>
                  <a:lnTo>
                    <a:pt x="32" y="230"/>
                  </a:lnTo>
                  <a:lnTo>
                    <a:pt x="21" y="237"/>
                  </a:lnTo>
                  <a:lnTo>
                    <a:pt x="21" y="23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C50273AD-DB4A-4AA5-9531-708F8D013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401" y="981075"/>
              <a:ext cx="300038" cy="255588"/>
            </a:xfrm>
            <a:custGeom>
              <a:avLst/>
              <a:gdLst>
                <a:gd name="T0" fmla="*/ 0 w 189"/>
                <a:gd name="T1" fmla="*/ 14 h 161"/>
                <a:gd name="T2" fmla="*/ 14 w 189"/>
                <a:gd name="T3" fmla="*/ 0 h 161"/>
                <a:gd name="T4" fmla="*/ 35 w 189"/>
                <a:gd name="T5" fmla="*/ 25 h 161"/>
                <a:gd name="T6" fmla="*/ 56 w 189"/>
                <a:gd name="T7" fmla="*/ 46 h 161"/>
                <a:gd name="T8" fmla="*/ 77 w 189"/>
                <a:gd name="T9" fmla="*/ 66 h 161"/>
                <a:gd name="T10" fmla="*/ 94 w 189"/>
                <a:gd name="T11" fmla="*/ 84 h 161"/>
                <a:gd name="T12" fmla="*/ 108 w 189"/>
                <a:gd name="T13" fmla="*/ 94 h 161"/>
                <a:gd name="T14" fmla="*/ 122 w 189"/>
                <a:gd name="T15" fmla="*/ 108 h 161"/>
                <a:gd name="T16" fmla="*/ 136 w 189"/>
                <a:gd name="T17" fmla="*/ 115 h 161"/>
                <a:gd name="T18" fmla="*/ 147 w 189"/>
                <a:gd name="T19" fmla="*/ 122 h 161"/>
                <a:gd name="T20" fmla="*/ 157 w 189"/>
                <a:gd name="T21" fmla="*/ 126 h 161"/>
                <a:gd name="T22" fmla="*/ 164 w 189"/>
                <a:gd name="T23" fmla="*/ 133 h 161"/>
                <a:gd name="T24" fmla="*/ 171 w 189"/>
                <a:gd name="T25" fmla="*/ 136 h 161"/>
                <a:gd name="T26" fmla="*/ 178 w 189"/>
                <a:gd name="T27" fmla="*/ 140 h 161"/>
                <a:gd name="T28" fmla="*/ 182 w 189"/>
                <a:gd name="T29" fmla="*/ 143 h 161"/>
                <a:gd name="T30" fmla="*/ 185 w 189"/>
                <a:gd name="T31" fmla="*/ 147 h 161"/>
                <a:gd name="T32" fmla="*/ 189 w 189"/>
                <a:gd name="T33" fmla="*/ 147 h 161"/>
                <a:gd name="T34" fmla="*/ 189 w 189"/>
                <a:gd name="T35" fmla="*/ 150 h 161"/>
                <a:gd name="T36" fmla="*/ 185 w 189"/>
                <a:gd name="T37" fmla="*/ 154 h 161"/>
                <a:gd name="T38" fmla="*/ 185 w 189"/>
                <a:gd name="T39" fmla="*/ 154 h 161"/>
                <a:gd name="T40" fmla="*/ 182 w 189"/>
                <a:gd name="T41" fmla="*/ 157 h 161"/>
                <a:gd name="T42" fmla="*/ 178 w 189"/>
                <a:gd name="T43" fmla="*/ 157 h 161"/>
                <a:gd name="T44" fmla="*/ 171 w 189"/>
                <a:gd name="T45" fmla="*/ 157 h 161"/>
                <a:gd name="T46" fmla="*/ 168 w 189"/>
                <a:gd name="T47" fmla="*/ 161 h 161"/>
                <a:gd name="T48" fmla="*/ 161 w 189"/>
                <a:gd name="T49" fmla="*/ 161 h 161"/>
                <a:gd name="T50" fmla="*/ 147 w 189"/>
                <a:gd name="T51" fmla="*/ 161 h 161"/>
                <a:gd name="T52" fmla="*/ 136 w 189"/>
                <a:gd name="T53" fmla="*/ 161 h 161"/>
                <a:gd name="T54" fmla="*/ 129 w 189"/>
                <a:gd name="T55" fmla="*/ 161 h 161"/>
                <a:gd name="T56" fmla="*/ 122 w 189"/>
                <a:gd name="T57" fmla="*/ 161 h 161"/>
                <a:gd name="T58" fmla="*/ 119 w 189"/>
                <a:gd name="T59" fmla="*/ 161 h 161"/>
                <a:gd name="T60" fmla="*/ 115 w 189"/>
                <a:gd name="T61" fmla="*/ 161 h 161"/>
                <a:gd name="T62" fmla="*/ 112 w 189"/>
                <a:gd name="T63" fmla="*/ 157 h 161"/>
                <a:gd name="T64" fmla="*/ 108 w 189"/>
                <a:gd name="T65" fmla="*/ 154 h 161"/>
                <a:gd name="T66" fmla="*/ 105 w 189"/>
                <a:gd name="T67" fmla="*/ 150 h 161"/>
                <a:gd name="T68" fmla="*/ 101 w 189"/>
                <a:gd name="T69" fmla="*/ 147 h 161"/>
                <a:gd name="T70" fmla="*/ 98 w 189"/>
                <a:gd name="T71" fmla="*/ 140 h 161"/>
                <a:gd name="T72" fmla="*/ 94 w 189"/>
                <a:gd name="T73" fmla="*/ 133 h 161"/>
                <a:gd name="T74" fmla="*/ 87 w 189"/>
                <a:gd name="T75" fmla="*/ 122 h 161"/>
                <a:gd name="T76" fmla="*/ 80 w 189"/>
                <a:gd name="T77" fmla="*/ 112 h 161"/>
                <a:gd name="T78" fmla="*/ 70 w 189"/>
                <a:gd name="T79" fmla="*/ 101 h 161"/>
                <a:gd name="T80" fmla="*/ 59 w 189"/>
                <a:gd name="T81" fmla="*/ 87 h 161"/>
                <a:gd name="T82" fmla="*/ 49 w 189"/>
                <a:gd name="T83" fmla="*/ 73 h 161"/>
                <a:gd name="T84" fmla="*/ 35 w 189"/>
                <a:gd name="T85" fmla="*/ 56 h 161"/>
                <a:gd name="T86" fmla="*/ 18 w 189"/>
                <a:gd name="T87" fmla="*/ 35 h 161"/>
                <a:gd name="T88" fmla="*/ 0 w 189"/>
                <a:gd name="T89" fmla="*/ 14 h 161"/>
                <a:gd name="T90" fmla="*/ 0 w 189"/>
                <a:gd name="T91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9" h="161">
                  <a:moveTo>
                    <a:pt x="0" y="14"/>
                  </a:moveTo>
                  <a:lnTo>
                    <a:pt x="14" y="0"/>
                  </a:lnTo>
                  <a:lnTo>
                    <a:pt x="35" y="25"/>
                  </a:lnTo>
                  <a:lnTo>
                    <a:pt x="56" y="46"/>
                  </a:lnTo>
                  <a:lnTo>
                    <a:pt x="77" y="66"/>
                  </a:lnTo>
                  <a:lnTo>
                    <a:pt x="94" y="84"/>
                  </a:lnTo>
                  <a:lnTo>
                    <a:pt x="108" y="94"/>
                  </a:lnTo>
                  <a:lnTo>
                    <a:pt x="122" y="108"/>
                  </a:lnTo>
                  <a:lnTo>
                    <a:pt x="136" y="115"/>
                  </a:lnTo>
                  <a:lnTo>
                    <a:pt x="147" y="122"/>
                  </a:lnTo>
                  <a:lnTo>
                    <a:pt x="157" y="126"/>
                  </a:lnTo>
                  <a:lnTo>
                    <a:pt x="164" y="133"/>
                  </a:lnTo>
                  <a:lnTo>
                    <a:pt x="171" y="136"/>
                  </a:lnTo>
                  <a:lnTo>
                    <a:pt x="178" y="140"/>
                  </a:lnTo>
                  <a:lnTo>
                    <a:pt x="182" y="143"/>
                  </a:lnTo>
                  <a:lnTo>
                    <a:pt x="185" y="147"/>
                  </a:lnTo>
                  <a:lnTo>
                    <a:pt x="189" y="147"/>
                  </a:lnTo>
                  <a:lnTo>
                    <a:pt x="189" y="150"/>
                  </a:lnTo>
                  <a:lnTo>
                    <a:pt x="185" y="154"/>
                  </a:lnTo>
                  <a:lnTo>
                    <a:pt x="185" y="154"/>
                  </a:lnTo>
                  <a:lnTo>
                    <a:pt x="182" y="157"/>
                  </a:lnTo>
                  <a:lnTo>
                    <a:pt x="178" y="157"/>
                  </a:lnTo>
                  <a:lnTo>
                    <a:pt x="171" y="157"/>
                  </a:lnTo>
                  <a:lnTo>
                    <a:pt x="168" y="161"/>
                  </a:lnTo>
                  <a:lnTo>
                    <a:pt x="161" y="161"/>
                  </a:lnTo>
                  <a:lnTo>
                    <a:pt x="147" y="161"/>
                  </a:lnTo>
                  <a:lnTo>
                    <a:pt x="136" y="161"/>
                  </a:lnTo>
                  <a:lnTo>
                    <a:pt x="129" y="161"/>
                  </a:lnTo>
                  <a:lnTo>
                    <a:pt x="122" y="161"/>
                  </a:lnTo>
                  <a:lnTo>
                    <a:pt x="119" y="161"/>
                  </a:lnTo>
                  <a:lnTo>
                    <a:pt x="115" y="161"/>
                  </a:lnTo>
                  <a:lnTo>
                    <a:pt x="112" y="157"/>
                  </a:lnTo>
                  <a:lnTo>
                    <a:pt x="108" y="154"/>
                  </a:lnTo>
                  <a:lnTo>
                    <a:pt x="105" y="150"/>
                  </a:lnTo>
                  <a:lnTo>
                    <a:pt x="101" y="147"/>
                  </a:lnTo>
                  <a:lnTo>
                    <a:pt x="98" y="140"/>
                  </a:lnTo>
                  <a:lnTo>
                    <a:pt x="94" y="133"/>
                  </a:lnTo>
                  <a:lnTo>
                    <a:pt x="87" y="122"/>
                  </a:lnTo>
                  <a:lnTo>
                    <a:pt x="80" y="112"/>
                  </a:lnTo>
                  <a:lnTo>
                    <a:pt x="70" y="101"/>
                  </a:lnTo>
                  <a:lnTo>
                    <a:pt x="59" y="87"/>
                  </a:lnTo>
                  <a:lnTo>
                    <a:pt x="49" y="73"/>
                  </a:lnTo>
                  <a:lnTo>
                    <a:pt x="35" y="56"/>
                  </a:lnTo>
                  <a:lnTo>
                    <a:pt x="18" y="35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D4AEADF2-2EEE-48D8-968B-EBD70E0F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051" y="1085850"/>
              <a:ext cx="211138" cy="139700"/>
            </a:xfrm>
            <a:custGeom>
              <a:avLst/>
              <a:gdLst>
                <a:gd name="T0" fmla="*/ 25 w 133"/>
                <a:gd name="T1" fmla="*/ 49 h 88"/>
                <a:gd name="T2" fmla="*/ 25 w 133"/>
                <a:gd name="T3" fmla="*/ 49 h 88"/>
                <a:gd name="T4" fmla="*/ 28 w 133"/>
                <a:gd name="T5" fmla="*/ 49 h 88"/>
                <a:gd name="T6" fmla="*/ 32 w 133"/>
                <a:gd name="T7" fmla="*/ 46 h 88"/>
                <a:gd name="T8" fmla="*/ 39 w 133"/>
                <a:gd name="T9" fmla="*/ 42 h 88"/>
                <a:gd name="T10" fmla="*/ 46 w 133"/>
                <a:gd name="T11" fmla="*/ 39 h 88"/>
                <a:gd name="T12" fmla="*/ 56 w 133"/>
                <a:gd name="T13" fmla="*/ 35 h 88"/>
                <a:gd name="T14" fmla="*/ 63 w 133"/>
                <a:gd name="T15" fmla="*/ 32 h 88"/>
                <a:gd name="T16" fmla="*/ 73 w 133"/>
                <a:gd name="T17" fmla="*/ 25 h 88"/>
                <a:gd name="T18" fmla="*/ 87 w 133"/>
                <a:gd name="T19" fmla="*/ 18 h 88"/>
                <a:gd name="T20" fmla="*/ 94 w 133"/>
                <a:gd name="T21" fmla="*/ 14 h 88"/>
                <a:gd name="T22" fmla="*/ 105 w 133"/>
                <a:gd name="T23" fmla="*/ 11 h 88"/>
                <a:gd name="T24" fmla="*/ 112 w 133"/>
                <a:gd name="T25" fmla="*/ 7 h 88"/>
                <a:gd name="T26" fmla="*/ 119 w 133"/>
                <a:gd name="T27" fmla="*/ 4 h 88"/>
                <a:gd name="T28" fmla="*/ 122 w 133"/>
                <a:gd name="T29" fmla="*/ 4 h 88"/>
                <a:gd name="T30" fmla="*/ 126 w 133"/>
                <a:gd name="T31" fmla="*/ 0 h 88"/>
                <a:gd name="T32" fmla="*/ 129 w 133"/>
                <a:gd name="T33" fmla="*/ 0 h 88"/>
                <a:gd name="T34" fmla="*/ 129 w 133"/>
                <a:gd name="T35" fmla="*/ 0 h 88"/>
                <a:gd name="T36" fmla="*/ 133 w 133"/>
                <a:gd name="T37" fmla="*/ 4 h 88"/>
                <a:gd name="T38" fmla="*/ 133 w 133"/>
                <a:gd name="T39" fmla="*/ 4 h 88"/>
                <a:gd name="T40" fmla="*/ 133 w 133"/>
                <a:gd name="T41" fmla="*/ 7 h 88"/>
                <a:gd name="T42" fmla="*/ 133 w 133"/>
                <a:gd name="T43" fmla="*/ 11 h 88"/>
                <a:gd name="T44" fmla="*/ 129 w 133"/>
                <a:gd name="T45" fmla="*/ 14 h 88"/>
                <a:gd name="T46" fmla="*/ 126 w 133"/>
                <a:gd name="T47" fmla="*/ 18 h 88"/>
                <a:gd name="T48" fmla="*/ 119 w 133"/>
                <a:gd name="T49" fmla="*/ 21 h 88"/>
                <a:gd name="T50" fmla="*/ 112 w 133"/>
                <a:gd name="T51" fmla="*/ 28 h 88"/>
                <a:gd name="T52" fmla="*/ 105 w 133"/>
                <a:gd name="T53" fmla="*/ 35 h 88"/>
                <a:gd name="T54" fmla="*/ 94 w 133"/>
                <a:gd name="T55" fmla="*/ 42 h 88"/>
                <a:gd name="T56" fmla="*/ 84 w 133"/>
                <a:gd name="T57" fmla="*/ 49 h 88"/>
                <a:gd name="T58" fmla="*/ 70 w 133"/>
                <a:gd name="T59" fmla="*/ 60 h 88"/>
                <a:gd name="T60" fmla="*/ 60 w 133"/>
                <a:gd name="T61" fmla="*/ 67 h 88"/>
                <a:gd name="T62" fmla="*/ 49 w 133"/>
                <a:gd name="T63" fmla="*/ 74 h 88"/>
                <a:gd name="T64" fmla="*/ 42 w 133"/>
                <a:gd name="T65" fmla="*/ 77 h 88"/>
                <a:gd name="T66" fmla="*/ 35 w 133"/>
                <a:gd name="T67" fmla="*/ 84 h 88"/>
                <a:gd name="T68" fmla="*/ 32 w 133"/>
                <a:gd name="T69" fmla="*/ 84 h 88"/>
                <a:gd name="T70" fmla="*/ 28 w 133"/>
                <a:gd name="T71" fmla="*/ 88 h 88"/>
                <a:gd name="T72" fmla="*/ 25 w 133"/>
                <a:gd name="T73" fmla="*/ 88 h 88"/>
                <a:gd name="T74" fmla="*/ 21 w 133"/>
                <a:gd name="T75" fmla="*/ 88 h 88"/>
                <a:gd name="T76" fmla="*/ 18 w 133"/>
                <a:gd name="T77" fmla="*/ 84 h 88"/>
                <a:gd name="T78" fmla="*/ 14 w 133"/>
                <a:gd name="T79" fmla="*/ 81 h 88"/>
                <a:gd name="T80" fmla="*/ 7 w 133"/>
                <a:gd name="T81" fmla="*/ 77 h 88"/>
                <a:gd name="T82" fmla="*/ 4 w 133"/>
                <a:gd name="T83" fmla="*/ 70 h 88"/>
                <a:gd name="T84" fmla="*/ 0 w 133"/>
                <a:gd name="T85" fmla="*/ 67 h 88"/>
                <a:gd name="T86" fmla="*/ 0 w 133"/>
                <a:gd name="T87" fmla="*/ 60 h 88"/>
                <a:gd name="T88" fmla="*/ 0 w 133"/>
                <a:gd name="T89" fmla="*/ 56 h 88"/>
                <a:gd name="T90" fmla="*/ 0 w 133"/>
                <a:gd name="T91" fmla="*/ 53 h 88"/>
                <a:gd name="T92" fmla="*/ 4 w 133"/>
                <a:gd name="T93" fmla="*/ 49 h 88"/>
                <a:gd name="T94" fmla="*/ 7 w 133"/>
                <a:gd name="T95" fmla="*/ 49 h 88"/>
                <a:gd name="T96" fmla="*/ 11 w 133"/>
                <a:gd name="T97" fmla="*/ 49 h 88"/>
                <a:gd name="T98" fmla="*/ 18 w 133"/>
                <a:gd name="T99" fmla="*/ 49 h 88"/>
                <a:gd name="T100" fmla="*/ 25 w 133"/>
                <a:gd name="T101" fmla="*/ 49 h 88"/>
                <a:gd name="T102" fmla="*/ 25 w 133"/>
                <a:gd name="T103" fmla="*/ 4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3" h="88">
                  <a:moveTo>
                    <a:pt x="25" y="49"/>
                  </a:moveTo>
                  <a:lnTo>
                    <a:pt x="25" y="49"/>
                  </a:lnTo>
                  <a:lnTo>
                    <a:pt x="28" y="49"/>
                  </a:lnTo>
                  <a:lnTo>
                    <a:pt x="32" y="46"/>
                  </a:lnTo>
                  <a:lnTo>
                    <a:pt x="39" y="42"/>
                  </a:lnTo>
                  <a:lnTo>
                    <a:pt x="46" y="39"/>
                  </a:lnTo>
                  <a:lnTo>
                    <a:pt x="56" y="35"/>
                  </a:lnTo>
                  <a:lnTo>
                    <a:pt x="63" y="32"/>
                  </a:lnTo>
                  <a:lnTo>
                    <a:pt x="73" y="25"/>
                  </a:lnTo>
                  <a:lnTo>
                    <a:pt x="87" y="18"/>
                  </a:lnTo>
                  <a:lnTo>
                    <a:pt x="94" y="14"/>
                  </a:lnTo>
                  <a:lnTo>
                    <a:pt x="105" y="11"/>
                  </a:lnTo>
                  <a:lnTo>
                    <a:pt x="112" y="7"/>
                  </a:lnTo>
                  <a:lnTo>
                    <a:pt x="119" y="4"/>
                  </a:lnTo>
                  <a:lnTo>
                    <a:pt x="122" y="4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7"/>
                  </a:lnTo>
                  <a:lnTo>
                    <a:pt x="133" y="11"/>
                  </a:lnTo>
                  <a:lnTo>
                    <a:pt x="129" y="14"/>
                  </a:lnTo>
                  <a:lnTo>
                    <a:pt x="126" y="18"/>
                  </a:lnTo>
                  <a:lnTo>
                    <a:pt x="119" y="21"/>
                  </a:lnTo>
                  <a:lnTo>
                    <a:pt x="112" y="28"/>
                  </a:lnTo>
                  <a:lnTo>
                    <a:pt x="105" y="35"/>
                  </a:lnTo>
                  <a:lnTo>
                    <a:pt x="94" y="42"/>
                  </a:lnTo>
                  <a:lnTo>
                    <a:pt x="84" y="49"/>
                  </a:lnTo>
                  <a:lnTo>
                    <a:pt x="70" y="60"/>
                  </a:lnTo>
                  <a:lnTo>
                    <a:pt x="60" y="67"/>
                  </a:lnTo>
                  <a:lnTo>
                    <a:pt x="49" y="74"/>
                  </a:lnTo>
                  <a:lnTo>
                    <a:pt x="42" y="77"/>
                  </a:lnTo>
                  <a:lnTo>
                    <a:pt x="35" y="84"/>
                  </a:lnTo>
                  <a:lnTo>
                    <a:pt x="32" y="84"/>
                  </a:lnTo>
                  <a:lnTo>
                    <a:pt x="28" y="88"/>
                  </a:lnTo>
                  <a:lnTo>
                    <a:pt x="25" y="88"/>
                  </a:lnTo>
                  <a:lnTo>
                    <a:pt x="21" y="88"/>
                  </a:lnTo>
                  <a:lnTo>
                    <a:pt x="18" y="84"/>
                  </a:lnTo>
                  <a:lnTo>
                    <a:pt x="14" y="81"/>
                  </a:lnTo>
                  <a:lnTo>
                    <a:pt x="7" y="77"/>
                  </a:lnTo>
                  <a:lnTo>
                    <a:pt x="4" y="70"/>
                  </a:lnTo>
                  <a:lnTo>
                    <a:pt x="0" y="67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4" y="49"/>
                  </a:lnTo>
                  <a:lnTo>
                    <a:pt x="7" y="49"/>
                  </a:lnTo>
                  <a:lnTo>
                    <a:pt x="11" y="49"/>
                  </a:lnTo>
                  <a:lnTo>
                    <a:pt x="18" y="49"/>
                  </a:lnTo>
                  <a:lnTo>
                    <a:pt x="25" y="49"/>
                  </a:lnTo>
                  <a:lnTo>
                    <a:pt x="25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8466980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BC98495-9025-49F4-B75B-9C0A76EA6606}"/>
              </a:ext>
            </a:extLst>
          </p:cNvPr>
          <p:cNvGrpSpPr/>
          <p:nvPr/>
        </p:nvGrpSpPr>
        <p:grpSpPr>
          <a:xfrm>
            <a:off x="3105927" y="2312702"/>
            <a:ext cx="2064229" cy="2232595"/>
            <a:chOff x="3202180" y="4803158"/>
            <a:chExt cx="2064229" cy="2232595"/>
          </a:xfrm>
        </p:grpSpPr>
        <p:sp>
          <p:nvSpPr>
            <p:cNvPr id="3" name="Freeform 36">
              <a:extLst>
                <a:ext uri="{FF2B5EF4-FFF2-40B4-BE49-F238E27FC236}">
                  <a16:creationId xmlns:a16="http://schemas.microsoft.com/office/drawing/2014/main" id="{A09DF58D-0AC1-4EC6-99F3-F748010BD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124" y="4803158"/>
              <a:ext cx="646193" cy="779727"/>
            </a:xfrm>
            <a:custGeom>
              <a:avLst/>
              <a:gdLst>
                <a:gd name="T0" fmla="*/ 52 w 108"/>
                <a:gd name="T1" fmla="*/ 59 h 139"/>
                <a:gd name="T2" fmla="*/ 56 w 108"/>
                <a:gd name="T3" fmla="*/ 48 h 139"/>
                <a:gd name="T4" fmla="*/ 63 w 108"/>
                <a:gd name="T5" fmla="*/ 41 h 139"/>
                <a:gd name="T6" fmla="*/ 66 w 108"/>
                <a:gd name="T7" fmla="*/ 34 h 139"/>
                <a:gd name="T8" fmla="*/ 70 w 108"/>
                <a:gd name="T9" fmla="*/ 27 h 139"/>
                <a:gd name="T10" fmla="*/ 70 w 108"/>
                <a:gd name="T11" fmla="*/ 21 h 139"/>
                <a:gd name="T12" fmla="*/ 70 w 108"/>
                <a:gd name="T13" fmla="*/ 17 h 139"/>
                <a:gd name="T14" fmla="*/ 70 w 108"/>
                <a:gd name="T15" fmla="*/ 14 h 139"/>
                <a:gd name="T16" fmla="*/ 70 w 108"/>
                <a:gd name="T17" fmla="*/ 10 h 139"/>
                <a:gd name="T18" fmla="*/ 66 w 108"/>
                <a:gd name="T19" fmla="*/ 7 h 139"/>
                <a:gd name="T20" fmla="*/ 66 w 108"/>
                <a:gd name="T21" fmla="*/ 3 h 139"/>
                <a:gd name="T22" fmla="*/ 70 w 108"/>
                <a:gd name="T23" fmla="*/ 3 h 139"/>
                <a:gd name="T24" fmla="*/ 70 w 108"/>
                <a:gd name="T25" fmla="*/ 0 h 139"/>
                <a:gd name="T26" fmla="*/ 76 w 108"/>
                <a:gd name="T27" fmla="*/ 0 h 139"/>
                <a:gd name="T28" fmla="*/ 83 w 108"/>
                <a:gd name="T29" fmla="*/ 0 h 139"/>
                <a:gd name="T30" fmla="*/ 90 w 108"/>
                <a:gd name="T31" fmla="*/ 7 h 139"/>
                <a:gd name="T32" fmla="*/ 97 w 108"/>
                <a:gd name="T33" fmla="*/ 10 h 139"/>
                <a:gd name="T34" fmla="*/ 104 w 108"/>
                <a:gd name="T35" fmla="*/ 17 h 139"/>
                <a:gd name="T36" fmla="*/ 104 w 108"/>
                <a:gd name="T37" fmla="*/ 21 h 139"/>
                <a:gd name="T38" fmla="*/ 108 w 108"/>
                <a:gd name="T39" fmla="*/ 24 h 139"/>
                <a:gd name="T40" fmla="*/ 104 w 108"/>
                <a:gd name="T41" fmla="*/ 27 h 139"/>
                <a:gd name="T42" fmla="*/ 101 w 108"/>
                <a:gd name="T43" fmla="*/ 34 h 139"/>
                <a:gd name="T44" fmla="*/ 97 w 108"/>
                <a:gd name="T45" fmla="*/ 41 h 139"/>
                <a:gd name="T46" fmla="*/ 90 w 108"/>
                <a:gd name="T47" fmla="*/ 52 h 139"/>
                <a:gd name="T48" fmla="*/ 76 w 108"/>
                <a:gd name="T49" fmla="*/ 76 h 139"/>
                <a:gd name="T50" fmla="*/ 70 w 108"/>
                <a:gd name="T51" fmla="*/ 83 h 139"/>
                <a:gd name="T52" fmla="*/ 59 w 108"/>
                <a:gd name="T53" fmla="*/ 94 h 139"/>
                <a:gd name="T54" fmla="*/ 42 w 108"/>
                <a:gd name="T55" fmla="*/ 111 h 139"/>
                <a:gd name="T56" fmla="*/ 24 w 108"/>
                <a:gd name="T57" fmla="*/ 129 h 139"/>
                <a:gd name="T58" fmla="*/ 14 w 108"/>
                <a:gd name="T59" fmla="*/ 136 h 139"/>
                <a:gd name="T60" fmla="*/ 7 w 108"/>
                <a:gd name="T61" fmla="*/ 139 h 139"/>
                <a:gd name="T62" fmla="*/ 3 w 108"/>
                <a:gd name="T63" fmla="*/ 139 h 139"/>
                <a:gd name="T64" fmla="*/ 0 w 108"/>
                <a:gd name="T65" fmla="*/ 139 h 139"/>
                <a:gd name="T66" fmla="*/ 0 w 108"/>
                <a:gd name="T67" fmla="*/ 136 h 139"/>
                <a:gd name="T68" fmla="*/ 3 w 108"/>
                <a:gd name="T69" fmla="*/ 129 h 139"/>
                <a:gd name="T70" fmla="*/ 10 w 108"/>
                <a:gd name="T71" fmla="*/ 118 h 139"/>
                <a:gd name="T72" fmla="*/ 17 w 108"/>
                <a:gd name="T73" fmla="*/ 108 h 139"/>
                <a:gd name="T74" fmla="*/ 28 w 108"/>
                <a:gd name="T75" fmla="*/ 94 h 139"/>
                <a:gd name="T76" fmla="*/ 38 w 108"/>
                <a:gd name="T77" fmla="*/ 83 h 139"/>
                <a:gd name="T78" fmla="*/ 45 w 108"/>
                <a:gd name="T79" fmla="*/ 69 h 139"/>
                <a:gd name="T80" fmla="*/ 52 w 108"/>
                <a:gd name="T81" fmla="*/ 59 h 139"/>
                <a:gd name="T82" fmla="*/ 52 w 108"/>
                <a:gd name="T83" fmla="*/ 5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39">
                  <a:moveTo>
                    <a:pt x="52" y="59"/>
                  </a:moveTo>
                  <a:lnTo>
                    <a:pt x="56" y="48"/>
                  </a:lnTo>
                  <a:lnTo>
                    <a:pt x="63" y="41"/>
                  </a:lnTo>
                  <a:lnTo>
                    <a:pt x="66" y="34"/>
                  </a:lnTo>
                  <a:lnTo>
                    <a:pt x="70" y="27"/>
                  </a:lnTo>
                  <a:lnTo>
                    <a:pt x="70" y="21"/>
                  </a:lnTo>
                  <a:lnTo>
                    <a:pt x="70" y="17"/>
                  </a:lnTo>
                  <a:lnTo>
                    <a:pt x="70" y="14"/>
                  </a:lnTo>
                  <a:lnTo>
                    <a:pt x="70" y="10"/>
                  </a:lnTo>
                  <a:lnTo>
                    <a:pt x="66" y="7"/>
                  </a:lnTo>
                  <a:lnTo>
                    <a:pt x="66" y="3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0" y="7"/>
                  </a:lnTo>
                  <a:lnTo>
                    <a:pt x="97" y="10"/>
                  </a:lnTo>
                  <a:lnTo>
                    <a:pt x="104" y="17"/>
                  </a:lnTo>
                  <a:lnTo>
                    <a:pt x="104" y="21"/>
                  </a:lnTo>
                  <a:lnTo>
                    <a:pt x="108" y="24"/>
                  </a:lnTo>
                  <a:lnTo>
                    <a:pt x="104" y="27"/>
                  </a:lnTo>
                  <a:lnTo>
                    <a:pt x="101" y="34"/>
                  </a:lnTo>
                  <a:lnTo>
                    <a:pt x="97" y="41"/>
                  </a:lnTo>
                  <a:lnTo>
                    <a:pt x="90" y="52"/>
                  </a:lnTo>
                  <a:lnTo>
                    <a:pt x="76" y="76"/>
                  </a:lnTo>
                  <a:lnTo>
                    <a:pt x="70" y="83"/>
                  </a:lnTo>
                  <a:lnTo>
                    <a:pt x="59" y="94"/>
                  </a:lnTo>
                  <a:lnTo>
                    <a:pt x="42" y="111"/>
                  </a:lnTo>
                  <a:lnTo>
                    <a:pt x="24" y="129"/>
                  </a:lnTo>
                  <a:lnTo>
                    <a:pt x="14" y="136"/>
                  </a:lnTo>
                  <a:lnTo>
                    <a:pt x="7" y="139"/>
                  </a:lnTo>
                  <a:lnTo>
                    <a:pt x="3" y="139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3" y="129"/>
                  </a:lnTo>
                  <a:lnTo>
                    <a:pt x="10" y="118"/>
                  </a:lnTo>
                  <a:lnTo>
                    <a:pt x="17" y="108"/>
                  </a:lnTo>
                  <a:lnTo>
                    <a:pt x="28" y="94"/>
                  </a:lnTo>
                  <a:lnTo>
                    <a:pt x="38" y="83"/>
                  </a:lnTo>
                  <a:lnTo>
                    <a:pt x="45" y="69"/>
                  </a:lnTo>
                  <a:lnTo>
                    <a:pt x="52" y="59"/>
                  </a:lnTo>
                  <a:lnTo>
                    <a:pt x="52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7">
              <a:extLst>
                <a:ext uri="{FF2B5EF4-FFF2-40B4-BE49-F238E27FC236}">
                  <a16:creationId xmlns:a16="http://schemas.microsoft.com/office/drawing/2014/main" id="{A27DABC0-47BA-4977-B9F8-9687C4FF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254" y="5016320"/>
              <a:ext cx="921423" cy="274869"/>
            </a:xfrm>
            <a:custGeom>
              <a:avLst/>
              <a:gdLst>
                <a:gd name="T0" fmla="*/ 66 w 154"/>
                <a:gd name="T1" fmla="*/ 14 h 49"/>
                <a:gd name="T2" fmla="*/ 77 w 154"/>
                <a:gd name="T3" fmla="*/ 10 h 49"/>
                <a:gd name="T4" fmla="*/ 87 w 154"/>
                <a:gd name="T5" fmla="*/ 7 h 49"/>
                <a:gd name="T6" fmla="*/ 98 w 154"/>
                <a:gd name="T7" fmla="*/ 7 h 49"/>
                <a:gd name="T8" fmla="*/ 105 w 154"/>
                <a:gd name="T9" fmla="*/ 3 h 49"/>
                <a:gd name="T10" fmla="*/ 112 w 154"/>
                <a:gd name="T11" fmla="*/ 3 h 49"/>
                <a:gd name="T12" fmla="*/ 115 w 154"/>
                <a:gd name="T13" fmla="*/ 0 h 49"/>
                <a:gd name="T14" fmla="*/ 126 w 154"/>
                <a:gd name="T15" fmla="*/ 0 h 49"/>
                <a:gd name="T16" fmla="*/ 140 w 154"/>
                <a:gd name="T17" fmla="*/ 0 h 49"/>
                <a:gd name="T18" fmla="*/ 143 w 154"/>
                <a:gd name="T19" fmla="*/ 3 h 49"/>
                <a:gd name="T20" fmla="*/ 147 w 154"/>
                <a:gd name="T21" fmla="*/ 3 h 49"/>
                <a:gd name="T22" fmla="*/ 150 w 154"/>
                <a:gd name="T23" fmla="*/ 3 h 49"/>
                <a:gd name="T24" fmla="*/ 150 w 154"/>
                <a:gd name="T25" fmla="*/ 7 h 49"/>
                <a:gd name="T26" fmla="*/ 154 w 154"/>
                <a:gd name="T27" fmla="*/ 10 h 49"/>
                <a:gd name="T28" fmla="*/ 154 w 154"/>
                <a:gd name="T29" fmla="*/ 14 h 49"/>
                <a:gd name="T30" fmla="*/ 150 w 154"/>
                <a:gd name="T31" fmla="*/ 17 h 49"/>
                <a:gd name="T32" fmla="*/ 147 w 154"/>
                <a:gd name="T33" fmla="*/ 21 h 49"/>
                <a:gd name="T34" fmla="*/ 140 w 154"/>
                <a:gd name="T35" fmla="*/ 24 h 49"/>
                <a:gd name="T36" fmla="*/ 129 w 154"/>
                <a:gd name="T37" fmla="*/ 28 h 49"/>
                <a:gd name="T38" fmla="*/ 119 w 154"/>
                <a:gd name="T39" fmla="*/ 31 h 49"/>
                <a:gd name="T40" fmla="*/ 108 w 154"/>
                <a:gd name="T41" fmla="*/ 35 h 49"/>
                <a:gd name="T42" fmla="*/ 84 w 154"/>
                <a:gd name="T43" fmla="*/ 42 h 49"/>
                <a:gd name="T44" fmla="*/ 66 w 154"/>
                <a:gd name="T45" fmla="*/ 45 h 49"/>
                <a:gd name="T46" fmla="*/ 49 w 154"/>
                <a:gd name="T47" fmla="*/ 45 h 49"/>
                <a:gd name="T48" fmla="*/ 38 w 154"/>
                <a:gd name="T49" fmla="*/ 49 h 49"/>
                <a:gd name="T50" fmla="*/ 24 w 154"/>
                <a:gd name="T51" fmla="*/ 49 h 49"/>
                <a:gd name="T52" fmla="*/ 14 w 154"/>
                <a:gd name="T53" fmla="*/ 49 h 49"/>
                <a:gd name="T54" fmla="*/ 0 w 154"/>
                <a:gd name="T55" fmla="*/ 49 h 49"/>
                <a:gd name="T56" fmla="*/ 0 w 154"/>
                <a:gd name="T57" fmla="*/ 28 h 49"/>
                <a:gd name="T58" fmla="*/ 14 w 154"/>
                <a:gd name="T59" fmla="*/ 24 h 49"/>
                <a:gd name="T60" fmla="*/ 28 w 154"/>
                <a:gd name="T61" fmla="*/ 24 h 49"/>
                <a:gd name="T62" fmla="*/ 45 w 154"/>
                <a:gd name="T63" fmla="*/ 17 h 49"/>
                <a:gd name="T64" fmla="*/ 66 w 154"/>
                <a:gd name="T65" fmla="*/ 14 h 49"/>
                <a:gd name="T66" fmla="*/ 66 w 154"/>
                <a:gd name="T67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" h="49">
                  <a:moveTo>
                    <a:pt x="66" y="14"/>
                  </a:moveTo>
                  <a:lnTo>
                    <a:pt x="77" y="10"/>
                  </a:lnTo>
                  <a:lnTo>
                    <a:pt x="87" y="7"/>
                  </a:lnTo>
                  <a:lnTo>
                    <a:pt x="98" y="7"/>
                  </a:lnTo>
                  <a:lnTo>
                    <a:pt x="105" y="3"/>
                  </a:lnTo>
                  <a:lnTo>
                    <a:pt x="112" y="3"/>
                  </a:lnTo>
                  <a:lnTo>
                    <a:pt x="115" y="0"/>
                  </a:lnTo>
                  <a:lnTo>
                    <a:pt x="126" y="0"/>
                  </a:lnTo>
                  <a:lnTo>
                    <a:pt x="140" y="0"/>
                  </a:lnTo>
                  <a:lnTo>
                    <a:pt x="143" y="3"/>
                  </a:lnTo>
                  <a:lnTo>
                    <a:pt x="147" y="3"/>
                  </a:lnTo>
                  <a:lnTo>
                    <a:pt x="150" y="3"/>
                  </a:lnTo>
                  <a:lnTo>
                    <a:pt x="150" y="7"/>
                  </a:lnTo>
                  <a:lnTo>
                    <a:pt x="154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7" y="21"/>
                  </a:lnTo>
                  <a:lnTo>
                    <a:pt x="140" y="24"/>
                  </a:lnTo>
                  <a:lnTo>
                    <a:pt x="129" y="28"/>
                  </a:lnTo>
                  <a:lnTo>
                    <a:pt x="119" y="31"/>
                  </a:lnTo>
                  <a:lnTo>
                    <a:pt x="108" y="35"/>
                  </a:lnTo>
                  <a:lnTo>
                    <a:pt x="84" y="42"/>
                  </a:lnTo>
                  <a:lnTo>
                    <a:pt x="66" y="45"/>
                  </a:lnTo>
                  <a:lnTo>
                    <a:pt x="49" y="45"/>
                  </a:lnTo>
                  <a:lnTo>
                    <a:pt x="38" y="49"/>
                  </a:lnTo>
                  <a:lnTo>
                    <a:pt x="24" y="49"/>
                  </a:lnTo>
                  <a:lnTo>
                    <a:pt x="14" y="49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28" y="24"/>
                  </a:lnTo>
                  <a:lnTo>
                    <a:pt x="45" y="17"/>
                  </a:lnTo>
                  <a:lnTo>
                    <a:pt x="66" y="14"/>
                  </a:lnTo>
                  <a:lnTo>
                    <a:pt x="6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8">
              <a:extLst>
                <a:ext uri="{FF2B5EF4-FFF2-40B4-BE49-F238E27FC236}">
                  <a16:creationId xmlns:a16="http://schemas.microsoft.com/office/drawing/2014/main" id="{EA7342D5-E0B9-4E25-A97C-4F39498DD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1" y="5150949"/>
              <a:ext cx="209416" cy="1884804"/>
            </a:xfrm>
            <a:custGeom>
              <a:avLst/>
              <a:gdLst>
                <a:gd name="T0" fmla="*/ 35 w 35"/>
                <a:gd name="T1" fmla="*/ 25 h 336"/>
                <a:gd name="T2" fmla="*/ 35 w 35"/>
                <a:gd name="T3" fmla="*/ 28 h 336"/>
                <a:gd name="T4" fmla="*/ 31 w 35"/>
                <a:gd name="T5" fmla="*/ 35 h 336"/>
                <a:gd name="T6" fmla="*/ 31 w 35"/>
                <a:gd name="T7" fmla="*/ 42 h 336"/>
                <a:gd name="T8" fmla="*/ 31 w 35"/>
                <a:gd name="T9" fmla="*/ 49 h 336"/>
                <a:gd name="T10" fmla="*/ 31 w 35"/>
                <a:gd name="T11" fmla="*/ 60 h 336"/>
                <a:gd name="T12" fmla="*/ 31 w 35"/>
                <a:gd name="T13" fmla="*/ 70 h 336"/>
                <a:gd name="T14" fmla="*/ 31 w 35"/>
                <a:gd name="T15" fmla="*/ 84 h 336"/>
                <a:gd name="T16" fmla="*/ 31 w 35"/>
                <a:gd name="T17" fmla="*/ 98 h 336"/>
                <a:gd name="T18" fmla="*/ 31 w 35"/>
                <a:gd name="T19" fmla="*/ 158 h 336"/>
                <a:gd name="T20" fmla="*/ 31 w 35"/>
                <a:gd name="T21" fmla="*/ 217 h 336"/>
                <a:gd name="T22" fmla="*/ 31 w 35"/>
                <a:gd name="T23" fmla="*/ 231 h 336"/>
                <a:gd name="T24" fmla="*/ 31 w 35"/>
                <a:gd name="T25" fmla="*/ 245 h 336"/>
                <a:gd name="T26" fmla="*/ 28 w 35"/>
                <a:gd name="T27" fmla="*/ 259 h 336"/>
                <a:gd name="T28" fmla="*/ 28 w 35"/>
                <a:gd name="T29" fmla="*/ 269 h 336"/>
                <a:gd name="T30" fmla="*/ 28 w 35"/>
                <a:gd name="T31" fmla="*/ 280 h 336"/>
                <a:gd name="T32" fmla="*/ 28 w 35"/>
                <a:gd name="T33" fmla="*/ 290 h 336"/>
                <a:gd name="T34" fmla="*/ 28 w 35"/>
                <a:gd name="T35" fmla="*/ 301 h 336"/>
                <a:gd name="T36" fmla="*/ 28 w 35"/>
                <a:gd name="T37" fmla="*/ 308 h 336"/>
                <a:gd name="T38" fmla="*/ 24 w 35"/>
                <a:gd name="T39" fmla="*/ 318 h 336"/>
                <a:gd name="T40" fmla="*/ 21 w 35"/>
                <a:gd name="T41" fmla="*/ 329 h 336"/>
                <a:gd name="T42" fmla="*/ 21 w 35"/>
                <a:gd name="T43" fmla="*/ 332 h 336"/>
                <a:gd name="T44" fmla="*/ 21 w 35"/>
                <a:gd name="T45" fmla="*/ 332 h 336"/>
                <a:gd name="T46" fmla="*/ 17 w 35"/>
                <a:gd name="T47" fmla="*/ 336 h 336"/>
                <a:gd name="T48" fmla="*/ 17 w 35"/>
                <a:gd name="T49" fmla="*/ 336 h 336"/>
                <a:gd name="T50" fmla="*/ 14 w 35"/>
                <a:gd name="T51" fmla="*/ 336 h 336"/>
                <a:gd name="T52" fmla="*/ 10 w 35"/>
                <a:gd name="T53" fmla="*/ 332 h 336"/>
                <a:gd name="T54" fmla="*/ 10 w 35"/>
                <a:gd name="T55" fmla="*/ 325 h 336"/>
                <a:gd name="T56" fmla="*/ 7 w 35"/>
                <a:gd name="T57" fmla="*/ 318 h 336"/>
                <a:gd name="T58" fmla="*/ 7 w 35"/>
                <a:gd name="T59" fmla="*/ 315 h 336"/>
                <a:gd name="T60" fmla="*/ 7 w 35"/>
                <a:gd name="T61" fmla="*/ 308 h 336"/>
                <a:gd name="T62" fmla="*/ 7 w 35"/>
                <a:gd name="T63" fmla="*/ 301 h 336"/>
                <a:gd name="T64" fmla="*/ 7 w 35"/>
                <a:gd name="T65" fmla="*/ 294 h 336"/>
                <a:gd name="T66" fmla="*/ 3 w 35"/>
                <a:gd name="T67" fmla="*/ 283 h 336"/>
                <a:gd name="T68" fmla="*/ 3 w 35"/>
                <a:gd name="T69" fmla="*/ 273 h 336"/>
                <a:gd name="T70" fmla="*/ 3 w 35"/>
                <a:gd name="T71" fmla="*/ 262 h 336"/>
                <a:gd name="T72" fmla="*/ 3 w 35"/>
                <a:gd name="T73" fmla="*/ 248 h 336"/>
                <a:gd name="T74" fmla="*/ 3 w 35"/>
                <a:gd name="T75" fmla="*/ 220 h 336"/>
                <a:gd name="T76" fmla="*/ 3 w 35"/>
                <a:gd name="T77" fmla="*/ 192 h 336"/>
                <a:gd name="T78" fmla="*/ 0 w 35"/>
                <a:gd name="T79" fmla="*/ 158 h 336"/>
                <a:gd name="T80" fmla="*/ 0 w 35"/>
                <a:gd name="T81" fmla="*/ 123 h 336"/>
                <a:gd name="T82" fmla="*/ 0 w 35"/>
                <a:gd name="T83" fmla="*/ 88 h 336"/>
                <a:gd name="T84" fmla="*/ 0 w 35"/>
                <a:gd name="T85" fmla="*/ 56 h 336"/>
                <a:gd name="T86" fmla="*/ 0 w 35"/>
                <a:gd name="T87" fmla="*/ 28 h 336"/>
                <a:gd name="T88" fmla="*/ 0 w 35"/>
                <a:gd name="T89" fmla="*/ 0 h 336"/>
                <a:gd name="T90" fmla="*/ 7 w 35"/>
                <a:gd name="T91" fmla="*/ 4 h 336"/>
                <a:gd name="T92" fmla="*/ 14 w 35"/>
                <a:gd name="T93" fmla="*/ 7 h 336"/>
                <a:gd name="T94" fmla="*/ 21 w 35"/>
                <a:gd name="T95" fmla="*/ 11 h 336"/>
                <a:gd name="T96" fmla="*/ 28 w 35"/>
                <a:gd name="T97" fmla="*/ 14 h 336"/>
                <a:gd name="T98" fmla="*/ 31 w 35"/>
                <a:gd name="T99" fmla="*/ 18 h 336"/>
                <a:gd name="T100" fmla="*/ 31 w 35"/>
                <a:gd name="T101" fmla="*/ 21 h 336"/>
                <a:gd name="T102" fmla="*/ 35 w 35"/>
                <a:gd name="T103" fmla="*/ 25 h 336"/>
                <a:gd name="T104" fmla="*/ 35 w 35"/>
                <a:gd name="T105" fmla="*/ 25 h 336"/>
                <a:gd name="T106" fmla="*/ 35 w 35"/>
                <a:gd name="T107" fmla="*/ 2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336">
                  <a:moveTo>
                    <a:pt x="35" y="25"/>
                  </a:moveTo>
                  <a:lnTo>
                    <a:pt x="35" y="28"/>
                  </a:lnTo>
                  <a:lnTo>
                    <a:pt x="31" y="35"/>
                  </a:lnTo>
                  <a:lnTo>
                    <a:pt x="31" y="42"/>
                  </a:lnTo>
                  <a:lnTo>
                    <a:pt x="31" y="49"/>
                  </a:lnTo>
                  <a:lnTo>
                    <a:pt x="31" y="60"/>
                  </a:lnTo>
                  <a:lnTo>
                    <a:pt x="31" y="70"/>
                  </a:lnTo>
                  <a:lnTo>
                    <a:pt x="31" y="84"/>
                  </a:lnTo>
                  <a:lnTo>
                    <a:pt x="31" y="98"/>
                  </a:lnTo>
                  <a:lnTo>
                    <a:pt x="31" y="158"/>
                  </a:lnTo>
                  <a:lnTo>
                    <a:pt x="31" y="217"/>
                  </a:lnTo>
                  <a:lnTo>
                    <a:pt x="31" y="231"/>
                  </a:lnTo>
                  <a:lnTo>
                    <a:pt x="31" y="245"/>
                  </a:lnTo>
                  <a:lnTo>
                    <a:pt x="28" y="259"/>
                  </a:lnTo>
                  <a:lnTo>
                    <a:pt x="28" y="269"/>
                  </a:lnTo>
                  <a:lnTo>
                    <a:pt x="28" y="280"/>
                  </a:lnTo>
                  <a:lnTo>
                    <a:pt x="28" y="290"/>
                  </a:lnTo>
                  <a:lnTo>
                    <a:pt x="28" y="301"/>
                  </a:lnTo>
                  <a:lnTo>
                    <a:pt x="28" y="308"/>
                  </a:lnTo>
                  <a:lnTo>
                    <a:pt x="24" y="318"/>
                  </a:lnTo>
                  <a:lnTo>
                    <a:pt x="21" y="329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7" y="336"/>
                  </a:lnTo>
                  <a:lnTo>
                    <a:pt x="17" y="336"/>
                  </a:lnTo>
                  <a:lnTo>
                    <a:pt x="14" y="336"/>
                  </a:lnTo>
                  <a:lnTo>
                    <a:pt x="10" y="332"/>
                  </a:lnTo>
                  <a:lnTo>
                    <a:pt x="10" y="325"/>
                  </a:lnTo>
                  <a:lnTo>
                    <a:pt x="7" y="318"/>
                  </a:lnTo>
                  <a:lnTo>
                    <a:pt x="7" y="315"/>
                  </a:lnTo>
                  <a:lnTo>
                    <a:pt x="7" y="308"/>
                  </a:lnTo>
                  <a:lnTo>
                    <a:pt x="7" y="301"/>
                  </a:lnTo>
                  <a:lnTo>
                    <a:pt x="7" y="294"/>
                  </a:lnTo>
                  <a:lnTo>
                    <a:pt x="3" y="283"/>
                  </a:lnTo>
                  <a:lnTo>
                    <a:pt x="3" y="273"/>
                  </a:lnTo>
                  <a:lnTo>
                    <a:pt x="3" y="262"/>
                  </a:lnTo>
                  <a:lnTo>
                    <a:pt x="3" y="248"/>
                  </a:lnTo>
                  <a:lnTo>
                    <a:pt x="3" y="220"/>
                  </a:lnTo>
                  <a:lnTo>
                    <a:pt x="3" y="192"/>
                  </a:lnTo>
                  <a:lnTo>
                    <a:pt x="0" y="158"/>
                  </a:lnTo>
                  <a:lnTo>
                    <a:pt x="0" y="123"/>
                  </a:lnTo>
                  <a:lnTo>
                    <a:pt x="0" y="88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0"/>
                  </a:lnTo>
                  <a:lnTo>
                    <a:pt x="7" y="4"/>
                  </a:lnTo>
                  <a:lnTo>
                    <a:pt x="14" y="7"/>
                  </a:lnTo>
                  <a:lnTo>
                    <a:pt x="21" y="11"/>
                  </a:lnTo>
                  <a:lnTo>
                    <a:pt x="28" y="14"/>
                  </a:lnTo>
                  <a:lnTo>
                    <a:pt x="31" y="18"/>
                  </a:lnTo>
                  <a:lnTo>
                    <a:pt x="31" y="21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9">
              <a:extLst>
                <a:ext uri="{FF2B5EF4-FFF2-40B4-BE49-F238E27FC236}">
                  <a16:creationId xmlns:a16="http://schemas.microsoft.com/office/drawing/2014/main" id="{C81AA6B6-41A0-4A5A-BADB-5D658F116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540" y="5605323"/>
              <a:ext cx="143598" cy="431936"/>
            </a:xfrm>
            <a:custGeom>
              <a:avLst/>
              <a:gdLst>
                <a:gd name="T0" fmla="*/ 17 w 24"/>
                <a:gd name="T1" fmla="*/ 7 h 77"/>
                <a:gd name="T2" fmla="*/ 24 w 24"/>
                <a:gd name="T3" fmla="*/ 77 h 77"/>
                <a:gd name="T4" fmla="*/ 14 w 24"/>
                <a:gd name="T5" fmla="*/ 77 h 77"/>
                <a:gd name="T6" fmla="*/ 14 w 24"/>
                <a:gd name="T7" fmla="*/ 56 h 77"/>
                <a:gd name="T8" fmla="*/ 10 w 24"/>
                <a:gd name="T9" fmla="*/ 35 h 77"/>
                <a:gd name="T10" fmla="*/ 10 w 24"/>
                <a:gd name="T11" fmla="*/ 24 h 77"/>
                <a:gd name="T12" fmla="*/ 7 w 24"/>
                <a:gd name="T13" fmla="*/ 21 h 77"/>
                <a:gd name="T14" fmla="*/ 7 w 24"/>
                <a:gd name="T15" fmla="*/ 14 h 77"/>
                <a:gd name="T16" fmla="*/ 3 w 24"/>
                <a:gd name="T17" fmla="*/ 10 h 77"/>
                <a:gd name="T18" fmla="*/ 0 w 24"/>
                <a:gd name="T19" fmla="*/ 7 h 77"/>
                <a:gd name="T20" fmla="*/ 0 w 24"/>
                <a:gd name="T21" fmla="*/ 3 h 77"/>
                <a:gd name="T22" fmla="*/ 0 w 24"/>
                <a:gd name="T23" fmla="*/ 3 h 77"/>
                <a:gd name="T24" fmla="*/ 0 w 24"/>
                <a:gd name="T25" fmla="*/ 0 h 77"/>
                <a:gd name="T26" fmla="*/ 3 w 24"/>
                <a:gd name="T27" fmla="*/ 0 h 77"/>
                <a:gd name="T28" fmla="*/ 7 w 24"/>
                <a:gd name="T29" fmla="*/ 3 h 77"/>
                <a:gd name="T30" fmla="*/ 10 w 24"/>
                <a:gd name="T31" fmla="*/ 3 h 77"/>
                <a:gd name="T32" fmla="*/ 17 w 24"/>
                <a:gd name="T33" fmla="*/ 7 h 77"/>
                <a:gd name="T34" fmla="*/ 17 w 24"/>
                <a:gd name="T35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77">
                  <a:moveTo>
                    <a:pt x="17" y="7"/>
                  </a:moveTo>
                  <a:lnTo>
                    <a:pt x="24" y="77"/>
                  </a:lnTo>
                  <a:lnTo>
                    <a:pt x="14" y="77"/>
                  </a:lnTo>
                  <a:lnTo>
                    <a:pt x="14" y="56"/>
                  </a:lnTo>
                  <a:lnTo>
                    <a:pt x="10" y="35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7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3"/>
                  </a:lnTo>
                  <a:lnTo>
                    <a:pt x="10" y="3"/>
                  </a:lnTo>
                  <a:lnTo>
                    <a:pt x="17" y="7"/>
                  </a:lnTo>
                  <a:lnTo>
                    <a:pt x="17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0">
              <a:extLst>
                <a:ext uri="{FF2B5EF4-FFF2-40B4-BE49-F238E27FC236}">
                  <a16:creationId xmlns:a16="http://schemas.microsoft.com/office/drawing/2014/main" id="{23AC6788-6CA4-4495-8055-B5AC141A9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421" y="5425818"/>
              <a:ext cx="1041089" cy="297307"/>
            </a:xfrm>
            <a:custGeom>
              <a:avLst/>
              <a:gdLst>
                <a:gd name="T0" fmla="*/ 0 w 174"/>
                <a:gd name="T1" fmla="*/ 32 h 53"/>
                <a:gd name="T2" fmla="*/ 3 w 174"/>
                <a:gd name="T3" fmla="*/ 32 h 53"/>
                <a:gd name="T4" fmla="*/ 14 w 174"/>
                <a:gd name="T5" fmla="*/ 32 h 53"/>
                <a:gd name="T6" fmla="*/ 21 w 174"/>
                <a:gd name="T7" fmla="*/ 28 h 53"/>
                <a:gd name="T8" fmla="*/ 31 w 174"/>
                <a:gd name="T9" fmla="*/ 28 h 53"/>
                <a:gd name="T10" fmla="*/ 41 w 174"/>
                <a:gd name="T11" fmla="*/ 25 h 53"/>
                <a:gd name="T12" fmla="*/ 52 w 174"/>
                <a:gd name="T13" fmla="*/ 21 h 53"/>
                <a:gd name="T14" fmla="*/ 66 w 174"/>
                <a:gd name="T15" fmla="*/ 18 h 53"/>
                <a:gd name="T16" fmla="*/ 80 w 174"/>
                <a:gd name="T17" fmla="*/ 14 h 53"/>
                <a:gd name="T18" fmla="*/ 94 w 174"/>
                <a:gd name="T19" fmla="*/ 11 h 53"/>
                <a:gd name="T20" fmla="*/ 108 w 174"/>
                <a:gd name="T21" fmla="*/ 7 h 53"/>
                <a:gd name="T22" fmla="*/ 118 w 174"/>
                <a:gd name="T23" fmla="*/ 4 h 53"/>
                <a:gd name="T24" fmla="*/ 129 w 174"/>
                <a:gd name="T25" fmla="*/ 4 h 53"/>
                <a:gd name="T26" fmla="*/ 136 w 174"/>
                <a:gd name="T27" fmla="*/ 0 h 53"/>
                <a:gd name="T28" fmla="*/ 143 w 174"/>
                <a:gd name="T29" fmla="*/ 0 h 53"/>
                <a:gd name="T30" fmla="*/ 146 w 174"/>
                <a:gd name="T31" fmla="*/ 0 h 53"/>
                <a:gd name="T32" fmla="*/ 150 w 174"/>
                <a:gd name="T33" fmla="*/ 0 h 53"/>
                <a:gd name="T34" fmla="*/ 157 w 174"/>
                <a:gd name="T35" fmla="*/ 0 h 53"/>
                <a:gd name="T36" fmla="*/ 167 w 174"/>
                <a:gd name="T37" fmla="*/ 4 h 53"/>
                <a:gd name="T38" fmla="*/ 171 w 174"/>
                <a:gd name="T39" fmla="*/ 7 h 53"/>
                <a:gd name="T40" fmla="*/ 174 w 174"/>
                <a:gd name="T41" fmla="*/ 11 h 53"/>
                <a:gd name="T42" fmla="*/ 174 w 174"/>
                <a:gd name="T43" fmla="*/ 14 h 53"/>
                <a:gd name="T44" fmla="*/ 174 w 174"/>
                <a:gd name="T45" fmla="*/ 18 h 53"/>
                <a:gd name="T46" fmla="*/ 174 w 174"/>
                <a:gd name="T47" fmla="*/ 21 h 53"/>
                <a:gd name="T48" fmla="*/ 171 w 174"/>
                <a:gd name="T49" fmla="*/ 21 h 53"/>
                <a:gd name="T50" fmla="*/ 164 w 174"/>
                <a:gd name="T51" fmla="*/ 25 h 53"/>
                <a:gd name="T52" fmla="*/ 157 w 174"/>
                <a:gd name="T53" fmla="*/ 28 h 53"/>
                <a:gd name="T54" fmla="*/ 146 w 174"/>
                <a:gd name="T55" fmla="*/ 28 h 53"/>
                <a:gd name="T56" fmla="*/ 132 w 174"/>
                <a:gd name="T57" fmla="*/ 32 h 53"/>
                <a:gd name="T58" fmla="*/ 118 w 174"/>
                <a:gd name="T59" fmla="*/ 35 h 53"/>
                <a:gd name="T60" fmla="*/ 101 w 174"/>
                <a:gd name="T61" fmla="*/ 39 h 53"/>
                <a:gd name="T62" fmla="*/ 83 w 174"/>
                <a:gd name="T63" fmla="*/ 42 h 53"/>
                <a:gd name="T64" fmla="*/ 66 w 174"/>
                <a:gd name="T65" fmla="*/ 42 h 53"/>
                <a:gd name="T66" fmla="*/ 52 w 174"/>
                <a:gd name="T67" fmla="*/ 46 h 53"/>
                <a:gd name="T68" fmla="*/ 38 w 174"/>
                <a:gd name="T69" fmla="*/ 49 h 53"/>
                <a:gd name="T70" fmla="*/ 28 w 174"/>
                <a:gd name="T71" fmla="*/ 49 h 53"/>
                <a:gd name="T72" fmla="*/ 17 w 174"/>
                <a:gd name="T73" fmla="*/ 49 h 53"/>
                <a:gd name="T74" fmla="*/ 7 w 174"/>
                <a:gd name="T75" fmla="*/ 49 h 53"/>
                <a:gd name="T76" fmla="*/ 0 w 174"/>
                <a:gd name="T77" fmla="*/ 53 h 53"/>
                <a:gd name="T78" fmla="*/ 0 w 174"/>
                <a:gd name="T79" fmla="*/ 32 h 53"/>
                <a:gd name="T80" fmla="*/ 0 w 174"/>
                <a:gd name="T81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53">
                  <a:moveTo>
                    <a:pt x="0" y="32"/>
                  </a:moveTo>
                  <a:lnTo>
                    <a:pt x="3" y="32"/>
                  </a:lnTo>
                  <a:lnTo>
                    <a:pt x="14" y="32"/>
                  </a:lnTo>
                  <a:lnTo>
                    <a:pt x="21" y="28"/>
                  </a:lnTo>
                  <a:lnTo>
                    <a:pt x="31" y="28"/>
                  </a:lnTo>
                  <a:lnTo>
                    <a:pt x="41" y="25"/>
                  </a:lnTo>
                  <a:lnTo>
                    <a:pt x="52" y="21"/>
                  </a:lnTo>
                  <a:lnTo>
                    <a:pt x="66" y="18"/>
                  </a:lnTo>
                  <a:lnTo>
                    <a:pt x="80" y="14"/>
                  </a:lnTo>
                  <a:lnTo>
                    <a:pt x="94" y="11"/>
                  </a:lnTo>
                  <a:lnTo>
                    <a:pt x="108" y="7"/>
                  </a:lnTo>
                  <a:lnTo>
                    <a:pt x="118" y="4"/>
                  </a:lnTo>
                  <a:lnTo>
                    <a:pt x="129" y="4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7" y="4"/>
                  </a:lnTo>
                  <a:lnTo>
                    <a:pt x="171" y="7"/>
                  </a:lnTo>
                  <a:lnTo>
                    <a:pt x="174" y="11"/>
                  </a:lnTo>
                  <a:lnTo>
                    <a:pt x="174" y="14"/>
                  </a:lnTo>
                  <a:lnTo>
                    <a:pt x="174" y="18"/>
                  </a:lnTo>
                  <a:lnTo>
                    <a:pt x="174" y="21"/>
                  </a:lnTo>
                  <a:lnTo>
                    <a:pt x="171" y="21"/>
                  </a:lnTo>
                  <a:lnTo>
                    <a:pt x="164" y="25"/>
                  </a:lnTo>
                  <a:lnTo>
                    <a:pt x="157" y="28"/>
                  </a:lnTo>
                  <a:lnTo>
                    <a:pt x="146" y="28"/>
                  </a:lnTo>
                  <a:lnTo>
                    <a:pt x="132" y="32"/>
                  </a:lnTo>
                  <a:lnTo>
                    <a:pt x="118" y="35"/>
                  </a:lnTo>
                  <a:lnTo>
                    <a:pt x="101" y="39"/>
                  </a:lnTo>
                  <a:lnTo>
                    <a:pt x="83" y="42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38" y="49"/>
                  </a:lnTo>
                  <a:lnTo>
                    <a:pt x="28" y="49"/>
                  </a:lnTo>
                  <a:lnTo>
                    <a:pt x="17" y="49"/>
                  </a:lnTo>
                  <a:lnTo>
                    <a:pt x="7" y="49"/>
                  </a:lnTo>
                  <a:lnTo>
                    <a:pt x="0" y="53"/>
                  </a:lnTo>
                  <a:lnTo>
                    <a:pt x="0" y="32"/>
                  </a:lnTo>
                  <a:lnTo>
                    <a:pt x="0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1">
              <a:extLst>
                <a:ext uri="{FF2B5EF4-FFF2-40B4-BE49-F238E27FC236}">
                  <a16:creationId xmlns:a16="http://schemas.microsoft.com/office/drawing/2014/main" id="{FF43F0D3-E3D6-4733-907E-04E4BF99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80" y="5840924"/>
              <a:ext cx="2064229" cy="409498"/>
            </a:xfrm>
            <a:custGeom>
              <a:avLst/>
              <a:gdLst>
                <a:gd name="T0" fmla="*/ 195 w 345"/>
                <a:gd name="T1" fmla="*/ 42 h 73"/>
                <a:gd name="T2" fmla="*/ 115 w 345"/>
                <a:gd name="T3" fmla="*/ 52 h 73"/>
                <a:gd name="T4" fmla="*/ 63 w 345"/>
                <a:gd name="T5" fmla="*/ 66 h 73"/>
                <a:gd name="T6" fmla="*/ 45 w 345"/>
                <a:gd name="T7" fmla="*/ 73 h 73"/>
                <a:gd name="T8" fmla="*/ 35 w 345"/>
                <a:gd name="T9" fmla="*/ 73 h 73"/>
                <a:gd name="T10" fmla="*/ 28 w 345"/>
                <a:gd name="T11" fmla="*/ 69 h 73"/>
                <a:gd name="T12" fmla="*/ 17 w 345"/>
                <a:gd name="T13" fmla="*/ 66 h 73"/>
                <a:gd name="T14" fmla="*/ 7 w 345"/>
                <a:gd name="T15" fmla="*/ 56 h 73"/>
                <a:gd name="T16" fmla="*/ 3 w 345"/>
                <a:gd name="T17" fmla="*/ 49 h 73"/>
                <a:gd name="T18" fmla="*/ 3 w 345"/>
                <a:gd name="T19" fmla="*/ 45 h 73"/>
                <a:gd name="T20" fmla="*/ 7 w 345"/>
                <a:gd name="T21" fmla="*/ 42 h 73"/>
                <a:gd name="T22" fmla="*/ 10 w 345"/>
                <a:gd name="T23" fmla="*/ 42 h 73"/>
                <a:gd name="T24" fmla="*/ 21 w 345"/>
                <a:gd name="T25" fmla="*/ 42 h 73"/>
                <a:gd name="T26" fmla="*/ 31 w 345"/>
                <a:gd name="T27" fmla="*/ 42 h 73"/>
                <a:gd name="T28" fmla="*/ 49 w 345"/>
                <a:gd name="T29" fmla="*/ 38 h 73"/>
                <a:gd name="T30" fmla="*/ 70 w 345"/>
                <a:gd name="T31" fmla="*/ 35 h 73"/>
                <a:gd name="T32" fmla="*/ 94 w 345"/>
                <a:gd name="T33" fmla="*/ 31 h 73"/>
                <a:gd name="T34" fmla="*/ 122 w 345"/>
                <a:gd name="T35" fmla="*/ 24 h 73"/>
                <a:gd name="T36" fmla="*/ 157 w 345"/>
                <a:gd name="T37" fmla="*/ 21 h 73"/>
                <a:gd name="T38" fmla="*/ 188 w 345"/>
                <a:gd name="T39" fmla="*/ 14 h 73"/>
                <a:gd name="T40" fmla="*/ 216 w 345"/>
                <a:gd name="T41" fmla="*/ 10 h 73"/>
                <a:gd name="T42" fmla="*/ 241 w 345"/>
                <a:gd name="T43" fmla="*/ 7 h 73"/>
                <a:gd name="T44" fmla="*/ 262 w 345"/>
                <a:gd name="T45" fmla="*/ 3 h 73"/>
                <a:gd name="T46" fmla="*/ 279 w 345"/>
                <a:gd name="T47" fmla="*/ 0 h 73"/>
                <a:gd name="T48" fmla="*/ 293 w 345"/>
                <a:gd name="T49" fmla="*/ 0 h 73"/>
                <a:gd name="T50" fmla="*/ 300 w 345"/>
                <a:gd name="T51" fmla="*/ 0 h 73"/>
                <a:gd name="T52" fmla="*/ 303 w 345"/>
                <a:gd name="T53" fmla="*/ 0 h 73"/>
                <a:gd name="T54" fmla="*/ 314 w 345"/>
                <a:gd name="T55" fmla="*/ 0 h 73"/>
                <a:gd name="T56" fmla="*/ 328 w 345"/>
                <a:gd name="T57" fmla="*/ 10 h 73"/>
                <a:gd name="T58" fmla="*/ 342 w 345"/>
                <a:gd name="T59" fmla="*/ 17 h 73"/>
                <a:gd name="T60" fmla="*/ 345 w 345"/>
                <a:gd name="T61" fmla="*/ 28 h 73"/>
                <a:gd name="T62" fmla="*/ 345 w 345"/>
                <a:gd name="T63" fmla="*/ 35 h 73"/>
                <a:gd name="T64" fmla="*/ 338 w 345"/>
                <a:gd name="T65" fmla="*/ 38 h 73"/>
                <a:gd name="T66" fmla="*/ 328 w 345"/>
                <a:gd name="T67" fmla="*/ 38 h 73"/>
                <a:gd name="T68" fmla="*/ 307 w 345"/>
                <a:gd name="T69" fmla="*/ 38 h 73"/>
                <a:gd name="T70" fmla="*/ 283 w 345"/>
                <a:gd name="T71" fmla="*/ 35 h 73"/>
                <a:gd name="T72" fmla="*/ 265 w 345"/>
                <a:gd name="T73" fmla="*/ 35 h 73"/>
                <a:gd name="T74" fmla="*/ 248 w 345"/>
                <a:gd name="T75" fmla="*/ 35 h 73"/>
                <a:gd name="T76" fmla="*/ 223 w 345"/>
                <a:gd name="T77" fmla="*/ 3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73">
                  <a:moveTo>
                    <a:pt x="223" y="38"/>
                  </a:moveTo>
                  <a:lnTo>
                    <a:pt x="195" y="42"/>
                  </a:lnTo>
                  <a:lnTo>
                    <a:pt x="167" y="42"/>
                  </a:lnTo>
                  <a:lnTo>
                    <a:pt x="115" y="52"/>
                  </a:lnTo>
                  <a:lnTo>
                    <a:pt x="87" y="59"/>
                  </a:lnTo>
                  <a:lnTo>
                    <a:pt x="63" y="66"/>
                  </a:lnTo>
                  <a:lnTo>
                    <a:pt x="52" y="69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5" y="73"/>
                  </a:lnTo>
                  <a:lnTo>
                    <a:pt x="31" y="73"/>
                  </a:lnTo>
                  <a:lnTo>
                    <a:pt x="28" y="69"/>
                  </a:lnTo>
                  <a:lnTo>
                    <a:pt x="21" y="69"/>
                  </a:lnTo>
                  <a:lnTo>
                    <a:pt x="17" y="66"/>
                  </a:lnTo>
                  <a:lnTo>
                    <a:pt x="10" y="63"/>
                  </a:lnTo>
                  <a:lnTo>
                    <a:pt x="7" y="56"/>
                  </a:lnTo>
                  <a:lnTo>
                    <a:pt x="3" y="52"/>
                  </a:lnTo>
                  <a:lnTo>
                    <a:pt x="3" y="49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2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31" y="42"/>
                  </a:lnTo>
                  <a:lnTo>
                    <a:pt x="38" y="38"/>
                  </a:lnTo>
                  <a:lnTo>
                    <a:pt x="49" y="38"/>
                  </a:lnTo>
                  <a:lnTo>
                    <a:pt x="59" y="35"/>
                  </a:lnTo>
                  <a:lnTo>
                    <a:pt x="70" y="35"/>
                  </a:lnTo>
                  <a:lnTo>
                    <a:pt x="80" y="31"/>
                  </a:lnTo>
                  <a:lnTo>
                    <a:pt x="94" y="31"/>
                  </a:lnTo>
                  <a:lnTo>
                    <a:pt x="108" y="28"/>
                  </a:lnTo>
                  <a:lnTo>
                    <a:pt x="122" y="24"/>
                  </a:lnTo>
                  <a:lnTo>
                    <a:pt x="139" y="24"/>
                  </a:lnTo>
                  <a:lnTo>
                    <a:pt x="157" y="21"/>
                  </a:lnTo>
                  <a:lnTo>
                    <a:pt x="174" y="17"/>
                  </a:lnTo>
                  <a:lnTo>
                    <a:pt x="188" y="14"/>
                  </a:lnTo>
                  <a:lnTo>
                    <a:pt x="202" y="14"/>
                  </a:lnTo>
                  <a:lnTo>
                    <a:pt x="216" y="10"/>
                  </a:lnTo>
                  <a:lnTo>
                    <a:pt x="230" y="7"/>
                  </a:lnTo>
                  <a:lnTo>
                    <a:pt x="241" y="7"/>
                  </a:lnTo>
                  <a:lnTo>
                    <a:pt x="251" y="7"/>
                  </a:lnTo>
                  <a:lnTo>
                    <a:pt x="262" y="3"/>
                  </a:lnTo>
                  <a:lnTo>
                    <a:pt x="272" y="3"/>
                  </a:lnTo>
                  <a:lnTo>
                    <a:pt x="279" y="0"/>
                  </a:lnTo>
                  <a:lnTo>
                    <a:pt x="286" y="0"/>
                  </a:lnTo>
                  <a:lnTo>
                    <a:pt x="293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21" y="3"/>
                  </a:lnTo>
                  <a:lnTo>
                    <a:pt x="328" y="10"/>
                  </a:lnTo>
                  <a:lnTo>
                    <a:pt x="338" y="14"/>
                  </a:lnTo>
                  <a:lnTo>
                    <a:pt x="342" y="17"/>
                  </a:lnTo>
                  <a:lnTo>
                    <a:pt x="345" y="24"/>
                  </a:lnTo>
                  <a:lnTo>
                    <a:pt x="345" y="28"/>
                  </a:lnTo>
                  <a:lnTo>
                    <a:pt x="345" y="31"/>
                  </a:lnTo>
                  <a:lnTo>
                    <a:pt x="345" y="35"/>
                  </a:lnTo>
                  <a:lnTo>
                    <a:pt x="342" y="35"/>
                  </a:lnTo>
                  <a:lnTo>
                    <a:pt x="338" y="38"/>
                  </a:lnTo>
                  <a:lnTo>
                    <a:pt x="335" y="38"/>
                  </a:lnTo>
                  <a:lnTo>
                    <a:pt x="328" y="38"/>
                  </a:lnTo>
                  <a:lnTo>
                    <a:pt x="317" y="38"/>
                  </a:lnTo>
                  <a:lnTo>
                    <a:pt x="307" y="38"/>
                  </a:lnTo>
                  <a:lnTo>
                    <a:pt x="293" y="38"/>
                  </a:lnTo>
                  <a:lnTo>
                    <a:pt x="283" y="35"/>
                  </a:lnTo>
                  <a:lnTo>
                    <a:pt x="276" y="35"/>
                  </a:lnTo>
                  <a:lnTo>
                    <a:pt x="265" y="35"/>
                  </a:lnTo>
                  <a:lnTo>
                    <a:pt x="258" y="35"/>
                  </a:lnTo>
                  <a:lnTo>
                    <a:pt x="248" y="35"/>
                  </a:lnTo>
                  <a:lnTo>
                    <a:pt x="237" y="35"/>
                  </a:lnTo>
                  <a:lnTo>
                    <a:pt x="223" y="38"/>
                  </a:lnTo>
                  <a:lnTo>
                    <a:pt x="223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AD7EA359-C4F1-4E01-928D-0DA3FD0A9019}"/>
              </a:ext>
            </a:extLst>
          </p:cNvPr>
          <p:cNvGrpSpPr/>
          <p:nvPr/>
        </p:nvGrpSpPr>
        <p:grpSpPr>
          <a:xfrm>
            <a:off x="7021846" y="2382820"/>
            <a:ext cx="2022344" cy="2092359"/>
            <a:chOff x="5499755" y="4842426"/>
            <a:chExt cx="2022344" cy="2092359"/>
          </a:xfrm>
        </p:grpSpPr>
        <p:sp>
          <p:nvSpPr>
            <p:cNvPr id="10" name="Freeform 42">
              <a:extLst>
                <a:ext uri="{FF2B5EF4-FFF2-40B4-BE49-F238E27FC236}">
                  <a16:creationId xmlns:a16="http://schemas.microsoft.com/office/drawing/2014/main" id="{5377208E-328F-4B6D-A9F6-F6DB12D01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5401" y="4842426"/>
              <a:ext cx="813724" cy="1211660"/>
            </a:xfrm>
            <a:custGeom>
              <a:avLst/>
              <a:gdLst>
                <a:gd name="T0" fmla="*/ 52 w 136"/>
                <a:gd name="T1" fmla="*/ 45 h 216"/>
                <a:gd name="T2" fmla="*/ 55 w 136"/>
                <a:gd name="T3" fmla="*/ 31 h 216"/>
                <a:gd name="T4" fmla="*/ 55 w 136"/>
                <a:gd name="T5" fmla="*/ 17 h 216"/>
                <a:gd name="T6" fmla="*/ 52 w 136"/>
                <a:gd name="T7" fmla="*/ 10 h 216"/>
                <a:gd name="T8" fmla="*/ 55 w 136"/>
                <a:gd name="T9" fmla="*/ 3 h 216"/>
                <a:gd name="T10" fmla="*/ 62 w 136"/>
                <a:gd name="T11" fmla="*/ 0 h 216"/>
                <a:gd name="T12" fmla="*/ 73 w 136"/>
                <a:gd name="T13" fmla="*/ 3 h 216"/>
                <a:gd name="T14" fmla="*/ 83 w 136"/>
                <a:gd name="T15" fmla="*/ 7 h 216"/>
                <a:gd name="T16" fmla="*/ 90 w 136"/>
                <a:gd name="T17" fmla="*/ 17 h 216"/>
                <a:gd name="T18" fmla="*/ 90 w 136"/>
                <a:gd name="T19" fmla="*/ 27 h 216"/>
                <a:gd name="T20" fmla="*/ 87 w 136"/>
                <a:gd name="T21" fmla="*/ 41 h 216"/>
                <a:gd name="T22" fmla="*/ 80 w 136"/>
                <a:gd name="T23" fmla="*/ 62 h 216"/>
                <a:gd name="T24" fmla="*/ 69 w 136"/>
                <a:gd name="T25" fmla="*/ 97 h 216"/>
                <a:gd name="T26" fmla="*/ 48 w 136"/>
                <a:gd name="T27" fmla="*/ 146 h 216"/>
                <a:gd name="T28" fmla="*/ 41 w 136"/>
                <a:gd name="T29" fmla="*/ 160 h 216"/>
                <a:gd name="T30" fmla="*/ 38 w 136"/>
                <a:gd name="T31" fmla="*/ 171 h 216"/>
                <a:gd name="T32" fmla="*/ 35 w 136"/>
                <a:gd name="T33" fmla="*/ 178 h 216"/>
                <a:gd name="T34" fmla="*/ 35 w 136"/>
                <a:gd name="T35" fmla="*/ 181 h 216"/>
                <a:gd name="T36" fmla="*/ 41 w 136"/>
                <a:gd name="T37" fmla="*/ 178 h 216"/>
                <a:gd name="T38" fmla="*/ 59 w 136"/>
                <a:gd name="T39" fmla="*/ 178 h 216"/>
                <a:gd name="T40" fmla="*/ 97 w 136"/>
                <a:gd name="T41" fmla="*/ 167 h 216"/>
                <a:gd name="T42" fmla="*/ 115 w 136"/>
                <a:gd name="T43" fmla="*/ 164 h 216"/>
                <a:gd name="T44" fmla="*/ 125 w 136"/>
                <a:gd name="T45" fmla="*/ 164 h 216"/>
                <a:gd name="T46" fmla="*/ 132 w 136"/>
                <a:gd name="T47" fmla="*/ 167 h 216"/>
                <a:gd name="T48" fmla="*/ 136 w 136"/>
                <a:gd name="T49" fmla="*/ 178 h 216"/>
                <a:gd name="T50" fmla="*/ 132 w 136"/>
                <a:gd name="T51" fmla="*/ 185 h 216"/>
                <a:gd name="T52" fmla="*/ 129 w 136"/>
                <a:gd name="T53" fmla="*/ 185 h 216"/>
                <a:gd name="T54" fmla="*/ 122 w 136"/>
                <a:gd name="T55" fmla="*/ 185 h 216"/>
                <a:gd name="T56" fmla="*/ 111 w 136"/>
                <a:gd name="T57" fmla="*/ 188 h 216"/>
                <a:gd name="T58" fmla="*/ 87 w 136"/>
                <a:gd name="T59" fmla="*/ 192 h 216"/>
                <a:gd name="T60" fmla="*/ 59 w 136"/>
                <a:gd name="T61" fmla="*/ 199 h 216"/>
                <a:gd name="T62" fmla="*/ 41 w 136"/>
                <a:gd name="T63" fmla="*/ 206 h 216"/>
                <a:gd name="T64" fmla="*/ 35 w 136"/>
                <a:gd name="T65" fmla="*/ 209 h 216"/>
                <a:gd name="T66" fmla="*/ 28 w 136"/>
                <a:gd name="T67" fmla="*/ 216 h 216"/>
                <a:gd name="T68" fmla="*/ 21 w 136"/>
                <a:gd name="T69" fmla="*/ 216 h 216"/>
                <a:gd name="T70" fmla="*/ 14 w 136"/>
                <a:gd name="T71" fmla="*/ 216 h 216"/>
                <a:gd name="T72" fmla="*/ 10 w 136"/>
                <a:gd name="T73" fmla="*/ 213 h 216"/>
                <a:gd name="T74" fmla="*/ 0 w 136"/>
                <a:gd name="T75" fmla="*/ 202 h 216"/>
                <a:gd name="T76" fmla="*/ 0 w 136"/>
                <a:gd name="T77" fmla="*/ 192 h 216"/>
                <a:gd name="T78" fmla="*/ 3 w 136"/>
                <a:gd name="T79" fmla="*/ 185 h 216"/>
                <a:gd name="T80" fmla="*/ 7 w 136"/>
                <a:gd name="T81" fmla="*/ 185 h 216"/>
                <a:gd name="T82" fmla="*/ 10 w 136"/>
                <a:gd name="T83" fmla="*/ 178 h 216"/>
                <a:gd name="T84" fmla="*/ 17 w 136"/>
                <a:gd name="T85" fmla="*/ 164 h 216"/>
                <a:gd name="T86" fmla="*/ 24 w 136"/>
                <a:gd name="T87" fmla="*/ 146 h 216"/>
                <a:gd name="T88" fmla="*/ 35 w 136"/>
                <a:gd name="T89" fmla="*/ 115 h 216"/>
                <a:gd name="T90" fmla="*/ 45 w 136"/>
                <a:gd name="T91" fmla="*/ 73 h 216"/>
                <a:gd name="T92" fmla="*/ 52 w 136"/>
                <a:gd name="T93" fmla="*/ 5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216">
                  <a:moveTo>
                    <a:pt x="52" y="55"/>
                  </a:moveTo>
                  <a:lnTo>
                    <a:pt x="52" y="45"/>
                  </a:lnTo>
                  <a:lnTo>
                    <a:pt x="55" y="38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5" y="17"/>
                  </a:lnTo>
                  <a:lnTo>
                    <a:pt x="55" y="14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5" y="3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0" y="3"/>
                  </a:lnTo>
                  <a:lnTo>
                    <a:pt x="83" y="7"/>
                  </a:lnTo>
                  <a:lnTo>
                    <a:pt x="90" y="14"/>
                  </a:lnTo>
                  <a:lnTo>
                    <a:pt x="90" y="17"/>
                  </a:lnTo>
                  <a:lnTo>
                    <a:pt x="94" y="20"/>
                  </a:lnTo>
                  <a:lnTo>
                    <a:pt x="90" y="27"/>
                  </a:lnTo>
                  <a:lnTo>
                    <a:pt x="90" y="34"/>
                  </a:lnTo>
                  <a:lnTo>
                    <a:pt x="87" y="41"/>
                  </a:lnTo>
                  <a:lnTo>
                    <a:pt x="83" y="52"/>
                  </a:lnTo>
                  <a:lnTo>
                    <a:pt x="80" y="62"/>
                  </a:lnTo>
                  <a:lnTo>
                    <a:pt x="73" y="80"/>
                  </a:lnTo>
                  <a:lnTo>
                    <a:pt x="69" y="97"/>
                  </a:lnTo>
                  <a:lnTo>
                    <a:pt x="62" y="115"/>
                  </a:lnTo>
                  <a:lnTo>
                    <a:pt x="48" y="146"/>
                  </a:lnTo>
                  <a:lnTo>
                    <a:pt x="45" y="153"/>
                  </a:lnTo>
                  <a:lnTo>
                    <a:pt x="41" y="160"/>
                  </a:lnTo>
                  <a:lnTo>
                    <a:pt x="41" y="167"/>
                  </a:lnTo>
                  <a:lnTo>
                    <a:pt x="38" y="171"/>
                  </a:lnTo>
                  <a:lnTo>
                    <a:pt x="38" y="174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5" y="181"/>
                  </a:lnTo>
                  <a:lnTo>
                    <a:pt x="38" y="181"/>
                  </a:lnTo>
                  <a:lnTo>
                    <a:pt x="41" y="178"/>
                  </a:lnTo>
                  <a:lnTo>
                    <a:pt x="48" y="178"/>
                  </a:lnTo>
                  <a:lnTo>
                    <a:pt x="59" y="178"/>
                  </a:lnTo>
                  <a:lnTo>
                    <a:pt x="76" y="174"/>
                  </a:lnTo>
                  <a:lnTo>
                    <a:pt x="97" y="167"/>
                  </a:lnTo>
                  <a:lnTo>
                    <a:pt x="108" y="164"/>
                  </a:lnTo>
                  <a:lnTo>
                    <a:pt x="115" y="164"/>
                  </a:lnTo>
                  <a:lnTo>
                    <a:pt x="122" y="164"/>
                  </a:lnTo>
                  <a:lnTo>
                    <a:pt x="125" y="164"/>
                  </a:lnTo>
                  <a:lnTo>
                    <a:pt x="129" y="164"/>
                  </a:lnTo>
                  <a:lnTo>
                    <a:pt x="132" y="167"/>
                  </a:lnTo>
                  <a:lnTo>
                    <a:pt x="136" y="174"/>
                  </a:lnTo>
                  <a:lnTo>
                    <a:pt x="136" y="178"/>
                  </a:lnTo>
                  <a:lnTo>
                    <a:pt x="136" y="181"/>
                  </a:lnTo>
                  <a:lnTo>
                    <a:pt x="132" y="185"/>
                  </a:lnTo>
                  <a:lnTo>
                    <a:pt x="132" y="185"/>
                  </a:lnTo>
                  <a:lnTo>
                    <a:pt x="129" y="185"/>
                  </a:lnTo>
                  <a:lnTo>
                    <a:pt x="125" y="185"/>
                  </a:lnTo>
                  <a:lnTo>
                    <a:pt x="122" y="185"/>
                  </a:lnTo>
                  <a:lnTo>
                    <a:pt x="118" y="188"/>
                  </a:lnTo>
                  <a:lnTo>
                    <a:pt x="111" y="188"/>
                  </a:lnTo>
                  <a:lnTo>
                    <a:pt x="104" y="188"/>
                  </a:lnTo>
                  <a:lnTo>
                    <a:pt x="87" y="192"/>
                  </a:lnTo>
                  <a:lnTo>
                    <a:pt x="73" y="195"/>
                  </a:lnTo>
                  <a:lnTo>
                    <a:pt x="59" y="199"/>
                  </a:lnTo>
                  <a:lnTo>
                    <a:pt x="48" y="202"/>
                  </a:lnTo>
                  <a:lnTo>
                    <a:pt x="41" y="206"/>
                  </a:lnTo>
                  <a:lnTo>
                    <a:pt x="38" y="206"/>
                  </a:lnTo>
                  <a:lnTo>
                    <a:pt x="35" y="209"/>
                  </a:lnTo>
                  <a:lnTo>
                    <a:pt x="28" y="213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1" y="216"/>
                  </a:lnTo>
                  <a:lnTo>
                    <a:pt x="17" y="216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0" y="213"/>
                  </a:lnTo>
                  <a:lnTo>
                    <a:pt x="7" y="209"/>
                  </a:lnTo>
                  <a:lnTo>
                    <a:pt x="0" y="202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3" y="185"/>
                  </a:lnTo>
                  <a:lnTo>
                    <a:pt x="3" y="185"/>
                  </a:lnTo>
                  <a:lnTo>
                    <a:pt x="7" y="185"/>
                  </a:lnTo>
                  <a:lnTo>
                    <a:pt x="10" y="181"/>
                  </a:lnTo>
                  <a:lnTo>
                    <a:pt x="10" y="178"/>
                  </a:lnTo>
                  <a:lnTo>
                    <a:pt x="14" y="171"/>
                  </a:lnTo>
                  <a:lnTo>
                    <a:pt x="17" y="164"/>
                  </a:lnTo>
                  <a:lnTo>
                    <a:pt x="21" y="157"/>
                  </a:lnTo>
                  <a:lnTo>
                    <a:pt x="24" y="146"/>
                  </a:lnTo>
                  <a:lnTo>
                    <a:pt x="28" y="136"/>
                  </a:lnTo>
                  <a:lnTo>
                    <a:pt x="35" y="115"/>
                  </a:lnTo>
                  <a:lnTo>
                    <a:pt x="41" y="94"/>
                  </a:lnTo>
                  <a:lnTo>
                    <a:pt x="45" y="73"/>
                  </a:lnTo>
                  <a:lnTo>
                    <a:pt x="52" y="55"/>
                  </a:lnTo>
                  <a:lnTo>
                    <a:pt x="52" y="5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3">
              <a:extLst>
                <a:ext uri="{FF2B5EF4-FFF2-40B4-BE49-F238E27FC236}">
                  <a16:creationId xmlns:a16="http://schemas.microsoft.com/office/drawing/2014/main" id="{8D8BE667-089D-4E30-8F51-D0A98BF4E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520" y="5251921"/>
              <a:ext cx="831676" cy="274869"/>
            </a:xfrm>
            <a:custGeom>
              <a:avLst/>
              <a:gdLst>
                <a:gd name="T0" fmla="*/ 83 w 139"/>
                <a:gd name="T1" fmla="*/ 10 h 49"/>
                <a:gd name="T2" fmla="*/ 94 w 139"/>
                <a:gd name="T3" fmla="*/ 7 h 49"/>
                <a:gd name="T4" fmla="*/ 101 w 139"/>
                <a:gd name="T5" fmla="*/ 7 h 49"/>
                <a:gd name="T6" fmla="*/ 108 w 139"/>
                <a:gd name="T7" fmla="*/ 3 h 49"/>
                <a:gd name="T8" fmla="*/ 111 w 139"/>
                <a:gd name="T9" fmla="*/ 3 h 49"/>
                <a:gd name="T10" fmla="*/ 115 w 139"/>
                <a:gd name="T11" fmla="*/ 3 h 49"/>
                <a:gd name="T12" fmla="*/ 118 w 139"/>
                <a:gd name="T13" fmla="*/ 3 h 49"/>
                <a:gd name="T14" fmla="*/ 122 w 139"/>
                <a:gd name="T15" fmla="*/ 0 h 49"/>
                <a:gd name="T16" fmla="*/ 122 w 139"/>
                <a:gd name="T17" fmla="*/ 0 h 49"/>
                <a:gd name="T18" fmla="*/ 125 w 139"/>
                <a:gd name="T19" fmla="*/ 0 h 49"/>
                <a:gd name="T20" fmla="*/ 129 w 139"/>
                <a:gd name="T21" fmla="*/ 0 h 49"/>
                <a:gd name="T22" fmla="*/ 132 w 139"/>
                <a:gd name="T23" fmla="*/ 3 h 49"/>
                <a:gd name="T24" fmla="*/ 139 w 139"/>
                <a:gd name="T25" fmla="*/ 7 h 49"/>
                <a:gd name="T26" fmla="*/ 139 w 139"/>
                <a:gd name="T27" fmla="*/ 10 h 49"/>
                <a:gd name="T28" fmla="*/ 139 w 139"/>
                <a:gd name="T29" fmla="*/ 14 h 49"/>
                <a:gd name="T30" fmla="*/ 139 w 139"/>
                <a:gd name="T31" fmla="*/ 17 h 49"/>
                <a:gd name="T32" fmla="*/ 136 w 139"/>
                <a:gd name="T33" fmla="*/ 21 h 49"/>
                <a:gd name="T34" fmla="*/ 129 w 139"/>
                <a:gd name="T35" fmla="*/ 24 h 49"/>
                <a:gd name="T36" fmla="*/ 122 w 139"/>
                <a:gd name="T37" fmla="*/ 28 h 49"/>
                <a:gd name="T38" fmla="*/ 111 w 139"/>
                <a:gd name="T39" fmla="*/ 31 h 49"/>
                <a:gd name="T40" fmla="*/ 97 w 139"/>
                <a:gd name="T41" fmla="*/ 35 h 49"/>
                <a:gd name="T42" fmla="*/ 83 w 139"/>
                <a:gd name="T43" fmla="*/ 38 h 49"/>
                <a:gd name="T44" fmla="*/ 69 w 139"/>
                <a:gd name="T45" fmla="*/ 42 h 49"/>
                <a:gd name="T46" fmla="*/ 59 w 139"/>
                <a:gd name="T47" fmla="*/ 42 h 49"/>
                <a:gd name="T48" fmla="*/ 52 w 139"/>
                <a:gd name="T49" fmla="*/ 45 h 49"/>
                <a:gd name="T50" fmla="*/ 45 w 139"/>
                <a:gd name="T51" fmla="*/ 45 h 49"/>
                <a:gd name="T52" fmla="*/ 42 w 139"/>
                <a:gd name="T53" fmla="*/ 45 h 49"/>
                <a:gd name="T54" fmla="*/ 38 w 139"/>
                <a:gd name="T55" fmla="*/ 45 h 49"/>
                <a:gd name="T56" fmla="*/ 31 w 139"/>
                <a:gd name="T57" fmla="*/ 49 h 49"/>
                <a:gd name="T58" fmla="*/ 28 w 139"/>
                <a:gd name="T59" fmla="*/ 49 h 49"/>
                <a:gd name="T60" fmla="*/ 21 w 139"/>
                <a:gd name="T61" fmla="*/ 45 h 49"/>
                <a:gd name="T62" fmla="*/ 10 w 139"/>
                <a:gd name="T63" fmla="*/ 42 h 49"/>
                <a:gd name="T64" fmla="*/ 7 w 139"/>
                <a:gd name="T65" fmla="*/ 38 h 49"/>
                <a:gd name="T66" fmla="*/ 3 w 139"/>
                <a:gd name="T67" fmla="*/ 35 h 49"/>
                <a:gd name="T68" fmla="*/ 3 w 139"/>
                <a:gd name="T69" fmla="*/ 31 h 49"/>
                <a:gd name="T70" fmla="*/ 0 w 139"/>
                <a:gd name="T71" fmla="*/ 28 h 49"/>
                <a:gd name="T72" fmla="*/ 24 w 139"/>
                <a:gd name="T73" fmla="*/ 21 h 49"/>
                <a:gd name="T74" fmla="*/ 45 w 139"/>
                <a:gd name="T75" fmla="*/ 17 h 49"/>
                <a:gd name="T76" fmla="*/ 66 w 139"/>
                <a:gd name="T77" fmla="*/ 14 h 49"/>
                <a:gd name="T78" fmla="*/ 83 w 139"/>
                <a:gd name="T79" fmla="*/ 10 h 49"/>
                <a:gd name="T80" fmla="*/ 83 w 139"/>
                <a:gd name="T8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9" h="49">
                  <a:moveTo>
                    <a:pt x="83" y="10"/>
                  </a:moveTo>
                  <a:lnTo>
                    <a:pt x="94" y="7"/>
                  </a:lnTo>
                  <a:lnTo>
                    <a:pt x="101" y="7"/>
                  </a:lnTo>
                  <a:lnTo>
                    <a:pt x="108" y="3"/>
                  </a:lnTo>
                  <a:lnTo>
                    <a:pt x="111" y="3"/>
                  </a:lnTo>
                  <a:lnTo>
                    <a:pt x="115" y="3"/>
                  </a:lnTo>
                  <a:lnTo>
                    <a:pt x="118" y="3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2" y="3"/>
                  </a:lnTo>
                  <a:lnTo>
                    <a:pt x="139" y="7"/>
                  </a:lnTo>
                  <a:lnTo>
                    <a:pt x="139" y="10"/>
                  </a:lnTo>
                  <a:lnTo>
                    <a:pt x="139" y="14"/>
                  </a:lnTo>
                  <a:lnTo>
                    <a:pt x="139" y="17"/>
                  </a:lnTo>
                  <a:lnTo>
                    <a:pt x="136" y="21"/>
                  </a:lnTo>
                  <a:lnTo>
                    <a:pt x="129" y="24"/>
                  </a:lnTo>
                  <a:lnTo>
                    <a:pt x="122" y="28"/>
                  </a:lnTo>
                  <a:lnTo>
                    <a:pt x="111" y="31"/>
                  </a:lnTo>
                  <a:lnTo>
                    <a:pt x="97" y="35"/>
                  </a:lnTo>
                  <a:lnTo>
                    <a:pt x="83" y="38"/>
                  </a:lnTo>
                  <a:lnTo>
                    <a:pt x="69" y="42"/>
                  </a:lnTo>
                  <a:lnTo>
                    <a:pt x="59" y="42"/>
                  </a:lnTo>
                  <a:lnTo>
                    <a:pt x="52" y="45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8" y="45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1" y="45"/>
                  </a:lnTo>
                  <a:lnTo>
                    <a:pt x="10" y="42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24" y="21"/>
                  </a:lnTo>
                  <a:lnTo>
                    <a:pt x="45" y="17"/>
                  </a:lnTo>
                  <a:lnTo>
                    <a:pt x="66" y="14"/>
                  </a:lnTo>
                  <a:lnTo>
                    <a:pt x="83" y="10"/>
                  </a:lnTo>
                  <a:lnTo>
                    <a:pt x="83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4">
              <a:extLst>
                <a:ext uri="{FF2B5EF4-FFF2-40B4-BE49-F238E27FC236}">
                  <a16:creationId xmlns:a16="http://schemas.microsoft.com/office/drawing/2014/main" id="{7D73FDD8-0778-4387-92FF-01E89C278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427" y="5055589"/>
              <a:ext cx="921423" cy="959232"/>
            </a:xfrm>
            <a:custGeom>
              <a:avLst/>
              <a:gdLst>
                <a:gd name="T0" fmla="*/ 98 w 154"/>
                <a:gd name="T1" fmla="*/ 49 h 171"/>
                <a:gd name="T2" fmla="*/ 105 w 154"/>
                <a:gd name="T3" fmla="*/ 38 h 171"/>
                <a:gd name="T4" fmla="*/ 105 w 154"/>
                <a:gd name="T5" fmla="*/ 35 h 171"/>
                <a:gd name="T6" fmla="*/ 101 w 154"/>
                <a:gd name="T7" fmla="*/ 38 h 171"/>
                <a:gd name="T8" fmla="*/ 91 w 154"/>
                <a:gd name="T9" fmla="*/ 38 h 171"/>
                <a:gd name="T10" fmla="*/ 80 w 154"/>
                <a:gd name="T11" fmla="*/ 42 h 171"/>
                <a:gd name="T12" fmla="*/ 56 w 154"/>
                <a:gd name="T13" fmla="*/ 45 h 171"/>
                <a:gd name="T14" fmla="*/ 42 w 154"/>
                <a:gd name="T15" fmla="*/ 49 h 171"/>
                <a:gd name="T16" fmla="*/ 35 w 154"/>
                <a:gd name="T17" fmla="*/ 45 h 171"/>
                <a:gd name="T18" fmla="*/ 28 w 154"/>
                <a:gd name="T19" fmla="*/ 45 h 171"/>
                <a:gd name="T20" fmla="*/ 21 w 154"/>
                <a:gd name="T21" fmla="*/ 31 h 171"/>
                <a:gd name="T22" fmla="*/ 32 w 154"/>
                <a:gd name="T23" fmla="*/ 28 h 171"/>
                <a:gd name="T24" fmla="*/ 56 w 154"/>
                <a:gd name="T25" fmla="*/ 24 h 171"/>
                <a:gd name="T26" fmla="*/ 87 w 154"/>
                <a:gd name="T27" fmla="*/ 17 h 171"/>
                <a:gd name="T28" fmla="*/ 98 w 154"/>
                <a:gd name="T29" fmla="*/ 10 h 171"/>
                <a:gd name="T30" fmla="*/ 105 w 154"/>
                <a:gd name="T31" fmla="*/ 7 h 171"/>
                <a:gd name="T32" fmla="*/ 112 w 154"/>
                <a:gd name="T33" fmla="*/ 3 h 171"/>
                <a:gd name="T34" fmla="*/ 115 w 154"/>
                <a:gd name="T35" fmla="*/ 0 h 171"/>
                <a:gd name="T36" fmla="*/ 122 w 154"/>
                <a:gd name="T37" fmla="*/ 0 h 171"/>
                <a:gd name="T38" fmla="*/ 129 w 154"/>
                <a:gd name="T39" fmla="*/ 3 h 171"/>
                <a:gd name="T40" fmla="*/ 143 w 154"/>
                <a:gd name="T41" fmla="*/ 14 h 171"/>
                <a:gd name="T42" fmla="*/ 150 w 154"/>
                <a:gd name="T43" fmla="*/ 24 h 171"/>
                <a:gd name="T44" fmla="*/ 154 w 154"/>
                <a:gd name="T45" fmla="*/ 28 h 171"/>
                <a:gd name="T46" fmla="*/ 150 w 154"/>
                <a:gd name="T47" fmla="*/ 35 h 171"/>
                <a:gd name="T48" fmla="*/ 143 w 154"/>
                <a:gd name="T49" fmla="*/ 45 h 171"/>
                <a:gd name="T50" fmla="*/ 133 w 154"/>
                <a:gd name="T51" fmla="*/ 52 h 171"/>
                <a:gd name="T52" fmla="*/ 122 w 154"/>
                <a:gd name="T53" fmla="*/ 70 h 171"/>
                <a:gd name="T54" fmla="*/ 105 w 154"/>
                <a:gd name="T55" fmla="*/ 91 h 171"/>
                <a:gd name="T56" fmla="*/ 80 w 154"/>
                <a:gd name="T57" fmla="*/ 119 h 171"/>
                <a:gd name="T58" fmla="*/ 53 w 154"/>
                <a:gd name="T59" fmla="*/ 143 h 171"/>
                <a:gd name="T60" fmla="*/ 28 w 154"/>
                <a:gd name="T61" fmla="*/ 161 h 171"/>
                <a:gd name="T62" fmla="*/ 18 w 154"/>
                <a:gd name="T63" fmla="*/ 168 h 171"/>
                <a:gd name="T64" fmla="*/ 7 w 154"/>
                <a:gd name="T65" fmla="*/ 171 h 171"/>
                <a:gd name="T66" fmla="*/ 4 w 154"/>
                <a:gd name="T67" fmla="*/ 171 h 171"/>
                <a:gd name="T68" fmla="*/ 0 w 154"/>
                <a:gd name="T69" fmla="*/ 164 h 171"/>
                <a:gd name="T70" fmla="*/ 7 w 154"/>
                <a:gd name="T71" fmla="*/ 157 h 171"/>
                <a:gd name="T72" fmla="*/ 21 w 154"/>
                <a:gd name="T73" fmla="*/ 143 h 171"/>
                <a:gd name="T74" fmla="*/ 42 w 154"/>
                <a:gd name="T75" fmla="*/ 122 h 171"/>
                <a:gd name="T76" fmla="*/ 67 w 154"/>
                <a:gd name="T77" fmla="*/ 98 h 171"/>
                <a:gd name="T78" fmla="*/ 84 w 154"/>
                <a:gd name="T79" fmla="*/ 73 h 171"/>
                <a:gd name="T80" fmla="*/ 91 w 154"/>
                <a:gd name="T8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71">
                  <a:moveTo>
                    <a:pt x="91" y="59"/>
                  </a:moveTo>
                  <a:lnTo>
                    <a:pt x="98" y="49"/>
                  </a:lnTo>
                  <a:lnTo>
                    <a:pt x="101" y="42"/>
                  </a:lnTo>
                  <a:lnTo>
                    <a:pt x="105" y="38"/>
                  </a:lnTo>
                  <a:lnTo>
                    <a:pt x="105" y="35"/>
                  </a:lnTo>
                  <a:lnTo>
                    <a:pt x="105" y="35"/>
                  </a:lnTo>
                  <a:lnTo>
                    <a:pt x="105" y="38"/>
                  </a:lnTo>
                  <a:lnTo>
                    <a:pt x="101" y="38"/>
                  </a:lnTo>
                  <a:lnTo>
                    <a:pt x="98" y="38"/>
                  </a:lnTo>
                  <a:lnTo>
                    <a:pt x="91" y="38"/>
                  </a:lnTo>
                  <a:lnTo>
                    <a:pt x="87" y="42"/>
                  </a:lnTo>
                  <a:lnTo>
                    <a:pt x="80" y="42"/>
                  </a:lnTo>
                  <a:lnTo>
                    <a:pt x="70" y="45"/>
                  </a:lnTo>
                  <a:lnTo>
                    <a:pt x="56" y="45"/>
                  </a:lnTo>
                  <a:lnTo>
                    <a:pt x="49" y="49"/>
                  </a:lnTo>
                  <a:lnTo>
                    <a:pt x="42" y="49"/>
                  </a:lnTo>
                  <a:lnTo>
                    <a:pt x="39" y="49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8" y="45"/>
                  </a:lnTo>
                  <a:lnTo>
                    <a:pt x="25" y="38"/>
                  </a:lnTo>
                  <a:lnTo>
                    <a:pt x="21" y="31"/>
                  </a:lnTo>
                  <a:lnTo>
                    <a:pt x="21" y="28"/>
                  </a:lnTo>
                  <a:lnTo>
                    <a:pt x="32" y="28"/>
                  </a:lnTo>
                  <a:lnTo>
                    <a:pt x="42" y="24"/>
                  </a:lnTo>
                  <a:lnTo>
                    <a:pt x="56" y="24"/>
                  </a:lnTo>
                  <a:lnTo>
                    <a:pt x="74" y="21"/>
                  </a:lnTo>
                  <a:lnTo>
                    <a:pt x="87" y="17"/>
                  </a:lnTo>
                  <a:lnTo>
                    <a:pt x="94" y="14"/>
                  </a:lnTo>
                  <a:lnTo>
                    <a:pt x="98" y="10"/>
                  </a:lnTo>
                  <a:lnTo>
                    <a:pt x="105" y="10"/>
                  </a:lnTo>
                  <a:lnTo>
                    <a:pt x="105" y="7"/>
                  </a:lnTo>
                  <a:lnTo>
                    <a:pt x="108" y="7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3"/>
                  </a:lnTo>
                  <a:lnTo>
                    <a:pt x="129" y="3"/>
                  </a:lnTo>
                  <a:lnTo>
                    <a:pt x="136" y="7"/>
                  </a:lnTo>
                  <a:lnTo>
                    <a:pt x="143" y="14"/>
                  </a:lnTo>
                  <a:lnTo>
                    <a:pt x="147" y="17"/>
                  </a:lnTo>
                  <a:lnTo>
                    <a:pt x="150" y="24"/>
                  </a:lnTo>
                  <a:lnTo>
                    <a:pt x="150" y="28"/>
                  </a:lnTo>
                  <a:lnTo>
                    <a:pt x="154" y="28"/>
                  </a:lnTo>
                  <a:lnTo>
                    <a:pt x="154" y="31"/>
                  </a:lnTo>
                  <a:lnTo>
                    <a:pt x="150" y="35"/>
                  </a:lnTo>
                  <a:lnTo>
                    <a:pt x="147" y="42"/>
                  </a:lnTo>
                  <a:lnTo>
                    <a:pt x="143" y="45"/>
                  </a:lnTo>
                  <a:lnTo>
                    <a:pt x="136" y="49"/>
                  </a:lnTo>
                  <a:lnTo>
                    <a:pt x="133" y="52"/>
                  </a:lnTo>
                  <a:lnTo>
                    <a:pt x="126" y="59"/>
                  </a:lnTo>
                  <a:lnTo>
                    <a:pt x="122" y="70"/>
                  </a:lnTo>
                  <a:lnTo>
                    <a:pt x="112" y="80"/>
                  </a:lnTo>
                  <a:lnTo>
                    <a:pt x="105" y="91"/>
                  </a:lnTo>
                  <a:lnTo>
                    <a:pt x="94" y="105"/>
                  </a:lnTo>
                  <a:lnTo>
                    <a:pt x="80" y="119"/>
                  </a:lnTo>
                  <a:lnTo>
                    <a:pt x="67" y="133"/>
                  </a:lnTo>
                  <a:lnTo>
                    <a:pt x="53" y="143"/>
                  </a:lnTo>
                  <a:lnTo>
                    <a:pt x="39" y="154"/>
                  </a:lnTo>
                  <a:lnTo>
                    <a:pt x="28" y="161"/>
                  </a:lnTo>
                  <a:lnTo>
                    <a:pt x="21" y="164"/>
                  </a:lnTo>
                  <a:lnTo>
                    <a:pt x="18" y="168"/>
                  </a:lnTo>
                  <a:lnTo>
                    <a:pt x="11" y="168"/>
                  </a:lnTo>
                  <a:lnTo>
                    <a:pt x="7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68"/>
                  </a:lnTo>
                  <a:lnTo>
                    <a:pt x="0" y="164"/>
                  </a:lnTo>
                  <a:lnTo>
                    <a:pt x="4" y="161"/>
                  </a:lnTo>
                  <a:lnTo>
                    <a:pt x="7" y="157"/>
                  </a:lnTo>
                  <a:lnTo>
                    <a:pt x="14" y="150"/>
                  </a:lnTo>
                  <a:lnTo>
                    <a:pt x="21" y="143"/>
                  </a:lnTo>
                  <a:lnTo>
                    <a:pt x="32" y="133"/>
                  </a:lnTo>
                  <a:lnTo>
                    <a:pt x="42" y="122"/>
                  </a:lnTo>
                  <a:lnTo>
                    <a:pt x="53" y="112"/>
                  </a:lnTo>
                  <a:lnTo>
                    <a:pt x="67" y="98"/>
                  </a:lnTo>
                  <a:lnTo>
                    <a:pt x="74" y="87"/>
                  </a:lnTo>
                  <a:lnTo>
                    <a:pt x="84" y="73"/>
                  </a:lnTo>
                  <a:lnTo>
                    <a:pt x="91" y="59"/>
                  </a:lnTo>
                  <a:lnTo>
                    <a:pt x="91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5">
              <a:extLst>
                <a:ext uri="{FF2B5EF4-FFF2-40B4-BE49-F238E27FC236}">
                  <a16:creationId xmlns:a16="http://schemas.microsoft.com/office/drawing/2014/main" id="{FC83A0F2-69AD-4B5C-99EC-EA52267C1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021" y="5566055"/>
              <a:ext cx="628245" cy="392667"/>
            </a:xfrm>
            <a:custGeom>
              <a:avLst/>
              <a:gdLst>
                <a:gd name="T0" fmla="*/ 42 w 105"/>
                <a:gd name="T1" fmla="*/ 3 h 70"/>
                <a:gd name="T2" fmla="*/ 49 w 105"/>
                <a:gd name="T3" fmla="*/ 7 h 70"/>
                <a:gd name="T4" fmla="*/ 59 w 105"/>
                <a:gd name="T5" fmla="*/ 10 h 70"/>
                <a:gd name="T6" fmla="*/ 70 w 105"/>
                <a:gd name="T7" fmla="*/ 17 h 70"/>
                <a:gd name="T8" fmla="*/ 84 w 105"/>
                <a:gd name="T9" fmla="*/ 24 h 70"/>
                <a:gd name="T10" fmla="*/ 91 w 105"/>
                <a:gd name="T11" fmla="*/ 31 h 70"/>
                <a:gd name="T12" fmla="*/ 98 w 105"/>
                <a:gd name="T13" fmla="*/ 38 h 70"/>
                <a:gd name="T14" fmla="*/ 105 w 105"/>
                <a:gd name="T15" fmla="*/ 45 h 70"/>
                <a:gd name="T16" fmla="*/ 105 w 105"/>
                <a:gd name="T17" fmla="*/ 52 h 70"/>
                <a:gd name="T18" fmla="*/ 105 w 105"/>
                <a:gd name="T19" fmla="*/ 59 h 70"/>
                <a:gd name="T20" fmla="*/ 105 w 105"/>
                <a:gd name="T21" fmla="*/ 63 h 70"/>
                <a:gd name="T22" fmla="*/ 101 w 105"/>
                <a:gd name="T23" fmla="*/ 66 h 70"/>
                <a:gd name="T24" fmla="*/ 101 w 105"/>
                <a:gd name="T25" fmla="*/ 70 h 70"/>
                <a:gd name="T26" fmla="*/ 98 w 105"/>
                <a:gd name="T27" fmla="*/ 70 h 70"/>
                <a:gd name="T28" fmla="*/ 91 w 105"/>
                <a:gd name="T29" fmla="*/ 66 h 70"/>
                <a:gd name="T30" fmla="*/ 84 w 105"/>
                <a:gd name="T31" fmla="*/ 63 h 70"/>
                <a:gd name="T32" fmla="*/ 73 w 105"/>
                <a:gd name="T33" fmla="*/ 56 h 70"/>
                <a:gd name="T34" fmla="*/ 59 w 105"/>
                <a:gd name="T35" fmla="*/ 45 h 70"/>
                <a:gd name="T36" fmla="*/ 42 w 105"/>
                <a:gd name="T37" fmla="*/ 31 h 70"/>
                <a:gd name="T38" fmla="*/ 21 w 105"/>
                <a:gd name="T39" fmla="*/ 17 h 70"/>
                <a:gd name="T40" fmla="*/ 0 w 105"/>
                <a:gd name="T41" fmla="*/ 0 h 70"/>
                <a:gd name="T42" fmla="*/ 21 w 105"/>
                <a:gd name="T43" fmla="*/ 3 h 70"/>
                <a:gd name="T44" fmla="*/ 31 w 105"/>
                <a:gd name="T45" fmla="*/ 3 h 70"/>
                <a:gd name="T46" fmla="*/ 42 w 105"/>
                <a:gd name="T47" fmla="*/ 3 h 70"/>
                <a:gd name="T48" fmla="*/ 42 w 105"/>
                <a:gd name="T4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70">
                  <a:moveTo>
                    <a:pt x="42" y="3"/>
                  </a:moveTo>
                  <a:lnTo>
                    <a:pt x="49" y="7"/>
                  </a:lnTo>
                  <a:lnTo>
                    <a:pt x="59" y="10"/>
                  </a:lnTo>
                  <a:lnTo>
                    <a:pt x="70" y="17"/>
                  </a:lnTo>
                  <a:lnTo>
                    <a:pt x="84" y="24"/>
                  </a:lnTo>
                  <a:lnTo>
                    <a:pt x="91" y="31"/>
                  </a:lnTo>
                  <a:lnTo>
                    <a:pt x="98" y="38"/>
                  </a:lnTo>
                  <a:lnTo>
                    <a:pt x="105" y="45"/>
                  </a:lnTo>
                  <a:lnTo>
                    <a:pt x="105" y="52"/>
                  </a:lnTo>
                  <a:lnTo>
                    <a:pt x="105" y="59"/>
                  </a:lnTo>
                  <a:lnTo>
                    <a:pt x="105" y="63"/>
                  </a:lnTo>
                  <a:lnTo>
                    <a:pt x="101" y="66"/>
                  </a:lnTo>
                  <a:lnTo>
                    <a:pt x="101" y="70"/>
                  </a:lnTo>
                  <a:lnTo>
                    <a:pt x="98" y="70"/>
                  </a:lnTo>
                  <a:lnTo>
                    <a:pt x="91" y="66"/>
                  </a:lnTo>
                  <a:lnTo>
                    <a:pt x="84" y="63"/>
                  </a:lnTo>
                  <a:lnTo>
                    <a:pt x="73" y="56"/>
                  </a:lnTo>
                  <a:lnTo>
                    <a:pt x="59" y="45"/>
                  </a:lnTo>
                  <a:lnTo>
                    <a:pt x="42" y="31"/>
                  </a:lnTo>
                  <a:lnTo>
                    <a:pt x="21" y="17"/>
                  </a:lnTo>
                  <a:lnTo>
                    <a:pt x="0" y="0"/>
                  </a:lnTo>
                  <a:lnTo>
                    <a:pt x="21" y="3"/>
                  </a:lnTo>
                  <a:lnTo>
                    <a:pt x="31" y="3"/>
                  </a:lnTo>
                  <a:lnTo>
                    <a:pt x="42" y="3"/>
                  </a:lnTo>
                  <a:lnTo>
                    <a:pt x="42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6">
              <a:extLst>
                <a:ext uri="{FF2B5EF4-FFF2-40B4-BE49-F238E27FC236}">
                  <a16:creationId xmlns:a16="http://schemas.microsoft.com/office/drawing/2014/main" id="{726DA3C8-E7B4-44A5-B767-578DB6307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892" y="5958722"/>
              <a:ext cx="729959" cy="235600"/>
            </a:xfrm>
            <a:custGeom>
              <a:avLst/>
              <a:gdLst>
                <a:gd name="T0" fmla="*/ 0 w 122"/>
                <a:gd name="T1" fmla="*/ 24 h 42"/>
                <a:gd name="T2" fmla="*/ 21 w 122"/>
                <a:gd name="T3" fmla="*/ 17 h 42"/>
                <a:gd name="T4" fmla="*/ 38 w 122"/>
                <a:gd name="T5" fmla="*/ 14 h 42"/>
                <a:gd name="T6" fmla="*/ 55 w 122"/>
                <a:gd name="T7" fmla="*/ 10 h 42"/>
                <a:gd name="T8" fmla="*/ 69 w 122"/>
                <a:gd name="T9" fmla="*/ 7 h 42"/>
                <a:gd name="T10" fmla="*/ 80 w 122"/>
                <a:gd name="T11" fmla="*/ 3 h 42"/>
                <a:gd name="T12" fmla="*/ 90 w 122"/>
                <a:gd name="T13" fmla="*/ 3 h 42"/>
                <a:gd name="T14" fmla="*/ 97 w 122"/>
                <a:gd name="T15" fmla="*/ 0 h 42"/>
                <a:gd name="T16" fmla="*/ 101 w 122"/>
                <a:gd name="T17" fmla="*/ 0 h 42"/>
                <a:gd name="T18" fmla="*/ 111 w 122"/>
                <a:gd name="T19" fmla="*/ 3 h 42"/>
                <a:gd name="T20" fmla="*/ 115 w 122"/>
                <a:gd name="T21" fmla="*/ 3 h 42"/>
                <a:gd name="T22" fmla="*/ 118 w 122"/>
                <a:gd name="T23" fmla="*/ 7 h 42"/>
                <a:gd name="T24" fmla="*/ 122 w 122"/>
                <a:gd name="T25" fmla="*/ 10 h 42"/>
                <a:gd name="T26" fmla="*/ 122 w 122"/>
                <a:gd name="T27" fmla="*/ 17 h 42"/>
                <a:gd name="T28" fmla="*/ 122 w 122"/>
                <a:gd name="T29" fmla="*/ 21 h 42"/>
                <a:gd name="T30" fmla="*/ 118 w 122"/>
                <a:gd name="T31" fmla="*/ 21 h 42"/>
                <a:gd name="T32" fmla="*/ 115 w 122"/>
                <a:gd name="T33" fmla="*/ 24 h 42"/>
                <a:gd name="T34" fmla="*/ 108 w 122"/>
                <a:gd name="T35" fmla="*/ 24 h 42"/>
                <a:gd name="T36" fmla="*/ 101 w 122"/>
                <a:gd name="T37" fmla="*/ 28 h 42"/>
                <a:gd name="T38" fmla="*/ 94 w 122"/>
                <a:gd name="T39" fmla="*/ 31 h 42"/>
                <a:gd name="T40" fmla="*/ 83 w 122"/>
                <a:gd name="T41" fmla="*/ 31 h 42"/>
                <a:gd name="T42" fmla="*/ 73 w 122"/>
                <a:gd name="T43" fmla="*/ 35 h 42"/>
                <a:gd name="T44" fmla="*/ 62 w 122"/>
                <a:gd name="T45" fmla="*/ 35 h 42"/>
                <a:gd name="T46" fmla="*/ 52 w 122"/>
                <a:gd name="T47" fmla="*/ 38 h 42"/>
                <a:gd name="T48" fmla="*/ 42 w 122"/>
                <a:gd name="T49" fmla="*/ 38 h 42"/>
                <a:gd name="T50" fmla="*/ 35 w 122"/>
                <a:gd name="T51" fmla="*/ 42 h 42"/>
                <a:gd name="T52" fmla="*/ 28 w 122"/>
                <a:gd name="T53" fmla="*/ 42 h 42"/>
                <a:gd name="T54" fmla="*/ 21 w 122"/>
                <a:gd name="T55" fmla="*/ 42 h 42"/>
                <a:gd name="T56" fmla="*/ 17 w 122"/>
                <a:gd name="T57" fmla="*/ 42 h 42"/>
                <a:gd name="T58" fmla="*/ 14 w 122"/>
                <a:gd name="T59" fmla="*/ 42 h 42"/>
                <a:gd name="T60" fmla="*/ 10 w 122"/>
                <a:gd name="T61" fmla="*/ 38 h 42"/>
                <a:gd name="T62" fmla="*/ 7 w 122"/>
                <a:gd name="T63" fmla="*/ 35 h 42"/>
                <a:gd name="T64" fmla="*/ 3 w 122"/>
                <a:gd name="T65" fmla="*/ 31 h 42"/>
                <a:gd name="T66" fmla="*/ 0 w 122"/>
                <a:gd name="T67" fmla="*/ 24 h 42"/>
                <a:gd name="T68" fmla="*/ 0 w 122"/>
                <a:gd name="T6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42">
                  <a:moveTo>
                    <a:pt x="0" y="24"/>
                  </a:moveTo>
                  <a:lnTo>
                    <a:pt x="21" y="17"/>
                  </a:lnTo>
                  <a:lnTo>
                    <a:pt x="38" y="14"/>
                  </a:lnTo>
                  <a:lnTo>
                    <a:pt x="55" y="10"/>
                  </a:lnTo>
                  <a:lnTo>
                    <a:pt x="69" y="7"/>
                  </a:lnTo>
                  <a:lnTo>
                    <a:pt x="80" y="3"/>
                  </a:lnTo>
                  <a:lnTo>
                    <a:pt x="90" y="3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5" y="3"/>
                  </a:lnTo>
                  <a:lnTo>
                    <a:pt x="118" y="7"/>
                  </a:lnTo>
                  <a:lnTo>
                    <a:pt x="122" y="10"/>
                  </a:lnTo>
                  <a:lnTo>
                    <a:pt x="122" y="17"/>
                  </a:lnTo>
                  <a:lnTo>
                    <a:pt x="122" y="21"/>
                  </a:lnTo>
                  <a:lnTo>
                    <a:pt x="118" y="21"/>
                  </a:lnTo>
                  <a:lnTo>
                    <a:pt x="115" y="24"/>
                  </a:lnTo>
                  <a:lnTo>
                    <a:pt x="108" y="24"/>
                  </a:lnTo>
                  <a:lnTo>
                    <a:pt x="101" y="28"/>
                  </a:lnTo>
                  <a:lnTo>
                    <a:pt x="94" y="31"/>
                  </a:lnTo>
                  <a:lnTo>
                    <a:pt x="83" y="31"/>
                  </a:lnTo>
                  <a:lnTo>
                    <a:pt x="73" y="35"/>
                  </a:lnTo>
                  <a:lnTo>
                    <a:pt x="62" y="35"/>
                  </a:lnTo>
                  <a:lnTo>
                    <a:pt x="52" y="38"/>
                  </a:lnTo>
                  <a:lnTo>
                    <a:pt x="42" y="38"/>
                  </a:lnTo>
                  <a:lnTo>
                    <a:pt x="35" y="42"/>
                  </a:lnTo>
                  <a:lnTo>
                    <a:pt x="28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4" y="42"/>
                  </a:lnTo>
                  <a:lnTo>
                    <a:pt x="10" y="38"/>
                  </a:lnTo>
                  <a:lnTo>
                    <a:pt x="7" y="35"/>
                  </a:lnTo>
                  <a:lnTo>
                    <a:pt x="3" y="31"/>
                  </a:lnTo>
                  <a:lnTo>
                    <a:pt x="0" y="24"/>
                  </a:lnTo>
                  <a:lnTo>
                    <a:pt x="0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7">
              <a:extLst>
                <a:ext uri="{FF2B5EF4-FFF2-40B4-BE49-F238E27FC236}">
                  <a16:creationId xmlns:a16="http://schemas.microsoft.com/office/drawing/2014/main" id="{77F4CFD4-6B46-46E2-8593-F37429A11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140" y="6093351"/>
              <a:ext cx="101717" cy="448763"/>
            </a:xfrm>
            <a:custGeom>
              <a:avLst/>
              <a:gdLst>
                <a:gd name="T0" fmla="*/ 17 w 17"/>
                <a:gd name="T1" fmla="*/ 28 h 80"/>
                <a:gd name="T2" fmla="*/ 14 w 17"/>
                <a:gd name="T3" fmla="*/ 28 h 80"/>
                <a:gd name="T4" fmla="*/ 14 w 17"/>
                <a:gd name="T5" fmla="*/ 31 h 80"/>
                <a:gd name="T6" fmla="*/ 14 w 17"/>
                <a:gd name="T7" fmla="*/ 38 h 80"/>
                <a:gd name="T8" fmla="*/ 14 w 17"/>
                <a:gd name="T9" fmla="*/ 42 h 80"/>
                <a:gd name="T10" fmla="*/ 14 w 17"/>
                <a:gd name="T11" fmla="*/ 49 h 80"/>
                <a:gd name="T12" fmla="*/ 14 w 17"/>
                <a:gd name="T13" fmla="*/ 59 h 80"/>
                <a:gd name="T14" fmla="*/ 14 w 17"/>
                <a:gd name="T15" fmla="*/ 70 h 80"/>
                <a:gd name="T16" fmla="*/ 14 w 17"/>
                <a:gd name="T17" fmla="*/ 80 h 80"/>
                <a:gd name="T18" fmla="*/ 3 w 17"/>
                <a:gd name="T19" fmla="*/ 80 h 80"/>
                <a:gd name="T20" fmla="*/ 0 w 17"/>
                <a:gd name="T21" fmla="*/ 0 h 80"/>
                <a:gd name="T22" fmla="*/ 10 w 17"/>
                <a:gd name="T23" fmla="*/ 7 h 80"/>
                <a:gd name="T24" fmla="*/ 14 w 17"/>
                <a:gd name="T25" fmla="*/ 11 h 80"/>
                <a:gd name="T26" fmla="*/ 17 w 17"/>
                <a:gd name="T27" fmla="*/ 14 h 80"/>
                <a:gd name="T28" fmla="*/ 17 w 17"/>
                <a:gd name="T29" fmla="*/ 14 h 80"/>
                <a:gd name="T30" fmla="*/ 17 w 17"/>
                <a:gd name="T31" fmla="*/ 18 h 80"/>
                <a:gd name="T32" fmla="*/ 17 w 17"/>
                <a:gd name="T33" fmla="*/ 18 h 80"/>
                <a:gd name="T34" fmla="*/ 17 w 17"/>
                <a:gd name="T35" fmla="*/ 21 h 80"/>
                <a:gd name="T36" fmla="*/ 17 w 17"/>
                <a:gd name="T37" fmla="*/ 28 h 80"/>
                <a:gd name="T38" fmla="*/ 17 w 17"/>
                <a:gd name="T39" fmla="*/ 2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80">
                  <a:moveTo>
                    <a:pt x="17" y="28"/>
                  </a:moveTo>
                  <a:lnTo>
                    <a:pt x="14" y="28"/>
                  </a:lnTo>
                  <a:lnTo>
                    <a:pt x="14" y="31"/>
                  </a:lnTo>
                  <a:lnTo>
                    <a:pt x="14" y="38"/>
                  </a:lnTo>
                  <a:lnTo>
                    <a:pt x="14" y="42"/>
                  </a:lnTo>
                  <a:lnTo>
                    <a:pt x="14" y="49"/>
                  </a:lnTo>
                  <a:lnTo>
                    <a:pt x="14" y="59"/>
                  </a:lnTo>
                  <a:lnTo>
                    <a:pt x="14" y="70"/>
                  </a:lnTo>
                  <a:lnTo>
                    <a:pt x="14" y="80"/>
                  </a:lnTo>
                  <a:lnTo>
                    <a:pt x="3" y="80"/>
                  </a:lnTo>
                  <a:lnTo>
                    <a:pt x="0" y="0"/>
                  </a:lnTo>
                  <a:lnTo>
                    <a:pt x="10" y="7"/>
                  </a:lnTo>
                  <a:lnTo>
                    <a:pt x="14" y="11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17" y="28"/>
                  </a:lnTo>
                  <a:lnTo>
                    <a:pt x="1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8">
              <a:extLst>
                <a:ext uri="{FF2B5EF4-FFF2-40B4-BE49-F238E27FC236}">
                  <a16:creationId xmlns:a16="http://schemas.microsoft.com/office/drawing/2014/main" id="{B1656D02-AEEE-439B-A2D5-4F77FD5D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661" y="6424315"/>
              <a:ext cx="1274438" cy="297307"/>
            </a:xfrm>
            <a:custGeom>
              <a:avLst/>
              <a:gdLst>
                <a:gd name="T0" fmla="*/ 213 w 213"/>
                <a:gd name="T1" fmla="*/ 25 h 53"/>
                <a:gd name="T2" fmla="*/ 213 w 213"/>
                <a:gd name="T3" fmla="*/ 28 h 53"/>
                <a:gd name="T4" fmla="*/ 213 w 213"/>
                <a:gd name="T5" fmla="*/ 28 h 53"/>
                <a:gd name="T6" fmla="*/ 210 w 213"/>
                <a:gd name="T7" fmla="*/ 32 h 53"/>
                <a:gd name="T8" fmla="*/ 203 w 213"/>
                <a:gd name="T9" fmla="*/ 35 h 53"/>
                <a:gd name="T10" fmla="*/ 199 w 213"/>
                <a:gd name="T11" fmla="*/ 35 h 53"/>
                <a:gd name="T12" fmla="*/ 192 w 213"/>
                <a:gd name="T13" fmla="*/ 35 h 53"/>
                <a:gd name="T14" fmla="*/ 189 w 213"/>
                <a:gd name="T15" fmla="*/ 35 h 53"/>
                <a:gd name="T16" fmla="*/ 182 w 213"/>
                <a:gd name="T17" fmla="*/ 35 h 53"/>
                <a:gd name="T18" fmla="*/ 164 w 213"/>
                <a:gd name="T19" fmla="*/ 32 h 53"/>
                <a:gd name="T20" fmla="*/ 157 w 213"/>
                <a:gd name="T21" fmla="*/ 35 h 53"/>
                <a:gd name="T22" fmla="*/ 143 w 213"/>
                <a:gd name="T23" fmla="*/ 35 h 53"/>
                <a:gd name="T24" fmla="*/ 129 w 213"/>
                <a:gd name="T25" fmla="*/ 35 h 53"/>
                <a:gd name="T26" fmla="*/ 112 w 213"/>
                <a:gd name="T27" fmla="*/ 39 h 53"/>
                <a:gd name="T28" fmla="*/ 94 w 213"/>
                <a:gd name="T29" fmla="*/ 42 h 53"/>
                <a:gd name="T30" fmla="*/ 81 w 213"/>
                <a:gd name="T31" fmla="*/ 42 h 53"/>
                <a:gd name="T32" fmla="*/ 67 w 213"/>
                <a:gd name="T33" fmla="*/ 46 h 53"/>
                <a:gd name="T34" fmla="*/ 53 w 213"/>
                <a:gd name="T35" fmla="*/ 46 h 53"/>
                <a:gd name="T36" fmla="*/ 42 w 213"/>
                <a:gd name="T37" fmla="*/ 49 h 53"/>
                <a:gd name="T38" fmla="*/ 32 w 213"/>
                <a:gd name="T39" fmla="*/ 49 h 53"/>
                <a:gd name="T40" fmla="*/ 25 w 213"/>
                <a:gd name="T41" fmla="*/ 53 h 53"/>
                <a:gd name="T42" fmla="*/ 21 w 213"/>
                <a:gd name="T43" fmla="*/ 53 h 53"/>
                <a:gd name="T44" fmla="*/ 18 w 213"/>
                <a:gd name="T45" fmla="*/ 49 h 53"/>
                <a:gd name="T46" fmla="*/ 14 w 213"/>
                <a:gd name="T47" fmla="*/ 49 h 53"/>
                <a:gd name="T48" fmla="*/ 11 w 213"/>
                <a:gd name="T49" fmla="*/ 46 h 53"/>
                <a:gd name="T50" fmla="*/ 7 w 213"/>
                <a:gd name="T51" fmla="*/ 42 h 53"/>
                <a:gd name="T52" fmla="*/ 4 w 213"/>
                <a:gd name="T53" fmla="*/ 39 h 53"/>
                <a:gd name="T54" fmla="*/ 0 w 213"/>
                <a:gd name="T55" fmla="*/ 35 h 53"/>
                <a:gd name="T56" fmla="*/ 0 w 213"/>
                <a:gd name="T57" fmla="*/ 32 h 53"/>
                <a:gd name="T58" fmla="*/ 0 w 213"/>
                <a:gd name="T59" fmla="*/ 25 h 53"/>
                <a:gd name="T60" fmla="*/ 4 w 213"/>
                <a:gd name="T61" fmla="*/ 25 h 53"/>
                <a:gd name="T62" fmla="*/ 14 w 213"/>
                <a:gd name="T63" fmla="*/ 25 h 53"/>
                <a:gd name="T64" fmla="*/ 21 w 213"/>
                <a:gd name="T65" fmla="*/ 25 h 53"/>
                <a:gd name="T66" fmla="*/ 32 w 213"/>
                <a:gd name="T67" fmla="*/ 21 h 53"/>
                <a:gd name="T68" fmla="*/ 42 w 213"/>
                <a:gd name="T69" fmla="*/ 21 h 53"/>
                <a:gd name="T70" fmla="*/ 56 w 213"/>
                <a:gd name="T71" fmla="*/ 18 h 53"/>
                <a:gd name="T72" fmla="*/ 70 w 213"/>
                <a:gd name="T73" fmla="*/ 18 h 53"/>
                <a:gd name="T74" fmla="*/ 88 w 213"/>
                <a:gd name="T75" fmla="*/ 14 h 53"/>
                <a:gd name="T76" fmla="*/ 101 w 213"/>
                <a:gd name="T77" fmla="*/ 11 h 53"/>
                <a:gd name="T78" fmla="*/ 115 w 213"/>
                <a:gd name="T79" fmla="*/ 11 h 53"/>
                <a:gd name="T80" fmla="*/ 129 w 213"/>
                <a:gd name="T81" fmla="*/ 7 h 53"/>
                <a:gd name="T82" fmla="*/ 140 w 213"/>
                <a:gd name="T83" fmla="*/ 7 h 53"/>
                <a:gd name="T84" fmla="*/ 150 w 213"/>
                <a:gd name="T85" fmla="*/ 4 h 53"/>
                <a:gd name="T86" fmla="*/ 157 w 213"/>
                <a:gd name="T87" fmla="*/ 4 h 53"/>
                <a:gd name="T88" fmla="*/ 164 w 213"/>
                <a:gd name="T89" fmla="*/ 4 h 53"/>
                <a:gd name="T90" fmla="*/ 171 w 213"/>
                <a:gd name="T91" fmla="*/ 0 h 53"/>
                <a:gd name="T92" fmla="*/ 178 w 213"/>
                <a:gd name="T93" fmla="*/ 0 h 53"/>
                <a:gd name="T94" fmla="*/ 189 w 213"/>
                <a:gd name="T95" fmla="*/ 4 h 53"/>
                <a:gd name="T96" fmla="*/ 196 w 213"/>
                <a:gd name="T97" fmla="*/ 4 h 53"/>
                <a:gd name="T98" fmla="*/ 203 w 213"/>
                <a:gd name="T99" fmla="*/ 7 h 53"/>
                <a:gd name="T100" fmla="*/ 206 w 213"/>
                <a:gd name="T101" fmla="*/ 14 h 53"/>
                <a:gd name="T102" fmla="*/ 210 w 213"/>
                <a:gd name="T103" fmla="*/ 18 h 53"/>
                <a:gd name="T104" fmla="*/ 213 w 213"/>
                <a:gd name="T105" fmla="*/ 21 h 53"/>
                <a:gd name="T106" fmla="*/ 213 w 213"/>
                <a:gd name="T107" fmla="*/ 25 h 53"/>
                <a:gd name="T108" fmla="*/ 213 w 213"/>
                <a:gd name="T109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3" h="53">
                  <a:moveTo>
                    <a:pt x="213" y="25"/>
                  </a:moveTo>
                  <a:lnTo>
                    <a:pt x="213" y="28"/>
                  </a:lnTo>
                  <a:lnTo>
                    <a:pt x="213" y="28"/>
                  </a:lnTo>
                  <a:lnTo>
                    <a:pt x="210" y="32"/>
                  </a:lnTo>
                  <a:lnTo>
                    <a:pt x="203" y="35"/>
                  </a:lnTo>
                  <a:lnTo>
                    <a:pt x="199" y="35"/>
                  </a:lnTo>
                  <a:lnTo>
                    <a:pt x="192" y="35"/>
                  </a:lnTo>
                  <a:lnTo>
                    <a:pt x="189" y="35"/>
                  </a:lnTo>
                  <a:lnTo>
                    <a:pt x="182" y="35"/>
                  </a:lnTo>
                  <a:lnTo>
                    <a:pt x="164" y="32"/>
                  </a:lnTo>
                  <a:lnTo>
                    <a:pt x="157" y="35"/>
                  </a:lnTo>
                  <a:lnTo>
                    <a:pt x="143" y="35"/>
                  </a:lnTo>
                  <a:lnTo>
                    <a:pt x="129" y="35"/>
                  </a:lnTo>
                  <a:lnTo>
                    <a:pt x="112" y="39"/>
                  </a:lnTo>
                  <a:lnTo>
                    <a:pt x="94" y="42"/>
                  </a:lnTo>
                  <a:lnTo>
                    <a:pt x="81" y="42"/>
                  </a:lnTo>
                  <a:lnTo>
                    <a:pt x="67" y="46"/>
                  </a:lnTo>
                  <a:lnTo>
                    <a:pt x="53" y="46"/>
                  </a:lnTo>
                  <a:lnTo>
                    <a:pt x="42" y="49"/>
                  </a:lnTo>
                  <a:lnTo>
                    <a:pt x="32" y="49"/>
                  </a:lnTo>
                  <a:lnTo>
                    <a:pt x="25" y="53"/>
                  </a:lnTo>
                  <a:lnTo>
                    <a:pt x="21" y="53"/>
                  </a:lnTo>
                  <a:lnTo>
                    <a:pt x="18" y="49"/>
                  </a:lnTo>
                  <a:lnTo>
                    <a:pt x="14" y="49"/>
                  </a:lnTo>
                  <a:lnTo>
                    <a:pt x="11" y="46"/>
                  </a:lnTo>
                  <a:lnTo>
                    <a:pt x="7" y="42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4" y="25"/>
                  </a:lnTo>
                  <a:lnTo>
                    <a:pt x="21" y="25"/>
                  </a:lnTo>
                  <a:lnTo>
                    <a:pt x="32" y="21"/>
                  </a:lnTo>
                  <a:lnTo>
                    <a:pt x="42" y="21"/>
                  </a:lnTo>
                  <a:lnTo>
                    <a:pt x="56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101" y="11"/>
                  </a:lnTo>
                  <a:lnTo>
                    <a:pt x="115" y="11"/>
                  </a:lnTo>
                  <a:lnTo>
                    <a:pt x="129" y="7"/>
                  </a:lnTo>
                  <a:lnTo>
                    <a:pt x="140" y="7"/>
                  </a:lnTo>
                  <a:lnTo>
                    <a:pt x="150" y="4"/>
                  </a:lnTo>
                  <a:lnTo>
                    <a:pt x="157" y="4"/>
                  </a:lnTo>
                  <a:lnTo>
                    <a:pt x="164" y="4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9" y="4"/>
                  </a:lnTo>
                  <a:lnTo>
                    <a:pt x="196" y="4"/>
                  </a:lnTo>
                  <a:lnTo>
                    <a:pt x="203" y="7"/>
                  </a:lnTo>
                  <a:lnTo>
                    <a:pt x="206" y="14"/>
                  </a:lnTo>
                  <a:lnTo>
                    <a:pt x="210" y="18"/>
                  </a:lnTo>
                  <a:lnTo>
                    <a:pt x="213" y="21"/>
                  </a:lnTo>
                  <a:lnTo>
                    <a:pt x="213" y="25"/>
                  </a:lnTo>
                  <a:lnTo>
                    <a:pt x="213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9">
              <a:extLst>
                <a:ext uri="{FF2B5EF4-FFF2-40B4-BE49-F238E27FC236}">
                  <a16:creationId xmlns:a16="http://schemas.microsoft.com/office/drawing/2014/main" id="{B35BD052-E982-46D8-BE51-E6F47C93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755" y="6054086"/>
              <a:ext cx="957323" cy="392667"/>
            </a:xfrm>
            <a:custGeom>
              <a:avLst/>
              <a:gdLst>
                <a:gd name="T0" fmla="*/ 7 w 160"/>
                <a:gd name="T1" fmla="*/ 56 h 70"/>
                <a:gd name="T2" fmla="*/ 3 w 160"/>
                <a:gd name="T3" fmla="*/ 49 h 70"/>
                <a:gd name="T4" fmla="*/ 0 w 160"/>
                <a:gd name="T5" fmla="*/ 45 h 70"/>
                <a:gd name="T6" fmla="*/ 0 w 160"/>
                <a:gd name="T7" fmla="*/ 38 h 70"/>
                <a:gd name="T8" fmla="*/ 0 w 160"/>
                <a:gd name="T9" fmla="*/ 35 h 70"/>
                <a:gd name="T10" fmla="*/ 3 w 160"/>
                <a:gd name="T11" fmla="*/ 31 h 70"/>
                <a:gd name="T12" fmla="*/ 7 w 160"/>
                <a:gd name="T13" fmla="*/ 31 h 70"/>
                <a:gd name="T14" fmla="*/ 10 w 160"/>
                <a:gd name="T15" fmla="*/ 31 h 70"/>
                <a:gd name="T16" fmla="*/ 14 w 160"/>
                <a:gd name="T17" fmla="*/ 31 h 70"/>
                <a:gd name="T18" fmla="*/ 17 w 160"/>
                <a:gd name="T19" fmla="*/ 35 h 70"/>
                <a:gd name="T20" fmla="*/ 24 w 160"/>
                <a:gd name="T21" fmla="*/ 35 h 70"/>
                <a:gd name="T22" fmla="*/ 24 w 160"/>
                <a:gd name="T23" fmla="*/ 35 h 70"/>
                <a:gd name="T24" fmla="*/ 28 w 160"/>
                <a:gd name="T25" fmla="*/ 35 h 70"/>
                <a:gd name="T26" fmla="*/ 35 w 160"/>
                <a:gd name="T27" fmla="*/ 31 h 70"/>
                <a:gd name="T28" fmla="*/ 42 w 160"/>
                <a:gd name="T29" fmla="*/ 31 h 70"/>
                <a:gd name="T30" fmla="*/ 49 w 160"/>
                <a:gd name="T31" fmla="*/ 28 h 70"/>
                <a:gd name="T32" fmla="*/ 59 w 160"/>
                <a:gd name="T33" fmla="*/ 25 h 70"/>
                <a:gd name="T34" fmla="*/ 73 w 160"/>
                <a:gd name="T35" fmla="*/ 21 h 70"/>
                <a:gd name="T36" fmla="*/ 87 w 160"/>
                <a:gd name="T37" fmla="*/ 18 h 70"/>
                <a:gd name="T38" fmla="*/ 101 w 160"/>
                <a:gd name="T39" fmla="*/ 14 h 70"/>
                <a:gd name="T40" fmla="*/ 115 w 160"/>
                <a:gd name="T41" fmla="*/ 11 h 70"/>
                <a:gd name="T42" fmla="*/ 125 w 160"/>
                <a:gd name="T43" fmla="*/ 7 h 70"/>
                <a:gd name="T44" fmla="*/ 132 w 160"/>
                <a:gd name="T45" fmla="*/ 4 h 70"/>
                <a:gd name="T46" fmla="*/ 143 w 160"/>
                <a:gd name="T47" fmla="*/ 4 h 70"/>
                <a:gd name="T48" fmla="*/ 146 w 160"/>
                <a:gd name="T49" fmla="*/ 0 h 70"/>
                <a:gd name="T50" fmla="*/ 153 w 160"/>
                <a:gd name="T51" fmla="*/ 0 h 70"/>
                <a:gd name="T52" fmla="*/ 153 w 160"/>
                <a:gd name="T53" fmla="*/ 0 h 70"/>
                <a:gd name="T54" fmla="*/ 157 w 160"/>
                <a:gd name="T55" fmla="*/ 0 h 70"/>
                <a:gd name="T56" fmla="*/ 160 w 160"/>
                <a:gd name="T57" fmla="*/ 0 h 70"/>
                <a:gd name="T58" fmla="*/ 160 w 160"/>
                <a:gd name="T59" fmla="*/ 4 h 70"/>
                <a:gd name="T60" fmla="*/ 160 w 160"/>
                <a:gd name="T61" fmla="*/ 7 h 70"/>
                <a:gd name="T62" fmla="*/ 160 w 160"/>
                <a:gd name="T63" fmla="*/ 11 h 70"/>
                <a:gd name="T64" fmla="*/ 157 w 160"/>
                <a:gd name="T65" fmla="*/ 11 h 70"/>
                <a:gd name="T66" fmla="*/ 153 w 160"/>
                <a:gd name="T67" fmla="*/ 14 h 70"/>
                <a:gd name="T68" fmla="*/ 146 w 160"/>
                <a:gd name="T69" fmla="*/ 18 h 70"/>
                <a:gd name="T70" fmla="*/ 136 w 160"/>
                <a:gd name="T71" fmla="*/ 25 h 70"/>
                <a:gd name="T72" fmla="*/ 125 w 160"/>
                <a:gd name="T73" fmla="*/ 28 h 70"/>
                <a:gd name="T74" fmla="*/ 115 w 160"/>
                <a:gd name="T75" fmla="*/ 35 h 70"/>
                <a:gd name="T76" fmla="*/ 97 w 160"/>
                <a:gd name="T77" fmla="*/ 42 h 70"/>
                <a:gd name="T78" fmla="*/ 83 w 160"/>
                <a:gd name="T79" fmla="*/ 49 h 70"/>
                <a:gd name="T80" fmla="*/ 69 w 160"/>
                <a:gd name="T81" fmla="*/ 52 h 70"/>
                <a:gd name="T82" fmla="*/ 59 w 160"/>
                <a:gd name="T83" fmla="*/ 59 h 70"/>
                <a:gd name="T84" fmla="*/ 49 w 160"/>
                <a:gd name="T85" fmla="*/ 63 h 70"/>
                <a:gd name="T86" fmla="*/ 42 w 160"/>
                <a:gd name="T87" fmla="*/ 66 h 70"/>
                <a:gd name="T88" fmla="*/ 35 w 160"/>
                <a:gd name="T89" fmla="*/ 66 h 70"/>
                <a:gd name="T90" fmla="*/ 31 w 160"/>
                <a:gd name="T91" fmla="*/ 70 h 70"/>
                <a:gd name="T92" fmla="*/ 28 w 160"/>
                <a:gd name="T93" fmla="*/ 70 h 70"/>
                <a:gd name="T94" fmla="*/ 21 w 160"/>
                <a:gd name="T95" fmla="*/ 70 h 70"/>
                <a:gd name="T96" fmla="*/ 17 w 160"/>
                <a:gd name="T97" fmla="*/ 66 h 70"/>
                <a:gd name="T98" fmla="*/ 10 w 160"/>
                <a:gd name="T99" fmla="*/ 63 h 70"/>
                <a:gd name="T100" fmla="*/ 7 w 160"/>
                <a:gd name="T101" fmla="*/ 56 h 70"/>
                <a:gd name="T102" fmla="*/ 7 w 160"/>
                <a:gd name="T103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70">
                  <a:moveTo>
                    <a:pt x="7" y="56"/>
                  </a:moveTo>
                  <a:lnTo>
                    <a:pt x="3" y="49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3" y="31"/>
                  </a:lnTo>
                  <a:lnTo>
                    <a:pt x="7" y="31"/>
                  </a:lnTo>
                  <a:lnTo>
                    <a:pt x="10" y="31"/>
                  </a:lnTo>
                  <a:lnTo>
                    <a:pt x="14" y="31"/>
                  </a:lnTo>
                  <a:lnTo>
                    <a:pt x="17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35" y="31"/>
                  </a:lnTo>
                  <a:lnTo>
                    <a:pt x="42" y="31"/>
                  </a:lnTo>
                  <a:lnTo>
                    <a:pt x="49" y="28"/>
                  </a:lnTo>
                  <a:lnTo>
                    <a:pt x="59" y="25"/>
                  </a:lnTo>
                  <a:lnTo>
                    <a:pt x="73" y="21"/>
                  </a:lnTo>
                  <a:lnTo>
                    <a:pt x="87" y="18"/>
                  </a:lnTo>
                  <a:lnTo>
                    <a:pt x="101" y="14"/>
                  </a:lnTo>
                  <a:lnTo>
                    <a:pt x="115" y="11"/>
                  </a:lnTo>
                  <a:lnTo>
                    <a:pt x="125" y="7"/>
                  </a:lnTo>
                  <a:lnTo>
                    <a:pt x="132" y="4"/>
                  </a:lnTo>
                  <a:lnTo>
                    <a:pt x="143" y="4"/>
                  </a:lnTo>
                  <a:lnTo>
                    <a:pt x="146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7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60" y="7"/>
                  </a:lnTo>
                  <a:lnTo>
                    <a:pt x="160" y="11"/>
                  </a:lnTo>
                  <a:lnTo>
                    <a:pt x="157" y="11"/>
                  </a:lnTo>
                  <a:lnTo>
                    <a:pt x="153" y="14"/>
                  </a:lnTo>
                  <a:lnTo>
                    <a:pt x="146" y="18"/>
                  </a:lnTo>
                  <a:lnTo>
                    <a:pt x="136" y="25"/>
                  </a:lnTo>
                  <a:lnTo>
                    <a:pt x="125" y="28"/>
                  </a:lnTo>
                  <a:lnTo>
                    <a:pt x="115" y="35"/>
                  </a:lnTo>
                  <a:lnTo>
                    <a:pt x="97" y="42"/>
                  </a:lnTo>
                  <a:lnTo>
                    <a:pt x="83" y="49"/>
                  </a:lnTo>
                  <a:lnTo>
                    <a:pt x="69" y="52"/>
                  </a:lnTo>
                  <a:lnTo>
                    <a:pt x="59" y="59"/>
                  </a:lnTo>
                  <a:lnTo>
                    <a:pt x="49" y="63"/>
                  </a:lnTo>
                  <a:lnTo>
                    <a:pt x="42" y="66"/>
                  </a:lnTo>
                  <a:lnTo>
                    <a:pt x="35" y="66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1" y="70"/>
                  </a:lnTo>
                  <a:lnTo>
                    <a:pt x="17" y="66"/>
                  </a:lnTo>
                  <a:lnTo>
                    <a:pt x="10" y="63"/>
                  </a:lnTo>
                  <a:lnTo>
                    <a:pt x="7" y="56"/>
                  </a:lnTo>
                  <a:lnTo>
                    <a:pt x="7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0">
              <a:extLst>
                <a:ext uri="{FF2B5EF4-FFF2-40B4-BE49-F238E27FC236}">
                  <a16:creationId xmlns:a16="http://schemas.microsoft.com/office/drawing/2014/main" id="{5886046B-81C0-4470-8085-D5B0FDC97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416" y="5504352"/>
              <a:ext cx="209416" cy="1430433"/>
            </a:xfrm>
            <a:custGeom>
              <a:avLst/>
              <a:gdLst>
                <a:gd name="T0" fmla="*/ 28 w 35"/>
                <a:gd name="T1" fmla="*/ 133 h 255"/>
                <a:gd name="T2" fmla="*/ 28 w 35"/>
                <a:gd name="T3" fmla="*/ 154 h 255"/>
                <a:gd name="T4" fmla="*/ 28 w 35"/>
                <a:gd name="T5" fmla="*/ 175 h 255"/>
                <a:gd name="T6" fmla="*/ 28 w 35"/>
                <a:gd name="T7" fmla="*/ 192 h 255"/>
                <a:gd name="T8" fmla="*/ 28 w 35"/>
                <a:gd name="T9" fmla="*/ 206 h 255"/>
                <a:gd name="T10" fmla="*/ 28 w 35"/>
                <a:gd name="T11" fmla="*/ 217 h 255"/>
                <a:gd name="T12" fmla="*/ 28 w 35"/>
                <a:gd name="T13" fmla="*/ 227 h 255"/>
                <a:gd name="T14" fmla="*/ 28 w 35"/>
                <a:gd name="T15" fmla="*/ 234 h 255"/>
                <a:gd name="T16" fmla="*/ 28 w 35"/>
                <a:gd name="T17" fmla="*/ 238 h 255"/>
                <a:gd name="T18" fmla="*/ 24 w 35"/>
                <a:gd name="T19" fmla="*/ 245 h 255"/>
                <a:gd name="T20" fmla="*/ 24 w 35"/>
                <a:gd name="T21" fmla="*/ 248 h 255"/>
                <a:gd name="T22" fmla="*/ 21 w 35"/>
                <a:gd name="T23" fmla="*/ 252 h 255"/>
                <a:gd name="T24" fmla="*/ 17 w 35"/>
                <a:gd name="T25" fmla="*/ 255 h 255"/>
                <a:gd name="T26" fmla="*/ 17 w 35"/>
                <a:gd name="T27" fmla="*/ 252 h 255"/>
                <a:gd name="T28" fmla="*/ 14 w 35"/>
                <a:gd name="T29" fmla="*/ 252 h 255"/>
                <a:gd name="T30" fmla="*/ 10 w 35"/>
                <a:gd name="T31" fmla="*/ 248 h 255"/>
                <a:gd name="T32" fmla="*/ 7 w 35"/>
                <a:gd name="T33" fmla="*/ 245 h 255"/>
                <a:gd name="T34" fmla="*/ 3 w 35"/>
                <a:gd name="T35" fmla="*/ 238 h 255"/>
                <a:gd name="T36" fmla="*/ 0 w 35"/>
                <a:gd name="T37" fmla="*/ 227 h 255"/>
                <a:gd name="T38" fmla="*/ 0 w 35"/>
                <a:gd name="T39" fmla="*/ 227 h 255"/>
                <a:gd name="T40" fmla="*/ 0 w 35"/>
                <a:gd name="T41" fmla="*/ 224 h 255"/>
                <a:gd name="T42" fmla="*/ 0 w 35"/>
                <a:gd name="T43" fmla="*/ 217 h 255"/>
                <a:gd name="T44" fmla="*/ 0 w 35"/>
                <a:gd name="T45" fmla="*/ 210 h 255"/>
                <a:gd name="T46" fmla="*/ 0 w 35"/>
                <a:gd name="T47" fmla="*/ 203 h 255"/>
                <a:gd name="T48" fmla="*/ 0 w 35"/>
                <a:gd name="T49" fmla="*/ 192 h 255"/>
                <a:gd name="T50" fmla="*/ 0 w 35"/>
                <a:gd name="T51" fmla="*/ 185 h 255"/>
                <a:gd name="T52" fmla="*/ 0 w 35"/>
                <a:gd name="T53" fmla="*/ 171 h 255"/>
                <a:gd name="T54" fmla="*/ 3 w 35"/>
                <a:gd name="T55" fmla="*/ 123 h 255"/>
                <a:gd name="T56" fmla="*/ 7 w 35"/>
                <a:gd name="T57" fmla="*/ 74 h 255"/>
                <a:gd name="T58" fmla="*/ 7 w 35"/>
                <a:gd name="T59" fmla="*/ 60 h 255"/>
                <a:gd name="T60" fmla="*/ 7 w 35"/>
                <a:gd name="T61" fmla="*/ 49 h 255"/>
                <a:gd name="T62" fmla="*/ 3 w 35"/>
                <a:gd name="T63" fmla="*/ 42 h 255"/>
                <a:gd name="T64" fmla="*/ 3 w 35"/>
                <a:gd name="T65" fmla="*/ 35 h 255"/>
                <a:gd name="T66" fmla="*/ 3 w 35"/>
                <a:gd name="T67" fmla="*/ 28 h 255"/>
                <a:gd name="T68" fmla="*/ 3 w 35"/>
                <a:gd name="T69" fmla="*/ 25 h 255"/>
                <a:gd name="T70" fmla="*/ 3 w 35"/>
                <a:gd name="T71" fmla="*/ 21 h 255"/>
                <a:gd name="T72" fmla="*/ 0 w 35"/>
                <a:gd name="T73" fmla="*/ 18 h 255"/>
                <a:gd name="T74" fmla="*/ 0 w 35"/>
                <a:gd name="T75" fmla="*/ 18 h 255"/>
                <a:gd name="T76" fmla="*/ 0 w 35"/>
                <a:gd name="T77" fmla="*/ 14 h 255"/>
                <a:gd name="T78" fmla="*/ 0 w 35"/>
                <a:gd name="T79" fmla="*/ 7 h 255"/>
                <a:gd name="T80" fmla="*/ 0 w 35"/>
                <a:gd name="T81" fmla="*/ 4 h 255"/>
                <a:gd name="T82" fmla="*/ 3 w 35"/>
                <a:gd name="T83" fmla="*/ 4 h 255"/>
                <a:gd name="T84" fmla="*/ 7 w 35"/>
                <a:gd name="T85" fmla="*/ 0 h 255"/>
                <a:gd name="T86" fmla="*/ 10 w 35"/>
                <a:gd name="T87" fmla="*/ 4 h 255"/>
                <a:gd name="T88" fmla="*/ 21 w 35"/>
                <a:gd name="T89" fmla="*/ 7 h 255"/>
                <a:gd name="T90" fmla="*/ 28 w 35"/>
                <a:gd name="T91" fmla="*/ 11 h 255"/>
                <a:gd name="T92" fmla="*/ 31 w 35"/>
                <a:gd name="T93" fmla="*/ 18 h 255"/>
                <a:gd name="T94" fmla="*/ 35 w 35"/>
                <a:gd name="T95" fmla="*/ 21 h 255"/>
                <a:gd name="T96" fmla="*/ 35 w 35"/>
                <a:gd name="T97" fmla="*/ 25 h 255"/>
                <a:gd name="T98" fmla="*/ 35 w 35"/>
                <a:gd name="T99" fmla="*/ 32 h 255"/>
                <a:gd name="T100" fmla="*/ 31 w 35"/>
                <a:gd name="T101" fmla="*/ 35 h 255"/>
                <a:gd name="T102" fmla="*/ 31 w 35"/>
                <a:gd name="T103" fmla="*/ 42 h 255"/>
                <a:gd name="T104" fmla="*/ 31 w 35"/>
                <a:gd name="T105" fmla="*/ 49 h 255"/>
                <a:gd name="T106" fmla="*/ 31 w 35"/>
                <a:gd name="T107" fmla="*/ 63 h 255"/>
                <a:gd name="T108" fmla="*/ 28 w 35"/>
                <a:gd name="T109" fmla="*/ 77 h 255"/>
                <a:gd name="T110" fmla="*/ 28 w 35"/>
                <a:gd name="T111" fmla="*/ 91 h 255"/>
                <a:gd name="T112" fmla="*/ 28 w 35"/>
                <a:gd name="T113" fmla="*/ 112 h 255"/>
                <a:gd name="T114" fmla="*/ 28 w 35"/>
                <a:gd name="T115" fmla="*/ 133 h 255"/>
                <a:gd name="T116" fmla="*/ 28 w 35"/>
                <a:gd name="T117" fmla="*/ 1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" h="255">
                  <a:moveTo>
                    <a:pt x="28" y="133"/>
                  </a:moveTo>
                  <a:lnTo>
                    <a:pt x="28" y="154"/>
                  </a:lnTo>
                  <a:lnTo>
                    <a:pt x="28" y="175"/>
                  </a:lnTo>
                  <a:lnTo>
                    <a:pt x="28" y="192"/>
                  </a:lnTo>
                  <a:lnTo>
                    <a:pt x="28" y="206"/>
                  </a:lnTo>
                  <a:lnTo>
                    <a:pt x="28" y="217"/>
                  </a:lnTo>
                  <a:lnTo>
                    <a:pt x="28" y="227"/>
                  </a:lnTo>
                  <a:lnTo>
                    <a:pt x="28" y="234"/>
                  </a:lnTo>
                  <a:lnTo>
                    <a:pt x="28" y="238"/>
                  </a:lnTo>
                  <a:lnTo>
                    <a:pt x="24" y="245"/>
                  </a:lnTo>
                  <a:lnTo>
                    <a:pt x="24" y="248"/>
                  </a:lnTo>
                  <a:lnTo>
                    <a:pt x="21" y="252"/>
                  </a:lnTo>
                  <a:lnTo>
                    <a:pt x="17" y="255"/>
                  </a:lnTo>
                  <a:lnTo>
                    <a:pt x="17" y="252"/>
                  </a:lnTo>
                  <a:lnTo>
                    <a:pt x="14" y="252"/>
                  </a:lnTo>
                  <a:lnTo>
                    <a:pt x="10" y="248"/>
                  </a:lnTo>
                  <a:lnTo>
                    <a:pt x="7" y="245"/>
                  </a:lnTo>
                  <a:lnTo>
                    <a:pt x="3" y="238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0" y="217"/>
                  </a:lnTo>
                  <a:lnTo>
                    <a:pt x="0" y="210"/>
                  </a:lnTo>
                  <a:lnTo>
                    <a:pt x="0" y="203"/>
                  </a:lnTo>
                  <a:lnTo>
                    <a:pt x="0" y="192"/>
                  </a:lnTo>
                  <a:lnTo>
                    <a:pt x="0" y="185"/>
                  </a:lnTo>
                  <a:lnTo>
                    <a:pt x="0" y="171"/>
                  </a:lnTo>
                  <a:lnTo>
                    <a:pt x="3" y="123"/>
                  </a:lnTo>
                  <a:lnTo>
                    <a:pt x="7" y="74"/>
                  </a:lnTo>
                  <a:lnTo>
                    <a:pt x="7" y="60"/>
                  </a:lnTo>
                  <a:lnTo>
                    <a:pt x="7" y="49"/>
                  </a:lnTo>
                  <a:lnTo>
                    <a:pt x="3" y="42"/>
                  </a:lnTo>
                  <a:lnTo>
                    <a:pt x="3" y="35"/>
                  </a:lnTo>
                  <a:lnTo>
                    <a:pt x="3" y="28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4"/>
                  </a:lnTo>
                  <a:lnTo>
                    <a:pt x="21" y="7"/>
                  </a:lnTo>
                  <a:lnTo>
                    <a:pt x="28" y="11"/>
                  </a:lnTo>
                  <a:lnTo>
                    <a:pt x="31" y="18"/>
                  </a:lnTo>
                  <a:lnTo>
                    <a:pt x="35" y="21"/>
                  </a:lnTo>
                  <a:lnTo>
                    <a:pt x="35" y="25"/>
                  </a:lnTo>
                  <a:lnTo>
                    <a:pt x="35" y="32"/>
                  </a:lnTo>
                  <a:lnTo>
                    <a:pt x="31" y="35"/>
                  </a:lnTo>
                  <a:lnTo>
                    <a:pt x="31" y="42"/>
                  </a:lnTo>
                  <a:lnTo>
                    <a:pt x="31" y="49"/>
                  </a:lnTo>
                  <a:lnTo>
                    <a:pt x="31" y="63"/>
                  </a:lnTo>
                  <a:lnTo>
                    <a:pt x="28" y="77"/>
                  </a:lnTo>
                  <a:lnTo>
                    <a:pt x="28" y="91"/>
                  </a:lnTo>
                  <a:lnTo>
                    <a:pt x="28" y="112"/>
                  </a:lnTo>
                  <a:lnTo>
                    <a:pt x="28" y="133"/>
                  </a:lnTo>
                  <a:lnTo>
                    <a:pt x="28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4654996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CF651BE-D5F0-4A3D-9E10-6825C11B7AAC}"/>
              </a:ext>
            </a:extLst>
          </p:cNvPr>
          <p:cNvGrpSpPr/>
          <p:nvPr/>
        </p:nvGrpSpPr>
        <p:grpSpPr>
          <a:xfrm>
            <a:off x="5198509" y="2293068"/>
            <a:ext cx="1794981" cy="2271864"/>
            <a:chOff x="4476614" y="7170382"/>
            <a:chExt cx="1794981" cy="2271864"/>
          </a:xfrm>
        </p:grpSpPr>
        <p:sp>
          <p:nvSpPr>
            <p:cNvPr id="3" name="Freeform 51">
              <a:extLst>
                <a:ext uri="{FF2B5EF4-FFF2-40B4-BE49-F238E27FC236}">
                  <a16:creationId xmlns:a16="http://schemas.microsoft.com/office/drawing/2014/main" id="{DDA992B4-FD89-482A-8B5F-C343AA7DB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926" y="7170382"/>
              <a:ext cx="418829" cy="566565"/>
            </a:xfrm>
            <a:custGeom>
              <a:avLst/>
              <a:gdLst>
                <a:gd name="T0" fmla="*/ 0 w 70"/>
                <a:gd name="T1" fmla="*/ 101 h 101"/>
                <a:gd name="T2" fmla="*/ 7 w 70"/>
                <a:gd name="T3" fmla="*/ 87 h 101"/>
                <a:gd name="T4" fmla="*/ 10 w 70"/>
                <a:gd name="T5" fmla="*/ 77 h 101"/>
                <a:gd name="T6" fmla="*/ 14 w 70"/>
                <a:gd name="T7" fmla="*/ 66 h 101"/>
                <a:gd name="T8" fmla="*/ 17 w 70"/>
                <a:gd name="T9" fmla="*/ 56 h 101"/>
                <a:gd name="T10" fmla="*/ 21 w 70"/>
                <a:gd name="T11" fmla="*/ 49 h 101"/>
                <a:gd name="T12" fmla="*/ 24 w 70"/>
                <a:gd name="T13" fmla="*/ 42 h 101"/>
                <a:gd name="T14" fmla="*/ 24 w 70"/>
                <a:gd name="T15" fmla="*/ 35 h 101"/>
                <a:gd name="T16" fmla="*/ 24 w 70"/>
                <a:gd name="T17" fmla="*/ 32 h 101"/>
                <a:gd name="T18" fmla="*/ 28 w 70"/>
                <a:gd name="T19" fmla="*/ 28 h 101"/>
                <a:gd name="T20" fmla="*/ 28 w 70"/>
                <a:gd name="T21" fmla="*/ 21 h 101"/>
                <a:gd name="T22" fmla="*/ 28 w 70"/>
                <a:gd name="T23" fmla="*/ 14 h 101"/>
                <a:gd name="T24" fmla="*/ 24 w 70"/>
                <a:gd name="T25" fmla="*/ 11 h 101"/>
                <a:gd name="T26" fmla="*/ 24 w 70"/>
                <a:gd name="T27" fmla="*/ 7 h 101"/>
                <a:gd name="T28" fmla="*/ 24 w 70"/>
                <a:gd name="T29" fmla="*/ 4 h 101"/>
                <a:gd name="T30" fmla="*/ 24 w 70"/>
                <a:gd name="T31" fmla="*/ 4 h 101"/>
                <a:gd name="T32" fmla="*/ 28 w 70"/>
                <a:gd name="T33" fmla="*/ 0 h 101"/>
                <a:gd name="T34" fmla="*/ 31 w 70"/>
                <a:gd name="T35" fmla="*/ 0 h 101"/>
                <a:gd name="T36" fmla="*/ 38 w 70"/>
                <a:gd name="T37" fmla="*/ 0 h 101"/>
                <a:gd name="T38" fmla="*/ 45 w 70"/>
                <a:gd name="T39" fmla="*/ 4 h 101"/>
                <a:gd name="T40" fmla="*/ 52 w 70"/>
                <a:gd name="T41" fmla="*/ 7 h 101"/>
                <a:gd name="T42" fmla="*/ 59 w 70"/>
                <a:gd name="T43" fmla="*/ 11 h 101"/>
                <a:gd name="T44" fmla="*/ 63 w 70"/>
                <a:gd name="T45" fmla="*/ 18 h 101"/>
                <a:gd name="T46" fmla="*/ 66 w 70"/>
                <a:gd name="T47" fmla="*/ 21 h 101"/>
                <a:gd name="T48" fmla="*/ 70 w 70"/>
                <a:gd name="T49" fmla="*/ 25 h 101"/>
                <a:gd name="T50" fmla="*/ 66 w 70"/>
                <a:gd name="T51" fmla="*/ 28 h 101"/>
                <a:gd name="T52" fmla="*/ 63 w 70"/>
                <a:gd name="T53" fmla="*/ 35 h 101"/>
                <a:gd name="T54" fmla="*/ 59 w 70"/>
                <a:gd name="T55" fmla="*/ 42 h 101"/>
                <a:gd name="T56" fmla="*/ 56 w 70"/>
                <a:gd name="T57" fmla="*/ 49 h 101"/>
                <a:gd name="T58" fmla="*/ 49 w 70"/>
                <a:gd name="T59" fmla="*/ 56 h 101"/>
                <a:gd name="T60" fmla="*/ 38 w 70"/>
                <a:gd name="T61" fmla="*/ 70 h 101"/>
                <a:gd name="T62" fmla="*/ 31 w 70"/>
                <a:gd name="T63" fmla="*/ 84 h 101"/>
                <a:gd name="T64" fmla="*/ 17 w 70"/>
                <a:gd name="T65" fmla="*/ 101 h 101"/>
                <a:gd name="T66" fmla="*/ 0 w 70"/>
                <a:gd name="T67" fmla="*/ 101 h 101"/>
                <a:gd name="T68" fmla="*/ 0 w 70"/>
                <a:gd name="T6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101">
                  <a:moveTo>
                    <a:pt x="0" y="101"/>
                  </a:moveTo>
                  <a:lnTo>
                    <a:pt x="7" y="87"/>
                  </a:lnTo>
                  <a:lnTo>
                    <a:pt x="10" y="77"/>
                  </a:lnTo>
                  <a:lnTo>
                    <a:pt x="14" y="66"/>
                  </a:lnTo>
                  <a:lnTo>
                    <a:pt x="17" y="56"/>
                  </a:lnTo>
                  <a:lnTo>
                    <a:pt x="21" y="49"/>
                  </a:lnTo>
                  <a:lnTo>
                    <a:pt x="24" y="42"/>
                  </a:lnTo>
                  <a:lnTo>
                    <a:pt x="24" y="35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1"/>
                  </a:lnTo>
                  <a:lnTo>
                    <a:pt x="28" y="14"/>
                  </a:lnTo>
                  <a:lnTo>
                    <a:pt x="24" y="11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4"/>
                  </a:lnTo>
                  <a:lnTo>
                    <a:pt x="52" y="7"/>
                  </a:lnTo>
                  <a:lnTo>
                    <a:pt x="59" y="11"/>
                  </a:lnTo>
                  <a:lnTo>
                    <a:pt x="63" y="18"/>
                  </a:lnTo>
                  <a:lnTo>
                    <a:pt x="66" y="21"/>
                  </a:lnTo>
                  <a:lnTo>
                    <a:pt x="70" y="25"/>
                  </a:lnTo>
                  <a:lnTo>
                    <a:pt x="66" y="28"/>
                  </a:lnTo>
                  <a:lnTo>
                    <a:pt x="63" y="35"/>
                  </a:lnTo>
                  <a:lnTo>
                    <a:pt x="59" y="42"/>
                  </a:lnTo>
                  <a:lnTo>
                    <a:pt x="56" y="49"/>
                  </a:lnTo>
                  <a:lnTo>
                    <a:pt x="49" y="56"/>
                  </a:lnTo>
                  <a:lnTo>
                    <a:pt x="38" y="70"/>
                  </a:lnTo>
                  <a:lnTo>
                    <a:pt x="31" y="84"/>
                  </a:lnTo>
                  <a:lnTo>
                    <a:pt x="17" y="101"/>
                  </a:lnTo>
                  <a:lnTo>
                    <a:pt x="0" y="101"/>
                  </a:lnTo>
                  <a:lnTo>
                    <a:pt x="0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2">
              <a:extLst>
                <a:ext uri="{FF2B5EF4-FFF2-40B4-BE49-F238E27FC236}">
                  <a16:creationId xmlns:a16="http://schemas.microsoft.com/office/drawing/2014/main" id="{5F3FFF49-4209-4641-9F02-4AED01C5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510" y="7641583"/>
              <a:ext cx="1400085" cy="1800663"/>
            </a:xfrm>
            <a:custGeom>
              <a:avLst/>
              <a:gdLst>
                <a:gd name="T0" fmla="*/ 133 w 234"/>
                <a:gd name="T1" fmla="*/ 265 h 321"/>
                <a:gd name="T2" fmla="*/ 133 w 234"/>
                <a:gd name="T3" fmla="*/ 258 h 321"/>
                <a:gd name="T4" fmla="*/ 154 w 234"/>
                <a:gd name="T5" fmla="*/ 262 h 321"/>
                <a:gd name="T6" fmla="*/ 171 w 234"/>
                <a:gd name="T7" fmla="*/ 265 h 321"/>
                <a:gd name="T8" fmla="*/ 178 w 234"/>
                <a:gd name="T9" fmla="*/ 255 h 321"/>
                <a:gd name="T10" fmla="*/ 188 w 234"/>
                <a:gd name="T11" fmla="*/ 220 h 321"/>
                <a:gd name="T12" fmla="*/ 192 w 234"/>
                <a:gd name="T13" fmla="*/ 175 h 321"/>
                <a:gd name="T14" fmla="*/ 188 w 234"/>
                <a:gd name="T15" fmla="*/ 157 h 321"/>
                <a:gd name="T16" fmla="*/ 178 w 234"/>
                <a:gd name="T17" fmla="*/ 154 h 321"/>
                <a:gd name="T18" fmla="*/ 147 w 234"/>
                <a:gd name="T19" fmla="*/ 157 h 321"/>
                <a:gd name="T20" fmla="*/ 119 w 234"/>
                <a:gd name="T21" fmla="*/ 161 h 321"/>
                <a:gd name="T22" fmla="*/ 80 w 234"/>
                <a:gd name="T23" fmla="*/ 168 h 321"/>
                <a:gd name="T24" fmla="*/ 49 w 234"/>
                <a:gd name="T25" fmla="*/ 171 h 321"/>
                <a:gd name="T26" fmla="*/ 31 w 234"/>
                <a:gd name="T27" fmla="*/ 182 h 321"/>
                <a:gd name="T28" fmla="*/ 21 w 234"/>
                <a:gd name="T29" fmla="*/ 189 h 321"/>
                <a:gd name="T30" fmla="*/ 14 w 234"/>
                <a:gd name="T31" fmla="*/ 189 h 321"/>
                <a:gd name="T32" fmla="*/ 0 w 234"/>
                <a:gd name="T33" fmla="*/ 175 h 321"/>
                <a:gd name="T34" fmla="*/ 0 w 234"/>
                <a:gd name="T35" fmla="*/ 161 h 321"/>
                <a:gd name="T36" fmla="*/ 7 w 234"/>
                <a:gd name="T37" fmla="*/ 147 h 321"/>
                <a:gd name="T38" fmla="*/ 11 w 234"/>
                <a:gd name="T39" fmla="*/ 129 h 321"/>
                <a:gd name="T40" fmla="*/ 11 w 234"/>
                <a:gd name="T41" fmla="*/ 101 h 321"/>
                <a:gd name="T42" fmla="*/ 14 w 234"/>
                <a:gd name="T43" fmla="*/ 63 h 321"/>
                <a:gd name="T44" fmla="*/ 11 w 234"/>
                <a:gd name="T45" fmla="*/ 38 h 321"/>
                <a:gd name="T46" fmla="*/ 7 w 234"/>
                <a:gd name="T47" fmla="*/ 21 h 321"/>
                <a:gd name="T48" fmla="*/ 4 w 234"/>
                <a:gd name="T49" fmla="*/ 7 h 321"/>
                <a:gd name="T50" fmla="*/ 7 w 234"/>
                <a:gd name="T51" fmla="*/ 0 h 321"/>
                <a:gd name="T52" fmla="*/ 17 w 234"/>
                <a:gd name="T53" fmla="*/ 0 h 321"/>
                <a:gd name="T54" fmla="*/ 38 w 234"/>
                <a:gd name="T55" fmla="*/ 21 h 321"/>
                <a:gd name="T56" fmla="*/ 38 w 234"/>
                <a:gd name="T57" fmla="*/ 66 h 321"/>
                <a:gd name="T58" fmla="*/ 38 w 234"/>
                <a:gd name="T59" fmla="*/ 101 h 321"/>
                <a:gd name="T60" fmla="*/ 38 w 234"/>
                <a:gd name="T61" fmla="*/ 126 h 321"/>
                <a:gd name="T62" fmla="*/ 38 w 234"/>
                <a:gd name="T63" fmla="*/ 140 h 321"/>
                <a:gd name="T64" fmla="*/ 38 w 234"/>
                <a:gd name="T65" fmla="*/ 147 h 321"/>
                <a:gd name="T66" fmla="*/ 45 w 234"/>
                <a:gd name="T67" fmla="*/ 150 h 321"/>
                <a:gd name="T68" fmla="*/ 70 w 234"/>
                <a:gd name="T69" fmla="*/ 143 h 321"/>
                <a:gd name="T70" fmla="*/ 136 w 234"/>
                <a:gd name="T71" fmla="*/ 133 h 321"/>
                <a:gd name="T72" fmla="*/ 167 w 234"/>
                <a:gd name="T73" fmla="*/ 129 h 321"/>
                <a:gd name="T74" fmla="*/ 185 w 234"/>
                <a:gd name="T75" fmla="*/ 126 h 321"/>
                <a:gd name="T76" fmla="*/ 188 w 234"/>
                <a:gd name="T77" fmla="*/ 122 h 321"/>
                <a:gd name="T78" fmla="*/ 206 w 234"/>
                <a:gd name="T79" fmla="*/ 126 h 321"/>
                <a:gd name="T80" fmla="*/ 227 w 234"/>
                <a:gd name="T81" fmla="*/ 140 h 321"/>
                <a:gd name="T82" fmla="*/ 234 w 234"/>
                <a:gd name="T83" fmla="*/ 154 h 321"/>
                <a:gd name="T84" fmla="*/ 234 w 234"/>
                <a:gd name="T85" fmla="*/ 161 h 321"/>
                <a:gd name="T86" fmla="*/ 223 w 234"/>
                <a:gd name="T87" fmla="*/ 171 h 321"/>
                <a:gd name="T88" fmla="*/ 220 w 234"/>
                <a:gd name="T89" fmla="*/ 199 h 321"/>
                <a:gd name="T90" fmla="*/ 216 w 234"/>
                <a:gd name="T91" fmla="*/ 248 h 321"/>
                <a:gd name="T92" fmla="*/ 199 w 234"/>
                <a:gd name="T93" fmla="*/ 293 h 321"/>
                <a:gd name="T94" fmla="*/ 178 w 234"/>
                <a:gd name="T95" fmla="*/ 318 h 321"/>
                <a:gd name="T96" fmla="*/ 164 w 234"/>
                <a:gd name="T97" fmla="*/ 318 h 321"/>
                <a:gd name="T98" fmla="*/ 161 w 234"/>
                <a:gd name="T99" fmla="*/ 307 h 321"/>
                <a:gd name="T100" fmla="*/ 150 w 234"/>
                <a:gd name="T101" fmla="*/ 28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321">
                  <a:moveTo>
                    <a:pt x="143" y="279"/>
                  </a:moveTo>
                  <a:lnTo>
                    <a:pt x="136" y="272"/>
                  </a:lnTo>
                  <a:lnTo>
                    <a:pt x="133" y="265"/>
                  </a:lnTo>
                  <a:lnTo>
                    <a:pt x="129" y="262"/>
                  </a:lnTo>
                  <a:lnTo>
                    <a:pt x="129" y="258"/>
                  </a:lnTo>
                  <a:lnTo>
                    <a:pt x="133" y="258"/>
                  </a:lnTo>
                  <a:lnTo>
                    <a:pt x="136" y="258"/>
                  </a:lnTo>
                  <a:lnTo>
                    <a:pt x="143" y="258"/>
                  </a:lnTo>
                  <a:lnTo>
                    <a:pt x="154" y="262"/>
                  </a:lnTo>
                  <a:lnTo>
                    <a:pt x="161" y="265"/>
                  </a:lnTo>
                  <a:lnTo>
                    <a:pt x="167" y="265"/>
                  </a:lnTo>
                  <a:lnTo>
                    <a:pt x="171" y="265"/>
                  </a:lnTo>
                  <a:lnTo>
                    <a:pt x="174" y="262"/>
                  </a:lnTo>
                  <a:lnTo>
                    <a:pt x="178" y="258"/>
                  </a:lnTo>
                  <a:lnTo>
                    <a:pt x="178" y="255"/>
                  </a:lnTo>
                  <a:lnTo>
                    <a:pt x="181" y="244"/>
                  </a:lnTo>
                  <a:lnTo>
                    <a:pt x="185" y="234"/>
                  </a:lnTo>
                  <a:lnTo>
                    <a:pt x="188" y="220"/>
                  </a:lnTo>
                  <a:lnTo>
                    <a:pt x="188" y="209"/>
                  </a:lnTo>
                  <a:lnTo>
                    <a:pt x="192" y="185"/>
                  </a:lnTo>
                  <a:lnTo>
                    <a:pt x="192" y="175"/>
                  </a:lnTo>
                  <a:lnTo>
                    <a:pt x="192" y="168"/>
                  </a:lnTo>
                  <a:lnTo>
                    <a:pt x="188" y="161"/>
                  </a:lnTo>
                  <a:lnTo>
                    <a:pt x="188" y="157"/>
                  </a:lnTo>
                  <a:lnTo>
                    <a:pt x="185" y="157"/>
                  </a:lnTo>
                  <a:lnTo>
                    <a:pt x="185" y="154"/>
                  </a:lnTo>
                  <a:lnTo>
                    <a:pt x="178" y="154"/>
                  </a:lnTo>
                  <a:lnTo>
                    <a:pt x="174" y="154"/>
                  </a:lnTo>
                  <a:lnTo>
                    <a:pt x="161" y="154"/>
                  </a:lnTo>
                  <a:lnTo>
                    <a:pt x="147" y="157"/>
                  </a:lnTo>
                  <a:lnTo>
                    <a:pt x="140" y="157"/>
                  </a:lnTo>
                  <a:lnTo>
                    <a:pt x="129" y="157"/>
                  </a:lnTo>
                  <a:lnTo>
                    <a:pt x="119" y="161"/>
                  </a:lnTo>
                  <a:lnTo>
                    <a:pt x="105" y="161"/>
                  </a:lnTo>
                  <a:lnTo>
                    <a:pt x="91" y="164"/>
                  </a:lnTo>
                  <a:lnTo>
                    <a:pt x="80" y="168"/>
                  </a:lnTo>
                  <a:lnTo>
                    <a:pt x="70" y="168"/>
                  </a:lnTo>
                  <a:lnTo>
                    <a:pt x="59" y="171"/>
                  </a:lnTo>
                  <a:lnTo>
                    <a:pt x="49" y="171"/>
                  </a:lnTo>
                  <a:lnTo>
                    <a:pt x="42" y="175"/>
                  </a:lnTo>
                  <a:lnTo>
                    <a:pt x="35" y="178"/>
                  </a:lnTo>
                  <a:lnTo>
                    <a:pt x="31" y="182"/>
                  </a:lnTo>
                  <a:lnTo>
                    <a:pt x="28" y="185"/>
                  </a:lnTo>
                  <a:lnTo>
                    <a:pt x="24" y="189"/>
                  </a:lnTo>
                  <a:lnTo>
                    <a:pt x="21" y="189"/>
                  </a:lnTo>
                  <a:lnTo>
                    <a:pt x="17" y="189"/>
                  </a:lnTo>
                  <a:lnTo>
                    <a:pt x="14" y="192"/>
                  </a:lnTo>
                  <a:lnTo>
                    <a:pt x="14" y="189"/>
                  </a:lnTo>
                  <a:lnTo>
                    <a:pt x="11" y="185"/>
                  </a:lnTo>
                  <a:lnTo>
                    <a:pt x="7" y="182"/>
                  </a:lnTo>
                  <a:lnTo>
                    <a:pt x="0" y="175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4" y="154"/>
                  </a:lnTo>
                  <a:lnTo>
                    <a:pt x="7" y="150"/>
                  </a:lnTo>
                  <a:lnTo>
                    <a:pt x="7" y="147"/>
                  </a:lnTo>
                  <a:lnTo>
                    <a:pt x="7" y="143"/>
                  </a:lnTo>
                  <a:lnTo>
                    <a:pt x="11" y="140"/>
                  </a:lnTo>
                  <a:lnTo>
                    <a:pt x="11" y="129"/>
                  </a:lnTo>
                  <a:lnTo>
                    <a:pt x="11" y="122"/>
                  </a:lnTo>
                  <a:lnTo>
                    <a:pt x="11" y="112"/>
                  </a:lnTo>
                  <a:lnTo>
                    <a:pt x="11" y="101"/>
                  </a:lnTo>
                  <a:lnTo>
                    <a:pt x="14" y="87"/>
                  </a:lnTo>
                  <a:lnTo>
                    <a:pt x="14" y="77"/>
                  </a:lnTo>
                  <a:lnTo>
                    <a:pt x="14" y="63"/>
                  </a:lnTo>
                  <a:lnTo>
                    <a:pt x="11" y="52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8" y="3"/>
                  </a:lnTo>
                  <a:lnTo>
                    <a:pt x="38" y="21"/>
                  </a:lnTo>
                  <a:lnTo>
                    <a:pt x="38" y="35"/>
                  </a:lnTo>
                  <a:lnTo>
                    <a:pt x="38" y="52"/>
                  </a:lnTo>
                  <a:lnTo>
                    <a:pt x="38" y="66"/>
                  </a:lnTo>
                  <a:lnTo>
                    <a:pt x="38" y="77"/>
                  </a:lnTo>
                  <a:lnTo>
                    <a:pt x="38" y="91"/>
                  </a:lnTo>
                  <a:lnTo>
                    <a:pt x="38" y="101"/>
                  </a:lnTo>
                  <a:lnTo>
                    <a:pt x="38" y="108"/>
                  </a:lnTo>
                  <a:lnTo>
                    <a:pt x="38" y="119"/>
                  </a:lnTo>
                  <a:lnTo>
                    <a:pt x="38" y="126"/>
                  </a:lnTo>
                  <a:lnTo>
                    <a:pt x="38" y="129"/>
                  </a:lnTo>
                  <a:lnTo>
                    <a:pt x="38" y="136"/>
                  </a:lnTo>
                  <a:lnTo>
                    <a:pt x="38" y="140"/>
                  </a:lnTo>
                  <a:lnTo>
                    <a:pt x="38" y="143"/>
                  </a:lnTo>
                  <a:lnTo>
                    <a:pt x="38" y="143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42" y="150"/>
                  </a:lnTo>
                  <a:lnTo>
                    <a:pt x="45" y="150"/>
                  </a:lnTo>
                  <a:lnTo>
                    <a:pt x="49" y="147"/>
                  </a:lnTo>
                  <a:lnTo>
                    <a:pt x="59" y="147"/>
                  </a:lnTo>
                  <a:lnTo>
                    <a:pt x="70" y="143"/>
                  </a:lnTo>
                  <a:lnTo>
                    <a:pt x="98" y="140"/>
                  </a:lnTo>
                  <a:lnTo>
                    <a:pt x="126" y="136"/>
                  </a:lnTo>
                  <a:lnTo>
                    <a:pt x="136" y="133"/>
                  </a:lnTo>
                  <a:lnTo>
                    <a:pt x="147" y="133"/>
                  </a:lnTo>
                  <a:lnTo>
                    <a:pt x="157" y="133"/>
                  </a:lnTo>
                  <a:lnTo>
                    <a:pt x="167" y="129"/>
                  </a:lnTo>
                  <a:lnTo>
                    <a:pt x="174" y="129"/>
                  </a:lnTo>
                  <a:lnTo>
                    <a:pt x="178" y="129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8" y="126"/>
                  </a:lnTo>
                  <a:lnTo>
                    <a:pt x="188" y="122"/>
                  </a:lnTo>
                  <a:lnTo>
                    <a:pt x="195" y="122"/>
                  </a:lnTo>
                  <a:lnTo>
                    <a:pt x="199" y="122"/>
                  </a:lnTo>
                  <a:lnTo>
                    <a:pt x="206" y="126"/>
                  </a:lnTo>
                  <a:lnTo>
                    <a:pt x="213" y="129"/>
                  </a:lnTo>
                  <a:lnTo>
                    <a:pt x="220" y="133"/>
                  </a:lnTo>
                  <a:lnTo>
                    <a:pt x="227" y="140"/>
                  </a:lnTo>
                  <a:lnTo>
                    <a:pt x="230" y="147"/>
                  </a:lnTo>
                  <a:lnTo>
                    <a:pt x="234" y="150"/>
                  </a:lnTo>
                  <a:lnTo>
                    <a:pt x="234" y="154"/>
                  </a:lnTo>
                  <a:lnTo>
                    <a:pt x="234" y="157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0" y="161"/>
                  </a:lnTo>
                  <a:lnTo>
                    <a:pt x="227" y="164"/>
                  </a:lnTo>
                  <a:lnTo>
                    <a:pt x="223" y="171"/>
                  </a:lnTo>
                  <a:lnTo>
                    <a:pt x="223" y="178"/>
                  </a:lnTo>
                  <a:lnTo>
                    <a:pt x="223" y="189"/>
                  </a:lnTo>
                  <a:lnTo>
                    <a:pt x="220" y="199"/>
                  </a:lnTo>
                  <a:lnTo>
                    <a:pt x="220" y="213"/>
                  </a:lnTo>
                  <a:lnTo>
                    <a:pt x="216" y="230"/>
                  </a:lnTo>
                  <a:lnTo>
                    <a:pt x="216" y="248"/>
                  </a:lnTo>
                  <a:lnTo>
                    <a:pt x="209" y="265"/>
                  </a:lnTo>
                  <a:lnTo>
                    <a:pt x="206" y="279"/>
                  </a:lnTo>
                  <a:lnTo>
                    <a:pt x="199" y="293"/>
                  </a:lnTo>
                  <a:lnTo>
                    <a:pt x="192" y="304"/>
                  </a:lnTo>
                  <a:lnTo>
                    <a:pt x="185" y="311"/>
                  </a:lnTo>
                  <a:lnTo>
                    <a:pt x="178" y="318"/>
                  </a:lnTo>
                  <a:lnTo>
                    <a:pt x="174" y="321"/>
                  </a:lnTo>
                  <a:lnTo>
                    <a:pt x="171" y="321"/>
                  </a:lnTo>
                  <a:lnTo>
                    <a:pt x="164" y="318"/>
                  </a:lnTo>
                  <a:lnTo>
                    <a:pt x="164" y="318"/>
                  </a:lnTo>
                  <a:lnTo>
                    <a:pt x="161" y="314"/>
                  </a:lnTo>
                  <a:lnTo>
                    <a:pt x="161" y="307"/>
                  </a:lnTo>
                  <a:lnTo>
                    <a:pt x="157" y="300"/>
                  </a:lnTo>
                  <a:lnTo>
                    <a:pt x="154" y="293"/>
                  </a:lnTo>
                  <a:lnTo>
                    <a:pt x="150" y="286"/>
                  </a:lnTo>
                  <a:lnTo>
                    <a:pt x="143" y="279"/>
                  </a:lnTo>
                  <a:lnTo>
                    <a:pt x="143" y="27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3">
              <a:extLst>
                <a:ext uri="{FF2B5EF4-FFF2-40B4-BE49-F238E27FC236}">
                  <a16:creationId xmlns:a16="http://schemas.microsoft.com/office/drawing/2014/main" id="{251C03B3-C80A-4308-A1B3-EDAA8AD24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640" y="7837918"/>
              <a:ext cx="275230" cy="235600"/>
            </a:xfrm>
            <a:custGeom>
              <a:avLst/>
              <a:gdLst>
                <a:gd name="T0" fmla="*/ 4 w 46"/>
                <a:gd name="T1" fmla="*/ 3 h 42"/>
                <a:gd name="T2" fmla="*/ 4 w 46"/>
                <a:gd name="T3" fmla="*/ 3 h 42"/>
                <a:gd name="T4" fmla="*/ 7 w 46"/>
                <a:gd name="T5" fmla="*/ 3 h 42"/>
                <a:gd name="T6" fmla="*/ 14 w 46"/>
                <a:gd name="T7" fmla="*/ 0 h 42"/>
                <a:gd name="T8" fmla="*/ 21 w 46"/>
                <a:gd name="T9" fmla="*/ 0 h 42"/>
                <a:gd name="T10" fmla="*/ 28 w 46"/>
                <a:gd name="T11" fmla="*/ 3 h 42"/>
                <a:gd name="T12" fmla="*/ 32 w 46"/>
                <a:gd name="T13" fmla="*/ 3 h 42"/>
                <a:gd name="T14" fmla="*/ 39 w 46"/>
                <a:gd name="T15" fmla="*/ 7 h 42"/>
                <a:gd name="T16" fmla="*/ 42 w 46"/>
                <a:gd name="T17" fmla="*/ 10 h 42"/>
                <a:gd name="T18" fmla="*/ 46 w 46"/>
                <a:gd name="T19" fmla="*/ 14 h 42"/>
                <a:gd name="T20" fmla="*/ 46 w 46"/>
                <a:gd name="T21" fmla="*/ 17 h 42"/>
                <a:gd name="T22" fmla="*/ 46 w 46"/>
                <a:gd name="T23" fmla="*/ 28 h 42"/>
                <a:gd name="T24" fmla="*/ 46 w 46"/>
                <a:gd name="T25" fmla="*/ 31 h 42"/>
                <a:gd name="T26" fmla="*/ 46 w 46"/>
                <a:gd name="T27" fmla="*/ 35 h 42"/>
                <a:gd name="T28" fmla="*/ 46 w 46"/>
                <a:gd name="T29" fmla="*/ 38 h 42"/>
                <a:gd name="T30" fmla="*/ 42 w 46"/>
                <a:gd name="T31" fmla="*/ 42 h 42"/>
                <a:gd name="T32" fmla="*/ 39 w 46"/>
                <a:gd name="T33" fmla="*/ 42 h 42"/>
                <a:gd name="T34" fmla="*/ 35 w 46"/>
                <a:gd name="T35" fmla="*/ 38 h 42"/>
                <a:gd name="T36" fmla="*/ 28 w 46"/>
                <a:gd name="T37" fmla="*/ 35 h 42"/>
                <a:gd name="T38" fmla="*/ 18 w 46"/>
                <a:gd name="T39" fmla="*/ 28 h 42"/>
                <a:gd name="T40" fmla="*/ 11 w 46"/>
                <a:gd name="T41" fmla="*/ 24 h 42"/>
                <a:gd name="T42" fmla="*/ 4 w 46"/>
                <a:gd name="T43" fmla="*/ 17 h 42"/>
                <a:gd name="T44" fmla="*/ 0 w 46"/>
                <a:gd name="T45" fmla="*/ 14 h 42"/>
                <a:gd name="T46" fmla="*/ 0 w 46"/>
                <a:gd name="T47" fmla="*/ 14 h 42"/>
                <a:gd name="T48" fmla="*/ 0 w 46"/>
                <a:gd name="T49" fmla="*/ 10 h 42"/>
                <a:gd name="T50" fmla="*/ 4 w 46"/>
                <a:gd name="T51" fmla="*/ 3 h 42"/>
                <a:gd name="T52" fmla="*/ 4 w 46"/>
                <a:gd name="T53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2">
                  <a:moveTo>
                    <a:pt x="4" y="3"/>
                  </a:moveTo>
                  <a:lnTo>
                    <a:pt x="4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2" y="3"/>
                  </a:lnTo>
                  <a:lnTo>
                    <a:pt x="39" y="7"/>
                  </a:lnTo>
                  <a:lnTo>
                    <a:pt x="42" y="10"/>
                  </a:lnTo>
                  <a:lnTo>
                    <a:pt x="46" y="14"/>
                  </a:lnTo>
                  <a:lnTo>
                    <a:pt x="46" y="17"/>
                  </a:lnTo>
                  <a:lnTo>
                    <a:pt x="46" y="28"/>
                  </a:lnTo>
                  <a:lnTo>
                    <a:pt x="46" y="31"/>
                  </a:lnTo>
                  <a:lnTo>
                    <a:pt x="46" y="35"/>
                  </a:lnTo>
                  <a:lnTo>
                    <a:pt x="46" y="38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5" y="38"/>
                  </a:lnTo>
                  <a:lnTo>
                    <a:pt x="28" y="35"/>
                  </a:lnTo>
                  <a:lnTo>
                    <a:pt x="18" y="28"/>
                  </a:lnTo>
                  <a:lnTo>
                    <a:pt x="11" y="24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3"/>
                  </a:lnTo>
                  <a:lnTo>
                    <a:pt x="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4">
              <a:extLst>
                <a:ext uri="{FF2B5EF4-FFF2-40B4-BE49-F238E27FC236}">
                  <a16:creationId xmlns:a16="http://schemas.microsoft.com/office/drawing/2014/main" id="{289B02D5-1C18-46F2-8294-D5ED0EBE6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614" y="8701787"/>
              <a:ext cx="1376152" cy="330964"/>
            </a:xfrm>
            <a:custGeom>
              <a:avLst/>
              <a:gdLst>
                <a:gd name="T0" fmla="*/ 153 w 230"/>
                <a:gd name="T1" fmla="*/ 34 h 59"/>
                <a:gd name="T2" fmla="*/ 122 w 230"/>
                <a:gd name="T3" fmla="*/ 41 h 59"/>
                <a:gd name="T4" fmla="*/ 104 w 230"/>
                <a:gd name="T5" fmla="*/ 41 h 59"/>
                <a:gd name="T6" fmla="*/ 90 w 230"/>
                <a:gd name="T7" fmla="*/ 45 h 59"/>
                <a:gd name="T8" fmla="*/ 77 w 230"/>
                <a:gd name="T9" fmla="*/ 45 h 59"/>
                <a:gd name="T10" fmla="*/ 66 w 230"/>
                <a:gd name="T11" fmla="*/ 48 h 59"/>
                <a:gd name="T12" fmla="*/ 56 w 230"/>
                <a:gd name="T13" fmla="*/ 52 h 59"/>
                <a:gd name="T14" fmla="*/ 49 w 230"/>
                <a:gd name="T15" fmla="*/ 55 h 59"/>
                <a:gd name="T16" fmla="*/ 42 w 230"/>
                <a:gd name="T17" fmla="*/ 55 h 59"/>
                <a:gd name="T18" fmla="*/ 35 w 230"/>
                <a:gd name="T19" fmla="*/ 59 h 59"/>
                <a:gd name="T20" fmla="*/ 31 w 230"/>
                <a:gd name="T21" fmla="*/ 59 h 59"/>
                <a:gd name="T22" fmla="*/ 28 w 230"/>
                <a:gd name="T23" fmla="*/ 59 h 59"/>
                <a:gd name="T24" fmla="*/ 28 w 230"/>
                <a:gd name="T25" fmla="*/ 59 h 59"/>
                <a:gd name="T26" fmla="*/ 21 w 230"/>
                <a:gd name="T27" fmla="*/ 55 h 59"/>
                <a:gd name="T28" fmla="*/ 17 w 230"/>
                <a:gd name="T29" fmla="*/ 55 h 59"/>
                <a:gd name="T30" fmla="*/ 10 w 230"/>
                <a:gd name="T31" fmla="*/ 52 h 59"/>
                <a:gd name="T32" fmla="*/ 7 w 230"/>
                <a:gd name="T33" fmla="*/ 45 h 59"/>
                <a:gd name="T34" fmla="*/ 0 w 230"/>
                <a:gd name="T35" fmla="*/ 41 h 59"/>
                <a:gd name="T36" fmla="*/ 0 w 230"/>
                <a:gd name="T37" fmla="*/ 34 h 59"/>
                <a:gd name="T38" fmla="*/ 0 w 230"/>
                <a:gd name="T39" fmla="*/ 31 h 59"/>
                <a:gd name="T40" fmla="*/ 14 w 230"/>
                <a:gd name="T41" fmla="*/ 27 h 59"/>
                <a:gd name="T42" fmla="*/ 35 w 230"/>
                <a:gd name="T43" fmla="*/ 27 h 59"/>
                <a:gd name="T44" fmla="*/ 52 w 230"/>
                <a:gd name="T45" fmla="*/ 27 h 59"/>
                <a:gd name="T46" fmla="*/ 73 w 230"/>
                <a:gd name="T47" fmla="*/ 24 h 59"/>
                <a:gd name="T48" fmla="*/ 115 w 230"/>
                <a:gd name="T49" fmla="*/ 13 h 59"/>
                <a:gd name="T50" fmla="*/ 136 w 230"/>
                <a:gd name="T51" fmla="*/ 10 h 59"/>
                <a:gd name="T52" fmla="*/ 157 w 230"/>
                <a:gd name="T53" fmla="*/ 7 h 59"/>
                <a:gd name="T54" fmla="*/ 167 w 230"/>
                <a:gd name="T55" fmla="*/ 3 h 59"/>
                <a:gd name="T56" fmla="*/ 178 w 230"/>
                <a:gd name="T57" fmla="*/ 3 h 59"/>
                <a:gd name="T58" fmla="*/ 188 w 230"/>
                <a:gd name="T59" fmla="*/ 0 h 59"/>
                <a:gd name="T60" fmla="*/ 195 w 230"/>
                <a:gd name="T61" fmla="*/ 0 h 59"/>
                <a:gd name="T62" fmla="*/ 199 w 230"/>
                <a:gd name="T63" fmla="*/ 0 h 59"/>
                <a:gd name="T64" fmla="*/ 206 w 230"/>
                <a:gd name="T65" fmla="*/ 0 h 59"/>
                <a:gd name="T66" fmla="*/ 209 w 230"/>
                <a:gd name="T67" fmla="*/ 0 h 59"/>
                <a:gd name="T68" fmla="*/ 209 w 230"/>
                <a:gd name="T69" fmla="*/ 0 h 59"/>
                <a:gd name="T70" fmla="*/ 216 w 230"/>
                <a:gd name="T71" fmla="*/ 3 h 59"/>
                <a:gd name="T72" fmla="*/ 223 w 230"/>
                <a:gd name="T73" fmla="*/ 7 h 59"/>
                <a:gd name="T74" fmla="*/ 227 w 230"/>
                <a:gd name="T75" fmla="*/ 10 h 59"/>
                <a:gd name="T76" fmla="*/ 230 w 230"/>
                <a:gd name="T77" fmla="*/ 13 h 59"/>
                <a:gd name="T78" fmla="*/ 230 w 230"/>
                <a:gd name="T79" fmla="*/ 24 h 59"/>
                <a:gd name="T80" fmla="*/ 230 w 230"/>
                <a:gd name="T81" fmla="*/ 27 h 59"/>
                <a:gd name="T82" fmla="*/ 227 w 230"/>
                <a:gd name="T83" fmla="*/ 31 h 59"/>
                <a:gd name="T84" fmla="*/ 220 w 230"/>
                <a:gd name="T85" fmla="*/ 31 h 59"/>
                <a:gd name="T86" fmla="*/ 209 w 230"/>
                <a:gd name="T87" fmla="*/ 31 h 59"/>
                <a:gd name="T88" fmla="*/ 199 w 230"/>
                <a:gd name="T89" fmla="*/ 31 h 59"/>
                <a:gd name="T90" fmla="*/ 188 w 230"/>
                <a:gd name="T91" fmla="*/ 31 h 59"/>
                <a:gd name="T92" fmla="*/ 171 w 230"/>
                <a:gd name="T93" fmla="*/ 34 h 59"/>
                <a:gd name="T94" fmla="*/ 153 w 230"/>
                <a:gd name="T95" fmla="*/ 34 h 59"/>
                <a:gd name="T96" fmla="*/ 153 w 230"/>
                <a:gd name="T97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0" h="59">
                  <a:moveTo>
                    <a:pt x="153" y="34"/>
                  </a:moveTo>
                  <a:lnTo>
                    <a:pt x="122" y="41"/>
                  </a:lnTo>
                  <a:lnTo>
                    <a:pt x="104" y="41"/>
                  </a:lnTo>
                  <a:lnTo>
                    <a:pt x="90" y="45"/>
                  </a:lnTo>
                  <a:lnTo>
                    <a:pt x="77" y="45"/>
                  </a:lnTo>
                  <a:lnTo>
                    <a:pt x="66" y="48"/>
                  </a:lnTo>
                  <a:lnTo>
                    <a:pt x="56" y="52"/>
                  </a:lnTo>
                  <a:lnTo>
                    <a:pt x="49" y="55"/>
                  </a:lnTo>
                  <a:lnTo>
                    <a:pt x="42" y="55"/>
                  </a:lnTo>
                  <a:lnTo>
                    <a:pt x="35" y="59"/>
                  </a:lnTo>
                  <a:lnTo>
                    <a:pt x="31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1" y="55"/>
                  </a:lnTo>
                  <a:lnTo>
                    <a:pt x="17" y="55"/>
                  </a:lnTo>
                  <a:lnTo>
                    <a:pt x="10" y="52"/>
                  </a:lnTo>
                  <a:lnTo>
                    <a:pt x="7" y="45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4" y="27"/>
                  </a:lnTo>
                  <a:lnTo>
                    <a:pt x="35" y="27"/>
                  </a:lnTo>
                  <a:lnTo>
                    <a:pt x="52" y="27"/>
                  </a:lnTo>
                  <a:lnTo>
                    <a:pt x="73" y="24"/>
                  </a:lnTo>
                  <a:lnTo>
                    <a:pt x="115" y="13"/>
                  </a:lnTo>
                  <a:lnTo>
                    <a:pt x="136" y="10"/>
                  </a:lnTo>
                  <a:lnTo>
                    <a:pt x="157" y="7"/>
                  </a:lnTo>
                  <a:lnTo>
                    <a:pt x="167" y="3"/>
                  </a:lnTo>
                  <a:lnTo>
                    <a:pt x="178" y="3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16" y="3"/>
                  </a:lnTo>
                  <a:lnTo>
                    <a:pt x="223" y="7"/>
                  </a:lnTo>
                  <a:lnTo>
                    <a:pt x="227" y="10"/>
                  </a:lnTo>
                  <a:lnTo>
                    <a:pt x="230" y="13"/>
                  </a:lnTo>
                  <a:lnTo>
                    <a:pt x="230" y="24"/>
                  </a:lnTo>
                  <a:lnTo>
                    <a:pt x="230" y="27"/>
                  </a:lnTo>
                  <a:lnTo>
                    <a:pt x="227" y="31"/>
                  </a:lnTo>
                  <a:lnTo>
                    <a:pt x="220" y="31"/>
                  </a:lnTo>
                  <a:lnTo>
                    <a:pt x="209" y="31"/>
                  </a:lnTo>
                  <a:lnTo>
                    <a:pt x="199" y="31"/>
                  </a:lnTo>
                  <a:lnTo>
                    <a:pt x="188" y="31"/>
                  </a:lnTo>
                  <a:lnTo>
                    <a:pt x="171" y="34"/>
                  </a:lnTo>
                  <a:lnTo>
                    <a:pt x="153" y="34"/>
                  </a:lnTo>
                  <a:lnTo>
                    <a:pt x="153" y="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5">
              <a:extLst>
                <a:ext uri="{FF2B5EF4-FFF2-40B4-BE49-F238E27FC236}">
                  <a16:creationId xmlns:a16="http://schemas.microsoft.com/office/drawing/2014/main" id="{81715C3A-724A-4A0F-9D49-5B4F63871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227" y="7501346"/>
              <a:ext cx="861591" cy="886307"/>
            </a:xfrm>
            <a:custGeom>
              <a:avLst/>
              <a:gdLst>
                <a:gd name="T0" fmla="*/ 67 w 144"/>
                <a:gd name="T1" fmla="*/ 123 h 158"/>
                <a:gd name="T2" fmla="*/ 63 w 144"/>
                <a:gd name="T3" fmla="*/ 116 h 158"/>
                <a:gd name="T4" fmla="*/ 67 w 144"/>
                <a:gd name="T5" fmla="*/ 112 h 158"/>
                <a:gd name="T6" fmla="*/ 74 w 144"/>
                <a:gd name="T7" fmla="*/ 112 h 158"/>
                <a:gd name="T8" fmla="*/ 84 w 144"/>
                <a:gd name="T9" fmla="*/ 112 h 158"/>
                <a:gd name="T10" fmla="*/ 95 w 144"/>
                <a:gd name="T11" fmla="*/ 112 h 158"/>
                <a:gd name="T12" fmla="*/ 95 w 144"/>
                <a:gd name="T13" fmla="*/ 112 h 158"/>
                <a:gd name="T14" fmla="*/ 98 w 144"/>
                <a:gd name="T15" fmla="*/ 105 h 158"/>
                <a:gd name="T16" fmla="*/ 98 w 144"/>
                <a:gd name="T17" fmla="*/ 98 h 158"/>
                <a:gd name="T18" fmla="*/ 98 w 144"/>
                <a:gd name="T19" fmla="*/ 84 h 158"/>
                <a:gd name="T20" fmla="*/ 102 w 144"/>
                <a:gd name="T21" fmla="*/ 67 h 158"/>
                <a:gd name="T22" fmla="*/ 102 w 144"/>
                <a:gd name="T23" fmla="*/ 53 h 158"/>
                <a:gd name="T24" fmla="*/ 102 w 144"/>
                <a:gd name="T25" fmla="*/ 46 h 158"/>
                <a:gd name="T26" fmla="*/ 102 w 144"/>
                <a:gd name="T27" fmla="*/ 39 h 158"/>
                <a:gd name="T28" fmla="*/ 98 w 144"/>
                <a:gd name="T29" fmla="*/ 35 h 158"/>
                <a:gd name="T30" fmla="*/ 95 w 144"/>
                <a:gd name="T31" fmla="*/ 35 h 158"/>
                <a:gd name="T32" fmla="*/ 81 w 144"/>
                <a:gd name="T33" fmla="*/ 39 h 158"/>
                <a:gd name="T34" fmla="*/ 56 w 144"/>
                <a:gd name="T35" fmla="*/ 42 h 158"/>
                <a:gd name="T36" fmla="*/ 21 w 144"/>
                <a:gd name="T37" fmla="*/ 46 h 158"/>
                <a:gd name="T38" fmla="*/ 0 w 144"/>
                <a:gd name="T39" fmla="*/ 28 h 158"/>
                <a:gd name="T40" fmla="*/ 32 w 144"/>
                <a:gd name="T41" fmla="*/ 25 h 158"/>
                <a:gd name="T42" fmla="*/ 63 w 144"/>
                <a:gd name="T43" fmla="*/ 21 h 158"/>
                <a:gd name="T44" fmla="*/ 88 w 144"/>
                <a:gd name="T45" fmla="*/ 14 h 158"/>
                <a:gd name="T46" fmla="*/ 98 w 144"/>
                <a:gd name="T47" fmla="*/ 7 h 158"/>
                <a:gd name="T48" fmla="*/ 102 w 144"/>
                <a:gd name="T49" fmla="*/ 4 h 158"/>
                <a:gd name="T50" fmla="*/ 112 w 144"/>
                <a:gd name="T51" fmla="*/ 4 h 158"/>
                <a:gd name="T52" fmla="*/ 123 w 144"/>
                <a:gd name="T53" fmla="*/ 7 h 158"/>
                <a:gd name="T54" fmla="*/ 133 w 144"/>
                <a:gd name="T55" fmla="*/ 14 h 158"/>
                <a:gd name="T56" fmla="*/ 140 w 144"/>
                <a:gd name="T57" fmla="*/ 21 h 158"/>
                <a:gd name="T58" fmla="*/ 140 w 144"/>
                <a:gd name="T59" fmla="*/ 28 h 158"/>
                <a:gd name="T60" fmla="*/ 137 w 144"/>
                <a:gd name="T61" fmla="*/ 35 h 158"/>
                <a:gd name="T62" fmla="*/ 133 w 144"/>
                <a:gd name="T63" fmla="*/ 46 h 158"/>
                <a:gd name="T64" fmla="*/ 133 w 144"/>
                <a:gd name="T65" fmla="*/ 60 h 158"/>
                <a:gd name="T66" fmla="*/ 130 w 144"/>
                <a:gd name="T67" fmla="*/ 84 h 158"/>
                <a:gd name="T68" fmla="*/ 126 w 144"/>
                <a:gd name="T69" fmla="*/ 112 h 158"/>
                <a:gd name="T70" fmla="*/ 119 w 144"/>
                <a:gd name="T71" fmla="*/ 137 h 158"/>
                <a:gd name="T72" fmla="*/ 109 w 144"/>
                <a:gd name="T73" fmla="*/ 151 h 158"/>
                <a:gd name="T74" fmla="*/ 102 w 144"/>
                <a:gd name="T75" fmla="*/ 158 h 158"/>
                <a:gd name="T76" fmla="*/ 95 w 144"/>
                <a:gd name="T77" fmla="*/ 158 h 158"/>
                <a:gd name="T78" fmla="*/ 88 w 144"/>
                <a:gd name="T79" fmla="*/ 154 h 158"/>
                <a:gd name="T80" fmla="*/ 81 w 144"/>
                <a:gd name="T81" fmla="*/ 140 h 158"/>
                <a:gd name="T82" fmla="*/ 70 w 144"/>
                <a:gd name="T83" fmla="*/ 1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4" h="158">
                  <a:moveTo>
                    <a:pt x="70" y="130"/>
                  </a:moveTo>
                  <a:lnTo>
                    <a:pt x="67" y="123"/>
                  </a:lnTo>
                  <a:lnTo>
                    <a:pt x="63" y="119"/>
                  </a:lnTo>
                  <a:lnTo>
                    <a:pt x="63" y="116"/>
                  </a:lnTo>
                  <a:lnTo>
                    <a:pt x="63" y="112"/>
                  </a:lnTo>
                  <a:lnTo>
                    <a:pt x="67" y="112"/>
                  </a:lnTo>
                  <a:lnTo>
                    <a:pt x="70" y="112"/>
                  </a:lnTo>
                  <a:lnTo>
                    <a:pt x="74" y="112"/>
                  </a:lnTo>
                  <a:lnTo>
                    <a:pt x="81" y="112"/>
                  </a:lnTo>
                  <a:lnTo>
                    <a:pt x="84" y="112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09"/>
                  </a:lnTo>
                  <a:lnTo>
                    <a:pt x="98" y="105"/>
                  </a:lnTo>
                  <a:lnTo>
                    <a:pt x="98" y="102"/>
                  </a:lnTo>
                  <a:lnTo>
                    <a:pt x="98" y="98"/>
                  </a:lnTo>
                  <a:lnTo>
                    <a:pt x="98" y="91"/>
                  </a:lnTo>
                  <a:lnTo>
                    <a:pt x="98" y="84"/>
                  </a:lnTo>
                  <a:lnTo>
                    <a:pt x="98" y="74"/>
                  </a:lnTo>
                  <a:lnTo>
                    <a:pt x="102" y="67"/>
                  </a:lnTo>
                  <a:lnTo>
                    <a:pt x="102" y="60"/>
                  </a:lnTo>
                  <a:lnTo>
                    <a:pt x="102" y="53"/>
                  </a:lnTo>
                  <a:lnTo>
                    <a:pt x="102" y="49"/>
                  </a:lnTo>
                  <a:lnTo>
                    <a:pt x="102" y="46"/>
                  </a:lnTo>
                  <a:lnTo>
                    <a:pt x="102" y="42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98" y="35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88" y="39"/>
                  </a:lnTo>
                  <a:lnTo>
                    <a:pt x="81" y="39"/>
                  </a:lnTo>
                  <a:lnTo>
                    <a:pt x="70" y="39"/>
                  </a:lnTo>
                  <a:lnTo>
                    <a:pt x="56" y="42"/>
                  </a:lnTo>
                  <a:lnTo>
                    <a:pt x="42" y="42"/>
                  </a:lnTo>
                  <a:lnTo>
                    <a:pt x="21" y="46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14" y="28"/>
                  </a:lnTo>
                  <a:lnTo>
                    <a:pt x="32" y="25"/>
                  </a:lnTo>
                  <a:lnTo>
                    <a:pt x="46" y="25"/>
                  </a:lnTo>
                  <a:lnTo>
                    <a:pt x="63" y="21"/>
                  </a:lnTo>
                  <a:lnTo>
                    <a:pt x="77" y="18"/>
                  </a:lnTo>
                  <a:lnTo>
                    <a:pt x="88" y="14"/>
                  </a:lnTo>
                  <a:lnTo>
                    <a:pt x="95" y="11"/>
                  </a:lnTo>
                  <a:lnTo>
                    <a:pt x="98" y="7"/>
                  </a:lnTo>
                  <a:lnTo>
                    <a:pt x="98" y="4"/>
                  </a:lnTo>
                  <a:lnTo>
                    <a:pt x="102" y="4"/>
                  </a:lnTo>
                  <a:lnTo>
                    <a:pt x="109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23" y="7"/>
                  </a:lnTo>
                  <a:lnTo>
                    <a:pt x="130" y="11"/>
                  </a:lnTo>
                  <a:lnTo>
                    <a:pt x="133" y="14"/>
                  </a:lnTo>
                  <a:lnTo>
                    <a:pt x="140" y="18"/>
                  </a:lnTo>
                  <a:lnTo>
                    <a:pt x="140" y="21"/>
                  </a:lnTo>
                  <a:lnTo>
                    <a:pt x="144" y="25"/>
                  </a:lnTo>
                  <a:lnTo>
                    <a:pt x="140" y="28"/>
                  </a:lnTo>
                  <a:lnTo>
                    <a:pt x="137" y="32"/>
                  </a:lnTo>
                  <a:lnTo>
                    <a:pt x="137" y="35"/>
                  </a:lnTo>
                  <a:lnTo>
                    <a:pt x="133" y="39"/>
                  </a:lnTo>
                  <a:lnTo>
                    <a:pt x="133" y="46"/>
                  </a:lnTo>
                  <a:lnTo>
                    <a:pt x="133" y="53"/>
                  </a:lnTo>
                  <a:lnTo>
                    <a:pt x="133" y="60"/>
                  </a:lnTo>
                  <a:lnTo>
                    <a:pt x="130" y="70"/>
                  </a:lnTo>
                  <a:lnTo>
                    <a:pt x="130" y="84"/>
                  </a:lnTo>
                  <a:lnTo>
                    <a:pt x="130" y="98"/>
                  </a:lnTo>
                  <a:lnTo>
                    <a:pt x="126" y="112"/>
                  </a:lnTo>
                  <a:lnTo>
                    <a:pt x="126" y="126"/>
                  </a:lnTo>
                  <a:lnTo>
                    <a:pt x="119" y="137"/>
                  </a:lnTo>
                  <a:lnTo>
                    <a:pt x="116" y="144"/>
                  </a:lnTo>
                  <a:lnTo>
                    <a:pt x="109" y="151"/>
                  </a:lnTo>
                  <a:lnTo>
                    <a:pt x="105" y="154"/>
                  </a:lnTo>
                  <a:lnTo>
                    <a:pt x="102" y="158"/>
                  </a:lnTo>
                  <a:lnTo>
                    <a:pt x="98" y="158"/>
                  </a:lnTo>
                  <a:lnTo>
                    <a:pt x="95" y="158"/>
                  </a:lnTo>
                  <a:lnTo>
                    <a:pt x="91" y="158"/>
                  </a:lnTo>
                  <a:lnTo>
                    <a:pt x="88" y="154"/>
                  </a:lnTo>
                  <a:lnTo>
                    <a:pt x="88" y="151"/>
                  </a:lnTo>
                  <a:lnTo>
                    <a:pt x="81" y="140"/>
                  </a:lnTo>
                  <a:lnTo>
                    <a:pt x="77" y="137"/>
                  </a:lnTo>
                  <a:lnTo>
                    <a:pt x="70" y="130"/>
                  </a:lnTo>
                  <a:lnTo>
                    <a:pt x="70" y="13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8968377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084C0C4-94E1-416F-A539-B2F03C0C68BD}"/>
              </a:ext>
            </a:extLst>
          </p:cNvPr>
          <p:cNvGrpSpPr/>
          <p:nvPr/>
        </p:nvGrpSpPr>
        <p:grpSpPr>
          <a:xfrm>
            <a:off x="3361820" y="2351969"/>
            <a:ext cx="2112096" cy="2154062"/>
            <a:chOff x="3345778" y="9661015"/>
            <a:chExt cx="2112096" cy="2154062"/>
          </a:xfrm>
        </p:grpSpPr>
        <p:sp>
          <p:nvSpPr>
            <p:cNvPr id="3" name="Freeform 56">
              <a:extLst>
                <a:ext uri="{FF2B5EF4-FFF2-40B4-BE49-F238E27FC236}">
                  <a16:creationId xmlns:a16="http://schemas.microsoft.com/office/drawing/2014/main" id="{B67E6B9D-4193-4C01-AE2D-34866BCA0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778" y="10126609"/>
              <a:ext cx="837658" cy="218774"/>
            </a:xfrm>
            <a:custGeom>
              <a:avLst/>
              <a:gdLst>
                <a:gd name="T0" fmla="*/ 18 w 140"/>
                <a:gd name="T1" fmla="*/ 25 h 39"/>
                <a:gd name="T2" fmla="*/ 21 w 140"/>
                <a:gd name="T3" fmla="*/ 25 h 39"/>
                <a:gd name="T4" fmla="*/ 28 w 140"/>
                <a:gd name="T5" fmla="*/ 25 h 39"/>
                <a:gd name="T6" fmla="*/ 39 w 140"/>
                <a:gd name="T7" fmla="*/ 21 h 39"/>
                <a:gd name="T8" fmla="*/ 53 w 140"/>
                <a:gd name="T9" fmla="*/ 18 h 39"/>
                <a:gd name="T10" fmla="*/ 67 w 140"/>
                <a:gd name="T11" fmla="*/ 14 h 39"/>
                <a:gd name="T12" fmla="*/ 88 w 140"/>
                <a:gd name="T13" fmla="*/ 11 h 39"/>
                <a:gd name="T14" fmla="*/ 112 w 140"/>
                <a:gd name="T15" fmla="*/ 7 h 39"/>
                <a:gd name="T16" fmla="*/ 140 w 140"/>
                <a:gd name="T17" fmla="*/ 0 h 39"/>
                <a:gd name="T18" fmla="*/ 140 w 140"/>
                <a:gd name="T19" fmla="*/ 4 h 39"/>
                <a:gd name="T20" fmla="*/ 122 w 140"/>
                <a:gd name="T21" fmla="*/ 11 h 39"/>
                <a:gd name="T22" fmla="*/ 115 w 140"/>
                <a:gd name="T23" fmla="*/ 11 h 39"/>
                <a:gd name="T24" fmla="*/ 105 w 140"/>
                <a:gd name="T25" fmla="*/ 14 h 39"/>
                <a:gd name="T26" fmla="*/ 81 w 140"/>
                <a:gd name="T27" fmla="*/ 18 h 39"/>
                <a:gd name="T28" fmla="*/ 56 w 140"/>
                <a:gd name="T29" fmla="*/ 25 h 39"/>
                <a:gd name="T30" fmla="*/ 46 w 140"/>
                <a:gd name="T31" fmla="*/ 28 h 39"/>
                <a:gd name="T32" fmla="*/ 35 w 140"/>
                <a:gd name="T33" fmla="*/ 32 h 39"/>
                <a:gd name="T34" fmla="*/ 28 w 140"/>
                <a:gd name="T35" fmla="*/ 35 h 39"/>
                <a:gd name="T36" fmla="*/ 25 w 140"/>
                <a:gd name="T37" fmla="*/ 35 h 39"/>
                <a:gd name="T38" fmla="*/ 18 w 140"/>
                <a:gd name="T39" fmla="*/ 39 h 39"/>
                <a:gd name="T40" fmla="*/ 14 w 140"/>
                <a:gd name="T41" fmla="*/ 39 h 39"/>
                <a:gd name="T42" fmla="*/ 14 w 140"/>
                <a:gd name="T43" fmla="*/ 39 h 39"/>
                <a:gd name="T44" fmla="*/ 11 w 140"/>
                <a:gd name="T45" fmla="*/ 39 h 39"/>
                <a:gd name="T46" fmla="*/ 11 w 140"/>
                <a:gd name="T47" fmla="*/ 35 h 39"/>
                <a:gd name="T48" fmla="*/ 7 w 140"/>
                <a:gd name="T49" fmla="*/ 32 h 39"/>
                <a:gd name="T50" fmla="*/ 4 w 140"/>
                <a:gd name="T51" fmla="*/ 28 h 39"/>
                <a:gd name="T52" fmla="*/ 0 w 140"/>
                <a:gd name="T53" fmla="*/ 25 h 39"/>
                <a:gd name="T54" fmla="*/ 0 w 140"/>
                <a:gd name="T55" fmla="*/ 25 h 39"/>
                <a:gd name="T56" fmla="*/ 0 w 140"/>
                <a:gd name="T57" fmla="*/ 25 h 39"/>
                <a:gd name="T58" fmla="*/ 0 w 140"/>
                <a:gd name="T59" fmla="*/ 21 h 39"/>
                <a:gd name="T60" fmla="*/ 0 w 140"/>
                <a:gd name="T61" fmla="*/ 21 h 39"/>
                <a:gd name="T62" fmla="*/ 7 w 140"/>
                <a:gd name="T63" fmla="*/ 25 h 39"/>
                <a:gd name="T64" fmla="*/ 11 w 140"/>
                <a:gd name="T65" fmla="*/ 25 h 39"/>
                <a:gd name="T66" fmla="*/ 18 w 140"/>
                <a:gd name="T67" fmla="*/ 25 h 39"/>
                <a:gd name="T68" fmla="*/ 18 w 140"/>
                <a:gd name="T6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0" h="39">
                  <a:moveTo>
                    <a:pt x="18" y="25"/>
                  </a:moveTo>
                  <a:lnTo>
                    <a:pt x="21" y="25"/>
                  </a:lnTo>
                  <a:lnTo>
                    <a:pt x="28" y="25"/>
                  </a:lnTo>
                  <a:lnTo>
                    <a:pt x="39" y="21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8" y="11"/>
                  </a:lnTo>
                  <a:lnTo>
                    <a:pt x="112" y="7"/>
                  </a:lnTo>
                  <a:lnTo>
                    <a:pt x="140" y="0"/>
                  </a:lnTo>
                  <a:lnTo>
                    <a:pt x="140" y="4"/>
                  </a:lnTo>
                  <a:lnTo>
                    <a:pt x="122" y="11"/>
                  </a:lnTo>
                  <a:lnTo>
                    <a:pt x="115" y="11"/>
                  </a:lnTo>
                  <a:lnTo>
                    <a:pt x="105" y="14"/>
                  </a:lnTo>
                  <a:lnTo>
                    <a:pt x="81" y="18"/>
                  </a:lnTo>
                  <a:lnTo>
                    <a:pt x="56" y="25"/>
                  </a:lnTo>
                  <a:lnTo>
                    <a:pt x="46" y="28"/>
                  </a:lnTo>
                  <a:lnTo>
                    <a:pt x="35" y="32"/>
                  </a:lnTo>
                  <a:lnTo>
                    <a:pt x="28" y="35"/>
                  </a:lnTo>
                  <a:lnTo>
                    <a:pt x="25" y="35"/>
                  </a:lnTo>
                  <a:lnTo>
                    <a:pt x="18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1" y="39"/>
                  </a:lnTo>
                  <a:lnTo>
                    <a:pt x="11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25"/>
                  </a:lnTo>
                  <a:lnTo>
                    <a:pt x="11" y="25"/>
                  </a:lnTo>
                  <a:lnTo>
                    <a:pt x="18" y="25"/>
                  </a:lnTo>
                  <a:lnTo>
                    <a:pt x="18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7">
              <a:extLst>
                <a:ext uri="{FF2B5EF4-FFF2-40B4-BE49-F238E27FC236}">
                  <a16:creationId xmlns:a16="http://schemas.microsoft.com/office/drawing/2014/main" id="{ED933CB5-7FF5-4B36-82EE-F6F737DB5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607" y="9661015"/>
              <a:ext cx="460714" cy="1116299"/>
            </a:xfrm>
            <a:custGeom>
              <a:avLst/>
              <a:gdLst>
                <a:gd name="T0" fmla="*/ 28 w 77"/>
                <a:gd name="T1" fmla="*/ 104 h 199"/>
                <a:gd name="T2" fmla="*/ 25 w 77"/>
                <a:gd name="T3" fmla="*/ 118 h 199"/>
                <a:gd name="T4" fmla="*/ 25 w 77"/>
                <a:gd name="T5" fmla="*/ 125 h 199"/>
                <a:gd name="T6" fmla="*/ 32 w 77"/>
                <a:gd name="T7" fmla="*/ 132 h 199"/>
                <a:gd name="T8" fmla="*/ 49 w 77"/>
                <a:gd name="T9" fmla="*/ 150 h 199"/>
                <a:gd name="T10" fmla="*/ 66 w 77"/>
                <a:gd name="T11" fmla="*/ 167 h 199"/>
                <a:gd name="T12" fmla="*/ 73 w 77"/>
                <a:gd name="T13" fmla="*/ 178 h 199"/>
                <a:gd name="T14" fmla="*/ 73 w 77"/>
                <a:gd name="T15" fmla="*/ 188 h 199"/>
                <a:gd name="T16" fmla="*/ 70 w 77"/>
                <a:gd name="T17" fmla="*/ 199 h 199"/>
                <a:gd name="T18" fmla="*/ 63 w 77"/>
                <a:gd name="T19" fmla="*/ 199 h 199"/>
                <a:gd name="T20" fmla="*/ 59 w 77"/>
                <a:gd name="T21" fmla="*/ 195 h 199"/>
                <a:gd name="T22" fmla="*/ 49 w 77"/>
                <a:gd name="T23" fmla="*/ 188 h 199"/>
                <a:gd name="T24" fmla="*/ 32 w 77"/>
                <a:gd name="T25" fmla="*/ 164 h 199"/>
                <a:gd name="T26" fmla="*/ 18 w 77"/>
                <a:gd name="T27" fmla="*/ 150 h 199"/>
                <a:gd name="T28" fmla="*/ 7 w 77"/>
                <a:gd name="T29" fmla="*/ 139 h 199"/>
                <a:gd name="T30" fmla="*/ 0 w 77"/>
                <a:gd name="T31" fmla="*/ 132 h 199"/>
                <a:gd name="T32" fmla="*/ 0 w 77"/>
                <a:gd name="T33" fmla="*/ 129 h 199"/>
                <a:gd name="T34" fmla="*/ 0 w 77"/>
                <a:gd name="T35" fmla="*/ 122 h 199"/>
                <a:gd name="T36" fmla="*/ 4 w 77"/>
                <a:gd name="T37" fmla="*/ 111 h 199"/>
                <a:gd name="T38" fmla="*/ 11 w 77"/>
                <a:gd name="T39" fmla="*/ 80 h 199"/>
                <a:gd name="T40" fmla="*/ 14 w 77"/>
                <a:gd name="T41" fmla="*/ 52 h 199"/>
                <a:gd name="T42" fmla="*/ 18 w 77"/>
                <a:gd name="T43" fmla="*/ 28 h 199"/>
                <a:gd name="T44" fmla="*/ 18 w 77"/>
                <a:gd name="T45" fmla="*/ 14 h 199"/>
                <a:gd name="T46" fmla="*/ 11 w 77"/>
                <a:gd name="T47" fmla="*/ 10 h 199"/>
                <a:gd name="T48" fmla="*/ 14 w 77"/>
                <a:gd name="T49" fmla="*/ 3 h 199"/>
                <a:gd name="T50" fmla="*/ 21 w 77"/>
                <a:gd name="T51" fmla="*/ 0 h 199"/>
                <a:gd name="T52" fmla="*/ 32 w 77"/>
                <a:gd name="T53" fmla="*/ 0 h 199"/>
                <a:gd name="T54" fmla="*/ 42 w 77"/>
                <a:gd name="T55" fmla="*/ 7 h 199"/>
                <a:gd name="T56" fmla="*/ 49 w 77"/>
                <a:gd name="T57" fmla="*/ 14 h 199"/>
                <a:gd name="T58" fmla="*/ 52 w 77"/>
                <a:gd name="T59" fmla="*/ 21 h 199"/>
                <a:gd name="T60" fmla="*/ 49 w 77"/>
                <a:gd name="T61" fmla="*/ 35 h 199"/>
                <a:gd name="T62" fmla="*/ 39 w 77"/>
                <a:gd name="T63" fmla="*/ 73 h 199"/>
                <a:gd name="T64" fmla="*/ 32 w 77"/>
                <a:gd name="T65" fmla="*/ 9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199">
                  <a:moveTo>
                    <a:pt x="32" y="97"/>
                  </a:moveTo>
                  <a:lnTo>
                    <a:pt x="28" y="104"/>
                  </a:lnTo>
                  <a:lnTo>
                    <a:pt x="28" y="111"/>
                  </a:lnTo>
                  <a:lnTo>
                    <a:pt x="25" y="118"/>
                  </a:lnTo>
                  <a:lnTo>
                    <a:pt x="25" y="122"/>
                  </a:lnTo>
                  <a:lnTo>
                    <a:pt x="25" y="125"/>
                  </a:lnTo>
                  <a:lnTo>
                    <a:pt x="25" y="129"/>
                  </a:lnTo>
                  <a:lnTo>
                    <a:pt x="32" y="132"/>
                  </a:lnTo>
                  <a:lnTo>
                    <a:pt x="39" y="139"/>
                  </a:lnTo>
                  <a:lnTo>
                    <a:pt x="49" y="150"/>
                  </a:lnTo>
                  <a:lnTo>
                    <a:pt x="59" y="160"/>
                  </a:lnTo>
                  <a:lnTo>
                    <a:pt x="66" y="167"/>
                  </a:lnTo>
                  <a:lnTo>
                    <a:pt x="73" y="174"/>
                  </a:lnTo>
                  <a:lnTo>
                    <a:pt x="73" y="178"/>
                  </a:lnTo>
                  <a:lnTo>
                    <a:pt x="77" y="181"/>
                  </a:lnTo>
                  <a:lnTo>
                    <a:pt x="73" y="188"/>
                  </a:lnTo>
                  <a:lnTo>
                    <a:pt x="73" y="195"/>
                  </a:lnTo>
                  <a:lnTo>
                    <a:pt x="70" y="199"/>
                  </a:lnTo>
                  <a:lnTo>
                    <a:pt x="66" y="199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59" y="195"/>
                  </a:lnTo>
                  <a:lnTo>
                    <a:pt x="52" y="192"/>
                  </a:lnTo>
                  <a:lnTo>
                    <a:pt x="49" y="188"/>
                  </a:lnTo>
                  <a:lnTo>
                    <a:pt x="45" y="178"/>
                  </a:lnTo>
                  <a:lnTo>
                    <a:pt x="32" y="164"/>
                  </a:lnTo>
                  <a:lnTo>
                    <a:pt x="25" y="157"/>
                  </a:lnTo>
                  <a:lnTo>
                    <a:pt x="18" y="150"/>
                  </a:lnTo>
                  <a:lnTo>
                    <a:pt x="11" y="146"/>
                  </a:lnTo>
                  <a:lnTo>
                    <a:pt x="7" y="139"/>
                  </a:lnTo>
                  <a:lnTo>
                    <a:pt x="4" y="136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4" y="111"/>
                  </a:lnTo>
                  <a:lnTo>
                    <a:pt x="7" y="97"/>
                  </a:lnTo>
                  <a:lnTo>
                    <a:pt x="11" y="80"/>
                  </a:lnTo>
                  <a:lnTo>
                    <a:pt x="14" y="66"/>
                  </a:lnTo>
                  <a:lnTo>
                    <a:pt x="14" y="52"/>
                  </a:lnTo>
                  <a:lnTo>
                    <a:pt x="18" y="38"/>
                  </a:lnTo>
                  <a:lnTo>
                    <a:pt x="18" y="28"/>
                  </a:lnTo>
                  <a:lnTo>
                    <a:pt x="18" y="17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3"/>
                  </a:lnTo>
                  <a:lnTo>
                    <a:pt x="42" y="7"/>
                  </a:lnTo>
                  <a:lnTo>
                    <a:pt x="49" y="10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2" y="21"/>
                  </a:lnTo>
                  <a:lnTo>
                    <a:pt x="49" y="28"/>
                  </a:lnTo>
                  <a:lnTo>
                    <a:pt x="49" y="35"/>
                  </a:lnTo>
                  <a:lnTo>
                    <a:pt x="45" y="45"/>
                  </a:lnTo>
                  <a:lnTo>
                    <a:pt x="39" y="73"/>
                  </a:lnTo>
                  <a:lnTo>
                    <a:pt x="32" y="97"/>
                  </a:lnTo>
                  <a:lnTo>
                    <a:pt x="32" y="9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8">
              <a:extLst>
                <a:ext uri="{FF2B5EF4-FFF2-40B4-BE49-F238E27FC236}">
                  <a16:creationId xmlns:a16="http://schemas.microsoft.com/office/drawing/2014/main" id="{36BA9495-95BC-464B-8A4F-7F3C6085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477" y="9935884"/>
              <a:ext cx="897490" cy="998497"/>
            </a:xfrm>
            <a:custGeom>
              <a:avLst/>
              <a:gdLst>
                <a:gd name="T0" fmla="*/ 94 w 150"/>
                <a:gd name="T1" fmla="*/ 125 h 178"/>
                <a:gd name="T2" fmla="*/ 80 w 150"/>
                <a:gd name="T3" fmla="*/ 139 h 178"/>
                <a:gd name="T4" fmla="*/ 66 w 150"/>
                <a:gd name="T5" fmla="*/ 150 h 178"/>
                <a:gd name="T6" fmla="*/ 52 w 150"/>
                <a:gd name="T7" fmla="*/ 160 h 178"/>
                <a:gd name="T8" fmla="*/ 35 w 150"/>
                <a:gd name="T9" fmla="*/ 167 h 178"/>
                <a:gd name="T10" fmla="*/ 28 w 150"/>
                <a:gd name="T11" fmla="*/ 171 h 178"/>
                <a:gd name="T12" fmla="*/ 21 w 150"/>
                <a:gd name="T13" fmla="*/ 174 h 178"/>
                <a:gd name="T14" fmla="*/ 14 w 150"/>
                <a:gd name="T15" fmla="*/ 174 h 178"/>
                <a:gd name="T16" fmla="*/ 10 w 150"/>
                <a:gd name="T17" fmla="*/ 178 h 178"/>
                <a:gd name="T18" fmla="*/ 7 w 150"/>
                <a:gd name="T19" fmla="*/ 178 h 178"/>
                <a:gd name="T20" fmla="*/ 3 w 150"/>
                <a:gd name="T21" fmla="*/ 178 h 178"/>
                <a:gd name="T22" fmla="*/ 3 w 150"/>
                <a:gd name="T23" fmla="*/ 178 h 178"/>
                <a:gd name="T24" fmla="*/ 0 w 150"/>
                <a:gd name="T25" fmla="*/ 174 h 178"/>
                <a:gd name="T26" fmla="*/ 0 w 150"/>
                <a:gd name="T27" fmla="*/ 174 h 178"/>
                <a:gd name="T28" fmla="*/ 3 w 150"/>
                <a:gd name="T29" fmla="*/ 171 h 178"/>
                <a:gd name="T30" fmla="*/ 3 w 150"/>
                <a:gd name="T31" fmla="*/ 167 h 178"/>
                <a:gd name="T32" fmla="*/ 7 w 150"/>
                <a:gd name="T33" fmla="*/ 164 h 178"/>
                <a:gd name="T34" fmla="*/ 10 w 150"/>
                <a:gd name="T35" fmla="*/ 160 h 178"/>
                <a:gd name="T36" fmla="*/ 17 w 150"/>
                <a:gd name="T37" fmla="*/ 157 h 178"/>
                <a:gd name="T38" fmla="*/ 24 w 150"/>
                <a:gd name="T39" fmla="*/ 153 h 178"/>
                <a:gd name="T40" fmla="*/ 31 w 150"/>
                <a:gd name="T41" fmla="*/ 150 h 178"/>
                <a:gd name="T42" fmla="*/ 45 w 150"/>
                <a:gd name="T43" fmla="*/ 139 h 178"/>
                <a:gd name="T44" fmla="*/ 59 w 150"/>
                <a:gd name="T45" fmla="*/ 129 h 178"/>
                <a:gd name="T46" fmla="*/ 70 w 150"/>
                <a:gd name="T47" fmla="*/ 118 h 178"/>
                <a:gd name="T48" fmla="*/ 80 w 150"/>
                <a:gd name="T49" fmla="*/ 104 h 178"/>
                <a:gd name="T50" fmla="*/ 91 w 150"/>
                <a:gd name="T51" fmla="*/ 94 h 178"/>
                <a:gd name="T52" fmla="*/ 97 w 150"/>
                <a:gd name="T53" fmla="*/ 80 h 178"/>
                <a:gd name="T54" fmla="*/ 104 w 150"/>
                <a:gd name="T55" fmla="*/ 66 h 178"/>
                <a:gd name="T56" fmla="*/ 108 w 150"/>
                <a:gd name="T57" fmla="*/ 52 h 178"/>
                <a:gd name="T58" fmla="*/ 111 w 150"/>
                <a:gd name="T59" fmla="*/ 41 h 178"/>
                <a:gd name="T60" fmla="*/ 115 w 150"/>
                <a:gd name="T61" fmla="*/ 31 h 178"/>
                <a:gd name="T62" fmla="*/ 115 w 150"/>
                <a:gd name="T63" fmla="*/ 24 h 178"/>
                <a:gd name="T64" fmla="*/ 115 w 150"/>
                <a:gd name="T65" fmla="*/ 17 h 178"/>
                <a:gd name="T66" fmla="*/ 115 w 150"/>
                <a:gd name="T67" fmla="*/ 14 h 178"/>
                <a:gd name="T68" fmla="*/ 115 w 150"/>
                <a:gd name="T69" fmla="*/ 10 h 178"/>
                <a:gd name="T70" fmla="*/ 115 w 150"/>
                <a:gd name="T71" fmla="*/ 7 h 178"/>
                <a:gd name="T72" fmla="*/ 118 w 150"/>
                <a:gd name="T73" fmla="*/ 3 h 178"/>
                <a:gd name="T74" fmla="*/ 122 w 150"/>
                <a:gd name="T75" fmla="*/ 0 h 178"/>
                <a:gd name="T76" fmla="*/ 125 w 150"/>
                <a:gd name="T77" fmla="*/ 0 h 178"/>
                <a:gd name="T78" fmla="*/ 129 w 150"/>
                <a:gd name="T79" fmla="*/ 3 h 178"/>
                <a:gd name="T80" fmla="*/ 136 w 150"/>
                <a:gd name="T81" fmla="*/ 3 h 178"/>
                <a:gd name="T82" fmla="*/ 139 w 150"/>
                <a:gd name="T83" fmla="*/ 7 h 178"/>
                <a:gd name="T84" fmla="*/ 143 w 150"/>
                <a:gd name="T85" fmla="*/ 10 h 178"/>
                <a:gd name="T86" fmla="*/ 146 w 150"/>
                <a:gd name="T87" fmla="*/ 14 h 178"/>
                <a:gd name="T88" fmla="*/ 150 w 150"/>
                <a:gd name="T89" fmla="*/ 17 h 178"/>
                <a:gd name="T90" fmla="*/ 150 w 150"/>
                <a:gd name="T91" fmla="*/ 20 h 178"/>
                <a:gd name="T92" fmla="*/ 150 w 150"/>
                <a:gd name="T93" fmla="*/ 24 h 178"/>
                <a:gd name="T94" fmla="*/ 146 w 150"/>
                <a:gd name="T95" fmla="*/ 27 h 178"/>
                <a:gd name="T96" fmla="*/ 146 w 150"/>
                <a:gd name="T97" fmla="*/ 31 h 178"/>
                <a:gd name="T98" fmla="*/ 143 w 150"/>
                <a:gd name="T99" fmla="*/ 38 h 178"/>
                <a:gd name="T100" fmla="*/ 143 w 150"/>
                <a:gd name="T101" fmla="*/ 45 h 178"/>
                <a:gd name="T102" fmla="*/ 139 w 150"/>
                <a:gd name="T103" fmla="*/ 52 h 178"/>
                <a:gd name="T104" fmla="*/ 136 w 150"/>
                <a:gd name="T105" fmla="*/ 62 h 178"/>
                <a:gd name="T106" fmla="*/ 129 w 150"/>
                <a:gd name="T107" fmla="*/ 80 h 178"/>
                <a:gd name="T108" fmla="*/ 118 w 150"/>
                <a:gd name="T109" fmla="*/ 97 h 178"/>
                <a:gd name="T110" fmla="*/ 108 w 150"/>
                <a:gd name="T111" fmla="*/ 111 h 178"/>
                <a:gd name="T112" fmla="*/ 94 w 150"/>
                <a:gd name="T113" fmla="*/ 125 h 178"/>
                <a:gd name="T114" fmla="*/ 94 w 150"/>
                <a:gd name="T115" fmla="*/ 1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0" h="178">
                  <a:moveTo>
                    <a:pt x="94" y="125"/>
                  </a:moveTo>
                  <a:lnTo>
                    <a:pt x="80" y="139"/>
                  </a:lnTo>
                  <a:lnTo>
                    <a:pt x="66" y="150"/>
                  </a:lnTo>
                  <a:lnTo>
                    <a:pt x="52" y="160"/>
                  </a:lnTo>
                  <a:lnTo>
                    <a:pt x="35" y="167"/>
                  </a:lnTo>
                  <a:lnTo>
                    <a:pt x="28" y="171"/>
                  </a:lnTo>
                  <a:lnTo>
                    <a:pt x="21" y="174"/>
                  </a:lnTo>
                  <a:lnTo>
                    <a:pt x="14" y="174"/>
                  </a:lnTo>
                  <a:lnTo>
                    <a:pt x="10" y="178"/>
                  </a:lnTo>
                  <a:lnTo>
                    <a:pt x="7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3" y="171"/>
                  </a:lnTo>
                  <a:lnTo>
                    <a:pt x="3" y="167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7" y="157"/>
                  </a:lnTo>
                  <a:lnTo>
                    <a:pt x="24" y="153"/>
                  </a:lnTo>
                  <a:lnTo>
                    <a:pt x="31" y="150"/>
                  </a:lnTo>
                  <a:lnTo>
                    <a:pt x="45" y="139"/>
                  </a:lnTo>
                  <a:lnTo>
                    <a:pt x="59" y="129"/>
                  </a:lnTo>
                  <a:lnTo>
                    <a:pt x="70" y="118"/>
                  </a:lnTo>
                  <a:lnTo>
                    <a:pt x="80" y="104"/>
                  </a:lnTo>
                  <a:lnTo>
                    <a:pt x="91" y="94"/>
                  </a:lnTo>
                  <a:lnTo>
                    <a:pt x="97" y="80"/>
                  </a:lnTo>
                  <a:lnTo>
                    <a:pt x="104" y="66"/>
                  </a:lnTo>
                  <a:lnTo>
                    <a:pt x="108" y="52"/>
                  </a:lnTo>
                  <a:lnTo>
                    <a:pt x="111" y="41"/>
                  </a:lnTo>
                  <a:lnTo>
                    <a:pt x="115" y="31"/>
                  </a:lnTo>
                  <a:lnTo>
                    <a:pt x="115" y="24"/>
                  </a:lnTo>
                  <a:lnTo>
                    <a:pt x="115" y="17"/>
                  </a:lnTo>
                  <a:lnTo>
                    <a:pt x="115" y="14"/>
                  </a:lnTo>
                  <a:lnTo>
                    <a:pt x="115" y="10"/>
                  </a:lnTo>
                  <a:lnTo>
                    <a:pt x="115" y="7"/>
                  </a:lnTo>
                  <a:lnTo>
                    <a:pt x="118" y="3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29" y="3"/>
                  </a:lnTo>
                  <a:lnTo>
                    <a:pt x="136" y="3"/>
                  </a:lnTo>
                  <a:lnTo>
                    <a:pt x="139" y="7"/>
                  </a:lnTo>
                  <a:lnTo>
                    <a:pt x="143" y="10"/>
                  </a:lnTo>
                  <a:lnTo>
                    <a:pt x="146" y="14"/>
                  </a:lnTo>
                  <a:lnTo>
                    <a:pt x="150" y="17"/>
                  </a:lnTo>
                  <a:lnTo>
                    <a:pt x="150" y="20"/>
                  </a:lnTo>
                  <a:lnTo>
                    <a:pt x="150" y="24"/>
                  </a:lnTo>
                  <a:lnTo>
                    <a:pt x="146" y="27"/>
                  </a:lnTo>
                  <a:lnTo>
                    <a:pt x="146" y="31"/>
                  </a:lnTo>
                  <a:lnTo>
                    <a:pt x="143" y="38"/>
                  </a:lnTo>
                  <a:lnTo>
                    <a:pt x="143" y="45"/>
                  </a:lnTo>
                  <a:lnTo>
                    <a:pt x="139" y="52"/>
                  </a:lnTo>
                  <a:lnTo>
                    <a:pt x="136" y="62"/>
                  </a:lnTo>
                  <a:lnTo>
                    <a:pt x="129" y="80"/>
                  </a:lnTo>
                  <a:lnTo>
                    <a:pt x="118" y="97"/>
                  </a:lnTo>
                  <a:lnTo>
                    <a:pt x="108" y="111"/>
                  </a:lnTo>
                  <a:lnTo>
                    <a:pt x="94" y="125"/>
                  </a:lnTo>
                  <a:lnTo>
                    <a:pt x="94" y="1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9">
              <a:extLst>
                <a:ext uri="{FF2B5EF4-FFF2-40B4-BE49-F238E27FC236}">
                  <a16:creationId xmlns:a16="http://schemas.microsoft.com/office/drawing/2014/main" id="{BF9E3329-425B-4295-8D21-A825CB7C2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268" y="9857351"/>
              <a:ext cx="771843" cy="802165"/>
            </a:xfrm>
            <a:custGeom>
              <a:avLst/>
              <a:gdLst>
                <a:gd name="T0" fmla="*/ 91 w 129"/>
                <a:gd name="T1" fmla="*/ 3 h 143"/>
                <a:gd name="T2" fmla="*/ 98 w 129"/>
                <a:gd name="T3" fmla="*/ 0 h 143"/>
                <a:gd name="T4" fmla="*/ 105 w 129"/>
                <a:gd name="T5" fmla="*/ 3 h 143"/>
                <a:gd name="T6" fmla="*/ 116 w 129"/>
                <a:gd name="T7" fmla="*/ 10 h 143"/>
                <a:gd name="T8" fmla="*/ 126 w 129"/>
                <a:gd name="T9" fmla="*/ 17 h 143"/>
                <a:gd name="T10" fmla="*/ 129 w 129"/>
                <a:gd name="T11" fmla="*/ 24 h 143"/>
                <a:gd name="T12" fmla="*/ 126 w 129"/>
                <a:gd name="T13" fmla="*/ 34 h 143"/>
                <a:gd name="T14" fmla="*/ 119 w 129"/>
                <a:gd name="T15" fmla="*/ 38 h 143"/>
                <a:gd name="T16" fmla="*/ 112 w 129"/>
                <a:gd name="T17" fmla="*/ 48 h 143"/>
                <a:gd name="T18" fmla="*/ 105 w 129"/>
                <a:gd name="T19" fmla="*/ 62 h 143"/>
                <a:gd name="T20" fmla="*/ 91 w 129"/>
                <a:gd name="T21" fmla="*/ 83 h 143"/>
                <a:gd name="T22" fmla="*/ 77 w 129"/>
                <a:gd name="T23" fmla="*/ 101 h 143"/>
                <a:gd name="T24" fmla="*/ 63 w 129"/>
                <a:gd name="T25" fmla="*/ 115 h 143"/>
                <a:gd name="T26" fmla="*/ 39 w 129"/>
                <a:gd name="T27" fmla="*/ 129 h 143"/>
                <a:gd name="T28" fmla="*/ 11 w 129"/>
                <a:gd name="T29" fmla="*/ 139 h 143"/>
                <a:gd name="T30" fmla="*/ 4 w 129"/>
                <a:gd name="T31" fmla="*/ 139 h 143"/>
                <a:gd name="T32" fmla="*/ 4 w 129"/>
                <a:gd name="T33" fmla="*/ 132 h 143"/>
                <a:gd name="T34" fmla="*/ 14 w 129"/>
                <a:gd name="T35" fmla="*/ 122 h 143"/>
                <a:gd name="T36" fmla="*/ 35 w 129"/>
                <a:gd name="T37" fmla="*/ 108 h 143"/>
                <a:gd name="T38" fmla="*/ 56 w 129"/>
                <a:gd name="T39" fmla="*/ 90 h 143"/>
                <a:gd name="T40" fmla="*/ 74 w 129"/>
                <a:gd name="T41" fmla="*/ 62 h 143"/>
                <a:gd name="T42" fmla="*/ 81 w 129"/>
                <a:gd name="T43" fmla="*/ 45 h 143"/>
                <a:gd name="T44" fmla="*/ 84 w 129"/>
                <a:gd name="T45" fmla="*/ 34 h 143"/>
                <a:gd name="T46" fmla="*/ 88 w 129"/>
                <a:gd name="T47" fmla="*/ 31 h 143"/>
                <a:gd name="T48" fmla="*/ 84 w 129"/>
                <a:gd name="T49" fmla="*/ 31 h 143"/>
                <a:gd name="T50" fmla="*/ 74 w 129"/>
                <a:gd name="T51" fmla="*/ 34 h 143"/>
                <a:gd name="T52" fmla="*/ 63 w 129"/>
                <a:gd name="T53" fmla="*/ 41 h 143"/>
                <a:gd name="T54" fmla="*/ 49 w 129"/>
                <a:gd name="T55" fmla="*/ 45 h 143"/>
                <a:gd name="T56" fmla="*/ 39 w 129"/>
                <a:gd name="T57" fmla="*/ 45 h 143"/>
                <a:gd name="T58" fmla="*/ 28 w 129"/>
                <a:gd name="T59" fmla="*/ 38 h 143"/>
                <a:gd name="T60" fmla="*/ 25 w 129"/>
                <a:gd name="T61" fmla="*/ 31 h 143"/>
                <a:gd name="T62" fmla="*/ 21 w 129"/>
                <a:gd name="T63" fmla="*/ 24 h 143"/>
                <a:gd name="T64" fmla="*/ 28 w 129"/>
                <a:gd name="T65" fmla="*/ 21 h 143"/>
                <a:gd name="T66" fmla="*/ 35 w 129"/>
                <a:gd name="T67" fmla="*/ 21 h 143"/>
                <a:gd name="T68" fmla="*/ 53 w 129"/>
                <a:gd name="T69" fmla="*/ 17 h 143"/>
                <a:gd name="T70" fmla="*/ 74 w 129"/>
                <a:gd name="T71" fmla="*/ 10 h 143"/>
                <a:gd name="T72" fmla="*/ 88 w 129"/>
                <a:gd name="T73" fmla="*/ 7 h 143"/>
                <a:gd name="T74" fmla="*/ 88 w 129"/>
                <a:gd name="T75" fmla="*/ 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" h="143">
                  <a:moveTo>
                    <a:pt x="88" y="7"/>
                  </a:moveTo>
                  <a:lnTo>
                    <a:pt x="91" y="3"/>
                  </a:lnTo>
                  <a:lnTo>
                    <a:pt x="91" y="3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3"/>
                  </a:lnTo>
                  <a:lnTo>
                    <a:pt x="112" y="7"/>
                  </a:lnTo>
                  <a:lnTo>
                    <a:pt x="116" y="10"/>
                  </a:lnTo>
                  <a:lnTo>
                    <a:pt x="122" y="14"/>
                  </a:lnTo>
                  <a:lnTo>
                    <a:pt x="126" y="17"/>
                  </a:lnTo>
                  <a:lnTo>
                    <a:pt x="126" y="21"/>
                  </a:lnTo>
                  <a:lnTo>
                    <a:pt x="129" y="24"/>
                  </a:lnTo>
                  <a:lnTo>
                    <a:pt x="126" y="31"/>
                  </a:lnTo>
                  <a:lnTo>
                    <a:pt x="126" y="34"/>
                  </a:lnTo>
                  <a:lnTo>
                    <a:pt x="122" y="34"/>
                  </a:lnTo>
                  <a:lnTo>
                    <a:pt x="119" y="38"/>
                  </a:lnTo>
                  <a:lnTo>
                    <a:pt x="116" y="41"/>
                  </a:lnTo>
                  <a:lnTo>
                    <a:pt x="112" y="48"/>
                  </a:lnTo>
                  <a:lnTo>
                    <a:pt x="109" y="55"/>
                  </a:lnTo>
                  <a:lnTo>
                    <a:pt x="105" y="62"/>
                  </a:lnTo>
                  <a:lnTo>
                    <a:pt x="98" y="73"/>
                  </a:lnTo>
                  <a:lnTo>
                    <a:pt x="91" y="83"/>
                  </a:lnTo>
                  <a:lnTo>
                    <a:pt x="84" y="94"/>
                  </a:lnTo>
                  <a:lnTo>
                    <a:pt x="77" y="101"/>
                  </a:lnTo>
                  <a:lnTo>
                    <a:pt x="70" y="111"/>
                  </a:lnTo>
                  <a:lnTo>
                    <a:pt x="63" y="115"/>
                  </a:lnTo>
                  <a:lnTo>
                    <a:pt x="56" y="122"/>
                  </a:lnTo>
                  <a:lnTo>
                    <a:pt x="39" y="129"/>
                  </a:lnTo>
                  <a:lnTo>
                    <a:pt x="21" y="136"/>
                  </a:lnTo>
                  <a:lnTo>
                    <a:pt x="11" y="139"/>
                  </a:lnTo>
                  <a:lnTo>
                    <a:pt x="7" y="143"/>
                  </a:lnTo>
                  <a:lnTo>
                    <a:pt x="4" y="139"/>
                  </a:lnTo>
                  <a:lnTo>
                    <a:pt x="0" y="136"/>
                  </a:lnTo>
                  <a:lnTo>
                    <a:pt x="4" y="132"/>
                  </a:lnTo>
                  <a:lnTo>
                    <a:pt x="7" y="129"/>
                  </a:lnTo>
                  <a:lnTo>
                    <a:pt x="14" y="122"/>
                  </a:lnTo>
                  <a:lnTo>
                    <a:pt x="25" y="115"/>
                  </a:lnTo>
                  <a:lnTo>
                    <a:pt x="35" y="108"/>
                  </a:lnTo>
                  <a:lnTo>
                    <a:pt x="46" y="97"/>
                  </a:lnTo>
                  <a:lnTo>
                    <a:pt x="56" y="90"/>
                  </a:lnTo>
                  <a:lnTo>
                    <a:pt x="63" y="80"/>
                  </a:lnTo>
                  <a:lnTo>
                    <a:pt x="74" y="62"/>
                  </a:lnTo>
                  <a:lnTo>
                    <a:pt x="77" y="55"/>
                  </a:lnTo>
                  <a:lnTo>
                    <a:pt x="81" y="45"/>
                  </a:lnTo>
                  <a:lnTo>
                    <a:pt x="84" y="41"/>
                  </a:lnTo>
                  <a:lnTo>
                    <a:pt x="84" y="34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77" y="31"/>
                  </a:lnTo>
                  <a:lnTo>
                    <a:pt x="74" y="34"/>
                  </a:lnTo>
                  <a:lnTo>
                    <a:pt x="67" y="38"/>
                  </a:lnTo>
                  <a:lnTo>
                    <a:pt x="63" y="41"/>
                  </a:lnTo>
                  <a:lnTo>
                    <a:pt x="53" y="41"/>
                  </a:lnTo>
                  <a:lnTo>
                    <a:pt x="49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2" y="41"/>
                  </a:lnTo>
                  <a:lnTo>
                    <a:pt x="28" y="38"/>
                  </a:lnTo>
                  <a:lnTo>
                    <a:pt x="25" y="34"/>
                  </a:lnTo>
                  <a:lnTo>
                    <a:pt x="25" y="31"/>
                  </a:lnTo>
                  <a:lnTo>
                    <a:pt x="21" y="28"/>
                  </a:lnTo>
                  <a:lnTo>
                    <a:pt x="21" y="24"/>
                  </a:lnTo>
                  <a:lnTo>
                    <a:pt x="25" y="24"/>
                  </a:lnTo>
                  <a:lnTo>
                    <a:pt x="28" y="21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42" y="21"/>
                  </a:lnTo>
                  <a:lnTo>
                    <a:pt x="53" y="17"/>
                  </a:lnTo>
                  <a:lnTo>
                    <a:pt x="63" y="14"/>
                  </a:lnTo>
                  <a:lnTo>
                    <a:pt x="74" y="10"/>
                  </a:lnTo>
                  <a:lnTo>
                    <a:pt x="81" y="10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0">
              <a:extLst>
                <a:ext uri="{FF2B5EF4-FFF2-40B4-BE49-F238E27FC236}">
                  <a16:creationId xmlns:a16="http://schemas.microsoft.com/office/drawing/2014/main" id="{640AEB24-A4FF-4B42-96A0-51C0BFBE4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034" y="10087340"/>
              <a:ext cx="1130840" cy="650706"/>
            </a:xfrm>
            <a:custGeom>
              <a:avLst/>
              <a:gdLst>
                <a:gd name="T0" fmla="*/ 4 w 189"/>
                <a:gd name="T1" fmla="*/ 21 h 116"/>
                <a:gd name="T2" fmla="*/ 4 w 189"/>
                <a:gd name="T3" fmla="*/ 18 h 116"/>
                <a:gd name="T4" fmla="*/ 0 w 189"/>
                <a:gd name="T5" fmla="*/ 18 h 116"/>
                <a:gd name="T6" fmla="*/ 0 w 189"/>
                <a:gd name="T7" fmla="*/ 14 h 116"/>
                <a:gd name="T8" fmla="*/ 0 w 189"/>
                <a:gd name="T9" fmla="*/ 11 h 116"/>
                <a:gd name="T10" fmla="*/ 0 w 189"/>
                <a:gd name="T11" fmla="*/ 7 h 116"/>
                <a:gd name="T12" fmla="*/ 0 w 189"/>
                <a:gd name="T13" fmla="*/ 4 h 116"/>
                <a:gd name="T14" fmla="*/ 4 w 189"/>
                <a:gd name="T15" fmla="*/ 4 h 116"/>
                <a:gd name="T16" fmla="*/ 7 w 189"/>
                <a:gd name="T17" fmla="*/ 0 h 116"/>
                <a:gd name="T18" fmla="*/ 14 w 189"/>
                <a:gd name="T19" fmla="*/ 4 h 116"/>
                <a:gd name="T20" fmla="*/ 18 w 189"/>
                <a:gd name="T21" fmla="*/ 4 h 116"/>
                <a:gd name="T22" fmla="*/ 25 w 189"/>
                <a:gd name="T23" fmla="*/ 7 h 116"/>
                <a:gd name="T24" fmla="*/ 28 w 189"/>
                <a:gd name="T25" fmla="*/ 11 h 116"/>
                <a:gd name="T26" fmla="*/ 35 w 189"/>
                <a:gd name="T27" fmla="*/ 18 h 116"/>
                <a:gd name="T28" fmla="*/ 46 w 189"/>
                <a:gd name="T29" fmla="*/ 25 h 116"/>
                <a:gd name="T30" fmla="*/ 60 w 189"/>
                <a:gd name="T31" fmla="*/ 32 h 116"/>
                <a:gd name="T32" fmla="*/ 74 w 189"/>
                <a:gd name="T33" fmla="*/ 46 h 116"/>
                <a:gd name="T34" fmla="*/ 91 w 189"/>
                <a:gd name="T35" fmla="*/ 56 h 116"/>
                <a:gd name="T36" fmla="*/ 108 w 189"/>
                <a:gd name="T37" fmla="*/ 70 h 116"/>
                <a:gd name="T38" fmla="*/ 129 w 189"/>
                <a:gd name="T39" fmla="*/ 77 h 116"/>
                <a:gd name="T40" fmla="*/ 150 w 189"/>
                <a:gd name="T41" fmla="*/ 84 h 116"/>
                <a:gd name="T42" fmla="*/ 157 w 189"/>
                <a:gd name="T43" fmla="*/ 88 h 116"/>
                <a:gd name="T44" fmla="*/ 168 w 189"/>
                <a:gd name="T45" fmla="*/ 91 h 116"/>
                <a:gd name="T46" fmla="*/ 175 w 189"/>
                <a:gd name="T47" fmla="*/ 95 h 116"/>
                <a:gd name="T48" fmla="*/ 178 w 189"/>
                <a:gd name="T49" fmla="*/ 95 h 116"/>
                <a:gd name="T50" fmla="*/ 182 w 189"/>
                <a:gd name="T51" fmla="*/ 98 h 116"/>
                <a:gd name="T52" fmla="*/ 185 w 189"/>
                <a:gd name="T53" fmla="*/ 102 h 116"/>
                <a:gd name="T54" fmla="*/ 185 w 189"/>
                <a:gd name="T55" fmla="*/ 102 h 116"/>
                <a:gd name="T56" fmla="*/ 189 w 189"/>
                <a:gd name="T57" fmla="*/ 105 h 116"/>
                <a:gd name="T58" fmla="*/ 185 w 189"/>
                <a:gd name="T59" fmla="*/ 109 h 116"/>
                <a:gd name="T60" fmla="*/ 178 w 189"/>
                <a:gd name="T61" fmla="*/ 112 h 116"/>
                <a:gd name="T62" fmla="*/ 168 w 189"/>
                <a:gd name="T63" fmla="*/ 112 h 116"/>
                <a:gd name="T64" fmla="*/ 157 w 189"/>
                <a:gd name="T65" fmla="*/ 116 h 116"/>
                <a:gd name="T66" fmla="*/ 143 w 189"/>
                <a:gd name="T67" fmla="*/ 116 h 116"/>
                <a:gd name="T68" fmla="*/ 133 w 189"/>
                <a:gd name="T69" fmla="*/ 116 h 116"/>
                <a:gd name="T70" fmla="*/ 126 w 189"/>
                <a:gd name="T71" fmla="*/ 116 h 116"/>
                <a:gd name="T72" fmla="*/ 119 w 189"/>
                <a:gd name="T73" fmla="*/ 116 h 116"/>
                <a:gd name="T74" fmla="*/ 112 w 189"/>
                <a:gd name="T75" fmla="*/ 112 h 116"/>
                <a:gd name="T76" fmla="*/ 105 w 189"/>
                <a:gd name="T77" fmla="*/ 109 h 116"/>
                <a:gd name="T78" fmla="*/ 95 w 189"/>
                <a:gd name="T79" fmla="*/ 102 h 116"/>
                <a:gd name="T80" fmla="*/ 84 w 189"/>
                <a:gd name="T81" fmla="*/ 91 h 116"/>
                <a:gd name="T82" fmla="*/ 70 w 189"/>
                <a:gd name="T83" fmla="*/ 77 h 116"/>
                <a:gd name="T84" fmla="*/ 60 w 189"/>
                <a:gd name="T85" fmla="*/ 67 h 116"/>
                <a:gd name="T86" fmla="*/ 35 w 189"/>
                <a:gd name="T87" fmla="*/ 42 h 116"/>
                <a:gd name="T88" fmla="*/ 25 w 189"/>
                <a:gd name="T89" fmla="*/ 35 h 116"/>
                <a:gd name="T90" fmla="*/ 18 w 189"/>
                <a:gd name="T91" fmla="*/ 28 h 116"/>
                <a:gd name="T92" fmla="*/ 11 w 189"/>
                <a:gd name="T93" fmla="*/ 21 h 116"/>
                <a:gd name="T94" fmla="*/ 4 w 189"/>
                <a:gd name="T95" fmla="*/ 21 h 116"/>
                <a:gd name="T96" fmla="*/ 4 w 189"/>
                <a:gd name="T97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9" h="116">
                  <a:moveTo>
                    <a:pt x="4" y="21"/>
                  </a:moveTo>
                  <a:lnTo>
                    <a:pt x="4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5" y="7"/>
                  </a:lnTo>
                  <a:lnTo>
                    <a:pt x="28" y="11"/>
                  </a:lnTo>
                  <a:lnTo>
                    <a:pt x="35" y="18"/>
                  </a:lnTo>
                  <a:lnTo>
                    <a:pt x="46" y="25"/>
                  </a:lnTo>
                  <a:lnTo>
                    <a:pt x="60" y="32"/>
                  </a:lnTo>
                  <a:lnTo>
                    <a:pt x="74" y="46"/>
                  </a:lnTo>
                  <a:lnTo>
                    <a:pt x="91" y="56"/>
                  </a:lnTo>
                  <a:lnTo>
                    <a:pt x="108" y="70"/>
                  </a:lnTo>
                  <a:lnTo>
                    <a:pt x="129" y="77"/>
                  </a:lnTo>
                  <a:lnTo>
                    <a:pt x="150" y="84"/>
                  </a:lnTo>
                  <a:lnTo>
                    <a:pt x="157" y="88"/>
                  </a:lnTo>
                  <a:lnTo>
                    <a:pt x="168" y="91"/>
                  </a:lnTo>
                  <a:lnTo>
                    <a:pt x="175" y="95"/>
                  </a:lnTo>
                  <a:lnTo>
                    <a:pt x="178" y="95"/>
                  </a:lnTo>
                  <a:lnTo>
                    <a:pt x="182" y="98"/>
                  </a:lnTo>
                  <a:lnTo>
                    <a:pt x="185" y="102"/>
                  </a:lnTo>
                  <a:lnTo>
                    <a:pt x="185" y="102"/>
                  </a:lnTo>
                  <a:lnTo>
                    <a:pt x="189" y="105"/>
                  </a:lnTo>
                  <a:lnTo>
                    <a:pt x="185" y="109"/>
                  </a:lnTo>
                  <a:lnTo>
                    <a:pt x="178" y="112"/>
                  </a:lnTo>
                  <a:lnTo>
                    <a:pt x="168" y="112"/>
                  </a:lnTo>
                  <a:lnTo>
                    <a:pt x="157" y="116"/>
                  </a:lnTo>
                  <a:lnTo>
                    <a:pt x="143" y="116"/>
                  </a:lnTo>
                  <a:lnTo>
                    <a:pt x="133" y="116"/>
                  </a:lnTo>
                  <a:lnTo>
                    <a:pt x="126" y="116"/>
                  </a:lnTo>
                  <a:lnTo>
                    <a:pt x="119" y="116"/>
                  </a:lnTo>
                  <a:lnTo>
                    <a:pt x="112" y="112"/>
                  </a:lnTo>
                  <a:lnTo>
                    <a:pt x="105" y="109"/>
                  </a:lnTo>
                  <a:lnTo>
                    <a:pt x="95" y="102"/>
                  </a:lnTo>
                  <a:lnTo>
                    <a:pt x="84" y="91"/>
                  </a:lnTo>
                  <a:lnTo>
                    <a:pt x="70" y="77"/>
                  </a:lnTo>
                  <a:lnTo>
                    <a:pt x="60" y="67"/>
                  </a:lnTo>
                  <a:lnTo>
                    <a:pt x="35" y="42"/>
                  </a:lnTo>
                  <a:lnTo>
                    <a:pt x="25" y="35"/>
                  </a:lnTo>
                  <a:lnTo>
                    <a:pt x="18" y="28"/>
                  </a:lnTo>
                  <a:lnTo>
                    <a:pt x="11" y="21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ADB27D0A-CB9A-4ACC-9EBB-860561BCC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607" y="10816580"/>
              <a:ext cx="1130840" cy="998497"/>
            </a:xfrm>
            <a:custGeom>
              <a:avLst/>
              <a:gdLst>
                <a:gd name="T0" fmla="*/ 25 w 189"/>
                <a:gd name="T1" fmla="*/ 56 h 178"/>
                <a:gd name="T2" fmla="*/ 14 w 189"/>
                <a:gd name="T3" fmla="*/ 49 h 178"/>
                <a:gd name="T4" fmla="*/ 4 w 189"/>
                <a:gd name="T5" fmla="*/ 42 h 178"/>
                <a:gd name="T6" fmla="*/ 0 w 189"/>
                <a:gd name="T7" fmla="*/ 35 h 178"/>
                <a:gd name="T8" fmla="*/ 7 w 189"/>
                <a:gd name="T9" fmla="*/ 31 h 178"/>
                <a:gd name="T10" fmla="*/ 18 w 189"/>
                <a:gd name="T11" fmla="*/ 28 h 178"/>
                <a:gd name="T12" fmla="*/ 35 w 189"/>
                <a:gd name="T13" fmla="*/ 28 h 178"/>
                <a:gd name="T14" fmla="*/ 63 w 189"/>
                <a:gd name="T15" fmla="*/ 24 h 178"/>
                <a:gd name="T16" fmla="*/ 91 w 189"/>
                <a:gd name="T17" fmla="*/ 21 h 178"/>
                <a:gd name="T18" fmla="*/ 115 w 189"/>
                <a:gd name="T19" fmla="*/ 14 h 178"/>
                <a:gd name="T20" fmla="*/ 129 w 189"/>
                <a:gd name="T21" fmla="*/ 10 h 178"/>
                <a:gd name="T22" fmla="*/ 140 w 189"/>
                <a:gd name="T23" fmla="*/ 3 h 178"/>
                <a:gd name="T24" fmla="*/ 143 w 189"/>
                <a:gd name="T25" fmla="*/ 0 h 178"/>
                <a:gd name="T26" fmla="*/ 150 w 189"/>
                <a:gd name="T27" fmla="*/ 0 h 178"/>
                <a:gd name="T28" fmla="*/ 157 w 189"/>
                <a:gd name="T29" fmla="*/ 7 h 178"/>
                <a:gd name="T30" fmla="*/ 171 w 189"/>
                <a:gd name="T31" fmla="*/ 14 h 178"/>
                <a:gd name="T32" fmla="*/ 185 w 189"/>
                <a:gd name="T33" fmla="*/ 24 h 178"/>
                <a:gd name="T34" fmla="*/ 189 w 189"/>
                <a:gd name="T35" fmla="*/ 31 h 178"/>
                <a:gd name="T36" fmla="*/ 189 w 189"/>
                <a:gd name="T37" fmla="*/ 38 h 178"/>
                <a:gd name="T38" fmla="*/ 182 w 189"/>
                <a:gd name="T39" fmla="*/ 42 h 178"/>
                <a:gd name="T40" fmla="*/ 182 w 189"/>
                <a:gd name="T41" fmla="*/ 45 h 178"/>
                <a:gd name="T42" fmla="*/ 178 w 189"/>
                <a:gd name="T43" fmla="*/ 52 h 178"/>
                <a:gd name="T44" fmla="*/ 175 w 189"/>
                <a:gd name="T45" fmla="*/ 63 h 178"/>
                <a:gd name="T46" fmla="*/ 171 w 189"/>
                <a:gd name="T47" fmla="*/ 80 h 178"/>
                <a:gd name="T48" fmla="*/ 168 w 189"/>
                <a:gd name="T49" fmla="*/ 115 h 178"/>
                <a:gd name="T50" fmla="*/ 157 w 189"/>
                <a:gd name="T51" fmla="*/ 143 h 178"/>
                <a:gd name="T52" fmla="*/ 150 w 189"/>
                <a:gd name="T53" fmla="*/ 160 h 178"/>
                <a:gd name="T54" fmla="*/ 140 w 189"/>
                <a:gd name="T55" fmla="*/ 171 h 178"/>
                <a:gd name="T56" fmla="*/ 133 w 189"/>
                <a:gd name="T57" fmla="*/ 178 h 178"/>
                <a:gd name="T58" fmla="*/ 126 w 189"/>
                <a:gd name="T59" fmla="*/ 178 h 178"/>
                <a:gd name="T60" fmla="*/ 119 w 189"/>
                <a:gd name="T61" fmla="*/ 174 h 178"/>
                <a:gd name="T62" fmla="*/ 119 w 189"/>
                <a:gd name="T63" fmla="*/ 164 h 178"/>
                <a:gd name="T64" fmla="*/ 112 w 189"/>
                <a:gd name="T65" fmla="*/ 150 h 178"/>
                <a:gd name="T66" fmla="*/ 101 w 189"/>
                <a:gd name="T67" fmla="*/ 136 h 178"/>
                <a:gd name="T68" fmla="*/ 91 w 189"/>
                <a:gd name="T69" fmla="*/ 125 h 178"/>
                <a:gd name="T70" fmla="*/ 87 w 189"/>
                <a:gd name="T71" fmla="*/ 118 h 178"/>
                <a:gd name="T72" fmla="*/ 94 w 189"/>
                <a:gd name="T73" fmla="*/ 115 h 178"/>
                <a:gd name="T74" fmla="*/ 108 w 189"/>
                <a:gd name="T75" fmla="*/ 118 h 178"/>
                <a:gd name="T76" fmla="*/ 122 w 189"/>
                <a:gd name="T77" fmla="*/ 122 h 178"/>
                <a:gd name="T78" fmla="*/ 129 w 189"/>
                <a:gd name="T79" fmla="*/ 118 h 178"/>
                <a:gd name="T80" fmla="*/ 133 w 189"/>
                <a:gd name="T81" fmla="*/ 115 h 178"/>
                <a:gd name="T82" fmla="*/ 136 w 189"/>
                <a:gd name="T83" fmla="*/ 108 h 178"/>
                <a:gd name="T84" fmla="*/ 136 w 189"/>
                <a:gd name="T85" fmla="*/ 94 h 178"/>
                <a:gd name="T86" fmla="*/ 140 w 189"/>
                <a:gd name="T87" fmla="*/ 77 h 178"/>
                <a:gd name="T88" fmla="*/ 143 w 189"/>
                <a:gd name="T89" fmla="*/ 59 h 178"/>
                <a:gd name="T90" fmla="*/ 143 w 189"/>
                <a:gd name="T91" fmla="*/ 45 h 178"/>
                <a:gd name="T92" fmla="*/ 143 w 189"/>
                <a:gd name="T93" fmla="*/ 38 h 178"/>
                <a:gd name="T94" fmla="*/ 143 w 189"/>
                <a:gd name="T95" fmla="*/ 35 h 178"/>
                <a:gd name="T96" fmla="*/ 136 w 189"/>
                <a:gd name="T97" fmla="*/ 35 h 178"/>
                <a:gd name="T98" fmla="*/ 122 w 189"/>
                <a:gd name="T99" fmla="*/ 35 h 178"/>
                <a:gd name="T100" fmla="*/ 101 w 189"/>
                <a:gd name="T101" fmla="*/ 42 h 178"/>
                <a:gd name="T102" fmla="*/ 70 w 189"/>
                <a:gd name="T103" fmla="*/ 49 h 178"/>
                <a:gd name="T104" fmla="*/ 52 w 189"/>
                <a:gd name="T105" fmla="*/ 52 h 178"/>
                <a:gd name="T106" fmla="*/ 42 w 189"/>
                <a:gd name="T107" fmla="*/ 52 h 178"/>
                <a:gd name="T108" fmla="*/ 32 w 189"/>
                <a:gd name="T109" fmla="*/ 56 h 178"/>
                <a:gd name="T110" fmla="*/ 28 w 189"/>
                <a:gd name="T111" fmla="*/ 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78">
                  <a:moveTo>
                    <a:pt x="28" y="56"/>
                  </a:moveTo>
                  <a:lnTo>
                    <a:pt x="25" y="56"/>
                  </a:lnTo>
                  <a:lnTo>
                    <a:pt x="21" y="52"/>
                  </a:lnTo>
                  <a:lnTo>
                    <a:pt x="14" y="49"/>
                  </a:lnTo>
                  <a:lnTo>
                    <a:pt x="11" y="45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4" y="31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5" y="28"/>
                  </a:lnTo>
                  <a:lnTo>
                    <a:pt x="35" y="28"/>
                  </a:lnTo>
                  <a:lnTo>
                    <a:pt x="45" y="24"/>
                  </a:lnTo>
                  <a:lnTo>
                    <a:pt x="63" y="24"/>
                  </a:lnTo>
                  <a:lnTo>
                    <a:pt x="77" y="21"/>
                  </a:lnTo>
                  <a:lnTo>
                    <a:pt x="91" y="21"/>
                  </a:lnTo>
                  <a:lnTo>
                    <a:pt x="101" y="17"/>
                  </a:lnTo>
                  <a:lnTo>
                    <a:pt x="115" y="14"/>
                  </a:lnTo>
                  <a:lnTo>
                    <a:pt x="122" y="10"/>
                  </a:lnTo>
                  <a:lnTo>
                    <a:pt x="129" y="10"/>
                  </a:lnTo>
                  <a:lnTo>
                    <a:pt x="136" y="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4" y="3"/>
                  </a:lnTo>
                  <a:lnTo>
                    <a:pt x="157" y="7"/>
                  </a:lnTo>
                  <a:lnTo>
                    <a:pt x="164" y="10"/>
                  </a:lnTo>
                  <a:lnTo>
                    <a:pt x="171" y="14"/>
                  </a:lnTo>
                  <a:lnTo>
                    <a:pt x="178" y="21"/>
                  </a:lnTo>
                  <a:lnTo>
                    <a:pt x="185" y="24"/>
                  </a:lnTo>
                  <a:lnTo>
                    <a:pt x="189" y="28"/>
                  </a:lnTo>
                  <a:lnTo>
                    <a:pt x="189" y="31"/>
                  </a:lnTo>
                  <a:lnTo>
                    <a:pt x="189" y="35"/>
                  </a:lnTo>
                  <a:lnTo>
                    <a:pt x="189" y="38"/>
                  </a:lnTo>
                  <a:lnTo>
                    <a:pt x="185" y="38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2" y="45"/>
                  </a:lnTo>
                  <a:lnTo>
                    <a:pt x="178" y="49"/>
                  </a:lnTo>
                  <a:lnTo>
                    <a:pt x="178" y="52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5" y="73"/>
                  </a:lnTo>
                  <a:lnTo>
                    <a:pt x="171" y="80"/>
                  </a:lnTo>
                  <a:lnTo>
                    <a:pt x="171" y="97"/>
                  </a:lnTo>
                  <a:lnTo>
                    <a:pt x="168" y="115"/>
                  </a:lnTo>
                  <a:lnTo>
                    <a:pt x="161" y="129"/>
                  </a:lnTo>
                  <a:lnTo>
                    <a:pt x="157" y="143"/>
                  </a:lnTo>
                  <a:lnTo>
                    <a:pt x="154" y="153"/>
                  </a:lnTo>
                  <a:lnTo>
                    <a:pt x="150" y="160"/>
                  </a:lnTo>
                  <a:lnTo>
                    <a:pt x="143" y="167"/>
                  </a:lnTo>
                  <a:lnTo>
                    <a:pt x="140" y="171"/>
                  </a:lnTo>
                  <a:lnTo>
                    <a:pt x="136" y="174"/>
                  </a:lnTo>
                  <a:lnTo>
                    <a:pt x="133" y="178"/>
                  </a:lnTo>
                  <a:lnTo>
                    <a:pt x="129" y="178"/>
                  </a:lnTo>
                  <a:lnTo>
                    <a:pt x="126" y="178"/>
                  </a:lnTo>
                  <a:lnTo>
                    <a:pt x="122" y="178"/>
                  </a:lnTo>
                  <a:lnTo>
                    <a:pt x="119" y="174"/>
                  </a:lnTo>
                  <a:lnTo>
                    <a:pt x="119" y="171"/>
                  </a:lnTo>
                  <a:lnTo>
                    <a:pt x="119" y="164"/>
                  </a:lnTo>
                  <a:lnTo>
                    <a:pt x="115" y="157"/>
                  </a:lnTo>
                  <a:lnTo>
                    <a:pt x="112" y="150"/>
                  </a:lnTo>
                  <a:lnTo>
                    <a:pt x="108" y="143"/>
                  </a:lnTo>
                  <a:lnTo>
                    <a:pt x="101" y="136"/>
                  </a:lnTo>
                  <a:lnTo>
                    <a:pt x="94" y="132"/>
                  </a:lnTo>
                  <a:lnTo>
                    <a:pt x="91" y="125"/>
                  </a:lnTo>
                  <a:lnTo>
                    <a:pt x="87" y="122"/>
                  </a:lnTo>
                  <a:lnTo>
                    <a:pt x="87" y="118"/>
                  </a:lnTo>
                  <a:lnTo>
                    <a:pt x="91" y="115"/>
                  </a:lnTo>
                  <a:lnTo>
                    <a:pt x="94" y="115"/>
                  </a:lnTo>
                  <a:lnTo>
                    <a:pt x="101" y="115"/>
                  </a:lnTo>
                  <a:lnTo>
                    <a:pt x="108" y="118"/>
                  </a:lnTo>
                  <a:lnTo>
                    <a:pt x="115" y="118"/>
                  </a:lnTo>
                  <a:lnTo>
                    <a:pt x="122" y="122"/>
                  </a:lnTo>
                  <a:lnTo>
                    <a:pt x="126" y="122"/>
                  </a:lnTo>
                  <a:lnTo>
                    <a:pt x="129" y="118"/>
                  </a:lnTo>
                  <a:lnTo>
                    <a:pt x="133" y="118"/>
                  </a:lnTo>
                  <a:lnTo>
                    <a:pt x="133" y="115"/>
                  </a:lnTo>
                  <a:lnTo>
                    <a:pt x="133" y="111"/>
                  </a:lnTo>
                  <a:lnTo>
                    <a:pt x="136" y="108"/>
                  </a:lnTo>
                  <a:lnTo>
                    <a:pt x="136" y="101"/>
                  </a:lnTo>
                  <a:lnTo>
                    <a:pt x="136" y="94"/>
                  </a:lnTo>
                  <a:lnTo>
                    <a:pt x="140" y="84"/>
                  </a:lnTo>
                  <a:lnTo>
                    <a:pt x="140" y="77"/>
                  </a:lnTo>
                  <a:lnTo>
                    <a:pt x="143" y="66"/>
                  </a:lnTo>
                  <a:lnTo>
                    <a:pt x="143" y="59"/>
                  </a:lnTo>
                  <a:lnTo>
                    <a:pt x="143" y="52"/>
                  </a:lnTo>
                  <a:lnTo>
                    <a:pt x="143" y="45"/>
                  </a:lnTo>
                  <a:lnTo>
                    <a:pt x="143" y="42"/>
                  </a:lnTo>
                  <a:lnTo>
                    <a:pt x="143" y="38"/>
                  </a:lnTo>
                  <a:lnTo>
                    <a:pt x="143" y="35"/>
                  </a:lnTo>
                  <a:lnTo>
                    <a:pt x="143" y="35"/>
                  </a:lnTo>
                  <a:lnTo>
                    <a:pt x="143" y="35"/>
                  </a:lnTo>
                  <a:lnTo>
                    <a:pt x="136" y="35"/>
                  </a:lnTo>
                  <a:lnTo>
                    <a:pt x="133" y="35"/>
                  </a:lnTo>
                  <a:lnTo>
                    <a:pt x="122" y="35"/>
                  </a:lnTo>
                  <a:lnTo>
                    <a:pt x="112" y="38"/>
                  </a:lnTo>
                  <a:lnTo>
                    <a:pt x="101" y="42"/>
                  </a:lnTo>
                  <a:lnTo>
                    <a:pt x="84" y="45"/>
                  </a:lnTo>
                  <a:lnTo>
                    <a:pt x="70" y="49"/>
                  </a:lnTo>
                  <a:lnTo>
                    <a:pt x="59" y="49"/>
                  </a:lnTo>
                  <a:lnTo>
                    <a:pt x="52" y="52"/>
                  </a:lnTo>
                  <a:lnTo>
                    <a:pt x="45" y="52"/>
                  </a:lnTo>
                  <a:lnTo>
                    <a:pt x="42" y="52"/>
                  </a:lnTo>
                  <a:lnTo>
                    <a:pt x="35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2FAC75A6-C81D-43FB-BE10-F6C576AFB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243" y="10676343"/>
              <a:ext cx="897490" cy="1077031"/>
            </a:xfrm>
            <a:custGeom>
              <a:avLst/>
              <a:gdLst>
                <a:gd name="T0" fmla="*/ 118 w 150"/>
                <a:gd name="T1" fmla="*/ 102 h 192"/>
                <a:gd name="T2" fmla="*/ 111 w 150"/>
                <a:gd name="T3" fmla="*/ 119 h 192"/>
                <a:gd name="T4" fmla="*/ 97 w 150"/>
                <a:gd name="T5" fmla="*/ 133 h 192"/>
                <a:gd name="T6" fmla="*/ 87 w 150"/>
                <a:gd name="T7" fmla="*/ 147 h 192"/>
                <a:gd name="T8" fmla="*/ 73 w 150"/>
                <a:gd name="T9" fmla="*/ 157 h 192"/>
                <a:gd name="T10" fmla="*/ 59 w 150"/>
                <a:gd name="T11" fmla="*/ 168 h 192"/>
                <a:gd name="T12" fmla="*/ 49 w 150"/>
                <a:gd name="T13" fmla="*/ 175 h 192"/>
                <a:gd name="T14" fmla="*/ 35 w 150"/>
                <a:gd name="T15" fmla="*/ 182 h 192"/>
                <a:gd name="T16" fmla="*/ 24 w 150"/>
                <a:gd name="T17" fmla="*/ 185 h 192"/>
                <a:gd name="T18" fmla="*/ 14 w 150"/>
                <a:gd name="T19" fmla="*/ 189 h 192"/>
                <a:gd name="T20" fmla="*/ 7 w 150"/>
                <a:gd name="T21" fmla="*/ 192 h 192"/>
                <a:gd name="T22" fmla="*/ 0 w 150"/>
                <a:gd name="T23" fmla="*/ 192 h 192"/>
                <a:gd name="T24" fmla="*/ 0 w 150"/>
                <a:gd name="T25" fmla="*/ 189 h 192"/>
                <a:gd name="T26" fmla="*/ 0 w 150"/>
                <a:gd name="T27" fmla="*/ 189 h 192"/>
                <a:gd name="T28" fmla="*/ 0 w 150"/>
                <a:gd name="T29" fmla="*/ 185 h 192"/>
                <a:gd name="T30" fmla="*/ 0 w 150"/>
                <a:gd name="T31" fmla="*/ 185 h 192"/>
                <a:gd name="T32" fmla="*/ 3 w 150"/>
                <a:gd name="T33" fmla="*/ 182 h 192"/>
                <a:gd name="T34" fmla="*/ 10 w 150"/>
                <a:gd name="T35" fmla="*/ 178 h 192"/>
                <a:gd name="T36" fmla="*/ 14 w 150"/>
                <a:gd name="T37" fmla="*/ 175 h 192"/>
                <a:gd name="T38" fmla="*/ 28 w 150"/>
                <a:gd name="T39" fmla="*/ 164 h 192"/>
                <a:gd name="T40" fmla="*/ 52 w 150"/>
                <a:gd name="T41" fmla="*/ 140 h 192"/>
                <a:gd name="T42" fmla="*/ 80 w 150"/>
                <a:gd name="T43" fmla="*/ 115 h 192"/>
                <a:gd name="T44" fmla="*/ 90 w 150"/>
                <a:gd name="T45" fmla="*/ 102 h 192"/>
                <a:gd name="T46" fmla="*/ 97 w 150"/>
                <a:gd name="T47" fmla="*/ 84 h 192"/>
                <a:gd name="T48" fmla="*/ 104 w 150"/>
                <a:gd name="T49" fmla="*/ 70 h 192"/>
                <a:gd name="T50" fmla="*/ 108 w 150"/>
                <a:gd name="T51" fmla="*/ 53 h 192"/>
                <a:gd name="T52" fmla="*/ 111 w 150"/>
                <a:gd name="T53" fmla="*/ 39 h 192"/>
                <a:gd name="T54" fmla="*/ 115 w 150"/>
                <a:gd name="T55" fmla="*/ 28 h 192"/>
                <a:gd name="T56" fmla="*/ 115 w 150"/>
                <a:gd name="T57" fmla="*/ 21 h 192"/>
                <a:gd name="T58" fmla="*/ 115 w 150"/>
                <a:gd name="T59" fmla="*/ 14 h 192"/>
                <a:gd name="T60" fmla="*/ 111 w 150"/>
                <a:gd name="T61" fmla="*/ 11 h 192"/>
                <a:gd name="T62" fmla="*/ 111 w 150"/>
                <a:gd name="T63" fmla="*/ 11 h 192"/>
                <a:gd name="T64" fmla="*/ 111 w 150"/>
                <a:gd name="T65" fmla="*/ 7 h 192"/>
                <a:gd name="T66" fmla="*/ 115 w 150"/>
                <a:gd name="T67" fmla="*/ 4 h 192"/>
                <a:gd name="T68" fmla="*/ 118 w 150"/>
                <a:gd name="T69" fmla="*/ 0 h 192"/>
                <a:gd name="T70" fmla="*/ 122 w 150"/>
                <a:gd name="T71" fmla="*/ 0 h 192"/>
                <a:gd name="T72" fmla="*/ 129 w 150"/>
                <a:gd name="T73" fmla="*/ 0 h 192"/>
                <a:gd name="T74" fmla="*/ 136 w 150"/>
                <a:gd name="T75" fmla="*/ 4 h 192"/>
                <a:gd name="T76" fmla="*/ 143 w 150"/>
                <a:gd name="T77" fmla="*/ 7 h 192"/>
                <a:gd name="T78" fmla="*/ 146 w 150"/>
                <a:gd name="T79" fmla="*/ 11 h 192"/>
                <a:gd name="T80" fmla="*/ 150 w 150"/>
                <a:gd name="T81" fmla="*/ 14 h 192"/>
                <a:gd name="T82" fmla="*/ 150 w 150"/>
                <a:gd name="T83" fmla="*/ 18 h 192"/>
                <a:gd name="T84" fmla="*/ 150 w 150"/>
                <a:gd name="T85" fmla="*/ 21 h 192"/>
                <a:gd name="T86" fmla="*/ 150 w 150"/>
                <a:gd name="T87" fmla="*/ 28 h 192"/>
                <a:gd name="T88" fmla="*/ 146 w 150"/>
                <a:gd name="T89" fmla="*/ 35 h 192"/>
                <a:gd name="T90" fmla="*/ 146 w 150"/>
                <a:gd name="T91" fmla="*/ 46 h 192"/>
                <a:gd name="T92" fmla="*/ 139 w 150"/>
                <a:gd name="T93" fmla="*/ 60 h 192"/>
                <a:gd name="T94" fmla="*/ 136 w 150"/>
                <a:gd name="T95" fmla="*/ 70 h 192"/>
                <a:gd name="T96" fmla="*/ 129 w 150"/>
                <a:gd name="T97" fmla="*/ 88 h 192"/>
                <a:gd name="T98" fmla="*/ 118 w 150"/>
                <a:gd name="T99" fmla="*/ 102 h 192"/>
                <a:gd name="T100" fmla="*/ 118 w 150"/>
                <a:gd name="T101" fmla="*/ 10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92">
                  <a:moveTo>
                    <a:pt x="118" y="102"/>
                  </a:moveTo>
                  <a:lnTo>
                    <a:pt x="111" y="119"/>
                  </a:lnTo>
                  <a:lnTo>
                    <a:pt x="97" y="133"/>
                  </a:lnTo>
                  <a:lnTo>
                    <a:pt x="87" y="147"/>
                  </a:lnTo>
                  <a:lnTo>
                    <a:pt x="73" y="157"/>
                  </a:lnTo>
                  <a:lnTo>
                    <a:pt x="59" y="168"/>
                  </a:lnTo>
                  <a:lnTo>
                    <a:pt x="49" y="175"/>
                  </a:lnTo>
                  <a:lnTo>
                    <a:pt x="35" y="182"/>
                  </a:lnTo>
                  <a:lnTo>
                    <a:pt x="24" y="185"/>
                  </a:lnTo>
                  <a:lnTo>
                    <a:pt x="14" y="189"/>
                  </a:lnTo>
                  <a:lnTo>
                    <a:pt x="7" y="192"/>
                  </a:lnTo>
                  <a:lnTo>
                    <a:pt x="0" y="192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3" y="182"/>
                  </a:lnTo>
                  <a:lnTo>
                    <a:pt x="10" y="178"/>
                  </a:lnTo>
                  <a:lnTo>
                    <a:pt x="14" y="175"/>
                  </a:lnTo>
                  <a:lnTo>
                    <a:pt x="28" y="164"/>
                  </a:lnTo>
                  <a:lnTo>
                    <a:pt x="52" y="140"/>
                  </a:lnTo>
                  <a:lnTo>
                    <a:pt x="80" y="115"/>
                  </a:lnTo>
                  <a:lnTo>
                    <a:pt x="90" y="102"/>
                  </a:lnTo>
                  <a:lnTo>
                    <a:pt x="97" y="84"/>
                  </a:lnTo>
                  <a:lnTo>
                    <a:pt x="104" y="70"/>
                  </a:lnTo>
                  <a:lnTo>
                    <a:pt x="108" y="53"/>
                  </a:lnTo>
                  <a:lnTo>
                    <a:pt x="111" y="39"/>
                  </a:lnTo>
                  <a:lnTo>
                    <a:pt x="115" y="28"/>
                  </a:lnTo>
                  <a:lnTo>
                    <a:pt x="115" y="21"/>
                  </a:lnTo>
                  <a:lnTo>
                    <a:pt x="115" y="14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7"/>
                  </a:lnTo>
                  <a:lnTo>
                    <a:pt x="115" y="4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36" y="4"/>
                  </a:lnTo>
                  <a:lnTo>
                    <a:pt x="143" y="7"/>
                  </a:lnTo>
                  <a:lnTo>
                    <a:pt x="146" y="11"/>
                  </a:lnTo>
                  <a:lnTo>
                    <a:pt x="150" y="14"/>
                  </a:lnTo>
                  <a:lnTo>
                    <a:pt x="150" y="18"/>
                  </a:lnTo>
                  <a:lnTo>
                    <a:pt x="150" y="21"/>
                  </a:lnTo>
                  <a:lnTo>
                    <a:pt x="150" y="28"/>
                  </a:lnTo>
                  <a:lnTo>
                    <a:pt x="146" y="35"/>
                  </a:lnTo>
                  <a:lnTo>
                    <a:pt x="146" y="46"/>
                  </a:lnTo>
                  <a:lnTo>
                    <a:pt x="139" y="60"/>
                  </a:lnTo>
                  <a:lnTo>
                    <a:pt x="136" y="70"/>
                  </a:lnTo>
                  <a:lnTo>
                    <a:pt x="129" y="88"/>
                  </a:lnTo>
                  <a:lnTo>
                    <a:pt x="118" y="102"/>
                  </a:lnTo>
                  <a:lnTo>
                    <a:pt x="118" y="10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750BD61-D24A-42EB-A6DC-456D1AA8D794}"/>
              </a:ext>
            </a:extLst>
          </p:cNvPr>
          <p:cNvGrpSpPr/>
          <p:nvPr/>
        </p:nvGrpSpPr>
        <p:grpSpPr>
          <a:xfrm>
            <a:off x="6876644" y="2489404"/>
            <a:ext cx="1729166" cy="2036260"/>
            <a:chOff x="5667286" y="9677846"/>
            <a:chExt cx="1729166" cy="2036260"/>
          </a:xfrm>
        </p:grpSpPr>
        <p:sp>
          <p:nvSpPr>
            <p:cNvPr id="11" name="Freeform 63">
              <a:extLst>
                <a:ext uri="{FF2B5EF4-FFF2-40B4-BE49-F238E27FC236}">
                  <a16:creationId xmlns:a16="http://schemas.microsoft.com/office/drawing/2014/main" id="{FDD3375C-C676-422E-937D-9FFA8C478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286" y="9677846"/>
              <a:ext cx="1166739" cy="1996995"/>
            </a:xfrm>
            <a:custGeom>
              <a:avLst/>
              <a:gdLst>
                <a:gd name="T0" fmla="*/ 80 w 195"/>
                <a:gd name="T1" fmla="*/ 311 h 356"/>
                <a:gd name="T2" fmla="*/ 52 w 195"/>
                <a:gd name="T3" fmla="*/ 335 h 356"/>
                <a:gd name="T4" fmla="*/ 28 w 195"/>
                <a:gd name="T5" fmla="*/ 346 h 356"/>
                <a:gd name="T6" fmla="*/ 17 w 195"/>
                <a:gd name="T7" fmla="*/ 353 h 356"/>
                <a:gd name="T8" fmla="*/ 7 w 195"/>
                <a:gd name="T9" fmla="*/ 356 h 356"/>
                <a:gd name="T10" fmla="*/ 3 w 195"/>
                <a:gd name="T11" fmla="*/ 356 h 356"/>
                <a:gd name="T12" fmla="*/ 0 w 195"/>
                <a:gd name="T13" fmla="*/ 353 h 356"/>
                <a:gd name="T14" fmla="*/ 3 w 195"/>
                <a:gd name="T15" fmla="*/ 349 h 356"/>
                <a:gd name="T16" fmla="*/ 10 w 195"/>
                <a:gd name="T17" fmla="*/ 339 h 356"/>
                <a:gd name="T18" fmla="*/ 24 w 195"/>
                <a:gd name="T19" fmla="*/ 328 h 356"/>
                <a:gd name="T20" fmla="*/ 45 w 195"/>
                <a:gd name="T21" fmla="*/ 311 h 356"/>
                <a:gd name="T22" fmla="*/ 73 w 195"/>
                <a:gd name="T23" fmla="*/ 283 h 356"/>
                <a:gd name="T24" fmla="*/ 94 w 195"/>
                <a:gd name="T25" fmla="*/ 252 h 356"/>
                <a:gd name="T26" fmla="*/ 111 w 195"/>
                <a:gd name="T27" fmla="*/ 220 h 356"/>
                <a:gd name="T28" fmla="*/ 129 w 195"/>
                <a:gd name="T29" fmla="*/ 182 h 356"/>
                <a:gd name="T30" fmla="*/ 143 w 195"/>
                <a:gd name="T31" fmla="*/ 126 h 356"/>
                <a:gd name="T32" fmla="*/ 153 w 195"/>
                <a:gd name="T33" fmla="*/ 73 h 356"/>
                <a:gd name="T34" fmla="*/ 157 w 195"/>
                <a:gd name="T35" fmla="*/ 42 h 356"/>
                <a:gd name="T36" fmla="*/ 153 w 195"/>
                <a:gd name="T37" fmla="*/ 21 h 356"/>
                <a:gd name="T38" fmla="*/ 150 w 195"/>
                <a:gd name="T39" fmla="*/ 11 h 356"/>
                <a:gd name="T40" fmla="*/ 150 w 195"/>
                <a:gd name="T41" fmla="*/ 7 h 356"/>
                <a:gd name="T42" fmla="*/ 157 w 195"/>
                <a:gd name="T43" fmla="*/ 0 h 356"/>
                <a:gd name="T44" fmla="*/ 167 w 195"/>
                <a:gd name="T45" fmla="*/ 0 h 356"/>
                <a:gd name="T46" fmla="*/ 181 w 195"/>
                <a:gd name="T47" fmla="*/ 7 h 356"/>
                <a:gd name="T48" fmla="*/ 191 w 195"/>
                <a:gd name="T49" fmla="*/ 14 h 356"/>
                <a:gd name="T50" fmla="*/ 195 w 195"/>
                <a:gd name="T51" fmla="*/ 25 h 356"/>
                <a:gd name="T52" fmla="*/ 195 w 195"/>
                <a:gd name="T53" fmla="*/ 32 h 356"/>
                <a:gd name="T54" fmla="*/ 191 w 195"/>
                <a:gd name="T55" fmla="*/ 46 h 356"/>
                <a:gd name="T56" fmla="*/ 188 w 195"/>
                <a:gd name="T57" fmla="*/ 73 h 356"/>
                <a:gd name="T58" fmla="*/ 181 w 195"/>
                <a:gd name="T59" fmla="*/ 108 h 356"/>
                <a:gd name="T60" fmla="*/ 171 w 195"/>
                <a:gd name="T61" fmla="*/ 150 h 356"/>
                <a:gd name="T62" fmla="*/ 157 w 195"/>
                <a:gd name="T63" fmla="*/ 196 h 356"/>
                <a:gd name="T64" fmla="*/ 139 w 195"/>
                <a:gd name="T65" fmla="*/ 234 h 356"/>
                <a:gd name="T66" fmla="*/ 115 w 195"/>
                <a:gd name="T67" fmla="*/ 269 h 356"/>
                <a:gd name="T68" fmla="*/ 94 w 195"/>
                <a:gd name="T69" fmla="*/ 29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5" h="356">
                  <a:moveTo>
                    <a:pt x="94" y="297"/>
                  </a:moveTo>
                  <a:lnTo>
                    <a:pt x="80" y="311"/>
                  </a:lnTo>
                  <a:lnTo>
                    <a:pt x="66" y="325"/>
                  </a:lnTo>
                  <a:lnTo>
                    <a:pt x="52" y="335"/>
                  </a:lnTo>
                  <a:lnTo>
                    <a:pt x="38" y="342"/>
                  </a:lnTo>
                  <a:lnTo>
                    <a:pt x="28" y="346"/>
                  </a:lnTo>
                  <a:lnTo>
                    <a:pt x="21" y="349"/>
                  </a:lnTo>
                  <a:lnTo>
                    <a:pt x="17" y="353"/>
                  </a:lnTo>
                  <a:lnTo>
                    <a:pt x="10" y="356"/>
                  </a:lnTo>
                  <a:lnTo>
                    <a:pt x="7" y="356"/>
                  </a:lnTo>
                  <a:lnTo>
                    <a:pt x="3" y="356"/>
                  </a:lnTo>
                  <a:lnTo>
                    <a:pt x="3" y="356"/>
                  </a:lnTo>
                  <a:lnTo>
                    <a:pt x="0" y="356"/>
                  </a:lnTo>
                  <a:lnTo>
                    <a:pt x="0" y="353"/>
                  </a:lnTo>
                  <a:lnTo>
                    <a:pt x="3" y="353"/>
                  </a:lnTo>
                  <a:lnTo>
                    <a:pt x="3" y="349"/>
                  </a:lnTo>
                  <a:lnTo>
                    <a:pt x="7" y="346"/>
                  </a:lnTo>
                  <a:lnTo>
                    <a:pt x="10" y="339"/>
                  </a:lnTo>
                  <a:lnTo>
                    <a:pt x="17" y="335"/>
                  </a:lnTo>
                  <a:lnTo>
                    <a:pt x="24" y="328"/>
                  </a:lnTo>
                  <a:lnTo>
                    <a:pt x="31" y="325"/>
                  </a:lnTo>
                  <a:lnTo>
                    <a:pt x="45" y="311"/>
                  </a:lnTo>
                  <a:lnTo>
                    <a:pt x="59" y="297"/>
                  </a:lnTo>
                  <a:lnTo>
                    <a:pt x="73" y="283"/>
                  </a:lnTo>
                  <a:lnTo>
                    <a:pt x="83" y="266"/>
                  </a:lnTo>
                  <a:lnTo>
                    <a:pt x="94" y="252"/>
                  </a:lnTo>
                  <a:lnTo>
                    <a:pt x="104" y="234"/>
                  </a:lnTo>
                  <a:lnTo>
                    <a:pt x="111" y="220"/>
                  </a:lnTo>
                  <a:lnTo>
                    <a:pt x="118" y="199"/>
                  </a:lnTo>
                  <a:lnTo>
                    <a:pt x="129" y="182"/>
                  </a:lnTo>
                  <a:lnTo>
                    <a:pt x="132" y="164"/>
                  </a:lnTo>
                  <a:lnTo>
                    <a:pt x="143" y="126"/>
                  </a:lnTo>
                  <a:lnTo>
                    <a:pt x="150" y="91"/>
                  </a:lnTo>
                  <a:lnTo>
                    <a:pt x="153" y="73"/>
                  </a:lnTo>
                  <a:lnTo>
                    <a:pt x="157" y="56"/>
                  </a:lnTo>
                  <a:lnTo>
                    <a:pt x="157" y="42"/>
                  </a:lnTo>
                  <a:lnTo>
                    <a:pt x="157" y="28"/>
                  </a:lnTo>
                  <a:lnTo>
                    <a:pt x="153" y="21"/>
                  </a:lnTo>
                  <a:lnTo>
                    <a:pt x="153" y="14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7"/>
                  </a:lnTo>
                  <a:lnTo>
                    <a:pt x="153" y="4"/>
                  </a:lnTo>
                  <a:lnTo>
                    <a:pt x="157" y="0"/>
                  </a:lnTo>
                  <a:lnTo>
                    <a:pt x="160" y="0"/>
                  </a:lnTo>
                  <a:lnTo>
                    <a:pt x="167" y="0"/>
                  </a:lnTo>
                  <a:lnTo>
                    <a:pt x="174" y="4"/>
                  </a:lnTo>
                  <a:lnTo>
                    <a:pt x="181" y="7"/>
                  </a:lnTo>
                  <a:lnTo>
                    <a:pt x="188" y="11"/>
                  </a:lnTo>
                  <a:lnTo>
                    <a:pt x="191" y="14"/>
                  </a:lnTo>
                  <a:lnTo>
                    <a:pt x="191" y="14"/>
                  </a:lnTo>
                  <a:lnTo>
                    <a:pt x="195" y="25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5" y="39"/>
                  </a:lnTo>
                  <a:lnTo>
                    <a:pt x="191" y="46"/>
                  </a:lnTo>
                  <a:lnTo>
                    <a:pt x="188" y="56"/>
                  </a:lnTo>
                  <a:lnTo>
                    <a:pt x="188" y="73"/>
                  </a:lnTo>
                  <a:lnTo>
                    <a:pt x="185" y="87"/>
                  </a:lnTo>
                  <a:lnTo>
                    <a:pt x="181" y="108"/>
                  </a:lnTo>
                  <a:lnTo>
                    <a:pt x="178" y="126"/>
                  </a:lnTo>
                  <a:lnTo>
                    <a:pt x="171" y="150"/>
                  </a:lnTo>
                  <a:lnTo>
                    <a:pt x="164" y="171"/>
                  </a:lnTo>
                  <a:lnTo>
                    <a:pt x="157" y="196"/>
                  </a:lnTo>
                  <a:lnTo>
                    <a:pt x="146" y="213"/>
                  </a:lnTo>
                  <a:lnTo>
                    <a:pt x="139" y="234"/>
                  </a:lnTo>
                  <a:lnTo>
                    <a:pt x="129" y="252"/>
                  </a:lnTo>
                  <a:lnTo>
                    <a:pt x="115" y="269"/>
                  </a:lnTo>
                  <a:lnTo>
                    <a:pt x="104" y="283"/>
                  </a:lnTo>
                  <a:lnTo>
                    <a:pt x="94" y="297"/>
                  </a:lnTo>
                  <a:lnTo>
                    <a:pt x="94" y="29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4">
              <a:extLst>
                <a:ext uri="{FF2B5EF4-FFF2-40B4-BE49-F238E27FC236}">
                  <a16:creationId xmlns:a16="http://schemas.microsoft.com/office/drawing/2014/main" id="{1363AD48-58A0-472B-BA4B-465831A96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483" y="10188312"/>
              <a:ext cx="1441969" cy="1525794"/>
            </a:xfrm>
            <a:custGeom>
              <a:avLst/>
              <a:gdLst>
                <a:gd name="T0" fmla="*/ 164 w 241"/>
                <a:gd name="T1" fmla="*/ 265 h 272"/>
                <a:gd name="T2" fmla="*/ 154 w 241"/>
                <a:gd name="T3" fmla="*/ 272 h 272"/>
                <a:gd name="T4" fmla="*/ 143 w 241"/>
                <a:gd name="T5" fmla="*/ 272 h 272"/>
                <a:gd name="T6" fmla="*/ 140 w 241"/>
                <a:gd name="T7" fmla="*/ 265 h 272"/>
                <a:gd name="T8" fmla="*/ 140 w 241"/>
                <a:gd name="T9" fmla="*/ 248 h 272"/>
                <a:gd name="T10" fmla="*/ 133 w 241"/>
                <a:gd name="T11" fmla="*/ 234 h 272"/>
                <a:gd name="T12" fmla="*/ 119 w 241"/>
                <a:gd name="T13" fmla="*/ 220 h 272"/>
                <a:gd name="T14" fmla="*/ 112 w 241"/>
                <a:gd name="T15" fmla="*/ 209 h 272"/>
                <a:gd name="T16" fmla="*/ 116 w 241"/>
                <a:gd name="T17" fmla="*/ 202 h 272"/>
                <a:gd name="T18" fmla="*/ 126 w 241"/>
                <a:gd name="T19" fmla="*/ 202 h 272"/>
                <a:gd name="T20" fmla="*/ 143 w 241"/>
                <a:gd name="T21" fmla="*/ 206 h 272"/>
                <a:gd name="T22" fmla="*/ 154 w 241"/>
                <a:gd name="T23" fmla="*/ 209 h 272"/>
                <a:gd name="T24" fmla="*/ 161 w 241"/>
                <a:gd name="T25" fmla="*/ 209 h 272"/>
                <a:gd name="T26" fmla="*/ 164 w 241"/>
                <a:gd name="T27" fmla="*/ 202 h 272"/>
                <a:gd name="T28" fmla="*/ 171 w 241"/>
                <a:gd name="T29" fmla="*/ 192 h 272"/>
                <a:gd name="T30" fmla="*/ 178 w 241"/>
                <a:gd name="T31" fmla="*/ 168 h 272"/>
                <a:gd name="T32" fmla="*/ 185 w 241"/>
                <a:gd name="T33" fmla="*/ 136 h 272"/>
                <a:gd name="T34" fmla="*/ 196 w 241"/>
                <a:gd name="T35" fmla="*/ 80 h 272"/>
                <a:gd name="T36" fmla="*/ 196 w 241"/>
                <a:gd name="T37" fmla="*/ 66 h 272"/>
                <a:gd name="T38" fmla="*/ 196 w 241"/>
                <a:gd name="T39" fmla="*/ 52 h 272"/>
                <a:gd name="T40" fmla="*/ 196 w 241"/>
                <a:gd name="T41" fmla="*/ 45 h 272"/>
                <a:gd name="T42" fmla="*/ 196 w 241"/>
                <a:gd name="T43" fmla="*/ 42 h 272"/>
                <a:gd name="T44" fmla="*/ 185 w 241"/>
                <a:gd name="T45" fmla="*/ 35 h 272"/>
                <a:gd name="T46" fmla="*/ 168 w 241"/>
                <a:gd name="T47" fmla="*/ 35 h 272"/>
                <a:gd name="T48" fmla="*/ 154 w 241"/>
                <a:gd name="T49" fmla="*/ 38 h 272"/>
                <a:gd name="T50" fmla="*/ 137 w 241"/>
                <a:gd name="T51" fmla="*/ 42 h 272"/>
                <a:gd name="T52" fmla="*/ 116 w 241"/>
                <a:gd name="T53" fmla="*/ 45 h 272"/>
                <a:gd name="T54" fmla="*/ 88 w 241"/>
                <a:gd name="T55" fmla="*/ 52 h 272"/>
                <a:gd name="T56" fmla="*/ 46 w 241"/>
                <a:gd name="T57" fmla="*/ 63 h 272"/>
                <a:gd name="T58" fmla="*/ 28 w 241"/>
                <a:gd name="T59" fmla="*/ 66 h 272"/>
                <a:gd name="T60" fmla="*/ 21 w 241"/>
                <a:gd name="T61" fmla="*/ 66 h 272"/>
                <a:gd name="T62" fmla="*/ 14 w 241"/>
                <a:gd name="T63" fmla="*/ 59 h 272"/>
                <a:gd name="T64" fmla="*/ 4 w 241"/>
                <a:gd name="T65" fmla="*/ 49 h 272"/>
                <a:gd name="T66" fmla="*/ 0 w 241"/>
                <a:gd name="T67" fmla="*/ 42 h 272"/>
                <a:gd name="T68" fmla="*/ 4 w 241"/>
                <a:gd name="T69" fmla="*/ 38 h 272"/>
                <a:gd name="T70" fmla="*/ 11 w 241"/>
                <a:gd name="T71" fmla="*/ 38 h 272"/>
                <a:gd name="T72" fmla="*/ 28 w 241"/>
                <a:gd name="T73" fmla="*/ 35 h 272"/>
                <a:gd name="T74" fmla="*/ 53 w 241"/>
                <a:gd name="T75" fmla="*/ 31 h 272"/>
                <a:gd name="T76" fmla="*/ 109 w 241"/>
                <a:gd name="T77" fmla="*/ 21 h 272"/>
                <a:gd name="T78" fmla="*/ 154 w 241"/>
                <a:gd name="T79" fmla="*/ 14 h 272"/>
                <a:gd name="T80" fmla="*/ 168 w 241"/>
                <a:gd name="T81" fmla="*/ 10 h 272"/>
                <a:gd name="T82" fmla="*/ 178 w 241"/>
                <a:gd name="T83" fmla="*/ 7 h 272"/>
                <a:gd name="T84" fmla="*/ 185 w 241"/>
                <a:gd name="T85" fmla="*/ 3 h 272"/>
                <a:gd name="T86" fmla="*/ 192 w 241"/>
                <a:gd name="T87" fmla="*/ 0 h 272"/>
                <a:gd name="T88" fmla="*/ 199 w 241"/>
                <a:gd name="T89" fmla="*/ 0 h 272"/>
                <a:gd name="T90" fmla="*/ 206 w 241"/>
                <a:gd name="T91" fmla="*/ 0 h 272"/>
                <a:gd name="T92" fmla="*/ 217 w 241"/>
                <a:gd name="T93" fmla="*/ 10 h 272"/>
                <a:gd name="T94" fmla="*/ 234 w 241"/>
                <a:gd name="T95" fmla="*/ 21 h 272"/>
                <a:gd name="T96" fmla="*/ 241 w 241"/>
                <a:gd name="T97" fmla="*/ 31 h 272"/>
                <a:gd name="T98" fmla="*/ 241 w 241"/>
                <a:gd name="T99" fmla="*/ 42 h 272"/>
                <a:gd name="T100" fmla="*/ 238 w 241"/>
                <a:gd name="T101" fmla="*/ 45 h 272"/>
                <a:gd name="T102" fmla="*/ 231 w 241"/>
                <a:gd name="T103" fmla="*/ 56 h 272"/>
                <a:gd name="T104" fmla="*/ 227 w 241"/>
                <a:gd name="T105" fmla="*/ 77 h 272"/>
                <a:gd name="T106" fmla="*/ 224 w 241"/>
                <a:gd name="T107" fmla="*/ 105 h 272"/>
                <a:gd name="T108" fmla="*/ 220 w 241"/>
                <a:gd name="T109" fmla="*/ 140 h 272"/>
                <a:gd name="T110" fmla="*/ 210 w 241"/>
                <a:gd name="T111" fmla="*/ 175 h 272"/>
                <a:gd name="T112" fmla="*/ 199 w 241"/>
                <a:gd name="T113" fmla="*/ 209 h 272"/>
                <a:gd name="T114" fmla="*/ 185 w 241"/>
                <a:gd name="T115" fmla="*/ 237 h 272"/>
                <a:gd name="T116" fmla="*/ 171 w 241"/>
                <a:gd name="T117" fmla="*/ 25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1" h="272">
                  <a:moveTo>
                    <a:pt x="171" y="258"/>
                  </a:moveTo>
                  <a:lnTo>
                    <a:pt x="164" y="265"/>
                  </a:lnTo>
                  <a:lnTo>
                    <a:pt x="157" y="269"/>
                  </a:lnTo>
                  <a:lnTo>
                    <a:pt x="154" y="272"/>
                  </a:lnTo>
                  <a:lnTo>
                    <a:pt x="147" y="272"/>
                  </a:lnTo>
                  <a:lnTo>
                    <a:pt x="143" y="272"/>
                  </a:lnTo>
                  <a:lnTo>
                    <a:pt x="143" y="269"/>
                  </a:lnTo>
                  <a:lnTo>
                    <a:pt x="140" y="265"/>
                  </a:lnTo>
                  <a:lnTo>
                    <a:pt x="140" y="258"/>
                  </a:lnTo>
                  <a:lnTo>
                    <a:pt x="140" y="248"/>
                  </a:lnTo>
                  <a:lnTo>
                    <a:pt x="137" y="241"/>
                  </a:lnTo>
                  <a:lnTo>
                    <a:pt x="133" y="234"/>
                  </a:lnTo>
                  <a:lnTo>
                    <a:pt x="126" y="227"/>
                  </a:lnTo>
                  <a:lnTo>
                    <a:pt x="119" y="220"/>
                  </a:lnTo>
                  <a:lnTo>
                    <a:pt x="116" y="213"/>
                  </a:lnTo>
                  <a:lnTo>
                    <a:pt x="112" y="209"/>
                  </a:lnTo>
                  <a:lnTo>
                    <a:pt x="112" y="206"/>
                  </a:lnTo>
                  <a:lnTo>
                    <a:pt x="116" y="202"/>
                  </a:lnTo>
                  <a:lnTo>
                    <a:pt x="119" y="202"/>
                  </a:lnTo>
                  <a:lnTo>
                    <a:pt x="126" y="202"/>
                  </a:lnTo>
                  <a:lnTo>
                    <a:pt x="133" y="202"/>
                  </a:lnTo>
                  <a:lnTo>
                    <a:pt x="143" y="206"/>
                  </a:lnTo>
                  <a:lnTo>
                    <a:pt x="150" y="209"/>
                  </a:lnTo>
                  <a:lnTo>
                    <a:pt x="154" y="209"/>
                  </a:lnTo>
                  <a:lnTo>
                    <a:pt x="157" y="209"/>
                  </a:lnTo>
                  <a:lnTo>
                    <a:pt x="161" y="209"/>
                  </a:lnTo>
                  <a:lnTo>
                    <a:pt x="161" y="206"/>
                  </a:lnTo>
                  <a:lnTo>
                    <a:pt x="164" y="202"/>
                  </a:lnTo>
                  <a:lnTo>
                    <a:pt x="168" y="199"/>
                  </a:lnTo>
                  <a:lnTo>
                    <a:pt x="171" y="192"/>
                  </a:lnTo>
                  <a:lnTo>
                    <a:pt x="175" y="182"/>
                  </a:lnTo>
                  <a:lnTo>
                    <a:pt x="178" y="168"/>
                  </a:lnTo>
                  <a:lnTo>
                    <a:pt x="182" y="154"/>
                  </a:lnTo>
                  <a:lnTo>
                    <a:pt x="185" y="136"/>
                  </a:lnTo>
                  <a:lnTo>
                    <a:pt x="189" y="119"/>
                  </a:lnTo>
                  <a:lnTo>
                    <a:pt x="196" y="80"/>
                  </a:lnTo>
                  <a:lnTo>
                    <a:pt x="196" y="73"/>
                  </a:lnTo>
                  <a:lnTo>
                    <a:pt x="196" y="66"/>
                  </a:lnTo>
                  <a:lnTo>
                    <a:pt x="196" y="59"/>
                  </a:lnTo>
                  <a:lnTo>
                    <a:pt x="196" y="52"/>
                  </a:lnTo>
                  <a:lnTo>
                    <a:pt x="196" y="49"/>
                  </a:lnTo>
                  <a:lnTo>
                    <a:pt x="196" y="45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89" y="38"/>
                  </a:lnTo>
                  <a:lnTo>
                    <a:pt x="185" y="35"/>
                  </a:lnTo>
                  <a:lnTo>
                    <a:pt x="182" y="35"/>
                  </a:lnTo>
                  <a:lnTo>
                    <a:pt x="168" y="35"/>
                  </a:lnTo>
                  <a:lnTo>
                    <a:pt x="161" y="35"/>
                  </a:lnTo>
                  <a:lnTo>
                    <a:pt x="154" y="38"/>
                  </a:lnTo>
                  <a:lnTo>
                    <a:pt x="147" y="38"/>
                  </a:lnTo>
                  <a:lnTo>
                    <a:pt x="137" y="42"/>
                  </a:lnTo>
                  <a:lnTo>
                    <a:pt x="126" y="42"/>
                  </a:lnTo>
                  <a:lnTo>
                    <a:pt x="116" y="45"/>
                  </a:lnTo>
                  <a:lnTo>
                    <a:pt x="102" y="49"/>
                  </a:lnTo>
                  <a:lnTo>
                    <a:pt x="88" y="52"/>
                  </a:lnTo>
                  <a:lnTo>
                    <a:pt x="60" y="59"/>
                  </a:lnTo>
                  <a:lnTo>
                    <a:pt x="46" y="63"/>
                  </a:lnTo>
                  <a:lnTo>
                    <a:pt x="39" y="66"/>
                  </a:lnTo>
                  <a:lnTo>
                    <a:pt x="28" y="66"/>
                  </a:lnTo>
                  <a:lnTo>
                    <a:pt x="25" y="70"/>
                  </a:lnTo>
                  <a:lnTo>
                    <a:pt x="21" y="66"/>
                  </a:lnTo>
                  <a:lnTo>
                    <a:pt x="18" y="66"/>
                  </a:lnTo>
                  <a:lnTo>
                    <a:pt x="14" y="59"/>
                  </a:lnTo>
                  <a:lnTo>
                    <a:pt x="7" y="56"/>
                  </a:lnTo>
                  <a:lnTo>
                    <a:pt x="4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11" y="38"/>
                  </a:lnTo>
                  <a:lnTo>
                    <a:pt x="18" y="35"/>
                  </a:lnTo>
                  <a:lnTo>
                    <a:pt x="28" y="35"/>
                  </a:lnTo>
                  <a:lnTo>
                    <a:pt x="39" y="35"/>
                  </a:lnTo>
                  <a:lnTo>
                    <a:pt x="53" y="31"/>
                  </a:lnTo>
                  <a:lnTo>
                    <a:pt x="70" y="28"/>
                  </a:lnTo>
                  <a:lnTo>
                    <a:pt x="109" y="21"/>
                  </a:lnTo>
                  <a:lnTo>
                    <a:pt x="143" y="14"/>
                  </a:lnTo>
                  <a:lnTo>
                    <a:pt x="154" y="14"/>
                  </a:lnTo>
                  <a:lnTo>
                    <a:pt x="161" y="10"/>
                  </a:lnTo>
                  <a:lnTo>
                    <a:pt x="168" y="10"/>
                  </a:lnTo>
                  <a:lnTo>
                    <a:pt x="175" y="10"/>
                  </a:lnTo>
                  <a:lnTo>
                    <a:pt x="178" y="7"/>
                  </a:lnTo>
                  <a:lnTo>
                    <a:pt x="182" y="7"/>
                  </a:lnTo>
                  <a:lnTo>
                    <a:pt x="185" y="3"/>
                  </a:lnTo>
                  <a:lnTo>
                    <a:pt x="189" y="3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6" y="0"/>
                  </a:lnTo>
                  <a:lnTo>
                    <a:pt x="213" y="3"/>
                  </a:lnTo>
                  <a:lnTo>
                    <a:pt x="217" y="10"/>
                  </a:lnTo>
                  <a:lnTo>
                    <a:pt x="227" y="14"/>
                  </a:lnTo>
                  <a:lnTo>
                    <a:pt x="234" y="21"/>
                  </a:lnTo>
                  <a:lnTo>
                    <a:pt x="238" y="28"/>
                  </a:lnTo>
                  <a:lnTo>
                    <a:pt x="241" y="31"/>
                  </a:lnTo>
                  <a:lnTo>
                    <a:pt x="241" y="35"/>
                  </a:lnTo>
                  <a:lnTo>
                    <a:pt x="241" y="42"/>
                  </a:lnTo>
                  <a:lnTo>
                    <a:pt x="238" y="45"/>
                  </a:lnTo>
                  <a:lnTo>
                    <a:pt x="238" y="45"/>
                  </a:lnTo>
                  <a:lnTo>
                    <a:pt x="234" y="49"/>
                  </a:lnTo>
                  <a:lnTo>
                    <a:pt x="231" y="56"/>
                  </a:lnTo>
                  <a:lnTo>
                    <a:pt x="231" y="63"/>
                  </a:lnTo>
                  <a:lnTo>
                    <a:pt x="227" y="77"/>
                  </a:lnTo>
                  <a:lnTo>
                    <a:pt x="227" y="87"/>
                  </a:lnTo>
                  <a:lnTo>
                    <a:pt x="224" y="105"/>
                  </a:lnTo>
                  <a:lnTo>
                    <a:pt x="224" y="119"/>
                  </a:lnTo>
                  <a:lnTo>
                    <a:pt x="220" y="140"/>
                  </a:lnTo>
                  <a:lnTo>
                    <a:pt x="217" y="157"/>
                  </a:lnTo>
                  <a:lnTo>
                    <a:pt x="210" y="175"/>
                  </a:lnTo>
                  <a:lnTo>
                    <a:pt x="206" y="192"/>
                  </a:lnTo>
                  <a:lnTo>
                    <a:pt x="199" y="209"/>
                  </a:lnTo>
                  <a:lnTo>
                    <a:pt x="196" y="223"/>
                  </a:lnTo>
                  <a:lnTo>
                    <a:pt x="185" y="237"/>
                  </a:lnTo>
                  <a:lnTo>
                    <a:pt x="178" y="248"/>
                  </a:lnTo>
                  <a:lnTo>
                    <a:pt x="171" y="258"/>
                  </a:lnTo>
                  <a:lnTo>
                    <a:pt x="171" y="25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3272836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1B0D83E-26DA-48A5-A2CB-2252D63C0E1E}"/>
              </a:ext>
            </a:extLst>
          </p:cNvPr>
          <p:cNvGrpSpPr/>
          <p:nvPr/>
        </p:nvGrpSpPr>
        <p:grpSpPr>
          <a:xfrm>
            <a:off x="3318030" y="2489401"/>
            <a:ext cx="2147990" cy="1879197"/>
            <a:chOff x="3285946" y="12168479"/>
            <a:chExt cx="2147990" cy="1879197"/>
          </a:xfrm>
        </p:grpSpPr>
        <p:sp>
          <p:nvSpPr>
            <p:cNvPr id="3" name="Freeform 65">
              <a:extLst>
                <a:ext uri="{FF2B5EF4-FFF2-40B4-BE49-F238E27FC236}">
                  <a16:creationId xmlns:a16="http://schemas.microsoft.com/office/drawing/2014/main" id="{3ED2CB6A-2A51-4B87-8570-7D993E3AD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722" y="12168479"/>
              <a:ext cx="646193" cy="448763"/>
            </a:xfrm>
            <a:custGeom>
              <a:avLst/>
              <a:gdLst>
                <a:gd name="T0" fmla="*/ 108 w 108"/>
                <a:gd name="T1" fmla="*/ 28 h 80"/>
                <a:gd name="T2" fmla="*/ 105 w 108"/>
                <a:gd name="T3" fmla="*/ 31 h 80"/>
                <a:gd name="T4" fmla="*/ 105 w 108"/>
                <a:gd name="T5" fmla="*/ 35 h 80"/>
                <a:gd name="T6" fmla="*/ 101 w 108"/>
                <a:gd name="T7" fmla="*/ 35 h 80"/>
                <a:gd name="T8" fmla="*/ 98 w 108"/>
                <a:gd name="T9" fmla="*/ 38 h 80"/>
                <a:gd name="T10" fmla="*/ 91 w 108"/>
                <a:gd name="T11" fmla="*/ 42 h 80"/>
                <a:gd name="T12" fmla="*/ 87 w 108"/>
                <a:gd name="T13" fmla="*/ 45 h 80"/>
                <a:gd name="T14" fmla="*/ 80 w 108"/>
                <a:gd name="T15" fmla="*/ 49 h 80"/>
                <a:gd name="T16" fmla="*/ 63 w 108"/>
                <a:gd name="T17" fmla="*/ 56 h 80"/>
                <a:gd name="T18" fmla="*/ 49 w 108"/>
                <a:gd name="T19" fmla="*/ 63 h 80"/>
                <a:gd name="T20" fmla="*/ 32 w 108"/>
                <a:gd name="T21" fmla="*/ 70 h 80"/>
                <a:gd name="T22" fmla="*/ 14 w 108"/>
                <a:gd name="T23" fmla="*/ 80 h 80"/>
                <a:gd name="T24" fmla="*/ 0 w 108"/>
                <a:gd name="T25" fmla="*/ 70 h 80"/>
                <a:gd name="T26" fmla="*/ 11 w 108"/>
                <a:gd name="T27" fmla="*/ 63 h 80"/>
                <a:gd name="T28" fmla="*/ 21 w 108"/>
                <a:gd name="T29" fmla="*/ 56 h 80"/>
                <a:gd name="T30" fmla="*/ 32 w 108"/>
                <a:gd name="T31" fmla="*/ 49 h 80"/>
                <a:gd name="T32" fmla="*/ 39 w 108"/>
                <a:gd name="T33" fmla="*/ 45 h 80"/>
                <a:gd name="T34" fmla="*/ 46 w 108"/>
                <a:gd name="T35" fmla="*/ 38 h 80"/>
                <a:gd name="T36" fmla="*/ 52 w 108"/>
                <a:gd name="T37" fmla="*/ 35 h 80"/>
                <a:gd name="T38" fmla="*/ 56 w 108"/>
                <a:gd name="T39" fmla="*/ 31 h 80"/>
                <a:gd name="T40" fmla="*/ 59 w 108"/>
                <a:gd name="T41" fmla="*/ 28 h 80"/>
                <a:gd name="T42" fmla="*/ 63 w 108"/>
                <a:gd name="T43" fmla="*/ 24 h 80"/>
                <a:gd name="T44" fmla="*/ 66 w 108"/>
                <a:gd name="T45" fmla="*/ 17 h 80"/>
                <a:gd name="T46" fmla="*/ 66 w 108"/>
                <a:gd name="T47" fmla="*/ 14 h 80"/>
                <a:gd name="T48" fmla="*/ 66 w 108"/>
                <a:gd name="T49" fmla="*/ 10 h 80"/>
                <a:gd name="T50" fmla="*/ 66 w 108"/>
                <a:gd name="T51" fmla="*/ 10 h 80"/>
                <a:gd name="T52" fmla="*/ 66 w 108"/>
                <a:gd name="T53" fmla="*/ 7 h 80"/>
                <a:gd name="T54" fmla="*/ 66 w 108"/>
                <a:gd name="T55" fmla="*/ 3 h 80"/>
                <a:gd name="T56" fmla="*/ 70 w 108"/>
                <a:gd name="T57" fmla="*/ 3 h 80"/>
                <a:gd name="T58" fmla="*/ 73 w 108"/>
                <a:gd name="T59" fmla="*/ 0 h 80"/>
                <a:gd name="T60" fmla="*/ 80 w 108"/>
                <a:gd name="T61" fmla="*/ 3 h 80"/>
                <a:gd name="T62" fmla="*/ 84 w 108"/>
                <a:gd name="T63" fmla="*/ 3 h 80"/>
                <a:gd name="T64" fmla="*/ 91 w 108"/>
                <a:gd name="T65" fmla="*/ 7 h 80"/>
                <a:gd name="T66" fmla="*/ 98 w 108"/>
                <a:gd name="T67" fmla="*/ 10 h 80"/>
                <a:gd name="T68" fmla="*/ 101 w 108"/>
                <a:gd name="T69" fmla="*/ 17 h 80"/>
                <a:gd name="T70" fmla="*/ 105 w 108"/>
                <a:gd name="T71" fmla="*/ 21 h 80"/>
                <a:gd name="T72" fmla="*/ 108 w 108"/>
                <a:gd name="T73" fmla="*/ 28 h 80"/>
                <a:gd name="T74" fmla="*/ 108 w 108"/>
                <a:gd name="T75" fmla="*/ 2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80">
                  <a:moveTo>
                    <a:pt x="108" y="28"/>
                  </a:moveTo>
                  <a:lnTo>
                    <a:pt x="105" y="31"/>
                  </a:lnTo>
                  <a:lnTo>
                    <a:pt x="105" y="35"/>
                  </a:lnTo>
                  <a:lnTo>
                    <a:pt x="101" y="35"/>
                  </a:lnTo>
                  <a:lnTo>
                    <a:pt x="98" y="38"/>
                  </a:lnTo>
                  <a:lnTo>
                    <a:pt x="91" y="42"/>
                  </a:lnTo>
                  <a:lnTo>
                    <a:pt x="87" y="45"/>
                  </a:lnTo>
                  <a:lnTo>
                    <a:pt x="80" y="49"/>
                  </a:lnTo>
                  <a:lnTo>
                    <a:pt x="63" y="56"/>
                  </a:lnTo>
                  <a:lnTo>
                    <a:pt x="49" y="63"/>
                  </a:lnTo>
                  <a:lnTo>
                    <a:pt x="32" y="70"/>
                  </a:lnTo>
                  <a:lnTo>
                    <a:pt x="14" y="80"/>
                  </a:lnTo>
                  <a:lnTo>
                    <a:pt x="0" y="70"/>
                  </a:lnTo>
                  <a:lnTo>
                    <a:pt x="11" y="63"/>
                  </a:lnTo>
                  <a:lnTo>
                    <a:pt x="21" y="56"/>
                  </a:lnTo>
                  <a:lnTo>
                    <a:pt x="32" y="49"/>
                  </a:lnTo>
                  <a:lnTo>
                    <a:pt x="39" y="45"/>
                  </a:lnTo>
                  <a:lnTo>
                    <a:pt x="46" y="38"/>
                  </a:lnTo>
                  <a:lnTo>
                    <a:pt x="52" y="35"/>
                  </a:lnTo>
                  <a:lnTo>
                    <a:pt x="56" y="31"/>
                  </a:lnTo>
                  <a:lnTo>
                    <a:pt x="59" y="28"/>
                  </a:lnTo>
                  <a:lnTo>
                    <a:pt x="63" y="24"/>
                  </a:lnTo>
                  <a:lnTo>
                    <a:pt x="66" y="17"/>
                  </a:lnTo>
                  <a:lnTo>
                    <a:pt x="66" y="14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7"/>
                  </a:lnTo>
                  <a:lnTo>
                    <a:pt x="66" y="3"/>
                  </a:lnTo>
                  <a:lnTo>
                    <a:pt x="70" y="3"/>
                  </a:lnTo>
                  <a:lnTo>
                    <a:pt x="73" y="0"/>
                  </a:lnTo>
                  <a:lnTo>
                    <a:pt x="80" y="3"/>
                  </a:lnTo>
                  <a:lnTo>
                    <a:pt x="84" y="3"/>
                  </a:lnTo>
                  <a:lnTo>
                    <a:pt x="91" y="7"/>
                  </a:lnTo>
                  <a:lnTo>
                    <a:pt x="98" y="10"/>
                  </a:lnTo>
                  <a:lnTo>
                    <a:pt x="101" y="17"/>
                  </a:lnTo>
                  <a:lnTo>
                    <a:pt x="105" y="21"/>
                  </a:lnTo>
                  <a:lnTo>
                    <a:pt x="108" y="28"/>
                  </a:lnTo>
                  <a:lnTo>
                    <a:pt x="108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6">
              <a:extLst>
                <a:ext uri="{FF2B5EF4-FFF2-40B4-BE49-F238E27FC236}">
                  <a16:creationId xmlns:a16="http://schemas.microsoft.com/office/drawing/2014/main" id="{CC67D112-D46D-4DBE-A17F-DD48ED7FB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254" y="12538709"/>
              <a:ext cx="209416" cy="1508967"/>
            </a:xfrm>
            <a:custGeom>
              <a:avLst/>
              <a:gdLst>
                <a:gd name="T0" fmla="*/ 4 w 35"/>
                <a:gd name="T1" fmla="*/ 0 h 269"/>
                <a:gd name="T2" fmla="*/ 7 w 35"/>
                <a:gd name="T3" fmla="*/ 0 h 269"/>
                <a:gd name="T4" fmla="*/ 11 w 35"/>
                <a:gd name="T5" fmla="*/ 0 h 269"/>
                <a:gd name="T6" fmla="*/ 18 w 35"/>
                <a:gd name="T7" fmla="*/ 0 h 269"/>
                <a:gd name="T8" fmla="*/ 24 w 35"/>
                <a:gd name="T9" fmla="*/ 4 h 269"/>
                <a:gd name="T10" fmla="*/ 31 w 35"/>
                <a:gd name="T11" fmla="*/ 7 h 269"/>
                <a:gd name="T12" fmla="*/ 35 w 35"/>
                <a:gd name="T13" fmla="*/ 14 h 269"/>
                <a:gd name="T14" fmla="*/ 35 w 35"/>
                <a:gd name="T15" fmla="*/ 17 h 269"/>
                <a:gd name="T16" fmla="*/ 35 w 35"/>
                <a:gd name="T17" fmla="*/ 24 h 269"/>
                <a:gd name="T18" fmla="*/ 35 w 35"/>
                <a:gd name="T19" fmla="*/ 28 h 269"/>
                <a:gd name="T20" fmla="*/ 35 w 35"/>
                <a:gd name="T21" fmla="*/ 35 h 269"/>
                <a:gd name="T22" fmla="*/ 35 w 35"/>
                <a:gd name="T23" fmla="*/ 45 h 269"/>
                <a:gd name="T24" fmla="*/ 35 w 35"/>
                <a:gd name="T25" fmla="*/ 59 h 269"/>
                <a:gd name="T26" fmla="*/ 35 w 35"/>
                <a:gd name="T27" fmla="*/ 73 h 269"/>
                <a:gd name="T28" fmla="*/ 35 w 35"/>
                <a:gd name="T29" fmla="*/ 91 h 269"/>
                <a:gd name="T30" fmla="*/ 35 w 35"/>
                <a:gd name="T31" fmla="*/ 112 h 269"/>
                <a:gd name="T32" fmla="*/ 35 w 35"/>
                <a:gd name="T33" fmla="*/ 136 h 269"/>
                <a:gd name="T34" fmla="*/ 35 w 35"/>
                <a:gd name="T35" fmla="*/ 157 h 269"/>
                <a:gd name="T36" fmla="*/ 35 w 35"/>
                <a:gd name="T37" fmla="*/ 178 h 269"/>
                <a:gd name="T38" fmla="*/ 35 w 35"/>
                <a:gd name="T39" fmla="*/ 199 h 269"/>
                <a:gd name="T40" fmla="*/ 31 w 35"/>
                <a:gd name="T41" fmla="*/ 213 h 269"/>
                <a:gd name="T42" fmla="*/ 31 w 35"/>
                <a:gd name="T43" fmla="*/ 227 h 269"/>
                <a:gd name="T44" fmla="*/ 31 w 35"/>
                <a:gd name="T45" fmla="*/ 238 h 269"/>
                <a:gd name="T46" fmla="*/ 28 w 35"/>
                <a:gd name="T47" fmla="*/ 244 h 269"/>
                <a:gd name="T48" fmla="*/ 28 w 35"/>
                <a:gd name="T49" fmla="*/ 251 h 269"/>
                <a:gd name="T50" fmla="*/ 24 w 35"/>
                <a:gd name="T51" fmla="*/ 258 h 269"/>
                <a:gd name="T52" fmla="*/ 21 w 35"/>
                <a:gd name="T53" fmla="*/ 265 h 269"/>
                <a:gd name="T54" fmla="*/ 18 w 35"/>
                <a:gd name="T55" fmla="*/ 269 h 269"/>
                <a:gd name="T56" fmla="*/ 14 w 35"/>
                <a:gd name="T57" fmla="*/ 269 h 269"/>
                <a:gd name="T58" fmla="*/ 11 w 35"/>
                <a:gd name="T59" fmla="*/ 269 h 269"/>
                <a:gd name="T60" fmla="*/ 7 w 35"/>
                <a:gd name="T61" fmla="*/ 265 h 269"/>
                <a:gd name="T62" fmla="*/ 7 w 35"/>
                <a:gd name="T63" fmla="*/ 262 h 269"/>
                <a:gd name="T64" fmla="*/ 4 w 35"/>
                <a:gd name="T65" fmla="*/ 255 h 269"/>
                <a:gd name="T66" fmla="*/ 4 w 35"/>
                <a:gd name="T67" fmla="*/ 248 h 269"/>
                <a:gd name="T68" fmla="*/ 4 w 35"/>
                <a:gd name="T69" fmla="*/ 244 h 269"/>
                <a:gd name="T70" fmla="*/ 0 w 35"/>
                <a:gd name="T71" fmla="*/ 241 h 269"/>
                <a:gd name="T72" fmla="*/ 0 w 35"/>
                <a:gd name="T73" fmla="*/ 238 h 269"/>
                <a:gd name="T74" fmla="*/ 0 w 35"/>
                <a:gd name="T75" fmla="*/ 238 h 269"/>
                <a:gd name="T76" fmla="*/ 0 w 35"/>
                <a:gd name="T77" fmla="*/ 234 h 269"/>
                <a:gd name="T78" fmla="*/ 4 w 35"/>
                <a:gd name="T79" fmla="*/ 231 h 269"/>
                <a:gd name="T80" fmla="*/ 4 w 35"/>
                <a:gd name="T81" fmla="*/ 224 h 269"/>
                <a:gd name="T82" fmla="*/ 4 w 35"/>
                <a:gd name="T83" fmla="*/ 217 h 269"/>
                <a:gd name="T84" fmla="*/ 4 w 35"/>
                <a:gd name="T85" fmla="*/ 210 h 269"/>
                <a:gd name="T86" fmla="*/ 7 w 35"/>
                <a:gd name="T87" fmla="*/ 199 h 269"/>
                <a:gd name="T88" fmla="*/ 7 w 35"/>
                <a:gd name="T89" fmla="*/ 189 h 269"/>
                <a:gd name="T90" fmla="*/ 11 w 35"/>
                <a:gd name="T91" fmla="*/ 168 h 269"/>
                <a:gd name="T92" fmla="*/ 11 w 35"/>
                <a:gd name="T93" fmla="*/ 147 h 269"/>
                <a:gd name="T94" fmla="*/ 11 w 35"/>
                <a:gd name="T95" fmla="*/ 126 h 269"/>
                <a:gd name="T96" fmla="*/ 11 w 35"/>
                <a:gd name="T97" fmla="*/ 108 h 269"/>
                <a:gd name="T98" fmla="*/ 11 w 35"/>
                <a:gd name="T99" fmla="*/ 77 h 269"/>
                <a:gd name="T100" fmla="*/ 11 w 35"/>
                <a:gd name="T101" fmla="*/ 49 h 269"/>
                <a:gd name="T102" fmla="*/ 11 w 35"/>
                <a:gd name="T103" fmla="*/ 38 h 269"/>
                <a:gd name="T104" fmla="*/ 7 w 35"/>
                <a:gd name="T105" fmla="*/ 28 h 269"/>
                <a:gd name="T106" fmla="*/ 7 w 35"/>
                <a:gd name="T107" fmla="*/ 21 h 269"/>
                <a:gd name="T108" fmla="*/ 4 w 35"/>
                <a:gd name="T109" fmla="*/ 14 h 269"/>
                <a:gd name="T110" fmla="*/ 4 w 35"/>
                <a:gd name="T111" fmla="*/ 11 h 269"/>
                <a:gd name="T112" fmla="*/ 4 w 35"/>
                <a:gd name="T113" fmla="*/ 7 h 269"/>
                <a:gd name="T114" fmla="*/ 4 w 35"/>
                <a:gd name="T115" fmla="*/ 4 h 269"/>
                <a:gd name="T116" fmla="*/ 4 w 35"/>
                <a:gd name="T117" fmla="*/ 0 h 269"/>
                <a:gd name="T118" fmla="*/ 4 w 35"/>
                <a:gd name="T1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" h="269">
                  <a:moveTo>
                    <a:pt x="4" y="0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5" y="14"/>
                  </a:lnTo>
                  <a:lnTo>
                    <a:pt x="35" y="17"/>
                  </a:lnTo>
                  <a:lnTo>
                    <a:pt x="35" y="24"/>
                  </a:lnTo>
                  <a:lnTo>
                    <a:pt x="35" y="28"/>
                  </a:lnTo>
                  <a:lnTo>
                    <a:pt x="35" y="35"/>
                  </a:lnTo>
                  <a:lnTo>
                    <a:pt x="35" y="45"/>
                  </a:lnTo>
                  <a:lnTo>
                    <a:pt x="35" y="59"/>
                  </a:lnTo>
                  <a:lnTo>
                    <a:pt x="35" y="73"/>
                  </a:lnTo>
                  <a:lnTo>
                    <a:pt x="35" y="91"/>
                  </a:lnTo>
                  <a:lnTo>
                    <a:pt x="35" y="112"/>
                  </a:lnTo>
                  <a:lnTo>
                    <a:pt x="35" y="136"/>
                  </a:lnTo>
                  <a:lnTo>
                    <a:pt x="35" y="157"/>
                  </a:lnTo>
                  <a:lnTo>
                    <a:pt x="35" y="178"/>
                  </a:lnTo>
                  <a:lnTo>
                    <a:pt x="35" y="199"/>
                  </a:lnTo>
                  <a:lnTo>
                    <a:pt x="31" y="213"/>
                  </a:lnTo>
                  <a:lnTo>
                    <a:pt x="31" y="227"/>
                  </a:lnTo>
                  <a:lnTo>
                    <a:pt x="31" y="238"/>
                  </a:lnTo>
                  <a:lnTo>
                    <a:pt x="28" y="244"/>
                  </a:lnTo>
                  <a:lnTo>
                    <a:pt x="28" y="251"/>
                  </a:lnTo>
                  <a:lnTo>
                    <a:pt x="24" y="258"/>
                  </a:lnTo>
                  <a:lnTo>
                    <a:pt x="21" y="265"/>
                  </a:lnTo>
                  <a:lnTo>
                    <a:pt x="18" y="269"/>
                  </a:lnTo>
                  <a:lnTo>
                    <a:pt x="14" y="269"/>
                  </a:lnTo>
                  <a:lnTo>
                    <a:pt x="11" y="269"/>
                  </a:lnTo>
                  <a:lnTo>
                    <a:pt x="7" y="265"/>
                  </a:lnTo>
                  <a:lnTo>
                    <a:pt x="7" y="262"/>
                  </a:lnTo>
                  <a:lnTo>
                    <a:pt x="4" y="255"/>
                  </a:lnTo>
                  <a:lnTo>
                    <a:pt x="4" y="248"/>
                  </a:lnTo>
                  <a:lnTo>
                    <a:pt x="4" y="244"/>
                  </a:lnTo>
                  <a:lnTo>
                    <a:pt x="0" y="24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34"/>
                  </a:lnTo>
                  <a:lnTo>
                    <a:pt x="4" y="231"/>
                  </a:lnTo>
                  <a:lnTo>
                    <a:pt x="4" y="224"/>
                  </a:lnTo>
                  <a:lnTo>
                    <a:pt x="4" y="217"/>
                  </a:lnTo>
                  <a:lnTo>
                    <a:pt x="4" y="210"/>
                  </a:lnTo>
                  <a:lnTo>
                    <a:pt x="7" y="199"/>
                  </a:lnTo>
                  <a:lnTo>
                    <a:pt x="7" y="189"/>
                  </a:lnTo>
                  <a:lnTo>
                    <a:pt x="11" y="168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8"/>
                  </a:lnTo>
                  <a:lnTo>
                    <a:pt x="11" y="77"/>
                  </a:lnTo>
                  <a:lnTo>
                    <a:pt x="11" y="49"/>
                  </a:lnTo>
                  <a:lnTo>
                    <a:pt x="11" y="38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7">
              <a:extLst>
                <a:ext uri="{FF2B5EF4-FFF2-40B4-BE49-F238E27FC236}">
                  <a16:creationId xmlns:a16="http://schemas.microsoft.com/office/drawing/2014/main" id="{94413416-4AF1-4753-8470-BF4B52F28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019" y="12577974"/>
              <a:ext cx="1459917" cy="1391165"/>
            </a:xfrm>
            <a:custGeom>
              <a:avLst/>
              <a:gdLst>
                <a:gd name="T0" fmla="*/ 244 w 244"/>
                <a:gd name="T1" fmla="*/ 237 h 248"/>
                <a:gd name="T2" fmla="*/ 241 w 244"/>
                <a:gd name="T3" fmla="*/ 237 h 248"/>
                <a:gd name="T4" fmla="*/ 241 w 244"/>
                <a:gd name="T5" fmla="*/ 241 h 248"/>
                <a:gd name="T6" fmla="*/ 237 w 244"/>
                <a:gd name="T7" fmla="*/ 241 h 248"/>
                <a:gd name="T8" fmla="*/ 234 w 244"/>
                <a:gd name="T9" fmla="*/ 241 h 248"/>
                <a:gd name="T10" fmla="*/ 230 w 244"/>
                <a:gd name="T11" fmla="*/ 244 h 248"/>
                <a:gd name="T12" fmla="*/ 223 w 244"/>
                <a:gd name="T13" fmla="*/ 244 h 248"/>
                <a:gd name="T14" fmla="*/ 216 w 244"/>
                <a:gd name="T15" fmla="*/ 244 h 248"/>
                <a:gd name="T16" fmla="*/ 209 w 244"/>
                <a:gd name="T17" fmla="*/ 244 h 248"/>
                <a:gd name="T18" fmla="*/ 195 w 244"/>
                <a:gd name="T19" fmla="*/ 248 h 248"/>
                <a:gd name="T20" fmla="*/ 181 w 244"/>
                <a:gd name="T21" fmla="*/ 248 h 248"/>
                <a:gd name="T22" fmla="*/ 171 w 244"/>
                <a:gd name="T23" fmla="*/ 248 h 248"/>
                <a:gd name="T24" fmla="*/ 161 w 244"/>
                <a:gd name="T25" fmla="*/ 248 h 248"/>
                <a:gd name="T26" fmla="*/ 150 w 244"/>
                <a:gd name="T27" fmla="*/ 248 h 248"/>
                <a:gd name="T28" fmla="*/ 143 w 244"/>
                <a:gd name="T29" fmla="*/ 244 h 248"/>
                <a:gd name="T30" fmla="*/ 140 w 244"/>
                <a:gd name="T31" fmla="*/ 244 h 248"/>
                <a:gd name="T32" fmla="*/ 133 w 244"/>
                <a:gd name="T33" fmla="*/ 244 h 248"/>
                <a:gd name="T34" fmla="*/ 129 w 244"/>
                <a:gd name="T35" fmla="*/ 241 h 248"/>
                <a:gd name="T36" fmla="*/ 126 w 244"/>
                <a:gd name="T37" fmla="*/ 234 h 248"/>
                <a:gd name="T38" fmla="*/ 122 w 244"/>
                <a:gd name="T39" fmla="*/ 227 h 248"/>
                <a:gd name="T40" fmla="*/ 115 w 244"/>
                <a:gd name="T41" fmla="*/ 220 h 248"/>
                <a:gd name="T42" fmla="*/ 112 w 244"/>
                <a:gd name="T43" fmla="*/ 217 h 248"/>
                <a:gd name="T44" fmla="*/ 112 w 244"/>
                <a:gd name="T45" fmla="*/ 213 h 248"/>
                <a:gd name="T46" fmla="*/ 105 w 244"/>
                <a:gd name="T47" fmla="*/ 206 h 248"/>
                <a:gd name="T48" fmla="*/ 101 w 244"/>
                <a:gd name="T49" fmla="*/ 199 h 248"/>
                <a:gd name="T50" fmla="*/ 98 w 244"/>
                <a:gd name="T51" fmla="*/ 192 h 248"/>
                <a:gd name="T52" fmla="*/ 91 w 244"/>
                <a:gd name="T53" fmla="*/ 182 h 248"/>
                <a:gd name="T54" fmla="*/ 84 w 244"/>
                <a:gd name="T55" fmla="*/ 171 h 248"/>
                <a:gd name="T56" fmla="*/ 77 w 244"/>
                <a:gd name="T57" fmla="*/ 157 h 248"/>
                <a:gd name="T58" fmla="*/ 70 w 244"/>
                <a:gd name="T59" fmla="*/ 143 h 248"/>
                <a:gd name="T60" fmla="*/ 63 w 244"/>
                <a:gd name="T61" fmla="*/ 129 h 248"/>
                <a:gd name="T62" fmla="*/ 52 w 244"/>
                <a:gd name="T63" fmla="*/ 112 h 248"/>
                <a:gd name="T64" fmla="*/ 45 w 244"/>
                <a:gd name="T65" fmla="*/ 94 h 248"/>
                <a:gd name="T66" fmla="*/ 35 w 244"/>
                <a:gd name="T67" fmla="*/ 77 h 248"/>
                <a:gd name="T68" fmla="*/ 24 w 244"/>
                <a:gd name="T69" fmla="*/ 56 h 248"/>
                <a:gd name="T70" fmla="*/ 10 w 244"/>
                <a:gd name="T71" fmla="*/ 35 h 248"/>
                <a:gd name="T72" fmla="*/ 0 w 244"/>
                <a:gd name="T73" fmla="*/ 14 h 248"/>
                <a:gd name="T74" fmla="*/ 14 w 244"/>
                <a:gd name="T75" fmla="*/ 0 h 248"/>
                <a:gd name="T76" fmla="*/ 31 w 244"/>
                <a:gd name="T77" fmla="*/ 28 h 248"/>
                <a:gd name="T78" fmla="*/ 49 w 244"/>
                <a:gd name="T79" fmla="*/ 59 h 248"/>
                <a:gd name="T80" fmla="*/ 84 w 244"/>
                <a:gd name="T81" fmla="*/ 115 h 248"/>
                <a:gd name="T82" fmla="*/ 91 w 244"/>
                <a:gd name="T83" fmla="*/ 126 h 248"/>
                <a:gd name="T84" fmla="*/ 101 w 244"/>
                <a:gd name="T85" fmla="*/ 140 h 248"/>
                <a:gd name="T86" fmla="*/ 108 w 244"/>
                <a:gd name="T87" fmla="*/ 150 h 248"/>
                <a:gd name="T88" fmla="*/ 115 w 244"/>
                <a:gd name="T89" fmla="*/ 161 h 248"/>
                <a:gd name="T90" fmla="*/ 122 w 244"/>
                <a:gd name="T91" fmla="*/ 168 h 248"/>
                <a:gd name="T92" fmla="*/ 129 w 244"/>
                <a:gd name="T93" fmla="*/ 175 h 248"/>
                <a:gd name="T94" fmla="*/ 136 w 244"/>
                <a:gd name="T95" fmla="*/ 182 h 248"/>
                <a:gd name="T96" fmla="*/ 143 w 244"/>
                <a:gd name="T97" fmla="*/ 185 h 248"/>
                <a:gd name="T98" fmla="*/ 157 w 244"/>
                <a:gd name="T99" fmla="*/ 196 h 248"/>
                <a:gd name="T100" fmla="*/ 171 w 244"/>
                <a:gd name="T101" fmla="*/ 203 h 248"/>
                <a:gd name="T102" fmla="*/ 185 w 244"/>
                <a:gd name="T103" fmla="*/ 210 h 248"/>
                <a:gd name="T104" fmla="*/ 206 w 244"/>
                <a:gd name="T105" fmla="*/ 217 h 248"/>
                <a:gd name="T106" fmla="*/ 213 w 244"/>
                <a:gd name="T107" fmla="*/ 220 h 248"/>
                <a:gd name="T108" fmla="*/ 220 w 244"/>
                <a:gd name="T109" fmla="*/ 224 h 248"/>
                <a:gd name="T110" fmla="*/ 227 w 244"/>
                <a:gd name="T111" fmla="*/ 224 h 248"/>
                <a:gd name="T112" fmla="*/ 234 w 244"/>
                <a:gd name="T113" fmla="*/ 227 h 248"/>
                <a:gd name="T114" fmla="*/ 237 w 244"/>
                <a:gd name="T115" fmla="*/ 231 h 248"/>
                <a:gd name="T116" fmla="*/ 241 w 244"/>
                <a:gd name="T117" fmla="*/ 231 h 248"/>
                <a:gd name="T118" fmla="*/ 241 w 244"/>
                <a:gd name="T119" fmla="*/ 234 h 248"/>
                <a:gd name="T120" fmla="*/ 244 w 244"/>
                <a:gd name="T121" fmla="*/ 237 h 248"/>
                <a:gd name="T122" fmla="*/ 244 w 244"/>
                <a:gd name="T123" fmla="*/ 23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" h="248">
                  <a:moveTo>
                    <a:pt x="244" y="237"/>
                  </a:moveTo>
                  <a:lnTo>
                    <a:pt x="241" y="237"/>
                  </a:lnTo>
                  <a:lnTo>
                    <a:pt x="241" y="241"/>
                  </a:lnTo>
                  <a:lnTo>
                    <a:pt x="237" y="241"/>
                  </a:lnTo>
                  <a:lnTo>
                    <a:pt x="234" y="241"/>
                  </a:lnTo>
                  <a:lnTo>
                    <a:pt x="230" y="244"/>
                  </a:lnTo>
                  <a:lnTo>
                    <a:pt x="223" y="244"/>
                  </a:lnTo>
                  <a:lnTo>
                    <a:pt x="216" y="244"/>
                  </a:lnTo>
                  <a:lnTo>
                    <a:pt x="209" y="244"/>
                  </a:lnTo>
                  <a:lnTo>
                    <a:pt x="195" y="248"/>
                  </a:lnTo>
                  <a:lnTo>
                    <a:pt x="181" y="248"/>
                  </a:lnTo>
                  <a:lnTo>
                    <a:pt x="171" y="248"/>
                  </a:lnTo>
                  <a:lnTo>
                    <a:pt x="161" y="248"/>
                  </a:lnTo>
                  <a:lnTo>
                    <a:pt x="150" y="248"/>
                  </a:lnTo>
                  <a:lnTo>
                    <a:pt x="143" y="244"/>
                  </a:lnTo>
                  <a:lnTo>
                    <a:pt x="140" y="244"/>
                  </a:lnTo>
                  <a:lnTo>
                    <a:pt x="133" y="244"/>
                  </a:lnTo>
                  <a:lnTo>
                    <a:pt x="129" y="241"/>
                  </a:lnTo>
                  <a:lnTo>
                    <a:pt x="126" y="234"/>
                  </a:lnTo>
                  <a:lnTo>
                    <a:pt x="122" y="227"/>
                  </a:lnTo>
                  <a:lnTo>
                    <a:pt x="115" y="220"/>
                  </a:lnTo>
                  <a:lnTo>
                    <a:pt x="112" y="217"/>
                  </a:lnTo>
                  <a:lnTo>
                    <a:pt x="112" y="213"/>
                  </a:lnTo>
                  <a:lnTo>
                    <a:pt x="105" y="206"/>
                  </a:lnTo>
                  <a:lnTo>
                    <a:pt x="101" y="199"/>
                  </a:lnTo>
                  <a:lnTo>
                    <a:pt x="98" y="192"/>
                  </a:lnTo>
                  <a:lnTo>
                    <a:pt x="91" y="182"/>
                  </a:lnTo>
                  <a:lnTo>
                    <a:pt x="84" y="171"/>
                  </a:lnTo>
                  <a:lnTo>
                    <a:pt x="77" y="157"/>
                  </a:lnTo>
                  <a:lnTo>
                    <a:pt x="70" y="143"/>
                  </a:lnTo>
                  <a:lnTo>
                    <a:pt x="63" y="129"/>
                  </a:lnTo>
                  <a:lnTo>
                    <a:pt x="52" y="112"/>
                  </a:lnTo>
                  <a:lnTo>
                    <a:pt x="45" y="94"/>
                  </a:lnTo>
                  <a:lnTo>
                    <a:pt x="35" y="77"/>
                  </a:lnTo>
                  <a:lnTo>
                    <a:pt x="24" y="56"/>
                  </a:lnTo>
                  <a:lnTo>
                    <a:pt x="10" y="35"/>
                  </a:lnTo>
                  <a:lnTo>
                    <a:pt x="0" y="14"/>
                  </a:lnTo>
                  <a:lnTo>
                    <a:pt x="14" y="0"/>
                  </a:lnTo>
                  <a:lnTo>
                    <a:pt x="31" y="28"/>
                  </a:lnTo>
                  <a:lnTo>
                    <a:pt x="49" y="59"/>
                  </a:lnTo>
                  <a:lnTo>
                    <a:pt x="84" y="115"/>
                  </a:lnTo>
                  <a:lnTo>
                    <a:pt x="91" y="126"/>
                  </a:lnTo>
                  <a:lnTo>
                    <a:pt x="101" y="140"/>
                  </a:lnTo>
                  <a:lnTo>
                    <a:pt x="108" y="150"/>
                  </a:lnTo>
                  <a:lnTo>
                    <a:pt x="115" y="161"/>
                  </a:lnTo>
                  <a:lnTo>
                    <a:pt x="122" y="168"/>
                  </a:lnTo>
                  <a:lnTo>
                    <a:pt x="129" y="175"/>
                  </a:lnTo>
                  <a:lnTo>
                    <a:pt x="136" y="182"/>
                  </a:lnTo>
                  <a:lnTo>
                    <a:pt x="143" y="185"/>
                  </a:lnTo>
                  <a:lnTo>
                    <a:pt x="157" y="196"/>
                  </a:lnTo>
                  <a:lnTo>
                    <a:pt x="171" y="203"/>
                  </a:lnTo>
                  <a:lnTo>
                    <a:pt x="185" y="210"/>
                  </a:lnTo>
                  <a:lnTo>
                    <a:pt x="206" y="217"/>
                  </a:lnTo>
                  <a:lnTo>
                    <a:pt x="213" y="220"/>
                  </a:lnTo>
                  <a:lnTo>
                    <a:pt x="220" y="224"/>
                  </a:lnTo>
                  <a:lnTo>
                    <a:pt x="227" y="224"/>
                  </a:lnTo>
                  <a:lnTo>
                    <a:pt x="234" y="227"/>
                  </a:lnTo>
                  <a:lnTo>
                    <a:pt x="237" y="231"/>
                  </a:lnTo>
                  <a:lnTo>
                    <a:pt x="241" y="231"/>
                  </a:lnTo>
                  <a:lnTo>
                    <a:pt x="241" y="234"/>
                  </a:lnTo>
                  <a:lnTo>
                    <a:pt x="244" y="237"/>
                  </a:lnTo>
                  <a:lnTo>
                    <a:pt x="244" y="23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8">
              <a:extLst>
                <a:ext uri="{FF2B5EF4-FFF2-40B4-BE49-F238E27FC236}">
                  <a16:creationId xmlns:a16="http://schemas.microsoft.com/office/drawing/2014/main" id="{1D995565-1D71-45CE-88EC-3FD6923D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915" y="12460175"/>
              <a:ext cx="855609" cy="880699"/>
            </a:xfrm>
            <a:custGeom>
              <a:avLst/>
              <a:gdLst>
                <a:gd name="T0" fmla="*/ 28 w 143"/>
                <a:gd name="T1" fmla="*/ 28 h 157"/>
                <a:gd name="T2" fmla="*/ 28 w 143"/>
                <a:gd name="T3" fmla="*/ 59 h 157"/>
                <a:gd name="T4" fmla="*/ 28 w 143"/>
                <a:gd name="T5" fmla="*/ 87 h 157"/>
                <a:gd name="T6" fmla="*/ 28 w 143"/>
                <a:gd name="T7" fmla="*/ 101 h 157"/>
                <a:gd name="T8" fmla="*/ 32 w 143"/>
                <a:gd name="T9" fmla="*/ 112 h 157"/>
                <a:gd name="T10" fmla="*/ 35 w 143"/>
                <a:gd name="T11" fmla="*/ 122 h 157"/>
                <a:gd name="T12" fmla="*/ 42 w 143"/>
                <a:gd name="T13" fmla="*/ 126 h 157"/>
                <a:gd name="T14" fmla="*/ 56 w 143"/>
                <a:gd name="T15" fmla="*/ 129 h 157"/>
                <a:gd name="T16" fmla="*/ 81 w 143"/>
                <a:gd name="T17" fmla="*/ 129 h 157"/>
                <a:gd name="T18" fmla="*/ 101 w 143"/>
                <a:gd name="T19" fmla="*/ 126 h 157"/>
                <a:gd name="T20" fmla="*/ 112 w 143"/>
                <a:gd name="T21" fmla="*/ 112 h 157"/>
                <a:gd name="T22" fmla="*/ 119 w 143"/>
                <a:gd name="T23" fmla="*/ 87 h 157"/>
                <a:gd name="T24" fmla="*/ 122 w 143"/>
                <a:gd name="T25" fmla="*/ 77 h 157"/>
                <a:gd name="T26" fmla="*/ 126 w 143"/>
                <a:gd name="T27" fmla="*/ 73 h 157"/>
                <a:gd name="T28" fmla="*/ 133 w 143"/>
                <a:gd name="T29" fmla="*/ 77 h 157"/>
                <a:gd name="T30" fmla="*/ 136 w 143"/>
                <a:gd name="T31" fmla="*/ 87 h 157"/>
                <a:gd name="T32" fmla="*/ 136 w 143"/>
                <a:gd name="T33" fmla="*/ 108 h 157"/>
                <a:gd name="T34" fmla="*/ 140 w 143"/>
                <a:gd name="T35" fmla="*/ 126 h 157"/>
                <a:gd name="T36" fmla="*/ 143 w 143"/>
                <a:gd name="T37" fmla="*/ 136 h 157"/>
                <a:gd name="T38" fmla="*/ 136 w 143"/>
                <a:gd name="T39" fmla="*/ 143 h 157"/>
                <a:gd name="T40" fmla="*/ 119 w 143"/>
                <a:gd name="T41" fmla="*/ 150 h 157"/>
                <a:gd name="T42" fmla="*/ 98 w 143"/>
                <a:gd name="T43" fmla="*/ 157 h 157"/>
                <a:gd name="T44" fmla="*/ 70 w 143"/>
                <a:gd name="T45" fmla="*/ 157 h 157"/>
                <a:gd name="T46" fmla="*/ 49 w 143"/>
                <a:gd name="T47" fmla="*/ 157 h 157"/>
                <a:gd name="T48" fmla="*/ 28 w 143"/>
                <a:gd name="T49" fmla="*/ 150 h 157"/>
                <a:gd name="T50" fmla="*/ 14 w 143"/>
                <a:gd name="T51" fmla="*/ 140 h 157"/>
                <a:gd name="T52" fmla="*/ 7 w 143"/>
                <a:gd name="T53" fmla="*/ 119 h 157"/>
                <a:gd name="T54" fmla="*/ 4 w 143"/>
                <a:gd name="T55" fmla="*/ 91 h 157"/>
                <a:gd name="T56" fmla="*/ 4 w 143"/>
                <a:gd name="T57" fmla="*/ 56 h 157"/>
                <a:gd name="T58" fmla="*/ 0 w 143"/>
                <a:gd name="T59" fmla="*/ 31 h 157"/>
                <a:gd name="T60" fmla="*/ 0 w 143"/>
                <a:gd name="T61" fmla="*/ 14 h 157"/>
                <a:gd name="T62" fmla="*/ 4 w 143"/>
                <a:gd name="T63" fmla="*/ 4 h 157"/>
                <a:gd name="T64" fmla="*/ 7 w 143"/>
                <a:gd name="T65" fmla="*/ 0 h 157"/>
                <a:gd name="T66" fmla="*/ 21 w 143"/>
                <a:gd name="T67" fmla="*/ 7 h 157"/>
                <a:gd name="T68" fmla="*/ 28 w 143"/>
                <a:gd name="T69" fmla="*/ 1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" h="157">
                  <a:moveTo>
                    <a:pt x="28" y="14"/>
                  </a:moveTo>
                  <a:lnTo>
                    <a:pt x="28" y="28"/>
                  </a:lnTo>
                  <a:lnTo>
                    <a:pt x="28" y="42"/>
                  </a:lnTo>
                  <a:lnTo>
                    <a:pt x="28" y="59"/>
                  </a:lnTo>
                  <a:lnTo>
                    <a:pt x="28" y="77"/>
                  </a:lnTo>
                  <a:lnTo>
                    <a:pt x="28" y="87"/>
                  </a:lnTo>
                  <a:lnTo>
                    <a:pt x="28" y="94"/>
                  </a:lnTo>
                  <a:lnTo>
                    <a:pt x="28" y="101"/>
                  </a:lnTo>
                  <a:lnTo>
                    <a:pt x="28" y="108"/>
                  </a:lnTo>
                  <a:lnTo>
                    <a:pt x="32" y="112"/>
                  </a:lnTo>
                  <a:lnTo>
                    <a:pt x="32" y="119"/>
                  </a:lnTo>
                  <a:lnTo>
                    <a:pt x="35" y="122"/>
                  </a:lnTo>
                  <a:lnTo>
                    <a:pt x="39" y="122"/>
                  </a:lnTo>
                  <a:lnTo>
                    <a:pt x="42" y="126"/>
                  </a:lnTo>
                  <a:lnTo>
                    <a:pt x="49" y="129"/>
                  </a:lnTo>
                  <a:lnTo>
                    <a:pt x="56" y="129"/>
                  </a:lnTo>
                  <a:lnTo>
                    <a:pt x="67" y="133"/>
                  </a:lnTo>
                  <a:lnTo>
                    <a:pt x="81" y="129"/>
                  </a:lnTo>
                  <a:lnTo>
                    <a:pt x="95" y="129"/>
                  </a:lnTo>
                  <a:lnTo>
                    <a:pt x="101" y="126"/>
                  </a:lnTo>
                  <a:lnTo>
                    <a:pt x="108" y="119"/>
                  </a:lnTo>
                  <a:lnTo>
                    <a:pt x="112" y="112"/>
                  </a:lnTo>
                  <a:lnTo>
                    <a:pt x="115" y="98"/>
                  </a:lnTo>
                  <a:lnTo>
                    <a:pt x="119" y="87"/>
                  </a:lnTo>
                  <a:lnTo>
                    <a:pt x="122" y="80"/>
                  </a:lnTo>
                  <a:lnTo>
                    <a:pt x="122" y="77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9" y="77"/>
                  </a:lnTo>
                  <a:lnTo>
                    <a:pt x="133" y="77"/>
                  </a:lnTo>
                  <a:lnTo>
                    <a:pt x="133" y="80"/>
                  </a:lnTo>
                  <a:lnTo>
                    <a:pt x="136" y="87"/>
                  </a:lnTo>
                  <a:lnTo>
                    <a:pt x="136" y="98"/>
                  </a:lnTo>
                  <a:lnTo>
                    <a:pt x="136" y="108"/>
                  </a:lnTo>
                  <a:lnTo>
                    <a:pt x="140" y="119"/>
                  </a:lnTo>
                  <a:lnTo>
                    <a:pt x="140" y="126"/>
                  </a:lnTo>
                  <a:lnTo>
                    <a:pt x="143" y="129"/>
                  </a:lnTo>
                  <a:lnTo>
                    <a:pt x="143" y="136"/>
                  </a:lnTo>
                  <a:lnTo>
                    <a:pt x="140" y="140"/>
                  </a:lnTo>
                  <a:lnTo>
                    <a:pt x="136" y="143"/>
                  </a:lnTo>
                  <a:lnTo>
                    <a:pt x="129" y="147"/>
                  </a:lnTo>
                  <a:lnTo>
                    <a:pt x="119" y="150"/>
                  </a:lnTo>
                  <a:lnTo>
                    <a:pt x="108" y="154"/>
                  </a:lnTo>
                  <a:lnTo>
                    <a:pt x="98" y="157"/>
                  </a:lnTo>
                  <a:lnTo>
                    <a:pt x="84" y="157"/>
                  </a:lnTo>
                  <a:lnTo>
                    <a:pt x="70" y="157"/>
                  </a:lnTo>
                  <a:lnTo>
                    <a:pt x="60" y="157"/>
                  </a:lnTo>
                  <a:lnTo>
                    <a:pt x="49" y="157"/>
                  </a:lnTo>
                  <a:lnTo>
                    <a:pt x="39" y="154"/>
                  </a:lnTo>
                  <a:lnTo>
                    <a:pt x="28" y="150"/>
                  </a:lnTo>
                  <a:lnTo>
                    <a:pt x="21" y="147"/>
                  </a:lnTo>
                  <a:lnTo>
                    <a:pt x="14" y="140"/>
                  </a:lnTo>
                  <a:lnTo>
                    <a:pt x="11" y="129"/>
                  </a:lnTo>
                  <a:lnTo>
                    <a:pt x="7" y="119"/>
                  </a:lnTo>
                  <a:lnTo>
                    <a:pt x="7" y="105"/>
                  </a:lnTo>
                  <a:lnTo>
                    <a:pt x="4" y="91"/>
                  </a:lnTo>
                  <a:lnTo>
                    <a:pt x="4" y="73"/>
                  </a:lnTo>
                  <a:lnTo>
                    <a:pt x="4" y="56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7"/>
                  </a:lnTo>
                  <a:lnTo>
                    <a:pt x="28" y="14"/>
                  </a:lnTo>
                  <a:lnTo>
                    <a:pt x="28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9">
              <a:extLst>
                <a:ext uri="{FF2B5EF4-FFF2-40B4-BE49-F238E27FC236}">
                  <a16:creationId xmlns:a16="http://schemas.microsoft.com/office/drawing/2014/main" id="{F7122250-7188-4126-B5B2-ED0DB965C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800" y="12381642"/>
              <a:ext cx="729959" cy="471201"/>
            </a:xfrm>
            <a:custGeom>
              <a:avLst/>
              <a:gdLst>
                <a:gd name="T0" fmla="*/ 91 w 122"/>
                <a:gd name="T1" fmla="*/ 0 h 84"/>
                <a:gd name="T2" fmla="*/ 98 w 122"/>
                <a:gd name="T3" fmla="*/ 7 h 84"/>
                <a:gd name="T4" fmla="*/ 105 w 122"/>
                <a:gd name="T5" fmla="*/ 7 h 84"/>
                <a:gd name="T6" fmla="*/ 108 w 122"/>
                <a:gd name="T7" fmla="*/ 11 h 84"/>
                <a:gd name="T8" fmla="*/ 115 w 122"/>
                <a:gd name="T9" fmla="*/ 18 h 84"/>
                <a:gd name="T10" fmla="*/ 119 w 122"/>
                <a:gd name="T11" fmla="*/ 21 h 84"/>
                <a:gd name="T12" fmla="*/ 122 w 122"/>
                <a:gd name="T13" fmla="*/ 25 h 84"/>
                <a:gd name="T14" fmla="*/ 122 w 122"/>
                <a:gd name="T15" fmla="*/ 28 h 84"/>
                <a:gd name="T16" fmla="*/ 122 w 122"/>
                <a:gd name="T17" fmla="*/ 32 h 84"/>
                <a:gd name="T18" fmla="*/ 119 w 122"/>
                <a:gd name="T19" fmla="*/ 35 h 84"/>
                <a:gd name="T20" fmla="*/ 112 w 122"/>
                <a:gd name="T21" fmla="*/ 42 h 84"/>
                <a:gd name="T22" fmla="*/ 105 w 122"/>
                <a:gd name="T23" fmla="*/ 49 h 84"/>
                <a:gd name="T24" fmla="*/ 105 w 122"/>
                <a:gd name="T25" fmla="*/ 56 h 84"/>
                <a:gd name="T26" fmla="*/ 101 w 122"/>
                <a:gd name="T27" fmla="*/ 63 h 84"/>
                <a:gd name="T28" fmla="*/ 101 w 122"/>
                <a:gd name="T29" fmla="*/ 70 h 84"/>
                <a:gd name="T30" fmla="*/ 101 w 122"/>
                <a:gd name="T31" fmla="*/ 80 h 84"/>
                <a:gd name="T32" fmla="*/ 74 w 122"/>
                <a:gd name="T33" fmla="*/ 84 h 84"/>
                <a:gd name="T34" fmla="*/ 77 w 122"/>
                <a:gd name="T35" fmla="*/ 70 h 84"/>
                <a:gd name="T36" fmla="*/ 81 w 122"/>
                <a:gd name="T37" fmla="*/ 59 h 84"/>
                <a:gd name="T38" fmla="*/ 81 w 122"/>
                <a:gd name="T39" fmla="*/ 52 h 84"/>
                <a:gd name="T40" fmla="*/ 81 w 122"/>
                <a:gd name="T41" fmla="*/ 42 h 84"/>
                <a:gd name="T42" fmla="*/ 84 w 122"/>
                <a:gd name="T43" fmla="*/ 39 h 84"/>
                <a:gd name="T44" fmla="*/ 84 w 122"/>
                <a:gd name="T45" fmla="*/ 32 h 84"/>
                <a:gd name="T46" fmla="*/ 84 w 122"/>
                <a:gd name="T47" fmla="*/ 32 h 84"/>
                <a:gd name="T48" fmla="*/ 84 w 122"/>
                <a:gd name="T49" fmla="*/ 28 h 84"/>
                <a:gd name="T50" fmla="*/ 84 w 122"/>
                <a:gd name="T51" fmla="*/ 32 h 84"/>
                <a:gd name="T52" fmla="*/ 77 w 122"/>
                <a:gd name="T53" fmla="*/ 32 h 84"/>
                <a:gd name="T54" fmla="*/ 70 w 122"/>
                <a:gd name="T55" fmla="*/ 32 h 84"/>
                <a:gd name="T56" fmla="*/ 63 w 122"/>
                <a:gd name="T57" fmla="*/ 35 h 84"/>
                <a:gd name="T58" fmla="*/ 49 w 122"/>
                <a:gd name="T59" fmla="*/ 35 h 84"/>
                <a:gd name="T60" fmla="*/ 35 w 122"/>
                <a:gd name="T61" fmla="*/ 39 h 84"/>
                <a:gd name="T62" fmla="*/ 18 w 122"/>
                <a:gd name="T63" fmla="*/ 42 h 84"/>
                <a:gd name="T64" fmla="*/ 0 w 122"/>
                <a:gd name="T65" fmla="*/ 45 h 84"/>
                <a:gd name="T66" fmla="*/ 0 w 122"/>
                <a:gd name="T67" fmla="*/ 25 h 84"/>
                <a:gd name="T68" fmla="*/ 11 w 122"/>
                <a:gd name="T69" fmla="*/ 25 h 84"/>
                <a:gd name="T70" fmla="*/ 21 w 122"/>
                <a:gd name="T71" fmla="*/ 21 h 84"/>
                <a:gd name="T72" fmla="*/ 32 w 122"/>
                <a:gd name="T73" fmla="*/ 21 h 84"/>
                <a:gd name="T74" fmla="*/ 46 w 122"/>
                <a:gd name="T75" fmla="*/ 18 h 84"/>
                <a:gd name="T76" fmla="*/ 60 w 122"/>
                <a:gd name="T77" fmla="*/ 14 h 84"/>
                <a:gd name="T78" fmla="*/ 70 w 122"/>
                <a:gd name="T79" fmla="*/ 11 h 84"/>
                <a:gd name="T80" fmla="*/ 77 w 122"/>
                <a:gd name="T81" fmla="*/ 7 h 84"/>
                <a:gd name="T82" fmla="*/ 81 w 122"/>
                <a:gd name="T83" fmla="*/ 4 h 84"/>
                <a:gd name="T84" fmla="*/ 84 w 122"/>
                <a:gd name="T85" fmla="*/ 4 h 84"/>
                <a:gd name="T86" fmla="*/ 84 w 122"/>
                <a:gd name="T87" fmla="*/ 0 h 84"/>
                <a:gd name="T88" fmla="*/ 88 w 122"/>
                <a:gd name="T89" fmla="*/ 0 h 84"/>
                <a:gd name="T90" fmla="*/ 91 w 122"/>
                <a:gd name="T91" fmla="*/ 0 h 84"/>
                <a:gd name="T92" fmla="*/ 91 w 122"/>
                <a:gd name="T9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2" h="84">
                  <a:moveTo>
                    <a:pt x="91" y="0"/>
                  </a:moveTo>
                  <a:lnTo>
                    <a:pt x="98" y="7"/>
                  </a:lnTo>
                  <a:lnTo>
                    <a:pt x="105" y="7"/>
                  </a:lnTo>
                  <a:lnTo>
                    <a:pt x="108" y="11"/>
                  </a:lnTo>
                  <a:lnTo>
                    <a:pt x="115" y="18"/>
                  </a:lnTo>
                  <a:lnTo>
                    <a:pt x="119" y="21"/>
                  </a:lnTo>
                  <a:lnTo>
                    <a:pt x="122" y="25"/>
                  </a:lnTo>
                  <a:lnTo>
                    <a:pt x="122" y="28"/>
                  </a:lnTo>
                  <a:lnTo>
                    <a:pt x="122" y="32"/>
                  </a:lnTo>
                  <a:lnTo>
                    <a:pt x="119" y="35"/>
                  </a:lnTo>
                  <a:lnTo>
                    <a:pt x="112" y="42"/>
                  </a:lnTo>
                  <a:lnTo>
                    <a:pt x="105" y="49"/>
                  </a:lnTo>
                  <a:lnTo>
                    <a:pt x="105" y="56"/>
                  </a:lnTo>
                  <a:lnTo>
                    <a:pt x="101" y="63"/>
                  </a:lnTo>
                  <a:lnTo>
                    <a:pt x="101" y="70"/>
                  </a:lnTo>
                  <a:lnTo>
                    <a:pt x="101" y="80"/>
                  </a:lnTo>
                  <a:lnTo>
                    <a:pt x="74" y="84"/>
                  </a:lnTo>
                  <a:lnTo>
                    <a:pt x="77" y="70"/>
                  </a:lnTo>
                  <a:lnTo>
                    <a:pt x="81" y="59"/>
                  </a:lnTo>
                  <a:lnTo>
                    <a:pt x="81" y="52"/>
                  </a:lnTo>
                  <a:lnTo>
                    <a:pt x="81" y="42"/>
                  </a:lnTo>
                  <a:lnTo>
                    <a:pt x="84" y="39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77" y="32"/>
                  </a:lnTo>
                  <a:lnTo>
                    <a:pt x="70" y="32"/>
                  </a:lnTo>
                  <a:lnTo>
                    <a:pt x="63" y="35"/>
                  </a:lnTo>
                  <a:lnTo>
                    <a:pt x="49" y="35"/>
                  </a:lnTo>
                  <a:lnTo>
                    <a:pt x="35" y="39"/>
                  </a:lnTo>
                  <a:lnTo>
                    <a:pt x="18" y="42"/>
                  </a:lnTo>
                  <a:lnTo>
                    <a:pt x="0" y="45"/>
                  </a:lnTo>
                  <a:lnTo>
                    <a:pt x="0" y="25"/>
                  </a:lnTo>
                  <a:lnTo>
                    <a:pt x="11" y="25"/>
                  </a:lnTo>
                  <a:lnTo>
                    <a:pt x="21" y="21"/>
                  </a:lnTo>
                  <a:lnTo>
                    <a:pt x="32" y="21"/>
                  </a:lnTo>
                  <a:lnTo>
                    <a:pt x="46" y="18"/>
                  </a:lnTo>
                  <a:lnTo>
                    <a:pt x="60" y="14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81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1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0">
              <a:extLst>
                <a:ext uri="{FF2B5EF4-FFF2-40B4-BE49-F238E27FC236}">
                  <a16:creationId xmlns:a16="http://schemas.microsoft.com/office/drawing/2014/main" id="{79110965-FD52-48F2-B1A2-CB6B215BD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030" y="12561147"/>
              <a:ext cx="41885" cy="269258"/>
            </a:xfrm>
            <a:custGeom>
              <a:avLst/>
              <a:gdLst>
                <a:gd name="T0" fmla="*/ 0 w 7"/>
                <a:gd name="T1" fmla="*/ 0 h 48"/>
                <a:gd name="T2" fmla="*/ 7 w 7"/>
                <a:gd name="T3" fmla="*/ 7 h 48"/>
                <a:gd name="T4" fmla="*/ 7 w 7"/>
                <a:gd name="T5" fmla="*/ 7 h 48"/>
                <a:gd name="T6" fmla="*/ 7 w 7"/>
                <a:gd name="T7" fmla="*/ 10 h 48"/>
                <a:gd name="T8" fmla="*/ 7 w 7"/>
                <a:gd name="T9" fmla="*/ 10 h 48"/>
                <a:gd name="T10" fmla="*/ 7 w 7"/>
                <a:gd name="T11" fmla="*/ 13 h 48"/>
                <a:gd name="T12" fmla="*/ 7 w 7"/>
                <a:gd name="T13" fmla="*/ 17 h 48"/>
                <a:gd name="T14" fmla="*/ 7 w 7"/>
                <a:gd name="T15" fmla="*/ 20 h 48"/>
                <a:gd name="T16" fmla="*/ 3 w 7"/>
                <a:gd name="T17" fmla="*/ 27 h 48"/>
                <a:gd name="T18" fmla="*/ 3 w 7"/>
                <a:gd name="T19" fmla="*/ 31 h 48"/>
                <a:gd name="T20" fmla="*/ 3 w 7"/>
                <a:gd name="T21" fmla="*/ 41 h 48"/>
                <a:gd name="T22" fmla="*/ 0 w 7"/>
                <a:gd name="T23" fmla="*/ 48 h 48"/>
                <a:gd name="T24" fmla="*/ 0 w 7"/>
                <a:gd name="T25" fmla="*/ 48 h 48"/>
                <a:gd name="T26" fmla="*/ 0 w 7"/>
                <a:gd name="T27" fmla="*/ 0 h 48"/>
                <a:gd name="T28" fmla="*/ 0 w 7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lnTo>
                    <a:pt x="7" y="7"/>
                  </a:lnTo>
                  <a:lnTo>
                    <a:pt x="7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3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3" y="31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1">
              <a:extLst>
                <a:ext uri="{FF2B5EF4-FFF2-40B4-BE49-F238E27FC236}">
                  <a16:creationId xmlns:a16="http://schemas.microsoft.com/office/drawing/2014/main" id="{72F1B194-36ED-4BF6-8818-1D0BBD4DF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733" y="12751871"/>
              <a:ext cx="622260" cy="218774"/>
            </a:xfrm>
            <a:custGeom>
              <a:avLst/>
              <a:gdLst>
                <a:gd name="T0" fmla="*/ 104 w 104"/>
                <a:gd name="T1" fmla="*/ 18 h 39"/>
                <a:gd name="T2" fmla="*/ 104 w 104"/>
                <a:gd name="T3" fmla="*/ 21 h 39"/>
                <a:gd name="T4" fmla="*/ 101 w 104"/>
                <a:gd name="T5" fmla="*/ 21 h 39"/>
                <a:gd name="T6" fmla="*/ 97 w 104"/>
                <a:gd name="T7" fmla="*/ 25 h 39"/>
                <a:gd name="T8" fmla="*/ 94 w 104"/>
                <a:gd name="T9" fmla="*/ 25 h 39"/>
                <a:gd name="T10" fmla="*/ 87 w 104"/>
                <a:gd name="T11" fmla="*/ 25 h 39"/>
                <a:gd name="T12" fmla="*/ 80 w 104"/>
                <a:gd name="T13" fmla="*/ 28 h 39"/>
                <a:gd name="T14" fmla="*/ 73 w 104"/>
                <a:gd name="T15" fmla="*/ 28 h 39"/>
                <a:gd name="T16" fmla="*/ 63 w 104"/>
                <a:gd name="T17" fmla="*/ 28 h 39"/>
                <a:gd name="T18" fmla="*/ 49 w 104"/>
                <a:gd name="T19" fmla="*/ 32 h 39"/>
                <a:gd name="T20" fmla="*/ 35 w 104"/>
                <a:gd name="T21" fmla="*/ 35 h 39"/>
                <a:gd name="T22" fmla="*/ 17 w 104"/>
                <a:gd name="T23" fmla="*/ 35 h 39"/>
                <a:gd name="T24" fmla="*/ 0 w 104"/>
                <a:gd name="T25" fmla="*/ 39 h 39"/>
                <a:gd name="T26" fmla="*/ 0 w 104"/>
                <a:gd name="T27" fmla="*/ 18 h 39"/>
                <a:gd name="T28" fmla="*/ 10 w 104"/>
                <a:gd name="T29" fmla="*/ 14 h 39"/>
                <a:gd name="T30" fmla="*/ 21 w 104"/>
                <a:gd name="T31" fmla="*/ 14 h 39"/>
                <a:gd name="T32" fmla="*/ 38 w 104"/>
                <a:gd name="T33" fmla="*/ 11 h 39"/>
                <a:gd name="T34" fmla="*/ 56 w 104"/>
                <a:gd name="T35" fmla="*/ 7 h 39"/>
                <a:gd name="T36" fmla="*/ 66 w 104"/>
                <a:gd name="T37" fmla="*/ 4 h 39"/>
                <a:gd name="T38" fmla="*/ 77 w 104"/>
                <a:gd name="T39" fmla="*/ 4 h 39"/>
                <a:gd name="T40" fmla="*/ 84 w 104"/>
                <a:gd name="T41" fmla="*/ 0 h 39"/>
                <a:gd name="T42" fmla="*/ 90 w 104"/>
                <a:gd name="T43" fmla="*/ 0 h 39"/>
                <a:gd name="T44" fmla="*/ 94 w 104"/>
                <a:gd name="T45" fmla="*/ 0 h 39"/>
                <a:gd name="T46" fmla="*/ 97 w 104"/>
                <a:gd name="T47" fmla="*/ 0 h 39"/>
                <a:gd name="T48" fmla="*/ 101 w 104"/>
                <a:gd name="T49" fmla="*/ 0 h 39"/>
                <a:gd name="T50" fmla="*/ 101 w 104"/>
                <a:gd name="T51" fmla="*/ 4 h 39"/>
                <a:gd name="T52" fmla="*/ 104 w 104"/>
                <a:gd name="T53" fmla="*/ 11 h 39"/>
                <a:gd name="T54" fmla="*/ 104 w 104"/>
                <a:gd name="T55" fmla="*/ 18 h 39"/>
                <a:gd name="T56" fmla="*/ 104 w 104"/>
                <a:gd name="T57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4" h="39">
                  <a:moveTo>
                    <a:pt x="104" y="18"/>
                  </a:moveTo>
                  <a:lnTo>
                    <a:pt x="104" y="21"/>
                  </a:lnTo>
                  <a:lnTo>
                    <a:pt x="101" y="21"/>
                  </a:lnTo>
                  <a:lnTo>
                    <a:pt x="97" y="25"/>
                  </a:lnTo>
                  <a:lnTo>
                    <a:pt x="94" y="25"/>
                  </a:lnTo>
                  <a:lnTo>
                    <a:pt x="87" y="25"/>
                  </a:lnTo>
                  <a:lnTo>
                    <a:pt x="80" y="28"/>
                  </a:lnTo>
                  <a:lnTo>
                    <a:pt x="73" y="28"/>
                  </a:lnTo>
                  <a:lnTo>
                    <a:pt x="63" y="28"/>
                  </a:lnTo>
                  <a:lnTo>
                    <a:pt x="49" y="32"/>
                  </a:lnTo>
                  <a:lnTo>
                    <a:pt x="35" y="35"/>
                  </a:lnTo>
                  <a:lnTo>
                    <a:pt x="17" y="35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1" y="14"/>
                  </a:lnTo>
                  <a:lnTo>
                    <a:pt x="38" y="11"/>
                  </a:lnTo>
                  <a:lnTo>
                    <a:pt x="56" y="7"/>
                  </a:lnTo>
                  <a:lnTo>
                    <a:pt x="66" y="4"/>
                  </a:lnTo>
                  <a:lnTo>
                    <a:pt x="77" y="4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4" y="11"/>
                  </a:lnTo>
                  <a:lnTo>
                    <a:pt x="104" y="18"/>
                  </a:lnTo>
                  <a:lnTo>
                    <a:pt x="104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2">
              <a:extLst>
                <a:ext uri="{FF2B5EF4-FFF2-40B4-BE49-F238E27FC236}">
                  <a16:creationId xmlns:a16="http://schemas.microsoft.com/office/drawing/2014/main" id="{A977F7CB-3999-49E2-B369-5256E2328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946" y="12443345"/>
              <a:ext cx="562427" cy="1542624"/>
            </a:xfrm>
            <a:custGeom>
              <a:avLst/>
              <a:gdLst>
                <a:gd name="T0" fmla="*/ 0 w 94"/>
                <a:gd name="T1" fmla="*/ 272 h 275"/>
                <a:gd name="T2" fmla="*/ 0 w 94"/>
                <a:gd name="T3" fmla="*/ 268 h 275"/>
                <a:gd name="T4" fmla="*/ 3 w 94"/>
                <a:gd name="T5" fmla="*/ 265 h 275"/>
                <a:gd name="T6" fmla="*/ 7 w 94"/>
                <a:gd name="T7" fmla="*/ 255 h 275"/>
                <a:gd name="T8" fmla="*/ 17 w 94"/>
                <a:gd name="T9" fmla="*/ 241 h 275"/>
                <a:gd name="T10" fmla="*/ 24 w 94"/>
                <a:gd name="T11" fmla="*/ 230 h 275"/>
                <a:gd name="T12" fmla="*/ 31 w 94"/>
                <a:gd name="T13" fmla="*/ 213 h 275"/>
                <a:gd name="T14" fmla="*/ 42 w 94"/>
                <a:gd name="T15" fmla="*/ 199 h 275"/>
                <a:gd name="T16" fmla="*/ 45 w 94"/>
                <a:gd name="T17" fmla="*/ 178 h 275"/>
                <a:gd name="T18" fmla="*/ 52 w 94"/>
                <a:gd name="T19" fmla="*/ 160 h 275"/>
                <a:gd name="T20" fmla="*/ 59 w 94"/>
                <a:gd name="T21" fmla="*/ 143 h 275"/>
                <a:gd name="T22" fmla="*/ 63 w 94"/>
                <a:gd name="T23" fmla="*/ 125 h 275"/>
                <a:gd name="T24" fmla="*/ 66 w 94"/>
                <a:gd name="T25" fmla="*/ 108 h 275"/>
                <a:gd name="T26" fmla="*/ 66 w 94"/>
                <a:gd name="T27" fmla="*/ 90 h 275"/>
                <a:gd name="T28" fmla="*/ 66 w 94"/>
                <a:gd name="T29" fmla="*/ 73 h 275"/>
                <a:gd name="T30" fmla="*/ 66 w 94"/>
                <a:gd name="T31" fmla="*/ 59 h 275"/>
                <a:gd name="T32" fmla="*/ 66 w 94"/>
                <a:gd name="T33" fmla="*/ 48 h 275"/>
                <a:gd name="T34" fmla="*/ 66 w 94"/>
                <a:gd name="T35" fmla="*/ 38 h 275"/>
                <a:gd name="T36" fmla="*/ 66 w 94"/>
                <a:gd name="T37" fmla="*/ 28 h 275"/>
                <a:gd name="T38" fmla="*/ 66 w 94"/>
                <a:gd name="T39" fmla="*/ 21 h 275"/>
                <a:gd name="T40" fmla="*/ 66 w 94"/>
                <a:gd name="T41" fmla="*/ 14 h 275"/>
                <a:gd name="T42" fmla="*/ 63 w 94"/>
                <a:gd name="T43" fmla="*/ 10 h 275"/>
                <a:gd name="T44" fmla="*/ 63 w 94"/>
                <a:gd name="T45" fmla="*/ 7 h 275"/>
                <a:gd name="T46" fmla="*/ 63 w 94"/>
                <a:gd name="T47" fmla="*/ 3 h 275"/>
                <a:gd name="T48" fmla="*/ 66 w 94"/>
                <a:gd name="T49" fmla="*/ 0 h 275"/>
                <a:gd name="T50" fmla="*/ 70 w 94"/>
                <a:gd name="T51" fmla="*/ 0 h 275"/>
                <a:gd name="T52" fmla="*/ 73 w 94"/>
                <a:gd name="T53" fmla="*/ 3 h 275"/>
                <a:gd name="T54" fmla="*/ 84 w 94"/>
                <a:gd name="T55" fmla="*/ 7 h 275"/>
                <a:gd name="T56" fmla="*/ 94 w 94"/>
                <a:gd name="T57" fmla="*/ 10 h 275"/>
                <a:gd name="T58" fmla="*/ 94 w 94"/>
                <a:gd name="T59" fmla="*/ 34 h 275"/>
                <a:gd name="T60" fmla="*/ 94 w 94"/>
                <a:gd name="T61" fmla="*/ 55 h 275"/>
                <a:gd name="T62" fmla="*/ 94 w 94"/>
                <a:gd name="T63" fmla="*/ 73 h 275"/>
                <a:gd name="T64" fmla="*/ 91 w 94"/>
                <a:gd name="T65" fmla="*/ 90 h 275"/>
                <a:gd name="T66" fmla="*/ 91 w 94"/>
                <a:gd name="T67" fmla="*/ 104 h 275"/>
                <a:gd name="T68" fmla="*/ 91 w 94"/>
                <a:gd name="T69" fmla="*/ 118 h 275"/>
                <a:gd name="T70" fmla="*/ 87 w 94"/>
                <a:gd name="T71" fmla="*/ 129 h 275"/>
                <a:gd name="T72" fmla="*/ 87 w 94"/>
                <a:gd name="T73" fmla="*/ 139 h 275"/>
                <a:gd name="T74" fmla="*/ 80 w 94"/>
                <a:gd name="T75" fmla="*/ 157 h 275"/>
                <a:gd name="T76" fmla="*/ 77 w 94"/>
                <a:gd name="T77" fmla="*/ 174 h 275"/>
                <a:gd name="T78" fmla="*/ 70 w 94"/>
                <a:gd name="T79" fmla="*/ 192 h 275"/>
                <a:gd name="T80" fmla="*/ 63 w 94"/>
                <a:gd name="T81" fmla="*/ 206 h 275"/>
                <a:gd name="T82" fmla="*/ 56 w 94"/>
                <a:gd name="T83" fmla="*/ 220 h 275"/>
                <a:gd name="T84" fmla="*/ 45 w 94"/>
                <a:gd name="T85" fmla="*/ 234 h 275"/>
                <a:gd name="T86" fmla="*/ 38 w 94"/>
                <a:gd name="T87" fmla="*/ 248 h 275"/>
                <a:gd name="T88" fmla="*/ 28 w 94"/>
                <a:gd name="T89" fmla="*/ 258 h 275"/>
                <a:gd name="T90" fmla="*/ 24 w 94"/>
                <a:gd name="T91" fmla="*/ 261 h 275"/>
                <a:gd name="T92" fmla="*/ 17 w 94"/>
                <a:gd name="T93" fmla="*/ 265 h 275"/>
                <a:gd name="T94" fmla="*/ 14 w 94"/>
                <a:gd name="T95" fmla="*/ 268 h 275"/>
                <a:gd name="T96" fmla="*/ 10 w 94"/>
                <a:gd name="T97" fmla="*/ 272 h 275"/>
                <a:gd name="T98" fmla="*/ 3 w 94"/>
                <a:gd name="T99" fmla="*/ 275 h 275"/>
                <a:gd name="T100" fmla="*/ 0 w 94"/>
                <a:gd name="T101" fmla="*/ 272 h 275"/>
                <a:gd name="T102" fmla="*/ 0 w 94"/>
                <a:gd name="T103" fmla="*/ 27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4" h="275">
                  <a:moveTo>
                    <a:pt x="0" y="272"/>
                  </a:moveTo>
                  <a:lnTo>
                    <a:pt x="0" y="268"/>
                  </a:lnTo>
                  <a:lnTo>
                    <a:pt x="3" y="265"/>
                  </a:lnTo>
                  <a:lnTo>
                    <a:pt x="7" y="255"/>
                  </a:lnTo>
                  <a:lnTo>
                    <a:pt x="17" y="241"/>
                  </a:lnTo>
                  <a:lnTo>
                    <a:pt x="24" y="230"/>
                  </a:lnTo>
                  <a:lnTo>
                    <a:pt x="31" y="213"/>
                  </a:lnTo>
                  <a:lnTo>
                    <a:pt x="42" y="199"/>
                  </a:lnTo>
                  <a:lnTo>
                    <a:pt x="45" y="178"/>
                  </a:lnTo>
                  <a:lnTo>
                    <a:pt x="52" y="160"/>
                  </a:lnTo>
                  <a:lnTo>
                    <a:pt x="59" y="143"/>
                  </a:lnTo>
                  <a:lnTo>
                    <a:pt x="63" y="125"/>
                  </a:lnTo>
                  <a:lnTo>
                    <a:pt x="66" y="108"/>
                  </a:lnTo>
                  <a:lnTo>
                    <a:pt x="66" y="90"/>
                  </a:lnTo>
                  <a:lnTo>
                    <a:pt x="66" y="73"/>
                  </a:lnTo>
                  <a:lnTo>
                    <a:pt x="66" y="59"/>
                  </a:lnTo>
                  <a:lnTo>
                    <a:pt x="66" y="48"/>
                  </a:lnTo>
                  <a:lnTo>
                    <a:pt x="66" y="38"/>
                  </a:lnTo>
                  <a:lnTo>
                    <a:pt x="66" y="28"/>
                  </a:lnTo>
                  <a:lnTo>
                    <a:pt x="66" y="21"/>
                  </a:lnTo>
                  <a:lnTo>
                    <a:pt x="66" y="14"/>
                  </a:lnTo>
                  <a:lnTo>
                    <a:pt x="63" y="10"/>
                  </a:lnTo>
                  <a:lnTo>
                    <a:pt x="63" y="7"/>
                  </a:lnTo>
                  <a:lnTo>
                    <a:pt x="63" y="3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3"/>
                  </a:lnTo>
                  <a:lnTo>
                    <a:pt x="84" y="7"/>
                  </a:lnTo>
                  <a:lnTo>
                    <a:pt x="94" y="10"/>
                  </a:lnTo>
                  <a:lnTo>
                    <a:pt x="94" y="34"/>
                  </a:lnTo>
                  <a:lnTo>
                    <a:pt x="94" y="55"/>
                  </a:lnTo>
                  <a:lnTo>
                    <a:pt x="94" y="73"/>
                  </a:lnTo>
                  <a:lnTo>
                    <a:pt x="91" y="90"/>
                  </a:lnTo>
                  <a:lnTo>
                    <a:pt x="91" y="104"/>
                  </a:lnTo>
                  <a:lnTo>
                    <a:pt x="91" y="118"/>
                  </a:lnTo>
                  <a:lnTo>
                    <a:pt x="87" y="129"/>
                  </a:lnTo>
                  <a:lnTo>
                    <a:pt x="87" y="139"/>
                  </a:lnTo>
                  <a:lnTo>
                    <a:pt x="80" y="157"/>
                  </a:lnTo>
                  <a:lnTo>
                    <a:pt x="77" y="174"/>
                  </a:lnTo>
                  <a:lnTo>
                    <a:pt x="70" y="192"/>
                  </a:lnTo>
                  <a:lnTo>
                    <a:pt x="63" y="206"/>
                  </a:lnTo>
                  <a:lnTo>
                    <a:pt x="56" y="220"/>
                  </a:lnTo>
                  <a:lnTo>
                    <a:pt x="45" y="234"/>
                  </a:lnTo>
                  <a:lnTo>
                    <a:pt x="38" y="248"/>
                  </a:lnTo>
                  <a:lnTo>
                    <a:pt x="28" y="258"/>
                  </a:lnTo>
                  <a:lnTo>
                    <a:pt x="24" y="261"/>
                  </a:lnTo>
                  <a:lnTo>
                    <a:pt x="17" y="265"/>
                  </a:lnTo>
                  <a:lnTo>
                    <a:pt x="14" y="268"/>
                  </a:lnTo>
                  <a:lnTo>
                    <a:pt x="10" y="272"/>
                  </a:lnTo>
                  <a:lnTo>
                    <a:pt x="3" y="275"/>
                  </a:lnTo>
                  <a:lnTo>
                    <a:pt x="0" y="272"/>
                  </a:lnTo>
                  <a:lnTo>
                    <a:pt x="0" y="27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0CF65D74-F63C-45EA-8489-F1EE7E8C7B3B}"/>
              </a:ext>
            </a:extLst>
          </p:cNvPr>
          <p:cNvGrpSpPr/>
          <p:nvPr/>
        </p:nvGrpSpPr>
        <p:grpSpPr>
          <a:xfrm>
            <a:off x="7234557" y="2702564"/>
            <a:ext cx="1651381" cy="1800659"/>
            <a:chOff x="5810885" y="12247013"/>
            <a:chExt cx="1651381" cy="1800659"/>
          </a:xfrm>
        </p:grpSpPr>
        <p:sp>
          <p:nvSpPr>
            <p:cNvPr id="12" name="Freeform 73">
              <a:extLst>
                <a:ext uri="{FF2B5EF4-FFF2-40B4-BE49-F238E27FC236}">
                  <a16:creationId xmlns:a16="http://schemas.microsoft.com/office/drawing/2014/main" id="{AB07574A-F481-4AA3-95C0-A91E5D057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9126" y="12247013"/>
              <a:ext cx="269249" cy="1407995"/>
            </a:xfrm>
            <a:custGeom>
              <a:avLst/>
              <a:gdLst>
                <a:gd name="T0" fmla="*/ 3 w 45"/>
                <a:gd name="T1" fmla="*/ 17 h 251"/>
                <a:gd name="T2" fmla="*/ 0 w 45"/>
                <a:gd name="T3" fmla="*/ 14 h 251"/>
                <a:gd name="T4" fmla="*/ 0 w 45"/>
                <a:gd name="T5" fmla="*/ 10 h 251"/>
                <a:gd name="T6" fmla="*/ 0 w 45"/>
                <a:gd name="T7" fmla="*/ 7 h 251"/>
                <a:gd name="T8" fmla="*/ 0 w 45"/>
                <a:gd name="T9" fmla="*/ 3 h 251"/>
                <a:gd name="T10" fmla="*/ 3 w 45"/>
                <a:gd name="T11" fmla="*/ 0 h 251"/>
                <a:gd name="T12" fmla="*/ 7 w 45"/>
                <a:gd name="T13" fmla="*/ 0 h 251"/>
                <a:gd name="T14" fmla="*/ 14 w 45"/>
                <a:gd name="T15" fmla="*/ 0 h 251"/>
                <a:gd name="T16" fmla="*/ 21 w 45"/>
                <a:gd name="T17" fmla="*/ 0 h 251"/>
                <a:gd name="T18" fmla="*/ 28 w 45"/>
                <a:gd name="T19" fmla="*/ 3 h 251"/>
                <a:gd name="T20" fmla="*/ 35 w 45"/>
                <a:gd name="T21" fmla="*/ 7 h 251"/>
                <a:gd name="T22" fmla="*/ 42 w 45"/>
                <a:gd name="T23" fmla="*/ 10 h 251"/>
                <a:gd name="T24" fmla="*/ 42 w 45"/>
                <a:gd name="T25" fmla="*/ 14 h 251"/>
                <a:gd name="T26" fmla="*/ 45 w 45"/>
                <a:gd name="T27" fmla="*/ 21 h 251"/>
                <a:gd name="T28" fmla="*/ 45 w 45"/>
                <a:gd name="T29" fmla="*/ 24 h 251"/>
                <a:gd name="T30" fmla="*/ 45 w 45"/>
                <a:gd name="T31" fmla="*/ 28 h 251"/>
                <a:gd name="T32" fmla="*/ 45 w 45"/>
                <a:gd name="T33" fmla="*/ 35 h 251"/>
                <a:gd name="T34" fmla="*/ 42 w 45"/>
                <a:gd name="T35" fmla="*/ 45 h 251"/>
                <a:gd name="T36" fmla="*/ 42 w 45"/>
                <a:gd name="T37" fmla="*/ 56 h 251"/>
                <a:gd name="T38" fmla="*/ 42 w 45"/>
                <a:gd name="T39" fmla="*/ 73 h 251"/>
                <a:gd name="T40" fmla="*/ 38 w 45"/>
                <a:gd name="T41" fmla="*/ 83 h 251"/>
                <a:gd name="T42" fmla="*/ 38 w 45"/>
                <a:gd name="T43" fmla="*/ 97 h 251"/>
                <a:gd name="T44" fmla="*/ 38 w 45"/>
                <a:gd name="T45" fmla="*/ 115 h 251"/>
                <a:gd name="T46" fmla="*/ 38 w 45"/>
                <a:gd name="T47" fmla="*/ 132 h 251"/>
                <a:gd name="T48" fmla="*/ 38 w 45"/>
                <a:gd name="T49" fmla="*/ 157 h 251"/>
                <a:gd name="T50" fmla="*/ 38 w 45"/>
                <a:gd name="T51" fmla="*/ 185 h 251"/>
                <a:gd name="T52" fmla="*/ 38 w 45"/>
                <a:gd name="T53" fmla="*/ 216 h 251"/>
                <a:gd name="T54" fmla="*/ 38 w 45"/>
                <a:gd name="T55" fmla="*/ 251 h 251"/>
                <a:gd name="T56" fmla="*/ 10 w 45"/>
                <a:gd name="T57" fmla="*/ 251 h 251"/>
                <a:gd name="T58" fmla="*/ 10 w 45"/>
                <a:gd name="T59" fmla="*/ 223 h 251"/>
                <a:gd name="T60" fmla="*/ 10 w 45"/>
                <a:gd name="T61" fmla="*/ 199 h 251"/>
                <a:gd name="T62" fmla="*/ 10 w 45"/>
                <a:gd name="T63" fmla="*/ 174 h 251"/>
                <a:gd name="T64" fmla="*/ 10 w 45"/>
                <a:gd name="T65" fmla="*/ 150 h 251"/>
                <a:gd name="T66" fmla="*/ 10 w 45"/>
                <a:gd name="T67" fmla="*/ 129 h 251"/>
                <a:gd name="T68" fmla="*/ 10 w 45"/>
                <a:gd name="T69" fmla="*/ 111 h 251"/>
                <a:gd name="T70" fmla="*/ 7 w 45"/>
                <a:gd name="T71" fmla="*/ 94 h 251"/>
                <a:gd name="T72" fmla="*/ 7 w 45"/>
                <a:gd name="T73" fmla="*/ 76 h 251"/>
                <a:gd name="T74" fmla="*/ 7 w 45"/>
                <a:gd name="T75" fmla="*/ 63 h 251"/>
                <a:gd name="T76" fmla="*/ 7 w 45"/>
                <a:gd name="T77" fmla="*/ 52 h 251"/>
                <a:gd name="T78" fmla="*/ 7 w 45"/>
                <a:gd name="T79" fmla="*/ 42 h 251"/>
                <a:gd name="T80" fmla="*/ 7 w 45"/>
                <a:gd name="T81" fmla="*/ 35 h 251"/>
                <a:gd name="T82" fmla="*/ 7 w 45"/>
                <a:gd name="T83" fmla="*/ 28 h 251"/>
                <a:gd name="T84" fmla="*/ 3 w 45"/>
                <a:gd name="T85" fmla="*/ 21 h 251"/>
                <a:gd name="T86" fmla="*/ 3 w 45"/>
                <a:gd name="T87" fmla="*/ 17 h 251"/>
                <a:gd name="T88" fmla="*/ 3 w 45"/>
                <a:gd name="T89" fmla="*/ 17 h 251"/>
                <a:gd name="T90" fmla="*/ 3 w 45"/>
                <a:gd name="T91" fmla="*/ 1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" h="251">
                  <a:moveTo>
                    <a:pt x="3" y="17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42" y="10"/>
                  </a:lnTo>
                  <a:lnTo>
                    <a:pt x="42" y="14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2" y="45"/>
                  </a:lnTo>
                  <a:lnTo>
                    <a:pt x="42" y="56"/>
                  </a:lnTo>
                  <a:lnTo>
                    <a:pt x="42" y="73"/>
                  </a:lnTo>
                  <a:lnTo>
                    <a:pt x="38" y="83"/>
                  </a:lnTo>
                  <a:lnTo>
                    <a:pt x="38" y="97"/>
                  </a:lnTo>
                  <a:lnTo>
                    <a:pt x="38" y="115"/>
                  </a:lnTo>
                  <a:lnTo>
                    <a:pt x="38" y="132"/>
                  </a:lnTo>
                  <a:lnTo>
                    <a:pt x="38" y="157"/>
                  </a:lnTo>
                  <a:lnTo>
                    <a:pt x="38" y="185"/>
                  </a:lnTo>
                  <a:lnTo>
                    <a:pt x="38" y="216"/>
                  </a:lnTo>
                  <a:lnTo>
                    <a:pt x="38" y="251"/>
                  </a:lnTo>
                  <a:lnTo>
                    <a:pt x="10" y="251"/>
                  </a:lnTo>
                  <a:lnTo>
                    <a:pt x="10" y="223"/>
                  </a:lnTo>
                  <a:lnTo>
                    <a:pt x="10" y="199"/>
                  </a:lnTo>
                  <a:lnTo>
                    <a:pt x="10" y="174"/>
                  </a:lnTo>
                  <a:lnTo>
                    <a:pt x="10" y="150"/>
                  </a:lnTo>
                  <a:lnTo>
                    <a:pt x="10" y="129"/>
                  </a:lnTo>
                  <a:lnTo>
                    <a:pt x="10" y="111"/>
                  </a:lnTo>
                  <a:lnTo>
                    <a:pt x="7" y="94"/>
                  </a:lnTo>
                  <a:lnTo>
                    <a:pt x="7" y="76"/>
                  </a:lnTo>
                  <a:lnTo>
                    <a:pt x="7" y="63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4">
              <a:extLst>
                <a:ext uri="{FF2B5EF4-FFF2-40B4-BE49-F238E27FC236}">
                  <a16:creationId xmlns:a16="http://schemas.microsoft.com/office/drawing/2014/main" id="{47BE233F-BC55-4C20-8F69-C57F51D0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084" y="12869670"/>
              <a:ext cx="293182" cy="1178002"/>
            </a:xfrm>
            <a:custGeom>
              <a:avLst/>
              <a:gdLst>
                <a:gd name="T0" fmla="*/ 7 w 49"/>
                <a:gd name="T1" fmla="*/ 14 h 210"/>
                <a:gd name="T2" fmla="*/ 3 w 49"/>
                <a:gd name="T3" fmla="*/ 11 h 210"/>
                <a:gd name="T4" fmla="*/ 3 w 49"/>
                <a:gd name="T5" fmla="*/ 7 h 210"/>
                <a:gd name="T6" fmla="*/ 3 w 49"/>
                <a:gd name="T7" fmla="*/ 4 h 210"/>
                <a:gd name="T8" fmla="*/ 3 w 49"/>
                <a:gd name="T9" fmla="*/ 4 h 210"/>
                <a:gd name="T10" fmla="*/ 3 w 49"/>
                <a:gd name="T11" fmla="*/ 0 h 210"/>
                <a:gd name="T12" fmla="*/ 7 w 49"/>
                <a:gd name="T13" fmla="*/ 0 h 210"/>
                <a:gd name="T14" fmla="*/ 14 w 49"/>
                <a:gd name="T15" fmla="*/ 0 h 210"/>
                <a:gd name="T16" fmla="*/ 17 w 49"/>
                <a:gd name="T17" fmla="*/ 0 h 210"/>
                <a:gd name="T18" fmla="*/ 24 w 49"/>
                <a:gd name="T19" fmla="*/ 4 h 210"/>
                <a:gd name="T20" fmla="*/ 28 w 49"/>
                <a:gd name="T21" fmla="*/ 4 h 210"/>
                <a:gd name="T22" fmla="*/ 38 w 49"/>
                <a:gd name="T23" fmla="*/ 11 h 210"/>
                <a:gd name="T24" fmla="*/ 45 w 49"/>
                <a:gd name="T25" fmla="*/ 18 h 210"/>
                <a:gd name="T26" fmla="*/ 49 w 49"/>
                <a:gd name="T27" fmla="*/ 21 h 210"/>
                <a:gd name="T28" fmla="*/ 49 w 49"/>
                <a:gd name="T29" fmla="*/ 25 h 210"/>
                <a:gd name="T30" fmla="*/ 49 w 49"/>
                <a:gd name="T31" fmla="*/ 32 h 210"/>
                <a:gd name="T32" fmla="*/ 49 w 49"/>
                <a:gd name="T33" fmla="*/ 35 h 210"/>
                <a:gd name="T34" fmla="*/ 49 w 49"/>
                <a:gd name="T35" fmla="*/ 39 h 210"/>
                <a:gd name="T36" fmla="*/ 49 w 49"/>
                <a:gd name="T37" fmla="*/ 46 h 210"/>
                <a:gd name="T38" fmla="*/ 49 w 49"/>
                <a:gd name="T39" fmla="*/ 53 h 210"/>
                <a:gd name="T40" fmla="*/ 45 w 49"/>
                <a:gd name="T41" fmla="*/ 56 h 210"/>
                <a:gd name="T42" fmla="*/ 45 w 49"/>
                <a:gd name="T43" fmla="*/ 63 h 210"/>
                <a:gd name="T44" fmla="*/ 45 w 49"/>
                <a:gd name="T45" fmla="*/ 70 h 210"/>
                <a:gd name="T46" fmla="*/ 42 w 49"/>
                <a:gd name="T47" fmla="*/ 77 h 210"/>
                <a:gd name="T48" fmla="*/ 42 w 49"/>
                <a:gd name="T49" fmla="*/ 91 h 210"/>
                <a:gd name="T50" fmla="*/ 38 w 49"/>
                <a:gd name="T51" fmla="*/ 112 h 210"/>
                <a:gd name="T52" fmla="*/ 35 w 49"/>
                <a:gd name="T53" fmla="*/ 133 h 210"/>
                <a:gd name="T54" fmla="*/ 31 w 49"/>
                <a:gd name="T55" fmla="*/ 151 h 210"/>
                <a:gd name="T56" fmla="*/ 28 w 49"/>
                <a:gd name="T57" fmla="*/ 165 h 210"/>
                <a:gd name="T58" fmla="*/ 24 w 49"/>
                <a:gd name="T59" fmla="*/ 182 h 210"/>
                <a:gd name="T60" fmla="*/ 21 w 49"/>
                <a:gd name="T61" fmla="*/ 192 h 210"/>
                <a:gd name="T62" fmla="*/ 17 w 49"/>
                <a:gd name="T63" fmla="*/ 203 h 210"/>
                <a:gd name="T64" fmla="*/ 14 w 49"/>
                <a:gd name="T65" fmla="*/ 206 h 210"/>
                <a:gd name="T66" fmla="*/ 10 w 49"/>
                <a:gd name="T67" fmla="*/ 206 h 210"/>
                <a:gd name="T68" fmla="*/ 10 w 49"/>
                <a:gd name="T69" fmla="*/ 210 h 210"/>
                <a:gd name="T70" fmla="*/ 7 w 49"/>
                <a:gd name="T71" fmla="*/ 210 h 210"/>
                <a:gd name="T72" fmla="*/ 3 w 49"/>
                <a:gd name="T73" fmla="*/ 206 h 210"/>
                <a:gd name="T74" fmla="*/ 0 w 49"/>
                <a:gd name="T75" fmla="*/ 203 h 210"/>
                <a:gd name="T76" fmla="*/ 0 w 49"/>
                <a:gd name="T77" fmla="*/ 196 h 210"/>
                <a:gd name="T78" fmla="*/ 0 w 49"/>
                <a:gd name="T79" fmla="*/ 185 h 210"/>
                <a:gd name="T80" fmla="*/ 0 w 49"/>
                <a:gd name="T81" fmla="*/ 175 h 210"/>
                <a:gd name="T82" fmla="*/ 0 w 49"/>
                <a:gd name="T83" fmla="*/ 158 h 210"/>
                <a:gd name="T84" fmla="*/ 3 w 49"/>
                <a:gd name="T85" fmla="*/ 140 h 210"/>
                <a:gd name="T86" fmla="*/ 7 w 49"/>
                <a:gd name="T87" fmla="*/ 123 h 210"/>
                <a:gd name="T88" fmla="*/ 10 w 49"/>
                <a:gd name="T89" fmla="*/ 102 h 210"/>
                <a:gd name="T90" fmla="*/ 10 w 49"/>
                <a:gd name="T91" fmla="*/ 84 h 210"/>
                <a:gd name="T92" fmla="*/ 14 w 49"/>
                <a:gd name="T93" fmla="*/ 67 h 210"/>
                <a:gd name="T94" fmla="*/ 14 w 49"/>
                <a:gd name="T95" fmla="*/ 49 h 210"/>
                <a:gd name="T96" fmla="*/ 14 w 49"/>
                <a:gd name="T97" fmla="*/ 39 h 210"/>
                <a:gd name="T98" fmla="*/ 10 w 49"/>
                <a:gd name="T99" fmla="*/ 28 h 210"/>
                <a:gd name="T100" fmla="*/ 10 w 49"/>
                <a:gd name="T101" fmla="*/ 21 h 210"/>
                <a:gd name="T102" fmla="*/ 7 w 49"/>
                <a:gd name="T103" fmla="*/ 14 h 210"/>
                <a:gd name="T104" fmla="*/ 7 w 49"/>
                <a:gd name="T105" fmla="*/ 1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9" h="210">
                  <a:moveTo>
                    <a:pt x="7" y="14"/>
                  </a:moveTo>
                  <a:lnTo>
                    <a:pt x="3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8" y="11"/>
                  </a:lnTo>
                  <a:lnTo>
                    <a:pt x="45" y="18"/>
                  </a:lnTo>
                  <a:lnTo>
                    <a:pt x="49" y="21"/>
                  </a:lnTo>
                  <a:lnTo>
                    <a:pt x="49" y="25"/>
                  </a:lnTo>
                  <a:lnTo>
                    <a:pt x="49" y="32"/>
                  </a:lnTo>
                  <a:lnTo>
                    <a:pt x="49" y="35"/>
                  </a:lnTo>
                  <a:lnTo>
                    <a:pt x="49" y="39"/>
                  </a:lnTo>
                  <a:lnTo>
                    <a:pt x="49" y="46"/>
                  </a:lnTo>
                  <a:lnTo>
                    <a:pt x="49" y="53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45" y="70"/>
                  </a:lnTo>
                  <a:lnTo>
                    <a:pt x="42" y="77"/>
                  </a:lnTo>
                  <a:lnTo>
                    <a:pt x="42" y="91"/>
                  </a:lnTo>
                  <a:lnTo>
                    <a:pt x="38" y="112"/>
                  </a:lnTo>
                  <a:lnTo>
                    <a:pt x="35" y="133"/>
                  </a:lnTo>
                  <a:lnTo>
                    <a:pt x="31" y="151"/>
                  </a:lnTo>
                  <a:lnTo>
                    <a:pt x="28" y="165"/>
                  </a:lnTo>
                  <a:lnTo>
                    <a:pt x="24" y="182"/>
                  </a:lnTo>
                  <a:lnTo>
                    <a:pt x="21" y="192"/>
                  </a:lnTo>
                  <a:lnTo>
                    <a:pt x="17" y="203"/>
                  </a:lnTo>
                  <a:lnTo>
                    <a:pt x="14" y="206"/>
                  </a:lnTo>
                  <a:lnTo>
                    <a:pt x="10" y="206"/>
                  </a:lnTo>
                  <a:lnTo>
                    <a:pt x="10" y="210"/>
                  </a:lnTo>
                  <a:lnTo>
                    <a:pt x="7" y="210"/>
                  </a:lnTo>
                  <a:lnTo>
                    <a:pt x="3" y="206"/>
                  </a:lnTo>
                  <a:lnTo>
                    <a:pt x="0" y="203"/>
                  </a:lnTo>
                  <a:lnTo>
                    <a:pt x="0" y="196"/>
                  </a:lnTo>
                  <a:lnTo>
                    <a:pt x="0" y="185"/>
                  </a:lnTo>
                  <a:lnTo>
                    <a:pt x="0" y="175"/>
                  </a:lnTo>
                  <a:lnTo>
                    <a:pt x="0" y="158"/>
                  </a:lnTo>
                  <a:lnTo>
                    <a:pt x="3" y="140"/>
                  </a:lnTo>
                  <a:lnTo>
                    <a:pt x="7" y="123"/>
                  </a:lnTo>
                  <a:lnTo>
                    <a:pt x="10" y="102"/>
                  </a:lnTo>
                  <a:lnTo>
                    <a:pt x="10" y="84"/>
                  </a:lnTo>
                  <a:lnTo>
                    <a:pt x="14" y="67"/>
                  </a:lnTo>
                  <a:lnTo>
                    <a:pt x="14" y="49"/>
                  </a:lnTo>
                  <a:lnTo>
                    <a:pt x="14" y="39"/>
                  </a:lnTo>
                  <a:lnTo>
                    <a:pt x="10" y="28"/>
                  </a:lnTo>
                  <a:lnTo>
                    <a:pt x="10" y="21"/>
                  </a:lnTo>
                  <a:lnTo>
                    <a:pt x="7" y="14"/>
                  </a:lnTo>
                  <a:lnTo>
                    <a:pt x="7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5">
              <a:extLst>
                <a:ext uri="{FF2B5EF4-FFF2-40B4-BE49-F238E27FC236}">
                  <a16:creationId xmlns:a16="http://schemas.microsoft.com/office/drawing/2014/main" id="{63C9AADA-BD3E-4C87-94C8-285303AE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885" y="13088443"/>
              <a:ext cx="1525735" cy="841430"/>
            </a:xfrm>
            <a:custGeom>
              <a:avLst/>
              <a:gdLst>
                <a:gd name="T0" fmla="*/ 38 w 255"/>
                <a:gd name="T1" fmla="*/ 143 h 150"/>
                <a:gd name="T2" fmla="*/ 31 w 255"/>
                <a:gd name="T3" fmla="*/ 150 h 150"/>
                <a:gd name="T4" fmla="*/ 24 w 255"/>
                <a:gd name="T5" fmla="*/ 150 h 150"/>
                <a:gd name="T6" fmla="*/ 14 w 255"/>
                <a:gd name="T7" fmla="*/ 143 h 150"/>
                <a:gd name="T8" fmla="*/ 7 w 255"/>
                <a:gd name="T9" fmla="*/ 129 h 150"/>
                <a:gd name="T10" fmla="*/ 4 w 255"/>
                <a:gd name="T11" fmla="*/ 122 h 150"/>
                <a:gd name="T12" fmla="*/ 7 w 255"/>
                <a:gd name="T13" fmla="*/ 115 h 150"/>
                <a:gd name="T14" fmla="*/ 14 w 255"/>
                <a:gd name="T15" fmla="*/ 105 h 150"/>
                <a:gd name="T16" fmla="*/ 17 w 255"/>
                <a:gd name="T17" fmla="*/ 94 h 150"/>
                <a:gd name="T18" fmla="*/ 17 w 255"/>
                <a:gd name="T19" fmla="*/ 73 h 150"/>
                <a:gd name="T20" fmla="*/ 17 w 255"/>
                <a:gd name="T21" fmla="*/ 49 h 150"/>
                <a:gd name="T22" fmla="*/ 14 w 255"/>
                <a:gd name="T23" fmla="*/ 35 h 150"/>
                <a:gd name="T24" fmla="*/ 7 w 255"/>
                <a:gd name="T25" fmla="*/ 21 h 150"/>
                <a:gd name="T26" fmla="*/ 4 w 255"/>
                <a:gd name="T27" fmla="*/ 10 h 150"/>
                <a:gd name="T28" fmla="*/ 4 w 255"/>
                <a:gd name="T29" fmla="*/ 7 h 150"/>
                <a:gd name="T30" fmla="*/ 7 w 255"/>
                <a:gd name="T31" fmla="*/ 0 h 150"/>
                <a:gd name="T32" fmla="*/ 17 w 255"/>
                <a:gd name="T33" fmla="*/ 0 h 150"/>
                <a:gd name="T34" fmla="*/ 35 w 255"/>
                <a:gd name="T35" fmla="*/ 7 h 150"/>
                <a:gd name="T36" fmla="*/ 42 w 255"/>
                <a:gd name="T37" fmla="*/ 17 h 150"/>
                <a:gd name="T38" fmla="*/ 49 w 255"/>
                <a:gd name="T39" fmla="*/ 28 h 150"/>
                <a:gd name="T40" fmla="*/ 45 w 255"/>
                <a:gd name="T41" fmla="*/ 35 h 150"/>
                <a:gd name="T42" fmla="*/ 45 w 255"/>
                <a:gd name="T43" fmla="*/ 45 h 150"/>
                <a:gd name="T44" fmla="*/ 45 w 255"/>
                <a:gd name="T45" fmla="*/ 66 h 150"/>
                <a:gd name="T46" fmla="*/ 45 w 255"/>
                <a:gd name="T47" fmla="*/ 87 h 150"/>
                <a:gd name="T48" fmla="*/ 45 w 255"/>
                <a:gd name="T49" fmla="*/ 94 h 150"/>
                <a:gd name="T50" fmla="*/ 49 w 255"/>
                <a:gd name="T51" fmla="*/ 98 h 150"/>
                <a:gd name="T52" fmla="*/ 56 w 255"/>
                <a:gd name="T53" fmla="*/ 98 h 150"/>
                <a:gd name="T54" fmla="*/ 66 w 255"/>
                <a:gd name="T55" fmla="*/ 98 h 150"/>
                <a:gd name="T56" fmla="*/ 80 w 255"/>
                <a:gd name="T57" fmla="*/ 94 h 150"/>
                <a:gd name="T58" fmla="*/ 119 w 255"/>
                <a:gd name="T59" fmla="*/ 87 h 150"/>
                <a:gd name="T60" fmla="*/ 164 w 255"/>
                <a:gd name="T61" fmla="*/ 80 h 150"/>
                <a:gd name="T62" fmla="*/ 213 w 255"/>
                <a:gd name="T63" fmla="*/ 77 h 150"/>
                <a:gd name="T64" fmla="*/ 255 w 255"/>
                <a:gd name="T65" fmla="*/ 73 h 150"/>
                <a:gd name="T66" fmla="*/ 237 w 255"/>
                <a:gd name="T67" fmla="*/ 101 h 150"/>
                <a:gd name="T68" fmla="*/ 209 w 255"/>
                <a:gd name="T69" fmla="*/ 101 h 150"/>
                <a:gd name="T70" fmla="*/ 188 w 255"/>
                <a:gd name="T71" fmla="*/ 105 h 150"/>
                <a:gd name="T72" fmla="*/ 154 w 255"/>
                <a:gd name="T73" fmla="*/ 108 h 150"/>
                <a:gd name="T74" fmla="*/ 126 w 255"/>
                <a:gd name="T75" fmla="*/ 115 h 150"/>
                <a:gd name="T76" fmla="*/ 91 w 255"/>
                <a:gd name="T77" fmla="*/ 122 h 150"/>
                <a:gd name="T78" fmla="*/ 70 w 255"/>
                <a:gd name="T79" fmla="*/ 126 h 150"/>
                <a:gd name="T80" fmla="*/ 56 w 255"/>
                <a:gd name="T81" fmla="*/ 133 h 150"/>
                <a:gd name="T82" fmla="*/ 49 w 255"/>
                <a:gd name="T83" fmla="*/ 136 h 150"/>
                <a:gd name="T84" fmla="*/ 42 w 255"/>
                <a:gd name="T85" fmla="*/ 14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5" h="150">
                  <a:moveTo>
                    <a:pt x="42" y="140"/>
                  </a:moveTo>
                  <a:lnTo>
                    <a:pt x="38" y="143"/>
                  </a:lnTo>
                  <a:lnTo>
                    <a:pt x="35" y="146"/>
                  </a:lnTo>
                  <a:lnTo>
                    <a:pt x="31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17" y="146"/>
                  </a:lnTo>
                  <a:lnTo>
                    <a:pt x="14" y="143"/>
                  </a:lnTo>
                  <a:lnTo>
                    <a:pt x="10" y="140"/>
                  </a:lnTo>
                  <a:lnTo>
                    <a:pt x="7" y="129"/>
                  </a:lnTo>
                  <a:lnTo>
                    <a:pt x="4" y="126"/>
                  </a:lnTo>
                  <a:lnTo>
                    <a:pt x="4" y="122"/>
                  </a:lnTo>
                  <a:lnTo>
                    <a:pt x="7" y="119"/>
                  </a:lnTo>
                  <a:lnTo>
                    <a:pt x="7" y="115"/>
                  </a:lnTo>
                  <a:lnTo>
                    <a:pt x="10" y="112"/>
                  </a:lnTo>
                  <a:lnTo>
                    <a:pt x="14" y="105"/>
                  </a:lnTo>
                  <a:lnTo>
                    <a:pt x="14" y="101"/>
                  </a:lnTo>
                  <a:lnTo>
                    <a:pt x="17" y="94"/>
                  </a:lnTo>
                  <a:lnTo>
                    <a:pt x="17" y="87"/>
                  </a:lnTo>
                  <a:lnTo>
                    <a:pt x="17" y="7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4" y="42"/>
                  </a:lnTo>
                  <a:lnTo>
                    <a:pt x="14" y="35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4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38" y="14"/>
                  </a:lnTo>
                  <a:lnTo>
                    <a:pt x="42" y="17"/>
                  </a:lnTo>
                  <a:lnTo>
                    <a:pt x="45" y="21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5" y="45"/>
                  </a:lnTo>
                  <a:lnTo>
                    <a:pt x="45" y="56"/>
                  </a:lnTo>
                  <a:lnTo>
                    <a:pt x="45" y="66"/>
                  </a:lnTo>
                  <a:lnTo>
                    <a:pt x="45" y="77"/>
                  </a:lnTo>
                  <a:lnTo>
                    <a:pt x="45" y="87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59" y="98"/>
                  </a:lnTo>
                  <a:lnTo>
                    <a:pt x="66" y="98"/>
                  </a:lnTo>
                  <a:lnTo>
                    <a:pt x="73" y="94"/>
                  </a:lnTo>
                  <a:lnTo>
                    <a:pt x="80" y="94"/>
                  </a:lnTo>
                  <a:lnTo>
                    <a:pt x="101" y="91"/>
                  </a:lnTo>
                  <a:lnTo>
                    <a:pt x="119" y="87"/>
                  </a:lnTo>
                  <a:lnTo>
                    <a:pt x="140" y="84"/>
                  </a:lnTo>
                  <a:lnTo>
                    <a:pt x="164" y="80"/>
                  </a:lnTo>
                  <a:lnTo>
                    <a:pt x="188" y="77"/>
                  </a:lnTo>
                  <a:lnTo>
                    <a:pt x="213" y="77"/>
                  </a:lnTo>
                  <a:lnTo>
                    <a:pt x="234" y="73"/>
                  </a:lnTo>
                  <a:lnTo>
                    <a:pt x="255" y="73"/>
                  </a:lnTo>
                  <a:lnTo>
                    <a:pt x="255" y="101"/>
                  </a:lnTo>
                  <a:lnTo>
                    <a:pt x="237" y="101"/>
                  </a:lnTo>
                  <a:lnTo>
                    <a:pt x="223" y="101"/>
                  </a:lnTo>
                  <a:lnTo>
                    <a:pt x="209" y="101"/>
                  </a:lnTo>
                  <a:lnTo>
                    <a:pt x="199" y="101"/>
                  </a:lnTo>
                  <a:lnTo>
                    <a:pt x="188" y="105"/>
                  </a:lnTo>
                  <a:lnTo>
                    <a:pt x="178" y="105"/>
                  </a:lnTo>
                  <a:lnTo>
                    <a:pt x="154" y="108"/>
                  </a:lnTo>
                  <a:lnTo>
                    <a:pt x="140" y="112"/>
                  </a:lnTo>
                  <a:lnTo>
                    <a:pt x="126" y="115"/>
                  </a:lnTo>
                  <a:lnTo>
                    <a:pt x="108" y="119"/>
                  </a:lnTo>
                  <a:lnTo>
                    <a:pt x="91" y="122"/>
                  </a:lnTo>
                  <a:lnTo>
                    <a:pt x="80" y="126"/>
                  </a:lnTo>
                  <a:lnTo>
                    <a:pt x="70" y="126"/>
                  </a:lnTo>
                  <a:lnTo>
                    <a:pt x="63" y="129"/>
                  </a:lnTo>
                  <a:lnTo>
                    <a:pt x="56" y="133"/>
                  </a:lnTo>
                  <a:lnTo>
                    <a:pt x="52" y="133"/>
                  </a:lnTo>
                  <a:lnTo>
                    <a:pt x="49" y="136"/>
                  </a:lnTo>
                  <a:lnTo>
                    <a:pt x="42" y="140"/>
                  </a:lnTo>
                  <a:lnTo>
                    <a:pt x="42" y="140"/>
                  </a:lnTo>
                  <a:lnTo>
                    <a:pt x="42" y="14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3709535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50B83587-6A5B-4A1F-9058-58951C0122CE}"/>
              </a:ext>
            </a:extLst>
          </p:cNvPr>
          <p:cNvGrpSpPr/>
          <p:nvPr/>
        </p:nvGrpSpPr>
        <p:grpSpPr>
          <a:xfrm>
            <a:off x="3284296" y="2343554"/>
            <a:ext cx="2088162" cy="2154062"/>
            <a:chOff x="3220128" y="14440339"/>
            <a:chExt cx="2088162" cy="2154062"/>
          </a:xfrm>
        </p:grpSpPr>
        <p:sp>
          <p:nvSpPr>
            <p:cNvPr id="7" name="Freeform 76">
              <a:extLst>
                <a:ext uri="{FF2B5EF4-FFF2-40B4-BE49-F238E27FC236}">
                  <a16:creationId xmlns:a16="http://schemas.microsoft.com/office/drawing/2014/main" id="{C04051AC-C051-42B5-B02D-0D3B8CDE0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310" y="14833007"/>
              <a:ext cx="562427" cy="1155564"/>
            </a:xfrm>
            <a:custGeom>
              <a:avLst/>
              <a:gdLst>
                <a:gd name="T0" fmla="*/ 94 w 94"/>
                <a:gd name="T1" fmla="*/ 3 h 206"/>
                <a:gd name="T2" fmla="*/ 94 w 94"/>
                <a:gd name="T3" fmla="*/ 21 h 206"/>
                <a:gd name="T4" fmla="*/ 94 w 94"/>
                <a:gd name="T5" fmla="*/ 35 h 206"/>
                <a:gd name="T6" fmla="*/ 91 w 94"/>
                <a:gd name="T7" fmla="*/ 45 h 206"/>
                <a:gd name="T8" fmla="*/ 91 w 94"/>
                <a:gd name="T9" fmla="*/ 59 h 206"/>
                <a:gd name="T10" fmla="*/ 91 w 94"/>
                <a:gd name="T11" fmla="*/ 83 h 206"/>
                <a:gd name="T12" fmla="*/ 91 w 94"/>
                <a:gd name="T13" fmla="*/ 97 h 206"/>
                <a:gd name="T14" fmla="*/ 87 w 94"/>
                <a:gd name="T15" fmla="*/ 111 h 206"/>
                <a:gd name="T16" fmla="*/ 84 w 94"/>
                <a:gd name="T17" fmla="*/ 125 h 206"/>
                <a:gd name="T18" fmla="*/ 77 w 94"/>
                <a:gd name="T19" fmla="*/ 139 h 206"/>
                <a:gd name="T20" fmla="*/ 70 w 94"/>
                <a:gd name="T21" fmla="*/ 150 h 206"/>
                <a:gd name="T22" fmla="*/ 63 w 94"/>
                <a:gd name="T23" fmla="*/ 160 h 206"/>
                <a:gd name="T24" fmla="*/ 53 w 94"/>
                <a:gd name="T25" fmla="*/ 171 h 206"/>
                <a:gd name="T26" fmla="*/ 46 w 94"/>
                <a:gd name="T27" fmla="*/ 181 h 206"/>
                <a:gd name="T28" fmla="*/ 35 w 94"/>
                <a:gd name="T29" fmla="*/ 188 h 206"/>
                <a:gd name="T30" fmla="*/ 25 w 94"/>
                <a:gd name="T31" fmla="*/ 195 h 206"/>
                <a:gd name="T32" fmla="*/ 14 w 94"/>
                <a:gd name="T33" fmla="*/ 199 h 206"/>
                <a:gd name="T34" fmla="*/ 7 w 94"/>
                <a:gd name="T35" fmla="*/ 202 h 206"/>
                <a:gd name="T36" fmla="*/ 0 w 94"/>
                <a:gd name="T37" fmla="*/ 206 h 206"/>
                <a:gd name="T38" fmla="*/ 0 w 94"/>
                <a:gd name="T39" fmla="*/ 202 h 206"/>
                <a:gd name="T40" fmla="*/ 0 w 94"/>
                <a:gd name="T41" fmla="*/ 199 h 206"/>
                <a:gd name="T42" fmla="*/ 0 w 94"/>
                <a:gd name="T43" fmla="*/ 195 h 206"/>
                <a:gd name="T44" fmla="*/ 4 w 94"/>
                <a:gd name="T45" fmla="*/ 192 h 206"/>
                <a:gd name="T46" fmla="*/ 7 w 94"/>
                <a:gd name="T47" fmla="*/ 188 h 206"/>
                <a:gd name="T48" fmla="*/ 11 w 94"/>
                <a:gd name="T49" fmla="*/ 185 h 206"/>
                <a:gd name="T50" fmla="*/ 18 w 94"/>
                <a:gd name="T51" fmla="*/ 178 h 206"/>
                <a:gd name="T52" fmla="*/ 21 w 94"/>
                <a:gd name="T53" fmla="*/ 171 h 206"/>
                <a:gd name="T54" fmla="*/ 35 w 94"/>
                <a:gd name="T55" fmla="*/ 160 h 206"/>
                <a:gd name="T56" fmla="*/ 42 w 94"/>
                <a:gd name="T57" fmla="*/ 146 h 206"/>
                <a:gd name="T58" fmla="*/ 53 w 94"/>
                <a:gd name="T59" fmla="*/ 132 h 206"/>
                <a:gd name="T60" fmla="*/ 56 w 94"/>
                <a:gd name="T61" fmla="*/ 122 h 206"/>
                <a:gd name="T62" fmla="*/ 60 w 94"/>
                <a:gd name="T63" fmla="*/ 108 h 206"/>
                <a:gd name="T64" fmla="*/ 63 w 94"/>
                <a:gd name="T65" fmla="*/ 90 h 206"/>
                <a:gd name="T66" fmla="*/ 63 w 94"/>
                <a:gd name="T67" fmla="*/ 76 h 206"/>
                <a:gd name="T68" fmla="*/ 67 w 94"/>
                <a:gd name="T69" fmla="*/ 59 h 206"/>
                <a:gd name="T70" fmla="*/ 67 w 94"/>
                <a:gd name="T71" fmla="*/ 45 h 206"/>
                <a:gd name="T72" fmla="*/ 67 w 94"/>
                <a:gd name="T73" fmla="*/ 31 h 206"/>
                <a:gd name="T74" fmla="*/ 67 w 94"/>
                <a:gd name="T75" fmla="*/ 24 h 206"/>
                <a:gd name="T76" fmla="*/ 67 w 94"/>
                <a:gd name="T77" fmla="*/ 21 h 206"/>
                <a:gd name="T78" fmla="*/ 63 w 94"/>
                <a:gd name="T79" fmla="*/ 17 h 206"/>
                <a:gd name="T80" fmla="*/ 63 w 94"/>
                <a:gd name="T81" fmla="*/ 17 h 206"/>
                <a:gd name="T82" fmla="*/ 63 w 94"/>
                <a:gd name="T83" fmla="*/ 14 h 206"/>
                <a:gd name="T84" fmla="*/ 60 w 94"/>
                <a:gd name="T85" fmla="*/ 10 h 206"/>
                <a:gd name="T86" fmla="*/ 63 w 94"/>
                <a:gd name="T87" fmla="*/ 7 h 206"/>
                <a:gd name="T88" fmla="*/ 63 w 94"/>
                <a:gd name="T89" fmla="*/ 0 h 206"/>
                <a:gd name="T90" fmla="*/ 67 w 94"/>
                <a:gd name="T91" fmla="*/ 0 h 206"/>
                <a:gd name="T92" fmla="*/ 74 w 94"/>
                <a:gd name="T93" fmla="*/ 0 h 206"/>
                <a:gd name="T94" fmla="*/ 84 w 94"/>
                <a:gd name="T95" fmla="*/ 0 h 206"/>
                <a:gd name="T96" fmla="*/ 94 w 94"/>
                <a:gd name="T97" fmla="*/ 3 h 206"/>
                <a:gd name="T98" fmla="*/ 94 w 94"/>
                <a:gd name="T99" fmla="*/ 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4" h="206">
                  <a:moveTo>
                    <a:pt x="94" y="3"/>
                  </a:moveTo>
                  <a:lnTo>
                    <a:pt x="94" y="21"/>
                  </a:lnTo>
                  <a:lnTo>
                    <a:pt x="94" y="35"/>
                  </a:lnTo>
                  <a:lnTo>
                    <a:pt x="91" y="45"/>
                  </a:lnTo>
                  <a:lnTo>
                    <a:pt x="91" y="59"/>
                  </a:lnTo>
                  <a:lnTo>
                    <a:pt x="91" y="83"/>
                  </a:lnTo>
                  <a:lnTo>
                    <a:pt x="91" y="97"/>
                  </a:lnTo>
                  <a:lnTo>
                    <a:pt x="87" y="111"/>
                  </a:lnTo>
                  <a:lnTo>
                    <a:pt x="84" y="125"/>
                  </a:lnTo>
                  <a:lnTo>
                    <a:pt x="77" y="139"/>
                  </a:lnTo>
                  <a:lnTo>
                    <a:pt x="70" y="150"/>
                  </a:lnTo>
                  <a:lnTo>
                    <a:pt x="63" y="160"/>
                  </a:lnTo>
                  <a:lnTo>
                    <a:pt x="53" y="171"/>
                  </a:lnTo>
                  <a:lnTo>
                    <a:pt x="46" y="181"/>
                  </a:lnTo>
                  <a:lnTo>
                    <a:pt x="35" y="188"/>
                  </a:lnTo>
                  <a:lnTo>
                    <a:pt x="25" y="195"/>
                  </a:lnTo>
                  <a:lnTo>
                    <a:pt x="14" y="199"/>
                  </a:lnTo>
                  <a:lnTo>
                    <a:pt x="7" y="202"/>
                  </a:lnTo>
                  <a:lnTo>
                    <a:pt x="0" y="206"/>
                  </a:lnTo>
                  <a:lnTo>
                    <a:pt x="0" y="202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4" y="192"/>
                  </a:lnTo>
                  <a:lnTo>
                    <a:pt x="7" y="188"/>
                  </a:lnTo>
                  <a:lnTo>
                    <a:pt x="11" y="185"/>
                  </a:lnTo>
                  <a:lnTo>
                    <a:pt x="18" y="178"/>
                  </a:lnTo>
                  <a:lnTo>
                    <a:pt x="21" y="171"/>
                  </a:lnTo>
                  <a:lnTo>
                    <a:pt x="35" y="160"/>
                  </a:lnTo>
                  <a:lnTo>
                    <a:pt x="42" y="146"/>
                  </a:lnTo>
                  <a:lnTo>
                    <a:pt x="53" y="132"/>
                  </a:lnTo>
                  <a:lnTo>
                    <a:pt x="56" y="122"/>
                  </a:lnTo>
                  <a:lnTo>
                    <a:pt x="60" y="108"/>
                  </a:lnTo>
                  <a:lnTo>
                    <a:pt x="63" y="90"/>
                  </a:lnTo>
                  <a:lnTo>
                    <a:pt x="63" y="76"/>
                  </a:lnTo>
                  <a:lnTo>
                    <a:pt x="67" y="59"/>
                  </a:lnTo>
                  <a:lnTo>
                    <a:pt x="67" y="45"/>
                  </a:lnTo>
                  <a:lnTo>
                    <a:pt x="67" y="31"/>
                  </a:lnTo>
                  <a:lnTo>
                    <a:pt x="67" y="24"/>
                  </a:lnTo>
                  <a:lnTo>
                    <a:pt x="67" y="21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63" y="7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4" y="0"/>
                  </a:lnTo>
                  <a:lnTo>
                    <a:pt x="94" y="3"/>
                  </a:lnTo>
                  <a:lnTo>
                    <a:pt x="9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7">
              <a:extLst>
                <a:ext uri="{FF2B5EF4-FFF2-40B4-BE49-F238E27FC236}">
                  <a16:creationId xmlns:a16="http://schemas.microsoft.com/office/drawing/2014/main" id="{4ECF5548-ED69-4B05-A73A-CD25C18C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711" y="15180798"/>
              <a:ext cx="1854813" cy="314134"/>
            </a:xfrm>
            <a:custGeom>
              <a:avLst/>
              <a:gdLst>
                <a:gd name="T0" fmla="*/ 0 w 310"/>
                <a:gd name="T1" fmla="*/ 35 h 56"/>
                <a:gd name="T2" fmla="*/ 14 w 310"/>
                <a:gd name="T3" fmla="*/ 32 h 56"/>
                <a:gd name="T4" fmla="*/ 38 w 310"/>
                <a:gd name="T5" fmla="*/ 32 h 56"/>
                <a:gd name="T6" fmla="*/ 73 w 310"/>
                <a:gd name="T7" fmla="*/ 28 h 56"/>
                <a:gd name="T8" fmla="*/ 115 w 310"/>
                <a:gd name="T9" fmla="*/ 25 h 56"/>
                <a:gd name="T10" fmla="*/ 146 w 310"/>
                <a:gd name="T11" fmla="*/ 21 h 56"/>
                <a:gd name="T12" fmla="*/ 167 w 310"/>
                <a:gd name="T13" fmla="*/ 18 h 56"/>
                <a:gd name="T14" fmla="*/ 181 w 310"/>
                <a:gd name="T15" fmla="*/ 14 h 56"/>
                <a:gd name="T16" fmla="*/ 199 w 310"/>
                <a:gd name="T17" fmla="*/ 11 h 56"/>
                <a:gd name="T18" fmla="*/ 220 w 310"/>
                <a:gd name="T19" fmla="*/ 7 h 56"/>
                <a:gd name="T20" fmla="*/ 237 w 310"/>
                <a:gd name="T21" fmla="*/ 4 h 56"/>
                <a:gd name="T22" fmla="*/ 255 w 310"/>
                <a:gd name="T23" fmla="*/ 4 h 56"/>
                <a:gd name="T24" fmla="*/ 265 w 310"/>
                <a:gd name="T25" fmla="*/ 0 h 56"/>
                <a:gd name="T26" fmla="*/ 272 w 310"/>
                <a:gd name="T27" fmla="*/ 0 h 56"/>
                <a:gd name="T28" fmla="*/ 282 w 310"/>
                <a:gd name="T29" fmla="*/ 0 h 56"/>
                <a:gd name="T30" fmla="*/ 293 w 310"/>
                <a:gd name="T31" fmla="*/ 7 h 56"/>
                <a:gd name="T32" fmla="*/ 303 w 310"/>
                <a:gd name="T33" fmla="*/ 14 h 56"/>
                <a:gd name="T34" fmla="*/ 310 w 310"/>
                <a:gd name="T35" fmla="*/ 25 h 56"/>
                <a:gd name="T36" fmla="*/ 310 w 310"/>
                <a:gd name="T37" fmla="*/ 32 h 56"/>
                <a:gd name="T38" fmla="*/ 307 w 310"/>
                <a:gd name="T39" fmla="*/ 35 h 56"/>
                <a:gd name="T40" fmla="*/ 300 w 310"/>
                <a:gd name="T41" fmla="*/ 35 h 56"/>
                <a:gd name="T42" fmla="*/ 289 w 310"/>
                <a:gd name="T43" fmla="*/ 35 h 56"/>
                <a:gd name="T44" fmla="*/ 275 w 310"/>
                <a:gd name="T45" fmla="*/ 35 h 56"/>
                <a:gd name="T46" fmla="*/ 255 w 310"/>
                <a:gd name="T47" fmla="*/ 35 h 56"/>
                <a:gd name="T48" fmla="*/ 209 w 310"/>
                <a:gd name="T49" fmla="*/ 35 h 56"/>
                <a:gd name="T50" fmla="*/ 153 w 310"/>
                <a:gd name="T51" fmla="*/ 42 h 56"/>
                <a:gd name="T52" fmla="*/ 105 w 310"/>
                <a:gd name="T53" fmla="*/ 49 h 56"/>
                <a:gd name="T54" fmla="*/ 66 w 310"/>
                <a:gd name="T55" fmla="*/ 53 h 56"/>
                <a:gd name="T56" fmla="*/ 52 w 310"/>
                <a:gd name="T57" fmla="*/ 56 h 56"/>
                <a:gd name="T58" fmla="*/ 38 w 310"/>
                <a:gd name="T59" fmla="*/ 56 h 56"/>
                <a:gd name="T60" fmla="*/ 31 w 310"/>
                <a:gd name="T61" fmla="*/ 56 h 56"/>
                <a:gd name="T62" fmla="*/ 28 w 310"/>
                <a:gd name="T63" fmla="*/ 56 h 56"/>
                <a:gd name="T64" fmla="*/ 21 w 310"/>
                <a:gd name="T65" fmla="*/ 56 h 56"/>
                <a:gd name="T66" fmla="*/ 14 w 310"/>
                <a:gd name="T67" fmla="*/ 49 h 56"/>
                <a:gd name="T68" fmla="*/ 3 w 310"/>
                <a:gd name="T69" fmla="*/ 46 h 56"/>
                <a:gd name="T70" fmla="*/ 0 w 310"/>
                <a:gd name="T71" fmla="*/ 3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56">
                  <a:moveTo>
                    <a:pt x="0" y="39"/>
                  </a:moveTo>
                  <a:lnTo>
                    <a:pt x="0" y="35"/>
                  </a:lnTo>
                  <a:lnTo>
                    <a:pt x="7" y="32"/>
                  </a:lnTo>
                  <a:lnTo>
                    <a:pt x="14" y="32"/>
                  </a:lnTo>
                  <a:lnTo>
                    <a:pt x="24" y="32"/>
                  </a:lnTo>
                  <a:lnTo>
                    <a:pt x="38" y="32"/>
                  </a:lnTo>
                  <a:lnTo>
                    <a:pt x="52" y="32"/>
                  </a:lnTo>
                  <a:lnTo>
                    <a:pt x="73" y="28"/>
                  </a:lnTo>
                  <a:lnTo>
                    <a:pt x="94" y="28"/>
                  </a:lnTo>
                  <a:lnTo>
                    <a:pt x="115" y="25"/>
                  </a:lnTo>
                  <a:lnTo>
                    <a:pt x="129" y="21"/>
                  </a:lnTo>
                  <a:lnTo>
                    <a:pt x="146" y="21"/>
                  </a:lnTo>
                  <a:lnTo>
                    <a:pt x="157" y="18"/>
                  </a:lnTo>
                  <a:lnTo>
                    <a:pt x="167" y="18"/>
                  </a:lnTo>
                  <a:lnTo>
                    <a:pt x="174" y="14"/>
                  </a:lnTo>
                  <a:lnTo>
                    <a:pt x="181" y="14"/>
                  </a:lnTo>
                  <a:lnTo>
                    <a:pt x="188" y="14"/>
                  </a:lnTo>
                  <a:lnTo>
                    <a:pt x="199" y="11"/>
                  </a:lnTo>
                  <a:lnTo>
                    <a:pt x="209" y="11"/>
                  </a:lnTo>
                  <a:lnTo>
                    <a:pt x="220" y="7"/>
                  </a:lnTo>
                  <a:lnTo>
                    <a:pt x="230" y="7"/>
                  </a:lnTo>
                  <a:lnTo>
                    <a:pt x="237" y="4"/>
                  </a:lnTo>
                  <a:lnTo>
                    <a:pt x="248" y="4"/>
                  </a:lnTo>
                  <a:lnTo>
                    <a:pt x="255" y="4"/>
                  </a:lnTo>
                  <a:lnTo>
                    <a:pt x="262" y="0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72" y="0"/>
                  </a:lnTo>
                  <a:lnTo>
                    <a:pt x="275" y="0"/>
                  </a:lnTo>
                  <a:lnTo>
                    <a:pt x="282" y="0"/>
                  </a:lnTo>
                  <a:lnTo>
                    <a:pt x="286" y="4"/>
                  </a:lnTo>
                  <a:lnTo>
                    <a:pt x="293" y="7"/>
                  </a:lnTo>
                  <a:lnTo>
                    <a:pt x="300" y="11"/>
                  </a:lnTo>
                  <a:lnTo>
                    <a:pt x="303" y="14"/>
                  </a:lnTo>
                  <a:lnTo>
                    <a:pt x="307" y="21"/>
                  </a:lnTo>
                  <a:lnTo>
                    <a:pt x="310" y="25"/>
                  </a:lnTo>
                  <a:lnTo>
                    <a:pt x="310" y="28"/>
                  </a:lnTo>
                  <a:lnTo>
                    <a:pt x="310" y="32"/>
                  </a:lnTo>
                  <a:lnTo>
                    <a:pt x="307" y="35"/>
                  </a:lnTo>
                  <a:lnTo>
                    <a:pt x="307" y="35"/>
                  </a:lnTo>
                  <a:lnTo>
                    <a:pt x="303" y="35"/>
                  </a:lnTo>
                  <a:lnTo>
                    <a:pt x="300" y="35"/>
                  </a:lnTo>
                  <a:lnTo>
                    <a:pt x="296" y="35"/>
                  </a:lnTo>
                  <a:lnTo>
                    <a:pt x="289" y="35"/>
                  </a:lnTo>
                  <a:lnTo>
                    <a:pt x="282" y="35"/>
                  </a:lnTo>
                  <a:lnTo>
                    <a:pt x="275" y="35"/>
                  </a:lnTo>
                  <a:lnTo>
                    <a:pt x="265" y="35"/>
                  </a:lnTo>
                  <a:lnTo>
                    <a:pt x="255" y="35"/>
                  </a:lnTo>
                  <a:lnTo>
                    <a:pt x="234" y="35"/>
                  </a:lnTo>
                  <a:lnTo>
                    <a:pt x="209" y="35"/>
                  </a:lnTo>
                  <a:lnTo>
                    <a:pt x="181" y="39"/>
                  </a:lnTo>
                  <a:lnTo>
                    <a:pt x="153" y="42"/>
                  </a:lnTo>
                  <a:lnTo>
                    <a:pt x="129" y="46"/>
                  </a:lnTo>
                  <a:lnTo>
                    <a:pt x="105" y="49"/>
                  </a:lnTo>
                  <a:lnTo>
                    <a:pt x="84" y="49"/>
                  </a:lnTo>
                  <a:lnTo>
                    <a:pt x="66" y="53"/>
                  </a:lnTo>
                  <a:lnTo>
                    <a:pt x="56" y="53"/>
                  </a:lnTo>
                  <a:lnTo>
                    <a:pt x="52" y="56"/>
                  </a:lnTo>
                  <a:lnTo>
                    <a:pt x="45" y="56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1" y="56"/>
                  </a:lnTo>
                  <a:lnTo>
                    <a:pt x="17" y="53"/>
                  </a:lnTo>
                  <a:lnTo>
                    <a:pt x="14" y="49"/>
                  </a:lnTo>
                  <a:lnTo>
                    <a:pt x="7" y="46"/>
                  </a:lnTo>
                  <a:lnTo>
                    <a:pt x="3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8">
              <a:extLst>
                <a:ext uri="{FF2B5EF4-FFF2-40B4-BE49-F238E27FC236}">
                  <a16:creationId xmlns:a16="http://schemas.microsoft.com/office/drawing/2014/main" id="{0BBC8729-13ED-4B33-851E-5AA26AE7F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436" y="14990074"/>
              <a:ext cx="227364" cy="269258"/>
            </a:xfrm>
            <a:custGeom>
              <a:avLst/>
              <a:gdLst>
                <a:gd name="T0" fmla="*/ 28 w 38"/>
                <a:gd name="T1" fmla="*/ 48 h 48"/>
                <a:gd name="T2" fmla="*/ 24 w 38"/>
                <a:gd name="T3" fmla="*/ 48 h 48"/>
                <a:gd name="T4" fmla="*/ 21 w 38"/>
                <a:gd name="T5" fmla="*/ 45 h 48"/>
                <a:gd name="T6" fmla="*/ 17 w 38"/>
                <a:gd name="T7" fmla="*/ 41 h 48"/>
                <a:gd name="T8" fmla="*/ 14 w 38"/>
                <a:gd name="T9" fmla="*/ 38 h 48"/>
                <a:gd name="T10" fmla="*/ 10 w 38"/>
                <a:gd name="T11" fmla="*/ 34 h 48"/>
                <a:gd name="T12" fmla="*/ 7 w 38"/>
                <a:gd name="T13" fmla="*/ 31 h 48"/>
                <a:gd name="T14" fmla="*/ 3 w 38"/>
                <a:gd name="T15" fmla="*/ 17 h 48"/>
                <a:gd name="T16" fmla="*/ 0 w 38"/>
                <a:gd name="T17" fmla="*/ 14 h 48"/>
                <a:gd name="T18" fmla="*/ 0 w 38"/>
                <a:gd name="T19" fmla="*/ 7 h 48"/>
                <a:gd name="T20" fmla="*/ 0 w 38"/>
                <a:gd name="T21" fmla="*/ 3 h 48"/>
                <a:gd name="T22" fmla="*/ 0 w 38"/>
                <a:gd name="T23" fmla="*/ 0 h 48"/>
                <a:gd name="T24" fmla="*/ 3 w 38"/>
                <a:gd name="T25" fmla="*/ 0 h 48"/>
                <a:gd name="T26" fmla="*/ 7 w 38"/>
                <a:gd name="T27" fmla="*/ 0 h 48"/>
                <a:gd name="T28" fmla="*/ 10 w 38"/>
                <a:gd name="T29" fmla="*/ 0 h 48"/>
                <a:gd name="T30" fmla="*/ 17 w 38"/>
                <a:gd name="T31" fmla="*/ 0 h 48"/>
                <a:gd name="T32" fmla="*/ 24 w 38"/>
                <a:gd name="T33" fmla="*/ 3 h 48"/>
                <a:gd name="T34" fmla="*/ 28 w 38"/>
                <a:gd name="T35" fmla="*/ 7 h 48"/>
                <a:gd name="T36" fmla="*/ 35 w 38"/>
                <a:gd name="T37" fmla="*/ 17 h 48"/>
                <a:gd name="T38" fmla="*/ 38 w 38"/>
                <a:gd name="T39" fmla="*/ 21 h 48"/>
                <a:gd name="T40" fmla="*/ 38 w 38"/>
                <a:gd name="T41" fmla="*/ 28 h 48"/>
                <a:gd name="T42" fmla="*/ 38 w 38"/>
                <a:gd name="T43" fmla="*/ 38 h 48"/>
                <a:gd name="T44" fmla="*/ 35 w 38"/>
                <a:gd name="T45" fmla="*/ 41 h 48"/>
                <a:gd name="T46" fmla="*/ 31 w 38"/>
                <a:gd name="T47" fmla="*/ 45 h 48"/>
                <a:gd name="T48" fmla="*/ 31 w 38"/>
                <a:gd name="T49" fmla="*/ 48 h 48"/>
                <a:gd name="T50" fmla="*/ 28 w 38"/>
                <a:gd name="T51" fmla="*/ 48 h 48"/>
                <a:gd name="T52" fmla="*/ 28 w 38"/>
                <a:gd name="T5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48">
                  <a:moveTo>
                    <a:pt x="28" y="48"/>
                  </a:moveTo>
                  <a:lnTo>
                    <a:pt x="24" y="48"/>
                  </a:lnTo>
                  <a:lnTo>
                    <a:pt x="21" y="45"/>
                  </a:lnTo>
                  <a:lnTo>
                    <a:pt x="17" y="41"/>
                  </a:lnTo>
                  <a:lnTo>
                    <a:pt x="14" y="38"/>
                  </a:lnTo>
                  <a:lnTo>
                    <a:pt x="10" y="34"/>
                  </a:lnTo>
                  <a:lnTo>
                    <a:pt x="7" y="31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7"/>
                  </a:lnTo>
                  <a:lnTo>
                    <a:pt x="35" y="17"/>
                  </a:lnTo>
                  <a:lnTo>
                    <a:pt x="38" y="21"/>
                  </a:lnTo>
                  <a:lnTo>
                    <a:pt x="38" y="28"/>
                  </a:lnTo>
                  <a:lnTo>
                    <a:pt x="38" y="38"/>
                  </a:lnTo>
                  <a:lnTo>
                    <a:pt x="35" y="41"/>
                  </a:lnTo>
                  <a:lnTo>
                    <a:pt x="31" y="45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8" y="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9">
              <a:extLst>
                <a:ext uri="{FF2B5EF4-FFF2-40B4-BE49-F238E27FC236}">
                  <a16:creationId xmlns:a16="http://schemas.microsoft.com/office/drawing/2014/main" id="{2A3B6887-79E5-4D0C-ADC1-BB3BAC0E4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551" y="15438837"/>
              <a:ext cx="251297" cy="274869"/>
            </a:xfrm>
            <a:custGeom>
              <a:avLst/>
              <a:gdLst>
                <a:gd name="T0" fmla="*/ 35 w 42"/>
                <a:gd name="T1" fmla="*/ 14 h 49"/>
                <a:gd name="T2" fmla="*/ 38 w 42"/>
                <a:gd name="T3" fmla="*/ 21 h 49"/>
                <a:gd name="T4" fmla="*/ 42 w 42"/>
                <a:gd name="T5" fmla="*/ 24 h 49"/>
                <a:gd name="T6" fmla="*/ 42 w 42"/>
                <a:gd name="T7" fmla="*/ 31 h 49"/>
                <a:gd name="T8" fmla="*/ 42 w 42"/>
                <a:gd name="T9" fmla="*/ 38 h 49"/>
                <a:gd name="T10" fmla="*/ 38 w 42"/>
                <a:gd name="T11" fmla="*/ 42 h 49"/>
                <a:gd name="T12" fmla="*/ 35 w 42"/>
                <a:gd name="T13" fmla="*/ 45 h 49"/>
                <a:gd name="T14" fmla="*/ 31 w 42"/>
                <a:gd name="T15" fmla="*/ 49 h 49"/>
                <a:gd name="T16" fmla="*/ 28 w 42"/>
                <a:gd name="T17" fmla="*/ 49 h 49"/>
                <a:gd name="T18" fmla="*/ 24 w 42"/>
                <a:gd name="T19" fmla="*/ 49 h 49"/>
                <a:gd name="T20" fmla="*/ 21 w 42"/>
                <a:gd name="T21" fmla="*/ 45 h 49"/>
                <a:gd name="T22" fmla="*/ 14 w 42"/>
                <a:gd name="T23" fmla="*/ 38 h 49"/>
                <a:gd name="T24" fmla="*/ 10 w 42"/>
                <a:gd name="T25" fmla="*/ 28 h 49"/>
                <a:gd name="T26" fmla="*/ 3 w 42"/>
                <a:gd name="T27" fmla="*/ 17 h 49"/>
                <a:gd name="T28" fmla="*/ 3 w 42"/>
                <a:gd name="T29" fmla="*/ 10 h 49"/>
                <a:gd name="T30" fmla="*/ 0 w 42"/>
                <a:gd name="T31" fmla="*/ 7 h 49"/>
                <a:gd name="T32" fmla="*/ 0 w 42"/>
                <a:gd name="T33" fmla="*/ 3 h 49"/>
                <a:gd name="T34" fmla="*/ 3 w 42"/>
                <a:gd name="T35" fmla="*/ 0 h 49"/>
                <a:gd name="T36" fmla="*/ 7 w 42"/>
                <a:gd name="T37" fmla="*/ 0 h 49"/>
                <a:gd name="T38" fmla="*/ 10 w 42"/>
                <a:gd name="T39" fmla="*/ 0 h 49"/>
                <a:gd name="T40" fmla="*/ 14 w 42"/>
                <a:gd name="T41" fmla="*/ 0 h 49"/>
                <a:gd name="T42" fmla="*/ 21 w 42"/>
                <a:gd name="T43" fmla="*/ 3 h 49"/>
                <a:gd name="T44" fmla="*/ 24 w 42"/>
                <a:gd name="T45" fmla="*/ 7 h 49"/>
                <a:gd name="T46" fmla="*/ 31 w 42"/>
                <a:gd name="T47" fmla="*/ 10 h 49"/>
                <a:gd name="T48" fmla="*/ 35 w 42"/>
                <a:gd name="T49" fmla="*/ 14 h 49"/>
                <a:gd name="T50" fmla="*/ 35 w 42"/>
                <a:gd name="T51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49">
                  <a:moveTo>
                    <a:pt x="35" y="14"/>
                  </a:moveTo>
                  <a:lnTo>
                    <a:pt x="38" y="21"/>
                  </a:lnTo>
                  <a:lnTo>
                    <a:pt x="42" y="24"/>
                  </a:lnTo>
                  <a:lnTo>
                    <a:pt x="42" y="31"/>
                  </a:lnTo>
                  <a:lnTo>
                    <a:pt x="42" y="38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4" y="49"/>
                  </a:lnTo>
                  <a:lnTo>
                    <a:pt x="21" y="45"/>
                  </a:lnTo>
                  <a:lnTo>
                    <a:pt x="14" y="38"/>
                  </a:lnTo>
                  <a:lnTo>
                    <a:pt x="10" y="28"/>
                  </a:lnTo>
                  <a:lnTo>
                    <a:pt x="3" y="17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4" y="7"/>
                  </a:lnTo>
                  <a:lnTo>
                    <a:pt x="31" y="10"/>
                  </a:lnTo>
                  <a:lnTo>
                    <a:pt x="35" y="14"/>
                  </a:lnTo>
                  <a:lnTo>
                    <a:pt x="3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0">
              <a:extLst>
                <a:ext uri="{FF2B5EF4-FFF2-40B4-BE49-F238E27FC236}">
                  <a16:creationId xmlns:a16="http://schemas.microsoft.com/office/drawing/2014/main" id="{8319EA3E-6E8A-48A4-8270-A8D89574E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841" y="15988571"/>
              <a:ext cx="149584" cy="448763"/>
            </a:xfrm>
            <a:custGeom>
              <a:avLst/>
              <a:gdLst>
                <a:gd name="T0" fmla="*/ 0 w 25"/>
                <a:gd name="T1" fmla="*/ 3 h 80"/>
                <a:gd name="T2" fmla="*/ 0 w 25"/>
                <a:gd name="T3" fmla="*/ 0 h 80"/>
                <a:gd name="T4" fmla="*/ 4 w 25"/>
                <a:gd name="T5" fmla="*/ 0 h 80"/>
                <a:gd name="T6" fmla="*/ 7 w 25"/>
                <a:gd name="T7" fmla="*/ 0 h 80"/>
                <a:gd name="T8" fmla="*/ 14 w 25"/>
                <a:gd name="T9" fmla="*/ 3 h 80"/>
                <a:gd name="T10" fmla="*/ 14 w 25"/>
                <a:gd name="T11" fmla="*/ 17 h 80"/>
                <a:gd name="T12" fmla="*/ 18 w 25"/>
                <a:gd name="T13" fmla="*/ 31 h 80"/>
                <a:gd name="T14" fmla="*/ 21 w 25"/>
                <a:gd name="T15" fmla="*/ 42 h 80"/>
                <a:gd name="T16" fmla="*/ 21 w 25"/>
                <a:gd name="T17" fmla="*/ 52 h 80"/>
                <a:gd name="T18" fmla="*/ 21 w 25"/>
                <a:gd name="T19" fmla="*/ 63 h 80"/>
                <a:gd name="T20" fmla="*/ 21 w 25"/>
                <a:gd name="T21" fmla="*/ 70 h 80"/>
                <a:gd name="T22" fmla="*/ 25 w 25"/>
                <a:gd name="T23" fmla="*/ 73 h 80"/>
                <a:gd name="T24" fmla="*/ 25 w 25"/>
                <a:gd name="T25" fmla="*/ 80 h 80"/>
                <a:gd name="T26" fmla="*/ 18 w 25"/>
                <a:gd name="T27" fmla="*/ 80 h 80"/>
                <a:gd name="T28" fmla="*/ 18 w 25"/>
                <a:gd name="T29" fmla="*/ 73 h 80"/>
                <a:gd name="T30" fmla="*/ 18 w 25"/>
                <a:gd name="T31" fmla="*/ 63 h 80"/>
                <a:gd name="T32" fmla="*/ 14 w 25"/>
                <a:gd name="T33" fmla="*/ 56 h 80"/>
                <a:gd name="T34" fmla="*/ 14 w 25"/>
                <a:gd name="T35" fmla="*/ 42 h 80"/>
                <a:gd name="T36" fmla="*/ 11 w 25"/>
                <a:gd name="T37" fmla="*/ 31 h 80"/>
                <a:gd name="T38" fmla="*/ 7 w 25"/>
                <a:gd name="T39" fmla="*/ 24 h 80"/>
                <a:gd name="T40" fmla="*/ 4 w 25"/>
                <a:gd name="T41" fmla="*/ 17 h 80"/>
                <a:gd name="T42" fmla="*/ 4 w 25"/>
                <a:gd name="T43" fmla="*/ 10 h 80"/>
                <a:gd name="T44" fmla="*/ 0 w 25"/>
                <a:gd name="T45" fmla="*/ 7 h 80"/>
                <a:gd name="T46" fmla="*/ 0 w 25"/>
                <a:gd name="T47" fmla="*/ 3 h 80"/>
                <a:gd name="T48" fmla="*/ 0 w 25"/>
                <a:gd name="T49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80">
                  <a:moveTo>
                    <a:pt x="0" y="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14" y="17"/>
                  </a:lnTo>
                  <a:lnTo>
                    <a:pt x="18" y="31"/>
                  </a:lnTo>
                  <a:lnTo>
                    <a:pt x="21" y="42"/>
                  </a:lnTo>
                  <a:lnTo>
                    <a:pt x="21" y="52"/>
                  </a:lnTo>
                  <a:lnTo>
                    <a:pt x="21" y="63"/>
                  </a:lnTo>
                  <a:lnTo>
                    <a:pt x="21" y="70"/>
                  </a:lnTo>
                  <a:lnTo>
                    <a:pt x="25" y="73"/>
                  </a:lnTo>
                  <a:lnTo>
                    <a:pt x="25" y="80"/>
                  </a:lnTo>
                  <a:lnTo>
                    <a:pt x="18" y="80"/>
                  </a:lnTo>
                  <a:lnTo>
                    <a:pt x="18" y="73"/>
                  </a:lnTo>
                  <a:lnTo>
                    <a:pt x="18" y="63"/>
                  </a:lnTo>
                  <a:lnTo>
                    <a:pt x="14" y="56"/>
                  </a:lnTo>
                  <a:lnTo>
                    <a:pt x="14" y="42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1">
              <a:extLst>
                <a:ext uri="{FF2B5EF4-FFF2-40B4-BE49-F238E27FC236}">
                  <a16:creationId xmlns:a16="http://schemas.microsoft.com/office/drawing/2014/main" id="{3B9E6F59-5ACC-4573-8327-7317DD3E6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722" y="15870773"/>
              <a:ext cx="1214605" cy="510469"/>
            </a:xfrm>
            <a:custGeom>
              <a:avLst/>
              <a:gdLst>
                <a:gd name="T0" fmla="*/ 178 w 203"/>
                <a:gd name="T1" fmla="*/ 3 h 91"/>
                <a:gd name="T2" fmla="*/ 189 w 203"/>
                <a:gd name="T3" fmla="*/ 7 h 91"/>
                <a:gd name="T4" fmla="*/ 196 w 203"/>
                <a:gd name="T5" fmla="*/ 14 h 91"/>
                <a:gd name="T6" fmla="*/ 203 w 203"/>
                <a:gd name="T7" fmla="*/ 17 h 91"/>
                <a:gd name="T8" fmla="*/ 199 w 203"/>
                <a:gd name="T9" fmla="*/ 21 h 91"/>
                <a:gd name="T10" fmla="*/ 196 w 203"/>
                <a:gd name="T11" fmla="*/ 24 h 91"/>
                <a:gd name="T12" fmla="*/ 192 w 203"/>
                <a:gd name="T13" fmla="*/ 31 h 91"/>
                <a:gd name="T14" fmla="*/ 185 w 203"/>
                <a:gd name="T15" fmla="*/ 45 h 91"/>
                <a:gd name="T16" fmla="*/ 178 w 203"/>
                <a:gd name="T17" fmla="*/ 63 h 91"/>
                <a:gd name="T18" fmla="*/ 171 w 203"/>
                <a:gd name="T19" fmla="*/ 91 h 91"/>
                <a:gd name="T20" fmla="*/ 168 w 203"/>
                <a:gd name="T21" fmla="*/ 73 h 91"/>
                <a:gd name="T22" fmla="*/ 171 w 203"/>
                <a:gd name="T23" fmla="*/ 45 h 91"/>
                <a:gd name="T24" fmla="*/ 175 w 203"/>
                <a:gd name="T25" fmla="*/ 28 h 91"/>
                <a:gd name="T26" fmla="*/ 175 w 203"/>
                <a:gd name="T27" fmla="*/ 17 h 91"/>
                <a:gd name="T28" fmla="*/ 171 w 203"/>
                <a:gd name="T29" fmla="*/ 14 h 91"/>
                <a:gd name="T30" fmla="*/ 157 w 203"/>
                <a:gd name="T31" fmla="*/ 10 h 91"/>
                <a:gd name="T32" fmla="*/ 150 w 203"/>
                <a:gd name="T33" fmla="*/ 10 h 91"/>
                <a:gd name="T34" fmla="*/ 143 w 203"/>
                <a:gd name="T35" fmla="*/ 14 h 91"/>
                <a:gd name="T36" fmla="*/ 129 w 203"/>
                <a:gd name="T37" fmla="*/ 14 h 91"/>
                <a:gd name="T38" fmla="*/ 112 w 203"/>
                <a:gd name="T39" fmla="*/ 14 h 91"/>
                <a:gd name="T40" fmla="*/ 87 w 203"/>
                <a:gd name="T41" fmla="*/ 17 h 91"/>
                <a:gd name="T42" fmla="*/ 63 w 203"/>
                <a:gd name="T43" fmla="*/ 21 h 91"/>
                <a:gd name="T44" fmla="*/ 32 w 203"/>
                <a:gd name="T45" fmla="*/ 24 h 91"/>
                <a:gd name="T46" fmla="*/ 0 w 203"/>
                <a:gd name="T47" fmla="*/ 28 h 91"/>
                <a:gd name="T48" fmla="*/ 4 w 203"/>
                <a:gd name="T49" fmla="*/ 24 h 91"/>
                <a:gd name="T50" fmla="*/ 18 w 203"/>
                <a:gd name="T51" fmla="*/ 21 h 91"/>
                <a:gd name="T52" fmla="*/ 39 w 203"/>
                <a:gd name="T53" fmla="*/ 21 h 91"/>
                <a:gd name="T54" fmla="*/ 70 w 203"/>
                <a:gd name="T55" fmla="*/ 17 h 91"/>
                <a:gd name="T56" fmla="*/ 105 w 203"/>
                <a:gd name="T57" fmla="*/ 14 h 91"/>
                <a:gd name="T58" fmla="*/ 136 w 203"/>
                <a:gd name="T59" fmla="*/ 10 h 91"/>
                <a:gd name="T60" fmla="*/ 157 w 203"/>
                <a:gd name="T61" fmla="*/ 7 h 91"/>
                <a:gd name="T62" fmla="*/ 168 w 203"/>
                <a:gd name="T63" fmla="*/ 3 h 91"/>
                <a:gd name="T64" fmla="*/ 175 w 203"/>
                <a:gd name="T65" fmla="*/ 0 h 91"/>
                <a:gd name="T66" fmla="*/ 178 w 203"/>
                <a:gd name="T6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91">
                  <a:moveTo>
                    <a:pt x="178" y="0"/>
                  </a:moveTo>
                  <a:lnTo>
                    <a:pt x="178" y="3"/>
                  </a:lnTo>
                  <a:lnTo>
                    <a:pt x="182" y="3"/>
                  </a:lnTo>
                  <a:lnTo>
                    <a:pt x="189" y="7"/>
                  </a:lnTo>
                  <a:lnTo>
                    <a:pt x="192" y="10"/>
                  </a:lnTo>
                  <a:lnTo>
                    <a:pt x="196" y="14"/>
                  </a:lnTo>
                  <a:lnTo>
                    <a:pt x="199" y="17"/>
                  </a:lnTo>
                  <a:lnTo>
                    <a:pt x="203" y="17"/>
                  </a:lnTo>
                  <a:lnTo>
                    <a:pt x="203" y="21"/>
                  </a:lnTo>
                  <a:lnTo>
                    <a:pt x="199" y="21"/>
                  </a:lnTo>
                  <a:lnTo>
                    <a:pt x="199" y="24"/>
                  </a:lnTo>
                  <a:lnTo>
                    <a:pt x="196" y="24"/>
                  </a:lnTo>
                  <a:lnTo>
                    <a:pt x="192" y="28"/>
                  </a:lnTo>
                  <a:lnTo>
                    <a:pt x="192" y="31"/>
                  </a:lnTo>
                  <a:lnTo>
                    <a:pt x="189" y="35"/>
                  </a:lnTo>
                  <a:lnTo>
                    <a:pt x="185" y="45"/>
                  </a:lnTo>
                  <a:lnTo>
                    <a:pt x="182" y="52"/>
                  </a:lnTo>
                  <a:lnTo>
                    <a:pt x="178" y="63"/>
                  </a:lnTo>
                  <a:lnTo>
                    <a:pt x="175" y="77"/>
                  </a:lnTo>
                  <a:lnTo>
                    <a:pt x="171" y="91"/>
                  </a:lnTo>
                  <a:lnTo>
                    <a:pt x="168" y="91"/>
                  </a:lnTo>
                  <a:lnTo>
                    <a:pt x="168" y="73"/>
                  </a:lnTo>
                  <a:lnTo>
                    <a:pt x="171" y="59"/>
                  </a:lnTo>
                  <a:lnTo>
                    <a:pt x="171" y="45"/>
                  </a:lnTo>
                  <a:lnTo>
                    <a:pt x="175" y="35"/>
                  </a:lnTo>
                  <a:lnTo>
                    <a:pt x="175" y="28"/>
                  </a:lnTo>
                  <a:lnTo>
                    <a:pt x="175" y="21"/>
                  </a:lnTo>
                  <a:lnTo>
                    <a:pt x="175" y="17"/>
                  </a:lnTo>
                  <a:lnTo>
                    <a:pt x="175" y="14"/>
                  </a:lnTo>
                  <a:lnTo>
                    <a:pt x="171" y="14"/>
                  </a:lnTo>
                  <a:lnTo>
                    <a:pt x="168" y="14"/>
                  </a:lnTo>
                  <a:lnTo>
                    <a:pt x="157" y="10"/>
                  </a:lnTo>
                  <a:lnTo>
                    <a:pt x="154" y="10"/>
                  </a:lnTo>
                  <a:lnTo>
                    <a:pt x="150" y="10"/>
                  </a:lnTo>
                  <a:lnTo>
                    <a:pt x="147" y="10"/>
                  </a:lnTo>
                  <a:lnTo>
                    <a:pt x="143" y="14"/>
                  </a:lnTo>
                  <a:lnTo>
                    <a:pt x="136" y="14"/>
                  </a:lnTo>
                  <a:lnTo>
                    <a:pt x="129" y="14"/>
                  </a:lnTo>
                  <a:lnTo>
                    <a:pt x="119" y="14"/>
                  </a:lnTo>
                  <a:lnTo>
                    <a:pt x="112" y="14"/>
                  </a:lnTo>
                  <a:lnTo>
                    <a:pt x="101" y="17"/>
                  </a:lnTo>
                  <a:lnTo>
                    <a:pt x="87" y="17"/>
                  </a:lnTo>
                  <a:lnTo>
                    <a:pt x="77" y="17"/>
                  </a:lnTo>
                  <a:lnTo>
                    <a:pt x="63" y="21"/>
                  </a:lnTo>
                  <a:lnTo>
                    <a:pt x="49" y="21"/>
                  </a:lnTo>
                  <a:lnTo>
                    <a:pt x="32" y="24"/>
                  </a:lnTo>
                  <a:lnTo>
                    <a:pt x="18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7" y="21"/>
                  </a:lnTo>
                  <a:lnTo>
                    <a:pt x="18" y="21"/>
                  </a:lnTo>
                  <a:lnTo>
                    <a:pt x="28" y="21"/>
                  </a:lnTo>
                  <a:lnTo>
                    <a:pt x="39" y="21"/>
                  </a:lnTo>
                  <a:lnTo>
                    <a:pt x="52" y="17"/>
                  </a:lnTo>
                  <a:lnTo>
                    <a:pt x="70" y="17"/>
                  </a:lnTo>
                  <a:lnTo>
                    <a:pt x="87" y="14"/>
                  </a:lnTo>
                  <a:lnTo>
                    <a:pt x="105" y="14"/>
                  </a:lnTo>
                  <a:lnTo>
                    <a:pt x="122" y="10"/>
                  </a:lnTo>
                  <a:lnTo>
                    <a:pt x="136" y="10"/>
                  </a:lnTo>
                  <a:lnTo>
                    <a:pt x="147" y="7"/>
                  </a:lnTo>
                  <a:lnTo>
                    <a:pt x="157" y="7"/>
                  </a:lnTo>
                  <a:lnTo>
                    <a:pt x="164" y="3"/>
                  </a:lnTo>
                  <a:lnTo>
                    <a:pt x="168" y="3"/>
                  </a:lnTo>
                  <a:lnTo>
                    <a:pt x="171" y="3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7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2">
              <a:extLst>
                <a:ext uri="{FF2B5EF4-FFF2-40B4-BE49-F238E27FC236}">
                  <a16:creationId xmlns:a16="http://schemas.microsoft.com/office/drawing/2014/main" id="{F6DE910C-427B-43B3-99A8-090813F58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785" y="16005402"/>
              <a:ext cx="59833" cy="415106"/>
            </a:xfrm>
            <a:custGeom>
              <a:avLst/>
              <a:gdLst>
                <a:gd name="T0" fmla="*/ 10 w 10"/>
                <a:gd name="T1" fmla="*/ 74 h 74"/>
                <a:gd name="T2" fmla="*/ 7 w 10"/>
                <a:gd name="T3" fmla="*/ 74 h 74"/>
                <a:gd name="T4" fmla="*/ 0 w 10"/>
                <a:gd name="T5" fmla="*/ 0 h 74"/>
                <a:gd name="T6" fmla="*/ 7 w 10"/>
                <a:gd name="T7" fmla="*/ 4 h 74"/>
                <a:gd name="T8" fmla="*/ 10 w 10"/>
                <a:gd name="T9" fmla="*/ 4 h 74"/>
                <a:gd name="T10" fmla="*/ 10 w 10"/>
                <a:gd name="T11" fmla="*/ 7 h 74"/>
                <a:gd name="T12" fmla="*/ 10 w 10"/>
                <a:gd name="T13" fmla="*/ 7 h 74"/>
                <a:gd name="T14" fmla="*/ 10 w 10"/>
                <a:gd name="T15" fmla="*/ 11 h 74"/>
                <a:gd name="T16" fmla="*/ 10 w 10"/>
                <a:gd name="T17" fmla="*/ 14 h 74"/>
                <a:gd name="T18" fmla="*/ 10 w 10"/>
                <a:gd name="T19" fmla="*/ 18 h 74"/>
                <a:gd name="T20" fmla="*/ 10 w 10"/>
                <a:gd name="T21" fmla="*/ 25 h 74"/>
                <a:gd name="T22" fmla="*/ 10 w 10"/>
                <a:gd name="T23" fmla="*/ 35 h 74"/>
                <a:gd name="T24" fmla="*/ 10 w 10"/>
                <a:gd name="T25" fmla="*/ 46 h 74"/>
                <a:gd name="T26" fmla="*/ 10 w 10"/>
                <a:gd name="T27" fmla="*/ 60 h 74"/>
                <a:gd name="T28" fmla="*/ 10 w 10"/>
                <a:gd name="T29" fmla="*/ 74 h 74"/>
                <a:gd name="T30" fmla="*/ 10 w 10"/>
                <a:gd name="T3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74">
                  <a:moveTo>
                    <a:pt x="10" y="74"/>
                  </a:moveTo>
                  <a:lnTo>
                    <a:pt x="7" y="74"/>
                  </a:lnTo>
                  <a:lnTo>
                    <a:pt x="0" y="0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0" y="18"/>
                  </a:lnTo>
                  <a:lnTo>
                    <a:pt x="10" y="25"/>
                  </a:lnTo>
                  <a:lnTo>
                    <a:pt x="10" y="35"/>
                  </a:lnTo>
                  <a:lnTo>
                    <a:pt x="10" y="46"/>
                  </a:lnTo>
                  <a:lnTo>
                    <a:pt x="10" y="60"/>
                  </a:lnTo>
                  <a:lnTo>
                    <a:pt x="10" y="74"/>
                  </a:lnTo>
                  <a:lnTo>
                    <a:pt x="10" y="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3">
              <a:extLst>
                <a:ext uri="{FF2B5EF4-FFF2-40B4-BE49-F238E27FC236}">
                  <a16:creationId xmlns:a16="http://schemas.microsoft.com/office/drawing/2014/main" id="{724D58CF-90DA-4D9C-A422-9289824F4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848" y="15966133"/>
              <a:ext cx="83766" cy="431936"/>
            </a:xfrm>
            <a:custGeom>
              <a:avLst/>
              <a:gdLst>
                <a:gd name="T0" fmla="*/ 0 w 14"/>
                <a:gd name="T1" fmla="*/ 77 h 77"/>
                <a:gd name="T2" fmla="*/ 0 w 14"/>
                <a:gd name="T3" fmla="*/ 77 h 77"/>
                <a:gd name="T4" fmla="*/ 0 w 14"/>
                <a:gd name="T5" fmla="*/ 0 h 77"/>
                <a:gd name="T6" fmla="*/ 7 w 14"/>
                <a:gd name="T7" fmla="*/ 7 h 77"/>
                <a:gd name="T8" fmla="*/ 10 w 14"/>
                <a:gd name="T9" fmla="*/ 11 h 77"/>
                <a:gd name="T10" fmla="*/ 14 w 14"/>
                <a:gd name="T11" fmla="*/ 14 h 77"/>
                <a:gd name="T12" fmla="*/ 14 w 14"/>
                <a:gd name="T13" fmla="*/ 14 h 77"/>
                <a:gd name="T14" fmla="*/ 14 w 14"/>
                <a:gd name="T15" fmla="*/ 18 h 77"/>
                <a:gd name="T16" fmla="*/ 10 w 14"/>
                <a:gd name="T17" fmla="*/ 21 h 77"/>
                <a:gd name="T18" fmla="*/ 10 w 14"/>
                <a:gd name="T19" fmla="*/ 25 h 77"/>
                <a:gd name="T20" fmla="*/ 10 w 14"/>
                <a:gd name="T21" fmla="*/ 32 h 77"/>
                <a:gd name="T22" fmla="*/ 7 w 14"/>
                <a:gd name="T23" fmla="*/ 39 h 77"/>
                <a:gd name="T24" fmla="*/ 7 w 14"/>
                <a:gd name="T25" fmla="*/ 49 h 77"/>
                <a:gd name="T26" fmla="*/ 3 w 14"/>
                <a:gd name="T27" fmla="*/ 60 h 77"/>
                <a:gd name="T28" fmla="*/ 0 w 14"/>
                <a:gd name="T29" fmla="*/ 77 h 77"/>
                <a:gd name="T30" fmla="*/ 0 w 14"/>
                <a:gd name="T3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77">
                  <a:moveTo>
                    <a:pt x="0" y="77"/>
                  </a:moveTo>
                  <a:lnTo>
                    <a:pt x="0" y="77"/>
                  </a:lnTo>
                  <a:lnTo>
                    <a:pt x="0" y="0"/>
                  </a:lnTo>
                  <a:lnTo>
                    <a:pt x="7" y="7"/>
                  </a:lnTo>
                  <a:lnTo>
                    <a:pt x="10" y="11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32"/>
                  </a:lnTo>
                  <a:lnTo>
                    <a:pt x="7" y="39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77"/>
                  </a:lnTo>
                  <a:lnTo>
                    <a:pt x="0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4">
              <a:extLst>
                <a:ext uri="{FF2B5EF4-FFF2-40B4-BE49-F238E27FC236}">
                  <a16:creationId xmlns:a16="http://schemas.microsoft.com/office/drawing/2014/main" id="{50E0576A-62DC-4804-8295-D9A0D54A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128" y="16302705"/>
              <a:ext cx="2088162" cy="291696"/>
            </a:xfrm>
            <a:custGeom>
              <a:avLst/>
              <a:gdLst>
                <a:gd name="T0" fmla="*/ 126 w 349"/>
                <a:gd name="T1" fmla="*/ 38 h 52"/>
                <a:gd name="T2" fmla="*/ 95 w 349"/>
                <a:gd name="T3" fmla="*/ 41 h 52"/>
                <a:gd name="T4" fmla="*/ 67 w 349"/>
                <a:gd name="T5" fmla="*/ 48 h 52"/>
                <a:gd name="T6" fmla="*/ 56 w 349"/>
                <a:gd name="T7" fmla="*/ 48 h 52"/>
                <a:gd name="T8" fmla="*/ 49 w 349"/>
                <a:gd name="T9" fmla="*/ 48 h 52"/>
                <a:gd name="T10" fmla="*/ 46 w 349"/>
                <a:gd name="T11" fmla="*/ 48 h 52"/>
                <a:gd name="T12" fmla="*/ 39 w 349"/>
                <a:gd name="T13" fmla="*/ 52 h 52"/>
                <a:gd name="T14" fmla="*/ 32 w 349"/>
                <a:gd name="T15" fmla="*/ 52 h 52"/>
                <a:gd name="T16" fmla="*/ 28 w 349"/>
                <a:gd name="T17" fmla="*/ 52 h 52"/>
                <a:gd name="T18" fmla="*/ 21 w 349"/>
                <a:gd name="T19" fmla="*/ 48 h 52"/>
                <a:gd name="T20" fmla="*/ 18 w 349"/>
                <a:gd name="T21" fmla="*/ 45 h 52"/>
                <a:gd name="T22" fmla="*/ 7 w 349"/>
                <a:gd name="T23" fmla="*/ 38 h 52"/>
                <a:gd name="T24" fmla="*/ 0 w 349"/>
                <a:gd name="T25" fmla="*/ 27 h 52"/>
                <a:gd name="T26" fmla="*/ 7 w 349"/>
                <a:gd name="T27" fmla="*/ 27 h 52"/>
                <a:gd name="T28" fmla="*/ 21 w 349"/>
                <a:gd name="T29" fmla="*/ 27 h 52"/>
                <a:gd name="T30" fmla="*/ 32 w 349"/>
                <a:gd name="T31" fmla="*/ 24 h 52"/>
                <a:gd name="T32" fmla="*/ 46 w 349"/>
                <a:gd name="T33" fmla="*/ 24 h 52"/>
                <a:gd name="T34" fmla="*/ 60 w 349"/>
                <a:gd name="T35" fmla="*/ 21 h 52"/>
                <a:gd name="T36" fmla="*/ 77 w 349"/>
                <a:gd name="T37" fmla="*/ 21 h 52"/>
                <a:gd name="T38" fmla="*/ 105 w 349"/>
                <a:gd name="T39" fmla="*/ 17 h 52"/>
                <a:gd name="T40" fmla="*/ 116 w 349"/>
                <a:gd name="T41" fmla="*/ 17 h 52"/>
                <a:gd name="T42" fmla="*/ 126 w 349"/>
                <a:gd name="T43" fmla="*/ 17 h 52"/>
                <a:gd name="T44" fmla="*/ 136 w 349"/>
                <a:gd name="T45" fmla="*/ 17 h 52"/>
                <a:gd name="T46" fmla="*/ 150 w 349"/>
                <a:gd name="T47" fmla="*/ 14 h 52"/>
                <a:gd name="T48" fmla="*/ 164 w 349"/>
                <a:gd name="T49" fmla="*/ 14 h 52"/>
                <a:gd name="T50" fmla="*/ 178 w 349"/>
                <a:gd name="T51" fmla="*/ 14 h 52"/>
                <a:gd name="T52" fmla="*/ 196 w 349"/>
                <a:gd name="T53" fmla="*/ 10 h 52"/>
                <a:gd name="T54" fmla="*/ 217 w 349"/>
                <a:gd name="T55" fmla="*/ 10 h 52"/>
                <a:gd name="T56" fmla="*/ 234 w 349"/>
                <a:gd name="T57" fmla="*/ 7 h 52"/>
                <a:gd name="T58" fmla="*/ 252 w 349"/>
                <a:gd name="T59" fmla="*/ 7 h 52"/>
                <a:gd name="T60" fmla="*/ 266 w 349"/>
                <a:gd name="T61" fmla="*/ 3 h 52"/>
                <a:gd name="T62" fmla="*/ 280 w 349"/>
                <a:gd name="T63" fmla="*/ 3 h 52"/>
                <a:gd name="T64" fmla="*/ 290 w 349"/>
                <a:gd name="T65" fmla="*/ 3 h 52"/>
                <a:gd name="T66" fmla="*/ 297 w 349"/>
                <a:gd name="T67" fmla="*/ 0 h 52"/>
                <a:gd name="T68" fmla="*/ 304 w 349"/>
                <a:gd name="T69" fmla="*/ 0 h 52"/>
                <a:gd name="T70" fmla="*/ 311 w 349"/>
                <a:gd name="T71" fmla="*/ 0 h 52"/>
                <a:gd name="T72" fmla="*/ 318 w 349"/>
                <a:gd name="T73" fmla="*/ 0 h 52"/>
                <a:gd name="T74" fmla="*/ 325 w 349"/>
                <a:gd name="T75" fmla="*/ 3 h 52"/>
                <a:gd name="T76" fmla="*/ 332 w 349"/>
                <a:gd name="T77" fmla="*/ 7 h 52"/>
                <a:gd name="T78" fmla="*/ 339 w 349"/>
                <a:gd name="T79" fmla="*/ 10 h 52"/>
                <a:gd name="T80" fmla="*/ 342 w 349"/>
                <a:gd name="T81" fmla="*/ 17 h 52"/>
                <a:gd name="T82" fmla="*/ 346 w 349"/>
                <a:gd name="T83" fmla="*/ 21 h 52"/>
                <a:gd name="T84" fmla="*/ 346 w 349"/>
                <a:gd name="T85" fmla="*/ 24 h 52"/>
                <a:gd name="T86" fmla="*/ 349 w 349"/>
                <a:gd name="T87" fmla="*/ 31 h 52"/>
                <a:gd name="T88" fmla="*/ 346 w 349"/>
                <a:gd name="T89" fmla="*/ 31 h 52"/>
                <a:gd name="T90" fmla="*/ 346 w 349"/>
                <a:gd name="T91" fmla="*/ 34 h 52"/>
                <a:gd name="T92" fmla="*/ 342 w 349"/>
                <a:gd name="T93" fmla="*/ 34 h 52"/>
                <a:gd name="T94" fmla="*/ 339 w 349"/>
                <a:gd name="T95" fmla="*/ 34 h 52"/>
                <a:gd name="T96" fmla="*/ 332 w 349"/>
                <a:gd name="T97" fmla="*/ 34 h 52"/>
                <a:gd name="T98" fmla="*/ 325 w 349"/>
                <a:gd name="T99" fmla="*/ 34 h 52"/>
                <a:gd name="T100" fmla="*/ 318 w 349"/>
                <a:gd name="T101" fmla="*/ 34 h 52"/>
                <a:gd name="T102" fmla="*/ 307 w 349"/>
                <a:gd name="T103" fmla="*/ 34 h 52"/>
                <a:gd name="T104" fmla="*/ 287 w 349"/>
                <a:gd name="T105" fmla="*/ 31 h 52"/>
                <a:gd name="T106" fmla="*/ 269 w 349"/>
                <a:gd name="T107" fmla="*/ 31 h 52"/>
                <a:gd name="T108" fmla="*/ 255 w 349"/>
                <a:gd name="T109" fmla="*/ 27 h 52"/>
                <a:gd name="T110" fmla="*/ 241 w 349"/>
                <a:gd name="T111" fmla="*/ 27 h 52"/>
                <a:gd name="T112" fmla="*/ 231 w 349"/>
                <a:gd name="T113" fmla="*/ 27 h 52"/>
                <a:gd name="T114" fmla="*/ 217 w 349"/>
                <a:gd name="T115" fmla="*/ 31 h 52"/>
                <a:gd name="T116" fmla="*/ 189 w 349"/>
                <a:gd name="T117" fmla="*/ 31 h 52"/>
                <a:gd name="T118" fmla="*/ 157 w 349"/>
                <a:gd name="T119" fmla="*/ 34 h 52"/>
                <a:gd name="T120" fmla="*/ 126 w 349"/>
                <a:gd name="T121" fmla="*/ 38 h 52"/>
                <a:gd name="T122" fmla="*/ 126 w 349"/>
                <a:gd name="T123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9" h="52">
                  <a:moveTo>
                    <a:pt x="126" y="38"/>
                  </a:moveTo>
                  <a:lnTo>
                    <a:pt x="95" y="41"/>
                  </a:lnTo>
                  <a:lnTo>
                    <a:pt x="67" y="48"/>
                  </a:lnTo>
                  <a:lnTo>
                    <a:pt x="56" y="48"/>
                  </a:lnTo>
                  <a:lnTo>
                    <a:pt x="49" y="48"/>
                  </a:lnTo>
                  <a:lnTo>
                    <a:pt x="46" y="48"/>
                  </a:lnTo>
                  <a:lnTo>
                    <a:pt x="39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1" y="48"/>
                  </a:lnTo>
                  <a:lnTo>
                    <a:pt x="18" y="45"/>
                  </a:lnTo>
                  <a:lnTo>
                    <a:pt x="7" y="38"/>
                  </a:lnTo>
                  <a:lnTo>
                    <a:pt x="0" y="27"/>
                  </a:lnTo>
                  <a:lnTo>
                    <a:pt x="7" y="27"/>
                  </a:lnTo>
                  <a:lnTo>
                    <a:pt x="21" y="27"/>
                  </a:lnTo>
                  <a:lnTo>
                    <a:pt x="32" y="24"/>
                  </a:lnTo>
                  <a:lnTo>
                    <a:pt x="46" y="24"/>
                  </a:lnTo>
                  <a:lnTo>
                    <a:pt x="60" y="21"/>
                  </a:lnTo>
                  <a:lnTo>
                    <a:pt x="77" y="21"/>
                  </a:lnTo>
                  <a:lnTo>
                    <a:pt x="105" y="17"/>
                  </a:lnTo>
                  <a:lnTo>
                    <a:pt x="116" y="17"/>
                  </a:lnTo>
                  <a:lnTo>
                    <a:pt x="126" y="17"/>
                  </a:lnTo>
                  <a:lnTo>
                    <a:pt x="136" y="17"/>
                  </a:lnTo>
                  <a:lnTo>
                    <a:pt x="150" y="14"/>
                  </a:lnTo>
                  <a:lnTo>
                    <a:pt x="164" y="14"/>
                  </a:lnTo>
                  <a:lnTo>
                    <a:pt x="178" y="14"/>
                  </a:lnTo>
                  <a:lnTo>
                    <a:pt x="196" y="10"/>
                  </a:lnTo>
                  <a:lnTo>
                    <a:pt x="217" y="10"/>
                  </a:lnTo>
                  <a:lnTo>
                    <a:pt x="234" y="7"/>
                  </a:lnTo>
                  <a:lnTo>
                    <a:pt x="252" y="7"/>
                  </a:lnTo>
                  <a:lnTo>
                    <a:pt x="266" y="3"/>
                  </a:lnTo>
                  <a:lnTo>
                    <a:pt x="280" y="3"/>
                  </a:lnTo>
                  <a:lnTo>
                    <a:pt x="290" y="3"/>
                  </a:lnTo>
                  <a:lnTo>
                    <a:pt x="297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8" y="0"/>
                  </a:lnTo>
                  <a:lnTo>
                    <a:pt x="325" y="3"/>
                  </a:lnTo>
                  <a:lnTo>
                    <a:pt x="332" y="7"/>
                  </a:lnTo>
                  <a:lnTo>
                    <a:pt x="339" y="10"/>
                  </a:lnTo>
                  <a:lnTo>
                    <a:pt x="342" y="17"/>
                  </a:lnTo>
                  <a:lnTo>
                    <a:pt x="346" y="21"/>
                  </a:lnTo>
                  <a:lnTo>
                    <a:pt x="346" y="24"/>
                  </a:lnTo>
                  <a:lnTo>
                    <a:pt x="349" y="31"/>
                  </a:lnTo>
                  <a:lnTo>
                    <a:pt x="346" y="31"/>
                  </a:lnTo>
                  <a:lnTo>
                    <a:pt x="346" y="34"/>
                  </a:lnTo>
                  <a:lnTo>
                    <a:pt x="342" y="34"/>
                  </a:lnTo>
                  <a:lnTo>
                    <a:pt x="339" y="34"/>
                  </a:lnTo>
                  <a:lnTo>
                    <a:pt x="332" y="34"/>
                  </a:lnTo>
                  <a:lnTo>
                    <a:pt x="325" y="34"/>
                  </a:lnTo>
                  <a:lnTo>
                    <a:pt x="318" y="34"/>
                  </a:lnTo>
                  <a:lnTo>
                    <a:pt x="307" y="34"/>
                  </a:lnTo>
                  <a:lnTo>
                    <a:pt x="287" y="31"/>
                  </a:lnTo>
                  <a:lnTo>
                    <a:pt x="269" y="31"/>
                  </a:lnTo>
                  <a:lnTo>
                    <a:pt x="255" y="27"/>
                  </a:lnTo>
                  <a:lnTo>
                    <a:pt x="241" y="27"/>
                  </a:lnTo>
                  <a:lnTo>
                    <a:pt x="231" y="27"/>
                  </a:lnTo>
                  <a:lnTo>
                    <a:pt x="217" y="31"/>
                  </a:lnTo>
                  <a:lnTo>
                    <a:pt x="189" y="31"/>
                  </a:lnTo>
                  <a:lnTo>
                    <a:pt x="157" y="34"/>
                  </a:lnTo>
                  <a:lnTo>
                    <a:pt x="126" y="38"/>
                  </a:lnTo>
                  <a:lnTo>
                    <a:pt x="126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5">
              <a:extLst>
                <a:ext uri="{FF2B5EF4-FFF2-40B4-BE49-F238E27FC236}">
                  <a16:creationId xmlns:a16="http://schemas.microsoft.com/office/drawing/2014/main" id="{2A6A6609-0D47-442D-A274-3CCEE19D6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852" y="14440339"/>
              <a:ext cx="400881" cy="488031"/>
            </a:xfrm>
            <a:custGeom>
              <a:avLst/>
              <a:gdLst>
                <a:gd name="T0" fmla="*/ 56 w 67"/>
                <a:gd name="T1" fmla="*/ 38 h 87"/>
                <a:gd name="T2" fmla="*/ 49 w 67"/>
                <a:gd name="T3" fmla="*/ 45 h 87"/>
                <a:gd name="T4" fmla="*/ 39 w 67"/>
                <a:gd name="T5" fmla="*/ 56 h 87"/>
                <a:gd name="T6" fmla="*/ 35 w 67"/>
                <a:gd name="T7" fmla="*/ 63 h 87"/>
                <a:gd name="T8" fmla="*/ 28 w 67"/>
                <a:gd name="T9" fmla="*/ 70 h 87"/>
                <a:gd name="T10" fmla="*/ 21 w 67"/>
                <a:gd name="T11" fmla="*/ 77 h 87"/>
                <a:gd name="T12" fmla="*/ 11 w 67"/>
                <a:gd name="T13" fmla="*/ 87 h 87"/>
                <a:gd name="T14" fmla="*/ 0 w 67"/>
                <a:gd name="T15" fmla="*/ 84 h 87"/>
                <a:gd name="T16" fmla="*/ 11 w 67"/>
                <a:gd name="T17" fmla="*/ 63 h 87"/>
                <a:gd name="T18" fmla="*/ 18 w 67"/>
                <a:gd name="T19" fmla="*/ 49 h 87"/>
                <a:gd name="T20" fmla="*/ 21 w 67"/>
                <a:gd name="T21" fmla="*/ 38 h 87"/>
                <a:gd name="T22" fmla="*/ 25 w 67"/>
                <a:gd name="T23" fmla="*/ 28 h 87"/>
                <a:gd name="T24" fmla="*/ 28 w 67"/>
                <a:gd name="T25" fmla="*/ 21 h 87"/>
                <a:gd name="T26" fmla="*/ 28 w 67"/>
                <a:gd name="T27" fmla="*/ 17 h 87"/>
                <a:gd name="T28" fmla="*/ 28 w 67"/>
                <a:gd name="T29" fmla="*/ 14 h 87"/>
                <a:gd name="T30" fmla="*/ 28 w 67"/>
                <a:gd name="T31" fmla="*/ 10 h 87"/>
                <a:gd name="T32" fmla="*/ 28 w 67"/>
                <a:gd name="T33" fmla="*/ 7 h 87"/>
                <a:gd name="T34" fmla="*/ 28 w 67"/>
                <a:gd name="T35" fmla="*/ 7 h 87"/>
                <a:gd name="T36" fmla="*/ 28 w 67"/>
                <a:gd name="T37" fmla="*/ 3 h 87"/>
                <a:gd name="T38" fmla="*/ 32 w 67"/>
                <a:gd name="T39" fmla="*/ 3 h 87"/>
                <a:gd name="T40" fmla="*/ 35 w 67"/>
                <a:gd name="T41" fmla="*/ 0 h 87"/>
                <a:gd name="T42" fmla="*/ 39 w 67"/>
                <a:gd name="T43" fmla="*/ 0 h 87"/>
                <a:gd name="T44" fmla="*/ 42 w 67"/>
                <a:gd name="T45" fmla="*/ 0 h 87"/>
                <a:gd name="T46" fmla="*/ 46 w 67"/>
                <a:gd name="T47" fmla="*/ 3 h 87"/>
                <a:gd name="T48" fmla="*/ 53 w 67"/>
                <a:gd name="T49" fmla="*/ 3 h 87"/>
                <a:gd name="T50" fmla="*/ 56 w 67"/>
                <a:gd name="T51" fmla="*/ 7 h 87"/>
                <a:gd name="T52" fmla="*/ 60 w 67"/>
                <a:gd name="T53" fmla="*/ 10 h 87"/>
                <a:gd name="T54" fmla="*/ 63 w 67"/>
                <a:gd name="T55" fmla="*/ 17 h 87"/>
                <a:gd name="T56" fmla="*/ 67 w 67"/>
                <a:gd name="T57" fmla="*/ 24 h 87"/>
                <a:gd name="T58" fmla="*/ 63 w 67"/>
                <a:gd name="T59" fmla="*/ 28 h 87"/>
                <a:gd name="T60" fmla="*/ 63 w 67"/>
                <a:gd name="T61" fmla="*/ 31 h 87"/>
                <a:gd name="T62" fmla="*/ 60 w 67"/>
                <a:gd name="T63" fmla="*/ 35 h 87"/>
                <a:gd name="T64" fmla="*/ 56 w 67"/>
                <a:gd name="T65" fmla="*/ 38 h 87"/>
                <a:gd name="T66" fmla="*/ 56 w 67"/>
                <a:gd name="T67" fmla="*/ 3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87">
                  <a:moveTo>
                    <a:pt x="56" y="38"/>
                  </a:moveTo>
                  <a:lnTo>
                    <a:pt x="49" y="45"/>
                  </a:lnTo>
                  <a:lnTo>
                    <a:pt x="39" y="56"/>
                  </a:lnTo>
                  <a:lnTo>
                    <a:pt x="35" y="63"/>
                  </a:lnTo>
                  <a:lnTo>
                    <a:pt x="28" y="70"/>
                  </a:lnTo>
                  <a:lnTo>
                    <a:pt x="21" y="77"/>
                  </a:lnTo>
                  <a:lnTo>
                    <a:pt x="11" y="87"/>
                  </a:lnTo>
                  <a:lnTo>
                    <a:pt x="0" y="84"/>
                  </a:lnTo>
                  <a:lnTo>
                    <a:pt x="11" y="63"/>
                  </a:lnTo>
                  <a:lnTo>
                    <a:pt x="18" y="49"/>
                  </a:lnTo>
                  <a:lnTo>
                    <a:pt x="21" y="38"/>
                  </a:lnTo>
                  <a:lnTo>
                    <a:pt x="25" y="28"/>
                  </a:lnTo>
                  <a:lnTo>
                    <a:pt x="28" y="21"/>
                  </a:lnTo>
                  <a:lnTo>
                    <a:pt x="28" y="17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32" y="3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53" y="3"/>
                  </a:lnTo>
                  <a:lnTo>
                    <a:pt x="56" y="7"/>
                  </a:lnTo>
                  <a:lnTo>
                    <a:pt x="60" y="10"/>
                  </a:lnTo>
                  <a:lnTo>
                    <a:pt x="63" y="17"/>
                  </a:lnTo>
                  <a:lnTo>
                    <a:pt x="67" y="24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60" y="35"/>
                  </a:lnTo>
                  <a:lnTo>
                    <a:pt x="56" y="38"/>
                  </a:lnTo>
                  <a:lnTo>
                    <a:pt x="56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6">
              <a:extLst>
                <a:ext uri="{FF2B5EF4-FFF2-40B4-BE49-F238E27FC236}">
                  <a16:creationId xmlns:a16="http://schemas.microsoft.com/office/drawing/2014/main" id="{D7618FB1-FBF0-4EE7-9F87-56559490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72" y="14732035"/>
              <a:ext cx="855609" cy="1155564"/>
            </a:xfrm>
            <a:custGeom>
              <a:avLst/>
              <a:gdLst>
                <a:gd name="T0" fmla="*/ 38 w 143"/>
                <a:gd name="T1" fmla="*/ 42 h 206"/>
                <a:gd name="T2" fmla="*/ 10 w 143"/>
                <a:gd name="T3" fmla="*/ 42 h 206"/>
                <a:gd name="T4" fmla="*/ 0 w 143"/>
                <a:gd name="T5" fmla="*/ 21 h 206"/>
                <a:gd name="T6" fmla="*/ 31 w 143"/>
                <a:gd name="T7" fmla="*/ 21 h 206"/>
                <a:gd name="T8" fmla="*/ 66 w 143"/>
                <a:gd name="T9" fmla="*/ 14 h 206"/>
                <a:gd name="T10" fmla="*/ 80 w 143"/>
                <a:gd name="T11" fmla="*/ 11 h 206"/>
                <a:gd name="T12" fmla="*/ 90 w 143"/>
                <a:gd name="T13" fmla="*/ 7 h 206"/>
                <a:gd name="T14" fmla="*/ 104 w 143"/>
                <a:gd name="T15" fmla="*/ 4 h 206"/>
                <a:gd name="T16" fmla="*/ 108 w 143"/>
                <a:gd name="T17" fmla="*/ 0 h 206"/>
                <a:gd name="T18" fmla="*/ 115 w 143"/>
                <a:gd name="T19" fmla="*/ 0 h 206"/>
                <a:gd name="T20" fmla="*/ 122 w 143"/>
                <a:gd name="T21" fmla="*/ 4 h 206"/>
                <a:gd name="T22" fmla="*/ 132 w 143"/>
                <a:gd name="T23" fmla="*/ 11 h 206"/>
                <a:gd name="T24" fmla="*/ 139 w 143"/>
                <a:gd name="T25" fmla="*/ 21 h 206"/>
                <a:gd name="T26" fmla="*/ 143 w 143"/>
                <a:gd name="T27" fmla="*/ 28 h 206"/>
                <a:gd name="T28" fmla="*/ 143 w 143"/>
                <a:gd name="T29" fmla="*/ 32 h 206"/>
                <a:gd name="T30" fmla="*/ 136 w 143"/>
                <a:gd name="T31" fmla="*/ 39 h 206"/>
                <a:gd name="T32" fmla="*/ 136 w 143"/>
                <a:gd name="T33" fmla="*/ 46 h 206"/>
                <a:gd name="T34" fmla="*/ 132 w 143"/>
                <a:gd name="T35" fmla="*/ 63 h 206"/>
                <a:gd name="T36" fmla="*/ 132 w 143"/>
                <a:gd name="T37" fmla="*/ 91 h 206"/>
                <a:gd name="T38" fmla="*/ 132 w 143"/>
                <a:gd name="T39" fmla="*/ 122 h 206"/>
                <a:gd name="T40" fmla="*/ 132 w 143"/>
                <a:gd name="T41" fmla="*/ 150 h 206"/>
                <a:gd name="T42" fmla="*/ 132 w 143"/>
                <a:gd name="T43" fmla="*/ 171 h 206"/>
                <a:gd name="T44" fmla="*/ 129 w 143"/>
                <a:gd name="T45" fmla="*/ 182 h 206"/>
                <a:gd name="T46" fmla="*/ 125 w 143"/>
                <a:gd name="T47" fmla="*/ 196 h 206"/>
                <a:gd name="T48" fmla="*/ 111 w 143"/>
                <a:gd name="T49" fmla="*/ 206 h 206"/>
                <a:gd name="T50" fmla="*/ 104 w 143"/>
                <a:gd name="T51" fmla="*/ 203 h 206"/>
                <a:gd name="T52" fmla="*/ 97 w 143"/>
                <a:gd name="T53" fmla="*/ 196 h 206"/>
                <a:gd name="T54" fmla="*/ 83 w 143"/>
                <a:gd name="T55" fmla="*/ 182 h 206"/>
                <a:gd name="T56" fmla="*/ 73 w 143"/>
                <a:gd name="T57" fmla="*/ 175 h 206"/>
                <a:gd name="T58" fmla="*/ 73 w 143"/>
                <a:gd name="T59" fmla="*/ 168 h 206"/>
                <a:gd name="T60" fmla="*/ 76 w 143"/>
                <a:gd name="T61" fmla="*/ 161 h 206"/>
                <a:gd name="T62" fmla="*/ 87 w 143"/>
                <a:gd name="T63" fmla="*/ 161 h 206"/>
                <a:gd name="T64" fmla="*/ 97 w 143"/>
                <a:gd name="T65" fmla="*/ 164 h 206"/>
                <a:gd name="T66" fmla="*/ 101 w 143"/>
                <a:gd name="T67" fmla="*/ 164 h 206"/>
                <a:gd name="T68" fmla="*/ 104 w 143"/>
                <a:gd name="T69" fmla="*/ 157 h 206"/>
                <a:gd name="T70" fmla="*/ 104 w 143"/>
                <a:gd name="T71" fmla="*/ 140 h 206"/>
                <a:gd name="T72" fmla="*/ 108 w 143"/>
                <a:gd name="T73" fmla="*/ 115 h 206"/>
                <a:gd name="T74" fmla="*/ 108 w 143"/>
                <a:gd name="T75" fmla="*/ 77 h 206"/>
                <a:gd name="T76" fmla="*/ 104 w 143"/>
                <a:gd name="T77" fmla="*/ 60 h 206"/>
                <a:gd name="T78" fmla="*/ 104 w 143"/>
                <a:gd name="T79" fmla="*/ 46 h 206"/>
                <a:gd name="T80" fmla="*/ 104 w 143"/>
                <a:gd name="T81" fmla="*/ 39 h 206"/>
                <a:gd name="T82" fmla="*/ 104 w 143"/>
                <a:gd name="T83" fmla="*/ 35 h 206"/>
                <a:gd name="T84" fmla="*/ 94 w 143"/>
                <a:gd name="T85" fmla="*/ 32 h 206"/>
                <a:gd name="T86" fmla="*/ 90 w 143"/>
                <a:gd name="T87" fmla="*/ 32 h 206"/>
                <a:gd name="T88" fmla="*/ 80 w 143"/>
                <a:gd name="T89" fmla="*/ 35 h 206"/>
                <a:gd name="T90" fmla="*/ 52 w 143"/>
                <a:gd name="T91" fmla="*/ 3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" h="206">
                  <a:moveTo>
                    <a:pt x="52" y="39"/>
                  </a:moveTo>
                  <a:lnTo>
                    <a:pt x="38" y="42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0" y="46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31" y="21"/>
                  </a:lnTo>
                  <a:lnTo>
                    <a:pt x="48" y="18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80" y="11"/>
                  </a:lnTo>
                  <a:lnTo>
                    <a:pt x="87" y="11"/>
                  </a:lnTo>
                  <a:lnTo>
                    <a:pt x="90" y="7"/>
                  </a:lnTo>
                  <a:lnTo>
                    <a:pt x="97" y="4"/>
                  </a:lnTo>
                  <a:lnTo>
                    <a:pt x="104" y="4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2" y="4"/>
                  </a:lnTo>
                  <a:lnTo>
                    <a:pt x="125" y="7"/>
                  </a:lnTo>
                  <a:lnTo>
                    <a:pt x="132" y="11"/>
                  </a:lnTo>
                  <a:lnTo>
                    <a:pt x="136" y="14"/>
                  </a:lnTo>
                  <a:lnTo>
                    <a:pt x="139" y="21"/>
                  </a:lnTo>
                  <a:lnTo>
                    <a:pt x="143" y="25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9" y="35"/>
                  </a:lnTo>
                  <a:lnTo>
                    <a:pt x="136" y="39"/>
                  </a:lnTo>
                  <a:lnTo>
                    <a:pt x="136" y="42"/>
                  </a:lnTo>
                  <a:lnTo>
                    <a:pt x="136" y="46"/>
                  </a:lnTo>
                  <a:lnTo>
                    <a:pt x="136" y="56"/>
                  </a:lnTo>
                  <a:lnTo>
                    <a:pt x="132" y="63"/>
                  </a:lnTo>
                  <a:lnTo>
                    <a:pt x="132" y="77"/>
                  </a:lnTo>
                  <a:lnTo>
                    <a:pt x="132" y="91"/>
                  </a:lnTo>
                  <a:lnTo>
                    <a:pt x="132" y="108"/>
                  </a:lnTo>
                  <a:lnTo>
                    <a:pt x="132" y="122"/>
                  </a:lnTo>
                  <a:lnTo>
                    <a:pt x="132" y="136"/>
                  </a:lnTo>
                  <a:lnTo>
                    <a:pt x="132" y="150"/>
                  </a:lnTo>
                  <a:lnTo>
                    <a:pt x="132" y="161"/>
                  </a:lnTo>
                  <a:lnTo>
                    <a:pt x="132" y="171"/>
                  </a:lnTo>
                  <a:lnTo>
                    <a:pt x="132" y="178"/>
                  </a:lnTo>
                  <a:lnTo>
                    <a:pt x="129" y="182"/>
                  </a:lnTo>
                  <a:lnTo>
                    <a:pt x="129" y="185"/>
                  </a:lnTo>
                  <a:lnTo>
                    <a:pt x="125" y="196"/>
                  </a:lnTo>
                  <a:lnTo>
                    <a:pt x="118" y="203"/>
                  </a:lnTo>
                  <a:lnTo>
                    <a:pt x="111" y="206"/>
                  </a:lnTo>
                  <a:lnTo>
                    <a:pt x="108" y="206"/>
                  </a:lnTo>
                  <a:lnTo>
                    <a:pt x="104" y="203"/>
                  </a:lnTo>
                  <a:lnTo>
                    <a:pt x="101" y="199"/>
                  </a:lnTo>
                  <a:lnTo>
                    <a:pt x="97" y="196"/>
                  </a:lnTo>
                  <a:lnTo>
                    <a:pt x="94" y="189"/>
                  </a:lnTo>
                  <a:lnTo>
                    <a:pt x="83" y="182"/>
                  </a:lnTo>
                  <a:lnTo>
                    <a:pt x="76" y="178"/>
                  </a:lnTo>
                  <a:lnTo>
                    <a:pt x="73" y="175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4"/>
                  </a:lnTo>
                  <a:lnTo>
                    <a:pt x="76" y="161"/>
                  </a:lnTo>
                  <a:lnTo>
                    <a:pt x="80" y="161"/>
                  </a:lnTo>
                  <a:lnTo>
                    <a:pt x="87" y="161"/>
                  </a:lnTo>
                  <a:lnTo>
                    <a:pt x="94" y="164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4" y="157"/>
                  </a:lnTo>
                  <a:lnTo>
                    <a:pt x="104" y="150"/>
                  </a:lnTo>
                  <a:lnTo>
                    <a:pt x="104" y="140"/>
                  </a:lnTo>
                  <a:lnTo>
                    <a:pt x="104" y="129"/>
                  </a:lnTo>
                  <a:lnTo>
                    <a:pt x="108" y="115"/>
                  </a:lnTo>
                  <a:lnTo>
                    <a:pt x="108" y="98"/>
                  </a:lnTo>
                  <a:lnTo>
                    <a:pt x="108" y="77"/>
                  </a:lnTo>
                  <a:lnTo>
                    <a:pt x="104" y="67"/>
                  </a:lnTo>
                  <a:lnTo>
                    <a:pt x="104" y="60"/>
                  </a:lnTo>
                  <a:lnTo>
                    <a:pt x="104" y="53"/>
                  </a:lnTo>
                  <a:lnTo>
                    <a:pt x="104" y="46"/>
                  </a:lnTo>
                  <a:lnTo>
                    <a:pt x="104" y="42"/>
                  </a:lnTo>
                  <a:lnTo>
                    <a:pt x="104" y="39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1" y="32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0" y="32"/>
                  </a:lnTo>
                  <a:lnTo>
                    <a:pt x="87" y="32"/>
                  </a:lnTo>
                  <a:lnTo>
                    <a:pt x="80" y="35"/>
                  </a:lnTo>
                  <a:lnTo>
                    <a:pt x="69" y="35"/>
                  </a:lnTo>
                  <a:lnTo>
                    <a:pt x="52" y="39"/>
                  </a:lnTo>
                  <a:lnTo>
                    <a:pt x="52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76423406-745D-436C-8D12-D971BE8B0864}"/>
              </a:ext>
            </a:extLst>
          </p:cNvPr>
          <p:cNvGrpSpPr/>
          <p:nvPr/>
        </p:nvGrpSpPr>
        <p:grpSpPr>
          <a:xfrm>
            <a:off x="6903310" y="2510886"/>
            <a:ext cx="1962512" cy="2036263"/>
            <a:chOff x="5623755" y="2478183"/>
            <a:chExt cx="1962512" cy="2036263"/>
          </a:xfrm>
        </p:grpSpPr>
        <p:sp>
          <p:nvSpPr>
            <p:cNvPr id="4" name="Freeform 87">
              <a:extLst>
                <a:ext uri="{FF2B5EF4-FFF2-40B4-BE49-F238E27FC236}">
                  <a16:creationId xmlns:a16="http://schemas.microsoft.com/office/drawing/2014/main" id="{94E22040-B9BB-4632-A4C0-F342D3C75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584" y="2478183"/>
              <a:ext cx="1124854" cy="645098"/>
            </a:xfrm>
            <a:custGeom>
              <a:avLst/>
              <a:gdLst>
                <a:gd name="T0" fmla="*/ 167 w 188"/>
                <a:gd name="T1" fmla="*/ 46 h 115"/>
                <a:gd name="T2" fmla="*/ 157 w 188"/>
                <a:gd name="T3" fmla="*/ 56 h 115"/>
                <a:gd name="T4" fmla="*/ 136 w 188"/>
                <a:gd name="T5" fmla="*/ 74 h 115"/>
                <a:gd name="T6" fmla="*/ 112 w 188"/>
                <a:gd name="T7" fmla="*/ 102 h 115"/>
                <a:gd name="T8" fmla="*/ 87 w 188"/>
                <a:gd name="T9" fmla="*/ 105 h 115"/>
                <a:gd name="T10" fmla="*/ 105 w 188"/>
                <a:gd name="T11" fmla="*/ 74 h 115"/>
                <a:gd name="T12" fmla="*/ 122 w 188"/>
                <a:gd name="T13" fmla="*/ 53 h 115"/>
                <a:gd name="T14" fmla="*/ 129 w 188"/>
                <a:gd name="T15" fmla="*/ 39 h 115"/>
                <a:gd name="T16" fmla="*/ 133 w 188"/>
                <a:gd name="T17" fmla="*/ 35 h 115"/>
                <a:gd name="T18" fmla="*/ 126 w 188"/>
                <a:gd name="T19" fmla="*/ 35 h 115"/>
                <a:gd name="T20" fmla="*/ 122 w 188"/>
                <a:gd name="T21" fmla="*/ 35 h 115"/>
                <a:gd name="T22" fmla="*/ 112 w 188"/>
                <a:gd name="T23" fmla="*/ 39 h 115"/>
                <a:gd name="T24" fmla="*/ 98 w 188"/>
                <a:gd name="T25" fmla="*/ 42 h 115"/>
                <a:gd name="T26" fmla="*/ 77 w 188"/>
                <a:gd name="T27" fmla="*/ 46 h 115"/>
                <a:gd name="T28" fmla="*/ 59 w 188"/>
                <a:gd name="T29" fmla="*/ 53 h 115"/>
                <a:gd name="T30" fmla="*/ 42 w 188"/>
                <a:gd name="T31" fmla="*/ 56 h 115"/>
                <a:gd name="T32" fmla="*/ 35 w 188"/>
                <a:gd name="T33" fmla="*/ 60 h 115"/>
                <a:gd name="T34" fmla="*/ 28 w 188"/>
                <a:gd name="T35" fmla="*/ 60 h 115"/>
                <a:gd name="T36" fmla="*/ 21 w 188"/>
                <a:gd name="T37" fmla="*/ 56 h 115"/>
                <a:gd name="T38" fmla="*/ 14 w 188"/>
                <a:gd name="T39" fmla="*/ 49 h 115"/>
                <a:gd name="T40" fmla="*/ 3 w 188"/>
                <a:gd name="T41" fmla="*/ 39 h 115"/>
                <a:gd name="T42" fmla="*/ 0 w 188"/>
                <a:gd name="T43" fmla="*/ 32 h 115"/>
                <a:gd name="T44" fmla="*/ 38 w 188"/>
                <a:gd name="T45" fmla="*/ 28 h 115"/>
                <a:gd name="T46" fmla="*/ 59 w 188"/>
                <a:gd name="T47" fmla="*/ 25 h 115"/>
                <a:gd name="T48" fmla="*/ 91 w 188"/>
                <a:gd name="T49" fmla="*/ 18 h 115"/>
                <a:gd name="T50" fmla="*/ 119 w 188"/>
                <a:gd name="T51" fmla="*/ 11 h 115"/>
                <a:gd name="T52" fmla="*/ 129 w 188"/>
                <a:gd name="T53" fmla="*/ 4 h 115"/>
                <a:gd name="T54" fmla="*/ 143 w 188"/>
                <a:gd name="T55" fmla="*/ 0 h 115"/>
                <a:gd name="T56" fmla="*/ 153 w 188"/>
                <a:gd name="T57" fmla="*/ 0 h 115"/>
                <a:gd name="T58" fmla="*/ 167 w 188"/>
                <a:gd name="T59" fmla="*/ 11 h 115"/>
                <a:gd name="T60" fmla="*/ 181 w 188"/>
                <a:gd name="T61" fmla="*/ 21 h 115"/>
                <a:gd name="T62" fmla="*/ 188 w 188"/>
                <a:gd name="T63" fmla="*/ 28 h 115"/>
                <a:gd name="T64" fmla="*/ 185 w 188"/>
                <a:gd name="T65" fmla="*/ 35 h 115"/>
                <a:gd name="T66" fmla="*/ 174 w 188"/>
                <a:gd name="T6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8" h="115">
                  <a:moveTo>
                    <a:pt x="174" y="42"/>
                  </a:moveTo>
                  <a:lnTo>
                    <a:pt x="167" y="46"/>
                  </a:lnTo>
                  <a:lnTo>
                    <a:pt x="164" y="49"/>
                  </a:lnTo>
                  <a:lnTo>
                    <a:pt x="157" y="56"/>
                  </a:lnTo>
                  <a:lnTo>
                    <a:pt x="146" y="63"/>
                  </a:lnTo>
                  <a:lnTo>
                    <a:pt x="136" y="74"/>
                  </a:lnTo>
                  <a:lnTo>
                    <a:pt x="126" y="88"/>
                  </a:lnTo>
                  <a:lnTo>
                    <a:pt x="112" y="102"/>
                  </a:lnTo>
                  <a:lnTo>
                    <a:pt x="98" y="115"/>
                  </a:lnTo>
                  <a:lnTo>
                    <a:pt x="87" y="105"/>
                  </a:lnTo>
                  <a:lnTo>
                    <a:pt x="98" y="88"/>
                  </a:lnTo>
                  <a:lnTo>
                    <a:pt x="105" y="74"/>
                  </a:lnTo>
                  <a:lnTo>
                    <a:pt x="115" y="63"/>
                  </a:lnTo>
                  <a:lnTo>
                    <a:pt x="122" y="53"/>
                  </a:lnTo>
                  <a:lnTo>
                    <a:pt x="126" y="46"/>
                  </a:lnTo>
                  <a:lnTo>
                    <a:pt x="129" y="39"/>
                  </a:lnTo>
                  <a:lnTo>
                    <a:pt x="133" y="35"/>
                  </a:lnTo>
                  <a:lnTo>
                    <a:pt x="133" y="35"/>
                  </a:lnTo>
                  <a:lnTo>
                    <a:pt x="129" y="35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2" y="35"/>
                  </a:lnTo>
                  <a:lnTo>
                    <a:pt x="119" y="35"/>
                  </a:lnTo>
                  <a:lnTo>
                    <a:pt x="112" y="39"/>
                  </a:lnTo>
                  <a:lnTo>
                    <a:pt x="105" y="39"/>
                  </a:lnTo>
                  <a:lnTo>
                    <a:pt x="98" y="42"/>
                  </a:lnTo>
                  <a:lnTo>
                    <a:pt x="87" y="46"/>
                  </a:lnTo>
                  <a:lnTo>
                    <a:pt x="77" y="46"/>
                  </a:lnTo>
                  <a:lnTo>
                    <a:pt x="66" y="49"/>
                  </a:lnTo>
                  <a:lnTo>
                    <a:pt x="59" y="53"/>
                  </a:lnTo>
                  <a:lnTo>
                    <a:pt x="49" y="56"/>
                  </a:lnTo>
                  <a:lnTo>
                    <a:pt x="42" y="56"/>
                  </a:lnTo>
                  <a:lnTo>
                    <a:pt x="38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1" y="56"/>
                  </a:lnTo>
                  <a:lnTo>
                    <a:pt x="17" y="53"/>
                  </a:lnTo>
                  <a:lnTo>
                    <a:pt x="14" y="49"/>
                  </a:lnTo>
                  <a:lnTo>
                    <a:pt x="7" y="42"/>
                  </a:lnTo>
                  <a:lnTo>
                    <a:pt x="3" y="39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21" y="28"/>
                  </a:lnTo>
                  <a:lnTo>
                    <a:pt x="38" y="28"/>
                  </a:lnTo>
                  <a:lnTo>
                    <a:pt x="49" y="25"/>
                  </a:lnTo>
                  <a:lnTo>
                    <a:pt x="59" y="25"/>
                  </a:lnTo>
                  <a:lnTo>
                    <a:pt x="73" y="21"/>
                  </a:lnTo>
                  <a:lnTo>
                    <a:pt x="91" y="18"/>
                  </a:lnTo>
                  <a:lnTo>
                    <a:pt x="105" y="14"/>
                  </a:lnTo>
                  <a:lnTo>
                    <a:pt x="119" y="11"/>
                  </a:lnTo>
                  <a:lnTo>
                    <a:pt x="126" y="7"/>
                  </a:lnTo>
                  <a:lnTo>
                    <a:pt x="129" y="4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3" y="0"/>
                  </a:lnTo>
                  <a:lnTo>
                    <a:pt x="160" y="7"/>
                  </a:lnTo>
                  <a:lnTo>
                    <a:pt x="167" y="11"/>
                  </a:lnTo>
                  <a:lnTo>
                    <a:pt x="178" y="18"/>
                  </a:lnTo>
                  <a:lnTo>
                    <a:pt x="181" y="21"/>
                  </a:lnTo>
                  <a:lnTo>
                    <a:pt x="185" y="25"/>
                  </a:lnTo>
                  <a:lnTo>
                    <a:pt x="188" y="28"/>
                  </a:lnTo>
                  <a:lnTo>
                    <a:pt x="185" y="32"/>
                  </a:lnTo>
                  <a:lnTo>
                    <a:pt x="185" y="35"/>
                  </a:lnTo>
                  <a:lnTo>
                    <a:pt x="178" y="39"/>
                  </a:lnTo>
                  <a:lnTo>
                    <a:pt x="174" y="42"/>
                  </a:lnTo>
                  <a:lnTo>
                    <a:pt x="174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8">
              <a:extLst>
                <a:ext uri="{FF2B5EF4-FFF2-40B4-BE49-F238E27FC236}">
                  <a16:creationId xmlns:a16="http://schemas.microsoft.com/office/drawing/2014/main" id="{9153AB7C-218E-4590-855B-55D420428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997" y="2971822"/>
              <a:ext cx="562427" cy="1542624"/>
            </a:xfrm>
            <a:custGeom>
              <a:avLst/>
              <a:gdLst>
                <a:gd name="T0" fmla="*/ 7 w 94"/>
                <a:gd name="T1" fmla="*/ 223 h 275"/>
                <a:gd name="T2" fmla="*/ 0 w 94"/>
                <a:gd name="T3" fmla="*/ 213 h 275"/>
                <a:gd name="T4" fmla="*/ 0 w 94"/>
                <a:gd name="T5" fmla="*/ 206 h 275"/>
                <a:gd name="T6" fmla="*/ 14 w 94"/>
                <a:gd name="T7" fmla="*/ 206 h 275"/>
                <a:gd name="T8" fmla="*/ 35 w 94"/>
                <a:gd name="T9" fmla="*/ 213 h 275"/>
                <a:gd name="T10" fmla="*/ 49 w 94"/>
                <a:gd name="T11" fmla="*/ 216 h 275"/>
                <a:gd name="T12" fmla="*/ 52 w 94"/>
                <a:gd name="T13" fmla="*/ 216 h 275"/>
                <a:gd name="T14" fmla="*/ 56 w 94"/>
                <a:gd name="T15" fmla="*/ 206 h 275"/>
                <a:gd name="T16" fmla="*/ 59 w 94"/>
                <a:gd name="T17" fmla="*/ 185 h 275"/>
                <a:gd name="T18" fmla="*/ 59 w 94"/>
                <a:gd name="T19" fmla="*/ 153 h 275"/>
                <a:gd name="T20" fmla="*/ 59 w 94"/>
                <a:gd name="T21" fmla="*/ 111 h 275"/>
                <a:gd name="T22" fmla="*/ 56 w 94"/>
                <a:gd name="T23" fmla="*/ 73 h 275"/>
                <a:gd name="T24" fmla="*/ 52 w 94"/>
                <a:gd name="T25" fmla="*/ 59 h 275"/>
                <a:gd name="T26" fmla="*/ 52 w 94"/>
                <a:gd name="T27" fmla="*/ 48 h 275"/>
                <a:gd name="T28" fmla="*/ 38 w 94"/>
                <a:gd name="T29" fmla="*/ 17 h 275"/>
                <a:gd name="T30" fmla="*/ 35 w 94"/>
                <a:gd name="T31" fmla="*/ 7 h 275"/>
                <a:gd name="T32" fmla="*/ 35 w 94"/>
                <a:gd name="T33" fmla="*/ 0 h 275"/>
                <a:gd name="T34" fmla="*/ 38 w 94"/>
                <a:gd name="T35" fmla="*/ 0 h 275"/>
                <a:gd name="T36" fmla="*/ 49 w 94"/>
                <a:gd name="T37" fmla="*/ 0 h 275"/>
                <a:gd name="T38" fmla="*/ 66 w 94"/>
                <a:gd name="T39" fmla="*/ 14 h 275"/>
                <a:gd name="T40" fmla="*/ 77 w 94"/>
                <a:gd name="T41" fmla="*/ 31 h 275"/>
                <a:gd name="T42" fmla="*/ 84 w 94"/>
                <a:gd name="T43" fmla="*/ 48 h 275"/>
                <a:gd name="T44" fmla="*/ 84 w 94"/>
                <a:gd name="T45" fmla="*/ 59 h 275"/>
                <a:gd name="T46" fmla="*/ 87 w 94"/>
                <a:gd name="T47" fmla="*/ 73 h 275"/>
                <a:gd name="T48" fmla="*/ 91 w 94"/>
                <a:gd name="T49" fmla="*/ 111 h 275"/>
                <a:gd name="T50" fmla="*/ 94 w 94"/>
                <a:gd name="T51" fmla="*/ 153 h 275"/>
                <a:gd name="T52" fmla="*/ 91 w 94"/>
                <a:gd name="T53" fmla="*/ 188 h 275"/>
                <a:gd name="T54" fmla="*/ 91 w 94"/>
                <a:gd name="T55" fmla="*/ 216 h 275"/>
                <a:gd name="T56" fmla="*/ 84 w 94"/>
                <a:gd name="T57" fmla="*/ 237 h 275"/>
                <a:gd name="T58" fmla="*/ 77 w 94"/>
                <a:gd name="T59" fmla="*/ 254 h 275"/>
                <a:gd name="T60" fmla="*/ 70 w 94"/>
                <a:gd name="T61" fmla="*/ 265 h 275"/>
                <a:gd name="T62" fmla="*/ 59 w 94"/>
                <a:gd name="T63" fmla="*/ 272 h 275"/>
                <a:gd name="T64" fmla="*/ 49 w 94"/>
                <a:gd name="T65" fmla="*/ 275 h 275"/>
                <a:gd name="T66" fmla="*/ 42 w 94"/>
                <a:gd name="T67" fmla="*/ 272 h 275"/>
                <a:gd name="T68" fmla="*/ 38 w 94"/>
                <a:gd name="T69" fmla="*/ 261 h 275"/>
                <a:gd name="T70" fmla="*/ 35 w 94"/>
                <a:gd name="T71" fmla="*/ 247 h 275"/>
                <a:gd name="T72" fmla="*/ 17 w 94"/>
                <a:gd name="T73" fmla="*/ 23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" h="275">
                  <a:moveTo>
                    <a:pt x="17" y="230"/>
                  </a:moveTo>
                  <a:lnTo>
                    <a:pt x="7" y="223"/>
                  </a:lnTo>
                  <a:lnTo>
                    <a:pt x="3" y="216"/>
                  </a:lnTo>
                  <a:lnTo>
                    <a:pt x="0" y="213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7" y="206"/>
                  </a:lnTo>
                  <a:lnTo>
                    <a:pt x="14" y="206"/>
                  </a:lnTo>
                  <a:lnTo>
                    <a:pt x="24" y="209"/>
                  </a:lnTo>
                  <a:lnTo>
                    <a:pt x="35" y="213"/>
                  </a:lnTo>
                  <a:lnTo>
                    <a:pt x="45" y="216"/>
                  </a:lnTo>
                  <a:lnTo>
                    <a:pt x="49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6" y="213"/>
                  </a:lnTo>
                  <a:lnTo>
                    <a:pt x="56" y="206"/>
                  </a:lnTo>
                  <a:lnTo>
                    <a:pt x="56" y="195"/>
                  </a:lnTo>
                  <a:lnTo>
                    <a:pt x="59" y="185"/>
                  </a:lnTo>
                  <a:lnTo>
                    <a:pt x="59" y="171"/>
                  </a:lnTo>
                  <a:lnTo>
                    <a:pt x="59" y="153"/>
                  </a:lnTo>
                  <a:lnTo>
                    <a:pt x="59" y="132"/>
                  </a:lnTo>
                  <a:lnTo>
                    <a:pt x="59" y="111"/>
                  </a:lnTo>
                  <a:lnTo>
                    <a:pt x="56" y="90"/>
                  </a:lnTo>
                  <a:lnTo>
                    <a:pt x="56" y="73"/>
                  </a:lnTo>
                  <a:lnTo>
                    <a:pt x="56" y="62"/>
                  </a:lnTo>
                  <a:lnTo>
                    <a:pt x="52" y="59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5" y="31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35" y="7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63" y="10"/>
                  </a:lnTo>
                  <a:lnTo>
                    <a:pt x="66" y="14"/>
                  </a:lnTo>
                  <a:lnTo>
                    <a:pt x="73" y="17"/>
                  </a:lnTo>
                  <a:lnTo>
                    <a:pt x="77" y="31"/>
                  </a:lnTo>
                  <a:lnTo>
                    <a:pt x="80" y="3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9"/>
                  </a:lnTo>
                  <a:lnTo>
                    <a:pt x="87" y="62"/>
                  </a:lnTo>
                  <a:lnTo>
                    <a:pt x="87" y="73"/>
                  </a:lnTo>
                  <a:lnTo>
                    <a:pt x="87" y="90"/>
                  </a:lnTo>
                  <a:lnTo>
                    <a:pt x="91" y="111"/>
                  </a:lnTo>
                  <a:lnTo>
                    <a:pt x="91" y="132"/>
                  </a:lnTo>
                  <a:lnTo>
                    <a:pt x="94" y="153"/>
                  </a:lnTo>
                  <a:lnTo>
                    <a:pt x="94" y="171"/>
                  </a:lnTo>
                  <a:lnTo>
                    <a:pt x="91" y="188"/>
                  </a:lnTo>
                  <a:lnTo>
                    <a:pt x="91" y="202"/>
                  </a:lnTo>
                  <a:lnTo>
                    <a:pt x="91" y="216"/>
                  </a:lnTo>
                  <a:lnTo>
                    <a:pt x="87" y="227"/>
                  </a:lnTo>
                  <a:lnTo>
                    <a:pt x="84" y="237"/>
                  </a:lnTo>
                  <a:lnTo>
                    <a:pt x="80" y="244"/>
                  </a:lnTo>
                  <a:lnTo>
                    <a:pt x="77" y="254"/>
                  </a:lnTo>
                  <a:lnTo>
                    <a:pt x="73" y="258"/>
                  </a:lnTo>
                  <a:lnTo>
                    <a:pt x="70" y="265"/>
                  </a:lnTo>
                  <a:lnTo>
                    <a:pt x="63" y="268"/>
                  </a:lnTo>
                  <a:lnTo>
                    <a:pt x="59" y="272"/>
                  </a:lnTo>
                  <a:lnTo>
                    <a:pt x="56" y="275"/>
                  </a:lnTo>
                  <a:lnTo>
                    <a:pt x="49" y="275"/>
                  </a:lnTo>
                  <a:lnTo>
                    <a:pt x="45" y="275"/>
                  </a:lnTo>
                  <a:lnTo>
                    <a:pt x="42" y="272"/>
                  </a:lnTo>
                  <a:lnTo>
                    <a:pt x="42" y="268"/>
                  </a:lnTo>
                  <a:lnTo>
                    <a:pt x="38" y="261"/>
                  </a:lnTo>
                  <a:lnTo>
                    <a:pt x="38" y="254"/>
                  </a:lnTo>
                  <a:lnTo>
                    <a:pt x="35" y="247"/>
                  </a:lnTo>
                  <a:lnTo>
                    <a:pt x="28" y="241"/>
                  </a:lnTo>
                  <a:lnTo>
                    <a:pt x="17" y="230"/>
                  </a:lnTo>
                  <a:lnTo>
                    <a:pt x="17" y="23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9">
              <a:extLst>
                <a:ext uri="{FF2B5EF4-FFF2-40B4-BE49-F238E27FC236}">
                  <a16:creationId xmlns:a16="http://schemas.microsoft.com/office/drawing/2014/main" id="{04797552-B363-4E39-9001-9996A859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3755" y="3106451"/>
              <a:ext cx="1962512" cy="409498"/>
            </a:xfrm>
            <a:custGeom>
              <a:avLst/>
              <a:gdLst>
                <a:gd name="T0" fmla="*/ 318 w 328"/>
                <a:gd name="T1" fmla="*/ 38 h 73"/>
                <a:gd name="T2" fmla="*/ 307 w 328"/>
                <a:gd name="T3" fmla="*/ 42 h 73"/>
                <a:gd name="T4" fmla="*/ 300 w 328"/>
                <a:gd name="T5" fmla="*/ 42 h 73"/>
                <a:gd name="T6" fmla="*/ 290 w 328"/>
                <a:gd name="T7" fmla="*/ 38 h 73"/>
                <a:gd name="T8" fmla="*/ 269 w 328"/>
                <a:gd name="T9" fmla="*/ 38 h 73"/>
                <a:gd name="T10" fmla="*/ 248 w 328"/>
                <a:gd name="T11" fmla="*/ 38 h 73"/>
                <a:gd name="T12" fmla="*/ 234 w 328"/>
                <a:gd name="T13" fmla="*/ 42 h 73"/>
                <a:gd name="T14" fmla="*/ 216 w 328"/>
                <a:gd name="T15" fmla="*/ 42 h 73"/>
                <a:gd name="T16" fmla="*/ 199 w 328"/>
                <a:gd name="T17" fmla="*/ 45 h 73"/>
                <a:gd name="T18" fmla="*/ 178 w 328"/>
                <a:gd name="T19" fmla="*/ 49 h 73"/>
                <a:gd name="T20" fmla="*/ 133 w 328"/>
                <a:gd name="T21" fmla="*/ 56 h 73"/>
                <a:gd name="T22" fmla="*/ 108 w 328"/>
                <a:gd name="T23" fmla="*/ 59 h 73"/>
                <a:gd name="T24" fmla="*/ 84 w 328"/>
                <a:gd name="T25" fmla="*/ 63 h 73"/>
                <a:gd name="T26" fmla="*/ 70 w 328"/>
                <a:gd name="T27" fmla="*/ 66 h 73"/>
                <a:gd name="T28" fmla="*/ 59 w 328"/>
                <a:gd name="T29" fmla="*/ 70 h 73"/>
                <a:gd name="T30" fmla="*/ 52 w 328"/>
                <a:gd name="T31" fmla="*/ 70 h 73"/>
                <a:gd name="T32" fmla="*/ 42 w 328"/>
                <a:gd name="T33" fmla="*/ 73 h 73"/>
                <a:gd name="T34" fmla="*/ 39 w 328"/>
                <a:gd name="T35" fmla="*/ 73 h 73"/>
                <a:gd name="T36" fmla="*/ 32 w 328"/>
                <a:gd name="T37" fmla="*/ 73 h 73"/>
                <a:gd name="T38" fmla="*/ 28 w 328"/>
                <a:gd name="T39" fmla="*/ 73 h 73"/>
                <a:gd name="T40" fmla="*/ 25 w 328"/>
                <a:gd name="T41" fmla="*/ 73 h 73"/>
                <a:gd name="T42" fmla="*/ 21 w 328"/>
                <a:gd name="T43" fmla="*/ 73 h 73"/>
                <a:gd name="T44" fmla="*/ 18 w 328"/>
                <a:gd name="T45" fmla="*/ 70 h 73"/>
                <a:gd name="T46" fmla="*/ 14 w 328"/>
                <a:gd name="T47" fmla="*/ 66 h 73"/>
                <a:gd name="T48" fmla="*/ 7 w 328"/>
                <a:gd name="T49" fmla="*/ 59 h 73"/>
                <a:gd name="T50" fmla="*/ 4 w 328"/>
                <a:gd name="T51" fmla="*/ 56 h 73"/>
                <a:gd name="T52" fmla="*/ 0 w 328"/>
                <a:gd name="T53" fmla="*/ 52 h 73"/>
                <a:gd name="T54" fmla="*/ 0 w 328"/>
                <a:gd name="T55" fmla="*/ 49 h 73"/>
                <a:gd name="T56" fmla="*/ 0 w 328"/>
                <a:gd name="T57" fmla="*/ 49 h 73"/>
                <a:gd name="T58" fmla="*/ 4 w 328"/>
                <a:gd name="T59" fmla="*/ 45 h 73"/>
                <a:gd name="T60" fmla="*/ 11 w 328"/>
                <a:gd name="T61" fmla="*/ 45 h 73"/>
                <a:gd name="T62" fmla="*/ 18 w 328"/>
                <a:gd name="T63" fmla="*/ 45 h 73"/>
                <a:gd name="T64" fmla="*/ 28 w 328"/>
                <a:gd name="T65" fmla="*/ 45 h 73"/>
                <a:gd name="T66" fmla="*/ 42 w 328"/>
                <a:gd name="T67" fmla="*/ 45 h 73"/>
                <a:gd name="T68" fmla="*/ 56 w 328"/>
                <a:gd name="T69" fmla="*/ 42 h 73"/>
                <a:gd name="T70" fmla="*/ 70 w 328"/>
                <a:gd name="T71" fmla="*/ 42 h 73"/>
                <a:gd name="T72" fmla="*/ 84 w 328"/>
                <a:gd name="T73" fmla="*/ 38 h 73"/>
                <a:gd name="T74" fmla="*/ 101 w 328"/>
                <a:gd name="T75" fmla="*/ 35 h 73"/>
                <a:gd name="T76" fmla="*/ 119 w 328"/>
                <a:gd name="T77" fmla="*/ 31 h 73"/>
                <a:gd name="T78" fmla="*/ 136 w 328"/>
                <a:gd name="T79" fmla="*/ 28 h 73"/>
                <a:gd name="T80" fmla="*/ 157 w 328"/>
                <a:gd name="T81" fmla="*/ 24 h 73"/>
                <a:gd name="T82" fmla="*/ 199 w 328"/>
                <a:gd name="T83" fmla="*/ 17 h 73"/>
                <a:gd name="T84" fmla="*/ 241 w 328"/>
                <a:gd name="T85" fmla="*/ 7 h 73"/>
                <a:gd name="T86" fmla="*/ 251 w 328"/>
                <a:gd name="T87" fmla="*/ 7 h 73"/>
                <a:gd name="T88" fmla="*/ 262 w 328"/>
                <a:gd name="T89" fmla="*/ 3 h 73"/>
                <a:gd name="T90" fmla="*/ 269 w 328"/>
                <a:gd name="T91" fmla="*/ 3 h 73"/>
                <a:gd name="T92" fmla="*/ 276 w 328"/>
                <a:gd name="T93" fmla="*/ 0 h 73"/>
                <a:gd name="T94" fmla="*/ 283 w 328"/>
                <a:gd name="T95" fmla="*/ 0 h 73"/>
                <a:gd name="T96" fmla="*/ 286 w 328"/>
                <a:gd name="T97" fmla="*/ 0 h 73"/>
                <a:gd name="T98" fmla="*/ 290 w 328"/>
                <a:gd name="T99" fmla="*/ 0 h 73"/>
                <a:gd name="T100" fmla="*/ 293 w 328"/>
                <a:gd name="T101" fmla="*/ 0 h 73"/>
                <a:gd name="T102" fmla="*/ 300 w 328"/>
                <a:gd name="T103" fmla="*/ 3 h 73"/>
                <a:gd name="T104" fmla="*/ 304 w 328"/>
                <a:gd name="T105" fmla="*/ 7 h 73"/>
                <a:gd name="T106" fmla="*/ 318 w 328"/>
                <a:gd name="T107" fmla="*/ 14 h 73"/>
                <a:gd name="T108" fmla="*/ 321 w 328"/>
                <a:gd name="T109" fmla="*/ 17 h 73"/>
                <a:gd name="T110" fmla="*/ 325 w 328"/>
                <a:gd name="T111" fmla="*/ 21 h 73"/>
                <a:gd name="T112" fmla="*/ 328 w 328"/>
                <a:gd name="T113" fmla="*/ 24 h 73"/>
                <a:gd name="T114" fmla="*/ 328 w 328"/>
                <a:gd name="T115" fmla="*/ 28 h 73"/>
                <a:gd name="T116" fmla="*/ 328 w 328"/>
                <a:gd name="T117" fmla="*/ 31 h 73"/>
                <a:gd name="T118" fmla="*/ 328 w 328"/>
                <a:gd name="T119" fmla="*/ 35 h 73"/>
                <a:gd name="T120" fmla="*/ 325 w 328"/>
                <a:gd name="T121" fmla="*/ 38 h 73"/>
                <a:gd name="T122" fmla="*/ 318 w 328"/>
                <a:gd name="T123" fmla="*/ 38 h 73"/>
                <a:gd name="T124" fmla="*/ 318 w 328"/>
                <a:gd name="T125" fmla="*/ 3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73">
                  <a:moveTo>
                    <a:pt x="318" y="38"/>
                  </a:moveTo>
                  <a:lnTo>
                    <a:pt x="307" y="42"/>
                  </a:lnTo>
                  <a:lnTo>
                    <a:pt x="300" y="42"/>
                  </a:lnTo>
                  <a:lnTo>
                    <a:pt x="290" y="38"/>
                  </a:lnTo>
                  <a:lnTo>
                    <a:pt x="269" y="38"/>
                  </a:lnTo>
                  <a:lnTo>
                    <a:pt x="248" y="38"/>
                  </a:lnTo>
                  <a:lnTo>
                    <a:pt x="234" y="42"/>
                  </a:lnTo>
                  <a:lnTo>
                    <a:pt x="216" y="42"/>
                  </a:lnTo>
                  <a:lnTo>
                    <a:pt x="199" y="45"/>
                  </a:lnTo>
                  <a:lnTo>
                    <a:pt x="178" y="49"/>
                  </a:lnTo>
                  <a:lnTo>
                    <a:pt x="133" y="56"/>
                  </a:lnTo>
                  <a:lnTo>
                    <a:pt x="108" y="59"/>
                  </a:lnTo>
                  <a:lnTo>
                    <a:pt x="84" y="63"/>
                  </a:lnTo>
                  <a:lnTo>
                    <a:pt x="70" y="66"/>
                  </a:lnTo>
                  <a:lnTo>
                    <a:pt x="59" y="70"/>
                  </a:lnTo>
                  <a:lnTo>
                    <a:pt x="52" y="70"/>
                  </a:lnTo>
                  <a:lnTo>
                    <a:pt x="42" y="73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28" y="73"/>
                  </a:lnTo>
                  <a:lnTo>
                    <a:pt x="25" y="73"/>
                  </a:lnTo>
                  <a:lnTo>
                    <a:pt x="21" y="73"/>
                  </a:lnTo>
                  <a:lnTo>
                    <a:pt x="18" y="70"/>
                  </a:lnTo>
                  <a:lnTo>
                    <a:pt x="14" y="66"/>
                  </a:lnTo>
                  <a:lnTo>
                    <a:pt x="7" y="59"/>
                  </a:lnTo>
                  <a:lnTo>
                    <a:pt x="4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5"/>
                  </a:lnTo>
                  <a:lnTo>
                    <a:pt x="11" y="45"/>
                  </a:lnTo>
                  <a:lnTo>
                    <a:pt x="18" y="45"/>
                  </a:lnTo>
                  <a:lnTo>
                    <a:pt x="28" y="45"/>
                  </a:lnTo>
                  <a:lnTo>
                    <a:pt x="42" y="45"/>
                  </a:lnTo>
                  <a:lnTo>
                    <a:pt x="56" y="42"/>
                  </a:lnTo>
                  <a:lnTo>
                    <a:pt x="70" y="42"/>
                  </a:lnTo>
                  <a:lnTo>
                    <a:pt x="84" y="38"/>
                  </a:lnTo>
                  <a:lnTo>
                    <a:pt x="101" y="35"/>
                  </a:lnTo>
                  <a:lnTo>
                    <a:pt x="119" y="31"/>
                  </a:lnTo>
                  <a:lnTo>
                    <a:pt x="136" y="28"/>
                  </a:lnTo>
                  <a:lnTo>
                    <a:pt x="157" y="24"/>
                  </a:lnTo>
                  <a:lnTo>
                    <a:pt x="199" y="17"/>
                  </a:lnTo>
                  <a:lnTo>
                    <a:pt x="241" y="7"/>
                  </a:lnTo>
                  <a:lnTo>
                    <a:pt x="251" y="7"/>
                  </a:lnTo>
                  <a:lnTo>
                    <a:pt x="262" y="3"/>
                  </a:lnTo>
                  <a:lnTo>
                    <a:pt x="269" y="3"/>
                  </a:lnTo>
                  <a:lnTo>
                    <a:pt x="276" y="0"/>
                  </a:lnTo>
                  <a:lnTo>
                    <a:pt x="283" y="0"/>
                  </a:lnTo>
                  <a:lnTo>
                    <a:pt x="286" y="0"/>
                  </a:lnTo>
                  <a:lnTo>
                    <a:pt x="290" y="0"/>
                  </a:lnTo>
                  <a:lnTo>
                    <a:pt x="293" y="0"/>
                  </a:lnTo>
                  <a:lnTo>
                    <a:pt x="300" y="3"/>
                  </a:lnTo>
                  <a:lnTo>
                    <a:pt x="304" y="7"/>
                  </a:lnTo>
                  <a:lnTo>
                    <a:pt x="318" y="14"/>
                  </a:lnTo>
                  <a:lnTo>
                    <a:pt x="321" y="17"/>
                  </a:lnTo>
                  <a:lnTo>
                    <a:pt x="325" y="21"/>
                  </a:lnTo>
                  <a:lnTo>
                    <a:pt x="328" y="24"/>
                  </a:lnTo>
                  <a:lnTo>
                    <a:pt x="328" y="28"/>
                  </a:lnTo>
                  <a:lnTo>
                    <a:pt x="328" y="31"/>
                  </a:lnTo>
                  <a:lnTo>
                    <a:pt x="328" y="35"/>
                  </a:lnTo>
                  <a:lnTo>
                    <a:pt x="325" y="38"/>
                  </a:lnTo>
                  <a:lnTo>
                    <a:pt x="318" y="38"/>
                  </a:lnTo>
                  <a:lnTo>
                    <a:pt x="318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9259542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8421EF6-0753-4EA3-890D-D7CD6030DC69}"/>
              </a:ext>
            </a:extLst>
          </p:cNvPr>
          <p:cNvGrpSpPr/>
          <p:nvPr/>
        </p:nvGrpSpPr>
        <p:grpSpPr>
          <a:xfrm>
            <a:off x="5039954" y="2321116"/>
            <a:ext cx="2112092" cy="2215768"/>
            <a:chOff x="4327034" y="16925365"/>
            <a:chExt cx="2112092" cy="2215768"/>
          </a:xfrm>
        </p:grpSpPr>
        <p:sp>
          <p:nvSpPr>
            <p:cNvPr id="3" name="Freeform 90">
              <a:extLst>
                <a:ext uri="{FF2B5EF4-FFF2-40B4-BE49-F238E27FC236}">
                  <a16:creationId xmlns:a16="http://schemas.microsoft.com/office/drawing/2014/main" id="{D26C5913-A7BA-4261-A5D5-D6AC6E7F3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034" y="17183404"/>
              <a:ext cx="442762" cy="1666034"/>
            </a:xfrm>
            <a:custGeom>
              <a:avLst/>
              <a:gdLst>
                <a:gd name="T0" fmla="*/ 56 w 74"/>
                <a:gd name="T1" fmla="*/ 206 h 297"/>
                <a:gd name="T2" fmla="*/ 53 w 74"/>
                <a:gd name="T3" fmla="*/ 223 h 297"/>
                <a:gd name="T4" fmla="*/ 46 w 74"/>
                <a:gd name="T5" fmla="*/ 237 h 297"/>
                <a:gd name="T6" fmla="*/ 35 w 74"/>
                <a:gd name="T7" fmla="*/ 255 h 297"/>
                <a:gd name="T8" fmla="*/ 28 w 74"/>
                <a:gd name="T9" fmla="*/ 269 h 297"/>
                <a:gd name="T10" fmla="*/ 21 w 74"/>
                <a:gd name="T11" fmla="*/ 276 h 297"/>
                <a:gd name="T12" fmla="*/ 18 w 74"/>
                <a:gd name="T13" fmla="*/ 283 h 297"/>
                <a:gd name="T14" fmla="*/ 14 w 74"/>
                <a:gd name="T15" fmla="*/ 286 h 297"/>
                <a:gd name="T16" fmla="*/ 11 w 74"/>
                <a:gd name="T17" fmla="*/ 290 h 297"/>
                <a:gd name="T18" fmla="*/ 7 w 74"/>
                <a:gd name="T19" fmla="*/ 293 h 297"/>
                <a:gd name="T20" fmla="*/ 4 w 74"/>
                <a:gd name="T21" fmla="*/ 293 h 297"/>
                <a:gd name="T22" fmla="*/ 4 w 74"/>
                <a:gd name="T23" fmla="*/ 297 h 297"/>
                <a:gd name="T24" fmla="*/ 0 w 74"/>
                <a:gd name="T25" fmla="*/ 297 h 297"/>
                <a:gd name="T26" fmla="*/ 0 w 74"/>
                <a:gd name="T27" fmla="*/ 293 h 297"/>
                <a:gd name="T28" fmla="*/ 0 w 74"/>
                <a:gd name="T29" fmla="*/ 293 h 297"/>
                <a:gd name="T30" fmla="*/ 0 w 74"/>
                <a:gd name="T31" fmla="*/ 290 h 297"/>
                <a:gd name="T32" fmla="*/ 0 w 74"/>
                <a:gd name="T33" fmla="*/ 283 h 297"/>
                <a:gd name="T34" fmla="*/ 0 w 74"/>
                <a:gd name="T35" fmla="*/ 279 h 297"/>
                <a:gd name="T36" fmla="*/ 4 w 74"/>
                <a:gd name="T37" fmla="*/ 272 h 297"/>
                <a:gd name="T38" fmla="*/ 7 w 74"/>
                <a:gd name="T39" fmla="*/ 265 h 297"/>
                <a:gd name="T40" fmla="*/ 11 w 74"/>
                <a:gd name="T41" fmla="*/ 258 h 297"/>
                <a:gd name="T42" fmla="*/ 18 w 74"/>
                <a:gd name="T43" fmla="*/ 241 h 297"/>
                <a:gd name="T44" fmla="*/ 25 w 74"/>
                <a:gd name="T45" fmla="*/ 220 h 297"/>
                <a:gd name="T46" fmla="*/ 32 w 74"/>
                <a:gd name="T47" fmla="*/ 202 h 297"/>
                <a:gd name="T48" fmla="*/ 39 w 74"/>
                <a:gd name="T49" fmla="*/ 181 h 297"/>
                <a:gd name="T50" fmla="*/ 42 w 74"/>
                <a:gd name="T51" fmla="*/ 160 h 297"/>
                <a:gd name="T52" fmla="*/ 46 w 74"/>
                <a:gd name="T53" fmla="*/ 136 h 297"/>
                <a:gd name="T54" fmla="*/ 46 w 74"/>
                <a:gd name="T55" fmla="*/ 115 h 297"/>
                <a:gd name="T56" fmla="*/ 46 w 74"/>
                <a:gd name="T57" fmla="*/ 91 h 297"/>
                <a:gd name="T58" fmla="*/ 46 w 74"/>
                <a:gd name="T59" fmla="*/ 80 h 297"/>
                <a:gd name="T60" fmla="*/ 46 w 74"/>
                <a:gd name="T61" fmla="*/ 70 h 297"/>
                <a:gd name="T62" fmla="*/ 46 w 74"/>
                <a:gd name="T63" fmla="*/ 49 h 297"/>
                <a:gd name="T64" fmla="*/ 42 w 74"/>
                <a:gd name="T65" fmla="*/ 35 h 297"/>
                <a:gd name="T66" fmla="*/ 42 w 74"/>
                <a:gd name="T67" fmla="*/ 24 h 297"/>
                <a:gd name="T68" fmla="*/ 42 w 74"/>
                <a:gd name="T69" fmla="*/ 17 h 297"/>
                <a:gd name="T70" fmla="*/ 42 w 74"/>
                <a:gd name="T71" fmla="*/ 10 h 297"/>
                <a:gd name="T72" fmla="*/ 42 w 74"/>
                <a:gd name="T73" fmla="*/ 3 h 297"/>
                <a:gd name="T74" fmla="*/ 46 w 74"/>
                <a:gd name="T75" fmla="*/ 0 h 297"/>
                <a:gd name="T76" fmla="*/ 49 w 74"/>
                <a:gd name="T77" fmla="*/ 0 h 297"/>
                <a:gd name="T78" fmla="*/ 53 w 74"/>
                <a:gd name="T79" fmla="*/ 0 h 297"/>
                <a:gd name="T80" fmla="*/ 63 w 74"/>
                <a:gd name="T81" fmla="*/ 3 h 297"/>
                <a:gd name="T82" fmla="*/ 74 w 74"/>
                <a:gd name="T83" fmla="*/ 7 h 297"/>
                <a:gd name="T84" fmla="*/ 74 w 74"/>
                <a:gd name="T85" fmla="*/ 35 h 297"/>
                <a:gd name="T86" fmla="*/ 74 w 74"/>
                <a:gd name="T87" fmla="*/ 59 h 297"/>
                <a:gd name="T88" fmla="*/ 70 w 74"/>
                <a:gd name="T89" fmla="*/ 80 h 297"/>
                <a:gd name="T90" fmla="*/ 70 w 74"/>
                <a:gd name="T91" fmla="*/ 97 h 297"/>
                <a:gd name="T92" fmla="*/ 70 w 74"/>
                <a:gd name="T93" fmla="*/ 115 h 297"/>
                <a:gd name="T94" fmla="*/ 70 w 74"/>
                <a:gd name="T95" fmla="*/ 129 h 297"/>
                <a:gd name="T96" fmla="*/ 70 w 74"/>
                <a:gd name="T97" fmla="*/ 139 h 297"/>
                <a:gd name="T98" fmla="*/ 70 w 74"/>
                <a:gd name="T99" fmla="*/ 146 h 297"/>
                <a:gd name="T100" fmla="*/ 63 w 74"/>
                <a:gd name="T101" fmla="*/ 178 h 297"/>
                <a:gd name="T102" fmla="*/ 56 w 74"/>
                <a:gd name="T103" fmla="*/ 206 h 297"/>
                <a:gd name="T104" fmla="*/ 56 w 74"/>
                <a:gd name="T105" fmla="*/ 20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4" h="297">
                  <a:moveTo>
                    <a:pt x="56" y="206"/>
                  </a:moveTo>
                  <a:lnTo>
                    <a:pt x="53" y="223"/>
                  </a:lnTo>
                  <a:lnTo>
                    <a:pt x="46" y="237"/>
                  </a:lnTo>
                  <a:lnTo>
                    <a:pt x="35" y="255"/>
                  </a:lnTo>
                  <a:lnTo>
                    <a:pt x="28" y="269"/>
                  </a:lnTo>
                  <a:lnTo>
                    <a:pt x="21" y="276"/>
                  </a:lnTo>
                  <a:lnTo>
                    <a:pt x="18" y="283"/>
                  </a:lnTo>
                  <a:lnTo>
                    <a:pt x="14" y="286"/>
                  </a:lnTo>
                  <a:lnTo>
                    <a:pt x="11" y="290"/>
                  </a:lnTo>
                  <a:lnTo>
                    <a:pt x="7" y="293"/>
                  </a:lnTo>
                  <a:lnTo>
                    <a:pt x="4" y="293"/>
                  </a:lnTo>
                  <a:lnTo>
                    <a:pt x="4" y="297"/>
                  </a:lnTo>
                  <a:lnTo>
                    <a:pt x="0" y="297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0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4" y="272"/>
                  </a:lnTo>
                  <a:lnTo>
                    <a:pt x="7" y="265"/>
                  </a:lnTo>
                  <a:lnTo>
                    <a:pt x="11" y="258"/>
                  </a:lnTo>
                  <a:lnTo>
                    <a:pt x="18" y="241"/>
                  </a:lnTo>
                  <a:lnTo>
                    <a:pt x="25" y="220"/>
                  </a:lnTo>
                  <a:lnTo>
                    <a:pt x="32" y="202"/>
                  </a:lnTo>
                  <a:lnTo>
                    <a:pt x="39" y="181"/>
                  </a:lnTo>
                  <a:lnTo>
                    <a:pt x="42" y="160"/>
                  </a:lnTo>
                  <a:lnTo>
                    <a:pt x="46" y="136"/>
                  </a:lnTo>
                  <a:lnTo>
                    <a:pt x="46" y="115"/>
                  </a:lnTo>
                  <a:lnTo>
                    <a:pt x="46" y="91"/>
                  </a:lnTo>
                  <a:lnTo>
                    <a:pt x="46" y="80"/>
                  </a:lnTo>
                  <a:lnTo>
                    <a:pt x="46" y="70"/>
                  </a:lnTo>
                  <a:lnTo>
                    <a:pt x="46" y="49"/>
                  </a:lnTo>
                  <a:lnTo>
                    <a:pt x="42" y="35"/>
                  </a:lnTo>
                  <a:lnTo>
                    <a:pt x="42" y="24"/>
                  </a:lnTo>
                  <a:lnTo>
                    <a:pt x="42" y="17"/>
                  </a:lnTo>
                  <a:lnTo>
                    <a:pt x="42" y="10"/>
                  </a:lnTo>
                  <a:lnTo>
                    <a:pt x="42" y="3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63" y="3"/>
                  </a:lnTo>
                  <a:lnTo>
                    <a:pt x="74" y="7"/>
                  </a:lnTo>
                  <a:lnTo>
                    <a:pt x="74" y="35"/>
                  </a:lnTo>
                  <a:lnTo>
                    <a:pt x="74" y="59"/>
                  </a:lnTo>
                  <a:lnTo>
                    <a:pt x="70" y="80"/>
                  </a:lnTo>
                  <a:lnTo>
                    <a:pt x="70" y="97"/>
                  </a:lnTo>
                  <a:lnTo>
                    <a:pt x="70" y="115"/>
                  </a:lnTo>
                  <a:lnTo>
                    <a:pt x="70" y="129"/>
                  </a:lnTo>
                  <a:lnTo>
                    <a:pt x="70" y="139"/>
                  </a:lnTo>
                  <a:lnTo>
                    <a:pt x="70" y="146"/>
                  </a:lnTo>
                  <a:lnTo>
                    <a:pt x="63" y="178"/>
                  </a:lnTo>
                  <a:lnTo>
                    <a:pt x="56" y="206"/>
                  </a:lnTo>
                  <a:lnTo>
                    <a:pt x="56" y="20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1">
              <a:extLst>
                <a:ext uri="{FF2B5EF4-FFF2-40B4-BE49-F238E27FC236}">
                  <a16:creationId xmlns:a16="http://schemas.microsoft.com/office/drawing/2014/main" id="{ED40F341-8A3D-4A6C-A9D4-7E7F1C7A8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145" y="17121697"/>
              <a:ext cx="538494" cy="1727737"/>
            </a:xfrm>
            <a:custGeom>
              <a:avLst/>
              <a:gdLst>
                <a:gd name="T0" fmla="*/ 83 w 90"/>
                <a:gd name="T1" fmla="*/ 182 h 308"/>
                <a:gd name="T2" fmla="*/ 83 w 90"/>
                <a:gd name="T3" fmla="*/ 227 h 308"/>
                <a:gd name="T4" fmla="*/ 80 w 90"/>
                <a:gd name="T5" fmla="*/ 259 h 308"/>
                <a:gd name="T6" fmla="*/ 76 w 90"/>
                <a:gd name="T7" fmla="*/ 280 h 308"/>
                <a:gd name="T8" fmla="*/ 69 w 90"/>
                <a:gd name="T9" fmla="*/ 297 h 308"/>
                <a:gd name="T10" fmla="*/ 59 w 90"/>
                <a:gd name="T11" fmla="*/ 308 h 308"/>
                <a:gd name="T12" fmla="*/ 49 w 90"/>
                <a:gd name="T13" fmla="*/ 308 h 308"/>
                <a:gd name="T14" fmla="*/ 45 w 90"/>
                <a:gd name="T15" fmla="*/ 301 h 308"/>
                <a:gd name="T16" fmla="*/ 42 w 90"/>
                <a:gd name="T17" fmla="*/ 287 h 308"/>
                <a:gd name="T18" fmla="*/ 35 w 90"/>
                <a:gd name="T19" fmla="*/ 273 h 308"/>
                <a:gd name="T20" fmla="*/ 24 w 90"/>
                <a:gd name="T21" fmla="*/ 255 h 308"/>
                <a:gd name="T22" fmla="*/ 21 w 90"/>
                <a:gd name="T23" fmla="*/ 245 h 308"/>
                <a:gd name="T24" fmla="*/ 24 w 90"/>
                <a:gd name="T25" fmla="*/ 241 h 308"/>
                <a:gd name="T26" fmla="*/ 31 w 90"/>
                <a:gd name="T27" fmla="*/ 241 h 308"/>
                <a:gd name="T28" fmla="*/ 45 w 90"/>
                <a:gd name="T29" fmla="*/ 248 h 308"/>
                <a:gd name="T30" fmla="*/ 52 w 90"/>
                <a:gd name="T31" fmla="*/ 252 h 308"/>
                <a:gd name="T32" fmla="*/ 55 w 90"/>
                <a:gd name="T33" fmla="*/ 248 h 308"/>
                <a:gd name="T34" fmla="*/ 55 w 90"/>
                <a:gd name="T35" fmla="*/ 238 h 308"/>
                <a:gd name="T36" fmla="*/ 55 w 90"/>
                <a:gd name="T37" fmla="*/ 210 h 308"/>
                <a:gd name="T38" fmla="*/ 55 w 90"/>
                <a:gd name="T39" fmla="*/ 168 h 308"/>
                <a:gd name="T40" fmla="*/ 55 w 90"/>
                <a:gd name="T41" fmla="*/ 115 h 308"/>
                <a:gd name="T42" fmla="*/ 55 w 90"/>
                <a:gd name="T43" fmla="*/ 77 h 308"/>
                <a:gd name="T44" fmla="*/ 55 w 90"/>
                <a:gd name="T45" fmla="*/ 49 h 308"/>
                <a:gd name="T46" fmla="*/ 55 w 90"/>
                <a:gd name="T47" fmla="*/ 35 h 308"/>
                <a:gd name="T48" fmla="*/ 55 w 90"/>
                <a:gd name="T49" fmla="*/ 32 h 308"/>
                <a:gd name="T50" fmla="*/ 45 w 90"/>
                <a:gd name="T51" fmla="*/ 32 h 308"/>
                <a:gd name="T52" fmla="*/ 31 w 90"/>
                <a:gd name="T53" fmla="*/ 35 h 308"/>
                <a:gd name="T54" fmla="*/ 10 w 90"/>
                <a:gd name="T55" fmla="*/ 35 h 308"/>
                <a:gd name="T56" fmla="*/ 0 w 90"/>
                <a:gd name="T57" fmla="*/ 18 h 308"/>
                <a:gd name="T58" fmla="*/ 31 w 90"/>
                <a:gd name="T59" fmla="*/ 14 h 308"/>
                <a:gd name="T60" fmla="*/ 45 w 90"/>
                <a:gd name="T61" fmla="*/ 11 h 308"/>
                <a:gd name="T62" fmla="*/ 52 w 90"/>
                <a:gd name="T63" fmla="*/ 4 h 308"/>
                <a:gd name="T64" fmla="*/ 59 w 90"/>
                <a:gd name="T65" fmla="*/ 0 h 308"/>
                <a:gd name="T66" fmla="*/ 66 w 90"/>
                <a:gd name="T67" fmla="*/ 4 h 308"/>
                <a:gd name="T68" fmla="*/ 76 w 90"/>
                <a:gd name="T69" fmla="*/ 11 h 308"/>
                <a:gd name="T70" fmla="*/ 87 w 90"/>
                <a:gd name="T71" fmla="*/ 18 h 308"/>
                <a:gd name="T72" fmla="*/ 90 w 90"/>
                <a:gd name="T73" fmla="*/ 25 h 308"/>
                <a:gd name="T74" fmla="*/ 87 w 90"/>
                <a:gd name="T75" fmla="*/ 39 h 308"/>
                <a:gd name="T76" fmla="*/ 83 w 90"/>
                <a:gd name="T77" fmla="*/ 49 h 308"/>
                <a:gd name="T78" fmla="*/ 83 w 90"/>
                <a:gd name="T79" fmla="*/ 70 h 308"/>
                <a:gd name="T80" fmla="*/ 80 w 90"/>
                <a:gd name="T81" fmla="*/ 105 h 308"/>
                <a:gd name="T82" fmla="*/ 83 w 90"/>
                <a:gd name="T83" fmla="*/ 15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" h="308">
                  <a:moveTo>
                    <a:pt x="83" y="154"/>
                  </a:moveTo>
                  <a:lnTo>
                    <a:pt x="83" y="182"/>
                  </a:lnTo>
                  <a:lnTo>
                    <a:pt x="83" y="206"/>
                  </a:lnTo>
                  <a:lnTo>
                    <a:pt x="83" y="227"/>
                  </a:lnTo>
                  <a:lnTo>
                    <a:pt x="80" y="245"/>
                  </a:lnTo>
                  <a:lnTo>
                    <a:pt x="80" y="259"/>
                  </a:lnTo>
                  <a:lnTo>
                    <a:pt x="76" y="273"/>
                  </a:lnTo>
                  <a:lnTo>
                    <a:pt x="76" y="280"/>
                  </a:lnTo>
                  <a:lnTo>
                    <a:pt x="73" y="287"/>
                  </a:lnTo>
                  <a:lnTo>
                    <a:pt x="69" y="297"/>
                  </a:lnTo>
                  <a:lnTo>
                    <a:pt x="62" y="304"/>
                  </a:lnTo>
                  <a:lnTo>
                    <a:pt x="59" y="308"/>
                  </a:lnTo>
                  <a:lnTo>
                    <a:pt x="55" y="308"/>
                  </a:lnTo>
                  <a:lnTo>
                    <a:pt x="49" y="308"/>
                  </a:lnTo>
                  <a:lnTo>
                    <a:pt x="45" y="304"/>
                  </a:lnTo>
                  <a:lnTo>
                    <a:pt x="45" y="301"/>
                  </a:lnTo>
                  <a:lnTo>
                    <a:pt x="45" y="294"/>
                  </a:lnTo>
                  <a:lnTo>
                    <a:pt x="42" y="287"/>
                  </a:lnTo>
                  <a:lnTo>
                    <a:pt x="38" y="280"/>
                  </a:lnTo>
                  <a:lnTo>
                    <a:pt x="35" y="273"/>
                  </a:lnTo>
                  <a:lnTo>
                    <a:pt x="31" y="266"/>
                  </a:lnTo>
                  <a:lnTo>
                    <a:pt x="24" y="255"/>
                  </a:lnTo>
                  <a:lnTo>
                    <a:pt x="21" y="252"/>
                  </a:lnTo>
                  <a:lnTo>
                    <a:pt x="21" y="245"/>
                  </a:lnTo>
                  <a:lnTo>
                    <a:pt x="21" y="245"/>
                  </a:lnTo>
                  <a:lnTo>
                    <a:pt x="24" y="241"/>
                  </a:lnTo>
                  <a:lnTo>
                    <a:pt x="28" y="241"/>
                  </a:lnTo>
                  <a:lnTo>
                    <a:pt x="31" y="241"/>
                  </a:lnTo>
                  <a:lnTo>
                    <a:pt x="38" y="245"/>
                  </a:lnTo>
                  <a:lnTo>
                    <a:pt x="45" y="248"/>
                  </a:lnTo>
                  <a:lnTo>
                    <a:pt x="49" y="252"/>
                  </a:lnTo>
                  <a:lnTo>
                    <a:pt x="52" y="252"/>
                  </a:lnTo>
                  <a:lnTo>
                    <a:pt x="55" y="252"/>
                  </a:lnTo>
                  <a:lnTo>
                    <a:pt x="55" y="248"/>
                  </a:lnTo>
                  <a:lnTo>
                    <a:pt x="55" y="245"/>
                  </a:lnTo>
                  <a:lnTo>
                    <a:pt x="55" y="238"/>
                  </a:lnTo>
                  <a:lnTo>
                    <a:pt x="55" y="224"/>
                  </a:lnTo>
                  <a:lnTo>
                    <a:pt x="55" y="210"/>
                  </a:lnTo>
                  <a:lnTo>
                    <a:pt x="55" y="189"/>
                  </a:lnTo>
                  <a:lnTo>
                    <a:pt x="55" y="168"/>
                  </a:lnTo>
                  <a:lnTo>
                    <a:pt x="55" y="143"/>
                  </a:lnTo>
                  <a:lnTo>
                    <a:pt x="55" y="115"/>
                  </a:lnTo>
                  <a:lnTo>
                    <a:pt x="55" y="95"/>
                  </a:lnTo>
                  <a:lnTo>
                    <a:pt x="55" y="77"/>
                  </a:lnTo>
                  <a:lnTo>
                    <a:pt x="55" y="60"/>
                  </a:lnTo>
                  <a:lnTo>
                    <a:pt x="55" y="49"/>
                  </a:lnTo>
                  <a:lnTo>
                    <a:pt x="55" y="39"/>
                  </a:lnTo>
                  <a:lnTo>
                    <a:pt x="55" y="35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52" y="32"/>
                  </a:lnTo>
                  <a:lnTo>
                    <a:pt x="45" y="32"/>
                  </a:lnTo>
                  <a:lnTo>
                    <a:pt x="42" y="32"/>
                  </a:lnTo>
                  <a:lnTo>
                    <a:pt x="31" y="35"/>
                  </a:lnTo>
                  <a:lnTo>
                    <a:pt x="24" y="35"/>
                  </a:lnTo>
                  <a:lnTo>
                    <a:pt x="10" y="35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31" y="14"/>
                  </a:lnTo>
                  <a:lnTo>
                    <a:pt x="38" y="11"/>
                  </a:lnTo>
                  <a:lnTo>
                    <a:pt x="45" y="11"/>
                  </a:lnTo>
                  <a:lnTo>
                    <a:pt x="49" y="7"/>
                  </a:lnTo>
                  <a:lnTo>
                    <a:pt x="52" y="4"/>
                  </a:lnTo>
                  <a:lnTo>
                    <a:pt x="55" y="4"/>
                  </a:lnTo>
                  <a:lnTo>
                    <a:pt x="59" y="0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73" y="7"/>
                  </a:lnTo>
                  <a:lnTo>
                    <a:pt x="76" y="11"/>
                  </a:lnTo>
                  <a:lnTo>
                    <a:pt x="83" y="14"/>
                  </a:lnTo>
                  <a:lnTo>
                    <a:pt x="87" y="18"/>
                  </a:lnTo>
                  <a:lnTo>
                    <a:pt x="90" y="21"/>
                  </a:lnTo>
                  <a:lnTo>
                    <a:pt x="90" y="25"/>
                  </a:lnTo>
                  <a:lnTo>
                    <a:pt x="90" y="32"/>
                  </a:lnTo>
                  <a:lnTo>
                    <a:pt x="87" y="39"/>
                  </a:lnTo>
                  <a:lnTo>
                    <a:pt x="83" y="42"/>
                  </a:lnTo>
                  <a:lnTo>
                    <a:pt x="83" y="49"/>
                  </a:lnTo>
                  <a:lnTo>
                    <a:pt x="83" y="56"/>
                  </a:lnTo>
                  <a:lnTo>
                    <a:pt x="83" y="70"/>
                  </a:lnTo>
                  <a:lnTo>
                    <a:pt x="83" y="88"/>
                  </a:lnTo>
                  <a:lnTo>
                    <a:pt x="80" y="105"/>
                  </a:lnTo>
                  <a:lnTo>
                    <a:pt x="83" y="129"/>
                  </a:lnTo>
                  <a:lnTo>
                    <a:pt x="83" y="154"/>
                  </a:lnTo>
                  <a:lnTo>
                    <a:pt x="83" y="15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2">
              <a:extLst>
                <a:ext uri="{FF2B5EF4-FFF2-40B4-BE49-F238E27FC236}">
                  <a16:creationId xmlns:a16="http://schemas.microsoft.com/office/drawing/2014/main" id="{2320A424-8604-4561-971B-D4B390EAF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05" y="17301202"/>
              <a:ext cx="275230" cy="330964"/>
            </a:xfrm>
            <a:custGeom>
              <a:avLst/>
              <a:gdLst>
                <a:gd name="T0" fmla="*/ 35 w 46"/>
                <a:gd name="T1" fmla="*/ 56 h 59"/>
                <a:gd name="T2" fmla="*/ 35 w 46"/>
                <a:gd name="T3" fmla="*/ 56 h 59"/>
                <a:gd name="T4" fmla="*/ 32 w 46"/>
                <a:gd name="T5" fmla="*/ 59 h 59"/>
                <a:gd name="T6" fmla="*/ 28 w 46"/>
                <a:gd name="T7" fmla="*/ 59 h 59"/>
                <a:gd name="T8" fmla="*/ 28 w 46"/>
                <a:gd name="T9" fmla="*/ 59 h 59"/>
                <a:gd name="T10" fmla="*/ 25 w 46"/>
                <a:gd name="T11" fmla="*/ 59 h 59"/>
                <a:gd name="T12" fmla="*/ 21 w 46"/>
                <a:gd name="T13" fmla="*/ 56 h 59"/>
                <a:gd name="T14" fmla="*/ 14 w 46"/>
                <a:gd name="T15" fmla="*/ 49 h 59"/>
                <a:gd name="T16" fmla="*/ 11 w 46"/>
                <a:gd name="T17" fmla="*/ 38 h 59"/>
                <a:gd name="T18" fmla="*/ 7 w 46"/>
                <a:gd name="T19" fmla="*/ 28 h 59"/>
                <a:gd name="T20" fmla="*/ 0 w 46"/>
                <a:gd name="T21" fmla="*/ 21 h 59"/>
                <a:gd name="T22" fmla="*/ 0 w 46"/>
                <a:gd name="T23" fmla="*/ 14 h 59"/>
                <a:gd name="T24" fmla="*/ 0 w 46"/>
                <a:gd name="T25" fmla="*/ 10 h 59"/>
                <a:gd name="T26" fmla="*/ 0 w 46"/>
                <a:gd name="T27" fmla="*/ 7 h 59"/>
                <a:gd name="T28" fmla="*/ 0 w 46"/>
                <a:gd name="T29" fmla="*/ 3 h 59"/>
                <a:gd name="T30" fmla="*/ 0 w 46"/>
                <a:gd name="T31" fmla="*/ 3 h 59"/>
                <a:gd name="T32" fmla="*/ 4 w 46"/>
                <a:gd name="T33" fmla="*/ 0 h 59"/>
                <a:gd name="T34" fmla="*/ 7 w 46"/>
                <a:gd name="T35" fmla="*/ 0 h 59"/>
                <a:gd name="T36" fmla="*/ 11 w 46"/>
                <a:gd name="T37" fmla="*/ 0 h 59"/>
                <a:gd name="T38" fmla="*/ 18 w 46"/>
                <a:gd name="T39" fmla="*/ 3 h 59"/>
                <a:gd name="T40" fmla="*/ 28 w 46"/>
                <a:gd name="T41" fmla="*/ 10 h 59"/>
                <a:gd name="T42" fmla="*/ 35 w 46"/>
                <a:gd name="T43" fmla="*/ 17 h 59"/>
                <a:gd name="T44" fmla="*/ 39 w 46"/>
                <a:gd name="T45" fmla="*/ 21 h 59"/>
                <a:gd name="T46" fmla="*/ 42 w 46"/>
                <a:gd name="T47" fmla="*/ 28 h 59"/>
                <a:gd name="T48" fmla="*/ 42 w 46"/>
                <a:gd name="T49" fmla="*/ 31 h 59"/>
                <a:gd name="T50" fmla="*/ 46 w 46"/>
                <a:gd name="T51" fmla="*/ 38 h 59"/>
                <a:gd name="T52" fmla="*/ 42 w 46"/>
                <a:gd name="T53" fmla="*/ 42 h 59"/>
                <a:gd name="T54" fmla="*/ 42 w 46"/>
                <a:gd name="T55" fmla="*/ 49 h 59"/>
                <a:gd name="T56" fmla="*/ 39 w 46"/>
                <a:gd name="T57" fmla="*/ 52 h 59"/>
                <a:gd name="T58" fmla="*/ 35 w 46"/>
                <a:gd name="T59" fmla="*/ 56 h 59"/>
                <a:gd name="T60" fmla="*/ 35 w 46"/>
                <a:gd name="T61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59">
                  <a:moveTo>
                    <a:pt x="35" y="56"/>
                  </a:moveTo>
                  <a:lnTo>
                    <a:pt x="35" y="56"/>
                  </a:lnTo>
                  <a:lnTo>
                    <a:pt x="32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5" y="59"/>
                  </a:lnTo>
                  <a:lnTo>
                    <a:pt x="21" y="56"/>
                  </a:lnTo>
                  <a:lnTo>
                    <a:pt x="14" y="49"/>
                  </a:lnTo>
                  <a:lnTo>
                    <a:pt x="11" y="38"/>
                  </a:lnTo>
                  <a:lnTo>
                    <a:pt x="7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8" y="10"/>
                  </a:lnTo>
                  <a:lnTo>
                    <a:pt x="35" y="17"/>
                  </a:lnTo>
                  <a:lnTo>
                    <a:pt x="39" y="21"/>
                  </a:lnTo>
                  <a:lnTo>
                    <a:pt x="42" y="28"/>
                  </a:lnTo>
                  <a:lnTo>
                    <a:pt x="42" y="31"/>
                  </a:lnTo>
                  <a:lnTo>
                    <a:pt x="46" y="38"/>
                  </a:lnTo>
                  <a:lnTo>
                    <a:pt x="42" y="42"/>
                  </a:lnTo>
                  <a:lnTo>
                    <a:pt x="42" y="49"/>
                  </a:lnTo>
                  <a:lnTo>
                    <a:pt x="39" y="52"/>
                  </a:lnTo>
                  <a:lnTo>
                    <a:pt x="35" y="56"/>
                  </a:lnTo>
                  <a:lnTo>
                    <a:pt x="35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3">
              <a:extLst>
                <a:ext uri="{FF2B5EF4-FFF2-40B4-BE49-F238E27FC236}">
                  <a16:creationId xmlns:a16="http://schemas.microsoft.com/office/drawing/2014/main" id="{218B2D60-CE4F-4723-AB6A-DB17D669D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818" y="17160966"/>
              <a:ext cx="412847" cy="454374"/>
            </a:xfrm>
            <a:custGeom>
              <a:avLst/>
              <a:gdLst>
                <a:gd name="T0" fmla="*/ 3 w 69"/>
                <a:gd name="T1" fmla="*/ 81 h 81"/>
                <a:gd name="T2" fmla="*/ 0 w 69"/>
                <a:gd name="T3" fmla="*/ 77 h 81"/>
                <a:gd name="T4" fmla="*/ 3 w 69"/>
                <a:gd name="T5" fmla="*/ 70 h 81"/>
                <a:gd name="T6" fmla="*/ 6 w 69"/>
                <a:gd name="T7" fmla="*/ 67 h 81"/>
                <a:gd name="T8" fmla="*/ 10 w 69"/>
                <a:gd name="T9" fmla="*/ 56 h 81"/>
                <a:gd name="T10" fmla="*/ 17 w 69"/>
                <a:gd name="T11" fmla="*/ 49 h 81"/>
                <a:gd name="T12" fmla="*/ 20 w 69"/>
                <a:gd name="T13" fmla="*/ 42 h 81"/>
                <a:gd name="T14" fmla="*/ 31 w 69"/>
                <a:gd name="T15" fmla="*/ 28 h 81"/>
                <a:gd name="T16" fmla="*/ 31 w 69"/>
                <a:gd name="T17" fmla="*/ 25 h 81"/>
                <a:gd name="T18" fmla="*/ 34 w 69"/>
                <a:gd name="T19" fmla="*/ 18 h 81"/>
                <a:gd name="T20" fmla="*/ 34 w 69"/>
                <a:gd name="T21" fmla="*/ 14 h 81"/>
                <a:gd name="T22" fmla="*/ 31 w 69"/>
                <a:gd name="T23" fmla="*/ 11 h 81"/>
                <a:gd name="T24" fmla="*/ 31 w 69"/>
                <a:gd name="T25" fmla="*/ 7 h 81"/>
                <a:gd name="T26" fmla="*/ 31 w 69"/>
                <a:gd name="T27" fmla="*/ 4 h 81"/>
                <a:gd name="T28" fmla="*/ 34 w 69"/>
                <a:gd name="T29" fmla="*/ 4 h 81"/>
                <a:gd name="T30" fmla="*/ 38 w 69"/>
                <a:gd name="T31" fmla="*/ 0 h 81"/>
                <a:gd name="T32" fmla="*/ 41 w 69"/>
                <a:gd name="T33" fmla="*/ 0 h 81"/>
                <a:gd name="T34" fmla="*/ 45 w 69"/>
                <a:gd name="T35" fmla="*/ 0 h 81"/>
                <a:gd name="T36" fmla="*/ 48 w 69"/>
                <a:gd name="T37" fmla="*/ 4 h 81"/>
                <a:gd name="T38" fmla="*/ 55 w 69"/>
                <a:gd name="T39" fmla="*/ 7 h 81"/>
                <a:gd name="T40" fmla="*/ 62 w 69"/>
                <a:gd name="T41" fmla="*/ 14 h 81"/>
                <a:gd name="T42" fmla="*/ 66 w 69"/>
                <a:gd name="T43" fmla="*/ 18 h 81"/>
                <a:gd name="T44" fmla="*/ 69 w 69"/>
                <a:gd name="T45" fmla="*/ 21 h 81"/>
                <a:gd name="T46" fmla="*/ 69 w 69"/>
                <a:gd name="T47" fmla="*/ 25 h 81"/>
                <a:gd name="T48" fmla="*/ 69 w 69"/>
                <a:gd name="T49" fmla="*/ 28 h 81"/>
                <a:gd name="T50" fmla="*/ 66 w 69"/>
                <a:gd name="T51" fmla="*/ 32 h 81"/>
                <a:gd name="T52" fmla="*/ 62 w 69"/>
                <a:gd name="T53" fmla="*/ 39 h 81"/>
                <a:gd name="T54" fmla="*/ 59 w 69"/>
                <a:gd name="T55" fmla="*/ 46 h 81"/>
                <a:gd name="T56" fmla="*/ 52 w 69"/>
                <a:gd name="T57" fmla="*/ 49 h 81"/>
                <a:gd name="T58" fmla="*/ 45 w 69"/>
                <a:gd name="T59" fmla="*/ 56 h 81"/>
                <a:gd name="T60" fmla="*/ 34 w 69"/>
                <a:gd name="T61" fmla="*/ 63 h 81"/>
                <a:gd name="T62" fmla="*/ 24 w 69"/>
                <a:gd name="T63" fmla="*/ 70 h 81"/>
                <a:gd name="T64" fmla="*/ 17 w 69"/>
                <a:gd name="T65" fmla="*/ 77 h 81"/>
                <a:gd name="T66" fmla="*/ 10 w 69"/>
                <a:gd name="T67" fmla="*/ 81 h 81"/>
                <a:gd name="T68" fmla="*/ 3 w 69"/>
                <a:gd name="T69" fmla="*/ 81 h 81"/>
                <a:gd name="T70" fmla="*/ 3 w 69"/>
                <a:gd name="T71" fmla="*/ 81 h 81"/>
                <a:gd name="T72" fmla="*/ 3 w 69"/>
                <a:gd name="T7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81">
                  <a:moveTo>
                    <a:pt x="3" y="81"/>
                  </a:moveTo>
                  <a:lnTo>
                    <a:pt x="0" y="77"/>
                  </a:lnTo>
                  <a:lnTo>
                    <a:pt x="3" y="70"/>
                  </a:lnTo>
                  <a:lnTo>
                    <a:pt x="6" y="67"/>
                  </a:lnTo>
                  <a:lnTo>
                    <a:pt x="10" y="56"/>
                  </a:lnTo>
                  <a:lnTo>
                    <a:pt x="17" y="49"/>
                  </a:lnTo>
                  <a:lnTo>
                    <a:pt x="20" y="42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4" y="18"/>
                  </a:lnTo>
                  <a:lnTo>
                    <a:pt x="34" y="14"/>
                  </a:lnTo>
                  <a:lnTo>
                    <a:pt x="31" y="11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4" y="4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8" y="4"/>
                  </a:lnTo>
                  <a:lnTo>
                    <a:pt x="55" y="7"/>
                  </a:lnTo>
                  <a:lnTo>
                    <a:pt x="62" y="14"/>
                  </a:lnTo>
                  <a:lnTo>
                    <a:pt x="66" y="18"/>
                  </a:lnTo>
                  <a:lnTo>
                    <a:pt x="69" y="21"/>
                  </a:lnTo>
                  <a:lnTo>
                    <a:pt x="69" y="25"/>
                  </a:lnTo>
                  <a:lnTo>
                    <a:pt x="69" y="28"/>
                  </a:lnTo>
                  <a:lnTo>
                    <a:pt x="66" y="32"/>
                  </a:lnTo>
                  <a:lnTo>
                    <a:pt x="62" y="39"/>
                  </a:lnTo>
                  <a:lnTo>
                    <a:pt x="59" y="46"/>
                  </a:lnTo>
                  <a:lnTo>
                    <a:pt x="52" y="49"/>
                  </a:lnTo>
                  <a:lnTo>
                    <a:pt x="45" y="56"/>
                  </a:lnTo>
                  <a:lnTo>
                    <a:pt x="34" y="63"/>
                  </a:lnTo>
                  <a:lnTo>
                    <a:pt x="24" y="70"/>
                  </a:lnTo>
                  <a:lnTo>
                    <a:pt x="17" y="77"/>
                  </a:lnTo>
                  <a:lnTo>
                    <a:pt x="10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4">
              <a:extLst>
                <a:ext uri="{FF2B5EF4-FFF2-40B4-BE49-F238E27FC236}">
                  <a16:creationId xmlns:a16="http://schemas.microsoft.com/office/drawing/2014/main" id="{4DCA1CF6-F558-445A-9546-96003C3EE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587" y="16925365"/>
              <a:ext cx="251297" cy="2215768"/>
            </a:xfrm>
            <a:custGeom>
              <a:avLst/>
              <a:gdLst>
                <a:gd name="T0" fmla="*/ 21 w 42"/>
                <a:gd name="T1" fmla="*/ 391 h 395"/>
                <a:gd name="T2" fmla="*/ 14 w 42"/>
                <a:gd name="T3" fmla="*/ 381 h 395"/>
                <a:gd name="T4" fmla="*/ 11 w 42"/>
                <a:gd name="T5" fmla="*/ 367 h 395"/>
                <a:gd name="T6" fmla="*/ 11 w 42"/>
                <a:gd name="T7" fmla="*/ 357 h 395"/>
                <a:gd name="T8" fmla="*/ 11 w 42"/>
                <a:gd name="T9" fmla="*/ 343 h 395"/>
                <a:gd name="T10" fmla="*/ 11 w 42"/>
                <a:gd name="T11" fmla="*/ 322 h 395"/>
                <a:gd name="T12" fmla="*/ 11 w 42"/>
                <a:gd name="T13" fmla="*/ 297 h 395"/>
                <a:gd name="T14" fmla="*/ 7 w 42"/>
                <a:gd name="T15" fmla="*/ 269 h 395"/>
                <a:gd name="T16" fmla="*/ 7 w 42"/>
                <a:gd name="T17" fmla="*/ 238 h 395"/>
                <a:gd name="T18" fmla="*/ 7 w 42"/>
                <a:gd name="T19" fmla="*/ 203 h 395"/>
                <a:gd name="T20" fmla="*/ 7 w 42"/>
                <a:gd name="T21" fmla="*/ 161 h 395"/>
                <a:gd name="T22" fmla="*/ 7 w 42"/>
                <a:gd name="T23" fmla="*/ 126 h 395"/>
                <a:gd name="T24" fmla="*/ 7 w 42"/>
                <a:gd name="T25" fmla="*/ 98 h 395"/>
                <a:gd name="T26" fmla="*/ 7 w 42"/>
                <a:gd name="T27" fmla="*/ 70 h 395"/>
                <a:gd name="T28" fmla="*/ 7 w 42"/>
                <a:gd name="T29" fmla="*/ 49 h 395"/>
                <a:gd name="T30" fmla="*/ 7 w 42"/>
                <a:gd name="T31" fmla="*/ 35 h 395"/>
                <a:gd name="T32" fmla="*/ 7 w 42"/>
                <a:gd name="T33" fmla="*/ 25 h 395"/>
                <a:gd name="T34" fmla="*/ 4 w 42"/>
                <a:gd name="T35" fmla="*/ 18 h 395"/>
                <a:gd name="T36" fmla="*/ 4 w 42"/>
                <a:gd name="T37" fmla="*/ 14 h 395"/>
                <a:gd name="T38" fmla="*/ 4 w 42"/>
                <a:gd name="T39" fmla="*/ 4 h 395"/>
                <a:gd name="T40" fmla="*/ 7 w 42"/>
                <a:gd name="T41" fmla="*/ 0 h 395"/>
                <a:gd name="T42" fmla="*/ 21 w 42"/>
                <a:gd name="T43" fmla="*/ 4 h 395"/>
                <a:gd name="T44" fmla="*/ 35 w 42"/>
                <a:gd name="T45" fmla="*/ 11 h 395"/>
                <a:gd name="T46" fmla="*/ 42 w 42"/>
                <a:gd name="T47" fmla="*/ 18 h 395"/>
                <a:gd name="T48" fmla="*/ 42 w 42"/>
                <a:gd name="T49" fmla="*/ 25 h 395"/>
                <a:gd name="T50" fmla="*/ 39 w 42"/>
                <a:gd name="T51" fmla="*/ 32 h 395"/>
                <a:gd name="T52" fmla="*/ 39 w 42"/>
                <a:gd name="T53" fmla="*/ 39 h 395"/>
                <a:gd name="T54" fmla="*/ 35 w 42"/>
                <a:gd name="T55" fmla="*/ 53 h 395"/>
                <a:gd name="T56" fmla="*/ 35 w 42"/>
                <a:gd name="T57" fmla="*/ 70 h 395"/>
                <a:gd name="T58" fmla="*/ 35 w 42"/>
                <a:gd name="T59" fmla="*/ 95 h 395"/>
                <a:gd name="T60" fmla="*/ 35 w 42"/>
                <a:gd name="T61" fmla="*/ 126 h 395"/>
                <a:gd name="T62" fmla="*/ 35 w 42"/>
                <a:gd name="T63" fmla="*/ 157 h 395"/>
                <a:gd name="T64" fmla="*/ 35 w 42"/>
                <a:gd name="T65" fmla="*/ 196 h 395"/>
                <a:gd name="T66" fmla="*/ 35 w 42"/>
                <a:gd name="T67" fmla="*/ 238 h 395"/>
                <a:gd name="T68" fmla="*/ 35 w 42"/>
                <a:gd name="T69" fmla="*/ 276 h 395"/>
                <a:gd name="T70" fmla="*/ 35 w 42"/>
                <a:gd name="T71" fmla="*/ 308 h 395"/>
                <a:gd name="T72" fmla="*/ 35 w 42"/>
                <a:gd name="T73" fmla="*/ 336 h 395"/>
                <a:gd name="T74" fmla="*/ 32 w 42"/>
                <a:gd name="T75" fmla="*/ 360 h 395"/>
                <a:gd name="T76" fmla="*/ 32 w 42"/>
                <a:gd name="T77" fmla="*/ 377 h 395"/>
                <a:gd name="T78" fmla="*/ 28 w 42"/>
                <a:gd name="T79" fmla="*/ 388 h 395"/>
                <a:gd name="T80" fmla="*/ 25 w 42"/>
                <a:gd name="T81" fmla="*/ 391 h 395"/>
                <a:gd name="T82" fmla="*/ 25 w 42"/>
                <a:gd name="T83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395">
                  <a:moveTo>
                    <a:pt x="25" y="395"/>
                  </a:moveTo>
                  <a:lnTo>
                    <a:pt x="21" y="391"/>
                  </a:lnTo>
                  <a:lnTo>
                    <a:pt x="18" y="388"/>
                  </a:lnTo>
                  <a:lnTo>
                    <a:pt x="14" y="381"/>
                  </a:lnTo>
                  <a:lnTo>
                    <a:pt x="14" y="370"/>
                  </a:lnTo>
                  <a:lnTo>
                    <a:pt x="11" y="367"/>
                  </a:lnTo>
                  <a:lnTo>
                    <a:pt x="11" y="364"/>
                  </a:lnTo>
                  <a:lnTo>
                    <a:pt x="11" y="357"/>
                  </a:lnTo>
                  <a:lnTo>
                    <a:pt x="11" y="350"/>
                  </a:lnTo>
                  <a:lnTo>
                    <a:pt x="11" y="343"/>
                  </a:lnTo>
                  <a:lnTo>
                    <a:pt x="11" y="332"/>
                  </a:lnTo>
                  <a:lnTo>
                    <a:pt x="11" y="322"/>
                  </a:lnTo>
                  <a:lnTo>
                    <a:pt x="11" y="311"/>
                  </a:lnTo>
                  <a:lnTo>
                    <a:pt x="11" y="297"/>
                  </a:lnTo>
                  <a:lnTo>
                    <a:pt x="11" y="287"/>
                  </a:lnTo>
                  <a:lnTo>
                    <a:pt x="7" y="269"/>
                  </a:lnTo>
                  <a:lnTo>
                    <a:pt x="7" y="255"/>
                  </a:lnTo>
                  <a:lnTo>
                    <a:pt x="7" y="238"/>
                  </a:lnTo>
                  <a:lnTo>
                    <a:pt x="7" y="220"/>
                  </a:lnTo>
                  <a:lnTo>
                    <a:pt x="7" y="203"/>
                  </a:lnTo>
                  <a:lnTo>
                    <a:pt x="7" y="182"/>
                  </a:lnTo>
                  <a:lnTo>
                    <a:pt x="7" y="161"/>
                  </a:lnTo>
                  <a:lnTo>
                    <a:pt x="7" y="143"/>
                  </a:lnTo>
                  <a:lnTo>
                    <a:pt x="7" y="126"/>
                  </a:lnTo>
                  <a:lnTo>
                    <a:pt x="7" y="112"/>
                  </a:lnTo>
                  <a:lnTo>
                    <a:pt x="7" y="98"/>
                  </a:lnTo>
                  <a:lnTo>
                    <a:pt x="7" y="84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7" y="4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9" y="14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9" y="35"/>
                  </a:lnTo>
                  <a:lnTo>
                    <a:pt x="39" y="39"/>
                  </a:lnTo>
                  <a:lnTo>
                    <a:pt x="39" y="46"/>
                  </a:lnTo>
                  <a:lnTo>
                    <a:pt x="35" y="53"/>
                  </a:lnTo>
                  <a:lnTo>
                    <a:pt x="35" y="63"/>
                  </a:lnTo>
                  <a:lnTo>
                    <a:pt x="35" y="70"/>
                  </a:lnTo>
                  <a:lnTo>
                    <a:pt x="35" y="84"/>
                  </a:lnTo>
                  <a:lnTo>
                    <a:pt x="35" y="95"/>
                  </a:lnTo>
                  <a:lnTo>
                    <a:pt x="35" y="109"/>
                  </a:lnTo>
                  <a:lnTo>
                    <a:pt x="35" y="126"/>
                  </a:lnTo>
                  <a:lnTo>
                    <a:pt x="35" y="140"/>
                  </a:lnTo>
                  <a:lnTo>
                    <a:pt x="35" y="157"/>
                  </a:lnTo>
                  <a:lnTo>
                    <a:pt x="35" y="178"/>
                  </a:lnTo>
                  <a:lnTo>
                    <a:pt x="35" y="196"/>
                  </a:lnTo>
                  <a:lnTo>
                    <a:pt x="35" y="217"/>
                  </a:lnTo>
                  <a:lnTo>
                    <a:pt x="35" y="238"/>
                  </a:lnTo>
                  <a:lnTo>
                    <a:pt x="35" y="255"/>
                  </a:lnTo>
                  <a:lnTo>
                    <a:pt x="35" y="276"/>
                  </a:lnTo>
                  <a:lnTo>
                    <a:pt x="35" y="290"/>
                  </a:lnTo>
                  <a:lnTo>
                    <a:pt x="35" y="308"/>
                  </a:lnTo>
                  <a:lnTo>
                    <a:pt x="35" y="322"/>
                  </a:lnTo>
                  <a:lnTo>
                    <a:pt x="35" y="336"/>
                  </a:lnTo>
                  <a:lnTo>
                    <a:pt x="32" y="346"/>
                  </a:lnTo>
                  <a:lnTo>
                    <a:pt x="32" y="360"/>
                  </a:lnTo>
                  <a:lnTo>
                    <a:pt x="32" y="367"/>
                  </a:lnTo>
                  <a:lnTo>
                    <a:pt x="32" y="377"/>
                  </a:lnTo>
                  <a:lnTo>
                    <a:pt x="28" y="381"/>
                  </a:lnTo>
                  <a:lnTo>
                    <a:pt x="28" y="388"/>
                  </a:lnTo>
                  <a:lnTo>
                    <a:pt x="25" y="391"/>
                  </a:lnTo>
                  <a:lnTo>
                    <a:pt x="25" y="391"/>
                  </a:lnTo>
                  <a:lnTo>
                    <a:pt x="25" y="395"/>
                  </a:lnTo>
                  <a:lnTo>
                    <a:pt x="25" y="39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5">
              <a:extLst>
                <a:ext uri="{FF2B5EF4-FFF2-40B4-BE49-F238E27FC236}">
                  <a16:creationId xmlns:a16="http://schemas.microsoft.com/office/drawing/2014/main" id="{5BED219B-316A-433D-BE93-1F127E43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290" y="17654605"/>
              <a:ext cx="795777" cy="213162"/>
            </a:xfrm>
            <a:custGeom>
              <a:avLst/>
              <a:gdLst>
                <a:gd name="T0" fmla="*/ 56 w 133"/>
                <a:gd name="T1" fmla="*/ 7 h 38"/>
                <a:gd name="T2" fmla="*/ 77 w 133"/>
                <a:gd name="T3" fmla="*/ 3 h 38"/>
                <a:gd name="T4" fmla="*/ 94 w 133"/>
                <a:gd name="T5" fmla="*/ 3 h 38"/>
                <a:gd name="T6" fmla="*/ 105 w 133"/>
                <a:gd name="T7" fmla="*/ 0 h 38"/>
                <a:gd name="T8" fmla="*/ 115 w 133"/>
                <a:gd name="T9" fmla="*/ 0 h 38"/>
                <a:gd name="T10" fmla="*/ 122 w 133"/>
                <a:gd name="T11" fmla="*/ 0 h 38"/>
                <a:gd name="T12" fmla="*/ 129 w 133"/>
                <a:gd name="T13" fmla="*/ 3 h 38"/>
                <a:gd name="T14" fmla="*/ 133 w 133"/>
                <a:gd name="T15" fmla="*/ 7 h 38"/>
                <a:gd name="T16" fmla="*/ 133 w 133"/>
                <a:gd name="T17" fmla="*/ 10 h 38"/>
                <a:gd name="T18" fmla="*/ 133 w 133"/>
                <a:gd name="T19" fmla="*/ 13 h 38"/>
                <a:gd name="T20" fmla="*/ 133 w 133"/>
                <a:gd name="T21" fmla="*/ 17 h 38"/>
                <a:gd name="T22" fmla="*/ 129 w 133"/>
                <a:gd name="T23" fmla="*/ 20 h 38"/>
                <a:gd name="T24" fmla="*/ 126 w 133"/>
                <a:gd name="T25" fmla="*/ 20 h 38"/>
                <a:gd name="T26" fmla="*/ 119 w 133"/>
                <a:gd name="T27" fmla="*/ 24 h 38"/>
                <a:gd name="T28" fmla="*/ 115 w 133"/>
                <a:gd name="T29" fmla="*/ 24 h 38"/>
                <a:gd name="T30" fmla="*/ 105 w 133"/>
                <a:gd name="T31" fmla="*/ 27 h 38"/>
                <a:gd name="T32" fmla="*/ 94 w 133"/>
                <a:gd name="T33" fmla="*/ 27 h 38"/>
                <a:gd name="T34" fmla="*/ 81 w 133"/>
                <a:gd name="T35" fmla="*/ 31 h 38"/>
                <a:gd name="T36" fmla="*/ 67 w 133"/>
                <a:gd name="T37" fmla="*/ 34 h 38"/>
                <a:gd name="T38" fmla="*/ 53 w 133"/>
                <a:gd name="T39" fmla="*/ 38 h 38"/>
                <a:gd name="T40" fmla="*/ 42 w 133"/>
                <a:gd name="T41" fmla="*/ 38 h 38"/>
                <a:gd name="T42" fmla="*/ 32 w 133"/>
                <a:gd name="T43" fmla="*/ 38 h 38"/>
                <a:gd name="T44" fmla="*/ 25 w 133"/>
                <a:gd name="T45" fmla="*/ 38 h 38"/>
                <a:gd name="T46" fmla="*/ 18 w 133"/>
                <a:gd name="T47" fmla="*/ 38 h 38"/>
                <a:gd name="T48" fmla="*/ 14 w 133"/>
                <a:gd name="T49" fmla="*/ 34 h 38"/>
                <a:gd name="T50" fmla="*/ 11 w 133"/>
                <a:gd name="T51" fmla="*/ 34 h 38"/>
                <a:gd name="T52" fmla="*/ 4 w 133"/>
                <a:gd name="T53" fmla="*/ 31 h 38"/>
                <a:gd name="T54" fmla="*/ 4 w 133"/>
                <a:gd name="T55" fmla="*/ 27 h 38"/>
                <a:gd name="T56" fmla="*/ 0 w 133"/>
                <a:gd name="T57" fmla="*/ 24 h 38"/>
                <a:gd name="T58" fmla="*/ 4 w 133"/>
                <a:gd name="T59" fmla="*/ 20 h 38"/>
                <a:gd name="T60" fmla="*/ 4 w 133"/>
                <a:gd name="T61" fmla="*/ 20 h 38"/>
                <a:gd name="T62" fmla="*/ 11 w 133"/>
                <a:gd name="T63" fmla="*/ 17 h 38"/>
                <a:gd name="T64" fmla="*/ 11 w 133"/>
                <a:gd name="T65" fmla="*/ 17 h 38"/>
                <a:gd name="T66" fmla="*/ 14 w 133"/>
                <a:gd name="T67" fmla="*/ 17 h 38"/>
                <a:gd name="T68" fmla="*/ 18 w 133"/>
                <a:gd name="T69" fmla="*/ 17 h 38"/>
                <a:gd name="T70" fmla="*/ 25 w 133"/>
                <a:gd name="T71" fmla="*/ 13 h 38"/>
                <a:gd name="T72" fmla="*/ 32 w 133"/>
                <a:gd name="T73" fmla="*/ 13 h 38"/>
                <a:gd name="T74" fmla="*/ 39 w 133"/>
                <a:gd name="T75" fmla="*/ 13 h 38"/>
                <a:gd name="T76" fmla="*/ 49 w 133"/>
                <a:gd name="T77" fmla="*/ 10 h 38"/>
                <a:gd name="T78" fmla="*/ 56 w 133"/>
                <a:gd name="T79" fmla="*/ 7 h 38"/>
                <a:gd name="T80" fmla="*/ 56 w 133"/>
                <a:gd name="T8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3" h="38">
                  <a:moveTo>
                    <a:pt x="56" y="7"/>
                  </a:moveTo>
                  <a:lnTo>
                    <a:pt x="77" y="3"/>
                  </a:lnTo>
                  <a:lnTo>
                    <a:pt x="94" y="3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9" y="3"/>
                  </a:lnTo>
                  <a:lnTo>
                    <a:pt x="133" y="7"/>
                  </a:lnTo>
                  <a:lnTo>
                    <a:pt x="133" y="10"/>
                  </a:lnTo>
                  <a:lnTo>
                    <a:pt x="133" y="13"/>
                  </a:lnTo>
                  <a:lnTo>
                    <a:pt x="133" y="17"/>
                  </a:lnTo>
                  <a:lnTo>
                    <a:pt x="129" y="20"/>
                  </a:lnTo>
                  <a:lnTo>
                    <a:pt x="126" y="20"/>
                  </a:lnTo>
                  <a:lnTo>
                    <a:pt x="119" y="24"/>
                  </a:lnTo>
                  <a:lnTo>
                    <a:pt x="115" y="24"/>
                  </a:lnTo>
                  <a:lnTo>
                    <a:pt x="105" y="27"/>
                  </a:lnTo>
                  <a:lnTo>
                    <a:pt x="94" y="27"/>
                  </a:lnTo>
                  <a:lnTo>
                    <a:pt x="81" y="31"/>
                  </a:lnTo>
                  <a:lnTo>
                    <a:pt x="67" y="34"/>
                  </a:lnTo>
                  <a:lnTo>
                    <a:pt x="53" y="38"/>
                  </a:lnTo>
                  <a:lnTo>
                    <a:pt x="42" y="38"/>
                  </a:lnTo>
                  <a:lnTo>
                    <a:pt x="32" y="38"/>
                  </a:lnTo>
                  <a:lnTo>
                    <a:pt x="25" y="38"/>
                  </a:lnTo>
                  <a:lnTo>
                    <a:pt x="18" y="38"/>
                  </a:lnTo>
                  <a:lnTo>
                    <a:pt x="14" y="34"/>
                  </a:lnTo>
                  <a:lnTo>
                    <a:pt x="11" y="34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5" y="13"/>
                  </a:lnTo>
                  <a:lnTo>
                    <a:pt x="32" y="13"/>
                  </a:lnTo>
                  <a:lnTo>
                    <a:pt x="39" y="13"/>
                  </a:lnTo>
                  <a:lnTo>
                    <a:pt x="49" y="10"/>
                  </a:lnTo>
                  <a:lnTo>
                    <a:pt x="56" y="7"/>
                  </a:lnTo>
                  <a:lnTo>
                    <a:pt x="5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6">
              <a:extLst>
                <a:ext uri="{FF2B5EF4-FFF2-40B4-BE49-F238E27FC236}">
                  <a16:creationId xmlns:a16="http://schemas.microsoft.com/office/drawing/2014/main" id="{4C24170E-1735-4BEB-A74A-F8F4C923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041" y="17985566"/>
              <a:ext cx="1400085" cy="274869"/>
            </a:xfrm>
            <a:custGeom>
              <a:avLst/>
              <a:gdLst>
                <a:gd name="T0" fmla="*/ 0 w 234"/>
                <a:gd name="T1" fmla="*/ 28 h 49"/>
                <a:gd name="T2" fmla="*/ 10 w 234"/>
                <a:gd name="T3" fmla="*/ 24 h 49"/>
                <a:gd name="T4" fmla="*/ 21 w 234"/>
                <a:gd name="T5" fmla="*/ 24 h 49"/>
                <a:gd name="T6" fmla="*/ 35 w 234"/>
                <a:gd name="T7" fmla="*/ 24 h 49"/>
                <a:gd name="T8" fmla="*/ 52 w 234"/>
                <a:gd name="T9" fmla="*/ 21 h 49"/>
                <a:gd name="T10" fmla="*/ 70 w 234"/>
                <a:gd name="T11" fmla="*/ 21 h 49"/>
                <a:gd name="T12" fmla="*/ 87 w 234"/>
                <a:gd name="T13" fmla="*/ 17 h 49"/>
                <a:gd name="T14" fmla="*/ 112 w 234"/>
                <a:gd name="T15" fmla="*/ 14 h 49"/>
                <a:gd name="T16" fmla="*/ 136 w 234"/>
                <a:gd name="T17" fmla="*/ 10 h 49"/>
                <a:gd name="T18" fmla="*/ 146 w 234"/>
                <a:gd name="T19" fmla="*/ 7 h 49"/>
                <a:gd name="T20" fmla="*/ 157 w 234"/>
                <a:gd name="T21" fmla="*/ 7 h 49"/>
                <a:gd name="T22" fmla="*/ 167 w 234"/>
                <a:gd name="T23" fmla="*/ 3 h 49"/>
                <a:gd name="T24" fmla="*/ 174 w 234"/>
                <a:gd name="T25" fmla="*/ 3 h 49"/>
                <a:gd name="T26" fmla="*/ 181 w 234"/>
                <a:gd name="T27" fmla="*/ 3 h 49"/>
                <a:gd name="T28" fmla="*/ 185 w 234"/>
                <a:gd name="T29" fmla="*/ 3 h 49"/>
                <a:gd name="T30" fmla="*/ 192 w 234"/>
                <a:gd name="T31" fmla="*/ 0 h 49"/>
                <a:gd name="T32" fmla="*/ 192 w 234"/>
                <a:gd name="T33" fmla="*/ 0 h 49"/>
                <a:gd name="T34" fmla="*/ 202 w 234"/>
                <a:gd name="T35" fmla="*/ 3 h 49"/>
                <a:gd name="T36" fmla="*/ 213 w 234"/>
                <a:gd name="T37" fmla="*/ 7 h 49"/>
                <a:gd name="T38" fmla="*/ 223 w 234"/>
                <a:gd name="T39" fmla="*/ 10 h 49"/>
                <a:gd name="T40" fmla="*/ 230 w 234"/>
                <a:gd name="T41" fmla="*/ 17 h 49"/>
                <a:gd name="T42" fmla="*/ 234 w 234"/>
                <a:gd name="T43" fmla="*/ 21 h 49"/>
                <a:gd name="T44" fmla="*/ 234 w 234"/>
                <a:gd name="T45" fmla="*/ 24 h 49"/>
                <a:gd name="T46" fmla="*/ 234 w 234"/>
                <a:gd name="T47" fmla="*/ 28 h 49"/>
                <a:gd name="T48" fmla="*/ 234 w 234"/>
                <a:gd name="T49" fmla="*/ 28 h 49"/>
                <a:gd name="T50" fmla="*/ 230 w 234"/>
                <a:gd name="T51" fmla="*/ 31 h 49"/>
                <a:gd name="T52" fmla="*/ 230 w 234"/>
                <a:gd name="T53" fmla="*/ 31 h 49"/>
                <a:gd name="T54" fmla="*/ 227 w 234"/>
                <a:gd name="T55" fmla="*/ 31 h 49"/>
                <a:gd name="T56" fmla="*/ 223 w 234"/>
                <a:gd name="T57" fmla="*/ 35 h 49"/>
                <a:gd name="T58" fmla="*/ 220 w 234"/>
                <a:gd name="T59" fmla="*/ 35 h 49"/>
                <a:gd name="T60" fmla="*/ 213 w 234"/>
                <a:gd name="T61" fmla="*/ 35 h 49"/>
                <a:gd name="T62" fmla="*/ 199 w 234"/>
                <a:gd name="T63" fmla="*/ 35 h 49"/>
                <a:gd name="T64" fmla="*/ 181 w 234"/>
                <a:gd name="T65" fmla="*/ 35 h 49"/>
                <a:gd name="T66" fmla="*/ 160 w 234"/>
                <a:gd name="T67" fmla="*/ 35 h 49"/>
                <a:gd name="T68" fmla="*/ 136 w 234"/>
                <a:gd name="T69" fmla="*/ 38 h 49"/>
                <a:gd name="T70" fmla="*/ 112 w 234"/>
                <a:gd name="T71" fmla="*/ 42 h 49"/>
                <a:gd name="T72" fmla="*/ 94 w 234"/>
                <a:gd name="T73" fmla="*/ 42 h 49"/>
                <a:gd name="T74" fmla="*/ 84 w 234"/>
                <a:gd name="T75" fmla="*/ 45 h 49"/>
                <a:gd name="T76" fmla="*/ 73 w 234"/>
                <a:gd name="T77" fmla="*/ 45 h 49"/>
                <a:gd name="T78" fmla="*/ 63 w 234"/>
                <a:gd name="T79" fmla="*/ 49 h 49"/>
                <a:gd name="T80" fmla="*/ 56 w 234"/>
                <a:gd name="T81" fmla="*/ 49 h 49"/>
                <a:gd name="T82" fmla="*/ 49 w 234"/>
                <a:gd name="T83" fmla="*/ 49 h 49"/>
                <a:gd name="T84" fmla="*/ 42 w 234"/>
                <a:gd name="T85" fmla="*/ 49 h 49"/>
                <a:gd name="T86" fmla="*/ 38 w 234"/>
                <a:gd name="T87" fmla="*/ 49 h 49"/>
                <a:gd name="T88" fmla="*/ 31 w 234"/>
                <a:gd name="T89" fmla="*/ 49 h 49"/>
                <a:gd name="T90" fmla="*/ 24 w 234"/>
                <a:gd name="T91" fmla="*/ 49 h 49"/>
                <a:gd name="T92" fmla="*/ 21 w 234"/>
                <a:gd name="T93" fmla="*/ 49 h 49"/>
                <a:gd name="T94" fmla="*/ 17 w 234"/>
                <a:gd name="T95" fmla="*/ 45 h 49"/>
                <a:gd name="T96" fmla="*/ 14 w 234"/>
                <a:gd name="T97" fmla="*/ 45 h 49"/>
                <a:gd name="T98" fmla="*/ 10 w 234"/>
                <a:gd name="T99" fmla="*/ 38 h 49"/>
                <a:gd name="T100" fmla="*/ 7 w 234"/>
                <a:gd name="T101" fmla="*/ 35 h 49"/>
                <a:gd name="T102" fmla="*/ 0 w 234"/>
                <a:gd name="T103" fmla="*/ 28 h 49"/>
                <a:gd name="T104" fmla="*/ 0 w 234"/>
                <a:gd name="T105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4" h="49">
                  <a:moveTo>
                    <a:pt x="0" y="28"/>
                  </a:moveTo>
                  <a:lnTo>
                    <a:pt x="10" y="24"/>
                  </a:lnTo>
                  <a:lnTo>
                    <a:pt x="21" y="24"/>
                  </a:lnTo>
                  <a:lnTo>
                    <a:pt x="35" y="24"/>
                  </a:lnTo>
                  <a:lnTo>
                    <a:pt x="52" y="21"/>
                  </a:lnTo>
                  <a:lnTo>
                    <a:pt x="70" y="21"/>
                  </a:lnTo>
                  <a:lnTo>
                    <a:pt x="87" y="17"/>
                  </a:lnTo>
                  <a:lnTo>
                    <a:pt x="112" y="14"/>
                  </a:lnTo>
                  <a:lnTo>
                    <a:pt x="136" y="10"/>
                  </a:lnTo>
                  <a:lnTo>
                    <a:pt x="146" y="7"/>
                  </a:lnTo>
                  <a:lnTo>
                    <a:pt x="157" y="7"/>
                  </a:lnTo>
                  <a:lnTo>
                    <a:pt x="167" y="3"/>
                  </a:lnTo>
                  <a:lnTo>
                    <a:pt x="174" y="3"/>
                  </a:lnTo>
                  <a:lnTo>
                    <a:pt x="181" y="3"/>
                  </a:lnTo>
                  <a:lnTo>
                    <a:pt x="185" y="3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202" y="3"/>
                  </a:lnTo>
                  <a:lnTo>
                    <a:pt x="213" y="7"/>
                  </a:lnTo>
                  <a:lnTo>
                    <a:pt x="223" y="10"/>
                  </a:lnTo>
                  <a:lnTo>
                    <a:pt x="230" y="17"/>
                  </a:lnTo>
                  <a:lnTo>
                    <a:pt x="234" y="21"/>
                  </a:lnTo>
                  <a:lnTo>
                    <a:pt x="234" y="24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27" y="31"/>
                  </a:lnTo>
                  <a:lnTo>
                    <a:pt x="223" y="35"/>
                  </a:lnTo>
                  <a:lnTo>
                    <a:pt x="220" y="35"/>
                  </a:lnTo>
                  <a:lnTo>
                    <a:pt x="213" y="35"/>
                  </a:lnTo>
                  <a:lnTo>
                    <a:pt x="199" y="35"/>
                  </a:lnTo>
                  <a:lnTo>
                    <a:pt x="181" y="35"/>
                  </a:lnTo>
                  <a:lnTo>
                    <a:pt x="160" y="35"/>
                  </a:lnTo>
                  <a:lnTo>
                    <a:pt x="136" y="38"/>
                  </a:lnTo>
                  <a:lnTo>
                    <a:pt x="112" y="42"/>
                  </a:lnTo>
                  <a:lnTo>
                    <a:pt x="94" y="42"/>
                  </a:lnTo>
                  <a:lnTo>
                    <a:pt x="84" y="45"/>
                  </a:lnTo>
                  <a:lnTo>
                    <a:pt x="73" y="45"/>
                  </a:lnTo>
                  <a:lnTo>
                    <a:pt x="63" y="49"/>
                  </a:lnTo>
                  <a:lnTo>
                    <a:pt x="56" y="49"/>
                  </a:lnTo>
                  <a:lnTo>
                    <a:pt x="49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1" y="49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0" y="38"/>
                  </a:lnTo>
                  <a:lnTo>
                    <a:pt x="7" y="35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7">
              <a:extLst>
                <a:ext uri="{FF2B5EF4-FFF2-40B4-BE49-F238E27FC236}">
                  <a16:creationId xmlns:a16="http://schemas.microsoft.com/office/drawing/2014/main" id="{29A30847-1CD6-4FB6-8BA3-E924590E5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097" y="17615336"/>
              <a:ext cx="293182" cy="134629"/>
            </a:xfrm>
            <a:custGeom>
              <a:avLst/>
              <a:gdLst>
                <a:gd name="T0" fmla="*/ 14 w 49"/>
                <a:gd name="T1" fmla="*/ 0 h 24"/>
                <a:gd name="T2" fmla="*/ 21 w 49"/>
                <a:gd name="T3" fmla="*/ 0 h 24"/>
                <a:gd name="T4" fmla="*/ 28 w 49"/>
                <a:gd name="T5" fmla="*/ 0 h 24"/>
                <a:gd name="T6" fmla="*/ 35 w 49"/>
                <a:gd name="T7" fmla="*/ 0 h 24"/>
                <a:gd name="T8" fmla="*/ 42 w 49"/>
                <a:gd name="T9" fmla="*/ 0 h 24"/>
                <a:gd name="T10" fmla="*/ 46 w 49"/>
                <a:gd name="T11" fmla="*/ 7 h 24"/>
                <a:gd name="T12" fmla="*/ 49 w 49"/>
                <a:gd name="T13" fmla="*/ 7 h 24"/>
                <a:gd name="T14" fmla="*/ 49 w 49"/>
                <a:gd name="T15" fmla="*/ 10 h 24"/>
                <a:gd name="T16" fmla="*/ 49 w 49"/>
                <a:gd name="T17" fmla="*/ 14 h 24"/>
                <a:gd name="T18" fmla="*/ 46 w 49"/>
                <a:gd name="T19" fmla="*/ 17 h 24"/>
                <a:gd name="T20" fmla="*/ 42 w 49"/>
                <a:gd name="T21" fmla="*/ 20 h 24"/>
                <a:gd name="T22" fmla="*/ 39 w 49"/>
                <a:gd name="T23" fmla="*/ 20 h 24"/>
                <a:gd name="T24" fmla="*/ 32 w 49"/>
                <a:gd name="T25" fmla="*/ 24 h 24"/>
                <a:gd name="T26" fmla="*/ 21 w 49"/>
                <a:gd name="T27" fmla="*/ 24 h 24"/>
                <a:gd name="T28" fmla="*/ 11 w 49"/>
                <a:gd name="T29" fmla="*/ 24 h 24"/>
                <a:gd name="T30" fmla="*/ 0 w 49"/>
                <a:gd name="T31" fmla="*/ 24 h 24"/>
                <a:gd name="T32" fmla="*/ 0 w 49"/>
                <a:gd name="T33" fmla="*/ 3 h 24"/>
                <a:gd name="T34" fmla="*/ 4 w 49"/>
                <a:gd name="T35" fmla="*/ 3 h 24"/>
                <a:gd name="T36" fmla="*/ 7 w 49"/>
                <a:gd name="T37" fmla="*/ 3 h 24"/>
                <a:gd name="T38" fmla="*/ 14 w 49"/>
                <a:gd name="T39" fmla="*/ 0 h 24"/>
                <a:gd name="T40" fmla="*/ 14 w 49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24">
                  <a:moveTo>
                    <a:pt x="14" y="0"/>
                  </a:move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6" y="7"/>
                  </a:lnTo>
                  <a:lnTo>
                    <a:pt x="49" y="7"/>
                  </a:lnTo>
                  <a:lnTo>
                    <a:pt x="49" y="10"/>
                  </a:lnTo>
                  <a:lnTo>
                    <a:pt x="49" y="14"/>
                  </a:lnTo>
                  <a:lnTo>
                    <a:pt x="46" y="17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8">
              <a:extLst>
                <a:ext uri="{FF2B5EF4-FFF2-40B4-BE49-F238E27FC236}">
                  <a16:creationId xmlns:a16="http://schemas.microsoft.com/office/drawing/2014/main" id="{C41E0CB2-3391-49EA-AEF7-7FADB1F8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097" y="17963128"/>
              <a:ext cx="293182" cy="157067"/>
            </a:xfrm>
            <a:custGeom>
              <a:avLst/>
              <a:gdLst>
                <a:gd name="T0" fmla="*/ 0 w 49"/>
                <a:gd name="T1" fmla="*/ 4 h 28"/>
                <a:gd name="T2" fmla="*/ 7 w 49"/>
                <a:gd name="T3" fmla="*/ 4 h 28"/>
                <a:gd name="T4" fmla="*/ 11 w 49"/>
                <a:gd name="T5" fmla="*/ 4 h 28"/>
                <a:gd name="T6" fmla="*/ 14 w 49"/>
                <a:gd name="T7" fmla="*/ 4 h 28"/>
                <a:gd name="T8" fmla="*/ 18 w 49"/>
                <a:gd name="T9" fmla="*/ 0 h 28"/>
                <a:gd name="T10" fmla="*/ 25 w 49"/>
                <a:gd name="T11" fmla="*/ 0 h 28"/>
                <a:gd name="T12" fmla="*/ 28 w 49"/>
                <a:gd name="T13" fmla="*/ 0 h 28"/>
                <a:gd name="T14" fmla="*/ 35 w 49"/>
                <a:gd name="T15" fmla="*/ 0 h 28"/>
                <a:gd name="T16" fmla="*/ 42 w 49"/>
                <a:gd name="T17" fmla="*/ 4 h 28"/>
                <a:gd name="T18" fmla="*/ 46 w 49"/>
                <a:gd name="T19" fmla="*/ 7 h 28"/>
                <a:gd name="T20" fmla="*/ 49 w 49"/>
                <a:gd name="T21" fmla="*/ 11 h 28"/>
                <a:gd name="T22" fmla="*/ 49 w 49"/>
                <a:gd name="T23" fmla="*/ 11 h 28"/>
                <a:gd name="T24" fmla="*/ 49 w 49"/>
                <a:gd name="T25" fmla="*/ 18 h 28"/>
                <a:gd name="T26" fmla="*/ 46 w 49"/>
                <a:gd name="T27" fmla="*/ 21 h 28"/>
                <a:gd name="T28" fmla="*/ 46 w 49"/>
                <a:gd name="T29" fmla="*/ 21 h 28"/>
                <a:gd name="T30" fmla="*/ 42 w 49"/>
                <a:gd name="T31" fmla="*/ 25 h 28"/>
                <a:gd name="T32" fmla="*/ 39 w 49"/>
                <a:gd name="T33" fmla="*/ 25 h 28"/>
                <a:gd name="T34" fmla="*/ 35 w 49"/>
                <a:gd name="T35" fmla="*/ 25 h 28"/>
                <a:gd name="T36" fmla="*/ 28 w 49"/>
                <a:gd name="T37" fmla="*/ 25 h 28"/>
                <a:gd name="T38" fmla="*/ 18 w 49"/>
                <a:gd name="T39" fmla="*/ 28 h 28"/>
                <a:gd name="T40" fmla="*/ 11 w 49"/>
                <a:gd name="T41" fmla="*/ 28 h 28"/>
                <a:gd name="T42" fmla="*/ 0 w 49"/>
                <a:gd name="T43" fmla="*/ 28 h 28"/>
                <a:gd name="T44" fmla="*/ 0 w 49"/>
                <a:gd name="T45" fmla="*/ 4 h 28"/>
                <a:gd name="T46" fmla="*/ 0 w 49"/>
                <a:gd name="T47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28">
                  <a:moveTo>
                    <a:pt x="0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8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2" y="25"/>
                  </a:lnTo>
                  <a:lnTo>
                    <a:pt x="39" y="25"/>
                  </a:lnTo>
                  <a:lnTo>
                    <a:pt x="35" y="25"/>
                  </a:lnTo>
                  <a:lnTo>
                    <a:pt x="28" y="25"/>
                  </a:lnTo>
                  <a:lnTo>
                    <a:pt x="18" y="28"/>
                  </a:lnTo>
                  <a:lnTo>
                    <a:pt x="11" y="28"/>
                  </a:lnTo>
                  <a:lnTo>
                    <a:pt x="0" y="2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3571030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0A1B1BC-BD54-44F0-B4D1-273D972F194B}"/>
              </a:ext>
            </a:extLst>
          </p:cNvPr>
          <p:cNvGrpSpPr/>
          <p:nvPr/>
        </p:nvGrpSpPr>
        <p:grpSpPr>
          <a:xfrm>
            <a:off x="3330517" y="2399649"/>
            <a:ext cx="2046277" cy="2058701"/>
            <a:chOff x="3202180" y="19298197"/>
            <a:chExt cx="2046277" cy="2058701"/>
          </a:xfrm>
        </p:grpSpPr>
        <p:sp>
          <p:nvSpPr>
            <p:cNvPr id="3" name="Freeform 99">
              <a:extLst>
                <a:ext uri="{FF2B5EF4-FFF2-40B4-BE49-F238E27FC236}">
                  <a16:creationId xmlns:a16="http://schemas.microsoft.com/office/drawing/2014/main" id="{05EBDAC6-FAA2-43A9-9176-0405F8C0D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80" y="19864762"/>
              <a:ext cx="604312" cy="1492136"/>
            </a:xfrm>
            <a:custGeom>
              <a:avLst/>
              <a:gdLst>
                <a:gd name="T0" fmla="*/ 63 w 101"/>
                <a:gd name="T1" fmla="*/ 210 h 266"/>
                <a:gd name="T2" fmla="*/ 56 w 101"/>
                <a:gd name="T3" fmla="*/ 224 h 266"/>
                <a:gd name="T4" fmla="*/ 45 w 101"/>
                <a:gd name="T5" fmla="*/ 234 h 266"/>
                <a:gd name="T6" fmla="*/ 35 w 101"/>
                <a:gd name="T7" fmla="*/ 245 h 266"/>
                <a:gd name="T8" fmla="*/ 28 w 101"/>
                <a:gd name="T9" fmla="*/ 255 h 266"/>
                <a:gd name="T10" fmla="*/ 17 w 101"/>
                <a:gd name="T11" fmla="*/ 262 h 266"/>
                <a:gd name="T12" fmla="*/ 10 w 101"/>
                <a:gd name="T13" fmla="*/ 266 h 266"/>
                <a:gd name="T14" fmla="*/ 3 w 101"/>
                <a:gd name="T15" fmla="*/ 266 h 266"/>
                <a:gd name="T16" fmla="*/ 0 w 101"/>
                <a:gd name="T17" fmla="*/ 266 h 266"/>
                <a:gd name="T18" fmla="*/ 0 w 101"/>
                <a:gd name="T19" fmla="*/ 262 h 266"/>
                <a:gd name="T20" fmla="*/ 3 w 101"/>
                <a:gd name="T21" fmla="*/ 255 h 266"/>
                <a:gd name="T22" fmla="*/ 10 w 101"/>
                <a:gd name="T23" fmla="*/ 248 h 266"/>
                <a:gd name="T24" fmla="*/ 14 w 101"/>
                <a:gd name="T25" fmla="*/ 241 h 266"/>
                <a:gd name="T26" fmla="*/ 17 w 101"/>
                <a:gd name="T27" fmla="*/ 234 h 266"/>
                <a:gd name="T28" fmla="*/ 35 w 101"/>
                <a:gd name="T29" fmla="*/ 206 h 266"/>
                <a:gd name="T30" fmla="*/ 49 w 101"/>
                <a:gd name="T31" fmla="*/ 175 h 266"/>
                <a:gd name="T32" fmla="*/ 56 w 101"/>
                <a:gd name="T33" fmla="*/ 157 h 266"/>
                <a:gd name="T34" fmla="*/ 59 w 101"/>
                <a:gd name="T35" fmla="*/ 140 h 266"/>
                <a:gd name="T36" fmla="*/ 63 w 101"/>
                <a:gd name="T37" fmla="*/ 119 h 266"/>
                <a:gd name="T38" fmla="*/ 66 w 101"/>
                <a:gd name="T39" fmla="*/ 98 h 266"/>
                <a:gd name="T40" fmla="*/ 70 w 101"/>
                <a:gd name="T41" fmla="*/ 80 h 266"/>
                <a:gd name="T42" fmla="*/ 70 w 101"/>
                <a:gd name="T43" fmla="*/ 63 h 266"/>
                <a:gd name="T44" fmla="*/ 70 w 101"/>
                <a:gd name="T45" fmla="*/ 46 h 266"/>
                <a:gd name="T46" fmla="*/ 70 w 101"/>
                <a:gd name="T47" fmla="*/ 35 h 266"/>
                <a:gd name="T48" fmla="*/ 70 w 101"/>
                <a:gd name="T49" fmla="*/ 21 h 266"/>
                <a:gd name="T50" fmla="*/ 70 w 101"/>
                <a:gd name="T51" fmla="*/ 14 h 266"/>
                <a:gd name="T52" fmla="*/ 70 w 101"/>
                <a:gd name="T53" fmla="*/ 7 h 266"/>
                <a:gd name="T54" fmla="*/ 70 w 101"/>
                <a:gd name="T55" fmla="*/ 4 h 266"/>
                <a:gd name="T56" fmla="*/ 70 w 101"/>
                <a:gd name="T57" fmla="*/ 0 h 266"/>
                <a:gd name="T58" fmla="*/ 73 w 101"/>
                <a:gd name="T59" fmla="*/ 0 h 266"/>
                <a:gd name="T60" fmla="*/ 73 w 101"/>
                <a:gd name="T61" fmla="*/ 0 h 266"/>
                <a:gd name="T62" fmla="*/ 77 w 101"/>
                <a:gd name="T63" fmla="*/ 0 h 266"/>
                <a:gd name="T64" fmla="*/ 84 w 101"/>
                <a:gd name="T65" fmla="*/ 0 h 266"/>
                <a:gd name="T66" fmla="*/ 87 w 101"/>
                <a:gd name="T67" fmla="*/ 0 h 266"/>
                <a:gd name="T68" fmla="*/ 94 w 101"/>
                <a:gd name="T69" fmla="*/ 4 h 266"/>
                <a:gd name="T70" fmla="*/ 101 w 101"/>
                <a:gd name="T71" fmla="*/ 4 h 266"/>
                <a:gd name="T72" fmla="*/ 101 w 101"/>
                <a:gd name="T73" fmla="*/ 7 h 266"/>
                <a:gd name="T74" fmla="*/ 101 w 101"/>
                <a:gd name="T75" fmla="*/ 14 h 266"/>
                <a:gd name="T76" fmla="*/ 101 w 101"/>
                <a:gd name="T77" fmla="*/ 21 h 266"/>
                <a:gd name="T78" fmla="*/ 101 w 101"/>
                <a:gd name="T79" fmla="*/ 28 h 266"/>
                <a:gd name="T80" fmla="*/ 101 w 101"/>
                <a:gd name="T81" fmla="*/ 35 h 266"/>
                <a:gd name="T82" fmla="*/ 101 w 101"/>
                <a:gd name="T83" fmla="*/ 46 h 266"/>
                <a:gd name="T84" fmla="*/ 101 w 101"/>
                <a:gd name="T85" fmla="*/ 56 h 266"/>
                <a:gd name="T86" fmla="*/ 101 w 101"/>
                <a:gd name="T87" fmla="*/ 67 h 266"/>
                <a:gd name="T88" fmla="*/ 98 w 101"/>
                <a:gd name="T89" fmla="*/ 91 h 266"/>
                <a:gd name="T90" fmla="*/ 94 w 101"/>
                <a:gd name="T91" fmla="*/ 112 h 266"/>
                <a:gd name="T92" fmla="*/ 91 w 101"/>
                <a:gd name="T93" fmla="*/ 129 h 266"/>
                <a:gd name="T94" fmla="*/ 87 w 101"/>
                <a:gd name="T95" fmla="*/ 150 h 266"/>
                <a:gd name="T96" fmla="*/ 84 w 101"/>
                <a:gd name="T97" fmla="*/ 168 h 266"/>
                <a:gd name="T98" fmla="*/ 77 w 101"/>
                <a:gd name="T99" fmla="*/ 182 h 266"/>
                <a:gd name="T100" fmla="*/ 70 w 101"/>
                <a:gd name="T101" fmla="*/ 196 h 266"/>
                <a:gd name="T102" fmla="*/ 63 w 101"/>
                <a:gd name="T103" fmla="*/ 210 h 266"/>
                <a:gd name="T104" fmla="*/ 63 w 101"/>
                <a:gd name="T105" fmla="*/ 2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1" h="266">
                  <a:moveTo>
                    <a:pt x="63" y="210"/>
                  </a:moveTo>
                  <a:lnTo>
                    <a:pt x="56" y="224"/>
                  </a:lnTo>
                  <a:lnTo>
                    <a:pt x="45" y="234"/>
                  </a:lnTo>
                  <a:lnTo>
                    <a:pt x="35" y="245"/>
                  </a:lnTo>
                  <a:lnTo>
                    <a:pt x="28" y="255"/>
                  </a:lnTo>
                  <a:lnTo>
                    <a:pt x="17" y="262"/>
                  </a:lnTo>
                  <a:lnTo>
                    <a:pt x="10" y="266"/>
                  </a:lnTo>
                  <a:lnTo>
                    <a:pt x="3" y="266"/>
                  </a:lnTo>
                  <a:lnTo>
                    <a:pt x="0" y="266"/>
                  </a:lnTo>
                  <a:lnTo>
                    <a:pt x="0" y="262"/>
                  </a:lnTo>
                  <a:lnTo>
                    <a:pt x="3" y="255"/>
                  </a:lnTo>
                  <a:lnTo>
                    <a:pt x="10" y="248"/>
                  </a:lnTo>
                  <a:lnTo>
                    <a:pt x="14" y="241"/>
                  </a:lnTo>
                  <a:lnTo>
                    <a:pt x="17" y="234"/>
                  </a:lnTo>
                  <a:lnTo>
                    <a:pt x="35" y="206"/>
                  </a:lnTo>
                  <a:lnTo>
                    <a:pt x="49" y="175"/>
                  </a:lnTo>
                  <a:lnTo>
                    <a:pt x="56" y="157"/>
                  </a:lnTo>
                  <a:lnTo>
                    <a:pt x="59" y="140"/>
                  </a:lnTo>
                  <a:lnTo>
                    <a:pt x="63" y="119"/>
                  </a:lnTo>
                  <a:lnTo>
                    <a:pt x="66" y="98"/>
                  </a:lnTo>
                  <a:lnTo>
                    <a:pt x="70" y="80"/>
                  </a:lnTo>
                  <a:lnTo>
                    <a:pt x="70" y="63"/>
                  </a:lnTo>
                  <a:lnTo>
                    <a:pt x="70" y="46"/>
                  </a:lnTo>
                  <a:lnTo>
                    <a:pt x="70" y="35"/>
                  </a:lnTo>
                  <a:lnTo>
                    <a:pt x="70" y="21"/>
                  </a:lnTo>
                  <a:lnTo>
                    <a:pt x="70" y="14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4" y="4"/>
                  </a:lnTo>
                  <a:lnTo>
                    <a:pt x="101" y="4"/>
                  </a:lnTo>
                  <a:lnTo>
                    <a:pt x="101" y="7"/>
                  </a:lnTo>
                  <a:lnTo>
                    <a:pt x="101" y="14"/>
                  </a:lnTo>
                  <a:lnTo>
                    <a:pt x="101" y="21"/>
                  </a:lnTo>
                  <a:lnTo>
                    <a:pt x="101" y="28"/>
                  </a:lnTo>
                  <a:lnTo>
                    <a:pt x="101" y="35"/>
                  </a:lnTo>
                  <a:lnTo>
                    <a:pt x="101" y="46"/>
                  </a:lnTo>
                  <a:lnTo>
                    <a:pt x="101" y="56"/>
                  </a:lnTo>
                  <a:lnTo>
                    <a:pt x="101" y="67"/>
                  </a:lnTo>
                  <a:lnTo>
                    <a:pt x="98" y="91"/>
                  </a:lnTo>
                  <a:lnTo>
                    <a:pt x="94" y="112"/>
                  </a:lnTo>
                  <a:lnTo>
                    <a:pt x="91" y="129"/>
                  </a:lnTo>
                  <a:lnTo>
                    <a:pt x="87" y="150"/>
                  </a:lnTo>
                  <a:lnTo>
                    <a:pt x="84" y="168"/>
                  </a:lnTo>
                  <a:lnTo>
                    <a:pt x="77" y="182"/>
                  </a:lnTo>
                  <a:lnTo>
                    <a:pt x="70" y="196"/>
                  </a:lnTo>
                  <a:lnTo>
                    <a:pt x="63" y="210"/>
                  </a:lnTo>
                  <a:lnTo>
                    <a:pt x="63" y="2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0">
              <a:extLst>
                <a:ext uri="{FF2B5EF4-FFF2-40B4-BE49-F238E27FC236}">
                  <a16:creationId xmlns:a16="http://schemas.microsoft.com/office/drawing/2014/main" id="{353ECA83-C086-433C-A6CC-3A832928B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774" y="19651599"/>
              <a:ext cx="1250505" cy="448763"/>
            </a:xfrm>
            <a:custGeom>
              <a:avLst/>
              <a:gdLst>
                <a:gd name="T0" fmla="*/ 129 w 209"/>
                <a:gd name="T1" fmla="*/ 14 h 80"/>
                <a:gd name="T2" fmla="*/ 139 w 209"/>
                <a:gd name="T3" fmla="*/ 14 h 80"/>
                <a:gd name="T4" fmla="*/ 146 w 209"/>
                <a:gd name="T5" fmla="*/ 10 h 80"/>
                <a:gd name="T6" fmla="*/ 150 w 209"/>
                <a:gd name="T7" fmla="*/ 7 h 80"/>
                <a:gd name="T8" fmla="*/ 153 w 209"/>
                <a:gd name="T9" fmla="*/ 3 h 80"/>
                <a:gd name="T10" fmla="*/ 153 w 209"/>
                <a:gd name="T11" fmla="*/ 3 h 80"/>
                <a:gd name="T12" fmla="*/ 157 w 209"/>
                <a:gd name="T13" fmla="*/ 0 h 80"/>
                <a:gd name="T14" fmla="*/ 160 w 209"/>
                <a:gd name="T15" fmla="*/ 0 h 80"/>
                <a:gd name="T16" fmla="*/ 164 w 209"/>
                <a:gd name="T17" fmla="*/ 0 h 80"/>
                <a:gd name="T18" fmla="*/ 167 w 209"/>
                <a:gd name="T19" fmla="*/ 3 h 80"/>
                <a:gd name="T20" fmla="*/ 174 w 209"/>
                <a:gd name="T21" fmla="*/ 7 h 80"/>
                <a:gd name="T22" fmla="*/ 181 w 209"/>
                <a:gd name="T23" fmla="*/ 10 h 80"/>
                <a:gd name="T24" fmla="*/ 192 w 209"/>
                <a:gd name="T25" fmla="*/ 14 h 80"/>
                <a:gd name="T26" fmla="*/ 199 w 209"/>
                <a:gd name="T27" fmla="*/ 21 h 80"/>
                <a:gd name="T28" fmla="*/ 206 w 209"/>
                <a:gd name="T29" fmla="*/ 28 h 80"/>
                <a:gd name="T30" fmla="*/ 209 w 209"/>
                <a:gd name="T31" fmla="*/ 31 h 80"/>
                <a:gd name="T32" fmla="*/ 209 w 209"/>
                <a:gd name="T33" fmla="*/ 38 h 80"/>
                <a:gd name="T34" fmla="*/ 209 w 209"/>
                <a:gd name="T35" fmla="*/ 42 h 80"/>
                <a:gd name="T36" fmla="*/ 206 w 209"/>
                <a:gd name="T37" fmla="*/ 42 h 80"/>
                <a:gd name="T38" fmla="*/ 202 w 209"/>
                <a:gd name="T39" fmla="*/ 45 h 80"/>
                <a:gd name="T40" fmla="*/ 199 w 209"/>
                <a:gd name="T41" fmla="*/ 45 h 80"/>
                <a:gd name="T42" fmla="*/ 192 w 209"/>
                <a:gd name="T43" fmla="*/ 49 h 80"/>
                <a:gd name="T44" fmla="*/ 185 w 209"/>
                <a:gd name="T45" fmla="*/ 52 h 80"/>
                <a:gd name="T46" fmla="*/ 178 w 209"/>
                <a:gd name="T47" fmla="*/ 56 h 80"/>
                <a:gd name="T48" fmla="*/ 171 w 209"/>
                <a:gd name="T49" fmla="*/ 66 h 80"/>
                <a:gd name="T50" fmla="*/ 160 w 209"/>
                <a:gd name="T51" fmla="*/ 73 h 80"/>
                <a:gd name="T52" fmla="*/ 157 w 209"/>
                <a:gd name="T53" fmla="*/ 77 h 80"/>
                <a:gd name="T54" fmla="*/ 150 w 209"/>
                <a:gd name="T55" fmla="*/ 80 h 80"/>
                <a:gd name="T56" fmla="*/ 146 w 209"/>
                <a:gd name="T57" fmla="*/ 80 h 80"/>
                <a:gd name="T58" fmla="*/ 143 w 209"/>
                <a:gd name="T59" fmla="*/ 77 h 80"/>
                <a:gd name="T60" fmla="*/ 143 w 209"/>
                <a:gd name="T61" fmla="*/ 73 h 80"/>
                <a:gd name="T62" fmla="*/ 143 w 209"/>
                <a:gd name="T63" fmla="*/ 66 h 80"/>
                <a:gd name="T64" fmla="*/ 146 w 209"/>
                <a:gd name="T65" fmla="*/ 56 h 80"/>
                <a:gd name="T66" fmla="*/ 150 w 209"/>
                <a:gd name="T67" fmla="*/ 49 h 80"/>
                <a:gd name="T68" fmla="*/ 150 w 209"/>
                <a:gd name="T69" fmla="*/ 42 h 80"/>
                <a:gd name="T70" fmla="*/ 153 w 209"/>
                <a:gd name="T71" fmla="*/ 38 h 80"/>
                <a:gd name="T72" fmla="*/ 153 w 209"/>
                <a:gd name="T73" fmla="*/ 38 h 80"/>
                <a:gd name="T74" fmla="*/ 150 w 209"/>
                <a:gd name="T75" fmla="*/ 38 h 80"/>
                <a:gd name="T76" fmla="*/ 150 w 209"/>
                <a:gd name="T77" fmla="*/ 38 h 80"/>
                <a:gd name="T78" fmla="*/ 150 w 209"/>
                <a:gd name="T79" fmla="*/ 38 h 80"/>
                <a:gd name="T80" fmla="*/ 146 w 209"/>
                <a:gd name="T81" fmla="*/ 38 h 80"/>
                <a:gd name="T82" fmla="*/ 143 w 209"/>
                <a:gd name="T83" fmla="*/ 38 h 80"/>
                <a:gd name="T84" fmla="*/ 139 w 209"/>
                <a:gd name="T85" fmla="*/ 38 h 80"/>
                <a:gd name="T86" fmla="*/ 132 w 209"/>
                <a:gd name="T87" fmla="*/ 38 h 80"/>
                <a:gd name="T88" fmla="*/ 125 w 209"/>
                <a:gd name="T89" fmla="*/ 42 h 80"/>
                <a:gd name="T90" fmla="*/ 118 w 209"/>
                <a:gd name="T91" fmla="*/ 42 h 80"/>
                <a:gd name="T92" fmla="*/ 111 w 209"/>
                <a:gd name="T93" fmla="*/ 45 h 80"/>
                <a:gd name="T94" fmla="*/ 101 w 209"/>
                <a:gd name="T95" fmla="*/ 45 h 80"/>
                <a:gd name="T96" fmla="*/ 87 w 209"/>
                <a:gd name="T97" fmla="*/ 49 h 80"/>
                <a:gd name="T98" fmla="*/ 76 w 209"/>
                <a:gd name="T99" fmla="*/ 52 h 80"/>
                <a:gd name="T100" fmla="*/ 62 w 209"/>
                <a:gd name="T101" fmla="*/ 52 h 80"/>
                <a:gd name="T102" fmla="*/ 49 w 209"/>
                <a:gd name="T103" fmla="*/ 56 h 80"/>
                <a:gd name="T104" fmla="*/ 31 w 209"/>
                <a:gd name="T105" fmla="*/ 59 h 80"/>
                <a:gd name="T106" fmla="*/ 17 w 209"/>
                <a:gd name="T107" fmla="*/ 63 h 80"/>
                <a:gd name="T108" fmla="*/ 0 w 209"/>
                <a:gd name="T109" fmla="*/ 66 h 80"/>
                <a:gd name="T110" fmla="*/ 0 w 209"/>
                <a:gd name="T111" fmla="*/ 42 h 80"/>
                <a:gd name="T112" fmla="*/ 38 w 209"/>
                <a:gd name="T113" fmla="*/ 35 h 80"/>
                <a:gd name="T114" fmla="*/ 76 w 209"/>
                <a:gd name="T115" fmla="*/ 28 h 80"/>
                <a:gd name="T116" fmla="*/ 94 w 209"/>
                <a:gd name="T117" fmla="*/ 24 h 80"/>
                <a:gd name="T118" fmla="*/ 108 w 209"/>
                <a:gd name="T119" fmla="*/ 21 h 80"/>
                <a:gd name="T120" fmla="*/ 122 w 209"/>
                <a:gd name="T121" fmla="*/ 17 h 80"/>
                <a:gd name="T122" fmla="*/ 129 w 209"/>
                <a:gd name="T123" fmla="*/ 14 h 80"/>
                <a:gd name="T124" fmla="*/ 129 w 209"/>
                <a:gd name="T125" fmla="*/ 1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9" h="80">
                  <a:moveTo>
                    <a:pt x="129" y="14"/>
                  </a:moveTo>
                  <a:lnTo>
                    <a:pt x="139" y="14"/>
                  </a:lnTo>
                  <a:lnTo>
                    <a:pt x="146" y="10"/>
                  </a:lnTo>
                  <a:lnTo>
                    <a:pt x="150" y="7"/>
                  </a:lnTo>
                  <a:lnTo>
                    <a:pt x="153" y="3"/>
                  </a:lnTo>
                  <a:lnTo>
                    <a:pt x="153" y="3"/>
                  </a:lnTo>
                  <a:lnTo>
                    <a:pt x="157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7" y="3"/>
                  </a:lnTo>
                  <a:lnTo>
                    <a:pt x="174" y="7"/>
                  </a:lnTo>
                  <a:lnTo>
                    <a:pt x="181" y="10"/>
                  </a:lnTo>
                  <a:lnTo>
                    <a:pt x="192" y="14"/>
                  </a:lnTo>
                  <a:lnTo>
                    <a:pt x="199" y="21"/>
                  </a:lnTo>
                  <a:lnTo>
                    <a:pt x="206" y="28"/>
                  </a:lnTo>
                  <a:lnTo>
                    <a:pt x="209" y="31"/>
                  </a:lnTo>
                  <a:lnTo>
                    <a:pt x="209" y="38"/>
                  </a:lnTo>
                  <a:lnTo>
                    <a:pt x="209" y="42"/>
                  </a:lnTo>
                  <a:lnTo>
                    <a:pt x="206" y="42"/>
                  </a:lnTo>
                  <a:lnTo>
                    <a:pt x="202" y="45"/>
                  </a:lnTo>
                  <a:lnTo>
                    <a:pt x="199" y="45"/>
                  </a:lnTo>
                  <a:lnTo>
                    <a:pt x="192" y="49"/>
                  </a:lnTo>
                  <a:lnTo>
                    <a:pt x="185" y="52"/>
                  </a:lnTo>
                  <a:lnTo>
                    <a:pt x="178" y="56"/>
                  </a:lnTo>
                  <a:lnTo>
                    <a:pt x="171" y="66"/>
                  </a:lnTo>
                  <a:lnTo>
                    <a:pt x="160" y="73"/>
                  </a:lnTo>
                  <a:lnTo>
                    <a:pt x="157" y="77"/>
                  </a:lnTo>
                  <a:lnTo>
                    <a:pt x="150" y="80"/>
                  </a:lnTo>
                  <a:lnTo>
                    <a:pt x="146" y="80"/>
                  </a:lnTo>
                  <a:lnTo>
                    <a:pt x="143" y="77"/>
                  </a:lnTo>
                  <a:lnTo>
                    <a:pt x="143" y="73"/>
                  </a:lnTo>
                  <a:lnTo>
                    <a:pt x="143" y="66"/>
                  </a:lnTo>
                  <a:lnTo>
                    <a:pt x="146" y="56"/>
                  </a:lnTo>
                  <a:lnTo>
                    <a:pt x="150" y="49"/>
                  </a:lnTo>
                  <a:lnTo>
                    <a:pt x="150" y="42"/>
                  </a:lnTo>
                  <a:lnTo>
                    <a:pt x="153" y="38"/>
                  </a:lnTo>
                  <a:lnTo>
                    <a:pt x="153" y="38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46" y="38"/>
                  </a:lnTo>
                  <a:lnTo>
                    <a:pt x="143" y="38"/>
                  </a:lnTo>
                  <a:lnTo>
                    <a:pt x="139" y="38"/>
                  </a:lnTo>
                  <a:lnTo>
                    <a:pt x="132" y="38"/>
                  </a:lnTo>
                  <a:lnTo>
                    <a:pt x="125" y="42"/>
                  </a:lnTo>
                  <a:lnTo>
                    <a:pt x="118" y="42"/>
                  </a:lnTo>
                  <a:lnTo>
                    <a:pt x="111" y="45"/>
                  </a:lnTo>
                  <a:lnTo>
                    <a:pt x="101" y="45"/>
                  </a:lnTo>
                  <a:lnTo>
                    <a:pt x="87" y="49"/>
                  </a:lnTo>
                  <a:lnTo>
                    <a:pt x="76" y="52"/>
                  </a:lnTo>
                  <a:lnTo>
                    <a:pt x="62" y="52"/>
                  </a:lnTo>
                  <a:lnTo>
                    <a:pt x="49" y="56"/>
                  </a:lnTo>
                  <a:lnTo>
                    <a:pt x="31" y="59"/>
                  </a:lnTo>
                  <a:lnTo>
                    <a:pt x="17" y="63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38" y="35"/>
                  </a:lnTo>
                  <a:lnTo>
                    <a:pt x="76" y="28"/>
                  </a:lnTo>
                  <a:lnTo>
                    <a:pt x="94" y="24"/>
                  </a:lnTo>
                  <a:lnTo>
                    <a:pt x="108" y="21"/>
                  </a:lnTo>
                  <a:lnTo>
                    <a:pt x="122" y="17"/>
                  </a:lnTo>
                  <a:lnTo>
                    <a:pt x="129" y="14"/>
                  </a:lnTo>
                  <a:lnTo>
                    <a:pt x="129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1">
              <a:extLst>
                <a:ext uri="{FF2B5EF4-FFF2-40B4-BE49-F238E27FC236}">
                  <a16:creationId xmlns:a16="http://schemas.microsoft.com/office/drawing/2014/main" id="{6BB877DC-CFFB-4914-81EF-671CA1BAD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785" y="19298197"/>
              <a:ext cx="293182" cy="1093861"/>
            </a:xfrm>
            <a:custGeom>
              <a:avLst/>
              <a:gdLst>
                <a:gd name="T0" fmla="*/ 42 w 49"/>
                <a:gd name="T1" fmla="*/ 35 h 195"/>
                <a:gd name="T2" fmla="*/ 42 w 49"/>
                <a:gd name="T3" fmla="*/ 38 h 195"/>
                <a:gd name="T4" fmla="*/ 42 w 49"/>
                <a:gd name="T5" fmla="*/ 38 h 195"/>
                <a:gd name="T6" fmla="*/ 42 w 49"/>
                <a:gd name="T7" fmla="*/ 42 h 195"/>
                <a:gd name="T8" fmla="*/ 42 w 49"/>
                <a:gd name="T9" fmla="*/ 49 h 195"/>
                <a:gd name="T10" fmla="*/ 42 w 49"/>
                <a:gd name="T11" fmla="*/ 56 h 195"/>
                <a:gd name="T12" fmla="*/ 42 w 49"/>
                <a:gd name="T13" fmla="*/ 63 h 195"/>
                <a:gd name="T14" fmla="*/ 38 w 49"/>
                <a:gd name="T15" fmla="*/ 70 h 195"/>
                <a:gd name="T16" fmla="*/ 38 w 49"/>
                <a:gd name="T17" fmla="*/ 80 h 195"/>
                <a:gd name="T18" fmla="*/ 38 w 49"/>
                <a:gd name="T19" fmla="*/ 91 h 195"/>
                <a:gd name="T20" fmla="*/ 38 w 49"/>
                <a:gd name="T21" fmla="*/ 101 h 195"/>
                <a:gd name="T22" fmla="*/ 35 w 49"/>
                <a:gd name="T23" fmla="*/ 115 h 195"/>
                <a:gd name="T24" fmla="*/ 35 w 49"/>
                <a:gd name="T25" fmla="*/ 129 h 195"/>
                <a:gd name="T26" fmla="*/ 35 w 49"/>
                <a:gd name="T27" fmla="*/ 143 h 195"/>
                <a:gd name="T28" fmla="*/ 35 w 49"/>
                <a:gd name="T29" fmla="*/ 157 h 195"/>
                <a:gd name="T30" fmla="*/ 31 w 49"/>
                <a:gd name="T31" fmla="*/ 174 h 195"/>
                <a:gd name="T32" fmla="*/ 31 w 49"/>
                <a:gd name="T33" fmla="*/ 195 h 195"/>
                <a:gd name="T34" fmla="*/ 7 w 49"/>
                <a:gd name="T35" fmla="*/ 195 h 195"/>
                <a:gd name="T36" fmla="*/ 7 w 49"/>
                <a:gd name="T37" fmla="*/ 168 h 195"/>
                <a:gd name="T38" fmla="*/ 7 w 49"/>
                <a:gd name="T39" fmla="*/ 140 h 195"/>
                <a:gd name="T40" fmla="*/ 7 w 49"/>
                <a:gd name="T41" fmla="*/ 112 h 195"/>
                <a:gd name="T42" fmla="*/ 10 w 49"/>
                <a:gd name="T43" fmla="*/ 80 h 195"/>
                <a:gd name="T44" fmla="*/ 10 w 49"/>
                <a:gd name="T45" fmla="*/ 66 h 195"/>
                <a:gd name="T46" fmla="*/ 10 w 49"/>
                <a:gd name="T47" fmla="*/ 56 h 195"/>
                <a:gd name="T48" fmla="*/ 10 w 49"/>
                <a:gd name="T49" fmla="*/ 45 h 195"/>
                <a:gd name="T50" fmla="*/ 7 w 49"/>
                <a:gd name="T51" fmla="*/ 35 h 195"/>
                <a:gd name="T52" fmla="*/ 7 w 49"/>
                <a:gd name="T53" fmla="*/ 28 h 195"/>
                <a:gd name="T54" fmla="*/ 7 w 49"/>
                <a:gd name="T55" fmla="*/ 24 h 195"/>
                <a:gd name="T56" fmla="*/ 7 w 49"/>
                <a:gd name="T57" fmla="*/ 21 h 195"/>
                <a:gd name="T58" fmla="*/ 3 w 49"/>
                <a:gd name="T59" fmla="*/ 17 h 195"/>
                <a:gd name="T60" fmla="*/ 3 w 49"/>
                <a:gd name="T61" fmla="*/ 14 h 195"/>
                <a:gd name="T62" fmla="*/ 0 w 49"/>
                <a:gd name="T63" fmla="*/ 14 h 195"/>
                <a:gd name="T64" fmla="*/ 0 w 49"/>
                <a:gd name="T65" fmla="*/ 10 h 195"/>
                <a:gd name="T66" fmla="*/ 3 w 49"/>
                <a:gd name="T67" fmla="*/ 7 h 195"/>
                <a:gd name="T68" fmla="*/ 3 w 49"/>
                <a:gd name="T69" fmla="*/ 3 h 195"/>
                <a:gd name="T70" fmla="*/ 7 w 49"/>
                <a:gd name="T71" fmla="*/ 0 h 195"/>
                <a:gd name="T72" fmla="*/ 10 w 49"/>
                <a:gd name="T73" fmla="*/ 0 h 195"/>
                <a:gd name="T74" fmla="*/ 14 w 49"/>
                <a:gd name="T75" fmla="*/ 0 h 195"/>
                <a:gd name="T76" fmla="*/ 28 w 49"/>
                <a:gd name="T77" fmla="*/ 3 h 195"/>
                <a:gd name="T78" fmla="*/ 38 w 49"/>
                <a:gd name="T79" fmla="*/ 10 h 195"/>
                <a:gd name="T80" fmla="*/ 42 w 49"/>
                <a:gd name="T81" fmla="*/ 14 h 195"/>
                <a:gd name="T82" fmla="*/ 45 w 49"/>
                <a:gd name="T83" fmla="*/ 14 h 195"/>
                <a:gd name="T84" fmla="*/ 49 w 49"/>
                <a:gd name="T85" fmla="*/ 21 h 195"/>
                <a:gd name="T86" fmla="*/ 45 w 49"/>
                <a:gd name="T87" fmla="*/ 28 h 195"/>
                <a:gd name="T88" fmla="*/ 42 w 49"/>
                <a:gd name="T89" fmla="*/ 35 h 195"/>
                <a:gd name="T90" fmla="*/ 42 w 49"/>
                <a:gd name="T91" fmla="*/ 3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195">
                  <a:moveTo>
                    <a:pt x="42" y="35"/>
                  </a:moveTo>
                  <a:lnTo>
                    <a:pt x="42" y="38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9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38" y="70"/>
                  </a:lnTo>
                  <a:lnTo>
                    <a:pt x="38" y="80"/>
                  </a:lnTo>
                  <a:lnTo>
                    <a:pt x="38" y="91"/>
                  </a:lnTo>
                  <a:lnTo>
                    <a:pt x="38" y="101"/>
                  </a:lnTo>
                  <a:lnTo>
                    <a:pt x="35" y="115"/>
                  </a:lnTo>
                  <a:lnTo>
                    <a:pt x="35" y="129"/>
                  </a:lnTo>
                  <a:lnTo>
                    <a:pt x="35" y="143"/>
                  </a:lnTo>
                  <a:lnTo>
                    <a:pt x="35" y="157"/>
                  </a:lnTo>
                  <a:lnTo>
                    <a:pt x="31" y="174"/>
                  </a:lnTo>
                  <a:lnTo>
                    <a:pt x="31" y="195"/>
                  </a:lnTo>
                  <a:lnTo>
                    <a:pt x="7" y="195"/>
                  </a:lnTo>
                  <a:lnTo>
                    <a:pt x="7" y="168"/>
                  </a:lnTo>
                  <a:lnTo>
                    <a:pt x="7" y="140"/>
                  </a:lnTo>
                  <a:lnTo>
                    <a:pt x="7" y="112"/>
                  </a:lnTo>
                  <a:lnTo>
                    <a:pt x="10" y="80"/>
                  </a:lnTo>
                  <a:lnTo>
                    <a:pt x="10" y="66"/>
                  </a:lnTo>
                  <a:lnTo>
                    <a:pt x="10" y="56"/>
                  </a:lnTo>
                  <a:lnTo>
                    <a:pt x="10" y="45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3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8" y="3"/>
                  </a:lnTo>
                  <a:lnTo>
                    <a:pt x="38" y="10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9" y="21"/>
                  </a:lnTo>
                  <a:lnTo>
                    <a:pt x="45" y="28"/>
                  </a:lnTo>
                  <a:lnTo>
                    <a:pt x="42" y="35"/>
                  </a:lnTo>
                  <a:lnTo>
                    <a:pt x="42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2">
              <a:extLst>
                <a:ext uri="{FF2B5EF4-FFF2-40B4-BE49-F238E27FC236}">
                  <a16:creationId xmlns:a16="http://schemas.microsoft.com/office/drawing/2014/main" id="{41FD8DD1-F05B-4D24-8C64-E715DC53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956" y="20240599"/>
              <a:ext cx="981256" cy="1037766"/>
            </a:xfrm>
            <a:custGeom>
              <a:avLst/>
              <a:gdLst>
                <a:gd name="T0" fmla="*/ 60 w 164"/>
                <a:gd name="T1" fmla="*/ 164 h 185"/>
                <a:gd name="T2" fmla="*/ 35 w 164"/>
                <a:gd name="T3" fmla="*/ 174 h 185"/>
                <a:gd name="T4" fmla="*/ 14 w 164"/>
                <a:gd name="T5" fmla="*/ 181 h 185"/>
                <a:gd name="T6" fmla="*/ 0 w 164"/>
                <a:gd name="T7" fmla="*/ 185 h 185"/>
                <a:gd name="T8" fmla="*/ 0 w 164"/>
                <a:gd name="T9" fmla="*/ 181 h 185"/>
                <a:gd name="T10" fmla="*/ 4 w 164"/>
                <a:gd name="T11" fmla="*/ 174 h 185"/>
                <a:gd name="T12" fmla="*/ 14 w 164"/>
                <a:gd name="T13" fmla="*/ 171 h 185"/>
                <a:gd name="T14" fmla="*/ 25 w 164"/>
                <a:gd name="T15" fmla="*/ 160 h 185"/>
                <a:gd name="T16" fmla="*/ 46 w 164"/>
                <a:gd name="T17" fmla="*/ 146 h 185"/>
                <a:gd name="T18" fmla="*/ 73 w 164"/>
                <a:gd name="T19" fmla="*/ 125 h 185"/>
                <a:gd name="T20" fmla="*/ 91 w 164"/>
                <a:gd name="T21" fmla="*/ 101 h 185"/>
                <a:gd name="T22" fmla="*/ 105 w 164"/>
                <a:gd name="T23" fmla="*/ 76 h 185"/>
                <a:gd name="T24" fmla="*/ 115 w 164"/>
                <a:gd name="T25" fmla="*/ 55 h 185"/>
                <a:gd name="T26" fmla="*/ 119 w 164"/>
                <a:gd name="T27" fmla="*/ 45 h 185"/>
                <a:gd name="T28" fmla="*/ 122 w 164"/>
                <a:gd name="T29" fmla="*/ 34 h 185"/>
                <a:gd name="T30" fmla="*/ 119 w 164"/>
                <a:gd name="T31" fmla="*/ 31 h 185"/>
                <a:gd name="T32" fmla="*/ 105 w 164"/>
                <a:gd name="T33" fmla="*/ 31 h 185"/>
                <a:gd name="T34" fmla="*/ 84 w 164"/>
                <a:gd name="T35" fmla="*/ 38 h 185"/>
                <a:gd name="T36" fmla="*/ 70 w 164"/>
                <a:gd name="T37" fmla="*/ 38 h 185"/>
                <a:gd name="T38" fmla="*/ 63 w 164"/>
                <a:gd name="T39" fmla="*/ 38 h 185"/>
                <a:gd name="T40" fmla="*/ 56 w 164"/>
                <a:gd name="T41" fmla="*/ 34 h 185"/>
                <a:gd name="T42" fmla="*/ 49 w 164"/>
                <a:gd name="T43" fmla="*/ 27 h 185"/>
                <a:gd name="T44" fmla="*/ 46 w 164"/>
                <a:gd name="T45" fmla="*/ 20 h 185"/>
                <a:gd name="T46" fmla="*/ 49 w 164"/>
                <a:gd name="T47" fmla="*/ 17 h 185"/>
                <a:gd name="T48" fmla="*/ 53 w 164"/>
                <a:gd name="T49" fmla="*/ 13 h 185"/>
                <a:gd name="T50" fmla="*/ 63 w 164"/>
                <a:gd name="T51" fmla="*/ 13 h 185"/>
                <a:gd name="T52" fmla="*/ 80 w 164"/>
                <a:gd name="T53" fmla="*/ 10 h 185"/>
                <a:gd name="T54" fmla="*/ 105 w 164"/>
                <a:gd name="T55" fmla="*/ 6 h 185"/>
                <a:gd name="T56" fmla="*/ 119 w 164"/>
                <a:gd name="T57" fmla="*/ 6 h 185"/>
                <a:gd name="T58" fmla="*/ 129 w 164"/>
                <a:gd name="T59" fmla="*/ 0 h 185"/>
                <a:gd name="T60" fmla="*/ 140 w 164"/>
                <a:gd name="T61" fmla="*/ 0 h 185"/>
                <a:gd name="T62" fmla="*/ 147 w 164"/>
                <a:gd name="T63" fmla="*/ 3 h 185"/>
                <a:gd name="T64" fmla="*/ 157 w 164"/>
                <a:gd name="T65" fmla="*/ 13 h 185"/>
                <a:gd name="T66" fmla="*/ 161 w 164"/>
                <a:gd name="T67" fmla="*/ 20 h 185"/>
                <a:gd name="T68" fmla="*/ 161 w 164"/>
                <a:gd name="T69" fmla="*/ 31 h 185"/>
                <a:gd name="T70" fmla="*/ 154 w 164"/>
                <a:gd name="T71" fmla="*/ 38 h 185"/>
                <a:gd name="T72" fmla="*/ 150 w 164"/>
                <a:gd name="T73" fmla="*/ 52 h 185"/>
                <a:gd name="T74" fmla="*/ 140 w 164"/>
                <a:gd name="T75" fmla="*/ 73 h 185"/>
                <a:gd name="T76" fmla="*/ 126 w 164"/>
                <a:gd name="T77" fmla="*/ 101 h 185"/>
                <a:gd name="T78" fmla="*/ 108 w 164"/>
                <a:gd name="T79" fmla="*/ 125 h 185"/>
                <a:gd name="T80" fmla="*/ 84 w 164"/>
                <a:gd name="T81" fmla="*/ 150 h 185"/>
                <a:gd name="T82" fmla="*/ 73 w 164"/>
                <a:gd name="T83" fmla="*/ 15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4" h="185">
                  <a:moveTo>
                    <a:pt x="73" y="157"/>
                  </a:moveTo>
                  <a:lnTo>
                    <a:pt x="60" y="164"/>
                  </a:lnTo>
                  <a:lnTo>
                    <a:pt x="49" y="171"/>
                  </a:lnTo>
                  <a:lnTo>
                    <a:pt x="35" y="174"/>
                  </a:lnTo>
                  <a:lnTo>
                    <a:pt x="25" y="181"/>
                  </a:lnTo>
                  <a:lnTo>
                    <a:pt x="14" y="181"/>
                  </a:lnTo>
                  <a:lnTo>
                    <a:pt x="7" y="185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4" y="178"/>
                  </a:lnTo>
                  <a:lnTo>
                    <a:pt x="4" y="174"/>
                  </a:lnTo>
                  <a:lnTo>
                    <a:pt x="7" y="174"/>
                  </a:lnTo>
                  <a:lnTo>
                    <a:pt x="14" y="171"/>
                  </a:lnTo>
                  <a:lnTo>
                    <a:pt x="18" y="167"/>
                  </a:lnTo>
                  <a:lnTo>
                    <a:pt x="25" y="160"/>
                  </a:lnTo>
                  <a:lnTo>
                    <a:pt x="32" y="157"/>
                  </a:lnTo>
                  <a:lnTo>
                    <a:pt x="46" y="146"/>
                  </a:lnTo>
                  <a:lnTo>
                    <a:pt x="60" y="136"/>
                  </a:lnTo>
                  <a:lnTo>
                    <a:pt x="73" y="125"/>
                  </a:lnTo>
                  <a:lnTo>
                    <a:pt x="84" y="115"/>
                  </a:lnTo>
                  <a:lnTo>
                    <a:pt x="91" y="101"/>
                  </a:lnTo>
                  <a:lnTo>
                    <a:pt x="98" y="90"/>
                  </a:lnTo>
                  <a:lnTo>
                    <a:pt x="105" y="76"/>
                  </a:lnTo>
                  <a:lnTo>
                    <a:pt x="112" y="62"/>
                  </a:lnTo>
                  <a:lnTo>
                    <a:pt x="115" y="55"/>
                  </a:lnTo>
                  <a:lnTo>
                    <a:pt x="115" y="48"/>
                  </a:lnTo>
                  <a:lnTo>
                    <a:pt x="119" y="45"/>
                  </a:lnTo>
                  <a:lnTo>
                    <a:pt x="119" y="41"/>
                  </a:lnTo>
                  <a:lnTo>
                    <a:pt x="122" y="34"/>
                  </a:lnTo>
                  <a:lnTo>
                    <a:pt x="122" y="31"/>
                  </a:lnTo>
                  <a:lnTo>
                    <a:pt x="119" y="31"/>
                  </a:lnTo>
                  <a:lnTo>
                    <a:pt x="112" y="31"/>
                  </a:lnTo>
                  <a:lnTo>
                    <a:pt x="105" y="31"/>
                  </a:lnTo>
                  <a:lnTo>
                    <a:pt x="94" y="34"/>
                  </a:lnTo>
                  <a:lnTo>
                    <a:pt x="84" y="38"/>
                  </a:lnTo>
                  <a:lnTo>
                    <a:pt x="73" y="38"/>
                  </a:lnTo>
                  <a:lnTo>
                    <a:pt x="70" y="38"/>
                  </a:lnTo>
                  <a:lnTo>
                    <a:pt x="66" y="38"/>
                  </a:lnTo>
                  <a:lnTo>
                    <a:pt x="63" y="38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3" y="31"/>
                  </a:lnTo>
                  <a:lnTo>
                    <a:pt x="49" y="27"/>
                  </a:lnTo>
                  <a:lnTo>
                    <a:pt x="49" y="24"/>
                  </a:lnTo>
                  <a:lnTo>
                    <a:pt x="46" y="20"/>
                  </a:lnTo>
                  <a:lnTo>
                    <a:pt x="46" y="17"/>
                  </a:lnTo>
                  <a:lnTo>
                    <a:pt x="49" y="17"/>
                  </a:lnTo>
                  <a:lnTo>
                    <a:pt x="49" y="13"/>
                  </a:lnTo>
                  <a:lnTo>
                    <a:pt x="53" y="13"/>
                  </a:lnTo>
                  <a:lnTo>
                    <a:pt x="56" y="13"/>
                  </a:lnTo>
                  <a:lnTo>
                    <a:pt x="63" y="13"/>
                  </a:lnTo>
                  <a:lnTo>
                    <a:pt x="70" y="13"/>
                  </a:lnTo>
                  <a:lnTo>
                    <a:pt x="80" y="10"/>
                  </a:lnTo>
                  <a:lnTo>
                    <a:pt x="91" y="10"/>
                  </a:lnTo>
                  <a:lnTo>
                    <a:pt x="105" y="6"/>
                  </a:lnTo>
                  <a:lnTo>
                    <a:pt x="112" y="6"/>
                  </a:lnTo>
                  <a:lnTo>
                    <a:pt x="119" y="6"/>
                  </a:lnTo>
                  <a:lnTo>
                    <a:pt x="122" y="3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3"/>
                  </a:lnTo>
                  <a:lnTo>
                    <a:pt x="154" y="6"/>
                  </a:lnTo>
                  <a:lnTo>
                    <a:pt x="157" y="13"/>
                  </a:lnTo>
                  <a:lnTo>
                    <a:pt x="161" y="17"/>
                  </a:lnTo>
                  <a:lnTo>
                    <a:pt x="161" y="20"/>
                  </a:lnTo>
                  <a:lnTo>
                    <a:pt x="164" y="24"/>
                  </a:lnTo>
                  <a:lnTo>
                    <a:pt x="161" y="31"/>
                  </a:lnTo>
                  <a:lnTo>
                    <a:pt x="157" y="34"/>
                  </a:lnTo>
                  <a:lnTo>
                    <a:pt x="154" y="38"/>
                  </a:lnTo>
                  <a:lnTo>
                    <a:pt x="150" y="45"/>
                  </a:lnTo>
                  <a:lnTo>
                    <a:pt x="150" y="52"/>
                  </a:lnTo>
                  <a:lnTo>
                    <a:pt x="147" y="62"/>
                  </a:lnTo>
                  <a:lnTo>
                    <a:pt x="140" y="73"/>
                  </a:lnTo>
                  <a:lnTo>
                    <a:pt x="133" y="87"/>
                  </a:lnTo>
                  <a:lnTo>
                    <a:pt x="126" y="101"/>
                  </a:lnTo>
                  <a:lnTo>
                    <a:pt x="119" y="115"/>
                  </a:lnTo>
                  <a:lnTo>
                    <a:pt x="108" y="125"/>
                  </a:lnTo>
                  <a:lnTo>
                    <a:pt x="94" y="139"/>
                  </a:lnTo>
                  <a:lnTo>
                    <a:pt x="84" y="150"/>
                  </a:lnTo>
                  <a:lnTo>
                    <a:pt x="73" y="157"/>
                  </a:lnTo>
                  <a:lnTo>
                    <a:pt x="73" y="15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3">
              <a:extLst>
                <a:ext uri="{FF2B5EF4-FFF2-40B4-BE49-F238E27FC236}">
                  <a16:creationId xmlns:a16="http://schemas.microsoft.com/office/drawing/2014/main" id="{EDC65605-FF8D-41EB-93E3-3B1B9591E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607" y="20431323"/>
              <a:ext cx="1483850" cy="886307"/>
            </a:xfrm>
            <a:custGeom>
              <a:avLst/>
              <a:gdLst>
                <a:gd name="T0" fmla="*/ 4 w 248"/>
                <a:gd name="T1" fmla="*/ 4 h 158"/>
                <a:gd name="T2" fmla="*/ 11 w 248"/>
                <a:gd name="T3" fmla="*/ 0 h 158"/>
                <a:gd name="T4" fmla="*/ 21 w 248"/>
                <a:gd name="T5" fmla="*/ 0 h 158"/>
                <a:gd name="T6" fmla="*/ 32 w 248"/>
                <a:gd name="T7" fmla="*/ 7 h 158"/>
                <a:gd name="T8" fmla="*/ 45 w 248"/>
                <a:gd name="T9" fmla="*/ 18 h 158"/>
                <a:gd name="T10" fmla="*/ 63 w 248"/>
                <a:gd name="T11" fmla="*/ 32 h 158"/>
                <a:gd name="T12" fmla="*/ 84 w 248"/>
                <a:gd name="T13" fmla="*/ 53 h 158"/>
                <a:gd name="T14" fmla="*/ 101 w 248"/>
                <a:gd name="T15" fmla="*/ 70 h 158"/>
                <a:gd name="T16" fmla="*/ 119 w 248"/>
                <a:gd name="T17" fmla="*/ 84 h 158"/>
                <a:gd name="T18" fmla="*/ 133 w 248"/>
                <a:gd name="T19" fmla="*/ 91 h 158"/>
                <a:gd name="T20" fmla="*/ 150 w 248"/>
                <a:gd name="T21" fmla="*/ 105 h 158"/>
                <a:gd name="T22" fmla="*/ 185 w 248"/>
                <a:gd name="T23" fmla="*/ 119 h 158"/>
                <a:gd name="T24" fmla="*/ 216 w 248"/>
                <a:gd name="T25" fmla="*/ 130 h 158"/>
                <a:gd name="T26" fmla="*/ 230 w 248"/>
                <a:gd name="T27" fmla="*/ 133 h 158"/>
                <a:gd name="T28" fmla="*/ 244 w 248"/>
                <a:gd name="T29" fmla="*/ 140 h 158"/>
                <a:gd name="T30" fmla="*/ 248 w 248"/>
                <a:gd name="T31" fmla="*/ 144 h 158"/>
                <a:gd name="T32" fmla="*/ 248 w 248"/>
                <a:gd name="T33" fmla="*/ 147 h 158"/>
                <a:gd name="T34" fmla="*/ 244 w 248"/>
                <a:gd name="T35" fmla="*/ 151 h 158"/>
                <a:gd name="T36" fmla="*/ 234 w 248"/>
                <a:gd name="T37" fmla="*/ 154 h 158"/>
                <a:gd name="T38" fmla="*/ 220 w 248"/>
                <a:gd name="T39" fmla="*/ 154 h 158"/>
                <a:gd name="T40" fmla="*/ 202 w 248"/>
                <a:gd name="T41" fmla="*/ 158 h 158"/>
                <a:gd name="T42" fmla="*/ 189 w 248"/>
                <a:gd name="T43" fmla="*/ 158 h 158"/>
                <a:gd name="T44" fmla="*/ 178 w 248"/>
                <a:gd name="T45" fmla="*/ 158 h 158"/>
                <a:gd name="T46" fmla="*/ 171 w 248"/>
                <a:gd name="T47" fmla="*/ 158 h 158"/>
                <a:gd name="T48" fmla="*/ 164 w 248"/>
                <a:gd name="T49" fmla="*/ 158 h 158"/>
                <a:gd name="T50" fmla="*/ 154 w 248"/>
                <a:gd name="T51" fmla="*/ 154 h 158"/>
                <a:gd name="T52" fmla="*/ 140 w 248"/>
                <a:gd name="T53" fmla="*/ 147 h 158"/>
                <a:gd name="T54" fmla="*/ 122 w 248"/>
                <a:gd name="T55" fmla="*/ 126 h 158"/>
                <a:gd name="T56" fmla="*/ 84 w 248"/>
                <a:gd name="T57" fmla="*/ 88 h 158"/>
                <a:gd name="T58" fmla="*/ 56 w 248"/>
                <a:gd name="T59" fmla="*/ 60 h 158"/>
                <a:gd name="T60" fmla="*/ 28 w 248"/>
                <a:gd name="T61" fmla="*/ 35 h 158"/>
                <a:gd name="T62" fmla="*/ 11 w 248"/>
                <a:gd name="T63" fmla="*/ 21 h 158"/>
                <a:gd name="T64" fmla="*/ 4 w 248"/>
                <a:gd name="T65" fmla="*/ 14 h 158"/>
                <a:gd name="T66" fmla="*/ 0 w 248"/>
                <a:gd name="T67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158">
                  <a:moveTo>
                    <a:pt x="0" y="7"/>
                  </a:move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9" y="11"/>
                  </a:lnTo>
                  <a:lnTo>
                    <a:pt x="45" y="18"/>
                  </a:lnTo>
                  <a:lnTo>
                    <a:pt x="52" y="25"/>
                  </a:lnTo>
                  <a:lnTo>
                    <a:pt x="63" y="32"/>
                  </a:lnTo>
                  <a:lnTo>
                    <a:pt x="73" y="42"/>
                  </a:lnTo>
                  <a:lnTo>
                    <a:pt x="84" y="53"/>
                  </a:lnTo>
                  <a:lnTo>
                    <a:pt x="94" y="60"/>
                  </a:lnTo>
                  <a:lnTo>
                    <a:pt x="101" y="70"/>
                  </a:lnTo>
                  <a:lnTo>
                    <a:pt x="112" y="77"/>
                  </a:lnTo>
                  <a:lnTo>
                    <a:pt x="119" y="84"/>
                  </a:lnTo>
                  <a:lnTo>
                    <a:pt x="126" y="88"/>
                  </a:lnTo>
                  <a:lnTo>
                    <a:pt x="133" y="91"/>
                  </a:lnTo>
                  <a:lnTo>
                    <a:pt x="136" y="95"/>
                  </a:lnTo>
                  <a:lnTo>
                    <a:pt x="150" y="105"/>
                  </a:lnTo>
                  <a:lnTo>
                    <a:pt x="164" y="112"/>
                  </a:lnTo>
                  <a:lnTo>
                    <a:pt x="185" y="119"/>
                  </a:lnTo>
                  <a:lnTo>
                    <a:pt x="206" y="123"/>
                  </a:lnTo>
                  <a:lnTo>
                    <a:pt x="216" y="130"/>
                  </a:lnTo>
                  <a:lnTo>
                    <a:pt x="223" y="130"/>
                  </a:lnTo>
                  <a:lnTo>
                    <a:pt x="230" y="133"/>
                  </a:lnTo>
                  <a:lnTo>
                    <a:pt x="237" y="137"/>
                  </a:lnTo>
                  <a:lnTo>
                    <a:pt x="244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7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4" y="151"/>
                  </a:lnTo>
                  <a:lnTo>
                    <a:pt x="241" y="151"/>
                  </a:lnTo>
                  <a:lnTo>
                    <a:pt x="234" y="154"/>
                  </a:lnTo>
                  <a:lnTo>
                    <a:pt x="227" y="154"/>
                  </a:lnTo>
                  <a:lnTo>
                    <a:pt x="220" y="154"/>
                  </a:lnTo>
                  <a:lnTo>
                    <a:pt x="213" y="154"/>
                  </a:lnTo>
                  <a:lnTo>
                    <a:pt x="202" y="158"/>
                  </a:lnTo>
                  <a:lnTo>
                    <a:pt x="196" y="158"/>
                  </a:lnTo>
                  <a:lnTo>
                    <a:pt x="189" y="158"/>
                  </a:lnTo>
                  <a:lnTo>
                    <a:pt x="182" y="158"/>
                  </a:lnTo>
                  <a:lnTo>
                    <a:pt x="178" y="158"/>
                  </a:lnTo>
                  <a:lnTo>
                    <a:pt x="175" y="158"/>
                  </a:lnTo>
                  <a:lnTo>
                    <a:pt x="171" y="158"/>
                  </a:lnTo>
                  <a:lnTo>
                    <a:pt x="168" y="158"/>
                  </a:lnTo>
                  <a:lnTo>
                    <a:pt x="164" y="158"/>
                  </a:lnTo>
                  <a:lnTo>
                    <a:pt x="157" y="158"/>
                  </a:lnTo>
                  <a:lnTo>
                    <a:pt x="154" y="154"/>
                  </a:lnTo>
                  <a:lnTo>
                    <a:pt x="147" y="151"/>
                  </a:lnTo>
                  <a:lnTo>
                    <a:pt x="140" y="147"/>
                  </a:lnTo>
                  <a:lnTo>
                    <a:pt x="129" y="137"/>
                  </a:lnTo>
                  <a:lnTo>
                    <a:pt x="122" y="126"/>
                  </a:lnTo>
                  <a:lnTo>
                    <a:pt x="108" y="116"/>
                  </a:lnTo>
                  <a:lnTo>
                    <a:pt x="84" y="88"/>
                  </a:lnTo>
                  <a:lnTo>
                    <a:pt x="70" y="74"/>
                  </a:lnTo>
                  <a:lnTo>
                    <a:pt x="56" y="60"/>
                  </a:lnTo>
                  <a:lnTo>
                    <a:pt x="42" y="46"/>
                  </a:lnTo>
                  <a:lnTo>
                    <a:pt x="28" y="35"/>
                  </a:lnTo>
                  <a:lnTo>
                    <a:pt x="18" y="28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9AA9155A-64BA-4ADC-BD97-D98875BE22F7}"/>
              </a:ext>
            </a:extLst>
          </p:cNvPr>
          <p:cNvGrpSpPr/>
          <p:nvPr/>
        </p:nvGrpSpPr>
        <p:grpSpPr>
          <a:xfrm>
            <a:off x="6815208" y="2368797"/>
            <a:ext cx="2112095" cy="2120405"/>
            <a:chOff x="5433937" y="19354292"/>
            <a:chExt cx="2112095" cy="2120405"/>
          </a:xfrm>
        </p:grpSpPr>
        <p:sp>
          <p:nvSpPr>
            <p:cNvPr id="9" name="Freeform 104">
              <a:extLst>
                <a:ext uri="{FF2B5EF4-FFF2-40B4-BE49-F238E27FC236}">
                  <a16:creationId xmlns:a16="http://schemas.microsoft.com/office/drawing/2014/main" id="{CB5A21C9-EAC6-4B98-BAF6-1285FF16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933" y="19550628"/>
              <a:ext cx="227364" cy="650706"/>
            </a:xfrm>
            <a:custGeom>
              <a:avLst/>
              <a:gdLst>
                <a:gd name="T0" fmla="*/ 10 w 38"/>
                <a:gd name="T1" fmla="*/ 63 h 116"/>
                <a:gd name="T2" fmla="*/ 10 w 38"/>
                <a:gd name="T3" fmla="*/ 53 h 116"/>
                <a:gd name="T4" fmla="*/ 10 w 38"/>
                <a:gd name="T5" fmla="*/ 46 h 116"/>
                <a:gd name="T6" fmla="*/ 7 w 38"/>
                <a:gd name="T7" fmla="*/ 39 h 116"/>
                <a:gd name="T8" fmla="*/ 7 w 38"/>
                <a:gd name="T9" fmla="*/ 32 h 116"/>
                <a:gd name="T10" fmla="*/ 7 w 38"/>
                <a:gd name="T11" fmla="*/ 28 h 116"/>
                <a:gd name="T12" fmla="*/ 3 w 38"/>
                <a:gd name="T13" fmla="*/ 25 h 116"/>
                <a:gd name="T14" fmla="*/ 3 w 38"/>
                <a:gd name="T15" fmla="*/ 21 h 116"/>
                <a:gd name="T16" fmla="*/ 3 w 38"/>
                <a:gd name="T17" fmla="*/ 18 h 116"/>
                <a:gd name="T18" fmla="*/ 0 w 38"/>
                <a:gd name="T19" fmla="*/ 14 h 116"/>
                <a:gd name="T20" fmla="*/ 0 w 38"/>
                <a:gd name="T21" fmla="*/ 14 h 116"/>
                <a:gd name="T22" fmla="*/ 0 w 38"/>
                <a:gd name="T23" fmla="*/ 11 h 116"/>
                <a:gd name="T24" fmla="*/ 0 w 38"/>
                <a:gd name="T25" fmla="*/ 7 h 116"/>
                <a:gd name="T26" fmla="*/ 0 w 38"/>
                <a:gd name="T27" fmla="*/ 4 h 116"/>
                <a:gd name="T28" fmla="*/ 3 w 38"/>
                <a:gd name="T29" fmla="*/ 0 h 116"/>
                <a:gd name="T30" fmla="*/ 7 w 38"/>
                <a:gd name="T31" fmla="*/ 0 h 116"/>
                <a:gd name="T32" fmla="*/ 10 w 38"/>
                <a:gd name="T33" fmla="*/ 0 h 116"/>
                <a:gd name="T34" fmla="*/ 20 w 38"/>
                <a:gd name="T35" fmla="*/ 4 h 116"/>
                <a:gd name="T36" fmla="*/ 27 w 38"/>
                <a:gd name="T37" fmla="*/ 7 h 116"/>
                <a:gd name="T38" fmla="*/ 31 w 38"/>
                <a:gd name="T39" fmla="*/ 11 h 116"/>
                <a:gd name="T40" fmla="*/ 34 w 38"/>
                <a:gd name="T41" fmla="*/ 14 h 116"/>
                <a:gd name="T42" fmla="*/ 34 w 38"/>
                <a:gd name="T43" fmla="*/ 21 h 116"/>
                <a:gd name="T44" fmla="*/ 34 w 38"/>
                <a:gd name="T45" fmla="*/ 28 h 116"/>
                <a:gd name="T46" fmla="*/ 34 w 38"/>
                <a:gd name="T47" fmla="*/ 35 h 116"/>
                <a:gd name="T48" fmla="*/ 34 w 38"/>
                <a:gd name="T49" fmla="*/ 46 h 116"/>
                <a:gd name="T50" fmla="*/ 34 w 38"/>
                <a:gd name="T51" fmla="*/ 60 h 116"/>
                <a:gd name="T52" fmla="*/ 34 w 38"/>
                <a:gd name="T53" fmla="*/ 77 h 116"/>
                <a:gd name="T54" fmla="*/ 38 w 38"/>
                <a:gd name="T55" fmla="*/ 88 h 116"/>
                <a:gd name="T56" fmla="*/ 34 w 38"/>
                <a:gd name="T57" fmla="*/ 95 h 116"/>
                <a:gd name="T58" fmla="*/ 34 w 38"/>
                <a:gd name="T59" fmla="*/ 102 h 116"/>
                <a:gd name="T60" fmla="*/ 34 w 38"/>
                <a:gd name="T61" fmla="*/ 105 h 116"/>
                <a:gd name="T62" fmla="*/ 34 w 38"/>
                <a:gd name="T63" fmla="*/ 109 h 116"/>
                <a:gd name="T64" fmla="*/ 31 w 38"/>
                <a:gd name="T65" fmla="*/ 112 h 116"/>
                <a:gd name="T66" fmla="*/ 31 w 38"/>
                <a:gd name="T67" fmla="*/ 112 h 116"/>
                <a:gd name="T68" fmla="*/ 27 w 38"/>
                <a:gd name="T69" fmla="*/ 116 h 116"/>
                <a:gd name="T70" fmla="*/ 24 w 38"/>
                <a:gd name="T71" fmla="*/ 116 h 116"/>
                <a:gd name="T72" fmla="*/ 20 w 38"/>
                <a:gd name="T73" fmla="*/ 112 h 116"/>
                <a:gd name="T74" fmla="*/ 17 w 38"/>
                <a:gd name="T75" fmla="*/ 112 h 116"/>
                <a:gd name="T76" fmla="*/ 17 w 38"/>
                <a:gd name="T77" fmla="*/ 109 h 116"/>
                <a:gd name="T78" fmla="*/ 17 w 38"/>
                <a:gd name="T79" fmla="*/ 105 h 116"/>
                <a:gd name="T80" fmla="*/ 17 w 38"/>
                <a:gd name="T81" fmla="*/ 102 h 116"/>
                <a:gd name="T82" fmla="*/ 17 w 38"/>
                <a:gd name="T83" fmla="*/ 98 h 116"/>
                <a:gd name="T84" fmla="*/ 17 w 38"/>
                <a:gd name="T85" fmla="*/ 95 h 116"/>
                <a:gd name="T86" fmla="*/ 13 w 38"/>
                <a:gd name="T87" fmla="*/ 88 h 116"/>
                <a:gd name="T88" fmla="*/ 13 w 38"/>
                <a:gd name="T89" fmla="*/ 81 h 116"/>
                <a:gd name="T90" fmla="*/ 13 w 38"/>
                <a:gd name="T91" fmla="*/ 74 h 116"/>
                <a:gd name="T92" fmla="*/ 10 w 38"/>
                <a:gd name="T93" fmla="*/ 63 h 116"/>
                <a:gd name="T94" fmla="*/ 10 w 38"/>
                <a:gd name="T95" fmla="*/ 6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16">
                  <a:moveTo>
                    <a:pt x="10" y="63"/>
                  </a:moveTo>
                  <a:lnTo>
                    <a:pt x="10" y="53"/>
                  </a:lnTo>
                  <a:lnTo>
                    <a:pt x="10" y="46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7" y="7"/>
                  </a:lnTo>
                  <a:lnTo>
                    <a:pt x="31" y="11"/>
                  </a:lnTo>
                  <a:lnTo>
                    <a:pt x="34" y="14"/>
                  </a:lnTo>
                  <a:lnTo>
                    <a:pt x="34" y="21"/>
                  </a:lnTo>
                  <a:lnTo>
                    <a:pt x="34" y="28"/>
                  </a:lnTo>
                  <a:lnTo>
                    <a:pt x="34" y="35"/>
                  </a:lnTo>
                  <a:lnTo>
                    <a:pt x="34" y="46"/>
                  </a:lnTo>
                  <a:lnTo>
                    <a:pt x="34" y="60"/>
                  </a:lnTo>
                  <a:lnTo>
                    <a:pt x="34" y="77"/>
                  </a:lnTo>
                  <a:lnTo>
                    <a:pt x="38" y="88"/>
                  </a:lnTo>
                  <a:lnTo>
                    <a:pt x="34" y="95"/>
                  </a:lnTo>
                  <a:lnTo>
                    <a:pt x="34" y="102"/>
                  </a:lnTo>
                  <a:lnTo>
                    <a:pt x="34" y="105"/>
                  </a:lnTo>
                  <a:lnTo>
                    <a:pt x="34" y="109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27" y="116"/>
                  </a:lnTo>
                  <a:lnTo>
                    <a:pt x="24" y="116"/>
                  </a:lnTo>
                  <a:lnTo>
                    <a:pt x="20" y="112"/>
                  </a:lnTo>
                  <a:lnTo>
                    <a:pt x="17" y="112"/>
                  </a:lnTo>
                  <a:lnTo>
                    <a:pt x="17" y="109"/>
                  </a:lnTo>
                  <a:lnTo>
                    <a:pt x="17" y="105"/>
                  </a:lnTo>
                  <a:lnTo>
                    <a:pt x="17" y="102"/>
                  </a:lnTo>
                  <a:lnTo>
                    <a:pt x="17" y="98"/>
                  </a:lnTo>
                  <a:lnTo>
                    <a:pt x="17" y="95"/>
                  </a:lnTo>
                  <a:lnTo>
                    <a:pt x="13" y="88"/>
                  </a:lnTo>
                  <a:lnTo>
                    <a:pt x="13" y="81"/>
                  </a:lnTo>
                  <a:lnTo>
                    <a:pt x="13" y="74"/>
                  </a:lnTo>
                  <a:lnTo>
                    <a:pt x="10" y="63"/>
                  </a:lnTo>
                  <a:lnTo>
                    <a:pt x="10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5">
              <a:extLst>
                <a:ext uri="{FF2B5EF4-FFF2-40B4-BE49-F238E27FC236}">
                  <a16:creationId xmlns:a16="http://schemas.microsoft.com/office/drawing/2014/main" id="{0DE4A13F-AA35-480F-A2A0-261748AD5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829" y="19376730"/>
              <a:ext cx="209416" cy="723632"/>
            </a:xfrm>
            <a:custGeom>
              <a:avLst/>
              <a:gdLst>
                <a:gd name="T0" fmla="*/ 3 w 35"/>
                <a:gd name="T1" fmla="*/ 14 h 129"/>
                <a:gd name="T2" fmla="*/ 3 w 35"/>
                <a:gd name="T3" fmla="*/ 14 h 129"/>
                <a:gd name="T4" fmla="*/ 0 w 35"/>
                <a:gd name="T5" fmla="*/ 10 h 129"/>
                <a:gd name="T6" fmla="*/ 3 w 35"/>
                <a:gd name="T7" fmla="*/ 3 h 129"/>
                <a:gd name="T8" fmla="*/ 3 w 35"/>
                <a:gd name="T9" fmla="*/ 0 h 129"/>
                <a:gd name="T10" fmla="*/ 7 w 35"/>
                <a:gd name="T11" fmla="*/ 0 h 129"/>
                <a:gd name="T12" fmla="*/ 10 w 35"/>
                <a:gd name="T13" fmla="*/ 0 h 129"/>
                <a:gd name="T14" fmla="*/ 14 w 35"/>
                <a:gd name="T15" fmla="*/ 0 h 129"/>
                <a:gd name="T16" fmla="*/ 24 w 35"/>
                <a:gd name="T17" fmla="*/ 3 h 129"/>
                <a:gd name="T18" fmla="*/ 31 w 35"/>
                <a:gd name="T19" fmla="*/ 10 h 129"/>
                <a:gd name="T20" fmla="*/ 35 w 35"/>
                <a:gd name="T21" fmla="*/ 17 h 129"/>
                <a:gd name="T22" fmla="*/ 35 w 35"/>
                <a:gd name="T23" fmla="*/ 24 h 129"/>
                <a:gd name="T24" fmla="*/ 35 w 35"/>
                <a:gd name="T25" fmla="*/ 35 h 129"/>
                <a:gd name="T26" fmla="*/ 31 w 35"/>
                <a:gd name="T27" fmla="*/ 52 h 129"/>
                <a:gd name="T28" fmla="*/ 31 w 35"/>
                <a:gd name="T29" fmla="*/ 70 h 129"/>
                <a:gd name="T30" fmla="*/ 28 w 35"/>
                <a:gd name="T31" fmla="*/ 87 h 129"/>
                <a:gd name="T32" fmla="*/ 24 w 35"/>
                <a:gd name="T33" fmla="*/ 108 h 129"/>
                <a:gd name="T34" fmla="*/ 21 w 35"/>
                <a:gd name="T35" fmla="*/ 129 h 129"/>
                <a:gd name="T36" fmla="*/ 3 w 35"/>
                <a:gd name="T37" fmla="*/ 129 h 129"/>
                <a:gd name="T38" fmla="*/ 3 w 35"/>
                <a:gd name="T39" fmla="*/ 122 h 129"/>
                <a:gd name="T40" fmla="*/ 3 w 35"/>
                <a:gd name="T41" fmla="*/ 112 h 129"/>
                <a:gd name="T42" fmla="*/ 3 w 35"/>
                <a:gd name="T43" fmla="*/ 101 h 129"/>
                <a:gd name="T44" fmla="*/ 7 w 35"/>
                <a:gd name="T45" fmla="*/ 91 h 129"/>
                <a:gd name="T46" fmla="*/ 7 w 35"/>
                <a:gd name="T47" fmla="*/ 66 h 129"/>
                <a:gd name="T48" fmla="*/ 7 w 35"/>
                <a:gd name="T49" fmla="*/ 42 h 129"/>
                <a:gd name="T50" fmla="*/ 7 w 35"/>
                <a:gd name="T51" fmla="*/ 31 h 129"/>
                <a:gd name="T52" fmla="*/ 7 w 35"/>
                <a:gd name="T53" fmla="*/ 24 h 129"/>
                <a:gd name="T54" fmla="*/ 7 w 35"/>
                <a:gd name="T55" fmla="*/ 17 h 129"/>
                <a:gd name="T56" fmla="*/ 3 w 35"/>
                <a:gd name="T57" fmla="*/ 14 h 129"/>
                <a:gd name="T58" fmla="*/ 3 w 35"/>
                <a:gd name="T59" fmla="*/ 1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129">
                  <a:moveTo>
                    <a:pt x="3" y="14"/>
                  </a:moveTo>
                  <a:lnTo>
                    <a:pt x="3" y="14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1" y="10"/>
                  </a:lnTo>
                  <a:lnTo>
                    <a:pt x="35" y="17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31" y="52"/>
                  </a:lnTo>
                  <a:lnTo>
                    <a:pt x="31" y="70"/>
                  </a:lnTo>
                  <a:lnTo>
                    <a:pt x="28" y="87"/>
                  </a:lnTo>
                  <a:lnTo>
                    <a:pt x="24" y="108"/>
                  </a:lnTo>
                  <a:lnTo>
                    <a:pt x="21" y="129"/>
                  </a:lnTo>
                  <a:lnTo>
                    <a:pt x="3" y="129"/>
                  </a:lnTo>
                  <a:lnTo>
                    <a:pt x="3" y="122"/>
                  </a:lnTo>
                  <a:lnTo>
                    <a:pt x="3" y="112"/>
                  </a:lnTo>
                  <a:lnTo>
                    <a:pt x="3" y="101"/>
                  </a:lnTo>
                  <a:lnTo>
                    <a:pt x="7" y="91"/>
                  </a:lnTo>
                  <a:lnTo>
                    <a:pt x="7" y="66"/>
                  </a:lnTo>
                  <a:lnTo>
                    <a:pt x="7" y="42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6">
              <a:extLst>
                <a:ext uri="{FF2B5EF4-FFF2-40B4-BE49-F238E27FC236}">
                  <a16:creationId xmlns:a16="http://schemas.microsoft.com/office/drawing/2014/main" id="{A98965FD-F9FC-4B64-9CC0-5C5AD4E5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140" y="19354292"/>
              <a:ext cx="227364" cy="1060204"/>
            </a:xfrm>
            <a:custGeom>
              <a:avLst/>
              <a:gdLst>
                <a:gd name="T0" fmla="*/ 38 w 38"/>
                <a:gd name="T1" fmla="*/ 25 h 189"/>
                <a:gd name="T2" fmla="*/ 38 w 38"/>
                <a:gd name="T3" fmla="*/ 25 h 189"/>
                <a:gd name="T4" fmla="*/ 38 w 38"/>
                <a:gd name="T5" fmla="*/ 28 h 189"/>
                <a:gd name="T6" fmla="*/ 38 w 38"/>
                <a:gd name="T7" fmla="*/ 35 h 189"/>
                <a:gd name="T8" fmla="*/ 38 w 38"/>
                <a:gd name="T9" fmla="*/ 39 h 189"/>
                <a:gd name="T10" fmla="*/ 38 w 38"/>
                <a:gd name="T11" fmla="*/ 46 h 189"/>
                <a:gd name="T12" fmla="*/ 38 w 38"/>
                <a:gd name="T13" fmla="*/ 56 h 189"/>
                <a:gd name="T14" fmla="*/ 35 w 38"/>
                <a:gd name="T15" fmla="*/ 63 h 189"/>
                <a:gd name="T16" fmla="*/ 35 w 38"/>
                <a:gd name="T17" fmla="*/ 74 h 189"/>
                <a:gd name="T18" fmla="*/ 35 w 38"/>
                <a:gd name="T19" fmla="*/ 98 h 189"/>
                <a:gd name="T20" fmla="*/ 35 w 38"/>
                <a:gd name="T21" fmla="*/ 126 h 189"/>
                <a:gd name="T22" fmla="*/ 31 w 38"/>
                <a:gd name="T23" fmla="*/ 154 h 189"/>
                <a:gd name="T24" fmla="*/ 31 w 38"/>
                <a:gd name="T25" fmla="*/ 189 h 189"/>
                <a:gd name="T26" fmla="*/ 7 w 38"/>
                <a:gd name="T27" fmla="*/ 189 h 189"/>
                <a:gd name="T28" fmla="*/ 7 w 38"/>
                <a:gd name="T29" fmla="*/ 168 h 189"/>
                <a:gd name="T30" fmla="*/ 7 w 38"/>
                <a:gd name="T31" fmla="*/ 151 h 189"/>
                <a:gd name="T32" fmla="*/ 7 w 38"/>
                <a:gd name="T33" fmla="*/ 137 h 189"/>
                <a:gd name="T34" fmla="*/ 7 w 38"/>
                <a:gd name="T35" fmla="*/ 123 h 189"/>
                <a:gd name="T36" fmla="*/ 10 w 38"/>
                <a:gd name="T37" fmla="*/ 112 h 189"/>
                <a:gd name="T38" fmla="*/ 10 w 38"/>
                <a:gd name="T39" fmla="*/ 102 h 189"/>
                <a:gd name="T40" fmla="*/ 10 w 38"/>
                <a:gd name="T41" fmla="*/ 91 h 189"/>
                <a:gd name="T42" fmla="*/ 10 w 38"/>
                <a:gd name="T43" fmla="*/ 84 h 189"/>
                <a:gd name="T44" fmla="*/ 10 w 38"/>
                <a:gd name="T45" fmla="*/ 70 h 189"/>
                <a:gd name="T46" fmla="*/ 7 w 38"/>
                <a:gd name="T47" fmla="*/ 60 h 189"/>
                <a:gd name="T48" fmla="*/ 7 w 38"/>
                <a:gd name="T49" fmla="*/ 49 h 189"/>
                <a:gd name="T50" fmla="*/ 7 w 38"/>
                <a:gd name="T51" fmla="*/ 39 h 189"/>
                <a:gd name="T52" fmla="*/ 7 w 38"/>
                <a:gd name="T53" fmla="*/ 32 h 189"/>
                <a:gd name="T54" fmla="*/ 3 w 38"/>
                <a:gd name="T55" fmla="*/ 25 h 189"/>
                <a:gd name="T56" fmla="*/ 3 w 38"/>
                <a:gd name="T57" fmla="*/ 21 h 189"/>
                <a:gd name="T58" fmla="*/ 3 w 38"/>
                <a:gd name="T59" fmla="*/ 14 h 189"/>
                <a:gd name="T60" fmla="*/ 0 w 38"/>
                <a:gd name="T61" fmla="*/ 11 h 189"/>
                <a:gd name="T62" fmla="*/ 0 w 38"/>
                <a:gd name="T63" fmla="*/ 7 h 189"/>
                <a:gd name="T64" fmla="*/ 0 w 38"/>
                <a:gd name="T65" fmla="*/ 4 h 189"/>
                <a:gd name="T66" fmla="*/ 0 w 38"/>
                <a:gd name="T67" fmla="*/ 0 h 189"/>
                <a:gd name="T68" fmla="*/ 3 w 38"/>
                <a:gd name="T69" fmla="*/ 0 h 189"/>
                <a:gd name="T70" fmla="*/ 10 w 38"/>
                <a:gd name="T71" fmla="*/ 0 h 189"/>
                <a:gd name="T72" fmla="*/ 17 w 38"/>
                <a:gd name="T73" fmla="*/ 0 h 189"/>
                <a:gd name="T74" fmla="*/ 24 w 38"/>
                <a:gd name="T75" fmla="*/ 4 h 189"/>
                <a:gd name="T76" fmla="*/ 31 w 38"/>
                <a:gd name="T77" fmla="*/ 4 h 189"/>
                <a:gd name="T78" fmla="*/ 35 w 38"/>
                <a:gd name="T79" fmla="*/ 7 h 189"/>
                <a:gd name="T80" fmla="*/ 38 w 38"/>
                <a:gd name="T81" fmla="*/ 11 h 189"/>
                <a:gd name="T82" fmla="*/ 38 w 38"/>
                <a:gd name="T83" fmla="*/ 18 h 189"/>
                <a:gd name="T84" fmla="*/ 38 w 38"/>
                <a:gd name="T85" fmla="*/ 25 h 189"/>
                <a:gd name="T86" fmla="*/ 38 w 38"/>
                <a:gd name="T87" fmla="*/ 2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" h="189">
                  <a:moveTo>
                    <a:pt x="38" y="25"/>
                  </a:moveTo>
                  <a:lnTo>
                    <a:pt x="38" y="25"/>
                  </a:lnTo>
                  <a:lnTo>
                    <a:pt x="38" y="28"/>
                  </a:lnTo>
                  <a:lnTo>
                    <a:pt x="38" y="35"/>
                  </a:lnTo>
                  <a:lnTo>
                    <a:pt x="38" y="39"/>
                  </a:lnTo>
                  <a:lnTo>
                    <a:pt x="38" y="46"/>
                  </a:lnTo>
                  <a:lnTo>
                    <a:pt x="38" y="56"/>
                  </a:lnTo>
                  <a:lnTo>
                    <a:pt x="35" y="63"/>
                  </a:lnTo>
                  <a:lnTo>
                    <a:pt x="35" y="74"/>
                  </a:lnTo>
                  <a:lnTo>
                    <a:pt x="35" y="98"/>
                  </a:lnTo>
                  <a:lnTo>
                    <a:pt x="35" y="126"/>
                  </a:lnTo>
                  <a:lnTo>
                    <a:pt x="31" y="154"/>
                  </a:lnTo>
                  <a:lnTo>
                    <a:pt x="31" y="189"/>
                  </a:lnTo>
                  <a:lnTo>
                    <a:pt x="7" y="189"/>
                  </a:lnTo>
                  <a:lnTo>
                    <a:pt x="7" y="168"/>
                  </a:lnTo>
                  <a:lnTo>
                    <a:pt x="7" y="151"/>
                  </a:lnTo>
                  <a:lnTo>
                    <a:pt x="7" y="137"/>
                  </a:lnTo>
                  <a:lnTo>
                    <a:pt x="7" y="123"/>
                  </a:lnTo>
                  <a:lnTo>
                    <a:pt x="10" y="112"/>
                  </a:lnTo>
                  <a:lnTo>
                    <a:pt x="10" y="102"/>
                  </a:lnTo>
                  <a:lnTo>
                    <a:pt x="10" y="91"/>
                  </a:lnTo>
                  <a:lnTo>
                    <a:pt x="10" y="84"/>
                  </a:lnTo>
                  <a:lnTo>
                    <a:pt x="10" y="70"/>
                  </a:lnTo>
                  <a:lnTo>
                    <a:pt x="7" y="60"/>
                  </a:lnTo>
                  <a:lnTo>
                    <a:pt x="7" y="49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1" y="4"/>
                  </a:lnTo>
                  <a:lnTo>
                    <a:pt x="35" y="7"/>
                  </a:lnTo>
                  <a:lnTo>
                    <a:pt x="38" y="11"/>
                  </a:lnTo>
                  <a:lnTo>
                    <a:pt x="38" y="18"/>
                  </a:lnTo>
                  <a:lnTo>
                    <a:pt x="38" y="25"/>
                  </a:lnTo>
                  <a:lnTo>
                    <a:pt x="38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7">
              <a:extLst>
                <a:ext uri="{FF2B5EF4-FFF2-40B4-BE49-F238E27FC236}">
                  <a16:creationId xmlns:a16="http://schemas.microsoft.com/office/drawing/2014/main" id="{12DD79EB-964F-4EA6-B892-460AB8633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776" y="19904027"/>
              <a:ext cx="747910" cy="235600"/>
            </a:xfrm>
            <a:custGeom>
              <a:avLst/>
              <a:gdLst>
                <a:gd name="T0" fmla="*/ 24 w 125"/>
                <a:gd name="T1" fmla="*/ 42 h 42"/>
                <a:gd name="T2" fmla="*/ 21 w 125"/>
                <a:gd name="T3" fmla="*/ 42 h 42"/>
                <a:gd name="T4" fmla="*/ 10 w 125"/>
                <a:gd name="T5" fmla="*/ 42 h 42"/>
                <a:gd name="T6" fmla="*/ 7 w 125"/>
                <a:gd name="T7" fmla="*/ 39 h 42"/>
                <a:gd name="T8" fmla="*/ 3 w 125"/>
                <a:gd name="T9" fmla="*/ 39 h 42"/>
                <a:gd name="T10" fmla="*/ 0 w 125"/>
                <a:gd name="T11" fmla="*/ 35 h 42"/>
                <a:gd name="T12" fmla="*/ 0 w 125"/>
                <a:gd name="T13" fmla="*/ 32 h 42"/>
                <a:gd name="T14" fmla="*/ 0 w 125"/>
                <a:gd name="T15" fmla="*/ 28 h 42"/>
                <a:gd name="T16" fmla="*/ 3 w 125"/>
                <a:gd name="T17" fmla="*/ 28 h 42"/>
                <a:gd name="T18" fmla="*/ 7 w 125"/>
                <a:gd name="T19" fmla="*/ 25 h 42"/>
                <a:gd name="T20" fmla="*/ 14 w 125"/>
                <a:gd name="T21" fmla="*/ 21 h 42"/>
                <a:gd name="T22" fmla="*/ 21 w 125"/>
                <a:gd name="T23" fmla="*/ 21 h 42"/>
                <a:gd name="T24" fmla="*/ 31 w 125"/>
                <a:gd name="T25" fmla="*/ 18 h 42"/>
                <a:gd name="T26" fmla="*/ 41 w 125"/>
                <a:gd name="T27" fmla="*/ 14 h 42"/>
                <a:gd name="T28" fmla="*/ 55 w 125"/>
                <a:gd name="T29" fmla="*/ 7 h 42"/>
                <a:gd name="T30" fmla="*/ 69 w 125"/>
                <a:gd name="T31" fmla="*/ 4 h 42"/>
                <a:gd name="T32" fmla="*/ 80 w 125"/>
                <a:gd name="T33" fmla="*/ 4 h 42"/>
                <a:gd name="T34" fmla="*/ 90 w 125"/>
                <a:gd name="T35" fmla="*/ 0 h 42"/>
                <a:gd name="T36" fmla="*/ 97 w 125"/>
                <a:gd name="T37" fmla="*/ 0 h 42"/>
                <a:gd name="T38" fmla="*/ 108 w 125"/>
                <a:gd name="T39" fmla="*/ 0 h 42"/>
                <a:gd name="T40" fmla="*/ 111 w 125"/>
                <a:gd name="T41" fmla="*/ 4 h 42"/>
                <a:gd name="T42" fmla="*/ 115 w 125"/>
                <a:gd name="T43" fmla="*/ 4 h 42"/>
                <a:gd name="T44" fmla="*/ 122 w 125"/>
                <a:gd name="T45" fmla="*/ 7 h 42"/>
                <a:gd name="T46" fmla="*/ 122 w 125"/>
                <a:gd name="T47" fmla="*/ 11 h 42"/>
                <a:gd name="T48" fmla="*/ 125 w 125"/>
                <a:gd name="T49" fmla="*/ 14 h 42"/>
                <a:gd name="T50" fmla="*/ 122 w 125"/>
                <a:gd name="T51" fmla="*/ 14 h 42"/>
                <a:gd name="T52" fmla="*/ 122 w 125"/>
                <a:gd name="T53" fmla="*/ 18 h 42"/>
                <a:gd name="T54" fmla="*/ 118 w 125"/>
                <a:gd name="T55" fmla="*/ 21 h 42"/>
                <a:gd name="T56" fmla="*/ 111 w 125"/>
                <a:gd name="T57" fmla="*/ 21 h 42"/>
                <a:gd name="T58" fmla="*/ 108 w 125"/>
                <a:gd name="T59" fmla="*/ 25 h 42"/>
                <a:gd name="T60" fmla="*/ 97 w 125"/>
                <a:gd name="T61" fmla="*/ 28 h 42"/>
                <a:gd name="T62" fmla="*/ 90 w 125"/>
                <a:gd name="T63" fmla="*/ 28 h 42"/>
                <a:gd name="T64" fmla="*/ 80 w 125"/>
                <a:gd name="T65" fmla="*/ 32 h 42"/>
                <a:gd name="T66" fmla="*/ 66 w 125"/>
                <a:gd name="T67" fmla="*/ 35 h 42"/>
                <a:gd name="T68" fmla="*/ 59 w 125"/>
                <a:gd name="T69" fmla="*/ 35 h 42"/>
                <a:gd name="T70" fmla="*/ 48 w 125"/>
                <a:gd name="T71" fmla="*/ 39 h 42"/>
                <a:gd name="T72" fmla="*/ 41 w 125"/>
                <a:gd name="T73" fmla="*/ 39 h 42"/>
                <a:gd name="T74" fmla="*/ 35 w 125"/>
                <a:gd name="T75" fmla="*/ 39 h 42"/>
                <a:gd name="T76" fmla="*/ 31 w 125"/>
                <a:gd name="T77" fmla="*/ 42 h 42"/>
                <a:gd name="T78" fmla="*/ 28 w 125"/>
                <a:gd name="T79" fmla="*/ 42 h 42"/>
                <a:gd name="T80" fmla="*/ 24 w 125"/>
                <a:gd name="T81" fmla="*/ 42 h 42"/>
                <a:gd name="T82" fmla="*/ 24 w 125"/>
                <a:gd name="T8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42">
                  <a:moveTo>
                    <a:pt x="24" y="42"/>
                  </a:moveTo>
                  <a:lnTo>
                    <a:pt x="21" y="42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3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7" y="25"/>
                  </a:lnTo>
                  <a:lnTo>
                    <a:pt x="14" y="21"/>
                  </a:lnTo>
                  <a:lnTo>
                    <a:pt x="21" y="21"/>
                  </a:lnTo>
                  <a:lnTo>
                    <a:pt x="31" y="18"/>
                  </a:lnTo>
                  <a:lnTo>
                    <a:pt x="41" y="14"/>
                  </a:lnTo>
                  <a:lnTo>
                    <a:pt x="55" y="7"/>
                  </a:lnTo>
                  <a:lnTo>
                    <a:pt x="69" y="4"/>
                  </a:lnTo>
                  <a:lnTo>
                    <a:pt x="80" y="4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8" y="0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2" y="7"/>
                  </a:lnTo>
                  <a:lnTo>
                    <a:pt x="122" y="11"/>
                  </a:lnTo>
                  <a:lnTo>
                    <a:pt x="125" y="14"/>
                  </a:lnTo>
                  <a:lnTo>
                    <a:pt x="122" y="14"/>
                  </a:lnTo>
                  <a:lnTo>
                    <a:pt x="122" y="18"/>
                  </a:lnTo>
                  <a:lnTo>
                    <a:pt x="118" y="21"/>
                  </a:lnTo>
                  <a:lnTo>
                    <a:pt x="111" y="21"/>
                  </a:lnTo>
                  <a:lnTo>
                    <a:pt x="108" y="25"/>
                  </a:lnTo>
                  <a:lnTo>
                    <a:pt x="97" y="28"/>
                  </a:lnTo>
                  <a:lnTo>
                    <a:pt x="90" y="28"/>
                  </a:lnTo>
                  <a:lnTo>
                    <a:pt x="80" y="32"/>
                  </a:lnTo>
                  <a:lnTo>
                    <a:pt x="66" y="35"/>
                  </a:lnTo>
                  <a:lnTo>
                    <a:pt x="59" y="35"/>
                  </a:lnTo>
                  <a:lnTo>
                    <a:pt x="48" y="39"/>
                  </a:lnTo>
                  <a:lnTo>
                    <a:pt x="41" y="39"/>
                  </a:lnTo>
                  <a:lnTo>
                    <a:pt x="35" y="39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4" y="42"/>
                  </a:lnTo>
                  <a:lnTo>
                    <a:pt x="24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8">
              <a:extLst>
                <a:ext uri="{FF2B5EF4-FFF2-40B4-BE49-F238E27FC236}">
                  <a16:creationId xmlns:a16="http://schemas.microsoft.com/office/drawing/2014/main" id="{F279042E-B509-4E09-B95C-D2DE9081D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1011" y="20240599"/>
              <a:ext cx="957323" cy="252431"/>
            </a:xfrm>
            <a:custGeom>
              <a:avLst/>
              <a:gdLst>
                <a:gd name="T0" fmla="*/ 59 w 160"/>
                <a:gd name="T1" fmla="*/ 13 h 45"/>
                <a:gd name="T2" fmla="*/ 76 w 160"/>
                <a:gd name="T3" fmla="*/ 10 h 45"/>
                <a:gd name="T4" fmla="*/ 87 w 160"/>
                <a:gd name="T5" fmla="*/ 6 h 45"/>
                <a:gd name="T6" fmla="*/ 97 w 160"/>
                <a:gd name="T7" fmla="*/ 6 h 45"/>
                <a:gd name="T8" fmla="*/ 108 w 160"/>
                <a:gd name="T9" fmla="*/ 3 h 45"/>
                <a:gd name="T10" fmla="*/ 115 w 160"/>
                <a:gd name="T11" fmla="*/ 3 h 45"/>
                <a:gd name="T12" fmla="*/ 122 w 160"/>
                <a:gd name="T13" fmla="*/ 3 h 45"/>
                <a:gd name="T14" fmla="*/ 129 w 160"/>
                <a:gd name="T15" fmla="*/ 3 h 45"/>
                <a:gd name="T16" fmla="*/ 129 w 160"/>
                <a:gd name="T17" fmla="*/ 0 h 45"/>
                <a:gd name="T18" fmla="*/ 139 w 160"/>
                <a:gd name="T19" fmla="*/ 3 h 45"/>
                <a:gd name="T20" fmla="*/ 146 w 160"/>
                <a:gd name="T21" fmla="*/ 3 h 45"/>
                <a:gd name="T22" fmla="*/ 150 w 160"/>
                <a:gd name="T23" fmla="*/ 6 h 45"/>
                <a:gd name="T24" fmla="*/ 153 w 160"/>
                <a:gd name="T25" fmla="*/ 10 h 45"/>
                <a:gd name="T26" fmla="*/ 160 w 160"/>
                <a:gd name="T27" fmla="*/ 17 h 45"/>
                <a:gd name="T28" fmla="*/ 160 w 160"/>
                <a:gd name="T29" fmla="*/ 20 h 45"/>
                <a:gd name="T30" fmla="*/ 160 w 160"/>
                <a:gd name="T31" fmla="*/ 24 h 45"/>
                <a:gd name="T32" fmla="*/ 160 w 160"/>
                <a:gd name="T33" fmla="*/ 24 h 45"/>
                <a:gd name="T34" fmla="*/ 157 w 160"/>
                <a:gd name="T35" fmla="*/ 27 h 45"/>
                <a:gd name="T36" fmla="*/ 153 w 160"/>
                <a:gd name="T37" fmla="*/ 27 h 45"/>
                <a:gd name="T38" fmla="*/ 146 w 160"/>
                <a:gd name="T39" fmla="*/ 27 h 45"/>
                <a:gd name="T40" fmla="*/ 139 w 160"/>
                <a:gd name="T41" fmla="*/ 27 h 45"/>
                <a:gd name="T42" fmla="*/ 129 w 160"/>
                <a:gd name="T43" fmla="*/ 31 h 45"/>
                <a:gd name="T44" fmla="*/ 104 w 160"/>
                <a:gd name="T45" fmla="*/ 31 h 45"/>
                <a:gd name="T46" fmla="*/ 94 w 160"/>
                <a:gd name="T47" fmla="*/ 31 h 45"/>
                <a:gd name="T48" fmla="*/ 80 w 160"/>
                <a:gd name="T49" fmla="*/ 34 h 45"/>
                <a:gd name="T50" fmla="*/ 66 w 160"/>
                <a:gd name="T51" fmla="*/ 38 h 45"/>
                <a:gd name="T52" fmla="*/ 55 w 160"/>
                <a:gd name="T53" fmla="*/ 38 h 45"/>
                <a:gd name="T54" fmla="*/ 45 w 160"/>
                <a:gd name="T55" fmla="*/ 41 h 45"/>
                <a:gd name="T56" fmla="*/ 38 w 160"/>
                <a:gd name="T57" fmla="*/ 41 h 45"/>
                <a:gd name="T58" fmla="*/ 31 w 160"/>
                <a:gd name="T59" fmla="*/ 45 h 45"/>
                <a:gd name="T60" fmla="*/ 28 w 160"/>
                <a:gd name="T61" fmla="*/ 45 h 45"/>
                <a:gd name="T62" fmla="*/ 24 w 160"/>
                <a:gd name="T63" fmla="*/ 45 h 45"/>
                <a:gd name="T64" fmla="*/ 21 w 160"/>
                <a:gd name="T65" fmla="*/ 45 h 45"/>
                <a:gd name="T66" fmla="*/ 17 w 160"/>
                <a:gd name="T67" fmla="*/ 41 h 45"/>
                <a:gd name="T68" fmla="*/ 10 w 160"/>
                <a:gd name="T69" fmla="*/ 38 h 45"/>
                <a:gd name="T70" fmla="*/ 3 w 160"/>
                <a:gd name="T71" fmla="*/ 38 h 45"/>
                <a:gd name="T72" fmla="*/ 0 w 160"/>
                <a:gd name="T73" fmla="*/ 34 h 45"/>
                <a:gd name="T74" fmla="*/ 0 w 160"/>
                <a:gd name="T75" fmla="*/ 34 h 45"/>
                <a:gd name="T76" fmla="*/ 0 w 160"/>
                <a:gd name="T77" fmla="*/ 31 h 45"/>
                <a:gd name="T78" fmla="*/ 0 w 160"/>
                <a:gd name="T79" fmla="*/ 27 h 45"/>
                <a:gd name="T80" fmla="*/ 3 w 160"/>
                <a:gd name="T81" fmla="*/ 27 h 45"/>
                <a:gd name="T82" fmla="*/ 7 w 160"/>
                <a:gd name="T83" fmla="*/ 24 h 45"/>
                <a:gd name="T84" fmla="*/ 14 w 160"/>
                <a:gd name="T85" fmla="*/ 24 h 45"/>
                <a:gd name="T86" fmla="*/ 24 w 160"/>
                <a:gd name="T87" fmla="*/ 20 h 45"/>
                <a:gd name="T88" fmla="*/ 35 w 160"/>
                <a:gd name="T89" fmla="*/ 17 h 45"/>
                <a:gd name="T90" fmla="*/ 45 w 160"/>
                <a:gd name="T91" fmla="*/ 17 h 45"/>
                <a:gd name="T92" fmla="*/ 59 w 160"/>
                <a:gd name="T93" fmla="*/ 13 h 45"/>
                <a:gd name="T94" fmla="*/ 59 w 160"/>
                <a:gd name="T9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" h="45">
                  <a:moveTo>
                    <a:pt x="59" y="13"/>
                  </a:moveTo>
                  <a:lnTo>
                    <a:pt x="76" y="10"/>
                  </a:lnTo>
                  <a:lnTo>
                    <a:pt x="87" y="6"/>
                  </a:lnTo>
                  <a:lnTo>
                    <a:pt x="97" y="6"/>
                  </a:lnTo>
                  <a:lnTo>
                    <a:pt x="108" y="3"/>
                  </a:lnTo>
                  <a:lnTo>
                    <a:pt x="115" y="3"/>
                  </a:lnTo>
                  <a:lnTo>
                    <a:pt x="122" y="3"/>
                  </a:lnTo>
                  <a:lnTo>
                    <a:pt x="129" y="3"/>
                  </a:lnTo>
                  <a:lnTo>
                    <a:pt x="129" y="0"/>
                  </a:lnTo>
                  <a:lnTo>
                    <a:pt x="139" y="3"/>
                  </a:lnTo>
                  <a:lnTo>
                    <a:pt x="146" y="3"/>
                  </a:lnTo>
                  <a:lnTo>
                    <a:pt x="150" y="6"/>
                  </a:lnTo>
                  <a:lnTo>
                    <a:pt x="153" y="10"/>
                  </a:lnTo>
                  <a:lnTo>
                    <a:pt x="160" y="17"/>
                  </a:lnTo>
                  <a:lnTo>
                    <a:pt x="160" y="20"/>
                  </a:lnTo>
                  <a:lnTo>
                    <a:pt x="160" y="24"/>
                  </a:lnTo>
                  <a:lnTo>
                    <a:pt x="160" y="24"/>
                  </a:lnTo>
                  <a:lnTo>
                    <a:pt x="157" y="27"/>
                  </a:lnTo>
                  <a:lnTo>
                    <a:pt x="153" y="27"/>
                  </a:lnTo>
                  <a:lnTo>
                    <a:pt x="146" y="27"/>
                  </a:lnTo>
                  <a:lnTo>
                    <a:pt x="139" y="27"/>
                  </a:lnTo>
                  <a:lnTo>
                    <a:pt x="129" y="31"/>
                  </a:lnTo>
                  <a:lnTo>
                    <a:pt x="104" y="31"/>
                  </a:lnTo>
                  <a:lnTo>
                    <a:pt x="94" y="31"/>
                  </a:lnTo>
                  <a:lnTo>
                    <a:pt x="80" y="34"/>
                  </a:lnTo>
                  <a:lnTo>
                    <a:pt x="66" y="38"/>
                  </a:lnTo>
                  <a:lnTo>
                    <a:pt x="55" y="38"/>
                  </a:lnTo>
                  <a:lnTo>
                    <a:pt x="45" y="41"/>
                  </a:lnTo>
                  <a:lnTo>
                    <a:pt x="38" y="41"/>
                  </a:lnTo>
                  <a:lnTo>
                    <a:pt x="31" y="45"/>
                  </a:lnTo>
                  <a:lnTo>
                    <a:pt x="28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7" y="41"/>
                  </a:lnTo>
                  <a:lnTo>
                    <a:pt x="10" y="38"/>
                  </a:lnTo>
                  <a:lnTo>
                    <a:pt x="3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24" y="20"/>
                  </a:lnTo>
                  <a:lnTo>
                    <a:pt x="35" y="17"/>
                  </a:lnTo>
                  <a:lnTo>
                    <a:pt x="45" y="17"/>
                  </a:lnTo>
                  <a:lnTo>
                    <a:pt x="59" y="13"/>
                  </a:lnTo>
                  <a:lnTo>
                    <a:pt x="59" y="1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9">
              <a:extLst>
                <a:ext uri="{FF2B5EF4-FFF2-40B4-BE49-F238E27FC236}">
                  <a16:creationId xmlns:a16="http://schemas.microsoft.com/office/drawing/2014/main" id="{DCE2D0AD-B06E-4F2C-87EE-B52BBEC6C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140" y="20453761"/>
              <a:ext cx="209416" cy="667536"/>
            </a:xfrm>
            <a:custGeom>
              <a:avLst/>
              <a:gdLst>
                <a:gd name="T0" fmla="*/ 31 w 35"/>
                <a:gd name="T1" fmla="*/ 49 h 119"/>
                <a:gd name="T2" fmla="*/ 31 w 35"/>
                <a:gd name="T3" fmla="*/ 56 h 119"/>
                <a:gd name="T4" fmla="*/ 31 w 35"/>
                <a:gd name="T5" fmla="*/ 59 h 119"/>
                <a:gd name="T6" fmla="*/ 31 w 35"/>
                <a:gd name="T7" fmla="*/ 70 h 119"/>
                <a:gd name="T8" fmla="*/ 31 w 35"/>
                <a:gd name="T9" fmla="*/ 77 h 119"/>
                <a:gd name="T10" fmla="*/ 31 w 35"/>
                <a:gd name="T11" fmla="*/ 87 h 119"/>
                <a:gd name="T12" fmla="*/ 31 w 35"/>
                <a:gd name="T13" fmla="*/ 94 h 119"/>
                <a:gd name="T14" fmla="*/ 31 w 35"/>
                <a:gd name="T15" fmla="*/ 108 h 119"/>
                <a:gd name="T16" fmla="*/ 31 w 35"/>
                <a:gd name="T17" fmla="*/ 119 h 119"/>
                <a:gd name="T18" fmla="*/ 7 w 35"/>
                <a:gd name="T19" fmla="*/ 119 h 119"/>
                <a:gd name="T20" fmla="*/ 7 w 35"/>
                <a:gd name="T21" fmla="*/ 101 h 119"/>
                <a:gd name="T22" fmla="*/ 7 w 35"/>
                <a:gd name="T23" fmla="*/ 87 h 119"/>
                <a:gd name="T24" fmla="*/ 7 w 35"/>
                <a:gd name="T25" fmla="*/ 73 h 119"/>
                <a:gd name="T26" fmla="*/ 7 w 35"/>
                <a:gd name="T27" fmla="*/ 63 h 119"/>
                <a:gd name="T28" fmla="*/ 7 w 35"/>
                <a:gd name="T29" fmla="*/ 52 h 119"/>
                <a:gd name="T30" fmla="*/ 7 w 35"/>
                <a:gd name="T31" fmla="*/ 45 h 119"/>
                <a:gd name="T32" fmla="*/ 7 w 35"/>
                <a:gd name="T33" fmla="*/ 42 h 119"/>
                <a:gd name="T34" fmla="*/ 3 w 35"/>
                <a:gd name="T35" fmla="*/ 35 h 119"/>
                <a:gd name="T36" fmla="*/ 3 w 35"/>
                <a:gd name="T37" fmla="*/ 31 h 119"/>
                <a:gd name="T38" fmla="*/ 3 w 35"/>
                <a:gd name="T39" fmla="*/ 24 h 119"/>
                <a:gd name="T40" fmla="*/ 0 w 35"/>
                <a:gd name="T41" fmla="*/ 17 h 119"/>
                <a:gd name="T42" fmla="*/ 0 w 35"/>
                <a:gd name="T43" fmla="*/ 10 h 119"/>
                <a:gd name="T44" fmla="*/ 0 w 35"/>
                <a:gd name="T45" fmla="*/ 7 h 119"/>
                <a:gd name="T46" fmla="*/ 0 w 35"/>
                <a:gd name="T47" fmla="*/ 3 h 119"/>
                <a:gd name="T48" fmla="*/ 0 w 35"/>
                <a:gd name="T49" fmla="*/ 0 h 119"/>
                <a:gd name="T50" fmla="*/ 3 w 35"/>
                <a:gd name="T51" fmla="*/ 0 h 119"/>
                <a:gd name="T52" fmla="*/ 7 w 35"/>
                <a:gd name="T53" fmla="*/ 0 h 119"/>
                <a:gd name="T54" fmla="*/ 14 w 35"/>
                <a:gd name="T55" fmla="*/ 0 h 119"/>
                <a:gd name="T56" fmla="*/ 24 w 35"/>
                <a:gd name="T57" fmla="*/ 3 h 119"/>
                <a:gd name="T58" fmla="*/ 31 w 35"/>
                <a:gd name="T59" fmla="*/ 7 h 119"/>
                <a:gd name="T60" fmla="*/ 35 w 35"/>
                <a:gd name="T61" fmla="*/ 10 h 119"/>
                <a:gd name="T62" fmla="*/ 35 w 35"/>
                <a:gd name="T63" fmla="*/ 14 h 119"/>
                <a:gd name="T64" fmla="*/ 35 w 35"/>
                <a:gd name="T65" fmla="*/ 17 h 119"/>
                <a:gd name="T66" fmla="*/ 35 w 35"/>
                <a:gd name="T67" fmla="*/ 21 h 119"/>
                <a:gd name="T68" fmla="*/ 35 w 35"/>
                <a:gd name="T69" fmla="*/ 28 h 119"/>
                <a:gd name="T70" fmla="*/ 35 w 35"/>
                <a:gd name="T71" fmla="*/ 35 h 119"/>
                <a:gd name="T72" fmla="*/ 31 w 35"/>
                <a:gd name="T73" fmla="*/ 42 h 119"/>
                <a:gd name="T74" fmla="*/ 31 w 35"/>
                <a:gd name="T75" fmla="*/ 49 h 119"/>
                <a:gd name="T76" fmla="*/ 31 w 35"/>
                <a:gd name="T77" fmla="*/ 4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" h="119">
                  <a:moveTo>
                    <a:pt x="31" y="49"/>
                  </a:moveTo>
                  <a:lnTo>
                    <a:pt x="31" y="56"/>
                  </a:lnTo>
                  <a:lnTo>
                    <a:pt x="31" y="59"/>
                  </a:lnTo>
                  <a:lnTo>
                    <a:pt x="31" y="70"/>
                  </a:lnTo>
                  <a:lnTo>
                    <a:pt x="31" y="77"/>
                  </a:lnTo>
                  <a:lnTo>
                    <a:pt x="31" y="87"/>
                  </a:lnTo>
                  <a:lnTo>
                    <a:pt x="31" y="94"/>
                  </a:lnTo>
                  <a:lnTo>
                    <a:pt x="31" y="108"/>
                  </a:lnTo>
                  <a:lnTo>
                    <a:pt x="31" y="119"/>
                  </a:lnTo>
                  <a:lnTo>
                    <a:pt x="7" y="119"/>
                  </a:lnTo>
                  <a:lnTo>
                    <a:pt x="7" y="101"/>
                  </a:lnTo>
                  <a:lnTo>
                    <a:pt x="7" y="87"/>
                  </a:lnTo>
                  <a:lnTo>
                    <a:pt x="7" y="73"/>
                  </a:lnTo>
                  <a:lnTo>
                    <a:pt x="7" y="63"/>
                  </a:lnTo>
                  <a:lnTo>
                    <a:pt x="7" y="52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3" y="35"/>
                  </a:lnTo>
                  <a:lnTo>
                    <a:pt x="3" y="31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1" y="7"/>
                  </a:lnTo>
                  <a:lnTo>
                    <a:pt x="35" y="10"/>
                  </a:lnTo>
                  <a:lnTo>
                    <a:pt x="35" y="14"/>
                  </a:lnTo>
                  <a:lnTo>
                    <a:pt x="35" y="17"/>
                  </a:lnTo>
                  <a:lnTo>
                    <a:pt x="35" y="21"/>
                  </a:lnTo>
                  <a:lnTo>
                    <a:pt x="35" y="28"/>
                  </a:lnTo>
                  <a:lnTo>
                    <a:pt x="35" y="35"/>
                  </a:lnTo>
                  <a:lnTo>
                    <a:pt x="31" y="42"/>
                  </a:lnTo>
                  <a:lnTo>
                    <a:pt x="31" y="49"/>
                  </a:lnTo>
                  <a:lnTo>
                    <a:pt x="31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0">
              <a:extLst>
                <a:ext uri="{FF2B5EF4-FFF2-40B4-BE49-F238E27FC236}">
                  <a16:creationId xmlns:a16="http://schemas.microsoft.com/office/drawing/2014/main" id="{AB80E675-3A1B-4D3A-947B-469ACCA7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427" y="20964231"/>
              <a:ext cx="1214605" cy="274869"/>
            </a:xfrm>
            <a:custGeom>
              <a:avLst/>
              <a:gdLst>
                <a:gd name="T0" fmla="*/ 0 w 203"/>
                <a:gd name="T1" fmla="*/ 31 h 49"/>
                <a:gd name="T2" fmla="*/ 0 w 203"/>
                <a:gd name="T3" fmla="*/ 28 h 49"/>
                <a:gd name="T4" fmla="*/ 4 w 203"/>
                <a:gd name="T5" fmla="*/ 28 h 49"/>
                <a:gd name="T6" fmla="*/ 11 w 203"/>
                <a:gd name="T7" fmla="*/ 24 h 49"/>
                <a:gd name="T8" fmla="*/ 18 w 203"/>
                <a:gd name="T9" fmla="*/ 21 h 49"/>
                <a:gd name="T10" fmla="*/ 21 w 203"/>
                <a:gd name="T11" fmla="*/ 21 h 49"/>
                <a:gd name="T12" fmla="*/ 28 w 203"/>
                <a:gd name="T13" fmla="*/ 21 h 49"/>
                <a:gd name="T14" fmla="*/ 35 w 203"/>
                <a:gd name="T15" fmla="*/ 17 h 49"/>
                <a:gd name="T16" fmla="*/ 46 w 203"/>
                <a:gd name="T17" fmla="*/ 17 h 49"/>
                <a:gd name="T18" fmla="*/ 53 w 203"/>
                <a:gd name="T19" fmla="*/ 14 h 49"/>
                <a:gd name="T20" fmla="*/ 63 w 203"/>
                <a:gd name="T21" fmla="*/ 14 h 49"/>
                <a:gd name="T22" fmla="*/ 74 w 203"/>
                <a:gd name="T23" fmla="*/ 10 h 49"/>
                <a:gd name="T24" fmla="*/ 87 w 203"/>
                <a:gd name="T25" fmla="*/ 10 h 49"/>
                <a:gd name="T26" fmla="*/ 98 w 203"/>
                <a:gd name="T27" fmla="*/ 7 h 49"/>
                <a:gd name="T28" fmla="*/ 108 w 203"/>
                <a:gd name="T29" fmla="*/ 7 h 49"/>
                <a:gd name="T30" fmla="*/ 119 w 203"/>
                <a:gd name="T31" fmla="*/ 3 h 49"/>
                <a:gd name="T32" fmla="*/ 129 w 203"/>
                <a:gd name="T33" fmla="*/ 3 h 49"/>
                <a:gd name="T34" fmla="*/ 136 w 203"/>
                <a:gd name="T35" fmla="*/ 3 h 49"/>
                <a:gd name="T36" fmla="*/ 147 w 203"/>
                <a:gd name="T37" fmla="*/ 3 h 49"/>
                <a:gd name="T38" fmla="*/ 150 w 203"/>
                <a:gd name="T39" fmla="*/ 0 h 49"/>
                <a:gd name="T40" fmla="*/ 157 w 203"/>
                <a:gd name="T41" fmla="*/ 0 h 49"/>
                <a:gd name="T42" fmla="*/ 168 w 203"/>
                <a:gd name="T43" fmla="*/ 0 h 49"/>
                <a:gd name="T44" fmla="*/ 175 w 203"/>
                <a:gd name="T45" fmla="*/ 3 h 49"/>
                <a:gd name="T46" fmla="*/ 182 w 203"/>
                <a:gd name="T47" fmla="*/ 3 h 49"/>
                <a:gd name="T48" fmla="*/ 189 w 203"/>
                <a:gd name="T49" fmla="*/ 7 h 49"/>
                <a:gd name="T50" fmla="*/ 192 w 203"/>
                <a:gd name="T51" fmla="*/ 10 h 49"/>
                <a:gd name="T52" fmla="*/ 196 w 203"/>
                <a:gd name="T53" fmla="*/ 14 h 49"/>
                <a:gd name="T54" fmla="*/ 199 w 203"/>
                <a:gd name="T55" fmla="*/ 17 h 49"/>
                <a:gd name="T56" fmla="*/ 203 w 203"/>
                <a:gd name="T57" fmla="*/ 21 h 49"/>
                <a:gd name="T58" fmla="*/ 203 w 203"/>
                <a:gd name="T59" fmla="*/ 24 h 49"/>
                <a:gd name="T60" fmla="*/ 203 w 203"/>
                <a:gd name="T61" fmla="*/ 28 h 49"/>
                <a:gd name="T62" fmla="*/ 203 w 203"/>
                <a:gd name="T63" fmla="*/ 31 h 49"/>
                <a:gd name="T64" fmla="*/ 199 w 203"/>
                <a:gd name="T65" fmla="*/ 31 h 49"/>
                <a:gd name="T66" fmla="*/ 196 w 203"/>
                <a:gd name="T67" fmla="*/ 35 h 49"/>
                <a:gd name="T68" fmla="*/ 189 w 203"/>
                <a:gd name="T69" fmla="*/ 35 h 49"/>
                <a:gd name="T70" fmla="*/ 178 w 203"/>
                <a:gd name="T71" fmla="*/ 35 h 49"/>
                <a:gd name="T72" fmla="*/ 164 w 203"/>
                <a:gd name="T73" fmla="*/ 31 h 49"/>
                <a:gd name="T74" fmla="*/ 140 w 203"/>
                <a:gd name="T75" fmla="*/ 31 h 49"/>
                <a:gd name="T76" fmla="*/ 126 w 203"/>
                <a:gd name="T77" fmla="*/ 31 h 49"/>
                <a:gd name="T78" fmla="*/ 115 w 203"/>
                <a:gd name="T79" fmla="*/ 31 h 49"/>
                <a:gd name="T80" fmla="*/ 87 w 203"/>
                <a:gd name="T81" fmla="*/ 35 h 49"/>
                <a:gd name="T82" fmla="*/ 63 w 203"/>
                <a:gd name="T83" fmla="*/ 42 h 49"/>
                <a:gd name="T84" fmla="*/ 49 w 203"/>
                <a:gd name="T85" fmla="*/ 45 h 49"/>
                <a:gd name="T86" fmla="*/ 39 w 203"/>
                <a:gd name="T87" fmla="*/ 45 h 49"/>
                <a:gd name="T88" fmla="*/ 35 w 203"/>
                <a:gd name="T89" fmla="*/ 45 h 49"/>
                <a:gd name="T90" fmla="*/ 32 w 203"/>
                <a:gd name="T91" fmla="*/ 49 h 49"/>
                <a:gd name="T92" fmla="*/ 32 w 203"/>
                <a:gd name="T93" fmla="*/ 49 h 49"/>
                <a:gd name="T94" fmla="*/ 28 w 203"/>
                <a:gd name="T95" fmla="*/ 49 h 49"/>
                <a:gd name="T96" fmla="*/ 28 w 203"/>
                <a:gd name="T97" fmla="*/ 49 h 49"/>
                <a:gd name="T98" fmla="*/ 25 w 203"/>
                <a:gd name="T99" fmla="*/ 49 h 49"/>
                <a:gd name="T100" fmla="*/ 18 w 203"/>
                <a:gd name="T101" fmla="*/ 45 h 49"/>
                <a:gd name="T102" fmla="*/ 14 w 203"/>
                <a:gd name="T103" fmla="*/ 45 h 49"/>
                <a:gd name="T104" fmla="*/ 7 w 203"/>
                <a:gd name="T105" fmla="*/ 42 h 49"/>
                <a:gd name="T106" fmla="*/ 4 w 203"/>
                <a:gd name="T107" fmla="*/ 38 h 49"/>
                <a:gd name="T108" fmla="*/ 0 w 203"/>
                <a:gd name="T109" fmla="*/ 35 h 49"/>
                <a:gd name="T110" fmla="*/ 0 w 203"/>
                <a:gd name="T111" fmla="*/ 31 h 49"/>
                <a:gd name="T112" fmla="*/ 0 w 203"/>
                <a:gd name="T113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3" h="49">
                  <a:moveTo>
                    <a:pt x="0" y="31"/>
                  </a:moveTo>
                  <a:lnTo>
                    <a:pt x="0" y="28"/>
                  </a:lnTo>
                  <a:lnTo>
                    <a:pt x="4" y="28"/>
                  </a:lnTo>
                  <a:lnTo>
                    <a:pt x="11" y="24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8" y="21"/>
                  </a:lnTo>
                  <a:lnTo>
                    <a:pt x="35" y="17"/>
                  </a:lnTo>
                  <a:lnTo>
                    <a:pt x="46" y="17"/>
                  </a:lnTo>
                  <a:lnTo>
                    <a:pt x="53" y="14"/>
                  </a:lnTo>
                  <a:lnTo>
                    <a:pt x="63" y="14"/>
                  </a:lnTo>
                  <a:lnTo>
                    <a:pt x="74" y="10"/>
                  </a:lnTo>
                  <a:lnTo>
                    <a:pt x="87" y="10"/>
                  </a:lnTo>
                  <a:lnTo>
                    <a:pt x="98" y="7"/>
                  </a:lnTo>
                  <a:lnTo>
                    <a:pt x="108" y="7"/>
                  </a:lnTo>
                  <a:lnTo>
                    <a:pt x="119" y="3"/>
                  </a:lnTo>
                  <a:lnTo>
                    <a:pt x="129" y="3"/>
                  </a:lnTo>
                  <a:lnTo>
                    <a:pt x="136" y="3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8" y="0"/>
                  </a:lnTo>
                  <a:lnTo>
                    <a:pt x="175" y="3"/>
                  </a:lnTo>
                  <a:lnTo>
                    <a:pt x="182" y="3"/>
                  </a:lnTo>
                  <a:lnTo>
                    <a:pt x="189" y="7"/>
                  </a:lnTo>
                  <a:lnTo>
                    <a:pt x="192" y="10"/>
                  </a:lnTo>
                  <a:lnTo>
                    <a:pt x="196" y="14"/>
                  </a:lnTo>
                  <a:lnTo>
                    <a:pt x="199" y="17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203" y="28"/>
                  </a:lnTo>
                  <a:lnTo>
                    <a:pt x="203" y="31"/>
                  </a:lnTo>
                  <a:lnTo>
                    <a:pt x="199" y="31"/>
                  </a:lnTo>
                  <a:lnTo>
                    <a:pt x="196" y="35"/>
                  </a:lnTo>
                  <a:lnTo>
                    <a:pt x="189" y="35"/>
                  </a:lnTo>
                  <a:lnTo>
                    <a:pt x="178" y="35"/>
                  </a:lnTo>
                  <a:lnTo>
                    <a:pt x="164" y="31"/>
                  </a:lnTo>
                  <a:lnTo>
                    <a:pt x="140" y="31"/>
                  </a:lnTo>
                  <a:lnTo>
                    <a:pt x="126" y="31"/>
                  </a:lnTo>
                  <a:lnTo>
                    <a:pt x="115" y="31"/>
                  </a:lnTo>
                  <a:lnTo>
                    <a:pt x="87" y="35"/>
                  </a:lnTo>
                  <a:lnTo>
                    <a:pt x="63" y="42"/>
                  </a:lnTo>
                  <a:lnTo>
                    <a:pt x="49" y="45"/>
                  </a:lnTo>
                  <a:lnTo>
                    <a:pt x="39" y="45"/>
                  </a:lnTo>
                  <a:lnTo>
                    <a:pt x="35" y="45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5" y="49"/>
                  </a:lnTo>
                  <a:lnTo>
                    <a:pt x="18" y="45"/>
                  </a:lnTo>
                  <a:lnTo>
                    <a:pt x="14" y="45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1">
              <a:extLst>
                <a:ext uri="{FF2B5EF4-FFF2-40B4-BE49-F238E27FC236}">
                  <a16:creationId xmlns:a16="http://schemas.microsoft.com/office/drawing/2014/main" id="{C716A034-B480-4F13-A131-54C59FC09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37" y="20706192"/>
              <a:ext cx="1088955" cy="297307"/>
            </a:xfrm>
            <a:custGeom>
              <a:avLst/>
              <a:gdLst>
                <a:gd name="T0" fmla="*/ 87 w 182"/>
                <a:gd name="T1" fmla="*/ 11 h 53"/>
                <a:gd name="T2" fmla="*/ 101 w 182"/>
                <a:gd name="T3" fmla="*/ 11 h 53"/>
                <a:gd name="T4" fmla="*/ 112 w 182"/>
                <a:gd name="T5" fmla="*/ 7 h 53"/>
                <a:gd name="T6" fmla="*/ 122 w 182"/>
                <a:gd name="T7" fmla="*/ 4 h 53"/>
                <a:gd name="T8" fmla="*/ 133 w 182"/>
                <a:gd name="T9" fmla="*/ 4 h 53"/>
                <a:gd name="T10" fmla="*/ 140 w 182"/>
                <a:gd name="T11" fmla="*/ 4 h 53"/>
                <a:gd name="T12" fmla="*/ 147 w 182"/>
                <a:gd name="T13" fmla="*/ 0 h 53"/>
                <a:gd name="T14" fmla="*/ 154 w 182"/>
                <a:gd name="T15" fmla="*/ 0 h 53"/>
                <a:gd name="T16" fmla="*/ 157 w 182"/>
                <a:gd name="T17" fmla="*/ 0 h 53"/>
                <a:gd name="T18" fmla="*/ 168 w 182"/>
                <a:gd name="T19" fmla="*/ 0 h 53"/>
                <a:gd name="T20" fmla="*/ 171 w 182"/>
                <a:gd name="T21" fmla="*/ 0 h 53"/>
                <a:gd name="T22" fmla="*/ 175 w 182"/>
                <a:gd name="T23" fmla="*/ 4 h 53"/>
                <a:gd name="T24" fmla="*/ 182 w 182"/>
                <a:gd name="T25" fmla="*/ 7 h 53"/>
                <a:gd name="T26" fmla="*/ 182 w 182"/>
                <a:gd name="T27" fmla="*/ 11 h 53"/>
                <a:gd name="T28" fmla="*/ 182 w 182"/>
                <a:gd name="T29" fmla="*/ 11 h 53"/>
                <a:gd name="T30" fmla="*/ 182 w 182"/>
                <a:gd name="T31" fmla="*/ 14 h 53"/>
                <a:gd name="T32" fmla="*/ 182 w 182"/>
                <a:gd name="T33" fmla="*/ 18 h 53"/>
                <a:gd name="T34" fmla="*/ 178 w 182"/>
                <a:gd name="T35" fmla="*/ 21 h 53"/>
                <a:gd name="T36" fmla="*/ 175 w 182"/>
                <a:gd name="T37" fmla="*/ 21 h 53"/>
                <a:gd name="T38" fmla="*/ 168 w 182"/>
                <a:gd name="T39" fmla="*/ 25 h 53"/>
                <a:gd name="T40" fmla="*/ 164 w 182"/>
                <a:gd name="T41" fmla="*/ 25 h 53"/>
                <a:gd name="T42" fmla="*/ 157 w 182"/>
                <a:gd name="T43" fmla="*/ 25 h 53"/>
                <a:gd name="T44" fmla="*/ 154 w 182"/>
                <a:gd name="T45" fmla="*/ 25 h 53"/>
                <a:gd name="T46" fmla="*/ 147 w 182"/>
                <a:gd name="T47" fmla="*/ 28 h 53"/>
                <a:gd name="T48" fmla="*/ 140 w 182"/>
                <a:gd name="T49" fmla="*/ 28 h 53"/>
                <a:gd name="T50" fmla="*/ 133 w 182"/>
                <a:gd name="T51" fmla="*/ 28 h 53"/>
                <a:gd name="T52" fmla="*/ 126 w 182"/>
                <a:gd name="T53" fmla="*/ 32 h 53"/>
                <a:gd name="T54" fmla="*/ 119 w 182"/>
                <a:gd name="T55" fmla="*/ 32 h 53"/>
                <a:gd name="T56" fmla="*/ 87 w 182"/>
                <a:gd name="T57" fmla="*/ 39 h 53"/>
                <a:gd name="T58" fmla="*/ 60 w 182"/>
                <a:gd name="T59" fmla="*/ 46 h 53"/>
                <a:gd name="T60" fmla="*/ 46 w 182"/>
                <a:gd name="T61" fmla="*/ 49 h 53"/>
                <a:gd name="T62" fmla="*/ 35 w 182"/>
                <a:gd name="T63" fmla="*/ 53 h 53"/>
                <a:gd name="T64" fmla="*/ 28 w 182"/>
                <a:gd name="T65" fmla="*/ 53 h 53"/>
                <a:gd name="T66" fmla="*/ 21 w 182"/>
                <a:gd name="T67" fmla="*/ 53 h 53"/>
                <a:gd name="T68" fmla="*/ 14 w 182"/>
                <a:gd name="T69" fmla="*/ 49 h 53"/>
                <a:gd name="T70" fmla="*/ 7 w 182"/>
                <a:gd name="T71" fmla="*/ 42 h 53"/>
                <a:gd name="T72" fmla="*/ 4 w 182"/>
                <a:gd name="T73" fmla="*/ 39 h 53"/>
                <a:gd name="T74" fmla="*/ 0 w 182"/>
                <a:gd name="T75" fmla="*/ 35 h 53"/>
                <a:gd name="T76" fmla="*/ 0 w 182"/>
                <a:gd name="T77" fmla="*/ 32 h 53"/>
                <a:gd name="T78" fmla="*/ 0 w 182"/>
                <a:gd name="T79" fmla="*/ 28 h 53"/>
                <a:gd name="T80" fmla="*/ 4 w 182"/>
                <a:gd name="T81" fmla="*/ 28 h 53"/>
                <a:gd name="T82" fmla="*/ 11 w 182"/>
                <a:gd name="T83" fmla="*/ 25 h 53"/>
                <a:gd name="T84" fmla="*/ 18 w 182"/>
                <a:gd name="T85" fmla="*/ 25 h 53"/>
                <a:gd name="T86" fmla="*/ 25 w 182"/>
                <a:gd name="T87" fmla="*/ 25 h 53"/>
                <a:gd name="T88" fmla="*/ 28 w 182"/>
                <a:gd name="T89" fmla="*/ 25 h 53"/>
                <a:gd name="T90" fmla="*/ 35 w 182"/>
                <a:gd name="T91" fmla="*/ 25 h 53"/>
                <a:gd name="T92" fmla="*/ 46 w 182"/>
                <a:gd name="T93" fmla="*/ 21 h 53"/>
                <a:gd name="T94" fmla="*/ 53 w 182"/>
                <a:gd name="T95" fmla="*/ 21 h 53"/>
                <a:gd name="T96" fmla="*/ 63 w 182"/>
                <a:gd name="T97" fmla="*/ 18 h 53"/>
                <a:gd name="T98" fmla="*/ 77 w 182"/>
                <a:gd name="T99" fmla="*/ 14 h 53"/>
                <a:gd name="T100" fmla="*/ 87 w 182"/>
                <a:gd name="T101" fmla="*/ 11 h 53"/>
                <a:gd name="T102" fmla="*/ 87 w 182"/>
                <a:gd name="T103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2" h="53">
                  <a:moveTo>
                    <a:pt x="87" y="11"/>
                  </a:moveTo>
                  <a:lnTo>
                    <a:pt x="101" y="11"/>
                  </a:lnTo>
                  <a:lnTo>
                    <a:pt x="112" y="7"/>
                  </a:lnTo>
                  <a:lnTo>
                    <a:pt x="122" y="4"/>
                  </a:lnTo>
                  <a:lnTo>
                    <a:pt x="133" y="4"/>
                  </a:lnTo>
                  <a:lnTo>
                    <a:pt x="140" y="4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82" y="7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82" y="14"/>
                  </a:lnTo>
                  <a:lnTo>
                    <a:pt x="182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68" y="25"/>
                  </a:lnTo>
                  <a:lnTo>
                    <a:pt x="164" y="25"/>
                  </a:lnTo>
                  <a:lnTo>
                    <a:pt x="157" y="25"/>
                  </a:lnTo>
                  <a:lnTo>
                    <a:pt x="154" y="25"/>
                  </a:lnTo>
                  <a:lnTo>
                    <a:pt x="147" y="28"/>
                  </a:lnTo>
                  <a:lnTo>
                    <a:pt x="140" y="28"/>
                  </a:lnTo>
                  <a:lnTo>
                    <a:pt x="133" y="28"/>
                  </a:lnTo>
                  <a:lnTo>
                    <a:pt x="126" y="32"/>
                  </a:lnTo>
                  <a:lnTo>
                    <a:pt x="119" y="32"/>
                  </a:lnTo>
                  <a:lnTo>
                    <a:pt x="87" y="39"/>
                  </a:lnTo>
                  <a:lnTo>
                    <a:pt x="60" y="46"/>
                  </a:lnTo>
                  <a:lnTo>
                    <a:pt x="46" y="49"/>
                  </a:lnTo>
                  <a:lnTo>
                    <a:pt x="35" y="53"/>
                  </a:lnTo>
                  <a:lnTo>
                    <a:pt x="28" y="53"/>
                  </a:lnTo>
                  <a:lnTo>
                    <a:pt x="21" y="53"/>
                  </a:lnTo>
                  <a:lnTo>
                    <a:pt x="14" y="49"/>
                  </a:lnTo>
                  <a:lnTo>
                    <a:pt x="7" y="42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11" y="25"/>
                  </a:lnTo>
                  <a:lnTo>
                    <a:pt x="18" y="25"/>
                  </a:lnTo>
                  <a:lnTo>
                    <a:pt x="25" y="25"/>
                  </a:lnTo>
                  <a:lnTo>
                    <a:pt x="28" y="25"/>
                  </a:lnTo>
                  <a:lnTo>
                    <a:pt x="35" y="25"/>
                  </a:lnTo>
                  <a:lnTo>
                    <a:pt x="46" y="21"/>
                  </a:lnTo>
                  <a:lnTo>
                    <a:pt x="53" y="21"/>
                  </a:lnTo>
                  <a:lnTo>
                    <a:pt x="63" y="18"/>
                  </a:lnTo>
                  <a:lnTo>
                    <a:pt x="77" y="14"/>
                  </a:lnTo>
                  <a:lnTo>
                    <a:pt x="87" y="11"/>
                  </a:lnTo>
                  <a:lnTo>
                    <a:pt x="87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2">
              <a:extLst>
                <a:ext uri="{FF2B5EF4-FFF2-40B4-BE49-F238E27FC236}">
                  <a16:creationId xmlns:a16="http://schemas.microsoft.com/office/drawing/2014/main" id="{66AD0C97-39DA-4718-94E2-9B56BAA35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364" y="20061094"/>
              <a:ext cx="191465" cy="1413603"/>
            </a:xfrm>
            <a:custGeom>
              <a:avLst/>
              <a:gdLst>
                <a:gd name="T0" fmla="*/ 32 w 32"/>
                <a:gd name="T1" fmla="*/ 122 h 252"/>
                <a:gd name="T2" fmla="*/ 32 w 32"/>
                <a:gd name="T3" fmla="*/ 143 h 252"/>
                <a:gd name="T4" fmla="*/ 32 w 32"/>
                <a:gd name="T5" fmla="*/ 168 h 252"/>
                <a:gd name="T6" fmla="*/ 32 w 32"/>
                <a:gd name="T7" fmla="*/ 185 h 252"/>
                <a:gd name="T8" fmla="*/ 32 w 32"/>
                <a:gd name="T9" fmla="*/ 199 h 252"/>
                <a:gd name="T10" fmla="*/ 28 w 32"/>
                <a:gd name="T11" fmla="*/ 213 h 252"/>
                <a:gd name="T12" fmla="*/ 28 w 32"/>
                <a:gd name="T13" fmla="*/ 224 h 252"/>
                <a:gd name="T14" fmla="*/ 28 w 32"/>
                <a:gd name="T15" fmla="*/ 231 h 252"/>
                <a:gd name="T16" fmla="*/ 28 w 32"/>
                <a:gd name="T17" fmla="*/ 234 h 252"/>
                <a:gd name="T18" fmla="*/ 25 w 32"/>
                <a:gd name="T19" fmla="*/ 241 h 252"/>
                <a:gd name="T20" fmla="*/ 21 w 32"/>
                <a:gd name="T21" fmla="*/ 245 h 252"/>
                <a:gd name="T22" fmla="*/ 21 w 32"/>
                <a:gd name="T23" fmla="*/ 248 h 252"/>
                <a:gd name="T24" fmla="*/ 18 w 32"/>
                <a:gd name="T25" fmla="*/ 252 h 252"/>
                <a:gd name="T26" fmla="*/ 14 w 32"/>
                <a:gd name="T27" fmla="*/ 248 h 252"/>
                <a:gd name="T28" fmla="*/ 11 w 32"/>
                <a:gd name="T29" fmla="*/ 248 h 252"/>
                <a:gd name="T30" fmla="*/ 7 w 32"/>
                <a:gd name="T31" fmla="*/ 241 h 252"/>
                <a:gd name="T32" fmla="*/ 4 w 32"/>
                <a:gd name="T33" fmla="*/ 231 h 252"/>
                <a:gd name="T34" fmla="*/ 4 w 32"/>
                <a:gd name="T35" fmla="*/ 220 h 252"/>
                <a:gd name="T36" fmla="*/ 0 w 32"/>
                <a:gd name="T37" fmla="*/ 210 h 252"/>
                <a:gd name="T38" fmla="*/ 0 w 32"/>
                <a:gd name="T39" fmla="*/ 203 h 252"/>
                <a:gd name="T40" fmla="*/ 4 w 32"/>
                <a:gd name="T41" fmla="*/ 192 h 252"/>
                <a:gd name="T42" fmla="*/ 4 w 32"/>
                <a:gd name="T43" fmla="*/ 189 h 252"/>
                <a:gd name="T44" fmla="*/ 4 w 32"/>
                <a:gd name="T45" fmla="*/ 182 h 252"/>
                <a:gd name="T46" fmla="*/ 4 w 32"/>
                <a:gd name="T47" fmla="*/ 171 h 252"/>
                <a:gd name="T48" fmla="*/ 4 w 32"/>
                <a:gd name="T49" fmla="*/ 164 h 252"/>
                <a:gd name="T50" fmla="*/ 7 w 32"/>
                <a:gd name="T51" fmla="*/ 150 h 252"/>
                <a:gd name="T52" fmla="*/ 7 w 32"/>
                <a:gd name="T53" fmla="*/ 140 h 252"/>
                <a:gd name="T54" fmla="*/ 7 w 32"/>
                <a:gd name="T55" fmla="*/ 126 h 252"/>
                <a:gd name="T56" fmla="*/ 7 w 32"/>
                <a:gd name="T57" fmla="*/ 108 h 252"/>
                <a:gd name="T58" fmla="*/ 7 w 32"/>
                <a:gd name="T59" fmla="*/ 77 h 252"/>
                <a:gd name="T60" fmla="*/ 4 w 32"/>
                <a:gd name="T61" fmla="*/ 49 h 252"/>
                <a:gd name="T62" fmla="*/ 4 w 32"/>
                <a:gd name="T63" fmla="*/ 25 h 252"/>
                <a:gd name="T64" fmla="*/ 4 w 32"/>
                <a:gd name="T65" fmla="*/ 0 h 252"/>
                <a:gd name="T66" fmla="*/ 14 w 32"/>
                <a:gd name="T67" fmla="*/ 7 h 252"/>
                <a:gd name="T68" fmla="*/ 21 w 32"/>
                <a:gd name="T69" fmla="*/ 11 h 252"/>
                <a:gd name="T70" fmla="*/ 28 w 32"/>
                <a:gd name="T71" fmla="*/ 14 h 252"/>
                <a:gd name="T72" fmla="*/ 28 w 32"/>
                <a:gd name="T73" fmla="*/ 18 h 252"/>
                <a:gd name="T74" fmla="*/ 32 w 32"/>
                <a:gd name="T75" fmla="*/ 21 h 252"/>
                <a:gd name="T76" fmla="*/ 32 w 32"/>
                <a:gd name="T77" fmla="*/ 25 h 252"/>
                <a:gd name="T78" fmla="*/ 32 w 32"/>
                <a:gd name="T79" fmla="*/ 35 h 252"/>
                <a:gd name="T80" fmla="*/ 32 w 32"/>
                <a:gd name="T81" fmla="*/ 45 h 252"/>
                <a:gd name="T82" fmla="*/ 32 w 32"/>
                <a:gd name="T83" fmla="*/ 59 h 252"/>
                <a:gd name="T84" fmla="*/ 32 w 32"/>
                <a:gd name="T85" fmla="*/ 77 h 252"/>
                <a:gd name="T86" fmla="*/ 32 w 32"/>
                <a:gd name="T87" fmla="*/ 98 h 252"/>
                <a:gd name="T88" fmla="*/ 32 w 32"/>
                <a:gd name="T89" fmla="*/ 122 h 252"/>
                <a:gd name="T90" fmla="*/ 32 w 32"/>
                <a:gd name="T91" fmla="*/ 12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252">
                  <a:moveTo>
                    <a:pt x="32" y="122"/>
                  </a:moveTo>
                  <a:lnTo>
                    <a:pt x="32" y="143"/>
                  </a:lnTo>
                  <a:lnTo>
                    <a:pt x="32" y="168"/>
                  </a:lnTo>
                  <a:lnTo>
                    <a:pt x="32" y="185"/>
                  </a:lnTo>
                  <a:lnTo>
                    <a:pt x="32" y="199"/>
                  </a:lnTo>
                  <a:lnTo>
                    <a:pt x="28" y="213"/>
                  </a:lnTo>
                  <a:lnTo>
                    <a:pt x="28" y="224"/>
                  </a:lnTo>
                  <a:lnTo>
                    <a:pt x="28" y="231"/>
                  </a:lnTo>
                  <a:lnTo>
                    <a:pt x="28" y="234"/>
                  </a:lnTo>
                  <a:lnTo>
                    <a:pt x="25" y="241"/>
                  </a:lnTo>
                  <a:lnTo>
                    <a:pt x="21" y="245"/>
                  </a:lnTo>
                  <a:lnTo>
                    <a:pt x="21" y="248"/>
                  </a:lnTo>
                  <a:lnTo>
                    <a:pt x="18" y="252"/>
                  </a:lnTo>
                  <a:lnTo>
                    <a:pt x="14" y="248"/>
                  </a:lnTo>
                  <a:lnTo>
                    <a:pt x="11" y="248"/>
                  </a:lnTo>
                  <a:lnTo>
                    <a:pt x="7" y="241"/>
                  </a:lnTo>
                  <a:lnTo>
                    <a:pt x="4" y="231"/>
                  </a:lnTo>
                  <a:lnTo>
                    <a:pt x="4" y="220"/>
                  </a:lnTo>
                  <a:lnTo>
                    <a:pt x="0" y="210"/>
                  </a:lnTo>
                  <a:lnTo>
                    <a:pt x="0" y="203"/>
                  </a:lnTo>
                  <a:lnTo>
                    <a:pt x="4" y="192"/>
                  </a:lnTo>
                  <a:lnTo>
                    <a:pt x="4" y="189"/>
                  </a:lnTo>
                  <a:lnTo>
                    <a:pt x="4" y="182"/>
                  </a:lnTo>
                  <a:lnTo>
                    <a:pt x="4" y="171"/>
                  </a:lnTo>
                  <a:lnTo>
                    <a:pt x="4" y="164"/>
                  </a:lnTo>
                  <a:lnTo>
                    <a:pt x="7" y="150"/>
                  </a:lnTo>
                  <a:lnTo>
                    <a:pt x="7" y="140"/>
                  </a:lnTo>
                  <a:lnTo>
                    <a:pt x="7" y="126"/>
                  </a:lnTo>
                  <a:lnTo>
                    <a:pt x="7" y="108"/>
                  </a:lnTo>
                  <a:lnTo>
                    <a:pt x="7" y="77"/>
                  </a:lnTo>
                  <a:lnTo>
                    <a:pt x="4" y="49"/>
                  </a:lnTo>
                  <a:lnTo>
                    <a:pt x="4" y="25"/>
                  </a:lnTo>
                  <a:lnTo>
                    <a:pt x="4" y="0"/>
                  </a:lnTo>
                  <a:lnTo>
                    <a:pt x="14" y="7"/>
                  </a:lnTo>
                  <a:lnTo>
                    <a:pt x="21" y="11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32" y="21"/>
                  </a:lnTo>
                  <a:lnTo>
                    <a:pt x="32" y="25"/>
                  </a:lnTo>
                  <a:lnTo>
                    <a:pt x="32" y="35"/>
                  </a:lnTo>
                  <a:lnTo>
                    <a:pt x="32" y="45"/>
                  </a:lnTo>
                  <a:lnTo>
                    <a:pt x="32" y="59"/>
                  </a:lnTo>
                  <a:lnTo>
                    <a:pt x="32" y="77"/>
                  </a:lnTo>
                  <a:lnTo>
                    <a:pt x="32" y="98"/>
                  </a:lnTo>
                  <a:lnTo>
                    <a:pt x="32" y="122"/>
                  </a:lnTo>
                  <a:lnTo>
                    <a:pt x="32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13">
              <a:extLst>
                <a:ext uri="{FF2B5EF4-FFF2-40B4-BE49-F238E27FC236}">
                  <a16:creationId xmlns:a16="http://schemas.microsoft.com/office/drawing/2014/main" id="{325EC50A-1F72-4DB2-831D-0E557FBAE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286" y="20335963"/>
              <a:ext cx="227364" cy="370229"/>
            </a:xfrm>
            <a:custGeom>
              <a:avLst/>
              <a:gdLst>
                <a:gd name="T0" fmla="*/ 7 w 38"/>
                <a:gd name="T1" fmla="*/ 17 h 66"/>
                <a:gd name="T2" fmla="*/ 3 w 38"/>
                <a:gd name="T3" fmla="*/ 17 h 66"/>
                <a:gd name="T4" fmla="*/ 3 w 38"/>
                <a:gd name="T5" fmla="*/ 14 h 66"/>
                <a:gd name="T6" fmla="*/ 0 w 38"/>
                <a:gd name="T7" fmla="*/ 7 h 66"/>
                <a:gd name="T8" fmla="*/ 3 w 38"/>
                <a:gd name="T9" fmla="*/ 3 h 66"/>
                <a:gd name="T10" fmla="*/ 3 w 38"/>
                <a:gd name="T11" fmla="*/ 0 h 66"/>
                <a:gd name="T12" fmla="*/ 10 w 38"/>
                <a:gd name="T13" fmla="*/ 0 h 66"/>
                <a:gd name="T14" fmla="*/ 17 w 38"/>
                <a:gd name="T15" fmla="*/ 0 h 66"/>
                <a:gd name="T16" fmla="*/ 24 w 38"/>
                <a:gd name="T17" fmla="*/ 3 h 66"/>
                <a:gd name="T18" fmla="*/ 28 w 38"/>
                <a:gd name="T19" fmla="*/ 3 h 66"/>
                <a:gd name="T20" fmla="*/ 31 w 38"/>
                <a:gd name="T21" fmla="*/ 7 h 66"/>
                <a:gd name="T22" fmla="*/ 31 w 38"/>
                <a:gd name="T23" fmla="*/ 7 h 66"/>
                <a:gd name="T24" fmla="*/ 31 w 38"/>
                <a:gd name="T25" fmla="*/ 10 h 66"/>
                <a:gd name="T26" fmla="*/ 34 w 38"/>
                <a:gd name="T27" fmla="*/ 17 h 66"/>
                <a:gd name="T28" fmla="*/ 34 w 38"/>
                <a:gd name="T29" fmla="*/ 28 h 66"/>
                <a:gd name="T30" fmla="*/ 38 w 38"/>
                <a:gd name="T31" fmla="*/ 38 h 66"/>
                <a:gd name="T32" fmla="*/ 38 w 38"/>
                <a:gd name="T33" fmla="*/ 45 h 66"/>
                <a:gd name="T34" fmla="*/ 38 w 38"/>
                <a:gd name="T35" fmla="*/ 52 h 66"/>
                <a:gd name="T36" fmla="*/ 34 w 38"/>
                <a:gd name="T37" fmla="*/ 59 h 66"/>
                <a:gd name="T38" fmla="*/ 34 w 38"/>
                <a:gd name="T39" fmla="*/ 63 h 66"/>
                <a:gd name="T40" fmla="*/ 31 w 38"/>
                <a:gd name="T41" fmla="*/ 66 h 66"/>
                <a:gd name="T42" fmla="*/ 28 w 38"/>
                <a:gd name="T43" fmla="*/ 66 h 66"/>
                <a:gd name="T44" fmla="*/ 28 w 38"/>
                <a:gd name="T45" fmla="*/ 66 h 66"/>
                <a:gd name="T46" fmla="*/ 24 w 38"/>
                <a:gd name="T47" fmla="*/ 63 h 66"/>
                <a:gd name="T48" fmla="*/ 21 w 38"/>
                <a:gd name="T49" fmla="*/ 56 h 66"/>
                <a:gd name="T50" fmla="*/ 17 w 38"/>
                <a:gd name="T51" fmla="*/ 45 h 66"/>
                <a:gd name="T52" fmla="*/ 14 w 38"/>
                <a:gd name="T53" fmla="*/ 35 h 66"/>
                <a:gd name="T54" fmla="*/ 10 w 38"/>
                <a:gd name="T55" fmla="*/ 28 h 66"/>
                <a:gd name="T56" fmla="*/ 7 w 38"/>
                <a:gd name="T57" fmla="*/ 21 h 66"/>
                <a:gd name="T58" fmla="*/ 7 w 38"/>
                <a:gd name="T59" fmla="*/ 17 h 66"/>
                <a:gd name="T60" fmla="*/ 7 w 38"/>
                <a:gd name="T61" fmla="*/ 1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" h="66">
                  <a:moveTo>
                    <a:pt x="7" y="17"/>
                  </a:moveTo>
                  <a:lnTo>
                    <a:pt x="3" y="17"/>
                  </a:lnTo>
                  <a:lnTo>
                    <a:pt x="3" y="14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34" y="17"/>
                  </a:lnTo>
                  <a:lnTo>
                    <a:pt x="34" y="28"/>
                  </a:lnTo>
                  <a:lnTo>
                    <a:pt x="38" y="38"/>
                  </a:lnTo>
                  <a:lnTo>
                    <a:pt x="38" y="45"/>
                  </a:lnTo>
                  <a:lnTo>
                    <a:pt x="38" y="52"/>
                  </a:lnTo>
                  <a:lnTo>
                    <a:pt x="34" y="59"/>
                  </a:lnTo>
                  <a:lnTo>
                    <a:pt x="34" y="63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4" y="63"/>
                  </a:lnTo>
                  <a:lnTo>
                    <a:pt x="21" y="56"/>
                  </a:lnTo>
                  <a:lnTo>
                    <a:pt x="17" y="45"/>
                  </a:lnTo>
                  <a:lnTo>
                    <a:pt x="14" y="35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7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14">
              <a:extLst>
                <a:ext uri="{FF2B5EF4-FFF2-40B4-BE49-F238E27FC236}">
                  <a16:creationId xmlns:a16="http://schemas.microsoft.com/office/drawing/2014/main" id="{BE0A49A8-12C0-4F71-AFC3-6A8C9EAC1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717" y="20532295"/>
              <a:ext cx="502595" cy="95364"/>
            </a:xfrm>
            <a:custGeom>
              <a:avLst/>
              <a:gdLst>
                <a:gd name="T0" fmla="*/ 70 w 84"/>
                <a:gd name="T1" fmla="*/ 7 h 17"/>
                <a:gd name="T2" fmla="*/ 63 w 84"/>
                <a:gd name="T3" fmla="*/ 7 h 17"/>
                <a:gd name="T4" fmla="*/ 53 w 84"/>
                <a:gd name="T5" fmla="*/ 7 h 17"/>
                <a:gd name="T6" fmla="*/ 42 w 84"/>
                <a:gd name="T7" fmla="*/ 10 h 17"/>
                <a:gd name="T8" fmla="*/ 28 w 84"/>
                <a:gd name="T9" fmla="*/ 10 h 17"/>
                <a:gd name="T10" fmla="*/ 14 w 84"/>
                <a:gd name="T11" fmla="*/ 14 h 17"/>
                <a:gd name="T12" fmla="*/ 11 w 84"/>
                <a:gd name="T13" fmla="*/ 17 h 17"/>
                <a:gd name="T14" fmla="*/ 7 w 84"/>
                <a:gd name="T15" fmla="*/ 17 h 17"/>
                <a:gd name="T16" fmla="*/ 4 w 84"/>
                <a:gd name="T17" fmla="*/ 17 h 17"/>
                <a:gd name="T18" fmla="*/ 0 w 84"/>
                <a:gd name="T19" fmla="*/ 17 h 17"/>
                <a:gd name="T20" fmla="*/ 0 w 84"/>
                <a:gd name="T21" fmla="*/ 17 h 17"/>
                <a:gd name="T22" fmla="*/ 0 w 84"/>
                <a:gd name="T23" fmla="*/ 17 h 17"/>
                <a:gd name="T24" fmla="*/ 0 w 84"/>
                <a:gd name="T25" fmla="*/ 17 h 17"/>
                <a:gd name="T26" fmla="*/ 0 w 84"/>
                <a:gd name="T27" fmla="*/ 14 h 17"/>
                <a:gd name="T28" fmla="*/ 0 w 84"/>
                <a:gd name="T29" fmla="*/ 14 h 17"/>
                <a:gd name="T30" fmla="*/ 4 w 84"/>
                <a:gd name="T31" fmla="*/ 14 h 17"/>
                <a:gd name="T32" fmla="*/ 7 w 84"/>
                <a:gd name="T33" fmla="*/ 14 h 17"/>
                <a:gd name="T34" fmla="*/ 11 w 84"/>
                <a:gd name="T35" fmla="*/ 14 h 17"/>
                <a:gd name="T36" fmla="*/ 18 w 84"/>
                <a:gd name="T37" fmla="*/ 10 h 17"/>
                <a:gd name="T38" fmla="*/ 25 w 84"/>
                <a:gd name="T39" fmla="*/ 10 h 17"/>
                <a:gd name="T40" fmla="*/ 35 w 84"/>
                <a:gd name="T41" fmla="*/ 7 h 17"/>
                <a:gd name="T42" fmla="*/ 42 w 84"/>
                <a:gd name="T43" fmla="*/ 7 h 17"/>
                <a:gd name="T44" fmla="*/ 53 w 84"/>
                <a:gd name="T45" fmla="*/ 3 h 17"/>
                <a:gd name="T46" fmla="*/ 60 w 84"/>
                <a:gd name="T47" fmla="*/ 0 h 17"/>
                <a:gd name="T48" fmla="*/ 67 w 84"/>
                <a:gd name="T49" fmla="*/ 0 h 17"/>
                <a:gd name="T50" fmla="*/ 74 w 84"/>
                <a:gd name="T51" fmla="*/ 0 h 17"/>
                <a:gd name="T52" fmla="*/ 77 w 84"/>
                <a:gd name="T53" fmla="*/ 0 h 17"/>
                <a:gd name="T54" fmla="*/ 81 w 84"/>
                <a:gd name="T55" fmla="*/ 0 h 17"/>
                <a:gd name="T56" fmla="*/ 84 w 84"/>
                <a:gd name="T57" fmla="*/ 0 h 17"/>
                <a:gd name="T58" fmla="*/ 84 w 84"/>
                <a:gd name="T59" fmla="*/ 0 h 17"/>
                <a:gd name="T60" fmla="*/ 84 w 84"/>
                <a:gd name="T61" fmla="*/ 3 h 17"/>
                <a:gd name="T62" fmla="*/ 84 w 84"/>
                <a:gd name="T63" fmla="*/ 3 h 17"/>
                <a:gd name="T64" fmla="*/ 84 w 84"/>
                <a:gd name="T65" fmla="*/ 3 h 17"/>
                <a:gd name="T66" fmla="*/ 81 w 84"/>
                <a:gd name="T67" fmla="*/ 7 h 17"/>
                <a:gd name="T68" fmla="*/ 77 w 84"/>
                <a:gd name="T69" fmla="*/ 7 h 17"/>
                <a:gd name="T70" fmla="*/ 70 w 84"/>
                <a:gd name="T71" fmla="*/ 7 h 17"/>
                <a:gd name="T72" fmla="*/ 70 w 84"/>
                <a:gd name="T7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17">
                  <a:moveTo>
                    <a:pt x="70" y="7"/>
                  </a:moveTo>
                  <a:lnTo>
                    <a:pt x="63" y="7"/>
                  </a:lnTo>
                  <a:lnTo>
                    <a:pt x="53" y="7"/>
                  </a:lnTo>
                  <a:lnTo>
                    <a:pt x="42" y="10"/>
                  </a:lnTo>
                  <a:lnTo>
                    <a:pt x="28" y="10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8" y="10"/>
                  </a:lnTo>
                  <a:lnTo>
                    <a:pt x="25" y="10"/>
                  </a:lnTo>
                  <a:lnTo>
                    <a:pt x="35" y="7"/>
                  </a:lnTo>
                  <a:lnTo>
                    <a:pt x="42" y="7"/>
                  </a:lnTo>
                  <a:lnTo>
                    <a:pt x="53" y="3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1" y="7"/>
                  </a:lnTo>
                  <a:lnTo>
                    <a:pt x="77" y="7"/>
                  </a:lnTo>
                  <a:lnTo>
                    <a:pt x="70" y="7"/>
                  </a:lnTo>
                  <a:lnTo>
                    <a:pt x="7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15">
              <a:extLst>
                <a:ext uri="{FF2B5EF4-FFF2-40B4-BE49-F238E27FC236}">
                  <a16:creationId xmlns:a16="http://schemas.microsoft.com/office/drawing/2014/main" id="{7EF90819-8242-4A31-9C28-7BD128306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353" y="19730133"/>
              <a:ext cx="963308" cy="274869"/>
            </a:xfrm>
            <a:custGeom>
              <a:avLst/>
              <a:gdLst>
                <a:gd name="T0" fmla="*/ 147 w 161"/>
                <a:gd name="T1" fmla="*/ 24 h 49"/>
                <a:gd name="T2" fmla="*/ 143 w 161"/>
                <a:gd name="T3" fmla="*/ 24 h 49"/>
                <a:gd name="T4" fmla="*/ 140 w 161"/>
                <a:gd name="T5" fmla="*/ 24 h 49"/>
                <a:gd name="T6" fmla="*/ 133 w 161"/>
                <a:gd name="T7" fmla="*/ 28 h 49"/>
                <a:gd name="T8" fmla="*/ 129 w 161"/>
                <a:gd name="T9" fmla="*/ 28 h 49"/>
                <a:gd name="T10" fmla="*/ 126 w 161"/>
                <a:gd name="T11" fmla="*/ 28 h 49"/>
                <a:gd name="T12" fmla="*/ 122 w 161"/>
                <a:gd name="T13" fmla="*/ 28 h 49"/>
                <a:gd name="T14" fmla="*/ 115 w 161"/>
                <a:gd name="T15" fmla="*/ 28 h 49"/>
                <a:gd name="T16" fmla="*/ 108 w 161"/>
                <a:gd name="T17" fmla="*/ 31 h 49"/>
                <a:gd name="T18" fmla="*/ 101 w 161"/>
                <a:gd name="T19" fmla="*/ 31 h 49"/>
                <a:gd name="T20" fmla="*/ 91 w 161"/>
                <a:gd name="T21" fmla="*/ 35 h 49"/>
                <a:gd name="T22" fmla="*/ 77 w 161"/>
                <a:gd name="T23" fmla="*/ 35 h 49"/>
                <a:gd name="T24" fmla="*/ 66 w 161"/>
                <a:gd name="T25" fmla="*/ 38 h 49"/>
                <a:gd name="T26" fmla="*/ 56 w 161"/>
                <a:gd name="T27" fmla="*/ 42 h 49"/>
                <a:gd name="T28" fmla="*/ 49 w 161"/>
                <a:gd name="T29" fmla="*/ 45 h 49"/>
                <a:gd name="T30" fmla="*/ 38 w 161"/>
                <a:gd name="T31" fmla="*/ 45 h 49"/>
                <a:gd name="T32" fmla="*/ 35 w 161"/>
                <a:gd name="T33" fmla="*/ 45 h 49"/>
                <a:gd name="T34" fmla="*/ 28 w 161"/>
                <a:gd name="T35" fmla="*/ 49 h 49"/>
                <a:gd name="T36" fmla="*/ 25 w 161"/>
                <a:gd name="T37" fmla="*/ 49 h 49"/>
                <a:gd name="T38" fmla="*/ 25 w 161"/>
                <a:gd name="T39" fmla="*/ 49 h 49"/>
                <a:gd name="T40" fmla="*/ 18 w 161"/>
                <a:gd name="T41" fmla="*/ 45 h 49"/>
                <a:gd name="T42" fmla="*/ 11 w 161"/>
                <a:gd name="T43" fmla="*/ 42 h 49"/>
                <a:gd name="T44" fmla="*/ 7 w 161"/>
                <a:gd name="T45" fmla="*/ 42 h 49"/>
                <a:gd name="T46" fmla="*/ 4 w 161"/>
                <a:gd name="T47" fmla="*/ 38 h 49"/>
                <a:gd name="T48" fmla="*/ 0 w 161"/>
                <a:gd name="T49" fmla="*/ 35 h 49"/>
                <a:gd name="T50" fmla="*/ 0 w 161"/>
                <a:gd name="T51" fmla="*/ 31 h 49"/>
                <a:gd name="T52" fmla="*/ 4 w 161"/>
                <a:gd name="T53" fmla="*/ 31 h 49"/>
                <a:gd name="T54" fmla="*/ 4 w 161"/>
                <a:gd name="T55" fmla="*/ 31 h 49"/>
                <a:gd name="T56" fmla="*/ 11 w 161"/>
                <a:gd name="T57" fmla="*/ 28 h 49"/>
                <a:gd name="T58" fmla="*/ 18 w 161"/>
                <a:gd name="T59" fmla="*/ 24 h 49"/>
                <a:gd name="T60" fmla="*/ 25 w 161"/>
                <a:gd name="T61" fmla="*/ 24 h 49"/>
                <a:gd name="T62" fmla="*/ 35 w 161"/>
                <a:gd name="T63" fmla="*/ 21 h 49"/>
                <a:gd name="T64" fmla="*/ 49 w 161"/>
                <a:gd name="T65" fmla="*/ 17 h 49"/>
                <a:gd name="T66" fmla="*/ 63 w 161"/>
                <a:gd name="T67" fmla="*/ 14 h 49"/>
                <a:gd name="T68" fmla="*/ 77 w 161"/>
                <a:gd name="T69" fmla="*/ 10 h 49"/>
                <a:gd name="T70" fmla="*/ 91 w 161"/>
                <a:gd name="T71" fmla="*/ 10 h 49"/>
                <a:gd name="T72" fmla="*/ 101 w 161"/>
                <a:gd name="T73" fmla="*/ 7 h 49"/>
                <a:gd name="T74" fmla="*/ 112 w 161"/>
                <a:gd name="T75" fmla="*/ 3 h 49"/>
                <a:gd name="T76" fmla="*/ 119 w 161"/>
                <a:gd name="T77" fmla="*/ 3 h 49"/>
                <a:gd name="T78" fmla="*/ 126 w 161"/>
                <a:gd name="T79" fmla="*/ 3 h 49"/>
                <a:gd name="T80" fmla="*/ 129 w 161"/>
                <a:gd name="T81" fmla="*/ 3 h 49"/>
                <a:gd name="T82" fmla="*/ 133 w 161"/>
                <a:gd name="T83" fmla="*/ 0 h 49"/>
                <a:gd name="T84" fmla="*/ 143 w 161"/>
                <a:gd name="T85" fmla="*/ 3 h 49"/>
                <a:gd name="T86" fmla="*/ 150 w 161"/>
                <a:gd name="T87" fmla="*/ 3 h 49"/>
                <a:gd name="T88" fmla="*/ 157 w 161"/>
                <a:gd name="T89" fmla="*/ 7 h 49"/>
                <a:gd name="T90" fmla="*/ 157 w 161"/>
                <a:gd name="T91" fmla="*/ 10 h 49"/>
                <a:gd name="T92" fmla="*/ 161 w 161"/>
                <a:gd name="T93" fmla="*/ 14 h 49"/>
                <a:gd name="T94" fmla="*/ 157 w 161"/>
                <a:gd name="T95" fmla="*/ 17 h 49"/>
                <a:gd name="T96" fmla="*/ 157 w 161"/>
                <a:gd name="T97" fmla="*/ 21 h 49"/>
                <a:gd name="T98" fmla="*/ 154 w 161"/>
                <a:gd name="T99" fmla="*/ 24 h 49"/>
                <a:gd name="T100" fmla="*/ 147 w 161"/>
                <a:gd name="T101" fmla="*/ 24 h 49"/>
                <a:gd name="T102" fmla="*/ 147 w 161"/>
                <a:gd name="T10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1" h="49">
                  <a:moveTo>
                    <a:pt x="147" y="24"/>
                  </a:moveTo>
                  <a:lnTo>
                    <a:pt x="143" y="24"/>
                  </a:lnTo>
                  <a:lnTo>
                    <a:pt x="140" y="24"/>
                  </a:lnTo>
                  <a:lnTo>
                    <a:pt x="133" y="28"/>
                  </a:lnTo>
                  <a:lnTo>
                    <a:pt x="129" y="28"/>
                  </a:lnTo>
                  <a:lnTo>
                    <a:pt x="126" y="28"/>
                  </a:lnTo>
                  <a:lnTo>
                    <a:pt x="122" y="28"/>
                  </a:lnTo>
                  <a:lnTo>
                    <a:pt x="115" y="28"/>
                  </a:lnTo>
                  <a:lnTo>
                    <a:pt x="108" y="31"/>
                  </a:lnTo>
                  <a:lnTo>
                    <a:pt x="101" y="31"/>
                  </a:lnTo>
                  <a:lnTo>
                    <a:pt x="91" y="35"/>
                  </a:lnTo>
                  <a:lnTo>
                    <a:pt x="77" y="35"/>
                  </a:lnTo>
                  <a:lnTo>
                    <a:pt x="66" y="38"/>
                  </a:lnTo>
                  <a:lnTo>
                    <a:pt x="56" y="42"/>
                  </a:lnTo>
                  <a:lnTo>
                    <a:pt x="49" y="45"/>
                  </a:lnTo>
                  <a:lnTo>
                    <a:pt x="38" y="45"/>
                  </a:lnTo>
                  <a:lnTo>
                    <a:pt x="35" y="45"/>
                  </a:lnTo>
                  <a:lnTo>
                    <a:pt x="28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18" y="45"/>
                  </a:lnTo>
                  <a:lnTo>
                    <a:pt x="11" y="42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1" y="28"/>
                  </a:lnTo>
                  <a:lnTo>
                    <a:pt x="18" y="24"/>
                  </a:lnTo>
                  <a:lnTo>
                    <a:pt x="25" y="24"/>
                  </a:lnTo>
                  <a:lnTo>
                    <a:pt x="35" y="21"/>
                  </a:lnTo>
                  <a:lnTo>
                    <a:pt x="49" y="17"/>
                  </a:lnTo>
                  <a:lnTo>
                    <a:pt x="63" y="14"/>
                  </a:lnTo>
                  <a:lnTo>
                    <a:pt x="77" y="10"/>
                  </a:lnTo>
                  <a:lnTo>
                    <a:pt x="91" y="10"/>
                  </a:lnTo>
                  <a:lnTo>
                    <a:pt x="101" y="7"/>
                  </a:lnTo>
                  <a:lnTo>
                    <a:pt x="112" y="3"/>
                  </a:lnTo>
                  <a:lnTo>
                    <a:pt x="119" y="3"/>
                  </a:lnTo>
                  <a:lnTo>
                    <a:pt x="126" y="3"/>
                  </a:lnTo>
                  <a:lnTo>
                    <a:pt x="129" y="3"/>
                  </a:lnTo>
                  <a:lnTo>
                    <a:pt x="133" y="0"/>
                  </a:lnTo>
                  <a:lnTo>
                    <a:pt x="143" y="3"/>
                  </a:lnTo>
                  <a:lnTo>
                    <a:pt x="150" y="3"/>
                  </a:lnTo>
                  <a:lnTo>
                    <a:pt x="157" y="7"/>
                  </a:lnTo>
                  <a:lnTo>
                    <a:pt x="157" y="10"/>
                  </a:lnTo>
                  <a:lnTo>
                    <a:pt x="161" y="14"/>
                  </a:lnTo>
                  <a:lnTo>
                    <a:pt x="157" y="17"/>
                  </a:lnTo>
                  <a:lnTo>
                    <a:pt x="157" y="21"/>
                  </a:lnTo>
                  <a:lnTo>
                    <a:pt x="154" y="24"/>
                  </a:lnTo>
                  <a:lnTo>
                    <a:pt x="147" y="24"/>
                  </a:lnTo>
                  <a:lnTo>
                    <a:pt x="147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16">
              <a:extLst>
                <a:ext uri="{FF2B5EF4-FFF2-40B4-BE49-F238E27FC236}">
                  <a16:creationId xmlns:a16="http://schemas.microsoft.com/office/drawing/2014/main" id="{EFB193BA-8B08-4618-8179-60B2A0359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364" y="20044267"/>
              <a:ext cx="293182" cy="78533"/>
            </a:xfrm>
            <a:custGeom>
              <a:avLst/>
              <a:gdLst>
                <a:gd name="T0" fmla="*/ 0 w 49"/>
                <a:gd name="T1" fmla="*/ 14 h 14"/>
                <a:gd name="T2" fmla="*/ 0 w 49"/>
                <a:gd name="T3" fmla="*/ 7 h 14"/>
                <a:gd name="T4" fmla="*/ 11 w 49"/>
                <a:gd name="T5" fmla="*/ 7 h 14"/>
                <a:gd name="T6" fmla="*/ 21 w 49"/>
                <a:gd name="T7" fmla="*/ 3 h 14"/>
                <a:gd name="T8" fmla="*/ 32 w 49"/>
                <a:gd name="T9" fmla="*/ 3 h 14"/>
                <a:gd name="T10" fmla="*/ 39 w 49"/>
                <a:gd name="T11" fmla="*/ 0 h 14"/>
                <a:gd name="T12" fmla="*/ 42 w 49"/>
                <a:gd name="T13" fmla="*/ 0 h 14"/>
                <a:gd name="T14" fmla="*/ 46 w 49"/>
                <a:gd name="T15" fmla="*/ 0 h 14"/>
                <a:gd name="T16" fmla="*/ 46 w 49"/>
                <a:gd name="T17" fmla="*/ 0 h 14"/>
                <a:gd name="T18" fmla="*/ 49 w 49"/>
                <a:gd name="T19" fmla="*/ 3 h 14"/>
                <a:gd name="T20" fmla="*/ 49 w 49"/>
                <a:gd name="T21" fmla="*/ 3 h 14"/>
                <a:gd name="T22" fmla="*/ 49 w 49"/>
                <a:gd name="T23" fmla="*/ 3 h 14"/>
                <a:gd name="T24" fmla="*/ 46 w 49"/>
                <a:gd name="T25" fmla="*/ 7 h 14"/>
                <a:gd name="T26" fmla="*/ 46 w 49"/>
                <a:gd name="T27" fmla="*/ 7 h 14"/>
                <a:gd name="T28" fmla="*/ 42 w 49"/>
                <a:gd name="T29" fmla="*/ 7 h 14"/>
                <a:gd name="T30" fmla="*/ 39 w 49"/>
                <a:gd name="T31" fmla="*/ 7 h 14"/>
                <a:gd name="T32" fmla="*/ 32 w 49"/>
                <a:gd name="T33" fmla="*/ 7 h 14"/>
                <a:gd name="T34" fmla="*/ 25 w 49"/>
                <a:gd name="T35" fmla="*/ 10 h 14"/>
                <a:gd name="T36" fmla="*/ 18 w 49"/>
                <a:gd name="T37" fmla="*/ 10 h 14"/>
                <a:gd name="T38" fmla="*/ 11 w 49"/>
                <a:gd name="T39" fmla="*/ 10 h 14"/>
                <a:gd name="T40" fmla="*/ 0 w 49"/>
                <a:gd name="T41" fmla="*/ 14 h 14"/>
                <a:gd name="T42" fmla="*/ 0 w 49"/>
                <a:gd name="T4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14">
                  <a:moveTo>
                    <a:pt x="0" y="14"/>
                  </a:moveTo>
                  <a:lnTo>
                    <a:pt x="0" y="7"/>
                  </a:lnTo>
                  <a:lnTo>
                    <a:pt x="11" y="7"/>
                  </a:lnTo>
                  <a:lnTo>
                    <a:pt x="21" y="3"/>
                  </a:lnTo>
                  <a:lnTo>
                    <a:pt x="32" y="3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2" y="7"/>
                  </a:lnTo>
                  <a:lnTo>
                    <a:pt x="39" y="7"/>
                  </a:lnTo>
                  <a:lnTo>
                    <a:pt x="32" y="7"/>
                  </a:lnTo>
                  <a:lnTo>
                    <a:pt x="25" y="10"/>
                  </a:lnTo>
                  <a:lnTo>
                    <a:pt x="18" y="10"/>
                  </a:lnTo>
                  <a:lnTo>
                    <a:pt x="11" y="10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17">
              <a:extLst>
                <a:ext uri="{FF2B5EF4-FFF2-40B4-BE49-F238E27FC236}">
                  <a16:creationId xmlns:a16="http://schemas.microsoft.com/office/drawing/2014/main" id="{1A5C6046-0588-48D8-A132-149B2ECE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776" y="20627659"/>
              <a:ext cx="688078" cy="218774"/>
            </a:xfrm>
            <a:custGeom>
              <a:avLst/>
              <a:gdLst>
                <a:gd name="T0" fmla="*/ 14 w 115"/>
                <a:gd name="T1" fmla="*/ 39 h 39"/>
                <a:gd name="T2" fmla="*/ 7 w 115"/>
                <a:gd name="T3" fmla="*/ 35 h 39"/>
                <a:gd name="T4" fmla="*/ 3 w 115"/>
                <a:gd name="T5" fmla="*/ 35 h 39"/>
                <a:gd name="T6" fmla="*/ 3 w 115"/>
                <a:gd name="T7" fmla="*/ 32 h 39"/>
                <a:gd name="T8" fmla="*/ 0 w 115"/>
                <a:gd name="T9" fmla="*/ 28 h 39"/>
                <a:gd name="T10" fmla="*/ 0 w 115"/>
                <a:gd name="T11" fmla="*/ 25 h 39"/>
                <a:gd name="T12" fmla="*/ 3 w 115"/>
                <a:gd name="T13" fmla="*/ 25 h 39"/>
                <a:gd name="T14" fmla="*/ 7 w 115"/>
                <a:gd name="T15" fmla="*/ 21 h 39"/>
                <a:gd name="T16" fmla="*/ 14 w 115"/>
                <a:gd name="T17" fmla="*/ 21 h 39"/>
                <a:gd name="T18" fmla="*/ 17 w 115"/>
                <a:gd name="T19" fmla="*/ 18 h 39"/>
                <a:gd name="T20" fmla="*/ 21 w 115"/>
                <a:gd name="T21" fmla="*/ 18 h 39"/>
                <a:gd name="T22" fmla="*/ 28 w 115"/>
                <a:gd name="T23" fmla="*/ 18 h 39"/>
                <a:gd name="T24" fmla="*/ 35 w 115"/>
                <a:gd name="T25" fmla="*/ 14 h 39"/>
                <a:gd name="T26" fmla="*/ 41 w 115"/>
                <a:gd name="T27" fmla="*/ 11 h 39"/>
                <a:gd name="T28" fmla="*/ 48 w 115"/>
                <a:gd name="T29" fmla="*/ 11 h 39"/>
                <a:gd name="T30" fmla="*/ 66 w 115"/>
                <a:gd name="T31" fmla="*/ 7 h 39"/>
                <a:gd name="T32" fmla="*/ 76 w 115"/>
                <a:gd name="T33" fmla="*/ 4 h 39"/>
                <a:gd name="T34" fmla="*/ 87 w 115"/>
                <a:gd name="T35" fmla="*/ 4 h 39"/>
                <a:gd name="T36" fmla="*/ 94 w 115"/>
                <a:gd name="T37" fmla="*/ 0 h 39"/>
                <a:gd name="T38" fmla="*/ 101 w 115"/>
                <a:gd name="T39" fmla="*/ 4 h 39"/>
                <a:gd name="T40" fmla="*/ 108 w 115"/>
                <a:gd name="T41" fmla="*/ 4 h 39"/>
                <a:gd name="T42" fmla="*/ 115 w 115"/>
                <a:gd name="T43" fmla="*/ 7 h 39"/>
                <a:gd name="T44" fmla="*/ 115 w 115"/>
                <a:gd name="T45" fmla="*/ 11 h 39"/>
                <a:gd name="T46" fmla="*/ 115 w 115"/>
                <a:gd name="T47" fmla="*/ 14 h 39"/>
                <a:gd name="T48" fmla="*/ 115 w 115"/>
                <a:gd name="T49" fmla="*/ 18 h 39"/>
                <a:gd name="T50" fmla="*/ 115 w 115"/>
                <a:gd name="T51" fmla="*/ 18 h 39"/>
                <a:gd name="T52" fmla="*/ 111 w 115"/>
                <a:gd name="T53" fmla="*/ 21 h 39"/>
                <a:gd name="T54" fmla="*/ 104 w 115"/>
                <a:gd name="T55" fmla="*/ 21 h 39"/>
                <a:gd name="T56" fmla="*/ 97 w 115"/>
                <a:gd name="T57" fmla="*/ 25 h 39"/>
                <a:gd name="T58" fmla="*/ 90 w 115"/>
                <a:gd name="T59" fmla="*/ 28 h 39"/>
                <a:gd name="T60" fmla="*/ 80 w 115"/>
                <a:gd name="T61" fmla="*/ 28 h 39"/>
                <a:gd name="T62" fmla="*/ 69 w 115"/>
                <a:gd name="T63" fmla="*/ 32 h 39"/>
                <a:gd name="T64" fmla="*/ 59 w 115"/>
                <a:gd name="T65" fmla="*/ 35 h 39"/>
                <a:gd name="T66" fmla="*/ 48 w 115"/>
                <a:gd name="T67" fmla="*/ 35 h 39"/>
                <a:gd name="T68" fmla="*/ 41 w 115"/>
                <a:gd name="T69" fmla="*/ 35 h 39"/>
                <a:gd name="T70" fmla="*/ 31 w 115"/>
                <a:gd name="T71" fmla="*/ 39 h 39"/>
                <a:gd name="T72" fmla="*/ 24 w 115"/>
                <a:gd name="T73" fmla="*/ 39 h 39"/>
                <a:gd name="T74" fmla="*/ 21 w 115"/>
                <a:gd name="T75" fmla="*/ 39 h 39"/>
                <a:gd name="T76" fmla="*/ 17 w 115"/>
                <a:gd name="T77" fmla="*/ 39 h 39"/>
                <a:gd name="T78" fmla="*/ 14 w 115"/>
                <a:gd name="T79" fmla="*/ 39 h 39"/>
                <a:gd name="T80" fmla="*/ 14 w 115"/>
                <a:gd name="T8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" h="39">
                  <a:moveTo>
                    <a:pt x="14" y="39"/>
                  </a:moveTo>
                  <a:lnTo>
                    <a:pt x="7" y="3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3" y="25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7" y="18"/>
                  </a:lnTo>
                  <a:lnTo>
                    <a:pt x="21" y="18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8" y="11"/>
                  </a:lnTo>
                  <a:lnTo>
                    <a:pt x="66" y="7"/>
                  </a:lnTo>
                  <a:lnTo>
                    <a:pt x="76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101" y="4"/>
                  </a:lnTo>
                  <a:lnTo>
                    <a:pt x="108" y="4"/>
                  </a:lnTo>
                  <a:lnTo>
                    <a:pt x="115" y="7"/>
                  </a:lnTo>
                  <a:lnTo>
                    <a:pt x="115" y="11"/>
                  </a:lnTo>
                  <a:lnTo>
                    <a:pt x="115" y="14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1" y="21"/>
                  </a:lnTo>
                  <a:lnTo>
                    <a:pt x="104" y="21"/>
                  </a:lnTo>
                  <a:lnTo>
                    <a:pt x="97" y="25"/>
                  </a:lnTo>
                  <a:lnTo>
                    <a:pt x="90" y="28"/>
                  </a:lnTo>
                  <a:lnTo>
                    <a:pt x="80" y="28"/>
                  </a:lnTo>
                  <a:lnTo>
                    <a:pt x="69" y="32"/>
                  </a:lnTo>
                  <a:lnTo>
                    <a:pt x="59" y="35"/>
                  </a:lnTo>
                  <a:lnTo>
                    <a:pt x="48" y="35"/>
                  </a:lnTo>
                  <a:lnTo>
                    <a:pt x="41" y="35"/>
                  </a:lnTo>
                  <a:lnTo>
                    <a:pt x="31" y="39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7" y="39"/>
                  </a:lnTo>
                  <a:lnTo>
                    <a:pt x="14" y="39"/>
                  </a:lnTo>
                  <a:lnTo>
                    <a:pt x="14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18">
              <a:extLst>
                <a:ext uri="{FF2B5EF4-FFF2-40B4-BE49-F238E27FC236}">
                  <a16:creationId xmlns:a16="http://schemas.microsoft.com/office/drawing/2014/main" id="{24055026-7B8F-45A3-9F31-A3C3D0786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052" y="20218161"/>
              <a:ext cx="771843" cy="330964"/>
            </a:xfrm>
            <a:custGeom>
              <a:avLst/>
              <a:gdLst>
                <a:gd name="T0" fmla="*/ 101 w 129"/>
                <a:gd name="T1" fmla="*/ 59 h 59"/>
                <a:gd name="T2" fmla="*/ 83 w 129"/>
                <a:gd name="T3" fmla="*/ 59 h 59"/>
                <a:gd name="T4" fmla="*/ 87 w 129"/>
                <a:gd name="T5" fmla="*/ 52 h 59"/>
                <a:gd name="T6" fmla="*/ 90 w 129"/>
                <a:gd name="T7" fmla="*/ 45 h 59"/>
                <a:gd name="T8" fmla="*/ 90 w 129"/>
                <a:gd name="T9" fmla="*/ 38 h 59"/>
                <a:gd name="T10" fmla="*/ 90 w 129"/>
                <a:gd name="T11" fmla="*/ 35 h 59"/>
                <a:gd name="T12" fmla="*/ 94 w 129"/>
                <a:gd name="T13" fmla="*/ 31 h 59"/>
                <a:gd name="T14" fmla="*/ 94 w 129"/>
                <a:gd name="T15" fmla="*/ 28 h 59"/>
                <a:gd name="T16" fmla="*/ 94 w 129"/>
                <a:gd name="T17" fmla="*/ 24 h 59"/>
                <a:gd name="T18" fmla="*/ 94 w 129"/>
                <a:gd name="T19" fmla="*/ 24 h 59"/>
                <a:gd name="T20" fmla="*/ 90 w 129"/>
                <a:gd name="T21" fmla="*/ 24 h 59"/>
                <a:gd name="T22" fmla="*/ 87 w 129"/>
                <a:gd name="T23" fmla="*/ 24 h 59"/>
                <a:gd name="T24" fmla="*/ 80 w 129"/>
                <a:gd name="T25" fmla="*/ 28 h 59"/>
                <a:gd name="T26" fmla="*/ 69 w 129"/>
                <a:gd name="T27" fmla="*/ 31 h 59"/>
                <a:gd name="T28" fmla="*/ 55 w 129"/>
                <a:gd name="T29" fmla="*/ 31 h 59"/>
                <a:gd name="T30" fmla="*/ 38 w 129"/>
                <a:gd name="T31" fmla="*/ 35 h 59"/>
                <a:gd name="T32" fmla="*/ 20 w 129"/>
                <a:gd name="T33" fmla="*/ 42 h 59"/>
                <a:gd name="T34" fmla="*/ 0 w 129"/>
                <a:gd name="T35" fmla="*/ 45 h 59"/>
                <a:gd name="T36" fmla="*/ 0 w 129"/>
                <a:gd name="T37" fmla="*/ 28 h 59"/>
                <a:gd name="T38" fmla="*/ 14 w 129"/>
                <a:gd name="T39" fmla="*/ 24 h 59"/>
                <a:gd name="T40" fmla="*/ 31 w 129"/>
                <a:gd name="T41" fmla="*/ 21 h 59"/>
                <a:gd name="T42" fmla="*/ 41 w 129"/>
                <a:gd name="T43" fmla="*/ 17 h 59"/>
                <a:gd name="T44" fmla="*/ 52 w 129"/>
                <a:gd name="T45" fmla="*/ 14 h 59"/>
                <a:gd name="T46" fmla="*/ 62 w 129"/>
                <a:gd name="T47" fmla="*/ 14 h 59"/>
                <a:gd name="T48" fmla="*/ 69 w 129"/>
                <a:gd name="T49" fmla="*/ 10 h 59"/>
                <a:gd name="T50" fmla="*/ 73 w 129"/>
                <a:gd name="T51" fmla="*/ 10 h 59"/>
                <a:gd name="T52" fmla="*/ 80 w 129"/>
                <a:gd name="T53" fmla="*/ 10 h 59"/>
                <a:gd name="T54" fmla="*/ 87 w 129"/>
                <a:gd name="T55" fmla="*/ 7 h 59"/>
                <a:gd name="T56" fmla="*/ 90 w 129"/>
                <a:gd name="T57" fmla="*/ 7 h 59"/>
                <a:gd name="T58" fmla="*/ 94 w 129"/>
                <a:gd name="T59" fmla="*/ 4 h 59"/>
                <a:gd name="T60" fmla="*/ 97 w 129"/>
                <a:gd name="T61" fmla="*/ 0 h 59"/>
                <a:gd name="T62" fmla="*/ 97 w 129"/>
                <a:gd name="T63" fmla="*/ 0 h 59"/>
                <a:gd name="T64" fmla="*/ 101 w 129"/>
                <a:gd name="T65" fmla="*/ 0 h 59"/>
                <a:gd name="T66" fmla="*/ 104 w 129"/>
                <a:gd name="T67" fmla="*/ 0 h 59"/>
                <a:gd name="T68" fmla="*/ 108 w 129"/>
                <a:gd name="T69" fmla="*/ 4 h 59"/>
                <a:gd name="T70" fmla="*/ 111 w 129"/>
                <a:gd name="T71" fmla="*/ 4 h 59"/>
                <a:gd name="T72" fmla="*/ 122 w 129"/>
                <a:gd name="T73" fmla="*/ 10 h 59"/>
                <a:gd name="T74" fmla="*/ 125 w 129"/>
                <a:gd name="T75" fmla="*/ 14 h 59"/>
                <a:gd name="T76" fmla="*/ 129 w 129"/>
                <a:gd name="T77" fmla="*/ 17 h 59"/>
                <a:gd name="T78" fmla="*/ 129 w 129"/>
                <a:gd name="T79" fmla="*/ 21 h 59"/>
                <a:gd name="T80" fmla="*/ 129 w 129"/>
                <a:gd name="T81" fmla="*/ 24 h 59"/>
                <a:gd name="T82" fmla="*/ 125 w 129"/>
                <a:gd name="T83" fmla="*/ 28 h 59"/>
                <a:gd name="T84" fmla="*/ 125 w 129"/>
                <a:gd name="T85" fmla="*/ 31 h 59"/>
                <a:gd name="T86" fmla="*/ 122 w 129"/>
                <a:gd name="T87" fmla="*/ 35 h 59"/>
                <a:gd name="T88" fmla="*/ 118 w 129"/>
                <a:gd name="T89" fmla="*/ 35 h 59"/>
                <a:gd name="T90" fmla="*/ 111 w 129"/>
                <a:gd name="T91" fmla="*/ 42 h 59"/>
                <a:gd name="T92" fmla="*/ 108 w 129"/>
                <a:gd name="T93" fmla="*/ 49 h 59"/>
                <a:gd name="T94" fmla="*/ 101 w 129"/>
                <a:gd name="T95" fmla="*/ 59 h 59"/>
                <a:gd name="T96" fmla="*/ 101 w 129"/>
                <a:gd name="T9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59">
                  <a:moveTo>
                    <a:pt x="101" y="59"/>
                  </a:moveTo>
                  <a:lnTo>
                    <a:pt x="83" y="59"/>
                  </a:lnTo>
                  <a:lnTo>
                    <a:pt x="87" y="52"/>
                  </a:lnTo>
                  <a:lnTo>
                    <a:pt x="90" y="45"/>
                  </a:lnTo>
                  <a:lnTo>
                    <a:pt x="90" y="38"/>
                  </a:lnTo>
                  <a:lnTo>
                    <a:pt x="90" y="35"/>
                  </a:lnTo>
                  <a:lnTo>
                    <a:pt x="94" y="31"/>
                  </a:lnTo>
                  <a:lnTo>
                    <a:pt x="94" y="28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0" y="24"/>
                  </a:lnTo>
                  <a:lnTo>
                    <a:pt x="87" y="24"/>
                  </a:lnTo>
                  <a:lnTo>
                    <a:pt x="80" y="28"/>
                  </a:lnTo>
                  <a:lnTo>
                    <a:pt x="69" y="31"/>
                  </a:lnTo>
                  <a:lnTo>
                    <a:pt x="55" y="31"/>
                  </a:lnTo>
                  <a:lnTo>
                    <a:pt x="38" y="35"/>
                  </a:lnTo>
                  <a:lnTo>
                    <a:pt x="20" y="42"/>
                  </a:lnTo>
                  <a:lnTo>
                    <a:pt x="0" y="45"/>
                  </a:lnTo>
                  <a:lnTo>
                    <a:pt x="0" y="28"/>
                  </a:lnTo>
                  <a:lnTo>
                    <a:pt x="14" y="24"/>
                  </a:lnTo>
                  <a:lnTo>
                    <a:pt x="31" y="21"/>
                  </a:lnTo>
                  <a:lnTo>
                    <a:pt x="41" y="17"/>
                  </a:lnTo>
                  <a:lnTo>
                    <a:pt x="52" y="14"/>
                  </a:lnTo>
                  <a:lnTo>
                    <a:pt x="62" y="14"/>
                  </a:lnTo>
                  <a:lnTo>
                    <a:pt x="69" y="10"/>
                  </a:lnTo>
                  <a:lnTo>
                    <a:pt x="73" y="10"/>
                  </a:lnTo>
                  <a:lnTo>
                    <a:pt x="80" y="10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4" y="4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1" y="4"/>
                  </a:lnTo>
                  <a:lnTo>
                    <a:pt x="122" y="10"/>
                  </a:lnTo>
                  <a:lnTo>
                    <a:pt x="125" y="14"/>
                  </a:lnTo>
                  <a:lnTo>
                    <a:pt x="129" y="17"/>
                  </a:lnTo>
                  <a:lnTo>
                    <a:pt x="129" y="21"/>
                  </a:lnTo>
                  <a:lnTo>
                    <a:pt x="129" y="24"/>
                  </a:lnTo>
                  <a:lnTo>
                    <a:pt x="125" y="28"/>
                  </a:lnTo>
                  <a:lnTo>
                    <a:pt x="125" y="31"/>
                  </a:lnTo>
                  <a:lnTo>
                    <a:pt x="122" y="35"/>
                  </a:lnTo>
                  <a:lnTo>
                    <a:pt x="118" y="35"/>
                  </a:lnTo>
                  <a:lnTo>
                    <a:pt x="111" y="42"/>
                  </a:lnTo>
                  <a:lnTo>
                    <a:pt x="108" y="49"/>
                  </a:lnTo>
                  <a:lnTo>
                    <a:pt x="101" y="59"/>
                  </a:lnTo>
                  <a:lnTo>
                    <a:pt x="101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18284069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组合 159">
            <a:extLst>
              <a:ext uri="{FF2B5EF4-FFF2-40B4-BE49-F238E27FC236}">
                <a16:creationId xmlns:a16="http://schemas.microsoft.com/office/drawing/2014/main" id="{F054EC53-B445-4121-87BD-66971BF12596}"/>
              </a:ext>
            </a:extLst>
          </p:cNvPr>
          <p:cNvGrpSpPr/>
          <p:nvPr/>
        </p:nvGrpSpPr>
        <p:grpSpPr>
          <a:xfrm>
            <a:off x="3249525" y="2293068"/>
            <a:ext cx="2070211" cy="2271864"/>
            <a:chOff x="3345778" y="21727127"/>
            <a:chExt cx="2070211" cy="2271864"/>
          </a:xfrm>
        </p:grpSpPr>
        <p:sp>
          <p:nvSpPr>
            <p:cNvPr id="161" name="Freeform 119">
              <a:extLst>
                <a:ext uri="{FF2B5EF4-FFF2-40B4-BE49-F238E27FC236}">
                  <a16:creationId xmlns:a16="http://schemas.microsoft.com/office/drawing/2014/main" id="{C9E4EB2D-D930-476A-B60B-C55D162F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778" y="22254424"/>
              <a:ext cx="233349" cy="785335"/>
            </a:xfrm>
            <a:custGeom>
              <a:avLst/>
              <a:gdLst>
                <a:gd name="T0" fmla="*/ 0 w 39"/>
                <a:gd name="T1" fmla="*/ 11 h 140"/>
                <a:gd name="T2" fmla="*/ 0 w 39"/>
                <a:gd name="T3" fmla="*/ 7 h 140"/>
                <a:gd name="T4" fmla="*/ 0 w 39"/>
                <a:gd name="T5" fmla="*/ 4 h 140"/>
                <a:gd name="T6" fmla="*/ 0 w 39"/>
                <a:gd name="T7" fmla="*/ 0 h 140"/>
                <a:gd name="T8" fmla="*/ 4 w 39"/>
                <a:gd name="T9" fmla="*/ 0 h 140"/>
                <a:gd name="T10" fmla="*/ 7 w 39"/>
                <a:gd name="T11" fmla="*/ 0 h 140"/>
                <a:gd name="T12" fmla="*/ 14 w 39"/>
                <a:gd name="T13" fmla="*/ 0 h 140"/>
                <a:gd name="T14" fmla="*/ 21 w 39"/>
                <a:gd name="T15" fmla="*/ 0 h 140"/>
                <a:gd name="T16" fmla="*/ 32 w 39"/>
                <a:gd name="T17" fmla="*/ 4 h 140"/>
                <a:gd name="T18" fmla="*/ 32 w 39"/>
                <a:gd name="T19" fmla="*/ 7 h 140"/>
                <a:gd name="T20" fmla="*/ 32 w 39"/>
                <a:gd name="T21" fmla="*/ 11 h 140"/>
                <a:gd name="T22" fmla="*/ 32 w 39"/>
                <a:gd name="T23" fmla="*/ 18 h 140"/>
                <a:gd name="T24" fmla="*/ 32 w 39"/>
                <a:gd name="T25" fmla="*/ 21 h 140"/>
                <a:gd name="T26" fmla="*/ 35 w 39"/>
                <a:gd name="T27" fmla="*/ 32 h 140"/>
                <a:gd name="T28" fmla="*/ 35 w 39"/>
                <a:gd name="T29" fmla="*/ 39 h 140"/>
                <a:gd name="T30" fmla="*/ 35 w 39"/>
                <a:gd name="T31" fmla="*/ 49 h 140"/>
                <a:gd name="T32" fmla="*/ 35 w 39"/>
                <a:gd name="T33" fmla="*/ 60 h 140"/>
                <a:gd name="T34" fmla="*/ 35 w 39"/>
                <a:gd name="T35" fmla="*/ 74 h 140"/>
                <a:gd name="T36" fmla="*/ 35 w 39"/>
                <a:gd name="T37" fmla="*/ 81 h 140"/>
                <a:gd name="T38" fmla="*/ 35 w 39"/>
                <a:gd name="T39" fmla="*/ 91 h 140"/>
                <a:gd name="T40" fmla="*/ 39 w 39"/>
                <a:gd name="T41" fmla="*/ 101 h 140"/>
                <a:gd name="T42" fmla="*/ 39 w 39"/>
                <a:gd name="T43" fmla="*/ 108 h 140"/>
                <a:gd name="T44" fmla="*/ 39 w 39"/>
                <a:gd name="T45" fmla="*/ 112 h 140"/>
                <a:gd name="T46" fmla="*/ 39 w 39"/>
                <a:gd name="T47" fmla="*/ 119 h 140"/>
                <a:gd name="T48" fmla="*/ 39 w 39"/>
                <a:gd name="T49" fmla="*/ 122 h 140"/>
                <a:gd name="T50" fmla="*/ 39 w 39"/>
                <a:gd name="T51" fmla="*/ 129 h 140"/>
                <a:gd name="T52" fmla="*/ 35 w 39"/>
                <a:gd name="T53" fmla="*/ 133 h 140"/>
                <a:gd name="T54" fmla="*/ 35 w 39"/>
                <a:gd name="T55" fmla="*/ 136 h 140"/>
                <a:gd name="T56" fmla="*/ 32 w 39"/>
                <a:gd name="T57" fmla="*/ 140 h 140"/>
                <a:gd name="T58" fmla="*/ 28 w 39"/>
                <a:gd name="T59" fmla="*/ 140 h 140"/>
                <a:gd name="T60" fmla="*/ 25 w 39"/>
                <a:gd name="T61" fmla="*/ 140 h 140"/>
                <a:gd name="T62" fmla="*/ 21 w 39"/>
                <a:gd name="T63" fmla="*/ 136 h 140"/>
                <a:gd name="T64" fmla="*/ 21 w 39"/>
                <a:gd name="T65" fmla="*/ 136 h 140"/>
                <a:gd name="T66" fmla="*/ 18 w 39"/>
                <a:gd name="T67" fmla="*/ 129 h 140"/>
                <a:gd name="T68" fmla="*/ 18 w 39"/>
                <a:gd name="T69" fmla="*/ 126 h 140"/>
                <a:gd name="T70" fmla="*/ 18 w 39"/>
                <a:gd name="T71" fmla="*/ 112 h 140"/>
                <a:gd name="T72" fmla="*/ 14 w 39"/>
                <a:gd name="T73" fmla="*/ 108 h 140"/>
                <a:gd name="T74" fmla="*/ 14 w 39"/>
                <a:gd name="T75" fmla="*/ 105 h 140"/>
                <a:gd name="T76" fmla="*/ 14 w 39"/>
                <a:gd name="T77" fmla="*/ 98 h 140"/>
                <a:gd name="T78" fmla="*/ 14 w 39"/>
                <a:gd name="T79" fmla="*/ 91 h 140"/>
                <a:gd name="T80" fmla="*/ 11 w 39"/>
                <a:gd name="T81" fmla="*/ 77 h 140"/>
                <a:gd name="T82" fmla="*/ 11 w 39"/>
                <a:gd name="T83" fmla="*/ 60 h 140"/>
                <a:gd name="T84" fmla="*/ 11 w 39"/>
                <a:gd name="T85" fmla="*/ 49 h 140"/>
                <a:gd name="T86" fmla="*/ 7 w 39"/>
                <a:gd name="T87" fmla="*/ 42 h 140"/>
                <a:gd name="T88" fmla="*/ 7 w 39"/>
                <a:gd name="T89" fmla="*/ 35 h 140"/>
                <a:gd name="T90" fmla="*/ 7 w 39"/>
                <a:gd name="T91" fmla="*/ 28 h 140"/>
                <a:gd name="T92" fmla="*/ 4 w 39"/>
                <a:gd name="T93" fmla="*/ 21 h 140"/>
                <a:gd name="T94" fmla="*/ 4 w 39"/>
                <a:gd name="T95" fmla="*/ 18 h 140"/>
                <a:gd name="T96" fmla="*/ 4 w 39"/>
                <a:gd name="T97" fmla="*/ 14 h 140"/>
                <a:gd name="T98" fmla="*/ 0 w 39"/>
                <a:gd name="T99" fmla="*/ 11 h 140"/>
                <a:gd name="T100" fmla="*/ 0 w 39"/>
                <a:gd name="T101" fmla="*/ 1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" h="140">
                  <a:moveTo>
                    <a:pt x="0" y="11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11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5" y="32"/>
                  </a:lnTo>
                  <a:lnTo>
                    <a:pt x="35" y="39"/>
                  </a:lnTo>
                  <a:lnTo>
                    <a:pt x="35" y="49"/>
                  </a:lnTo>
                  <a:lnTo>
                    <a:pt x="35" y="60"/>
                  </a:lnTo>
                  <a:lnTo>
                    <a:pt x="35" y="74"/>
                  </a:lnTo>
                  <a:lnTo>
                    <a:pt x="35" y="81"/>
                  </a:lnTo>
                  <a:lnTo>
                    <a:pt x="35" y="91"/>
                  </a:lnTo>
                  <a:lnTo>
                    <a:pt x="39" y="101"/>
                  </a:lnTo>
                  <a:lnTo>
                    <a:pt x="39" y="108"/>
                  </a:lnTo>
                  <a:lnTo>
                    <a:pt x="39" y="112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9" y="129"/>
                  </a:lnTo>
                  <a:lnTo>
                    <a:pt x="35" y="133"/>
                  </a:lnTo>
                  <a:lnTo>
                    <a:pt x="35" y="136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5" y="140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18" y="129"/>
                  </a:lnTo>
                  <a:lnTo>
                    <a:pt x="18" y="126"/>
                  </a:lnTo>
                  <a:lnTo>
                    <a:pt x="18" y="112"/>
                  </a:lnTo>
                  <a:lnTo>
                    <a:pt x="14" y="108"/>
                  </a:lnTo>
                  <a:lnTo>
                    <a:pt x="14" y="105"/>
                  </a:lnTo>
                  <a:lnTo>
                    <a:pt x="14" y="98"/>
                  </a:lnTo>
                  <a:lnTo>
                    <a:pt x="14" y="91"/>
                  </a:lnTo>
                  <a:lnTo>
                    <a:pt x="11" y="77"/>
                  </a:lnTo>
                  <a:lnTo>
                    <a:pt x="11" y="60"/>
                  </a:lnTo>
                  <a:lnTo>
                    <a:pt x="11" y="4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0">
              <a:extLst>
                <a:ext uri="{FF2B5EF4-FFF2-40B4-BE49-F238E27FC236}">
                  <a16:creationId xmlns:a16="http://schemas.microsoft.com/office/drawing/2014/main" id="{9842C6F0-7633-4CDB-B0FD-A0D5316A0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425" y="22237593"/>
              <a:ext cx="502595" cy="471201"/>
            </a:xfrm>
            <a:custGeom>
              <a:avLst/>
              <a:gdLst>
                <a:gd name="T0" fmla="*/ 77 w 84"/>
                <a:gd name="T1" fmla="*/ 21 h 84"/>
                <a:gd name="T2" fmla="*/ 74 w 84"/>
                <a:gd name="T3" fmla="*/ 21 h 84"/>
                <a:gd name="T4" fmla="*/ 70 w 84"/>
                <a:gd name="T5" fmla="*/ 28 h 84"/>
                <a:gd name="T6" fmla="*/ 70 w 84"/>
                <a:gd name="T7" fmla="*/ 31 h 84"/>
                <a:gd name="T8" fmla="*/ 67 w 84"/>
                <a:gd name="T9" fmla="*/ 42 h 84"/>
                <a:gd name="T10" fmla="*/ 63 w 84"/>
                <a:gd name="T11" fmla="*/ 49 h 84"/>
                <a:gd name="T12" fmla="*/ 63 w 84"/>
                <a:gd name="T13" fmla="*/ 59 h 84"/>
                <a:gd name="T14" fmla="*/ 60 w 84"/>
                <a:gd name="T15" fmla="*/ 73 h 84"/>
                <a:gd name="T16" fmla="*/ 56 w 84"/>
                <a:gd name="T17" fmla="*/ 84 h 84"/>
                <a:gd name="T18" fmla="*/ 53 w 84"/>
                <a:gd name="T19" fmla="*/ 84 h 84"/>
                <a:gd name="T20" fmla="*/ 53 w 84"/>
                <a:gd name="T21" fmla="*/ 73 h 84"/>
                <a:gd name="T22" fmla="*/ 56 w 84"/>
                <a:gd name="T23" fmla="*/ 66 h 84"/>
                <a:gd name="T24" fmla="*/ 56 w 84"/>
                <a:gd name="T25" fmla="*/ 56 h 84"/>
                <a:gd name="T26" fmla="*/ 56 w 84"/>
                <a:gd name="T27" fmla="*/ 49 h 84"/>
                <a:gd name="T28" fmla="*/ 56 w 84"/>
                <a:gd name="T29" fmla="*/ 42 h 84"/>
                <a:gd name="T30" fmla="*/ 56 w 84"/>
                <a:gd name="T31" fmla="*/ 38 h 84"/>
                <a:gd name="T32" fmla="*/ 56 w 84"/>
                <a:gd name="T33" fmla="*/ 31 h 84"/>
                <a:gd name="T34" fmla="*/ 56 w 84"/>
                <a:gd name="T35" fmla="*/ 28 h 84"/>
                <a:gd name="T36" fmla="*/ 56 w 84"/>
                <a:gd name="T37" fmla="*/ 21 h 84"/>
                <a:gd name="T38" fmla="*/ 53 w 84"/>
                <a:gd name="T39" fmla="*/ 14 h 84"/>
                <a:gd name="T40" fmla="*/ 53 w 84"/>
                <a:gd name="T41" fmla="*/ 14 h 84"/>
                <a:gd name="T42" fmla="*/ 46 w 84"/>
                <a:gd name="T43" fmla="*/ 10 h 84"/>
                <a:gd name="T44" fmla="*/ 39 w 84"/>
                <a:gd name="T45" fmla="*/ 14 h 84"/>
                <a:gd name="T46" fmla="*/ 32 w 84"/>
                <a:gd name="T47" fmla="*/ 14 h 84"/>
                <a:gd name="T48" fmla="*/ 25 w 84"/>
                <a:gd name="T49" fmla="*/ 17 h 84"/>
                <a:gd name="T50" fmla="*/ 14 w 84"/>
                <a:gd name="T51" fmla="*/ 17 h 84"/>
                <a:gd name="T52" fmla="*/ 7 w 84"/>
                <a:gd name="T53" fmla="*/ 17 h 84"/>
                <a:gd name="T54" fmla="*/ 0 w 84"/>
                <a:gd name="T55" fmla="*/ 17 h 84"/>
                <a:gd name="T56" fmla="*/ 0 w 84"/>
                <a:gd name="T57" fmla="*/ 17 h 84"/>
                <a:gd name="T58" fmla="*/ 14 w 84"/>
                <a:gd name="T59" fmla="*/ 14 h 84"/>
                <a:gd name="T60" fmla="*/ 32 w 84"/>
                <a:gd name="T61" fmla="*/ 10 h 84"/>
                <a:gd name="T62" fmla="*/ 39 w 84"/>
                <a:gd name="T63" fmla="*/ 10 h 84"/>
                <a:gd name="T64" fmla="*/ 46 w 84"/>
                <a:gd name="T65" fmla="*/ 7 h 84"/>
                <a:gd name="T66" fmla="*/ 49 w 84"/>
                <a:gd name="T67" fmla="*/ 7 h 84"/>
                <a:gd name="T68" fmla="*/ 53 w 84"/>
                <a:gd name="T69" fmla="*/ 3 h 84"/>
                <a:gd name="T70" fmla="*/ 56 w 84"/>
                <a:gd name="T71" fmla="*/ 3 h 84"/>
                <a:gd name="T72" fmla="*/ 60 w 84"/>
                <a:gd name="T73" fmla="*/ 0 h 84"/>
                <a:gd name="T74" fmla="*/ 60 w 84"/>
                <a:gd name="T75" fmla="*/ 0 h 84"/>
                <a:gd name="T76" fmla="*/ 63 w 84"/>
                <a:gd name="T77" fmla="*/ 3 h 84"/>
                <a:gd name="T78" fmla="*/ 67 w 84"/>
                <a:gd name="T79" fmla="*/ 3 h 84"/>
                <a:gd name="T80" fmla="*/ 70 w 84"/>
                <a:gd name="T81" fmla="*/ 7 h 84"/>
                <a:gd name="T82" fmla="*/ 77 w 84"/>
                <a:gd name="T83" fmla="*/ 10 h 84"/>
                <a:gd name="T84" fmla="*/ 81 w 84"/>
                <a:gd name="T85" fmla="*/ 10 h 84"/>
                <a:gd name="T86" fmla="*/ 84 w 84"/>
                <a:gd name="T87" fmla="*/ 14 h 84"/>
                <a:gd name="T88" fmla="*/ 84 w 84"/>
                <a:gd name="T89" fmla="*/ 14 h 84"/>
                <a:gd name="T90" fmla="*/ 81 w 84"/>
                <a:gd name="T91" fmla="*/ 17 h 84"/>
                <a:gd name="T92" fmla="*/ 81 w 84"/>
                <a:gd name="T93" fmla="*/ 17 h 84"/>
                <a:gd name="T94" fmla="*/ 77 w 84"/>
                <a:gd name="T95" fmla="*/ 21 h 84"/>
                <a:gd name="T96" fmla="*/ 77 w 84"/>
                <a:gd name="T97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" h="84">
                  <a:moveTo>
                    <a:pt x="77" y="21"/>
                  </a:moveTo>
                  <a:lnTo>
                    <a:pt x="74" y="21"/>
                  </a:lnTo>
                  <a:lnTo>
                    <a:pt x="70" y="28"/>
                  </a:lnTo>
                  <a:lnTo>
                    <a:pt x="70" y="31"/>
                  </a:lnTo>
                  <a:lnTo>
                    <a:pt x="67" y="42"/>
                  </a:lnTo>
                  <a:lnTo>
                    <a:pt x="63" y="49"/>
                  </a:lnTo>
                  <a:lnTo>
                    <a:pt x="63" y="59"/>
                  </a:lnTo>
                  <a:lnTo>
                    <a:pt x="60" y="73"/>
                  </a:lnTo>
                  <a:lnTo>
                    <a:pt x="56" y="84"/>
                  </a:lnTo>
                  <a:lnTo>
                    <a:pt x="53" y="84"/>
                  </a:lnTo>
                  <a:lnTo>
                    <a:pt x="53" y="73"/>
                  </a:lnTo>
                  <a:lnTo>
                    <a:pt x="56" y="66"/>
                  </a:lnTo>
                  <a:lnTo>
                    <a:pt x="56" y="56"/>
                  </a:lnTo>
                  <a:lnTo>
                    <a:pt x="56" y="49"/>
                  </a:lnTo>
                  <a:lnTo>
                    <a:pt x="56" y="42"/>
                  </a:lnTo>
                  <a:lnTo>
                    <a:pt x="56" y="38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6" y="21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46" y="10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25" y="17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4" y="14"/>
                  </a:lnTo>
                  <a:lnTo>
                    <a:pt x="32" y="10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49" y="7"/>
                  </a:lnTo>
                  <a:lnTo>
                    <a:pt x="53" y="3"/>
                  </a:lnTo>
                  <a:lnTo>
                    <a:pt x="56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7" y="3"/>
                  </a:lnTo>
                  <a:lnTo>
                    <a:pt x="70" y="7"/>
                  </a:lnTo>
                  <a:lnTo>
                    <a:pt x="77" y="10"/>
                  </a:lnTo>
                  <a:lnTo>
                    <a:pt x="81" y="10"/>
                  </a:lnTo>
                  <a:lnTo>
                    <a:pt x="84" y="14"/>
                  </a:lnTo>
                  <a:lnTo>
                    <a:pt x="84" y="14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77" y="21"/>
                  </a:lnTo>
                  <a:lnTo>
                    <a:pt x="77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1">
              <a:extLst>
                <a:ext uri="{FF2B5EF4-FFF2-40B4-BE49-F238E27FC236}">
                  <a16:creationId xmlns:a16="http://schemas.microsoft.com/office/drawing/2014/main" id="{7C842355-BB92-449A-88E4-F4F3E6FE2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310" y="22708794"/>
              <a:ext cx="376948" cy="78533"/>
            </a:xfrm>
            <a:custGeom>
              <a:avLst/>
              <a:gdLst>
                <a:gd name="T0" fmla="*/ 39 w 63"/>
                <a:gd name="T1" fmla="*/ 10 h 14"/>
                <a:gd name="T2" fmla="*/ 28 w 63"/>
                <a:gd name="T3" fmla="*/ 10 h 14"/>
                <a:gd name="T4" fmla="*/ 18 w 63"/>
                <a:gd name="T5" fmla="*/ 10 h 14"/>
                <a:gd name="T6" fmla="*/ 7 w 63"/>
                <a:gd name="T7" fmla="*/ 14 h 14"/>
                <a:gd name="T8" fmla="*/ 0 w 63"/>
                <a:gd name="T9" fmla="*/ 14 h 14"/>
                <a:gd name="T10" fmla="*/ 0 w 63"/>
                <a:gd name="T11" fmla="*/ 10 h 14"/>
                <a:gd name="T12" fmla="*/ 14 w 63"/>
                <a:gd name="T13" fmla="*/ 7 h 14"/>
                <a:gd name="T14" fmla="*/ 28 w 63"/>
                <a:gd name="T15" fmla="*/ 3 h 14"/>
                <a:gd name="T16" fmla="*/ 39 w 63"/>
                <a:gd name="T17" fmla="*/ 3 h 14"/>
                <a:gd name="T18" fmla="*/ 42 w 63"/>
                <a:gd name="T19" fmla="*/ 3 h 14"/>
                <a:gd name="T20" fmla="*/ 46 w 63"/>
                <a:gd name="T21" fmla="*/ 0 h 14"/>
                <a:gd name="T22" fmla="*/ 53 w 63"/>
                <a:gd name="T23" fmla="*/ 3 h 14"/>
                <a:gd name="T24" fmla="*/ 60 w 63"/>
                <a:gd name="T25" fmla="*/ 3 h 14"/>
                <a:gd name="T26" fmla="*/ 60 w 63"/>
                <a:gd name="T27" fmla="*/ 3 h 14"/>
                <a:gd name="T28" fmla="*/ 63 w 63"/>
                <a:gd name="T29" fmla="*/ 3 h 14"/>
                <a:gd name="T30" fmla="*/ 60 w 63"/>
                <a:gd name="T31" fmla="*/ 3 h 14"/>
                <a:gd name="T32" fmla="*/ 56 w 63"/>
                <a:gd name="T33" fmla="*/ 7 h 14"/>
                <a:gd name="T34" fmla="*/ 49 w 63"/>
                <a:gd name="T35" fmla="*/ 7 h 14"/>
                <a:gd name="T36" fmla="*/ 39 w 63"/>
                <a:gd name="T37" fmla="*/ 10 h 14"/>
                <a:gd name="T38" fmla="*/ 39 w 63"/>
                <a:gd name="T3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14">
                  <a:moveTo>
                    <a:pt x="39" y="10"/>
                  </a:moveTo>
                  <a:lnTo>
                    <a:pt x="28" y="10"/>
                  </a:lnTo>
                  <a:lnTo>
                    <a:pt x="18" y="10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4" y="7"/>
                  </a:lnTo>
                  <a:lnTo>
                    <a:pt x="28" y="3"/>
                  </a:lnTo>
                  <a:lnTo>
                    <a:pt x="39" y="3"/>
                  </a:lnTo>
                  <a:lnTo>
                    <a:pt x="42" y="3"/>
                  </a:lnTo>
                  <a:lnTo>
                    <a:pt x="46" y="0"/>
                  </a:lnTo>
                  <a:lnTo>
                    <a:pt x="53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3" y="3"/>
                  </a:lnTo>
                  <a:lnTo>
                    <a:pt x="60" y="3"/>
                  </a:lnTo>
                  <a:lnTo>
                    <a:pt x="56" y="7"/>
                  </a:lnTo>
                  <a:lnTo>
                    <a:pt x="49" y="7"/>
                  </a:lnTo>
                  <a:lnTo>
                    <a:pt x="39" y="10"/>
                  </a:lnTo>
                  <a:lnTo>
                    <a:pt x="3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2">
              <a:extLst>
                <a:ext uri="{FF2B5EF4-FFF2-40B4-BE49-F238E27FC236}">
                  <a16:creationId xmlns:a16="http://schemas.microsoft.com/office/drawing/2014/main" id="{E06F5D3F-E231-49DF-81C3-BDDEE75F9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503" y="21727127"/>
              <a:ext cx="460714" cy="471201"/>
            </a:xfrm>
            <a:custGeom>
              <a:avLst/>
              <a:gdLst>
                <a:gd name="T0" fmla="*/ 39 w 77"/>
                <a:gd name="T1" fmla="*/ 10 h 84"/>
                <a:gd name="T2" fmla="*/ 39 w 77"/>
                <a:gd name="T3" fmla="*/ 7 h 84"/>
                <a:gd name="T4" fmla="*/ 39 w 77"/>
                <a:gd name="T5" fmla="*/ 3 h 84"/>
                <a:gd name="T6" fmla="*/ 39 w 77"/>
                <a:gd name="T7" fmla="*/ 0 h 84"/>
                <a:gd name="T8" fmla="*/ 42 w 77"/>
                <a:gd name="T9" fmla="*/ 0 h 84"/>
                <a:gd name="T10" fmla="*/ 46 w 77"/>
                <a:gd name="T11" fmla="*/ 0 h 84"/>
                <a:gd name="T12" fmla="*/ 53 w 77"/>
                <a:gd name="T13" fmla="*/ 0 h 84"/>
                <a:gd name="T14" fmla="*/ 56 w 77"/>
                <a:gd name="T15" fmla="*/ 0 h 84"/>
                <a:gd name="T16" fmla="*/ 63 w 77"/>
                <a:gd name="T17" fmla="*/ 7 h 84"/>
                <a:gd name="T18" fmla="*/ 70 w 77"/>
                <a:gd name="T19" fmla="*/ 10 h 84"/>
                <a:gd name="T20" fmla="*/ 74 w 77"/>
                <a:gd name="T21" fmla="*/ 14 h 84"/>
                <a:gd name="T22" fmla="*/ 77 w 77"/>
                <a:gd name="T23" fmla="*/ 21 h 84"/>
                <a:gd name="T24" fmla="*/ 77 w 77"/>
                <a:gd name="T25" fmla="*/ 24 h 84"/>
                <a:gd name="T26" fmla="*/ 74 w 77"/>
                <a:gd name="T27" fmla="*/ 28 h 84"/>
                <a:gd name="T28" fmla="*/ 74 w 77"/>
                <a:gd name="T29" fmla="*/ 31 h 84"/>
                <a:gd name="T30" fmla="*/ 67 w 77"/>
                <a:gd name="T31" fmla="*/ 35 h 84"/>
                <a:gd name="T32" fmla="*/ 63 w 77"/>
                <a:gd name="T33" fmla="*/ 42 h 84"/>
                <a:gd name="T34" fmla="*/ 53 w 77"/>
                <a:gd name="T35" fmla="*/ 52 h 84"/>
                <a:gd name="T36" fmla="*/ 46 w 77"/>
                <a:gd name="T37" fmla="*/ 63 h 84"/>
                <a:gd name="T38" fmla="*/ 35 w 77"/>
                <a:gd name="T39" fmla="*/ 73 h 84"/>
                <a:gd name="T40" fmla="*/ 21 w 77"/>
                <a:gd name="T41" fmla="*/ 84 h 84"/>
                <a:gd name="T42" fmla="*/ 0 w 77"/>
                <a:gd name="T43" fmla="*/ 84 h 84"/>
                <a:gd name="T44" fmla="*/ 11 w 77"/>
                <a:gd name="T45" fmla="*/ 73 h 84"/>
                <a:gd name="T46" fmla="*/ 18 w 77"/>
                <a:gd name="T47" fmla="*/ 59 h 84"/>
                <a:gd name="T48" fmla="*/ 28 w 77"/>
                <a:gd name="T49" fmla="*/ 49 h 84"/>
                <a:gd name="T50" fmla="*/ 35 w 77"/>
                <a:gd name="T51" fmla="*/ 38 h 84"/>
                <a:gd name="T52" fmla="*/ 39 w 77"/>
                <a:gd name="T53" fmla="*/ 28 h 84"/>
                <a:gd name="T54" fmla="*/ 42 w 77"/>
                <a:gd name="T55" fmla="*/ 21 h 84"/>
                <a:gd name="T56" fmla="*/ 42 w 77"/>
                <a:gd name="T57" fmla="*/ 14 h 84"/>
                <a:gd name="T58" fmla="*/ 39 w 77"/>
                <a:gd name="T59" fmla="*/ 10 h 84"/>
                <a:gd name="T60" fmla="*/ 39 w 77"/>
                <a:gd name="T61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84">
                  <a:moveTo>
                    <a:pt x="39" y="10"/>
                  </a:moveTo>
                  <a:lnTo>
                    <a:pt x="39" y="7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3" y="7"/>
                  </a:lnTo>
                  <a:lnTo>
                    <a:pt x="70" y="10"/>
                  </a:lnTo>
                  <a:lnTo>
                    <a:pt x="74" y="14"/>
                  </a:lnTo>
                  <a:lnTo>
                    <a:pt x="77" y="21"/>
                  </a:lnTo>
                  <a:lnTo>
                    <a:pt x="77" y="24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67" y="35"/>
                  </a:lnTo>
                  <a:lnTo>
                    <a:pt x="63" y="42"/>
                  </a:lnTo>
                  <a:lnTo>
                    <a:pt x="53" y="52"/>
                  </a:lnTo>
                  <a:lnTo>
                    <a:pt x="46" y="63"/>
                  </a:lnTo>
                  <a:lnTo>
                    <a:pt x="35" y="73"/>
                  </a:lnTo>
                  <a:lnTo>
                    <a:pt x="21" y="84"/>
                  </a:lnTo>
                  <a:lnTo>
                    <a:pt x="0" y="84"/>
                  </a:lnTo>
                  <a:lnTo>
                    <a:pt x="11" y="73"/>
                  </a:lnTo>
                  <a:lnTo>
                    <a:pt x="18" y="59"/>
                  </a:lnTo>
                  <a:lnTo>
                    <a:pt x="28" y="49"/>
                  </a:lnTo>
                  <a:lnTo>
                    <a:pt x="35" y="38"/>
                  </a:lnTo>
                  <a:lnTo>
                    <a:pt x="39" y="28"/>
                  </a:lnTo>
                  <a:lnTo>
                    <a:pt x="42" y="21"/>
                  </a:lnTo>
                  <a:lnTo>
                    <a:pt x="42" y="14"/>
                  </a:lnTo>
                  <a:lnTo>
                    <a:pt x="39" y="10"/>
                  </a:lnTo>
                  <a:lnTo>
                    <a:pt x="3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3">
              <a:extLst>
                <a:ext uri="{FF2B5EF4-FFF2-40B4-BE49-F238E27FC236}">
                  <a16:creationId xmlns:a16="http://schemas.microsoft.com/office/drawing/2014/main" id="{2A5F1681-E35E-46C2-9B7A-F9DD95EE1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670" y="22001993"/>
              <a:ext cx="1041089" cy="746070"/>
            </a:xfrm>
            <a:custGeom>
              <a:avLst/>
              <a:gdLst>
                <a:gd name="T0" fmla="*/ 119 w 174"/>
                <a:gd name="T1" fmla="*/ 133 h 133"/>
                <a:gd name="T2" fmla="*/ 115 w 174"/>
                <a:gd name="T3" fmla="*/ 126 h 133"/>
                <a:gd name="T4" fmla="*/ 115 w 174"/>
                <a:gd name="T5" fmla="*/ 115 h 133"/>
                <a:gd name="T6" fmla="*/ 115 w 174"/>
                <a:gd name="T7" fmla="*/ 98 h 133"/>
                <a:gd name="T8" fmla="*/ 119 w 174"/>
                <a:gd name="T9" fmla="*/ 80 h 133"/>
                <a:gd name="T10" fmla="*/ 119 w 174"/>
                <a:gd name="T11" fmla="*/ 63 h 133"/>
                <a:gd name="T12" fmla="*/ 122 w 174"/>
                <a:gd name="T13" fmla="*/ 52 h 133"/>
                <a:gd name="T14" fmla="*/ 122 w 174"/>
                <a:gd name="T15" fmla="*/ 45 h 133"/>
                <a:gd name="T16" fmla="*/ 122 w 174"/>
                <a:gd name="T17" fmla="*/ 38 h 133"/>
                <a:gd name="T18" fmla="*/ 122 w 174"/>
                <a:gd name="T19" fmla="*/ 31 h 133"/>
                <a:gd name="T20" fmla="*/ 115 w 174"/>
                <a:gd name="T21" fmla="*/ 31 h 133"/>
                <a:gd name="T22" fmla="*/ 112 w 174"/>
                <a:gd name="T23" fmla="*/ 31 h 133"/>
                <a:gd name="T24" fmla="*/ 101 w 174"/>
                <a:gd name="T25" fmla="*/ 31 h 133"/>
                <a:gd name="T26" fmla="*/ 84 w 174"/>
                <a:gd name="T27" fmla="*/ 35 h 133"/>
                <a:gd name="T28" fmla="*/ 66 w 174"/>
                <a:gd name="T29" fmla="*/ 38 h 133"/>
                <a:gd name="T30" fmla="*/ 42 w 174"/>
                <a:gd name="T31" fmla="*/ 42 h 133"/>
                <a:gd name="T32" fmla="*/ 24 w 174"/>
                <a:gd name="T33" fmla="*/ 45 h 133"/>
                <a:gd name="T34" fmla="*/ 10 w 174"/>
                <a:gd name="T35" fmla="*/ 45 h 133"/>
                <a:gd name="T36" fmla="*/ 0 w 174"/>
                <a:gd name="T37" fmla="*/ 45 h 133"/>
                <a:gd name="T38" fmla="*/ 21 w 174"/>
                <a:gd name="T39" fmla="*/ 21 h 133"/>
                <a:gd name="T40" fmla="*/ 59 w 174"/>
                <a:gd name="T41" fmla="*/ 17 h 133"/>
                <a:gd name="T42" fmla="*/ 87 w 174"/>
                <a:gd name="T43" fmla="*/ 14 h 133"/>
                <a:gd name="T44" fmla="*/ 105 w 174"/>
                <a:gd name="T45" fmla="*/ 10 h 133"/>
                <a:gd name="T46" fmla="*/ 115 w 174"/>
                <a:gd name="T47" fmla="*/ 7 h 133"/>
                <a:gd name="T48" fmla="*/ 122 w 174"/>
                <a:gd name="T49" fmla="*/ 3 h 133"/>
                <a:gd name="T50" fmla="*/ 122 w 174"/>
                <a:gd name="T51" fmla="*/ 0 h 133"/>
                <a:gd name="T52" fmla="*/ 129 w 174"/>
                <a:gd name="T53" fmla="*/ 0 h 133"/>
                <a:gd name="T54" fmla="*/ 136 w 174"/>
                <a:gd name="T55" fmla="*/ 0 h 133"/>
                <a:gd name="T56" fmla="*/ 150 w 174"/>
                <a:gd name="T57" fmla="*/ 7 h 133"/>
                <a:gd name="T58" fmla="*/ 164 w 174"/>
                <a:gd name="T59" fmla="*/ 17 h 133"/>
                <a:gd name="T60" fmla="*/ 174 w 174"/>
                <a:gd name="T61" fmla="*/ 28 h 133"/>
                <a:gd name="T62" fmla="*/ 171 w 174"/>
                <a:gd name="T63" fmla="*/ 38 h 133"/>
                <a:gd name="T64" fmla="*/ 164 w 174"/>
                <a:gd name="T65" fmla="*/ 42 h 133"/>
                <a:gd name="T66" fmla="*/ 160 w 174"/>
                <a:gd name="T67" fmla="*/ 45 h 133"/>
                <a:gd name="T68" fmla="*/ 153 w 174"/>
                <a:gd name="T69" fmla="*/ 56 h 133"/>
                <a:gd name="T70" fmla="*/ 150 w 174"/>
                <a:gd name="T71" fmla="*/ 70 h 133"/>
                <a:gd name="T72" fmla="*/ 143 w 174"/>
                <a:gd name="T73" fmla="*/ 87 h 133"/>
                <a:gd name="T74" fmla="*/ 136 w 174"/>
                <a:gd name="T75" fmla="*/ 108 h 133"/>
                <a:gd name="T76" fmla="*/ 133 w 174"/>
                <a:gd name="T77" fmla="*/ 122 h 133"/>
                <a:gd name="T78" fmla="*/ 126 w 174"/>
                <a:gd name="T79" fmla="*/ 129 h 133"/>
                <a:gd name="T80" fmla="*/ 122 w 174"/>
                <a:gd name="T8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33">
                  <a:moveTo>
                    <a:pt x="122" y="133"/>
                  </a:moveTo>
                  <a:lnTo>
                    <a:pt x="119" y="133"/>
                  </a:lnTo>
                  <a:lnTo>
                    <a:pt x="115" y="129"/>
                  </a:lnTo>
                  <a:lnTo>
                    <a:pt x="115" y="126"/>
                  </a:lnTo>
                  <a:lnTo>
                    <a:pt x="115" y="122"/>
                  </a:lnTo>
                  <a:lnTo>
                    <a:pt x="115" y="115"/>
                  </a:lnTo>
                  <a:lnTo>
                    <a:pt x="115" y="108"/>
                  </a:lnTo>
                  <a:lnTo>
                    <a:pt x="115" y="98"/>
                  </a:lnTo>
                  <a:lnTo>
                    <a:pt x="115" y="91"/>
                  </a:lnTo>
                  <a:lnTo>
                    <a:pt x="119" y="80"/>
                  </a:lnTo>
                  <a:lnTo>
                    <a:pt x="119" y="70"/>
                  </a:lnTo>
                  <a:lnTo>
                    <a:pt x="119" y="63"/>
                  </a:lnTo>
                  <a:lnTo>
                    <a:pt x="122" y="56"/>
                  </a:lnTo>
                  <a:lnTo>
                    <a:pt x="122" y="52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2"/>
                  </a:lnTo>
                  <a:lnTo>
                    <a:pt x="122" y="38"/>
                  </a:lnTo>
                  <a:lnTo>
                    <a:pt x="122" y="35"/>
                  </a:lnTo>
                  <a:lnTo>
                    <a:pt x="122" y="31"/>
                  </a:lnTo>
                  <a:lnTo>
                    <a:pt x="119" y="31"/>
                  </a:lnTo>
                  <a:lnTo>
                    <a:pt x="115" y="31"/>
                  </a:lnTo>
                  <a:lnTo>
                    <a:pt x="112" y="31"/>
                  </a:lnTo>
                  <a:lnTo>
                    <a:pt x="112" y="31"/>
                  </a:lnTo>
                  <a:lnTo>
                    <a:pt x="105" y="31"/>
                  </a:lnTo>
                  <a:lnTo>
                    <a:pt x="101" y="31"/>
                  </a:lnTo>
                  <a:lnTo>
                    <a:pt x="94" y="35"/>
                  </a:lnTo>
                  <a:lnTo>
                    <a:pt x="84" y="35"/>
                  </a:lnTo>
                  <a:lnTo>
                    <a:pt x="77" y="35"/>
                  </a:lnTo>
                  <a:lnTo>
                    <a:pt x="66" y="38"/>
                  </a:lnTo>
                  <a:lnTo>
                    <a:pt x="52" y="38"/>
                  </a:lnTo>
                  <a:lnTo>
                    <a:pt x="42" y="42"/>
                  </a:lnTo>
                  <a:lnTo>
                    <a:pt x="35" y="42"/>
                  </a:lnTo>
                  <a:lnTo>
                    <a:pt x="24" y="45"/>
                  </a:lnTo>
                  <a:lnTo>
                    <a:pt x="17" y="45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24"/>
                  </a:lnTo>
                  <a:lnTo>
                    <a:pt x="21" y="21"/>
                  </a:lnTo>
                  <a:lnTo>
                    <a:pt x="38" y="21"/>
                  </a:lnTo>
                  <a:lnTo>
                    <a:pt x="59" y="17"/>
                  </a:lnTo>
                  <a:lnTo>
                    <a:pt x="80" y="14"/>
                  </a:lnTo>
                  <a:lnTo>
                    <a:pt x="87" y="14"/>
                  </a:lnTo>
                  <a:lnTo>
                    <a:pt x="98" y="10"/>
                  </a:lnTo>
                  <a:lnTo>
                    <a:pt x="105" y="10"/>
                  </a:lnTo>
                  <a:lnTo>
                    <a:pt x="112" y="7"/>
                  </a:lnTo>
                  <a:lnTo>
                    <a:pt x="115" y="7"/>
                  </a:lnTo>
                  <a:lnTo>
                    <a:pt x="119" y="7"/>
                  </a:lnTo>
                  <a:lnTo>
                    <a:pt x="122" y="3"/>
                  </a:lnTo>
                  <a:lnTo>
                    <a:pt x="122" y="3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43" y="3"/>
                  </a:lnTo>
                  <a:lnTo>
                    <a:pt x="150" y="7"/>
                  </a:lnTo>
                  <a:lnTo>
                    <a:pt x="157" y="14"/>
                  </a:lnTo>
                  <a:lnTo>
                    <a:pt x="164" y="17"/>
                  </a:lnTo>
                  <a:lnTo>
                    <a:pt x="171" y="24"/>
                  </a:lnTo>
                  <a:lnTo>
                    <a:pt x="174" y="28"/>
                  </a:lnTo>
                  <a:lnTo>
                    <a:pt x="174" y="31"/>
                  </a:lnTo>
                  <a:lnTo>
                    <a:pt x="171" y="38"/>
                  </a:lnTo>
                  <a:lnTo>
                    <a:pt x="167" y="38"/>
                  </a:lnTo>
                  <a:lnTo>
                    <a:pt x="164" y="42"/>
                  </a:lnTo>
                  <a:lnTo>
                    <a:pt x="160" y="42"/>
                  </a:lnTo>
                  <a:lnTo>
                    <a:pt x="160" y="45"/>
                  </a:lnTo>
                  <a:lnTo>
                    <a:pt x="157" y="49"/>
                  </a:lnTo>
                  <a:lnTo>
                    <a:pt x="153" y="56"/>
                  </a:lnTo>
                  <a:lnTo>
                    <a:pt x="153" y="59"/>
                  </a:lnTo>
                  <a:lnTo>
                    <a:pt x="150" y="70"/>
                  </a:lnTo>
                  <a:lnTo>
                    <a:pt x="146" y="77"/>
                  </a:lnTo>
                  <a:lnTo>
                    <a:pt x="143" y="87"/>
                  </a:lnTo>
                  <a:lnTo>
                    <a:pt x="140" y="98"/>
                  </a:lnTo>
                  <a:lnTo>
                    <a:pt x="136" y="108"/>
                  </a:lnTo>
                  <a:lnTo>
                    <a:pt x="136" y="115"/>
                  </a:lnTo>
                  <a:lnTo>
                    <a:pt x="133" y="122"/>
                  </a:lnTo>
                  <a:lnTo>
                    <a:pt x="129" y="126"/>
                  </a:lnTo>
                  <a:lnTo>
                    <a:pt x="126" y="129"/>
                  </a:lnTo>
                  <a:lnTo>
                    <a:pt x="122" y="133"/>
                  </a:lnTo>
                  <a:lnTo>
                    <a:pt x="122" y="133"/>
                  </a:lnTo>
                  <a:lnTo>
                    <a:pt x="122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24">
              <a:extLst>
                <a:ext uri="{FF2B5EF4-FFF2-40B4-BE49-F238E27FC236}">
                  <a16:creationId xmlns:a16="http://schemas.microsoft.com/office/drawing/2014/main" id="{8C83381D-A2AB-494C-92EE-2949388D9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670" y="22175890"/>
              <a:ext cx="460714" cy="942402"/>
            </a:xfrm>
            <a:custGeom>
              <a:avLst/>
              <a:gdLst>
                <a:gd name="T0" fmla="*/ 70 w 77"/>
                <a:gd name="T1" fmla="*/ 67 h 168"/>
                <a:gd name="T2" fmla="*/ 66 w 77"/>
                <a:gd name="T3" fmla="*/ 81 h 168"/>
                <a:gd name="T4" fmla="*/ 63 w 77"/>
                <a:gd name="T5" fmla="*/ 91 h 168"/>
                <a:gd name="T6" fmla="*/ 59 w 77"/>
                <a:gd name="T7" fmla="*/ 102 h 168"/>
                <a:gd name="T8" fmla="*/ 52 w 77"/>
                <a:gd name="T9" fmla="*/ 115 h 168"/>
                <a:gd name="T10" fmla="*/ 42 w 77"/>
                <a:gd name="T11" fmla="*/ 129 h 168"/>
                <a:gd name="T12" fmla="*/ 31 w 77"/>
                <a:gd name="T13" fmla="*/ 140 h 168"/>
                <a:gd name="T14" fmla="*/ 17 w 77"/>
                <a:gd name="T15" fmla="*/ 154 h 168"/>
                <a:gd name="T16" fmla="*/ 3 w 77"/>
                <a:gd name="T17" fmla="*/ 168 h 168"/>
                <a:gd name="T18" fmla="*/ 0 w 77"/>
                <a:gd name="T19" fmla="*/ 168 h 168"/>
                <a:gd name="T20" fmla="*/ 7 w 77"/>
                <a:gd name="T21" fmla="*/ 161 h 168"/>
                <a:gd name="T22" fmla="*/ 14 w 77"/>
                <a:gd name="T23" fmla="*/ 157 h 168"/>
                <a:gd name="T24" fmla="*/ 21 w 77"/>
                <a:gd name="T25" fmla="*/ 147 h 168"/>
                <a:gd name="T26" fmla="*/ 31 w 77"/>
                <a:gd name="T27" fmla="*/ 133 h 168"/>
                <a:gd name="T28" fmla="*/ 38 w 77"/>
                <a:gd name="T29" fmla="*/ 122 h 168"/>
                <a:gd name="T30" fmla="*/ 49 w 77"/>
                <a:gd name="T31" fmla="*/ 109 h 168"/>
                <a:gd name="T32" fmla="*/ 52 w 77"/>
                <a:gd name="T33" fmla="*/ 98 h 168"/>
                <a:gd name="T34" fmla="*/ 56 w 77"/>
                <a:gd name="T35" fmla="*/ 88 h 168"/>
                <a:gd name="T36" fmla="*/ 63 w 77"/>
                <a:gd name="T37" fmla="*/ 63 h 168"/>
                <a:gd name="T38" fmla="*/ 66 w 77"/>
                <a:gd name="T39" fmla="*/ 42 h 168"/>
                <a:gd name="T40" fmla="*/ 66 w 77"/>
                <a:gd name="T41" fmla="*/ 32 h 168"/>
                <a:gd name="T42" fmla="*/ 66 w 77"/>
                <a:gd name="T43" fmla="*/ 21 h 168"/>
                <a:gd name="T44" fmla="*/ 63 w 77"/>
                <a:gd name="T45" fmla="*/ 0 h 168"/>
                <a:gd name="T46" fmla="*/ 77 w 77"/>
                <a:gd name="T47" fmla="*/ 0 h 168"/>
                <a:gd name="T48" fmla="*/ 73 w 77"/>
                <a:gd name="T49" fmla="*/ 14 h 168"/>
                <a:gd name="T50" fmla="*/ 73 w 77"/>
                <a:gd name="T51" fmla="*/ 32 h 168"/>
                <a:gd name="T52" fmla="*/ 73 w 77"/>
                <a:gd name="T53" fmla="*/ 39 h 168"/>
                <a:gd name="T54" fmla="*/ 70 w 77"/>
                <a:gd name="T55" fmla="*/ 46 h 168"/>
                <a:gd name="T56" fmla="*/ 70 w 77"/>
                <a:gd name="T57" fmla="*/ 56 h 168"/>
                <a:gd name="T58" fmla="*/ 70 w 77"/>
                <a:gd name="T59" fmla="*/ 67 h 168"/>
                <a:gd name="T60" fmla="*/ 70 w 77"/>
                <a:gd name="T61" fmla="*/ 6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168">
                  <a:moveTo>
                    <a:pt x="70" y="67"/>
                  </a:moveTo>
                  <a:lnTo>
                    <a:pt x="66" y="81"/>
                  </a:lnTo>
                  <a:lnTo>
                    <a:pt x="63" y="91"/>
                  </a:lnTo>
                  <a:lnTo>
                    <a:pt x="59" y="102"/>
                  </a:lnTo>
                  <a:lnTo>
                    <a:pt x="52" y="115"/>
                  </a:lnTo>
                  <a:lnTo>
                    <a:pt x="42" y="129"/>
                  </a:lnTo>
                  <a:lnTo>
                    <a:pt x="31" y="140"/>
                  </a:lnTo>
                  <a:lnTo>
                    <a:pt x="17" y="154"/>
                  </a:lnTo>
                  <a:lnTo>
                    <a:pt x="3" y="168"/>
                  </a:lnTo>
                  <a:lnTo>
                    <a:pt x="0" y="168"/>
                  </a:lnTo>
                  <a:lnTo>
                    <a:pt x="7" y="161"/>
                  </a:lnTo>
                  <a:lnTo>
                    <a:pt x="14" y="157"/>
                  </a:lnTo>
                  <a:lnTo>
                    <a:pt x="21" y="147"/>
                  </a:lnTo>
                  <a:lnTo>
                    <a:pt x="31" y="133"/>
                  </a:lnTo>
                  <a:lnTo>
                    <a:pt x="38" y="122"/>
                  </a:lnTo>
                  <a:lnTo>
                    <a:pt x="49" y="109"/>
                  </a:lnTo>
                  <a:lnTo>
                    <a:pt x="52" y="98"/>
                  </a:lnTo>
                  <a:lnTo>
                    <a:pt x="56" y="88"/>
                  </a:lnTo>
                  <a:lnTo>
                    <a:pt x="63" y="63"/>
                  </a:lnTo>
                  <a:lnTo>
                    <a:pt x="66" y="42"/>
                  </a:lnTo>
                  <a:lnTo>
                    <a:pt x="66" y="32"/>
                  </a:lnTo>
                  <a:lnTo>
                    <a:pt x="66" y="21"/>
                  </a:lnTo>
                  <a:lnTo>
                    <a:pt x="63" y="0"/>
                  </a:lnTo>
                  <a:lnTo>
                    <a:pt x="77" y="0"/>
                  </a:lnTo>
                  <a:lnTo>
                    <a:pt x="73" y="14"/>
                  </a:lnTo>
                  <a:lnTo>
                    <a:pt x="73" y="32"/>
                  </a:lnTo>
                  <a:lnTo>
                    <a:pt x="73" y="39"/>
                  </a:lnTo>
                  <a:lnTo>
                    <a:pt x="70" y="46"/>
                  </a:lnTo>
                  <a:lnTo>
                    <a:pt x="70" y="56"/>
                  </a:lnTo>
                  <a:lnTo>
                    <a:pt x="70" y="67"/>
                  </a:lnTo>
                  <a:lnTo>
                    <a:pt x="70" y="6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25">
              <a:extLst>
                <a:ext uri="{FF2B5EF4-FFF2-40B4-BE49-F238E27FC236}">
                  <a16:creationId xmlns:a16="http://schemas.microsoft.com/office/drawing/2014/main" id="{2CDAEFAB-18D4-42C4-A343-A1A45FEE1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566" y="22725625"/>
              <a:ext cx="233349" cy="1273366"/>
            </a:xfrm>
            <a:custGeom>
              <a:avLst/>
              <a:gdLst>
                <a:gd name="T0" fmla="*/ 4 w 39"/>
                <a:gd name="T1" fmla="*/ 17 h 227"/>
                <a:gd name="T2" fmla="*/ 4 w 39"/>
                <a:gd name="T3" fmla="*/ 17 h 227"/>
                <a:gd name="T4" fmla="*/ 0 w 39"/>
                <a:gd name="T5" fmla="*/ 14 h 227"/>
                <a:gd name="T6" fmla="*/ 0 w 39"/>
                <a:gd name="T7" fmla="*/ 11 h 227"/>
                <a:gd name="T8" fmla="*/ 0 w 39"/>
                <a:gd name="T9" fmla="*/ 4 h 227"/>
                <a:gd name="T10" fmla="*/ 4 w 39"/>
                <a:gd name="T11" fmla="*/ 0 h 227"/>
                <a:gd name="T12" fmla="*/ 7 w 39"/>
                <a:gd name="T13" fmla="*/ 0 h 227"/>
                <a:gd name="T14" fmla="*/ 11 w 39"/>
                <a:gd name="T15" fmla="*/ 0 h 227"/>
                <a:gd name="T16" fmla="*/ 18 w 39"/>
                <a:gd name="T17" fmla="*/ 0 h 227"/>
                <a:gd name="T18" fmla="*/ 25 w 39"/>
                <a:gd name="T19" fmla="*/ 0 h 227"/>
                <a:gd name="T20" fmla="*/ 28 w 39"/>
                <a:gd name="T21" fmla="*/ 4 h 227"/>
                <a:gd name="T22" fmla="*/ 32 w 39"/>
                <a:gd name="T23" fmla="*/ 7 h 227"/>
                <a:gd name="T24" fmla="*/ 35 w 39"/>
                <a:gd name="T25" fmla="*/ 7 h 227"/>
                <a:gd name="T26" fmla="*/ 39 w 39"/>
                <a:gd name="T27" fmla="*/ 11 h 227"/>
                <a:gd name="T28" fmla="*/ 39 w 39"/>
                <a:gd name="T29" fmla="*/ 17 h 227"/>
                <a:gd name="T30" fmla="*/ 39 w 39"/>
                <a:gd name="T31" fmla="*/ 24 h 227"/>
                <a:gd name="T32" fmla="*/ 39 w 39"/>
                <a:gd name="T33" fmla="*/ 31 h 227"/>
                <a:gd name="T34" fmla="*/ 39 w 39"/>
                <a:gd name="T35" fmla="*/ 35 h 227"/>
                <a:gd name="T36" fmla="*/ 39 w 39"/>
                <a:gd name="T37" fmla="*/ 42 h 227"/>
                <a:gd name="T38" fmla="*/ 35 w 39"/>
                <a:gd name="T39" fmla="*/ 52 h 227"/>
                <a:gd name="T40" fmla="*/ 35 w 39"/>
                <a:gd name="T41" fmla="*/ 59 h 227"/>
                <a:gd name="T42" fmla="*/ 35 w 39"/>
                <a:gd name="T43" fmla="*/ 73 h 227"/>
                <a:gd name="T44" fmla="*/ 35 w 39"/>
                <a:gd name="T45" fmla="*/ 84 h 227"/>
                <a:gd name="T46" fmla="*/ 35 w 39"/>
                <a:gd name="T47" fmla="*/ 98 h 227"/>
                <a:gd name="T48" fmla="*/ 35 w 39"/>
                <a:gd name="T49" fmla="*/ 115 h 227"/>
                <a:gd name="T50" fmla="*/ 35 w 39"/>
                <a:gd name="T51" fmla="*/ 133 h 227"/>
                <a:gd name="T52" fmla="*/ 35 w 39"/>
                <a:gd name="T53" fmla="*/ 147 h 227"/>
                <a:gd name="T54" fmla="*/ 35 w 39"/>
                <a:gd name="T55" fmla="*/ 161 h 227"/>
                <a:gd name="T56" fmla="*/ 35 w 39"/>
                <a:gd name="T57" fmla="*/ 171 h 227"/>
                <a:gd name="T58" fmla="*/ 35 w 39"/>
                <a:gd name="T59" fmla="*/ 182 h 227"/>
                <a:gd name="T60" fmla="*/ 35 w 39"/>
                <a:gd name="T61" fmla="*/ 192 h 227"/>
                <a:gd name="T62" fmla="*/ 32 w 39"/>
                <a:gd name="T63" fmla="*/ 199 h 227"/>
                <a:gd name="T64" fmla="*/ 32 w 39"/>
                <a:gd name="T65" fmla="*/ 206 h 227"/>
                <a:gd name="T66" fmla="*/ 32 w 39"/>
                <a:gd name="T67" fmla="*/ 213 h 227"/>
                <a:gd name="T68" fmla="*/ 28 w 39"/>
                <a:gd name="T69" fmla="*/ 220 h 227"/>
                <a:gd name="T70" fmla="*/ 25 w 39"/>
                <a:gd name="T71" fmla="*/ 227 h 227"/>
                <a:gd name="T72" fmla="*/ 21 w 39"/>
                <a:gd name="T73" fmla="*/ 227 h 227"/>
                <a:gd name="T74" fmla="*/ 18 w 39"/>
                <a:gd name="T75" fmla="*/ 227 h 227"/>
                <a:gd name="T76" fmla="*/ 18 w 39"/>
                <a:gd name="T77" fmla="*/ 224 h 227"/>
                <a:gd name="T78" fmla="*/ 14 w 39"/>
                <a:gd name="T79" fmla="*/ 220 h 227"/>
                <a:gd name="T80" fmla="*/ 14 w 39"/>
                <a:gd name="T81" fmla="*/ 210 h 227"/>
                <a:gd name="T82" fmla="*/ 14 w 39"/>
                <a:gd name="T83" fmla="*/ 199 h 227"/>
                <a:gd name="T84" fmla="*/ 11 w 39"/>
                <a:gd name="T85" fmla="*/ 185 h 227"/>
                <a:gd name="T86" fmla="*/ 11 w 39"/>
                <a:gd name="T87" fmla="*/ 168 h 227"/>
                <a:gd name="T88" fmla="*/ 11 w 39"/>
                <a:gd name="T89" fmla="*/ 147 h 227"/>
                <a:gd name="T90" fmla="*/ 11 w 39"/>
                <a:gd name="T91" fmla="*/ 122 h 227"/>
                <a:gd name="T92" fmla="*/ 11 w 39"/>
                <a:gd name="T93" fmla="*/ 101 h 227"/>
                <a:gd name="T94" fmla="*/ 11 w 39"/>
                <a:gd name="T95" fmla="*/ 80 h 227"/>
                <a:gd name="T96" fmla="*/ 11 w 39"/>
                <a:gd name="T97" fmla="*/ 63 h 227"/>
                <a:gd name="T98" fmla="*/ 11 w 39"/>
                <a:gd name="T99" fmla="*/ 45 h 227"/>
                <a:gd name="T100" fmla="*/ 7 w 39"/>
                <a:gd name="T101" fmla="*/ 35 h 227"/>
                <a:gd name="T102" fmla="*/ 7 w 39"/>
                <a:gd name="T103" fmla="*/ 28 h 227"/>
                <a:gd name="T104" fmla="*/ 7 w 39"/>
                <a:gd name="T105" fmla="*/ 21 h 227"/>
                <a:gd name="T106" fmla="*/ 4 w 39"/>
                <a:gd name="T107" fmla="*/ 17 h 227"/>
                <a:gd name="T108" fmla="*/ 4 w 39"/>
                <a:gd name="T109" fmla="*/ 1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" h="227">
                  <a:moveTo>
                    <a:pt x="4" y="17"/>
                  </a:moveTo>
                  <a:lnTo>
                    <a:pt x="4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8" y="4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9" y="11"/>
                  </a:lnTo>
                  <a:lnTo>
                    <a:pt x="39" y="17"/>
                  </a:lnTo>
                  <a:lnTo>
                    <a:pt x="39" y="24"/>
                  </a:lnTo>
                  <a:lnTo>
                    <a:pt x="39" y="31"/>
                  </a:lnTo>
                  <a:lnTo>
                    <a:pt x="39" y="35"/>
                  </a:lnTo>
                  <a:lnTo>
                    <a:pt x="39" y="42"/>
                  </a:lnTo>
                  <a:lnTo>
                    <a:pt x="35" y="52"/>
                  </a:lnTo>
                  <a:lnTo>
                    <a:pt x="35" y="59"/>
                  </a:lnTo>
                  <a:lnTo>
                    <a:pt x="35" y="73"/>
                  </a:lnTo>
                  <a:lnTo>
                    <a:pt x="35" y="84"/>
                  </a:lnTo>
                  <a:lnTo>
                    <a:pt x="35" y="98"/>
                  </a:lnTo>
                  <a:lnTo>
                    <a:pt x="35" y="115"/>
                  </a:lnTo>
                  <a:lnTo>
                    <a:pt x="35" y="133"/>
                  </a:lnTo>
                  <a:lnTo>
                    <a:pt x="35" y="147"/>
                  </a:lnTo>
                  <a:lnTo>
                    <a:pt x="35" y="161"/>
                  </a:lnTo>
                  <a:lnTo>
                    <a:pt x="35" y="171"/>
                  </a:lnTo>
                  <a:lnTo>
                    <a:pt x="35" y="182"/>
                  </a:lnTo>
                  <a:lnTo>
                    <a:pt x="35" y="192"/>
                  </a:lnTo>
                  <a:lnTo>
                    <a:pt x="32" y="199"/>
                  </a:lnTo>
                  <a:lnTo>
                    <a:pt x="32" y="206"/>
                  </a:lnTo>
                  <a:lnTo>
                    <a:pt x="32" y="213"/>
                  </a:lnTo>
                  <a:lnTo>
                    <a:pt x="28" y="220"/>
                  </a:lnTo>
                  <a:lnTo>
                    <a:pt x="25" y="227"/>
                  </a:lnTo>
                  <a:lnTo>
                    <a:pt x="21" y="227"/>
                  </a:lnTo>
                  <a:lnTo>
                    <a:pt x="18" y="227"/>
                  </a:lnTo>
                  <a:lnTo>
                    <a:pt x="18" y="224"/>
                  </a:lnTo>
                  <a:lnTo>
                    <a:pt x="14" y="220"/>
                  </a:lnTo>
                  <a:lnTo>
                    <a:pt x="14" y="210"/>
                  </a:lnTo>
                  <a:lnTo>
                    <a:pt x="14" y="199"/>
                  </a:lnTo>
                  <a:lnTo>
                    <a:pt x="11" y="185"/>
                  </a:lnTo>
                  <a:lnTo>
                    <a:pt x="11" y="168"/>
                  </a:lnTo>
                  <a:lnTo>
                    <a:pt x="11" y="147"/>
                  </a:lnTo>
                  <a:lnTo>
                    <a:pt x="11" y="122"/>
                  </a:lnTo>
                  <a:lnTo>
                    <a:pt x="11" y="101"/>
                  </a:lnTo>
                  <a:lnTo>
                    <a:pt x="11" y="80"/>
                  </a:lnTo>
                  <a:lnTo>
                    <a:pt x="11" y="63"/>
                  </a:lnTo>
                  <a:lnTo>
                    <a:pt x="11" y="45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26">
              <a:extLst>
                <a:ext uri="{FF2B5EF4-FFF2-40B4-BE49-F238E27FC236}">
                  <a16:creationId xmlns:a16="http://schemas.microsoft.com/office/drawing/2014/main" id="{84D0E6A6-3CF7-47AE-89B4-7AD9717E3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1" y="22332957"/>
              <a:ext cx="502595" cy="179505"/>
            </a:xfrm>
            <a:custGeom>
              <a:avLst/>
              <a:gdLst>
                <a:gd name="T0" fmla="*/ 77 w 84"/>
                <a:gd name="T1" fmla="*/ 18 h 32"/>
                <a:gd name="T2" fmla="*/ 73 w 84"/>
                <a:gd name="T3" fmla="*/ 21 h 32"/>
                <a:gd name="T4" fmla="*/ 66 w 84"/>
                <a:gd name="T5" fmla="*/ 21 h 32"/>
                <a:gd name="T6" fmla="*/ 56 w 84"/>
                <a:gd name="T7" fmla="*/ 25 h 32"/>
                <a:gd name="T8" fmla="*/ 45 w 84"/>
                <a:gd name="T9" fmla="*/ 28 h 32"/>
                <a:gd name="T10" fmla="*/ 31 w 84"/>
                <a:gd name="T11" fmla="*/ 28 h 32"/>
                <a:gd name="T12" fmla="*/ 21 w 84"/>
                <a:gd name="T13" fmla="*/ 32 h 32"/>
                <a:gd name="T14" fmla="*/ 14 w 84"/>
                <a:gd name="T15" fmla="*/ 32 h 32"/>
                <a:gd name="T16" fmla="*/ 10 w 84"/>
                <a:gd name="T17" fmla="*/ 32 h 32"/>
                <a:gd name="T18" fmla="*/ 7 w 84"/>
                <a:gd name="T19" fmla="*/ 32 h 32"/>
                <a:gd name="T20" fmla="*/ 3 w 84"/>
                <a:gd name="T21" fmla="*/ 28 h 32"/>
                <a:gd name="T22" fmla="*/ 3 w 84"/>
                <a:gd name="T23" fmla="*/ 28 h 32"/>
                <a:gd name="T24" fmla="*/ 0 w 84"/>
                <a:gd name="T25" fmla="*/ 25 h 32"/>
                <a:gd name="T26" fmla="*/ 0 w 84"/>
                <a:gd name="T27" fmla="*/ 21 h 32"/>
                <a:gd name="T28" fmla="*/ 3 w 84"/>
                <a:gd name="T29" fmla="*/ 21 h 32"/>
                <a:gd name="T30" fmla="*/ 3 w 84"/>
                <a:gd name="T31" fmla="*/ 18 h 32"/>
                <a:gd name="T32" fmla="*/ 7 w 84"/>
                <a:gd name="T33" fmla="*/ 14 h 32"/>
                <a:gd name="T34" fmla="*/ 14 w 84"/>
                <a:gd name="T35" fmla="*/ 14 h 32"/>
                <a:gd name="T36" fmla="*/ 17 w 84"/>
                <a:gd name="T37" fmla="*/ 11 h 32"/>
                <a:gd name="T38" fmla="*/ 24 w 84"/>
                <a:gd name="T39" fmla="*/ 11 h 32"/>
                <a:gd name="T40" fmla="*/ 31 w 84"/>
                <a:gd name="T41" fmla="*/ 7 h 32"/>
                <a:gd name="T42" fmla="*/ 45 w 84"/>
                <a:gd name="T43" fmla="*/ 4 h 32"/>
                <a:gd name="T44" fmla="*/ 56 w 84"/>
                <a:gd name="T45" fmla="*/ 0 h 32"/>
                <a:gd name="T46" fmla="*/ 66 w 84"/>
                <a:gd name="T47" fmla="*/ 0 h 32"/>
                <a:gd name="T48" fmla="*/ 73 w 84"/>
                <a:gd name="T49" fmla="*/ 0 h 32"/>
                <a:gd name="T50" fmla="*/ 77 w 84"/>
                <a:gd name="T51" fmla="*/ 0 h 32"/>
                <a:gd name="T52" fmla="*/ 84 w 84"/>
                <a:gd name="T53" fmla="*/ 0 h 32"/>
                <a:gd name="T54" fmla="*/ 84 w 84"/>
                <a:gd name="T55" fmla="*/ 4 h 32"/>
                <a:gd name="T56" fmla="*/ 84 w 84"/>
                <a:gd name="T57" fmla="*/ 7 h 32"/>
                <a:gd name="T58" fmla="*/ 84 w 84"/>
                <a:gd name="T59" fmla="*/ 11 h 32"/>
                <a:gd name="T60" fmla="*/ 84 w 84"/>
                <a:gd name="T61" fmla="*/ 14 h 32"/>
                <a:gd name="T62" fmla="*/ 80 w 84"/>
                <a:gd name="T63" fmla="*/ 18 h 32"/>
                <a:gd name="T64" fmla="*/ 77 w 84"/>
                <a:gd name="T65" fmla="*/ 18 h 32"/>
                <a:gd name="T66" fmla="*/ 77 w 84"/>
                <a:gd name="T6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32">
                  <a:moveTo>
                    <a:pt x="77" y="18"/>
                  </a:moveTo>
                  <a:lnTo>
                    <a:pt x="73" y="21"/>
                  </a:lnTo>
                  <a:lnTo>
                    <a:pt x="66" y="21"/>
                  </a:lnTo>
                  <a:lnTo>
                    <a:pt x="56" y="25"/>
                  </a:lnTo>
                  <a:lnTo>
                    <a:pt x="45" y="28"/>
                  </a:lnTo>
                  <a:lnTo>
                    <a:pt x="31" y="28"/>
                  </a:lnTo>
                  <a:lnTo>
                    <a:pt x="21" y="32"/>
                  </a:lnTo>
                  <a:lnTo>
                    <a:pt x="14" y="32"/>
                  </a:lnTo>
                  <a:lnTo>
                    <a:pt x="10" y="32"/>
                  </a:lnTo>
                  <a:lnTo>
                    <a:pt x="7" y="32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7" y="11"/>
                  </a:lnTo>
                  <a:lnTo>
                    <a:pt x="24" y="11"/>
                  </a:lnTo>
                  <a:lnTo>
                    <a:pt x="31" y="7"/>
                  </a:lnTo>
                  <a:lnTo>
                    <a:pt x="45" y="4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7"/>
                  </a:lnTo>
                  <a:lnTo>
                    <a:pt x="84" y="11"/>
                  </a:lnTo>
                  <a:lnTo>
                    <a:pt x="84" y="14"/>
                  </a:lnTo>
                  <a:lnTo>
                    <a:pt x="80" y="18"/>
                  </a:lnTo>
                  <a:lnTo>
                    <a:pt x="77" y="18"/>
                  </a:lnTo>
                  <a:lnTo>
                    <a:pt x="77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27">
              <a:extLst>
                <a:ext uri="{FF2B5EF4-FFF2-40B4-BE49-F238E27FC236}">
                  <a16:creationId xmlns:a16="http://schemas.microsoft.com/office/drawing/2014/main" id="{D08657FD-F387-484A-9799-B2F616E6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268" y="22669529"/>
              <a:ext cx="568412" cy="56095"/>
            </a:xfrm>
            <a:custGeom>
              <a:avLst/>
              <a:gdLst>
                <a:gd name="T0" fmla="*/ 95 w 95"/>
                <a:gd name="T1" fmla="*/ 0 h 10"/>
                <a:gd name="T2" fmla="*/ 95 w 95"/>
                <a:gd name="T3" fmla="*/ 3 h 10"/>
                <a:gd name="T4" fmla="*/ 88 w 95"/>
                <a:gd name="T5" fmla="*/ 3 h 10"/>
                <a:gd name="T6" fmla="*/ 81 w 95"/>
                <a:gd name="T7" fmla="*/ 3 h 10"/>
                <a:gd name="T8" fmla="*/ 74 w 95"/>
                <a:gd name="T9" fmla="*/ 3 h 10"/>
                <a:gd name="T10" fmla="*/ 63 w 95"/>
                <a:gd name="T11" fmla="*/ 3 h 10"/>
                <a:gd name="T12" fmla="*/ 49 w 95"/>
                <a:gd name="T13" fmla="*/ 7 h 10"/>
                <a:gd name="T14" fmla="*/ 35 w 95"/>
                <a:gd name="T15" fmla="*/ 7 h 10"/>
                <a:gd name="T16" fmla="*/ 18 w 95"/>
                <a:gd name="T17" fmla="*/ 10 h 10"/>
                <a:gd name="T18" fmla="*/ 0 w 95"/>
                <a:gd name="T19" fmla="*/ 10 h 10"/>
                <a:gd name="T20" fmla="*/ 4 w 95"/>
                <a:gd name="T21" fmla="*/ 7 h 10"/>
                <a:gd name="T22" fmla="*/ 25 w 95"/>
                <a:gd name="T23" fmla="*/ 3 h 10"/>
                <a:gd name="T24" fmla="*/ 46 w 95"/>
                <a:gd name="T25" fmla="*/ 3 h 10"/>
                <a:gd name="T26" fmla="*/ 95 w 95"/>
                <a:gd name="T27" fmla="*/ 0 h 10"/>
                <a:gd name="T28" fmla="*/ 95 w 95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0">
                  <a:moveTo>
                    <a:pt x="95" y="0"/>
                  </a:moveTo>
                  <a:lnTo>
                    <a:pt x="95" y="3"/>
                  </a:lnTo>
                  <a:lnTo>
                    <a:pt x="88" y="3"/>
                  </a:lnTo>
                  <a:lnTo>
                    <a:pt x="81" y="3"/>
                  </a:lnTo>
                  <a:lnTo>
                    <a:pt x="74" y="3"/>
                  </a:lnTo>
                  <a:lnTo>
                    <a:pt x="63" y="3"/>
                  </a:lnTo>
                  <a:lnTo>
                    <a:pt x="49" y="7"/>
                  </a:lnTo>
                  <a:lnTo>
                    <a:pt x="35" y="7"/>
                  </a:lnTo>
                  <a:lnTo>
                    <a:pt x="18" y="10"/>
                  </a:lnTo>
                  <a:lnTo>
                    <a:pt x="0" y="10"/>
                  </a:lnTo>
                  <a:lnTo>
                    <a:pt x="4" y="7"/>
                  </a:lnTo>
                  <a:lnTo>
                    <a:pt x="25" y="3"/>
                  </a:lnTo>
                  <a:lnTo>
                    <a:pt x="46" y="3"/>
                  </a:lnTo>
                  <a:lnTo>
                    <a:pt x="95" y="0"/>
                  </a:lnTo>
                  <a:lnTo>
                    <a:pt x="95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28">
              <a:extLst>
                <a:ext uri="{FF2B5EF4-FFF2-40B4-BE49-F238E27FC236}">
                  <a16:creationId xmlns:a16="http://schemas.microsoft.com/office/drawing/2014/main" id="{58691D8F-1453-4C20-BF52-0C6AF680F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852" y="22119795"/>
              <a:ext cx="251297" cy="684363"/>
            </a:xfrm>
            <a:custGeom>
              <a:avLst/>
              <a:gdLst>
                <a:gd name="T0" fmla="*/ 4 w 42"/>
                <a:gd name="T1" fmla="*/ 3 h 122"/>
                <a:gd name="T2" fmla="*/ 4 w 42"/>
                <a:gd name="T3" fmla="*/ 0 h 122"/>
                <a:gd name="T4" fmla="*/ 11 w 42"/>
                <a:gd name="T5" fmla="*/ 0 h 122"/>
                <a:gd name="T6" fmla="*/ 21 w 42"/>
                <a:gd name="T7" fmla="*/ 0 h 122"/>
                <a:gd name="T8" fmla="*/ 32 w 42"/>
                <a:gd name="T9" fmla="*/ 3 h 122"/>
                <a:gd name="T10" fmla="*/ 32 w 42"/>
                <a:gd name="T11" fmla="*/ 21 h 122"/>
                <a:gd name="T12" fmla="*/ 32 w 42"/>
                <a:gd name="T13" fmla="*/ 35 h 122"/>
                <a:gd name="T14" fmla="*/ 32 w 42"/>
                <a:gd name="T15" fmla="*/ 49 h 122"/>
                <a:gd name="T16" fmla="*/ 35 w 42"/>
                <a:gd name="T17" fmla="*/ 59 h 122"/>
                <a:gd name="T18" fmla="*/ 39 w 42"/>
                <a:gd name="T19" fmla="*/ 77 h 122"/>
                <a:gd name="T20" fmla="*/ 39 w 42"/>
                <a:gd name="T21" fmla="*/ 98 h 122"/>
                <a:gd name="T22" fmla="*/ 42 w 42"/>
                <a:gd name="T23" fmla="*/ 108 h 122"/>
                <a:gd name="T24" fmla="*/ 39 w 42"/>
                <a:gd name="T25" fmla="*/ 115 h 122"/>
                <a:gd name="T26" fmla="*/ 39 w 42"/>
                <a:gd name="T27" fmla="*/ 119 h 122"/>
                <a:gd name="T28" fmla="*/ 35 w 42"/>
                <a:gd name="T29" fmla="*/ 122 h 122"/>
                <a:gd name="T30" fmla="*/ 32 w 42"/>
                <a:gd name="T31" fmla="*/ 122 h 122"/>
                <a:gd name="T32" fmla="*/ 28 w 42"/>
                <a:gd name="T33" fmla="*/ 122 h 122"/>
                <a:gd name="T34" fmla="*/ 28 w 42"/>
                <a:gd name="T35" fmla="*/ 122 h 122"/>
                <a:gd name="T36" fmla="*/ 25 w 42"/>
                <a:gd name="T37" fmla="*/ 119 h 122"/>
                <a:gd name="T38" fmla="*/ 25 w 42"/>
                <a:gd name="T39" fmla="*/ 115 h 122"/>
                <a:gd name="T40" fmla="*/ 21 w 42"/>
                <a:gd name="T41" fmla="*/ 108 h 122"/>
                <a:gd name="T42" fmla="*/ 21 w 42"/>
                <a:gd name="T43" fmla="*/ 98 h 122"/>
                <a:gd name="T44" fmla="*/ 18 w 42"/>
                <a:gd name="T45" fmla="*/ 91 h 122"/>
                <a:gd name="T46" fmla="*/ 18 w 42"/>
                <a:gd name="T47" fmla="*/ 80 h 122"/>
                <a:gd name="T48" fmla="*/ 14 w 42"/>
                <a:gd name="T49" fmla="*/ 70 h 122"/>
                <a:gd name="T50" fmla="*/ 14 w 42"/>
                <a:gd name="T51" fmla="*/ 59 h 122"/>
                <a:gd name="T52" fmla="*/ 11 w 42"/>
                <a:gd name="T53" fmla="*/ 49 h 122"/>
                <a:gd name="T54" fmla="*/ 11 w 42"/>
                <a:gd name="T55" fmla="*/ 38 h 122"/>
                <a:gd name="T56" fmla="*/ 7 w 42"/>
                <a:gd name="T57" fmla="*/ 31 h 122"/>
                <a:gd name="T58" fmla="*/ 4 w 42"/>
                <a:gd name="T59" fmla="*/ 24 h 122"/>
                <a:gd name="T60" fmla="*/ 4 w 42"/>
                <a:gd name="T61" fmla="*/ 17 h 122"/>
                <a:gd name="T62" fmla="*/ 0 w 42"/>
                <a:gd name="T63" fmla="*/ 14 h 122"/>
                <a:gd name="T64" fmla="*/ 0 w 42"/>
                <a:gd name="T65" fmla="*/ 7 h 122"/>
                <a:gd name="T66" fmla="*/ 4 w 42"/>
                <a:gd name="T67" fmla="*/ 3 h 122"/>
                <a:gd name="T68" fmla="*/ 4 w 42"/>
                <a:gd name="T6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22">
                  <a:moveTo>
                    <a:pt x="4" y="3"/>
                  </a:moveTo>
                  <a:lnTo>
                    <a:pt x="4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2" y="3"/>
                  </a:lnTo>
                  <a:lnTo>
                    <a:pt x="32" y="21"/>
                  </a:lnTo>
                  <a:lnTo>
                    <a:pt x="32" y="35"/>
                  </a:lnTo>
                  <a:lnTo>
                    <a:pt x="32" y="49"/>
                  </a:lnTo>
                  <a:lnTo>
                    <a:pt x="35" y="59"/>
                  </a:lnTo>
                  <a:lnTo>
                    <a:pt x="39" y="77"/>
                  </a:lnTo>
                  <a:lnTo>
                    <a:pt x="39" y="98"/>
                  </a:lnTo>
                  <a:lnTo>
                    <a:pt x="42" y="108"/>
                  </a:lnTo>
                  <a:lnTo>
                    <a:pt x="39" y="115"/>
                  </a:lnTo>
                  <a:lnTo>
                    <a:pt x="39" y="119"/>
                  </a:lnTo>
                  <a:lnTo>
                    <a:pt x="35" y="122"/>
                  </a:lnTo>
                  <a:lnTo>
                    <a:pt x="32" y="122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25" y="119"/>
                  </a:lnTo>
                  <a:lnTo>
                    <a:pt x="25" y="115"/>
                  </a:lnTo>
                  <a:lnTo>
                    <a:pt x="21" y="108"/>
                  </a:lnTo>
                  <a:lnTo>
                    <a:pt x="21" y="98"/>
                  </a:lnTo>
                  <a:lnTo>
                    <a:pt x="18" y="91"/>
                  </a:lnTo>
                  <a:lnTo>
                    <a:pt x="18" y="80"/>
                  </a:lnTo>
                  <a:lnTo>
                    <a:pt x="14" y="70"/>
                  </a:lnTo>
                  <a:lnTo>
                    <a:pt x="14" y="59"/>
                  </a:lnTo>
                  <a:lnTo>
                    <a:pt x="11" y="49"/>
                  </a:lnTo>
                  <a:lnTo>
                    <a:pt x="11" y="38"/>
                  </a:lnTo>
                  <a:lnTo>
                    <a:pt x="7" y="31"/>
                  </a:lnTo>
                  <a:lnTo>
                    <a:pt x="4" y="24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29">
              <a:extLst>
                <a:ext uri="{FF2B5EF4-FFF2-40B4-BE49-F238E27FC236}">
                  <a16:creationId xmlns:a16="http://schemas.microsoft.com/office/drawing/2014/main" id="{CE359A3E-FE2C-4AE5-8382-03266227C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841" y="22921957"/>
              <a:ext cx="1735148" cy="330964"/>
            </a:xfrm>
            <a:custGeom>
              <a:avLst/>
              <a:gdLst>
                <a:gd name="T0" fmla="*/ 70 w 290"/>
                <a:gd name="T1" fmla="*/ 56 h 59"/>
                <a:gd name="T2" fmla="*/ 49 w 290"/>
                <a:gd name="T3" fmla="*/ 59 h 59"/>
                <a:gd name="T4" fmla="*/ 35 w 290"/>
                <a:gd name="T5" fmla="*/ 59 h 59"/>
                <a:gd name="T6" fmla="*/ 25 w 290"/>
                <a:gd name="T7" fmla="*/ 59 h 59"/>
                <a:gd name="T8" fmla="*/ 21 w 290"/>
                <a:gd name="T9" fmla="*/ 59 h 59"/>
                <a:gd name="T10" fmla="*/ 7 w 290"/>
                <a:gd name="T11" fmla="*/ 49 h 59"/>
                <a:gd name="T12" fmla="*/ 11 w 290"/>
                <a:gd name="T13" fmla="*/ 35 h 59"/>
                <a:gd name="T14" fmla="*/ 32 w 290"/>
                <a:gd name="T15" fmla="*/ 35 h 59"/>
                <a:gd name="T16" fmla="*/ 46 w 290"/>
                <a:gd name="T17" fmla="*/ 35 h 59"/>
                <a:gd name="T18" fmla="*/ 53 w 290"/>
                <a:gd name="T19" fmla="*/ 31 h 59"/>
                <a:gd name="T20" fmla="*/ 59 w 290"/>
                <a:gd name="T21" fmla="*/ 31 h 59"/>
                <a:gd name="T22" fmla="*/ 77 w 290"/>
                <a:gd name="T23" fmla="*/ 31 h 59"/>
                <a:gd name="T24" fmla="*/ 94 w 290"/>
                <a:gd name="T25" fmla="*/ 28 h 59"/>
                <a:gd name="T26" fmla="*/ 112 w 290"/>
                <a:gd name="T27" fmla="*/ 24 h 59"/>
                <a:gd name="T28" fmla="*/ 133 w 290"/>
                <a:gd name="T29" fmla="*/ 17 h 59"/>
                <a:gd name="T30" fmla="*/ 157 w 290"/>
                <a:gd name="T31" fmla="*/ 14 h 59"/>
                <a:gd name="T32" fmla="*/ 185 w 290"/>
                <a:gd name="T33" fmla="*/ 7 h 59"/>
                <a:gd name="T34" fmla="*/ 210 w 290"/>
                <a:gd name="T35" fmla="*/ 3 h 59"/>
                <a:gd name="T36" fmla="*/ 227 w 290"/>
                <a:gd name="T37" fmla="*/ 3 h 59"/>
                <a:gd name="T38" fmla="*/ 241 w 290"/>
                <a:gd name="T39" fmla="*/ 0 h 59"/>
                <a:gd name="T40" fmla="*/ 255 w 290"/>
                <a:gd name="T41" fmla="*/ 3 h 59"/>
                <a:gd name="T42" fmla="*/ 269 w 290"/>
                <a:gd name="T43" fmla="*/ 7 h 59"/>
                <a:gd name="T44" fmla="*/ 279 w 290"/>
                <a:gd name="T45" fmla="*/ 17 h 59"/>
                <a:gd name="T46" fmla="*/ 290 w 290"/>
                <a:gd name="T47" fmla="*/ 24 h 59"/>
                <a:gd name="T48" fmla="*/ 290 w 290"/>
                <a:gd name="T49" fmla="*/ 31 h 59"/>
                <a:gd name="T50" fmla="*/ 283 w 290"/>
                <a:gd name="T51" fmla="*/ 35 h 59"/>
                <a:gd name="T52" fmla="*/ 262 w 290"/>
                <a:gd name="T53" fmla="*/ 35 h 59"/>
                <a:gd name="T54" fmla="*/ 241 w 290"/>
                <a:gd name="T55" fmla="*/ 35 h 59"/>
                <a:gd name="T56" fmla="*/ 196 w 290"/>
                <a:gd name="T57" fmla="*/ 35 h 59"/>
                <a:gd name="T58" fmla="*/ 150 w 290"/>
                <a:gd name="T59" fmla="*/ 42 h 59"/>
                <a:gd name="T60" fmla="*/ 108 w 290"/>
                <a:gd name="T61" fmla="*/ 49 h 59"/>
                <a:gd name="T62" fmla="*/ 84 w 290"/>
                <a:gd name="T63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59">
                  <a:moveTo>
                    <a:pt x="84" y="52"/>
                  </a:moveTo>
                  <a:lnTo>
                    <a:pt x="70" y="56"/>
                  </a:lnTo>
                  <a:lnTo>
                    <a:pt x="59" y="56"/>
                  </a:lnTo>
                  <a:lnTo>
                    <a:pt x="49" y="59"/>
                  </a:lnTo>
                  <a:lnTo>
                    <a:pt x="42" y="59"/>
                  </a:lnTo>
                  <a:lnTo>
                    <a:pt x="35" y="59"/>
                  </a:lnTo>
                  <a:lnTo>
                    <a:pt x="28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4" y="56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11" y="35"/>
                  </a:lnTo>
                  <a:lnTo>
                    <a:pt x="21" y="35"/>
                  </a:lnTo>
                  <a:lnTo>
                    <a:pt x="32" y="35"/>
                  </a:lnTo>
                  <a:lnTo>
                    <a:pt x="39" y="35"/>
                  </a:lnTo>
                  <a:lnTo>
                    <a:pt x="46" y="35"/>
                  </a:lnTo>
                  <a:lnTo>
                    <a:pt x="49" y="31"/>
                  </a:lnTo>
                  <a:lnTo>
                    <a:pt x="53" y="31"/>
                  </a:lnTo>
                  <a:lnTo>
                    <a:pt x="56" y="31"/>
                  </a:lnTo>
                  <a:lnTo>
                    <a:pt x="59" y="31"/>
                  </a:lnTo>
                  <a:lnTo>
                    <a:pt x="66" y="31"/>
                  </a:lnTo>
                  <a:lnTo>
                    <a:pt x="77" y="31"/>
                  </a:lnTo>
                  <a:lnTo>
                    <a:pt x="87" y="28"/>
                  </a:lnTo>
                  <a:lnTo>
                    <a:pt x="94" y="28"/>
                  </a:lnTo>
                  <a:lnTo>
                    <a:pt x="101" y="24"/>
                  </a:lnTo>
                  <a:lnTo>
                    <a:pt x="112" y="24"/>
                  </a:lnTo>
                  <a:lnTo>
                    <a:pt x="122" y="21"/>
                  </a:lnTo>
                  <a:lnTo>
                    <a:pt x="133" y="17"/>
                  </a:lnTo>
                  <a:lnTo>
                    <a:pt x="143" y="17"/>
                  </a:lnTo>
                  <a:lnTo>
                    <a:pt x="157" y="14"/>
                  </a:lnTo>
                  <a:lnTo>
                    <a:pt x="171" y="10"/>
                  </a:lnTo>
                  <a:lnTo>
                    <a:pt x="185" y="7"/>
                  </a:lnTo>
                  <a:lnTo>
                    <a:pt x="199" y="7"/>
                  </a:lnTo>
                  <a:lnTo>
                    <a:pt x="210" y="3"/>
                  </a:lnTo>
                  <a:lnTo>
                    <a:pt x="220" y="3"/>
                  </a:lnTo>
                  <a:lnTo>
                    <a:pt x="227" y="3"/>
                  </a:lnTo>
                  <a:lnTo>
                    <a:pt x="234" y="3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55" y="3"/>
                  </a:lnTo>
                  <a:lnTo>
                    <a:pt x="262" y="3"/>
                  </a:lnTo>
                  <a:lnTo>
                    <a:pt x="269" y="7"/>
                  </a:lnTo>
                  <a:lnTo>
                    <a:pt x="272" y="10"/>
                  </a:lnTo>
                  <a:lnTo>
                    <a:pt x="279" y="17"/>
                  </a:lnTo>
                  <a:lnTo>
                    <a:pt x="286" y="21"/>
                  </a:lnTo>
                  <a:lnTo>
                    <a:pt x="290" y="24"/>
                  </a:lnTo>
                  <a:lnTo>
                    <a:pt x="290" y="28"/>
                  </a:lnTo>
                  <a:lnTo>
                    <a:pt x="290" y="31"/>
                  </a:lnTo>
                  <a:lnTo>
                    <a:pt x="286" y="35"/>
                  </a:lnTo>
                  <a:lnTo>
                    <a:pt x="283" y="35"/>
                  </a:lnTo>
                  <a:lnTo>
                    <a:pt x="272" y="35"/>
                  </a:lnTo>
                  <a:lnTo>
                    <a:pt x="262" y="35"/>
                  </a:lnTo>
                  <a:lnTo>
                    <a:pt x="251" y="35"/>
                  </a:lnTo>
                  <a:lnTo>
                    <a:pt x="241" y="35"/>
                  </a:lnTo>
                  <a:lnTo>
                    <a:pt x="227" y="35"/>
                  </a:lnTo>
                  <a:lnTo>
                    <a:pt x="196" y="35"/>
                  </a:lnTo>
                  <a:lnTo>
                    <a:pt x="168" y="38"/>
                  </a:lnTo>
                  <a:lnTo>
                    <a:pt x="150" y="42"/>
                  </a:lnTo>
                  <a:lnTo>
                    <a:pt x="133" y="45"/>
                  </a:lnTo>
                  <a:lnTo>
                    <a:pt x="108" y="49"/>
                  </a:lnTo>
                  <a:lnTo>
                    <a:pt x="84" y="52"/>
                  </a:lnTo>
                  <a:lnTo>
                    <a:pt x="84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2" name="组合 171">
            <a:extLst>
              <a:ext uri="{FF2B5EF4-FFF2-40B4-BE49-F238E27FC236}">
                <a16:creationId xmlns:a16="http://schemas.microsoft.com/office/drawing/2014/main" id="{B4E02F32-3E5D-40C7-9823-49624F15023A}"/>
              </a:ext>
            </a:extLst>
          </p:cNvPr>
          <p:cNvGrpSpPr/>
          <p:nvPr/>
        </p:nvGrpSpPr>
        <p:grpSpPr>
          <a:xfrm>
            <a:off x="7136831" y="2430502"/>
            <a:ext cx="1735151" cy="1996995"/>
            <a:chOff x="5685234" y="21884194"/>
            <a:chExt cx="1735151" cy="1996995"/>
          </a:xfrm>
        </p:grpSpPr>
        <p:sp>
          <p:nvSpPr>
            <p:cNvPr id="173" name="Freeform 130">
              <a:extLst>
                <a:ext uri="{FF2B5EF4-FFF2-40B4-BE49-F238E27FC236}">
                  <a16:creationId xmlns:a16="http://schemas.microsoft.com/office/drawing/2014/main" id="{E117D937-209A-42CA-BAD7-5FAB20E77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79" y="21962728"/>
              <a:ext cx="1106906" cy="291696"/>
            </a:xfrm>
            <a:custGeom>
              <a:avLst/>
              <a:gdLst>
                <a:gd name="T0" fmla="*/ 185 w 185"/>
                <a:gd name="T1" fmla="*/ 17 h 52"/>
                <a:gd name="T2" fmla="*/ 185 w 185"/>
                <a:gd name="T3" fmla="*/ 21 h 52"/>
                <a:gd name="T4" fmla="*/ 181 w 185"/>
                <a:gd name="T5" fmla="*/ 24 h 52"/>
                <a:gd name="T6" fmla="*/ 178 w 185"/>
                <a:gd name="T7" fmla="*/ 24 h 52"/>
                <a:gd name="T8" fmla="*/ 171 w 185"/>
                <a:gd name="T9" fmla="*/ 28 h 52"/>
                <a:gd name="T10" fmla="*/ 160 w 185"/>
                <a:gd name="T11" fmla="*/ 28 h 52"/>
                <a:gd name="T12" fmla="*/ 150 w 185"/>
                <a:gd name="T13" fmla="*/ 31 h 52"/>
                <a:gd name="T14" fmla="*/ 132 w 185"/>
                <a:gd name="T15" fmla="*/ 35 h 52"/>
                <a:gd name="T16" fmla="*/ 115 w 185"/>
                <a:gd name="T17" fmla="*/ 38 h 52"/>
                <a:gd name="T18" fmla="*/ 94 w 185"/>
                <a:gd name="T19" fmla="*/ 42 h 52"/>
                <a:gd name="T20" fmla="*/ 77 w 185"/>
                <a:gd name="T21" fmla="*/ 45 h 52"/>
                <a:gd name="T22" fmla="*/ 63 w 185"/>
                <a:gd name="T23" fmla="*/ 45 h 52"/>
                <a:gd name="T24" fmla="*/ 49 w 185"/>
                <a:gd name="T25" fmla="*/ 49 h 52"/>
                <a:gd name="T26" fmla="*/ 38 w 185"/>
                <a:gd name="T27" fmla="*/ 49 h 52"/>
                <a:gd name="T28" fmla="*/ 28 w 185"/>
                <a:gd name="T29" fmla="*/ 52 h 52"/>
                <a:gd name="T30" fmla="*/ 21 w 185"/>
                <a:gd name="T31" fmla="*/ 52 h 52"/>
                <a:gd name="T32" fmla="*/ 17 w 185"/>
                <a:gd name="T33" fmla="*/ 52 h 52"/>
                <a:gd name="T34" fmla="*/ 14 w 185"/>
                <a:gd name="T35" fmla="*/ 52 h 52"/>
                <a:gd name="T36" fmla="*/ 10 w 185"/>
                <a:gd name="T37" fmla="*/ 52 h 52"/>
                <a:gd name="T38" fmla="*/ 7 w 185"/>
                <a:gd name="T39" fmla="*/ 49 h 52"/>
                <a:gd name="T40" fmla="*/ 3 w 185"/>
                <a:gd name="T41" fmla="*/ 42 h 52"/>
                <a:gd name="T42" fmla="*/ 0 w 185"/>
                <a:gd name="T43" fmla="*/ 38 h 52"/>
                <a:gd name="T44" fmla="*/ 0 w 185"/>
                <a:gd name="T45" fmla="*/ 35 h 52"/>
                <a:gd name="T46" fmla="*/ 0 w 185"/>
                <a:gd name="T47" fmla="*/ 35 h 52"/>
                <a:gd name="T48" fmla="*/ 3 w 185"/>
                <a:gd name="T49" fmla="*/ 31 h 52"/>
                <a:gd name="T50" fmla="*/ 10 w 185"/>
                <a:gd name="T51" fmla="*/ 31 h 52"/>
                <a:gd name="T52" fmla="*/ 17 w 185"/>
                <a:gd name="T53" fmla="*/ 28 h 52"/>
                <a:gd name="T54" fmla="*/ 28 w 185"/>
                <a:gd name="T55" fmla="*/ 28 h 52"/>
                <a:gd name="T56" fmla="*/ 45 w 185"/>
                <a:gd name="T57" fmla="*/ 24 h 52"/>
                <a:gd name="T58" fmla="*/ 77 w 185"/>
                <a:gd name="T59" fmla="*/ 17 h 52"/>
                <a:gd name="T60" fmla="*/ 108 w 185"/>
                <a:gd name="T61" fmla="*/ 7 h 52"/>
                <a:gd name="T62" fmla="*/ 125 w 185"/>
                <a:gd name="T63" fmla="*/ 3 h 52"/>
                <a:gd name="T64" fmla="*/ 136 w 185"/>
                <a:gd name="T65" fmla="*/ 0 h 52"/>
                <a:gd name="T66" fmla="*/ 146 w 185"/>
                <a:gd name="T67" fmla="*/ 0 h 52"/>
                <a:gd name="T68" fmla="*/ 153 w 185"/>
                <a:gd name="T69" fmla="*/ 0 h 52"/>
                <a:gd name="T70" fmla="*/ 160 w 185"/>
                <a:gd name="T71" fmla="*/ 0 h 52"/>
                <a:gd name="T72" fmla="*/ 167 w 185"/>
                <a:gd name="T73" fmla="*/ 0 h 52"/>
                <a:gd name="T74" fmla="*/ 171 w 185"/>
                <a:gd name="T75" fmla="*/ 3 h 52"/>
                <a:gd name="T76" fmla="*/ 178 w 185"/>
                <a:gd name="T77" fmla="*/ 7 h 52"/>
                <a:gd name="T78" fmla="*/ 181 w 185"/>
                <a:gd name="T79" fmla="*/ 10 h 52"/>
                <a:gd name="T80" fmla="*/ 185 w 185"/>
                <a:gd name="T81" fmla="*/ 14 h 52"/>
                <a:gd name="T82" fmla="*/ 185 w 185"/>
                <a:gd name="T83" fmla="*/ 17 h 52"/>
                <a:gd name="T84" fmla="*/ 185 w 185"/>
                <a:gd name="T85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52">
                  <a:moveTo>
                    <a:pt x="185" y="17"/>
                  </a:moveTo>
                  <a:lnTo>
                    <a:pt x="185" y="21"/>
                  </a:lnTo>
                  <a:lnTo>
                    <a:pt x="181" y="24"/>
                  </a:lnTo>
                  <a:lnTo>
                    <a:pt x="178" y="24"/>
                  </a:lnTo>
                  <a:lnTo>
                    <a:pt x="171" y="28"/>
                  </a:lnTo>
                  <a:lnTo>
                    <a:pt x="160" y="28"/>
                  </a:lnTo>
                  <a:lnTo>
                    <a:pt x="150" y="31"/>
                  </a:lnTo>
                  <a:lnTo>
                    <a:pt x="132" y="35"/>
                  </a:lnTo>
                  <a:lnTo>
                    <a:pt x="115" y="38"/>
                  </a:lnTo>
                  <a:lnTo>
                    <a:pt x="94" y="42"/>
                  </a:lnTo>
                  <a:lnTo>
                    <a:pt x="77" y="45"/>
                  </a:lnTo>
                  <a:lnTo>
                    <a:pt x="63" y="45"/>
                  </a:lnTo>
                  <a:lnTo>
                    <a:pt x="49" y="49"/>
                  </a:lnTo>
                  <a:lnTo>
                    <a:pt x="38" y="49"/>
                  </a:lnTo>
                  <a:lnTo>
                    <a:pt x="28" y="52"/>
                  </a:lnTo>
                  <a:lnTo>
                    <a:pt x="21" y="52"/>
                  </a:lnTo>
                  <a:lnTo>
                    <a:pt x="17" y="52"/>
                  </a:lnTo>
                  <a:lnTo>
                    <a:pt x="14" y="52"/>
                  </a:lnTo>
                  <a:lnTo>
                    <a:pt x="10" y="52"/>
                  </a:lnTo>
                  <a:lnTo>
                    <a:pt x="7" y="49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1"/>
                  </a:lnTo>
                  <a:lnTo>
                    <a:pt x="10" y="31"/>
                  </a:lnTo>
                  <a:lnTo>
                    <a:pt x="17" y="28"/>
                  </a:lnTo>
                  <a:lnTo>
                    <a:pt x="28" y="28"/>
                  </a:lnTo>
                  <a:lnTo>
                    <a:pt x="45" y="24"/>
                  </a:lnTo>
                  <a:lnTo>
                    <a:pt x="77" y="17"/>
                  </a:lnTo>
                  <a:lnTo>
                    <a:pt x="108" y="7"/>
                  </a:lnTo>
                  <a:lnTo>
                    <a:pt x="125" y="3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3" y="0"/>
                  </a:lnTo>
                  <a:lnTo>
                    <a:pt x="160" y="0"/>
                  </a:lnTo>
                  <a:lnTo>
                    <a:pt x="167" y="0"/>
                  </a:lnTo>
                  <a:lnTo>
                    <a:pt x="171" y="3"/>
                  </a:lnTo>
                  <a:lnTo>
                    <a:pt x="178" y="7"/>
                  </a:lnTo>
                  <a:lnTo>
                    <a:pt x="181" y="10"/>
                  </a:lnTo>
                  <a:lnTo>
                    <a:pt x="185" y="14"/>
                  </a:lnTo>
                  <a:lnTo>
                    <a:pt x="185" y="17"/>
                  </a:lnTo>
                  <a:lnTo>
                    <a:pt x="185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31">
              <a:extLst>
                <a:ext uri="{FF2B5EF4-FFF2-40B4-BE49-F238E27FC236}">
                  <a16:creationId xmlns:a16="http://schemas.microsoft.com/office/drawing/2014/main" id="{BD499605-1D0B-4990-AA15-414A375D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077" y="22159060"/>
              <a:ext cx="233349" cy="841430"/>
            </a:xfrm>
            <a:custGeom>
              <a:avLst/>
              <a:gdLst>
                <a:gd name="T0" fmla="*/ 39 w 39"/>
                <a:gd name="T1" fmla="*/ 24 h 150"/>
                <a:gd name="T2" fmla="*/ 39 w 39"/>
                <a:gd name="T3" fmla="*/ 28 h 150"/>
                <a:gd name="T4" fmla="*/ 39 w 39"/>
                <a:gd name="T5" fmla="*/ 35 h 150"/>
                <a:gd name="T6" fmla="*/ 39 w 39"/>
                <a:gd name="T7" fmla="*/ 45 h 150"/>
                <a:gd name="T8" fmla="*/ 39 w 39"/>
                <a:gd name="T9" fmla="*/ 56 h 150"/>
                <a:gd name="T10" fmla="*/ 39 w 39"/>
                <a:gd name="T11" fmla="*/ 70 h 150"/>
                <a:gd name="T12" fmla="*/ 39 w 39"/>
                <a:gd name="T13" fmla="*/ 80 h 150"/>
                <a:gd name="T14" fmla="*/ 39 w 39"/>
                <a:gd name="T15" fmla="*/ 94 h 150"/>
                <a:gd name="T16" fmla="*/ 39 w 39"/>
                <a:gd name="T17" fmla="*/ 101 h 150"/>
                <a:gd name="T18" fmla="*/ 35 w 39"/>
                <a:gd name="T19" fmla="*/ 112 h 150"/>
                <a:gd name="T20" fmla="*/ 32 w 39"/>
                <a:gd name="T21" fmla="*/ 122 h 150"/>
                <a:gd name="T22" fmla="*/ 28 w 39"/>
                <a:gd name="T23" fmla="*/ 129 h 150"/>
                <a:gd name="T24" fmla="*/ 21 w 39"/>
                <a:gd name="T25" fmla="*/ 136 h 150"/>
                <a:gd name="T26" fmla="*/ 18 w 39"/>
                <a:gd name="T27" fmla="*/ 143 h 150"/>
                <a:gd name="T28" fmla="*/ 11 w 39"/>
                <a:gd name="T29" fmla="*/ 150 h 150"/>
                <a:gd name="T30" fmla="*/ 7 w 39"/>
                <a:gd name="T31" fmla="*/ 150 h 150"/>
                <a:gd name="T32" fmla="*/ 4 w 39"/>
                <a:gd name="T33" fmla="*/ 150 h 150"/>
                <a:gd name="T34" fmla="*/ 4 w 39"/>
                <a:gd name="T35" fmla="*/ 150 h 150"/>
                <a:gd name="T36" fmla="*/ 0 w 39"/>
                <a:gd name="T37" fmla="*/ 146 h 150"/>
                <a:gd name="T38" fmla="*/ 4 w 39"/>
                <a:gd name="T39" fmla="*/ 139 h 150"/>
                <a:gd name="T40" fmla="*/ 4 w 39"/>
                <a:gd name="T41" fmla="*/ 136 h 150"/>
                <a:gd name="T42" fmla="*/ 11 w 39"/>
                <a:gd name="T43" fmla="*/ 122 h 150"/>
                <a:gd name="T44" fmla="*/ 14 w 39"/>
                <a:gd name="T45" fmla="*/ 115 h 150"/>
                <a:gd name="T46" fmla="*/ 14 w 39"/>
                <a:gd name="T47" fmla="*/ 108 h 150"/>
                <a:gd name="T48" fmla="*/ 18 w 39"/>
                <a:gd name="T49" fmla="*/ 101 h 150"/>
                <a:gd name="T50" fmla="*/ 18 w 39"/>
                <a:gd name="T51" fmla="*/ 91 h 150"/>
                <a:gd name="T52" fmla="*/ 18 w 39"/>
                <a:gd name="T53" fmla="*/ 80 h 150"/>
                <a:gd name="T54" fmla="*/ 18 w 39"/>
                <a:gd name="T55" fmla="*/ 70 h 150"/>
                <a:gd name="T56" fmla="*/ 18 w 39"/>
                <a:gd name="T57" fmla="*/ 59 h 150"/>
                <a:gd name="T58" fmla="*/ 18 w 39"/>
                <a:gd name="T59" fmla="*/ 49 h 150"/>
                <a:gd name="T60" fmla="*/ 18 w 39"/>
                <a:gd name="T61" fmla="*/ 42 h 150"/>
                <a:gd name="T62" fmla="*/ 14 w 39"/>
                <a:gd name="T63" fmla="*/ 35 h 150"/>
                <a:gd name="T64" fmla="*/ 14 w 39"/>
                <a:gd name="T65" fmla="*/ 28 h 150"/>
                <a:gd name="T66" fmla="*/ 14 w 39"/>
                <a:gd name="T67" fmla="*/ 17 h 150"/>
                <a:gd name="T68" fmla="*/ 11 w 39"/>
                <a:gd name="T69" fmla="*/ 10 h 150"/>
                <a:gd name="T70" fmla="*/ 11 w 39"/>
                <a:gd name="T71" fmla="*/ 0 h 150"/>
                <a:gd name="T72" fmla="*/ 18 w 39"/>
                <a:gd name="T73" fmla="*/ 3 h 150"/>
                <a:gd name="T74" fmla="*/ 25 w 39"/>
                <a:gd name="T75" fmla="*/ 7 h 150"/>
                <a:gd name="T76" fmla="*/ 28 w 39"/>
                <a:gd name="T77" fmla="*/ 10 h 150"/>
                <a:gd name="T78" fmla="*/ 32 w 39"/>
                <a:gd name="T79" fmla="*/ 14 h 150"/>
                <a:gd name="T80" fmla="*/ 35 w 39"/>
                <a:gd name="T81" fmla="*/ 17 h 150"/>
                <a:gd name="T82" fmla="*/ 35 w 39"/>
                <a:gd name="T83" fmla="*/ 17 h 150"/>
                <a:gd name="T84" fmla="*/ 39 w 39"/>
                <a:gd name="T85" fmla="*/ 24 h 150"/>
                <a:gd name="T86" fmla="*/ 39 w 39"/>
                <a:gd name="T87" fmla="*/ 2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" h="150">
                  <a:moveTo>
                    <a:pt x="39" y="24"/>
                  </a:moveTo>
                  <a:lnTo>
                    <a:pt x="39" y="28"/>
                  </a:lnTo>
                  <a:lnTo>
                    <a:pt x="39" y="35"/>
                  </a:lnTo>
                  <a:lnTo>
                    <a:pt x="39" y="45"/>
                  </a:lnTo>
                  <a:lnTo>
                    <a:pt x="39" y="56"/>
                  </a:lnTo>
                  <a:lnTo>
                    <a:pt x="39" y="70"/>
                  </a:lnTo>
                  <a:lnTo>
                    <a:pt x="39" y="80"/>
                  </a:lnTo>
                  <a:lnTo>
                    <a:pt x="39" y="94"/>
                  </a:lnTo>
                  <a:lnTo>
                    <a:pt x="39" y="101"/>
                  </a:lnTo>
                  <a:lnTo>
                    <a:pt x="35" y="112"/>
                  </a:lnTo>
                  <a:lnTo>
                    <a:pt x="32" y="122"/>
                  </a:lnTo>
                  <a:lnTo>
                    <a:pt x="28" y="129"/>
                  </a:lnTo>
                  <a:lnTo>
                    <a:pt x="21" y="136"/>
                  </a:lnTo>
                  <a:lnTo>
                    <a:pt x="18" y="143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0" y="146"/>
                  </a:lnTo>
                  <a:lnTo>
                    <a:pt x="4" y="139"/>
                  </a:lnTo>
                  <a:lnTo>
                    <a:pt x="4" y="136"/>
                  </a:lnTo>
                  <a:lnTo>
                    <a:pt x="11" y="122"/>
                  </a:lnTo>
                  <a:lnTo>
                    <a:pt x="14" y="115"/>
                  </a:lnTo>
                  <a:lnTo>
                    <a:pt x="14" y="108"/>
                  </a:lnTo>
                  <a:lnTo>
                    <a:pt x="18" y="101"/>
                  </a:lnTo>
                  <a:lnTo>
                    <a:pt x="18" y="91"/>
                  </a:lnTo>
                  <a:lnTo>
                    <a:pt x="18" y="80"/>
                  </a:lnTo>
                  <a:lnTo>
                    <a:pt x="18" y="70"/>
                  </a:lnTo>
                  <a:lnTo>
                    <a:pt x="18" y="5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14" y="17"/>
                  </a:lnTo>
                  <a:lnTo>
                    <a:pt x="11" y="10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5" y="7"/>
                  </a:lnTo>
                  <a:lnTo>
                    <a:pt x="28" y="10"/>
                  </a:lnTo>
                  <a:lnTo>
                    <a:pt x="32" y="1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9" y="24"/>
                  </a:lnTo>
                  <a:lnTo>
                    <a:pt x="39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32">
              <a:extLst>
                <a:ext uri="{FF2B5EF4-FFF2-40B4-BE49-F238E27FC236}">
                  <a16:creationId xmlns:a16="http://schemas.microsoft.com/office/drawing/2014/main" id="{13E67D93-D842-4BBB-AEBC-6164A556C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088" y="22080526"/>
              <a:ext cx="335063" cy="818992"/>
            </a:xfrm>
            <a:custGeom>
              <a:avLst/>
              <a:gdLst>
                <a:gd name="T0" fmla="*/ 4 w 56"/>
                <a:gd name="T1" fmla="*/ 119 h 146"/>
                <a:gd name="T2" fmla="*/ 4 w 56"/>
                <a:gd name="T3" fmla="*/ 112 h 146"/>
                <a:gd name="T4" fmla="*/ 4 w 56"/>
                <a:gd name="T5" fmla="*/ 105 h 146"/>
                <a:gd name="T6" fmla="*/ 4 w 56"/>
                <a:gd name="T7" fmla="*/ 91 h 146"/>
                <a:gd name="T8" fmla="*/ 4 w 56"/>
                <a:gd name="T9" fmla="*/ 80 h 146"/>
                <a:gd name="T10" fmla="*/ 4 w 56"/>
                <a:gd name="T11" fmla="*/ 63 h 146"/>
                <a:gd name="T12" fmla="*/ 4 w 56"/>
                <a:gd name="T13" fmla="*/ 45 h 146"/>
                <a:gd name="T14" fmla="*/ 4 w 56"/>
                <a:gd name="T15" fmla="*/ 24 h 146"/>
                <a:gd name="T16" fmla="*/ 0 w 56"/>
                <a:gd name="T17" fmla="*/ 0 h 146"/>
                <a:gd name="T18" fmla="*/ 7 w 56"/>
                <a:gd name="T19" fmla="*/ 3 h 146"/>
                <a:gd name="T20" fmla="*/ 14 w 56"/>
                <a:gd name="T21" fmla="*/ 10 h 146"/>
                <a:gd name="T22" fmla="*/ 18 w 56"/>
                <a:gd name="T23" fmla="*/ 14 h 146"/>
                <a:gd name="T24" fmla="*/ 21 w 56"/>
                <a:gd name="T25" fmla="*/ 17 h 146"/>
                <a:gd name="T26" fmla="*/ 25 w 56"/>
                <a:gd name="T27" fmla="*/ 17 h 146"/>
                <a:gd name="T28" fmla="*/ 28 w 56"/>
                <a:gd name="T29" fmla="*/ 21 h 146"/>
                <a:gd name="T30" fmla="*/ 28 w 56"/>
                <a:gd name="T31" fmla="*/ 21 h 146"/>
                <a:gd name="T32" fmla="*/ 28 w 56"/>
                <a:gd name="T33" fmla="*/ 24 h 146"/>
                <a:gd name="T34" fmla="*/ 28 w 56"/>
                <a:gd name="T35" fmla="*/ 28 h 146"/>
                <a:gd name="T36" fmla="*/ 28 w 56"/>
                <a:gd name="T37" fmla="*/ 35 h 146"/>
                <a:gd name="T38" fmla="*/ 28 w 56"/>
                <a:gd name="T39" fmla="*/ 42 h 146"/>
                <a:gd name="T40" fmla="*/ 28 w 56"/>
                <a:gd name="T41" fmla="*/ 49 h 146"/>
                <a:gd name="T42" fmla="*/ 25 w 56"/>
                <a:gd name="T43" fmla="*/ 56 h 146"/>
                <a:gd name="T44" fmla="*/ 25 w 56"/>
                <a:gd name="T45" fmla="*/ 63 h 146"/>
                <a:gd name="T46" fmla="*/ 25 w 56"/>
                <a:gd name="T47" fmla="*/ 66 h 146"/>
                <a:gd name="T48" fmla="*/ 25 w 56"/>
                <a:gd name="T49" fmla="*/ 77 h 146"/>
                <a:gd name="T50" fmla="*/ 25 w 56"/>
                <a:gd name="T51" fmla="*/ 87 h 146"/>
                <a:gd name="T52" fmla="*/ 25 w 56"/>
                <a:gd name="T53" fmla="*/ 98 h 146"/>
                <a:gd name="T54" fmla="*/ 25 w 56"/>
                <a:gd name="T55" fmla="*/ 105 h 146"/>
                <a:gd name="T56" fmla="*/ 25 w 56"/>
                <a:gd name="T57" fmla="*/ 108 h 146"/>
                <a:gd name="T58" fmla="*/ 28 w 56"/>
                <a:gd name="T59" fmla="*/ 112 h 146"/>
                <a:gd name="T60" fmla="*/ 32 w 56"/>
                <a:gd name="T61" fmla="*/ 115 h 146"/>
                <a:gd name="T62" fmla="*/ 35 w 56"/>
                <a:gd name="T63" fmla="*/ 115 h 146"/>
                <a:gd name="T64" fmla="*/ 42 w 56"/>
                <a:gd name="T65" fmla="*/ 115 h 146"/>
                <a:gd name="T66" fmla="*/ 49 w 56"/>
                <a:gd name="T67" fmla="*/ 119 h 146"/>
                <a:gd name="T68" fmla="*/ 53 w 56"/>
                <a:gd name="T69" fmla="*/ 119 h 146"/>
                <a:gd name="T70" fmla="*/ 56 w 56"/>
                <a:gd name="T71" fmla="*/ 122 h 146"/>
                <a:gd name="T72" fmla="*/ 56 w 56"/>
                <a:gd name="T73" fmla="*/ 126 h 146"/>
                <a:gd name="T74" fmla="*/ 56 w 56"/>
                <a:gd name="T75" fmla="*/ 132 h 146"/>
                <a:gd name="T76" fmla="*/ 53 w 56"/>
                <a:gd name="T77" fmla="*/ 136 h 146"/>
                <a:gd name="T78" fmla="*/ 49 w 56"/>
                <a:gd name="T79" fmla="*/ 139 h 146"/>
                <a:gd name="T80" fmla="*/ 46 w 56"/>
                <a:gd name="T81" fmla="*/ 143 h 146"/>
                <a:gd name="T82" fmla="*/ 39 w 56"/>
                <a:gd name="T83" fmla="*/ 143 h 146"/>
                <a:gd name="T84" fmla="*/ 35 w 56"/>
                <a:gd name="T85" fmla="*/ 146 h 146"/>
                <a:gd name="T86" fmla="*/ 28 w 56"/>
                <a:gd name="T87" fmla="*/ 146 h 146"/>
                <a:gd name="T88" fmla="*/ 25 w 56"/>
                <a:gd name="T89" fmla="*/ 143 h 146"/>
                <a:gd name="T90" fmla="*/ 21 w 56"/>
                <a:gd name="T91" fmla="*/ 143 h 146"/>
                <a:gd name="T92" fmla="*/ 14 w 56"/>
                <a:gd name="T93" fmla="*/ 143 h 146"/>
                <a:gd name="T94" fmla="*/ 11 w 56"/>
                <a:gd name="T95" fmla="*/ 139 h 146"/>
                <a:gd name="T96" fmla="*/ 11 w 56"/>
                <a:gd name="T97" fmla="*/ 139 h 146"/>
                <a:gd name="T98" fmla="*/ 7 w 56"/>
                <a:gd name="T99" fmla="*/ 132 h 146"/>
                <a:gd name="T100" fmla="*/ 4 w 56"/>
                <a:gd name="T101" fmla="*/ 129 h 146"/>
                <a:gd name="T102" fmla="*/ 4 w 56"/>
                <a:gd name="T103" fmla="*/ 126 h 146"/>
                <a:gd name="T104" fmla="*/ 4 w 56"/>
                <a:gd name="T105" fmla="*/ 119 h 146"/>
                <a:gd name="T106" fmla="*/ 4 w 56"/>
                <a:gd name="T107" fmla="*/ 11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146">
                  <a:moveTo>
                    <a:pt x="4" y="119"/>
                  </a:moveTo>
                  <a:lnTo>
                    <a:pt x="4" y="112"/>
                  </a:lnTo>
                  <a:lnTo>
                    <a:pt x="4" y="105"/>
                  </a:lnTo>
                  <a:lnTo>
                    <a:pt x="4" y="91"/>
                  </a:lnTo>
                  <a:lnTo>
                    <a:pt x="4" y="80"/>
                  </a:lnTo>
                  <a:lnTo>
                    <a:pt x="4" y="63"/>
                  </a:lnTo>
                  <a:lnTo>
                    <a:pt x="4" y="45"/>
                  </a:lnTo>
                  <a:lnTo>
                    <a:pt x="4" y="24"/>
                  </a:lnTo>
                  <a:lnTo>
                    <a:pt x="0" y="0"/>
                  </a:lnTo>
                  <a:lnTo>
                    <a:pt x="7" y="3"/>
                  </a:lnTo>
                  <a:lnTo>
                    <a:pt x="14" y="10"/>
                  </a:lnTo>
                  <a:lnTo>
                    <a:pt x="18" y="14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5"/>
                  </a:lnTo>
                  <a:lnTo>
                    <a:pt x="28" y="42"/>
                  </a:lnTo>
                  <a:lnTo>
                    <a:pt x="28" y="49"/>
                  </a:lnTo>
                  <a:lnTo>
                    <a:pt x="25" y="56"/>
                  </a:lnTo>
                  <a:lnTo>
                    <a:pt x="25" y="63"/>
                  </a:lnTo>
                  <a:lnTo>
                    <a:pt x="25" y="66"/>
                  </a:lnTo>
                  <a:lnTo>
                    <a:pt x="25" y="77"/>
                  </a:lnTo>
                  <a:lnTo>
                    <a:pt x="25" y="87"/>
                  </a:lnTo>
                  <a:lnTo>
                    <a:pt x="25" y="98"/>
                  </a:lnTo>
                  <a:lnTo>
                    <a:pt x="25" y="105"/>
                  </a:lnTo>
                  <a:lnTo>
                    <a:pt x="25" y="108"/>
                  </a:lnTo>
                  <a:lnTo>
                    <a:pt x="28" y="112"/>
                  </a:lnTo>
                  <a:lnTo>
                    <a:pt x="32" y="115"/>
                  </a:lnTo>
                  <a:lnTo>
                    <a:pt x="35" y="115"/>
                  </a:lnTo>
                  <a:lnTo>
                    <a:pt x="42" y="115"/>
                  </a:lnTo>
                  <a:lnTo>
                    <a:pt x="49" y="119"/>
                  </a:lnTo>
                  <a:lnTo>
                    <a:pt x="53" y="119"/>
                  </a:lnTo>
                  <a:lnTo>
                    <a:pt x="56" y="122"/>
                  </a:lnTo>
                  <a:lnTo>
                    <a:pt x="56" y="126"/>
                  </a:lnTo>
                  <a:lnTo>
                    <a:pt x="56" y="132"/>
                  </a:lnTo>
                  <a:lnTo>
                    <a:pt x="53" y="136"/>
                  </a:lnTo>
                  <a:lnTo>
                    <a:pt x="49" y="139"/>
                  </a:lnTo>
                  <a:lnTo>
                    <a:pt x="46" y="143"/>
                  </a:lnTo>
                  <a:lnTo>
                    <a:pt x="39" y="143"/>
                  </a:lnTo>
                  <a:lnTo>
                    <a:pt x="35" y="146"/>
                  </a:lnTo>
                  <a:lnTo>
                    <a:pt x="28" y="146"/>
                  </a:lnTo>
                  <a:lnTo>
                    <a:pt x="25" y="143"/>
                  </a:lnTo>
                  <a:lnTo>
                    <a:pt x="21" y="143"/>
                  </a:lnTo>
                  <a:lnTo>
                    <a:pt x="14" y="143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7" y="132"/>
                  </a:lnTo>
                  <a:lnTo>
                    <a:pt x="4" y="129"/>
                  </a:lnTo>
                  <a:lnTo>
                    <a:pt x="4" y="126"/>
                  </a:lnTo>
                  <a:lnTo>
                    <a:pt x="4" y="119"/>
                  </a:lnTo>
                  <a:lnTo>
                    <a:pt x="4" y="11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3">
              <a:extLst>
                <a:ext uri="{FF2B5EF4-FFF2-40B4-BE49-F238E27FC236}">
                  <a16:creationId xmlns:a16="http://schemas.microsoft.com/office/drawing/2014/main" id="{2A907533-4261-4AD6-9DB7-3B1A85CA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1594" y="22490024"/>
              <a:ext cx="185483" cy="1234098"/>
            </a:xfrm>
            <a:custGeom>
              <a:avLst/>
              <a:gdLst>
                <a:gd name="T0" fmla="*/ 7 w 31"/>
                <a:gd name="T1" fmla="*/ 70 h 220"/>
                <a:gd name="T2" fmla="*/ 7 w 31"/>
                <a:gd name="T3" fmla="*/ 59 h 220"/>
                <a:gd name="T4" fmla="*/ 7 w 31"/>
                <a:gd name="T5" fmla="*/ 49 h 220"/>
                <a:gd name="T6" fmla="*/ 7 w 31"/>
                <a:gd name="T7" fmla="*/ 42 h 220"/>
                <a:gd name="T8" fmla="*/ 7 w 31"/>
                <a:gd name="T9" fmla="*/ 35 h 220"/>
                <a:gd name="T10" fmla="*/ 3 w 31"/>
                <a:gd name="T11" fmla="*/ 28 h 220"/>
                <a:gd name="T12" fmla="*/ 3 w 31"/>
                <a:gd name="T13" fmla="*/ 21 h 220"/>
                <a:gd name="T14" fmla="*/ 3 w 31"/>
                <a:gd name="T15" fmla="*/ 18 h 220"/>
                <a:gd name="T16" fmla="*/ 3 w 31"/>
                <a:gd name="T17" fmla="*/ 14 h 220"/>
                <a:gd name="T18" fmla="*/ 0 w 31"/>
                <a:gd name="T19" fmla="*/ 11 h 220"/>
                <a:gd name="T20" fmla="*/ 0 w 31"/>
                <a:gd name="T21" fmla="*/ 4 h 220"/>
                <a:gd name="T22" fmla="*/ 3 w 31"/>
                <a:gd name="T23" fmla="*/ 4 h 220"/>
                <a:gd name="T24" fmla="*/ 3 w 31"/>
                <a:gd name="T25" fmla="*/ 0 h 220"/>
                <a:gd name="T26" fmla="*/ 10 w 31"/>
                <a:gd name="T27" fmla="*/ 0 h 220"/>
                <a:gd name="T28" fmla="*/ 14 w 31"/>
                <a:gd name="T29" fmla="*/ 0 h 220"/>
                <a:gd name="T30" fmla="*/ 21 w 31"/>
                <a:gd name="T31" fmla="*/ 4 h 220"/>
                <a:gd name="T32" fmla="*/ 31 w 31"/>
                <a:gd name="T33" fmla="*/ 7 h 220"/>
                <a:gd name="T34" fmla="*/ 31 w 31"/>
                <a:gd name="T35" fmla="*/ 11 h 220"/>
                <a:gd name="T36" fmla="*/ 31 w 31"/>
                <a:gd name="T37" fmla="*/ 18 h 220"/>
                <a:gd name="T38" fmla="*/ 31 w 31"/>
                <a:gd name="T39" fmla="*/ 28 h 220"/>
                <a:gd name="T40" fmla="*/ 31 w 31"/>
                <a:gd name="T41" fmla="*/ 42 h 220"/>
                <a:gd name="T42" fmla="*/ 31 w 31"/>
                <a:gd name="T43" fmla="*/ 56 h 220"/>
                <a:gd name="T44" fmla="*/ 31 w 31"/>
                <a:gd name="T45" fmla="*/ 73 h 220"/>
                <a:gd name="T46" fmla="*/ 28 w 31"/>
                <a:gd name="T47" fmla="*/ 94 h 220"/>
                <a:gd name="T48" fmla="*/ 28 w 31"/>
                <a:gd name="T49" fmla="*/ 119 h 220"/>
                <a:gd name="T50" fmla="*/ 28 w 31"/>
                <a:gd name="T51" fmla="*/ 143 h 220"/>
                <a:gd name="T52" fmla="*/ 28 w 31"/>
                <a:gd name="T53" fmla="*/ 164 h 220"/>
                <a:gd name="T54" fmla="*/ 24 w 31"/>
                <a:gd name="T55" fmla="*/ 182 h 220"/>
                <a:gd name="T56" fmla="*/ 24 w 31"/>
                <a:gd name="T57" fmla="*/ 196 h 220"/>
                <a:gd name="T58" fmla="*/ 24 w 31"/>
                <a:gd name="T59" fmla="*/ 206 h 220"/>
                <a:gd name="T60" fmla="*/ 21 w 31"/>
                <a:gd name="T61" fmla="*/ 213 h 220"/>
                <a:gd name="T62" fmla="*/ 21 w 31"/>
                <a:gd name="T63" fmla="*/ 220 h 220"/>
                <a:gd name="T64" fmla="*/ 17 w 31"/>
                <a:gd name="T65" fmla="*/ 220 h 220"/>
                <a:gd name="T66" fmla="*/ 14 w 31"/>
                <a:gd name="T67" fmla="*/ 220 h 220"/>
                <a:gd name="T68" fmla="*/ 14 w 31"/>
                <a:gd name="T69" fmla="*/ 220 h 220"/>
                <a:gd name="T70" fmla="*/ 10 w 31"/>
                <a:gd name="T71" fmla="*/ 217 h 220"/>
                <a:gd name="T72" fmla="*/ 10 w 31"/>
                <a:gd name="T73" fmla="*/ 213 h 220"/>
                <a:gd name="T74" fmla="*/ 7 w 31"/>
                <a:gd name="T75" fmla="*/ 206 h 220"/>
                <a:gd name="T76" fmla="*/ 3 w 31"/>
                <a:gd name="T77" fmla="*/ 196 h 220"/>
                <a:gd name="T78" fmla="*/ 0 w 31"/>
                <a:gd name="T79" fmla="*/ 185 h 220"/>
                <a:gd name="T80" fmla="*/ 0 w 31"/>
                <a:gd name="T81" fmla="*/ 182 h 220"/>
                <a:gd name="T82" fmla="*/ 0 w 31"/>
                <a:gd name="T83" fmla="*/ 178 h 220"/>
                <a:gd name="T84" fmla="*/ 0 w 31"/>
                <a:gd name="T85" fmla="*/ 178 h 220"/>
                <a:gd name="T86" fmla="*/ 0 w 31"/>
                <a:gd name="T87" fmla="*/ 175 h 220"/>
                <a:gd name="T88" fmla="*/ 0 w 31"/>
                <a:gd name="T89" fmla="*/ 171 h 220"/>
                <a:gd name="T90" fmla="*/ 0 w 31"/>
                <a:gd name="T91" fmla="*/ 164 h 220"/>
                <a:gd name="T92" fmla="*/ 3 w 31"/>
                <a:gd name="T93" fmla="*/ 157 h 220"/>
                <a:gd name="T94" fmla="*/ 3 w 31"/>
                <a:gd name="T95" fmla="*/ 143 h 220"/>
                <a:gd name="T96" fmla="*/ 3 w 31"/>
                <a:gd name="T97" fmla="*/ 126 h 220"/>
                <a:gd name="T98" fmla="*/ 7 w 31"/>
                <a:gd name="T99" fmla="*/ 108 h 220"/>
                <a:gd name="T100" fmla="*/ 7 w 31"/>
                <a:gd name="T101" fmla="*/ 91 h 220"/>
                <a:gd name="T102" fmla="*/ 7 w 31"/>
                <a:gd name="T103" fmla="*/ 70 h 220"/>
                <a:gd name="T104" fmla="*/ 7 w 31"/>
                <a:gd name="T105" fmla="*/ 7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" h="220">
                  <a:moveTo>
                    <a:pt x="7" y="70"/>
                  </a:moveTo>
                  <a:lnTo>
                    <a:pt x="7" y="59"/>
                  </a:lnTo>
                  <a:lnTo>
                    <a:pt x="7" y="4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3" y="2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31" y="7"/>
                  </a:lnTo>
                  <a:lnTo>
                    <a:pt x="31" y="11"/>
                  </a:lnTo>
                  <a:lnTo>
                    <a:pt x="31" y="18"/>
                  </a:lnTo>
                  <a:lnTo>
                    <a:pt x="31" y="28"/>
                  </a:lnTo>
                  <a:lnTo>
                    <a:pt x="31" y="42"/>
                  </a:lnTo>
                  <a:lnTo>
                    <a:pt x="31" y="56"/>
                  </a:lnTo>
                  <a:lnTo>
                    <a:pt x="31" y="73"/>
                  </a:lnTo>
                  <a:lnTo>
                    <a:pt x="28" y="94"/>
                  </a:lnTo>
                  <a:lnTo>
                    <a:pt x="28" y="119"/>
                  </a:lnTo>
                  <a:lnTo>
                    <a:pt x="28" y="143"/>
                  </a:lnTo>
                  <a:lnTo>
                    <a:pt x="28" y="164"/>
                  </a:lnTo>
                  <a:lnTo>
                    <a:pt x="24" y="182"/>
                  </a:lnTo>
                  <a:lnTo>
                    <a:pt x="24" y="196"/>
                  </a:lnTo>
                  <a:lnTo>
                    <a:pt x="24" y="206"/>
                  </a:lnTo>
                  <a:lnTo>
                    <a:pt x="21" y="213"/>
                  </a:lnTo>
                  <a:lnTo>
                    <a:pt x="21" y="220"/>
                  </a:lnTo>
                  <a:lnTo>
                    <a:pt x="17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0" y="217"/>
                  </a:lnTo>
                  <a:lnTo>
                    <a:pt x="10" y="213"/>
                  </a:lnTo>
                  <a:lnTo>
                    <a:pt x="7" y="206"/>
                  </a:lnTo>
                  <a:lnTo>
                    <a:pt x="3" y="196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64"/>
                  </a:lnTo>
                  <a:lnTo>
                    <a:pt x="3" y="157"/>
                  </a:lnTo>
                  <a:lnTo>
                    <a:pt x="3" y="143"/>
                  </a:lnTo>
                  <a:lnTo>
                    <a:pt x="3" y="126"/>
                  </a:lnTo>
                  <a:lnTo>
                    <a:pt x="7" y="108"/>
                  </a:lnTo>
                  <a:lnTo>
                    <a:pt x="7" y="91"/>
                  </a:lnTo>
                  <a:lnTo>
                    <a:pt x="7" y="70"/>
                  </a:lnTo>
                  <a:lnTo>
                    <a:pt x="7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4">
              <a:extLst>
                <a:ext uri="{FF2B5EF4-FFF2-40B4-BE49-F238E27FC236}">
                  <a16:creationId xmlns:a16="http://schemas.microsoft.com/office/drawing/2014/main" id="{52F743D9-C300-492B-8F5A-E50F97B2B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360" y="22372222"/>
              <a:ext cx="1041089" cy="1508967"/>
            </a:xfrm>
            <a:custGeom>
              <a:avLst/>
              <a:gdLst>
                <a:gd name="T0" fmla="*/ 150 w 174"/>
                <a:gd name="T1" fmla="*/ 259 h 269"/>
                <a:gd name="T2" fmla="*/ 143 w 174"/>
                <a:gd name="T3" fmla="*/ 266 h 269"/>
                <a:gd name="T4" fmla="*/ 136 w 174"/>
                <a:gd name="T5" fmla="*/ 266 h 269"/>
                <a:gd name="T6" fmla="*/ 132 w 174"/>
                <a:gd name="T7" fmla="*/ 259 h 269"/>
                <a:gd name="T8" fmla="*/ 132 w 174"/>
                <a:gd name="T9" fmla="*/ 248 h 269"/>
                <a:gd name="T10" fmla="*/ 132 w 174"/>
                <a:gd name="T11" fmla="*/ 238 h 269"/>
                <a:gd name="T12" fmla="*/ 125 w 174"/>
                <a:gd name="T13" fmla="*/ 220 h 269"/>
                <a:gd name="T14" fmla="*/ 118 w 174"/>
                <a:gd name="T15" fmla="*/ 199 h 269"/>
                <a:gd name="T16" fmla="*/ 139 w 174"/>
                <a:gd name="T17" fmla="*/ 192 h 269"/>
                <a:gd name="T18" fmla="*/ 139 w 174"/>
                <a:gd name="T19" fmla="*/ 189 h 269"/>
                <a:gd name="T20" fmla="*/ 139 w 174"/>
                <a:gd name="T21" fmla="*/ 175 h 269"/>
                <a:gd name="T22" fmla="*/ 139 w 174"/>
                <a:gd name="T23" fmla="*/ 150 h 269"/>
                <a:gd name="T24" fmla="*/ 139 w 174"/>
                <a:gd name="T25" fmla="*/ 119 h 269"/>
                <a:gd name="T26" fmla="*/ 139 w 174"/>
                <a:gd name="T27" fmla="*/ 91 h 269"/>
                <a:gd name="T28" fmla="*/ 139 w 174"/>
                <a:gd name="T29" fmla="*/ 67 h 269"/>
                <a:gd name="T30" fmla="*/ 139 w 174"/>
                <a:gd name="T31" fmla="*/ 49 h 269"/>
                <a:gd name="T32" fmla="*/ 139 w 174"/>
                <a:gd name="T33" fmla="*/ 42 h 269"/>
                <a:gd name="T34" fmla="*/ 136 w 174"/>
                <a:gd name="T35" fmla="*/ 32 h 269"/>
                <a:gd name="T36" fmla="*/ 132 w 174"/>
                <a:gd name="T37" fmla="*/ 28 h 269"/>
                <a:gd name="T38" fmla="*/ 129 w 174"/>
                <a:gd name="T39" fmla="*/ 28 h 269"/>
                <a:gd name="T40" fmla="*/ 118 w 174"/>
                <a:gd name="T41" fmla="*/ 28 h 269"/>
                <a:gd name="T42" fmla="*/ 104 w 174"/>
                <a:gd name="T43" fmla="*/ 32 h 269"/>
                <a:gd name="T44" fmla="*/ 83 w 174"/>
                <a:gd name="T45" fmla="*/ 35 h 269"/>
                <a:gd name="T46" fmla="*/ 49 w 174"/>
                <a:gd name="T47" fmla="*/ 39 h 269"/>
                <a:gd name="T48" fmla="*/ 0 w 174"/>
                <a:gd name="T49" fmla="*/ 49 h 269"/>
                <a:gd name="T50" fmla="*/ 17 w 174"/>
                <a:gd name="T51" fmla="*/ 25 h 269"/>
                <a:gd name="T52" fmla="*/ 56 w 174"/>
                <a:gd name="T53" fmla="*/ 18 h 269"/>
                <a:gd name="T54" fmla="*/ 87 w 174"/>
                <a:gd name="T55" fmla="*/ 14 h 269"/>
                <a:gd name="T56" fmla="*/ 104 w 174"/>
                <a:gd name="T57" fmla="*/ 11 h 269"/>
                <a:gd name="T58" fmla="*/ 115 w 174"/>
                <a:gd name="T59" fmla="*/ 7 h 269"/>
                <a:gd name="T60" fmla="*/ 122 w 174"/>
                <a:gd name="T61" fmla="*/ 4 h 269"/>
                <a:gd name="T62" fmla="*/ 122 w 174"/>
                <a:gd name="T63" fmla="*/ 4 h 269"/>
                <a:gd name="T64" fmla="*/ 132 w 174"/>
                <a:gd name="T65" fmla="*/ 0 h 269"/>
                <a:gd name="T66" fmla="*/ 143 w 174"/>
                <a:gd name="T67" fmla="*/ 4 h 269"/>
                <a:gd name="T68" fmla="*/ 157 w 174"/>
                <a:gd name="T69" fmla="*/ 11 h 269"/>
                <a:gd name="T70" fmla="*/ 171 w 174"/>
                <a:gd name="T71" fmla="*/ 21 h 269"/>
                <a:gd name="T72" fmla="*/ 174 w 174"/>
                <a:gd name="T73" fmla="*/ 28 h 269"/>
                <a:gd name="T74" fmla="*/ 171 w 174"/>
                <a:gd name="T75" fmla="*/ 39 h 269"/>
                <a:gd name="T76" fmla="*/ 167 w 174"/>
                <a:gd name="T77" fmla="*/ 46 h 269"/>
                <a:gd name="T78" fmla="*/ 167 w 174"/>
                <a:gd name="T79" fmla="*/ 63 h 269"/>
                <a:gd name="T80" fmla="*/ 167 w 174"/>
                <a:gd name="T81" fmla="*/ 87 h 269"/>
                <a:gd name="T82" fmla="*/ 167 w 174"/>
                <a:gd name="T83" fmla="*/ 119 h 269"/>
                <a:gd name="T84" fmla="*/ 167 w 174"/>
                <a:gd name="T85" fmla="*/ 157 h 269"/>
                <a:gd name="T86" fmla="*/ 167 w 174"/>
                <a:gd name="T87" fmla="*/ 185 h 269"/>
                <a:gd name="T88" fmla="*/ 167 w 174"/>
                <a:gd name="T89" fmla="*/ 206 h 269"/>
                <a:gd name="T90" fmla="*/ 167 w 174"/>
                <a:gd name="T91" fmla="*/ 217 h 269"/>
                <a:gd name="T92" fmla="*/ 164 w 174"/>
                <a:gd name="T93" fmla="*/ 238 h 269"/>
                <a:gd name="T94" fmla="*/ 157 w 174"/>
                <a:gd name="T95" fmla="*/ 25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4" h="269">
                  <a:moveTo>
                    <a:pt x="157" y="252"/>
                  </a:moveTo>
                  <a:lnTo>
                    <a:pt x="150" y="259"/>
                  </a:lnTo>
                  <a:lnTo>
                    <a:pt x="146" y="266"/>
                  </a:lnTo>
                  <a:lnTo>
                    <a:pt x="143" y="266"/>
                  </a:lnTo>
                  <a:lnTo>
                    <a:pt x="139" y="269"/>
                  </a:lnTo>
                  <a:lnTo>
                    <a:pt x="136" y="266"/>
                  </a:lnTo>
                  <a:lnTo>
                    <a:pt x="132" y="262"/>
                  </a:lnTo>
                  <a:lnTo>
                    <a:pt x="132" y="259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32" y="245"/>
                  </a:lnTo>
                  <a:lnTo>
                    <a:pt x="132" y="238"/>
                  </a:lnTo>
                  <a:lnTo>
                    <a:pt x="129" y="227"/>
                  </a:lnTo>
                  <a:lnTo>
                    <a:pt x="125" y="220"/>
                  </a:lnTo>
                  <a:lnTo>
                    <a:pt x="122" y="210"/>
                  </a:lnTo>
                  <a:lnTo>
                    <a:pt x="118" y="199"/>
                  </a:lnTo>
                  <a:lnTo>
                    <a:pt x="115" y="185"/>
                  </a:lnTo>
                  <a:lnTo>
                    <a:pt x="139" y="192"/>
                  </a:lnTo>
                  <a:lnTo>
                    <a:pt x="139" y="192"/>
                  </a:lnTo>
                  <a:lnTo>
                    <a:pt x="139" y="189"/>
                  </a:lnTo>
                  <a:lnTo>
                    <a:pt x="139" y="182"/>
                  </a:lnTo>
                  <a:lnTo>
                    <a:pt x="139" y="175"/>
                  </a:lnTo>
                  <a:lnTo>
                    <a:pt x="139" y="164"/>
                  </a:lnTo>
                  <a:lnTo>
                    <a:pt x="139" y="150"/>
                  </a:lnTo>
                  <a:lnTo>
                    <a:pt x="139" y="136"/>
                  </a:lnTo>
                  <a:lnTo>
                    <a:pt x="139" y="119"/>
                  </a:lnTo>
                  <a:lnTo>
                    <a:pt x="139" y="105"/>
                  </a:lnTo>
                  <a:lnTo>
                    <a:pt x="139" y="91"/>
                  </a:lnTo>
                  <a:lnTo>
                    <a:pt x="139" y="77"/>
                  </a:lnTo>
                  <a:lnTo>
                    <a:pt x="139" y="67"/>
                  </a:lnTo>
                  <a:lnTo>
                    <a:pt x="139" y="56"/>
                  </a:lnTo>
                  <a:lnTo>
                    <a:pt x="139" y="49"/>
                  </a:lnTo>
                  <a:lnTo>
                    <a:pt x="139" y="46"/>
                  </a:lnTo>
                  <a:lnTo>
                    <a:pt x="139" y="42"/>
                  </a:lnTo>
                  <a:lnTo>
                    <a:pt x="136" y="35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29" y="28"/>
                  </a:lnTo>
                  <a:lnTo>
                    <a:pt x="125" y="28"/>
                  </a:lnTo>
                  <a:lnTo>
                    <a:pt x="118" y="28"/>
                  </a:lnTo>
                  <a:lnTo>
                    <a:pt x="115" y="28"/>
                  </a:lnTo>
                  <a:lnTo>
                    <a:pt x="104" y="32"/>
                  </a:lnTo>
                  <a:lnTo>
                    <a:pt x="94" y="32"/>
                  </a:lnTo>
                  <a:lnTo>
                    <a:pt x="83" y="35"/>
                  </a:lnTo>
                  <a:lnTo>
                    <a:pt x="66" y="39"/>
                  </a:lnTo>
                  <a:lnTo>
                    <a:pt x="49" y="39"/>
                  </a:lnTo>
                  <a:lnTo>
                    <a:pt x="24" y="42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17" y="25"/>
                  </a:lnTo>
                  <a:lnTo>
                    <a:pt x="38" y="21"/>
                  </a:lnTo>
                  <a:lnTo>
                    <a:pt x="56" y="18"/>
                  </a:lnTo>
                  <a:lnTo>
                    <a:pt x="76" y="14"/>
                  </a:lnTo>
                  <a:lnTo>
                    <a:pt x="87" y="14"/>
                  </a:lnTo>
                  <a:lnTo>
                    <a:pt x="97" y="11"/>
                  </a:lnTo>
                  <a:lnTo>
                    <a:pt x="104" y="11"/>
                  </a:lnTo>
                  <a:lnTo>
                    <a:pt x="108" y="7"/>
                  </a:lnTo>
                  <a:lnTo>
                    <a:pt x="115" y="7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5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43" y="4"/>
                  </a:lnTo>
                  <a:lnTo>
                    <a:pt x="150" y="7"/>
                  </a:lnTo>
                  <a:lnTo>
                    <a:pt x="157" y="11"/>
                  </a:lnTo>
                  <a:lnTo>
                    <a:pt x="167" y="18"/>
                  </a:lnTo>
                  <a:lnTo>
                    <a:pt x="171" y="21"/>
                  </a:lnTo>
                  <a:lnTo>
                    <a:pt x="174" y="25"/>
                  </a:lnTo>
                  <a:lnTo>
                    <a:pt x="174" y="28"/>
                  </a:lnTo>
                  <a:lnTo>
                    <a:pt x="174" y="35"/>
                  </a:lnTo>
                  <a:lnTo>
                    <a:pt x="171" y="39"/>
                  </a:lnTo>
                  <a:lnTo>
                    <a:pt x="171" y="42"/>
                  </a:lnTo>
                  <a:lnTo>
                    <a:pt x="167" y="46"/>
                  </a:lnTo>
                  <a:lnTo>
                    <a:pt x="167" y="53"/>
                  </a:lnTo>
                  <a:lnTo>
                    <a:pt x="167" y="63"/>
                  </a:lnTo>
                  <a:lnTo>
                    <a:pt x="167" y="74"/>
                  </a:lnTo>
                  <a:lnTo>
                    <a:pt x="167" y="87"/>
                  </a:lnTo>
                  <a:lnTo>
                    <a:pt x="167" y="101"/>
                  </a:lnTo>
                  <a:lnTo>
                    <a:pt x="167" y="119"/>
                  </a:lnTo>
                  <a:lnTo>
                    <a:pt x="167" y="140"/>
                  </a:lnTo>
                  <a:lnTo>
                    <a:pt x="167" y="157"/>
                  </a:lnTo>
                  <a:lnTo>
                    <a:pt x="167" y="171"/>
                  </a:lnTo>
                  <a:lnTo>
                    <a:pt x="167" y="185"/>
                  </a:lnTo>
                  <a:lnTo>
                    <a:pt x="167" y="196"/>
                  </a:lnTo>
                  <a:lnTo>
                    <a:pt x="167" y="206"/>
                  </a:lnTo>
                  <a:lnTo>
                    <a:pt x="167" y="213"/>
                  </a:lnTo>
                  <a:lnTo>
                    <a:pt x="167" y="217"/>
                  </a:lnTo>
                  <a:lnTo>
                    <a:pt x="164" y="227"/>
                  </a:lnTo>
                  <a:lnTo>
                    <a:pt x="164" y="238"/>
                  </a:lnTo>
                  <a:lnTo>
                    <a:pt x="160" y="245"/>
                  </a:lnTo>
                  <a:lnTo>
                    <a:pt x="157" y="252"/>
                  </a:lnTo>
                  <a:lnTo>
                    <a:pt x="157" y="2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5">
              <a:extLst>
                <a:ext uri="{FF2B5EF4-FFF2-40B4-BE49-F238E27FC236}">
                  <a16:creationId xmlns:a16="http://schemas.microsoft.com/office/drawing/2014/main" id="{E01E1E8B-A658-400C-9A48-AFFF2F82F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1011" y="23039759"/>
              <a:ext cx="538494" cy="173897"/>
            </a:xfrm>
            <a:custGeom>
              <a:avLst/>
              <a:gdLst>
                <a:gd name="T0" fmla="*/ 0 w 90"/>
                <a:gd name="T1" fmla="*/ 10 h 31"/>
                <a:gd name="T2" fmla="*/ 14 w 90"/>
                <a:gd name="T3" fmla="*/ 7 h 31"/>
                <a:gd name="T4" fmla="*/ 28 w 90"/>
                <a:gd name="T5" fmla="*/ 7 h 31"/>
                <a:gd name="T6" fmla="*/ 38 w 90"/>
                <a:gd name="T7" fmla="*/ 3 h 31"/>
                <a:gd name="T8" fmla="*/ 49 w 90"/>
                <a:gd name="T9" fmla="*/ 3 h 31"/>
                <a:gd name="T10" fmla="*/ 55 w 90"/>
                <a:gd name="T11" fmla="*/ 0 h 31"/>
                <a:gd name="T12" fmla="*/ 62 w 90"/>
                <a:gd name="T13" fmla="*/ 0 h 31"/>
                <a:gd name="T14" fmla="*/ 66 w 90"/>
                <a:gd name="T15" fmla="*/ 0 h 31"/>
                <a:gd name="T16" fmla="*/ 69 w 90"/>
                <a:gd name="T17" fmla="*/ 0 h 31"/>
                <a:gd name="T18" fmla="*/ 76 w 90"/>
                <a:gd name="T19" fmla="*/ 0 h 31"/>
                <a:gd name="T20" fmla="*/ 83 w 90"/>
                <a:gd name="T21" fmla="*/ 0 h 31"/>
                <a:gd name="T22" fmla="*/ 90 w 90"/>
                <a:gd name="T23" fmla="*/ 7 h 31"/>
                <a:gd name="T24" fmla="*/ 90 w 90"/>
                <a:gd name="T25" fmla="*/ 7 h 31"/>
                <a:gd name="T26" fmla="*/ 90 w 90"/>
                <a:gd name="T27" fmla="*/ 10 h 31"/>
                <a:gd name="T28" fmla="*/ 90 w 90"/>
                <a:gd name="T29" fmla="*/ 14 h 31"/>
                <a:gd name="T30" fmla="*/ 90 w 90"/>
                <a:gd name="T31" fmla="*/ 17 h 31"/>
                <a:gd name="T32" fmla="*/ 83 w 90"/>
                <a:gd name="T33" fmla="*/ 21 h 31"/>
                <a:gd name="T34" fmla="*/ 80 w 90"/>
                <a:gd name="T35" fmla="*/ 24 h 31"/>
                <a:gd name="T36" fmla="*/ 73 w 90"/>
                <a:gd name="T37" fmla="*/ 24 h 31"/>
                <a:gd name="T38" fmla="*/ 59 w 90"/>
                <a:gd name="T39" fmla="*/ 28 h 31"/>
                <a:gd name="T40" fmla="*/ 45 w 90"/>
                <a:gd name="T41" fmla="*/ 28 h 31"/>
                <a:gd name="T42" fmla="*/ 38 w 90"/>
                <a:gd name="T43" fmla="*/ 28 h 31"/>
                <a:gd name="T44" fmla="*/ 31 w 90"/>
                <a:gd name="T45" fmla="*/ 31 h 31"/>
                <a:gd name="T46" fmla="*/ 24 w 90"/>
                <a:gd name="T47" fmla="*/ 31 h 31"/>
                <a:gd name="T48" fmla="*/ 21 w 90"/>
                <a:gd name="T49" fmla="*/ 31 h 31"/>
                <a:gd name="T50" fmla="*/ 17 w 90"/>
                <a:gd name="T51" fmla="*/ 31 h 31"/>
                <a:gd name="T52" fmla="*/ 14 w 90"/>
                <a:gd name="T53" fmla="*/ 31 h 31"/>
                <a:gd name="T54" fmla="*/ 10 w 90"/>
                <a:gd name="T55" fmla="*/ 31 h 31"/>
                <a:gd name="T56" fmla="*/ 10 w 90"/>
                <a:gd name="T57" fmla="*/ 31 h 31"/>
                <a:gd name="T58" fmla="*/ 7 w 90"/>
                <a:gd name="T59" fmla="*/ 28 h 31"/>
                <a:gd name="T60" fmla="*/ 7 w 90"/>
                <a:gd name="T61" fmla="*/ 24 h 31"/>
                <a:gd name="T62" fmla="*/ 3 w 90"/>
                <a:gd name="T63" fmla="*/ 17 h 31"/>
                <a:gd name="T64" fmla="*/ 0 w 90"/>
                <a:gd name="T65" fmla="*/ 10 h 31"/>
                <a:gd name="T66" fmla="*/ 0 w 90"/>
                <a:gd name="T6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31">
                  <a:moveTo>
                    <a:pt x="0" y="10"/>
                  </a:moveTo>
                  <a:lnTo>
                    <a:pt x="14" y="7"/>
                  </a:lnTo>
                  <a:lnTo>
                    <a:pt x="28" y="7"/>
                  </a:lnTo>
                  <a:lnTo>
                    <a:pt x="38" y="3"/>
                  </a:lnTo>
                  <a:lnTo>
                    <a:pt x="49" y="3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10"/>
                  </a:lnTo>
                  <a:lnTo>
                    <a:pt x="90" y="14"/>
                  </a:lnTo>
                  <a:lnTo>
                    <a:pt x="90" y="17"/>
                  </a:lnTo>
                  <a:lnTo>
                    <a:pt x="83" y="21"/>
                  </a:lnTo>
                  <a:lnTo>
                    <a:pt x="80" y="24"/>
                  </a:lnTo>
                  <a:lnTo>
                    <a:pt x="73" y="24"/>
                  </a:lnTo>
                  <a:lnTo>
                    <a:pt x="59" y="28"/>
                  </a:lnTo>
                  <a:lnTo>
                    <a:pt x="45" y="28"/>
                  </a:lnTo>
                  <a:lnTo>
                    <a:pt x="38" y="28"/>
                  </a:lnTo>
                  <a:lnTo>
                    <a:pt x="31" y="31"/>
                  </a:lnTo>
                  <a:lnTo>
                    <a:pt x="24" y="31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7" y="28"/>
                  </a:lnTo>
                  <a:lnTo>
                    <a:pt x="7" y="24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6">
              <a:extLst>
                <a:ext uri="{FF2B5EF4-FFF2-40B4-BE49-F238E27FC236}">
                  <a16:creationId xmlns:a16="http://schemas.microsoft.com/office/drawing/2014/main" id="{DE9B0E24-9F6A-4C12-8B59-127C633D5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312" y="23409988"/>
              <a:ext cx="771843" cy="100972"/>
            </a:xfrm>
            <a:custGeom>
              <a:avLst/>
              <a:gdLst>
                <a:gd name="T0" fmla="*/ 49 w 129"/>
                <a:gd name="T1" fmla="*/ 7 h 18"/>
                <a:gd name="T2" fmla="*/ 60 w 129"/>
                <a:gd name="T3" fmla="*/ 4 h 18"/>
                <a:gd name="T4" fmla="*/ 70 w 129"/>
                <a:gd name="T5" fmla="*/ 4 h 18"/>
                <a:gd name="T6" fmla="*/ 77 w 129"/>
                <a:gd name="T7" fmla="*/ 4 h 18"/>
                <a:gd name="T8" fmla="*/ 87 w 129"/>
                <a:gd name="T9" fmla="*/ 0 h 18"/>
                <a:gd name="T10" fmla="*/ 94 w 129"/>
                <a:gd name="T11" fmla="*/ 0 h 18"/>
                <a:gd name="T12" fmla="*/ 98 w 129"/>
                <a:gd name="T13" fmla="*/ 0 h 18"/>
                <a:gd name="T14" fmla="*/ 105 w 129"/>
                <a:gd name="T15" fmla="*/ 0 h 18"/>
                <a:gd name="T16" fmla="*/ 108 w 129"/>
                <a:gd name="T17" fmla="*/ 0 h 18"/>
                <a:gd name="T18" fmla="*/ 112 w 129"/>
                <a:gd name="T19" fmla="*/ 0 h 18"/>
                <a:gd name="T20" fmla="*/ 119 w 129"/>
                <a:gd name="T21" fmla="*/ 4 h 18"/>
                <a:gd name="T22" fmla="*/ 122 w 129"/>
                <a:gd name="T23" fmla="*/ 7 h 18"/>
                <a:gd name="T24" fmla="*/ 129 w 129"/>
                <a:gd name="T25" fmla="*/ 14 h 18"/>
                <a:gd name="T26" fmla="*/ 122 w 129"/>
                <a:gd name="T27" fmla="*/ 14 h 18"/>
                <a:gd name="T28" fmla="*/ 115 w 129"/>
                <a:gd name="T29" fmla="*/ 14 h 18"/>
                <a:gd name="T30" fmla="*/ 105 w 129"/>
                <a:gd name="T31" fmla="*/ 14 h 18"/>
                <a:gd name="T32" fmla="*/ 91 w 129"/>
                <a:gd name="T33" fmla="*/ 14 h 18"/>
                <a:gd name="T34" fmla="*/ 73 w 129"/>
                <a:gd name="T35" fmla="*/ 14 h 18"/>
                <a:gd name="T36" fmla="*/ 53 w 129"/>
                <a:gd name="T37" fmla="*/ 14 h 18"/>
                <a:gd name="T38" fmla="*/ 28 w 129"/>
                <a:gd name="T39" fmla="*/ 18 h 18"/>
                <a:gd name="T40" fmla="*/ 0 w 129"/>
                <a:gd name="T41" fmla="*/ 18 h 18"/>
                <a:gd name="T42" fmla="*/ 0 w 129"/>
                <a:gd name="T43" fmla="*/ 14 h 18"/>
                <a:gd name="T44" fmla="*/ 0 w 129"/>
                <a:gd name="T45" fmla="*/ 14 h 18"/>
                <a:gd name="T46" fmla="*/ 4 w 129"/>
                <a:gd name="T47" fmla="*/ 14 h 18"/>
                <a:gd name="T48" fmla="*/ 7 w 129"/>
                <a:gd name="T49" fmla="*/ 14 h 18"/>
                <a:gd name="T50" fmla="*/ 14 w 129"/>
                <a:gd name="T51" fmla="*/ 11 h 18"/>
                <a:gd name="T52" fmla="*/ 21 w 129"/>
                <a:gd name="T53" fmla="*/ 11 h 18"/>
                <a:gd name="T54" fmla="*/ 28 w 129"/>
                <a:gd name="T55" fmla="*/ 11 h 18"/>
                <a:gd name="T56" fmla="*/ 39 w 129"/>
                <a:gd name="T57" fmla="*/ 7 h 18"/>
                <a:gd name="T58" fmla="*/ 49 w 129"/>
                <a:gd name="T59" fmla="*/ 7 h 18"/>
                <a:gd name="T60" fmla="*/ 49 w 129"/>
                <a:gd name="T6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18">
                  <a:moveTo>
                    <a:pt x="49" y="7"/>
                  </a:moveTo>
                  <a:lnTo>
                    <a:pt x="60" y="4"/>
                  </a:lnTo>
                  <a:lnTo>
                    <a:pt x="70" y="4"/>
                  </a:lnTo>
                  <a:lnTo>
                    <a:pt x="77" y="4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9" y="4"/>
                  </a:lnTo>
                  <a:lnTo>
                    <a:pt x="122" y="7"/>
                  </a:lnTo>
                  <a:lnTo>
                    <a:pt x="129" y="14"/>
                  </a:lnTo>
                  <a:lnTo>
                    <a:pt x="122" y="14"/>
                  </a:lnTo>
                  <a:lnTo>
                    <a:pt x="115" y="14"/>
                  </a:lnTo>
                  <a:lnTo>
                    <a:pt x="105" y="14"/>
                  </a:lnTo>
                  <a:lnTo>
                    <a:pt x="91" y="14"/>
                  </a:lnTo>
                  <a:lnTo>
                    <a:pt x="73" y="14"/>
                  </a:lnTo>
                  <a:lnTo>
                    <a:pt x="53" y="14"/>
                  </a:lnTo>
                  <a:lnTo>
                    <a:pt x="28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14" y="11"/>
                  </a:lnTo>
                  <a:lnTo>
                    <a:pt x="21" y="11"/>
                  </a:lnTo>
                  <a:lnTo>
                    <a:pt x="28" y="11"/>
                  </a:lnTo>
                  <a:lnTo>
                    <a:pt x="39" y="7"/>
                  </a:lnTo>
                  <a:lnTo>
                    <a:pt x="49" y="7"/>
                  </a:lnTo>
                  <a:lnTo>
                    <a:pt x="4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37">
              <a:extLst>
                <a:ext uri="{FF2B5EF4-FFF2-40B4-BE49-F238E27FC236}">
                  <a16:creationId xmlns:a16="http://schemas.microsoft.com/office/drawing/2014/main" id="{0D78A7C2-894C-46D2-939A-811B3214C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650" y="21884194"/>
              <a:ext cx="353015" cy="314134"/>
            </a:xfrm>
            <a:custGeom>
              <a:avLst/>
              <a:gdLst>
                <a:gd name="T0" fmla="*/ 0 w 59"/>
                <a:gd name="T1" fmla="*/ 7 h 56"/>
                <a:gd name="T2" fmla="*/ 3 w 59"/>
                <a:gd name="T3" fmla="*/ 3 h 56"/>
                <a:gd name="T4" fmla="*/ 3 w 59"/>
                <a:gd name="T5" fmla="*/ 3 h 56"/>
                <a:gd name="T6" fmla="*/ 7 w 59"/>
                <a:gd name="T7" fmla="*/ 0 h 56"/>
                <a:gd name="T8" fmla="*/ 14 w 59"/>
                <a:gd name="T9" fmla="*/ 0 h 56"/>
                <a:gd name="T10" fmla="*/ 17 w 59"/>
                <a:gd name="T11" fmla="*/ 0 h 56"/>
                <a:gd name="T12" fmla="*/ 24 w 59"/>
                <a:gd name="T13" fmla="*/ 3 h 56"/>
                <a:gd name="T14" fmla="*/ 31 w 59"/>
                <a:gd name="T15" fmla="*/ 7 h 56"/>
                <a:gd name="T16" fmla="*/ 42 w 59"/>
                <a:gd name="T17" fmla="*/ 14 h 56"/>
                <a:gd name="T18" fmla="*/ 49 w 59"/>
                <a:gd name="T19" fmla="*/ 17 h 56"/>
                <a:gd name="T20" fmla="*/ 56 w 59"/>
                <a:gd name="T21" fmla="*/ 24 h 56"/>
                <a:gd name="T22" fmla="*/ 59 w 59"/>
                <a:gd name="T23" fmla="*/ 28 h 56"/>
                <a:gd name="T24" fmla="*/ 59 w 59"/>
                <a:gd name="T25" fmla="*/ 31 h 56"/>
                <a:gd name="T26" fmla="*/ 59 w 59"/>
                <a:gd name="T27" fmla="*/ 38 h 56"/>
                <a:gd name="T28" fmla="*/ 59 w 59"/>
                <a:gd name="T29" fmla="*/ 49 h 56"/>
                <a:gd name="T30" fmla="*/ 56 w 59"/>
                <a:gd name="T31" fmla="*/ 52 h 56"/>
                <a:gd name="T32" fmla="*/ 52 w 59"/>
                <a:gd name="T33" fmla="*/ 56 h 56"/>
                <a:gd name="T34" fmla="*/ 52 w 59"/>
                <a:gd name="T35" fmla="*/ 56 h 56"/>
                <a:gd name="T36" fmla="*/ 49 w 59"/>
                <a:gd name="T37" fmla="*/ 56 h 56"/>
                <a:gd name="T38" fmla="*/ 42 w 59"/>
                <a:gd name="T39" fmla="*/ 56 h 56"/>
                <a:gd name="T40" fmla="*/ 38 w 59"/>
                <a:gd name="T41" fmla="*/ 52 h 56"/>
                <a:gd name="T42" fmla="*/ 31 w 59"/>
                <a:gd name="T43" fmla="*/ 49 h 56"/>
                <a:gd name="T44" fmla="*/ 24 w 59"/>
                <a:gd name="T45" fmla="*/ 42 h 56"/>
                <a:gd name="T46" fmla="*/ 17 w 59"/>
                <a:gd name="T47" fmla="*/ 35 h 56"/>
                <a:gd name="T48" fmla="*/ 14 w 59"/>
                <a:gd name="T49" fmla="*/ 31 h 56"/>
                <a:gd name="T50" fmla="*/ 10 w 59"/>
                <a:gd name="T51" fmla="*/ 24 h 56"/>
                <a:gd name="T52" fmla="*/ 7 w 59"/>
                <a:gd name="T53" fmla="*/ 21 h 56"/>
                <a:gd name="T54" fmla="*/ 3 w 59"/>
                <a:gd name="T55" fmla="*/ 14 h 56"/>
                <a:gd name="T56" fmla="*/ 3 w 59"/>
                <a:gd name="T57" fmla="*/ 10 h 56"/>
                <a:gd name="T58" fmla="*/ 0 w 59"/>
                <a:gd name="T59" fmla="*/ 7 h 56"/>
                <a:gd name="T60" fmla="*/ 0 w 59"/>
                <a:gd name="T6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" h="56">
                  <a:moveTo>
                    <a:pt x="0" y="7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31" y="7"/>
                  </a:lnTo>
                  <a:lnTo>
                    <a:pt x="42" y="14"/>
                  </a:lnTo>
                  <a:lnTo>
                    <a:pt x="49" y="17"/>
                  </a:lnTo>
                  <a:lnTo>
                    <a:pt x="56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8"/>
                  </a:lnTo>
                  <a:lnTo>
                    <a:pt x="59" y="49"/>
                  </a:lnTo>
                  <a:lnTo>
                    <a:pt x="56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2" y="56"/>
                  </a:lnTo>
                  <a:lnTo>
                    <a:pt x="38" y="52"/>
                  </a:lnTo>
                  <a:lnTo>
                    <a:pt x="31" y="49"/>
                  </a:lnTo>
                  <a:lnTo>
                    <a:pt x="24" y="42"/>
                  </a:lnTo>
                  <a:lnTo>
                    <a:pt x="17" y="35"/>
                  </a:lnTo>
                  <a:lnTo>
                    <a:pt x="14" y="31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38">
              <a:extLst>
                <a:ext uri="{FF2B5EF4-FFF2-40B4-BE49-F238E27FC236}">
                  <a16:creationId xmlns:a16="http://schemas.microsoft.com/office/drawing/2014/main" id="{7622BE40-C202-4A97-8CC4-A962A88AE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119" y="22708794"/>
              <a:ext cx="460714" cy="919964"/>
            </a:xfrm>
            <a:custGeom>
              <a:avLst/>
              <a:gdLst>
                <a:gd name="T0" fmla="*/ 7 w 77"/>
                <a:gd name="T1" fmla="*/ 108 h 164"/>
                <a:gd name="T2" fmla="*/ 11 w 77"/>
                <a:gd name="T3" fmla="*/ 108 h 164"/>
                <a:gd name="T4" fmla="*/ 14 w 77"/>
                <a:gd name="T5" fmla="*/ 108 h 164"/>
                <a:gd name="T6" fmla="*/ 14 w 77"/>
                <a:gd name="T7" fmla="*/ 108 h 164"/>
                <a:gd name="T8" fmla="*/ 18 w 77"/>
                <a:gd name="T9" fmla="*/ 108 h 164"/>
                <a:gd name="T10" fmla="*/ 18 w 77"/>
                <a:gd name="T11" fmla="*/ 104 h 164"/>
                <a:gd name="T12" fmla="*/ 21 w 77"/>
                <a:gd name="T13" fmla="*/ 104 h 164"/>
                <a:gd name="T14" fmla="*/ 21 w 77"/>
                <a:gd name="T15" fmla="*/ 97 h 164"/>
                <a:gd name="T16" fmla="*/ 24 w 77"/>
                <a:gd name="T17" fmla="*/ 90 h 164"/>
                <a:gd name="T18" fmla="*/ 28 w 77"/>
                <a:gd name="T19" fmla="*/ 83 h 164"/>
                <a:gd name="T20" fmla="*/ 35 w 77"/>
                <a:gd name="T21" fmla="*/ 76 h 164"/>
                <a:gd name="T22" fmla="*/ 38 w 77"/>
                <a:gd name="T23" fmla="*/ 62 h 164"/>
                <a:gd name="T24" fmla="*/ 45 w 77"/>
                <a:gd name="T25" fmla="*/ 52 h 164"/>
                <a:gd name="T26" fmla="*/ 52 w 77"/>
                <a:gd name="T27" fmla="*/ 38 h 164"/>
                <a:gd name="T28" fmla="*/ 56 w 77"/>
                <a:gd name="T29" fmla="*/ 27 h 164"/>
                <a:gd name="T30" fmla="*/ 63 w 77"/>
                <a:gd name="T31" fmla="*/ 17 h 164"/>
                <a:gd name="T32" fmla="*/ 66 w 77"/>
                <a:gd name="T33" fmla="*/ 10 h 164"/>
                <a:gd name="T34" fmla="*/ 70 w 77"/>
                <a:gd name="T35" fmla="*/ 7 h 164"/>
                <a:gd name="T36" fmla="*/ 73 w 77"/>
                <a:gd name="T37" fmla="*/ 3 h 164"/>
                <a:gd name="T38" fmla="*/ 73 w 77"/>
                <a:gd name="T39" fmla="*/ 0 h 164"/>
                <a:gd name="T40" fmla="*/ 77 w 77"/>
                <a:gd name="T41" fmla="*/ 0 h 164"/>
                <a:gd name="T42" fmla="*/ 77 w 77"/>
                <a:gd name="T43" fmla="*/ 3 h 164"/>
                <a:gd name="T44" fmla="*/ 77 w 77"/>
                <a:gd name="T45" fmla="*/ 7 h 164"/>
                <a:gd name="T46" fmla="*/ 77 w 77"/>
                <a:gd name="T47" fmla="*/ 14 h 164"/>
                <a:gd name="T48" fmla="*/ 77 w 77"/>
                <a:gd name="T49" fmla="*/ 20 h 164"/>
                <a:gd name="T50" fmla="*/ 73 w 77"/>
                <a:gd name="T51" fmla="*/ 34 h 164"/>
                <a:gd name="T52" fmla="*/ 70 w 77"/>
                <a:gd name="T53" fmla="*/ 45 h 164"/>
                <a:gd name="T54" fmla="*/ 66 w 77"/>
                <a:gd name="T55" fmla="*/ 62 h 164"/>
                <a:gd name="T56" fmla="*/ 59 w 77"/>
                <a:gd name="T57" fmla="*/ 80 h 164"/>
                <a:gd name="T58" fmla="*/ 56 w 77"/>
                <a:gd name="T59" fmla="*/ 101 h 164"/>
                <a:gd name="T60" fmla="*/ 49 w 77"/>
                <a:gd name="T61" fmla="*/ 115 h 164"/>
                <a:gd name="T62" fmla="*/ 45 w 77"/>
                <a:gd name="T63" fmla="*/ 129 h 164"/>
                <a:gd name="T64" fmla="*/ 42 w 77"/>
                <a:gd name="T65" fmla="*/ 143 h 164"/>
                <a:gd name="T66" fmla="*/ 38 w 77"/>
                <a:gd name="T67" fmla="*/ 150 h 164"/>
                <a:gd name="T68" fmla="*/ 35 w 77"/>
                <a:gd name="T69" fmla="*/ 157 h 164"/>
                <a:gd name="T70" fmla="*/ 31 w 77"/>
                <a:gd name="T71" fmla="*/ 160 h 164"/>
                <a:gd name="T72" fmla="*/ 31 w 77"/>
                <a:gd name="T73" fmla="*/ 164 h 164"/>
                <a:gd name="T74" fmla="*/ 28 w 77"/>
                <a:gd name="T75" fmla="*/ 164 h 164"/>
                <a:gd name="T76" fmla="*/ 21 w 77"/>
                <a:gd name="T77" fmla="*/ 160 h 164"/>
                <a:gd name="T78" fmla="*/ 18 w 77"/>
                <a:gd name="T79" fmla="*/ 157 h 164"/>
                <a:gd name="T80" fmla="*/ 11 w 77"/>
                <a:gd name="T81" fmla="*/ 146 h 164"/>
                <a:gd name="T82" fmla="*/ 7 w 77"/>
                <a:gd name="T83" fmla="*/ 136 h 164"/>
                <a:gd name="T84" fmla="*/ 0 w 77"/>
                <a:gd name="T85" fmla="*/ 129 h 164"/>
                <a:gd name="T86" fmla="*/ 0 w 77"/>
                <a:gd name="T87" fmla="*/ 122 h 164"/>
                <a:gd name="T88" fmla="*/ 0 w 77"/>
                <a:gd name="T89" fmla="*/ 118 h 164"/>
                <a:gd name="T90" fmla="*/ 0 w 77"/>
                <a:gd name="T91" fmla="*/ 111 h 164"/>
                <a:gd name="T92" fmla="*/ 0 w 77"/>
                <a:gd name="T93" fmla="*/ 111 h 164"/>
                <a:gd name="T94" fmla="*/ 4 w 77"/>
                <a:gd name="T95" fmla="*/ 108 h 164"/>
                <a:gd name="T96" fmla="*/ 7 w 77"/>
                <a:gd name="T97" fmla="*/ 108 h 164"/>
                <a:gd name="T98" fmla="*/ 7 w 77"/>
                <a:gd name="T99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164">
                  <a:moveTo>
                    <a:pt x="7" y="108"/>
                  </a:moveTo>
                  <a:lnTo>
                    <a:pt x="11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21" y="104"/>
                  </a:lnTo>
                  <a:lnTo>
                    <a:pt x="21" y="97"/>
                  </a:lnTo>
                  <a:lnTo>
                    <a:pt x="24" y="90"/>
                  </a:lnTo>
                  <a:lnTo>
                    <a:pt x="28" y="83"/>
                  </a:lnTo>
                  <a:lnTo>
                    <a:pt x="35" y="76"/>
                  </a:lnTo>
                  <a:lnTo>
                    <a:pt x="38" y="62"/>
                  </a:lnTo>
                  <a:lnTo>
                    <a:pt x="45" y="52"/>
                  </a:lnTo>
                  <a:lnTo>
                    <a:pt x="52" y="38"/>
                  </a:lnTo>
                  <a:lnTo>
                    <a:pt x="56" y="27"/>
                  </a:lnTo>
                  <a:lnTo>
                    <a:pt x="63" y="17"/>
                  </a:lnTo>
                  <a:lnTo>
                    <a:pt x="66" y="10"/>
                  </a:lnTo>
                  <a:lnTo>
                    <a:pt x="70" y="7"/>
                  </a:lnTo>
                  <a:lnTo>
                    <a:pt x="73" y="3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7" y="3"/>
                  </a:lnTo>
                  <a:lnTo>
                    <a:pt x="77" y="7"/>
                  </a:lnTo>
                  <a:lnTo>
                    <a:pt x="77" y="14"/>
                  </a:lnTo>
                  <a:lnTo>
                    <a:pt x="77" y="20"/>
                  </a:lnTo>
                  <a:lnTo>
                    <a:pt x="73" y="34"/>
                  </a:lnTo>
                  <a:lnTo>
                    <a:pt x="70" y="45"/>
                  </a:lnTo>
                  <a:lnTo>
                    <a:pt x="66" y="62"/>
                  </a:lnTo>
                  <a:lnTo>
                    <a:pt x="59" y="80"/>
                  </a:lnTo>
                  <a:lnTo>
                    <a:pt x="56" y="101"/>
                  </a:lnTo>
                  <a:lnTo>
                    <a:pt x="49" y="115"/>
                  </a:lnTo>
                  <a:lnTo>
                    <a:pt x="45" y="129"/>
                  </a:lnTo>
                  <a:lnTo>
                    <a:pt x="42" y="143"/>
                  </a:lnTo>
                  <a:lnTo>
                    <a:pt x="38" y="150"/>
                  </a:lnTo>
                  <a:lnTo>
                    <a:pt x="35" y="157"/>
                  </a:lnTo>
                  <a:lnTo>
                    <a:pt x="31" y="160"/>
                  </a:lnTo>
                  <a:lnTo>
                    <a:pt x="31" y="164"/>
                  </a:lnTo>
                  <a:lnTo>
                    <a:pt x="28" y="164"/>
                  </a:lnTo>
                  <a:lnTo>
                    <a:pt x="21" y="160"/>
                  </a:lnTo>
                  <a:lnTo>
                    <a:pt x="18" y="157"/>
                  </a:lnTo>
                  <a:lnTo>
                    <a:pt x="11" y="146"/>
                  </a:lnTo>
                  <a:lnTo>
                    <a:pt x="7" y="136"/>
                  </a:lnTo>
                  <a:lnTo>
                    <a:pt x="0" y="129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4" y="108"/>
                  </a:lnTo>
                  <a:lnTo>
                    <a:pt x="7" y="108"/>
                  </a:lnTo>
                  <a:lnTo>
                    <a:pt x="7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39">
              <a:extLst>
                <a:ext uri="{FF2B5EF4-FFF2-40B4-BE49-F238E27FC236}">
                  <a16:creationId xmlns:a16="http://schemas.microsoft.com/office/drawing/2014/main" id="{B8504EFE-A6AE-4879-9EDF-CDF35B755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234" y="22372222"/>
              <a:ext cx="335063" cy="336572"/>
            </a:xfrm>
            <a:custGeom>
              <a:avLst/>
              <a:gdLst>
                <a:gd name="T0" fmla="*/ 42 w 56"/>
                <a:gd name="T1" fmla="*/ 60 h 60"/>
                <a:gd name="T2" fmla="*/ 38 w 56"/>
                <a:gd name="T3" fmla="*/ 60 h 60"/>
                <a:gd name="T4" fmla="*/ 35 w 56"/>
                <a:gd name="T5" fmla="*/ 56 h 60"/>
                <a:gd name="T6" fmla="*/ 28 w 56"/>
                <a:gd name="T7" fmla="*/ 53 h 60"/>
                <a:gd name="T8" fmla="*/ 25 w 56"/>
                <a:gd name="T9" fmla="*/ 46 h 60"/>
                <a:gd name="T10" fmla="*/ 14 w 56"/>
                <a:gd name="T11" fmla="*/ 35 h 60"/>
                <a:gd name="T12" fmla="*/ 7 w 56"/>
                <a:gd name="T13" fmla="*/ 21 h 60"/>
                <a:gd name="T14" fmla="*/ 4 w 56"/>
                <a:gd name="T15" fmla="*/ 18 h 60"/>
                <a:gd name="T16" fmla="*/ 4 w 56"/>
                <a:gd name="T17" fmla="*/ 14 h 60"/>
                <a:gd name="T18" fmla="*/ 0 w 56"/>
                <a:gd name="T19" fmla="*/ 7 h 60"/>
                <a:gd name="T20" fmla="*/ 4 w 56"/>
                <a:gd name="T21" fmla="*/ 4 h 60"/>
                <a:gd name="T22" fmla="*/ 4 w 56"/>
                <a:gd name="T23" fmla="*/ 0 h 60"/>
                <a:gd name="T24" fmla="*/ 11 w 56"/>
                <a:gd name="T25" fmla="*/ 0 h 60"/>
                <a:gd name="T26" fmla="*/ 14 w 56"/>
                <a:gd name="T27" fmla="*/ 0 h 60"/>
                <a:gd name="T28" fmla="*/ 21 w 56"/>
                <a:gd name="T29" fmla="*/ 4 h 60"/>
                <a:gd name="T30" fmla="*/ 28 w 56"/>
                <a:gd name="T31" fmla="*/ 7 h 60"/>
                <a:gd name="T32" fmla="*/ 38 w 56"/>
                <a:gd name="T33" fmla="*/ 11 h 60"/>
                <a:gd name="T34" fmla="*/ 45 w 56"/>
                <a:gd name="T35" fmla="*/ 18 h 60"/>
                <a:gd name="T36" fmla="*/ 52 w 56"/>
                <a:gd name="T37" fmla="*/ 25 h 60"/>
                <a:gd name="T38" fmla="*/ 56 w 56"/>
                <a:gd name="T39" fmla="*/ 28 h 60"/>
                <a:gd name="T40" fmla="*/ 56 w 56"/>
                <a:gd name="T41" fmla="*/ 35 h 60"/>
                <a:gd name="T42" fmla="*/ 56 w 56"/>
                <a:gd name="T43" fmla="*/ 39 h 60"/>
                <a:gd name="T44" fmla="*/ 56 w 56"/>
                <a:gd name="T45" fmla="*/ 46 h 60"/>
                <a:gd name="T46" fmla="*/ 52 w 56"/>
                <a:gd name="T47" fmla="*/ 53 h 60"/>
                <a:gd name="T48" fmla="*/ 49 w 56"/>
                <a:gd name="T49" fmla="*/ 56 h 60"/>
                <a:gd name="T50" fmla="*/ 45 w 56"/>
                <a:gd name="T51" fmla="*/ 60 h 60"/>
                <a:gd name="T52" fmla="*/ 45 w 56"/>
                <a:gd name="T53" fmla="*/ 60 h 60"/>
                <a:gd name="T54" fmla="*/ 42 w 56"/>
                <a:gd name="T55" fmla="*/ 60 h 60"/>
                <a:gd name="T56" fmla="*/ 42 w 56"/>
                <a:gd name="T5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60">
                  <a:moveTo>
                    <a:pt x="42" y="60"/>
                  </a:moveTo>
                  <a:lnTo>
                    <a:pt x="38" y="60"/>
                  </a:lnTo>
                  <a:lnTo>
                    <a:pt x="35" y="56"/>
                  </a:lnTo>
                  <a:lnTo>
                    <a:pt x="28" y="53"/>
                  </a:lnTo>
                  <a:lnTo>
                    <a:pt x="25" y="46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8" y="11"/>
                  </a:lnTo>
                  <a:lnTo>
                    <a:pt x="45" y="18"/>
                  </a:lnTo>
                  <a:lnTo>
                    <a:pt x="52" y="25"/>
                  </a:lnTo>
                  <a:lnTo>
                    <a:pt x="56" y="28"/>
                  </a:lnTo>
                  <a:lnTo>
                    <a:pt x="56" y="35"/>
                  </a:lnTo>
                  <a:lnTo>
                    <a:pt x="56" y="39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56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2" y="60"/>
                  </a:lnTo>
                  <a:lnTo>
                    <a:pt x="42" y="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4396017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975DDFAA-4BCC-420C-ACDD-2613232AE76E}"/>
              </a:ext>
            </a:extLst>
          </p:cNvPr>
          <p:cNvGrpSpPr/>
          <p:nvPr/>
        </p:nvGrpSpPr>
        <p:grpSpPr>
          <a:xfrm>
            <a:off x="3273902" y="2139860"/>
            <a:ext cx="2202474" cy="2662953"/>
            <a:chOff x="3264725" y="2120900"/>
            <a:chExt cx="2202474" cy="2662953"/>
          </a:xfrm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6FF743A1-D730-4F14-9E43-151C6A2A5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725" y="3769395"/>
              <a:ext cx="2202474" cy="355060"/>
            </a:xfrm>
            <a:custGeom>
              <a:avLst/>
              <a:gdLst>
                <a:gd name="T0" fmla="*/ 8 w 693"/>
                <a:gd name="T1" fmla="*/ 86 h 112"/>
                <a:gd name="T2" fmla="*/ 0 w 693"/>
                <a:gd name="T3" fmla="*/ 60 h 112"/>
                <a:gd name="T4" fmla="*/ 60 w 693"/>
                <a:gd name="T5" fmla="*/ 60 h 112"/>
                <a:gd name="T6" fmla="*/ 104 w 693"/>
                <a:gd name="T7" fmla="*/ 60 h 112"/>
                <a:gd name="T8" fmla="*/ 138 w 693"/>
                <a:gd name="T9" fmla="*/ 60 h 112"/>
                <a:gd name="T10" fmla="*/ 156 w 693"/>
                <a:gd name="T11" fmla="*/ 52 h 112"/>
                <a:gd name="T12" fmla="*/ 199 w 693"/>
                <a:gd name="T13" fmla="*/ 52 h 112"/>
                <a:gd name="T14" fmla="*/ 277 w 693"/>
                <a:gd name="T15" fmla="*/ 43 h 112"/>
                <a:gd name="T16" fmla="*/ 372 w 693"/>
                <a:gd name="T17" fmla="*/ 34 h 112"/>
                <a:gd name="T18" fmla="*/ 502 w 693"/>
                <a:gd name="T19" fmla="*/ 8 h 112"/>
                <a:gd name="T20" fmla="*/ 537 w 693"/>
                <a:gd name="T21" fmla="*/ 8 h 112"/>
                <a:gd name="T22" fmla="*/ 572 w 693"/>
                <a:gd name="T23" fmla="*/ 0 h 112"/>
                <a:gd name="T24" fmla="*/ 606 w 693"/>
                <a:gd name="T25" fmla="*/ 0 h 112"/>
                <a:gd name="T26" fmla="*/ 641 w 693"/>
                <a:gd name="T27" fmla="*/ 0 h 112"/>
                <a:gd name="T28" fmla="*/ 667 w 693"/>
                <a:gd name="T29" fmla="*/ 17 h 112"/>
                <a:gd name="T30" fmla="*/ 693 w 693"/>
                <a:gd name="T31" fmla="*/ 34 h 112"/>
                <a:gd name="T32" fmla="*/ 693 w 693"/>
                <a:gd name="T33" fmla="*/ 52 h 112"/>
                <a:gd name="T34" fmla="*/ 693 w 693"/>
                <a:gd name="T35" fmla="*/ 60 h 112"/>
                <a:gd name="T36" fmla="*/ 667 w 693"/>
                <a:gd name="T37" fmla="*/ 69 h 112"/>
                <a:gd name="T38" fmla="*/ 632 w 693"/>
                <a:gd name="T39" fmla="*/ 69 h 112"/>
                <a:gd name="T40" fmla="*/ 563 w 693"/>
                <a:gd name="T41" fmla="*/ 60 h 112"/>
                <a:gd name="T42" fmla="*/ 511 w 693"/>
                <a:gd name="T43" fmla="*/ 60 h 112"/>
                <a:gd name="T44" fmla="*/ 459 w 693"/>
                <a:gd name="T45" fmla="*/ 60 h 112"/>
                <a:gd name="T46" fmla="*/ 407 w 693"/>
                <a:gd name="T47" fmla="*/ 69 h 112"/>
                <a:gd name="T48" fmla="*/ 346 w 693"/>
                <a:gd name="T49" fmla="*/ 78 h 112"/>
                <a:gd name="T50" fmla="*/ 277 w 693"/>
                <a:gd name="T51" fmla="*/ 86 h 112"/>
                <a:gd name="T52" fmla="*/ 199 w 693"/>
                <a:gd name="T53" fmla="*/ 95 h 112"/>
                <a:gd name="T54" fmla="*/ 130 w 693"/>
                <a:gd name="T55" fmla="*/ 104 h 112"/>
                <a:gd name="T56" fmla="*/ 86 w 693"/>
                <a:gd name="T57" fmla="*/ 112 h 112"/>
                <a:gd name="T58" fmla="*/ 60 w 693"/>
                <a:gd name="T59" fmla="*/ 112 h 112"/>
                <a:gd name="T60" fmla="*/ 43 w 693"/>
                <a:gd name="T61" fmla="*/ 112 h 112"/>
                <a:gd name="T62" fmla="*/ 26 w 693"/>
                <a:gd name="T63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3" h="112">
                  <a:moveTo>
                    <a:pt x="26" y="104"/>
                  </a:moveTo>
                  <a:lnTo>
                    <a:pt x="8" y="86"/>
                  </a:lnTo>
                  <a:lnTo>
                    <a:pt x="0" y="78"/>
                  </a:lnTo>
                  <a:lnTo>
                    <a:pt x="0" y="60"/>
                  </a:lnTo>
                  <a:lnTo>
                    <a:pt x="34" y="60"/>
                  </a:lnTo>
                  <a:lnTo>
                    <a:pt x="60" y="60"/>
                  </a:lnTo>
                  <a:lnTo>
                    <a:pt x="78" y="60"/>
                  </a:lnTo>
                  <a:lnTo>
                    <a:pt x="104" y="60"/>
                  </a:lnTo>
                  <a:lnTo>
                    <a:pt x="121" y="60"/>
                  </a:lnTo>
                  <a:lnTo>
                    <a:pt x="138" y="60"/>
                  </a:lnTo>
                  <a:lnTo>
                    <a:pt x="147" y="52"/>
                  </a:lnTo>
                  <a:lnTo>
                    <a:pt x="156" y="52"/>
                  </a:lnTo>
                  <a:lnTo>
                    <a:pt x="173" y="52"/>
                  </a:lnTo>
                  <a:lnTo>
                    <a:pt x="199" y="52"/>
                  </a:lnTo>
                  <a:lnTo>
                    <a:pt x="234" y="43"/>
                  </a:lnTo>
                  <a:lnTo>
                    <a:pt x="277" y="43"/>
                  </a:lnTo>
                  <a:lnTo>
                    <a:pt x="320" y="34"/>
                  </a:lnTo>
                  <a:lnTo>
                    <a:pt x="372" y="34"/>
                  </a:lnTo>
                  <a:lnTo>
                    <a:pt x="476" y="17"/>
                  </a:lnTo>
                  <a:lnTo>
                    <a:pt x="502" y="8"/>
                  </a:lnTo>
                  <a:lnTo>
                    <a:pt x="520" y="8"/>
                  </a:lnTo>
                  <a:lnTo>
                    <a:pt x="537" y="8"/>
                  </a:lnTo>
                  <a:lnTo>
                    <a:pt x="554" y="0"/>
                  </a:lnTo>
                  <a:lnTo>
                    <a:pt x="572" y="0"/>
                  </a:lnTo>
                  <a:lnTo>
                    <a:pt x="589" y="0"/>
                  </a:lnTo>
                  <a:lnTo>
                    <a:pt x="606" y="0"/>
                  </a:lnTo>
                  <a:lnTo>
                    <a:pt x="624" y="0"/>
                  </a:lnTo>
                  <a:lnTo>
                    <a:pt x="641" y="0"/>
                  </a:lnTo>
                  <a:lnTo>
                    <a:pt x="650" y="8"/>
                  </a:lnTo>
                  <a:lnTo>
                    <a:pt x="667" y="17"/>
                  </a:lnTo>
                  <a:lnTo>
                    <a:pt x="684" y="26"/>
                  </a:lnTo>
                  <a:lnTo>
                    <a:pt x="693" y="34"/>
                  </a:lnTo>
                  <a:lnTo>
                    <a:pt x="693" y="43"/>
                  </a:lnTo>
                  <a:lnTo>
                    <a:pt x="693" y="52"/>
                  </a:lnTo>
                  <a:lnTo>
                    <a:pt x="693" y="60"/>
                  </a:lnTo>
                  <a:lnTo>
                    <a:pt x="693" y="60"/>
                  </a:lnTo>
                  <a:lnTo>
                    <a:pt x="684" y="69"/>
                  </a:lnTo>
                  <a:lnTo>
                    <a:pt x="667" y="69"/>
                  </a:lnTo>
                  <a:lnTo>
                    <a:pt x="650" y="69"/>
                  </a:lnTo>
                  <a:lnTo>
                    <a:pt x="632" y="69"/>
                  </a:lnTo>
                  <a:lnTo>
                    <a:pt x="589" y="60"/>
                  </a:lnTo>
                  <a:lnTo>
                    <a:pt x="563" y="60"/>
                  </a:lnTo>
                  <a:lnTo>
                    <a:pt x="537" y="60"/>
                  </a:lnTo>
                  <a:lnTo>
                    <a:pt x="511" y="60"/>
                  </a:lnTo>
                  <a:lnTo>
                    <a:pt x="476" y="60"/>
                  </a:lnTo>
                  <a:lnTo>
                    <a:pt x="459" y="60"/>
                  </a:lnTo>
                  <a:lnTo>
                    <a:pt x="433" y="60"/>
                  </a:lnTo>
                  <a:lnTo>
                    <a:pt x="407" y="69"/>
                  </a:lnTo>
                  <a:lnTo>
                    <a:pt x="381" y="69"/>
                  </a:lnTo>
                  <a:lnTo>
                    <a:pt x="346" y="78"/>
                  </a:lnTo>
                  <a:lnTo>
                    <a:pt x="312" y="78"/>
                  </a:lnTo>
                  <a:lnTo>
                    <a:pt x="277" y="86"/>
                  </a:lnTo>
                  <a:lnTo>
                    <a:pt x="234" y="95"/>
                  </a:lnTo>
                  <a:lnTo>
                    <a:pt x="199" y="95"/>
                  </a:lnTo>
                  <a:lnTo>
                    <a:pt x="164" y="104"/>
                  </a:lnTo>
                  <a:lnTo>
                    <a:pt x="130" y="104"/>
                  </a:lnTo>
                  <a:lnTo>
                    <a:pt x="104" y="112"/>
                  </a:lnTo>
                  <a:lnTo>
                    <a:pt x="86" y="112"/>
                  </a:lnTo>
                  <a:lnTo>
                    <a:pt x="69" y="112"/>
                  </a:lnTo>
                  <a:lnTo>
                    <a:pt x="60" y="112"/>
                  </a:lnTo>
                  <a:lnTo>
                    <a:pt x="52" y="112"/>
                  </a:lnTo>
                  <a:lnTo>
                    <a:pt x="43" y="112"/>
                  </a:lnTo>
                  <a:lnTo>
                    <a:pt x="26" y="104"/>
                  </a:lnTo>
                  <a:lnTo>
                    <a:pt x="26" y="10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DB3759D3-E047-444D-B635-7C30FF2B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255" y="3988137"/>
              <a:ext cx="549825" cy="795716"/>
            </a:xfrm>
            <a:custGeom>
              <a:avLst/>
              <a:gdLst>
                <a:gd name="T0" fmla="*/ 78 w 173"/>
                <a:gd name="T1" fmla="*/ 182 h 251"/>
                <a:gd name="T2" fmla="*/ 104 w 173"/>
                <a:gd name="T3" fmla="*/ 147 h 251"/>
                <a:gd name="T4" fmla="*/ 130 w 173"/>
                <a:gd name="T5" fmla="*/ 104 h 251"/>
                <a:gd name="T6" fmla="*/ 130 w 173"/>
                <a:gd name="T7" fmla="*/ 87 h 251"/>
                <a:gd name="T8" fmla="*/ 138 w 173"/>
                <a:gd name="T9" fmla="*/ 61 h 251"/>
                <a:gd name="T10" fmla="*/ 147 w 173"/>
                <a:gd name="T11" fmla="*/ 26 h 251"/>
                <a:gd name="T12" fmla="*/ 147 w 173"/>
                <a:gd name="T13" fmla="*/ 0 h 251"/>
                <a:gd name="T14" fmla="*/ 173 w 173"/>
                <a:gd name="T15" fmla="*/ 0 h 251"/>
                <a:gd name="T16" fmla="*/ 173 w 173"/>
                <a:gd name="T17" fmla="*/ 35 h 251"/>
                <a:gd name="T18" fmla="*/ 156 w 173"/>
                <a:gd name="T19" fmla="*/ 78 h 251"/>
                <a:gd name="T20" fmla="*/ 147 w 173"/>
                <a:gd name="T21" fmla="*/ 104 h 251"/>
                <a:gd name="T22" fmla="*/ 138 w 173"/>
                <a:gd name="T23" fmla="*/ 130 h 251"/>
                <a:gd name="T24" fmla="*/ 121 w 173"/>
                <a:gd name="T25" fmla="*/ 147 h 251"/>
                <a:gd name="T26" fmla="*/ 104 w 173"/>
                <a:gd name="T27" fmla="*/ 165 h 251"/>
                <a:gd name="T28" fmla="*/ 95 w 173"/>
                <a:gd name="T29" fmla="*/ 182 h 251"/>
                <a:gd name="T30" fmla="*/ 78 w 173"/>
                <a:gd name="T31" fmla="*/ 199 h 251"/>
                <a:gd name="T32" fmla="*/ 60 w 173"/>
                <a:gd name="T33" fmla="*/ 208 h 251"/>
                <a:gd name="T34" fmla="*/ 52 w 173"/>
                <a:gd name="T35" fmla="*/ 217 h 251"/>
                <a:gd name="T36" fmla="*/ 26 w 173"/>
                <a:gd name="T37" fmla="*/ 234 h 251"/>
                <a:gd name="T38" fmla="*/ 8 w 173"/>
                <a:gd name="T39" fmla="*/ 243 h 251"/>
                <a:gd name="T40" fmla="*/ 0 w 173"/>
                <a:gd name="T41" fmla="*/ 243 h 251"/>
                <a:gd name="T42" fmla="*/ 0 w 173"/>
                <a:gd name="T43" fmla="*/ 243 h 251"/>
                <a:gd name="T44" fmla="*/ 0 w 173"/>
                <a:gd name="T45" fmla="*/ 251 h 251"/>
                <a:gd name="T46" fmla="*/ 0 w 173"/>
                <a:gd name="T47" fmla="*/ 251 h 251"/>
                <a:gd name="T48" fmla="*/ 0 w 173"/>
                <a:gd name="T49" fmla="*/ 243 h 251"/>
                <a:gd name="T50" fmla="*/ 8 w 173"/>
                <a:gd name="T51" fmla="*/ 243 h 251"/>
                <a:gd name="T52" fmla="*/ 17 w 173"/>
                <a:gd name="T53" fmla="*/ 234 h 251"/>
                <a:gd name="T54" fmla="*/ 34 w 173"/>
                <a:gd name="T55" fmla="*/ 225 h 251"/>
                <a:gd name="T56" fmla="*/ 43 w 173"/>
                <a:gd name="T57" fmla="*/ 217 h 251"/>
                <a:gd name="T58" fmla="*/ 60 w 173"/>
                <a:gd name="T59" fmla="*/ 199 h 251"/>
                <a:gd name="T60" fmla="*/ 78 w 173"/>
                <a:gd name="T61" fmla="*/ 182 h 251"/>
                <a:gd name="T62" fmla="*/ 78 w 173"/>
                <a:gd name="T63" fmla="*/ 18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3" h="251">
                  <a:moveTo>
                    <a:pt x="78" y="182"/>
                  </a:moveTo>
                  <a:lnTo>
                    <a:pt x="104" y="147"/>
                  </a:lnTo>
                  <a:lnTo>
                    <a:pt x="130" y="104"/>
                  </a:lnTo>
                  <a:lnTo>
                    <a:pt x="130" y="87"/>
                  </a:lnTo>
                  <a:lnTo>
                    <a:pt x="138" y="61"/>
                  </a:lnTo>
                  <a:lnTo>
                    <a:pt x="147" y="26"/>
                  </a:lnTo>
                  <a:lnTo>
                    <a:pt x="147" y="0"/>
                  </a:lnTo>
                  <a:lnTo>
                    <a:pt x="173" y="0"/>
                  </a:lnTo>
                  <a:lnTo>
                    <a:pt x="173" y="35"/>
                  </a:lnTo>
                  <a:lnTo>
                    <a:pt x="156" y="78"/>
                  </a:lnTo>
                  <a:lnTo>
                    <a:pt x="147" y="104"/>
                  </a:lnTo>
                  <a:lnTo>
                    <a:pt x="138" y="130"/>
                  </a:lnTo>
                  <a:lnTo>
                    <a:pt x="121" y="147"/>
                  </a:lnTo>
                  <a:lnTo>
                    <a:pt x="104" y="165"/>
                  </a:lnTo>
                  <a:lnTo>
                    <a:pt x="95" y="182"/>
                  </a:lnTo>
                  <a:lnTo>
                    <a:pt x="78" y="199"/>
                  </a:lnTo>
                  <a:lnTo>
                    <a:pt x="60" y="208"/>
                  </a:lnTo>
                  <a:lnTo>
                    <a:pt x="52" y="217"/>
                  </a:lnTo>
                  <a:lnTo>
                    <a:pt x="26" y="234"/>
                  </a:lnTo>
                  <a:lnTo>
                    <a:pt x="8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0" y="243"/>
                  </a:lnTo>
                  <a:lnTo>
                    <a:pt x="8" y="243"/>
                  </a:lnTo>
                  <a:lnTo>
                    <a:pt x="17" y="234"/>
                  </a:lnTo>
                  <a:lnTo>
                    <a:pt x="34" y="225"/>
                  </a:lnTo>
                  <a:lnTo>
                    <a:pt x="43" y="217"/>
                  </a:lnTo>
                  <a:lnTo>
                    <a:pt x="60" y="199"/>
                  </a:lnTo>
                  <a:lnTo>
                    <a:pt x="78" y="182"/>
                  </a:lnTo>
                  <a:lnTo>
                    <a:pt x="78" y="18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FC349F61-A4EC-42D1-A21F-D795D3B7E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270" y="3934245"/>
              <a:ext cx="82632" cy="849608"/>
            </a:xfrm>
            <a:custGeom>
              <a:avLst/>
              <a:gdLst>
                <a:gd name="T0" fmla="*/ 0 w 26"/>
                <a:gd name="T1" fmla="*/ 0 h 268"/>
                <a:gd name="T2" fmla="*/ 26 w 26"/>
                <a:gd name="T3" fmla="*/ 0 h 268"/>
                <a:gd name="T4" fmla="*/ 26 w 26"/>
                <a:gd name="T5" fmla="*/ 43 h 268"/>
                <a:gd name="T6" fmla="*/ 26 w 26"/>
                <a:gd name="T7" fmla="*/ 78 h 268"/>
                <a:gd name="T8" fmla="*/ 26 w 26"/>
                <a:gd name="T9" fmla="*/ 104 h 268"/>
                <a:gd name="T10" fmla="*/ 26 w 26"/>
                <a:gd name="T11" fmla="*/ 130 h 268"/>
                <a:gd name="T12" fmla="*/ 26 w 26"/>
                <a:gd name="T13" fmla="*/ 156 h 268"/>
                <a:gd name="T14" fmla="*/ 26 w 26"/>
                <a:gd name="T15" fmla="*/ 182 h 268"/>
                <a:gd name="T16" fmla="*/ 26 w 26"/>
                <a:gd name="T17" fmla="*/ 199 h 268"/>
                <a:gd name="T18" fmla="*/ 26 w 26"/>
                <a:gd name="T19" fmla="*/ 216 h 268"/>
                <a:gd name="T20" fmla="*/ 26 w 26"/>
                <a:gd name="T21" fmla="*/ 234 h 268"/>
                <a:gd name="T22" fmla="*/ 26 w 26"/>
                <a:gd name="T23" fmla="*/ 251 h 268"/>
                <a:gd name="T24" fmla="*/ 26 w 26"/>
                <a:gd name="T25" fmla="*/ 268 h 268"/>
                <a:gd name="T26" fmla="*/ 26 w 26"/>
                <a:gd name="T27" fmla="*/ 268 h 268"/>
                <a:gd name="T28" fmla="*/ 26 w 26"/>
                <a:gd name="T29" fmla="*/ 268 h 268"/>
                <a:gd name="T30" fmla="*/ 18 w 26"/>
                <a:gd name="T31" fmla="*/ 260 h 268"/>
                <a:gd name="T32" fmla="*/ 18 w 26"/>
                <a:gd name="T33" fmla="*/ 251 h 268"/>
                <a:gd name="T34" fmla="*/ 9 w 26"/>
                <a:gd name="T35" fmla="*/ 234 h 268"/>
                <a:gd name="T36" fmla="*/ 9 w 26"/>
                <a:gd name="T37" fmla="*/ 225 h 268"/>
                <a:gd name="T38" fmla="*/ 9 w 26"/>
                <a:gd name="T39" fmla="*/ 216 h 268"/>
                <a:gd name="T40" fmla="*/ 9 w 26"/>
                <a:gd name="T41" fmla="*/ 208 h 268"/>
                <a:gd name="T42" fmla="*/ 0 w 26"/>
                <a:gd name="T43" fmla="*/ 190 h 268"/>
                <a:gd name="T44" fmla="*/ 0 w 26"/>
                <a:gd name="T45" fmla="*/ 164 h 268"/>
                <a:gd name="T46" fmla="*/ 0 w 26"/>
                <a:gd name="T47" fmla="*/ 130 h 268"/>
                <a:gd name="T48" fmla="*/ 0 w 26"/>
                <a:gd name="T49" fmla="*/ 95 h 268"/>
                <a:gd name="T50" fmla="*/ 0 w 26"/>
                <a:gd name="T51" fmla="*/ 52 h 268"/>
                <a:gd name="T52" fmla="*/ 0 w 26"/>
                <a:gd name="T53" fmla="*/ 0 h 268"/>
                <a:gd name="T54" fmla="*/ 0 w 26"/>
                <a:gd name="T5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268">
                  <a:moveTo>
                    <a:pt x="0" y="0"/>
                  </a:moveTo>
                  <a:lnTo>
                    <a:pt x="26" y="0"/>
                  </a:lnTo>
                  <a:lnTo>
                    <a:pt x="26" y="43"/>
                  </a:lnTo>
                  <a:lnTo>
                    <a:pt x="26" y="78"/>
                  </a:lnTo>
                  <a:lnTo>
                    <a:pt x="26" y="104"/>
                  </a:lnTo>
                  <a:lnTo>
                    <a:pt x="26" y="130"/>
                  </a:lnTo>
                  <a:lnTo>
                    <a:pt x="26" y="156"/>
                  </a:lnTo>
                  <a:lnTo>
                    <a:pt x="26" y="182"/>
                  </a:lnTo>
                  <a:lnTo>
                    <a:pt x="26" y="199"/>
                  </a:lnTo>
                  <a:lnTo>
                    <a:pt x="26" y="216"/>
                  </a:lnTo>
                  <a:lnTo>
                    <a:pt x="26" y="234"/>
                  </a:lnTo>
                  <a:lnTo>
                    <a:pt x="26" y="251"/>
                  </a:lnTo>
                  <a:lnTo>
                    <a:pt x="26" y="268"/>
                  </a:lnTo>
                  <a:lnTo>
                    <a:pt x="26" y="268"/>
                  </a:lnTo>
                  <a:lnTo>
                    <a:pt x="26" y="268"/>
                  </a:lnTo>
                  <a:lnTo>
                    <a:pt x="18" y="260"/>
                  </a:lnTo>
                  <a:lnTo>
                    <a:pt x="18" y="251"/>
                  </a:lnTo>
                  <a:lnTo>
                    <a:pt x="9" y="234"/>
                  </a:lnTo>
                  <a:lnTo>
                    <a:pt x="9" y="225"/>
                  </a:lnTo>
                  <a:lnTo>
                    <a:pt x="9" y="216"/>
                  </a:lnTo>
                  <a:lnTo>
                    <a:pt x="9" y="208"/>
                  </a:lnTo>
                  <a:lnTo>
                    <a:pt x="0" y="190"/>
                  </a:lnTo>
                  <a:lnTo>
                    <a:pt x="0" y="164"/>
                  </a:lnTo>
                  <a:lnTo>
                    <a:pt x="0" y="130"/>
                  </a:lnTo>
                  <a:lnTo>
                    <a:pt x="0" y="95"/>
                  </a:lnTo>
                  <a:lnTo>
                    <a:pt x="0" y="5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42F46DDE-DDAD-4FB3-9004-8F32BDB57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915" y="3246315"/>
              <a:ext cx="330530" cy="630867"/>
            </a:xfrm>
            <a:custGeom>
              <a:avLst/>
              <a:gdLst>
                <a:gd name="T0" fmla="*/ 17 w 104"/>
                <a:gd name="T1" fmla="*/ 35 h 199"/>
                <a:gd name="T2" fmla="*/ 9 w 104"/>
                <a:gd name="T3" fmla="*/ 35 h 199"/>
                <a:gd name="T4" fmla="*/ 0 w 104"/>
                <a:gd name="T5" fmla="*/ 26 h 199"/>
                <a:gd name="T6" fmla="*/ 0 w 104"/>
                <a:gd name="T7" fmla="*/ 17 h 199"/>
                <a:gd name="T8" fmla="*/ 0 w 104"/>
                <a:gd name="T9" fmla="*/ 9 h 199"/>
                <a:gd name="T10" fmla="*/ 9 w 104"/>
                <a:gd name="T11" fmla="*/ 0 h 199"/>
                <a:gd name="T12" fmla="*/ 9 w 104"/>
                <a:gd name="T13" fmla="*/ 0 h 199"/>
                <a:gd name="T14" fmla="*/ 17 w 104"/>
                <a:gd name="T15" fmla="*/ 0 h 199"/>
                <a:gd name="T16" fmla="*/ 26 w 104"/>
                <a:gd name="T17" fmla="*/ 0 h 199"/>
                <a:gd name="T18" fmla="*/ 43 w 104"/>
                <a:gd name="T19" fmla="*/ 0 h 199"/>
                <a:gd name="T20" fmla="*/ 52 w 104"/>
                <a:gd name="T21" fmla="*/ 0 h 199"/>
                <a:gd name="T22" fmla="*/ 61 w 104"/>
                <a:gd name="T23" fmla="*/ 0 h 199"/>
                <a:gd name="T24" fmla="*/ 61 w 104"/>
                <a:gd name="T25" fmla="*/ 17 h 199"/>
                <a:gd name="T26" fmla="*/ 69 w 104"/>
                <a:gd name="T27" fmla="*/ 35 h 199"/>
                <a:gd name="T28" fmla="*/ 78 w 104"/>
                <a:gd name="T29" fmla="*/ 52 h 199"/>
                <a:gd name="T30" fmla="*/ 87 w 104"/>
                <a:gd name="T31" fmla="*/ 78 h 199"/>
                <a:gd name="T32" fmla="*/ 87 w 104"/>
                <a:gd name="T33" fmla="*/ 113 h 199"/>
                <a:gd name="T34" fmla="*/ 95 w 104"/>
                <a:gd name="T35" fmla="*/ 156 h 199"/>
                <a:gd name="T36" fmla="*/ 104 w 104"/>
                <a:gd name="T37" fmla="*/ 199 h 199"/>
                <a:gd name="T38" fmla="*/ 95 w 104"/>
                <a:gd name="T39" fmla="*/ 199 h 199"/>
                <a:gd name="T40" fmla="*/ 87 w 104"/>
                <a:gd name="T41" fmla="*/ 199 h 199"/>
                <a:gd name="T42" fmla="*/ 78 w 104"/>
                <a:gd name="T43" fmla="*/ 191 h 199"/>
                <a:gd name="T44" fmla="*/ 69 w 104"/>
                <a:gd name="T45" fmla="*/ 182 h 199"/>
                <a:gd name="T46" fmla="*/ 61 w 104"/>
                <a:gd name="T47" fmla="*/ 173 h 199"/>
                <a:gd name="T48" fmla="*/ 52 w 104"/>
                <a:gd name="T49" fmla="*/ 156 h 199"/>
                <a:gd name="T50" fmla="*/ 52 w 104"/>
                <a:gd name="T51" fmla="*/ 147 h 199"/>
                <a:gd name="T52" fmla="*/ 43 w 104"/>
                <a:gd name="T53" fmla="*/ 130 h 199"/>
                <a:gd name="T54" fmla="*/ 35 w 104"/>
                <a:gd name="T55" fmla="*/ 95 h 199"/>
                <a:gd name="T56" fmla="*/ 26 w 104"/>
                <a:gd name="T57" fmla="*/ 69 h 199"/>
                <a:gd name="T58" fmla="*/ 17 w 104"/>
                <a:gd name="T59" fmla="*/ 43 h 199"/>
                <a:gd name="T60" fmla="*/ 17 w 104"/>
                <a:gd name="T61" fmla="*/ 43 h 199"/>
                <a:gd name="T62" fmla="*/ 17 w 104"/>
                <a:gd name="T63" fmla="*/ 35 h 199"/>
                <a:gd name="T64" fmla="*/ 17 w 104"/>
                <a:gd name="T65" fmla="*/ 3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99">
                  <a:moveTo>
                    <a:pt x="17" y="35"/>
                  </a:moveTo>
                  <a:lnTo>
                    <a:pt x="9" y="35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1" y="17"/>
                  </a:lnTo>
                  <a:lnTo>
                    <a:pt x="69" y="35"/>
                  </a:lnTo>
                  <a:lnTo>
                    <a:pt x="78" y="52"/>
                  </a:lnTo>
                  <a:lnTo>
                    <a:pt x="87" y="78"/>
                  </a:lnTo>
                  <a:lnTo>
                    <a:pt x="87" y="113"/>
                  </a:lnTo>
                  <a:lnTo>
                    <a:pt x="95" y="156"/>
                  </a:lnTo>
                  <a:lnTo>
                    <a:pt x="104" y="199"/>
                  </a:lnTo>
                  <a:lnTo>
                    <a:pt x="95" y="199"/>
                  </a:lnTo>
                  <a:lnTo>
                    <a:pt x="87" y="199"/>
                  </a:lnTo>
                  <a:lnTo>
                    <a:pt x="78" y="191"/>
                  </a:lnTo>
                  <a:lnTo>
                    <a:pt x="69" y="182"/>
                  </a:lnTo>
                  <a:lnTo>
                    <a:pt x="61" y="173"/>
                  </a:lnTo>
                  <a:lnTo>
                    <a:pt x="52" y="156"/>
                  </a:lnTo>
                  <a:lnTo>
                    <a:pt x="52" y="147"/>
                  </a:lnTo>
                  <a:lnTo>
                    <a:pt x="43" y="130"/>
                  </a:lnTo>
                  <a:lnTo>
                    <a:pt x="35" y="95"/>
                  </a:lnTo>
                  <a:lnTo>
                    <a:pt x="26" y="69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35"/>
                  </a:lnTo>
                  <a:lnTo>
                    <a:pt x="17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A1E4BCC4-D170-4433-BDE3-B639DEA63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417" y="3686971"/>
              <a:ext cx="743692" cy="107786"/>
            </a:xfrm>
            <a:custGeom>
              <a:avLst/>
              <a:gdLst>
                <a:gd name="T0" fmla="*/ 0 w 234"/>
                <a:gd name="T1" fmla="*/ 34 h 34"/>
                <a:gd name="T2" fmla="*/ 0 w 234"/>
                <a:gd name="T3" fmla="*/ 17 h 34"/>
                <a:gd name="T4" fmla="*/ 43 w 234"/>
                <a:gd name="T5" fmla="*/ 17 h 34"/>
                <a:gd name="T6" fmla="*/ 78 w 234"/>
                <a:gd name="T7" fmla="*/ 8 h 34"/>
                <a:gd name="T8" fmla="*/ 112 w 234"/>
                <a:gd name="T9" fmla="*/ 8 h 34"/>
                <a:gd name="T10" fmla="*/ 147 w 234"/>
                <a:gd name="T11" fmla="*/ 0 h 34"/>
                <a:gd name="T12" fmla="*/ 173 w 234"/>
                <a:gd name="T13" fmla="*/ 0 h 34"/>
                <a:gd name="T14" fmla="*/ 199 w 234"/>
                <a:gd name="T15" fmla="*/ 0 h 34"/>
                <a:gd name="T16" fmla="*/ 216 w 234"/>
                <a:gd name="T17" fmla="*/ 0 h 34"/>
                <a:gd name="T18" fmla="*/ 234 w 234"/>
                <a:gd name="T19" fmla="*/ 0 h 34"/>
                <a:gd name="T20" fmla="*/ 234 w 234"/>
                <a:gd name="T21" fmla="*/ 8 h 34"/>
                <a:gd name="T22" fmla="*/ 216 w 234"/>
                <a:gd name="T23" fmla="*/ 8 h 34"/>
                <a:gd name="T24" fmla="*/ 199 w 234"/>
                <a:gd name="T25" fmla="*/ 8 h 34"/>
                <a:gd name="T26" fmla="*/ 190 w 234"/>
                <a:gd name="T27" fmla="*/ 17 h 34"/>
                <a:gd name="T28" fmla="*/ 182 w 234"/>
                <a:gd name="T29" fmla="*/ 17 h 34"/>
                <a:gd name="T30" fmla="*/ 164 w 234"/>
                <a:gd name="T31" fmla="*/ 17 h 34"/>
                <a:gd name="T32" fmla="*/ 138 w 234"/>
                <a:gd name="T33" fmla="*/ 17 h 34"/>
                <a:gd name="T34" fmla="*/ 112 w 234"/>
                <a:gd name="T35" fmla="*/ 26 h 34"/>
                <a:gd name="T36" fmla="*/ 78 w 234"/>
                <a:gd name="T37" fmla="*/ 26 h 34"/>
                <a:gd name="T38" fmla="*/ 43 w 234"/>
                <a:gd name="T39" fmla="*/ 26 h 34"/>
                <a:gd name="T40" fmla="*/ 0 w 234"/>
                <a:gd name="T41" fmla="*/ 34 h 34"/>
                <a:gd name="T42" fmla="*/ 0 w 234"/>
                <a:gd name="T4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4" h="34">
                  <a:moveTo>
                    <a:pt x="0" y="34"/>
                  </a:moveTo>
                  <a:lnTo>
                    <a:pt x="0" y="17"/>
                  </a:lnTo>
                  <a:lnTo>
                    <a:pt x="43" y="17"/>
                  </a:lnTo>
                  <a:lnTo>
                    <a:pt x="78" y="8"/>
                  </a:lnTo>
                  <a:lnTo>
                    <a:pt x="112" y="8"/>
                  </a:lnTo>
                  <a:lnTo>
                    <a:pt x="147" y="0"/>
                  </a:lnTo>
                  <a:lnTo>
                    <a:pt x="173" y="0"/>
                  </a:lnTo>
                  <a:lnTo>
                    <a:pt x="199" y="0"/>
                  </a:lnTo>
                  <a:lnTo>
                    <a:pt x="216" y="0"/>
                  </a:lnTo>
                  <a:lnTo>
                    <a:pt x="234" y="0"/>
                  </a:lnTo>
                  <a:lnTo>
                    <a:pt x="234" y="8"/>
                  </a:lnTo>
                  <a:lnTo>
                    <a:pt x="216" y="8"/>
                  </a:lnTo>
                  <a:lnTo>
                    <a:pt x="199" y="8"/>
                  </a:lnTo>
                  <a:lnTo>
                    <a:pt x="190" y="17"/>
                  </a:lnTo>
                  <a:lnTo>
                    <a:pt x="182" y="17"/>
                  </a:lnTo>
                  <a:lnTo>
                    <a:pt x="164" y="17"/>
                  </a:lnTo>
                  <a:lnTo>
                    <a:pt x="138" y="17"/>
                  </a:lnTo>
                  <a:lnTo>
                    <a:pt x="112" y="26"/>
                  </a:lnTo>
                  <a:lnTo>
                    <a:pt x="78" y="26"/>
                  </a:lnTo>
                  <a:lnTo>
                    <a:pt x="43" y="26"/>
                  </a:lnTo>
                  <a:lnTo>
                    <a:pt x="0" y="34"/>
                  </a:lnTo>
                  <a:lnTo>
                    <a:pt x="0" y="3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F897CEE9-0F0C-499A-A737-129BE3081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152" y="3109998"/>
              <a:ext cx="1239487" cy="713291"/>
            </a:xfrm>
            <a:custGeom>
              <a:avLst/>
              <a:gdLst>
                <a:gd name="T0" fmla="*/ 329 w 390"/>
                <a:gd name="T1" fmla="*/ 173 h 225"/>
                <a:gd name="T2" fmla="*/ 320 w 390"/>
                <a:gd name="T3" fmla="*/ 199 h 225"/>
                <a:gd name="T4" fmla="*/ 312 w 390"/>
                <a:gd name="T5" fmla="*/ 216 h 225"/>
                <a:gd name="T6" fmla="*/ 303 w 390"/>
                <a:gd name="T7" fmla="*/ 225 h 225"/>
                <a:gd name="T8" fmla="*/ 294 w 390"/>
                <a:gd name="T9" fmla="*/ 225 h 225"/>
                <a:gd name="T10" fmla="*/ 277 w 390"/>
                <a:gd name="T11" fmla="*/ 216 h 225"/>
                <a:gd name="T12" fmla="*/ 268 w 390"/>
                <a:gd name="T13" fmla="*/ 199 h 225"/>
                <a:gd name="T14" fmla="*/ 268 w 390"/>
                <a:gd name="T15" fmla="*/ 173 h 225"/>
                <a:gd name="T16" fmla="*/ 277 w 390"/>
                <a:gd name="T17" fmla="*/ 156 h 225"/>
                <a:gd name="T18" fmla="*/ 286 w 390"/>
                <a:gd name="T19" fmla="*/ 138 h 225"/>
                <a:gd name="T20" fmla="*/ 294 w 390"/>
                <a:gd name="T21" fmla="*/ 95 h 225"/>
                <a:gd name="T22" fmla="*/ 303 w 390"/>
                <a:gd name="T23" fmla="*/ 69 h 225"/>
                <a:gd name="T24" fmla="*/ 303 w 390"/>
                <a:gd name="T25" fmla="*/ 60 h 225"/>
                <a:gd name="T26" fmla="*/ 277 w 390"/>
                <a:gd name="T27" fmla="*/ 60 h 225"/>
                <a:gd name="T28" fmla="*/ 242 w 390"/>
                <a:gd name="T29" fmla="*/ 60 h 225"/>
                <a:gd name="T30" fmla="*/ 199 w 390"/>
                <a:gd name="T31" fmla="*/ 69 h 225"/>
                <a:gd name="T32" fmla="*/ 130 w 390"/>
                <a:gd name="T33" fmla="*/ 78 h 225"/>
                <a:gd name="T34" fmla="*/ 52 w 390"/>
                <a:gd name="T35" fmla="*/ 86 h 225"/>
                <a:gd name="T36" fmla="*/ 0 w 390"/>
                <a:gd name="T37" fmla="*/ 43 h 225"/>
                <a:gd name="T38" fmla="*/ 112 w 390"/>
                <a:gd name="T39" fmla="*/ 34 h 225"/>
                <a:gd name="T40" fmla="*/ 199 w 390"/>
                <a:gd name="T41" fmla="*/ 26 h 225"/>
                <a:gd name="T42" fmla="*/ 242 w 390"/>
                <a:gd name="T43" fmla="*/ 17 h 225"/>
                <a:gd name="T44" fmla="*/ 268 w 390"/>
                <a:gd name="T45" fmla="*/ 8 h 225"/>
                <a:gd name="T46" fmla="*/ 286 w 390"/>
                <a:gd name="T47" fmla="*/ 8 h 225"/>
                <a:gd name="T48" fmla="*/ 294 w 390"/>
                <a:gd name="T49" fmla="*/ 8 h 225"/>
                <a:gd name="T50" fmla="*/ 320 w 390"/>
                <a:gd name="T51" fmla="*/ 0 h 225"/>
                <a:gd name="T52" fmla="*/ 338 w 390"/>
                <a:gd name="T53" fmla="*/ 8 h 225"/>
                <a:gd name="T54" fmla="*/ 372 w 390"/>
                <a:gd name="T55" fmla="*/ 34 h 225"/>
                <a:gd name="T56" fmla="*/ 390 w 390"/>
                <a:gd name="T57" fmla="*/ 52 h 225"/>
                <a:gd name="T58" fmla="*/ 381 w 390"/>
                <a:gd name="T59" fmla="*/ 60 h 225"/>
                <a:gd name="T60" fmla="*/ 372 w 390"/>
                <a:gd name="T61" fmla="*/ 78 h 225"/>
                <a:gd name="T62" fmla="*/ 346 w 390"/>
                <a:gd name="T63" fmla="*/ 121 h 225"/>
                <a:gd name="T64" fmla="*/ 338 w 390"/>
                <a:gd name="T65" fmla="*/ 15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0" h="225">
                  <a:moveTo>
                    <a:pt x="338" y="156"/>
                  </a:moveTo>
                  <a:lnTo>
                    <a:pt x="329" y="173"/>
                  </a:lnTo>
                  <a:lnTo>
                    <a:pt x="329" y="182"/>
                  </a:lnTo>
                  <a:lnTo>
                    <a:pt x="320" y="199"/>
                  </a:lnTo>
                  <a:lnTo>
                    <a:pt x="320" y="208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294" y="225"/>
                  </a:lnTo>
                  <a:lnTo>
                    <a:pt x="286" y="216"/>
                  </a:lnTo>
                  <a:lnTo>
                    <a:pt x="277" y="216"/>
                  </a:lnTo>
                  <a:lnTo>
                    <a:pt x="277" y="199"/>
                  </a:lnTo>
                  <a:lnTo>
                    <a:pt x="268" y="199"/>
                  </a:lnTo>
                  <a:lnTo>
                    <a:pt x="268" y="182"/>
                  </a:lnTo>
                  <a:lnTo>
                    <a:pt x="268" y="173"/>
                  </a:lnTo>
                  <a:lnTo>
                    <a:pt x="268" y="164"/>
                  </a:lnTo>
                  <a:lnTo>
                    <a:pt x="277" y="156"/>
                  </a:lnTo>
                  <a:lnTo>
                    <a:pt x="277" y="147"/>
                  </a:lnTo>
                  <a:lnTo>
                    <a:pt x="286" y="138"/>
                  </a:lnTo>
                  <a:lnTo>
                    <a:pt x="294" y="112"/>
                  </a:lnTo>
                  <a:lnTo>
                    <a:pt x="294" y="95"/>
                  </a:lnTo>
                  <a:lnTo>
                    <a:pt x="303" y="78"/>
                  </a:lnTo>
                  <a:lnTo>
                    <a:pt x="303" y="69"/>
                  </a:lnTo>
                  <a:lnTo>
                    <a:pt x="303" y="60"/>
                  </a:lnTo>
                  <a:lnTo>
                    <a:pt x="303" y="60"/>
                  </a:lnTo>
                  <a:lnTo>
                    <a:pt x="286" y="60"/>
                  </a:lnTo>
                  <a:lnTo>
                    <a:pt x="277" y="60"/>
                  </a:lnTo>
                  <a:lnTo>
                    <a:pt x="251" y="60"/>
                  </a:lnTo>
                  <a:lnTo>
                    <a:pt x="242" y="60"/>
                  </a:lnTo>
                  <a:lnTo>
                    <a:pt x="216" y="60"/>
                  </a:lnTo>
                  <a:lnTo>
                    <a:pt x="199" y="69"/>
                  </a:lnTo>
                  <a:lnTo>
                    <a:pt x="164" y="69"/>
                  </a:lnTo>
                  <a:lnTo>
                    <a:pt x="130" y="78"/>
                  </a:lnTo>
                  <a:lnTo>
                    <a:pt x="95" y="78"/>
                  </a:lnTo>
                  <a:lnTo>
                    <a:pt x="52" y="86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60" y="43"/>
                  </a:lnTo>
                  <a:lnTo>
                    <a:pt x="112" y="34"/>
                  </a:lnTo>
                  <a:lnTo>
                    <a:pt x="156" y="26"/>
                  </a:lnTo>
                  <a:lnTo>
                    <a:pt x="199" y="26"/>
                  </a:lnTo>
                  <a:lnTo>
                    <a:pt x="225" y="17"/>
                  </a:lnTo>
                  <a:lnTo>
                    <a:pt x="242" y="17"/>
                  </a:lnTo>
                  <a:lnTo>
                    <a:pt x="251" y="17"/>
                  </a:lnTo>
                  <a:lnTo>
                    <a:pt x="268" y="8"/>
                  </a:lnTo>
                  <a:lnTo>
                    <a:pt x="277" y="8"/>
                  </a:lnTo>
                  <a:lnTo>
                    <a:pt x="286" y="8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303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8" y="8"/>
                  </a:lnTo>
                  <a:lnTo>
                    <a:pt x="355" y="17"/>
                  </a:lnTo>
                  <a:lnTo>
                    <a:pt x="372" y="34"/>
                  </a:lnTo>
                  <a:lnTo>
                    <a:pt x="390" y="43"/>
                  </a:lnTo>
                  <a:lnTo>
                    <a:pt x="390" y="52"/>
                  </a:lnTo>
                  <a:lnTo>
                    <a:pt x="390" y="60"/>
                  </a:lnTo>
                  <a:lnTo>
                    <a:pt x="381" y="60"/>
                  </a:lnTo>
                  <a:lnTo>
                    <a:pt x="372" y="69"/>
                  </a:lnTo>
                  <a:lnTo>
                    <a:pt x="372" y="78"/>
                  </a:lnTo>
                  <a:lnTo>
                    <a:pt x="355" y="95"/>
                  </a:lnTo>
                  <a:lnTo>
                    <a:pt x="346" y="121"/>
                  </a:lnTo>
                  <a:lnTo>
                    <a:pt x="338" y="156"/>
                  </a:lnTo>
                  <a:lnTo>
                    <a:pt x="338" y="15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5E3549A7-3ABB-4E1A-80B1-B4DCD3DD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342" y="3300209"/>
              <a:ext cx="82632" cy="412123"/>
            </a:xfrm>
            <a:custGeom>
              <a:avLst/>
              <a:gdLst>
                <a:gd name="T0" fmla="*/ 17 w 26"/>
                <a:gd name="T1" fmla="*/ 0 h 130"/>
                <a:gd name="T2" fmla="*/ 17 w 26"/>
                <a:gd name="T3" fmla="*/ 0 h 130"/>
                <a:gd name="T4" fmla="*/ 26 w 26"/>
                <a:gd name="T5" fmla="*/ 9 h 130"/>
                <a:gd name="T6" fmla="*/ 26 w 26"/>
                <a:gd name="T7" fmla="*/ 26 h 130"/>
                <a:gd name="T8" fmla="*/ 26 w 26"/>
                <a:gd name="T9" fmla="*/ 35 h 130"/>
                <a:gd name="T10" fmla="*/ 26 w 26"/>
                <a:gd name="T11" fmla="*/ 52 h 130"/>
                <a:gd name="T12" fmla="*/ 26 w 26"/>
                <a:gd name="T13" fmla="*/ 78 h 130"/>
                <a:gd name="T14" fmla="*/ 26 w 26"/>
                <a:gd name="T15" fmla="*/ 96 h 130"/>
                <a:gd name="T16" fmla="*/ 26 w 26"/>
                <a:gd name="T17" fmla="*/ 130 h 130"/>
                <a:gd name="T18" fmla="*/ 9 w 26"/>
                <a:gd name="T19" fmla="*/ 130 h 130"/>
                <a:gd name="T20" fmla="*/ 0 w 26"/>
                <a:gd name="T21" fmla="*/ 0 h 130"/>
                <a:gd name="T22" fmla="*/ 17 w 26"/>
                <a:gd name="T23" fmla="*/ 0 h 130"/>
                <a:gd name="T24" fmla="*/ 17 w 26"/>
                <a:gd name="T2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0">
                  <a:moveTo>
                    <a:pt x="17" y="0"/>
                  </a:moveTo>
                  <a:lnTo>
                    <a:pt x="17" y="0"/>
                  </a:lnTo>
                  <a:lnTo>
                    <a:pt x="26" y="9"/>
                  </a:lnTo>
                  <a:lnTo>
                    <a:pt x="26" y="26"/>
                  </a:lnTo>
                  <a:lnTo>
                    <a:pt x="26" y="35"/>
                  </a:lnTo>
                  <a:lnTo>
                    <a:pt x="26" y="52"/>
                  </a:lnTo>
                  <a:lnTo>
                    <a:pt x="26" y="78"/>
                  </a:lnTo>
                  <a:lnTo>
                    <a:pt x="26" y="96"/>
                  </a:lnTo>
                  <a:lnTo>
                    <a:pt x="26" y="130"/>
                  </a:lnTo>
                  <a:lnTo>
                    <a:pt x="9" y="13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27A55A8D-7BD8-4E1B-9178-1E0397370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842" y="3357272"/>
              <a:ext cx="661060" cy="247274"/>
            </a:xfrm>
            <a:custGeom>
              <a:avLst/>
              <a:gdLst>
                <a:gd name="T0" fmla="*/ 122 w 208"/>
                <a:gd name="T1" fmla="*/ 60 h 78"/>
                <a:gd name="T2" fmla="*/ 104 w 208"/>
                <a:gd name="T3" fmla="*/ 69 h 78"/>
                <a:gd name="T4" fmla="*/ 87 w 208"/>
                <a:gd name="T5" fmla="*/ 69 h 78"/>
                <a:gd name="T6" fmla="*/ 70 w 208"/>
                <a:gd name="T7" fmla="*/ 69 h 78"/>
                <a:gd name="T8" fmla="*/ 52 w 208"/>
                <a:gd name="T9" fmla="*/ 78 h 78"/>
                <a:gd name="T10" fmla="*/ 44 w 208"/>
                <a:gd name="T11" fmla="*/ 78 h 78"/>
                <a:gd name="T12" fmla="*/ 35 w 208"/>
                <a:gd name="T13" fmla="*/ 78 h 78"/>
                <a:gd name="T14" fmla="*/ 26 w 208"/>
                <a:gd name="T15" fmla="*/ 78 h 78"/>
                <a:gd name="T16" fmla="*/ 26 w 208"/>
                <a:gd name="T17" fmla="*/ 78 h 78"/>
                <a:gd name="T18" fmla="*/ 9 w 208"/>
                <a:gd name="T19" fmla="*/ 69 h 78"/>
                <a:gd name="T20" fmla="*/ 9 w 208"/>
                <a:gd name="T21" fmla="*/ 52 h 78"/>
                <a:gd name="T22" fmla="*/ 0 w 208"/>
                <a:gd name="T23" fmla="*/ 43 h 78"/>
                <a:gd name="T24" fmla="*/ 0 w 208"/>
                <a:gd name="T25" fmla="*/ 43 h 78"/>
                <a:gd name="T26" fmla="*/ 0 w 208"/>
                <a:gd name="T27" fmla="*/ 43 h 78"/>
                <a:gd name="T28" fmla="*/ 9 w 208"/>
                <a:gd name="T29" fmla="*/ 34 h 78"/>
                <a:gd name="T30" fmla="*/ 9 w 208"/>
                <a:gd name="T31" fmla="*/ 34 h 78"/>
                <a:gd name="T32" fmla="*/ 18 w 208"/>
                <a:gd name="T33" fmla="*/ 34 h 78"/>
                <a:gd name="T34" fmla="*/ 35 w 208"/>
                <a:gd name="T35" fmla="*/ 34 h 78"/>
                <a:gd name="T36" fmla="*/ 44 w 208"/>
                <a:gd name="T37" fmla="*/ 26 h 78"/>
                <a:gd name="T38" fmla="*/ 61 w 208"/>
                <a:gd name="T39" fmla="*/ 26 h 78"/>
                <a:gd name="T40" fmla="*/ 78 w 208"/>
                <a:gd name="T41" fmla="*/ 26 h 78"/>
                <a:gd name="T42" fmla="*/ 96 w 208"/>
                <a:gd name="T43" fmla="*/ 17 h 78"/>
                <a:gd name="T44" fmla="*/ 113 w 208"/>
                <a:gd name="T45" fmla="*/ 8 h 78"/>
                <a:gd name="T46" fmla="*/ 139 w 208"/>
                <a:gd name="T47" fmla="*/ 8 h 78"/>
                <a:gd name="T48" fmla="*/ 148 w 208"/>
                <a:gd name="T49" fmla="*/ 8 h 78"/>
                <a:gd name="T50" fmla="*/ 165 w 208"/>
                <a:gd name="T51" fmla="*/ 0 h 78"/>
                <a:gd name="T52" fmla="*/ 174 w 208"/>
                <a:gd name="T53" fmla="*/ 0 h 78"/>
                <a:gd name="T54" fmla="*/ 182 w 208"/>
                <a:gd name="T55" fmla="*/ 8 h 78"/>
                <a:gd name="T56" fmla="*/ 200 w 208"/>
                <a:gd name="T57" fmla="*/ 8 h 78"/>
                <a:gd name="T58" fmla="*/ 208 w 208"/>
                <a:gd name="T59" fmla="*/ 17 h 78"/>
                <a:gd name="T60" fmla="*/ 208 w 208"/>
                <a:gd name="T61" fmla="*/ 26 h 78"/>
                <a:gd name="T62" fmla="*/ 208 w 208"/>
                <a:gd name="T63" fmla="*/ 34 h 78"/>
                <a:gd name="T64" fmla="*/ 208 w 208"/>
                <a:gd name="T65" fmla="*/ 34 h 78"/>
                <a:gd name="T66" fmla="*/ 200 w 208"/>
                <a:gd name="T67" fmla="*/ 43 h 78"/>
                <a:gd name="T68" fmla="*/ 191 w 208"/>
                <a:gd name="T69" fmla="*/ 43 h 78"/>
                <a:gd name="T70" fmla="*/ 174 w 208"/>
                <a:gd name="T71" fmla="*/ 52 h 78"/>
                <a:gd name="T72" fmla="*/ 165 w 208"/>
                <a:gd name="T73" fmla="*/ 52 h 78"/>
                <a:gd name="T74" fmla="*/ 148 w 208"/>
                <a:gd name="T75" fmla="*/ 60 h 78"/>
                <a:gd name="T76" fmla="*/ 122 w 208"/>
                <a:gd name="T77" fmla="*/ 60 h 78"/>
                <a:gd name="T78" fmla="*/ 122 w 208"/>
                <a:gd name="T79" fmla="*/ 6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8" h="78">
                  <a:moveTo>
                    <a:pt x="122" y="60"/>
                  </a:moveTo>
                  <a:lnTo>
                    <a:pt x="104" y="69"/>
                  </a:lnTo>
                  <a:lnTo>
                    <a:pt x="87" y="69"/>
                  </a:lnTo>
                  <a:lnTo>
                    <a:pt x="70" y="69"/>
                  </a:lnTo>
                  <a:lnTo>
                    <a:pt x="52" y="78"/>
                  </a:lnTo>
                  <a:lnTo>
                    <a:pt x="44" y="78"/>
                  </a:lnTo>
                  <a:lnTo>
                    <a:pt x="35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9" y="69"/>
                  </a:lnTo>
                  <a:lnTo>
                    <a:pt x="9" y="5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8" y="34"/>
                  </a:lnTo>
                  <a:lnTo>
                    <a:pt x="35" y="34"/>
                  </a:lnTo>
                  <a:lnTo>
                    <a:pt x="44" y="26"/>
                  </a:lnTo>
                  <a:lnTo>
                    <a:pt x="61" y="26"/>
                  </a:lnTo>
                  <a:lnTo>
                    <a:pt x="78" y="26"/>
                  </a:lnTo>
                  <a:lnTo>
                    <a:pt x="96" y="17"/>
                  </a:lnTo>
                  <a:lnTo>
                    <a:pt x="113" y="8"/>
                  </a:lnTo>
                  <a:lnTo>
                    <a:pt x="139" y="8"/>
                  </a:lnTo>
                  <a:lnTo>
                    <a:pt x="148" y="8"/>
                  </a:lnTo>
                  <a:lnTo>
                    <a:pt x="165" y="0"/>
                  </a:lnTo>
                  <a:lnTo>
                    <a:pt x="174" y="0"/>
                  </a:lnTo>
                  <a:lnTo>
                    <a:pt x="182" y="8"/>
                  </a:lnTo>
                  <a:lnTo>
                    <a:pt x="200" y="8"/>
                  </a:lnTo>
                  <a:lnTo>
                    <a:pt x="208" y="17"/>
                  </a:lnTo>
                  <a:lnTo>
                    <a:pt x="208" y="26"/>
                  </a:lnTo>
                  <a:lnTo>
                    <a:pt x="208" y="34"/>
                  </a:lnTo>
                  <a:lnTo>
                    <a:pt x="208" y="34"/>
                  </a:lnTo>
                  <a:lnTo>
                    <a:pt x="200" y="43"/>
                  </a:lnTo>
                  <a:lnTo>
                    <a:pt x="191" y="43"/>
                  </a:lnTo>
                  <a:lnTo>
                    <a:pt x="174" y="52"/>
                  </a:lnTo>
                  <a:lnTo>
                    <a:pt x="165" y="52"/>
                  </a:lnTo>
                  <a:lnTo>
                    <a:pt x="148" y="60"/>
                  </a:lnTo>
                  <a:lnTo>
                    <a:pt x="122" y="60"/>
                  </a:lnTo>
                  <a:lnTo>
                    <a:pt x="122" y="6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7877D861-8C18-4463-8C89-FA432F4E0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842" y="2120900"/>
              <a:ext cx="359134" cy="412123"/>
            </a:xfrm>
            <a:custGeom>
              <a:avLst/>
              <a:gdLst>
                <a:gd name="T0" fmla="*/ 70 w 113"/>
                <a:gd name="T1" fmla="*/ 95 h 130"/>
                <a:gd name="T2" fmla="*/ 52 w 113"/>
                <a:gd name="T3" fmla="*/ 104 h 130"/>
                <a:gd name="T4" fmla="*/ 35 w 113"/>
                <a:gd name="T5" fmla="*/ 121 h 130"/>
                <a:gd name="T6" fmla="*/ 18 w 113"/>
                <a:gd name="T7" fmla="*/ 121 h 130"/>
                <a:gd name="T8" fmla="*/ 0 w 113"/>
                <a:gd name="T9" fmla="*/ 130 h 130"/>
                <a:gd name="T10" fmla="*/ 9 w 113"/>
                <a:gd name="T11" fmla="*/ 104 h 130"/>
                <a:gd name="T12" fmla="*/ 18 w 113"/>
                <a:gd name="T13" fmla="*/ 86 h 130"/>
                <a:gd name="T14" fmla="*/ 18 w 113"/>
                <a:gd name="T15" fmla="*/ 69 h 130"/>
                <a:gd name="T16" fmla="*/ 26 w 113"/>
                <a:gd name="T17" fmla="*/ 60 h 130"/>
                <a:gd name="T18" fmla="*/ 26 w 113"/>
                <a:gd name="T19" fmla="*/ 43 h 130"/>
                <a:gd name="T20" fmla="*/ 35 w 113"/>
                <a:gd name="T21" fmla="*/ 34 h 130"/>
                <a:gd name="T22" fmla="*/ 35 w 113"/>
                <a:gd name="T23" fmla="*/ 26 h 130"/>
                <a:gd name="T24" fmla="*/ 26 w 113"/>
                <a:gd name="T25" fmla="*/ 17 h 130"/>
                <a:gd name="T26" fmla="*/ 26 w 113"/>
                <a:gd name="T27" fmla="*/ 8 h 130"/>
                <a:gd name="T28" fmla="*/ 26 w 113"/>
                <a:gd name="T29" fmla="*/ 0 h 130"/>
                <a:gd name="T30" fmla="*/ 35 w 113"/>
                <a:gd name="T31" fmla="*/ 0 h 130"/>
                <a:gd name="T32" fmla="*/ 35 w 113"/>
                <a:gd name="T33" fmla="*/ 0 h 130"/>
                <a:gd name="T34" fmla="*/ 44 w 113"/>
                <a:gd name="T35" fmla="*/ 0 h 130"/>
                <a:gd name="T36" fmla="*/ 52 w 113"/>
                <a:gd name="T37" fmla="*/ 0 h 130"/>
                <a:gd name="T38" fmla="*/ 78 w 113"/>
                <a:gd name="T39" fmla="*/ 8 h 130"/>
                <a:gd name="T40" fmla="*/ 96 w 113"/>
                <a:gd name="T41" fmla="*/ 17 h 130"/>
                <a:gd name="T42" fmla="*/ 104 w 113"/>
                <a:gd name="T43" fmla="*/ 17 h 130"/>
                <a:gd name="T44" fmla="*/ 104 w 113"/>
                <a:gd name="T45" fmla="*/ 26 h 130"/>
                <a:gd name="T46" fmla="*/ 113 w 113"/>
                <a:gd name="T47" fmla="*/ 34 h 130"/>
                <a:gd name="T48" fmla="*/ 104 w 113"/>
                <a:gd name="T49" fmla="*/ 43 h 130"/>
                <a:gd name="T50" fmla="*/ 104 w 113"/>
                <a:gd name="T51" fmla="*/ 52 h 130"/>
                <a:gd name="T52" fmla="*/ 96 w 113"/>
                <a:gd name="T53" fmla="*/ 60 h 130"/>
                <a:gd name="T54" fmla="*/ 87 w 113"/>
                <a:gd name="T55" fmla="*/ 78 h 130"/>
                <a:gd name="T56" fmla="*/ 70 w 113"/>
                <a:gd name="T57" fmla="*/ 95 h 130"/>
                <a:gd name="T58" fmla="*/ 70 w 113"/>
                <a:gd name="T59" fmla="*/ 9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3" h="130">
                  <a:moveTo>
                    <a:pt x="70" y="95"/>
                  </a:moveTo>
                  <a:lnTo>
                    <a:pt x="52" y="104"/>
                  </a:lnTo>
                  <a:lnTo>
                    <a:pt x="35" y="121"/>
                  </a:lnTo>
                  <a:lnTo>
                    <a:pt x="18" y="121"/>
                  </a:lnTo>
                  <a:lnTo>
                    <a:pt x="0" y="130"/>
                  </a:lnTo>
                  <a:lnTo>
                    <a:pt x="9" y="104"/>
                  </a:lnTo>
                  <a:lnTo>
                    <a:pt x="18" y="86"/>
                  </a:lnTo>
                  <a:lnTo>
                    <a:pt x="18" y="69"/>
                  </a:lnTo>
                  <a:lnTo>
                    <a:pt x="26" y="60"/>
                  </a:lnTo>
                  <a:lnTo>
                    <a:pt x="26" y="43"/>
                  </a:lnTo>
                  <a:lnTo>
                    <a:pt x="35" y="34"/>
                  </a:lnTo>
                  <a:lnTo>
                    <a:pt x="35" y="26"/>
                  </a:lnTo>
                  <a:lnTo>
                    <a:pt x="26" y="17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78" y="8"/>
                  </a:lnTo>
                  <a:lnTo>
                    <a:pt x="96" y="17"/>
                  </a:lnTo>
                  <a:lnTo>
                    <a:pt x="104" y="17"/>
                  </a:lnTo>
                  <a:lnTo>
                    <a:pt x="104" y="26"/>
                  </a:lnTo>
                  <a:lnTo>
                    <a:pt x="113" y="34"/>
                  </a:lnTo>
                  <a:lnTo>
                    <a:pt x="104" y="43"/>
                  </a:lnTo>
                  <a:lnTo>
                    <a:pt x="104" y="52"/>
                  </a:lnTo>
                  <a:lnTo>
                    <a:pt x="96" y="60"/>
                  </a:lnTo>
                  <a:lnTo>
                    <a:pt x="87" y="78"/>
                  </a:lnTo>
                  <a:lnTo>
                    <a:pt x="70" y="95"/>
                  </a:lnTo>
                  <a:lnTo>
                    <a:pt x="70" y="9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85C0222F-91AE-489F-80B1-ED04C6367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547" y="2422068"/>
              <a:ext cx="301927" cy="770355"/>
            </a:xfrm>
            <a:custGeom>
              <a:avLst/>
              <a:gdLst>
                <a:gd name="T0" fmla="*/ 0 w 95"/>
                <a:gd name="T1" fmla="*/ 9 h 243"/>
                <a:gd name="T2" fmla="*/ 9 w 95"/>
                <a:gd name="T3" fmla="*/ 0 h 243"/>
                <a:gd name="T4" fmla="*/ 17 w 95"/>
                <a:gd name="T5" fmla="*/ 0 h 243"/>
                <a:gd name="T6" fmla="*/ 43 w 95"/>
                <a:gd name="T7" fmla="*/ 0 h 243"/>
                <a:gd name="T8" fmla="*/ 52 w 95"/>
                <a:gd name="T9" fmla="*/ 0 h 243"/>
                <a:gd name="T10" fmla="*/ 69 w 95"/>
                <a:gd name="T11" fmla="*/ 9 h 243"/>
                <a:gd name="T12" fmla="*/ 69 w 95"/>
                <a:gd name="T13" fmla="*/ 17 h 243"/>
                <a:gd name="T14" fmla="*/ 69 w 95"/>
                <a:gd name="T15" fmla="*/ 35 h 243"/>
                <a:gd name="T16" fmla="*/ 78 w 95"/>
                <a:gd name="T17" fmla="*/ 61 h 243"/>
                <a:gd name="T18" fmla="*/ 78 w 95"/>
                <a:gd name="T19" fmla="*/ 87 h 243"/>
                <a:gd name="T20" fmla="*/ 78 w 95"/>
                <a:gd name="T21" fmla="*/ 121 h 243"/>
                <a:gd name="T22" fmla="*/ 78 w 95"/>
                <a:gd name="T23" fmla="*/ 139 h 243"/>
                <a:gd name="T24" fmla="*/ 87 w 95"/>
                <a:gd name="T25" fmla="*/ 156 h 243"/>
                <a:gd name="T26" fmla="*/ 87 w 95"/>
                <a:gd name="T27" fmla="*/ 165 h 243"/>
                <a:gd name="T28" fmla="*/ 87 w 95"/>
                <a:gd name="T29" fmla="*/ 182 h 243"/>
                <a:gd name="T30" fmla="*/ 87 w 95"/>
                <a:gd name="T31" fmla="*/ 199 h 243"/>
                <a:gd name="T32" fmla="*/ 95 w 95"/>
                <a:gd name="T33" fmla="*/ 208 h 243"/>
                <a:gd name="T34" fmla="*/ 87 w 95"/>
                <a:gd name="T35" fmla="*/ 217 h 243"/>
                <a:gd name="T36" fmla="*/ 87 w 95"/>
                <a:gd name="T37" fmla="*/ 225 h 243"/>
                <a:gd name="T38" fmla="*/ 78 w 95"/>
                <a:gd name="T39" fmla="*/ 243 h 243"/>
                <a:gd name="T40" fmla="*/ 69 w 95"/>
                <a:gd name="T41" fmla="*/ 243 h 243"/>
                <a:gd name="T42" fmla="*/ 61 w 95"/>
                <a:gd name="T43" fmla="*/ 243 h 243"/>
                <a:gd name="T44" fmla="*/ 52 w 95"/>
                <a:gd name="T45" fmla="*/ 243 h 243"/>
                <a:gd name="T46" fmla="*/ 52 w 95"/>
                <a:gd name="T47" fmla="*/ 243 h 243"/>
                <a:gd name="T48" fmla="*/ 43 w 95"/>
                <a:gd name="T49" fmla="*/ 225 h 243"/>
                <a:gd name="T50" fmla="*/ 43 w 95"/>
                <a:gd name="T51" fmla="*/ 217 h 243"/>
                <a:gd name="T52" fmla="*/ 35 w 95"/>
                <a:gd name="T53" fmla="*/ 199 h 243"/>
                <a:gd name="T54" fmla="*/ 35 w 95"/>
                <a:gd name="T55" fmla="*/ 182 h 243"/>
                <a:gd name="T56" fmla="*/ 35 w 95"/>
                <a:gd name="T57" fmla="*/ 165 h 243"/>
                <a:gd name="T58" fmla="*/ 26 w 95"/>
                <a:gd name="T59" fmla="*/ 139 h 243"/>
                <a:gd name="T60" fmla="*/ 26 w 95"/>
                <a:gd name="T61" fmla="*/ 121 h 243"/>
                <a:gd name="T62" fmla="*/ 26 w 95"/>
                <a:gd name="T63" fmla="*/ 95 h 243"/>
                <a:gd name="T64" fmla="*/ 17 w 95"/>
                <a:gd name="T65" fmla="*/ 61 h 243"/>
                <a:gd name="T66" fmla="*/ 17 w 95"/>
                <a:gd name="T67" fmla="*/ 52 h 243"/>
                <a:gd name="T68" fmla="*/ 9 w 95"/>
                <a:gd name="T69" fmla="*/ 43 h 243"/>
                <a:gd name="T70" fmla="*/ 9 w 95"/>
                <a:gd name="T71" fmla="*/ 35 h 243"/>
                <a:gd name="T72" fmla="*/ 9 w 95"/>
                <a:gd name="T73" fmla="*/ 35 h 243"/>
                <a:gd name="T74" fmla="*/ 0 w 95"/>
                <a:gd name="T75" fmla="*/ 26 h 243"/>
                <a:gd name="T76" fmla="*/ 0 w 95"/>
                <a:gd name="T77" fmla="*/ 17 h 243"/>
                <a:gd name="T78" fmla="*/ 0 w 95"/>
                <a:gd name="T79" fmla="*/ 9 h 243"/>
                <a:gd name="T80" fmla="*/ 0 w 95"/>
                <a:gd name="T81" fmla="*/ 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5" h="243">
                  <a:moveTo>
                    <a:pt x="0" y="9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9" y="9"/>
                  </a:lnTo>
                  <a:lnTo>
                    <a:pt x="69" y="17"/>
                  </a:lnTo>
                  <a:lnTo>
                    <a:pt x="69" y="35"/>
                  </a:lnTo>
                  <a:lnTo>
                    <a:pt x="78" y="61"/>
                  </a:lnTo>
                  <a:lnTo>
                    <a:pt x="78" y="87"/>
                  </a:lnTo>
                  <a:lnTo>
                    <a:pt x="78" y="121"/>
                  </a:lnTo>
                  <a:lnTo>
                    <a:pt x="78" y="139"/>
                  </a:lnTo>
                  <a:lnTo>
                    <a:pt x="87" y="156"/>
                  </a:lnTo>
                  <a:lnTo>
                    <a:pt x="87" y="165"/>
                  </a:lnTo>
                  <a:lnTo>
                    <a:pt x="87" y="182"/>
                  </a:lnTo>
                  <a:lnTo>
                    <a:pt x="87" y="199"/>
                  </a:lnTo>
                  <a:lnTo>
                    <a:pt x="95" y="208"/>
                  </a:lnTo>
                  <a:lnTo>
                    <a:pt x="87" y="217"/>
                  </a:lnTo>
                  <a:lnTo>
                    <a:pt x="87" y="225"/>
                  </a:lnTo>
                  <a:lnTo>
                    <a:pt x="78" y="243"/>
                  </a:lnTo>
                  <a:lnTo>
                    <a:pt x="69" y="243"/>
                  </a:lnTo>
                  <a:lnTo>
                    <a:pt x="61" y="243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43" y="225"/>
                  </a:lnTo>
                  <a:lnTo>
                    <a:pt x="43" y="217"/>
                  </a:lnTo>
                  <a:lnTo>
                    <a:pt x="35" y="199"/>
                  </a:lnTo>
                  <a:lnTo>
                    <a:pt x="35" y="182"/>
                  </a:lnTo>
                  <a:lnTo>
                    <a:pt x="35" y="165"/>
                  </a:lnTo>
                  <a:lnTo>
                    <a:pt x="26" y="139"/>
                  </a:lnTo>
                  <a:lnTo>
                    <a:pt x="26" y="121"/>
                  </a:lnTo>
                  <a:lnTo>
                    <a:pt x="26" y="95"/>
                  </a:lnTo>
                  <a:lnTo>
                    <a:pt x="17" y="61"/>
                  </a:lnTo>
                  <a:lnTo>
                    <a:pt x="17" y="52"/>
                  </a:lnTo>
                  <a:lnTo>
                    <a:pt x="9" y="43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9">
              <a:extLst>
                <a:ext uri="{FF2B5EF4-FFF2-40B4-BE49-F238E27FC236}">
                  <a16:creationId xmlns:a16="http://schemas.microsoft.com/office/drawing/2014/main" id="{501A4517-CE9B-4EE1-820B-076C7420E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180" y="2285749"/>
              <a:ext cx="1074222" cy="849608"/>
            </a:xfrm>
            <a:custGeom>
              <a:avLst/>
              <a:gdLst>
                <a:gd name="T0" fmla="*/ 260 w 338"/>
                <a:gd name="T1" fmla="*/ 8 h 268"/>
                <a:gd name="T2" fmla="*/ 277 w 338"/>
                <a:gd name="T3" fmla="*/ 0 h 268"/>
                <a:gd name="T4" fmla="*/ 295 w 338"/>
                <a:gd name="T5" fmla="*/ 8 h 268"/>
                <a:gd name="T6" fmla="*/ 321 w 338"/>
                <a:gd name="T7" fmla="*/ 26 h 268"/>
                <a:gd name="T8" fmla="*/ 338 w 338"/>
                <a:gd name="T9" fmla="*/ 43 h 268"/>
                <a:gd name="T10" fmla="*/ 338 w 338"/>
                <a:gd name="T11" fmla="*/ 52 h 268"/>
                <a:gd name="T12" fmla="*/ 329 w 338"/>
                <a:gd name="T13" fmla="*/ 69 h 268"/>
                <a:gd name="T14" fmla="*/ 329 w 338"/>
                <a:gd name="T15" fmla="*/ 86 h 268"/>
                <a:gd name="T16" fmla="*/ 321 w 338"/>
                <a:gd name="T17" fmla="*/ 104 h 268"/>
                <a:gd name="T18" fmla="*/ 312 w 338"/>
                <a:gd name="T19" fmla="*/ 130 h 268"/>
                <a:gd name="T20" fmla="*/ 303 w 338"/>
                <a:gd name="T21" fmla="*/ 173 h 268"/>
                <a:gd name="T22" fmla="*/ 295 w 338"/>
                <a:gd name="T23" fmla="*/ 208 h 268"/>
                <a:gd name="T24" fmla="*/ 286 w 338"/>
                <a:gd name="T25" fmla="*/ 242 h 268"/>
                <a:gd name="T26" fmla="*/ 277 w 338"/>
                <a:gd name="T27" fmla="*/ 260 h 268"/>
                <a:gd name="T28" fmla="*/ 269 w 338"/>
                <a:gd name="T29" fmla="*/ 268 h 268"/>
                <a:gd name="T30" fmla="*/ 251 w 338"/>
                <a:gd name="T31" fmla="*/ 268 h 268"/>
                <a:gd name="T32" fmla="*/ 243 w 338"/>
                <a:gd name="T33" fmla="*/ 260 h 268"/>
                <a:gd name="T34" fmla="*/ 234 w 338"/>
                <a:gd name="T35" fmla="*/ 234 h 268"/>
                <a:gd name="T36" fmla="*/ 243 w 338"/>
                <a:gd name="T37" fmla="*/ 182 h 268"/>
                <a:gd name="T38" fmla="*/ 251 w 338"/>
                <a:gd name="T39" fmla="*/ 121 h 268"/>
                <a:gd name="T40" fmla="*/ 251 w 338"/>
                <a:gd name="T41" fmla="*/ 95 h 268"/>
                <a:gd name="T42" fmla="*/ 251 w 338"/>
                <a:gd name="T43" fmla="*/ 78 h 268"/>
                <a:gd name="T44" fmla="*/ 251 w 338"/>
                <a:gd name="T45" fmla="*/ 60 h 268"/>
                <a:gd name="T46" fmla="*/ 243 w 338"/>
                <a:gd name="T47" fmla="*/ 60 h 268"/>
                <a:gd name="T48" fmla="*/ 208 w 338"/>
                <a:gd name="T49" fmla="*/ 69 h 268"/>
                <a:gd name="T50" fmla="*/ 182 w 338"/>
                <a:gd name="T51" fmla="*/ 69 h 268"/>
                <a:gd name="T52" fmla="*/ 147 w 338"/>
                <a:gd name="T53" fmla="*/ 78 h 268"/>
                <a:gd name="T54" fmla="*/ 87 w 338"/>
                <a:gd name="T55" fmla="*/ 86 h 268"/>
                <a:gd name="T56" fmla="*/ 17 w 338"/>
                <a:gd name="T57" fmla="*/ 95 h 268"/>
                <a:gd name="T58" fmla="*/ 17 w 338"/>
                <a:gd name="T59" fmla="*/ 43 h 268"/>
                <a:gd name="T60" fmla="*/ 87 w 338"/>
                <a:gd name="T61" fmla="*/ 43 h 268"/>
                <a:gd name="T62" fmla="*/ 182 w 338"/>
                <a:gd name="T63" fmla="*/ 26 h 268"/>
                <a:gd name="T64" fmla="*/ 225 w 338"/>
                <a:gd name="T65" fmla="*/ 17 h 268"/>
                <a:gd name="T66" fmla="*/ 243 w 338"/>
                <a:gd name="T67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8" h="268">
                  <a:moveTo>
                    <a:pt x="243" y="8"/>
                  </a:moveTo>
                  <a:lnTo>
                    <a:pt x="260" y="8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6" y="8"/>
                  </a:lnTo>
                  <a:lnTo>
                    <a:pt x="295" y="8"/>
                  </a:lnTo>
                  <a:lnTo>
                    <a:pt x="312" y="17"/>
                  </a:lnTo>
                  <a:lnTo>
                    <a:pt x="321" y="26"/>
                  </a:lnTo>
                  <a:lnTo>
                    <a:pt x="329" y="34"/>
                  </a:lnTo>
                  <a:lnTo>
                    <a:pt x="338" y="43"/>
                  </a:lnTo>
                  <a:lnTo>
                    <a:pt x="338" y="43"/>
                  </a:lnTo>
                  <a:lnTo>
                    <a:pt x="338" y="52"/>
                  </a:lnTo>
                  <a:lnTo>
                    <a:pt x="338" y="60"/>
                  </a:lnTo>
                  <a:lnTo>
                    <a:pt x="329" y="69"/>
                  </a:lnTo>
                  <a:lnTo>
                    <a:pt x="329" y="78"/>
                  </a:lnTo>
                  <a:lnTo>
                    <a:pt x="329" y="86"/>
                  </a:lnTo>
                  <a:lnTo>
                    <a:pt x="321" y="95"/>
                  </a:lnTo>
                  <a:lnTo>
                    <a:pt x="321" y="104"/>
                  </a:lnTo>
                  <a:lnTo>
                    <a:pt x="312" y="121"/>
                  </a:lnTo>
                  <a:lnTo>
                    <a:pt x="312" y="130"/>
                  </a:lnTo>
                  <a:lnTo>
                    <a:pt x="303" y="156"/>
                  </a:lnTo>
                  <a:lnTo>
                    <a:pt x="303" y="173"/>
                  </a:lnTo>
                  <a:lnTo>
                    <a:pt x="295" y="190"/>
                  </a:lnTo>
                  <a:lnTo>
                    <a:pt x="295" y="208"/>
                  </a:lnTo>
                  <a:lnTo>
                    <a:pt x="286" y="225"/>
                  </a:lnTo>
                  <a:lnTo>
                    <a:pt x="286" y="242"/>
                  </a:lnTo>
                  <a:lnTo>
                    <a:pt x="277" y="251"/>
                  </a:lnTo>
                  <a:lnTo>
                    <a:pt x="277" y="260"/>
                  </a:lnTo>
                  <a:lnTo>
                    <a:pt x="269" y="260"/>
                  </a:lnTo>
                  <a:lnTo>
                    <a:pt x="269" y="268"/>
                  </a:lnTo>
                  <a:lnTo>
                    <a:pt x="260" y="268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43" y="260"/>
                  </a:lnTo>
                  <a:lnTo>
                    <a:pt x="234" y="251"/>
                  </a:lnTo>
                  <a:lnTo>
                    <a:pt x="234" y="234"/>
                  </a:lnTo>
                  <a:lnTo>
                    <a:pt x="234" y="208"/>
                  </a:lnTo>
                  <a:lnTo>
                    <a:pt x="243" y="182"/>
                  </a:lnTo>
                  <a:lnTo>
                    <a:pt x="243" y="147"/>
                  </a:lnTo>
                  <a:lnTo>
                    <a:pt x="251" y="121"/>
                  </a:lnTo>
                  <a:lnTo>
                    <a:pt x="251" y="104"/>
                  </a:lnTo>
                  <a:lnTo>
                    <a:pt x="251" y="95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51" y="69"/>
                  </a:lnTo>
                  <a:lnTo>
                    <a:pt x="251" y="60"/>
                  </a:lnTo>
                  <a:lnTo>
                    <a:pt x="243" y="60"/>
                  </a:lnTo>
                  <a:lnTo>
                    <a:pt x="243" y="60"/>
                  </a:lnTo>
                  <a:lnTo>
                    <a:pt x="225" y="60"/>
                  </a:lnTo>
                  <a:lnTo>
                    <a:pt x="208" y="69"/>
                  </a:lnTo>
                  <a:lnTo>
                    <a:pt x="199" y="69"/>
                  </a:lnTo>
                  <a:lnTo>
                    <a:pt x="182" y="69"/>
                  </a:lnTo>
                  <a:lnTo>
                    <a:pt x="165" y="69"/>
                  </a:lnTo>
                  <a:lnTo>
                    <a:pt x="147" y="78"/>
                  </a:lnTo>
                  <a:lnTo>
                    <a:pt x="121" y="78"/>
                  </a:lnTo>
                  <a:lnTo>
                    <a:pt x="87" y="86"/>
                  </a:lnTo>
                  <a:lnTo>
                    <a:pt x="52" y="86"/>
                  </a:lnTo>
                  <a:lnTo>
                    <a:pt x="17" y="95"/>
                  </a:lnTo>
                  <a:lnTo>
                    <a:pt x="0" y="43"/>
                  </a:lnTo>
                  <a:lnTo>
                    <a:pt x="17" y="43"/>
                  </a:lnTo>
                  <a:lnTo>
                    <a:pt x="35" y="43"/>
                  </a:lnTo>
                  <a:lnTo>
                    <a:pt x="87" y="43"/>
                  </a:lnTo>
                  <a:lnTo>
                    <a:pt x="139" y="34"/>
                  </a:lnTo>
                  <a:lnTo>
                    <a:pt x="182" y="26"/>
                  </a:lnTo>
                  <a:lnTo>
                    <a:pt x="208" y="17"/>
                  </a:lnTo>
                  <a:lnTo>
                    <a:pt x="225" y="17"/>
                  </a:lnTo>
                  <a:lnTo>
                    <a:pt x="234" y="8"/>
                  </a:lnTo>
                  <a:lnTo>
                    <a:pt x="243" y="8"/>
                  </a:lnTo>
                  <a:lnTo>
                    <a:pt x="243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">
              <a:extLst>
                <a:ext uri="{FF2B5EF4-FFF2-40B4-BE49-F238E27FC236}">
                  <a16:creationId xmlns:a16="http://schemas.microsoft.com/office/drawing/2014/main" id="{B28F15B1-25D8-42FE-920D-9E826B955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784" y="2558385"/>
              <a:ext cx="686485" cy="221913"/>
            </a:xfrm>
            <a:custGeom>
              <a:avLst/>
              <a:gdLst>
                <a:gd name="T0" fmla="*/ 8 w 216"/>
                <a:gd name="T1" fmla="*/ 70 h 70"/>
                <a:gd name="T2" fmla="*/ 0 w 216"/>
                <a:gd name="T3" fmla="*/ 26 h 70"/>
                <a:gd name="T4" fmla="*/ 26 w 216"/>
                <a:gd name="T5" fmla="*/ 26 h 70"/>
                <a:gd name="T6" fmla="*/ 52 w 216"/>
                <a:gd name="T7" fmla="*/ 18 h 70"/>
                <a:gd name="T8" fmla="*/ 60 w 216"/>
                <a:gd name="T9" fmla="*/ 18 h 70"/>
                <a:gd name="T10" fmla="*/ 78 w 216"/>
                <a:gd name="T11" fmla="*/ 18 h 70"/>
                <a:gd name="T12" fmla="*/ 104 w 216"/>
                <a:gd name="T13" fmla="*/ 9 h 70"/>
                <a:gd name="T14" fmla="*/ 138 w 216"/>
                <a:gd name="T15" fmla="*/ 9 h 70"/>
                <a:gd name="T16" fmla="*/ 173 w 216"/>
                <a:gd name="T17" fmla="*/ 0 h 70"/>
                <a:gd name="T18" fmla="*/ 190 w 216"/>
                <a:gd name="T19" fmla="*/ 0 h 70"/>
                <a:gd name="T20" fmla="*/ 208 w 216"/>
                <a:gd name="T21" fmla="*/ 9 h 70"/>
                <a:gd name="T22" fmla="*/ 208 w 216"/>
                <a:gd name="T23" fmla="*/ 18 h 70"/>
                <a:gd name="T24" fmla="*/ 216 w 216"/>
                <a:gd name="T25" fmla="*/ 26 h 70"/>
                <a:gd name="T26" fmla="*/ 208 w 216"/>
                <a:gd name="T27" fmla="*/ 35 h 70"/>
                <a:gd name="T28" fmla="*/ 199 w 216"/>
                <a:gd name="T29" fmla="*/ 35 h 70"/>
                <a:gd name="T30" fmla="*/ 190 w 216"/>
                <a:gd name="T31" fmla="*/ 44 h 70"/>
                <a:gd name="T32" fmla="*/ 182 w 216"/>
                <a:gd name="T33" fmla="*/ 44 h 70"/>
                <a:gd name="T34" fmla="*/ 173 w 216"/>
                <a:gd name="T35" fmla="*/ 44 h 70"/>
                <a:gd name="T36" fmla="*/ 156 w 216"/>
                <a:gd name="T37" fmla="*/ 52 h 70"/>
                <a:gd name="T38" fmla="*/ 138 w 216"/>
                <a:gd name="T39" fmla="*/ 52 h 70"/>
                <a:gd name="T40" fmla="*/ 112 w 216"/>
                <a:gd name="T41" fmla="*/ 52 h 70"/>
                <a:gd name="T42" fmla="*/ 78 w 216"/>
                <a:gd name="T43" fmla="*/ 61 h 70"/>
                <a:gd name="T44" fmla="*/ 52 w 216"/>
                <a:gd name="T45" fmla="*/ 61 h 70"/>
                <a:gd name="T46" fmla="*/ 8 w 216"/>
                <a:gd name="T47" fmla="*/ 70 h 70"/>
                <a:gd name="T48" fmla="*/ 8 w 216"/>
                <a:gd name="T4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6" h="70">
                  <a:moveTo>
                    <a:pt x="8" y="70"/>
                  </a:moveTo>
                  <a:lnTo>
                    <a:pt x="0" y="26"/>
                  </a:lnTo>
                  <a:lnTo>
                    <a:pt x="26" y="26"/>
                  </a:lnTo>
                  <a:lnTo>
                    <a:pt x="52" y="18"/>
                  </a:lnTo>
                  <a:lnTo>
                    <a:pt x="60" y="18"/>
                  </a:lnTo>
                  <a:lnTo>
                    <a:pt x="78" y="18"/>
                  </a:lnTo>
                  <a:lnTo>
                    <a:pt x="104" y="9"/>
                  </a:lnTo>
                  <a:lnTo>
                    <a:pt x="138" y="9"/>
                  </a:lnTo>
                  <a:lnTo>
                    <a:pt x="173" y="0"/>
                  </a:lnTo>
                  <a:lnTo>
                    <a:pt x="190" y="0"/>
                  </a:lnTo>
                  <a:lnTo>
                    <a:pt x="208" y="9"/>
                  </a:lnTo>
                  <a:lnTo>
                    <a:pt x="208" y="18"/>
                  </a:lnTo>
                  <a:lnTo>
                    <a:pt x="216" y="26"/>
                  </a:lnTo>
                  <a:lnTo>
                    <a:pt x="208" y="35"/>
                  </a:lnTo>
                  <a:lnTo>
                    <a:pt x="199" y="35"/>
                  </a:lnTo>
                  <a:lnTo>
                    <a:pt x="190" y="44"/>
                  </a:lnTo>
                  <a:lnTo>
                    <a:pt x="182" y="44"/>
                  </a:lnTo>
                  <a:lnTo>
                    <a:pt x="173" y="44"/>
                  </a:lnTo>
                  <a:lnTo>
                    <a:pt x="156" y="52"/>
                  </a:lnTo>
                  <a:lnTo>
                    <a:pt x="138" y="52"/>
                  </a:lnTo>
                  <a:lnTo>
                    <a:pt x="112" y="52"/>
                  </a:lnTo>
                  <a:lnTo>
                    <a:pt x="78" y="61"/>
                  </a:lnTo>
                  <a:lnTo>
                    <a:pt x="52" y="61"/>
                  </a:lnTo>
                  <a:lnTo>
                    <a:pt x="8" y="70"/>
                  </a:lnTo>
                  <a:lnTo>
                    <a:pt x="8" y="7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">
              <a:extLst>
                <a:ext uri="{FF2B5EF4-FFF2-40B4-BE49-F238E27FC236}">
                  <a16:creationId xmlns:a16="http://schemas.microsoft.com/office/drawing/2014/main" id="{8C060DE8-9720-4BCE-8CD0-B547E6884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210" y="2780297"/>
              <a:ext cx="661060" cy="164849"/>
            </a:xfrm>
            <a:custGeom>
              <a:avLst/>
              <a:gdLst>
                <a:gd name="T0" fmla="*/ 208 w 208"/>
                <a:gd name="T1" fmla="*/ 8 h 52"/>
                <a:gd name="T2" fmla="*/ 208 w 208"/>
                <a:gd name="T3" fmla="*/ 17 h 52"/>
                <a:gd name="T4" fmla="*/ 200 w 208"/>
                <a:gd name="T5" fmla="*/ 26 h 52"/>
                <a:gd name="T6" fmla="*/ 191 w 208"/>
                <a:gd name="T7" fmla="*/ 34 h 52"/>
                <a:gd name="T8" fmla="*/ 191 w 208"/>
                <a:gd name="T9" fmla="*/ 34 h 52"/>
                <a:gd name="T10" fmla="*/ 182 w 208"/>
                <a:gd name="T11" fmla="*/ 34 h 52"/>
                <a:gd name="T12" fmla="*/ 174 w 208"/>
                <a:gd name="T13" fmla="*/ 34 h 52"/>
                <a:gd name="T14" fmla="*/ 156 w 208"/>
                <a:gd name="T15" fmla="*/ 34 h 52"/>
                <a:gd name="T16" fmla="*/ 130 w 208"/>
                <a:gd name="T17" fmla="*/ 43 h 52"/>
                <a:gd name="T18" fmla="*/ 96 w 208"/>
                <a:gd name="T19" fmla="*/ 43 h 52"/>
                <a:gd name="T20" fmla="*/ 78 w 208"/>
                <a:gd name="T21" fmla="*/ 43 h 52"/>
                <a:gd name="T22" fmla="*/ 61 w 208"/>
                <a:gd name="T23" fmla="*/ 52 h 52"/>
                <a:gd name="T24" fmla="*/ 44 w 208"/>
                <a:gd name="T25" fmla="*/ 52 h 52"/>
                <a:gd name="T26" fmla="*/ 26 w 208"/>
                <a:gd name="T27" fmla="*/ 52 h 52"/>
                <a:gd name="T28" fmla="*/ 18 w 208"/>
                <a:gd name="T29" fmla="*/ 52 h 52"/>
                <a:gd name="T30" fmla="*/ 9 w 208"/>
                <a:gd name="T31" fmla="*/ 52 h 52"/>
                <a:gd name="T32" fmla="*/ 9 w 208"/>
                <a:gd name="T33" fmla="*/ 43 h 52"/>
                <a:gd name="T34" fmla="*/ 0 w 208"/>
                <a:gd name="T35" fmla="*/ 43 h 52"/>
                <a:gd name="T36" fmla="*/ 0 w 208"/>
                <a:gd name="T37" fmla="*/ 34 h 52"/>
                <a:gd name="T38" fmla="*/ 0 w 208"/>
                <a:gd name="T39" fmla="*/ 26 h 52"/>
                <a:gd name="T40" fmla="*/ 0 w 208"/>
                <a:gd name="T41" fmla="*/ 8 h 52"/>
                <a:gd name="T42" fmla="*/ 26 w 208"/>
                <a:gd name="T43" fmla="*/ 8 h 52"/>
                <a:gd name="T44" fmla="*/ 61 w 208"/>
                <a:gd name="T45" fmla="*/ 8 h 52"/>
                <a:gd name="T46" fmla="*/ 78 w 208"/>
                <a:gd name="T47" fmla="*/ 8 h 52"/>
                <a:gd name="T48" fmla="*/ 104 w 208"/>
                <a:gd name="T49" fmla="*/ 0 h 52"/>
                <a:gd name="T50" fmla="*/ 130 w 208"/>
                <a:gd name="T51" fmla="*/ 0 h 52"/>
                <a:gd name="T52" fmla="*/ 174 w 208"/>
                <a:gd name="T53" fmla="*/ 0 h 52"/>
                <a:gd name="T54" fmla="*/ 182 w 208"/>
                <a:gd name="T55" fmla="*/ 0 h 52"/>
                <a:gd name="T56" fmla="*/ 200 w 208"/>
                <a:gd name="T57" fmla="*/ 0 h 52"/>
                <a:gd name="T58" fmla="*/ 208 w 208"/>
                <a:gd name="T59" fmla="*/ 0 h 52"/>
                <a:gd name="T60" fmla="*/ 208 w 208"/>
                <a:gd name="T61" fmla="*/ 8 h 52"/>
                <a:gd name="T62" fmla="*/ 208 w 208"/>
                <a:gd name="T63" fmla="*/ 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8" h="52">
                  <a:moveTo>
                    <a:pt x="208" y="8"/>
                  </a:moveTo>
                  <a:lnTo>
                    <a:pt x="208" y="17"/>
                  </a:lnTo>
                  <a:lnTo>
                    <a:pt x="200" y="26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82" y="34"/>
                  </a:lnTo>
                  <a:lnTo>
                    <a:pt x="174" y="34"/>
                  </a:lnTo>
                  <a:lnTo>
                    <a:pt x="156" y="34"/>
                  </a:lnTo>
                  <a:lnTo>
                    <a:pt x="130" y="43"/>
                  </a:lnTo>
                  <a:lnTo>
                    <a:pt x="96" y="43"/>
                  </a:lnTo>
                  <a:lnTo>
                    <a:pt x="78" y="43"/>
                  </a:lnTo>
                  <a:lnTo>
                    <a:pt x="61" y="52"/>
                  </a:lnTo>
                  <a:lnTo>
                    <a:pt x="44" y="52"/>
                  </a:lnTo>
                  <a:lnTo>
                    <a:pt x="26" y="52"/>
                  </a:lnTo>
                  <a:lnTo>
                    <a:pt x="18" y="52"/>
                  </a:lnTo>
                  <a:lnTo>
                    <a:pt x="9" y="52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8"/>
                  </a:lnTo>
                  <a:lnTo>
                    <a:pt x="26" y="8"/>
                  </a:lnTo>
                  <a:lnTo>
                    <a:pt x="61" y="8"/>
                  </a:lnTo>
                  <a:lnTo>
                    <a:pt x="78" y="8"/>
                  </a:lnTo>
                  <a:lnTo>
                    <a:pt x="104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182" y="0"/>
                  </a:lnTo>
                  <a:lnTo>
                    <a:pt x="200" y="0"/>
                  </a:lnTo>
                  <a:lnTo>
                    <a:pt x="208" y="0"/>
                  </a:lnTo>
                  <a:lnTo>
                    <a:pt x="208" y="8"/>
                  </a:lnTo>
                  <a:lnTo>
                    <a:pt x="208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2">
              <a:extLst>
                <a:ext uri="{FF2B5EF4-FFF2-40B4-BE49-F238E27FC236}">
                  <a16:creationId xmlns:a16="http://schemas.microsoft.com/office/drawing/2014/main" id="{0E208542-E89A-4CAF-BD3A-EB762CA6C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45" y="2999041"/>
              <a:ext cx="632457" cy="82425"/>
            </a:xfrm>
            <a:custGeom>
              <a:avLst/>
              <a:gdLst>
                <a:gd name="T0" fmla="*/ 199 w 199"/>
                <a:gd name="T1" fmla="*/ 17 h 26"/>
                <a:gd name="T2" fmla="*/ 199 w 199"/>
                <a:gd name="T3" fmla="*/ 17 h 26"/>
                <a:gd name="T4" fmla="*/ 191 w 199"/>
                <a:gd name="T5" fmla="*/ 9 h 26"/>
                <a:gd name="T6" fmla="*/ 182 w 199"/>
                <a:gd name="T7" fmla="*/ 9 h 26"/>
                <a:gd name="T8" fmla="*/ 173 w 199"/>
                <a:gd name="T9" fmla="*/ 9 h 26"/>
                <a:gd name="T10" fmla="*/ 165 w 199"/>
                <a:gd name="T11" fmla="*/ 9 h 26"/>
                <a:gd name="T12" fmla="*/ 147 w 199"/>
                <a:gd name="T13" fmla="*/ 9 h 26"/>
                <a:gd name="T14" fmla="*/ 130 w 199"/>
                <a:gd name="T15" fmla="*/ 17 h 26"/>
                <a:gd name="T16" fmla="*/ 113 w 199"/>
                <a:gd name="T17" fmla="*/ 17 h 26"/>
                <a:gd name="T18" fmla="*/ 87 w 199"/>
                <a:gd name="T19" fmla="*/ 17 h 26"/>
                <a:gd name="T20" fmla="*/ 69 w 199"/>
                <a:gd name="T21" fmla="*/ 26 h 26"/>
                <a:gd name="T22" fmla="*/ 52 w 199"/>
                <a:gd name="T23" fmla="*/ 26 h 26"/>
                <a:gd name="T24" fmla="*/ 35 w 199"/>
                <a:gd name="T25" fmla="*/ 26 h 26"/>
                <a:gd name="T26" fmla="*/ 26 w 199"/>
                <a:gd name="T27" fmla="*/ 26 h 26"/>
                <a:gd name="T28" fmla="*/ 9 w 199"/>
                <a:gd name="T29" fmla="*/ 26 h 26"/>
                <a:gd name="T30" fmla="*/ 0 w 199"/>
                <a:gd name="T31" fmla="*/ 26 h 26"/>
                <a:gd name="T32" fmla="*/ 0 w 199"/>
                <a:gd name="T33" fmla="*/ 17 h 26"/>
                <a:gd name="T34" fmla="*/ 17 w 199"/>
                <a:gd name="T35" fmla="*/ 17 h 26"/>
                <a:gd name="T36" fmla="*/ 35 w 199"/>
                <a:gd name="T37" fmla="*/ 17 h 26"/>
                <a:gd name="T38" fmla="*/ 87 w 199"/>
                <a:gd name="T39" fmla="*/ 9 h 26"/>
                <a:gd name="T40" fmla="*/ 104 w 199"/>
                <a:gd name="T41" fmla="*/ 9 h 26"/>
                <a:gd name="T42" fmla="*/ 130 w 199"/>
                <a:gd name="T43" fmla="*/ 9 h 26"/>
                <a:gd name="T44" fmla="*/ 147 w 199"/>
                <a:gd name="T45" fmla="*/ 0 h 26"/>
                <a:gd name="T46" fmla="*/ 165 w 199"/>
                <a:gd name="T47" fmla="*/ 0 h 26"/>
                <a:gd name="T48" fmla="*/ 173 w 199"/>
                <a:gd name="T49" fmla="*/ 0 h 26"/>
                <a:gd name="T50" fmla="*/ 182 w 199"/>
                <a:gd name="T51" fmla="*/ 9 h 26"/>
                <a:gd name="T52" fmla="*/ 191 w 199"/>
                <a:gd name="T53" fmla="*/ 9 h 26"/>
                <a:gd name="T54" fmla="*/ 199 w 199"/>
                <a:gd name="T55" fmla="*/ 17 h 26"/>
                <a:gd name="T56" fmla="*/ 199 w 199"/>
                <a:gd name="T57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26">
                  <a:moveTo>
                    <a:pt x="199" y="17"/>
                  </a:moveTo>
                  <a:lnTo>
                    <a:pt x="199" y="17"/>
                  </a:lnTo>
                  <a:lnTo>
                    <a:pt x="191" y="9"/>
                  </a:lnTo>
                  <a:lnTo>
                    <a:pt x="182" y="9"/>
                  </a:lnTo>
                  <a:lnTo>
                    <a:pt x="173" y="9"/>
                  </a:lnTo>
                  <a:lnTo>
                    <a:pt x="165" y="9"/>
                  </a:lnTo>
                  <a:lnTo>
                    <a:pt x="147" y="9"/>
                  </a:lnTo>
                  <a:lnTo>
                    <a:pt x="130" y="17"/>
                  </a:lnTo>
                  <a:lnTo>
                    <a:pt x="113" y="17"/>
                  </a:lnTo>
                  <a:lnTo>
                    <a:pt x="87" y="17"/>
                  </a:lnTo>
                  <a:lnTo>
                    <a:pt x="69" y="26"/>
                  </a:lnTo>
                  <a:lnTo>
                    <a:pt x="52" y="26"/>
                  </a:lnTo>
                  <a:lnTo>
                    <a:pt x="35" y="26"/>
                  </a:lnTo>
                  <a:lnTo>
                    <a:pt x="26" y="26"/>
                  </a:lnTo>
                  <a:lnTo>
                    <a:pt x="9" y="2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35" y="17"/>
                  </a:lnTo>
                  <a:lnTo>
                    <a:pt x="87" y="9"/>
                  </a:lnTo>
                  <a:lnTo>
                    <a:pt x="104" y="9"/>
                  </a:lnTo>
                  <a:lnTo>
                    <a:pt x="130" y="9"/>
                  </a:lnTo>
                  <a:lnTo>
                    <a:pt x="147" y="0"/>
                  </a:lnTo>
                  <a:lnTo>
                    <a:pt x="165" y="0"/>
                  </a:lnTo>
                  <a:lnTo>
                    <a:pt x="173" y="0"/>
                  </a:lnTo>
                  <a:lnTo>
                    <a:pt x="182" y="9"/>
                  </a:lnTo>
                  <a:lnTo>
                    <a:pt x="191" y="9"/>
                  </a:lnTo>
                  <a:lnTo>
                    <a:pt x="199" y="17"/>
                  </a:lnTo>
                  <a:lnTo>
                    <a:pt x="199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1A860E6-3E09-4F91-AB10-51DECC914C44}"/>
              </a:ext>
            </a:extLst>
          </p:cNvPr>
          <p:cNvGrpSpPr/>
          <p:nvPr/>
        </p:nvGrpSpPr>
        <p:grpSpPr>
          <a:xfrm>
            <a:off x="6889927" y="2412498"/>
            <a:ext cx="2148444" cy="2390315"/>
            <a:chOff x="5797727" y="2311111"/>
            <a:chExt cx="2148444" cy="2390315"/>
          </a:xfrm>
        </p:grpSpPr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A8667127-0377-49C6-BF1C-158EFD58C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919" y="2311111"/>
              <a:ext cx="1214062" cy="770355"/>
            </a:xfrm>
            <a:custGeom>
              <a:avLst/>
              <a:gdLst>
                <a:gd name="T0" fmla="*/ 338 w 382"/>
                <a:gd name="T1" fmla="*/ 96 h 243"/>
                <a:gd name="T2" fmla="*/ 312 w 382"/>
                <a:gd name="T3" fmla="*/ 122 h 243"/>
                <a:gd name="T4" fmla="*/ 278 w 382"/>
                <a:gd name="T5" fmla="*/ 156 h 243"/>
                <a:gd name="T6" fmla="*/ 226 w 382"/>
                <a:gd name="T7" fmla="*/ 208 h 243"/>
                <a:gd name="T8" fmla="*/ 174 w 382"/>
                <a:gd name="T9" fmla="*/ 217 h 243"/>
                <a:gd name="T10" fmla="*/ 217 w 382"/>
                <a:gd name="T11" fmla="*/ 156 h 243"/>
                <a:gd name="T12" fmla="*/ 243 w 382"/>
                <a:gd name="T13" fmla="*/ 113 h 243"/>
                <a:gd name="T14" fmla="*/ 260 w 382"/>
                <a:gd name="T15" fmla="*/ 87 h 243"/>
                <a:gd name="T16" fmla="*/ 269 w 382"/>
                <a:gd name="T17" fmla="*/ 70 h 243"/>
                <a:gd name="T18" fmla="*/ 252 w 382"/>
                <a:gd name="T19" fmla="*/ 70 h 243"/>
                <a:gd name="T20" fmla="*/ 243 w 382"/>
                <a:gd name="T21" fmla="*/ 78 h 243"/>
                <a:gd name="T22" fmla="*/ 226 w 382"/>
                <a:gd name="T23" fmla="*/ 78 h 243"/>
                <a:gd name="T24" fmla="*/ 191 w 382"/>
                <a:gd name="T25" fmla="*/ 87 h 243"/>
                <a:gd name="T26" fmla="*/ 156 w 382"/>
                <a:gd name="T27" fmla="*/ 96 h 243"/>
                <a:gd name="T28" fmla="*/ 113 w 382"/>
                <a:gd name="T29" fmla="*/ 113 h 243"/>
                <a:gd name="T30" fmla="*/ 87 w 382"/>
                <a:gd name="T31" fmla="*/ 122 h 243"/>
                <a:gd name="T32" fmla="*/ 61 w 382"/>
                <a:gd name="T33" fmla="*/ 122 h 243"/>
                <a:gd name="T34" fmla="*/ 52 w 382"/>
                <a:gd name="T35" fmla="*/ 130 h 243"/>
                <a:gd name="T36" fmla="*/ 44 w 382"/>
                <a:gd name="T37" fmla="*/ 122 h 243"/>
                <a:gd name="T38" fmla="*/ 18 w 382"/>
                <a:gd name="T39" fmla="*/ 104 h 243"/>
                <a:gd name="T40" fmla="*/ 0 w 382"/>
                <a:gd name="T41" fmla="*/ 87 h 243"/>
                <a:gd name="T42" fmla="*/ 0 w 382"/>
                <a:gd name="T43" fmla="*/ 70 h 243"/>
                <a:gd name="T44" fmla="*/ 78 w 382"/>
                <a:gd name="T45" fmla="*/ 61 h 243"/>
                <a:gd name="T46" fmla="*/ 122 w 382"/>
                <a:gd name="T47" fmla="*/ 52 h 243"/>
                <a:gd name="T48" fmla="*/ 182 w 382"/>
                <a:gd name="T49" fmla="*/ 35 h 243"/>
                <a:gd name="T50" fmla="*/ 234 w 382"/>
                <a:gd name="T51" fmla="*/ 26 h 243"/>
                <a:gd name="T52" fmla="*/ 260 w 382"/>
                <a:gd name="T53" fmla="*/ 9 h 243"/>
                <a:gd name="T54" fmla="*/ 286 w 382"/>
                <a:gd name="T55" fmla="*/ 0 h 243"/>
                <a:gd name="T56" fmla="*/ 304 w 382"/>
                <a:gd name="T57" fmla="*/ 9 h 243"/>
                <a:gd name="T58" fmla="*/ 338 w 382"/>
                <a:gd name="T59" fmla="*/ 26 h 243"/>
                <a:gd name="T60" fmla="*/ 373 w 382"/>
                <a:gd name="T61" fmla="*/ 44 h 243"/>
                <a:gd name="T62" fmla="*/ 382 w 382"/>
                <a:gd name="T63" fmla="*/ 61 h 243"/>
                <a:gd name="T64" fmla="*/ 373 w 382"/>
                <a:gd name="T65" fmla="*/ 78 h 243"/>
                <a:gd name="T66" fmla="*/ 347 w 382"/>
                <a:gd name="T67" fmla="*/ 8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2" h="243">
                  <a:moveTo>
                    <a:pt x="347" y="87"/>
                  </a:moveTo>
                  <a:lnTo>
                    <a:pt x="338" y="96"/>
                  </a:lnTo>
                  <a:lnTo>
                    <a:pt x="330" y="104"/>
                  </a:lnTo>
                  <a:lnTo>
                    <a:pt x="312" y="122"/>
                  </a:lnTo>
                  <a:lnTo>
                    <a:pt x="295" y="139"/>
                  </a:lnTo>
                  <a:lnTo>
                    <a:pt x="278" y="156"/>
                  </a:lnTo>
                  <a:lnTo>
                    <a:pt x="252" y="182"/>
                  </a:lnTo>
                  <a:lnTo>
                    <a:pt x="226" y="208"/>
                  </a:lnTo>
                  <a:lnTo>
                    <a:pt x="200" y="243"/>
                  </a:lnTo>
                  <a:lnTo>
                    <a:pt x="174" y="217"/>
                  </a:lnTo>
                  <a:lnTo>
                    <a:pt x="191" y="182"/>
                  </a:lnTo>
                  <a:lnTo>
                    <a:pt x="217" y="156"/>
                  </a:lnTo>
                  <a:lnTo>
                    <a:pt x="226" y="130"/>
                  </a:lnTo>
                  <a:lnTo>
                    <a:pt x="243" y="113"/>
                  </a:lnTo>
                  <a:lnTo>
                    <a:pt x="252" y="96"/>
                  </a:lnTo>
                  <a:lnTo>
                    <a:pt x="260" y="87"/>
                  </a:lnTo>
                  <a:lnTo>
                    <a:pt x="260" y="78"/>
                  </a:lnTo>
                  <a:lnTo>
                    <a:pt x="269" y="70"/>
                  </a:lnTo>
                  <a:lnTo>
                    <a:pt x="260" y="7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43" y="78"/>
                  </a:lnTo>
                  <a:lnTo>
                    <a:pt x="234" y="78"/>
                  </a:lnTo>
                  <a:lnTo>
                    <a:pt x="226" y="78"/>
                  </a:lnTo>
                  <a:lnTo>
                    <a:pt x="208" y="87"/>
                  </a:lnTo>
                  <a:lnTo>
                    <a:pt x="191" y="87"/>
                  </a:lnTo>
                  <a:lnTo>
                    <a:pt x="174" y="96"/>
                  </a:lnTo>
                  <a:lnTo>
                    <a:pt x="156" y="96"/>
                  </a:lnTo>
                  <a:lnTo>
                    <a:pt x="130" y="104"/>
                  </a:lnTo>
                  <a:lnTo>
                    <a:pt x="113" y="113"/>
                  </a:lnTo>
                  <a:lnTo>
                    <a:pt x="96" y="113"/>
                  </a:lnTo>
                  <a:lnTo>
                    <a:pt x="87" y="122"/>
                  </a:lnTo>
                  <a:lnTo>
                    <a:pt x="70" y="122"/>
                  </a:lnTo>
                  <a:lnTo>
                    <a:pt x="61" y="122"/>
                  </a:lnTo>
                  <a:lnTo>
                    <a:pt x="61" y="130"/>
                  </a:lnTo>
                  <a:lnTo>
                    <a:pt x="52" y="130"/>
                  </a:lnTo>
                  <a:lnTo>
                    <a:pt x="52" y="122"/>
                  </a:lnTo>
                  <a:lnTo>
                    <a:pt x="44" y="122"/>
                  </a:lnTo>
                  <a:lnTo>
                    <a:pt x="35" y="113"/>
                  </a:lnTo>
                  <a:lnTo>
                    <a:pt x="18" y="104"/>
                  </a:lnTo>
                  <a:lnTo>
                    <a:pt x="9" y="96"/>
                  </a:lnTo>
                  <a:lnTo>
                    <a:pt x="0" y="8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35" y="61"/>
                  </a:lnTo>
                  <a:lnTo>
                    <a:pt x="78" y="61"/>
                  </a:lnTo>
                  <a:lnTo>
                    <a:pt x="96" y="52"/>
                  </a:lnTo>
                  <a:lnTo>
                    <a:pt x="122" y="52"/>
                  </a:lnTo>
                  <a:lnTo>
                    <a:pt x="148" y="44"/>
                  </a:lnTo>
                  <a:lnTo>
                    <a:pt x="182" y="35"/>
                  </a:lnTo>
                  <a:lnTo>
                    <a:pt x="208" y="35"/>
                  </a:lnTo>
                  <a:lnTo>
                    <a:pt x="234" y="26"/>
                  </a:lnTo>
                  <a:lnTo>
                    <a:pt x="252" y="18"/>
                  </a:lnTo>
                  <a:lnTo>
                    <a:pt x="260" y="9"/>
                  </a:lnTo>
                  <a:lnTo>
                    <a:pt x="278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4" y="9"/>
                  </a:lnTo>
                  <a:lnTo>
                    <a:pt x="321" y="9"/>
                  </a:lnTo>
                  <a:lnTo>
                    <a:pt x="338" y="26"/>
                  </a:lnTo>
                  <a:lnTo>
                    <a:pt x="356" y="35"/>
                  </a:lnTo>
                  <a:lnTo>
                    <a:pt x="373" y="44"/>
                  </a:lnTo>
                  <a:lnTo>
                    <a:pt x="382" y="52"/>
                  </a:lnTo>
                  <a:lnTo>
                    <a:pt x="382" y="61"/>
                  </a:lnTo>
                  <a:lnTo>
                    <a:pt x="382" y="70"/>
                  </a:lnTo>
                  <a:lnTo>
                    <a:pt x="373" y="78"/>
                  </a:lnTo>
                  <a:lnTo>
                    <a:pt x="364" y="87"/>
                  </a:lnTo>
                  <a:lnTo>
                    <a:pt x="347" y="87"/>
                  </a:lnTo>
                  <a:lnTo>
                    <a:pt x="347" y="8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4">
              <a:extLst>
                <a:ext uri="{FF2B5EF4-FFF2-40B4-BE49-F238E27FC236}">
                  <a16:creationId xmlns:a16="http://schemas.microsoft.com/office/drawing/2014/main" id="{366BEA8A-B335-4648-9D52-2CA0222B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86" y="2888083"/>
              <a:ext cx="632457" cy="1813343"/>
            </a:xfrm>
            <a:custGeom>
              <a:avLst/>
              <a:gdLst>
                <a:gd name="T0" fmla="*/ 26 w 199"/>
                <a:gd name="T1" fmla="*/ 460 h 572"/>
                <a:gd name="T2" fmla="*/ 0 w 199"/>
                <a:gd name="T3" fmla="*/ 442 h 572"/>
                <a:gd name="T4" fmla="*/ 9 w 199"/>
                <a:gd name="T5" fmla="*/ 425 h 572"/>
                <a:gd name="T6" fmla="*/ 35 w 199"/>
                <a:gd name="T7" fmla="*/ 425 h 572"/>
                <a:gd name="T8" fmla="*/ 78 w 199"/>
                <a:gd name="T9" fmla="*/ 442 h 572"/>
                <a:gd name="T10" fmla="*/ 104 w 199"/>
                <a:gd name="T11" fmla="*/ 451 h 572"/>
                <a:gd name="T12" fmla="*/ 121 w 199"/>
                <a:gd name="T13" fmla="*/ 442 h 572"/>
                <a:gd name="T14" fmla="*/ 121 w 199"/>
                <a:gd name="T15" fmla="*/ 408 h 572"/>
                <a:gd name="T16" fmla="*/ 130 w 199"/>
                <a:gd name="T17" fmla="*/ 356 h 572"/>
                <a:gd name="T18" fmla="*/ 130 w 199"/>
                <a:gd name="T19" fmla="*/ 278 h 572"/>
                <a:gd name="T20" fmla="*/ 121 w 199"/>
                <a:gd name="T21" fmla="*/ 182 h 572"/>
                <a:gd name="T22" fmla="*/ 113 w 199"/>
                <a:gd name="T23" fmla="*/ 122 h 572"/>
                <a:gd name="T24" fmla="*/ 104 w 199"/>
                <a:gd name="T25" fmla="*/ 70 h 572"/>
                <a:gd name="T26" fmla="*/ 78 w 199"/>
                <a:gd name="T27" fmla="*/ 26 h 572"/>
                <a:gd name="T28" fmla="*/ 78 w 199"/>
                <a:gd name="T29" fmla="*/ 9 h 572"/>
                <a:gd name="T30" fmla="*/ 78 w 199"/>
                <a:gd name="T31" fmla="*/ 0 h 572"/>
                <a:gd name="T32" fmla="*/ 95 w 199"/>
                <a:gd name="T33" fmla="*/ 0 h 572"/>
                <a:gd name="T34" fmla="*/ 130 w 199"/>
                <a:gd name="T35" fmla="*/ 18 h 572"/>
                <a:gd name="T36" fmla="*/ 156 w 199"/>
                <a:gd name="T37" fmla="*/ 44 h 572"/>
                <a:gd name="T38" fmla="*/ 173 w 199"/>
                <a:gd name="T39" fmla="*/ 78 h 572"/>
                <a:gd name="T40" fmla="*/ 182 w 199"/>
                <a:gd name="T41" fmla="*/ 122 h 572"/>
                <a:gd name="T42" fmla="*/ 191 w 199"/>
                <a:gd name="T43" fmla="*/ 182 h 572"/>
                <a:gd name="T44" fmla="*/ 199 w 199"/>
                <a:gd name="T45" fmla="*/ 278 h 572"/>
                <a:gd name="T46" fmla="*/ 199 w 199"/>
                <a:gd name="T47" fmla="*/ 356 h 572"/>
                <a:gd name="T48" fmla="*/ 191 w 199"/>
                <a:gd name="T49" fmla="*/ 425 h 572"/>
                <a:gd name="T50" fmla="*/ 182 w 199"/>
                <a:gd name="T51" fmla="*/ 468 h 572"/>
                <a:gd name="T52" fmla="*/ 165 w 199"/>
                <a:gd name="T53" fmla="*/ 529 h 572"/>
                <a:gd name="T54" fmla="*/ 147 w 199"/>
                <a:gd name="T55" fmla="*/ 546 h 572"/>
                <a:gd name="T56" fmla="*/ 130 w 199"/>
                <a:gd name="T57" fmla="*/ 564 h 572"/>
                <a:gd name="T58" fmla="*/ 95 w 199"/>
                <a:gd name="T59" fmla="*/ 572 h 572"/>
                <a:gd name="T60" fmla="*/ 87 w 199"/>
                <a:gd name="T61" fmla="*/ 555 h 572"/>
                <a:gd name="T62" fmla="*/ 87 w 199"/>
                <a:gd name="T63" fmla="*/ 529 h 572"/>
                <a:gd name="T64" fmla="*/ 61 w 199"/>
                <a:gd name="T65" fmla="*/ 494 h 572"/>
                <a:gd name="T66" fmla="*/ 43 w 199"/>
                <a:gd name="T67" fmla="*/ 477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572">
                  <a:moveTo>
                    <a:pt x="43" y="477"/>
                  </a:moveTo>
                  <a:lnTo>
                    <a:pt x="26" y="460"/>
                  </a:lnTo>
                  <a:lnTo>
                    <a:pt x="9" y="451"/>
                  </a:lnTo>
                  <a:lnTo>
                    <a:pt x="0" y="442"/>
                  </a:lnTo>
                  <a:lnTo>
                    <a:pt x="0" y="434"/>
                  </a:lnTo>
                  <a:lnTo>
                    <a:pt x="9" y="425"/>
                  </a:lnTo>
                  <a:lnTo>
                    <a:pt x="17" y="425"/>
                  </a:lnTo>
                  <a:lnTo>
                    <a:pt x="35" y="425"/>
                  </a:lnTo>
                  <a:lnTo>
                    <a:pt x="61" y="434"/>
                  </a:lnTo>
                  <a:lnTo>
                    <a:pt x="78" y="442"/>
                  </a:lnTo>
                  <a:lnTo>
                    <a:pt x="95" y="451"/>
                  </a:lnTo>
                  <a:lnTo>
                    <a:pt x="104" y="451"/>
                  </a:lnTo>
                  <a:lnTo>
                    <a:pt x="113" y="451"/>
                  </a:lnTo>
                  <a:lnTo>
                    <a:pt x="121" y="442"/>
                  </a:lnTo>
                  <a:lnTo>
                    <a:pt x="121" y="425"/>
                  </a:lnTo>
                  <a:lnTo>
                    <a:pt x="121" y="408"/>
                  </a:lnTo>
                  <a:lnTo>
                    <a:pt x="130" y="382"/>
                  </a:lnTo>
                  <a:lnTo>
                    <a:pt x="130" y="356"/>
                  </a:lnTo>
                  <a:lnTo>
                    <a:pt x="130" y="312"/>
                  </a:lnTo>
                  <a:lnTo>
                    <a:pt x="130" y="278"/>
                  </a:lnTo>
                  <a:lnTo>
                    <a:pt x="130" y="226"/>
                  </a:lnTo>
                  <a:lnTo>
                    <a:pt x="121" y="182"/>
                  </a:lnTo>
                  <a:lnTo>
                    <a:pt x="121" y="148"/>
                  </a:lnTo>
                  <a:lnTo>
                    <a:pt x="113" y="122"/>
                  </a:lnTo>
                  <a:lnTo>
                    <a:pt x="113" y="96"/>
                  </a:lnTo>
                  <a:lnTo>
                    <a:pt x="104" y="70"/>
                  </a:lnTo>
                  <a:lnTo>
                    <a:pt x="87" y="35"/>
                  </a:lnTo>
                  <a:lnTo>
                    <a:pt x="78" y="26"/>
                  </a:lnTo>
                  <a:lnTo>
                    <a:pt x="78" y="18"/>
                  </a:lnTo>
                  <a:lnTo>
                    <a:pt x="78" y="9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95" y="0"/>
                  </a:lnTo>
                  <a:lnTo>
                    <a:pt x="113" y="0"/>
                  </a:lnTo>
                  <a:lnTo>
                    <a:pt x="130" y="18"/>
                  </a:lnTo>
                  <a:lnTo>
                    <a:pt x="147" y="26"/>
                  </a:lnTo>
                  <a:lnTo>
                    <a:pt x="156" y="44"/>
                  </a:lnTo>
                  <a:lnTo>
                    <a:pt x="165" y="70"/>
                  </a:lnTo>
                  <a:lnTo>
                    <a:pt x="173" y="78"/>
                  </a:lnTo>
                  <a:lnTo>
                    <a:pt x="182" y="96"/>
                  </a:lnTo>
                  <a:lnTo>
                    <a:pt x="182" y="122"/>
                  </a:lnTo>
                  <a:lnTo>
                    <a:pt x="182" y="148"/>
                  </a:lnTo>
                  <a:lnTo>
                    <a:pt x="191" y="182"/>
                  </a:lnTo>
                  <a:lnTo>
                    <a:pt x="191" y="226"/>
                  </a:lnTo>
                  <a:lnTo>
                    <a:pt x="199" y="278"/>
                  </a:lnTo>
                  <a:lnTo>
                    <a:pt x="199" y="321"/>
                  </a:lnTo>
                  <a:lnTo>
                    <a:pt x="199" y="356"/>
                  </a:lnTo>
                  <a:lnTo>
                    <a:pt x="199" y="390"/>
                  </a:lnTo>
                  <a:lnTo>
                    <a:pt x="191" y="425"/>
                  </a:lnTo>
                  <a:lnTo>
                    <a:pt x="191" y="451"/>
                  </a:lnTo>
                  <a:lnTo>
                    <a:pt x="182" y="468"/>
                  </a:lnTo>
                  <a:lnTo>
                    <a:pt x="182" y="494"/>
                  </a:lnTo>
                  <a:lnTo>
                    <a:pt x="165" y="529"/>
                  </a:lnTo>
                  <a:lnTo>
                    <a:pt x="156" y="538"/>
                  </a:lnTo>
                  <a:lnTo>
                    <a:pt x="147" y="546"/>
                  </a:lnTo>
                  <a:lnTo>
                    <a:pt x="139" y="555"/>
                  </a:lnTo>
                  <a:lnTo>
                    <a:pt x="130" y="564"/>
                  </a:lnTo>
                  <a:lnTo>
                    <a:pt x="113" y="572"/>
                  </a:lnTo>
                  <a:lnTo>
                    <a:pt x="95" y="572"/>
                  </a:lnTo>
                  <a:lnTo>
                    <a:pt x="95" y="564"/>
                  </a:lnTo>
                  <a:lnTo>
                    <a:pt x="87" y="555"/>
                  </a:lnTo>
                  <a:lnTo>
                    <a:pt x="87" y="546"/>
                  </a:lnTo>
                  <a:lnTo>
                    <a:pt x="87" y="529"/>
                  </a:lnTo>
                  <a:lnTo>
                    <a:pt x="78" y="512"/>
                  </a:lnTo>
                  <a:lnTo>
                    <a:pt x="61" y="494"/>
                  </a:lnTo>
                  <a:lnTo>
                    <a:pt x="43" y="477"/>
                  </a:lnTo>
                  <a:lnTo>
                    <a:pt x="43" y="47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5">
              <a:extLst>
                <a:ext uri="{FF2B5EF4-FFF2-40B4-BE49-F238E27FC236}">
                  <a16:creationId xmlns:a16="http://schemas.microsoft.com/office/drawing/2014/main" id="{118574BE-E259-4219-8FCF-084742D10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727" y="3052935"/>
              <a:ext cx="2148444" cy="494548"/>
            </a:xfrm>
            <a:custGeom>
              <a:avLst/>
              <a:gdLst>
                <a:gd name="T0" fmla="*/ 659 w 676"/>
                <a:gd name="T1" fmla="*/ 78 h 156"/>
                <a:gd name="T2" fmla="*/ 633 w 676"/>
                <a:gd name="T3" fmla="*/ 87 h 156"/>
                <a:gd name="T4" fmla="*/ 615 w 676"/>
                <a:gd name="T5" fmla="*/ 87 h 156"/>
                <a:gd name="T6" fmla="*/ 598 w 676"/>
                <a:gd name="T7" fmla="*/ 78 h 156"/>
                <a:gd name="T8" fmla="*/ 555 w 676"/>
                <a:gd name="T9" fmla="*/ 78 h 156"/>
                <a:gd name="T10" fmla="*/ 503 w 676"/>
                <a:gd name="T11" fmla="*/ 78 h 156"/>
                <a:gd name="T12" fmla="*/ 477 w 676"/>
                <a:gd name="T13" fmla="*/ 87 h 156"/>
                <a:gd name="T14" fmla="*/ 442 w 676"/>
                <a:gd name="T15" fmla="*/ 87 h 156"/>
                <a:gd name="T16" fmla="*/ 407 w 676"/>
                <a:gd name="T17" fmla="*/ 96 h 156"/>
                <a:gd name="T18" fmla="*/ 364 w 676"/>
                <a:gd name="T19" fmla="*/ 96 h 156"/>
                <a:gd name="T20" fmla="*/ 269 w 676"/>
                <a:gd name="T21" fmla="*/ 113 h 156"/>
                <a:gd name="T22" fmla="*/ 217 w 676"/>
                <a:gd name="T23" fmla="*/ 122 h 156"/>
                <a:gd name="T24" fmla="*/ 165 w 676"/>
                <a:gd name="T25" fmla="*/ 130 h 156"/>
                <a:gd name="T26" fmla="*/ 147 w 676"/>
                <a:gd name="T27" fmla="*/ 139 h 156"/>
                <a:gd name="T28" fmla="*/ 121 w 676"/>
                <a:gd name="T29" fmla="*/ 148 h 156"/>
                <a:gd name="T30" fmla="*/ 104 w 676"/>
                <a:gd name="T31" fmla="*/ 148 h 156"/>
                <a:gd name="T32" fmla="*/ 87 w 676"/>
                <a:gd name="T33" fmla="*/ 148 h 156"/>
                <a:gd name="T34" fmla="*/ 78 w 676"/>
                <a:gd name="T35" fmla="*/ 156 h 156"/>
                <a:gd name="T36" fmla="*/ 61 w 676"/>
                <a:gd name="T37" fmla="*/ 156 h 156"/>
                <a:gd name="T38" fmla="*/ 52 w 676"/>
                <a:gd name="T39" fmla="*/ 156 h 156"/>
                <a:gd name="T40" fmla="*/ 52 w 676"/>
                <a:gd name="T41" fmla="*/ 156 h 156"/>
                <a:gd name="T42" fmla="*/ 43 w 676"/>
                <a:gd name="T43" fmla="*/ 148 h 156"/>
                <a:gd name="T44" fmla="*/ 35 w 676"/>
                <a:gd name="T45" fmla="*/ 148 h 156"/>
                <a:gd name="T46" fmla="*/ 26 w 676"/>
                <a:gd name="T47" fmla="*/ 139 h 156"/>
                <a:gd name="T48" fmla="*/ 17 w 676"/>
                <a:gd name="T49" fmla="*/ 122 h 156"/>
                <a:gd name="T50" fmla="*/ 9 w 676"/>
                <a:gd name="T51" fmla="*/ 113 h 156"/>
                <a:gd name="T52" fmla="*/ 0 w 676"/>
                <a:gd name="T53" fmla="*/ 104 h 156"/>
                <a:gd name="T54" fmla="*/ 0 w 676"/>
                <a:gd name="T55" fmla="*/ 104 h 156"/>
                <a:gd name="T56" fmla="*/ 0 w 676"/>
                <a:gd name="T57" fmla="*/ 96 h 156"/>
                <a:gd name="T58" fmla="*/ 9 w 676"/>
                <a:gd name="T59" fmla="*/ 96 h 156"/>
                <a:gd name="T60" fmla="*/ 17 w 676"/>
                <a:gd name="T61" fmla="*/ 96 h 156"/>
                <a:gd name="T62" fmla="*/ 35 w 676"/>
                <a:gd name="T63" fmla="*/ 96 h 156"/>
                <a:gd name="T64" fmla="*/ 61 w 676"/>
                <a:gd name="T65" fmla="*/ 96 h 156"/>
                <a:gd name="T66" fmla="*/ 87 w 676"/>
                <a:gd name="T67" fmla="*/ 87 h 156"/>
                <a:gd name="T68" fmla="*/ 113 w 676"/>
                <a:gd name="T69" fmla="*/ 87 h 156"/>
                <a:gd name="T70" fmla="*/ 139 w 676"/>
                <a:gd name="T71" fmla="*/ 87 h 156"/>
                <a:gd name="T72" fmla="*/ 173 w 676"/>
                <a:gd name="T73" fmla="*/ 78 h 156"/>
                <a:gd name="T74" fmla="*/ 208 w 676"/>
                <a:gd name="T75" fmla="*/ 70 h 156"/>
                <a:gd name="T76" fmla="*/ 243 w 676"/>
                <a:gd name="T77" fmla="*/ 61 h 156"/>
                <a:gd name="T78" fmla="*/ 277 w 676"/>
                <a:gd name="T79" fmla="*/ 61 h 156"/>
                <a:gd name="T80" fmla="*/ 321 w 676"/>
                <a:gd name="T81" fmla="*/ 52 h 156"/>
                <a:gd name="T82" fmla="*/ 407 w 676"/>
                <a:gd name="T83" fmla="*/ 35 h 156"/>
                <a:gd name="T84" fmla="*/ 494 w 676"/>
                <a:gd name="T85" fmla="*/ 18 h 156"/>
                <a:gd name="T86" fmla="*/ 537 w 676"/>
                <a:gd name="T87" fmla="*/ 9 h 156"/>
                <a:gd name="T88" fmla="*/ 563 w 676"/>
                <a:gd name="T89" fmla="*/ 0 h 156"/>
                <a:gd name="T90" fmla="*/ 589 w 676"/>
                <a:gd name="T91" fmla="*/ 0 h 156"/>
                <a:gd name="T92" fmla="*/ 607 w 676"/>
                <a:gd name="T93" fmla="*/ 0 h 156"/>
                <a:gd name="T94" fmla="*/ 615 w 676"/>
                <a:gd name="T95" fmla="*/ 9 h 156"/>
                <a:gd name="T96" fmla="*/ 624 w 676"/>
                <a:gd name="T97" fmla="*/ 9 h 156"/>
                <a:gd name="T98" fmla="*/ 650 w 676"/>
                <a:gd name="T99" fmla="*/ 26 h 156"/>
                <a:gd name="T100" fmla="*/ 667 w 676"/>
                <a:gd name="T101" fmla="*/ 44 h 156"/>
                <a:gd name="T102" fmla="*/ 676 w 676"/>
                <a:gd name="T103" fmla="*/ 52 h 156"/>
                <a:gd name="T104" fmla="*/ 676 w 676"/>
                <a:gd name="T105" fmla="*/ 61 h 156"/>
                <a:gd name="T106" fmla="*/ 676 w 676"/>
                <a:gd name="T107" fmla="*/ 61 h 156"/>
                <a:gd name="T108" fmla="*/ 667 w 676"/>
                <a:gd name="T109" fmla="*/ 70 h 156"/>
                <a:gd name="T110" fmla="*/ 667 w 676"/>
                <a:gd name="T111" fmla="*/ 78 h 156"/>
                <a:gd name="T112" fmla="*/ 659 w 676"/>
                <a:gd name="T113" fmla="*/ 78 h 156"/>
                <a:gd name="T114" fmla="*/ 659 w 676"/>
                <a:gd name="T115" fmla="*/ 7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6" h="156">
                  <a:moveTo>
                    <a:pt x="659" y="78"/>
                  </a:moveTo>
                  <a:lnTo>
                    <a:pt x="633" y="87"/>
                  </a:lnTo>
                  <a:lnTo>
                    <a:pt x="615" y="87"/>
                  </a:lnTo>
                  <a:lnTo>
                    <a:pt x="598" y="78"/>
                  </a:lnTo>
                  <a:lnTo>
                    <a:pt x="555" y="78"/>
                  </a:lnTo>
                  <a:lnTo>
                    <a:pt x="503" y="78"/>
                  </a:lnTo>
                  <a:lnTo>
                    <a:pt x="477" y="87"/>
                  </a:lnTo>
                  <a:lnTo>
                    <a:pt x="442" y="87"/>
                  </a:lnTo>
                  <a:lnTo>
                    <a:pt x="407" y="96"/>
                  </a:lnTo>
                  <a:lnTo>
                    <a:pt x="364" y="96"/>
                  </a:lnTo>
                  <a:lnTo>
                    <a:pt x="269" y="113"/>
                  </a:lnTo>
                  <a:lnTo>
                    <a:pt x="217" y="122"/>
                  </a:lnTo>
                  <a:lnTo>
                    <a:pt x="165" y="130"/>
                  </a:lnTo>
                  <a:lnTo>
                    <a:pt x="147" y="139"/>
                  </a:lnTo>
                  <a:lnTo>
                    <a:pt x="121" y="148"/>
                  </a:lnTo>
                  <a:lnTo>
                    <a:pt x="104" y="148"/>
                  </a:lnTo>
                  <a:lnTo>
                    <a:pt x="87" y="148"/>
                  </a:lnTo>
                  <a:lnTo>
                    <a:pt x="78" y="156"/>
                  </a:lnTo>
                  <a:lnTo>
                    <a:pt x="61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43" y="148"/>
                  </a:lnTo>
                  <a:lnTo>
                    <a:pt x="35" y="148"/>
                  </a:lnTo>
                  <a:lnTo>
                    <a:pt x="26" y="139"/>
                  </a:lnTo>
                  <a:lnTo>
                    <a:pt x="17" y="122"/>
                  </a:lnTo>
                  <a:lnTo>
                    <a:pt x="9" y="113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9" y="96"/>
                  </a:lnTo>
                  <a:lnTo>
                    <a:pt x="17" y="96"/>
                  </a:lnTo>
                  <a:lnTo>
                    <a:pt x="35" y="96"/>
                  </a:lnTo>
                  <a:lnTo>
                    <a:pt x="61" y="96"/>
                  </a:lnTo>
                  <a:lnTo>
                    <a:pt x="87" y="87"/>
                  </a:lnTo>
                  <a:lnTo>
                    <a:pt x="113" y="87"/>
                  </a:lnTo>
                  <a:lnTo>
                    <a:pt x="139" y="87"/>
                  </a:lnTo>
                  <a:lnTo>
                    <a:pt x="173" y="78"/>
                  </a:lnTo>
                  <a:lnTo>
                    <a:pt x="208" y="70"/>
                  </a:lnTo>
                  <a:lnTo>
                    <a:pt x="243" y="61"/>
                  </a:lnTo>
                  <a:lnTo>
                    <a:pt x="277" y="61"/>
                  </a:lnTo>
                  <a:lnTo>
                    <a:pt x="321" y="52"/>
                  </a:lnTo>
                  <a:lnTo>
                    <a:pt x="407" y="35"/>
                  </a:lnTo>
                  <a:lnTo>
                    <a:pt x="494" y="18"/>
                  </a:lnTo>
                  <a:lnTo>
                    <a:pt x="537" y="9"/>
                  </a:lnTo>
                  <a:lnTo>
                    <a:pt x="563" y="0"/>
                  </a:lnTo>
                  <a:lnTo>
                    <a:pt x="589" y="0"/>
                  </a:lnTo>
                  <a:lnTo>
                    <a:pt x="607" y="0"/>
                  </a:lnTo>
                  <a:lnTo>
                    <a:pt x="615" y="9"/>
                  </a:lnTo>
                  <a:lnTo>
                    <a:pt x="624" y="9"/>
                  </a:lnTo>
                  <a:lnTo>
                    <a:pt x="650" y="26"/>
                  </a:lnTo>
                  <a:lnTo>
                    <a:pt x="667" y="44"/>
                  </a:lnTo>
                  <a:lnTo>
                    <a:pt x="676" y="52"/>
                  </a:lnTo>
                  <a:lnTo>
                    <a:pt x="676" y="61"/>
                  </a:lnTo>
                  <a:lnTo>
                    <a:pt x="676" y="61"/>
                  </a:lnTo>
                  <a:lnTo>
                    <a:pt x="667" y="70"/>
                  </a:lnTo>
                  <a:lnTo>
                    <a:pt x="667" y="78"/>
                  </a:lnTo>
                  <a:lnTo>
                    <a:pt x="659" y="78"/>
                  </a:lnTo>
                  <a:lnTo>
                    <a:pt x="659" y="7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2418036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4334D21-ACF0-4D2B-A0C5-42E6B7715602}"/>
              </a:ext>
            </a:extLst>
          </p:cNvPr>
          <p:cNvGrpSpPr/>
          <p:nvPr/>
        </p:nvGrpSpPr>
        <p:grpSpPr>
          <a:xfrm>
            <a:off x="3266799" y="2360310"/>
            <a:ext cx="2263246" cy="2219605"/>
            <a:chOff x="3266799" y="2360310"/>
            <a:chExt cx="2263246" cy="2219605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8EDDD2A2-F19C-4F60-AA29-840FB9803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68" y="2946384"/>
              <a:ext cx="891583" cy="330448"/>
            </a:xfrm>
            <a:custGeom>
              <a:avLst/>
              <a:gdLst>
                <a:gd name="T0" fmla="*/ 56 w 143"/>
                <a:gd name="T1" fmla="*/ 18 h 53"/>
                <a:gd name="T2" fmla="*/ 70 w 143"/>
                <a:gd name="T3" fmla="*/ 14 h 53"/>
                <a:gd name="T4" fmla="*/ 84 w 143"/>
                <a:gd name="T5" fmla="*/ 11 h 53"/>
                <a:gd name="T6" fmla="*/ 94 w 143"/>
                <a:gd name="T7" fmla="*/ 7 h 53"/>
                <a:gd name="T8" fmla="*/ 101 w 143"/>
                <a:gd name="T9" fmla="*/ 4 h 53"/>
                <a:gd name="T10" fmla="*/ 111 w 143"/>
                <a:gd name="T11" fmla="*/ 4 h 53"/>
                <a:gd name="T12" fmla="*/ 115 w 143"/>
                <a:gd name="T13" fmla="*/ 0 h 53"/>
                <a:gd name="T14" fmla="*/ 122 w 143"/>
                <a:gd name="T15" fmla="*/ 0 h 53"/>
                <a:gd name="T16" fmla="*/ 122 w 143"/>
                <a:gd name="T17" fmla="*/ 0 h 53"/>
                <a:gd name="T18" fmla="*/ 129 w 143"/>
                <a:gd name="T19" fmla="*/ 0 h 53"/>
                <a:gd name="T20" fmla="*/ 136 w 143"/>
                <a:gd name="T21" fmla="*/ 4 h 53"/>
                <a:gd name="T22" fmla="*/ 139 w 143"/>
                <a:gd name="T23" fmla="*/ 4 h 53"/>
                <a:gd name="T24" fmla="*/ 143 w 143"/>
                <a:gd name="T25" fmla="*/ 7 h 53"/>
                <a:gd name="T26" fmla="*/ 143 w 143"/>
                <a:gd name="T27" fmla="*/ 11 h 53"/>
                <a:gd name="T28" fmla="*/ 143 w 143"/>
                <a:gd name="T29" fmla="*/ 18 h 53"/>
                <a:gd name="T30" fmla="*/ 143 w 143"/>
                <a:gd name="T31" fmla="*/ 21 h 53"/>
                <a:gd name="T32" fmla="*/ 136 w 143"/>
                <a:gd name="T33" fmla="*/ 25 h 53"/>
                <a:gd name="T34" fmla="*/ 129 w 143"/>
                <a:gd name="T35" fmla="*/ 28 h 53"/>
                <a:gd name="T36" fmla="*/ 118 w 143"/>
                <a:gd name="T37" fmla="*/ 28 h 53"/>
                <a:gd name="T38" fmla="*/ 108 w 143"/>
                <a:gd name="T39" fmla="*/ 32 h 53"/>
                <a:gd name="T40" fmla="*/ 94 w 143"/>
                <a:gd name="T41" fmla="*/ 35 h 53"/>
                <a:gd name="T42" fmla="*/ 77 w 143"/>
                <a:gd name="T43" fmla="*/ 39 h 53"/>
                <a:gd name="T44" fmla="*/ 63 w 143"/>
                <a:gd name="T45" fmla="*/ 42 h 53"/>
                <a:gd name="T46" fmla="*/ 45 w 143"/>
                <a:gd name="T47" fmla="*/ 46 h 53"/>
                <a:gd name="T48" fmla="*/ 35 w 143"/>
                <a:gd name="T49" fmla="*/ 49 h 53"/>
                <a:gd name="T50" fmla="*/ 24 w 143"/>
                <a:gd name="T51" fmla="*/ 53 h 53"/>
                <a:gd name="T52" fmla="*/ 17 w 143"/>
                <a:gd name="T53" fmla="*/ 53 h 53"/>
                <a:gd name="T54" fmla="*/ 10 w 143"/>
                <a:gd name="T55" fmla="*/ 53 h 53"/>
                <a:gd name="T56" fmla="*/ 7 w 143"/>
                <a:gd name="T57" fmla="*/ 49 h 53"/>
                <a:gd name="T58" fmla="*/ 3 w 143"/>
                <a:gd name="T59" fmla="*/ 49 h 53"/>
                <a:gd name="T60" fmla="*/ 0 w 143"/>
                <a:gd name="T61" fmla="*/ 46 h 53"/>
                <a:gd name="T62" fmla="*/ 0 w 143"/>
                <a:gd name="T63" fmla="*/ 42 h 53"/>
                <a:gd name="T64" fmla="*/ 0 w 143"/>
                <a:gd name="T65" fmla="*/ 39 h 53"/>
                <a:gd name="T66" fmla="*/ 3 w 143"/>
                <a:gd name="T67" fmla="*/ 39 h 53"/>
                <a:gd name="T68" fmla="*/ 10 w 143"/>
                <a:gd name="T69" fmla="*/ 35 h 53"/>
                <a:gd name="T70" fmla="*/ 17 w 143"/>
                <a:gd name="T71" fmla="*/ 32 h 53"/>
                <a:gd name="T72" fmla="*/ 28 w 143"/>
                <a:gd name="T73" fmla="*/ 25 h 53"/>
                <a:gd name="T74" fmla="*/ 42 w 143"/>
                <a:gd name="T75" fmla="*/ 21 h 53"/>
                <a:gd name="T76" fmla="*/ 56 w 143"/>
                <a:gd name="T77" fmla="*/ 18 h 53"/>
                <a:gd name="T78" fmla="*/ 56 w 143"/>
                <a:gd name="T79" fmla="*/ 1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3" h="53">
                  <a:moveTo>
                    <a:pt x="56" y="18"/>
                  </a:moveTo>
                  <a:lnTo>
                    <a:pt x="70" y="14"/>
                  </a:lnTo>
                  <a:lnTo>
                    <a:pt x="84" y="11"/>
                  </a:lnTo>
                  <a:lnTo>
                    <a:pt x="94" y="7"/>
                  </a:lnTo>
                  <a:lnTo>
                    <a:pt x="101" y="4"/>
                  </a:lnTo>
                  <a:lnTo>
                    <a:pt x="111" y="4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36" y="4"/>
                  </a:lnTo>
                  <a:lnTo>
                    <a:pt x="139" y="4"/>
                  </a:lnTo>
                  <a:lnTo>
                    <a:pt x="143" y="7"/>
                  </a:lnTo>
                  <a:lnTo>
                    <a:pt x="143" y="11"/>
                  </a:lnTo>
                  <a:lnTo>
                    <a:pt x="143" y="18"/>
                  </a:lnTo>
                  <a:lnTo>
                    <a:pt x="143" y="21"/>
                  </a:lnTo>
                  <a:lnTo>
                    <a:pt x="136" y="25"/>
                  </a:lnTo>
                  <a:lnTo>
                    <a:pt x="129" y="28"/>
                  </a:lnTo>
                  <a:lnTo>
                    <a:pt x="118" y="28"/>
                  </a:lnTo>
                  <a:lnTo>
                    <a:pt x="108" y="32"/>
                  </a:lnTo>
                  <a:lnTo>
                    <a:pt x="94" y="35"/>
                  </a:lnTo>
                  <a:lnTo>
                    <a:pt x="77" y="39"/>
                  </a:lnTo>
                  <a:lnTo>
                    <a:pt x="63" y="42"/>
                  </a:lnTo>
                  <a:lnTo>
                    <a:pt x="45" y="46"/>
                  </a:lnTo>
                  <a:lnTo>
                    <a:pt x="35" y="49"/>
                  </a:lnTo>
                  <a:lnTo>
                    <a:pt x="24" y="53"/>
                  </a:lnTo>
                  <a:lnTo>
                    <a:pt x="17" y="53"/>
                  </a:lnTo>
                  <a:lnTo>
                    <a:pt x="10" y="53"/>
                  </a:lnTo>
                  <a:lnTo>
                    <a:pt x="7" y="49"/>
                  </a:lnTo>
                  <a:lnTo>
                    <a:pt x="3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10" y="35"/>
                  </a:lnTo>
                  <a:lnTo>
                    <a:pt x="17" y="32"/>
                  </a:lnTo>
                  <a:lnTo>
                    <a:pt x="28" y="25"/>
                  </a:lnTo>
                  <a:lnTo>
                    <a:pt x="42" y="21"/>
                  </a:lnTo>
                  <a:lnTo>
                    <a:pt x="56" y="18"/>
                  </a:lnTo>
                  <a:lnTo>
                    <a:pt x="56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7E4F058F-D4ED-4B44-BA1D-A2DC4EEA1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026" y="3164606"/>
              <a:ext cx="367857" cy="1415309"/>
            </a:xfrm>
            <a:custGeom>
              <a:avLst/>
              <a:gdLst>
                <a:gd name="T0" fmla="*/ 59 w 59"/>
                <a:gd name="T1" fmla="*/ 0 h 227"/>
                <a:gd name="T2" fmla="*/ 59 w 59"/>
                <a:gd name="T3" fmla="*/ 21 h 227"/>
                <a:gd name="T4" fmla="*/ 59 w 59"/>
                <a:gd name="T5" fmla="*/ 38 h 227"/>
                <a:gd name="T6" fmla="*/ 59 w 59"/>
                <a:gd name="T7" fmla="*/ 52 h 227"/>
                <a:gd name="T8" fmla="*/ 59 w 59"/>
                <a:gd name="T9" fmla="*/ 70 h 227"/>
                <a:gd name="T10" fmla="*/ 59 w 59"/>
                <a:gd name="T11" fmla="*/ 80 h 227"/>
                <a:gd name="T12" fmla="*/ 59 w 59"/>
                <a:gd name="T13" fmla="*/ 91 h 227"/>
                <a:gd name="T14" fmla="*/ 59 w 59"/>
                <a:gd name="T15" fmla="*/ 101 h 227"/>
                <a:gd name="T16" fmla="*/ 56 w 59"/>
                <a:gd name="T17" fmla="*/ 108 h 227"/>
                <a:gd name="T18" fmla="*/ 56 w 59"/>
                <a:gd name="T19" fmla="*/ 126 h 227"/>
                <a:gd name="T20" fmla="*/ 52 w 59"/>
                <a:gd name="T21" fmla="*/ 140 h 227"/>
                <a:gd name="T22" fmla="*/ 49 w 59"/>
                <a:gd name="T23" fmla="*/ 154 h 227"/>
                <a:gd name="T24" fmla="*/ 42 w 59"/>
                <a:gd name="T25" fmla="*/ 171 h 227"/>
                <a:gd name="T26" fmla="*/ 35 w 59"/>
                <a:gd name="T27" fmla="*/ 185 h 227"/>
                <a:gd name="T28" fmla="*/ 28 w 59"/>
                <a:gd name="T29" fmla="*/ 195 h 227"/>
                <a:gd name="T30" fmla="*/ 21 w 59"/>
                <a:gd name="T31" fmla="*/ 206 h 227"/>
                <a:gd name="T32" fmla="*/ 14 w 59"/>
                <a:gd name="T33" fmla="*/ 213 h 227"/>
                <a:gd name="T34" fmla="*/ 7 w 59"/>
                <a:gd name="T35" fmla="*/ 220 h 227"/>
                <a:gd name="T36" fmla="*/ 3 w 59"/>
                <a:gd name="T37" fmla="*/ 223 h 227"/>
                <a:gd name="T38" fmla="*/ 0 w 59"/>
                <a:gd name="T39" fmla="*/ 223 h 227"/>
                <a:gd name="T40" fmla="*/ 0 w 59"/>
                <a:gd name="T41" fmla="*/ 227 h 227"/>
                <a:gd name="T42" fmla="*/ 0 w 59"/>
                <a:gd name="T43" fmla="*/ 227 h 227"/>
                <a:gd name="T44" fmla="*/ 3 w 59"/>
                <a:gd name="T45" fmla="*/ 223 h 227"/>
                <a:gd name="T46" fmla="*/ 7 w 59"/>
                <a:gd name="T47" fmla="*/ 216 h 227"/>
                <a:gd name="T48" fmla="*/ 14 w 59"/>
                <a:gd name="T49" fmla="*/ 209 h 227"/>
                <a:gd name="T50" fmla="*/ 21 w 59"/>
                <a:gd name="T51" fmla="*/ 202 h 227"/>
                <a:gd name="T52" fmla="*/ 24 w 59"/>
                <a:gd name="T53" fmla="*/ 189 h 227"/>
                <a:gd name="T54" fmla="*/ 31 w 59"/>
                <a:gd name="T55" fmla="*/ 178 h 227"/>
                <a:gd name="T56" fmla="*/ 38 w 59"/>
                <a:gd name="T57" fmla="*/ 161 h 227"/>
                <a:gd name="T58" fmla="*/ 42 w 59"/>
                <a:gd name="T59" fmla="*/ 147 h 227"/>
                <a:gd name="T60" fmla="*/ 45 w 59"/>
                <a:gd name="T61" fmla="*/ 133 h 227"/>
                <a:gd name="T62" fmla="*/ 49 w 59"/>
                <a:gd name="T63" fmla="*/ 119 h 227"/>
                <a:gd name="T64" fmla="*/ 49 w 59"/>
                <a:gd name="T65" fmla="*/ 108 h 227"/>
                <a:gd name="T66" fmla="*/ 52 w 59"/>
                <a:gd name="T67" fmla="*/ 87 h 227"/>
                <a:gd name="T68" fmla="*/ 52 w 59"/>
                <a:gd name="T69" fmla="*/ 66 h 227"/>
                <a:gd name="T70" fmla="*/ 52 w 59"/>
                <a:gd name="T71" fmla="*/ 63 h 227"/>
                <a:gd name="T72" fmla="*/ 52 w 59"/>
                <a:gd name="T73" fmla="*/ 56 h 227"/>
                <a:gd name="T74" fmla="*/ 52 w 59"/>
                <a:gd name="T75" fmla="*/ 49 h 227"/>
                <a:gd name="T76" fmla="*/ 52 w 59"/>
                <a:gd name="T77" fmla="*/ 42 h 227"/>
                <a:gd name="T78" fmla="*/ 52 w 59"/>
                <a:gd name="T79" fmla="*/ 24 h 227"/>
                <a:gd name="T80" fmla="*/ 52 w 59"/>
                <a:gd name="T81" fmla="*/ 4 h 227"/>
                <a:gd name="T82" fmla="*/ 59 w 59"/>
                <a:gd name="T83" fmla="*/ 0 h 227"/>
                <a:gd name="T84" fmla="*/ 59 w 59"/>
                <a:gd name="T85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" h="227">
                  <a:moveTo>
                    <a:pt x="59" y="0"/>
                  </a:moveTo>
                  <a:lnTo>
                    <a:pt x="59" y="21"/>
                  </a:lnTo>
                  <a:lnTo>
                    <a:pt x="59" y="38"/>
                  </a:lnTo>
                  <a:lnTo>
                    <a:pt x="59" y="52"/>
                  </a:lnTo>
                  <a:lnTo>
                    <a:pt x="59" y="70"/>
                  </a:lnTo>
                  <a:lnTo>
                    <a:pt x="59" y="80"/>
                  </a:lnTo>
                  <a:lnTo>
                    <a:pt x="59" y="91"/>
                  </a:lnTo>
                  <a:lnTo>
                    <a:pt x="59" y="101"/>
                  </a:lnTo>
                  <a:lnTo>
                    <a:pt x="56" y="108"/>
                  </a:lnTo>
                  <a:lnTo>
                    <a:pt x="56" y="126"/>
                  </a:lnTo>
                  <a:lnTo>
                    <a:pt x="52" y="140"/>
                  </a:lnTo>
                  <a:lnTo>
                    <a:pt x="49" y="154"/>
                  </a:lnTo>
                  <a:lnTo>
                    <a:pt x="42" y="171"/>
                  </a:lnTo>
                  <a:lnTo>
                    <a:pt x="35" y="185"/>
                  </a:lnTo>
                  <a:lnTo>
                    <a:pt x="28" y="195"/>
                  </a:lnTo>
                  <a:lnTo>
                    <a:pt x="21" y="206"/>
                  </a:lnTo>
                  <a:lnTo>
                    <a:pt x="14" y="213"/>
                  </a:lnTo>
                  <a:lnTo>
                    <a:pt x="7" y="220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3" y="223"/>
                  </a:lnTo>
                  <a:lnTo>
                    <a:pt x="7" y="216"/>
                  </a:lnTo>
                  <a:lnTo>
                    <a:pt x="14" y="209"/>
                  </a:lnTo>
                  <a:lnTo>
                    <a:pt x="21" y="202"/>
                  </a:lnTo>
                  <a:lnTo>
                    <a:pt x="24" y="189"/>
                  </a:lnTo>
                  <a:lnTo>
                    <a:pt x="31" y="178"/>
                  </a:lnTo>
                  <a:lnTo>
                    <a:pt x="38" y="161"/>
                  </a:lnTo>
                  <a:lnTo>
                    <a:pt x="42" y="147"/>
                  </a:lnTo>
                  <a:lnTo>
                    <a:pt x="45" y="133"/>
                  </a:lnTo>
                  <a:lnTo>
                    <a:pt x="49" y="119"/>
                  </a:lnTo>
                  <a:lnTo>
                    <a:pt x="49" y="108"/>
                  </a:lnTo>
                  <a:lnTo>
                    <a:pt x="52" y="87"/>
                  </a:lnTo>
                  <a:lnTo>
                    <a:pt x="52" y="66"/>
                  </a:lnTo>
                  <a:lnTo>
                    <a:pt x="52" y="63"/>
                  </a:lnTo>
                  <a:lnTo>
                    <a:pt x="52" y="56"/>
                  </a:lnTo>
                  <a:lnTo>
                    <a:pt x="52" y="49"/>
                  </a:lnTo>
                  <a:lnTo>
                    <a:pt x="52" y="42"/>
                  </a:lnTo>
                  <a:lnTo>
                    <a:pt x="52" y="24"/>
                  </a:lnTo>
                  <a:lnTo>
                    <a:pt x="52" y="4"/>
                  </a:lnTo>
                  <a:lnTo>
                    <a:pt x="59" y="0"/>
                  </a:lnTo>
                  <a:lnTo>
                    <a:pt x="59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774F1C06-F6E5-463E-97D5-05A5A8D67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799" y="3382823"/>
              <a:ext cx="1109801" cy="367857"/>
            </a:xfrm>
            <a:custGeom>
              <a:avLst/>
              <a:gdLst>
                <a:gd name="T0" fmla="*/ 91 w 178"/>
                <a:gd name="T1" fmla="*/ 14 h 59"/>
                <a:gd name="T2" fmla="*/ 105 w 178"/>
                <a:gd name="T3" fmla="*/ 10 h 59"/>
                <a:gd name="T4" fmla="*/ 116 w 178"/>
                <a:gd name="T5" fmla="*/ 7 h 59"/>
                <a:gd name="T6" fmla="*/ 126 w 178"/>
                <a:gd name="T7" fmla="*/ 7 h 59"/>
                <a:gd name="T8" fmla="*/ 136 w 178"/>
                <a:gd name="T9" fmla="*/ 3 h 59"/>
                <a:gd name="T10" fmla="*/ 143 w 178"/>
                <a:gd name="T11" fmla="*/ 0 h 59"/>
                <a:gd name="T12" fmla="*/ 150 w 178"/>
                <a:gd name="T13" fmla="*/ 0 h 59"/>
                <a:gd name="T14" fmla="*/ 157 w 178"/>
                <a:gd name="T15" fmla="*/ 0 h 59"/>
                <a:gd name="T16" fmla="*/ 161 w 178"/>
                <a:gd name="T17" fmla="*/ 0 h 59"/>
                <a:gd name="T18" fmla="*/ 171 w 178"/>
                <a:gd name="T19" fmla="*/ 0 h 59"/>
                <a:gd name="T20" fmla="*/ 178 w 178"/>
                <a:gd name="T21" fmla="*/ 3 h 59"/>
                <a:gd name="T22" fmla="*/ 178 w 178"/>
                <a:gd name="T23" fmla="*/ 7 h 59"/>
                <a:gd name="T24" fmla="*/ 178 w 178"/>
                <a:gd name="T25" fmla="*/ 10 h 59"/>
                <a:gd name="T26" fmla="*/ 178 w 178"/>
                <a:gd name="T27" fmla="*/ 14 h 59"/>
                <a:gd name="T28" fmla="*/ 175 w 178"/>
                <a:gd name="T29" fmla="*/ 17 h 59"/>
                <a:gd name="T30" fmla="*/ 171 w 178"/>
                <a:gd name="T31" fmla="*/ 21 h 59"/>
                <a:gd name="T32" fmla="*/ 164 w 178"/>
                <a:gd name="T33" fmla="*/ 24 h 59"/>
                <a:gd name="T34" fmla="*/ 154 w 178"/>
                <a:gd name="T35" fmla="*/ 28 h 59"/>
                <a:gd name="T36" fmla="*/ 140 w 178"/>
                <a:gd name="T37" fmla="*/ 28 h 59"/>
                <a:gd name="T38" fmla="*/ 126 w 178"/>
                <a:gd name="T39" fmla="*/ 31 h 59"/>
                <a:gd name="T40" fmla="*/ 109 w 178"/>
                <a:gd name="T41" fmla="*/ 35 h 59"/>
                <a:gd name="T42" fmla="*/ 91 w 178"/>
                <a:gd name="T43" fmla="*/ 42 h 59"/>
                <a:gd name="T44" fmla="*/ 74 w 178"/>
                <a:gd name="T45" fmla="*/ 45 h 59"/>
                <a:gd name="T46" fmla="*/ 63 w 178"/>
                <a:gd name="T47" fmla="*/ 49 h 59"/>
                <a:gd name="T48" fmla="*/ 53 w 178"/>
                <a:gd name="T49" fmla="*/ 52 h 59"/>
                <a:gd name="T50" fmla="*/ 46 w 178"/>
                <a:gd name="T51" fmla="*/ 56 h 59"/>
                <a:gd name="T52" fmla="*/ 39 w 178"/>
                <a:gd name="T53" fmla="*/ 56 h 59"/>
                <a:gd name="T54" fmla="*/ 35 w 178"/>
                <a:gd name="T55" fmla="*/ 59 h 59"/>
                <a:gd name="T56" fmla="*/ 32 w 178"/>
                <a:gd name="T57" fmla="*/ 59 h 59"/>
                <a:gd name="T58" fmla="*/ 28 w 178"/>
                <a:gd name="T59" fmla="*/ 59 h 59"/>
                <a:gd name="T60" fmla="*/ 25 w 178"/>
                <a:gd name="T61" fmla="*/ 59 h 59"/>
                <a:gd name="T62" fmla="*/ 21 w 178"/>
                <a:gd name="T63" fmla="*/ 59 h 59"/>
                <a:gd name="T64" fmla="*/ 14 w 178"/>
                <a:gd name="T65" fmla="*/ 56 h 59"/>
                <a:gd name="T66" fmla="*/ 11 w 178"/>
                <a:gd name="T67" fmla="*/ 56 h 59"/>
                <a:gd name="T68" fmla="*/ 7 w 178"/>
                <a:gd name="T69" fmla="*/ 52 h 59"/>
                <a:gd name="T70" fmla="*/ 4 w 178"/>
                <a:gd name="T71" fmla="*/ 52 h 59"/>
                <a:gd name="T72" fmla="*/ 0 w 178"/>
                <a:gd name="T73" fmla="*/ 49 h 59"/>
                <a:gd name="T74" fmla="*/ 0 w 178"/>
                <a:gd name="T75" fmla="*/ 45 h 59"/>
                <a:gd name="T76" fmla="*/ 0 w 178"/>
                <a:gd name="T77" fmla="*/ 42 h 59"/>
                <a:gd name="T78" fmla="*/ 4 w 178"/>
                <a:gd name="T79" fmla="*/ 38 h 59"/>
                <a:gd name="T80" fmla="*/ 7 w 178"/>
                <a:gd name="T81" fmla="*/ 38 h 59"/>
                <a:gd name="T82" fmla="*/ 18 w 178"/>
                <a:gd name="T83" fmla="*/ 35 h 59"/>
                <a:gd name="T84" fmla="*/ 21 w 178"/>
                <a:gd name="T85" fmla="*/ 35 h 59"/>
                <a:gd name="T86" fmla="*/ 28 w 178"/>
                <a:gd name="T87" fmla="*/ 31 h 59"/>
                <a:gd name="T88" fmla="*/ 35 w 178"/>
                <a:gd name="T89" fmla="*/ 31 h 59"/>
                <a:gd name="T90" fmla="*/ 46 w 178"/>
                <a:gd name="T91" fmla="*/ 28 h 59"/>
                <a:gd name="T92" fmla="*/ 53 w 178"/>
                <a:gd name="T93" fmla="*/ 24 h 59"/>
                <a:gd name="T94" fmla="*/ 67 w 178"/>
                <a:gd name="T95" fmla="*/ 21 h 59"/>
                <a:gd name="T96" fmla="*/ 77 w 178"/>
                <a:gd name="T97" fmla="*/ 17 h 59"/>
                <a:gd name="T98" fmla="*/ 91 w 178"/>
                <a:gd name="T99" fmla="*/ 14 h 59"/>
                <a:gd name="T100" fmla="*/ 91 w 178"/>
                <a:gd name="T101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8" h="59">
                  <a:moveTo>
                    <a:pt x="91" y="14"/>
                  </a:moveTo>
                  <a:lnTo>
                    <a:pt x="105" y="10"/>
                  </a:lnTo>
                  <a:lnTo>
                    <a:pt x="116" y="7"/>
                  </a:lnTo>
                  <a:lnTo>
                    <a:pt x="126" y="7"/>
                  </a:lnTo>
                  <a:lnTo>
                    <a:pt x="136" y="3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8" y="3"/>
                  </a:lnTo>
                  <a:lnTo>
                    <a:pt x="178" y="7"/>
                  </a:lnTo>
                  <a:lnTo>
                    <a:pt x="178" y="10"/>
                  </a:lnTo>
                  <a:lnTo>
                    <a:pt x="178" y="14"/>
                  </a:lnTo>
                  <a:lnTo>
                    <a:pt x="175" y="17"/>
                  </a:lnTo>
                  <a:lnTo>
                    <a:pt x="171" y="21"/>
                  </a:lnTo>
                  <a:lnTo>
                    <a:pt x="164" y="24"/>
                  </a:lnTo>
                  <a:lnTo>
                    <a:pt x="154" y="28"/>
                  </a:lnTo>
                  <a:lnTo>
                    <a:pt x="140" y="28"/>
                  </a:lnTo>
                  <a:lnTo>
                    <a:pt x="126" y="31"/>
                  </a:lnTo>
                  <a:lnTo>
                    <a:pt x="109" y="35"/>
                  </a:lnTo>
                  <a:lnTo>
                    <a:pt x="91" y="42"/>
                  </a:lnTo>
                  <a:lnTo>
                    <a:pt x="74" y="45"/>
                  </a:lnTo>
                  <a:lnTo>
                    <a:pt x="63" y="49"/>
                  </a:lnTo>
                  <a:lnTo>
                    <a:pt x="53" y="52"/>
                  </a:lnTo>
                  <a:lnTo>
                    <a:pt x="46" y="56"/>
                  </a:lnTo>
                  <a:lnTo>
                    <a:pt x="39" y="56"/>
                  </a:lnTo>
                  <a:lnTo>
                    <a:pt x="35" y="59"/>
                  </a:lnTo>
                  <a:lnTo>
                    <a:pt x="32" y="59"/>
                  </a:lnTo>
                  <a:lnTo>
                    <a:pt x="28" y="59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4" y="56"/>
                  </a:lnTo>
                  <a:lnTo>
                    <a:pt x="11" y="56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8" y="31"/>
                  </a:lnTo>
                  <a:lnTo>
                    <a:pt x="35" y="31"/>
                  </a:lnTo>
                  <a:lnTo>
                    <a:pt x="46" y="28"/>
                  </a:lnTo>
                  <a:lnTo>
                    <a:pt x="53" y="24"/>
                  </a:lnTo>
                  <a:lnTo>
                    <a:pt x="67" y="21"/>
                  </a:lnTo>
                  <a:lnTo>
                    <a:pt x="77" y="17"/>
                  </a:lnTo>
                  <a:lnTo>
                    <a:pt x="91" y="14"/>
                  </a:lnTo>
                  <a:lnTo>
                    <a:pt x="91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EB5D400F-AB57-4623-9CB7-6774FDCED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601" y="2597234"/>
              <a:ext cx="280570" cy="392797"/>
            </a:xfrm>
            <a:custGeom>
              <a:avLst/>
              <a:gdLst>
                <a:gd name="T0" fmla="*/ 0 w 45"/>
                <a:gd name="T1" fmla="*/ 18 h 63"/>
                <a:gd name="T2" fmla="*/ 0 w 45"/>
                <a:gd name="T3" fmla="*/ 11 h 63"/>
                <a:gd name="T4" fmla="*/ 0 w 45"/>
                <a:gd name="T5" fmla="*/ 7 h 63"/>
                <a:gd name="T6" fmla="*/ 0 w 45"/>
                <a:gd name="T7" fmla="*/ 4 h 63"/>
                <a:gd name="T8" fmla="*/ 3 w 45"/>
                <a:gd name="T9" fmla="*/ 4 h 63"/>
                <a:gd name="T10" fmla="*/ 7 w 45"/>
                <a:gd name="T11" fmla="*/ 0 h 63"/>
                <a:gd name="T12" fmla="*/ 10 w 45"/>
                <a:gd name="T13" fmla="*/ 4 h 63"/>
                <a:gd name="T14" fmla="*/ 14 w 45"/>
                <a:gd name="T15" fmla="*/ 4 h 63"/>
                <a:gd name="T16" fmla="*/ 21 w 45"/>
                <a:gd name="T17" fmla="*/ 7 h 63"/>
                <a:gd name="T18" fmla="*/ 28 w 45"/>
                <a:gd name="T19" fmla="*/ 14 h 63"/>
                <a:gd name="T20" fmla="*/ 35 w 45"/>
                <a:gd name="T21" fmla="*/ 18 h 63"/>
                <a:gd name="T22" fmla="*/ 38 w 45"/>
                <a:gd name="T23" fmla="*/ 21 h 63"/>
                <a:gd name="T24" fmla="*/ 42 w 45"/>
                <a:gd name="T25" fmla="*/ 28 h 63"/>
                <a:gd name="T26" fmla="*/ 45 w 45"/>
                <a:gd name="T27" fmla="*/ 35 h 63"/>
                <a:gd name="T28" fmla="*/ 45 w 45"/>
                <a:gd name="T29" fmla="*/ 39 h 63"/>
                <a:gd name="T30" fmla="*/ 42 w 45"/>
                <a:gd name="T31" fmla="*/ 46 h 63"/>
                <a:gd name="T32" fmla="*/ 42 w 45"/>
                <a:gd name="T33" fmla="*/ 49 h 63"/>
                <a:gd name="T34" fmla="*/ 38 w 45"/>
                <a:gd name="T35" fmla="*/ 56 h 63"/>
                <a:gd name="T36" fmla="*/ 35 w 45"/>
                <a:gd name="T37" fmla="*/ 60 h 63"/>
                <a:gd name="T38" fmla="*/ 31 w 45"/>
                <a:gd name="T39" fmla="*/ 63 h 63"/>
                <a:gd name="T40" fmla="*/ 28 w 45"/>
                <a:gd name="T41" fmla="*/ 63 h 63"/>
                <a:gd name="T42" fmla="*/ 28 w 45"/>
                <a:gd name="T43" fmla="*/ 60 h 63"/>
                <a:gd name="T44" fmla="*/ 24 w 45"/>
                <a:gd name="T45" fmla="*/ 60 h 63"/>
                <a:gd name="T46" fmla="*/ 17 w 45"/>
                <a:gd name="T47" fmla="*/ 53 h 63"/>
                <a:gd name="T48" fmla="*/ 14 w 45"/>
                <a:gd name="T49" fmla="*/ 46 h 63"/>
                <a:gd name="T50" fmla="*/ 7 w 45"/>
                <a:gd name="T51" fmla="*/ 39 h 63"/>
                <a:gd name="T52" fmla="*/ 3 w 45"/>
                <a:gd name="T53" fmla="*/ 32 h 63"/>
                <a:gd name="T54" fmla="*/ 3 w 45"/>
                <a:gd name="T55" fmla="*/ 25 h 63"/>
                <a:gd name="T56" fmla="*/ 0 w 45"/>
                <a:gd name="T57" fmla="*/ 18 h 63"/>
                <a:gd name="T58" fmla="*/ 0 w 45"/>
                <a:gd name="T59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63">
                  <a:moveTo>
                    <a:pt x="0" y="18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21" y="7"/>
                  </a:lnTo>
                  <a:lnTo>
                    <a:pt x="28" y="14"/>
                  </a:lnTo>
                  <a:lnTo>
                    <a:pt x="35" y="18"/>
                  </a:lnTo>
                  <a:lnTo>
                    <a:pt x="38" y="21"/>
                  </a:lnTo>
                  <a:lnTo>
                    <a:pt x="42" y="28"/>
                  </a:lnTo>
                  <a:lnTo>
                    <a:pt x="45" y="35"/>
                  </a:lnTo>
                  <a:lnTo>
                    <a:pt x="45" y="39"/>
                  </a:lnTo>
                  <a:lnTo>
                    <a:pt x="42" y="46"/>
                  </a:lnTo>
                  <a:lnTo>
                    <a:pt x="42" y="49"/>
                  </a:lnTo>
                  <a:lnTo>
                    <a:pt x="38" y="56"/>
                  </a:lnTo>
                  <a:lnTo>
                    <a:pt x="35" y="60"/>
                  </a:lnTo>
                  <a:lnTo>
                    <a:pt x="31" y="63"/>
                  </a:lnTo>
                  <a:lnTo>
                    <a:pt x="28" y="63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17" y="53"/>
                  </a:lnTo>
                  <a:lnTo>
                    <a:pt x="14" y="46"/>
                  </a:lnTo>
                  <a:lnTo>
                    <a:pt x="7" y="39"/>
                  </a:lnTo>
                  <a:lnTo>
                    <a:pt x="3" y="32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6610CDCE-1040-4208-9FF4-1E8A95A96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394" y="2360310"/>
              <a:ext cx="386560" cy="629720"/>
            </a:xfrm>
            <a:custGeom>
              <a:avLst/>
              <a:gdLst>
                <a:gd name="T0" fmla="*/ 62 w 62"/>
                <a:gd name="T1" fmla="*/ 21 h 101"/>
                <a:gd name="T2" fmla="*/ 62 w 62"/>
                <a:gd name="T3" fmla="*/ 24 h 101"/>
                <a:gd name="T4" fmla="*/ 59 w 62"/>
                <a:gd name="T5" fmla="*/ 28 h 101"/>
                <a:gd name="T6" fmla="*/ 59 w 62"/>
                <a:gd name="T7" fmla="*/ 31 h 101"/>
                <a:gd name="T8" fmla="*/ 55 w 62"/>
                <a:gd name="T9" fmla="*/ 35 h 101"/>
                <a:gd name="T10" fmla="*/ 48 w 62"/>
                <a:gd name="T11" fmla="*/ 49 h 101"/>
                <a:gd name="T12" fmla="*/ 38 w 62"/>
                <a:gd name="T13" fmla="*/ 66 h 101"/>
                <a:gd name="T14" fmla="*/ 31 w 62"/>
                <a:gd name="T15" fmla="*/ 73 h 101"/>
                <a:gd name="T16" fmla="*/ 24 w 62"/>
                <a:gd name="T17" fmla="*/ 80 h 101"/>
                <a:gd name="T18" fmla="*/ 17 w 62"/>
                <a:gd name="T19" fmla="*/ 87 h 101"/>
                <a:gd name="T20" fmla="*/ 14 w 62"/>
                <a:gd name="T21" fmla="*/ 94 h 101"/>
                <a:gd name="T22" fmla="*/ 10 w 62"/>
                <a:gd name="T23" fmla="*/ 98 h 101"/>
                <a:gd name="T24" fmla="*/ 7 w 62"/>
                <a:gd name="T25" fmla="*/ 101 h 101"/>
                <a:gd name="T26" fmla="*/ 3 w 62"/>
                <a:gd name="T27" fmla="*/ 101 h 101"/>
                <a:gd name="T28" fmla="*/ 3 w 62"/>
                <a:gd name="T29" fmla="*/ 101 h 101"/>
                <a:gd name="T30" fmla="*/ 3 w 62"/>
                <a:gd name="T31" fmla="*/ 101 h 101"/>
                <a:gd name="T32" fmla="*/ 0 w 62"/>
                <a:gd name="T33" fmla="*/ 101 h 101"/>
                <a:gd name="T34" fmla="*/ 0 w 62"/>
                <a:gd name="T35" fmla="*/ 98 h 101"/>
                <a:gd name="T36" fmla="*/ 3 w 62"/>
                <a:gd name="T37" fmla="*/ 94 h 101"/>
                <a:gd name="T38" fmla="*/ 3 w 62"/>
                <a:gd name="T39" fmla="*/ 91 h 101"/>
                <a:gd name="T40" fmla="*/ 3 w 62"/>
                <a:gd name="T41" fmla="*/ 84 h 101"/>
                <a:gd name="T42" fmla="*/ 7 w 62"/>
                <a:gd name="T43" fmla="*/ 77 h 101"/>
                <a:gd name="T44" fmla="*/ 10 w 62"/>
                <a:gd name="T45" fmla="*/ 70 h 101"/>
                <a:gd name="T46" fmla="*/ 17 w 62"/>
                <a:gd name="T47" fmla="*/ 56 h 101"/>
                <a:gd name="T48" fmla="*/ 20 w 62"/>
                <a:gd name="T49" fmla="*/ 45 h 101"/>
                <a:gd name="T50" fmla="*/ 24 w 62"/>
                <a:gd name="T51" fmla="*/ 35 h 101"/>
                <a:gd name="T52" fmla="*/ 27 w 62"/>
                <a:gd name="T53" fmla="*/ 28 h 101"/>
                <a:gd name="T54" fmla="*/ 27 w 62"/>
                <a:gd name="T55" fmla="*/ 21 h 101"/>
                <a:gd name="T56" fmla="*/ 27 w 62"/>
                <a:gd name="T57" fmla="*/ 17 h 101"/>
                <a:gd name="T58" fmla="*/ 24 w 62"/>
                <a:gd name="T59" fmla="*/ 14 h 101"/>
                <a:gd name="T60" fmla="*/ 24 w 62"/>
                <a:gd name="T61" fmla="*/ 10 h 101"/>
                <a:gd name="T62" fmla="*/ 24 w 62"/>
                <a:gd name="T63" fmla="*/ 10 h 101"/>
                <a:gd name="T64" fmla="*/ 24 w 62"/>
                <a:gd name="T65" fmla="*/ 7 h 101"/>
                <a:gd name="T66" fmla="*/ 27 w 62"/>
                <a:gd name="T67" fmla="*/ 3 h 101"/>
                <a:gd name="T68" fmla="*/ 31 w 62"/>
                <a:gd name="T69" fmla="*/ 0 h 101"/>
                <a:gd name="T70" fmla="*/ 34 w 62"/>
                <a:gd name="T71" fmla="*/ 0 h 101"/>
                <a:gd name="T72" fmla="*/ 38 w 62"/>
                <a:gd name="T73" fmla="*/ 0 h 101"/>
                <a:gd name="T74" fmla="*/ 45 w 62"/>
                <a:gd name="T75" fmla="*/ 3 h 101"/>
                <a:gd name="T76" fmla="*/ 52 w 62"/>
                <a:gd name="T77" fmla="*/ 7 h 101"/>
                <a:gd name="T78" fmla="*/ 55 w 62"/>
                <a:gd name="T79" fmla="*/ 10 h 101"/>
                <a:gd name="T80" fmla="*/ 59 w 62"/>
                <a:gd name="T81" fmla="*/ 14 h 101"/>
                <a:gd name="T82" fmla="*/ 62 w 62"/>
                <a:gd name="T83" fmla="*/ 21 h 101"/>
                <a:gd name="T84" fmla="*/ 62 w 62"/>
                <a:gd name="T85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01">
                  <a:moveTo>
                    <a:pt x="62" y="21"/>
                  </a:moveTo>
                  <a:lnTo>
                    <a:pt x="62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5" y="35"/>
                  </a:lnTo>
                  <a:lnTo>
                    <a:pt x="48" y="49"/>
                  </a:lnTo>
                  <a:lnTo>
                    <a:pt x="38" y="66"/>
                  </a:lnTo>
                  <a:lnTo>
                    <a:pt x="31" y="73"/>
                  </a:lnTo>
                  <a:lnTo>
                    <a:pt x="24" y="80"/>
                  </a:lnTo>
                  <a:lnTo>
                    <a:pt x="17" y="87"/>
                  </a:lnTo>
                  <a:lnTo>
                    <a:pt x="14" y="94"/>
                  </a:lnTo>
                  <a:lnTo>
                    <a:pt x="10" y="98"/>
                  </a:lnTo>
                  <a:lnTo>
                    <a:pt x="7" y="101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4"/>
                  </a:lnTo>
                  <a:lnTo>
                    <a:pt x="3" y="91"/>
                  </a:lnTo>
                  <a:lnTo>
                    <a:pt x="3" y="84"/>
                  </a:lnTo>
                  <a:lnTo>
                    <a:pt x="7" y="77"/>
                  </a:lnTo>
                  <a:lnTo>
                    <a:pt x="10" y="70"/>
                  </a:lnTo>
                  <a:lnTo>
                    <a:pt x="17" y="56"/>
                  </a:lnTo>
                  <a:lnTo>
                    <a:pt x="20" y="45"/>
                  </a:lnTo>
                  <a:lnTo>
                    <a:pt x="24" y="35"/>
                  </a:lnTo>
                  <a:lnTo>
                    <a:pt x="27" y="28"/>
                  </a:lnTo>
                  <a:lnTo>
                    <a:pt x="27" y="21"/>
                  </a:lnTo>
                  <a:lnTo>
                    <a:pt x="27" y="17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7" y="3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5" y="3"/>
                  </a:lnTo>
                  <a:lnTo>
                    <a:pt x="52" y="7"/>
                  </a:lnTo>
                  <a:lnTo>
                    <a:pt x="55" y="10"/>
                  </a:lnTo>
                  <a:lnTo>
                    <a:pt x="59" y="14"/>
                  </a:lnTo>
                  <a:lnTo>
                    <a:pt x="62" y="21"/>
                  </a:lnTo>
                  <a:lnTo>
                    <a:pt x="62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FCB9FCCA-967F-42EF-A0F4-75A0CD357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040" y="3102257"/>
              <a:ext cx="81055" cy="1346724"/>
            </a:xfrm>
            <a:custGeom>
              <a:avLst/>
              <a:gdLst>
                <a:gd name="T0" fmla="*/ 3 w 13"/>
                <a:gd name="T1" fmla="*/ 167 h 216"/>
                <a:gd name="T2" fmla="*/ 3 w 13"/>
                <a:gd name="T3" fmla="*/ 164 h 216"/>
                <a:gd name="T4" fmla="*/ 3 w 13"/>
                <a:gd name="T5" fmla="*/ 157 h 216"/>
                <a:gd name="T6" fmla="*/ 3 w 13"/>
                <a:gd name="T7" fmla="*/ 153 h 216"/>
                <a:gd name="T8" fmla="*/ 3 w 13"/>
                <a:gd name="T9" fmla="*/ 146 h 216"/>
                <a:gd name="T10" fmla="*/ 3 w 13"/>
                <a:gd name="T11" fmla="*/ 139 h 216"/>
                <a:gd name="T12" fmla="*/ 3 w 13"/>
                <a:gd name="T13" fmla="*/ 129 h 216"/>
                <a:gd name="T14" fmla="*/ 7 w 13"/>
                <a:gd name="T15" fmla="*/ 111 h 216"/>
                <a:gd name="T16" fmla="*/ 7 w 13"/>
                <a:gd name="T17" fmla="*/ 87 h 216"/>
                <a:gd name="T18" fmla="*/ 7 w 13"/>
                <a:gd name="T19" fmla="*/ 62 h 216"/>
                <a:gd name="T20" fmla="*/ 7 w 13"/>
                <a:gd name="T21" fmla="*/ 31 h 216"/>
                <a:gd name="T22" fmla="*/ 7 w 13"/>
                <a:gd name="T23" fmla="*/ 0 h 216"/>
                <a:gd name="T24" fmla="*/ 13 w 13"/>
                <a:gd name="T25" fmla="*/ 0 h 216"/>
                <a:gd name="T26" fmla="*/ 13 w 13"/>
                <a:gd name="T27" fmla="*/ 41 h 216"/>
                <a:gd name="T28" fmla="*/ 13 w 13"/>
                <a:gd name="T29" fmla="*/ 80 h 216"/>
                <a:gd name="T30" fmla="*/ 13 w 13"/>
                <a:gd name="T31" fmla="*/ 118 h 216"/>
                <a:gd name="T32" fmla="*/ 13 w 13"/>
                <a:gd name="T33" fmla="*/ 150 h 216"/>
                <a:gd name="T34" fmla="*/ 10 w 13"/>
                <a:gd name="T35" fmla="*/ 167 h 216"/>
                <a:gd name="T36" fmla="*/ 10 w 13"/>
                <a:gd name="T37" fmla="*/ 181 h 216"/>
                <a:gd name="T38" fmla="*/ 10 w 13"/>
                <a:gd name="T39" fmla="*/ 192 h 216"/>
                <a:gd name="T40" fmla="*/ 10 w 13"/>
                <a:gd name="T41" fmla="*/ 199 h 216"/>
                <a:gd name="T42" fmla="*/ 10 w 13"/>
                <a:gd name="T43" fmla="*/ 205 h 216"/>
                <a:gd name="T44" fmla="*/ 10 w 13"/>
                <a:gd name="T45" fmla="*/ 212 h 216"/>
                <a:gd name="T46" fmla="*/ 10 w 13"/>
                <a:gd name="T47" fmla="*/ 216 h 216"/>
                <a:gd name="T48" fmla="*/ 13 w 13"/>
                <a:gd name="T49" fmla="*/ 216 h 216"/>
                <a:gd name="T50" fmla="*/ 10 w 13"/>
                <a:gd name="T51" fmla="*/ 216 h 216"/>
                <a:gd name="T52" fmla="*/ 10 w 13"/>
                <a:gd name="T53" fmla="*/ 212 h 216"/>
                <a:gd name="T54" fmla="*/ 10 w 13"/>
                <a:gd name="T55" fmla="*/ 212 h 216"/>
                <a:gd name="T56" fmla="*/ 7 w 13"/>
                <a:gd name="T57" fmla="*/ 209 h 216"/>
                <a:gd name="T58" fmla="*/ 3 w 13"/>
                <a:gd name="T59" fmla="*/ 202 h 216"/>
                <a:gd name="T60" fmla="*/ 3 w 13"/>
                <a:gd name="T61" fmla="*/ 199 h 216"/>
                <a:gd name="T62" fmla="*/ 3 w 13"/>
                <a:gd name="T63" fmla="*/ 195 h 216"/>
                <a:gd name="T64" fmla="*/ 0 w 13"/>
                <a:gd name="T65" fmla="*/ 195 h 216"/>
                <a:gd name="T66" fmla="*/ 0 w 13"/>
                <a:gd name="T67" fmla="*/ 188 h 216"/>
                <a:gd name="T68" fmla="*/ 3 w 13"/>
                <a:gd name="T69" fmla="*/ 178 h 216"/>
                <a:gd name="T70" fmla="*/ 3 w 13"/>
                <a:gd name="T71" fmla="*/ 167 h 216"/>
                <a:gd name="T72" fmla="*/ 3 w 13"/>
                <a:gd name="T73" fmla="*/ 16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216">
                  <a:moveTo>
                    <a:pt x="3" y="167"/>
                  </a:moveTo>
                  <a:lnTo>
                    <a:pt x="3" y="164"/>
                  </a:lnTo>
                  <a:lnTo>
                    <a:pt x="3" y="157"/>
                  </a:lnTo>
                  <a:lnTo>
                    <a:pt x="3" y="153"/>
                  </a:lnTo>
                  <a:lnTo>
                    <a:pt x="3" y="146"/>
                  </a:lnTo>
                  <a:lnTo>
                    <a:pt x="3" y="139"/>
                  </a:lnTo>
                  <a:lnTo>
                    <a:pt x="3" y="129"/>
                  </a:lnTo>
                  <a:lnTo>
                    <a:pt x="7" y="111"/>
                  </a:lnTo>
                  <a:lnTo>
                    <a:pt x="7" y="87"/>
                  </a:lnTo>
                  <a:lnTo>
                    <a:pt x="7" y="62"/>
                  </a:lnTo>
                  <a:lnTo>
                    <a:pt x="7" y="31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41"/>
                  </a:lnTo>
                  <a:lnTo>
                    <a:pt x="13" y="80"/>
                  </a:lnTo>
                  <a:lnTo>
                    <a:pt x="13" y="118"/>
                  </a:lnTo>
                  <a:lnTo>
                    <a:pt x="13" y="150"/>
                  </a:lnTo>
                  <a:lnTo>
                    <a:pt x="10" y="167"/>
                  </a:lnTo>
                  <a:lnTo>
                    <a:pt x="10" y="181"/>
                  </a:lnTo>
                  <a:lnTo>
                    <a:pt x="10" y="192"/>
                  </a:lnTo>
                  <a:lnTo>
                    <a:pt x="10" y="199"/>
                  </a:lnTo>
                  <a:lnTo>
                    <a:pt x="10" y="205"/>
                  </a:lnTo>
                  <a:lnTo>
                    <a:pt x="10" y="212"/>
                  </a:lnTo>
                  <a:lnTo>
                    <a:pt x="10" y="216"/>
                  </a:lnTo>
                  <a:lnTo>
                    <a:pt x="13" y="216"/>
                  </a:lnTo>
                  <a:lnTo>
                    <a:pt x="10" y="216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7" y="209"/>
                  </a:lnTo>
                  <a:lnTo>
                    <a:pt x="3" y="202"/>
                  </a:lnTo>
                  <a:lnTo>
                    <a:pt x="3" y="199"/>
                  </a:lnTo>
                  <a:lnTo>
                    <a:pt x="3" y="195"/>
                  </a:lnTo>
                  <a:lnTo>
                    <a:pt x="0" y="195"/>
                  </a:lnTo>
                  <a:lnTo>
                    <a:pt x="0" y="188"/>
                  </a:lnTo>
                  <a:lnTo>
                    <a:pt x="3" y="178"/>
                  </a:lnTo>
                  <a:lnTo>
                    <a:pt x="3" y="167"/>
                  </a:lnTo>
                  <a:lnTo>
                    <a:pt x="3" y="16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D134618A-FBB5-442F-B70C-8F4071668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251" y="2622173"/>
              <a:ext cx="847938" cy="324211"/>
            </a:xfrm>
            <a:custGeom>
              <a:avLst/>
              <a:gdLst>
                <a:gd name="T0" fmla="*/ 42 w 136"/>
                <a:gd name="T1" fmla="*/ 45 h 52"/>
                <a:gd name="T2" fmla="*/ 31 w 136"/>
                <a:gd name="T3" fmla="*/ 49 h 52"/>
                <a:gd name="T4" fmla="*/ 24 w 136"/>
                <a:gd name="T5" fmla="*/ 49 h 52"/>
                <a:gd name="T6" fmla="*/ 21 w 136"/>
                <a:gd name="T7" fmla="*/ 52 h 52"/>
                <a:gd name="T8" fmla="*/ 17 w 136"/>
                <a:gd name="T9" fmla="*/ 52 h 52"/>
                <a:gd name="T10" fmla="*/ 14 w 136"/>
                <a:gd name="T11" fmla="*/ 52 h 52"/>
                <a:gd name="T12" fmla="*/ 14 w 136"/>
                <a:gd name="T13" fmla="*/ 49 h 52"/>
                <a:gd name="T14" fmla="*/ 7 w 136"/>
                <a:gd name="T15" fmla="*/ 45 h 52"/>
                <a:gd name="T16" fmla="*/ 0 w 136"/>
                <a:gd name="T17" fmla="*/ 42 h 52"/>
                <a:gd name="T18" fmla="*/ 0 w 136"/>
                <a:gd name="T19" fmla="*/ 42 h 52"/>
                <a:gd name="T20" fmla="*/ 0 w 136"/>
                <a:gd name="T21" fmla="*/ 38 h 52"/>
                <a:gd name="T22" fmla="*/ 0 w 136"/>
                <a:gd name="T23" fmla="*/ 35 h 52"/>
                <a:gd name="T24" fmla="*/ 0 w 136"/>
                <a:gd name="T25" fmla="*/ 35 h 52"/>
                <a:gd name="T26" fmla="*/ 3 w 136"/>
                <a:gd name="T27" fmla="*/ 31 h 52"/>
                <a:gd name="T28" fmla="*/ 10 w 136"/>
                <a:gd name="T29" fmla="*/ 31 h 52"/>
                <a:gd name="T30" fmla="*/ 14 w 136"/>
                <a:gd name="T31" fmla="*/ 28 h 52"/>
                <a:gd name="T32" fmla="*/ 17 w 136"/>
                <a:gd name="T33" fmla="*/ 28 h 52"/>
                <a:gd name="T34" fmla="*/ 21 w 136"/>
                <a:gd name="T35" fmla="*/ 28 h 52"/>
                <a:gd name="T36" fmla="*/ 28 w 136"/>
                <a:gd name="T37" fmla="*/ 24 h 52"/>
                <a:gd name="T38" fmla="*/ 35 w 136"/>
                <a:gd name="T39" fmla="*/ 21 h 52"/>
                <a:gd name="T40" fmla="*/ 45 w 136"/>
                <a:gd name="T41" fmla="*/ 21 h 52"/>
                <a:gd name="T42" fmla="*/ 56 w 136"/>
                <a:gd name="T43" fmla="*/ 17 h 52"/>
                <a:gd name="T44" fmla="*/ 66 w 136"/>
                <a:gd name="T45" fmla="*/ 14 h 52"/>
                <a:gd name="T46" fmla="*/ 77 w 136"/>
                <a:gd name="T47" fmla="*/ 10 h 52"/>
                <a:gd name="T48" fmla="*/ 87 w 136"/>
                <a:gd name="T49" fmla="*/ 7 h 52"/>
                <a:gd name="T50" fmla="*/ 94 w 136"/>
                <a:gd name="T51" fmla="*/ 3 h 52"/>
                <a:gd name="T52" fmla="*/ 101 w 136"/>
                <a:gd name="T53" fmla="*/ 3 h 52"/>
                <a:gd name="T54" fmla="*/ 108 w 136"/>
                <a:gd name="T55" fmla="*/ 0 h 52"/>
                <a:gd name="T56" fmla="*/ 115 w 136"/>
                <a:gd name="T57" fmla="*/ 0 h 52"/>
                <a:gd name="T58" fmla="*/ 118 w 136"/>
                <a:gd name="T59" fmla="*/ 0 h 52"/>
                <a:gd name="T60" fmla="*/ 122 w 136"/>
                <a:gd name="T61" fmla="*/ 0 h 52"/>
                <a:gd name="T62" fmla="*/ 125 w 136"/>
                <a:gd name="T63" fmla="*/ 0 h 52"/>
                <a:gd name="T64" fmla="*/ 132 w 136"/>
                <a:gd name="T65" fmla="*/ 3 h 52"/>
                <a:gd name="T66" fmla="*/ 136 w 136"/>
                <a:gd name="T67" fmla="*/ 7 h 52"/>
                <a:gd name="T68" fmla="*/ 136 w 136"/>
                <a:gd name="T69" fmla="*/ 10 h 52"/>
                <a:gd name="T70" fmla="*/ 136 w 136"/>
                <a:gd name="T71" fmla="*/ 14 h 52"/>
                <a:gd name="T72" fmla="*/ 136 w 136"/>
                <a:gd name="T73" fmla="*/ 17 h 52"/>
                <a:gd name="T74" fmla="*/ 132 w 136"/>
                <a:gd name="T75" fmla="*/ 24 h 52"/>
                <a:gd name="T76" fmla="*/ 129 w 136"/>
                <a:gd name="T77" fmla="*/ 28 h 52"/>
                <a:gd name="T78" fmla="*/ 122 w 136"/>
                <a:gd name="T79" fmla="*/ 31 h 52"/>
                <a:gd name="T80" fmla="*/ 112 w 136"/>
                <a:gd name="T81" fmla="*/ 31 h 52"/>
                <a:gd name="T82" fmla="*/ 98 w 136"/>
                <a:gd name="T83" fmla="*/ 35 h 52"/>
                <a:gd name="T84" fmla="*/ 70 w 136"/>
                <a:gd name="T85" fmla="*/ 42 h 52"/>
                <a:gd name="T86" fmla="*/ 56 w 136"/>
                <a:gd name="T87" fmla="*/ 45 h 52"/>
                <a:gd name="T88" fmla="*/ 42 w 136"/>
                <a:gd name="T89" fmla="*/ 45 h 52"/>
                <a:gd name="T90" fmla="*/ 42 w 136"/>
                <a:gd name="T91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" h="52">
                  <a:moveTo>
                    <a:pt x="42" y="45"/>
                  </a:moveTo>
                  <a:lnTo>
                    <a:pt x="31" y="49"/>
                  </a:lnTo>
                  <a:lnTo>
                    <a:pt x="24" y="49"/>
                  </a:lnTo>
                  <a:lnTo>
                    <a:pt x="21" y="52"/>
                  </a:lnTo>
                  <a:lnTo>
                    <a:pt x="17" y="52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7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1"/>
                  </a:lnTo>
                  <a:lnTo>
                    <a:pt x="10" y="31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21" y="28"/>
                  </a:lnTo>
                  <a:lnTo>
                    <a:pt x="28" y="24"/>
                  </a:lnTo>
                  <a:lnTo>
                    <a:pt x="35" y="21"/>
                  </a:lnTo>
                  <a:lnTo>
                    <a:pt x="45" y="21"/>
                  </a:lnTo>
                  <a:lnTo>
                    <a:pt x="56" y="17"/>
                  </a:lnTo>
                  <a:lnTo>
                    <a:pt x="66" y="14"/>
                  </a:lnTo>
                  <a:lnTo>
                    <a:pt x="77" y="10"/>
                  </a:lnTo>
                  <a:lnTo>
                    <a:pt x="87" y="7"/>
                  </a:lnTo>
                  <a:lnTo>
                    <a:pt x="94" y="3"/>
                  </a:lnTo>
                  <a:lnTo>
                    <a:pt x="101" y="3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32" y="3"/>
                  </a:lnTo>
                  <a:lnTo>
                    <a:pt x="136" y="7"/>
                  </a:lnTo>
                  <a:lnTo>
                    <a:pt x="136" y="10"/>
                  </a:lnTo>
                  <a:lnTo>
                    <a:pt x="136" y="14"/>
                  </a:lnTo>
                  <a:lnTo>
                    <a:pt x="136" y="17"/>
                  </a:lnTo>
                  <a:lnTo>
                    <a:pt x="132" y="24"/>
                  </a:lnTo>
                  <a:lnTo>
                    <a:pt x="129" y="28"/>
                  </a:lnTo>
                  <a:lnTo>
                    <a:pt x="122" y="31"/>
                  </a:lnTo>
                  <a:lnTo>
                    <a:pt x="112" y="31"/>
                  </a:lnTo>
                  <a:lnTo>
                    <a:pt x="98" y="35"/>
                  </a:lnTo>
                  <a:lnTo>
                    <a:pt x="70" y="42"/>
                  </a:lnTo>
                  <a:lnTo>
                    <a:pt x="56" y="45"/>
                  </a:lnTo>
                  <a:lnTo>
                    <a:pt x="42" y="45"/>
                  </a:lnTo>
                  <a:lnTo>
                    <a:pt x="42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B67E6F63-F157-4229-8449-DC39375F8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605" y="2840394"/>
              <a:ext cx="542433" cy="1564945"/>
            </a:xfrm>
            <a:custGeom>
              <a:avLst/>
              <a:gdLst>
                <a:gd name="T0" fmla="*/ 63 w 87"/>
                <a:gd name="T1" fmla="*/ 185 h 251"/>
                <a:gd name="T2" fmla="*/ 73 w 87"/>
                <a:gd name="T3" fmla="*/ 181 h 251"/>
                <a:gd name="T4" fmla="*/ 80 w 87"/>
                <a:gd name="T5" fmla="*/ 181 h 251"/>
                <a:gd name="T6" fmla="*/ 84 w 87"/>
                <a:gd name="T7" fmla="*/ 181 h 251"/>
                <a:gd name="T8" fmla="*/ 87 w 87"/>
                <a:gd name="T9" fmla="*/ 185 h 251"/>
                <a:gd name="T10" fmla="*/ 84 w 87"/>
                <a:gd name="T11" fmla="*/ 188 h 251"/>
                <a:gd name="T12" fmla="*/ 80 w 87"/>
                <a:gd name="T13" fmla="*/ 192 h 251"/>
                <a:gd name="T14" fmla="*/ 73 w 87"/>
                <a:gd name="T15" fmla="*/ 199 h 251"/>
                <a:gd name="T16" fmla="*/ 63 w 87"/>
                <a:gd name="T17" fmla="*/ 209 h 251"/>
                <a:gd name="T18" fmla="*/ 49 w 87"/>
                <a:gd name="T19" fmla="*/ 216 h 251"/>
                <a:gd name="T20" fmla="*/ 42 w 87"/>
                <a:gd name="T21" fmla="*/ 223 h 251"/>
                <a:gd name="T22" fmla="*/ 35 w 87"/>
                <a:gd name="T23" fmla="*/ 230 h 251"/>
                <a:gd name="T24" fmla="*/ 31 w 87"/>
                <a:gd name="T25" fmla="*/ 237 h 251"/>
                <a:gd name="T26" fmla="*/ 28 w 87"/>
                <a:gd name="T27" fmla="*/ 241 h 251"/>
                <a:gd name="T28" fmla="*/ 24 w 87"/>
                <a:gd name="T29" fmla="*/ 247 h 251"/>
                <a:gd name="T30" fmla="*/ 21 w 87"/>
                <a:gd name="T31" fmla="*/ 247 h 251"/>
                <a:gd name="T32" fmla="*/ 17 w 87"/>
                <a:gd name="T33" fmla="*/ 251 h 251"/>
                <a:gd name="T34" fmla="*/ 14 w 87"/>
                <a:gd name="T35" fmla="*/ 251 h 251"/>
                <a:gd name="T36" fmla="*/ 10 w 87"/>
                <a:gd name="T37" fmla="*/ 247 h 251"/>
                <a:gd name="T38" fmla="*/ 7 w 87"/>
                <a:gd name="T39" fmla="*/ 244 h 251"/>
                <a:gd name="T40" fmla="*/ 7 w 87"/>
                <a:gd name="T41" fmla="*/ 237 h 251"/>
                <a:gd name="T42" fmla="*/ 3 w 87"/>
                <a:gd name="T43" fmla="*/ 234 h 251"/>
                <a:gd name="T44" fmla="*/ 3 w 87"/>
                <a:gd name="T45" fmla="*/ 227 h 251"/>
                <a:gd name="T46" fmla="*/ 0 w 87"/>
                <a:gd name="T47" fmla="*/ 223 h 251"/>
                <a:gd name="T48" fmla="*/ 0 w 87"/>
                <a:gd name="T49" fmla="*/ 223 h 251"/>
                <a:gd name="T50" fmla="*/ 3 w 87"/>
                <a:gd name="T51" fmla="*/ 216 h 251"/>
                <a:gd name="T52" fmla="*/ 3 w 87"/>
                <a:gd name="T53" fmla="*/ 213 h 251"/>
                <a:gd name="T54" fmla="*/ 7 w 87"/>
                <a:gd name="T55" fmla="*/ 209 h 251"/>
                <a:gd name="T56" fmla="*/ 7 w 87"/>
                <a:gd name="T57" fmla="*/ 206 h 251"/>
                <a:gd name="T58" fmla="*/ 10 w 87"/>
                <a:gd name="T59" fmla="*/ 202 h 251"/>
                <a:gd name="T60" fmla="*/ 10 w 87"/>
                <a:gd name="T61" fmla="*/ 195 h 251"/>
                <a:gd name="T62" fmla="*/ 14 w 87"/>
                <a:gd name="T63" fmla="*/ 185 h 251"/>
                <a:gd name="T64" fmla="*/ 14 w 87"/>
                <a:gd name="T65" fmla="*/ 174 h 251"/>
                <a:gd name="T66" fmla="*/ 17 w 87"/>
                <a:gd name="T67" fmla="*/ 164 h 251"/>
                <a:gd name="T68" fmla="*/ 17 w 87"/>
                <a:gd name="T69" fmla="*/ 150 h 251"/>
                <a:gd name="T70" fmla="*/ 21 w 87"/>
                <a:gd name="T71" fmla="*/ 132 h 251"/>
                <a:gd name="T72" fmla="*/ 28 w 87"/>
                <a:gd name="T73" fmla="*/ 70 h 251"/>
                <a:gd name="T74" fmla="*/ 28 w 87"/>
                <a:gd name="T75" fmla="*/ 35 h 251"/>
                <a:gd name="T76" fmla="*/ 28 w 87"/>
                <a:gd name="T77" fmla="*/ 3 h 251"/>
                <a:gd name="T78" fmla="*/ 56 w 87"/>
                <a:gd name="T79" fmla="*/ 0 h 251"/>
                <a:gd name="T80" fmla="*/ 56 w 87"/>
                <a:gd name="T81" fmla="*/ 24 h 251"/>
                <a:gd name="T82" fmla="*/ 56 w 87"/>
                <a:gd name="T83" fmla="*/ 52 h 251"/>
                <a:gd name="T84" fmla="*/ 52 w 87"/>
                <a:gd name="T85" fmla="*/ 70 h 251"/>
                <a:gd name="T86" fmla="*/ 52 w 87"/>
                <a:gd name="T87" fmla="*/ 87 h 251"/>
                <a:gd name="T88" fmla="*/ 49 w 87"/>
                <a:gd name="T89" fmla="*/ 111 h 251"/>
                <a:gd name="T90" fmla="*/ 45 w 87"/>
                <a:gd name="T91" fmla="*/ 136 h 251"/>
                <a:gd name="T92" fmla="*/ 45 w 87"/>
                <a:gd name="T93" fmla="*/ 146 h 251"/>
                <a:gd name="T94" fmla="*/ 42 w 87"/>
                <a:gd name="T95" fmla="*/ 160 h 251"/>
                <a:gd name="T96" fmla="*/ 42 w 87"/>
                <a:gd name="T97" fmla="*/ 167 h 251"/>
                <a:gd name="T98" fmla="*/ 42 w 87"/>
                <a:gd name="T99" fmla="*/ 178 h 251"/>
                <a:gd name="T100" fmla="*/ 38 w 87"/>
                <a:gd name="T101" fmla="*/ 181 h 251"/>
                <a:gd name="T102" fmla="*/ 38 w 87"/>
                <a:gd name="T103" fmla="*/ 188 h 251"/>
                <a:gd name="T104" fmla="*/ 38 w 87"/>
                <a:gd name="T105" fmla="*/ 192 h 251"/>
                <a:gd name="T106" fmla="*/ 38 w 87"/>
                <a:gd name="T107" fmla="*/ 192 h 251"/>
                <a:gd name="T108" fmla="*/ 38 w 87"/>
                <a:gd name="T109" fmla="*/ 192 h 251"/>
                <a:gd name="T110" fmla="*/ 45 w 87"/>
                <a:gd name="T111" fmla="*/ 192 h 251"/>
                <a:gd name="T112" fmla="*/ 52 w 87"/>
                <a:gd name="T113" fmla="*/ 188 h 251"/>
                <a:gd name="T114" fmla="*/ 63 w 87"/>
                <a:gd name="T115" fmla="*/ 185 h 251"/>
                <a:gd name="T116" fmla="*/ 63 w 87"/>
                <a:gd name="T117" fmla="*/ 18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7" h="251">
                  <a:moveTo>
                    <a:pt x="63" y="185"/>
                  </a:moveTo>
                  <a:lnTo>
                    <a:pt x="73" y="181"/>
                  </a:lnTo>
                  <a:lnTo>
                    <a:pt x="80" y="181"/>
                  </a:lnTo>
                  <a:lnTo>
                    <a:pt x="84" y="181"/>
                  </a:lnTo>
                  <a:lnTo>
                    <a:pt x="87" y="185"/>
                  </a:lnTo>
                  <a:lnTo>
                    <a:pt x="84" y="188"/>
                  </a:lnTo>
                  <a:lnTo>
                    <a:pt x="80" y="192"/>
                  </a:lnTo>
                  <a:lnTo>
                    <a:pt x="73" y="199"/>
                  </a:lnTo>
                  <a:lnTo>
                    <a:pt x="63" y="209"/>
                  </a:lnTo>
                  <a:lnTo>
                    <a:pt x="49" y="216"/>
                  </a:lnTo>
                  <a:lnTo>
                    <a:pt x="42" y="223"/>
                  </a:lnTo>
                  <a:lnTo>
                    <a:pt x="35" y="230"/>
                  </a:lnTo>
                  <a:lnTo>
                    <a:pt x="31" y="237"/>
                  </a:lnTo>
                  <a:lnTo>
                    <a:pt x="28" y="241"/>
                  </a:lnTo>
                  <a:lnTo>
                    <a:pt x="24" y="247"/>
                  </a:lnTo>
                  <a:lnTo>
                    <a:pt x="21" y="247"/>
                  </a:lnTo>
                  <a:lnTo>
                    <a:pt x="17" y="251"/>
                  </a:lnTo>
                  <a:lnTo>
                    <a:pt x="14" y="251"/>
                  </a:lnTo>
                  <a:lnTo>
                    <a:pt x="10" y="247"/>
                  </a:lnTo>
                  <a:lnTo>
                    <a:pt x="7" y="244"/>
                  </a:lnTo>
                  <a:lnTo>
                    <a:pt x="7" y="237"/>
                  </a:lnTo>
                  <a:lnTo>
                    <a:pt x="3" y="234"/>
                  </a:lnTo>
                  <a:lnTo>
                    <a:pt x="3" y="227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3" y="216"/>
                  </a:lnTo>
                  <a:lnTo>
                    <a:pt x="3" y="213"/>
                  </a:lnTo>
                  <a:lnTo>
                    <a:pt x="7" y="209"/>
                  </a:lnTo>
                  <a:lnTo>
                    <a:pt x="7" y="206"/>
                  </a:lnTo>
                  <a:lnTo>
                    <a:pt x="10" y="202"/>
                  </a:lnTo>
                  <a:lnTo>
                    <a:pt x="10" y="195"/>
                  </a:lnTo>
                  <a:lnTo>
                    <a:pt x="14" y="185"/>
                  </a:lnTo>
                  <a:lnTo>
                    <a:pt x="14" y="174"/>
                  </a:lnTo>
                  <a:lnTo>
                    <a:pt x="17" y="164"/>
                  </a:lnTo>
                  <a:lnTo>
                    <a:pt x="17" y="150"/>
                  </a:lnTo>
                  <a:lnTo>
                    <a:pt x="21" y="132"/>
                  </a:lnTo>
                  <a:lnTo>
                    <a:pt x="28" y="70"/>
                  </a:lnTo>
                  <a:lnTo>
                    <a:pt x="28" y="35"/>
                  </a:lnTo>
                  <a:lnTo>
                    <a:pt x="28" y="3"/>
                  </a:lnTo>
                  <a:lnTo>
                    <a:pt x="56" y="0"/>
                  </a:lnTo>
                  <a:lnTo>
                    <a:pt x="56" y="24"/>
                  </a:lnTo>
                  <a:lnTo>
                    <a:pt x="56" y="52"/>
                  </a:lnTo>
                  <a:lnTo>
                    <a:pt x="52" y="70"/>
                  </a:lnTo>
                  <a:lnTo>
                    <a:pt x="52" y="87"/>
                  </a:lnTo>
                  <a:lnTo>
                    <a:pt x="49" y="111"/>
                  </a:lnTo>
                  <a:lnTo>
                    <a:pt x="45" y="136"/>
                  </a:lnTo>
                  <a:lnTo>
                    <a:pt x="45" y="146"/>
                  </a:lnTo>
                  <a:lnTo>
                    <a:pt x="42" y="160"/>
                  </a:lnTo>
                  <a:lnTo>
                    <a:pt x="42" y="167"/>
                  </a:lnTo>
                  <a:lnTo>
                    <a:pt x="42" y="178"/>
                  </a:lnTo>
                  <a:lnTo>
                    <a:pt x="38" y="181"/>
                  </a:lnTo>
                  <a:lnTo>
                    <a:pt x="38" y="188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45" y="192"/>
                  </a:lnTo>
                  <a:lnTo>
                    <a:pt x="52" y="188"/>
                  </a:lnTo>
                  <a:lnTo>
                    <a:pt x="63" y="185"/>
                  </a:lnTo>
                  <a:lnTo>
                    <a:pt x="63" y="18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B4AD6288-F53E-400C-8416-746C98A71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529" y="3532459"/>
              <a:ext cx="261863" cy="218221"/>
            </a:xfrm>
            <a:custGeom>
              <a:avLst/>
              <a:gdLst>
                <a:gd name="T0" fmla="*/ 0 w 42"/>
                <a:gd name="T1" fmla="*/ 0 h 35"/>
                <a:gd name="T2" fmla="*/ 14 w 42"/>
                <a:gd name="T3" fmla="*/ 0 h 35"/>
                <a:gd name="T4" fmla="*/ 21 w 42"/>
                <a:gd name="T5" fmla="*/ 0 h 35"/>
                <a:gd name="T6" fmla="*/ 25 w 42"/>
                <a:gd name="T7" fmla="*/ 0 h 35"/>
                <a:gd name="T8" fmla="*/ 28 w 42"/>
                <a:gd name="T9" fmla="*/ 4 h 35"/>
                <a:gd name="T10" fmla="*/ 32 w 42"/>
                <a:gd name="T11" fmla="*/ 4 h 35"/>
                <a:gd name="T12" fmla="*/ 35 w 42"/>
                <a:gd name="T13" fmla="*/ 4 h 35"/>
                <a:gd name="T14" fmla="*/ 35 w 42"/>
                <a:gd name="T15" fmla="*/ 4 h 35"/>
                <a:gd name="T16" fmla="*/ 39 w 42"/>
                <a:gd name="T17" fmla="*/ 14 h 35"/>
                <a:gd name="T18" fmla="*/ 42 w 42"/>
                <a:gd name="T19" fmla="*/ 18 h 35"/>
                <a:gd name="T20" fmla="*/ 42 w 42"/>
                <a:gd name="T21" fmla="*/ 25 h 35"/>
                <a:gd name="T22" fmla="*/ 42 w 42"/>
                <a:gd name="T23" fmla="*/ 28 h 35"/>
                <a:gd name="T24" fmla="*/ 39 w 42"/>
                <a:gd name="T25" fmla="*/ 32 h 35"/>
                <a:gd name="T26" fmla="*/ 39 w 42"/>
                <a:gd name="T27" fmla="*/ 35 h 35"/>
                <a:gd name="T28" fmla="*/ 35 w 42"/>
                <a:gd name="T29" fmla="*/ 35 h 35"/>
                <a:gd name="T30" fmla="*/ 28 w 42"/>
                <a:gd name="T31" fmla="*/ 35 h 35"/>
                <a:gd name="T32" fmla="*/ 21 w 42"/>
                <a:gd name="T33" fmla="*/ 32 h 35"/>
                <a:gd name="T34" fmla="*/ 18 w 42"/>
                <a:gd name="T35" fmla="*/ 28 h 35"/>
                <a:gd name="T36" fmla="*/ 11 w 42"/>
                <a:gd name="T37" fmla="*/ 21 h 35"/>
                <a:gd name="T38" fmla="*/ 4 w 42"/>
                <a:gd name="T39" fmla="*/ 11 h 35"/>
                <a:gd name="T40" fmla="*/ 0 w 42"/>
                <a:gd name="T41" fmla="*/ 0 h 35"/>
                <a:gd name="T42" fmla="*/ 0 w 42"/>
                <a:gd name="T4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5">
                  <a:moveTo>
                    <a:pt x="0" y="0"/>
                  </a:moveTo>
                  <a:lnTo>
                    <a:pt x="14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14"/>
                  </a:lnTo>
                  <a:lnTo>
                    <a:pt x="42" y="18"/>
                  </a:lnTo>
                  <a:lnTo>
                    <a:pt x="42" y="25"/>
                  </a:lnTo>
                  <a:lnTo>
                    <a:pt x="42" y="28"/>
                  </a:lnTo>
                  <a:lnTo>
                    <a:pt x="39" y="32"/>
                  </a:lnTo>
                  <a:lnTo>
                    <a:pt x="39" y="35"/>
                  </a:lnTo>
                  <a:lnTo>
                    <a:pt x="35" y="35"/>
                  </a:lnTo>
                  <a:lnTo>
                    <a:pt x="28" y="35"/>
                  </a:lnTo>
                  <a:lnTo>
                    <a:pt x="21" y="32"/>
                  </a:lnTo>
                  <a:lnTo>
                    <a:pt x="18" y="28"/>
                  </a:lnTo>
                  <a:lnTo>
                    <a:pt x="11" y="21"/>
                  </a:lnTo>
                  <a:lnTo>
                    <a:pt x="4" y="1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EB66750F-9D7F-4C13-97A9-79B38BBE8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826" y="3077318"/>
              <a:ext cx="1041219" cy="1434012"/>
            </a:xfrm>
            <a:custGeom>
              <a:avLst/>
              <a:gdLst>
                <a:gd name="T0" fmla="*/ 87 w 167"/>
                <a:gd name="T1" fmla="*/ 168 h 230"/>
                <a:gd name="T2" fmla="*/ 97 w 167"/>
                <a:gd name="T3" fmla="*/ 178 h 230"/>
                <a:gd name="T4" fmla="*/ 115 w 167"/>
                <a:gd name="T5" fmla="*/ 189 h 230"/>
                <a:gd name="T6" fmla="*/ 125 w 167"/>
                <a:gd name="T7" fmla="*/ 192 h 230"/>
                <a:gd name="T8" fmla="*/ 132 w 167"/>
                <a:gd name="T9" fmla="*/ 192 h 230"/>
                <a:gd name="T10" fmla="*/ 136 w 167"/>
                <a:gd name="T11" fmla="*/ 189 h 230"/>
                <a:gd name="T12" fmla="*/ 139 w 167"/>
                <a:gd name="T13" fmla="*/ 171 h 230"/>
                <a:gd name="T14" fmla="*/ 143 w 167"/>
                <a:gd name="T15" fmla="*/ 150 h 230"/>
                <a:gd name="T16" fmla="*/ 150 w 167"/>
                <a:gd name="T17" fmla="*/ 136 h 230"/>
                <a:gd name="T18" fmla="*/ 157 w 167"/>
                <a:gd name="T19" fmla="*/ 133 h 230"/>
                <a:gd name="T20" fmla="*/ 157 w 167"/>
                <a:gd name="T21" fmla="*/ 136 h 230"/>
                <a:gd name="T22" fmla="*/ 160 w 167"/>
                <a:gd name="T23" fmla="*/ 143 h 230"/>
                <a:gd name="T24" fmla="*/ 160 w 167"/>
                <a:gd name="T25" fmla="*/ 157 h 230"/>
                <a:gd name="T26" fmla="*/ 164 w 167"/>
                <a:gd name="T27" fmla="*/ 182 h 230"/>
                <a:gd name="T28" fmla="*/ 164 w 167"/>
                <a:gd name="T29" fmla="*/ 203 h 230"/>
                <a:gd name="T30" fmla="*/ 167 w 167"/>
                <a:gd name="T31" fmla="*/ 216 h 230"/>
                <a:gd name="T32" fmla="*/ 167 w 167"/>
                <a:gd name="T33" fmla="*/ 223 h 230"/>
                <a:gd name="T34" fmla="*/ 164 w 167"/>
                <a:gd name="T35" fmla="*/ 227 h 230"/>
                <a:gd name="T36" fmla="*/ 150 w 167"/>
                <a:gd name="T37" fmla="*/ 230 h 230"/>
                <a:gd name="T38" fmla="*/ 136 w 167"/>
                <a:gd name="T39" fmla="*/ 230 h 230"/>
                <a:gd name="T40" fmla="*/ 118 w 167"/>
                <a:gd name="T41" fmla="*/ 227 h 230"/>
                <a:gd name="T42" fmla="*/ 101 w 167"/>
                <a:gd name="T43" fmla="*/ 220 h 230"/>
                <a:gd name="T44" fmla="*/ 84 w 167"/>
                <a:gd name="T45" fmla="*/ 206 h 230"/>
                <a:gd name="T46" fmla="*/ 70 w 167"/>
                <a:gd name="T47" fmla="*/ 192 h 230"/>
                <a:gd name="T48" fmla="*/ 59 w 167"/>
                <a:gd name="T49" fmla="*/ 168 h 230"/>
                <a:gd name="T50" fmla="*/ 52 w 167"/>
                <a:gd name="T51" fmla="*/ 143 h 230"/>
                <a:gd name="T52" fmla="*/ 52 w 167"/>
                <a:gd name="T53" fmla="*/ 112 h 230"/>
                <a:gd name="T54" fmla="*/ 52 w 167"/>
                <a:gd name="T55" fmla="*/ 84 h 230"/>
                <a:gd name="T56" fmla="*/ 52 w 167"/>
                <a:gd name="T57" fmla="*/ 59 h 230"/>
                <a:gd name="T58" fmla="*/ 56 w 167"/>
                <a:gd name="T59" fmla="*/ 42 h 230"/>
                <a:gd name="T60" fmla="*/ 56 w 167"/>
                <a:gd name="T61" fmla="*/ 35 h 230"/>
                <a:gd name="T62" fmla="*/ 52 w 167"/>
                <a:gd name="T63" fmla="*/ 35 h 230"/>
                <a:gd name="T64" fmla="*/ 38 w 167"/>
                <a:gd name="T65" fmla="*/ 38 h 230"/>
                <a:gd name="T66" fmla="*/ 24 w 167"/>
                <a:gd name="T67" fmla="*/ 42 h 230"/>
                <a:gd name="T68" fmla="*/ 3 w 167"/>
                <a:gd name="T69" fmla="*/ 42 h 230"/>
                <a:gd name="T70" fmla="*/ 14 w 167"/>
                <a:gd name="T71" fmla="*/ 21 h 230"/>
                <a:gd name="T72" fmla="*/ 35 w 167"/>
                <a:gd name="T73" fmla="*/ 18 h 230"/>
                <a:gd name="T74" fmla="*/ 45 w 167"/>
                <a:gd name="T75" fmla="*/ 14 h 230"/>
                <a:gd name="T76" fmla="*/ 52 w 167"/>
                <a:gd name="T77" fmla="*/ 7 h 230"/>
                <a:gd name="T78" fmla="*/ 56 w 167"/>
                <a:gd name="T79" fmla="*/ 0 h 230"/>
                <a:gd name="T80" fmla="*/ 63 w 167"/>
                <a:gd name="T81" fmla="*/ 0 h 230"/>
                <a:gd name="T82" fmla="*/ 70 w 167"/>
                <a:gd name="T83" fmla="*/ 4 h 230"/>
                <a:gd name="T84" fmla="*/ 80 w 167"/>
                <a:gd name="T85" fmla="*/ 7 h 230"/>
                <a:gd name="T86" fmla="*/ 90 w 167"/>
                <a:gd name="T87" fmla="*/ 18 h 230"/>
                <a:gd name="T88" fmla="*/ 94 w 167"/>
                <a:gd name="T89" fmla="*/ 21 h 230"/>
                <a:gd name="T90" fmla="*/ 94 w 167"/>
                <a:gd name="T91" fmla="*/ 28 h 230"/>
                <a:gd name="T92" fmla="*/ 87 w 167"/>
                <a:gd name="T93" fmla="*/ 35 h 230"/>
                <a:gd name="T94" fmla="*/ 84 w 167"/>
                <a:gd name="T95" fmla="*/ 52 h 230"/>
                <a:gd name="T96" fmla="*/ 77 w 167"/>
                <a:gd name="T97" fmla="*/ 87 h 230"/>
                <a:gd name="T98" fmla="*/ 77 w 167"/>
                <a:gd name="T99" fmla="*/ 112 h 230"/>
                <a:gd name="T100" fmla="*/ 80 w 167"/>
                <a:gd name="T101" fmla="*/ 136 h 230"/>
                <a:gd name="T102" fmla="*/ 84 w 167"/>
                <a:gd name="T103" fmla="*/ 15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7" h="230">
                  <a:moveTo>
                    <a:pt x="84" y="157"/>
                  </a:moveTo>
                  <a:lnTo>
                    <a:pt x="87" y="168"/>
                  </a:lnTo>
                  <a:lnTo>
                    <a:pt x="90" y="171"/>
                  </a:lnTo>
                  <a:lnTo>
                    <a:pt x="97" y="178"/>
                  </a:lnTo>
                  <a:lnTo>
                    <a:pt x="101" y="182"/>
                  </a:lnTo>
                  <a:lnTo>
                    <a:pt x="115" y="189"/>
                  </a:lnTo>
                  <a:lnTo>
                    <a:pt x="122" y="192"/>
                  </a:lnTo>
                  <a:lnTo>
                    <a:pt x="125" y="192"/>
                  </a:lnTo>
                  <a:lnTo>
                    <a:pt x="129" y="192"/>
                  </a:lnTo>
                  <a:lnTo>
                    <a:pt x="132" y="192"/>
                  </a:lnTo>
                  <a:lnTo>
                    <a:pt x="132" y="189"/>
                  </a:lnTo>
                  <a:lnTo>
                    <a:pt x="136" y="189"/>
                  </a:lnTo>
                  <a:lnTo>
                    <a:pt x="136" y="182"/>
                  </a:lnTo>
                  <a:lnTo>
                    <a:pt x="139" y="171"/>
                  </a:lnTo>
                  <a:lnTo>
                    <a:pt x="139" y="161"/>
                  </a:lnTo>
                  <a:lnTo>
                    <a:pt x="143" y="150"/>
                  </a:lnTo>
                  <a:lnTo>
                    <a:pt x="146" y="140"/>
                  </a:lnTo>
                  <a:lnTo>
                    <a:pt x="150" y="136"/>
                  </a:lnTo>
                  <a:lnTo>
                    <a:pt x="153" y="133"/>
                  </a:lnTo>
                  <a:lnTo>
                    <a:pt x="157" y="133"/>
                  </a:lnTo>
                  <a:lnTo>
                    <a:pt x="157" y="133"/>
                  </a:lnTo>
                  <a:lnTo>
                    <a:pt x="157" y="136"/>
                  </a:lnTo>
                  <a:lnTo>
                    <a:pt x="160" y="140"/>
                  </a:lnTo>
                  <a:lnTo>
                    <a:pt x="160" y="143"/>
                  </a:lnTo>
                  <a:lnTo>
                    <a:pt x="160" y="150"/>
                  </a:lnTo>
                  <a:lnTo>
                    <a:pt x="160" y="157"/>
                  </a:lnTo>
                  <a:lnTo>
                    <a:pt x="164" y="164"/>
                  </a:lnTo>
                  <a:lnTo>
                    <a:pt x="164" y="182"/>
                  </a:lnTo>
                  <a:lnTo>
                    <a:pt x="164" y="196"/>
                  </a:lnTo>
                  <a:lnTo>
                    <a:pt x="164" y="203"/>
                  </a:lnTo>
                  <a:lnTo>
                    <a:pt x="167" y="209"/>
                  </a:lnTo>
                  <a:lnTo>
                    <a:pt x="167" y="216"/>
                  </a:lnTo>
                  <a:lnTo>
                    <a:pt x="167" y="220"/>
                  </a:lnTo>
                  <a:lnTo>
                    <a:pt x="167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0" y="227"/>
                  </a:lnTo>
                  <a:lnTo>
                    <a:pt x="150" y="230"/>
                  </a:lnTo>
                  <a:lnTo>
                    <a:pt x="143" y="230"/>
                  </a:lnTo>
                  <a:lnTo>
                    <a:pt x="136" y="230"/>
                  </a:lnTo>
                  <a:lnTo>
                    <a:pt x="129" y="230"/>
                  </a:lnTo>
                  <a:lnTo>
                    <a:pt x="118" y="227"/>
                  </a:lnTo>
                  <a:lnTo>
                    <a:pt x="111" y="223"/>
                  </a:lnTo>
                  <a:lnTo>
                    <a:pt x="101" y="220"/>
                  </a:lnTo>
                  <a:lnTo>
                    <a:pt x="94" y="213"/>
                  </a:lnTo>
                  <a:lnTo>
                    <a:pt x="84" y="206"/>
                  </a:lnTo>
                  <a:lnTo>
                    <a:pt x="77" y="199"/>
                  </a:lnTo>
                  <a:lnTo>
                    <a:pt x="70" y="192"/>
                  </a:lnTo>
                  <a:lnTo>
                    <a:pt x="63" y="182"/>
                  </a:lnTo>
                  <a:lnTo>
                    <a:pt x="59" y="168"/>
                  </a:lnTo>
                  <a:lnTo>
                    <a:pt x="56" y="157"/>
                  </a:lnTo>
                  <a:lnTo>
                    <a:pt x="52" y="143"/>
                  </a:lnTo>
                  <a:lnTo>
                    <a:pt x="52" y="129"/>
                  </a:lnTo>
                  <a:lnTo>
                    <a:pt x="52" y="112"/>
                  </a:lnTo>
                  <a:lnTo>
                    <a:pt x="52" y="98"/>
                  </a:lnTo>
                  <a:lnTo>
                    <a:pt x="52" y="84"/>
                  </a:lnTo>
                  <a:lnTo>
                    <a:pt x="52" y="70"/>
                  </a:lnTo>
                  <a:lnTo>
                    <a:pt x="52" y="59"/>
                  </a:lnTo>
                  <a:lnTo>
                    <a:pt x="52" y="49"/>
                  </a:lnTo>
                  <a:lnTo>
                    <a:pt x="56" y="42"/>
                  </a:lnTo>
                  <a:lnTo>
                    <a:pt x="56" y="38"/>
                  </a:lnTo>
                  <a:lnTo>
                    <a:pt x="56" y="35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45" y="38"/>
                  </a:lnTo>
                  <a:lnTo>
                    <a:pt x="38" y="38"/>
                  </a:lnTo>
                  <a:lnTo>
                    <a:pt x="31" y="42"/>
                  </a:lnTo>
                  <a:lnTo>
                    <a:pt x="24" y="42"/>
                  </a:lnTo>
                  <a:lnTo>
                    <a:pt x="14" y="42"/>
                  </a:lnTo>
                  <a:lnTo>
                    <a:pt x="3" y="42"/>
                  </a:lnTo>
                  <a:lnTo>
                    <a:pt x="0" y="25"/>
                  </a:lnTo>
                  <a:lnTo>
                    <a:pt x="14" y="21"/>
                  </a:lnTo>
                  <a:lnTo>
                    <a:pt x="24" y="21"/>
                  </a:lnTo>
                  <a:lnTo>
                    <a:pt x="35" y="18"/>
                  </a:lnTo>
                  <a:lnTo>
                    <a:pt x="38" y="14"/>
                  </a:lnTo>
                  <a:lnTo>
                    <a:pt x="45" y="14"/>
                  </a:lnTo>
                  <a:lnTo>
                    <a:pt x="49" y="11"/>
                  </a:lnTo>
                  <a:lnTo>
                    <a:pt x="52" y="7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4"/>
                  </a:lnTo>
                  <a:lnTo>
                    <a:pt x="73" y="4"/>
                  </a:lnTo>
                  <a:lnTo>
                    <a:pt x="80" y="7"/>
                  </a:lnTo>
                  <a:lnTo>
                    <a:pt x="87" y="11"/>
                  </a:lnTo>
                  <a:lnTo>
                    <a:pt x="90" y="18"/>
                  </a:lnTo>
                  <a:lnTo>
                    <a:pt x="94" y="18"/>
                  </a:lnTo>
                  <a:lnTo>
                    <a:pt x="94" y="21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0" y="32"/>
                  </a:lnTo>
                  <a:lnTo>
                    <a:pt x="87" y="35"/>
                  </a:lnTo>
                  <a:lnTo>
                    <a:pt x="84" y="42"/>
                  </a:lnTo>
                  <a:lnTo>
                    <a:pt x="84" y="52"/>
                  </a:lnTo>
                  <a:lnTo>
                    <a:pt x="80" y="63"/>
                  </a:lnTo>
                  <a:lnTo>
                    <a:pt x="77" y="87"/>
                  </a:lnTo>
                  <a:lnTo>
                    <a:pt x="77" y="98"/>
                  </a:lnTo>
                  <a:lnTo>
                    <a:pt x="77" y="112"/>
                  </a:lnTo>
                  <a:lnTo>
                    <a:pt x="77" y="126"/>
                  </a:lnTo>
                  <a:lnTo>
                    <a:pt x="80" y="136"/>
                  </a:lnTo>
                  <a:lnTo>
                    <a:pt x="80" y="150"/>
                  </a:lnTo>
                  <a:lnTo>
                    <a:pt x="84" y="157"/>
                  </a:lnTo>
                  <a:lnTo>
                    <a:pt x="84" y="15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7589CC0E-E310-4180-AF5C-119DF88387A3}"/>
              </a:ext>
            </a:extLst>
          </p:cNvPr>
          <p:cNvGrpSpPr/>
          <p:nvPr/>
        </p:nvGrpSpPr>
        <p:grpSpPr>
          <a:xfrm>
            <a:off x="6836535" y="2413306"/>
            <a:ext cx="2045026" cy="2306889"/>
            <a:chOff x="5685915" y="2379016"/>
            <a:chExt cx="2045026" cy="2306889"/>
          </a:xfrm>
        </p:grpSpPr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FB9BB4E6-13A3-4C1B-BF4A-BCA0DB470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116" y="2379016"/>
              <a:ext cx="1153446" cy="741947"/>
            </a:xfrm>
            <a:custGeom>
              <a:avLst/>
              <a:gdLst>
                <a:gd name="T0" fmla="*/ 168 w 185"/>
                <a:gd name="T1" fmla="*/ 49 h 119"/>
                <a:gd name="T2" fmla="*/ 154 w 185"/>
                <a:gd name="T3" fmla="*/ 60 h 119"/>
                <a:gd name="T4" fmla="*/ 136 w 185"/>
                <a:gd name="T5" fmla="*/ 77 h 119"/>
                <a:gd name="T6" fmla="*/ 112 w 185"/>
                <a:gd name="T7" fmla="*/ 105 h 119"/>
                <a:gd name="T8" fmla="*/ 84 w 185"/>
                <a:gd name="T9" fmla="*/ 109 h 119"/>
                <a:gd name="T10" fmla="*/ 105 w 185"/>
                <a:gd name="T11" fmla="*/ 77 h 119"/>
                <a:gd name="T12" fmla="*/ 119 w 185"/>
                <a:gd name="T13" fmla="*/ 56 h 119"/>
                <a:gd name="T14" fmla="*/ 126 w 185"/>
                <a:gd name="T15" fmla="*/ 42 h 119"/>
                <a:gd name="T16" fmla="*/ 130 w 185"/>
                <a:gd name="T17" fmla="*/ 39 h 119"/>
                <a:gd name="T18" fmla="*/ 126 w 185"/>
                <a:gd name="T19" fmla="*/ 39 h 119"/>
                <a:gd name="T20" fmla="*/ 119 w 185"/>
                <a:gd name="T21" fmla="*/ 39 h 119"/>
                <a:gd name="T22" fmla="*/ 112 w 185"/>
                <a:gd name="T23" fmla="*/ 42 h 119"/>
                <a:gd name="T24" fmla="*/ 95 w 185"/>
                <a:gd name="T25" fmla="*/ 46 h 119"/>
                <a:gd name="T26" fmla="*/ 77 w 185"/>
                <a:gd name="T27" fmla="*/ 49 h 119"/>
                <a:gd name="T28" fmla="*/ 56 w 185"/>
                <a:gd name="T29" fmla="*/ 56 h 119"/>
                <a:gd name="T30" fmla="*/ 42 w 185"/>
                <a:gd name="T31" fmla="*/ 60 h 119"/>
                <a:gd name="T32" fmla="*/ 32 w 185"/>
                <a:gd name="T33" fmla="*/ 63 h 119"/>
                <a:gd name="T34" fmla="*/ 28 w 185"/>
                <a:gd name="T35" fmla="*/ 63 h 119"/>
                <a:gd name="T36" fmla="*/ 21 w 185"/>
                <a:gd name="T37" fmla="*/ 60 h 119"/>
                <a:gd name="T38" fmla="*/ 11 w 185"/>
                <a:gd name="T39" fmla="*/ 53 h 119"/>
                <a:gd name="T40" fmla="*/ 4 w 185"/>
                <a:gd name="T41" fmla="*/ 42 h 119"/>
                <a:gd name="T42" fmla="*/ 0 w 185"/>
                <a:gd name="T43" fmla="*/ 35 h 119"/>
                <a:gd name="T44" fmla="*/ 39 w 185"/>
                <a:gd name="T45" fmla="*/ 32 h 119"/>
                <a:gd name="T46" fmla="*/ 60 w 185"/>
                <a:gd name="T47" fmla="*/ 28 h 119"/>
                <a:gd name="T48" fmla="*/ 91 w 185"/>
                <a:gd name="T49" fmla="*/ 21 h 119"/>
                <a:gd name="T50" fmla="*/ 116 w 185"/>
                <a:gd name="T51" fmla="*/ 14 h 119"/>
                <a:gd name="T52" fmla="*/ 130 w 185"/>
                <a:gd name="T53" fmla="*/ 7 h 119"/>
                <a:gd name="T54" fmla="*/ 140 w 185"/>
                <a:gd name="T55" fmla="*/ 0 h 119"/>
                <a:gd name="T56" fmla="*/ 150 w 185"/>
                <a:gd name="T57" fmla="*/ 4 h 119"/>
                <a:gd name="T58" fmla="*/ 168 w 185"/>
                <a:gd name="T59" fmla="*/ 14 h 119"/>
                <a:gd name="T60" fmla="*/ 182 w 185"/>
                <a:gd name="T61" fmla="*/ 25 h 119"/>
                <a:gd name="T62" fmla="*/ 185 w 185"/>
                <a:gd name="T63" fmla="*/ 32 h 119"/>
                <a:gd name="T64" fmla="*/ 182 w 185"/>
                <a:gd name="T65" fmla="*/ 39 h 119"/>
                <a:gd name="T66" fmla="*/ 171 w 185"/>
                <a:gd name="T67" fmla="*/ 4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5" h="119">
                  <a:moveTo>
                    <a:pt x="171" y="46"/>
                  </a:moveTo>
                  <a:lnTo>
                    <a:pt x="168" y="49"/>
                  </a:lnTo>
                  <a:lnTo>
                    <a:pt x="161" y="53"/>
                  </a:lnTo>
                  <a:lnTo>
                    <a:pt x="154" y="60"/>
                  </a:lnTo>
                  <a:lnTo>
                    <a:pt x="147" y="67"/>
                  </a:lnTo>
                  <a:lnTo>
                    <a:pt x="136" y="77"/>
                  </a:lnTo>
                  <a:lnTo>
                    <a:pt x="126" y="91"/>
                  </a:lnTo>
                  <a:lnTo>
                    <a:pt x="112" y="105"/>
                  </a:lnTo>
                  <a:lnTo>
                    <a:pt x="98" y="119"/>
                  </a:lnTo>
                  <a:lnTo>
                    <a:pt x="84" y="109"/>
                  </a:lnTo>
                  <a:lnTo>
                    <a:pt x="95" y="91"/>
                  </a:lnTo>
                  <a:lnTo>
                    <a:pt x="105" y="77"/>
                  </a:lnTo>
                  <a:lnTo>
                    <a:pt x="112" y="67"/>
                  </a:lnTo>
                  <a:lnTo>
                    <a:pt x="119" y="56"/>
                  </a:lnTo>
                  <a:lnTo>
                    <a:pt x="123" y="49"/>
                  </a:lnTo>
                  <a:lnTo>
                    <a:pt x="126" y="42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26" y="39"/>
                  </a:lnTo>
                  <a:lnTo>
                    <a:pt x="123" y="39"/>
                  </a:lnTo>
                  <a:lnTo>
                    <a:pt x="119" y="39"/>
                  </a:lnTo>
                  <a:lnTo>
                    <a:pt x="116" y="39"/>
                  </a:lnTo>
                  <a:lnTo>
                    <a:pt x="112" y="42"/>
                  </a:lnTo>
                  <a:lnTo>
                    <a:pt x="105" y="42"/>
                  </a:lnTo>
                  <a:lnTo>
                    <a:pt x="95" y="46"/>
                  </a:lnTo>
                  <a:lnTo>
                    <a:pt x="88" y="46"/>
                  </a:lnTo>
                  <a:lnTo>
                    <a:pt x="77" y="49"/>
                  </a:lnTo>
                  <a:lnTo>
                    <a:pt x="67" y="53"/>
                  </a:lnTo>
                  <a:lnTo>
                    <a:pt x="56" y="56"/>
                  </a:lnTo>
                  <a:lnTo>
                    <a:pt x="49" y="60"/>
                  </a:lnTo>
                  <a:lnTo>
                    <a:pt x="42" y="60"/>
                  </a:lnTo>
                  <a:lnTo>
                    <a:pt x="39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5" y="63"/>
                  </a:lnTo>
                  <a:lnTo>
                    <a:pt x="21" y="60"/>
                  </a:lnTo>
                  <a:lnTo>
                    <a:pt x="18" y="56"/>
                  </a:lnTo>
                  <a:lnTo>
                    <a:pt x="11" y="53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21" y="32"/>
                  </a:lnTo>
                  <a:lnTo>
                    <a:pt x="39" y="32"/>
                  </a:lnTo>
                  <a:lnTo>
                    <a:pt x="46" y="28"/>
                  </a:lnTo>
                  <a:lnTo>
                    <a:pt x="60" y="28"/>
                  </a:lnTo>
                  <a:lnTo>
                    <a:pt x="74" y="25"/>
                  </a:lnTo>
                  <a:lnTo>
                    <a:pt x="91" y="21"/>
                  </a:lnTo>
                  <a:lnTo>
                    <a:pt x="105" y="18"/>
                  </a:lnTo>
                  <a:lnTo>
                    <a:pt x="116" y="14"/>
                  </a:lnTo>
                  <a:lnTo>
                    <a:pt x="123" y="11"/>
                  </a:lnTo>
                  <a:lnTo>
                    <a:pt x="130" y="7"/>
                  </a:lnTo>
                  <a:lnTo>
                    <a:pt x="133" y="4"/>
                  </a:lnTo>
                  <a:lnTo>
                    <a:pt x="140" y="0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7" y="7"/>
                  </a:lnTo>
                  <a:lnTo>
                    <a:pt x="168" y="14"/>
                  </a:lnTo>
                  <a:lnTo>
                    <a:pt x="175" y="18"/>
                  </a:lnTo>
                  <a:lnTo>
                    <a:pt x="182" y="25"/>
                  </a:lnTo>
                  <a:lnTo>
                    <a:pt x="185" y="28"/>
                  </a:lnTo>
                  <a:lnTo>
                    <a:pt x="185" y="32"/>
                  </a:lnTo>
                  <a:lnTo>
                    <a:pt x="185" y="35"/>
                  </a:lnTo>
                  <a:lnTo>
                    <a:pt x="182" y="39"/>
                  </a:lnTo>
                  <a:lnTo>
                    <a:pt x="178" y="42"/>
                  </a:lnTo>
                  <a:lnTo>
                    <a:pt x="171" y="46"/>
                  </a:lnTo>
                  <a:lnTo>
                    <a:pt x="171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473A0CB5-DCC8-4939-9961-977BE3B97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631" y="2946384"/>
              <a:ext cx="586075" cy="1739521"/>
            </a:xfrm>
            <a:custGeom>
              <a:avLst/>
              <a:gdLst>
                <a:gd name="T0" fmla="*/ 10 w 94"/>
                <a:gd name="T1" fmla="*/ 224 h 279"/>
                <a:gd name="T2" fmla="*/ 0 w 94"/>
                <a:gd name="T3" fmla="*/ 213 h 279"/>
                <a:gd name="T4" fmla="*/ 3 w 94"/>
                <a:gd name="T5" fmla="*/ 206 h 279"/>
                <a:gd name="T6" fmla="*/ 17 w 94"/>
                <a:gd name="T7" fmla="*/ 210 h 279"/>
                <a:gd name="T8" fmla="*/ 38 w 94"/>
                <a:gd name="T9" fmla="*/ 217 h 279"/>
                <a:gd name="T10" fmla="*/ 52 w 94"/>
                <a:gd name="T11" fmla="*/ 220 h 279"/>
                <a:gd name="T12" fmla="*/ 56 w 94"/>
                <a:gd name="T13" fmla="*/ 217 h 279"/>
                <a:gd name="T14" fmla="*/ 59 w 94"/>
                <a:gd name="T15" fmla="*/ 210 h 279"/>
                <a:gd name="T16" fmla="*/ 59 w 94"/>
                <a:gd name="T17" fmla="*/ 185 h 279"/>
                <a:gd name="T18" fmla="*/ 63 w 94"/>
                <a:gd name="T19" fmla="*/ 154 h 279"/>
                <a:gd name="T20" fmla="*/ 59 w 94"/>
                <a:gd name="T21" fmla="*/ 112 h 279"/>
                <a:gd name="T22" fmla="*/ 59 w 94"/>
                <a:gd name="T23" fmla="*/ 73 h 279"/>
                <a:gd name="T24" fmla="*/ 56 w 94"/>
                <a:gd name="T25" fmla="*/ 59 h 279"/>
                <a:gd name="T26" fmla="*/ 52 w 94"/>
                <a:gd name="T27" fmla="*/ 49 h 279"/>
                <a:gd name="T28" fmla="*/ 42 w 94"/>
                <a:gd name="T29" fmla="*/ 18 h 279"/>
                <a:gd name="T30" fmla="*/ 38 w 94"/>
                <a:gd name="T31" fmla="*/ 7 h 279"/>
                <a:gd name="T32" fmla="*/ 35 w 94"/>
                <a:gd name="T33" fmla="*/ 0 h 279"/>
                <a:gd name="T34" fmla="*/ 42 w 94"/>
                <a:gd name="T35" fmla="*/ 0 h 279"/>
                <a:gd name="T36" fmla="*/ 52 w 94"/>
                <a:gd name="T37" fmla="*/ 0 h 279"/>
                <a:gd name="T38" fmla="*/ 70 w 94"/>
                <a:gd name="T39" fmla="*/ 14 h 279"/>
                <a:gd name="T40" fmla="*/ 80 w 94"/>
                <a:gd name="T41" fmla="*/ 32 h 279"/>
                <a:gd name="T42" fmla="*/ 87 w 94"/>
                <a:gd name="T43" fmla="*/ 49 h 279"/>
                <a:gd name="T44" fmla="*/ 87 w 94"/>
                <a:gd name="T45" fmla="*/ 59 h 279"/>
                <a:gd name="T46" fmla="*/ 87 w 94"/>
                <a:gd name="T47" fmla="*/ 73 h 279"/>
                <a:gd name="T48" fmla="*/ 94 w 94"/>
                <a:gd name="T49" fmla="*/ 112 h 279"/>
                <a:gd name="T50" fmla="*/ 94 w 94"/>
                <a:gd name="T51" fmla="*/ 154 h 279"/>
                <a:gd name="T52" fmla="*/ 94 w 94"/>
                <a:gd name="T53" fmla="*/ 189 h 279"/>
                <a:gd name="T54" fmla="*/ 91 w 94"/>
                <a:gd name="T55" fmla="*/ 220 h 279"/>
                <a:gd name="T56" fmla="*/ 87 w 94"/>
                <a:gd name="T57" fmla="*/ 241 h 279"/>
                <a:gd name="T58" fmla="*/ 80 w 94"/>
                <a:gd name="T59" fmla="*/ 255 h 279"/>
                <a:gd name="T60" fmla="*/ 70 w 94"/>
                <a:gd name="T61" fmla="*/ 269 h 279"/>
                <a:gd name="T62" fmla="*/ 59 w 94"/>
                <a:gd name="T63" fmla="*/ 276 h 279"/>
                <a:gd name="T64" fmla="*/ 52 w 94"/>
                <a:gd name="T65" fmla="*/ 279 h 279"/>
                <a:gd name="T66" fmla="*/ 45 w 94"/>
                <a:gd name="T67" fmla="*/ 276 h 279"/>
                <a:gd name="T68" fmla="*/ 42 w 94"/>
                <a:gd name="T69" fmla="*/ 265 h 279"/>
                <a:gd name="T70" fmla="*/ 35 w 94"/>
                <a:gd name="T71" fmla="*/ 248 h 279"/>
                <a:gd name="T72" fmla="*/ 21 w 94"/>
                <a:gd name="T73" fmla="*/ 23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" h="279">
                  <a:moveTo>
                    <a:pt x="21" y="234"/>
                  </a:moveTo>
                  <a:lnTo>
                    <a:pt x="10" y="224"/>
                  </a:lnTo>
                  <a:lnTo>
                    <a:pt x="3" y="220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3" y="206"/>
                  </a:lnTo>
                  <a:lnTo>
                    <a:pt x="7" y="206"/>
                  </a:lnTo>
                  <a:lnTo>
                    <a:pt x="17" y="210"/>
                  </a:lnTo>
                  <a:lnTo>
                    <a:pt x="28" y="210"/>
                  </a:lnTo>
                  <a:lnTo>
                    <a:pt x="38" y="217"/>
                  </a:lnTo>
                  <a:lnTo>
                    <a:pt x="45" y="217"/>
                  </a:lnTo>
                  <a:lnTo>
                    <a:pt x="52" y="220"/>
                  </a:lnTo>
                  <a:lnTo>
                    <a:pt x="56" y="217"/>
                  </a:lnTo>
                  <a:lnTo>
                    <a:pt x="56" y="217"/>
                  </a:lnTo>
                  <a:lnTo>
                    <a:pt x="56" y="217"/>
                  </a:lnTo>
                  <a:lnTo>
                    <a:pt x="59" y="210"/>
                  </a:lnTo>
                  <a:lnTo>
                    <a:pt x="59" y="199"/>
                  </a:lnTo>
                  <a:lnTo>
                    <a:pt x="59" y="185"/>
                  </a:lnTo>
                  <a:lnTo>
                    <a:pt x="63" y="171"/>
                  </a:lnTo>
                  <a:lnTo>
                    <a:pt x="63" y="154"/>
                  </a:lnTo>
                  <a:lnTo>
                    <a:pt x="63" y="133"/>
                  </a:lnTo>
                  <a:lnTo>
                    <a:pt x="59" y="112"/>
                  </a:lnTo>
                  <a:lnTo>
                    <a:pt x="59" y="91"/>
                  </a:lnTo>
                  <a:lnTo>
                    <a:pt x="59" y="73"/>
                  </a:lnTo>
                  <a:lnTo>
                    <a:pt x="56" y="66"/>
                  </a:lnTo>
                  <a:lnTo>
                    <a:pt x="56" y="59"/>
                  </a:lnTo>
                  <a:lnTo>
                    <a:pt x="56" y="53"/>
                  </a:lnTo>
                  <a:lnTo>
                    <a:pt x="52" y="49"/>
                  </a:lnTo>
                  <a:lnTo>
                    <a:pt x="49" y="32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63" y="11"/>
                  </a:lnTo>
                  <a:lnTo>
                    <a:pt x="70" y="14"/>
                  </a:lnTo>
                  <a:lnTo>
                    <a:pt x="73" y="21"/>
                  </a:lnTo>
                  <a:lnTo>
                    <a:pt x="80" y="32"/>
                  </a:lnTo>
                  <a:lnTo>
                    <a:pt x="84" y="39"/>
                  </a:lnTo>
                  <a:lnTo>
                    <a:pt x="87" y="49"/>
                  </a:lnTo>
                  <a:lnTo>
                    <a:pt x="87" y="53"/>
                  </a:lnTo>
                  <a:lnTo>
                    <a:pt x="87" y="59"/>
                  </a:lnTo>
                  <a:lnTo>
                    <a:pt x="87" y="66"/>
                  </a:lnTo>
                  <a:lnTo>
                    <a:pt x="87" y="73"/>
                  </a:lnTo>
                  <a:lnTo>
                    <a:pt x="91" y="91"/>
                  </a:lnTo>
                  <a:lnTo>
                    <a:pt x="94" y="112"/>
                  </a:lnTo>
                  <a:lnTo>
                    <a:pt x="94" y="133"/>
                  </a:lnTo>
                  <a:lnTo>
                    <a:pt x="94" y="154"/>
                  </a:lnTo>
                  <a:lnTo>
                    <a:pt x="94" y="171"/>
                  </a:lnTo>
                  <a:lnTo>
                    <a:pt x="94" y="189"/>
                  </a:lnTo>
                  <a:lnTo>
                    <a:pt x="94" y="206"/>
                  </a:lnTo>
                  <a:lnTo>
                    <a:pt x="91" y="220"/>
                  </a:lnTo>
                  <a:lnTo>
                    <a:pt x="87" y="230"/>
                  </a:lnTo>
                  <a:lnTo>
                    <a:pt x="87" y="241"/>
                  </a:lnTo>
                  <a:lnTo>
                    <a:pt x="84" y="248"/>
                  </a:lnTo>
                  <a:lnTo>
                    <a:pt x="80" y="255"/>
                  </a:lnTo>
                  <a:lnTo>
                    <a:pt x="77" y="262"/>
                  </a:lnTo>
                  <a:lnTo>
                    <a:pt x="70" y="269"/>
                  </a:lnTo>
                  <a:lnTo>
                    <a:pt x="66" y="272"/>
                  </a:lnTo>
                  <a:lnTo>
                    <a:pt x="59" y="276"/>
                  </a:lnTo>
                  <a:lnTo>
                    <a:pt x="56" y="279"/>
                  </a:lnTo>
                  <a:lnTo>
                    <a:pt x="52" y="279"/>
                  </a:lnTo>
                  <a:lnTo>
                    <a:pt x="49" y="279"/>
                  </a:lnTo>
                  <a:lnTo>
                    <a:pt x="45" y="276"/>
                  </a:lnTo>
                  <a:lnTo>
                    <a:pt x="42" y="272"/>
                  </a:lnTo>
                  <a:lnTo>
                    <a:pt x="42" y="265"/>
                  </a:lnTo>
                  <a:lnTo>
                    <a:pt x="38" y="258"/>
                  </a:lnTo>
                  <a:lnTo>
                    <a:pt x="35" y="248"/>
                  </a:lnTo>
                  <a:lnTo>
                    <a:pt x="28" y="241"/>
                  </a:lnTo>
                  <a:lnTo>
                    <a:pt x="21" y="234"/>
                  </a:lnTo>
                  <a:lnTo>
                    <a:pt x="21" y="2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6D9CF291-7FC8-40B5-B114-7E6205422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915" y="3102257"/>
              <a:ext cx="2045026" cy="473847"/>
            </a:xfrm>
            <a:custGeom>
              <a:avLst/>
              <a:gdLst>
                <a:gd name="T0" fmla="*/ 317 w 328"/>
                <a:gd name="T1" fmla="*/ 38 h 76"/>
                <a:gd name="T2" fmla="*/ 303 w 328"/>
                <a:gd name="T3" fmla="*/ 41 h 76"/>
                <a:gd name="T4" fmla="*/ 296 w 328"/>
                <a:gd name="T5" fmla="*/ 41 h 76"/>
                <a:gd name="T6" fmla="*/ 289 w 328"/>
                <a:gd name="T7" fmla="*/ 38 h 76"/>
                <a:gd name="T8" fmla="*/ 268 w 328"/>
                <a:gd name="T9" fmla="*/ 38 h 76"/>
                <a:gd name="T10" fmla="*/ 244 w 328"/>
                <a:gd name="T11" fmla="*/ 38 h 76"/>
                <a:gd name="T12" fmla="*/ 230 w 328"/>
                <a:gd name="T13" fmla="*/ 41 h 76"/>
                <a:gd name="T14" fmla="*/ 216 w 328"/>
                <a:gd name="T15" fmla="*/ 41 h 76"/>
                <a:gd name="T16" fmla="*/ 199 w 328"/>
                <a:gd name="T17" fmla="*/ 45 h 76"/>
                <a:gd name="T18" fmla="*/ 178 w 328"/>
                <a:gd name="T19" fmla="*/ 48 h 76"/>
                <a:gd name="T20" fmla="*/ 129 w 328"/>
                <a:gd name="T21" fmla="*/ 55 h 76"/>
                <a:gd name="T22" fmla="*/ 104 w 328"/>
                <a:gd name="T23" fmla="*/ 59 h 76"/>
                <a:gd name="T24" fmla="*/ 80 w 328"/>
                <a:gd name="T25" fmla="*/ 66 h 76"/>
                <a:gd name="T26" fmla="*/ 69 w 328"/>
                <a:gd name="T27" fmla="*/ 66 h 76"/>
                <a:gd name="T28" fmla="*/ 59 w 328"/>
                <a:gd name="T29" fmla="*/ 69 h 76"/>
                <a:gd name="T30" fmla="*/ 48 w 328"/>
                <a:gd name="T31" fmla="*/ 73 h 76"/>
                <a:gd name="T32" fmla="*/ 42 w 328"/>
                <a:gd name="T33" fmla="*/ 73 h 76"/>
                <a:gd name="T34" fmla="*/ 35 w 328"/>
                <a:gd name="T35" fmla="*/ 73 h 76"/>
                <a:gd name="T36" fmla="*/ 31 w 328"/>
                <a:gd name="T37" fmla="*/ 76 h 76"/>
                <a:gd name="T38" fmla="*/ 28 w 328"/>
                <a:gd name="T39" fmla="*/ 76 h 76"/>
                <a:gd name="T40" fmla="*/ 24 w 328"/>
                <a:gd name="T41" fmla="*/ 73 h 76"/>
                <a:gd name="T42" fmla="*/ 21 w 328"/>
                <a:gd name="T43" fmla="*/ 73 h 76"/>
                <a:gd name="T44" fmla="*/ 17 w 328"/>
                <a:gd name="T45" fmla="*/ 69 h 76"/>
                <a:gd name="T46" fmla="*/ 14 w 328"/>
                <a:gd name="T47" fmla="*/ 66 h 76"/>
                <a:gd name="T48" fmla="*/ 7 w 328"/>
                <a:gd name="T49" fmla="*/ 62 h 76"/>
                <a:gd name="T50" fmla="*/ 3 w 328"/>
                <a:gd name="T51" fmla="*/ 55 h 76"/>
                <a:gd name="T52" fmla="*/ 0 w 328"/>
                <a:gd name="T53" fmla="*/ 52 h 76"/>
                <a:gd name="T54" fmla="*/ 0 w 328"/>
                <a:gd name="T55" fmla="*/ 48 h 76"/>
                <a:gd name="T56" fmla="*/ 0 w 328"/>
                <a:gd name="T57" fmla="*/ 48 h 76"/>
                <a:gd name="T58" fmla="*/ 3 w 328"/>
                <a:gd name="T59" fmla="*/ 48 h 76"/>
                <a:gd name="T60" fmla="*/ 7 w 328"/>
                <a:gd name="T61" fmla="*/ 45 h 76"/>
                <a:gd name="T62" fmla="*/ 17 w 328"/>
                <a:gd name="T63" fmla="*/ 45 h 76"/>
                <a:gd name="T64" fmla="*/ 28 w 328"/>
                <a:gd name="T65" fmla="*/ 45 h 76"/>
                <a:gd name="T66" fmla="*/ 38 w 328"/>
                <a:gd name="T67" fmla="*/ 45 h 76"/>
                <a:gd name="T68" fmla="*/ 52 w 328"/>
                <a:gd name="T69" fmla="*/ 41 h 76"/>
                <a:gd name="T70" fmla="*/ 66 w 328"/>
                <a:gd name="T71" fmla="*/ 41 h 76"/>
                <a:gd name="T72" fmla="*/ 83 w 328"/>
                <a:gd name="T73" fmla="*/ 38 h 76"/>
                <a:gd name="T74" fmla="*/ 101 w 328"/>
                <a:gd name="T75" fmla="*/ 34 h 76"/>
                <a:gd name="T76" fmla="*/ 118 w 328"/>
                <a:gd name="T77" fmla="*/ 31 h 76"/>
                <a:gd name="T78" fmla="*/ 136 w 328"/>
                <a:gd name="T79" fmla="*/ 28 h 76"/>
                <a:gd name="T80" fmla="*/ 157 w 328"/>
                <a:gd name="T81" fmla="*/ 24 h 76"/>
                <a:gd name="T82" fmla="*/ 195 w 328"/>
                <a:gd name="T83" fmla="*/ 17 h 76"/>
                <a:gd name="T84" fmla="*/ 240 w 328"/>
                <a:gd name="T85" fmla="*/ 7 h 76"/>
                <a:gd name="T86" fmla="*/ 247 w 328"/>
                <a:gd name="T87" fmla="*/ 7 h 76"/>
                <a:gd name="T88" fmla="*/ 258 w 328"/>
                <a:gd name="T89" fmla="*/ 3 h 76"/>
                <a:gd name="T90" fmla="*/ 265 w 328"/>
                <a:gd name="T91" fmla="*/ 3 h 76"/>
                <a:gd name="T92" fmla="*/ 272 w 328"/>
                <a:gd name="T93" fmla="*/ 0 h 76"/>
                <a:gd name="T94" fmla="*/ 279 w 328"/>
                <a:gd name="T95" fmla="*/ 0 h 76"/>
                <a:gd name="T96" fmla="*/ 286 w 328"/>
                <a:gd name="T97" fmla="*/ 0 h 76"/>
                <a:gd name="T98" fmla="*/ 289 w 328"/>
                <a:gd name="T99" fmla="*/ 0 h 76"/>
                <a:gd name="T100" fmla="*/ 293 w 328"/>
                <a:gd name="T101" fmla="*/ 0 h 76"/>
                <a:gd name="T102" fmla="*/ 296 w 328"/>
                <a:gd name="T103" fmla="*/ 3 h 76"/>
                <a:gd name="T104" fmla="*/ 303 w 328"/>
                <a:gd name="T105" fmla="*/ 7 h 76"/>
                <a:gd name="T106" fmla="*/ 314 w 328"/>
                <a:gd name="T107" fmla="*/ 14 h 76"/>
                <a:gd name="T108" fmla="*/ 317 w 328"/>
                <a:gd name="T109" fmla="*/ 17 h 76"/>
                <a:gd name="T110" fmla="*/ 321 w 328"/>
                <a:gd name="T111" fmla="*/ 21 h 76"/>
                <a:gd name="T112" fmla="*/ 324 w 328"/>
                <a:gd name="T113" fmla="*/ 24 h 76"/>
                <a:gd name="T114" fmla="*/ 328 w 328"/>
                <a:gd name="T115" fmla="*/ 28 h 76"/>
                <a:gd name="T116" fmla="*/ 324 w 328"/>
                <a:gd name="T117" fmla="*/ 31 h 76"/>
                <a:gd name="T118" fmla="*/ 324 w 328"/>
                <a:gd name="T119" fmla="*/ 34 h 76"/>
                <a:gd name="T120" fmla="*/ 321 w 328"/>
                <a:gd name="T121" fmla="*/ 38 h 76"/>
                <a:gd name="T122" fmla="*/ 317 w 328"/>
                <a:gd name="T123" fmla="*/ 38 h 76"/>
                <a:gd name="T124" fmla="*/ 317 w 328"/>
                <a:gd name="T125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76">
                  <a:moveTo>
                    <a:pt x="317" y="38"/>
                  </a:moveTo>
                  <a:lnTo>
                    <a:pt x="303" y="41"/>
                  </a:lnTo>
                  <a:lnTo>
                    <a:pt x="296" y="41"/>
                  </a:lnTo>
                  <a:lnTo>
                    <a:pt x="289" y="38"/>
                  </a:lnTo>
                  <a:lnTo>
                    <a:pt x="268" y="38"/>
                  </a:lnTo>
                  <a:lnTo>
                    <a:pt x="244" y="38"/>
                  </a:lnTo>
                  <a:lnTo>
                    <a:pt x="230" y="41"/>
                  </a:lnTo>
                  <a:lnTo>
                    <a:pt x="216" y="41"/>
                  </a:lnTo>
                  <a:lnTo>
                    <a:pt x="199" y="45"/>
                  </a:lnTo>
                  <a:lnTo>
                    <a:pt x="178" y="48"/>
                  </a:lnTo>
                  <a:lnTo>
                    <a:pt x="129" y="55"/>
                  </a:lnTo>
                  <a:lnTo>
                    <a:pt x="104" y="59"/>
                  </a:lnTo>
                  <a:lnTo>
                    <a:pt x="80" y="66"/>
                  </a:lnTo>
                  <a:lnTo>
                    <a:pt x="69" y="66"/>
                  </a:lnTo>
                  <a:lnTo>
                    <a:pt x="59" y="69"/>
                  </a:lnTo>
                  <a:lnTo>
                    <a:pt x="48" y="73"/>
                  </a:lnTo>
                  <a:lnTo>
                    <a:pt x="42" y="73"/>
                  </a:lnTo>
                  <a:lnTo>
                    <a:pt x="35" y="73"/>
                  </a:lnTo>
                  <a:lnTo>
                    <a:pt x="31" y="76"/>
                  </a:lnTo>
                  <a:lnTo>
                    <a:pt x="28" y="76"/>
                  </a:lnTo>
                  <a:lnTo>
                    <a:pt x="24" y="73"/>
                  </a:lnTo>
                  <a:lnTo>
                    <a:pt x="21" y="73"/>
                  </a:lnTo>
                  <a:lnTo>
                    <a:pt x="17" y="69"/>
                  </a:lnTo>
                  <a:lnTo>
                    <a:pt x="14" y="66"/>
                  </a:lnTo>
                  <a:lnTo>
                    <a:pt x="7" y="62"/>
                  </a:lnTo>
                  <a:lnTo>
                    <a:pt x="3" y="55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7" y="45"/>
                  </a:lnTo>
                  <a:lnTo>
                    <a:pt x="17" y="45"/>
                  </a:lnTo>
                  <a:lnTo>
                    <a:pt x="28" y="45"/>
                  </a:lnTo>
                  <a:lnTo>
                    <a:pt x="38" y="45"/>
                  </a:lnTo>
                  <a:lnTo>
                    <a:pt x="52" y="41"/>
                  </a:lnTo>
                  <a:lnTo>
                    <a:pt x="66" y="41"/>
                  </a:lnTo>
                  <a:lnTo>
                    <a:pt x="83" y="38"/>
                  </a:lnTo>
                  <a:lnTo>
                    <a:pt x="101" y="34"/>
                  </a:lnTo>
                  <a:lnTo>
                    <a:pt x="118" y="31"/>
                  </a:lnTo>
                  <a:lnTo>
                    <a:pt x="136" y="28"/>
                  </a:lnTo>
                  <a:lnTo>
                    <a:pt x="157" y="24"/>
                  </a:lnTo>
                  <a:lnTo>
                    <a:pt x="195" y="17"/>
                  </a:lnTo>
                  <a:lnTo>
                    <a:pt x="240" y="7"/>
                  </a:lnTo>
                  <a:lnTo>
                    <a:pt x="247" y="7"/>
                  </a:lnTo>
                  <a:lnTo>
                    <a:pt x="258" y="3"/>
                  </a:lnTo>
                  <a:lnTo>
                    <a:pt x="265" y="3"/>
                  </a:lnTo>
                  <a:lnTo>
                    <a:pt x="272" y="0"/>
                  </a:lnTo>
                  <a:lnTo>
                    <a:pt x="279" y="0"/>
                  </a:lnTo>
                  <a:lnTo>
                    <a:pt x="286" y="0"/>
                  </a:lnTo>
                  <a:lnTo>
                    <a:pt x="289" y="0"/>
                  </a:lnTo>
                  <a:lnTo>
                    <a:pt x="293" y="0"/>
                  </a:lnTo>
                  <a:lnTo>
                    <a:pt x="296" y="3"/>
                  </a:lnTo>
                  <a:lnTo>
                    <a:pt x="303" y="7"/>
                  </a:lnTo>
                  <a:lnTo>
                    <a:pt x="314" y="14"/>
                  </a:lnTo>
                  <a:lnTo>
                    <a:pt x="317" y="17"/>
                  </a:lnTo>
                  <a:lnTo>
                    <a:pt x="321" y="21"/>
                  </a:lnTo>
                  <a:lnTo>
                    <a:pt x="324" y="24"/>
                  </a:lnTo>
                  <a:lnTo>
                    <a:pt x="328" y="28"/>
                  </a:lnTo>
                  <a:lnTo>
                    <a:pt x="324" y="31"/>
                  </a:lnTo>
                  <a:lnTo>
                    <a:pt x="324" y="34"/>
                  </a:lnTo>
                  <a:lnTo>
                    <a:pt x="321" y="38"/>
                  </a:lnTo>
                  <a:lnTo>
                    <a:pt x="317" y="38"/>
                  </a:lnTo>
                  <a:lnTo>
                    <a:pt x="317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41136481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69856BE-0C15-48EE-80C3-0E97273454A7}"/>
              </a:ext>
            </a:extLst>
          </p:cNvPr>
          <p:cNvGrpSpPr/>
          <p:nvPr/>
        </p:nvGrpSpPr>
        <p:grpSpPr>
          <a:xfrm>
            <a:off x="3351423" y="2210089"/>
            <a:ext cx="2088672" cy="2437822"/>
            <a:chOff x="3335380" y="4991410"/>
            <a:chExt cx="2088672" cy="2437822"/>
          </a:xfrm>
        </p:grpSpPr>
        <p:sp>
          <p:nvSpPr>
            <p:cNvPr id="3" name="Freeform 21">
              <a:extLst>
                <a:ext uri="{FF2B5EF4-FFF2-40B4-BE49-F238E27FC236}">
                  <a16:creationId xmlns:a16="http://schemas.microsoft.com/office/drawing/2014/main" id="{B8076F26-74F9-4B28-AC7D-47195EAE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114" y="6755870"/>
              <a:ext cx="436438" cy="654660"/>
            </a:xfrm>
            <a:custGeom>
              <a:avLst/>
              <a:gdLst>
                <a:gd name="T0" fmla="*/ 52 w 70"/>
                <a:gd name="T1" fmla="*/ 38 h 105"/>
                <a:gd name="T2" fmla="*/ 59 w 70"/>
                <a:gd name="T3" fmla="*/ 49 h 105"/>
                <a:gd name="T4" fmla="*/ 63 w 70"/>
                <a:gd name="T5" fmla="*/ 56 h 105"/>
                <a:gd name="T6" fmla="*/ 66 w 70"/>
                <a:gd name="T7" fmla="*/ 63 h 105"/>
                <a:gd name="T8" fmla="*/ 70 w 70"/>
                <a:gd name="T9" fmla="*/ 70 h 105"/>
                <a:gd name="T10" fmla="*/ 66 w 70"/>
                <a:gd name="T11" fmla="*/ 84 h 105"/>
                <a:gd name="T12" fmla="*/ 66 w 70"/>
                <a:gd name="T13" fmla="*/ 94 h 105"/>
                <a:gd name="T14" fmla="*/ 63 w 70"/>
                <a:gd name="T15" fmla="*/ 101 h 105"/>
                <a:gd name="T16" fmla="*/ 59 w 70"/>
                <a:gd name="T17" fmla="*/ 105 h 105"/>
                <a:gd name="T18" fmla="*/ 59 w 70"/>
                <a:gd name="T19" fmla="*/ 105 h 105"/>
                <a:gd name="T20" fmla="*/ 56 w 70"/>
                <a:gd name="T21" fmla="*/ 105 h 105"/>
                <a:gd name="T22" fmla="*/ 52 w 70"/>
                <a:gd name="T23" fmla="*/ 105 h 105"/>
                <a:gd name="T24" fmla="*/ 49 w 70"/>
                <a:gd name="T25" fmla="*/ 101 h 105"/>
                <a:gd name="T26" fmla="*/ 45 w 70"/>
                <a:gd name="T27" fmla="*/ 98 h 105"/>
                <a:gd name="T28" fmla="*/ 42 w 70"/>
                <a:gd name="T29" fmla="*/ 91 h 105"/>
                <a:gd name="T30" fmla="*/ 35 w 70"/>
                <a:gd name="T31" fmla="*/ 84 h 105"/>
                <a:gd name="T32" fmla="*/ 28 w 70"/>
                <a:gd name="T33" fmla="*/ 70 h 105"/>
                <a:gd name="T34" fmla="*/ 21 w 70"/>
                <a:gd name="T35" fmla="*/ 56 h 105"/>
                <a:gd name="T36" fmla="*/ 14 w 70"/>
                <a:gd name="T37" fmla="*/ 38 h 105"/>
                <a:gd name="T38" fmla="*/ 10 w 70"/>
                <a:gd name="T39" fmla="*/ 31 h 105"/>
                <a:gd name="T40" fmla="*/ 7 w 70"/>
                <a:gd name="T41" fmla="*/ 21 h 105"/>
                <a:gd name="T42" fmla="*/ 3 w 70"/>
                <a:gd name="T43" fmla="*/ 14 h 105"/>
                <a:gd name="T44" fmla="*/ 3 w 70"/>
                <a:gd name="T45" fmla="*/ 10 h 105"/>
                <a:gd name="T46" fmla="*/ 0 w 70"/>
                <a:gd name="T47" fmla="*/ 7 h 105"/>
                <a:gd name="T48" fmla="*/ 0 w 70"/>
                <a:gd name="T49" fmla="*/ 3 h 105"/>
                <a:gd name="T50" fmla="*/ 0 w 70"/>
                <a:gd name="T51" fmla="*/ 0 h 105"/>
                <a:gd name="T52" fmla="*/ 3 w 70"/>
                <a:gd name="T53" fmla="*/ 0 h 105"/>
                <a:gd name="T54" fmla="*/ 7 w 70"/>
                <a:gd name="T55" fmla="*/ 0 h 105"/>
                <a:gd name="T56" fmla="*/ 10 w 70"/>
                <a:gd name="T57" fmla="*/ 3 h 105"/>
                <a:gd name="T58" fmla="*/ 17 w 70"/>
                <a:gd name="T59" fmla="*/ 7 h 105"/>
                <a:gd name="T60" fmla="*/ 24 w 70"/>
                <a:gd name="T61" fmla="*/ 10 h 105"/>
                <a:gd name="T62" fmla="*/ 31 w 70"/>
                <a:gd name="T63" fmla="*/ 17 h 105"/>
                <a:gd name="T64" fmla="*/ 38 w 70"/>
                <a:gd name="T65" fmla="*/ 21 h 105"/>
                <a:gd name="T66" fmla="*/ 45 w 70"/>
                <a:gd name="T67" fmla="*/ 31 h 105"/>
                <a:gd name="T68" fmla="*/ 52 w 70"/>
                <a:gd name="T69" fmla="*/ 38 h 105"/>
                <a:gd name="T70" fmla="*/ 52 w 70"/>
                <a:gd name="T71" fmla="*/ 3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05">
                  <a:moveTo>
                    <a:pt x="52" y="38"/>
                  </a:moveTo>
                  <a:lnTo>
                    <a:pt x="59" y="49"/>
                  </a:lnTo>
                  <a:lnTo>
                    <a:pt x="63" y="56"/>
                  </a:lnTo>
                  <a:lnTo>
                    <a:pt x="66" y="63"/>
                  </a:lnTo>
                  <a:lnTo>
                    <a:pt x="70" y="70"/>
                  </a:lnTo>
                  <a:lnTo>
                    <a:pt x="66" y="84"/>
                  </a:lnTo>
                  <a:lnTo>
                    <a:pt x="66" y="94"/>
                  </a:lnTo>
                  <a:lnTo>
                    <a:pt x="63" y="101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6" y="105"/>
                  </a:lnTo>
                  <a:lnTo>
                    <a:pt x="52" y="105"/>
                  </a:lnTo>
                  <a:lnTo>
                    <a:pt x="49" y="101"/>
                  </a:lnTo>
                  <a:lnTo>
                    <a:pt x="45" y="98"/>
                  </a:lnTo>
                  <a:lnTo>
                    <a:pt x="42" y="91"/>
                  </a:lnTo>
                  <a:lnTo>
                    <a:pt x="35" y="84"/>
                  </a:lnTo>
                  <a:lnTo>
                    <a:pt x="28" y="70"/>
                  </a:lnTo>
                  <a:lnTo>
                    <a:pt x="21" y="56"/>
                  </a:lnTo>
                  <a:lnTo>
                    <a:pt x="14" y="38"/>
                  </a:lnTo>
                  <a:lnTo>
                    <a:pt x="10" y="31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7" y="7"/>
                  </a:lnTo>
                  <a:lnTo>
                    <a:pt x="24" y="10"/>
                  </a:lnTo>
                  <a:lnTo>
                    <a:pt x="31" y="17"/>
                  </a:lnTo>
                  <a:lnTo>
                    <a:pt x="38" y="21"/>
                  </a:lnTo>
                  <a:lnTo>
                    <a:pt x="45" y="31"/>
                  </a:lnTo>
                  <a:lnTo>
                    <a:pt x="52" y="38"/>
                  </a:lnTo>
                  <a:lnTo>
                    <a:pt x="52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2">
              <a:extLst>
                <a:ext uri="{FF2B5EF4-FFF2-40B4-BE49-F238E27FC236}">
                  <a16:creationId xmlns:a16="http://schemas.microsoft.com/office/drawing/2014/main" id="{5753A57E-9C3E-4945-BD80-92CA9B8F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394" y="5209631"/>
              <a:ext cx="255630" cy="1458951"/>
            </a:xfrm>
            <a:custGeom>
              <a:avLst/>
              <a:gdLst>
                <a:gd name="T0" fmla="*/ 41 w 41"/>
                <a:gd name="T1" fmla="*/ 18 h 234"/>
                <a:gd name="T2" fmla="*/ 41 w 41"/>
                <a:gd name="T3" fmla="*/ 25 h 234"/>
                <a:gd name="T4" fmla="*/ 41 w 41"/>
                <a:gd name="T5" fmla="*/ 28 h 234"/>
                <a:gd name="T6" fmla="*/ 41 w 41"/>
                <a:gd name="T7" fmla="*/ 31 h 234"/>
                <a:gd name="T8" fmla="*/ 41 w 41"/>
                <a:gd name="T9" fmla="*/ 38 h 234"/>
                <a:gd name="T10" fmla="*/ 38 w 41"/>
                <a:gd name="T11" fmla="*/ 42 h 234"/>
                <a:gd name="T12" fmla="*/ 38 w 41"/>
                <a:gd name="T13" fmla="*/ 49 h 234"/>
                <a:gd name="T14" fmla="*/ 38 w 41"/>
                <a:gd name="T15" fmla="*/ 59 h 234"/>
                <a:gd name="T16" fmla="*/ 38 w 41"/>
                <a:gd name="T17" fmla="*/ 59 h 234"/>
                <a:gd name="T18" fmla="*/ 38 w 41"/>
                <a:gd name="T19" fmla="*/ 66 h 234"/>
                <a:gd name="T20" fmla="*/ 38 w 41"/>
                <a:gd name="T21" fmla="*/ 70 h 234"/>
                <a:gd name="T22" fmla="*/ 38 w 41"/>
                <a:gd name="T23" fmla="*/ 77 h 234"/>
                <a:gd name="T24" fmla="*/ 34 w 41"/>
                <a:gd name="T25" fmla="*/ 84 h 234"/>
                <a:gd name="T26" fmla="*/ 34 w 41"/>
                <a:gd name="T27" fmla="*/ 91 h 234"/>
                <a:gd name="T28" fmla="*/ 34 w 41"/>
                <a:gd name="T29" fmla="*/ 101 h 234"/>
                <a:gd name="T30" fmla="*/ 34 w 41"/>
                <a:gd name="T31" fmla="*/ 112 h 234"/>
                <a:gd name="T32" fmla="*/ 34 w 41"/>
                <a:gd name="T33" fmla="*/ 122 h 234"/>
                <a:gd name="T34" fmla="*/ 34 w 41"/>
                <a:gd name="T35" fmla="*/ 136 h 234"/>
                <a:gd name="T36" fmla="*/ 34 w 41"/>
                <a:gd name="T37" fmla="*/ 150 h 234"/>
                <a:gd name="T38" fmla="*/ 34 w 41"/>
                <a:gd name="T39" fmla="*/ 164 h 234"/>
                <a:gd name="T40" fmla="*/ 34 w 41"/>
                <a:gd name="T41" fmla="*/ 182 h 234"/>
                <a:gd name="T42" fmla="*/ 34 w 41"/>
                <a:gd name="T43" fmla="*/ 199 h 234"/>
                <a:gd name="T44" fmla="*/ 34 w 41"/>
                <a:gd name="T45" fmla="*/ 216 h 234"/>
                <a:gd name="T46" fmla="*/ 34 w 41"/>
                <a:gd name="T47" fmla="*/ 234 h 234"/>
                <a:gd name="T48" fmla="*/ 10 w 41"/>
                <a:gd name="T49" fmla="*/ 234 h 234"/>
                <a:gd name="T50" fmla="*/ 10 w 41"/>
                <a:gd name="T51" fmla="*/ 230 h 234"/>
                <a:gd name="T52" fmla="*/ 10 w 41"/>
                <a:gd name="T53" fmla="*/ 220 h 234"/>
                <a:gd name="T54" fmla="*/ 10 w 41"/>
                <a:gd name="T55" fmla="*/ 209 h 234"/>
                <a:gd name="T56" fmla="*/ 14 w 41"/>
                <a:gd name="T57" fmla="*/ 195 h 234"/>
                <a:gd name="T58" fmla="*/ 14 w 41"/>
                <a:gd name="T59" fmla="*/ 182 h 234"/>
                <a:gd name="T60" fmla="*/ 14 w 41"/>
                <a:gd name="T61" fmla="*/ 168 h 234"/>
                <a:gd name="T62" fmla="*/ 14 w 41"/>
                <a:gd name="T63" fmla="*/ 157 h 234"/>
                <a:gd name="T64" fmla="*/ 14 w 41"/>
                <a:gd name="T65" fmla="*/ 147 h 234"/>
                <a:gd name="T66" fmla="*/ 14 w 41"/>
                <a:gd name="T67" fmla="*/ 143 h 234"/>
                <a:gd name="T68" fmla="*/ 10 w 41"/>
                <a:gd name="T69" fmla="*/ 136 h 234"/>
                <a:gd name="T70" fmla="*/ 10 w 41"/>
                <a:gd name="T71" fmla="*/ 129 h 234"/>
                <a:gd name="T72" fmla="*/ 10 w 41"/>
                <a:gd name="T73" fmla="*/ 119 h 234"/>
                <a:gd name="T74" fmla="*/ 10 w 41"/>
                <a:gd name="T75" fmla="*/ 112 h 234"/>
                <a:gd name="T76" fmla="*/ 10 w 41"/>
                <a:gd name="T77" fmla="*/ 101 h 234"/>
                <a:gd name="T78" fmla="*/ 10 w 41"/>
                <a:gd name="T79" fmla="*/ 91 h 234"/>
                <a:gd name="T80" fmla="*/ 10 w 41"/>
                <a:gd name="T81" fmla="*/ 77 h 234"/>
                <a:gd name="T82" fmla="*/ 10 w 41"/>
                <a:gd name="T83" fmla="*/ 63 h 234"/>
                <a:gd name="T84" fmla="*/ 10 w 41"/>
                <a:gd name="T85" fmla="*/ 52 h 234"/>
                <a:gd name="T86" fmla="*/ 10 w 41"/>
                <a:gd name="T87" fmla="*/ 45 h 234"/>
                <a:gd name="T88" fmla="*/ 7 w 41"/>
                <a:gd name="T89" fmla="*/ 35 h 234"/>
                <a:gd name="T90" fmla="*/ 7 w 41"/>
                <a:gd name="T91" fmla="*/ 28 h 234"/>
                <a:gd name="T92" fmla="*/ 7 w 41"/>
                <a:gd name="T93" fmla="*/ 25 h 234"/>
                <a:gd name="T94" fmla="*/ 7 w 41"/>
                <a:gd name="T95" fmla="*/ 21 h 234"/>
                <a:gd name="T96" fmla="*/ 3 w 41"/>
                <a:gd name="T97" fmla="*/ 18 h 234"/>
                <a:gd name="T98" fmla="*/ 0 w 41"/>
                <a:gd name="T99" fmla="*/ 14 h 234"/>
                <a:gd name="T100" fmla="*/ 0 w 41"/>
                <a:gd name="T101" fmla="*/ 11 h 234"/>
                <a:gd name="T102" fmla="*/ 0 w 41"/>
                <a:gd name="T103" fmla="*/ 7 h 234"/>
                <a:gd name="T104" fmla="*/ 0 w 41"/>
                <a:gd name="T105" fmla="*/ 4 h 234"/>
                <a:gd name="T106" fmla="*/ 3 w 41"/>
                <a:gd name="T107" fmla="*/ 4 h 234"/>
                <a:gd name="T108" fmla="*/ 7 w 41"/>
                <a:gd name="T109" fmla="*/ 0 h 234"/>
                <a:gd name="T110" fmla="*/ 14 w 41"/>
                <a:gd name="T111" fmla="*/ 4 h 234"/>
                <a:gd name="T112" fmla="*/ 20 w 41"/>
                <a:gd name="T113" fmla="*/ 4 h 234"/>
                <a:gd name="T114" fmla="*/ 27 w 41"/>
                <a:gd name="T115" fmla="*/ 7 h 234"/>
                <a:gd name="T116" fmla="*/ 34 w 41"/>
                <a:gd name="T117" fmla="*/ 11 h 234"/>
                <a:gd name="T118" fmla="*/ 38 w 41"/>
                <a:gd name="T119" fmla="*/ 14 h 234"/>
                <a:gd name="T120" fmla="*/ 41 w 41"/>
                <a:gd name="T121" fmla="*/ 18 h 234"/>
                <a:gd name="T122" fmla="*/ 41 w 41"/>
                <a:gd name="T123" fmla="*/ 1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" h="234">
                  <a:moveTo>
                    <a:pt x="41" y="18"/>
                  </a:moveTo>
                  <a:lnTo>
                    <a:pt x="41" y="25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1" y="38"/>
                  </a:lnTo>
                  <a:lnTo>
                    <a:pt x="38" y="42"/>
                  </a:lnTo>
                  <a:lnTo>
                    <a:pt x="38" y="4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6"/>
                  </a:lnTo>
                  <a:lnTo>
                    <a:pt x="38" y="70"/>
                  </a:lnTo>
                  <a:lnTo>
                    <a:pt x="38" y="77"/>
                  </a:lnTo>
                  <a:lnTo>
                    <a:pt x="34" y="84"/>
                  </a:lnTo>
                  <a:lnTo>
                    <a:pt x="34" y="91"/>
                  </a:lnTo>
                  <a:lnTo>
                    <a:pt x="34" y="101"/>
                  </a:lnTo>
                  <a:lnTo>
                    <a:pt x="34" y="112"/>
                  </a:lnTo>
                  <a:lnTo>
                    <a:pt x="34" y="122"/>
                  </a:lnTo>
                  <a:lnTo>
                    <a:pt x="34" y="136"/>
                  </a:lnTo>
                  <a:lnTo>
                    <a:pt x="34" y="150"/>
                  </a:lnTo>
                  <a:lnTo>
                    <a:pt x="34" y="164"/>
                  </a:lnTo>
                  <a:lnTo>
                    <a:pt x="34" y="182"/>
                  </a:lnTo>
                  <a:lnTo>
                    <a:pt x="34" y="199"/>
                  </a:lnTo>
                  <a:lnTo>
                    <a:pt x="34" y="216"/>
                  </a:lnTo>
                  <a:lnTo>
                    <a:pt x="34" y="234"/>
                  </a:lnTo>
                  <a:lnTo>
                    <a:pt x="10" y="234"/>
                  </a:lnTo>
                  <a:lnTo>
                    <a:pt x="10" y="230"/>
                  </a:lnTo>
                  <a:lnTo>
                    <a:pt x="10" y="220"/>
                  </a:lnTo>
                  <a:lnTo>
                    <a:pt x="10" y="209"/>
                  </a:lnTo>
                  <a:lnTo>
                    <a:pt x="14" y="195"/>
                  </a:lnTo>
                  <a:lnTo>
                    <a:pt x="14" y="182"/>
                  </a:lnTo>
                  <a:lnTo>
                    <a:pt x="14" y="168"/>
                  </a:lnTo>
                  <a:lnTo>
                    <a:pt x="14" y="157"/>
                  </a:lnTo>
                  <a:lnTo>
                    <a:pt x="14" y="147"/>
                  </a:lnTo>
                  <a:lnTo>
                    <a:pt x="14" y="143"/>
                  </a:lnTo>
                  <a:lnTo>
                    <a:pt x="10" y="136"/>
                  </a:lnTo>
                  <a:lnTo>
                    <a:pt x="10" y="129"/>
                  </a:lnTo>
                  <a:lnTo>
                    <a:pt x="10" y="119"/>
                  </a:lnTo>
                  <a:lnTo>
                    <a:pt x="10" y="112"/>
                  </a:lnTo>
                  <a:lnTo>
                    <a:pt x="10" y="101"/>
                  </a:lnTo>
                  <a:lnTo>
                    <a:pt x="10" y="91"/>
                  </a:lnTo>
                  <a:lnTo>
                    <a:pt x="10" y="77"/>
                  </a:lnTo>
                  <a:lnTo>
                    <a:pt x="10" y="63"/>
                  </a:lnTo>
                  <a:lnTo>
                    <a:pt x="10" y="52"/>
                  </a:lnTo>
                  <a:lnTo>
                    <a:pt x="10" y="45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0" y="4"/>
                  </a:lnTo>
                  <a:lnTo>
                    <a:pt x="27" y="7"/>
                  </a:lnTo>
                  <a:lnTo>
                    <a:pt x="34" y="11"/>
                  </a:lnTo>
                  <a:lnTo>
                    <a:pt x="38" y="14"/>
                  </a:lnTo>
                  <a:lnTo>
                    <a:pt x="41" y="18"/>
                  </a:lnTo>
                  <a:lnTo>
                    <a:pt x="41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3">
              <a:extLst>
                <a:ext uri="{FF2B5EF4-FFF2-40B4-BE49-F238E27FC236}">
                  <a16:creationId xmlns:a16="http://schemas.microsoft.com/office/drawing/2014/main" id="{F73A7829-F3D1-4C79-9DF1-18238721F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529" y="4991410"/>
              <a:ext cx="261863" cy="1608587"/>
            </a:xfrm>
            <a:custGeom>
              <a:avLst/>
              <a:gdLst>
                <a:gd name="T0" fmla="*/ 42 w 42"/>
                <a:gd name="T1" fmla="*/ 18 h 258"/>
                <a:gd name="T2" fmla="*/ 42 w 42"/>
                <a:gd name="T3" fmla="*/ 21 h 258"/>
                <a:gd name="T4" fmla="*/ 42 w 42"/>
                <a:gd name="T5" fmla="*/ 28 h 258"/>
                <a:gd name="T6" fmla="*/ 42 w 42"/>
                <a:gd name="T7" fmla="*/ 35 h 258"/>
                <a:gd name="T8" fmla="*/ 42 w 42"/>
                <a:gd name="T9" fmla="*/ 42 h 258"/>
                <a:gd name="T10" fmla="*/ 39 w 42"/>
                <a:gd name="T11" fmla="*/ 49 h 258"/>
                <a:gd name="T12" fmla="*/ 39 w 42"/>
                <a:gd name="T13" fmla="*/ 56 h 258"/>
                <a:gd name="T14" fmla="*/ 39 w 42"/>
                <a:gd name="T15" fmla="*/ 66 h 258"/>
                <a:gd name="T16" fmla="*/ 35 w 42"/>
                <a:gd name="T17" fmla="*/ 77 h 258"/>
                <a:gd name="T18" fmla="*/ 35 w 42"/>
                <a:gd name="T19" fmla="*/ 87 h 258"/>
                <a:gd name="T20" fmla="*/ 35 w 42"/>
                <a:gd name="T21" fmla="*/ 105 h 258"/>
                <a:gd name="T22" fmla="*/ 35 w 42"/>
                <a:gd name="T23" fmla="*/ 119 h 258"/>
                <a:gd name="T24" fmla="*/ 32 w 42"/>
                <a:gd name="T25" fmla="*/ 140 h 258"/>
                <a:gd name="T26" fmla="*/ 32 w 42"/>
                <a:gd name="T27" fmla="*/ 157 h 258"/>
                <a:gd name="T28" fmla="*/ 32 w 42"/>
                <a:gd name="T29" fmla="*/ 175 h 258"/>
                <a:gd name="T30" fmla="*/ 32 w 42"/>
                <a:gd name="T31" fmla="*/ 192 h 258"/>
                <a:gd name="T32" fmla="*/ 32 w 42"/>
                <a:gd name="T33" fmla="*/ 206 h 258"/>
                <a:gd name="T34" fmla="*/ 32 w 42"/>
                <a:gd name="T35" fmla="*/ 220 h 258"/>
                <a:gd name="T36" fmla="*/ 32 w 42"/>
                <a:gd name="T37" fmla="*/ 234 h 258"/>
                <a:gd name="T38" fmla="*/ 32 w 42"/>
                <a:gd name="T39" fmla="*/ 248 h 258"/>
                <a:gd name="T40" fmla="*/ 32 w 42"/>
                <a:gd name="T41" fmla="*/ 258 h 258"/>
                <a:gd name="T42" fmla="*/ 7 w 42"/>
                <a:gd name="T43" fmla="*/ 258 h 258"/>
                <a:gd name="T44" fmla="*/ 7 w 42"/>
                <a:gd name="T45" fmla="*/ 251 h 258"/>
                <a:gd name="T46" fmla="*/ 7 w 42"/>
                <a:gd name="T47" fmla="*/ 244 h 258"/>
                <a:gd name="T48" fmla="*/ 7 w 42"/>
                <a:gd name="T49" fmla="*/ 234 h 258"/>
                <a:gd name="T50" fmla="*/ 7 w 42"/>
                <a:gd name="T51" fmla="*/ 224 h 258"/>
                <a:gd name="T52" fmla="*/ 7 w 42"/>
                <a:gd name="T53" fmla="*/ 210 h 258"/>
                <a:gd name="T54" fmla="*/ 7 w 42"/>
                <a:gd name="T55" fmla="*/ 192 h 258"/>
                <a:gd name="T56" fmla="*/ 11 w 42"/>
                <a:gd name="T57" fmla="*/ 175 h 258"/>
                <a:gd name="T58" fmla="*/ 11 w 42"/>
                <a:gd name="T59" fmla="*/ 154 h 258"/>
                <a:gd name="T60" fmla="*/ 11 w 42"/>
                <a:gd name="T61" fmla="*/ 136 h 258"/>
                <a:gd name="T62" fmla="*/ 11 w 42"/>
                <a:gd name="T63" fmla="*/ 115 h 258"/>
                <a:gd name="T64" fmla="*/ 11 w 42"/>
                <a:gd name="T65" fmla="*/ 101 h 258"/>
                <a:gd name="T66" fmla="*/ 11 w 42"/>
                <a:gd name="T67" fmla="*/ 84 h 258"/>
                <a:gd name="T68" fmla="*/ 11 w 42"/>
                <a:gd name="T69" fmla="*/ 73 h 258"/>
                <a:gd name="T70" fmla="*/ 11 w 42"/>
                <a:gd name="T71" fmla="*/ 63 h 258"/>
                <a:gd name="T72" fmla="*/ 11 w 42"/>
                <a:gd name="T73" fmla="*/ 53 h 258"/>
                <a:gd name="T74" fmla="*/ 11 w 42"/>
                <a:gd name="T75" fmla="*/ 46 h 258"/>
                <a:gd name="T76" fmla="*/ 11 w 42"/>
                <a:gd name="T77" fmla="*/ 35 h 258"/>
                <a:gd name="T78" fmla="*/ 7 w 42"/>
                <a:gd name="T79" fmla="*/ 28 h 258"/>
                <a:gd name="T80" fmla="*/ 7 w 42"/>
                <a:gd name="T81" fmla="*/ 21 h 258"/>
                <a:gd name="T82" fmla="*/ 4 w 42"/>
                <a:gd name="T83" fmla="*/ 18 h 258"/>
                <a:gd name="T84" fmla="*/ 4 w 42"/>
                <a:gd name="T85" fmla="*/ 18 h 258"/>
                <a:gd name="T86" fmla="*/ 0 w 42"/>
                <a:gd name="T87" fmla="*/ 14 h 258"/>
                <a:gd name="T88" fmla="*/ 0 w 42"/>
                <a:gd name="T89" fmla="*/ 11 h 258"/>
                <a:gd name="T90" fmla="*/ 4 w 42"/>
                <a:gd name="T91" fmla="*/ 7 h 258"/>
                <a:gd name="T92" fmla="*/ 4 w 42"/>
                <a:gd name="T93" fmla="*/ 4 h 258"/>
                <a:gd name="T94" fmla="*/ 7 w 42"/>
                <a:gd name="T95" fmla="*/ 0 h 258"/>
                <a:gd name="T96" fmla="*/ 14 w 42"/>
                <a:gd name="T97" fmla="*/ 0 h 258"/>
                <a:gd name="T98" fmla="*/ 21 w 42"/>
                <a:gd name="T99" fmla="*/ 4 h 258"/>
                <a:gd name="T100" fmla="*/ 28 w 42"/>
                <a:gd name="T101" fmla="*/ 7 h 258"/>
                <a:gd name="T102" fmla="*/ 35 w 42"/>
                <a:gd name="T103" fmla="*/ 11 h 258"/>
                <a:gd name="T104" fmla="*/ 39 w 42"/>
                <a:gd name="T105" fmla="*/ 14 h 258"/>
                <a:gd name="T106" fmla="*/ 42 w 42"/>
                <a:gd name="T107" fmla="*/ 18 h 258"/>
                <a:gd name="T108" fmla="*/ 42 w 42"/>
                <a:gd name="T109" fmla="*/ 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" h="258">
                  <a:moveTo>
                    <a:pt x="42" y="18"/>
                  </a:moveTo>
                  <a:lnTo>
                    <a:pt x="42" y="21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42" y="42"/>
                  </a:lnTo>
                  <a:lnTo>
                    <a:pt x="39" y="49"/>
                  </a:lnTo>
                  <a:lnTo>
                    <a:pt x="39" y="56"/>
                  </a:lnTo>
                  <a:lnTo>
                    <a:pt x="39" y="66"/>
                  </a:lnTo>
                  <a:lnTo>
                    <a:pt x="35" y="77"/>
                  </a:lnTo>
                  <a:lnTo>
                    <a:pt x="35" y="87"/>
                  </a:lnTo>
                  <a:lnTo>
                    <a:pt x="35" y="105"/>
                  </a:lnTo>
                  <a:lnTo>
                    <a:pt x="35" y="119"/>
                  </a:lnTo>
                  <a:lnTo>
                    <a:pt x="32" y="140"/>
                  </a:lnTo>
                  <a:lnTo>
                    <a:pt x="32" y="157"/>
                  </a:lnTo>
                  <a:lnTo>
                    <a:pt x="32" y="175"/>
                  </a:lnTo>
                  <a:lnTo>
                    <a:pt x="32" y="192"/>
                  </a:lnTo>
                  <a:lnTo>
                    <a:pt x="32" y="206"/>
                  </a:lnTo>
                  <a:lnTo>
                    <a:pt x="32" y="220"/>
                  </a:lnTo>
                  <a:lnTo>
                    <a:pt x="32" y="234"/>
                  </a:lnTo>
                  <a:lnTo>
                    <a:pt x="32" y="248"/>
                  </a:lnTo>
                  <a:lnTo>
                    <a:pt x="32" y="258"/>
                  </a:lnTo>
                  <a:lnTo>
                    <a:pt x="7" y="258"/>
                  </a:lnTo>
                  <a:lnTo>
                    <a:pt x="7" y="251"/>
                  </a:lnTo>
                  <a:lnTo>
                    <a:pt x="7" y="244"/>
                  </a:lnTo>
                  <a:lnTo>
                    <a:pt x="7" y="234"/>
                  </a:lnTo>
                  <a:lnTo>
                    <a:pt x="7" y="224"/>
                  </a:lnTo>
                  <a:lnTo>
                    <a:pt x="7" y="210"/>
                  </a:lnTo>
                  <a:lnTo>
                    <a:pt x="7" y="192"/>
                  </a:lnTo>
                  <a:lnTo>
                    <a:pt x="11" y="175"/>
                  </a:lnTo>
                  <a:lnTo>
                    <a:pt x="11" y="154"/>
                  </a:lnTo>
                  <a:lnTo>
                    <a:pt x="11" y="136"/>
                  </a:lnTo>
                  <a:lnTo>
                    <a:pt x="11" y="115"/>
                  </a:lnTo>
                  <a:lnTo>
                    <a:pt x="11" y="101"/>
                  </a:lnTo>
                  <a:lnTo>
                    <a:pt x="11" y="84"/>
                  </a:lnTo>
                  <a:lnTo>
                    <a:pt x="11" y="73"/>
                  </a:lnTo>
                  <a:lnTo>
                    <a:pt x="11" y="63"/>
                  </a:lnTo>
                  <a:lnTo>
                    <a:pt x="11" y="53"/>
                  </a:lnTo>
                  <a:lnTo>
                    <a:pt x="11" y="46"/>
                  </a:lnTo>
                  <a:lnTo>
                    <a:pt x="11" y="35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9" y="14"/>
                  </a:lnTo>
                  <a:lnTo>
                    <a:pt x="42" y="18"/>
                  </a:lnTo>
                  <a:lnTo>
                    <a:pt x="42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4">
              <a:extLst>
                <a:ext uri="{FF2B5EF4-FFF2-40B4-BE49-F238E27FC236}">
                  <a16:creationId xmlns:a16="http://schemas.microsoft.com/office/drawing/2014/main" id="{BFB4B2AE-BE47-4878-BAF7-64DD7B75C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237" y="5384207"/>
              <a:ext cx="1415310" cy="392797"/>
            </a:xfrm>
            <a:custGeom>
              <a:avLst/>
              <a:gdLst>
                <a:gd name="T0" fmla="*/ 210 w 227"/>
                <a:gd name="T1" fmla="*/ 28 h 63"/>
                <a:gd name="T2" fmla="*/ 196 w 227"/>
                <a:gd name="T3" fmla="*/ 31 h 63"/>
                <a:gd name="T4" fmla="*/ 189 w 227"/>
                <a:gd name="T5" fmla="*/ 35 h 63"/>
                <a:gd name="T6" fmla="*/ 182 w 227"/>
                <a:gd name="T7" fmla="*/ 35 h 63"/>
                <a:gd name="T8" fmla="*/ 175 w 227"/>
                <a:gd name="T9" fmla="*/ 35 h 63"/>
                <a:gd name="T10" fmla="*/ 161 w 227"/>
                <a:gd name="T11" fmla="*/ 35 h 63"/>
                <a:gd name="T12" fmla="*/ 147 w 227"/>
                <a:gd name="T13" fmla="*/ 38 h 63"/>
                <a:gd name="T14" fmla="*/ 129 w 227"/>
                <a:gd name="T15" fmla="*/ 42 h 63"/>
                <a:gd name="T16" fmla="*/ 108 w 227"/>
                <a:gd name="T17" fmla="*/ 45 h 63"/>
                <a:gd name="T18" fmla="*/ 91 w 227"/>
                <a:gd name="T19" fmla="*/ 49 h 63"/>
                <a:gd name="T20" fmla="*/ 73 w 227"/>
                <a:gd name="T21" fmla="*/ 52 h 63"/>
                <a:gd name="T22" fmla="*/ 56 w 227"/>
                <a:gd name="T23" fmla="*/ 56 h 63"/>
                <a:gd name="T24" fmla="*/ 42 w 227"/>
                <a:gd name="T25" fmla="*/ 59 h 63"/>
                <a:gd name="T26" fmla="*/ 32 w 227"/>
                <a:gd name="T27" fmla="*/ 63 h 63"/>
                <a:gd name="T28" fmla="*/ 25 w 227"/>
                <a:gd name="T29" fmla="*/ 63 h 63"/>
                <a:gd name="T30" fmla="*/ 21 w 227"/>
                <a:gd name="T31" fmla="*/ 63 h 63"/>
                <a:gd name="T32" fmla="*/ 18 w 227"/>
                <a:gd name="T33" fmla="*/ 63 h 63"/>
                <a:gd name="T34" fmla="*/ 14 w 227"/>
                <a:gd name="T35" fmla="*/ 63 h 63"/>
                <a:gd name="T36" fmla="*/ 11 w 227"/>
                <a:gd name="T37" fmla="*/ 59 h 63"/>
                <a:gd name="T38" fmla="*/ 7 w 227"/>
                <a:gd name="T39" fmla="*/ 56 h 63"/>
                <a:gd name="T40" fmla="*/ 4 w 227"/>
                <a:gd name="T41" fmla="*/ 52 h 63"/>
                <a:gd name="T42" fmla="*/ 0 w 227"/>
                <a:gd name="T43" fmla="*/ 49 h 63"/>
                <a:gd name="T44" fmla="*/ 0 w 227"/>
                <a:gd name="T45" fmla="*/ 45 h 63"/>
                <a:gd name="T46" fmla="*/ 0 w 227"/>
                <a:gd name="T47" fmla="*/ 45 h 63"/>
                <a:gd name="T48" fmla="*/ 0 w 227"/>
                <a:gd name="T49" fmla="*/ 42 h 63"/>
                <a:gd name="T50" fmla="*/ 4 w 227"/>
                <a:gd name="T51" fmla="*/ 38 h 63"/>
                <a:gd name="T52" fmla="*/ 11 w 227"/>
                <a:gd name="T53" fmla="*/ 38 h 63"/>
                <a:gd name="T54" fmla="*/ 21 w 227"/>
                <a:gd name="T55" fmla="*/ 35 h 63"/>
                <a:gd name="T56" fmla="*/ 28 w 227"/>
                <a:gd name="T57" fmla="*/ 35 h 63"/>
                <a:gd name="T58" fmla="*/ 35 w 227"/>
                <a:gd name="T59" fmla="*/ 31 h 63"/>
                <a:gd name="T60" fmla="*/ 46 w 227"/>
                <a:gd name="T61" fmla="*/ 31 h 63"/>
                <a:gd name="T62" fmla="*/ 56 w 227"/>
                <a:gd name="T63" fmla="*/ 28 h 63"/>
                <a:gd name="T64" fmla="*/ 70 w 227"/>
                <a:gd name="T65" fmla="*/ 28 h 63"/>
                <a:gd name="T66" fmla="*/ 84 w 227"/>
                <a:gd name="T67" fmla="*/ 24 h 63"/>
                <a:gd name="T68" fmla="*/ 98 w 227"/>
                <a:gd name="T69" fmla="*/ 21 h 63"/>
                <a:gd name="T70" fmla="*/ 115 w 227"/>
                <a:gd name="T71" fmla="*/ 14 h 63"/>
                <a:gd name="T72" fmla="*/ 133 w 227"/>
                <a:gd name="T73" fmla="*/ 10 h 63"/>
                <a:gd name="T74" fmla="*/ 150 w 227"/>
                <a:gd name="T75" fmla="*/ 7 h 63"/>
                <a:gd name="T76" fmla="*/ 164 w 227"/>
                <a:gd name="T77" fmla="*/ 3 h 63"/>
                <a:gd name="T78" fmla="*/ 175 w 227"/>
                <a:gd name="T79" fmla="*/ 3 h 63"/>
                <a:gd name="T80" fmla="*/ 182 w 227"/>
                <a:gd name="T81" fmla="*/ 0 h 63"/>
                <a:gd name="T82" fmla="*/ 192 w 227"/>
                <a:gd name="T83" fmla="*/ 0 h 63"/>
                <a:gd name="T84" fmla="*/ 196 w 227"/>
                <a:gd name="T85" fmla="*/ 0 h 63"/>
                <a:gd name="T86" fmla="*/ 199 w 227"/>
                <a:gd name="T87" fmla="*/ 0 h 63"/>
                <a:gd name="T88" fmla="*/ 206 w 227"/>
                <a:gd name="T89" fmla="*/ 0 h 63"/>
                <a:gd name="T90" fmla="*/ 210 w 227"/>
                <a:gd name="T91" fmla="*/ 0 h 63"/>
                <a:gd name="T92" fmla="*/ 213 w 227"/>
                <a:gd name="T93" fmla="*/ 3 h 63"/>
                <a:gd name="T94" fmla="*/ 220 w 227"/>
                <a:gd name="T95" fmla="*/ 7 h 63"/>
                <a:gd name="T96" fmla="*/ 223 w 227"/>
                <a:gd name="T97" fmla="*/ 10 h 63"/>
                <a:gd name="T98" fmla="*/ 227 w 227"/>
                <a:gd name="T99" fmla="*/ 10 h 63"/>
                <a:gd name="T100" fmla="*/ 227 w 227"/>
                <a:gd name="T101" fmla="*/ 14 h 63"/>
                <a:gd name="T102" fmla="*/ 227 w 227"/>
                <a:gd name="T103" fmla="*/ 17 h 63"/>
                <a:gd name="T104" fmla="*/ 227 w 227"/>
                <a:gd name="T105" fmla="*/ 21 h 63"/>
                <a:gd name="T106" fmla="*/ 223 w 227"/>
                <a:gd name="T107" fmla="*/ 24 h 63"/>
                <a:gd name="T108" fmla="*/ 216 w 227"/>
                <a:gd name="T109" fmla="*/ 28 h 63"/>
                <a:gd name="T110" fmla="*/ 210 w 227"/>
                <a:gd name="T111" fmla="*/ 28 h 63"/>
                <a:gd name="T112" fmla="*/ 210 w 227"/>
                <a:gd name="T11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7" h="63">
                  <a:moveTo>
                    <a:pt x="210" y="28"/>
                  </a:moveTo>
                  <a:lnTo>
                    <a:pt x="196" y="31"/>
                  </a:lnTo>
                  <a:lnTo>
                    <a:pt x="189" y="35"/>
                  </a:lnTo>
                  <a:lnTo>
                    <a:pt x="182" y="35"/>
                  </a:lnTo>
                  <a:lnTo>
                    <a:pt x="175" y="35"/>
                  </a:lnTo>
                  <a:lnTo>
                    <a:pt x="161" y="35"/>
                  </a:lnTo>
                  <a:lnTo>
                    <a:pt x="147" y="38"/>
                  </a:lnTo>
                  <a:lnTo>
                    <a:pt x="129" y="42"/>
                  </a:lnTo>
                  <a:lnTo>
                    <a:pt x="108" y="45"/>
                  </a:lnTo>
                  <a:lnTo>
                    <a:pt x="91" y="49"/>
                  </a:lnTo>
                  <a:lnTo>
                    <a:pt x="73" y="52"/>
                  </a:lnTo>
                  <a:lnTo>
                    <a:pt x="56" y="56"/>
                  </a:lnTo>
                  <a:lnTo>
                    <a:pt x="42" y="59"/>
                  </a:lnTo>
                  <a:lnTo>
                    <a:pt x="32" y="63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18" y="63"/>
                  </a:lnTo>
                  <a:lnTo>
                    <a:pt x="14" y="63"/>
                  </a:lnTo>
                  <a:lnTo>
                    <a:pt x="11" y="59"/>
                  </a:lnTo>
                  <a:lnTo>
                    <a:pt x="7" y="56"/>
                  </a:lnTo>
                  <a:lnTo>
                    <a:pt x="4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11" y="38"/>
                  </a:lnTo>
                  <a:lnTo>
                    <a:pt x="21" y="35"/>
                  </a:lnTo>
                  <a:lnTo>
                    <a:pt x="28" y="35"/>
                  </a:lnTo>
                  <a:lnTo>
                    <a:pt x="35" y="31"/>
                  </a:lnTo>
                  <a:lnTo>
                    <a:pt x="46" y="31"/>
                  </a:lnTo>
                  <a:lnTo>
                    <a:pt x="56" y="28"/>
                  </a:lnTo>
                  <a:lnTo>
                    <a:pt x="70" y="28"/>
                  </a:lnTo>
                  <a:lnTo>
                    <a:pt x="84" y="24"/>
                  </a:lnTo>
                  <a:lnTo>
                    <a:pt x="98" y="21"/>
                  </a:lnTo>
                  <a:lnTo>
                    <a:pt x="115" y="14"/>
                  </a:lnTo>
                  <a:lnTo>
                    <a:pt x="133" y="10"/>
                  </a:lnTo>
                  <a:lnTo>
                    <a:pt x="150" y="7"/>
                  </a:lnTo>
                  <a:lnTo>
                    <a:pt x="164" y="3"/>
                  </a:lnTo>
                  <a:lnTo>
                    <a:pt x="175" y="3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0" y="0"/>
                  </a:lnTo>
                  <a:lnTo>
                    <a:pt x="213" y="3"/>
                  </a:lnTo>
                  <a:lnTo>
                    <a:pt x="220" y="7"/>
                  </a:lnTo>
                  <a:lnTo>
                    <a:pt x="223" y="10"/>
                  </a:lnTo>
                  <a:lnTo>
                    <a:pt x="227" y="10"/>
                  </a:lnTo>
                  <a:lnTo>
                    <a:pt x="227" y="14"/>
                  </a:lnTo>
                  <a:lnTo>
                    <a:pt x="227" y="17"/>
                  </a:lnTo>
                  <a:lnTo>
                    <a:pt x="227" y="21"/>
                  </a:lnTo>
                  <a:lnTo>
                    <a:pt x="223" y="24"/>
                  </a:lnTo>
                  <a:lnTo>
                    <a:pt x="216" y="28"/>
                  </a:lnTo>
                  <a:lnTo>
                    <a:pt x="210" y="28"/>
                  </a:lnTo>
                  <a:lnTo>
                    <a:pt x="21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5">
              <a:extLst>
                <a:ext uri="{FF2B5EF4-FFF2-40B4-BE49-F238E27FC236}">
                  <a16:creationId xmlns:a16="http://schemas.microsoft.com/office/drawing/2014/main" id="{8D25EABA-D4DB-493C-9759-CCE15A2E2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030" y="5839348"/>
              <a:ext cx="411499" cy="174575"/>
            </a:xfrm>
            <a:custGeom>
              <a:avLst/>
              <a:gdLst>
                <a:gd name="T0" fmla="*/ 59 w 66"/>
                <a:gd name="T1" fmla="*/ 21 h 28"/>
                <a:gd name="T2" fmla="*/ 59 w 66"/>
                <a:gd name="T3" fmla="*/ 21 h 28"/>
                <a:gd name="T4" fmla="*/ 56 w 66"/>
                <a:gd name="T5" fmla="*/ 25 h 28"/>
                <a:gd name="T6" fmla="*/ 49 w 66"/>
                <a:gd name="T7" fmla="*/ 25 h 28"/>
                <a:gd name="T8" fmla="*/ 42 w 66"/>
                <a:gd name="T9" fmla="*/ 25 h 28"/>
                <a:gd name="T10" fmla="*/ 35 w 66"/>
                <a:gd name="T11" fmla="*/ 25 h 28"/>
                <a:gd name="T12" fmla="*/ 24 w 66"/>
                <a:gd name="T13" fmla="*/ 28 h 28"/>
                <a:gd name="T14" fmla="*/ 14 w 66"/>
                <a:gd name="T15" fmla="*/ 28 h 28"/>
                <a:gd name="T16" fmla="*/ 0 w 66"/>
                <a:gd name="T17" fmla="*/ 28 h 28"/>
                <a:gd name="T18" fmla="*/ 0 w 66"/>
                <a:gd name="T19" fmla="*/ 7 h 28"/>
                <a:gd name="T20" fmla="*/ 10 w 66"/>
                <a:gd name="T21" fmla="*/ 4 h 28"/>
                <a:gd name="T22" fmla="*/ 17 w 66"/>
                <a:gd name="T23" fmla="*/ 4 h 28"/>
                <a:gd name="T24" fmla="*/ 24 w 66"/>
                <a:gd name="T25" fmla="*/ 4 h 28"/>
                <a:gd name="T26" fmla="*/ 31 w 66"/>
                <a:gd name="T27" fmla="*/ 0 h 28"/>
                <a:gd name="T28" fmla="*/ 35 w 66"/>
                <a:gd name="T29" fmla="*/ 0 h 28"/>
                <a:gd name="T30" fmla="*/ 38 w 66"/>
                <a:gd name="T31" fmla="*/ 0 h 28"/>
                <a:gd name="T32" fmla="*/ 42 w 66"/>
                <a:gd name="T33" fmla="*/ 0 h 28"/>
                <a:gd name="T34" fmla="*/ 45 w 66"/>
                <a:gd name="T35" fmla="*/ 0 h 28"/>
                <a:gd name="T36" fmla="*/ 52 w 66"/>
                <a:gd name="T37" fmla="*/ 0 h 28"/>
                <a:gd name="T38" fmla="*/ 59 w 66"/>
                <a:gd name="T39" fmla="*/ 4 h 28"/>
                <a:gd name="T40" fmla="*/ 63 w 66"/>
                <a:gd name="T41" fmla="*/ 7 h 28"/>
                <a:gd name="T42" fmla="*/ 66 w 66"/>
                <a:gd name="T43" fmla="*/ 7 h 28"/>
                <a:gd name="T44" fmla="*/ 66 w 66"/>
                <a:gd name="T45" fmla="*/ 11 h 28"/>
                <a:gd name="T46" fmla="*/ 63 w 66"/>
                <a:gd name="T47" fmla="*/ 14 h 28"/>
                <a:gd name="T48" fmla="*/ 63 w 66"/>
                <a:gd name="T49" fmla="*/ 18 h 28"/>
                <a:gd name="T50" fmla="*/ 59 w 66"/>
                <a:gd name="T51" fmla="*/ 21 h 28"/>
                <a:gd name="T52" fmla="*/ 59 w 66"/>
                <a:gd name="T53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28">
                  <a:moveTo>
                    <a:pt x="59" y="21"/>
                  </a:moveTo>
                  <a:lnTo>
                    <a:pt x="59" y="21"/>
                  </a:lnTo>
                  <a:lnTo>
                    <a:pt x="56" y="25"/>
                  </a:lnTo>
                  <a:lnTo>
                    <a:pt x="49" y="25"/>
                  </a:lnTo>
                  <a:lnTo>
                    <a:pt x="42" y="25"/>
                  </a:lnTo>
                  <a:lnTo>
                    <a:pt x="35" y="25"/>
                  </a:lnTo>
                  <a:lnTo>
                    <a:pt x="24" y="28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10" y="4"/>
                  </a:lnTo>
                  <a:lnTo>
                    <a:pt x="17" y="4"/>
                  </a:lnTo>
                  <a:lnTo>
                    <a:pt x="24" y="4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6" y="7"/>
                  </a:lnTo>
                  <a:lnTo>
                    <a:pt x="66" y="11"/>
                  </a:lnTo>
                  <a:lnTo>
                    <a:pt x="63" y="14"/>
                  </a:lnTo>
                  <a:lnTo>
                    <a:pt x="63" y="18"/>
                  </a:lnTo>
                  <a:lnTo>
                    <a:pt x="59" y="21"/>
                  </a:lnTo>
                  <a:lnTo>
                    <a:pt x="59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6">
              <a:extLst>
                <a:ext uri="{FF2B5EF4-FFF2-40B4-BE49-F238E27FC236}">
                  <a16:creationId xmlns:a16="http://schemas.microsoft.com/office/drawing/2014/main" id="{82E673E2-A269-4626-984E-0C0C196F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090" y="6144857"/>
              <a:ext cx="436438" cy="199515"/>
            </a:xfrm>
            <a:custGeom>
              <a:avLst/>
              <a:gdLst>
                <a:gd name="T0" fmla="*/ 60 w 70"/>
                <a:gd name="T1" fmla="*/ 25 h 32"/>
                <a:gd name="T2" fmla="*/ 56 w 70"/>
                <a:gd name="T3" fmla="*/ 25 h 32"/>
                <a:gd name="T4" fmla="*/ 53 w 70"/>
                <a:gd name="T5" fmla="*/ 25 h 32"/>
                <a:gd name="T6" fmla="*/ 46 w 70"/>
                <a:gd name="T7" fmla="*/ 28 h 32"/>
                <a:gd name="T8" fmla="*/ 39 w 70"/>
                <a:gd name="T9" fmla="*/ 28 h 32"/>
                <a:gd name="T10" fmla="*/ 32 w 70"/>
                <a:gd name="T11" fmla="*/ 28 h 32"/>
                <a:gd name="T12" fmla="*/ 21 w 70"/>
                <a:gd name="T13" fmla="*/ 28 h 32"/>
                <a:gd name="T14" fmla="*/ 11 w 70"/>
                <a:gd name="T15" fmla="*/ 28 h 32"/>
                <a:gd name="T16" fmla="*/ 0 w 70"/>
                <a:gd name="T17" fmla="*/ 32 h 32"/>
                <a:gd name="T18" fmla="*/ 0 w 70"/>
                <a:gd name="T19" fmla="*/ 11 h 32"/>
                <a:gd name="T20" fmla="*/ 11 w 70"/>
                <a:gd name="T21" fmla="*/ 7 h 32"/>
                <a:gd name="T22" fmla="*/ 21 w 70"/>
                <a:gd name="T23" fmla="*/ 4 h 32"/>
                <a:gd name="T24" fmla="*/ 32 w 70"/>
                <a:gd name="T25" fmla="*/ 4 h 32"/>
                <a:gd name="T26" fmla="*/ 49 w 70"/>
                <a:gd name="T27" fmla="*/ 0 h 32"/>
                <a:gd name="T28" fmla="*/ 56 w 70"/>
                <a:gd name="T29" fmla="*/ 0 h 32"/>
                <a:gd name="T30" fmla="*/ 60 w 70"/>
                <a:gd name="T31" fmla="*/ 4 h 32"/>
                <a:gd name="T32" fmla="*/ 63 w 70"/>
                <a:gd name="T33" fmla="*/ 4 h 32"/>
                <a:gd name="T34" fmla="*/ 67 w 70"/>
                <a:gd name="T35" fmla="*/ 4 h 32"/>
                <a:gd name="T36" fmla="*/ 70 w 70"/>
                <a:gd name="T37" fmla="*/ 11 h 32"/>
                <a:gd name="T38" fmla="*/ 70 w 70"/>
                <a:gd name="T39" fmla="*/ 14 h 32"/>
                <a:gd name="T40" fmla="*/ 70 w 70"/>
                <a:gd name="T41" fmla="*/ 18 h 32"/>
                <a:gd name="T42" fmla="*/ 67 w 70"/>
                <a:gd name="T43" fmla="*/ 21 h 32"/>
                <a:gd name="T44" fmla="*/ 63 w 70"/>
                <a:gd name="T45" fmla="*/ 21 h 32"/>
                <a:gd name="T46" fmla="*/ 60 w 70"/>
                <a:gd name="T47" fmla="*/ 25 h 32"/>
                <a:gd name="T48" fmla="*/ 60 w 70"/>
                <a:gd name="T4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32">
                  <a:moveTo>
                    <a:pt x="60" y="25"/>
                  </a:moveTo>
                  <a:lnTo>
                    <a:pt x="56" y="25"/>
                  </a:lnTo>
                  <a:lnTo>
                    <a:pt x="53" y="25"/>
                  </a:lnTo>
                  <a:lnTo>
                    <a:pt x="46" y="28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1" y="28"/>
                  </a:lnTo>
                  <a:lnTo>
                    <a:pt x="11" y="28"/>
                  </a:lnTo>
                  <a:lnTo>
                    <a:pt x="0" y="32"/>
                  </a:lnTo>
                  <a:lnTo>
                    <a:pt x="0" y="11"/>
                  </a:lnTo>
                  <a:lnTo>
                    <a:pt x="11" y="7"/>
                  </a:lnTo>
                  <a:lnTo>
                    <a:pt x="21" y="4"/>
                  </a:lnTo>
                  <a:lnTo>
                    <a:pt x="32" y="4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0" y="11"/>
                  </a:lnTo>
                  <a:lnTo>
                    <a:pt x="70" y="14"/>
                  </a:lnTo>
                  <a:lnTo>
                    <a:pt x="70" y="18"/>
                  </a:lnTo>
                  <a:lnTo>
                    <a:pt x="67" y="21"/>
                  </a:lnTo>
                  <a:lnTo>
                    <a:pt x="63" y="21"/>
                  </a:lnTo>
                  <a:lnTo>
                    <a:pt x="60" y="25"/>
                  </a:lnTo>
                  <a:lnTo>
                    <a:pt x="60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7">
              <a:extLst>
                <a:ext uri="{FF2B5EF4-FFF2-40B4-BE49-F238E27FC236}">
                  <a16:creationId xmlns:a16="http://schemas.microsoft.com/office/drawing/2014/main" id="{54D12691-D880-4B03-8AE2-A96A87E39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380" y="6425422"/>
              <a:ext cx="2088672" cy="417736"/>
            </a:xfrm>
            <a:custGeom>
              <a:avLst/>
              <a:gdLst>
                <a:gd name="T0" fmla="*/ 195 w 335"/>
                <a:gd name="T1" fmla="*/ 14 h 67"/>
                <a:gd name="T2" fmla="*/ 234 w 335"/>
                <a:gd name="T3" fmla="*/ 7 h 67"/>
                <a:gd name="T4" fmla="*/ 265 w 335"/>
                <a:gd name="T5" fmla="*/ 4 h 67"/>
                <a:gd name="T6" fmla="*/ 282 w 335"/>
                <a:gd name="T7" fmla="*/ 0 h 67"/>
                <a:gd name="T8" fmla="*/ 303 w 335"/>
                <a:gd name="T9" fmla="*/ 4 h 67"/>
                <a:gd name="T10" fmla="*/ 321 w 335"/>
                <a:gd name="T11" fmla="*/ 7 h 67"/>
                <a:gd name="T12" fmla="*/ 331 w 335"/>
                <a:gd name="T13" fmla="*/ 18 h 67"/>
                <a:gd name="T14" fmla="*/ 335 w 335"/>
                <a:gd name="T15" fmla="*/ 25 h 67"/>
                <a:gd name="T16" fmla="*/ 335 w 335"/>
                <a:gd name="T17" fmla="*/ 32 h 67"/>
                <a:gd name="T18" fmla="*/ 328 w 335"/>
                <a:gd name="T19" fmla="*/ 35 h 67"/>
                <a:gd name="T20" fmla="*/ 317 w 335"/>
                <a:gd name="T21" fmla="*/ 39 h 67"/>
                <a:gd name="T22" fmla="*/ 293 w 335"/>
                <a:gd name="T23" fmla="*/ 39 h 67"/>
                <a:gd name="T24" fmla="*/ 272 w 335"/>
                <a:gd name="T25" fmla="*/ 35 h 67"/>
                <a:gd name="T26" fmla="*/ 255 w 335"/>
                <a:gd name="T27" fmla="*/ 35 h 67"/>
                <a:gd name="T28" fmla="*/ 248 w 335"/>
                <a:gd name="T29" fmla="*/ 35 h 67"/>
                <a:gd name="T30" fmla="*/ 237 w 335"/>
                <a:gd name="T31" fmla="*/ 39 h 67"/>
                <a:gd name="T32" fmla="*/ 220 w 335"/>
                <a:gd name="T33" fmla="*/ 39 h 67"/>
                <a:gd name="T34" fmla="*/ 199 w 335"/>
                <a:gd name="T35" fmla="*/ 39 h 67"/>
                <a:gd name="T36" fmla="*/ 153 w 335"/>
                <a:gd name="T37" fmla="*/ 42 h 67"/>
                <a:gd name="T38" fmla="*/ 122 w 335"/>
                <a:gd name="T39" fmla="*/ 49 h 67"/>
                <a:gd name="T40" fmla="*/ 66 w 335"/>
                <a:gd name="T41" fmla="*/ 60 h 67"/>
                <a:gd name="T42" fmla="*/ 38 w 335"/>
                <a:gd name="T43" fmla="*/ 67 h 67"/>
                <a:gd name="T44" fmla="*/ 28 w 335"/>
                <a:gd name="T45" fmla="*/ 67 h 67"/>
                <a:gd name="T46" fmla="*/ 17 w 335"/>
                <a:gd name="T47" fmla="*/ 67 h 67"/>
                <a:gd name="T48" fmla="*/ 10 w 335"/>
                <a:gd name="T49" fmla="*/ 60 h 67"/>
                <a:gd name="T50" fmla="*/ 3 w 335"/>
                <a:gd name="T51" fmla="*/ 53 h 67"/>
                <a:gd name="T52" fmla="*/ 0 w 335"/>
                <a:gd name="T53" fmla="*/ 46 h 67"/>
                <a:gd name="T54" fmla="*/ 7 w 335"/>
                <a:gd name="T55" fmla="*/ 42 h 67"/>
                <a:gd name="T56" fmla="*/ 14 w 335"/>
                <a:gd name="T57" fmla="*/ 39 h 67"/>
                <a:gd name="T58" fmla="*/ 31 w 335"/>
                <a:gd name="T59" fmla="*/ 39 h 67"/>
                <a:gd name="T60" fmla="*/ 52 w 335"/>
                <a:gd name="T61" fmla="*/ 35 h 67"/>
                <a:gd name="T62" fmla="*/ 77 w 335"/>
                <a:gd name="T63" fmla="*/ 32 h 67"/>
                <a:gd name="T64" fmla="*/ 112 w 335"/>
                <a:gd name="T65" fmla="*/ 28 h 67"/>
                <a:gd name="T66" fmla="*/ 153 w 335"/>
                <a:gd name="T67" fmla="*/ 21 h 67"/>
                <a:gd name="T68" fmla="*/ 174 w 335"/>
                <a:gd name="T69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5" h="67">
                  <a:moveTo>
                    <a:pt x="174" y="18"/>
                  </a:moveTo>
                  <a:lnTo>
                    <a:pt x="195" y="14"/>
                  </a:lnTo>
                  <a:lnTo>
                    <a:pt x="216" y="11"/>
                  </a:lnTo>
                  <a:lnTo>
                    <a:pt x="234" y="7"/>
                  </a:lnTo>
                  <a:lnTo>
                    <a:pt x="251" y="4"/>
                  </a:lnTo>
                  <a:lnTo>
                    <a:pt x="265" y="4"/>
                  </a:lnTo>
                  <a:lnTo>
                    <a:pt x="275" y="4"/>
                  </a:lnTo>
                  <a:lnTo>
                    <a:pt x="282" y="0"/>
                  </a:lnTo>
                  <a:lnTo>
                    <a:pt x="293" y="0"/>
                  </a:lnTo>
                  <a:lnTo>
                    <a:pt x="303" y="4"/>
                  </a:lnTo>
                  <a:lnTo>
                    <a:pt x="310" y="4"/>
                  </a:lnTo>
                  <a:lnTo>
                    <a:pt x="321" y="7"/>
                  </a:lnTo>
                  <a:lnTo>
                    <a:pt x="328" y="11"/>
                  </a:lnTo>
                  <a:lnTo>
                    <a:pt x="331" y="18"/>
                  </a:lnTo>
                  <a:lnTo>
                    <a:pt x="335" y="21"/>
                  </a:lnTo>
                  <a:lnTo>
                    <a:pt x="335" y="25"/>
                  </a:lnTo>
                  <a:lnTo>
                    <a:pt x="335" y="28"/>
                  </a:lnTo>
                  <a:lnTo>
                    <a:pt x="335" y="32"/>
                  </a:lnTo>
                  <a:lnTo>
                    <a:pt x="335" y="35"/>
                  </a:lnTo>
                  <a:lnTo>
                    <a:pt x="328" y="35"/>
                  </a:lnTo>
                  <a:lnTo>
                    <a:pt x="324" y="39"/>
                  </a:lnTo>
                  <a:lnTo>
                    <a:pt x="317" y="39"/>
                  </a:lnTo>
                  <a:lnTo>
                    <a:pt x="307" y="39"/>
                  </a:lnTo>
                  <a:lnTo>
                    <a:pt x="293" y="39"/>
                  </a:lnTo>
                  <a:lnTo>
                    <a:pt x="282" y="39"/>
                  </a:lnTo>
                  <a:lnTo>
                    <a:pt x="272" y="35"/>
                  </a:lnTo>
                  <a:lnTo>
                    <a:pt x="262" y="35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48" y="35"/>
                  </a:lnTo>
                  <a:lnTo>
                    <a:pt x="244" y="39"/>
                  </a:lnTo>
                  <a:lnTo>
                    <a:pt x="237" y="39"/>
                  </a:lnTo>
                  <a:lnTo>
                    <a:pt x="227" y="39"/>
                  </a:lnTo>
                  <a:lnTo>
                    <a:pt x="220" y="39"/>
                  </a:lnTo>
                  <a:lnTo>
                    <a:pt x="209" y="39"/>
                  </a:lnTo>
                  <a:lnTo>
                    <a:pt x="199" y="39"/>
                  </a:lnTo>
                  <a:lnTo>
                    <a:pt x="174" y="42"/>
                  </a:lnTo>
                  <a:lnTo>
                    <a:pt x="153" y="42"/>
                  </a:lnTo>
                  <a:lnTo>
                    <a:pt x="136" y="46"/>
                  </a:lnTo>
                  <a:lnTo>
                    <a:pt x="122" y="49"/>
                  </a:lnTo>
                  <a:lnTo>
                    <a:pt x="94" y="53"/>
                  </a:lnTo>
                  <a:lnTo>
                    <a:pt x="66" y="60"/>
                  </a:lnTo>
                  <a:lnTo>
                    <a:pt x="52" y="63"/>
                  </a:lnTo>
                  <a:lnTo>
                    <a:pt x="38" y="67"/>
                  </a:lnTo>
                  <a:lnTo>
                    <a:pt x="31" y="67"/>
                  </a:lnTo>
                  <a:lnTo>
                    <a:pt x="28" y="67"/>
                  </a:lnTo>
                  <a:lnTo>
                    <a:pt x="24" y="67"/>
                  </a:lnTo>
                  <a:lnTo>
                    <a:pt x="17" y="67"/>
                  </a:lnTo>
                  <a:lnTo>
                    <a:pt x="14" y="63"/>
                  </a:lnTo>
                  <a:lnTo>
                    <a:pt x="10" y="60"/>
                  </a:lnTo>
                  <a:lnTo>
                    <a:pt x="7" y="56"/>
                  </a:lnTo>
                  <a:lnTo>
                    <a:pt x="3" y="5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14" y="39"/>
                  </a:lnTo>
                  <a:lnTo>
                    <a:pt x="21" y="39"/>
                  </a:lnTo>
                  <a:lnTo>
                    <a:pt x="31" y="39"/>
                  </a:lnTo>
                  <a:lnTo>
                    <a:pt x="42" y="35"/>
                  </a:lnTo>
                  <a:lnTo>
                    <a:pt x="52" y="35"/>
                  </a:lnTo>
                  <a:lnTo>
                    <a:pt x="63" y="35"/>
                  </a:lnTo>
                  <a:lnTo>
                    <a:pt x="77" y="32"/>
                  </a:lnTo>
                  <a:lnTo>
                    <a:pt x="94" y="32"/>
                  </a:lnTo>
                  <a:lnTo>
                    <a:pt x="112" y="28"/>
                  </a:lnTo>
                  <a:lnTo>
                    <a:pt x="132" y="25"/>
                  </a:lnTo>
                  <a:lnTo>
                    <a:pt x="153" y="21"/>
                  </a:lnTo>
                  <a:lnTo>
                    <a:pt x="174" y="18"/>
                  </a:lnTo>
                  <a:lnTo>
                    <a:pt x="174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8">
              <a:extLst>
                <a:ext uri="{FF2B5EF4-FFF2-40B4-BE49-F238E27FC236}">
                  <a16:creationId xmlns:a16="http://schemas.microsoft.com/office/drawing/2014/main" id="{C6E4A54C-5FF3-4FAE-A5EC-015000A64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949" y="6730931"/>
              <a:ext cx="654660" cy="698301"/>
            </a:xfrm>
            <a:custGeom>
              <a:avLst/>
              <a:gdLst>
                <a:gd name="T0" fmla="*/ 80 w 105"/>
                <a:gd name="T1" fmla="*/ 56 h 112"/>
                <a:gd name="T2" fmla="*/ 70 w 105"/>
                <a:gd name="T3" fmla="*/ 70 h 112"/>
                <a:gd name="T4" fmla="*/ 56 w 105"/>
                <a:gd name="T5" fmla="*/ 81 h 112"/>
                <a:gd name="T6" fmla="*/ 46 w 105"/>
                <a:gd name="T7" fmla="*/ 91 h 112"/>
                <a:gd name="T8" fmla="*/ 32 w 105"/>
                <a:gd name="T9" fmla="*/ 98 h 112"/>
                <a:gd name="T10" fmla="*/ 21 w 105"/>
                <a:gd name="T11" fmla="*/ 105 h 112"/>
                <a:gd name="T12" fmla="*/ 11 w 105"/>
                <a:gd name="T13" fmla="*/ 112 h 112"/>
                <a:gd name="T14" fmla="*/ 4 w 105"/>
                <a:gd name="T15" fmla="*/ 112 h 112"/>
                <a:gd name="T16" fmla="*/ 4 w 105"/>
                <a:gd name="T17" fmla="*/ 112 h 112"/>
                <a:gd name="T18" fmla="*/ 0 w 105"/>
                <a:gd name="T19" fmla="*/ 109 h 112"/>
                <a:gd name="T20" fmla="*/ 4 w 105"/>
                <a:gd name="T21" fmla="*/ 105 h 112"/>
                <a:gd name="T22" fmla="*/ 4 w 105"/>
                <a:gd name="T23" fmla="*/ 102 h 112"/>
                <a:gd name="T24" fmla="*/ 7 w 105"/>
                <a:gd name="T25" fmla="*/ 98 h 112"/>
                <a:gd name="T26" fmla="*/ 11 w 105"/>
                <a:gd name="T27" fmla="*/ 95 h 112"/>
                <a:gd name="T28" fmla="*/ 14 w 105"/>
                <a:gd name="T29" fmla="*/ 91 h 112"/>
                <a:gd name="T30" fmla="*/ 18 w 105"/>
                <a:gd name="T31" fmla="*/ 84 h 112"/>
                <a:gd name="T32" fmla="*/ 25 w 105"/>
                <a:gd name="T33" fmla="*/ 77 h 112"/>
                <a:gd name="T34" fmla="*/ 39 w 105"/>
                <a:gd name="T35" fmla="*/ 63 h 112"/>
                <a:gd name="T36" fmla="*/ 49 w 105"/>
                <a:gd name="T37" fmla="*/ 53 h 112"/>
                <a:gd name="T38" fmla="*/ 56 w 105"/>
                <a:gd name="T39" fmla="*/ 42 h 112"/>
                <a:gd name="T40" fmla="*/ 63 w 105"/>
                <a:gd name="T41" fmla="*/ 32 h 112"/>
                <a:gd name="T42" fmla="*/ 67 w 105"/>
                <a:gd name="T43" fmla="*/ 25 h 112"/>
                <a:gd name="T44" fmla="*/ 70 w 105"/>
                <a:gd name="T45" fmla="*/ 21 h 112"/>
                <a:gd name="T46" fmla="*/ 70 w 105"/>
                <a:gd name="T47" fmla="*/ 14 h 112"/>
                <a:gd name="T48" fmla="*/ 70 w 105"/>
                <a:gd name="T49" fmla="*/ 11 h 112"/>
                <a:gd name="T50" fmla="*/ 67 w 105"/>
                <a:gd name="T51" fmla="*/ 7 h 112"/>
                <a:gd name="T52" fmla="*/ 70 w 105"/>
                <a:gd name="T53" fmla="*/ 7 h 112"/>
                <a:gd name="T54" fmla="*/ 70 w 105"/>
                <a:gd name="T55" fmla="*/ 4 h 112"/>
                <a:gd name="T56" fmla="*/ 73 w 105"/>
                <a:gd name="T57" fmla="*/ 0 h 112"/>
                <a:gd name="T58" fmla="*/ 77 w 105"/>
                <a:gd name="T59" fmla="*/ 0 h 112"/>
                <a:gd name="T60" fmla="*/ 80 w 105"/>
                <a:gd name="T61" fmla="*/ 0 h 112"/>
                <a:gd name="T62" fmla="*/ 84 w 105"/>
                <a:gd name="T63" fmla="*/ 0 h 112"/>
                <a:gd name="T64" fmla="*/ 91 w 105"/>
                <a:gd name="T65" fmla="*/ 7 h 112"/>
                <a:gd name="T66" fmla="*/ 98 w 105"/>
                <a:gd name="T67" fmla="*/ 11 h 112"/>
                <a:gd name="T68" fmla="*/ 101 w 105"/>
                <a:gd name="T69" fmla="*/ 14 h 112"/>
                <a:gd name="T70" fmla="*/ 105 w 105"/>
                <a:gd name="T71" fmla="*/ 21 h 112"/>
                <a:gd name="T72" fmla="*/ 105 w 105"/>
                <a:gd name="T73" fmla="*/ 25 h 112"/>
                <a:gd name="T74" fmla="*/ 101 w 105"/>
                <a:gd name="T75" fmla="*/ 28 h 112"/>
                <a:gd name="T76" fmla="*/ 98 w 105"/>
                <a:gd name="T77" fmla="*/ 35 h 112"/>
                <a:gd name="T78" fmla="*/ 91 w 105"/>
                <a:gd name="T79" fmla="*/ 46 h 112"/>
                <a:gd name="T80" fmla="*/ 80 w 105"/>
                <a:gd name="T81" fmla="*/ 56 h 112"/>
                <a:gd name="T82" fmla="*/ 80 w 105"/>
                <a:gd name="T83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" h="112">
                  <a:moveTo>
                    <a:pt x="80" y="56"/>
                  </a:moveTo>
                  <a:lnTo>
                    <a:pt x="70" y="70"/>
                  </a:lnTo>
                  <a:lnTo>
                    <a:pt x="56" y="81"/>
                  </a:lnTo>
                  <a:lnTo>
                    <a:pt x="46" y="91"/>
                  </a:lnTo>
                  <a:lnTo>
                    <a:pt x="32" y="98"/>
                  </a:lnTo>
                  <a:lnTo>
                    <a:pt x="21" y="105"/>
                  </a:lnTo>
                  <a:lnTo>
                    <a:pt x="11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09"/>
                  </a:lnTo>
                  <a:lnTo>
                    <a:pt x="4" y="105"/>
                  </a:lnTo>
                  <a:lnTo>
                    <a:pt x="4" y="102"/>
                  </a:lnTo>
                  <a:lnTo>
                    <a:pt x="7" y="98"/>
                  </a:lnTo>
                  <a:lnTo>
                    <a:pt x="11" y="95"/>
                  </a:lnTo>
                  <a:lnTo>
                    <a:pt x="14" y="91"/>
                  </a:lnTo>
                  <a:lnTo>
                    <a:pt x="18" y="84"/>
                  </a:lnTo>
                  <a:lnTo>
                    <a:pt x="25" y="77"/>
                  </a:lnTo>
                  <a:lnTo>
                    <a:pt x="39" y="63"/>
                  </a:lnTo>
                  <a:lnTo>
                    <a:pt x="49" y="53"/>
                  </a:lnTo>
                  <a:lnTo>
                    <a:pt x="56" y="42"/>
                  </a:lnTo>
                  <a:lnTo>
                    <a:pt x="63" y="32"/>
                  </a:lnTo>
                  <a:lnTo>
                    <a:pt x="67" y="25"/>
                  </a:lnTo>
                  <a:lnTo>
                    <a:pt x="70" y="21"/>
                  </a:lnTo>
                  <a:lnTo>
                    <a:pt x="70" y="14"/>
                  </a:lnTo>
                  <a:lnTo>
                    <a:pt x="70" y="11"/>
                  </a:lnTo>
                  <a:lnTo>
                    <a:pt x="67" y="7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1" y="7"/>
                  </a:lnTo>
                  <a:lnTo>
                    <a:pt x="98" y="11"/>
                  </a:lnTo>
                  <a:lnTo>
                    <a:pt x="101" y="14"/>
                  </a:lnTo>
                  <a:lnTo>
                    <a:pt x="105" y="21"/>
                  </a:lnTo>
                  <a:lnTo>
                    <a:pt x="105" y="25"/>
                  </a:lnTo>
                  <a:lnTo>
                    <a:pt x="101" y="28"/>
                  </a:lnTo>
                  <a:lnTo>
                    <a:pt x="98" y="35"/>
                  </a:lnTo>
                  <a:lnTo>
                    <a:pt x="91" y="46"/>
                  </a:lnTo>
                  <a:lnTo>
                    <a:pt x="80" y="56"/>
                  </a:lnTo>
                  <a:lnTo>
                    <a:pt x="80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17213AA4-EC60-4168-A4CB-7519B3391FDC}"/>
              </a:ext>
            </a:extLst>
          </p:cNvPr>
          <p:cNvGrpSpPr/>
          <p:nvPr/>
        </p:nvGrpSpPr>
        <p:grpSpPr>
          <a:xfrm>
            <a:off x="7057412" y="2166447"/>
            <a:ext cx="1783163" cy="2394177"/>
            <a:chOff x="5860490" y="5035056"/>
            <a:chExt cx="1783163" cy="2394177"/>
          </a:xfrm>
        </p:grpSpPr>
        <p:sp>
          <p:nvSpPr>
            <p:cNvPr id="12" name="Freeform 29">
              <a:extLst>
                <a:ext uri="{FF2B5EF4-FFF2-40B4-BE49-F238E27FC236}">
                  <a16:creationId xmlns:a16="http://schemas.microsoft.com/office/drawing/2014/main" id="{D530912B-A11B-4549-BFB4-3D4E8C139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838" y="5402909"/>
              <a:ext cx="261863" cy="654660"/>
            </a:xfrm>
            <a:custGeom>
              <a:avLst/>
              <a:gdLst>
                <a:gd name="T0" fmla="*/ 7 w 42"/>
                <a:gd name="T1" fmla="*/ 63 h 105"/>
                <a:gd name="T2" fmla="*/ 7 w 42"/>
                <a:gd name="T3" fmla="*/ 60 h 105"/>
                <a:gd name="T4" fmla="*/ 10 w 42"/>
                <a:gd name="T5" fmla="*/ 53 h 105"/>
                <a:gd name="T6" fmla="*/ 10 w 42"/>
                <a:gd name="T7" fmla="*/ 49 h 105"/>
                <a:gd name="T8" fmla="*/ 14 w 42"/>
                <a:gd name="T9" fmla="*/ 42 h 105"/>
                <a:gd name="T10" fmla="*/ 17 w 42"/>
                <a:gd name="T11" fmla="*/ 32 h 105"/>
                <a:gd name="T12" fmla="*/ 21 w 42"/>
                <a:gd name="T13" fmla="*/ 21 h 105"/>
                <a:gd name="T14" fmla="*/ 24 w 42"/>
                <a:gd name="T15" fmla="*/ 11 h 105"/>
                <a:gd name="T16" fmla="*/ 28 w 42"/>
                <a:gd name="T17" fmla="*/ 0 h 105"/>
                <a:gd name="T18" fmla="*/ 31 w 42"/>
                <a:gd name="T19" fmla="*/ 7 h 105"/>
                <a:gd name="T20" fmla="*/ 38 w 42"/>
                <a:gd name="T21" fmla="*/ 14 h 105"/>
                <a:gd name="T22" fmla="*/ 42 w 42"/>
                <a:gd name="T23" fmla="*/ 21 h 105"/>
                <a:gd name="T24" fmla="*/ 42 w 42"/>
                <a:gd name="T25" fmla="*/ 32 h 105"/>
                <a:gd name="T26" fmla="*/ 42 w 42"/>
                <a:gd name="T27" fmla="*/ 39 h 105"/>
                <a:gd name="T28" fmla="*/ 42 w 42"/>
                <a:gd name="T29" fmla="*/ 46 h 105"/>
                <a:gd name="T30" fmla="*/ 42 w 42"/>
                <a:gd name="T31" fmla="*/ 63 h 105"/>
                <a:gd name="T32" fmla="*/ 38 w 42"/>
                <a:gd name="T33" fmla="*/ 74 h 105"/>
                <a:gd name="T34" fmla="*/ 35 w 42"/>
                <a:gd name="T35" fmla="*/ 81 h 105"/>
                <a:gd name="T36" fmla="*/ 28 w 42"/>
                <a:gd name="T37" fmla="*/ 91 h 105"/>
                <a:gd name="T38" fmla="*/ 24 w 42"/>
                <a:gd name="T39" fmla="*/ 98 h 105"/>
                <a:gd name="T40" fmla="*/ 21 w 42"/>
                <a:gd name="T41" fmla="*/ 102 h 105"/>
                <a:gd name="T42" fmla="*/ 17 w 42"/>
                <a:gd name="T43" fmla="*/ 105 h 105"/>
                <a:gd name="T44" fmla="*/ 17 w 42"/>
                <a:gd name="T45" fmla="*/ 105 h 105"/>
                <a:gd name="T46" fmla="*/ 14 w 42"/>
                <a:gd name="T47" fmla="*/ 105 h 105"/>
                <a:gd name="T48" fmla="*/ 10 w 42"/>
                <a:gd name="T49" fmla="*/ 102 h 105"/>
                <a:gd name="T50" fmla="*/ 7 w 42"/>
                <a:gd name="T51" fmla="*/ 98 h 105"/>
                <a:gd name="T52" fmla="*/ 7 w 42"/>
                <a:gd name="T53" fmla="*/ 95 h 105"/>
                <a:gd name="T54" fmla="*/ 4 w 42"/>
                <a:gd name="T55" fmla="*/ 88 h 105"/>
                <a:gd name="T56" fmla="*/ 0 w 42"/>
                <a:gd name="T57" fmla="*/ 84 h 105"/>
                <a:gd name="T58" fmla="*/ 0 w 42"/>
                <a:gd name="T59" fmla="*/ 77 h 105"/>
                <a:gd name="T60" fmla="*/ 0 w 42"/>
                <a:gd name="T61" fmla="*/ 77 h 105"/>
                <a:gd name="T62" fmla="*/ 0 w 42"/>
                <a:gd name="T63" fmla="*/ 74 h 105"/>
                <a:gd name="T64" fmla="*/ 4 w 42"/>
                <a:gd name="T65" fmla="*/ 67 h 105"/>
                <a:gd name="T66" fmla="*/ 7 w 42"/>
                <a:gd name="T67" fmla="*/ 63 h 105"/>
                <a:gd name="T68" fmla="*/ 7 w 42"/>
                <a:gd name="T69" fmla="*/ 6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05">
                  <a:moveTo>
                    <a:pt x="7" y="63"/>
                  </a:moveTo>
                  <a:lnTo>
                    <a:pt x="7" y="60"/>
                  </a:lnTo>
                  <a:lnTo>
                    <a:pt x="10" y="53"/>
                  </a:lnTo>
                  <a:lnTo>
                    <a:pt x="10" y="49"/>
                  </a:lnTo>
                  <a:lnTo>
                    <a:pt x="14" y="42"/>
                  </a:lnTo>
                  <a:lnTo>
                    <a:pt x="17" y="32"/>
                  </a:lnTo>
                  <a:lnTo>
                    <a:pt x="21" y="21"/>
                  </a:lnTo>
                  <a:lnTo>
                    <a:pt x="24" y="11"/>
                  </a:lnTo>
                  <a:lnTo>
                    <a:pt x="28" y="0"/>
                  </a:lnTo>
                  <a:lnTo>
                    <a:pt x="31" y="7"/>
                  </a:lnTo>
                  <a:lnTo>
                    <a:pt x="38" y="14"/>
                  </a:lnTo>
                  <a:lnTo>
                    <a:pt x="42" y="21"/>
                  </a:lnTo>
                  <a:lnTo>
                    <a:pt x="42" y="32"/>
                  </a:lnTo>
                  <a:lnTo>
                    <a:pt x="42" y="39"/>
                  </a:lnTo>
                  <a:lnTo>
                    <a:pt x="42" y="46"/>
                  </a:lnTo>
                  <a:lnTo>
                    <a:pt x="42" y="63"/>
                  </a:lnTo>
                  <a:lnTo>
                    <a:pt x="38" y="74"/>
                  </a:lnTo>
                  <a:lnTo>
                    <a:pt x="35" y="81"/>
                  </a:lnTo>
                  <a:lnTo>
                    <a:pt x="28" y="91"/>
                  </a:lnTo>
                  <a:lnTo>
                    <a:pt x="24" y="98"/>
                  </a:lnTo>
                  <a:lnTo>
                    <a:pt x="21" y="102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4" y="105"/>
                  </a:lnTo>
                  <a:lnTo>
                    <a:pt x="10" y="102"/>
                  </a:lnTo>
                  <a:lnTo>
                    <a:pt x="7" y="98"/>
                  </a:lnTo>
                  <a:lnTo>
                    <a:pt x="7" y="95"/>
                  </a:lnTo>
                  <a:lnTo>
                    <a:pt x="4" y="88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4" y="67"/>
                  </a:lnTo>
                  <a:lnTo>
                    <a:pt x="7" y="63"/>
                  </a:lnTo>
                  <a:lnTo>
                    <a:pt x="7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0">
              <a:extLst>
                <a:ext uri="{FF2B5EF4-FFF2-40B4-BE49-F238E27FC236}">
                  <a16:creationId xmlns:a16="http://schemas.microsoft.com/office/drawing/2014/main" id="{B96C07F0-A66D-40AA-BF6E-5158DEB40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0206" y="5035056"/>
              <a:ext cx="392797" cy="330448"/>
            </a:xfrm>
            <a:custGeom>
              <a:avLst/>
              <a:gdLst>
                <a:gd name="T0" fmla="*/ 0 w 63"/>
                <a:gd name="T1" fmla="*/ 4 h 53"/>
                <a:gd name="T2" fmla="*/ 3 w 63"/>
                <a:gd name="T3" fmla="*/ 4 h 53"/>
                <a:gd name="T4" fmla="*/ 7 w 63"/>
                <a:gd name="T5" fmla="*/ 0 h 53"/>
                <a:gd name="T6" fmla="*/ 14 w 63"/>
                <a:gd name="T7" fmla="*/ 0 h 53"/>
                <a:gd name="T8" fmla="*/ 21 w 63"/>
                <a:gd name="T9" fmla="*/ 0 h 53"/>
                <a:gd name="T10" fmla="*/ 28 w 63"/>
                <a:gd name="T11" fmla="*/ 0 h 53"/>
                <a:gd name="T12" fmla="*/ 38 w 63"/>
                <a:gd name="T13" fmla="*/ 4 h 53"/>
                <a:gd name="T14" fmla="*/ 45 w 63"/>
                <a:gd name="T15" fmla="*/ 7 h 53"/>
                <a:gd name="T16" fmla="*/ 52 w 63"/>
                <a:gd name="T17" fmla="*/ 11 h 53"/>
                <a:gd name="T18" fmla="*/ 56 w 63"/>
                <a:gd name="T19" fmla="*/ 18 h 53"/>
                <a:gd name="T20" fmla="*/ 59 w 63"/>
                <a:gd name="T21" fmla="*/ 21 h 53"/>
                <a:gd name="T22" fmla="*/ 63 w 63"/>
                <a:gd name="T23" fmla="*/ 28 h 53"/>
                <a:gd name="T24" fmla="*/ 63 w 63"/>
                <a:gd name="T25" fmla="*/ 32 h 53"/>
                <a:gd name="T26" fmla="*/ 63 w 63"/>
                <a:gd name="T27" fmla="*/ 39 h 53"/>
                <a:gd name="T28" fmla="*/ 63 w 63"/>
                <a:gd name="T29" fmla="*/ 42 h 53"/>
                <a:gd name="T30" fmla="*/ 63 w 63"/>
                <a:gd name="T31" fmla="*/ 46 h 53"/>
                <a:gd name="T32" fmla="*/ 63 w 63"/>
                <a:gd name="T33" fmla="*/ 46 h 53"/>
                <a:gd name="T34" fmla="*/ 59 w 63"/>
                <a:gd name="T35" fmla="*/ 49 h 53"/>
                <a:gd name="T36" fmla="*/ 56 w 63"/>
                <a:gd name="T37" fmla="*/ 49 h 53"/>
                <a:gd name="T38" fmla="*/ 52 w 63"/>
                <a:gd name="T39" fmla="*/ 53 h 53"/>
                <a:gd name="T40" fmla="*/ 45 w 63"/>
                <a:gd name="T41" fmla="*/ 49 h 53"/>
                <a:gd name="T42" fmla="*/ 42 w 63"/>
                <a:gd name="T43" fmla="*/ 49 h 53"/>
                <a:gd name="T44" fmla="*/ 35 w 63"/>
                <a:gd name="T45" fmla="*/ 42 h 53"/>
                <a:gd name="T46" fmla="*/ 28 w 63"/>
                <a:gd name="T47" fmla="*/ 39 h 53"/>
                <a:gd name="T48" fmla="*/ 21 w 63"/>
                <a:gd name="T49" fmla="*/ 32 h 53"/>
                <a:gd name="T50" fmla="*/ 14 w 63"/>
                <a:gd name="T51" fmla="*/ 25 h 53"/>
                <a:gd name="T52" fmla="*/ 10 w 63"/>
                <a:gd name="T53" fmla="*/ 21 h 53"/>
                <a:gd name="T54" fmla="*/ 7 w 63"/>
                <a:gd name="T55" fmla="*/ 18 h 53"/>
                <a:gd name="T56" fmla="*/ 3 w 63"/>
                <a:gd name="T57" fmla="*/ 14 h 53"/>
                <a:gd name="T58" fmla="*/ 0 w 63"/>
                <a:gd name="T59" fmla="*/ 11 h 53"/>
                <a:gd name="T60" fmla="*/ 0 w 63"/>
                <a:gd name="T61" fmla="*/ 7 h 53"/>
                <a:gd name="T62" fmla="*/ 0 w 63"/>
                <a:gd name="T63" fmla="*/ 4 h 53"/>
                <a:gd name="T64" fmla="*/ 0 w 63"/>
                <a:gd name="T65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3">
                  <a:moveTo>
                    <a:pt x="0" y="4"/>
                  </a:moveTo>
                  <a:lnTo>
                    <a:pt x="3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8" y="4"/>
                  </a:lnTo>
                  <a:lnTo>
                    <a:pt x="45" y="7"/>
                  </a:lnTo>
                  <a:lnTo>
                    <a:pt x="52" y="11"/>
                  </a:lnTo>
                  <a:lnTo>
                    <a:pt x="56" y="18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3" y="32"/>
                  </a:lnTo>
                  <a:lnTo>
                    <a:pt x="63" y="39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59" y="49"/>
                  </a:lnTo>
                  <a:lnTo>
                    <a:pt x="56" y="49"/>
                  </a:lnTo>
                  <a:lnTo>
                    <a:pt x="52" y="53"/>
                  </a:lnTo>
                  <a:lnTo>
                    <a:pt x="45" y="49"/>
                  </a:lnTo>
                  <a:lnTo>
                    <a:pt x="42" y="49"/>
                  </a:lnTo>
                  <a:lnTo>
                    <a:pt x="35" y="42"/>
                  </a:lnTo>
                  <a:lnTo>
                    <a:pt x="28" y="39"/>
                  </a:lnTo>
                  <a:lnTo>
                    <a:pt x="21" y="32"/>
                  </a:lnTo>
                  <a:lnTo>
                    <a:pt x="14" y="25"/>
                  </a:lnTo>
                  <a:lnTo>
                    <a:pt x="10" y="21"/>
                  </a:lnTo>
                  <a:lnTo>
                    <a:pt x="7" y="18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1">
              <a:extLst>
                <a:ext uri="{FF2B5EF4-FFF2-40B4-BE49-F238E27FC236}">
                  <a16:creationId xmlns:a16="http://schemas.microsoft.com/office/drawing/2014/main" id="{7BBD7AF5-09FF-40B6-81B4-6CA3D4FD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475" y="5321858"/>
              <a:ext cx="1527537" cy="498787"/>
            </a:xfrm>
            <a:custGeom>
              <a:avLst/>
              <a:gdLst>
                <a:gd name="T0" fmla="*/ 189 w 245"/>
                <a:gd name="T1" fmla="*/ 73 h 80"/>
                <a:gd name="T2" fmla="*/ 178 w 245"/>
                <a:gd name="T3" fmla="*/ 80 h 80"/>
                <a:gd name="T4" fmla="*/ 171 w 245"/>
                <a:gd name="T5" fmla="*/ 76 h 80"/>
                <a:gd name="T6" fmla="*/ 175 w 245"/>
                <a:gd name="T7" fmla="*/ 66 h 80"/>
                <a:gd name="T8" fmla="*/ 178 w 245"/>
                <a:gd name="T9" fmla="*/ 45 h 80"/>
                <a:gd name="T10" fmla="*/ 182 w 245"/>
                <a:gd name="T11" fmla="*/ 34 h 80"/>
                <a:gd name="T12" fmla="*/ 182 w 245"/>
                <a:gd name="T13" fmla="*/ 31 h 80"/>
                <a:gd name="T14" fmla="*/ 175 w 245"/>
                <a:gd name="T15" fmla="*/ 31 h 80"/>
                <a:gd name="T16" fmla="*/ 168 w 245"/>
                <a:gd name="T17" fmla="*/ 31 h 80"/>
                <a:gd name="T18" fmla="*/ 154 w 245"/>
                <a:gd name="T19" fmla="*/ 34 h 80"/>
                <a:gd name="T20" fmla="*/ 130 w 245"/>
                <a:gd name="T21" fmla="*/ 38 h 80"/>
                <a:gd name="T22" fmla="*/ 98 w 245"/>
                <a:gd name="T23" fmla="*/ 41 h 80"/>
                <a:gd name="T24" fmla="*/ 63 w 245"/>
                <a:gd name="T25" fmla="*/ 48 h 80"/>
                <a:gd name="T26" fmla="*/ 35 w 245"/>
                <a:gd name="T27" fmla="*/ 52 h 80"/>
                <a:gd name="T28" fmla="*/ 14 w 245"/>
                <a:gd name="T29" fmla="*/ 52 h 80"/>
                <a:gd name="T30" fmla="*/ 0 w 245"/>
                <a:gd name="T31" fmla="*/ 55 h 80"/>
                <a:gd name="T32" fmla="*/ 14 w 245"/>
                <a:gd name="T33" fmla="*/ 31 h 80"/>
                <a:gd name="T34" fmla="*/ 46 w 245"/>
                <a:gd name="T35" fmla="*/ 27 h 80"/>
                <a:gd name="T36" fmla="*/ 81 w 245"/>
                <a:gd name="T37" fmla="*/ 24 h 80"/>
                <a:gd name="T38" fmla="*/ 109 w 245"/>
                <a:gd name="T39" fmla="*/ 17 h 80"/>
                <a:gd name="T40" fmla="*/ 137 w 245"/>
                <a:gd name="T41" fmla="*/ 13 h 80"/>
                <a:gd name="T42" fmla="*/ 154 w 245"/>
                <a:gd name="T43" fmla="*/ 10 h 80"/>
                <a:gd name="T44" fmla="*/ 171 w 245"/>
                <a:gd name="T45" fmla="*/ 7 h 80"/>
                <a:gd name="T46" fmla="*/ 178 w 245"/>
                <a:gd name="T47" fmla="*/ 3 h 80"/>
                <a:gd name="T48" fmla="*/ 189 w 245"/>
                <a:gd name="T49" fmla="*/ 0 h 80"/>
                <a:gd name="T50" fmla="*/ 192 w 245"/>
                <a:gd name="T51" fmla="*/ 0 h 80"/>
                <a:gd name="T52" fmla="*/ 203 w 245"/>
                <a:gd name="T53" fmla="*/ 3 h 80"/>
                <a:gd name="T54" fmla="*/ 224 w 245"/>
                <a:gd name="T55" fmla="*/ 17 h 80"/>
                <a:gd name="T56" fmla="*/ 238 w 245"/>
                <a:gd name="T57" fmla="*/ 27 h 80"/>
                <a:gd name="T58" fmla="*/ 245 w 245"/>
                <a:gd name="T59" fmla="*/ 38 h 80"/>
                <a:gd name="T60" fmla="*/ 238 w 245"/>
                <a:gd name="T61" fmla="*/ 41 h 80"/>
                <a:gd name="T62" fmla="*/ 227 w 245"/>
                <a:gd name="T63" fmla="*/ 45 h 80"/>
                <a:gd name="T64" fmla="*/ 213 w 245"/>
                <a:gd name="T65" fmla="*/ 52 h 80"/>
                <a:gd name="T66" fmla="*/ 196 w 245"/>
                <a:gd name="T67" fmla="*/ 6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5" h="80">
                  <a:moveTo>
                    <a:pt x="196" y="62"/>
                  </a:moveTo>
                  <a:lnTo>
                    <a:pt x="189" y="73"/>
                  </a:lnTo>
                  <a:lnTo>
                    <a:pt x="182" y="76"/>
                  </a:lnTo>
                  <a:lnTo>
                    <a:pt x="178" y="80"/>
                  </a:lnTo>
                  <a:lnTo>
                    <a:pt x="175" y="80"/>
                  </a:lnTo>
                  <a:lnTo>
                    <a:pt x="171" y="76"/>
                  </a:lnTo>
                  <a:lnTo>
                    <a:pt x="171" y="73"/>
                  </a:lnTo>
                  <a:lnTo>
                    <a:pt x="175" y="66"/>
                  </a:lnTo>
                  <a:lnTo>
                    <a:pt x="175" y="55"/>
                  </a:lnTo>
                  <a:lnTo>
                    <a:pt x="178" y="45"/>
                  </a:lnTo>
                  <a:lnTo>
                    <a:pt x="182" y="38"/>
                  </a:lnTo>
                  <a:lnTo>
                    <a:pt x="182" y="34"/>
                  </a:lnTo>
                  <a:lnTo>
                    <a:pt x="182" y="31"/>
                  </a:lnTo>
                  <a:lnTo>
                    <a:pt x="182" y="31"/>
                  </a:lnTo>
                  <a:lnTo>
                    <a:pt x="178" y="31"/>
                  </a:lnTo>
                  <a:lnTo>
                    <a:pt x="175" y="31"/>
                  </a:lnTo>
                  <a:lnTo>
                    <a:pt x="175" y="31"/>
                  </a:lnTo>
                  <a:lnTo>
                    <a:pt x="168" y="31"/>
                  </a:lnTo>
                  <a:lnTo>
                    <a:pt x="161" y="34"/>
                  </a:lnTo>
                  <a:lnTo>
                    <a:pt x="154" y="34"/>
                  </a:lnTo>
                  <a:lnTo>
                    <a:pt x="143" y="34"/>
                  </a:lnTo>
                  <a:lnTo>
                    <a:pt x="130" y="38"/>
                  </a:lnTo>
                  <a:lnTo>
                    <a:pt x="116" y="38"/>
                  </a:lnTo>
                  <a:lnTo>
                    <a:pt x="98" y="41"/>
                  </a:lnTo>
                  <a:lnTo>
                    <a:pt x="81" y="45"/>
                  </a:lnTo>
                  <a:lnTo>
                    <a:pt x="63" y="48"/>
                  </a:lnTo>
                  <a:lnTo>
                    <a:pt x="49" y="48"/>
                  </a:lnTo>
                  <a:lnTo>
                    <a:pt x="35" y="52"/>
                  </a:lnTo>
                  <a:lnTo>
                    <a:pt x="25" y="52"/>
                  </a:lnTo>
                  <a:lnTo>
                    <a:pt x="14" y="52"/>
                  </a:lnTo>
                  <a:lnTo>
                    <a:pt x="7" y="52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14" y="31"/>
                  </a:lnTo>
                  <a:lnTo>
                    <a:pt x="28" y="31"/>
                  </a:lnTo>
                  <a:lnTo>
                    <a:pt x="46" y="27"/>
                  </a:lnTo>
                  <a:lnTo>
                    <a:pt x="63" y="24"/>
                  </a:lnTo>
                  <a:lnTo>
                    <a:pt x="81" y="24"/>
                  </a:lnTo>
                  <a:lnTo>
                    <a:pt x="95" y="20"/>
                  </a:lnTo>
                  <a:lnTo>
                    <a:pt x="109" y="17"/>
                  </a:lnTo>
                  <a:lnTo>
                    <a:pt x="123" y="17"/>
                  </a:lnTo>
                  <a:lnTo>
                    <a:pt x="137" y="13"/>
                  </a:lnTo>
                  <a:lnTo>
                    <a:pt x="147" y="10"/>
                  </a:lnTo>
                  <a:lnTo>
                    <a:pt x="154" y="10"/>
                  </a:lnTo>
                  <a:lnTo>
                    <a:pt x="164" y="7"/>
                  </a:lnTo>
                  <a:lnTo>
                    <a:pt x="171" y="7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2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3" y="3"/>
                  </a:lnTo>
                  <a:lnTo>
                    <a:pt x="213" y="10"/>
                  </a:lnTo>
                  <a:lnTo>
                    <a:pt x="224" y="17"/>
                  </a:lnTo>
                  <a:lnTo>
                    <a:pt x="231" y="20"/>
                  </a:lnTo>
                  <a:lnTo>
                    <a:pt x="238" y="27"/>
                  </a:lnTo>
                  <a:lnTo>
                    <a:pt x="241" y="34"/>
                  </a:lnTo>
                  <a:lnTo>
                    <a:pt x="245" y="38"/>
                  </a:lnTo>
                  <a:lnTo>
                    <a:pt x="241" y="41"/>
                  </a:lnTo>
                  <a:lnTo>
                    <a:pt x="238" y="41"/>
                  </a:lnTo>
                  <a:lnTo>
                    <a:pt x="234" y="45"/>
                  </a:lnTo>
                  <a:lnTo>
                    <a:pt x="227" y="45"/>
                  </a:lnTo>
                  <a:lnTo>
                    <a:pt x="220" y="48"/>
                  </a:lnTo>
                  <a:lnTo>
                    <a:pt x="213" y="52"/>
                  </a:lnTo>
                  <a:lnTo>
                    <a:pt x="203" y="55"/>
                  </a:lnTo>
                  <a:lnTo>
                    <a:pt x="196" y="62"/>
                  </a:lnTo>
                  <a:lnTo>
                    <a:pt x="196" y="6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2">
              <a:extLst>
                <a:ext uri="{FF2B5EF4-FFF2-40B4-BE49-F238E27FC236}">
                  <a16:creationId xmlns:a16="http://schemas.microsoft.com/office/drawing/2014/main" id="{1CD3F67A-66DB-463F-9078-9604F4C06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338" y="5864287"/>
              <a:ext cx="305509" cy="261863"/>
            </a:xfrm>
            <a:custGeom>
              <a:avLst/>
              <a:gdLst>
                <a:gd name="T0" fmla="*/ 0 w 49"/>
                <a:gd name="T1" fmla="*/ 3 h 42"/>
                <a:gd name="T2" fmla="*/ 11 w 49"/>
                <a:gd name="T3" fmla="*/ 0 h 42"/>
                <a:gd name="T4" fmla="*/ 21 w 49"/>
                <a:gd name="T5" fmla="*/ 0 h 42"/>
                <a:gd name="T6" fmla="*/ 28 w 49"/>
                <a:gd name="T7" fmla="*/ 0 h 42"/>
                <a:gd name="T8" fmla="*/ 35 w 49"/>
                <a:gd name="T9" fmla="*/ 3 h 42"/>
                <a:gd name="T10" fmla="*/ 42 w 49"/>
                <a:gd name="T11" fmla="*/ 7 h 42"/>
                <a:gd name="T12" fmla="*/ 46 w 49"/>
                <a:gd name="T13" fmla="*/ 10 h 42"/>
                <a:gd name="T14" fmla="*/ 49 w 49"/>
                <a:gd name="T15" fmla="*/ 17 h 42"/>
                <a:gd name="T16" fmla="*/ 49 w 49"/>
                <a:gd name="T17" fmla="*/ 21 h 42"/>
                <a:gd name="T18" fmla="*/ 49 w 49"/>
                <a:gd name="T19" fmla="*/ 28 h 42"/>
                <a:gd name="T20" fmla="*/ 49 w 49"/>
                <a:gd name="T21" fmla="*/ 31 h 42"/>
                <a:gd name="T22" fmla="*/ 49 w 49"/>
                <a:gd name="T23" fmla="*/ 35 h 42"/>
                <a:gd name="T24" fmla="*/ 49 w 49"/>
                <a:gd name="T25" fmla="*/ 38 h 42"/>
                <a:gd name="T26" fmla="*/ 46 w 49"/>
                <a:gd name="T27" fmla="*/ 38 h 42"/>
                <a:gd name="T28" fmla="*/ 39 w 49"/>
                <a:gd name="T29" fmla="*/ 42 h 42"/>
                <a:gd name="T30" fmla="*/ 35 w 49"/>
                <a:gd name="T31" fmla="*/ 38 h 42"/>
                <a:gd name="T32" fmla="*/ 28 w 49"/>
                <a:gd name="T33" fmla="*/ 35 h 42"/>
                <a:gd name="T34" fmla="*/ 25 w 49"/>
                <a:gd name="T35" fmla="*/ 31 h 42"/>
                <a:gd name="T36" fmla="*/ 14 w 49"/>
                <a:gd name="T37" fmla="*/ 24 h 42"/>
                <a:gd name="T38" fmla="*/ 11 w 49"/>
                <a:gd name="T39" fmla="*/ 17 h 42"/>
                <a:gd name="T40" fmla="*/ 4 w 49"/>
                <a:gd name="T41" fmla="*/ 14 h 42"/>
                <a:gd name="T42" fmla="*/ 0 w 49"/>
                <a:gd name="T43" fmla="*/ 7 h 42"/>
                <a:gd name="T44" fmla="*/ 0 w 49"/>
                <a:gd name="T45" fmla="*/ 3 h 42"/>
                <a:gd name="T46" fmla="*/ 0 w 49"/>
                <a:gd name="T47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2">
                  <a:moveTo>
                    <a:pt x="0" y="3"/>
                  </a:moveTo>
                  <a:lnTo>
                    <a:pt x="11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6" y="10"/>
                  </a:lnTo>
                  <a:lnTo>
                    <a:pt x="49" y="17"/>
                  </a:lnTo>
                  <a:lnTo>
                    <a:pt x="49" y="21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9" y="35"/>
                  </a:lnTo>
                  <a:lnTo>
                    <a:pt x="49" y="38"/>
                  </a:lnTo>
                  <a:lnTo>
                    <a:pt x="46" y="38"/>
                  </a:lnTo>
                  <a:lnTo>
                    <a:pt x="39" y="42"/>
                  </a:lnTo>
                  <a:lnTo>
                    <a:pt x="35" y="38"/>
                  </a:lnTo>
                  <a:lnTo>
                    <a:pt x="28" y="35"/>
                  </a:lnTo>
                  <a:lnTo>
                    <a:pt x="25" y="31"/>
                  </a:lnTo>
                  <a:lnTo>
                    <a:pt x="14" y="24"/>
                  </a:lnTo>
                  <a:lnTo>
                    <a:pt x="11" y="17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3">
              <a:extLst>
                <a:ext uri="{FF2B5EF4-FFF2-40B4-BE49-F238E27FC236}">
                  <a16:creationId xmlns:a16="http://schemas.microsoft.com/office/drawing/2014/main" id="{36B34C4A-517E-4DD6-9B31-B4F1DAFCA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702" y="6169796"/>
              <a:ext cx="349151" cy="236924"/>
            </a:xfrm>
            <a:custGeom>
              <a:avLst/>
              <a:gdLst>
                <a:gd name="T0" fmla="*/ 49 w 56"/>
                <a:gd name="T1" fmla="*/ 38 h 38"/>
                <a:gd name="T2" fmla="*/ 45 w 56"/>
                <a:gd name="T3" fmla="*/ 38 h 38"/>
                <a:gd name="T4" fmla="*/ 42 w 56"/>
                <a:gd name="T5" fmla="*/ 38 h 38"/>
                <a:gd name="T6" fmla="*/ 38 w 56"/>
                <a:gd name="T7" fmla="*/ 38 h 38"/>
                <a:gd name="T8" fmla="*/ 35 w 56"/>
                <a:gd name="T9" fmla="*/ 35 h 38"/>
                <a:gd name="T10" fmla="*/ 28 w 56"/>
                <a:gd name="T11" fmla="*/ 28 h 38"/>
                <a:gd name="T12" fmla="*/ 17 w 56"/>
                <a:gd name="T13" fmla="*/ 24 h 38"/>
                <a:gd name="T14" fmla="*/ 10 w 56"/>
                <a:gd name="T15" fmla="*/ 17 h 38"/>
                <a:gd name="T16" fmla="*/ 0 w 56"/>
                <a:gd name="T17" fmla="*/ 10 h 38"/>
                <a:gd name="T18" fmla="*/ 3 w 56"/>
                <a:gd name="T19" fmla="*/ 7 h 38"/>
                <a:gd name="T20" fmla="*/ 10 w 56"/>
                <a:gd name="T21" fmla="*/ 3 h 38"/>
                <a:gd name="T22" fmla="*/ 14 w 56"/>
                <a:gd name="T23" fmla="*/ 0 h 38"/>
                <a:gd name="T24" fmla="*/ 21 w 56"/>
                <a:gd name="T25" fmla="*/ 0 h 38"/>
                <a:gd name="T26" fmla="*/ 28 w 56"/>
                <a:gd name="T27" fmla="*/ 0 h 38"/>
                <a:gd name="T28" fmla="*/ 35 w 56"/>
                <a:gd name="T29" fmla="*/ 0 h 38"/>
                <a:gd name="T30" fmla="*/ 42 w 56"/>
                <a:gd name="T31" fmla="*/ 3 h 38"/>
                <a:gd name="T32" fmla="*/ 45 w 56"/>
                <a:gd name="T33" fmla="*/ 7 h 38"/>
                <a:gd name="T34" fmla="*/ 49 w 56"/>
                <a:gd name="T35" fmla="*/ 10 h 38"/>
                <a:gd name="T36" fmla="*/ 52 w 56"/>
                <a:gd name="T37" fmla="*/ 14 h 38"/>
                <a:gd name="T38" fmla="*/ 56 w 56"/>
                <a:gd name="T39" fmla="*/ 21 h 38"/>
                <a:gd name="T40" fmla="*/ 56 w 56"/>
                <a:gd name="T41" fmla="*/ 28 h 38"/>
                <a:gd name="T42" fmla="*/ 56 w 56"/>
                <a:gd name="T43" fmla="*/ 31 h 38"/>
                <a:gd name="T44" fmla="*/ 56 w 56"/>
                <a:gd name="T45" fmla="*/ 35 h 38"/>
                <a:gd name="T46" fmla="*/ 52 w 56"/>
                <a:gd name="T47" fmla="*/ 38 h 38"/>
                <a:gd name="T48" fmla="*/ 49 w 56"/>
                <a:gd name="T49" fmla="*/ 38 h 38"/>
                <a:gd name="T50" fmla="*/ 49 w 56"/>
                <a:gd name="T5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38">
                  <a:moveTo>
                    <a:pt x="49" y="38"/>
                  </a:moveTo>
                  <a:lnTo>
                    <a:pt x="45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35" y="35"/>
                  </a:lnTo>
                  <a:lnTo>
                    <a:pt x="28" y="28"/>
                  </a:lnTo>
                  <a:lnTo>
                    <a:pt x="17" y="24"/>
                  </a:lnTo>
                  <a:lnTo>
                    <a:pt x="10" y="17"/>
                  </a:lnTo>
                  <a:lnTo>
                    <a:pt x="0" y="10"/>
                  </a:lnTo>
                  <a:lnTo>
                    <a:pt x="3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45" y="7"/>
                  </a:lnTo>
                  <a:lnTo>
                    <a:pt x="49" y="10"/>
                  </a:lnTo>
                  <a:lnTo>
                    <a:pt x="52" y="14"/>
                  </a:lnTo>
                  <a:lnTo>
                    <a:pt x="56" y="21"/>
                  </a:lnTo>
                  <a:lnTo>
                    <a:pt x="56" y="28"/>
                  </a:lnTo>
                  <a:lnTo>
                    <a:pt x="56" y="31"/>
                  </a:lnTo>
                  <a:lnTo>
                    <a:pt x="56" y="35"/>
                  </a:lnTo>
                  <a:lnTo>
                    <a:pt x="52" y="38"/>
                  </a:lnTo>
                  <a:lnTo>
                    <a:pt x="49" y="38"/>
                  </a:lnTo>
                  <a:lnTo>
                    <a:pt x="49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AA4BF9C2-75CE-4CDB-A507-590BDDF36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0490" y="6319432"/>
              <a:ext cx="1783163" cy="480084"/>
            </a:xfrm>
            <a:custGeom>
              <a:avLst/>
              <a:gdLst>
                <a:gd name="T0" fmla="*/ 0 w 286"/>
                <a:gd name="T1" fmla="*/ 52 h 77"/>
                <a:gd name="T2" fmla="*/ 27 w 286"/>
                <a:gd name="T3" fmla="*/ 45 h 77"/>
                <a:gd name="T4" fmla="*/ 52 w 286"/>
                <a:gd name="T5" fmla="*/ 42 h 77"/>
                <a:gd name="T6" fmla="*/ 76 w 286"/>
                <a:gd name="T7" fmla="*/ 35 h 77"/>
                <a:gd name="T8" fmla="*/ 97 w 286"/>
                <a:gd name="T9" fmla="*/ 31 h 77"/>
                <a:gd name="T10" fmla="*/ 118 w 286"/>
                <a:gd name="T11" fmla="*/ 28 h 77"/>
                <a:gd name="T12" fmla="*/ 139 w 286"/>
                <a:gd name="T13" fmla="*/ 21 h 77"/>
                <a:gd name="T14" fmla="*/ 157 w 286"/>
                <a:gd name="T15" fmla="*/ 17 h 77"/>
                <a:gd name="T16" fmla="*/ 174 w 286"/>
                <a:gd name="T17" fmla="*/ 14 h 77"/>
                <a:gd name="T18" fmla="*/ 188 w 286"/>
                <a:gd name="T19" fmla="*/ 11 h 77"/>
                <a:gd name="T20" fmla="*/ 202 w 286"/>
                <a:gd name="T21" fmla="*/ 7 h 77"/>
                <a:gd name="T22" fmla="*/ 212 w 286"/>
                <a:gd name="T23" fmla="*/ 4 h 77"/>
                <a:gd name="T24" fmla="*/ 223 w 286"/>
                <a:gd name="T25" fmla="*/ 4 h 77"/>
                <a:gd name="T26" fmla="*/ 233 w 286"/>
                <a:gd name="T27" fmla="*/ 0 h 77"/>
                <a:gd name="T28" fmla="*/ 240 w 286"/>
                <a:gd name="T29" fmla="*/ 0 h 77"/>
                <a:gd name="T30" fmla="*/ 244 w 286"/>
                <a:gd name="T31" fmla="*/ 0 h 77"/>
                <a:gd name="T32" fmla="*/ 251 w 286"/>
                <a:gd name="T33" fmla="*/ 0 h 77"/>
                <a:gd name="T34" fmla="*/ 261 w 286"/>
                <a:gd name="T35" fmla="*/ 0 h 77"/>
                <a:gd name="T36" fmla="*/ 265 w 286"/>
                <a:gd name="T37" fmla="*/ 0 h 77"/>
                <a:gd name="T38" fmla="*/ 272 w 286"/>
                <a:gd name="T39" fmla="*/ 4 h 77"/>
                <a:gd name="T40" fmla="*/ 275 w 286"/>
                <a:gd name="T41" fmla="*/ 11 h 77"/>
                <a:gd name="T42" fmla="*/ 282 w 286"/>
                <a:gd name="T43" fmla="*/ 17 h 77"/>
                <a:gd name="T44" fmla="*/ 286 w 286"/>
                <a:gd name="T45" fmla="*/ 21 h 77"/>
                <a:gd name="T46" fmla="*/ 286 w 286"/>
                <a:gd name="T47" fmla="*/ 24 h 77"/>
                <a:gd name="T48" fmla="*/ 286 w 286"/>
                <a:gd name="T49" fmla="*/ 28 h 77"/>
                <a:gd name="T50" fmla="*/ 282 w 286"/>
                <a:gd name="T51" fmla="*/ 31 h 77"/>
                <a:gd name="T52" fmla="*/ 275 w 286"/>
                <a:gd name="T53" fmla="*/ 31 h 77"/>
                <a:gd name="T54" fmla="*/ 265 w 286"/>
                <a:gd name="T55" fmla="*/ 35 h 77"/>
                <a:gd name="T56" fmla="*/ 251 w 286"/>
                <a:gd name="T57" fmla="*/ 35 h 77"/>
                <a:gd name="T58" fmla="*/ 233 w 286"/>
                <a:gd name="T59" fmla="*/ 35 h 77"/>
                <a:gd name="T60" fmla="*/ 223 w 286"/>
                <a:gd name="T61" fmla="*/ 35 h 77"/>
                <a:gd name="T62" fmla="*/ 209 w 286"/>
                <a:gd name="T63" fmla="*/ 35 h 77"/>
                <a:gd name="T64" fmla="*/ 202 w 286"/>
                <a:gd name="T65" fmla="*/ 35 h 77"/>
                <a:gd name="T66" fmla="*/ 191 w 286"/>
                <a:gd name="T67" fmla="*/ 38 h 77"/>
                <a:gd name="T68" fmla="*/ 184 w 286"/>
                <a:gd name="T69" fmla="*/ 38 h 77"/>
                <a:gd name="T70" fmla="*/ 177 w 286"/>
                <a:gd name="T71" fmla="*/ 38 h 77"/>
                <a:gd name="T72" fmla="*/ 171 w 286"/>
                <a:gd name="T73" fmla="*/ 42 h 77"/>
                <a:gd name="T74" fmla="*/ 160 w 286"/>
                <a:gd name="T75" fmla="*/ 45 h 77"/>
                <a:gd name="T76" fmla="*/ 150 w 286"/>
                <a:gd name="T77" fmla="*/ 45 h 77"/>
                <a:gd name="T78" fmla="*/ 139 w 286"/>
                <a:gd name="T79" fmla="*/ 49 h 77"/>
                <a:gd name="T80" fmla="*/ 118 w 286"/>
                <a:gd name="T81" fmla="*/ 52 h 77"/>
                <a:gd name="T82" fmla="*/ 97 w 286"/>
                <a:gd name="T83" fmla="*/ 59 h 77"/>
                <a:gd name="T84" fmla="*/ 80 w 286"/>
                <a:gd name="T85" fmla="*/ 63 h 77"/>
                <a:gd name="T86" fmla="*/ 62 w 286"/>
                <a:gd name="T87" fmla="*/ 66 h 77"/>
                <a:gd name="T88" fmla="*/ 55 w 286"/>
                <a:gd name="T89" fmla="*/ 70 h 77"/>
                <a:gd name="T90" fmla="*/ 48 w 286"/>
                <a:gd name="T91" fmla="*/ 70 h 77"/>
                <a:gd name="T92" fmla="*/ 41 w 286"/>
                <a:gd name="T93" fmla="*/ 73 h 77"/>
                <a:gd name="T94" fmla="*/ 38 w 286"/>
                <a:gd name="T95" fmla="*/ 73 h 77"/>
                <a:gd name="T96" fmla="*/ 34 w 286"/>
                <a:gd name="T97" fmla="*/ 77 h 77"/>
                <a:gd name="T98" fmla="*/ 31 w 286"/>
                <a:gd name="T99" fmla="*/ 77 h 77"/>
                <a:gd name="T100" fmla="*/ 27 w 286"/>
                <a:gd name="T101" fmla="*/ 77 h 77"/>
                <a:gd name="T102" fmla="*/ 27 w 286"/>
                <a:gd name="T103" fmla="*/ 77 h 77"/>
                <a:gd name="T104" fmla="*/ 24 w 286"/>
                <a:gd name="T105" fmla="*/ 77 h 77"/>
                <a:gd name="T106" fmla="*/ 14 w 286"/>
                <a:gd name="T107" fmla="*/ 73 h 77"/>
                <a:gd name="T108" fmla="*/ 10 w 286"/>
                <a:gd name="T109" fmla="*/ 70 h 77"/>
                <a:gd name="T110" fmla="*/ 7 w 286"/>
                <a:gd name="T111" fmla="*/ 63 h 77"/>
                <a:gd name="T112" fmla="*/ 3 w 286"/>
                <a:gd name="T113" fmla="*/ 59 h 77"/>
                <a:gd name="T114" fmla="*/ 0 w 286"/>
                <a:gd name="T115" fmla="*/ 52 h 77"/>
                <a:gd name="T116" fmla="*/ 0 w 286"/>
                <a:gd name="T117" fmla="*/ 5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6" h="77">
                  <a:moveTo>
                    <a:pt x="0" y="52"/>
                  </a:moveTo>
                  <a:lnTo>
                    <a:pt x="27" y="45"/>
                  </a:lnTo>
                  <a:lnTo>
                    <a:pt x="52" y="42"/>
                  </a:lnTo>
                  <a:lnTo>
                    <a:pt x="76" y="35"/>
                  </a:lnTo>
                  <a:lnTo>
                    <a:pt x="97" y="31"/>
                  </a:lnTo>
                  <a:lnTo>
                    <a:pt x="118" y="28"/>
                  </a:lnTo>
                  <a:lnTo>
                    <a:pt x="139" y="21"/>
                  </a:lnTo>
                  <a:lnTo>
                    <a:pt x="157" y="17"/>
                  </a:lnTo>
                  <a:lnTo>
                    <a:pt x="174" y="14"/>
                  </a:lnTo>
                  <a:lnTo>
                    <a:pt x="188" y="11"/>
                  </a:lnTo>
                  <a:lnTo>
                    <a:pt x="202" y="7"/>
                  </a:lnTo>
                  <a:lnTo>
                    <a:pt x="212" y="4"/>
                  </a:lnTo>
                  <a:lnTo>
                    <a:pt x="223" y="4"/>
                  </a:lnTo>
                  <a:lnTo>
                    <a:pt x="233" y="0"/>
                  </a:lnTo>
                  <a:lnTo>
                    <a:pt x="240" y="0"/>
                  </a:lnTo>
                  <a:lnTo>
                    <a:pt x="244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65" y="0"/>
                  </a:lnTo>
                  <a:lnTo>
                    <a:pt x="272" y="4"/>
                  </a:lnTo>
                  <a:lnTo>
                    <a:pt x="275" y="11"/>
                  </a:lnTo>
                  <a:lnTo>
                    <a:pt x="282" y="17"/>
                  </a:lnTo>
                  <a:lnTo>
                    <a:pt x="286" y="21"/>
                  </a:lnTo>
                  <a:lnTo>
                    <a:pt x="286" y="24"/>
                  </a:lnTo>
                  <a:lnTo>
                    <a:pt x="286" y="28"/>
                  </a:lnTo>
                  <a:lnTo>
                    <a:pt x="282" y="31"/>
                  </a:lnTo>
                  <a:lnTo>
                    <a:pt x="275" y="31"/>
                  </a:lnTo>
                  <a:lnTo>
                    <a:pt x="265" y="35"/>
                  </a:lnTo>
                  <a:lnTo>
                    <a:pt x="251" y="35"/>
                  </a:lnTo>
                  <a:lnTo>
                    <a:pt x="233" y="35"/>
                  </a:lnTo>
                  <a:lnTo>
                    <a:pt x="223" y="35"/>
                  </a:lnTo>
                  <a:lnTo>
                    <a:pt x="209" y="35"/>
                  </a:lnTo>
                  <a:lnTo>
                    <a:pt x="202" y="35"/>
                  </a:lnTo>
                  <a:lnTo>
                    <a:pt x="191" y="38"/>
                  </a:lnTo>
                  <a:lnTo>
                    <a:pt x="184" y="38"/>
                  </a:lnTo>
                  <a:lnTo>
                    <a:pt x="177" y="38"/>
                  </a:lnTo>
                  <a:lnTo>
                    <a:pt x="171" y="42"/>
                  </a:lnTo>
                  <a:lnTo>
                    <a:pt x="160" y="45"/>
                  </a:lnTo>
                  <a:lnTo>
                    <a:pt x="150" y="45"/>
                  </a:lnTo>
                  <a:lnTo>
                    <a:pt x="139" y="49"/>
                  </a:lnTo>
                  <a:lnTo>
                    <a:pt x="118" y="52"/>
                  </a:lnTo>
                  <a:lnTo>
                    <a:pt x="97" y="59"/>
                  </a:lnTo>
                  <a:lnTo>
                    <a:pt x="80" y="63"/>
                  </a:lnTo>
                  <a:lnTo>
                    <a:pt x="62" y="66"/>
                  </a:lnTo>
                  <a:lnTo>
                    <a:pt x="55" y="70"/>
                  </a:lnTo>
                  <a:lnTo>
                    <a:pt x="48" y="70"/>
                  </a:lnTo>
                  <a:lnTo>
                    <a:pt x="41" y="73"/>
                  </a:lnTo>
                  <a:lnTo>
                    <a:pt x="38" y="73"/>
                  </a:lnTo>
                  <a:lnTo>
                    <a:pt x="34" y="77"/>
                  </a:lnTo>
                  <a:lnTo>
                    <a:pt x="31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4" y="77"/>
                  </a:lnTo>
                  <a:lnTo>
                    <a:pt x="14" y="73"/>
                  </a:lnTo>
                  <a:lnTo>
                    <a:pt x="10" y="70"/>
                  </a:lnTo>
                  <a:lnTo>
                    <a:pt x="7" y="63"/>
                  </a:lnTo>
                  <a:lnTo>
                    <a:pt x="3" y="59"/>
                  </a:lnTo>
                  <a:lnTo>
                    <a:pt x="0" y="52"/>
                  </a:lnTo>
                  <a:lnTo>
                    <a:pt x="0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F59B4C22-2FF6-4276-BB25-E1C666C5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64" y="6712225"/>
              <a:ext cx="611014" cy="654660"/>
            </a:xfrm>
            <a:custGeom>
              <a:avLst/>
              <a:gdLst>
                <a:gd name="T0" fmla="*/ 0 w 98"/>
                <a:gd name="T1" fmla="*/ 0 h 105"/>
                <a:gd name="T2" fmla="*/ 7 w 98"/>
                <a:gd name="T3" fmla="*/ 0 h 105"/>
                <a:gd name="T4" fmla="*/ 14 w 98"/>
                <a:gd name="T5" fmla="*/ 3 h 105"/>
                <a:gd name="T6" fmla="*/ 24 w 98"/>
                <a:gd name="T7" fmla="*/ 7 h 105"/>
                <a:gd name="T8" fmla="*/ 35 w 98"/>
                <a:gd name="T9" fmla="*/ 14 h 105"/>
                <a:gd name="T10" fmla="*/ 45 w 98"/>
                <a:gd name="T11" fmla="*/ 17 h 105"/>
                <a:gd name="T12" fmla="*/ 56 w 98"/>
                <a:gd name="T13" fmla="*/ 28 h 105"/>
                <a:gd name="T14" fmla="*/ 66 w 98"/>
                <a:gd name="T15" fmla="*/ 35 h 105"/>
                <a:gd name="T16" fmla="*/ 77 w 98"/>
                <a:gd name="T17" fmla="*/ 45 h 105"/>
                <a:gd name="T18" fmla="*/ 87 w 98"/>
                <a:gd name="T19" fmla="*/ 56 h 105"/>
                <a:gd name="T20" fmla="*/ 91 w 98"/>
                <a:gd name="T21" fmla="*/ 66 h 105"/>
                <a:gd name="T22" fmla="*/ 94 w 98"/>
                <a:gd name="T23" fmla="*/ 77 h 105"/>
                <a:gd name="T24" fmla="*/ 98 w 98"/>
                <a:gd name="T25" fmla="*/ 84 h 105"/>
                <a:gd name="T26" fmla="*/ 98 w 98"/>
                <a:gd name="T27" fmla="*/ 91 h 105"/>
                <a:gd name="T28" fmla="*/ 98 w 98"/>
                <a:gd name="T29" fmla="*/ 94 h 105"/>
                <a:gd name="T30" fmla="*/ 94 w 98"/>
                <a:gd name="T31" fmla="*/ 98 h 105"/>
                <a:gd name="T32" fmla="*/ 94 w 98"/>
                <a:gd name="T33" fmla="*/ 101 h 105"/>
                <a:gd name="T34" fmla="*/ 91 w 98"/>
                <a:gd name="T35" fmla="*/ 105 h 105"/>
                <a:gd name="T36" fmla="*/ 84 w 98"/>
                <a:gd name="T37" fmla="*/ 105 h 105"/>
                <a:gd name="T38" fmla="*/ 84 w 98"/>
                <a:gd name="T39" fmla="*/ 105 h 105"/>
                <a:gd name="T40" fmla="*/ 77 w 98"/>
                <a:gd name="T41" fmla="*/ 98 h 105"/>
                <a:gd name="T42" fmla="*/ 70 w 98"/>
                <a:gd name="T43" fmla="*/ 91 h 105"/>
                <a:gd name="T44" fmla="*/ 59 w 98"/>
                <a:gd name="T45" fmla="*/ 80 h 105"/>
                <a:gd name="T46" fmla="*/ 49 w 98"/>
                <a:gd name="T47" fmla="*/ 66 h 105"/>
                <a:gd name="T48" fmla="*/ 35 w 98"/>
                <a:gd name="T49" fmla="*/ 45 h 105"/>
                <a:gd name="T50" fmla="*/ 17 w 98"/>
                <a:gd name="T51" fmla="*/ 24 h 105"/>
                <a:gd name="T52" fmla="*/ 0 w 98"/>
                <a:gd name="T53" fmla="*/ 0 h 105"/>
                <a:gd name="T54" fmla="*/ 0 w 98"/>
                <a:gd name="T5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05">
                  <a:moveTo>
                    <a:pt x="0" y="0"/>
                  </a:moveTo>
                  <a:lnTo>
                    <a:pt x="7" y="0"/>
                  </a:lnTo>
                  <a:lnTo>
                    <a:pt x="14" y="3"/>
                  </a:lnTo>
                  <a:lnTo>
                    <a:pt x="24" y="7"/>
                  </a:lnTo>
                  <a:lnTo>
                    <a:pt x="35" y="14"/>
                  </a:lnTo>
                  <a:lnTo>
                    <a:pt x="45" y="17"/>
                  </a:lnTo>
                  <a:lnTo>
                    <a:pt x="56" y="28"/>
                  </a:lnTo>
                  <a:lnTo>
                    <a:pt x="66" y="35"/>
                  </a:lnTo>
                  <a:lnTo>
                    <a:pt x="77" y="45"/>
                  </a:lnTo>
                  <a:lnTo>
                    <a:pt x="87" y="56"/>
                  </a:lnTo>
                  <a:lnTo>
                    <a:pt x="91" y="66"/>
                  </a:lnTo>
                  <a:lnTo>
                    <a:pt x="94" y="77"/>
                  </a:lnTo>
                  <a:lnTo>
                    <a:pt x="98" y="84"/>
                  </a:lnTo>
                  <a:lnTo>
                    <a:pt x="98" y="91"/>
                  </a:lnTo>
                  <a:lnTo>
                    <a:pt x="98" y="94"/>
                  </a:lnTo>
                  <a:lnTo>
                    <a:pt x="94" y="98"/>
                  </a:lnTo>
                  <a:lnTo>
                    <a:pt x="94" y="101"/>
                  </a:lnTo>
                  <a:lnTo>
                    <a:pt x="91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77" y="98"/>
                  </a:lnTo>
                  <a:lnTo>
                    <a:pt x="70" y="91"/>
                  </a:lnTo>
                  <a:lnTo>
                    <a:pt x="59" y="80"/>
                  </a:lnTo>
                  <a:lnTo>
                    <a:pt x="49" y="66"/>
                  </a:lnTo>
                  <a:lnTo>
                    <a:pt x="35" y="45"/>
                  </a:lnTo>
                  <a:lnTo>
                    <a:pt x="17" y="2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6">
              <a:extLst>
                <a:ext uri="{FF2B5EF4-FFF2-40B4-BE49-F238E27FC236}">
                  <a16:creationId xmlns:a16="http://schemas.microsoft.com/office/drawing/2014/main" id="{00CBC634-9E18-4CDF-99D2-1CC46C810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9193" y="5646070"/>
              <a:ext cx="1084861" cy="1783163"/>
            </a:xfrm>
            <a:custGeom>
              <a:avLst/>
              <a:gdLst>
                <a:gd name="T0" fmla="*/ 87 w 174"/>
                <a:gd name="T1" fmla="*/ 251 h 286"/>
                <a:gd name="T2" fmla="*/ 56 w 174"/>
                <a:gd name="T3" fmla="*/ 269 h 286"/>
                <a:gd name="T4" fmla="*/ 31 w 174"/>
                <a:gd name="T5" fmla="*/ 279 h 286"/>
                <a:gd name="T6" fmla="*/ 17 w 174"/>
                <a:gd name="T7" fmla="*/ 283 h 286"/>
                <a:gd name="T8" fmla="*/ 7 w 174"/>
                <a:gd name="T9" fmla="*/ 286 h 286"/>
                <a:gd name="T10" fmla="*/ 4 w 174"/>
                <a:gd name="T11" fmla="*/ 286 h 286"/>
                <a:gd name="T12" fmla="*/ 0 w 174"/>
                <a:gd name="T13" fmla="*/ 279 h 286"/>
                <a:gd name="T14" fmla="*/ 11 w 174"/>
                <a:gd name="T15" fmla="*/ 272 h 286"/>
                <a:gd name="T16" fmla="*/ 28 w 174"/>
                <a:gd name="T17" fmla="*/ 262 h 286"/>
                <a:gd name="T18" fmla="*/ 52 w 174"/>
                <a:gd name="T19" fmla="*/ 244 h 286"/>
                <a:gd name="T20" fmla="*/ 80 w 174"/>
                <a:gd name="T21" fmla="*/ 223 h 286"/>
                <a:gd name="T22" fmla="*/ 105 w 174"/>
                <a:gd name="T23" fmla="*/ 195 h 286"/>
                <a:gd name="T24" fmla="*/ 122 w 174"/>
                <a:gd name="T25" fmla="*/ 164 h 286"/>
                <a:gd name="T26" fmla="*/ 133 w 174"/>
                <a:gd name="T27" fmla="*/ 125 h 286"/>
                <a:gd name="T28" fmla="*/ 140 w 174"/>
                <a:gd name="T29" fmla="*/ 87 h 286"/>
                <a:gd name="T30" fmla="*/ 140 w 174"/>
                <a:gd name="T31" fmla="*/ 56 h 286"/>
                <a:gd name="T32" fmla="*/ 140 w 174"/>
                <a:gd name="T33" fmla="*/ 35 h 286"/>
                <a:gd name="T34" fmla="*/ 140 w 174"/>
                <a:gd name="T35" fmla="*/ 21 h 286"/>
                <a:gd name="T36" fmla="*/ 136 w 174"/>
                <a:gd name="T37" fmla="*/ 14 h 286"/>
                <a:gd name="T38" fmla="*/ 136 w 174"/>
                <a:gd name="T39" fmla="*/ 7 h 286"/>
                <a:gd name="T40" fmla="*/ 140 w 174"/>
                <a:gd name="T41" fmla="*/ 0 h 286"/>
                <a:gd name="T42" fmla="*/ 147 w 174"/>
                <a:gd name="T43" fmla="*/ 0 h 286"/>
                <a:gd name="T44" fmla="*/ 161 w 174"/>
                <a:gd name="T45" fmla="*/ 7 h 286"/>
                <a:gd name="T46" fmla="*/ 171 w 174"/>
                <a:gd name="T47" fmla="*/ 17 h 286"/>
                <a:gd name="T48" fmla="*/ 174 w 174"/>
                <a:gd name="T49" fmla="*/ 31 h 286"/>
                <a:gd name="T50" fmla="*/ 171 w 174"/>
                <a:gd name="T51" fmla="*/ 52 h 286"/>
                <a:gd name="T52" fmla="*/ 168 w 174"/>
                <a:gd name="T53" fmla="*/ 84 h 286"/>
                <a:gd name="T54" fmla="*/ 161 w 174"/>
                <a:gd name="T55" fmla="*/ 125 h 286"/>
                <a:gd name="T56" fmla="*/ 150 w 174"/>
                <a:gd name="T57" fmla="*/ 167 h 286"/>
                <a:gd name="T58" fmla="*/ 136 w 174"/>
                <a:gd name="T59" fmla="*/ 199 h 286"/>
                <a:gd name="T60" fmla="*/ 115 w 174"/>
                <a:gd name="T61" fmla="*/ 227 h 286"/>
                <a:gd name="T62" fmla="*/ 101 w 174"/>
                <a:gd name="T63" fmla="*/ 24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286">
                  <a:moveTo>
                    <a:pt x="101" y="241"/>
                  </a:moveTo>
                  <a:lnTo>
                    <a:pt x="87" y="251"/>
                  </a:lnTo>
                  <a:lnTo>
                    <a:pt x="73" y="262"/>
                  </a:lnTo>
                  <a:lnTo>
                    <a:pt x="56" y="269"/>
                  </a:lnTo>
                  <a:lnTo>
                    <a:pt x="38" y="276"/>
                  </a:lnTo>
                  <a:lnTo>
                    <a:pt x="31" y="279"/>
                  </a:lnTo>
                  <a:lnTo>
                    <a:pt x="24" y="283"/>
                  </a:lnTo>
                  <a:lnTo>
                    <a:pt x="17" y="283"/>
                  </a:lnTo>
                  <a:lnTo>
                    <a:pt x="11" y="286"/>
                  </a:lnTo>
                  <a:lnTo>
                    <a:pt x="7" y="286"/>
                  </a:lnTo>
                  <a:lnTo>
                    <a:pt x="4" y="286"/>
                  </a:lnTo>
                  <a:lnTo>
                    <a:pt x="4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4" y="276"/>
                  </a:lnTo>
                  <a:lnTo>
                    <a:pt x="11" y="272"/>
                  </a:lnTo>
                  <a:lnTo>
                    <a:pt x="17" y="269"/>
                  </a:lnTo>
                  <a:lnTo>
                    <a:pt x="28" y="262"/>
                  </a:lnTo>
                  <a:lnTo>
                    <a:pt x="38" y="255"/>
                  </a:lnTo>
                  <a:lnTo>
                    <a:pt x="52" y="244"/>
                  </a:lnTo>
                  <a:lnTo>
                    <a:pt x="66" y="234"/>
                  </a:lnTo>
                  <a:lnTo>
                    <a:pt x="80" y="223"/>
                  </a:lnTo>
                  <a:lnTo>
                    <a:pt x="94" y="209"/>
                  </a:lnTo>
                  <a:lnTo>
                    <a:pt x="105" y="195"/>
                  </a:lnTo>
                  <a:lnTo>
                    <a:pt x="115" y="181"/>
                  </a:lnTo>
                  <a:lnTo>
                    <a:pt x="122" y="164"/>
                  </a:lnTo>
                  <a:lnTo>
                    <a:pt x="126" y="146"/>
                  </a:lnTo>
                  <a:lnTo>
                    <a:pt x="133" y="125"/>
                  </a:lnTo>
                  <a:lnTo>
                    <a:pt x="136" y="108"/>
                  </a:lnTo>
                  <a:lnTo>
                    <a:pt x="140" y="87"/>
                  </a:lnTo>
                  <a:lnTo>
                    <a:pt x="140" y="70"/>
                  </a:lnTo>
                  <a:lnTo>
                    <a:pt x="140" y="56"/>
                  </a:lnTo>
                  <a:lnTo>
                    <a:pt x="143" y="42"/>
                  </a:lnTo>
                  <a:lnTo>
                    <a:pt x="140" y="35"/>
                  </a:lnTo>
                  <a:lnTo>
                    <a:pt x="140" y="24"/>
                  </a:lnTo>
                  <a:lnTo>
                    <a:pt x="140" y="21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0"/>
                  </a:lnTo>
                  <a:lnTo>
                    <a:pt x="136" y="7"/>
                  </a:lnTo>
                  <a:lnTo>
                    <a:pt x="136" y="3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0" y="3"/>
                  </a:lnTo>
                  <a:lnTo>
                    <a:pt x="161" y="7"/>
                  </a:lnTo>
                  <a:lnTo>
                    <a:pt x="171" y="10"/>
                  </a:lnTo>
                  <a:lnTo>
                    <a:pt x="171" y="17"/>
                  </a:lnTo>
                  <a:lnTo>
                    <a:pt x="174" y="21"/>
                  </a:lnTo>
                  <a:lnTo>
                    <a:pt x="174" y="31"/>
                  </a:lnTo>
                  <a:lnTo>
                    <a:pt x="174" y="38"/>
                  </a:lnTo>
                  <a:lnTo>
                    <a:pt x="171" y="52"/>
                  </a:lnTo>
                  <a:lnTo>
                    <a:pt x="171" y="66"/>
                  </a:lnTo>
                  <a:lnTo>
                    <a:pt x="168" y="84"/>
                  </a:lnTo>
                  <a:lnTo>
                    <a:pt x="164" y="105"/>
                  </a:lnTo>
                  <a:lnTo>
                    <a:pt x="161" y="125"/>
                  </a:lnTo>
                  <a:lnTo>
                    <a:pt x="157" y="146"/>
                  </a:lnTo>
                  <a:lnTo>
                    <a:pt x="150" y="167"/>
                  </a:lnTo>
                  <a:lnTo>
                    <a:pt x="143" y="185"/>
                  </a:lnTo>
                  <a:lnTo>
                    <a:pt x="136" y="199"/>
                  </a:lnTo>
                  <a:lnTo>
                    <a:pt x="126" y="213"/>
                  </a:lnTo>
                  <a:lnTo>
                    <a:pt x="115" y="227"/>
                  </a:lnTo>
                  <a:lnTo>
                    <a:pt x="101" y="241"/>
                  </a:lnTo>
                  <a:lnTo>
                    <a:pt x="101" y="24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9087597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15A28AB-B25D-49A9-9259-25B74E7060F7}"/>
              </a:ext>
            </a:extLst>
          </p:cNvPr>
          <p:cNvGrpSpPr/>
          <p:nvPr/>
        </p:nvGrpSpPr>
        <p:grpSpPr>
          <a:xfrm>
            <a:off x="3264134" y="2210088"/>
            <a:ext cx="2088672" cy="2437823"/>
            <a:chOff x="3248092" y="7709798"/>
            <a:chExt cx="2088672" cy="2437823"/>
          </a:xfrm>
        </p:grpSpPr>
        <p:sp>
          <p:nvSpPr>
            <p:cNvPr id="3" name="Freeform 37">
              <a:extLst>
                <a:ext uri="{FF2B5EF4-FFF2-40B4-BE49-F238E27FC236}">
                  <a16:creationId xmlns:a16="http://schemas.microsoft.com/office/drawing/2014/main" id="{23921E5E-3B28-48F6-80ED-4B4DA0274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826" y="9474258"/>
              <a:ext cx="436438" cy="654660"/>
            </a:xfrm>
            <a:custGeom>
              <a:avLst/>
              <a:gdLst>
                <a:gd name="T0" fmla="*/ 52 w 70"/>
                <a:gd name="T1" fmla="*/ 38 h 105"/>
                <a:gd name="T2" fmla="*/ 59 w 70"/>
                <a:gd name="T3" fmla="*/ 45 h 105"/>
                <a:gd name="T4" fmla="*/ 63 w 70"/>
                <a:gd name="T5" fmla="*/ 56 h 105"/>
                <a:gd name="T6" fmla="*/ 66 w 70"/>
                <a:gd name="T7" fmla="*/ 63 h 105"/>
                <a:gd name="T8" fmla="*/ 70 w 70"/>
                <a:gd name="T9" fmla="*/ 70 h 105"/>
                <a:gd name="T10" fmla="*/ 66 w 70"/>
                <a:gd name="T11" fmla="*/ 80 h 105"/>
                <a:gd name="T12" fmla="*/ 63 w 70"/>
                <a:gd name="T13" fmla="*/ 94 h 105"/>
                <a:gd name="T14" fmla="*/ 63 w 70"/>
                <a:gd name="T15" fmla="*/ 98 h 105"/>
                <a:gd name="T16" fmla="*/ 59 w 70"/>
                <a:gd name="T17" fmla="*/ 101 h 105"/>
                <a:gd name="T18" fmla="*/ 56 w 70"/>
                <a:gd name="T19" fmla="*/ 105 h 105"/>
                <a:gd name="T20" fmla="*/ 56 w 70"/>
                <a:gd name="T21" fmla="*/ 105 h 105"/>
                <a:gd name="T22" fmla="*/ 52 w 70"/>
                <a:gd name="T23" fmla="*/ 105 h 105"/>
                <a:gd name="T24" fmla="*/ 49 w 70"/>
                <a:gd name="T25" fmla="*/ 101 h 105"/>
                <a:gd name="T26" fmla="*/ 45 w 70"/>
                <a:gd name="T27" fmla="*/ 98 h 105"/>
                <a:gd name="T28" fmla="*/ 42 w 70"/>
                <a:gd name="T29" fmla="*/ 91 h 105"/>
                <a:gd name="T30" fmla="*/ 35 w 70"/>
                <a:gd name="T31" fmla="*/ 84 h 105"/>
                <a:gd name="T32" fmla="*/ 28 w 70"/>
                <a:gd name="T33" fmla="*/ 70 h 105"/>
                <a:gd name="T34" fmla="*/ 21 w 70"/>
                <a:gd name="T35" fmla="*/ 56 h 105"/>
                <a:gd name="T36" fmla="*/ 14 w 70"/>
                <a:gd name="T37" fmla="*/ 38 h 105"/>
                <a:gd name="T38" fmla="*/ 10 w 70"/>
                <a:gd name="T39" fmla="*/ 28 h 105"/>
                <a:gd name="T40" fmla="*/ 7 w 70"/>
                <a:gd name="T41" fmla="*/ 21 h 105"/>
                <a:gd name="T42" fmla="*/ 3 w 70"/>
                <a:gd name="T43" fmla="*/ 14 h 105"/>
                <a:gd name="T44" fmla="*/ 0 w 70"/>
                <a:gd name="T45" fmla="*/ 10 h 105"/>
                <a:gd name="T46" fmla="*/ 0 w 70"/>
                <a:gd name="T47" fmla="*/ 4 h 105"/>
                <a:gd name="T48" fmla="*/ 0 w 70"/>
                <a:gd name="T49" fmla="*/ 4 h 105"/>
                <a:gd name="T50" fmla="*/ 0 w 70"/>
                <a:gd name="T51" fmla="*/ 0 h 105"/>
                <a:gd name="T52" fmla="*/ 0 w 70"/>
                <a:gd name="T53" fmla="*/ 0 h 105"/>
                <a:gd name="T54" fmla="*/ 3 w 70"/>
                <a:gd name="T55" fmla="*/ 0 h 105"/>
                <a:gd name="T56" fmla="*/ 10 w 70"/>
                <a:gd name="T57" fmla="*/ 4 h 105"/>
                <a:gd name="T58" fmla="*/ 17 w 70"/>
                <a:gd name="T59" fmla="*/ 4 h 105"/>
                <a:gd name="T60" fmla="*/ 24 w 70"/>
                <a:gd name="T61" fmla="*/ 10 h 105"/>
                <a:gd name="T62" fmla="*/ 31 w 70"/>
                <a:gd name="T63" fmla="*/ 14 h 105"/>
                <a:gd name="T64" fmla="*/ 38 w 70"/>
                <a:gd name="T65" fmla="*/ 21 h 105"/>
                <a:gd name="T66" fmla="*/ 45 w 70"/>
                <a:gd name="T67" fmla="*/ 28 h 105"/>
                <a:gd name="T68" fmla="*/ 52 w 70"/>
                <a:gd name="T69" fmla="*/ 38 h 105"/>
                <a:gd name="T70" fmla="*/ 52 w 70"/>
                <a:gd name="T71" fmla="*/ 3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05">
                  <a:moveTo>
                    <a:pt x="52" y="38"/>
                  </a:moveTo>
                  <a:lnTo>
                    <a:pt x="59" y="45"/>
                  </a:lnTo>
                  <a:lnTo>
                    <a:pt x="63" y="56"/>
                  </a:lnTo>
                  <a:lnTo>
                    <a:pt x="66" y="63"/>
                  </a:lnTo>
                  <a:lnTo>
                    <a:pt x="70" y="70"/>
                  </a:lnTo>
                  <a:lnTo>
                    <a:pt x="66" y="80"/>
                  </a:lnTo>
                  <a:lnTo>
                    <a:pt x="63" y="94"/>
                  </a:lnTo>
                  <a:lnTo>
                    <a:pt x="63" y="98"/>
                  </a:lnTo>
                  <a:lnTo>
                    <a:pt x="59" y="101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2" y="105"/>
                  </a:lnTo>
                  <a:lnTo>
                    <a:pt x="49" y="101"/>
                  </a:lnTo>
                  <a:lnTo>
                    <a:pt x="45" y="98"/>
                  </a:lnTo>
                  <a:lnTo>
                    <a:pt x="42" y="91"/>
                  </a:lnTo>
                  <a:lnTo>
                    <a:pt x="35" y="84"/>
                  </a:lnTo>
                  <a:lnTo>
                    <a:pt x="28" y="70"/>
                  </a:lnTo>
                  <a:lnTo>
                    <a:pt x="21" y="56"/>
                  </a:lnTo>
                  <a:lnTo>
                    <a:pt x="14" y="38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4"/>
                  </a:lnTo>
                  <a:lnTo>
                    <a:pt x="17" y="4"/>
                  </a:lnTo>
                  <a:lnTo>
                    <a:pt x="24" y="10"/>
                  </a:lnTo>
                  <a:lnTo>
                    <a:pt x="31" y="14"/>
                  </a:lnTo>
                  <a:lnTo>
                    <a:pt x="38" y="21"/>
                  </a:lnTo>
                  <a:lnTo>
                    <a:pt x="45" y="28"/>
                  </a:lnTo>
                  <a:lnTo>
                    <a:pt x="52" y="38"/>
                  </a:lnTo>
                  <a:lnTo>
                    <a:pt x="52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8C408B66-ECE0-4E21-8002-B6D90CE85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106" y="7928019"/>
              <a:ext cx="255630" cy="1458951"/>
            </a:xfrm>
            <a:custGeom>
              <a:avLst/>
              <a:gdLst>
                <a:gd name="T0" fmla="*/ 38 w 41"/>
                <a:gd name="T1" fmla="*/ 14 h 234"/>
                <a:gd name="T2" fmla="*/ 41 w 41"/>
                <a:gd name="T3" fmla="*/ 21 h 234"/>
                <a:gd name="T4" fmla="*/ 41 w 41"/>
                <a:gd name="T5" fmla="*/ 25 h 234"/>
                <a:gd name="T6" fmla="*/ 41 w 41"/>
                <a:gd name="T7" fmla="*/ 32 h 234"/>
                <a:gd name="T8" fmla="*/ 41 w 41"/>
                <a:gd name="T9" fmla="*/ 35 h 234"/>
                <a:gd name="T10" fmla="*/ 38 w 41"/>
                <a:gd name="T11" fmla="*/ 42 h 234"/>
                <a:gd name="T12" fmla="*/ 38 w 41"/>
                <a:gd name="T13" fmla="*/ 49 h 234"/>
                <a:gd name="T14" fmla="*/ 38 w 41"/>
                <a:gd name="T15" fmla="*/ 56 h 234"/>
                <a:gd name="T16" fmla="*/ 34 w 41"/>
                <a:gd name="T17" fmla="*/ 60 h 234"/>
                <a:gd name="T18" fmla="*/ 34 w 41"/>
                <a:gd name="T19" fmla="*/ 63 h 234"/>
                <a:gd name="T20" fmla="*/ 34 w 41"/>
                <a:gd name="T21" fmla="*/ 70 h 234"/>
                <a:gd name="T22" fmla="*/ 34 w 41"/>
                <a:gd name="T23" fmla="*/ 74 h 234"/>
                <a:gd name="T24" fmla="*/ 34 w 41"/>
                <a:gd name="T25" fmla="*/ 84 h 234"/>
                <a:gd name="T26" fmla="*/ 34 w 41"/>
                <a:gd name="T27" fmla="*/ 91 h 234"/>
                <a:gd name="T28" fmla="*/ 34 w 41"/>
                <a:gd name="T29" fmla="*/ 101 h 234"/>
                <a:gd name="T30" fmla="*/ 34 w 41"/>
                <a:gd name="T31" fmla="*/ 112 h 234"/>
                <a:gd name="T32" fmla="*/ 34 w 41"/>
                <a:gd name="T33" fmla="*/ 122 h 234"/>
                <a:gd name="T34" fmla="*/ 34 w 41"/>
                <a:gd name="T35" fmla="*/ 136 h 234"/>
                <a:gd name="T36" fmla="*/ 34 w 41"/>
                <a:gd name="T37" fmla="*/ 150 h 234"/>
                <a:gd name="T38" fmla="*/ 34 w 41"/>
                <a:gd name="T39" fmla="*/ 164 h 234"/>
                <a:gd name="T40" fmla="*/ 34 w 41"/>
                <a:gd name="T41" fmla="*/ 178 h 234"/>
                <a:gd name="T42" fmla="*/ 34 w 41"/>
                <a:gd name="T43" fmla="*/ 196 h 234"/>
                <a:gd name="T44" fmla="*/ 34 w 41"/>
                <a:gd name="T45" fmla="*/ 213 h 234"/>
                <a:gd name="T46" fmla="*/ 34 w 41"/>
                <a:gd name="T47" fmla="*/ 234 h 234"/>
                <a:gd name="T48" fmla="*/ 10 w 41"/>
                <a:gd name="T49" fmla="*/ 234 h 234"/>
                <a:gd name="T50" fmla="*/ 10 w 41"/>
                <a:gd name="T51" fmla="*/ 227 h 234"/>
                <a:gd name="T52" fmla="*/ 10 w 41"/>
                <a:gd name="T53" fmla="*/ 220 h 234"/>
                <a:gd name="T54" fmla="*/ 10 w 41"/>
                <a:gd name="T55" fmla="*/ 206 h 234"/>
                <a:gd name="T56" fmla="*/ 10 w 41"/>
                <a:gd name="T57" fmla="*/ 196 h 234"/>
                <a:gd name="T58" fmla="*/ 10 w 41"/>
                <a:gd name="T59" fmla="*/ 178 h 234"/>
                <a:gd name="T60" fmla="*/ 10 w 41"/>
                <a:gd name="T61" fmla="*/ 168 h 234"/>
                <a:gd name="T62" fmla="*/ 10 w 41"/>
                <a:gd name="T63" fmla="*/ 154 h 234"/>
                <a:gd name="T64" fmla="*/ 10 w 41"/>
                <a:gd name="T65" fmla="*/ 147 h 234"/>
                <a:gd name="T66" fmla="*/ 10 w 41"/>
                <a:gd name="T67" fmla="*/ 140 h 234"/>
                <a:gd name="T68" fmla="*/ 10 w 41"/>
                <a:gd name="T69" fmla="*/ 136 h 234"/>
                <a:gd name="T70" fmla="*/ 10 w 41"/>
                <a:gd name="T71" fmla="*/ 129 h 234"/>
                <a:gd name="T72" fmla="*/ 10 w 41"/>
                <a:gd name="T73" fmla="*/ 119 h 234"/>
                <a:gd name="T74" fmla="*/ 10 w 41"/>
                <a:gd name="T75" fmla="*/ 108 h 234"/>
                <a:gd name="T76" fmla="*/ 10 w 41"/>
                <a:gd name="T77" fmla="*/ 101 h 234"/>
                <a:gd name="T78" fmla="*/ 10 w 41"/>
                <a:gd name="T79" fmla="*/ 88 h 234"/>
                <a:gd name="T80" fmla="*/ 10 w 41"/>
                <a:gd name="T81" fmla="*/ 77 h 234"/>
                <a:gd name="T82" fmla="*/ 10 w 41"/>
                <a:gd name="T83" fmla="*/ 63 h 234"/>
                <a:gd name="T84" fmla="*/ 10 w 41"/>
                <a:gd name="T85" fmla="*/ 53 h 234"/>
                <a:gd name="T86" fmla="*/ 10 w 41"/>
                <a:gd name="T87" fmla="*/ 42 h 234"/>
                <a:gd name="T88" fmla="*/ 7 w 41"/>
                <a:gd name="T89" fmla="*/ 35 h 234"/>
                <a:gd name="T90" fmla="*/ 7 w 41"/>
                <a:gd name="T91" fmla="*/ 28 h 234"/>
                <a:gd name="T92" fmla="*/ 7 w 41"/>
                <a:gd name="T93" fmla="*/ 25 h 234"/>
                <a:gd name="T94" fmla="*/ 3 w 41"/>
                <a:gd name="T95" fmla="*/ 21 h 234"/>
                <a:gd name="T96" fmla="*/ 3 w 41"/>
                <a:gd name="T97" fmla="*/ 18 h 234"/>
                <a:gd name="T98" fmla="*/ 0 w 41"/>
                <a:gd name="T99" fmla="*/ 14 h 234"/>
                <a:gd name="T100" fmla="*/ 0 w 41"/>
                <a:gd name="T101" fmla="*/ 11 h 234"/>
                <a:gd name="T102" fmla="*/ 0 w 41"/>
                <a:gd name="T103" fmla="*/ 7 h 234"/>
                <a:gd name="T104" fmla="*/ 0 w 41"/>
                <a:gd name="T105" fmla="*/ 4 h 234"/>
                <a:gd name="T106" fmla="*/ 3 w 41"/>
                <a:gd name="T107" fmla="*/ 0 h 234"/>
                <a:gd name="T108" fmla="*/ 7 w 41"/>
                <a:gd name="T109" fmla="*/ 0 h 234"/>
                <a:gd name="T110" fmla="*/ 14 w 41"/>
                <a:gd name="T111" fmla="*/ 0 h 234"/>
                <a:gd name="T112" fmla="*/ 21 w 41"/>
                <a:gd name="T113" fmla="*/ 4 h 234"/>
                <a:gd name="T114" fmla="*/ 28 w 41"/>
                <a:gd name="T115" fmla="*/ 7 h 234"/>
                <a:gd name="T116" fmla="*/ 34 w 41"/>
                <a:gd name="T117" fmla="*/ 11 h 234"/>
                <a:gd name="T118" fmla="*/ 38 w 41"/>
                <a:gd name="T119" fmla="*/ 14 h 234"/>
                <a:gd name="T120" fmla="*/ 38 w 41"/>
                <a:gd name="T121" fmla="*/ 14 h 234"/>
                <a:gd name="T122" fmla="*/ 38 w 41"/>
                <a:gd name="T123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" h="234">
                  <a:moveTo>
                    <a:pt x="38" y="14"/>
                  </a:moveTo>
                  <a:lnTo>
                    <a:pt x="41" y="21"/>
                  </a:lnTo>
                  <a:lnTo>
                    <a:pt x="41" y="25"/>
                  </a:lnTo>
                  <a:lnTo>
                    <a:pt x="41" y="32"/>
                  </a:lnTo>
                  <a:lnTo>
                    <a:pt x="41" y="35"/>
                  </a:lnTo>
                  <a:lnTo>
                    <a:pt x="38" y="42"/>
                  </a:lnTo>
                  <a:lnTo>
                    <a:pt x="38" y="49"/>
                  </a:lnTo>
                  <a:lnTo>
                    <a:pt x="38" y="56"/>
                  </a:lnTo>
                  <a:lnTo>
                    <a:pt x="34" y="60"/>
                  </a:lnTo>
                  <a:lnTo>
                    <a:pt x="34" y="63"/>
                  </a:lnTo>
                  <a:lnTo>
                    <a:pt x="34" y="70"/>
                  </a:lnTo>
                  <a:lnTo>
                    <a:pt x="34" y="74"/>
                  </a:lnTo>
                  <a:lnTo>
                    <a:pt x="34" y="84"/>
                  </a:lnTo>
                  <a:lnTo>
                    <a:pt x="34" y="91"/>
                  </a:lnTo>
                  <a:lnTo>
                    <a:pt x="34" y="101"/>
                  </a:lnTo>
                  <a:lnTo>
                    <a:pt x="34" y="112"/>
                  </a:lnTo>
                  <a:lnTo>
                    <a:pt x="34" y="122"/>
                  </a:lnTo>
                  <a:lnTo>
                    <a:pt x="34" y="136"/>
                  </a:lnTo>
                  <a:lnTo>
                    <a:pt x="34" y="150"/>
                  </a:lnTo>
                  <a:lnTo>
                    <a:pt x="34" y="164"/>
                  </a:lnTo>
                  <a:lnTo>
                    <a:pt x="34" y="178"/>
                  </a:lnTo>
                  <a:lnTo>
                    <a:pt x="34" y="196"/>
                  </a:lnTo>
                  <a:lnTo>
                    <a:pt x="34" y="213"/>
                  </a:lnTo>
                  <a:lnTo>
                    <a:pt x="34" y="234"/>
                  </a:lnTo>
                  <a:lnTo>
                    <a:pt x="10" y="234"/>
                  </a:lnTo>
                  <a:lnTo>
                    <a:pt x="10" y="227"/>
                  </a:lnTo>
                  <a:lnTo>
                    <a:pt x="10" y="220"/>
                  </a:lnTo>
                  <a:lnTo>
                    <a:pt x="10" y="206"/>
                  </a:lnTo>
                  <a:lnTo>
                    <a:pt x="10" y="196"/>
                  </a:lnTo>
                  <a:lnTo>
                    <a:pt x="10" y="178"/>
                  </a:lnTo>
                  <a:lnTo>
                    <a:pt x="10" y="168"/>
                  </a:lnTo>
                  <a:lnTo>
                    <a:pt x="10" y="154"/>
                  </a:lnTo>
                  <a:lnTo>
                    <a:pt x="10" y="147"/>
                  </a:lnTo>
                  <a:lnTo>
                    <a:pt x="10" y="140"/>
                  </a:lnTo>
                  <a:lnTo>
                    <a:pt x="10" y="136"/>
                  </a:lnTo>
                  <a:lnTo>
                    <a:pt x="10" y="129"/>
                  </a:lnTo>
                  <a:lnTo>
                    <a:pt x="10" y="119"/>
                  </a:lnTo>
                  <a:lnTo>
                    <a:pt x="10" y="108"/>
                  </a:lnTo>
                  <a:lnTo>
                    <a:pt x="10" y="101"/>
                  </a:lnTo>
                  <a:lnTo>
                    <a:pt x="10" y="88"/>
                  </a:lnTo>
                  <a:lnTo>
                    <a:pt x="10" y="77"/>
                  </a:lnTo>
                  <a:lnTo>
                    <a:pt x="10" y="63"/>
                  </a:lnTo>
                  <a:lnTo>
                    <a:pt x="10" y="53"/>
                  </a:lnTo>
                  <a:lnTo>
                    <a:pt x="10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4" y="11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9">
              <a:extLst>
                <a:ext uri="{FF2B5EF4-FFF2-40B4-BE49-F238E27FC236}">
                  <a16:creationId xmlns:a16="http://schemas.microsoft.com/office/drawing/2014/main" id="{0761B399-2E61-46F5-97EE-61BEA038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241" y="7709798"/>
              <a:ext cx="261863" cy="1614824"/>
            </a:xfrm>
            <a:custGeom>
              <a:avLst/>
              <a:gdLst>
                <a:gd name="T0" fmla="*/ 39 w 42"/>
                <a:gd name="T1" fmla="*/ 18 h 259"/>
                <a:gd name="T2" fmla="*/ 42 w 42"/>
                <a:gd name="T3" fmla="*/ 21 h 259"/>
                <a:gd name="T4" fmla="*/ 42 w 42"/>
                <a:gd name="T5" fmla="*/ 28 h 259"/>
                <a:gd name="T6" fmla="*/ 42 w 42"/>
                <a:gd name="T7" fmla="*/ 35 h 259"/>
                <a:gd name="T8" fmla="*/ 39 w 42"/>
                <a:gd name="T9" fmla="*/ 42 h 259"/>
                <a:gd name="T10" fmla="*/ 39 w 42"/>
                <a:gd name="T11" fmla="*/ 49 h 259"/>
                <a:gd name="T12" fmla="*/ 39 w 42"/>
                <a:gd name="T13" fmla="*/ 56 h 259"/>
                <a:gd name="T14" fmla="*/ 35 w 42"/>
                <a:gd name="T15" fmla="*/ 63 h 259"/>
                <a:gd name="T16" fmla="*/ 35 w 42"/>
                <a:gd name="T17" fmla="*/ 74 h 259"/>
                <a:gd name="T18" fmla="*/ 35 w 42"/>
                <a:gd name="T19" fmla="*/ 88 h 259"/>
                <a:gd name="T20" fmla="*/ 35 w 42"/>
                <a:gd name="T21" fmla="*/ 102 h 259"/>
                <a:gd name="T22" fmla="*/ 32 w 42"/>
                <a:gd name="T23" fmla="*/ 119 h 259"/>
                <a:gd name="T24" fmla="*/ 32 w 42"/>
                <a:gd name="T25" fmla="*/ 136 h 259"/>
                <a:gd name="T26" fmla="*/ 32 w 42"/>
                <a:gd name="T27" fmla="*/ 157 h 259"/>
                <a:gd name="T28" fmla="*/ 32 w 42"/>
                <a:gd name="T29" fmla="*/ 175 h 259"/>
                <a:gd name="T30" fmla="*/ 32 w 42"/>
                <a:gd name="T31" fmla="*/ 192 h 259"/>
                <a:gd name="T32" fmla="*/ 32 w 42"/>
                <a:gd name="T33" fmla="*/ 206 h 259"/>
                <a:gd name="T34" fmla="*/ 32 w 42"/>
                <a:gd name="T35" fmla="*/ 220 h 259"/>
                <a:gd name="T36" fmla="*/ 28 w 42"/>
                <a:gd name="T37" fmla="*/ 234 h 259"/>
                <a:gd name="T38" fmla="*/ 28 w 42"/>
                <a:gd name="T39" fmla="*/ 245 h 259"/>
                <a:gd name="T40" fmla="*/ 28 w 42"/>
                <a:gd name="T41" fmla="*/ 259 h 259"/>
                <a:gd name="T42" fmla="*/ 7 w 42"/>
                <a:gd name="T43" fmla="*/ 259 h 259"/>
                <a:gd name="T44" fmla="*/ 7 w 42"/>
                <a:gd name="T45" fmla="*/ 252 h 259"/>
                <a:gd name="T46" fmla="*/ 7 w 42"/>
                <a:gd name="T47" fmla="*/ 245 h 259"/>
                <a:gd name="T48" fmla="*/ 7 w 42"/>
                <a:gd name="T49" fmla="*/ 234 h 259"/>
                <a:gd name="T50" fmla="*/ 7 w 42"/>
                <a:gd name="T51" fmla="*/ 224 h 259"/>
                <a:gd name="T52" fmla="*/ 7 w 42"/>
                <a:gd name="T53" fmla="*/ 210 h 259"/>
                <a:gd name="T54" fmla="*/ 7 w 42"/>
                <a:gd name="T55" fmla="*/ 192 h 259"/>
                <a:gd name="T56" fmla="*/ 7 w 42"/>
                <a:gd name="T57" fmla="*/ 175 h 259"/>
                <a:gd name="T58" fmla="*/ 11 w 42"/>
                <a:gd name="T59" fmla="*/ 154 h 259"/>
                <a:gd name="T60" fmla="*/ 11 w 42"/>
                <a:gd name="T61" fmla="*/ 133 h 259"/>
                <a:gd name="T62" fmla="*/ 11 w 42"/>
                <a:gd name="T63" fmla="*/ 116 h 259"/>
                <a:gd name="T64" fmla="*/ 11 w 42"/>
                <a:gd name="T65" fmla="*/ 98 h 259"/>
                <a:gd name="T66" fmla="*/ 11 w 42"/>
                <a:gd name="T67" fmla="*/ 84 h 259"/>
                <a:gd name="T68" fmla="*/ 11 w 42"/>
                <a:gd name="T69" fmla="*/ 70 h 259"/>
                <a:gd name="T70" fmla="*/ 11 w 42"/>
                <a:gd name="T71" fmla="*/ 60 h 259"/>
                <a:gd name="T72" fmla="*/ 11 w 42"/>
                <a:gd name="T73" fmla="*/ 53 h 259"/>
                <a:gd name="T74" fmla="*/ 11 w 42"/>
                <a:gd name="T75" fmla="*/ 46 h 259"/>
                <a:gd name="T76" fmla="*/ 11 w 42"/>
                <a:gd name="T77" fmla="*/ 35 h 259"/>
                <a:gd name="T78" fmla="*/ 7 w 42"/>
                <a:gd name="T79" fmla="*/ 28 h 259"/>
                <a:gd name="T80" fmla="*/ 7 w 42"/>
                <a:gd name="T81" fmla="*/ 21 h 259"/>
                <a:gd name="T82" fmla="*/ 4 w 42"/>
                <a:gd name="T83" fmla="*/ 18 h 259"/>
                <a:gd name="T84" fmla="*/ 4 w 42"/>
                <a:gd name="T85" fmla="*/ 14 h 259"/>
                <a:gd name="T86" fmla="*/ 0 w 42"/>
                <a:gd name="T87" fmla="*/ 14 h 259"/>
                <a:gd name="T88" fmla="*/ 0 w 42"/>
                <a:gd name="T89" fmla="*/ 11 h 259"/>
                <a:gd name="T90" fmla="*/ 0 w 42"/>
                <a:gd name="T91" fmla="*/ 7 h 259"/>
                <a:gd name="T92" fmla="*/ 4 w 42"/>
                <a:gd name="T93" fmla="*/ 4 h 259"/>
                <a:gd name="T94" fmla="*/ 7 w 42"/>
                <a:gd name="T95" fmla="*/ 0 h 259"/>
                <a:gd name="T96" fmla="*/ 14 w 42"/>
                <a:gd name="T97" fmla="*/ 0 h 259"/>
                <a:gd name="T98" fmla="*/ 21 w 42"/>
                <a:gd name="T99" fmla="*/ 4 h 259"/>
                <a:gd name="T100" fmla="*/ 28 w 42"/>
                <a:gd name="T101" fmla="*/ 7 h 259"/>
                <a:gd name="T102" fmla="*/ 35 w 42"/>
                <a:gd name="T103" fmla="*/ 11 h 259"/>
                <a:gd name="T104" fmla="*/ 39 w 42"/>
                <a:gd name="T105" fmla="*/ 14 h 259"/>
                <a:gd name="T106" fmla="*/ 39 w 42"/>
                <a:gd name="T107" fmla="*/ 18 h 259"/>
                <a:gd name="T108" fmla="*/ 39 w 42"/>
                <a:gd name="T109" fmla="*/ 1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" h="259">
                  <a:moveTo>
                    <a:pt x="39" y="18"/>
                  </a:moveTo>
                  <a:lnTo>
                    <a:pt x="42" y="21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39" y="42"/>
                  </a:lnTo>
                  <a:lnTo>
                    <a:pt x="39" y="49"/>
                  </a:lnTo>
                  <a:lnTo>
                    <a:pt x="39" y="56"/>
                  </a:lnTo>
                  <a:lnTo>
                    <a:pt x="35" y="63"/>
                  </a:lnTo>
                  <a:lnTo>
                    <a:pt x="35" y="74"/>
                  </a:lnTo>
                  <a:lnTo>
                    <a:pt x="35" y="88"/>
                  </a:lnTo>
                  <a:lnTo>
                    <a:pt x="35" y="102"/>
                  </a:lnTo>
                  <a:lnTo>
                    <a:pt x="32" y="119"/>
                  </a:lnTo>
                  <a:lnTo>
                    <a:pt x="32" y="136"/>
                  </a:lnTo>
                  <a:lnTo>
                    <a:pt x="32" y="157"/>
                  </a:lnTo>
                  <a:lnTo>
                    <a:pt x="32" y="175"/>
                  </a:lnTo>
                  <a:lnTo>
                    <a:pt x="32" y="192"/>
                  </a:lnTo>
                  <a:lnTo>
                    <a:pt x="32" y="206"/>
                  </a:lnTo>
                  <a:lnTo>
                    <a:pt x="32" y="220"/>
                  </a:lnTo>
                  <a:lnTo>
                    <a:pt x="28" y="234"/>
                  </a:lnTo>
                  <a:lnTo>
                    <a:pt x="28" y="245"/>
                  </a:lnTo>
                  <a:lnTo>
                    <a:pt x="28" y="259"/>
                  </a:lnTo>
                  <a:lnTo>
                    <a:pt x="7" y="259"/>
                  </a:lnTo>
                  <a:lnTo>
                    <a:pt x="7" y="252"/>
                  </a:lnTo>
                  <a:lnTo>
                    <a:pt x="7" y="245"/>
                  </a:lnTo>
                  <a:lnTo>
                    <a:pt x="7" y="234"/>
                  </a:lnTo>
                  <a:lnTo>
                    <a:pt x="7" y="224"/>
                  </a:lnTo>
                  <a:lnTo>
                    <a:pt x="7" y="210"/>
                  </a:lnTo>
                  <a:lnTo>
                    <a:pt x="7" y="192"/>
                  </a:lnTo>
                  <a:lnTo>
                    <a:pt x="7" y="175"/>
                  </a:lnTo>
                  <a:lnTo>
                    <a:pt x="11" y="154"/>
                  </a:lnTo>
                  <a:lnTo>
                    <a:pt x="11" y="133"/>
                  </a:lnTo>
                  <a:lnTo>
                    <a:pt x="11" y="116"/>
                  </a:lnTo>
                  <a:lnTo>
                    <a:pt x="11" y="98"/>
                  </a:lnTo>
                  <a:lnTo>
                    <a:pt x="11" y="84"/>
                  </a:lnTo>
                  <a:lnTo>
                    <a:pt x="11" y="70"/>
                  </a:lnTo>
                  <a:lnTo>
                    <a:pt x="11" y="60"/>
                  </a:lnTo>
                  <a:lnTo>
                    <a:pt x="11" y="53"/>
                  </a:lnTo>
                  <a:lnTo>
                    <a:pt x="11" y="46"/>
                  </a:lnTo>
                  <a:lnTo>
                    <a:pt x="11" y="35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9" y="14"/>
                  </a:lnTo>
                  <a:lnTo>
                    <a:pt x="39" y="18"/>
                  </a:lnTo>
                  <a:lnTo>
                    <a:pt x="39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0">
              <a:extLst>
                <a:ext uri="{FF2B5EF4-FFF2-40B4-BE49-F238E27FC236}">
                  <a16:creationId xmlns:a16="http://schemas.microsoft.com/office/drawing/2014/main" id="{C49B5A5C-A54F-417B-B0BA-FE04B4EBE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43" y="8083888"/>
              <a:ext cx="1434012" cy="411499"/>
            </a:xfrm>
            <a:custGeom>
              <a:avLst/>
              <a:gdLst>
                <a:gd name="T0" fmla="*/ 213 w 230"/>
                <a:gd name="T1" fmla="*/ 31 h 66"/>
                <a:gd name="T2" fmla="*/ 195 w 230"/>
                <a:gd name="T3" fmla="*/ 35 h 66"/>
                <a:gd name="T4" fmla="*/ 188 w 230"/>
                <a:gd name="T5" fmla="*/ 35 h 66"/>
                <a:gd name="T6" fmla="*/ 185 w 230"/>
                <a:gd name="T7" fmla="*/ 35 h 66"/>
                <a:gd name="T8" fmla="*/ 174 w 230"/>
                <a:gd name="T9" fmla="*/ 35 h 66"/>
                <a:gd name="T10" fmla="*/ 164 w 230"/>
                <a:gd name="T11" fmla="*/ 38 h 66"/>
                <a:gd name="T12" fmla="*/ 150 w 230"/>
                <a:gd name="T13" fmla="*/ 38 h 66"/>
                <a:gd name="T14" fmla="*/ 132 w 230"/>
                <a:gd name="T15" fmla="*/ 42 h 66"/>
                <a:gd name="T16" fmla="*/ 111 w 230"/>
                <a:gd name="T17" fmla="*/ 45 h 66"/>
                <a:gd name="T18" fmla="*/ 94 w 230"/>
                <a:gd name="T19" fmla="*/ 49 h 66"/>
                <a:gd name="T20" fmla="*/ 76 w 230"/>
                <a:gd name="T21" fmla="*/ 52 h 66"/>
                <a:gd name="T22" fmla="*/ 59 w 230"/>
                <a:gd name="T23" fmla="*/ 59 h 66"/>
                <a:gd name="T24" fmla="*/ 45 w 230"/>
                <a:gd name="T25" fmla="*/ 63 h 66"/>
                <a:gd name="T26" fmla="*/ 35 w 230"/>
                <a:gd name="T27" fmla="*/ 63 h 66"/>
                <a:gd name="T28" fmla="*/ 28 w 230"/>
                <a:gd name="T29" fmla="*/ 66 h 66"/>
                <a:gd name="T30" fmla="*/ 24 w 230"/>
                <a:gd name="T31" fmla="*/ 66 h 66"/>
                <a:gd name="T32" fmla="*/ 21 w 230"/>
                <a:gd name="T33" fmla="*/ 66 h 66"/>
                <a:gd name="T34" fmla="*/ 17 w 230"/>
                <a:gd name="T35" fmla="*/ 63 h 66"/>
                <a:gd name="T36" fmla="*/ 14 w 230"/>
                <a:gd name="T37" fmla="*/ 63 h 66"/>
                <a:gd name="T38" fmla="*/ 10 w 230"/>
                <a:gd name="T39" fmla="*/ 59 h 66"/>
                <a:gd name="T40" fmla="*/ 7 w 230"/>
                <a:gd name="T41" fmla="*/ 56 h 66"/>
                <a:gd name="T42" fmla="*/ 3 w 230"/>
                <a:gd name="T43" fmla="*/ 52 h 66"/>
                <a:gd name="T44" fmla="*/ 3 w 230"/>
                <a:gd name="T45" fmla="*/ 49 h 66"/>
                <a:gd name="T46" fmla="*/ 0 w 230"/>
                <a:gd name="T47" fmla="*/ 45 h 66"/>
                <a:gd name="T48" fmla="*/ 3 w 230"/>
                <a:gd name="T49" fmla="*/ 42 h 66"/>
                <a:gd name="T50" fmla="*/ 7 w 230"/>
                <a:gd name="T51" fmla="*/ 42 h 66"/>
                <a:gd name="T52" fmla="*/ 14 w 230"/>
                <a:gd name="T53" fmla="*/ 38 h 66"/>
                <a:gd name="T54" fmla="*/ 24 w 230"/>
                <a:gd name="T55" fmla="*/ 38 h 66"/>
                <a:gd name="T56" fmla="*/ 28 w 230"/>
                <a:gd name="T57" fmla="*/ 38 h 66"/>
                <a:gd name="T58" fmla="*/ 38 w 230"/>
                <a:gd name="T59" fmla="*/ 35 h 66"/>
                <a:gd name="T60" fmla="*/ 45 w 230"/>
                <a:gd name="T61" fmla="*/ 35 h 66"/>
                <a:gd name="T62" fmla="*/ 59 w 230"/>
                <a:gd name="T63" fmla="*/ 31 h 66"/>
                <a:gd name="T64" fmla="*/ 70 w 230"/>
                <a:gd name="T65" fmla="*/ 28 h 66"/>
                <a:gd name="T66" fmla="*/ 87 w 230"/>
                <a:gd name="T67" fmla="*/ 24 h 66"/>
                <a:gd name="T68" fmla="*/ 101 w 230"/>
                <a:gd name="T69" fmla="*/ 21 h 66"/>
                <a:gd name="T70" fmla="*/ 118 w 230"/>
                <a:gd name="T71" fmla="*/ 17 h 66"/>
                <a:gd name="T72" fmla="*/ 136 w 230"/>
                <a:gd name="T73" fmla="*/ 14 h 66"/>
                <a:gd name="T74" fmla="*/ 153 w 230"/>
                <a:gd name="T75" fmla="*/ 10 h 66"/>
                <a:gd name="T76" fmla="*/ 164 w 230"/>
                <a:gd name="T77" fmla="*/ 7 h 66"/>
                <a:gd name="T78" fmla="*/ 178 w 230"/>
                <a:gd name="T79" fmla="*/ 3 h 66"/>
                <a:gd name="T80" fmla="*/ 185 w 230"/>
                <a:gd name="T81" fmla="*/ 3 h 66"/>
                <a:gd name="T82" fmla="*/ 192 w 230"/>
                <a:gd name="T83" fmla="*/ 3 h 66"/>
                <a:gd name="T84" fmla="*/ 199 w 230"/>
                <a:gd name="T85" fmla="*/ 0 h 66"/>
                <a:gd name="T86" fmla="*/ 202 w 230"/>
                <a:gd name="T87" fmla="*/ 0 h 66"/>
                <a:gd name="T88" fmla="*/ 209 w 230"/>
                <a:gd name="T89" fmla="*/ 0 h 66"/>
                <a:gd name="T90" fmla="*/ 213 w 230"/>
                <a:gd name="T91" fmla="*/ 3 h 66"/>
                <a:gd name="T92" fmla="*/ 216 w 230"/>
                <a:gd name="T93" fmla="*/ 3 h 66"/>
                <a:gd name="T94" fmla="*/ 223 w 230"/>
                <a:gd name="T95" fmla="*/ 7 h 66"/>
                <a:gd name="T96" fmla="*/ 227 w 230"/>
                <a:gd name="T97" fmla="*/ 10 h 66"/>
                <a:gd name="T98" fmla="*/ 227 w 230"/>
                <a:gd name="T99" fmla="*/ 14 h 66"/>
                <a:gd name="T100" fmla="*/ 230 w 230"/>
                <a:gd name="T101" fmla="*/ 17 h 66"/>
                <a:gd name="T102" fmla="*/ 230 w 230"/>
                <a:gd name="T103" fmla="*/ 21 h 66"/>
                <a:gd name="T104" fmla="*/ 230 w 230"/>
                <a:gd name="T105" fmla="*/ 24 h 66"/>
                <a:gd name="T106" fmla="*/ 227 w 230"/>
                <a:gd name="T107" fmla="*/ 28 h 66"/>
                <a:gd name="T108" fmla="*/ 220 w 230"/>
                <a:gd name="T109" fmla="*/ 28 h 66"/>
                <a:gd name="T110" fmla="*/ 213 w 230"/>
                <a:gd name="T111" fmla="*/ 31 h 66"/>
                <a:gd name="T112" fmla="*/ 213 w 230"/>
                <a:gd name="T113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0" h="66">
                  <a:moveTo>
                    <a:pt x="213" y="31"/>
                  </a:moveTo>
                  <a:lnTo>
                    <a:pt x="195" y="35"/>
                  </a:lnTo>
                  <a:lnTo>
                    <a:pt x="188" y="35"/>
                  </a:lnTo>
                  <a:lnTo>
                    <a:pt x="185" y="35"/>
                  </a:lnTo>
                  <a:lnTo>
                    <a:pt x="174" y="35"/>
                  </a:lnTo>
                  <a:lnTo>
                    <a:pt x="164" y="38"/>
                  </a:lnTo>
                  <a:lnTo>
                    <a:pt x="150" y="38"/>
                  </a:lnTo>
                  <a:lnTo>
                    <a:pt x="132" y="42"/>
                  </a:lnTo>
                  <a:lnTo>
                    <a:pt x="111" y="45"/>
                  </a:lnTo>
                  <a:lnTo>
                    <a:pt x="94" y="49"/>
                  </a:lnTo>
                  <a:lnTo>
                    <a:pt x="76" y="52"/>
                  </a:lnTo>
                  <a:lnTo>
                    <a:pt x="59" y="59"/>
                  </a:lnTo>
                  <a:lnTo>
                    <a:pt x="45" y="63"/>
                  </a:lnTo>
                  <a:lnTo>
                    <a:pt x="35" y="63"/>
                  </a:lnTo>
                  <a:lnTo>
                    <a:pt x="28" y="66"/>
                  </a:lnTo>
                  <a:lnTo>
                    <a:pt x="24" y="66"/>
                  </a:lnTo>
                  <a:lnTo>
                    <a:pt x="21" y="66"/>
                  </a:lnTo>
                  <a:lnTo>
                    <a:pt x="17" y="63"/>
                  </a:lnTo>
                  <a:lnTo>
                    <a:pt x="14" y="63"/>
                  </a:lnTo>
                  <a:lnTo>
                    <a:pt x="10" y="59"/>
                  </a:lnTo>
                  <a:lnTo>
                    <a:pt x="7" y="56"/>
                  </a:lnTo>
                  <a:lnTo>
                    <a:pt x="3" y="52"/>
                  </a:lnTo>
                  <a:lnTo>
                    <a:pt x="3" y="49"/>
                  </a:lnTo>
                  <a:lnTo>
                    <a:pt x="0" y="45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14" y="38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8" y="35"/>
                  </a:lnTo>
                  <a:lnTo>
                    <a:pt x="45" y="35"/>
                  </a:lnTo>
                  <a:lnTo>
                    <a:pt x="59" y="31"/>
                  </a:lnTo>
                  <a:lnTo>
                    <a:pt x="70" y="28"/>
                  </a:lnTo>
                  <a:lnTo>
                    <a:pt x="87" y="24"/>
                  </a:lnTo>
                  <a:lnTo>
                    <a:pt x="101" y="21"/>
                  </a:lnTo>
                  <a:lnTo>
                    <a:pt x="118" y="17"/>
                  </a:lnTo>
                  <a:lnTo>
                    <a:pt x="136" y="14"/>
                  </a:lnTo>
                  <a:lnTo>
                    <a:pt x="153" y="10"/>
                  </a:lnTo>
                  <a:lnTo>
                    <a:pt x="164" y="7"/>
                  </a:lnTo>
                  <a:lnTo>
                    <a:pt x="178" y="3"/>
                  </a:lnTo>
                  <a:lnTo>
                    <a:pt x="185" y="3"/>
                  </a:lnTo>
                  <a:lnTo>
                    <a:pt x="192" y="3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3" y="3"/>
                  </a:lnTo>
                  <a:lnTo>
                    <a:pt x="216" y="3"/>
                  </a:lnTo>
                  <a:lnTo>
                    <a:pt x="223" y="7"/>
                  </a:lnTo>
                  <a:lnTo>
                    <a:pt x="227" y="10"/>
                  </a:lnTo>
                  <a:lnTo>
                    <a:pt x="227" y="14"/>
                  </a:lnTo>
                  <a:lnTo>
                    <a:pt x="230" y="17"/>
                  </a:lnTo>
                  <a:lnTo>
                    <a:pt x="230" y="21"/>
                  </a:lnTo>
                  <a:lnTo>
                    <a:pt x="230" y="24"/>
                  </a:lnTo>
                  <a:lnTo>
                    <a:pt x="227" y="28"/>
                  </a:lnTo>
                  <a:lnTo>
                    <a:pt x="220" y="28"/>
                  </a:lnTo>
                  <a:lnTo>
                    <a:pt x="213" y="31"/>
                  </a:lnTo>
                  <a:lnTo>
                    <a:pt x="213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1">
              <a:extLst>
                <a:ext uri="{FF2B5EF4-FFF2-40B4-BE49-F238E27FC236}">
                  <a16:creationId xmlns:a16="http://schemas.microsoft.com/office/drawing/2014/main" id="{26E12095-10DC-4629-B476-44EC34584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742" y="8539033"/>
              <a:ext cx="411499" cy="193282"/>
            </a:xfrm>
            <a:custGeom>
              <a:avLst/>
              <a:gdLst>
                <a:gd name="T0" fmla="*/ 59 w 66"/>
                <a:gd name="T1" fmla="*/ 24 h 31"/>
                <a:gd name="T2" fmla="*/ 56 w 66"/>
                <a:gd name="T3" fmla="*/ 24 h 31"/>
                <a:gd name="T4" fmla="*/ 52 w 66"/>
                <a:gd name="T5" fmla="*/ 24 h 31"/>
                <a:gd name="T6" fmla="*/ 49 w 66"/>
                <a:gd name="T7" fmla="*/ 28 h 31"/>
                <a:gd name="T8" fmla="*/ 42 w 66"/>
                <a:gd name="T9" fmla="*/ 28 h 31"/>
                <a:gd name="T10" fmla="*/ 35 w 66"/>
                <a:gd name="T11" fmla="*/ 28 h 31"/>
                <a:gd name="T12" fmla="*/ 24 w 66"/>
                <a:gd name="T13" fmla="*/ 28 h 31"/>
                <a:gd name="T14" fmla="*/ 10 w 66"/>
                <a:gd name="T15" fmla="*/ 31 h 31"/>
                <a:gd name="T16" fmla="*/ 0 w 66"/>
                <a:gd name="T17" fmla="*/ 31 h 31"/>
                <a:gd name="T18" fmla="*/ 0 w 66"/>
                <a:gd name="T19" fmla="*/ 10 h 31"/>
                <a:gd name="T20" fmla="*/ 7 w 66"/>
                <a:gd name="T21" fmla="*/ 7 h 31"/>
                <a:gd name="T22" fmla="*/ 17 w 66"/>
                <a:gd name="T23" fmla="*/ 7 h 31"/>
                <a:gd name="T24" fmla="*/ 24 w 66"/>
                <a:gd name="T25" fmla="*/ 3 h 31"/>
                <a:gd name="T26" fmla="*/ 28 w 66"/>
                <a:gd name="T27" fmla="*/ 3 h 31"/>
                <a:gd name="T28" fmla="*/ 35 w 66"/>
                <a:gd name="T29" fmla="*/ 3 h 31"/>
                <a:gd name="T30" fmla="*/ 38 w 66"/>
                <a:gd name="T31" fmla="*/ 0 h 31"/>
                <a:gd name="T32" fmla="*/ 42 w 66"/>
                <a:gd name="T33" fmla="*/ 0 h 31"/>
                <a:gd name="T34" fmla="*/ 45 w 66"/>
                <a:gd name="T35" fmla="*/ 0 h 31"/>
                <a:gd name="T36" fmla="*/ 52 w 66"/>
                <a:gd name="T37" fmla="*/ 3 h 31"/>
                <a:gd name="T38" fmla="*/ 59 w 66"/>
                <a:gd name="T39" fmla="*/ 3 h 31"/>
                <a:gd name="T40" fmla="*/ 63 w 66"/>
                <a:gd name="T41" fmla="*/ 7 h 31"/>
                <a:gd name="T42" fmla="*/ 63 w 66"/>
                <a:gd name="T43" fmla="*/ 10 h 31"/>
                <a:gd name="T44" fmla="*/ 66 w 66"/>
                <a:gd name="T45" fmla="*/ 14 h 31"/>
                <a:gd name="T46" fmla="*/ 63 w 66"/>
                <a:gd name="T47" fmla="*/ 17 h 31"/>
                <a:gd name="T48" fmla="*/ 63 w 66"/>
                <a:gd name="T49" fmla="*/ 21 h 31"/>
                <a:gd name="T50" fmla="*/ 59 w 66"/>
                <a:gd name="T51" fmla="*/ 24 h 31"/>
                <a:gd name="T52" fmla="*/ 59 w 66"/>
                <a:gd name="T53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31">
                  <a:moveTo>
                    <a:pt x="59" y="24"/>
                  </a:moveTo>
                  <a:lnTo>
                    <a:pt x="56" y="24"/>
                  </a:lnTo>
                  <a:lnTo>
                    <a:pt x="52" y="24"/>
                  </a:lnTo>
                  <a:lnTo>
                    <a:pt x="49" y="28"/>
                  </a:lnTo>
                  <a:lnTo>
                    <a:pt x="42" y="28"/>
                  </a:lnTo>
                  <a:lnTo>
                    <a:pt x="35" y="28"/>
                  </a:lnTo>
                  <a:lnTo>
                    <a:pt x="24" y="28"/>
                  </a:lnTo>
                  <a:lnTo>
                    <a:pt x="10" y="3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7" y="7"/>
                  </a:lnTo>
                  <a:lnTo>
                    <a:pt x="17" y="7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59" y="3"/>
                  </a:lnTo>
                  <a:lnTo>
                    <a:pt x="63" y="7"/>
                  </a:lnTo>
                  <a:lnTo>
                    <a:pt x="63" y="10"/>
                  </a:lnTo>
                  <a:lnTo>
                    <a:pt x="66" y="14"/>
                  </a:lnTo>
                  <a:lnTo>
                    <a:pt x="63" y="17"/>
                  </a:lnTo>
                  <a:lnTo>
                    <a:pt x="63" y="21"/>
                  </a:lnTo>
                  <a:lnTo>
                    <a:pt x="59" y="24"/>
                  </a:lnTo>
                  <a:lnTo>
                    <a:pt x="59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2">
              <a:extLst>
                <a:ext uri="{FF2B5EF4-FFF2-40B4-BE49-F238E27FC236}">
                  <a16:creationId xmlns:a16="http://schemas.microsoft.com/office/drawing/2014/main" id="{FAE8CD17-3E2D-475B-B406-440B6C23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040" y="8863245"/>
              <a:ext cx="430206" cy="174575"/>
            </a:xfrm>
            <a:custGeom>
              <a:avLst/>
              <a:gdLst>
                <a:gd name="T0" fmla="*/ 59 w 69"/>
                <a:gd name="T1" fmla="*/ 25 h 28"/>
                <a:gd name="T2" fmla="*/ 55 w 69"/>
                <a:gd name="T3" fmla="*/ 25 h 28"/>
                <a:gd name="T4" fmla="*/ 52 w 69"/>
                <a:gd name="T5" fmla="*/ 25 h 28"/>
                <a:gd name="T6" fmla="*/ 45 w 69"/>
                <a:gd name="T7" fmla="*/ 25 h 28"/>
                <a:gd name="T8" fmla="*/ 38 w 69"/>
                <a:gd name="T9" fmla="*/ 28 h 28"/>
                <a:gd name="T10" fmla="*/ 31 w 69"/>
                <a:gd name="T11" fmla="*/ 28 h 28"/>
                <a:gd name="T12" fmla="*/ 20 w 69"/>
                <a:gd name="T13" fmla="*/ 28 h 28"/>
                <a:gd name="T14" fmla="*/ 10 w 69"/>
                <a:gd name="T15" fmla="*/ 28 h 28"/>
                <a:gd name="T16" fmla="*/ 0 w 69"/>
                <a:gd name="T17" fmla="*/ 28 h 28"/>
                <a:gd name="T18" fmla="*/ 0 w 69"/>
                <a:gd name="T19" fmla="*/ 7 h 28"/>
                <a:gd name="T20" fmla="*/ 10 w 69"/>
                <a:gd name="T21" fmla="*/ 7 h 28"/>
                <a:gd name="T22" fmla="*/ 20 w 69"/>
                <a:gd name="T23" fmla="*/ 4 h 28"/>
                <a:gd name="T24" fmla="*/ 31 w 69"/>
                <a:gd name="T25" fmla="*/ 0 h 28"/>
                <a:gd name="T26" fmla="*/ 45 w 69"/>
                <a:gd name="T27" fmla="*/ 0 h 28"/>
                <a:gd name="T28" fmla="*/ 52 w 69"/>
                <a:gd name="T29" fmla="*/ 0 h 28"/>
                <a:gd name="T30" fmla="*/ 59 w 69"/>
                <a:gd name="T31" fmla="*/ 0 h 28"/>
                <a:gd name="T32" fmla="*/ 62 w 69"/>
                <a:gd name="T33" fmla="*/ 4 h 28"/>
                <a:gd name="T34" fmla="*/ 66 w 69"/>
                <a:gd name="T35" fmla="*/ 4 h 28"/>
                <a:gd name="T36" fmla="*/ 66 w 69"/>
                <a:gd name="T37" fmla="*/ 11 h 28"/>
                <a:gd name="T38" fmla="*/ 69 w 69"/>
                <a:gd name="T39" fmla="*/ 14 h 28"/>
                <a:gd name="T40" fmla="*/ 66 w 69"/>
                <a:gd name="T41" fmla="*/ 18 h 28"/>
                <a:gd name="T42" fmla="*/ 66 w 69"/>
                <a:gd name="T43" fmla="*/ 18 h 28"/>
                <a:gd name="T44" fmla="*/ 62 w 69"/>
                <a:gd name="T45" fmla="*/ 21 h 28"/>
                <a:gd name="T46" fmla="*/ 59 w 69"/>
                <a:gd name="T47" fmla="*/ 25 h 28"/>
                <a:gd name="T48" fmla="*/ 59 w 69"/>
                <a:gd name="T4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28">
                  <a:moveTo>
                    <a:pt x="59" y="25"/>
                  </a:moveTo>
                  <a:lnTo>
                    <a:pt x="55" y="25"/>
                  </a:lnTo>
                  <a:lnTo>
                    <a:pt x="52" y="25"/>
                  </a:lnTo>
                  <a:lnTo>
                    <a:pt x="45" y="25"/>
                  </a:lnTo>
                  <a:lnTo>
                    <a:pt x="38" y="28"/>
                  </a:lnTo>
                  <a:lnTo>
                    <a:pt x="31" y="28"/>
                  </a:lnTo>
                  <a:lnTo>
                    <a:pt x="20" y="28"/>
                  </a:lnTo>
                  <a:lnTo>
                    <a:pt x="10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10" y="7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66" y="11"/>
                  </a:lnTo>
                  <a:lnTo>
                    <a:pt x="69" y="14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2" y="21"/>
                  </a:lnTo>
                  <a:lnTo>
                    <a:pt x="59" y="25"/>
                  </a:lnTo>
                  <a:lnTo>
                    <a:pt x="59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3">
              <a:extLst>
                <a:ext uri="{FF2B5EF4-FFF2-40B4-BE49-F238E27FC236}">
                  <a16:creationId xmlns:a16="http://schemas.microsoft.com/office/drawing/2014/main" id="{BD19F3B9-1A31-4106-A193-AE3FF59B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092" y="9150047"/>
              <a:ext cx="2088672" cy="411499"/>
            </a:xfrm>
            <a:custGeom>
              <a:avLst/>
              <a:gdLst>
                <a:gd name="T0" fmla="*/ 195 w 335"/>
                <a:gd name="T1" fmla="*/ 10 h 66"/>
                <a:gd name="T2" fmla="*/ 234 w 335"/>
                <a:gd name="T3" fmla="*/ 7 h 66"/>
                <a:gd name="T4" fmla="*/ 262 w 335"/>
                <a:gd name="T5" fmla="*/ 3 h 66"/>
                <a:gd name="T6" fmla="*/ 283 w 335"/>
                <a:gd name="T7" fmla="*/ 0 h 66"/>
                <a:gd name="T8" fmla="*/ 303 w 335"/>
                <a:gd name="T9" fmla="*/ 0 h 66"/>
                <a:gd name="T10" fmla="*/ 321 w 335"/>
                <a:gd name="T11" fmla="*/ 7 h 66"/>
                <a:gd name="T12" fmla="*/ 331 w 335"/>
                <a:gd name="T13" fmla="*/ 14 h 66"/>
                <a:gd name="T14" fmla="*/ 335 w 335"/>
                <a:gd name="T15" fmla="*/ 24 h 66"/>
                <a:gd name="T16" fmla="*/ 335 w 335"/>
                <a:gd name="T17" fmla="*/ 31 h 66"/>
                <a:gd name="T18" fmla="*/ 328 w 335"/>
                <a:gd name="T19" fmla="*/ 35 h 66"/>
                <a:gd name="T20" fmla="*/ 314 w 335"/>
                <a:gd name="T21" fmla="*/ 38 h 66"/>
                <a:gd name="T22" fmla="*/ 293 w 335"/>
                <a:gd name="T23" fmla="*/ 38 h 66"/>
                <a:gd name="T24" fmla="*/ 272 w 335"/>
                <a:gd name="T25" fmla="*/ 35 h 66"/>
                <a:gd name="T26" fmla="*/ 255 w 335"/>
                <a:gd name="T27" fmla="*/ 35 h 66"/>
                <a:gd name="T28" fmla="*/ 248 w 335"/>
                <a:gd name="T29" fmla="*/ 35 h 66"/>
                <a:gd name="T30" fmla="*/ 234 w 335"/>
                <a:gd name="T31" fmla="*/ 35 h 66"/>
                <a:gd name="T32" fmla="*/ 220 w 335"/>
                <a:gd name="T33" fmla="*/ 38 h 66"/>
                <a:gd name="T34" fmla="*/ 199 w 335"/>
                <a:gd name="T35" fmla="*/ 38 h 66"/>
                <a:gd name="T36" fmla="*/ 153 w 335"/>
                <a:gd name="T37" fmla="*/ 42 h 66"/>
                <a:gd name="T38" fmla="*/ 122 w 335"/>
                <a:gd name="T39" fmla="*/ 45 h 66"/>
                <a:gd name="T40" fmla="*/ 63 w 335"/>
                <a:gd name="T41" fmla="*/ 59 h 66"/>
                <a:gd name="T42" fmla="*/ 38 w 335"/>
                <a:gd name="T43" fmla="*/ 62 h 66"/>
                <a:gd name="T44" fmla="*/ 28 w 335"/>
                <a:gd name="T45" fmla="*/ 66 h 66"/>
                <a:gd name="T46" fmla="*/ 17 w 335"/>
                <a:gd name="T47" fmla="*/ 62 h 66"/>
                <a:gd name="T48" fmla="*/ 10 w 335"/>
                <a:gd name="T49" fmla="*/ 59 h 66"/>
                <a:gd name="T50" fmla="*/ 3 w 335"/>
                <a:gd name="T51" fmla="*/ 52 h 66"/>
                <a:gd name="T52" fmla="*/ 0 w 335"/>
                <a:gd name="T53" fmla="*/ 45 h 66"/>
                <a:gd name="T54" fmla="*/ 3 w 335"/>
                <a:gd name="T55" fmla="*/ 42 h 66"/>
                <a:gd name="T56" fmla="*/ 14 w 335"/>
                <a:gd name="T57" fmla="*/ 38 h 66"/>
                <a:gd name="T58" fmla="*/ 31 w 335"/>
                <a:gd name="T59" fmla="*/ 35 h 66"/>
                <a:gd name="T60" fmla="*/ 52 w 335"/>
                <a:gd name="T61" fmla="*/ 35 h 66"/>
                <a:gd name="T62" fmla="*/ 77 w 335"/>
                <a:gd name="T63" fmla="*/ 31 h 66"/>
                <a:gd name="T64" fmla="*/ 112 w 335"/>
                <a:gd name="T65" fmla="*/ 24 h 66"/>
                <a:gd name="T66" fmla="*/ 150 w 335"/>
                <a:gd name="T67" fmla="*/ 21 h 66"/>
                <a:gd name="T68" fmla="*/ 174 w 335"/>
                <a:gd name="T69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5" h="66">
                  <a:moveTo>
                    <a:pt x="174" y="14"/>
                  </a:moveTo>
                  <a:lnTo>
                    <a:pt x="195" y="10"/>
                  </a:lnTo>
                  <a:lnTo>
                    <a:pt x="216" y="7"/>
                  </a:lnTo>
                  <a:lnTo>
                    <a:pt x="234" y="7"/>
                  </a:lnTo>
                  <a:lnTo>
                    <a:pt x="248" y="3"/>
                  </a:lnTo>
                  <a:lnTo>
                    <a:pt x="262" y="3"/>
                  </a:lnTo>
                  <a:lnTo>
                    <a:pt x="276" y="0"/>
                  </a:lnTo>
                  <a:lnTo>
                    <a:pt x="283" y="0"/>
                  </a:lnTo>
                  <a:lnTo>
                    <a:pt x="289" y="0"/>
                  </a:lnTo>
                  <a:lnTo>
                    <a:pt x="303" y="0"/>
                  </a:lnTo>
                  <a:lnTo>
                    <a:pt x="310" y="3"/>
                  </a:lnTo>
                  <a:lnTo>
                    <a:pt x="321" y="7"/>
                  </a:lnTo>
                  <a:lnTo>
                    <a:pt x="324" y="10"/>
                  </a:lnTo>
                  <a:lnTo>
                    <a:pt x="331" y="14"/>
                  </a:lnTo>
                  <a:lnTo>
                    <a:pt x="335" y="17"/>
                  </a:lnTo>
                  <a:lnTo>
                    <a:pt x="335" y="24"/>
                  </a:lnTo>
                  <a:lnTo>
                    <a:pt x="335" y="28"/>
                  </a:lnTo>
                  <a:lnTo>
                    <a:pt x="335" y="31"/>
                  </a:lnTo>
                  <a:lnTo>
                    <a:pt x="335" y="31"/>
                  </a:lnTo>
                  <a:lnTo>
                    <a:pt x="328" y="35"/>
                  </a:lnTo>
                  <a:lnTo>
                    <a:pt x="324" y="35"/>
                  </a:lnTo>
                  <a:lnTo>
                    <a:pt x="314" y="38"/>
                  </a:lnTo>
                  <a:lnTo>
                    <a:pt x="307" y="38"/>
                  </a:lnTo>
                  <a:lnTo>
                    <a:pt x="293" y="38"/>
                  </a:lnTo>
                  <a:lnTo>
                    <a:pt x="283" y="35"/>
                  </a:lnTo>
                  <a:lnTo>
                    <a:pt x="272" y="35"/>
                  </a:lnTo>
                  <a:lnTo>
                    <a:pt x="262" y="35"/>
                  </a:lnTo>
                  <a:lnTo>
                    <a:pt x="255" y="35"/>
                  </a:lnTo>
                  <a:lnTo>
                    <a:pt x="251" y="35"/>
                  </a:lnTo>
                  <a:lnTo>
                    <a:pt x="248" y="35"/>
                  </a:lnTo>
                  <a:lnTo>
                    <a:pt x="241" y="35"/>
                  </a:lnTo>
                  <a:lnTo>
                    <a:pt x="234" y="35"/>
                  </a:lnTo>
                  <a:lnTo>
                    <a:pt x="227" y="35"/>
                  </a:lnTo>
                  <a:lnTo>
                    <a:pt x="220" y="38"/>
                  </a:lnTo>
                  <a:lnTo>
                    <a:pt x="209" y="38"/>
                  </a:lnTo>
                  <a:lnTo>
                    <a:pt x="199" y="38"/>
                  </a:lnTo>
                  <a:lnTo>
                    <a:pt x="174" y="38"/>
                  </a:lnTo>
                  <a:lnTo>
                    <a:pt x="153" y="42"/>
                  </a:lnTo>
                  <a:lnTo>
                    <a:pt x="136" y="45"/>
                  </a:lnTo>
                  <a:lnTo>
                    <a:pt x="122" y="45"/>
                  </a:lnTo>
                  <a:lnTo>
                    <a:pt x="94" y="52"/>
                  </a:lnTo>
                  <a:lnTo>
                    <a:pt x="63" y="59"/>
                  </a:lnTo>
                  <a:lnTo>
                    <a:pt x="49" y="62"/>
                  </a:lnTo>
                  <a:lnTo>
                    <a:pt x="38" y="62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1" y="66"/>
                  </a:lnTo>
                  <a:lnTo>
                    <a:pt x="17" y="62"/>
                  </a:lnTo>
                  <a:lnTo>
                    <a:pt x="14" y="62"/>
                  </a:lnTo>
                  <a:lnTo>
                    <a:pt x="10" y="59"/>
                  </a:lnTo>
                  <a:lnTo>
                    <a:pt x="7" y="56"/>
                  </a:lnTo>
                  <a:lnTo>
                    <a:pt x="3" y="5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1" y="38"/>
                  </a:lnTo>
                  <a:lnTo>
                    <a:pt x="31" y="35"/>
                  </a:lnTo>
                  <a:lnTo>
                    <a:pt x="38" y="35"/>
                  </a:lnTo>
                  <a:lnTo>
                    <a:pt x="52" y="35"/>
                  </a:lnTo>
                  <a:lnTo>
                    <a:pt x="63" y="31"/>
                  </a:lnTo>
                  <a:lnTo>
                    <a:pt x="77" y="31"/>
                  </a:lnTo>
                  <a:lnTo>
                    <a:pt x="94" y="28"/>
                  </a:lnTo>
                  <a:lnTo>
                    <a:pt x="112" y="24"/>
                  </a:lnTo>
                  <a:lnTo>
                    <a:pt x="129" y="24"/>
                  </a:lnTo>
                  <a:lnTo>
                    <a:pt x="150" y="21"/>
                  </a:lnTo>
                  <a:lnTo>
                    <a:pt x="174" y="14"/>
                  </a:lnTo>
                  <a:lnTo>
                    <a:pt x="174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4">
              <a:extLst>
                <a:ext uri="{FF2B5EF4-FFF2-40B4-BE49-F238E27FC236}">
                  <a16:creationId xmlns:a16="http://schemas.microsoft.com/office/drawing/2014/main" id="{5B11EE7E-589F-4B2B-826E-C58FC628A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662" y="9430613"/>
              <a:ext cx="654660" cy="717008"/>
            </a:xfrm>
            <a:custGeom>
              <a:avLst/>
              <a:gdLst>
                <a:gd name="T0" fmla="*/ 81 w 105"/>
                <a:gd name="T1" fmla="*/ 59 h 115"/>
                <a:gd name="T2" fmla="*/ 70 w 105"/>
                <a:gd name="T3" fmla="*/ 73 h 115"/>
                <a:gd name="T4" fmla="*/ 56 w 105"/>
                <a:gd name="T5" fmla="*/ 84 h 115"/>
                <a:gd name="T6" fmla="*/ 46 w 105"/>
                <a:gd name="T7" fmla="*/ 91 h 115"/>
                <a:gd name="T8" fmla="*/ 32 w 105"/>
                <a:gd name="T9" fmla="*/ 101 h 115"/>
                <a:gd name="T10" fmla="*/ 18 w 105"/>
                <a:gd name="T11" fmla="*/ 108 h 115"/>
                <a:gd name="T12" fmla="*/ 11 w 105"/>
                <a:gd name="T13" fmla="*/ 112 h 115"/>
                <a:gd name="T14" fmla="*/ 4 w 105"/>
                <a:gd name="T15" fmla="*/ 115 h 115"/>
                <a:gd name="T16" fmla="*/ 0 w 105"/>
                <a:gd name="T17" fmla="*/ 112 h 115"/>
                <a:gd name="T18" fmla="*/ 0 w 105"/>
                <a:gd name="T19" fmla="*/ 112 h 115"/>
                <a:gd name="T20" fmla="*/ 0 w 105"/>
                <a:gd name="T21" fmla="*/ 108 h 115"/>
                <a:gd name="T22" fmla="*/ 4 w 105"/>
                <a:gd name="T23" fmla="*/ 105 h 115"/>
                <a:gd name="T24" fmla="*/ 4 w 105"/>
                <a:gd name="T25" fmla="*/ 101 h 115"/>
                <a:gd name="T26" fmla="*/ 7 w 105"/>
                <a:gd name="T27" fmla="*/ 98 h 115"/>
                <a:gd name="T28" fmla="*/ 14 w 105"/>
                <a:gd name="T29" fmla="*/ 91 h 115"/>
                <a:gd name="T30" fmla="*/ 18 w 105"/>
                <a:gd name="T31" fmla="*/ 87 h 115"/>
                <a:gd name="T32" fmla="*/ 25 w 105"/>
                <a:gd name="T33" fmla="*/ 80 h 115"/>
                <a:gd name="T34" fmla="*/ 39 w 105"/>
                <a:gd name="T35" fmla="*/ 66 h 115"/>
                <a:gd name="T36" fmla="*/ 46 w 105"/>
                <a:gd name="T37" fmla="*/ 52 h 115"/>
                <a:gd name="T38" fmla="*/ 56 w 105"/>
                <a:gd name="T39" fmla="*/ 45 h 115"/>
                <a:gd name="T40" fmla="*/ 63 w 105"/>
                <a:gd name="T41" fmla="*/ 35 h 115"/>
                <a:gd name="T42" fmla="*/ 67 w 105"/>
                <a:gd name="T43" fmla="*/ 28 h 115"/>
                <a:gd name="T44" fmla="*/ 70 w 105"/>
                <a:gd name="T45" fmla="*/ 21 h 115"/>
                <a:gd name="T46" fmla="*/ 70 w 105"/>
                <a:gd name="T47" fmla="*/ 17 h 115"/>
                <a:gd name="T48" fmla="*/ 70 w 105"/>
                <a:gd name="T49" fmla="*/ 14 h 115"/>
                <a:gd name="T50" fmla="*/ 67 w 105"/>
                <a:gd name="T51" fmla="*/ 11 h 115"/>
                <a:gd name="T52" fmla="*/ 67 w 105"/>
                <a:gd name="T53" fmla="*/ 7 h 115"/>
                <a:gd name="T54" fmla="*/ 70 w 105"/>
                <a:gd name="T55" fmla="*/ 7 h 115"/>
                <a:gd name="T56" fmla="*/ 74 w 105"/>
                <a:gd name="T57" fmla="*/ 4 h 115"/>
                <a:gd name="T58" fmla="*/ 77 w 105"/>
                <a:gd name="T59" fmla="*/ 0 h 115"/>
                <a:gd name="T60" fmla="*/ 81 w 105"/>
                <a:gd name="T61" fmla="*/ 0 h 115"/>
                <a:gd name="T62" fmla="*/ 84 w 105"/>
                <a:gd name="T63" fmla="*/ 4 h 115"/>
                <a:gd name="T64" fmla="*/ 91 w 105"/>
                <a:gd name="T65" fmla="*/ 7 h 115"/>
                <a:gd name="T66" fmla="*/ 98 w 105"/>
                <a:gd name="T67" fmla="*/ 14 h 115"/>
                <a:gd name="T68" fmla="*/ 101 w 105"/>
                <a:gd name="T69" fmla="*/ 17 h 115"/>
                <a:gd name="T70" fmla="*/ 101 w 105"/>
                <a:gd name="T71" fmla="*/ 21 h 115"/>
                <a:gd name="T72" fmla="*/ 105 w 105"/>
                <a:gd name="T73" fmla="*/ 28 h 115"/>
                <a:gd name="T74" fmla="*/ 101 w 105"/>
                <a:gd name="T75" fmla="*/ 31 h 115"/>
                <a:gd name="T76" fmla="*/ 98 w 105"/>
                <a:gd name="T77" fmla="*/ 38 h 115"/>
                <a:gd name="T78" fmla="*/ 91 w 105"/>
                <a:gd name="T79" fmla="*/ 49 h 115"/>
                <a:gd name="T80" fmla="*/ 81 w 105"/>
                <a:gd name="T81" fmla="*/ 59 h 115"/>
                <a:gd name="T82" fmla="*/ 81 w 105"/>
                <a:gd name="T83" fmla="*/ 5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" h="115">
                  <a:moveTo>
                    <a:pt x="81" y="59"/>
                  </a:moveTo>
                  <a:lnTo>
                    <a:pt x="70" y="73"/>
                  </a:lnTo>
                  <a:lnTo>
                    <a:pt x="56" y="84"/>
                  </a:lnTo>
                  <a:lnTo>
                    <a:pt x="46" y="91"/>
                  </a:lnTo>
                  <a:lnTo>
                    <a:pt x="32" y="101"/>
                  </a:lnTo>
                  <a:lnTo>
                    <a:pt x="18" y="108"/>
                  </a:lnTo>
                  <a:lnTo>
                    <a:pt x="11" y="112"/>
                  </a:lnTo>
                  <a:lnTo>
                    <a:pt x="4" y="11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4" y="105"/>
                  </a:lnTo>
                  <a:lnTo>
                    <a:pt x="4" y="101"/>
                  </a:lnTo>
                  <a:lnTo>
                    <a:pt x="7" y="98"/>
                  </a:lnTo>
                  <a:lnTo>
                    <a:pt x="14" y="91"/>
                  </a:lnTo>
                  <a:lnTo>
                    <a:pt x="18" y="87"/>
                  </a:lnTo>
                  <a:lnTo>
                    <a:pt x="25" y="80"/>
                  </a:lnTo>
                  <a:lnTo>
                    <a:pt x="39" y="66"/>
                  </a:lnTo>
                  <a:lnTo>
                    <a:pt x="46" y="52"/>
                  </a:lnTo>
                  <a:lnTo>
                    <a:pt x="56" y="45"/>
                  </a:lnTo>
                  <a:lnTo>
                    <a:pt x="63" y="35"/>
                  </a:lnTo>
                  <a:lnTo>
                    <a:pt x="67" y="28"/>
                  </a:lnTo>
                  <a:lnTo>
                    <a:pt x="70" y="21"/>
                  </a:lnTo>
                  <a:lnTo>
                    <a:pt x="70" y="17"/>
                  </a:lnTo>
                  <a:lnTo>
                    <a:pt x="70" y="14"/>
                  </a:lnTo>
                  <a:lnTo>
                    <a:pt x="67" y="11"/>
                  </a:lnTo>
                  <a:lnTo>
                    <a:pt x="67" y="7"/>
                  </a:lnTo>
                  <a:lnTo>
                    <a:pt x="70" y="7"/>
                  </a:lnTo>
                  <a:lnTo>
                    <a:pt x="74" y="4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4" y="4"/>
                  </a:lnTo>
                  <a:lnTo>
                    <a:pt x="91" y="7"/>
                  </a:lnTo>
                  <a:lnTo>
                    <a:pt x="98" y="14"/>
                  </a:lnTo>
                  <a:lnTo>
                    <a:pt x="101" y="17"/>
                  </a:lnTo>
                  <a:lnTo>
                    <a:pt x="101" y="21"/>
                  </a:lnTo>
                  <a:lnTo>
                    <a:pt x="105" y="28"/>
                  </a:lnTo>
                  <a:lnTo>
                    <a:pt x="101" y="31"/>
                  </a:lnTo>
                  <a:lnTo>
                    <a:pt x="98" y="38"/>
                  </a:lnTo>
                  <a:lnTo>
                    <a:pt x="91" y="49"/>
                  </a:lnTo>
                  <a:lnTo>
                    <a:pt x="81" y="59"/>
                  </a:lnTo>
                  <a:lnTo>
                    <a:pt x="81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7BECC144-4894-460E-AF89-EC5B1D6B7F83}"/>
              </a:ext>
            </a:extLst>
          </p:cNvPr>
          <p:cNvGrpSpPr/>
          <p:nvPr/>
        </p:nvGrpSpPr>
        <p:grpSpPr>
          <a:xfrm>
            <a:off x="6839196" y="2433484"/>
            <a:ext cx="2200899" cy="2175959"/>
            <a:chOff x="5530042" y="7909313"/>
            <a:chExt cx="2200899" cy="2175959"/>
          </a:xfrm>
        </p:grpSpPr>
        <p:sp>
          <p:nvSpPr>
            <p:cNvPr id="12" name="Freeform 45">
              <a:extLst>
                <a:ext uri="{FF2B5EF4-FFF2-40B4-BE49-F238E27FC236}">
                  <a16:creationId xmlns:a16="http://schemas.microsoft.com/office/drawing/2014/main" id="{41701405-43E3-4AC4-9788-AC647E872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042" y="7952959"/>
              <a:ext cx="760650" cy="1284376"/>
            </a:xfrm>
            <a:custGeom>
              <a:avLst/>
              <a:gdLst>
                <a:gd name="T0" fmla="*/ 0 w 122"/>
                <a:gd name="T1" fmla="*/ 202 h 206"/>
                <a:gd name="T2" fmla="*/ 0 w 122"/>
                <a:gd name="T3" fmla="*/ 199 h 206"/>
                <a:gd name="T4" fmla="*/ 0 w 122"/>
                <a:gd name="T5" fmla="*/ 195 h 206"/>
                <a:gd name="T6" fmla="*/ 4 w 122"/>
                <a:gd name="T7" fmla="*/ 192 h 206"/>
                <a:gd name="T8" fmla="*/ 7 w 122"/>
                <a:gd name="T9" fmla="*/ 188 h 206"/>
                <a:gd name="T10" fmla="*/ 11 w 122"/>
                <a:gd name="T11" fmla="*/ 181 h 206"/>
                <a:gd name="T12" fmla="*/ 14 w 122"/>
                <a:gd name="T13" fmla="*/ 174 h 206"/>
                <a:gd name="T14" fmla="*/ 21 w 122"/>
                <a:gd name="T15" fmla="*/ 167 h 206"/>
                <a:gd name="T16" fmla="*/ 32 w 122"/>
                <a:gd name="T17" fmla="*/ 150 h 206"/>
                <a:gd name="T18" fmla="*/ 42 w 122"/>
                <a:gd name="T19" fmla="*/ 132 h 206"/>
                <a:gd name="T20" fmla="*/ 53 w 122"/>
                <a:gd name="T21" fmla="*/ 115 h 206"/>
                <a:gd name="T22" fmla="*/ 63 w 122"/>
                <a:gd name="T23" fmla="*/ 90 h 206"/>
                <a:gd name="T24" fmla="*/ 70 w 122"/>
                <a:gd name="T25" fmla="*/ 73 h 206"/>
                <a:gd name="T26" fmla="*/ 77 w 122"/>
                <a:gd name="T27" fmla="*/ 56 h 206"/>
                <a:gd name="T28" fmla="*/ 77 w 122"/>
                <a:gd name="T29" fmla="*/ 49 h 206"/>
                <a:gd name="T30" fmla="*/ 80 w 122"/>
                <a:gd name="T31" fmla="*/ 42 h 206"/>
                <a:gd name="T32" fmla="*/ 84 w 122"/>
                <a:gd name="T33" fmla="*/ 38 h 206"/>
                <a:gd name="T34" fmla="*/ 84 w 122"/>
                <a:gd name="T35" fmla="*/ 35 h 206"/>
                <a:gd name="T36" fmla="*/ 84 w 122"/>
                <a:gd name="T37" fmla="*/ 28 h 206"/>
                <a:gd name="T38" fmla="*/ 84 w 122"/>
                <a:gd name="T39" fmla="*/ 21 h 206"/>
                <a:gd name="T40" fmla="*/ 84 w 122"/>
                <a:gd name="T41" fmla="*/ 14 h 206"/>
                <a:gd name="T42" fmla="*/ 84 w 122"/>
                <a:gd name="T43" fmla="*/ 10 h 206"/>
                <a:gd name="T44" fmla="*/ 84 w 122"/>
                <a:gd name="T45" fmla="*/ 7 h 206"/>
                <a:gd name="T46" fmla="*/ 84 w 122"/>
                <a:gd name="T47" fmla="*/ 3 h 206"/>
                <a:gd name="T48" fmla="*/ 84 w 122"/>
                <a:gd name="T49" fmla="*/ 3 h 206"/>
                <a:gd name="T50" fmla="*/ 87 w 122"/>
                <a:gd name="T51" fmla="*/ 0 h 206"/>
                <a:gd name="T52" fmla="*/ 91 w 122"/>
                <a:gd name="T53" fmla="*/ 0 h 206"/>
                <a:gd name="T54" fmla="*/ 94 w 122"/>
                <a:gd name="T55" fmla="*/ 0 h 206"/>
                <a:gd name="T56" fmla="*/ 101 w 122"/>
                <a:gd name="T57" fmla="*/ 0 h 206"/>
                <a:gd name="T58" fmla="*/ 108 w 122"/>
                <a:gd name="T59" fmla="*/ 3 h 206"/>
                <a:gd name="T60" fmla="*/ 112 w 122"/>
                <a:gd name="T61" fmla="*/ 7 h 206"/>
                <a:gd name="T62" fmla="*/ 115 w 122"/>
                <a:gd name="T63" fmla="*/ 10 h 206"/>
                <a:gd name="T64" fmla="*/ 119 w 122"/>
                <a:gd name="T65" fmla="*/ 17 h 206"/>
                <a:gd name="T66" fmla="*/ 122 w 122"/>
                <a:gd name="T67" fmla="*/ 21 h 206"/>
                <a:gd name="T68" fmla="*/ 122 w 122"/>
                <a:gd name="T69" fmla="*/ 24 h 206"/>
                <a:gd name="T70" fmla="*/ 122 w 122"/>
                <a:gd name="T71" fmla="*/ 28 h 206"/>
                <a:gd name="T72" fmla="*/ 119 w 122"/>
                <a:gd name="T73" fmla="*/ 31 h 206"/>
                <a:gd name="T74" fmla="*/ 115 w 122"/>
                <a:gd name="T75" fmla="*/ 38 h 206"/>
                <a:gd name="T76" fmla="*/ 112 w 122"/>
                <a:gd name="T77" fmla="*/ 45 h 206"/>
                <a:gd name="T78" fmla="*/ 108 w 122"/>
                <a:gd name="T79" fmla="*/ 56 h 206"/>
                <a:gd name="T80" fmla="*/ 105 w 122"/>
                <a:gd name="T81" fmla="*/ 66 h 206"/>
                <a:gd name="T82" fmla="*/ 98 w 122"/>
                <a:gd name="T83" fmla="*/ 80 h 206"/>
                <a:gd name="T84" fmla="*/ 91 w 122"/>
                <a:gd name="T85" fmla="*/ 94 h 206"/>
                <a:gd name="T86" fmla="*/ 87 w 122"/>
                <a:gd name="T87" fmla="*/ 104 h 206"/>
                <a:gd name="T88" fmla="*/ 80 w 122"/>
                <a:gd name="T89" fmla="*/ 115 h 206"/>
                <a:gd name="T90" fmla="*/ 77 w 122"/>
                <a:gd name="T91" fmla="*/ 125 h 206"/>
                <a:gd name="T92" fmla="*/ 70 w 122"/>
                <a:gd name="T93" fmla="*/ 132 h 206"/>
                <a:gd name="T94" fmla="*/ 67 w 122"/>
                <a:gd name="T95" fmla="*/ 143 h 206"/>
                <a:gd name="T96" fmla="*/ 63 w 122"/>
                <a:gd name="T97" fmla="*/ 146 h 206"/>
                <a:gd name="T98" fmla="*/ 56 w 122"/>
                <a:gd name="T99" fmla="*/ 153 h 206"/>
                <a:gd name="T100" fmla="*/ 49 w 122"/>
                <a:gd name="T101" fmla="*/ 164 h 206"/>
                <a:gd name="T102" fmla="*/ 42 w 122"/>
                <a:gd name="T103" fmla="*/ 174 h 206"/>
                <a:gd name="T104" fmla="*/ 21 w 122"/>
                <a:gd name="T105" fmla="*/ 192 h 206"/>
                <a:gd name="T106" fmla="*/ 14 w 122"/>
                <a:gd name="T107" fmla="*/ 199 h 206"/>
                <a:gd name="T108" fmla="*/ 7 w 122"/>
                <a:gd name="T109" fmla="*/ 202 h 206"/>
                <a:gd name="T110" fmla="*/ 4 w 122"/>
                <a:gd name="T111" fmla="*/ 206 h 206"/>
                <a:gd name="T112" fmla="*/ 0 w 122"/>
                <a:gd name="T113" fmla="*/ 202 h 206"/>
                <a:gd name="T114" fmla="*/ 0 w 122"/>
                <a:gd name="T115" fmla="*/ 20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" h="206">
                  <a:moveTo>
                    <a:pt x="0" y="202"/>
                  </a:moveTo>
                  <a:lnTo>
                    <a:pt x="0" y="199"/>
                  </a:lnTo>
                  <a:lnTo>
                    <a:pt x="0" y="195"/>
                  </a:lnTo>
                  <a:lnTo>
                    <a:pt x="4" y="192"/>
                  </a:lnTo>
                  <a:lnTo>
                    <a:pt x="7" y="188"/>
                  </a:lnTo>
                  <a:lnTo>
                    <a:pt x="11" y="181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32" y="150"/>
                  </a:lnTo>
                  <a:lnTo>
                    <a:pt x="42" y="132"/>
                  </a:lnTo>
                  <a:lnTo>
                    <a:pt x="53" y="115"/>
                  </a:lnTo>
                  <a:lnTo>
                    <a:pt x="63" y="90"/>
                  </a:lnTo>
                  <a:lnTo>
                    <a:pt x="70" y="73"/>
                  </a:lnTo>
                  <a:lnTo>
                    <a:pt x="77" y="56"/>
                  </a:lnTo>
                  <a:lnTo>
                    <a:pt x="77" y="49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4" y="35"/>
                  </a:lnTo>
                  <a:lnTo>
                    <a:pt x="84" y="28"/>
                  </a:lnTo>
                  <a:lnTo>
                    <a:pt x="84" y="21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4" y="7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101" y="0"/>
                  </a:lnTo>
                  <a:lnTo>
                    <a:pt x="108" y="3"/>
                  </a:lnTo>
                  <a:lnTo>
                    <a:pt x="112" y="7"/>
                  </a:lnTo>
                  <a:lnTo>
                    <a:pt x="115" y="10"/>
                  </a:lnTo>
                  <a:lnTo>
                    <a:pt x="119" y="17"/>
                  </a:lnTo>
                  <a:lnTo>
                    <a:pt x="122" y="21"/>
                  </a:lnTo>
                  <a:lnTo>
                    <a:pt x="122" y="24"/>
                  </a:lnTo>
                  <a:lnTo>
                    <a:pt x="122" y="28"/>
                  </a:lnTo>
                  <a:lnTo>
                    <a:pt x="119" y="31"/>
                  </a:lnTo>
                  <a:lnTo>
                    <a:pt x="115" y="38"/>
                  </a:lnTo>
                  <a:lnTo>
                    <a:pt x="112" y="45"/>
                  </a:lnTo>
                  <a:lnTo>
                    <a:pt x="108" y="56"/>
                  </a:lnTo>
                  <a:lnTo>
                    <a:pt x="105" y="66"/>
                  </a:lnTo>
                  <a:lnTo>
                    <a:pt x="98" y="80"/>
                  </a:lnTo>
                  <a:lnTo>
                    <a:pt x="91" y="94"/>
                  </a:lnTo>
                  <a:lnTo>
                    <a:pt x="87" y="104"/>
                  </a:lnTo>
                  <a:lnTo>
                    <a:pt x="80" y="115"/>
                  </a:lnTo>
                  <a:lnTo>
                    <a:pt x="77" y="125"/>
                  </a:lnTo>
                  <a:lnTo>
                    <a:pt x="70" y="132"/>
                  </a:lnTo>
                  <a:lnTo>
                    <a:pt x="67" y="143"/>
                  </a:lnTo>
                  <a:lnTo>
                    <a:pt x="63" y="146"/>
                  </a:lnTo>
                  <a:lnTo>
                    <a:pt x="56" y="153"/>
                  </a:lnTo>
                  <a:lnTo>
                    <a:pt x="49" y="164"/>
                  </a:lnTo>
                  <a:lnTo>
                    <a:pt x="42" y="174"/>
                  </a:lnTo>
                  <a:lnTo>
                    <a:pt x="21" y="192"/>
                  </a:lnTo>
                  <a:lnTo>
                    <a:pt x="14" y="199"/>
                  </a:lnTo>
                  <a:lnTo>
                    <a:pt x="7" y="202"/>
                  </a:lnTo>
                  <a:lnTo>
                    <a:pt x="4" y="206"/>
                  </a:lnTo>
                  <a:lnTo>
                    <a:pt x="0" y="202"/>
                  </a:lnTo>
                  <a:lnTo>
                    <a:pt x="0" y="20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6">
              <a:extLst>
                <a:ext uri="{FF2B5EF4-FFF2-40B4-BE49-F238E27FC236}">
                  <a16:creationId xmlns:a16="http://schemas.microsoft.com/office/drawing/2014/main" id="{F32AE04F-1317-4C57-A38F-3E1C37E61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838" y="8582675"/>
              <a:ext cx="193282" cy="1502597"/>
            </a:xfrm>
            <a:custGeom>
              <a:avLst/>
              <a:gdLst>
                <a:gd name="T0" fmla="*/ 0 w 31"/>
                <a:gd name="T1" fmla="*/ 195 h 241"/>
                <a:gd name="T2" fmla="*/ 0 w 31"/>
                <a:gd name="T3" fmla="*/ 188 h 241"/>
                <a:gd name="T4" fmla="*/ 0 w 31"/>
                <a:gd name="T5" fmla="*/ 181 h 241"/>
                <a:gd name="T6" fmla="*/ 4 w 31"/>
                <a:gd name="T7" fmla="*/ 171 h 241"/>
                <a:gd name="T8" fmla="*/ 4 w 31"/>
                <a:gd name="T9" fmla="*/ 157 h 241"/>
                <a:gd name="T10" fmla="*/ 4 w 31"/>
                <a:gd name="T11" fmla="*/ 147 h 241"/>
                <a:gd name="T12" fmla="*/ 4 w 31"/>
                <a:gd name="T13" fmla="*/ 136 h 241"/>
                <a:gd name="T14" fmla="*/ 4 w 31"/>
                <a:gd name="T15" fmla="*/ 119 h 241"/>
                <a:gd name="T16" fmla="*/ 4 w 31"/>
                <a:gd name="T17" fmla="*/ 101 h 241"/>
                <a:gd name="T18" fmla="*/ 4 w 31"/>
                <a:gd name="T19" fmla="*/ 80 h 241"/>
                <a:gd name="T20" fmla="*/ 4 w 31"/>
                <a:gd name="T21" fmla="*/ 56 h 241"/>
                <a:gd name="T22" fmla="*/ 4 w 31"/>
                <a:gd name="T23" fmla="*/ 28 h 241"/>
                <a:gd name="T24" fmla="*/ 4 w 31"/>
                <a:gd name="T25" fmla="*/ 0 h 241"/>
                <a:gd name="T26" fmla="*/ 14 w 31"/>
                <a:gd name="T27" fmla="*/ 3 h 241"/>
                <a:gd name="T28" fmla="*/ 17 w 31"/>
                <a:gd name="T29" fmla="*/ 10 h 241"/>
                <a:gd name="T30" fmla="*/ 24 w 31"/>
                <a:gd name="T31" fmla="*/ 14 h 241"/>
                <a:gd name="T32" fmla="*/ 24 w 31"/>
                <a:gd name="T33" fmla="*/ 17 h 241"/>
                <a:gd name="T34" fmla="*/ 24 w 31"/>
                <a:gd name="T35" fmla="*/ 21 h 241"/>
                <a:gd name="T36" fmla="*/ 28 w 31"/>
                <a:gd name="T37" fmla="*/ 28 h 241"/>
                <a:gd name="T38" fmla="*/ 28 w 31"/>
                <a:gd name="T39" fmla="*/ 38 h 241"/>
                <a:gd name="T40" fmla="*/ 28 w 31"/>
                <a:gd name="T41" fmla="*/ 49 h 241"/>
                <a:gd name="T42" fmla="*/ 31 w 31"/>
                <a:gd name="T43" fmla="*/ 80 h 241"/>
                <a:gd name="T44" fmla="*/ 31 w 31"/>
                <a:gd name="T45" fmla="*/ 112 h 241"/>
                <a:gd name="T46" fmla="*/ 31 w 31"/>
                <a:gd name="T47" fmla="*/ 129 h 241"/>
                <a:gd name="T48" fmla="*/ 28 w 31"/>
                <a:gd name="T49" fmla="*/ 150 h 241"/>
                <a:gd name="T50" fmla="*/ 28 w 31"/>
                <a:gd name="T51" fmla="*/ 171 h 241"/>
                <a:gd name="T52" fmla="*/ 28 w 31"/>
                <a:gd name="T53" fmla="*/ 192 h 241"/>
                <a:gd name="T54" fmla="*/ 28 w 31"/>
                <a:gd name="T55" fmla="*/ 202 h 241"/>
                <a:gd name="T56" fmla="*/ 28 w 31"/>
                <a:gd name="T57" fmla="*/ 213 h 241"/>
                <a:gd name="T58" fmla="*/ 24 w 31"/>
                <a:gd name="T59" fmla="*/ 220 h 241"/>
                <a:gd name="T60" fmla="*/ 24 w 31"/>
                <a:gd name="T61" fmla="*/ 227 h 241"/>
                <a:gd name="T62" fmla="*/ 24 w 31"/>
                <a:gd name="T63" fmla="*/ 234 h 241"/>
                <a:gd name="T64" fmla="*/ 21 w 31"/>
                <a:gd name="T65" fmla="*/ 237 h 241"/>
                <a:gd name="T66" fmla="*/ 21 w 31"/>
                <a:gd name="T67" fmla="*/ 237 h 241"/>
                <a:gd name="T68" fmla="*/ 21 w 31"/>
                <a:gd name="T69" fmla="*/ 241 h 241"/>
                <a:gd name="T70" fmla="*/ 14 w 31"/>
                <a:gd name="T71" fmla="*/ 237 h 241"/>
                <a:gd name="T72" fmla="*/ 10 w 31"/>
                <a:gd name="T73" fmla="*/ 234 h 241"/>
                <a:gd name="T74" fmla="*/ 7 w 31"/>
                <a:gd name="T75" fmla="*/ 230 h 241"/>
                <a:gd name="T76" fmla="*/ 4 w 31"/>
                <a:gd name="T77" fmla="*/ 220 h 241"/>
                <a:gd name="T78" fmla="*/ 4 w 31"/>
                <a:gd name="T79" fmla="*/ 213 h 241"/>
                <a:gd name="T80" fmla="*/ 0 w 31"/>
                <a:gd name="T81" fmla="*/ 206 h 241"/>
                <a:gd name="T82" fmla="*/ 0 w 31"/>
                <a:gd name="T83" fmla="*/ 199 h 241"/>
                <a:gd name="T84" fmla="*/ 0 w 31"/>
                <a:gd name="T85" fmla="*/ 195 h 241"/>
                <a:gd name="T86" fmla="*/ 0 w 31"/>
                <a:gd name="T87" fmla="*/ 19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41">
                  <a:moveTo>
                    <a:pt x="0" y="195"/>
                  </a:moveTo>
                  <a:lnTo>
                    <a:pt x="0" y="188"/>
                  </a:lnTo>
                  <a:lnTo>
                    <a:pt x="0" y="181"/>
                  </a:lnTo>
                  <a:lnTo>
                    <a:pt x="4" y="171"/>
                  </a:lnTo>
                  <a:lnTo>
                    <a:pt x="4" y="157"/>
                  </a:lnTo>
                  <a:lnTo>
                    <a:pt x="4" y="147"/>
                  </a:lnTo>
                  <a:lnTo>
                    <a:pt x="4" y="136"/>
                  </a:lnTo>
                  <a:lnTo>
                    <a:pt x="4" y="119"/>
                  </a:lnTo>
                  <a:lnTo>
                    <a:pt x="4" y="101"/>
                  </a:lnTo>
                  <a:lnTo>
                    <a:pt x="4" y="80"/>
                  </a:lnTo>
                  <a:lnTo>
                    <a:pt x="4" y="56"/>
                  </a:lnTo>
                  <a:lnTo>
                    <a:pt x="4" y="28"/>
                  </a:lnTo>
                  <a:lnTo>
                    <a:pt x="4" y="0"/>
                  </a:lnTo>
                  <a:lnTo>
                    <a:pt x="14" y="3"/>
                  </a:lnTo>
                  <a:lnTo>
                    <a:pt x="17" y="10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4" y="21"/>
                  </a:lnTo>
                  <a:lnTo>
                    <a:pt x="28" y="28"/>
                  </a:lnTo>
                  <a:lnTo>
                    <a:pt x="28" y="38"/>
                  </a:lnTo>
                  <a:lnTo>
                    <a:pt x="28" y="49"/>
                  </a:lnTo>
                  <a:lnTo>
                    <a:pt x="31" y="80"/>
                  </a:lnTo>
                  <a:lnTo>
                    <a:pt x="31" y="112"/>
                  </a:lnTo>
                  <a:lnTo>
                    <a:pt x="31" y="129"/>
                  </a:lnTo>
                  <a:lnTo>
                    <a:pt x="28" y="150"/>
                  </a:lnTo>
                  <a:lnTo>
                    <a:pt x="28" y="171"/>
                  </a:lnTo>
                  <a:lnTo>
                    <a:pt x="28" y="192"/>
                  </a:lnTo>
                  <a:lnTo>
                    <a:pt x="28" y="202"/>
                  </a:lnTo>
                  <a:lnTo>
                    <a:pt x="28" y="213"/>
                  </a:lnTo>
                  <a:lnTo>
                    <a:pt x="24" y="220"/>
                  </a:lnTo>
                  <a:lnTo>
                    <a:pt x="24" y="227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21" y="241"/>
                  </a:lnTo>
                  <a:lnTo>
                    <a:pt x="14" y="237"/>
                  </a:lnTo>
                  <a:lnTo>
                    <a:pt x="10" y="234"/>
                  </a:lnTo>
                  <a:lnTo>
                    <a:pt x="7" y="230"/>
                  </a:lnTo>
                  <a:lnTo>
                    <a:pt x="4" y="220"/>
                  </a:lnTo>
                  <a:lnTo>
                    <a:pt x="4" y="213"/>
                  </a:lnTo>
                  <a:lnTo>
                    <a:pt x="0" y="206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7">
              <a:extLst>
                <a:ext uri="{FF2B5EF4-FFF2-40B4-BE49-F238E27FC236}">
                  <a16:creationId xmlns:a16="http://schemas.microsoft.com/office/drawing/2014/main" id="{7FE2B8C0-0841-42D9-A1CC-65C3DD811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488" y="7909313"/>
              <a:ext cx="261863" cy="1546239"/>
            </a:xfrm>
            <a:custGeom>
              <a:avLst/>
              <a:gdLst>
                <a:gd name="T0" fmla="*/ 0 w 42"/>
                <a:gd name="T1" fmla="*/ 3 h 248"/>
                <a:gd name="T2" fmla="*/ 0 w 42"/>
                <a:gd name="T3" fmla="*/ 0 h 248"/>
                <a:gd name="T4" fmla="*/ 4 w 42"/>
                <a:gd name="T5" fmla="*/ 0 h 248"/>
                <a:gd name="T6" fmla="*/ 11 w 42"/>
                <a:gd name="T7" fmla="*/ 0 h 248"/>
                <a:gd name="T8" fmla="*/ 14 w 42"/>
                <a:gd name="T9" fmla="*/ 0 h 248"/>
                <a:gd name="T10" fmla="*/ 25 w 42"/>
                <a:gd name="T11" fmla="*/ 3 h 248"/>
                <a:gd name="T12" fmla="*/ 35 w 42"/>
                <a:gd name="T13" fmla="*/ 10 h 248"/>
                <a:gd name="T14" fmla="*/ 39 w 42"/>
                <a:gd name="T15" fmla="*/ 14 h 248"/>
                <a:gd name="T16" fmla="*/ 39 w 42"/>
                <a:gd name="T17" fmla="*/ 21 h 248"/>
                <a:gd name="T18" fmla="*/ 42 w 42"/>
                <a:gd name="T19" fmla="*/ 24 h 248"/>
                <a:gd name="T20" fmla="*/ 42 w 42"/>
                <a:gd name="T21" fmla="*/ 31 h 248"/>
                <a:gd name="T22" fmla="*/ 39 w 42"/>
                <a:gd name="T23" fmla="*/ 38 h 248"/>
                <a:gd name="T24" fmla="*/ 39 w 42"/>
                <a:gd name="T25" fmla="*/ 45 h 248"/>
                <a:gd name="T26" fmla="*/ 39 w 42"/>
                <a:gd name="T27" fmla="*/ 56 h 248"/>
                <a:gd name="T28" fmla="*/ 35 w 42"/>
                <a:gd name="T29" fmla="*/ 70 h 248"/>
                <a:gd name="T30" fmla="*/ 35 w 42"/>
                <a:gd name="T31" fmla="*/ 84 h 248"/>
                <a:gd name="T32" fmla="*/ 35 w 42"/>
                <a:gd name="T33" fmla="*/ 101 h 248"/>
                <a:gd name="T34" fmla="*/ 35 w 42"/>
                <a:gd name="T35" fmla="*/ 122 h 248"/>
                <a:gd name="T36" fmla="*/ 32 w 42"/>
                <a:gd name="T37" fmla="*/ 146 h 248"/>
                <a:gd name="T38" fmla="*/ 32 w 42"/>
                <a:gd name="T39" fmla="*/ 171 h 248"/>
                <a:gd name="T40" fmla="*/ 32 w 42"/>
                <a:gd name="T41" fmla="*/ 192 h 248"/>
                <a:gd name="T42" fmla="*/ 32 w 42"/>
                <a:gd name="T43" fmla="*/ 209 h 248"/>
                <a:gd name="T44" fmla="*/ 28 w 42"/>
                <a:gd name="T45" fmla="*/ 223 h 248"/>
                <a:gd name="T46" fmla="*/ 28 w 42"/>
                <a:gd name="T47" fmla="*/ 234 h 248"/>
                <a:gd name="T48" fmla="*/ 28 w 42"/>
                <a:gd name="T49" fmla="*/ 241 h 248"/>
                <a:gd name="T50" fmla="*/ 25 w 42"/>
                <a:gd name="T51" fmla="*/ 244 h 248"/>
                <a:gd name="T52" fmla="*/ 25 w 42"/>
                <a:gd name="T53" fmla="*/ 248 h 248"/>
                <a:gd name="T54" fmla="*/ 21 w 42"/>
                <a:gd name="T55" fmla="*/ 248 h 248"/>
                <a:gd name="T56" fmla="*/ 18 w 42"/>
                <a:gd name="T57" fmla="*/ 244 h 248"/>
                <a:gd name="T58" fmla="*/ 14 w 42"/>
                <a:gd name="T59" fmla="*/ 241 h 248"/>
                <a:gd name="T60" fmla="*/ 14 w 42"/>
                <a:gd name="T61" fmla="*/ 237 h 248"/>
                <a:gd name="T62" fmla="*/ 11 w 42"/>
                <a:gd name="T63" fmla="*/ 230 h 248"/>
                <a:gd name="T64" fmla="*/ 7 w 42"/>
                <a:gd name="T65" fmla="*/ 220 h 248"/>
                <a:gd name="T66" fmla="*/ 7 w 42"/>
                <a:gd name="T67" fmla="*/ 213 h 248"/>
                <a:gd name="T68" fmla="*/ 7 w 42"/>
                <a:gd name="T69" fmla="*/ 202 h 248"/>
                <a:gd name="T70" fmla="*/ 7 w 42"/>
                <a:gd name="T71" fmla="*/ 195 h 248"/>
                <a:gd name="T72" fmla="*/ 7 w 42"/>
                <a:gd name="T73" fmla="*/ 188 h 248"/>
                <a:gd name="T74" fmla="*/ 7 w 42"/>
                <a:gd name="T75" fmla="*/ 178 h 248"/>
                <a:gd name="T76" fmla="*/ 7 w 42"/>
                <a:gd name="T77" fmla="*/ 167 h 248"/>
                <a:gd name="T78" fmla="*/ 7 w 42"/>
                <a:gd name="T79" fmla="*/ 153 h 248"/>
                <a:gd name="T80" fmla="*/ 7 w 42"/>
                <a:gd name="T81" fmla="*/ 136 h 248"/>
                <a:gd name="T82" fmla="*/ 11 w 42"/>
                <a:gd name="T83" fmla="*/ 118 h 248"/>
                <a:gd name="T84" fmla="*/ 11 w 42"/>
                <a:gd name="T85" fmla="*/ 101 h 248"/>
                <a:gd name="T86" fmla="*/ 11 w 42"/>
                <a:gd name="T87" fmla="*/ 84 h 248"/>
                <a:gd name="T88" fmla="*/ 11 w 42"/>
                <a:gd name="T89" fmla="*/ 66 h 248"/>
                <a:gd name="T90" fmla="*/ 11 w 42"/>
                <a:gd name="T91" fmla="*/ 52 h 248"/>
                <a:gd name="T92" fmla="*/ 7 w 42"/>
                <a:gd name="T93" fmla="*/ 42 h 248"/>
                <a:gd name="T94" fmla="*/ 7 w 42"/>
                <a:gd name="T95" fmla="*/ 31 h 248"/>
                <a:gd name="T96" fmla="*/ 7 w 42"/>
                <a:gd name="T97" fmla="*/ 24 h 248"/>
                <a:gd name="T98" fmla="*/ 4 w 42"/>
                <a:gd name="T99" fmla="*/ 17 h 248"/>
                <a:gd name="T100" fmla="*/ 4 w 42"/>
                <a:gd name="T101" fmla="*/ 14 h 248"/>
                <a:gd name="T102" fmla="*/ 0 w 42"/>
                <a:gd name="T103" fmla="*/ 14 h 248"/>
                <a:gd name="T104" fmla="*/ 0 w 42"/>
                <a:gd name="T105" fmla="*/ 10 h 248"/>
                <a:gd name="T106" fmla="*/ 0 w 42"/>
                <a:gd name="T107" fmla="*/ 7 h 248"/>
                <a:gd name="T108" fmla="*/ 0 w 42"/>
                <a:gd name="T109" fmla="*/ 3 h 248"/>
                <a:gd name="T110" fmla="*/ 0 w 42"/>
                <a:gd name="T111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248">
                  <a:moveTo>
                    <a:pt x="0" y="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5" y="3"/>
                  </a:lnTo>
                  <a:lnTo>
                    <a:pt x="35" y="10"/>
                  </a:lnTo>
                  <a:lnTo>
                    <a:pt x="39" y="14"/>
                  </a:lnTo>
                  <a:lnTo>
                    <a:pt x="39" y="21"/>
                  </a:lnTo>
                  <a:lnTo>
                    <a:pt x="42" y="24"/>
                  </a:lnTo>
                  <a:lnTo>
                    <a:pt x="42" y="31"/>
                  </a:lnTo>
                  <a:lnTo>
                    <a:pt x="39" y="38"/>
                  </a:lnTo>
                  <a:lnTo>
                    <a:pt x="39" y="45"/>
                  </a:lnTo>
                  <a:lnTo>
                    <a:pt x="39" y="56"/>
                  </a:lnTo>
                  <a:lnTo>
                    <a:pt x="35" y="70"/>
                  </a:lnTo>
                  <a:lnTo>
                    <a:pt x="35" y="84"/>
                  </a:lnTo>
                  <a:lnTo>
                    <a:pt x="35" y="101"/>
                  </a:lnTo>
                  <a:lnTo>
                    <a:pt x="35" y="122"/>
                  </a:lnTo>
                  <a:lnTo>
                    <a:pt x="32" y="146"/>
                  </a:lnTo>
                  <a:lnTo>
                    <a:pt x="32" y="171"/>
                  </a:lnTo>
                  <a:lnTo>
                    <a:pt x="32" y="192"/>
                  </a:lnTo>
                  <a:lnTo>
                    <a:pt x="32" y="209"/>
                  </a:lnTo>
                  <a:lnTo>
                    <a:pt x="28" y="223"/>
                  </a:lnTo>
                  <a:lnTo>
                    <a:pt x="28" y="234"/>
                  </a:lnTo>
                  <a:lnTo>
                    <a:pt x="28" y="241"/>
                  </a:lnTo>
                  <a:lnTo>
                    <a:pt x="25" y="244"/>
                  </a:lnTo>
                  <a:lnTo>
                    <a:pt x="25" y="248"/>
                  </a:lnTo>
                  <a:lnTo>
                    <a:pt x="21" y="248"/>
                  </a:lnTo>
                  <a:lnTo>
                    <a:pt x="18" y="244"/>
                  </a:lnTo>
                  <a:lnTo>
                    <a:pt x="14" y="241"/>
                  </a:lnTo>
                  <a:lnTo>
                    <a:pt x="14" y="237"/>
                  </a:lnTo>
                  <a:lnTo>
                    <a:pt x="11" y="230"/>
                  </a:lnTo>
                  <a:lnTo>
                    <a:pt x="7" y="220"/>
                  </a:lnTo>
                  <a:lnTo>
                    <a:pt x="7" y="213"/>
                  </a:lnTo>
                  <a:lnTo>
                    <a:pt x="7" y="202"/>
                  </a:lnTo>
                  <a:lnTo>
                    <a:pt x="7" y="195"/>
                  </a:lnTo>
                  <a:lnTo>
                    <a:pt x="7" y="188"/>
                  </a:lnTo>
                  <a:lnTo>
                    <a:pt x="7" y="178"/>
                  </a:lnTo>
                  <a:lnTo>
                    <a:pt x="7" y="167"/>
                  </a:lnTo>
                  <a:lnTo>
                    <a:pt x="7" y="153"/>
                  </a:lnTo>
                  <a:lnTo>
                    <a:pt x="7" y="136"/>
                  </a:lnTo>
                  <a:lnTo>
                    <a:pt x="11" y="118"/>
                  </a:lnTo>
                  <a:lnTo>
                    <a:pt x="11" y="101"/>
                  </a:lnTo>
                  <a:lnTo>
                    <a:pt x="11" y="84"/>
                  </a:lnTo>
                  <a:lnTo>
                    <a:pt x="11" y="66"/>
                  </a:lnTo>
                  <a:lnTo>
                    <a:pt x="11" y="52"/>
                  </a:lnTo>
                  <a:lnTo>
                    <a:pt x="7" y="42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8">
              <a:extLst>
                <a:ext uri="{FF2B5EF4-FFF2-40B4-BE49-F238E27FC236}">
                  <a16:creationId xmlns:a16="http://schemas.microsoft.com/office/drawing/2014/main" id="{73CC0C5F-A493-4074-8AA3-125A9CBE6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338" y="8476685"/>
              <a:ext cx="1396603" cy="1409073"/>
            </a:xfrm>
            <a:custGeom>
              <a:avLst/>
              <a:gdLst>
                <a:gd name="T0" fmla="*/ 206 w 224"/>
                <a:gd name="T1" fmla="*/ 101 h 226"/>
                <a:gd name="T2" fmla="*/ 210 w 224"/>
                <a:gd name="T3" fmla="*/ 104 h 226"/>
                <a:gd name="T4" fmla="*/ 213 w 224"/>
                <a:gd name="T5" fmla="*/ 115 h 226"/>
                <a:gd name="T6" fmla="*/ 213 w 224"/>
                <a:gd name="T7" fmla="*/ 125 h 226"/>
                <a:gd name="T8" fmla="*/ 217 w 224"/>
                <a:gd name="T9" fmla="*/ 153 h 226"/>
                <a:gd name="T10" fmla="*/ 220 w 224"/>
                <a:gd name="T11" fmla="*/ 177 h 226"/>
                <a:gd name="T12" fmla="*/ 224 w 224"/>
                <a:gd name="T13" fmla="*/ 191 h 226"/>
                <a:gd name="T14" fmla="*/ 220 w 224"/>
                <a:gd name="T15" fmla="*/ 195 h 226"/>
                <a:gd name="T16" fmla="*/ 217 w 224"/>
                <a:gd name="T17" fmla="*/ 202 h 226"/>
                <a:gd name="T18" fmla="*/ 203 w 224"/>
                <a:gd name="T19" fmla="*/ 212 h 226"/>
                <a:gd name="T20" fmla="*/ 178 w 224"/>
                <a:gd name="T21" fmla="*/ 219 h 226"/>
                <a:gd name="T22" fmla="*/ 150 w 224"/>
                <a:gd name="T23" fmla="*/ 223 h 226"/>
                <a:gd name="T24" fmla="*/ 105 w 224"/>
                <a:gd name="T25" fmla="*/ 226 h 226"/>
                <a:gd name="T26" fmla="*/ 81 w 224"/>
                <a:gd name="T27" fmla="*/ 226 h 226"/>
                <a:gd name="T28" fmla="*/ 53 w 224"/>
                <a:gd name="T29" fmla="*/ 219 h 226"/>
                <a:gd name="T30" fmla="*/ 39 w 224"/>
                <a:gd name="T31" fmla="*/ 209 h 226"/>
                <a:gd name="T32" fmla="*/ 25 w 224"/>
                <a:gd name="T33" fmla="*/ 195 h 226"/>
                <a:gd name="T34" fmla="*/ 14 w 224"/>
                <a:gd name="T35" fmla="*/ 177 h 226"/>
                <a:gd name="T36" fmla="*/ 11 w 224"/>
                <a:gd name="T37" fmla="*/ 160 h 226"/>
                <a:gd name="T38" fmla="*/ 11 w 224"/>
                <a:gd name="T39" fmla="*/ 143 h 226"/>
                <a:gd name="T40" fmla="*/ 11 w 224"/>
                <a:gd name="T41" fmla="*/ 125 h 226"/>
                <a:gd name="T42" fmla="*/ 11 w 224"/>
                <a:gd name="T43" fmla="*/ 97 h 226"/>
                <a:gd name="T44" fmla="*/ 11 w 224"/>
                <a:gd name="T45" fmla="*/ 69 h 226"/>
                <a:gd name="T46" fmla="*/ 7 w 224"/>
                <a:gd name="T47" fmla="*/ 45 h 226"/>
                <a:gd name="T48" fmla="*/ 7 w 224"/>
                <a:gd name="T49" fmla="*/ 27 h 226"/>
                <a:gd name="T50" fmla="*/ 4 w 224"/>
                <a:gd name="T51" fmla="*/ 17 h 226"/>
                <a:gd name="T52" fmla="*/ 4 w 224"/>
                <a:gd name="T53" fmla="*/ 13 h 226"/>
                <a:gd name="T54" fmla="*/ 0 w 224"/>
                <a:gd name="T55" fmla="*/ 3 h 226"/>
                <a:gd name="T56" fmla="*/ 4 w 224"/>
                <a:gd name="T57" fmla="*/ 0 h 226"/>
                <a:gd name="T58" fmla="*/ 11 w 224"/>
                <a:gd name="T59" fmla="*/ 0 h 226"/>
                <a:gd name="T60" fmla="*/ 28 w 224"/>
                <a:gd name="T61" fmla="*/ 10 h 226"/>
                <a:gd name="T62" fmla="*/ 39 w 224"/>
                <a:gd name="T63" fmla="*/ 27 h 226"/>
                <a:gd name="T64" fmla="*/ 39 w 224"/>
                <a:gd name="T65" fmla="*/ 34 h 226"/>
                <a:gd name="T66" fmla="*/ 35 w 224"/>
                <a:gd name="T67" fmla="*/ 41 h 226"/>
                <a:gd name="T68" fmla="*/ 35 w 224"/>
                <a:gd name="T69" fmla="*/ 52 h 226"/>
                <a:gd name="T70" fmla="*/ 35 w 224"/>
                <a:gd name="T71" fmla="*/ 66 h 226"/>
                <a:gd name="T72" fmla="*/ 35 w 224"/>
                <a:gd name="T73" fmla="*/ 87 h 226"/>
                <a:gd name="T74" fmla="*/ 32 w 224"/>
                <a:gd name="T75" fmla="*/ 111 h 226"/>
                <a:gd name="T76" fmla="*/ 32 w 224"/>
                <a:gd name="T77" fmla="*/ 132 h 226"/>
                <a:gd name="T78" fmla="*/ 35 w 224"/>
                <a:gd name="T79" fmla="*/ 146 h 226"/>
                <a:gd name="T80" fmla="*/ 35 w 224"/>
                <a:gd name="T81" fmla="*/ 157 h 226"/>
                <a:gd name="T82" fmla="*/ 39 w 224"/>
                <a:gd name="T83" fmla="*/ 167 h 226"/>
                <a:gd name="T84" fmla="*/ 49 w 224"/>
                <a:gd name="T85" fmla="*/ 181 h 226"/>
                <a:gd name="T86" fmla="*/ 60 w 224"/>
                <a:gd name="T87" fmla="*/ 188 h 226"/>
                <a:gd name="T88" fmla="*/ 77 w 224"/>
                <a:gd name="T89" fmla="*/ 191 h 226"/>
                <a:gd name="T90" fmla="*/ 98 w 224"/>
                <a:gd name="T91" fmla="*/ 191 h 226"/>
                <a:gd name="T92" fmla="*/ 129 w 224"/>
                <a:gd name="T93" fmla="*/ 191 h 226"/>
                <a:gd name="T94" fmla="*/ 157 w 224"/>
                <a:gd name="T95" fmla="*/ 188 h 226"/>
                <a:gd name="T96" fmla="*/ 175 w 224"/>
                <a:gd name="T97" fmla="*/ 181 h 226"/>
                <a:gd name="T98" fmla="*/ 182 w 224"/>
                <a:gd name="T99" fmla="*/ 174 h 226"/>
                <a:gd name="T100" fmla="*/ 185 w 224"/>
                <a:gd name="T101" fmla="*/ 167 h 226"/>
                <a:gd name="T102" fmla="*/ 189 w 224"/>
                <a:gd name="T103" fmla="*/ 153 h 226"/>
                <a:gd name="T104" fmla="*/ 192 w 224"/>
                <a:gd name="T105" fmla="*/ 136 h 226"/>
                <a:gd name="T106" fmla="*/ 192 w 224"/>
                <a:gd name="T107" fmla="*/ 118 h 226"/>
                <a:gd name="T108" fmla="*/ 196 w 224"/>
                <a:gd name="T109" fmla="*/ 108 h 226"/>
                <a:gd name="T110" fmla="*/ 199 w 224"/>
                <a:gd name="T111" fmla="*/ 101 h 226"/>
                <a:gd name="T112" fmla="*/ 203 w 224"/>
                <a:gd name="T113" fmla="*/ 10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4" h="226">
                  <a:moveTo>
                    <a:pt x="203" y="101"/>
                  </a:moveTo>
                  <a:lnTo>
                    <a:pt x="206" y="101"/>
                  </a:lnTo>
                  <a:lnTo>
                    <a:pt x="206" y="101"/>
                  </a:lnTo>
                  <a:lnTo>
                    <a:pt x="210" y="104"/>
                  </a:lnTo>
                  <a:lnTo>
                    <a:pt x="210" y="108"/>
                  </a:lnTo>
                  <a:lnTo>
                    <a:pt x="213" y="115"/>
                  </a:lnTo>
                  <a:lnTo>
                    <a:pt x="213" y="118"/>
                  </a:lnTo>
                  <a:lnTo>
                    <a:pt x="213" y="125"/>
                  </a:lnTo>
                  <a:lnTo>
                    <a:pt x="213" y="136"/>
                  </a:lnTo>
                  <a:lnTo>
                    <a:pt x="217" y="153"/>
                  </a:lnTo>
                  <a:lnTo>
                    <a:pt x="217" y="167"/>
                  </a:lnTo>
                  <a:lnTo>
                    <a:pt x="220" y="177"/>
                  </a:lnTo>
                  <a:lnTo>
                    <a:pt x="220" y="184"/>
                  </a:lnTo>
                  <a:lnTo>
                    <a:pt x="224" y="191"/>
                  </a:lnTo>
                  <a:lnTo>
                    <a:pt x="224" y="195"/>
                  </a:lnTo>
                  <a:lnTo>
                    <a:pt x="220" y="195"/>
                  </a:lnTo>
                  <a:lnTo>
                    <a:pt x="220" y="198"/>
                  </a:lnTo>
                  <a:lnTo>
                    <a:pt x="217" y="202"/>
                  </a:lnTo>
                  <a:lnTo>
                    <a:pt x="213" y="205"/>
                  </a:lnTo>
                  <a:lnTo>
                    <a:pt x="203" y="212"/>
                  </a:lnTo>
                  <a:lnTo>
                    <a:pt x="189" y="216"/>
                  </a:lnTo>
                  <a:lnTo>
                    <a:pt x="178" y="219"/>
                  </a:lnTo>
                  <a:lnTo>
                    <a:pt x="164" y="223"/>
                  </a:lnTo>
                  <a:lnTo>
                    <a:pt x="150" y="223"/>
                  </a:lnTo>
                  <a:lnTo>
                    <a:pt x="126" y="226"/>
                  </a:lnTo>
                  <a:lnTo>
                    <a:pt x="105" y="226"/>
                  </a:lnTo>
                  <a:lnTo>
                    <a:pt x="91" y="226"/>
                  </a:lnTo>
                  <a:lnTo>
                    <a:pt x="81" y="226"/>
                  </a:lnTo>
                  <a:lnTo>
                    <a:pt x="63" y="223"/>
                  </a:lnTo>
                  <a:lnTo>
                    <a:pt x="53" y="219"/>
                  </a:lnTo>
                  <a:lnTo>
                    <a:pt x="46" y="212"/>
                  </a:lnTo>
                  <a:lnTo>
                    <a:pt x="39" y="209"/>
                  </a:lnTo>
                  <a:lnTo>
                    <a:pt x="32" y="202"/>
                  </a:lnTo>
                  <a:lnTo>
                    <a:pt x="25" y="195"/>
                  </a:lnTo>
                  <a:lnTo>
                    <a:pt x="18" y="188"/>
                  </a:lnTo>
                  <a:lnTo>
                    <a:pt x="14" y="177"/>
                  </a:lnTo>
                  <a:lnTo>
                    <a:pt x="14" y="167"/>
                  </a:lnTo>
                  <a:lnTo>
                    <a:pt x="11" y="160"/>
                  </a:lnTo>
                  <a:lnTo>
                    <a:pt x="11" y="153"/>
                  </a:lnTo>
                  <a:lnTo>
                    <a:pt x="11" y="143"/>
                  </a:lnTo>
                  <a:lnTo>
                    <a:pt x="11" y="136"/>
                  </a:lnTo>
                  <a:lnTo>
                    <a:pt x="11" y="125"/>
                  </a:lnTo>
                  <a:lnTo>
                    <a:pt x="11" y="111"/>
                  </a:lnTo>
                  <a:lnTo>
                    <a:pt x="11" y="97"/>
                  </a:lnTo>
                  <a:lnTo>
                    <a:pt x="11" y="83"/>
                  </a:lnTo>
                  <a:lnTo>
                    <a:pt x="11" y="69"/>
                  </a:lnTo>
                  <a:lnTo>
                    <a:pt x="11" y="55"/>
                  </a:lnTo>
                  <a:lnTo>
                    <a:pt x="7" y="45"/>
                  </a:lnTo>
                  <a:lnTo>
                    <a:pt x="7" y="34"/>
                  </a:lnTo>
                  <a:lnTo>
                    <a:pt x="7" y="27"/>
                  </a:lnTo>
                  <a:lnTo>
                    <a:pt x="7" y="2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1" y="3"/>
                  </a:lnTo>
                  <a:lnTo>
                    <a:pt x="28" y="10"/>
                  </a:lnTo>
                  <a:lnTo>
                    <a:pt x="35" y="17"/>
                  </a:lnTo>
                  <a:lnTo>
                    <a:pt x="39" y="27"/>
                  </a:lnTo>
                  <a:lnTo>
                    <a:pt x="39" y="31"/>
                  </a:lnTo>
                  <a:lnTo>
                    <a:pt x="39" y="34"/>
                  </a:lnTo>
                  <a:lnTo>
                    <a:pt x="35" y="38"/>
                  </a:lnTo>
                  <a:lnTo>
                    <a:pt x="35" y="41"/>
                  </a:lnTo>
                  <a:lnTo>
                    <a:pt x="35" y="45"/>
                  </a:lnTo>
                  <a:lnTo>
                    <a:pt x="35" y="52"/>
                  </a:lnTo>
                  <a:lnTo>
                    <a:pt x="35" y="59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5" y="87"/>
                  </a:lnTo>
                  <a:lnTo>
                    <a:pt x="35" y="97"/>
                  </a:lnTo>
                  <a:lnTo>
                    <a:pt x="32" y="111"/>
                  </a:lnTo>
                  <a:lnTo>
                    <a:pt x="32" y="122"/>
                  </a:lnTo>
                  <a:lnTo>
                    <a:pt x="32" y="132"/>
                  </a:lnTo>
                  <a:lnTo>
                    <a:pt x="32" y="139"/>
                  </a:lnTo>
                  <a:lnTo>
                    <a:pt x="35" y="146"/>
                  </a:lnTo>
                  <a:lnTo>
                    <a:pt x="35" y="153"/>
                  </a:lnTo>
                  <a:lnTo>
                    <a:pt x="35" y="157"/>
                  </a:lnTo>
                  <a:lnTo>
                    <a:pt x="35" y="160"/>
                  </a:lnTo>
                  <a:lnTo>
                    <a:pt x="39" y="167"/>
                  </a:lnTo>
                  <a:lnTo>
                    <a:pt x="42" y="174"/>
                  </a:lnTo>
                  <a:lnTo>
                    <a:pt x="49" y="181"/>
                  </a:lnTo>
                  <a:lnTo>
                    <a:pt x="53" y="184"/>
                  </a:lnTo>
                  <a:lnTo>
                    <a:pt x="60" y="188"/>
                  </a:lnTo>
                  <a:lnTo>
                    <a:pt x="67" y="188"/>
                  </a:lnTo>
                  <a:lnTo>
                    <a:pt x="77" y="191"/>
                  </a:lnTo>
                  <a:lnTo>
                    <a:pt x="84" y="191"/>
                  </a:lnTo>
                  <a:lnTo>
                    <a:pt x="98" y="191"/>
                  </a:lnTo>
                  <a:lnTo>
                    <a:pt x="112" y="191"/>
                  </a:lnTo>
                  <a:lnTo>
                    <a:pt x="129" y="191"/>
                  </a:lnTo>
                  <a:lnTo>
                    <a:pt x="147" y="188"/>
                  </a:lnTo>
                  <a:lnTo>
                    <a:pt x="157" y="188"/>
                  </a:lnTo>
                  <a:lnTo>
                    <a:pt x="168" y="184"/>
                  </a:lnTo>
                  <a:lnTo>
                    <a:pt x="175" y="181"/>
                  </a:lnTo>
                  <a:lnTo>
                    <a:pt x="178" y="177"/>
                  </a:lnTo>
                  <a:lnTo>
                    <a:pt x="182" y="174"/>
                  </a:lnTo>
                  <a:lnTo>
                    <a:pt x="182" y="170"/>
                  </a:lnTo>
                  <a:lnTo>
                    <a:pt x="185" y="167"/>
                  </a:lnTo>
                  <a:lnTo>
                    <a:pt x="185" y="160"/>
                  </a:lnTo>
                  <a:lnTo>
                    <a:pt x="189" y="153"/>
                  </a:lnTo>
                  <a:lnTo>
                    <a:pt x="189" y="146"/>
                  </a:lnTo>
                  <a:lnTo>
                    <a:pt x="192" y="136"/>
                  </a:lnTo>
                  <a:lnTo>
                    <a:pt x="192" y="129"/>
                  </a:lnTo>
                  <a:lnTo>
                    <a:pt x="192" y="118"/>
                  </a:lnTo>
                  <a:lnTo>
                    <a:pt x="196" y="115"/>
                  </a:lnTo>
                  <a:lnTo>
                    <a:pt x="196" y="108"/>
                  </a:lnTo>
                  <a:lnTo>
                    <a:pt x="199" y="104"/>
                  </a:lnTo>
                  <a:lnTo>
                    <a:pt x="199" y="101"/>
                  </a:lnTo>
                  <a:lnTo>
                    <a:pt x="203" y="101"/>
                  </a:lnTo>
                  <a:lnTo>
                    <a:pt x="203" y="101"/>
                  </a:lnTo>
                  <a:lnTo>
                    <a:pt x="203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9">
              <a:extLst>
                <a:ext uri="{FF2B5EF4-FFF2-40B4-BE49-F238E27FC236}">
                  <a16:creationId xmlns:a16="http://schemas.microsoft.com/office/drawing/2014/main" id="{C73D3E16-A8C6-43EF-99E4-E837F4E2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116" y="8389397"/>
              <a:ext cx="1265673" cy="953932"/>
            </a:xfrm>
            <a:custGeom>
              <a:avLst/>
              <a:gdLst>
                <a:gd name="T0" fmla="*/ 161 w 203"/>
                <a:gd name="T1" fmla="*/ 55 h 153"/>
                <a:gd name="T2" fmla="*/ 161 w 203"/>
                <a:gd name="T3" fmla="*/ 45 h 153"/>
                <a:gd name="T4" fmla="*/ 161 w 203"/>
                <a:gd name="T5" fmla="*/ 41 h 153"/>
                <a:gd name="T6" fmla="*/ 161 w 203"/>
                <a:gd name="T7" fmla="*/ 41 h 153"/>
                <a:gd name="T8" fmla="*/ 154 w 203"/>
                <a:gd name="T9" fmla="*/ 45 h 153"/>
                <a:gd name="T10" fmla="*/ 136 w 203"/>
                <a:gd name="T11" fmla="*/ 55 h 153"/>
                <a:gd name="T12" fmla="*/ 112 w 203"/>
                <a:gd name="T13" fmla="*/ 73 h 153"/>
                <a:gd name="T14" fmla="*/ 81 w 203"/>
                <a:gd name="T15" fmla="*/ 90 h 153"/>
                <a:gd name="T16" fmla="*/ 56 w 203"/>
                <a:gd name="T17" fmla="*/ 108 h 153"/>
                <a:gd name="T18" fmla="*/ 39 w 203"/>
                <a:gd name="T19" fmla="*/ 118 h 153"/>
                <a:gd name="T20" fmla="*/ 28 w 203"/>
                <a:gd name="T21" fmla="*/ 125 h 153"/>
                <a:gd name="T22" fmla="*/ 21 w 203"/>
                <a:gd name="T23" fmla="*/ 129 h 153"/>
                <a:gd name="T24" fmla="*/ 14 w 203"/>
                <a:gd name="T25" fmla="*/ 125 h 153"/>
                <a:gd name="T26" fmla="*/ 4 w 203"/>
                <a:gd name="T27" fmla="*/ 118 h 153"/>
                <a:gd name="T28" fmla="*/ 0 w 203"/>
                <a:gd name="T29" fmla="*/ 111 h 153"/>
                <a:gd name="T30" fmla="*/ 7 w 203"/>
                <a:gd name="T31" fmla="*/ 108 h 153"/>
                <a:gd name="T32" fmla="*/ 18 w 203"/>
                <a:gd name="T33" fmla="*/ 104 h 153"/>
                <a:gd name="T34" fmla="*/ 35 w 203"/>
                <a:gd name="T35" fmla="*/ 94 h 153"/>
                <a:gd name="T36" fmla="*/ 56 w 203"/>
                <a:gd name="T37" fmla="*/ 76 h 153"/>
                <a:gd name="T38" fmla="*/ 84 w 203"/>
                <a:gd name="T39" fmla="*/ 59 h 153"/>
                <a:gd name="T40" fmla="*/ 109 w 203"/>
                <a:gd name="T41" fmla="*/ 45 h 153"/>
                <a:gd name="T42" fmla="*/ 126 w 203"/>
                <a:gd name="T43" fmla="*/ 34 h 153"/>
                <a:gd name="T44" fmla="*/ 140 w 203"/>
                <a:gd name="T45" fmla="*/ 27 h 153"/>
                <a:gd name="T46" fmla="*/ 154 w 203"/>
                <a:gd name="T47" fmla="*/ 14 h 153"/>
                <a:gd name="T48" fmla="*/ 157 w 203"/>
                <a:gd name="T49" fmla="*/ 7 h 153"/>
                <a:gd name="T50" fmla="*/ 164 w 203"/>
                <a:gd name="T51" fmla="*/ 0 h 153"/>
                <a:gd name="T52" fmla="*/ 168 w 203"/>
                <a:gd name="T53" fmla="*/ 0 h 153"/>
                <a:gd name="T54" fmla="*/ 178 w 203"/>
                <a:gd name="T55" fmla="*/ 3 h 153"/>
                <a:gd name="T56" fmla="*/ 192 w 203"/>
                <a:gd name="T57" fmla="*/ 10 h 153"/>
                <a:gd name="T58" fmla="*/ 199 w 203"/>
                <a:gd name="T59" fmla="*/ 20 h 153"/>
                <a:gd name="T60" fmla="*/ 203 w 203"/>
                <a:gd name="T61" fmla="*/ 24 h 153"/>
                <a:gd name="T62" fmla="*/ 203 w 203"/>
                <a:gd name="T63" fmla="*/ 34 h 153"/>
                <a:gd name="T64" fmla="*/ 196 w 203"/>
                <a:gd name="T65" fmla="*/ 41 h 153"/>
                <a:gd name="T66" fmla="*/ 192 w 203"/>
                <a:gd name="T67" fmla="*/ 55 h 153"/>
                <a:gd name="T68" fmla="*/ 189 w 203"/>
                <a:gd name="T69" fmla="*/ 66 h 153"/>
                <a:gd name="T70" fmla="*/ 189 w 203"/>
                <a:gd name="T71" fmla="*/ 90 h 153"/>
                <a:gd name="T72" fmla="*/ 182 w 203"/>
                <a:gd name="T73" fmla="*/ 115 h 153"/>
                <a:gd name="T74" fmla="*/ 175 w 203"/>
                <a:gd name="T75" fmla="*/ 129 h 153"/>
                <a:gd name="T76" fmla="*/ 164 w 203"/>
                <a:gd name="T77" fmla="*/ 143 h 153"/>
                <a:gd name="T78" fmla="*/ 157 w 203"/>
                <a:gd name="T79" fmla="*/ 150 h 153"/>
                <a:gd name="T80" fmla="*/ 150 w 203"/>
                <a:gd name="T81" fmla="*/ 153 h 153"/>
                <a:gd name="T82" fmla="*/ 143 w 203"/>
                <a:gd name="T83" fmla="*/ 153 h 153"/>
                <a:gd name="T84" fmla="*/ 140 w 203"/>
                <a:gd name="T85" fmla="*/ 146 h 153"/>
                <a:gd name="T86" fmla="*/ 140 w 203"/>
                <a:gd name="T87" fmla="*/ 136 h 153"/>
                <a:gd name="T88" fmla="*/ 136 w 203"/>
                <a:gd name="T89" fmla="*/ 122 h 153"/>
                <a:gd name="T90" fmla="*/ 130 w 203"/>
                <a:gd name="T91" fmla="*/ 111 h 153"/>
                <a:gd name="T92" fmla="*/ 123 w 203"/>
                <a:gd name="T93" fmla="*/ 101 h 153"/>
                <a:gd name="T94" fmla="*/ 126 w 203"/>
                <a:gd name="T95" fmla="*/ 97 h 153"/>
                <a:gd name="T96" fmla="*/ 133 w 203"/>
                <a:gd name="T97" fmla="*/ 97 h 153"/>
                <a:gd name="T98" fmla="*/ 143 w 203"/>
                <a:gd name="T99" fmla="*/ 97 h 153"/>
                <a:gd name="T100" fmla="*/ 147 w 203"/>
                <a:gd name="T101" fmla="*/ 101 h 153"/>
                <a:gd name="T102" fmla="*/ 150 w 203"/>
                <a:gd name="T103" fmla="*/ 97 h 153"/>
                <a:gd name="T104" fmla="*/ 154 w 203"/>
                <a:gd name="T105" fmla="*/ 80 h 153"/>
                <a:gd name="T106" fmla="*/ 157 w 203"/>
                <a:gd name="T107" fmla="*/ 6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" h="153">
                  <a:moveTo>
                    <a:pt x="157" y="69"/>
                  </a:moveTo>
                  <a:lnTo>
                    <a:pt x="161" y="55"/>
                  </a:lnTo>
                  <a:lnTo>
                    <a:pt x="161" y="48"/>
                  </a:lnTo>
                  <a:lnTo>
                    <a:pt x="161" y="45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57" y="41"/>
                  </a:lnTo>
                  <a:lnTo>
                    <a:pt x="154" y="45"/>
                  </a:lnTo>
                  <a:lnTo>
                    <a:pt x="147" y="48"/>
                  </a:lnTo>
                  <a:lnTo>
                    <a:pt x="136" y="55"/>
                  </a:lnTo>
                  <a:lnTo>
                    <a:pt x="126" y="62"/>
                  </a:lnTo>
                  <a:lnTo>
                    <a:pt x="112" y="73"/>
                  </a:lnTo>
                  <a:lnTo>
                    <a:pt x="98" y="83"/>
                  </a:lnTo>
                  <a:lnTo>
                    <a:pt x="81" y="90"/>
                  </a:lnTo>
                  <a:lnTo>
                    <a:pt x="70" y="101"/>
                  </a:lnTo>
                  <a:lnTo>
                    <a:pt x="56" y="108"/>
                  </a:lnTo>
                  <a:lnTo>
                    <a:pt x="46" y="115"/>
                  </a:lnTo>
                  <a:lnTo>
                    <a:pt x="39" y="118"/>
                  </a:lnTo>
                  <a:lnTo>
                    <a:pt x="32" y="122"/>
                  </a:lnTo>
                  <a:lnTo>
                    <a:pt x="28" y="125"/>
                  </a:lnTo>
                  <a:lnTo>
                    <a:pt x="25" y="125"/>
                  </a:lnTo>
                  <a:lnTo>
                    <a:pt x="21" y="129"/>
                  </a:lnTo>
                  <a:lnTo>
                    <a:pt x="18" y="129"/>
                  </a:lnTo>
                  <a:lnTo>
                    <a:pt x="14" y="125"/>
                  </a:lnTo>
                  <a:lnTo>
                    <a:pt x="7" y="122"/>
                  </a:lnTo>
                  <a:lnTo>
                    <a:pt x="4" y="118"/>
                  </a:lnTo>
                  <a:lnTo>
                    <a:pt x="0" y="115"/>
                  </a:lnTo>
                  <a:lnTo>
                    <a:pt x="0" y="111"/>
                  </a:lnTo>
                  <a:lnTo>
                    <a:pt x="4" y="111"/>
                  </a:lnTo>
                  <a:lnTo>
                    <a:pt x="7" y="108"/>
                  </a:lnTo>
                  <a:lnTo>
                    <a:pt x="11" y="108"/>
                  </a:lnTo>
                  <a:lnTo>
                    <a:pt x="18" y="104"/>
                  </a:lnTo>
                  <a:lnTo>
                    <a:pt x="25" y="97"/>
                  </a:lnTo>
                  <a:lnTo>
                    <a:pt x="35" y="94"/>
                  </a:lnTo>
                  <a:lnTo>
                    <a:pt x="46" y="87"/>
                  </a:lnTo>
                  <a:lnTo>
                    <a:pt x="56" y="76"/>
                  </a:lnTo>
                  <a:lnTo>
                    <a:pt x="70" y="69"/>
                  </a:lnTo>
                  <a:lnTo>
                    <a:pt x="84" y="59"/>
                  </a:lnTo>
                  <a:lnTo>
                    <a:pt x="98" y="52"/>
                  </a:lnTo>
                  <a:lnTo>
                    <a:pt x="109" y="45"/>
                  </a:lnTo>
                  <a:lnTo>
                    <a:pt x="119" y="38"/>
                  </a:lnTo>
                  <a:lnTo>
                    <a:pt x="126" y="34"/>
                  </a:lnTo>
                  <a:lnTo>
                    <a:pt x="133" y="27"/>
                  </a:lnTo>
                  <a:lnTo>
                    <a:pt x="140" y="27"/>
                  </a:lnTo>
                  <a:lnTo>
                    <a:pt x="143" y="24"/>
                  </a:lnTo>
                  <a:lnTo>
                    <a:pt x="154" y="14"/>
                  </a:lnTo>
                  <a:lnTo>
                    <a:pt x="157" y="10"/>
                  </a:lnTo>
                  <a:lnTo>
                    <a:pt x="157" y="7"/>
                  </a:lnTo>
                  <a:lnTo>
                    <a:pt x="161" y="3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1" y="3"/>
                  </a:lnTo>
                  <a:lnTo>
                    <a:pt x="178" y="3"/>
                  </a:lnTo>
                  <a:lnTo>
                    <a:pt x="185" y="7"/>
                  </a:lnTo>
                  <a:lnTo>
                    <a:pt x="192" y="10"/>
                  </a:lnTo>
                  <a:lnTo>
                    <a:pt x="196" y="14"/>
                  </a:lnTo>
                  <a:lnTo>
                    <a:pt x="199" y="20"/>
                  </a:lnTo>
                  <a:lnTo>
                    <a:pt x="203" y="20"/>
                  </a:lnTo>
                  <a:lnTo>
                    <a:pt x="203" y="24"/>
                  </a:lnTo>
                  <a:lnTo>
                    <a:pt x="203" y="31"/>
                  </a:lnTo>
                  <a:lnTo>
                    <a:pt x="203" y="34"/>
                  </a:lnTo>
                  <a:lnTo>
                    <a:pt x="199" y="38"/>
                  </a:lnTo>
                  <a:lnTo>
                    <a:pt x="196" y="41"/>
                  </a:lnTo>
                  <a:lnTo>
                    <a:pt x="192" y="48"/>
                  </a:lnTo>
                  <a:lnTo>
                    <a:pt x="192" y="55"/>
                  </a:lnTo>
                  <a:lnTo>
                    <a:pt x="192" y="59"/>
                  </a:lnTo>
                  <a:lnTo>
                    <a:pt x="189" y="66"/>
                  </a:lnTo>
                  <a:lnTo>
                    <a:pt x="189" y="76"/>
                  </a:lnTo>
                  <a:lnTo>
                    <a:pt x="189" y="90"/>
                  </a:lnTo>
                  <a:lnTo>
                    <a:pt x="185" y="104"/>
                  </a:lnTo>
                  <a:lnTo>
                    <a:pt x="182" y="115"/>
                  </a:lnTo>
                  <a:lnTo>
                    <a:pt x="178" y="122"/>
                  </a:lnTo>
                  <a:lnTo>
                    <a:pt x="175" y="129"/>
                  </a:lnTo>
                  <a:lnTo>
                    <a:pt x="168" y="136"/>
                  </a:lnTo>
                  <a:lnTo>
                    <a:pt x="164" y="143"/>
                  </a:lnTo>
                  <a:lnTo>
                    <a:pt x="161" y="146"/>
                  </a:lnTo>
                  <a:lnTo>
                    <a:pt x="157" y="150"/>
                  </a:lnTo>
                  <a:lnTo>
                    <a:pt x="154" y="150"/>
                  </a:lnTo>
                  <a:lnTo>
                    <a:pt x="150" y="153"/>
                  </a:lnTo>
                  <a:lnTo>
                    <a:pt x="147" y="153"/>
                  </a:lnTo>
                  <a:lnTo>
                    <a:pt x="143" y="153"/>
                  </a:lnTo>
                  <a:lnTo>
                    <a:pt x="140" y="150"/>
                  </a:lnTo>
                  <a:lnTo>
                    <a:pt x="140" y="146"/>
                  </a:lnTo>
                  <a:lnTo>
                    <a:pt x="140" y="143"/>
                  </a:lnTo>
                  <a:lnTo>
                    <a:pt x="140" y="136"/>
                  </a:lnTo>
                  <a:lnTo>
                    <a:pt x="140" y="129"/>
                  </a:lnTo>
                  <a:lnTo>
                    <a:pt x="136" y="122"/>
                  </a:lnTo>
                  <a:lnTo>
                    <a:pt x="133" y="118"/>
                  </a:lnTo>
                  <a:lnTo>
                    <a:pt x="130" y="111"/>
                  </a:lnTo>
                  <a:lnTo>
                    <a:pt x="126" y="108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6" y="97"/>
                  </a:lnTo>
                  <a:lnTo>
                    <a:pt x="130" y="97"/>
                  </a:lnTo>
                  <a:lnTo>
                    <a:pt x="133" y="97"/>
                  </a:lnTo>
                  <a:lnTo>
                    <a:pt x="136" y="97"/>
                  </a:lnTo>
                  <a:lnTo>
                    <a:pt x="143" y="97"/>
                  </a:lnTo>
                  <a:lnTo>
                    <a:pt x="147" y="97"/>
                  </a:lnTo>
                  <a:lnTo>
                    <a:pt x="147" y="101"/>
                  </a:lnTo>
                  <a:lnTo>
                    <a:pt x="150" y="97"/>
                  </a:lnTo>
                  <a:lnTo>
                    <a:pt x="150" y="97"/>
                  </a:lnTo>
                  <a:lnTo>
                    <a:pt x="154" y="90"/>
                  </a:lnTo>
                  <a:lnTo>
                    <a:pt x="154" y="80"/>
                  </a:lnTo>
                  <a:lnTo>
                    <a:pt x="157" y="69"/>
                  </a:lnTo>
                  <a:lnTo>
                    <a:pt x="157" y="6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5972748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07B3668-5D3B-4D09-AED9-96940DCA544C}"/>
              </a:ext>
            </a:extLst>
          </p:cNvPr>
          <p:cNvGrpSpPr/>
          <p:nvPr/>
        </p:nvGrpSpPr>
        <p:grpSpPr>
          <a:xfrm>
            <a:off x="3241016" y="2229853"/>
            <a:ext cx="2045803" cy="2286411"/>
            <a:chOff x="3248092" y="10347135"/>
            <a:chExt cx="2063732" cy="2587455"/>
          </a:xfrm>
        </p:grpSpPr>
        <p:sp>
          <p:nvSpPr>
            <p:cNvPr id="3" name="Freeform 50">
              <a:extLst>
                <a:ext uri="{FF2B5EF4-FFF2-40B4-BE49-F238E27FC236}">
                  <a16:creationId xmlns:a16="http://schemas.microsoft.com/office/drawing/2014/main" id="{F833E3F4-7010-4027-BFC1-48B564693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818" y="10646407"/>
              <a:ext cx="1041219" cy="330448"/>
            </a:xfrm>
            <a:custGeom>
              <a:avLst/>
              <a:gdLst>
                <a:gd name="T0" fmla="*/ 66 w 167"/>
                <a:gd name="T1" fmla="*/ 21 h 53"/>
                <a:gd name="T2" fmla="*/ 83 w 167"/>
                <a:gd name="T3" fmla="*/ 18 h 53"/>
                <a:gd name="T4" fmla="*/ 97 w 167"/>
                <a:gd name="T5" fmla="*/ 14 h 53"/>
                <a:gd name="T6" fmla="*/ 108 w 167"/>
                <a:gd name="T7" fmla="*/ 11 h 53"/>
                <a:gd name="T8" fmla="*/ 115 w 167"/>
                <a:gd name="T9" fmla="*/ 7 h 53"/>
                <a:gd name="T10" fmla="*/ 122 w 167"/>
                <a:gd name="T11" fmla="*/ 4 h 53"/>
                <a:gd name="T12" fmla="*/ 129 w 167"/>
                <a:gd name="T13" fmla="*/ 4 h 53"/>
                <a:gd name="T14" fmla="*/ 139 w 167"/>
                <a:gd name="T15" fmla="*/ 0 h 53"/>
                <a:gd name="T16" fmla="*/ 146 w 167"/>
                <a:gd name="T17" fmla="*/ 4 h 53"/>
                <a:gd name="T18" fmla="*/ 157 w 167"/>
                <a:gd name="T19" fmla="*/ 7 h 53"/>
                <a:gd name="T20" fmla="*/ 160 w 167"/>
                <a:gd name="T21" fmla="*/ 7 h 53"/>
                <a:gd name="T22" fmla="*/ 164 w 167"/>
                <a:gd name="T23" fmla="*/ 11 h 53"/>
                <a:gd name="T24" fmla="*/ 164 w 167"/>
                <a:gd name="T25" fmla="*/ 14 h 53"/>
                <a:gd name="T26" fmla="*/ 167 w 167"/>
                <a:gd name="T27" fmla="*/ 18 h 53"/>
                <a:gd name="T28" fmla="*/ 164 w 167"/>
                <a:gd name="T29" fmla="*/ 18 h 53"/>
                <a:gd name="T30" fmla="*/ 160 w 167"/>
                <a:gd name="T31" fmla="*/ 21 h 53"/>
                <a:gd name="T32" fmla="*/ 157 w 167"/>
                <a:gd name="T33" fmla="*/ 25 h 53"/>
                <a:gd name="T34" fmla="*/ 146 w 167"/>
                <a:gd name="T35" fmla="*/ 28 h 53"/>
                <a:gd name="T36" fmla="*/ 136 w 167"/>
                <a:gd name="T37" fmla="*/ 32 h 53"/>
                <a:gd name="T38" fmla="*/ 129 w 167"/>
                <a:gd name="T39" fmla="*/ 35 h 53"/>
                <a:gd name="T40" fmla="*/ 122 w 167"/>
                <a:gd name="T41" fmla="*/ 35 h 53"/>
                <a:gd name="T42" fmla="*/ 111 w 167"/>
                <a:gd name="T43" fmla="*/ 39 h 53"/>
                <a:gd name="T44" fmla="*/ 101 w 167"/>
                <a:gd name="T45" fmla="*/ 42 h 53"/>
                <a:gd name="T46" fmla="*/ 90 w 167"/>
                <a:gd name="T47" fmla="*/ 42 h 53"/>
                <a:gd name="T48" fmla="*/ 80 w 167"/>
                <a:gd name="T49" fmla="*/ 46 h 53"/>
                <a:gd name="T50" fmla="*/ 69 w 167"/>
                <a:gd name="T51" fmla="*/ 46 h 53"/>
                <a:gd name="T52" fmla="*/ 59 w 167"/>
                <a:gd name="T53" fmla="*/ 49 h 53"/>
                <a:gd name="T54" fmla="*/ 48 w 167"/>
                <a:gd name="T55" fmla="*/ 49 h 53"/>
                <a:gd name="T56" fmla="*/ 42 w 167"/>
                <a:gd name="T57" fmla="*/ 49 h 53"/>
                <a:gd name="T58" fmla="*/ 35 w 167"/>
                <a:gd name="T59" fmla="*/ 53 h 53"/>
                <a:gd name="T60" fmla="*/ 28 w 167"/>
                <a:gd name="T61" fmla="*/ 53 h 53"/>
                <a:gd name="T62" fmla="*/ 24 w 167"/>
                <a:gd name="T63" fmla="*/ 53 h 53"/>
                <a:gd name="T64" fmla="*/ 24 w 167"/>
                <a:gd name="T65" fmla="*/ 53 h 53"/>
                <a:gd name="T66" fmla="*/ 17 w 167"/>
                <a:gd name="T67" fmla="*/ 53 h 53"/>
                <a:gd name="T68" fmla="*/ 14 w 167"/>
                <a:gd name="T69" fmla="*/ 49 h 53"/>
                <a:gd name="T70" fmla="*/ 10 w 167"/>
                <a:gd name="T71" fmla="*/ 49 h 53"/>
                <a:gd name="T72" fmla="*/ 7 w 167"/>
                <a:gd name="T73" fmla="*/ 46 h 53"/>
                <a:gd name="T74" fmla="*/ 3 w 167"/>
                <a:gd name="T75" fmla="*/ 42 h 53"/>
                <a:gd name="T76" fmla="*/ 0 w 167"/>
                <a:gd name="T77" fmla="*/ 39 h 53"/>
                <a:gd name="T78" fmla="*/ 0 w 167"/>
                <a:gd name="T79" fmla="*/ 35 h 53"/>
                <a:gd name="T80" fmla="*/ 0 w 167"/>
                <a:gd name="T81" fmla="*/ 32 h 53"/>
                <a:gd name="T82" fmla="*/ 3 w 167"/>
                <a:gd name="T83" fmla="*/ 32 h 53"/>
                <a:gd name="T84" fmla="*/ 7 w 167"/>
                <a:gd name="T85" fmla="*/ 32 h 53"/>
                <a:gd name="T86" fmla="*/ 14 w 167"/>
                <a:gd name="T87" fmla="*/ 28 h 53"/>
                <a:gd name="T88" fmla="*/ 21 w 167"/>
                <a:gd name="T89" fmla="*/ 28 h 53"/>
                <a:gd name="T90" fmla="*/ 28 w 167"/>
                <a:gd name="T91" fmla="*/ 28 h 53"/>
                <a:gd name="T92" fmla="*/ 38 w 167"/>
                <a:gd name="T93" fmla="*/ 25 h 53"/>
                <a:gd name="T94" fmla="*/ 52 w 167"/>
                <a:gd name="T95" fmla="*/ 21 h 53"/>
                <a:gd name="T96" fmla="*/ 66 w 167"/>
                <a:gd name="T97" fmla="*/ 21 h 53"/>
                <a:gd name="T98" fmla="*/ 66 w 167"/>
                <a:gd name="T99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7" h="53">
                  <a:moveTo>
                    <a:pt x="66" y="21"/>
                  </a:moveTo>
                  <a:lnTo>
                    <a:pt x="83" y="18"/>
                  </a:lnTo>
                  <a:lnTo>
                    <a:pt x="97" y="14"/>
                  </a:lnTo>
                  <a:lnTo>
                    <a:pt x="108" y="11"/>
                  </a:lnTo>
                  <a:lnTo>
                    <a:pt x="115" y="7"/>
                  </a:lnTo>
                  <a:lnTo>
                    <a:pt x="122" y="4"/>
                  </a:lnTo>
                  <a:lnTo>
                    <a:pt x="129" y="4"/>
                  </a:lnTo>
                  <a:lnTo>
                    <a:pt x="139" y="0"/>
                  </a:lnTo>
                  <a:lnTo>
                    <a:pt x="146" y="4"/>
                  </a:lnTo>
                  <a:lnTo>
                    <a:pt x="157" y="7"/>
                  </a:lnTo>
                  <a:lnTo>
                    <a:pt x="160" y="7"/>
                  </a:lnTo>
                  <a:lnTo>
                    <a:pt x="164" y="11"/>
                  </a:lnTo>
                  <a:lnTo>
                    <a:pt x="164" y="14"/>
                  </a:lnTo>
                  <a:lnTo>
                    <a:pt x="167" y="18"/>
                  </a:lnTo>
                  <a:lnTo>
                    <a:pt x="164" y="18"/>
                  </a:lnTo>
                  <a:lnTo>
                    <a:pt x="160" y="21"/>
                  </a:lnTo>
                  <a:lnTo>
                    <a:pt x="157" y="25"/>
                  </a:lnTo>
                  <a:lnTo>
                    <a:pt x="146" y="28"/>
                  </a:lnTo>
                  <a:lnTo>
                    <a:pt x="136" y="32"/>
                  </a:lnTo>
                  <a:lnTo>
                    <a:pt x="129" y="35"/>
                  </a:lnTo>
                  <a:lnTo>
                    <a:pt x="122" y="35"/>
                  </a:lnTo>
                  <a:lnTo>
                    <a:pt x="111" y="39"/>
                  </a:lnTo>
                  <a:lnTo>
                    <a:pt x="101" y="42"/>
                  </a:lnTo>
                  <a:lnTo>
                    <a:pt x="90" y="42"/>
                  </a:lnTo>
                  <a:lnTo>
                    <a:pt x="80" y="46"/>
                  </a:lnTo>
                  <a:lnTo>
                    <a:pt x="69" y="46"/>
                  </a:lnTo>
                  <a:lnTo>
                    <a:pt x="59" y="49"/>
                  </a:lnTo>
                  <a:lnTo>
                    <a:pt x="48" y="49"/>
                  </a:lnTo>
                  <a:lnTo>
                    <a:pt x="42" y="49"/>
                  </a:lnTo>
                  <a:lnTo>
                    <a:pt x="35" y="53"/>
                  </a:lnTo>
                  <a:lnTo>
                    <a:pt x="28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17" y="53"/>
                  </a:lnTo>
                  <a:lnTo>
                    <a:pt x="14" y="49"/>
                  </a:lnTo>
                  <a:lnTo>
                    <a:pt x="10" y="49"/>
                  </a:lnTo>
                  <a:lnTo>
                    <a:pt x="7" y="46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7" y="32"/>
                  </a:lnTo>
                  <a:lnTo>
                    <a:pt x="14" y="28"/>
                  </a:lnTo>
                  <a:lnTo>
                    <a:pt x="21" y="28"/>
                  </a:lnTo>
                  <a:lnTo>
                    <a:pt x="28" y="28"/>
                  </a:lnTo>
                  <a:lnTo>
                    <a:pt x="38" y="25"/>
                  </a:lnTo>
                  <a:lnTo>
                    <a:pt x="52" y="21"/>
                  </a:lnTo>
                  <a:lnTo>
                    <a:pt x="66" y="21"/>
                  </a:lnTo>
                  <a:lnTo>
                    <a:pt x="66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1">
              <a:extLst>
                <a:ext uri="{FF2B5EF4-FFF2-40B4-BE49-F238E27FC236}">
                  <a16:creationId xmlns:a16="http://schemas.microsoft.com/office/drawing/2014/main" id="{72B370CF-05DF-4C3A-AF2D-53294B7E9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605" y="10976852"/>
              <a:ext cx="392797" cy="349151"/>
            </a:xfrm>
            <a:custGeom>
              <a:avLst/>
              <a:gdLst>
                <a:gd name="T0" fmla="*/ 45 w 63"/>
                <a:gd name="T1" fmla="*/ 14 h 56"/>
                <a:gd name="T2" fmla="*/ 52 w 63"/>
                <a:gd name="T3" fmla="*/ 21 h 56"/>
                <a:gd name="T4" fmla="*/ 59 w 63"/>
                <a:gd name="T5" fmla="*/ 31 h 56"/>
                <a:gd name="T6" fmla="*/ 63 w 63"/>
                <a:gd name="T7" fmla="*/ 38 h 56"/>
                <a:gd name="T8" fmla="*/ 63 w 63"/>
                <a:gd name="T9" fmla="*/ 45 h 56"/>
                <a:gd name="T10" fmla="*/ 63 w 63"/>
                <a:gd name="T11" fmla="*/ 49 h 56"/>
                <a:gd name="T12" fmla="*/ 59 w 63"/>
                <a:gd name="T13" fmla="*/ 52 h 56"/>
                <a:gd name="T14" fmla="*/ 59 w 63"/>
                <a:gd name="T15" fmla="*/ 56 h 56"/>
                <a:gd name="T16" fmla="*/ 56 w 63"/>
                <a:gd name="T17" fmla="*/ 56 h 56"/>
                <a:gd name="T18" fmla="*/ 49 w 63"/>
                <a:gd name="T19" fmla="*/ 56 h 56"/>
                <a:gd name="T20" fmla="*/ 42 w 63"/>
                <a:gd name="T21" fmla="*/ 52 h 56"/>
                <a:gd name="T22" fmla="*/ 35 w 63"/>
                <a:gd name="T23" fmla="*/ 45 h 56"/>
                <a:gd name="T24" fmla="*/ 24 w 63"/>
                <a:gd name="T25" fmla="*/ 35 h 56"/>
                <a:gd name="T26" fmla="*/ 14 w 63"/>
                <a:gd name="T27" fmla="*/ 24 h 56"/>
                <a:gd name="T28" fmla="*/ 3 w 63"/>
                <a:gd name="T29" fmla="*/ 17 h 56"/>
                <a:gd name="T30" fmla="*/ 3 w 63"/>
                <a:gd name="T31" fmla="*/ 14 h 56"/>
                <a:gd name="T32" fmla="*/ 0 w 63"/>
                <a:gd name="T33" fmla="*/ 10 h 56"/>
                <a:gd name="T34" fmla="*/ 0 w 63"/>
                <a:gd name="T35" fmla="*/ 7 h 56"/>
                <a:gd name="T36" fmla="*/ 0 w 63"/>
                <a:gd name="T37" fmla="*/ 7 h 56"/>
                <a:gd name="T38" fmla="*/ 0 w 63"/>
                <a:gd name="T39" fmla="*/ 3 h 56"/>
                <a:gd name="T40" fmla="*/ 3 w 63"/>
                <a:gd name="T41" fmla="*/ 3 h 56"/>
                <a:gd name="T42" fmla="*/ 7 w 63"/>
                <a:gd name="T43" fmla="*/ 0 h 56"/>
                <a:gd name="T44" fmla="*/ 14 w 63"/>
                <a:gd name="T45" fmla="*/ 0 h 56"/>
                <a:gd name="T46" fmla="*/ 17 w 63"/>
                <a:gd name="T47" fmla="*/ 0 h 56"/>
                <a:gd name="T48" fmla="*/ 28 w 63"/>
                <a:gd name="T49" fmla="*/ 0 h 56"/>
                <a:gd name="T50" fmla="*/ 35 w 63"/>
                <a:gd name="T51" fmla="*/ 7 h 56"/>
                <a:gd name="T52" fmla="*/ 45 w 63"/>
                <a:gd name="T53" fmla="*/ 14 h 56"/>
                <a:gd name="T54" fmla="*/ 45 w 63"/>
                <a:gd name="T55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56">
                  <a:moveTo>
                    <a:pt x="45" y="14"/>
                  </a:moveTo>
                  <a:lnTo>
                    <a:pt x="52" y="21"/>
                  </a:lnTo>
                  <a:lnTo>
                    <a:pt x="59" y="31"/>
                  </a:lnTo>
                  <a:lnTo>
                    <a:pt x="63" y="38"/>
                  </a:lnTo>
                  <a:lnTo>
                    <a:pt x="63" y="45"/>
                  </a:lnTo>
                  <a:lnTo>
                    <a:pt x="63" y="49"/>
                  </a:lnTo>
                  <a:lnTo>
                    <a:pt x="59" y="52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49" y="56"/>
                  </a:lnTo>
                  <a:lnTo>
                    <a:pt x="42" y="52"/>
                  </a:lnTo>
                  <a:lnTo>
                    <a:pt x="35" y="45"/>
                  </a:lnTo>
                  <a:lnTo>
                    <a:pt x="24" y="35"/>
                  </a:lnTo>
                  <a:lnTo>
                    <a:pt x="14" y="24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35" y="7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2">
              <a:extLst>
                <a:ext uri="{FF2B5EF4-FFF2-40B4-BE49-F238E27FC236}">
                  <a16:creationId xmlns:a16="http://schemas.microsoft.com/office/drawing/2014/main" id="{4985B365-6565-4F1E-ADAA-4CAD2A0B7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092" y="11257421"/>
              <a:ext cx="2063732" cy="411499"/>
            </a:xfrm>
            <a:custGeom>
              <a:avLst/>
              <a:gdLst>
                <a:gd name="T0" fmla="*/ 188 w 331"/>
                <a:gd name="T1" fmla="*/ 39 h 66"/>
                <a:gd name="T2" fmla="*/ 150 w 331"/>
                <a:gd name="T3" fmla="*/ 46 h 66"/>
                <a:gd name="T4" fmla="*/ 108 w 331"/>
                <a:gd name="T5" fmla="*/ 49 h 66"/>
                <a:gd name="T6" fmla="*/ 73 w 331"/>
                <a:gd name="T7" fmla="*/ 56 h 66"/>
                <a:gd name="T8" fmla="*/ 42 w 331"/>
                <a:gd name="T9" fmla="*/ 63 h 66"/>
                <a:gd name="T10" fmla="*/ 31 w 331"/>
                <a:gd name="T11" fmla="*/ 66 h 66"/>
                <a:gd name="T12" fmla="*/ 24 w 331"/>
                <a:gd name="T13" fmla="*/ 63 h 66"/>
                <a:gd name="T14" fmla="*/ 14 w 331"/>
                <a:gd name="T15" fmla="*/ 56 h 66"/>
                <a:gd name="T16" fmla="*/ 3 w 331"/>
                <a:gd name="T17" fmla="*/ 46 h 66"/>
                <a:gd name="T18" fmla="*/ 0 w 331"/>
                <a:gd name="T19" fmla="*/ 39 h 66"/>
                <a:gd name="T20" fmla="*/ 7 w 331"/>
                <a:gd name="T21" fmla="*/ 39 h 66"/>
                <a:gd name="T22" fmla="*/ 21 w 331"/>
                <a:gd name="T23" fmla="*/ 39 h 66"/>
                <a:gd name="T24" fmla="*/ 45 w 331"/>
                <a:gd name="T25" fmla="*/ 35 h 66"/>
                <a:gd name="T26" fmla="*/ 77 w 331"/>
                <a:gd name="T27" fmla="*/ 28 h 66"/>
                <a:gd name="T28" fmla="*/ 115 w 331"/>
                <a:gd name="T29" fmla="*/ 25 h 66"/>
                <a:gd name="T30" fmla="*/ 150 w 331"/>
                <a:gd name="T31" fmla="*/ 18 h 66"/>
                <a:gd name="T32" fmla="*/ 185 w 331"/>
                <a:gd name="T33" fmla="*/ 14 h 66"/>
                <a:gd name="T34" fmla="*/ 213 w 331"/>
                <a:gd name="T35" fmla="*/ 11 h 66"/>
                <a:gd name="T36" fmla="*/ 237 w 331"/>
                <a:gd name="T37" fmla="*/ 7 h 66"/>
                <a:gd name="T38" fmla="*/ 258 w 331"/>
                <a:gd name="T39" fmla="*/ 4 h 66"/>
                <a:gd name="T40" fmla="*/ 272 w 331"/>
                <a:gd name="T41" fmla="*/ 0 h 66"/>
                <a:gd name="T42" fmla="*/ 283 w 331"/>
                <a:gd name="T43" fmla="*/ 0 h 66"/>
                <a:gd name="T44" fmla="*/ 293 w 331"/>
                <a:gd name="T45" fmla="*/ 0 h 66"/>
                <a:gd name="T46" fmla="*/ 307 w 331"/>
                <a:gd name="T47" fmla="*/ 4 h 66"/>
                <a:gd name="T48" fmla="*/ 321 w 331"/>
                <a:gd name="T49" fmla="*/ 11 h 66"/>
                <a:gd name="T50" fmla="*/ 328 w 331"/>
                <a:gd name="T51" fmla="*/ 21 h 66"/>
                <a:gd name="T52" fmla="*/ 328 w 331"/>
                <a:gd name="T53" fmla="*/ 28 h 66"/>
                <a:gd name="T54" fmla="*/ 321 w 331"/>
                <a:gd name="T55" fmla="*/ 32 h 66"/>
                <a:gd name="T56" fmla="*/ 310 w 331"/>
                <a:gd name="T57" fmla="*/ 35 h 66"/>
                <a:gd name="T58" fmla="*/ 289 w 331"/>
                <a:gd name="T59" fmla="*/ 35 h 66"/>
                <a:gd name="T60" fmla="*/ 265 w 331"/>
                <a:gd name="T61" fmla="*/ 35 h 66"/>
                <a:gd name="T62" fmla="*/ 241 w 331"/>
                <a:gd name="T63" fmla="*/ 35 h 66"/>
                <a:gd name="T64" fmla="*/ 223 w 331"/>
                <a:gd name="T65" fmla="*/ 39 h 66"/>
                <a:gd name="T66" fmla="*/ 206 w 331"/>
                <a:gd name="T67" fmla="*/ 39 h 66"/>
                <a:gd name="T68" fmla="*/ 199 w 331"/>
                <a:gd name="T69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1" h="66">
                  <a:moveTo>
                    <a:pt x="199" y="39"/>
                  </a:moveTo>
                  <a:lnTo>
                    <a:pt x="188" y="39"/>
                  </a:lnTo>
                  <a:lnTo>
                    <a:pt x="178" y="42"/>
                  </a:lnTo>
                  <a:lnTo>
                    <a:pt x="150" y="46"/>
                  </a:lnTo>
                  <a:lnTo>
                    <a:pt x="122" y="49"/>
                  </a:lnTo>
                  <a:lnTo>
                    <a:pt x="108" y="49"/>
                  </a:lnTo>
                  <a:lnTo>
                    <a:pt x="98" y="53"/>
                  </a:lnTo>
                  <a:lnTo>
                    <a:pt x="73" y="56"/>
                  </a:lnTo>
                  <a:lnTo>
                    <a:pt x="52" y="59"/>
                  </a:lnTo>
                  <a:lnTo>
                    <a:pt x="42" y="63"/>
                  </a:lnTo>
                  <a:lnTo>
                    <a:pt x="35" y="63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4" y="63"/>
                  </a:lnTo>
                  <a:lnTo>
                    <a:pt x="17" y="63"/>
                  </a:lnTo>
                  <a:lnTo>
                    <a:pt x="14" y="56"/>
                  </a:lnTo>
                  <a:lnTo>
                    <a:pt x="10" y="53"/>
                  </a:lnTo>
                  <a:lnTo>
                    <a:pt x="3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7" y="39"/>
                  </a:lnTo>
                  <a:lnTo>
                    <a:pt x="14" y="39"/>
                  </a:lnTo>
                  <a:lnTo>
                    <a:pt x="21" y="39"/>
                  </a:lnTo>
                  <a:lnTo>
                    <a:pt x="31" y="35"/>
                  </a:lnTo>
                  <a:lnTo>
                    <a:pt x="45" y="35"/>
                  </a:lnTo>
                  <a:lnTo>
                    <a:pt x="59" y="32"/>
                  </a:lnTo>
                  <a:lnTo>
                    <a:pt x="77" y="28"/>
                  </a:lnTo>
                  <a:lnTo>
                    <a:pt x="94" y="28"/>
                  </a:lnTo>
                  <a:lnTo>
                    <a:pt x="115" y="25"/>
                  </a:lnTo>
                  <a:lnTo>
                    <a:pt x="132" y="21"/>
                  </a:lnTo>
                  <a:lnTo>
                    <a:pt x="150" y="18"/>
                  </a:lnTo>
                  <a:lnTo>
                    <a:pt x="167" y="18"/>
                  </a:lnTo>
                  <a:lnTo>
                    <a:pt x="185" y="14"/>
                  </a:lnTo>
                  <a:lnTo>
                    <a:pt x="199" y="14"/>
                  </a:lnTo>
                  <a:lnTo>
                    <a:pt x="213" y="11"/>
                  </a:lnTo>
                  <a:lnTo>
                    <a:pt x="227" y="7"/>
                  </a:lnTo>
                  <a:lnTo>
                    <a:pt x="237" y="7"/>
                  </a:lnTo>
                  <a:lnTo>
                    <a:pt x="248" y="4"/>
                  </a:lnTo>
                  <a:lnTo>
                    <a:pt x="258" y="4"/>
                  </a:lnTo>
                  <a:lnTo>
                    <a:pt x="265" y="4"/>
                  </a:lnTo>
                  <a:lnTo>
                    <a:pt x="272" y="0"/>
                  </a:lnTo>
                  <a:lnTo>
                    <a:pt x="279" y="0"/>
                  </a:lnTo>
                  <a:lnTo>
                    <a:pt x="283" y="0"/>
                  </a:lnTo>
                  <a:lnTo>
                    <a:pt x="286" y="0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7" y="4"/>
                  </a:lnTo>
                  <a:lnTo>
                    <a:pt x="314" y="7"/>
                  </a:lnTo>
                  <a:lnTo>
                    <a:pt x="321" y="11"/>
                  </a:lnTo>
                  <a:lnTo>
                    <a:pt x="328" y="14"/>
                  </a:lnTo>
                  <a:lnTo>
                    <a:pt x="328" y="21"/>
                  </a:lnTo>
                  <a:lnTo>
                    <a:pt x="331" y="25"/>
                  </a:lnTo>
                  <a:lnTo>
                    <a:pt x="328" y="28"/>
                  </a:lnTo>
                  <a:lnTo>
                    <a:pt x="328" y="28"/>
                  </a:lnTo>
                  <a:lnTo>
                    <a:pt x="321" y="32"/>
                  </a:lnTo>
                  <a:lnTo>
                    <a:pt x="317" y="32"/>
                  </a:lnTo>
                  <a:lnTo>
                    <a:pt x="310" y="35"/>
                  </a:lnTo>
                  <a:lnTo>
                    <a:pt x="300" y="35"/>
                  </a:lnTo>
                  <a:lnTo>
                    <a:pt x="289" y="35"/>
                  </a:lnTo>
                  <a:lnTo>
                    <a:pt x="279" y="35"/>
                  </a:lnTo>
                  <a:lnTo>
                    <a:pt x="265" y="35"/>
                  </a:lnTo>
                  <a:lnTo>
                    <a:pt x="251" y="35"/>
                  </a:lnTo>
                  <a:lnTo>
                    <a:pt x="241" y="35"/>
                  </a:lnTo>
                  <a:lnTo>
                    <a:pt x="230" y="39"/>
                  </a:lnTo>
                  <a:lnTo>
                    <a:pt x="223" y="39"/>
                  </a:lnTo>
                  <a:lnTo>
                    <a:pt x="213" y="39"/>
                  </a:lnTo>
                  <a:lnTo>
                    <a:pt x="206" y="39"/>
                  </a:lnTo>
                  <a:lnTo>
                    <a:pt x="199" y="39"/>
                  </a:lnTo>
                  <a:lnTo>
                    <a:pt x="199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3">
              <a:extLst>
                <a:ext uri="{FF2B5EF4-FFF2-40B4-BE49-F238E27FC236}">
                  <a16:creationId xmlns:a16="http://schemas.microsoft.com/office/drawing/2014/main" id="{31468539-B2D1-4BAF-AF4D-B4BBEC387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024" y="11388351"/>
              <a:ext cx="523726" cy="1546239"/>
            </a:xfrm>
            <a:custGeom>
              <a:avLst/>
              <a:gdLst>
                <a:gd name="T0" fmla="*/ 60 w 84"/>
                <a:gd name="T1" fmla="*/ 241 h 248"/>
                <a:gd name="T2" fmla="*/ 53 w 84"/>
                <a:gd name="T3" fmla="*/ 248 h 248"/>
                <a:gd name="T4" fmla="*/ 46 w 84"/>
                <a:gd name="T5" fmla="*/ 248 h 248"/>
                <a:gd name="T6" fmla="*/ 42 w 84"/>
                <a:gd name="T7" fmla="*/ 237 h 248"/>
                <a:gd name="T8" fmla="*/ 39 w 84"/>
                <a:gd name="T9" fmla="*/ 223 h 248"/>
                <a:gd name="T10" fmla="*/ 28 w 84"/>
                <a:gd name="T11" fmla="*/ 209 h 248"/>
                <a:gd name="T12" fmla="*/ 7 w 84"/>
                <a:gd name="T13" fmla="*/ 199 h 248"/>
                <a:gd name="T14" fmla="*/ 0 w 84"/>
                <a:gd name="T15" fmla="*/ 185 h 248"/>
                <a:gd name="T16" fmla="*/ 0 w 84"/>
                <a:gd name="T17" fmla="*/ 178 h 248"/>
                <a:gd name="T18" fmla="*/ 14 w 84"/>
                <a:gd name="T19" fmla="*/ 178 h 248"/>
                <a:gd name="T20" fmla="*/ 35 w 84"/>
                <a:gd name="T21" fmla="*/ 185 h 248"/>
                <a:gd name="T22" fmla="*/ 46 w 84"/>
                <a:gd name="T23" fmla="*/ 185 h 248"/>
                <a:gd name="T24" fmla="*/ 49 w 84"/>
                <a:gd name="T25" fmla="*/ 185 h 248"/>
                <a:gd name="T26" fmla="*/ 49 w 84"/>
                <a:gd name="T27" fmla="*/ 182 h 248"/>
                <a:gd name="T28" fmla="*/ 49 w 84"/>
                <a:gd name="T29" fmla="*/ 175 h 248"/>
                <a:gd name="T30" fmla="*/ 53 w 84"/>
                <a:gd name="T31" fmla="*/ 164 h 248"/>
                <a:gd name="T32" fmla="*/ 53 w 84"/>
                <a:gd name="T33" fmla="*/ 143 h 248"/>
                <a:gd name="T34" fmla="*/ 53 w 84"/>
                <a:gd name="T35" fmla="*/ 115 h 248"/>
                <a:gd name="T36" fmla="*/ 53 w 84"/>
                <a:gd name="T37" fmla="*/ 98 h 248"/>
                <a:gd name="T38" fmla="*/ 53 w 84"/>
                <a:gd name="T39" fmla="*/ 73 h 248"/>
                <a:gd name="T40" fmla="*/ 49 w 84"/>
                <a:gd name="T41" fmla="*/ 45 h 248"/>
                <a:gd name="T42" fmla="*/ 49 w 84"/>
                <a:gd name="T43" fmla="*/ 18 h 248"/>
                <a:gd name="T44" fmla="*/ 53 w 84"/>
                <a:gd name="T45" fmla="*/ 0 h 248"/>
                <a:gd name="T46" fmla="*/ 67 w 84"/>
                <a:gd name="T47" fmla="*/ 7 h 248"/>
                <a:gd name="T48" fmla="*/ 77 w 84"/>
                <a:gd name="T49" fmla="*/ 11 h 248"/>
                <a:gd name="T50" fmla="*/ 81 w 84"/>
                <a:gd name="T51" fmla="*/ 14 h 248"/>
                <a:gd name="T52" fmla="*/ 84 w 84"/>
                <a:gd name="T53" fmla="*/ 18 h 248"/>
                <a:gd name="T54" fmla="*/ 81 w 84"/>
                <a:gd name="T55" fmla="*/ 28 h 248"/>
                <a:gd name="T56" fmla="*/ 81 w 84"/>
                <a:gd name="T57" fmla="*/ 42 h 248"/>
                <a:gd name="T58" fmla="*/ 81 w 84"/>
                <a:gd name="T59" fmla="*/ 56 h 248"/>
                <a:gd name="T60" fmla="*/ 77 w 84"/>
                <a:gd name="T61" fmla="*/ 73 h 248"/>
                <a:gd name="T62" fmla="*/ 77 w 84"/>
                <a:gd name="T63" fmla="*/ 98 h 248"/>
                <a:gd name="T64" fmla="*/ 81 w 84"/>
                <a:gd name="T65" fmla="*/ 129 h 248"/>
                <a:gd name="T66" fmla="*/ 81 w 84"/>
                <a:gd name="T67" fmla="*/ 154 h 248"/>
                <a:gd name="T68" fmla="*/ 81 w 84"/>
                <a:gd name="T69" fmla="*/ 175 h 248"/>
                <a:gd name="T70" fmla="*/ 77 w 84"/>
                <a:gd name="T71" fmla="*/ 192 h 248"/>
                <a:gd name="T72" fmla="*/ 77 w 84"/>
                <a:gd name="T73" fmla="*/ 209 h 248"/>
                <a:gd name="T74" fmla="*/ 70 w 84"/>
                <a:gd name="T75" fmla="*/ 230 h 248"/>
                <a:gd name="T76" fmla="*/ 63 w 84"/>
                <a:gd name="T77" fmla="*/ 23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248">
                  <a:moveTo>
                    <a:pt x="63" y="237"/>
                  </a:moveTo>
                  <a:lnTo>
                    <a:pt x="60" y="241"/>
                  </a:lnTo>
                  <a:lnTo>
                    <a:pt x="56" y="244"/>
                  </a:lnTo>
                  <a:lnTo>
                    <a:pt x="53" y="248"/>
                  </a:lnTo>
                  <a:lnTo>
                    <a:pt x="49" y="248"/>
                  </a:lnTo>
                  <a:lnTo>
                    <a:pt x="46" y="248"/>
                  </a:lnTo>
                  <a:lnTo>
                    <a:pt x="42" y="244"/>
                  </a:lnTo>
                  <a:lnTo>
                    <a:pt x="42" y="237"/>
                  </a:lnTo>
                  <a:lnTo>
                    <a:pt x="39" y="234"/>
                  </a:lnTo>
                  <a:lnTo>
                    <a:pt x="39" y="223"/>
                  </a:lnTo>
                  <a:lnTo>
                    <a:pt x="32" y="216"/>
                  </a:lnTo>
                  <a:lnTo>
                    <a:pt x="28" y="209"/>
                  </a:lnTo>
                  <a:lnTo>
                    <a:pt x="18" y="202"/>
                  </a:lnTo>
                  <a:lnTo>
                    <a:pt x="7" y="199"/>
                  </a:lnTo>
                  <a:lnTo>
                    <a:pt x="4" y="192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7" y="178"/>
                  </a:lnTo>
                  <a:lnTo>
                    <a:pt x="14" y="178"/>
                  </a:lnTo>
                  <a:lnTo>
                    <a:pt x="25" y="182"/>
                  </a:lnTo>
                  <a:lnTo>
                    <a:pt x="35" y="185"/>
                  </a:lnTo>
                  <a:lnTo>
                    <a:pt x="42" y="185"/>
                  </a:lnTo>
                  <a:lnTo>
                    <a:pt x="46" y="185"/>
                  </a:lnTo>
                  <a:lnTo>
                    <a:pt x="49" y="185"/>
                  </a:lnTo>
                  <a:lnTo>
                    <a:pt x="49" y="185"/>
                  </a:lnTo>
                  <a:lnTo>
                    <a:pt x="49" y="185"/>
                  </a:lnTo>
                  <a:lnTo>
                    <a:pt x="49" y="182"/>
                  </a:lnTo>
                  <a:lnTo>
                    <a:pt x="49" y="178"/>
                  </a:lnTo>
                  <a:lnTo>
                    <a:pt x="49" y="175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3" y="157"/>
                  </a:lnTo>
                  <a:lnTo>
                    <a:pt x="53" y="143"/>
                  </a:lnTo>
                  <a:lnTo>
                    <a:pt x="53" y="129"/>
                  </a:lnTo>
                  <a:lnTo>
                    <a:pt x="53" y="115"/>
                  </a:lnTo>
                  <a:lnTo>
                    <a:pt x="53" y="105"/>
                  </a:lnTo>
                  <a:lnTo>
                    <a:pt x="53" y="98"/>
                  </a:lnTo>
                  <a:lnTo>
                    <a:pt x="53" y="87"/>
                  </a:lnTo>
                  <a:lnTo>
                    <a:pt x="53" y="73"/>
                  </a:lnTo>
                  <a:lnTo>
                    <a:pt x="53" y="59"/>
                  </a:lnTo>
                  <a:lnTo>
                    <a:pt x="49" y="45"/>
                  </a:lnTo>
                  <a:lnTo>
                    <a:pt x="49" y="32"/>
                  </a:lnTo>
                  <a:lnTo>
                    <a:pt x="49" y="18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60" y="4"/>
                  </a:lnTo>
                  <a:lnTo>
                    <a:pt x="67" y="7"/>
                  </a:lnTo>
                  <a:lnTo>
                    <a:pt x="74" y="7"/>
                  </a:lnTo>
                  <a:lnTo>
                    <a:pt x="77" y="11"/>
                  </a:lnTo>
                  <a:lnTo>
                    <a:pt x="81" y="11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4" y="18"/>
                  </a:lnTo>
                  <a:lnTo>
                    <a:pt x="84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42"/>
                  </a:lnTo>
                  <a:lnTo>
                    <a:pt x="81" y="45"/>
                  </a:lnTo>
                  <a:lnTo>
                    <a:pt x="81" y="56"/>
                  </a:lnTo>
                  <a:lnTo>
                    <a:pt x="77" y="63"/>
                  </a:lnTo>
                  <a:lnTo>
                    <a:pt x="77" y="73"/>
                  </a:lnTo>
                  <a:lnTo>
                    <a:pt x="77" y="84"/>
                  </a:lnTo>
                  <a:lnTo>
                    <a:pt x="77" y="98"/>
                  </a:lnTo>
                  <a:lnTo>
                    <a:pt x="81" y="112"/>
                  </a:lnTo>
                  <a:lnTo>
                    <a:pt x="81" y="129"/>
                  </a:lnTo>
                  <a:lnTo>
                    <a:pt x="81" y="140"/>
                  </a:lnTo>
                  <a:lnTo>
                    <a:pt x="81" y="154"/>
                  </a:lnTo>
                  <a:lnTo>
                    <a:pt x="81" y="164"/>
                  </a:lnTo>
                  <a:lnTo>
                    <a:pt x="81" y="175"/>
                  </a:lnTo>
                  <a:lnTo>
                    <a:pt x="77" y="185"/>
                  </a:lnTo>
                  <a:lnTo>
                    <a:pt x="77" y="192"/>
                  </a:lnTo>
                  <a:lnTo>
                    <a:pt x="77" y="199"/>
                  </a:lnTo>
                  <a:lnTo>
                    <a:pt x="77" y="209"/>
                  </a:lnTo>
                  <a:lnTo>
                    <a:pt x="74" y="220"/>
                  </a:lnTo>
                  <a:lnTo>
                    <a:pt x="70" y="230"/>
                  </a:lnTo>
                  <a:lnTo>
                    <a:pt x="63" y="237"/>
                  </a:lnTo>
                  <a:lnTo>
                    <a:pt x="63" y="23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4">
              <a:extLst>
                <a:ext uri="{FF2B5EF4-FFF2-40B4-BE49-F238E27FC236}">
                  <a16:creationId xmlns:a16="http://schemas.microsoft.com/office/drawing/2014/main" id="{51DA0B90-252E-4148-9CFB-399ED429E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889" y="11737501"/>
              <a:ext cx="236924" cy="629720"/>
            </a:xfrm>
            <a:custGeom>
              <a:avLst/>
              <a:gdLst>
                <a:gd name="T0" fmla="*/ 17 w 38"/>
                <a:gd name="T1" fmla="*/ 63 h 101"/>
                <a:gd name="T2" fmla="*/ 14 w 38"/>
                <a:gd name="T3" fmla="*/ 52 h 101"/>
                <a:gd name="T4" fmla="*/ 14 w 38"/>
                <a:gd name="T5" fmla="*/ 45 h 101"/>
                <a:gd name="T6" fmla="*/ 14 w 38"/>
                <a:gd name="T7" fmla="*/ 38 h 101"/>
                <a:gd name="T8" fmla="*/ 10 w 38"/>
                <a:gd name="T9" fmla="*/ 31 h 101"/>
                <a:gd name="T10" fmla="*/ 10 w 38"/>
                <a:gd name="T11" fmla="*/ 28 h 101"/>
                <a:gd name="T12" fmla="*/ 10 w 38"/>
                <a:gd name="T13" fmla="*/ 24 h 101"/>
                <a:gd name="T14" fmla="*/ 7 w 38"/>
                <a:gd name="T15" fmla="*/ 21 h 101"/>
                <a:gd name="T16" fmla="*/ 7 w 38"/>
                <a:gd name="T17" fmla="*/ 17 h 101"/>
                <a:gd name="T18" fmla="*/ 3 w 38"/>
                <a:gd name="T19" fmla="*/ 17 h 101"/>
                <a:gd name="T20" fmla="*/ 3 w 38"/>
                <a:gd name="T21" fmla="*/ 14 h 101"/>
                <a:gd name="T22" fmla="*/ 3 w 38"/>
                <a:gd name="T23" fmla="*/ 10 h 101"/>
                <a:gd name="T24" fmla="*/ 0 w 38"/>
                <a:gd name="T25" fmla="*/ 3 h 101"/>
                <a:gd name="T26" fmla="*/ 3 w 38"/>
                <a:gd name="T27" fmla="*/ 3 h 101"/>
                <a:gd name="T28" fmla="*/ 3 w 38"/>
                <a:gd name="T29" fmla="*/ 0 h 101"/>
                <a:gd name="T30" fmla="*/ 7 w 38"/>
                <a:gd name="T31" fmla="*/ 0 h 101"/>
                <a:gd name="T32" fmla="*/ 14 w 38"/>
                <a:gd name="T33" fmla="*/ 0 h 101"/>
                <a:gd name="T34" fmla="*/ 24 w 38"/>
                <a:gd name="T35" fmla="*/ 3 h 101"/>
                <a:gd name="T36" fmla="*/ 31 w 38"/>
                <a:gd name="T37" fmla="*/ 3 h 101"/>
                <a:gd name="T38" fmla="*/ 38 w 38"/>
                <a:gd name="T39" fmla="*/ 3 h 101"/>
                <a:gd name="T40" fmla="*/ 38 w 38"/>
                <a:gd name="T41" fmla="*/ 28 h 101"/>
                <a:gd name="T42" fmla="*/ 38 w 38"/>
                <a:gd name="T43" fmla="*/ 49 h 101"/>
                <a:gd name="T44" fmla="*/ 38 w 38"/>
                <a:gd name="T45" fmla="*/ 63 h 101"/>
                <a:gd name="T46" fmla="*/ 38 w 38"/>
                <a:gd name="T47" fmla="*/ 77 h 101"/>
                <a:gd name="T48" fmla="*/ 38 w 38"/>
                <a:gd name="T49" fmla="*/ 87 h 101"/>
                <a:gd name="T50" fmla="*/ 35 w 38"/>
                <a:gd name="T51" fmla="*/ 94 h 101"/>
                <a:gd name="T52" fmla="*/ 35 w 38"/>
                <a:gd name="T53" fmla="*/ 101 h 101"/>
                <a:gd name="T54" fmla="*/ 31 w 38"/>
                <a:gd name="T55" fmla="*/ 101 h 101"/>
                <a:gd name="T56" fmla="*/ 28 w 38"/>
                <a:gd name="T57" fmla="*/ 101 h 101"/>
                <a:gd name="T58" fmla="*/ 24 w 38"/>
                <a:gd name="T59" fmla="*/ 98 h 101"/>
                <a:gd name="T60" fmla="*/ 24 w 38"/>
                <a:gd name="T61" fmla="*/ 94 h 101"/>
                <a:gd name="T62" fmla="*/ 21 w 38"/>
                <a:gd name="T63" fmla="*/ 91 h 101"/>
                <a:gd name="T64" fmla="*/ 21 w 38"/>
                <a:gd name="T65" fmla="*/ 87 h 101"/>
                <a:gd name="T66" fmla="*/ 17 w 38"/>
                <a:gd name="T67" fmla="*/ 80 h 101"/>
                <a:gd name="T68" fmla="*/ 17 w 38"/>
                <a:gd name="T69" fmla="*/ 70 h 101"/>
                <a:gd name="T70" fmla="*/ 17 w 38"/>
                <a:gd name="T71" fmla="*/ 63 h 101"/>
                <a:gd name="T72" fmla="*/ 17 w 38"/>
                <a:gd name="T73" fmla="*/ 6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101">
                  <a:moveTo>
                    <a:pt x="17" y="63"/>
                  </a:moveTo>
                  <a:lnTo>
                    <a:pt x="14" y="52"/>
                  </a:lnTo>
                  <a:lnTo>
                    <a:pt x="14" y="45"/>
                  </a:lnTo>
                  <a:lnTo>
                    <a:pt x="14" y="38"/>
                  </a:lnTo>
                  <a:lnTo>
                    <a:pt x="10" y="31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8" y="3"/>
                  </a:lnTo>
                  <a:lnTo>
                    <a:pt x="38" y="28"/>
                  </a:lnTo>
                  <a:lnTo>
                    <a:pt x="38" y="49"/>
                  </a:lnTo>
                  <a:lnTo>
                    <a:pt x="38" y="63"/>
                  </a:lnTo>
                  <a:lnTo>
                    <a:pt x="38" y="77"/>
                  </a:lnTo>
                  <a:lnTo>
                    <a:pt x="38" y="87"/>
                  </a:lnTo>
                  <a:lnTo>
                    <a:pt x="35" y="94"/>
                  </a:lnTo>
                  <a:lnTo>
                    <a:pt x="35" y="101"/>
                  </a:lnTo>
                  <a:lnTo>
                    <a:pt x="31" y="101"/>
                  </a:lnTo>
                  <a:lnTo>
                    <a:pt x="28" y="101"/>
                  </a:lnTo>
                  <a:lnTo>
                    <a:pt x="24" y="98"/>
                  </a:lnTo>
                  <a:lnTo>
                    <a:pt x="24" y="94"/>
                  </a:lnTo>
                  <a:lnTo>
                    <a:pt x="21" y="91"/>
                  </a:lnTo>
                  <a:lnTo>
                    <a:pt x="21" y="87"/>
                  </a:lnTo>
                  <a:lnTo>
                    <a:pt x="17" y="80"/>
                  </a:lnTo>
                  <a:lnTo>
                    <a:pt x="17" y="70"/>
                  </a:lnTo>
                  <a:lnTo>
                    <a:pt x="17" y="63"/>
                  </a:lnTo>
                  <a:lnTo>
                    <a:pt x="17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5">
              <a:extLst>
                <a:ext uri="{FF2B5EF4-FFF2-40B4-BE49-F238E27FC236}">
                  <a16:creationId xmlns:a16="http://schemas.microsoft.com/office/drawing/2014/main" id="{EE18E814-4F4E-40F0-A260-EAE9E51AD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464" y="11712562"/>
              <a:ext cx="517493" cy="349151"/>
            </a:xfrm>
            <a:custGeom>
              <a:avLst/>
              <a:gdLst>
                <a:gd name="T0" fmla="*/ 73 w 83"/>
                <a:gd name="T1" fmla="*/ 7 h 56"/>
                <a:gd name="T2" fmla="*/ 76 w 83"/>
                <a:gd name="T3" fmla="*/ 11 h 56"/>
                <a:gd name="T4" fmla="*/ 80 w 83"/>
                <a:gd name="T5" fmla="*/ 14 h 56"/>
                <a:gd name="T6" fmla="*/ 83 w 83"/>
                <a:gd name="T7" fmla="*/ 14 h 56"/>
                <a:gd name="T8" fmla="*/ 83 w 83"/>
                <a:gd name="T9" fmla="*/ 18 h 56"/>
                <a:gd name="T10" fmla="*/ 83 w 83"/>
                <a:gd name="T11" fmla="*/ 18 h 56"/>
                <a:gd name="T12" fmla="*/ 80 w 83"/>
                <a:gd name="T13" fmla="*/ 21 h 56"/>
                <a:gd name="T14" fmla="*/ 76 w 83"/>
                <a:gd name="T15" fmla="*/ 21 h 56"/>
                <a:gd name="T16" fmla="*/ 76 w 83"/>
                <a:gd name="T17" fmla="*/ 25 h 56"/>
                <a:gd name="T18" fmla="*/ 73 w 83"/>
                <a:gd name="T19" fmla="*/ 25 h 56"/>
                <a:gd name="T20" fmla="*/ 69 w 83"/>
                <a:gd name="T21" fmla="*/ 32 h 56"/>
                <a:gd name="T22" fmla="*/ 66 w 83"/>
                <a:gd name="T23" fmla="*/ 35 h 56"/>
                <a:gd name="T24" fmla="*/ 62 w 83"/>
                <a:gd name="T25" fmla="*/ 42 h 56"/>
                <a:gd name="T26" fmla="*/ 59 w 83"/>
                <a:gd name="T27" fmla="*/ 49 h 56"/>
                <a:gd name="T28" fmla="*/ 55 w 83"/>
                <a:gd name="T29" fmla="*/ 56 h 56"/>
                <a:gd name="T30" fmla="*/ 52 w 83"/>
                <a:gd name="T31" fmla="*/ 56 h 56"/>
                <a:gd name="T32" fmla="*/ 55 w 83"/>
                <a:gd name="T33" fmla="*/ 46 h 56"/>
                <a:gd name="T34" fmla="*/ 59 w 83"/>
                <a:gd name="T35" fmla="*/ 35 h 56"/>
                <a:gd name="T36" fmla="*/ 59 w 83"/>
                <a:gd name="T37" fmla="*/ 32 h 56"/>
                <a:gd name="T38" fmla="*/ 59 w 83"/>
                <a:gd name="T39" fmla="*/ 25 h 56"/>
                <a:gd name="T40" fmla="*/ 59 w 83"/>
                <a:gd name="T41" fmla="*/ 18 h 56"/>
                <a:gd name="T42" fmla="*/ 55 w 83"/>
                <a:gd name="T43" fmla="*/ 14 h 56"/>
                <a:gd name="T44" fmla="*/ 52 w 83"/>
                <a:gd name="T45" fmla="*/ 14 h 56"/>
                <a:gd name="T46" fmla="*/ 48 w 83"/>
                <a:gd name="T47" fmla="*/ 14 h 56"/>
                <a:gd name="T48" fmla="*/ 41 w 83"/>
                <a:gd name="T49" fmla="*/ 14 h 56"/>
                <a:gd name="T50" fmla="*/ 31 w 83"/>
                <a:gd name="T51" fmla="*/ 14 h 56"/>
                <a:gd name="T52" fmla="*/ 21 w 83"/>
                <a:gd name="T53" fmla="*/ 14 h 56"/>
                <a:gd name="T54" fmla="*/ 10 w 83"/>
                <a:gd name="T55" fmla="*/ 18 h 56"/>
                <a:gd name="T56" fmla="*/ 3 w 83"/>
                <a:gd name="T57" fmla="*/ 18 h 56"/>
                <a:gd name="T58" fmla="*/ 0 w 83"/>
                <a:gd name="T59" fmla="*/ 18 h 56"/>
                <a:gd name="T60" fmla="*/ 0 w 83"/>
                <a:gd name="T61" fmla="*/ 18 h 56"/>
                <a:gd name="T62" fmla="*/ 14 w 83"/>
                <a:gd name="T63" fmla="*/ 14 h 56"/>
                <a:gd name="T64" fmla="*/ 24 w 83"/>
                <a:gd name="T65" fmla="*/ 14 h 56"/>
                <a:gd name="T66" fmla="*/ 35 w 83"/>
                <a:gd name="T67" fmla="*/ 11 h 56"/>
                <a:gd name="T68" fmla="*/ 45 w 83"/>
                <a:gd name="T69" fmla="*/ 11 h 56"/>
                <a:gd name="T70" fmla="*/ 48 w 83"/>
                <a:gd name="T71" fmla="*/ 11 h 56"/>
                <a:gd name="T72" fmla="*/ 52 w 83"/>
                <a:gd name="T73" fmla="*/ 7 h 56"/>
                <a:gd name="T74" fmla="*/ 55 w 83"/>
                <a:gd name="T75" fmla="*/ 7 h 56"/>
                <a:gd name="T76" fmla="*/ 59 w 83"/>
                <a:gd name="T77" fmla="*/ 4 h 56"/>
                <a:gd name="T78" fmla="*/ 59 w 83"/>
                <a:gd name="T79" fmla="*/ 4 h 56"/>
                <a:gd name="T80" fmla="*/ 62 w 83"/>
                <a:gd name="T81" fmla="*/ 0 h 56"/>
                <a:gd name="T82" fmla="*/ 62 w 83"/>
                <a:gd name="T83" fmla="*/ 4 h 56"/>
                <a:gd name="T84" fmla="*/ 66 w 83"/>
                <a:gd name="T85" fmla="*/ 4 h 56"/>
                <a:gd name="T86" fmla="*/ 73 w 83"/>
                <a:gd name="T87" fmla="*/ 7 h 56"/>
                <a:gd name="T88" fmla="*/ 73 w 83"/>
                <a:gd name="T8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56">
                  <a:moveTo>
                    <a:pt x="73" y="7"/>
                  </a:moveTo>
                  <a:lnTo>
                    <a:pt x="76" y="11"/>
                  </a:lnTo>
                  <a:lnTo>
                    <a:pt x="80" y="14"/>
                  </a:lnTo>
                  <a:lnTo>
                    <a:pt x="83" y="14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0" y="21"/>
                  </a:lnTo>
                  <a:lnTo>
                    <a:pt x="76" y="21"/>
                  </a:lnTo>
                  <a:lnTo>
                    <a:pt x="76" y="25"/>
                  </a:lnTo>
                  <a:lnTo>
                    <a:pt x="73" y="25"/>
                  </a:lnTo>
                  <a:lnTo>
                    <a:pt x="69" y="32"/>
                  </a:lnTo>
                  <a:lnTo>
                    <a:pt x="66" y="35"/>
                  </a:lnTo>
                  <a:lnTo>
                    <a:pt x="62" y="42"/>
                  </a:lnTo>
                  <a:lnTo>
                    <a:pt x="59" y="49"/>
                  </a:lnTo>
                  <a:lnTo>
                    <a:pt x="55" y="56"/>
                  </a:lnTo>
                  <a:lnTo>
                    <a:pt x="52" y="56"/>
                  </a:lnTo>
                  <a:lnTo>
                    <a:pt x="55" y="46"/>
                  </a:lnTo>
                  <a:lnTo>
                    <a:pt x="59" y="35"/>
                  </a:lnTo>
                  <a:lnTo>
                    <a:pt x="59" y="32"/>
                  </a:lnTo>
                  <a:lnTo>
                    <a:pt x="59" y="25"/>
                  </a:lnTo>
                  <a:lnTo>
                    <a:pt x="59" y="18"/>
                  </a:lnTo>
                  <a:lnTo>
                    <a:pt x="55" y="14"/>
                  </a:lnTo>
                  <a:lnTo>
                    <a:pt x="52" y="14"/>
                  </a:lnTo>
                  <a:lnTo>
                    <a:pt x="48" y="14"/>
                  </a:lnTo>
                  <a:lnTo>
                    <a:pt x="41" y="14"/>
                  </a:lnTo>
                  <a:lnTo>
                    <a:pt x="31" y="14"/>
                  </a:lnTo>
                  <a:lnTo>
                    <a:pt x="21" y="14"/>
                  </a:lnTo>
                  <a:lnTo>
                    <a:pt x="10" y="18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4" y="14"/>
                  </a:lnTo>
                  <a:lnTo>
                    <a:pt x="35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52" y="7"/>
                  </a:lnTo>
                  <a:lnTo>
                    <a:pt x="55" y="7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2" y="0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73" y="7"/>
                  </a:lnTo>
                  <a:lnTo>
                    <a:pt x="7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6">
              <a:extLst>
                <a:ext uri="{FF2B5EF4-FFF2-40B4-BE49-F238E27FC236}">
                  <a16:creationId xmlns:a16="http://schemas.microsoft.com/office/drawing/2014/main" id="{024653F7-380B-4569-A6AF-997C9893A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106" y="12061713"/>
              <a:ext cx="386560" cy="87288"/>
            </a:xfrm>
            <a:custGeom>
              <a:avLst/>
              <a:gdLst>
                <a:gd name="T0" fmla="*/ 38 w 62"/>
                <a:gd name="T1" fmla="*/ 4 h 14"/>
                <a:gd name="T2" fmla="*/ 45 w 62"/>
                <a:gd name="T3" fmla="*/ 0 h 14"/>
                <a:gd name="T4" fmla="*/ 52 w 62"/>
                <a:gd name="T5" fmla="*/ 0 h 14"/>
                <a:gd name="T6" fmla="*/ 55 w 62"/>
                <a:gd name="T7" fmla="*/ 0 h 14"/>
                <a:gd name="T8" fmla="*/ 59 w 62"/>
                <a:gd name="T9" fmla="*/ 0 h 14"/>
                <a:gd name="T10" fmla="*/ 62 w 62"/>
                <a:gd name="T11" fmla="*/ 4 h 14"/>
                <a:gd name="T12" fmla="*/ 62 w 62"/>
                <a:gd name="T13" fmla="*/ 4 h 14"/>
                <a:gd name="T14" fmla="*/ 62 w 62"/>
                <a:gd name="T15" fmla="*/ 7 h 14"/>
                <a:gd name="T16" fmla="*/ 59 w 62"/>
                <a:gd name="T17" fmla="*/ 7 h 14"/>
                <a:gd name="T18" fmla="*/ 55 w 62"/>
                <a:gd name="T19" fmla="*/ 7 h 14"/>
                <a:gd name="T20" fmla="*/ 52 w 62"/>
                <a:gd name="T21" fmla="*/ 7 h 14"/>
                <a:gd name="T22" fmla="*/ 48 w 62"/>
                <a:gd name="T23" fmla="*/ 11 h 14"/>
                <a:gd name="T24" fmla="*/ 41 w 62"/>
                <a:gd name="T25" fmla="*/ 11 h 14"/>
                <a:gd name="T26" fmla="*/ 34 w 62"/>
                <a:gd name="T27" fmla="*/ 11 h 14"/>
                <a:gd name="T28" fmla="*/ 21 w 62"/>
                <a:gd name="T29" fmla="*/ 11 h 14"/>
                <a:gd name="T30" fmla="*/ 10 w 62"/>
                <a:gd name="T31" fmla="*/ 14 h 14"/>
                <a:gd name="T32" fmla="*/ 3 w 62"/>
                <a:gd name="T33" fmla="*/ 14 h 14"/>
                <a:gd name="T34" fmla="*/ 0 w 62"/>
                <a:gd name="T35" fmla="*/ 14 h 14"/>
                <a:gd name="T36" fmla="*/ 0 w 62"/>
                <a:gd name="T37" fmla="*/ 11 h 14"/>
                <a:gd name="T38" fmla="*/ 10 w 62"/>
                <a:gd name="T39" fmla="*/ 7 h 14"/>
                <a:gd name="T40" fmla="*/ 21 w 62"/>
                <a:gd name="T41" fmla="*/ 7 h 14"/>
                <a:gd name="T42" fmla="*/ 31 w 62"/>
                <a:gd name="T43" fmla="*/ 4 h 14"/>
                <a:gd name="T44" fmla="*/ 38 w 62"/>
                <a:gd name="T45" fmla="*/ 4 h 14"/>
                <a:gd name="T46" fmla="*/ 38 w 62"/>
                <a:gd name="T4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14">
                  <a:moveTo>
                    <a:pt x="38" y="4"/>
                  </a:moveTo>
                  <a:lnTo>
                    <a:pt x="45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5" y="7"/>
                  </a:lnTo>
                  <a:lnTo>
                    <a:pt x="52" y="7"/>
                  </a:lnTo>
                  <a:lnTo>
                    <a:pt x="48" y="11"/>
                  </a:lnTo>
                  <a:lnTo>
                    <a:pt x="41" y="11"/>
                  </a:lnTo>
                  <a:lnTo>
                    <a:pt x="34" y="11"/>
                  </a:lnTo>
                  <a:lnTo>
                    <a:pt x="21" y="11"/>
                  </a:lnTo>
                  <a:lnTo>
                    <a:pt x="10" y="14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0" y="7"/>
                  </a:lnTo>
                  <a:lnTo>
                    <a:pt x="21" y="7"/>
                  </a:lnTo>
                  <a:lnTo>
                    <a:pt x="31" y="4"/>
                  </a:lnTo>
                  <a:lnTo>
                    <a:pt x="38" y="4"/>
                  </a:lnTo>
                  <a:lnTo>
                    <a:pt x="38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7">
              <a:extLst>
                <a:ext uri="{FF2B5EF4-FFF2-40B4-BE49-F238E27FC236}">
                  <a16:creationId xmlns:a16="http://schemas.microsoft.com/office/drawing/2014/main" id="{9DA9208B-64A8-4D3E-B8D8-FDD37AE7A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106" y="10347135"/>
              <a:ext cx="586075" cy="1109801"/>
            </a:xfrm>
            <a:custGeom>
              <a:avLst/>
              <a:gdLst>
                <a:gd name="T0" fmla="*/ 3 w 94"/>
                <a:gd name="T1" fmla="*/ 178 h 178"/>
                <a:gd name="T2" fmla="*/ 0 w 94"/>
                <a:gd name="T3" fmla="*/ 174 h 178"/>
                <a:gd name="T4" fmla="*/ 3 w 94"/>
                <a:gd name="T5" fmla="*/ 167 h 178"/>
                <a:gd name="T6" fmla="*/ 7 w 94"/>
                <a:gd name="T7" fmla="*/ 160 h 178"/>
                <a:gd name="T8" fmla="*/ 14 w 94"/>
                <a:gd name="T9" fmla="*/ 153 h 178"/>
                <a:gd name="T10" fmla="*/ 21 w 94"/>
                <a:gd name="T11" fmla="*/ 143 h 178"/>
                <a:gd name="T12" fmla="*/ 28 w 94"/>
                <a:gd name="T13" fmla="*/ 132 h 178"/>
                <a:gd name="T14" fmla="*/ 38 w 94"/>
                <a:gd name="T15" fmla="*/ 111 h 178"/>
                <a:gd name="T16" fmla="*/ 41 w 94"/>
                <a:gd name="T17" fmla="*/ 101 h 178"/>
                <a:gd name="T18" fmla="*/ 48 w 94"/>
                <a:gd name="T19" fmla="*/ 87 h 178"/>
                <a:gd name="T20" fmla="*/ 48 w 94"/>
                <a:gd name="T21" fmla="*/ 69 h 178"/>
                <a:gd name="T22" fmla="*/ 52 w 94"/>
                <a:gd name="T23" fmla="*/ 55 h 178"/>
                <a:gd name="T24" fmla="*/ 55 w 94"/>
                <a:gd name="T25" fmla="*/ 38 h 178"/>
                <a:gd name="T26" fmla="*/ 55 w 94"/>
                <a:gd name="T27" fmla="*/ 28 h 178"/>
                <a:gd name="T28" fmla="*/ 55 w 94"/>
                <a:gd name="T29" fmla="*/ 21 h 178"/>
                <a:gd name="T30" fmla="*/ 52 w 94"/>
                <a:gd name="T31" fmla="*/ 14 h 178"/>
                <a:gd name="T32" fmla="*/ 52 w 94"/>
                <a:gd name="T33" fmla="*/ 14 h 178"/>
                <a:gd name="T34" fmla="*/ 52 w 94"/>
                <a:gd name="T35" fmla="*/ 10 h 178"/>
                <a:gd name="T36" fmla="*/ 52 w 94"/>
                <a:gd name="T37" fmla="*/ 7 h 178"/>
                <a:gd name="T38" fmla="*/ 52 w 94"/>
                <a:gd name="T39" fmla="*/ 3 h 178"/>
                <a:gd name="T40" fmla="*/ 55 w 94"/>
                <a:gd name="T41" fmla="*/ 0 h 178"/>
                <a:gd name="T42" fmla="*/ 59 w 94"/>
                <a:gd name="T43" fmla="*/ 0 h 178"/>
                <a:gd name="T44" fmla="*/ 62 w 94"/>
                <a:gd name="T45" fmla="*/ 0 h 178"/>
                <a:gd name="T46" fmla="*/ 66 w 94"/>
                <a:gd name="T47" fmla="*/ 0 h 178"/>
                <a:gd name="T48" fmla="*/ 76 w 94"/>
                <a:gd name="T49" fmla="*/ 3 h 178"/>
                <a:gd name="T50" fmla="*/ 83 w 94"/>
                <a:gd name="T51" fmla="*/ 7 h 178"/>
                <a:gd name="T52" fmla="*/ 90 w 94"/>
                <a:gd name="T53" fmla="*/ 10 h 178"/>
                <a:gd name="T54" fmla="*/ 90 w 94"/>
                <a:gd name="T55" fmla="*/ 17 h 178"/>
                <a:gd name="T56" fmla="*/ 94 w 94"/>
                <a:gd name="T57" fmla="*/ 17 h 178"/>
                <a:gd name="T58" fmla="*/ 94 w 94"/>
                <a:gd name="T59" fmla="*/ 21 h 178"/>
                <a:gd name="T60" fmla="*/ 90 w 94"/>
                <a:gd name="T61" fmla="*/ 28 h 178"/>
                <a:gd name="T62" fmla="*/ 90 w 94"/>
                <a:gd name="T63" fmla="*/ 31 h 178"/>
                <a:gd name="T64" fmla="*/ 87 w 94"/>
                <a:gd name="T65" fmla="*/ 38 h 178"/>
                <a:gd name="T66" fmla="*/ 87 w 94"/>
                <a:gd name="T67" fmla="*/ 48 h 178"/>
                <a:gd name="T68" fmla="*/ 83 w 94"/>
                <a:gd name="T69" fmla="*/ 62 h 178"/>
                <a:gd name="T70" fmla="*/ 80 w 94"/>
                <a:gd name="T71" fmla="*/ 76 h 178"/>
                <a:gd name="T72" fmla="*/ 76 w 94"/>
                <a:gd name="T73" fmla="*/ 90 h 178"/>
                <a:gd name="T74" fmla="*/ 69 w 94"/>
                <a:gd name="T75" fmla="*/ 104 h 178"/>
                <a:gd name="T76" fmla="*/ 62 w 94"/>
                <a:gd name="T77" fmla="*/ 118 h 178"/>
                <a:gd name="T78" fmla="*/ 55 w 94"/>
                <a:gd name="T79" fmla="*/ 132 h 178"/>
                <a:gd name="T80" fmla="*/ 45 w 94"/>
                <a:gd name="T81" fmla="*/ 143 h 178"/>
                <a:gd name="T82" fmla="*/ 38 w 94"/>
                <a:gd name="T83" fmla="*/ 153 h 178"/>
                <a:gd name="T84" fmla="*/ 28 w 94"/>
                <a:gd name="T85" fmla="*/ 164 h 178"/>
                <a:gd name="T86" fmla="*/ 17 w 94"/>
                <a:gd name="T87" fmla="*/ 171 h 178"/>
                <a:gd name="T88" fmla="*/ 10 w 94"/>
                <a:gd name="T89" fmla="*/ 178 h 178"/>
                <a:gd name="T90" fmla="*/ 7 w 94"/>
                <a:gd name="T91" fmla="*/ 178 h 178"/>
                <a:gd name="T92" fmla="*/ 3 w 94"/>
                <a:gd name="T93" fmla="*/ 178 h 178"/>
                <a:gd name="T94" fmla="*/ 3 w 94"/>
                <a:gd name="T95" fmla="*/ 178 h 178"/>
                <a:gd name="T96" fmla="*/ 3 w 94"/>
                <a:gd name="T97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" h="178">
                  <a:moveTo>
                    <a:pt x="3" y="178"/>
                  </a:moveTo>
                  <a:lnTo>
                    <a:pt x="0" y="174"/>
                  </a:lnTo>
                  <a:lnTo>
                    <a:pt x="3" y="167"/>
                  </a:lnTo>
                  <a:lnTo>
                    <a:pt x="7" y="160"/>
                  </a:lnTo>
                  <a:lnTo>
                    <a:pt x="14" y="153"/>
                  </a:lnTo>
                  <a:lnTo>
                    <a:pt x="21" y="143"/>
                  </a:lnTo>
                  <a:lnTo>
                    <a:pt x="28" y="132"/>
                  </a:lnTo>
                  <a:lnTo>
                    <a:pt x="38" y="111"/>
                  </a:lnTo>
                  <a:lnTo>
                    <a:pt x="41" y="101"/>
                  </a:lnTo>
                  <a:lnTo>
                    <a:pt x="48" y="87"/>
                  </a:lnTo>
                  <a:lnTo>
                    <a:pt x="48" y="69"/>
                  </a:lnTo>
                  <a:lnTo>
                    <a:pt x="52" y="55"/>
                  </a:lnTo>
                  <a:lnTo>
                    <a:pt x="55" y="38"/>
                  </a:lnTo>
                  <a:lnTo>
                    <a:pt x="55" y="28"/>
                  </a:lnTo>
                  <a:lnTo>
                    <a:pt x="55" y="21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6" y="3"/>
                  </a:lnTo>
                  <a:lnTo>
                    <a:pt x="83" y="7"/>
                  </a:lnTo>
                  <a:lnTo>
                    <a:pt x="90" y="10"/>
                  </a:lnTo>
                  <a:lnTo>
                    <a:pt x="90" y="17"/>
                  </a:lnTo>
                  <a:lnTo>
                    <a:pt x="94" y="17"/>
                  </a:lnTo>
                  <a:lnTo>
                    <a:pt x="94" y="21"/>
                  </a:lnTo>
                  <a:lnTo>
                    <a:pt x="90" y="28"/>
                  </a:lnTo>
                  <a:lnTo>
                    <a:pt x="90" y="31"/>
                  </a:lnTo>
                  <a:lnTo>
                    <a:pt x="87" y="38"/>
                  </a:lnTo>
                  <a:lnTo>
                    <a:pt x="87" y="48"/>
                  </a:lnTo>
                  <a:lnTo>
                    <a:pt x="83" y="62"/>
                  </a:lnTo>
                  <a:lnTo>
                    <a:pt x="80" y="76"/>
                  </a:lnTo>
                  <a:lnTo>
                    <a:pt x="76" y="90"/>
                  </a:lnTo>
                  <a:lnTo>
                    <a:pt x="69" y="104"/>
                  </a:lnTo>
                  <a:lnTo>
                    <a:pt x="62" y="118"/>
                  </a:lnTo>
                  <a:lnTo>
                    <a:pt x="55" y="132"/>
                  </a:lnTo>
                  <a:lnTo>
                    <a:pt x="45" y="143"/>
                  </a:lnTo>
                  <a:lnTo>
                    <a:pt x="38" y="153"/>
                  </a:lnTo>
                  <a:lnTo>
                    <a:pt x="28" y="164"/>
                  </a:lnTo>
                  <a:lnTo>
                    <a:pt x="17" y="171"/>
                  </a:lnTo>
                  <a:lnTo>
                    <a:pt x="10" y="178"/>
                  </a:lnTo>
                  <a:lnTo>
                    <a:pt x="7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098044AF-AC04-42D2-89C7-03990742D248}"/>
              </a:ext>
            </a:extLst>
          </p:cNvPr>
          <p:cNvGrpSpPr/>
          <p:nvPr/>
        </p:nvGrpSpPr>
        <p:grpSpPr>
          <a:xfrm>
            <a:off x="6905182" y="2326059"/>
            <a:ext cx="2157252" cy="2238308"/>
            <a:chOff x="5573688" y="10478065"/>
            <a:chExt cx="2157252" cy="2238308"/>
          </a:xfrm>
        </p:grpSpPr>
        <p:sp>
          <p:nvSpPr>
            <p:cNvPr id="12" name="Freeform 58">
              <a:extLst>
                <a:ext uri="{FF2B5EF4-FFF2-40B4-BE49-F238E27FC236}">
                  <a16:creationId xmlns:a16="http://schemas.microsoft.com/office/drawing/2014/main" id="{48EDFE28-7190-430A-8AAE-B110CC2D1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132" y="10478065"/>
              <a:ext cx="255630" cy="2238308"/>
            </a:xfrm>
            <a:custGeom>
              <a:avLst/>
              <a:gdLst>
                <a:gd name="T0" fmla="*/ 38 w 41"/>
                <a:gd name="T1" fmla="*/ 41 h 359"/>
                <a:gd name="T2" fmla="*/ 38 w 41"/>
                <a:gd name="T3" fmla="*/ 59 h 359"/>
                <a:gd name="T4" fmla="*/ 38 w 41"/>
                <a:gd name="T5" fmla="*/ 87 h 359"/>
                <a:gd name="T6" fmla="*/ 34 w 41"/>
                <a:gd name="T7" fmla="*/ 125 h 359"/>
                <a:gd name="T8" fmla="*/ 34 w 41"/>
                <a:gd name="T9" fmla="*/ 174 h 359"/>
                <a:gd name="T10" fmla="*/ 34 w 41"/>
                <a:gd name="T11" fmla="*/ 216 h 359"/>
                <a:gd name="T12" fmla="*/ 34 w 41"/>
                <a:gd name="T13" fmla="*/ 251 h 359"/>
                <a:gd name="T14" fmla="*/ 31 w 41"/>
                <a:gd name="T15" fmla="*/ 275 h 359"/>
                <a:gd name="T16" fmla="*/ 31 w 41"/>
                <a:gd name="T17" fmla="*/ 300 h 359"/>
                <a:gd name="T18" fmla="*/ 31 w 41"/>
                <a:gd name="T19" fmla="*/ 328 h 359"/>
                <a:gd name="T20" fmla="*/ 27 w 41"/>
                <a:gd name="T21" fmla="*/ 345 h 359"/>
                <a:gd name="T22" fmla="*/ 24 w 41"/>
                <a:gd name="T23" fmla="*/ 355 h 359"/>
                <a:gd name="T24" fmla="*/ 20 w 41"/>
                <a:gd name="T25" fmla="*/ 359 h 359"/>
                <a:gd name="T26" fmla="*/ 10 w 41"/>
                <a:gd name="T27" fmla="*/ 348 h 359"/>
                <a:gd name="T28" fmla="*/ 3 w 41"/>
                <a:gd name="T29" fmla="*/ 335 h 359"/>
                <a:gd name="T30" fmla="*/ 0 w 41"/>
                <a:gd name="T31" fmla="*/ 324 h 359"/>
                <a:gd name="T32" fmla="*/ 0 w 41"/>
                <a:gd name="T33" fmla="*/ 317 h 359"/>
                <a:gd name="T34" fmla="*/ 0 w 41"/>
                <a:gd name="T35" fmla="*/ 310 h 359"/>
                <a:gd name="T36" fmla="*/ 3 w 41"/>
                <a:gd name="T37" fmla="*/ 296 h 359"/>
                <a:gd name="T38" fmla="*/ 3 w 41"/>
                <a:gd name="T39" fmla="*/ 279 h 359"/>
                <a:gd name="T40" fmla="*/ 7 w 41"/>
                <a:gd name="T41" fmla="*/ 244 h 359"/>
                <a:gd name="T42" fmla="*/ 10 w 41"/>
                <a:gd name="T43" fmla="*/ 191 h 359"/>
                <a:gd name="T44" fmla="*/ 10 w 41"/>
                <a:gd name="T45" fmla="*/ 139 h 359"/>
                <a:gd name="T46" fmla="*/ 10 w 41"/>
                <a:gd name="T47" fmla="*/ 90 h 359"/>
                <a:gd name="T48" fmla="*/ 10 w 41"/>
                <a:gd name="T49" fmla="*/ 59 h 359"/>
                <a:gd name="T50" fmla="*/ 7 w 41"/>
                <a:gd name="T51" fmla="*/ 41 h 359"/>
                <a:gd name="T52" fmla="*/ 7 w 41"/>
                <a:gd name="T53" fmla="*/ 31 h 359"/>
                <a:gd name="T54" fmla="*/ 3 w 41"/>
                <a:gd name="T55" fmla="*/ 20 h 359"/>
                <a:gd name="T56" fmla="*/ 0 w 41"/>
                <a:gd name="T57" fmla="*/ 13 h 359"/>
                <a:gd name="T58" fmla="*/ 0 w 41"/>
                <a:gd name="T59" fmla="*/ 7 h 359"/>
                <a:gd name="T60" fmla="*/ 7 w 41"/>
                <a:gd name="T61" fmla="*/ 0 h 359"/>
                <a:gd name="T62" fmla="*/ 13 w 41"/>
                <a:gd name="T63" fmla="*/ 0 h 359"/>
                <a:gd name="T64" fmla="*/ 27 w 41"/>
                <a:gd name="T65" fmla="*/ 7 h 359"/>
                <a:gd name="T66" fmla="*/ 38 w 41"/>
                <a:gd name="T67" fmla="*/ 13 h 359"/>
                <a:gd name="T68" fmla="*/ 41 w 41"/>
                <a:gd name="T69" fmla="*/ 24 h 359"/>
                <a:gd name="T70" fmla="*/ 41 w 41"/>
                <a:gd name="T71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" h="359">
                  <a:moveTo>
                    <a:pt x="41" y="34"/>
                  </a:moveTo>
                  <a:lnTo>
                    <a:pt x="38" y="41"/>
                  </a:lnTo>
                  <a:lnTo>
                    <a:pt x="38" y="48"/>
                  </a:lnTo>
                  <a:lnTo>
                    <a:pt x="38" y="59"/>
                  </a:lnTo>
                  <a:lnTo>
                    <a:pt x="38" y="73"/>
                  </a:lnTo>
                  <a:lnTo>
                    <a:pt x="38" y="87"/>
                  </a:lnTo>
                  <a:lnTo>
                    <a:pt x="38" y="104"/>
                  </a:lnTo>
                  <a:lnTo>
                    <a:pt x="34" y="125"/>
                  </a:lnTo>
                  <a:lnTo>
                    <a:pt x="34" y="150"/>
                  </a:lnTo>
                  <a:lnTo>
                    <a:pt x="34" y="174"/>
                  </a:lnTo>
                  <a:lnTo>
                    <a:pt x="34" y="195"/>
                  </a:lnTo>
                  <a:lnTo>
                    <a:pt x="34" y="216"/>
                  </a:lnTo>
                  <a:lnTo>
                    <a:pt x="34" y="233"/>
                  </a:lnTo>
                  <a:lnTo>
                    <a:pt x="34" y="251"/>
                  </a:lnTo>
                  <a:lnTo>
                    <a:pt x="31" y="261"/>
                  </a:lnTo>
                  <a:lnTo>
                    <a:pt x="31" y="275"/>
                  </a:lnTo>
                  <a:lnTo>
                    <a:pt x="31" y="282"/>
                  </a:lnTo>
                  <a:lnTo>
                    <a:pt x="31" y="300"/>
                  </a:lnTo>
                  <a:lnTo>
                    <a:pt x="31" y="314"/>
                  </a:lnTo>
                  <a:lnTo>
                    <a:pt x="31" y="328"/>
                  </a:lnTo>
                  <a:lnTo>
                    <a:pt x="31" y="338"/>
                  </a:lnTo>
                  <a:lnTo>
                    <a:pt x="27" y="345"/>
                  </a:lnTo>
                  <a:lnTo>
                    <a:pt x="27" y="352"/>
                  </a:lnTo>
                  <a:lnTo>
                    <a:pt x="24" y="355"/>
                  </a:lnTo>
                  <a:lnTo>
                    <a:pt x="24" y="359"/>
                  </a:lnTo>
                  <a:lnTo>
                    <a:pt x="20" y="359"/>
                  </a:lnTo>
                  <a:lnTo>
                    <a:pt x="13" y="355"/>
                  </a:lnTo>
                  <a:lnTo>
                    <a:pt x="10" y="348"/>
                  </a:lnTo>
                  <a:lnTo>
                    <a:pt x="7" y="345"/>
                  </a:lnTo>
                  <a:lnTo>
                    <a:pt x="3" y="335"/>
                  </a:lnTo>
                  <a:lnTo>
                    <a:pt x="3" y="331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0" y="314"/>
                  </a:lnTo>
                  <a:lnTo>
                    <a:pt x="0" y="310"/>
                  </a:lnTo>
                  <a:lnTo>
                    <a:pt x="3" y="303"/>
                  </a:lnTo>
                  <a:lnTo>
                    <a:pt x="3" y="296"/>
                  </a:lnTo>
                  <a:lnTo>
                    <a:pt x="3" y="289"/>
                  </a:lnTo>
                  <a:lnTo>
                    <a:pt x="3" y="279"/>
                  </a:lnTo>
                  <a:lnTo>
                    <a:pt x="3" y="268"/>
                  </a:lnTo>
                  <a:lnTo>
                    <a:pt x="7" y="244"/>
                  </a:lnTo>
                  <a:lnTo>
                    <a:pt x="7" y="216"/>
                  </a:lnTo>
                  <a:lnTo>
                    <a:pt x="10" y="191"/>
                  </a:lnTo>
                  <a:lnTo>
                    <a:pt x="10" y="164"/>
                  </a:lnTo>
                  <a:lnTo>
                    <a:pt x="10" y="139"/>
                  </a:lnTo>
                  <a:lnTo>
                    <a:pt x="10" y="115"/>
                  </a:lnTo>
                  <a:lnTo>
                    <a:pt x="10" y="90"/>
                  </a:lnTo>
                  <a:lnTo>
                    <a:pt x="10" y="69"/>
                  </a:lnTo>
                  <a:lnTo>
                    <a:pt x="10" y="59"/>
                  </a:lnTo>
                  <a:lnTo>
                    <a:pt x="7" y="52"/>
                  </a:lnTo>
                  <a:lnTo>
                    <a:pt x="7" y="41"/>
                  </a:lnTo>
                  <a:lnTo>
                    <a:pt x="7" y="34"/>
                  </a:lnTo>
                  <a:lnTo>
                    <a:pt x="7" y="31"/>
                  </a:lnTo>
                  <a:lnTo>
                    <a:pt x="3" y="24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3"/>
                  </a:lnTo>
                  <a:lnTo>
                    <a:pt x="27" y="7"/>
                  </a:lnTo>
                  <a:lnTo>
                    <a:pt x="34" y="10"/>
                  </a:lnTo>
                  <a:lnTo>
                    <a:pt x="38" y="13"/>
                  </a:lnTo>
                  <a:lnTo>
                    <a:pt x="41" y="13"/>
                  </a:lnTo>
                  <a:lnTo>
                    <a:pt x="41" y="24"/>
                  </a:lnTo>
                  <a:lnTo>
                    <a:pt x="41" y="27"/>
                  </a:lnTo>
                  <a:lnTo>
                    <a:pt x="41" y="34"/>
                  </a:lnTo>
                  <a:lnTo>
                    <a:pt x="41" y="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9">
              <a:extLst>
                <a:ext uri="{FF2B5EF4-FFF2-40B4-BE49-F238E27FC236}">
                  <a16:creationId xmlns:a16="http://schemas.microsoft.com/office/drawing/2014/main" id="{E828D715-8805-4EC6-A7CD-03D4AC74A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762" y="10584059"/>
              <a:ext cx="1091098" cy="1197088"/>
            </a:xfrm>
            <a:custGeom>
              <a:avLst/>
              <a:gdLst>
                <a:gd name="T0" fmla="*/ 133 w 175"/>
                <a:gd name="T1" fmla="*/ 115 h 192"/>
                <a:gd name="T2" fmla="*/ 112 w 175"/>
                <a:gd name="T3" fmla="*/ 136 h 192"/>
                <a:gd name="T4" fmla="*/ 88 w 175"/>
                <a:gd name="T5" fmla="*/ 161 h 192"/>
                <a:gd name="T6" fmla="*/ 56 w 175"/>
                <a:gd name="T7" fmla="*/ 174 h 192"/>
                <a:gd name="T8" fmla="*/ 32 w 175"/>
                <a:gd name="T9" fmla="*/ 185 h 192"/>
                <a:gd name="T10" fmla="*/ 18 w 175"/>
                <a:gd name="T11" fmla="*/ 192 h 192"/>
                <a:gd name="T12" fmla="*/ 7 w 175"/>
                <a:gd name="T13" fmla="*/ 192 h 192"/>
                <a:gd name="T14" fmla="*/ 4 w 175"/>
                <a:gd name="T15" fmla="*/ 192 h 192"/>
                <a:gd name="T16" fmla="*/ 0 w 175"/>
                <a:gd name="T17" fmla="*/ 188 h 192"/>
                <a:gd name="T18" fmla="*/ 4 w 175"/>
                <a:gd name="T19" fmla="*/ 181 h 192"/>
                <a:gd name="T20" fmla="*/ 14 w 175"/>
                <a:gd name="T21" fmla="*/ 178 h 192"/>
                <a:gd name="T22" fmla="*/ 25 w 175"/>
                <a:gd name="T23" fmla="*/ 167 h 192"/>
                <a:gd name="T24" fmla="*/ 49 w 175"/>
                <a:gd name="T25" fmla="*/ 157 h 192"/>
                <a:gd name="T26" fmla="*/ 77 w 175"/>
                <a:gd name="T27" fmla="*/ 133 h 192"/>
                <a:gd name="T28" fmla="*/ 98 w 175"/>
                <a:gd name="T29" fmla="*/ 108 h 192"/>
                <a:gd name="T30" fmla="*/ 116 w 175"/>
                <a:gd name="T31" fmla="*/ 80 h 192"/>
                <a:gd name="T32" fmla="*/ 126 w 175"/>
                <a:gd name="T33" fmla="*/ 56 h 192"/>
                <a:gd name="T34" fmla="*/ 129 w 175"/>
                <a:gd name="T35" fmla="*/ 38 h 192"/>
                <a:gd name="T36" fmla="*/ 129 w 175"/>
                <a:gd name="T37" fmla="*/ 38 h 192"/>
                <a:gd name="T38" fmla="*/ 116 w 175"/>
                <a:gd name="T39" fmla="*/ 38 h 192"/>
                <a:gd name="T40" fmla="*/ 95 w 175"/>
                <a:gd name="T41" fmla="*/ 45 h 192"/>
                <a:gd name="T42" fmla="*/ 81 w 175"/>
                <a:gd name="T43" fmla="*/ 52 h 192"/>
                <a:gd name="T44" fmla="*/ 70 w 175"/>
                <a:gd name="T45" fmla="*/ 52 h 192"/>
                <a:gd name="T46" fmla="*/ 63 w 175"/>
                <a:gd name="T47" fmla="*/ 49 h 192"/>
                <a:gd name="T48" fmla="*/ 56 w 175"/>
                <a:gd name="T49" fmla="*/ 45 h 192"/>
                <a:gd name="T50" fmla="*/ 49 w 175"/>
                <a:gd name="T51" fmla="*/ 38 h 192"/>
                <a:gd name="T52" fmla="*/ 49 w 175"/>
                <a:gd name="T53" fmla="*/ 35 h 192"/>
                <a:gd name="T54" fmla="*/ 60 w 175"/>
                <a:gd name="T55" fmla="*/ 31 h 192"/>
                <a:gd name="T56" fmla="*/ 74 w 175"/>
                <a:gd name="T57" fmla="*/ 28 h 192"/>
                <a:gd name="T58" fmla="*/ 102 w 175"/>
                <a:gd name="T59" fmla="*/ 21 h 192"/>
                <a:gd name="T60" fmla="*/ 119 w 175"/>
                <a:gd name="T61" fmla="*/ 14 h 192"/>
                <a:gd name="T62" fmla="*/ 126 w 175"/>
                <a:gd name="T63" fmla="*/ 7 h 192"/>
                <a:gd name="T64" fmla="*/ 133 w 175"/>
                <a:gd name="T65" fmla="*/ 3 h 192"/>
                <a:gd name="T66" fmla="*/ 136 w 175"/>
                <a:gd name="T67" fmla="*/ 0 h 192"/>
                <a:gd name="T68" fmla="*/ 150 w 175"/>
                <a:gd name="T69" fmla="*/ 7 h 192"/>
                <a:gd name="T70" fmla="*/ 168 w 175"/>
                <a:gd name="T71" fmla="*/ 17 h 192"/>
                <a:gd name="T72" fmla="*/ 175 w 175"/>
                <a:gd name="T73" fmla="*/ 28 h 192"/>
                <a:gd name="T74" fmla="*/ 175 w 175"/>
                <a:gd name="T75" fmla="*/ 35 h 192"/>
                <a:gd name="T76" fmla="*/ 168 w 175"/>
                <a:gd name="T77" fmla="*/ 38 h 192"/>
                <a:gd name="T78" fmla="*/ 164 w 175"/>
                <a:gd name="T79" fmla="*/ 45 h 192"/>
                <a:gd name="T80" fmla="*/ 157 w 175"/>
                <a:gd name="T81" fmla="*/ 59 h 192"/>
                <a:gd name="T82" fmla="*/ 150 w 175"/>
                <a:gd name="T83" fmla="*/ 80 h 192"/>
                <a:gd name="T84" fmla="*/ 140 w 175"/>
                <a:gd name="T85" fmla="*/ 10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192">
                  <a:moveTo>
                    <a:pt x="140" y="101"/>
                  </a:moveTo>
                  <a:lnTo>
                    <a:pt x="133" y="115"/>
                  </a:lnTo>
                  <a:lnTo>
                    <a:pt x="123" y="126"/>
                  </a:lnTo>
                  <a:lnTo>
                    <a:pt x="112" y="136"/>
                  </a:lnTo>
                  <a:lnTo>
                    <a:pt x="102" y="147"/>
                  </a:lnTo>
                  <a:lnTo>
                    <a:pt x="88" y="161"/>
                  </a:lnTo>
                  <a:lnTo>
                    <a:pt x="74" y="167"/>
                  </a:lnTo>
                  <a:lnTo>
                    <a:pt x="56" y="174"/>
                  </a:lnTo>
                  <a:lnTo>
                    <a:pt x="39" y="181"/>
                  </a:lnTo>
                  <a:lnTo>
                    <a:pt x="32" y="185"/>
                  </a:lnTo>
                  <a:lnTo>
                    <a:pt x="25" y="188"/>
                  </a:lnTo>
                  <a:lnTo>
                    <a:pt x="18" y="192"/>
                  </a:lnTo>
                  <a:lnTo>
                    <a:pt x="11" y="192"/>
                  </a:lnTo>
                  <a:lnTo>
                    <a:pt x="7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4" y="185"/>
                  </a:lnTo>
                  <a:lnTo>
                    <a:pt x="4" y="181"/>
                  </a:lnTo>
                  <a:lnTo>
                    <a:pt x="7" y="181"/>
                  </a:lnTo>
                  <a:lnTo>
                    <a:pt x="14" y="178"/>
                  </a:lnTo>
                  <a:lnTo>
                    <a:pt x="18" y="174"/>
                  </a:lnTo>
                  <a:lnTo>
                    <a:pt x="25" y="167"/>
                  </a:lnTo>
                  <a:lnTo>
                    <a:pt x="35" y="164"/>
                  </a:lnTo>
                  <a:lnTo>
                    <a:pt x="49" y="157"/>
                  </a:lnTo>
                  <a:lnTo>
                    <a:pt x="63" y="143"/>
                  </a:lnTo>
                  <a:lnTo>
                    <a:pt x="77" y="133"/>
                  </a:lnTo>
                  <a:lnTo>
                    <a:pt x="88" y="119"/>
                  </a:lnTo>
                  <a:lnTo>
                    <a:pt x="98" y="108"/>
                  </a:lnTo>
                  <a:lnTo>
                    <a:pt x="109" y="94"/>
                  </a:lnTo>
                  <a:lnTo>
                    <a:pt x="116" y="80"/>
                  </a:lnTo>
                  <a:lnTo>
                    <a:pt x="123" y="66"/>
                  </a:lnTo>
                  <a:lnTo>
                    <a:pt x="126" y="56"/>
                  </a:lnTo>
                  <a:lnTo>
                    <a:pt x="129" y="45"/>
                  </a:lnTo>
                  <a:lnTo>
                    <a:pt x="129" y="38"/>
                  </a:lnTo>
                  <a:lnTo>
                    <a:pt x="133" y="35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16" y="38"/>
                  </a:lnTo>
                  <a:lnTo>
                    <a:pt x="105" y="42"/>
                  </a:lnTo>
                  <a:lnTo>
                    <a:pt x="95" y="45"/>
                  </a:lnTo>
                  <a:lnTo>
                    <a:pt x="88" y="49"/>
                  </a:lnTo>
                  <a:lnTo>
                    <a:pt x="81" y="52"/>
                  </a:lnTo>
                  <a:lnTo>
                    <a:pt x="74" y="52"/>
                  </a:lnTo>
                  <a:lnTo>
                    <a:pt x="70" y="52"/>
                  </a:lnTo>
                  <a:lnTo>
                    <a:pt x="67" y="52"/>
                  </a:lnTo>
                  <a:lnTo>
                    <a:pt x="63" y="49"/>
                  </a:lnTo>
                  <a:lnTo>
                    <a:pt x="60" y="45"/>
                  </a:lnTo>
                  <a:lnTo>
                    <a:pt x="56" y="45"/>
                  </a:lnTo>
                  <a:lnTo>
                    <a:pt x="53" y="42"/>
                  </a:lnTo>
                  <a:lnTo>
                    <a:pt x="49" y="38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60" y="31"/>
                  </a:lnTo>
                  <a:lnTo>
                    <a:pt x="67" y="28"/>
                  </a:lnTo>
                  <a:lnTo>
                    <a:pt x="74" y="28"/>
                  </a:lnTo>
                  <a:lnTo>
                    <a:pt x="84" y="24"/>
                  </a:lnTo>
                  <a:lnTo>
                    <a:pt x="102" y="21"/>
                  </a:lnTo>
                  <a:lnTo>
                    <a:pt x="112" y="17"/>
                  </a:lnTo>
                  <a:lnTo>
                    <a:pt x="119" y="14"/>
                  </a:lnTo>
                  <a:lnTo>
                    <a:pt x="123" y="10"/>
                  </a:lnTo>
                  <a:lnTo>
                    <a:pt x="126" y="7"/>
                  </a:lnTo>
                  <a:lnTo>
                    <a:pt x="129" y="3"/>
                  </a:lnTo>
                  <a:lnTo>
                    <a:pt x="133" y="3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43" y="3"/>
                  </a:lnTo>
                  <a:lnTo>
                    <a:pt x="150" y="7"/>
                  </a:lnTo>
                  <a:lnTo>
                    <a:pt x="161" y="10"/>
                  </a:lnTo>
                  <a:lnTo>
                    <a:pt x="168" y="17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5" y="31"/>
                  </a:lnTo>
                  <a:lnTo>
                    <a:pt x="175" y="35"/>
                  </a:lnTo>
                  <a:lnTo>
                    <a:pt x="171" y="38"/>
                  </a:lnTo>
                  <a:lnTo>
                    <a:pt x="168" y="38"/>
                  </a:lnTo>
                  <a:lnTo>
                    <a:pt x="168" y="42"/>
                  </a:lnTo>
                  <a:lnTo>
                    <a:pt x="164" y="45"/>
                  </a:lnTo>
                  <a:lnTo>
                    <a:pt x="161" y="52"/>
                  </a:lnTo>
                  <a:lnTo>
                    <a:pt x="157" y="59"/>
                  </a:lnTo>
                  <a:lnTo>
                    <a:pt x="154" y="70"/>
                  </a:lnTo>
                  <a:lnTo>
                    <a:pt x="150" y="80"/>
                  </a:lnTo>
                  <a:lnTo>
                    <a:pt x="140" y="101"/>
                  </a:lnTo>
                  <a:lnTo>
                    <a:pt x="140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0">
              <a:extLst>
                <a:ext uri="{FF2B5EF4-FFF2-40B4-BE49-F238E27FC236}">
                  <a16:creationId xmlns:a16="http://schemas.microsoft.com/office/drawing/2014/main" id="{28C3872B-96F9-4455-A1CB-754586B38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625" y="10951912"/>
              <a:ext cx="1309315" cy="760650"/>
            </a:xfrm>
            <a:custGeom>
              <a:avLst/>
              <a:gdLst>
                <a:gd name="T0" fmla="*/ 0 w 210"/>
                <a:gd name="T1" fmla="*/ 7 h 122"/>
                <a:gd name="T2" fmla="*/ 4 w 210"/>
                <a:gd name="T3" fmla="*/ 4 h 122"/>
                <a:gd name="T4" fmla="*/ 7 w 210"/>
                <a:gd name="T5" fmla="*/ 0 h 122"/>
                <a:gd name="T6" fmla="*/ 14 w 210"/>
                <a:gd name="T7" fmla="*/ 0 h 122"/>
                <a:gd name="T8" fmla="*/ 21 w 210"/>
                <a:gd name="T9" fmla="*/ 0 h 122"/>
                <a:gd name="T10" fmla="*/ 28 w 210"/>
                <a:gd name="T11" fmla="*/ 0 h 122"/>
                <a:gd name="T12" fmla="*/ 35 w 210"/>
                <a:gd name="T13" fmla="*/ 4 h 122"/>
                <a:gd name="T14" fmla="*/ 46 w 210"/>
                <a:gd name="T15" fmla="*/ 11 h 122"/>
                <a:gd name="T16" fmla="*/ 56 w 210"/>
                <a:gd name="T17" fmla="*/ 18 h 122"/>
                <a:gd name="T18" fmla="*/ 70 w 210"/>
                <a:gd name="T19" fmla="*/ 28 h 122"/>
                <a:gd name="T20" fmla="*/ 84 w 210"/>
                <a:gd name="T21" fmla="*/ 39 h 122"/>
                <a:gd name="T22" fmla="*/ 98 w 210"/>
                <a:gd name="T23" fmla="*/ 49 h 122"/>
                <a:gd name="T24" fmla="*/ 115 w 210"/>
                <a:gd name="T25" fmla="*/ 60 h 122"/>
                <a:gd name="T26" fmla="*/ 133 w 210"/>
                <a:gd name="T27" fmla="*/ 70 h 122"/>
                <a:gd name="T28" fmla="*/ 147 w 210"/>
                <a:gd name="T29" fmla="*/ 81 h 122"/>
                <a:gd name="T30" fmla="*/ 164 w 210"/>
                <a:gd name="T31" fmla="*/ 88 h 122"/>
                <a:gd name="T32" fmla="*/ 182 w 210"/>
                <a:gd name="T33" fmla="*/ 91 h 122"/>
                <a:gd name="T34" fmla="*/ 189 w 210"/>
                <a:gd name="T35" fmla="*/ 91 h 122"/>
                <a:gd name="T36" fmla="*/ 192 w 210"/>
                <a:gd name="T37" fmla="*/ 95 h 122"/>
                <a:gd name="T38" fmla="*/ 199 w 210"/>
                <a:gd name="T39" fmla="*/ 98 h 122"/>
                <a:gd name="T40" fmla="*/ 203 w 210"/>
                <a:gd name="T41" fmla="*/ 98 h 122"/>
                <a:gd name="T42" fmla="*/ 206 w 210"/>
                <a:gd name="T43" fmla="*/ 102 h 122"/>
                <a:gd name="T44" fmla="*/ 210 w 210"/>
                <a:gd name="T45" fmla="*/ 105 h 122"/>
                <a:gd name="T46" fmla="*/ 210 w 210"/>
                <a:gd name="T47" fmla="*/ 105 h 122"/>
                <a:gd name="T48" fmla="*/ 210 w 210"/>
                <a:gd name="T49" fmla="*/ 108 h 122"/>
                <a:gd name="T50" fmla="*/ 210 w 210"/>
                <a:gd name="T51" fmla="*/ 112 h 122"/>
                <a:gd name="T52" fmla="*/ 206 w 210"/>
                <a:gd name="T53" fmla="*/ 115 h 122"/>
                <a:gd name="T54" fmla="*/ 199 w 210"/>
                <a:gd name="T55" fmla="*/ 119 h 122"/>
                <a:gd name="T56" fmla="*/ 189 w 210"/>
                <a:gd name="T57" fmla="*/ 119 h 122"/>
                <a:gd name="T58" fmla="*/ 178 w 210"/>
                <a:gd name="T59" fmla="*/ 122 h 122"/>
                <a:gd name="T60" fmla="*/ 168 w 210"/>
                <a:gd name="T61" fmla="*/ 122 h 122"/>
                <a:gd name="T62" fmla="*/ 161 w 210"/>
                <a:gd name="T63" fmla="*/ 122 h 122"/>
                <a:gd name="T64" fmla="*/ 154 w 210"/>
                <a:gd name="T65" fmla="*/ 122 h 122"/>
                <a:gd name="T66" fmla="*/ 147 w 210"/>
                <a:gd name="T67" fmla="*/ 122 h 122"/>
                <a:gd name="T68" fmla="*/ 143 w 210"/>
                <a:gd name="T69" fmla="*/ 122 h 122"/>
                <a:gd name="T70" fmla="*/ 136 w 210"/>
                <a:gd name="T71" fmla="*/ 119 h 122"/>
                <a:gd name="T72" fmla="*/ 133 w 210"/>
                <a:gd name="T73" fmla="*/ 119 h 122"/>
                <a:gd name="T74" fmla="*/ 129 w 210"/>
                <a:gd name="T75" fmla="*/ 115 h 122"/>
                <a:gd name="T76" fmla="*/ 126 w 210"/>
                <a:gd name="T77" fmla="*/ 112 h 122"/>
                <a:gd name="T78" fmla="*/ 122 w 210"/>
                <a:gd name="T79" fmla="*/ 108 h 122"/>
                <a:gd name="T80" fmla="*/ 115 w 210"/>
                <a:gd name="T81" fmla="*/ 105 h 122"/>
                <a:gd name="T82" fmla="*/ 112 w 210"/>
                <a:gd name="T83" fmla="*/ 98 h 122"/>
                <a:gd name="T84" fmla="*/ 105 w 210"/>
                <a:gd name="T85" fmla="*/ 91 h 122"/>
                <a:gd name="T86" fmla="*/ 98 w 210"/>
                <a:gd name="T87" fmla="*/ 84 h 122"/>
                <a:gd name="T88" fmla="*/ 81 w 210"/>
                <a:gd name="T89" fmla="*/ 70 h 122"/>
                <a:gd name="T90" fmla="*/ 67 w 210"/>
                <a:gd name="T91" fmla="*/ 56 h 122"/>
                <a:gd name="T92" fmla="*/ 56 w 210"/>
                <a:gd name="T93" fmla="*/ 46 h 122"/>
                <a:gd name="T94" fmla="*/ 46 w 210"/>
                <a:gd name="T95" fmla="*/ 39 h 122"/>
                <a:gd name="T96" fmla="*/ 35 w 210"/>
                <a:gd name="T97" fmla="*/ 28 h 122"/>
                <a:gd name="T98" fmla="*/ 28 w 210"/>
                <a:gd name="T99" fmla="*/ 25 h 122"/>
                <a:gd name="T100" fmla="*/ 18 w 210"/>
                <a:gd name="T101" fmla="*/ 21 h 122"/>
                <a:gd name="T102" fmla="*/ 11 w 210"/>
                <a:gd name="T103" fmla="*/ 18 h 122"/>
                <a:gd name="T104" fmla="*/ 7 w 210"/>
                <a:gd name="T105" fmla="*/ 14 h 122"/>
                <a:gd name="T106" fmla="*/ 4 w 210"/>
                <a:gd name="T107" fmla="*/ 14 h 122"/>
                <a:gd name="T108" fmla="*/ 0 w 210"/>
                <a:gd name="T109" fmla="*/ 11 h 122"/>
                <a:gd name="T110" fmla="*/ 0 w 210"/>
                <a:gd name="T111" fmla="*/ 7 h 122"/>
                <a:gd name="T112" fmla="*/ 0 w 210"/>
                <a:gd name="T113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0" h="122">
                  <a:moveTo>
                    <a:pt x="0" y="7"/>
                  </a:move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4"/>
                  </a:lnTo>
                  <a:lnTo>
                    <a:pt x="46" y="11"/>
                  </a:lnTo>
                  <a:lnTo>
                    <a:pt x="56" y="18"/>
                  </a:lnTo>
                  <a:lnTo>
                    <a:pt x="70" y="28"/>
                  </a:lnTo>
                  <a:lnTo>
                    <a:pt x="84" y="39"/>
                  </a:lnTo>
                  <a:lnTo>
                    <a:pt x="98" y="49"/>
                  </a:lnTo>
                  <a:lnTo>
                    <a:pt x="115" y="60"/>
                  </a:lnTo>
                  <a:lnTo>
                    <a:pt x="133" y="70"/>
                  </a:lnTo>
                  <a:lnTo>
                    <a:pt x="147" y="81"/>
                  </a:lnTo>
                  <a:lnTo>
                    <a:pt x="164" y="88"/>
                  </a:lnTo>
                  <a:lnTo>
                    <a:pt x="182" y="91"/>
                  </a:lnTo>
                  <a:lnTo>
                    <a:pt x="189" y="91"/>
                  </a:lnTo>
                  <a:lnTo>
                    <a:pt x="192" y="95"/>
                  </a:lnTo>
                  <a:lnTo>
                    <a:pt x="199" y="98"/>
                  </a:lnTo>
                  <a:lnTo>
                    <a:pt x="203" y="98"/>
                  </a:lnTo>
                  <a:lnTo>
                    <a:pt x="206" y="102"/>
                  </a:lnTo>
                  <a:lnTo>
                    <a:pt x="210" y="105"/>
                  </a:lnTo>
                  <a:lnTo>
                    <a:pt x="210" y="105"/>
                  </a:lnTo>
                  <a:lnTo>
                    <a:pt x="210" y="108"/>
                  </a:lnTo>
                  <a:lnTo>
                    <a:pt x="210" y="112"/>
                  </a:lnTo>
                  <a:lnTo>
                    <a:pt x="206" y="115"/>
                  </a:lnTo>
                  <a:lnTo>
                    <a:pt x="199" y="119"/>
                  </a:lnTo>
                  <a:lnTo>
                    <a:pt x="189" y="119"/>
                  </a:lnTo>
                  <a:lnTo>
                    <a:pt x="178" y="122"/>
                  </a:lnTo>
                  <a:lnTo>
                    <a:pt x="168" y="122"/>
                  </a:lnTo>
                  <a:lnTo>
                    <a:pt x="161" y="122"/>
                  </a:lnTo>
                  <a:lnTo>
                    <a:pt x="154" y="122"/>
                  </a:lnTo>
                  <a:lnTo>
                    <a:pt x="147" y="122"/>
                  </a:lnTo>
                  <a:lnTo>
                    <a:pt x="143" y="122"/>
                  </a:lnTo>
                  <a:lnTo>
                    <a:pt x="136" y="119"/>
                  </a:lnTo>
                  <a:lnTo>
                    <a:pt x="133" y="119"/>
                  </a:lnTo>
                  <a:lnTo>
                    <a:pt x="129" y="115"/>
                  </a:lnTo>
                  <a:lnTo>
                    <a:pt x="126" y="112"/>
                  </a:lnTo>
                  <a:lnTo>
                    <a:pt x="122" y="108"/>
                  </a:lnTo>
                  <a:lnTo>
                    <a:pt x="115" y="105"/>
                  </a:lnTo>
                  <a:lnTo>
                    <a:pt x="112" y="98"/>
                  </a:lnTo>
                  <a:lnTo>
                    <a:pt x="105" y="91"/>
                  </a:lnTo>
                  <a:lnTo>
                    <a:pt x="98" y="84"/>
                  </a:lnTo>
                  <a:lnTo>
                    <a:pt x="81" y="70"/>
                  </a:lnTo>
                  <a:lnTo>
                    <a:pt x="67" y="56"/>
                  </a:lnTo>
                  <a:lnTo>
                    <a:pt x="56" y="46"/>
                  </a:lnTo>
                  <a:lnTo>
                    <a:pt x="46" y="39"/>
                  </a:lnTo>
                  <a:lnTo>
                    <a:pt x="35" y="28"/>
                  </a:lnTo>
                  <a:lnTo>
                    <a:pt x="28" y="25"/>
                  </a:lnTo>
                  <a:lnTo>
                    <a:pt x="18" y="21"/>
                  </a:lnTo>
                  <a:lnTo>
                    <a:pt x="11" y="18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">
              <a:extLst>
                <a:ext uri="{FF2B5EF4-FFF2-40B4-BE49-F238E27FC236}">
                  <a16:creationId xmlns:a16="http://schemas.microsoft.com/office/drawing/2014/main" id="{2374FAFA-FD62-46D9-8239-B11FDCA13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688" y="11213775"/>
              <a:ext cx="261863" cy="673362"/>
            </a:xfrm>
            <a:custGeom>
              <a:avLst/>
              <a:gdLst>
                <a:gd name="T0" fmla="*/ 18 w 42"/>
                <a:gd name="T1" fmla="*/ 108 h 108"/>
                <a:gd name="T2" fmla="*/ 14 w 42"/>
                <a:gd name="T3" fmla="*/ 108 h 108"/>
                <a:gd name="T4" fmla="*/ 11 w 42"/>
                <a:gd name="T5" fmla="*/ 105 h 108"/>
                <a:gd name="T6" fmla="*/ 7 w 42"/>
                <a:gd name="T7" fmla="*/ 101 h 108"/>
                <a:gd name="T8" fmla="*/ 4 w 42"/>
                <a:gd name="T9" fmla="*/ 98 h 108"/>
                <a:gd name="T10" fmla="*/ 4 w 42"/>
                <a:gd name="T11" fmla="*/ 91 h 108"/>
                <a:gd name="T12" fmla="*/ 0 w 42"/>
                <a:gd name="T13" fmla="*/ 87 h 108"/>
                <a:gd name="T14" fmla="*/ 0 w 42"/>
                <a:gd name="T15" fmla="*/ 84 h 108"/>
                <a:gd name="T16" fmla="*/ 0 w 42"/>
                <a:gd name="T17" fmla="*/ 80 h 108"/>
                <a:gd name="T18" fmla="*/ 4 w 42"/>
                <a:gd name="T19" fmla="*/ 70 h 108"/>
                <a:gd name="T20" fmla="*/ 4 w 42"/>
                <a:gd name="T21" fmla="*/ 66 h 108"/>
                <a:gd name="T22" fmla="*/ 7 w 42"/>
                <a:gd name="T23" fmla="*/ 60 h 108"/>
                <a:gd name="T24" fmla="*/ 11 w 42"/>
                <a:gd name="T25" fmla="*/ 56 h 108"/>
                <a:gd name="T26" fmla="*/ 14 w 42"/>
                <a:gd name="T27" fmla="*/ 46 h 108"/>
                <a:gd name="T28" fmla="*/ 18 w 42"/>
                <a:gd name="T29" fmla="*/ 39 h 108"/>
                <a:gd name="T30" fmla="*/ 18 w 42"/>
                <a:gd name="T31" fmla="*/ 28 h 108"/>
                <a:gd name="T32" fmla="*/ 21 w 42"/>
                <a:gd name="T33" fmla="*/ 18 h 108"/>
                <a:gd name="T34" fmla="*/ 21 w 42"/>
                <a:gd name="T35" fmla="*/ 11 h 108"/>
                <a:gd name="T36" fmla="*/ 21 w 42"/>
                <a:gd name="T37" fmla="*/ 4 h 108"/>
                <a:gd name="T38" fmla="*/ 25 w 42"/>
                <a:gd name="T39" fmla="*/ 4 h 108"/>
                <a:gd name="T40" fmla="*/ 28 w 42"/>
                <a:gd name="T41" fmla="*/ 0 h 108"/>
                <a:gd name="T42" fmla="*/ 32 w 42"/>
                <a:gd name="T43" fmla="*/ 4 h 108"/>
                <a:gd name="T44" fmla="*/ 35 w 42"/>
                <a:gd name="T45" fmla="*/ 7 h 108"/>
                <a:gd name="T46" fmla="*/ 39 w 42"/>
                <a:gd name="T47" fmla="*/ 11 h 108"/>
                <a:gd name="T48" fmla="*/ 39 w 42"/>
                <a:gd name="T49" fmla="*/ 18 h 108"/>
                <a:gd name="T50" fmla="*/ 42 w 42"/>
                <a:gd name="T51" fmla="*/ 25 h 108"/>
                <a:gd name="T52" fmla="*/ 42 w 42"/>
                <a:gd name="T53" fmla="*/ 46 h 108"/>
                <a:gd name="T54" fmla="*/ 42 w 42"/>
                <a:gd name="T55" fmla="*/ 63 h 108"/>
                <a:gd name="T56" fmla="*/ 39 w 42"/>
                <a:gd name="T57" fmla="*/ 80 h 108"/>
                <a:gd name="T58" fmla="*/ 35 w 42"/>
                <a:gd name="T59" fmla="*/ 87 h 108"/>
                <a:gd name="T60" fmla="*/ 32 w 42"/>
                <a:gd name="T61" fmla="*/ 94 h 108"/>
                <a:gd name="T62" fmla="*/ 28 w 42"/>
                <a:gd name="T63" fmla="*/ 101 h 108"/>
                <a:gd name="T64" fmla="*/ 25 w 42"/>
                <a:gd name="T65" fmla="*/ 105 h 108"/>
                <a:gd name="T66" fmla="*/ 21 w 42"/>
                <a:gd name="T67" fmla="*/ 108 h 108"/>
                <a:gd name="T68" fmla="*/ 18 w 42"/>
                <a:gd name="T69" fmla="*/ 108 h 108"/>
                <a:gd name="T70" fmla="*/ 18 w 42"/>
                <a:gd name="T7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" h="108">
                  <a:moveTo>
                    <a:pt x="18" y="108"/>
                  </a:moveTo>
                  <a:lnTo>
                    <a:pt x="14" y="108"/>
                  </a:lnTo>
                  <a:lnTo>
                    <a:pt x="11" y="105"/>
                  </a:lnTo>
                  <a:lnTo>
                    <a:pt x="7" y="101"/>
                  </a:lnTo>
                  <a:lnTo>
                    <a:pt x="4" y="98"/>
                  </a:lnTo>
                  <a:lnTo>
                    <a:pt x="4" y="91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7" y="60"/>
                  </a:lnTo>
                  <a:lnTo>
                    <a:pt x="11" y="56"/>
                  </a:lnTo>
                  <a:lnTo>
                    <a:pt x="14" y="46"/>
                  </a:lnTo>
                  <a:lnTo>
                    <a:pt x="18" y="39"/>
                  </a:lnTo>
                  <a:lnTo>
                    <a:pt x="18" y="28"/>
                  </a:lnTo>
                  <a:lnTo>
                    <a:pt x="21" y="18"/>
                  </a:lnTo>
                  <a:lnTo>
                    <a:pt x="21" y="11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5" y="7"/>
                  </a:lnTo>
                  <a:lnTo>
                    <a:pt x="39" y="11"/>
                  </a:lnTo>
                  <a:lnTo>
                    <a:pt x="39" y="18"/>
                  </a:lnTo>
                  <a:lnTo>
                    <a:pt x="42" y="25"/>
                  </a:lnTo>
                  <a:lnTo>
                    <a:pt x="42" y="46"/>
                  </a:lnTo>
                  <a:lnTo>
                    <a:pt x="42" y="63"/>
                  </a:lnTo>
                  <a:lnTo>
                    <a:pt x="39" y="80"/>
                  </a:lnTo>
                  <a:lnTo>
                    <a:pt x="35" y="87"/>
                  </a:lnTo>
                  <a:lnTo>
                    <a:pt x="32" y="94"/>
                  </a:lnTo>
                  <a:lnTo>
                    <a:pt x="28" y="101"/>
                  </a:lnTo>
                  <a:lnTo>
                    <a:pt x="25" y="105"/>
                  </a:lnTo>
                  <a:lnTo>
                    <a:pt x="21" y="108"/>
                  </a:lnTo>
                  <a:lnTo>
                    <a:pt x="18" y="108"/>
                  </a:lnTo>
                  <a:lnTo>
                    <a:pt x="18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2">
              <a:extLst>
                <a:ext uri="{FF2B5EF4-FFF2-40B4-BE49-F238E27FC236}">
                  <a16:creationId xmlns:a16="http://schemas.microsoft.com/office/drawing/2014/main" id="{F062D68E-7C89-45D3-A20E-F568306BD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768" y="11039200"/>
              <a:ext cx="324211" cy="286802"/>
            </a:xfrm>
            <a:custGeom>
              <a:avLst/>
              <a:gdLst>
                <a:gd name="T0" fmla="*/ 0 w 52"/>
                <a:gd name="T1" fmla="*/ 0 h 46"/>
                <a:gd name="T2" fmla="*/ 17 w 52"/>
                <a:gd name="T3" fmla="*/ 4 h 46"/>
                <a:gd name="T4" fmla="*/ 24 w 52"/>
                <a:gd name="T5" fmla="*/ 4 h 46"/>
                <a:gd name="T6" fmla="*/ 28 w 52"/>
                <a:gd name="T7" fmla="*/ 4 h 46"/>
                <a:gd name="T8" fmla="*/ 38 w 52"/>
                <a:gd name="T9" fmla="*/ 7 h 46"/>
                <a:gd name="T10" fmla="*/ 45 w 52"/>
                <a:gd name="T11" fmla="*/ 14 h 46"/>
                <a:gd name="T12" fmla="*/ 49 w 52"/>
                <a:gd name="T13" fmla="*/ 18 h 46"/>
                <a:gd name="T14" fmla="*/ 52 w 52"/>
                <a:gd name="T15" fmla="*/ 25 h 46"/>
                <a:gd name="T16" fmla="*/ 52 w 52"/>
                <a:gd name="T17" fmla="*/ 28 h 46"/>
                <a:gd name="T18" fmla="*/ 52 w 52"/>
                <a:gd name="T19" fmla="*/ 35 h 46"/>
                <a:gd name="T20" fmla="*/ 49 w 52"/>
                <a:gd name="T21" fmla="*/ 42 h 46"/>
                <a:gd name="T22" fmla="*/ 45 w 52"/>
                <a:gd name="T23" fmla="*/ 46 h 46"/>
                <a:gd name="T24" fmla="*/ 45 w 52"/>
                <a:gd name="T25" fmla="*/ 46 h 46"/>
                <a:gd name="T26" fmla="*/ 42 w 52"/>
                <a:gd name="T27" fmla="*/ 46 h 46"/>
                <a:gd name="T28" fmla="*/ 38 w 52"/>
                <a:gd name="T29" fmla="*/ 46 h 46"/>
                <a:gd name="T30" fmla="*/ 35 w 52"/>
                <a:gd name="T31" fmla="*/ 46 h 46"/>
                <a:gd name="T32" fmla="*/ 31 w 52"/>
                <a:gd name="T33" fmla="*/ 42 h 46"/>
                <a:gd name="T34" fmla="*/ 28 w 52"/>
                <a:gd name="T35" fmla="*/ 35 h 46"/>
                <a:gd name="T36" fmla="*/ 21 w 52"/>
                <a:gd name="T37" fmla="*/ 28 h 46"/>
                <a:gd name="T38" fmla="*/ 17 w 52"/>
                <a:gd name="T39" fmla="*/ 21 h 46"/>
                <a:gd name="T40" fmla="*/ 10 w 52"/>
                <a:gd name="T41" fmla="*/ 14 h 46"/>
                <a:gd name="T42" fmla="*/ 0 w 52"/>
                <a:gd name="T43" fmla="*/ 0 h 46"/>
                <a:gd name="T44" fmla="*/ 0 w 52"/>
                <a:gd name="T4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6">
                  <a:moveTo>
                    <a:pt x="0" y="0"/>
                  </a:moveTo>
                  <a:lnTo>
                    <a:pt x="17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8" y="7"/>
                  </a:lnTo>
                  <a:lnTo>
                    <a:pt x="45" y="14"/>
                  </a:lnTo>
                  <a:lnTo>
                    <a:pt x="49" y="18"/>
                  </a:lnTo>
                  <a:lnTo>
                    <a:pt x="52" y="25"/>
                  </a:lnTo>
                  <a:lnTo>
                    <a:pt x="52" y="28"/>
                  </a:lnTo>
                  <a:lnTo>
                    <a:pt x="52" y="35"/>
                  </a:lnTo>
                  <a:lnTo>
                    <a:pt x="49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5" y="46"/>
                  </a:lnTo>
                  <a:lnTo>
                    <a:pt x="31" y="42"/>
                  </a:lnTo>
                  <a:lnTo>
                    <a:pt x="28" y="35"/>
                  </a:lnTo>
                  <a:lnTo>
                    <a:pt x="21" y="28"/>
                  </a:lnTo>
                  <a:lnTo>
                    <a:pt x="17" y="21"/>
                  </a:lnTo>
                  <a:lnTo>
                    <a:pt x="1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3">
              <a:extLst>
                <a:ext uri="{FF2B5EF4-FFF2-40B4-BE49-F238E27FC236}">
                  <a16:creationId xmlns:a16="http://schemas.microsoft.com/office/drawing/2014/main" id="{4DCAF8EA-821C-4A99-B336-212B2F862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565" y="11843496"/>
              <a:ext cx="822998" cy="243161"/>
            </a:xfrm>
            <a:custGeom>
              <a:avLst/>
              <a:gdLst>
                <a:gd name="T0" fmla="*/ 132 w 132"/>
                <a:gd name="T1" fmla="*/ 21 h 39"/>
                <a:gd name="T2" fmla="*/ 132 w 132"/>
                <a:gd name="T3" fmla="*/ 21 h 39"/>
                <a:gd name="T4" fmla="*/ 132 w 132"/>
                <a:gd name="T5" fmla="*/ 25 h 39"/>
                <a:gd name="T6" fmla="*/ 129 w 132"/>
                <a:gd name="T7" fmla="*/ 25 h 39"/>
                <a:gd name="T8" fmla="*/ 125 w 132"/>
                <a:gd name="T9" fmla="*/ 25 h 39"/>
                <a:gd name="T10" fmla="*/ 118 w 132"/>
                <a:gd name="T11" fmla="*/ 28 h 39"/>
                <a:gd name="T12" fmla="*/ 115 w 132"/>
                <a:gd name="T13" fmla="*/ 28 h 39"/>
                <a:gd name="T14" fmla="*/ 108 w 132"/>
                <a:gd name="T15" fmla="*/ 28 h 39"/>
                <a:gd name="T16" fmla="*/ 97 w 132"/>
                <a:gd name="T17" fmla="*/ 32 h 39"/>
                <a:gd name="T18" fmla="*/ 83 w 132"/>
                <a:gd name="T19" fmla="*/ 32 h 39"/>
                <a:gd name="T20" fmla="*/ 70 w 132"/>
                <a:gd name="T21" fmla="*/ 35 h 39"/>
                <a:gd name="T22" fmla="*/ 56 w 132"/>
                <a:gd name="T23" fmla="*/ 35 h 39"/>
                <a:gd name="T24" fmla="*/ 45 w 132"/>
                <a:gd name="T25" fmla="*/ 39 h 39"/>
                <a:gd name="T26" fmla="*/ 35 w 132"/>
                <a:gd name="T27" fmla="*/ 39 h 39"/>
                <a:gd name="T28" fmla="*/ 28 w 132"/>
                <a:gd name="T29" fmla="*/ 39 h 39"/>
                <a:gd name="T30" fmla="*/ 21 w 132"/>
                <a:gd name="T31" fmla="*/ 39 h 39"/>
                <a:gd name="T32" fmla="*/ 17 w 132"/>
                <a:gd name="T33" fmla="*/ 39 h 39"/>
                <a:gd name="T34" fmla="*/ 14 w 132"/>
                <a:gd name="T35" fmla="*/ 39 h 39"/>
                <a:gd name="T36" fmla="*/ 10 w 132"/>
                <a:gd name="T37" fmla="*/ 39 h 39"/>
                <a:gd name="T38" fmla="*/ 7 w 132"/>
                <a:gd name="T39" fmla="*/ 35 h 39"/>
                <a:gd name="T40" fmla="*/ 3 w 132"/>
                <a:gd name="T41" fmla="*/ 32 h 39"/>
                <a:gd name="T42" fmla="*/ 0 w 132"/>
                <a:gd name="T43" fmla="*/ 28 h 39"/>
                <a:gd name="T44" fmla="*/ 0 w 132"/>
                <a:gd name="T45" fmla="*/ 25 h 39"/>
                <a:gd name="T46" fmla="*/ 0 w 132"/>
                <a:gd name="T47" fmla="*/ 21 h 39"/>
                <a:gd name="T48" fmla="*/ 0 w 132"/>
                <a:gd name="T49" fmla="*/ 21 h 39"/>
                <a:gd name="T50" fmla="*/ 0 w 132"/>
                <a:gd name="T51" fmla="*/ 21 h 39"/>
                <a:gd name="T52" fmla="*/ 3 w 132"/>
                <a:gd name="T53" fmla="*/ 21 h 39"/>
                <a:gd name="T54" fmla="*/ 10 w 132"/>
                <a:gd name="T55" fmla="*/ 18 h 39"/>
                <a:gd name="T56" fmla="*/ 14 w 132"/>
                <a:gd name="T57" fmla="*/ 18 h 39"/>
                <a:gd name="T58" fmla="*/ 21 w 132"/>
                <a:gd name="T59" fmla="*/ 14 h 39"/>
                <a:gd name="T60" fmla="*/ 31 w 132"/>
                <a:gd name="T61" fmla="*/ 14 h 39"/>
                <a:gd name="T62" fmla="*/ 42 w 132"/>
                <a:gd name="T63" fmla="*/ 11 h 39"/>
                <a:gd name="T64" fmla="*/ 52 w 132"/>
                <a:gd name="T65" fmla="*/ 11 h 39"/>
                <a:gd name="T66" fmla="*/ 63 w 132"/>
                <a:gd name="T67" fmla="*/ 7 h 39"/>
                <a:gd name="T68" fmla="*/ 73 w 132"/>
                <a:gd name="T69" fmla="*/ 7 h 39"/>
                <a:gd name="T70" fmla="*/ 83 w 132"/>
                <a:gd name="T71" fmla="*/ 4 h 39"/>
                <a:gd name="T72" fmla="*/ 90 w 132"/>
                <a:gd name="T73" fmla="*/ 4 h 39"/>
                <a:gd name="T74" fmla="*/ 97 w 132"/>
                <a:gd name="T75" fmla="*/ 4 h 39"/>
                <a:gd name="T76" fmla="*/ 101 w 132"/>
                <a:gd name="T77" fmla="*/ 0 h 39"/>
                <a:gd name="T78" fmla="*/ 108 w 132"/>
                <a:gd name="T79" fmla="*/ 0 h 39"/>
                <a:gd name="T80" fmla="*/ 111 w 132"/>
                <a:gd name="T81" fmla="*/ 0 h 39"/>
                <a:gd name="T82" fmla="*/ 115 w 132"/>
                <a:gd name="T83" fmla="*/ 0 h 39"/>
                <a:gd name="T84" fmla="*/ 122 w 132"/>
                <a:gd name="T85" fmla="*/ 4 h 39"/>
                <a:gd name="T86" fmla="*/ 125 w 132"/>
                <a:gd name="T87" fmla="*/ 4 h 39"/>
                <a:gd name="T88" fmla="*/ 129 w 132"/>
                <a:gd name="T89" fmla="*/ 7 h 39"/>
                <a:gd name="T90" fmla="*/ 132 w 132"/>
                <a:gd name="T91" fmla="*/ 11 h 39"/>
                <a:gd name="T92" fmla="*/ 132 w 132"/>
                <a:gd name="T93" fmla="*/ 14 h 39"/>
                <a:gd name="T94" fmla="*/ 132 w 132"/>
                <a:gd name="T95" fmla="*/ 18 h 39"/>
                <a:gd name="T96" fmla="*/ 132 w 132"/>
                <a:gd name="T97" fmla="*/ 21 h 39"/>
                <a:gd name="T98" fmla="*/ 132 w 132"/>
                <a:gd name="T99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2" h="39">
                  <a:moveTo>
                    <a:pt x="132" y="21"/>
                  </a:moveTo>
                  <a:lnTo>
                    <a:pt x="132" y="21"/>
                  </a:lnTo>
                  <a:lnTo>
                    <a:pt x="132" y="25"/>
                  </a:lnTo>
                  <a:lnTo>
                    <a:pt x="129" y="25"/>
                  </a:lnTo>
                  <a:lnTo>
                    <a:pt x="125" y="25"/>
                  </a:lnTo>
                  <a:lnTo>
                    <a:pt x="118" y="28"/>
                  </a:lnTo>
                  <a:lnTo>
                    <a:pt x="115" y="28"/>
                  </a:lnTo>
                  <a:lnTo>
                    <a:pt x="108" y="28"/>
                  </a:lnTo>
                  <a:lnTo>
                    <a:pt x="97" y="32"/>
                  </a:lnTo>
                  <a:lnTo>
                    <a:pt x="83" y="32"/>
                  </a:lnTo>
                  <a:lnTo>
                    <a:pt x="70" y="35"/>
                  </a:lnTo>
                  <a:lnTo>
                    <a:pt x="56" y="35"/>
                  </a:lnTo>
                  <a:lnTo>
                    <a:pt x="45" y="39"/>
                  </a:lnTo>
                  <a:lnTo>
                    <a:pt x="35" y="39"/>
                  </a:lnTo>
                  <a:lnTo>
                    <a:pt x="28" y="39"/>
                  </a:lnTo>
                  <a:lnTo>
                    <a:pt x="21" y="39"/>
                  </a:lnTo>
                  <a:lnTo>
                    <a:pt x="17" y="39"/>
                  </a:lnTo>
                  <a:lnTo>
                    <a:pt x="14" y="39"/>
                  </a:lnTo>
                  <a:lnTo>
                    <a:pt x="10" y="39"/>
                  </a:lnTo>
                  <a:lnTo>
                    <a:pt x="7" y="35"/>
                  </a:lnTo>
                  <a:lnTo>
                    <a:pt x="3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21" y="14"/>
                  </a:lnTo>
                  <a:lnTo>
                    <a:pt x="31" y="14"/>
                  </a:lnTo>
                  <a:lnTo>
                    <a:pt x="42" y="11"/>
                  </a:lnTo>
                  <a:lnTo>
                    <a:pt x="52" y="11"/>
                  </a:lnTo>
                  <a:lnTo>
                    <a:pt x="63" y="7"/>
                  </a:lnTo>
                  <a:lnTo>
                    <a:pt x="73" y="7"/>
                  </a:lnTo>
                  <a:lnTo>
                    <a:pt x="83" y="4"/>
                  </a:lnTo>
                  <a:lnTo>
                    <a:pt x="90" y="4"/>
                  </a:lnTo>
                  <a:lnTo>
                    <a:pt x="97" y="4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22" y="4"/>
                  </a:lnTo>
                  <a:lnTo>
                    <a:pt x="125" y="4"/>
                  </a:lnTo>
                  <a:lnTo>
                    <a:pt x="129" y="7"/>
                  </a:lnTo>
                  <a:lnTo>
                    <a:pt x="132" y="11"/>
                  </a:lnTo>
                  <a:lnTo>
                    <a:pt x="132" y="14"/>
                  </a:lnTo>
                  <a:lnTo>
                    <a:pt x="132" y="18"/>
                  </a:lnTo>
                  <a:lnTo>
                    <a:pt x="132" y="21"/>
                  </a:lnTo>
                  <a:lnTo>
                    <a:pt x="132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4">
              <a:extLst>
                <a:ext uri="{FF2B5EF4-FFF2-40B4-BE49-F238E27FC236}">
                  <a16:creationId xmlns:a16="http://schemas.microsoft.com/office/drawing/2014/main" id="{359F27DC-8430-41FA-9851-DCF0235B9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130" y="11587865"/>
              <a:ext cx="261863" cy="822998"/>
            </a:xfrm>
            <a:custGeom>
              <a:avLst/>
              <a:gdLst>
                <a:gd name="T0" fmla="*/ 32 w 42"/>
                <a:gd name="T1" fmla="*/ 132 h 132"/>
                <a:gd name="T2" fmla="*/ 7 w 42"/>
                <a:gd name="T3" fmla="*/ 132 h 132"/>
                <a:gd name="T4" fmla="*/ 7 w 42"/>
                <a:gd name="T5" fmla="*/ 108 h 132"/>
                <a:gd name="T6" fmla="*/ 7 w 42"/>
                <a:gd name="T7" fmla="*/ 87 h 132"/>
                <a:gd name="T8" fmla="*/ 7 w 42"/>
                <a:gd name="T9" fmla="*/ 66 h 132"/>
                <a:gd name="T10" fmla="*/ 7 w 42"/>
                <a:gd name="T11" fmla="*/ 52 h 132"/>
                <a:gd name="T12" fmla="*/ 7 w 42"/>
                <a:gd name="T13" fmla="*/ 38 h 132"/>
                <a:gd name="T14" fmla="*/ 7 w 42"/>
                <a:gd name="T15" fmla="*/ 27 h 132"/>
                <a:gd name="T16" fmla="*/ 4 w 42"/>
                <a:gd name="T17" fmla="*/ 20 h 132"/>
                <a:gd name="T18" fmla="*/ 4 w 42"/>
                <a:gd name="T19" fmla="*/ 17 h 132"/>
                <a:gd name="T20" fmla="*/ 0 w 42"/>
                <a:gd name="T21" fmla="*/ 13 h 132"/>
                <a:gd name="T22" fmla="*/ 0 w 42"/>
                <a:gd name="T23" fmla="*/ 10 h 132"/>
                <a:gd name="T24" fmla="*/ 0 w 42"/>
                <a:gd name="T25" fmla="*/ 6 h 132"/>
                <a:gd name="T26" fmla="*/ 4 w 42"/>
                <a:gd name="T27" fmla="*/ 3 h 132"/>
                <a:gd name="T28" fmla="*/ 7 w 42"/>
                <a:gd name="T29" fmla="*/ 0 h 132"/>
                <a:gd name="T30" fmla="*/ 11 w 42"/>
                <a:gd name="T31" fmla="*/ 0 h 132"/>
                <a:gd name="T32" fmla="*/ 18 w 42"/>
                <a:gd name="T33" fmla="*/ 0 h 132"/>
                <a:gd name="T34" fmla="*/ 25 w 42"/>
                <a:gd name="T35" fmla="*/ 3 h 132"/>
                <a:gd name="T36" fmla="*/ 32 w 42"/>
                <a:gd name="T37" fmla="*/ 6 h 132"/>
                <a:gd name="T38" fmla="*/ 35 w 42"/>
                <a:gd name="T39" fmla="*/ 13 h 132"/>
                <a:gd name="T40" fmla="*/ 38 w 42"/>
                <a:gd name="T41" fmla="*/ 17 h 132"/>
                <a:gd name="T42" fmla="*/ 42 w 42"/>
                <a:gd name="T43" fmla="*/ 20 h 132"/>
                <a:gd name="T44" fmla="*/ 38 w 42"/>
                <a:gd name="T45" fmla="*/ 31 h 132"/>
                <a:gd name="T46" fmla="*/ 35 w 42"/>
                <a:gd name="T47" fmla="*/ 45 h 132"/>
                <a:gd name="T48" fmla="*/ 35 w 42"/>
                <a:gd name="T49" fmla="*/ 48 h 132"/>
                <a:gd name="T50" fmla="*/ 35 w 42"/>
                <a:gd name="T51" fmla="*/ 55 h 132"/>
                <a:gd name="T52" fmla="*/ 35 w 42"/>
                <a:gd name="T53" fmla="*/ 62 h 132"/>
                <a:gd name="T54" fmla="*/ 32 w 42"/>
                <a:gd name="T55" fmla="*/ 73 h 132"/>
                <a:gd name="T56" fmla="*/ 32 w 42"/>
                <a:gd name="T57" fmla="*/ 83 h 132"/>
                <a:gd name="T58" fmla="*/ 32 w 42"/>
                <a:gd name="T59" fmla="*/ 97 h 132"/>
                <a:gd name="T60" fmla="*/ 32 w 42"/>
                <a:gd name="T61" fmla="*/ 115 h 132"/>
                <a:gd name="T62" fmla="*/ 32 w 42"/>
                <a:gd name="T63" fmla="*/ 132 h 132"/>
                <a:gd name="T64" fmla="*/ 32 w 42"/>
                <a:gd name="T6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32">
                  <a:moveTo>
                    <a:pt x="32" y="132"/>
                  </a:moveTo>
                  <a:lnTo>
                    <a:pt x="7" y="132"/>
                  </a:lnTo>
                  <a:lnTo>
                    <a:pt x="7" y="108"/>
                  </a:lnTo>
                  <a:lnTo>
                    <a:pt x="7" y="87"/>
                  </a:lnTo>
                  <a:lnTo>
                    <a:pt x="7" y="66"/>
                  </a:lnTo>
                  <a:lnTo>
                    <a:pt x="7" y="52"/>
                  </a:lnTo>
                  <a:lnTo>
                    <a:pt x="7" y="38"/>
                  </a:lnTo>
                  <a:lnTo>
                    <a:pt x="7" y="27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6"/>
                  </a:lnTo>
                  <a:lnTo>
                    <a:pt x="35" y="13"/>
                  </a:lnTo>
                  <a:lnTo>
                    <a:pt x="38" y="17"/>
                  </a:lnTo>
                  <a:lnTo>
                    <a:pt x="42" y="20"/>
                  </a:lnTo>
                  <a:lnTo>
                    <a:pt x="38" y="31"/>
                  </a:lnTo>
                  <a:lnTo>
                    <a:pt x="35" y="45"/>
                  </a:lnTo>
                  <a:lnTo>
                    <a:pt x="35" y="48"/>
                  </a:lnTo>
                  <a:lnTo>
                    <a:pt x="35" y="55"/>
                  </a:lnTo>
                  <a:lnTo>
                    <a:pt x="35" y="62"/>
                  </a:lnTo>
                  <a:lnTo>
                    <a:pt x="32" y="73"/>
                  </a:lnTo>
                  <a:lnTo>
                    <a:pt x="32" y="83"/>
                  </a:lnTo>
                  <a:lnTo>
                    <a:pt x="32" y="97"/>
                  </a:lnTo>
                  <a:lnTo>
                    <a:pt x="32" y="115"/>
                  </a:lnTo>
                  <a:lnTo>
                    <a:pt x="32" y="132"/>
                  </a:lnTo>
                  <a:lnTo>
                    <a:pt x="32" y="1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5">
              <a:extLst>
                <a:ext uri="{FF2B5EF4-FFF2-40B4-BE49-F238E27FC236}">
                  <a16:creationId xmlns:a16="http://schemas.microsoft.com/office/drawing/2014/main" id="{25D6679A-5C86-406A-912F-691EC4E65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404" y="12261228"/>
              <a:ext cx="1284376" cy="261863"/>
            </a:xfrm>
            <a:custGeom>
              <a:avLst/>
              <a:gdLst>
                <a:gd name="T0" fmla="*/ 28 w 206"/>
                <a:gd name="T1" fmla="*/ 17 h 42"/>
                <a:gd name="T2" fmla="*/ 42 w 206"/>
                <a:gd name="T3" fmla="*/ 14 h 42"/>
                <a:gd name="T4" fmla="*/ 60 w 206"/>
                <a:gd name="T5" fmla="*/ 14 h 42"/>
                <a:gd name="T6" fmla="*/ 81 w 206"/>
                <a:gd name="T7" fmla="*/ 10 h 42"/>
                <a:gd name="T8" fmla="*/ 102 w 206"/>
                <a:gd name="T9" fmla="*/ 7 h 42"/>
                <a:gd name="T10" fmla="*/ 122 w 206"/>
                <a:gd name="T11" fmla="*/ 3 h 42"/>
                <a:gd name="T12" fmla="*/ 140 w 206"/>
                <a:gd name="T13" fmla="*/ 3 h 42"/>
                <a:gd name="T14" fmla="*/ 157 w 206"/>
                <a:gd name="T15" fmla="*/ 0 h 42"/>
                <a:gd name="T16" fmla="*/ 168 w 206"/>
                <a:gd name="T17" fmla="*/ 0 h 42"/>
                <a:gd name="T18" fmla="*/ 178 w 206"/>
                <a:gd name="T19" fmla="*/ 3 h 42"/>
                <a:gd name="T20" fmla="*/ 189 w 206"/>
                <a:gd name="T21" fmla="*/ 3 h 42"/>
                <a:gd name="T22" fmla="*/ 196 w 206"/>
                <a:gd name="T23" fmla="*/ 7 h 42"/>
                <a:gd name="T24" fmla="*/ 199 w 206"/>
                <a:gd name="T25" fmla="*/ 14 h 42"/>
                <a:gd name="T26" fmla="*/ 206 w 206"/>
                <a:gd name="T27" fmla="*/ 17 h 42"/>
                <a:gd name="T28" fmla="*/ 206 w 206"/>
                <a:gd name="T29" fmla="*/ 24 h 42"/>
                <a:gd name="T30" fmla="*/ 206 w 206"/>
                <a:gd name="T31" fmla="*/ 28 h 42"/>
                <a:gd name="T32" fmla="*/ 206 w 206"/>
                <a:gd name="T33" fmla="*/ 28 h 42"/>
                <a:gd name="T34" fmla="*/ 199 w 206"/>
                <a:gd name="T35" fmla="*/ 31 h 42"/>
                <a:gd name="T36" fmla="*/ 192 w 206"/>
                <a:gd name="T37" fmla="*/ 31 h 42"/>
                <a:gd name="T38" fmla="*/ 185 w 206"/>
                <a:gd name="T39" fmla="*/ 31 h 42"/>
                <a:gd name="T40" fmla="*/ 182 w 206"/>
                <a:gd name="T41" fmla="*/ 31 h 42"/>
                <a:gd name="T42" fmla="*/ 175 w 206"/>
                <a:gd name="T43" fmla="*/ 31 h 42"/>
                <a:gd name="T44" fmla="*/ 164 w 206"/>
                <a:gd name="T45" fmla="*/ 31 h 42"/>
                <a:gd name="T46" fmla="*/ 161 w 206"/>
                <a:gd name="T47" fmla="*/ 31 h 42"/>
                <a:gd name="T48" fmla="*/ 154 w 206"/>
                <a:gd name="T49" fmla="*/ 31 h 42"/>
                <a:gd name="T50" fmla="*/ 147 w 206"/>
                <a:gd name="T51" fmla="*/ 31 h 42"/>
                <a:gd name="T52" fmla="*/ 136 w 206"/>
                <a:gd name="T53" fmla="*/ 31 h 42"/>
                <a:gd name="T54" fmla="*/ 126 w 206"/>
                <a:gd name="T55" fmla="*/ 31 h 42"/>
                <a:gd name="T56" fmla="*/ 116 w 206"/>
                <a:gd name="T57" fmla="*/ 31 h 42"/>
                <a:gd name="T58" fmla="*/ 105 w 206"/>
                <a:gd name="T59" fmla="*/ 35 h 42"/>
                <a:gd name="T60" fmla="*/ 91 w 206"/>
                <a:gd name="T61" fmla="*/ 35 h 42"/>
                <a:gd name="T62" fmla="*/ 77 w 206"/>
                <a:gd name="T63" fmla="*/ 38 h 42"/>
                <a:gd name="T64" fmla="*/ 67 w 206"/>
                <a:gd name="T65" fmla="*/ 38 h 42"/>
                <a:gd name="T66" fmla="*/ 56 w 206"/>
                <a:gd name="T67" fmla="*/ 42 h 42"/>
                <a:gd name="T68" fmla="*/ 49 w 206"/>
                <a:gd name="T69" fmla="*/ 42 h 42"/>
                <a:gd name="T70" fmla="*/ 39 w 206"/>
                <a:gd name="T71" fmla="*/ 42 h 42"/>
                <a:gd name="T72" fmla="*/ 35 w 206"/>
                <a:gd name="T73" fmla="*/ 42 h 42"/>
                <a:gd name="T74" fmla="*/ 32 w 206"/>
                <a:gd name="T75" fmla="*/ 42 h 42"/>
                <a:gd name="T76" fmla="*/ 28 w 206"/>
                <a:gd name="T77" fmla="*/ 42 h 42"/>
                <a:gd name="T78" fmla="*/ 25 w 206"/>
                <a:gd name="T79" fmla="*/ 42 h 42"/>
                <a:gd name="T80" fmla="*/ 18 w 206"/>
                <a:gd name="T81" fmla="*/ 42 h 42"/>
                <a:gd name="T82" fmla="*/ 14 w 206"/>
                <a:gd name="T83" fmla="*/ 38 h 42"/>
                <a:gd name="T84" fmla="*/ 11 w 206"/>
                <a:gd name="T85" fmla="*/ 35 h 42"/>
                <a:gd name="T86" fmla="*/ 7 w 206"/>
                <a:gd name="T87" fmla="*/ 31 h 42"/>
                <a:gd name="T88" fmla="*/ 4 w 206"/>
                <a:gd name="T89" fmla="*/ 28 h 42"/>
                <a:gd name="T90" fmla="*/ 0 w 206"/>
                <a:gd name="T91" fmla="*/ 24 h 42"/>
                <a:gd name="T92" fmla="*/ 0 w 206"/>
                <a:gd name="T93" fmla="*/ 21 h 42"/>
                <a:gd name="T94" fmla="*/ 4 w 206"/>
                <a:gd name="T95" fmla="*/ 21 h 42"/>
                <a:gd name="T96" fmla="*/ 11 w 206"/>
                <a:gd name="T97" fmla="*/ 17 h 42"/>
                <a:gd name="T98" fmla="*/ 18 w 206"/>
                <a:gd name="T99" fmla="*/ 17 h 42"/>
                <a:gd name="T100" fmla="*/ 28 w 206"/>
                <a:gd name="T101" fmla="*/ 17 h 42"/>
                <a:gd name="T102" fmla="*/ 28 w 206"/>
                <a:gd name="T10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" h="42">
                  <a:moveTo>
                    <a:pt x="28" y="17"/>
                  </a:moveTo>
                  <a:lnTo>
                    <a:pt x="42" y="14"/>
                  </a:lnTo>
                  <a:lnTo>
                    <a:pt x="60" y="14"/>
                  </a:lnTo>
                  <a:lnTo>
                    <a:pt x="81" y="10"/>
                  </a:lnTo>
                  <a:lnTo>
                    <a:pt x="102" y="7"/>
                  </a:lnTo>
                  <a:lnTo>
                    <a:pt x="122" y="3"/>
                  </a:lnTo>
                  <a:lnTo>
                    <a:pt x="140" y="3"/>
                  </a:lnTo>
                  <a:lnTo>
                    <a:pt x="157" y="0"/>
                  </a:lnTo>
                  <a:lnTo>
                    <a:pt x="168" y="0"/>
                  </a:lnTo>
                  <a:lnTo>
                    <a:pt x="178" y="3"/>
                  </a:lnTo>
                  <a:lnTo>
                    <a:pt x="189" y="3"/>
                  </a:lnTo>
                  <a:lnTo>
                    <a:pt x="196" y="7"/>
                  </a:lnTo>
                  <a:lnTo>
                    <a:pt x="199" y="14"/>
                  </a:lnTo>
                  <a:lnTo>
                    <a:pt x="206" y="17"/>
                  </a:lnTo>
                  <a:lnTo>
                    <a:pt x="206" y="24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199" y="31"/>
                  </a:lnTo>
                  <a:lnTo>
                    <a:pt x="192" y="31"/>
                  </a:lnTo>
                  <a:lnTo>
                    <a:pt x="185" y="31"/>
                  </a:lnTo>
                  <a:lnTo>
                    <a:pt x="182" y="31"/>
                  </a:lnTo>
                  <a:lnTo>
                    <a:pt x="175" y="31"/>
                  </a:lnTo>
                  <a:lnTo>
                    <a:pt x="164" y="31"/>
                  </a:lnTo>
                  <a:lnTo>
                    <a:pt x="161" y="31"/>
                  </a:lnTo>
                  <a:lnTo>
                    <a:pt x="154" y="31"/>
                  </a:lnTo>
                  <a:lnTo>
                    <a:pt x="147" y="31"/>
                  </a:lnTo>
                  <a:lnTo>
                    <a:pt x="136" y="31"/>
                  </a:lnTo>
                  <a:lnTo>
                    <a:pt x="126" y="31"/>
                  </a:lnTo>
                  <a:lnTo>
                    <a:pt x="116" y="31"/>
                  </a:lnTo>
                  <a:lnTo>
                    <a:pt x="105" y="35"/>
                  </a:lnTo>
                  <a:lnTo>
                    <a:pt x="91" y="35"/>
                  </a:lnTo>
                  <a:lnTo>
                    <a:pt x="77" y="38"/>
                  </a:lnTo>
                  <a:lnTo>
                    <a:pt x="67" y="38"/>
                  </a:lnTo>
                  <a:lnTo>
                    <a:pt x="56" y="42"/>
                  </a:lnTo>
                  <a:lnTo>
                    <a:pt x="49" y="42"/>
                  </a:lnTo>
                  <a:lnTo>
                    <a:pt x="39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28" y="42"/>
                  </a:lnTo>
                  <a:lnTo>
                    <a:pt x="25" y="42"/>
                  </a:lnTo>
                  <a:lnTo>
                    <a:pt x="18" y="42"/>
                  </a:lnTo>
                  <a:lnTo>
                    <a:pt x="14" y="38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1" y="17"/>
                  </a:lnTo>
                  <a:lnTo>
                    <a:pt x="18" y="17"/>
                  </a:lnTo>
                  <a:lnTo>
                    <a:pt x="28" y="17"/>
                  </a:lnTo>
                  <a:lnTo>
                    <a:pt x="28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0739906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FC6B93CC-886D-414A-802F-EA42EFB730B0}"/>
              </a:ext>
            </a:extLst>
          </p:cNvPr>
          <p:cNvGrpSpPr/>
          <p:nvPr/>
        </p:nvGrpSpPr>
        <p:grpSpPr>
          <a:xfrm>
            <a:off x="4986199" y="2279501"/>
            <a:ext cx="2232748" cy="2420836"/>
            <a:chOff x="4376599" y="13084226"/>
            <a:chExt cx="2219602" cy="2525110"/>
          </a:xfrm>
        </p:grpSpPr>
        <p:sp>
          <p:nvSpPr>
            <p:cNvPr id="21" name="Freeform 66">
              <a:extLst>
                <a:ext uri="{FF2B5EF4-FFF2-40B4-BE49-F238E27FC236}">
                  <a16:creationId xmlns:a16="http://schemas.microsoft.com/office/drawing/2014/main" id="{D9592FD7-9B42-484E-BD28-B2207CA9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599" y="14611762"/>
              <a:ext cx="785589" cy="342918"/>
            </a:xfrm>
            <a:custGeom>
              <a:avLst/>
              <a:gdLst>
                <a:gd name="T0" fmla="*/ 81 w 126"/>
                <a:gd name="T1" fmla="*/ 34 h 55"/>
                <a:gd name="T2" fmla="*/ 70 w 126"/>
                <a:gd name="T3" fmla="*/ 38 h 55"/>
                <a:gd name="T4" fmla="*/ 60 w 126"/>
                <a:gd name="T5" fmla="*/ 45 h 55"/>
                <a:gd name="T6" fmla="*/ 49 w 126"/>
                <a:gd name="T7" fmla="*/ 48 h 55"/>
                <a:gd name="T8" fmla="*/ 42 w 126"/>
                <a:gd name="T9" fmla="*/ 52 h 55"/>
                <a:gd name="T10" fmla="*/ 35 w 126"/>
                <a:gd name="T11" fmla="*/ 52 h 55"/>
                <a:gd name="T12" fmla="*/ 32 w 126"/>
                <a:gd name="T13" fmla="*/ 55 h 55"/>
                <a:gd name="T14" fmla="*/ 28 w 126"/>
                <a:gd name="T15" fmla="*/ 55 h 55"/>
                <a:gd name="T16" fmla="*/ 25 w 126"/>
                <a:gd name="T17" fmla="*/ 55 h 55"/>
                <a:gd name="T18" fmla="*/ 21 w 126"/>
                <a:gd name="T19" fmla="*/ 55 h 55"/>
                <a:gd name="T20" fmla="*/ 18 w 126"/>
                <a:gd name="T21" fmla="*/ 52 h 55"/>
                <a:gd name="T22" fmla="*/ 14 w 126"/>
                <a:gd name="T23" fmla="*/ 48 h 55"/>
                <a:gd name="T24" fmla="*/ 11 w 126"/>
                <a:gd name="T25" fmla="*/ 45 h 55"/>
                <a:gd name="T26" fmla="*/ 4 w 126"/>
                <a:gd name="T27" fmla="*/ 41 h 55"/>
                <a:gd name="T28" fmla="*/ 0 w 126"/>
                <a:gd name="T29" fmla="*/ 38 h 55"/>
                <a:gd name="T30" fmla="*/ 0 w 126"/>
                <a:gd name="T31" fmla="*/ 31 h 55"/>
                <a:gd name="T32" fmla="*/ 0 w 126"/>
                <a:gd name="T33" fmla="*/ 27 h 55"/>
                <a:gd name="T34" fmla="*/ 0 w 126"/>
                <a:gd name="T35" fmla="*/ 24 h 55"/>
                <a:gd name="T36" fmla="*/ 4 w 126"/>
                <a:gd name="T37" fmla="*/ 20 h 55"/>
                <a:gd name="T38" fmla="*/ 7 w 126"/>
                <a:gd name="T39" fmla="*/ 20 h 55"/>
                <a:gd name="T40" fmla="*/ 11 w 126"/>
                <a:gd name="T41" fmla="*/ 20 h 55"/>
                <a:gd name="T42" fmla="*/ 14 w 126"/>
                <a:gd name="T43" fmla="*/ 20 h 55"/>
                <a:gd name="T44" fmla="*/ 18 w 126"/>
                <a:gd name="T45" fmla="*/ 24 h 55"/>
                <a:gd name="T46" fmla="*/ 21 w 126"/>
                <a:gd name="T47" fmla="*/ 24 h 55"/>
                <a:gd name="T48" fmla="*/ 21 w 126"/>
                <a:gd name="T49" fmla="*/ 24 h 55"/>
                <a:gd name="T50" fmla="*/ 25 w 126"/>
                <a:gd name="T51" fmla="*/ 24 h 55"/>
                <a:gd name="T52" fmla="*/ 28 w 126"/>
                <a:gd name="T53" fmla="*/ 24 h 55"/>
                <a:gd name="T54" fmla="*/ 32 w 126"/>
                <a:gd name="T55" fmla="*/ 20 h 55"/>
                <a:gd name="T56" fmla="*/ 35 w 126"/>
                <a:gd name="T57" fmla="*/ 20 h 55"/>
                <a:gd name="T58" fmla="*/ 42 w 126"/>
                <a:gd name="T59" fmla="*/ 17 h 55"/>
                <a:gd name="T60" fmla="*/ 53 w 126"/>
                <a:gd name="T61" fmla="*/ 17 h 55"/>
                <a:gd name="T62" fmla="*/ 63 w 126"/>
                <a:gd name="T63" fmla="*/ 14 h 55"/>
                <a:gd name="T64" fmla="*/ 74 w 126"/>
                <a:gd name="T65" fmla="*/ 10 h 55"/>
                <a:gd name="T66" fmla="*/ 84 w 126"/>
                <a:gd name="T67" fmla="*/ 7 h 55"/>
                <a:gd name="T68" fmla="*/ 95 w 126"/>
                <a:gd name="T69" fmla="*/ 3 h 55"/>
                <a:gd name="T70" fmla="*/ 105 w 126"/>
                <a:gd name="T71" fmla="*/ 0 h 55"/>
                <a:gd name="T72" fmla="*/ 112 w 126"/>
                <a:gd name="T73" fmla="*/ 0 h 55"/>
                <a:gd name="T74" fmla="*/ 119 w 126"/>
                <a:gd name="T75" fmla="*/ 0 h 55"/>
                <a:gd name="T76" fmla="*/ 122 w 126"/>
                <a:gd name="T77" fmla="*/ 0 h 55"/>
                <a:gd name="T78" fmla="*/ 126 w 126"/>
                <a:gd name="T79" fmla="*/ 0 h 55"/>
                <a:gd name="T80" fmla="*/ 126 w 126"/>
                <a:gd name="T81" fmla="*/ 0 h 55"/>
                <a:gd name="T82" fmla="*/ 126 w 126"/>
                <a:gd name="T83" fmla="*/ 3 h 55"/>
                <a:gd name="T84" fmla="*/ 122 w 126"/>
                <a:gd name="T85" fmla="*/ 7 h 55"/>
                <a:gd name="T86" fmla="*/ 119 w 126"/>
                <a:gd name="T87" fmla="*/ 10 h 55"/>
                <a:gd name="T88" fmla="*/ 115 w 126"/>
                <a:gd name="T89" fmla="*/ 14 h 55"/>
                <a:gd name="T90" fmla="*/ 108 w 126"/>
                <a:gd name="T91" fmla="*/ 17 h 55"/>
                <a:gd name="T92" fmla="*/ 102 w 126"/>
                <a:gd name="T93" fmla="*/ 24 h 55"/>
                <a:gd name="T94" fmla="*/ 91 w 126"/>
                <a:gd name="T95" fmla="*/ 27 h 55"/>
                <a:gd name="T96" fmla="*/ 81 w 126"/>
                <a:gd name="T97" fmla="*/ 34 h 55"/>
                <a:gd name="T98" fmla="*/ 81 w 126"/>
                <a:gd name="T99" fmla="*/ 3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6" h="55">
                  <a:moveTo>
                    <a:pt x="81" y="34"/>
                  </a:moveTo>
                  <a:lnTo>
                    <a:pt x="70" y="38"/>
                  </a:lnTo>
                  <a:lnTo>
                    <a:pt x="60" y="45"/>
                  </a:lnTo>
                  <a:lnTo>
                    <a:pt x="49" y="48"/>
                  </a:lnTo>
                  <a:lnTo>
                    <a:pt x="42" y="52"/>
                  </a:lnTo>
                  <a:lnTo>
                    <a:pt x="35" y="52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5" y="55"/>
                  </a:lnTo>
                  <a:lnTo>
                    <a:pt x="21" y="55"/>
                  </a:lnTo>
                  <a:lnTo>
                    <a:pt x="18" y="52"/>
                  </a:lnTo>
                  <a:lnTo>
                    <a:pt x="14" y="48"/>
                  </a:lnTo>
                  <a:lnTo>
                    <a:pt x="11" y="45"/>
                  </a:lnTo>
                  <a:lnTo>
                    <a:pt x="4" y="41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7" y="20"/>
                  </a:lnTo>
                  <a:lnTo>
                    <a:pt x="11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5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5" y="20"/>
                  </a:lnTo>
                  <a:lnTo>
                    <a:pt x="42" y="17"/>
                  </a:lnTo>
                  <a:lnTo>
                    <a:pt x="53" y="17"/>
                  </a:lnTo>
                  <a:lnTo>
                    <a:pt x="63" y="14"/>
                  </a:lnTo>
                  <a:lnTo>
                    <a:pt x="74" y="10"/>
                  </a:lnTo>
                  <a:lnTo>
                    <a:pt x="84" y="7"/>
                  </a:lnTo>
                  <a:lnTo>
                    <a:pt x="95" y="3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3"/>
                  </a:lnTo>
                  <a:lnTo>
                    <a:pt x="122" y="7"/>
                  </a:lnTo>
                  <a:lnTo>
                    <a:pt x="119" y="10"/>
                  </a:lnTo>
                  <a:lnTo>
                    <a:pt x="115" y="14"/>
                  </a:lnTo>
                  <a:lnTo>
                    <a:pt x="108" y="17"/>
                  </a:lnTo>
                  <a:lnTo>
                    <a:pt x="102" y="24"/>
                  </a:lnTo>
                  <a:lnTo>
                    <a:pt x="91" y="27"/>
                  </a:lnTo>
                  <a:lnTo>
                    <a:pt x="81" y="34"/>
                  </a:lnTo>
                  <a:lnTo>
                    <a:pt x="81" y="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">
              <a:extLst>
                <a:ext uri="{FF2B5EF4-FFF2-40B4-BE49-F238E27FC236}">
                  <a16:creationId xmlns:a16="http://schemas.microsoft.com/office/drawing/2014/main" id="{36D18BCA-AF75-46FB-B4D0-FF752D44C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756" y="13695239"/>
              <a:ext cx="822998" cy="1695875"/>
            </a:xfrm>
            <a:custGeom>
              <a:avLst/>
              <a:gdLst>
                <a:gd name="T0" fmla="*/ 76 w 132"/>
                <a:gd name="T1" fmla="*/ 269 h 272"/>
                <a:gd name="T2" fmla="*/ 63 w 132"/>
                <a:gd name="T3" fmla="*/ 269 h 272"/>
                <a:gd name="T4" fmla="*/ 59 w 132"/>
                <a:gd name="T5" fmla="*/ 258 h 272"/>
                <a:gd name="T6" fmla="*/ 56 w 132"/>
                <a:gd name="T7" fmla="*/ 237 h 272"/>
                <a:gd name="T8" fmla="*/ 42 w 132"/>
                <a:gd name="T9" fmla="*/ 220 h 272"/>
                <a:gd name="T10" fmla="*/ 45 w 132"/>
                <a:gd name="T11" fmla="*/ 209 h 272"/>
                <a:gd name="T12" fmla="*/ 59 w 132"/>
                <a:gd name="T13" fmla="*/ 213 h 272"/>
                <a:gd name="T14" fmla="*/ 73 w 132"/>
                <a:gd name="T15" fmla="*/ 220 h 272"/>
                <a:gd name="T16" fmla="*/ 80 w 132"/>
                <a:gd name="T17" fmla="*/ 206 h 272"/>
                <a:gd name="T18" fmla="*/ 90 w 132"/>
                <a:gd name="T19" fmla="*/ 164 h 272"/>
                <a:gd name="T20" fmla="*/ 94 w 132"/>
                <a:gd name="T21" fmla="*/ 126 h 272"/>
                <a:gd name="T22" fmla="*/ 97 w 132"/>
                <a:gd name="T23" fmla="*/ 112 h 272"/>
                <a:gd name="T24" fmla="*/ 83 w 132"/>
                <a:gd name="T25" fmla="*/ 112 h 272"/>
                <a:gd name="T26" fmla="*/ 59 w 132"/>
                <a:gd name="T27" fmla="*/ 119 h 272"/>
                <a:gd name="T28" fmla="*/ 35 w 132"/>
                <a:gd name="T29" fmla="*/ 133 h 272"/>
                <a:gd name="T30" fmla="*/ 21 w 132"/>
                <a:gd name="T31" fmla="*/ 140 h 272"/>
                <a:gd name="T32" fmla="*/ 10 w 132"/>
                <a:gd name="T33" fmla="*/ 133 h 272"/>
                <a:gd name="T34" fmla="*/ 0 w 132"/>
                <a:gd name="T35" fmla="*/ 122 h 272"/>
                <a:gd name="T36" fmla="*/ 3 w 132"/>
                <a:gd name="T37" fmla="*/ 112 h 272"/>
                <a:gd name="T38" fmla="*/ 14 w 132"/>
                <a:gd name="T39" fmla="*/ 98 h 272"/>
                <a:gd name="T40" fmla="*/ 17 w 132"/>
                <a:gd name="T41" fmla="*/ 63 h 272"/>
                <a:gd name="T42" fmla="*/ 17 w 132"/>
                <a:gd name="T43" fmla="*/ 35 h 272"/>
                <a:gd name="T44" fmla="*/ 14 w 132"/>
                <a:gd name="T45" fmla="*/ 10 h 272"/>
                <a:gd name="T46" fmla="*/ 21 w 132"/>
                <a:gd name="T47" fmla="*/ 0 h 272"/>
                <a:gd name="T48" fmla="*/ 38 w 132"/>
                <a:gd name="T49" fmla="*/ 7 h 272"/>
                <a:gd name="T50" fmla="*/ 45 w 132"/>
                <a:gd name="T51" fmla="*/ 17 h 272"/>
                <a:gd name="T52" fmla="*/ 45 w 132"/>
                <a:gd name="T53" fmla="*/ 24 h 272"/>
                <a:gd name="T54" fmla="*/ 45 w 132"/>
                <a:gd name="T55" fmla="*/ 45 h 272"/>
                <a:gd name="T56" fmla="*/ 42 w 132"/>
                <a:gd name="T57" fmla="*/ 73 h 272"/>
                <a:gd name="T58" fmla="*/ 38 w 132"/>
                <a:gd name="T59" fmla="*/ 94 h 272"/>
                <a:gd name="T60" fmla="*/ 35 w 132"/>
                <a:gd name="T61" fmla="*/ 105 h 272"/>
                <a:gd name="T62" fmla="*/ 38 w 132"/>
                <a:gd name="T63" fmla="*/ 105 h 272"/>
                <a:gd name="T64" fmla="*/ 52 w 132"/>
                <a:gd name="T65" fmla="*/ 101 h 272"/>
                <a:gd name="T66" fmla="*/ 80 w 132"/>
                <a:gd name="T67" fmla="*/ 94 h 272"/>
                <a:gd name="T68" fmla="*/ 97 w 132"/>
                <a:gd name="T69" fmla="*/ 87 h 272"/>
                <a:gd name="T70" fmla="*/ 108 w 132"/>
                <a:gd name="T71" fmla="*/ 87 h 272"/>
                <a:gd name="T72" fmla="*/ 118 w 132"/>
                <a:gd name="T73" fmla="*/ 94 h 272"/>
                <a:gd name="T74" fmla="*/ 129 w 132"/>
                <a:gd name="T75" fmla="*/ 108 h 272"/>
                <a:gd name="T76" fmla="*/ 125 w 132"/>
                <a:gd name="T77" fmla="*/ 119 h 272"/>
                <a:gd name="T78" fmla="*/ 122 w 132"/>
                <a:gd name="T79" fmla="*/ 129 h 272"/>
                <a:gd name="T80" fmla="*/ 118 w 132"/>
                <a:gd name="T81" fmla="*/ 147 h 272"/>
                <a:gd name="T82" fmla="*/ 108 w 132"/>
                <a:gd name="T83" fmla="*/ 206 h 272"/>
                <a:gd name="T84" fmla="*/ 94 w 132"/>
                <a:gd name="T85" fmla="*/ 244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272">
                  <a:moveTo>
                    <a:pt x="90" y="255"/>
                  </a:moveTo>
                  <a:lnTo>
                    <a:pt x="83" y="262"/>
                  </a:lnTo>
                  <a:lnTo>
                    <a:pt x="76" y="269"/>
                  </a:lnTo>
                  <a:lnTo>
                    <a:pt x="73" y="269"/>
                  </a:lnTo>
                  <a:lnTo>
                    <a:pt x="66" y="272"/>
                  </a:lnTo>
                  <a:lnTo>
                    <a:pt x="63" y="269"/>
                  </a:lnTo>
                  <a:lnTo>
                    <a:pt x="59" y="265"/>
                  </a:lnTo>
                  <a:lnTo>
                    <a:pt x="59" y="262"/>
                  </a:lnTo>
                  <a:lnTo>
                    <a:pt x="59" y="258"/>
                  </a:lnTo>
                  <a:lnTo>
                    <a:pt x="59" y="251"/>
                  </a:lnTo>
                  <a:lnTo>
                    <a:pt x="59" y="244"/>
                  </a:lnTo>
                  <a:lnTo>
                    <a:pt x="56" y="237"/>
                  </a:lnTo>
                  <a:lnTo>
                    <a:pt x="52" y="230"/>
                  </a:lnTo>
                  <a:lnTo>
                    <a:pt x="45" y="223"/>
                  </a:lnTo>
                  <a:lnTo>
                    <a:pt x="42" y="220"/>
                  </a:lnTo>
                  <a:lnTo>
                    <a:pt x="42" y="213"/>
                  </a:lnTo>
                  <a:lnTo>
                    <a:pt x="42" y="209"/>
                  </a:lnTo>
                  <a:lnTo>
                    <a:pt x="45" y="209"/>
                  </a:lnTo>
                  <a:lnTo>
                    <a:pt x="49" y="209"/>
                  </a:lnTo>
                  <a:lnTo>
                    <a:pt x="52" y="213"/>
                  </a:lnTo>
                  <a:lnTo>
                    <a:pt x="59" y="213"/>
                  </a:lnTo>
                  <a:lnTo>
                    <a:pt x="66" y="216"/>
                  </a:lnTo>
                  <a:lnTo>
                    <a:pt x="69" y="220"/>
                  </a:lnTo>
                  <a:lnTo>
                    <a:pt x="73" y="220"/>
                  </a:lnTo>
                  <a:lnTo>
                    <a:pt x="76" y="216"/>
                  </a:lnTo>
                  <a:lnTo>
                    <a:pt x="76" y="213"/>
                  </a:lnTo>
                  <a:lnTo>
                    <a:pt x="80" y="206"/>
                  </a:lnTo>
                  <a:lnTo>
                    <a:pt x="83" y="195"/>
                  </a:lnTo>
                  <a:lnTo>
                    <a:pt x="87" y="185"/>
                  </a:lnTo>
                  <a:lnTo>
                    <a:pt x="90" y="164"/>
                  </a:lnTo>
                  <a:lnTo>
                    <a:pt x="94" y="150"/>
                  </a:lnTo>
                  <a:lnTo>
                    <a:pt x="94" y="136"/>
                  </a:lnTo>
                  <a:lnTo>
                    <a:pt x="94" y="126"/>
                  </a:lnTo>
                  <a:lnTo>
                    <a:pt x="97" y="119"/>
                  </a:lnTo>
                  <a:lnTo>
                    <a:pt x="97" y="115"/>
                  </a:lnTo>
                  <a:lnTo>
                    <a:pt x="97" y="112"/>
                  </a:lnTo>
                  <a:lnTo>
                    <a:pt x="94" y="112"/>
                  </a:lnTo>
                  <a:lnTo>
                    <a:pt x="90" y="112"/>
                  </a:lnTo>
                  <a:lnTo>
                    <a:pt x="83" y="112"/>
                  </a:lnTo>
                  <a:lnTo>
                    <a:pt x="76" y="115"/>
                  </a:lnTo>
                  <a:lnTo>
                    <a:pt x="69" y="115"/>
                  </a:lnTo>
                  <a:lnTo>
                    <a:pt x="59" y="119"/>
                  </a:lnTo>
                  <a:lnTo>
                    <a:pt x="45" y="126"/>
                  </a:lnTo>
                  <a:lnTo>
                    <a:pt x="38" y="129"/>
                  </a:lnTo>
                  <a:lnTo>
                    <a:pt x="35" y="133"/>
                  </a:lnTo>
                  <a:lnTo>
                    <a:pt x="28" y="136"/>
                  </a:lnTo>
                  <a:lnTo>
                    <a:pt x="24" y="140"/>
                  </a:lnTo>
                  <a:lnTo>
                    <a:pt x="21" y="140"/>
                  </a:lnTo>
                  <a:lnTo>
                    <a:pt x="17" y="140"/>
                  </a:lnTo>
                  <a:lnTo>
                    <a:pt x="17" y="136"/>
                  </a:lnTo>
                  <a:lnTo>
                    <a:pt x="10" y="133"/>
                  </a:lnTo>
                  <a:lnTo>
                    <a:pt x="7" y="129"/>
                  </a:lnTo>
                  <a:lnTo>
                    <a:pt x="3" y="126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3" y="112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4" y="98"/>
                  </a:lnTo>
                  <a:lnTo>
                    <a:pt x="17" y="87"/>
                  </a:lnTo>
                  <a:lnTo>
                    <a:pt x="17" y="77"/>
                  </a:lnTo>
                  <a:lnTo>
                    <a:pt x="17" y="63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35"/>
                  </a:lnTo>
                  <a:lnTo>
                    <a:pt x="17" y="24"/>
                  </a:lnTo>
                  <a:lnTo>
                    <a:pt x="17" y="14"/>
                  </a:lnTo>
                  <a:lnTo>
                    <a:pt x="14" y="10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31" y="3"/>
                  </a:lnTo>
                  <a:lnTo>
                    <a:pt x="38" y="7"/>
                  </a:lnTo>
                  <a:lnTo>
                    <a:pt x="42" y="10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31"/>
                  </a:lnTo>
                  <a:lnTo>
                    <a:pt x="45" y="38"/>
                  </a:lnTo>
                  <a:lnTo>
                    <a:pt x="45" y="45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2" y="73"/>
                  </a:lnTo>
                  <a:lnTo>
                    <a:pt x="38" y="84"/>
                  </a:lnTo>
                  <a:lnTo>
                    <a:pt x="38" y="91"/>
                  </a:lnTo>
                  <a:lnTo>
                    <a:pt x="38" y="94"/>
                  </a:lnTo>
                  <a:lnTo>
                    <a:pt x="38" y="101"/>
                  </a:lnTo>
                  <a:lnTo>
                    <a:pt x="38" y="105"/>
                  </a:lnTo>
                  <a:lnTo>
                    <a:pt x="35" y="105"/>
                  </a:lnTo>
                  <a:lnTo>
                    <a:pt x="35" y="105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5" y="101"/>
                  </a:lnTo>
                  <a:lnTo>
                    <a:pt x="49" y="101"/>
                  </a:lnTo>
                  <a:lnTo>
                    <a:pt x="52" y="101"/>
                  </a:lnTo>
                  <a:lnTo>
                    <a:pt x="63" y="98"/>
                  </a:lnTo>
                  <a:lnTo>
                    <a:pt x="73" y="94"/>
                  </a:lnTo>
                  <a:lnTo>
                    <a:pt x="80" y="94"/>
                  </a:lnTo>
                  <a:lnTo>
                    <a:pt x="90" y="91"/>
                  </a:lnTo>
                  <a:lnTo>
                    <a:pt x="94" y="91"/>
                  </a:lnTo>
                  <a:lnTo>
                    <a:pt x="97" y="87"/>
                  </a:lnTo>
                  <a:lnTo>
                    <a:pt x="101" y="87"/>
                  </a:lnTo>
                  <a:lnTo>
                    <a:pt x="104" y="87"/>
                  </a:lnTo>
                  <a:lnTo>
                    <a:pt x="108" y="87"/>
                  </a:lnTo>
                  <a:lnTo>
                    <a:pt x="111" y="87"/>
                  </a:lnTo>
                  <a:lnTo>
                    <a:pt x="115" y="91"/>
                  </a:lnTo>
                  <a:lnTo>
                    <a:pt x="118" y="94"/>
                  </a:lnTo>
                  <a:lnTo>
                    <a:pt x="125" y="101"/>
                  </a:lnTo>
                  <a:lnTo>
                    <a:pt x="129" y="105"/>
                  </a:lnTo>
                  <a:lnTo>
                    <a:pt x="129" y="108"/>
                  </a:lnTo>
                  <a:lnTo>
                    <a:pt x="132" y="112"/>
                  </a:lnTo>
                  <a:lnTo>
                    <a:pt x="129" y="115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2" y="126"/>
                  </a:lnTo>
                  <a:lnTo>
                    <a:pt x="122" y="129"/>
                  </a:lnTo>
                  <a:lnTo>
                    <a:pt x="122" y="133"/>
                  </a:lnTo>
                  <a:lnTo>
                    <a:pt x="122" y="140"/>
                  </a:lnTo>
                  <a:lnTo>
                    <a:pt x="118" y="147"/>
                  </a:lnTo>
                  <a:lnTo>
                    <a:pt x="115" y="174"/>
                  </a:lnTo>
                  <a:lnTo>
                    <a:pt x="111" y="188"/>
                  </a:lnTo>
                  <a:lnTo>
                    <a:pt x="108" y="206"/>
                  </a:lnTo>
                  <a:lnTo>
                    <a:pt x="104" y="220"/>
                  </a:lnTo>
                  <a:lnTo>
                    <a:pt x="101" y="234"/>
                  </a:lnTo>
                  <a:lnTo>
                    <a:pt x="94" y="244"/>
                  </a:lnTo>
                  <a:lnTo>
                    <a:pt x="90" y="255"/>
                  </a:lnTo>
                  <a:lnTo>
                    <a:pt x="90" y="25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8">
              <a:extLst>
                <a:ext uri="{FF2B5EF4-FFF2-40B4-BE49-F238E27FC236}">
                  <a16:creationId xmlns:a16="http://schemas.microsoft.com/office/drawing/2014/main" id="{4458BFB2-A201-4C56-8761-5876F6A58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462" y="13327386"/>
              <a:ext cx="698302" cy="1066159"/>
            </a:xfrm>
            <a:custGeom>
              <a:avLst/>
              <a:gdLst>
                <a:gd name="T0" fmla="*/ 66 w 112"/>
                <a:gd name="T1" fmla="*/ 132 h 171"/>
                <a:gd name="T2" fmla="*/ 73 w 112"/>
                <a:gd name="T3" fmla="*/ 83 h 171"/>
                <a:gd name="T4" fmla="*/ 73 w 112"/>
                <a:gd name="T5" fmla="*/ 59 h 171"/>
                <a:gd name="T6" fmla="*/ 77 w 112"/>
                <a:gd name="T7" fmla="*/ 45 h 171"/>
                <a:gd name="T8" fmla="*/ 77 w 112"/>
                <a:gd name="T9" fmla="*/ 38 h 171"/>
                <a:gd name="T10" fmla="*/ 77 w 112"/>
                <a:gd name="T11" fmla="*/ 35 h 171"/>
                <a:gd name="T12" fmla="*/ 70 w 112"/>
                <a:gd name="T13" fmla="*/ 35 h 171"/>
                <a:gd name="T14" fmla="*/ 53 w 112"/>
                <a:gd name="T15" fmla="*/ 42 h 171"/>
                <a:gd name="T16" fmla="*/ 32 w 112"/>
                <a:gd name="T17" fmla="*/ 45 h 171"/>
                <a:gd name="T18" fmla="*/ 18 w 112"/>
                <a:gd name="T19" fmla="*/ 42 h 171"/>
                <a:gd name="T20" fmla="*/ 7 w 112"/>
                <a:gd name="T21" fmla="*/ 38 h 171"/>
                <a:gd name="T22" fmla="*/ 0 w 112"/>
                <a:gd name="T23" fmla="*/ 31 h 171"/>
                <a:gd name="T24" fmla="*/ 4 w 112"/>
                <a:gd name="T25" fmla="*/ 24 h 171"/>
                <a:gd name="T26" fmla="*/ 11 w 112"/>
                <a:gd name="T27" fmla="*/ 21 h 171"/>
                <a:gd name="T28" fmla="*/ 35 w 112"/>
                <a:gd name="T29" fmla="*/ 21 h 171"/>
                <a:gd name="T30" fmla="*/ 60 w 112"/>
                <a:gd name="T31" fmla="*/ 14 h 171"/>
                <a:gd name="T32" fmla="*/ 73 w 112"/>
                <a:gd name="T33" fmla="*/ 7 h 171"/>
                <a:gd name="T34" fmla="*/ 77 w 112"/>
                <a:gd name="T35" fmla="*/ 0 h 171"/>
                <a:gd name="T36" fmla="*/ 80 w 112"/>
                <a:gd name="T37" fmla="*/ 0 h 171"/>
                <a:gd name="T38" fmla="*/ 91 w 112"/>
                <a:gd name="T39" fmla="*/ 0 h 171"/>
                <a:gd name="T40" fmla="*/ 101 w 112"/>
                <a:gd name="T41" fmla="*/ 7 h 171"/>
                <a:gd name="T42" fmla="*/ 108 w 112"/>
                <a:gd name="T43" fmla="*/ 14 h 171"/>
                <a:gd name="T44" fmla="*/ 112 w 112"/>
                <a:gd name="T45" fmla="*/ 21 h 171"/>
                <a:gd name="T46" fmla="*/ 108 w 112"/>
                <a:gd name="T47" fmla="*/ 35 h 171"/>
                <a:gd name="T48" fmla="*/ 108 w 112"/>
                <a:gd name="T49" fmla="*/ 38 h 171"/>
                <a:gd name="T50" fmla="*/ 105 w 112"/>
                <a:gd name="T51" fmla="*/ 45 h 171"/>
                <a:gd name="T52" fmla="*/ 105 w 112"/>
                <a:gd name="T53" fmla="*/ 55 h 171"/>
                <a:gd name="T54" fmla="*/ 101 w 112"/>
                <a:gd name="T55" fmla="*/ 73 h 171"/>
                <a:gd name="T56" fmla="*/ 98 w 112"/>
                <a:gd name="T57" fmla="*/ 90 h 171"/>
                <a:gd name="T58" fmla="*/ 91 w 112"/>
                <a:gd name="T59" fmla="*/ 115 h 171"/>
                <a:gd name="T60" fmla="*/ 87 w 112"/>
                <a:gd name="T61" fmla="*/ 139 h 171"/>
                <a:gd name="T62" fmla="*/ 80 w 112"/>
                <a:gd name="T63" fmla="*/ 171 h 171"/>
                <a:gd name="T64" fmla="*/ 63 w 112"/>
                <a:gd name="T6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2" h="171">
                  <a:moveTo>
                    <a:pt x="63" y="171"/>
                  </a:moveTo>
                  <a:lnTo>
                    <a:pt x="66" y="132"/>
                  </a:lnTo>
                  <a:lnTo>
                    <a:pt x="70" y="97"/>
                  </a:lnTo>
                  <a:lnTo>
                    <a:pt x="73" y="83"/>
                  </a:lnTo>
                  <a:lnTo>
                    <a:pt x="73" y="69"/>
                  </a:lnTo>
                  <a:lnTo>
                    <a:pt x="73" y="59"/>
                  </a:lnTo>
                  <a:lnTo>
                    <a:pt x="77" y="49"/>
                  </a:lnTo>
                  <a:lnTo>
                    <a:pt x="77" y="45"/>
                  </a:lnTo>
                  <a:lnTo>
                    <a:pt x="77" y="42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3" y="35"/>
                  </a:lnTo>
                  <a:lnTo>
                    <a:pt x="70" y="35"/>
                  </a:lnTo>
                  <a:lnTo>
                    <a:pt x="63" y="38"/>
                  </a:lnTo>
                  <a:lnTo>
                    <a:pt x="53" y="42"/>
                  </a:lnTo>
                  <a:lnTo>
                    <a:pt x="39" y="42"/>
                  </a:lnTo>
                  <a:lnTo>
                    <a:pt x="32" y="45"/>
                  </a:lnTo>
                  <a:lnTo>
                    <a:pt x="25" y="45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7" y="38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11" y="21"/>
                  </a:lnTo>
                  <a:lnTo>
                    <a:pt x="18" y="21"/>
                  </a:lnTo>
                  <a:lnTo>
                    <a:pt x="35" y="21"/>
                  </a:lnTo>
                  <a:lnTo>
                    <a:pt x="53" y="17"/>
                  </a:lnTo>
                  <a:lnTo>
                    <a:pt x="60" y="14"/>
                  </a:lnTo>
                  <a:lnTo>
                    <a:pt x="66" y="10"/>
                  </a:lnTo>
                  <a:lnTo>
                    <a:pt x="73" y="7"/>
                  </a:lnTo>
                  <a:lnTo>
                    <a:pt x="73" y="3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4" y="3"/>
                  </a:lnTo>
                  <a:lnTo>
                    <a:pt x="101" y="7"/>
                  </a:lnTo>
                  <a:lnTo>
                    <a:pt x="105" y="10"/>
                  </a:lnTo>
                  <a:lnTo>
                    <a:pt x="108" y="14"/>
                  </a:lnTo>
                  <a:lnTo>
                    <a:pt x="112" y="17"/>
                  </a:lnTo>
                  <a:lnTo>
                    <a:pt x="112" y="21"/>
                  </a:lnTo>
                  <a:lnTo>
                    <a:pt x="112" y="28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08" y="38"/>
                  </a:lnTo>
                  <a:lnTo>
                    <a:pt x="108" y="42"/>
                  </a:lnTo>
                  <a:lnTo>
                    <a:pt x="105" y="45"/>
                  </a:lnTo>
                  <a:lnTo>
                    <a:pt x="105" y="49"/>
                  </a:lnTo>
                  <a:lnTo>
                    <a:pt x="105" y="55"/>
                  </a:lnTo>
                  <a:lnTo>
                    <a:pt x="101" y="62"/>
                  </a:lnTo>
                  <a:lnTo>
                    <a:pt x="101" y="73"/>
                  </a:lnTo>
                  <a:lnTo>
                    <a:pt x="98" y="80"/>
                  </a:lnTo>
                  <a:lnTo>
                    <a:pt x="98" y="90"/>
                  </a:lnTo>
                  <a:lnTo>
                    <a:pt x="94" y="101"/>
                  </a:lnTo>
                  <a:lnTo>
                    <a:pt x="91" y="115"/>
                  </a:lnTo>
                  <a:lnTo>
                    <a:pt x="91" y="125"/>
                  </a:lnTo>
                  <a:lnTo>
                    <a:pt x="87" y="139"/>
                  </a:lnTo>
                  <a:lnTo>
                    <a:pt x="84" y="153"/>
                  </a:lnTo>
                  <a:lnTo>
                    <a:pt x="80" y="171"/>
                  </a:lnTo>
                  <a:lnTo>
                    <a:pt x="63" y="171"/>
                  </a:lnTo>
                  <a:lnTo>
                    <a:pt x="63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9">
              <a:extLst>
                <a:ext uri="{FF2B5EF4-FFF2-40B4-BE49-F238E27FC236}">
                  <a16:creationId xmlns:a16="http://schemas.microsoft.com/office/drawing/2014/main" id="{1F32E5CB-0D5F-4599-A9D2-BADD33DEC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0" y="13084226"/>
              <a:ext cx="498787" cy="1066159"/>
            </a:xfrm>
            <a:custGeom>
              <a:avLst/>
              <a:gdLst>
                <a:gd name="T0" fmla="*/ 77 w 80"/>
                <a:gd name="T1" fmla="*/ 28 h 171"/>
                <a:gd name="T2" fmla="*/ 77 w 80"/>
                <a:gd name="T3" fmla="*/ 32 h 171"/>
                <a:gd name="T4" fmla="*/ 74 w 80"/>
                <a:gd name="T5" fmla="*/ 39 h 171"/>
                <a:gd name="T6" fmla="*/ 74 w 80"/>
                <a:gd name="T7" fmla="*/ 49 h 171"/>
                <a:gd name="T8" fmla="*/ 70 w 80"/>
                <a:gd name="T9" fmla="*/ 60 h 171"/>
                <a:gd name="T10" fmla="*/ 70 w 80"/>
                <a:gd name="T11" fmla="*/ 74 h 171"/>
                <a:gd name="T12" fmla="*/ 63 w 80"/>
                <a:gd name="T13" fmla="*/ 88 h 171"/>
                <a:gd name="T14" fmla="*/ 60 w 80"/>
                <a:gd name="T15" fmla="*/ 101 h 171"/>
                <a:gd name="T16" fmla="*/ 53 w 80"/>
                <a:gd name="T17" fmla="*/ 115 h 171"/>
                <a:gd name="T18" fmla="*/ 46 w 80"/>
                <a:gd name="T19" fmla="*/ 126 h 171"/>
                <a:gd name="T20" fmla="*/ 39 w 80"/>
                <a:gd name="T21" fmla="*/ 136 h 171"/>
                <a:gd name="T22" fmla="*/ 32 w 80"/>
                <a:gd name="T23" fmla="*/ 147 h 171"/>
                <a:gd name="T24" fmla="*/ 25 w 80"/>
                <a:gd name="T25" fmla="*/ 157 h 171"/>
                <a:gd name="T26" fmla="*/ 18 w 80"/>
                <a:gd name="T27" fmla="*/ 164 h 171"/>
                <a:gd name="T28" fmla="*/ 11 w 80"/>
                <a:gd name="T29" fmla="*/ 168 h 171"/>
                <a:gd name="T30" fmla="*/ 4 w 80"/>
                <a:gd name="T31" fmla="*/ 171 h 171"/>
                <a:gd name="T32" fmla="*/ 4 w 80"/>
                <a:gd name="T33" fmla="*/ 168 h 171"/>
                <a:gd name="T34" fmla="*/ 0 w 80"/>
                <a:gd name="T35" fmla="*/ 168 h 171"/>
                <a:gd name="T36" fmla="*/ 0 w 80"/>
                <a:gd name="T37" fmla="*/ 164 h 171"/>
                <a:gd name="T38" fmla="*/ 4 w 80"/>
                <a:gd name="T39" fmla="*/ 161 h 171"/>
                <a:gd name="T40" fmla="*/ 7 w 80"/>
                <a:gd name="T41" fmla="*/ 150 h 171"/>
                <a:gd name="T42" fmla="*/ 14 w 80"/>
                <a:gd name="T43" fmla="*/ 136 h 171"/>
                <a:gd name="T44" fmla="*/ 21 w 80"/>
                <a:gd name="T45" fmla="*/ 122 h 171"/>
                <a:gd name="T46" fmla="*/ 28 w 80"/>
                <a:gd name="T47" fmla="*/ 112 h 171"/>
                <a:gd name="T48" fmla="*/ 35 w 80"/>
                <a:gd name="T49" fmla="*/ 98 h 171"/>
                <a:gd name="T50" fmla="*/ 39 w 80"/>
                <a:gd name="T51" fmla="*/ 84 h 171"/>
                <a:gd name="T52" fmla="*/ 42 w 80"/>
                <a:gd name="T53" fmla="*/ 70 h 171"/>
                <a:gd name="T54" fmla="*/ 42 w 80"/>
                <a:gd name="T55" fmla="*/ 60 h 171"/>
                <a:gd name="T56" fmla="*/ 46 w 80"/>
                <a:gd name="T57" fmla="*/ 49 h 171"/>
                <a:gd name="T58" fmla="*/ 46 w 80"/>
                <a:gd name="T59" fmla="*/ 42 h 171"/>
                <a:gd name="T60" fmla="*/ 46 w 80"/>
                <a:gd name="T61" fmla="*/ 32 h 171"/>
                <a:gd name="T62" fmla="*/ 46 w 80"/>
                <a:gd name="T63" fmla="*/ 25 h 171"/>
                <a:gd name="T64" fmla="*/ 46 w 80"/>
                <a:gd name="T65" fmla="*/ 21 h 171"/>
                <a:gd name="T66" fmla="*/ 42 w 80"/>
                <a:gd name="T67" fmla="*/ 18 h 171"/>
                <a:gd name="T68" fmla="*/ 42 w 80"/>
                <a:gd name="T69" fmla="*/ 14 h 171"/>
                <a:gd name="T70" fmla="*/ 42 w 80"/>
                <a:gd name="T71" fmla="*/ 11 h 171"/>
                <a:gd name="T72" fmla="*/ 42 w 80"/>
                <a:gd name="T73" fmla="*/ 11 h 171"/>
                <a:gd name="T74" fmla="*/ 42 w 80"/>
                <a:gd name="T75" fmla="*/ 4 h 171"/>
                <a:gd name="T76" fmla="*/ 46 w 80"/>
                <a:gd name="T77" fmla="*/ 4 h 171"/>
                <a:gd name="T78" fmla="*/ 49 w 80"/>
                <a:gd name="T79" fmla="*/ 0 h 171"/>
                <a:gd name="T80" fmla="*/ 56 w 80"/>
                <a:gd name="T81" fmla="*/ 4 h 171"/>
                <a:gd name="T82" fmla="*/ 63 w 80"/>
                <a:gd name="T83" fmla="*/ 4 h 171"/>
                <a:gd name="T84" fmla="*/ 70 w 80"/>
                <a:gd name="T85" fmla="*/ 11 h 171"/>
                <a:gd name="T86" fmla="*/ 74 w 80"/>
                <a:gd name="T87" fmla="*/ 11 h 171"/>
                <a:gd name="T88" fmla="*/ 77 w 80"/>
                <a:gd name="T89" fmla="*/ 14 h 171"/>
                <a:gd name="T90" fmla="*/ 77 w 80"/>
                <a:gd name="T91" fmla="*/ 18 h 171"/>
                <a:gd name="T92" fmla="*/ 80 w 80"/>
                <a:gd name="T93" fmla="*/ 21 h 171"/>
                <a:gd name="T94" fmla="*/ 77 w 80"/>
                <a:gd name="T95" fmla="*/ 25 h 171"/>
                <a:gd name="T96" fmla="*/ 77 w 80"/>
                <a:gd name="T97" fmla="*/ 28 h 171"/>
                <a:gd name="T98" fmla="*/ 77 w 80"/>
                <a:gd name="T99" fmla="*/ 2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171">
                  <a:moveTo>
                    <a:pt x="77" y="28"/>
                  </a:moveTo>
                  <a:lnTo>
                    <a:pt x="77" y="32"/>
                  </a:lnTo>
                  <a:lnTo>
                    <a:pt x="74" y="39"/>
                  </a:lnTo>
                  <a:lnTo>
                    <a:pt x="74" y="49"/>
                  </a:lnTo>
                  <a:lnTo>
                    <a:pt x="70" y="60"/>
                  </a:lnTo>
                  <a:lnTo>
                    <a:pt x="70" y="74"/>
                  </a:lnTo>
                  <a:lnTo>
                    <a:pt x="63" y="88"/>
                  </a:lnTo>
                  <a:lnTo>
                    <a:pt x="60" y="101"/>
                  </a:lnTo>
                  <a:lnTo>
                    <a:pt x="53" y="115"/>
                  </a:lnTo>
                  <a:lnTo>
                    <a:pt x="46" y="126"/>
                  </a:lnTo>
                  <a:lnTo>
                    <a:pt x="39" y="136"/>
                  </a:lnTo>
                  <a:lnTo>
                    <a:pt x="32" y="147"/>
                  </a:lnTo>
                  <a:lnTo>
                    <a:pt x="25" y="157"/>
                  </a:lnTo>
                  <a:lnTo>
                    <a:pt x="18" y="164"/>
                  </a:lnTo>
                  <a:lnTo>
                    <a:pt x="11" y="168"/>
                  </a:lnTo>
                  <a:lnTo>
                    <a:pt x="4" y="171"/>
                  </a:lnTo>
                  <a:lnTo>
                    <a:pt x="4" y="168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4" y="161"/>
                  </a:lnTo>
                  <a:lnTo>
                    <a:pt x="7" y="150"/>
                  </a:lnTo>
                  <a:lnTo>
                    <a:pt x="14" y="136"/>
                  </a:lnTo>
                  <a:lnTo>
                    <a:pt x="21" y="122"/>
                  </a:lnTo>
                  <a:lnTo>
                    <a:pt x="28" y="112"/>
                  </a:lnTo>
                  <a:lnTo>
                    <a:pt x="35" y="98"/>
                  </a:lnTo>
                  <a:lnTo>
                    <a:pt x="39" y="84"/>
                  </a:lnTo>
                  <a:lnTo>
                    <a:pt x="42" y="70"/>
                  </a:lnTo>
                  <a:lnTo>
                    <a:pt x="42" y="60"/>
                  </a:lnTo>
                  <a:lnTo>
                    <a:pt x="46" y="49"/>
                  </a:lnTo>
                  <a:lnTo>
                    <a:pt x="46" y="42"/>
                  </a:lnTo>
                  <a:lnTo>
                    <a:pt x="46" y="32"/>
                  </a:lnTo>
                  <a:lnTo>
                    <a:pt x="46" y="25"/>
                  </a:lnTo>
                  <a:lnTo>
                    <a:pt x="46" y="21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9" y="0"/>
                  </a:lnTo>
                  <a:lnTo>
                    <a:pt x="56" y="4"/>
                  </a:lnTo>
                  <a:lnTo>
                    <a:pt x="63" y="4"/>
                  </a:lnTo>
                  <a:lnTo>
                    <a:pt x="70" y="11"/>
                  </a:lnTo>
                  <a:lnTo>
                    <a:pt x="74" y="11"/>
                  </a:lnTo>
                  <a:lnTo>
                    <a:pt x="77" y="14"/>
                  </a:lnTo>
                  <a:lnTo>
                    <a:pt x="77" y="18"/>
                  </a:lnTo>
                  <a:lnTo>
                    <a:pt x="80" y="21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70">
              <a:extLst>
                <a:ext uri="{FF2B5EF4-FFF2-40B4-BE49-F238E27FC236}">
                  <a16:creationId xmlns:a16="http://schemas.microsoft.com/office/drawing/2014/main" id="{F3BF0D83-BAFF-417F-B455-34DA79AB0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551" y="13738885"/>
              <a:ext cx="305509" cy="305509"/>
            </a:xfrm>
            <a:custGeom>
              <a:avLst/>
              <a:gdLst>
                <a:gd name="T0" fmla="*/ 38 w 49"/>
                <a:gd name="T1" fmla="*/ 7 h 49"/>
                <a:gd name="T2" fmla="*/ 42 w 49"/>
                <a:gd name="T3" fmla="*/ 14 h 49"/>
                <a:gd name="T4" fmla="*/ 45 w 49"/>
                <a:gd name="T5" fmla="*/ 21 h 49"/>
                <a:gd name="T6" fmla="*/ 45 w 49"/>
                <a:gd name="T7" fmla="*/ 28 h 49"/>
                <a:gd name="T8" fmla="*/ 49 w 49"/>
                <a:gd name="T9" fmla="*/ 35 h 49"/>
                <a:gd name="T10" fmla="*/ 49 w 49"/>
                <a:gd name="T11" fmla="*/ 38 h 49"/>
                <a:gd name="T12" fmla="*/ 49 w 49"/>
                <a:gd name="T13" fmla="*/ 45 h 49"/>
                <a:gd name="T14" fmla="*/ 45 w 49"/>
                <a:gd name="T15" fmla="*/ 45 h 49"/>
                <a:gd name="T16" fmla="*/ 42 w 49"/>
                <a:gd name="T17" fmla="*/ 49 h 49"/>
                <a:gd name="T18" fmla="*/ 38 w 49"/>
                <a:gd name="T19" fmla="*/ 45 h 49"/>
                <a:gd name="T20" fmla="*/ 31 w 49"/>
                <a:gd name="T21" fmla="*/ 45 h 49"/>
                <a:gd name="T22" fmla="*/ 28 w 49"/>
                <a:gd name="T23" fmla="*/ 42 h 49"/>
                <a:gd name="T24" fmla="*/ 24 w 49"/>
                <a:gd name="T25" fmla="*/ 38 h 49"/>
                <a:gd name="T26" fmla="*/ 21 w 49"/>
                <a:gd name="T27" fmla="*/ 35 h 49"/>
                <a:gd name="T28" fmla="*/ 14 w 49"/>
                <a:gd name="T29" fmla="*/ 24 h 49"/>
                <a:gd name="T30" fmla="*/ 7 w 49"/>
                <a:gd name="T31" fmla="*/ 14 h 49"/>
                <a:gd name="T32" fmla="*/ 4 w 49"/>
                <a:gd name="T33" fmla="*/ 7 h 49"/>
                <a:gd name="T34" fmla="*/ 0 w 49"/>
                <a:gd name="T35" fmla="*/ 0 h 49"/>
                <a:gd name="T36" fmla="*/ 11 w 49"/>
                <a:gd name="T37" fmla="*/ 0 h 49"/>
                <a:gd name="T38" fmla="*/ 21 w 49"/>
                <a:gd name="T39" fmla="*/ 0 h 49"/>
                <a:gd name="T40" fmla="*/ 31 w 49"/>
                <a:gd name="T41" fmla="*/ 3 h 49"/>
                <a:gd name="T42" fmla="*/ 38 w 49"/>
                <a:gd name="T43" fmla="*/ 7 h 49"/>
                <a:gd name="T44" fmla="*/ 38 w 49"/>
                <a:gd name="T4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49">
                  <a:moveTo>
                    <a:pt x="38" y="7"/>
                  </a:moveTo>
                  <a:lnTo>
                    <a:pt x="42" y="14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9" y="35"/>
                  </a:lnTo>
                  <a:lnTo>
                    <a:pt x="49" y="38"/>
                  </a:lnTo>
                  <a:lnTo>
                    <a:pt x="49" y="45"/>
                  </a:lnTo>
                  <a:lnTo>
                    <a:pt x="45" y="45"/>
                  </a:lnTo>
                  <a:lnTo>
                    <a:pt x="42" y="49"/>
                  </a:lnTo>
                  <a:lnTo>
                    <a:pt x="38" y="45"/>
                  </a:lnTo>
                  <a:lnTo>
                    <a:pt x="31" y="45"/>
                  </a:lnTo>
                  <a:lnTo>
                    <a:pt x="28" y="42"/>
                  </a:lnTo>
                  <a:lnTo>
                    <a:pt x="24" y="38"/>
                  </a:lnTo>
                  <a:lnTo>
                    <a:pt x="21" y="35"/>
                  </a:lnTo>
                  <a:lnTo>
                    <a:pt x="14" y="24"/>
                  </a:lnTo>
                  <a:lnTo>
                    <a:pt x="7" y="14"/>
                  </a:lnTo>
                  <a:lnTo>
                    <a:pt x="4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1" y="3"/>
                  </a:lnTo>
                  <a:lnTo>
                    <a:pt x="38" y="7"/>
                  </a:lnTo>
                  <a:lnTo>
                    <a:pt x="3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71">
              <a:extLst>
                <a:ext uri="{FF2B5EF4-FFF2-40B4-BE49-F238E27FC236}">
                  <a16:creationId xmlns:a16="http://schemas.microsoft.com/office/drawing/2014/main" id="{3BB1BF0B-CA9D-4E10-B6B8-4A44BA58D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754" y="13477022"/>
              <a:ext cx="804296" cy="280570"/>
            </a:xfrm>
            <a:custGeom>
              <a:avLst/>
              <a:gdLst>
                <a:gd name="T0" fmla="*/ 21 w 129"/>
                <a:gd name="T1" fmla="*/ 45 h 45"/>
                <a:gd name="T2" fmla="*/ 14 w 129"/>
                <a:gd name="T3" fmla="*/ 42 h 45"/>
                <a:gd name="T4" fmla="*/ 7 w 129"/>
                <a:gd name="T5" fmla="*/ 42 h 45"/>
                <a:gd name="T6" fmla="*/ 4 w 129"/>
                <a:gd name="T7" fmla="*/ 38 h 45"/>
                <a:gd name="T8" fmla="*/ 4 w 129"/>
                <a:gd name="T9" fmla="*/ 35 h 45"/>
                <a:gd name="T10" fmla="*/ 0 w 129"/>
                <a:gd name="T11" fmla="*/ 31 h 45"/>
                <a:gd name="T12" fmla="*/ 0 w 129"/>
                <a:gd name="T13" fmla="*/ 25 h 45"/>
                <a:gd name="T14" fmla="*/ 21 w 129"/>
                <a:gd name="T15" fmla="*/ 21 h 45"/>
                <a:gd name="T16" fmla="*/ 39 w 129"/>
                <a:gd name="T17" fmla="*/ 18 h 45"/>
                <a:gd name="T18" fmla="*/ 56 w 129"/>
                <a:gd name="T19" fmla="*/ 14 h 45"/>
                <a:gd name="T20" fmla="*/ 74 w 129"/>
                <a:gd name="T21" fmla="*/ 7 h 45"/>
                <a:gd name="T22" fmla="*/ 87 w 129"/>
                <a:gd name="T23" fmla="*/ 4 h 45"/>
                <a:gd name="T24" fmla="*/ 98 w 129"/>
                <a:gd name="T25" fmla="*/ 0 h 45"/>
                <a:gd name="T26" fmla="*/ 105 w 129"/>
                <a:gd name="T27" fmla="*/ 0 h 45"/>
                <a:gd name="T28" fmla="*/ 108 w 129"/>
                <a:gd name="T29" fmla="*/ 0 h 45"/>
                <a:gd name="T30" fmla="*/ 115 w 129"/>
                <a:gd name="T31" fmla="*/ 0 h 45"/>
                <a:gd name="T32" fmla="*/ 122 w 129"/>
                <a:gd name="T33" fmla="*/ 4 h 45"/>
                <a:gd name="T34" fmla="*/ 129 w 129"/>
                <a:gd name="T35" fmla="*/ 7 h 45"/>
                <a:gd name="T36" fmla="*/ 129 w 129"/>
                <a:gd name="T37" fmla="*/ 11 h 45"/>
                <a:gd name="T38" fmla="*/ 129 w 129"/>
                <a:gd name="T39" fmla="*/ 14 h 45"/>
                <a:gd name="T40" fmla="*/ 129 w 129"/>
                <a:gd name="T41" fmla="*/ 14 h 45"/>
                <a:gd name="T42" fmla="*/ 126 w 129"/>
                <a:gd name="T43" fmla="*/ 18 h 45"/>
                <a:gd name="T44" fmla="*/ 122 w 129"/>
                <a:gd name="T45" fmla="*/ 18 h 45"/>
                <a:gd name="T46" fmla="*/ 119 w 129"/>
                <a:gd name="T47" fmla="*/ 21 h 45"/>
                <a:gd name="T48" fmla="*/ 112 w 129"/>
                <a:gd name="T49" fmla="*/ 21 h 45"/>
                <a:gd name="T50" fmla="*/ 101 w 129"/>
                <a:gd name="T51" fmla="*/ 25 h 45"/>
                <a:gd name="T52" fmla="*/ 91 w 129"/>
                <a:gd name="T53" fmla="*/ 28 h 45"/>
                <a:gd name="T54" fmla="*/ 81 w 129"/>
                <a:gd name="T55" fmla="*/ 31 h 45"/>
                <a:gd name="T56" fmla="*/ 67 w 129"/>
                <a:gd name="T57" fmla="*/ 35 h 45"/>
                <a:gd name="T58" fmla="*/ 56 w 129"/>
                <a:gd name="T59" fmla="*/ 35 h 45"/>
                <a:gd name="T60" fmla="*/ 49 w 129"/>
                <a:gd name="T61" fmla="*/ 38 h 45"/>
                <a:gd name="T62" fmla="*/ 39 w 129"/>
                <a:gd name="T63" fmla="*/ 42 h 45"/>
                <a:gd name="T64" fmla="*/ 35 w 129"/>
                <a:gd name="T65" fmla="*/ 42 h 45"/>
                <a:gd name="T66" fmla="*/ 28 w 129"/>
                <a:gd name="T67" fmla="*/ 42 h 45"/>
                <a:gd name="T68" fmla="*/ 25 w 129"/>
                <a:gd name="T69" fmla="*/ 45 h 45"/>
                <a:gd name="T70" fmla="*/ 21 w 129"/>
                <a:gd name="T71" fmla="*/ 45 h 45"/>
                <a:gd name="T72" fmla="*/ 21 w 129"/>
                <a:gd name="T7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9" h="45">
                  <a:moveTo>
                    <a:pt x="21" y="45"/>
                  </a:moveTo>
                  <a:lnTo>
                    <a:pt x="14" y="42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21" y="21"/>
                  </a:lnTo>
                  <a:lnTo>
                    <a:pt x="39" y="18"/>
                  </a:lnTo>
                  <a:lnTo>
                    <a:pt x="56" y="14"/>
                  </a:lnTo>
                  <a:lnTo>
                    <a:pt x="74" y="7"/>
                  </a:lnTo>
                  <a:lnTo>
                    <a:pt x="87" y="4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2" y="4"/>
                  </a:lnTo>
                  <a:lnTo>
                    <a:pt x="129" y="7"/>
                  </a:lnTo>
                  <a:lnTo>
                    <a:pt x="129" y="11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6" y="18"/>
                  </a:lnTo>
                  <a:lnTo>
                    <a:pt x="122" y="18"/>
                  </a:lnTo>
                  <a:lnTo>
                    <a:pt x="119" y="21"/>
                  </a:lnTo>
                  <a:lnTo>
                    <a:pt x="112" y="21"/>
                  </a:lnTo>
                  <a:lnTo>
                    <a:pt x="101" y="25"/>
                  </a:lnTo>
                  <a:lnTo>
                    <a:pt x="91" y="28"/>
                  </a:lnTo>
                  <a:lnTo>
                    <a:pt x="81" y="31"/>
                  </a:lnTo>
                  <a:lnTo>
                    <a:pt x="67" y="35"/>
                  </a:lnTo>
                  <a:lnTo>
                    <a:pt x="56" y="35"/>
                  </a:lnTo>
                  <a:lnTo>
                    <a:pt x="49" y="38"/>
                  </a:lnTo>
                  <a:lnTo>
                    <a:pt x="39" y="42"/>
                  </a:lnTo>
                  <a:lnTo>
                    <a:pt x="35" y="42"/>
                  </a:lnTo>
                  <a:lnTo>
                    <a:pt x="28" y="42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21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72">
              <a:extLst>
                <a:ext uri="{FF2B5EF4-FFF2-40B4-BE49-F238E27FC236}">
                  <a16:creationId xmlns:a16="http://schemas.microsoft.com/office/drawing/2014/main" id="{FB196F7C-0453-4DAA-9E6C-9ED34AF66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3118" y="13975809"/>
              <a:ext cx="1303083" cy="330448"/>
            </a:xfrm>
            <a:custGeom>
              <a:avLst/>
              <a:gdLst>
                <a:gd name="T0" fmla="*/ 199 w 209"/>
                <a:gd name="T1" fmla="*/ 11 h 53"/>
                <a:gd name="T2" fmla="*/ 206 w 209"/>
                <a:gd name="T3" fmla="*/ 14 h 53"/>
                <a:gd name="T4" fmla="*/ 209 w 209"/>
                <a:gd name="T5" fmla="*/ 18 h 53"/>
                <a:gd name="T6" fmla="*/ 209 w 209"/>
                <a:gd name="T7" fmla="*/ 18 h 53"/>
                <a:gd name="T8" fmla="*/ 209 w 209"/>
                <a:gd name="T9" fmla="*/ 21 h 53"/>
                <a:gd name="T10" fmla="*/ 209 w 209"/>
                <a:gd name="T11" fmla="*/ 25 h 53"/>
                <a:gd name="T12" fmla="*/ 206 w 209"/>
                <a:gd name="T13" fmla="*/ 28 h 53"/>
                <a:gd name="T14" fmla="*/ 206 w 209"/>
                <a:gd name="T15" fmla="*/ 28 h 53"/>
                <a:gd name="T16" fmla="*/ 202 w 209"/>
                <a:gd name="T17" fmla="*/ 32 h 53"/>
                <a:gd name="T18" fmla="*/ 199 w 209"/>
                <a:gd name="T19" fmla="*/ 32 h 53"/>
                <a:gd name="T20" fmla="*/ 195 w 209"/>
                <a:gd name="T21" fmla="*/ 32 h 53"/>
                <a:gd name="T22" fmla="*/ 188 w 209"/>
                <a:gd name="T23" fmla="*/ 32 h 53"/>
                <a:gd name="T24" fmla="*/ 181 w 209"/>
                <a:gd name="T25" fmla="*/ 32 h 53"/>
                <a:gd name="T26" fmla="*/ 174 w 209"/>
                <a:gd name="T27" fmla="*/ 32 h 53"/>
                <a:gd name="T28" fmla="*/ 167 w 209"/>
                <a:gd name="T29" fmla="*/ 32 h 53"/>
                <a:gd name="T30" fmla="*/ 146 w 209"/>
                <a:gd name="T31" fmla="*/ 32 h 53"/>
                <a:gd name="T32" fmla="*/ 125 w 209"/>
                <a:gd name="T33" fmla="*/ 35 h 53"/>
                <a:gd name="T34" fmla="*/ 101 w 209"/>
                <a:gd name="T35" fmla="*/ 39 h 53"/>
                <a:gd name="T36" fmla="*/ 77 w 209"/>
                <a:gd name="T37" fmla="*/ 42 h 53"/>
                <a:gd name="T38" fmla="*/ 66 w 209"/>
                <a:gd name="T39" fmla="*/ 46 h 53"/>
                <a:gd name="T40" fmla="*/ 52 w 209"/>
                <a:gd name="T41" fmla="*/ 46 h 53"/>
                <a:gd name="T42" fmla="*/ 45 w 209"/>
                <a:gd name="T43" fmla="*/ 49 h 53"/>
                <a:gd name="T44" fmla="*/ 35 w 209"/>
                <a:gd name="T45" fmla="*/ 49 h 53"/>
                <a:gd name="T46" fmla="*/ 28 w 209"/>
                <a:gd name="T47" fmla="*/ 53 h 53"/>
                <a:gd name="T48" fmla="*/ 24 w 209"/>
                <a:gd name="T49" fmla="*/ 53 h 53"/>
                <a:gd name="T50" fmla="*/ 21 w 209"/>
                <a:gd name="T51" fmla="*/ 53 h 53"/>
                <a:gd name="T52" fmla="*/ 17 w 209"/>
                <a:gd name="T53" fmla="*/ 53 h 53"/>
                <a:gd name="T54" fmla="*/ 14 w 209"/>
                <a:gd name="T55" fmla="*/ 53 h 53"/>
                <a:gd name="T56" fmla="*/ 10 w 209"/>
                <a:gd name="T57" fmla="*/ 49 h 53"/>
                <a:gd name="T58" fmla="*/ 7 w 209"/>
                <a:gd name="T59" fmla="*/ 42 h 53"/>
                <a:gd name="T60" fmla="*/ 0 w 209"/>
                <a:gd name="T61" fmla="*/ 32 h 53"/>
                <a:gd name="T62" fmla="*/ 28 w 209"/>
                <a:gd name="T63" fmla="*/ 25 h 53"/>
                <a:gd name="T64" fmla="*/ 49 w 209"/>
                <a:gd name="T65" fmla="*/ 21 h 53"/>
                <a:gd name="T66" fmla="*/ 70 w 209"/>
                <a:gd name="T67" fmla="*/ 18 h 53"/>
                <a:gd name="T68" fmla="*/ 87 w 209"/>
                <a:gd name="T69" fmla="*/ 14 h 53"/>
                <a:gd name="T70" fmla="*/ 105 w 209"/>
                <a:gd name="T71" fmla="*/ 11 h 53"/>
                <a:gd name="T72" fmla="*/ 118 w 209"/>
                <a:gd name="T73" fmla="*/ 11 h 53"/>
                <a:gd name="T74" fmla="*/ 129 w 209"/>
                <a:gd name="T75" fmla="*/ 7 h 53"/>
                <a:gd name="T76" fmla="*/ 136 w 209"/>
                <a:gd name="T77" fmla="*/ 7 h 53"/>
                <a:gd name="T78" fmla="*/ 146 w 209"/>
                <a:gd name="T79" fmla="*/ 4 h 53"/>
                <a:gd name="T80" fmla="*/ 160 w 209"/>
                <a:gd name="T81" fmla="*/ 4 h 53"/>
                <a:gd name="T82" fmla="*/ 167 w 209"/>
                <a:gd name="T83" fmla="*/ 0 h 53"/>
                <a:gd name="T84" fmla="*/ 178 w 209"/>
                <a:gd name="T85" fmla="*/ 0 h 53"/>
                <a:gd name="T86" fmla="*/ 185 w 209"/>
                <a:gd name="T87" fmla="*/ 0 h 53"/>
                <a:gd name="T88" fmla="*/ 188 w 209"/>
                <a:gd name="T89" fmla="*/ 4 h 53"/>
                <a:gd name="T90" fmla="*/ 195 w 209"/>
                <a:gd name="T91" fmla="*/ 7 h 53"/>
                <a:gd name="T92" fmla="*/ 199 w 209"/>
                <a:gd name="T93" fmla="*/ 11 h 53"/>
                <a:gd name="T94" fmla="*/ 199 w 209"/>
                <a:gd name="T95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53">
                  <a:moveTo>
                    <a:pt x="199" y="11"/>
                  </a:moveTo>
                  <a:lnTo>
                    <a:pt x="206" y="14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21"/>
                  </a:lnTo>
                  <a:lnTo>
                    <a:pt x="209" y="25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02" y="32"/>
                  </a:lnTo>
                  <a:lnTo>
                    <a:pt x="199" y="32"/>
                  </a:lnTo>
                  <a:lnTo>
                    <a:pt x="195" y="32"/>
                  </a:lnTo>
                  <a:lnTo>
                    <a:pt x="188" y="32"/>
                  </a:lnTo>
                  <a:lnTo>
                    <a:pt x="181" y="32"/>
                  </a:lnTo>
                  <a:lnTo>
                    <a:pt x="174" y="32"/>
                  </a:lnTo>
                  <a:lnTo>
                    <a:pt x="167" y="32"/>
                  </a:lnTo>
                  <a:lnTo>
                    <a:pt x="146" y="32"/>
                  </a:lnTo>
                  <a:lnTo>
                    <a:pt x="125" y="35"/>
                  </a:lnTo>
                  <a:lnTo>
                    <a:pt x="101" y="39"/>
                  </a:lnTo>
                  <a:lnTo>
                    <a:pt x="77" y="42"/>
                  </a:lnTo>
                  <a:lnTo>
                    <a:pt x="66" y="46"/>
                  </a:lnTo>
                  <a:lnTo>
                    <a:pt x="52" y="46"/>
                  </a:lnTo>
                  <a:lnTo>
                    <a:pt x="45" y="49"/>
                  </a:lnTo>
                  <a:lnTo>
                    <a:pt x="35" y="49"/>
                  </a:lnTo>
                  <a:lnTo>
                    <a:pt x="28" y="53"/>
                  </a:lnTo>
                  <a:lnTo>
                    <a:pt x="24" y="53"/>
                  </a:lnTo>
                  <a:lnTo>
                    <a:pt x="21" y="53"/>
                  </a:lnTo>
                  <a:lnTo>
                    <a:pt x="17" y="53"/>
                  </a:lnTo>
                  <a:lnTo>
                    <a:pt x="14" y="53"/>
                  </a:lnTo>
                  <a:lnTo>
                    <a:pt x="10" y="49"/>
                  </a:lnTo>
                  <a:lnTo>
                    <a:pt x="7" y="42"/>
                  </a:lnTo>
                  <a:lnTo>
                    <a:pt x="0" y="32"/>
                  </a:lnTo>
                  <a:lnTo>
                    <a:pt x="28" y="25"/>
                  </a:lnTo>
                  <a:lnTo>
                    <a:pt x="49" y="21"/>
                  </a:lnTo>
                  <a:lnTo>
                    <a:pt x="70" y="18"/>
                  </a:lnTo>
                  <a:lnTo>
                    <a:pt x="87" y="14"/>
                  </a:lnTo>
                  <a:lnTo>
                    <a:pt x="105" y="11"/>
                  </a:lnTo>
                  <a:lnTo>
                    <a:pt x="118" y="11"/>
                  </a:lnTo>
                  <a:lnTo>
                    <a:pt x="129" y="7"/>
                  </a:lnTo>
                  <a:lnTo>
                    <a:pt x="136" y="7"/>
                  </a:lnTo>
                  <a:lnTo>
                    <a:pt x="146" y="4"/>
                  </a:lnTo>
                  <a:lnTo>
                    <a:pt x="160" y="4"/>
                  </a:lnTo>
                  <a:lnTo>
                    <a:pt x="167" y="0"/>
                  </a:lnTo>
                  <a:lnTo>
                    <a:pt x="178" y="0"/>
                  </a:lnTo>
                  <a:lnTo>
                    <a:pt x="185" y="0"/>
                  </a:lnTo>
                  <a:lnTo>
                    <a:pt x="188" y="4"/>
                  </a:lnTo>
                  <a:lnTo>
                    <a:pt x="195" y="7"/>
                  </a:lnTo>
                  <a:lnTo>
                    <a:pt x="199" y="11"/>
                  </a:lnTo>
                  <a:lnTo>
                    <a:pt x="199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73">
              <a:extLst>
                <a:ext uri="{FF2B5EF4-FFF2-40B4-BE49-F238E27FC236}">
                  <a16:creationId xmlns:a16="http://schemas.microsoft.com/office/drawing/2014/main" id="{86A66FEC-A861-4BB1-AA05-855343E45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8263" y="14088036"/>
              <a:ext cx="455145" cy="1521300"/>
            </a:xfrm>
            <a:custGeom>
              <a:avLst/>
              <a:gdLst>
                <a:gd name="T0" fmla="*/ 70 w 73"/>
                <a:gd name="T1" fmla="*/ 202 h 244"/>
                <a:gd name="T2" fmla="*/ 63 w 73"/>
                <a:gd name="T3" fmla="*/ 223 h 244"/>
                <a:gd name="T4" fmla="*/ 52 w 73"/>
                <a:gd name="T5" fmla="*/ 234 h 244"/>
                <a:gd name="T6" fmla="*/ 45 w 73"/>
                <a:gd name="T7" fmla="*/ 241 h 244"/>
                <a:gd name="T8" fmla="*/ 38 w 73"/>
                <a:gd name="T9" fmla="*/ 244 h 244"/>
                <a:gd name="T10" fmla="*/ 32 w 73"/>
                <a:gd name="T11" fmla="*/ 237 h 244"/>
                <a:gd name="T12" fmla="*/ 32 w 73"/>
                <a:gd name="T13" fmla="*/ 223 h 244"/>
                <a:gd name="T14" fmla="*/ 21 w 73"/>
                <a:gd name="T15" fmla="*/ 209 h 244"/>
                <a:gd name="T16" fmla="*/ 7 w 73"/>
                <a:gd name="T17" fmla="*/ 195 h 244"/>
                <a:gd name="T18" fmla="*/ 0 w 73"/>
                <a:gd name="T19" fmla="*/ 185 h 244"/>
                <a:gd name="T20" fmla="*/ 4 w 73"/>
                <a:gd name="T21" fmla="*/ 181 h 244"/>
                <a:gd name="T22" fmla="*/ 14 w 73"/>
                <a:gd name="T23" fmla="*/ 181 h 244"/>
                <a:gd name="T24" fmla="*/ 28 w 73"/>
                <a:gd name="T25" fmla="*/ 185 h 244"/>
                <a:gd name="T26" fmla="*/ 38 w 73"/>
                <a:gd name="T27" fmla="*/ 188 h 244"/>
                <a:gd name="T28" fmla="*/ 42 w 73"/>
                <a:gd name="T29" fmla="*/ 188 h 244"/>
                <a:gd name="T30" fmla="*/ 42 w 73"/>
                <a:gd name="T31" fmla="*/ 181 h 244"/>
                <a:gd name="T32" fmla="*/ 45 w 73"/>
                <a:gd name="T33" fmla="*/ 174 h 244"/>
                <a:gd name="T34" fmla="*/ 45 w 73"/>
                <a:gd name="T35" fmla="*/ 160 h 244"/>
                <a:gd name="T36" fmla="*/ 45 w 73"/>
                <a:gd name="T37" fmla="*/ 118 h 244"/>
                <a:gd name="T38" fmla="*/ 45 w 73"/>
                <a:gd name="T39" fmla="*/ 91 h 244"/>
                <a:gd name="T40" fmla="*/ 45 w 73"/>
                <a:gd name="T41" fmla="*/ 73 h 244"/>
                <a:gd name="T42" fmla="*/ 45 w 73"/>
                <a:gd name="T43" fmla="*/ 52 h 244"/>
                <a:gd name="T44" fmla="*/ 42 w 73"/>
                <a:gd name="T45" fmla="*/ 28 h 244"/>
                <a:gd name="T46" fmla="*/ 38 w 73"/>
                <a:gd name="T47" fmla="*/ 0 h 244"/>
                <a:gd name="T48" fmla="*/ 52 w 73"/>
                <a:gd name="T49" fmla="*/ 10 h 244"/>
                <a:gd name="T50" fmla="*/ 63 w 73"/>
                <a:gd name="T51" fmla="*/ 21 h 244"/>
                <a:gd name="T52" fmla="*/ 70 w 73"/>
                <a:gd name="T53" fmla="*/ 24 h 244"/>
                <a:gd name="T54" fmla="*/ 70 w 73"/>
                <a:gd name="T55" fmla="*/ 31 h 244"/>
                <a:gd name="T56" fmla="*/ 70 w 73"/>
                <a:gd name="T57" fmla="*/ 38 h 244"/>
                <a:gd name="T58" fmla="*/ 70 w 73"/>
                <a:gd name="T59" fmla="*/ 52 h 244"/>
                <a:gd name="T60" fmla="*/ 70 w 73"/>
                <a:gd name="T61" fmla="*/ 63 h 244"/>
                <a:gd name="T62" fmla="*/ 70 w 73"/>
                <a:gd name="T63" fmla="*/ 77 h 244"/>
                <a:gd name="T64" fmla="*/ 70 w 73"/>
                <a:gd name="T65" fmla="*/ 98 h 244"/>
                <a:gd name="T66" fmla="*/ 70 w 73"/>
                <a:gd name="T67" fmla="*/ 118 h 244"/>
                <a:gd name="T68" fmla="*/ 70 w 73"/>
                <a:gd name="T69" fmla="*/ 164 h 244"/>
                <a:gd name="T70" fmla="*/ 70 w 73"/>
                <a:gd name="T71" fmla="*/ 181 h 244"/>
                <a:gd name="T72" fmla="*/ 70 w 73"/>
                <a:gd name="T73" fmla="*/ 19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244">
                  <a:moveTo>
                    <a:pt x="70" y="192"/>
                  </a:moveTo>
                  <a:lnTo>
                    <a:pt x="70" y="202"/>
                  </a:lnTo>
                  <a:lnTo>
                    <a:pt x="66" y="213"/>
                  </a:lnTo>
                  <a:lnTo>
                    <a:pt x="63" y="223"/>
                  </a:lnTo>
                  <a:lnTo>
                    <a:pt x="59" y="230"/>
                  </a:lnTo>
                  <a:lnTo>
                    <a:pt x="52" y="234"/>
                  </a:lnTo>
                  <a:lnTo>
                    <a:pt x="49" y="241"/>
                  </a:lnTo>
                  <a:lnTo>
                    <a:pt x="45" y="241"/>
                  </a:lnTo>
                  <a:lnTo>
                    <a:pt x="42" y="244"/>
                  </a:lnTo>
                  <a:lnTo>
                    <a:pt x="38" y="244"/>
                  </a:lnTo>
                  <a:lnTo>
                    <a:pt x="35" y="241"/>
                  </a:lnTo>
                  <a:lnTo>
                    <a:pt x="32" y="237"/>
                  </a:lnTo>
                  <a:lnTo>
                    <a:pt x="32" y="230"/>
                  </a:lnTo>
                  <a:lnTo>
                    <a:pt x="32" y="223"/>
                  </a:lnTo>
                  <a:lnTo>
                    <a:pt x="28" y="216"/>
                  </a:lnTo>
                  <a:lnTo>
                    <a:pt x="21" y="209"/>
                  </a:lnTo>
                  <a:lnTo>
                    <a:pt x="14" y="202"/>
                  </a:lnTo>
                  <a:lnTo>
                    <a:pt x="7" y="195"/>
                  </a:lnTo>
                  <a:lnTo>
                    <a:pt x="4" y="192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4" y="181"/>
                  </a:lnTo>
                  <a:lnTo>
                    <a:pt x="7" y="181"/>
                  </a:lnTo>
                  <a:lnTo>
                    <a:pt x="14" y="181"/>
                  </a:lnTo>
                  <a:lnTo>
                    <a:pt x="21" y="181"/>
                  </a:lnTo>
                  <a:lnTo>
                    <a:pt x="28" y="185"/>
                  </a:lnTo>
                  <a:lnTo>
                    <a:pt x="35" y="188"/>
                  </a:lnTo>
                  <a:lnTo>
                    <a:pt x="38" y="188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42" y="185"/>
                  </a:lnTo>
                  <a:lnTo>
                    <a:pt x="42" y="181"/>
                  </a:lnTo>
                  <a:lnTo>
                    <a:pt x="42" y="178"/>
                  </a:lnTo>
                  <a:lnTo>
                    <a:pt x="45" y="174"/>
                  </a:lnTo>
                  <a:lnTo>
                    <a:pt x="45" y="167"/>
                  </a:lnTo>
                  <a:lnTo>
                    <a:pt x="45" y="160"/>
                  </a:lnTo>
                  <a:lnTo>
                    <a:pt x="45" y="150"/>
                  </a:lnTo>
                  <a:lnTo>
                    <a:pt x="45" y="118"/>
                  </a:lnTo>
                  <a:lnTo>
                    <a:pt x="45" y="104"/>
                  </a:lnTo>
                  <a:lnTo>
                    <a:pt x="45" y="91"/>
                  </a:lnTo>
                  <a:lnTo>
                    <a:pt x="45" y="84"/>
                  </a:lnTo>
                  <a:lnTo>
                    <a:pt x="45" y="73"/>
                  </a:lnTo>
                  <a:lnTo>
                    <a:pt x="45" y="63"/>
                  </a:lnTo>
                  <a:lnTo>
                    <a:pt x="45" y="52"/>
                  </a:lnTo>
                  <a:lnTo>
                    <a:pt x="42" y="42"/>
                  </a:lnTo>
                  <a:lnTo>
                    <a:pt x="42" y="28"/>
                  </a:lnTo>
                  <a:lnTo>
                    <a:pt x="42" y="14"/>
                  </a:lnTo>
                  <a:lnTo>
                    <a:pt x="38" y="0"/>
                  </a:lnTo>
                  <a:lnTo>
                    <a:pt x="45" y="7"/>
                  </a:lnTo>
                  <a:lnTo>
                    <a:pt x="52" y="10"/>
                  </a:lnTo>
                  <a:lnTo>
                    <a:pt x="59" y="17"/>
                  </a:lnTo>
                  <a:lnTo>
                    <a:pt x="63" y="21"/>
                  </a:lnTo>
                  <a:lnTo>
                    <a:pt x="66" y="24"/>
                  </a:lnTo>
                  <a:lnTo>
                    <a:pt x="70" y="24"/>
                  </a:lnTo>
                  <a:lnTo>
                    <a:pt x="70" y="28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8"/>
                  </a:lnTo>
                  <a:lnTo>
                    <a:pt x="70" y="45"/>
                  </a:lnTo>
                  <a:lnTo>
                    <a:pt x="70" y="52"/>
                  </a:lnTo>
                  <a:lnTo>
                    <a:pt x="70" y="56"/>
                  </a:lnTo>
                  <a:lnTo>
                    <a:pt x="70" y="63"/>
                  </a:lnTo>
                  <a:lnTo>
                    <a:pt x="70" y="70"/>
                  </a:lnTo>
                  <a:lnTo>
                    <a:pt x="70" y="77"/>
                  </a:lnTo>
                  <a:lnTo>
                    <a:pt x="70" y="87"/>
                  </a:lnTo>
                  <a:lnTo>
                    <a:pt x="70" y="98"/>
                  </a:lnTo>
                  <a:lnTo>
                    <a:pt x="70" y="108"/>
                  </a:lnTo>
                  <a:lnTo>
                    <a:pt x="70" y="118"/>
                  </a:lnTo>
                  <a:lnTo>
                    <a:pt x="73" y="143"/>
                  </a:lnTo>
                  <a:lnTo>
                    <a:pt x="70" y="164"/>
                  </a:lnTo>
                  <a:lnTo>
                    <a:pt x="70" y="171"/>
                  </a:lnTo>
                  <a:lnTo>
                    <a:pt x="70" y="181"/>
                  </a:lnTo>
                  <a:lnTo>
                    <a:pt x="70" y="188"/>
                  </a:lnTo>
                  <a:lnTo>
                    <a:pt x="70" y="192"/>
                  </a:lnTo>
                  <a:lnTo>
                    <a:pt x="70" y="19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74">
              <a:extLst>
                <a:ext uri="{FF2B5EF4-FFF2-40B4-BE49-F238E27FC236}">
                  <a16:creationId xmlns:a16="http://schemas.microsoft.com/office/drawing/2014/main" id="{849D210C-E429-4E40-8147-BFC559038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052" y="14412247"/>
              <a:ext cx="174575" cy="542433"/>
            </a:xfrm>
            <a:custGeom>
              <a:avLst/>
              <a:gdLst>
                <a:gd name="T0" fmla="*/ 3 w 28"/>
                <a:gd name="T1" fmla="*/ 18 h 87"/>
                <a:gd name="T2" fmla="*/ 0 w 28"/>
                <a:gd name="T3" fmla="*/ 11 h 87"/>
                <a:gd name="T4" fmla="*/ 0 w 28"/>
                <a:gd name="T5" fmla="*/ 7 h 87"/>
                <a:gd name="T6" fmla="*/ 0 w 28"/>
                <a:gd name="T7" fmla="*/ 4 h 87"/>
                <a:gd name="T8" fmla="*/ 3 w 28"/>
                <a:gd name="T9" fmla="*/ 4 h 87"/>
                <a:gd name="T10" fmla="*/ 7 w 28"/>
                <a:gd name="T11" fmla="*/ 0 h 87"/>
                <a:gd name="T12" fmla="*/ 10 w 28"/>
                <a:gd name="T13" fmla="*/ 0 h 87"/>
                <a:gd name="T14" fmla="*/ 14 w 28"/>
                <a:gd name="T15" fmla="*/ 0 h 87"/>
                <a:gd name="T16" fmla="*/ 17 w 28"/>
                <a:gd name="T17" fmla="*/ 4 h 87"/>
                <a:gd name="T18" fmla="*/ 24 w 28"/>
                <a:gd name="T19" fmla="*/ 4 h 87"/>
                <a:gd name="T20" fmla="*/ 24 w 28"/>
                <a:gd name="T21" fmla="*/ 4 h 87"/>
                <a:gd name="T22" fmla="*/ 28 w 28"/>
                <a:gd name="T23" fmla="*/ 7 h 87"/>
                <a:gd name="T24" fmla="*/ 28 w 28"/>
                <a:gd name="T25" fmla="*/ 7 h 87"/>
                <a:gd name="T26" fmla="*/ 28 w 28"/>
                <a:gd name="T27" fmla="*/ 11 h 87"/>
                <a:gd name="T28" fmla="*/ 28 w 28"/>
                <a:gd name="T29" fmla="*/ 14 h 87"/>
                <a:gd name="T30" fmla="*/ 28 w 28"/>
                <a:gd name="T31" fmla="*/ 18 h 87"/>
                <a:gd name="T32" fmla="*/ 28 w 28"/>
                <a:gd name="T33" fmla="*/ 21 h 87"/>
                <a:gd name="T34" fmla="*/ 28 w 28"/>
                <a:gd name="T35" fmla="*/ 28 h 87"/>
                <a:gd name="T36" fmla="*/ 28 w 28"/>
                <a:gd name="T37" fmla="*/ 35 h 87"/>
                <a:gd name="T38" fmla="*/ 28 w 28"/>
                <a:gd name="T39" fmla="*/ 46 h 87"/>
                <a:gd name="T40" fmla="*/ 28 w 28"/>
                <a:gd name="T41" fmla="*/ 52 h 87"/>
                <a:gd name="T42" fmla="*/ 28 w 28"/>
                <a:gd name="T43" fmla="*/ 59 h 87"/>
                <a:gd name="T44" fmla="*/ 28 w 28"/>
                <a:gd name="T45" fmla="*/ 66 h 87"/>
                <a:gd name="T46" fmla="*/ 28 w 28"/>
                <a:gd name="T47" fmla="*/ 73 h 87"/>
                <a:gd name="T48" fmla="*/ 24 w 28"/>
                <a:gd name="T49" fmla="*/ 77 h 87"/>
                <a:gd name="T50" fmla="*/ 24 w 28"/>
                <a:gd name="T51" fmla="*/ 80 h 87"/>
                <a:gd name="T52" fmla="*/ 24 w 28"/>
                <a:gd name="T53" fmla="*/ 84 h 87"/>
                <a:gd name="T54" fmla="*/ 21 w 28"/>
                <a:gd name="T55" fmla="*/ 87 h 87"/>
                <a:gd name="T56" fmla="*/ 17 w 28"/>
                <a:gd name="T57" fmla="*/ 87 h 87"/>
                <a:gd name="T58" fmla="*/ 14 w 28"/>
                <a:gd name="T59" fmla="*/ 87 h 87"/>
                <a:gd name="T60" fmla="*/ 14 w 28"/>
                <a:gd name="T61" fmla="*/ 80 h 87"/>
                <a:gd name="T62" fmla="*/ 10 w 28"/>
                <a:gd name="T63" fmla="*/ 73 h 87"/>
                <a:gd name="T64" fmla="*/ 10 w 28"/>
                <a:gd name="T65" fmla="*/ 59 h 87"/>
                <a:gd name="T66" fmla="*/ 7 w 28"/>
                <a:gd name="T67" fmla="*/ 42 h 87"/>
                <a:gd name="T68" fmla="*/ 7 w 28"/>
                <a:gd name="T69" fmla="*/ 35 h 87"/>
                <a:gd name="T70" fmla="*/ 3 w 28"/>
                <a:gd name="T71" fmla="*/ 28 h 87"/>
                <a:gd name="T72" fmla="*/ 3 w 28"/>
                <a:gd name="T73" fmla="*/ 25 h 87"/>
                <a:gd name="T74" fmla="*/ 3 w 28"/>
                <a:gd name="T75" fmla="*/ 18 h 87"/>
                <a:gd name="T76" fmla="*/ 3 w 28"/>
                <a:gd name="T77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" h="87">
                  <a:moveTo>
                    <a:pt x="3" y="18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8" y="21"/>
                  </a:lnTo>
                  <a:lnTo>
                    <a:pt x="28" y="28"/>
                  </a:lnTo>
                  <a:lnTo>
                    <a:pt x="28" y="35"/>
                  </a:lnTo>
                  <a:lnTo>
                    <a:pt x="28" y="46"/>
                  </a:lnTo>
                  <a:lnTo>
                    <a:pt x="28" y="52"/>
                  </a:lnTo>
                  <a:lnTo>
                    <a:pt x="28" y="59"/>
                  </a:lnTo>
                  <a:lnTo>
                    <a:pt x="28" y="66"/>
                  </a:lnTo>
                  <a:lnTo>
                    <a:pt x="28" y="73"/>
                  </a:lnTo>
                  <a:lnTo>
                    <a:pt x="24" y="77"/>
                  </a:lnTo>
                  <a:lnTo>
                    <a:pt x="24" y="80"/>
                  </a:lnTo>
                  <a:lnTo>
                    <a:pt x="24" y="84"/>
                  </a:lnTo>
                  <a:lnTo>
                    <a:pt x="21" y="87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14" y="80"/>
                  </a:lnTo>
                  <a:lnTo>
                    <a:pt x="10" y="73"/>
                  </a:lnTo>
                  <a:lnTo>
                    <a:pt x="10" y="5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3" y="28"/>
                  </a:lnTo>
                  <a:lnTo>
                    <a:pt x="3" y="25"/>
                  </a:lnTo>
                  <a:lnTo>
                    <a:pt x="3" y="18"/>
                  </a:lnTo>
                  <a:lnTo>
                    <a:pt x="3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75">
              <a:extLst>
                <a:ext uri="{FF2B5EF4-FFF2-40B4-BE49-F238E27FC236}">
                  <a16:creationId xmlns:a16="http://schemas.microsoft.com/office/drawing/2014/main" id="{6CFFB246-3920-4D5E-89D0-374BAD968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042" y="14412247"/>
              <a:ext cx="374090" cy="324211"/>
            </a:xfrm>
            <a:custGeom>
              <a:avLst/>
              <a:gdLst>
                <a:gd name="T0" fmla="*/ 53 w 60"/>
                <a:gd name="T1" fmla="*/ 7 h 52"/>
                <a:gd name="T2" fmla="*/ 56 w 60"/>
                <a:gd name="T3" fmla="*/ 11 h 52"/>
                <a:gd name="T4" fmla="*/ 56 w 60"/>
                <a:gd name="T5" fmla="*/ 14 h 52"/>
                <a:gd name="T6" fmla="*/ 60 w 60"/>
                <a:gd name="T7" fmla="*/ 14 h 52"/>
                <a:gd name="T8" fmla="*/ 60 w 60"/>
                <a:gd name="T9" fmla="*/ 14 h 52"/>
                <a:gd name="T10" fmla="*/ 60 w 60"/>
                <a:gd name="T11" fmla="*/ 18 h 52"/>
                <a:gd name="T12" fmla="*/ 56 w 60"/>
                <a:gd name="T13" fmla="*/ 18 h 52"/>
                <a:gd name="T14" fmla="*/ 56 w 60"/>
                <a:gd name="T15" fmla="*/ 21 h 52"/>
                <a:gd name="T16" fmla="*/ 56 w 60"/>
                <a:gd name="T17" fmla="*/ 21 h 52"/>
                <a:gd name="T18" fmla="*/ 53 w 60"/>
                <a:gd name="T19" fmla="*/ 28 h 52"/>
                <a:gd name="T20" fmla="*/ 53 w 60"/>
                <a:gd name="T21" fmla="*/ 39 h 52"/>
                <a:gd name="T22" fmla="*/ 49 w 60"/>
                <a:gd name="T23" fmla="*/ 52 h 52"/>
                <a:gd name="T24" fmla="*/ 42 w 60"/>
                <a:gd name="T25" fmla="*/ 52 h 52"/>
                <a:gd name="T26" fmla="*/ 42 w 60"/>
                <a:gd name="T27" fmla="*/ 42 h 52"/>
                <a:gd name="T28" fmla="*/ 46 w 60"/>
                <a:gd name="T29" fmla="*/ 35 h 52"/>
                <a:gd name="T30" fmla="*/ 46 w 60"/>
                <a:gd name="T31" fmla="*/ 28 h 52"/>
                <a:gd name="T32" fmla="*/ 46 w 60"/>
                <a:gd name="T33" fmla="*/ 21 h 52"/>
                <a:gd name="T34" fmla="*/ 46 w 60"/>
                <a:gd name="T35" fmla="*/ 14 h 52"/>
                <a:gd name="T36" fmla="*/ 42 w 60"/>
                <a:gd name="T37" fmla="*/ 11 h 52"/>
                <a:gd name="T38" fmla="*/ 39 w 60"/>
                <a:gd name="T39" fmla="*/ 7 h 52"/>
                <a:gd name="T40" fmla="*/ 35 w 60"/>
                <a:gd name="T41" fmla="*/ 7 h 52"/>
                <a:gd name="T42" fmla="*/ 28 w 60"/>
                <a:gd name="T43" fmla="*/ 11 h 52"/>
                <a:gd name="T44" fmla="*/ 21 w 60"/>
                <a:gd name="T45" fmla="*/ 11 h 52"/>
                <a:gd name="T46" fmla="*/ 11 w 60"/>
                <a:gd name="T47" fmla="*/ 14 h 52"/>
                <a:gd name="T48" fmla="*/ 7 w 60"/>
                <a:gd name="T49" fmla="*/ 14 h 52"/>
                <a:gd name="T50" fmla="*/ 4 w 60"/>
                <a:gd name="T51" fmla="*/ 14 h 52"/>
                <a:gd name="T52" fmla="*/ 0 w 60"/>
                <a:gd name="T53" fmla="*/ 18 h 52"/>
                <a:gd name="T54" fmla="*/ 0 w 60"/>
                <a:gd name="T55" fmla="*/ 14 h 52"/>
                <a:gd name="T56" fmla="*/ 0 w 60"/>
                <a:gd name="T57" fmla="*/ 14 h 52"/>
                <a:gd name="T58" fmla="*/ 0 w 60"/>
                <a:gd name="T59" fmla="*/ 11 h 52"/>
                <a:gd name="T60" fmla="*/ 7 w 60"/>
                <a:gd name="T61" fmla="*/ 11 h 52"/>
                <a:gd name="T62" fmla="*/ 11 w 60"/>
                <a:gd name="T63" fmla="*/ 11 h 52"/>
                <a:gd name="T64" fmla="*/ 18 w 60"/>
                <a:gd name="T65" fmla="*/ 11 h 52"/>
                <a:gd name="T66" fmla="*/ 25 w 60"/>
                <a:gd name="T67" fmla="*/ 7 h 52"/>
                <a:gd name="T68" fmla="*/ 32 w 60"/>
                <a:gd name="T69" fmla="*/ 7 h 52"/>
                <a:gd name="T70" fmla="*/ 35 w 60"/>
                <a:gd name="T71" fmla="*/ 4 h 52"/>
                <a:gd name="T72" fmla="*/ 39 w 60"/>
                <a:gd name="T73" fmla="*/ 4 h 52"/>
                <a:gd name="T74" fmla="*/ 39 w 60"/>
                <a:gd name="T75" fmla="*/ 0 h 52"/>
                <a:gd name="T76" fmla="*/ 42 w 60"/>
                <a:gd name="T77" fmla="*/ 0 h 52"/>
                <a:gd name="T78" fmla="*/ 46 w 60"/>
                <a:gd name="T79" fmla="*/ 4 h 52"/>
                <a:gd name="T80" fmla="*/ 49 w 60"/>
                <a:gd name="T81" fmla="*/ 4 h 52"/>
                <a:gd name="T82" fmla="*/ 53 w 60"/>
                <a:gd name="T83" fmla="*/ 7 h 52"/>
                <a:gd name="T84" fmla="*/ 53 w 60"/>
                <a:gd name="T8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52">
                  <a:moveTo>
                    <a:pt x="53" y="7"/>
                  </a:moveTo>
                  <a:lnTo>
                    <a:pt x="56" y="11"/>
                  </a:lnTo>
                  <a:lnTo>
                    <a:pt x="56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3" y="28"/>
                  </a:lnTo>
                  <a:lnTo>
                    <a:pt x="53" y="39"/>
                  </a:lnTo>
                  <a:lnTo>
                    <a:pt x="49" y="52"/>
                  </a:lnTo>
                  <a:lnTo>
                    <a:pt x="42" y="52"/>
                  </a:lnTo>
                  <a:lnTo>
                    <a:pt x="42" y="42"/>
                  </a:lnTo>
                  <a:lnTo>
                    <a:pt x="46" y="35"/>
                  </a:lnTo>
                  <a:lnTo>
                    <a:pt x="46" y="28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42" y="11"/>
                  </a:lnTo>
                  <a:lnTo>
                    <a:pt x="39" y="7"/>
                  </a:lnTo>
                  <a:lnTo>
                    <a:pt x="35" y="7"/>
                  </a:lnTo>
                  <a:lnTo>
                    <a:pt x="28" y="11"/>
                  </a:lnTo>
                  <a:lnTo>
                    <a:pt x="21" y="11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8" y="11"/>
                  </a:lnTo>
                  <a:lnTo>
                    <a:pt x="25" y="7"/>
                  </a:lnTo>
                  <a:lnTo>
                    <a:pt x="32" y="7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49" y="4"/>
                  </a:lnTo>
                  <a:lnTo>
                    <a:pt x="53" y="7"/>
                  </a:lnTo>
                  <a:lnTo>
                    <a:pt x="5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6">
              <a:extLst>
                <a:ext uri="{FF2B5EF4-FFF2-40B4-BE49-F238E27FC236}">
                  <a16:creationId xmlns:a16="http://schemas.microsoft.com/office/drawing/2014/main" id="{2511F849-0D0C-4A9D-B26D-F329244C4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981" y="14761398"/>
              <a:ext cx="305509" cy="43646"/>
            </a:xfrm>
            <a:custGeom>
              <a:avLst/>
              <a:gdLst>
                <a:gd name="T0" fmla="*/ 28 w 49"/>
                <a:gd name="T1" fmla="*/ 0 h 7"/>
                <a:gd name="T2" fmla="*/ 35 w 49"/>
                <a:gd name="T3" fmla="*/ 0 h 7"/>
                <a:gd name="T4" fmla="*/ 42 w 49"/>
                <a:gd name="T5" fmla="*/ 0 h 7"/>
                <a:gd name="T6" fmla="*/ 45 w 49"/>
                <a:gd name="T7" fmla="*/ 0 h 7"/>
                <a:gd name="T8" fmla="*/ 49 w 49"/>
                <a:gd name="T9" fmla="*/ 0 h 7"/>
                <a:gd name="T10" fmla="*/ 49 w 49"/>
                <a:gd name="T11" fmla="*/ 0 h 7"/>
                <a:gd name="T12" fmla="*/ 49 w 49"/>
                <a:gd name="T13" fmla="*/ 0 h 7"/>
                <a:gd name="T14" fmla="*/ 45 w 49"/>
                <a:gd name="T15" fmla="*/ 3 h 7"/>
                <a:gd name="T16" fmla="*/ 42 w 49"/>
                <a:gd name="T17" fmla="*/ 3 h 7"/>
                <a:gd name="T18" fmla="*/ 35 w 49"/>
                <a:gd name="T19" fmla="*/ 3 h 7"/>
                <a:gd name="T20" fmla="*/ 17 w 49"/>
                <a:gd name="T21" fmla="*/ 7 h 7"/>
                <a:gd name="T22" fmla="*/ 10 w 49"/>
                <a:gd name="T23" fmla="*/ 7 h 7"/>
                <a:gd name="T24" fmla="*/ 0 w 49"/>
                <a:gd name="T25" fmla="*/ 7 h 7"/>
                <a:gd name="T26" fmla="*/ 0 w 49"/>
                <a:gd name="T27" fmla="*/ 0 h 7"/>
                <a:gd name="T28" fmla="*/ 10 w 49"/>
                <a:gd name="T29" fmla="*/ 0 h 7"/>
                <a:gd name="T30" fmla="*/ 17 w 49"/>
                <a:gd name="T31" fmla="*/ 0 h 7"/>
                <a:gd name="T32" fmla="*/ 24 w 49"/>
                <a:gd name="T33" fmla="*/ 0 h 7"/>
                <a:gd name="T34" fmla="*/ 28 w 49"/>
                <a:gd name="T35" fmla="*/ 0 h 7"/>
                <a:gd name="T36" fmla="*/ 28 w 49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7">
                  <a:moveTo>
                    <a:pt x="28" y="0"/>
                  </a:moveTo>
                  <a:lnTo>
                    <a:pt x="35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35" y="3"/>
                  </a:lnTo>
                  <a:lnTo>
                    <a:pt x="17" y="7"/>
                  </a:lnTo>
                  <a:lnTo>
                    <a:pt x="1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32523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802DD45-D2FE-4EE6-883B-5D1871F0107D}"/>
              </a:ext>
            </a:extLst>
          </p:cNvPr>
          <p:cNvGrpSpPr/>
          <p:nvPr/>
        </p:nvGrpSpPr>
        <p:grpSpPr>
          <a:xfrm>
            <a:off x="3294399" y="2275553"/>
            <a:ext cx="2306892" cy="2306893"/>
            <a:chOff x="3310441" y="15889901"/>
            <a:chExt cx="2306892" cy="2306893"/>
          </a:xfrm>
        </p:grpSpPr>
        <p:sp>
          <p:nvSpPr>
            <p:cNvPr id="3" name="Freeform 77">
              <a:extLst>
                <a:ext uri="{FF2B5EF4-FFF2-40B4-BE49-F238E27FC236}">
                  <a16:creationId xmlns:a16="http://schemas.microsoft.com/office/drawing/2014/main" id="{A30D985C-8BB8-463F-B605-0095C97CD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394" y="15889901"/>
              <a:ext cx="255630" cy="1091098"/>
            </a:xfrm>
            <a:custGeom>
              <a:avLst/>
              <a:gdLst>
                <a:gd name="T0" fmla="*/ 41 w 41"/>
                <a:gd name="T1" fmla="*/ 28 h 175"/>
                <a:gd name="T2" fmla="*/ 41 w 41"/>
                <a:gd name="T3" fmla="*/ 28 h 175"/>
                <a:gd name="T4" fmla="*/ 41 w 41"/>
                <a:gd name="T5" fmla="*/ 32 h 175"/>
                <a:gd name="T6" fmla="*/ 38 w 41"/>
                <a:gd name="T7" fmla="*/ 39 h 175"/>
                <a:gd name="T8" fmla="*/ 38 w 41"/>
                <a:gd name="T9" fmla="*/ 42 h 175"/>
                <a:gd name="T10" fmla="*/ 38 w 41"/>
                <a:gd name="T11" fmla="*/ 49 h 175"/>
                <a:gd name="T12" fmla="*/ 38 w 41"/>
                <a:gd name="T13" fmla="*/ 56 h 175"/>
                <a:gd name="T14" fmla="*/ 38 w 41"/>
                <a:gd name="T15" fmla="*/ 63 h 175"/>
                <a:gd name="T16" fmla="*/ 38 w 41"/>
                <a:gd name="T17" fmla="*/ 74 h 175"/>
                <a:gd name="T18" fmla="*/ 38 w 41"/>
                <a:gd name="T19" fmla="*/ 81 h 175"/>
                <a:gd name="T20" fmla="*/ 38 w 41"/>
                <a:gd name="T21" fmla="*/ 91 h 175"/>
                <a:gd name="T22" fmla="*/ 34 w 41"/>
                <a:gd name="T23" fmla="*/ 116 h 175"/>
                <a:gd name="T24" fmla="*/ 34 w 41"/>
                <a:gd name="T25" fmla="*/ 143 h 175"/>
                <a:gd name="T26" fmla="*/ 34 w 41"/>
                <a:gd name="T27" fmla="*/ 175 h 175"/>
                <a:gd name="T28" fmla="*/ 10 w 41"/>
                <a:gd name="T29" fmla="*/ 175 h 175"/>
                <a:gd name="T30" fmla="*/ 10 w 41"/>
                <a:gd name="T31" fmla="*/ 154 h 175"/>
                <a:gd name="T32" fmla="*/ 10 w 41"/>
                <a:gd name="T33" fmla="*/ 137 h 175"/>
                <a:gd name="T34" fmla="*/ 10 w 41"/>
                <a:gd name="T35" fmla="*/ 123 h 175"/>
                <a:gd name="T36" fmla="*/ 10 w 41"/>
                <a:gd name="T37" fmla="*/ 105 h 175"/>
                <a:gd name="T38" fmla="*/ 10 w 41"/>
                <a:gd name="T39" fmla="*/ 95 h 175"/>
                <a:gd name="T40" fmla="*/ 10 w 41"/>
                <a:gd name="T41" fmla="*/ 81 h 175"/>
                <a:gd name="T42" fmla="*/ 10 w 41"/>
                <a:gd name="T43" fmla="*/ 70 h 175"/>
                <a:gd name="T44" fmla="*/ 10 w 41"/>
                <a:gd name="T45" fmla="*/ 56 h 175"/>
                <a:gd name="T46" fmla="*/ 10 w 41"/>
                <a:gd name="T47" fmla="*/ 49 h 175"/>
                <a:gd name="T48" fmla="*/ 10 w 41"/>
                <a:gd name="T49" fmla="*/ 39 h 175"/>
                <a:gd name="T50" fmla="*/ 7 w 41"/>
                <a:gd name="T51" fmla="*/ 32 h 175"/>
                <a:gd name="T52" fmla="*/ 7 w 41"/>
                <a:gd name="T53" fmla="*/ 28 h 175"/>
                <a:gd name="T54" fmla="*/ 7 w 41"/>
                <a:gd name="T55" fmla="*/ 21 h 175"/>
                <a:gd name="T56" fmla="*/ 7 w 41"/>
                <a:gd name="T57" fmla="*/ 18 h 175"/>
                <a:gd name="T58" fmla="*/ 7 w 41"/>
                <a:gd name="T59" fmla="*/ 18 h 175"/>
                <a:gd name="T60" fmla="*/ 3 w 41"/>
                <a:gd name="T61" fmla="*/ 14 h 175"/>
                <a:gd name="T62" fmla="*/ 3 w 41"/>
                <a:gd name="T63" fmla="*/ 14 h 175"/>
                <a:gd name="T64" fmla="*/ 0 w 41"/>
                <a:gd name="T65" fmla="*/ 11 h 175"/>
                <a:gd name="T66" fmla="*/ 0 w 41"/>
                <a:gd name="T67" fmla="*/ 7 h 175"/>
                <a:gd name="T68" fmla="*/ 0 w 41"/>
                <a:gd name="T69" fmla="*/ 4 h 175"/>
                <a:gd name="T70" fmla="*/ 3 w 41"/>
                <a:gd name="T71" fmla="*/ 0 h 175"/>
                <a:gd name="T72" fmla="*/ 10 w 41"/>
                <a:gd name="T73" fmla="*/ 0 h 175"/>
                <a:gd name="T74" fmla="*/ 14 w 41"/>
                <a:gd name="T75" fmla="*/ 0 h 175"/>
                <a:gd name="T76" fmla="*/ 24 w 41"/>
                <a:gd name="T77" fmla="*/ 0 h 175"/>
                <a:gd name="T78" fmla="*/ 31 w 41"/>
                <a:gd name="T79" fmla="*/ 4 h 175"/>
                <a:gd name="T80" fmla="*/ 34 w 41"/>
                <a:gd name="T81" fmla="*/ 7 h 175"/>
                <a:gd name="T82" fmla="*/ 38 w 41"/>
                <a:gd name="T83" fmla="*/ 11 h 175"/>
                <a:gd name="T84" fmla="*/ 41 w 41"/>
                <a:gd name="T85" fmla="*/ 11 h 175"/>
                <a:gd name="T86" fmla="*/ 41 w 41"/>
                <a:gd name="T87" fmla="*/ 21 h 175"/>
                <a:gd name="T88" fmla="*/ 41 w 41"/>
                <a:gd name="T89" fmla="*/ 28 h 175"/>
                <a:gd name="T90" fmla="*/ 41 w 41"/>
                <a:gd name="T91" fmla="*/ 2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175">
                  <a:moveTo>
                    <a:pt x="41" y="28"/>
                  </a:moveTo>
                  <a:lnTo>
                    <a:pt x="41" y="28"/>
                  </a:lnTo>
                  <a:lnTo>
                    <a:pt x="41" y="32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8" y="49"/>
                  </a:lnTo>
                  <a:lnTo>
                    <a:pt x="38" y="56"/>
                  </a:lnTo>
                  <a:lnTo>
                    <a:pt x="38" y="63"/>
                  </a:lnTo>
                  <a:lnTo>
                    <a:pt x="38" y="74"/>
                  </a:lnTo>
                  <a:lnTo>
                    <a:pt x="38" y="81"/>
                  </a:lnTo>
                  <a:lnTo>
                    <a:pt x="38" y="91"/>
                  </a:lnTo>
                  <a:lnTo>
                    <a:pt x="34" y="116"/>
                  </a:lnTo>
                  <a:lnTo>
                    <a:pt x="34" y="143"/>
                  </a:lnTo>
                  <a:lnTo>
                    <a:pt x="34" y="175"/>
                  </a:lnTo>
                  <a:lnTo>
                    <a:pt x="10" y="175"/>
                  </a:lnTo>
                  <a:lnTo>
                    <a:pt x="10" y="154"/>
                  </a:lnTo>
                  <a:lnTo>
                    <a:pt x="10" y="137"/>
                  </a:lnTo>
                  <a:lnTo>
                    <a:pt x="10" y="123"/>
                  </a:lnTo>
                  <a:lnTo>
                    <a:pt x="10" y="105"/>
                  </a:lnTo>
                  <a:lnTo>
                    <a:pt x="10" y="95"/>
                  </a:lnTo>
                  <a:lnTo>
                    <a:pt x="10" y="81"/>
                  </a:lnTo>
                  <a:lnTo>
                    <a:pt x="10" y="70"/>
                  </a:lnTo>
                  <a:lnTo>
                    <a:pt x="10" y="56"/>
                  </a:lnTo>
                  <a:lnTo>
                    <a:pt x="10" y="49"/>
                  </a:lnTo>
                  <a:lnTo>
                    <a:pt x="10" y="39"/>
                  </a:lnTo>
                  <a:lnTo>
                    <a:pt x="7" y="32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1" y="4"/>
                  </a:lnTo>
                  <a:lnTo>
                    <a:pt x="34" y="7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41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8">
              <a:extLst>
                <a:ext uri="{FF2B5EF4-FFF2-40B4-BE49-F238E27FC236}">
                  <a16:creationId xmlns:a16="http://schemas.microsoft.com/office/drawing/2014/main" id="{AB914867-0B9C-4F09-86CB-A1516A5B6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31" y="16413627"/>
              <a:ext cx="779356" cy="286802"/>
            </a:xfrm>
            <a:custGeom>
              <a:avLst/>
              <a:gdLst>
                <a:gd name="T0" fmla="*/ 80 w 125"/>
                <a:gd name="T1" fmla="*/ 35 h 46"/>
                <a:gd name="T2" fmla="*/ 69 w 125"/>
                <a:gd name="T3" fmla="*/ 35 h 46"/>
                <a:gd name="T4" fmla="*/ 59 w 125"/>
                <a:gd name="T5" fmla="*/ 39 h 46"/>
                <a:gd name="T6" fmla="*/ 49 w 125"/>
                <a:gd name="T7" fmla="*/ 42 h 46"/>
                <a:gd name="T8" fmla="*/ 42 w 125"/>
                <a:gd name="T9" fmla="*/ 42 h 46"/>
                <a:gd name="T10" fmla="*/ 35 w 125"/>
                <a:gd name="T11" fmla="*/ 46 h 46"/>
                <a:gd name="T12" fmla="*/ 31 w 125"/>
                <a:gd name="T13" fmla="*/ 46 h 46"/>
                <a:gd name="T14" fmla="*/ 28 w 125"/>
                <a:gd name="T15" fmla="*/ 46 h 46"/>
                <a:gd name="T16" fmla="*/ 24 w 125"/>
                <a:gd name="T17" fmla="*/ 46 h 46"/>
                <a:gd name="T18" fmla="*/ 14 w 125"/>
                <a:gd name="T19" fmla="*/ 46 h 46"/>
                <a:gd name="T20" fmla="*/ 7 w 125"/>
                <a:gd name="T21" fmla="*/ 42 h 46"/>
                <a:gd name="T22" fmla="*/ 3 w 125"/>
                <a:gd name="T23" fmla="*/ 39 h 46"/>
                <a:gd name="T24" fmla="*/ 0 w 125"/>
                <a:gd name="T25" fmla="*/ 39 h 46"/>
                <a:gd name="T26" fmla="*/ 0 w 125"/>
                <a:gd name="T27" fmla="*/ 32 h 46"/>
                <a:gd name="T28" fmla="*/ 24 w 125"/>
                <a:gd name="T29" fmla="*/ 21 h 46"/>
                <a:gd name="T30" fmla="*/ 45 w 125"/>
                <a:gd name="T31" fmla="*/ 14 h 46"/>
                <a:gd name="T32" fmla="*/ 62 w 125"/>
                <a:gd name="T33" fmla="*/ 11 h 46"/>
                <a:gd name="T34" fmla="*/ 80 w 125"/>
                <a:gd name="T35" fmla="*/ 7 h 46"/>
                <a:gd name="T36" fmla="*/ 94 w 125"/>
                <a:gd name="T37" fmla="*/ 4 h 46"/>
                <a:gd name="T38" fmla="*/ 104 w 125"/>
                <a:gd name="T39" fmla="*/ 0 h 46"/>
                <a:gd name="T40" fmla="*/ 111 w 125"/>
                <a:gd name="T41" fmla="*/ 0 h 46"/>
                <a:gd name="T42" fmla="*/ 115 w 125"/>
                <a:gd name="T43" fmla="*/ 0 h 46"/>
                <a:gd name="T44" fmla="*/ 118 w 125"/>
                <a:gd name="T45" fmla="*/ 4 h 46"/>
                <a:gd name="T46" fmla="*/ 122 w 125"/>
                <a:gd name="T47" fmla="*/ 7 h 46"/>
                <a:gd name="T48" fmla="*/ 125 w 125"/>
                <a:gd name="T49" fmla="*/ 11 h 46"/>
                <a:gd name="T50" fmla="*/ 125 w 125"/>
                <a:gd name="T51" fmla="*/ 14 h 46"/>
                <a:gd name="T52" fmla="*/ 125 w 125"/>
                <a:gd name="T53" fmla="*/ 14 h 46"/>
                <a:gd name="T54" fmla="*/ 122 w 125"/>
                <a:gd name="T55" fmla="*/ 18 h 46"/>
                <a:gd name="T56" fmla="*/ 118 w 125"/>
                <a:gd name="T57" fmla="*/ 21 h 46"/>
                <a:gd name="T58" fmla="*/ 115 w 125"/>
                <a:gd name="T59" fmla="*/ 21 h 46"/>
                <a:gd name="T60" fmla="*/ 108 w 125"/>
                <a:gd name="T61" fmla="*/ 25 h 46"/>
                <a:gd name="T62" fmla="*/ 101 w 125"/>
                <a:gd name="T63" fmla="*/ 28 h 46"/>
                <a:gd name="T64" fmla="*/ 90 w 125"/>
                <a:gd name="T65" fmla="*/ 32 h 46"/>
                <a:gd name="T66" fmla="*/ 80 w 125"/>
                <a:gd name="T67" fmla="*/ 35 h 46"/>
                <a:gd name="T68" fmla="*/ 80 w 125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5" h="46">
                  <a:moveTo>
                    <a:pt x="80" y="35"/>
                  </a:moveTo>
                  <a:lnTo>
                    <a:pt x="69" y="35"/>
                  </a:lnTo>
                  <a:lnTo>
                    <a:pt x="59" y="39"/>
                  </a:lnTo>
                  <a:lnTo>
                    <a:pt x="49" y="42"/>
                  </a:lnTo>
                  <a:lnTo>
                    <a:pt x="42" y="42"/>
                  </a:lnTo>
                  <a:lnTo>
                    <a:pt x="35" y="46"/>
                  </a:lnTo>
                  <a:lnTo>
                    <a:pt x="31" y="46"/>
                  </a:lnTo>
                  <a:lnTo>
                    <a:pt x="28" y="46"/>
                  </a:lnTo>
                  <a:lnTo>
                    <a:pt x="24" y="46"/>
                  </a:lnTo>
                  <a:lnTo>
                    <a:pt x="14" y="46"/>
                  </a:lnTo>
                  <a:lnTo>
                    <a:pt x="7" y="42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24" y="21"/>
                  </a:lnTo>
                  <a:lnTo>
                    <a:pt x="45" y="14"/>
                  </a:lnTo>
                  <a:lnTo>
                    <a:pt x="62" y="11"/>
                  </a:lnTo>
                  <a:lnTo>
                    <a:pt x="80" y="7"/>
                  </a:lnTo>
                  <a:lnTo>
                    <a:pt x="94" y="4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8" y="4"/>
                  </a:lnTo>
                  <a:lnTo>
                    <a:pt x="122" y="7"/>
                  </a:lnTo>
                  <a:lnTo>
                    <a:pt x="125" y="11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2" y="18"/>
                  </a:lnTo>
                  <a:lnTo>
                    <a:pt x="118" y="21"/>
                  </a:lnTo>
                  <a:lnTo>
                    <a:pt x="115" y="21"/>
                  </a:lnTo>
                  <a:lnTo>
                    <a:pt x="108" y="25"/>
                  </a:lnTo>
                  <a:lnTo>
                    <a:pt x="101" y="28"/>
                  </a:lnTo>
                  <a:lnTo>
                    <a:pt x="90" y="32"/>
                  </a:lnTo>
                  <a:lnTo>
                    <a:pt x="80" y="35"/>
                  </a:lnTo>
                  <a:lnTo>
                    <a:pt x="80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9">
              <a:extLst>
                <a:ext uri="{FF2B5EF4-FFF2-40B4-BE49-F238E27FC236}">
                  <a16:creationId xmlns:a16="http://schemas.microsoft.com/office/drawing/2014/main" id="{17F090D0-7257-4797-A4A0-D9B8C0E05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175" y="16282698"/>
              <a:ext cx="673362" cy="567372"/>
            </a:xfrm>
            <a:custGeom>
              <a:avLst/>
              <a:gdLst>
                <a:gd name="T0" fmla="*/ 70 w 108"/>
                <a:gd name="T1" fmla="*/ 91 h 91"/>
                <a:gd name="T2" fmla="*/ 49 w 108"/>
                <a:gd name="T3" fmla="*/ 91 h 91"/>
                <a:gd name="T4" fmla="*/ 53 w 108"/>
                <a:gd name="T5" fmla="*/ 80 h 91"/>
                <a:gd name="T6" fmla="*/ 56 w 108"/>
                <a:gd name="T7" fmla="*/ 67 h 91"/>
                <a:gd name="T8" fmla="*/ 56 w 108"/>
                <a:gd name="T9" fmla="*/ 56 h 91"/>
                <a:gd name="T10" fmla="*/ 60 w 108"/>
                <a:gd name="T11" fmla="*/ 49 h 91"/>
                <a:gd name="T12" fmla="*/ 60 w 108"/>
                <a:gd name="T13" fmla="*/ 42 h 91"/>
                <a:gd name="T14" fmla="*/ 60 w 108"/>
                <a:gd name="T15" fmla="*/ 39 h 91"/>
                <a:gd name="T16" fmla="*/ 63 w 108"/>
                <a:gd name="T17" fmla="*/ 35 h 91"/>
                <a:gd name="T18" fmla="*/ 63 w 108"/>
                <a:gd name="T19" fmla="*/ 35 h 91"/>
                <a:gd name="T20" fmla="*/ 60 w 108"/>
                <a:gd name="T21" fmla="*/ 35 h 91"/>
                <a:gd name="T22" fmla="*/ 56 w 108"/>
                <a:gd name="T23" fmla="*/ 35 h 91"/>
                <a:gd name="T24" fmla="*/ 49 w 108"/>
                <a:gd name="T25" fmla="*/ 39 h 91"/>
                <a:gd name="T26" fmla="*/ 42 w 108"/>
                <a:gd name="T27" fmla="*/ 39 h 91"/>
                <a:gd name="T28" fmla="*/ 35 w 108"/>
                <a:gd name="T29" fmla="*/ 42 h 91"/>
                <a:gd name="T30" fmla="*/ 28 w 108"/>
                <a:gd name="T31" fmla="*/ 42 h 91"/>
                <a:gd name="T32" fmla="*/ 21 w 108"/>
                <a:gd name="T33" fmla="*/ 46 h 91"/>
                <a:gd name="T34" fmla="*/ 21 w 108"/>
                <a:gd name="T35" fmla="*/ 46 h 91"/>
                <a:gd name="T36" fmla="*/ 14 w 108"/>
                <a:gd name="T37" fmla="*/ 42 h 91"/>
                <a:gd name="T38" fmla="*/ 7 w 108"/>
                <a:gd name="T39" fmla="*/ 39 h 91"/>
                <a:gd name="T40" fmla="*/ 4 w 108"/>
                <a:gd name="T41" fmla="*/ 35 h 91"/>
                <a:gd name="T42" fmla="*/ 0 w 108"/>
                <a:gd name="T43" fmla="*/ 32 h 91"/>
                <a:gd name="T44" fmla="*/ 0 w 108"/>
                <a:gd name="T45" fmla="*/ 28 h 91"/>
                <a:gd name="T46" fmla="*/ 0 w 108"/>
                <a:gd name="T47" fmla="*/ 25 h 91"/>
                <a:gd name="T48" fmla="*/ 4 w 108"/>
                <a:gd name="T49" fmla="*/ 21 h 91"/>
                <a:gd name="T50" fmla="*/ 7 w 108"/>
                <a:gd name="T51" fmla="*/ 21 h 91"/>
                <a:gd name="T52" fmla="*/ 11 w 108"/>
                <a:gd name="T53" fmla="*/ 21 h 91"/>
                <a:gd name="T54" fmla="*/ 18 w 108"/>
                <a:gd name="T55" fmla="*/ 21 h 91"/>
                <a:gd name="T56" fmla="*/ 25 w 108"/>
                <a:gd name="T57" fmla="*/ 21 h 91"/>
                <a:gd name="T58" fmla="*/ 42 w 108"/>
                <a:gd name="T59" fmla="*/ 18 h 91"/>
                <a:gd name="T60" fmla="*/ 49 w 108"/>
                <a:gd name="T61" fmla="*/ 14 h 91"/>
                <a:gd name="T62" fmla="*/ 56 w 108"/>
                <a:gd name="T63" fmla="*/ 11 h 91"/>
                <a:gd name="T64" fmla="*/ 60 w 108"/>
                <a:gd name="T65" fmla="*/ 7 h 91"/>
                <a:gd name="T66" fmla="*/ 63 w 108"/>
                <a:gd name="T67" fmla="*/ 4 h 91"/>
                <a:gd name="T68" fmla="*/ 63 w 108"/>
                <a:gd name="T69" fmla="*/ 0 h 91"/>
                <a:gd name="T70" fmla="*/ 67 w 108"/>
                <a:gd name="T71" fmla="*/ 0 h 91"/>
                <a:gd name="T72" fmla="*/ 70 w 108"/>
                <a:gd name="T73" fmla="*/ 0 h 91"/>
                <a:gd name="T74" fmla="*/ 74 w 108"/>
                <a:gd name="T75" fmla="*/ 0 h 91"/>
                <a:gd name="T76" fmla="*/ 77 w 108"/>
                <a:gd name="T77" fmla="*/ 0 h 91"/>
                <a:gd name="T78" fmla="*/ 80 w 108"/>
                <a:gd name="T79" fmla="*/ 4 h 91"/>
                <a:gd name="T80" fmla="*/ 87 w 108"/>
                <a:gd name="T81" fmla="*/ 7 h 91"/>
                <a:gd name="T82" fmla="*/ 94 w 108"/>
                <a:gd name="T83" fmla="*/ 14 h 91"/>
                <a:gd name="T84" fmla="*/ 101 w 108"/>
                <a:gd name="T85" fmla="*/ 18 h 91"/>
                <a:gd name="T86" fmla="*/ 105 w 108"/>
                <a:gd name="T87" fmla="*/ 25 h 91"/>
                <a:gd name="T88" fmla="*/ 108 w 108"/>
                <a:gd name="T89" fmla="*/ 28 h 91"/>
                <a:gd name="T90" fmla="*/ 108 w 108"/>
                <a:gd name="T91" fmla="*/ 28 h 91"/>
                <a:gd name="T92" fmla="*/ 108 w 108"/>
                <a:gd name="T93" fmla="*/ 32 h 91"/>
                <a:gd name="T94" fmla="*/ 105 w 108"/>
                <a:gd name="T95" fmla="*/ 35 h 91"/>
                <a:gd name="T96" fmla="*/ 101 w 108"/>
                <a:gd name="T97" fmla="*/ 35 h 91"/>
                <a:gd name="T98" fmla="*/ 98 w 108"/>
                <a:gd name="T99" fmla="*/ 39 h 91"/>
                <a:gd name="T100" fmla="*/ 94 w 108"/>
                <a:gd name="T101" fmla="*/ 39 h 91"/>
                <a:gd name="T102" fmla="*/ 91 w 108"/>
                <a:gd name="T103" fmla="*/ 42 h 91"/>
                <a:gd name="T104" fmla="*/ 91 w 108"/>
                <a:gd name="T105" fmla="*/ 46 h 91"/>
                <a:gd name="T106" fmla="*/ 87 w 108"/>
                <a:gd name="T107" fmla="*/ 53 h 91"/>
                <a:gd name="T108" fmla="*/ 80 w 108"/>
                <a:gd name="T109" fmla="*/ 60 h 91"/>
                <a:gd name="T110" fmla="*/ 77 w 108"/>
                <a:gd name="T111" fmla="*/ 70 h 91"/>
                <a:gd name="T112" fmla="*/ 74 w 108"/>
                <a:gd name="T113" fmla="*/ 80 h 91"/>
                <a:gd name="T114" fmla="*/ 70 w 108"/>
                <a:gd name="T115" fmla="*/ 91 h 91"/>
                <a:gd name="T116" fmla="*/ 70 w 108"/>
                <a:gd name="T1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8" h="91">
                  <a:moveTo>
                    <a:pt x="70" y="91"/>
                  </a:moveTo>
                  <a:lnTo>
                    <a:pt x="49" y="91"/>
                  </a:lnTo>
                  <a:lnTo>
                    <a:pt x="53" y="80"/>
                  </a:lnTo>
                  <a:lnTo>
                    <a:pt x="56" y="67"/>
                  </a:lnTo>
                  <a:lnTo>
                    <a:pt x="56" y="56"/>
                  </a:lnTo>
                  <a:lnTo>
                    <a:pt x="60" y="49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0" y="35"/>
                  </a:lnTo>
                  <a:lnTo>
                    <a:pt x="56" y="35"/>
                  </a:lnTo>
                  <a:lnTo>
                    <a:pt x="49" y="39"/>
                  </a:lnTo>
                  <a:lnTo>
                    <a:pt x="42" y="39"/>
                  </a:lnTo>
                  <a:lnTo>
                    <a:pt x="35" y="42"/>
                  </a:lnTo>
                  <a:lnTo>
                    <a:pt x="28" y="42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4" y="42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8" y="21"/>
                  </a:lnTo>
                  <a:lnTo>
                    <a:pt x="25" y="21"/>
                  </a:lnTo>
                  <a:lnTo>
                    <a:pt x="42" y="18"/>
                  </a:lnTo>
                  <a:lnTo>
                    <a:pt x="49" y="14"/>
                  </a:lnTo>
                  <a:lnTo>
                    <a:pt x="56" y="11"/>
                  </a:lnTo>
                  <a:lnTo>
                    <a:pt x="60" y="7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0" y="4"/>
                  </a:lnTo>
                  <a:lnTo>
                    <a:pt x="87" y="7"/>
                  </a:lnTo>
                  <a:lnTo>
                    <a:pt x="94" y="14"/>
                  </a:lnTo>
                  <a:lnTo>
                    <a:pt x="101" y="18"/>
                  </a:lnTo>
                  <a:lnTo>
                    <a:pt x="105" y="25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5" y="35"/>
                  </a:lnTo>
                  <a:lnTo>
                    <a:pt x="101" y="35"/>
                  </a:lnTo>
                  <a:lnTo>
                    <a:pt x="98" y="39"/>
                  </a:lnTo>
                  <a:lnTo>
                    <a:pt x="94" y="39"/>
                  </a:lnTo>
                  <a:lnTo>
                    <a:pt x="91" y="42"/>
                  </a:lnTo>
                  <a:lnTo>
                    <a:pt x="91" y="46"/>
                  </a:lnTo>
                  <a:lnTo>
                    <a:pt x="87" y="53"/>
                  </a:lnTo>
                  <a:lnTo>
                    <a:pt x="80" y="60"/>
                  </a:lnTo>
                  <a:lnTo>
                    <a:pt x="77" y="70"/>
                  </a:lnTo>
                  <a:lnTo>
                    <a:pt x="74" y="80"/>
                  </a:lnTo>
                  <a:lnTo>
                    <a:pt x="70" y="91"/>
                  </a:lnTo>
                  <a:lnTo>
                    <a:pt x="70" y="9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0">
              <a:extLst>
                <a:ext uri="{FF2B5EF4-FFF2-40B4-BE49-F238E27FC236}">
                  <a16:creationId xmlns:a16="http://schemas.microsoft.com/office/drawing/2014/main" id="{B60BE9C1-ECA7-4C05-922D-52D178DF8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756" y="16744076"/>
              <a:ext cx="498787" cy="236924"/>
            </a:xfrm>
            <a:custGeom>
              <a:avLst/>
              <a:gdLst>
                <a:gd name="T0" fmla="*/ 42 w 80"/>
                <a:gd name="T1" fmla="*/ 6 h 38"/>
                <a:gd name="T2" fmla="*/ 52 w 80"/>
                <a:gd name="T3" fmla="*/ 0 h 38"/>
                <a:gd name="T4" fmla="*/ 59 w 80"/>
                <a:gd name="T5" fmla="*/ 0 h 38"/>
                <a:gd name="T6" fmla="*/ 66 w 80"/>
                <a:gd name="T7" fmla="*/ 0 h 38"/>
                <a:gd name="T8" fmla="*/ 73 w 80"/>
                <a:gd name="T9" fmla="*/ 0 h 38"/>
                <a:gd name="T10" fmla="*/ 76 w 80"/>
                <a:gd name="T11" fmla="*/ 6 h 38"/>
                <a:gd name="T12" fmla="*/ 76 w 80"/>
                <a:gd name="T13" fmla="*/ 10 h 38"/>
                <a:gd name="T14" fmla="*/ 80 w 80"/>
                <a:gd name="T15" fmla="*/ 13 h 38"/>
                <a:gd name="T16" fmla="*/ 76 w 80"/>
                <a:gd name="T17" fmla="*/ 17 h 38"/>
                <a:gd name="T18" fmla="*/ 76 w 80"/>
                <a:gd name="T19" fmla="*/ 17 h 38"/>
                <a:gd name="T20" fmla="*/ 73 w 80"/>
                <a:gd name="T21" fmla="*/ 20 h 38"/>
                <a:gd name="T22" fmla="*/ 69 w 80"/>
                <a:gd name="T23" fmla="*/ 20 h 38"/>
                <a:gd name="T24" fmla="*/ 66 w 80"/>
                <a:gd name="T25" fmla="*/ 24 h 38"/>
                <a:gd name="T26" fmla="*/ 63 w 80"/>
                <a:gd name="T27" fmla="*/ 24 h 38"/>
                <a:gd name="T28" fmla="*/ 56 w 80"/>
                <a:gd name="T29" fmla="*/ 27 h 38"/>
                <a:gd name="T30" fmla="*/ 49 w 80"/>
                <a:gd name="T31" fmla="*/ 27 h 38"/>
                <a:gd name="T32" fmla="*/ 35 w 80"/>
                <a:gd name="T33" fmla="*/ 31 h 38"/>
                <a:gd name="T34" fmla="*/ 21 w 80"/>
                <a:gd name="T35" fmla="*/ 34 h 38"/>
                <a:gd name="T36" fmla="*/ 10 w 80"/>
                <a:gd name="T37" fmla="*/ 38 h 38"/>
                <a:gd name="T38" fmla="*/ 0 w 80"/>
                <a:gd name="T39" fmla="*/ 38 h 38"/>
                <a:gd name="T40" fmla="*/ 0 w 80"/>
                <a:gd name="T41" fmla="*/ 17 h 38"/>
                <a:gd name="T42" fmla="*/ 10 w 80"/>
                <a:gd name="T43" fmla="*/ 13 h 38"/>
                <a:gd name="T44" fmla="*/ 21 w 80"/>
                <a:gd name="T45" fmla="*/ 13 h 38"/>
                <a:gd name="T46" fmla="*/ 31 w 80"/>
                <a:gd name="T47" fmla="*/ 10 h 38"/>
                <a:gd name="T48" fmla="*/ 42 w 80"/>
                <a:gd name="T49" fmla="*/ 6 h 38"/>
                <a:gd name="T50" fmla="*/ 42 w 80"/>
                <a:gd name="T51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38">
                  <a:moveTo>
                    <a:pt x="42" y="6"/>
                  </a:move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76" y="6"/>
                  </a:lnTo>
                  <a:lnTo>
                    <a:pt x="76" y="10"/>
                  </a:lnTo>
                  <a:lnTo>
                    <a:pt x="80" y="13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3" y="20"/>
                  </a:lnTo>
                  <a:lnTo>
                    <a:pt x="69" y="20"/>
                  </a:lnTo>
                  <a:lnTo>
                    <a:pt x="66" y="24"/>
                  </a:lnTo>
                  <a:lnTo>
                    <a:pt x="63" y="24"/>
                  </a:lnTo>
                  <a:lnTo>
                    <a:pt x="56" y="27"/>
                  </a:lnTo>
                  <a:lnTo>
                    <a:pt x="49" y="27"/>
                  </a:lnTo>
                  <a:lnTo>
                    <a:pt x="35" y="31"/>
                  </a:lnTo>
                  <a:lnTo>
                    <a:pt x="21" y="34"/>
                  </a:lnTo>
                  <a:lnTo>
                    <a:pt x="10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0" y="13"/>
                  </a:lnTo>
                  <a:lnTo>
                    <a:pt x="21" y="13"/>
                  </a:lnTo>
                  <a:lnTo>
                    <a:pt x="31" y="10"/>
                  </a:lnTo>
                  <a:lnTo>
                    <a:pt x="42" y="6"/>
                  </a:lnTo>
                  <a:lnTo>
                    <a:pt x="42" y="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1">
              <a:extLst>
                <a:ext uri="{FF2B5EF4-FFF2-40B4-BE49-F238E27FC236}">
                  <a16:creationId xmlns:a16="http://schemas.microsoft.com/office/drawing/2014/main" id="{166A08E9-C18F-4635-8F45-766754F09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468" y="16806424"/>
              <a:ext cx="847938" cy="804296"/>
            </a:xfrm>
            <a:custGeom>
              <a:avLst/>
              <a:gdLst>
                <a:gd name="T0" fmla="*/ 122 w 136"/>
                <a:gd name="T1" fmla="*/ 42 h 129"/>
                <a:gd name="T2" fmla="*/ 125 w 136"/>
                <a:gd name="T3" fmla="*/ 52 h 129"/>
                <a:gd name="T4" fmla="*/ 129 w 136"/>
                <a:gd name="T5" fmla="*/ 73 h 129"/>
                <a:gd name="T6" fmla="*/ 132 w 136"/>
                <a:gd name="T7" fmla="*/ 87 h 129"/>
                <a:gd name="T8" fmla="*/ 136 w 136"/>
                <a:gd name="T9" fmla="*/ 101 h 129"/>
                <a:gd name="T10" fmla="*/ 132 w 136"/>
                <a:gd name="T11" fmla="*/ 108 h 129"/>
                <a:gd name="T12" fmla="*/ 115 w 136"/>
                <a:gd name="T13" fmla="*/ 122 h 129"/>
                <a:gd name="T14" fmla="*/ 101 w 136"/>
                <a:gd name="T15" fmla="*/ 126 h 129"/>
                <a:gd name="T16" fmla="*/ 87 w 136"/>
                <a:gd name="T17" fmla="*/ 129 h 129"/>
                <a:gd name="T18" fmla="*/ 66 w 136"/>
                <a:gd name="T19" fmla="*/ 129 h 129"/>
                <a:gd name="T20" fmla="*/ 45 w 136"/>
                <a:gd name="T21" fmla="*/ 129 h 129"/>
                <a:gd name="T22" fmla="*/ 31 w 136"/>
                <a:gd name="T23" fmla="*/ 122 h 129"/>
                <a:gd name="T24" fmla="*/ 17 w 136"/>
                <a:gd name="T25" fmla="*/ 115 h 129"/>
                <a:gd name="T26" fmla="*/ 10 w 136"/>
                <a:gd name="T27" fmla="*/ 105 h 129"/>
                <a:gd name="T28" fmla="*/ 7 w 136"/>
                <a:gd name="T29" fmla="*/ 87 h 129"/>
                <a:gd name="T30" fmla="*/ 7 w 136"/>
                <a:gd name="T31" fmla="*/ 63 h 129"/>
                <a:gd name="T32" fmla="*/ 7 w 136"/>
                <a:gd name="T33" fmla="*/ 42 h 129"/>
                <a:gd name="T34" fmla="*/ 7 w 136"/>
                <a:gd name="T35" fmla="*/ 24 h 129"/>
                <a:gd name="T36" fmla="*/ 0 w 136"/>
                <a:gd name="T37" fmla="*/ 7 h 129"/>
                <a:gd name="T38" fmla="*/ 3 w 136"/>
                <a:gd name="T39" fmla="*/ 0 h 129"/>
                <a:gd name="T40" fmla="*/ 10 w 136"/>
                <a:gd name="T41" fmla="*/ 0 h 129"/>
                <a:gd name="T42" fmla="*/ 24 w 136"/>
                <a:gd name="T43" fmla="*/ 7 h 129"/>
                <a:gd name="T44" fmla="*/ 31 w 136"/>
                <a:gd name="T45" fmla="*/ 10 h 129"/>
                <a:gd name="T46" fmla="*/ 31 w 136"/>
                <a:gd name="T47" fmla="*/ 17 h 129"/>
                <a:gd name="T48" fmla="*/ 31 w 136"/>
                <a:gd name="T49" fmla="*/ 24 h 129"/>
                <a:gd name="T50" fmla="*/ 31 w 136"/>
                <a:gd name="T51" fmla="*/ 38 h 129"/>
                <a:gd name="T52" fmla="*/ 31 w 136"/>
                <a:gd name="T53" fmla="*/ 52 h 129"/>
                <a:gd name="T54" fmla="*/ 31 w 136"/>
                <a:gd name="T55" fmla="*/ 66 h 129"/>
                <a:gd name="T56" fmla="*/ 31 w 136"/>
                <a:gd name="T57" fmla="*/ 80 h 129"/>
                <a:gd name="T58" fmla="*/ 35 w 136"/>
                <a:gd name="T59" fmla="*/ 87 h 129"/>
                <a:gd name="T60" fmla="*/ 42 w 136"/>
                <a:gd name="T61" fmla="*/ 94 h 129"/>
                <a:gd name="T62" fmla="*/ 56 w 136"/>
                <a:gd name="T63" fmla="*/ 98 h 129"/>
                <a:gd name="T64" fmla="*/ 70 w 136"/>
                <a:gd name="T65" fmla="*/ 98 h 129"/>
                <a:gd name="T66" fmla="*/ 83 w 136"/>
                <a:gd name="T67" fmla="*/ 94 h 129"/>
                <a:gd name="T68" fmla="*/ 97 w 136"/>
                <a:gd name="T69" fmla="*/ 87 h 129"/>
                <a:gd name="T70" fmla="*/ 108 w 136"/>
                <a:gd name="T71" fmla="*/ 73 h 129"/>
                <a:gd name="T72" fmla="*/ 108 w 136"/>
                <a:gd name="T73" fmla="*/ 56 h 129"/>
                <a:gd name="T74" fmla="*/ 111 w 136"/>
                <a:gd name="T75" fmla="*/ 49 h 129"/>
                <a:gd name="T76" fmla="*/ 115 w 136"/>
                <a:gd name="T77" fmla="*/ 42 h 129"/>
                <a:gd name="T78" fmla="*/ 118 w 136"/>
                <a:gd name="T79" fmla="*/ 4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129">
                  <a:moveTo>
                    <a:pt x="118" y="42"/>
                  </a:moveTo>
                  <a:lnTo>
                    <a:pt x="122" y="42"/>
                  </a:lnTo>
                  <a:lnTo>
                    <a:pt x="125" y="45"/>
                  </a:lnTo>
                  <a:lnTo>
                    <a:pt x="125" y="52"/>
                  </a:lnTo>
                  <a:lnTo>
                    <a:pt x="129" y="63"/>
                  </a:lnTo>
                  <a:lnTo>
                    <a:pt x="129" y="73"/>
                  </a:lnTo>
                  <a:lnTo>
                    <a:pt x="132" y="80"/>
                  </a:lnTo>
                  <a:lnTo>
                    <a:pt x="132" y="87"/>
                  </a:lnTo>
                  <a:lnTo>
                    <a:pt x="136" y="94"/>
                  </a:lnTo>
                  <a:lnTo>
                    <a:pt x="136" y="101"/>
                  </a:lnTo>
                  <a:lnTo>
                    <a:pt x="136" y="105"/>
                  </a:lnTo>
                  <a:lnTo>
                    <a:pt x="132" y="108"/>
                  </a:lnTo>
                  <a:lnTo>
                    <a:pt x="129" y="115"/>
                  </a:lnTo>
                  <a:lnTo>
                    <a:pt x="115" y="122"/>
                  </a:lnTo>
                  <a:lnTo>
                    <a:pt x="108" y="122"/>
                  </a:lnTo>
                  <a:lnTo>
                    <a:pt x="101" y="126"/>
                  </a:lnTo>
                  <a:lnTo>
                    <a:pt x="94" y="129"/>
                  </a:lnTo>
                  <a:lnTo>
                    <a:pt x="87" y="129"/>
                  </a:lnTo>
                  <a:lnTo>
                    <a:pt x="77" y="129"/>
                  </a:lnTo>
                  <a:lnTo>
                    <a:pt x="66" y="129"/>
                  </a:lnTo>
                  <a:lnTo>
                    <a:pt x="52" y="129"/>
                  </a:lnTo>
                  <a:lnTo>
                    <a:pt x="45" y="129"/>
                  </a:lnTo>
                  <a:lnTo>
                    <a:pt x="35" y="126"/>
                  </a:lnTo>
                  <a:lnTo>
                    <a:pt x="31" y="122"/>
                  </a:lnTo>
                  <a:lnTo>
                    <a:pt x="24" y="122"/>
                  </a:lnTo>
                  <a:lnTo>
                    <a:pt x="17" y="115"/>
                  </a:lnTo>
                  <a:lnTo>
                    <a:pt x="14" y="112"/>
                  </a:lnTo>
                  <a:lnTo>
                    <a:pt x="10" y="105"/>
                  </a:lnTo>
                  <a:lnTo>
                    <a:pt x="7" y="98"/>
                  </a:lnTo>
                  <a:lnTo>
                    <a:pt x="7" y="87"/>
                  </a:lnTo>
                  <a:lnTo>
                    <a:pt x="7" y="77"/>
                  </a:lnTo>
                  <a:lnTo>
                    <a:pt x="7" y="63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4"/>
                  </a:lnTo>
                  <a:lnTo>
                    <a:pt x="31" y="17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1" y="31"/>
                  </a:lnTo>
                  <a:lnTo>
                    <a:pt x="31" y="38"/>
                  </a:lnTo>
                  <a:lnTo>
                    <a:pt x="31" y="45"/>
                  </a:lnTo>
                  <a:lnTo>
                    <a:pt x="31" y="52"/>
                  </a:lnTo>
                  <a:lnTo>
                    <a:pt x="31" y="59"/>
                  </a:lnTo>
                  <a:lnTo>
                    <a:pt x="31" y="66"/>
                  </a:lnTo>
                  <a:lnTo>
                    <a:pt x="31" y="70"/>
                  </a:lnTo>
                  <a:lnTo>
                    <a:pt x="31" y="80"/>
                  </a:lnTo>
                  <a:lnTo>
                    <a:pt x="31" y="84"/>
                  </a:lnTo>
                  <a:lnTo>
                    <a:pt x="35" y="87"/>
                  </a:lnTo>
                  <a:lnTo>
                    <a:pt x="38" y="91"/>
                  </a:lnTo>
                  <a:lnTo>
                    <a:pt x="42" y="94"/>
                  </a:lnTo>
                  <a:lnTo>
                    <a:pt x="45" y="94"/>
                  </a:lnTo>
                  <a:lnTo>
                    <a:pt x="56" y="98"/>
                  </a:lnTo>
                  <a:lnTo>
                    <a:pt x="63" y="98"/>
                  </a:lnTo>
                  <a:lnTo>
                    <a:pt x="70" y="98"/>
                  </a:lnTo>
                  <a:lnTo>
                    <a:pt x="77" y="98"/>
                  </a:lnTo>
                  <a:lnTo>
                    <a:pt x="83" y="94"/>
                  </a:lnTo>
                  <a:lnTo>
                    <a:pt x="94" y="91"/>
                  </a:lnTo>
                  <a:lnTo>
                    <a:pt x="97" y="87"/>
                  </a:lnTo>
                  <a:lnTo>
                    <a:pt x="104" y="80"/>
                  </a:lnTo>
                  <a:lnTo>
                    <a:pt x="108" y="73"/>
                  </a:lnTo>
                  <a:lnTo>
                    <a:pt x="108" y="63"/>
                  </a:lnTo>
                  <a:lnTo>
                    <a:pt x="108" y="56"/>
                  </a:lnTo>
                  <a:lnTo>
                    <a:pt x="111" y="52"/>
                  </a:lnTo>
                  <a:lnTo>
                    <a:pt x="111" y="49"/>
                  </a:lnTo>
                  <a:lnTo>
                    <a:pt x="111" y="45"/>
                  </a:lnTo>
                  <a:lnTo>
                    <a:pt x="115" y="42"/>
                  </a:lnTo>
                  <a:lnTo>
                    <a:pt x="118" y="42"/>
                  </a:lnTo>
                  <a:lnTo>
                    <a:pt x="118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2">
              <a:extLst>
                <a:ext uri="{FF2B5EF4-FFF2-40B4-BE49-F238E27FC236}">
                  <a16:creationId xmlns:a16="http://schemas.microsoft.com/office/drawing/2014/main" id="{5C8727CF-6466-4037-B5B2-E01FC18A6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090" y="17174277"/>
              <a:ext cx="417736" cy="199515"/>
            </a:xfrm>
            <a:custGeom>
              <a:avLst/>
              <a:gdLst>
                <a:gd name="T0" fmla="*/ 42 w 67"/>
                <a:gd name="T1" fmla="*/ 25 h 32"/>
                <a:gd name="T2" fmla="*/ 28 w 67"/>
                <a:gd name="T3" fmla="*/ 28 h 32"/>
                <a:gd name="T4" fmla="*/ 18 w 67"/>
                <a:gd name="T5" fmla="*/ 32 h 32"/>
                <a:gd name="T6" fmla="*/ 11 w 67"/>
                <a:gd name="T7" fmla="*/ 32 h 32"/>
                <a:gd name="T8" fmla="*/ 0 w 67"/>
                <a:gd name="T9" fmla="*/ 32 h 32"/>
                <a:gd name="T10" fmla="*/ 0 w 67"/>
                <a:gd name="T11" fmla="*/ 7 h 32"/>
                <a:gd name="T12" fmla="*/ 11 w 67"/>
                <a:gd name="T13" fmla="*/ 7 h 32"/>
                <a:gd name="T14" fmla="*/ 18 w 67"/>
                <a:gd name="T15" fmla="*/ 4 h 32"/>
                <a:gd name="T16" fmla="*/ 21 w 67"/>
                <a:gd name="T17" fmla="*/ 4 h 32"/>
                <a:gd name="T18" fmla="*/ 25 w 67"/>
                <a:gd name="T19" fmla="*/ 4 h 32"/>
                <a:gd name="T20" fmla="*/ 32 w 67"/>
                <a:gd name="T21" fmla="*/ 0 h 32"/>
                <a:gd name="T22" fmla="*/ 39 w 67"/>
                <a:gd name="T23" fmla="*/ 0 h 32"/>
                <a:gd name="T24" fmla="*/ 42 w 67"/>
                <a:gd name="T25" fmla="*/ 0 h 32"/>
                <a:gd name="T26" fmla="*/ 53 w 67"/>
                <a:gd name="T27" fmla="*/ 4 h 32"/>
                <a:gd name="T28" fmla="*/ 60 w 67"/>
                <a:gd name="T29" fmla="*/ 4 h 32"/>
                <a:gd name="T30" fmla="*/ 63 w 67"/>
                <a:gd name="T31" fmla="*/ 7 h 32"/>
                <a:gd name="T32" fmla="*/ 67 w 67"/>
                <a:gd name="T33" fmla="*/ 7 h 32"/>
                <a:gd name="T34" fmla="*/ 67 w 67"/>
                <a:gd name="T35" fmla="*/ 11 h 32"/>
                <a:gd name="T36" fmla="*/ 67 w 67"/>
                <a:gd name="T37" fmla="*/ 14 h 32"/>
                <a:gd name="T38" fmla="*/ 63 w 67"/>
                <a:gd name="T39" fmla="*/ 18 h 32"/>
                <a:gd name="T40" fmla="*/ 60 w 67"/>
                <a:gd name="T41" fmla="*/ 21 h 32"/>
                <a:gd name="T42" fmla="*/ 53 w 67"/>
                <a:gd name="T43" fmla="*/ 21 h 32"/>
                <a:gd name="T44" fmla="*/ 42 w 67"/>
                <a:gd name="T45" fmla="*/ 25 h 32"/>
                <a:gd name="T46" fmla="*/ 42 w 67"/>
                <a:gd name="T47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32">
                  <a:moveTo>
                    <a:pt x="42" y="25"/>
                  </a:moveTo>
                  <a:lnTo>
                    <a:pt x="28" y="28"/>
                  </a:lnTo>
                  <a:lnTo>
                    <a:pt x="18" y="32"/>
                  </a:lnTo>
                  <a:lnTo>
                    <a:pt x="11" y="32"/>
                  </a:lnTo>
                  <a:lnTo>
                    <a:pt x="0" y="32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53" y="4"/>
                  </a:lnTo>
                  <a:lnTo>
                    <a:pt x="60" y="4"/>
                  </a:lnTo>
                  <a:lnTo>
                    <a:pt x="63" y="7"/>
                  </a:lnTo>
                  <a:lnTo>
                    <a:pt x="67" y="7"/>
                  </a:lnTo>
                  <a:lnTo>
                    <a:pt x="67" y="11"/>
                  </a:lnTo>
                  <a:lnTo>
                    <a:pt x="67" y="14"/>
                  </a:lnTo>
                  <a:lnTo>
                    <a:pt x="63" y="18"/>
                  </a:lnTo>
                  <a:lnTo>
                    <a:pt x="60" y="21"/>
                  </a:lnTo>
                  <a:lnTo>
                    <a:pt x="53" y="21"/>
                  </a:lnTo>
                  <a:lnTo>
                    <a:pt x="42" y="25"/>
                  </a:lnTo>
                  <a:lnTo>
                    <a:pt x="42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3">
              <a:extLst>
                <a:ext uri="{FF2B5EF4-FFF2-40B4-BE49-F238E27FC236}">
                  <a16:creationId xmlns:a16="http://schemas.microsoft.com/office/drawing/2014/main" id="{824D154A-1FA2-4A66-B507-2FD79EBD2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441" y="17174277"/>
              <a:ext cx="592311" cy="891583"/>
            </a:xfrm>
            <a:custGeom>
              <a:avLst/>
              <a:gdLst>
                <a:gd name="T0" fmla="*/ 28 w 95"/>
                <a:gd name="T1" fmla="*/ 129 h 143"/>
                <a:gd name="T2" fmla="*/ 18 w 95"/>
                <a:gd name="T3" fmla="*/ 136 h 143"/>
                <a:gd name="T4" fmla="*/ 11 w 95"/>
                <a:gd name="T5" fmla="*/ 143 h 143"/>
                <a:gd name="T6" fmla="*/ 7 w 95"/>
                <a:gd name="T7" fmla="*/ 143 h 143"/>
                <a:gd name="T8" fmla="*/ 4 w 95"/>
                <a:gd name="T9" fmla="*/ 143 h 143"/>
                <a:gd name="T10" fmla="*/ 0 w 95"/>
                <a:gd name="T11" fmla="*/ 140 h 143"/>
                <a:gd name="T12" fmla="*/ 4 w 95"/>
                <a:gd name="T13" fmla="*/ 136 h 143"/>
                <a:gd name="T14" fmla="*/ 7 w 95"/>
                <a:gd name="T15" fmla="*/ 129 h 143"/>
                <a:gd name="T16" fmla="*/ 11 w 95"/>
                <a:gd name="T17" fmla="*/ 122 h 143"/>
                <a:gd name="T18" fmla="*/ 18 w 95"/>
                <a:gd name="T19" fmla="*/ 112 h 143"/>
                <a:gd name="T20" fmla="*/ 25 w 95"/>
                <a:gd name="T21" fmla="*/ 102 h 143"/>
                <a:gd name="T22" fmla="*/ 32 w 95"/>
                <a:gd name="T23" fmla="*/ 88 h 143"/>
                <a:gd name="T24" fmla="*/ 42 w 95"/>
                <a:gd name="T25" fmla="*/ 74 h 143"/>
                <a:gd name="T26" fmla="*/ 49 w 95"/>
                <a:gd name="T27" fmla="*/ 60 h 143"/>
                <a:gd name="T28" fmla="*/ 53 w 95"/>
                <a:gd name="T29" fmla="*/ 49 h 143"/>
                <a:gd name="T30" fmla="*/ 56 w 95"/>
                <a:gd name="T31" fmla="*/ 39 h 143"/>
                <a:gd name="T32" fmla="*/ 60 w 95"/>
                <a:gd name="T33" fmla="*/ 32 h 143"/>
                <a:gd name="T34" fmla="*/ 63 w 95"/>
                <a:gd name="T35" fmla="*/ 25 h 143"/>
                <a:gd name="T36" fmla="*/ 63 w 95"/>
                <a:gd name="T37" fmla="*/ 21 h 143"/>
                <a:gd name="T38" fmla="*/ 60 w 95"/>
                <a:gd name="T39" fmla="*/ 18 h 143"/>
                <a:gd name="T40" fmla="*/ 60 w 95"/>
                <a:gd name="T41" fmla="*/ 14 h 143"/>
                <a:gd name="T42" fmla="*/ 56 w 95"/>
                <a:gd name="T43" fmla="*/ 11 h 143"/>
                <a:gd name="T44" fmla="*/ 56 w 95"/>
                <a:gd name="T45" fmla="*/ 7 h 143"/>
                <a:gd name="T46" fmla="*/ 60 w 95"/>
                <a:gd name="T47" fmla="*/ 4 h 143"/>
                <a:gd name="T48" fmla="*/ 60 w 95"/>
                <a:gd name="T49" fmla="*/ 0 h 143"/>
                <a:gd name="T50" fmla="*/ 63 w 95"/>
                <a:gd name="T51" fmla="*/ 0 h 143"/>
                <a:gd name="T52" fmla="*/ 67 w 95"/>
                <a:gd name="T53" fmla="*/ 0 h 143"/>
                <a:gd name="T54" fmla="*/ 74 w 95"/>
                <a:gd name="T55" fmla="*/ 0 h 143"/>
                <a:gd name="T56" fmla="*/ 81 w 95"/>
                <a:gd name="T57" fmla="*/ 4 h 143"/>
                <a:gd name="T58" fmla="*/ 88 w 95"/>
                <a:gd name="T59" fmla="*/ 7 h 143"/>
                <a:gd name="T60" fmla="*/ 91 w 95"/>
                <a:gd name="T61" fmla="*/ 11 h 143"/>
                <a:gd name="T62" fmla="*/ 95 w 95"/>
                <a:gd name="T63" fmla="*/ 14 h 143"/>
                <a:gd name="T64" fmla="*/ 95 w 95"/>
                <a:gd name="T65" fmla="*/ 18 h 143"/>
                <a:gd name="T66" fmla="*/ 95 w 95"/>
                <a:gd name="T67" fmla="*/ 21 h 143"/>
                <a:gd name="T68" fmla="*/ 95 w 95"/>
                <a:gd name="T69" fmla="*/ 28 h 143"/>
                <a:gd name="T70" fmla="*/ 91 w 95"/>
                <a:gd name="T71" fmla="*/ 35 h 143"/>
                <a:gd name="T72" fmla="*/ 88 w 95"/>
                <a:gd name="T73" fmla="*/ 46 h 143"/>
                <a:gd name="T74" fmla="*/ 77 w 95"/>
                <a:gd name="T75" fmla="*/ 67 h 143"/>
                <a:gd name="T76" fmla="*/ 67 w 95"/>
                <a:gd name="T77" fmla="*/ 88 h 143"/>
                <a:gd name="T78" fmla="*/ 49 w 95"/>
                <a:gd name="T79" fmla="*/ 108 h 143"/>
                <a:gd name="T80" fmla="*/ 28 w 95"/>
                <a:gd name="T81" fmla="*/ 129 h 143"/>
                <a:gd name="T82" fmla="*/ 28 w 95"/>
                <a:gd name="T83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143">
                  <a:moveTo>
                    <a:pt x="28" y="129"/>
                  </a:moveTo>
                  <a:lnTo>
                    <a:pt x="18" y="136"/>
                  </a:lnTo>
                  <a:lnTo>
                    <a:pt x="11" y="143"/>
                  </a:lnTo>
                  <a:lnTo>
                    <a:pt x="7" y="143"/>
                  </a:lnTo>
                  <a:lnTo>
                    <a:pt x="4" y="143"/>
                  </a:lnTo>
                  <a:lnTo>
                    <a:pt x="0" y="140"/>
                  </a:lnTo>
                  <a:lnTo>
                    <a:pt x="4" y="136"/>
                  </a:lnTo>
                  <a:lnTo>
                    <a:pt x="7" y="129"/>
                  </a:lnTo>
                  <a:lnTo>
                    <a:pt x="11" y="122"/>
                  </a:lnTo>
                  <a:lnTo>
                    <a:pt x="18" y="112"/>
                  </a:lnTo>
                  <a:lnTo>
                    <a:pt x="25" y="102"/>
                  </a:lnTo>
                  <a:lnTo>
                    <a:pt x="32" y="88"/>
                  </a:lnTo>
                  <a:lnTo>
                    <a:pt x="42" y="74"/>
                  </a:lnTo>
                  <a:lnTo>
                    <a:pt x="49" y="60"/>
                  </a:lnTo>
                  <a:lnTo>
                    <a:pt x="53" y="49"/>
                  </a:lnTo>
                  <a:lnTo>
                    <a:pt x="56" y="39"/>
                  </a:lnTo>
                  <a:lnTo>
                    <a:pt x="60" y="32"/>
                  </a:lnTo>
                  <a:lnTo>
                    <a:pt x="63" y="25"/>
                  </a:lnTo>
                  <a:lnTo>
                    <a:pt x="63" y="21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56" y="11"/>
                  </a:lnTo>
                  <a:lnTo>
                    <a:pt x="56" y="7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1" y="4"/>
                  </a:lnTo>
                  <a:lnTo>
                    <a:pt x="88" y="7"/>
                  </a:lnTo>
                  <a:lnTo>
                    <a:pt x="91" y="11"/>
                  </a:lnTo>
                  <a:lnTo>
                    <a:pt x="95" y="14"/>
                  </a:lnTo>
                  <a:lnTo>
                    <a:pt x="95" y="18"/>
                  </a:lnTo>
                  <a:lnTo>
                    <a:pt x="95" y="21"/>
                  </a:lnTo>
                  <a:lnTo>
                    <a:pt x="95" y="28"/>
                  </a:lnTo>
                  <a:lnTo>
                    <a:pt x="91" y="35"/>
                  </a:lnTo>
                  <a:lnTo>
                    <a:pt x="88" y="46"/>
                  </a:lnTo>
                  <a:lnTo>
                    <a:pt x="77" y="67"/>
                  </a:lnTo>
                  <a:lnTo>
                    <a:pt x="67" y="88"/>
                  </a:lnTo>
                  <a:lnTo>
                    <a:pt x="49" y="108"/>
                  </a:lnTo>
                  <a:lnTo>
                    <a:pt x="28" y="129"/>
                  </a:lnTo>
                  <a:lnTo>
                    <a:pt x="28" y="12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4">
              <a:extLst>
                <a:ext uri="{FF2B5EF4-FFF2-40B4-BE49-F238E27FC236}">
                  <a16:creationId xmlns:a16="http://schemas.microsoft.com/office/drawing/2014/main" id="{BA2903B9-23E9-4152-8596-F68B084E2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090" y="16999702"/>
              <a:ext cx="87288" cy="611014"/>
            </a:xfrm>
            <a:custGeom>
              <a:avLst/>
              <a:gdLst>
                <a:gd name="T0" fmla="*/ 14 w 14"/>
                <a:gd name="T1" fmla="*/ 7 h 98"/>
                <a:gd name="T2" fmla="*/ 14 w 14"/>
                <a:gd name="T3" fmla="*/ 11 h 98"/>
                <a:gd name="T4" fmla="*/ 14 w 14"/>
                <a:gd name="T5" fmla="*/ 14 h 98"/>
                <a:gd name="T6" fmla="*/ 11 w 14"/>
                <a:gd name="T7" fmla="*/ 14 h 98"/>
                <a:gd name="T8" fmla="*/ 11 w 14"/>
                <a:gd name="T9" fmla="*/ 21 h 98"/>
                <a:gd name="T10" fmla="*/ 11 w 14"/>
                <a:gd name="T11" fmla="*/ 28 h 98"/>
                <a:gd name="T12" fmla="*/ 11 w 14"/>
                <a:gd name="T13" fmla="*/ 35 h 98"/>
                <a:gd name="T14" fmla="*/ 7 w 14"/>
                <a:gd name="T15" fmla="*/ 46 h 98"/>
                <a:gd name="T16" fmla="*/ 7 w 14"/>
                <a:gd name="T17" fmla="*/ 56 h 98"/>
                <a:gd name="T18" fmla="*/ 7 w 14"/>
                <a:gd name="T19" fmla="*/ 70 h 98"/>
                <a:gd name="T20" fmla="*/ 7 w 14"/>
                <a:gd name="T21" fmla="*/ 84 h 98"/>
                <a:gd name="T22" fmla="*/ 7 w 14"/>
                <a:gd name="T23" fmla="*/ 98 h 98"/>
                <a:gd name="T24" fmla="*/ 0 w 14"/>
                <a:gd name="T25" fmla="*/ 98 h 98"/>
                <a:gd name="T26" fmla="*/ 0 w 14"/>
                <a:gd name="T27" fmla="*/ 70 h 98"/>
                <a:gd name="T28" fmla="*/ 0 w 14"/>
                <a:gd name="T29" fmla="*/ 46 h 98"/>
                <a:gd name="T30" fmla="*/ 0 w 14"/>
                <a:gd name="T31" fmla="*/ 21 h 98"/>
                <a:gd name="T32" fmla="*/ 0 w 14"/>
                <a:gd name="T33" fmla="*/ 0 h 98"/>
                <a:gd name="T34" fmla="*/ 4 w 14"/>
                <a:gd name="T35" fmla="*/ 4 h 98"/>
                <a:gd name="T36" fmla="*/ 11 w 14"/>
                <a:gd name="T37" fmla="*/ 4 h 98"/>
                <a:gd name="T38" fmla="*/ 11 w 14"/>
                <a:gd name="T39" fmla="*/ 7 h 98"/>
                <a:gd name="T40" fmla="*/ 14 w 14"/>
                <a:gd name="T41" fmla="*/ 7 h 98"/>
                <a:gd name="T42" fmla="*/ 14 w 14"/>
                <a:gd name="T4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98">
                  <a:moveTo>
                    <a:pt x="14" y="7"/>
                  </a:moveTo>
                  <a:lnTo>
                    <a:pt x="14" y="11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11" y="21"/>
                  </a:lnTo>
                  <a:lnTo>
                    <a:pt x="11" y="28"/>
                  </a:lnTo>
                  <a:lnTo>
                    <a:pt x="11" y="35"/>
                  </a:lnTo>
                  <a:lnTo>
                    <a:pt x="7" y="46"/>
                  </a:lnTo>
                  <a:lnTo>
                    <a:pt x="7" y="56"/>
                  </a:lnTo>
                  <a:lnTo>
                    <a:pt x="7" y="70"/>
                  </a:lnTo>
                  <a:lnTo>
                    <a:pt x="7" y="84"/>
                  </a:lnTo>
                  <a:lnTo>
                    <a:pt x="7" y="98"/>
                  </a:lnTo>
                  <a:lnTo>
                    <a:pt x="0" y="98"/>
                  </a:lnTo>
                  <a:lnTo>
                    <a:pt x="0" y="70"/>
                  </a:lnTo>
                  <a:lnTo>
                    <a:pt x="0" y="4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5">
              <a:extLst>
                <a:ext uri="{FF2B5EF4-FFF2-40B4-BE49-F238E27FC236}">
                  <a16:creationId xmlns:a16="http://schemas.microsoft.com/office/drawing/2014/main" id="{67634C39-B299-422F-8594-C2780D9EB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176" y="17392498"/>
              <a:ext cx="1889157" cy="804296"/>
            </a:xfrm>
            <a:custGeom>
              <a:avLst/>
              <a:gdLst>
                <a:gd name="T0" fmla="*/ 254 w 303"/>
                <a:gd name="T1" fmla="*/ 80 h 129"/>
                <a:gd name="T2" fmla="*/ 265 w 303"/>
                <a:gd name="T3" fmla="*/ 80 h 129"/>
                <a:gd name="T4" fmla="*/ 275 w 303"/>
                <a:gd name="T5" fmla="*/ 80 h 129"/>
                <a:gd name="T6" fmla="*/ 282 w 303"/>
                <a:gd name="T7" fmla="*/ 80 h 129"/>
                <a:gd name="T8" fmla="*/ 289 w 303"/>
                <a:gd name="T9" fmla="*/ 80 h 129"/>
                <a:gd name="T10" fmla="*/ 296 w 303"/>
                <a:gd name="T11" fmla="*/ 84 h 129"/>
                <a:gd name="T12" fmla="*/ 300 w 303"/>
                <a:gd name="T13" fmla="*/ 84 h 129"/>
                <a:gd name="T14" fmla="*/ 300 w 303"/>
                <a:gd name="T15" fmla="*/ 87 h 129"/>
                <a:gd name="T16" fmla="*/ 303 w 303"/>
                <a:gd name="T17" fmla="*/ 87 h 129"/>
                <a:gd name="T18" fmla="*/ 303 w 303"/>
                <a:gd name="T19" fmla="*/ 91 h 129"/>
                <a:gd name="T20" fmla="*/ 300 w 303"/>
                <a:gd name="T21" fmla="*/ 91 h 129"/>
                <a:gd name="T22" fmla="*/ 296 w 303"/>
                <a:gd name="T23" fmla="*/ 94 h 129"/>
                <a:gd name="T24" fmla="*/ 293 w 303"/>
                <a:gd name="T25" fmla="*/ 98 h 129"/>
                <a:gd name="T26" fmla="*/ 289 w 303"/>
                <a:gd name="T27" fmla="*/ 101 h 129"/>
                <a:gd name="T28" fmla="*/ 286 w 303"/>
                <a:gd name="T29" fmla="*/ 105 h 129"/>
                <a:gd name="T30" fmla="*/ 279 w 303"/>
                <a:gd name="T31" fmla="*/ 108 h 129"/>
                <a:gd name="T32" fmla="*/ 272 w 303"/>
                <a:gd name="T33" fmla="*/ 112 h 129"/>
                <a:gd name="T34" fmla="*/ 258 w 303"/>
                <a:gd name="T35" fmla="*/ 119 h 129"/>
                <a:gd name="T36" fmla="*/ 244 w 303"/>
                <a:gd name="T37" fmla="*/ 122 h 129"/>
                <a:gd name="T38" fmla="*/ 237 w 303"/>
                <a:gd name="T39" fmla="*/ 126 h 129"/>
                <a:gd name="T40" fmla="*/ 230 w 303"/>
                <a:gd name="T41" fmla="*/ 129 h 129"/>
                <a:gd name="T42" fmla="*/ 219 w 303"/>
                <a:gd name="T43" fmla="*/ 129 h 129"/>
                <a:gd name="T44" fmla="*/ 212 w 303"/>
                <a:gd name="T45" fmla="*/ 129 h 129"/>
                <a:gd name="T46" fmla="*/ 206 w 303"/>
                <a:gd name="T47" fmla="*/ 129 h 129"/>
                <a:gd name="T48" fmla="*/ 206 w 303"/>
                <a:gd name="T49" fmla="*/ 129 h 129"/>
                <a:gd name="T50" fmla="*/ 202 w 303"/>
                <a:gd name="T51" fmla="*/ 126 h 129"/>
                <a:gd name="T52" fmla="*/ 195 w 303"/>
                <a:gd name="T53" fmla="*/ 126 h 129"/>
                <a:gd name="T54" fmla="*/ 192 w 303"/>
                <a:gd name="T55" fmla="*/ 122 h 129"/>
                <a:gd name="T56" fmla="*/ 181 w 303"/>
                <a:gd name="T57" fmla="*/ 119 h 129"/>
                <a:gd name="T58" fmla="*/ 174 w 303"/>
                <a:gd name="T59" fmla="*/ 115 h 129"/>
                <a:gd name="T60" fmla="*/ 160 w 303"/>
                <a:gd name="T61" fmla="*/ 108 h 129"/>
                <a:gd name="T62" fmla="*/ 150 w 303"/>
                <a:gd name="T63" fmla="*/ 101 h 129"/>
                <a:gd name="T64" fmla="*/ 136 w 303"/>
                <a:gd name="T65" fmla="*/ 94 h 129"/>
                <a:gd name="T66" fmla="*/ 122 w 303"/>
                <a:gd name="T67" fmla="*/ 87 h 129"/>
                <a:gd name="T68" fmla="*/ 104 w 303"/>
                <a:gd name="T69" fmla="*/ 77 h 129"/>
                <a:gd name="T70" fmla="*/ 87 w 303"/>
                <a:gd name="T71" fmla="*/ 70 h 129"/>
                <a:gd name="T72" fmla="*/ 66 w 303"/>
                <a:gd name="T73" fmla="*/ 60 h 129"/>
                <a:gd name="T74" fmla="*/ 45 w 303"/>
                <a:gd name="T75" fmla="*/ 46 h 129"/>
                <a:gd name="T76" fmla="*/ 24 w 303"/>
                <a:gd name="T77" fmla="*/ 35 h 129"/>
                <a:gd name="T78" fmla="*/ 0 w 303"/>
                <a:gd name="T79" fmla="*/ 21 h 129"/>
                <a:gd name="T80" fmla="*/ 7 w 303"/>
                <a:gd name="T81" fmla="*/ 0 h 129"/>
                <a:gd name="T82" fmla="*/ 35 w 303"/>
                <a:gd name="T83" fmla="*/ 18 h 129"/>
                <a:gd name="T84" fmla="*/ 62 w 303"/>
                <a:gd name="T85" fmla="*/ 28 h 129"/>
                <a:gd name="T86" fmla="*/ 87 w 303"/>
                <a:gd name="T87" fmla="*/ 42 h 129"/>
                <a:gd name="T88" fmla="*/ 108 w 303"/>
                <a:gd name="T89" fmla="*/ 49 h 129"/>
                <a:gd name="T90" fmla="*/ 125 w 303"/>
                <a:gd name="T91" fmla="*/ 60 h 129"/>
                <a:gd name="T92" fmla="*/ 143 w 303"/>
                <a:gd name="T93" fmla="*/ 67 h 129"/>
                <a:gd name="T94" fmla="*/ 157 w 303"/>
                <a:gd name="T95" fmla="*/ 70 h 129"/>
                <a:gd name="T96" fmla="*/ 171 w 303"/>
                <a:gd name="T97" fmla="*/ 73 h 129"/>
                <a:gd name="T98" fmla="*/ 192 w 303"/>
                <a:gd name="T99" fmla="*/ 77 h 129"/>
                <a:gd name="T100" fmla="*/ 212 w 303"/>
                <a:gd name="T101" fmla="*/ 80 h 129"/>
                <a:gd name="T102" fmla="*/ 233 w 303"/>
                <a:gd name="T103" fmla="*/ 80 h 129"/>
                <a:gd name="T104" fmla="*/ 254 w 303"/>
                <a:gd name="T105" fmla="*/ 80 h 129"/>
                <a:gd name="T106" fmla="*/ 254 w 303"/>
                <a:gd name="T10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3" h="129">
                  <a:moveTo>
                    <a:pt x="254" y="80"/>
                  </a:moveTo>
                  <a:lnTo>
                    <a:pt x="265" y="80"/>
                  </a:lnTo>
                  <a:lnTo>
                    <a:pt x="275" y="80"/>
                  </a:lnTo>
                  <a:lnTo>
                    <a:pt x="282" y="80"/>
                  </a:lnTo>
                  <a:lnTo>
                    <a:pt x="289" y="80"/>
                  </a:lnTo>
                  <a:lnTo>
                    <a:pt x="296" y="84"/>
                  </a:lnTo>
                  <a:lnTo>
                    <a:pt x="300" y="84"/>
                  </a:lnTo>
                  <a:lnTo>
                    <a:pt x="300" y="87"/>
                  </a:lnTo>
                  <a:lnTo>
                    <a:pt x="303" y="87"/>
                  </a:lnTo>
                  <a:lnTo>
                    <a:pt x="303" y="91"/>
                  </a:lnTo>
                  <a:lnTo>
                    <a:pt x="300" y="91"/>
                  </a:lnTo>
                  <a:lnTo>
                    <a:pt x="296" y="94"/>
                  </a:lnTo>
                  <a:lnTo>
                    <a:pt x="293" y="98"/>
                  </a:lnTo>
                  <a:lnTo>
                    <a:pt x="289" y="101"/>
                  </a:lnTo>
                  <a:lnTo>
                    <a:pt x="286" y="105"/>
                  </a:lnTo>
                  <a:lnTo>
                    <a:pt x="279" y="108"/>
                  </a:lnTo>
                  <a:lnTo>
                    <a:pt x="272" y="112"/>
                  </a:lnTo>
                  <a:lnTo>
                    <a:pt x="258" y="119"/>
                  </a:lnTo>
                  <a:lnTo>
                    <a:pt x="244" y="122"/>
                  </a:lnTo>
                  <a:lnTo>
                    <a:pt x="237" y="126"/>
                  </a:lnTo>
                  <a:lnTo>
                    <a:pt x="230" y="129"/>
                  </a:lnTo>
                  <a:lnTo>
                    <a:pt x="219" y="129"/>
                  </a:lnTo>
                  <a:lnTo>
                    <a:pt x="212" y="129"/>
                  </a:lnTo>
                  <a:lnTo>
                    <a:pt x="206" y="129"/>
                  </a:lnTo>
                  <a:lnTo>
                    <a:pt x="206" y="129"/>
                  </a:lnTo>
                  <a:lnTo>
                    <a:pt x="202" y="126"/>
                  </a:lnTo>
                  <a:lnTo>
                    <a:pt x="195" y="126"/>
                  </a:lnTo>
                  <a:lnTo>
                    <a:pt x="192" y="122"/>
                  </a:lnTo>
                  <a:lnTo>
                    <a:pt x="181" y="119"/>
                  </a:lnTo>
                  <a:lnTo>
                    <a:pt x="174" y="115"/>
                  </a:lnTo>
                  <a:lnTo>
                    <a:pt x="160" y="108"/>
                  </a:lnTo>
                  <a:lnTo>
                    <a:pt x="150" y="101"/>
                  </a:lnTo>
                  <a:lnTo>
                    <a:pt x="136" y="94"/>
                  </a:lnTo>
                  <a:lnTo>
                    <a:pt x="122" y="87"/>
                  </a:lnTo>
                  <a:lnTo>
                    <a:pt x="104" y="77"/>
                  </a:lnTo>
                  <a:lnTo>
                    <a:pt x="87" y="70"/>
                  </a:lnTo>
                  <a:lnTo>
                    <a:pt x="66" y="60"/>
                  </a:lnTo>
                  <a:lnTo>
                    <a:pt x="45" y="46"/>
                  </a:lnTo>
                  <a:lnTo>
                    <a:pt x="24" y="35"/>
                  </a:lnTo>
                  <a:lnTo>
                    <a:pt x="0" y="21"/>
                  </a:lnTo>
                  <a:lnTo>
                    <a:pt x="7" y="0"/>
                  </a:lnTo>
                  <a:lnTo>
                    <a:pt x="35" y="18"/>
                  </a:lnTo>
                  <a:lnTo>
                    <a:pt x="62" y="28"/>
                  </a:lnTo>
                  <a:lnTo>
                    <a:pt x="87" y="42"/>
                  </a:lnTo>
                  <a:lnTo>
                    <a:pt x="108" y="49"/>
                  </a:lnTo>
                  <a:lnTo>
                    <a:pt x="125" y="60"/>
                  </a:lnTo>
                  <a:lnTo>
                    <a:pt x="143" y="67"/>
                  </a:lnTo>
                  <a:lnTo>
                    <a:pt x="157" y="70"/>
                  </a:lnTo>
                  <a:lnTo>
                    <a:pt x="171" y="73"/>
                  </a:lnTo>
                  <a:lnTo>
                    <a:pt x="192" y="77"/>
                  </a:lnTo>
                  <a:lnTo>
                    <a:pt x="212" y="80"/>
                  </a:lnTo>
                  <a:lnTo>
                    <a:pt x="233" y="80"/>
                  </a:lnTo>
                  <a:lnTo>
                    <a:pt x="254" y="80"/>
                  </a:lnTo>
                  <a:lnTo>
                    <a:pt x="254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6">
              <a:extLst>
                <a:ext uri="{FF2B5EF4-FFF2-40B4-BE49-F238E27FC236}">
                  <a16:creationId xmlns:a16="http://schemas.microsoft.com/office/drawing/2014/main" id="{BA856286-0278-42A1-AA75-22CCCBC27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441" y="16781485"/>
              <a:ext cx="1240734" cy="417736"/>
            </a:xfrm>
            <a:custGeom>
              <a:avLst/>
              <a:gdLst>
                <a:gd name="T0" fmla="*/ 126 w 199"/>
                <a:gd name="T1" fmla="*/ 11 h 67"/>
                <a:gd name="T2" fmla="*/ 129 w 199"/>
                <a:gd name="T3" fmla="*/ 11 h 67"/>
                <a:gd name="T4" fmla="*/ 136 w 199"/>
                <a:gd name="T5" fmla="*/ 11 h 67"/>
                <a:gd name="T6" fmla="*/ 143 w 199"/>
                <a:gd name="T7" fmla="*/ 7 h 67"/>
                <a:gd name="T8" fmla="*/ 150 w 199"/>
                <a:gd name="T9" fmla="*/ 4 h 67"/>
                <a:gd name="T10" fmla="*/ 164 w 199"/>
                <a:gd name="T11" fmla="*/ 0 h 67"/>
                <a:gd name="T12" fmla="*/ 171 w 199"/>
                <a:gd name="T13" fmla="*/ 0 h 67"/>
                <a:gd name="T14" fmla="*/ 178 w 199"/>
                <a:gd name="T15" fmla="*/ 0 h 67"/>
                <a:gd name="T16" fmla="*/ 182 w 199"/>
                <a:gd name="T17" fmla="*/ 0 h 67"/>
                <a:gd name="T18" fmla="*/ 189 w 199"/>
                <a:gd name="T19" fmla="*/ 4 h 67"/>
                <a:gd name="T20" fmla="*/ 192 w 199"/>
                <a:gd name="T21" fmla="*/ 11 h 67"/>
                <a:gd name="T22" fmla="*/ 199 w 199"/>
                <a:gd name="T23" fmla="*/ 18 h 67"/>
                <a:gd name="T24" fmla="*/ 175 w 199"/>
                <a:gd name="T25" fmla="*/ 25 h 67"/>
                <a:gd name="T26" fmla="*/ 150 w 199"/>
                <a:gd name="T27" fmla="*/ 32 h 67"/>
                <a:gd name="T28" fmla="*/ 129 w 199"/>
                <a:gd name="T29" fmla="*/ 39 h 67"/>
                <a:gd name="T30" fmla="*/ 112 w 199"/>
                <a:gd name="T31" fmla="*/ 42 h 67"/>
                <a:gd name="T32" fmla="*/ 98 w 199"/>
                <a:gd name="T33" fmla="*/ 46 h 67"/>
                <a:gd name="T34" fmla="*/ 84 w 199"/>
                <a:gd name="T35" fmla="*/ 49 h 67"/>
                <a:gd name="T36" fmla="*/ 74 w 199"/>
                <a:gd name="T37" fmla="*/ 53 h 67"/>
                <a:gd name="T38" fmla="*/ 67 w 199"/>
                <a:gd name="T39" fmla="*/ 56 h 67"/>
                <a:gd name="T40" fmla="*/ 53 w 199"/>
                <a:gd name="T41" fmla="*/ 60 h 67"/>
                <a:gd name="T42" fmla="*/ 42 w 199"/>
                <a:gd name="T43" fmla="*/ 63 h 67"/>
                <a:gd name="T44" fmla="*/ 32 w 199"/>
                <a:gd name="T45" fmla="*/ 67 h 67"/>
                <a:gd name="T46" fmla="*/ 28 w 199"/>
                <a:gd name="T47" fmla="*/ 67 h 67"/>
                <a:gd name="T48" fmla="*/ 25 w 199"/>
                <a:gd name="T49" fmla="*/ 67 h 67"/>
                <a:gd name="T50" fmla="*/ 21 w 199"/>
                <a:gd name="T51" fmla="*/ 63 h 67"/>
                <a:gd name="T52" fmla="*/ 18 w 199"/>
                <a:gd name="T53" fmla="*/ 63 h 67"/>
                <a:gd name="T54" fmla="*/ 14 w 199"/>
                <a:gd name="T55" fmla="*/ 60 h 67"/>
                <a:gd name="T56" fmla="*/ 7 w 199"/>
                <a:gd name="T57" fmla="*/ 56 h 67"/>
                <a:gd name="T58" fmla="*/ 4 w 199"/>
                <a:gd name="T59" fmla="*/ 53 h 67"/>
                <a:gd name="T60" fmla="*/ 0 w 199"/>
                <a:gd name="T61" fmla="*/ 49 h 67"/>
                <a:gd name="T62" fmla="*/ 0 w 199"/>
                <a:gd name="T63" fmla="*/ 46 h 67"/>
                <a:gd name="T64" fmla="*/ 0 w 199"/>
                <a:gd name="T65" fmla="*/ 42 h 67"/>
                <a:gd name="T66" fmla="*/ 4 w 199"/>
                <a:gd name="T67" fmla="*/ 39 h 67"/>
                <a:gd name="T68" fmla="*/ 7 w 199"/>
                <a:gd name="T69" fmla="*/ 39 h 67"/>
                <a:gd name="T70" fmla="*/ 11 w 199"/>
                <a:gd name="T71" fmla="*/ 39 h 67"/>
                <a:gd name="T72" fmla="*/ 21 w 199"/>
                <a:gd name="T73" fmla="*/ 39 h 67"/>
                <a:gd name="T74" fmla="*/ 35 w 199"/>
                <a:gd name="T75" fmla="*/ 35 h 67"/>
                <a:gd name="T76" fmla="*/ 39 w 199"/>
                <a:gd name="T77" fmla="*/ 35 h 67"/>
                <a:gd name="T78" fmla="*/ 42 w 199"/>
                <a:gd name="T79" fmla="*/ 35 h 67"/>
                <a:gd name="T80" fmla="*/ 46 w 199"/>
                <a:gd name="T81" fmla="*/ 32 h 67"/>
                <a:gd name="T82" fmla="*/ 53 w 199"/>
                <a:gd name="T83" fmla="*/ 32 h 67"/>
                <a:gd name="T84" fmla="*/ 67 w 199"/>
                <a:gd name="T85" fmla="*/ 28 h 67"/>
                <a:gd name="T86" fmla="*/ 84 w 199"/>
                <a:gd name="T87" fmla="*/ 21 h 67"/>
                <a:gd name="T88" fmla="*/ 95 w 199"/>
                <a:gd name="T89" fmla="*/ 21 h 67"/>
                <a:gd name="T90" fmla="*/ 102 w 199"/>
                <a:gd name="T91" fmla="*/ 18 h 67"/>
                <a:gd name="T92" fmla="*/ 109 w 199"/>
                <a:gd name="T93" fmla="*/ 18 h 67"/>
                <a:gd name="T94" fmla="*/ 112 w 199"/>
                <a:gd name="T95" fmla="*/ 14 h 67"/>
                <a:gd name="T96" fmla="*/ 119 w 199"/>
                <a:gd name="T97" fmla="*/ 14 h 67"/>
                <a:gd name="T98" fmla="*/ 122 w 199"/>
                <a:gd name="T99" fmla="*/ 11 h 67"/>
                <a:gd name="T100" fmla="*/ 126 w 199"/>
                <a:gd name="T101" fmla="*/ 11 h 67"/>
                <a:gd name="T102" fmla="*/ 126 w 199"/>
                <a:gd name="T103" fmla="*/ 11 h 67"/>
                <a:gd name="T104" fmla="*/ 126 w 199"/>
                <a:gd name="T10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67">
                  <a:moveTo>
                    <a:pt x="126" y="11"/>
                  </a:moveTo>
                  <a:lnTo>
                    <a:pt x="129" y="11"/>
                  </a:lnTo>
                  <a:lnTo>
                    <a:pt x="136" y="11"/>
                  </a:lnTo>
                  <a:lnTo>
                    <a:pt x="143" y="7"/>
                  </a:lnTo>
                  <a:lnTo>
                    <a:pt x="150" y="4"/>
                  </a:lnTo>
                  <a:lnTo>
                    <a:pt x="164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9" y="4"/>
                  </a:lnTo>
                  <a:lnTo>
                    <a:pt x="192" y="11"/>
                  </a:lnTo>
                  <a:lnTo>
                    <a:pt x="199" y="18"/>
                  </a:lnTo>
                  <a:lnTo>
                    <a:pt x="175" y="25"/>
                  </a:lnTo>
                  <a:lnTo>
                    <a:pt x="150" y="32"/>
                  </a:lnTo>
                  <a:lnTo>
                    <a:pt x="129" y="39"/>
                  </a:lnTo>
                  <a:lnTo>
                    <a:pt x="112" y="42"/>
                  </a:lnTo>
                  <a:lnTo>
                    <a:pt x="98" y="46"/>
                  </a:lnTo>
                  <a:lnTo>
                    <a:pt x="84" y="49"/>
                  </a:lnTo>
                  <a:lnTo>
                    <a:pt x="74" y="53"/>
                  </a:lnTo>
                  <a:lnTo>
                    <a:pt x="67" y="56"/>
                  </a:lnTo>
                  <a:lnTo>
                    <a:pt x="53" y="60"/>
                  </a:lnTo>
                  <a:lnTo>
                    <a:pt x="42" y="63"/>
                  </a:lnTo>
                  <a:lnTo>
                    <a:pt x="32" y="67"/>
                  </a:lnTo>
                  <a:lnTo>
                    <a:pt x="28" y="67"/>
                  </a:lnTo>
                  <a:lnTo>
                    <a:pt x="25" y="67"/>
                  </a:lnTo>
                  <a:lnTo>
                    <a:pt x="21" y="63"/>
                  </a:lnTo>
                  <a:lnTo>
                    <a:pt x="18" y="63"/>
                  </a:lnTo>
                  <a:lnTo>
                    <a:pt x="14" y="60"/>
                  </a:lnTo>
                  <a:lnTo>
                    <a:pt x="7" y="56"/>
                  </a:lnTo>
                  <a:lnTo>
                    <a:pt x="4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39"/>
                  </a:lnTo>
                  <a:lnTo>
                    <a:pt x="7" y="39"/>
                  </a:lnTo>
                  <a:lnTo>
                    <a:pt x="11" y="39"/>
                  </a:lnTo>
                  <a:lnTo>
                    <a:pt x="21" y="39"/>
                  </a:lnTo>
                  <a:lnTo>
                    <a:pt x="35" y="35"/>
                  </a:lnTo>
                  <a:lnTo>
                    <a:pt x="39" y="35"/>
                  </a:lnTo>
                  <a:lnTo>
                    <a:pt x="42" y="35"/>
                  </a:lnTo>
                  <a:lnTo>
                    <a:pt x="46" y="32"/>
                  </a:lnTo>
                  <a:lnTo>
                    <a:pt x="53" y="32"/>
                  </a:lnTo>
                  <a:lnTo>
                    <a:pt x="67" y="28"/>
                  </a:lnTo>
                  <a:lnTo>
                    <a:pt x="84" y="21"/>
                  </a:lnTo>
                  <a:lnTo>
                    <a:pt x="95" y="21"/>
                  </a:lnTo>
                  <a:lnTo>
                    <a:pt x="102" y="18"/>
                  </a:lnTo>
                  <a:lnTo>
                    <a:pt x="109" y="18"/>
                  </a:lnTo>
                  <a:lnTo>
                    <a:pt x="112" y="14"/>
                  </a:lnTo>
                  <a:lnTo>
                    <a:pt x="119" y="14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4837D0-68CC-44D2-825E-A5195ABAC859}"/>
              </a:ext>
            </a:extLst>
          </p:cNvPr>
          <p:cNvGrpSpPr/>
          <p:nvPr/>
        </p:nvGrpSpPr>
        <p:grpSpPr>
          <a:xfrm>
            <a:off x="7070794" y="2436078"/>
            <a:ext cx="1870451" cy="2063732"/>
            <a:chOff x="5791905" y="16089416"/>
            <a:chExt cx="1870451" cy="2063732"/>
          </a:xfrm>
        </p:grpSpPr>
        <p:sp>
          <p:nvSpPr>
            <p:cNvPr id="14" name="Freeform 87">
              <a:extLst>
                <a:ext uri="{FF2B5EF4-FFF2-40B4-BE49-F238E27FC236}">
                  <a16:creationId xmlns:a16="http://schemas.microsoft.com/office/drawing/2014/main" id="{40CB13E5-AEE5-45DF-A113-C416C451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9357" y="16413627"/>
              <a:ext cx="604781" cy="567372"/>
            </a:xfrm>
            <a:custGeom>
              <a:avLst/>
              <a:gdLst>
                <a:gd name="T0" fmla="*/ 73 w 97"/>
                <a:gd name="T1" fmla="*/ 56 h 91"/>
                <a:gd name="T2" fmla="*/ 48 w 97"/>
                <a:gd name="T3" fmla="*/ 70 h 91"/>
                <a:gd name="T4" fmla="*/ 24 w 97"/>
                <a:gd name="T5" fmla="*/ 80 h 91"/>
                <a:gd name="T6" fmla="*/ 14 w 97"/>
                <a:gd name="T7" fmla="*/ 87 h 91"/>
                <a:gd name="T8" fmla="*/ 7 w 97"/>
                <a:gd name="T9" fmla="*/ 91 h 91"/>
                <a:gd name="T10" fmla="*/ 0 w 97"/>
                <a:gd name="T11" fmla="*/ 91 h 91"/>
                <a:gd name="T12" fmla="*/ 0 w 97"/>
                <a:gd name="T13" fmla="*/ 87 h 91"/>
                <a:gd name="T14" fmla="*/ 0 w 97"/>
                <a:gd name="T15" fmla="*/ 84 h 91"/>
                <a:gd name="T16" fmla="*/ 3 w 97"/>
                <a:gd name="T17" fmla="*/ 77 h 91"/>
                <a:gd name="T18" fmla="*/ 10 w 97"/>
                <a:gd name="T19" fmla="*/ 70 h 91"/>
                <a:gd name="T20" fmla="*/ 14 w 97"/>
                <a:gd name="T21" fmla="*/ 66 h 91"/>
                <a:gd name="T22" fmla="*/ 20 w 97"/>
                <a:gd name="T23" fmla="*/ 63 h 91"/>
                <a:gd name="T24" fmla="*/ 31 w 97"/>
                <a:gd name="T25" fmla="*/ 53 h 91"/>
                <a:gd name="T26" fmla="*/ 38 w 97"/>
                <a:gd name="T27" fmla="*/ 46 h 91"/>
                <a:gd name="T28" fmla="*/ 45 w 97"/>
                <a:gd name="T29" fmla="*/ 39 h 91"/>
                <a:gd name="T30" fmla="*/ 52 w 97"/>
                <a:gd name="T31" fmla="*/ 35 h 91"/>
                <a:gd name="T32" fmla="*/ 55 w 97"/>
                <a:gd name="T33" fmla="*/ 28 h 91"/>
                <a:gd name="T34" fmla="*/ 59 w 97"/>
                <a:gd name="T35" fmla="*/ 21 h 91"/>
                <a:gd name="T36" fmla="*/ 59 w 97"/>
                <a:gd name="T37" fmla="*/ 18 h 91"/>
                <a:gd name="T38" fmla="*/ 59 w 97"/>
                <a:gd name="T39" fmla="*/ 11 h 91"/>
                <a:gd name="T40" fmla="*/ 59 w 97"/>
                <a:gd name="T41" fmla="*/ 7 h 91"/>
                <a:gd name="T42" fmla="*/ 59 w 97"/>
                <a:gd name="T43" fmla="*/ 4 h 91"/>
                <a:gd name="T44" fmla="*/ 62 w 97"/>
                <a:gd name="T45" fmla="*/ 4 h 91"/>
                <a:gd name="T46" fmla="*/ 66 w 97"/>
                <a:gd name="T47" fmla="*/ 0 h 91"/>
                <a:gd name="T48" fmla="*/ 69 w 97"/>
                <a:gd name="T49" fmla="*/ 4 h 91"/>
                <a:gd name="T50" fmla="*/ 76 w 97"/>
                <a:gd name="T51" fmla="*/ 4 h 91"/>
                <a:gd name="T52" fmla="*/ 80 w 97"/>
                <a:gd name="T53" fmla="*/ 7 h 91"/>
                <a:gd name="T54" fmla="*/ 87 w 97"/>
                <a:gd name="T55" fmla="*/ 11 h 91"/>
                <a:gd name="T56" fmla="*/ 90 w 97"/>
                <a:gd name="T57" fmla="*/ 18 h 91"/>
                <a:gd name="T58" fmla="*/ 94 w 97"/>
                <a:gd name="T59" fmla="*/ 25 h 91"/>
                <a:gd name="T60" fmla="*/ 97 w 97"/>
                <a:gd name="T61" fmla="*/ 28 h 91"/>
                <a:gd name="T62" fmla="*/ 97 w 97"/>
                <a:gd name="T63" fmla="*/ 32 h 91"/>
                <a:gd name="T64" fmla="*/ 97 w 97"/>
                <a:gd name="T65" fmla="*/ 39 h 91"/>
                <a:gd name="T66" fmla="*/ 90 w 97"/>
                <a:gd name="T67" fmla="*/ 42 h 91"/>
                <a:gd name="T68" fmla="*/ 83 w 97"/>
                <a:gd name="T69" fmla="*/ 49 h 91"/>
                <a:gd name="T70" fmla="*/ 73 w 97"/>
                <a:gd name="T71" fmla="*/ 56 h 91"/>
                <a:gd name="T72" fmla="*/ 73 w 97"/>
                <a:gd name="T73" fmla="*/ 5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91">
                  <a:moveTo>
                    <a:pt x="73" y="56"/>
                  </a:moveTo>
                  <a:lnTo>
                    <a:pt x="48" y="70"/>
                  </a:lnTo>
                  <a:lnTo>
                    <a:pt x="24" y="80"/>
                  </a:lnTo>
                  <a:lnTo>
                    <a:pt x="14" y="87"/>
                  </a:lnTo>
                  <a:lnTo>
                    <a:pt x="7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3" y="77"/>
                  </a:lnTo>
                  <a:lnTo>
                    <a:pt x="10" y="70"/>
                  </a:lnTo>
                  <a:lnTo>
                    <a:pt x="14" y="66"/>
                  </a:lnTo>
                  <a:lnTo>
                    <a:pt x="20" y="63"/>
                  </a:lnTo>
                  <a:lnTo>
                    <a:pt x="31" y="53"/>
                  </a:lnTo>
                  <a:lnTo>
                    <a:pt x="38" y="46"/>
                  </a:lnTo>
                  <a:lnTo>
                    <a:pt x="45" y="39"/>
                  </a:lnTo>
                  <a:lnTo>
                    <a:pt x="52" y="35"/>
                  </a:lnTo>
                  <a:lnTo>
                    <a:pt x="55" y="28"/>
                  </a:lnTo>
                  <a:lnTo>
                    <a:pt x="59" y="21"/>
                  </a:lnTo>
                  <a:lnTo>
                    <a:pt x="59" y="18"/>
                  </a:lnTo>
                  <a:lnTo>
                    <a:pt x="59" y="11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62" y="4"/>
                  </a:lnTo>
                  <a:lnTo>
                    <a:pt x="66" y="0"/>
                  </a:lnTo>
                  <a:lnTo>
                    <a:pt x="69" y="4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7" y="11"/>
                  </a:lnTo>
                  <a:lnTo>
                    <a:pt x="90" y="18"/>
                  </a:lnTo>
                  <a:lnTo>
                    <a:pt x="94" y="25"/>
                  </a:lnTo>
                  <a:lnTo>
                    <a:pt x="97" y="28"/>
                  </a:lnTo>
                  <a:lnTo>
                    <a:pt x="97" y="32"/>
                  </a:lnTo>
                  <a:lnTo>
                    <a:pt x="97" y="39"/>
                  </a:lnTo>
                  <a:lnTo>
                    <a:pt x="90" y="42"/>
                  </a:lnTo>
                  <a:lnTo>
                    <a:pt x="83" y="49"/>
                  </a:lnTo>
                  <a:lnTo>
                    <a:pt x="73" y="56"/>
                  </a:lnTo>
                  <a:lnTo>
                    <a:pt x="73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8">
              <a:extLst>
                <a:ext uri="{FF2B5EF4-FFF2-40B4-BE49-F238E27FC236}">
                  <a16:creationId xmlns:a16="http://schemas.microsoft.com/office/drawing/2014/main" id="{8DEBA385-DEAD-41F9-AC49-8752AF32D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130" y="16868772"/>
              <a:ext cx="673362" cy="505024"/>
            </a:xfrm>
            <a:custGeom>
              <a:avLst/>
              <a:gdLst>
                <a:gd name="T0" fmla="*/ 0 w 108"/>
                <a:gd name="T1" fmla="*/ 0 h 81"/>
                <a:gd name="T2" fmla="*/ 18 w 108"/>
                <a:gd name="T3" fmla="*/ 7 h 81"/>
                <a:gd name="T4" fmla="*/ 35 w 108"/>
                <a:gd name="T5" fmla="*/ 11 h 81"/>
                <a:gd name="T6" fmla="*/ 45 w 108"/>
                <a:gd name="T7" fmla="*/ 18 h 81"/>
                <a:gd name="T8" fmla="*/ 59 w 108"/>
                <a:gd name="T9" fmla="*/ 21 h 81"/>
                <a:gd name="T10" fmla="*/ 70 w 108"/>
                <a:gd name="T11" fmla="*/ 25 h 81"/>
                <a:gd name="T12" fmla="*/ 77 w 108"/>
                <a:gd name="T13" fmla="*/ 32 h 81"/>
                <a:gd name="T14" fmla="*/ 87 w 108"/>
                <a:gd name="T15" fmla="*/ 35 h 81"/>
                <a:gd name="T16" fmla="*/ 94 w 108"/>
                <a:gd name="T17" fmla="*/ 39 h 81"/>
                <a:gd name="T18" fmla="*/ 98 w 108"/>
                <a:gd name="T19" fmla="*/ 46 h 81"/>
                <a:gd name="T20" fmla="*/ 101 w 108"/>
                <a:gd name="T21" fmla="*/ 53 h 81"/>
                <a:gd name="T22" fmla="*/ 105 w 108"/>
                <a:gd name="T23" fmla="*/ 60 h 81"/>
                <a:gd name="T24" fmla="*/ 108 w 108"/>
                <a:gd name="T25" fmla="*/ 67 h 81"/>
                <a:gd name="T26" fmla="*/ 108 w 108"/>
                <a:gd name="T27" fmla="*/ 70 h 81"/>
                <a:gd name="T28" fmla="*/ 108 w 108"/>
                <a:gd name="T29" fmla="*/ 77 h 81"/>
                <a:gd name="T30" fmla="*/ 105 w 108"/>
                <a:gd name="T31" fmla="*/ 81 h 81"/>
                <a:gd name="T32" fmla="*/ 101 w 108"/>
                <a:gd name="T33" fmla="*/ 81 h 81"/>
                <a:gd name="T34" fmla="*/ 98 w 108"/>
                <a:gd name="T35" fmla="*/ 81 h 81"/>
                <a:gd name="T36" fmla="*/ 94 w 108"/>
                <a:gd name="T37" fmla="*/ 81 h 81"/>
                <a:gd name="T38" fmla="*/ 84 w 108"/>
                <a:gd name="T39" fmla="*/ 74 h 81"/>
                <a:gd name="T40" fmla="*/ 73 w 108"/>
                <a:gd name="T41" fmla="*/ 67 h 81"/>
                <a:gd name="T42" fmla="*/ 59 w 108"/>
                <a:gd name="T43" fmla="*/ 56 h 81"/>
                <a:gd name="T44" fmla="*/ 42 w 108"/>
                <a:gd name="T45" fmla="*/ 46 h 81"/>
                <a:gd name="T46" fmla="*/ 25 w 108"/>
                <a:gd name="T47" fmla="*/ 32 h 81"/>
                <a:gd name="T48" fmla="*/ 0 w 108"/>
                <a:gd name="T49" fmla="*/ 14 h 81"/>
                <a:gd name="T50" fmla="*/ 0 w 108"/>
                <a:gd name="T51" fmla="*/ 0 h 81"/>
                <a:gd name="T52" fmla="*/ 0 w 108"/>
                <a:gd name="T5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81">
                  <a:moveTo>
                    <a:pt x="0" y="0"/>
                  </a:moveTo>
                  <a:lnTo>
                    <a:pt x="18" y="7"/>
                  </a:lnTo>
                  <a:lnTo>
                    <a:pt x="35" y="11"/>
                  </a:lnTo>
                  <a:lnTo>
                    <a:pt x="45" y="18"/>
                  </a:lnTo>
                  <a:lnTo>
                    <a:pt x="59" y="21"/>
                  </a:lnTo>
                  <a:lnTo>
                    <a:pt x="70" y="25"/>
                  </a:lnTo>
                  <a:lnTo>
                    <a:pt x="77" y="32"/>
                  </a:lnTo>
                  <a:lnTo>
                    <a:pt x="87" y="35"/>
                  </a:lnTo>
                  <a:lnTo>
                    <a:pt x="94" y="39"/>
                  </a:lnTo>
                  <a:lnTo>
                    <a:pt x="98" y="46"/>
                  </a:lnTo>
                  <a:lnTo>
                    <a:pt x="101" y="53"/>
                  </a:lnTo>
                  <a:lnTo>
                    <a:pt x="105" y="60"/>
                  </a:lnTo>
                  <a:lnTo>
                    <a:pt x="108" y="67"/>
                  </a:lnTo>
                  <a:lnTo>
                    <a:pt x="108" y="70"/>
                  </a:lnTo>
                  <a:lnTo>
                    <a:pt x="108" y="77"/>
                  </a:lnTo>
                  <a:lnTo>
                    <a:pt x="105" y="81"/>
                  </a:lnTo>
                  <a:lnTo>
                    <a:pt x="101" y="81"/>
                  </a:lnTo>
                  <a:lnTo>
                    <a:pt x="98" y="81"/>
                  </a:lnTo>
                  <a:lnTo>
                    <a:pt x="94" y="81"/>
                  </a:lnTo>
                  <a:lnTo>
                    <a:pt x="84" y="74"/>
                  </a:lnTo>
                  <a:lnTo>
                    <a:pt x="73" y="67"/>
                  </a:lnTo>
                  <a:lnTo>
                    <a:pt x="59" y="56"/>
                  </a:lnTo>
                  <a:lnTo>
                    <a:pt x="42" y="46"/>
                  </a:lnTo>
                  <a:lnTo>
                    <a:pt x="25" y="32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9">
              <a:extLst>
                <a:ext uri="{FF2B5EF4-FFF2-40B4-BE49-F238E27FC236}">
                  <a16:creationId xmlns:a16="http://schemas.microsoft.com/office/drawing/2014/main" id="{E2EF3BFE-8FF8-466A-8479-E890C63A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05" y="16089416"/>
              <a:ext cx="1870451" cy="2063732"/>
            </a:xfrm>
            <a:custGeom>
              <a:avLst/>
              <a:gdLst>
                <a:gd name="T0" fmla="*/ 175 w 300"/>
                <a:gd name="T1" fmla="*/ 7 h 331"/>
                <a:gd name="T2" fmla="*/ 195 w 300"/>
                <a:gd name="T3" fmla="*/ 21 h 331"/>
                <a:gd name="T4" fmla="*/ 195 w 300"/>
                <a:gd name="T5" fmla="*/ 35 h 331"/>
                <a:gd name="T6" fmla="*/ 185 w 300"/>
                <a:gd name="T7" fmla="*/ 42 h 331"/>
                <a:gd name="T8" fmla="*/ 182 w 300"/>
                <a:gd name="T9" fmla="*/ 59 h 331"/>
                <a:gd name="T10" fmla="*/ 175 w 300"/>
                <a:gd name="T11" fmla="*/ 84 h 331"/>
                <a:gd name="T12" fmla="*/ 171 w 300"/>
                <a:gd name="T13" fmla="*/ 118 h 331"/>
                <a:gd name="T14" fmla="*/ 171 w 300"/>
                <a:gd name="T15" fmla="*/ 160 h 331"/>
                <a:gd name="T16" fmla="*/ 175 w 300"/>
                <a:gd name="T17" fmla="*/ 202 h 331"/>
                <a:gd name="T18" fmla="*/ 188 w 300"/>
                <a:gd name="T19" fmla="*/ 234 h 331"/>
                <a:gd name="T20" fmla="*/ 206 w 300"/>
                <a:gd name="T21" fmla="*/ 258 h 331"/>
                <a:gd name="T22" fmla="*/ 241 w 300"/>
                <a:gd name="T23" fmla="*/ 279 h 331"/>
                <a:gd name="T24" fmla="*/ 258 w 300"/>
                <a:gd name="T25" fmla="*/ 286 h 331"/>
                <a:gd name="T26" fmla="*/ 262 w 300"/>
                <a:gd name="T27" fmla="*/ 286 h 331"/>
                <a:gd name="T28" fmla="*/ 265 w 300"/>
                <a:gd name="T29" fmla="*/ 276 h 331"/>
                <a:gd name="T30" fmla="*/ 272 w 300"/>
                <a:gd name="T31" fmla="*/ 255 h 331"/>
                <a:gd name="T32" fmla="*/ 276 w 300"/>
                <a:gd name="T33" fmla="*/ 237 h 331"/>
                <a:gd name="T34" fmla="*/ 283 w 300"/>
                <a:gd name="T35" fmla="*/ 227 h 331"/>
                <a:gd name="T36" fmla="*/ 286 w 300"/>
                <a:gd name="T37" fmla="*/ 223 h 331"/>
                <a:gd name="T38" fmla="*/ 290 w 300"/>
                <a:gd name="T39" fmla="*/ 234 h 331"/>
                <a:gd name="T40" fmla="*/ 293 w 300"/>
                <a:gd name="T41" fmla="*/ 251 h 331"/>
                <a:gd name="T42" fmla="*/ 293 w 300"/>
                <a:gd name="T43" fmla="*/ 289 h 331"/>
                <a:gd name="T44" fmla="*/ 300 w 300"/>
                <a:gd name="T45" fmla="*/ 317 h 331"/>
                <a:gd name="T46" fmla="*/ 297 w 300"/>
                <a:gd name="T47" fmla="*/ 328 h 331"/>
                <a:gd name="T48" fmla="*/ 276 w 300"/>
                <a:gd name="T49" fmla="*/ 331 h 331"/>
                <a:gd name="T50" fmla="*/ 237 w 300"/>
                <a:gd name="T51" fmla="*/ 321 h 331"/>
                <a:gd name="T52" fmla="*/ 206 w 300"/>
                <a:gd name="T53" fmla="*/ 300 h 331"/>
                <a:gd name="T54" fmla="*/ 171 w 300"/>
                <a:gd name="T55" fmla="*/ 265 h 331"/>
                <a:gd name="T56" fmla="*/ 154 w 300"/>
                <a:gd name="T57" fmla="*/ 227 h 331"/>
                <a:gd name="T58" fmla="*/ 143 w 300"/>
                <a:gd name="T59" fmla="*/ 171 h 331"/>
                <a:gd name="T60" fmla="*/ 143 w 300"/>
                <a:gd name="T61" fmla="*/ 108 h 331"/>
                <a:gd name="T62" fmla="*/ 150 w 300"/>
                <a:gd name="T63" fmla="*/ 63 h 331"/>
                <a:gd name="T64" fmla="*/ 150 w 300"/>
                <a:gd name="T65" fmla="*/ 45 h 331"/>
                <a:gd name="T66" fmla="*/ 150 w 300"/>
                <a:gd name="T67" fmla="*/ 42 h 331"/>
                <a:gd name="T68" fmla="*/ 143 w 300"/>
                <a:gd name="T69" fmla="*/ 45 h 331"/>
                <a:gd name="T70" fmla="*/ 129 w 300"/>
                <a:gd name="T71" fmla="*/ 49 h 331"/>
                <a:gd name="T72" fmla="*/ 66 w 300"/>
                <a:gd name="T73" fmla="*/ 70 h 331"/>
                <a:gd name="T74" fmla="*/ 35 w 300"/>
                <a:gd name="T75" fmla="*/ 77 h 331"/>
                <a:gd name="T76" fmla="*/ 21 w 300"/>
                <a:gd name="T77" fmla="*/ 73 h 331"/>
                <a:gd name="T78" fmla="*/ 7 w 300"/>
                <a:gd name="T79" fmla="*/ 63 h 331"/>
                <a:gd name="T80" fmla="*/ 0 w 300"/>
                <a:gd name="T81" fmla="*/ 56 h 331"/>
                <a:gd name="T82" fmla="*/ 14 w 300"/>
                <a:gd name="T83" fmla="*/ 49 h 331"/>
                <a:gd name="T84" fmla="*/ 45 w 300"/>
                <a:gd name="T85" fmla="*/ 45 h 331"/>
                <a:gd name="T86" fmla="*/ 101 w 300"/>
                <a:gd name="T87" fmla="*/ 31 h 331"/>
                <a:gd name="T88" fmla="*/ 143 w 300"/>
                <a:gd name="T89" fmla="*/ 14 h 331"/>
                <a:gd name="T90" fmla="*/ 157 w 300"/>
                <a:gd name="T91" fmla="*/ 3 h 331"/>
                <a:gd name="T92" fmla="*/ 164 w 300"/>
                <a:gd name="T93" fmla="*/ 3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0" h="331">
                  <a:moveTo>
                    <a:pt x="164" y="3"/>
                  </a:moveTo>
                  <a:lnTo>
                    <a:pt x="168" y="3"/>
                  </a:lnTo>
                  <a:lnTo>
                    <a:pt x="175" y="7"/>
                  </a:lnTo>
                  <a:lnTo>
                    <a:pt x="185" y="10"/>
                  </a:lnTo>
                  <a:lnTo>
                    <a:pt x="192" y="17"/>
                  </a:lnTo>
                  <a:lnTo>
                    <a:pt x="195" y="21"/>
                  </a:lnTo>
                  <a:lnTo>
                    <a:pt x="195" y="24"/>
                  </a:lnTo>
                  <a:lnTo>
                    <a:pt x="195" y="28"/>
                  </a:lnTo>
                  <a:lnTo>
                    <a:pt x="195" y="35"/>
                  </a:lnTo>
                  <a:lnTo>
                    <a:pt x="188" y="38"/>
                  </a:lnTo>
                  <a:lnTo>
                    <a:pt x="188" y="42"/>
                  </a:lnTo>
                  <a:lnTo>
                    <a:pt x="185" y="42"/>
                  </a:lnTo>
                  <a:lnTo>
                    <a:pt x="185" y="49"/>
                  </a:lnTo>
                  <a:lnTo>
                    <a:pt x="182" y="52"/>
                  </a:lnTo>
                  <a:lnTo>
                    <a:pt x="182" y="59"/>
                  </a:lnTo>
                  <a:lnTo>
                    <a:pt x="178" y="66"/>
                  </a:lnTo>
                  <a:lnTo>
                    <a:pt x="178" y="73"/>
                  </a:lnTo>
                  <a:lnTo>
                    <a:pt x="175" y="84"/>
                  </a:lnTo>
                  <a:lnTo>
                    <a:pt x="175" y="94"/>
                  </a:lnTo>
                  <a:lnTo>
                    <a:pt x="171" y="105"/>
                  </a:lnTo>
                  <a:lnTo>
                    <a:pt x="171" y="118"/>
                  </a:lnTo>
                  <a:lnTo>
                    <a:pt x="171" y="132"/>
                  </a:lnTo>
                  <a:lnTo>
                    <a:pt x="171" y="143"/>
                  </a:lnTo>
                  <a:lnTo>
                    <a:pt x="171" y="160"/>
                  </a:lnTo>
                  <a:lnTo>
                    <a:pt x="171" y="181"/>
                  </a:lnTo>
                  <a:lnTo>
                    <a:pt x="175" y="192"/>
                  </a:lnTo>
                  <a:lnTo>
                    <a:pt x="175" y="202"/>
                  </a:lnTo>
                  <a:lnTo>
                    <a:pt x="178" y="213"/>
                  </a:lnTo>
                  <a:lnTo>
                    <a:pt x="185" y="223"/>
                  </a:lnTo>
                  <a:lnTo>
                    <a:pt x="188" y="234"/>
                  </a:lnTo>
                  <a:lnTo>
                    <a:pt x="195" y="244"/>
                  </a:lnTo>
                  <a:lnTo>
                    <a:pt x="199" y="251"/>
                  </a:lnTo>
                  <a:lnTo>
                    <a:pt x="206" y="258"/>
                  </a:lnTo>
                  <a:lnTo>
                    <a:pt x="223" y="272"/>
                  </a:lnTo>
                  <a:lnTo>
                    <a:pt x="230" y="276"/>
                  </a:lnTo>
                  <a:lnTo>
                    <a:pt x="241" y="279"/>
                  </a:lnTo>
                  <a:lnTo>
                    <a:pt x="248" y="282"/>
                  </a:lnTo>
                  <a:lnTo>
                    <a:pt x="255" y="286"/>
                  </a:lnTo>
                  <a:lnTo>
                    <a:pt x="258" y="286"/>
                  </a:lnTo>
                  <a:lnTo>
                    <a:pt x="262" y="286"/>
                  </a:lnTo>
                  <a:lnTo>
                    <a:pt x="262" y="286"/>
                  </a:lnTo>
                  <a:lnTo>
                    <a:pt x="262" y="286"/>
                  </a:lnTo>
                  <a:lnTo>
                    <a:pt x="265" y="282"/>
                  </a:lnTo>
                  <a:lnTo>
                    <a:pt x="265" y="279"/>
                  </a:lnTo>
                  <a:lnTo>
                    <a:pt x="265" y="276"/>
                  </a:lnTo>
                  <a:lnTo>
                    <a:pt x="269" y="269"/>
                  </a:lnTo>
                  <a:lnTo>
                    <a:pt x="269" y="262"/>
                  </a:lnTo>
                  <a:lnTo>
                    <a:pt x="272" y="255"/>
                  </a:lnTo>
                  <a:lnTo>
                    <a:pt x="272" y="248"/>
                  </a:lnTo>
                  <a:lnTo>
                    <a:pt x="276" y="241"/>
                  </a:lnTo>
                  <a:lnTo>
                    <a:pt x="276" y="237"/>
                  </a:lnTo>
                  <a:lnTo>
                    <a:pt x="279" y="230"/>
                  </a:lnTo>
                  <a:lnTo>
                    <a:pt x="279" y="227"/>
                  </a:lnTo>
                  <a:lnTo>
                    <a:pt x="283" y="227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90" y="227"/>
                  </a:lnTo>
                  <a:lnTo>
                    <a:pt x="290" y="230"/>
                  </a:lnTo>
                  <a:lnTo>
                    <a:pt x="290" y="234"/>
                  </a:lnTo>
                  <a:lnTo>
                    <a:pt x="290" y="237"/>
                  </a:lnTo>
                  <a:lnTo>
                    <a:pt x="293" y="244"/>
                  </a:lnTo>
                  <a:lnTo>
                    <a:pt x="293" y="251"/>
                  </a:lnTo>
                  <a:lnTo>
                    <a:pt x="293" y="258"/>
                  </a:lnTo>
                  <a:lnTo>
                    <a:pt x="293" y="276"/>
                  </a:lnTo>
                  <a:lnTo>
                    <a:pt x="293" y="289"/>
                  </a:lnTo>
                  <a:lnTo>
                    <a:pt x="297" y="300"/>
                  </a:lnTo>
                  <a:lnTo>
                    <a:pt x="297" y="310"/>
                  </a:lnTo>
                  <a:lnTo>
                    <a:pt x="300" y="317"/>
                  </a:lnTo>
                  <a:lnTo>
                    <a:pt x="300" y="321"/>
                  </a:lnTo>
                  <a:lnTo>
                    <a:pt x="300" y="328"/>
                  </a:lnTo>
                  <a:lnTo>
                    <a:pt x="297" y="328"/>
                  </a:lnTo>
                  <a:lnTo>
                    <a:pt x="290" y="331"/>
                  </a:lnTo>
                  <a:lnTo>
                    <a:pt x="283" y="331"/>
                  </a:lnTo>
                  <a:lnTo>
                    <a:pt x="276" y="331"/>
                  </a:lnTo>
                  <a:lnTo>
                    <a:pt x="262" y="328"/>
                  </a:lnTo>
                  <a:lnTo>
                    <a:pt x="248" y="324"/>
                  </a:lnTo>
                  <a:lnTo>
                    <a:pt x="237" y="321"/>
                  </a:lnTo>
                  <a:lnTo>
                    <a:pt x="227" y="314"/>
                  </a:lnTo>
                  <a:lnTo>
                    <a:pt x="216" y="307"/>
                  </a:lnTo>
                  <a:lnTo>
                    <a:pt x="206" y="300"/>
                  </a:lnTo>
                  <a:lnTo>
                    <a:pt x="192" y="289"/>
                  </a:lnTo>
                  <a:lnTo>
                    <a:pt x="182" y="276"/>
                  </a:lnTo>
                  <a:lnTo>
                    <a:pt x="171" y="265"/>
                  </a:lnTo>
                  <a:lnTo>
                    <a:pt x="164" y="251"/>
                  </a:lnTo>
                  <a:lnTo>
                    <a:pt x="157" y="237"/>
                  </a:lnTo>
                  <a:lnTo>
                    <a:pt x="154" y="227"/>
                  </a:lnTo>
                  <a:lnTo>
                    <a:pt x="150" y="213"/>
                  </a:lnTo>
                  <a:lnTo>
                    <a:pt x="147" y="199"/>
                  </a:lnTo>
                  <a:lnTo>
                    <a:pt x="143" y="171"/>
                  </a:lnTo>
                  <a:lnTo>
                    <a:pt x="143" y="157"/>
                  </a:lnTo>
                  <a:lnTo>
                    <a:pt x="143" y="139"/>
                  </a:lnTo>
                  <a:lnTo>
                    <a:pt x="143" y="108"/>
                  </a:lnTo>
                  <a:lnTo>
                    <a:pt x="147" y="77"/>
                  </a:lnTo>
                  <a:lnTo>
                    <a:pt x="147" y="66"/>
                  </a:lnTo>
                  <a:lnTo>
                    <a:pt x="150" y="63"/>
                  </a:lnTo>
                  <a:lnTo>
                    <a:pt x="150" y="56"/>
                  </a:lnTo>
                  <a:lnTo>
                    <a:pt x="150" y="52"/>
                  </a:lnTo>
                  <a:lnTo>
                    <a:pt x="150" y="45"/>
                  </a:lnTo>
                  <a:lnTo>
                    <a:pt x="150" y="45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7" y="42"/>
                  </a:lnTo>
                  <a:lnTo>
                    <a:pt x="143" y="45"/>
                  </a:lnTo>
                  <a:lnTo>
                    <a:pt x="140" y="45"/>
                  </a:lnTo>
                  <a:lnTo>
                    <a:pt x="136" y="49"/>
                  </a:lnTo>
                  <a:lnTo>
                    <a:pt x="129" y="49"/>
                  </a:lnTo>
                  <a:lnTo>
                    <a:pt x="122" y="52"/>
                  </a:lnTo>
                  <a:lnTo>
                    <a:pt x="94" y="63"/>
                  </a:lnTo>
                  <a:lnTo>
                    <a:pt x="66" y="70"/>
                  </a:lnTo>
                  <a:lnTo>
                    <a:pt x="52" y="73"/>
                  </a:lnTo>
                  <a:lnTo>
                    <a:pt x="42" y="73"/>
                  </a:lnTo>
                  <a:lnTo>
                    <a:pt x="35" y="77"/>
                  </a:lnTo>
                  <a:lnTo>
                    <a:pt x="28" y="77"/>
                  </a:lnTo>
                  <a:lnTo>
                    <a:pt x="25" y="73"/>
                  </a:lnTo>
                  <a:lnTo>
                    <a:pt x="21" y="73"/>
                  </a:lnTo>
                  <a:lnTo>
                    <a:pt x="18" y="70"/>
                  </a:lnTo>
                  <a:lnTo>
                    <a:pt x="11" y="66"/>
                  </a:lnTo>
                  <a:lnTo>
                    <a:pt x="7" y="63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14" y="49"/>
                  </a:lnTo>
                  <a:lnTo>
                    <a:pt x="25" y="49"/>
                  </a:lnTo>
                  <a:lnTo>
                    <a:pt x="35" y="45"/>
                  </a:lnTo>
                  <a:lnTo>
                    <a:pt x="45" y="45"/>
                  </a:lnTo>
                  <a:lnTo>
                    <a:pt x="59" y="42"/>
                  </a:lnTo>
                  <a:lnTo>
                    <a:pt x="73" y="38"/>
                  </a:lnTo>
                  <a:lnTo>
                    <a:pt x="101" y="31"/>
                  </a:lnTo>
                  <a:lnTo>
                    <a:pt x="126" y="24"/>
                  </a:lnTo>
                  <a:lnTo>
                    <a:pt x="136" y="21"/>
                  </a:lnTo>
                  <a:lnTo>
                    <a:pt x="143" y="14"/>
                  </a:lnTo>
                  <a:lnTo>
                    <a:pt x="150" y="10"/>
                  </a:lnTo>
                  <a:lnTo>
                    <a:pt x="154" y="7"/>
                  </a:lnTo>
                  <a:lnTo>
                    <a:pt x="157" y="3"/>
                  </a:lnTo>
                  <a:lnTo>
                    <a:pt x="157" y="3"/>
                  </a:lnTo>
                  <a:lnTo>
                    <a:pt x="161" y="0"/>
                  </a:lnTo>
                  <a:lnTo>
                    <a:pt x="164" y="3"/>
                  </a:lnTo>
                  <a:lnTo>
                    <a:pt x="16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687565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48398B1-7D09-4B48-ACC3-79BF03A43ADB}"/>
              </a:ext>
            </a:extLst>
          </p:cNvPr>
          <p:cNvGrpSpPr/>
          <p:nvPr/>
        </p:nvGrpSpPr>
        <p:grpSpPr>
          <a:xfrm>
            <a:off x="3252577" y="2263086"/>
            <a:ext cx="2281950" cy="2331828"/>
            <a:chOff x="3204450" y="18589587"/>
            <a:chExt cx="2281950" cy="2331828"/>
          </a:xfrm>
        </p:grpSpPr>
        <p:sp>
          <p:nvSpPr>
            <p:cNvPr id="3" name="Freeform 90">
              <a:extLst>
                <a:ext uri="{FF2B5EF4-FFF2-40B4-BE49-F238E27FC236}">
                  <a16:creationId xmlns:a16="http://schemas.microsoft.com/office/drawing/2014/main" id="{4C157185-51B3-4A1A-A29C-36086A184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167" y="18589587"/>
              <a:ext cx="261863" cy="1091098"/>
            </a:xfrm>
            <a:custGeom>
              <a:avLst/>
              <a:gdLst>
                <a:gd name="T0" fmla="*/ 38 w 42"/>
                <a:gd name="T1" fmla="*/ 28 h 175"/>
                <a:gd name="T2" fmla="*/ 38 w 42"/>
                <a:gd name="T3" fmla="*/ 32 h 175"/>
                <a:gd name="T4" fmla="*/ 38 w 42"/>
                <a:gd name="T5" fmla="*/ 35 h 175"/>
                <a:gd name="T6" fmla="*/ 38 w 42"/>
                <a:gd name="T7" fmla="*/ 39 h 175"/>
                <a:gd name="T8" fmla="*/ 38 w 42"/>
                <a:gd name="T9" fmla="*/ 45 h 175"/>
                <a:gd name="T10" fmla="*/ 38 w 42"/>
                <a:gd name="T11" fmla="*/ 49 h 175"/>
                <a:gd name="T12" fmla="*/ 38 w 42"/>
                <a:gd name="T13" fmla="*/ 56 h 175"/>
                <a:gd name="T14" fmla="*/ 38 w 42"/>
                <a:gd name="T15" fmla="*/ 66 h 175"/>
                <a:gd name="T16" fmla="*/ 38 w 42"/>
                <a:gd name="T17" fmla="*/ 73 h 175"/>
                <a:gd name="T18" fmla="*/ 35 w 42"/>
                <a:gd name="T19" fmla="*/ 84 h 175"/>
                <a:gd name="T20" fmla="*/ 35 w 42"/>
                <a:gd name="T21" fmla="*/ 94 h 175"/>
                <a:gd name="T22" fmla="*/ 35 w 42"/>
                <a:gd name="T23" fmla="*/ 119 h 175"/>
                <a:gd name="T24" fmla="*/ 35 w 42"/>
                <a:gd name="T25" fmla="*/ 147 h 175"/>
                <a:gd name="T26" fmla="*/ 35 w 42"/>
                <a:gd name="T27" fmla="*/ 175 h 175"/>
                <a:gd name="T28" fmla="*/ 11 w 42"/>
                <a:gd name="T29" fmla="*/ 175 h 175"/>
                <a:gd name="T30" fmla="*/ 11 w 42"/>
                <a:gd name="T31" fmla="*/ 157 h 175"/>
                <a:gd name="T32" fmla="*/ 11 w 42"/>
                <a:gd name="T33" fmla="*/ 140 h 175"/>
                <a:gd name="T34" fmla="*/ 11 w 42"/>
                <a:gd name="T35" fmla="*/ 126 h 175"/>
                <a:gd name="T36" fmla="*/ 11 w 42"/>
                <a:gd name="T37" fmla="*/ 108 h 175"/>
                <a:gd name="T38" fmla="*/ 11 w 42"/>
                <a:gd name="T39" fmla="*/ 94 h 175"/>
                <a:gd name="T40" fmla="*/ 11 w 42"/>
                <a:gd name="T41" fmla="*/ 84 h 175"/>
                <a:gd name="T42" fmla="*/ 11 w 42"/>
                <a:gd name="T43" fmla="*/ 70 h 175"/>
                <a:gd name="T44" fmla="*/ 7 w 42"/>
                <a:gd name="T45" fmla="*/ 59 h 175"/>
                <a:gd name="T46" fmla="*/ 7 w 42"/>
                <a:gd name="T47" fmla="*/ 49 h 175"/>
                <a:gd name="T48" fmla="*/ 7 w 42"/>
                <a:gd name="T49" fmla="*/ 42 h 175"/>
                <a:gd name="T50" fmla="*/ 7 w 42"/>
                <a:gd name="T51" fmla="*/ 35 h 175"/>
                <a:gd name="T52" fmla="*/ 7 w 42"/>
                <a:gd name="T53" fmla="*/ 28 h 175"/>
                <a:gd name="T54" fmla="*/ 7 w 42"/>
                <a:gd name="T55" fmla="*/ 25 h 175"/>
                <a:gd name="T56" fmla="*/ 4 w 42"/>
                <a:gd name="T57" fmla="*/ 21 h 175"/>
                <a:gd name="T58" fmla="*/ 4 w 42"/>
                <a:gd name="T59" fmla="*/ 18 h 175"/>
                <a:gd name="T60" fmla="*/ 4 w 42"/>
                <a:gd name="T61" fmla="*/ 18 h 175"/>
                <a:gd name="T62" fmla="*/ 0 w 42"/>
                <a:gd name="T63" fmla="*/ 18 h 175"/>
                <a:gd name="T64" fmla="*/ 0 w 42"/>
                <a:gd name="T65" fmla="*/ 14 h 175"/>
                <a:gd name="T66" fmla="*/ 0 w 42"/>
                <a:gd name="T67" fmla="*/ 11 h 175"/>
                <a:gd name="T68" fmla="*/ 0 w 42"/>
                <a:gd name="T69" fmla="*/ 7 h 175"/>
                <a:gd name="T70" fmla="*/ 4 w 42"/>
                <a:gd name="T71" fmla="*/ 4 h 175"/>
                <a:gd name="T72" fmla="*/ 7 w 42"/>
                <a:gd name="T73" fmla="*/ 0 h 175"/>
                <a:gd name="T74" fmla="*/ 14 w 42"/>
                <a:gd name="T75" fmla="*/ 0 h 175"/>
                <a:gd name="T76" fmla="*/ 21 w 42"/>
                <a:gd name="T77" fmla="*/ 4 h 175"/>
                <a:gd name="T78" fmla="*/ 28 w 42"/>
                <a:gd name="T79" fmla="*/ 7 h 175"/>
                <a:gd name="T80" fmla="*/ 35 w 42"/>
                <a:gd name="T81" fmla="*/ 11 h 175"/>
                <a:gd name="T82" fmla="*/ 38 w 42"/>
                <a:gd name="T83" fmla="*/ 11 h 175"/>
                <a:gd name="T84" fmla="*/ 38 w 42"/>
                <a:gd name="T85" fmla="*/ 14 h 175"/>
                <a:gd name="T86" fmla="*/ 42 w 42"/>
                <a:gd name="T87" fmla="*/ 21 h 175"/>
                <a:gd name="T88" fmla="*/ 38 w 42"/>
                <a:gd name="T89" fmla="*/ 28 h 175"/>
                <a:gd name="T90" fmla="*/ 38 w 42"/>
                <a:gd name="T91" fmla="*/ 2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" h="175">
                  <a:moveTo>
                    <a:pt x="38" y="28"/>
                  </a:moveTo>
                  <a:lnTo>
                    <a:pt x="38" y="32"/>
                  </a:lnTo>
                  <a:lnTo>
                    <a:pt x="38" y="35"/>
                  </a:lnTo>
                  <a:lnTo>
                    <a:pt x="38" y="39"/>
                  </a:lnTo>
                  <a:lnTo>
                    <a:pt x="38" y="45"/>
                  </a:lnTo>
                  <a:lnTo>
                    <a:pt x="38" y="49"/>
                  </a:lnTo>
                  <a:lnTo>
                    <a:pt x="38" y="56"/>
                  </a:lnTo>
                  <a:lnTo>
                    <a:pt x="38" y="66"/>
                  </a:lnTo>
                  <a:lnTo>
                    <a:pt x="38" y="73"/>
                  </a:lnTo>
                  <a:lnTo>
                    <a:pt x="35" y="84"/>
                  </a:lnTo>
                  <a:lnTo>
                    <a:pt x="35" y="94"/>
                  </a:lnTo>
                  <a:lnTo>
                    <a:pt x="35" y="119"/>
                  </a:lnTo>
                  <a:lnTo>
                    <a:pt x="35" y="147"/>
                  </a:lnTo>
                  <a:lnTo>
                    <a:pt x="35" y="175"/>
                  </a:lnTo>
                  <a:lnTo>
                    <a:pt x="11" y="175"/>
                  </a:lnTo>
                  <a:lnTo>
                    <a:pt x="11" y="157"/>
                  </a:lnTo>
                  <a:lnTo>
                    <a:pt x="11" y="140"/>
                  </a:lnTo>
                  <a:lnTo>
                    <a:pt x="11" y="126"/>
                  </a:lnTo>
                  <a:lnTo>
                    <a:pt x="11" y="108"/>
                  </a:lnTo>
                  <a:lnTo>
                    <a:pt x="11" y="94"/>
                  </a:lnTo>
                  <a:lnTo>
                    <a:pt x="11" y="84"/>
                  </a:lnTo>
                  <a:lnTo>
                    <a:pt x="11" y="70"/>
                  </a:lnTo>
                  <a:lnTo>
                    <a:pt x="7" y="59"/>
                  </a:lnTo>
                  <a:lnTo>
                    <a:pt x="7" y="4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8" y="11"/>
                  </a:lnTo>
                  <a:lnTo>
                    <a:pt x="38" y="14"/>
                  </a:lnTo>
                  <a:lnTo>
                    <a:pt x="42" y="21"/>
                  </a:lnTo>
                  <a:lnTo>
                    <a:pt x="38" y="28"/>
                  </a:lnTo>
                  <a:lnTo>
                    <a:pt x="38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1">
              <a:extLst>
                <a:ext uri="{FF2B5EF4-FFF2-40B4-BE49-F238E27FC236}">
                  <a16:creationId xmlns:a16="http://schemas.microsoft.com/office/drawing/2014/main" id="{E2FAA423-959F-47A4-89D1-FBC03E8EB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304" y="19132015"/>
              <a:ext cx="785589" cy="286802"/>
            </a:xfrm>
            <a:custGeom>
              <a:avLst/>
              <a:gdLst>
                <a:gd name="T0" fmla="*/ 80 w 126"/>
                <a:gd name="T1" fmla="*/ 32 h 46"/>
                <a:gd name="T2" fmla="*/ 67 w 126"/>
                <a:gd name="T3" fmla="*/ 35 h 46"/>
                <a:gd name="T4" fmla="*/ 60 w 126"/>
                <a:gd name="T5" fmla="*/ 39 h 46"/>
                <a:gd name="T6" fmla="*/ 49 w 126"/>
                <a:gd name="T7" fmla="*/ 39 h 46"/>
                <a:gd name="T8" fmla="*/ 42 w 126"/>
                <a:gd name="T9" fmla="*/ 42 h 46"/>
                <a:gd name="T10" fmla="*/ 35 w 126"/>
                <a:gd name="T11" fmla="*/ 42 h 46"/>
                <a:gd name="T12" fmla="*/ 28 w 126"/>
                <a:gd name="T13" fmla="*/ 46 h 46"/>
                <a:gd name="T14" fmla="*/ 25 w 126"/>
                <a:gd name="T15" fmla="*/ 46 h 46"/>
                <a:gd name="T16" fmla="*/ 21 w 126"/>
                <a:gd name="T17" fmla="*/ 46 h 46"/>
                <a:gd name="T18" fmla="*/ 11 w 126"/>
                <a:gd name="T19" fmla="*/ 46 h 46"/>
                <a:gd name="T20" fmla="*/ 4 w 126"/>
                <a:gd name="T21" fmla="*/ 42 h 46"/>
                <a:gd name="T22" fmla="*/ 0 w 126"/>
                <a:gd name="T23" fmla="*/ 39 h 46"/>
                <a:gd name="T24" fmla="*/ 0 w 126"/>
                <a:gd name="T25" fmla="*/ 35 h 46"/>
                <a:gd name="T26" fmla="*/ 0 w 126"/>
                <a:gd name="T27" fmla="*/ 28 h 46"/>
                <a:gd name="T28" fmla="*/ 21 w 126"/>
                <a:gd name="T29" fmla="*/ 21 h 46"/>
                <a:gd name="T30" fmla="*/ 46 w 126"/>
                <a:gd name="T31" fmla="*/ 14 h 46"/>
                <a:gd name="T32" fmla="*/ 63 w 126"/>
                <a:gd name="T33" fmla="*/ 11 h 46"/>
                <a:gd name="T34" fmla="*/ 77 w 126"/>
                <a:gd name="T35" fmla="*/ 4 h 46"/>
                <a:gd name="T36" fmla="*/ 91 w 126"/>
                <a:gd name="T37" fmla="*/ 4 h 46"/>
                <a:gd name="T38" fmla="*/ 101 w 126"/>
                <a:gd name="T39" fmla="*/ 0 h 46"/>
                <a:gd name="T40" fmla="*/ 108 w 126"/>
                <a:gd name="T41" fmla="*/ 0 h 46"/>
                <a:gd name="T42" fmla="*/ 115 w 126"/>
                <a:gd name="T43" fmla="*/ 0 h 46"/>
                <a:gd name="T44" fmla="*/ 119 w 126"/>
                <a:gd name="T45" fmla="*/ 4 h 46"/>
                <a:gd name="T46" fmla="*/ 122 w 126"/>
                <a:gd name="T47" fmla="*/ 7 h 46"/>
                <a:gd name="T48" fmla="*/ 126 w 126"/>
                <a:gd name="T49" fmla="*/ 7 h 46"/>
                <a:gd name="T50" fmla="*/ 126 w 126"/>
                <a:gd name="T51" fmla="*/ 11 h 46"/>
                <a:gd name="T52" fmla="*/ 126 w 126"/>
                <a:gd name="T53" fmla="*/ 14 h 46"/>
                <a:gd name="T54" fmla="*/ 122 w 126"/>
                <a:gd name="T55" fmla="*/ 18 h 46"/>
                <a:gd name="T56" fmla="*/ 119 w 126"/>
                <a:gd name="T57" fmla="*/ 18 h 46"/>
                <a:gd name="T58" fmla="*/ 112 w 126"/>
                <a:gd name="T59" fmla="*/ 21 h 46"/>
                <a:gd name="T60" fmla="*/ 108 w 126"/>
                <a:gd name="T61" fmla="*/ 25 h 46"/>
                <a:gd name="T62" fmla="*/ 98 w 126"/>
                <a:gd name="T63" fmla="*/ 25 h 46"/>
                <a:gd name="T64" fmla="*/ 91 w 126"/>
                <a:gd name="T65" fmla="*/ 28 h 46"/>
                <a:gd name="T66" fmla="*/ 80 w 126"/>
                <a:gd name="T67" fmla="*/ 32 h 46"/>
                <a:gd name="T68" fmla="*/ 80 w 126"/>
                <a:gd name="T69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46">
                  <a:moveTo>
                    <a:pt x="80" y="32"/>
                  </a:moveTo>
                  <a:lnTo>
                    <a:pt x="67" y="35"/>
                  </a:lnTo>
                  <a:lnTo>
                    <a:pt x="60" y="39"/>
                  </a:lnTo>
                  <a:lnTo>
                    <a:pt x="49" y="39"/>
                  </a:lnTo>
                  <a:lnTo>
                    <a:pt x="42" y="42"/>
                  </a:lnTo>
                  <a:lnTo>
                    <a:pt x="35" y="42"/>
                  </a:lnTo>
                  <a:lnTo>
                    <a:pt x="28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1" y="46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21" y="21"/>
                  </a:lnTo>
                  <a:lnTo>
                    <a:pt x="46" y="14"/>
                  </a:lnTo>
                  <a:lnTo>
                    <a:pt x="63" y="11"/>
                  </a:lnTo>
                  <a:lnTo>
                    <a:pt x="77" y="4"/>
                  </a:lnTo>
                  <a:lnTo>
                    <a:pt x="91" y="4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19" y="4"/>
                  </a:lnTo>
                  <a:lnTo>
                    <a:pt x="122" y="7"/>
                  </a:lnTo>
                  <a:lnTo>
                    <a:pt x="126" y="7"/>
                  </a:lnTo>
                  <a:lnTo>
                    <a:pt x="126" y="11"/>
                  </a:lnTo>
                  <a:lnTo>
                    <a:pt x="126" y="14"/>
                  </a:lnTo>
                  <a:lnTo>
                    <a:pt x="122" y="18"/>
                  </a:lnTo>
                  <a:lnTo>
                    <a:pt x="119" y="18"/>
                  </a:lnTo>
                  <a:lnTo>
                    <a:pt x="112" y="21"/>
                  </a:lnTo>
                  <a:lnTo>
                    <a:pt x="108" y="25"/>
                  </a:lnTo>
                  <a:lnTo>
                    <a:pt x="98" y="25"/>
                  </a:lnTo>
                  <a:lnTo>
                    <a:pt x="91" y="28"/>
                  </a:lnTo>
                  <a:lnTo>
                    <a:pt x="80" y="32"/>
                  </a:lnTo>
                  <a:lnTo>
                    <a:pt x="80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2">
              <a:extLst>
                <a:ext uri="{FF2B5EF4-FFF2-40B4-BE49-F238E27FC236}">
                  <a16:creationId xmlns:a16="http://schemas.microsoft.com/office/drawing/2014/main" id="{CE6D1DF8-ABB1-45E1-A399-E1F362B7A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181" y="18982379"/>
              <a:ext cx="673362" cy="586074"/>
            </a:xfrm>
            <a:custGeom>
              <a:avLst/>
              <a:gdLst>
                <a:gd name="T0" fmla="*/ 66 w 108"/>
                <a:gd name="T1" fmla="*/ 94 h 94"/>
                <a:gd name="T2" fmla="*/ 49 w 108"/>
                <a:gd name="T3" fmla="*/ 94 h 94"/>
                <a:gd name="T4" fmla="*/ 52 w 108"/>
                <a:gd name="T5" fmla="*/ 80 h 94"/>
                <a:gd name="T6" fmla="*/ 52 w 108"/>
                <a:gd name="T7" fmla="*/ 70 h 94"/>
                <a:gd name="T8" fmla="*/ 56 w 108"/>
                <a:gd name="T9" fmla="*/ 59 h 94"/>
                <a:gd name="T10" fmla="*/ 56 w 108"/>
                <a:gd name="T11" fmla="*/ 52 h 94"/>
                <a:gd name="T12" fmla="*/ 59 w 108"/>
                <a:gd name="T13" fmla="*/ 45 h 94"/>
                <a:gd name="T14" fmla="*/ 59 w 108"/>
                <a:gd name="T15" fmla="*/ 42 h 94"/>
                <a:gd name="T16" fmla="*/ 59 w 108"/>
                <a:gd name="T17" fmla="*/ 38 h 94"/>
                <a:gd name="T18" fmla="*/ 59 w 108"/>
                <a:gd name="T19" fmla="*/ 35 h 94"/>
                <a:gd name="T20" fmla="*/ 59 w 108"/>
                <a:gd name="T21" fmla="*/ 38 h 94"/>
                <a:gd name="T22" fmla="*/ 56 w 108"/>
                <a:gd name="T23" fmla="*/ 38 h 94"/>
                <a:gd name="T24" fmla="*/ 49 w 108"/>
                <a:gd name="T25" fmla="*/ 38 h 94"/>
                <a:gd name="T26" fmla="*/ 42 w 108"/>
                <a:gd name="T27" fmla="*/ 42 h 94"/>
                <a:gd name="T28" fmla="*/ 31 w 108"/>
                <a:gd name="T29" fmla="*/ 45 h 94"/>
                <a:gd name="T30" fmla="*/ 24 w 108"/>
                <a:gd name="T31" fmla="*/ 45 h 94"/>
                <a:gd name="T32" fmla="*/ 21 w 108"/>
                <a:gd name="T33" fmla="*/ 45 h 94"/>
                <a:gd name="T34" fmla="*/ 17 w 108"/>
                <a:gd name="T35" fmla="*/ 45 h 94"/>
                <a:gd name="T36" fmla="*/ 14 w 108"/>
                <a:gd name="T37" fmla="*/ 45 h 94"/>
                <a:gd name="T38" fmla="*/ 7 w 108"/>
                <a:gd name="T39" fmla="*/ 42 h 94"/>
                <a:gd name="T40" fmla="*/ 0 w 108"/>
                <a:gd name="T41" fmla="*/ 35 h 94"/>
                <a:gd name="T42" fmla="*/ 0 w 108"/>
                <a:gd name="T43" fmla="*/ 35 h 94"/>
                <a:gd name="T44" fmla="*/ 0 w 108"/>
                <a:gd name="T45" fmla="*/ 31 h 94"/>
                <a:gd name="T46" fmla="*/ 0 w 108"/>
                <a:gd name="T47" fmla="*/ 28 h 94"/>
                <a:gd name="T48" fmla="*/ 3 w 108"/>
                <a:gd name="T49" fmla="*/ 24 h 94"/>
                <a:gd name="T50" fmla="*/ 7 w 108"/>
                <a:gd name="T51" fmla="*/ 24 h 94"/>
                <a:gd name="T52" fmla="*/ 10 w 108"/>
                <a:gd name="T53" fmla="*/ 24 h 94"/>
                <a:gd name="T54" fmla="*/ 17 w 108"/>
                <a:gd name="T55" fmla="*/ 24 h 94"/>
                <a:gd name="T56" fmla="*/ 24 w 108"/>
                <a:gd name="T57" fmla="*/ 21 h 94"/>
                <a:gd name="T58" fmla="*/ 38 w 108"/>
                <a:gd name="T59" fmla="*/ 17 h 94"/>
                <a:gd name="T60" fmla="*/ 49 w 108"/>
                <a:gd name="T61" fmla="*/ 14 h 94"/>
                <a:gd name="T62" fmla="*/ 52 w 108"/>
                <a:gd name="T63" fmla="*/ 14 h 94"/>
                <a:gd name="T64" fmla="*/ 59 w 108"/>
                <a:gd name="T65" fmla="*/ 10 h 94"/>
                <a:gd name="T66" fmla="*/ 59 w 108"/>
                <a:gd name="T67" fmla="*/ 7 h 94"/>
                <a:gd name="T68" fmla="*/ 63 w 108"/>
                <a:gd name="T69" fmla="*/ 3 h 94"/>
                <a:gd name="T70" fmla="*/ 63 w 108"/>
                <a:gd name="T71" fmla="*/ 0 h 94"/>
                <a:gd name="T72" fmla="*/ 66 w 108"/>
                <a:gd name="T73" fmla="*/ 0 h 94"/>
                <a:gd name="T74" fmla="*/ 70 w 108"/>
                <a:gd name="T75" fmla="*/ 0 h 94"/>
                <a:gd name="T76" fmla="*/ 73 w 108"/>
                <a:gd name="T77" fmla="*/ 3 h 94"/>
                <a:gd name="T78" fmla="*/ 80 w 108"/>
                <a:gd name="T79" fmla="*/ 7 h 94"/>
                <a:gd name="T80" fmla="*/ 84 w 108"/>
                <a:gd name="T81" fmla="*/ 10 h 94"/>
                <a:gd name="T82" fmla="*/ 91 w 108"/>
                <a:gd name="T83" fmla="*/ 14 h 94"/>
                <a:gd name="T84" fmla="*/ 97 w 108"/>
                <a:gd name="T85" fmla="*/ 21 h 94"/>
                <a:gd name="T86" fmla="*/ 104 w 108"/>
                <a:gd name="T87" fmla="*/ 24 h 94"/>
                <a:gd name="T88" fmla="*/ 104 w 108"/>
                <a:gd name="T89" fmla="*/ 28 h 94"/>
                <a:gd name="T90" fmla="*/ 108 w 108"/>
                <a:gd name="T91" fmla="*/ 31 h 94"/>
                <a:gd name="T92" fmla="*/ 104 w 108"/>
                <a:gd name="T93" fmla="*/ 35 h 94"/>
                <a:gd name="T94" fmla="*/ 104 w 108"/>
                <a:gd name="T95" fmla="*/ 38 h 94"/>
                <a:gd name="T96" fmla="*/ 101 w 108"/>
                <a:gd name="T97" fmla="*/ 38 h 94"/>
                <a:gd name="T98" fmla="*/ 97 w 108"/>
                <a:gd name="T99" fmla="*/ 38 h 94"/>
                <a:gd name="T100" fmla="*/ 94 w 108"/>
                <a:gd name="T101" fmla="*/ 42 h 94"/>
                <a:gd name="T102" fmla="*/ 91 w 108"/>
                <a:gd name="T103" fmla="*/ 45 h 94"/>
                <a:gd name="T104" fmla="*/ 87 w 108"/>
                <a:gd name="T105" fmla="*/ 49 h 94"/>
                <a:gd name="T106" fmla="*/ 84 w 108"/>
                <a:gd name="T107" fmla="*/ 56 h 94"/>
                <a:gd name="T108" fmla="*/ 80 w 108"/>
                <a:gd name="T109" fmla="*/ 63 h 94"/>
                <a:gd name="T110" fmla="*/ 77 w 108"/>
                <a:gd name="T111" fmla="*/ 73 h 94"/>
                <a:gd name="T112" fmla="*/ 73 w 108"/>
                <a:gd name="T113" fmla="*/ 84 h 94"/>
                <a:gd name="T114" fmla="*/ 66 w 108"/>
                <a:gd name="T115" fmla="*/ 94 h 94"/>
                <a:gd name="T116" fmla="*/ 66 w 108"/>
                <a:gd name="T1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8" h="94">
                  <a:moveTo>
                    <a:pt x="66" y="94"/>
                  </a:moveTo>
                  <a:lnTo>
                    <a:pt x="49" y="94"/>
                  </a:lnTo>
                  <a:lnTo>
                    <a:pt x="52" y="80"/>
                  </a:lnTo>
                  <a:lnTo>
                    <a:pt x="52" y="70"/>
                  </a:lnTo>
                  <a:lnTo>
                    <a:pt x="56" y="59"/>
                  </a:lnTo>
                  <a:lnTo>
                    <a:pt x="56" y="52"/>
                  </a:lnTo>
                  <a:lnTo>
                    <a:pt x="59" y="45"/>
                  </a:lnTo>
                  <a:lnTo>
                    <a:pt x="59" y="42"/>
                  </a:lnTo>
                  <a:lnTo>
                    <a:pt x="59" y="38"/>
                  </a:lnTo>
                  <a:lnTo>
                    <a:pt x="59" y="35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49" y="38"/>
                  </a:lnTo>
                  <a:lnTo>
                    <a:pt x="42" y="42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7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7" y="24"/>
                  </a:lnTo>
                  <a:lnTo>
                    <a:pt x="24" y="21"/>
                  </a:lnTo>
                  <a:lnTo>
                    <a:pt x="38" y="17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63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3"/>
                  </a:lnTo>
                  <a:lnTo>
                    <a:pt x="80" y="7"/>
                  </a:lnTo>
                  <a:lnTo>
                    <a:pt x="84" y="10"/>
                  </a:lnTo>
                  <a:lnTo>
                    <a:pt x="91" y="14"/>
                  </a:lnTo>
                  <a:lnTo>
                    <a:pt x="97" y="21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8" y="31"/>
                  </a:lnTo>
                  <a:lnTo>
                    <a:pt x="104" y="35"/>
                  </a:lnTo>
                  <a:lnTo>
                    <a:pt x="104" y="38"/>
                  </a:lnTo>
                  <a:lnTo>
                    <a:pt x="101" y="38"/>
                  </a:lnTo>
                  <a:lnTo>
                    <a:pt x="97" y="38"/>
                  </a:lnTo>
                  <a:lnTo>
                    <a:pt x="94" y="42"/>
                  </a:lnTo>
                  <a:lnTo>
                    <a:pt x="91" y="45"/>
                  </a:lnTo>
                  <a:lnTo>
                    <a:pt x="87" y="49"/>
                  </a:lnTo>
                  <a:lnTo>
                    <a:pt x="84" y="56"/>
                  </a:lnTo>
                  <a:lnTo>
                    <a:pt x="80" y="63"/>
                  </a:lnTo>
                  <a:lnTo>
                    <a:pt x="77" y="73"/>
                  </a:lnTo>
                  <a:lnTo>
                    <a:pt x="73" y="84"/>
                  </a:lnTo>
                  <a:lnTo>
                    <a:pt x="66" y="94"/>
                  </a:lnTo>
                  <a:lnTo>
                    <a:pt x="66" y="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3">
              <a:extLst>
                <a:ext uri="{FF2B5EF4-FFF2-40B4-BE49-F238E27FC236}">
                  <a16:creationId xmlns:a16="http://schemas.microsoft.com/office/drawing/2014/main" id="{70AE1003-096E-4222-BE9A-1B47114DB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529" y="19437524"/>
              <a:ext cx="480084" cy="243161"/>
            </a:xfrm>
            <a:custGeom>
              <a:avLst/>
              <a:gdLst>
                <a:gd name="T0" fmla="*/ 39 w 77"/>
                <a:gd name="T1" fmla="*/ 7 h 39"/>
                <a:gd name="T2" fmla="*/ 49 w 77"/>
                <a:gd name="T3" fmla="*/ 4 h 39"/>
                <a:gd name="T4" fmla="*/ 60 w 77"/>
                <a:gd name="T5" fmla="*/ 4 h 39"/>
                <a:gd name="T6" fmla="*/ 67 w 77"/>
                <a:gd name="T7" fmla="*/ 0 h 39"/>
                <a:gd name="T8" fmla="*/ 70 w 77"/>
                <a:gd name="T9" fmla="*/ 4 h 39"/>
                <a:gd name="T10" fmla="*/ 77 w 77"/>
                <a:gd name="T11" fmla="*/ 11 h 39"/>
                <a:gd name="T12" fmla="*/ 77 w 77"/>
                <a:gd name="T13" fmla="*/ 14 h 39"/>
                <a:gd name="T14" fmla="*/ 77 w 77"/>
                <a:gd name="T15" fmla="*/ 18 h 39"/>
                <a:gd name="T16" fmla="*/ 77 w 77"/>
                <a:gd name="T17" fmla="*/ 18 h 39"/>
                <a:gd name="T18" fmla="*/ 77 w 77"/>
                <a:gd name="T19" fmla="*/ 21 h 39"/>
                <a:gd name="T20" fmla="*/ 74 w 77"/>
                <a:gd name="T21" fmla="*/ 21 h 39"/>
                <a:gd name="T22" fmla="*/ 70 w 77"/>
                <a:gd name="T23" fmla="*/ 25 h 39"/>
                <a:gd name="T24" fmla="*/ 67 w 77"/>
                <a:gd name="T25" fmla="*/ 25 h 39"/>
                <a:gd name="T26" fmla="*/ 60 w 77"/>
                <a:gd name="T27" fmla="*/ 28 h 39"/>
                <a:gd name="T28" fmla="*/ 53 w 77"/>
                <a:gd name="T29" fmla="*/ 28 h 39"/>
                <a:gd name="T30" fmla="*/ 46 w 77"/>
                <a:gd name="T31" fmla="*/ 32 h 39"/>
                <a:gd name="T32" fmla="*/ 32 w 77"/>
                <a:gd name="T33" fmla="*/ 35 h 39"/>
                <a:gd name="T34" fmla="*/ 21 w 77"/>
                <a:gd name="T35" fmla="*/ 39 h 39"/>
                <a:gd name="T36" fmla="*/ 11 w 77"/>
                <a:gd name="T37" fmla="*/ 39 h 39"/>
                <a:gd name="T38" fmla="*/ 0 w 77"/>
                <a:gd name="T39" fmla="*/ 39 h 39"/>
                <a:gd name="T40" fmla="*/ 0 w 77"/>
                <a:gd name="T41" fmla="*/ 18 h 39"/>
                <a:gd name="T42" fmla="*/ 11 w 77"/>
                <a:gd name="T43" fmla="*/ 18 h 39"/>
                <a:gd name="T44" fmla="*/ 21 w 77"/>
                <a:gd name="T45" fmla="*/ 18 h 39"/>
                <a:gd name="T46" fmla="*/ 28 w 77"/>
                <a:gd name="T47" fmla="*/ 14 h 39"/>
                <a:gd name="T48" fmla="*/ 39 w 77"/>
                <a:gd name="T49" fmla="*/ 7 h 39"/>
                <a:gd name="T50" fmla="*/ 39 w 77"/>
                <a:gd name="T51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" h="39">
                  <a:moveTo>
                    <a:pt x="39" y="7"/>
                  </a:moveTo>
                  <a:lnTo>
                    <a:pt x="49" y="4"/>
                  </a:lnTo>
                  <a:lnTo>
                    <a:pt x="60" y="4"/>
                  </a:lnTo>
                  <a:lnTo>
                    <a:pt x="67" y="0"/>
                  </a:lnTo>
                  <a:lnTo>
                    <a:pt x="70" y="4"/>
                  </a:lnTo>
                  <a:lnTo>
                    <a:pt x="77" y="11"/>
                  </a:lnTo>
                  <a:lnTo>
                    <a:pt x="77" y="14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21"/>
                  </a:lnTo>
                  <a:lnTo>
                    <a:pt x="74" y="21"/>
                  </a:lnTo>
                  <a:lnTo>
                    <a:pt x="70" y="25"/>
                  </a:lnTo>
                  <a:lnTo>
                    <a:pt x="67" y="25"/>
                  </a:lnTo>
                  <a:lnTo>
                    <a:pt x="60" y="28"/>
                  </a:lnTo>
                  <a:lnTo>
                    <a:pt x="53" y="28"/>
                  </a:lnTo>
                  <a:lnTo>
                    <a:pt x="46" y="32"/>
                  </a:lnTo>
                  <a:lnTo>
                    <a:pt x="32" y="35"/>
                  </a:lnTo>
                  <a:lnTo>
                    <a:pt x="21" y="39"/>
                  </a:lnTo>
                  <a:lnTo>
                    <a:pt x="11" y="39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11" y="18"/>
                  </a:lnTo>
                  <a:lnTo>
                    <a:pt x="21" y="18"/>
                  </a:lnTo>
                  <a:lnTo>
                    <a:pt x="28" y="14"/>
                  </a:lnTo>
                  <a:lnTo>
                    <a:pt x="39" y="7"/>
                  </a:lnTo>
                  <a:lnTo>
                    <a:pt x="3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4">
              <a:extLst>
                <a:ext uri="{FF2B5EF4-FFF2-40B4-BE49-F238E27FC236}">
                  <a16:creationId xmlns:a16="http://schemas.microsoft.com/office/drawing/2014/main" id="{0986258E-321C-42D2-A79C-6779AF2DA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241" y="19524812"/>
              <a:ext cx="847938" cy="804296"/>
            </a:xfrm>
            <a:custGeom>
              <a:avLst/>
              <a:gdLst>
                <a:gd name="T0" fmla="*/ 119 w 136"/>
                <a:gd name="T1" fmla="*/ 42 h 129"/>
                <a:gd name="T2" fmla="*/ 126 w 136"/>
                <a:gd name="T3" fmla="*/ 53 h 129"/>
                <a:gd name="T4" fmla="*/ 129 w 136"/>
                <a:gd name="T5" fmla="*/ 70 h 129"/>
                <a:gd name="T6" fmla="*/ 133 w 136"/>
                <a:gd name="T7" fmla="*/ 87 h 129"/>
                <a:gd name="T8" fmla="*/ 136 w 136"/>
                <a:gd name="T9" fmla="*/ 98 h 129"/>
                <a:gd name="T10" fmla="*/ 133 w 136"/>
                <a:gd name="T11" fmla="*/ 108 h 129"/>
                <a:gd name="T12" fmla="*/ 112 w 136"/>
                <a:gd name="T13" fmla="*/ 119 h 129"/>
                <a:gd name="T14" fmla="*/ 101 w 136"/>
                <a:gd name="T15" fmla="*/ 126 h 129"/>
                <a:gd name="T16" fmla="*/ 84 w 136"/>
                <a:gd name="T17" fmla="*/ 129 h 129"/>
                <a:gd name="T18" fmla="*/ 63 w 136"/>
                <a:gd name="T19" fmla="*/ 129 h 129"/>
                <a:gd name="T20" fmla="*/ 42 w 136"/>
                <a:gd name="T21" fmla="*/ 129 h 129"/>
                <a:gd name="T22" fmla="*/ 28 w 136"/>
                <a:gd name="T23" fmla="*/ 122 h 129"/>
                <a:gd name="T24" fmla="*/ 18 w 136"/>
                <a:gd name="T25" fmla="*/ 115 h 129"/>
                <a:gd name="T26" fmla="*/ 11 w 136"/>
                <a:gd name="T27" fmla="*/ 101 h 129"/>
                <a:gd name="T28" fmla="*/ 7 w 136"/>
                <a:gd name="T29" fmla="*/ 87 h 129"/>
                <a:gd name="T30" fmla="*/ 7 w 136"/>
                <a:gd name="T31" fmla="*/ 63 h 129"/>
                <a:gd name="T32" fmla="*/ 7 w 136"/>
                <a:gd name="T33" fmla="*/ 42 h 129"/>
                <a:gd name="T34" fmla="*/ 4 w 136"/>
                <a:gd name="T35" fmla="*/ 25 h 129"/>
                <a:gd name="T36" fmla="*/ 0 w 136"/>
                <a:gd name="T37" fmla="*/ 4 h 129"/>
                <a:gd name="T38" fmla="*/ 0 w 136"/>
                <a:gd name="T39" fmla="*/ 0 h 129"/>
                <a:gd name="T40" fmla="*/ 11 w 136"/>
                <a:gd name="T41" fmla="*/ 0 h 129"/>
                <a:gd name="T42" fmla="*/ 21 w 136"/>
                <a:gd name="T43" fmla="*/ 4 h 129"/>
                <a:gd name="T44" fmla="*/ 32 w 136"/>
                <a:gd name="T45" fmla="*/ 11 h 129"/>
                <a:gd name="T46" fmla="*/ 32 w 136"/>
                <a:gd name="T47" fmla="*/ 14 h 129"/>
                <a:gd name="T48" fmla="*/ 32 w 136"/>
                <a:gd name="T49" fmla="*/ 25 h 129"/>
                <a:gd name="T50" fmla="*/ 32 w 136"/>
                <a:gd name="T51" fmla="*/ 39 h 129"/>
                <a:gd name="T52" fmla="*/ 28 w 136"/>
                <a:gd name="T53" fmla="*/ 53 h 129"/>
                <a:gd name="T54" fmla="*/ 32 w 136"/>
                <a:gd name="T55" fmla="*/ 70 h 129"/>
                <a:gd name="T56" fmla="*/ 32 w 136"/>
                <a:gd name="T57" fmla="*/ 84 h 129"/>
                <a:gd name="T58" fmla="*/ 35 w 136"/>
                <a:gd name="T59" fmla="*/ 91 h 129"/>
                <a:gd name="T60" fmla="*/ 46 w 136"/>
                <a:gd name="T61" fmla="*/ 94 h 129"/>
                <a:gd name="T62" fmla="*/ 60 w 136"/>
                <a:gd name="T63" fmla="*/ 98 h 129"/>
                <a:gd name="T64" fmla="*/ 77 w 136"/>
                <a:gd name="T65" fmla="*/ 94 h 129"/>
                <a:gd name="T66" fmla="*/ 95 w 136"/>
                <a:gd name="T67" fmla="*/ 91 h 129"/>
                <a:gd name="T68" fmla="*/ 101 w 136"/>
                <a:gd name="T69" fmla="*/ 80 h 129"/>
                <a:gd name="T70" fmla="*/ 108 w 136"/>
                <a:gd name="T71" fmla="*/ 59 h 129"/>
                <a:gd name="T72" fmla="*/ 108 w 136"/>
                <a:gd name="T73" fmla="*/ 49 h 129"/>
                <a:gd name="T74" fmla="*/ 112 w 136"/>
                <a:gd name="T75" fmla="*/ 42 h 129"/>
                <a:gd name="T76" fmla="*/ 115 w 136"/>
                <a:gd name="T77" fmla="*/ 3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29">
                  <a:moveTo>
                    <a:pt x="115" y="39"/>
                  </a:moveTo>
                  <a:lnTo>
                    <a:pt x="119" y="42"/>
                  </a:lnTo>
                  <a:lnTo>
                    <a:pt x="122" y="46"/>
                  </a:lnTo>
                  <a:lnTo>
                    <a:pt x="126" y="53"/>
                  </a:lnTo>
                  <a:lnTo>
                    <a:pt x="126" y="59"/>
                  </a:lnTo>
                  <a:lnTo>
                    <a:pt x="129" y="70"/>
                  </a:lnTo>
                  <a:lnTo>
                    <a:pt x="129" y="80"/>
                  </a:lnTo>
                  <a:lnTo>
                    <a:pt x="133" y="87"/>
                  </a:lnTo>
                  <a:lnTo>
                    <a:pt x="136" y="94"/>
                  </a:lnTo>
                  <a:lnTo>
                    <a:pt x="136" y="98"/>
                  </a:lnTo>
                  <a:lnTo>
                    <a:pt x="136" y="105"/>
                  </a:lnTo>
                  <a:lnTo>
                    <a:pt x="133" y="108"/>
                  </a:lnTo>
                  <a:lnTo>
                    <a:pt x="126" y="112"/>
                  </a:lnTo>
                  <a:lnTo>
                    <a:pt x="112" y="119"/>
                  </a:lnTo>
                  <a:lnTo>
                    <a:pt x="105" y="122"/>
                  </a:lnTo>
                  <a:lnTo>
                    <a:pt x="101" y="126"/>
                  </a:lnTo>
                  <a:lnTo>
                    <a:pt x="95" y="126"/>
                  </a:lnTo>
                  <a:lnTo>
                    <a:pt x="84" y="129"/>
                  </a:lnTo>
                  <a:lnTo>
                    <a:pt x="74" y="129"/>
                  </a:lnTo>
                  <a:lnTo>
                    <a:pt x="63" y="129"/>
                  </a:lnTo>
                  <a:lnTo>
                    <a:pt x="53" y="129"/>
                  </a:lnTo>
                  <a:lnTo>
                    <a:pt x="42" y="129"/>
                  </a:lnTo>
                  <a:lnTo>
                    <a:pt x="35" y="126"/>
                  </a:lnTo>
                  <a:lnTo>
                    <a:pt x="28" y="122"/>
                  </a:lnTo>
                  <a:lnTo>
                    <a:pt x="21" y="119"/>
                  </a:lnTo>
                  <a:lnTo>
                    <a:pt x="18" y="115"/>
                  </a:lnTo>
                  <a:lnTo>
                    <a:pt x="14" y="108"/>
                  </a:lnTo>
                  <a:lnTo>
                    <a:pt x="11" y="101"/>
                  </a:lnTo>
                  <a:lnTo>
                    <a:pt x="7" y="94"/>
                  </a:lnTo>
                  <a:lnTo>
                    <a:pt x="7" y="87"/>
                  </a:lnTo>
                  <a:lnTo>
                    <a:pt x="4" y="77"/>
                  </a:lnTo>
                  <a:lnTo>
                    <a:pt x="7" y="63"/>
                  </a:lnTo>
                  <a:lnTo>
                    <a:pt x="7" y="53"/>
                  </a:lnTo>
                  <a:lnTo>
                    <a:pt x="7" y="42"/>
                  </a:lnTo>
                  <a:lnTo>
                    <a:pt x="4" y="32"/>
                  </a:lnTo>
                  <a:lnTo>
                    <a:pt x="4" y="25"/>
                  </a:lnTo>
                  <a:lnTo>
                    <a:pt x="0" y="1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21"/>
                  </a:lnTo>
                  <a:lnTo>
                    <a:pt x="32" y="25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2" y="46"/>
                  </a:lnTo>
                  <a:lnTo>
                    <a:pt x="28" y="53"/>
                  </a:lnTo>
                  <a:lnTo>
                    <a:pt x="28" y="59"/>
                  </a:lnTo>
                  <a:lnTo>
                    <a:pt x="32" y="70"/>
                  </a:lnTo>
                  <a:lnTo>
                    <a:pt x="32" y="77"/>
                  </a:lnTo>
                  <a:lnTo>
                    <a:pt x="32" y="84"/>
                  </a:lnTo>
                  <a:lnTo>
                    <a:pt x="32" y="87"/>
                  </a:lnTo>
                  <a:lnTo>
                    <a:pt x="35" y="91"/>
                  </a:lnTo>
                  <a:lnTo>
                    <a:pt x="39" y="91"/>
                  </a:lnTo>
                  <a:lnTo>
                    <a:pt x="46" y="94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7" y="94"/>
                  </a:lnTo>
                  <a:lnTo>
                    <a:pt x="77" y="94"/>
                  </a:lnTo>
                  <a:lnTo>
                    <a:pt x="81" y="94"/>
                  </a:lnTo>
                  <a:lnTo>
                    <a:pt x="95" y="91"/>
                  </a:lnTo>
                  <a:lnTo>
                    <a:pt x="98" y="87"/>
                  </a:lnTo>
                  <a:lnTo>
                    <a:pt x="101" y="80"/>
                  </a:lnTo>
                  <a:lnTo>
                    <a:pt x="105" y="73"/>
                  </a:lnTo>
                  <a:lnTo>
                    <a:pt x="108" y="59"/>
                  </a:lnTo>
                  <a:lnTo>
                    <a:pt x="108" y="56"/>
                  </a:lnTo>
                  <a:lnTo>
                    <a:pt x="108" y="49"/>
                  </a:lnTo>
                  <a:lnTo>
                    <a:pt x="108" y="46"/>
                  </a:lnTo>
                  <a:lnTo>
                    <a:pt x="112" y="42"/>
                  </a:lnTo>
                  <a:lnTo>
                    <a:pt x="112" y="39"/>
                  </a:lnTo>
                  <a:lnTo>
                    <a:pt x="115" y="39"/>
                  </a:lnTo>
                  <a:lnTo>
                    <a:pt x="115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5">
              <a:extLst>
                <a:ext uri="{FF2B5EF4-FFF2-40B4-BE49-F238E27FC236}">
                  <a16:creationId xmlns:a16="http://schemas.microsoft.com/office/drawing/2014/main" id="{CFFECA96-3601-49D1-B90F-B519A4B67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100" y="19892665"/>
              <a:ext cx="392797" cy="199515"/>
            </a:xfrm>
            <a:custGeom>
              <a:avLst/>
              <a:gdLst>
                <a:gd name="T0" fmla="*/ 38 w 63"/>
                <a:gd name="T1" fmla="*/ 25 h 32"/>
                <a:gd name="T2" fmla="*/ 28 w 63"/>
                <a:gd name="T3" fmla="*/ 28 h 32"/>
                <a:gd name="T4" fmla="*/ 17 w 63"/>
                <a:gd name="T5" fmla="*/ 28 h 32"/>
                <a:gd name="T6" fmla="*/ 7 w 63"/>
                <a:gd name="T7" fmla="*/ 32 h 32"/>
                <a:gd name="T8" fmla="*/ 0 w 63"/>
                <a:gd name="T9" fmla="*/ 32 h 32"/>
                <a:gd name="T10" fmla="*/ 0 w 63"/>
                <a:gd name="T11" fmla="*/ 4 h 32"/>
                <a:gd name="T12" fmla="*/ 7 w 63"/>
                <a:gd name="T13" fmla="*/ 4 h 32"/>
                <a:gd name="T14" fmla="*/ 14 w 63"/>
                <a:gd name="T15" fmla="*/ 4 h 32"/>
                <a:gd name="T16" fmla="*/ 21 w 63"/>
                <a:gd name="T17" fmla="*/ 4 h 32"/>
                <a:gd name="T18" fmla="*/ 24 w 63"/>
                <a:gd name="T19" fmla="*/ 0 h 32"/>
                <a:gd name="T20" fmla="*/ 31 w 63"/>
                <a:gd name="T21" fmla="*/ 0 h 32"/>
                <a:gd name="T22" fmla="*/ 35 w 63"/>
                <a:gd name="T23" fmla="*/ 0 h 32"/>
                <a:gd name="T24" fmla="*/ 42 w 63"/>
                <a:gd name="T25" fmla="*/ 0 h 32"/>
                <a:gd name="T26" fmla="*/ 49 w 63"/>
                <a:gd name="T27" fmla="*/ 0 h 32"/>
                <a:gd name="T28" fmla="*/ 59 w 63"/>
                <a:gd name="T29" fmla="*/ 4 h 32"/>
                <a:gd name="T30" fmla="*/ 59 w 63"/>
                <a:gd name="T31" fmla="*/ 4 h 32"/>
                <a:gd name="T32" fmla="*/ 63 w 63"/>
                <a:gd name="T33" fmla="*/ 7 h 32"/>
                <a:gd name="T34" fmla="*/ 63 w 63"/>
                <a:gd name="T35" fmla="*/ 11 h 32"/>
                <a:gd name="T36" fmla="*/ 63 w 63"/>
                <a:gd name="T37" fmla="*/ 11 h 32"/>
                <a:gd name="T38" fmla="*/ 63 w 63"/>
                <a:gd name="T39" fmla="*/ 14 h 32"/>
                <a:gd name="T40" fmla="*/ 56 w 63"/>
                <a:gd name="T41" fmla="*/ 18 h 32"/>
                <a:gd name="T42" fmla="*/ 49 w 63"/>
                <a:gd name="T43" fmla="*/ 21 h 32"/>
                <a:gd name="T44" fmla="*/ 38 w 63"/>
                <a:gd name="T45" fmla="*/ 25 h 32"/>
                <a:gd name="T46" fmla="*/ 38 w 63"/>
                <a:gd name="T47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32">
                  <a:moveTo>
                    <a:pt x="38" y="25"/>
                  </a:moveTo>
                  <a:lnTo>
                    <a:pt x="28" y="28"/>
                  </a:lnTo>
                  <a:lnTo>
                    <a:pt x="17" y="28"/>
                  </a:lnTo>
                  <a:lnTo>
                    <a:pt x="7" y="32"/>
                  </a:lnTo>
                  <a:lnTo>
                    <a:pt x="0" y="32"/>
                  </a:lnTo>
                  <a:lnTo>
                    <a:pt x="0" y="4"/>
                  </a:lnTo>
                  <a:lnTo>
                    <a:pt x="7" y="4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4"/>
                  </a:lnTo>
                  <a:lnTo>
                    <a:pt x="56" y="18"/>
                  </a:lnTo>
                  <a:lnTo>
                    <a:pt x="49" y="21"/>
                  </a:lnTo>
                  <a:lnTo>
                    <a:pt x="38" y="25"/>
                  </a:lnTo>
                  <a:lnTo>
                    <a:pt x="38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6">
              <a:extLst>
                <a:ext uri="{FF2B5EF4-FFF2-40B4-BE49-F238E27FC236}">
                  <a16:creationId xmlns:a16="http://schemas.microsoft.com/office/drawing/2014/main" id="{4C41BC7E-28F2-4EF3-90E6-276A92969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450" y="19873963"/>
              <a:ext cx="586075" cy="916523"/>
            </a:xfrm>
            <a:custGeom>
              <a:avLst/>
              <a:gdLst>
                <a:gd name="T0" fmla="*/ 28 w 94"/>
                <a:gd name="T1" fmla="*/ 133 h 147"/>
                <a:gd name="T2" fmla="*/ 17 w 94"/>
                <a:gd name="T3" fmla="*/ 140 h 147"/>
                <a:gd name="T4" fmla="*/ 10 w 94"/>
                <a:gd name="T5" fmla="*/ 143 h 147"/>
                <a:gd name="T6" fmla="*/ 3 w 94"/>
                <a:gd name="T7" fmla="*/ 147 h 147"/>
                <a:gd name="T8" fmla="*/ 0 w 94"/>
                <a:gd name="T9" fmla="*/ 147 h 147"/>
                <a:gd name="T10" fmla="*/ 0 w 94"/>
                <a:gd name="T11" fmla="*/ 143 h 147"/>
                <a:gd name="T12" fmla="*/ 0 w 94"/>
                <a:gd name="T13" fmla="*/ 136 h 147"/>
                <a:gd name="T14" fmla="*/ 3 w 94"/>
                <a:gd name="T15" fmla="*/ 133 h 147"/>
                <a:gd name="T16" fmla="*/ 10 w 94"/>
                <a:gd name="T17" fmla="*/ 122 h 147"/>
                <a:gd name="T18" fmla="*/ 17 w 94"/>
                <a:gd name="T19" fmla="*/ 115 h 147"/>
                <a:gd name="T20" fmla="*/ 24 w 94"/>
                <a:gd name="T21" fmla="*/ 105 h 147"/>
                <a:gd name="T22" fmla="*/ 31 w 94"/>
                <a:gd name="T23" fmla="*/ 91 h 147"/>
                <a:gd name="T24" fmla="*/ 38 w 94"/>
                <a:gd name="T25" fmla="*/ 77 h 147"/>
                <a:gd name="T26" fmla="*/ 45 w 94"/>
                <a:gd name="T27" fmla="*/ 63 h 147"/>
                <a:gd name="T28" fmla="*/ 52 w 94"/>
                <a:gd name="T29" fmla="*/ 52 h 147"/>
                <a:gd name="T30" fmla="*/ 56 w 94"/>
                <a:gd name="T31" fmla="*/ 42 h 147"/>
                <a:gd name="T32" fmla="*/ 59 w 94"/>
                <a:gd name="T33" fmla="*/ 35 h 147"/>
                <a:gd name="T34" fmla="*/ 59 w 94"/>
                <a:gd name="T35" fmla="*/ 28 h 147"/>
                <a:gd name="T36" fmla="*/ 59 w 94"/>
                <a:gd name="T37" fmla="*/ 21 h 147"/>
                <a:gd name="T38" fmla="*/ 59 w 94"/>
                <a:gd name="T39" fmla="*/ 17 h 147"/>
                <a:gd name="T40" fmla="*/ 59 w 94"/>
                <a:gd name="T41" fmla="*/ 14 h 147"/>
                <a:gd name="T42" fmla="*/ 56 w 94"/>
                <a:gd name="T43" fmla="*/ 14 h 147"/>
                <a:gd name="T44" fmla="*/ 56 w 94"/>
                <a:gd name="T45" fmla="*/ 10 h 147"/>
                <a:gd name="T46" fmla="*/ 56 w 94"/>
                <a:gd name="T47" fmla="*/ 7 h 147"/>
                <a:gd name="T48" fmla="*/ 59 w 94"/>
                <a:gd name="T49" fmla="*/ 3 h 147"/>
                <a:gd name="T50" fmla="*/ 63 w 94"/>
                <a:gd name="T51" fmla="*/ 0 h 147"/>
                <a:gd name="T52" fmla="*/ 66 w 94"/>
                <a:gd name="T53" fmla="*/ 0 h 147"/>
                <a:gd name="T54" fmla="*/ 70 w 94"/>
                <a:gd name="T55" fmla="*/ 3 h 147"/>
                <a:gd name="T56" fmla="*/ 77 w 94"/>
                <a:gd name="T57" fmla="*/ 3 h 147"/>
                <a:gd name="T58" fmla="*/ 84 w 94"/>
                <a:gd name="T59" fmla="*/ 7 h 147"/>
                <a:gd name="T60" fmla="*/ 91 w 94"/>
                <a:gd name="T61" fmla="*/ 10 h 147"/>
                <a:gd name="T62" fmla="*/ 91 w 94"/>
                <a:gd name="T63" fmla="*/ 14 h 147"/>
                <a:gd name="T64" fmla="*/ 94 w 94"/>
                <a:gd name="T65" fmla="*/ 17 h 147"/>
                <a:gd name="T66" fmla="*/ 94 w 94"/>
                <a:gd name="T67" fmla="*/ 24 h 147"/>
                <a:gd name="T68" fmla="*/ 94 w 94"/>
                <a:gd name="T69" fmla="*/ 28 h 147"/>
                <a:gd name="T70" fmla="*/ 91 w 94"/>
                <a:gd name="T71" fmla="*/ 38 h 147"/>
                <a:gd name="T72" fmla="*/ 87 w 94"/>
                <a:gd name="T73" fmla="*/ 45 h 147"/>
                <a:gd name="T74" fmla="*/ 77 w 94"/>
                <a:gd name="T75" fmla="*/ 70 h 147"/>
                <a:gd name="T76" fmla="*/ 63 w 94"/>
                <a:gd name="T77" fmla="*/ 91 h 147"/>
                <a:gd name="T78" fmla="*/ 45 w 94"/>
                <a:gd name="T79" fmla="*/ 112 h 147"/>
                <a:gd name="T80" fmla="*/ 38 w 94"/>
                <a:gd name="T81" fmla="*/ 122 h 147"/>
                <a:gd name="T82" fmla="*/ 28 w 94"/>
                <a:gd name="T83" fmla="*/ 133 h 147"/>
                <a:gd name="T84" fmla="*/ 28 w 94"/>
                <a:gd name="T85" fmla="*/ 13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4" h="147">
                  <a:moveTo>
                    <a:pt x="28" y="133"/>
                  </a:moveTo>
                  <a:lnTo>
                    <a:pt x="17" y="140"/>
                  </a:lnTo>
                  <a:lnTo>
                    <a:pt x="10" y="143"/>
                  </a:lnTo>
                  <a:lnTo>
                    <a:pt x="3" y="147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0" y="136"/>
                  </a:lnTo>
                  <a:lnTo>
                    <a:pt x="3" y="133"/>
                  </a:lnTo>
                  <a:lnTo>
                    <a:pt x="10" y="122"/>
                  </a:lnTo>
                  <a:lnTo>
                    <a:pt x="17" y="115"/>
                  </a:lnTo>
                  <a:lnTo>
                    <a:pt x="24" y="105"/>
                  </a:lnTo>
                  <a:lnTo>
                    <a:pt x="31" y="91"/>
                  </a:lnTo>
                  <a:lnTo>
                    <a:pt x="38" y="77"/>
                  </a:lnTo>
                  <a:lnTo>
                    <a:pt x="45" y="63"/>
                  </a:lnTo>
                  <a:lnTo>
                    <a:pt x="52" y="52"/>
                  </a:lnTo>
                  <a:lnTo>
                    <a:pt x="56" y="42"/>
                  </a:lnTo>
                  <a:lnTo>
                    <a:pt x="59" y="35"/>
                  </a:lnTo>
                  <a:lnTo>
                    <a:pt x="59" y="28"/>
                  </a:lnTo>
                  <a:lnTo>
                    <a:pt x="59" y="21"/>
                  </a:lnTo>
                  <a:lnTo>
                    <a:pt x="59" y="17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6" y="10"/>
                  </a:lnTo>
                  <a:lnTo>
                    <a:pt x="56" y="7"/>
                  </a:lnTo>
                  <a:lnTo>
                    <a:pt x="59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3"/>
                  </a:lnTo>
                  <a:lnTo>
                    <a:pt x="77" y="3"/>
                  </a:lnTo>
                  <a:lnTo>
                    <a:pt x="84" y="7"/>
                  </a:lnTo>
                  <a:lnTo>
                    <a:pt x="91" y="10"/>
                  </a:lnTo>
                  <a:lnTo>
                    <a:pt x="91" y="14"/>
                  </a:lnTo>
                  <a:lnTo>
                    <a:pt x="94" y="17"/>
                  </a:lnTo>
                  <a:lnTo>
                    <a:pt x="94" y="24"/>
                  </a:lnTo>
                  <a:lnTo>
                    <a:pt x="94" y="28"/>
                  </a:lnTo>
                  <a:lnTo>
                    <a:pt x="91" y="38"/>
                  </a:lnTo>
                  <a:lnTo>
                    <a:pt x="87" y="45"/>
                  </a:lnTo>
                  <a:lnTo>
                    <a:pt x="77" y="70"/>
                  </a:lnTo>
                  <a:lnTo>
                    <a:pt x="63" y="91"/>
                  </a:lnTo>
                  <a:lnTo>
                    <a:pt x="45" y="112"/>
                  </a:lnTo>
                  <a:lnTo>
                    <a:pt x="38" y="122"/>
                  </a:lnTo>
                  <a:lnTo>
                    <a:pt x="28" y="133"/>
                  </a:lnTo>
                  <a:lnTo>
                    <a:pt x="28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7">
              <a:extLst>
                <a:ext uri="{FF2B5EF4-FFF2-40B4-BE49-F238E27FC236}">
                  <a16:creationId xmlns:a16="http://schemas.microsoft.com/office/drawing/2014/main" id="{E1ADCE65-5B70-4BD8-82E2-DF6523A4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394" y="19699387"/>
              <a:ext cx="87288" cy="629720"/>
            </a:xfrm>
            <a:custGeom>
              <a:avLst/>
              <a:gdLst>
                <a:gd name="T0" fmla="*/ 14 w 14"/>
                <a:gd name="T1" fmla="*/ 11 h 101"/>
                <a:gd name="T2" fmla="*/ 14 w 14"/>
                <a:gd name="T3" fmla="*/ 14 h 101"/>
                <a:gd name="T4" fmla="*/ 14 w 14"/>
                <a:gd name="T5" fmla="*/ 14 h 101"/>
                <a:gd name="T6" fmla="*/ 14 w 14"/>
                <a:gd name="T7" fmla="*/ 18 h 101"/>
                <a:gd name="T8" fmla="*/ 14 w 14"/>
                <a:gd name="T9" fmla="*/ 25 h 101"/>
                <a:gd name="T10" fmla="*/ 10 w 14"/>
                <a:gd name="T11" fmla="*/ 28 h 101"/>
                <a:gd name="T12" fmla="*/ 10 w 14"/>
                <a:gd name="T13" fmla="*/ 38 h 101"/>
                <a:gd name="T14" fmla="*/ 10 w 14"/>
                <a:gd name="T15" fmla="*/ 49 h 101"/>
                <a:gd name="T16" fmla="*/ 10 w 14"/>
                <a:gd name="T17" fmla="*/ 59 h 101"/>
                <a:gd name="T18" fmla="*/ 10 w 14"/>
                <a:gd name="T19" fmla="*/ 73 h 101"/>
                <a:gd name="T20" fmla="*/ 10 w 14"/>
                <a:gd name="T21" fmla="*/ 87 h 101"/>
                <a:gd name="T22" fmla="*/ 10 w 14"/>
                <a:gd name="T23" fmla="*/ 101 h 101"/>
                <a:gd name="T24" fmla="*/ 3 w 14"/>
                <a:gd name="T25" fmla="*/ 101 h 101"/>
                <a:gd name="T26" fmla="*/ 3 w 14"/>
                <a:gd name="T27" fmla="*/ 73 h 101"/>
                <a:gd name="T28" fmla="*/ 3 w 14"/>
                <a:gd name="T29" fmla="*/ 49 h 101"/>
                <a:gd name="T30" fmla="*/ 0 w 14"/>
                <a:gd name="T31" fmla="*/ 25 h 101"/>
                <a:gd name="T32" fmla="*/ 0 w 14"/>
                <a:gd name="T33" fmla="*/ 0 h 101"/>
                <a:gd name="T34" fmla="*/ 7 w 14"/>
                <a:gd name="T35" fmla="*/ 4 h 101"/>
                <a:gd name="T36" fmla="*/ 10 w 14"/>
                <a:gd name="T37" fmla="*/ 7 h 101"/>
                <a:gd name="T38" fmla="*/ 14 w 14"/>
                <a:gd name="T39" fmla="*/ 7 h 101"/>
                <a:gd name="T40" fmla="*/ 14 w 14"/>
                <a:gd name="T41" fmla="*/ 11 h 101"/>
                <a:gd name="T42" fmla="*/ 14 w 14"/>
                <a:gd name="T43" fmla="*/ 1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01">
                  <a:moveTo>
                    <a:pt x="14" y="11"/>
                  </a:move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5"/>
                  </a:lnTo>
                  <a:lnTo>
                    <a:pt x="10" y="28"/>
                  </a:lnTo>
                  <a:lnTo>
                    <a:pt x="10" y="38"/>
                  </a:lnTo>
                  <a:lnTo>
                    <a:pt x="10" y="49"/>
                  </a:lnTo>
                  <a:lnTo>
                    <a:pt x="10" y="59"/>
                  </a:lnTo>
                  <a:lnTo>
                    <a:pt x="10" y="73"/>
                  </a:lnTo>
                  <a:lnTo>
                    <a:pt x="10" y="87"/>
                  </a:lnTo>
                  <a:lnTo>
                    <a:pt x="10" y="101"/>
                  </a:lnTo>
                  <a:lnTo>
                    <a:pt x="3" y="101"/>
                  </a:lnTo>
                  <a:lnTo>
                    <a:pt x="3" y="73"/>
                  </a:lnTo>
                  <a:lnTo>
                    <a:pt x="3" y="49"/>
                  </a:lnTo>
                  <a:lnTo>
                    <a:pt x="0" y="25"/>
                  </a:lnTo>
                  <a:lnTo>
                    <a:pt x="0" y="0"/>
                  </a:lnTo>
                  <a:lnTo>
                    <a:pt x="7" y="4"/>
                  </a:lnTo>
                  <a:lnTo>
                    <a:pt x="10" y="7"/>
                  </a:lnTo>
                  <a:lnTo>
                    <a:pt x="14" y="7"/>
                  </a:lnTo>
                  <a:lnTo>
                    <a:pt x="14" y="11"/>
                  </a:lnTo>
                  <a:lnTo>
                    <a:pt x="14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8">
              <a:extLst>
                <a:ext uri="{FF2B5EF4-FFF2-40B4-BE49-F238E27FC236}">
                  <a16:creationId xmlns:a16="http://schemas.microsoft.com/office/drawing/2014/main" id="{44A788B2-916C-42F5-BC55-AC660E51A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43" y="20110886"/>
              <a:ext cx="1889157" cy="810529"/>
            </a:xfrm>
            <a:custGeom>
              <a:avLst/>
              <a:gdLst>
                <a:gd name="T0" fmla="*/ 258 w 303"/>
                <a:gd name="T1" fmla="*/ 81 h 130"/>
                <a:gd name="T2" fmla="*/ 268 w 303"/>
                <a:gd name="T3" fmla="*/ 81 h 130"/>
                <a:gd name="T4" fmla="*/ 279 w 303"/>
                <a:gd name="T5" fmla="*/ 81 h 130"/>
                <a:gd name="T6" fmla="*/ 286 w 303"/>
                <a:gd name="T7" fmla="*/ 81 h 130"/>
                <a:gd name="T8" fmla="*/ 293 w 303"/>
                <a:gd name="T9" fmla="*/ 81 h 130"/>
                <a:gd name="T10" fmla="*/ 296 w 303"/>
                <a:gd name="T11" fmla="*/ 81 h 130"/>
                <a:gd name="T12" fmla="*/ 300 w 303"/>
                <a:gd name="T13" fmla="*/ 84 h 130"/>
                <a:gd name="T14" fmla="*/ 303 w 303"/>
                <a:gd name="T15" fmla="*/ 84 h 130"/>
                <a:gd name="T16" fmla="*/ 303 w 303"/>
                <a:gd name="T17" fmla="*/ 88 h 130"/>
                <a:gd name="T18" fmla="*/ 303 w 303"/>
                <a:gd name="T19" fmla="*/ 88 h 130"/>
                <a:gd name="T20" fmla="*/ 303 w 303"/>
                <a:gd name="T21" fmla="*/ 91 h 130"/>
                <a:gd name="T22" fmla="*/ 300 w 303"/>
                <a:gd name="T23" fmla="*/ 95 h 130"/>
                <a:gd name="T24" fmla="*/ 296 w 303"/>
                <a:gd name="T25" fmla="*/ 98 h 130"/>
                <a:gd name="T26" fmla="*/ 293 w 303"/>
                <a:gd name="T27" fmla="*/ 102 h 130"/>
                <a:gd name="T28" fmla="*/ 286 w 303"/>
                <a:gd name="T29" fmla="*/ 102 h 130"/>
                <a:gd name="T30" fmla="*/ 279 w 303"/>
                <a:gd name="T31" fmla="*/ 105 h 130"/>
                <a:gd name="T32" fmla="*/ 272 w 303"/>
                <a:gd name="T33" fmla="*/ 112 h 130"/>
                <a:gd name="T34" fmla="*/ 258 w 303"/>
                <a:gd name="T35" fmla="*/ 116 h 130"/>
                <a:gd name="T36" fmla="*/ 247 w 303"/>
                <a:gd name="T37" fmla="*/ 123 h 130"/>
                <a:gd name="T38" fmla="*/ 237 w 303"/>
                <a:gd name="T39" fmla="*/ 126 h 130"/>
                <a:gd name="T40" fmla="*/ 230 w 303"/>
                <a:gd name="T41" fmla="*/ 126 h 130"/>
                <a:gd name="T42" fmla="*/ 220 w 303"/>
                <a:gd name="T43" fmla="*/ 130 h 130"/>
                <a:gd name="T44" fmla="*/ 216 w 303"/>
                <a:gd name="T45" fmla="*/ 130 h 130"/>
                <a:gd name="T46" fmla="*/ 209 w 303"/>
                <a:gd name="T47" fmla="*/ 130 h 130"/>
                <a:gd name="T48" fmla="*/ 206 w 303"/>
                <a:gd name="T49" fmla="*/ 130 h 130"/>
                <a:gd name="T50" fmla="*/ 202 w 303"/>
                <a:gd name="T51" fmla="*/ 126 h 130"/>
                <a:gd name="T52" fmla="*/ 199 w 303"/>
                <a:gd name="T53" fmla="*/ 126 h 130"/>
                <a:gd name="T54" fmla="*/ 192 w 303"/>
                <a:gd name="T55" fmla="*/ 123 h 130"/>
                <a:gd name="T56" fmla="*/ 185 w 303"/>
                <a:gd name="T57" fmla="*/ 119 h 130"/>
                <a:gd name="T58" fmla="*/ 174 w 303"/>
                <a:gd name="T59" fmla="*/ 112 h 130"/>
                <a:gd name="T60" fmla="*/ 164 w 303"/>
                <a:gd name="T61" fmla="*/ 109 h 130"/>
                <a:gd name="T62" fmla="*/ 153 w 303"/>
                <a:gd name="T63" fmla="*/ 102 h 130"/>
                <a:gd name="T64" fmla="*/ 139 w 303"/>
                <a:gd name="T65" fmla="*/ 95 h 130"/>
                <a:gd name="T66" fmla="*/ 122 w 303"/>
                <a:gd name="T67" fmla="*/ 88 h 130"/>
                <a:gd name="T68" fmla="*/ 104 w 303"/>
                <a:gd name="T69" fmla="*/ 77 h 130"/>
                <a:gd name="T70" fmla="*/ 87 w 303"/>
                <a:gd name="T71" fmla="*/ 67 h 130"/>
                <a:gd name="T72" fmla="*/ 70 w 303"/>
                <a:gd name="T73" fmla="*/ 56 h 130"/>
                <a:gd name="T74" fmla="*/ 49 w 303"/>
                <a:gd name="T75" fmla="*/ 46 h 130"/>
                <a:gd name="T76" fmla="*/ 24 w 303"/>
                <a:gd name="T77" fmla="*/ 35 h 130"/>
                <a:gd name="T78" fmla="*/ 0 w 303"/>
                <a:gd name="T79" fmla="*/ 21 h 130"/>
                <a:gd name="T80" fmla="*/ 7 w 303"/>
                <a:gd name="T81" fmla="*/ 0 h 130"/>
                <a:gd name="T82" fmla="*/ 38 w 303"/>
                <a:gd name="T83" fmla="*/ 14 h 130"/>
                <a:gd name="T84" fmla="*/ 63 w 303"/>
                <a:gd name="T85" fmla="*/ 28 h 130"/>
                <a:gd name="T86" fmla="*/ 87 w 303"/>
                <a:gd name="T87" fmla="*/ 39 h 130"/>
                <a:gd name="T88" fmla="*/ 108 w 303"/>
                <a:gd name="T89" fmla="*/ 49 h 130"/>
                <a:gd name="T90" fmla="*/ 129 w 303"/>
                <a:gd name="T91" fmla="*/ 56 h 130"/>
                <a:gd name="T92" fmla="*/ 146 w 303"/>
                <a:gd name="T93" fmla="*/ 63 h 130"/>
                <a:gd name="T94" fmla="*/ 160 w 303"/>
                <a:gd name="T95" fmla="*/ 70 h 130"/>
                <a:gd name="T96" fmla="*/ 171 w 303"/>
                <a:gd name="T97" fmla="*/ 74 h 130"/>
                <a:gd name="T98" fmla="*/ 192 w 303"/>
                <a:gd name="T99" fmla="*/ 77 h 130"/>
                <a:gd name="T100" fmla="*/ 213 w 303"/>
                <a:gd name="T101" fmla="*/ 81 h 130"/>
                <a:gd name="T102" fmla="*/ 233 w 303"/>
                <a:gd name="T103" fmla="*/ 81 h 130"/>
                <a:gd name="T104" fmla="*/ 258 w 303"/>
                <a:gd name="T105" fmla="*/ 81 h 130"/>
                <a:gd name="T106" fmla="*/ 258 w 303"/>
                <a:gd name="T107" fmla="*/ 8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3" h="130">
                  <a:moveTo>
                    <a:pt x="258" y="81"/>
                  </a:moveTo>
                  <a:lnTo>
                    <a:pt x="268" y="81"/>
                  </a:lnTo>
                  <a:lnTo>
                    <a:pt x="279" y="81"/>
                  </a:lnTo>
                  <a:lnTo>
                    <a:pt x="286" y="81"/>
                  </a:lnTo>
                  <a:lnTo>
                    <a:pt x="293" y="81"/>
                  </a:lnTo>
                  <a:lnTo>
                    <a:pt x="296" y="81"/>
                  </a:lnTo>
                  <a:lnTo>
                    <a:pt x="300" y="84"/>
                  </a:lnTo>
                  <a:lnTo>
                    <a:pt x="303" y="84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91"/>
                  </a:lnTo>
                  <a:lnTo>
                    <a:pt x="300" y="95"/>
                  </a:lnTo>
                  <a:lnTo>
                    <a:pt x="296" y="98"/>
                  </a:lnTo>
                  <a:lnTo>
                    <a:pt x="293" y="102"/>
                  </a:lnTo>
                  <a:lnTo>
                    <a:pt x="286" y="102"/>
                  </a:lnTo>
                  <a:lnTo>
                    <a:pt x="279" y="105"/>
                  </a:lnTo>
                  <a:lnTo>
                    <a:pt x="272" y="112"/>
                  </a:lnTo>
                  <a:lnTo>
                    <a:pt x="258" y="116"/>
                  </a:lnTo>
                  <a:lnTo>
                    <a:pt x="247" y="123"/>
                  </a:lnTo>
                  <a:lnTo>
                    <a:pt x="237" y="126"/>
                  </a:lnTo>
                  <a:lnTo>
                    <a:pt x="230" y="126"/>
                  </a:lnTo>
                  <a:lnTo>
                    <a:pt x="220" y="130"/>
                  </a:lnTo>
                  <a:lnTo>
                    <a:pt x="216" y="130"/>
                  </a:lnTo>
                  <a:lnTo>
                    <a:pt x="209" y="130"/>
                  </a:lnTo>
                  <a:lnTo>
                    <a:pt x="206" y="130"/>
                  </a:lnTo>
                  <a:lnTo>
                    <a:pt x="202" y="126"/>
                  </a:lnTo>
                  <a:lnTo>
                    <a:pt x="199" y="126"/>
                  </a:lnTo>
                  <a:lnTo>
                    <a:pt x="192" y="123"/>
                  </a:lnTo>
                  <a:lnTo>
                    <a:pt x="185" y="119"/>
                  </a:lnTo>
                  <a:lnTo>
                    <a:pt x="174" y="112"/>
                  </a:lnTo>
                  <a:lnTo>
                    <a:pt x="164" y="109"/>
                  </a:lnTo>
                  <a:lnTo>
                    <a:pt x="153" y="102"/>
                  </a:lnTo>
                  <a:lnTo>
                    <a:pt x="139" y="95"/>
                  </a:lnTo>
                  <a:lnTo>
                    <a:pt x="122" y="88"/>
                  </a:lnTo>
                  <a:lnTo>
                    <a:pt x="104" y="77"/>
                  </a:lnTo>
                  <a:lnTo>
                    <a:pt x="87" y="67"/>
                  </a:lnTo>
                  <a:lnTo>
                    <a:pt x="70" y="56"/>
                  </a:lnTo>
                  <a:lnTo>
                    <a:pt x="49" y="46"/>
                  </a:lnTo>
                  <a:lnTo>
                    <a:pt x="24" y="35"/>
                  </a:lnTo>
                  <a:lnTo>
                    <a:pt x="0" y="21"/>
                  </a:lnTo>
                  <a:lnTo>
                    <a:pt x="7" y="0"/>
                  </a:lnTo>
                  <a:lnTo>
                    <a:pt x="38" y="14"/>
                  </a:lnTo>
                  <a:lnTo>
                    <a:pt x="63" y="28"/>
                  </a:lnTo>
                  <a:lnTo>
                    <a:pt x="87" y="39"/>
                  </a:lnTo>
                  <a:lnTo>
                    <a:pt x="108" y="49"/>
                  </a:lnTo>
                  <a:lnTo>
                    <a:pt x="129" y="56"/>
                  </a:lnTo>
                  <a:lnTo>
                    <a:pt x="146" y="63"/>
                  </a:lnTo>
                  <a:lnTo>
                    <a:pt x="160" y="70"/>
                  </a:lnTo>
                  <a:lnTo>
                    <a:pt x="171" y="74"/>
                  </a:lnTo>
                  <a:lnTo>
                    <a:pt x="192" y="77"/>
                  </a:lnTo>
                  <a:lnTo>
                    <a:pt x="213" y="81"/>
                  </a:lnTo>
                  <a:lnTo>
                    <a:pt x="233" y="81"/>
                  </a:lnTo>
                  <a:lnTo>
                    <a:pt x="258" y="81"/>
                  </a:lnTo>
                  <a:lnTo>
                    <a:pt x="258" y="8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9">
              <a:extLst>
                <a:ext uri="{FF2B5EF4-FFF2-40B4-BE49-F238E27FC236}">
                  <a16:creationId xmlns:a16="http://schemas.microsoft.com/office/drawing/2014/main" id="{64C4459D-6E77-4C30-AF94-94F45B454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450" y="19481166"/>
              <a:ext cx="1215795" cy="411499"/>
            </a:xfrm>
            <a:custGeom>
              <a:avLst/>
              <a:gdLst>
                <a:gd name="T0" fmla="*/ 126 w 195"/>
                <a:gd name="T1" fmla="*/ 14 h 66"/>
                <a:gd name="T2" fmla="*/ 129 w 195"/>
                <a:gd name="T3" fmla="*/ 14 h 66"/>
                <a:gd name="T4" fmla="*/ 133 w 195"/>
                <a:gd name="T5" fmla="*/ 11 h 66"/>
                <a:gd name="T6" fmla="*/ 139 w 195"/>
                <a:gd name="T7" fmla="*/ 11 h 66"/>
                <a:gd name="T8" fmla="*/ 146 w 195"/>
                <a:gd name="T9" fmla="*/ 7 h 66"/>
                <a:gd name="T10" fmla="*/ 164 w 195"/>
                <a:gd name="T11" fmla="*/ 4 h 66"/>
                <a:gd name="T12" fmla="*/ 171 w 195"/>
                <a:gd name="T13" fmla="*/ 0 h 66"/>
                <a:gd name="T14" fmla="*/ 174 w 195"/>
                <a:gd name="T15" fmla="*/ 0 h 66"/>
                <a:gd name="T16" fmla="*/ 181 w 195"/>
                <a:gd name="T17" fmla="*/ 4 h 66"/>
                <a:gd name="T18" fmla="*/ 185 w 195"/>
                <a:gd name="T19" fmla="*/ 7 h 66"/>
                <a:gd name="T20" fmla="*/ 192 w 195"/>
                <a:gd name="T21" fmla="*/ 14 h 66"/>
                <a:gd name="T22" fmla="*/ 195 w 195"/>
                <a:gd name="T23" fmla="*/ 21 h 66"/>
                <a:gd name="T24" fmla="*/ 171 w 195"/>
                <a:gd name="T25" fmla="*/ 28 h 66"/>
                <a:gd name="T26" fmla="*/ 150 w 195"/>
                <a:gd name="T27" fmla="*/ 35 h 66"/>
                <a:gd name="T28" fmla="*/ 129 w 195"/>
                <a:gd name="T29" fmla="*/ 39 h 66"/>
                <a:gd name="T30" fmla="*/ 112 w 195"/>
                <a:gd name="T31" fmla="*/ 46 h 66"/>
                <a:gd name="T32" fmla="*/ 94 w 195"/>
                <a:gd name="T33" fmla="*/ 49 h 66"/>
                <a:gd name="T34" fmla="*/ 84 w 195"/>
                <a:gd name="T35" fmla="*/ 53 h 66"/>
                <a:gd name="T36" fmla="*/ 73 w 195"/>
                <a:gd name="T37" fmla="*/ 56 h 66"/>
                <a:gd name="T38" fmla="*/ 63 w 195"/>
                <a:gd name="T39" fmla="*/ 60 h 66"/>
                <a:gd name="T40" fmla="*/ 49 w 195"/>
                <a:gd name="T41" fmla="*/ 63 h 66"/>
                <a:gd name="T42" fmla="*/ 38 w 195"/>
                <a:gd name="T43" fmla="*/ 66 h 66"/>
                <a:gd name="T44" fmla="*/ 31 w 195"/>
                <a:gd name="T45" fmla="*/ 66 h 66"/>
                <a:gd name="T46" fmla="*/ 28 w 195"/>
                <a:gd name="T47" fmla="*/ 66 h 66"/>
                <a:gd name="T48" fmla="*/ 24 w 195"/>
                <a:gd name="T49" fmla="*/ 66 h 66"/>
                <a:gd name="T50" fmla="*/ 21 w 195"/>
                <a:gd name="T51" fmla="*/ 66 h 66"/>
                <a:gd name="T52" fmla="*/ 17 w 195"/>
                <a:gd name="T53" fmla="*/ 63 h 66"/>
                <a:gd name="T54" fmla="*/ 10 w 195"/>
                <a:gd name="T55" fmla="*/ 63 h 66"/>
                <a:gd name="T56" fmla="*/ 7 w 195"/>
                <a:gd name="T57" fmla="*/ 56 h 66"/>
                <a:gd name="T58" fmla="*/ 3 w 195"/>
                <a:gd name="T59" fmla="*/ 53 h 66"/>
                <a:gd name="T60" fmla="*/ 0 w 195"/>
                <a:gd name="T61" fmla="*/ 49 h 66"/>
                <a:gd name="T62" fmla="*/ 0 w 195"/>
                <a:gd name="T63" fmla="*/ 46 h 66"/>
                <a:gd name="T64" fmla="*/ 0 w 195"/>
                <a:gd name="T65" fmla="*/ 42 h 66"/>
                <a:gd name="T66" fmla="*/ 0 w 195"/>
                <a:gd name="T67" fmla="*/ 42 h 66"/>
                <a:gd name="T68" fmla="*/ 3 w 195"/>
                <a:gd name="T69" fmla="*/ 39 h 66"/>
                <a:gd name="T70" fmla="*/ 10 w 195"/>
                <a:gd name="T71" fmla="*/ 39 h 66"/>
                <a:gd name="T72" fmla="*/ 21 w 195"/>
                <a:gd name="T73" fmla="*/ 39 h 66"/>
                <a:gd name="T74" fmla="*/ 31 w 195"/>
                <a:gd name="T75" fmla="*/ 39 h 66"/>
                <a:gd name="T76" fmla="*/ 35 w 195"/>
                <a:gd name="T77" fmla="*/ 39 h 66"/>
                <a:gd name="T78" fmla="*/ 38 w 195"/>
                <a:gd name="T79" fmla="*/ 35 h 66"/>
                <a:gd name="T80" fmla="*/ 45 w 195"/>
                <a:gd name="T81" fmla="*/ 35 h 66"/>
                <a:gd name="T82" fmla="*/ 52 w 195"/>
                <a:gd name="T83" fmla="*/ 35 h 66"/>
                <a:gd name="T84" fmla="*/ 66 w 195"/>
                <a:gd name="T85" fmla="*/ 32 h 66"/>
                <a:gd name="T86" fmla="*/ 84 w 195"/>
                <a:gd name="T87" fmla="*/ 25 h 66"/>
                <a:gd name="T88" fmla="*/ 91 w 195"/>
                <a:gd name="T89" fmla="*/ 21 h 66"/>
                <a:gd name="T90" fmla="*/ 98 w 195"/>
                <a:gd name="T91" fmla="*/ 21 h 66"/>
                <a:gd name="T92" fmla="*/ 105 w 195"/>
                <a:gd name="T93" fmla="*/ 18 h 66"/>
                <a:gd name="T94" fmla="*/ 112 w 195"/>
                <a:gd name="T95" fmla="*/ 18 h 66"/>
                <a:gd name="T96" fmla="*/ 115 w 195"/>
                <a:gd name="T97" fmla="*/ 14 h 66"/>
                <a:gd name="T98" fmla="*/ 122 w 195"/>
                <a:gd name="T99" fmla="*/ 14 h 66"/>
                <a:gd name="T100" fmla="*/ 122 w 195"/>
                <a:gd name="T101" fmla="*/ 14 h 66"/>
                <a:gd name="T102" fmla="*/ 126 w 195"/>
                <a:gd name="T103" fmla="*/ 14 h 66"/>
                <a:gd name="T104" fmla="*/ 126 w 195"/>
                <a:gd name="T105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66">
                  <a:moveTo>
                    <a:pt x="126" y="14"/>
                  </a:moveTo>
                  <a:lnTo>
                    <a:pt x="129" y="14"/>
                  </a:lnTo>
                  <a:lnTo>
                    <a:pt x="133" y="11"/>
                  </a:lnTo>
                  <a:lnTo>
                    <a:pt x="139" y="11"/>
                  </a:lnTo>
                  <a:lnTo>
                    <a:pt x="146" y="7"/>
                  </a:lnTo>
                  <a:lnTo>
                    <a:pt x="164" y="4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81" y="4"/>
                  </a:lnTo>
                  <a:lnTo>
                    <a:pt x="185" y="7"/>
                  </a:lnTo>
                  <a:lnTo>
                    <a:pt x="192" y="14"/>
                  </a:lnTo>
                  <a:lnTo>
                    <a:pt x="195" y="21"/>
                  </a:lnTo>
                  <a:lnTo>
                    <a:pt x="171" y="28"/>
                  </a:lnTo>
                  <a:lnTo>
                    <a:pt x="150" y="35"/>
                  </a:lnTo>
                  <a:lnTo>
                    <a:pt x="129" y="39"/>
                  </a:lnTo>
                  <a:lnTo>
                    <a:pt x="112" y="46"/>
                  </a:lnTo>
                  <a:lnTo>
                    <a:pt x="94" y="49"/>
                  </a:lnTo>
                  <a:lnTo>
                    <a:pt x="84" y="53"/>
                  </a:lnTo>
                  <a:lnTo>
                    <a:pt x="73" y="56"/>
                  </a:lnTo>
                  <a:lnTo>
                    <a:pt x="63" y="60"/>
                  </a:lnTo>
                  <a:lnTo>
                    <a:pt x="49" y="63"/>
                  </a:lnTo>
                  <a:lnTo>
                    <a:pt x="38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4" y="66"/>
                  </a:lnTo>
                  <a:lnTo>
                    <a:pt x="21" y="66"/>
                  </a:lnTo>
                  <a:lnTo>
                    <a:pt x="17" y="63"/>
                  </a:lnTo>
                  <a:lnTo>
                    <a:pt x="10" y="63"/>
                  </a:lnTo>
                  <a:lnTo>
                    <a:pt x="7" y="56"/>
                  </a:lnTo>
                  <a:lnTo>
                    <a:pt x="3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10" y="39"/>
                  </a:lnTo>
                  <a:lnTo>
                    <a:pt x="21" y="39"/>
                  </a:lnTo>
                  <a:lnTo>
                    <a:pt x="31" y="39"/>
                  </a:lnTo>
                  <a:lnTo>
                    <a:pt x="35" y="39"/>
                  </a:lnTo>
                  <a:lnTo>
                    <a:pt x="38" y="35"/>
                  </a:lnTo>
                  <a:lnTo>
                    <a:pt x="45" y="35"/>
                  </a:lnTo>
                  <a:lnTo>
                    <a:pt x="52" y="35"/>
                  </a:lnTo>
                  <a:lnTo>
                    <a:pt x="66" y="32"/>
                  </a:lnTo>
                  <a:lnTo>
                    <a:pt x="84" y="25"/>
                  </a:lnTo>
                  <a:lnTo>
                    <a:pt x="91" y="21"/>
                  </a:lnTo>
                  <a:lnTo>
                    <a:pt x="98" y="21"/>
                  </a:lnTo>
                  <a:lnTo>
                    <a:pt x="105" y="18"/>
                  </a:lnTo>
                  <a:lnTo>
                    <a:pt x="112" y="18"/>
                  </a:lnTo>
                  <a:lnTo>
                    <a:pt x="115" y="14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6" y="14"/>
                  </a:lnTo>
                  <a:lnTo>
                    <a:pt x="12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3AE3F73F-392F-45CB-8188-E3E0252C09FA}"/>
              </a:ext>
            </a:extLst>
          </p:cNvPr>
          <p:cNvGrpSpPr/>
          <p:nvPr/>
        </p:nvGrpSpPr>
        <p:grpSpPr>
          <a:xfrm>
            <a:off x="6994158" y="2263086"/>
            <a:ext cx="2107374" cy="2518873"/>
            <a:chOff x="5685915" y="18527238"/>
            <a:chExt cx="2107374" cy="2518873"/>
          </a:xfrm>
        </p:grpSpPr>
        <p:sp>
          <p:nvSpPr>
            <p:cNvPr id="14" name="Freeform 100">
              <a:extLst>
                <a:ext uri="{FF2B5EF4-FFF2-40B4-BE49-F238E27FC236}">
                  <a16:creationId xmlns:a16="http://schemas.microsoft.com/office/drawing/2014/main" id="{198F397E-2561-42A0-AB15-1A17836EA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915" y="19786675"/>
              <a:ext cx="822998" cy="891583"/>
            </a:xfrm>
            <a:custGeom>
              <a:avLst/>
              <a:gdLst>
                <a:gd name="T0" fmla="*/ 35 w 132"/>
                <a:gd name="T1" fmla="*/ 119 h 143"/>
                <a:gd name="T2" fmla="*/ 48 w 132"/>
                <a:gd name="T3" fmla="*/ 105 h 143"/>
                <a:gd name="T4" fmla="*/ 62 w 132"/>
                <a:gd name="T5" fmla="*/ 94 h 143"/>
                <a:gd name="T6" fmla="*/ 76 w 132"/>
                <a:gd name="T7" fmla="*/ 80 h 143"/>
                <a:gd name="T8" fmla="*/ 90 w 132"/>
                <a:gd name="T9" fmla="*/ 66 h 143"/>
                <a:gd name="T10" fmla="*/ 101 w 132"/>
                <a:gd name="T11" fmla="*/ 52 h 143"/>
                <a:gd name="T12" fmla="*/ 111 w 132"/>
                <a:gd name="T13" fmla="*/ 35 h 143"/>
                <a:gd name="T14" fmla="*/ 118 w 132"/>
                <a:gd name="T15" fmla="*/ 17 h 143"/>
                <a:gd name="T16" fmla="*/ 129 w 132"/>
                <a:gd name="T17" fmla="*/ 0 h 143"/>
                <a:gd name="T18" fmla="*/ 132 w 132"/>
                <a:gd name="T19" fmla="*/ 17 h 143"/>
                <a:gd name="T20" fmla="*/ 129 w 132"/>
                <a:gd name="T21" fmla="*/ 28 h 143"/>
                <a:gd name="T22" fmla="*/ 122 w 132"/>
                <a:gd name="T23" fmla="*/ 42 h 143"/>
                <a:gd name="T24" fmla="*/ 111 w 132"/>
                <a:gd name="T25" fmla="*/ 56 h 143"/>
                <a:gd name="T26" fmla="*/ 104 w 132"/>
                <a:gd name="T27" fmla="*/ 66 h 143"/>
                <a:gd name="T28" fmla="*/ 83 w 132"/>
                <a:gd name="T29" fmla="*/ 87 h 143"/>
                <a:gd name="T30" fmla="*/ 73 w 132"/>
                <a:gd name="T31" fmla="*/ 98 h 143"/>
                <a:gd name="T32" fmla="*/ 62 w 132"/>
                <a:gd name="T33" fmla="*/ 105 h 143"/>
                <a:gd name="T34" fmla="*/ 48 w 132"/>
                <a:gd name="T35" fmla="*/ 115 h 143"/>
                <a:gd name="T36" fmla="*/ 38 w 132"/>
                <a:gd name="T37" fmla="*/ 122 h 143"/>
                <a:gd name="T38" fmla="*/ 28 w 132"/>
                <a:gd name="T39" fmla="*/ 129 h 143"/>
                <a:gd name="T40" fmla="*/ 21 w 132"/>
                <a:gd name="T41" fmla="*/ 133 h 143"/>
                <a:gd name="T42" fmla="*/ 10 w 132"/>
                <a:gd name="T43" fmla="*/ 136 h 143"/>
                <a:gd name="T44" fmla="*/ 7 w 132"/>
                <a:gd name="T45" fmla="*/ 140 h 143"/>
                <a:gd name="T46" fmla="*/ 3 w 132"/>
                <a:gd name="T47" fmla="*/ 143 h 143"/>
                <a:gd name="T48" fmla="*/ 0 w 132"/>
                <a:gd name="T49" fmla="*/ 143 h 143"/>
                <a:gd name="T50" fmla="*/ 0 w 132"/>
                <a:gd name="T51" fmla="*/ 143 h 143"/>
                <a:gd name="T52" fmla="*/ 3 w 132"/>
                <a:gd name="T53" fmla="*/ 140 h 143"/>
                <a:gd name="T54" fmla="*/ 3 w 132"/>
                <a:gd name="T55" fmla="*/ 140 h 143"/>
                <a:gd name="T56" fmla="*/ 10 w 132"/>
                <a:gd name="T57" fmla="*/ 136 h 143"/>
                <a:gd name="T58" fmla="*/ 14 w 132"/>
                <a:gd name="T59" fmla="*/ 133 h 143"/>
                <a:gd name="T60" fmla="*/ 17 w 132"/>
                <a:gd name="T61" fmla="*/ 129 h 143"/>
                <a:gd name="T62" fmla="*/ 24 w 132"/>
                <a:gd name="T63" fmla="*/ 126 h 143"/>
                <a:gd name="T64" fmla="*/ 35 w 132"/>
                <a:gd name="T65" fmla="*/ 119 h 143"/>
                <a:gd name="T66" fmla="*/ 35 w 132"/>
                <a:gd name="T67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2" h="143">
                  <a:moveTo>
                    <a:pt x="35" y="119"/>
                  </a:moveTo>
                  <a:lnTo>
                    <a:pt x="48" y="105"/>
                  </a:lnTo>
                  <a:lnTo>
                    <a:pt x="62" y="94"/>
                  </a:lnTo>
                  <a:lnTo>
                    <a:pt x="76" y="80"/>
                  </a:lnTo>
                  <a:lnTo>
                    <a:pt x="90" y="66"/>
                  </a:lnTo>
                  <a:lnTo>
                    <a:pt x="101" y="52"/>
                  </a:lnTo>
                  <a:lnTo>
                    <a:pt x="111" y="35"/>
                  </a:lnTo>
                  <a:lnTo>
                    <a:pt x="118" y="17"/>
                  </a:lnTo>
                  <a:lnTo>
                    <a:pt x="129" y="0"/>
                  </a:lnTo>
                  <a:lnTo>
                    <a:pt x="132" y="17"/>
                  </a:lnTo>
                  <a:lnTo>
                    <a:pt x="129" y="28"/>
                  </a:lnTo>
                  <a:lnTo>
                    <a:pt x="122" y="42"/>
                  </a:lnTo>
                  <a:lnTo>
                    <a:pt x="111" y="56"/>
                  </a:lnTo>
                  <a:lnTo>
                    <a:pt x="104" y="66"/>
                  </a:lnTo>
                  <a:lnTo>
                    <a:pt x="83" y="87"/>
                  </a:lnTo>
                  <a:lnTo>
                    <a:pt x="73" y="98"/>
                  </a:lnTo>
                  <a:lnTo>
                    <a:pt x="62" y="105"/>
                  </a:lnTo>
                  <a:lnTo>
                    <a:pt x="48" y="115"/>
                  </a:lnTo>
                  <a:lnTo>
                    <a:pt x="38" y="122"/>
                  </a:lnTo>
                  <a:lnTo>
                    <a:pt x="28" y="129"/>
                  </a:lnTo>
                  <a:lnTo>
                    <a:pt x="21" y="133"/>
                  </a:lnTo>
                  <a:lnTo>
                    <a:pt x="10" y="136"/>
                  </a:lnTo>
                  <a:lnTo>
                    <a:pt x="7" y="140"/>
                  </a:lnTo>
                  <a:lnTo>
                    <a:pt x="3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10" y="136"/>
                  </a:lnTo>
                  <a:lnTo>
                    <a:pt x="14" y="133"/>
                  </a:lnTo>
                  <a:lnTo>
                    <a:pt x="17" y="129"/>
                  </a:lnTo>
                  <a:lnTo>
                    <a:pt x="24" y="126"/>
                  </a:lnTo>
                  <a:lnTo>
                    <a:pt x="35" y="119"/>
                  </a:lnTo>
                  <a:lnTo>
                    <a:pt x="35" y="11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1">
              <a:extLst>
                <a:ext uri="{FF2B5EF4-FFF2-40B4-BE49-F238E27FC236}">
                  <a16:creationId xmlns:a16="http://schemas.microsoft.com/office/drawing/2014/main" id="{8C3EB055-BF7F-4549-B9BC-0D67C8356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475" y="19306591"/>
              <a:ext cx="261863" cy="374090"/>
            </a:xfrm>
            <a:custGeom>
              <a:avLst/>
              <a:gdLst>
                <a:gd name="T0" fmla="*/ 39 w 42"/>
                <a:gd name="T1" fmla="*/ 56 h 60"/>
                <a:gd name="T2" fmla="*/ 35 w 42"/>
                <a:gd name="T3" fmla="*/ 60 h 60"/>
                <a:gd name="T4" fmla="*/ 32 w 42"/>
                <a:gd name="T5" fmla="*/ 60 h 60"/>
                <a:gd name="T6" fmla="*/ 28 w 42"/>
                <a:gd name="T7" fmla="*/ 60 h 60"/>
                <a:gd name="T8" fmla="*/ 25 w 42"/>
                <a:gd name="T9" fmla="*/ 56 h 60"/>
                <a:gd name="T10" fmla="*/ 21 w 42"/>
                <a:gd name="T11" fmla="*/ 53 h 60"/>
                <a:gd name="T12" fmla="*/ 18 w 42"/>
                <a:gd name="T13" fmla="*/ 46 h 60"/>
                <a:gd name="T14" fmla="*/ 11 w 42"/>
                <a:gd name="T15" fmla="*/ 39 h 60"/>
                <a:gd name="T16" fmla="*/ 7 w 42"/>
                <a:gd name="T17" fmla="*/ 28 h 60"/>
                <a:gd name="T18" fmla="*/ 4 w 42"/>
                <a:gd name="T19" fmla="*/ 18 h 60"/>
                <a:gd name="T20" fmla="*/ 0 w 42"/>
                <a:gd name="T21" fmla="*/ 0 h 60"/>
                <a:gd name="T22" fmla="*/ 11 w 42"/>
                <a:gd name="T23" fmla="*/ 4 h 60"/>
                <a:gd name="T24" fmla="*/ 21 w 42"/>
                <a:gd name="T25" fmla="*/ 7 h 60"/>
                <a:gd name="T26" fmla="*/ 28 w 42"/>
                <a:gd name="T27" fmla="*/ 11 h 60"/>
                <a:gd name="T28" fmla="*/ 35 w 42"/>
                <a:gd name="T29" fmla="*/ 14 h 60"/>
                <a:gd name="T30" fmla="*/ 35 w 42"/>
                <a:gd name="T31" fmla="*/ 18 h 60"/>
                <a:gd name="T32" fmla="*/ 39 w 42"/>
                <a:gd name="T33" fmla="*/ 25 h 60"/>
                <a:gd name="T34" fmla="*/ 42 w 42"/>
                <a:gd name="T35" fmla="*/ 35 h 60"/>
                <a:gd name="T36" fmla="*/ 42 w 42"/>
                <a:gd name="T37" fmla="*/ 42 h 60"/>
                <a:gd name="T38" fmla="*/ 42 w 42"/>
                <a:gd name="T39" fmla="*/ 49 h 60"/>
                <a:gd name="T40" fmla="*/ 39 w 42"/>
                <a:gd name="T41" fmla="*/ 53 h 60"/>
                <a:gd name="T42" fmla="*/ 39 w 42"/>
                <a:gd name="T43" fmla="*/ 56 h 60"/>
                <a:gd name="T44" fmla="*/ 39 w 42"/>
                <a:gd name="T45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60">
                  <a:moveTo>
                    <a:pt x="39" y="56"/>
                  </a:moveTo>
                  <a:lnTo>
                    <a:pt x="35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5" y="56"/>
                  </a:lnTo>
                  <a:lnTo>
                    <a:pt x="21" y="53"/>
                  </a:lnTo>
                  <a:lnTo>
                    <a:pt x="18" y="46"/>
                  </a:lnTo>
                  <a:lnTo>
                    <a:pt x="11" y="39"/>
                  </a:lnTo>
                  <a:lnTo>
                    <a:pt x="7" y="28"/>
                  </a:lnTo>
                  <a:lnTo>
                    <a:pt x="4" y="18"/>
                  </a:lnTo>
                  <a:lnTo>
                    <a:pt x="0" y="0"/>
                  </a:lnTo>
                  <a:lnTo>
                    <a:pt x="11" y="4"/>
                  </a:lnTo>
                  <a:lnTo>
                    <a:pt x="21" y="7"/>
                  </a:lnTo>
                  <a:lnTo>
                    <a:pt x="28" y="11"/>
                  </a:lnTo>
                  <a:lnTo>
                    <a:pt x="35" y="14"/>
                  </a:lnTo>
                  <a:lnTo>
                    <a:pt x="35" y="18"/>
                  </a:lnTo>
                  <a:lnTo>
                    <a:pt x="39" y="25"/>
                  </a:lnTo>
                  <a:lnTo>
                    <a:pt x="42" y="35"/>
                  </a:lnTo>
                  <a:lnTo>
                    <a:pt x="42" y="42"/>
                  </a:lnTo>
                  <a:lnTo>
                    <a:pt x="42" y="49"/>
                  </a:lnTo>
                  <a:lnTo>
                    <a:pt x="39" y="53"/>
                  </a:lnTo>
                  <a:lnTo>
                    <a:pt x="39" y="56"/>
                  </a:lnTo>
                  <a:lnTo>
                    <a:pt x="39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2">
              <a:extLst>
                <a:ext uri="{FF2B5EF4-FFF2-40B4-BE49-F238E27FC236}">
                  <a16:creationId xmlns:a16="http://schemas.microsoft.com/office/drawing/2014/main" id="{94F6A414-4294-43E2-B620-8D78AB0F8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8263" y="19568454"/>
              <a:ext cx="1652233" cy="392797"/>
            </a:xfrm>
            <a:custGeom>
              <a:avLst/>
              <a:gdLst>
                <a:gd name="T0" fmla="*/ 11 w 265"/>
                <a:gd name="T1" fmla="*/ 56 h 63"/>
                <a:gd name="T2" fmla="*/ 7 w 265"/>
                <a:gd name="T3" fmla="*/ 52 h 63"/>
                <a:gd name="T4" fmla="*/ 4 w 265"/>
                <a:gd name="T5" fmla="*/ 49 h 63"/>
                <a:gd name="T6" fmla="*/ 4 w 265"/>
                <a:gd name="T7" fmla="*/ 46 h 63"/>
                <a:gd name="T8" fmla="*/ 0 w 265"/>
                <a:gd name="T9" fmla="*/ 39 h 63"/>
                <a:gd name="T10" fmla="*/ 11 w 265"/>
                <a:gd name="T11" fmla="*/ 39 h 63"/>
                <a:gd name="T12" fmla="*/ 21 w 265"/>
                <a:gd name="T13" fmla="*/ 39 h 63"/>
                <a:gd name="T14" fmla="*/ 35 w 265"/>
                <a:gd name="T15" fmla="*/ 35 h 63"/>
                <a:gd name="T16" fmla="*/ 52 w 265"/>
                <a:gd name="T17" fmla="*/ 32 h 63"/>
                <a:gd name="T18" fmla="*/ 59 w 265"/>
                <a:gd name="T19" fmla="*/ 32 h 63"/>
                <a:gd name="T20" fmla="*/ 70 w 265"/>
                <a:gd name="T21" fmla="*/ 28 h 63"/>
                <a:gd name="T22" fmla="*/ 80 w 265"/>
                <a:gd name="T23" fmla="*/ 25 h 63"/>
                <a:gd name="T24" fmla="*/ 91 w 265"/>
                <a:gd name="T25" fmla="*/ 25 h 63"/>
                <a:gd name="T26" fmla="*/ 105 w 265"/>
                <a:gd name="T27" fmla="*/ 21 h 63"/>
                <a:gd name="T28" fmla="*/ 119 w 265"/>
                <a:gd name="T29" fmla="*/ 18 h 63"/>
                <a:gd name="T30" fmla="*/ 133 w 265"/>
                <a:gd name="T31" fmla="*/ 14 h 63"/>
                <a:gd name="T32" fmla="*/ 150 w 265"/>
                <a:gd name="T33" fmla="*/ 14 h 63"/>
                <a:gd name="T34" fmla="*/ 164 w 265"/>
                <a:gd name="T35" fmla="*/ 11 h 63"/>
                <a:gd name="T36" fmla="*/ 182 w 265"/>
                <a:gd name="T37" fmla="*/ 7 h 63"/>
                <a:gd name="T38" fmla="*/ 192 w 265"/>
                <a:gd name="T39" fmla="*/ 4 h 63"/>
                <a:gd name="T40" fmla="*/ 202 w 265"/>
                <a:gd name="T41" fmla="*/ 4 h 63"/>
                <a:gd name="T42" fmla="*/ 213 w 265"/>
                <a:gd name="T43" fmla="*/ 4 h 63"/>
                <a:gd name="T44" fmla="*/ 220 w 265"/>
                <a:gd name="T45" fmla="*/ 0 h 63"/>
                <a:gd name="T46" fmla="*/ 227 w 265"/>
                <a:gd name="T47" fmla="*/ 0 h 63"/>
                <a:gd name="T48" fmla="*/ 230 w 265"/>
                <a:gd name="T49" fmla="*/ 0 h 63"/>
                <a:gd name="T50" fmla="*/ 241 w 265"/>
                <a:gd name="T51" fmla="*/ 0 h 63"/>
                <a:gd name="T52" fmla="*/ 244 w 265"/>
                <a:gd name="T53" fmla="*/ 4 h 63"/>
                <a:gd name="T54" fmla="*/ 251 w 265"/>
                <a:gd name="T55" fmla="*/ 4 h 63"/>
                <a:gd name="T56" fmla="*/ 258 w 265"/>
                <a:gd name="T57" fmla="*/ 7 h 63"/>
                <a:gd name="T58" fmla="*/ 262 w 265"/>
                <a:gd name="T59" fmla="*/ 11 h 63"/>
                <a:gd name="T60" fmla="*/ 262 w 265"/>
                <a:gd name="T61" fmla="*/ 14 h 63"/>
                <a:gd name="T62" fmla="*/ 265 w 265"/>
                <a:gd name="T63" fmla="*/ 18 h 63"/>
                <a:gd name="T64" fmla="*/ 265 w 265"/>
                <a:gd name="T65" fmla="*/ 21 h 63"/>
                <a:gd name="T66" fmla="*/ 265 w 265"/>
                <a:gd name="T67" fmla="*/ 25 h 63"/>
                <a:gd name="T68" fmla="*/ 258 w 265"/>
                <a:gd name="T69" fmla="*/ 28 h 63"/>
                <a:gd name="T70" fmla="*/ 251 w 265"/>
                <a:gd name="T71" fmla="*/ 28 h 63"/>
                <a:gd name="T72" fmla="*/ 241 w 265"/>
                <a:gd name="T73" fmla="*/ 28 h 63"/>
                <a:gd name="T74" fmla="*/ 227 w 265"/>
                <a:gd name="T75" fmla="*/ 28 h 63"/>
                <a:gd name="T76" fmla="*/ 213 w 265"/>
                <a:gd name="T77" fmla="*/ 28 h 63"/>
                <a:gd name="T78" fmla="*/ 189 w 265"/>
                <a:gd name="T79" fmla="*/ 32 h 63"/>
                <a:gd name="T80" fmla="*/ 178 w 265"/>
                <a:gd name="T81" fmla="*/ 32 h 63"/>
                <a:gd name="T82" fmla="*/ 164 w 265"/>
                <a:gd name="T83" fmla="*/ 35 h 63"/>
                <a:gd name="T84" fmla="*/ 150 w 265"/>
                <a:gd name="T85" fmla="*/ 35 h 63"/>
                <a:gd name="T86" fmla="*/ 133 w 265"/>
                <a:gd name="T87" fmla="*/ 39 h 63"/>
                <a:gd name="T88" fmla="*/ 70 w 265"/>
                <a:gd name="T89" fmla="*/ 52 h 63"/>
                <a:gd name="T90" fmla="*/ 59 w 265"/>
                <a:gd name="T91" fmla="*/ 56 h 63"/>
                <a:gd name="T92" fmla="*/ 52 w 265"/>
                <a:gd name="T93" fmla="*/ 56 h 63"/>
                <a:gd name="T94" fmla="*/ 45 w 265"/>
                <a:gd name="T95" fmla="*/ 59 h 63"/>
                <a:gd name="T96" fmla="*/ 42 w 265"/>
                <a:gd name="T97" fmla="*/ 59 h 63"/>
                <a:gd name="T98" fmla="*/ 35 w 265"/>
                <a:gd name="T99" fmla="*/ 59 h 63"/>
                <a:gd name="T100" fmla="*/ 32 w 265"/>
                <a:gd name="T101" fmla="*/ 63 h 63"/>
                <a:gd name="T102" fmla="*/ 32 w 265"/>
                <a:gd name="T103" fmla="*/ 63 h 63"/>
                <a:gd name="T104" fmla="*/ 28 w 265"/>
                <a:gd name="T105" fmla="*/ 63 h 63"/>
                <a:gd name="T106" fmla="*/ 21 w 265"/>
                <a:gd name="T107" fmla="*/ 63 h 63"/>
                <a:gd name="T108" fmla="*/ 11 w 265"/>
                <a:gd name="T109" fmla="*/ 56 h 63"/>
                <a:gd name="T110" fmla="*/ 11 w 265"/>
                <a:gd name="T111" fmla="*/ 5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5" h="63">
                  <a:moveTo>
                    <a:pt x="11" y="56"/>
                  </a:moveTo>
                  <a:lnTo>
                    <a:pt x="7" y="52"/>
                  </a:lnTo>
                  <a:lnTo>
                    <a:pt x="4" y="49"/>
                  </a:lnTo>
                  <a:lnTo>
                    <a:pt x="4" y="46"/>
                  </a:lnTo>
                  <a:lnTo>
                    <a:pt x="0" y="39"/>
                  </a:lnTo>
                  <a:lnTo>
                    <a:pt x="11" y="39"/>
                  </a:lnTo>
                  <a:lnTo>
                    <a:pt x="21" y="39"/>
                  </a:lnTo>
                  <a:lnTo>
                    <a:pt x="35" y="35"/>
                  </a:lnTo>
                  <a:lnTo>
                    <a:pt x="52" y="32"/>
                  </a:lnTo>
                  <a:lnTo>
                    <a:pt x="59" y="32"/>
                  </a:lnTo>
                  <a:lnTo>
                    <a:pt x="70" y="28"/>
                  </a:lnTo>
                  <a:lnTo>
                    <a:pt x="80" y="25"/>
                  </a:lnTo>
                  <a:lnTo>
                    <a:pt x="91" y="25"/>
                  </a:lnTo>
                  <a:lnTo>
                    <a:pt x="105" y="21"/>
                  </a:lnTo>
                  <a:lnTo>
                    <a:pt x="119" y="18"/>
                  </a:lnTo>
                  <a:lnTo>
                    <a:pt x="133" y="14"/>
                  </a:lnTo>
                  <a:lnTo>
                    <a:pt x="150" y="14"/>
                  </a:lnTo>
                  <a:lnTo>
                    <a:pt x="164" y="11"/>
                  </a:lnTo>
                  <a:lnTo>
                    <a:pt x="182" y="7"/>
                  </a:lnTo>
                  <a:lnTo>
                    <a:pt x="192" y="4"/>
                  </a:lnTo>
                  <a:lnTo>
                    <a:pt x="202" y="4"/>
                  </a:lnTo>
                  <a:lnTo>
                    <a:pt x="213" y="4"/>
                  </a:lnTo>
                  <a:lnTo>
                    <a:pt x="220" y="0"/>
                  </a:lnTo>
                  <a:lnTo>
                    <a:pt x="227" y="0"/>
                  </a:lnTo>
                  <a:lnTo>
                    <a:pt x="230" y="0"/>
                  </a:lnTo>
                  <a:lnTo>
                    <a:pt x="241" y="0"/>
                  </a:lnTo>
                  <a:lnTo>
                    <a:pt x="244" y="4"/>
                  </a:lnTo>
                  <a:lnTo>
                    <a:pt x="251" y="4"/>
                  </a:lnTo>
                  <a:lnTo>
                    <a:pt x="258" y="7"/>
                  </a:lnTo>
                  <a:lnTo>
                    <a:pt x="262" y="11"/>
                  </a:lnTo>
                  <a:lnTo>
                    <a:pt x="262" y="14"/>
                  </a:lnTo>
                  <a:lnTo>
                    <a:pt x="265" y="18"/>
                  </a:lnTo>
                  <a:lnTo>
                    <a:pt x="265" y="21"/>
                  </a:lnTo>
                  <a:lnTo>
                    <a:pt x="265" y="25"/>
                  </a:lnTo>
                  <a:lnTo>
                    <a:pt x="258" y="28"/>
                  </a:lnTo>
                  <a:lnTo>
                    <a:pt x="251" y="28"/>
                  </a:lnTo>
                  <a:lnTo>
                    <a:pt x="241" y="28"/>
                  </a:lnTo>
                  <a:lnTo>
                    <a:pt x="227" y="28"/>
                  </a:lnTo>
                  <a:lnTo>
                    <a:pt x="213" y="28"/>
                  </a:lnTo>
                  <a:lnTo>
                    <a:pt x="189" y="32"/>
                  </a:lnTo>
                  <a:lnTo>
                    <a:pt x="178" y="32"/>
                  </a:lnTo>
                  <a:lnTo>
                    <a:pt x="164" y="35"/>
                  </a:lnTo>
                  <a:lnTo>
                    <a:pt x="150" y="35"/>
                  </a:lnTo>
                  <a:lnTo>
                    <a:pt x="133" y="39"/>
                  </a:lnTo>
                  <a:lnTo>
                    <a:pt x="70" y="52"/>
                  </a:lnTo>
                  <a:lnTo>
                    <a:pt x="59" y="56"/>
                  </a:lnTo>
                  <a:lnTo>
                    <a:pt x="52" y="56"/>
                  </a:lnTo>
                  <a:lnTo>
                    <a:pt x="45" y="59"/>
                  </a:lnTo>
                  <a:lnTo>
                    <a:pt x="42" y="59"/>
                  </a:lnTo>
                  <a:lnTo>
                    <a:pt x="35" y="5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1" y="63"/>
                  </a:lnTo>
                  <a:lnTo>
                    <a:pt x="11" y="56"/>
                  </a:lnTo>
                  <a:lnTo>
                    <a:pt x="11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3">
              <a:extLst>
                <a:ext uri="{FF2B5EF4-FFF2-40B4-BE49-F238E27FC236}">
                  <a16:creationId xmlns:a16="http://schemas.microsoft.com/office/drawing/2014/main" id="{8439BF60-95DD-45E1-9407-6D7385471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768" y="18913798"/>
              <a:ext cx="1022513" cy="286802"/>
            </a:xfrm>
            <a:custGeom>
              <a:avLst/>
              <a:gdLst>
                <a:gd name="T0" fmla="*/ 66 w 164"/>
                <a:gd name="T1" fmla="*/ 14 h 46"/>
                <a:gd name="T2" fmla="*/ 80 w 164"/>
                <a:gd name="T3" fmla="*/ 11 h 46"/>
                <a:gd name="T4" fmla="*/ 91 w 164"/>
                <a:gd name="T5" fmla="*/ 7 h 46"/>
                <a:gd name="T6" fmla="*/ 101 w 164"/>
                <a:gd name="T7" fmla="*/ 7 h 46"/>
                <a:gd name="T8" fmla="*/ 108 w 164"/>
                <a:gd name="T9" fmla="*/ 4 h 46"/>
                <a:gd name="T10" fmla="*/ 115 w 164"/>
                <a:gd name="T11" fmla="*/ 4 h 46"/>
                <a:gd name="T12" fmla="*/ 122 w 164"/>
                <a:gd name="T13" fmla="*/ 0 h 46"/>
                <a:gd name="T14" fmla="*/ 129 w 164"/>
                <a:gd name="T15" fmla="*/ 0 h 46"/>
                <a:gd name="T16" fmla="*/ 133 w 164"/>
                <a:gd name="T17" fmla="*/ 0 h 46"/>
                <a:gd name="T18" fmla="*/ 140 w 164"/>
                <a:gd name="T19" fmla="*/ 0 h 46"/>
                <a:gd name="T20" fmla="*/ 146 w 164"/>
                <a:gd name="T21" fmla="*/ 0 h 46"/>
                <a:gd name="T22" fmla="*/ 150 w 164"/>
                <a:gd name="T23" fmla="*/ 4 h 46"/>
                <a:gd name="T24" fmla="*/ 153 w 164"/>
                <a:gd name="T25" fmla="*/ 4 h 46"/>
                <a:gd name="T26" fmla="*/ 160 w 164"/>
                <a:gd name="T27" fmla="*/ 7 h 46"/>
                <a:gd name="T28" fmla="*/ 160 w 164"/>
                <a:gd name="T29" fmla="*/ 11 h 46"/>
                <a:gd name="T30" fmla="*/ 164 w 164"/>
                <a:gd name="T31" fmla="*/ 14 h 46"/>
                <a:gd name="T32" fmla="*/ 160 w 164"/>
                <a:gd name="T33" fmla="*/ 18 h 46"/>
                <a:gd name="T34" fmla="*/ 157 w 164"/>
                <a:gd name="T35" fmla="*/ 21 h 46"/>
                <a:gd name="T36" fmla="*/ 150 w 164"/>
                <a:gd name="T37" fmla="*/ 25 h 46"/>
                <a:gd name="T38" fmla="*/ 140 w 164"/>
                <a:gd name="T39" fmla="*/ 28 h 46"/>
                <a:gd name="T40" fmla="*/ 126 w 164"/>
                <a:gd name="T41" fmla="*/ 32 h 46"/>
                <a:gd name="T42" fmla="*/ 112 w 164"/>
                <a:gd name="T43" fmla="*/ 35 h 46"/>
                <a:gd name="T44" fmla="*/ 94 w 164"/>
                <a:gd name="T45" fmla="*/ 39 h 46"/>
                <a:gd name="T46" fmla="*/ 77 w 164"/>
                <a:gd name="T47" fmla="*/ 42 h 46"/>
                <a:gd name="T48" fmla="*/ 59 w 164"/>
                <a:gd name="T49" fmla="*/ 42 h 46"/>
                <a:gd name="T50" fmla="*/ 49 w 164"/>
                <a:gd name="T51" fmla="*/ 46 h 46"/>
                <a:gd name="T52" fmla="*/ 42 w 164"/>
                <a:gd name="T53" fmla="*/ 46 h 46"/>
                <a:gd name="T54" fmla="*/ 38 w 164"/>
                <a:gd name="T55" fmla="*/ 46 h 46"/>
                <a:gd name="T56" fmla="*/ 35 w 164"/>
                <a:gd name="T57" fmla="*/ 46 h 46"/>
                <a:gd name="T58" fmla="*/ 31 w 164"/>
                <a:gd name="T59" fmla="*/ 46 h 46"/>
                <a:gd name="T60" fmla="*/ 21 w 164"/>
                <a:gd name="T61" fmla="*/ 46 h 46"/>
                <a:gd name="T62" fmla="*/ 10 w 164"/>
                <a:gd name="T63" fmla="*/ 42 h 46"/>
                <a:gd name="T64" fmla="*/ 7 w 164"/>
                <a:gd name="T65" fmla="*/ 39 h 46"/>
                <a:gd name="T66" fmla="*/ 3 w 164"/>
                <a:gd name="T67" fmla="*/ 39 h 46"/>
                <a:gd name="T68" fmla="*/ 0 w 164"/>
                <a:gd name="T69" fmla="*/ 32 h 46"/>
                <a:gd name="T70" fmla="*/ 0 w 164"/>
                <a:gd name="T71" fmla="*/ 28 h 46"/>
                <a:gd name="T72" fmla="*/ 3 w 164"/>
                <a:gd name="T73" fmla="*/ 28 h 46"/>
                <a:gd name="T74" fmla="*/ 7 w 164"/>
                <a:gd name="T75" fmla="*/ 25 h 46"/>
                <a:gd name="T76" fmla="*/ 14 w 164"/>
                <a:gd name="T77" fmla="*/ 25 h 46"/>
                <a:gd name="T78" fmla="*/ 21 w 164"/>
                <a:gd name="T79" fmla="*/ 25 h 46"/>
                <a:gd name="T80" fmla="*/ 31 w 164"/>
                <a:gd name="T81" fmla="*/ 21 h 46"/>
                <a:gd name="T82" fmla="*/ 42 w 164"/>
                <a:gd name="T83" fmla="*/ 21 h 46"/>
                <a:gd name="T84" fmla="*/ 52 w 164"/>
                <a:gd name="T85" fmla="*/ 18 h 46"/>
                <a:gd name="T86" fmla="*/ 66 w 164"/>
                <a:gd name="T87" fmla="*/ 14 h 46"/>
                <a:gd name="T88" fmla="*/ 66 w 164"/>
                <a:gd name="T8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4" h="46">
                  <a:moveTo>
                    <a:pt x="66" y="14"/>
                  </a:moveTo>
                  <a:lnTo>
                    <a:pt x="80" y="11"/>
                  </a:lnTo>
                  <a:lnTo>
                    <a:pt x="91" y="7"/>
                  </a:lnTo>
                  <a:lnTo>
                    <a:pt x="101" y="7"/>
                  </a:lnTo>
                  <a:lnTo>
                    <a:pt x="108" y="4"/>
                  </a:lnTo>
                  <a:lnTo>
                    <a:pt x="115" y="4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6" y="0"/>
                  </a:lnTo>
                  <a:lnTo>
                    <a:pt x="150" y="4"/>
                  </a:lnTo>
                  <a:lnTo>
                    <a:pt x="153" y="4"/>
                  </a:lnTo>
                  <a:lnTo>
                    <a:pt x="160" y="7"/>
                  </a:lnTo>
                  <a:lnTo>
                    <a:pt x="160" y="11"/>
                  </a:lnTo>
                  <a:lnTo>
                    <a:pt x="164" y="14"/>
                  </a:lnTo>
                  <a:lnTo>
                    <a:pt x="160" y="18"/>
                  </a:lnTo>
                  <a:lnTo>
                    <a:pt x="157" y="21"/>
                  </a:lnTo>
                  <a:lnTo>
                    <a:pt x="150" y="25"/>
                  </a:lnTo>
                  <a:lnTo>
                    <a:pt x="140" y="28"/>
                  </a:lnTo>
                  <a:lnTo>
                    <a:pt x="126" y="32"/>
                  </a:lnTo>
                  <a:lnTo>
                    <a:pt x="112" y="35"/>
                  </a:lnTo>
                  <a:lnTo>
                    <a:pt x="94" y="39"/>
                  </a:lnTo>
                  <a:lnTo>
                    <a:pt x="77" y="42"/>
                  </a:lnTo>
                  <a:lnTo>
                    <a:pt x="59" y="42"/>
                  </a:lnTo>
                  <a:lnTo>
                    <a:pt x="49" y="46"/>
                  </a:lnTo>
                  <a:lnTo>
                    <a:pt x="42" y="46"/>
                  </a:lnTo>
                  <a:lnTo>
                    <a:pt x="38" y="46"/>
                  </a:lnTo>
                  <a:lnTo>
                    <a:pt x="35" y="46"/>
                  </a:lnTo>
                  <a:lnTo>
                    <a:pt x="31" y="46"/>
                  </a:lnTo>
                  <a:lnTo>
                    <a:pt x="21" y="46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3" y="39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7" y="25"/>
                  </a:lnTo>
                  <a:lnTo>
                    <a:pt x="14" y="25"/>
                  </a:lnTo>
                  <a:lnTo>
                    <a:pt x="21" y="25"/>
                  </a:lnTo>
                  <a:lnTo>
                    <a:pt x="31" y="21"/>
                  </a:lnTo>
                  <a:lnTo>
                    <a:pt x="42" y="21"/>
                  </a:lnTo>
                  <a:lnTo>
                    <a:pt x="52" y="18"/>
                  </a:lnTo>
                  <a:lnTo>
                    <a:pt x="66" y="14"/>
                  </a:lnTo>
                  <a:lnTo>
                    <a:pt x="6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4">
              <a:extLst>
                <a:ext uri="{FF2B5EF4-FFF2-40B4-BE49-F238E27FC236}">
                  <a16:creationId xmlns:a16="http://schemas.microsoft.com/office/drawing/2014/main" id="{AAFDD90E-A130-464F-90A1-F1D50BD15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625" y="18527238"/>
              <a:ext cx="261863" cy="2518873"/>
            </a:xfrm>
            <a:custGeom>
              <a:avLst/>
              <a:gdLst>
                <a:gd name="T0" fmla="*/ 39 w 42"/>
                <a:gd name="T1" fmla="*/ 97 h 404"/>
                <a:gd name="T2" fmla="*/ 35 w 42"/>
                <a:gd name="T3" fmla="*/ 132 h 404"/>
                <a:gd name="T4" fmla="*/ 35 w 42"/>
                <a:gd name="T5" fmla="*/ 178 h 404"/>
                <a:gd name="T6" fmla="*/ 35 w 42"/>
                <a:gd name="T7" fmla="*/ 233 h 404"/>
                <a:gd name="T8" fmla="*/ 32 w 42"/>
                <a:gd name="T9" fmla="*/ 282 h 404"/>
                <a:gd name="T10" fmla="*/ 32 w 42"/>
                <a:gd name="T11" fmla="*/ 310 h 404"/>
                <a:gd name="T12" fmla="*/ 32 w 42"/>
                <a:gd name="T13" fmla="*/ 338 h 404"/>
                <a:gd name="T14" fmla="*/ 32 w 42"/>
                <a:gd name="T15" fmla="*/ 359 h 404"/>
                <a:gd name="T16" fmla="*/ 28 w 42"/>
                <a:gd name="T17" fmla="*/ 377 h 404"/>
                <a:gd name="T18" fmla="*/ 28 w 42"/>
                <a:gd name="T19" fmla="*/ 390 h 404"/>
                <a:gd name="T20" fmla="*/ 28 w 42"/>
                <a:gd name="T21" fmla="*/ 397 h 404"/>
                <a:gd name="T22" fmla="*/ 28 w 42"/>
                <a:gd name="T23" fmla="*/ 404 h 404"/>
                <a:gd name="T24" fmla="*/ 25 w 42"/>
                <a:gd name="T25" fmla="*/ 404 h 404"/>
                <a:gd name="T26" fmla="*/ 18 w 42"/>
                <a:gd name="T27" fmla="*/ 401 h 404"/>
                <a:gd name="T28" fmla="*/ 11 w 42"/>
                <a:gd name="T29" fmla="*/ 394 h 404"/>
                <a:gd name="T30" fmla="*/ 7 w 42"/>
                <a:gd name="T31" fmla="*/ 384 h 404"/>
                <a:gd name="T32" fmla="*/ 4 w 42"/>
                <a:gd name="T33" fmla="*/ 370 h 404"/>
                <a:gd name="T34" fmla="*/ 0 w 42"/>
                <a:gd name="T35" fmla="*/ 349 h 404"/>
                <a:gd name="T36" fmla="*/ 4 w 42"/>
                <a:gd name="T37" fmla="*/ 328 h 404"/>
                <a:gd name="T38" fmla="*/ 7 w 42"/>
                <a:gd name="T39" fmla="*/ 300 h 404"/>
                <a:gd name="T40" fmla="*/ 7 w 42"/>
                <a:gd name="T41" fmla="*/ 272 h 404"/>
                <a:gd name="T42" fmla="*/ 7 w 42"/>
                <a:gd name="T43" fmla="*/ 247 h 404"/>
                <a:gd name="T44" fmla="*/ 11 w 42"/>
                <a:gd name="T45" fmla="*/ 213 h 404"/>
                <a:gd name="T46" fmla="*/ 11 w 42"/>
                <a:gd name="T47" fmla="*/ 164 h 404"/>
                <a:gd name="T48" fmla="*/ 11 w 42"/>
                <a:gd name="T49" fmla="*/ 111 h 404"/>
                <a:gd name="T50" fmla="*/ 11 w 42"/>
                <a:gd name="T51" fmla="*/ 69 h 404"/>
                <a:gd name="T52" fmla="*/ 7 w 42"/>
                <a:gd name="T53" fmla="*/ 38 h 404"/>
                <a:gd name="T54" fmla="*/ 7 w 42"/>
                <a:gd name="T55" fmla="*/ 24 h 404"/>
                <a:gd name="T56" fmla="*/ 0 w 42"/>
                <a:gd name="T57" fmla="*/ 17 h 404"/>
                <a:gd name="T58" fmla="*/ 0 w 42"/>
                <a:gd name="T59" fmla="*/ 7 h 404"/>
                <a:gd name="T60" fmla="*/ 0 w 42"/>
                <a:gd name="T61" fmla="*/ 0 h 404"/>
                <a:gd name="T62" fmla="*/ 11 w 42"/>
                <a:gd name="T63" fmla="*/ 0 h 404"/>
                <a:gd name="T64" fmla="*/ 25 w 42"/>
                <a:gd name="T65" fmla="*/ 3 h 404"/>
                <a:gd name="T66" fmla="*/ 35 w 42"/>
                <a:gd name="T67" fmla="*/ 10 h 404"/>
                <a:gd name="T68" fmla="*/ 42 w 42"/>
                <a:gd name="T69" fmla="*/ 17 h 404"/>
                <a:gd name="T70" fmla="*/ 42 w 42"/>
                <a:gd name="T71" fmla="*/ 28 h 404"/>
                <a:gd name="T72" fmla="*/ 42 w 42"/>
                <a:gd name="T73" fmla="*/ 35 h 404"/>
                <a:gd name="T74" fmla="*/ 39 w 42"/>
                <a:gd name="T75" fmla="*/ 45 h 404"/>
                <a:gd name="T76" fmla="*/ 39 w 42"/>
                <a:gd name="T77" fmla="*/ 62 h 404"/>
                <a:gd name="T78" fmla="*/ 39 w 42"/>
                <a:gd name="T79" fmla="*/ 83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" h="404">
                  <a:moveTo>
                    <a:pt x="39" y="83"/>
                  </a:moveTo>
                  <a:lnTo>
                    <a:pt x="39" y="97"/>
                  </a:lnTo>
                  <a:lnTo>
                    <a:pt x="35" y="111"/>
                  </a:lnTo>
                  <a:lnTo>
                    <a:pt x="35" y="132"/>
                  </a:lnTo>
                  <a:lnTo>
                    <a:pt x="35" y="153"/>
                  </a:lnTo>
                  <a:lnTo>
                    <a:pt x="35" y="178"/>
                  </a:lnTo>
                  <a:lnTo>
                    <a:pt x="35" y="202"/>
                  </a:lnTo>
                  <a:lnTo>
                    <a:pt x="35" y="233"/>
                  </a:lnTo>
                  <a:lnTo>
                    <a:pt x="32" y="265"/>
                  </a:lnTo>
                  <a:lnTo>
                    <a:pt x="32" y="282"/>
                  </a:lnTo>
                  <a:lnTo>
                    <a:pt x="32" y="296"/>
                  </a:lnTo>
                  <a:lnTo>
                    <a:pt x="32" y="310"/>
                  </a:lnTo>
                  <a:lnTo>
                    <a:pt x="32" y="324"/>
                  </a:lnTo>
                  <a:lnTo>
                    <a:pt x="32" y="338"/>
                  </a:lnTo>
                  <a:lnTo>
                    <a:pt x="32" y="349"/>
                  </a:lnTo>
                  <a:lnTo>
                    <a:pt x="32" y="359"/>
                  </a:lnTo>
                  <a:lnTo>
                    <a:pt x="32" y="370"/>
                  </a:lnTo>
                  <a:lnTo>
                    <a:pt x="28" y="377"/>
                  </a:lnTo>
                  <a:lnTo>
                    <a:pt x="28" y="384"/>
                  </a:lnTo>
                  <a:lnTo>
                    <a:pt x="28" y="390"/>
                  </a:lnTo>
                  <a:lnTo>
                    <a:pt x="28" y="394"/>
                  </a:lnTo>
                  <a:lnTo>
                    <a:pt x="28" y="397"/>
                  </a:lnTo>
                  <a:lnTo>
                    <a:pt x="28" y="401"/>
                  </a:lnTo>
                  <a:lnTo>
                    <a:pt x="28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1" y="404"/>
                  </a:lnTo>
                  <a:lnTo>
                    <a:pt x="18" y="401"/>
                  </a:lnTo>
                  <a:lnTo>
                    <a:pt x="14" y="397"/>
                  </a:lnTo>
                  <a:lnTo>
                    <a:pt x="11" y="394"/>
                  </a:lnTo>
                  <a:lnTo>
                    <a:pt x="7" y="387"/>
                  </a:lnTo>
                  <a:lnTo>
                    <a:pt x="7" y="384"/>
                  </a:lnTo>
                  <a:lnTo>
                    <a:pt x="4" y="377"/>
                  </a:lnTo>
                  <a:lnTo>
                    <a:pt x="4" y="370"/>
                  </a:lnTo>
                  <a:lnTo>
                    <a:pt x="0" y="359"/>
                  </a:lnTo>
                  <a:lnTo>
                    <a:pt x="0" y="349"/>
                  </a:lnTo>
                  <a:lnTo>
                    <a:pt x="4" y="338"/>
                  </a:lnTo>
                  <a:lnTo>
                    <a:pt x="4" y="328"/>
                  </a:lnTo>
                  <a:lnTo>
                    <a:pt x="4" y="314"/>
                  </a:lnTo>
                  <a:lnTo>
                    <a:pt x="7" y="300"/>
                  </a:lnTo>
                  <a:lnTo>
                    <a:pt x="7" y="282"/>
                  </a:lnTo>
                  <a:lnTo>
                    <a:pt x="7" y="272"/>
                  </a:lnTo>
                  <a:lnTo>
                    <a:pt x="7" y="261"/>
                  </a:lnTo>
                  <a:lnTo>
                    <a:pt x="7" y="247"/>
                  </a:lnTo>
                  <a:lnTo>
                    <a:pt x="11" y="230"/>
                  </a:lnTo>
                  <a:lnTo>
                    <a:pt x="11" y="213"/>
                  </a:lnTo>
                  <a:lnTo>
                    <a:pt x="11" y="188"/>
                  </a:lnTo>
                  <a:lnTo>
                    <a:pt x="11" y="164"/>
                  </a:lnTo>
                  <a:lnTo>
                    <a:pt x="11" y="139"/>
                  </a:lnTo>
                  <a:lnTo>
                    <a:pt x="11" y="111"/>
                  </a:lnTo>
                  <a:lnTo>
                    <a:pt x="11" y="87"/>
                  </a:lnTo>
                  <a:lnTo>
                    <a:pt x="11" y="69"/>
                  </a:lnTo>
                  <a:lnTo>
                    <a:pt x="7" y="52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7"/>
                  </a:lnTo>
                  <a:lnTo>
                    <a:pt x="35" y="10"/>
                  </a:lnTo>
                  <a:lnTo>
                    <a:pt x="39" y="10"/>
                  </a:lnTo>
                  <a:lnTo>
                    <a:pt x="42" y="17"/>
                  </a:lnTo>
                  <a:lnTo>
                    <a:pt x="42" y="24"/>
                  </a:lnTo>
                  <a:lnTo>
                    <a:pt x="42" y="28"/>
                  </a:lnTo>
                  <a:lnTo>
                    <a:pt x="42" y="31"/>
                  </a:lnTo>
                  <a:lnTo>
                    <a:pt x="42" y="35"/>
                  </a:lnTo>
                  <a:lnTo>
                    <a:pt x="42" y="42"/>
                  </a:lnTo>
                  <a:lnTo>
                    <a:pt x="39" y="45"/>
                  </a:lnTo>
                  <a:lnTo>
                    <a:pt x="39" y="55"/>
                  </a:lnTo>
                  <a:lnTo>
                    <a:pt x="39" y="62"/>
                  </a:lnTo>
                  <a:lnTo>
                    <a:pt x="39" y="73"/>
                  </a:lnTo>
                  <a:lnTo>
                    <a:pt x="39" y="83"/>
                  </a:lnTo>
                  <a:lnTo>
                    <a:pt x="39" y="8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5">
              <a:extLst>
                <a:ext uri="{FF2B5EF4-FFF2-40B4-BE49-F238E27FC236}">
                  <a16:creationId xmlns:a16="http://schemas.microsoft.com/office/drawing/2014/main" id="{DF076268-6102-4172-B83D-E2712A950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428" y="19156955"/>
              <a:ext cx="411499" cy="480084"/>
            </a:xfrm>
            <a:custGeom>
              <a:avLst/>
              <a:gdLst>
                <a:gd name="T0" fmla="*/ 52 w 66"/>
                <a:gd name="T1" fmla="*/ 42 h 77"/>
                <a:gd name="T2" fmla="*/ 38 w 66"/>
                <a:gd name="T3" fmla="*/ 56 h 77"/>
                <a:gd name="T4" fmla="*/ 21 w 66"/>
                <a:gd name="T5" fmla="*/ 66 h 77"/>
                <a:gd name="T6" fmla="*/ 14 w 66"/>
                <a:gd name="T7" fmla="*/ 73 h 77"/>
                <a:gd name="T8" fmla="*/ 7 w 66"/>
                <a:gd name="T9" fmla="*/ 73 h 77"/>
                <a:gd name="T10" fmla="*/ 3 w 66"/>
                <a:gd name="T11" fmla="*/ 77 h 77"/>
                <a:gd name="T12" fmla="*/ 0 w 66"/>
                <a:gd name="T13" fmla="*/ 73 h 77"/>
                <a:gd name="T14" fmla="*/ 0 w 66"/>
                <a:gd name="T15" fmla="*/ 70 h 77"/>
                <a:gd name="T16" fmla="*/ 0 w 66"/>
                <a:gd name="T17" fmla="*/ 66 h 77"/>
                <a:gd name="T18" fmla="*/ 3 w 66"/>
                <a:gd name="T19" fmla="*/ 63 h 77"/>
                <a:gd name="T20" fmla="*/ 7 w 66"/>
                <a:gd name="T21" fmla="*/ 56 h 77"/>
                <a:gd name="T22" fmla="*/ 17 w 66"/>
                <a:gd name="T23" fmla="*/ 42 h 77"/>
                <a:gd name="T24" fmla="*/ 24 w 66"/>
                <a:gd name="T25" fmla="*/ 31 h 77"/>
                <a:gd name="T26" fmla="*/ 28 w 66"/>
                <a:gd name="T27" fmla="*/ 28 h 77"/>
                <a:gd name="T28" fmla="*/ 28 w 66"/>
                <a:gd name="T29" fmla="*/ 24 h 77"/>
                <a:gd name="T30" fmla="*/ 28 w 66"/>
                <a:gd name="T31" fmla="*/ 14 h 77"/>
                <a:gd name="T32" fmla="*/ 28 w 66"/>
                <a:gd name="T33" fmla="*/ 14 h 77"/>
                <a:gd name="T34" fmla="*/ 28 w 66"/>
                <a:gd name="T35" fmla="*/ 10 h 77"/>
                <a:gd name="T36" fmla="*/ 28 w 66"/>
                <a:gd name="T37" fmla="*/ 7 h 77"/>
                <a:gd name="T38" fmla="*/ 31 w 66"/>
                <a:gd name="T39" fmla="*/ 3 h 77"/>
                <a:gd name="T40" fmla="*/ 31 w 66"/>
                <a:gd name="T41" fmla="*/ 3 h 77"/>
                <a:gd name="T42" fmla="*/ 38 w 66"/>
                <a:gd name="T43" fmla="*/ 0 h 77"/>
                <a:gd name="T44" fmla="*/ 41 w 66"/>
                <a:gd name="T45" fmla="*/ 3 h 77"/>
                <a:gd name="T46" fmla="*/ 48 w 66"/>
                <a:gd name="T47" fmla="*/ 3 h 77"/>
                <a:gd name="T48" fmla="*/ 55 w 66"/>
                <a:gd name="T49" fmla="*/ 10 h 77"/>
                <a:gd name="T50" fmla="*/ 59 w 66"/>
                <a:gd name="T51" fmla="*/ 14 h 77"/>
                <a:gd name="T52" fmla="*/ 62 w 66"/>
                <a:gd name="T53" fmla="*/ 17 h 77"/>
                <a:gd name="T54" fmla="*/ 66 w 66"/>
                <a:gd name="T55" fmla="*/ 21 h 77"/>
                <a:gd name="T56" fmla="*/ 66 w 66"/>
                <a:gd name="T57" fmla="*/ 28 h 77"/>
                <a:gd name="T58" fmla="*/ 62 w 66"/>
                <a:gd name="T59" fmla="*/ 31 h 77"/>
                <a:gd name="T60" fmla="*/ 59 w 66"/>
                <a:gd name="T61" fmla="*/ 38 h 77"/>
                <a:gd name="T62" fmla="*/ 52 w 66"/>
                <a:gd name="T63" fmla="*/ 42 h 77"/>
                <a:gd name="T64" fmla="*/ 52 w 66"/>
                <a:gd name="T65" fmla="*/ 4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77">
                  <a:moveTo>
                    <a:pt x="52" y="42"/>
                  </a:moveTo>
                  <a:lnTo>
                    <a:pt x="38" y="56"/>
                  </a:lnTo>
                  <a:lnTo>
                    <a:pt x="21" y="66"/>
                  </a:lnTo>
                  <a:lnTo>
                    <a:pt x="14" y="73"/>
                  </a:lnTo>
                  <a:lnTo>
                    <a:pt x="7" y="73"/>
                  </a:lnTo>
                  <a:lnTo>
                    <a:pt x="3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3" y="63"/>
                  </a:lnTo>
                  <a:lnTo>
                    <a:pt x="7" y="56"/>
                  </a:lnTo>
                  <a:lnTo>
                    <a:pt x="17" y="42"/>
                  </a:lnTo>
                  <a:lnTo>
                    <a:pt x="24" y="31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8" y="0"/>
                  </a:lnTo>
                  <a:lnTo>
                    <a:pt x="41" y="3"/>
                  </a:lnTo>
                  <a:lnTo>
                    <a:pt x="48" y="3"/>
                  </a:lnTo>
                  <a:lnTo>
                    <a:pt x="55" y="10"/>
                  </a:lnTo>
                  <a:lnTo>
                    <a:pt x="59" y="14"/>
                  </a:lnTo>
                  <a:lnTo>
                    <a:pt x="62" y="17"/>
                  </a:lnTo>
                  <a:lnTo>
                    <a:pt x="66" y="21"/>
                  </a:lnTo>
                  <a:lnTo>
                    <a:pt x="66" y="28"/>
                  </a:lnTo>
                  <a:lnTo>
                    <a:pt x="62" y="31"/>
                  </a:lnTo>
                  <a:lnTo>
                    <a:pt x="59" y="38"/>
                  </a:lnTo>
                  <a:lnTo>
                    <a:pt x="52" y="42"/>
                  </a:lnTo>
                  <a:lnTo>
                    <a:pt x="52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6">
              <a:extLst>
                <a:ext uri="{FF2B5EF4-FFF2-40B4-BE49-F238E27FC236}">
                  <a16:creationId xmlns:a16="http://schemas.microsoft.com/office/drawing/2014/main" id="{67C0C614-6303-4844-82AF-41EC9BD3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913" y="19724327"/>
              <a:ext cx="1284376" cy="891583"/>
            </a:xfrm>
            <a:custGeom>
              <a:avLst/>
              <a:gdLst>
                <a:gd name="T0" fmla="*/ 206 w 206"/>
                <a:gd name="T1" fmla="*/ 125 h 143"/>
                <a:gd name="T2" fmla="*/ 203 w 206"/>
                <a:gd name="T3" fmla="*/ 125 h 143"/>
                <a:gd name="T4" fmla="*/ 203 w 206"/>
                <a:gd name="T5" fmla="*/ 129 h 143"/>
                <a:gd name="T6" fmla="*/ 199 w 206"/>
                <a:gd name="T7" fmla="*/ 129 h 143"/>
                <a:gd name="T8" fmla="*/ 196 w 206"/>
                <a:gd name="T9" fmla="*/ 132 h 143"/>
                <a:gd name="T10" fmla="*/ 192 w 206"/>
                <a:gd name="T11" fmla="*/ 132 h 143"/>
                <a:gd name="T12" fmla="*/ 185 w 206"/>
                <a:gd name="T13" fmla="*/ 136 h 143"/>
                <a:gd name="T14" fmla="*/ 178 w 206"/>
                <a:gd name="T15" fmla="*/ 136 h 143"/>
                <a:gd name="T16" fmla="*/ 171 w 206"/>
                <a:gd name="T17" fmla="*/ 139 h 143"/>
                <a:gd name="T18" fmla="*/ 154 w 206"/>
                <a:gd name="T19" fmla="*/ 139 h 143"/>
                <a:gd name="T20" fmla="*/ 140 w 206"/>
                <a:gd name="T21" fmla="*/ 143 h 143"/>
                <a:gd name="T22" fmla="*/ 129 w 206"/>
                <a:gd name="T23" fmla="*/ 143 h 143"/>
                <a:gd name="T24" fmla="*/ 122 w 206"/>
                <a:gd name="T25" fmla="*/ 139 h 143"/>
                <a:gd name="T26" fmla="*/ 115 w 206"/>
                <a:gd name="T27" fmla="*/ 139 h 143"/>
                <a:gd name="T28" fmla="*/ 108 w 206"/>
                <a:gd name="T29" fmla="*/ 136 h 143"/>
                <a:gd name="T30" fmla="*/ 101 w 206"/>
                <a:gd name="T31" fmla="*/ 129 h 143"/>
                <a:gd name="T32" fmla="*/ 91 w 206"/>
                <a:gd name="T33" fmla="*/ 118 h 143"/>
                <a:gd name="T34" fmla="*/ 84 w 206"/>
                <a:gd name="T35" fmla="*/ 111 h 143"/>
                <a:gd name="T36" fmla="*/ 77 w 206"/>
                <a:gd name="T37" fmla="*/ 104 h 143"/>
                <a:gd name="T38" fmla="*/ 70 w 206"/>
                <a:gd name="T39" fmla="*/ 94 h 143"/>
                <a:gd name="T40" fmla="*/ 60 w 206"/>
                <a:gd name="T41" fmla="*/ 80 h 143"/>
                <a:gd name="T42" fmla="*/ 46 w 206"/>
                <a:gd name="T43" fmla="*/ 66 h 143"/>
                <a:gd name="T44" fmla="*/ 32 w 206"/>
                <a:gd name="T45" fmla="*/ 52 h 143"/>
                <a:gd name="T46" fmla="*/ 18 w 206"/>
                <a:gd name="T47" fmla="*/ 34 h 143"/>
                <a:gd name="T48" fmla="*/ 0 w 206"/>
                <a:gd name="T49" fmla="*/ 14 h 143"/>
                <a:gd name="T50" fmla="*/ 7 w 206"/>
                <a:gd name="T51" fmla="*/ 0 h 143"/>
                <a:gd name="T52" fmla="*/ 39 w 206"/>
                <a:gd name="T53" fmla="*/ 27 h 143"/>
                <a:gd name="T54" fmla="*/ 70 w 206"/>
                <a:gd name="T55" fmla="*/ 55 h 143"/>
                <a:gd name="T56" fmla="*/ 87 w 206"/>
                <a:gd name="T57" fmla="*/ 66 h 143"/>
                <a:gd name="T58" fmla="*/ 105 w 206"/>
                <a:gd name="T59" fmla="*/ 80 h 143"/>
                <a:gd name="T60" fmla="*/ 129 w 206"/>
                <a:gd name="T61" fmla="*/ 90 h 143"/>
                <a:gd name="T62" fmla="*/ 154 w 206"/>
                <a:gd name="T63" fmla="*/ 101 h 143"/>
                <a:gd name="T64" fmla="*/ 164 w 206"/>
                <a:gd name="T65" fmla="*/ 104 h 143"/>
                <a:gd name="T66" fmla="*/ 175 w 206"/>
                <a:gd name="T67" fmla="*/ 108 h 143"/>
                <a:gd name="T68" fmla="*/ 185 w 206"/>
                <a:gd name="T69" fmla="*/ 111 h 143"/>
                <a:gd name="T70" fmla="*/ 192 w 206"/>
                <a:gd name="T71" fmla="*/ 115 h 143"/>
                <a:gd name="T72" fmla="*/ 199 w 206"/>
                <a:gd name="T73" fmla="*/ 118 h 143"/>
                <a:gd name="T74" fmla="*/ 203 w 206"/>
                <a:gd name="T75" fmla="*/ 118 h 143"/>
                <a:gd name="T76" fmla="*/ 203 w 206"/>
                <a:gd name="T77" fmla="*/ 122 h 143"/>
                <a:gd name="T78" fmla="*/ 206 w 206"/>
                <a:gd name="T79" fmla="*/ 125 h 143"/>
                <a:gd name="T80" fmla="*/ 206 w 206"/>
                <a:gd name="T81" fmla="*/ 12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6" h="143">
                  <a:moveTo>
                    <a:pt x="206" y="125"/>
                  </a:moveTo>
                  <a:lnTo>
                    <a:pt x="203" y="125"/>
                  </a:lnTo>
                  <a:lnTo>
                    <a:pt x="203" y="129"/>
                  </a:lnTo>
                  <a:lnTo>
                    <a:pt x="199" y="129"/>
                  </a:lnTo>
                  <a:lnTo>
                    <a:pt x="196" y="132"/>
                  </a:lnTo>
                  <a:lnTo>
                    <a:pt x="192" y="132"/>
                  </a:lnTo>
                  <a:lnTo>
                    <a:pt x="185" y="136"/>
                  </a:lnTo>
                  <a:lnTo>
                    <a:pt x="178" y="136"/>
                  </a:lnTo>
                  <a:lnTo>
                    <a:pt x="171" y="139"/>
                  </a:lnTo>
                  <a:lnTo>
                    <a:pt x="154" y="139"/>
                  </a:lnTo>
                  <a:lnTo>
                    <a:pt x="140" y="143"/>
                  </a:lnTo>
                  <a:lnTo>
                    <a:pt x="129" y="143"/>
                  </a:lnTo>
                  <a:lnTo>
                    <a:pt x="122" y="139"/>
                  </a:lnTo>
                  <a:lnTo>
                    <a:pt x="115" y="139"/>
                  </a:lnTo>
                  <a:lnTo>
                    <a:pt x="108" y="136"/>
                  </a:lnTo>
                  <a:lnTo>
                    <a:pt x="101" y="129"/>
                  </a:lnTo>
                  <a:lnTo>
                    <a:pt x="91" y="118"/>
                  </a:lnTo>
                  <a:lnTo>
                    <a:pt x="84" y="111"/>
                  </a:lnTo>
                  <a:lnTo>
                    <a:pt x="77" y="104"/>
                  </a:lnTo>
                  <a:lnTo>
                    <a:pt x="70" y="94"/>
                  </a:lnTo>
                  <a:lnTo>
                    <a:pt x="60" y="80"/>
                  </a:lnTo>
                  <a:lnTo>
                    <a:pt x="46" y="66"/>
                  </a:lnTo>
                  <a:lnTo>
                    <a:pt x="32" y="52"/>
                  </a:lnTo>
                  <a:lnTo>
                    <a:pt x="18" y="3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39" y="27"/>
                  </a:lnTo>
                  <a:lnTo>
                    <a:pt x="70" y="55"/>
                  </a:lnTo>
                  <a:lnTo>
                    <a:pt x="87" y="66"/>
                  </a:lnTo>
                  <a:lnTo>
                    <a:pt x="105" y="80"/>
                  </a:lnTo>
                  <a:lnTo>
                    <a:pt x="129" y="90"/>
                  </a:lnTo>
                  <a:lnTo>
                    <a:pt x="154" y="101"/>
                  </a:lnTo>
                  <a:lnTo>
                    <a:pt x="164" y="104"/>
                  </a:lnTo>
                  <a:lnTo>
                    <a:pt x="175" y="108"/>
                  </a:lnTo>
                  <a:lnTo>
                    <a:pt x="185" y="111"/>
                  </a:lnTo>
                  <a:lnTo>
                    <a:pt x="192" y="115"/>
                  </a:lnTo>
                  <a:lnTo>
                    <a:pt x="199" y="118"/>
                  </a:lnTo>
                  <a:lnTo>
                    <a:pt x="203" y="118"/>
                  </a:lnTo>
                  <a:lnTo>
                    <a:pt x="203" y="122"/>
                  </a:lnTo>
                  <a:lnTo>
                    <a:pt x="206" y="125"/>
                  </a:lnTo>
                  <a:lnTo>
                    <a:pt x="206" y="1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4138174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E14CEEC-D2D2-40BB-823D-433F95A8E446}"/>
              </a:ext>
            </a:extLst>
          </p:cNvPr>
          <p:cNvGrpSpPr/>
          <p:nvPr/>
        </p:nvGrpSpPr>
        <p:grpSpPr>
          <a:xfrm>
            <a:off x="3395136" y="2135271"/>
            <a:ext cx="2045026" cy="2587458"/>
            <a:chOff x="3266799" y="21201980"/>
            <a:chExt cx="2045026" cy="2587458"/>
          </a:xfrm>
        </p:grpSpPr>
        <p:sp>
          <p:nvSpPr>
            <p:cNvPr id="3" name="Freeform 107">
              <a:extLst>
                <a:ext uri="{FF2B5EF4-FFF2-40B4-BE49-F238E27FC236}">
                  <a16:creationId xmlns:a16="http://schemas.microsoft.com/office/drawing/2014/main" id="{D3E44863-9D18-4338-8BAC-A8DF39B1E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799" y="22112266"/>
              <a:ext cx="349151" cy="305509"/>
            </a:xfrm>
            <a:custGeom>
              <a:avLst/>
              <a:gdLst>
                <a:gd name="T0" fmla="*/ 0 w 56"/>
                <a:gd name="T1" fmla="*/ 4 h 49"/>
                <a:gd name="T2" fmla="*/ 0 w 56"/>
                <a:gd name="T3" fmla="*/ 0 h 49"/>
                <a:gd name="T4" fmla="*/ 4 w 56"/>
                <a:gd name="T5" fmla="*/ 0 h 49"/>
                <a:gd name="T6" fmla="*/ 11 w 56"/>
                <a:gd name="T7" fmla="*/ 0 h 49"/>
                <a:gd name="T8" fmla="*/ 18 w 56"/>
                <a:gd name="T9" fmla="*/ 0 h 49"/>
                <a:gd name="T10" fmla="*/ 25 w 56"/>
                <a:gd name="T11" fmla="*/ 0 h 49"/>
                <a:gd name="T12" fmla="*/ 32 w 56"/>
                <a:gd name="T13" fmla="*/ 4 h 49"/>
                <a:gd name="T14" fmla="*/ 39 w 56"/>
                <a:gd name="T15" fmla="*/ 7 h 49"/>
                <a:gd name="T16" fmla="*/ 46 w 56"/>
                <a:gd name="T17" fmla="*/ 11 h 49"/>
                <a:gd name="T18" fmla="*/ 49 w 56"/>
                <a:gd name="T19" fmla="*/ 18 h 49"/>
                <a:gd name="T20" fmla="*/ 53 w 56"/>
                <a:gd name="T21" fmla="*/ 21 h 49"/>
                <a:gd name="T22" fmla="*/ 53 w 56"/>
                <a:gd name="T23" fmla="*/ 25 h 49"/>
                <a:gd name="T24" fmla="*/ 56 w 56"/>
                <a:gd name="T25" fmla="*/ 32 h 49"/>
                <a:gd name="T26" fmla="*/ 53 w 56"/>
                <a:gd name="T27" fmla="*/ 35 h 49"/>
                <a:gd name="T28" fmla="*/ 53 w 56"/>
                <a:gd name="T29" fmla="*/ 42 h 49"/>
                <a:gd name="T30" fmla="*/ 49 w 56"/>
                <a:gd name="T31" fmla="*/ 46 h 49"/>
                <a:gd name="T32" fmla="*/ 46 w 56"/>
                <a:gd name="T33" fmla="*/ 49 h 49"/>
                <a:gd name="T34" fmla="*/ 42 w 56"/>
                <a:gd name="T35" fmla="*/ 49 h 49"/>
                <a:gd name="T36" fmla="*/ 35 w 56"/>
                <a:gd name="T37" fmla="*/ 46 h 49"/>
                <a:gd name="T38" fmla="*/ 32 w 56"/>
                <a:gd name="T39" fmla="*/ 46 h 49"/>
                <a:gd name="T40" fmla="*/ 28 w 56"/>
                <a:gd name="T41" fmla="*/ 42 h 49"/>
                <a:gd name="T42" fmla="*/ 21 w 56"/>
                <a:gd name="T43" fmla="*/ 35 h 49"/>
                <a:gd name="T44" fmla="*/ 18 w 56"/>
                <a:gd name="T45" fmla="*/ 32 h 49"/>
                <a:gd name="T46" fmla="*/ 11 w 56"/>
                <a:gd name="T47" fmla="*/ 21 h 49"/>
                <a:gd name="T48" fmla="*/ 4 w 56"/>
                <a:gd name="T49" fmla="*/ 14 h 49"/>
                <a:gd name="T50" fmla="*/ 0 w 56"/>
                <a:gd name="T51" fmla="*/ 7 h 49"/>
                <a:gd name="T52" fmla="*/ 0 w 56"/>
                <a:gd name="T53" fmla="*/ 4 h 49"/>
                <a:gd name="T54" fmla="*/ 0 w 56"/>
                <a:gd name="T55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49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4"/>
                  </a:lnTo>
                  <a:lnTo>
                    <a:pt x="39" y="7"/>
                  </a:lnTo>
                  <a:lnTo>
                    <a:pt x="46" y="11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3" y="25"/>
                  </a:lnTo>
                  <a:lnTo>
                    <a:pt x="56" y="32"/>
                  </a:lnTo>
                  <a:lnTo>
                    <a:pt x="53" y="35"/>
                  </a:lnTo>
                  <a:lnTo>
                    <a:pt x="53" y="42"/>
                  </a:lnTo>
                  <a:lnTo>
                    <a:pt x="49" y="46"/>
                  </a:lnTo>
                  <a:lnTo>
                    <a:pt x="46" y="49"/>
                  </a:lnTo>
                  <a:lnTo>
                    <a:pt x="42" y="49"/>
                  </a:lnTo>
                  <a:lnTo>
                    <a:pt x="35" y="46"/>
                  </a:lnTo>
                  <a:lnTo>
                    <a:pt x="32" y="46"/>
                  </a:lnTo>
                  <a:lnTo>
                    <a:pt x="28" y="42"/>
                  </a:lnTo>
                  <a:lnTo>
                    <a:pt x="21" y="35"/>
                  </a:lnTo>
                  <a:lnTo>
                    <a:pt x="18" y="32"/>
                  </a:lnTo>
                  <a:lnTo>
                    <a:pt x="11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8">
              <a:extLst>
                <a:ext uri="{FF2B5EF4-FFF2-40B4-BE49-F238E27FC236}">
                  <a16:creationId xmlns:a16="http://schemas.microsoft.com/office/drawing/2014/main" id="{096DEADA-9881-442C-9D91-DFBF6AD74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374" y="21551131"/>
              <a:ext cx="374090" cy="349151"/>
            </a:xfrm>
            <a:custGeom>
              <a:avLst/>
              <a:gdLst>
                <a:gd name="T0" fmla="*/ 0 w 60"/>
                <a:gd name="T1" fmla="*/ 7 h 56"/>
                <a:gd name="T2" fmla="*/ 4 w 60"/>
                <a:gd name="T3" fmla="*/ 3 h 56"/>
                <a:gd name="T4" fmla="*/ 4 w 60"/>
                <a:gd name="T5" fmla="*/ 0 h 56"/>
                <a:gd name="T6" fmla="*/ 11 w 60"/>
                <a:gd name="T7" fmla="*/ 0 h 56"/>
                <a:gd name="T8" fmla="*/ 18 w 60"/>
                <a:gd name="T9" fmla="*/ 0 h 56"/>
                <a:gd name="T10" fmla="*/ 32 w 60"/>
                <a:gd name="T11" fmla="*/ 3 h 56"/>
                <a:gd name="T12" fmla="*/ 42 w 60"/>
                <a:gd name="T13" fmla="*/ 10 h 56"/>
                <a:gd name="T14" fmla="*/ 49 w 60"/>
                <a:gd name="T15" fmla="*/ 14 h 56"/>
                <a:gd name="T16" fmla="*/ 53 w 60"/>
                <a:gd name="T17" fmla="*/ 17 h 56"/>
                <a:gd name="T18" fmla="*/ 56 w 60"/>
                <a:gd name="T19" fmla="*/ 21 h 56"/>
                <a:gd name="T20" fmla="*/ 56 w 60"/>
                <a:gd name="T21" fmla="*/ 24 h 56"/>
                <a:gd name="T22" fmla="*/ 60 w 60"/>
                <a:gd name="T23" fmla="*/ 31 h 56"/>
                <a:gd name="T24" fmla="*/ 60 w 60"/>
                <a:gd name="T25" fmla="*/ 38 h 56"/>
                <a:gd name="T26" fmla="*/ 60 w 60"/>
                <a:gd name="T27" fmla="*/ 45 h 56"/>
                <a:gd name="T28" fmla="*/ 60 w 60"/>
                <a:gd name="T29" fmla="*/ 49 h 56"/>
                <a:gd name="T30" fmla="*/ 53 w 60"/>
                <a:gd name="T31" fmla="*/ 56 h 56"/>
                <a:gd name="T32" fmla="*/ 49 w 60"/>
                <a:gd name="T33" fmla="*/ 56 h 56"/>
                <a:gd name="T34" fmla="*/ 49 w 60"/>
                <a:gd name="T35" fmla="*/ 56 h 56"/>
                <a:gd name="T36" fmla="*/ 46 w 60"/>
                <a:gd name="T37" fmla="*/ 56 h 56"/>
                <a:gd name="T38" fmla="*/ 42 w 60"/>
                <a:gd name="T39" fmla="*/ 52 h 56"/>
                <a:gd name="T40" fmla="*/ 32 w 60"/>
                <a:gd name="T41" fmla="*/ 45 h 56"/>
                <a:gd name="T42" fmla="*/ 25 w 60"/>
                <a:gd name="T43" fmla="*/ 35 h 56"/>
                <a:gd name="T44" fmla="*/ 14 w 60"/>
                <a:gd name="T45" fmla="*/ 24 h 56"/>
                <a:gd name="T46" fmla="*/ 7 w 60"/>
                <a:gd name="T47" fmla="*/ 17 h 56"/>
                <a:gd name="T48" fmla="*/ 4 w 60"/>
                <a:gd name="T49" fmla="*/ 10 h 56"/>
                <a:gd name="T50" fmla="*/ 0 w 60"/>
                <a:gd name="T51" fmla="*/ 7 h 56"/>
                <a:gd name="T52" fmla="*/ 0 w 60"/>
                <a:gd name="T53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56">
                  <a:moveTo>
                    <a:pt x="0" y="7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2" y="3"/>
                  </a:lnTo>
                  <a:lnTo>
                    <a:pt x="42" y="10"/>
                  </a:lnTo>
                  <a:lnTo>
                    <a:pt x="49" y="14"/>
                  </a:lnTo>
                  <a:lnTo>
                    <a:pt x="53" y="17"/>
                  </a:lnTo>
                  <a:lnTo>
                    <a:pt x="56" y="21"/>
                  </a:lnTo>
                  <a:lnTo>
                    <a:pt x="56" y="24"/>
                  </a:lnTo>
                  <a:lnTo>
                    <a:pt x="60" y="31"/>
                  </a:lnTo>
                  <a:lnTo>
                    <a:pt x="60" y="38"/>
                  </a:lnTo>
                  <a:lnTo>
                    <a:pt x="60" y="45"/>
                  </a:lnTo>
                  <a:lnTo>
                    <a:pt x="60" y="49"/>
                  </a:lnTo>
                  <a:lnTo>
                    <a:pt x="53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6" y="56"/>
                  </a:lnTo>
                  <a:lnTo>
                    <a:pt x="42" y="52"/>
                  </a:lnTo>
                  <a:lnTo>
                    <a:pt x="32" y="45"/>
                  </a:lnTo>
                  <a:lnTo>
                    <a:pt x="25" y="35"/>
                  </a:lnTo>
                  <a:lnTo>
                    <a:pt x="14" y="24"/>
                  </a:lnTo>
                  <a:lnTo>
                    <a:pt x="7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9">
              <a:extLst>
                <a:ext uri="{FF2B5EF4-FFF2-40B4-BE49-F238E27FC236}">
                  <a16:creationId xmlns:a16="http://schemas.microsoft.com/office/drawing/2014/main" id="{6272C60B-18F2-4BEA-ADDA-09356811C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380" y="22486356"/>
              <a:ext cx="498787" cy="997574"/>
            </a:xfrm>
            <a:custGeom>
              <a:avLst/>
              <a:gdLst>
                <a:gd name="T0" fmla="*/ 7 w 80"/>
                <a:gd name="T1" fmla="*/ 104 h 160"/>
                <a:gd name="T2" fmla="*/ 14 w 80"/>
                <a:gd name="T3" fmla="*/ 104 h 160"/>
                <a:gd name="T4" fmla="*/ 14 w 80"/>
                <a:gd name="T5" fmla="*/ 104 h 160"/>
                <a:gd name="T6" fmla="*/ 17 w 80"/>
                <a:gd name="T7" fmla="*/ 104 h 160"/>
                <a:gd name="T8" fmla="*/ 17 w 80"/>
                <a:gd name="T9" fmla="*/ 104 h 160"/>
                <a:gd name="T10" fmla="*/ 17 w 80"/>
                <a:gd name="T11" fmla="*/ 101 h 160"/>
                <a:gd name="T12" fmla="*/ 21 w 80"/>
                <a:gd name="T13" fmla="*/ 97 h 160"/>
                <a:gd name="T14" fmla="*/ 24 w 80"/>
                <a:gd name="T15" fmla="*/ 90 h 160"/>
                <a:gd name="T16" fmla="*/ 28 w 80"/>
                <a:gd name="T17" fmla="*/ 83 h 160"/>
                <a:gd name="T18" fmla="*/ 31 w 80"/>
                <a:gd name="T19" fmla="*/ 73 h 160"/>
                <a:gd name="T20" fmla="*/ 38 w 80"/>
                <a:gd name="T21" fmla="*/ 63 h 160"/>
                <a:gd name="T22" fmla="*/ 45 w 80"/>
                <a:gd name="T23" fmla="*/ 49 h 160"/>
                <a:gd name="T24" fmla="*/ 52 w 80"/>
                <a:gd name="T25" fmla="*/ 38 h 160"/>
                <a:gd name="T26" fmla="*/ 56 w 80"/>
                <a:gd name="T27" fmla="*/ 28 h 160"/>
                <a:gd name="T28" fmla="*/ 63 w 80"/>
                <a:gd name="T29" fmla="*/ 17 h 160"/>
                <a:gd name="T30" fmla="*/ 66 w 80"/>
                <a:gd name="T31" fmla="*/ 10 h 160"/>
                <a:gd name="T32" fmla="*/ 70 w 80"/>
                <a:gd name="T33" fmla="*/ 7 h 160"/>
                <a:gd name="T34" fmla="*/ 73 w 80"/>
                <a:gd name="T35" fmla="*/ 3 h 160"/>
                <a:gd name="T36" fmla="*/ 77 w 80"/>
                <a:gd name="T37" fmla="*/ 0 h 160"/>
                <a:gd name="T38" fmla="*/ 80 w 80"/>
                <a:gd name="T39" fmla="*/ 0 h 160"/>
                <a:gd name="T40" fmla="*/ 80 w 80"/>
                <a:gd name="T41" fmla="*/ 3 h 160"/>
                <a:gd name="T42" fmla="*/ 80 w 80"/>
                <a:gd name="T43" fmla="*/ 7 h 160"/>
                <a:gd name="T44" fmla="*/ 80 w 80"/>
                <a:gd name="T45" fmla="*/ 14 h 160"/>
                <a:gd name="T46" fmla="*/ 77 w 80"/>
                <a:gd name="T47" fmla="*/ 21 h 160"/>
                <a:gd name="T48" fmla="*/ 77 w 80"/>
                <a:gd name="T49" fmla="*/ 31 h 160"/>
                <a:gd name="T50" fmla="*/ 70 w 80"/>
                <a:gd name="T51" fmla="*/ 42 h 160"/>
                <a:gd name="T52" fmla="*/ 66 w 80"/>
                <a:gd name="T53" fmla="*/ 56 h 160"/>
                <a:gd name="T54" fmla="*/ 63 w 80"/>
                <a:gd name="T55" fmla="*/ 70 h 160"/>
                <a:gd name="T56" fmla="*/ 56 w 80"/>
                <a:gd name="T57" fmla="*/ 87 h 160"/>
                <a:gd name="T58" fmla="*/ 52 w 80"/>
                <a:gd name="T59" fmla="*/ 101 h 160"/>
                <a:gd name="T60" fmla="*/ 49 w 80"/>
                <a:gd name="T61" fmla="*/ 111 h 160"/>
                <a:gd name="T62" fmla="*/ 45 w 80"/>
                <a:gd name="T63" fmla="*/ 122 h 160"/>
                <a:gd name="T64" fmla="*/ 42 w 80"/>
                <a:gd name="T65" fmla="*/ 132 h 160"/>
                <a:gd name="T66" fmla="*/ 38 w 80"/>
                <a:gd name="T67" fmla="*/ 139 h 160"/>
                <a:gd name="T68" fmla="*/ 38 w 80"/>
                <a:gd name="T69" fmla="*/ 143 h 160"/>
                <a:gd name="T70" fmla="*/ 38 w 80"/>
                <a:gd name="T71" fmla="*/ 146 h 160"/>
                <a:gd name="T72" fmla="*/ 38 w 80"/>
                <a:gd name="T73" fmla="*/ 153 h 160"/>
                <a:gd name="T74" fmla="*/ 35 w 80"/>
                <a:gd name="T75" fmla="*/ 157 h 160"/>
                <a:gd name="T76" fmla="*/ 35 w 80"/>
                <a:gd name="T77" fmla="*/ 160 h 160"/>
                <a:gd name="T78" fmla="*/ 28 w 80"/>
                <a:gd name="T79" fmla="*/ 160 h 160"/>
                <a:gd name="T80" fmla="*/ 24 w 80"/>
                <a:gd name="T81" fmla="*/ 160 h 160"/>
                <a:gd name="T82" fmla="*/ 21 w 80"/>
                <a:gd name="T83" fmla="*/ 157 h 160"/>
                <a:gd name="T84" fmla="*/ 14 w 80"/>
                <a:gd name="T85" fmla="*/ 153 h 160"/>
                <a:gd name="T86" fmla="*/ 10 w 80"/>
                <a:gd name="T87" fmla="*/ 143 h 160"/>
                <a:gd name="T88" fmla="*/ 3 w 80"/>
                <a:gd name="T89" fmla="*/ 132 h 160"/>
                <a:gd name="T90" fmla="*/ 0 w 80"/>
                <a:gd name="T91" fmla="*/ 125 h 160"/>
                <a:gd name="T92" fmla="*/ 0 w 80"/>
                <a:gd name="T93" fmla="*/ 118 h 160"/>
                <a:gd name="T94" fmla="*/ 0 w 80"/>
                <a:gd name="T95" fmla="*/ 111 h 160"/>
                <a:gd name="T96" fmla="*/ 0 w 80"/>
                <a:gd name="T97" fmla="*/ 104 h 160"/>
                <a:gd name="T98" fmla="*/ 3 w 80"/>
                <a:gd name="T99" fmla="*/ 104 h 160"/>
                <a:gd name="T100" fmla="*/ 3 w 80"/>
                <a:gd name="T101" fmla="*/ 101 h 160"/>
                <a:gd name="T102" fmla="*/ 7 w 80"/>
                <a:gd name="T103" fmla="*/ 104 h 160"/>
                <a:gd name="T104" fmla="*/ 7 w 80"/>
                <a:gd name="T105" fmla="*/ 10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0" h="160">
                  <a:moveTo>
                    <a:pt x="7" y="104"/>
                  </a:moveTo>
                  <a:lnTo>
                    <a:pt x="14" y="104"/>
                  </a:lnTo>
                  <a:lnTo>
                    <a:pt x="14" y="104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7" y="101"/>
                  </a:lnTo>
                  <a:lnTo>
                    <a:pt x="21" y="97"/>
                  </a:lnTo>
                  <a:lnTo>
                    <a:pt x="24" y="90"/>
                  </a:lnTo>
                  <a:lnTo>
                    <a:pt x="28" y="83"/>
                  </a:lnTo>
                  <a:lnTo>
                    <a:pt x="31" y="73"/>
                  </a:lnTo>
                  <a:lnTo>
                    <a:pt x="38" y="63"/>
                  </a:lnTo>
                  <a:lnTo>
                    <a:pt x="45" y="49"/>
                  </a:lnTo>
                  <a:lnTo>
                    <a:pt x="52" y="38"/>
                  </a:lnTo>
                  <a:lnTo>
                    <a:pt x="56" y="28"/>
                  </a:lnTo>
                  <a:lnTo>
                    <a:pt x="63" y="17"/>
                  </a:lnTo>
                  <a:lnTo>
                    <a:pt x="66" y="10"/>
                  </a:lnTo>
                  <a:lnTo>
                    <a:pt x="70" y="7"/>
                  </a:lnTo>
                  <a:lnTo>
                    <a:pt x="73" y="3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0" y="3"/>
                  </a:lnTo>
                  <a:lnTo>
                    <a:pt x="80" y="7"/>
                  </a:lnTo>
                  <a:lnTo>
                    <a:pt x="80" y="14"/>
                  </a:lnTo>
                  <a:lnTo>
                    <a:pt x="77" y="21"/>
                  </a:lnTo>
                  <a:lnTo>
                    <a:pt x="77" y="31"/>
                  </a:lnTo>
                  <a:lnTo>
                    <a:pt x="70" y="42"/>
                  </a:lnTo>
                  <a:lnTo>
                    <a:pt x="66" y="56"/>
                  </a:lnTo>
                  <a:lnTo>
                    <a:pt x="63" y="70"/>
                  </a:lnTo>
                  <a:lnTo>
                    <a:pt x="56" y="87"/>
                  </a:lnTo>
                  <a:lnTo>
                    <a:pt x="52" y="101"/>
                  </a:lnTo>
                  <a:lnTo>
                    <a:pt x="49" y="111"/>
                  </a:lnTo>
                  <a:lnTo>
                    <a:pt x="45" y="122"/>
                  </a:lnTo>
                  <a:lnTo>
                    <a:pt x="42" y="132"/>
                  </a:lnTo>
                  <a:lnTo>
                    <a:pt x="38" y="139"/>
                  </a:lnTo>
                  <a:lnTo>
                    <a:pt x="38" y="143"/>
                  </a:lnTo>
                  <a:lnTo>
                    <a:pt x="38" y="146"/>
                  </a:lnTo>
                  <a:lnTo>
                    <a:pt x="38" y="153"/>
                  </a:lnTo>
                  <a:lnTo>
                    <a:pt x="35" y="157"/>
                  </a:lnTo>
                  <a:lnTo>
                    <a:pt x="35" y="160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1" y="157"/>
                  </a:lnTo>
                  <a:lnTo>
                    <a:pt x="14" y="153"/>
                  </a:lnTo>
                  <a:lnTo>
                    <a:pt x="10" y="143"/>
                  </a:lnTo>
                  <a:lnTo>
                    <a:pt x="3" y="132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3" y="101"/>
                  </a:lnTo>
                  <a:lnTo>
                    <a:pt x="7" y="104"/>
                  </a:lnTo>
                  <a:lnTo>
                    <a:pt x="7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0">
              <a:extLst>
                <a:ext uri="{FF2B5EF4-FFF2-40B4-BE49-F238E27FC236}">
                  <a16:creationId xmlns:a16="http://schemas.microsoft.com/office/drawing/2014/main" id="{0BB5DAAF-F5AF-4817-9F0A-5721799B2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681" y="22461417"/>
              <a:ext cx="193282" cy="1178386"/>
            </a:xfrm>
            <a:custGeom>
              <a:avLst/>
              <a:gdLst>
                <a:gd name="T0" fmla="*/ 27 w 31"/>
                <a:gd name="T1" fmla="*/ 168 h 189"/>
                <a:gd name="T2" fmla="*/ 24 w 31"/>
                <a:gd name="T3" fmla="*/ 178 h 189"/>
                <a:gd name="T4" fmla="*/ 24 w 31"/>
                <a:gd name="T5" fmla="*/ 185 h 189"/>
                <a:gd name="T6" fmla="*/ 20 w 31"/>
                <a:gd name="T7" fmla="*/ 189 h 189"/>
                <a:gd name="T8" fmla="*/ 20 w 31"/>
                <a:gd name="T9" fmla="*/ 189 h 189"/>
                <a:gd name="T10" fmla="*/ 17 w 31"/>
                <a:gd name="T11" fmla="*/ 189 h 189"/>
                <a:gd name="T12" fmla="*/ 13 w 31"/>
                <a:gd name="T13" fmla="*/ 189 h 189"/>
                <a:gd name="T14" fmla="*/ 10 w 31"/>
                <a:gd name="T15" fmla="*/ 185 h 189"/>
                <a:gd name="T16" fmla="*/ 6 w 31"/>
                <a:gd name="T17" fmla="*/ 178 h 189"/>
                <a:gd name="T18" fmla="*/ 3 w 31"/>
                <a:gd name="T19" fmla="*/ 171 h 189"/>
                <a:gd name="T20" fmla="*/ 0 w 31"/>
                <a:gd name="T21" fmla="*/ 168 h 189"/>
                <a:gd name="T22" fmla="*/ 0 w 31"/>
                <a:gd name="T23" fmla="*/ 164 h 189"/>
                <a:gd name="T24" fmla="*/ 0 w 31"/>
                <a:gd name="T25" fmla="*/ 161 h 189"/>
                <a:gd name="T26" fmla="*/ 0 w 31"/>
                <a:gd name="T27" fmla="*/ 154 h 189"/>
                <a:gd name="T28" fmla="*/ 3 w 31"/>
                <a:gd name="T29" fmla="*/ 147 h 189"/>
                <a:gd name="T30" fmla="*/ 3 w 31"/>
                <a:gd name="T31" fmla="*/ 140 h 189"/>
                <a:gd name="T32" fmla="*/ 3 w 31"/>
                <a:gd name="T33" fmla="*/ 133 h 189"/>
                <a:gd name="T34" fmla="*/ 6 w 31"/>
                <a:gd name="T35" fmla="*/ 122 h 189"/>
                <a:gd name="T36" fmla="*/ 6 w 31"/>
                <a:gd name="T37" fmla="*/ 112 h 189"/>
                <a:gd name="T38" fmla="*/ 6 w 31"/>
                <a:gd name="T39" fmla="*/ 101 h 189"/>
                <a:gd name="T40" fmla="*/ 6 w 31"/>
                <a:gd name="T41" fmla="*/ 91 h 189"/>
                <a:gd name="T42" fmla="*/ 6 w 31"/>
                <a:gd name="T43" fmla="*/ 77 h 189"/>
                <a:gd name="T44" fmla="*/ 6 w 31"/>
                <a:gd name="T45" fmla="*/ 67 h 189"/>
                <a:gd name="T46" fmla="*/ 6 w 31"/>
                <a:gd name="T47" fmla="*/ 53 h 189"/>
                <a:gd name="T48" fmla="*/ 6 w 31"/>
                <a:gd name="T49" fmla="*/ 42 h 189"/>
                <a:gd name="T50" fmla="*/ 6 w 31"/>
                <a:gd name="T51" fmla="*/ 32 h 189"/>
                <a:gd name="T52" fmla="*/ 3 w 31"/>
                <a:gd name="T53" fmla="*/ 25 h 189"/>
                <a:gd name="T54" fmla="*/ 3 w 31"/>
                <a:gd name="T55" fmla="*/ 18 h 189"/>
                <a:gd name="T56" fmla="*/ 3 w 31"/>
                <a:gd name="T57" fmla="*/ 11 h 189"/>
                <a:gd name="T58" fmla="*/ 3 w 31"/>
                <a:gd name="T59" fmla="*/ 7 h 189"/>
                <a:gd name="T60" fmla="*/ 6 w 31"/>
                <a:gd name="T61" fmla="*/ 4 h 189"/>
                <a:gd name="T62" fmla="*/ 10 w 31"/>
                <a:gd name="T63" fmla="*/ 0 h 189"/>
                <a:gd name="T64" fmla="*/ 13 w 31"/>
                <a:gd name="T65" fmla="*/ 4 h 189"/>
                <a:gd name="T66" fmla="*/ 24 w 31"/>
                <a:gd name="T67" fmla="*/ 4 h 189"/>
                <a:gd name="T68" fmla="*/ 31 w 31"/>
                <a:gd name="T69" fmla="*/ 7 h 189"/>
                <a:gd name="T70" fmla="*/ 31 w 31"/>
                <a:gd name="T71" fmla="*/ 25 h 189"/>
                <a:gd name="T72" fmla="*/ 31 w 31"/>
                <a:gd name="T73" fmla="*/ 42 h 189"/>
                <a:gd name="T74" fmla="*/ 31 w 31"/>
                <a:gd name="T75" fmla="*/ 56 h 189"/>
                <a:gd name="T76" fmla="*/ 31 w 31"/>
                <a:gd name="T77" fmla="*/ 70 h 189"/>
                <a:gd name="T78" fmla="*/ 31 w 31"/>
                <a:gd name="T79" fmla="*/ 84 h 189"/>
                <a:gd name="T80" fmla="*/ 31 w 31"/>
                <a:gd name="T81" fmla="*/ 94 h 189"/>
                <a:gd name="T82" fmla="*/ 31 w 31"/>
                <a:gd name="T83" fmla="*/ 108 h 189"/>
                <a:gd name="T84" fmla="*/ 31 w 31"/>
                <a:gd name="T85" fmla="*/ 119 h 189"/>
                <a:gd name="T86" fmla="*/ 31 w 31"/>
                <a:gd name="T87" fmla="*/ 126 h 189"/>
                <a:gd name="T88" fmla="*/ 31 w 31"/>
                <a:gd name="T89" fmla="*/ 136 h 189"/>
                <a:gd name="T90" fmla="*/ 27 w 31"/>
                <a:gd name="T91" fmla="*/ 143 h 189"/>
                <a:gd name="T92" fmla="*/ 27 w 31"/>
                <a:gd name="T93" fmla="*/ 150 h 189"/>
                <a:gd name="T94" fmla="*/ 27 w 31"/>
                <a:gd name="T95" fmla="*/ 157 h 189"/>
                <a:gd name="T96" fmla="*/ 27 w 31"/>
                <a:gd name="T97" fmla="*/ 161 h 189"/>
                <a:gd name="T98" fmla="*/ 27 w 31"/>
                <a:gd name="T99" fmla="*/ 164 h 189"/>
                <a:gd name="T100" fmla="*/ 27 w 31"/>
                <a:gd name="T101" fmla="*/ 168 h 189"/>
                <a:gd name="T102" fmla="*/ 27 w 31"/>
                <a:gd name="T103" fmla="*/ 16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" h="189">
                  <a:moveTo>
                    <a:pt x="27" y="168"/>
                  </a:moveTo>
                  <a:lnTo>
                    <a:pt x="24" y="178"/>
                  </a:lnTo>
                  <a:lnTo>
                    <a:pt x="24" y="185"/>
                  </a:lnTo>
                  <a:lnTo>
                    <a:pt x="20" y="189"/>
                  </a:lnTo>
                  <a:lnTo>
                    <a:pt x="20" y="189"/>
                  </a:lnTo>
                  <a:lnTo>
                    <a:pt x="17" y="189"/>
                  </a:lnTo>
                  <a:lnTo>
                    <a:pt x="13" y="189"/>
                  </a:lnTo>
                  <a:lnTo>
                    <a:pt x="10" y="185"/>
                  </a:lnTo>
                  <a:lnTo>
                    <a:pt x="6" y="178"/>
                  </a:lnTo>
                  <a:lnTo>
                    <a:pt x="3" y="171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54"/>
                  </a:lnTo>
                  <a:lnTo>
                    <a:pt x="3" y="147"/>
                  </a:lnTo>
                  <a:lnTo>
                    <a:pt x="3" y="140"/>
                  </a:lnTo>
                  <a:lnTo>
                    <a:pt x="3" y="133"/>
                  </a:lnTo>
                  <a:lnTo>
                    <a:pt x="6" y="122"/>
                  </a:lnTo>
                  <a:lnTo>
                    <a:pt x="6" y="112"/>
                  </a:lnTo>
                  <a:lnTo>
                    <a:pt x="6" y="101"/>
                  </a:lnTo>
                  <a:lnTo>
                    <a:pt x="6" y="91"/>
                  </a:lnTo>
                  <a:lnTo>
                    <a:pt x="6" y="77"/>
                  </a:lnTo>
                  <a:lnTo>
                    <a:pt x="6" y="67"/>
                  </a:lnTo>
                  <a:lnTo>
                    <a:pt x="6" y="53"/>
                  </a:lnTo>
                  <a:lnTo>
                    <a:pt x="6" y="42"/>
                  </a:lnTo>
                  <a:lnTo>
                    <a:pt x="6" y="32"/>
                  </a:lnTo>
                  <a:lnTo>
                    <a:pt x="3" y="25"/>
                  </a:lnTo>
                  <a:lnTo>
                    <a:pt x="3" y="18"/>
                  </a:lnTo>
                  <a:lnTo>
                    <a:pt x="3" y="11"/>
                  </a:lnTo>
                  <a:lnTo>
                    <a:pt x="3" y="7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3" y="4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1" y="25"/>
                  </a:lnTo>
                  <a:lnTo>
                    <a:pt x="31" y="42"/>
                  </a:lnTo>
                  <a:lnTo>
                    <a:pt x="31" y="56"/>
                  </a:lnTo>
                  <a:lnTo>
                    <a:pt x="31" y="70"/>
                  </a:lnTo>
                  <a:lnTo>
                    <a:pt x="31" y="84"/>
                  </a:lnTo>
                  <a:lnTo>
                    <a:pt x="31" y="94"/>
                  </a:lnTo>
                  <a:lnTo>
                    <a:pt x="31" y="108"/>
                  </a:lnTo>
                  <a:lnTo>
                    <a:pt x="31" y="119"/>
                  </a:lnTo>
                  <a:lnTo>
                    <a:pt x="31" y="126"/>
                  </a:lnTo>
                  <a:lnTo>
                    <a:pt x="31" y="136"/>
                  </a:lnTo>
                  <a:lnTo>
                    <a:pt x="27" y="143"/>
                  </a:lnTo>
                  <a:lnTo>
                    <a:pt x="27" y="150"/>
                  </a:lnTo>
                  <a:lnTo>
                    <a:pt x="27" y="157"/>
                  </a:lnTo>
                  <a:lnTo>
                    <a:pt x="27" y="161"/>
                  </a:lnTo>
                  <a:lnTo>
                    <a:pt x="27" y="164"/>
                  </a:lnTo>
                  <a:lnTo>
                    <a:pt x="27" y="168"/>
                  </a:lnTo>
                  <a:lnTo>
                    <a:pt x="27" y="16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1">
              <a:extLst>
                <a:ext uri="{FF2B5EF4-FFF2-40B4-BE49-F238E27FC236}">
                  <a16:creationId xmlns:a16="http://schemas.microsoft.com/office/drawing/2014/main" id="{40CBCCA3-5F60-4560-A47F-1A2B2BF7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676" y="22374129"/>
              <a:ext cx="698302" cy="1415309"/>
            </a:xfrm>
            <a:custGeom>
              <a:avLst/>
              <a:gdLst>
                <a:gd name="T0" fmla="*/ 52 w 112"/>
                <a:gd name="T1" fmla="*/ 182 h 227"/>
                <a:gd name="T2" fmla="*/ 45 w 112"/>
                <a:gd name="T3" fmla="*/ 171 h 227"/>
                <a:gd name="T4" fmla="*/ 45 w 112"/>
                <a:gd name="T5" fmla="*/ 168 h 227"/>
                <a:gd name="T6" fmla="*/ 52 w 112"/>
                <a:gd name="T7" fmla="*/ 164 h 227"/>
                <a:gd name="T8" fmla="*/ 66 w 112"/>
                <a:gd name="T9" fmla="*/ 168 h 227"/>
                <a:gd name="T10" fmla="*/ 77 w 112"/>
                <a:gd name="T11" fmla="*/ 168 h 227"/>
                <a:gd name="T12" fmla="*/ 80 w 112"/>
                <a:gd name="T13" fmla="*/ 168 h 227"/>
                <a:gd name="T14" fmla="*/ 80 w 112"/>
                <a:gd name="T15" fmla="*/ 161 h 227"/>
                <a:gd name="T16" fmla="*/ 80 w 112"/>
                <a:gd name="T17" fmla="*/ 150 h 227"/>
                <a:gd name="T18" fmla="*/ 80 w 112"/>
                <a:gd name="T19" fmla="*/ 140 h 227"/>
                <a:gd name="T20" fmla="*/ 80 w 112"/>
                <a:gd name="T21" fmla="*/ 122 h 227"/>
                <a:gd name="T22" fmla="*/ 80 w 112"/>
                <a:gd name="T23" fmla="*/ 101 h 227"/>
                <a:gd name="T24" fmla="*/ 77 w 112"/>
                <a:gd name="T25" fmla="*/ 77 h 227"/>
                <a:gd name="T26" fmla="*/ 77 w 112"/>
                <a:gd name="T27" fmla="*/ 56 h 227"/>
                <a:gd name="T28" fmla="*/ 77 w 112"/>
                <a:gd name="T29" fmla="*/ 42 h 227"/>
                <a:gd name="T30" fmla="*/ 73 w 112"/>
                <a:gd name="T31" fmla="*/ 35 h 227"/>
                <a:gd name="T32" fmla="*/ 73 w 112"/>
                <a:gd name="T33" fmla="*/ 32 h 227"/>
                <a:gd name="T34" fmla="*/ 63 w 112"/>
                <a:gd name="T35" fmla="*/ 32 h 227"/>
                <a:gd name="T36" fmla="*/ 45 w 112"/>
                <a:gd name="T37" fmla="*/ 35 h 227"/>
                <a:gd name="T38" fmla="*/ 17 w 112"/>
                <a:gd name="T39" fmla="*/ 35 h 227"/>
                <a:gd name="T40" fmla="*/ 0 w 112"/>
                <a:gd name="T41" fmla="*/ 21 h 227"/>
                <a:gd name="T42" fmla="*/ 14 w 112"/>
                <a:gd name="T43" fmla="*/ 21 h 227"/>
                <a:gd name="T44" fmla="*/ 42 w 112"/>
                <a:gd name="T45" fmla="*/ 14 h 227"/>
                <a:gd name="T46" fmla="*/ 63 w 112"/>
                <a:gd name="T47" fmla="*/ 11 h 227"/>
                <a:gd name="T48" fmla="*/ 73 w 112"/>
                <a:gd name="T49" fmla="*/ 4 h 227"/>
                <a:gd name="T50" fmla="*/ 77 w 112"/>
                <a:gd name="T51" fmla="*/ 0 h 227"/>
                <a:gd name="T52" fmla="*/ 80 w 112"/>
                <a:gd name="T53" fmla="*/ 0 h 227"/>
                <a:gd name="T54" fmla="*/ 87 w 112"/>
                <a:gd name="T55" fmla="*/ 4 h 227"/>
                <a:gd name="T56" fmla="*/ 98 w 112"/>
                <a:gd name="T57" fmla="*/ 11 h 227"/>
                <a:gd name="T58" fmla="*/ 108 w 112"/>
                <a:gd name="T59" fmla="*/ 18 h 227"/>
                <a:gd name="T60" fmla="*/ 112 w 112"/>
                <a:gd name="T61" fmla="*/ 25 h 227"/>
                <a:gd name="T62" fmla="*/ 112 w 112"/>
                <a:gd name="T63" fmla="*/ 35 h 227"/>
                <a:gd name="T64" fmla="*/ 108 w 112"/>
                <a:gd name="T65" fmla="*/ 39 h 227"/>
                <a:gd name="T66" fmla="*/ 105 w 112"/>
                <a:gd name="T67" fmla="*/ 53 h 227"/>
                <a:gd name="T68" fmla="*/ 105 w 112"/>
                <a:gd name="T69" fmla="*/ 70 h 227"/>
                <a:gd name="T70" fmla="*/ 108 w 112"/>
                <a:gd name="T71" fmla="*/ 95 h 227"/>
                <a:gd name="T72" fmla="*/ 108 w 112"/>
                <a:gd name="T73" fmla="*/ 140 h 227"/>
                <a:gd name="T74" fmla="*/ 112 w 112"/>
                <a:gd name="T75" fmla="*/ 168 h 227"/>
                <a:gd name="T76" fmla="*/ 108 w 112"/>
                <a:gd name="T77" fmla="*/ 189 h 227"/>
                <a:gd name="T78" fmla="*/ 101 w 112"/>
                <a:gd name="T79" fmla="*/ 210 h 227"/>
                <a:gd name="T80" fmla="*/ 94 w 112"/>
                <a:gd name="T81" fmla="*/ 224 h 227"/>
                <a:gd name="T82" fmla="*/ 87 w 112"/>
                <a:gd name="T83" fmla="*/ 227 h 227"/>
                <a:gd name="T84" fmla="*/ 80 w 112"/>
                <a:gd name="T85" fmla="*/ 224 h 227"/>
                <a:gd name="T86" fmla="*/ 77 w 112"/>
                <a:gd name="T87" fmla="*/ 213 h 227"/>
                <a:gd name="T88" fmla="*/ 70 w 112"/>
                <a:gd name="T89" fmla="*/ 199 h 227"/>
                <a:gd name="T90" fmla="*/ 59 w 112"/>
                <a:gd name="T91" fmla="*/ 18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2" h="227">
                  <a:moveTo>
                    <a:pt x="59" y="185"/>
                  </a:moveTo>
                  <a:lnTo>
                    <a:pt x="52" y="182"/>
                  </a:lnTo>
                  <a:lnTo>
                    <a:pt x="45" y="175"/>
                  </a:lnTo>
                  <a:lnTo>
                    <a:pt x="45" y="171"/>
                  </a:lnTo>
                  <a:lnTo>
                    <a:pt x="42" y="168"/>
                  </a:lnTo>
                  <a:lnTo>
                    <a:pt x="45" y="168"/>
                  </a:lnTo>
                  <a:lnTo>
                    <a:pt x="49" y="164"/>
                  </a:lnTo>
                  <a:lnTo>
                    <a:pt x="52" y="164"/>
                  </a:lnTo>
                  <a:lnTo>
                    <a:pt x="59" y="164"/>
                  </a:lnTo>
                  <a:lnTo>
                    <a:pt x="66" y="168"/>
                  </a:lnTo>
                  <a:lnTo>
                    <a:pt x="73" y="168"/>
                  </a:lnTo>
                  <a:lnTo>
                    <a:pt x="77" y="168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0" y="164"/>
                  </a:lnTo>
                  <a:lnTo>
                    <a:pt x="80" y="161"/>
                  </a:lnTo>
                  <a:lnTo>
                    <a:pt x="80" y="154"/>
                  </a:lnTo>
                  <a:lnTo>
                    <a:pt x="80" y="150"/>
                  </a:lnTo>
                  <a:lnTo>
                    <a:pt x="80" y="147"/>
                  </a:lnTo>
                  <a:lnTo>
                    <a:pt x="80" y="140"/>
                  </a:lnTo>
                  <a:lnTo>
                    <a:pt x="80" y="133"/>
                  </a:lnTo>
                  <a:lnTo>
                    <a:pt x="80" y="122"/>
                  </a:lnTo>
                  <a:lnTo>
                    <a:pt x="80" y="112"/>
                  </a:lnTo>
                  <a:lnTo>
                    <a:pt x="80" y="101"/>
                  </a:lnTo>
                  <a:lnTo>
                    <a:pt x="77" y="88"/>
                  </a:lnTo>
                  <a:lnTo>
                    <a:pt x="77" y="77"/>
                  </a:lnTo>
                  <a:lnTo>
                    <a:pt x="77" y="67"/>
                  </a:lnTo>
                  <a:lnTo>
                    <a:pt x="77" y="56"/>
                  </a:lnTo>
                  <a:lnTo>
                    <a:pt x="77" y="49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3" y="35"/>
                  </a:lnTo>
                  <a:lnTo>
                    <a:pt x="73" y="32"/>
                  </a:lnTo>
                  <a:lnTo>
                    <a:pt x="73" y="32"/>
                  </a:lnTo>
                  <a:lnTo>
                    <a:pt x="70" y="32"/>
                  </a:lnTo>
                  <a:lnTo>
                    <a:pt x="63" y="32"/>
                  </a:lnTo>
                  <a:lnTo>
                    <a:pt x="56" y="32"/>
                  </a:lnTo>
                  <a:lnTo>
                    <a:pt x="45" y="35"/>
                  </a:lnTo>
                  <a:lnTo>
                    <a:pt x="31" y="35"/>
                  </a:lnTo>
                  <a:lnTo>
                    <a:pt x="17" y="35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28" y="18"/>
                  </a:lnTo>
                  <a:lnTo>
                    <a:pt x="42" y="14"/>
                  </a:lnTo>
                  <a:lnTo>
                    <a:pt x="52" y="14"/>
                  </a:lnTo>
                  <a:lnTo>
                    <a:pt x="63" y="11"/>
                  </a:lnTo>
                  <a:lnTo>
                    <a:pt x="70" y="7"/>
                  </a:lnTo>
                  <a:lnTo>
                    <a:pt x="73" y="4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87" y="4"/>
                  </a:lnTo>
                  <a:lnTo>
                    <a:pt x="94" y="7"/>
                  </a:lnTo>
                  <a:lnTo>
                    <a:pt x="98" y="11"/>
                  </a:lnTo>
                  <a:lnTo>
                    <a:pt x="105" y="14"/>
                  </a:lnTo>
                  <a:lnTo>
                    <a:pt x="108" y="18"/>
                  </a:lnTo>
                  <a:lnTo>
                    <a:pt x="112" y="21"/>
                  </a:lnTo>
                  <a:lnTo>
                    <a:pt x="112" y="25"/>
                  </a:lnTo>
                  <a:lnTo>
                    <a:pt x="112" y="32"/>
                  </a:lnTo>
                  <a:lnTo>
                    <a:pt x="112" y="35"/>
                  </a:lnTo>
                  <a:lnTo>
                    <a:pt x="108" y="39"/>
                  </a:lnTo>
                  <a:lnTo>
                    <a:pt x="108" y="39"/>
                  </a:lnTo>
                  <a:lnTo>
                    <a:pt x="105" y="46"/>
                  </a:lnTo>
                  <a:lnTo>
                    <a:pt x="105" y="53"/>
                  </a:lnTo>
                  <a:lnTo>
                    <a:pt x="105" y="60"/>
                  </a:lnTo>
                  <a:lnTo>
                    <a:pt x="105" y="70"/>
                  </a:lnTo>
                  <a:lnTo>
                    <a:pt x="105" y="81"/>
                  </a:lnTo>
                  <a:lnTo>
                    <a:pt x="108" y="95"/>
                  </a:lnTo>
                  <a:lnTo>
                    <a:pt x="108" y="108"/>
                  </a:lnTo>
                  <a:lnTo>
                    <a:pt x="108" y="140"/>
                  </a:lnTo>
                  <a:lnTo>
                    <a:pt x="112" y="154"/>
                  </a:lnTo>
                  <a:lnTo>
                    <a:pt x="112" y="168"/>
                  </a:lnTo>
                  <a:lnTo>
                    <a:pt x="108" y="178"/>
                  </a:lnTo>
                  <a:lnTo>
                    <a:pt x="108" y="189"/>
                  </a:lnTo>
                  <a:lnTo>
                    <a:pt x="105" y="199"/>
                  </a:lnTo>
                  <a:lnTo>
                    <a:pt x="101" y="210"/>
                  </a:lnTo>
                  <a:lnTo>
                    <a:pt x="98" y="217"/>
                  </a:lnTo>
                  <a:lnTo>
                    <a:pt x="94" y="224"/>
                  </a:lnTo>
                  <a:lnTo>
                    <a:pt x="91" y="224"/>
                  </a:lnTo>
                  <a:lnTo>
                    <a:pt x="87" y="227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77" y="217"/>
                  </a:lnTo>
                  <a:lnTo>
                    <a:pt x="77" y="213"/>
                  </a:lnTo>
                  <a:lnTo>
                    <a:pt x="73" y="206"/>
                  </a:lnTo>
                  <a:lnTo>
                    <a:pt x="70" y="199"/>
                  </a:lnTo>
                  <a:lnTo>
                    <a:pt x="66" y="192"/>
                  </a:lnTo>
                  <a:lnTo>
                    <a:pt x="59" y="185"/>
                  </a:lnTo>
                  <a:lnTo>
                    <a:pt x="59" y="18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2">
              <a:extLst>
                <a:ext uri="{FF2B5EF4-FFF2-40B4-BE49-F238E27FC236}">
                  <a16:creationId xmlns:a16="http://schemas.microsoft.com/office/drawing/2014/main" id="{E8F16F21-C6B1-446B-B1C3-2FA5C9236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676" y="22723280"/>
              <a:ext cx="411499" cy="174575"/>
            </a:xfrm>
            <a:custGeom>
              <a:avLst/>
              <a:gdLst>
                <a:gd name="T0" fmla="*/ 0 w 66"/>
                <a:gd name="T1" fmla="*/ 7 h 28"/>
                <a:gd name="T2" fmla="*/ 7 w 66"/>
                <a:gd name="T3" fmla="*/ 7 h 28"/>
                <a:gd name="T4" fmla="*/ 14 w 66"/>
                <a:gd name="T5" fmla="*/ 7 h 28"/>
                <a:gd name="T6" fmla="*/ 28 w 66"/>
                <a:gd name="T7" fmla="*/ 4 h 28"/>
                <a:gd name="T8" fmla="*/ 35 w 66"/>
                <a:gd name="T9" fmla="*/ 4 h 28"/>
                <a:gd name="T10" fmla="*/ 38 w 66"/>
                <a:gd name="T11" fmla="*/ 0 h 28"/>
                <a:gd name="T12" fmla="*/ 42 w 66"/>
                <a:gd name="T13" fmla="*/ 0 h 28"/>
                <a:gd name="T14" fmla="*/ 45 w 66"/>
                <a:gd name="T15" fmla="*/ 0 h 28"/>
                <a:gd name="T16" fmla="*/ 52 w 66"/>
                <a:gd name="T17" fmla="*/ 0 h 28"/>
                <a:gd name="T18" fmla="*/ 59 w 66"/>
                <a:gd name="T19" fmla="*/ 4 h 28"/>
                <a:gd name="T20" fmla="*/ 63 w 66"/>
                <a:gd name="T21" fmla="*/ 7 h 28"/>
                <a:gd name="T22" fmla="*/ 66 w 66"/>
                <a:gd name="T23" fmla="*/ 11 h 28"/>
                <a:gd name="T24" fmla="*/ 66 w 66"/>
                <a:gd name="T25" fmla="*/ 11 h 28"/>
                <a:gd name="T26" fmla="*/ 63 w 66"/>
                <a:gd name="T27" fmla="*/ 14 h 28"/>
                <a:gd name="T28" fmla="*/ 59 w 66"/>
                <a:gd name="T29" fmla="*/ 18 h 28"/>
                <a:gd name="T30" fmla="*/ 56 w 66"/>
                <a:gd name="T31" fmla="*/ 21 h 28"/>
                <a:gd name="T32" fmla="*/ 49 w 66"/>
                <a:gd name="T33" fmla="*/ 25 h 28"/>
                <a:gd name="T34" fmla="*/ 38 w 66"/>
                <a:gd name="T35" fmla="*/ 25 h 28"/>
                <a:gd name="T36" fmla="*/ 28 w 66"/>
                <a:gd name="T37" fmla="*/ 28 h 28"/>
                <a:gd name="T38" fmla="*/ 14 w 66"/>
                <a:gd name="T39" fmla="*/ 28 h 28"/>
                <a:gd name="T40" fmla="*/ 0 w 66"/>
                <a:gd name="T41" fmla="*/ 28 h 28"/>
                <a:gd name="T42" fmla="*/ 0 w 66"/>
                <a:gd name="T43" fmla="*/ 7 h 28"/>
                <a:gd name="T44" fmla="*/ 0 w 66"/>
                <a:gd name="T45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28">
                  <a:moveTo>
                    <a:pt x="0" y="7"/>
                  </a:moveTo>
                  <a:lnTo>
                    <a:pt x="7" y="7"/>
                  </a:lnTo>
                  <a:lnTo>
                    <a:pt x="14" y="7"/>
                  </a:lnTo>
                  <a:lnTo>
                    <a:pt x="28" y="4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3" y="14"/>
                  </a:lnTo>
                  <a:lnTo>
                    <a:pt x="59" y="18"/>
                  </a:lnTo>
                  <a:lnTo>
                    <a:pt x="56" y="21"/>
                  </a:lnTo>
                  <a:lnTo>
                    <a:pt x="49" y="25"/>
                  </a:lnTo>
                  <a:lnTo>
                    <a:pt x="38" y="25"/>
                  </a:lnTo>
                  <a:lnTo>
                    <a:pt x="28" y="28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3">
              <a:extLst>
                <a:ext uri="{FF2B5EF4-FFF2-40B4-BE49-F238E27FC236}">
                  <a16:creationId xmlns:a16="http://schemas.microsoft.com/office/drawing/2014/main" id="{6A1F8C89-E72B-4D95-8D36-0D0BD76A8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736" y="23003850"/>
              <a:ext cx="436438" cy="174575"/>
            </a:xfrm>
            <a:custGeom>
              <a:avLst/>
              <a:gdLst>
                <a:gd name="T0" fmla="*/ 56 w 70"/>
                <a:gd name="T1" fmla="*/ 25 h 28"/>
                <a:gd name="T2" fmla="*/ 53 w 70"/>
                <a:gd name="T3" fmla="*/ 28 h 28"/>
                <a:gd name="T4" fmla="*/ 49 w 70"/>
                <a:gd name="T5" fmla="*/ 28 h 28"/>
                <a:gd name="T6" fmla="*/ 42 w 70"/>
                <a:gd name="T7" fmla="*/ 28 h 28"/>
                <a:gd name="T8" fmla="*/ 35 w 70"/>
                <a:gd name="T9" fmla="*/ 28 h 28"/>
                <a:gd name="T10" fmla="*/ 28 w 70"/>
                <a:gd name="T11" fmla="*/ 28 h 28"/>
                <a:gd name="T12" fmla="*/ 21 w 70"/>
                <a:gd name="T13" fmla="*/ 28 h 28"/>
                <a:gd name="T14" fmla="*/ 11 w 70"/>
                <a:gd name="T15" fmla="*/ 28 h 28"/>
                <a:gd name="T16" fmla="*/ 0 w 70"/>
                <a:gd name="T17" fmla="*/ 28 h 28"/>
                <a:gd name="T18" fmla="*/ 0 w 70"/>
                <a:gd name="T19" fmla="*/ 11 h 28"/>
                <a:gd name="T20" fmla="*/ 11 w 70"/>
                <a:gd name="T21" fmla="*/ 7 h 28"/>
                <a:gd name="T22" fmla="*/ 25 w 70"/>
                <a:gd name="T23" fmla="*/ 4 h 28"/>
                <a:gd name="T24" fmla="*/ 35 w 70"/>
                <a:gd name="T25" fmla="*/ 4 h 28"/>
                <a:gd name="T26" fmla="*/ 46 w 70"/>
                <a:gd name="T27" fmla="*/ 0 h 28"/>
                <a:gd name="T28" fmla="*/ 56 w 70"/>
                <a:gd name="T29" fmla="*/ 4 h 28"/>
                <a:gd name="T30" fmla="*/ 63 w 70"/>
                <a:gd name="T31" fmla="*/ 4 h 28"/>
                <a:gd name="T32" fmla="*/ 67 w 70"/>
                <a:gd name="T33" fmla="*/ 4 h 28"/>
                <a:gd name="T34" fmla="*/ 70 w 70"/>
                <a:gd name="T35" fmla="*/ 7 h 28"/>
                <a:gd name="T36" fmla="*/ 70 w 70"/>
                <a:gd name="T37" fmla="*/ 11 h 28"/>
                <a:gd name="T38" fmla="*/ 70 w 70"/>
                <a:gd name="T39" fmla="*/ 14 h 28"/>
                <a:gd name="T40" fmla="*/ 70 w 70"/>
                <a:gd name="T41" fmla="*/ 18 h 28"/>
                <a:gd name="T42" fmla="*/ 70 w 70"/>
                <a:gd name="T43" fmla="*/ 21 h 28"/>
                <a:gd name="T44" fmla="*/ 67 w 70"/>
                <a:gd name="T45" fmla="*/ 21 h 28"/>
                <a:gd name="T46" fmla="*/ 60 w 70"/>
                <a:gd name="T47" fmla="*/ 25 h 28"/>
                <a:gd name="T48" fmla="*/ 56 w 70"/>
                <a:gd name="T49" fmla="*/ 25 h 28"/>
                <a:gd name="T50" fmla="*/ 56 w 70"/>
                <a:gd name="T51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28">
                  <a:moveTo>
                    <a:pt x="56" y="25"/>
                  </a:moveTo>
                  <a:lnTo>
                    <a:pt x="53" y="28"/>
                  </a:lnTo>
                  <a:lnTo>
                    <a:pt x="49" y="28"/>
                  </a:lnTo>
                  <a:lnTo>
                    <a:pt x="42" y="28"/>
                  </a:lnTo>
                  <a:lnTo>
                    <a:pt x="35" y="28"/>
                  </a:lnTo>
                  <a:lnTo>
                    <a:pt x="28" y="28"/>
                  </a:lnTo>
                  <a:lnTo>
                    <a:pt x="21" y="28"/>
                  </a:lnTo>
                  <a:lnTo>
                    <a:pt x="11" y="28"/>
                  </a:lnTo>
                  <a:lnTo>
                    <a:pt x="0" y="28"/>
                  </a:lnTo>
                  <a:lnTo>
                    <a:pt x="0" y="11"/>
                  </a:lnTo>
                  <a:lnTo>
                    <a:pt x="11" y="7"/>
                  </a:lnTo>
                  <a:lnTo>
                    <a:pt x="25" y="4"/>
                  </a:lnTo>
                  <a:lnTo>
                    <a:pt x="35" y="4"/>
                  </a:lnTo>
                  <a:lnTo>
                    <a:pt x="46" y="0"/>
                  </a:lnTo>
                  <a:lnTo>
                    <a:pt x="56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0" y="11"/>
                  </a:lnTo>
                  <a:lnTo>
                    <a:pt x="70" y="14"/>
                  </a:lnTo>
                  <a:lnTo>
                    <a:pt x="70" y="18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0" y="25"/>
                  </a:lnTo>
                  <a:lnTo>
                    <a:pt x="56" y="25"/>
                  </a:lnTo>
                  <a:lnTo>
                    <a:pt x="56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4">
              <a:extLst>
                <a:ext uri="{FF2B5EF4-FFF2-40B4-BE49-F238E27FC236}">
                  <a16:creationId xmlns:a16="http://schemas.microsoft.com/office/drawing/2014/main" id="{92FC5108-A993-47DC-9F5E-C570254D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742" y="21526192"/>
              <a:ext cx="847938" cy="305509"/>
            </a:xfrm>
            <a:custGeom>
              <a:avLst/>
              <a:gdLst>
                <a:gd name="T0" fmla="*/ 136 w 136"/>
                <a:gd name="T1" fmla="*/ 11 h 49"/>
                <a:gd name="T2" fmla="*/ 136 w 136"/>
                <a:gd name="T3" fmla="*/ 14 h 49"/>
                <a:gd name="T4" fmla="*/ 136 w 136"/>
                <a:gd name="T5" fmla="*/ 14 h 49"/>
                <a:gd name="T6" fmla="*/ 133 w 136"/>
                <a:gd name="T7" fmla="*/ 18 h 49"/>
                <a:gd name="T8" fmla="*/ 129 w 136"/>
                <a:gd name="T9" fmla="*/ 21 h 49"/>
                <a:gd name="T10" fmla="*/ 122 w 136"/>
                <a:gd name="T11" fmla="*/ 25 h 49"/>
                <a:gd name="T12" fmla="*/ 115 w 136"/>
                <a:gd name="T13" fmla="*/ 25 h 49"/>
                <a:gd name="T14" fmla="*/ 105 w 136"/>
                <a:gd name="T15" fmla="*/ 28 h 49"/>
                <a:gd name="T16" fmla="*/ 94 w 136"/>
                <a:gd name="T17" fmla="*/ 32 h 49"/>
                <a:gd name="T18" fmla="*/ 73 w 136"/>
                <a:gd name="T19" fmla="*/ 39 h 49"/>
                <a:gd name="T20" fmla="*/ 63 w 136"/>
                <a:gd name="T21" fmla="*/ 39 h 49"/>
                <a:gd name="T22" fmla="*/ 56 w 136"/>
                <a:gd name="T23" fmla="*/ 42 h 49"/>
                <a:gd name="T24" fmla="*/ 49 w 136"/>
                <a:gd name="T25" fmla="*/ 42 h 49"/>
                <a:gd name="T26" fmla="*/ 42 w 136"/>
                <a:gd name="T27" fmla="*/ 46 h 49"/>
                <a:gd name="T28" fmla="*/ 35 w 136"/>
                <a:gd name="T29" fmla="*/ 46 h 49"/>
                <a:gd name="T30" fmla="*/ 31 w 136"/>
                <a:gd name="T31" fmla="*/ 46 h 49"/>
                <a:gd name="T32" fmla="*/ 24 w 136"/>
                <a:gd name="T33" fmla="*/ 49 h 49"/>
                <a:gd name="T34" fmla="*/ 17 w 136"/>
                <a:gd name="T35" fmla="*/ 46 h 49"/>
                <a:gd name="T36" fmla="*/ 10 w 136"/>
                <a:gd name="T37" fmla="*/ 46 h 49"/>
                <a:gd name="T38" fmla="*/ 7 w 136"/>
                <a:gd name="T39" fmla="*/ 42 h 49"/>
                <a:gd name="T40" fmla="*/ 4 w 136"/>
                <a:gd name="T41" fmla="*/ 39 h 49"/>
                <a:gd name="T42" fmla="*/ 4 w 136"/>
                <a:gd name="T43" fmla="*/ 39 h 49"/>
                <a:gd name="T44" fmla="*/ 0 w 136"/>
                <a:gd name="T45" fmla="*/ 32 h 49"/>
                <a:gd name="T46" fmla="*/ 4 w 136"/>
                <a:gd name="T47" fmla="*/ 28 h 49"/>
                <a:gd name="T48" fmla="*/ 4 w 136"/>
                <a:gd name="T49" fmla="*/ 28 h 49"/>
                <a:gd name="T50" fmla="*/ 7 w 136"/>
                <a:gd name="T51" fmla="*/ 28 h 49"/>
                <a:gd name="T52" fmla="*/ 10 w 136"/>
                <a:gd name="T53" fmla="*/ 28 h 49"/>
                <a:gd name="T54" fmla="*/ 14 w 136"/>
                <a:gd name="T55" fmla="*/ 28 h 49"/>
                <a:gd name="T56" fmla="*/ 17 w 136"/>
                <a:gd name="T57" fmla="*/ 25 h 49"/>
                <a:gd name="T58" fmla="*/ 24 w 136"/>
                <a:gd name="T59" fmla="*/ 25 h 49"/>
                <a:gd name="T60" fmla="*/ 31 w 136"/>
                <a:gd name="T61" fmla="*/ 25 h 49"/>
                <a:gd name="T62" fmla="*/ 35 w 136"/>
                <a:gd name="T63" fmla="*/ 21 h 49"/>
                <a:gd name="T64" fmla="*/ 45 w 136"/>
                <a:gd name="T65" fmla="*/ 18 h 49"/>
                <a:gd name="T66" fmla="*/ 52 w 136"/>
                <a:gd name="T67" fmla="*/ 18 h 49"/>
                <a:gd name="T68" fmla="*/ 63 w 136"/>
                <a:gd name="T69" fmla="*/ 14 h 49"/>
                <a:gd name="T70" fmla="*/ 80 w 136"/>
                <a:gd name="T71" fmla="*/ 7 h 49"/>
                <a:gd name="T72" fmla="*/ 94 w 136"/>
                <a:gd name="T73" fmla="*/ 4 h 49"/>
                <a:gd name="T74" fmla="*/ 108 w 136"/>
                <a:gd name="T75" fmla="*/ 0 h 49"/>
                <a:gd name="T76" fmla="*/ 115 w 136"/>
                <a:gd name="T77" fmla="*/ 0 h 49"/>
                <a:gd name="T78" fmla="*/ 122 w 136"/>
                <a:gd name="T79" fmla="*/ 0 h 49"/>
                <a:gd name="T80" fmla="*/ 129 w 136"/>
                <a:gd name="T81" fmla="*/ 4 h 49"/>
                <a:gd name="T82" fmla="*/ 133 w 136"/>
                <a:gd name="T83" fmla="*/ 7 h 49"/>
                <a:gd name="T84" fmla="*/ 136 w 136"/>
                <a:gd name="T85" fmla="*/ 11 h 49"/>
                <a:gd name="T86" fmla="*/ 136 w 136"/>
                <a:gd name="T87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49">
                  <a:moveTo>
                    <a:pt x="136" y="11"/>
                  </a:moveTo>
                  <a:lnTo>
                    <a:pt x="136" y="14"/>
                  </a:lnTo>
                  <a:lnTo>
                    <a:pt x="136" y="14"/>
                  </a:lnTo>
                  <a:lnTo>
                    <a:pt x="133" y="18"/>
                  </a:lnTo>
                  <a:lnTo>
                    <a:pt x="129" y="21"/>
                  </a:lnTo>
                  <a:lnTo>
                    <a:pt x="122" y="25"/>
                  </a:lnTo>
                  <a:lnTo>
                    <a:pt x="115" y="25"/>
                  </a:lnTo>
                  <a:lnTo>
                    <a:pt x="105" y="28"/>
                  </a:lnTo>
                  <a:lnTo>
                    <a:pt x="94" y="32"/>
                  </a:lnTo>
                  <a:lnTo>
                    <a:pt x="73" y="39"/>
                  </a:lnTo>
                  <a:lnTo>
                    <a:pt x="63" y="39"/>
                  </a:lnTo>
                  <a:lnTo>
                    <a:pt x="56" y="42"/>
                  </a:lnTo>
                  <a:lnTo>
                    <a:pt x="49" y="42"/>
                  </a:lnTo>
                  <a:lnTo>
                    <a:pt x="42" y="46"/>
                  </a:lnTo>
                  <a:lnTo>
                    <a:pt x="35" y="46"/>
                  </a:lnTo>
                  <a:lnTo>
                    <a:pt x="31" y="46"/>
                  </a:lnTo>
                  <a:lnTo>
                    <a:pt x="24" y="49"/>
                  </a:lnTo>
                  <a:lnTo>
                    <a:pt x="17" y="46"/>
                  </a:lnTo>
                  <a:lnTo>
                    <a:pt x="10" y="46"/>
                  </a:lnTo>
                  <a:lnTo>
                    <a:pt x="7" y="42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7" y="25"/>
                  </a:lnTo>
                  <a:lnTo>
                    <a:pt x="24" y="25"/>
                  </a:lnTo>
                  <a:lnTo>
                    <a:pt x="31" y="25"/>
                  </a:lnTo>
                  <a:lnTo>
                    <a:pt x="35" y="21"/>
                  </a:lnTo>
                  <a:lnTo>
                    <a:pt x="45" y="18"/>
                  </a:lnTo>
                  <a:lnTo>
                    <a:pt x="52" y="18"/>
                  </a:lnTo>
                  <a:lnTo>
                    <a:pt x="63" y="14"/>
                  </a:lnTo>
                  <a:lnTo>
                    <a:pt x="80" y="7"/>
                  </a:lnTo>
                  <a:lnTo>
                    <a:pt x="94" y="4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9" y="4"/>
                  </a:lnTo>
                  <a:lnTo>
                    <a:pt x="133" y="7"/>
                  </a:lnTo>
                  <a:lnTo>
                    <a:pt x="136" y="11"/>
                  </a:lnTo>
                  <a:lnTo>
                    <a:pt x="136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5">
              <a:extLst>
                <a:ext uri="{FF2B5EF4-FFF2-40B4-BE49-F238E27FC236}">
                  <a16:creationId xmlns:a16="http://schemas.microsoft.com/office/drawing/2014/main" id="{45AC421F-87B2-4106-9679-6FE86B164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605" y="21201980"/>
              <a:ext cx="280570" cy="1084861"/>
            </a:xfrm>
            <a:custGeom>
              <a:avLst/>
              <a:gdLst>
                <a:gd name="T0" fmla="*/ 17 w 45"/>
                <a:gd name="T1" fmla="*/ 3 h 174"/>
                <a:gd name="T2" fmla="*/ 24 w 45"/>
                <a:gd name="T3" fmla="*/ 3 h 174"/>
                <a:gd name="T4" fmla="*/ 31 w 45"/>
                <a:gd name="T5" fmla="*/ 7 h 174"/>
                <a:gd name="T6" fmla="*/ 38 w 45"/>
                <a:gd name="T7" fmla="*/ 7 h 174"/>
                <a:gd name="T8" fmla="*/ 42 w 45"/>
                <a:gd name="T9" fmla="*/ 10 h 174"/>
                <a:gd name="T10" fmla="*/ 42 w 45"/>
                <a:gd name="T11" fmla="*/ 14 h 174"/>
                <a:gd name="T12" fmla="*/ 45 w 45"/>
                <a:gd name="T13" fmla="*/ 17 h 174"/>
                <a:gd name="T14" fmla="*/ 42 w 45"/>
                <a:gd name="T15" fmla="*/ 24 h 174"/>
                <a:gd name="T16" fmla="*/ 42 w 45"/>
                <a:gd name="T17" fmla="*/ 31 h 174"/>
                <a:gd name="T18" fmla="*/ 42 w 45"/>
                <a:gd name="T19" fmla="*/ 38 h 174"/>
                <a:gd name="T20" fmla="*/ 38 w 45"/>
                <a:gd name="T21" fmla="*/ 45 h 174"/>
                <a:gd name="T22" fmla="*/ 38 w 45"/>
                <a:gd name="T23" fmla="*/ 56 h 174"/>
                <a:gd name="T24" fmla="*/ 38 w 45"/>
                <a:gd name="T25" fmla="*/ 66 h 174"/>
                <a:gd name="T26" fmla="*/ 38 w 45"/>
                <a:gd name="T27" fmla="*/ 77 h 174"/>
                <a:gd name="T28" fmla="*/ 38 w 45"/>
                <a:gd name="T29" fmla="*/ 94 h 174"/>
                <a:gd name="T30" fmla="*/ 38 w 45"/>
                <a:gd name="T31" fmla="*/ 98 h 174"/>
                <a:gd name="T32" fmla="*/ 38 w 45"/>
                <a:gd name="T33" fmla="*/ 105 h 174"/>
                <a:gd name="T34" fmla="*/ 38 w 45"/>
                <a:gd name="T35" fmla="*/ 115 h 174"/>
                <a:gd name="T36" fmla="*/ 38 w 45"/>
                <a:gd name="T37" fmla="*/ 122 h 174"/>
                <a:gd name="T38" fmla="*/ 38 w 45"/>
                <a:gd name="T39" fmla="*/ 132 h 174"/>
                <a:gd name="T40" fmla="*/ 38 w 45"/>
                <a:gd name="T41" fmla="*/ 146 h 174"/>
                <a:gd name="T42" fmla="*/ 38 w 45"/>
                <a:gd name="T43" fmla="*/ 160 h 174"/>
                <a:gd name="T44" fmla="*/ 38 w 45"/>
                <a:gd name="T45" fmla="*/ 174 h 174"/>
                <a:gd name="T46" fmla="*/ 10 w 45"/>
                <a:gd name="T47" fmla="*/ 174 h 174"/>
                <a:gd name="T48" fmla="*/ 10 w 45"/>
                <a:gd name="T49" fmla="*/ 157 h 174"/>
                <a:gd name="T50" fmla="*/ 10 w 45"/>
                <a:gd name="T51" fmla="*/ 139 h 174"/>
                <a:gd name="T52" fmla="*/ 10 w 45"/>
                <a:gd name="T53" fmla="*/ 122 h 174"/>
                <a:gd name="T54" fmla="*/ 10 w 45"/>
                <a:gd name="T55" fmla="*/ 108 h 174"/>
                <a:gd name="T56" fmla="*/ 10 w 45"/>
                <a:gd name="T57" fmla="*/ 94 h 174"/>
                <a:gd name="T58" fmla="*/ 10 w 45"/>
                <a:gd name="T59" fmla="*/ 80 h 174"/>
                <a:gd name="T60" fmla="*/ 10 w 45"/>
                <a:gd name="T61" fmla="*/ 70 h 174"/>
                <a:gd name="T62" fmla="*/ 10 w 45"/>
                <a:gd name="T63" fmla="*/ 59 h 174"/>
                <a:gd name="T64" fmla="*/ 10 w 45"/>
                <a:gd name="T65" fmla="*/ 49 h 174"/>
                <a:gd name="T66" fmla="*/ 10 w 45"/>
                <a:gd name="T67" fmla="*/ 42 h 174"/>
                <a:gd name="T68" fmla="*/ 7 w 45"/>
                <a:gd name="T69" fmla="*/ 35 h 174"/>
                <a:gd name="T70" fmla="*/ 7 w 45"/>
                <a:gd name="T71" fmla="*/ 28 h 174"/>
                <a:gd name="T72" fmla="*/ 7 w 45"/>
                <a:gd name="T73" fmla="*/ 24 h 174"/>
                <a:gd name="T74" fmla="*/ 7 w 45"/>
                <a:gd name="T75" fmla="*/ 21 h 174"/>
                <a:gd name="T76" fmla="*/ 7 w 45"/>
                <a:gd name="T77" fmla="*/ 21 h 174"/>
                <a:gd name="T78" fmla="*/ 7 w 45"/>
                <a:gd name="T79" fmla="*/ 17 h 174"/>
                <a:gd name="T80" fmla="*/ 3 w 45"/>
                <a:gd name="T81" fmla="*/ 17 h 174"/>
                <a:gd name="T82" fmla="*/ 3 w 45"/>
                <a:gd name="T83" fmla="*/ 14 h 174"/>
                <a:gd name="T84" fmla="*/ 0 w 45"/>
                <a:gd name="T85" fmla="*/ 7 h 174"/>
                <a:gd name="T86" fmla="*/ 0 w 45"/>
                <a:gd name="T87" fmla="*/ 3 h 174"/>
                <a:gd name="T88" fmla="*/ 3 w 45"/>
                <a:gd name="T89" fmla="*/ 3 h 174"/>
                <a:gd name="T90" fmla="*/ 10 w 45"/>
                <a:gd name="T91" fmla="*/ 0 h 174"/>
                <a:gd name="T92" fmla="*/ 17 w 45"/>
                <a:gd name="T93" fmla="*/ 3 h 174"/>
                <a:gd name="T94" fmla="*/ 17 w 45"/>
                <a:gd name="T95" fmla="*/ 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174">
                  <a:moveTo>
                    <a:pt x="17" y="3"/>
                  </a:moveTo>
                  <a:lnTo>
                    <a:pt x="24" y="3"/>
                  </a:lnTo>
                  <a:lnTo>
                    <a:pt x="31" y="7"/>
                  </a:lnTo>
                  <a:lnTo>
                    <a:pt x="38" y="7"/>
                  </a:lnTo>
                  <a:lnTo>
                    <a:pt x="42" y="10"/>
                  </a:lnTo>
                  <a:lnTo>
                    <a:pt x="42" y="14"/>
                  </a:lnTo>
                  <a:lnTo>
                    <a:pt x="45" y="17"/>
                  </a:lnTo>
                  <a:lnTo>
                    <a:pt x="42" y="24"/>
                  </a:lnTo>
                  <a:lnTo>
                    <a:pt x="42" y="31"/>
                  </a:lnTo>
                  <a:lnTo>
                    <a:pt x="42" y="38"/>
                  </a:lnTo>
                  <a:lnTo>
                    <a:pt x="38" y="45"/>
                  </a:lnTo>
                  <a:lnTo>
                    <a:pt x="38" y="56"/>
                  </a:lnTo>
                  <a:lnTo>
                    <a:pt x="38" y="66"/>
                  </a:lnTo>
                  <a:lnTo>
                    <a:pt x="38" y="77"/>
                  </a:lnTo>
                  <a:lnTo>
                    <a:pt x="38" y="94"/>
                  </a:lnTo>
                  <a:lnTo>
                    <a:pt x="38" y="98"/>
                  </a:lnTo>
                  <a:lnTo>
                    <a:pt x="38" y="105"/>
                  </a:lnTo>
                  <a:lnTo>
                    <a:pt x="38" y="115"/>
                  </a:lnTo>
                  <a:lnTo>
                    <a:pt x="38" y="122"/>
                  </a:lnTo>
                  <a:lnTo>
                    <a:pt x="38" y="132"/>
                  </a:lnTo>
                  <a:lnTo>
                    <a:pt x="38" y="146"/>
                  </a:lnTo>
                  <a:lnTo>
                    <a:pt x="38" y="160"/>
                  </a:lnTo>
                  <a:lnTo>
                    <a:pt x="38" y="174"/>
                  </a:lnTo>
                  <a:lnTo>
                    <a:pt x="10" y="174"/>
                  </a:lnTo>
                  <a:lnTo>
                    <a:pt x="10" y="157"/>
                  </a:lnTo>
                  <a:lnTo>
                    <a:pt x="10" y="139"/>
                  </a:lnTo>
                  <a:lnTo>
                    <a:pt x="10" y="122"/>
                  </a:lnTo>
                  <a:lnTo>
                    <a:pt x="10" y="108"/>
                  </a:lnTo>
                  <a:lnTo>
                    <a:pt x="10" y="94"/>
                  </a:lnTo>
                  <a:lnTo>
                    <a:pt x="10" y="80"/>
                  </a:lnTo>
                  <a:lnTo>
                    <a:pt x="10" y="70"/>
                  </a:lnTo>
                  <a:lnTo>
                    <a:pt x="10" y="59"/>
                  </a:lnTo>
                  <a:lnTo>
                    <a:pt x="10" y="49"/>
                  </a:lnTo>
                  <a:lnTo>
                    <a:pt x="10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17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6">
              <a:extLst>
                <a:ext uri="{FF2B5EF4-FFF2-40B4-BE49-F238E27FC236}">
                  <a16:creationId xmlns:a16="http://schemas.microsoft.com/office/drawing/2014/main" id="{FF378FEC-697B-4E68-BA09-C69D9AFCB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388" y="21856640"/>
              <a:ext cx="741947" cy="236924"/>
            </a:xfrm>
            <a:custGeom>
              <a:avLst/>
              <a:gdLst>
                <a:gd name="T0" fmla="*/ 112 w 119"/>
                <a:gd name="T1" fmla="*/ 17 h 38"/>
                <a:gd name="T2" fmla="*/ 112 w 119"/>
                <a:gd name="T3" fmla="*/ 17 h 38"/>
                <a:gd name="T4" fmla="*/ 108 w 119"/>
                <a:gd name="T5" fmla="*/ 20 h 38"/>
                <a:gd name="T6" fmla="*/ 105 w 119"/>
                <a:gd name="T7" fmla="*/ 20 h 38"/>
                <a:gd name="T8" fmla="*/ 101 w 119"/>
                <a:gd name="T9" fmla="*/ 20 h 38"/>
                <a:gd name="T10" fmla="*/ 94 w 119"/>
                <a:gd name="T11" fmla="*/ 24 h 38"/>
                <a:gd name="T12" fmla="*/ 87 w 119"/>
                <a:gd name="T13" fmla="*/ 24 h 38"/>
                <a:gd name="T14" fmla="*/ 80 w 119"/>
                <a:gd name="T15" fmla="*/ 27 h 38"/>
                <a:gd name="T16" fmla="*/ 70 w 119"/>
                <a:gd name="T17" fmla="*/ 27 h 38"/>
                <a:gd name="T18" fmla="*/ 59 w 119"/>
                <a:gd name="T19" fmla="*/ 31 h 38"/>
                <a:gd name="T20" fmla="*/ 52 w 119"/>
                <a:gd name="T21" fmla="*/ 34 h 38"/>
                <a:gd name="T22" fmla="*/ 45 w 119"/>
                <a:gd name="T23" fmla="*/ 34 h 38"/>
                <a:gd name="T24" fmla="*/ 38 w 119"/>
                <a:gd name="T25" fmla="*/ 38 h 38"/>
                <a:gd name="T26" fmla="*/ 31 w 119"/>
                <a:gd name="T27" fmla="*/ 38 h 38"/>
                <a:gd name="T28" fmla="*/ 28 w 119"/>
                <a:gd name="T29" fmla="*/ 38 h 38"/>
                <a:gd name="T30" fmla="*/ 21 w 119"/>
                <a:gd name="T31" fmla="*/ 38 h 38"/>
                <a:gd name="T32" fmla="*/ 14 w 119"/>
                <a:gd name="T33" fmla="*/ 38 h 38"/>
                <a:gd name="T34" fmla="*/ 10 w 119"/>
                <a:gd name="T35" fmla="*/ 38 h 38"/>
                <a:gd name="T36" fmla="*/ 7 w 119"/>
                <a:gd name="T37" fmla="*/ 34 h 38"/>
                <a:gd name="T38" fmla="*/ 3 w 119"/>
                <a:gd name="T39" fmla="*/ 31 h 38"/>
                <a:gd name="T40" fmla="*/ 3 w 119"/>
                <a:gd name="T41" fmla="*/ 27 h 38"/>
                <a:gd name="T42" fmla="*/ 0 w 119"/>
                <a:gd name="T43" fmla="*/ 24 h 38"/>
                <a:gd name="T44" fmla="*/ 3 w 119"/>
                <a:gd name="T45" fmla="*/ 20 h 38"/>
                <a:gd name="T46" fmla="*/ 3 w 119"/>
                <a:gd name="T47" fmla="*/ 20 h 38"/>
                <a:gd name="T48" fmla="*/ 7 w 119"/>
                <a:gd name="T49" fmla="*/ 20 h 38"/>
                <a:gd name="T50" fmla="*/ 10 w 119"/>
                <a:gd name="T51" fmla="*/ 20 h 38"/>
                <a:gd name="T52" fmla="*/ 14 w 119"/>
                <a:gd name="T53" fmla="*/ 17 h 38"/>
                <a:gd name="T54" fmla="*/ 17 w 119"/>
                <a:gd name="T55" fmla="*/ 17 h 38"/>
                <a:gd name="T56" fmla="*/ 24 w 119"/>
                <a:gd name="T57" fmla="*/ 14 h 38"/>
                <a:gd name="T58" fmla="*/ 31 w 119"/>
                <a:gd name="T59" fmla="*/ 14 h 38"/>
                <a:gd name="T60" fmla="*/ 38 w 119"/>
                <a:gd name="T61" fmla="*/ 10 h 38"/>
                <a:gd name="T62" fmla="*/ 45 w 119"/>
                <a:gd name="T63" fmla="*/ 10 h 38"/>
                <a:gd name="T64" fmla="*/ 63 w 119"/>
                <a:gd name="T65" fmla="*/ 3 h 38"/>
                <a:gd name="T66" fmla="*/ 80 w 119"/>
                <a:gd name="T67" fmla="*/ 0 h 38"/>
                <a:gd name="T68" fmla="*/ 91 w 119"/>
                <a:gd name="T69" fmla="*/ 0 h 38"/>
                <a:gd name="T70" fmla="*/ 101 w 119"/>
                <a:gd name="T71" fmla="*/ 0 h 38"/>
                <a:gd name="T72" fmla="*/ 108 w 119"/>
                <a:gd name="T73" fmla="*/ 0 h 38"/>
                <a:gd name="T74" fmla="*/ 115 w 119"/>
                <a:gd name="T75" fmla="*/ 0 h 38"/>
                <a:gd name="T76" fmla="*/ 119 w 119"/>
                <a:gd name="T77" fmla="*/ 3 h 38"/>
                <a:gd name="T78" fmla="*/ 119 w 119"/>
                <a:gd name="T79" fmla="*/ 7 h 38"/>
                <a:gd name="T80" fmla="*/ 119 w 119"/>
                <a:gd name="T81" fmla="*/ 14 h 38"/>
                <a:gd name="T82" fmla="*/ 115 w 119"/>
                <a:gd name="T83" fmla="*/ 17 h 38"/>
                <a:gd name="T84" fmla="*/ 112 w 119"/>
                <a:gd name="T85" fmla="*/ 17 h 38"/>
                <a:gd name="T86" fmla="*/ 112 w 119"/>
                <a:gd name="T87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38">
                  <a:moveTo>
                    <a:pt x="112" y="17"/>
                  </a:moveTo>
                  <a:lnTo>
                    <a:pt x="112" y="17"/>
                  </a:lnTo>
                  <a:lnTo>
                    <a:pt x="108" y="20"/>
                  </a:lnTo>
                  <a:lnTo>
                    <a:pt x="105" y="20"/>
                  </a:lnTo>
                  <a:lnTo>
                    <a:pt x="101" y="20"/>
                  </a:lnTo>
                  <a:lnTo>
                    <a:pt x="94" y="24"/>
                  </a:lnTo>
                  <a:lnTo>
                    <a:pt x="87" y="24"/>
                  </a:lnTo>
                  <a:lnTo>
                    <a:pt x="80" y="27"/>
                  </a:lnTo>
                  <a:lnTo>
                    <a:pt x="70" y="27"/>
                  </a:lnTo>
                  <a:lnTo>
                    <a:pt x="59" y="31"/>
                  </a:lnTo>
                  <a:lnTo>
                    <a:pt x="52" y="34"/>
                  </a:lnTo>
                  <a:lnTo>
                    <a:pt x="45" y="34"/>
                  </a:lnTo>
                  <a:lnTo>
                    <a:pt x="38" y="38"/>
                  </a:lnTo>
                  <a:lnTo>
                    <a:pt x="31" y="38"/>
                  </a:lnTo>
                  <a:lnTo>
                    <a:pt x="28" y="38"/>
                  </a:lnTo>
                  <a:lnTo>
                    <a:pt x="21" y="38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7" y="34"/>
                  </a:lnTo>
                  <a:lnTo>
                    <a:pt x="3" y="31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24" y="14"/>
                  </a:lnTo>
                  <a:lnTo>
                    <a:pt x="31" y="14"/>
                  </a:lnTo>
                  <a:lnTo>
                    <a:pt x="38" y="10"/>
                  </a:lnTo>
                  <a:lnTo>
                    <a:pt x="45" y="10"/>
                  </a:lnTo>
                  <a:lnTo>
                    <a:pt x="63" y="3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19" y="3"/>
                  </a:lnTo>
                  <a:lnTo>
                    <a:pt x="119" y="7"/>
                  </a:lnTo>
                  <a:lnTo>
                    <a:pt x="119" y="14"/>
                  </a:lnTo>
                  <a:lnTo>
                    <a:pt x="115" y="17"/>
                  </a:lnTo>
                  <a:lnTo>
                    <a:pt x="112" y="17"/>
                  </a:lnTo>
                  <a:lnTo>
                    <a:pt x="112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7">
              <a:extLst>
                <a:ext uri="{FF2B5EF4-FFF2-40B4-BE49-F238E27FC236}">
                  <a16:creationId xmlns:a16="http://schemas.microsoft.com/office/drawing/2014/main" id="{2489DC34-B82F-41CA-8ACD-F8B566D99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31" y="22093564"/>
              <a:ext cx="1627294" cy="349151"/>
            </a:xfrm>
            <a:custGeom>
              <a:avLst/>
              <a:gdLst>
                <a:gd name="T0" fmla="*/ 7 w 261"/>
                <a:gd name="T1" fmla="*/ 49 h 56"/>
                <a:gd name="T2" fmla="*/ 3 w 261"/>
                <a:gd name="T3" fmla="*/ 45 h 56"/>
                <a:gd name="T4" fmla="*/ 0 w 261"/>
                <a:gd name="T5" fmla="*/ 38 h 56"/>
                <a:gd name="T6" fmla="*/ 7 w 261"/>
                <a:gd name="T7" fmla="*/ 38 h 56"/>
                <a:gd name="T8" fmla="*/ 14 w 261"/>
                <a:gd name="T9" fmla="*/ 35 h 56"/>
                <a:gd name="T10" fmla="*/ 31 w 261"/>
                <a:gd name="T11" fmla="*/ 31 h 56"/>
                <a:gd name="T12" fmla="*/ 45 w 261"/>
                <a:gd name="T13" fmla="*/ 28 h 56"/>
                <a:gd name="T14" fmla="*/ 66 w 261"/>
                <a:gd name="T15" fmla="*/ 24 h 56"/>
                <a:gd name="T16" fmla="*/ 90 w 261"/>
                <a:gd name="T17" fmla="*/ 21 h 56"/>
                <a:gd name="T18" fmla="*/ 118 w 261"/>
                <a:gd name="T19" fmla="*/ 17 h 56"/>
                <a:gd name="T20" fmla="*/ 146 w 261"/>
                <a:gd name="T21" fmla="*/ 10 h 56"/>
                <a:gd name="T22" fmla="*/ 171 w 261"/>
                <a:gd name="T23" fmla="*/ 7 h 56"/>
                <a:gd name="T24" fmla="*/ 188 w 261"/>
                <a:gd name="T25" fmla="*/ 3 h 56"/>
                <a:gd name="T26" fmla="*/ 202 w 261"/>
                <a:gd name="T27" fmla="*/ 3 h 56"/>
                <a:gd name="T28" fmla="*/ 216 w 261"/>
                <a:gd name="T29" fmla="*/ 0 h 56"/>
                <a:gd name="T30" fmla="*/ 226 w 261"/>
                <a:gd name="T31" fmla="*/ 0 h 56"/>
                <a:gd name="T32" fmla="*/ 233 w 261"/>
                <a:gd name="T33" fmla="*/ 0 h 56"/>
                <a:gd name="T34" fmla="*/ 244 w 261"/>
                <a:gd name="T35" fmla="*/ 7 h 56"/>
                <a:gd name="T36" fmla="*/ 258 w 261"/>
                <a:gd name="T37" fmla="*/ 17 h 56"/>
                <a:gd name="T38" fmla="*/ 261 w 261"/>
                <a:gd name="T39" fmla="*/ 24 h 56"/>
                <a:gd name="T40" fmla="*/ 258 w 261"/>
                <a:gd name="T41" fmla="*/ 28 h 56"/>
                <a:gd name="T42" fmla="*/ 251 w 261"/>
                <a:gd name="T43" fmla="*/ 28 h 56"/>
                <a:gd name="T44" fmla="*/ 237 w 261"/>
                <a:gd name="T45" fmla="*/ 31 h 56"/>
                <a:gd name="T46" fmla="*/ 199 w 261"/>
                <a:gd name="T47" fmla="*/ 31 h 56"/>
                <a:gd name="T48" fmla="*/ 167 w 261"/>
                <a:gd name="T49" fmla="*/ 31 h 56"/>
                <a:gd name="T50" fmla="*/ 143 w 261"/>
                <a:gd name="T51" fmla="*/ 35 h 56"/>
                <a:gd name="T52" fmla="*/ 125 w 261"/>
                <a:gd name="T53" fmla="*/ 38 h 56"/>
                <a:gd name="T54" fmla="*/ 97 w 261"/>
                <a:gd name="T55" fmla="*/ 42 h 56"/>
                <a:gd name="T56" fmla="*/ 76 w 261"/>
                <a:gd name="T57" fmla="*/ 45 h 56"/>
                <a:gd name="T58" fmla="*/ 45 w 261"/>
                <a:gd name="T59" fmla="*/ 52 h 56"/>
                <a:gd name="T60" fmla="*/ 31 w 261"/>
                <a:gd name="T61" fmla="*/ 56 h 56"/>
                <a:gd name="T62" fmla="*/ 24 w 261"/>
                <a:gd name="T63" fmla="*/ 56 h 56"/>
                <a:gd name="T64" fmla="*/ 17 w 261"/>
                <a:gd name="T65" fmla="*/ 52 h 56"/>
                <a:gd name="T66" fmla="*/ 10 w 261"/>
                <a:gd name="T67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1" h="56">
                  <a:moveTo>
                    <a:pt x="10" y="52"/>
                  </a:moveTo>
                  <a:lnTo>
                    <a:pt x="7" y="49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7" y="38"/>
                  </a:lnTo>
                  <a:lnTo>
                    <a:pt x="7" y="35"/>
                  </a:lnTo>
                  <a:lnTo>
                    <a:pt x="14" y="35"/>
                  </a:lnTo>
                  <a:lnTo>
                    <a:pt x="17" y="35"/>
                  </a:lnTo>
                  <a:lnTo>
                    <a:pt x="31" y="31"/>
                  </a:lnTo>
                  <a:lnTo>
                    <a:pt x="38" y="31"/>
                  </a:lnTo>
                  <a:lnTo>
                    <a:pt x="45" y="28"/>
                  </a:lnTo>
                  <a:lnTo>
                    <a:pt x="56" y="28"/>
                  </a:lnTo>
                  <a:lnTo>
                    <a:pt x="66" y="24"/>
                  </a:lnTo>
                  <a:lnTo>
                    <a:pt x="76" y="24"/>
                  </a:lnTo>
                  <a:lnTo>
                    <a:pt x="90" y="21"/>
                  </a:lnTo>
                  <a:lnTo>
                    <a:pt x="104" y="17"/>
                  </a:lnTo>
                  <a:lnTo>
                    <a:pt x="118" y="17"/>
                  </a:lnTo>
                  <a:lnTo>
                    <a:pt x="132" y="14"/>
                  </a:lnTo>
                  <a:lnTo>
                    <a:pt x="146" y="10"/>
                  </a:lnTo>
                  <a:lnTo>
                    <a:pt x="160" y="10"/>
                  </a:lnTo>
                  <a:lnTo>
                    <a:pt x="171" y="7"/>
                  </a:lnTo>
                  <a:lnTo>
                    <a:pt x="181" y="7"/>
                  </a:lnTo>
                  <a:lnTo>
                    <a:pt x="188" y="3"/>
                  </a:lnTo>
                  <a:lnTo>
                    <a:pt x="195" y="3"/>
                  </a:lnTo>
                  <a:lnTo>
                    <a:pt x="202" y="3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3" y="0"/>
                  </a:lnTo>
                  <a:lnTo>
                    <a:pt x="240" y="3"/>
                  </a:lnTo>
                  <a:lnTo>
                    <a:pt x="244" y="7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1" y="21"/>
                  </a:lnTo>
                  <a:lnTo>
                    <a:pt x="261" y="24"/>
                  </a:lnTo>
                  <a:lnTo>
                    <a:pt x="261" y="24"/>
                  </a:lnTo>
                  <a:lnTo>
                    <a:pt x="258" y="28"/>
                  </a:lnTo>
                  <a:lnTo>
                    <a:pt x="254" y="28"/>
                  </a:lnTo>
                  <a:lnTo>
                    <a:pt x="251" y="28"/>
                  </a:lnTo>
                  <a:lnTo>
                    <a:pt x="244" y="31"/>
                  </a:lnTo>
                  <a:lnTo>
                    <a:pt x="237" y="31"/>
                  </a:lnTo>
                  <a:lnTo>
                    <a:pt x="230" y="31"/>
                  </a:lnTo>
                  <a:lnTo>
                    <a:pt x="199" y="31"/>
                  </a:lnTo>
                  <a:lnTo>
                    <a:pt x="181" y="31"/>
                  </a:lnTo>
                  <a:lnTo>
                    <a:pt x="167" y="31"/>
                  </a:lnTo>
                  <a:lnTo>
                    <a:pt x="153" y="35"/>
                  </a:lnTo>
                  <a:lnTo>
                    <a:pt x="143" y="35"/>
                  </a:lnTo>
                  <a:lnTo>
                    <a:pt x="132" y="35"/>
                  </a:lnTo>
                  <a:lnTo>
                    <a:pt x="125" y="38"/>
                  </a:lnTo>
                  <a:lnTo>
                    <a:pt x="108" y="42"/>
                  </a:lnTo>
                  <a:lnTo>
                    <a:pt x="97" y="42"/>
                  </a:lnTo>
                  <a:lnTo>
                    <a:pt x="87" y="45"/>
                  </a:lnTo>
                  <a:lnTo>
                    <a:pt x="76" y="45"/>
                  </a:lnTo>
                  <a:lnTo>
                    <a:pt x="66" y="49"/>
                  </a:lnTo>
                  <a:lnTo>
                    <a:pt x="45" y="52"/>
                  </a:lnTo>
                  <a:lnTo>
                    <a:pt x="38" y="52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1" y="56"/>
                  </a:lnTo>
                  <a:lnTo>
                    <a:pt x="17" y="52"/>
                  </a:lnTo>
                  <a:lnTo>
                    <a:pt x="10" y="52"/>
                  </a:lnTo>
                  <a:lnTo>
                    <a:pt x="10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6DDEE1CB-9281-4B13-8FC3-AC1F419D2C76}"/>
              </a:ext>
            </a:extLst>
          </p:cNvPr>
          <p:cNvGrpSpPr/>
          <p:nvPr/>
        </p:nvGrpSpPr>
        <p:grpSpPr>
          <a:xfrm>
            <a:off x="6905183" y="2144622"/>
            <a:ext cx="2132314" cy="2500171"/>
            <a:chOff x="5573688" y="21201980"/>
            <a:chExt cx="2132314" cy="2500171"/>
          </a:xfrm>
        </p:grpSpPr>
        <p:sp>
          <p:nvSpPr>
            <p:cNvPr id="15" name="Freeform 118">
              <a:extLst>
                <a:ext uri="{FF2B5EF4-FFF2-40B4-BE49-F238E27FC236}">
                  <a16:creationId xmlns:a16="http://schemas.microsoft.com/office/drawing/2014/main" id="{9703BB7B-7A52-4581-9C69-8088460A3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05" y="21700767"/>
              <a:ext cx="717008" cy="243161"/>
            </a:xfrm>
            <a:custGeom>
              <a:avLst/>
              <a:gdLst>
                <a:gd name="T0" fmla="*/ 52 w 115"/>
                <a:gd name="T1" fmla="*/ 7 h 39"/>
                <a:gd name="T2" fmla="*/ 63 w 115"/>
                <a:gd name="T3" fmla="*/ 7 h 39"/>
                <a:gd name="T4" fmla="*/ 70 w 115"/>
                <a:gd name="T5" fmla="*/ 4 h 39"/>
                <a:gd name="T6" fmla="*/ 77 w 115"/>
                <a:gd name="T7" fmla="*/ 4 h 39"/>
                <a:gd name="T8" fmla="*/ 84 w 115"/>
                <a:gd name="T9" fmla="*/ 0 h 39"/>
                <a:gd name="T10" fmla="*/ 94 w 115"/>
                <a:gd name="T11" fmla="*/ 0 h 39"/>
                <a:gd name="T12" fmla="*/ 101 w 115"/>
                <a:gd name="T13" fmla="*/ 0 h 39"/>
                <a:gd name="T14" fmla="*/ 108 w 115"/>
                <a:gd name="T15" fmla="*/ 0 h 39"/>
                <a:gd name="T16" fmla="*/ 115 w 115"/>
                <a:gd name="T17" fmla="*/ 4 h 39"/>
                <a:gd name="T18" fmla="*/ 115 w 115"/>
                <a:gd name="T19" fmla="*/ 7 h 39"/>
                <a:gd name="T20" fmla="*/ 115 w 115"/>
                <a:gd name="T21" fmla="*/ 11 h 39"/>
                <a:gd name="T22" fmla="*/ 115 w 115"/>
                <a:gd name="T23" fmla="*/ 14 h 39"/>
                <a:gd name="T24" fmla="*/ 115 w 115"/>
                <a:gd name="T25" fmla="*/ 18 h 39"/>
                <a:gd name="T26" fmla="*/ 112 w 115"/>
                <a:gd name="T27" fmla="*/ 21 h 39"/>
                <a:gd name="T28" fmla="*/ 108 w 115"/>
                <a:gd name="T29" fmla="*/ 21 h 39"/>
                <a:gd name="T30" fmla="*/ 98 w 115"/>
                <a:gd name="T31" fmla="*/ 25 h 39"/>
                <a:gd name="T32" fmla="*/ 91 w 115"/>
                <a:gd name="T33" fmla="*/ 28 h 39"/>
                <a:gd name="T34" fmla="*/ 80 w 115"/>
                <a:gd name="T35" fmla="*/ 28 h 39"/>
                <a:gd name="T36" fmla="*/ 70 w 115"/>
                <a:gd name="T37" fmla="*/ 32 h 39"/>
                <a:gd name="T38" fmla="*/ 52 w 115"/>
                <a:gd name="T39" fmla="*/ 35 h 39"/>
                <a:gd name="T40" fmla="*/ 38 w 115"/>
                <a:gd name="T41" fmla="*/ 35 h 39"/>
                <a:gd name="T42" fmla="*/ 28 w 115"/>
                <a:gd name="T43" fmla="*/ 39 h 39"/>
                <a:gd name="T44" fmla="*/ 18 w 115"/>
                <a:gd name="T45" fmla="*/ 39 h 39"/>
                <a:gd name="T46" fmla="*/ 11 w 115"/>
                <a:gd name="T47" fmla="*/ 35 h 39"/>
                <a:gd name="T48" fmla="*/ 7 w 115"/>
                <a:gd name="T49" fmla="*/ 35 h 39"/>
                <a:gd name="T50" fmla="*/ 4 w 115"/>
                <a:gd name="T51" fmla="*/ 32 h 39"/>
                <a:gd name="T52" fmla="*/ 0 w 115"/>
                <a:gd name="T53" fmla="*/ 28 h 39"/>
                <a:gd name="T54" fmla="*/ 0 w 115"/>
                <a:gd name="T55" fmla="*/ 25 h 39"/>
                <a:gd name="T56" fmla="*/ 0 w 115"/>
                <a:gd name="T57" fmla="*/ 21 h 39"/>
                <a:gd name="T58" fmla="*/ 4 w 115"/>
                <a:gd name="T59" fmla="*/ 21 h 39"/>
                <a:gd name="T60" fmla="*/ 4 w 115"/>
                <a:gd name="T61" fmla="*/ 18 h 39"/>
                <a:gd name="T62" fmla="*/ 11 w 115"/>
                <a:gd name="T63" fmla="*/ 18 h 39"/>
                <a:gd name="T64" fmla="*/ 14 w 115"/>
                <a:gd name="T65" fmla="*/ 18 h 39"/>
                <a:gd name="T66" fmla="*/ 18 w 115"/>
                <a:gd name="T67" fmla="*/ 18 h 39"/>
                <a:gd name="T68" fmla="*/ 25 w 115"/>
                <a:gd name="T69" fmla="*/ 14 h 39"/>
                <a:gd name="T70" fmla="*/ 31 w 115"/>
                <a:gd name="T71" fmla="*/ 14 h 39"/>
                <a:gd name="T72" fmla="*/ 38 w 115"/>
                <a:gd name="T73" fmla="*/ 11 h 39"/>
                <a:gd name="T74" fmla="*/ 45 w 115"/>
                <a:gd name="T75" fmla="*/ 11 h 39"/>
                <a:gd name="T76" fmla="*/ 52 w 115"/>
                <a:gd name="T77" fmla="*/ 7 h 39"/>
                <a:gd name="T78" fmla="*/ 52 w 115"/>
                <a:gd name="T79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5" h="39">
                  <a:moveTo>
                    <a:pt x="52" y="7"/>
                  </a:moveTo>
                  <a:lnTo>
                    <a:pt x="63" y="7"/>
                  </a:lnTo>
                  <a:lnTo>
                    <a:pt x="70" y="4"/>
                  </a:lnTo>
                  <a:lnTo>
                    <a:pt x="77" y="4"/>
                  </a:lnTo>
                  <a:lnTo>
                    <a:pt x="84" y="0"/>
                  </a:lnTo>
                  <a:lnTo>
                    <a:pt x="94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5" y="4"/>
                  </a:lnTo>
                  <a:lnTo>
                    <a:pt x="115" y="7"/>
                  </a:lnTo>
                  <a:lnTo>
                    <a:pt x="115" y="11"/>
                  </a:lnTo>
                  <a:lnTo>
                    <a:pt x="115" y="14"/>
                  </a:lnTo>
                  <a:lnTo>
                    <a:pt x="115" y="18"/>
                  </a:lnTo>
                  <a:lnTo>
                    <a:pt x="112" y="21"/>
                  </a:lnTo>
                  <a:lnTo>
                    <a:pt x="108" y="21"/>
                  </a:lnTo>
                  <a:lnTo>
                    <a:pt x="98" y="25"/>
                  </a:lnTo>
                  <a:lnTo>
                    <a:pt x="91" y="28"/>
                  </a:lnTo>
                  <a:lnTo>
                    <a:pt x="80" y="28"/>
                  </a:lnTo>
                  <a:lnTo>
                    <a:pt x="70" y="32"/>
                  </a:lnTo>
                  <a:lnTo>
                    <a:pt x="52" y="35"/>
                  </a:lnTo>
                  <a:lnTo>
                    <a:pt x="38" y="35"/>
                  </a:lnTo>
                  <a:lnTo>
                    <a:pt x="28" y="39"/>
                  </a:lnTo>
                  <a:lnTo>
                    <a:pt x="18" y="39"/>
                  </a:lnTo>
                  <a:lnTo>
                    <a:pt x="11" y="35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8" y="18"/>
                  </a:lnTo>
                  <a:lnTo>
                    <a:pt x="25" y="14"/>
                  </a:lnTo>
                  <a:lnTo>
                    <a:pt x="31" y="14"/>
                  </a:lnTo>
                  <a:lnTo>
                    <a:pt x="38" y="11"/>
                  </a:lnTo>
                  <a:lnTo>
                    <a:pt x="45" y="11"/>
                  </a:lnTo>
                  <a:lnTo>
                    <a:pt x="52" y="7"/>
                  </a:lnTo>
                  <a:lnTo>
                    <a:pt x="5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9">
              <a:extLst>
                <a:ext uri="{FF2B5EF4-FFF2-40B4-BE49-F238E27FC236}">
                  <a16:creationId xmlns:a16="http://schemas.microsoft.com/office/drawing/2014/main" id="{58D242C7-1343-4E78-A8E5-ADE5ADB24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414" y="21307975"/>
              <a:ext cx="236924" cy="1178386"/>
            </a:xfrm>
            <a:custGeom>
              <a:avLst/>
              <a:gdLst>
                <a:gd name="T0" fmla="*/ 3 w 38"/>
                <a:gd name="T1" fmla="*/ 25 h 189"/>
                <a:gd name="T2" fmla="*/ 0 w 38"/>
                <a:gd name="T3" fmla="*/ 18 h 189"/>
                <a:gd name="T4" fmla="*/ 0 w 38"/>
                <a:gd name="T5" fmla="*/ 11 h 189"/>
                <a:gd name="T6" fmla="*/ 0 w 38"/>
                <a:gd name="T7" fmla="*/ 7 h 189"/>
                <a:gd name="T8" fmla="*/ 3 w 38"/>
                <a:gd name="T9" fmla="*/ 4 h 189"/>
                <a:gd name="T10" fmla="*/ 7 w 38"/>
                <a:gd name="T11" fmla="*/ 0 h 189"/>
                <a:gd name="T12" fmla="*/ 10 w 38"/>
                <a:gd name="T13" fmla="*/ 0 h 189"/>
                <a:gd name="T14" fmla="*/ 17 w 38"/>
                <a:gd name="T15" fmla="*/ 4 h 189"/>
                <a:gd name="T16" fmla="*/ 24 w 38"/>
                <a:gd name="T17" fmla="*/ 4 h 189"/>
                <a:gd name="T18" fmla="*/ 31 w 38"/>
                <a:gd name="T19" fmla="*/ 7 h 189"/>
                <a:gd name="T20" fmla="*/ 35 w 38"/>
                <a:gd name="T21" fmla="*/ 14 h 189"/>
                <a:gd name="T22" fmla="*/ 38 w 38"/>
                <a:gd name="T23" fmla="*/ 14 h 189"/>
                <a:gd name="T24" fmla="*/ 38 w 38"/>
                <a:gd name="T25" fmla="*/ 18 h 189"/>
                <a:gd name="T26" fmla="*/ 38 w 38"/>
                <a:gd name="T27" fmla="*/ 25 h 189"/>
                <a:gd name="T28" fmla="*/ 35 w 38"/>
                <a:gd name="T29" fmla="*/ 35 h 189"/>
                <a:gd name="T30" fmla="*/ 35 w 38"/>
                <a:gd name="T31" fmla="*/ 46 h 189"/>
                <a:gd name="T32" fmla="*/ 31 w 38"/>
                <a:gd name="T33" fmla="*/ 56 h 189"/>
                <a:gd name="T34" fmla="*/ 31 w 38"/>
                <a:gd name="T35" fmla="*/ 60 h 189"/>
                <a:gd name="T36" fmla="*/ 31 w 38"/>
                <a:gd name="T37" fmla="*/ 70 h 189"/>
                <a:gd name="T38" fmla="*/ 31 w 38"/>
                <a:gd name="T39" fmla="*/ 77 h 189"/>
                <a:gd name="T40" fmla="*/ 31 w 38"/>
                <a:gd name="T41" fmla="*/ 91 h 189"/>
                <a:gd name="T42" fmla="*/ 31 w 38"/>
                <a:gd name="T43" fmla="*/ 119 h 189"/>
                <a:gd name="T44" fmla="*/ 31 w 38"/>
                <a:gd name="T45" fmla="*/ 133 h 189"/>
                <a:gd name="T46" fmla="*/ 31 w 38"/>
                <a:gd name="T47" fmla="*/ 147 h 189"/>
                <a:gd name="T48" fmla="*/ 31 w 38"/>
                <a:gd name="T49" fmla="*/ 157 h 189"/>
                <a:gd name="T50" fmla="*/ 31 w 38"/>
                <a:gd name="T51" fmla="*/ 164 h 189"/>
                <a:gd name="T52" fmla="*/ 31 w 38"/>
                <a:gd name="T53" fmla="*/ 175 h 189"/>
                <a:gd name="T54" fmla="*/ 28 w 38"/>
                <a:gd name="T55" fmla="*/ 182 h 189"/>
                <a:gd name="T56" fmla="*/ 24 w 38"/>
                <a:gd name="T57" fmla="*/ 185 h 189"/>
                <a:gd name="T58" fmla="*/ 21 w 38"/>
                <a:gd name="T59" fmla="*/ 189 h 189"/>
                <a:gd name="T60" fmla="*/ 17 w 38"/>
                <a:gd name="T61" fmla="*/ 189 h 189"/>
                <a:gd name="T62" fmla="*/ 14 w 38"/>
                <a:gd name="T63" fmla="*/ 185 h 189"/>
                <a:gd name="T64" fmla="*/ 10 w 38"/>
                <a:gd name="T65" fmla="*/ 182 h 189"/>
                <a:gd name="T66" fmla="*/ 7 w 38"/>
                <a:gd name="T67" fmla="*/ 175 h 189"/>
                <a:gd name="T68" fmla="*/ 7 w 38"/>
                <a:gd name="T69" fmla="*/ 171 h 189"/>
                <a:gd name="T70" fmla="*/ 3 w 38"/>
                <a:gd name="T71" fmla="*/ 168 h 189"/>
                <a:gd name="T72" fmla="*/ 3 w 38"/>
                <a:gd name="T73" fmla="*/ 164 h 189"/>
                <a:gd name="T74" fmla="*/ 7 w 38"/>
                <a:gd name="T75" fmla="*/ 161 h 189"/>
                <a:gd name="T76" fmla="*/ 7 w 38"/>
                <a:gd name="T77" fmla="*/ 154 h 189"/>
                <a:gd name="T78" fmla="*/ 7 w 38"/>
                <a:gd name="T79" fmla="*/ 147 h 189"/>
                <a:gd name="T80" fmla="*/ 7 w 38"/>
                <a:gd name="T81" fmla="*/ 140 h 189"/>
                <a:gd name="T82" fmla="*/ 10 w 38"/>
                <a:gd name="T83" fmla="*/ 129 h 189"/>
                <a:gd name="T84" fmla="*/ 10 w 38"/>
                <a:gd name="T85" fmla="*/ 115 h 189"/>
                <a:gd name="T86" fmla="*/ 10 w 38"/>
                <a:gd name="T87" fmla="*/ 98 h 189"/>
                <a:gd name="T88" fmla="*/ 10 w 38"/>
                <a:gd name="T89" fmla="*/ 77 h 189"/>
                <a:gd name="T90" fmla="*/ 10 w 38"/>
                <a:gd name="T91" fmla="*/ 67 h 189"/>
                <a:gd name="T92" fmla="*/ 10 w 38"/>
                <a:gd name="T93" fmla="*/ 60 h 189"/>
                <a:gd name="T94" fmla="*/ 10 w 38"/>
                <a:gd name="T95" fmla="*/ 49 h 189"/>
                <a:gd name="T96" fmla="*/ 7 w 38"/>
                <a:gd name="T97" fmla="*/ 42 h 189"/>
                <a:gd name="T98" fmla="*/ 7 w 38"/>
                <a:gd name="T99" fmla="*/ 39 h 189"/>
                <a:gd name="T100" fmla="*/ 7 w 38"/>
                <a:gd name="T101" fmla="*/ 32 h 189"/>
                <a:gd name="T102" fmla="*/ 3 w 38"/>
                <a:gd name="T103" fmla="*/ 28 h 189"/>
                <a:gd name="T104" fmla="*/ 3 w 38"/>
                <a:gd name="T105" fmla="*/ 25 h 189"/>
                <a:gd name="T106" fmla="*/ 3 w 38"/>
                <a:gd name="T107" fmla="*/ 2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189">
                  <a:moveTo>
                    <a:pt x="3" y="25"/>
                  </a:moveTo>
                  <a:lnTo>
                    <a:pt x="0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5"/>
                  </a:lnTo>
                  <a:lnTo>
                    <a:pt x="35" y="35"/>
                  </a:lnTo>
                  <a:lnTo>
                    <a:pt x="35" y="4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70"/>
                  </a:lnTo>
                  <a:lnTo>
                    <a:pt x="31" y="77"/>
                  </a:lnTo>
                  <a:lnTo>
                    <a:pt x="31" y="91"/>
                  </a:lnTo>
                  <a:lnTo>
                    <a:pt x="31" y="119"/>
                  </a:lnTo>
                  <a:lnTo>
                    <a:pt x="31" y="133"/>
                  </a:lnTo>
                  <a:lnTo>
                    <a:pt x="31" y="147"/>
                  </a:lnTo>
                  <a:lnTo>
                    <a:pt x="31" y="157"/>
                  </a:lnTo>
                  <a:lnTo>
                    <a:pt x="31" y="164"/>
                  </a:lnTo>
                  <a:lnTo>
                    <a:pt x="31" y="175"/>
                  </a:lnTo>
                  <a:lnTo>
                    <a:pt x="28" y="182"/>
                  </a:lnTo>
                  <a:lnTo>
                    <a:pt x="24" y="185"/>
                  </a:lnTo>
                  <a:lnTo>
                    <a:pt x="21" y="189"/>
                  </a:lnTo>
                  <a:lnTo>
                    <a:pt x="17" y="189"/>
                  </a:lnTo>
                  <a:lnTo>
                    <a:pt x="14" y="185"/>
                  </a:lnTo>
                  <a:lnTo>
                    <a:pt x="10" y="182"/>
                  </a:lnTo>
                  <a:lnTo>
                    <a:pt x="7" y="175"/>
                  </a:lnTo>
                  <a:lnTo>
                    <a:pt x="7" y="171"/>
                  </a:lnTo>
                  <a:lnTo>
                    <a:pt x="3" y="168"/>
                  </a:lnTo>
                  <a:lnTo>
                    <a:pt x="3" y="164"/>
                  </a:lnTo>
                  <a:lnTo>
                    <a:pt x="7" y="161"/>
                  </a:lnTo>
                  <a:lnTo>
                    <a:pt x="7" y="154"/>
                  </a:lnTo>
                  <a:lnTo>
                    <a:pt x="7" y="147"/>
                  </a:lnTo>
                  <a:lnTo>
                    <a:pt x="7" y="140"/>
                  </a:lnTo>
                  <a:lnTo>
                    <a:pt x="10" y="129"/>
                  </a:lnTo>
                  <a:lnTo>
                    <a:pt x="10" y="115"/>
                  </a:lnTo>
                  <a:lnTo>
                    <a:pt x="10" y="98"/>
                  </a:lnTo>
                  <a:lnTo>
                    <a:pt x="10" y="77"/>
                  </a:lnTo>
                  <a:lnTo>
                    <a:pt x="10" y="67"/>
                  </a:lnTo>
                  <a:lnTo>
                    <a:pt x="10" y="60"/>
                  </a:lnTo>
                  <a:lnTo>
                    <a:pt x="10" y="49"/>
                  </a:lnTo>
                  <a:lnTo>
                    <a:pt x="7" y="42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3" y="28"/>
                  </a:lnTo>
                  <a:lnTo>
                    <a:pt x="3" y="25"/>
                  </a:lnTo>
                  <a:lnTo>
                    <a:pt x="3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0">
              <a:extLst>
                <a:ext uri="{FF2B5EF4-FFF2-40B4-BE49-F238E27FC236}">
                  <a16:creationId xmlns:a16="http://schemas.microsoft.com/office/drawing/2014/main" id="{DFAF401C-0BF0-44DB-A084-F971BC877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915" y="21788055"/>
              <a:ext cx="586075" cy="673362"/>
            </a:xfrm>
            <a:custGeom>
              <a:avLst/>
              <a:gdLst>
                <a:gd name="T0" fmla="*/ 14 w 94"/>
                <a:gd name="T1" fmla="*/ 87 h 108"/>
                <a:gd name="T2" fmla="*/ 21 w 94"/>
                <a:gd name="T3" fmla="*/ 80 h 108"/>
                <a:gd name="T4" fmla="*/ 28 w 94"/>
                <a:gd name="T5" fmla="*/ 73 h 108"/>
                <a:gd name="T6" fmla="*/ 42 w 94"/>
                <a:gd name="T7" fmla="*/ 56 h 108"/>
                <a:gd name="T8" fmla="*/ 48 w 94"/>
                <a:gd name="T9" fmla="*/ 45 h 108"/>
                <a:gd name="T10" fmla="*/ 55 w 94"/>
                <a:gd name="T11" fmla="*/ 35 h 108"/>
                <a:gd name="T12" fmla="*/ 62 w 94"/>
                <a:gd name="T13" fmla="*/ 18 h 108"/>
                <a:gd name="T14" fmla="*/ 69 w 94"/>
                <a:gd name="T15" fmla="*/ 0 h 108"/>
                <a:gd name="T16" fmla="*/ 94 w 94"/>
                <a:gd name="T17" fmla="*/ 4 h 108"/>
                <a:gd name="T18" fmla="*/ 90 w 94"/>
                <a:gd name="T19" fmla="*/ 14 h 108"/>
                <a:gd name="T20" fmla="*/ 87 w 94"/>
                <a:gd name="T21" fmla="*/ 25 h 108"/>
                <a:gd name="T22" fmla="*/ 83 w 94"/>
                <a:gd name="T23" fmla="*/ 35 h 108"/>
                <a:gd name="T24" fmla="*/ 76 w 94"/>
                <a:gd name="T25" fmla="*/ 42 h 108"/>
                <a:gd name="T26" fmla="*/ 73 w 94"/>
                <a:gd name="T27" fmla="*/ 52 h 108"/>
                <a:gd name="T28" fmla="*/ 69 w 94"/>
                <a:gd name="T29" fmla="*/ 56 h 108"/>
                <a:gd name="T30" fmla="*/ 66 w 94"/>
                <a:gd name="T31" fmla="*/ 63 h 108"/>
                <a:gd name="T32" fmla="*/ 62 w 94"/>
                <a:gd name="T33" fmla="*/ 70 h 108"/>
                <a:gd name="T34" fmla="*/ 45 w 94"/>
                <a:gd name="T35" fmla="*/ 84 h 108"/>
                <a:gd name="T36" fmla="*/ 28 w 94"/>
                <a:gd name="T37" fmla="*/ 98 h 108"/>
                <a:gd name="T38" fmla="*/ 17 w 94"/>
                <a:gd name="T39" fmla="*/ 105 h 108"/>
                <a:gd name="T40" fmla="*/ 10 w 94"/>
                <a:gd name="T41" fmla="*/ 108 h 108"/>
                <a:gd name="T42" fmla="*/ 3 w 94"/>
                <a:gd name="T43" fmla="*/ 108 h 108"/>
                <a:gd name="T44" fmla="*/ 0 w 94"/>
                <a:gd name="T45" fmla="*/ 108 h 108"/>
                <a:gd name="T46" fmla="*/ 0 w 94"/>
                <a:gd name="T47" fmla="*/ 105 h 108"/>
                <a:gd name="T48" fmla="*/ 3 w 94"/>
                <a:gd name="T49" fmla="*/ 98 h 108"/>
                <a:gd name="T50" fmla="*/ 7 w 94"/>
                <a:gd name="T51" fmla="*/ 94 h 108"/>
                <a:gd name="T52" fmla="*/ 14 w 94"/>
                <a:gd name="T53" fmla="*/ 87 h 108"/>
                <a:gd name="T54" fmla="*/ 14 w 94"/>
                <a:gd name="T55" fmla="*/ 8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08">
                  <a:moveTo>
                    <a:pt x="14" y="87"/>
                  </a:moveTo>
                  <a:lnTo>
                    <a:pt x="21" y="80"/>
                  </a:lnTo>
                  <a:lnTo>
                    <a:pt x="28" y="73"/>
                  </a:lnTo>
                  <a:lnTo>
                    <a:pt x="42" y="56"/>
                  </a:lnTo>
                  <a:lnTo>
                    <a:pt x="48" y="45"/>
                  </a:lnTo>
                  <a:lnTo>
                    <a:pt x="55" y="35"/>
                  </a:lnTo>
                  <a:lnTo>
                    <a:pt x="62" y="18"/>
                  </a:lnTo>
                  <a:lnTo>
                    <a:pt x="69" y="0"/>
                  </a:lnTo>
                  <a:lnTo>
                    <a:pt x="94" y="4"/>
                  </a:lnTo>
                  <a:lnTo>
                    <a:pt x="90" y="14"/>
                  </a:lnTo>
                  <a:lnTo>
                    <a:pt x="87" y="25"/>
                  </a:lnTo>
                  <a:lnTo>
                    <a:pt x="83" y="35"/>
                  </a:lnTo>
                  <a:lnTo>
                    <a:pt x="76" y="42"/>
                  </a:lnTo>
                  <a:lnTo>
                    <a:pt x="73" y="52"/>
                  </a:lnTo>
                  <a:lnTo>
                    <a:pt x="69" y="56"/>
                  </a:lnTo>
                  <a:lnTo>
                    <a:pt x="66" y="63"/>
                  </a:lnTo>
                  <a:lnTo>
                    <a:pt x="62" y="70"/>
                  </a:lnTo>
                  <a:lnTo>
                    <a:pt x="45" y="84"/>
                  </a:lnTo>
                  <a:lnTo>
                    <a:pt x="28" y="98"/>
                  </a:lnTo>
                  <a:lnTo>
                    <a:pt x="17" y="105"/>
                  </a:lnTo>
                  <a:lnTo>
                    <a:pt x="10" y="108"/>
                  </a:lnTo>
                  <a:lnTo>
                    <a:pt x="3" y="108"/>
                  </a:lnTo>
                  <a:lnTo>
                    <a:pt x="0" y="108"/>
                  </a:lnTo>
                  <a:lnTo>
                    <a:pt x="0" y="105"/>
                  </a:lnTo>
                  <a:lnTo>
                    <a:pt x="3" y="98"/>
                  </a:lnTo>
                  <a:lnTo>
                    <a:pt x="7" y="94"/>
                  </a:lnTo>
                  <a:lnTo>
                    <a:pt x="14" y="87"/>
                  </a:lnTo>
                  <a:lnTo>
                    <a:pt x="14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1">
              <a:extLst>
                <a:ext uri="{FF2B5EF4-FFF2-40B4-BE49-F238E27FC236}">
                  <a16:creationId xmlns:a16="http://schemas.microsoft.com/office/drawing/2014/main" id="{4A7A845C-8EB6-48A9-884F-DD8BF2BB8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702" y="21962630"/>
              <a:ext cx="324211" cy="193282"/>
            </a:xfrm>
            <a:custGeom>
              <a:avLst/>
              <a:gdLst>
                <a:gd name="T0" fmla="*/ 0 w 52"/>
                <a:gd name="T1" fmla="*/ 0 h 31"/>
                <a:gd name="T2" fmla="*/ 17 w 52"/>
                <a:gd name="T3" fmla="*/ 0 h 31"/>
                <a:gd name="T4" fmla="*/ 28 w 52"/>
                <a:gd name="T5" fmla="*/ 0 h 31"/>
                <a:gd name="T6" fmla="*/ 38 w 52"/>
                <a:gd name="T7" fmla="*/ 3 h 31"/>
                <a:gd name="T8" fmla="*/ 45 w 52"/>
                <a:gd name="T9" fmla="*/ 7 h 31"/>
                <a:gd name="T10" fmla="*/ 49 w 52"/>
                <a:gd name="T11" fmla="*/ 14 h 31"/>
                <a:gd name="T12" fmla="*/ 49 w 52"/>
                <a:gd name="T13" fmla="*/ 17 h 31"/>
                <a:gd name="T14" fmla="*/ 52 w 52"/>
                <a:gd name="T15" fmla="*/ 21 h 31"/>
                <a:gd name="T16" fmla="*/ 49 w 52"/>
                <a:gd name="T17" fmla="*/ 24 h 31"/>
                <a:gd name="T18" fmla="*/ 45 w 52"/>
                <a:gd name="T19" fmla="*/ 31 h 31"/>
                <a:gd name="T20" fmla="*/ 45 w 52"/>
                <a:gd name="T21" fmla="*/ 31 h 31"/>
                <a:gd name="T22" fmla="*/ 42 w 52"/>
                <a:gd name="T23" fmla="*/ 31 h 31"/>
                <a:gd name="T24" fmla="*/ 38 w 52"/>
                <a:gd name="T25" fmla="*/ 31 h 31"/>
                <a:gd name="T26" fmla="*/ 31 w 52"/>
                <a:gd name="T27" fmla="*/ 28 h 31"/>
                <a:gd name="T28" fmla="*/ 24 w 52"/>
                <a:gd name="T29" fmla="*/ 21 h 31"/>
                <a:gd name="T30" fmla="*/ 17 w 52"/>
                <a:gd name="T31" fmla="*/ 17 h 31"/>
                <a:gd name="T32" fmla="*/ 10 w 52"/>
                <a:gd name="T33" fmla="*/ 7 h 31"/>
                <a:gd name="T34" fmla="*/ 0 w 52"/>
                <a:gd name="T35" fmla="*/ 0 h 31"/>
                <a:gd name="T36" fmla="*/ 0 w 52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31">
                  <a:moveTo>
                    <a:pt x="0" y="0"/>
                  </a:moveTo>
                  <a:lnTo>
                    <a:pt x="17" y="0"/>
                  </a:lnTo>
                  <a:lnTo>
                    <a:pt x="28" y="0"/>
                  </a:lnTo>
                  <a:lnTo>
                    <a:pt x="38" y="3"/>
                  </a:lnTo>
                  <a:lnTo>
                    <a:pt x="45" y="7"/>
                  </a:lnTo>
                  <a:lnTo>
                    <a:pt x="49" y="14"/>
                  </a:lnTo>
                  <a:lnTo>
                    <a:pt x="49" y="17"/>
                  </a:lnTo>
                  <a:lnTo>
                    <a:pt x="52" y="21"/>
                  </a:lnTo>
                  <a:lnTo>
                    <a:pt x="49" y="24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2" y="31"/>
                  </a:lnTo>
                  <a:lnTo>
                    <a:pt x="38" y="31"/>
                  </a:lnTo>
                  <a:lnTo>
                    <a:pt x="31" y="28"/>
                  </a:lnTo>
                  <a:lnTo>
                    <a:pt x="24" y="21"/>
                  </a:lnTo>
                  <a:lnTo>
                    <a:pt x="17" y="17"/>
                  </a:lnTo>
                  <a:lnTo>
                    <a:pt x="10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2">
              <a:extLst>
                <a:ext uri="{FF2B5EF4-FFF2-40B4-BE49-F238E27FC236}">
                  <a16:creationId xmlns:a16="http://schemas.microsoft.com/office/drawing/2014/main" id="{34A9DBBD-8466-48FF-828A-22211AC75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2555" y="21526192"/>
              <a:ext cx="760650" cy="261863"/>
            </a:xfrm>
            <a:custGeom>
              <a:avLst/>
              <a:gdLst>
                <a:gd name="T0" fmla="*/ 0 w 122"/>
                <a:gd name="T1" fmla="*/ 28 h 42"/>
                <a:gd name="T2" fmla="*/ 0 w 122"/>
                <a:gd name="T3" fmla="*/ 25 h 42"/>
                <a:gd name="T4" fmla="*/ 0 w 122"/>
                <a:gd name="T5" fmla="*/ 25 h 42"/>
                <a:gd name="T6" fmla="*/ 4 w 122"/>
                <a:gd name="T7" fmla="*/ 25 h 42"/>
                <a:gd name="T8" fmla="*/ 7 w 122"/>
                <a:gd name="T9" fmla="*/ 21 h 42"/>
                <a:gd name="T10" fmla="*/ 11 w 122"/>
                <a:gd name="T11" fmla="*/ 21 h 42"/>
                <a:gd name="T12" fmla="*/ 14 w 122"/>
                <a:gd name="T13" fmla="*/ 21 h 42"/>
                <a:gd name="T14" fmla="*/ 18 w 122"/>
                <a:gd name="T15" fmla="*/ 21 h 42"/>
                <a:gd name="T16" fmla="*/ 25 w 122"/>
                <a:gd name="T17" fmla="*/ 18 h 42"/>
                <a:gd name="T18" fmla="*/ 32 w 122"/>
                <a:gd name="T19" fmla="*/ 18 h 42"/>
                <a:gd name="T20" fmla="*/ 39 w 122"/>
                <a:gd name="T21" fmla="*/ 14 h 42"/>
                <a:gd name="T22" fmla="*/ 49 w 122"/>
                <a:gd name="T23" fmla="*/ 14 h 42"/>
                <a:gd name="T24" fmla="*/ 60 w 122"/>
                <a:gd name="T25" fmla="*/ 11 h 42"/>
                <a:gd name="T26" fmla="*/ 70 w 122"/>
                <a:gd name="T27" fmla="*/ 7 h 42"/>
                <a:gd name="T28" fmla="*/ 80 w 122"/>
                <a:gd name="T29" fmla="*/ 4 h 42"/>
                <a:gd name="T30" fmla="*/ 87 w 122"/>
                <a:gd name="T31" fmla="*/ 4 h 42"/>
                <a:gd name="T32" fmla="*/ 94 w 122"/>
                <a:gd name="T33" fmla="*/ 4 h 42"/>
                <a:gd name="T34" fmla="*/ 101 w 122"/>
                <a:gd name="T35" fmla="*/ 0 h 42"/>
                <a:gd name="T36" fmla="*/ 105 w 122"/>
                <a:gd name="T37" fmla="*/ 4 h 42"/>
                <a:gd name="T38" fmla="*/ 108 w 122"/>
                <a:gd name="T39" fmla="*/ 4 h 42"/>
                <a:gd name="T40" fmla="*/ 112 w 122"/>
                <a:gd name="T41" fmla="*/ 4 h 42"/>
                <a:gd name="T42" fmla="*/ 119 w 122"/>
                <a:gd name="T43" fmla="*/ 7 h 42"/>
                <a:gd name="T44" fmla="*/ 122 w 122"/>
                <a:gd name="T45" fmla="*/ 11 h 42"/>
                <a:gd name="T46" fmla="*/ 122 w 122"/>
                <a:gd name="T47" fmla="*/ 11 h 42"/>
                <a:gd name="T48" fmla="*/ 122 w 122"/>
                <a:gd name="T49" fmla="*/ 14 h 42"/>
                <a:gd name="T50" fmla="*/ 122 w 122"/>
                <a:gd name="T51" fmla="*/ 18 h 42"/>
                <a:gd name="T52" fmla="*/ 119 w 122"/>
                <a:gd name="T53" fmla="*/ 25 h 42"/>
                <a:gd name="T54" fmla="*/ 115 w 122"/>
                <a:gd name="T55" fmla="*/ 25 h 42"/>
                <a:gd name="T56" fmla="*/ 112 w 122"/>
                <a:gd name="T57" fmla="*/ 28 h 42"/>
                <a:gd name="T58" fmla="*/ 108 w 122"/>
                <a:gd name="T59" fmla="*/ 28 h 42"/>
                <a:gd name="T60" fmla="*/ 101 w 122"/>
                <a:gd name="T61" fmla="*/ 32 h 42"/>
                <a:gd name="T62" fmla="*/ 94 w 122"/>
                <a:gd name="T63" fmla="*/ 32 h 42"/>
                <a:gd name="T64" fmla="*/ 84 w 122"/>
                <a:gd name="T65" fmla="*/ 32 h 42"/>
                <a:gd name="T66" fmla="*/ 73 w 122"/>
                <a:gd name="T67" fmla="*/ 35 h 42"/>
                <a:gd name="T68" fmla="*/ 63 w 122"/>
                <a:gd name="T69" fmla="*/ 35 h 42"/>
                <a:gd name="T70" fmla="*/ 49 w 122"/>
                <a:gd name="T71" fmla="*/ 39 h 42"/>
                <a:gd name="T72" fmla="*/ 39 w 122"/>
                <a:gd name="T73" fmla="*/ 39 h 42"/>
                <a:gd name="T74" fmla="*/ 32 w 122"/>
                <a:gd name="T75" fmla="*/ 42 h 42"/>
                <a:gd name="T76" fmla="*/ 21 w 122"/>
                <a:gd name="T77" fmla="*/ 42 h 42"/>
                <a:gd name="T78" fmla="*/ 18 w 122"/>
                <a:gd name="T79" fmla="*/ 42 h 42"/>
                <a:gd name="T80" fmla="*/ 11 w 122"/>
                <a:gd name="T81" fmla="*/ 42 h 42"/>
                <a:gd name="T82" fmla="*/ 7 w 122"/>
                <a:gd name="T83" fmla="*/ 39 h 42"/>
                <a:gd name="T84" fmla="*/ 7 w 122"/>
                <a:gd name="T85" fmla="*/ 39 h 42"/>
                <a:gd name="T86" fmla="*/ 4 w 122"/>
                <a:gd name="T87" fmla="*/ 35 h 42"/>
                <a:gd name="T88" fmla="*/ 4 w 122"/>
                <a:gd name="T89" fmla="*/ 35 h 42"/>
                <a:gd name="T90" fmla="*/ 0 w 122"/>
                <a:gd name="T91" fmla="*/ 28 h 42"/>
                <a:gd name="T92" fmla="*/ 0 w 122"/>
                <a:gd name="T9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2" h="42">
                  <a:moveTo>
                    <a:pt x="0" y="28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5" y="18"/>
                  </a:lnTo>
                  <a:lnTo>
                    <a:pt x="32" y="18"/>
                  </a:lnTo>
                  <a:lnTo>
                    <a:pt x="39" y="14"/>
                  </a:lnTo>
                  <a:lnTo>
                    <a:pt x="49" y="14"/>
                  </a:lnTo>
                  <a:lnTo>
                    <a:pt x="60" y="11"/>
                  </a:lnTo>
                  <a:lnTo>
                    <a:pt x="70" y="7"/>
                  </a:lnTo>
                  <a:lnTo>
                    <a:pt x="80" y="4"/>
                  </a:lnTo>
                  <a:lnTo>
                    <a:pt x="87" y="4"/>
                  </a:lnTo>
                  <a:lnTo>
                    <a:pt x="94" y="4"/>
                  </a:lnTo>
                  <a:lnTo>
                    <a:pt x="101" y="0"/>
                  </a:lnTo>
                  <a:lnTo>
                    <a:pt x="105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9" y="7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22" y="14"/>
                  </a:lnTo>
                  <a:lnTo>
                    <a:pt x="122" y="18"/>
                  </a:lnTo>
                  <a:lnTo>
                    <a:pt x="119" y="25"/>
                  </a:lnTo>
                  <a:lnTo>
                    <a:pt x="115" y="25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1" y="32"/>
                  </a:lnTo>
                  <a:lnTo>
                    <a:pt x="94" y="32"/>
                  </a:lnTo>
                  <a:lnTo>
                    <a:pt x="84" y="32"/>
                  </a:lnTo>
                  <a:lnTo>
                    <a:pt x="73" y="35"/>
                  </a:lnTo>
                  <a:lnTo>
                    <a:pt x="63" y="35"/>
                  </a:lnTo>
                  <a:lnTo>
                    <a:pt x="49" y="39"/>
                  </a:lnTo>
                  <a:lnTo>
                    <a:pt x="39" y="39"/>
                  </a:lnTo>
                  <a:lnTo>
                    <a:pt x="32" y="42"/>
                  </a:lnTo>
                  <a:lnTo>
                    <a:pt x="21" y="42"/>
                  </a:lnTo>
                  <a:lnTo>
                    <a:pt x="18" y="42"/>
                  </a:lnTo>
                  <a:lnTo>
                    <a:pt x="11" y="42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23">
              <a:extLst>
                <a:ext uri="{FF2B5EF4-FFF2-40B4-BE49-F238E27FC236}">
                  <a16:creationId xmlns:a16="http://schemas.microsoft.com/office/drawing/2014/main" id="{724151E5-D53A-4C9B-99A9-D14F08C3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776" y="21201980"/>
              <a:ext cx="236924" cy="1172149"/>
            </a:xfrm>
            <a:custGeom>
              <a:avLst/>
              <a:gdLst>
                <a:gd name="T0" fmla="*/ 4 w 38"/>
                <a:gd name="T1" fmla="*/ 17 h 188"/>
                <a:gd name="T2" fmla="*/ 4 w 38"/>
                <a:gd name="T3" fmla="*/ 14 h 188"/>
                <a:gd name="T4" fmla="*/ 0 w 38"/>
                <a:gd name="T5" fmla="*/ 10 h 188"/>
                <a:gd name="T6" fmla="*/ 4 w 38"/>
                <a:gd name="T7" fmla="*/ 7 h 188"/>
                <a:gd name="T8" fmla="*/ 4 w 38"/>
                <a:gd name="T9" fmla="*/ 3 h 188"/>
                <a:gd name="T10" fmla="*/ 7 w 38"/>
                <a:gd name="T11" fmla="*/ 3 h 188"/>
                <a:gd name="T12" fmla="*/ 11 w 38"/>
                <a:gd name="T13" fmla="*/ 0 h 188"/>
                <a:gd name="T14" fmla="*/ 14 w 38"/>
                <a:gd name="T15" fmla="*/ 0 h 188"/>
                <a:gd name="T16" fmla="*/ 21 w 38"/>
                <a:gd name="T17" fmla="*/ 3 h 188"/>
                <a:gd name="T18" fmla="*/ 28 w 38"/>
                <a:gd name="T19" fmla="*/ 7 h 188"/>
                <a:gd name="T20" fmla="*/ 31 w 38"/>
                <a:gd name="T21" fmla="*/ 7 h 188"/>
                <a:gd name="T22" fmla="*/ 35 w 38"/>
                <a:gd name="T23" fmla="*/ 10 h 188"/>
                <a:gd name="T24" fmla="*/ 35 w 38"/>
                <a:gd name="T25" fmla="*/ 14 h 188"/>
                <a:gd name="T26" fmla="*/ 38 w 38"/>
                <a:gd name="T27" fmla="*/ 17 h 188"/>
                <a:gd name="T28" fmla="*/ 38 w 38"/>
                <a:gd name="T29" fmla="*/ 21 h 188"/>
                <a:gd name="T30" fmla="*/ 38 w 38"/>
                <a:gd name="T31" fmla="*/ 28 h 188"/>
                <a:gd name="T32" fmla="*/ 38 w 38"/>
                <a:gd name="T33" fmla="*/ 35 h 188"/>
                <a:gd name="T34" fmla="*/ 38 w 38"/>
                <a:gd name="T35" fmla="*/ 45 h 188"/>
                <a:gd name="T36" fmla="*/ 38 w 38"/>
                <a:gd name="T37" fmla="*/ 59 h 188"/>
                <a:gd name="T38" fmla="*/ 38 w 38"/>
                <a:gd name="T39" fmla="*/ 70 h 188"/>
                <a:gd name="T40" fmla="*/ 35 w 38"/>
                <a:gd name="T41" fmla="*/ 84 h 188"/>
                <a:gd name="T42" fmla="*/ 35 w 38"/>
                <a:gd name="T43" fmla="*/ 94 h 188"/>
                <a:gd name="T44" fmla="*/ 35 w 38"/>
                <a:gd name="T45" fmla="*/ 108 h 188"/>
                <a:gd name="T46" fmla="*/ 35 w 38"/>
                <a:gd name="T47" fmla="*/ 119 h 188"/>
                <a:gd name="T48" fmla="*/ 31 w 38"/>
                <a:gd name="T49" fmla="*/ 125 h 188"/>
                <a:gd name="T50" fmla="*/ 31 w 38"/>
                <a:gd name="T51" fmla="*/ 132 h 188"/>
                <a:gd name="T52" fmla="*/ 31 w 38"/>
                <a:gd name="T53" fmla="*/ 139 h 188"/>
                <a:gd name="T54" fmla="*/ 31 w 38"/>
                <a:gd name="T55" fmla="*/ 146 h 188"/>
                <a:gd name="T56" fmla="*/ 31 w 38"/>
                <a:gd name="T57" fmla="*/ 157 h 188"/>
                <a:gd name="T58" fmla="*/ 31 w 38"/>
                <a:gd name="T59" fmla="*/ 167 h 188"/>
                <a:gd name="T60" fmla="*/ 28 w 38"/>
                <a:gd name="T61" fmla="*/ 174 h 188"/>
                <a:gd name="T62" fmla="*/ 28 w 38"/>
                <a:gd name="T63" fmla="*/ 178 h 188"/>
                <a:gd name="T64" fmla="*/ 28 w 38"/>
                <a:gd name="T65" fmla="*/ 181 h 188"/>
                <a:gd name="T66" fmla="*/ 25 w 38"/>
                <a:gd name="T67" fmla="*/ 185 h 188"/>
                <a:gd name="T68" fmla="*/ 25 w 38"/>
                <a:gd name="T69" fmla="*/ 185 h 188"/>
                <a:gd name="T70" fmla="*/ 21 w 38"/>
                <a:gd name="T71" fmla="*/ 188 h 188"/>
                <a:gd name="T72" fmla="*/ 18 w 38"/>
                <a:gd name="T73" fmla="*/ 185 h 188"/>
                <a:gd name="T74" fmla="*/ 14 w 38"/>
                <a:gd name="T75" fmla="*/ 185 h 188"/>
                <a:gd name="T76" fmla="*/ 14 w 38"/>
                <a:gd name="T77" fmla="*/ 178 h 188"/>
                <a:gd name="T78" fmla="*/ 11 w 38"/>
                <a:gd name="T79" fmla="*/ 174 h 188"/>
                <a:gd name="T80" fmla="*/ 11 w 38"/>
                <a:gd name="T81" fmla="*/ 167 h 188"/>
                <a:gd name="T82" fmla="*/ 7 w 38"/>
                <a:gd name="T83" fmla="*/ 164 h 188"/>
                <a:gd name="T84" fmla="*/ 7 w 38"/>
                <a:gd name="T85" fmla="*/ 160 h 188"/>
                <a:gd name="T86" fmla="*/ 7 w 38"/>
                <a:gd name="T87" fmla="*/ 157 h 188"/>
                <a:gd name="T88" fmla="*/ 7 w 38"/>
                <a:gd name="T89" fmla="*/ 153 h 188"/>
                <a:gd name="T90" fmla="*/ 7 w 38"/>
                <a:gd name="T91" fmla="*/ 150 h 188"/>
                <a:gd name="T92" fmla="*/ 7 w 38"/>
                <a:gd name="T93" fmla="*/ 139 h 188"/>
                <a:gd name="T94" fmla="*/ 11 w 38"/>
                <a:gd name="T95" fmla="*/ 125 h 188"/>
                <a:gd name="T96" fmla="*/ 11 w 38"/>
                <a:gd name="T97" fmla="*/ 105 h 188"/>
                <a:gd name="T98" fmla="*/ 14 w 38"/>
                <a:gd name="T99" fmla="*/ 80 h 188"/>
                <a:gd name="T100" fmla="*/ 14 w 38"/>
                <a:gd name="T101" fmla="*/ 59 h 188"/>
                <a:gd name="T102" fmla="*/ 14 w 38"/>
                <a:gd name="T103" fmla="*/ 42 h 188"/>
                <a:gd name="T104" fmla="*/ 11 w 38"/>
                <a:gd name="T105" fmla="*/ 35 h 188"/>
                <a:gd name="T106" fmla="*/ 11 w 38"/>
                <a:gd name="T107" fmla="*/ 28 h 188"/>
                <a:gd name="T108" fmla="*/ 7 w 38"/>
                <a:gd name="T109" fmla="*/ 21 h 188"/>
                <a:gd name="T110" fmla="*/ 4 w 38"/>
                <a:gd name="T111" fmla="*/ 17 h 188"/>
                <a:gd name="T112" fmla="*/ 4 w 38"/>
                <a:gd name="T113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" h="188">
                  <a:moveTo>
                    <a:pt x="4" y="17"/>
                  </a:moveTo>
                  <a:lnTo>
                    <a:pt x="4" y="14"/>
                  </a:lnTo>
                  <a:lnTo>
                    <a:pt x="0" y="10"/>
                  </a:lnTo>
                  <a:lnTo>
                    <a:pt x="4" y="7"/>
                  </a:lnTo>
                  <a:lnTo>
                    <a:pt x="4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7"/>
                  </a:lnTo>
                  <a:lnTo>
                    <a:pt x="31" y="7"/>
                  </a:lnTo>
                  <a:lnTo>
                    <a:pt x="35" y="10"/>
                  </a:lnTo>
                  <a:lnTo>
                    <a:pt x="35" y="14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8"/>
                  </a:lnTo>
                  <a:lnTo>
                    <a:pt x="38" y="35"/>
                  </a:lnTo>
                  <a:lnTo>
                    <a:pt x="38" y="45"/>
                  </a:lnTo>
                  <a:lnTo>
                    <a:pt x="38" y="59"/>
                  </a:lnTo>
                  <a:lnTo>
                    <a:pt x="38" y="70"/>
                  </a:lnTo>
                  <a:lnTo>
                    <a:pt x="35" y="84"/>
                  </a:lnTo>
                  <a:lnTo>
                    <a:pt x="35" y="94"/>
                  </a:lnTo>
                  <a:lnTo>
                    <a:pt x="35" y="108"/>
                  </a:lnTo>
                  <a:lnTo>
                    <a:pt x="35" y="119"/>
                  </a:lnTo>
                  <a:lnTo>
                    <a:pt x="31" y="125"/>
                  </a:lnTo>
                  <a:lnTo>
                    <a:pt x="31" y="132"/>
                  </a:lnTo>
                  <a:lnTo>
                    <a:pt x="31" y="139"/>
                  </a:lnTo>
                  <a:lnTo>
                    <a:pt x="31" y="146"/>
                  </a:lnTo>
                  <a:lnTo>
                    <a:pt x="31" y="157"/>
                  </a:lnTo>
                  <a:lnTo>
                    <a:pt x="31" y="167"/>
                  </a:lnTo>
                  <a:lnTo>
                    <a:pt x="28" y="174"/>
                  </a:lnTo>
                  <a:lnTo>
                    <a:pt x="28" y="178"/>
                  </a:lnTo>
                  <a:lnTo>
                    <a:pt x="28" y="181"/>
                  </a:lnTo>
                  <a:lnTo>
                    <a:pt x="25" y="185"/>
                  </a:lnTo>
                  <a:lnTo>
                    <a:pt x="25" y="185"/>
                  </a:lnTo>
                  <a:lnTo>
                    <a:pt x="21" y="188"/>
                  </a:lnTo>
                  <a:lnTo>
                    <a:pt x="18" y="185"/>
                  </a:lnTo>
                  <a:lnTo>
                    <a:pt x="14" y="185"/>
                  </a:lnTo>
                  <a:lnTo>
                    <a:pt x="14" y="178"/>
                  </a:lnTo>
                  <a:lnTo>
                    <a:pt x="11" y="174"/>
                  </a:lnTo>
                  <a:lnTo>
                    <a:pt x="11" y="167"/>
                  </a:lnTo>
                  <a:lnTo>
                    <a:pt x="7" y="164"/>
                  </a:lnTo>
                  <a:lnTo>
                    <a:pt x="7" y="160"/>
                  </a:lnTo>
                  <a:lnTo>
                    <a:pt x="7" y="157"/>
                  </a:lnTo>
                  <a:lnTo>
                    <a:pt x="7" y="153"/>
                  </a:lnTo>
                  <a:lnTo>
                    <a:pt x="7" y="150"/>
                  </a:lnTo>
                  <a:lnTo>
                    <a:pt x="7" y="139"/>
                  </a:lnTo>
                  <a:lnTo>
                    <a:pt x="11" y="125"/>
                  </a:lnTo>
                  <a:lnTo>
                    <a:pt x="11" y="105"/>
                  </a:lnTo>
                  <a:lnTo>
                    <a:pt x="14" y="80"/>
                  </a:lnTo>
                  <a:lnTo>
                    <a:pt x="14" y="59"/>
                  </a:lnTo>
                  <a:lnTo>
                    <a:pt x="14" y="42"/>
                  </a:lnTo>
                  <a:lnTo>
                    <a:pt x="11" y="35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24">
              <a:extLst>
                <a:ext uri="{FF2B5EF4-FFF2-40B4-BE49-F238E27FC236}">
                  <a16:creationId xmlns:a16="http://schemas.microsoft.com/office/drawing/2014/main" id="{266E76ED-0D9E-4A86-902A-D5D4C460B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267" y="21744413"/>
              <a:ext cx="436438" cy="523726"/>
            </a:xfrm>
            <a:custGeom>
              <a:avLst/>
              <a:gdLst>
                <a:gd name="T0" fmla="*/ 63 w 70"/>
                <a:gd name="T1" fmla="*/ 0 h 84"/>
                <a:gd name="T2" fmla="*/ 70 w 70"/>
                <a:gd name="T3" fmla="*/ 11 h 84"/>
                <a:gd name="T4" fmla="*/ 56 w 70"/>
                <a:gd name="T5" fmla="*/ 32 h 84"/>
                <a:gd name="T6" fmla="*/ 42 w 70"/>
                <a:gd name="T7" fmla="*/ 45 h 84"/>
                <a:gd name="T8" fmla="*/ 35 w 70"/>
                <a:gd name="T9" fmla="*/ 52 h 84"/>
                <a:gd name="T10" fmla="*/ 32 w 70"/>
                <a:gd name="T11" fmla="*/ 59 h 84"/>
                <a:gd name="T12" fmla="*/ 25 w 70"/>
                <a:gd name="T13" fmla="*/ 63 h 84"/>
                <a:gd name="T14" fmla="*/ 21 w 70"/>
                <a:gd name="T15" fmla="*/ 70 h 84"/>
                <a:gd name="T16" fmla="*/ 11 w 70"/>
                <a:gd name="T17" fmla="*/ 77 h 84"/>
                <a:gd name="T18" fmla="*/ 7 w 70"/>
                <a:gd name="T19" fmla="*/ 80 h 84"/>
                <a:gd name="T20" fmla="*/ 0 w 70"/>
                <a:gd name="T21" fmla="*/ 84 h 84"/>
                <a:gd name="T22" fmla="*/ 0 w 70"/>
                <a:gd name="T23" fmla="*/ 84 h 84"/>
                <a:gd name="T24" fmla="*/ 0 w 70"/>
                <a:gd name="T25" fmla="*/ 84 h 84"/>
                <a:gd name="T26" fmla="*/ 4 w 70"/>
                <a:gd name="T27" fmla="*/ 80 h 84"/>
                <a:gd name="T28" fmla="*/ 11 w 70"/>
                <a:gd name="T29" fmla="*/ 73 h 84"/>
                <a:gd name="T30" fmla="*/ 18 w 70"/>
                <a:gd name="T31" fmla="*/ 66 h 84"/>
                <a:gd name="T32" fmla="*/ 25 w 70"/>
                <a:gd name="T33" fmla="*/ 59 h 84"/>
                <a:gd name="T34" fmla="*/ 28 w 70"/>
                <a:gd name="T35" fmla="*/ 56 h 84"/>
                <a:gd name="T36" fmla="*/ 35 w 70"/>
                <a:gd name="T37" fmla="*/ 49 h 84"/>
                <a:gd name="T38" fmla="*/ 39 w 70"/>
                <a:gd name="T39" fmla="*/ 38 h 84"/>
                <a:gd name="T40" fmla="*/ 46 w 70"/>
                <a:gd name="T41" fmla="*/ 32 h 84"/>
                <a:gd name="T42" fmla="*/ 53 w 70"/>
                <a:gd name="T43" fmla="*/ 21 h 84"/>
                <a:gd name="T44" fmla="*/ 56 w 70"/>
                <a:gd name="T45" fmla="*/ 11 h 84"/>
                <a:gd name="T46" fmla="*/ 63 w 70"/>
                <a:gd name="T47" fmla="*/ 0 h 84"/>
                <a:gd name="T48" fmla="*/ 63 w 70"/>
                <a:gd name="T4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84">
                  <a:moveTo>
                    <a:pt x="63" y="0"/>
                  </a:moveTo>
                  <a:lnTo>
                    <a:pt x="70" y="11"/>
                  </a:lnTo>
                  <a:lnTo>
                    <a:pt x="56" y="32"/>
                  </a:lnTo>
                  <a:lnTo>
                    <a:pt x="42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5" y="63"/>
                  </a:lnTo>
                  <a:lnTo>
                    <a:pt x="21" y="70"/>
                  </a:lnTo>
                  <a:lnTo>
                    <a:pt x="11" y="77"/>
                  </a:lnTo>
                  <a:lnTo>
                    <a:pt x="7" y="80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18" y="66"/>
                  </a:lnTo>
                  <a:lnTo>
                    <a:pt x="25" y="59"/>
                  </a:lnTo>
                  <a:lnTo>
                    <a:pt x="28" y="56"/>
                  </a:lnTo>
                  <a:lnTo>
                    <a:pt x="35" y="49"/>
                  </a:lnTo>
                  <a:lnTo>
                    <a:pt x="39" y="38"/>
                  </a:lnTo>
                  <a:lnTo>
                    <a:pt x="46" y="32"/>
                  </a:lnTo>
                  <a:lnTo>
                    <a:pt x="53" y="21"/>
                  </a:lnTo>
                  <a:lnTo>
                    <a:pt x="56" y="11"/>
                  </a:lnTo>
                  <a:lnTo>
                    <a:pt x="63" y="0"/>
                  </a:lnTo>
                  <a:lnTo>
                    <a:pt x="6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25">
              <a:extLst>
                <a:ext uri="{FF2B5EF4-FFF2-40B4-BE49-F238E27FC236}">
                  <a16:creationId xmlns:a16="http://schemas.microsoft.com/office/drawing/2014/main" id="{1A575099-7C8A-4A71-99B0-941F1752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03" y="21900282"/>
              <a:ext cx="430206" cy="299272"/>
            </a:xfrm>
            <a:custGeom>
              <a:avLst/>
              <a:gdLst>
                <a:gd name="T0" fmla="*/ 48 w 69"/>
                <a:gd name="T1" fmla="*/ 7 h 48"/>
                <a:gd name="T2" fmla="*/ 55 w 69"/>
                <a:gd name="T3" fmla="*/ 10 h 48"/>
                <a:gd name="T4" fmla="*/ 62 w 69"/>
                <a:gd name="T5" fmla="*/ 13 h 48"/>
                <a:gd name="T6" fmla="*/ 66 w 69"/>
                <a:gd name="T7" fmla="*/ 17 h 48"/>
                <a:gd name="T8" fmla="*/ 66 w 69"/>
                <a:gd name="T9" fmla="*/ 20 h 48"/>
                <a:gd name="T10" fmla="*/ 69 w 69"/>
                <a:gd name="T11" fmla="*/ 31 h 48"/>
                <a:gd name="T12" fmla="*/ 69 w 69"/>
                <a:gd name="T13" fmla="*/ 38 h 48"/>
                <a:gd name="T14" fmla="*/ 69 w 69"/>
                <a:gd name="T15" fmla="*/ 41 h 48"/>
                <a:gd name="T16" fmla="*/ 69 w 69"/>
                <a:gd name="T17" fmla="*/ 45 h 48"/>
                <a:gd name="T18" fmla="*/ 66 w 69"/>
                <a:gd name="T19" fmla="*/ 48 h 48"/>
                <a:gd name="T20" fmla="*/ 62 w 69"/>
                <a:gd name="T21" fmla="*/ 48 h 48"/>
                <a:gd name="T22" fmla="*/ 59 w 69"/>
                <a:gd name="T23" fmla="*/ 48 h 48"/>
                <a:gd name="T24" fmla="*/ 55 w 69"/>
                <a:gd name="T25" fmla="*/ 45 h 48"/>
                <a:gd name="T26" fmla="*/ 52 w 69"/>
                <a:gd name="T27" fmla="*/ 41 h 48"/>
                <a:gd name="T28" fmla="*/ 41 w 69"/>
                <a:gd name="T29" fmla="*/ 38 h 48"/>
                <a:gd name="T30" fmla="*/ 34 w 69"/>
                <a:gd name="T31" fmla="*/ 31 h 48"/>
                <a:gd name="T32" fmla="*/ 24 w 69"/>
                <a:gd name="T33" fmla="*/ 24 h 48"/>
                <a:gd name="T34" fmla="*/ 13 w 69"/>
                <a:gd name="T35" fmla="*/ 13 h 48"/>
                <a:gd name="T36" fmla="*/ 0 w 69"/>
                <a:gd name="T37" fmla="*/ 3 h 48"/>
                <a:gd name="T38" fmla="*/ 17 w 69"/>
                <a:gd name="T39" fmla="*/ 0 h 48"/>
                <a:gd name="T40" fmla="*/ 31 w 69"/>
                <a:gd name="T41" fmla="*/ 0 h 48"/>
                <a:gd name="T42" fmla="*/ 41 w 69"/>
                <a:gd name="T43" fmla="*/ 3 h 48"/>
                <a:gd name="T44" fmla="*/ 48 w 69"/>
                <a:gd name="T45" fmla="*/ 7 h 48"/>
                <a:gd name="T46" fmla="*/ 48 w 69"/>
                <a:gd name="T47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48">
                  <a:moveTo>
                    <a:pt x="48" y="7"/>
                  </a:moveTo>
                  <a:lnTo>
                    <a:pt x="55" y="10"/>
                  </a:lnTo>
                  <a:lnTo>
                    <a:pt x="62" y="13"/>
                  </a:lnTo>
                  <a:lnTo>
                    <a:pt x="66" y="17"/>
                  </a:lnTo>
                  <a:lnTo>
                    <a:pt x="66" y="20"/>
                  </a:lnTo>
                  <a:lnTo>
                    <a:pt x="69" y="31"/>
                  </a:lnTo>
                  <a:lnTo>
                    <a:pt x="69" y="38"/>
                  </a:lnTo>
                  <a:lnTo>
                    <a:pt x="69" y="41"/>
                  </a:lnTo>
                  <a:lnTo>
                    <a:pt x="69" y="45"/>
                  </a:lnTo>
                  <a:lnTo>
                    <a:pt x="66" y="48"/>
                  </a:lnTo>
                  <a:lnTo>
                    <a:pt x="62" y="48"/>
                  </a:lnTo>
                  <a:lnTo>
                    <a:pt x="59" y="48"/>
                  </a:lnTo>
                  <a:lnTo>
                    <a:pt x="55" y="45"/>
                  </a:lnTo>
                  <a:lnTo>
                    <a:pt x="52" y="41"/>
                  </a:lnTo>
                  <a:lnTo>
                    <a:pt x="41" y="38"/>
                  </a:lnTo>
                  <a:lnTo>
                    <a:pt x="34" y="31"/>
                  </a:lnTo>
                  <a:lnTo>
                    <a:pt x="24" y="24"/>
                  </a:lnTo>
                  <a:lnTo>
                    <a:pt x="13" y="13"/>
                  </a:lnTo>
                  <a:lnTo>
                    <a:pt x="0" y="3"/>
                  </a:lnTo>
                  <a:lnTo>
                    <a:pt x="17" y="0"/>
                  </a:lnTo>
                  <a:lnTo>
                    <a:pt x="31" y="0"/>
                  </a:lnTo>
                  <a:lnTo>
                    <a:pt x="41" y="3"/>
                  </a:lnTo>
                  <a:lnTo>
                    <a:pt x="48" y="7"/>
                  </a:lnTo>
                  <a:lnTo>
                    <a:pt x="4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26">
              <a:extLst>
                <a:ext uri="{FF2B5EF4-FFF2-40B4-BE49-F238E27FC236}">
                  <a16:creationId xmlns:a16="http://schemas.microsoft.com/office/drawing/2014/main" id="{FF9CDD67-9C2F-4C08-B514-C3F921D12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9193" y="22355427"/>
              <a:ext cx="1390370" cy="392797"/>
            </a:xfrm>
            <a:custGeom>
              <a:avLst/>
              <a:gdLst>
                <a:gd name="T0" fmla="*/ 213 w 223"/>
                <a:gd name="T1" fmla="*/ 17 h 63"/>
                <a:gd name="T2" fmla="*/ 223 w 223"/>
                <a:gd name="T3" fmla="*/ 28 h 63"/>
                <a:gd name="T4" fmla="*/ 223 w 223"/>
                <a:gd name="T5" fmla="*/ 35 h 63"/>
                <a:gd name="T6" fmla="*/ 216 w 223"/>
                <a:gd name="T7" fmla="*/ 38 h 63"/>
                <a:gd name="T8" fmla="*/ 206 w 223"/>
                <a:gd name="T9" fmla="*/ 42 h 63"/>
                <a:gd name="T10" fmla="*/ 192 w 223"/>
                <a:gd name="T11" fmla="*/ 49 h 63"/>
                <a:gd name="T12" fmla="*/ 181 w 223"/>
                <a:gd name="T13" fmla="*/ 59 h 63"/>
                <a:gd name="T14" fmla="*/ 171 w 223"/>
                <a:gd name="T15" fmla="*/ 63 h 63"/>
                <a:gd name="T16" fmla="*/ 168 w 223"/>
                <a:gd name="T17" fmla="*/ 63 h 63"/>
                <a:gd name="T18" fmla="*/ 168 w 223"/>
                <a:gd name="T19" fmla="*/ 52 h 63"/>
                <a:gd name="T20" fmla="*/ 171 w 223"/>
                <a:gd name="T21" fmla="*/ 38 h 63"/>
                <a:gd name="T22" fmla="*/ 171 w 223"/>
                <a:gd name="T23" fmla="*/ 28 h 63"/>
                <a:gd name="T24" fmla="*/ 171 w 223"/>
                <a:gd name="T25" fmla="*/ 28 h 63"/>
                <a:gd name="T26" fmla="*/ 168 w 223"/>
                <a:gd name="T27" fmla="*/ 28 h 63"/>
                <a:gd name="T28" fmla="*/ 161 w 223"/>
                <a:gd name="T29" fmla="*/ 31 h 63"/>
                <a:gd name="T30" fmla="*/ 147 w 223"/>
                <a:gd name="T31" fmla="*/ 31 h 63"/>
                <a:gd name="T32" fmla="*/ 105 w 223"/>
                <a:gd name="T33" fmla="*/ 42 h 63"/>
                <a:gd name="T34" fmla="*/ 52 w 223"/>
                <a:gd name="T35" fmla="*/ 52 h 63"/>
                <a:gd name="T36" fmla="*/ 35 w 223"/>
                <a:gd name="T37" fmla="*/ 56 h 63"/>
                <a:gd name="T38" fmla="*/ 24 w 223"/>
                <a:gd name="T39" fmla="*/ 59 h 63"/>
                <a:gd name="T40" fmla="*/ 17 w 223"/>
                <a:gd name="T41" fmla="*/ 59 h 63"/>
                <a:gd name="T42" fmla="*/ 7 w 223"/>
                <a:gd name="T43" fmla="*/ 56 h 63"/>
                <a:gd name="T44" fmla="*/ 4 w 223"/>
                <a:gd name="T45" fmla="*/ 49 h 63"/>
                <a:gd name="T46" fmla="*/ 0 w 223"/>
                <a:gd name="T47" fmla="*/ 38 h 63"/>
                <a:gd name="T48" fmla="*/ 0 w 223"/>
                <a:gd name="T49" fmla="*/ 35 h 63"/>
                <a:gd name="T50" fmla="*/ 7 w 223"/>
                <a:gd name="T51" fmla="*/ 35 h 63"/>
                <a:gd name="T52" fmla="*/ 28 w 223"/>
                <a:gd name="T53" fmla="*/ 31 h 63"/>
                <a:gd name="T54" fmla="*/ 38 w 223"/>
                <a:gd name="T55" fmla="*/ 31 h 63"/>
                <a:gd name="T56" fmla="*/ 56 w 223"/>
                <a:gd name="T57" fmla="*/ 28 h 63"/>
                <a:gd name="T58" fmla="*/ 98 w 223"/>
                <a:gd name="T59" fmla="*/ 21 h 63"/>
                <a:gd name="T60" fmla="*/ 147 w 223"/>
                <a:gd name="T61" fmla="*/ 10 h 63"/>
                <a:gd name="T62" fmla="*/ 164 w 223"/>
                <a:gd name="T63" fmla="*/ 7 h 63"/>
                <a:gd name="T64" fmla="*/ 178 w 223"/>
                <a:gd name="T65" fmla="*/ 0 h 63"/>
                <a:gd name="T66" fmla="*/ 188 w 223"/>
                <a:gd name="T67" fmla="*/ 0 h 63"/>
                <a:gd name="T68" fmla="*/ 199 w 223"/>
                <a:gd name="T69" fmla="*/ 7 h 63"/>
                <a:gd name="T70" fmla="*/ 206 w 223"/>
                <a:gd name="T71" fmla="*/ 1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3" h="63">
                  <a:moveTo>
                    <a:pt x="206" y="10"/>
                  </a:moveTo>
                  <a:lnTo>
                    <a:pt x="213" y="17"/>
                  </a:lnTo>
                  <a:lnTo>
                    <a:pt x="220" y="21"/>
                  </a:lnTo>
                  <a:lnTo>
                    <a:pt x="223" y="28"/>
                  </a:lnTo>
                  <a:lnTo>
                    <a:pt x="223" y="31"/>
                  </a:lnTo>
                  <a:lnTo>
                    <a:pt x="223" y="35"/>
                  </a:lnTo>
                  <a:lnTo>
                    <a:pt x="220" y="35"/>
                  </a:lnTo>
                  <a:lnTo>
                    <a:pt x="216" y="38"/>
                  </a:lnTo>
                  <a:lnTo>
                    <a:pt x="213" y="38"/>
                  </a:lnTo>
                  <a:lnTo>
                    <a:pt x="206" y="42"/>
                  </a:lnTo>
                  <a:lnTo>
                    <a:pt x="199" y="45"/>
                  </a:lnTo>
                  <a:lnTo>
                    <a:pt x="192" y="49"/>
                  </a:lnTo>
                  <a:lnTo>
                    <a:pt x="185" y="56"/>
                  </a:lnTo>
                  <a:lnTo>
                    <a:pt x="181" y="59"/>
                  </a:lnTo>
                  <a:lnTo>
                    <a:pt x="174" y="63"/>
                  </a:lnTo>
                  <a:lnTo>
                    <a:pt x="171" y="63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68" y="59"/>
                  </a:lnTo>
                  <a:lnTo>
                    <a:pt x="168" y="52"/>
                  </a:lnTo>
                  <a:lnTo>
                    <a:pt x="168" y="45"/>
                  </a:lnTo>
                  <a:lnTo>
                    <a:pt x="171" y="38"/>
                  </a:lnTo>
                  <a:lnTo>
                    <a:pt x="171" y="31"/>
                  </a:lnTo>
                  <a:lnTo>
                    <a:pt x="171" y="28"/>
                  </a:lnTo>
                  <a:lnTo>
                    <a:pt x="174" y="28"/>
                  </a:lnTo>
                  <a:lnTo>
                    <a:pt x="171" y="28"/>
                  </a:lnTo>
                  <a:lnTo>
                    <a:pt x="171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1" y="31"/>
                  </a:lnTo>
                  <a:lnTo>
                    <a:pt x="154" y="31"/>
                  </a:lnTo>
                  <a:lnTo>
                    <a:pt x="147" y="31"/>
                  </a:lnTo>
                  <a:lnTo>
                    <a:pt x="140" y="35"/>
                  </a:lnTo>
                  <a:lnTo>
                    <a:pt x="105" y="42"/>
                  </a:lnTo>
                  <a:lnTo>
                    <a:pt x="70" y="49"/>
                  </a:lnTo>
                  <a:lnTo>
                    <a:pt x="52" y="52"/>
                  </a:lnTo>
                  <a:lnTo>
                    <a:pt x="42" y="56"/>
                  </a:lnTo>
                  <a:lnTo>
                    <a:pt x="35" y="56"/>
                  </a:lnTo>
                  <a:lnTo>
                    <a:pt x="31" y="59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7" y="59"/>
                  </a:lnTo>
                  <a:lnTo>
                    <a:pt x="14" y="59"/>
                  </a:lnTo>
                  <a:lnTo>
                    <a:pt x="7" y="56"/>
                  </a:lnTo>
                  <a:lnTo>
                    <a:pt x="4" y="52"/>
                  </a:lnTo>
                  <a:lnTo>
                    <a:pt x="4" y="49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7" y="35"/>
                  </a:lnTo>
                  <a:lnTo>
                    <a:pt x="17" y="31"/>
                  </a:lnTo>
                  <a:lnTo>
                    <a:pt x="28" y="31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5" y="31"/>
                  </a:lnTo>
                  <a:lnTo>
                    <a:pt x="56" y="28"/>
                  </a:lnTo>
                  <a:lnTo>
                    <a:pt x="70" y="24"/>
                  </a:lnTo>
                  <a:lnTo>
                    <a:pt x="98" y="21"/>
                  </a:lnTo>
                  <a:lnTo>
                    <a:pt x="129" y="14"/>
                  </a:lnTo>
                  <a:lnTo>
                    <a:pt x="147" y="10"/>
                  </a:lnTo>
                  <a:lnTo>
                    <a:pt x="157" y="10"/>
                  </a:lnTo>
                  <a:lnTo>
                    <a:pt x="164" y="7"/>
                  </a:lnTo>
                  <a:lnTo>
                    <a:pt x="171" y="3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9" y="7"/>
                  </a:lnTo>
                  <a:lnTo>
                    <a:pt x="206" y="10"/>
                  </a:lnTo>
                  <a:lnTo>
                    <a:pt x="206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27">
              <a:extLst>
                <a:ext uri="{FF2B5EF4-FFF2-40B4-BE49-F238E27FC236}">
                  <a16:creationId xmlns:a16="http://schemas.microsoft.com/office/drawing/2014/main" id="{D9E3DEBC-DFF8-432D-AE07-B2621A455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913" y="22548705"/>
              <a:ext cx="87288" cy="717008"/>
            </a:xfrm>
            <a:custGeom>
              <a:avLst/>
              <a:gdLst>
                <a:gd name="T0" fmla="*/ 11 w 14"/>
                <a:gd name="T1" fmla="*/ 0 h 115"/>
                <a:gd name="T2" fmla="*/ 11 w 14"/>
                <a:gd name="T3" fmla="*/ 11 h 115"/>
                <a:gd name="T4" fmla="*/ 14 w 14"/>
                <a:gd name="T5" fmla="*/ 18 h 115"/>
                <a:gd name="T6" fmla="*/ 14 w 14"/>
                <a:gd name="T7" fmla="*/ 28 h 115"/>
                <a:gd name="T8" fmla="*/ 14 w 14"/>
                <a:gd name="T9" fmla="*/ 42 h 115"/>
                <a:gd name="T10" fmla="*/ 14 w 14"/>
                <a:gd name="T11" fmla="*/ 49 h 115"/>
                <a:gd name="T12" fmla="*/ 14 w 14"/>
                <a:gd name="T13" fmla="*/ 60 h 115"/>
                <a:gd name="T14" fmla="*/ 14 w 14"/>
                <a:gd name="T15" fmla="*/ 67 h 115"/>
                <a:gd name="T16" fmla="*/ 11 w 14"/>
                <a:gd name="T17" fmla="*/ 80 h 115"/>
                <a:gd name="T18" fmla="*/ 11 w 14"/>
                <a:gd name="T19" fmla="*/ 94 h 115"/>
                <a:gd name="T20" fmla="*/ 7 w 14"/>
                <a:gd name="T21" fmla="*/ 115 h 115"/>
                <a:gd name="T22" fmla="*/ 0 w 14"/>
                <a:gd name="T23" fmla="*/ 112 h 115"/>
                <a:gd name="T24" fmla="*/ 4 w 14"/>
                <a:gd name="T25" fmla="*/ 84 h 115"/>
                <a:gd name="T26" fmla="*/ 4 w 14"/>
                <a:gd name="T27" fmla="*/ 56 h 115"/>
                <a:gd name="T28" fmla="*/ 4 w 14"/>
                <a:gd name="T29" fmla="*/ 32 h 115"/>
                <a:gd name="T30" fmla="*/ 0 w 14"/>
                <a:gd name="T31" fmla="*/ 4 h 115"/>
                <a:gd name="T32" fmla="*/ 11 w 14"/>
                <a:gd name="T33" fmla="*/ 0 h 115"/>
                <a:gd name="T34" fmla="*/ 11 w 14"/>
                <a:gd name="T3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15">
                  <a:moveTo>
                    <a:pt x="11" y="0"/>
                  </a:moveTo>
                  <a:lnTo>
                    <a:pt x="11" y="11"/>
                  </a:lnTo>
                  <a:lnTo>
                    <a:pt x="14" y="18"/>
                  </a:lnTo>
                  <a:lnTo>
                    <a:pt x="14" y="28"/>
                  </a:lnTo>
                  <a:lnTo>
                    <a:pt x="14" y="42"/>
                  </a:lnTo>
                  <a:lnTo>
                    <a:pt x="14" y="49"/>
                  </a:lnTo>
                  <a:lnTo>
                    <a:pt x="14" y="60"/>
                  </a:lnTo>
                  <a:lnTo>
                    <a:pt x="14" y="67"/>
                  </a:lnTo>
                  <a:lnTo>
                    <a:pt x="11" y="80"/>
                  </a:lnTo>
                  <a:lnTo>
                    <a:pt x="11" y="94"/>
                  </a:lnTo>
                  <a:lnTo>
                    <a:pt x="7" y="115"/>
                  </a:lnTo>
                  <a:lnTo>
                    <a:pt x="0" y="112"/>
                  </a:lnTo>
                  <a:lnTo>
                    <a:pt x="4" y="84"/>
                  </a:lnTo>
                  <a:lnTo>
                    <a:pt x="4" y="56"/>
                  </a:lnTo>
                  <a:lnTo>
                    <a:pt x="4" y="3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28">
              <a:extLst>
                <a:ext uri="{FF2B5EF4-FFF2-40B4-BE49-F238E27FC236}">
                  <a16:creationId xmlns:a16="http://schemas.microsoft.com/office/drawing/2014/main" id="{30B625A7-8E82-4D3E-99EF-AF4E695D8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2555" y="22791865"/>
              <a:ext cx="455145" cy="211984"/>
            </a:xfrm>
            <a:custGeom>
              <a:avLst/>
              <a:gdLst>
                <a:gd name="T0" fmla="*/ 28 w 73"/>
                <a:gd name="T1" fmla="*/ 3 h 34"/>
                <a:gd name="T2" fmla="*/ 39 w 73"/>
                <a:gd name="T3" fmla="*/ 0 h 34"/>
                <a:gd name="T4" fmla="*/ 49 w 73"/>
                <a:gd name="T5" fmla="*/ 0 h 34"/>
                <a:gd name="T6" fmla="*/ 56 w 73"/>
                <a:gd name="T7" fmla="*/ 0 h 34"/>
                <a:gd name="T8" fmla="*/ 63 w 73"/>
                <a:gd name="T9" fmla="*/ 0 h 34"/>
                <a:gd name="T10" fmla="*/ 66 w 73"/>
                <a:gd name="T11" fmla="*/ 3 h 34"/>
                <a:gd name="T12" fmla="*/ 70 w 73"/>
                <a:gd name="T13" fmla="*/ 7 h 34"/>
                <a:gd name="T14" fmla="*/ 70 w 73"/>
                <a:gd name="T15" fmla="*/ 10 h 34"/>
                <a:gd name="T16" fmla="*/ 73 w 73"/>
                <a:gd name="T17" fmla="*/ 14 h 34"/>
                <a:gd name="T18" fmla="*/ 70 w 73"/>
                <a:gd name="T19" fmla="*/ 17 h 34"/>
                <a:gd name="T20" fmla="*/ 70 w 73"/>
                <a:gd name="T21" fmla="*/ 21 h 34"/>
                <a:gd name="T22" fmla="*/ 63 w 73"/>
                <a:gd name="T23" fmla="*/ 24 h 34"/>
                <a:gd name="T24" fmla="*/ 56 w 73"/>
                <a:gd name="T25" fmla="*/ 24 h 34"/>
                <a:gd name="T26" fmla="*/ 49 w 73"/>
                <a:gd name="T27" fmla="*/ 28 h 34"/>
                <a:gd name="T28" fmla="*/ 42 w 73"/>
                <a:gd name="T29" fmla="*/ 31 h 34"/>
                <a:gd name="T30" fmla="*/ 35 w 73"/>
                <a:gd name="T31" fmla="*/ 31 h 34"/>
                <a:gd name="T32" fmla="*/ 28 w 73"/>
                <a:gd name="T33" fmla="*/ 31 h 34"/>
                <a:gd name="T34" fmla="*/ 18 w 73"/>
                <a:gd name="T35" fmla="*/ 34 h 34"/>
                <a:gd name="T36" fmla="*/ 11 w 73"/>
                <a:gd name="T37" fmla="*/ 34 h 34"/>
                <a:gd name="T38" fmla="*/ 0 w 73"/>
                <a:gd name="T39" fmla="*/ 34 h 34"/>
                <a:gd name="T40" fmla="*/ 0 w 73"/>
                <a:gd name="T41" fmla="*/ 10 h 34"/>
                <a:gd name="T42" fmla="*/ 4 w 73"/>
                <a:gd name="T43" fmla="*/ 10 h 34"/>
                <a:gd name="T44" fmla="*/ 11 w 73"/>
                <a:gd name="T45" fmla="*/ 10 h 34"/>
                <a:gd name="T46" fmla="*/ 21 w 73"/>
                <a:gd name="T47" fmla="*/ 7 h 34"/>
                <a:gd name="T48" fmla="*/ 28 w 73"/>
                <a:gd name="T49" fmla="*/ 3 h 34"/>
                <a:gd name="T50" fmla="*/ 28 w 73"/>
                <a:gd name="T51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34">
                  <a:moveTo>
                    <a:pt x="28" y="3"/>
                  </a:moveTo>
                  <a:lnTo>
                    <a:pt x="39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70" y="7"/>
                  </a:lnTo>
                  <a:lnTo>
                    <a:pt x="70" y="10"/>
                  </a:lnTo>
                  <a:lnTo>
                    <a:pt x="73" y="14"/>
                  </a:lnTo>
                  <a:lnTo>
                    <a:pt x="70" y="17"/>
                  </a:lnTo>
                  <a:lnTo>
                    <a:pt x="70" y="21"/>
                  </a:lnTo>
                  <a:lnTo>
                    <a:pt x="63" y="24"/>
                  </a:lnTo>
                  <a:lnTo>
                    <a:pt x="56" y="24"/>
                  </a:lnTo>
                  <a:lnTo>
                    <a:pt x="49" y="28"/>
                  </a:lnTo>
                  <a:lnTo>
                    <a:pt x="42" y="31"/>
                  </a:lnTo>
                  <a:lnTo>
                    <a:pt x="35" y="31"/>
                  </a:lnTo>
                  <a:lnTo>
                    <a:pt x="28" y="31"/>
                  </a:lnTo>
                  <a:lnTo>
                    <a:pt x="18" y="34"/>
                  </a:lnTo>
                  <a:lnTo>
                    <a:pt x="11" y="34"/>
                  </a:lnTo>
                  <a:lnTo>
                    <a:pt x="0" y="34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11" y="10"/>
                  </a:lnTo>
                  <a:lnTo>
                    <a:pt x="21" y="7"/>
                  </a:lnTo>
                  <a:lnTo>
                    <a:pt x="28" y="3"/>
                  </a:lnTo>
                  <a:lnTo>
                    <a:pt x="2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29">
              <a:extLst>
                <a:ext uri="{FF2B5EF4-FFF2-40B4-BE49-F238E27FC236}">
                  <a16:creationId xmlns:a16="http://schemas.microsoft.com/office/drawing/2014/main" id="{2EC6698E-F2A5-4229-9FEB-09086DB06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688" y="22723280"/>
              <a:ext cx="741947" cy="847938"/>
            </a:xfrm>
            <a:custGeom>
              <a:avLst/>
              <a:gdLst>
                <a:gd name="T0" fmla="*/ 14 w 119"/>
                <a:gd name="T1" fmla="*/ 112 h 136"/>
                <a:gd name="T2" fmla="*/ 21 w 119"/>
                <a:gd name="T3" fmla="*/ 105 h 136"/>
                <a:gd name="T4" fmla="*/ 28 w 119"/>
                <a:gd name="T5" fmla="*/ 98 h 136"/>
                <a:gd name="T6" fmla="*/ 39 w 119"/>
                <a:gd name="T7" fmla="*/ 87 h 136"/>
                <a:gd name="T8" fmla="*/ 49 w 119"/>
                <a:gd name="T9" fmla="*/ 77 h 136"/>
                <a:gd name="T10" fmla="*/ 56 w 119"/>
                <a:gd name="T11" fmla="*/ 70 h 136"/>
                <a:gd name="T12" fmla="*/ 63 w 119"/>
                <a:gd name="T13" fmla="*/ 59 h 136"/>
                <a:gd name="T14" fmla="*/ 70 w 119"/>
                <a:gd name="T15" fmla="*/ 49 h 136"/>
                <a:gd name="T16" fmla="*/ 73 w 119"/>
                <a:gd name="T17" fmla="*/ 39 h 136"/>
                <a:gd name="T18" fmla="*/ 77 w 119"/>
                <a:gd name="T19" fmla="*/ 32 h 136"/>
                <a:gd name="T20" fmla="*/ 80 w 119"/>
                <a:gd name="T21" fmla="*/ 25 h 136"/>
                <a:gd name="T22" fmla="*/ 80 w 119"/>
                <a:gd name="T23" fmla="*/ 18 h 136"/>
                <a:gd name="T24" fmla="*/ 80 w 119"/>
                <a:gd name="T25" fmla="*/ 14 h 136"/>
                <a:gd name="T26" fmla="*/ 77 w 119"/>
                <a:gd name="T27" fmla="*/ 14 h 136"/>
                <a:gd name="T28" fmla="*/ 77 w 119"/>
                <a:gd name="T29" fmla="*/ 11 h 136"/>
                <a:gd name="T30" fmla="*/ 77 w 119"/>
                <a:gd name="T31" fmla="*/ 7 h 136"/>
                <a:gd name="T32" fmla="*/ 80 w 119"/>
                <a:gd name="T33" fmla="*/ 4 h 136"/>
                <a:gd name="T34" fmla="*/ 84 w 119"/>
                <a:gd name="T35" fmla="*/ 0 h 136"/>
                <a:gd name="T36" fmla="*/ 87 w 119"/>
                <a:gd name="T37" fmla="*/ 0 h 136"/>
                <a:gd name="T38" fmla="*/ 94 w 119"/>
                <a:gd name="T39" fmla="*/ 0 h 136"/>
                <a:gd name="T40" fmla="*/ 101 w 119"/>
                <a:gd name="T41" fmla="*/ 4 h 136"/>
                <a:gd name="T42" fmla="*/ 108 w 119"/>
                <a:gd name="T43" fmla="*/ 7 h 136"/>
                <a:gd name="T44" fmla="*/ 112 w 119"/>
                <a:gd name="T45" fmla="*/ 11 h 136"/>
                <a:gd name="T46" fmla="*/ 115 w 119"/>
                <a:gd name="T47" fmla="*/ 14 h 136"/>
                <a:gd name="T48" fmla="*/ 119 w 119"/>
                <a:gd name="T49" fmla="*/ 18 h 136"/>
                <a:gd name="T50" fmla="*/ 119 w 119"/>
                <a:gd name="T51" fmla="*/ 21 h 136"/>
                <a:gd name="T52" fmla="*/ 115 w 119"/>
                <a:gd name="T53" fmla="*/ 28 h 136"/>
                <a:gd name="T54" fmla="*/ 112 w 119"/>
                <a:gd name="T55" fmla="*/ 39 h 136"/>
                <a:gd name="T56" fmla="*/ 105 w 119"/>
                <a:gd name="T57" fmla="*/ 49 h 136"/>
                <a:gd name="T58" fmla="*/ 98 w 119"/>
                <a:gd name="T59" fmla="*/ 59 h 136"/>
                <a:gd name="T60" fmla="*/ 87 w 119"/>
                <a:gd name="T61" fmla="*/ 70 h 136"/>
                <a:gd name="T62" fmla="*/ 77 w 119"/>
                <a:gd name="T63" fmla="*/ 84 h 136"/>
                <a:gd name="T64" fmla="*/ 66 w 119"/>
                <a:gd name="T65" fmla="*/ 94 h 136"/>
                <a:gd name="T66" fmla="*/ 56 w 119"/>
                <a:gd name="T67" fmla="*/ 105 h 136"/>
                <a:gd name="T68" fmla="*/ 42 w 119"/>
                <a:gd name="T69" fmla="*/ 115 h 136"/>
                <a:gd name="T70" fmla="*/ 32 w 119"/>
                <a:gd name="T71" fmla="*/ 126 h 136"/>
                <a:gd name="T72" fmla="*/ 21 w 119"/>
                <a:gd name="T73" fmla="*/ 129 h 136"/>
                <a:gd name="T74" fmla="*/ 14 w 119"/>
                <a:gd name="T75" fmla="*/ 133 h 136"/>
                <a:gd name="T76" fmla="*/ 7 w 119"/>
                <a:gd name="T77" fmla="*/ 136 h 136"/>
                <a:gd name="T78" fmla="*/ 4 w 119"/>
                <a:gd name="T79" fmla="*/ 136 h 136"/>
                <a:gd name="T80" fmla="*/ 0 w 119"/>
                <a:gd name="T81" fmla="*/ 133 h 136"/>
                <a:gd name="T82" fmla="*/ 0 w 119"/>
                <a:gd name="T83" fmla="*/ 129 h 136"/>
                <a:gd name="T84" fmla="*/ 4 w 119"/>
                <a:gd name="T85" fmla="*/ 126 h 136"/>
                <a:gd name="T86" fmla="*/ 7 w 119"/>
                <a:gd name="T87" fmla="*/ 119 h 136"/>
                <a:gd name="T88" fmla="*/ 14 w 119"/>
                <a:gd name="T89" fmla="*/ 112 h 136"/>
                <a:gd name="T90" fmla="*/ 14 w 119"/>
                <a:gd name="T91" fmla="*/ 1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9" h="136">
                  <a:moveTo>
                    <a:pt x="14" y="112"/>
                  </a:moveTo>
                  <a:lnTo>
                    <a:pt x="21" y="105"/>
                  </a:lnTo>
                  <a:lnTo>
                    <a:pt x="28" y="98"/>
                  </a:lnTo>
                  <a:lnTo>
                    <a:pt x="39" y="87"/>
                  </a:lnTo>
                  <a:lnTo>
                    <a:pt x="49" y="77"/>
                  </a:lnTo>
                  <a:lnTo>
                    <a:pt x="56" y="70"/>
                  </a:lnTo>
                  <a:lnTo>
                    <a:pt x="63" y="59"/>
                  </a:lnTo>
                  <a:lnTo>
                    <a:pt x="70" y="49"/>
                  </a:lnTo>
                  <a:lnTo>
                    <a:pt x="73" y="39"/>
                  </a:lnTo>
                  <a:lnTo>
                    <a:pt x="77" y="32"/>
                  </a:lnTo>
                  <a:lnTo>
                    <a:pt x="80" y="25"/>
                  </a:lnTo>
                  <a:lnTo>
                    <a:pt x="80" y="18"/>
                  </a:lnTo>
                  <a:lnTo>
                    <a:pt x="80" y="14"/>
                  </a:lnTo>
                  <a:lnTo>
                    <a:pt x="77" y="14"/>
                  </a:lnTo>
                  <a:lnTo>
                    <a:pt x="77" y="11"/>
                  </a:lnTo>
                  <a:lnTo>
                    <a:pt x="77" y="7"/>
                  </a:lnTo>
                  <a:lnTo>
                    <a:pt x="80" y="4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2" y="11"/>
                  </a:lnTo>
                  <a:lnTo>
                    <a:pt x="115" y="14"/>
                  </a:lnTo>
                  <a:lnTo>
                    <a:pt x="119" y="18"/>
                  </a:lnTo>
                  <a:lnTo>
                    <a:pt x="119" y="21"/>
                  </a:lnTo>
                  <a:lnTo>
                    <a:pt x="115" y="28"/>
                  </a:lnTo>
                  <a:lnTo>
                    <a:pt x="112" y="39"/>
                  </a:lnTo>
                  <a:lnTo>
                    <a:pt x="105" y="49"/>
                  </a:lnTo>
                  <a:lnTo>
                    <a:pt x="98" y="59"/>
                  </a:lnTo>
                  <a:lnTo>
                    <a:pt x="87" y="70"/>
                  </a:lnTo>
                  <a:lnTo>
                    <a:pt x="77" y="84"/>
                  </a:lnTo>
                  <a:lnTo>
                    <a:pt x="66" y="94"/>
                  </a:lnTo>
                  <a:lnTo>
                    <a:pt x="56" y="105"/>
                  </a:lnTo>
                  <a:lnTo>
                    <a:pt x="42" y="115"/>
                  </a:lnTo>
                  <a:lnTo>
                    <a:pt x="32" y="126"/>
                  </a:lnTo>
                  <a:lnTo>
                    <a:pt x="21" y="129"/>
                  </a:lnTo>
                  <a:lnTo>
                    <a:pt x="14" y="133"/>
                  </a:lnTo>
                  <a:lnTo>
                    <a:pt x="7" y="136"/>
                  </a:lnTo>
                  <a:lnTo>
                    <a:pt x="4" y="136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4" y="126"/>
                  </a:lnTo>
                  <a:lnTo>
                    <a:pt x="7" y="119"/>
                  </a:lnTo>
                  <a:lnTo>
                    <a:pt x="14" y="112"/>
                  </a:lnTo>
                  <a:lnTo>
                    <a:pt x="14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F6998EB9-09AA-4365-A37C-EEAC00D21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475" y="22941501"/>
              <a:ext cx="1633527" cy="760650"/>
            </a:xfrm>
            <a:custGeom>
              <a:avLst/>
              <a:gdLst>
                <a:gd name="T0" fmla="*/ 102 w 262"/>
                <a:gd name="T1" fmla="*/ 49 h 122"/>
                <a:gd name="T2" fmla="*/ 133 w 262"/>
                <a:gd name="T3" fmla="*/ 59 h 122"/>
                <a:gd name="T4" fmla="*/ 161 w 262"/>
                <a:gd name="T5" fmla="*/ 70 h 122"/>
                <a:gd name="T6" fmla="*/ 189 w 262"/>
                <a:gd name="T7" fmla="*/ 77 h 122"/>
                <a:gd name="T8" fmla="*/ 203 w 262"/>
                <a:gd name="T9" fmla="*/ 80 h 122"/>
                <a:gd name="T10" fmla="*/ 213 w 262"/>
                <a:gd name="T11" fmla="*/ 80 h 122"/>
                <a:gd name="T12" fmla="*/ 224 w 262"/>
                <a:gd name="T13" fmla="*/ 80 h 122"/>
                <a:gd name="T14" fmla="*/ 234 w 262"/>
                <a:gd name="T15" fmla="*/ 80 h 122"/>
                <a:gd name="T16" fmla="*/ 241 w 262"/>
                <a:gd name="T17" fmla="*/ 84 h 122"/>
                <a:gd name="T18" fmla="*/ 248 w 262"/>
                <a:gd name="T19" fmla="*/ 84 h 122"/>
                <a:gd name="T20" fmla="*/ 255 w 262"/>
                <a:gd name="T21" fmla="*/ 84 h 122"/>
                <a:gd name="T22" fmla="*/ 259 w 262"/>
                <a:gd name="T23" fmla="*/ 87 h 122"/>
                <a:gd name="T24" fmla="*/ 262 w 262"/>
                <a:gd name="T25" fmla="*/ 87 h 122"/>
                <a:gd name="T26" fmla="*/ 262 w 262"/>
                <a:gd name="T27" fmla="*/ 91 h 122"/>
                <a:gd name="T28" fmla="*/ 262 w 262"/>
                <a:gd name="T29" fmla="*/ 91 h 122"/>
                <a:gd name="T30" fmla="*/ 262 w 262"/>
                <a:gd name="T31" fmla="*/ 94 h 122"/>
                <a:gd name="T32" fmla="*/ 259 w 262"/>
                <a:gd name="T33" fmla="*/ 94 h 122"/>
                <a:gd name="T34" fmla="*/ 255 w 262"/>
                <a:gd name="T35" fmla="*/ 98 h 122"/>
                <a:gd name="T36" fmla="*/ 252 w 262"/>
                <a:gd name="T37" fmla="*/ 101 h 122"/>
                <a:gd name="T38" fmla="*/ 248 w 262"/>
                <a:gd name="T39" fmla="*/ 101 h 122"/>
                <a:gd name="T40" fmla="*/ 241 w 262"/>
                <a:gd name="T41" fmla="*/ 105 h 122"/>
                <a:gd name="T42" fmla="*/ 234 w 262"/>
                <a:gd name="T43" fmla="*/ 108 h 122"/>
                <a:gd name="T44" fmla="*/ 220 w 262"/>
                <a:gd name="T45" fmla="*/ 112 h 122"/>
                <a:gd name="T46" fmla="*/ 210 w 262"/>
                <a:gd name="T47" fmla="*/ 115 h 122"/>
                <a:gd name="T48" fmla="*/ 199 w 262"/>
                <a:gd name="T49" fmla="*/ 119 h 122"/>
                <a:gd name="T50" fmla="*/ 192 w 262"/>
                <a:gd name="T51" fmla="*/ 119 h 122"/>
                <a:gd name="T52" fmla="*/ 182 w 262"/>
                <a:gd name="T53" fmla="*/ 122 h 122"/>
                <a:gd name="T54" fmla="*/ 175 w 262"/>
                <a:gd name="T55" fmla="*/ 122 h 122"/>
                <a:gd name="T56" fmla="*/ 171 w 262"/>
                <a:gd name="T57" fmla="*/ 122 h 122"/>
                <a:gd name="T58" fmla="*/ 171 w 262"/>
                <a:gd name="T59" fmla="*/ 122 h 122"/>
                <a:gd name="T60" fmla="*/ 168 w 262"/>
                <a:gd name="T61" fmla="*/ 119 h 122"/>
                <a:gd name="T62" fmla="*/ 161 w 262"/>
                <a:gd name="T63" fmla="*/ 119 h 122"/>
                <a:gd name="T64" fmla="*/ 157 w 262"/>
                <a:gd name="T65" fmla="*/ 115 h 122"/>
                <a:gd name="T66" fmla="*/ 143 w 262"/>
                <a:gd name="T67" fmla="*/ 108 h 122"/>
                <a:gd name="T68" fmla="*/ 126 w 262"/>
                <a:gd name="T69" fmla="*/ 98 h 122"/>
                <a:gd name="T70" fmla="*/ 116 w 262"/>
                <a:gd name="T71" fmla="*/ 91 h 122"/>
                <a:gd name="T72" fmla="*/ 105 w 262"/>
                <a:gd name="T73" fmla="*/ 84 h 122"/>
                <a:gd name="T74" fmla="*/ 91 w 262"/>
                <a:gd name="T75" fmla="*/ 77 h 122"/>
                <a:gd name="T76" fmla="*/ 74 w 262"/>
                <a:gd name="T77" fmla="*/ 66 h 122"/>
                <a:gd name="T78" fmla="*/ 60 w 262"/>
                <a:gd name="T79" fmla="*/ 56 h 122"/>
                <a:gd name="T80" fmla="*/ 39 w 262"/>
                <a:gd name="T81" fmla="*/ 45 h 122"/>
                <a:gd name="T82" fmla="*/ 21 w 262"/>
                <a:gd name="T83" fmla="*/ 31 h 122"/>
                <a:gd name="T84" fmla="*/ 0 w 262"/>
                <a:gd name="T85" fmla="*/ 17 h 122"/>
                <a:gd name="T86" fmla="*/ 7 w 262"/>
                <a:gd name="T87" fmla="*/ 0 h 122"/>
                <a:gd name="T88" fmla="*/ 14 w 262"/>
                <a:gd name="T89" fmla="*/ 7 h 122"/>
                <a:gd name="T90" fmla="*/ 25 w 262"/>
                <a:gd name="T91" fmla="*/ 10 h 122"/>
                <a:gd name="T92" fmla="*/ 35 w 262"/>
                <a:gd name="T93" fmla="*/ 17 h 122"/>
                <a:gd name="T94" fmla="*/ 46 w 262"/>
                <a:gd name="T95" fmla="*/ 21 h 122"/>
                <a:gd name="T96" fmla="*/ 60 w 262"/>
                <a:gd name="T97" fmla="*/ 28 h 122"/>
                <a:gd name="T98" fmla="*/ 74 w 262"/>
                <a:gd name="T99" fmla="*/ 35 h 122"/>
                <a:gd name="T100" fmla="*/ 88 w 262"/>
                <a:gd name="T101" fmla="*/ 42 h 122"/>
                <a:gd name="T102" fmla="*/ 102 w 262"/>
                <a:gd name="T103" fmla="*/ 49 h 122"/>
                <a:gd name="T104" fmla="*/ 102 w 262"/>
                <a:gd name="T105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22">
                  <a:moveTo>
                    <a:pt x="102" y="49"/>
                  </a:moveTo>
                  <a:lnTo>
                    <a:pt x="133" y="59"/>
                  </a:lnTo>
                  <a:lnTo>
                    <a:pt x="161" y="70"/>
                  </a:lnTo>
                  <a:lnTo>
                    <a:pt x="189" y="77"/>
                  </a:lnTo>
                  <a:lnTo>
                    <a:pt x="203" y="80"/>
                  </a:lnTo>
                  <a:lnTo>
                    <a:pt x="213" y="80"/>
                  </a:lnTo>
                  <a:lnTo>
                    <a:pt x="224" y="80"/>
                  </a:lnTo>
                  <a:lnTo>
                    <a:pt x="234" y="80"/>
                  </a:lnTo>
                  <a:lnTo>
                    <a:pt x="241" y="84"/>
                  </a:lnTo>
                  <a:lnTo>
                    <a:pt x="248" y="84"/>
                  </a:lnTo>
                  <a:lnTo>
                    <a:pt x="255" y="84"/>
                  </a:lnTo>
                  <a:lnTo>
                    <a:pt x="259" y="87"/>
                  </a:lnTo>
                  <a:lnTo>
                    <a:pt x="262" y="87"/>
                  </a:lnTo>
                  <a:lnTo>
                    <a:pt x="262" y="91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59" y="94"/>
                  </a:lnTo>
                  <a:lnTo>
                    <a:pt x="255" y="98"/>
                  </a:lnTo>
                  <a:lnTo>
                    <a:pt x="252" y="101"/>
                  </a:lnTo>
                  <a:lnTo>
                    <a:pt x="248" y="101"/>
                  </a:lnTo>
                  <a:lnTo>
                    <a:pt x="241" y="105"/>
                  </a:lnTo>
                  <a:lnTo>
                    <a:pt x="234" y="108"/>
                  </a:lnTo>
                  <a:lnTo>
                    <a:pt x="220" y="112"/>
                  </a:lnTo>
                  <a:lnTo>
                    <a:pt x="210" y="115"/>
                  </a:lnTo>
                  <a:lnTo>
                    <a:pt x="199" y="119"/>
                  </a:lnTo>
                  <a:lnTo>
                    <a:pt x="192" y="119"/>
                  </a:lnTo>
                  <a:lnTo>
                    <a:pt x="182" y="122"/>
                  </a:lnTo>
                  <a:lnTo>
                    <a:pt x="175" y="122"/>
                  </a:lnTo>
                  <a:lnTo>
                    <a:pt x="171" y="122"/>
                  </a:lnTo>
                  <a:lnTo>
                    <a:pt x="171" y="122"/>
                  </a:lnTo>
                  <a:lnTo>
                    <a:pt x="168" y="119"/>
                  </a:lnTo>
                  <a:lnTo>
                    <a:pt x="161" y="119"/>
                  </a:lnTo>
                  <a:lnTo>
                    <a:pt x="157" y="115"/>
                  </a:lnTo>
                  <a:lnTo>
                    <a:pt x="143" y="108"/>
                  </a:lnTo>
                  <a:lnTo>
                    <a:pt x="126" y="98"/>
                  </a:lnTo>
                  <a:lnTo>
                    <a:pt x="116" y="91"/>
                  </a:lnTo>
                  <a:lnTo>
                    <a:pt x="105" y="84"/>
                  </a:lnTo>
                  <a:lnTo>
                    <a:pt x="91" y="77"/>
                  </a:lnTo>
                  <a:lnTo>
                    <a:pt x="74" y="66"/>
                  </a:lnTo>
                  <a:lnTo>
                    <a:pt x="60" y="56"/>
                  </a:lnTo>
                  <a:lnTo>
                    <a:pt x="39" y="45"/>
                  </a:lnTo>
                  <a:lnTo>
                    <a:pt x="21" y="31"/>
                  </a:lnTo>
                  <a:lnTo>
                    <a:pt x="0" y="17"/>
                  </a:lnTo>
                  <a:lnTo>
                    <a:pt x="7" y="0"/>
                  </a:lnTo>
                  <a:lnTo>
                    <a:pt x="14" y="7"/>
                  </a:lnTo>
                  <a:lnTo>
                    <a:pt x="25" y="10"/>
                  </a:lnTo>
                  <a:lnTo>
                    <a:pt x="35" y="17"/>
                  </a:lnTo>
                  <a:lnTo>
                    <a:pt x="46" y="21"/>
                  </a:lnTo>
                  <a:lnTo>
                    <a:pt x="60" y="28"/>
                  </a:lnTo>
                  <a:lnTo>
                    <a:pt x="74" y="35"/>
                  </a:lnTo>
                  <a:lnTo>
                    <a:pt x="88" y="42"/>
                  </a:lnTo>
                  <a:lnTo>
                    <a:pt x="102" y="49"/>
                  </a:lnTo>
                  <a:lnTo>
                    <a:pt x="102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7439716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6246ECB-F932-441D-A9E5-1CD3C70B2167}"/>
              </a:ext>
            </a:extLst>
          </p:cNvPr>
          <p:cNvGrpSpPr/>
          <p:nvPr/>
        </p:nvGrpSpPr>
        <p:grpSpPr>
          <a:xfrm>
            <a:off x="3243680" y="2169561"/>
            <a:ext cx="2244541" cy="2518877"/>
            <a:chOff x="3179511" y="23945308"/>
            <a:chExt cx="2244541" cy="2518877"/>
          </a:xfrm>
        </p:grpSpPr>
        <p:sp>
          <p:nvSpPr>
            <p:cNvPr id="3" name="Freeform 131">
              <a:extLst>
                <a:ext uri="{FF2B5EF4-FFF2-40B4-BE49-F238E27FC236}">
                  <a16:creationId xmlns:a16="http://schemas.microsoft.com/office/drawing/2014/main" id="{ADE41B5B-B1AF-48CA-9247-B2DA54F0F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511" y="24811952"/>
              <a:ext cx="872877" cy="1284376"/>
            </a:xfrm>
            <a:custGeom>
              <a:avLst/>
              <a:gdLst>
                <a:gd name="T0" fmla="*/ 91 w 140"/>
                <a:gd name="T1" fmla="*/ 122 h 206"/>
                <a:gd name="T2" fmla="*/ 91 w 140"/>
                <a:gd name="T3" fmla="*/ 133 h 206"/>
                <a:gd name="T4" fmla="*/ 95 w 140"/>
                <a:gd name="T5" fmla="*/ 133 h 206"/>
                <a:gd name="T6" fmla="*/ 105 w 140"/>
                <a:gd name="T7" fmla="*/ 126 h 206"/>
                <a:gd name="T8" fmla="*/ 123 w 140"/>
                <a:gd name="T9" fmla="*/ 112 h 206"/>
                <a:gd name="T10" fmla="*/ 137 w 140"/>
                <a:gd name="T11" fmla="*/ 105 h 206"/>
                <a:gd name="T12" fmla="*/ 140 w 140"/>
                <a:gd name="T13" fmla="*/ 112 h 206"/>
                <a:gd name="T14" fmla="*/ 137 w 140"/>
                <a:gd name="T15" fmla="*/ 119 h 206"/>
                <a:gd name="T16" fmla="*/ 130 w 140"/>
                <a:gd name="T17" fmla="*/ 126 h 206"/>
                <a:gd name="T18" fmla="*/ 119 w 140"/>
                <a:gd name="T19" fmla="*/ 140 h 206"/>
                <a:gd name="T20" fmla="*/ 102 w 140"/>
                <a:gd name="T21" fmla="*/ 164 h 206"/>
                <a:gd name="T22" fmla="*/ 84 w 140"/>
                <a:gd name="T23" fmla="*/ 189 h 206"/>
                <a:gd name="T24" fmla="*/ 81 w 140"/>
                <a:gd name="T25" fmla="*/ 199 h 206"/>
                <a:gd name="T26" fmla="*/ 77 w 140"/>
                <a:gd name="T27" fmla="*/ 206 h 206"/>
                <a:gd name="T28" fmla="*/ 70 w 140"/>
                <a:gd name="T29" fmla="*/ 206 h 206"/>
                <a:gd name="T30" fmla="*/ 63 w 140"/>
                <a:gd name="T31" fmla="*/ 203 h 206"/>
                <a:gd name="T32" fmla="*/ 56 w 140"/>
                <a:gd name="T33" fmla="*/ 192 h 206"/>
                <a:gd name="T34" fmla="*/ 49 w 140"/>
                <a:gd name="T35" fmla="*/ 182 h 206"/>
                <a:gd name="T36" fmla="*/ 49 w 140"/>
                <a:gd name="T37" fmla="*/ 175 h 206"/>
                <a:gd name="T38" fmla="*/ 56 w 140"/>
                <a:gd name="T39" fmla="*/ 168 h 206"/>
                <a:gd name="T40" fmla="*/ 60 w 140"/>
                <a:gd name="T41" fmla="*/ 157 h 206"/>
                <a:gd name="T42" fmla="*/ 63 w 140"/>
                <a:gd name="T43" fmla="*/ 143 h 206"/>
                <a:gd name="T44" fmla="*/ 67 w 140"/>
                <a:gd name="T45" fmla="*/ 126 h 206"/>
                <a:gd name="T46" fmla="*/ 67 w 140"/>
                <a:gd name="T47" fmla="*/ 105 h 206"/>
                <a:gd name="T48" fmla="*/ 70 w 140"/>
                <a:gd name="T49" fmla="*/ 80 h 206"/>
                <a:gd name="T50" fmla="*/ 70 w 140"/>
                <a:gd name="T51" fmla="*/ 59 h 206"/>
                <a:gd name="T52" fmla="*/ 70 w 140"/>
                <a:gd name="T53" fmla="*/ 45 h 206"/>
                <a:gd name="T54" fmla="*/ 70 w 140"/>
                <a:gd name="T55" fmla="*/ 35 h 206"/>
                <a:gd name="T56" fmla="*/ 70 w 140"/>
                <a:gd name="T57" fmla="*/ 35 h 206"/>
                <a:gd name="T58" fmla="*/ 60 w 140"/>
                <a:gd name="T59" fmla="*/ 42 h 206"/>
                <a:gd name="T60" fmla="*/ 42 w 140"/>
                <a:gd name="T61" fmla="*/ 49 h 206"/>
                <a:gd name="T62" fmla="*/ 28 w 140"/>
                <a:gd name="T63" fmla="*/ 56 h 206"/>
                <a:gd name="T64" fmla="*/ 18 w 140"/>
                <a:gd name="T65" fmla="*/ 56 h 206"/>
                <a:gd name="T66" fmla="*/ 11 w 140"/>
                <a:gd name="T67" fmla="*/ 52 h 206"/>
                <a:gd name="T68" fmla="*/ 4 w 140"/>
                <a:gd name="T69" fmla="*/ 45 h 206"/>
                <a:gd name="T70" fmla="*/ 0 w 140"/>
                <a:gd name="T71" fmla="*/ 35 h 206"/>
                <a:gd name="T72" fmla="*/ 7 w 140"/>
                <a:gd name="T73" fmla="*/ 32 h 206"/>
                <a:gd name="T74" fmla="*/ 25 w 140"/>
                <a:gd name="T75" fmla="*/ 28 h 206"/>
                <a:gd name="T76" fmla="*/ 46 w 140"/>
                <a:gd name="T77" fmla="*/ 21 h 206"/>
                <a:gd name="T78" fmla="*/ 67 w 140"/>
                <a:gd name="T79" fmla="*/ 11 h 206"/>
                <a:gd name="T80" fmla="*/ 70 w 140"/>
                <a:gd name="T81" fmla="*/ 4 h 206"/>
                <a:gd name="T82" fmla="*/ 81 w 140"/>
                <a:gd name="T83" fmla="*/ 0 h 206"/>
                <a:gd name="T84" fmla="*/ 88 w 140"/>
                <a:gd name="T85" fmla="*/ 4 h 206"/>
                <a:gd name="T86" fmla="*/ 98 w 140"/>
                <a:gd name="T87" fmla="*/ 11 h 206"/>
                <a:gd name="T88" fmla="*/ 105 w 140"/>
                <a:gd name="T89" fmla="*/ 18 h 206"/>
                <a:gd name="T90" fmla="*/ 109 w 140"/>
                <a:gd name="T91" fmla="*/ 28 h 206"/>
                <a:gd name="T92" fmla="*/ 105 w 140"/>
                <a:gd name="T93" fmla="*/ 35 h 206"/>
                <a:gd name="T94" fmla="*/ 102 w 140"/>
                <a:gd name="T95" fmla="*/ 45 h 206"/>
                <a:gd name="T96" fmla="*/ 98 w 140"/>
                <a:gd name="T97" fmla="*/ 63 h 206"/>
                <a:gd name="T98" fmla="*/ 95 w 140"/>
                <a:gd name="T99" fmla="*/ 11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206">
                  <a:moveTo>
                    <a:pt x="95" y="112"/>
                  </a:moveTo>
                  <a:lnTo>
                    <a:pt x="91" y="122"/>
                  </a:lnTo>
                  <a:lnTo>
                    <a:pt x="91" y="129"/>
                  </a:lnTo>
                  <a:lnTo>
                    <a:pt x="91" y="133"/>
                  </a:lnTo>
                  <a:lnTo>
                    <a:pt x="91" y="136"/>
                  </a:lnTo>
                  <a:lnTo>
                    <a:pt x="95" y="133"/>
                  </a:lnTo>
                  <a:lnTo>
                    <a:pt x="98" y="133"/>
                  </a:lnTo>
                  <a:lnTo>
                    <a:pt x="105" y="126"/>
                  </a:lnTo>
                  <a:lnTo>
                    <a:pt x="116" y="119"/>
                  </a:lnTo>
                  <a:lnTo>
                    <a:pt x="123" y="112"/>
                  </a:lnTo>
                  <a:lnTo>
                    <a:pt x="130" y="108"/>
                  </a:lnTo>
                  <a:lnTo>
                    <a:pt x="137" y="105"/>
                  </a:lnTo>
                  <a:lnTo>
                    <a:pt x="140" y="108"/>
                  </a:lnTo>
                  <a:lnTo>
                    <a:pt x="140" y="112"/>
                  </a:lnTo>
                  <a:lnTo>
                    <a:pt x="137" y="115"/>
                  </a:lnTo>
                  <a:lnTo>
                    <a:pt x="137" y="119"/>
                  </a:lnTo>
                  <a:lnTo>
                    <a:pt x="133" y="122"/>
                  </a:lnTo>
                  <a:lnTo>
                    <a:pt x="130" y="126"/>
                  </a:lnTo>
                  <a:lnTo>
                    <a:pt x="126" y="133"/>
                  </a:lnTo>
                  <a:lnTo>
                    <a:pt x="119" y="140"/>
                  </a:lnTo>
                  <a:lnTo>
                    <a:pt x="112" y="147"/>
                  </a:lnTo>
                  <a:lnTo>
                    <a:pt x="102" y="164"/>
                  </a:lnTo>
                  <a:lnTo>
                    <a:pt x="91" y="178"/>
                  </a:lnTo>
                  <a:lnTo>
                    <a:pt x="84" y="189"/>
                  </a:lnTo>
                  <a:lnTo>
                    <a:pt x="81" y="192"/>
                  </a:lnTo>
                  <a:lnTo>
                    <a:pt x="81" y="199"/>
                  </a:lnTo>
                  <a:lnTo>
                    <a:pt x="77" y="203"/>
                  </a:lnTo>
                  <a:lnTo>
                    <a:pt x="77" y="206"/>
                  </a:lnTo>
                  <a:lnTo>
                    <a:pt x="74" y="206"/>
                  </a:lnTo>
                  <a:lnTo>
                    <a:pt x="70" y="206"/>
                  </a:lnTo>
                  <a:lnTo>
                    <a:pt x="67" y="206"/>
                  </a:lnTo>
                  <a:lnTo>
                    <a:pt x="63" y="203"/>
                  </a:lnTo>
                  <a:lnTo>
                    <a:pt x="60" y="196"/>
                  </a:lnTo>
                  <a:lnTo>
                    <a:pt x="56" y="192"/>
                  </a:lnTo>
                  <a:lnTo>
                    <a:pt x="53" y="185"/>
                  </a:lnTo>
                  <a:lnTo>
                    <a:pt x="49" y="182"/>
                  </a:lnTo>
                  <a:lnTo>
                    <a:pt x="49" y="178"/>
                  </a:lnTo>
                  <a:lnTo>
                    <a:pt x="49" y="175"/>
                  </a:lnTo>
                  <a:lnTo>
                    <a:pt x="53" y="171"/>
                  </a:lnTo>
                  <a:lnTo>
                    <a:pt x="56" y="168"/>
                  </a:lnTo>
                  <a:lnTo>
                    <a:pt x="60" y="161"/>
                  </a:lnTo>
                  <a:lnTo>
                    <a:pt x="60" y="157"/>
                  </a:lnTo>
                  <a:lnTo>
                    <a:pt x="63" y="150"/>
                  </a:lnTo>
                  <a:lnTo>
                    <a:pt x="63" y="143"/>
                  </a:lnTo>
                  <a:lnTo>
                    <a:pt x="63" y="136"/>
                  </a:lnTo>
                  <a:lnTo>
                    <a:pt x="67" y="126"/>
                  </a:lnTo>
                  <a:lnTo>
                    <a:pt x="67" y="115"/>
                  </a:lnTo>
                  <a:lnTo>
                    <a:pt x="67" y="105"/>
                  </a:lnTo>
                  <a:lnTo>
                    <a:pt x="70" y="91"/>
                  </a:lnTo>
                  <a:lnTo>
                    <a:pt x="70" y="80"/>
                  </a:lnTo>
                  <a:lnTo>
                    <a:pt x="70" y="66"/>
                  </a:lnTo>
                  <a:lnTo>
                    <a:pt x="70" y="59"/>
                  </a:lnTo>
                  <a:lnTo>
                    <a:pt x="70" y="49"/>
                  </a:lnTo>
                  <a:lnTo>
                    <a:pt x="70" y="45"/>
                  </a:lnTo>
                  <a:lnTo>
                    <a:pt x="70" y="39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7" y="39"/>
                  </a:lnTo>
                  <a:lnTo>
                    <a:pt x="60" y="42"/>
                  </a:lnTo>
                  <a:lnTo>
                    <a:pt x="53" y="45"/>
                  </a:lnTo>
                  <a:lnTo>
                    <a:pt x="42" y="49"/>
                  </a:lnTo>
                  <a:lnTo>
                    <a:pt x="35" y="52"/>
                  </a:lnTo>
                  <a:lnTo>
                    <a:pt x="28" y="56"/>
                  </a:lnTo>
                  <a:lnTo>
                    <a:pt x="25" y="56"/>
                  </a:lnTo>
                  <a:lnTo>
                    <a:pt x="18" y="56"/>
                  </a:lnTo>
                  <a:lnTo>
                    <a:pt x="14" y="56"/>
                  </a:lnTo>
                  <a:lnTo>
                    <a:pt x="11" y="52"/>
                  </a:lnTo>
                  <a:lnTo>
                    <a:pt x="7" y="49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4" y="32"/>
                  </a:lnTo>
                  <a:lnTo>
                    <a:pt x="25" y="28"/>
                  </a:lnTo>
                  <a:lnTo>
                    <a:pt x="32" y="25"/>
                  </a:lnTo>
                  <a:lnTo>
                    <a:pt x="46" y="21"/>
                  </a:lnTo>
                  <a:lnTo>
                    <a:pt x="60" y="14"/>
                  </a:lnTo>
                  <a:lnTo>
                    <a:pt x="67" y="11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1" y="7"/>
                  </a:lnTo>
                  <a:lnTo>
                    <a:pt x="98" y="11"/>
                  </a:lnTo>
                  <a:lnTo>
                    <a:pt x="102" y="14"/>
                  </a:lnTo>
                  <a:lnTo>
                    <a:pt x="105" y="18"/>
                  </a:lnTo>
                  <a:lnTo>
                    <a:pt x="109" y="25"/>
                  </a:lnTo>
                  <a:lnTo>
                    <a:pt x="109" y="28"/>
                  </a:lnTo>
                  <a:lnTo>
                    <a:pt x="109" y="32"/>
                  </a:lnTo>
                  <a:lnTo>
                    <a:pt x="105" y="35"/>
                  </a:lnTo>
                  <a:lnTo>
                    <a:pt x="102" y="39"/>
                  </a:lnTo>
                  <a:lnTo>
                    <a:pt x="102" y="45"/>
                  </a:lnTo>
                  <a:lnTo>
                    <a:pt x="98" y="52"/>
                  </a:lnTo>
                  <a:lnTo>
                    <a:pt x="98" y="63"/>
                  </a:lnTo>
                  <a:lnTo>
                    <a:pt x="95" y="87"/>
                  </a:lnTo>
                  <a:lnTo>
                    <a:pt x="95" y="112"/>
                  </a:lnTo>
                  <a:lnTo>
                    <a:pt x="95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32">
              <a:extLst>
                <a:ext uri="{FF2B5EF4-FFF2-40B4-BE49-F238E27FC236}">
                  <a16:creationId xmlns:a16="http://schemas.microsoft.com/office/drawing/2014/main" id="{C58A4A34-4016-4AD0-BBE1-A763A5C4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304" y="24200938"/>
              <a:ext cx="417736" cy="349151"/>
            </a:xfrm>
            <a:custGeom>
              <a:avLst/>
              <a:gdLst>
                <a:gd name="T0" fmla="*/ 63 w 67"/>
                <a:gd name="T1" fmla="*/ 42 h 56"/>
                <a:gd name="T2" fmla="*/ 60 w 67"/>
                <a:gd name="T3" fmla="*/ 49 h 56"/>
                <a:gd name="T4" fmla="*/ 60 w 67"/>
                <a:gd name="T5" fmla="*/ 53 h 56"/>
                <a:gd name="T6" fmla="*/ 56 w 67"/>
                <a:gd name="T7" fmla="*/ 53 h 56"/>
                <a:gd name="T8" fmla="*/ 53 w 67"/>
                <a:gd name="T9" fmla="*/ 56 h 56"/>
                <a:gd name="T10" fmla="*/ 49 w 67"/>
                <a:gd name="T11" fmla="*/ 53 h 56"/>
                <a:gd name="T12" fmla="*/ 42 w 67"/>
                <a:gd name="T13" fmla="*/ 49 h 56"/>
                <a:gd name="T14" fmla="*/ 32 w 67"/>
                <a:gd name="T15" fmla="*/ 42 h 56"/>
                <a:gd name="T16" fmla="*/ 25 w 67"/>
                <a:gd name="T17" fmla="*/ 32 h 56"/>
                <a:gd name="T18" fmla="*/ 14 w 67"/>
                <a:gd name="T19" fmla="*/ 25 h 56"/>
                <a:gd name="T20" fmla="*/ 7 w 67"/>
                <a:gd name="T21" fmla="*/ 18 h 56"/>
                <a:gd name="T22" fmla="*/ 4 w 67"/>
                <a:gd name="T23" fmla="*/ 11 h 56"/>
                <a:gd name="T24" fmla="*/ 0 w 67"/>
                <a:gd name="T25" fmla="*/ 7 h 56"/>
                <a:gd name="T26" fmla="*/ 4 w 67"/>
                <a:gd name="T27" fmla="*/ 4 h 56"/>
                <a:gd name="T28" fmla="*/ 4 w 67"/>
                <a:gd name="T29" fmla="*/ 4 h 56"/>
                <a:gd name="T30" fmla="*/ 7 w 67"/>
                <a:gd name="T31" fmla="*/ 0 h 56"/>
                <a:gd name="T32" fmla="*/ 14 w 67"/>
                <a:gd name="T33" fmla="*/ 0 h 56"/>
                <a:gd name="T34" fmla="*/ 18 w 67"/>
                <a:gd name="T35" fmla="*/ 0 h 56"/>
                <a:gd name="T36" fmla="*/ 25 w 67"/>
                <a:gd name="T37" fmla="*/ 0 h 56"/>
                <a:gd name="T38" fmla="*/ 35 w 67"/>
                <a:gd name="T39" fmla="*/ 0 h 56"/>
                <a:gd name="T40" fmla="*/ 42 w 67"/>
                <a:gd name="T41" fmla="*/ 4 h 56"/>
                <a:gd name="T42" fmla="*/ 49 w 67"/>
                <a:gd name="T43" fmla="*/ 7 h 56"/>
                <a:gd name="T44" fmla="*/ 56 w 67"/>
                <a:gd name="T45" fmla="*/ 14 h 56"/>
                <a:gd name="T46" fmla="*/ 60 w 67"/>
                <a:gd name="T47" fmla="*/ 18 h 56"/>
                <a:gd name="T48" fmla="*/ 63 w 67"/>
                <a:gd name="T49" fmla="*/ 21 h 56"/>
                <a:gd name="T50" fmla="*/ 63 w 67"/>
                <a:gd name="T51" fmla="*/ 25 h 56"/>
                <a:gd name="T52" fmla="*/ 67 w 67"/>
                <a:gd name="T53" fmla="*/ 32 h 56"/>
                <a:gd name="T54" fmla="*/ 63 w 67"/>
                <a:gd name="T55" fmla="*/ 35 h 56"/>
                <a:gd name="T56" fmla="*/ 63 w 67"/>
                <a:gd name="T57" fmla="*/ 42 h 56"/>
                <a:gd name="T58" fmla="*/ 63 w 67"/>
                <a:gd name="T5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56">
                  <a:moveTo>
                    <a:pt x="63" y="42"/>
                  </a:moveTo>
                  <a:lnTo>
                    <a:pt x="60" y="49"/>
                  </a:lnTo>
                  <a:lnTo>
                    <a:pt x="60" y="53"/>
                  </a:lnTo>
                  <a:lnTo>
                    <a:pt x="56" y="53"/>
                  </a:lnTo>
                  <a:lnTo>
                    <a:pt x="53" y="56"/>
                  </a:lnTo>
                  <a:lnTo>
                    <a:pt x="49" y="53"/>
                  </a:lnTo>
                  <a:lnTo>
                    <a:pt x="42" y="49"/>
                  </a:lnTo>
                  <a:lnTo>
                    <a:pt x="32" y="42"/>
                  </a:lnTo>
                  <a:lnTo>
                    <a:pt x="25" y="32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4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2" y="4"/>
                  </a:lnTo>
                  <a:lnTo>
                    <a:pt x="49" y="7"/>
                  </a:lnTo>
                  <a:lnTo>
                    <a:pt x="56" y="14"/>
                  </a:lnTo>
                  <a:lnTo>
                    <a:pt x="60" y="18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67" y="32"/>
                  </a:lnTo>
                  <a:lnTo>
                    <a:pt x="63" y="35"/>
                  </a:lnTo>
                  <a:lnTo>
                    <a:pt x="63" y="42"/>
                  </a:lnTo>
                  <a:lnTo>
                    <a:pt x="63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33">
              <a:extLst>
                <a:ext uri="{FF2B5EF4-FFF2-40B4-BE49-F238E27FC236}">
                  <a16:creationId xmlns:a16="http://schemas.microsoft.com/office/drawing/2014/main" id="{5A8B5161-212F-4F7B-B657-D5DE18487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030" y="24225877"/>
              <a:ext cx="872877" cy="305509"/>
            </a:xfrm>
            <a:custGeom>
              <a:avLst/>
              <a:gdLst>
                <a:gd name="T0" fmla="*/ 70 w 140"/>
                <a:gd name="T1" fmla="*/ 14 h 49"/>
                <a:gd name="T2" fmla="*/ 80 w 140"/>
                <a:gd name="T3" fmla="*/ 10 h 49"/>
                <a:gd name="T4" fmla="*/ 91 w 140"/>
                <a:gd name="T5" fmla="*/ 7 h 49"/>
                <a:gd name="T6" fmla="*/ 98 w 140"/>
                <a:gd name="T7" fmla="*/ 3 h 49"/>
                <a:gd name="T8" fmla="*/ 108 w 140"/>
                <a:gd name="T9" fmla="*/ 3 h 49"/>
                <a:gd name="T10" fmla="*/ 115 w 140"/>
                <a:gd name="T11" fmla="*/ 0 h 49"/>
                <a:gd name="T12" fmla="*/ 119 w 140"/>
                <a:gd name="T13" fmla="*/ 0 h 49"/>
                <a:gd name="T14" fmla="*/ 126 w 140"/>
                <a:gd name="T15" fmla="*/ 0 h 49"/>
                <a:gd name="T16" fmla="*/ 129 w 140"/>
                <a:gd name="T17" fmla="*/ 0 h 49"/>
                <a:gd name="T18" fmla="*/ 133 w 140"/>
                <a:gd name="T19" fmla="*/ 3 h 49"/>
                <a:gd name="T20" fmla="*/ 136 w 140"/>
                <a:gd name="T21" fmla="*/ 7 h 49"/>
                <a:gd name="T22" fmla="*/ 140 w 140"/>
                <a:gd name="T23" fmla="*/ 10 h 49"/>
                <a:gd name="T24" fmla="*/ 140 w 140"/>
                <a:gd name="T25" fmla="*/ 14 h 49"/>
                <a:gd name="T26" fmla="*/ 140 w 140"/>
                <a:gd name="T27" fmla="*/ 21 h 49"/>
                <a:gd name="T28" fmla="*/ 136 w 140"/>
                <a:gd name="T29" fmla="*/ 24 h 49"/>
                <a:gd name="T30" fmla="*/ 126 w 140"/>
                <a:gd name="T31" fmla="*/ 28 h 49"/>
                <a:gd name="T32" fmla="*/ 115 w 140"/>
                <a:gd name="T33" fmla="*/ 28 h 49"/>
                <a:gd name="T34" fmla="*/ 87 w 140"/>
                <a:gd name="T35" fmla="*/ 35 h 49"/>
                <a:gd name="T36" fmla="*/ 59 w 140"/>
                <a:gd name="T37" fmla="*/ 42 h 49"/>
                <a:gd name="T38" fmla="*/ 45 w 140"/>
                <a:gd name="T39" fmla="*/ 45 h 49"/>
                <a:gd name="T40" fmla="*/ 35 w 140"/>
                <a:gd name="T41" fmla="*/ 45 h 49"/>
                <a:gd name="T42" fmla="*/ 24 w 140"/>
                <a:gd name="T43" fmla="*/ 49 h 49"/>
                <a:gd name="T44" fmla="*/ 21 w 140"/>
                <a:gd name="T45" fmla="*/ 49 h 49"/>
                <a:gd name="T46" fmla="*/ 14 w 140"/>
                <a:gd name="T47" fmla="*/ 45 h 49"/>
                <a:gd name="T48" fmla="*/ 10 w 140"/>
                <a:gd name="T49" fmla="*/ 45 h 49"/>
                <a:gd name="T50" fmla="*/ 7 w 140"/>
                <a:gd name="T51" fmla="*/ 38 h 49"/>
                <a:gd name="T52" fmla="*/ 0 w 140"/>
                <a:gd name="T53" fmla="*/ 31 h 49"/>
                <a:gd name="T54" fmla="*/ 14 w 140"/>
                <a:gd name="T55" fmla="*/ 28 h 49"/>
                <a:gd name="T56" fmla="*/ 28 w 140"/>
                <a:gd name="T57" fmla="*/ 24 h 49"/>
                <a:gd name="T58" fmla="*/ 49 w 140"/>
                <a:gd name="T59" fmla="*/ 17 h 49"/>
                <a:gd name="T60" fmla="*/ 70 w 140"/>
                <a:gd name="T61" fmla="*/ 14 h 49"/>
                <a:gd name="T62" fmla="*/ 70 w 140"/>
                <a:gd name="T6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49">
                  <a:moveTo>
                    <a:pt x="70" y="14"/>
                  </a:moveTo>
                  <a:lnTo>
                    <a:pt x="80" y="10"/>
                  </a:lnTo>
                  <a:lnTo>
                    <a:pt x="91" y="7"/>
                  </a:lnTo>
                  <a:lnTo>
                    <a:pt x="98" y="3"/>
                  </a:lnTo>
                  <a:lnTo>
                    <a:pt x="108" y="3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3" y="3"/>
                  </a:lnTo>
                  <a:lnTo>
                    <a:pt x="136" y="7"/>
                  </a:lnTo>
                  <a:lnTo>
                    <a:pt x="140" y="10"/>
                  </a:lnTo>
                  <a:lnTo>
                    <a:pt x="140" y="14"/>
                  </a:lnTo>
                  <a:lnTo>
                    <a:pt x="140" y="21"/>
                  </a:lnTo>
                  <a:lnTo>
                    <a:pt x="136" y="24"/>
                  </a:lnTo>
                  <a:lnTo>
                    <a:pt x="126" y="28"/>
                  </a:lnTo>
                  <a:lnTo>
                    <a:pt x="115" y="28"/>
                  </a:lnTo>
                  <a:lnTo>
                    <a:pt x="87" y="35"/>
                  </a:lnTo>
                  <a:lnTo>
                    <a:pt x="59" y="42"/>
                  </a:lnTo>
                  <a:lnTo>
                    <a:pt x="45" y="45"/>
                  </a:lnTo>
                  <a:lnTo>
                    <a:pt x="35" y="45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7" y="38"/>
                  </a:lnTo>
                  <a:lnTo>
                    <a:pt x="0" y="31"/>
                  </a:lnTo>
                  <a:lnTo>
                    <a:pt x="14" y="28"/>
                  </a:lnTo>
                  <a:lnTo>
                    <a:pt x="28" y="24"/>
                  </a:lnTo>
                  <a:lnTo>
                    <a:pt x="49" y="17"/>
                  </a:lnTo>
                  <a:lnTo>
                    <a:pt x="70" y="14"/>
                  </a:lnTo>
                  <a:lnTo>
                    <a:pt x="7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34">
              <a:extLst>
                <a:ext uri="{FF2B5EF4-FFF2-40B4-BE49-F238E27FC236}">
                  <a16:creationId xmlns:a16="http://schemas.microsoft.com/office/drawing/2014/main" id="{E39979F1-7E1F-4A6B-A510-5A4AAD95C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893" y="23945308"/>
              <a:ext cx="261863" cy="1041219"/>
            </a:xfrm>
            <a:custGeom>
              <a:avLst/>
              <a:gdLst>
                <a:gd name="T0" fmla="*/ 35 w 42"/>
                <a:gd name="T1" fmla="*/ 38 h 167"/>
                <a:gd name="T2" fmla="*/ 35 w 42"/>
                <a:gd name="T3" fmla="*/ 45 h 167"/>
                <a:gd name="T4" fmla="*/ 35 w 42"/>
                <a:gd name="T5" fmla="*/ 55 h 167"/>
                <a:gd name="T6" fmla="*/ 35 w 42"/>
                <a:gd name="T7" fmla="*/ 66 h 167"/>
                <a:gd name="T8" fmla="*/ 35 w 42"/>
                <a:gd name="T9" fmla="*/ 80 h 167"/>
                <a:gd name="T10" fmla="*/ 35 w 42"/>
                <a:gd name="T11" fmla="*/ 87 h 167"/>
                <a:gd name="T12" fmla="*/ 35 w 42"/>
                <a:gd name="T13" fmla="*/ 94 h 167"/>
                <a:gd name="T14" fmla="*/ 35 w 42"/>
                <a:gd name="T15" fmla="*/ 104 h 167"/>
                <a:gd name="T16" fmla="*/ 35 w 42"/>
                <a:gd name="T17" fmla="*/ 115 h 167"/>
                <a:gd name="T18" fmla="*/ 35 w 42"/>
                <a:gd name="T19" fmla="*/ 125 h 167"/>
                <a:gd name="T20" fmla="*/ 35 w 42"/>
                <a:gd name="T21" fmla="*/ 139 h 167"/>
                <a:gd name="T22" fmla="*/ 35 w 42"/>
                <a:gd name="T23" fmla="*/ 153 h 167"/>
                <a:gd name="T24" fmla="*/ 35 w 42"/>
                <a:gd name="T25" fmla="*/ 167 h 167"/>
                <a:gd name="T26" fmla="*/ 10 w 42"/>
                <a:gd name="T27" fmla="*/ 167 h 167"/>
                <a:gd name="T28" fmla="*/ 10 w 42"/>
                <a:gd name="T29" fmla="*/ 143 h 167"/>
                <a:gd name="T30" fmla="*/ 10 w 42"/>
                <a:gd name="T31" fmla="*/ 118 h 167"/>
                <a:gd name="T32" fmla="*/ 10 w 42"/>
                <a:gd name="T33" fmla="*/ 97 h 167"/>
                <a:gd name="T34" fmla="*/ 10 w 42"/>
                <a:gd name="T35" fmla="*/ 80 h 167"/>
                <a:gd name="T36" fmla="*/ 10 w 42"/>
                <a:gd name="T37" fmla="*/ 66 h 167"/>
                <a:gd name="T38" fmla="*/ 10 w 42"/>
                <a:gd name="T39" fmla="*/ 52 h 167"/>
                <a:gd name="T40" fmla="*/ 10 w 42"/>
                <a:gd name="T41" fmla="*/ 45 h 167"/>
                <a:gd name="T42" fmla="*/ 10 w 42"/>
                <a:gd name="T43" fmla="*/ 38 h 167"/>
                <a:gd name="T44" fmla="*/ 7 w 42"/>
                <a:gd name="T45" fmla="*/ 31 h 167"/>
                <a:gd name="T46" fmla="*/ 7 w 42"/>
                <a:gd name="T47" fmla="*/ 24 h 167"/>
                <a:gd name="T48" fmla="*/ 3 w 42"/>
                <a:gd name="T49" fmla="*/ 17 h 167"/>
                <a:gd name="T50" fmla="*/ 3 w 42"/>
                <a:gd name="T51" fmla="*/ 13 h 167"/>
                <a:gd name="T52" fmla="*/ 0 w 42"/>
                <a:gd name="T53" fmla="*/ 10 h 167"/>
                <a:gd name="T54" fmla="*/ 0 w 42"/>
                <a:gd name="T55" fmla="*/ 10 h 167"/>
                <a:gd name="T56" fmla="*/ 0 w 42"/>
                <a:gd name="T57" fmla="*/ 7 h 167"/>
                <a:gd name="T58" fmla="*/ 0 w 42"/>
                <a:gd name="T59" fmla="*/ 3 h 167"/>
                <a:gd name="T60" fmla="*/ 3 w 42"/>
                <a:gd name="T61" fmla="*/ 0 h 167"/>
                <a:gd name="T62" fmla="*/ 7 w 42"/>
                <a:gd name="T63" fmla="*/ 0 h 167"/>
                <a:gd name="T64" fmla="*/ 10 w 42"/>
                <a:gd name="T65" fmla="*/ 0 h 167"/>
                <a:gd name="T66" fmla="*/ 21 w 42"/>
                <a:gd name="T67" fmla="*/ 0 h 167"/>
                <a:gd name="T68" fmla="*/ 28 w 42"/>
                <a:gd name="T69" fmla="*/ 3 h 167"/>
                <a:gd name="T70" fmla="*/ 31 w 42"/>
                <a:gd name="T71" fmla="*/ 7 h 167"/>
                <a:gd name="T72" fmla="*/ 38 w 42"/>
                <a:gd name="T73" fmla="*/ 7 h 167"/>
                <a:gd name="T74" fmla="*/ 38 w 42"/>
                <a:gd name="T75" fmla="*/ 10 h 167"/>
                <a:gd name="T76" fmla="*/ 42 w 42"/>
                <a:gd name="T77" fmla="*/ 17 h 167"/>
                <a:gd name="T78" fmla="*/ 38 w 42"/>
                <a:gd name="T79" fmla="*/ 20 h 167"/>
                <a:gd name="T80" fmla="*/ 38 w 42"/>
                <a:gd name="T81" fmla="*/ 24 h 167"/>
                <a:gd name="T82" fmla="*/ 38 w 42"/>
                <a:gd name="T83" fmla="*/ 27 h 167"/>
                <a:gd name="T84" fmla="*/ 35 w 42"/>
                <a:gd name="T85" fmla="*/ 34 h 167"/>
                <a:gd name="T86" fmla="*/ 35 w 42"/>
                <a:gd name="T87" fmla="*/ 38 h 167"/>
                <a:gd name="T88" fmla="*/ 35 w 42"/>
                <a:gd name="T89" fmla="*/ 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167">
                  <a:moveTo>
                    <a:pt x="35" y="38"/>
                  </a:moveTo>
                  <a:lnTo>
                    <a:pt x="35" y="45"/>
                  </a:lnTo>
                  <a:lnTo>
                    <a:pt x="35" y="55"/>
                  </a:lnTo>
                  <a:lnTo>
                    <a:pt x="35" y="66"/>
                  </a:lnTo>
                  <a:lnTo>
                    <a:pt x="35" y="80"/>
                  </a:lnTo>
                  <a:lnTo>
                    <a:pt x="35" y="87"/>
                  </a:lnTo>
                  <a:lnTo>
                    <a:pt x="35" y="94"/>
                  </a:lnTo>
                  <a:lnTo>
                    <a:pt x="35" y="104"/>
                  </a:lnTo>
                  <a:lnTo>
                    <a:pt x="35" y="115"/>
                  </a:lnTo>
                  <a:lnTo>
                    <a:pt x="35" y="125"/>
                  </a:lnTo>
                  <a:lnTo>
                    <a:pt x="35" y="139"/>
                  </a:lnTo>
                  <a:lnTo>
                    <a:pt x="35" y="153"/>
                  </a:lnTo>
                  <a:lnTo>
                    <a:pt x="35" y="167"/>
                  </a:lnTo>
                  <a:lnTo>
                    <a:pt x="10" y="167"/>
                  </a:lnTo>
                  <a:lnTo>
                    <a:pt x="10" y="143"/>
                  </a:lnTo>
                  <a:lnTo>
                    <a:pt x="10" y="118"/>
                  </a:lnTo>
                  <a:lnTo>
                    <a:pt x="10" y="97"/>
                  </a:lnTo>
                  <a:lnTo>
                    <a:pt x="10" y="80"/>
                  </a:lnTo>
                  <a:lnTo>
                    <a:pt x="10" y="66"/>
                  </a:lnTo>
                  <a:lnTo>
                    <a:pt x="10" y="52"/>
                  </a:lnTo>
                  <a:lnTo>
                    <a:pt x="10" y="45"/>
                  </a:lnTo>
                  <a:lnTo>
                    <a:pt x="10" y="38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3" y="17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1" y="7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42" y="17"/>
                  </a:lnTo>
                  <a:lnTo>
                    <a:pt x="38" y="20"/>
                  </a:lnTo>
                  <a:lnTo>
                    <a:pt x="38" y="24"/>
                  </a:lnTo>
                  <a:lnTo>
                    <a:pt x="38" y="27"/>
                  </a:lnTo>
                  <a:lnTo>
                    <a:pt x="35" y="34"/>
                  </a:lnTo>
                  <a:lnTo>
                    <a:pt x="35" y="38"/>
                  </a:lnTo>
                  <a:lnTo>
                    <a:pt x="35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5">
              <a:extLst>
                <a:ext uri="{FF2B5EF4-FFF2-40B4-BE49-F238E27FC236}">
                  <a16:creationId xmlns:a16="http://schemas.microsoft.com/office/drawing/2014/main" id="{257E8DBA-F0B5-4E25-B425-EDF2302E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317" y="24550089"/>
              <a:ext cx="741947" cy="243161"/>
            </a:xfrm>
            <a:custGeom>
              <a:avLst/>
              <a:gdLst>
                <a:gd name="T0" fmla="*/ 70 w 119"/>
                <a:gd name="T1" fmla="*/ 28 h 39"/>
                <a:gd name="T2" fmla="*/ 59 w 119"/>
                <a:gd name="T3" fmla="*/ 32 h 39"/>
                <a:gd name="T4" fmla="*/ 49 w 119"/>
                <a:gd name="T5" fmla="*/ 32 h 39"/>
                <a:gd name="T6" fmla="*/ 38 w 119"/>
                <a:gd name="T7" fmla="*/ 35 h 39"/>
                <a:gd name="T8" fmla="*/ 31 w 119"/>
                <a:gd name="T9" fmla="*/ 35 h 39"/>
                <a:gd name="T10" fmla="*/ 28 w 119"/>
                <a:gd name="T11" fmla="*/ 39 h 39"/>
                <a:gd name="T12" fmla="*/ 24 w 119"/>
                <a:gd name="T13" fmla="*/ 39 h 39"/>
                <a:gd name="T14" fmla="*/ 21 w 119"/>
                <a:gd name="T15" fmla="*/ 39 h 39"/>
                <a:gd name="T16" fmla="*/ 17 w 119"/>
                <a:gd name="T17" fmla="*/ 39 h 39"/>
                <a:gd name="T18" fmla="*/ 14 w 119"/>
                <a:gd name="T19" fmla="*/ 39 h 39"/>
                <a:gd name="T20" fmla="*/ 7 w 119"/>
                <a:gd name="T21" fmla="*/ 35 h 39"/>
                <a:gd name="T22" fmla="*/ 3 w 119"/>
                <a:gd name="T23" fmla="*/ 32 h 39"/>
                <a:gd name="T24" fmla="*/ 0 w 119"/>
                <a:gd name="T25" fmla="*/ 32 h 39"/>
                <a:gd name="T26" fmla="*/ 0 w 119"/>
                <a:gd name="T27" fmla="*/ 28 h 39"/>
                <a:gd name="T28" fmla="*/ 0 w 119"/>
                <a:gd name="T29" fmla="*/ 21 h 39"/>
                <a:gd name="T30" fmla="*/ 17 w 119"/>
                <a:gd name="T31" fmla="*/ 18 h 39"/>
                <a:gd name="T32" fmla="*/ 35 w 119"/>
                <a:gd name="T33" fmla="*/ 11 h 39"/>
                <a:gd name="T34" fmla="*/ 52 w 119"/>
                <a:gd name="T35" fmla="*/ 7 h 39"/>
                <a:gd name="T36" fmla="*/ 63 w 119"/>
                <a:gd name="T37" fmla="*/ 4 h 39"/>
                <a:gd name="T38" fmla="*/ 77 w 119"/>
                <a:gd name="T39" fmla="*/ 4 h 39"/>
                <a:gd name="T40" fmla="*/ 84 w 119"/>
                <a:gd name="T41" fmla="*/ 0 h 39"/>
                <a:gd name="T42" fmla="*/ 91 w 119"/>
                <a:gd name="T43" fmla="*/ 0 h 39"/>
                <a:gd name="T44" fmla="*/ 94 w 119"/>
                <a:gd name="T45" fmla="*/ 0 h 39"/>
                <a:gd name="T46" fmla="*/ 105 w 119"/>
                <a:gd name="T47" fmla="*/ 0 h 39"/>
                <a:gd name="T48" fmla="*/ 112 w 119"/>
                <a:gd name="T49" fmla="*/ 0 h 39"/>
                <a:gd name="T50" fmla="*/ 115 w 119"/>
                <a:gd name="T51" fmla="*/ 7 h 39"/>
                <a:gd name="T52" fmla="*/ 119 w 119"/>
                <a:gd name="T53" fmla="*/ 7 h 39"/>
                <a:gd name="T54" fmla="*/ 119 w 119"/>
                <a:gd name="T55" fmla="*/ 11 h 39"/>
                <a:gd name="T56" fmla="*/ 119 w 119"/>
                <a:gd name="T57" fmla="*/ 11 h 39"/>
                <a:gd name="T58" fmla="*/ 115 w 119"/>
                <a:gd name="T59" fmla="*/ 14 h 39"/>
                <a:gd name="T60" fmla="*/ 112 w 119"/>
                <a:gd name="T61" fmla="*/ 18 h 39"/>
                <a:gd name="T62" fmla="*/ 105 w 119"/>
                <a:gd name="T63" fmla="*/ 18 h 39"/>
                <a:gd name="T64" fmla="*/ 98 w 119"/>
                <a:gd name="T65" fmla="*/ 21 h 39"/>
                <a:gd name="T66" fmla="*/ 91 w 119"/>
                <a:gd name="T67" fmla="*/ 21 h 39"/>
                <a:gd name="T68" fmla="*/ 80 w 119"/>
                <a:gd name="T69" fmla="*/ 25 h 39"/>
                <a:gd name="T70" fmla="*/ 70 w 119"/>
                <a:gd name="T71" fmla="*/ 28 h 39"/>
                <a:gd name="T72" fmla="*/ 70 w 119"/>
                <a:gd name="T7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39">
                  <a:moveTo>
                    <a:pt x="70" y="28"/>
                  </a:moveTo>
                  <a:lnTo>
                    <a:pt x="59" y="32"/>
                  </a:lnTo>
                  <a:lnTo>
                    <a:pt x="49" y="32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7" y="39"/>
                  </a:lnTo>
                  <a:lnTo>
                    <a:pt x="14" y="39"/>
                  </a:lnTo>
                  <a:lnTo>
                    <a:pt x="7" y="35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18"/>
                  </a:lnTo>
                  <a:lnTo>
                    <a:pt x="35" y="11"/>
                  </a:lnTo>
                  <a:lnTo>
                    <a:pt x="52" y="7"/>
                  </a:lnTo>
                  <a:lnTo>
                    <a:pt x="63" y="4"/>
                  </a:lnTo>
                  <a:lnTo>
                    <a:pt x="77" y="4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5" y="7"/>
                  </a:lnTo>
                  <a:lnTo>
                    <a:pt x="119" y="7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5" y="14"/>
                  </a:lnTo>
                  <a:lnTo>
                    <a:pt x="112" y="18"/>
                  </a:lnTo>
                  <a:lnTo>
                    <a:pt x="105" y="18"/>
                  </a:lnTo>
                  <a:lnTo>
                    <a:pt x="98" y="21"/>
                  </a:lnTo>
                  <a:lnTo>
                    <a:pt x="91" y="21"/>
                  </a:lnTo>
                  <a:lnTo>
                    <a:pt x="80" y="25"/>
                  </a:lnTo>
                  <a:lnTo>
                    <a:pt x="70" y="28"/>
                  </a:lnTo>
                  <a:lnTo>
                    <a:pt x="7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6">
              <a:extLst>
                <a:ext uri="{FF2B5EF4-FFF2-40B4-BE49-F238E27FC236}">
                  <a16:creationId xmlns:a16="http://schemas.microsoft.com/office/drawing/2014/main" id="{23CBB3AA-19D4-437C-8BA3-D2ECD81DA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106" y="24768306"/>
              <a:ext cx="1564946" cy="367857"/>
            </a:xfrm>
            <a:custGeom>
              <a:avLst/>
              <a:gdLst>
                <a:gd name="T0" fmla="*/ 212 w 251"/>
                <a:gd name="T1" fmla="*/ 35 h 59"/>
                <a:gd name="T2" fmla="*/ 195 w 251"/>
                <a:gd name="T3" fmla="*/ 35 h 59"/>
                <a:gd name="T4" fmla="*/ 181 w 251"/>
                <a:gd name="T5" fmla="*/ 35 h 59"/>
                <a:gd name="T6" fmla="*/ 167 w 251"/>
                <a:gd name="T7" fmla="*/ 35 h 59"/>
                <a:gd name="T8" fmla="*/ 153 w 251"/>
                <a:gd name="T9" fmla="*/ 35 h 59"/>
                <a:gd name="T10" fmla="*/ 139 w 251"/>
                <a:gd name="T11" fmla="*/ 39 h 59"/>
                <a:gd name="T12" fmla="*/ 122 w 251"/>
                <a:gd name="T13" fmla="*/ 39 h 59"/>
                <a:gd name="T14" fmla="*/ 101 w 251"/>
                <a:gd name="T15" fmla="*/ 46 h 59"/>
                <a:gd name="T16" fmla="*/ 76 w 251"/>
                <a:gd name="T17" fmla="*/ 49 h 59"/>
                <a:gd name="T18" fmla="*/ 66 w 251"/>
                <a:gd name="T19" fmla="*/ 52 h 59"/>
                <a:gd name="T20" fmla="*/ 55 w 251"/>
                <a:gd name="T21" fmla="*/ 52 h 59"/>
                <a:gd name="T22" fmla="*/ 48 w 251"/>
                <a:gd name="T23" fmla="*/ 56 h 59"/>
                <a:gd name="T24" fmla="*/ 38 w 251"/>
                <a:gd name="T25" fmla="*/ 56 h 59"/>
                <a:gd name="T26" fmla="*/ 34 w 251"/>
                <a:gd name="T27" fmla="*/ 56 h 59"/>
                <a:gd name="T28" fmla="*/ 28 w 251"/>
                <a:gd name="T29" fmla="*/ 59 h 59"/>
                <a:gd name="T30" fmla="*/ 28 w 251"/>
                <a:gd name="T31" fmla="*/ 59 h 59"/>
                <a:gd name="T32" fmla="*/ 24 w 251"/>
                <a:gd name="T33" fmla="*/ 59 h 59"/>
                <a:gd name="T34" fmla="*/ 17 w 251"/>
                <a:gd name="T35" fmla="*/ 56 h 59"/>
                <a:gd name="T36" fmla="*/ 10 w 251"/>
                <a:gd name="T37" fmla="*/ 52 h 59"/>
                <a:gd name="T38" fmla="*/ 7 w 251"/>
                <a:gd name="T39" fmla="*/ 52 h 59"/>
                <a:gd name="T40" fmla="*/ 3 w 251"/>
                <a:gd name="T41" fmla="*/ 49 h 59"/>
                <a:gd name="T42" fmla="*/ 3 w 251"/>
                <a:gd name="T43" fmla="*/ 46 h 59"/>
                <a:gd name="T44" fmla="*/ 0 w 251"/>
                <a:gd name="T45" fmla="*/ 39 h 59"/>
                <a:gd name="T46" fmla="*/ 10 w 251"/>
                <a:gd name="T47" fmla="*/ 39 h 59"/>
                <a:gd name="T48" fmla="*/ 21 w 251"/>
                <a:gd name="T49" fmla="*/ 35 h 59"/>
                <a:gd name="T50" fmla="*/ 34 w 251"/>
                <a:gd name="T51" fmla="*/ 32 h 59"/>
                <a:gd name="T52" fmla="*/ 48 w 251"/>
                <a:gd name="T53" fmla="*/ 32 h 59"/>
                <a:gd name="T54" fmla="*/ 66 w 251"/>
                <a:gd name="T55" fmla="*/ 28 h 59"/>
                <a:gd name="T56" fmla="*/ 80 w 251"/>
                <a:gd name="T57" fmla="*/ 25 h 59"/>
                <a:gd name="T58" fmla="*/ 101 w 251"/>
                <a:gd name="T59" fmla="*/ 21 h 59"/>
                <a:gd name="T60" fmla="*/ 118 w 251"/>
                <a:gd name="T61" fmla="*/ 14 h 59"/>
                <a:gd name="T62" fmla="*/ 139 w 251"/>
                <a:gd name="T63" fmla="*/ 11 h 59"/>
                <a:gd name="T64" fmla="*/ 157 w 251"/>
                <a:gd name="T65" fmla="*/ 7 h 59"/>
                <a:gd name="T66" fmla="*/ 171 w 251"/>
                <a:gd name="T67" fmla="*/ 4 h 59"/>
                <a:gd name="T68" fmla="*/ 181 w 251"/>
                <a:gd name="T69" fmla="*/ 4 h 59"/>
                <a:gd name="T70" fmla="*/ 191 w 251"/>
                <a:gd name="T71" fmla="*/ 0 h 59"/>
                <a:gd name="T72" fmla="*/ 202 w 251"/>
                <a:gd name="T73" fmla="*/ 0 h 59"/>
                <a:gd name="T74" fmla="*/ 209 w 251"/>
                <a:gd name="T75" fmla="*/ 0 h 59"/>
                <a:gd name="T76" fmla="*/ 212 w 251"/>
                <a:gd name="T77" fmla="*/ 0 h 59"/>
                <a:gd name="T78" fmla="*/ 219 w 251"/>
                <a:gd name="T79" fmla="*/ 0 h 59"/>
                <a:gd name="T80" fmla="*/ 223 w 251"/>
                <a:gd name="T81" fmla="*/ 0 h 59"/>
                <a:gd name="T82" fmla="*/ 230 w 251"/>
                <a:gd name="T83" fmla="*/ 4 h 59"/>
                <a:gd name="T84" fmla="*/ 237 w 251"/>
                <a:gd name="T85" fmla="*/ 7 h 59"/>
                <a:gd name="T86" fmla="*/ 244 w 251"/>
                <a:gd name="T87" fmla="*/ 11 h 59"/>
                <a:gd name="T88" fmla="*/ 247 w 251"/>
                <a:gd name="T89" fmla="*/ 18 h 59"/>
                <a:gd name="T90" fmla="*/ 251 w 251"/>
                <a:gd name="T91" fmla="*/ 21 h 59"/>
                <a:gd name="T92" fmla="*/ 251 w 251"/>
                <a:gd name="T93" fmla="*/ 25 h 59"/>
                <a:gd name="T94" fmla="*/ 251 w 251"/>
                <a:gd name="T95" fmla="*/ 28 h 59"/>
                <a:gd name="T96" fmla="*/ 247 w 251"/>
                <a:gd name="T97" fmla="*/ 28 h 59"/>
                <a:gd name="T98" fmla="*/ 244 w 251"/>
                <a:gd name="T99" fmla="*/ 32 h 59"/>
                <a:gd name="T100" fmla="*/ 240 w 251"/>
                <a:gd name="T101" fmla="*/ 32 h 59"/>
                <a:gd name="T102" fmla="*/ 237 w 251"/>
                <a:gd name="T103" fmla="*/ 32 h 59"/>
                <a:gd name="T104" fmla="*/ 230 w 251"/>
                <a:gd name="T105" fmla="*/ 32 h 59"/>
                <a:gd name="T106" fmla="*/ 223 w 251"/>
                <a:gd name="T107" fmla="*/ 35 h 59"/>
                <a:gd name="T108" fmla="*/ 212 w 251"/>
                <a:gd name="T109" fmla="*/ 35 h 59"/>
                <a:gd name="T110" fmla="*/ 212 w 251"/>
                <a:gd name="T111" fmla="*/ 3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1" h="59">
                  <a:moveTo>
                    <a:pt x="212" y="35"/>
                  </a:moveTo>
                  <a:lnTo>
                    <a:pt x="195" y="35"/>
                  </a:lnTo>
                  <a:lnTo>
                    <a:pt x="181" y="35"/>
                  </a:lnTo>
                  <a:lnTo>
                    <a:pt x="167" y="35"/>
                  </a:lnTo>
                  <a:lnTo>
                    <a:pt x="153" y="35"/>
                  </a:lnTo>
                  <a:lnTo>
                    <a:pt x="139" y="39"/>
                  </a:lnTo>
                  <a:lnTo>
                    <a:pt x="122" y="39"/>
                  </a:lnTo>
                  <a:lnTo>
                    <a:pt x="101" y="46"/>
                  </a:lnTo>
                  <a:lnTo>
                    <a:pt x="76" y="49"/>
                  </a:lnTo>
                  <a:lnTo>
                    <a:pt x="66" y="52"/>
                  </a:lnTo>
                  <a:lnTo>
                    <a:pt x="55" y="52"/>
                  </a:lnTo>
                  <a:lnTo>
                    <a:pt x="48" y="56"/>
                  </a:lnTo>
                  <a:lnTo>
                    <a:pt x="38" y="56"/>
                  </a:lnTo>
                  <a:lnTo>
                    <a:pt x="34" y="56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4" y="59"/>
                  </a:lnTo>
                  <a:lnTo>
                    <a:pt x="17" y="56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3" y="49"/>
                  </a:lnTo>
                  <a:lnTo>
                    <a:pt x="3" y="46"/>
                  </a:lnTo>
                  <a:lnTo>
                    <a:pt x="0" y="39"/>
                  </a:lnTo>
                  <a:lnTo>
                    <a:pt x="10" y="39"/>
                  </a:lnTo>
                  <a:lnTo>
                    <a:pt x="21" y="35"/>
                  </a:lnTo>
                  <a:lnTo>
                    <a:pt x="34" y="32"/>
                  </a:lnTo>
                  <a:lnTo>
                    <a:pt x="48" y="32"/>
                  </a:lnTo>
                  <a:lnTo>
                    <a:pt x="66" y="28"/>
                  </a:lnTo>
                  <a:lnTo>
                    <a:pt x="80" y="25"/>
                  </a:lnTo>
                  <a:lnTo>
                    <a:pt x="101" y="21"/>
                  </a:lnTo>
                  <a:lnTo>
                    <a:pt x="118" y="14"/>
                  </a:lnTo>
                  <a:lnTo>
                    <a:pt x="139" y="11"/>
                  </a:lnTo>
                  <a:lnTo>
                    <a:pt x="157" y="7"/>
                  </a:lnTo>
                  <a:lnTo>
                    <a:pt x="171" y="4"/>
                  </a:lnTo>
                  <a:lnTo>
                    <a:pt x="181" y="4"/>
                  </a:lnTo>
                  <a:lnTo>
                    <a:pt x="191" y="0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2" y="0"/>
                  </a:lnTo>
                  <a:lnTo>
                    <a:pt x="219" y="0"/>
                  </a:lnTo>
                  <a:lnTo>
                    <a:pt x="223" y="0"/>
                  </a:lnTo>
                  <a:lnTo>
                    <a:pt x="230" y="4"/>
                  </a:lnTo>
                  <a:lnTo>
                    <a:pt x="237" y="7"/>
                  </a:lnTo>
                  <a:lnTo>
                    <a:pt x="244" y="11"/>
                  </a:lnTo>
                  <a:lnTo>
                    <a:pt x="247" y="18"/>
                  </a:lnTo>
                  <a:lnTo>
                    <a:pt x="251" y="21"/>
                  </a:lnTo>
                  <a:lnTo>
                    <a:pt x="251" y="25"/>
                  </a:lnTo>
                  <a:lnTo>
                    <a:pt x="251" y="28"/>
                  </a:lnTo>
                  <a:lnTo>
                    <a:pt x="247" y="28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7" y="32"/>
                  </a:lnTo>
                  <a:lnTo>
                    <a:pt x="230" y="32"/>
                  </a:lnTo>
                  <a:lnTo>
                    <a:pt x="223" y="35"/>
                  </a:lnTo>
                  <a:lnTo>
                    <a:pt x="212" y="35"/>
                  </a:lnTo>
                  <a:lnTo>
                    <a:pt x="212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7">
              <a:extLst>
                <a:ext uri="{FF2B5EF4-FFF2-40B4-BE49-F238E27FC236}">
                  <a16:creationId xmlns:a16="http://schemas.microsoft.com/office/drawing/2014/main" id="{6900D14E-5B09-4833-A457-5C634AD85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378" y="25161102"/>
              <a:ext cx="218221" cy="1197088"/>
            </a:xfrm>
            <a:custGeom>
              <a:avLst/>
              <a:gdLst>
                <a:gd name="T0" fmla="*/ 7 w 35"/>
                <a:gd name="T1" fmla="*/ 17 h 192"/>
                <a:gd name="T2" fmla="*/ 4 w 35"/>
                <a:gd name="T3" fmla="*/ 10 h 192"/>
                <a:gd name="T4" fmla="*/ 4 w 35"/>
                <a:gd name="T5" fmla="*/ 3 h 192"/>
                <a:gd name="T6" fmla="*/ 7 w 35"/>
                <a:gd name="T7" fmla="*/ 0 h 192"/>
                <a:gd name="T8" fmla="*/ 11 w 35"/>
                <a:gd name="T9" fmla="*/ 0 h 192"/>
                <a:gd name="T10" fmla="*/ 14 w 35"/>
                <a:gd name="T11" fmla="*/ 0 h 192"/>
                <a:gd name="T12" fmla="*/ 21 w 35"/>
                <a:gd name="T13" fmla="*/ 0 h 192"/>
                <a:gd name="T14" fmla="*/ 28 w 35"/>
                <a:gd name="T15" fmla="*/ 3 h 192"/>
                <a:gd name="T16" fmla="*/ 35 w 35"/>
                <a:gd name="T17" fmla="*/ 7 h 192"/>
                <a:gd name="T18" fmla="*/ 35 w 35"/>
                <a:gd name="T19" fmla="*/ 35 h 192"/>
                <a:gd name="T20" fmla="*/ 35 w 35"/>
                <a:gd name="T21" fmla="*/ 63 h 192"/>
                <a:gd name="T22" fmla="*/ 35 w 35"/>
                <a:gd name="T23" fmla="*/ 87 h 192"/>
                <a:gd name="T24" fmla="*/ 32 w 35"/>
                <a:gd name="T25" fmla="*/ 108 h 192"/>
                <a:gd name="T26" fmla="*/ 32 w 35"/>
                <a:gd name="T27" fmla="*/ 126 h 192"/>
                <a:gd name="T28" fmla="*/ 28 w 35"/>
                <a:gd name="T29" fmla="*/ 143 h 192"/>
                <a:gd name="T30" fmla="*/ 28 w 35"/>
                <a:gd name="T31" fmla="*/ 157 h 192"/>
                <a:gd name="T32" fmla="*/ 28 w 35"/>
                <a:gd name="T33" fmla="*/ 167 h 192"/>
                <a:gd name="T34" fmla="*/ 25 w 35"/>
                <a:gd name="T35" fmla="*/ 178 h 192"/>
                <a:gd name="T36" fmla="*/ 25 w 35"/>
                <a:gd name="T37" fmla="*/ 185 h 192"/>
                <a:gd name="T38" fmla="*/ 21 w 35"/>
                <a:gd name="T39" fmla="*/ 188 h 192"/>
                <a:gd name="T40" fmla="*/ 18 w 35"/>
                <a:gd name="T41" fmla="*/ 192 h 192"/>
                <a:gd name="T42" fmla="*/ 14 w 35"/>
                <a:gd name="T43" fmla="*/ 188 h 192"/>
                <a:gd name="T44" fmla="*/ 11 w 35"/>
                <a:gd name="T45" fmla="*/ 188 h 192"/>
                <a:gd name="T46" fmla="*/ 7 w 35"/>
                <a:gd name="T47" fmla="*/ 181 h 192"/>
                <a:gd name="T48" fmla="*/ 7 w 35"/>
                <a:gd name="T49" fmla="*/ 178 h 192"/>
                <a:gd name="T50" fmla="*/ 4 w 35"/>
                <a:gd name="T51" fmla="*/ 171 h 192"/>
                <a:gd name="T52" fmla="*/ 0 w 35"/>
                <a:gd name="T53" fmla="*/ 167 h 192"/>
                <a:gd name="T54" fmla="*/ 0 w 35"/>
                <a:gd name="T55" fmla="*/ 157 h 192"/>
                <a:gd name="T56" fmla="*/ 0 w 35"/>
                <a:gd name="T57" fmla="*/ 153 h 192"/>
                <a:gd name="T58" fmla="*/ 0 w 35"/>
                <a:gd name="T59" fmla="*/ 150 h 192"/>
                <a:gd name="T60" fmla="*/ 4 w 35"/>
                <a:gd name="T61" fmla="*/ 143 h 192"/>
                <a:gd name="T62" fmla="*/ 4 w 35"/>
                <a:gd name="T63" fmla="*/ 136 h 192"/>
                <a:gd name="T64" fmla="*/ 7 w 35"/>
                <a:gd name="T65" fmla="*/ 133 h 192"/>
                <a:gd name="T66" fmla="*/ 7 w 35"/>
                <a:gd name="T67" fmla="*/ 129 h 192"/>
                <a:gd name="T68" fmla="*/ 7 w 35"/>
                <a:gd name="T69" fmla="*/ 122 h 192"/>
                <a:gd name="T70" fmla="*/ 7 w 35"/>
                <a:gd name="T71" fmla="*/ 115 h 192"/>
                <a:gd name="T72" fmla="*/ 7 w 35"/>
                <a:gd name="T73" fmla="*/ 108 h 192"/>
                <a:gd name="T74" fmla="*/ 7 w 35"/>
                <a:gd name="T75" fmla="*/ 98 h 192"/>
                <a:gd name="T76" fmla="*/ 7 w 35"/>
                <a:gd name="T77" fmla="*/ 87 h 192"/>
                <a:gd name="T78" fmla="*/ 11 w 35"/>
                <a:gd name="T79" fmla="*/ 77 h 192"/>
                <a:gd name="T80" fmla="*/ 11 w 35"/>
                <a:gd name="T81" fmla="*/ 66 h 192"/>
                <a:gd name="T82" fmla="*/ 11 w 35"/>
                <a:gd name="T83" fmla="*/ 56 h 192"/>
                <a:gd name="T84" fmla="*/ 11 w 35"/>
                <a:gd name="T85" fmla="*/ 45 h 192"/>
                <a:gd name="T86" fmla="*/ 11 w 35"/>
                <a:gd name="T87" fmla="*/ 38 h 192"/>
                <a:gd name="T88" fmla="*/ 11 w 35"/>
                <a:gd name="T89" fmla="*/ 31 h 192"/>
                <a:gd name="T90" fmla="*/ 7 w 35"/>
                <a:gd name="T91" fmla="*/ 24 h 192"/>
                <a:gd name="T92" fmla="*/ 7 w 35"/>
                <a:gd name="T93" fmla="*/ 21 h 192"/>
                <a:gd name="T94" fmla="*/ 7 w 35"/>
                <a:gd name="T95" fmla="*/ 17 h 192"/>
                <a:gd name="T96" fmla="*/ 7 w 35"/>
                <a:gd name="T97" fmla="*/ 1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192">
                  <a:moveTo>
                    <a:pt x="7" y="17"/>
                  </a:moveTo>
                  <a:lnTo>
                    <a:pt x="4" y="10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35" y="35"/>
                  </a:lnTo>
                  <a:lnTo>
                    <a:pt x="35" y="63"/>
                  </a:lnTo>
                  <a:lnTo>
                    <a:pt x="35" y="87"/>
                  </a:lnTo>
                  <a:lnTo>
                    <a:pt x="32" y="108"/>
                  </a:lnTo>
                  <a:lnTo>
                    <a:pt x="32" y="126"/>
                  </a:lnTo>
                  <a:lnTo>
                    <a:pt x="28" y="143"/>
                  </a:lnTo>
                  <a:lnTo>
                    <a:pt x="28" y="157"/>
                  </a:lnTo>
                  <a:lnTo>
                    <a:pt x="28" y="167"/>
                  </a:lnTo>
                  <a:lnTo>
                    <a:pt x="25" y="178"/>
                  </a:lnTo>
                  <a:lnTo>
                    <a:pt x="25" y="185"/>
                  </a:lnTo>
                  <a:lnTo>
                    <a:pt x="21" y="188"/>
                  </a:lnTo>
                  <a:lnTo>
                    <a:pt x="18" y="192"/>
                  </a:lnTo>
                  <a:lnTo>
                    <a:pt x="14" y="188"/>
                  </a:lnTo>
                  <a:lnTo>
                    <a:pt x="11" y="188"/>
                  </a:lnTo>
                  <a:lnTo>
                    <a:pt x="7" y="181"/>
                  </a:lnTo>
                  <a:lnTo>
                    <a:pt x="7" y="178"/>
                  </a:lnTo>
                  <a:lnTo>
                    <a:pt x="4" y="171"/>
                  </a:lnTo>
                  <a:lnTo>
                    <a:pt x="0" y="167"/>
                  </a:lnTo>
                  <a:lnTo>
                    <a:pt x="0" y="157"/>
                  </a:lnTo>
                  <a:lnTo>
                    <a:pt x="0" y="153"/>
                  </a:lnTo>
                  <a:lnTo>
                    <a:pt x="0" y="150"/>
                  </a:lnTo>
                  <a:lnTo>
                    <a:pt x="4" y="143"/>
                  </a:lnTo>
                  <a:lnTo>
                    <a:pt x="4" y="136"/>
                  </a:lnTo>
                  <a:lnTo>
                    <a:pt x="7" y="133"/>
                  </a:lnTo>
                  <a:lnTo>
                    <a:pt x="7" y="129"/>
                  </a:lnTo>
                  <a:lnTo>
                    <a:pt x="7" y="122"/>
                  </a:lnTo>
                  <a:lnTo>
                    <a:pt x="7" y="115"/>
                  </a:lnTo>
                  <a:lnTo>
                    <a:pt x="7" y="108"/>
                  </a:lnTo>
                  <a:lnTo>
                    <a:pt x="7" y="98"/>
                  </a:lnTo>
                  <a:lnTo>
                    <a:pt x="7" y="87"/>
                  </a:lnTo>
                  <a:lnTo>
                    <a:pt x="11" y="77"/>
                  </a:lnTo>
                  <a:lnTo>
                    <a:pt x="11" y="66"/>
                  </a:lnTo>
                  <a:lnTo>
                    <a:pt x="11" y="56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7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38">
              <a:extLst>
                <a:ext uri="{FF2B5EF4-FFF2-40B4-BE49-F238E27FC236}">
                  <a16:creationId xmlns:a16="http://schemas.microsoft.com/office/drawing/2014/main" id="{65062D10-C748-4D6B-8E69-1BCE323A9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666" y="25073815"/>
              <a:ext cx="723241" cy="1390370"/>
            </a:xfrm>
            <a:custGeom>
              <a:avLst/>
              <a:gdLst>
                <a:gd name="T0" fmla="*/ 74 w 116"/>
                <a:gd name="T1" fmla="*/ 202 h 223"/>
                <a:gd name="T2" fmla="*/ 67 w 116"/>
                <a:gd name="T3" fmla="*/ 188 h 223"/>
                <a:gd name="T4" fmla="*/ 53 w 116"/>
                <a:gd name="T5" fmla="*/ 174 h 223"/>
                <a:gd name="T6" fmla="*/ 49 w 116"/>
                <a:gd name="T7" fmla="*/ 167 h 223"/>
                <a:gd name="T8" fmla="*/ 49 w 116"/>
                <a:gd name="T9" fmla="*/ 161 h 223"/>
                <a:gd name="T10" fmla="*/ 60 w 116"/>
                <a:gd name="T11" fmla="*/ 161 h 223"/>
                <a:gd name="T12" fmla="*/ 70 w 116"/>
                <a:gd name="T13" fmla="*/ 164 h 223"/>
                <a:gd name="T14" fmla="*/ 77 w 116"/>
                <a:gd name="T15" fmla="*/ 164 h 223"/>
                <a:gd name="T16" fmla="*/ 81 w 116"/>
                <a:gd name="T17" fmla="*/ 164 h 223"/>
                <a:gd name="T18" fmla="*/ 81 w 116"/>
                <a:gd name="T19" fmla="*/ 157 h 223"/>
                <a:gd name="T20" fmla="*/ 84 w 116"/>
                <a:gd name="T21" fmla="*/ 150 h 223"/>
                <a:gd name="T22" fmla="*/ 84 w 116"/>
                <a:gd name="T23" fmla="*/ 140 h 223"/>
                <a:gd name="T24" fmla="*/ 84 w 116"/>
                <a:gd name="T25" fmla="*/ 126 h 223"/>
                <a:gd name="T26" fmla="*/ 81 w 116"/>
                <a:gd name="T27" fmla="*/ 108 h 223"/>
                <a:gd name="T28" fmla="*/ 81 w 116"/>
                <a:gd name="T29" fmla="*/ 84 h 223"/>
                <a:gd name="T30" fmla="*/ 81 w 116"/>
                <a:gd name="T31" fmla="*/ 63 h 223"/>
                <a:gd name="T32" fmla="*/ 77 w 116"/>
                <a:gd name="T33" fmla="*/ 49 h 223"/>
                <a:gd name="T34" fmla="*/ 77 w 116"/>
                <a:gd name="T35" fmla="*/ 42 h 223"/>
                <a:gd name="T36" fmla="*/ 74 w 116"/>
                <a:gd name="T37" fmla="*/ 35 h 223"/>
                <a:gd name="T38" fmla="*/ 63 w 116"/>
                <a:gd name="T39" fmla="*/ 31 h 223"/>
                <a:gd name="T40" fmla="*/ 56 w 116"/>
                <a:gd name="T41" fmla="*/ 31 h 223"/>
                <a:gd name="T42" fmla="*/ 39 w 116"/>
                <a:gd name="T43" fmla="*/ 35 h 223"/>
                <a:gd name="T44" fmla="*/ 18 w 116"/>
                <a:gd name="T45" fmla="*/ 38 h 223"/>
                <a:gd name="T46" fmla="*/ 0 w 116"/>
                <a:gd name="T47" fmla="*/ 21 h 223"/>
                <a:gd name="T48" fmla="*/ 42 w 116"/>
                <a:gd name="T49" fmla="*/ 14 h 223"/>
                <a:gd name="T50" fmla="*/ 60 w 116"/>
                <a:gd name="T51" fmla="*/ 10 h 223"/>
                <a:gd name="T52" fmla="*/ 70 w 116"/>
                <a:gd name="T53" fmla="*/ 3 h 223"/>
                <a:gd name="T54" fmla="*/ 74 w 116"/>
                <a:gd name="T55" fmla="*/ 0 h 223"/>
                <a:gd name="T56" fmla="*/ 81 w 116"/>
                <a:gd name="T57" fmla="*/ 0 h 223"/>
                <a:gd name="T58" fmla="*/ 88 w 116"/>
                <a:gd name="T59" fmla="*/ 3 h 223"/>
                <a:gd name="T60" fmla="*/ 102 w 116"/>
                <a:gd name="T61" fmla="*/ 10 h 223"/>
                <a:gd name="T62" fmla="*/ 112 w 116"/>
                <a:gd name="T63" fmla="*/ 17 h 223"/>
                <a:gd name="T64" fmla="*/ 116 w 116"/>
                <a:gd name="T65" fmla="*/ 28 h 223"/>
                <a:gd name="T66" fmla="*/ 112 w 116"/>
                <a:gd name="T67" fmla="*/ 35 h 223"/>
                <a:gd name="T68" fmla="*/ 105 w 116"/>
                <a:gd name="T69" fmla="*/ 42 h 223"/>
                <a:gd name="T70" fmla="*/ 105 w 116"/>
                <a:gd name="T71" fmla="*/ 52 h 223"/>
                <a:gd name="T72" fmla="*/ 109 w 116"/>
                <a:gd name="T73" fmla="*/ 73 h 223"/>
                <a:gd name="T74" fmla="*/ 112 w 116"/>
                <a:gd name="T75" fmla="*/ 101 h 223"/>
                <a:gd name="T76" fmla="*/ 112 w 116"/>
                <a:gd name="T77" fmla="*/ 136 h 223"/>
                <a:gd name="T78" fmla="*/ 112 w 116"/>
                <a:gd name="T79" fmla="*/ 167 h 223"/>
                <a:gd name="T80" fmla="*/ 109 w 116"/>
                <a:gd name="T81" fmla="*/ 195 h 223"/>
                <a:gd name="T82" fmla="*/ 102 w 116"/>
                <a:gd name="T83" fmla="*/ 213 h 223"/>
                <a:gd name="T84" fmla="*/ 91 w 116"/>
                <a:gd name="T85" fmla="*/ 223 h 223"/>
                <a:gd name="T86" fmla="*/ 84 w 116"/>
                <a:gd name="T87" fmla="*/ 223 h 223"/>
                <a:gd name="T88" fmla="*/ 81 w 116"/>
                <a:gd name="T89" fmla="*/ 220 h 223"/>
                <a:gd name="T90" fmla="*/ 77 w 116"/>
                <a:gd name="T91" fmla="*/ 20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" h="223">
                  <a:moveTo>
                    <a:pt x="77" y="209"/>
                  </a:moveTo>
                  <a:lnTo>
                    <a:pt x="74" y="202"/>
                  </a:lnTo>
                  <a:lnTo>
                    <a:pt x="70" y="195"/>
                  </a:lnTo>
                  <a:lnTo>
                    <a:pt x="67" y="188"/>
                  </a:lnTo>
                  <a:lnTo>
                    <a:pt x="60" y="181"/>
                  </a:lnTo>
                  <a:lnTo>
                    <a:pt x="53" y="174"/>
                  </a:lnTo>
                  <a:lnTo>
                    <a:pt x="49" y="171"/>
                  </a:lnTo>
                  <a:lnTo>
                    <a:pt x="49" y="167"/>
                  </a:lnTo>
                  <a:lnTo>
                    <a:pt x="49" y="164"/>
                  </a:lnTo>
                  <a:lnTo>
                    <a:pt x="49" y="161"/>
                  </a:lnTo>
                  <a:lnTo>
                    <a:pt x="53" y="161"/>
                  </a:lnTo>
                  <a:lnTo>
                    <a:pt x="60" y="161"/>
                  </a:lnTo>
                  <a:lnTo>
                    <a:pt x="67" y="161"/>
                  </a:lnTo>
                  <a:lnTo>
                    <a:pt x="70" y="164"/>
                  </a:lnTo>
                  <a:lnTo>
                    <a:pt x="77" y="164"/>
                  </a:lnTo>
                  <a:lnTo>
                    <a:pt x="77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1"/>
                  </a:lnTo>
                  <a:lnTo>
                    <a:pt x="81" y="157"/>
                  </a:lnTo>
                  <a:lnTo>
                    <a:pt x="84" y="154"/>
                  </a:lnTo>
                  <a:lnTo>
                    <a:pt x="84" y="150"/>
                  </a:lnTo>
                  <a:lnTo>
                    <a:pt x="84" y="147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26"/>
                  </a:lnTo>
                  <a:lnTo>
                    <a:pt x="84" y="119"/>
                  </a:lnTo>
                  <a:lnTo>
                    <a:pt x="81" y="108"/>
                  </a:lnTo>
                  <a:lnTo>
                    <a:pt x="81" y="94"/>
                  </a:lnTo>
                  <a:lnTo>
                    <a:pt x="81" y="84"/>
                  </a:lnTo>
                  <a:lnTo>
                    <a:pt x="81" y="73"/>
                  </a:lnTo>
                  <a:lnTo>
                    <a:pt x="81" y="63"/>
                  </a:lnTo>
                  <a:lnTo>
                    <a:pt x="77" y="56"/>
                  </a:lnTo>
                  <a:lnTo>
                    <a:pt x="77" y="49"/>
                  </a:lnTo>
                  <a:lnTo>
                    <a:pt x="77" y="45"/>
                  </a:lnTo>
                  <a:lnTo>
                    <a:pt x="77" y="42"/>
                  </a:lnTo>
                  <a:lnTo>
                    <a:pt x="77" y="38"/>
                  </a:lnTo>
                  <a:lnTo>
                    <a:pt x="74" y="35"/>
                  </a:lnTo>
                  <a:lnTo>
                    <a:pt x="67" y="31"/>
                  </a:lnTo>
                  <a:lnTo>
                    <a:pt x="63" y="31"/>
                  </a:lnTo>
                  <a:lnTo>
                    <a:pt x="60" y="31"/>
                  </a:lnTo>
                  <a:lnTo>
                    <a:pt x="56" y="31"/>
                  </a:lnTo>
                  <a:lnTo>
                    <a:pt x="49" y="35"/>
                  </a:lnTo>
                  <a:lnTo>
                    <a:pt x="39" y="35"/>
                  </a:lnTo>
                  <a:lnTo>
                    <a:pt x="28" y="35"/>
                  </a:lnTo>
                  <a:lnTo>
                    <a:pt x="18" y="38"/>
                  </a:lnTo>
                  <a:lnTo>
                    <a:pt x="4" y="38"/>
                  </a:lnTo>
                  <a:lnTo>
                    <a:pt x="0" y="21"/>
                  </a:lnTo>
                  <a:lnTo>
                    <a:pt x="21" y="17"/>
                  </a:lnTo>
                  <a:lnTo>
                    <a:pt x="42" y="14"/>
                  </a:lnTo>
                  <a:lnTo>
                    <a:pt x="53" y="10"/>
                  </a:lnTo>
                  <a:lnTo>
                    <a:pt x="60" y="10"/>
                  </a:lnTo>
                  <a:lnTo>
                    <a:pt x="67" y="7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4" y="3"/>
                  </a:lnTo>
                  <a:lnTo>
                    <a:pt x="88" y="3"/>
                  </a:lnTo>
                  <a:lnTo>
                    <a:pt x="95" y="7"/>
                  </a:lnTo>
                  <a:lnTo>
                    <a:pt x="102" y="10"/>
                  </a:lnTo>
                  <a:lnTo>
                    <a:pt x="109" y="14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16" y="28"/>
                  </a:lnTo>
                  <a:lnTo>
                    <a:pt x="116" y="31"/>
                  </a:lnTo>
                  <a:lnTo>
                    <a:pt x="112" y="35"/>
                  </a:lnTo>
                  <a:lnTo>
                    <a:pt x="109" y="38"/>
                  </a:lnTo>
                  <a:lnTo>
                    <a:pt x="105" y="42"/>
                  </a:lnTo>
                  <a:lnTo>
                    <a:pt x="105" y="45"/>
                  </a:lnTo>
                  <a:lnTo>
                    <a:pt x="105" y="52"/>
                  </a:lnTo>
                  <a:lnTo>
                    <a:pt x="109" y="59"/>
                  </a:lnTo>
                  <a:lnTo>
                    <a:pt x="109" y="73"/>
                  </a:lnTo>
                  <a:lnTo>
                    <a:pt x="109" y="84"/>
                  </a:lnTo>
                  <a:lnTo>
                    <a:pt x="112" y="101"/>
                  </a:lnTo>
                  <a:lnTo>
                    <a:pt x="112" y="119"/>
                  </a:lnTo>
                  <a:lnTo>
                    <a:pt x="112" y="136"/>
                  </a:lnTo>
                  <a:lnTo>
                    <a:pt x="112" y="154"/>
                  </a:lnTo>
                  <a:lnTo>
                    <a:pt x="112" y="167"/>
                  </a:lnTo>
                  <a:lnTo>
                    <a:pt x="112" y="181"/>
                  </a:lnTo>
                  <a:lnTo>
                    <a:pt x="109" y="195"/>
                  </a:lnTo>
                  <a:lnTo>
                    <a:pt x="105" y="206"/>
                  </a:lnTo>
                  <a:lnTo>
                    <a:pt x="102" y="213"/>
                  </a:lnTo>
                  <a:lnTo>
                    <a:pt x="98" y="220"/>
                  </a:lnTo>
                  <a:lnTo>
                    <a:pt x="91" y="223"/>
                  </a:lnTo>
                  <a:lnTo>
                    <a:pt x="88" y="223"/>
                  </a:lnTo>
                  <a:lnTo>
                    <a:pt x="84" y="223"/>
                  </a:lnTo>
                  <a:lnTo>
                    <a:pt x="81" y="223"/>
                  </a:lnTo>
                  <a:lnTo>
                    <a:pt x="81" y="220"/>
                  </a:lnTo>
                  <a:lnTo>
                    <a:pt x="77" y="213"/>
                  </a:lnTo>
                  <a:lnTo>
                    <a:pt x="77" y="209"/>
                  </a:lnTo>
                  <a:lnTo>
                    <a:pt x="77" y="2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9">
              <a:extLst>
                <a:ext uri="{FF2B5EF4-FFF2-40B4-BE49-F238E27FC236}">
                  <a16:creationId xmlns:a16="http://schemas.microsoft.com/office/drawing/2014/main" id="{BDA867A2-7940-4B7B-80F1-34F54F6E0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605" y="25422966"/>
              <a:ext cx="411499" cy="149636"/>
            </a:xfrm>
            <a:custGeom>
              <a:avLst/>
              <a:gdLst>
                <a:gd name="T0" fmla="*/ 21 w 66"/>
                <a:gd name="T1" fmla="*/ 3 h 24"/>
                <a:gd name="T2" fmla="*/ 28 w 66"/>
                <a:gd name="T3" fmla="*/ 0 h 24"/>
                <a:gd name="T4" fmla="*/ 35 w 66"/>
                <a:gd name="T5" fmla="*/ 0 h 24"/>
                <a:gd name="T6" fmla="*/ 49 w 66"/>
                <a:gd name="T7" fmla="*/ 0 h 24"/>
                <a:gd name="T8" fmla="*/ 56 w 66"/>
                <a:gd name="T9" fmla="*/ 0 h 24"/>
                <a:gd name="T10" fmla="*/ 59 w 66"/>
                <a:gd name="T11" fmla="*/ 0 h 24"/>
                <a:gd name="T12" fmla="*/ 63 w 66"/>
                <a:gd name="T13" fmla="*/ 3 h 24"/>
                <a:gd name="T14" fmla="*/ 66 w 66"/>
                <a:gd name="T15" fmla="*/ 7 h 24"/>
                <a:gd name="T16" fmla="*/ 63 w 66"/>
                <a:gd name="T17" fmla="*/ 10 h 24"/>
                <a:gd name="T18" fmla="*/ 59 w 66"/>
                <a:gd name="T19" fmla="*/ 14 h 24"/>
                <a:gd name="T20" fmla="*/ 56 w 66"/>
                <a:gd name="T21" fmla="*/ 17 h 24"/>
                <a:gd name="T22" fmla="*/ 45 w 66"/>
                <a:gd name="T23" fmla="*/ 17 h 24"/>
                <a:gd name="T24" fmla="*/ 35 w 66"/>
                <a:gd name="T25" fmla="*/ 21 h 24"/>
                <a:gd name="T26" fmla="*/ 24 w 66"/>
                <a:gd name="T27" fmla="*/ 24 h 24"/>
                <a:gd name="T28" fmla="*/ 14 w 66"/>
                <a:gd name="T29" fmla="*/ 24 h 24"/>
                <a:gd name="T30" fmla="*/ 0 w 66"/>
                <a:gd name="T31" fmla="*/ 24 h 24"/>
                <a:gd name="T32" fmla="*/ 0 w 66"/>
                <a:gd name="T33" fmla="*/ 7 h 24"/>
                <a:gd name="T34" fmla="*/ 10 w 66"/>
                <a:gd name="T35" fmla="*/ 7 h 24"/>
                <a:gd name="T36" fmla="*/ 21 w 66"/>
                <a:gd name="T37" fmla="*/ 3 h 24"/>
                <a:gd name="T38" fmla="*/ 21 w 66"/>
                <a:gd name="T3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24">
                  <a:moveTo>
                    <a:pt x="21" y="3"/>
                  </a:moveTo>
                  <a:lnTo>
                    <a:pt x="28" y="0"/>
                  </a:lnTo>
                  <a:lnTo>
                    <a:pt x="35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6" y="7"/>
                  </a:lnTo>
                  <a:lnTo>
                    <a:pt x="63" y="10"/>
                  </a:lnTo>
                  <a:lnTo>
                    <a:pt x="59" y="14"/>
                  </a:lnTo>
                  <a:lnTo>
                    <a:pt x="56" y="17"/>
                  </a:lnTo>
                  <a:lnTo>
                    <a:pt x="45" y="17"/>
                  </a:lnTo>
                  <a:lnTo>
                    <a:pt x="35" y="21"/>
                  </a:lnTo>
                  <a:lnTo>
                    <a:pt x="24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0" y="7"/>
                  </a:lnTo>
                  <a:lnTo>
                    <a:pt x="10" y="7"/>
                  </a:lnTo>
                  <a:lnTo>
                    <a:pt x="21" y="3"/>
                  </a:lnTo>
                  <a:lnTo>
                    <a:pt x="21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40">
              <a:extLst>
                <a:ext uri="{FF2B5EF4-FFF2-40B4-BE49-F238E27FC236}">
                  <a16:creationId xmlns:a16="http://schemas.microsoft.com/office/drawing/2014/main" id="{B1E0D993-52B7-450F-AAB6-8009406BC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666" y="25684829"/>
              <a:ext cx="436438" cy="174575"/>
            </a:xfrm>
            <a:custGeom>
              <a:avLst/>
              <a:gdLst>
                <a:gd name="T0" fmla="*/ 28 w 70"/>
                <a:gd name="T1" fmla="*/ 3 h 28"/>
                <a:gd name="T2" fmla="*/ 32 w 70"/>
                <a:gd name="T3" fmla="*/ 3 h 28"/>
                <a:gd name="T4" fmla="*/ 35 w 70"/>
                <a:gd name="T5" fmla="*/ 0 h 28"/>
                <a:gd name="T6" fmla="*/ 42 w 70"/>
                <a:gd name="T7" fmla="*/ 0 h 28"/>
                <a:gd name="T8" fmla="*/ 53 w 70"/>
                <a:gd name="T9" fmla="*/ 0 h 28"/>
                <a:gd name="T10" fmla="*/ 60 w 70"/>
                <a:gd name="T11" fmla="*/ 0 h 28"/>
                <a:gd name="T12" fmla="*/ 67 w 70"/>
                <a:gd name="T13" fmla="*/ 3 h 28"/>
                <a:gd name="T14" fmla="*/ 70 w 70"/>
                <a:gd name="T15" fmla="*/ 3 h 28"/>
                <a:gd name="T16" fmla="*/ 70 w 70"/>
                <a:gd name="T17" fmla="*/ 7 h 28"/>
                <a:gd name="T18" fmla="*/ 70 w 70"/>
                <a:gd name="T19" fmla="*/ 14 h 28"/>
                <a:gd name="T20" fmla="*/ 67 w 70"/>
                <a:gd name="T21" fmla="*/ 17 h 28"/>
                <a:gd name="T22" fmla="*/ 60 w 70"/>
                <a:gd name="T23" fmla="*/ 17 h 28"/>
                <a:gd name="T24" fmla="*/ 53 w 70"/>
                <a:gd name="T25" fmla="*/ 21 h 28"/>
                <a:gd name="T26" fmla="*/ 42 w 70"/>
                <a:gd name="T27" fmla="*/ 24 h 28"/>
                <a:gd name="T28" fmla="*/ 32 w 70"/>
                <a:gd name="T29" fmla="*/ 24 h 28"/>
                <a:gd name="T30" fmla="*/ 18 w 70"/>
                <a:gd name="T31" fmla="*/ 28 h 28"/>
                <a:gd name="T32" fmla="*/ 0 w 70"/>
                <a:gd name="T33" fmla="*/ 28 h 28"/>
                <a:gd name="T34" fmla="*/ 0 w 70"/>
                <a:gd name="T35" fmla="*/ 7 h 28"/>
                <a:gd name="T36" fmla="*/ 11 w 70"/>
                <a:gd name="T37" fmla="*/ 7 h 28"/>
                <a:gd name="T38" fmla="*/ 18 w 70"/>
                <a:gd name="T39" fmla="*/ 3 h 28"/>
                <a:gd name="T40" fmla="*/ 25 w 70"/>
                <a:gd name="T41" fmla="*/ 3 h 28"/>
                <a:gd name="T42" fmla="*/ 28 w 70"/>
                <a:gd name="T43" fmla="*/ 3 h 28"/>
                <a:gd name="T44" fmla="*/ 28 w 70"/>
                <a:gd name="T4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28">
                  <a:moveTo>
                    <a:pt x="28" y="3"/>
                  </a:moveTo>
                  <a:lnTo>
                    <a:pt x="32" y="3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7" y="3"/>
                  </a:lnTo>
                  <a:lnTo>
                    <a:pt x="70" y="3"/>
                  </a:lnTo>
                  <a:lnTo>
                    <a:pt x="70" y="7"/>
                  </a:lnTo>
                  <a:lnTo>
                    <a:pt x="70" y="14"/>
                  </a:lnTo>
                  <a:lnTo>
                    <a:pt x="67" y="17"/>
                  </a:lnTo>
                  <a:lnTo>
                    <a:pt x="60" y="17"/>
                  </a:lnTo>
                  <a:lnTo>
                    <a:pt x="53" y="21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18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2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7981E6B0-9744-4197-98B8-BC7E0ACF3D58}"/>
              </a:ext>
            </a:extLst>
          </p:cNvPr>
          <p:cNvGrpSpPr/>
          <p:nvPr/>
        </p:nvGrpSpPr>
        <p:grpSpPr>
          <a:xfrm>
            <a:off x="6703781" y="2288022"/>
            <a:ext cx="2281950" cy="2194665"/>
            <a:chOff x="5511339" y="24094944"/>
            <a:chExt cx="2281950" cy="2194665"/>
          </a:xfrm>
        </p:grpSpPr>
        <p:sp>
          <p:nvSpPr>
            <p:cNvPr id="14" name="Freeform 141">
              <a:extLst>
                <a:ext uri="{FF2B5EF4-FFF2-40B4-BE49-F238E27FC236}">
                  <a16:creationId xmlns:a16="http://schemas.microsoft.com/office/drawing/2014/main" id="{AF6CACA6-163E-4B47-AF70-EC8146028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339" y="24094944"/>
              <a:ext cx="779356" cy="1303082"/>
            </a:xfrm>
            <a:custGeom>
              <a:avLst/>
              <a:gdLst>
                <a:gd name="T0" fmla="*/ 45 w 125"/>
                <a:gd name="T1" fmla="*/ 174 h 209"/>
                <a:gd name="T2" fmla="*/ 35 w 125"/>
                <a:gd name="T3" fmla="*/ 185 h 209"/>
                <a:gd name="T4" fmla="*/ 24 w 125"/>
                <a:gd name="T5" fmla="*/ 192 h 209"/>
                <a:gd name="T6" fmla="*/ 17 w 125"/>
                <a:gd name="T7" fmla="*/ 199 h 209"/>
                <a:gd name="T8" fmla="*/ 10 w 125"/>
                <a:gd name="T9" fmla="*/ 202 h 209"/>
                <a:gd name="T10" fmla="*/ 7 w 125"/>
                <a:gd name="T11" fmla="*/ 206 h 209"/>
                <a:gd name="T12" fmla="*/ 3 w 125"/>
                <a:gd name="T13" fmla="*/ 209 h 209"/>
                <a:gd name="T14" fmla="*/ 0 w 125"/>
                <a:gd name="T15" fmla="*/ 206 h 209"/>
                <a:gd name="T16" fmla="*/ 0 w 125"/>
                <a:gd name="T17" fmla="*/ 206 h 209"/>
                <a:gd name="T18" fmla="*/ 0 w 125"/>
                <a:gd name="T19" fmla="*/ 202 h 209"/>
                <a:gd name="T20" fmla="*/ 0 w 125"/>
                <a:gd name="T21" fmla="*/ 199 h 209"/>
                <a:gd name="T22" fmla="*/ 0 w 125"/>
                <a:gd name="T23" fmla="*/ 195 h 209"/>
                <a:gd name="T24" fmla="*/ 3 w 125"/>
                <a:gd name="T25" fmla="*/ 192 h 209"/>
                <a:gd name="T26" fmla="*/ 7 w 125"/>
                <a:gd name="T27" fmla="*/ 185 h 209"/>
                <a:gd name="T28" fmla="*/ 10 w 125"/>
                <a:gd name="T29" fmla="*/ 178 h 209"/>
                <a:gd name="T30" fmla="*/ 17 w 125"/>
                <a:gd name="T31" fmla="*/ 171 h 209"/>
                <a:gd name="T32" fmla="*/ 24 w 125"/>
                <a:gd name="T33" fmla="*/ 164 h 209"/>
                <a:gd name="T34" fmla="*/ 35 w 125"/>
                <a:gd name="T35" fmla="*/ 147 h 209"/>
                <a:gd name="T36" fmla="*/ 49 w 125"/>
                <a:gd name="T37" fmla="*/ 129 h 209"/>
                <a:gd name="T38" fmla="*/ 56 w 125"/>
                <a:gd name="T39" fmla="*/ 112 h 209"/>
                <a:gd name="T40" fmla="*/ 66 w 125"/>
                <a:gd name="T41" fmla="*/ 91 h 209"/>
                <a:gd name="T42" fmla="*/ 73 w 125"/>
                <a:gd name="T43" fmla="*/ 77 h 209"/>
                <a:gd name="T44" fmla="*/ 80 w 125"/>
                <a:gd name="T45" fmla="*/ 59 h 209"/>
                <a:gd name="T46" fmla="*/ 83 w 125"/>
                <a:gd name="T47" fmla="*/ 49 h 209"/>
                <a:gd name="T48" fmla="*/ 87 w 125"/>
                <a:gd name="T49" fmla="*/ 38 h 209"/>
                <a:gd name="T50" fmla="*/ 90 w 125"/>
                <a:gd name="T51" fmla="*/ 31 h 209"/>
                <a:gd name="T52" fmla="*/ 90 w 125"/>
                <a:gd name="T53" fmla="*/ 21 h 209"/>
                <a:gd name="T54" fmla="*/ 90 w 125"/>
                <a:gd name="T55" fmla="*/ 17 h 209"/>
                <a:gd name="T56" fmla="*/ 90 w 125"/>
                <a:gd name="T57" fmla="*/ 10 h 209"/>
                <a:gd name="T58" fmla="*/ 87 w 125"/>
                <a:gd name="T59" fmla="*/ 7 h 209"/>
                <a:gd name="T60" fmla="*/ 87 w 125"/>
                <a:gd name="T61" fmla="*/ 3 h 209"/>
                <a:gd name="T62" fmla="*/ 90 w 125"/>
                <a:gd name="T63" fmla="*/ 3 h 209"/>
                <a:gd name="T64" fmla="*/ 94 w 125"/>
                <a:gd name="T65" fmla="*/ 0 h 209"/>
                <a:gd name="T66" fmla="*/ 97 w 125"/>
                <a:gd name="T67" fmla="*/ 0 h 209"/>
                <a:gd name="T68" fmla="*/ 104 w 125"/>
                <a:gd name="T69" fmla="*/ 0 h 209"/>
                <a:gd name="T70" fmla="*/ 108 w 125"/>
                <a:gd name="T71" fmla="*/ 3 h 209"/>
                <a:gd name="T72" fmla="*/ 115 w 125"/>
                <a:gd name="T73" fmla="*/ 7 h 209"/>
                <a:gd name="T74" fmla="*/ 118 w 125"/>
                <a:gd name="T75" fmla="*/ 14 h 209"/>
                <a:gd name="T76" fmla="*/ 122 w 125"/>
                <a:gd name="T77" fmla="*/ 17 h 209"/>
                <a:gd name="T78" fmla="*/ 125 w 125"/>
                <a:gd name="T79" fmla="*/ 21 h 209"/>
                <a:gd name="T80" fmla="*/ 125 w 125"/>
                <a:gd name="T81" fmla="*/ 24 h 209"/>
                <a:gd name="T82" fmla="*/ 125 w 125"/>
                <a:gd name="T83" fmla="*/ 28 h 209"/>
                <a:gd name="T84" fmla="*/ 125 w 125"/>
                <a:gd name="T85" fmla="*/ 35 h 209"/>
                <a:gd name="T86" fmla="*/ 122 w 125"/>
                <a:gd name="T87" fmla="*/ 45 h 209"/>
                <a:gd name="T88" fmla="*/ 115 w 125"/>
                <a:gd name="T89" fmla="*/ 56 h 209"/>
                <a:gd name="T90" fmla="*/ 111 w 125"/>
                <a:gd name="T91" fmla="*/ 70 h 209"/>
                <a:gd name="T92" fmla="*/ 104 w 125"/>
                <a:gd name="T93" fmla="*/ 84 h 209"/>
                <a:gd name="T94" fmla="*/ 94 w 125"/>
                <a:gd name="T95" fmla="*/ 98 h 209"/>
                <a:gd name="T96" fmla="*/ 87 w 125"/>
                <a:gd name="T97" fmla="*/ 115 h 209"/>
                <a:gd name="T98" fmla="*/ 76 w 125"/>
                <a:gd name="T99" fmla="*/ 133 h 209"/>
                <a:gd name="T100" fmla="*/ 66 w 125"/>
                <a:gd name="T101" fmla="*/ 150 h 209"/>
                <a:gd name="T102" fmla="*/ 56 w 125"/>
                <a:gd name="T103" fmla="*/ 164 h 209"/>
                <a:gd name="T104" fmla="*/ 45 w 125"/>
                <a:gd name="T105" fmla="*/ 174 h 209"/>
                <a:gd name="T106" fmla="*/ 45 w 125"/>
                <a:gd name="T107" fmla="*/ 17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5" h="209">
                  <a:moveTo>
                    <a:pt x="45" y="174"/>
                  </a:moveTo>
                  <a:lnTo>
                    <a:pt x="35" y="185"/>
                  </a:lnTo>
                  <a:lnTo>
                    <a:pt x="24" y="192"/>
                  </a:lnTo>
                  <a:lnTo>
                    <a:pt x="17" y="199"/>
                  </a:lnTo>
                  <a:lnTo>
                    <a:pt x="10" y="202"/>
                  </a:lnTo>
                  <a:lnTo>
                    <a:pt x="7" y="206"/>
                  </a:lnTo>
                  <a:lnTo>
                    <a:pt x="3" y="209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2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3" y="192"/>
                  </a:lnTo>
                  <a:lnTo>
                    <a:pt x="7" y="185"/>
                  </a:lnTo>
                  <a:lnTo>
                    <a:pt x="10" y="178"/>
                  </a:lnTo>
                  <a:lnTo>
                    <a:pt x="17" y="171"/>
                  </a:lnTo>
                  <a:lnTo>
                    <a:pt x="24" y="164"/>
                  </a:lnTo>
                  <a:lnTo>
                    <a:pt x="35" y="147"/>
                  </a:lnTo>
                  <a:lnTo>
                    <a:pt x="49" y="129"/>
                  </a:lnTo>
                  <a:lnTo>
                    <a:pt x="56" y="112"/>
                  </a:lnTo>
                  <a:lnTo>
                    <a:pt x="66" y="91"/>
                  </a:lnTo>
                  <a:lnTo>
                    <a:pt x="73" y="77"/>
                  </a:lnTo>
                  <a:lnTo>
                    <a:pt x="80" y="59"/>
                  </a:lnTo>
                  <a:lnTo>
                    <a:pt x="83" y="49"/>
                  </a:lnTo>
                  <a:lnTo>
                    <a:pt x="87" y="38"/>
                  </a:lnTo>
                  <a:lnTo>
                    <a:pt x="90" y="31"/>
                  </a:lnTo>
                  <a:lnTo>
                    <a:pt x="90" y="21"/>
                  </a:lnTo>
                  <a:lnTo>
                    <a:pt x="90" y="17"/>
                  </a:lnTo>
                  <a:lnTo>
                    <a:pt x="90" y="10"/>
                  </a:lnTo>
                  <a:lnTo>
                    <a:pt x="87" y="7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08" y="3"/>
                  </a:lnTo>
                  <a:lnTo>
                    <a:pt x="115" y="7"/>
                  </a:lnTo>
                  <a:lnTo>
                    <a:pt x="118" y="14"/>
                  </a:lnTo>
                  <a:lnTo>
                    <a:pt x="122" y="17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8"/>
                  </a:lnTo>
                  <a:lnTo>
                    <a:pt x="125" y="35"/>
                  </a:lnTo>
                  <a:lnTo>
                    <a:pt x="122" y="45"/>
                  </a:lnTo>
                  <a:lnTo>
                    <a:pt x="115" y="56"/>
                  </a:lnTo>
                  <a:lnTo>
                    <a:pt x="111" y="70"/>
                  </a:lnTo>
                  <a:lnTo>
                    <a:pt x="104" y="84"/>
                  </a:lnTo>
                  <a:lnTo>
                    <a:pt x="94" y="98"/>
                  </a:lnTo>
                  <a:lnTo>
                    <a:pt x="87" y="115"/>
                  </a:lnTo>
                  <a:lnTo>
                    <a:pt x="76" y="133"/>
                  </a:lnTo>
                  <a:lnTo>
                    <a:pt x="66" y="150"/>
                  </a:lnTo>
                  <a:lnTo>
                    <a:pt x="56" y="164"/>
                  </a:lnTo>
                  <a:lnTo>
                    <a:pt x="45" y="174"/>
                  </a:lnTo>
                  <a:lnTo>
                    <a:pt x="45" y="1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2">
              <a:extLst>
                <a:ext uri="{FF2B5EF4-FFF2-40B4-BE49-F238E27FC236}">
                  <a16:creationId xmlns:a16="http://schemas.microsoft.com/office/drawing/2014/main" id="{A09E91B6-287A-4322-8DE3-18A68921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132" y="24724664"/>
              <a:ext cx="211984" cy="1564945"/>
            </a:xfrm>
            <a:custGeom>
              <a:avLst/>
              <a:gdLst>
                <a:gd name="T0" fmla="*/ 3 w 34"/>
                <a:gd name="T1" fmla="*/ 234 h 251"/>
                <a:gd name="T2" fmla="*/ 3 w 34"/>
                <a:gd name="T3" fmla="*/ 227 h 251"/>
                <a:gd name="T4" fmla="*/ 3 w 34"/>
                <a:gd name="T5" fmla="*/ 220 h 251"/>
                <a:gd name="T6" fmla="*/ 0 w 34"/>
                <a:gd name="T7" fmla="*/ 217 h 251"/>
                <a:gd name="T8" fmla="*/ 0 w 34"/>
                <a:gd name="T9" fmla="*/ 213 h 251"/>
                <a:gd name="T10" fmla="*/ 0 w 34"/>
                <a:gd name="T11" fmla="*/ 213 h 251"/>
                <a:gd name="T12" fmla="*/ 0 w 34"/>
                <a:gd name="T13" fmla="*/ 210 h 251"/>
                <a:gd name="T14" fmla="*/ 3 w 34"/>
                <a:gd name="T15" fmla="*/ 206 h 251"/>
                <a:gd name="T16" fmla="*/ 3 w 34"/>
                <a:gd name="T17" fmla="*/ 203 h 251"/>
                <a:gd name="T18" fmla="*/ 3 w 34"/>
                <a:gd name="T19" fmla="*/ 199 h 251"/>
                <a:gd name="T20" fmla="*/ 3 w 34"/>
                <a:gd name="T21" fmla="*/ 192 h 251"/>
                <a:gd name="T22" fmla="*/ 3 w 34"/>
                <a:gd name="T23" fmla="*/ 185 h 251"/>
                <a:gd name="T24" fmla="*/ 3 w 34"/>
                <a:gd name="T25" fmla="*/ 175 h 251"/>
                <a:gd name="T26" fmla="*/ 7 w 34"/>
                <a:gd name="T27" fmla="*/ 157 h 251"/>
                <a:gd name="T28" fmla="*/ 7 w 34"/>
                <a:gd name="T29" fmla="*/ 140 h 251"/>
                <a:gd name="T30" fmla="*/ 7 w 34"/>
                <a:gd name="T31" fmla="*/ 119 h 251"/>
                <a:gd name="T32" fmla="*/ 7 w 34"/>
                <a:gd name="T33" fmla="*/ 98 h 251"/>
                <a:gd name="T34" fmla="*/ 7 w 34"/>
                <a:gd name="T35" fmla="*/ 77 h 251"/>
                <a:gd name="T36" fmla="*/ 7 w 34"/>
                <a:gd name="T37" fmla="*/ 59 h 251"/>
                <a:gd name="T38" fmla="*/ 3 w 34"/>
                <a:gd name="T39" fmla="*/ 46 h 251"/>
                <a:gd name="T40" fmla="*/ 3 w 34"/>
                <a:gd name="T41" fmla="*/ 35 h 251"/>
                <a:gd name="T42" fmla="*/ 0 w 34"/>
                <a:gd name="T43" fmla="*/ 28 h 251"/>
                <a:gd name="T44" fmla="*/ 3 w 34"/>
                <a:gd name="T45" fmla="*/ 18 h 251"/>
                <a:gd name="T46" fmla="*/ 3 w 34"/>
                <a:gd name="T47" fmla="*/ 7 h 251"/>
                <a:gd name="T48" fmla="*/ 10 w 34"/>
                <a:gd name="T49" fmla="*/ 0 h 251"/>
                <a:gd name="T50" fmla="*/ 17 w 34"/>
                <a:gd name="T51" fmla="*/ 11 h 251"/>
                <a:gd name="T52" fmla="*/ 24 w 34"/>
                <a:gd name="T53" fmla="*/ 21 h 251"/>
                <a:gd name="T54" fmla="*/ 31 w 34"/>
                <a:gd name="T55" fmla="*/ 32 h 251"/>
                <a:gd name="T56" fmla="*/ 31 w 34"/>
                <a:gd name="T57" fmla="*/ 42 h 251"/>
                <a:gd name="T58" fmla="*/ 31 w 34"/>
                <a:gd name="T59" fmla="*/ 53 h 251"/>
                <a:gd name="T60" fmla="*/ 34 w 34"/>
                <a:gd name="T61" fmla="*/ 63 h 251"/>
                <a:gd name="T62" fmla="*/ 34 w 34"/>
                <a:gd name="T63" fmla="*/ 77 h 251"/>
                <a:gd name="T64" fmla="*/ 34 w 34"/>
                <a:gd name="T65" fmla="*/ 91 h 251"/>
                <a:gd name="T66" fmla="*/ 31 w 34"/>
                <a:gd name="T67" fmla="*/ 122 h 251"/>
                <a:gd name="T68" fmla="*/ 31 w 34"/>
                <a:gd name="T69" fmla="*/ 154 h 251"/>
                <a:gd name="T70" fmla="*/ 31 w 34"/>
                <a:gd name="T71" fmla="*/ 168 h 251"/>
                <a:gd name="T72" fmla="*/ 31 w 34"/>
                <a:gd name="T73" fmla="*/ 185 h 251"/>
                <a:gd name="T74" fmla="*/ 31 w 34"/>
                <a:gd name="T75" fmla="*/ 203 h 251"/>
                <a:gd name="T76" fmla="*/ 27 w 34"/>
                <a:gd name="T77" fmla="*/ 220 h 251"/>
                <a:gd name="T78" fmla="*/ 27 w 34"/>
                <a:gd name="T79" fmla="*/ 227 h 251"/>
                <a:gd name="T80" fmla="*/ 27 w 34"/>
                <a:gd name="T81" fmla="*/ 234 h 251"/>
                <a:gd name="T82" fmla="*/ 27 w 34"/>
                <a:gd name="T83" fmla="*/ 241 h 251"/>
                <a:gd name="T84" fmla="*/ 24 w 34"/>
                <a:gd name="T85" fmla="*/ 244 h 251"/>
                <a:gd name="T86" fmla="*/ 24 w 34"/>
                <a:gd name="T87" fmla="*/ 248 h 251"/>
                <a:gd name="T88" fmla="*/ 20 w 34"/>
                <a:gd name="T89" fmla="*/ 251 h 251"/>
                <a:gd name="T90" fmla="*/ 20 w 34"/>
                <a:gd name="T91" fmla="*/ 251 h 251"/>
                <a:gd name="T92" fmla="*/ 17 w 34"/>
                <a:gd name="T93" fmla="*/ 251 h 251"/>
                <a:gd name="T94" fmla="*/ 10 w 34"/>
                <a:gd name="T95" fmla="*/ 244 h 251"/>
                <a:gd name="T96" fmla="*/ 7 w 34"/>
                <a:gd name="T97" fmla="*/ 237 h 251"/>
                <a:gd name="T98" fmla="*/ 3 w 34"/>
                <a:gd name="T99" fmla="*/ 234 h 251"/>
                <a:gd name="T100" fmla="*/ 3 w 34"/>
                <a:gd name="T101" fmla="*/ 23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" h="251">
                  <a:moveTo>
                    <a:pt x="3" y="234"/>
                  </a:moveTo>
                  <a:lnTo>
                    <a:pt x="3" y="227"/>
                  </a:lnTo>
                  <a:lnTo>
                    <a:pt x="3" y="220"/>
                  </a:lnTo>
                  <a:lnTo>
                    <a:pt x="0" y="217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3" y="206"/>
                  </a:lnTo>
                  <a:lnTo>
                    <a:pt x="3" y="203"/>
                  </a:lnTo>
                  <a:lnTo>
                    <a:pt x="3" y="199"/>
                  </a:lnTo>
                  <a:lnTo>
                    <a:pt x="3" y="192"/>
                  </a:lnTo>
                  <a:lnTo>
                    <a:pt x="3" y="185"/>
                  </a:lnTo>
                  <a:lnTo>
                    <a:pt x="3" y="175"/>
                  </a:lnTo>
                  <a:lnTo>
                    <a:pt x="7" y="157"/>
                  </a:lnTo>
                  <a:lnTo>
                    <a:pt x="7" y="140"/>
                  </a:lnTo>
                  <a:lnTo>
                    <a:pt x="7" y="119"/>
                  </a:lnTo>
                  <a:lnTo>
                    <a:pt x="7" y="98"/>
                  </a:lnTo>
                  <a:lnTo>
                    <a:pt x="7" y="77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3" y="35"/>
                  </a:lnTo>
                  <a:lnTo>
                    <a:pt x="0" y="28"/>
                  </a:lnTo>
                  <a:lnTo>
                    <a:pt x="3" y="18"/>
                  </a:lnTo>
                  <a:lnTo>
                    <a:pt x="3" y="7"/>
                  </a:lnTo>
                  <a:lnTo>
                    <a:pt x="10" y="0"/>
                  </a:lnTo>
                  <a:lnTo>
                    <a:pt x="17" y="11"/>
                  </a:lnTo>
                  <a:lnTo>
                    <a:pt x="24" y="21"/>
                  </a:lnTo>
                  <a:lnTo>
                    <a:pt x="31" y="32"/>
                  </a:lnTo>
                  <a:lnTo>
                    <a:pt x="31" y="42"/>
                  </a:lnTo>
                  <a:lnTo>
                    <a:pt x="31" y="53"/>
                  </a:lnTo>
                  <a:lnTo>
                    <a:pt x="34" y="63"/>
                  </a:lnTo>
                  <a:lnTo>
                    <a:pt x="34" y="77"/>
                  </a:lnTo>
                  <a:lnTo>
                    <a:pt x="34" y="91"/>
                  </a:lnTo>
                  <a:lnTo>
                    <a:pt x="31" y="122"/>
                  </a:lnTo>
                  <a:lnTo>
                    <a:pt x="31" y="154"/>
                  </a:lnTo>
                  <a:lnTo>
                    <a:pt x="31" y="168"/>
                  </a:lnTo>
                  <a:lnTo>
                    <a:pt x="31" y="185"/>
                  </a:lnTo>
                  <a:lnTo>
                    <a:pt x="31" y="203"/>
                  </a:lnTo>
                  <a:lnTo>
                    <a:pt x="27" y="220"/>
                  </a:lnTo>
                  <a:lnTo>
                    <a:pt x="27" y="227"/>
                  </a:lnTo>
                  <a:lnTo>
                    <a:pt x="27" y="234"/>
                  </a:lnTo>
                  <a:lnTo>
                    <a:pt x="27" y="241"/>
                  </a:lnTo>
                  <a:lnTo>
                    <a:pt x="24" y="244"/>
                  </a:lnTo>
                  <a:lnTo>
                    <a:pt x="24" y="248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17" y="251"/>
                  </a:lnTo>
                  <a:lnTo>
                    <a:pt x="10" y="244"/>
                  </a:lnTo>
                  <a:lnTo>
                    <a:pt x="7" y="237"/>
                  </a:lnTo>
                  <a:lnTo>
                    <a:pt x="3" y="234"/>
                  </a:lnTo>
                  <a:lnTo>
                    <a:pt x="3" y="2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3">
              <a:extLst>
                <a:ext uri="{FF2B5EF4-FFF2-40B4-BE49-F238E27FC236}">
                  <a16:creationId xmlns:a16="http://schemas.microsoft.com/office/drawing/2014/main" id="{3FD0C179-A28D-4249-93B5-2DCCF6412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1989" y="24375513"/>
              <a:ext cx="193282" cy="1914096"/>
            </a:xfrm>
            <a:custGeom>
              <a:avLst/>
              <a:gdLst>
                <a:gd name="T0" fmla="*/ 3 w 31"/>
                <a:gd name="T1" fmla="*/ 293 h 307"/>
                <a:gd name="T2" fmla="*/ 3 w 31"/>
                <a:gd name="T3" fmla="*/ 286 h 307"/>
                <a:gd name="T4" fmla="*/ 3 w 31"/>
                <a:gd name="T5" fmla="*/ 279 h 307"/>
                <a:gd name="T6" fmla="*/ 0 w 31"/>
                <a:gd name="T7" fmla="*/ 276 h 307"/>
                <a:gd name="T8" fmla="*/ 3 w 31"/>
                <a:gd name="T9" fmla="*/ 269 h 307"/>
                <a:gd name="T10" fmla="*/ 3 w 31"/>
                <a:gd name="T11" fmla="*/ 266 h 307"/>
                <a:gd name="T12" fmla="*/ 3 w 31"/>
                <a:gd name="T13" fmla="*/ 262 h 307"/>
                <a:gd name="T14" fmla="*/ 3 w 31"/>
                <a:gd name="T15" fmla="*/ 255 h 307"/>
                <a:gd name="T16" fmla="*/ 3 w 31"/>
                <a:gd name="T17" fmla="*/ 252 h 307"/>
                <a:gd name="T18" fmla="*/ 3 w 31"/>
                <a:gd name="T19" fmla="*/ 245 h 307"/>
                <a:gd name="T20" fmla="*/ 3 w 31"/>
                <a:gd name="T21" fmla="*/ 234 h 307"/>
                <a:gd name="T22" fmla="*/ 3 w 31"/>
                <a:gd name="T23" fmla="*/ 227 h 307"/>
                <a:gd name="T24" fmla="*/ 7 w 31"/>
                <a:gd name="T25" fmla="*/ 217 h 307"/>
                <a:gd name="T26" fmla="*/ 7 w 31"/>
                <a:gd name="T27" fmla="*/ 206 h 307"/>
                <a:gd name="T28" fmla="*/ 7 w 31"/>
                <a:gd name="T29" fmla="*/ 192 h 307"/>
                <a:gd name="T30" fmla="*/ 7 w 31"/>
                <a:gd name="T31" fmla="*/ 182 h 307"/>
                <a:gd name="T32" fmla="*/ 7 w 31"/>
                <a:gd name="T33" fmla="*/ 164 h 307"/>
                <a:gd name="T34" fmla="*/ 7 w 31"/>
                <a:gd name="T35" fmla="*/ 150 h 307"/>
                <a:gd name="T36" fmla="*/ 7 w 31"/>
                <a:gd name="T37" fmla="*/ 133 h 307"/>
                <a:gd name="T38" fmla="*/ 7 w 31"/>
                <a:gd name="T39" fmla="*/ 115 h 307"/>
                <a:gd name="T40" fmla="*/ 7 w 31"/>
                <a:gd name="T41" fmla="*/ 98 h 307"/>
                <a:gd name="T42" fmla="*/ 7 w 31"/>
                <a:gd name="T43" fmla="*/ 81 h 307"/>
                <a:gd name="T44" fmla="*/ 7 w 31"/>
                <a:gd name="T45" fmla="*/ 67 h 307"/>
                <a:gd name="T46" fmla="*/ 7 w 31"/>
                <a:gd name="T47" fmla="*/ 56 h 307"/>
                <a:gd name="T48" fmla="*/ 3 w 31"/>
                <a:gd name="T49" fmla="*/ 46 h 307"/>
                <a:gd name="T50" fmla="*/ 3 w 31"/>
                <a:gd name="T51" fmla="*/ 35 h 307"/>
                <a:gd name="T52" fmla="*/ 3 w 31"/>
                <a:gd name="T53" fmla="*/ 28 h 307"/>
                <a:gd name="T54" fmla="*/ 3 w 31"/>
                <a:gd name="T55" fmla="*/ 25 h 307"/>
                <a:gd name="T56" fmla="*/ 3 w 31"/>
                <a:gd name="T57" fmla="*/ 14 h 307"/>
                <a:gd name="T58" fmla="*/ 3 w 31"/>
                <a:gd name="T59" fmla="*/ 11 h 307"/>
                <a:gd name="T60" fmla="*/ 3 w 31"/>
                <a:gd name="T61" fmla="*/ 4 h 307"/>
                <a:gd name="T62" fmla="*/ 3 w 31"/>
                <a:gd name="T63" fmla="*/ 0 h 307"/>
                <a:gd name="T64" fmla="*/ 7 w 31"/>
                <a:gd name="T65" fmla="*/ 0 h 307"/>
                <a:gd name="T66" fmla="*/ 14 w 31"/>
                <a:gd name="T67" fmla="*/ 0 h 307"/>
                <a:gd name="T68" fmla="*/ 21 w 31"/>
                <a:gd name="T69" fmla="*/ 4 h 307"/>
                <a:gd name="T70" fmla="*/ 31 w 31"/>
                <a:gd name="T71" fmla="*/ 7 h 307"/>
                <a:gd name="T72" fmla="*/ 31 w 31"/>
                <a:gd name="T73" fmla="*/ 39 h 307"/>
                <a:gd name="T74" fmla="*/ 31 w 31"/>
                <a:gd name="T75" fmla="*/ 70 h 307"/>
                <a:gd name="T76" fmla="*/ 28 w 31"/>
                <a:gd name="T77" fmla="*/ 102 h 307"/>
                <a:gd name="T78" fmla="*/ 28 w 31"/>
                <a:gd name="T79" fmla="*/ 129 h 307"/>
                <a:gd name="T80" fmla="*/ 28 w 31"/>
                <a:gd name="T81" fmla="*/ 154 h 307"/>
                <a:gd name="T82" fmla="*/ 28 w 31"/>
                <a:gd name="T83" fmla="*/ 178 h 307"/>
                <a:gd name="T84" fmla="*/ 28 w 31"/>
                <a:gd name="T85" fmla="*/ 199 h 307"/>
                <a:gd name="T86" fmla="*/ 28 w 31"/>
                <a:gd name="T87" fmla="*/ 217 h 307"/>
                <a:gd name="T88" fmla="*/ 28 w 31"/>
                <a:gd name="T89" fmla="*/ 234 h 307"/>
                <a:gd name="T90" fmla="*/ 28 w 31"/>
                <a:gd name="T91" fmla="*/ 248 h 307"/>
                <a:gd name="T92" fmla="*/ 28 w 31"/>
                <a:gd name="T93" fmla="*/ 262 h 307"/>
                <a:gd name="T94" fmla="*/ 28 w 31"/>
                <a:gd name="T95" fmla="*/ 273 h 307"/>
                <a:gd name="T96" fmla="*/ 28 w 31"/>
                <a:gd name="T97" fmla="*/ 279 h 307"/>
                <a:gd name="T98" fmla="*/ 28 w 31"/>
                <a:gd name="T99" fmla="*/ 286 h 307"/>
                <a:gd name="T100" fmla="*/ 24 w 31"/>
                <a:gd name="T101" fmla="*/ 293 h 307"/>
                <a:gd name="T102" fmla="*/ 24 w 31"/>
                <a:gd name="T103" fmla="*/ 293 h 307"/>
                <a:gd name="T104" fmla="*/ 24 w 31"/>
                <a:gd name="T105" fmla="*/ 300 h 307"/>
                <a:gd name="T106" fmla="*/ 21 w 31"/>
                <a:gd name="T107" fmla="*/ 304 h 307"/>
                <a:gd name="T108" fmla="*/ 17 w 31"/>
                <a:gd name="T109" fmla="*/ 304 h 307"/>
                <a:gd name="T110" fmla="*/ 17 w 31"/>
                <a:gd name="T111" fmla="*/ 307 h 307"/>
                <a:gd name="T112" fmla="*/ 14 w 31"/>
                <a:gd name="T113" fmla="*/ 307 h 307"/>
                <a:gd name="T114" fmla="*/ 10 w 31"/>
                <a:gd name="T115" fmla="*/ 304 h 307"/>
                <a:gd name="T116" fmla="*/ 7 w 31"/>
                <a:gd name="T117" fmla="*/ 300 h 307"/>
                <a:gd name="T118" fmla="*/ 3 w 31"/>
                <a:gd name="T119" fmla="*/ 293 h 307"/>
                <a:gd name="T120" fmla="*/ 3 w 31"/>
                <a:gd name="T121" fmla="*/ 29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307">
                  <a:moveTo>
                    <a:pt x="3" y="293"/>
                  </a:moveTo>
                  <a:lnTo>
                    <a:pt x="3" y="286"/>
                  </a:lnTo>
                  <a:lnTo>
                    <a:pt x="3" y="279"/>
                  </a:lnTo>
                  <a:lnTo>
                    <a:pt x="0" y="276"/>
                  </a:lnTo>
                  <a:lnTo>
                    <a:pt x="3" y="269"/>
                  </a:lnTo>
                  <a:lnTo>
                    <a:pt x="3" y="266"/>
                  </a:lnTo>
                  <a:lnTo>
                    <a:pt x="3" y="262"/>
                  </a:lnTo>
                  <a:lnTo>
                    <a:pt x="3" y="255"/>
                  </a:lnTo>
                  <a:lnTo>
                    <a:pt x="3" y="252"/>
                  </a:lnTo>
                  <a:lnTo>
                    <a:pt x="3" y="245"/>
                  </a:lnTo>
                  <a:lnTo>
                    <a:pt x="3" y="234"/>
                  </a:lnTo>
                  <a:lnTo>
                    <a:pt x="3" y="227"/>
                  </a:lnTo>
                  <a:lnTo>
                    <a:pt x="7" y="217"/>
                  </a:lnTo>
                  <a:lnTo>
                    <a:pt x="7" y="206"/>
                  </a:lnTo>
                  <a:lnTo>
                    <a:pt x="7" y="192"/>
                  </a:lnTo>
                  <a:lnTo>
                    <a:pt x="7" y="182"/>
                  </a:lnTo>
                  <a:lnTo>
                    <a:pt x="7" y="164"/>
                  </a:lnTo>
                  <a:lnTo>
                    <a:pt x="7" y="150"/>
                  </a:lnTo>
                  <a:lnTo>
                    <a:pt x="7" y="133"/>
                  </a:lnTo>
                  <a:lnTo>
                    <a:pt x="7" y="115"/>
                  </a:lnTo>
                  <a:lnTo>
                    <a:pt x="7" y="98"/>
                  </a:lnTo>
                  <a:lnTo>
                    <a:pt x="7" y="81"/>
                  </a:lnTo>
                  <a:lnTo>
                    <a:pt x="7" y="67"/>
                  </a:lnTo>
                  <a:lnTo>
                    <a:pt x="7" y="56"/>
                  </a:lnTo>
                  <a:lnTo>
                    <a:pt x="3" y="46"/>
                  </a:lnTo>
                  <a:lnTo>
                    <a:pt x="3" y="35"/>
                  </a:lnTo>
                  <a:lnTo>
                    <a:pt x="3" y="28"/>
                  </a:lnTo>
                  <a:lnTo>
                    <a:pt x="3" y="25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31" y="7"/>
                  </a:lnTo>
                  <a:lnTo>
                    <a:pt x="31" y="39"/>
                  </a:lnTo>
                  <a:lnTo>
                    <a:pt x="31" y="70"/>
                  </a:lnTo>
                  <a:lnTo>
                    <a:pt x="28" y="102"/>
                  </a:lnTo>
                  <a:lnTo>
                    <a:pt x="28" y="129"/>
                  </a:lnTo>
                  <a:lnTo>
                    <a:pt x="28" y="154"/>
                  </a:lnTo>
                  <a:lnTo>
                    <a:pt x="28" y="178"/>
                  </a:lnTo>
                  <a:lnTo>
                    <a:pt x="28" y="199"/>
                  </a:lnTo>
                  <a:lnTo>
                    <a:pt x="28" y="217"/>
                  </a:lnTo>
                  <a:lnTo>
                    <a:pt x="28" y="234"/>
                  </a:lnTo>
                  <a:lnTo>
                    <a:pt x="28" y="248"/>
                  </a:lnTo>
                  <a:lnTo>
                    <a:pt x="28" y="262"/>
                  </a:lnTo>
                  <a:lnTo>
                    <a:pt x="28" y="273"/>
                  </a:lnTo>
                  <a:lnTo>
                    <a:pt x="28" y="279"/>
                  </a:lnTo>
                  <a:lnTo>
                    <a:pt x="28" y="286"/>
                  </a:lnTo>
                  <a:lnTo>
                    <a:pt x="24" y="293"/>
                  </a:lnTo>
                  <a:lnTo>
                    <a:pt x="24" y="293"/>
                  </a:lnTo>
                  <a:lnTo>
                    <a:pt x="24" y="300"/>
                  </a:lnTo>
                  <a:lnTo>
                    <a:pt x="21" y="304"/>
                  </a:lnTo>
                  <a:lnTo>
                    <a:pt x="17" y="304"/>
                  </a:lnTo>
                  <a:lnTo>
                    <a:pt x="17" y="307"/>
                  </a:lnTo>
                  <a:lnTo>
                    <a:pt x="14" y="307"/>
                  </a:lnTo>
                  <a:lnTo>
                    <a:pt x="10" y="304"/>
                  </a:lnTo>
                  <a:lnTo>
                    <a:pt x="7" y="300"/>
                  </a:lnTo>
                  <a:lnTo>
                    <a:pt x="3" y="293"/>
                  </a:lnTo>
                  <a:lnTo>
                    <a:pt x="3" y="29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4">
              <a:extLst>
                <a:ext uri="{FF2B5EF4-FFF2-40B4-BE49-F238E27FC236}">
                  <a16:creationId xmlns:a16="http://schemas.microsoft.com/office/drawing/2014/main" id="{F7655ABB-232B-4876-827B-725A55F4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277" y="24313165"/>
              <a:ext cx="498787" cy="586074"/>
            </a:xfrm>
            <a:custGeom>
              <a:avLst/>
              <a:gdLst>
                <a:gd name="T0" fmla="*/ 42 w 80"/>
                <a:gd name="T1" fmla="*/ 3 h 94"/>
                <a:gd name="T2" fmla="*/ 45 w 80"/>
                <a:gd name="T3" fmla="*/ 3 h 94"/>
                <a:gd name="T4" fmla="*/ 52 w 80"/>
                <a:gd name="T5" fmla="*/ 0 h 94"/>
                <a:gd name="T6" fmla="*/ 56 w 80"/>
                <a:gd name="T7" fmla="*/ 3 h 94"/>
                <a:gd name="T8" fmla="*/ 59 w 80"/>
                <a:gd name="T9" fmla="*/ 3 h 94"/>
                <a:gd name="T10" fmla="*/ 63 w 80"/>
                <a:gd name="T11" fmla="*/ 7 h 94"/>
                <a:gd name="T12" fmla="*/ 70 w 80"/>
                <a:gd name="T13" fmla="*/ 10 h 94"/>
                <a:gd name="T14" fmla="*/ 73 w 80"/>
                <a:gd name="T15" fmla="*/ 17 h 94"/>
                <a:gd name="T16" fmla="*/ 77 w 80"/>
                <a:gd name="T17" fmla="*/ 21 h 94"/>
                <a:gd name="T18" fmla="*/ 80 w 80"/>
                <a:gd name="T19" fmla="*/ 24 h 94"/>
                <a:gd name="T20" fmla="*/ 80 w 80"/>
                <a:gd name="T21" fmla="*/ 28 h 94"/>
                <a:gd name="T22" fmla="*/ 80 w 80"/>
                <a:gd name="T23" fmla="*/ 28 h 94"/>
                <a:gd name="T24" fmla="*/ 80 w 80"/>
                <a:gd name="T25" fmla="*/ 31 h 94"/>
                <a:gd name="T26" fmla="*/ 77 w 80"/>
                <a:gd name="T27" fmla="*/ 35 h 94"/>
                <a:gd name="T28" fmla="*/ 77 w 80"/>
                <a:gd name="T29" fmla="*/ 35 h 94"/>
                <a:gd name="T30" fmla="*/ 73 w 80"/>
                <a:gd name="T31" fmla="*/ 38 h 94"/>
                <a:gd name="T32" fmla="*/ 70 w 80"/>
                <a:gd name="T33" fmla="*/ 42 h 94"/>
                <a:gd name="T34" fmla="*/ 66 w 80"/>
                <a:gd name="T35" fmla="*/ 49 h 94"/>
                <a:gd name="T36" fmla="*/ 66 w 80"/>
                <a:gd name="T37" fmla="*/ 56 h 94"/>
                <a:gd name="T38" fmla="*/ 63 w 80"/>
                <a:gd name="T39" fmla="*/ 63 h 94"/>
                <a:gd name="T40" fmla="*/ 59 w 80"/>
                <a:gd name="T41" fmla="*/ 73 h 94"/>
                <a:gd name="T42" fmla="*/ 59 w 80"/>
                <a:gd name="T43" fmla="*/ 84 h 94"/>
                <a:gd name="T44" fmla="*/ 59 w 80"/>
                <a:gd name="T45" fmla="*/ 94 h 94"/>
                <a:gd name="T46" fmla="*/ 38 w 80"/>
                <a:gd name="T47" fmla="*/ 94 h 94"/>
                <a:gd name="T48" fmla="*/ 42 w 80"/>
                <a:gd name="T49" fmla="*/ 80 h 94"/>
                <a:gd name="T50" fmla="*/ 42 w 80"/>
                <a:gd name="T51" fmla="*/ 66 h 94"/>
                <a:gd name="T52" fmla="*/ 42 w 80"/>
                <a:gd name="T53" fmla="*/ 56 h 94"/>
                <a:gd name="T54" fmla="*/ 42 w 80"/>
                <a:gd name="T55" fmla="*/ 45 h 94"/>
                <a:gd name="T56" fmla="*/ 42 w 80"/>
                <a:gd name="T57" fmla="*/ 38 h 94"/>
                <a:gd name="T58" fmla="*/ 42 w 80"/>
                <a:gd name="T59" fmla="*/ 35 h 94"/>
                <a:gd name="T60" fmla="*/ 42 w 80"/>
                <a:gd name="T61" fmla="*/ 31 h 94"/>
                <a:gd name="T62" fmla="*/ 42 w 80"/>
                <a:gd name="T63" fmla="*/ 31 h 94"/>
                <a:gd name="T64" fmla="*/ 42 w 80"/>
                <a:gd name="T65" fmla="*/ 31 h 94"/>
                <a:gd name="T66" fmla="*/ 38 w 80"/>
                <a:gd name="T67" fmla="*/ 31 h 94"/>
                <a:gd name="T68" fmla="*/ 35 w 80"/>
                <a:gd name="T69" fmla="*/ 31 h 94"/>
                <a:gd name="T70" fmla="*/ 31 w 80"/>
                <a:gd name="T71" fmla="*/ 31 h 94"/>
                <a:gd name="T72" fmla="*/ 17 w 80"/>
                <a:gd name="T73" fmla="*/ 35 h 94"/>
                <a:gd name="T74" fmla="*/ 7 w 80"/>
                <a:gd name="T75" fmla="*/ 35 h 94"/>
                <a:gd name="T76" fmla="*/ 0 w 80"/>
                <a:gd name="T77" fmla="*/ 38 h 94"/>
                <a:gd name="T78" fmla="*/ 0 w 80"/>
                <a:gd name="T79" fmla="*/ 14 h 94"/>
                <a:gd name="T80" fmla="*/ 14 w 80"/>
                <a:gd name="T81" fmla="*/ 14 h 94"/>
                <a:gd name="T82" fmla="*/ 28 w 80"/>
                <a:gd name="T83" fmla="*/ 10 h 94"/>
                <a:gd name="T84" fmla="*/ 35 w 80"/>
                <a:gd name="T85" fmla="*/ 10 h 94"/>
                <a:gd name="T86" fmla="*/ 38 w 80"/>
                <a:gd name="T87" fmla="*/ 7 h 94"/>
                <a:gd name="T88" fmla="*/ 42 w 80"/>
                <a:gd name="T89" fmla="*/ 7 h 94"/>
                <a:gd name="T90" fmla="*/ 42 w 80"/>
                <a:gd name="T91" fmla="*/ 3 h 94"/>
                <a:gd name="T92" fmla="*/ 42 w 80"/>
                <a:gd name="T93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94">
                  <a:moveTo>
                    <a:pt x="42" y="3"/>
                  </a:moveTo>
                  <a:lnTo>
                    <a:pt x="45" y="3"/>
                  </a:lnTo>
                  <a:lnTo>
                    <a:pt x="52" y="0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63" y="7"/>
                  </a:lnTo>
                  <a:lnTo>
                    <a:pt x="70" y="10"/>
                  </a:lnTo>
                  <a:lnTo>
                    <a:pt x="73" y="17"/>
                  </a:lnTo>
                  <a:lnTo>
                    <a:pt x="77" y="21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1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3" y="38"/>
                  </a:lnTo>
                  <a:lnTo>
                    <a:pt x="70" y="42"/>
                  </a:lnTo>
                  <a:lnTo>
                    <a:pt x="66" y="49"/>
                  </a:lnTo>
                  <a:lnTo>
                    <a:pt x="66" y="56"/>
                  </a:lnTo>
                  <a:lnTo>
                    <a:pt x="63" y="63"/>
                  </a:lnTo>
                  <a:lnTo>
                    <a:pt x="59" y="73"/>
                  </a:lnTo>
                  <a:lnTo>
                    <a:pt x="59" y="84"/>
                  </a:lnTo>
                  <a:lnTo>
                    <a:pt x="59" y="94"/>
                  </a:lnTo>
                  <a:lnTo>
                    <a:pt x="38" y="94"/>
                  </a:lnTo>
                  <a:lnTo>
                    <a:pt x="42" y="80"/>
                  </a:lnTo>
                  <a:lnTo>
                    <a:pt x="42" y="66"/>
                  </a:lnTo>
                  <a:lnTo>
                    <a:pt x="42" y="56"/>
                  </a:lnTo>
                  <a:lnTo>
                    <a:pt x="42" y="45"/>
                  </a:lnTo>
                  <a:lnTo>
                    <a:pt x="42" y="38"/>
                  </a:lnTo>
                  <a:lnTo>
                    <a:pt x="42" y="35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38" y="31"/>
                  </a:lnTo>
                  <a:lnTo>
                    <a:pt x="35" y="31"/>
                  </a:lnTo>
                  <a:lnTo>
                    <a:pt x="31" y="31"/>
                  </a:lnTo>
                  <a:lnTo>
                    <a:pt x="17" y="35"/>
                  </a:lnTo>
                  <a:lnTo>
                    <a:pt x="7" y="35"/>
                  </a:lnTo>
                  <a:lnTo>
                    <a:pt x="0" y="38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8" y="10"/>
                  </a:lnTo>
                  <a:lnTo>
                    <a:pt x="35" y="10"/>
                  </a:lnTo>
                  <a:lnTo>
                    <a:pt x="38" y="7"/>
                  </a:lnTo>
                  <a:lnTo>
                    <a:pt x="42" y="7"/>
                  </a:lnTo>
                  <a:lnTo>
                    <a:pt x="42" y="3"/>
                  </a:lnTo>
                  <a:lnTo>
                    <a:pt x="42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5">
              <a:extLst>
                <a:ext uri="{FF2B5EF4-FFF2-40B4-BE49-F238E27FC236}">
                  <a16:creationId xmlns:a16="http://schemas.microsoft.com/office/drawing/2014/main" id="{4C030523-440C-4438-AACB-C0508E72D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979" y="24793245"/>
              <a:ext cx="349151" cy="174575"/>
            </a:xfrm>
            <a:custGeom>
              <a:avLst/>
              <a:gdLst>
                <a:gd name="T0" fmla="*/ 25 w 56"/>
                <a:gd name="T1" fmla="*/ 3 h 28"/>
                <a:gd name="T2" fmla="*/ 28 w 56"/>
                <a:gd name="T3" fmla="*/ 0 h 28"/>
                <a:gd name="T4" fmla="*/ 35 w 56"/>
                <a:gd name="T5" fmla="*/ 0 h 28"/>
                <a:gd name="T6" fmla="*/ 46 w 56"/>
                <a:gd name="T7" fmla="*/ 0 h 28"/>
                <a:gd name="T8" fmla="*/ 56 w 56"/>
                <a:gd name="T9" fmla="*/ 0 h 28"/>
                <a:gd name="T10" fmla="*/ 56 w 56"/>
                <a:gd name="T11" fmla="*/ 7 h 28"/>
                <a:gd name="T12" fmla="*/ 53 w 56"/>
                <a:gd name="T13" fmla="*/ 14 h 28"/>
                <a:gd name="T14" fmla="*/ 46 w 56"/>
                <a:gd name="T15" fmla="*/ 21 h 28"/>
                <a:gd name="T16" fmla="*/ 39 w 56"/>
                <a:gd name="T17" fmla="*/ 24 h 28"/>
                <a:gd name="T18" fmla="*/ 18 w 56"/>
                <a:gd name="T19" fmla="*/ 28 h 28"/>
                <a:gd name="T20" fmla="*/ 7 w 56"/>
                <a:gd name="T21" fmla="*/ 28 h 28"/>
                <a:gd name="T22" fmla="*/ 0 w 56"/>
                <a:gd name="T23" fmla="*/ 28 h 28"/>
                <a:gd name="T24" fmla="*/ 0 w 56"/>
                <a:gd name="T25" fmla="*/ 7 h 28"/>
                <a:gd name="T26" fmla="*/ 7 w 56"/>
                <a:gd name="T27" fmla="*/ 7 h 28"/>
                <a:gd name="T28" fmla="*/ 14 w 56"/>
                <a:gd name="T29" fmla="*/ 7 h 28"/>
                <a:gd name="T30" fmla="*/ 21 w 56"/>
                <a:gd name="T31" fmla="*/ 3 h 28"/>
                <a:gd name="T32" fmla="*/ 25 w 56"/>
                <a:gd name="T33" fmla="*/ 3 h 28"/>
                <a:gd name="T34" fmla="*/ 25 w 56"/>
                <a:gd name="T3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28">
                  <a:moveTo>
                    <a:pt x="25" y="3"/>
                  </a:moveTo>
                  <a:lnTo>
                    <a:pt x="28" y="0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6" y="0"/>
                  </a:lnTo>
                  <a:lnTo>
                    <a:pt x="56" y="7"/>
                  </a:lnTo>
                  <a:lnTo>
                    <a:pt x="53" y="14"/>
                  </a:lnTo>
                  <a:lnTo>
                    <a:pt x="46" y="21"/>
                  </a:lnTo>
                  <a:lnTo>
                    <a:pt x="39" y="24"/>
                  </a:lnTo>
                  <a:lnTo>
                    <a:pt x="18" y="28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7" y="7"/>
                  </a:lnTo>
                  <a:lnTo>
                    <a:pt x="14" y="7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5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46">
              <a:extLst>
                <a:ext uri="{FF2B5EF4-FFF2-40B4-BE49-F238E27FC236}">
                  <a16:creationId xmlns:a16="http://schemas.microsoft.com/office/drawing/2014/main" id="{BD96FA4C-36FD-42B5-8C83-00C7ACD79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64" y="24244580"/>
              <a:ext cx="611014" cy="611014"/>
            </a:xfrm>
            <a:custGeom>
              <a:avLst/>
              <a:gdLst>
                <a:gd name="T0" fmla="*/ 52 w 98"/>
                <a:gd name="T1" fmla="*/ 7 h 98"/>
                <a:gd name="T2" fmla="*/ 52 w 98"/>
                <a:gd name="T3" fmla="*/ 4 h 98"/>
                <a:gd name="T4" fmla="*/ 56 w 98"/>
                <a:gd name="T5" fmla="*/ 0 h 98"/>
                <a:gd name="T6" fmla="*/ 59 w 98"/>
                <a:gd name="T7" fmla="*/ 0 h 98"/>
                <a:gd name="T8" fmla="*/ 63 w 98"/>
                <a:gd name="T9" fmla="*/ 0 h 98"/>
                <a:gd name="T10" fmla="*/ 66 w 98"/>
                <a:gd name="T11" fmla="*/ 4 h 98"/>
                <a:gd name="T12" fmla="*/ 70 w 98"/>
                <a:gd name="T13" fmla="*/ 4 h 98"/>
                <a:gd name="T14" fmla="*/ 77 w 98"/>
                <a:gd name="T15" fmla="*/ 7 h 98"/>
                <a:gd name="T16" fmla="*/ 84 w 98"/>
                <a:gd name="T17" fmla="*/ 14 h 98"/>
                <a:gd name="T18" fmla="*/ 91 w 98"/>
                <a:gd name="T19" fmla="*/ 21 h 98"/>
                <a:gd name="T20" fmla="*/ 94 w 98"/>
                <a:gd name="T21" fmla="*/ 25 h 98"/>
                <a:gd name="T22" fmla="*/ 98 w 98"/>
                <a:gd name="T23" fmla="*/ 28 h 98"/>
                <a:gd name="T24" fmla="*/ 98 w 98"/>
                <a:gd name="T25" fmla="*/ 32 h 98"/>
                <a:gd name="T26" fmla="*/ 98 w 98"/>
                <a:gd name="T27" fmla="*/ 35 h 98"/>
                <a:gd name="T28" fmla="*/ 98 w 98"/>
                <a:gd name="T29" fmla="*/ 39 h 98"/>
                <a:gd name="T30" fmla="*/ 94 w 98"/>
                <a:gd name="T31" fmla="*/ 39 h 98"/>
                <a:gd name="T32" fmla="*/ 91 w 98"/>
                <a:gd name="T33" fmla="*/ 42 h 98"/>
                <a:gd name="T34" fmla="*/ 87 w 98"/>
                <a:gd name="T35" fmla="*/ 42 h 98"/>
                <a:gd name="T36" fmla="*/ 84 w 98"/>
                <a:gd name="T37" fmla="*/ 46 h 98"/>
                <a:gd name="T38" fmla="*/ 84 w 98"/>
                <a:gd name="T39" fmla="*/ 49 h 98"/>
                <a:gd name="T40" fmla="*/ 80 w 98"/>
                <a:gd name="T41" fmla="*/ 53 h 98"/>
                <a:gd name="T42" fmla="*/ 77 w 98"/>
                <a:gd name="T43" fmla="*/ 63 h 98"/>
                <a:gd name="T44" fmla="*/ 73 w 98"/>
                <a:gd name="T45" fmla="*/ 70 h 98"/>
                <a:gd name="T46" fmla="*/ 70 w 98"/>
                <a:gd name="T47" fmla="*/ 84 h 98"/>
                <a:gd name="T48" fmla="*/ 66 w 98"/>
                <a:gd name="T49" fmla="*/ 98 h 98"/>
                <a:gd name="T50" fmla="*/ 42 w 98"/>
                <a:gd name="T51" fmla="*/ 98 h 98"/>
                <a:gd name="T52" fmla="*/ 49 w 98"/>
                <a:gd name="T53" fmla="*/ 74 h 98"/>
                <a:gd name="T54" fmla="*/ 52 w 98"/>
                <a:gd name="T55" fmla="*/ 53 h 98"/>
                <a:gd name="T56" fmla="*/ 52 w 98"/>
                <a:gd name="T57" fmla="*/ 46 h 98"/>
                <a:gd name="T58" fmla="*/ 56 w 98"/>
                <a:gd name="T59" fmla="*/ 39 h 98"/>
                <a:gd name="T60" fmla="*/ 56 w 98"/>
                <a:gd name="T61" fmla="*/ 35 h 98"/>
                <a:gd name="T62" fmla="*/ 56 w 98"/>
                <a:gd name="T63" fmla="*/ 32 h 98"/>
                <a:gd name="T64" fmla="*/ 52 w 98"/>
                <a:gd name="T65" fmla="*/ 32 h 98"/>
                <a:gd name="T66" fmla="*/ 49 w 98"/>
                <a:gd name="T67" fmla="*/ 35 h 98"/>
                <a:gd name="T68" fmla="*/ 45 w 98"/>
                <a:gd name="T69" fmla="*/ 35 h 98"/>
                <a:gd name="T70" fmla="*/ 38 w 98"/>
                <a:gd name="T71" fmla="*/ 39 h 98"/>
                <a:gd name="T72" fmla="*/ 31 w 98"/>
                <a:gd name="T73" fmla="*/ 39 h 98"/>
                <a:gd name="T74" fmla="*/ 24 w 98"/>
                <a:gd name="T75" fmla="*/ 42 h 98"/>
                <a:gd name="T76" fmla="*/ 17 w 98"/>
                <a:gd name="T77" fmla="*/ 42 h 98"/>
                <a:gd name="T78" fmla="*/ 17 w 98"/>
                <a:gd name="T79" fmla="*/ 42 h 98"/>
                <a:gd name="T80" fmla="*/ 14 w 98"/>
                <a:gd name="T81" fmla="*/ 42 h 98"/>
                <a:gd name="T82" fmla="*/ 11 w 98"/>
                <a:gd name="T83" fmla="*/ 42 h 98"/>
                <a:gd name="T84" fmla="*/ 7 w 98"/>
                <a:gd name="T85" fmla="*/ 42 h 98"/>
                <a:gd name="T86" fmla="*/ 4 w 98"/>
                <a:gd name="T87" fmla="*/ 39 h 98"/>
                <a:gd name="T88" fmla="*/ 0 w 98"/>
                <a:gd name="T89" fmla="*/ 35 h 98"/>
                <a:gd name="T90" fmla="*/ 0 w 98"/>
                <a:gd name="T91" fmla="*/ 35 h 98"/>
                <a:gd name="T92" fmla="*/ 0 w 98"/>
                <a:gd name="T93" fmla="*/ 28 h 98"/>
                <a:gd name="T94" fmla="*/ 0 w 98"/>
                <a:gd name="T95" fmla="*/ 25 h 98"/>
                <a:gd name="T96" fmla="*/ 0 w 98"/>
                <a:gd name="T97" fmla="*/ 25 h 98"/>
                <a:gd name="T98" fmla="*/ 4 w 98"/>
                <a:gd name="T99" fmla="*/ 21 h 98"/>
                <a:gd name="T100" fmla="*/ 11 w 98"/>
                <a:gd name="T101" fmla="*/ 21 h 98"/>
                <a:gd name="T102" fmla="*/ 21 w 98"/>
                <a:gd name="T103" fmla="*/ 18 h 98"/>
                <a:gd name="T104" fmla="*/ 28 w 98"/>
                <a:gd name="T105" fmla="*/ 18 h 98"/>
                <a:gd name="T106" fmla="*/ 35 w 98"/>
                <a:gd name="T107" fmla="*/ 14 h 98"/>
                <a:gd name="T108" fmla="*/ 42 w 98"/>
                <a:gd name="T109" fmla="*/ 14 h 98"/>
                <a:gd name="T110" fmla="*/ 45 w 98"/>
                <a:gd name="T111" fmla="*/ 11 h 98"/>
                <a:gd name="T112" fmla="*/ 49 w 98"/>
                <a:gd name="T113" fmla="*/ 7 h 98"/>
                <a:gd name="T114" fmla="*/ 52 w 98"/>
                <a:gd name="T115" fmla="*/ 7 h 98"/>
                <a:gd name="T116" fmla="*/ 52 w 98"/>
                <a:gd name="T117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98">
                  <a:moveTo>
                    <a:pt x="52" y="7"/>
                  </a:moveTo>
                  <a:lnTo>
                    <a:pt x="52" y="4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7" y="7"/>
                  </a:lnTo>
                  <a:lnTo>
                    <a:pt x="84" y="14"/>
                  </a:lnTo>
                  <a:lnTo>
                    <a:pt x="91" y="21"/>
                  </a:lnTo>
                  <a:lnTo>
                    <a:pt x="94" y="25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98" y="35"/>
                  </a:lnTo>
                  <a:lnTo>
                    <a:pt x="98" y="39"/>
                  </a:lnTo>
                  <a:lnTo>
                    <a:pt x="94" y="39"/>
                  </a:lnTo>
                  <a:lnTo>
                    <a:pt x="91" y="42"/>
                  </a:lnTo>
                  <a:lnTo>
                    <a:pt x="87" y="42"/>
                  </a:lnTo>
                  <a:lnTo>
                    <a:pt x="84" y="46"/>
                  </a:lnTo>
                  <a:lnTo>
                    <a:pt x="84" y="49"/>
                  </a:lnTo>
                  <a:lnTo>
                    <a:pt x="80" y="53"/>
                  </a:lnTo>
                  <a:lnTo>
                    <a:pt x="77" y="63"/>
                  </a:lnTo>
                  <a:lnTo>
                    <a:pt x="73" y="70"/>
                  </a:lnTo>
                  <a:lnTo>
                    <a:pt x="70" y="84"/>
                  </a:lnTo>
                  <a:lnTo>
                    <a:pt x="66" y="98"/>
                  </a:lnTo>
                  <a:lnTo>
                    <a:pt x="42" y="98"/>
                  </a:lnTo>
                  <a:lnTo>
                    <a:pt x="49" y="74"/>
                  </a:lnTo>
                  <a:lnTo>
                    <a:pt x="52" y="53"/>
                  </a:lnTo>
                  <a:lnTo>
                    <a:pt x="52" y="46"/>
                  </a:lnTo>
                  <a:lnTo>
                    <a:pt x="56" y="39"/>
                  </a:lnTo>
                  <a:lnTo>
                    <a:pt x="56" y="35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9" y="35"/>
                  </a:lnTo>
                  <a:lnTo>
                    <a:pt x="45" y="35"/>
                  </a:lnTo>
                  <a:lnTo>
                    <a:pt x="38" y="39"/>
                  </a:lnTo>
                  <a:lnTo>
                    <a:pt x="31" y="39"/>
                  </a:lnTo>
                  <a:lnTo>
                    <a:pt x="24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7" y="42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11" y="21"/>
                  </a:lnTo>
                  <a:lnTo>
                    <a:pt x="21" y="18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9" y="7"/>
                  </a:lnTo>
                  <a:lnTo>
                    <a:pt x="52" y="7"/>
                  </a:lnTo>
                  <a:lnTo>
                    <a:pt x="5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7">
              <a:extLst>
                <a:ext uri="{FF2B5EF4-FFF2-40B4-BE49-F238E27FC236}">
                  <a16:creationId xmlns:a16="http://schemas.microsoft.com/office/drawing/2014/main" id="{C05BF521-1A0E-4D48-81B3-29447CAB3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5715" y="24724664"/>
              <a:ext cx="561135" cy="218221"/>
            </a:xfrm>
            <a:custGeom>
              <a:avLst/>
              <a:gdLst>
                <a:gd name="T0" fmla="*/ 55 w 90"/>
                <a:gd name="T1" fmla="*/ 28 h 35"/>
                <a:gd name="T2" fmla="*/ 48 w 90"/>
                <a:gd name="T3" fmla="*/ 32 h 35"/>
                <a:gd name="T4" fmla="*/ 41 w 90"/>
                <a:gd name="T5" fmla="*/ 32 h 35"/>
                <a:gd name="T6" fmla="*/ 38 w 90"/>
                <a:gd name="T7" fmla="*/ 35 h 35"/>
                <a:gd name="T8" fmla="*/ 31 w 90"/>
                <a:gd name="T9" fmla="*/ 35 h 35"/>
                <a:gd name="T10" fmla="*/ 27 w 90"/>
                <a:gd name="T11" fmla="*/ 35 h 35"/>
                <a:gd name="T12" fmla="*/ 24 w 90"/>
                <a:gd name="T13" fmla="*/ 35 h 35"/>
                <a:gd name="T14" fmla="*/ 21 w 90"/>
                <a:gd name="T15" fmla="*/ 35 h 35"/>
                <a:gd name="T16" fmla="*/ 14 w 90"/>
                <a:gd name="T17" fmla="*/ 35 h 35"/>
                <a:gd name="T18" fmla="*/ 10 w 90"/>
                <a:gd name="T19" fmla="*/ 32 h 35"/>
                <a:gd name="T20" fmla="*/ 3 w 90"/>
                <a:gd name="T21" fmla="*/ 28 h 35"/>
                <a:gd name="T22" fmla="*/ 3 w 90"/>
                <a:gd name="T23" fmla="*/ 28 h 35"/>
                <a:gd name="T24" fmla="*/ 0 w 90"/>
                <a:gd name="T25" fmla="*/ 25 h 35"/>
                <a:gd name="T26" fmla="*/ 3 w 90"/>
                <a:gd name="T27" fmla="*/ 21 h 35"/>
                <a:gd name="T28" fmla="*/ 3 w 90"/>
                <a:gd name="T29" fmla="*/ 18 h 35"/>
                <a:gd name="T30" fmla="*/ 7 w 90"/>
                <a:gd name="T31" fmla="*/ 18 h 35"/>
                <a:gd name="T32" fmla="*/ 10 w 90"/>
                <a:gd name="T33" fmla="*/ 14 h 35"/>
                <a:gd name="T34" fmla="*/ 17 w 90"/>
                <a:gd name="T35" fmla="*/ 14 h 35"/>
                <a:gd name="T36" fmla="*/ 27 w 90"/>
                <a:gd name="T37" fmla="*/ 11 h 35"/>
                <a:gd name="T38" fmla="*/ 38 w 90"/>
                <a:gd name="T39" fmla="*/ 11 h 35"/>
                <a:gd name="T40" fmla="*/ 52 w 90"/>
                <a:gd name="T41" fmla="*/ 7 h 35"/>
                <a:gd name="T42" fmla="*/ 62 w 90"/>
                <a:gd name="T43" fmla="*/ 4 h 35"/>
                <a:gd name="T44" fmla="*/ 73 w 90"/>
                <a:gd name="T45" fmla="*/ 0 h 35"/>
                <a:gd name="T46" fmla="*/ 80 w 90"/>
                <a:gd name="T47" fmla="*/ 4 h 35"/>
                <a:gd name="T48" fmla="*/ 87 w 90"/>
                <a:gd name="T49" fmla="*/ 7 h 35"/>
                <a:gd name="T50" fmla="*/ 90 w 90"/>
                <a:gd name="T51" fmla="*/ 11 h 35"/>
                <a:gd name="T52" fmla="*/ 90 w 90"/>
                <a:gd name="T53" fmla="*/ 14 h 35"/>
                <a:gd name="T54" fmla="*/ 90 w 90"/>
                <a:gd name="T55" fmla="*/ 18 h 35"/>
                <a:gd name="T56" fmla="*/ 87 w 90"/>
                <a:gd name="T57" fmla="*/ 18 h 35"/>
                <a:gd name="T58" fmla="*/ 87 w 90"/>
                <a:gd name="T59" fmla="*/ 21 h 35"/>
                <a:gd name="T60" fmla="*/ 83 w 90"/>
                <a:gd name="T61" fmla="*/ 21 h 35"/>
                <a:gd name="T62" fmla="*/ 76 w 90"/>
                <a:gd name="T63" fmla="*/ 25 h 35"/>
                <a:gd name="T64" fmla="*/ 69 w 90"/>
                <a:gd name="T65" fmla="*/ 25 h 35"/>
                <a:gd name="T66" fmla="*/ 66 w 90"/>
                <a:gd name="T67" fmla="*/ 28 h 35"/>
                <a:gd name="T68" fmla="*/ 55 w 90"/>
                <a:gd name="T69" fmla="*/ 28 h 35"/>
                <a:gd name="T70" fmla="*/ 55 w 90"/>
                <a:gd name="T7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" h="35">
                  <a:moveTo>
                    <a:pt x="55" y="28"/>
                  </a:moveTo>
                  <a:lnTo>
                    <a:pt x="48" y="32"/>
                  </a:lnTo>
                  <a:lnTo>
                    <a:pt x="41" y="32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21" y="35"/>
                  </a:lnTo>
                  <a:lnTo>
                    <a:pt x="14" y="35"/>
                  </a:lnTo>
                  <a:lnTo>
                    <a:pt x="10" y="32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10" y="14"/>
                  </a:lnTo>
                  <a:lnTo>
                    <a:pt x="17" y="14"/>
                  </a:lnTo>
                  <a:lnTo>
                    <a:pt x="27" y="11"/>
                  </a:lnTo>
                  <a:lnTo>
                    <a:pt x="38" y="11"/>
                  </a:lnTo>
                  <a:lnTo>
                    <a:pt x="52" y="7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0" y="4"/>
                  </a:lnTo>
                  <a:lnTo>
                    <a:pt x="87" y="7"/>
                  </a:lnTo>
                  <a:lnTo>
                    <a:pt x="90" y="11"/>
                  </a:lnTo>
                  <a:lnTo>
                    <a:pt x="90" y="14"/>
                  </a:lnTo>
                  <a:lnTo>
                    <a:pt x="90" y="18"/>
                  </a:lnTo>
                  <a:lnTo>
                    <a:pt x="87" y="18"/>
                  </a:lnTo>
                  <a:lnTo>
                    <a:pt x="87" y="21"/>
                  </a:lnTo>
                  <a:lnTo>
                    <a:pt x="83" y="21"/>
                  </a:lnTo>
                  <a:lnTo>
                    <a:pt x="76" y="25"/>
                  </a:lnTo>
                  <a:lnTo>
                    <a:pt x="69" y="25"/>
                  </a:lnTo>
                  <a:lnTo>
                    <a:pt x="66" y="28"/>
                  </a:lnTo>
                  <a:lnTo>
                    <a:pt x="55" y="28"/>
                  </a:lnTo>
                  <a:lnTo>
                    <a:pt x="55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48">
              <a:extLst>
                <a:ext uri="{FF2B5EF4-FFF2-40B4-BE49-F238E27FC236}">
                  <a16:creationId xmlns:a16="http://schemas.microsoft.com/office/drawing/2014/main" id="{FA65E5C6-6CED-4667-B565-48114522F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979" y="25179805"/>
              <a:ext cx="349151" cy="174575"/>
            </a:xfrm>
            <a:custGeom>
              <a:avLst/>
              <a:gdLst>
                <a:gd name="T0" fmla="*/ 18 w 56"/>
                <a:gd name="T1" fmla="*/ 7 h 28"/>
                <a:gd name="T2" fmla="*/ 25 w 56"/>
                <a:gd name="T3" fmla="*/ 4 h 28"/>
                <a:gd name="T4" fmla="*/ 35 w 56"/>
                <a:gd name="T5" fmla="*/ 0 h 28"/>
                <a:gd name="T6" fmla="*/ 42 w 56"/>
                <a:gd name="T7" fmla="*/ 0 h 28"/>
                <a:gd name="T8" fmla="*/ 49 w 56"/>
                <a:gd name="T9" fmla="*/ 4 h 28"/>
                <a:gd name="T10" fmla="*/ 56 w 56"/>
                <a:gd name="T11" fmla="*/ 7 h 28"/>
                <a:gd name="T12" fmla="*/ 56 w 56"/>
                <a:gd name="T13" fmla="*/ 11 h 28"/>
                <a:gd name="T14" fmla="*/ 56 w 56"/>
                <a:gd name="T15" fmla="*/ 11 h 28"/>
                <a:gd name="T16" fmla="*/ 56 w 56"/>
                <a:gd name="T17" fmla="*/ 14 h 28"/>
                <a:gd name="T18" fmla="*/ 56 w 56"/>
                <a:gd name="T19" fmla="*/ 14 h 28"/>
                <a:gd name="T20" fmla="*/ 49 w 56"/>
                <a:gd name="T21" fmla="*/ 18 h 28"/>
                <a:gd name="T22" fmla="*/ 46 w 56"/>
                <a:gd name="T23" fmla="*/ 21 h 28"/>
                <a:gd name="T24" fmla="*/ 39 w 56"/>
                <a:gd name="T25" fmla="*/ 25 h 28"/>
                <a:gd name="T26" fmla="*/ 28 w 56"/>
                <a:gd name="T27" fmla="*/ 25 h 28"/>
                <a:gd name="T28" fmla="*/ 14 w 56"/>
                <a:gd name="T29" fmla="*/ 28 h 28"/>
                <a:gd name="T30" fmla="*/ 0 w 56"/>
                <a:gd name="T31" fmla="*/ 28 h 28"/>
                <a:gd name="T32" fmla="*/ 0 w 56"/>
                <a:gd name="T33" fmla="*/ 11 h 28"/>
                <a:gd name="T34" fmla="*/ 11 w 56"/>
                <a:gd name="T35" fmla="*/ 7 h 28"/>
                <a:gd name="T36" fmla="*/ 18 w 56"/>
                <a:gd name="T37" fmla="*/ 7 h 28"/>
                <a:gd name="T38" fmla="*/ 18 w 56"/>
                <a:gd name="T3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28">
                  <a:moveTo>
                    <a:pt x="18" y="7"/>
                  </a:moveTo>
                  <a:lnTo>
                    <a:pt x="25" y="4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4"/>
                  </a:lnTo>
                  <a:lnTo>
                    <a:pt x="56" y="7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49" y="18"/>
                  </a:lnTo>
                  <a:lnTo>
                    <a:pt x="46" y="21"/>
                  </a:lnTo>
                  <a:lnTo>
                    <a:pt x="39" y="25"/>
                  </a:lnTo>
                  <a:lnTo>
                    <a:pt x="28" y="25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11"/>
                  </a:lnTo>
                  <a:lnTo>
                    <a:pt x="11" y="7"/>
                  </a:lnTo>
                  <a:lnTo>
                    <a:pt x="18" y="7"/>
                  </a:lnTo>
                  <a:lnTo>
                    <a:pt x="1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49">
              <a:extLst>
                <a:ext uri="{FF2B5EF4-FFF2-40B4-BE49-F238E27FC236}">
                  <a16:creationId xmlns:a16="http://schemas.microsoft.com/office/drawing/2014/main" id="{13F76F11-2FF4-42C8-9FFE-FED2E0044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979" y="25553895"/>
              <a:ext cx="349151" cy="174575"/>
            </a:xfrm>
            <a:custGeom>
              <a:avLst/>
              <a:gdLst>
                <a:gd name="T0" fmla="*/ 0 w 56"/>
                <a:gd name="T1" fmla="*/ 10 h 28"/>
                <a:gd name="T2" fmla="*/ 11 w 56"/>
                <a:gd name="T3" fmla="*/ 7 h 28"/>
                <a:gd name="T4" fmla="*/ 18 w 56"/>
                <a:gd name="T5" fmla="*/ 7 h 28"/>
                <a:gd name="T6" fmla="*/ 25 w 56"/>
                <a:gd name="T7" fmla="*/ 3 h 28"/>
                <a:gd name="T8" fmla="*/ 35 w 56"/>
                <a:gd name="T9" fmla="*/ 3 h 28"/>
                <a:gd name="T10" fmla="*/ 39 w 56"/>
                <a:gd name="T11" fmla="*/ 3 h 28"/>
                <a:gd name="T12" fmla="*/ 46 w 56"/>
                <a:gd name="T13" fmla="*/ 0 h 28"/>
                <a:gd name="T14" fmla="*/ 49 w 56"/>
                <a:gd name="T15" fmla="*/ 3 h 28"/>
                <a:gd name="T16" fmla="*/ 53 w 56"/>
                <a:gd name="T17" fmla="*/ 3 h 28"/>
                <a:gd name="T18" fmla="*/ 56 w 56"/>
                <a:gd name="T19" fmla="*/ 7 h 28"/>
                <a:gd name="T20" fmla="*/ 56 w 56"/>
                <a:gd name="T21" fmla="*/ 10 h 28"/>
                <a:gd name="T22" fmla="*/ 56 w 56"/>
                <a:gd name="T23" fmla="*/ 14 h 28"/>
                <a:gd name="T24" fmla="*/ 56 w 56"/>
                <a:gd name="T25" fmla="*/ 17 h 28"/>
                <a:gd name="T26" fmla="*/ 53 w 56"/>
                <a:gd name="T27" fmla="*/ 17 h 28"/>
                <a:gd name="T28" fmla="*/ 49 w 56"/>
                <a:gd name="T29" fmla="*/ 21 h 28"/>
                <a:gd name="T30" fmla="*/ 46 w 56"/>
                <a:gd name="T31" fmla="*/ 21 h 28"/>
                <a:gd name="T32" fmla="*/ 39 w 56"/>
                <a:gd name="T33" fmla="*/ 24 h 28"/>
                <a:gd name="T34" fmla="*/ 32 w 56"/>
                <a:gd name="T35" fmla="*/ 24 h 28"/>
                <a:gd name="T36" fmla="*/ 21 w 56"/>
                <a:gd name="T37" fmla="*/ 24 h 28"/>
                <a:gd name="T38" fmla="*/ 11 w 56"/>
                <a:gd name="T39" fmla="*/ 28 h 28"/>
                <a:gd name="T40" fmla="*/ 0 w 56"/>
                <a:gd name="T41" fmla="*/ 28 h 28"/>
                <a:gd name="T42" fmla="*/ 0 w 56"/>
                <a:gd name="T43" fmla="*/ 10 h 28"/>
                <a:gd name="T44" fmla="*/ 0 w 56"/>
                <a:gd name="T4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28">
                  <a:moveTo>
                    <a:pt x="0" y="10"/>
                  </a:moveTo>
                  <a:lnTo>
                    <a:pt x="11" y="7"/>
                  </a:lnTo>
                  <a:lnTo>
                    <a:pt x="18" y="7"/>
                  </a:lnTo>
                  <a:lnTo>
                    <a:pt x="25" y="3"/>
                  </a:lnTo>
                  <a:lnTo>
                    <a:pt x="35" y="3"/>
                  </a:lnTo>
                  <a:lnTo>
                    <a:pt x="39" y="3"/>
                  </a:lnTo>
                  <a:lnTo>
                    <a:pt x="46" y="0"/>
                  </a:lnTo>
                  <a:lnTo>
                    <a:pt x="49" y="3"/>
                  </a:lnTo>
                  <a:lnTo>
                    <a:pt x="53" y="3"/>
                  </a:lnTo>
                  <a:lnTo>
                    <a:pt x="56" y="7"/>
                  </a:lnTo>
                  <a:lnTo>
                    <a:pt x="56" y="10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3" y="17"/>
                  </a:lnTo>
                  <a:lnTo>
                    <a:pt x="49" y="21"/>
                  </a:lnTo>
                  <a:lnTo>
                    <a:pt x="46" y="21"/>
                  </a:lnTo>
                  <a:lnTo>
                    <a:pt x="39" y="24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1" y="28"/>
                  </a:lnTo>
                  <a:lnTo>
                    <a:pt x="0" y="28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50">
              <a:extLst>
                <a:ext uri="{FF2B5EF4-FFF2-40B4-BE49-F238E27FC236}">
                  <a16:creationId xmlns:a16="http://schemas.microsoft.com/office/drawing/2014/main" id="{B5565CF6-AB97-4B0C-9885-C48A837A0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130" y="25310739"/>
              <a:ext cx="1066159" cy="829235"/>
            </a:xfrm>
            <a:custGeom>
              <a:avLst/>
              <a:gdLst>
                <a:gd name="T0" fmla="*/ 87 w 171"/>
                <a:gd name="T1" fmla="*/ 116 h 133"/>
                <a:gd name="T2" fmla="*/ 80 w 171"/>
                <a:gd name="T3" fmla="*/ 109 h 133"/>
                <a:gd name="T4" fmla="*/ 73 w 171"/>
                <a:gd name="T5" fmla="*/ 98 h 133"/>
                <a:gd name="T6" fmla="*/ 66 w 171"/>
                <a:gd name="T7" fmla="*/ 88 h 133"/>
                <a:gd name="T8" fmla="*/ 56 w 171"/>
                <a:gd name="T9" fmla="*/ 74 h 133"/>
                <a:gd name="T10" fmla="*/ 38 w 171"/>
                <a:gd name="T11" fmla="*/ 53 h 133"/>
                <a:gd name="T12" fmla="*/ 21 w 171"/>
                <a:gd name="T13" fmla="*/ 28 h 133"/>
                <a:gd name="T14" fmla="*/ 11 w 171"/>
                <a:gd name="T15" fmla="*/ 21 h 133"/>
                <a:gd name="T16" fmla="*/ 4 w 171"/>
                <a:gd name="T17" fmla="*/ 14 h 133"/>
                <a:gd name="T18" fmla="*/ 0 w 171"/>
                <a:gd name="T19" fmla="*/ 11 h 133"/>
                <a:gd name="T20" fmla="*/ 0 w 171"/>
                <a:gd name="T21" fmla="*/ 7 h 133"/>
                <a:gd name="T22" fmla="*/ 0 w 171"/>
                <a:gd name="T23" fmla="*/ 4 h 133"/>
                <a:gd name="T24" fmla="*/ 4 w 171"/>
                <a:gd name="T25" fmla="*/ 4 h 133"/>
                <a:gd name="T26" fmla="*/ 7 w 171"/>
                <a:gd name="T27" fmla="*/ 0 h 133"/>
                <a:gd name="T28" fmla="*/ 11 w 171"/>
                <a:gd name="T29" fmla="*/ 0 h 133"/>
                <a:gd name="T30" fmla="*/ 14 w 171"/>
                <a:gd name="T31" fmla="*/ 0 h 133"/>
                <a:gd name="T32" fmla="*/ 18 w 171"/>
                <a:gd name="T33" fmla="*/ 0 h 133"/>
                <a:gd name="T34" fmla="*/ 21 w 171"/>
                <a:gd name="T35" fmla="*/ 4 h 133"/>
                <a:gd name="T36" fmla="*/ 25 w 171"/>
                <a:gd name="T37" fmla="*/ 7 h 133"/>
                <a:gd name="T38" fmla="*/ 28 w 171"/>
                <a:gd name="T39" fmla="*/ 7 h 133"/>
                <a:gd name="T40" fmla="*/ 32 w 171"/>
                <a:gd name="T41" fmla="*/ 14 h 133"/>
                <a:gd name="T42" fmla="*/ 35 w 171"/>
                <a:gd name="T43" fmla="*/ 18 h 133"/>
                <a:gd name="T44" fmla="*/ 42 w 171"/>
                <a:gd name="T45" fmla="*/ 25 h 133"/>
                <a:gd name="T46" fmla="*/ 49 w 171"/>
                <a:gd name="T47" fmla="*/ 32 h 133"/>
                <a:gd name="T48" fmla="*/ 56 w 171"/>
                <a:gd name="T49" fmla="*/ 39 h 133"/>
                <a:gd name="T50" fmla="*/ 66 w 171"/>
                <a:gd name="T51" fmla="*/ 49 h 133"/>
                <a:gd name="T52" fmla="*/ 84 w 171"/>
                <a:gd name="T53" fmla="*/ 67 h 133"/>
                <a:gd name="T54" fmla="*/ 101 w 171"/>
                <a:gd name="T55" fmla="*/ 81 h 133"/>
                <a:gd name="T56" fmla="*/ 119 w 171"/>
                <a:gd name="T57" fmla="*/ 91 h 133"/>
                <a:gd name="T58" fmla="*/ 129 w 171"/>
                <a:gd name="T59" fmla="*/ 95 h 133"/>
                <a:gd name="T60" fmla="*/ 136 w 171"/>
                <a:gd name="T61" fmla="*/ 102 h 133"/>
                <a:gd name="T62" fmla="*/ 147 w 171"/>
                <a:gd name="T63" fmla="*/ 102 h 133"/>
                <a:gd name="T64" fmla="*/ 154 w 171"/>
                <a:gd name="T65" fmla="*/ 105 h 133"/>
                <a:gd name="T66" fmla="*/ 161 w 171"/>
                <a:gd name="T67" fmla="*/ 109 h 133"/>
                <a:gd name="T68" fmla="*/ 164 w 171"/>
                <a:gd name="T69" fmla="*/ 112 h 133"/>
                <a:gd name="T70" fmla="*/ 168 w 171"/>
                <a:gd name="T71" fmla="*/ 112 h 133"/>
                <a:gd name="T72" fmla="*/ 171 w 171"/>
                <a:gd name="T73" fmla="*/ 116 h 133"/>
                <a:gd name="T74" fmla="*/ 171 w 171"/>
                <a:gd name="T75" fmla="*/ 119 h 133"/>
                <a:gd name="T76" fmla="*/ 171 w 171"/>
                <a:gd name="T77" fmla="*/ 119 h 133"/>
                <a:gd name="T78" fmla="*/ 168 w 171"/>
                <a:gd name="T79" fmla="*/ 123 h 133"/>
                <a:gd name="T80" fmla="*/ 164 w 171"/>
                <a:gd name="T81" fmla="*/ 126 h 133"/>
                <a:gd name="T82" fmla="*/ 157 w 171"/>
                <a:gd name="T83" fmla="*/ 129 h 133"/>
                <a:gd name="T84" fmla="*/ 143 w 171"/>
                <a:gd name="T85" fmla="*/ 133 h 133"/>
                <a:gd name="T86" fmla="*/ 133 w 171"/>
                <a:gd name="T87" fmla="*/ 133 h 133"/>
                <a:gd name="T88" fmla="*/ 122 w 171"/>
                <a:gd name="T89" fmla="*/ 133 h 133"/>
                <a:gd name="T90" fmla="*/ 115 w 171"/>
                <a:gd name="T91" fmla="*/ 133 h 133"/>
                <a:gd name="T92" fmla="*/ 108 w 171"/>
                <a:gd name="T93" fmla="*/ 133 h 133"/>
                <a:gd name="T94" fmla="*/ 105 w 171"/>
                <a:gd name="T95" fmla="*/ 133 h 133"/>
                <a:gd name="T96" fmla="*/ 98 w 171"/>
                <a:gd name="T97" fmla="*/ 129 h 133"/>
                <a:gd name="T98" fmla="*/ 94 w 171"/>
                <a:gd name="T99" fmla="*/ 123 h 133"/>
                <a:gd name="T100" fmla="*/ 87 w 171"/>
                <a:gd name="T101" fmla="*/ 116 h 133"/>
                <a:gd name="T102" fmla="*/ 87 w 171"/>
                <a:gd name="T103" fmla="*/ 11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1" h="133">
                  <a:moveTo>
                    <a:pt x="87" y="116"/>
                  </a:moveTo>
                  <a:lnTo>
                    <a:pt x="80" y="109"/>
                  </a:lnTo>
                  <a:lnTo>
                    <a:pt x="73" y="98"/>
                  </a:lnTo>
                  <a:lnTo>
                    <a:pt x="66" y="88"/>
                  </a:lnTo>
                  <a:lnTo>
                    <a:pt x="56" y="74"/>
                  </a:lnTo>
                  <a:lnTo>
                    <a:pt x="38" y="53"/>
                  </a:lnTo>
                  <a:lnTo>
                    <a:pt x="21" y="28"/>
                  </a:lnTo>
                  <a:lnTo>
                    <a:pt x="11" y="21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4"/>
                  </a:lnTo>
                  <a:lnTo>
                    <a:pt x="25" y="7"/>
                  </a:lnTo>
                  <a:lnTo>
                    <a:pt x="28" y="7"/>
                  </a:lnTo>
                  <a:lnTo>
                    <a:pt x="32" y="14"/>
                  </a:lnTo>
                  <a:lnTo>
                    <a:pt x="35" y="18"/>
                  </a:lnTo>
                  <a:lnTo>
                    <a:pt x="42" y="25"/>
                  </a:lnTo>
                  <a:lnTo>
                    <a:pt x="49" y="32"/>
                  </a:lnTo>
                  <a:lnTo>
                    <a:pt x="56" y="39"/>
                  </a:lnTo>
                  <a:lnTo>
                    <a:pt x="66" y="49"/>
                  </a:lnTo>
                  <a:lnTo>
                    <a:pt x="84" y="67"/>
                  </a:lnTo>
                  <a:lnTo>
                    <a:pt x="101" y="81"/>
                  </a:lnTo>
                  <a:lnTo>
                    <a:pt x="119" y="91"/>
                  </a:lnTo>
                  <a:lnTo>
                    <a:pt x="129" y="95"/>
                  </a:lnTo>
                  <a:lnTo>
                    <a:pt x="136" y="102"/>
                  </a:lnTo>
                  <a:lnTo>
                    <a:pt x="147" y="102"/>
                  </a:lnTo>
                  <a:lnTo>
                    <a:pt x="154" y="105"/>
                  </a:lnTo>
                  <a:lnTo>
                    <a:pt x="161" y="109"/>
                  </a:lnTo>
                  <a:lnTo>
                    <a:pt x="164" y="112"/>
                  </a:lnTo>
                  <a:lnTo>
                    <a:pt x="168" y="112"/>
                  </a:lnTo>
                  <a:lnTo>
                    <a:pt x="171" y="116"/>
                  </a:lnTo>
                  <a:lnTo>
                    <a:pt x="171" y="119"/>
                  </a:lnTo>
                  <a:lnTo>
                    <a:pt x="171" y="119"/>
                  </a:lnTo>
                  <a:lnTo>
                    <a:pt x="168" y="123"/>
                  </a:lnTo>
                  <a:lnTo>
                    <a:pt x="164" y="126"/>
                  </a:lnTo>
                  <a:lnTo>
                    <a:pt x="157" y="129"/>
                  </a:lnTo>
                  <a:lnTo>
                    <a:pt x="143" y="133"/>
                  </a:lnTo>
                  <a:lnTo>
                    <a:pt x="133" y="133"/>
                  </a:lnTo>
                  <a:lnTo>
                    <a:pt x="122" y="133"/>
                  </a:lnTo>
                  <a:lnTo>
                    <a:pt x="115" y="133"/>
                  </a:lnTo>
                  <a:lnTo>
                    <a:pt x="108" y="133"/>
                  </a:lnTo>
                  <a:lnTo>
                    <a:pt x="105" y="133"/>
                  </a:lnTo>
                  <a:lnTo>
                    <a:pt x="98" y="129"/>
                  </a:lnTo>
                  <a:lnTo>
                    <a:pt x="94" y="123"/>
                  </a:lnTo>
                  <a:lnTo>
                    <a:pt x="87" y="116"/>
                  </a:lnTo>
                  <a:lnTo>
                    <a:pt x="87" y="11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51">
              <a:extLst>
                <a:ext uri="{FF2B5EF4-FFF2-40B4-BE49-F238E27FC236}">
                  <a16:creationId xmlns:a16="http://schemas.microsoft.com/office/drawing/2014/main" id="{772DE2A6-E095-4160-AF94-7626D3A04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6201" y="25030169"/>
              <a:ext cx="785589" cy="1066159"/>
            </a:xfrm>
            <a:custGeom>
              <a:avLst/>
              <a:gdLst>
                <a:gd name="T0" fmla="*/ 0 w 126"/>
                <a:gd name="T1" fmla="*/ 164 h 171"/>
                <a:gd name="T2" fmla="*/ 11 w 126"/>
                <a:gd name="T3" fmla="*/ 154 h 171"/>
                <a:gd name="T4" fmla="*/ 28 w 126"/>
                <a:gd name="T5" fmla="*/ 140 h 171"/>
                <a:gd name="T6" fmla="*/ 49 w 126"/>
                <a:gd name="T7" fmla="*/ 122 h 171"/>
                <a:gd name="T8" fmla="*/ 66 w 126"/>
                <a:gd name="T9" fmla="*/ 98 h 171"/>
                <a:gd name="T10" fmla="*/ 77 w 126"/>
                <a:gd name="T11" fmla="*/ 73 h 171"/>
                <a:gd name="T12" fmla="*/ 84 w 126"/>
                <a:gd name="T13" fmla="*/ 45 h 171"/>
                <a:gd name="T14" fmla="*/ 87 w 126"/>
                <a:gd name="T15" fmla="*/ 31 h 171"/>
                <a:gd name="T16" fmla="*/ 84 w 126"/>
                <a:gd name="T17" fmla="*/ 28 h 171"/>
                <a:gd name="T18" fmla="*/ 77 w 126"/>
                <a:gd name="T19" fmla="*/ 28 h 171"/>
                <a:gd name="T20" fmla="*/ 63 w 126"/>
                <a:gd name="T21" fmla="*/ 35 h 171"/>
                <a:gd name="T22" fmla="*/ 49 w 126"/>
                <a:gd name="T23" fmla="*/ 38 h 171"/>
                <a:gd name="T24" fmla="*/ 35 w 126"/>
                <a:gd name="T25" fmla="*/ 38 h 171"/>
                <a:gd name="T26" fmla="*/ 25 w 126"/>
                <a:gd name="T27" fmla="*/ 35 h 171"/>
                <a:gd name="T28" fmla="*/ 25 w 126"/>
                <a:gd name="T29" fmla="*/ 31 h 171"/>
                <a:gd name="T30" fmla="*/ 28 w 126"/>
                <a:gd name="T31" fmla="*/ 28 h 171"/>
                <a:gd name="T32" fmla="*/ 32 w 126"/>
                <a:gd name="T33" fmla="*/ 24 h 171"/>
                <a:gd name="T34" fmla="*/ 42 w 126"/>
                <a:gd name="T35" fmla="*/ 21 h 171"/>
                <a:gd name="T36" fmla="*/ 59 w 126"/>
                <a:gd name="T37" fmla="*/ 14 h 171"/>
                <a:gd name="T38" fmla="*/ 77 w 126"/>
                <a:gd name="T39" fmla="*/ 7 h 171"/>
                <a:gd name="T40" fmla="*/ 87 w 126"/>
                <a:gd name="T41" fmla="*/ 0 h 171"/>
                <a:gd name="T42" fmla="*/ 94 w 126"/>
                <a:gd name="T43" fmla="*/ 0 h 171"/>
                <a:gd name="T44" fmla="*/ 105 w 126"/>
                <a:gd name="T45" fmla="*/ 7 h 171"/>
                <a:gd name="T46" fmla="*/ 115 w 126"/>
                <a:gd name="T47" fmla="*/ 14 h 171"/>
                <a:gd name="T48" fmla="*/ 126 w 126"/>
                <a:gd name="T49" fmla="*/ 21 h 171"/>
                <a:gd name="T50" fmla="*/ 122 w 126"/>
                <a:gd name="T51" fmla="*/ 31 h 171"/>
                <a:gd name="T52" fmla="*/ 119 w 126"/>
                <a:gd name="T53" fmla="*/ 42 h 171"/>
                <a:gd name="T54" fmla="*/ 112 w 126"/>
                <a:gd name="T55" fmla="*/ 56 h 171"/>
                <a:gd name="T56" fmla="*/ 105 w 126"/>
                <a:gd name="T57" fmla="*/ 77 h 171"/>
                <a:gd name="T58" fmla="*/ 94 w 126"/>
                <a:gd name="T59" fmla="*/ 101 h 171"/>
                <a:gd name="T60" fmla="*/ 77 w 126"/>
                <a:gd name="T61" fmla="*/ 129 h 171"/>
                <a:gd name="T62" fmla="*/ 53 w 126"/>
                <a:gd name="T63" fmla="*/ 150 h 171"/>
                <a:gd name="T64" fmla="*/ 28 w 126"/>
                <a:gd name="T65" fmla="*/ 164 h 171"/>
                <a:gd name="T66" fmla="*/ 18 w 126"/>
                <a:gd name="T67" fmla="*/ 168 h 171"/>
                <a:gd name="T68" fmla="*/ 7 w 126"/>
                <a:gd name="T69" fmla="*/ 171 h 171"/>
                <a:gd name="T70" fmla="*/ 0 w 126"/>
                <a:gd name="T71" fmla="*/ 16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6" h="171">
                  <a:moveTo>
                    <a:pt x="0" y="168"/>
                  </a:moveTo>
                  <a:lnTo>
                    <a:pt x="0" y="164"/>
                  </a:lnTo>
                  <a:lnTo>
                    <a:pt x="4" y="161"/>
                  </a:lnTo>
                  <a:lnTo>
                    <a:pt x="11" y="154"/>
                  </a:lnTo>
                  <a:lnTo>
                    <a:pt x="21" y="147"/>
                  </a:lnTo>
                  <a:lnTo>
                    <a:pt x="28" y="140"/>
                  </a:lnTo>
                  <a:lnTo>
                    <a:pt x="39" y="133"/>
                  </a:lnTo>
                  <a:lnTo>
                    <a:pt x="49" y="122"/>
                  </a:lnTo>
                  <a:lnTo>
                    <a:pt x="59" y="112"/>
                  </a:lnTo>
                  <a:lnTo>
                    <a:pt x="66" y="98"/>
                  </a:lnTo>
                  <a:lnTo>
                    <a:pt x="73" y="84"/>
                  </a:lnTo>
                  <a:lnTo>
                    <a:pt x="77" y="73"/>
                  </a:lnTo>
                  <a:lnTo>
                    <a:pt x="84" y="59"/>
                  </a:lnTo>
                  <a:lnTo>
                    <a:pt x="84" y="45"/>
                  </a:lnTo>
                  <a:lnTo>
                    <a:pt x="87" y="38"/>
                  </a:lnTo>
                  <a:lnTo>
                    <a:pt x="87" y="31"/>
                  </a:lnTo>
                  <a:lnTo>
                    <a:pt x="87" y="28"/>
                  </a:lnTo>
                  <a:lnTo>
                    <a:pt x="84" y="28"/>
                  </a:lnTo>
                  <a:lnTo>
                    <a:pt x="80" y="28"/>
                  </a:lnTo>
                  <a:lnTo>
                    <a:pt x="77" y="28"/>
                  </a:lnTo>
                  <a:lnTo>
                    <a:pt x="70" y="31"/>
                  </a:lnTo>
                  <a:lnTo>
                    <a:pt x="63" y="35"/>
                  </a:lnTo>
                  <a:lnTo>
                    <a:pt x="56" y="38"/>
                  </a:lnTo>
                  <a:lnTo>
                    <a:pt x="49" y="38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2" y="38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9" y="24"/>
                  </a:lnTo>
                  <a:lnTo>
                    <a:pt x="42" y="21"/>
                  </a:lnTo>
                  <a:lnTo>
                    <a:pt x="49" y="17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77" y="7"/>
                  </a:lnTo>
                  <a:lnTo>
                    <a:pt x="80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4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5" y="14"/>
                  </a:lnTo>
                  <a:lnTo>
                    <a:pt x="122" y="17"/>
                  </a:lnTo>
                  <a:lnTo>
                    <a:pt x="126" y="21"/>
                  </a:lnTo>
                  <a:lnTo>
                    <a:pt x="126" y="24"/>
                  </a:lnTo>
                  <a:lnTo>
                    <a:pt x="122" y="31"/>
                  </a:lnTo>
                  <a:lnTo>
                    <a:pt x="122" y="38"/>
                  </a:lnTo>
                  <a:lnTo>
                    <a:pt x="119" y="42"/>
                  </a:lnTo>
                  <a:lnTo>
                    <a:pt x="115" y="45"/>
                  </a:lnTo>
                  <a:lnTo>
                    <a:pt x="112" y="56"/>
                  </a:lnTo>
                  <a:lnTo>
                    <a:pt x="112" y="66"/>
                  </a:lnTo>
                  <a:lnTo>
                    <a:pt x="105" y="77"/>
                  </a:lnTo>
                  <a:lnTo>
                    <a:pt x="101" y="87"/>
                  </a:lnTo>
                  <a:lnTo>
                    <a:pt x="94" y="101"/>
                  </a:lnTo>
                  <a:lnTo>
                    <a:pt x="87" y="115"/>
                  </a:lnTo>
                  <a:lnTo>
                    <a:pt x="77" y="129"/>
                  </a:lnTo>
                  <a:lnTo>
                    <a:pt x="66" y="140"/>
                  </a:lnTo>
                  <a:lnTo>
                    <a:pt x="53" y="150"/>
                  </a:lnTo>
                  <a:lnTo>
                    <a:pt x="39" y="157"/>
                  </a:lnTo>
                  <a:lnTo>
                    <a:pt x="28" y="164"/>
                  </a:lnTo>
                  <a:lnTo>
                    <a:pt x="21" y="164"/>
                  </a:lnTo>
                  <a:lnTo>
                    <a:pt x="18" y="168"/>
                  </a:lnTo>
                  <a:lnTo>
                    <a:pt x="11" y="171"/>
                  </a:lnTo>
                  <a:lnTo>
                    <a:pt x="7" y="171"/>
                  </a:lnTo>
                  <a:lnTo>
                    <a:pt x="4" y="171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8661012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组合 179">
            <a:extLst>
              <a:ext uri="{FF2B5EF4-FFF2-40B4-BE49-F238E27FC236}">
                <a16:creationId xmlns:a16="http://schemas.microsoft.com/office/drawing/2014/main" id="{5C881040-EC13-4D22-AA68-F9505ED5FF82}"/>
              </a:ext>
            </a:extLst>
          </p:cNvPr>
          <p:cNvGrpSpPr/>
          <p:nvPr/>
        </p:nvGrpSpPr>
        <p:grpSpPr>
          <a:xfrm>
            <a:off x="4955025" y="2438228"/>
            <a:ext cx="2281949" cy="2263247"/>
            <a:chOff x="4357893" y="26838271"/>
            <a:chExt cx="2281949" cy="2263247"/>
          </a:xfrm>
        </p:grpSpPr>
        <p:sp>
          <p:nvSpPr>
            <p:cNvPr id="181" name="Freeform 152">
              <a:extLst>
                <a:ext uri="{FF2B5EF4-FFF2-40B4-BE49-F238E27FC236}">
                  <a16:creationId xmlns:a16="http://schemas.microsoft.com/office/drawing/2014/main" id="{FFD4C1A4-C6BF-42ED-AC43-74E766332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044" y="26881917"/>
              <a:ext cx="692069" cy="498787"/>
            </a:xfrm>
            <a:custGeom>
              <a:avLst/>
              <a:gdLst>
                <a:gd name="T0" fmla="*/ 24 w 111"/>
                <a:gd name="T1" fmla="*/ 55 h 80"/>
                <a:gd name="T2" fmla="*/ 38 w 111"/>
                <a:gd name="T3" fmla="*/ 45 h 80"/>
                <a:gd name="T4" fmla="*/ 49 w 111"/>
                <a:gd name="T5" fmla="*/ 38 h 80"/>
                <a:gd name="T6" fmla="*/ 55 w 111"/>
                <a:gd name="T7" fmla="*/ 31 h 80"/>
                <a:gd name="T8" fmla="*/ 62 w 111"/>
                <a:gd name="T9" fmla="*/ 28 h 80"/>
                <a:gd name="T10" fmla="*/ 69 w 111"/>
                <a:gd name="T11" fmla="*/ 21 h 80"/>
                <a:gd name="T12" fmla="*/ 73 w 111"/>
                <a:gd name="T13" fmla="*/ 17 h 80"/>
                <a:gd name="T14" fmla="*/ 73 w 111"/>
                <a:gd name="T15" fmla="*/ 14 h 80"/>
                <a:gd name="T16" fmla="*/ 73 w 111"/>
                <a:gd name="T17" fmla="*/ 10 h 80"/>
                <a:gd name="T18" fmla="*/ 69 w 111"/>
                <a:gd name="T19" fmla="*/ 10 h 80"/>
                <a:gd name="T20" fmla="*/ 69 w 111"/>
                <a:gd name="T21" fmla="*/ 7 h 80"/>
                <a:gd name="T22" fmla="*/ 69 w 111"/>
                <a:gd name="T23" fmla="*/ 7 h 80"/>
                <a:gd name="T24" fmla="*/ 69 w 111"/>
                <a:gd name="T25" fmla="*/ 3 h 80"/>
                <a:gd name="T26" fmla="*/ 73 w 111"/>
                <a:gd name="T27" fmla="*/ 0 h 80"/>
                <a:gd name="T28" fmla="*/ 76 w 111"/>
                <a:gd name="T29" fmla="*/ 0 h 80"/>
                <a:gd name="T30" fmla="*/ 80 w 111"/>
                <a:gd name="T31" fmla="*/ 0 h 80"/>
                <a:gd name="T32" fmla="*/ 87 w 111"/>
                <a:gd name="T33" fmla="*/ 3 h 80"/>
                <a:gd name="T34" fmla="*/ 97 w 111"/>
                <a:gd name="T35" fmla="*/ 7 h 80"/>
                <a:gd name="T36" fmla="*/ 101 w 111"/>
                <a:gd name="T37" fmla="*/ 10 h 80"/>
                <a:gd name="T38" fmla="*/ 104 w 111"/>
                <a:gd name="T39" fmla="*/ 14 h 80"/>
                <a:gd name="T40" fmla="*/ 108 w 111"/>
                <a:gd name="T41" fmla="*/ 17 h 80"/>
                <a:gd name="T42" fmla="*/ 108 w 111"/>
                <a:gd name="T43" fmla="*/ 21 h 80"/>
                <a:gd name="T44" fmla="*/ 111 w 111"/>
                <a:gd name="T45" fmla="*/ 28 h 80"/>
                <a:gd name="T46" fmla="*/ 108 w 111"/>
                <a:gd name="T47" fmla="*/ 35 h 80"/>
                <a:gd name="T48" fmla="*/ 101 w 111"/>
                <a:gd name="T49" fmla="*/ 38 h 80"/>
                <a:gd name="T50" fmla="*/ 97 w 111"/>
                <a:gd name="T51" fmla="*/ 41 h 80"/>
                <a:gd name="T52" fmla="*/ 90 w 111"/>
                <a:gd name="T53" fmla="*/ 45 h 80"/>
                <a:gd name="T54" fmla="*/ 76 w 111"/>
                <a:gd name="T55" fmla="*/ 52 h 80"/>
                <a:gd name="T56" fmla="*/ 66 w 111"/>
                <a:gd name="T57" fmla="*/ 55 h 80"/>
                <a:gd name="T58" fmla="*/ 55 w 111"/>
                <a:gd name="T59" fmla="*/ 59 h 80"/>
                <a:gd name="T60" fmla="*/ 45 w 111"/>
                <a:gd name="T61" fmla="*/ 66 h 80"/>
                <a:gd name="T62" fmla="*/ 31 w 111"/>
                <a:gd name="T63" fmla="*/ 73 h 80"/>
                <a:gd name="T64" fmla="*/ 17 w 111"/>
                <a:gd name="T65" fmla="*/ 76 h 80"/>
                <a:gd name="T66" fmla="*/ 7 w 111"/>
                <a:gd name="T67" fmla="*/ 80 h 80"/>
                <a:gd name="T68" fmla="*/ 3 w 111"/>
                <a:gd name="T69" fmla="*/ 80 h 80"/>
                <a:gd name="T70" fmla="*/ 0 w 111"/>
                <a:gd name="T71" fmla="*/ 80 h 80"/>
                <a:gd name="T72" fmla="*/ 0 w 111"/>
                <a:gd name="T73" fmla="*/ 80 h 80"/>
                <a:gd name="T74" fmla="*/ 0 w 111"/>
                <a:gd name="T75" fmla="*/ 76 h 80"/>
                <a:gd name="T76" fmla="*/ 0 w 111"/>
                <a:gd name="T77" fmla="*/ 76 h 80"/>
                <a:gd name="T78" fmla="*/ 0 w 111"/>
                <a:gd name="T79" fmla="*/ 73 h 80"/>
                <a:gd name="T80" fmla="*/ 0 w 111"/>
                <a:gd name="T81" fmla="*/ 73 h 80"/>
                <a:gd name="T82" fmla="*/ 3 w 111"/>
                <a:gd name="T83" fmla="*/ 69 h 80"/>
                <a:gd name="T84" fmla="*/ 7 w 111"/>
                <a:gd name="T85" fmla="*/ 66 h 80"/>
                <a:gd name="T86" fmla="*/ 10 w 111"/>
                <a:gd name="T87" fmla="*/ 62 h 80"/>
                <a:gd name="T88" fmla="*/ 17 w 111"/>
                <a:gd name="T89" fmla="*/ 59 h 80"/>
                <a:gd name="T90" fmla="*/ 24 w 111"/>
                <a:gd name="T91" fmla="*/ 55 h 80"/>
                <a:gd name="T92" fmla="*/ 24 w 111"/>
                <a:gd name="T93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1" h="80">
                  <a:moveTo>
                    <a:pt x="24" y="55"/>
                  </a:moveTo>
                  <a:lnTo>
                    <a:pt x="38" y="45"/>
                  </a:lnTo>
                  <a:lnTo>
                    <a:pt x="49" y="38"/>
                  </a:lnTo>
                  <a:lnTo>
                    <a:pt x="55" y="31"/>
                  </a:lnTo>
                  <a:lnTo>
                    <a:pt x="62" y="28"/>
                  </a:lnTo>
                  <a:lnTo>
                    <a:pt x="69" y="21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3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3"/>
                  </a:lnTo>
                  <a:lnTo>
                    <a:pt x="97" y="7"/>
                  </a:lnTo>
                  <a:lnTo>
                    <a:pt x="101" y="10"/>
                  </a:lnTo>
                  <a:lnTo>
                    <a:pt x="104" y="14"/>
                  </a:lnTo>
                  <a:lnTo>
                    <a:pt x="108" y="17"/>
                  </a:lnTo>
                  <a:lnTo>
                    <a:pt x="108" y="21"/>
                  </a:lnTo>
                  <a:lnTo>
                    <a:pt x="111" y="28"/>
                  </a:lnTo>
                  <a:lnTo>
                    <a:pt x="108" y="35"/>
                  </a:lnTo>
                  <a:lnTo>
                    <a:pt x="101" y="38"/>
                  </a:lnTo>
                  <a:lnTo>
                    <a:pt x="97" y="41"/>
                  </a:lnTo>
                  <a:lnTo>
                    <a:pt x="90" y="45"/>
                  </a:lnTo>
                  <a:lnTo>
                    <a:pt x="76" y="52"/>
                  </a:lnTo>
                  <a:lnTo>
                    <a:pt x="66" y="55"/>
                  </a:lnTo>
                  <a:lnTo>
                    <a:pt x="55" y="59"/>
                  </a:lnTo>
                  <a:lnTo>
                    <a:pt x="45" y="66"/>
                  </a:lnTo>
                  <a:lnTo>
                    <a:pt x="31" y="73"/>
                  </a:lnTo>
                  <a:lnTo>
                    <a:pt x="17" y="76"/>
                  </a:lnTo>
                  <a:lnTo>
                    <a:pt x="7" y="80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3" y="69"/>
                  </a:lnTo>
                  <a:lnTo>
                    <a:pt x="7" y="66"/>
                  </a:lnTo>
                  <a:lnTo>
                    <a:pt x="10" y="62"/>
                  </a:lnTo>
                  <a:lnTo>
                    <a:pt x="17" y="59"/>
                  </a:lnTo>
                  <a:lnTo>
                    <a:pt x="24" y="55"/>
                  </a:lnTo>
                  <a:lnTo>
                    <a:pt x="24" y="5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53">
              <a:extLst>
                <a:ext uri="{FF2B5EF4-FFF2-40B4-BE49-F238E27FC236}">
                  <a16:creationId xmlns:a16="http://schemas.microsoft.com/office/drawing/2014/main" id="{F042CE77-87A8-4822-BD0B-A3F827EA6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265" y="27162482"/>
              <a:ext cx="255630" cy="1939036"/>
            </a:xfrm>
            <a:custGeom>
              <a:avLst/>
              <a:gdLst>
                <a:gd name="T0" fmla="*/ 38 w 41"/>
                <a:gd name="T1" fmla="*/ 17 h 311"/>
                <a:gd name="T2" fmla="*/ 41 w 41"/>
                <a:gd name="T3" fmla="*/ 24 h 311"/>
                <a:gd name="T4" fmla="*/ 38 w 41"/>
                <a:gd name="T5" fmla="*/ 31 h 311"/>
                <a:gd name="T6" fmla="*/ 38 w 41"/>
                <a:gd name="T7" fmla="*/ 38 h 311"/>
                <a:gd name="T8" fmla="*/ 38 w 41"/>
                <a:gd name="T9" fmla="*/ 45 h 311"/>
                <a:gd name="T10" fmla="*/ 34 w 41"/>
                <a:gd name="T11" fmla="*/ 56 h 311"/>
                <a:gd name="T12" fmla="*/ 34 w 41"/>
                <a:gd name="T13" fmla="*/ 70 h 311"/>
                <a:gd name="T14" fmla="*/ 34 w 41"/>
                <a:gd name="T15" fmla="*/ 87 h 311"/>
                <a:gd name="T16" fmla="*/ 34 w 41"/>
                <a:gd name="T17" fmla="*/ 108 h 311"/>
                <a:gd name="T18" fmla="*/ 31 w 41"/>
                <a:gd name="T19" fmla="*/ 133 h 311"/>
                <a:gd name="T20" fmla="*/ 31 w 41"/>
                <a:gd name="T21" fmla="*/ 147 h 311"/>
                <a:gd name="T22" fmla="*/ 31 w 41"/>
                <a:gd name="T23" fmla="*/ 161 h 311"/>
                <a:gd name="T24" fmla="*/ 31 w 41"/>
                <a:gd name="T25" fmla="*/ 188 h 311"/>
                <a:gd name="T26" fmla="*/ 31 w 41"/>
                <a:gd name="T27" fmla="*/ 213 h 311"/>
                <a:gd name="T28" fmla="*/ 31 w 41"/>
                <a:gd name="T29" fmla="*/ 237 h 311"/>
                <a:gd name="T30" fmla="*/ 27 w 41"/>
                <a:gd name="T31" fmla="*/ 262 h 311"/>
                <a:gd name="T32" fmla="*/ 27 w 41"/>
                <a:gd name="T33" fmla="*/ 276 h 311"/>
                <a:gd name="T34" fmla="*/ 24 w 41"/>
                <a:gd name="T35" fmla="*/ 286 h 311"/>
                <a:gd name="T36" fmla="*/ 24 w 41"/>
                <a:gd name="T37" fmla="*/ 293 h 311"/>
                <a:gd name="T38" fmla="*/ 20 w 41"/>
                <a:gd name="T39" fmla="*/ 300 h 311"/>
                <a:gd name="T40" fmla="*/ 20 w 41"/>
                <a:gd name="T41" fmla="*/ 304 h 311"/>
                <a:gd name="T42" fmla="*/ 20 w 41"/>
                <a:gd name="T43" fmla="*/ 307 h 311"/>
                <a:gd name="T44" fmla="*/ 17 w 41"/>
                <a:gd name="T45" fmla="*/ 311 h 311"/>
                <a:gd name="T46" fmla="*/ 17 w 41"/>
                <a:gd name="T47" fmla="*/ 311 h 311"/>
                <a:gd name="T48" fmla="*/ 14 w 41"/>
                <a:gd name="T49" fmla="*/ 311 h 311"/>
                <a:gd name="T50" fmla="*/ 10 w 41"/>
                <a:gd name="T51" fmla="*/ 307 h 311"/>
                <a:gd name="T52" fmla="*/ 7 w 41"/>
                <a:gd name="T53" fmla="*/ 304 h 311"/>
                <a:gd name="T54" fmla="*/ 3 w 41"/>
                <a:gd name="T55" fmla="*/ 297 h 311"/>
                <a:gd name="T56" fmla="*/ 3 w 41"/>
                <a:gd name="T57" fmla="*/ 290 h 311"/>
                <a:gd name="T58" fmla="*/ 0 w 41"/>
                <a:gd name="T59" fmla="*/ 283 h 311"/>
                <a:gd name="T60" fmla="*/ 0 w 41"/>
                <a:gd name="T61" fmla="*/ 276 h 311"/>
                <a:gd name="T62" fmla="*/ 0 w 41"/>
                <a:gd name="T63" fmla="*/ 272 h 311"/>
                <a:gd name="T64" fmla="*/ 0 w 41"/>
                <a:gd name="T65" fmla="*/ 272 h 311"/>
                <a:gd name="T66" fmla="*/ 0 w 41"/>
                <a:gd name="T67" fmla="*/ 269 h 311"/>
                <a:gd name="T68" fmla="*/ 0 w 41"/>
                <a:gd name="T69" fmla="*/ 262 h 311"/>
                <a:gd name="T70" fmla="*/ 0 w 41"/>
                <a:gd name="T71" fmla="*/ 258 h 311"/>
                <a:gd name="T72" fmla="*/ 3 w 41"/>
                <a:gd name="T73" fmla="*/ 248 h 311"/>
                <a:gd name="T74" fmla="*/ 3 w 41"/>
                <a:gd name="T75" fmla="*/ 241 h 311"/>
                <a:gd name="T76" fmla="*/ 3 w 41"/>
                <a:gd name="T77" fmla="*/ 230 h 311"/>
                <a:gd name="T78" fmla="*/ 7 w 41"/>
                <a:gd name="T79" fmla="*/ 216 h 311"/>
                <a:gd name="T80" fmla="*/ 7 w 41"/>
                <a:gd name="T81" fmla="*/ 202 h 311"/>
                <a:gd name="T82" fmla="*/ 7 w 41"/>
                <a:gd name="T83" fmla="*/ 185 h 311"/>
                <a:gd name="T84" fmla="*/ 7 w 41"/>
                <a:gd name="T85" fmla="*/ 161 h 311"/>
                <a:gd name="T86" fmla="*/ 10 w 41"/>
                <a:gd name="T87" fmla="*/ 136 h 311"/>
                <a:gd name="T88" fmla="*/ 10 w 41"/>
                <a:gd name="T89" fmla="*/ 108 h 311"/>
                <a:gd name="T90" fmla="*/ 10 w 41"/>
                <a:gd name="T91" fmla="*/ 77 h 311"/>
                <a:gd name="T92" fmla="*/ 10 w 41"/>
                <a:gd name="T93" fmla="*/ 42 h 311"/>
                <a:gd name="T94" fmla="*/ 10 w 41"/>
                <a:gd name="T95" fmla="*/ 0 h 311"/>
                <a:gd name="T96" fmla="*/ 20 w 41"/>
                <a:gd name="T97" fmla="*/ 3 h 311"/>
                <a:gd name="T98" fmla="*/ 31 w 41"/>
                <a:gd name="T99" fmla="*/ 10 h 311"/>
                <a:gd name="T100" fmla="*/ 38 w 41"/>
                <a:gd name="T101" fmla="*/ 14 h 311"/>
                <a:gd name="T102" fmla="*/ 38 w 41"/>
                <a:gd name="T103" fmla="*/ 17 h 311"/>
                <a:gd name="T104" fmla="*/ 38 w 41"/>
                <a:gd name="T105" fmla="*/ 1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1" h="311">
                  <a:moveTo>
                    <a:pt x="38" y="17"/>
                  </a:moveTo>
                  <a:lnTo>
                    <a:pt x="41" y="24"/>
                  </a:lnTo>
                  <a:lnTo>
                    <a:pt x="38" y="31"/>
                  </a:lnTo>
                  <a:lnTo>
                    <a:pt x="38" y="38"/>
                  </a:lnTo>
                  <a:lnTo>
                    <a:pt x="38" y="45"/>
                  </a:lnTo>
                  <a:lnTo>
                    <a:pt x="34" y="56"/>
                  </a:lnTo>
                  <a:lnTo>
                    <a:pt x="34" y="70"/>
                  </a:lnTo>
                  <a:lnTo>
                    <a:pt x="34" y="87"/>
                  </a:lnTo>
                  <a:lnTo>
                    <a:pt x="34" y="108"/>
                  </a:lnTo>
                  <a:lnTo>
                    <a:pt x="31" y="133"/>
                  </a:lnTo>
                  <a:lnTo>
                    <a:pt x="31" y="147"/>
                  </a:lnTo>
                  <a:lnTo>
                    <a:pt x="31" y="161"/>
                  </a:lnTo>
                  <a:lnTo>
                    <a:pt x="31" y="188"/>
                  </a:lnTo>
                  <a:lnTo>
                    <a:pt x="31" y="213"/>
                  </a:lnTo>
                  <a:lnTo>
                    <a:pt x="31" y="237"/>
                  </a:lnTo>
                  <a:lnTo>
                    <a:pt x="27" y="262"/>
                  </a:lnTo>
                  <a:lnTo>
                    <a:pt x="27" y="276"/>
                  </a:lnTo>
                  <a:lnTo>
                    <a:pt x="24" y="286"/>
                  </a:lnTo>
                  <a:lnTo>
                    <a:pt x="24" y="293"/>
                  </a:lnTo>
                  <a:lnTo>
                    <a:pt x="20" y="300"/>
                  </a:lnTo>
                  <a:lnTo>
                    <a:pt x="20" y="304"/>
                  </a:lnTo>
                  <a:lnTo>
                    <a:pt x="20" y="307"/>
                  </a:lnTo>
                  <a:lnTo>
                    <a:pt x="17" y="311"/>
                  </a:lnTo>
                  <a:lnTo>
                    <a:pt x="17" y="311"/>
                  </a:lnTo>
                  <a:lnTo>
                    <a:pt x="14" y="311"/>
                  </a:lnTo>
                  <a:lnTo>
                    <a:pt x="10" y="307"/>
                  </a:lnTo>
                  <a:lnTo>
                    <a:pt x="7" y="304"/>
                  </a:lnTo>
                  <a:lnTo>
                    <a:pt x="3" y="297"/>
                  </a:lnTo>
                  <a:lnTo>
                    <a:pt x="3" y="290"/>
                  </a:lnTo>
                  <a:lnTo>
                    <a:pt x="0" y="283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2"/>
                  </a:lnTo>
                  <a:lnTo>
                    <a:pt x="0" y="258"/>
                  </a:lnTo>
                  <a:lnTo>
                    <a:pt x="3" y="248"/>
                  </a:lnTo>
                  <a:lnTo>
                    <a:pt x="3" y="241"/>
                  </a:lnTo>
                  <a:lnTo>
                    <a:pt x="3" y="230"/>
                  </a:lnTo>
                  <a:lnTo>
                    <a:pt x="7" y="216"/>
                  </a:lnTo>
                  <a:lnTo>
                    <a:pt x="7" y="202"/>
                  </a:lnTo>
                  <a:lnTo>
                    <a:pt x="7" y="185"/>
                  </a:lnTo>
                  <a:lnTo>
                    <a:pt x="7" y="161"/>
                  </a:lnTo>
                  <a:lnTo>
                    <a:pt x="10" y="136"/>
                  </a:lnTo>
                  <a:lnTo>
                    <a:pt x="10" y="108"/>
                  </a:lnTo>
                  <a:lnTo>
                    <a:pt x="10" y="77"/>
                  </a:lnTo>
                  <a:lnTo>
                    <a:pt x="10" y="42"/>
                  </a:lnTo>
                  <a:lnTo>
                    <a:pt x="10" y="0"/>
                  </a:lnTo>
                  <a:lnTo>
                    <a:pt x="20" y="3"/>
                  </a:lnTo>
                  <a:lnTo>
                    <a:pt x="31" y="10"/>
                  </a:lnTo>
                  <a:lnTo>
                    <a:pt x="38" y="14"/>
                  </a:lnTo>
                  <a:lnTo>
                    <a:pt x="38" y="17"/>
                  </a:lnTo>
                  <a:lnTo>
                    <a:pt x="38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54">
              <a:extLst>
                <a:ext uri="{FF2B5EF4-FFF2-40B4-BE49-F238E27FC236}">
                  <a16:creationId xmlns:a16="http://schemas.microsoft.com/office/drawing/2014/main" id="{F92931DA-1EA1-464D-A775-B6ECD0EE3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891" y="26838271"/>
              <a:ext cx="766887" cy="2020086"/>
            </a:xfrm>
            <a:custGeom>
              <a:avLst/>
              <a:gdLst>
                <a:gd name="T0" fmla="*/ 102 w 123"/>
                <a:gd name="T1" fmla="*/ 188 h 324"/>
                <a:gd name="T2" fmla="*/ 88 w 123"/>
                <a:gd name="T3" fmla="*/ 230 h 324"/>
                <a:gd name="T4" fmla="*/ 77 w 123"/>
                <a:gd name="T5" fmla="*/ 254 h 324"/>
                <a:gd name="T6" fmla="*/ 63 w 123"/>
                <a:gd name="T7" fmla="*/ 279 h 324"/>
                <a:gd name="T8" fmla="*/ 25 w 123"/>
                <a:gd name="T9" fmla="*/ 314 h 324"/>
                <a:gd name="T10" fmla="*/ 7 w 123"/>
                <a:gd name="T11" fmla="*/ 324 h 324"/>
                <a:gd name="T12" fmla="*/ 0 w 123"/>
                <a:gd name="T13" fmla="*/ 324 h 324"/>
                <a:gd name="T14" fmla="*/ 0 w 123"/>
                <a:gd name="T15" fmla="*/ 321 h 324"/>
                <a:gd name="T16" fmla="*/ 4 w 123"/>
                <a:gd name="T17" fmla="*/ 314 h 324"/>
                <a:gd name="T18" fmla="*/ 11 w 123"/>
                <a:gd name="T19" fmla="*/ 303 h 324"/>
                <a:gd name="T20" fmla="*/ 21 w 123"/>
                <a:gd name="T21" fmla="*/ 289 h 324"/>
                <a:gd name="T22" fmla="*/ 46 w 123"/>
                <a:gd name="T23" fmla="*/ 258 h 324"/>
                <a:gd name="T24" fmla="*/ 63 w 123"/>
                <a:gd name="T25" fmla="*/ 223 h 324"/>
                <a:gd name="T26" fmla="*/ 77 w 123"/>
                <a:gd name="T27" fmla="*/ 181 h 324"/>
                <a:gd name="T28" fmla="*/ 84 w 123"/>
                <a:gd name="T29" fmla="*/ 129 h 324"/>
                <a:gd name="T30" fmla="*/ 84 w 123"/>
                <a:gd name="T31" fmla="*/ 83 h 324"/>
                <a:gd name="T32" fmla="*/ 84 w 123"/>
                <a:gd name="T33" fmla="*/ 45 h 324"/>
                <a:gd name="T34" fmla="*/ 84 w 123"/>
                <a:gd name="T35" fmla="*/ 24 h 324"/>
                <a:gd name="T36" fmla="*/ 84 w 123"/>
                <a:gd name="T37" fmla="*/ 10 h 324"/>
                <a:gd name="T38" fmla="*/ 81 w 123"/>
                <a:gd name="T39" fmla="*/ 7 h 324"/>
                <a:gd name="T40" fmla="*/ 84 w 123"/>
                <a:gd name="T41" fmla="*/ 0 h 324"/>
                <a:gd name="T42" fmla="*/ 95 w 123"/>
                <a:gd name="T43" fmla="*/ 0 h 324"/>
                <a:gd name="T44" fmla="*/ 105 w 123"/>
                <a:gd name="T45" fmla="*/ 3 h 324"/>
                <a:gd name="T46" fmla="*/ 116 w 123"/>
                <a:gd name="T47" fmla="*/ 10 h 324"/>
                <a:gd name="T48" fmla="*/ 119 w 123"/>
                <a:gd name="T49" fmla="*/ 17 h 324"/>
                <a:gd name="T50" fmla="*/ 119 w 123"/>
                <a:gd name="T51" fmla="*/ 28 h 324"/>
                <a:gd name="T52" fmla="*/ 119 w 123"/>
                <a:gd name="T53" fmla="*/ 35 h 324"/>
                <a:gd name="T54" fmla="*/ 119 w 123"/>
                <a:gd name="T55" fmla="*/ 48 h 324"/>
                <a:gd name="T56" fmla="*/ 116 w 123"/>
                <a:gd name="T57" fmla="*/ 66 h 324"/>
                <a:gd name="T58" fmla="*/ 116 w 123"/>
                <a:gd name="T59" fmla="*/ 87 h 324"/>
                <a:gd name="T60" fmla="*/ 112 w 123"/>
                <a:gd name="T61" fmla="*/ 136 h 324"/>
                <a:gd name="T62" fmla="*/ 105 w 123"/>
                <a:gd name="T63" fmla="*/ 17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" h="324">
                  <a:moveTo>
                    <a:pt x="105" y="171"/>
                  </a:moveTo>
                  <a:lnTo>
                    <a:pt x="102" y="188"/>
                  </a:lnTo>
                  <a:lnTo>
                    <a:pt x="98" y="202"/>
                  </a:lnTo>
                  <a:lnTo>
                    <a:pt x="88" y="230"/>
                  </a:lnTo>
                  <a:lnTo>
                    <a:pt x="84" y="244"/>
                  </a:lnTo>
                  <a:lnTo>
                    <a:pt x="77" y="254"/>
                  </a:lnTo>
                  <a:lnTo>
                    <a:pt x="70" y="268"/>
                  </a:lnTo>
                  <a:lnTo>
                    <a:pt x="63" y="279"/>
                  </a:lnTo>
                  <a:lnTo>
                    <a:pt x="42" y="296"/>
                  </a:lnTo>
                  <a:lnTo>
                    <a:pt x="25" y="314"/>
                  </a:lnTo>
                  <a:lnTo>
                    <a:pt x="14" y="321"/>
                  </a:lnTo>
                  <a:lnTo>
                    <a:pt x="7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4" y="314"/>
                  </a:lnTo>
                  <a:lnTo>
                    <a:pt x="7" y="307"/>
                  </a:lnTo>
                  <a:lnTo>
                    <a:pt x="11" y="303"/>
                  </a:lnTo>
                  <a:lnTo>
                    <a:pt x="14" y="296"/>
                  </a:lnTo>
                  <a:lnTo>
                    <a:pt x="21" y="289"/>
                  </a:lnTo>
                  <a:lnTo>
                    <a:pt x="35" y="275"/>
                  </a:lnTo>
                  <a:lnTo>
                    <a:pt x="46" y="258"/>
                  </a:lnTo>
                  <a:lnTo>
                    <a:pt x="56" y="240"/>
                  </a:lnTo>
                  <a:lnTo>
                    <a:pt x="63" y="223"/>
                  </a:lnTo>
                  <a:lnTo>
                    <a:pt x="70" y="202"/>
                  </a:lnTo>
                  <a:lnTo>
                    <a:pt x="77" y="181"/>
                  </a:lnTo>
                  <a:lnTo>
                    <a:pt x="81" y="157"/>
                  </a:lnTo>
                  <a:lnTo>
                    <a:pt x="84" y="129"/>
                  </a:lnTo>
                  <a:lnTo>
                    <a:pt x="84" y="104"/>
                  </a:lnTo>
                  <a:lnTo>
                    <a:pt x="84" y="83"/>
                  </a:lnTo>
                  <a:lnTo>
                    <a:pt x="84" y="62"/>
                  </a:lnTo>
                  <a:lnTo>
                    <a:pt x="84" y="45"/>
                  </a:lnTo>
                  <a:lnTo>
                    <a:pt x="84" y="35"/>
                  </a:lnTo>
                  <a:lnTo>
                    <a:pt x="84" y="24"/>
                  </a:lnTo>
                  <a:lnTo>
                    <a:pt x="84" y="17"/>
                  </a:lnTo>
                  <a:lnTo>
                    <a:pt x="84" y="10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4" y="3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5" y="3"/>
                  </a:lnTo>
                  <a:lnTo>
                    <a:pt x="112" y="7"/>
                  </a:lnTo>
                  <a:lnTo>
                    <a:pt x="116" y="10"/>
                  </a:lnTo>
                  <a:lnTo>
                    <a:pt x="119" y="14"/>
                  </a:lnTo>
                  <a:lnTo>
                    <a:pt x="119" y="17"/>
                  </a:lnTo>
                  <a:lnTo>
                    <a:pt x="123" y="21"/>
                  </a:lnTo>
                  <a:lnTo>
                    <a:pt x="119" y="28"/>
                  </a:lnTo>
                  <a:lnTo>
                    <a:pt x="119" y="31"/>
                  </a:lnTo>
                  <a:lnTo>
                    <a:pt x="119" y="35"/>
                  </a:lnTo>
                  <a:lnTo>
                    <a:pt x="119" y="42"/>
                  </a:lnTo>
                  <a:lnTo>
                    <a:pt x="119" y="48"/>
                  </a:lnTo>
                  <a:lnTo>
                    <a:pt x="116" y="55"/>
                  </a:lnTo>
                  <a:lnTo>
                    <a:pt x="116" y="66"/>
                  </a:lnTo>
                  <a:lnTo>
                    <a:pt x="116" y="76"/>
                  </a:lnTo>
                  <a:lnTo>
                    <a:pt x="116" y="87"/>
                  </a:lnTo>
                  <a:lnTo>
                    <a:pt x="112" y="115"/>
                  </a:lnTo>
                  <a:lnTo>
                    <a:pt x="112" y="136"/>
                  </a:lnTo>
                  <a:lnTo>
                    <a:pt x="109" y="153"/>
                  </a:lnTo>
                  <a:lnTo>
                    <a:pt x="105" y="171"/>
                  </a:lnTo>
                  <a:lnTo>
                    <a:pt x="105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55">
              <a:extLst>
                <a:ext uri="{FF2B5EF4-FFF2-40B4-BE49-F238E27FC236}">
                  <a16:creationId xmlns:a16="http://schemas.microsoft.com/office/drawing/2014/main" id="{6624D3CA-46BE-4A90-84B8-2712DADD4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132" y="27355764"/>
              <a:ext cx="430206" cy="461378"/>
            </a:xfrm>
            <a:custGeom>
              <a:avLst/>
              <a:gdLst>
                <a:gd name="T0" fmla="*/ 3 w 69"/>
                <a:gd name="T1" fmla="*/ 70 h 74"/>
                <a:gd name="T2" fmla="*/ 0 w 69"/>
                <a:gd name="T3" fmla="*/ 67 h 74"/>
                <a:gd name="T4" fmla="*/ 3 w 69"/>
                <a:gd name="T5" fmla="*/ 63 h 74"/>
                <a:gd name="T6" fmla="*/ 7 w 69"/>
                <a:gd name="T7" fmla="*/ 56 h 74"/>
                <a:gd name="T8" fmla="*/ 13 w 69"/>
                <a:gd name="T9" fmla="*/ 46 h 74"/>
                <a:gd name="T10" fmla="*/ 20 w 69"/>
                <a:gd name="T11" fmla="*/ 39 h 74"/>
                <a:gd name="T12" fmla="*/ 27 w 69"/>
                <a:gd name="T13" fmla="*/ 32 h 74"/>
                <a:gd name="T14" fmla="*/ 31 w 69"/>
                <a:gd name="T15" fmla="*/ 25 h 74"/>
                <a:gd name="T16" fmla="*/ 34 w 69"/>
                <a:gd name="T17" fmla="*/ 21 h 74"/>
                <a:gd name="T18" fmla="*/ 34 w 69"/>
                <a:gd name="T19" fmla="*/ 18 h 74"/>
                <a:gd name="T20" fmla="*/ 38 w 69"/>
                <a:gd name="T21" fmla="*/ 14 h 74"/>
                <a:gd name="T22" fmla="*/ 34 w 69"/>
                <a:gd name="T23" fmla="*/ 7 h 74"/>
                <a:gd name="T24" fmla="*/ 34 w 69"/>
                <a:gd name="T25" fmla="*/ 4 h 74"/>
                <a:gd name="T26" fmla="*/ 34 w 69"/>
                <a:gd name="T27" fmla="*/ 0 h 74"/>
                <a:gd name="T28" fmla="*/ 38 w 69"/>
                <a:gd name="T29" fmla="*/ 0 h 74"/>
                <a:gd name="T30" fmla="*/ 41 w 69"/>
                <a:gd name="T31" fmla="*/ 0 h 74"/>
                <a:gd name="T32" fmla="*/ 45 w 69"/>
                <a:gd name="T33" fmla="*/ 0 h 74"/>
                <a:gd name="T34" fmla="*/ 48 w 69"/>
                <a:gd name="T35" fmla="*/ 4 h 74"/>
                <a:gd name="T36" fmla="*/ 55 w 69"/>
                <a:gd name="T37" fmla="*/ 4 h 74"/>
                <a:gd name="T38" fmla="*/ 59 w 69"/>
                <a:gd name="T39" fmla="*/ 7 h 74"/>
                <a:gd name="T40" fmla="*/ 66 w 69"/>
                <a:gd name="T41" fmla="*/ 14 h 74"/>
                <a:gd name="T42" fmla="*/ 69 w 69"/>
                <a:gd name="T43" fmla="*/ 18 h 74"/>
                <a:gd name="T44" fmla="*/ 69 w 69"/>
                <a:gd name="T45" fmla="*/ 21 h 74"/>
                <a:gd name="T46" fmla="*/ 69 w 69"/>
                <a:gd name="T47" fmla="*/ 25 h 74"/>
                <a:gd name="T48" fmla="*/ 69 w 69"/>
                <a:gd name="T49" fmla="*/ 28 h 74"/>
                <a:gd name="T50" fmla="*/ 66 w 69"/>
                <a:gd name="T51" fmla="*/ 35 h 74"/>
                <a:gd name="T52" fmla="*/ 62 w 69"/>
                <a:gd name="T53" fmla="*/ 39 h 74"/>
                <a:gd name="T54" fmla="*/ 55 w 69"/>
                <a:gd name="T55" fmla="*/ 42 h 74"/>
                <a:gd name="T56" fmla="*/ 41 w 69"/>
                <a:gd name="T57" fmla="*/ 53 h 74"/>
                <a:gd name="T58" fmla="*/ 24 w 69"/>
                <a:gd name="T59" fmla="*/ 63 h 74"/>
                <a:gd name="T60" fmla="*/ 13 w 69"/>
                <a:gd name="T61" fmla="*/ 70 h 74"/>
                <a:gd name="T62" fmla="*/ 10 w 69"/>
                <a:gd name="T63" fmla="*/ 70 h 74"/>
                <a:gd name="T64" fmla="*/ 3 w 69"/>
                <a:gd name="T65" fmla="*/ 74 h 74"/>
                <a:gd name="T66" fmla="*/ 3 w 69"/>
                <a:gd name="T67" fmla="*/ 70 h 74"/>
                <a:gd name="T68" fmla="*/ 3 w 69"/>
                <a:gd name="T69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" h="74">
                  <a:moveTo>
                    <a:pt x="3" y="70"/>
                  </a:moveTo>
                  <a:lnTo>
                    <a:pt x="0" y="67"/>
                  </a:lnTo>
                  <a:lnTo>
                    <a:pt x="3" y="63"/>
                  </a:lnTo>
                  <a:lnTo>
                    <a:pt x="7" y="56"/>
                  </a:lnTo>
                  <a:lnTo>
                    <a:pt x="13" y="46"/>
                  </a:lnTo>
                  <a:lnTo>
                    <a:pt x="20" y="39"/>
                  </a:lnTo>
                  <a:lnTo>
                    <a:pt x="27" y="32"/>
                  </a:lnTo>
                  <a:lnTo>
                    <a:pt x="31" y="25"/>
                  </a:lnTo>
                  <a:lnTo>
                    <a:pt x="34" y="21"/>
                  </a:lnTo>
                  <a:lnTo>
                    <a:pt x="34" y="18"/>
                  </a:lnTo>
                  <a:lnTo>
                    <a:pt x="38" y="14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8" y="4"/>
                  </a:lnTo>
                  <a:lnTo>
                    <a:pt x="55" y="4"/>
                  </a:lnTo>
                  <a:lnTo>
                    <a:pt x="59" y="7"/>
                  </a:lnTo>
                  <a:lnTo>
                    <a:pt x="66" y="14"/>
                  </a:lnTo>
                  <a:lnTo>
                    <a:pt x="69" y="18"/>
                  </a:lnTo>
                  <a:lnTo>
                    <a:pt x="69" y="21"/>
                  </a:lnTo>
                  <a:lnTo>
                    <a:pt x="69" y="25"/>
                  </a:lnTo>
                  <a:lnTo>
                    <a:pt x="69" y="28"/>
                  </a:lnTo>
                  <a:lnTo>
                    <a:pt x="66" y="35"/>
                  </a:lnTo>
                  <a:lnTo>
                    <a:pt x="62" y="39"/>
                  </a:lnTo>
                  <a:lnTo>
                    <a:pt x="55" y="42"/>
                  </a:lnTo>
                  <a:lnTo>
                    <a:pt x="41" y="53"/>
                  </a:lnTo>
                  <a:lnTo>
                    <a:pt x="24" y="63"/>
                  </a:lnTo>
                  <a:lnTo>
                    <a:pt x="13" y="70"/>
                  </a:lnTo>
                  <a:lnTo>
                    <a:pt x="10" y="70"/>
                  </a:lnTo>
                  <a:lnTo>
                    <a:pt x="3" y="74"/>
                  </a:lnTo>
                  <a:lnTo>
                    <a:pt x="3" y="70"/>
                  </a:lnTo>
                  <a:lnTo>
                    <a:pt x="3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56">
              <a:extLst>
                <a:ext uri="{FF2B5EF4-FFF2-40B4-BE49-F238E27FC236}">
                  <a16:creationId xmlns:a16="http://schemas.microsoft.com/office/drawing/2014/main" id="{50220509-2B1A-4B3F-ABD7-08F8AFC3F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764" y="27617627"/>
              <a:ext cx="280570" cy="349151"/>
            </a:xfrm>
            <a:custGeom>
              <a:avLst/>
              <a:gdLst>
                <a:gd name="T0" fmla="*/ 42 w 45"/>
                <a:gd name="T1" fmla="*/ 42 h 56"/>
                <a:gd name="T2" fmla="*/ 42 w 45"/>
                <a:gd name="T3" fmla="*/ 49 h 56"/>
                <a:gd name="T4" fmla="*/ 38 w 45"/>
                <a:gd name="T5" fmla="*/ 53 h 56"/>
                <a:gd name="T6" fmla="*/ 35 w 45"/>
                <a:gd name="T7" fmla="*/ 56 h 56"/>
                <a:gd name="T8" fmla="*/ 31 w 45"/>
                <a:gd name="T9" fmla="*/ 56 h 56"/>
                <a:gd name="T10" fmla="*/ 28 w 45"/>
                <a:gd name="T11" fmla="*/ 56 h 56"/>
                <a:gd name="T12" fmla="*/ 24 w 45"/>
                <a:gd name="T13" fmla="*/ 49 h 56"/>
                <a:gd name="T14" fmla="*/ 17 w 45"/>
                <a:gd name="T15" fmla="*/ 42 h 56"/>
                <a:gd name="T16" fmla="*/ 14 w 45"/>
                <a:gd name="T17" fmla="*/ 32 h 56"/>
                <a:gd name="T18" fmla="*/ 7 w 45"/>
                <a:gd name="T19" fmla="*/ 25 h 56"/>
                <a:gd name="T20" fmla="*/ 3 w 45"/>
                <a:gd name="T21" fmla="*/ 14 h 56"/>
                <a:gd name="T22" fmla="*/ 0 w 45"/>
                <a:gd name="T23" fmla="*/ 7 h 56"/>
                <a:gd name="T24" fmla="*/ 0 w 45"/>
                <a:gd name="T25" fmla="*/ 4 h 56"/>
                <a:gd name="T26" fmla="*/ 3 w 45"/>
                <a:gd name="T27" fmla="*/ 4 h 56"/>
                <a:gd name="T28" fmla="*/ 7 w 45"/>
                <a:gd name="T29" fmla="*/ 0 h 56"/>
                <a:gd name="T30" fmla="*/ 10 w 45"/>
                <a:gd name="T31" fmla="*/ 0 h 56"/>
                <a:gd name="T32" fmla="*/ 14 w 45"/>
                <a:gd name="T33" fmla="*/ 0 h 56"/>
                <a:gd name="T34" fmla="*/ 21 w 45"/>
                <a:gd name="T35" fmla="*/ 4 h 56"/>
                <a:gd name="T36" fmla="*/ 28 w 45"/>
                <a:gd name="T37" fmla="*/ 7 h 56"/>
                <a:gd name="T38" fmla="*/ 35 w 45"/>
                <a:gd name="T39" fmla="*/ 11 h 56"/>
                <a:gd name="T40" fmla="*/ 38 w 45"/>
                <a:gd name="T41" fmla="*/ 14 h 56"/>
                <a:gd name="T42" fmla="*/ 42 w 45"/>
                <a:gd name="T43" fmla="*/ 21 h 56"/>
                <a:gd name="T44" fmla="*/ 45 w 45"/>
                <a:gd name="T45" fmla="*/ 28 h 56"/>
                <a:gd name="T46" fmla="*/ 45 w 45"/>
                <a:gd name="T47" fmla="*/ 35 h 56"/>
                <a:gd name="T48" fmla="*/ 42 w 45"/>
                <a:gd name="T49" fmla="*/ 42 h 56"/>
                <a:gd name="T50" fmla="*/ 42 w 45"/>
                <a:gd name="T51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56">
                  <a:moveTo>
                    <a:pt x="42" y="42"/>
                  </a:moveTo>
                  <a:lnTo>
                    <a:pt x="42" y="49"/>
                  </a:lnTo>
                  <a:lnTo>
                    <a:pt x="38" y="53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49"/>
                  </a:lnTo>
                  <a:lnTo>
                    <a:pt x="17" y="42"/>
                  </a:lnTo>
                  <a:lnTo>
                    <a:pt x="14" y="32"/>
                  </a:lnTo>
                  <a:lnTo>
                    <a:pt x="7" y="25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42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2" y="42"/>
                  </a:lnTo>
                  <a:lnTo>
                    <a:pt x="42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57">
              <a:extLst>
                <a:ext uri="{FF2B5EF4-FFF2-40B4-BE49-F238E27FC236}">
                  <a16:creationId xmlns:a16="http://schemas.microsoft.com/office/drawing/2014/main" id="{2FAA10DF-E65B-4909-BFEC-CDC6B13C6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617" y="27835845"/>
              <a:ext cx="935225" cy="1047452"/>
            </a:xfrm>
            <a:custGeom>
              <a:avLst/>
              <a:gdLst>
                <a:gd name="T0" fmla="*/ 73 w 150"/>
                <a:gd name="T1" fmla="*/ 157 h 168"/>
                <a:gd name="T2" fmla="*/ 70 w 150"/>
                <a:gd name="T3" fmla="*/ 154 h 168"/>
                <a:gd name="T4" fmla="*/ 66 w 150"/>
                <a:gd name="T5" fmla="*/ 147 h 168"/>
                <a:gd name="T6" fmla="*/ 63 w 150"/>
                <a:gd name="T7" fmla="*/ 140 h 168"/>
                <a:gd name="T8" fmla="*/ 59 w 150"/>
                <a:gd name="T9" fmla="*/ 136 h 168"/>
                <a:gd name="T10" fmla="*/ 56 w 150"/>
                <a:gd name="T11" fmla="*/ 129 h 168"/>
                <a:gd name="T12" fmla="*/ 52 w 150"/>
                <a:gd name="T13" fmla="*/ 122 h 168"/>
                <a:gd name="T14" fmla="*/ 49 w 150"/>
                <a:gd name="T15" fmla="*/ 112 h 168"/>
                <a:gd name="T16" fmla="*/ 42 w 150"/>
                <a:gd name="T17" fmla="*/ 105 h 168"/>
                <a:gd name="T18" fmla="*/ 39 w 150"/>
                <a:gd name="T19" fmla="*/ 94 h 168"/>
                <a:gd name="T20" fmla="*/ 32 w 150"/>
                <a:gd name="T21" fmla="*/ 84 h 168"/>
                <a:gd name="T22" fmla="*/ 25 w 150"/>
                <a:gd name="T23" fmla="*/ 70 h 168"/>
                <a:gd name="T24" fmla="*/ 18 w 150"/>
                <a:gd name="T25" fmla="*/ 56 h 168"/>
                <a:gd name="T26" fmla="*/ 11 w 150"/>
                <a:gd name="T27" fmla="*/ 42 h 168"/>
                <a:gd name="T28" fmla="*/ 0 w 150"/>
                <a:gd name="T29" fmla="*/ 28 h 168"/>
                <a:gd name="T30" fmla="*/ 0 w 150"/>
                <a:gd name="T31" fmla="*/ 0 h 168"/>
                <a:gd name="T32" fmla="*/ 28 w 150"/>
                <a:gd name="T33" fmla="*/ 32 h 168"/>
                <a:gd name="T34" fmla="*/ 42 w 150"/>
                <a:gd name="T35" fmla="*/ 49 h 168"/>
                <a:gd name="T36" fmla="*/ 56 w 150"/>
                <a:gd name="T37" fmla="*/ 70 h 168"/>
                <a:gd name="T38" fmla="*/ 66 w 150"/>
                <a:gd name="T39" fmla="*/ 87 h 168"/>
                <a:gd name="T40" fmla="*/ 84 w 150"/>
                <a:gd name="T41" fmla="*/ 101 h 168"/>
                <a:gd name="T42" fmla="*/ 98 w 150"/>
                <a:gd name="T43" fmla="*/ 115 h 168"/>
                <a:gd name="T44" fmla="*/ 115 w 150"/>
                <a:gd name="T45" fmla="*/ 126 h 168"/>
                <a:gd name="T46" fmla="*/ 122 w 150"/>
                <a:gd name="T47" fmla="*/ 133 h 168"/>
                <a:gd name="T48" fmla="*/ 129 w 150"/>
                <a:gd name="T49" fmla="*/ 136 h 168"/>
                <a:gd name="T50" fmla="*/ 136 w 150"/>
                <a:gd name="T51" fmla="*/ 140 h 168"/>
                <a:gd name="T52" fmla="*/ 140 w 150"/>
                <a:gd name="T53" fmla="*/ 143 h 168"/>
                <a:gd name="T54" fmla="*/ 143 w 150"/>
                <a:gd name="T55" fmla="*/ 147 h 168"/>
                <a:gd name="T56" fmla="*/ 147 w 150"/>
                <a:gd name="T57" fmla="*/ 150 h 168"/>
                <a:gd name="T58" fmla="*/ 150 w 150"/>
                <a:gd name="T59" fmla="*/ 150 h 168"/>
                <a:gd name="T60" fmla="*/ 150 w 150"/>
                <a:gd name="T61" fmla="*/ 154 h 168"/>
                <a:gd name="T62" fmla="*/ 147 w 150"/>
                <a:gd name="T63" fmla="*/ 157 h 168"/>
                <a:gd name="T64" fmla="*/ 143 w 150"/>
                <a:gd name="T65" fmla="*/ 161 h 168"/>
                <a:gd name="T66" fmla="*/ 136 w 150"/>
                <a:gd name="T67" fmla="*/ 161 h 168"/>
                <a:gd name="T68" fmla="*/ 126 w 150"/>
                <a:gd name="T69" fmla="*/ 164 h 168"/>
                <a:gd name="T70" fmla="*/ 115 w 150"/>
                <a:gd name="T71" fmla="*/ 164 h 168"/>
                <a:gd name="T72" fmla="*/ 108 w 150"/>
                <a:gd name="T73" fmla="*/ 168 h 168"/>
                <a:gd name="T74" fmla="*/ 98 w 150"/>
                <a:gd name="T75" fmla="*/ 168 h 168"/>
                <a:gd name="T76" fmla="*/ 91 w 150"/>
                <a:gd name="T77" fmla="*/ 164 h 168"/>
                <a:gd name="T78" fmla="*/ 87 w 150"/>
                <a:gd name="T79" fmla="*/ 164 h 168"/>
                <a:gd name="T80" fmla="*/ 80 w 150"/>
                <a:gd name="T81" fmla="*/ 161 h 168"/>
                <a:gd name="T82" fmla="*/ 77 w 150"/>
                <a:gd name="T83" fmla="*/ 161 h 168"/>
                <a:gd name="T84" fmla="*/ 73 w 150"/>
                <a:gd name="T85" fmla="*/ 157 h 168"/>
                <a:gd name="T86" fmla="*/ 73 w 150"/>
                <a:gd name="T87" fmla="*/ 15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" h="168">
                  <a:moveTo>
                    <a:pt x="73" y="157"/>
                  </a:moveTo>
                  <a:lnTo>
                    <a:pt x="70" y="154"/>
                  </a:lnTo>
                  <a:lnTo>
                    <a:pt x="66" y="147"/>
                  </a:lnTo>
                  <a:lnTo>
                    <a:pt x="63" y="140"/>
                  </a:lnTo>
                  <a:lnTo>
                    <a:pt x="59" y="136"/>
                  </a:lnTo>
                  <a:lnTo>
                    <a:pt x="56" y="129"/>
                  </a:lnTo>
                  <a:lnTo>
                    <a:pt x="52" y="122"/>
                  </a:lnTo>
                  <a:lnTo>
                    <a:pt x="49" y="112"/>
                  </a:lnTo>
                  <a:lnTo>
                    <a:pt x="42" y="105"/>
                  </a:lnTo>
                  <a:lnTo>
                    <a:pt x="39" y="94"/>
                  </a:lnTo>
                  <a:lnTo>
                    <a:pt x="32" y="84"/>
                  </a:lnTo>
                  <a:lnTo>
                    <a:pt x="25" y="70"/>
                  </a:lnTo>
                  <a:lnTo>
                    <a:pt x="18" y="56"/>
                  </a:lnTo>
                  <a:lnTo>
                    <a:pt x="11" y="42"/>
                  </a:lnTo>
                  <a:lnTo>
                    <a:pt x="0" y="28"/>
                  </a:lnTo>
                  <a:lnTo>
                    <a:pt x="0" y="0"/>
                  </a:lnTo>
                  <a:lnTo>
                    <a:pt x="28" y="32"/>
                  </a:lnTo>
                  <a:lnTo>
                    <a:pt x="42" y="49"/>
                  </a:lnTo>
                  <a:lnTo>
                    <a:pt x="56" y="70"/>
                  </a:lnTo>
                  <a:lnTo>
                    <a:pt x="66" y="87"/>
                  </a:lnTo>
                  <a:lnTo>
                    <a:pt x="84" y="101"/>
                  </a:lnTo>
                  <a:lnTo>
                    <a:pt x="98" y="115"/>
                  </a:lnTo>
                  <a:lnTo>
                    <a:pt x="115" y="126"/>
                  </a:lnTo>
                  <a:lnTo>
                    <a:pt x="122" y="133"/>
                  </a:lnTo>
                  <a:lnTo>
                    <a:pt x="129" y="136"/>
                  </a:lnTo>
                  <a:lnTo>
                    <a:pt x="136" y="140"/>
                  </a:lnTo>
                  <a:lnTo>
                    <a:pt x="140" y="143"/>
                  </a:lnTo>
                  <a:lnTo>
                    <a:pt x="143" y="147"/>
                  </a:lnTo>
                  <a:lnTo>
                    <a:pt x="147" y="150"/>
                  </a:lnTo>
                  <a:lnTo>
                    <a:pt x="150" y="150"/>
                  </a:lnTo>
                  <a:lnTo>
                    <a:pt x="150" y="154"/>
                  </a:lnTo>
                  <a:lnTo>
                    <a:pt x="147" y="157"/>
                  </a:lnTo>
                  <a:lnTo>
                    <a:pt x="143" y="161"/>
                  </a:lnTo>
                  <a:lnTo>
                    <a:pt x="136" y="161"/>
                  </a:lnTo>
                  <a:lnTo>
                    <a:pt x="126" y="164"/>
                  </a:lnTo>
                  <a:lnTo>
                    <a:pt x="115" y="164"/>
                  </a:lnTo>
                  <a:lnTo>
                    <a:pt x="108" y="168"/>
                  </a:lnTo>
                  <a:lnTo>
                    <a:pt x="98" y="168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0" y="161"/>
                  </a:lnTo>
                  <a:lnTo>
                    <a:pt x="77" y="161"/>
                  </a:lnTo>
                  <a:lnTo>
                    <a:pt x="73" y="157"/>
                  </a:lnTo>
                  <a:lnTo>
                    <a:pt x="73" y="15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58">
              <a:extLst>
                <a:ext uri="{FF2B5EF4-FFF2-40B4-BE49-F238E27FC236}">
                  <a16:creationId xmlns:a16="http://schemas.microsoft.com/office/drawing/2014/main" id="{B5DDDF6C-D41E-4ED3-9D21-A4433F888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599" y="27530340"/>
              <a:ext cx="978871" cy="392797"/>
            </a:xfrm>
            <a:custGeom>
              <a:avLst/>
              <a:gdLst>
                <a:gd name="T0" fmla="*/ 0 w 157"/>
                <a:gd name="T1" fmla="*/ 46 h 63"/>
                <a:gd name="T2" fmla="*/ 0 w 157"/>
                <a:gd name="T3" fmla="*/ 39 h 63"/>
                <a:gd name="T4" fmla="*/ 0 w 157"/>
                <a:gd name="T5" fmla="*/ 35 h 63"/>
                <a:gd name="T6" fmla="*/ 4 w 157"/>
                <a:gd name="T7" fmla="*/ 35 h 63"/>
                <a:gd name="T8" fmla="*/ 7 w 157"/>
                <a:gd name="T9" fmla="*/ 35 h 63"/>
                <a:gd name="T10" fmla="*/ 18 w 157"/>
                <a:gd name="T11" fmla="*/ 35 h 63"/>
                <a:gd name="T12" fmla="*/ 25 w 157"/>
                <a:gd name="T13" fmla="*/ 32 h 63"/>
                <a:gd name="T14" fmla="*/ 35 w 157"/>
                <a:gd name="T15" fmla="*/ 32 h 63"/>
                <a:gd name="T16" fmla="*/ 46 w 157"/>
                <a:gd name="T17" fmla="*/ 28 h 63"/>
                <a:gd name="T18" fmla="*/ 56 w 157"/>
                <a:gd name="T19" fmla="*/ 28 h 63"/>
                <a:gd name="T20" fmla="*/ 70 w 157"/>
                <a:gd name="T21" fmla="*/ 25 h 63"/>
                <a:gd name="T22" fmla="*/ 84 w 157"/>
                <a:gd name="T23" fmla="*/ 18 h 63"/>
                <a:gd name="T24" fmla="*/ 102 w 157"/>
                <a:gd name="T25" fmla="*/ 11 h 63"/>
                <a:gd name="T26" fmla="*/ 108 w 157"/>
                <a:gd name="T27" fmla="*/ 11 h 63"/>
                <a:gd name="T28" fmla="*/ 115 w 157"/>
                <a:gd name="T29" fmla="*/ 7 h 63"/>
                <a:gd name="T30" fmla="*/ 122 w 157"/>
                <a:gd name="T31" fmla="*/ 4 h 63"/>
                <a:gd name="T32" fmla="*/ 129 w 157"/>
                <a:gd name="T33" fmla="*/ 4 h 63"/>
                <a:gd name="T34" fmla="*/ 133 w 157"/>
                <a:gd name="T35" fmla="*/ 0 h 63"/>
                <a:gd name="T36" fmla="*/ 136 w 157"/>
                <a:gd name="T37" fmla="*/ 0 h 63"/>
                <a:gd name="T38" fmla="*/ 136 w 157"/>
                <a:gd name="T39" fmla="*/ 0 h 63"/>
                <a:gd name="T40" fmla="*/ 140 w 157"/>
                <a:gd name="T41" fmla="*/ 0 h 63"/>
                <a:gd name="T42" fmla="*/ 140 w 157"/>
                <a:gd name="T43" fmla="*/ 0 h 63"/>
                <a:gd name="T44" fmla="*/ 143 w 157"/>
                <a:gd name="T45" fmla="*/ 0 h 63"/>
                <a:gd name="T46" fmla="*/ 150 w 157"/>
                <a:gd name="T47" fmla="*/ 4 h 63"/>
                <a:gd name="T48" fmla="*/ 154 w 157"/>
                <a:gd name="T49" fmla="*/ 7 h 63"/>
                <a:gd name="T50" fmla="*/ 157 w 157"/>
                <a:gd name="T51" fmla="*/ 7 h 63"/>
                <a:gd name="T52" fmla="*/ 157 w 157"/>
                <a:gd name="T53" fmla="*/ 11 h 63"/>
                <a:gd name="T54" fmla="*/ 154 w 157"/>
                <a:gd name="T55" fmla="*/ 14 h 63"/>
                <a:gd name="T56" fmla="*/ 150 w 157"/>
                <a:gd name="T57" fmla="*/ 18 h 63"/>
                <a:gd name="T58" fmla="*/ 143 w 157"/>
                <a:gd name="T59" fmla="*/ 21 h 63"/>
                <a:gd name="T60" fmla="*/ 136 w 157"/>
                <a:gd name="T61" fmla="*/ 25 h 63"/>
                <a:gd name="T62" fmla="*/ 122 w 157"/>
                <a:gd name="T63" fmla="*/ 32 h 63"/>
                <a:gd name="T64" fmla="*/ 108 w 157"/>
                <a:gd name="T65" fmla="*/ 35 h 63"/>
                <a:gd name="T66" fmla="*/ 91 w 157"/>
                <a:gd name="T67" fmla="*/ 42 h 63"/>
                <a:gd name="T68" fmla="*/ 70 w 157"/>
                <a:gd name="T69" fmla="*/ 49 h 63"/>
                <a:gd name="T70" fmla="*/ 60 w 157"/>
                <a:gd name="T71" fmla="*/ 53 h 63"/>
                <a:gd name="T72" fmla="*/ 49 w 157"/>
                <a:gd name="T73" fmla="*/ 56 h 63"/>
                <a:gd name="T74" fmla="*/ 42 w 157"/>
                <a:gd name="T75" fmla="*/ 60 h 63"/>
                <a:gd name="T76" fmla="*/ 35 w 157"/>
                <a:gd name="T77" fmla="*/ 60 h 63"/>
                <a:gd name="T78" fmla="*/ 28 w 157"/>
                <a:gd name="T79" fmla="*/ 63 h 63"/>
                <a:gd name="T80" fmla="*/ 25 w 157"/>
                <a:gd name="T81" fmla="*/ 63 h 63"/>
                <a:gd name="T82" fmla="*/ 21 w 157"/>
                <a:gd name="T83" fmla="*/ 63 h 63"/>
                <a:gd name="T84" fmla="*/ 18 w 157"/>
                <a:gd name="T85" fmla="*/ 60 h 63"/>
                <a:gd name="T86" fmla="*/ 14 w 157"/>
                <a:gd name="T87" fmla="*/ 60 h 63"/>
                <a:gd name="T88" fmla="*/ 7 w 157"/>
                <a:gd name="T89" fmla="*/ 56 h 63"/>
                <a:gd name="T90" fmla="*/ 4 w 157"/>
                <a:gd name="T91" fmla="*/ 53 h 63"/>
                <a:gd name="T92" fmla="*/ 0 w 157"/>
                <a:gd name="T93" fmla="*/ 46 h 63"/>
                <a:gd name="T94" fmla="*/ 0 w 157"/>
                <a:gd name="T95" fmla="*/ 4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" h="63">
                  <a:moveTo>
                    <a:pt x="0" y="46"/>
                  </a:moveTo>
                  <a:lnTo>
                    <a:pt x="0" y="39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7" y="35"/>
                  </a:lnTo>
                  <a:lnTo>
                    <a:pt x="18" y="35"/>
                  </a:lnTo>
                  <a:lnTo>
                    <a:pt x="25" y="32"/>
                  </a:lnTo>
                  <a:lnTo>
                    <a:pt x="35" y="32"/>
                  </a:lnTo>
                  <a:lnTo>
                    <a:pt x="46" y="28"/>
                  </a:lnTo>
                  <a:lnTo>
                    <a:pt x="56" y="28"/>
                  </a:lnTo>
                  <a:lnTo>
                    <a:pt x="70" y="25"/>
                  </a:lnTo>
                  <a:lnTo>
                    <a:pt x="84" y="18"/>
                  </a:lnTo>
                  <a:lnTo>
                    <a:pt x="102" y="11"/>
                  </a:lnTo>
                  <a:lnTo>
                    <a:pt x="108" y="11"/>
                  </a:lnTo>
                  <a:lnTo>
                    <a:pt x="115" y="7"/>
                  </a:lnTo>
                  <a:lnTo>
                    <a:pt x="122" y="4"/>
                  </a:lnTo>
                  <a:lnTo>
                    <a:pt x="129" y="4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50" y="4"/>
                  </a:lnTo>
                  <a:lnTo>
                    <a:pt x="154" y="7"/>
                  </a:lnTo>
                  <a:lnTo>
                    <a:pt x="157" y="7"/>
                  </a:lnTo>
                  <a:lnTo>
                    <a:pt x="157" y="11"/>
                  </a:lnTo>
                  <a:lnTo>
                    <a:pt x="154" y="14"/>
                  </a:lnTo>
                  <a:lnTo>
                    <a:pt x="150" y="18"/>
                  </a:lnTo>
                  <a:lnTo>
                    <a:pt x="143" y="21"/>
                  </a:lnTo>
                  <a:lnTo>
                    <a:pt x="136" y="25"/>
                  </a:lnTo>
                  <a:lnTo>
                    <a:pt x="122" y="32"/>
                  </a:lnTo>
                  <a:lnTo>
                    <a:pt x="108" y="35"/>
                  </a:lnTo>
                  <a:lnTo>
                    <a:pt x="91" y="42"/>
                  </a:lnTo>
                  <a:lnTo>
                    <a:pt x="70" y="49"/>
                  </a:lnTo>
                  <a:lnTo>
                    <a:pt x="60" y="53"/>
                  </a:lnTo>
                  <a:lnTo>
                    <a:pt x="49" y="56"/>
                  </a:lnTo>
                  <a:lnTo>
                    <a:pt x="42" y="60"/>
                  </a:lnTo>
                  <a:lnTo>
                    <a:pt x="35" y="60"/>
                  </a:lnTo>
                  <a:lnTo>
                    <a:pt x="28" y="63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18" y="60"/>
                  </a:lnTo>
                  <a:lnTo>
                    <a:pt x="14" y="60"/>
                  </a:lnTo>
                  <a:lnTo>
                    <a:pt x="7" y="56"/>
                  </a:lnTo>
                  <a:lnTo>
                    <a:pt x="4" y="53"/>
                  </a:lnTo>
                  <a:lnTo>
                    <a:pt x="0" y="46"/>
                  </a:lnTo>
                  <a:lnTo>
                    <a:pt x="0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59">
              <a:extLst>
                <a:ext uri="{FF2B5EF4-FFF2-40B4-BE49-F238E27FC236}">
                  <a16:creationId xmlns:a16="http://schemas.microsoft.com/office/drawing/2014/main" id="{C40AEB6E-D6F2-4F44-A2DB-7FCA2DED0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893" y="27642567"/>
              <a:ext cx="735711" cy="997574"/>
            </a:xfrm>
            <a:custGeom>
              <a:avLst/>
              <a:gdLst>
                <a:gd name="T0" fmla="*/ 28 w 118"/>
                <a:gd name="T1" fmla="*/ 146 h 160"/>
                <a:gd name="T2" fmla="*/ 17 w 118"/>
                <a:gd name="T3" fmla="*/ 153 h 160"/>
                <a:gd name="T4" fmla="*/ 7 w 118"/>
                <a:gd name="T5" fmla="*/ 160 h 160"/>
                <a:gd name="T6" fmla="*/ 0 w 118"/>
                <a:gd name="T7" fmla="*/ 160 h 160"/>
                <a:gd name="T8" fmla="*/ 0 w 118"/>
                <a:gd name="T9" fmla="*/ 157 h 160"/>
                <a:gd name="T10" fmla="*/ 0 w 118"/>
                <a:gd name="T11" fmla="*/ 153 h 160"/>
                <a:gd name="T12" fmla="*/ 0 w 118"/>
                <a:gd name="T13" fmla="*/ 150 h 160"/>
                <a:gd name="T14" fmla="*/ 3 w 118"/>
                <a:gd name="T15" fmla="*/ 143 h 160"/>
                <a:gd name="T16" fmla="*/ 10 w 118"/>
                <a:gd name="T17" fmla="*/ 139 h 160"/>
                <a:gd name="T18" fmla="*/ 17 w 118"/>
                <a:gd name="T19" fmla="*/ 132 h 160"/>
                <a:gd name="T20" fmla="*/ 24 w 118"/>
                <a:gd name="T21" fmla="*/ 122 h 160"/>
                <a:gd name="T22" fmla="*/ 31 w 118"/>
                <a:gd name="T23" fmla="*/ 111 h 160"/>
                <a:gd name="T24" fmla="*/ 42 w 118"/>
                <a:gd name="T25" fmla="*/ 101 h 160"/>
                <a:gd name="T26" fmla="*/ 45 w 118"/>
                <a:gd name="T27" fmla="*/ 94 h 160"/>
                <a:gd name="T28" fmla="*/ 52 w 118"/>
                <a:gd name="T29" fmla="*/ 87 h 160"/>
                <a:gd name="T30" fmla="*/ 59 w 118"/>
                <a:gd name="T31" fmla="*/ 77 h 160"/>
                <a:gd name="T32" fmla="*/ 70 w 118"/>
                <a:gd name="T33" fmla="*/ 66 h 160"/>
                <a:gd name="T34" fmla="*/ 77 w 118"/>
                <a:gd name="T35" fmla="*/ 52 h 160"/>
                <a:gd name="T36" fmla="*/ 87 w 118"/>
                <a:gd name="T37" fmla="*/ 38 h 160"/>
                <a:gd name="T38" fmla="*/ 101 w 118"/>
                <a:gd name="T39" fmla="*/ 21 h 160"/>
                <a:gd name="T40" fmla="*/ 111 w 118"/>
                <a:gd name="T41" fmla="*/ 0 h 160"/>
                <a:gd name="T42" fmla="*/ 118 w 118"/>
                <a:gd name="T43" fmla="*/ 38 h 160"/>
                <a:gd name="T44" fmla="*/ 108 w 118"/>
                <a:gd name="T45" fmla="*/ 52 h 160"/>
                <a:gd name="T46" fmla="*/ 101 w 118"/>
                <a:gd name="T47" fmla="*/ 66 h 160"/>
                <a:gd name="T48" fmla="*/ 91 w 118"/>
                <a:gd name="T49" fmla="*/ 84 h 160"/>
                <a:gd name="T50" fmla="*/ 77 w 118"/>
                <a:gd name="T51" fmla="*/ 97 h 160"/>
                <a:gd name="T52" fmla="*/ 66 w 118"/>
                <a:gd name="T53" fmla="*/ 111 h 160"/>
                <a:gd name="T54" fmla="*/ 52 w 118"/>
                <a:gd name="T55" fmla="*/ 125 h 160"/>
                <a:gd name="T56" fmla="*/ 38 w 118"/>
                <a:gd name="T57" fmla="*/ 139 h 160"/>
                <a:gd name="T58" fmla="*/ 28 w 118"/>
                <a:gd name="T59" fmla="*/ 146 h 160"/>
                <a:gd name="T60" fmla="*/ 28 w 118"/>
                <a:gd name="T61" fmla="*/ 14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160">
                  <a:moveTo>
                    <a:pt x="28" y="146"/>
                  </a:moveTo>
                  <a:lnTo>
                    <a:pt x="17" y="153"/>
                  </a:lnTo>
                  <a:lnTo>
                    <a:pt x="7" y="160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3"/>
                  </a:lnTo>
                  <a:lnTo>
                    <a:pt x="0" y="150"/>
                  </a:lnTo>
                  <a:lnTo>
                    <a:pt x="3" y="143"/>
                  </a:lnTo>
                  <a:lnTo>
                    <a:pt x="10" y="139"/>
                  </a:lnTo>
                  <a:lnTo>
                    <a:pt x="17" y="132"/>
                  </a:lnTo>
                  <a:lnTo>
                    <a:pt x="24" y="122"/>
                  </a:lnTo>
                  <a:lnTo>
                    <a:pt x="31" y="111"/>
                  </a:lnTo>
                  <a:lnTo>
                    <a:pt x="42" y="101"/>
                  </a:lnTo>
                  <a:lnTo>
                    <a:pt x="45" y="94"/>
                  </a:lnTo>
                  <a:lnTo>
                    <a:pt x="52" y="87"/>
                  </a:lnTo>
                  <a:lnTo>
                    <a:pt x="59" y="77"/>
                  </a:lnTo>
                  <a:lnTo>
                    <a:pt x="70" y="66"/>
                  </a:lnTo>
                  <a:lnTo>
                    <a:pt x="77" y="52"/>
                  </a:lnTo>
                  <a:lnTo>
                    <a:pt x="87" y="38"/>
                  </a:lnTo>
                  <a:lnTo>
                    <a:pt x="101" y="21"/>
                  </a:lnTo>
                  <a:lnTo>
                    <a:pt x="111" y="0"/>
                  </a:lnTo>
                  <a:lnTo>
                    <a:pt x="118" y="38"/>
                  </a:lnTo>
                  <a:lnTo>
                    <a:pt x="108" y="52"/>
                  </a:lnTo>
                  <a:lnTo>
                    <a:pt x="101" y="66"/>
                  </a:lnTo>
                  <a:lnTo>
                    <a:pt x="91" y="84"/>
                  </a:lnTo>
                  <a:lnTo>
                    <a:pt x="77" y="97"/>
                  </a:lnTo>
                  <a:lnTo>
                    <a:pt x="66" y="111"/>
                  </a:lnTo>
                  <a:lnTo>
                    <a:pt x="52" y="125"/>
                  </a:lnTo>
                  <a:lnTo>
                    <a:pt x="38" y="139"/>
                  </a:lnTo>
                  <a:lnTo>
                    <a:pt x="28" y="146"/>
                  </a:lnTo>
                  <a:lnTo>
                    <a:pt x="28" y="1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60">
              <a:extLst>
                <a:ext uri="{FF2B5EF4-FFF2-40B4-BE49-F238E27FC236}">
                  <a16:creationId xmlns:a16="http://schemas.microsoft.com/office/drawing/2014/main" id="{988C6CB7-83A2-4944-9292-B8E50CE71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553" y="27991717"/>
              <a:ext cx="367857" cy="255630"/>
            </a:xfrm>
            <a:custGeom>
              <a:avLst/>
              <a:gdLst>
                <a:gd name="T0" fmla="*/ 0 w 59"/>
                <a:gd name="T1" fmla="*/ 0 h 41"/>
                <a:gd name="T2" fmla="*/ 13 w 59"/>
                <a:gd name="T3" fmla="*/ 0 h 41"/>
                <a:gd name="T4" fmla="*/ 27 w 59"/>
                <a:gd name="T5" fmla="*/ 0 h 41"/>
                <a:gd name="T6" fmla="*/ 38 w 59"/>
                <a:gd name="T7" fmla="*/ 0 h 41"/>
                <a:gd name="T8" fmla="*/ 45 w 59"/>
                <a:gd name="T9" fmla="*/ 3 h 41"/>
                <a:gd name="T10" fmla="*/ 52 w 59"/>
                <a:gd name="T11" fmla="*/ 10 h 41"/>
                <a:gd name="T12" fmla="*/ 55 w 59"/>
                <a:gd name="T13" fmla="*/ 10 h 41"/>
                <a:gd name="T14" fmla="*/ 55 w 59"/>
                <a:gd name="T15" fmla="*/ 14 h 41"/>
                <a:gd name="T16" fmla="*/ 55 w 59"/>
                <a:gd name="T17" fmla="*/ 21 h 41"/>
                <a:gd name="T18" fmla="*/ 59 w 59"/>
                <a:gd name="T19" fmla="*/ 31 h 41"/>
                <a:gd name="T20" fmla="*/ 55 w 59"/>
                <a:gd name="T21" fmla="*/ 34 h 41"/>
                <a:gd name="T22" fmla="*/ 55 w 59"/>
                <a:gd name="T23" fmla="*/ 38 h 41"/>
                <a:gd name="T24" fmla="*/ 52 w 59"/>
                <a:gd name="T25" fmla="*/ 41 h 41"/>
                <a:gd name="T26" fmla="*/ 48 w 59"/>
                <a:gd name="T27" fmla="*/ 41 h 41"/>
                <a:gd name="T28" fmla="*/ 45 w 59"/>
                <a:gd name="T29" fmla="*/ 41 h 41"/>
                <a:gd name="T30" fmla="*/ 41 w 59"/>
                <a:gd name="T31" fmla="*/ 38 h 41"/>
                <a:gd name="T32" fmla="*/ 38 w 59"/>
                <a:gd name="T33" fmla="*/ 34 h 41"/>
                <a:gd name="T34" fmla="*/ 31 w 59"/>
                <a:gd name="T35" fmla="*/ 31 h 41"/>
                <a:gd name="T36" fmla="*/ 24 w 59"/>
                <a:gd name="T37" fmla="*/ 24 h 41"/>
                <a:gd name="T38" fmla="*/ 17 w 59"/>
                <a:gd name="T39" fmla="*/ 17 h 41"/>
                <a:gd name="T40" fmla="*/ 10 w 59"/>
                <a:gd name="T41" fmla="*/ 10 h 41"/>
                <a:gd name="T42" fmla="*/ 0 w 59"/>
                <a:gd name="T43" fmla="*/ 0 h 41"/>
                <a:gd name="T44" fmla="*/ 0 w 59"/>
                <a:gd name="T4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9" h="41">
                  <a:moveTo>
                    <a:pt x="0" y="0"/>
                  </a:moveTo>
                  <a:lnTo>
                    <a:pt x="13" y="0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5" y="3"/>
                  </a:lnTo>
                  <a:lnTo>
                    <a:pt x="52" y="10"/>
                  </a:lnTo>
                  <a:lnTo>
                    <a:pt x="55" y="10"/>
                  </a:lnTo>
                  <a:lnTo>
                    <a:pt x="55" y="14"/>
                  </a:lnTo>
                  <a:lnTo>
                    <a:pt x="55" y="21"/>
                  </a:lnTo>
                  <a:lnTo>
                    <a:pt x="59" y="31"/>
                  </a:lnTo>
                  <a:lnTo>
                    <a:pt x="55" y="34"/>
                  </a:lnTo>
                  <a:lnTo>
                    <a:pt x="55" y="38"/>
                  </a:lnTo>
                  <a:lnTo>
                    <a:pt x="52" y="41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1" y="38"/>
                  </a:lnTo>
                  <a:lnTo>
                    <a:pt x="38" y="34"/>
                  </a:lnTo>
                  <a:lnTo>
                    <a:pt x="31" y="31"/>
                  </a:lnTo>
                  <a:lnTo>
                    <a:pt x="24" y="24"/>
                  </a:lnTo>
                  <a:lnTo>
                    <a:pt x="17" y="17"/>
                  </a:lnTo>
                  <a:lnTo>
                    <a:pt x="10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052763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A90DB01-3881-4494-B4CB-4DA437689DA9}"/>
              </a:ext>
            </a:extLst>
          </p:cNvPr>
          <p:cNvGrpSpPr/>
          <p:nvPr/>
        </p:nvGrpSpPr>
        <p:grpSpPr>
          <a:xfrm>
            <a:off x="3509445" y="2384425"/>
            <a:ext cx="2011782" cy="2089149"/>
            <a:chOff x="3290150" y="5224507"/>
            <a:chExt cx="2011782" cy="2089149"/>
          </a:xfrm>
        </p:grpSpPr>
        <p:sp>
          <p:nvSpPr>
            <p:cNvPr id="3" name="Freeform 26">
              <a:extLst>
                <a:ext uri="{FF2B5EF4-FFF2-40B4-BE49-F238E27FC236}">
                  <a16:creationId xmlns:a16="http://schemas.microsoft.com/office/drawing/2014/main" id="{E56F7930-FF7B-4A85-9117-0BDF3903E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150" y="5582738"/>
              <a:ext cx="718267" cy="1730918"/>
            </a:xfrm>
            <a:custGeom>
              <a:avLst/>
              <a:gdLst>
                <a:gd name="T0" fmla="*/ 26 w 226"/>
                <a:gd name="T1" fmla="*/ 442 h 546"/>
                <a:gd name="T2" fmla="*/ 35 w 226"/>
                <a:gd name="T3" fmla="*/ 398 h 546"/>
                <a:gd name="T4" fmla="*/ 44 w 226"/>
                <a:gd name="T5" fmla="*/ 286 h 546"/>
                <a:gd name="T6" fmla="*/ 44 w 226"/>
                <a:gd name="T7" fmla="*/ 182 h 546"/>
                <a:gd name="T8" fmla="*/ 44 w 226"/>
                <a:gd name="T9" fmla="*/ 138 h 546"/>
                <a:gd name="T10" fmla="*/ 44 w 226"/>
                <a:gd name="T11" fmla="*/ 95 h 546"/>
                <a:gd name="T12" fmla="*/ 35 w 226"/>
                <a:gd name="T13" fmla="*/ 52 h 546"/>
                <a:gd name="T14" fmla="*/ 26 w 226"/>
                <a:gd name="T15" fmla="*/ 26 h 546"/>
                <a:gd name="T16" fmla="*/ 26 w 226"/>
                <a:gd name="T17" fmla="*/ 8 h 546"/>
                <a:gd name="T18" fmla="*/ 44 w 226"/>
                <a:gd name="T19" fmla="*/ 0 h 546"/>
                <a:gd name="T20" fmla="*/ 70 w 226"/>
                <a:gd name="T21" fmla="*/ 8 h 546"/>
                <a:gd name="T22" fmla="*/ 96 w 226"/>
                <a:gd name="T23" fmla="*/ 26 h 546"/>
                <a:gd name="T24" fmla="*/ 113 w 226"/>
                <a:gd name="T25" fmla="*/ 43 h 546"/>
                <a:gd name="T26" fmla="*/ 113 w 226"/>
                <a:gd name="T27" fmla="*/ 52 h 546"/>
                <a:gd name="T28" fmla="*/ 113 w 226"/>
                <a:gd name="T29" fmla="*/ 78 h 546"/>
                <a:gd name="T30" fmla="*/ 104 w 226"/>
                <a:gd name="T31" fmla="*/ 112 h 546"/>
                <a:gd name="T32" fmla="*/ 104 w 226"/>
                <a:gd name="T33" fmla="*/ 147 h 546"/>
                <a:gd name="T34" fmla="*/ 96 w 226"/>
                <a:gd name="T35" fmla="*/ 190 h 546"/>
                <a:gd name="T36" fmla="*/ 96 w 226"/>
                <a:gd name="T37" fmla="*/ 242 h 546"/>
                <a:gd name="T38" fmla="*/ 96 w 226"/>
                <a:gd name="T39" fmla="*/ 303 h 546"/>
                <a:gd name="T40" fmla="*/ 96 w 226"/>
                <a:gd name="T41" fmla="*/ 346 h 546"/>
                <a:gd name="T42" fmla="*/ 87 w 226"/>
                <a:gd name="T43" fmla="*/ 372 h 546"/>
                <a:gd name="T44" fmla="*/ 87 w 226"/>
                <a:gd name="T45" fmla="*/ 390 h 546"/>
                <a:gd name="T46" fmla="*/ 96 w 226"/>
                <a:gd name="T47" fmla="*/ 398 h 546"/>
                <a:gd name="T48" fmla="*/ 113 w 226"/>
                <a:gd name="T49" fmla="*/ 390 h 546"/>
                <a:gd name="T50" fmla="*/ 156 w 226"/>
                <a:gd name="T51" fmla="*/ 364 h 546"/>
                <a:gd name="T52" fmla="*/ 200 w 226"/>
                <a:gd name="T53" fmla="*/ 329 h 546"/>
                <a:gd name="T54" fmla="*/ 217 w 226"/>
                <a:gd name="T55" fmla="*/ 320 h 546"/>
                <a:gd name="T56" fmla="*/ 226 w 226"/>
                <a:gd name="T57" fmla="*/ 329 h 546"/>
                <a:gd name="T58" fmla="*/ 226 w 226"/>
                <a:gd name="T59" fmla="*/ 346 h 546"/>
                <a:gd name="T60" fmla="*/ 208 w 226"/>
                <a:gd name="T61" fmla="*/ 364 h 546"/>
                <a:gd name="T62" fmla="*/ 182 w 226"/>
                <a:gd name="T63" fmla="*/ 398 h 546"/>
                <a:gd name="T64" fmla="*/ 148 w 226"/>
                <a:gd name="T65" fmla="*/ 442 h 546"/>
                <a:gd name="T66" fmla="*/ 113 w 226"/>
                <a:gd name="T67" fmla="*/ 476 h 546"/>
                <a:gd name="T68" fmla="*/ 78 w 226"/>
                <a:gd name="T69" fmla="*/ 511 h 546"/>
                <a:gd name="T70" fmla="*/ 61 w 226"/>
                <a:gd name="T71" fmla="*/ 537 h 546"/>
                <a:gd name="T72" fmla="*/ 52 w 226"/>
                <a:gd name="T73" fmla="*/ 546 h 546"/>
                <a:gd name="T74" fmla="*/ 35 w 226"/>
                <a:gd name="T75" fmla="*/ 546 h 546"/>
                <a:gd name="T76" fmla="*/ 18 w 226"/>
                <a:gd name="T77" fmla="*/ 528 h 546"/>
                <a:gd name="T78" fmla="*/ 9 w 226"/>
                <a:gd name="T79" fmla="*/ 511 h 546"/>
                <a:gd name="T80" fmla="*/ 0 w 226"/>
                <a:gd name="T81" fmla="*/ 494 h 546"/>
                <a:gd name="T82" fmla="*/ 9 w 226"/>
                <a:gd name="T83" fmla="*/ 468 h 546"/>
                <a:gd name="T84" fmla="*/ 18 w 226"/>
                <a:gd name="T85" fmla="*/ 459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" h="546">
                  <a:moveTo>
                    <a:pt x="18" y="459"/>
                  </a:moveTo>
                  <a:lnTo>
                    <a:pt x="26" y="442"/>
                  </a:lnTo>
                  <a:lnTo>
                    <a:pt x="26" y="424"/>
                  </a:lnTo>
                  <a:lnTo>
                    <a:pt x="35" y="398"/>
                  </a:lnTo>
                  <a:lnTo>
                    <a:pt x="44" y="364"/>
                  </a:lnTo>
                  <a:lnTo>
                    <a:pt x="44" y="286"/>
                  </a:lnTo>
                  <a:lnTo>
                    <a:pt x="44" y="216"/>
                  </a:lnTo>
                  <a:lnTo>
                    <a:pt x="44" y="182"/>
                  </a:lnTo>
                  <a:lnTo>
                    <a:pt x="44" y="156"/>
                  </a:lnTo>
                  <a:lnTo>
                    <a:pt x="44" y="138"/>
                  </a:lnTo>
                  <a:lnTo>
                    <a:pt x="44" y="121"/>
                  </a:lnTo>
                  <a:lnTo>
                    <a:pt x="44" y="95"/>
                  </a:lnTo>
                  <a:lnTo>
                    <a:pt x="44" y="69"/>
                  </a:lnTo>
                  <a:lnTo>
                    <a:pt x="35" y="52"/>
                  </a:lnTo>
                  <a:lnTo>
                    <a:pt x="26" y="34"/>
                  </a:lnTo>
                  <a:lnTo>
                    <a:pt x="26" y="26"/>
                  </a:lnTo>
                  <a:lnTo>
                    <a:pt x="26" y="17"/>
                  </a:lnTo>
                  <a:lnTo>
                    <a:pt x="26" y="8"/>
                  </a:lnTo>
                  <a:lnTo>
                    <a:pt x="35" y="8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70" y="8"/>
                  </a:lnTo>
                  <a:lnTo>
                    <a:pt x="87" y="17"/>
                  </a:lnTo>
                  <a:lnTo>
                    <a:pt x="96" y="26"/>
                  </a:lnTo>
                  <a:lnTo>
                    <a:pt x="104" y="34"/>
                  </a:lnTo>
                  <a:lnTo>
                    <a:pt x="113" y="43"/>
                  </a:lnTo>
                  <a:lnTo>
                    <a:pt x="113" y="43"/>
                  </a:lnTo>
                  <a:lnTo>
                    <a:pt x="113" y="52"/>
                  </a:lnTo>
                  <a:lnTo>
                    <a:pt x="113" y="60"/>
                  </a:lnTo>
                  <a:lnTo>
                    <a:pt x="113" y="78"/>
                  </a:lnTo>
                  <a:lnTo>
                    <a:pt x="104" y="104"/>
                  </a:lnTo>
                  <a:lnTo>
                    <a:pt x="104" y="112"/>
                  </a:lnTo>
                  <a:lnTo>
                    <a:pt x="104" y="130"/>
                  </a:lnTo>
                  <a:lnTo>
                    <a:pt x="104" y="147"/>
                  </a:lnTo>
                  <a:lnTo>
                    <a:pt x="96" y="164"/>
                  </a:lnTo>
                  <a:lnTo>
                    <a:pt x="96" y="190"/>
                  </a:lnTo>
                  <a:lnTo>
                    <a:pt x="96" y="216"/>
                  </a:lnTo>
                  <a:lnTo>
                    <a:pt x="96" y="242"/>
                  </a:lnTo>
                  <a:lnTo>
                    <a:pt x="96" y="268"/>
                  </a:lnTo>
                  <a:lnTo>
                    <a:pt x="96" y="303"/>
                  </a:lnTo>
                  <a:lnTo>
                    <a:pt x="96" y="320"/>
                  </a:lnTo>
                  <a:lnTo>
                    <a:pt x="96" y="346"/>
                  </a:lnTo>
                  <a:lnTo>
                    <a:pt x="87" y="364"/>
                  </a:lnTo>
                  <a:lnTo>
                    <a:pt x="87" y="372"/>
                  </a:lnTo>
                  <a:lnTo>
                    <a:pt x="87" y="390"/>
                  </a:lnTo>
                  <a:lnTo>
                    <a:pt x="87" y="390"/>
                  </a:lnTo>
                  <a:lnTo>
                    <a:pt x="96" y="390"/>
                  </a:lnTo>
                  <a:lnTo>
                    <a:pt x="96" y="398"/>
                  </a:lnTo>
                  <a:lnTo>
                    <a:pt x="104" y="390"/>
                  </a:lnTo>
                  <a:lnTo>
                    <a:pt x="113" y="390"/>
                  </a:lnTo>
                  <a:lnTo>
                    <a:pt x="130" y="381"/>
                  </a:lnTo>
                  <a:lnTo>
                    <a:pt x="156" y="364"/>
                  </a:lnTo>
                  <a:lnTo>
                    <a:pt x="191" y="338"/>
                  </a:lnTo>
                  <a:lnTo>
                    <a:pt x="200" y="329"/>
                  </a:lnTo>
                  <a:lnTo>
                    <a:pt x="208" y="320"/>
                  </a:lnTo>
                  <a:lnTo>
                    <a:pt x="217" y="320"/>
                  </a:lnTo>
                  <a:lnTo>
                    <a:pt x="226" y="329"/>
                  </a:lnTo>
                  <a:lnTo>
                    <a:pt x="226" y="329"/>
                  </a:lnTo>
                  <a:lnTo>
                    <a:pt x="226" y="338"/>
                  </a:lnTo>
                  <a:lnTo>
                    <a:pt x="226" y="346"/>
                  </a:lnTo>
                  <a:lnTo>
                    <a:pt x="217" y="355"/>
                  </a:lnTo>
                  <a:lnTo>
                    <a:pt x="208" y="364"/>
                  </a:lnTo>
                  <a:lnTo>
                    <a:pt x="191" y="381"/>
                  </a:lnTo>
                  <a:lnTo>
                    <a:pt x="182" y="398"/>
                  </a:lnTo>
                  <a:lnTo>
                    <a:pt x="165" y="416"/>
                  </a:lnTo>
                  <a:lnTo>
                    <a:pt x="148" y="442"/>
                  </a:lnTo>
                  <a:lnTo>
                    <a:pt x="130" y="459"/>
                  </a:lnTo>
                  <a:lnTo>
                    <a:pt x="113" y="476"/>
                  </a:lnTo>
                  <a:lnTo>
                    <a:pt x="104" y="485"/>
                  </a:lnTo>
                  <a:lnTo>
                    <a:pt x="78" y="511"/>
                  </a:lnTo>
                  <a:lnTo>
                    <a:pt x="70" y="520"/>
                  </a:lnTo>
                  <a:lnTo>
                    <a:pt x="61" y="537"/>
                  </a:lnTo>
                  <a:lnTo>
                    <a:pt x="61" y="546"/>
                  </a:lnTo>
                  <a:lnTo>
                    <a:pt x="52" y="546"/>
                  </a:lnTo>
                  <a:lnTo>
                    <a:pt x="44" y="546"/>
                  </a:lnTo>
                  <a:lnTo>
                    <a:pt x="35" y="546"/>
                  </a:lnTo>
                  <a:lnTo>
                    <a:pt x="26" y="537"/>
                  </a:lnTo>
                  <a:lnTo>
                    <a:pt x="18" y="528"/>
                  </a:lnTo>
                  <a:lnTo>
                    <a:pt x="18" y="520"/>
                  </a:lnTo>
                  <a:lnTo>
                    <a:pt x="9" y="511"/>
                  </a:lnTo>
                  <a:lnTo>
                    <a:pt x="0" y="502"/>
                  </a:lnTo>
                  <a:lnTo>
                    <a:pt x="0" y="494"/>
                  </a:lnTo>
                  <a:lnTo>
                    <a:pt x="0" y="485"/>
                  </a:lnTo>
                  <a:lnTo>
                    <a:pt x="9" y="468"/>
                  </a:lnTo>
                  <a:lnTo>
                    <a:pt x="18" y="459"/>
                  </a:lnTo>
                  <a:lnTo>
                    <a:pt x="18" y="45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7">
              <a:extLst>
                <a:ext uri="{FF2B5EF4-FFF2-40B4-BE49-F238E27FC236}">
                  <a16:creationId xmlns:a16="http://schemas.microsoft.com/office/drawing/2014/main" id="{46ACBCD9-5B41-4A85-ABCC-CFB415494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077" y="5224507"/>
              <a:ext cx="1156855" cy="2006725"/>
            </a:xfrm>
            <a:custGeom>
              <a:avLst/>
              <a:gdLst>
                <a:gd name="T0" fmla="*/ 364 w 364"/>
                <a:gd name="T1" fmla="*/ 555 h 633"/>
                <a:gd name="T2" fmla="*/ 355 w 364"/>
                <a:gd name="T3" fmla="*/ 581 h 633"/>
                <a:gd name="T4" fmla="*/ 338 w 364"/>
                <a:gd name="T5" fmla="*/ 598 h 633"/>
                <a:gd name="T6" fmla="*/ 303 w 364"/>
                <a:gd name="T7" fmla="*/ 615 h 633"/>
                <a:gd name="T8" fmla="*/ 269 w 364"/>
                <a:gd name="T9" fmla="*/ 624 h 633"/>
                <a:gd name="T10" fmla="*/ 217 w 364"/>
                <a:gd name="T11" fmla="*/ 633 h 633"/>
                <a:gd name="T12" fmla="*/ 156 w 364"/>
                <a:gd name="T13" fmla="*/ 633 h 633"/>
                <a:gd name="T14" fmla="*/ 113 w 364"/>
                <a:gd name="T15" fmla="*/ 633 h 633"/>
                <a:gd name="T16" fmla="*/ 78 w 364"/>
                <a:gd name="T17" fmla="*/ 615 h 633"/>
                <a:gd name="T18" fmla="*/ 52 w 364"/>
                <a:gd name="T19" fmla="*/ 581 h 633"/>
                <a:gd name="T20" fmla="*/ 26 w 364"/>
                <a:gd name="T21" fmla="*/ 546 h 633"/>
                <a:gd name="T22" fmla="*/ 17 w 364"/>
                <a:gd name="T23" fmla="*/ 503 h 633"/>
                <a:gd name="T24" fmla="*/ 9 w 364"/>
                <a:gd name="T25" fmla="*/ 442 h 633"/>
                <a:gd name="T26" fmla="*/ 9 w 364"/>
                <a:gd name="T27" fmla="*/ 355 h 633"/>
                <a:gd name="T28" fmla="*/ 9 w 364"/>
                <a:gd name="T29" fmla="*/ 260 h 633"/>
                <a:gd name="T30" fmla="*/ 17 w 364"/>
                <a:gd name="T31" fmla="*/ 173 h 633"/>
                <a:gd name="T32" fmla="*/ 17 w 364"/>
                <a:gd name="T33" fmla="*/ 121 h 633"/>
                <a:gd name="T34" fmla="*/ 17 w 364"/>
                <a:gd name="T35" fmla="*/ 87 h 633"/>
                <a:gd name="T36" fmla="*/ 17 w 364"/>
                <a:gd name="T37" fmla="*/ 52 h 633"/>
                <a:gd name="T38" fmla="*/ 0 w 364"/>
                <a:gd name="T39" fmla="*/ 35 h 633"/>
                <a:gd name="T40" fmla="*/ 9 w 364"/>
                <a:gd name="T41" fmla="*/ 17 h 633"/>
                <a:gd name="T42" fmla="*/ 17 w 364"/>
                <a:gd name="T43" fmla="*/ 0 h 633"/>
                <a:gd name="T44" fmla="*/ 43 w 364"/>
                <a:gd name="T45" fmla="*/ 9 h 633"/>
                <a:gd name="T46" fmla="*/ 78 w 364"/>
                <a:gd name="T47" fmla="*/ 35 h 633"/>
                <a:gd name="T48" fmla="*/ 87 w 364"/>
                <a:gd name="T49" fmla="*/ 52 h 633"/>
                <a:gd name="T50" fmla="*/ 95 w 364"/>
                <a:gd name="T51" fmla="*/ 69 h 633"/>
                <a:gd name="T52" fmla="*/ 87 w 364"/>
                <a:gd name="T53" fmla="*/ 95 h 633"/>
                <a:gd name="T54" fmla="*/ 78 w 364"/>
                <a:gd name="T55" fmla="*/ 147 h 633"/>
                <a:gd name="T56" fmla="*/ 78 w 364"/>
                <a:gd name="T57" fmla="*/ 182 h 633"/>
                <a:gd name="T58" fmla="*/ 69 w 364"/>
                <a:gd name="T59" fmla="*/ 225 h 633"/>
                <a:gd name="T60" fmla="*/ 69 w 364"/>
                <a:gd name="T61" fmla="*/ 277 h 633"/>
                <a:gd name="T62" fmla="*/ 61 w 364"/>
                <a:gd name="T63" fmla="*/ 329 h 633"/>
                <a:gd name="T64" fmla="*/ 61 w 364"/>
                <a:gd name="T65" fmla="*/ 373 h 633"/>
                <a:gd name="T66" fmla="*/ 61 w 364"/>
                <a:gd name="T67" fmla="*/ 407 h 633"/>
                <a:gd name="T68" fmla="*/ 61 w 364"/>
                <a:gd name="T69" fmla="*/ 433 h 633"/>
                <a:gd name="T70" fmla="*/ 69 w 364"/>
                <a:gd name="T71" fmla="*/ 503 h 633"/>
                <a:gd name="T72" fmla="*/ 87 w 364"/>
                <a:gd name="T73" fmla="*/ 537 h 633"/>
                <a:gd name="T74" fmla="*/ 104 w 364"/>
                <a:gd name="T75" fmla="*/ 555 h 633"/>
                <a:gd name="T76" fmla="*/ 130 w 364"/>
                <a:gd name="T77" fmla="*/ 563 h 633"/>
                <a:gd name="T78" fmla="*/ 173 w 364"/>
                <a:gd name="T79" fmla="*/ 563 h 633"/>
                <a:gd name="T80" fmla="*/ 234 w 364"/>
                <a:gd name="T81" fmla="*/ 555 h 633"/>
                <a:gd name="T82" fmla="*/ 269 w 364"/>
                <a:gd name="T83" fmla="*/ 537 h 633"/>
                <a:gd name="T84" fmla="*/ 277 w 364"/>
                <a:gd name="T85" fmla="*/ 511 h 633"/>
                <a:gd name="T86" fmla="*/ 295 w 364"/>
                <a:gd name="T87" fmla="*/ 459 h 633"/>
                <a:gd name="T88" fmla="*/ 303 w 364"/>
                <a:gd name="T89" fmla="*/ 407 h 633"/>
                <a:gd name="T90" fmla="*/ 312 w 364"/>
                <a:gd name="T91" fmla="*/ 390 h 633"/>
                <a:gd name="T92" fmla="*/ 321 w 364"/>
                <a:gd name="T93" fmla="*/ 399 h 633"/>
                <a:gd name="T94" fmla="*/ 329 w 364"/>
                <a:gd name="T95" fmla="*/ 425 h 633"/>
                <a:gd name="T96" fmla="*/ 338 w 364"/>
                <a:gd name="T97" fmla="*/ 459 h 633"/>
                <a:gd name="T98" fmla="*/ 347 w 364"/>
                <a:gd name="T99" fmla="*/ 511 h 633"/>
                <a:gd name="T100" fmla="*/ 355 w 364"/>
                <a:gd name="T101" fmla="*/ 546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4" h="633">
                  <a:moveTo>
                    <a:pt x="355" y="546"/>
                  </a:moveTo>
                  <a:lnTo>
                    <a:pt x="364" y="555"/>
                  </a:lnTo>
                  <a:lnTo>
                    <a:pt x="364" y="563"/>
                  </a:lnTo>
                  <a:lnTo>
                    <a:pt x="355" y="581"/>
                  </a:lnTo>
                  <a:lnTo>
                    <a:pt x="347" y="589"/>
                  </a:lnTo>
                  <a:lnTo>
                    <a:pt x="338" y="598"/>
                  </a:lnTo>
                  <a:lnTo>
                    <a:pt x="321" y="607"/>
                  </a:lnTo>
                  <a:lnTo>
                    <a:pt x="303" y="615"/>
                  </a:lnTo>
                  <a:lnTo>
                    <a:pt x="286" y="624"/>
                  </a:lnTo>
                  <a:lnTo>
                    <a:pt x="269" y="624"/>
                  </a:lnTo>
                  <a:lnTo>
                    <a:pt x="243" y="633"/>
                  </a:lnTo>
                  <a:lnTo>
                    <a:pt x="217" y="633"/>
                  </a:lnTo>
                  <a:lnTo>
                    <a:pt x="191" y="633"/>
                  </a:lnTo>
                  <a:lnTo>
                    <a:pt x="156" y="633"/>
                  </a:lnTo>
                  <a:lnTo>
                    <a:pt x="139" y="633"/>
                  </a:lnTo>
                  <a:lnTo>
                    <a:pt x="113" y="633"/>
                  </a:lnTo>
                  <a:lnTo>
                    <a:pt x="95" y="624"/>
                  </a:lnTo>
                  <a:lnTo>
                    <a:pt x="78" y="615"/>
                  </a:lnTo>
                  <a:lnTo>
                    <a:pt x="61" y="598"/>
                  </a:lnTo>
                  <a:lnTo>
                    <a:pt x="52" y="581"/>
                  </a:lnTo>
                  <a:lnTo>
                    <a:pt x="35" y="563"/>
                  </a:lnTo>
                  <a:lnTo>
                    <a:pt x="26" y="546"/>
                  </a:lnTo>
                  <a:lnTo>
                    <a:pt x="17" y="529"/>
                  </a:lnTo>
                  <a:lnTo>
                    <a:pt x="17" y="503"/>
                  </a:lnTo>
                  <a:lnTo>
                    <a:pt x="9" y="477"/>
                  </a:lnTo>
                  <a:lnTo>
                    <a:pt x="9" y="442"/>
                  </a:lnTo>
                  <a:lnTo>
                    <a:pt x="9" y="399"/>
                  </a:lnTo>
                  <a:lnTo>
                    <a:pt x="9" y="355"/>
                  </a:lnTo>
                  <a:lnTo>
                    <a:pt x="9" y="303"/>
                  </a:lnTo>
                  <a:lnTo>
                    <a:pt x="9" y="260"/>
                  </a:lnTo>
                  <a:lnTo>
                    <a:pt x="9" y="217"/>
                  </a:lnTo>
                  <a:lnTo>
                    <a:pt x="17" y="173"/>
                  </a:lnTo>
                  <a:lnTo>
                    <a:pt x="17" y="147"/>
                  </a:lnTo>
                  <a:lnTo>
                    <a:pt x="17" y="121"/>
                  </a:lnTo>
                  <a:lnTo>
                    <a:pt x="17" y="104"/>
                  </a:lnTo>
                  <a:lnTo>
                    <a:pt x="17" y="87"/>
                  </a:lnTo>
                  <a:lnTo>
                    <a:pt x="17" y="78"/>
                  </a:lnTo>
                  <a:lnTo>
                    <a:pt x="17" y="5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9" y="17"/>
                  </a:lnTo>
                  <a:lnTo>
                    <a:pt x="9" y="9"/>
                  </a:lnTo>
                  <a:lnTo>
                    <a:pt x="17" y="0"/>
                  </a:lnTo>
                  <a:lnTo>
                    <a:pt x="35" y="9"/>
                  </a:lnTo>
                  <a:lnTo>
                    <a:pt x="43" y="9"/>
                  </a:lnTo>
                  <a:lnTo>
                    <a:pt x="61" y="26"/>
                  </a:lnTo>
                  <a:lnTo>
                    <a:pt x="78" y="35"/>
                  </a:lnTo>
                  <a:lnTo>
                    <a:pt x="87" y="43"/>
                  </a:lnTo>
                  <a:lnTo>
                    <a:pt x="87" y="52"/>
                  </a:lnTo>
                  <a:lnTo>
                    <a:pt x="95" y="61"/>
                  </a:lnTo>
                  <a:lnTo>
                    <a:pt x="95" y="69"/>
                  </a:lnTo>
                  <a:lnTo>
                    <a:pt x="95" y="78"/>
                  </a:lnTo>
                  <a:lnTo>
                    <a:pt x="87" y="95"/>
                  </a:lnTo>
                  <a:lnTo>
                    <a:pt x="87" y="121"/>
                  </a:lnTo>
                  <a:lnTo>
                    <a:pt x="78" y="147"/>
                  </a:lnTo>
                  <a:lnTo>
                    <a:pt x="78" y="165"/>
                  </a:lnTo>
                  <a:lnTo>
                    <a:pt x="78" y="182"/>
                  </a:lnTo>
                  <a:lnTo>
                    <a:pt x="69" y="199"/>
                  </a:lnTo>
                  <a:lnTo>
                    <a:pt x="69" y="225"/>
                  </a:lnTo>
                  <a:lnTo>
                    <a:pt x="69" y="251"/>
                  </a:lnTo>
                  <a:lnTo>
                    <a:pt x="69" y="277"/>
                  </a:lnTo>
                  <a:lnTo>
                    <a:pt x="69" y="303"/>
                  </a:lnTo>
                  <a:lnTo>
                    <a:pt x="61" y="329"/>
                  </a:lnTo>
                  <a:lnTo>
                    <a:pt x="61" y="355"/>
                  </a:lnTo>
                  <a:lnTo>
                    <a:pt x="61" y="373"/>
                  </a:lnTo>
                  <a:lnTo>
                    <a:pt x="61" y="390"/>
                  </a:lnTo>
                  <a:lnTo>
                    <a:pt x="61" y="407"/>
                  </a:lnTo>
                  <a:lnTo>
                    <a:pt x="61" y="425"/>
                  </a:lnTo>
                  <a:lnTo>
                    <a:pt x="61" y="433"/>
                  </a:lnTo>
                  <a:lnTo>
                    <a:pt x="69" y="468"/>
                  </a:lnTo>
                  <a:lnTo>
                    <a:pt x="69" y="503"/>
                  </a:lnTo>
                  <a:lnTo>
                    <a:pt x="78" y="520"/>
                  </a:lnTo>
                  <a:lnTo>
                    <a:pt x="87" y="537"/>
                  </a:lnTo>
                  <a:lnTo>
                    <a:pt x="95" y="546"/>
                  </a:lnTo>
                  <a:lnTo>
                    <a:pt x="104" y="555"/>
                  </a:lnTo>
                  <a:lnTo>
                    <a:pt x="121" y="555"/>
                  </a:lnTo>
                  <a:lnTo>
                    <a:pt x="130" y="563"/>
                  </a:lnTo>
                  <a:lnTo>
                    <a:pt x="147" y="563"/>
                  </a:lnTo>
                  <a:lnTo>
                    <a:pt x="173" y="563"/>
                  </a:lnTo>
                  <a:lnTo>
                    <a:pt x="208" y="563"/>
                  </a:lnTo>
                  <a:lnTo>
                    <a:pt x="234" y="555"/>
                  </a:lnTo>
                  <a:lnTo>
                    <a:pt x="260" y="555"/>
                  </a:lnTo>
                  <a:lnTo>
                    <a:pt x="269" y="537"/>
                  </a:lnTo>
                  <a:lnTo>
                    <a:pt x="277" y="529"/>
                  </a:lnTo>
                  <a:lnTo>
                    <a:pt x="277" y="511"/>
                  </a:lnTo>
                  <a:lnTo>
                    <a:pt x="286" y="494"/>
                  </a:lnTo>
                  <a:lnTo>
                    <a:pt x="295" y="459"/>
                  </a:lnTo>
                  <a:lnTo>
                    <a:pt x="295" y="433"/>
                  </a:lnTo>
                  <a:lnTo>
                    <a:pt x="303" y="407"/>
                  </a:lnTo>
                  <a:lnTo>
                    <a:pt x="303" y="399"/>
                  </a:lnTo>
                  <a:lnTo>
                    <a:pt x="312" y="390"/>
                  </a:lnTo>
                  <a:lnTo>
                    <a:pt x="312" y="390"/>
                  </a:lnTo>
                  <a:lnTo>
                    <a:pt x="321" y="399"/>
                  </a:lnTo>
                  <a:lnTo>
                    <a:pt x="329" y="407"/>
                  </a:lnTo>
                  <a:lnTo>
                    <a:pt x="329" y="425"/>
                  </a:lnTo>
                  <a:lnTo>
                    <a:pt x="338" y="442"/>
                  </a:lnTo>
                  <a:lnTo>
                    <a:pt x="338" y="459"/>
                  </a:lnTo>
                  <a:lnTo>
                    <a:pt x="338" y="485"/>
                  </a:lnTo>
                  <a:lnTo>
                    <a:pt x="347" y="511"/>
                  </a:lnTo>
                  <a:lnTo>
                    <a:pt x="347" y="529"/>
                  </a:lnTo>
                  <a:lnTo>
                    <a:pt x="355" y="546"/>
                  </a:lnTo>
                  <a:lnTo>
                    <a:pt x="355" y="54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8">
              <a:extLst>
                <a:ext uri="{FF2B5EF4-FFF2-40B4-BE49-F238E27FC236}">
                  <a16:creationId xmlns:a16="http://schemas.microsoft.com/office/drawing/2014/main" id="{0D7EA468-F93B-4DC0-93DE-CEFB142A0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622" y="6102648"/>
              <a:ext cx="549825" cy="221913"/>
            </a:xfrm>
            <a:custGeom>
              <a:avLst/>
              <a:gdLst>
                <a:gd name="T0" fmla="*/ 69 w 173"/>
                <a:gd name="T1" fmla="*/ 18 h 70"/>
                <a:gd name="T2" fmla="*/ 86 w 173"/>
                <a:gd name="T3" fmla="*/ 9 h 70"/>
                <a:gd name="T4" fmla="*/ 104 w 173"/>
                <a:gd name="T5" fmla="*/ 0 h 70"/>
                <a:gd name="T6" fmla="*/ 121 w 173"/>
                <a:gd name="T7" fmla="*/ 0 h 70"/>
                <a:gd name="T8" fmla="*/ 130 w 173"/>
                <a:gd name="T9" fmla="*/ 0 h 70"/>
                <a:gd name="T10" fmla="*/ 147 w 173"/>
                <a:gd name="T11" fmla="*/ 0 h 70"/>
                <a:gd name="T12" fmla="*/ 156 w 173"/>
                <a:gd name="T13" fmla="*/ 9 h 70"/>
                <a:gd name="T14" fmla="*/ 164 w 173"/>
                <a:gd name="T15" fmla="*/ 18 h 70"/>
                <a:gd name="T16" fmla="*/ 173 w 173"/>
                <a:gd name="T17" fmla="*/ 26 h 70"/>
                <a:gd name="T18" fmla="*/ 173 w 173"/>
                <a:gd name="T19" fmla="*/ 35 h 70"/>
                <a:gd name="T20" fmla="*/ 164 w 173"/>
                <a:gd name="T21" fmla="*/ 44 h 70"/>
                <a:gd name="T22" fmla="*/ 156 w 173"/>
                <a:gd name="T23" fmla="*/ 52 h 70"/>
                <a:gd name="T24" fmla="*/ 138 w 173"/>
                <a:gd name="T25" fmla="*/ 52 h 70"/>
                <a:gd name="T26" fmla="*/ 130 w 173"/>
                <a:gd name="T27" fmla="*/ 61 h 70"/>
                <a:gd name="T28" fmla="*/ 112 w 173"/>
                <a:gd name="T29" fmla="*/ 61 h 70"/>
                <a:gd name="T30" fmla="*/ 95 w 173"/>
                <a:gd name="T31" fmla="*/ 61 h 70"/>
                <a:gd name="T32" fmla="*/ 60 w 173"/>
                <a:gd name="T33" fmla="*/ 70 h 70"/>
                <a:gd name="T34" fmla="*/ 34 w 173"/>
                <a:gd name="T35" fmla="*/ 70 h 70"/>
                <a:gd name="T36" fmla="*/ 17 w 173"/>
                <a:gd name="T37" fmla="*/ 70 h 70"/>
                <a:gd name="T38" fmla="*/ 0 w 173"/>
                <a:gd name="T39" fmla="*/ 70 h 70"/>
                <a:gd name="T40" fmla="*/ 0 w 173"/>
                <a:gd name="T41" fmla="*/ 26 h 70"/>
                <a:gd name="T42" fmla="*/ 8 w 173"/>
                <a:gd name="T43" fmla="*/ 26 h 70"/>
                <a:gd name="T44" fmla="*/ 26 w 173"/>
                <a:gd name="T45" fmla="*/ 26 h 70"/>
                <a:gd name="T46" fmla="*/ 52 w 173"/>
                <a:gd name="T47" fmla="*/ 18 h 70"/>
                <a:gd name="T48" fmla="*/ 69 w 173"/>
                <a:gd name="T49" fmla="*/ 18 h 70"/>
                <a:gd name="T50" fmla="*/ 69 w 173"/>
                <a:gd name="T51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3" h="70">
                  <a:moveTo>
                    <a:pt x="69" y="18"/>
                  </a:moveTo>
                  <a:lnTo>
                    <a:pt x="86" y="9"/>
                  </a:lnTo>
                  <a:lnTo>
                    <a:pt x="104" y="0"/>
                  </a:lnTo>
                  <a:lnTo>
                    <a:pt x="121" y="0"/>
                  </a:lnTo>
                  <a:lnTo>
                    <a:pt x="130" y="0"/>
                  </a:lnTo>
                  <a:lnTo>
                    <a:pt x="147" y="0"/>
                  </a:lnTo>
                  <a:lnTo>
                    <a:pt x="156" y="9"/>
                  </a:lnTo>
                  <a:lnTo>
                    <a:pt x="164" y="18"/>
                  </a:lnTo>
                  <a:lnTo>
                    <a:pt x="173" y="26"/>
                  </a:lnTo>
                  <a:lnTo>
                    <a:pt x="173" y="35"/>
                  </a:lnTo>
                  <a:lnTo>
                    <a:pt x="164" y="44"/>
                  </a:lnTo>
                  <a:lnTo>
                    <a:pt x="156" y="52"/>
                  </a:lnTo>
                  <a:lnTo>
                    <a:pt x="138" y="52"/>
                  </a:lnTo>
                  <a:lnTo>
                    <a:pt x="130" y="61"/>
                  </a:lnTo>
                  <a:lnTo>
                    <a:pt x="112" y="61"/>
                  </a:lnTo>
                  <a:lnTo>
                    <a:pt x="95" y="61"/>
                  </a:lnTo>
                  <a:lnTo>
                    <a:pt x="60" y="70"/>
                  </a:lnTo>
                  <a:lnTo>
                    <a:pt x="34" y="70"/>
                  </a:lnTo>
                  <a:lnTo>
                    <a:pt x="17" y="70"/>
                  </a:lnTo>
                  <a:lnTo>
                    <a:pt x="0" y="70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26"/>
                  </a:lnTo>
                  <a:lnTo>
                    <a:pt x="52" y="18"/>
                  </a:lnTo>
                  <a:lnTo>
                    <a:pt x="69" y="18"/>
                  </a:lnTo>
                  <a:lnTo>
                    <a:pt x="69" y="1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9">
              <a:extLst>
                <a:ext uri="{FF2B5EF4-FFF2-40B4-BE49-F238E27FC236}">
                  <a16:creationId xmlns:a16="http://schemas.microsoft.com/office/drawing/2014/main" id="{5B8A9001-99B5-46CA-841A-D6341C9D7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314" y="5665163"/>
              <a:ext cx="797722" cy="659397"/>
            </a:xfrm>
            <a:custGeom>
              <a:avLst/>
              <a:gdLst>
                <a:gd name="T0" fmla="*/ 173 w 251"/>
                <a:gd name="T1" fmla="*/ 130 h 208"/>
                <a:gd name="T2" fmla="*/ 156 w 251"/>
                <a:gd name="T3" fmla="*/ 138 h 208"/>
                <a:gd name="T4" fmla="*/ 147 w 251"/>
                <a:gd name="T5" fmla="*/ 147 h 208"/>
                <a:gd name="T6" fmla="*/ 130 w 251"/>
                <a:gd name="T7" fmla="*/ 156 h 208"/>
                <a:gd name="T8" fmla="*/ 104 w 251"/>
                <a:gd name="T9" fmla="*/ 164 h 208"/>
                <a:gd name="T10" fmla="*/ 86 w 251"/>
                <a:gd name="T11" fmla="*/ 182 h 208"/>
                <a:gd name="T12" fmla="*/ 60 w 251"/>
                <a:gd name="T13" fmla="*/ 190 h 208"/>
                <a:gd name="T14" fmla="*/ 34 w 251"/>
                <a:gd name="T15" fmla="*/ 199 h 208"/>
                <a:gd name="T16" fmla="*/ 0 w 251"/>
                <a:gd name="T17" fmla="*/ 208 h 208"/>
                <a:gd name="T18" fmla="*/ 0 w 251"/>
                <a:gd name="T19" fmla="*/ 173 h 208"/>
                <a:gd name="T20" fmla="*/ 26 w 251"/>
                <a:gd name="T21" fmla="*/ 156 h 208"/>
                <a:gd name="T22" fmla="*/ 52 w 251"/>
                <a:gd name="T23" fmla="*/ 147 h 208"/>
                <a:gd name="T24" fmla="*/ 69 w 251"/>
                <a:gd name="T25" fmla="*/ 130 h 208"/>
                <a:gd name="T26" fmla="*/ 86 w 251"/>
                <a:gd name="T27" fmla="*/ 121 h 208"/>
                <a:gd name="T28" fmla="*/ 104 w 251"/>
                <a:gd name="T29" fmla="*/ 112 h 208"/>
                <a:gd name="T30" fmla="*/ 121 w 251"/>
                <a:gd name="T31" fmla="*/ 95 h 208"/>
                <a:gd name="T32" fmla="*/ 130 w 251"/>
                <a:gd name="T33" fmla="*/ 86 h 208"/>
                <a:gd name="T34" fmla="*/ 138 w 251"/>
                <a:gd name="T35" fmla="*/ 78 h 208"/>
                <a:gd name="T36" fmla="*/ 156 w 251"/>
                <a:gd name="T37" fmla="*/ 69 h 208"/>
                <a:gd name="T38" fmla="*/ 164 w 251"/>
                <a:gd name="T39" fmla="*/ 52 h 208"/>
                <a:gd name="T40" fmla="*/ 164 w 251"/>
                <a:gd name="T41" fmla="*/ 34 h 208"/>
                <a:gd name="T42" fmla="*/ 173 w 251"/>
                <a:gd name="T43" fmla="*/ 26 h 208"/>
                <a:gd name="T44" fmla="*/ 173 w 251"/>
                <a:gd name="T45" fmla="*/ 8 h 208"/>
                <a:gd name="T46" fmla="*/ 182 w 251"/>
                <a:gd name="T47" fmla="*/ 0 h 208"/>
                <a:gd name="T48" fmla="*/ 182 w 251"/>
                <a:gd name="T49" fmla="*/ 0 h 208"/>
                <a:gd name="T50" fmla="*/ 190 w 251"/>
                <a:gd name="T51" fmla="*/ 0 h 208"/>
                <a:gd name="T52" fmla="*/ 199 w 251"/>
                <a:gd name="T53" fmla="*/ 0 h 208"/>
                <a:gd name="T54" fmla="*/ 208 w 251"/>
                <a:gd name="T55" fmla="*/ 0 h 208"/>
                <a:gd name="T56" fmla="*/ 216 w 251"/>
                <a:gd name="T57" fmla="*/ 8 h 208"/>
                <a:gd name="T58" fmla="*/ 225 w 251"/>
                <a:gd name="T59" fmla="*/ 17 h 208"/>
                <a:gd name="T60" fmla="*/ 242 w 251"/>
                <a:gd name="T61" fmla="*/ 34 h 208"/>
                <a:gd name="T62" fmla="*/ 242 w 251"/>
                <a:gd name="T63" fmla="*/ 43 h 208"/>
                <a:gd name="T64" fmla="*/ 251 w 251"/>
                <a:gd name="T65" fmla="*/ 52 h 208"/>
                <a:gd name="T66" fmla="*/ 251 w 251"/>
                <a:gd name="T67" fmla="*/ 60 h 208"/>
                <a:gd name="T68" fmla="*/ 251 w 251"/>
                <a:gd name="T69" fmla="*/ 69 h 208"/>
                <a:gd name="T70" fmla="*/ 251 w 251"/>
                <a:gd name="T71" fmla="*/ 78 h 208"/>
                <a:gd name="T72" fmla="*/ 242 w 251"/>
                <a:gd name="T73" fmla="*/ 86 h 208"/>
                <a:gd name="T74" fmla="*/ 234 w 251"/>
                <a:gd name="T75" fmla="*/ 95 h 208"/>
                <a:gd name="T76" fmla="*/ 225 w 251"/>
                <a:gd name="T77" fmla="*/ 95 h 208"/>
                <a:gd name="T78" fmla="*/ 208 w 251"/>
                <a:gd name="T79" fmla="*/ 104 h 208"/>
                <a:gd name="T80" fmla="*/ 190 w 251"/>
                <a:gd name="T81" fmla="*/ 121 h 208"/>
                <a:gd name="T82" fmla="*/ 173 w 251"/>
                <a:gd name="T83" fmla="*/ 130 h 208"/>
                <a:gd name="T84" fmla="*/ 173 w 251"/>
                <a:gd name="T85" fmla="*/ 13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1" h="208">
                  <a:moveTo>
                    <a:pt x="173" y="130"/>
                  </a:moveTo>
                  <a:lnTo>
                    <a:pt x="156" y="138"/>
                  </a:lnTo>
                  <a:lnTo>
                    <a:pt x="147" y="147"/>
                  </a:lnTo>
                  <a:lnTo>
                    <a:pt x="130" y="156"/>
                  </a:lnTo>
                  <a:lnTo>
                    <a:pt x="104" y="164"/>
                  </a:lnTo>
                  <a:lnTo>
                    <a:pt x="86" y="182"/>
                  </a:lnTo>
                  <a:lnTo>
                    <a:pt x="60" y="190"/>
                  </a:lnTo>
                  <a:lnTo>
                    <a:pt x="34" y="199"/>
                  </a:lnTo>
                  <a:lnTo>
                    <a:pt x="0" y="208"/>
                  </a:lnTo>
                  <a:lnTo>
                    <a:pt x="0" y="173"/>
                  </a:lnTo>
                  <a:lnTo>
                    <a:pt x="26" y="156"/>
                  </a:lnTo>
                  <a:lnTo>
                    <a:pt x="52" y="147"/>
                  </a:lnTo>
                  <a:lnTo>
                    <a:pt x="69" y="130"/>
                  </a:lnTo>
                  <a:lnTo>
                    <a:pt x="86" y="121"/>
                  </a:lnTo>
                  <a:lnTo>
                    <a:pt x="104" y="112"/>
                  </a:lnTo>
                  <a:lnTo>
                    <a:pt x="121" y="95"/>
                  </a:lnTo>
                  <a:lnTo>
                    <a:pt x="130" y="86"/>
                  </a:lnTo>
                  <a:lnTo>
                    <a:pt x="138" y="78"/>
                  </a:lnTo>
                  <a:lnTo>
                    <a:pt x="156" y="69"/>
                  </a:lnTo>
                  <a:lnTo>
                    <a:pt x="164" y="52"/>
                  </a:lnTo>
                  <a:lnTo>
                    <a:pt x="164" y="34"/>
                  </a:lnTo>
                  <a:lnTo>
                    <a:pt x="173" y="26"/>
                  </a:lnTo>
                  <a:lnTo>
                    <a:pt x="173" y="8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9" y="0"/>
                  </a:lnTo>
                  <a:lnTo>
                    <a:pt x="208" y="0"/>
                  </a:lnTo>
                  <a:lnTo>
                    <a:pt x="216" y="8"/>
                  </a:lnTo>
                  <a:lnTo>
                    <a:pt x="225" y="17"/>
                  </a:lnTo>
                  <a:lnTo>
                    <a:pt x="242" y="34"/>
                  </a:lnTo>
                  <a:lnTo>
                    <a:pt x="242" y="43"/>
                  </a:lnTo>
                  <a:lnTo>
                    <a:pt x="251" y="52"/>
                  </a:lnTo>
                  <a:lnTo>
                    <a:pt x="251" y="60"/>
                  </a:lnTo>
                  <a:lnTo>
                    <a:pt x="251" y="69"/>
                  </a:lnTo>
                  <a:lnTo>
                    <a:pt x="251" y="78"/>
                  </a:lnTo>
                  <a:lnTo>
                    <a:pt x="242" y="86"/>
                  </a:lnTo>
                  <a:lnTo>
                    <a:pt x="234" y="95"/>
                  </a:lnTo>
                  <a:lnTo>
                    <a:pt x="225" y="95"/>
                  </a:lnTo>
                  <a:lnTo>
                    <a:pt x="208" y="104"/>
                  </a:lnTo>
                  <a:lnTo>
                    <a:pt x="190" y="121"/>
                  </a:lnTo>
                  <a:lnTo>
                    <a:pt x="173" y="130"/>
                  </a:lnTo>
                  <a:lnTo>
                    <a:pt x="173" y="13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D5D27793-4CFE-45E5-8661-8929935B1E8C}"/>
              </a:ext>
            </a:extLst>
          </p:cNvPr>
          <p:cNvGrpSpPr/>
          <p:nvPr/>
        </p:nvGrpSpPr>
        <p:grpSpPr>
          <a:xfrm>
            <a:off x="6766119" y="2221161"/>
            <a:ext cx="2396341" cy="2415677"/>
            <a:chOff x="5521227" y="5088190"/>
            <a:chExt cx="2396341" cy="2415677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812B321C-AB6E-4E29-9DF7-E1D04D385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62" y="5608100"/>
              <a:ext cx="880355" cy="275807"/>
            </a:xfrm>
            <a:custGeom>
              <a:avLst/>
              <a:gdLst>
                <a:gd name="T0" fmla="*/ 217 w 277"/>
                <a:gd name="T1" fmla="*/ 52 h 87"/>
                <a:gd name="T2" fmla="*/ 173 w 277"/>
                <a:gd name="T3" fmla="*/ 70 h 87"/>
                <a:gd name="T4" fmla="*/ 121 w 277"/>
                <a:gd name="T5" fmla="*/ 78 h 87"/>
                <a:gd name="T6" fmla="*/ 95 w 277"/>
                <a:gd name="T7" fmla="*/ 78 h 87"/>
                <a:gd name="T8" fmla="*/ 78 w 277"/>
                <a:gd name="T9" fmla="*/ 78 h 87"/>
                <a:gd name="T10" fmla="*/ 69 w 277"/>
                <a:gd name="T11" fmla="*/ 87 h 87"/>
                <a:gd name="T12" fmla="*/ 61 w 277"/>
                <a:gd name="T13" fmla="*/ 87 h 87"/>
                <a:gd name="T14" fmla="*/ 52 w 277"/>
                <a:gd name="T15" fmla="*/ 87 h 87"/>
                <a:gd name="T16" fmla="*/ 43 w 277"/>
                <a:gd name="T17" fmla="*/ 78 h 87"/>
                <a:gd name="T18" fmla="*/ 26 w 277"/>
                <a:gd name="T19" fmla="*/ 70 h 87"/>
                <a:gd name="T20" fmla="*/ 0 w 277"/>
                <a:gd name="T21" fmla="*/ 61 h 87"/>
                <a:gd name="T22" fmla="*/ 9 w 277"/>
                <a:gd name="T23" fmla="*/ 61 h 87"/>
                <a:gd name="T24" fmla="*/ 17 w 277"/>
                <a:gd name="T25" fmla="*/ 52 h 87"/>
                <a:gd name="T26" fmla="*/ 26 w 277"/>
                <a:gd name="T27" fmla="*/ 52 h 87"/>
                <a:gd name="T28" fmla="*/ 43 w 277"/>
                <a:gd name="T29" fmla="*/ 44 h 87"/>
                <a:gd name="T30" fmla="*/ 61 w 277"/>
                <a:gd name="T31" fmla="*/ 35 h 87"/>
                <a:gd name="T32" fmla="*/ 78 w 277"/>
                <a:gd name="T33" fmla="*/ 35 h 87"/>
                <a:gd name="T34" fmla="*/ 95 w 277"/>
                <a:gd name="T35" fmla="*/ 26 h 87"/>
                <a:gd name="T36" fmla="*/ 121 w 277"/>
                <a:gd name="T37" fmla="*/ 18 h 87"/>
                <a:gd name="T38" fmla="*/ 139 w 277"/>
                <a:gd name="T39" fmla="*/ 18 h 87"/>
                <a:gd name="T40" fmla="*/ 165 w 277"/>
                <a:gd name="T41" fmla="*/ 9 h 87"/>
                <a:gd name="T42" fmla="*/ 182 w 277"/>
                <a:gd name="T43" fmla="*/ 9 h 87"/>
                <a:gd name="T44" fmla="*/ 191 w 277"/>
                <a:gd name="T45" fmla="*/ 9 h 87"/>
                <a:gd name="T46" fmla="*/ 208 w 277"/>
                <a:gd name="T47" fmla="*/ 0 h 87"/>
                <a:gd name="T48" fmla="*/ 217 w 277"/>
                <a:gd name="T49" fmla="*/ 0 h 87"/>
                <a:gd name="T50" fmla="*/ 225 w 277"/>
                <a:gd name="T51" fmla="*/ 0 h 87"/>
                <a:gd name="T52" fmla="*/ 234 w 277"/>
                <a:gd name="T53" fmla="*/ 0 h 87"/>
                <a:gd name="T54" fmla="*/ 251 w 277"/>
                <a:gd name="T55" fmla="*/ 0 h 87"/>
                <a:gd name="T56" fmla="*/ 260 w 277"/>
                <a:gd name="T57" fmla="*/ 9 h 87"/>
                <a:gd name="T58" fmla="*/ 277 w 277"/>
                <a:gd name="T59" fmla="*/ 18 h 87"/>
                <a:gd name="T60" fmla="*/ 277 w 277"/>
                <a:gd name="T61" fmla="*/ 18 h 87"/>
                <a:gd name="T62" fmla="*/ 277 w 277"/>
                <a:gd name="T63" fmla="*/ 26 h 87"/>
                <a:gd name="T64" fmla="*/ 269 w 277"/>
                <a:gd name="T65" fmla="*/ 35 h 87"/>
                <a:gd name="T66" fmla="*/ 260 w 277"/>
                <a:gd name="T67" fmla="*/ 35 h 87"/>
                <a:gd name="T68" fmla="*/ 243 w 277"/>
                <a:gd name="T69" fmla="*/ 44 h 87"/>
                <a:gd name="T70" fmla="*/ 217 w 277"/>
                <a:gd name="T71" fmla="*/ 52 h 87"/>
                <a:gd name="T72" fmla="*/ 217 w 277"/>
                <a:gd name="T73" fmla="*/ 5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7" h="87">
                  <a:moveTo>
                    <a:pt x="217" y="52"/>
                  </a:moveTo>
                  <a:lnTo>
                    <a:pt x="173" y="70"/>
                  </a:lnTo>
                  <a:lnTo>
                    <a:pt x="121" y="78"/>
                  </a:lnTo>
                  <a:lnTo>
                    <a:pt x="95" y="78"/>
                  </a:lnTo>
                  <a:lnTo>
                    <a:pt x="78" y="78"/>
                  </a:lnTo>
                  <a:lnTo>
                    <a:pt x="69" y="87"/>
                  </a:lnTo>
                  <a:lnTo>
                    <a:pt x="61" y="87"/>
                  </a:lnTo>
                  <a:lnTo>
                    <a:pt x="52" y="87"/>
                  </a:lnTo>
                  <a:lnTo>
                    <a:pt x="43" y="78"/>
                  </a:lnTo>
                  <a:lnTo>
                    <a:pt x="26" y="70"/>
                  </a:lnTo>
                  <a:lnTo>
                    <a:pt x="0" y="61"/>
                  </a:lnTo>
                  <a:lnTo>
                    <a:pt x="9" y="61"/>
                  </a:lnTo>
                  <a:lnTo>
                    <a:pt x="17" y="52"/>
                  </a:lnTo>
                  <a:lnTo>
                    <a:pt x="26" y="52"/>
                  </a:lnTo>
                  <a:lnTo>
                    <a:pt x="43" y="44"/>
                  </a:lnTo>
                  <a:lnTo>
                    <a:pt x="61" y="35"/>
                  </a:lnTo>
                  <a:lnTo>
                    <a:pt x="78" y="35"/>
                  </a:lnTo>
                  <a:lnTo>
                    <a:pt x="95" y="26"/>
                  </a:lnTo>
                  <a:lnTo>
                    <a:pt x="121" y="18"/>
                  </a:lnTo>
                  <a:lnTo>
                    <a:pt x="139" y="18"/>
                  </a:lnTo>
                  <a:lnTo>
                    <a:pt x="165" y="9"/>
                  </a:lnTo>
                  <a:lnTo>
                    <a:pt x="182" y="9"/>
                  </a:lnTo>
                  <a:lnTo>
                    <a:pt x="191" y="9"/>
                  </a:lnTo>
                  <a:lnTo>
                    <a:pt x="208" y="0"/>
                  </a:lnTo>
                  <a:lnTo>
                    <a:pt x="217" y="0"/>
                  </a:lnTo>
                  <a:lnTo>
                    <a:pt x="225" y="0"/>
                  </a:lnTo>
                  <a:lnTo>
                    <a:pt x="234" y="0"/>
                  </a:lnTo>
                  <a:lnTo>
                    <a:pt x="251" y="0"/>
                  </a:lnTo>
                  <a:lnTo>
                    <a:pt x="260" y="9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26"/>
                  </a:lnTo>
                  <a:lnTo>
                    <a:pt x="269" y="35"/>
                  </a:lnTo>
                  <a:lnTo>
                    <a:pt x="260" y="35"/>
                  </a:lnTo>
                  <a:lnTo>
                    <a:pt x="243" y="44"/>
                  </a:lnTo>
                  <a:lnTo>
                    <a:pt x="217" y="52"/>
                  </a:lnTo>
                  <a:lnTo>
                    <a:pt x="217" y="5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1B75F1D1-570A-45D5-A634-C4807B76C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66" y="5088190"/>
              <a:ext cx="851750" cy="1426581"/>
            </a:xfrm>
            <a:custGeom>
              <a:avLst/>
              <a:gdLst>
                <a:gd name="T0" fmla="*/ 173 w 268"/>
                <a:gd name="T1" fmla="*/ 346 h 450"/>
                <a:gd name="T2" fmla="*/ 225 w 268"/>
                <a:gd name="T3" fmla="*/ 346 h 450"/>
                <a:gd name="T4" fmla="*/ 242 w 268"/>
                <a:gd name="T5" fmla="*/ 346 h 450"/>
                <a:gd name="T6" fmla="*/ 260 w 268"/>
                <a:gd name="T7" fmla="*/ 346 h 450"/>
                <a:gd name="T8" fmla="*/ 268 w 268"/>
                <a:gd name="T9" fmla="*/ 355 h 450"/>
                <a:gd name="T10" fmla="*/ 268 w 268"/>
                <a:gd name="T11" fmla="*/ 372 h 450"/>
                <a:gd name="T12" fmla="*/ 260 w 268"/>
                <a:gd name="T13" fmla="*/ 372 h 450"/>
                <a:gd name="T14" fmla="*/ 234 w 268"/>
                <a:gd name="T15" fmla="*/ 381 h 450"/>
                <a:gd name="T16" fmla="*/ 199 w 268"/>
                <a:gd name="T17" fmla="*/ 390 h 450"/>
                <a:gd name="T18" fmla="*/ 164 w 268"/>
                <a:gd name="T19" fmla="*/ 398 h 450"/>
                <a:gd name="T20" fmla="*/ 121 w 268"/>
                <a:gd name="T21" fmla="*/ 416 h 450"/>
                <a:gd name="T22" fmla="*/ 95 w 268"/>
                <a:gd name="T23" fmla="*/ 424 h 450"/>
                <a:gd name="T24" fmla="*/ 78 w 268"/>
                <a:gd name="T25" fmla="*/ 424 h 450"/>
                <a:gd name="T26" fmla="*/ 52 w 268"/>
                <a:gd name="T27" fmla="*/ 433 h 450"/>
                <a:gd name="T28" fmla="*/ 34 w 268"/>
                <a:gd name="T29" fmla="*/ 450 h 450"/>
                <a:gd name="T30" fmla="*/ 17 w 268"/>
                <a:gd name="T31" fmla="*/ 450 h 450"/>
                <a:gd name="T32" fmla="*/ 0 w 268"/>
                <a:gd name="T33" fmla="*/ 424 h 450"/>
                <a:gd name="T34" fmla="*/ 0 w 268"/>
                <a:gd name="T35" fmla="*/ 398 h 450"/>
                <a:gd name="T36" fmla="*/ 0 w 268"/>
                <a:gd name="T37" fmla="*/ 390 h 450"/>
                <a:gd name="T38" fmla="*/ 17 w 268"/>
                <a:gd name="T39" fmla="*/ 372 h 450"/>
                <a:gd name="T40" fmla="*/ 34 w 268"/>
                <a:gd name="T41" fmla="*/ 346 h 450"/>
                <a:gd name="T42" fmla="*/ 52 w 268"/>
                <a:gd name="T43" fmla="*/ 303 h 450"/>
                <a:gd name="T44" fmla="*/ 78 w 268"/>
                <a:gd name="T45" fmla="*/ 242 h 450"/>
                <a:gd name="T46" fmla="*/ 104 w 268"/>
                <a:gd name="T47" fmla="*/ 173 h 450"/>
                <a:gd name="T48" fmla="*/ 121 w 268"/>
                <a:gd name="T49" fmla="*/ 112 h 450"/>
                <a:gd name="T50" fmla="*/ 121 w 268"/>
                <a:gd name="T51" fmla="*/ 78 h 450"/>
                <a:gd name="T52" fmla="*/ 130 w 268"/>
                <a:gd name="T53" fmla="*/ 52 h 450"/>
                <a:gd name="T54" fmla="*/ 130 w 268"/>
                <a:gd name="T55" fmla="*/ 34 h 450"/>
                <a:gd name="T56" fmla="*/ 121 w 268"/>
                <a:gd name="T57" fmla="*/ 17 h 450"/>
                <a:gd name="T58" fmla="*/ 121 w 268"/>
                <a:gd name="T59" fmla="*/ 8 h 450"/>
                <a:gd name="T60" fmla="*/ 138 w 268"/>
                <a:gd name="T61" fmla="*/ 0 h 450"/>
                <a:gd name="T62" fmla="*/ 164 w 268"/>
                <a:gd name="T63" fmla="*/ 8 h 450"/>
                <a:gd name="T64" fmla="*/ 182 w 268"/>
                <a:gd name="T65" fmla="*/ 17 h 450"/>
                <a:gd name="T66" fmla="*/ 199 w 268"/>
                <a:gd name="T67" fmla="*/ 34 h 450"/>
                <a:gd name="T68" fmla="*/ 199 w 268"/>
                <a:gd name="T69" fmla="*/ 52 h 450"/>
                <a:gd name="T70" fmla="*/ 190 w 268"/>
                <a:gd name="T71" fmla="*/ 86 h 450"/>
                <a:gd name="T72" fmla="*/ 182 w 268"/>
                <a:gd name="T73" fmla="*/ 130 h 450"/>
                <a:gd name="T74" fmla="*/ 156 w 268"/>
                <a:gd name="T75" fmla="*/ 182 h 450"/>
                <a:gd name="T76" fmla="*/ 130 w 268"/>
                <a:gd name="T77" fmla="*/ 242 h 450"/>
                <a:gd name="T78" fmla="*/ 104 w 268"/>
                <a:gd name="T79" fmla="*/ 303 h 450"/>
                <a:gd name="T80" fmla="*/ 86 w 268"/>
                <a:gd name="T81" fmla="*/ 346 h 450"/>
                <a:gd name="T82" fmla="*/ 69 w 268"/>
                <a:gd name="T83" fmla="*/ 372 h 450"/>
                <a:gd name="T84" fmla="*/ 78 w 268"/>
                <a:gd name="T85" fmla="*/ 372 h 450"/>
                <a:gd name="T86" fmla="*/ 86 w 268"/>
                <a:gd name="T87" fmla="*/ 372 h 450"/>
                <a:gd name="T88" fmla="*/ 112 w 268"/>
                <a:gd name="T89" fmla="*/ 364 h 450"/>
                <a:gd name="T90" fmla="*/ 138 w 268"/>
                <a:gd name="T91" fmla="*/ 35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8" h="450">
                  <a:moveTo>
                    <a:pt x="138" y="355"/>
                  </a:moveTo>
                  <a:lnTo>
                    <a:pt x="173" y="346"/>
                  </a:lnTo>
                  <a:lnTo>
                    <a:pt x="199" y="346"/>
                  </a:lnTo>
                  <a:lnTo>
                    <a:pt x="225" y="346"/>
                  </a:lnTo>
                  <a:lnTo>
                    <a:pt x="234" y="338"/>
                  </a:lnTo>
                  <a:lnTo>
                    <a:pt x="242" y="346"/>
                  </a:lnTo>
                  <a:lnTo>
                    <a:pt x="260" y="346"/>
                  </a:lnTo>
                  <a:lnTo>
                    <a:pt x="260" y="346"/>
                  </a:lnTo>
                  <a:lnTo>
                    <a:pt x="268" y="346"/>
                  </a:lnTo>
                  <a:lnTo>
                    <a:pt x="268" y="355"/>
                  </a:lnTo>
                  <a:lnTo>
                    <a:pt x="268" y="364"/>
                  </a:lnTo>
                  <a:lnTo>
                    <a:pt x="268" y="372"/>
                  </a:lnTo>
                  <a:lnTo>
                    <a:pt x="260" y="372"/>
                  </a:lnTo>
                  <a:lnTo>
                    <a:pt x="260" y="372"/>
                  </a:lnTo>
                  <a:lnTo>
                    <a:pt x="251" y="381"/>
                  </a:lnTo>
                  <a:lnTo>
                    <a:pt x="234" y="381"/>
                  </a:lnTo>
                  <a:lnTo>
                    <a:pt x="216" y="390"/>
                  </a:lnTo>
                  <a:lnTo>
                    <a:pt x="199" y="390"/>
                  </a:lnTo>
                  <a:lnTo>
                    <a:pt x="182" y="398"/>
                  </a:lnTo>
                  <a:lnTo>
                    <a:pt x="164" y="398"/>
                  </a:lnTo>
                  <a:lnTo>
                    <a:pt x="138" y="407"/>
                  </a:lnTo>
                  <a:lnTo>
                    <a:pt x="121" y="416"/>
                  </a:lnTo>
                  <a:lnTo>
                    <a:pt x="112" y="416"/>
                  </a:lnTo>
                  <a:lnTo>
                    <a:pt x="95" y="424"/>
                  </a:lnTo>
                  <a:lnTo>
                    <a:pt x="86" y="424"/>
                  </a:lnTo>
                  <a:lnTo>
                    <a:pt x="78" y="424"/>
                  </a:lnTo>
                  <a:lnTo>
                    <a:pt x="69" y="424"/>
                  </a:lnTo>
                  <a:lnTo>
                    <a:pt x="52" y="433"/>
                  </a:lnTo>
                  <a:lnTo>
                    <a:pt x="43" y="450"/>
                  </a:lnTo>
                  <a:lnTo>
                    <a:pt x="34" y="450"/>
                  </a:lnTo>
                  <a:lnTo>
                    <a:pt x="26" y="450"/>
                  </a:lnTo>
                  <a:lnTo>
                    <a:pt x="17" y="450"/>
                  </a:lnTo>
                  <a:lnTo>
                    <a:pt x="8" y="442"/>
                  </a:lnTo>
                  <a:lnTo>
                    <a:pt x="0" y="424"/>
                  </a:lnTo>
                  <a:lnTo>
                    <a:pt x="0" y="4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0"/>
                  </a:lnTo>
                  <a:lnTo>
                    <a:pt x="8" y="381"/>
                  </a:lnTo>
                  <a:lnTo>
                    <a:pt x="17" y="372"/>
                  </a:lnTo>
                  <a:lnTo>
                    <a:pt x="26" y="355"/>
                  </a:lnTo>
                  <a:lnTo>
                    <a:pt x="34" y="346"/>
                  </a:lnTo>
                  <a:lnTo>
                    <a:pt x="43" y="329"/>
                  </a:lnTo>
                  <a:lnTo>
                    <a:pt x="52" y="303"/>
                  </a:lnTo>
                  <a:lnTo>
                    <a:pt x="60" y="277"/>
                  </a:lnTo>
                  <a:lnTo>
                    <a:pt x="78" y="242"/>
                  </a:lnTo>
                  <a:lnTo>
                    <a:pt x="86" y="208"/>
                  </a:lnTo>
                  <a:lnTo>
                    <a:pt x="104" y="173"/>
                  </a:lnTo>
                  <a:lnTo>
                    <a:pt x="112" y="130"/>
                  </a:lnTo>
                  <a:lnTo>
                    <a:pt x="121" y="112"/>
                  </a:lnTo>
                  <a:lnTo>
                    <a:pt x="121" y="86"/>
                  </a:lnTo>
                  <a:lnTo>
                    <a:pt x="121" y="78"/>
                  </a:lnTo>
                  <a:lnTo>
                    <a:pt x="130" y="60"/>
                  </a:lnTo>
                  <a:lnTo>
                    <a:pt x="130" y="52"/>
                  </a:lnTo>
                  <a:lnTo>
                    <a:pt x="130" y="43"/>
                  </a:lnTo>
                  <a:lnTo>
                    <a:pt x="130" y="34"/>
                  </a:lnTo>
                  <a:lnTo>
                    <a:pt x="121" y="26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21" y="8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7" y="0"/>
                  </a:lnTo>
                  <a:lnTo>
                    <a:pt x="164" y="8"/>
                  </a:lnTo>
                  <a:lnTo>
                    <a:pt x="173" y="17"/>
                  </a:lnTo>
                  <a:lnTo>
                    <a:pt x="182" y="17"/>
                  </a:lnTo>
                  <a:lnTo>
                    <a:pt x="190" y="26"/>
                  </a:lnTo>
                  <a:lnTo>
                    <a:pt x="199" y="34"/>
                  </a:lnTo>
                  <a:lnTo>
                    <a:pt x="199" y="43"/>
                  </a:lnTo>
                  <a:lnTo>
                    <a:pt x="199" y="52"/>
                  </a:lnTo>
                  <a:lnTo>
                    <a:pt x="199" y="69"/>
                  </a:lnTo>
                  <a:lnTo>
                    <a:pt x="190" y="86"/>
                  </a:lnTo>
                  <a:lnTo>
                    <a:pt x="190" y="104"/>
                  </a:lnTo>
                  <a:lnTo>
                    <a:pt x="182" y="130"/>
                  </a:lnTo>
                  <a:lnTo>
                    <a:pt x="164" y="156"/>
                  </a:lnTo>
                  <a:lnTo>
                    <a:pt x="156" y="182"/>
                  </a:lnTo>
                  <a:lnTo>
                    <a:pt x="147" y="208"/>
                  </a:lnTo>
                  <a:lnTo>
                    <a:pt x="130" y="242"/>
                  </a:lnTo>
                  <a:lnTo>
                    <a:pt x="121" y="277"/>
                  </a:lnTo>
                  <a:lnTo>
                    <a:pt x="104" y="303"/>
                  </a:lnTo>
                  <a:lnTo>
                    <a:pt x="95" y="320"/>
                  </a:lnTo>
                  <a:lnTo>
                    <a:pt x="86" y="346"/>
                  </a:lnTo>
                  <a:lnTo>
                    <a:pt x="78" y="364"/>
                  </a:lnTo>
                  <a:lnTo>
                    <a:pt x="69" y="372"/>
                  </a:lnTo>
                  <a:lnTo>
                    <a:pt x="69" y="372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86" y="372"/>
                  </a:lnTo>
                  <a:lnTo>
                    <a:pt x="95" y="364"/>
                  </a:lnTo>
                  <a:lnTo>
                    <a:pt x="112" y="364"/>
                  </a:lnTo>
                  <a:lnTo>
                    <a:pt x="138" y="355"/>
                  </a:lnTo>
                  <a:lnTo>
                    <a:pt x="138" y="35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63CD6212-5E4F-42CE-905D-D072FE6B0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227" y="6543302"/>
              <a:ext cx="1020194" cy="412123"/>
            </a:xfrm>
            <a:custGeom>
              <a:avLst/>
              <a:gdLst>
                <a:gd name="T0" fmla="*/ 52 w 321"/>
                <a:gd name="T1" fmla="*/ 61 h 130"/>
                <a:gd name="T2" fmla="*/ 61 w 321"/>
                <a:gd name="T3" fmla="*/ 61 h 130"/>
                <a:gd name="T4" fmla="*/ 70 w 321"/>
                <a:gd name="T5" fmla="*/ 61 h 130"/>
                <a:gd name="T6" fmla="*/ 78 w 321"/>
                <a:gd name="T7" fmla="*/ 61 h 130"/>
                <a:gd name="T8" fmla="*/ 96 w 321"/>
                <a:gd name="T9" fmla="*/ 52 h 130"/>
                <a:gd name="T10" fmla="*/ 113 w 321"/>
                <a:gd name="T11" fmla="*/ 52 h 130"/>
                <a:gd name="T12" fmla="*/ 139 w 321"/>
                <a:gd name="T13" fmla="*/ 43 h 130"/>
                <a:gd name="T14" fmla="*/ 165 w 321"/>
                <a:gd name="T15" fmla="*/ 35 h 130"/>
                <a:gd name="T16" fmla="*/ 191 w 321"/>
                <a:gd name="T17" fmla="*/ 26 h 130"/>
                <a:gd name="T18" fmla="*/ 226 w 321"/>
                <a:gd name="T19" fmla="*/ 17 h 130"/>
                <a:gd name="T20" fmla="*/ 252 w 321"/>
                <a:gd name="T21" fmla="*/ 9 h 130"/>
                <a:gd name="T22" fmla="*/ 269 w 321"/>
                <a:gd name="T23" fmla="*/ 0 h 130"/>
                <a:gd name="T24" fmla="*/ 286 w 321"/>
                <a:gd name="T25" fmla="*/ 0 h 130"/>
                <a:gd name="T26" fmla="*/ 304 w 321"/>
                <a:gd name="T27" fmla="*/ 0 h 130"/>
                <a:gd name="T28" fmla="*/ 312 w 321"/>
                <a:gd name="T29" fmla="*/ 0 h 130"/>
                <a:gd name="T30" fmla="*/ 321 w 321"/>
                <a:gd name="T31" fmla="*/ 0 h 130"/>
                <a:gd name="T32" fmla="*/ 321 w 321"/>
                <a:gd name="T33" fmla="*/ 9 h 130"/>
                <a:gd name="T34" fmla="*/ 321 w 321"/>
                <a:gd name="T35" fmla="*/ 17 h 130"/>
                <a:gd name="T36" fmla="*/ 321 w 321"/>
                <a:gd name="T37" fmla="*/ 26 h 130"/>
                <a:gd name="T38" fmla="*/ 312 w 321"/>
                <a:gd name="T39" fmla="*/ 26 h 130"/>
                <a:gd name="T40" fmla="*/ 304 w 321"/>
                <a:gd name="T41" fmla="*/ 35 h 130"/>
                <a:gd name="T42" fmla="*/ 295 w 321"/>
                <a:gd name="T43" fmla="*/ 35 h 130"/>
                <a:gd name="T44" fmla="*/ 286 w 321"/>
                <a:gd name="T45" fmla="*/ 35 h 130"/>
                <a:gd name="T46" fmla="*/ 278 w 321"/>
                <a:gd name="T47" fmla="*/ 43 h 130"/>
                <a:gd name="T48" fmla="*/ 260 w 321"/>
                <a:gd name="T49" fmla="*/ 52 h 130"/>
                <a:gd name="T50" fmla="*/ 243 w 321"/>
                <a:gd name="T51" fmla="*/ 61 h 130"/>
                <a:gd name="T52" fmla="*/ 226 w 321"/>
                <a:gd name="T53" fmla="*/ 69 h 130"/>
                <a:gd name="T54" fmla="*/ 200 w 321"/>
                <a:gd name="T55" fmla="*/ 78 h 130"/>
                <a:gd name="T56" fmla="*/ 174 w 321"/>
                <a:gd name="T57" fmla="*/ 87 h 130"/>
                <a:gd name="T58" fmla="*/ 148 w 321"/>
                <a:gd name="T59" fmla="*/ 95 h 130"/>
                <a:gd name="T60" fmla="*/ 122 w 321"/>
                <a:gd name="T61" fmla="*/ 104 h 130"/>
                <a:gd name="T62" fmla="*/ 104 w 321"/>
                <a:gd name="T63" fmla="*/ 113 h 130"/>
                <a:gd name="T64" fmla="*/ 87 w 321"/>
                <a:gd name="T65" fmla="*/ 121 h 130"/>
                <a:gd name="T66" fmla="*/ 70 w 321"/>
                <a:gd name="T67" fmla="*/ 130 h 130"/>
                <a:gd name="T68" fmla="*/ 61 w 321"/>
                <a:gd name="T69" fmla="*/ 130 h 130"/>
                <a:gd name="T70" fmla="*/ 52 w 321"/>
                <a:gd name="T71" fmla="*/ 130 h 130"/>
                <a:gd name="T72" fmla="*/ 44 w 321"/>
                <a:gd name="T73" fmla="*/ 130 h 130"/>
                <a:gd name="T74" fmla="*/ 44 w 321"/>
                <a:gd name="T75" fmla="*/ 130 h 130"/>
                <a:gd name="T76" fmla="*/ 35 w 321"/>
                <a:gd name="T77" fmla="*/ 130 h 130"/>
                <a:gd name="T78" fmla="*/ 26 w 321"/>
                <a:gd name="T79" fmla="*/ 121 h 130"/>
                <a:gd name="T80" fmla="*/ 18 w 321"/>
                <a:gd name="T81" fmla="*/ 113 h 130"/>
                <a:gd name="T82" fmla="*/ 9 w 321"/>
                <a:gd name="T83" fmla="*/ 104 h 130"/>
                <a:gd name="T84" fmla="*/ 0 w 321"/>
                <a:gd name="T85" fmla="*/ 95 h 130"/>
                <a:gd name="T86" fmla="*/ 0 w 321"/>
                <a:gd name="T87" fmla="*/ 87 h 130"/>
                <a:gd name="T88" fmla="*/ 0 w 321"/>
                <a:gd name="T89" fmla="*/ 78 h 130"/>
                <a:gd name="T90" fmla="*/ 0 w 321"/>
                <a:gd name="T91" fmla="*/ 69 h 130"/>
                <a:gd name="T92" fmla="*/ 9 w 321"/>
                <a:gd name="T93" fmla="*/ 61 h 130"/>
                <a:gd name="T94" fmla="*/ 18 w 321"/>
                <a:gd name="T95" fmla="*/ 52 h 130"/>
                <a:gd name="T96" fmla="*/ 26 w 321"/>
                <a:gd name="T97" fmla="*/ 52 h 130"/>
                <a:gd name="T98" fmla="*/ 35 w 321"/>
                <a:gd name="T99" fmla="*/ 52 h 130"/>
                <a:gd name="T100" fmla="*/ 44 w 321"/>
                <a:gd name="T101" fmla="*/ 61 h 130"/>
                <a:gd name="T102" fmla="*/ 52 w 321"/>
                <a:gd name="T103" fmla="*/ 61 h 130"/>
                <a:gd name="T104" fmla="*/ 52 w 321"/>
                <a:gd name="T105" fmla="*/ 6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1" h="130">
                  <a:moveTo>
                    <a:pt x="52" y="61"/>
                  </a:moveTo>
                  <a:lnTo>
                    <a:pt x="61" y="61"/>
                  </a:lnTo>
                  <a:lnTo>
                    <a:pt x="70" y="61"/>
                  </a:lnTo>
                  <a:lnTo>
                    <a:pt x="78" y="61"/>
                  </a:lnTo>
                  <a:lnTo>
                    <a:pt x="96" y="52"/>
                  </a:lnTo>
                  <a:lnTo>
                    <a:pt x="113" y="52"/>
                  </a:lnTo>
                  <a:lnTo>
                    <a:pt x="139" y="43"/>
                  </a:lnTo>
                  <a:lnTo>
                    <a:pt x="165" y="35"/>
                  </a:lnTo>
                  <a:lnTo>
                    <a:pt x="191" y="26"/>
                  </a:lnTo>
                  <a:lnTo>
                    <a:pt x="226" y="17"/>
                  </a:lnTo>
                  <a:lnTo>
                    <a:pt x="252" y="9"/>
                  </a:lnTo>
                  <a:lnTo>
                    <a:pt x="269" y="0"/>
                  </a:lnTo>
                  <a:lnTo>
                    <a:pt x="286" y="0"/>
                  </a:lnTo>
                  <a:lnTo>
                    <a:pt x="304" y="0"/>
                  </a:lnTo>
                  <a:lnTo>
                    <a:pt x="312" y="0"/>
                  </a:lnTo>
                  <a:lnTo>
                    <a:pt x="321" y="0"/>
                  </a:lnTo>
                  <a:lnTo>
                    <a:pt x="321" y="9"/>
                  </a:lnTo>
                  <a:lnTo>
                    <a:pt x="321" y="17"/>
                  </a:lnTo>
                  <a:lnTo>
                    <a:pt x="321" y="26"/>
                  </a:lnTo>
                  <a:lnTo>
                    <a:pt x="312" y="26"/>
                  </a:lnTo>
                  <a:lnTo>
                    <a:pt x="304" y="35"/>
                  </a:lnTo>
                  <a:lnTo>
                    <a:pt x="295" y="35"/>
                  </a:lnTo>
                  <a:lnTo>
                    <a:pt x="286" y="35"/>
                  </a:lnTo>
                  <a:lnTo>
                    <a:pt x="278" y="43"/>
                  </a:lnTo>
                  <a:lnTo>
                    <a:pt x="260" y="52"/>
                  </a:lnTo>
                  <a:lnTo>
                    <a:pt x="243" y="61"/>
                  </a:lnTo>
                  <a:lnTo>
                    <a:pt x="226" y="69"/>
                  </a:lnTo>
                  <a:lnTo>
                    <a:pt x="200" y="78"/>
                  </a:lnTo>
                  <a:lnTo>
                    <a:pt x="174" y="87"/>
                  </a:lnTo>
                  <a:lnTo>
                    <a:pt x="148" y="95"/>
                  </a:lnTo>
                  <a:lnTo>
                    <a:pt x="122" y="104"/>
                  </a:lnTo>
                  <a:lnTo>
                    <a:pt x="104" y="113"/>
                  </a:lnTo>
                  <a:lnTo>
                    <a:pt x="87" y="121"/>
                  </a:lnTo>
                  <a:lnTo>
                    <a:pt x="70" y="130"/>
                  </a:lnTo>
                  <a:lnTo>
                    <a:pt x="61" y="130"/>
                  </a:lnTo>
                  <a:lnTo>
                    <a:pt x="52" y="130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35" y="130"/>
                  </a:lnTo>
                  <a:lnTo>
                    <a:pt x="26" y="121"/>
                  </a:lnTo>
                  <a:lnTo>
                    <a:pt x="18" y="113"/>
                  </a:lnTo>
                  <a:lnTo>
                    <a:pt x="9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9"/>
                  </a:lnTo>
                  <a:lnTo>
                    <a:pt x="9" y="61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5" y="52"/>
                  </a:lnTo>
                  <a:lnTo>
                    <a:pt x="44" y="61"/>
                  </a:lnTo>
                  <a:lnTo>
                    <a:pt x="52" y="61"/>
                  </a:lnTo>
                  <a:lnTo>
                    <a:pt x="52" y="61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F812E181-92FC-45FB-8DF2-9F4B3A52D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624" y="5883904"/>
              <a:ext cx="247897" cy="1619963"/>
            </a:xfrm>
            <a:custGeom>
              <a:avLst/>
              <a:gdLst>
                <a:gd name="T0" fmla="*/ 9 w 78"/>
                <a:gd name="T1" fmla="*/ 43 h 511"/>
                <a:gd name="T2" fmla="*/ 0 w 78"/>
                <a:gd name="T3" fmla="*/ 35 h 511"/>
                <a:gd name="T4" fmla="*/ 0 w 78"/>
                <a:gd name="T5" fmla="*/ 26 h 511"/>
                <a:gd name="T6" fmla="*/ 0 w 78"/>
                <a:gd name="T7" fmla="*/ 17 h 511"/>
                <a:gd name="T8" fmla="*/ 9 w 78"/>
                <a:gd name="T9" fmla="*/ 9 h 511"/>
                <a:gd name="T10" fmla="*/ 9 w 78"/>
                <a:gd name="T11" fmla="*/ 9 h 511"/>
                <a:gd name="T12" fmla="*/ 17 w 78"/>
                <a:gd name="T13" fmla="*/ 0 h 511"/>
                <a:gd name="T14" fmla="*/ 35 w 78"/>
                <a:gd name="T15" fmla="*/ 9 h 511"/>
                <a:gd name="T16" fmla="*/ 52 w 78"/>
                <a:gd name="T17" fmla="*/ 9 h 511"/>
                <a:gd name="T18" fmla="*/ 61 w 78"/>
                <a:gd name="T19" fmla="*/ 17 h 511"/>
                <a:gd name="T20" fmla="*/ 69 w 78"/>
                <a:gd name="T21" fmla="*/ 26 h 511"/>
                <a:gd name="T22" fmla="*/ 78 w 78"/>
                <a:gd name="T23" fmla="*/ 35 h 511"/>
                <a:gd name="T24" fmla="*/ 78 w 78"/>
                <a:gd name="T25" fmla="*/ 43 h 511"/>
                <a:gd name="T26" fmla="*/ 78 w 78"/>
                <a:gd name="T27" fmla="*/ 61 h 511"/>
                <a:gd name="T28" fmla="*/ 69 w 78"/>
                <a:gd name="T29" fmla="*/ 78 h 511"/>
                <a:gd name="T30" fmla="*/ 69 w 78"/>
                <a:gd name="T31" fmla="*/ 104 h 511"/>
                <a:gd name="T32" fmla="*/ 69 w 78"/>
                <a:gd name="T33" fmla="*/ 139 h 511"/>
                <a:gd name="T34" fmla="*/ 69 w 78"/>
                <a:gd name="T35" fmla="*/ 173 h 511"/>
                <a:gd name="T36" fmla="*/ 69 w 78"/>
                <a:gd name="T37" fmla="*/ 217 h 511"/>
                <a:gd name="T38" fmla="*/ 61 w 78"/>
                <a:gd name="T39" fmla="*/ 260 h 511"/>
                <a:gd name="T40" fmla="*/ 61 w 78"/>
                <a:gd name="T41" fmla="*/ 312 h 511"/>
                <a:gd name="T42" fmla="*/ 61 w 78"/>
                <a:gd name="T43" fmla="*/ 347 h 511"/>
                <a:gd name="T44" fmla="*/ 61 w 78"/>
                <a:gd name="T45" fmla="*/ 364 h 511"/>
                <a:gd name="T46" fmla="*/ 61 w 78"/>
                <a:gd name="T47" fmla="*/ 407 h 511"/>
                <a:gd name="T48" fmla="*/ 61 w 78"/>
                <a:gd name="T49" fmla="*/ 442 h 511"/>
                <a:gd name="T50" fmla="*/ 52 w 78"/>
                <a:gd name="T51" fmla="*/ 477 h 511"/>
                <a:gd name="T52" fmla="*/ 52 w 78"/>
                <a:gd name="T53" fmla="*/ 494 h 511"/>
                <a:gd name="T54" fmla="*/ 43 w 78"/>
                <a:gd name="T55" fmla="*/ 503 h 511"/>
                <a:gd name="T56" fmla="*/ 43 w 78"/>
                <a:gd name="T57" fmla="*/ 511 h 511"/>
                <a:gd name="T58" fmla="*/ 35 w 78"/>
                <a:gd name="T59" fmla="*/ 511 h 511"/>
                <a:gd name="T60" fmla="*/ 26 w 78"/>
                <a:gd name="T61" fmla="*/ 511 h 511"/>
                <a:gd name="T62" fmla="*/ 17 w 78"/>
                <a:gd name="T63" fmla="*/ 503 h 511"/>
                <a:gd name="T64" fmla="*/ 17 w 78"/>
                <a:gd name="T65" fmla="*/ 494 h 511"/>
                <a:gd name="T66" fmla="*/ 9 w 78"/>
                <a:gd name="T67" fmla="*/ 477 h 511"/>
                <a:gd name="T68" fmla="*/ 0 w 78"/>
                <a:gd name="T69" fmla="*/ 459 h 511"/>
                <a:gd name="T70" fmla="*/ 0 w 78"/>
                <a:gd name="T71" fmla="*/ 451 h 511"/>
                <a:gd name="T72" fmla="*/ 0 w 78"/>
                <a:gd name="T73" fmla="*/ 442 h 511"/>
                <a:gd name="T74" fmla="*/ 0 w 78"/>
                <a:gd name="T75" fmla="*/ 442 h 511"/>
                <a:gd name="T76" fmla="*/ 0 w 78"/>
                <a:gd name="T77" fmla="*/ 433 h 511"/>
                <a:gd name="T78" fmla="*/ 0 w 78"/>
                <a:gd name="T79" fmla="*/ 425 h 511"/>
                <a:gd name="T80" fmla="*/ 0 w 78"/>
                <a:gd name="T81" fmla="*/ 416 h 511"/>
                <a:gd name="T82" fmla="*/ 0 w 78"/>
                <a:gd name="T83" fmla="*/ 399 h 511"/>
                <a:gd name="T84" fmla="*/ 9 w 78"/>
                <a:gd name="T85" fmla="*/ 381 h 511"/>
                <a:gd name="T86" fmla="*/ 9 w 78"/>
                <a:gd name="T87" fmla="*/ 364 h 511"/>
                <a:gd name="T88" fmla="*/ 9 w 78"/>
                <a:gd name="T89" fmla="*/ 338 h 511"/>
                <a:gd name="T90" fmla="*/ 17 w 78"/>
                <a:gd name="T91" fmla="*/ 243 h 511"/>
                <a:gd name="T92" fmla="*/ 17 w 78"/>
                <a:gd name="T93" fmla="*/ 147 h 511"/>
                <a:gd name="T94" fmla="*/ 17 w 78"/>
                <a:gd name="T95" fmla="*/ 121 h 511"/>
                <a:gd name="T96" fmla="*/ 17 w 78"/>
                <a:gd name="T97" fmla="*/ 104 h 511"/>
                <a:gd name="T98" fmla="*/ 17 w 78"/>
                <a:gd name="T99" fmla="*/ 87 h 511"/>
                <a:gd name="T100" fmla="*/ 17 w 78"/>
                <a:gd name="T101" fmla="*/ 69 h 511"/>
                <a:gd name="T102" fmla="*/ 17 w 78"/>
                <a:gd name="T103" fmla="*/ 61 h 511"/>
                <a:gd name="T104" fmla="*/ 17 w 78"/>
                <a:gd name="T105" fmla="*/ 52 h 511"/>
                <a:gd name="T106" fmla="*/ 9 w 78"/>
                <a:gd name="T107" fmla="*/ 43 h 511"/>
                <a:gd name="T108" fmla="*/ 9 w 78"/>
                <a:gd name="T109" fmla="*/ 43 h 511"/>
                <a:gd name="T110" fmla="*/ 9 w 78"/>
                <a:gd name="T111" fmla="*/ 43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511">
                  <a:moveTo>
                    <a:pt x="9" y="43"/>
                  </a:moveTo>
                  <a:lnTo>
                    <a:pt x="0" y="35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7" y="0"/>
                  </a:lnTo>
                  <a:lnTo>
                    <a:pt x="35" y="9"/>
                  </a:lnTo>
                  <a:lnTo>
                    <a:pt x="52" y="9"/>
                  </a:lnTo>
                  <a:lnTo>
                    <a:pt x="61" y="17"/>
                  </a:lnTo>
                  <a:lnTo>
                    <a:pt x="69" y="26"/>
                  </a:lnTo>
                  <a:lnTo>
                    <a:pt x="78" y="35"/>
                  </a:lnTo>
                  <a:lnTo>
                    <a:pt x="78" y="43"/>
                  </a:lnTo>
                  <a:lnTo>
                    <a:pt x="78" y="61"/>
                  </a:lnTo>
                  <a:lnTo>
                    <a:pt x="69" y="78"/>
                  </a:lnTo>
                  <a:lnTo>
                    <a:pt x="69" y="104"/>
                  </a:lnTo>
                  <a:lnTo>
                    <a:pt x="69" y="139"/>
                  </a:lnTo>
                  <a:lnTo>
                    <a:pt x="69" y="173"/>
                  </a:lnTo>
                  <a:lnTo>
                    <a:pt x="69" y="217"/>
                  </a:lnTo>
                  <a:lnTo>
                    <a:pt x="61" y="260"/>
                  </a:lnTo>
                  <a:lnTo>
                    <a:pt x="61" y="312"/>
                  </a:lnTo>
                  <a:lnTo>
                    <a:pt x="61" y="347"/>
                  </a:lnTo>
                  <a:lnTo>
                    <a:pt x="61" y="364"/>
                  </a:lnTo>
                  <a:lnTo>
                    <a:pt x="61" y="407"/>
                  </a:lnTo>
                  <a:lnTo>
                    <a:pt x="61" y="442"/>
                  </a:lnTo>
                  <a:lnTo>
                    <a:pt x="52" y="477"/>
                  </a:lnTo>
                  <a:lnTo>
                    <a:pt x="52" y="494"/>
                  </a:lnTo>
                  <a:lnTo>
                    <a:pt x="43" y="503"/>
                  </a:lnTo>
                  <a:lnTo>
                    <a:pt x="43" y="511"/>
                  </a:lnTo>
                  <a:lnTo>
                    <a:pt x="35" y="511"/>
                  </a:lnTo>
                  <a:lnTo>
                    <a:pt x="26" y="511"/>
                  </a:lnTo>
                  <a:lnTo>
                    <a:pt x="17" y="503"/>
                  </a:lnTo>
                  <a:lnTo>
                    <a:pt x="17" y="494"/>
                  </a:lnTo>
                  <a:lnTo>
                    <a:pt x="9" y="477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33"/>
                  </a:lnTo>
                  <a:lnTo>
                    <a:pt x="0" y="425"/>
                  </a:lnTo>
                  <a:lnTo>
                    <a:pt x="0" y="416"/>
                  </a:lnTo>
                  <a:lnTo>
                    <a:pt x="0" y="399"/>
                  </a:lnTo>
                  <a:lnTo>
                    <a:pt x="9" y="381"/>
                  </a:lnTo>
                  <a:lnTo>
                    <a:pt x="9" y="364"/>
                  </a:lnTo>
                  <a:lnTo>
                    <a:pt x="9" y="338"/>
                  </a:lnTo>
                  <a:lnTo>
                    <a:pt x="17" y="243"/>
                  </a:lnTo>
                  <a:lnTo>
                    <a:pt x="17" y="147"/>
                  </a:lnTo>
                  <a:lnTo>
                    <a:pt x="17" y="121"/>
                  </a:lnTo>
                  <a:lnTo>
                    <a:pt x="17" y="104"/>
                  </a:lnTo>
                  <a:lnTo>
                    <a:pt x="17" y="87"/>
                  </a:lnTo>
                  <a:lnTo>
                    <a:pt x="17" y="69"/>
                  </a:lnTo>
                  <a:lnTo>
                    <a:pt x="17" y="61"/>
                  </a:lnTo>
                  <a:lnTo>
                    <a:pt x="17" y="52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F0E9DC14-6DFB-45AD-9F89-24BD9A45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818" y="5912437"/>
              <a:ext cx="438588" cy="383593"/>
            </a:xfrm>
            <a:custGeom>
              <a:avLst/>
              <a:gdLst>
                <a:gd name="T0" fmla="*/ 121 w 138"/>
                <a:gd name="T1" fmla="*/ 43 h 121"/>
                <a:gd name="T2" fmla="*/ 121 w 138"/>
                <a:gd name="T3" fmla="*/ 52 h 121"/>
                <a:gd name="T4" fmla="*/ 130 w 138"/>
                <a:gd name="T5" fmla="*/ 69 h 121"/>
                <a:gd name="T6" fmla="*/ 130 w 138"/>
                <a:gd name="T7" fmla="*/ 78 h 121"/>
                <a:gd name="T8" fmla="*/ 138 w 138"/>
                <a:gd name="T9" fmla="*/ 95 h 121"/>
                <a:gd name="T10" fmla="*/ 130 w 138"/>
                <a:gd name="T11" fmla="*/ 104 h 121"/>
                <a:gd name="T12" fmla="*/ 130 w 138"/>
                <a:gd name="T13" fmla="*/ 112 h 121"/>
                <a:gd name="T14" fmla="*/ 121 w 138"/>
                <a:gd name="T15" fmla="*/ 121 h 121"/>
                <a:gd name="T16" fmla="*/ 121 w 138"/>
                <a:gd name="T17" fmla="*/ 121 h 121"/>
                <a:gd name="T18" fmla="*/ 104 w 138"/>
                <a:gd name="T19" fmla="*/ 121 h 121"/>
                <a:gd name="T20" fmla="*/ 95 w 138"/>
                <a:gd name="T21" fmla="*/ 112 h 121"/>
                <a:gd name="T22" fmla="*/ 69 w 138"/>
                <a:gd name="T23" fmla="*/ 95 h 121"/>
                <a:gd name="T24" fmla="*/ 52 w 138"/>
                <a:gd name="T25" fmla="*/ 69 h 121"/>
                <a:gd name="T26" fmla="*/ 26 w 138"/>
                <a:gd name="T27" fmla="*/ 43 h 121"/>
                <a:gd name="T28" fmla="*/ 8 w 138"/>
                <a:gd name="T29" fmla="*/ 26 h 121"/>
                <a:gd name="T30" fmla="*/ 0 w 138"/>
                <a:gd name="T31" fmla="*/ 8 h 121"/>
                <a:gd name="T32" fmla="*/ 0 w 138"/>
                <a:gd name="T33" fmla="*/ 0 h 121"/>
                <a:gd name="T34" fmla="*/ 34 w 138"/>
                <a:gd name="T35" fmla="*/ 0 h 121"/>
                <a:gd name="T36" fmla="*/ 69 w 138"/>
                <a:gd name="T37" fmla="*/ 8 h 121"/>
                <a:gd name="T38" fmla="*/ 95 w 138"/>
                <a:gd name="T39" fmla="*/ 26 h 121"/>
                <a:gd name="T40" fmla="*/ 121 w 138"/>
                <a:gd name="T41" fmla="*/ 43 h 121"/>
                <a:gd name="T42" fmla="*/ 121 w 138"/>
                <a:gd name="T43" fmla="*/ 4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121">
                  <a:moveTo>
                    <a:pt x="121" y="43"/>
                  </a:moveTo>
                  <a:lnTo>
                    <a:pt x="121" y="52"/>
                  </a:lnTo>
                  <a:lnTo>
                    <a:pt x="130" y="69"/>
                  </a:lnTo>
                  <a:lnTo>
                    <a:pt x="130" y="78"/>
                  </a:lnTo>
                  <a:lnTo>
                    <a:pt x="138" y="95"/>
                  </a:lnTo>
                  <a:lnTo>
                    <a:pt x="130" y="104"/>
                  </a:lnTo>
                  <a:lnTo>
                    <a:pt x="130" y="112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04" y="121"/>
                  </a:lnTo>
                  <a:lnTo>
                    <a:pt x="95" y="112"/>
                  </a:lnTo>
                  <a:lnTo>
                    <a:pt x="69" y="95"/>
                  </a:lnTo>
                  <a:lnTo>
                    <a:pt x="52" y="69"/>
                  </a:lnTo>
                  <a:lnTo>
                    <a:pt x="26" y="43"/>
                  </a:lnTo>
                  <a:lnTo>
                    <a:pt x="8" y="26"/>
                  </a:lnTo>
                  <a:lnTo>
                    <a:pt x="0" y="8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9" y="8"/>
                  </a:lnTo>
                  <a:lnTo>
                    <a:pt x="95" y="26"/>
                  </a:lnTo>
                  <a:lnTo>
                    <a:pt x="121" y="43"/>
                  </a:lnTo>
                  <a:lnTo>
                    <a:pt x="121" y="4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1B543BEB-9D64-4889-B35B-6C11E71C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714" y="5170615"/>
              <a:ext cx="413162" cy="329699"/>
            </a:xfrm>
            <a:custGeom>
              <a:avLst/>
              <a:gdLst>
                <a:gd name="T0" fmla="*/ 70 w 130"/>
                <a:gd name="T1" fmla="*/ 8 h 104"/>
                <a:gd name="T2" fmla="*/ 87 w 130"/>
                <a:gd name="T3" fmla="*/ 8 h 104"/>
                <a:gd name="T4" fmla="*/ 104 w 130"/>
                <a:gd name="T5" fmla="*/ 17 h 104"/>
                <a:gd name="T6" fmla="*/ 113 w 130"/>
                <a:gd name="T7" fmla="*/ 26 h 104"/>
                <a:gd name="T8" fmla="*/ 122 w 130"/>
                <a:gd name="T9" fmla="*/ 34 h 104"/>
                <a:gd name="T10" fmla="*/ 130 w 130"/>
                <a:gd name="T11" fmla="*/ 43 h 104"/>
                <a:gd name="T12" fmla="*/ 130 w 130"/>
                <a:gd name="T13" fmla="*/ 52 h 104"/>
                <a:gd name="T14" fmla="*/ 130 w 130"/>
                <a:gd name="T15" fmla="*/ 60 h 104"/>
                <a:gd name="T16" fmla="*/ 130 w 130"/>
                <a:gd name="T17" fmla="*/ 78 h 104"/>
                <a:gd name="T18" fmla="*/ 130 w 130"/>
                <a:gd name="T19" fmla="*/ 86 h 104"/>
                <a:gd name="T20" fmla="*/ 122 w 130"/>
                <a:gd name="T21" fmla="*/ 95 h 104"/>
                <a:gd name="T22" fmla="*/ 122 w 130"/>
                <a:gd name="T23" fmla="*/ 95 h 104"/>
                <a:gd name="T24" fmla="*/ 113 w 130"/>
                <a:gd name="T25" fmla="*/ 104 h 104"/>
                <a:gd name="T26" fmla="*/ 104 w 130"/>
                <a:gd name="T27" fmla="*/ 95 h 104"/>
                <a:gd name="T28" fmla="*/ 96 w 130"/>
                <a:gd name="T29" fmla="*/ 95 h 104"/>
                <a:gd name="T30" fmla="*/ 78 w 130"/>
                <a:gd name="T31" fmla="*/ 86 h 104"/>
                <a:gd name="T32" fmla="*/ 61 w 130"/>
                <a:gd name="T33" fmla="*/ 78 h 104"/>
                <a:gd name="T34" fmla="*/ 52 w 130"/>
                <a:gd name="T35" fmla="*/ 69 h 104"/>
                <a:gd name="T36" fmla="*/ 35 w 130"/>
                <a:gd name="T37" fmla="*/ 52 h 104"/>
                <a:gd name="T38" fmla="*/ 26 w 130"/>
                <a:gd name="T39" fmla="*/ 43 h 104"/>
                <a:gd name="T40" fmla="*/ 18 w 130"/>
                <a:gd name="T41" fmla="*/ 43 h 104"/>
                <a:gd name="T42" fmla="*/ 9 w 130"/>
                <a:gd name="T43" fmla="*/ 26 h 104"/>
                <a:gd name="T44" fmla="*/ 0 w 130"/>
                <a:gd name="T45" fmla="*/ 17 h 104"/>
                <a:gd name="T46" fmla="*/ 0 w 130"/>
                <a:gd name="T47" fmla="*/ 8 h 104"/>
                <a:gd name="T48" fmla="*/ 9 w 130"/>
                <a:gd name="T49" fmla="*/ 8 h 104"/>
                <a:gd name="T50" fmla="*/ 9 w 130"/>
                <a:gd name="T51" fmla="*/ 0 h 104"/>
                <a:gd name="T52" fmla="*/ 26 w 130"/>
                <a:gd name="T53" fmla="*/ 0 h 104"/>
                <a:gd name="T54" fmla="*/ 35 w 130"/>
                <a:gd name="T55" fmla="*/ 0 h 104"/>
                <a:gd name="T56" fmla="*/ 44 w 130"/>
                <a:gd name="T57" fmla="*/ 0 h 104"/>
                <a:gd name="T58" fmla="*/ 70 w 130"/>
                <a:gd name="T59" fmla="*/ 8 h 104"/>
                <a:gd name="T60" fmla="*/ 70 w 130"/>
                <a:gd name="T61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0" h="104">
                  <a:moveTo>
                    <a:pt x="70" y="8"/>
                  </a:moveTo>
                  <a:lnTo>
                    <a:pt x="87" y="8"/>
                  </a:lnTo>
                  <a:lnTo>
                    <a:pt x="104" y="17"/>
                  </a:lnTo>
                  <a:lnTo>
                    <a:pt x="113" y="26"/>
                  </a:lnTo>
                  <a:lnTo>
                    <a:pt x="122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0" y="60"/>
                  </a:lnTo>
                  <a:lnTo>
                    <a:pt x="130" y="78"/>
                  </a:lnTo>
                  <a:lnTo>
                    <a:pt x="130" y="86"/>
                  </a:lnTo>
                  <a:lnTo>
                    <a:pt x="122" y="95"/>
                  </a:lnTo>
                  <a:lnTo>
                    <a:pt x="122" y="95"/>
                  </a:lnTo>
                  <a:lnTo>
                    <a:pt x="113" y="104"/>
                  </a:lnTo>
                  <a:lnTo>
                    <a:pt x="104" y="95"/>
                  </a:lnTo>
                  <a:lnTo>
                    <a:pt x="96" y="95"/>
                  </a:lnTo>
                  <a:lnTo>
                    <a:pt x="78" y="86"/>
                  </a:lnTo>
                  <a:lnTo>
                    <a:pt x="61" y="78"/>
                  </a:lnTo>
                  <a:lnTo>
                    <a:pt x="52" y="69"/>
                  </a:lnTo>
                  <a:lnTo>
                    <a:pt x="35" y="52"/>
                  </a:lnTo>
                  <a:lnTo>
                    <a:pt x="26" y="43"/>
                  </a:lnTo>
                  <a:lnTo>
                    <a:pt x="18" y="43"/>
                  </a:lnTo>
                  <a:lnTo>
                    <a:pt x="9" y="26"/>
                  </a:lnTo>
                  <a:lnTo>
                    <a:pt x="0" y="17"/>
                  </a:lnTo>
                  <a:lnTo>
                    <a:pt x="0" y="8"/>
                  </a:lnTo>
                  <a:lnTo>
                    <a:pt x="9" y="8"/>
                  </a:lnTo>
                  <a:lnTo>
                    <a:pt x="9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70" y="8"/>
                  </a:lnTo>
                  <a:lnTo>
                    <a:pt x="70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B2105F08-D9B4-4839-9FF9-9DE35007D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419" y="5554206"/>
              <a:ext cx="1020194" cy="301168"/>
            </a:xfrm>
            <a:custGeom>
              <a:avLst/>
              <a:gdLst>
                <a:gd name="T0" fmla="*/ 312 w 321"/>
                <a:gd name="T1" fmla="*/ 0 h 95"/>
                <a:gd name="T2" fmla="*/ 321 w 321"/>
                <a:gd name="T3" fmla="*/ 17 h 95"/>
                <a:gd name="T4" fmla="*/ 321 w 321"/>
                <a:gd name="T5" fmla="*/ 17 h 95"/>
                <a:gd name="T6" fmla="*/ 321 w 321"/>
                <a:gd name="T7" fmla="*/ 26 h 95"/>
                <a:gd name="T8" fmla="*/ 321 w 321"/>
                <a:gd name="T9" fmla="*/ 26 h 95"/>
                <a:gd name="T10" fmla="*/ 312 w 321"/>
                <a:gd name="T11" fmla="*/ 26 h 95"/>
                <a:gd name="T12" fmla="*/ 303 w 321"/>
                <a:gd name="T13" fmla="*/ 35 h 95"/>
                <a:gd name="T14" fmla="*/ 295 w 321"/>
                <a:gd name="T15" fmla="*/ 35 h 95"/>
                <a:gd name="T16" fmla="*/ 277 w 321"/>
                <a:gd name="T17" fmla="*/ 43 h 95"/>
                <a:gd name="T18" fmla="*/ 251 w 321"/>
                <a:gd name="T19" fmla="*/ 52 h 95"/>
                <a:gd name="T20" fmla="*/ 225 w 321"/>
                <a:gd name="T21" fmla="*/ 61 h 95"/>
                <a:gd name="T22" fmla="*/ 199 w 321"/>
                <a:gd name="T23" fmla="*/ 61 h 95"/>
                <a:gd name="T24" fmla="*/ 173 w 321"/>
                <a:gd name="T25" fmla="*/ 69 h 95"/>
                <a:gd name="T26" fmla="*/ 147 w 321"/>
                <a:gd name="T27" fmla="*/ 78 h 95"/>
                <a:gd name="T28" fmla="*/ 121 w 321"/>
                <a:gd name="T29" fmla="*/ 87 h 95"/>
                <a:gd name="T30" fmla="*/ 104 w 321"/>
                <a:gd name="T31" fmla="*/ 87 h 95"/>
                <a:gd name="T32" fmla="*/ 87 w 321"/>
                <a:gd name="T33" fmla="*/ 95 h 95"/>
                <a:gd name="T34" fmla="*/ 69 w 321"/>
                <a:gd name="T35" fmla="*/ 95 h 95"/>
                <a:gd name="T36" fmla="*/ 52 w 321"/>
                <a:gd name="T37" fmla="*/ 95 h 95"/>
                <a:gd name="T38" fmla="*/ 43 w 321"/>
                <a:gd name="T39" fmla="*/ 95 h 95"/>
                <a:gd name="T40" fmla="*/ 35 w 321"/>
                <a:gd name="T41" fmla="*/ 95 h 95"/>
                <a:gd name="T42" fmla="*/ 17 w 321"/>
                <a:gd name="T43" fmla="*/ 95 h 95"/>
                <a:gd name="T44" fmla="*/ 9 w 321"/>
                <a:gd name="T45" fmla="*/ 87 h 95"/>
                <a:gd name="T46" fmla="*/ 0 w 321"/>
                <a:gd name="T47" fmla="*/ 69 h 95"/>
                <a:gd name="T48" fmla="*/ 52 w 321"/>
                <a:gd name="T49" fmla="*/ 52 h 95"/>
                <a:gd name="T50" fmla="*/ 104 w 321"/>
                <a:gd name="T51" fmla="*/ 35 h 95"/>
                <a:gd name="T52" fmla="*/ 147 w 321"/>
                <a:gd name="T53" fmla="*/ 26 h 95"/>
                <a:gd name="T54" fmla="*/ 182 w 321"/>
                <a:gd name="T55" fmla="*/ 17 h 95"/>
                <a:gd name="T56" fmla="*/ 208 w 321"/>
                <a:gd name="T57" fmla="*/ 9 h 95"/>
                <a:gd name="T58" fmla="*/ 234 w 321"/>
                <a:gd name="T59" fmla="*/ 0 h 95"/>
                <a:gd name="T60" fmla="*/ 251 w 321"/>
                <a:gd name="T61" fmla="*/ 0 h 95"/>
                <a:gd name="T62" fmla="*/ 260 w 321"/>
                <a:gd name="T63" fmla="*/ 0 h 95"/>
                <a:gd name="T64" fmla="*/ 277 w 321"/>
                <a:gd name="T65" fmla="*/ 0 h 95"/>
                <a:gd name="T66" fmla="*/ 286 w 321"/>
                <a:gd name="T67" fmla="*/ 0 h 95"/>
                <a:gd name="T68" fmla="*/ 303 w 321"/>
                <a:gd name="T69" fmla="*/ 0 h 95"/>
                <a:gd name="T70" fmla="*/ 312 w 321"/>
                <a:gd name="T71" fmla="*/ 0 h 95"/>
                <a:gd name="T72" fmla="*/ 312 w 321"/>
                <a:gd name="T7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1" h="95">
                  <a:moveTo>
                    <a:pt x="312" y="0"/>
                  </a:moveTo>
                  <a:lnTo>
                    <a:pt x="321" y="17"/>
                  </a:lnTo>
                  <a:lnTo>
                    <a:pt x="321" y="17"/>
                  </a:lnTo>
                  <a:lnTo>
                    <a:pt x="321" y="26"/>
                  </a:lnTo>
                  <a:lnTo>
                    <a:pt x="321" y="26"/>
                  </a:lnTo>
                  <a:lnTo>
                    <a:pt x="312" y="26"/>
                  </a:lnTo>
                  <a:lnTo>
                    <a:pt x="303" y="35"/>
                  </a:lnTo>
                  <a:lnTo>
                    <a:pt x="295" y="35"/>
                  </a:lnTo>
                  <a:lnTo>
                    <a:pt x="277" y="43"/>
                  </a:lnTo>
                  <a:lnTo>
                    <a:pt x="251" y="52"/>
                  </a:lnTo>
                  <a:lnTo>
                    <a:pt x="225" y="61"/>
                  </a:lnTo>
                  <a:lnTo>
                    <a:pt x="199" y="61"/>
                  </a:lnTo>
                  <a:lnTo>
                    <a:pt x="173" y="69"/>
                  </a:lnTo>
                  <a:lnTo>
                    <a:pt x="147" y="78"/>
                  </a:lnTo>
                  <a:lnTo>
                    <a:pt x="121" y="87"/>
                  </a:lnTo>
                  <a:lnTo>
                    <a:pt x="104" y="87"/>
                  </a:lnTo>
                  <a:lnTo>
                    <a:pt x="87" y="95"/>
                  </a:lnTo>
                  <a:lnTo>
                    <a:pt x="69" y="95"/>
                  </a:lnTo>
                  <a:lnTo>
                    <a:pt x="52" y="95"/>
                  </a:lnTo>
                  <a:lnTo>
                    <a:pt x="43" y="95"/>
                  </a:lnTo>
                  <a:lnTo>
                    <a:pt x="35" y="95"/>
                  </a:lnTo>
                  <a:lnTo>
                    <a:pt x="17" y="95"/>
                  </a:lnTo>
                  <a:lnTo>
                    <a:pt x="9" y="87"/>
                  </a:lnTo>
                  <a:lnTo>
                    <a:pt x="0" y="69"/>
                  </a:lnTo>
                  <a:lnTo>
                    <a:pt x="52" y="52"/>
                  </a:lnTo>
                  <a:lnTo>
                    <a:pt x="104" y="35"/>
                  </a:lnTo>
                  <a:lnTo>
                    <a:pt x="147" y="26"/>
                  </a:lnTo>
                  <a:lnTo>
                    <a:pt x="182" y="17"/>
                  </a:lnTo>
                  <a:lnTo>
                    <a:pt x="208" y="9"/>
                  </a:lnTo>
                  <a:lnTo>
                    <a:pt x="234" y="0"/>
                  </a:lnTo>
                  <a:lnTo>
                    <a:pt x="251" y="0"/>
                  </a:lnTo>
                  <a:lnTo>
                    <a:pt x="260" y="0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303" y="0"/>
                  </a:lnTo>
                  <a:lnTo>
                    <a:pt x="312" y="0"/>
                  </a:lnTo>
                  <a:lnTo>
                    <a:pt x="312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DC30A87C-1761-4BB0-A686-FB5674601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126" y="6213603"/>
              <a:ext cx="934383" cy="1071521"/>
            </a:xfrm>
            <a:custGeom>
              <a:avLst/>
              <a:gdLst>
                <a:gd name="T0" fmla="*/ 69 w 294"/>
                <a:gd name="T1" fmla="*/ 277 h 338"/>
                <a:gd name="T2" fmla="*/ 104 w 294"/>
                <a:gd name="T3" fmla="*/ 251 h 338"/>
                <a:gd name="T4" fmla="*/ 138 w 294"/>
                <a:gd name="T5" fmla="*/ 225 h 338"/>
                <a:gd name="T6" fmla="*/ 164 w 294"/>
                <a:gd name="T7" fmla="*/ 199 h 338"/>
                <a:gd name="T8" fmla="*/ 182 w 294"/>
                <a:gd name="T9" fmla="*/ 173 h 338"/>
                <a:gd name="T10" fmla="*/ 199 w 294"/>
                <a:gd name="T11" fmla="*/ 147 h 338"/>
                <a:gd name="T12" fmla="*/ 208 w 294"/>
                <a:gd name="T13" fmla="*/ 121 h 338"/>
                <a:gd name="T14" fmla="*/ 216 w 294"/>
                <a:gd name="T15" fmla="*/ 95 h 338"/>
                <a:gd name="T16" fmla="*/ 225 w 294"/>
                <a:gd name="T17" fmla="*/ 78 h 338"/>
                <a:gd name="T18" fmla="*/ 225 w 294"/>
                <a:gd name="T19" fmla="*/ 61 h 338"/>
                <a:gd name="T20" fmla="*/ 225 w 294"/>
                <a:gd name="T21" fmla="*/ 52 h 338"/>
                <a:gd name="T22" fmla="*/ 225 w 294"/>
                <a:gd name="T23" fmla="*/ 26 h 338"/>
                <a:gd name="T24" fmla="*/ 216 w 294"/>
                <a:gd name="T25" fmla="*/ 17 h 338"/>
                <a:gd name="T26" fmla="*/ 225 w 294"/>
                <a:gd name="T27" fmla="*/ 9 h 338"/>
                <a:gd name="T28" fmla="*/ 225 w 294"/>
                <a:gd name="T29" fmla="*/ 9 h 338"/>
                <a:gd name="T30" fmla="*/ 234 w 294"/>
                <a:gd name="T31" fmla="*/ 0 h 338"/>
                <a:gd name="T32" fmla="*/ 242 w 294"/>
                <a:gd name="T33" fmla="*/ 9 h 338"/>
                <a:gd name="T34" fmla="*/ 251 w 294"/>
                <a:gd name="T35" fmla="*/ 9 h 338"/>
                <a:gd name="T36" fmla="*/ 260 w 294"/>
                <a:gd name="T37" fmla="*/ 17 h 338"/>
                <a:gd name="T38" fmla="*/ 268 w 294"/>
                <a:gd name="T39" fmla="*/ 26 h 338"/>
                <a:gd name="T40" fmla="*/ 277 w 294"/>
                <a:gd name="T41" fmla="*/ 35 h 338"/>
                <a:gd name="T42" fmla="*/ 286 w 294"/>
                <a:gd name="T43" fmla="*/ 43 h 338"/>
                <a:gd name="T44" fmla="*/ 286 w 294"/>
                <a:gd name="T45" fmla="*/ 52 h 338"/>
                <a:gd name="T46" fmla="*/ 294 w 294"/>
                <a:gd name="T47" fmla="*/ 61 h 338"/>
                <a:gd name="T48" fmla="*/ 286 w 294"/>
                <a:gd name="T49" fmla="*/ 69 h 338"/>
                <a:gd name="T50" fmla="*/ 286 w 294"/>
                <a:gd name="T51" fmla="*/ 78 h 338"/>
                <a:gd name="T52" fmla="*/ 286 w 294"/>
                <a:gd name="T53" fmla="*/ 87 h 338"/>
                <a:gd name="T54" fmla="*/ 277 w 294"/>
                <a:gd name="T55" fmla="*/ 104 h 338"/>
                <a:gd name="T56" fmla="*/ 277 w 294"/>
                <a:gd name="T57" fmla="*/ 121 h 338"/>
                <a:gd name="T58" fmla="*/ 268 w 294"/>
                <a:gd name="T59" fmla="*/ 147 h 338"/>
                <a:gd name="T60" fmla="*/ 260 w 294"/>
                <a:gd name="T61" fmla="*/ 165 h 338"/>
                <a:gd name="T62" fmla="*/ 242 w 294"/>
                <a:gd name="T63" fmla="*/ 191 h 338"/>
                <a:gd name="T64" fmla="*/ 225 w 294"/>
                <a:gd name="T65" fmla="*/ 217 h 338"/>
                <a:gd name="T66" fmla="*/ 216 w 294"/>
                <a:gd name="T67" fmla="*/ 234 h 338"/>
                <a:gd name="T68" fmla="*/ 199 w 294"/>
                <a:gd name="T69" fmla="*/ 251 h 338"/>
                <a:gd name="T70" fmla="*/ 182 w 294"/>
                <a:gd name="T71" fmla="*/ 269 h 338"/>
                <a:gd name="T72" fmla="*/ 147 w 294"/>
                <a:gd name="T73" fmla="*/ 286 h 338"/>
                <a:gd name="T74" fmla="*/ 112 w 294"/>
                <a:gd name="T75" fmla="*/ 312 h 338"/>
                <a:gd name="T76" fmla="*/ 78 w 294"/>
                <a:gd name="T77" fmla="*/ 321 h 338"/>
                <a:gd name="T78" fmla="*/ 43 w 294"/>
                <a:gd name="T79" fmla="*/ 338 h 338"/>
                <a:gd name="T80" fmla="*/ 26 w 294"/>
                <a:gd name="T81" fmla="*/ 338 h 338"/>
                <a:gd name="T82" fmla="*/ 8 w 294"/>
                <a:gd name="T83" fmla="*/ 338 h 338"/>
                <a:gd name="T84" fmla="*/ 0 w 294"/>
                <a:gd name="T85" fmla="*/ 338 h 338"/>
                <a:gd name="T86" fmla="*/ 0 w 294"/>
                <a:gd name="T87" fmla="*/ 329 h 338"/>
                <a:gd name="T88" fmla="*/ 0 w 294"/>
                <a:gd name="T89" fmla="*/ 329 h 338"/>
                <a:gd name="T90" fmla="*/ 0 w 294"/>
                <a:gd name="T91" fmla="*/ 321 h 338"/>
                <a:gd name="T92" fmla="*/ 8 w 294"/>
                <a:gd name="T93" fmla="*/ 321 h 338"/>
                <a:gd name="T94" fmla="*/ 17 w 294"/>
                <a:gd name="T95" fmla="*/ 312 h 338"/>
                <a:gd name="T96" fmla="*/ 26 w 294"/>
                <a:gd name="T97" fmla="*/ 303 h 338"/>
                <a:gd name="T98" fmla="*/ 34 w 294"/>
                <a:gd name="T99" fmla="*/ 295 h 338"/>
                <a:gd name="T100" fmla="*/ 52 w 294"/>
                <a:gd name="T101" fmla="*/ 286 h 338"/>
                <a:gd name="T102" fmla="*/ 69 w 294"/>
                <a:gd name="T103" fmla="*/ 277 h 338"/>
                <a:gd name="T104" fmla="*/ 69 w 294"/>
                <a:gd name="T105" fmla="*/ 27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4" h="338">
                  <a:moveTo>
                    <a:pt x="69" y="277"/>
                  </a:moveTo>
                  <a:lnTo>
                    <a:pt x="104" y="251"/>
                  </a:lnTo>
                  <a:lnTo>
                    <a:pt x="138" y="225"/>
                  </a:lnTo>
                  <a:lnTo>
                    <a:pt x="164" y="199"/>
                  </a:lnTo>
                  <a:lnTo>
                    <a:pt x="182" y="173"/>
                  </a:lnTo>
                  <a:lnTo>
                    <a:pt x="199" y="147"/>
                  </a:lnTo>
                  <a:lnTo>
                    <a:pt x="208" y="121"/>
                  </a:lnTo>
                  <a:lnTo>
                    <a:pt x="216" y="95"/>
                  </a:lnTo>
                  <a:lnTo>
                    <a:pt x="225" y="78"/>
                  </a:lnTo>
                  <a:lnTo>
                    <a:pt x="225" y="61"/>
                  </a:lnTo>
                  <a:lnTo>
                    <a:pt x="225" y="52"/>
                  </a:lnTo>
                  <a:lnTo>
                    <a:pt x="225" y="26"/>
                  </a:lnTo>
                  <a:lnTo>
                    <a:pt x="216" y="17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34" y="0"/>
                  </a:lnTo>
                  <a:lnTo>
                    <a:pt x="242" y="9"/>
                  </a:lnTo>
                  <a:lnTo>
                    <a:pt x="251" y="9"/>
                  </a:lnTo>
                  <a:lnTo>
                    <a:pt x="260" y="17"/>
                  </a:lnTo>
                  <a:lnTo>
                    <a:pt x="268" y="26"/>
                  </a:lnTo>
                  <a:lnTo>
                    <a:pt x="277" y="35"/>
                  </a:lnTo>
                  <a:lnTo>
                    <a:pt x="286" y="43"/>
                  </a:lnTo>
                  <a:lnTo>
                    <a:pt x="286" y="52"/>
                  </a:lnTo>
                  <a:lnTo>
                    <a:pt x="294" y="61"/>
                  </a:lnTo>
                  <a:lnTo>
                    <a:pt x="286" y="69"/>
                  </a:lnTo>
                  <a:lnTo>
                    <a:pt x="286" y="78"/>
                  </a:lnTo>
                  <a:lnTo>
                    <a:pt x="286" y="87"/>
                  </a:lnTo>
                  <a:lnTo>
                    <a:pt x="277" y="104"/>
                  </a:lnTo>
                  <a:lnTo>
                    <a:pt x="277" y="121"/>
                  </a:lnTo>
                  <a:lnTo>
                    <a:pt x="268" y="147"/>
                  </a:lnTo>
                  <a:lnTo>
                    <a:pt x="260" y="165"/>
                  </a:lnTo>
                  <a:lnTo>
                    <a:pt x="242" y="191"/>
                  </a:lnTo>
                  <a:lnTo>
                    <a:pt x="225" y="217"/>
                  </a:lnTo>
                  <a:lnTo>
                    <a:pt x="216" y="234"/>
                  </a:lnTo>
                  <a:lnTo>
                    <a:pt x="199" y="251"/>
                  </a:lnTo>
                  <a:lnTo>
                    <a:pt x="182" y="269"/>
                  </a:lnTo>
                  <a:lnTo>
                    <a:pt x="147" y="286"/>
                  </a:lnTo>
                  <a:lnTo>
                    <a:pt x="112" y="312"/>
                  </a:lnTo>
                  <a:lnTo>
                    <a:pt x="78" y="321"/>
                  </a:lnTo>
                  <a:lnTo>
                    <a:pt x="43" y="338"/>
                  </a:lnTo>
                  <a:lnTo>
                    <a:pt x="26" y="338"/>
                  </a:lnTo>
                  <a:lnTo>
                    <a:pt x="8" y="338"/>
                  </a:lnTo>
                  <a:lnTo>
                    <a:pt x="0" y="338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0" y="321"/>
                  </a:lnTo>
                  <a:lnTo>
                    <a:pt x="8" y="321"/>
                  </a:lnTo>
                  <a:lnTo>
                    <a:pt x="17" y="312"/>
                  </a:lnTo>
                  <a:lnTo>
                    <a:pt x="26" y="303"/>
                  </a:lnTo>
                  <a:lnTo>
                    <a:pt x="34" y="295"/>
                  </a:lnTo>
                  <a:lnTo>
                    <a:pt x="52" y="286"/>
                  </a:lnTo>
                  <a:lnTo>
                    <a:pt x="69" y="277"/>
                  </a:lnTo>
                  <a:lnTo>
                    <a:pt x="69" y="27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1E13C5A4-5435-4188-B05C-BA30B09E6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86" y="5937798"/>
              <a:ext cx="441767" cy="523081"/>
            </a:xfrm>
            <a:custGeom>
              <a:avLst/>
              <a:gdLst>
                <a:gd name="T0" fmla="*/ 0 w 139"/>
                <a:gd name="T1" fmla="*/ 156 h 165"/>
                <a:gd name="T2" fmla="*/ 0 w 139"/>
                <a:gd name="T3" fmla="*/ 148 h 165"/>
                <a:gd name="T4" fmla="*/ 9 w 139"/>
                <a:gd name="T5" fmla="*/ 139 h 165"/>
                <a:gd name="T6" fmla="*/ 17 w 139"/>
                <a:gd name="T7" fmla="*/ 130 h 165"/>
                <a:gd name="T8" fmla="*/ 26 w 139"/>
                <a:gd name="T9" fmla="*/ 113 h 165"/>
                <a:gd name="T10" fmla="*/ 43 w 139"/>
                <a:gd name="T11" fmla="*/ 96 h 165"/>
                <a:gd name="T12" fmla="*/ 52 w 139"/>
                <a:gd name="T13" fmla="*/ 78 h 165"/>
                <a:gd name="T14" fmla="*/ 61 w 139"/>
                <a:gd name="T15" fmla="*/ 70 h 165"/>
                <a:gd name="T16" fmla="*/ 69 w 139"/>
                <a:gd name="T17" fmla="*/ 52 h 165"/>
                <a:gd name="T18" fmla="*/ 78 w 139"/>
                <a:gd name="T19" fmla="*/ 44 h 165"/>
                <a:gd name="T20" fmla="*/ 78 w 139"/>
                <a:gd name="T21" fmla="*/ 35 h 165"/>
                <a:gd name="T22" fmla="*/ 78 w 139"/>
                <a:gd name="T23" fmla="*/ 18 h 165"/>
                <a:gd name="T24" fmla="*/ 69 w 139"/>
                <a:gd name="T25" fmla="*/ 9 h 165"/>
                <a:gd name="T26" fmla="*/ 69 w 139"/>
                <a:gd name="T27" fmla="*/ 9 h 165"/>
                <a:gd name="T28" fmla="*/ 78 w 139"/>
                <a:gd name="T29" fmla="*/ 0 h 165"/>
                <a:gd name="T30" fmla="*/ 87 w 139"/>
                <a:gd name="T31" fmla="*/ 0 h 165"/>
                <a:gd name="T32" fmla="*/ 95 w 139"/>
                <a:gd name="T33" fmla="*/ 0 h 165"/>
                <a:gd name="T34" fmla="*/ 104 w 139"/>
                <a:gd name="T35" fmla="*/ 0 h 165"/>
                <a:gd name="T36" fmla="*/ 113 w 139"/>
                <a:gd name="T37" fmla="*/ 0 h 165"/>
                <a:gd name="T38" fmla="*/ 121 w 139"/>
                <a:gd name="T39" fmla="*/ 9 h 165"/>
                <a:gd name="T40" fmla="*/ 139 w 139"/>
                <a:gd name="T41" fmla="*/ 26 h 165"/>
                <a:gd name="T42" fmla="*/ 139 w 139"/>
                <a:gd name="T43" fmla="*/ 35 h 165"/>
                <a:gd name="T44" fmla="*/ 139 w 139"/>
                <a:gd name="T45" fmla="*/ 44 h 165"/>
                <a:gd name="T46" fmla="*/ 139 w 139"/>
                <a:gd name="T47" fmla="*/ 52 h 165"/>
                <a:gd name="T48" fmla="*/ 130 w 139"/>
                <a:gd name="T49" fmla="*/ 61 h 165"/>
                <a:gd name="T50" fmla="*/ 121 w 139"/>
                <a:gd name="T51" fmla="*/ 78 h 165"/>
                <a:gd name="T52" fmla="*/ 113 w 139"/>
                <a:gd name="T53" fmla="*/ 87 h 165"/>
                <a:gd name="T54" fmla="*/ 87 w 139"/>
                <a:gd name="T55" fmla="*/ 113 h 165"/>
                <a:gd name="T56" fmla="*/ 52 w 139"/>
                <a:gd name="T57" fmla="*/ 139 h 165"/>
                <a:gd name="T58" fmla="*/ 35 w 139"/>
                <a:gd name="T59" fmla="*/ 156 h 165"/>
                <a:gd name="T60" fmla="*/ 17 w 139"/>
                <a:gd name="T61" fmla="*/ 156 h 165"/>
                <a:gd name="T62" fmla="*/ 9 w 139"/>
                <a:gd name="T63" fmla="*/ 165 h 165"/>
                <a:gd name="T64" fmla="*/ 0 w 139"/>
                <a:gd name="T65" fmla="*/ 156 h 165"/>
                <a:gd name="T66" fmla="*/ 0 w 139"/>
                <a:gd name="T67" fmla="*/ 1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65">
                  <a:moveTo>
                    <a:pt x="0" y="156"/>
                  </a:moveTo>
                  <a:lnTo>
                    <a:pt x="0" y="148"/>
                  </a:lnTo>
                  <a:lnTo>
                    <a:pt x="9" y="139"/>
                  </a:lnTo>
                  <a:lnTo>
                    <a:pt x="17" y="130"/>
                  </a:lnTo>
                  <a:lnTo>
                    <a:pt x="26" y="113"/>
                  </a:lnTo>
                  <a:lnTo>
                    <a:pt x="43" y="96"/>
                  </a:lnTo>
                  <a:lnTo>
                    <a:pt x="52" y="78"/>
                  </a:lnTo>
                  <a:lnTo>
                    <a:pt x="61" y="70"/>
                  </a:lnTo>
                  <a:lnTo>
                    <a:pt x="69" y="52"/>
                  </a:lnTo>
                  <a:lnTo>
                    <a:pt x="78" y="44"/>
                  </a:lnTo>
                  <a:lnTo>
                    <a:pt x="78" y="35"/>
                  </a:lnTo>
                  <a:lnTo>
                    <a:pt x="78" y="18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95" y="0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21" y="9"/>
                  </a:lnTo>
                  <a:lnTo>
                    <a:pt x="139" y="26"/>
                  </a:lnTo>
                  <a:lnTo>
                    <a:pt x="139" y="35"/>
                  </a:lnTo>
                  <a:lnTo>
                    <a:pt x="139" y="44"/>
                  </a:lnTo>
                  <a:lnTo>
                    <a:pt x="139" y="52"/>
                  </a:lnTo>
                  <a:lnTo>
                    <a:pt x="130" y="61"/>
                  </a:lnTo>
                  <a:lnTo>
                    <a:pt x="121" y="78"/>
                  </a:lnTo>
                  <a:lnTo>
                    <a:pt x="113" y="87"/>
                  </a:lnTo>
                  <a:lnTo>
                    <a:pt x="87" y="113"/>
                  </a:lnTo>
                  <a:lnTo>
                    <a:pt x="52" y="139"/>
                  </a:lnTo>
                  <a:lnTo>
                    <a:pt x="35" y="156"/>
                  </a:lnTo>
                  <a:lnTo>
                    <a:pt x="17" y="156"/>
                  </a:lnTo>
                  <a:lnTo>
                    <a:pt x="9" y="165"/>
                  </a:lnTo>
                  <a:lnTo>
                    <a:pt x="0" y="156"/>
                  </a:lnTo>
                  <a:lnTo>
                    <a:pt x="0" y="15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96DC3D96-BEFD-4AAF-8D06-AF620F7CC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051" y="6432346"/>
              <a:ext cx="1293517" cy="935204"/>
            </a:xfrm>
            <a:custGeom>
              <a:avLst/>
              <a:gdLst>
                <a:gd name="T0" fmla="*/ 295 w 407"/>
                <a:gd name="T1" fmla="*/ 295 h 295"/>
                <a:gd name="T2" fmla="*/ 269 w 407"/>
                <a:gd name="T3" fmla="*/ 295 h 295"/>
                <a:gd name="T4" fmla="*/ 243 w 407"/>
                <a:gd name="T5" fmla="*/ 295 h 295"/>
                <a:gd name="T6" fmla="*/ 234 w 407"/>
                <a:gd name="T7" fmla="*/ 286 h 295"/>
                <a:gd name="T8" fmla="*/ 225 w 407"/>
                <a:gd name="T9" fmla="*/ 286 h 295"/>
                <a:gd name="T10" fmla="*/ 217 w 407"/>
                <a:gd name="T11" fmla="*/ 278 h 295"/>
                <a:gd name="T12" fmla="*/ 208 w 407"/>
                <a:gd name="T13" fmla="*/ 269 h 295"/>
                <a:gd name="T14" fmla="*/ 199 w 407"/>
                <a:gd name="T15" fmla="*/ 252 h 295"/>
                <a:gd name="T16" fmla="*/ 182 w 407"/>
                <a:gd name="T17" fmla="*/ 234 h 295"/>
                <a:gd name="T18" fmla="*/ 165 w 407"/>
                <a:gd name="T19" fmla="*/ 217 h 295"/>
                <a:gd name="T20" fmla="*/ 147 w 407"/>
                <a:gd name="T21" fmla="*/ 191 h 295"/>
                <a:gd name="T22" fmla="*/ 113 w 407"/>
                <a:gd name="T23" fmla="*/ 148 h 295"/>
                <a:gd name="T24" fmla="*/ 78 w 407"/>
                <a:gd name="T25" fmla="*/ 104 h 295"/>
                <a:gd name="T26" fmla="*/ 52 w 407"/>
                <a:gd name="T27" fmla="*/ 78 h 295"/>
                <a:gd name="T28" fmla="*/ 35 w 407"/>
                <a:gd name="T29" fmla="*/ 52 h 295"/>
                <a:gd name="T30" fmla="*/ 17 w 407"/>
                <a:gd name="T31" fmla="*/ 35 h 295"/>
                <a:gd name="T32" fmla="*/ 9 w 407"/>
                <a:gd name="T33" fmla="*/ 18 h 295"/>
                <a:gd name="T34" fmla="*/ 0 w 407"/>
                <a:gd name="T35" fmla="*/ 9 h 295"/>
                <a:gd name="T36" fmla="*/ 0 w 407"/>
                <a:gd name="T37" fmla="*/ 0 h 295"/>
                <a:gd name="T38" fmla="*/ 26 w 407"/>
                <a:gd name="T39" fmla="*/ 0 h 295"/>
                <a:gd name="T40" fmla="*/ 35 w 407"/>
                <a:gd name="T41" fmla="*/ 0 h 295"/>
                <a:gd name="T42" fmla="*/ 43 w 407"/>
                <a:gd name="T43" fmla="*/ 9 h 295"/>
                <a:gd name="T44" fmla="*/ 61 w 407"/>
                <a:gd name="T45" fmla="*/ 18 h 295"/>
                <a:gd name="T46" fmla="*/ 78 w 407"/>
                <a:gd name="T47" fmla="*/ 35 h 295"/>
                <a:gd name="T48" fmla="*/ 95 w 407"/>
                <a:gd name="T49" fmla="*/ 52 h 295"/>
                <a:gd name="T50" fmla="*/ 113 w 407"/>
                <a:gd name="T51" fmla="*/ 70 h 295"/>
                <a:gd name="T52" fmla="*/ 156 w 407"/>
                <a:gd name="T53" fmla="*/ 113 h 295"/>
                <a:gd name="T54" fmla="*/ 199 w 407"/>
                <a:gd name="T55" fmla="*/ 156 h 295"/>
                <a:gd name="T56" fmla="*/ 225 w 407"/>
                <a:gd name="T57" fmla="*/ 174 h 295"/>
                <a:gd name="T58" fmla="*/ 251 w 407"/>
                <a:gd name="T59" fmla="*/ 191 h 295"/>
                <a:gd name="T60" fmla="*/ 286 w 407"/>
                <a:gd name="T61" fmla="*/ 208 h 295"/>
                <a:gd name="T62" fmla="*/ 329 w 407"/>
                <a:gd name="T63" fmla="*/ 226 h 295"/>
                <a:gd name="T64" fmla="*/ 347 w 407"/>
                <a:gd name="T65" fmla="*/ 226 h 295"/>
                <a:gd name="T66" fmla="*/ 364 w 407"/>
                <a:gd name="T67" fmla="*/ 234 h 295"/>
                <a:gd name="T68" fmla="*/ 381 w 407"/>
                <a:gd name="T69" fmla="*/ 243 h 295"/>
                <a:gd name="T70" fmla="*/ 390 w 407"/>
                <a:gd name="T71" fmla="*/ 243 h 295"/>
                <a:gd name="T72" fmla="*/ 399 w 407"/>
                <a:gd name="T73" fmla="*/ 252 h 295"/>
                <a:gd name="T74" fmla="*/ 407 w 407"/>
                <a:gd name="T75" fmla="*/ 252 h 295"/>
                <a:gd name="T76" fmla="*/ 407 w 407"/>
                <a:gd name="T77" fmla="*/ 260 h 295"/>
                <a:gd name="T78" fmla="*/ 407 w 407"/>
                <a:gd name="T79" fmla="*/ 260 h 295"/>
                <a:gd name="T80" fmla="*/ 399 w 407"/>
                <a:gd name="T81" fmla="*/ 269 h 295"/>
                <a:gd name="T82" fmla="*/ 390 w 407"/>
                <a:gd name="T83" fmla="*/ 269 h 295"/>
                <a:gd name="T84" fmla="*/ 381 w 407"/>
                <a:gd name="T85" fmla="*/ 278 h 295"/>
                <a:gd name="T86" fmla="*/ 364 w 407"/>
                <a:gd name="T87" fmla="*/ 286 h 295"/>
                <a:gd name="T88" fmla="*/ 338 w 407"/>
                <a:gd name="T89" fmla="*/ 286 h 295"/>
                <a:gd name="T90" fmla="*/ 321 w 407"/>
                <a:gd name="T91" fmla="*/ 286 h 295"/>
                <a:gd name="T92" fmla="*/ 303 w 407"/>
                <a:gd name="T93" fmla="*/ 286 h 295"/>
                <a:gd name="T94" fmla="*/ 295 w 407"/>
                <a:gd name="T95" fmla="*/ 295 h 295"/>
                <a:gd name="T96" fmla="*/ 295 w 407"/>
                <a:gd name="T97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7" h="295">
                  <a:moveTo>
                    <a:pt x="295" y="295"/>
                  </a:moveTo>
                  <a:lnTo>
                    <a:pt x="269" y="295"/>
                  </a:lnTo>
                  <a:lnTo>
                    <a:pt x="243" y="295"/>
                  </a:lnTo>
                  <a:lnTo>
                    <a:pt x="234" y="286"/>
                  </a:lnTo>
                  <a:lnTo>
                    <a:pt x="225" y="286"/>
                  </a:lnTo>
                  <a:lnTo>
                    <a:pt x="217" y="278"/>
                  </a:lnTo>
                  <a:lnTo>
                    <a:pt x="208" y="269"/>
                  </a:lnTo>
                  <a:lnTo>
                    <a:pt x="199" y="252"/>
                  </a:lnTo>
                  <a:lnTo>
                    <a:pt x="182" y="234"/>
                  </a:lnTo>
                  <a:lnTo>
                    <a:pt x="165" y="217"/>
                  </a:lnTo>
                  <a:lnTo>
                    <a:pt x="147" y="191"/>
                  </a:lnTo>
                  <a:lnTo>
                    <a:pt x="113" y="148"/>
                  </a:lnTo>
                  <a:lnTo>
                    <a:pt x="78" y="104"/>
                  </a:lnTo>
                  <a:lnTo>
                    <a:pt x="52" y="78"/>
                  </a:lnTo>
                  <a:lnTo>
                    <a:pt x="35" y="52"/>
                  </a:lnTo>
                  <a:lnTo>
                    <a:pt x="17" y="35"/>
                  </a:lnTo>
                  <a:lnTo>
                    <a:pt x="9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3" y="9"/>
                  </a:lnTo>
                  <a:lnTo>
                    <a:pt x="61" y="18"/>
                  </a:lnTo>
                  <a:lnTo>
                    <a:pt x="78" y="35"/>
                  </a:lnTo>
                  <a:lnTo>
                    <a:pt x="95" y="52"/>
                  </a:lnTo>
                  <a:lnTo>
                    <a:pt x="113" y="70"/>
                  </a:lnTo>
                  <a:lnTo>
                    <a:pt x="156" y="113"/>
                  </a:lnTo>
                  <a:lnTo>
                    <a:pt x="199" y="156"/>
                  </a:lnTo>
                  <a:lnTo>
                    <a:pt x="225" y="174"/>
                  </a:lnTo>
                  <a:lnTo>
                    <a:pt x="251" y="191"/>
                  </a:lnTo>
                  <a:lnTo>
                    <a:pt x="286" y="208"/>
                  </a:lnTo>
                  <a:lnTo>
                    <a:pt x="329" y="226"/>
                  </a:lnTo>
                  <a:lnTo>
                    <a:pt x="347" y="226"/>
                  </a:lnTo>
                  <a:lnTo>
                    <a:pt x="364" y="234"/>
                  </a:lnTo>
                  <a:lnTo>
                    <a:pt x="381" y="243"/>
                  </a:lnTo>
                  <a:lnTo>
                    <a:pt x="390" y="243"/>
                  </a:lnTo>
                  <a:lnTo>
                    <a:pt x="399" y="252"/>
                  </a:lnTo>
                  <a:lnTo>
                    <a:pt x="407" y="252"/>
                  </a:lnTo>
                  <a:lnTo>
                    <a:pt x="407" y="260"/>
                  </a:lnTo>
                  <a:lnTo>
                    <a:pt x="407" y="260"/>
                  </a:lnTo>
                  <a:lnTo>
                    <a:pt x="399" y="269"/>
                  </a:lnTo>
                  <a:lnTo>
                    <a:pt x="390" y="269"/>
                  </a:lnTo>
                  <a:lnTo>
                    <a:pt x="381" y="278"/>
                  </a:lnTo>
                  <a:lnTo>
                    <a:pt x="364" y="286"/>
                  </a:lnTo>
                  <a:lnTo>
                    <a:pt x="338" y="286"/>
                  </a:lnTo>
                  <a:lnTo>
                    <a:pt x="321" y="286"/>
                  </a:lnTo>
                  <a:lnTo>
                    <a:pt x="303" y="286"/>
                  </a:lnTo>
                  <a:lnTo>
                    <a:pt x="295" y="295"/>
                  </a:lnTo>
                  <a:lnTo>
                    <a:pt x="295" y="29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119137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A1025681-2E70-480E-96B4-6C2FC89658E2}"/>
              </a:ext>
            </a:extLst>
          </p:cNvPr>
          <p:cNvGrpSpPr/>
          <p:nvPr/>
        </p:nvGrpSpPr>
        <p:grpSpPr>
          <a:xfrm>
            <a:off x="3214681" y="2493351"/>
            <a:ext cx="2182576" cy="2043631"/>
            <a:chOff x="3343017" y="2530983"/>
            <a:chExt cx="2182576" cy="2043631"/>
          </a:xfrm>
        </p:grpSpPr>
        <p:sp>
          <p:nvSpPr>
            <p:cNvPr id="4" name="Freeform 8">
              <a:extLst>
                <a:ext uri="{FF2B5EF4-FFF2-40B4-BE49-F238E27FC236}">
                  <a16:creationId xmlns:a16="http://schemas.microsoft.com/office/drawing/2014/main" id="{7D9FE77B-2B49-4D60-A895-9FA2F7EB0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017" y="3017286"/>
              <a:ext cx="868399" cy="1094183"/>
            </a:xfrm>
            <a:custGeom>
              <a:avLst/>
              <a:gdLst>
                <a:gd name="T0" fmla="*/ 28 w 150"/>
                <a:gd name="T1" fmla="*/ 178 h 189"/>
                <a:gd name="T2" fmla="*/ 14 w 150"/>
                <a:gd name="T3" fmla="*/ 185 h 189"/>
                <a:gd name="T4" fmla="*/ 7 w 150"/>
                <a:gd name="T5" fmla="*/ 189 h 189"/>
                <a:gd name="T6" fmla="*/ 0 w 150"/>
                <a:gd name="T7" fmla="*/ 189 h 189"/>
                <a:gd name="T8" fmla="*/ 0 w 150"/>
                <a:gd name="T9" fmla="*/ 185 h 189"/>
                <a:gd name="T10" fmla="*/ 7 w 150"/>
                <a:gd name="T11" fmla="*/ 175 h 189"/>
                <a:gd name="T12" fmla="*/ 14 w 150"/>
                <a:gd name="T13" fmla="*/ 164 h 189"/>
                <a:gd name="T14" fmla="*/ 32 w 150"/>
                <a:gd name="T15" fmla="*/ 147 h 189"/>
                <a:gd name="T16" fmla="*/ 63 w 150"/>
                <a:gd name="T17" fmla="*/ 108 h 189"/>
                <a:gd name="T18" fmla="*/ 81 w 150"/>
                <a:gd name="T19" fmla="*/ 80 h 189"/>
                <a:gd name="T20" fmla="*/ 95 w 150"/>
                <a:gd name="T21" fmla="*/ 60 h 189"/>
                <a:gd name="T22" fmla="*/ 102 w 150"/>
                <a:gd name="T23" fmla="*/ 46 h 189"/>
                <a:gd name="T24" fmla="*/ 102 w 150"/>
                <a:gd name="T25" fmla="*/ 42 h 189"/>
                <a:gd name="T26" fmla="*/ 102 w 150"/>
                <a:gd name="T27" fmla="*/ 42 h 189"/>
                <a:gd name="T28" fmla="*/ 95 w 150"/>
                <a:gd name="T29" fmla="*/ 46 h 189"/>
                <a:gd name="T30" fmla="*/ 88 w 150"/>
                <a:gd name="T31" fmla="*/ 49 h 189"/>
                <a:gd name="T32" fmla="*/ 74 w 150"/>
                <a:gd name="T33" fmla="*/ 53 h 189"/>
                <a:gd name="T34" fmla="*/ 49 w 150"/>
                <a:gd name="T35" fmla="*/ 60 h 189"/>
                <a:gd name="T36" fmla="*/ 39 w 150"/>
                <a:gd name="T37" fmla="*/ 63 h 189"/>
                <a:gd name="T38" fmla="*/ 28 w 150"/>
                <a:gd name="T39" fmla="*/ 56 h 189"/>
                <a:gd name="T40" fmla="*/ 18 w 150"/>
                <a:gd name="T41" fmla="*/ 39 h 189"/>
                <a:gd name="T42" fmla="*/ 32 w 150"/>
                <a:gd name="T43" fmla="*/ 35 h 189"/>
                <a:gd name="T44" fmla="*/ 39 w 150"/>
                <a:gd name="T45" fmla="*/ 35 h 189"/>
                <a:gd name="T46" fmla="*/ 49 w 150"/>
                <a:gd name="T47" fmla="*/ 32 h 189"/>
                <a:gd name="T48" fmla="*/ 70 w 150"/>
                <a:gd name="T49" fmla="*/ 25 h 189"/>
                <a:gd name="T50" fmla="*/ 95 w 150"/>
                <a:gd name="T51" fmla="*/ 18 h 189"/>
                <a:gd name="T52" fmla="*/ 105 w 150"/>
                <a:gd name="T53" fmla="*/ 11 h 189"/>
                <a:gd name="T54" fmla="*/ 112 w 150"/>
                <a:gd name="T55" fmla="*/ 4 h 189"/>
                <a:gd name="T56" fmla="*/ 119 w 150"/>
                <a:gd name="T57" fmla="*/ 0 h 189"/>
                <a:gd name="T58" fmla="*/ 126 w 150"/>
                <a:gd name="T59" fmla="*/ 4 h 189"/>
                <a:gd name="T60" fmla="*/ 136 w 150"/>
                <a:gd name="T61" fmla="*/ 7 h 189"/>
                <a:gd name="T62" fmla="*/ 147 w 150"/>
                <a:gd name="T63" fmla="*/ 18 h 189"/>
                <a:gd name="T64" fmla="*/ 150 w 150"/>
                <a:gd name="T65" fmla="*/ 25 h 189"/>
                <a:gd name="T66" fmla="*/ 150 w 150"/>
                <a:gd name="T67" fmla="*/ 32 h 189"/>
                <a:gd name="T68" fmla="*/ 140 w 150"/>
                <a:gd name="T69" fmla="*/ 39 h 189"/>
                <a:gd name="T70" fmla="*/ 129 w 150"/>
                <a:gd name="T71" fmla="*/ 53 h 189"/>
                <a:gd name="T72" fmla="*/ 115 w 150"/>
                <a:gd name="T73" fmla="*/ 77 h 189"/>
                <a:gd name="T74" fmla="*/ 98 w 150"/>
                <a:gd name="T75" fmla="*/ 101 h 189"/>
                <a:gd name="T76" fmla="*/ 77 w 150"/>
                <a:gd name="T77" fmla="*/ 133 h 189"/>
                <a:gd name="T78" fmla="*/ 49 w 150"/>
                <a:gd name="T79" fmla="*/ 161 h 189"/>
                <a:gd name="T80" fmla="*/ 35 w 150"/>
                <a:gd name="T81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" h="189">
                  <a:moveTo>
                    <a:pt x="35" y="171"/>
                  </a:moveTo>
                  <a:lnTo>
                    <a:pt x="28" y="178"/>
                  </a:lnTo>
                  <a:lnTo>
                    <a:pt x="21" y="182"/>
                  </a:lnTo>
                  <a:lnTo>
                    <a:pt x="14" y="185"/>
                  </a:lnTo>
                  <a:lnTo>
                    <a:pt x="11" y="189"/>
                  </a:lnTo>
                  <a:lnTo>
                    <a:pt x="7" y="189"/>
                  </a:lnTo>
                  <a:lnTo>
                    <a:pt x="4" y="189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85"/>
                  </a:lnTo>
                  <a:lnTo>
                    <a:pt x="4" y="178"/>
                  </a:lnTo>
                  <a:lnTo>
                    <a:pt x="7" y="175"/>
                  </a:lnTo>
                  <a:lnTo>
                    <a:pt x="11" y="168"/>
                  </a:lnTo>
                  <a:lnTo>
                    <a:pt x="14" y="164"/>
                  </a:lnTo>
                  <a:lnTo>
                    <a:pt x="21" y="157"/>
                  </a:lnTo>
                  <a:lnTo>
                    <a:pt x="32" y="147"/>
                  </a:lnTo>
                  <a:lnTo>
                    <a:pt x="42" y="133"/>
                  </a:lnTo>
                  <a:lnTo>
                    <a:pt x="63" y="108"/>
                  </a:lnTo>
                  <a:lnTo>
                    <a:pt x="74" y="94"/>
                  </a:lnTo>
                  <a:lnTo>
                    <a:pt x="81" y="80"/>
                  </a:lnTo>
                  <a:lnTo>
                    <a:pt x="88" y="70"/>
                  </a:lnTo>
                  <a:lnTo>
                    <a:pt x="95" y="60"/>
                  </a:lnTo>
                  <a:lnTo>
                    <a:pt x="98" y="53"/>
                  </a:lnTo>
                  <a:lnTo>
                    <a:pt x="102" y="46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98" y="42"/>
                  </a:lnTo>
                  <a:lnTo>
                    <a:pt x="95" y="46"/>
                  </a:lnTo>
                  <a:lnTo>
                    <a:pt x="91" y="46"/>
                  </a:lnTo>
                  <a:lnTo>
                    <a:pt x="88" y="49"/>
                  </a:lnTo>
                  <a:lnTo>
                    <a:pt x="81" y="49"/>
                  </a:lnTo>
                  <a:lnTo>
                    <a:pt x="74" y="53"/>
                  </a:lnTo>
                  <a:lnTo>
                    <a:pt x="60" y="56"/>
                  </a:lnTo>
                  <a:lnTo>
                    <a:pt x="49" y="60"/>
                  </a:lnTo>
                  <a:lnTo>
                    <a:pt x="42" y="63"/>
                  </a:lnTo>
                  <a:lnTo>
                    <a:pt x="39" y="63"/>
                  </a:lnTo>
                  <a:lnTo>
                    <a:pt x="32" y="60"/>
                  </a:lnTo>
                  <a:lnTo>
                    <a:pt x="28" y="56"/>
                  </a:lnTo>
                  <a:lnTo>
                    <a:pt x="21" y="49"/>
                  </a:lnTo>
                  <a:lnTo>
                    <a:pt x="18" y="39"/>
                  </a:lnTo>
                  <a:lnTo>
                    <a:pt x="25" y="35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39" y="35"/>
                  </a:lnTo>
                  <a:lnTo>
                    <a:pt x="42" y="32"/>
                  </a:lnTo>
                  <a:lnTo>
                    <a:pt x="49" y="32"/>
                  </a:lnTo>
                  <a:lnTo>
                    <a:pt x="60" y="28"/>
                  </a:lnTo>
                  <a:lnTo>
                    <a:pt x="70" y="25"/>
                  </a:lnTo>
                  <a:lnTo>
                    <a:pt x="84" y="21"/>
                  </a:lnTo>
                  <a:lnTo>
                    <a:pt x="95" y="18"/>
                  </a:lnTo>
                  <a:lnTo>
                    <a:pt x="102" y="14"/>
                  </a:lnTo>
                  <a:lnTo>
                    <a:pt x="105" y="11"/>
                  </a:lnTo>
                  <a:lnTo>
                    <a:pt x="109" y="7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9" y="0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3" y="4"/>
                  </a:lnTo>
                  <a:lnTo>
                    <a:pt x="136" y="7"/>
                  </a:lnTo>
                  <a:lnTo>
                    <a:pt x="143" y="11"/>
                  </a:lnTo>
                  <a:lnTo>
                    <a:pt x="147" y="18"/>
                  </a:lnTo>
                  <a:lnTo>
                    <a:pt x="150" y="21"/>
                  </a:lnTo>
                  <a:lnTo>
                    <a:pt x="150" y="25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3" y="35"/>
                  </a:lnTo>
                  <a:lnTo>
                    <a:pt x="140" y="39"/>
                  </a:lnTo>
                  <a:lnTo>
                    <a:pt x="136" y="46"/>
                  </a:lnTo>
                  <a:lnTo>
                    <a:pt x="129" y="53"/>
                  </a:lnTo>
                  <a:lnTo>
                    <a:pt x="126" y="63"/>
                  </a:lnTo>
                  <a:lnTo>
                    <a:pt x="115" y="77"/>
                  </a:lnTo>
                  <a:lnTo>
                    <a:pt x="109" y="87"/>
                  </a:lnTo>
                  <a:lnTo>
                    <a:pt x="98" y="101"/>
                  </a:lnTo>
                  <a:lnTo>
                    <a:pt x="88" y="115"/>
                  </a:lnTo>
                  <a:lnTo>
                    <a:pt x="77" y="133"/>
                  </a:lnTo>
                  <a:lnTo>
                    <a:pt x="63" y="147"/>
                  </a:lnTo>
                  <a:lnTo>
                    <a:pt x="49" y="161"/>
                  </a:lnTo>
                  <a:lnTo>
                    <a:pt x="35" y="171"/>
                  </a:lnTo>
                  <a:lnTo>
                    <a:pt x="35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940F2778-C6F9-420F-9D71-F1818D044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320" y="3480431"/>
              <a:ext cx="179471" cy="1094183"/>
            </a:xfrm>
            <a:custGeom>
              <a:avLst/>
              <a:gdLst>
                <a:gd name="T0" fmla="*/ 0 w 31"/>
                <a:gd name="T1" fmla="*/ 144 h 189"/>
                <a:gd name="T2" fmla="*/ 0 w 31"/>
                <a:gd name="T3" fmla="*/ 137 h 189"/>
                <a:gd name="T4" fmla="*/ 4 w 31"/>
                <a:gd name="T5" fmla="*/ 130 h 189"/>
                <a:gd name="T6" fmla="*/ 4 w 31"/>
                <a:gd name="T7" fmla="*/ 119 h 189"/>
                <a:gd name="T8" fmla="*/ 7 w 31"/>
                <a:gd name="T9" fmla="*/ 109 h 189"/>
                <a:gd name="T10" fmla="*/ 7 w 31"/>
                <a:gd name="T11" fmla="*/ 102 h 189"/>
                <a:gd name="T12" fmla="*/ 7 w 31"/>
                <a:gd name="T13" fmla="*/ 91 h 189"/>
                <a:gd name="T14" fmla="*/ 7 w 31"/>
                <a:gd name="T15" fmla="*/ 81 h 189"/>
                <a:gd name="T16" fmla="*/ 7 w 31"/>
                <a:gd name="T17" fmla="*/ 70 h 189"/>
                <a:gd name="T18" fmla="*/ 7 w 31"/>
                <a:gd name="T19" fmla="*/ 56 h 189"/>
                <a:gd name="T20" fmla="*/ 7 w 31"/>
                <a:gd name="T21" fmla="*/ 39 h 189"/>
                <a:gd name="T22" fmla="*/ 7 w 31"/>
                <a:gd name="T23" fmla="*/ 21 h 189"/>
                <a:gd name="T24" fmla="*/ 7 w 31"/>
                <a:gd name="T25" fmla="*/ 0 h 189"/>
                <a:gd name="T26" fmla="*/ 18 w 31"/>
                <a:gd name="T27" fmla="*/ 11 h 189"/>
                <a:gd name="T28" fmla="*/ 25 w 31"/>
                <a:gd name="T29" fmla="*/ 25 h 189"/>
                <a:gd name="T30" fmla="*/ 28 w 31"/>
                <a:gd name="T31" fmla="*/ 32 h 189"/>
                <a:gd name="T32" fmla="*/ 31 w 31"/>
                <a:gd name="T33" fmla="*/ 42 h 189"/>
                <a:gd name="T34" fmla="*/ 31 w 31"/>
                <a:gd name="T35" fmla="*/ 49 h 189"/>
                <a:gd name="T36" fmla="*/ 31 w 31"/>
                <a:gd name="T37" fmla="*/ 60 h 189"/>
                <a:gd name="T38" fmla="*/ 31 w 31"/>
                <a:gd name="T39" fmla="*/ 81 h 189"/>
                <a:gd name="T40" fmla="*/ 31 w 31"/>
                <a:gd name="T41" fmla="*/ 98 h 189"/>
                <a:gd name="T42" fmla="*/ 31 w 31"/>
                <a:gd name="T43" fmla="*/ 116 h 189"/>
                <a:gd name="T44" fmla="*/ 31 w 31"/>
                <a:gd name="T45" fmla="*/ 130 h 189"/>
                <a:gd name="T46" fmla="*/ 28 w 31"/>
                <a:gd name="T47" fmla="*/ 144 h 189"/>
                <a:gd name="T48" fmla="*/ 28 w 31"/>
                <a:gd name="T49" fmla="*/ 154 h 189"/>
                <a:gd name="T50" fmla="*/ 25 w 31"/>
                <a:gd name="T51" fmla="*/ 164 h 189"/>
                <a:gd name="T52" fmla="*/ 25 w 31"/>
                <a:gd name="T53" fmla="*/ 171 h 189"/>
                <a:gd name="T54" fmla="*/ 21 w 31"/>
                <a:gd name="T55" fmla="*/ 178 h 189"/>
                <a:gd name="T56" fmla="*/ 21 w 31"/>
                <a:gd name="T57" fmla="*/ 185 h 189"/>
                <a:gd name="T58" fmla="*/ 18 w 31"/>
                <a:gd name="T59" fmla="*/ 185 h 189"/>
                <a:gd name="T60" fmla="*/ 14 w 31"/>
                <a:gd name="T61" fmla="*/ 189 h 189"/>
                <a:gd name="T62" fmla="*/ 11 w 31"/>
                <a:gd name="T63" fmla="*/ 185 h 189"/>
                <a:gd name="T64" fmla="*/ 7 w 31"/>
                <a:gd name="T65" fmla="*/ 185 h 189"/>
                <a:gd name="T66" fmla="*/ 7 w 31"/>
                <a:gd name="T67" fmla="*/ 178 h 189"/>
                <a:gd name="T68" fmla="*/ 4 w 31"/>
                <a:gd name="T69" fmla="*/ 171 h 189"/>
                <a:gd name="T70" fmla="*/ 0 w 31"/>
                <a:gd name="T71" fmla="*/ 164 h 189"/>
                <a:gd name="T72" fmla="*/ 0 w 31"/>
                <a:gd name="T73" fmla="*/ 157 h 189"/>
                <a:gd name="T74" fmla="*/ 0 w 31"/>
                <a:gd name="T75" fmla="*/ 151 h 189"/>
                <a:gd name="T76" fmla="*/ 0 w 31"/>
                <a:gd name="T77" fmla="*/ 144 h 189"/>
                <a:gd name="T78" fmla="*/ 0 w 31"/>
                <a:gd name="T79" fmla="*/ 14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189">
                  <a:moveTo>
                    <a:pt x="0" y="144"/>
                  </a:moveTo>
                  <a:lnTo>
                    <a:pt x="0" y="137"/>
                  </a:lnTo>
                  <a:lnTo>
                    <a:pt x="4" y="130"/>
                  </a:lnTo>
                  <a:lnTo>
                    <a:pt x="4" y="119"/>
                  </a:lnTo>
                  <a:lnTo>
                    <a:pt x="7" y="109"/>
                  </a:lnTo>
                  <a:lnTo>
                    <a:pt x="7" y="102"/>
                  </a:lnTo>
                  <a:lnTo>
                    <a:pt x="7" y="91"/>
                  </a:lnTo>
                  <a:lnTo>
                    <a:pt x="7" y="81"/>
                  </a:lnTo>
                  <a:lnTo>
                    <a:pt x="7" y="70"/>
                  </a:lnTo>
                  <a:lnTo>
                    <a:pt x="7" y="56"/>
                  </a:lnTo>
                  <a:lnTo>
                    <a:pt x="7" y="39"/>
                  </a:lnTo>
                  <a:lnTo>
                    <a:pt x="7" y="21"/>
                  </a:lnTo>
                  <a:lnTo>
                    <a:pt x="7" y="0"/>
                  </a:lnTo>
                  <a:lnTo>
                    <a:pt x="18" y="11"/>
                  </a:lnTo>
                  <a:lnTo>
                    <a:pt x="25" y="25"/>
                  </a:lnTo>
                  <a:lnTo>
                    <a:pt x="28" y="32"/>
                  </a:lnTo>
                  <a:lnTo>
                    <a:pt x="31" y="42"/>
                  </a:lnTo>
                  <a:lnTo>
                    <a:pt x="31" y="49"/>
                  </a:lnTo>
                  <a:lnTo>
                    <a:pt x="31" y="60"/>
                  </a:lnTo>
                  <a:lnTo>
                    <a:pt x="31" y="81"/>
                  </a:lnTo>
                  <a:lnTo>
                    <a:pt x="31" y="98"/>
                  </a:lnTo>
                  <a:lnTo>
                    <a:pt x="31" y="116"/>
                  </a:lnTo>
                  <a:lnTo>
                    <a:pt x="31" y="130"/>
                  </a:lnTo>
                  <a:lnTo>
                    <a:pt x="28" y="144"/>
                  </a:lnTo>
                  <a:lnTo>
                    <a:pt x="28" y="154"/>
                  </a:lnTo>
                  <a:lnTo>
                    <a:pt x="25" y="164"/>
                  </a:lnTo>
                  <a:lnTo>
                    <a:pt x="25" y="171"/>
                  </a:lnTo>
                  <a:lnTo>
                    <a:pt x="21" y="178"/>
                  </a:lnTo>
                  <a:lnTo>
                    <a:pt x="21" y="185"/>
                  </a:lnTo>
                  <a:lnTo>
                    <a:pt x="18" y="185"/>
                  </a:lnTo>
                  <a:lnTo>
                    <a:pt x="14" y="189"/>
                  </a:lnTo>
                  <a:lnTo>
                    <a:pt x="11" y="185"/>
                  </a:lnTo>
                  <a:lnTo>
                    <a:pt x="7" y="185"/>
                  </a:lnTo>
                  <a:lnTo>
                    <a:pt x="7" y="178"/>
                  </a:lnTo>
                  <a:lnTo>
                    <a:pt x="4" y="171"/>
                  </a:lnTo>
                  <a:lnTo>
                    <a:pt x="0" y="164"/>
                  </a:lnTo>
                  <a:lnTo>
                    <a:pt x="0" y="157"/>
                  </a:lnTo>
                  <a:lnTo>
                    <a:pt x="0" y="151"/>
                  </a:lnTo>
                  <a:lnTo>
                    <a:pt x="0" y="144"/>
                  </a:lnTo>
                  <a:lnTo>
                    <a:pt x="0" y="14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">
              <a:extLst>
                <a:ext uri="{FF2B5EF4-FFF2-40B4-BE49-F238E27FC236}">
                  <a16:creationId xmlns:a16="http://schemas.microsoft.com/office/drawing/2014/main" id="{1F83CB83-512E-4666-9508-CACDE54DB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944" y="3382011"/>
              <a:ext cx="283679" cy="324202"/>
            </a:xfrm>
            <a:custGeom>
              <a:avLst/>
              <a:gdLst>
                <a:gd name="T0" fmla="*/ 0 w 49"/>
                <a:gd name="T1" fmla="*/ 52 h 56"/>
                <a:gd name="T2" fmla="*/ 3 w 49"/>
                <a:gd name="T3" fmla="*/ 45 h 56"/>
                <a:gd name="T4" fmla="*/ 10 w 49"/>
                <a:gd name="T5" fmla="*/ 38 h 56"/>
                <a:gd name="T6" fmla="*/ 14 w 49"/>
                <a:gd name="T7" fmla="*/ 31 h 56"/>
                <a:gd name="T8" fmla="*/ 14 w 49"/>
                <a:gd name="T9" fmla="*/ 24 h 56"/>
                <a:gd name="T10" fmla="*/ 17 w 49"/>
                <a:gd name="T11" fmla="*/ 21 h 56"/>
                <a:gd name="T12" fmla="*/ 17 w 49"/>
                <a:gd name="T13" fmla="*/ 17 h 56"/>
                <a:gd name="T14" fmla="*/ 17 w 49"/>
                <a:gd name="T15" fmla="*/ 14 h 56"/>
                <a:gd name="T16" fmla="*/ 17 w 49"/>
                <a:gd name="T17" fmla="*/ 14 h 56"/>
                <a:gd name="T18" fmla="*/ 14 w 49"/>
                <a:gd name="T19" fmla="*/ 14 h 56"/>
                <a:gd name="T20" fmla="*/ 14 w 49"/>
                <a:gd name="T21" fmla="*/ 10 h 56"/>
                <a:gd name="T22" fmla="*/ 14 w 49"/>
                <a:gd name="T23" fmla="*/ 10 h 56"/>
                <a:gd name="T24" fmla="*/ 17 w 49"/>
                <a:gd name="T25" fmla="*/ 7 h 56"/>
                <a:gd name="T26" fmla="*/ 21 w 49"/>
                <a:gd name="T27" fmla="*/ 3 h 56"/>
                <a:gd name="T28" fmla="*/ 24 w 49"/>
                <a:gd name="T29" fmla="*/ 0 h 56"/>
                <a:gd name="T30" fmla="*/ 28 w 49"/>
                <a:gd name="T31" fmla="*/ 3 h 56"/>
                <a:gd name="T32" fmla="*/ 35 w 49"/>
                <a:gd name="T33" fmla="*/ 3 h 56"/>
                <a:gd name="T34" fmla="*/ 42 w 49"/>
                <a:gd name="T35" fmla="*/ 7 h 56"/>
                <a:gd name="T36" fmla="*/ 45 w 49"/>
                <a:gd name="T37" fmla="*/ 10 h 56"/>
                <a:gd name="T38" fmla="*/ 45 w 49"/>
                <a:gd name="T39" fmla="*/ 14 h 56"/>
                <a:gd name="T40" fmla="*/ 49 w 49"/>
                <a:gd name="T41" fmla="*/ 17 h 56"/>
                <a:gd name="T42" fmla="*/ 45 w 49"/>
                <a:gd name="T43" fmla="*/ 21 h 56"/>
                <a:gd name="T44" fmla="*/ 45 w 49"/>
                <a:gd name="T45" fmla="*/ 24 h 56"/>
                <a:gd name="T46" fmla="*/ 42 w 49"/>
                <a:gd name="T47" fmla="*/ 31 h 56"/>
                <a:gd name="T48" fmla="*/ 38 w 49"/>
                <a:gd name="T49" fmla="*/ 35 h 56"/>
                <a:gd name="T50" fmla="*/ 35 w 49"/>
                <a:gd name="T51" fmla="*/ 38 h 56"/>
                <a:gd name="T52" fmla="*/ 28 w 49"/>
                <a:gd name="T53" fmla="*/ 45 h 56"/>
                <a:gd name="T54" fmla="*/ 21 w 49"/>
                <a:gd name="T55" fmla="*/ 49 h 56"/>
                <a:gd name="T56" fmla="*/ 14 w 49"/>
                <a:gd name="T57" fmla="*/ 56 h 56"/>
                <a:gd name="T58" fmla="*/ 0 w 49"/>
                <a:gd name="T59" fmla="*/ 52 h 56"/>
                <a:gd name="T60" fmla="*/ 0 w 49"/>
                <a:gd name="T61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56">
                  <a:moveTo>
                    <a:pt x="0" y="52"/>
                  </a:moveTo>
                  <a:lnTo>
                    <a:pt x="3" y="45"/>
                  </a:lnTo>
                  <a:lnTo>
                    <a:pt x="10" y="38"/>
                  </a:lnTo>
                  <a:lnTo>
                    <a:pt x="14" y="31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7" y="7"/>
                  </a:lnTo>
                  <a:lnTo>
                    <a:pt x="21" y="3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2" y="31"/>
                  </a:lnTo>
                  <a:lnTo>
                    <a:pt x="38" y="35"/>
                  </a:lnTo>
                  <a:lnTo>
                    <a:pt x="35" y="38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14" y="56"/>
                  </a:lnTo>
                  <a:lnTo>
                    <a:pt x="0" y="52"/>
                  </a:lnTo>
                  <a:lnTo>
                    <a:pt x="0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">
              <a:extLst>
                <a:ext uri="{FF2B5EF4-FFF2-40B4-BE49-F238E27FC236}">
                  <a16:creationId xmlns:a16="http://schemas.microsoft.com/office/drawing/2014/main" id="{148BB08B-4804-4F8F-ADA9-296D6CFAF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894" y="3602005"/>
              <a:ext cx="301045" cy="306836"/>
            </a:xfrm>
            <a:custGeom>
              <a:avLst/>
              <a:gdLst>
                <a:gd name="T0" fmla="*/ 52 w 52"/>
                <a:gd name="T1" fmla="*/ 35 h 53"/>
                <a:gd name="T2" fmla="*/ 52 w 52"/>
                <a:gd name="T3" fmla="*/ 39 h 53"/>
                <a:gd name="T4" fmla="*/ 52 w 52"/>
                <a:gd name="T5" fmla="*/ 46 h 53"/>
                <a:gd name="T6" fmla="*/ 52 w 52"/>
                <a:gd name="T7" fmla="*/ 49 h 53"/>
                <a:gd name="T8" fmla="*/ 52 w 52"/>
                <a:gd name="T9" fmla="*/ 49 h 53"/>
                <a:gd name="T10" fmla="*/ 49 w 52"/>
                <a:gd name="T11" fmla="*/ 53 h 53"/>
                <a:gd name="T12" fmla="*/ 45 w 52"/>
                <a:gd name="T13" fmla="*/ 49 h 53"/>
                <a:gd name="T14" fmla="*/ 38 w 52"/>
                <a:gd name="T15" fmla="*/ 49 h 53"/>
                <a:gd name="T16" fmla="*/ 31 w 52"/>
                <a:gd name="T17" fmla="*/ 46 h 53"/>
                <a:gd name="T18" fmla="*/ 24 w 52"/>
                <a:gd name="T19" fmla="*/ 39 h 53"/>
                <a:gd name="T20" fmla="*/ 17 w 52"/>
                <a:gd name="T21" fmla="*/ 28 h 53"/>
                <a:gd name="T22" fmla="*/ 7 w 52"/>
                <a:gd name="T23" fmla="*/ 18 h 53"/>
                <a:gd name="T24" fmla="*/ 0 w 52"/>
                <a:gd name="T25" fmla="*/ 0 h 53"/>
                <a:gd name="T26" fmla="*/ 7 w 52"/>
                <a:gd name="T27" fmla="*/ 0 h 53"/>
                <a:gd name="T28" fmla="*/ 17 w 52"/>
                <a:gd name="T29" fmla="*/ 0 h 53"/>
                <a:gd name="T30" fmla="*/ 24 w 52"/>
                <a:gd name="T31" fmla="*/ 0 h 53"/>
                <a:gd name="T32" fmla="*/ 28 w 52"/>
                <a:gd name="T33" fmla="*/ 4 h 53"/>
                <a:gd name="T34" fmla="*/ 35 w 52"/>
                <a:gd name="T35" fmla="*/ 7 h 53"/>
                <a:gd name="T36" fmla="*/ 42 w 52"/>
                <a:gd name="T37" fmla="*/ 11 h 53"/>
                <a:gd name="T38" fmla="*/ 45 w 52"/>
                <a:gd name="T39" fmla="*/ 18 h 53"/>
                <a:gd name="T40" fmla="*/ 49 w 52"/>
                <a:gd name="T41" fmla="*/ 21 h 53"/>
                <a:gd name="T42" fmla="*/ 52 w 52"/>
                <a:gd name="T43" fmla="*/ 28 h 53"/>
                <a:gd name="T44" fmla="*/ 52 w 52"/>
                <a:gd name="T45" fmla="*/ 35 h 53"/>
                <a:gd name="T46" fmla="*/ 52 w 52"/>
                <a:gd name="T47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53">
                  <a:moveTo>
                    <a:pt x="52" y="35"/>
                  </a:moveTo>
                  <a:lnTo>
                    <a:pt x="52" y="39"/>
                  </a:lnTo>
                  <a:lnTo>
                    <a:pt x="52" y="46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49" y="53"/>
                  </a:lnTo>
                  <a:lnTo>
                    <a:pt x="45" y="49"/>
                  </a:lnTo>
                  <a:lnTo>
                    <a:pt x="38" y="49"/>
                  </a:lnTo>
                  <a:lnTo>
                    <a:pt x="31" y="46"/>
                  </a:lnTo>
                  <a:lnTo>
                    <a:pt x="24" y="39"/>
                  </a:lnTo>
                  <a:lnTo>
                    <a:pt x="17" y="28"/>
                  </a:lnTo>
                  <a:lnTo>
                    <a:pt x="7" y="1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42" y="11"/>
                  </a:lnTo>
                  <a:lnTo>
                    <a:pt x="45" y="18"/>
                  </a:lnTo>
                  <a:lnTo>
                    <a:pt x="49" y="21"/>
                  </a:lnTo>
                  <a:lnTo>
                    <a:pt x="52" y="28"/>
                  </a:lnTo>
                  <a:lnTo>
                    <a:pt x="52" y="35"/>
                  </a:lnTo>
                  <a:lnTo>
                    <a:pt x="52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">
              <a:extLst>
                <a:ext uri="{FF2B5EF4-FFF2-40B4-BE49-F238E27FC236}">
                  <a16:creationId xmlns:a16="http://schemas.microsoft.com/office/drawing/2014/main" id="{A4010273-DAC6-40F0-884F-8DC452AC6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477" y="2530983"/>
              <a:ext cx="358938" cy="324202"/>
            </a:xfrm>
            <a:custGeom>
              <a:avLst/>
              <a:gdLst>
                <a:gd name="T0" fmla="*/ 62 w 62"/>
                <a:gd name="T1" fmla="*/ 42 h 56"/>
                <a:gd name="T2" fmla="*/ 62 w 62"/>
                <a:gd name="T3" fmla="*/ 49 h 56"/>
                <a:gd name="T4" fmla="*/ 62 w 62"/>
                <a:gd name="T5" fmla="*/ 53 h 56"/>
                <a:gd name="T6" fmla="*/ 59 w 62"/>
                <a:gd name="T7" fmla="*/ 53 h 56"/>
                <a:gd name="T8" fmla="*/ 55 w 62"/>
                <a:gd name="T9" fmla="*/ 56 h 56"/>
                <a:gd name="T10" fmla="*/ 52 w 62"/>
                <a:gd name="T11" fmla="*/ 56 h 56"/>
                <a:gd name="T12" fmla="*/ 45 w 62"/>
                <a:gd name="T13" fmla="*/ 53 h 56"/>
                <a:gd name="T14" fmla="*/ 34 w 62"/>
                <a:gd name="T15" fmla="*/ 46 h 56"/>
                <a:gd name="T16" fmla="*/ 24 w 62"/>
                <a:gd name="T17" fmla="*/ 35 h 56"/>
                <a:gd name="T18" fmla="*/ 14 w 62"/>
                <a:gd name="T19" fmla="*/ 25 h 56"/>
                <a:gd name="T20" fmla="*/ 7 w 62"/>
                <a:gd name="T21" fmla="*/ 18 h 56"/>
                <a:gd name="T22" fmla="*/ 0 w 62"/>
                <a:gd name="T23" fmla="*/ 7 h 56"/>
                <a:gd name="T24" fmla="*/ 0 w 62"/>
                <a:gd name="T25" fmla="*/ 0 h 56"/>
                <a:gd name="T26" fmla="*/ 14 w 62"/>
                <a:gd name="T27" fmla="*/ 4 h 56"/>
                <a:gd name="T28" fmla="*/ 27 w 62"/>
                <a:gd name="T29" fmla="*/ 4 h 56"/>
                <a:gd name="T30" fmla="*/ 38 w 62"/>
                <a:gd name="T31" fmla="*/ 4 h 56"/>
                <a:gd name="T32" fmla="*/ 48 w 62"/>
                <a:gd name="T33" fmla="*/ 7 h 56"/>
                <a:gd name="T34" fmla="*/ 52 w 62"/>
                <a:gd name="T35" fmla="*/ 14 h 56"/>
                <a:gd name="T36" fmla="*/ 55 w 62"/>
                <a:gd name="T37" fmla="*/ 18 h 56"/>
                <a:gd name="T38" fmla="*/ 59 w 62"/>
                <a:gd name="T39" fmla="*/ 21 h 56"/>
                <a:gd name="T40" fmla="*/ 62 w 62"/>
                <a:gd name="T41" fmla="*/ 25 h 56"/>
                <a:gd name="T42" fmla="*/ 62 w 62"/>
                <a:gd name="T43" fmla="*/ 35 h 56"/>
                <a:gd name="T44" fmla="*/ 62 w 62"/>
                <a:gd name="T45" fmla="*/ 39 h 56"/>
                <a:gd name="T46" fmla="*/ 62 w 62"/>
                <a:gd name="T47" fmla="*/ 42 h 56"/>
                <a:gd name="T48" fmla="*/ 62 w 62"/>
                <a:gd name="T4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56">
                  <a:moveTo>
                    <a:pt x="62" y="42"/>
                  </a:moveTo>
                  <a:lnTo>
                    <a:pt x="62" y="49"/>
                  </a:lnTo>
                  <a:lnTo>
                    <a:pt x="62" y="53"/>
                  </a:lnTo>
                  <a:lnTo>
                    <a:pt x="59" y="53"/>
                  </a:lnTo>
                  <a:lnTo>
                    <a:pt x="55" y="56"/>
                  </a:lnTo>
                  <a:lnTo>
                    <a:pt x="52" y="56"/>
                  </a:lnTo>
                  <a:lnTo>
                    <a:pt x="45" y="53"/>
                  </a:lnTo>
                  <a:lnTo>
                    <a:pt x="34" y="46"/>
                  </a:lnTo>
                  <a:lnTo>
                    <a:pt x="24" y="35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0" y="7"/>
                  </a:lnTo>
                  <a:lnTo>
                    <a:pt x="0" y="0"/>
                  </a:lnTo>
                  <a:lnTo>
                    <a:pt x="14" y="4"/>
                  </a:lnTo>
                  <a:lnTo>
                    <a:pt x="27" y="4"/>
                  </a:lnTo>
                  <a:lnTo>
                    <a:pt x="38" y="4"/>
                  </a:lnTo>
                  <a:lnTo>
                    <a:pt x="48" y="7"/>
                  </a:lnTo>
                  <a:lnTo>
                    <a:pt x="52" y="14"/>
                  </a:lnTo>
                  <a:lnTo>
                    <a:pt x="55" y="18"/>
                  </a:lnTo>
                  <a:lnTo>
                    <a:pt x="59" y="21"/>
                  </a:lnTo>
                  <a:lnTo>
                    <a:pt x="62" y="25"/>
                  </a:lnTo>
                  <a:lnTo>
                    <a:pt x="62" y="35"/>
                  </a:lnTo>
                  <a:lnTo>
                    <a:pt x="62" y="39"/>
                  </a:lnTo>
                  <a:lnTo>
                    <a:pt x="62" y="42"/>
                  </a:lnTo>
                  <a:lnTo>
                    <a:pt x="62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6AFEFAC-C3BC-4BAA-B59C-106D44005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16" y="2756764"/>
              <a:ext cx="891556" cy="827874"/>
            </a:xfrm>
            <a:custGeom>
              <a:avLst/>
              <a:gdLst>
                <a:gd name="T0" fmla="*/ 126 w 154"/>
                <a:gd name="T1" fmla="*/ 98 h 143"/>
                <a:gd name="T2" fmla="*/ 122 w 154"/>
                <a:gd name="T3" fmla="*/ 129 h 143"/>
                <a:gd name="T4" fmla="*/ 94 w 154"/>
                <a:gd name="T5" fmla="*/ 143 h 143"/>
                <a:gd name="T6" fmla="*/ 98 w 154"/>
                <a:gd name="T7" fmla="*/ 105 h 143"/>
                <a:gd name="T8" fmla="*/ 101 w 154"/>
                <a:gd name="T9" fmla="*/ 77 h 143"/>
                <a:gd name="T10" fmla="*/ 105 w 154"/>
                <a:gd name="T11" fmla="*/ 59 h 143"/>
                <a:gd name="T12" fmla="*/ 105 w 154"/>
                <a:gd name="T13" fmla="*/ 45 h 143"/>
                <a:gd name="T14" fmla="*/ 108 w 154"/>
                <a:gd name="T15" fmla="*/ 35 h 143"/>
                <a:gd name="T16" fmla="*/ 105 w 154"/>
                <a:gd name="T17" fmla="*/ 31 h 143"/>
                <a:gd name="T18" fmla="*/ 101 w 154"/>
                <a:gd name="T19" fmla="*/ 31 h 143"/>
                <a:gd name="T20" fmla="*/ 94 w 154"/>
                <a:gd name="T21" fmla="*/ 31 h 143"/>
                <a:gd name="T22" fmla="*/ 80 w 154"/>
                <a:gd name="T23" fmla="*/ 35 h 143"/>
                <a:gd name="T24" fmla="*/ 63 w 154"/>
                <a:gd name="T25" fmla="*/ 38 h 143"/>
                <a:gd name="T26" fmla="*/ 46 w 154"/>
                <a:gd name="T27" fmla="*/ 42 h 143"/>
                <a:gd name="T28" fmla="*/ 32 w 154"/>
                <a:gd name="T29" fmla="*/ 45 h 143"/>
                <a:gd name="T30" fmla="*/ 21 w 154"/>
                <a:gd name="T31" fmla="*/ 45 h 143"/>
                <a:gd name="T32" fmla="*/ 14 w 154"/>
                <a:gd name="T33" fmla="*/ 45 h 143"/>
                <a:gd name="T34" fmla="*/ 7 w 154"/>
                <a:gd name="T35" fmla="*/ 38 h 143"/>
                <a:gd name="T36" fmla="*/ 0 w 154"/>
                <a:gd name="T37" fmla="*/ 24 h 143"/>
                <a:gd name="T38" fmla="*/ 28 w 154"/>
                <a:gd name="T39" fmla="*/ 24 h 143"/>
                <a:gd name="T40" fmla="*/ 63 w 154"/>
                <a:gd name="T41" fmla="*/ 17 h 143"/>
                <a:gd name="T42" fmla="*/ 77 w 154"/>
                <a:gd name="T43" fmla="*/ 14 h 143"/>
                <a:gd name="T44" fmla="*/ 91 w 154"/>
                <a:gd name="T45" fmla="*/ 10 h 143"/>
                <a:gd name="T46" fmla="*/ 101 w 154"/>
                <a:gd name="T47" fmla="*/ 7 h 143"/>
                <a:gd name="T48" fmla="*/ 105 w 154"/>
                <a:gd name="T49" fmla="*/ 3 h 143"/>
                <a:gd name="T50" fmla="*/ 112 w 154"/>
                <a:gd name="T51" fmla="*/ 0 h 143"/>
                <a:gd name="T52" fmla="*/ 119 w 154"/>
                <a:gd name="T53" fmla="*/ 0 h 143"/>
                <a:gd name="T54" fmla="*/ 136 w 154"/>
                <a:gd name="T55" fmla="*/ 7 h 143"/>
                <a:gd name="T56" fmla="*/ 147 w 154"/>
                <a:gd name="T57" fmla="*/ 17 h 143"/>
                <a:gd name="T58" fmla="*/ 154 w 154"/>
                <a:gd name="T59" fmla="*/ 24 h 143"/>
                <a:gd name="T60" fmla="*/ 150 w 154"/>
                <a:gd name="T61" fmla="*/ 35 h 143"/>
                <a:gd name="T62" fmla="*/ 143 w 154"/>
                <a:gd name="T63" fmla="*/ 38 h 143"/>
                <a:gd name="T64" fmla="*/ 140 w 154"/>
                <a:gd name="T65" fmla="*/ 45 h 143"/>
                <a:gd name="T66" fmla="*/ 136 w 154"/>
                <a:gd name="T67" fmla="*/ 56 h 143"/>
                <a:gd name="T68" fmla="*/ 133 w 154"/>
                <a:gd name="T69" fmla="*/ 70 h 143"/>
                <a:gd name="T70" fmla="*/ 129 w 154"/>
                <a:gd name="T71" fmla="*/ 8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4" h="143">
                  <a:moveTo>
                    <a:pt x="129" y="80"/>
                  </a:moveTo>
                  <a:lnTo>
                    <a:pt x="126" y="98"/>
                  </a:lnTo>
                  <a:lnTo>
                    <a:pt x="122" y="111"/>
                  </a:lnTo>
                  <a:lnTo>
                    <a:pt x="122" y="129"/>
                  </a:lnTo>
                  <a:lnTo>
                    <a:pt x="122" y="143"/>
                  </a:lnTo>
                  <a:lnTo>
                    <a:pt x="94" y="143"/>
                  </a:lnTo>
                  <a:lnTo>
                    <a:pt x="94" y="122"/>
                  </a:lnTo>
                  <a:lnTo>
                    <a:pt x="98" y="105"/>
                  </a:lnTo>
                  <a:lnTo>
                    <a:pt x="101" y="91"/>
                  </a:lnTo>
                  <a:lnTo>
                    <a:pt x="101" y="77"/>
                  </a:lnTo>
                  <a:lnTo>
                    <a:pt x="105" y="66"/>
                  </a:lnTo>
                  <a:lnTo>
                    <a:pt x="105" y="59"/>
                  </a:lnTo>
                  <a:lnTo>
                    <a:pt x="105" y="52"/>
                  </a:lnTo>
                  <a:lnTo>
                    <a:pt x="105" y="45"/>
                  </a:lnTo>
                  <a:lnTo>
                    <a:pt x="108" y="42"/>
                  </a:lnTo>
                  <a:lnTo>
                    <a:pt x="108" y="35"/>
                  </a:lnTo>
                  <a:lnTo>
                    <a:pt x="108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1" y="31"/>
                  </a:lnTo>
                  <a:lnTo>
                    <a:pt x="98" y="31"/>
                  </a:lnTo>
                  <a:lnTo>
                    <a:pt x="94" y="31"/>
                  </a:lnTo>
                  <a:lnTo>
                    <a:pt x="87" y="31"/>
                  </a:lnTo>
                  <a:lnTo>
                    <a:pt x="80" y="35"/>
                  </a:lnTo>
                  <a:lnTo>
                    <a:pt x="73" y="35"/>
                  </a:lnTo>
                  <a:lnTo>
                    <a:pt x="63" y="38"/>
                  </a:lnTo>
                  <a:lnTo>
                    <a:pt x="53" y="42"/>
                  </a:lnTo>
                  <a:lnTo>
                    <a:pt x="46" y="42"/>
                  </a:lnTo>
                  <a:lnTo>
                    <a:pt x="39" y="45"/>
                  </a:lnTo>
                  <a:lnTo>
                    <a:pt x="32" y="45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4" y="45"/>
                  </a:lnTo>
                  <a:lnTo>
                    <a:pt x="11" y="42"/>
                  </a:lnTo>
                  <a:lnTo>
                    <a:pt x="7" y="38"/>
                  </a:lnTo>
                  <a:lnTo>
                    <a:pt x="4" y="31"/>
                  </a:lnTo>
                  <a:lnTo>
                    <a:pt x="0" y="24"/>
                  </a:lnTo>
                  <a:lnTo>
                    <a:pt x="11" y="24"/>
                  </a:lnTo>
                  <a:lnTo>
                    <a:pt x="28" y="24"/>
                  </a:lnTo>
                  <a:lnTo>
                    <a:pt x="42" y="21"/>
                  </a:lnTo>
                  <a:lnTo>
                    <a:pt x="63" y="17"/>
                  </a:lnTo>
                  <a:lnTo>
                    <a:pt x="70" y="14"/>
                  </a:lnTo>
                  <a:lnTo>
                    <a:pt x="77" y="14"/>
                  </a:lnTo>
                  <a:lnTo>
                    <a:pt x="84" y="10"/>
                  </a:lnTo>
                  <a:lnTo>
                    <a:pt x="91" y="10"/>
                  </a:lnTo>
                  <a:lnTo>
                    <a:pt x="94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6" y="3"/>
                  </a:lnTo>
                  <a:lnTo>
                    <a:pt x="136" y="7"/>
                  </a:lnTo>
                  <a:lnTo>
                    <a:pt x="143" y="14"/>
                  </a:lnTo>
                  <a:lnTo>
                    <a:pt x="147" y="17"/>
                  </a:lnTo>
                  <a:lnTo>
                    <a:pt x="150" y="21"/>
                  </a:lnTo>
                  <a:lnTo>
                    <a:pt x="154" y="24"/>
                  </a:lnTo>
                  <a:lnTo>
                    <a:pt x="150" y="31"/>
                  </a:lnTo>
                  <a:lnTo>
                    <a:pt x="150" y="35"/>
                  </a:lnTo>
                  <a:lnTo>
                    <a:pt x="147" y="38"/>
                  </a:lnTo>
                  <a:lnTo>
                    <a:pt x="143" y="38"/>
                  </a:lnTo>
                  <a:lnTo>
                    <a:pt x="143" y="42"/>
                  </a:lnTo>
                  <a:lnTo>
                    <a:pt x="140" y="45"/>
                  </a:lnTo>
                  <a:lnTo>
                    <a:pt x="140" y="49"/>
                  </a:lnTo>
                  <a:lnTo>
                    <a:pt x="136" y="56"/>
                  </a:lnTo>
                  <a:lnTo>
                    <a:pt x="136" y="63"/>
                  </a:lnTo>
                  <a:lnTo>
                    <a:pt x="133" y="70"/>
                  </a:lnTo>
                  <a:lnTo>
                    <a:pt x="129" y="80"/>
                  </a:lnTo>
                  <a:lnTo>
                    <a:pt x="129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E55F9AA5-71C4-4A89-B95A-9626F5CAC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415" y="3080966"/>
              <a:ext cx="1314178" cy="318414"/>
            </a:xfrm>
            <a:custGeom>
              <a:avLst/>
              <a:gdLst>
                <a:gd name="T0" fmla="*/ 150 w 227"/>
                <a:gd name="T1" fmla="*/ 3 h 55"/>
                <a:gd name="T2" fmla="*/ 175 w 227"/>
                <a:gd name="T3" fmla="*/ 0 h 55"/>
                <a:gd name="T4" fmla="*/ 196 w 227"/>
                <a:gd name="T5" fmla="*/ 0 h 55"/>
                <a:gd name="T6" fmla="*/ 203 w 227"/>
                <a:gd name="T7" fmla="*/ 0 h 55"/>
                <a:gd name="T8" fmla="*/ 210 w 227"/>
                <a:gd name="T9" fmla="*/ 0 h 55"/>
                <a:gd name="T10" fmla="*/ 217 w 227"/>
                <a:gd name="T11" fmla="*/ 3 h 55"/>
                <a:gd name="T12" fmla="*/ 220 w 227"/>
                <a:gd name="T13" fmla="*/ 7 h 55"/>
                <a:gd name="T14" fmla="*/ 223 w 227"/>
                <a:gd name="T15" fmla="*/ 10 h 55"/>
                <a:gd name="T16" fmla="*/ 223 w 227"/>
                <a:gd name="T17" fmla="*/ 14 h 55"/>
                <a:gd name="T18" fmla="*/ 227 w 227"/>
                <a:gd name="T19" fmla="*/ 24 h 55"/>
                <a:gd name="T20" fmla="*/ 223 w 227"/>
                <a:gd name="T21" fmla="*/ 24 h 55"/>
                <a:gd name="T22" fmla="*/ 223 w 227"/>
                <a:gd name="T23" fmla="*/ 24 h 55"/>
                <a:gd name="T24" fmla="*/ 220 w 227"/>
                <a:gd name="T25" fmla="*/ 28 h 55"/>
                <a:gd name="T26" fmla="*/ 217 w 227"/>
                <a:gd name="T27" fmla="*/ 28 h 55"/>
                <a:gd name="T28" fmla="*/ 210 w 227"/>
                <a:gd name="T29" fmla="*/ 28 h 55"/>
                <a:gd name="T30" fmla="*/ 203 w 227"/>
                <a:gd name="T31" fmla="*/ 28 h 55"/>
                <a:gd name="T32" fmla="*/ 196 w 227"/>
                <a:gd name="T33" fmla="*/ 28 h 55"/>
                <a:gd name="T34" fmla="*/ 185 w 227"/>
                <a:gd name="T35" fmla="*/ 28 h 55"/>
                <a:gd name="T36" fmla="*/ 168 w 227"/>
                <a:gd name="T37" fmla="*/ 31 h 55"/>
                <a:gd name="T38" fmla="*/ 147 w 227"/>
                <a:gd name="T39" fmla="*/ 31 h 55"/>
                <a:gd name="T40" fmla="*/ 126 w 227"/>
                <a:gd name="T41" fmla="*/ 31 h 55"/>
                <a:gd name="T42" fmla="*/ 108 w 227"/>
                <a:gd name="T43" fmla="*/ 35 h 55"/>
                <a:gd name="T44" fmla="*/ 91 w 227"/>
                <a:gd name="T45" fmla="*/ 38 h 55"/>
                <a:gd name="T46" fmla="*/ 74 w 227"/>
                <a:gd name="T47" fmla="*/ 42 h 55"/>
                <a:gd name="T48" fmla="*/ 60 w 227"/>
                <a:gd name="T49" fmla="*/ 45 h 55"/>
                <a:gd name="T50" fmla="*/ 49 w 227"/>
                <a:gd name="T51" fmla="*/ 49 h 55"/>
                <a:gd name="T52" fmla="*/ 39 w 227"/>
                <a:gd name="T53" fmla="*/ 52 h 55"/>
                <a:gd name="T54" fmla="*/ 32 w 227"/>
                <a:gd name="T55" fmla="*/ 55 h 55"/>
                <a:gd name="T56" fmla="*/ 28 w 227"/>
                <a:gd name="T57" fmla="*/ 55 h 55"/>
                <a:gd name="T58" fmla="*/ 25 w 227"/>
                <a:gd name="T59" fmla="*/ 55 h 55"/>
                <a:gd name="T60" fmla="*/ 18 w 227"/>
                <a:gd name="T61" fmla="*/ 55 h 55"/>
                <a:gd name="T62" fmla="*/ 11 w 227"/>
                <a:gd name="T63" fmla="*/ 52 h 55"/>
                <a:gd name="T64" fmla="*/ 4 w 227"/>
                <a:gd name="T65" fmla="*/ 49 h 55"/>
                <a:gd name="T66" fmla="*/ 4 w 227"/>
                <a:gd name="T67" fmla="*/ 45 h 55"/>
                <a:gd name="T68" fmla="*/ 0 w 227"/>
                <a:gd name="T69" fmla="*/ 42 h 55"/>
                <a:gd name="T70" fmla="*/ 0 w 227"/>
                <a:gd name="T71" fmla="*/ 38 h 55"/>
                <a:gd name="T72" fmla="*/ 0 w 227"/>
                <a:gd name="T73" fmla="*/ 38 h 55"/>
                <a:gd name="T74" fmla="*/ 7 w 227"/>
                <a:gd name="T75" fmla="*/ 35 h 55"/>
                <a:gd name="T76" fmla="*/ 14 w 227"/>
                <a:gd name="T77" fmla="*/ 31 h 55"/>
                <a:gd name="T78" fmla="*/ 25 w 227"/>
                <a:gd name="T79" fmla="*/ 28 h 55"/>
                <a:gd name="T80" fmla="*/ 35 w 227"/>
                <a:gd name="T81" fmla="*/ 28 h 55"/>
                <a:gd name="T82" fmla="*/ 53 w 227"/>
                <a:gd name="T83" fmla="*/ 24 h 55"/>
                <a:gd name="T84" fmla="*/ 67 w 227"/>
                <a:gd name="T85" fmla="*/ 21 h 55"/>
                <a:gd name="T86" fmla="*/ 88 w 227"/>
                <a:gd name="T87" fmla="*/ 17 h 55"/>
                <a:gd name="T88" fmla="*/ 105 w 227"/>
                <a:gd name="T89" fmla="*/ 14 h 55"/>
                <a:gd name="T90" fmla="*/ 122 w 227"/>
                <a:gd name="T91" fmla="*/ 10 h 55"/>
                <a:gd name="T92" fmla="*/ 136 w 227"/>
                <a:gd name="T93" fmla="*/ 7 h 55"/>
                <a:gd name="T94" fmla="*/ 150 w 227"/>
                <a:gd name="T95" fmla="*/ 3 h 55"/>
                <a:gd name="T96" fmla="*/ 150 w 227"/>
                <a:gd name="T97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55">
                  <a:moveTo>
                    <a:pt x="150" y="3"/>
                  </a:moveTo>
                  <a:lnTo>
                    <a:pt x="175" y="0"/>
                  </a:lnTo>
                  <a:lnTo>
                    <a:pt x="196" y="0"/>
                  </a:lnTo>
                  <a:lnTo>
                    <a:pt x="203" y="0"/>
                  </a:lnTo>
                  <a:lnTo>
                    <a:pt x="210" y="0"/>
                  </a:lnTo>
                  <a:lnTo>
                    <a:pt x="217" y="3"/>
                  </a:lnTo>
                  <a:lnTo>
                    <a:pt x="220" y="7"/>
                  </a:lnTo>
                  <a:lnTo>
                    <a:pt x="223" y="10"/>
                  </a:lnTo>
                  <a:lnTo>
                    <a:pt x="223" y="14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3" y="24"/>
                  </a:lnTo>
                  <a:lnTo>
                    <a:pt x="220" y="28"/>
                  </a:lnTo>
                  <a:lnTo>
                    <a:pt x="217" y="28"/>
                  </a:lnTo>
                  <a:lnTo>
                    <a:pt x="210" y="28"/>
                  </a:lnTo>
                  <a:lnTo>
                    <a:pt x="203" y="28"/>
                  </a:lnTo>
                  <a:lnTo>
                    <a:pt x="196" y="28"/>
                  </a:lnTo>
                  <a:lnTo>
                    <a:pt x="185" y="28"/>
                  </a:lnTo>
                  <a:lnTo>
                    <a:pt x="168" y="31"/>
                  </a:lnTo>
                  <a:lnTo>
                    <a:pt x="147" y="31"/>
                  </a:lnTo>
                  <a:lnTo>
                    <a:pt x="126" y="31"/>
                  </a:lnTo>
                  <a:lnTo>
                    <a:pt x="108" y="35"/>
                  </a:lnTo>
                  <a:lnTo>
                    <a:pt x="91" y="38"/>
                  </a:lnTo>
                  <a:lnTo>
                    <a:pt x="74" y="42"/>
                  </a:lnTo>
                  <a:lnTo>
                    <a:pt x="60" y="45"/>
                  </a:lnTo>
                  <a:lnTo>
                    <a:pt x="49" y="49"/>
                  </a:lnTo>
                  <a:lnTo>
                    <a:pt x="39" y="52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5" y="55"/>
                  </a:lnTo>
                  <a:lnTo>
                    <a:pt x="18" y="55"/>
                  </a:lnTo>
                  <a:lnTo>
                    <a:pt x="11" y="52"/>
                  </a:lnTo>
                  <a:lnTo>
                    <a:pt x="4" y="49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4" y="31"/>
                  </a:lnTo>
                  <a:lnTo>
                    <a:pt x="25" y="28"/>
                  </a:lnTo>
                  <a:lnTo>
                    <a:pt x="35" y="28"/>
                  </a:lnTo>
                  <a:lnTo>
                    <a:pt x="53" y="24"/>
                  </a:lnTo>
                  <a:lnTo>
                    <a:pt x="67" y="21"/>
                  </a:lnTo>
                  <a:lnTo>
                    <a:pt x="88" y="17"/>
                  </a:lnTo>
                  <a:lnTo>
                    <a:pt x="105" y="14"/>
                  </a:lnTo>
                  <a:lnTo>
                    <a:pt x="122" y="10"/>
                  </a:lnTo>
                  <a:lnTo>
                    <a:pt x="136" y="7"/>
                  </a:lnTo>
                  <a:lnTo>
                    <a:pt x="150" y="3"/>
                  </a:lnTo>
                  <a:lnTo>
                    <a:pt x="15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70DB2387-06AE-427B-975A-872A2110E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944" y="2895708"/>
              <a:ext cx="723667" cy="1516802"/>
            </a:xfrm>
            <a:custGeom>
              <a:avLst/>
              <a:gdLst>
                <a:gd name="T0" fmla="*/ 94 w 125"/>
                <a:gd name="T1" fmla="*/ 150 h 262"/>
                <a:gd name="T2" fmla="*/ 87 w 125"/>
                <a:gd name="T3" fmla="*/ 171 h 262"/>
                <a:gd name="T4" fmla="*/ 77 w 125"/>
                <a:gd name="T5" fmla="*/ 185 h 262"/>
                <a:gd name="T6" fmla="*/ 70 w 125"/>
                <a:gd name="T7" fmla="*/ 203 h 262"/>
                <a:gd name="T8" fmla="*/ 59 w 125"/>
                <a:gd name="T9" fmla="*/ 217 h 262"/>
                <a:gd name="T10" fmla="*/ 49 w 125"/>
                <a:gd name="T11" fmla="*/ 227 h 262"/>
                <a:gd name="T12" fmla="*/ 38 w 125"/>
                <a:gd name="T13" fmla="*/ 238 h 262"/>
                <a:gd name="T14" fmla="*/ 28 w 125"/>
                <a:gd name="T15" fmla="*/ 248 h 262"/>
                <a:gd name="T16" fmla="*/ 21 w 125"/>
                <a:gd name="T17" fmla="*/ 255 h 262"/>
                <a:gd name="T18" fmla="*/ 14 w 125"/>
                <a:gd name="T19" fmla="*/ 258 h 262"/>
                <a:gd name="T20" fmla="*/ 7 w 125"/>
                <a:gd name="T21" fmla="*/ 262 h 262"/>
                <a:gd name="T22" fmla="*/ 3 w 125"/>
                <a:gd name="T23" fmla="*/ 262 h 262"/>
                <a:gd name="T24" fmla="*/ 0 w 125"/>
                <a:gd name="T25" fmla="*/ 258 h 262"/>
                <a:gd name="T26" fmla="*/ 0 w 125"/>
                <a:gd name="T27" fmla="*/ 255 h 262"/>
                <a:gd name="T28" fmla="*/ 3 w 125"/>
                <a:gd name="T29" fmla="*/ 252 h 262"/>
                <a:gd name="T30" fmla="*/ 7 w 125"/>
                <a:gd name="T31" fmla="*/ 245 h 262"/>
                <a:gd name="T32" fmla="*/ 14 w 125"/>
                <a:gd name="T33" fmla="*/ 234 h 262"/>
                <a:gd name="T34" fmla="*/ 21 w 125"/>
                <a:gd name="T35" fmla="*/ 227 h 262"/>
                <a:gd name="T36" fmla="*/ 31 w 125"/>
                <a:gd name="T37" fmla="*/ 217 h 262"/>
                <a:gd name="T38" fmla="*/ 38 w 125"/>
                <a:gd name="T39" fmla="*/ 206 h 262"/>
                <a:gd name="T40" fmla="*/ 45 w 125"/>
                <a:gd name="T41" fmla="*/ 192 h 262"/>
                <a:gd name="T42" fmla="*/ 59 w 125"/>
                <a:gd name="T43" fmla="*/ 164 h 262"/>
                <a:gd name="T44" fmla="*/ 73 w 125"/>
                <a:gd name="T45" fmla="*/ 140 h 262"/>
                <a:gd name="T46" fmla="*/ 77 w 125"/>
                <a:gd name="T47" fmla="*/ 126 h 262"/>
                <a:gd name="T48" fmla="*/ 80 w 125"/>
                <a:gd name="T49" fmla="*/ 112 h 262"/>
                <a:gd name="T50" fmla="*/ 87 w 125"/>
                <a:gd name="T51" fmla="*/ 98 h 262"/>
                <a:gd name="T52" fmla="*/ 91 w 125"/>
                <a:gd name="T53" fmla="*/ 81 h 262"/>
                <a:gd name="T54" fmla="*/ 94 w 125"/>
                <a:gd name="T55" fmla="*/ 60 h 262"/>
                <a:gd name="T56" fmla="*/ 94 w 125"/>
                <a:gd name="T57" fmla="*/ 42 h 262"/>
                <a:gd name="T58" fmla="*/ 94 w 125"/>
                <a:gd name="T59" fmla="*/ 21 h 262"/>
                <a:gd name="T60" fmla="*/ 94 w 125"/>
                <a:gd name="T61" fmla="*/ 0 h 262"/>
                <a:gd name="T62" fmla="*/ 108 w 125"/>
                <a:gd name="T63" fmla="*/ 7 h 262"/>
                <a:gd name="T64" fmla="*/ 115 w 125"/>
                <a:gd name="T65" fmla="*/ 14 h 262"/>
                <a:gd name="T66" fmla="*/ 122 w 125"/>
                <a:gd name="T67" fmla="*/ 18 h 262"/>
                <a:gd name="T68" fmla="*/ 125 w 125"/>
                <a:gd name="T69" fmla="*/ 21 h 262"/>
                <a:gd name="T70" fmla="*/ 125 w 125"/>
                <a:gd name="T71" fmla="*/ 25 h 262"/>
                <a:gd name="T72" fmla="*/ 125 w 125"/>
                <a:gd name="T73" fmla="*/ 28 h 262"/>
                <a:gd name="T74" fmla="*/ 125 w 125"/>
                <a:gd name="T75" fmla="*/ 32 h 262"/>
                <a:gd name="T76" fmla="*/ 125 w 125"/>
                <a:gd name="T77" fmla="*/ 39 h 262"/>
                <a:gd name="T78" fmla="*/ 122 w 125"/>
                <a:gd name="T79" fmla="*/ 46 h 262"/>
                <a:gd name="T80" fmla="*/ 122 w 125"/>
                <a:gd name="T81" fmla="*/ 53 h 262"/>
                <a:gd name="T82" fmla="*/ 122 w 125"/>
                <a:gd name="T83" fmla="*/ 60 h 262"/>
                <a:gd name="T84" fmla="*/ 119 w 125"/>
                <a:gd name="T85" fmla="*/ 70 h 262"/>
                <a:gd name="T86" fmla="*/ 108 w 125"/>
                <a:gd name="T87" fmla="*/ 112 h 262"/>
                <a:gd name="T88" fmla="*/ 101 w 125"/>
                <a:gd name="T89" fmla="*/ 133 h 262"/>
                <a:gd name="T90" fmla="*/ 94 w 125"/>
                <a:gd name="T91" fmla="*/ 150 h 262"/>
                <a:gd name="T92" fmla="*/ 94 w 125"/>
                <a:gd name="T93" fmla="*/ 1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62">
                  <a:moveTo>
                    <a:pt x="94" y="150"/>
                  </a:moveTo>
                  <a:lnTo>
                    <a:pt x="87" y="171"/>
                  </a:lnTo>
                  <a:lnTo>
                    <a:pt x="77" y="185"/>
                  </a:lnTo>
                  <a:lnTo>
                    <a:pt x="70" y="203"/>
                  </a:lnTo>
                  <a:lnTo>
                    <a:pt x="59" y="217"/>
                  </a:lnTo>
                  <a:lnTo>
                    <a:pt x="49" y="227"/>
                  </a:lnTo>
                  <a:lnTo>
                    <a:pt x="38" y="238"/>
                  </a:lnTo>
                  <a:lnTo>
                    <a:pt x="28" y="248"/>
                  </a:lnTo>
                  <a:lnTo>
                    <a:pt x="21" y="255"/>
                  </a:lnTo>
                  <a:lnTo>
                    <a:pt x="14" y="258"/>
                  </a:lnTo>
                  <a:lnTo>
                    <a:pt x="7" y="262"/>
                  </a:lnTo>
                  <a:lnTo>
                    <a:pt x="3" y="262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3" y="252"/>
                  </a:lnTo>
                  <a:lnTo>
                    <a:pt x="7" y="245"/>
                  </a:lnTo>
                  <a:lnTo>
                    <a:pt x="14" y="234"/>
                  </a:lnTo>
                  <a:lnTo>
                    <a:pt x="21" y="227"/>
                  </a:lnTo>
                  <a:lnTo>
                    <a:pt x="31" y="217"/>
                  </a:lnTo>
                  <a:lnTo>
                    <a:pt x="38" y="206"/>
                  </a:lnTo>
                  <a:lnTo>
                    <a:pt x="45" y="192"/>
                  </a:lnTo>
                  <a:lnTo>
                    <a:pt x="59" y="164"/>
                  </a:lnTo>
                  <a:lnTo>
                    <a:pt x="73" y="140"/>
                  </a:lnTo>
                  <a:lnTo>
                    <a:pt x="77" y="126"/>
                  </a:lnTo>
                  <a:lnTo>
                    <a:pt x="80" y="112"/>
                  </a:lnTo>
                  <a:lnTo>
                    <a:pt x="87" y="98"/>
                  </a:lnTo>
                  <a:lnTo>
                    <a:pt x="91" y="81"/>
                  </a:lnTo>
                  <a:lnTo>
                    <a:pt x="94" y="60"/>
                  </a:lnTo>
                  <a:lnTo>
                    <a:pt x="94" y="42"/>
                  </a:lnTo>
                  <a:lnTo>
                    <a:pt x="94" y="21"/>
                  </a:lnTo>
                  <a:lnTo>
                    <a:pt x="94" y="0"/>
                  </a:lnTo>
                  <a:lnTo>
                    <a:pt x="108" y="7"/>
                  </a:lnTo>
                  <a:lnTo>
                    <a:pt x="115" y="14"/>
                  </a:lnTo>
                  <a:lnTo>
                    <a:pt x="122" y="18"/>
                  </a:lnTo>
                  <a:lnTo>
                    <a:pt x="125" y="21"/>
                  </a:lnTo>
                  <a:lnTo>
                    <a:pt x="125" y="25"/>
                  </a:lnTo>
                  <a:lnTo>
                    <a:pt x="125" y="28"/>
                  </a:lnTo>
                  <a:lnTo>
                    <a:pt x="125" y="32"/>
                  </a:lnTo>
                  <a:lnTo>
                    <a:pt x="125" y="39"/>
                  </a:lnTo>
                  <a:lnTo>
                    <a:pt x="122" y="46"/>
                  </a:lnTo>
                  <a:lnTo>
                    <a:pt x="122" y="53"/>
                  </a:lnTo>
                  <a:lnTo>
                    <a:pt x="122" y="60"/>
                  </a:lnTo>
                  <a:lnTo>
                    <a:pt x="119" y="70"/>
                  </a:lnTo>
                  <a:lnTo>
                    <a:pt x="108" y="112"/>
                  </a:lnTo>
                  <a:lnTo>
                    <a:pt x="101" y="133"/>
                  </a:lnTo>
                  <a:lnTo>
                    <a:pt x="94" y="150"/>
                  </a:lnTo>
                  <a:lnTo>
                    <a:pt x="94" y="15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6">
              <a:extLst>
                <a:ext uri="{FF2B5EF4-FFF2-40B4-BE49-F238E27FC236}">
                  <a16:creationId xmlns:a16="http://schemas.microsoft.com/office/drawing/2014/main" id="{4ABF6994-DCBA-41F3-A58A-F1F82D00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567" y="3885683"/>
              <a:ext cx="202628" cy="665773"/>
            </a:xfrm>
            <a:custGeom>
              <a:avLst/>
              <a:gdLst>
                <a:gd name="T0" fmla="*/ 7 w 35"/>
                <a:gd name="T1" fmla="*/ 4 h 115"/>
                <a:gd name="T2" fmla="*/ 11 w 35"/>
                <a:gd name="T3" fmla="*/ 0 h 115"/>
                <a:gd name="T4" fmla="*/ 14 w 35"/>
                <a:gd name="T5" fmla="*/ 0 h 115"/>
                <a:gd name="T6" fmla="*/ 25 w 35"/>
                <a:gd name="T7" fmla="*/ 4 h 115"/>
                <a:gd name="T8" fmla="*/ 35 w 35"/>
                <a:gd name="T9" fmla="*/ 7 h 115"/>
                <a:gd name="T10" fmla="*/ 35 w 35"/>
                <a:gd name="T11" fmla="*/ 28 h 115"/>
                <a:gd name="T12" fmla="*/ 35 w 35"/>
                <a:gd name="T13" fmla="*/ 49 h 115"/>
                <a:gd name="T14" fmla="*/ 35 w 35"/>
                <a:gd name="T15" fmla="*/ 67 h 115"/>
                <a:gd name="T16" fmla="*/ 32 w 35"/>
                <a:gd name="T17" fmla="*/ 81 h 115"/>
                <a:gd name="T18" fmla="*/ 32 w 35"/>
                <a:gd name="T19" fmla="*/ 91 h 115"/>
                <a:gd name="T20" fmla="*/ 32 w 35"/>
                <a:gd name="T21" fmla="*/ 101 h 115"/>
                <a:gd name="T22" fmla="*/ 32 w 35"/>
                <a:gd name="T23" fmla="*/ 105 h 115"/>
                <a:gd name="T24" fmla="*/ 32 w 35"/>
                <a:gd name="T25" fmla="*/ 108 h 115"/>
                <a:gd name="T26" fmla="*/ 28 w 35"/>
                <a:gd name="T27" fmla="*/ 112 h 115"/>
                <a:gd name="T28" fmla="*/ 28 w 35"/>
                <a:gd name="T29" fmla="*/ 115 h 115"/>
                <a:gd name="T30" fmla="*/ 25 w 35"/>
                <a:gd name="T31" fmla="*/ 115 h 115"/>
                <a:gd name="T32" fmla="*/ 21 w 35"/>
                <a:gd name="T33" fmla="*/ 112 h 115"/>
                <a:gd name="T34" fmla="*/ 18 w 35"/>
                <a:gd name="T35" fmla="*/ 108 h 115"/>
                <a:gd name="T36" fmla="*/ 14 w 35"/>
                <a:gd name="T37" fmla="*/ 105 h 115"/>
                <a:gd name="T38" fmla="*/ 14 w 35"/>
                <a:gd name="T39" fmla="*/ 98 h 115"/>
                <a:gd name="T40" fmla="*/ 11 w 35"/>
                <a:gd name="T41" fmla="*/ 87 h 115"/>
                <a:gd name="T42" fmla="*/ 11 w 35"/>
                <a:gd name="T43" fmla="*/ 70 h 115"/>
                <a:gd name="T44" fmla="*/ 7 w 35"/>
                <a:gd name="T45" fmla="*/ 49 h 115"/>
                <a:gd name="T46" fmla="*/ 4 w 35"/>
                <a:gd name="T47" fmla="*/ 32 h 115"/>
                <a:gd name="T48" fmla="*/ 4 w 35"/>
                <a:gd name="T49" fmla="*/ 18 h 115"/>
                <a:gd name="T50" fmla="*/ 0 w 35"/>
                <a:gd name="T51" fmla="*/ 14 h 115"/>
                <a:gd name="T52" fmla="*/ 0 w 35"/>
                <a:gd name="T53" fmla="*/ 7 h 115"/>
                <a:gd name="T54" fmla="*/ 4 w 35"/>
                <a:gd name="T55" fmla="*/ 4 h 115"/>
                <a:gd name="T56" fmla="*/ 7 w 35"/>
                <a:gd name="T57" fmla="*/ 4 h 115"/>
                <a:gd name="T58" fmla="*/ 7 w 35"/>
                <a:gd name="T59" fmla="*/ 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115">
                  <a:moveTo>
                    <a:pt x="7" y="4"/>
                  </a:moveTo>
                  <a:lnTo>
                    <a:pt x="11" y="0"/>
                  </a:lnTo>
                  <a:lnTo>
                    <a:pt x="14" y="0"/>
                  </a:lnTo>
                  <a:lnTo>
                    <a:pt x="25" y="4"/>
                  </a:lnTo>
                  <a:lnTo>
                    <a:pt x="35" y="7"/>
                  </a:lnTo>
                  <a:lnTo>
                    <a:pt x="35" y="28"/>
                  </a:lnTo>
                  <a:lnTo>
                    <a:pt x="35" y="49"/>
                  </a:lnTo>
                  <a:lnTo>
                    <a:pt x="35" y="67"/>
                  </a:lnTo>
                  <a:lnTo>
                    <a:pt x="32" y="81"/>
                  </a:lnTo>
                  <a:lnTo>
                    <a:pt x="32" y="91"/>
                  </a:lnTo>
                  <a:lnTo>
                    <a:pt x="32" y="101"/>
                  </a:lnTo>
                  <a:lnTo>
                    <a:pt x="32" y="105"/>
                  </a:lnTo>
                  <a:lnTo>
                    <a:pt x="32" y="108"/>
                  </a:lnTo>
                  <a:lnTo>
                    <a:pt x="28" y="112"/>
                  </a:lnTo>
                  <a:lnTo>
                    <a:pt x="28" y="115"/>
                  </a:lnTo>
                  <a:lnTo>
                    <a:pt x="25" y="115"/>
                  </a:lnTo>
                  <a:lnTo>
                    <a:pt x="21" y="112"/>
                  </a:lnTo>
                  <a:lnTo>
                    <a:pt x="18" y="108"/>
                  </a:lnTo>
                  <a:lnTo>
                    <a:pt x="14" y="105"/>
                  </a:lnTo>
                  <a:lnTo>
                    <a:pt x="14" y="98"/>
                  </a:lnTo>
                  <a:lnTo>
                    <a:pt x="11" y="87"/>
                  </a:lnTo>
                  <a:lnTo>
                    <a:pt x="11" y="70"/>
                  </a:lnTo>
                  <a:lnTo>
                    <a:pt x="7" y="49"/>
                  </a:lnTo>
                  <a:lnTo>
                    <a:pt x="4" y="32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C08F1E66-F36F-431F-A51A-FA70F8F6C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141" y="3868314"/>
              <a:ext cx="688931" cy="445779"/>
            </a:xfrm>
            <a:custGeom>
              <a:avLst/>
              <a:gdLst>
                <a:gd name="T0" fmla="*/ 80 w 119"/>
                <a:gd name="T1" fmla="*/ 77 h 77"/>
                <a:gd name="T2" fmla="*/ 80 w 119"/>
                <a:gd name="T3" fmla="*/ 66 h 77"/>
                <a:gd name="T4" fmla="*/ 84 w 119"/>
                <a:gd name="T5" fmla="*/ 56 h 77"/>
                <a:gd name="T6" fmla="*/ 84 w 119"/>
                <a:gd name="T7" fmla="*/ 49 h 77"/>
                <a:gd name="T8" fmla="*/ 84 w 119"/>
                <a:gd name="T9" fmla="*/ 42 h 77"/>
                <a:gd name="T10" fmla="*/ 87 w 119"/>
                <a:gd name="T11" fmla="*/ 35 h 77"/>
                <a:gd name="T12" fmla="*/ 87 w 119"/>
                <a:gd name="T13" fmla="*/ 31 h 77"/>
                <a:gd name="T14" fmla="*/ 87 w 119"/>
                <a:gd name="T15" fmla="*/ 28 h 77"/>
                <a:gd name="T16" fmla="*/ 87 w 119"/>
                <a:gd name="T17" fmla="*/ 24 h 77"/>
                <a:gd name="T18" fmla="*/ 87 w 119"/>
                <a:gd name="T19" fmla="*/ 17 h 77"/>
                <a:gd name="T20" fmla="*/ 84 w 119"/>
                <a:gd name="T21" fmla="*/ 14 h 77"/>
                <a:gd name="T22" fmla="*/ 84 w 119"/>
                <a:gd name="T23" fmla="*/ 14 h 77"/>
                <a:gd name="T24" fmla="*/ 80 w 119"/>
                <a:gd name="T25" fmla="*/ 10 h 77"/>
                <a:gd name="T26" fmla="*/ 77 w 119"/>
                <a:gd name="T27" fmla="*/ 10 h 77"/>
                <a:gd name="T28" fmla="*/ 73 w 119"/>
                <a:gd name="T29" fmla="*/ 10 h 77"/>
                <a:gd name="T30" fmla="*/ 66 w 119"/>
                <a:gd name="T31" fmla="*/ 10 h 77"/>
                <a:gd name="T32" fmla="*/ 59 w 119"/>
                <a:gd name="T33" fmla="*/ 10 h 77"/>
                <a:gd name="T34" fmla="*/ 45 w 119"/>
                <a:gd name="T35" fmla="*/ 14 h 77"/>
                <a:gd name="T36" fmla="*/ 31 w 119"/>
                <a:gd name="T37" fmla="*/ 17 h 77"/>
                <a:gd name="T38" fmla="*/ 18 w 119"/>
                <a:gd name="T39" fmla="*/ 17 h 77"/>
                <a:gd name="T40" fmla="*/ 7 w 119"/>
                <a:gd name="T41" fmla="*/ 21 h 77"/>
                <a:gd name="T42" fmla="*/ 0 w 119"/>
                <a:gd name="T43" fmla="*/ 21 h 77"/>
                <a:gd name="T44" fmla="*/ 0 w 119"/>
                <a:gd name="T45" fmla="*/ 17 h 77"/>
                <a:gd name="T46" fmla="*/ 14 w 119"/>
                <a:gd name="T47" fmla="*/ 17 h 77"/>
                <a:gd name="T48" fmla="*/ 25 w 119"/>
                <a:gd name="T49" fmla="*/ 17 h 77"/>
                <a:gd name="T50" fmla="*/ 38 w 119"/>
                <a:gd name="T51" fmla="*/ 14 h 77"/>
                <a:gd name="T52" fmla="*/ 49 w 119"/>
                <a:gd name="T53" fmla="*/ 10 h 77"/>
                <a:gd name="T54" fmla="*/ 63 w 119"/>
                <a:gd name="T55" fmla="*/ 7 h 77"/>
                <a:gd name="T56" fmla="*/ 70 w 119"/>
                <a:gd name="T57" fmla="*/ 7 h 77"/>
                <a:gd name="T58" fmla="*/ 77 w 119"/>
                <a:gd name="T59" fmla="*/ 3 h 77"/>
                <a:gd name="T60" fmla="*/ 80 w 119"/>
                <a:gd name="T61" fmla="*/ 3 h 77"/>
                <a:gd name="T62" fmla="*/ 80 w 119"/>
                <a:gd name="T63" fmla="*/ 0 h 77"/>
                <a:gd name="T64" fmla="*/ 87 w 119"/>
                <a:gd name="T65" fmla="*/ 0 h 77"/>
                <a:gd name="T66" fmla="*/ 87 w 119"/>
                <a:gd name="T67" fmla="*/ 0 h 77"/>
                <a:gd name="T68" fmla="*/ 91 w 119"/>
                <a:gd name="T69" fmla="*/ 0 h 77"/>
                <a:gd name="T70" fmla="*/ 98 w 119"/>
                <a:gd name="T71" fmla="*/ 3 h 77"/>
                <a:gd name="T72" fmla="*/ 105 w 119"/>
                <a:gd name="T73" fmla="*/ 7 h 77"/>
                <a:gd name="T74" fmla="*/ 112 w 119"/>
                <a:gd name="T75" fmla="*/ 10 h 77"/>
                <a:gd name="T76" fmla="*/ 115 w 119"/>
                <a:gd name="T77" fmla="*/ 14 h 77"/>
                <a:gd name="T78" fmla="*/ 119 w 119"/>
                <a:gd name="T79" fmla="*/ 14 h 77"/>
                <a:gd name="T80" fmla="*/ 119 w 119"/>
                <a:gd name="T81" fmla="*/ 17 h 77"/>
                <a:gd name="T82" fmla="*/ 115 w 119"/>
                <a:gd name="T83" fmla="*/ 21 h 77"/>
                <a:gd name="T84" fmla="*/ 112 w 119"/>
                <a:gd name="T85" fmla="*/ 21 h 77"/>
                <a:gd name="T86" fmla="*/ 112 w 119"/>
                <a:gd name="T87" fmla="*/ 21 h 77"/>
                <a:gd name="T88" fmla="*/ 108 w 119"/>
                <a:gd name="T89" fmla="*/ 24 h 77"/>
                <a:gd name="T90" fmla="*/ 105 w 119"/>
                <a:gd name="T91" fmla="*/ 28 h 77"/>
                <a:gd name="T92" fmla="*/ 105 w 119"/>
                <a:gd name="T93" fmla="*/ 31 h 77"/>
                <a:gd name="T94" fmla="*/ 101 w 119"/>
                <a:gd name="T95" fmla="*/ 38 h 77"/>
                <a:gd name="T96" fmla="*/ 98 w 119"/>
                <a:gd name="T97" fmla="*/ 45 h 77"/>
                <a:gd name="T98" fmla="*/ 94 w 119"/>
                <a:gd name="T99" fmla="*/ 56 h 77"/>
                <a:gd name="T100" fmla="*/ 91 w 119"/>
                <a:gd name="T101" fmla="*/ 66 h 77"/>
                <a:gd name="T102" fmla="*/ 87 w 119"/>
                <a:gd name="T103" fmla="*/ 77 h 77"/>
                <a:gd name="T104" fmla="*/ 80 w 119"/>
                <a:gd name="T105" fmla="*/ 77 h 77"/>
                <a:gd name="T106" fmla="*/ 80 w 119"/>
                <a:gd name="T10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77">
                  <a:moveTo>
                    <a:pt x="80" y="77"/>
                  </a:moveTo>
                  <a:lnTo>
                    <a:pt x="80" y="66"/>
                  </a:lnTo>
                  <a:lnTo>
                    <a:pt x="84" y="56"/>
                  </a:lnTo>
                  <a:lnTo>
                    <a:pt x="84" y="49"/>
                  </a:lnTo>
                  <a:lnTo>
                    <a:pt x="84" y="42"/>
                  </a:lnTo>
                  <a:lnTo>
                    <a:pt x="87" y="35"/>
                  </a:lnTo>
                  <a:lnTo>
                    <a:pt x="87" y="31"/>
                  </a:lnTo>
                  <a:lnTo>
                    <a:pt x="87" y="28"/>
                  </a:lnTo>
                  <a:lnTo>
                    <a:pt x="87" y="24"/>
                  </a:lnTo>
                  <a:lnTo>
                    <a:pt x="87" y="17"/>
                  </a:lnTo>
                  <a:lnTo>
                    <a:pt x="84" y="14"/>
                  </a:lnTo>
                  <a:lnTo>
                    <a:pt x="84" y="14"/>
                  </a:lnTo>
                  <a:lnTo>
                    <a:pt x="80" y="10"/>
                  </a:lnTo>
                  <a:lnTo>
                    <a:pt x="77" y="10"/>
                  </a:lnTo>
                  <a:lnTo>
                    <a:pt x="73" y="10"/>
                  </a:lnTo>
                  <a:lnTo>
                    <a:pt x="66" y="10"/>
                  </a:lnTo>
                  <a:lnTo>
                    <a:pt x="59" y="10"/>
                  </a:lnTo>
                  <a:lnTo>
                    <a:pt x="45" y="14"/>
                  </a:lnTo>
                  <a:lnTo>
                    <a:pt x="31" y="17"/>
                  </a:lnTo>
                  <a:lnTo>
                    <a:pt x="18" y="17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4" y="17"/>
                  </a:lnTo>
                  <a:lnTo>
                    <a:pt x="25" y="17"/>
                  </a:lnTo>
                  <a:lnTo>
                    <a:pt x="38" y="14"/>
                  </a:lnTo>
                  <a:lnTo>
                    <a:pt x="49" y="10"/>
                  </a:lnTo>
                  <a:lnTo>
                    <a:pt x="63" y="7"/>
                  </a:lnTo>
                  <a:lnTo>
                    <a:pt x="70" y="7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5" y="14"/>
                  </a:lnTo>
                  <a:lnTo>
                    <a:pt x="119" y="14"/>
                  </a:lnTo>
                  <a:lnTo>
                    <a:pt x="119" y="17"/>
                  </a:lnTo>
                  <a:lnTo>
                    <a:pt x="115" y="21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08" y="24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1" y="38"/>
                  </a:lnTo>
                  <a:lnTo>
                    <a:pt x="98" y="45"/>
                  </a:lnTo>
                  <a:lnTo>
                    <a:pt x="94" y="56"/>
                  </a:lnTo>
                  <a:lnTo>
                    <a:pt x="91" y="66"/>
                  </a:lnTo>
                  <a:lnTo>
                    <a:pt x="87" y="77"/>
                  </a:lnTo>
                  <a:lnTo>
                    <a:pt x="80" y="77"/>
                  </a:lnTo>
                  <a:lnTo>
                    <a:pt x="80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526DF997-2F54-45BA-8E07-6A2C58C04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668" y="4273566"/>
              <a:ext cx="544196" cy="115786"/>
            </a:xfrm>
            <a:custGeom>
              <a:avLst/>
              <a:gdLst>
                <a:gd name="T0" fmla="*/ 49 w 94"/>
                <a:gd name="T1" fmla="*/ 17 h 20"/>
                <a:gd name="T2" fmla="*/ 38 w 94"/>
                <a:gd name="T3" fmla="*/ 17 h 20"/>
                <a:gd name="T4" fmla="*/ 28 w 94"/>
                <a:gd name="T5" fmla="*/ 17 h 20"/>
                <a:gd name="T6" fmla="*/ 21 w 94"/>
                <a:gd name="T7" fmla="*/ 20 h 20"/>
                <a:gd name="T8" fmla="*/ 14 w 94"/>
                <a:gd name="T9" fmla="*/ 20 h 20"/>
                <a:gd name="T10" fmla="*/ 11 w 94"/>
                <a:gd name="T11" fmla="*/ 20 h 20"/>
                <a:gd name="T12" fmla="*/ 4 w 94"/>
                <a:gd name="T13" fmla="*/ 20 h 20"/>
                <a:gd name="T14" fmla="*/ 0 w 94"/>
                <a:gd name="T15" fmla="*/ 20 h 20"/>
                <a:gd name="T16" fmla="*/ 0 w 94"/>
                <a:gd name="T17" fmla="*/ 20 h 20"/>
                <a:gd name="T18" fmla="*/ 0 w 94"/>
                <a:gd name="T19" fmla="*/ 14 h 20"/>
                <a:gd name="T20" fmla="*/ 11 w 94"/>
                <a:gd name="T21" fmla="*/ 14 h 20"/>
                <a:gd name="T22" fmla="*/ 24 w 94"/>
                <a:gd name="T23" fmla="*/ 10 h 20"/>
                <a:gd name="T24" fmla="*/ 38 w 94"/>
                <a:gd name="T25" fmla="*/ 10 h 20"/>
                <a:gd name="T26" fmla="*/ 52 w 94"/>
                <a:gd name="T27" fmla="*/ 7 h 20"/>
                <a:gd name="T28" fmla="*/ 63 w 94"/>
                <a:gd name="T29" fmla="*/ 3 h 20"/>
                <a:gd name="T30" fmla="*/ 70 w 94"/>
                <a:gd name="T31" fmla="*/ 0 h 20"/>
                <a:gd name="T32" fmla="*/ 77 w 94"/>
                <a:gd name="T33" fmla="*/ 0 h 20"/>
                <a:gd name="T34" fmla="*/ 84 w 94"/>
                <a:gd name="T35" fmla="*/ 0 h 20"/>
                <a:gd name="T36" fmla="*/ 87 w 94"/>
                <a:gd name="T37" fmla="*/ 3 h 20"/>
                <a:gd name="T38" fmla="*/ 91 w 94"/>
                <a:gd name="T39" fmla="*/ 3 h 20"/>
                <a:gd name="T40" fmla="*/ 94 w 94"/>
                <a:gd name="T41" fmla="*/ 7 h 20"/>
                <a:gd name="T42" fmla="*/ 94 w 94"/>
                <a:gd name="T43" fmla="*/ 10 h 20"/>
                <a:gd name="T44" fmla="*/ 94 w 94"/>
                <a:gd name="T45" fmla="*/ 10 h 20"/>
                <a:gd name="T46" fmla="*/ 91 w 94"/>
                <a:gd name="T47" fmla="*/ 10 h 20"/>
                <a:gd name="T48" fmla="*/ 87 w 94"/>
                <a:gd name="T49" fmla="*/ 10 h 20"/>
                <a:gd name="T50" fmla="*/ 84 w 94"/>
                <a:gd name="T51" fmla="*/ 10 h 20"/>
                <a:gd name="T52" fmla="*/ 77 w 94"/>
                <a:gd name="T53" fmla="*/ 14 h 20"/>
                <a:gd name="T54" fmla="*/ 70 w 94"/>
                <a:gd name="T55" fmla="*/ 14 h 20"/>
                <a:gd name="T56" fmla="*/ 59 w 94"/>
                <a:gd name="T57" fmla="*/ 14 h 20"/>
                <a:gd name="T58" fmla="*/ 49 w 94"/>
                <a:gd name="T59" fmla="*/ 17 h 20"/>
                <a:gd name="T60" fmla="*/ 49 w 94"/>
                <a:gd name="T6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20">
                  <a:moveTo>
                    <a:pt x="49" y="17"/>
                  </a:moveTo>
                  <a:lnTo>
                    <a:pt x="38" y="17"/>
                  </a:lnTo>
                  <a:lnTo>
                    <a:pt x="28" y="17"/>
                  </a:lnTo>
                  <a:lnTo>
                    <a:pt x="21" y="20"/>
                  </a:lnTo>
                  <a:lnTo>
                    <a:pt x="14" y="20"/>
                  </a:lnTo>
                  <a:lnTo>
                    <a:pt x="11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24" y="10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3" y="3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7" y="3"/>
                  </a:lnTo>
                  <a:lnTo>
                    <a:pt x="91" y="3"/>
                  </a:lnTo>
                  <a:lnTo>
                    <a:pt x="94" y="7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1" y="10"/>
                  </a:lnTo>
                  <a:lnTo>
                    <a:pt x="87" y="10"/>
                  </a:lnTo>
                  <a:lnTo>
                    <a:pt x="84" y="10"/>
                  </a:lnTo>
                  <a:lnTo>
                    <a:pt x="77" y="14"/>
                  </a:lnTo>
                  <a:lnTo>
                    <a:pt x="70" y="14"/>
                  </a:lnTo>
                  <a:lnTo>
                    <a:pt x="59" y="14"/>
                  </a:lnTo>
                  <a:lnTo>
                    <a:pt x="49" y="17"/>
                  </a:lnTo>
                  <a:lnTo>
                    <a:pt x="49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BC598DAD-BF9D-40DC-BDE4-06BC3AB48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096" y="3463061"/>
              <a:ext cx="885768" cy="260521"/>
            </a:xfrm>
            <a:custGeom>
              <a:avLst/>
              <a:gdLst>
                <a:gd name="T0" fmla="*/ 49 w 153"/>
                <a:gd name="T1" fmla="*/ 42 h 45"/>
                <a:gd name="T2" fmla="*/ 38 w 153"/>
                <a:gd name="T3" fmla="*/ 45 h 45"/>
                <a:gd name="T4" fmla="*/ 28 w 153"/>
                <a:gd name="T5" fmla="*/ 45 h 45"/>
                <a:gd name="T6" fmla="*/ 21 w 153"/>
                <a:gd name="T7" fmla="*/ 42 h 45"/>
                <a:gd name="T8" fmla="*/ 14 w 153"/>
                <a:gd name="T9" fmla="*/ 38 h 45"/>
                <a:gd name="T10" fmla="*/ 7 w 153"/>
                <a:gd name="T11" fmla="*/ 38 h 45"/>
                <a:gd name="T12" fmla="*/ 3 w 153"/>
                <a:gd name="T13" fmla="*/ 35 h 45"/>
                <a:gd name="T14" fmla="*/ 3 w 153"/>
                <a:gd name="T15" fmla="*/ 31 h 45"/>
                <a:gd name="T16" fmla="*/ 0 w 153"/>
                <a:gd name="T17" fmla="*/ 28 h 45"/>
                <a:gd name="T18" fmla="*/ 3 w 153"/>
                <a:gd name="T19" fmla="*/ 24 h 45"/>
                <a:gd name="T20" fmla="*/ 7 w 153"/>
                <a:gd name="T21" fmla="*/ 24 h 45"/>
                <a:gd name="T22" fmla="*/ 10 w 153"/>
                <a:gd name="T23" fmla="*/ 24 h 45"/>
                <a:gd name="T24" fmla="*/ 17 w 153"/>
                <a:gd name="T25" fmla="*/ 21 h 45"/>
                <a:gd name="T26" fmla="*/ 21 w 153"/>
                <a:gd name="T27" fmla="*/ 21 h 45"/>
                <a:gd name="T28" fmla="*/ 28 w 153"/>
                <a:gd name="T29" fmla="*/ 21 h 45"/>
                <a:gd name="T30" fmla="*/ 35 w 153"/>
                <a:gd name="T31" fmla="*/ 21 h 45"/>
                <a:gd name="T32" fmla="*/ 42 w 153"/>
                <a:gd name="T33" fmla="*/ 17 h 45"/>
                <a:gd name="T34" fmla="*/ 52 w 153"/>
                <a:gd name="T35" fmla="*/ 17 h 45"/>
                <a:gd name="T36" fmla="*/ 63 w 153"/>
                <a:gd name="T37" fmla="*/ 14 h 45"/>
                <a:gd name="T38" fmla="*/ 73 w 153"/>
                <a:gd name="T39" fmla="*/ 10 h 45"/>
                <a:gd name="T40" fmla="*/ 87 w 153"/>
                <a:gd name="T41" fmla="*/ 7 h 45"/>
                <a:gd name="T42" fmla="*/ 97 w 153"/>
                <a:gd name="T43" fmla="*/ 7 h 45"/>
                <a:gd name="T44" fmla="*/ 111 w 153"/>
                <a:gd name="T45" fmla="*/ 3 h 45"/>
                <a:gd name="T46" fmla="*/ 118 w 153"/>
                <a:gd name="T47" fmla="*/ 3 h 45"/>
                <a:gd name="T48" fmla="*/ 129 w 153"/>
                <a:gd name="T49" fmla="*/ 0 h 45"/>
                <a:gd name="T50" fmla="*/ 136 w 153"/>
                <a:gd name="T51" fmla="*/ 0 h 45"/>
                <a:gd name="T52" fmla="*/ 139 w 153"/>
                <a:gd name="T53" fmla="*/ 0 h 45"/>
                <a:gd name="T54" fmla="*/ 146 w 153"/>
                <a:gd name="T55" fmla="*/ 3 h 45"/>
                <a:gd name="T56" fmla="*/ 146 w 153"/>
                <a:gd name="T57" fmla="*/ 3 h 45"/>
                <a:gd name="T58" fmla="*/ 153 w 153"/>
                <a:gd name="T59" fmla="*/ 10 h 45"/>
                <a:gd name="T60" fmla="*/ 153 w 153"/>
                <a:gd name="T61" fmla="*/ 14 h 45"/>
                <a:gd name="T62" fmla="*/ 153 w 153"/>
                <a:gd name="T63" fmla="*/ 17 h 45"/>
                <a:gd name="T64" fmla="*/ 153 w 153"/>
                <a:gd name="T65" fmla="*/ 21 h 45"/>
                <a:gd name="T66" fmla="*/ 153 w 153"/>
                <a:gd name="T67" fmla="*/ 24 h 45"/>
                <a:gd name="T68" fmla="*/ 146 w 153"/>
                <a:gd name="T69" fmla="*/ 28 h 45"/>
                <a:gd name="T70" fmla="*/ 139 w 153"/>
                <a:gd name="T71" fmla="*/ 28 h 45"/>
                <a:gd name="T72" fmla="*/ 132 w 153"/>
                <a:gd name="T73" fmla="*/ 28 h 45"/>
                <a:gd name="T74" fmla="*/ 125 w 153"/>
                <a:gd name="T75" fmla="*/ 28 h 45"/>
                <a:gd name="T76" fmla="*/ 118 w 153"/>
                <a:gd name="T77" fmla="*/ 28 h 45"/>
                <a:gd name="T78" fmla="*/ 108 w 153"/>
                <a:gd name="T79" fmla="*/ 31 h 45"/>
                <a:gd name="T80" fmla="*/ 97 w 153"/>
                <a:gd name="T81" fmla="*/ 31 h 45"/>
                <a:gd name="T82" fmla="*/ 70 w 153"/>
                <a:gd name="T83" fmla="*/ 38 h 45"/>
                <a:gd name="T84" fmla="*/ 49 w 153"/>
                <a:gd name="T85" fmla="*/ 42 h 45"/>
                <a:gd name="T86" fmla="*/ 49 w 153"/>
                <a:gd name="T87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3" h="45">
                  <a:moveTo>
                    <a:pt x="49" y="42"/>
                  </a:moveTo>
                  <a:lnTo>
                    <a:pt x="38" y="45"/>
                  </a:lnTo>
                  <a:lnTo>
                    <a:pt x="28" y="45"/>
                  </a:lnTo>
                  <a:lnTo>
                    <a:pt x="21" y="42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8" y="21"/>
                  </a:lnTo>
                  <a:lnTo>
                    <a:pt x="35" y="21"/>
                  </a:lnTo>
                  <a:lnTo>
                    <a:pt x="42" y="17"/>
                  </a:lnTo>
                  <a:lnTo>
                    <a:pt x="52" y="17"/>
                  </a:lnTo>
                  <a:lnTo>
                    <a:pt x="63" y="14"/>
                  </a:lnTo>
                  <a:lnTo>
                    <a:pt x="73" y="10"/>
                  </a:lnTo>
                  <a:lnTo>
                    <a:pt x="87" y="7"/>
                  </a:lnTo>
                  <a:lnTo>
                    <a:pt x="97" y="7"/>
                  </a:lnTo>
                  <a:lnTo>
                    <a:pt x="111" y="3"/>
                  </a:lnTo>
                  <a:lnTo>
                    <a:pt x="118" y="3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6" y="3"/>
                  </a:lnTo>
                  <a:lnTo>
                    <a:pt x="146" y="3"/>
                  </a:lnTo>
                  <a:lnTo>
                    <a:pt x="153" y="10"/>
                  </a:lnTo>
                  <a:lnTo>
                    <a:pt x="153" y="14"/>
                  </a:lnTo>
                  <a:lnTo>
                    <a:pt x="153" y="17"/>
                  </a:lnTo>
                  <a:lnTo>
                    <a:pt x="153" y="21"/>
                  </a:lnTo>
                  <a:lnTo>
                    <a:pt x="153" y="24"/>
                  </a:lnTo>
                  <a:lnTo>
                    <a:pt x="146" y="28"/>
                  </a:lnTo>
                  <a:lnTo>
                    <a:pt x="139" y="28"/>
                  </a:lnTo>
                  <a:lnTo>
                    <a:pt x="132" y="28"/>
                  </a:lnTo>
                  <a:lnTo>
                    <a:pt x="125" y="28"/>
                  </a:lnTo>
                  <a:lnTo>
                    <a:pt x="118" y="28"/>
                  </a:lnTo>
                  <a:lnTo>
                    <a:pt x="108" y="31"/>
                  </a:lnTo>
                  <a:lnTo>
                    <a:pt x="97" y="31"/>
                  </a:lnTo>
                  <a:lnTo>
                    <a:pt x="70" y="38"/>
                  </a:lnTo>
                  <a:lnTo>
                    <a:pt x="49" y="42"/>
                  </a:lnTo>
                  <a:lnTo>
                    <a:pt x="49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7BFBB519-427C-4080-AB33-D55088A21A03}"/>
              </a:ext>
            </a:extLst>
          </p:cNvPr>
          <p:cNvGrpSpPr/>
          <p:nvPr/>
        </p:nvGrpSpPr>
        <p:grpSpPr>
          <a:xfrm>
            <a:off x="6926930" y="2493351"/>
            <a:ext cx="1939425" cy="2142052"/>
            <a:chOff x="5647168" y="2513613"/>
            <a:chExt cx="1939425" cy="2142052"/>
          </a:xfrm>
        </p:grpSpPr>
        <p:sp>
          <p:nvSpPr>
            <p:cNvPr id="17" name="Freeform 20">
              <a:extLst>
                <a:ext uri="{FF2B5EF4-FFF2-40B4-BE49-F238E27FC236}">
                  <a16:creationId xmlns:a16="http://schemas.microsoft.com/office/drawing/2014/main" id="{F225C7D3-FA27-4B75-918C-5C8E29D2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786" y="2513613"/>
              <a:ext cx="1088393" cy="688931"/>
            </a:xfrm>
            <a:custGeom>
              <a:avLst/>
              <a:gdLst>
                <a:gd name="T0" fmla="*/ 171 w 188"/>
                <a:gd name="T1" fmla="*/ 45 h 119"/>
                <a:gd name="T2" fmla="*/ 157 w 188"/>
                <a:gd name="T3" fmla="*/ 59 h 119"/>
                <a:gd name="T4" fmla="*/ 140 w 188"/>
                <a:gd name="T5" fmla="*/ 77 h 119"/>
                <a:gd name="T6" fmla="*/ 112 w 188"/>
                <a:gd name="T7" fmla="*/ 101 h 119"/>
                <a:gd name="T8" fmla="*/ 87 w 188"/>
                <a:gd name="T9" fmla="*/ 105 h 119"/>
                <a:gd name="T10" fmla="*/ 108 w 188"/>
                <a:gd name="T11" fmla="*/ 77 h 119"/>
                <a:gd name="T12" fmla="*/ 122 w 188"/>
                <a:gd name="T13" fmla="*/ 52 h 119"/>
                <a:gd name="T14" fmla="*/ 129 w 188"/>
                <a:gd name="T15" fmla="*/ 42 h 119"/>
                <a:gd name="T16" fmla="*/ 133 w 188"/>
                <a:gd name="T17" fmla="*/ 35 h 119"/>
                <a:gd name="T18" fmla="*/ 126 w 188"/>
                <a:gd name="T19" fmla="*/ 35 h 119"/>
                <a:gd name="T20" fmla="*/ 122 w 188"/>
                <a:gd name="T21" fmla="*/ 35 h 119"/>
                <a:gd name="T22" fmla="*/ 112 w 188"/>
                <a:gd name="T23" fmla="*/ 38 h 119"/>
                <a:gd name="T24" fmla="*/ 98 w 188"/>
                <a:gd name="T25" fmla="*/ 42 h 119"/>
                <a:gd name="T26" fmla="*/ 77 w 188"/>
                <a:gd name="T27" fmla="*/ 49 h 119"/>
                <a:gd name="T28" fmla="*/ 59 w 188"/>
                <a:gd name="T29" fmla="*/ 56 h 119"/>
                <a:gd name="T30" fmla="*/ 42 w 188"/>
                <a:gd name="T31" fmla="*/ 59 h 119"/>
                <a:gd name="T32" fmla="*/ 31 w 188"/>
                <a:gd name="T33" fmla="*/ 63 h 119"/>
                <a:gd name="T34" fmla="*/ 28 w 188"/>
                <a:gd name="T35" fmla="*/ 63 h 119"/>
                <a:gd name="T36" fmla="*/ 21 w 188"/>
                <a:gd name="T37" fmla="*/ 59 h 119"/>
                <a:gd name="T38" fmla="*/ 11 w 188"/>
                <a:gd name="T39" fmla="*/ 49 h 119"/>
                <a:gd name="T40" fmla="*/ 4 w 188"/>
                <a:gd name="T41" fmla="*/ 42 h 119"/>
                <a:gd name="T42" fmla="*/ 0 w 188"/>
                <a:gd name="T43" fmla="*/ 31 h 119"/>
                <a:gd name="T44" fmla="*/ 38 w 188"/>
                <a:gd name="T45" fmla="*/ 28 h 119"/>
                <a:gd name="T46" fmla="*/ 59 w 188"/>
                <a:gd name="T47" fmla="*/ 24 h 119"/>
                <a:gd name="T48" fmla="*/ 91 w 188"/>
                <a:gd name="T49" fmla="*/ 17 h 119"/>
                <a:gd name="T50" fmla="*/ 119 w 188"/>
                <a:gd name="T51" fmla="*/ 10 h 119"/>
                <a:gd name="T52" fmla="*/ 133 w 188"/>
                <a:gd name="T53" fmla="*/ 3 h 119"/>
                <a:gd name="T54" fmla="*/ 143 w 188"/>
                <a:gd name="T55" fmla="*/ 0 h 119"/>
                <a:gd name="T56" fmla="*/ 154 w 188"/>
                <a:gd name="T57" fmla="*/ 3 h 119"/>
                <a:gd name="T58" fmla="*/ 171 w 188"/>
                <a:gd name="T59" fmla="*/ 10 h 119"/>
                <a:gd name="T60" fmla="*/ 185 w 188"/>
                <a:gd name="T61" fmla="*/ 21 h 119"/>
                <a:gd name="T62" fmla="*/ 188 w 188"/>
                <a:gd name="T63" fmla="*/ 31 h 119"/>
                <a:gd name="T64" fmla="*/ 185 w 188"/>
                <a:gd name="T65" fmla="*/ 38 h 119"/>
                <a:gd name="T66" fmla="*/ 174 w 188"/>
                <a:gd name="T67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8" h="119">
                  <a:moveTo>
                    <a:pt x="174" y="45"/>
                  </a:moveTo>
                  <a:lnTo>
                    <a:pt x="171" y="45"/>
                  </a:lnTo>
                  <a:lnTo>
                    <a:pt x="164" y="52"/>
                  </a:lnTo>
                  <a:lnTo>
                    <a:pt x="157" y="59"/>
                  </a:lnTo>
                  <a:lnTo>
                    <a:pt x="150" y="66"/>
                  </a:lnTo>
                  <a:lnTo>
                    <a:pt x="140" y="77"/>
                  </a:lnTo>
                  <a:lnTo>
                    <a:pt x="126" y="87"/>
                  </a:lnTo>
                  <a:lnTo>
                    <a:pt x="112" y="101"/>
                  </a:lnTo>
                  <a:lnTo>
                    <a:pt x="98" y="119"/>
                  </a:lnTo>
                  <a:lnTo>
                    <a:pt x="87" y="105"/>
                  </a:lnTo>
                  <a:lnTo>
                    <a:pt x="98" y="91"/>
                  </a:lnTo>
                  <a:lnTo>
                    <a:pt x="108" y="77"/>
                  </a:lnTo>
                  <a:lnTo>
                    <a:pt x="115" y="63"/>
                  </a:lnTo>
                  <a:lnTo>
                    <a:pt x="122" y="52"/>
                  </a:lnTo>
                  <a:lnTo>
                    <a:pt x="126" y="45"/>
                  </a:lnTo>
                  <a:lnTo>
                    <a:pt x="129" y="42"/>
                  </a:lnTo>
                  <a:lnTo>
                    <a:pt x="133" y="38"/>
                  </a:lnTo>
                  <a:lnTo>
                    <a:pt x="133" y="35"/>
                  </a:lnTo>
                  <a:lnTo>
                    <a:pt x="129" y="35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2" y="35"/>
                  </a:lnTo>
                  <a:lnTo>
                    <a:pt x="119" y="38"/>
                  </a:lnTo>
                  <a:lnTo>
                    <a:pt x="112" y="38"/>
                  </a:lnTo>
                  <a:lnTo>
                    <a:pt x="105" y="42"/>
                  </a:lnTo>
                  <a:lnTo>
                    <a:pt x="98" y="42"/>
                  </a:lnTo>
                  <a:lnTo>
                    <a:pt x="87" y="45"/>
                  </a:lnTo>
                  <a:lnTo>
                    <a:pt x="77" y="49"/>
                  </a:lnTo>
                  <a:lnTo>
                    <a:pt x="66" y="52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8" y="63"/>
                  </a:lnTo>
                  <a:lnTo>
                    <a:pt x="25" y="63"/>
                  </a:lnTo>
                  <a:lnTo>
                    <a:pt x="21" y="59"/>
                  </a:lnTo>
                  <a:lnTo>
                    <a:pt x="18" y="56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1" y="31"/>
                  </a:lnTo>
                  <a:lnTo>
                    <a:pt x="38" y="28"/>
                  </a:lnTo>
                  <a:lnTo>
                    <a:pt x="49" y="28"/>
                  </a:lnTo>
                  <a:lnTo>
                    <a:pt x="59" y="24"/>
                  </a:lnTo>
                  <a:lnTo>
                    <a:pt x="73" y="21"/>
                  </a:lnTo>
                  <a:lnTo>
                    <a:pt x="91" y="17"/>
                  </a:lnTo>
                  <a:lnTo>
                    <a:pt x="105" y="14"/>
                  </a:lnTo>
                  <a:lnTo>
                    <a:pt x="119" y="10"/>
                  </a:lnTo>
                  <a:lnTo>
                    <a:pt x="126" y="7"/>
                  </a:lnTo>
                  <a:lnTo>
                    <a:pt x="133" y="3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4" y="3"/>
                  </a:lnTo>
                  <a:lnTo>
                    <a:pt x="160" y="7"/>
                  </a:lnTo>
                  <a:lnTo>
                    <a:pt x="171" y="10"/>
                  </a:lnTo>
                  <a:lnTo>
                    <a:pt x="178" y="17"/>
                  </a:lnTo>
                  <a:lnTo>
                    <a:pt x="185" y="21"/>
                  </a:lnTo>
                  <a:lnTo>
                    <a:pt x="188" y="28"/>
                  </a:lnTo>
                  <a:lnTo>
                    <a:pt x="188" y="31"/>
                  </a:lnTo>
                  <a:lnTo>
                    <a:pt x="188" y="35"/>
                  </a:lnTo>
                  <a:lnTo>
                    <a:pt x="185" y="38"/>
                  </a:lnTo>
                  <a:lnTo>
                    <a:pt x="181" y="42"/>
                  </a:lnTo>
                  <a:lnTo>
                    <a:pt x="174" y="45"/>
                  </a:lnTo>
                  <a:lnTo>
                    <a:pt x="174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">
              <a:extLst>
                <a:ext uri="{FF2B5EF4-FFF2-40B4-BE49-F238E27FC236}">
                  <a16:creationId xmlns:a16="http://schemas.microsoft.com/office/drawing/2014/main" id="{BA8BE600-C873-4F15-9F9C-02AB24A50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257" y="3017286"/>
              <a:ext cx="567354" cy="1638379"/>
            </a:xfrm>
            <a:custGeom>
              <a:avLst/>
              <a:gdLst>
                <a:gd name="T0" fmla="*/ 11 w 98"/>
                <a:gd name="T1" fmla="*/ 227 h 283"/>
                <a:gd name="T2" fmla="*/ 0 w 98"/>
                <a:gd name="T3" fmla="*/ 217 h 283"/>
                <a:gd name="T4" fmla="*/ 4 w 98"/>
                <a:gd name="T5" fmla="*/ 210 h 283"/>
                <a:gd name="T6" fmla="*/ 18 w 98"/>
                <a:gd name="T7" fmla="*/ 210 h 283"/>
                <a:gd name="T8" fmla="*/ 39 w 98"/>
                <a:gd name="T9" fmla="*/ 217 h 283"/>
                <a:gd name="T10" fmla="*/ 53 w 98"/>
                <a:gd name="T11" fmla="*/ 220 h 283"/>
                <a:gd name="T12" fmla="*/ 56 w 98"/>
                <a:gd name="T13" fmla="*/ 220 h 283"/>
                <a:gd name="T14" fmla="*/ 60 w 98"/>
                <a:gd name="T15" fmla="*/ 210 h 283"/>
                <a:gd name="T16" fmla="*/ 63 w 98"/>
                <a:gd name="T17" fmla="*/ 189 h 283"/>
                <a:gd name="T18" fmla="*/ 63 w 98"/>
                <a:gd name="T19" fmla="*/ 157 h 283"/>
                <a:gd name="T20" fmla="*/ 63 w 98"/>
                <a:gd name="T21" fmla="*/ 115 h 283"/>
                <a:gd name="T22" fmla="*/ 60 w 98"/>
                <a:gd name="T23" fmla="*/ 73 h 283"/>
                <a:gd name="T24" fmla="*/ 56 w 98"/>
                <a:gd name="T25" fmla="*/ 60 h 283"/>
                <a:gd name="T26" fmla="*/ 56 w 98"/>
                <a:gd name="T27" fmla="*/ 49 h 283"/>
                <a:gd name="T28" fmla="*/ 42 w 98"/>
                <a:gd name="T29" fmla="*/ 21 h 283"/>
                <a:gd name="T30" fmla="*/ 39 w 98"/>
                <a:gd name="T31" fmla="*/ 11 h 283"/>
                <a:gd name="T32" fmla="*/ 39 w 98"/>
                <a:gd name="T33" fmla="*/ 4 h 283"/>
                <a:gd name="T34" fmla="*/ 42 w 98"/>
                <a:gd name="T35" fmla="*/ 0 h 283"/>
                <a:gd name="T36" fmla="*/ 53 w 98"/>
                <a:gd name="T37" fmla="*/ 4 h 283"/>
                <a:gd name="T38" fmla="*/ 70 w 98"/>
                <a:gd name="T39" fmla="*/ 18 h 283"/>
                <a:gd name="T40" fmla="*/ 84 w 98"/>
                <a:gd name="T41" fmla="*/ 35 h 283"/>
                <a:gd name="T42" fmla="*/ 88 w 98"/>
                <a:gd name="T43" fmla="*/ 49 h 283"/>
                <a:gd name="T44" fmla="*/ 91 w 98"/>
                <a:gd name="T45" fmla="*/ 60 h 283"/>
                <a:gd name="T46" fmla="*/ 91 w 98"/>
                <a:gd name="T47" fmla="*/ 73 h 283"/>
                <a:gd name="T48" fmla="*/ 95 w 98"/>
                <a:gd name="T49" fmla="*/ 115 h 283"/>
                <a:gd name="T50" fmla="*/ 98 w 98"/>
                <a:gd name="T51" fmla="*/ 157 h 283"/>
                <a:gd name="T52" fmla="*/ 98 w 98"/>
                <a:gd name="T53" fmla="*/ 192 h 283"/>
                <a:gd name="T54" fmla="*/ 95 w 98"/>
                <a:gd name="T55" fmla="*/ 220 h 283"/>
                <a:gd name="T56" fmla="*/ 88 w 98"/>
                <a:gd name="T57" fmla="*/ 241 h 283"/>
                <a:gd name="T58" fmla="*/ 81 w 98"/>
                <a:gd name="T59" fmla="*/ 258 h 283"/>
                <a:gd name="T60" fmla="*/ 74 w 98"/>
                <a:gd name="T61" fmla="*/ 272 h 283"/>
                <a:gd name="T62" fmla="*/ 63 w 98"/>
                <a:gd name="T63" fmla="*/ 279 h 283"/>
                <a:gd name="T64" fmla="*/ 53 w 98"/>
                <a:gd name="T65" fmla="*/ 283 h 283"/>
                <a:gd name="T66" fmla="*/ 46 w 98"/>
                <a:gd name="T67" fmla="*/ 279 h 283"/>
                <a:gd name="T68" fmla="*/ 42 w 98"/>
                <a:gd name="T69" fmla="*/ 269 h 283"/>
                <a:gd name="T70" fmla="*/ 35 w 98"/>
                <a:gd name="T71" fmla="*/ 251 h 283"/>
                <a:gd name="T72" fmla="*/ 21 w 98"/>
                <a:gd name="T73" fmla="*/ 237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283">
                  <a:moveTo>
                    <a:pt x="21" y="237"/>
                  </a:moveTo>
                  <a:lnTo>
                    <a:pt x="11" y="227"/>
                  </a:lnTo>
                  <a:lnTo>
                    <a:pt x="4" y="220"/>
                  </a:lnTo>
                  <a:lnTo>
                    <a:pt x="0" y="217"/>
                  </a:lnTo>
                  <a:lnTo>
                    <a:pt x="0" y="213"/>
                  </a:lnTo>
                  <a:lnTo>
                    <a:pt x="4" y="210"/>
                  </a:lnTo>
                  <a:lnTo>
                    <a:pt x="11" y="210"/>
                  </a:lnTo>
                  <a:lnTo>
                    <a:pt x="18" y="210"/>
                  </a:lnTo>
                  <a:lnTo>
                    <a:pt x="28" y="213"/>
                  </a:lnTo>
                  <a:lnTo>
                    <a:pt x="39" y="217"/>
                  </a:lnTo>
                  <a:lnTo>
                    <a:pt x="49" y="220"/>
                  </a:lnTo>
                  <a:lnTo>
                    <a:pt x="53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60" y="217"/>
                  </a:lnTo>
                  <a:lnTo>
                    <a:pt x="60" y="210"/>
                  </a:lnTo>
                  <a:lnTo>
                    <a:pt x="63" y="203"/>
                  </a:lnTo>
                  <a:lnTo>
                    <a:pt x="63" y="189"/>
                  </a:lnTo>
                  <a:lnTo>
                    <a:pt x="63" y="175"/>
                  </a:lnTo>
                  <a:lnTo>
                    <a:pt x="63" y="157"/>
                  </a:lnTo>
                  <a:lnTo>
                    <a:pt x="63" y="136"/>
                  </a:lnTo>
                  <a:lnTo>
                    <a:pt x="63" y="115"/>
                  </a:lnTo>
                  <a:lnTo>
                    <a:pt x="63" y="94"/>
                  </a:lnTo>
                  <a:lnTo>
                    <a:pt x="60" y="73"/>
                  </a:lnTo>
                  <a:lnTo>
                    <a:pt x="60" y="66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6" y="49"/>
                  </a:lnTo>
                  <a:lnTo>
                    <a:pt x="49" y="35"/>
                  </a:lnTo>
                  <a:lnTo>
                    <a:pt x="42" y="21"/>
                  </a:lnTo>
                  <a:lnTo>
                    <a:pt x="42" y="14"/>
                  </a:lnTo>
                  <a:lnTo>
                    <a:pt x="39" y="11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3" y="4"/>
                  </a:lnTo>
                  <a:lnTo>
                    <a:pt x="67" y="11"/>
                  </a:lnTo>
                  <a:lnTo>
                    <a:pt x="70" y="18"/>
                  </a:lnTo>
                  <a:lnTo>
                    <a:pt x="77" y="21"/>
                  </a:lnTo>
                  <a:lnTo>
                    <a:pt x="84" y="35"/>
                  </a:lnTo>
                  <a:lnTo>
                    <a:pt x="88" y="42"/>
                  </a:lnTo>
                  <a:lnTo>
                    <a:pt x="88" y="49"/>
                  </a:lnTo>
                  <a:lnTo>
                    <a:pt x="88" y="56"/>
                  </a:lnTo>
                  <a:lnTo>
                    <a:pt x="91" y="60"/>
                  </a:lnTo>
                  <a:lnTo>
                    <a:pt x="91" y="66"/>
                  </a:lnTo>
                  <a:lnTo>
                    <a:pt x="91" y="73"/>
                  </a:lnTo>
                  <a:lnTo>
                    <a:pt x="95" y="94"/>
                  </a:lnTo>
                  <a:lnTo>
                    <a:pt x="95" y="115"/>
                  </a:lnTo>
                  <a:lnTo>
                    <a:pt x="98" y="136"/>
                  </a:lnTo>
                  <a:lnTo>
                    <a:pt x="98" y="157"/>
                  </a:lnTo>
                  <a:lnTo>
                    <a:pt x="98" y="175"/>
                  </a:lnTo>
                  <a:lnTo>
                    <a:pt x="98" y="192"/>
                  </a:lnTo>
                  <a:lnTo>
                    <a:pt x="95" y="206"/>
                  </a:lnTo>
                  <a:lnTo>
                    <a:pt x="95" y="220"/>
                  </a:lnTo>
                  <a:lnTo>
                    <a:pt x="91" y="234"/>
                  </a:lnTo>
                  <a:lnTo>
                    <a:pt x="88" y="241"/>
                  </a:lnTo>
                  <a:lnTo>
                    <a:pt x="84" y="251"/>
                  </a:lnTo>
                  <a:lnTo>
                    <a:pt x="81" y="258"/>
                  </a:lnTo>
                  <a:lnTo>
                    <a:pt x="77" y="265"/>
                  </a:lnTo>
                  <a:lnTo>
                    <a:pt x="74" y="272"/>
                  </a:lnTo>
                  <a:lnTo>
                    <a:pt x="67" y="276"/>
                  </a:lnTo>
                  <a:lnTo>
                    <a:pt x="63" y="279"/>
                  </a:lnTo>
                  <a:lnTo>
                    <a:pt x="60" y="279"/>
                  </a:lnTo>
                  <a:lnTo>
                    <a:pt x="53" y="283"/>
                  </a:lnTo>
                  <a:lnTo>
                    <a:pt x="49" y="283"/>
                  </a:lnTo>
                  <a:lnTo>
                    <a:pt x="46" y="279"/>
                  </a:lnTo>
                  <a:lnTo>
                    <a:pt x="46" y="272"/>
                  </a:lnTo>
                  <a:lnTo>
                    <a:pt x="42" y="269"/>
                  </a:lnTo>
                  <a:lnTo>
                    <a:pt x="42" y="258"/>
                  </a:lnTo>
                  <a:lnTo>
                    <a:pt x="35" y="251"/>
                  </a:lnTo>
                  <a:lnTo>
                    <a:pt x="32" y="244"/>
                  </a:lnTo>
                  <a:lnTo>
                    <a:pt x="21" y="237"/>
                  </a:lnTo>
                  <a:lnTo>
                    <a:pt x="21" y="23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D954F407-24AF-4C85-ACB0-3FF7A1324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168" y="3179386"/>
              <a:ext cx="1939425" cy="422622"/>
            </a:xfrm>
            <a:custGeom>
              <a:avLst/>
              <a:gdLst>
                <a:gd name="T0" fmla="*/ 324 w 335"/>
                <a:gd name="T1" fmla="*/ 38 h 73"/>
                <a:gd name="T2" fmla="*/ 314 w 335"/>
                <a:gd name="T3" fmla="*/ 38 h 73"/>
                <a:gd name="T4" fmla="*/ 307 w 335"/>
                <a:gd name="T5" fmla="*/ 38 h 73"/>
                <a:gd name="T6" fmla="*/ 296 w 335"/>
                <a:gd name="T7" fmla="*/ 38 h 73"/>
                <a:gd name="T8" fmla="*/ 275 w 335"/>
                <a:gd name="T9" fmla="*/ 38 h 73"/>
                <a:gd name="T10" fmla="*/ 251 w 335"/>
                <a:gd name="T11" fmla="*/ 38 h 73"/>
                <a:gd name="T12" fmla="*/ 237 w 335"/>
                <a:gd name="T13" fmla="*/ 42 h 73"/>
                <a:gd name="T14" fmla="*/ 223 w 335"/>
                <a:gd name="T15" fmla="*/ 42 h 73"/>
                <a:gd name="T16" fmla="*/ 202 w 335"/>
                <a:gd name="T17" fmla="*/ 45 h 73"/>
                <a:gd name="T18" fmla="*/ 181 w 335"/>
                <a:gd name="T19" fmla="*/ 49 h 73"/>
                <a:gd name="T20" fmla="*/ 136 w 335"/>
                <a:gd name="T21" fmla="*/ 56 h 73"/>
                <a:gd name="T22" fmla="*/ 111 w 335"/>
                <a:gd name="T23" fmla="*/ 59 h 73"/>
                <a:gd name="T24" fmla="*/ 84 w 335"/>
                <a:gd name="T25" fmla="*/ 63 h 73"/>
                <a:gd name="T26" fmla="*/ 73 w 335"/>
                <a:gd name="T27" fmla="*/ 66 h 73"/>
                <a:gd name="T28" fmla="*/ 63 w 335"/>
                <a:gd name="T29" fmla="*/ 70 h 73"/>
                <a:gd name="T30" fmla="*/ 52 w 335"/>
                <a:gd name="T31" fmla="*/ 70 h 73"/>
                <a:gd name="T32" fmla="*/ 45 w 335"/>
                <a:gd name="T33" fmla="*/ 73 h 73"/>
                <a:gd name="T34" fmla="*/ 38 w 335"/>
                <a:gd name="T35" fmla="*/ 73 h 73"/>
                <a:gd name="T36" fmla="*/ 31 w 335"/>
                <a:gd name="T37" fmla="*/ 73 h 73"/>
                <a:gd name="T38" fmla="*/ 28 w 335"/>
                <a:gd name="T39" fmla="*/ 73 h 73"/>
                <a:gd name="T40" fmla="*/ 28 w 335"/>
                <a:gd name="T41" fmla="*/ 73 h 73"/>
                <a:gd name="T42" fmla="*/ 24 w 335"/>
                <a:gd name="T43" fmla="*/ 73 h 73"/>
                <a:gd name="T44" fmla="*/ 17 w 335"/>
                <a:gd name="T45" fmla="*/ 70 h 73"/>
                <a:gd name="T46" fmla="*/ 14 w 335"/>
                <a:gd name="T47" fmla="*/ 66 h 73"/>
                <a:gd name="T48" fmla="*/ 10 w 335"/>
                <a:gd name="T49" fmla="*/ 59 h 73"/>
                <a:gd name="T50" fmla="*/ 3 w 335"/>
                <a:gd name="T51" fmla="*/ 56 h 73"/>
                <a:gd name="T52" fmla="*/ 3 w 335"/>
                <a:gd name="T53" fmla="*/ 52 h 73"/>
                <a:gd name="T54" fmla="*/ 0 w 335"/>
                <a:gd name="T55" fmla="*/ 49 h 73"/>
                <a:gd name="T56" fmla="*/ 0 w 335"/>
                <a:gd name="T57" fmla="*/ 49 h 73"/>
                <a:gd name="T58" fmla="*/ 3 w 335"/>
                <a:gd name="T59" fmla="*/ 45 h 73"/>
                <a:gd name="T60" fmla="*/ 10 w 335"/>
                <a:gd name="T61" fmla="*/ 45 h 73"/>
                <a:gd name="T62" fmla="*/ 17 w 335"/>
                <a:gd name="T63" fmla="*/ 45 h 73"/>
                <a:gd name="T64" fmla="*/ 31 w 335"/>
                <a:gd name="T65" fmla="*/ 45 h 73"/>
                <a:gd name="T66" fmla="*/ 42 w 335"/>
                <a:gd name="T67" fmla="*/ 42 h 73"/>
                <a:gd name="T68" fmla="*/ 56 w 335"/>
                <a:gd name="T69" fmla="*/ 42 h 73"/>
                <a:gd name="T70" fmla="*/ 70 w 335"/>
                <a:gd name="T71" fmla="*/ 42 h 73"/>
                <a:gd name="T72" fmla="*/ 87 w 335"/>
                <a:gd name="T73" fmla="*/ 38 h 73"/>
                <a:gd name="T74" fmla="*/ 104 w 335"/>
                <a:gd name="T75" fmla="*/ 35 h 73"/>
                <a:gd name="T76" fmla="*/ 122 w 335"/>
                <a:gd name="T77" fmla="*/ 32 h 73"/>
                <a:gd name="T78" fmla="*/ 139 w 335"/>
                <a:gd name="T79" fmla="*/ 28 h 73"/>
                <a:gd name="T80" fmla="*/ 160 w 335"/>
                <a:gd name="T81" fmla="*/ 25 h 73"/>
                <a:gd name="T82" fmla="*/ 202 w 335"/>
                <a:gd name="T83" fmla="*/ 18 h 73"/>
                <a:gd name="T84" fmla="*/ 247 w 335"/>
                <a:gd name="T85" fmla="*/ 7 h 73"/>
                <a:gd name="T86" fmla="*/ 258 w 335"/>
                <a:gd name="T87" fmla="*/ 4 h 73"/>
                <a:gd name="T88" fmla="*/ 265 w 335"/>
                <a:gd name="T89" fmla="*/ 4 h 73"/>
                <a:gd name="T90" fmla="*/ 275 w 335"/>
                <a:gd name="T91" fmla="*/ 0 h 73"/>
                <a:gd name="T92" fmla="*/ 282 w 335"/>
                <a:gd name="T93" fmla="*/ 0 h 73"/>
                <a:gd name="T94" fmla="*/ 286 w 335"/>
                <a:gd name="T95" fmla="*/ 0 h 73"/>
                <a:gd name="T96" fmla="*/ 293 w 335"/>
                <a:gd name="T97" fmla="*/ 0 h 73"/>
                <a:gd name="T98" fmla="*/ 296 w 335"/>
                <a:gd name="T99" fmla="*/ 0 h 73"/>
                <a:gd name="T100" fmla="*/ 300 w 335"/>
                <a:gd name="T101" fmla="*/ 0 h 73"/>
                <a:gd name="T102" fmla="*/ 307 w 335"/>
                <a:gd name="T103" fmla="*/ 4 h 73"/>
                <a:gd name="T104" fmla="*/ 310 w 335"/>
                <a:gd name="T105" fmla="*/ 4 h 73"/>
                <a:gd name="T106" fmla="*/ 324 w 335"/>
                <a:gd name="T107" fmla="*/ 11 h 73"/>
                <a:gd name="T108" fmla="*/ 328 w 335"/>
                <a:gd name="T109" fmla="*/ 18 h 73"/>
                <a:gd name="T110" fmla="*/ 331 w 335"/>
                <a:gd name="T111" fmla="*/ 21 h 73"/>
                <a:gd name="T112" fmla="*/ 335 w 335"/>
                <a:gd name="T113" fmla="*/ 25 h 73"/>
                <a:gd name="T114" fmla="*/ 335 w 335"/>
                <a:gd name="T115" fmla="*/ 28 h 73"/>
                <a:gd name="T116" fmla="*/ 335 w 335"/>
                <a:gd name="T117" fmla="*/ 32 h 73"/>
                <a:gd name="T118" fmla="*/ 335 w 335"/>
                <a:gd name="T119" fmla="*/ 35 h 73"/>
                <a:gd name="T120" fmla="*/ 331 w 335"/>
                <a:gd name="T121" fmla="*/ 38 h 73"/>
                <a:gd name="T122" fmla="*/ 324 w 335"/>
                <a:gd name="T123" fmla="*/ 38 h 73"/>
                <a:gd name="T124" fmla="*/ 324 w 335"/>
                <a:gd name="T125" fmla="*/ 3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" h="73">
                  <a:moveTo>
                    <a:pt x="324" y="38"/>
                  </a:moveTo>
                  <a:lnTo>
                    <a:pt x="314" y="38"/>
                  </a:lnTo>
                  <a:lnTo>
                    <a:pt x="307" y="38"/>
                  </a:lnTo>
                  <a:lnTo>
                    <a:pt x="296" y="38"/>
                  </a:lnTo>
                  <a:lnTo>
                    <a:pt x="275" y="38"/>
                  </a:lnTo>
                  <a:lnTo>
                    <a:pt x="251" y="38"/>
                  </a:lnTo>
                  <a:lnTo>
                    <a:pt x="237" y="42"/>
                  </a:lnTo>
                  <a:lnTo>
                    <a:pt x="223" y="42"/>
                  </a:lnTo>
                  <a:lnTo>
                    <a:pt x="202" y="45"/>
                  </a:lnTo>
                  <a:lnTo>
                    <a:pt x="181" y="49"/>
                  </a:lnTo>
                  <a:lnTo>
                    <a:pt x="136" y="56"/>
                  </a:lnTo>
                  <a:lnTo>
                    <a:pt x="111" y="59"/>
                  </a:lnTo>
                  <a:lnTo>
                    <a:pt x="84" y="63"/>
                  </a:lnTo>
                  <a:lnTo>
                    <a:pt x="73" y="66"/>
                  </a:lnTo>
                  <a:lnTo>
                    <a:pt x="63" y="70"/>
                  </a:lnTo>
                  <a:lnTo>
                    <a:pt x="52" y="70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1" y="73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4" y="73"/>
                  </a:lnTo>
                  <a:lnTo>
                    <a:pt x="17" y="70"/>
                  </a:lnTo>
                  <a:lnTo>
                    <a:pt x="14" y="66"/>
                  </a:lnTo>
                  <a:lnTo>
                    <a:pt x="10" y="59"/>
                  </a:lnTo>
                  <a:lnTo>
                    <a:pt x="3" y="56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3" y="45"/>
                  </a:lnTo>
                  <a:lnTo>
                    <a:pt x="10" y="45"/>
                  </a:lnTo>
                  <a:lnTo>
                    <a:pt x="17" y="45"/>
                  </a:lnTo>
                  <a:lnTo>
                    <a:pt x="31" y="45"/>
                  </a:lnTo>
                  <a:lnTo>
                    <a:pt x="42" y="42"/>
                  </a:lnTo>
                  <a:lnTo>
                    <a:pt x="56" y="42"/>
                  </a:lnTo>
                  <a:lnTo>
                    <a:pt x="70" y="42"/>
                  </a:lnTo>
                  <a:lnTo>
                    <a:pt x="87" y="38"/>
                  </a:lnTo>
                  <a:lnTo>
                    <a:pt x="104" y="35"/>
                  </a:lnTo>
                  <a:lnTo>
                    <a:pt x="122" y="32"/>
                  </a:lnTo>
                  <a:lnTo>
                    <a:pt x="139" y="28"/>
                  </a:lnTo>
                  <a:lnTo>
                    <a:pt x="160" y="25"/>
                  </a:lnTo>
                  <a:lnTo>
                    <a:pt x="202" y="18"/>
                  </a:lnTo>
                  <a:lnTo>
                    <a:pt x="247" y="7"/>
                  </a:lnTo>
                  <a:lnTo>
                    <a:pt x="258" y="4"/>
                  </a:lnTo>
                  <a:lnTo>
                    <a:pt x="265" y="4"/>
                  </a:lnTo>
                  <a:lnTo>
                    <a:pt x="275" y="0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93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7" y="4"/>
                  </a:lnTo>
                  <a:lnTo>
                    <a:pt x="310" y="4"/>
                  </a:lnTo>
                  <a:lnTo>
                    <a:pt x="324" y="11"/>
                  </a:lnTo>
                  <a:lnTo>
                    <a:pt x="328" y="18"/>
                  </a:lnTo>
                  <a:lnTo>
                    <a:pt x="331" y="21"/>
                  </a:lnTo>
                  <a:lnTo>
                    <a:pt x="335" y="25"/>
                  </a:lnTo>
                  <a:lnTo>
                    <a:pt x="335" y="28"/>
                  </a:lnTo>
                  <a:lnTo>
                    <a:pt x="335" y="32"/>
                  </a:lnTo>
                  <a:lnTo>
                    <a:pt x="335" y="35"/>
                  </a:lnTo>
                  <a:lnTo>
                    <a:pt x="331" y="38"/>
                  </a:lnTo>
                  <a:lnTo>
                    <a:pt x="324" y="38"/>
                  </a:lnTo>
                  <a:lnTo>
                    <a:pt x="324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1751466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15B9BCA-787D-400B-9CEE-58D39B70CC9D}"/>
              </a:ext>
            </a:extLst>
          </p:cNvPr>
          <p:cNvGrpSpPr/>
          <p:nvPr/>
        </p:nvGrpSpPr>
        <p:grpSpPr>
          <a:xfrm>
            <a:off x="3431183" y="2357976"/>
            <a:ext cx="1858374" cy="2142048"/>
            <a:chOff x="3447225" y="5037756"/>
            <a:chExt cx="1858374" cy="2142048"/>
          </a:xfrm>
        </p:grpSpPr>
        <p:sp>
          <p:nvSpPr>
            <p:cNvPr id="3" name="Freeform 23">
              <a:extLst>
                <a:ext uri="{FF2B5EF4-FFF2-40B4-BE49-F238E27FC236}">
                  <a16:creationId xmlns:a16="http://schemas.microsoft.com/office/drawing/2014/main" id="{8F15DC5E-5E77-4A19-A4B1-D0518C95C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275" y="5118806"/>
              <a:ext cx="584724" cy="891555"/>
            </a:xfrm>
            <a:custGeom>
              <a:avLst/>
              <a:gdLst>
                <a:gd name="T0" fmla="*/ 42 w 101"/>
                <a:gd name="T1" fmla="*/ 80 h 154"/>
                <a:gd name="T2" fmla="*/ 52 w 101"/>
                <a:gd name="T3" fmla="*/ 59 h 154"/>
                <a:gd name="T4" fmla="*/ 59 w 101"/>
                <a:gd name="T5" fmla="*/ 49 h 154"/>
                <a:gd name="T6" fmla="*/ 63 w 101"/>
                <a:gd name="T7" fmla="*/ 38 h 154"/>
                <a:gd name="T8" fmla="*/ 63 w 101"/>
                <a:gd name="T9" fmla="*/ 32 h 154"/>
                <a:gd name="T10" fmla="*/ 63 w 101"/>
                <a:gd name="T11" fmla="*/ 25 h 154"/>
                <a:gd name="T12" fmla="*/ 63 w 101"/>
                <a:gd name="T13" fmla="*/ 18 h 154"/>
                <a:gd name="T14" fmla="*/ 63 w 101"/>
                <a:gd name="T15" fmla="*/ 14 h 154"/>
                <a:gd name="T16" fmla="*/ 63 w 101"/>
                <a:gd name="T17" fmla="*/ 11 h 154"/>
                <a:gd name="T18" fmla="*/ 59 w 101"/>
                <a:gd name="T19" fmla="*/ 7 h 154"/>
                <a:gd name="T20" fmla="*/ 63 w 101"/>
                <a:gd name="T21" fmla="*/ 4 h 154"/>
                <a:gd name="T22" fmla="*/ 63 w 101"/>
                <a:gd name="T23" fmla="*/ 0 h 154"/>
                <a:gd name="T24" fmla="*/ 66 w 101"/>
                <a:gd name="T25" fmla="*/ 0 h 154"/>
                <a:gd name="T26" fmla="*/ 70 w 101"/>
                <a:gd name="T27" fmla="*/ 0 h 154"/>
                <a:gd name="T28" fmla="*/ 77 w 101"/>
                <a:gd name="T29" fmla="*/ 0 h 154"/>
                <a:gd name="T30" fmla="*/ 83 w 101"/>
                <a:gd name="T31" fmla="*/ 4 h 154"/>
                <a:gd name="T32" fmla="*/ 90 w 101"/>
                <a:gd name="T33" fmla="*/ 11 h 154"/>
                <a:gd name="T34" fmla="*/ 94 w 101"/>
                <a:gd name="T35" fmla="*/ 18 h 154"/>
                <a:gd name="T36" fmla="*/ 97 w 101"/>
                <a:gd name="T37" fmla="*/ 21 h 154"/>
                <a:gd name="T38" fmla="*/ 101 w 101"/>
                <a:gd name="T39" fmla="*/ 25 h 154"/>
                <a:gd name="T40" fmla="*/ 101 w 101"/>
                <a:gd name="T41" fmla="*/ 28 h 154"/>
                <a:gd name="T42" fmla="*/ 97 w 101"/>
                <a:gd name="T43" fmla="*/ 32 h 154"/>
                <a:gd name="T44" fmla="*/ 94 w 101"/>
                <a:gd name="T45" fmla="*/ 38 h 154"/>
                <a:gd name="T46" fmla="*/ 90 w 101"/>
                <a:gd name="T47" fmla="*/ 52 h 154"/>
                <a:gd name="T48" fmla="*/ 83 w 101"/>
                <a:gd name="T49" fmla="*/ 66 h 154"/>
                <a:gd name="T50" fmla="*/ 73 w 101"/>
                <a:gd name="T51" fmla="*/ 84 h 154"/>
                <a:gd name="T52" fmla="*/ 63 w 101"/>
                <a:gd name="T53" fmla="*/ 98 h 154"/>
                <a:gd name="T54" fmla="*/ 56 w 101"/>
                <a:gd name="T55" fmla="*/ 108 h 154"/>
                <a:gd name="T56" fmla="*/ 49 w 101"/>
                <a:gd name="T57" fmla="*/ 119 h 154"/>
                <a:gd name="T58" fmla="*/ 42 w 101"/>
                <a:gd name="T59" fmla="*/ 129 h 154"/>
                <a:gd name="T60" fmla="*/ 31 w 101"/>
                <a:gd name="T61" fmla="*/ 136 h 154"/>
                <a:gd name="T62" fmla="*/ 24 w 101"/>
                <a:gd name="T63" fmla="*/ 143 h 154"/>
                <a:gd name="T64" fmla="*/ 17 w 101"/>
                <a:gd name="T65" fmla="*/ 147 h 154"/>
                <a:gd name="T66" fmla="*/ 10 w 101"/>
                <a:gd name="T67" fmla="*/ 150 h 154"/>
                <a:gd name="T68" fmla="*/ 7 w 101"/>
                <a:gd name="T69" fmla="*/ 154 h 154"/>
                <a:gd name="T70" fmla="*/ 3 w 101"/>
                <a:gd name="T71" fmla="*/ 154 h 154"/>
                <a:gd name="T72" fmla="*/ 0 w 101"/>
                <a:gd name="T73" fmla="*/ 150 h 154"/>
                <a:gd name="T74" fmla="*/ 0 w 101"/>
                <a:gd name="T75" fmla="*/ 150 h 154"/>
                <a:gd name="T76" fmla="*/ 3 w 101"/>
                <a:gd name="T77" fmla="*/ 143 h 154"/>
                <a:gd name="T78" fmla="*/ 7 w 101"/>
                <a:gd name="T79" fmla="*/ 136 h 154"/>
                <a:gd name="T80" fmla="*/ 14 w 101"/>
                <a:gd name="T81" fmla="*/ 126 h 154"/>
                <a:gd name="T82" fmla="*/ 31 w 101"/>
                <a:gd name="T83" fmla="*/ 101 h 154"/>
                <a:gd name="T84" fmla="*/ 38 w 101"/>
                <a:gd name="T85" fmla="*/ 91 h 154"/>
                <a:gd name="T86" fmla="*/ 42 w 101"/>
                <a:gd name="T87" fmla="*/ 80 h 154"/>
                <a:gd name="T88" fmla="*/ 42 w 101"/>
                <a:gd name="T89" fmla="*/ 8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" h="154">
                  <a:moveTo>
                    <a:pt x="42" y="80"/>
                  </a:moveTo>
                  <a:lnTo>
                    <a:pt x="52" y="59"/>
                  </a:lnTo>
                  <a:lnTo>
                    <a:pt x="59" y="49"/>
                  </a:lnTo>
                  <a:lnTo>
                    <a:pt x="63" y="38"/>
                  </a:lnTo>
                  <a:lnTo>
                    <a:pt x="63" y="32"/>
                  </a:lnTo>
                  <a:lnTo>
                    <a:pt x="63" y="25"/>
                  </a:lnTo>
                  <a:lnTo>
                    <a:pt x="63" y="18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59" y="7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3" y="4"/>
                  </a:lnTo>
                  <a:lnTo>
                    <a:pt x="90" y="11"/>
                  </a:lnTo>
                  <a:lnTo>
                    <a:pt x="94" y="18"/>
                  </a:lnTo>
                  <a:lnTo>
                    <a:pt x="97" y="21"/>
                  </a:lnTo>
                  <a:lnTo>
                    <a:pt x="101" y="25"/>
                  </a:lnTo>
                  <a:lnTo>
                    <a:pt x="101" y="28"/>
                  </a:lnTo>
                  <a:lnTo>
                    <a:pt x="97" y="32"/>
                  </a:lnTo>
                  <a:lnTo>
                    <a:pt x="94" y="38"/>
                  </a:lnTo>
                  <a:lnTo>
                    <a:pt x="90" y="52"/>
                  </a:lnTo>
                  <a:lnTo>
                    <a:pt x="83" y="66"/>
                  </a:lnTo>
                  <a:lnTo>
                    <a:pt x="73" y="84"/>
                  </a:lnTo>
                  <a:lnTo>
                    <a:pt x="63" y="98"/>
                  </a:lnTo>
                  <a:lnTo>
                    <a:pt x="56" y="108"/>
                  </a:lnTo>
                  <a:lnTo>
                    <a:pt x="49" y="119"/>
                  </a:lnTo>
                  <a:lnTo>
                    <a:pt x="42" y="129"/>
                  </a:lnTo>
                  <a:lnTo>
                    <a:pt x="31" y="136"/>
                  </a:lnTo>
                  <a:lnTo>
                    <a:pt x="24" y="143"/>
                  </a:lnTo>
                  <a:lnTo>
                    <a:pt x="17" y="147"/>
                  </a:lnTo>
                  <a:lnTo>
                    <a:pt x="10" y="150"/>
                  </a:lnTo>
                  <a:lnTo>
                    <a:pt x="7" y="154"/>
                  </a:lnTo>
                  <a:lnTo>
                    <a:pt x="3" y="15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3" y="143"/>
                  </a:lnTo>
                  <a:lnTo>
                    <a:pt x="7" y="136"/>
                  </a:lnTo>
                  <a:lnTo>
                    <a:pt x="14" y="126"/>
                  </a:lnTo>
                  <a:lnTo>
                    <a:pt x="31" y="101"/>
                  </a:lnTo>
                  <a:lnTo>
                    <a:pt x="38" y="91"/>
                  </a:lnTo>
                  <a:lnTo>
                    <a:pt x="42" y="80"/>
                  </a:lnTo>
                  <a:lnTo>
                    <a:pt x="42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4">
              <a:extLst>
                <a:ext uri="{FF2B5EF4-FFF2-40B4-BE49-F238E27FC236}">
                  <a16:creationId xmlns:a16="http://schemas.microsoft.com/office/drawing/2014/main" id="{E5EBA2FA-9CDD-4C01-BC44-E2A7CC50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8" y="5483535"/>
              <a:ext cx="769982" cy="1128919"/>
            </a:xfrm>
            <a:custGeom>
              <a:avLst/>
              <a:gdLst>
                <a:gd name="T0" fmla="*/ 14 w 133"/>
                <a:gd name="T1" fmla="*/ 188 h 195"/>
                <a:gd name="T2" fmla="*/ 0 w 133"/>
                <a:gd name="T3" fmla="*/ 195 h 195"/>
                <a:gd name="T4" fmla="*/ 0 w 133"/>
                <a:gd name="T5" fmla="*/ 195 h 195"/>
                <a:gd name="T6" fmla="*/ 0 w 133"/>
                <a:gd name="T7" fmla="*/ 188 h 195"/>
                <a:gd name="T8" fmla="*/ 4 w 133"/>
                <a:gd name="T9" fmla="*/ 181 h 195"/>
                <a:gd name="T10" fmla="*/ 14 w 133"/>
                <a:gd name="T11" fmla="*/ 171 h 195"/>
                <a:gd name="T12" fmla="*/ 35 w 133"/>
                <a:gd name="T13" fmla="*/ 146 h 195"/>
                <a:gd name="T14" fmla="*/ 56 w 133"/>
                <a:gd name="T15" fmla="*/ 119 h 195"/>
                <a:gd name="T16" fmla="*/ 73 w 133"/>
                <a:gd name="T17" fmla="*/ 91 h 195"/>
                <a:gd name="T18" fmla="*/ 84 w 133"/>
                <a:gd name="T19" fmla="*/ 70 h 195"/>
                <a:gd name="T20" fmla="*/ 91 w 133"/>
                <a:gd name="T21" fmla="*/ 49 h 195"/>
                <a:gd name="T22" fmla="*/ 91 w 133"/>
                <a:gd name="T23" fmla="*/ 35 h 195"/>
                <a:gd name="T24" fmla="*/ 91 w 133"/>
                <a:gd name="T25" fmla="*/ 35 h 195"/>
                <a:gd name="T26" fmla="*/ 84 w 133"/>
                <a:gd name="T27" fmla="*/ 35 h 195"/>
                <a:gd name="T28" fmla="*/ 70 w 133"/>
                <a:gd name="T29" fmla="*/ 35 h 195"/>
                <a:gd name="T30" fmla="*/ 53 w 133"/>
                <a:gd name="T31" fmla="*/ 38 h 195"/>
                <a:gd name="T32" fmla="*/ 42 w 133"/>
                <a:gd name="T33" fmla="*/ 17 h 195"/>
                <a:gd name="T34" fmla="*/ 63 w 133"/>
                <a:gd name="T35" fmla="*/ 14 h 195"/>
                <a:gd name="T36" fmla="*/ 77 w 133"/>
                <a:gd name="T37" fmla="*/ 14 h 195"/>
                <a:gd name="T38" fmla="*/ 87 w 133"/>
                <a:gd name="T39" fmla="*/ 7 h 195"/>
                <a:gd name="T40" fmla="*/ 94 w 133"/>
                <a:gd name="T41" fmla="*/ 3 h 195"/>
                <a:gd name="T42" fmla="*/ 98 w 133"/>
                <a:gd name="T43" fmla="*/ 0 h 195"/>
                <a:gd name="T44" fmla="*/ 105 w 133"/>
                <a:gd name="T45" fmla="*/ 0 h 195"/>
                <a:gd name="T46" fmla="*/ 115 w 133"/>
                <a:gd name="T47" fmla="*/ 3 h 195"/>
                <a:gd name="T48" fmla="*/ 126 w 133"/>
                <a:gd name="T49" fmla="*/ 17 h 195"/>
                <a:gd name="T50" fmla="*/ 129 w 133"/>
                <a:gd name="T51" fmla="*/ 24 h 195"/>
                <a:gd name="T52" fmla="*/ 129 w 133"/>
                <a:gd name="T53" fmla="*/ 35 h 195"/>
                <a:gd name="T54" fmla="*/ 126 w 133"/>
                <a:gd name="T55" fmla="*/ 38 h 195"/>
                <a:gd name="T56" fmla="*/ 122 w 133"/>
                <a:gd name="T57" fmla="*/ 45 h 195"/>
                <a:gd name="T58" fmla="*/ 119 w 133"/>
                <a:gd name="T59" fmla="*/ 56 h 195"/>
                <a:gd name="T60" fmla="*/ 112 w 133"/>
                <a:gd name="T61" fmla="*/ 70 h 195"/>
                <a:gd name="T62" fmla="*/ 101 w 133"/>
                <a:gd name="T63" fmla="*/ 94 h 195"/>
                <a:gd name="T64" fmla="*/ 87 w 133"/>
                <a:gd name="T65" fmla="*/ 126 h 195"/>
                <a:gd name="T66" fmla="*/ 67 w 133"/>
                <a:gd name="T67" fmla="*/ 150 h 195"/>
                <a:gd name="T68" fmla="*/ 42 w 133"/>
                <a:gd name="T69" fmla="*/ 174 h 195"/>
                <a:gd name="T70" fmla="*/ 28 w 133"/>
                <a:gd name="T71" fmla="*/ 18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95">
                  <a:moveTo>
                    <a:pt x="28" y="181"/>
                  </a:moveTo>
                  <a:lnTo>
                    <a:pt x="14" y="188"/>
                  </a:lnTo>
                  <a:lnTo>
                    <a:pt x="7" y="19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5"/>
                  </a:lnTo>
                  <a:lnTo>
                    <a:pt x="4" y="181"/>
                  </a:lnTo>
                  <a:lnTo>
                    <a:pt x="7" y="178"/>
                  </a:lnTo>
                  <a:lnTo>
                    <a:pt x="14" y="171"/>
                  </a:lnTo>
                  <a:lnTo>
                    <a:pt x="25" y="160"/>
                  </a:lnTo>
                  <a:lnTo>
                    <a:pt x="35" y="146"/>
                  </a:lnTo>
                  <a:lnTo>
                    <a:pt x="49" y="133"/>
                  </a:lnTo>
                  <a:lnTo>
                    <a:pt x="56" y="119"/>
                  </a:lnTo>
                  <a:lnTo>
                    <a:pt x="67" y="105"/>
                  </a:lnTo>
                  <a:lnTo>
                    <a:pt x="73" y="91"/>
                  </a:lnTo>
                  <a:lnTo>
                    <a:pt x="77" y="80"/>
                  </a:lnTo>
                  <a:lnTo>
                    <a:pt x="84" y="70"/>
                  </a:lnTo>
                  <a:lnTo>
                    <a:pt x="87" y="56"/>
                  </a:lnTo>
                  <a:lnTo>
                    <a:pt x="91" y="49"/>
                  </a:lnTo>
                  <a:lnTo>
                    <a:pt x="91" y="42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87" y="35"/>
                  </a:lnTo>
                  <a:lnTo>
                    <a:pt x="84" y="35"/>
                  </a:lnTo>
                  <a:lnTo>
                    <a:pt x="77" y="35"/>
                  </a:lnTo>
                  <a:lnTo>
                    <a:pt x="70" y="35"/>
                  </a:lnTo>
                  <a:lnTo>
                    <a:pt x="63" y="35"/>
                  </a:lnTo>
                  <a:lnTo>
                    <a:pt x="53" y="38"/>
                  </a:lnTo>
                  <a:lnTo>
                    <a:pt x="42" y="38"/>
                  </a:lnTo>
                  <a:lnTo>
                    <a:pt x="42" y="17"/>
                  </a:lnTo>
                  <a:lnTo>
                    <a:pt x="53" y="17"/>
                  </a:lnTo>
                  <a:lnTo>
                    <a:pt x="63" y="14"/>
                  </a:lnTo>
                  <a:lnTo>
                    <a:pt x="70" y="14"/>
                  </a:lnTo>
                  <a:lnTo>
                    <a:pt x="77" y="14"/>
                  </a:lnTo>
                  <a:lnTo>
                    <a:pt x="87" y="10"/>
                  </a:lnTo>
                  <a:lnTo>
                    <a:pt x="87" y="7"/>
                  </a:lnTo>
                  <a:lnTo>
                    <a:pt x="91" y="7"/>
                  </a:lnTo>
                  <a:lnTo>
                    <a:pt x="94" y="3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5" y="3"/>
                  </a:lnTo>
                  <a:lnTo>
                    <a:pt x="119" y="10"/>
                  </a:lnTo>
                  <a:lnTo>
                    <a:pt x="126" y="17"/>
                  </a:lnTo>
                  <a:lnTo>
                    <a:pt x="129" y="21"/>
                  </a:lnTo>
                  <a:lnTo>
                    <a:pt x="129" y="24"/>
                  </a:lnTo>
                  <a:lnTo>
                    <a:pt x="133" y="28"/>
                  </a:lnTo>
                  <a:lnTo>
                    <a:pt x="129" y="35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6" y="42"/>
                  </a:lnTo>
                  <a:lnTo>
                    <a:pt x="122" y="45"/>
                  </a:lnTo>
                  <a:lnTo>
                    <a:pt x="119" y="49"/>
                  </a:lnTo>
                  <a:lnTo>
                    <a:pt x="119" y="56"/>
                  </a:lnTo>
                  <a:lnTo>
                    <a:pt x="115" y="63"/>
                  </a:lnTo>
                  <a:lnTo>
                    <a:pt x="112" y="70"/>
                  </a:lnTo>
                  <a:lnTo>
                    <a:pt x="108" y="77"/>
                  </a:lnTo>
                  <a:lnTo>
                    <a:pt x="101" y="94"/>
                  </a:lnTo>
                  <a:lnTo>
                    <a:pt x="94" y="108"/>
                  </a:lnTo>
                  <a:lnTo>
                    <a:pt x="87" y="126"/>
                  </a:lnTo>
                  <a:lnTo>
                    <a:pt x="77" y="136"/>
                  </a:lnTo>
                  <a:lnTo>
                    <a:pt x="67" y="150"/>
                  </a:lnTo>
                  <a:lnTo>
                    <a:pt x="53" y="164"/>
                  </a:lnTo>
                  <a:lnTo>
                    <a:pt x="42" y="174"/>
                  </a:lnTo>
                  <a:lnTo>
                    <a:pt x="28" y="181"/>
                  </a:lnTo>
                  <a:lnTo>
                    <a:pt x="28" y="18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5">
              <a:extLst>
                <a:ext uri="{FF2B5EF4-FFF2-40B4-BE49-F238E27FC236}">
                  <a16:creationId xmlns:a16="http://schemas.microsoft.com/office/drawing/2014/main" id="{C2E1D5C7-BEEA-48E6-BE28-CB8E7E58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314" y="5037756"/>
              <a:ext cx="688931" cy="1534171"/>
            </a:xfrm>
            <a:custGeom>
              <a:avLst/>
              <a:gdLst>
                <a:gd name="T0" fmla="*/ 35 w 119"/>
                <a:gd name="T1" fmla="*/ 251 h 265"/>
                <a:gd name="T2" fmla="*/ 21 w 119"/>
                <a:gd name="T3" fmla="*/ 258 h 265"/>
                <a:gd name="T4" fmla="*/ 11 w 119"/>
                <a:gd name="T5" fmla="*/ 265 h 265"/>
                <a:gd name="T6" fmla="*/ 7 w 119"/>
                <a:gd name="T7" fmla="*/ 265 h 265"/>
                <a:gd name="T8" fmla="*/ 4 w 119"/>
                <a:gd name="T9" fmla="*/ 265 h 265"/>
                <a:gd name="T10" fmla="*/ 4 w 119"/>
                <a:gd name="T11" fmla="*/ 265 h 265"/>
                <a:gd name="T12" fmla="*/ 4 w 119"/>
                <a:gd name="T13" fmla="*/ 265 h 265"/>
                <a:gd name="T14" fmla="*/ 0 w 119"/>
                <a:gd name="T15" fmla="*/ 262 h 265"/>
                <a:gd name="T16" fmla="*/ 4 w 119"/>
                <a:gd name="T17" fmla="*/ 258 h 265"/>
                <a:gd name="T18" fmla="*/ 7 w 119"/>
                <a:gd name="T19" fmla="*/ 251 h 265"/>
                <a:gd name="T20" fmla="*/ 14 w 119"/>
                <a:gd name="T21" fmla="*/ 248 h 265"/>
                <a:gd name="T22" fmla="*/ 21 w 119"/>
                <a:gd name="T23" fmla="*/ 241 h 265"/>
                <a:gd name="T24" fmla="*/ 28 w 119"/>
                <a:gd name="T25" fmla="*/ 234 h 265"/>
                <a:gd name="T26" fmla="*/ 35 w 119"/>
                <a:gd name="T27" fmla="*/ 223 h 265"/>
                <a:gd name="T28" fmla="*/ 46 w 119"/>
                <a:gd name="T29" fmla="*/ 213 h 265"/>
                <a:gd name="T30" fmla="*/ 53 w 119"/>
                <a:gd name="T31" fmla="*/ 206 h 265"/>
                <a:gd name="T32" fmla="*/ 60 w 119"/>
                <a:gd name="T33" fmla="*/ 196 h 265"/>
                <a:gd name="T34" fmla="*/ 63 w 119"/>
                <a:gd name="T35" fmla="*/ 182 h 265"/>
                <a:gd name="T36" fmla="*/ 70 w 119"/>
                <a:gd name="T37" fmla="*/ 168 h 265"/>
                <a:gd name="T38" fmla="*/ 74 w 119"/>
                <a:gd name="T39" fmla="*/ 157 h 265"/>
                <a:gd name="T40" fmla="*/ 77 w 119"/>
                <a:gd name="T41" fmla="*/ 140 h 265"/>
                <a:gd name="T42" fmla="*/ 81 w 119"/>
                <a:gd name="T43" fmla="*/ 122 h 265"/>
                <a:gd name="T44" fmla="*/ 84 w 119"/>
                <a:gd name="T45" fmla="*/ 105 h 265"/>
                <a:gd name="T46" fmla="*/ 84 w 119"/>
                <a:gd name="T47" fmla="*/ 87 h 265"/>
                <a:gd name="T48" fmla="*/ 88 w 119"/>
                <a:gd name="T49" fmla="*/ 73 h 265"/>
                <a:gd name="T50" fmla="*/ 88 w 119"/>
                <a:gd name="T51" fmla="*/ 59 h 265"/>
                <a:gd name="T52" fmla="*/ 88 w 119"/>
                <a:gd name="T53" fmla="*/ 46 h 265"/>
                <a:gd name="T54" fmla="*/ 88 w 119"/>
                <a:gd name="T55" fmla="*/ 35 h 265"/>
                <a:gd name="T56" fmla="*/ 84 w 119"/>
                <a:gd name="T57" fmla="*/ 28 h 265"/>
                <a:gd name="T58" fmla="*/ 84 w 119"/>
                <a:gd name="T59" fmla="*/ 21 h 265"/>
                <a:gd name="T60" fmla="*/ 81 w 119"/>
                <a:gd name="T61" fmla="*/ 18 h 265"/>
                <a:gd name="T62" fmla="*/ 81 w 119"/>
                <a:gd name="T63" fmla="*/ 14 h 265"/>
                <a:gd name="T64" fmla="*/ 77 w 119"/>
                <a:gd name="T65" fmla="*/ 11 h 265"/>
                <a:gd name="T66" fmla="*/ 77 w 119"/>
                <a:gd name="T67" fmla="*/ 7 h 265"/>
                <a:gd name="T68" fmla="*/ 77 w 119"/>
                <a:gd name="T69" fmla="*/ 4 h 265"/>
                <a:gd name="T70" fmla="*/ 81 w 119"/>
                <a:gd name="T71" fmla="*/ 0 h 265"/>
                <a:gd name="T72" fmla="*/ 84 w 119"/>
                <a:gd name="T73" fmla="*/ 0 h 265"/>
                <a:gd name="T74" fmla="*/ 91 w 119"/>
                <a:gd name="T75" fmla="*/ 0 h 265"/>
                <a:gd name="T76" fmla="*/ 98 w 119"/>
                <a:gd name="T77" fmla="*/ 4 h 265"/>
                <a:gd name="T78" fmla="*/ 109 w 119"/>
                <a:gd name="T79" fmla="*/ 7 h 265"/>
                <a:gd name="T80" fmla="*/ 112 w 119"/>
                <a:gd name="T81" fmla="*/ 14 h 265"/>
                <a:gd name="T82" fmla="*/ 116 w 119"/>
                <a:gd name="T83" fmla="*/ 18 h 265"/>
                <a:gd name="T84" fmla="*/ 119 w 119"/>
                <a:gd name="T85" fmla="*/ 21 h 265"/>
                <a:gd name="T86" fmla="*/ 119 w 119"/>
                <a:gd name="T87" fmla="*/ 25 h 265"/>
                <a:gd name="T88" fmla="*/ 119 w 119"/>
                <a:gd name="T89" fmla="*/ 32 h 265"/>
                <a:gd name="T90" fmla="*/ 116 w 119"/>
                <a:gd name="T91" fmla="*/ 39 h 265"/>
                <a:gd name="T92" fmla="*/ 116 w 119"/>
                <a:gd name="T93" fmla="*/ 46 h 265"/>
                <a:gd name="T94" fmla="*/ 116 w 119"/>
                <a:gd name="T95" fmla="*/ 59 h 265"/>
                <a:gd name="T96" fmla="*/ 112 w 119"/>
                <a:gd name="T97" fmla="*/ 77 h 265"/>
                <a:gd name="T98" fmla="*/ 112 w 119"/>
                <a:gd name="T99" fmla="*/ 87 h 265"/>
                <a:gd name="T100" fmla="*/ 112 w 119"/>
                <a:gd name="T101" fmla="*/ 94 h 265"/>
                <a:gd name="T102" fmla="*/ 109 w 119"/>
                <a:gd name="T103" fmla="*/ 108 h 265"/>
                <a:gd name="T104" fmla="*/ 109 w 119"/>
                <a:gd name="T105" fmla="*/ 119 h 265"/>
                <a:gd name="T106" fmla="*/ 105 w 119"/>
                <a:gd name="T107" fmla="*/ 143 h 265"/>
                <a:gd name="T108" fmla="*/ 102 w 119"/>
                <a:gd name="T109" fmla="*/ 164 h 265"/>
                <a:gd name="T110" fmla="*/ 95 w 119"/>
                <a:gd name="T111" fmla="*/ 185 h 265"/>
                <a:gd name="T112" fmla="*/ 84 w 119"/>
                <a:gd name="T113" fmla="*/ 203 h 265"/>
                <a:gd name="T114" fmla="*/ 74 w 119"/>
                <a:gd name="T115" fmla="*/ 216 h 265"/>
                <a:gd name="T116" fmla="*/ 63 w 119"/>
                <a:gd name="T117" fmla="*/ 230 h 265"/>
                <a:gd name="T118" fmla="*/ 49 w 119"/>
                <a:gd name="T119" fmla="*/ 244 h 265"/>
                <a:gd name="T120" fmla="*/ 35 w 119"/>
                <a:gd name="T121" fmla="*/ 251 h 265"/>
                <a:gd name="T122" fmla="*/ 35 w 119"/>
                <a:gd name="T123" fmla="*/ 2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265">
                  <a:moveTo>
                    <a:pt x="35" y="251"/>
                  </a:moveTo>
                  <a:lnTo>
                    <a:pt x="21" y="258"/>
                  </a:lnTo>
                  <a:lnTo>
                    <a:pt x="11" y="265"/>
                  </a:lnTo>
                  <a:lnTo>
                    <a:pt x="7" y="265"/>
                  </a:lnTo>
                  <a:lnTo>
                    <a:pt x="4" y="265"/>
                  </a:lnTo>
                  <a:lnTo>
                    <a:pt x="4" y="265"/>
                  </a:lnTo>
                  <a:lnTo>
                    <a:pt x="4" y="265"/>
                  </a:lnTo>
                  <a:lnTo>
                    <a:pt x="0" y="262"/>
                  </a:lnTo>
                  <a:lnTo>
                    <a:pt x="4" y="258"/>
                  </a:lnTo>
                  <a:lnTo>
                    <a:pt x="7" y="251"/>
                  </a:lnTo>
                  <a:lnTo>
                    <a:pt x="14" y="248"/>
                  </a:lnTo>
                  <a:lnTo>
                    <a:pt x="21" y="241"/>
                  </a:lnTo>
                  <a:lnTo>
                    <a:pt x="28" y="234"/>
                  </a:lnTo>
                  <a:lnTo>
                    <a:pt x="35" y="223"/>
                  </a:lnTo>
                  <a:lnTo>
                    <a:pt x="46" y="213"/>
                  </a:lnTo>
                  <a:lnTo>
                    <a:pt x="53" y="206"/>
                  </a:lnTo>
                  <a:lnTo>
                    <a:pt x="60" y="196"/>
                  </a:lnTo>
                  <a:lnTo>
                    <a:pt x="63" y="182"/>
                  </a:lnTo>
                  <a:lnTo>
                    <a:pt x="70" y="168"/>
                  </a:lnTo>
                  <a:lnTo>
                    <a:pt x="74" y="157"/>
                  </a:lnTo>
                  <a:lnTo>
                    <a:pt x="77" y="140"/>
                  </a:lnTo>
                  <a:lnTo>
                    <a:pt x="81" y="122"/>
                  </a:lnTo>
                  <a:lnTo>
                    <a:pt x="84" y="105"/>
                  </a:lnTo>
                  <a:lnTo>
                    <a:pt x="84" y="87"/>
                  </a:lnTo>
                  <a:lnTo>
                    <a:pt x="88" y="73"/>
                  </a:lnTo>
                  <a:lnTo>
                    <a:pt x="88" y="59"/>
                  </a:lnTo>
                  <a:lnTo>
                    <a:pt x="88" y="46"/>
                  </a:lnTo>
                  <a:lnTo>
                    <a:pt x="88" y="35"/>
                  </a:lnTo>
                  <a:lnTo>
                    <a:pt x="84" y="28"/>
                  </a:lnTo>
                  <a:lnTo>
                    <a:pt x="84" y="21"/>
                  </a:lnTo>
                  <a:lnTo>
                    <a:pt x="81" y="18"/>
                  </a:lnTo>
                  <a:lnTo>
                    <a:pt x="81" y="14"/>
                  </a:lnTo>
                  <a:lnTo>
                    <a:pt x="77" y="11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8" y="4"/>
                  </a:lnTo>
                  <a:lnTo>
                    <a:pt x="109" y="7"/>
                  </a:lnTo>
                  <a:lnTo>
                    <a:pt x="112" y="14"/>
                  </a:lnTo>
                  <a:lnTo>
                    <a:pt x="116" y="18"/>
                  </a:lnTo>
                  <a:lnTo>
                    <a:pt x="119" y="21"/>
                  </a:lnTo>
                  <a:lnTo>
                    <a:pt x="119" y="25"/>
                  </a:lnTo>
                  <a:lnTo>
                    <a:pt x="119" y="32"/>
                  </a:lnTo>
                  <a:lnTo>
                    <a:pt x="116" y="39"/>
                  </a:lnTo>
                  <a:lnTo>
                    <a:pt x="116" y="46"/>
                  </a:lnTo>
                  <a:lnTo>
                    <a:pt x="116" y="59"/>
                  </a:lnTo>
                  <a:lnTo>
                    <a:pt x="112" y="77"/>
                  </a:lnTo>
                  <a:lnTo>
                    <a:pt x="112" y="87"/>
                  </a:lnTo>
                  <a:lnTo>
                    <a:pt x="112" y="94"/>
                  </a:lnTo>
                  <a:lnTo>
                    <a:pt x="109" y="108"/>
                  </a:lnTo>
                  <a:lnTo>
                    <a:pt x="109" y="119"/>
                  </a:lnTo>
                  <a:lnTo>
                    <a:pt x="105" y="143"/>
                  </a:lnTo>
                  <a:lnTo>
                    <a:pt x="102" y="164"/>
                  </a:lnTo>
                  <a:lnTo>
                    <a:pt x="95" y="185"/>
                  </a:lnTo>
                  <a:lnTo>
                    <a:pt x="84" y="203"/>
                  </a:lnTo>
                  <a:lnTo>
                    <a:pt x="74" y="216"/>
                  </a:lnTo>
                  <a:lnTo>
                    <a:pt x="63" y="230"/>
                  </a:lnTo>
                  <a:lnTo>
                    <a:pt x="49" y="244"/>
                  </a:lnTo>
                  <a:lnTo>
                    <a:pt x="35" y="251"/>
                  </a:lnTo>
                  <a:lnTo>
                    <a:pt x="35" y="25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6">
              <a:extLst>
                <a:ext uri="{FF2B5EF4-FFF2-40B4-BE49-F238E27FC236}">
                  <a16:creationId xmlns:a16="http://schemas.microsoft.com/office/drawing/2014/main" id="{E43886E1-B69C-4DDA-9DA2-77E9C03C1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939" y="5663002"/>
              <a:ext cx="769982" cy="283678"/>
            </a:xfrm>
            <a:custGeom>
              <a:avLst/>
              <a:gdLst>
                <a:gd name="T0" fmla="*/ 126 w 133"/>
                <a:gd name="T1" fmla="*/ 7 h 49"/>
                <a:gd name="T2" fmla="*/ 129 w 133"/>
                <a:gd name="T3" fmla="*/ 11 h 49"/>
                <a:gd name="T4" fmla="*/ 133 w 133"/>
                <a:gd name="T5" fmla="*/ 14 h 49"/>
                <a:gd name="T6" fmla="*/ 133 w 133"/>
                <a:gd name="T7" fmla="*/ 18 h 49"/>
                <a:gd name="T8" fmla="*/ 133 w 133"/>
                <a:gd name="T9" fmla="*/ 18 h 49"/>
                <a:gd name="T10" fmla="*/ 129 w 133"/>
                <a:gd name="T11" fmla="*/ 21 h 49"/>
                <a:gd name="T12" fmla="*/ 129 w 133"/>
                <a:gd name="T13" fmla="*/ 21 h 49"/>
                <a:gd name="T14" fmla="*/ 126 w 133"/>
                <a:gd name="T15" fmla="*/ 21 h 49"/>
                <a:gd name="T16" fmla="*/ 122 w 133"/>
                <a:gd name="T17" fmla="*/ 25 h 49"/>
                <a:gd name="T18" fmla="*/ 115 w 133"/>
                <a:gd name="T19" fmla="*/ 25 h 49"/>
                <a:gd name="T20" fmla="*/ 108 w 133"/>
                <a:gd name="T21" fmla="*/ 28 h 49"/>
                <a:gd name="T22" fmla="*/ 105 w 133"/>
                <a:gd name="T23" fmla="*/ 28 h 49"/>
                <a:gd name="T24" fmla="*/ 74 w 133"/>
                <a:gd name="T25" fmla="*/ 35 h 49"/>
                <a:gd name="T26" fmla="*/ 49 w 133"/>
                <a:gd name="T27" fmla="*/ 42 h 49"/>
                <a:gd name="T28" fmla="*/ 35 w 133"/>
                <a:gd name="T29" fmla="*/ 46 h 49"/>
                <a:gd name="T30" fmla="*/ 25 w 133"/>
                <a:gd name="T31" fmla="*/ 49 h 49"/>
                <a:gd name="T32" fmla="*/ 18 w 133"/>
                <a:gd name="T33" fmla="*/ 46 h 49"/>
                <a:gd name="T34" fmla="*/ 11 w 133"/>
                <a:gd name="T35" fmla="*/ 46 h 49"/>
                <a:gd name="T36" fmla="*/ 4 w 133"/>
                <a:gd name="T37" fmla="*/ 42 h 49"/>
                <a:gd name="T38" fmla="*/ 0 w 133"/>
                <a:gd name="T39" fmla="*/ 39 h 49"/>
                <a:gd name="T40" fmla="*/ 0 w 133"/>
                <a:gd name="T41" fmla="*/ 35 h 49"/>
                <a:gd name="T42" fmla="*/ 0 w 133"/>
                <a:gd name="T43" fmla="*/ 32 h 49"/>
                <a:gd name="T44" fmla="*/ 4 w 133"/>
                <a:gd name="T45" fmla="*/ 32 h 49"/>
                <a:gd name="T46" fmla="*/ 7 w 133"/>
                <a:gd name="T47" fmla="*/ 28 h 49"/>
                <a:gd name="T48" fmla="*/ 11 w 133"/>
                <a:gd name="T49" fmla="*/ 28 h 49"/>
                <a:gd name="T50" fmla="*/ 18 w 133"/>
                <a:gd name="T51" fmla="*/ 25 h 49"/>
                <a:gd name="T52" fmla="*/ 25 w 133"/>
                <a:gd name="T53" fmla="*/ 25 h 49"/>
                <a:gd name="T54" fmla="*/ 32 w 133"/>
                <a:gd name="T55" fmla="*/ 21 h 49"/>
                <a:gd name="T56" fmla="*/ 42 w 133"/>
                <a:gd name="T57" fmla="*/ 18 h 49"/>
                <a:gd name="T58" fmla="*/ 53 w 133"/>
                <a:gd name="T59" fmla="*/ 14 h 49"/>
                <a:gd name="T60" fmla="*/ 63 w 133"/>
                <a:gd name="T61" fmla="*/ 11 h 49"/>
                <a:gd name="T62" fmla="*/ 74 w 133"/>
                <a:gd name="T63" fmla="*/ 7 h 49"/>
                <a:gd name="T64" fmla="*/ 81 w 133"/>
                <a:gd name="T65" fmla="*/ 7 h 49"/>
                <a:gd name="T66" fmla="*/ 91 w 133"/>
                <a:gd name="T67" fmla="*/ 4 h 49"/>
                <a:gd name="T68" fmla="*/ 94 w 133"/>
                <a:gd name="T69" fmla="*/ 4 h 49"/>
                <a:gd name="T70" fmla="*/ 101 w 133"/>
                <a:gd name="T71" fmla="*/ 0 h 49"/>
                <a:gd name="T72" fmla="*/ 105 w 133"/>
                <a:gd name="T73" fmla="*/ 0 h 49"/>
                <a:gd name="T74" fmla="*/ 108 w 133"/>
                <a:gd name="T75" fmla="*/ 0 h 49"/>
                <a:gd name="T76" fmla="*/ 115 w 133"/>
                <a:gd name="T77" fmla="*/ 4 h 49"/>
                <a:gd name="T78" fmla="*/ 126 w 133"/>
                <a:gd name="T79" fmla="*/ 7 h 49"/>
                <a:gd name="T80" fmla="*/ 126 w 133"/>
                <a:gd name="T81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3" h="49">
                  <a:moveTo>
                    <a:pt x="126" y="7"/>
                  </a:moveTo>
                  <a:lnTo>
                    <a:pt x="129" y="11"/>
                  </a:lnTo>
                  <a:lnTo>
                    <a:pt x="133" y="14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29" y="21"/>
                  </a:lnTo>
                  <a:lnTo>
                    <a:pt x="129" y="21"/>
                  </a:lnTo>
                  <a:lnTo>
                    <a:pt x="126" y="21"/>
                  </a:lnTo>
                  <a:lnTo>
                    <a:pt x="122" y="25"/>
                  </a:lnTo>
                  <a:lnTo>
                    <a:pt x="115" y="25"/>
                  </a:lnTo>
                  <a:lnTo>
                    <a:pt x="108" y="28"/>
                  </a:lnTo>
                  <a:lnTo>
                    <a:pt x="105" y="28"/>
                  </a:lnTo>
                  <a:lnTo>
                    <a:pt x="74" y="35"/>
                  </a:lnTo>
                  <a:lnTo>
                    <a:pt x="49" y="42"/>
                  </a:lnTo>
                  <a:lnTo>
                    <a:pt x="35" y="46"/>
                  </a:lnTo>
                  <a:lnTo>
                    <a:pt x="25" y="49"/>
                  </a:lnTo>
                  <a:lnTo>
                    <a:pt x="18" y="46"/>
                  </a:lnTo>
                  <a:lnTo>
                    <a:pt x="11" y="46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7" y="28"/>
                  </a:lnTo>
                  <a:lnTo>
                    <a:pt x="11" y="28"/>
                  </a:lnTo>
                  <a:lnTo>
                    <a:pt x="18" y="25"/>
                  </a:lnTo>
                  <a:lnTo>
                    <a:pt x="25" y="25"/>
                  </a:lnTo>
                  <a:lnTo>
                    <a:pt x="32" y="21"/>
                  </a:lnTo>
                  <a:lnTo>
                    <a:pt x="42" y="18"/>
                  </a:lnTo>
                  <a:lnTo>
                    <a:pt x="53" y="14"/>
                  </a:lnTo>
                  <a:lnTo>
                    <a:pt x="63" y="11"/>
                  </a:lnTo>
                  <a:lnTo>
                    <a:pt x="74" y="7"/>
                  </a:lnTo>
                  <a:lnTo>
                    <a:pt x="81" y="7"/>
                  </a:lnTo>
                  <a:lnTo>
                    <a:pt x="91" y="4"/>
                  </a:lnTo>
                  <a:lnTo>
                    <a:pt x="94" y="4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5" y="4"/>
                  </a:lnTo>
                  <a:lnTo>
                    <a:pt x="126" y="7"/>
                  </a:lnTo>
                  <a:lnTo>
                    <a:pt x="12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3089CFAD-FEED-4203-81E1-4A9B096D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617" y="5906154"/>
              <a:ext cx="769982" cy="648404"/>
            </a:xfrm>
            <a:custGeom>
              <a:avLst/>
              <a:gdLst>
                <a:gd name="T0" fmla="*/ 94 w 133"/>
                <a:gd name="T1" fmla="*/ 112 h 112"/>
                <a:gd name="T2" fmla="*/ 84 w 133"/>
                <a:gd name="T3" fmla="*/ 112 h 112"/>
                <a:gd name="T4" fmla="*/ 77 w 133"/>
                <a:gd name="T5" fmla="*/ 108 h 112"/>
                <a:gd name="T6" fmla="*/ 73 w 133"/>
                <a:gd name="T7" fmla="*/ 108 h 112"/>
                <a:gd name="T8" fmla="*/ 66 w 133"/>
                <a:gd name="T9" fmla="*/ 108 h 112"/>
                <a:gd name="T10" fmla="*/ 63 w 133"/>
                <a:gd name="T11" fmla="*/ 105 h 112"/>
                <a:gd name="T12" fmla="*/ 59 w 133"/>
                <a:gd name="T13" fmla="*/ 105 h 112"/>
                <a:gd name="T14" fmla="*/ 56 w 133"/>
                <a:gd name="T15" fmla="*/ 101 h 112"/>
                <a:gd name="T16" fmla="*/ 56 w 133"/>
                <a:gd name="T17" fmla="*/ 101 h 112"/>
                <a:gd name="T18" fmla="*/ 52 w 133"/>
                <a:gd name="T19" fmla="*/ 98 h 112"/>
                <a:gd name="T20" fmla="*/ 49 w 133"/>
                <a:gd name="T21" fmla="*/ 94 h 112"/>
                <a:gd name="T22" fmla="*/ 45 w 133"/>
                <a:gd name="T23" fmla="*/ 84 h 112"/>
                <a:gd name="T24" fmla="*/ 38 w 133"/>
                <a:gd name="T25" fmla="*/ 73 h 112"/>
                <a:gd name="T26" fmla="*/ 32 w 133"/>
                <a:gd name="T27" fmla="*/ 63 h 112"/>
                <a:gd name="T28" fmla="*/ 21 w 133"/>
                <a:gd name="T29" fmla="*/ 49 h 112"/>
                <a:gd name="T30" fmla="*/ 11 w 133"/>
                <a:gd name="T31" fmla="*/ 32 h 112"/>
                <a:gd name="T32" fmla="*/ 0 w 133"/>
                <a:gd name="T33" fmla="*/ 14 h 112"/>
                <a:gd name="T34" fmla="*/ 7 w 133"/>
                <a:gd name="T35" fmla="*/ 0 h 112"/>
                <a:gd name="T36" fmla="*/ 21 w 133"/>
                <a:gd name="T37" fmla="*/ 14 h 112"/>
                <a:gd name="T38" fmla="*/ 35 w 133"/>
                <a:gd name="T39" fmla="*/ 28 h 112"/>
                <a:gd name="T40" fmla="*/ 45 w 133"/>
                <a:gd name="T41" fmla="*/ 42 h 112"/>
                <a:gd name="T42" fmla="*/ 59 w 133"/>
                <a:gd name="T43" fmla="*/ 53 h 112"/>
                <a:gd name="T44" fmla="*/ 70 w 133"/>
                <a:gd name="T45" fmla="*/ 63 h 112"/>
                <a:gd name="T46" fmla="*/ 80 w 133"/>
                <a:gd name="T47" fmla="*/ 70 h 112"/>
                <a:gd name="T48" fmla="*/ 91 w 133"/>
                <a:gd name="T49" fmla="*/ 77 h 112"/>
                <a:gd name="T50" fmla="*/ 101 w 133"/>
                <a:gd name="T51" fmla="*/ 84 h 112"/>
                <a:gd name="T52" fmla="*/ 108 w 133"/>
                <a:gd name="T53" fmla="*/ 87 h 112"/>
                <a:gd name="T54" fmla="*/ 115 w 133"/>
                <a:gd name="T55" fmla="*/ 94 h 112"/>
                <a:gd name="T56" fmla="*/ 122 w 133"/>
                <a:gd name="T57" fmla="*/ 98 h 112"/>
                <a:gd name="T58" fmla="*/ 126 w 133"/>
                <a:gd name="T59" fmla="*/ 101 h 112"/>
                <a:gd name="T60" fmla="*/ 129 w 133"/>
                <a:gd name="T61" fmla="*/ 105 h 112"/>
                <a:gd name="T62" fmla="*/ 133 w 133"/>
                <a:gd name="T63" fmla="*/ 105 h 112"/>
                <a:gd name="T64" fmla="*/ 133 w 133"/>
                <a:gd name="T65" fmla="*/ 108 h 112"/>
                <a:gd name="T66" fmla="*/ 133 w 133"/>
                <a:gd name="T67" fmla="*/ 108 h 112"/>
                <a:gd name="T68" fmla="*/ 133 w 133"/>
                <a:gd name="T69" fmla="*/ 108 h 112"/>
                <a:gd name="T70" fmla="*/ 129 w 133"/>
                <a:gd name="T71" fmla="*/ 108 h 112"/>
                <a:gd name="T72" fmla="*/ 126 w 133"/>
                <a:gd name="T73" fmla="*/ 108 h 112"/>
                <a:gd name="T74" fmla="*/ 122 w 133"/>
                <a:gd name="T75" fmla="*/ 112 h 112"/>
                <a:gd name="T76" fmla="*/ 115 w 133"/>
                <a:gd name="T77" fmla="*/ 112 h 112"/>
                <a:gd name="T78" fmla="*/ 108 w 133"/>
                <a:gd name="T79" fmla="*/ 112 h 112"/>
                <a:gd name="T80" fmla="*/ 101 w 133"/>
                <a:gd name="T81" fmla="*/ 112 h 112"/>
                <a:gd name="T82" fmla="*/ 94 w 133"/>
                <a:gd name="T83" fmla="*/ 112 h 112"/>
                <a:gd name="T84" fmla="*/ 94 w 133"/>
                <a:gd name="T8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112">
                  <a:moveTo>
                    <a:pt x="94" y="112"/>
                  </a:moveTo>
                  <a:lnTo>
                    <a:pt x="84" y="112"/>
                  </a:lnTo>
                  <a:lnTo>
                    <a:pt x="77" y="108"/>
                  </a:lnTo>
                  <a:lnTo>
                    <a:pt x="73" y="108"/>
                  </a:lnTo>
                  <a:lnTo>
                    <a:pt x="66" y="108"/>
                  </a:lnTo>
                  <a:lnTo>
                    <a:pt x="63" y="105"/>
                  </a:lnTo>
                  <a:lnTo>
                    <a:pt x="59" y="105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2" y="98"/>
                  </a:lnTo>
                  <a:lnTo>
                    <a:pt x="49" y="94"/>
                  </a:lnTo>
                  <a:lnTo>
                    <a:pt x="45" y="84"/>
                  </a:lnTo>
                  <a:lnTo>
                    <a:pt x="38" y="73"/>
                  </a:lnTo>
                  <a:lnTo>
                    <a:pt x="32" y="63"/>
                  </a:lnTo>
                  <a:lnTo>
                    <a:pt x="21" y="49"/>
                  </a:lnTo>
                  <a:lnTo>
                    <a:pt x="11" y="32"/>
                  </a:lnTo>
                  <a:lnTo>
                    <a:pt x="0" y="14"/>
                  </a:lnTo>
                  <a:lnTo>
                    <a:pt x="7" y="0"/>
                  </a:lnTo>
                  <a:lnTo>
                    <a:pt x="21" y="14"/>
                  </a:lnTo>
                  <a:lnTo>
                    <a:pt x="35" y="28"/>
                  </a:lnTo>
                  <a:lnTo>
                    <a:pt x="45" y="42"/>
                  </a:lnTo>
                  <a:lnTo>
                    <a:pt x="59" y="53"/>
                  </a:lnTo>
                  <a:lnTo>
                    <a:pt x="70" y="63"/>
                  </a:lnTo>
                  <a:lnTo>
                    <a:pt x="80" y="70"/>
                  </a:lnTo>
                  <a:lnTo>
                    <a:pt x="91" y="77"/>
                  </a:lnTo>
                  <a:lnTo>
                    <a:pt x="101" y="84"/>
                  </a:lnTo>
                  <a:lnTo>
                    <a:pt x="108" y="87"/>
                  </a:lnTo>
                  <a:lnTo>
                    <a:pt x="115" y="94"/>
                  </a:lnTo>
                  <a:lnTo>
                    <a:pt x="122" y="98"/>
                  </a:lnTo>
                  <a:lnTo>
                    <a:pt x="126" y="101"/>
                  </a:lnTo>
                  <a:lnTo>
                    <a:pt x="129" y="105"/>
                  </a:lnTo>
                  <a:lnTo>
                    <a:pt x="133" y="105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29" y="108"/>
                  </a:lnTo>
                  <a:lnTo>
                    <a:pt x="126" y="108"/>
                  </a:lnTo>
                  <a:lnTo>
                    <a:pt x="122" y="112"/>
                  </a:lnTo>
                  <a:lnTo>
                    <a:pt x="115" y="112"/>
                  </a:lnTo>
                  <a:lnTo>
                    <a:pt x="108" y="112"/>
                  </a:lnTo>
                  <a:lnTo>
                    <a:pt x="101" y="112"/>
                  </a:lnTo>
                  <a:lnTo>
                    <a:pt x="94" y="112"/>
                  </a:lnTo>
                  <a:lnTo>
                    <a:pt x="94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142710FE-A62A-45A3-9375-D02B2D420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225" y="6635608"/>
              <a:ext cx="301045" cy="544196"/>
            </a:xfrm>
            <a:custGeom>
              <a:avLst/>
              <a:gdLst>
                <a:gd name="T0" fmla="*/ 45 w 52"/>
                <a:gd name="T1" fmla="*/ 59 h 94"/>
                <a:gd name="T2" fmla="*/ 42 w 52"/>
                <a:gd name="T3" fmla="*/ 70 h 94"/>
                <a:gd name="T4" fmla="*/ 35 w 52"/>
                <a:gd name="T5" fmla="*/ 77 h 94"/>
                <a:gd name="T6" fmla="*/ 31 w 52"/>
                <a:gd name="T7" fmla="*/ 80 h 94"/>
                <a:gd name="T8" fmla="*/ 28 w 52"/>
                <a:gd name="T9" fmla="*/ 87 h 94"/>
                <a:gd name="T10" fmla="*/ 21 w 52"/>
                <a:gd name="T11" fmla="*/ 91 h 94"/>
                <a:gd name="T12" fmla="*/ 17 w 52"/>
                <a:gd name="T13" fmla="*/ 94 h 94"/>
                <a:gd name="T14" fmla="*/ 17 w 52"/>
                <a:gd name="T15" fmla="*/ 94 h 94"/>
                <a:gd name="T16" fmla="*/ 14 w 52"/>
                <a:gd name="T17" fmla="*/ 94 h 94"/>
                <a:gd name="T18" fmla="*/ 10 w 52"/>
                <a:gd name="T19" fmla="*/ 94 h 94"/>
                <a:gd name="T20" fmla="*/ 10 w 52"/>
                <a:gd name="T21" fmla="*/ 94 h 94"/>
                <a:gd name="T22" fmla="*/ 7 w 52"/>
                <a:gd name="T23" fmla="*/ 91 h 94"/>
                <a:gd name="T24" fmla="*/ 3 w 52"/>
                <a:gd name="T25" fmla="*/ 87 h 94"/>
                <a:gd name="T26" fmla="*/ 3 w 52"/>
                <a:gd name="T27" fmla="*/ 77 h 94"/>
                <a:gd name="T28" fmla="*/ 0 w 52"/>
                <a:gd name="T29" fmla="*/ 73 h 94"/>
                <a:gd name="T30" fmla="*/ 3 w 52"/>
                <a:gd name="T31" fmla="*/ 70 h 94"/>
                <a:gd name="T32" fmla="*/ 3 w 52"/>
                <a:gd name="T33" fmla="*/ 66 h 94"/>
                <a:gd name="T34" fmla="*/ 3 w 52"/>
                <a:gd name="T35" fmla="*/ 63 h 94"/>
                <a:gd name="T36" fmla="*/ 7 w 52"/>
                <a:gd name="T37" fmla="*/ 59 h 94"/>
                <a:gd name="T38" fmla="*/ 10 w 52"/>
                <a:gd name="T39" fmla="*/ 52 h 94"/>
                <a:gd name="T40" fmla="*/ 17 w 52"/>
                <a:gd name="T41" fmla="*/ 45 h 94"/>
                <a:gd name="T42" fmla="*/ 17 w 52"/>
                <a:gd name="T43" fmla="*/ 38 h 94"/>
                <a:gd name="T44" fmla="*/ 21 w 52"/>
                <a:gd name="T45" fmla="*/ 31 h 94"/>
                <a:gd name="T46" fmla="*/ 24 w 52"/>
                <a:gd name="T47" fmla="*/ 24 h 94"/>
                <a:gd name="T48" fmla="*/ 28 w 52"/>
                <a:gd name="T49" fmla="*/ 17 h 94"/>
                <a:gd name="T50" fmla="*/ 35 w 52"/>
                <a:gd name="T51" fmla="*/ 10 h 94"/>
                <a:gd name="T52" fmla="*/ 38 w 52"/>
                <a:gd name="T53" fmla="*/ 0 h 94"/>
                <a:gd name="T54" fmla="*/ 42 w 52"/>
                <a:gd name="T55" fmla="*/ 7 h 94"/>
                <a:gd name="T56" fmla="*/ 45 w 52"/>
                <a:gd name="T57" fmla="*/ 14 h 94"/>
                <a:gd name="T58" fmla="*/ 49 w 52"/>
                <a:gd name="T59" fmla="*/ 21 h 94"/>
                <a:gd name="T60" fmla="*/ 52 w 52"/>
                <a:gd name="T61" fmla="*/ 28 h 94"/>
                <a:gd name="T62" fmla="*/ 52 w 52"/>
                <a:gd name="T63" fmla="*/ 35 h 94"/>
                <a:gd name="T64" fmla="*/ 49 w 52"/>
                <a:gd name="T65" fmla="*/ 45 h 94"/>
                <a:gd name="T66" fmla="*/ 49 w 52"/>
                <a:gd name="T67" fmla="*/ 52 h 94"/>
                <a:gd name="T68" fmla="*/ 45 w 52"/>
                <a:gd name="T69" fmla="*/ 59 h 94"/>
                <a:gd name="T70" fmla="*/ 45 w 52"/>
                <a:gd name="T71" fmla="*/ 5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" h="94">
                  <a:moveTo>
                    <a:pt x="45" y="59"/>
                  </a:moveTo>
                  <a:lnTo>
                    <a:pt x="42" y="70"/>
                  </a:lnTo>
                  <a:lnTo>
                    <a:pt x="35" y="77"/>
                  </a:lnTo>
                  <a:lnTo>
                    <a:pt x="31" y="80"/>
                  </a:lnTo>
                  <a:lnTo>
                    <a:pt x="28" y="87"/>
                  </a:lnTo>
                  <a:lnTo>
                    <a:pt x="21" y="91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4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7" y="91"/>
                  </a:lnTo>
                  <a:lnTo>
                    <a:pt x="3" y="87"/>
                  </a:lnTo>
                  <a:lnTo>
                    <a:pt x="3" y="77"/>
                  </a:lnTo>
                  <a:lnTo>
                    <a:pt x="0" y="73"/>
                  </a:lnTo>
                  <a:lnTo>
                    <a:pt x="3" y="70"/>
                  </a:lnTo>
                  <a:lnTo>
                    <a:pt x="3" y="66"/>
                  </a:lnTo>
                  <a:lnTo>
                    <a:pt x="3" y="63"/>
                  </a:lnTo>
                  <a:lnTo>
                    <a:pt x="7" y="59"/>
                  </a:lnTo>
                  <a:lnTo>
                    <a:pt x="10" y="52"/>
                  </a:lnTo>
                  <a:lnTo>
                    <a:pt x="17" y="45"/>
                  </a:lnTo>
                  <a:lnTo>
                    <a:pt x="17" y="38"/>
                  </a:lnTo>
                  <a:lnTo>
                    <a:pt x="21" y="31"/>
                  </a:lnTo>
                  <a:lnTo>
                    <a:pt x="24" y="24"/>
                  </a:lnTo>
                  <a:lnTo>
                    <a:pt x="28" y="17"/>
                  </a:lnTo>
                  <a:lnTo>
                    <a:pt x="35" y="10"/>
                  </a:lnTo>
                  <a:lnTo>
                    <a:pt x="38" y="0"/>
                  </a:lnTo>
                  <a:lnTo>
                    <a:pt x="42" y="7"/>
                  </a:lnTo>
                  <a:lnTo>
                    <a:pt x="45" y="14"/>
                  </a:lnTo>
                  <a:lnTo>
                    <a:pt x="49" y="21"/>
                  </a:lnTo>
                  <a:lnTo>
                    <a:pt x="52" y="28"/>
                  </a:lnTo>
                  <a:lnTo>
                    <a:pt x="52" y="35"/>
                  </a:lnTo>
                  <a:lnTo>
                    <a:pt x="49" y="45"/>
                  </a:lnTo>
                  <a:lnTo>
                    <a:pt x="49" y="52"/>
                  </a:lnTo>
                  <a:lnTo>
                    <a:pt x="45" y="59"/>
                  </a:lnTo>
                  <a:lnTo>
                    <a:pt x="45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9">
              <a:extLst>
                <a:ext uri="{FF2B5EF4-FFF2-40B4-BE49-F238E27FC236}">
                  <a16:creationId xmlns:a16="http://schemas.microsoft.com/office/drawing/2014/main" id="{8B730919-E9C4-4A17-B8B5-B34690C8A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051" y="6612451"/>
              <a:ext cx="237364" cy="405252"/>
            </a:xfrm>
            <a:custGeom>
              <a:avLst/>
              <a:gdLst>
                <a:gd name="T0" fmla="*/ 41 w 41"/>
                <a:gd name="T1" fmla="*/ 39 h 70"/>
                <a:gd name="T2" fmla="*/ 41 w 41"/>
                <a:gd name="T3" fmla="*/ 46 h 70"/>
                <a:gd name="T4" fmla="*/ 41 w 41"/>
                <a:gd name="T5" fmla="*/ 49 h 70"/>
                <a:gd name="T6" fmla="*/ 38 w 41"/>
                <a:gd name="T7" fmla="*/ 53 h 70"/>
                <a:gd name="T8" fmla="*/ 38 w 41"/>
                <a:gd name="T9" fmla="*/ 60 h 70"/>
                <a:gd name="T10" fmla="*/ 34 w 41"/>
                <a:gd name="T11" fmla="*/ 63 h 70"/>
                <a:gd name="T12" fmla="*/ 31 w 41"/>
                <a:gd name="T13" fmla="*/ 67 h 70"/>
                <a:gd name="T14" fmla="*/ 27 w 41"/>
                <a:gd name="T15" fmla="*/ 70 h 70"/>
                <a:gd name="T16" fmla="*/ 24 w 41"/>
                <a:gd name="T17" fmla="*/ 70 h 70"/>
                <a:gd name="T18" fmla="*/ 24 w 41"/>
                <a:gd name="T19" fmla="*/ 70 h 70"/>
                <a:gd name="T20" fmla="*/ 20 w 41"/>
                <a:gd name="T21" fmla="*/ 67 h 70"/>
                <a:gd name="T22" fmla="*/ 20 w 41"/>
                <a:gd name="T23" fmla="*/ 67 h 70"/>
                <a:gd name="T24" fmla="*/ 17 w 41"/>
                <a:gd name="T25" fmla="*/ 63 h 70"/>
                <a:gd name="T26" fmla="*/ 17 w 41"/>
                <a:gd name="T27" fmla="*/ 56 h 70"/>
                <a:gd name="T28" fmla="*/ 13 w 41"/>
                <a:gd name="T29" fmla="*/ 53 h 70"/>
                <a:gd name="T30" fmla="*/ 10 w 41"/>
                <a:gd name="T31" fmla="*/ 46 h 70"/>
                <a:gd name="T32" fmla="*/ 6 w 41"/>
                <a:gd name="T33" fmla="*/ 39 h 70"/>
                <a:gd name="T34" fmla="*/ 3 w 41"/>
                <a:gd name="T35" fmla="*/ 25 h 70"/>
                <a:gd name="T36" fmla="*/ 0 w 41"/>
                <a:gd name="T37" fmla="*/ 14 h 70"/>
                <a:gd name="T38" fmla="*/ 0 w 41"/>
                <a:gd name="T39" fmla="*/ 7 h 70"/>
                <a:gd name="T40" fmla="*/ 0 w 41"/>
                <a:gd name="T41" fmla="*/ 4 h 70"/>
                <a:gd name="T42" fmla="*/ 0 w 41"/>
                <a:gd name="T43" fmla="*/ 4 h 70"/>
                <a:gd name="T44" fmla="*/ 3 w 41"/>
                <a:gd name="T45" fmla="*/ 0 h 70"/>
                <a:gd name="T46" fmla="*/ 10 w 41"/>
                <a:gd name="T47" fmla="*/ 4 h 70"/>
                <a:gd name="T48" fmla="*/ 17 w 41"/>
                <a:gd name="T49" fmla="*/ 7 h 70"/>
                <a:gd name="T50" fmla="*/ 20 w 41"/>
                <a:gd name="T51" fmla="*/ 11 h 70"/>
                <a:gd name="T52" fmla="*/ 27 w 41"/>
                <a:gd name="T53" fmla="*/ 14 h 70"/>
                <a:gd name="T54" fmla="*/ 34 w 41"/>
                <a:gd name="T55" fmla="*/ 21 h 70"/>
                <a:gd name="T56" fmla="*/ 38 w 41"/>
                <a:gd name="T57" fmla="*/ 28 h 70"/>
                <a:gd name="T58" fmla="*/ 41 w 41"/>
                <a:gd name="T59" fmla="*/ 39 h 70"/>
                <a:gd name="T60" fmla="*/ 41 w 41"/>
                <a:gd name="T61" fmla="*/ 3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70">
                  <a:moveTo>
                    <a:pt x="41" y="39"/>
                  </a:moveTo>
                  <a:lnTo>
                    <a:pt x="41" y="46"/>
                  </a:lnTo>
                  <a:lnTo>
                    <a:pt x="41" y="49"/>
                  </a:lnTo>
                  <a:lnTo>
                    <a:pt x="38" y="53"/>
                  </a:lnTo>
                  <a:lnTo>
                    <a:pt x="38" y="60"/>
                  </a:lnTo>
                  <a:lnTo>
                    <a:pt x="34" y="63"/>
                  </a:lnTo>
                  <a:lnTo>
                    <a:pt x="31" y="67"/>
                  </a:lnTo>
                  <a:lnTo>
                    <a:pt x="27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17" y="63"/>
                  </a:lnTo>
                  <a:lnTo>
                    <a:pt x="17" y="56"/>
                  </a:lnTo>
                  <a:lnTo>
                    <a:pt x="13" y="53"/>
                  </a:lnTo>
                  <a:lnTo>
                    <a:pt x="10" y="46"/>
                  </a:lnTo>
                  <a:lnTo>
                    <a:pt x="6" y="39"/>
                  </a:lnTo>
                  <a:lnTo>
                    <a:pt x="3" y="25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4"/>
                  </a:lnTo>
                  <a:lnTo>
                    <a:pt x="17" y="7"/>
                  </a:lnTo>
                  <a:lnTo>
                    <a:pt x="20" y="11"/>
                  </a:lnTo>
                  <a:lnTo>
                    <a:pt x="27" y="14"/>
                  </a:lnTo>
                  <a:lnTo>
                    <a:pt x="34" y="21"/>
                  </a:lnTo>
                  <a:lnTo>
                    <a:pt x="38" y="28"/>
                  </a:lnTo>
                  <a:lnTo>
                    <a:pt x="41" y="39"/>
                  </a:lnTo>
                  <a:lnTo>
                    <a:pt x="41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255E4CDD-8D11-4FD3-87CB-6A3069AD3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674" y="6571927"/>
              <a:ext cx="260521" cy="445779"/>
            </a:xfrm>
            <a:custGeom>
              <a:avLst/>
              <a:gdLst>
                <a:gd name="T0" fmla="*/ 35 w 45"/>
                <a:gd name="T1" fmla="*/ 77 h 77"/>
                <a:gd name="T2" fmla="*/ 35 w 45"/>
                <a:gd name="T3" fmla="*/ 77 h 77"/>
                <a:gd name="T4" fmla="*/ 31 w 45"/>
                <a:gd name="T5" fmla="*/ 74 h 77"/>
                <a:gd name="T6" fmla="*/ 28 w 45"/>
                <a:gd name="T7" fmla="*/ 74 h 77"/>
                <a:gd name="T8" fmla="*/ 28 w 45"/>
                <a:gd name="T9" fmla="*/ 70 h 77"/>
                <a:gd name="T10" fmla="*/ 21 w 45"/>
                <a:gd name="T11" fmla="*/ 60 h 77"/>
                <a:gd name="T12" fmla="*/ 14 w 45"/>
                <a:gd name="T13" fmla="*/ 49 h 77"/>
                <a:gd name="T14" fmla="*/ 7 w 45"/>
                <a:gd name="T15" fmla="*/ 35 h 77"/>
                <a:gd name="T16" fmla="*/ 3 w 45"/>
                <a:gd name="T17" fmla="*/ 25 h 77"/>
                <a:gd name="T18" fmla="*/ 0 w 45"/>
                <a:gd name="T19" fmla="*/ 18 h 77"/>
                <a:gd name="T20" fmla="*/ 0 w 45"/>
                <a:gd name="T21" fmla="*/ 14 h 77"/>
                <a:gd name="T22" fmla="*/ 0 w 45"/>
                <a:gd name="T23" fmla="*/ 7 h 77"/>
                <a:gd name="T24" fmla="*/ 3 w 45"/>
                <a:gd name="T25" fmla="*/ 4 h 77"/>
                <a:gd name="T26" fmla="*/ 7 w 45"/>
                <a:gd name="T27" fmla="*/ 0 h 77"/>
                <a:gd name="T28" fmla="*/ 10 w 45"/>
                <a:gd name="T29" fmla="*/ 0 h 77"/>
                <a:gd name="T30" fmla="*/ 14 w 45"/>
                <a:gd name="T31" fmla="*/ 4 h 77"/>
                <a:gd name="T32" fmla="*/ 17 w 45"/>
                <a:gd name="T33" fmla="*/ 7 h 77"/>
                <a:gd name="T34" fmla="*/ 24 w 45"/>
                <a:gd name="T35" fmla="*/ 14 h 77"/>
                <a:gd name="T36" fmla="*/ 35 w 45"/>
                <a:gd name="T37" fmla="*/ 25 h 77"/>
                <a:gd name="T38" fmla="*/ 45 w 45"/>
                <a:gd name="T39" fmla="*/ 39 h 77"/>
                <a:gd name="T40" fmla="*/ 45 w 45"/>
                <a:gd name="T41" fmla="*/ 46 h 77"/>
                <a:gd name="T42" fmla="*/ 45 w 45"/>
                <a:gd name="T43" fmla="*/ 49 h 77"/>
                <a:gd name="T44" fmla="*/ 45 w 45"/>
                <a:gd name="T45" fmla="*/ 63 h 77"/>
                <a:gd name="T46" fmla="*/ 42 w 45"/>
                <a:gd name="T47" fmla="*/ 70 h 77"/>
                <a:gd name="T48" fmla="*/ 42 w 45"/>
                <a:gd name="T49" fmla="*/ 74 h 77"/>
                <a:gd name="T50" fmla="*/ 38 w 45"/>
                <a:gd name="T51" fmla="*/ 77 h 77"/>
                <a:gd name="T52" fmla="*/ 35 w 45"/>
                <a:gd name="T53" fmla="*/ 77 h 77"/>
                <a:gd name="T54" fmla="*/ 35 w 45"/>
                <a:gd name="T5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77">
                  <a:moveTo>
                    <a:pt x="35" y="77"/>
                  </a:moveTo>
                  <a:lnTo>
                    <a:pt x="35" y="77"/>
                  </a:lnTo>
                  <a:lnTo>
                    <a:pt x="31" y="74"/>
                  </a:lnTo>
                  <a:lnTo>
                    <a:pt x="28" y="74"/>
                  </a:lnTo>
                  <a:lnTo>
                    <a:pt x="28" y="70"/>
                  </a:lnTo>
                  <a:lnTo>
                    <a:pt x="21" y="60"/>
                  </a:lnTo>
                  <a:lnTo>
                    <a:pt x="14" y="49"/>
                  </a:lnTo>
                  <a:lnTo>
                    <a:pt x="7" y="35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17" y="7"/>
                  </a:lnTo>
                  <a:lnTo>
                    <a:pt x="24" y="14"/>
                  </a:lnTo>
                  <a:lnTo>
                    <a:pt x="35" y="25"/>
                  </a:lnTo>
                  <a:lnTo>
                    <a:pt x="45" y="39"/>
                  </a:lnTo>
                  <a:lnTo>
                    <a:pt x="45" y="46"/>
                  </a:lnTo>
                  <a:lnTo>
                    <a:pt x="45" y="49"/>
                  </a:lnTo>
                  <a:lnTo>
                    <a:pt x="45" y="63"/>
                  </a:lnTo>
                  <a:lnTo>
                    <a:pt x="42" y="70"/>
                  </a:lnTo>
                  <a:lnTo>
                    <a:pt x="42" y="74"/>
                  </a:lnTo>
                  <a:lnTo>
                    <a:pt x="38" y="77"/>
                  </a:lnTo>
                  <a:lnTo>
                    <a:pt x="35" y="77"/>
                  </a:lnTo>
                  <a:lnTo>
                    <a:pt x="35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E2925D33-B320-4F50-82EA-40D5EAFC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293" y="6612451"/>
              <a:ext cx="405253" cy="509460"/>
            </a:xfrm>
            <a:custGeom>
              <a:avLst/>
              <a:gdLst>
                <a:gd name="T0" fmla="*/ 63 w 70"/>
                <a:gd name="T1" fmla="*/ 42 h 88"/>
                <a:gd name="T2" fmla="*/ 66 w 70"/>
                <a:gd name="T3" fmla="*/ 53 h 88"/>
                <a:gd name="T4" fmla="*/ 70 w 70"/>
                <a:gd name="T5" fmla="*/ 67 h 88"/>
                <a:gd name="T6" fmla="*/ 66 w 70"/>
                <a:gd name="T7" fmla="*/ 74 h 88"/>
                <a:gd name="T8" fmla="*/ 66 w 70"/>
                <a:gd name="T9" fmla="*/ 77 h 88"/>
                <a:gd name="T10" fmla="*/ 66 w 70"/>
                <a:gd name="T11" fmla="*/ 81 h 88"/>
                <a:gd name="T12" fmla="*/ 66 w 70"/>
                <a:gd name="T13" fmla="*/ 84 h 88"/>
                <a:gd name="T14" fmla="*/ 59 w 70"/>
                <a:gd name="T15" fmla="*/ 88 h 88"/>
                <a:gd name="T16" fmla="*/ 59 w 70"/>
                <a:gd name="T17" fmla="*/ 88 h 88"/>
                <a:gd name="T18" fmla="*/ 56 w 70"/>
                <a:gd name="T19" fmla="*/ 88 h 88"/>
                <a:gd name="T20" fmla="*/ 52 w 70"/>
                <a:gd name="T21" fmla="*/ 84 h 88"/>
                <a:gd name="T22" fmla="*/ 49 w 70"/>
                <a:gd name="T23" fmla="*/ 81 h 88"/>
                <a:gd name="T24" fmla="*/ 45 w 70"/>
                <a:gd name="T25" fmla="*/ 77 h 88"/>
                <a:gd name="T26" fmla="*/ 38 w 70"/>
                <a:gd name="T27" fmla="*/ 70 h 88"/>
                <a:gd name="T28" fmla="*/ 31 w 70"/>
                <a:gd name="T29" fmla="*/ 60 h 88"/>
                <a:gd name="T30" fmla="*/ 24 w 70"/>
                <a:gd name="T31" fmla="*/ 49 h 88"/>
                <a:gd name="T32" fmla="*/ 17 w 70"/>
                <a:gd name="T33" fmla="*/ 39 h 88"/>
                <a:gd name="T34" fmla="*/ 10 w 70"/>
                <a:gd name="T35" fmla="*/ 28 h 88"/>
                <a:gd name="T36" fmla="*/ 3 w 70"/>
                <a:gd name="T37" fmla="*/ 18 h 88"/>
                <a:gd name="T38" fmla="*/ 0 w 70"/>
                <a:gd name="T39" fmla="*/ 11 h 88"/>
                <a:gd name="T40" fmla="*/ 0 w 70"/>
                <a:gd name="T41" fmla="*/ 7 h 88"/>
                <a:gd name="T42" fmla="*/ 3 w 70"/>
                <a:gd name="T43" fmla="*/ 4 h 88"/>
                <a:gd name="T44" fmla="*/ 3 w 70"/>
                <a:gd name="T45" fmla="*/ 0 h 88"/>
                <a:gd name="T46" fmla="*/ 7 w 70"/>
                <a:gd name="T47" fmla="*/ 0 h 88"/>
                <a:gd name="T48" fmla="*/ 14 w 70"/>
                <a:gd name="T49" fmla="*/ 4 h 88"/>
                <a:gd name="T50" fmla="*/ 17 w 70"/>
                <a:gd name="T51" fmla="*/ 4 h 88"/>
                <a:gd name="T52" fmla="*/ 24 w 70"/>
                <a:gd name="T53" fmla="*/ 7 h 88"/>
                <a:gd name="T54" fmla="*/ 31 w 70"/>
                <a:gd name="T55" fmla="*/ 11 h 88"/>
                <a:gd name="T56" fmla="*/ 42 w 70"/>
                <a:gd name="T57" fmla="*/ 18 h 88"/>
                <a:gd name="T58" fmla="*/ 49 w 70"/>
                <a:gd name="T59" fmla="*/ 25 h 88"/>
                <a:gd name="T60" fmla="*/ 56 w 70"/>
                <a:gd name="T61" fmla="*/ 32 h 88"/>
                <a:gd name="T62" fmla="*/ 59 w 70"/>
                <a:gd name="T63" fmla="*/ 35 h 88"/>
                <a:gd name="T64" fmla="*/ 63 w 70"/>
                <a:gd name="T65" fmla="*/ 42 h 88"/>
                <a:gd name="T66" fmla="*/ 63 w 70"/>
                <a:gd name="T67" fmla="*/ 4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88">
                  <a:moveTo>
                    <a:pt x="63" y="42"/>
                  </a:moveTo>
                  <a:lnTo>
                    <a:pt x="66" y="53"/>
                  </a:lnTo>
                  <a:lnTo>
                    <a:pt x="70" y="67"/>
                  </a:lnTo>
                  <a:lnTo>
                    <a:pt x="66" y="74"/>
                  </a:lnTo>
                  <a:lnTo>
                    <a:pt x="66" y="77"/>
                  </a:lnTo>
                  <a:lnTo>
                    <a:pt x="66" y="81"/>
                  </a:lnTo>
                  <a:lnTo>
                    <a:pt x="66" y="84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49" y="81"/>
                  </a:lnTo>
                  <a:lnTo>
                    <a:pt x="45" y="77"/>
                  </a:lnTo>
                  <a:lnTo>
                    <a:pt x="38" y="70"/>
                  </a:lnTo>
                  <a:lnTo>
                    <a:pt x="31" y="60"/>
                  </a:lnTo>
                  <a:lnTo>
                    <a:pt x="24" y="49"/>
                  </a:lnTo>
                  <a:lnTo>
                    <a:pt x="17" y="39"/>
                  </a:lnTo>
                  <a:lnTo>
                    <a:pt x="10" y="28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24" y="7"/>
                  </a:lnTo>
                  <a:lnTo>
                    <a:pt x="31" y="11"/>
                  </a:lnTo>
                  <a:lnTo>
                    <a:pt x="42" y="18"/>
                  </a:lnTo>
                  <a:lnTo>
                    <a:pt x="49" y="25"/>
                  </a:lnTo>
                  <a:lnTo>
                    <a:pt x="56" y="32"/>
                  </a:lnTo>
                  <a:lnTo>
                    <a:pt x="59" y="35"/>
                  </a:lnTo>
                  <a:lnTo>
                    <a:pt x="63" y="42"/>
                  </a:lnTo>
                  <a:lnTo>
                    <a:pt x="63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CFC9B7D8-9FC7-4715-85AA-C3FB504A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849" y="5946681"/>
              <a:ext cx="243152" cy="283678"/>
            </a:xfrm>
            <a:custGeom>
              <a:avLst/>
              <a:gdLst>
                <a:gd name="T0" fmla="*/ 42 w 42"/>
                <a:gd name="T1" fmla="*/ 35 h 49"/>
                <a:gd name="T2" fmla="*/ 38 w 42"/>
                <a:gd name="T3" fmla="*/ 42 h 49"/>
                <a:gd name="T4" fmla="*/ 38 w 42"/>
                <a:gd name="T5" fmla="*/ 46 h 49"/>
                <a:gd name="T6" fmla="*/ 35 w 42"/>
                <a:gd name="T7" fmla="*/ 49 h 49"/>
                <a:gd name="T8" fmla="*/ 31 w 42"/>
                <a:gd name="T9" fmla="*/ 49 h 49"/>
                <a:gd name="T10" fmla="*/ 31 w 42"/>
                <a:gd name="T11" fmla="*/ 49 h 49"/>
                <a:gd name="T12" fmla="*/ 28 w 42"/>
                <a:gd name="T13" fmla="*/ 46 h 49"/>
                <a:gd name="T14" fmla="*/ 24 w 42"/>
                <a:gd name="T15" fmla="*/ 42 h 49"/>
                <a:gd name="T16" fmla="*/ 21 w 42"/>
                <a:gd name="T17" fmla="*/ 35 h 49"/>
                <a:gd name="T18" fmla="*/ 17 w 42"/>
                <a:gd name="T19" fmla="*/ 32 h 49"/>
                <a:gd name="T20" fmla="*/ 10 w 42"/>
                <a:gd name="T21" fmla="*/ 21 h 49"/>
                <a:gd name="T22" fmla="*/ 7 w 42"/>
                <a:gd name="T23" fmla="*/ 11 h 49"/>
                <a:gd name="T24" fmla="*/ 0 w 42"/>
                <a:gd name="T25" fmla="*/ 0 h 49"/>
                <a:gd name="T26" fmla="*/ 10 w 42"/>
                <a:gd name="T27" fmla="*/ 4 h 49"/>
                <a:gd name="T28" fmla="*/ 21 w 42"/>
                <a:gd name="T29" fmla="*/ 4 h 49"/>
                <a:gd name="T30" fmla="*/ 28 w 42"/>
                <a:gd name="T31" fmla="*/ 7 h 49"/>
                <a:gd name="T32" fmla="*/ 31 w 42"/>
                <a:gd name="T33" fmla="*/ 11 h 49"/>
                <a:gd name="T34" fmla="*/ 38 w 42"/>
                <a:gd name="T35" fmla="*/ 18 h 49"/>
                <a:gd name="T36" fmla="*/ 38 w 42"/>
                <a:gd name="T37" fmla="*/ 25 h 49"/>
                <a:gd name="T38" fmla="*/ 42 w 42"/>
                <a:gd name="T39" fmla="*/ 28 h 49"/>
                <a:gd name="T40" fmla="*/ 42 w 42"/>
                <a:gd name="T41" fmla="*/ 35 h 49"/>
                <a:gd name="T42" fmla="*/ 42 w 42"/>
                <a:gd name="T43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9">
                  <a:moveTo>
                    <a:pt x="42" y="35"/>
                  </a:moveTo>
                  <a:lnTo>
                    <a:pt x="38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8" y="46"/>
                  </a:lnTo>
                  <a:lnTo>
                    <a:pt x="24" y="42"/>
                  </a:lnTo>
                  <a:lnTo>
                    <a:pt x="21" y="35"/>
                  </a:lnTo>
                  <a:lnTo>
                    <a:pt x="17" y="32"/>
                  </a:lnTo>
                  <a:lnTo>
                    <a:pt x="10" y="21"/>
                  </a:lnTo>
                  <a:lnTo>
                    <a:pt x="7" y="11"/>
                  </a:lnTo>
                  <a:lnTo>
                    <a:pt x="0" y="0"/>
                  </a:lnTo>
                  <a:lnTo>
                    <a:pt x="10" y="4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8" y="18"/>
                  </a:lnTo>
                  <a:lnTo>
                    <a:pt x="38" y="25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42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3CD9108B-32E4-4377-B4D1-79E2BCE4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950" y="5744053"/>
              <a:ext cx="196837" cy="266309"/>
            </a:xfrm>
            <a:custGeom>
              <a:avLst/>
              <a:gdLst>
                <a:gd name="T0" fmla="*/ 34 w 34"/>
                <a:gd name="T1" fmla="*/ 32 h 46"/>
                <a:gd name="T2" fmla="*/ 34 w 34"/>
                <a:gd name="T3" fmla="*/ 39 h 46"/>
                <a:gd name="T4" fmla="*/ 34 w 34"/>
                <a:gd name="T5" fmla="*/ 42 h 46"/>
                <a:gd name="T6" fmla="*/ 31 w 34"/>
                <a:gd name="T7" fmla="*/ 46 h 46"/>
                <a:gd name="T8" fmla="*/ 31 w 34"/>
                <a:gd name="T9" fmla="*/ 46 h 46"/>
                <a:gd name="T10" fmla="*/ 28 w 34"/>
                <a:gd name="T11" fmla="*/ 46 h 46"/>
                <a:gd name="T12" fmla="*/ 24 w 34"/>
                <a:gd name="T13" fmla="*/ 46 h 46"/>
                <a:gd name="T14" fmla="*/ 21 w 34"/>
                <a:gd name="T15" fmla="*/ 42 h 46"/>
                <a:gd name="T16" fmla="*/ 17 w 34"/>
                <a:gd name="T17" fmla="*/ 39 h 46"/>
                <a:gd name="T18" fmla="*/ 14 w 34"/>
                <a:gd name="T19" fmla="*/ 35 h 46"/>
                <a:gd name="T20" fmla="*/ 7 w 34"/>
                <a:gd name="T21" fmla="*/ 25 h 46"/>
                <a:gd name="T22" fmla="*/ 3 w 34"/>
                <a:gd name="T23" fmla="*/ 14 h 46"/>
                <a:gd name="T24" fmla="*/ 0 w 34"/>
                <a:gd name="T25" fmla="*/ 0 h 46"/>
                <a:gd name="T26" fmla="*/ 7 w 34"/>
                <a:gd name="T27" fmla="*/ 4 h 46"/>
                <a:gd name="T28" fmla="*/ 17 w 34"/>
                <a:gd name="T29" fmla="*/ 11 h 46"/>
                <a:gd name="T30" fmla="*/ 21 w 34"/>
                <a:gd name="T31" fmla="*/ 14 h 46"/>
                <a:gd name="T32" fmla="*/ 28 w 34"/>
                <a:gd name="T33" fmla="*/ 18 h 46"/>
                <a:gd name="T34" fmla="*/ 31 w 34"/>
                <a:gd name="T35" fmla="*/ 21 h 46"/>
                <a:gd name="T36" fmla="*/ 34 w 34"/>
                <a:gd name="T37" fmla="*/ 25 h 46"/>
                <a:gd name="T38" fmla="*/ 34 w 34"/>
                <a:gd name="T39" fmla="*/ 28 h 46"/>
                <a:gd name="T40" fmla="*/ 34 w 34"/>
                <a:gd name="T41" fmla="*/ 32 h 46"/>
                <a:gd name="T42" fmla="*/ 34 w 34"/>
                <a:gd name="T43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46">
                  <a:moveTo>
                    <a:pt x="34" y="32"/>
                  </a:moveTo>
                  <a:lnTo>
                    <a:pt x="34" y="39"/>
                  </a:lnTo>
                  <a:lnTo>
                    <a:pt x="34" y="42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28" y="46"/>
                  </a:lnTo>
                  <a:lnTo>
                    <a:pt x="24" y="46"/>
                  </a:lnTo>
                  <a:lnTo>
                    <a:pt x="21" y="42"/>
                  </a:lnTo>
                  <a:lnTo>
                    <a:pt x="17" y="39"/>
                  </a:lnTo>
                  <a:lnTo>
                    <a:pt x="14" y="35"/>
                  </a:lnTo>
                  <a:lnTo>
                    <a:pt x="7" y="25"/>
                  </a:lnTo>
                  <a:lnTo>
                    <a:pt x="3" y="14"/>
                  </a:lnTo>
                  <a:lnTo>
                    <a:pt x="0" y="0"/>
                  </a:lnTo>
                  <a:lnTo>
                    <a:pt x="7" y="4"/>
                  </a:lnTo>
                  <a:lnTo>
                    <a:pt x="17" y="11"/>
                  </a:lnTo>
                  <a:lnTo>
                    <a:pt x="21" y="14"/>
                  </a:lnTo>
                  <a:lnTo>
                    <a:pt x="28" y="18"/>
                  </a:lnTo>
                  <a:lnTo>
                    <a:pt x="31" y="21"/>
                  </a:lnTo>
                  <a:lnTo>
                    <a:pt x="34" y="25"/>
                  </a:lnTo>
                  <a:lnTo>
                    <a:pt x="34" y="28"/>
                  </a:lnTo>
                  <a:lnTo>
                    <a:pt x="34" y="32"/>
                  </a:lnTo>
                  <a:lnTo>
                    <a:pt x="34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18619510-ED1A-4975-B411-D51485A9B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293" y="5304065"/>
              <a:ext cx="301045" cy="301045"/>
            </a:xfrm>
            <a:custGeom>
              <a:avLst/>
              <a:gdLst>
                <a:gd name="T0" fmla="*/ 0 w 52"/>
                <a:gd name="T1" fmla="*/ 6 h 52"/>
                <a:gd name="T2" fmla="*/ 0 w 52"/>
                <a:gd name="T3" fmla="*/ 3 h 52"/>
                <a:gd name="T4" fmla="*/ 3 w 52"/>
                <a:gd name="T5" fmla="*/ 0 h 52"/>
                <a:gd name="T6" fmla="*/ 3 w 52"/>
                <a:gd name="T7" fmla="*/ 0 h 52"/>
                <a:gd name="T8" fmla="*/ 7 w 52"/>
                <a:gd name="T9" fmla="*/ 0 h 52"/>
                <a:gd name="T10" fmla="*/ 14 w 52"/>
                <a:gd name="T11" fmla="*/ 0 h 52"/>
                <a:gd name="T12" fmla="*/ 21 w 52"/>
                <a:gd name="T13" fmla="*/ 3 h 52"/>
                <a:gd name="T14" fmla="*/ 28 w 52"/>
                <a:gd name="T15" fmla="*/ 3 h 52"/>
                <a:gd name="T16" fmla="*/ 31 w 52"/>
                <a:gd name="T17" fmla="*/ 6 h 52"/>
                <a:gd name="T18" fmla="*/ 38 w 52"/>
                <a:gd name="T19" fmla="*/ 10 h 52"/>
                <a:gd name="T20" fmla="*/ 42 w 52"/>
                <a:gd name="T21" fmla="*/ 13 h 52"/>
                <a:gd name="T22" fmla="*/ 45 w 52"/>
                <a:gd name="T23" fmla="*/ 20 h 52"/>
                <a:gd name="T24" fmla="*/ 49 w 52"/>
                <a:gd name="T25" fmla="*/ 27 h 52"/>
                <a:gd name="T26" fmla="*/ 49 w 52"/>
                <a:gd name="T27" fmla="*/ 31 h 52"/>
                <a:gd name="T28" fmla="*/ 52 w 52"/>
                <a:gd name="T29" fmla="*/ 38 h 52"/>
                <a:gd name="T30" fmla="*/ 49 w 52"/>
                <a:gd name="T31" fmla="*/ 41 h 52"/>
                <a:gd name="T32" fmla="*/ 49 w 52"/>
                <a:gd name="T33" fmla="*/ 45 h 52"/>
                <a:gd name="T34" fmla="*/ 45 w 52"/>
                <a:gd name="T35" fmla="*/ 48 h 52"/>
                <a:gd name="T36" fmla="*/ 45 w 52"/>
                <a:gd name="T37" fmla="*/ 52 h 52"/>
                <a:gd name="T38" fmla="*/ 42 w 52"/>
                <a:gd name="T39" fmla="*/ 52 h 52"/>
                <a:gd name="T40" fmla="*/ 38 w 52"/>
                <a:gd name="T41" fmla="*/ 52 h 52"/>
                <a:gd name="T42" fmla="*/ 31 w 52"/>
                <a:gd name="T43" fmla="*/ 45 h 52"/>
                <a:gd name="T44" fmla="*/ 24 w 52"/>
                <a:gd name="T45" fmla="*/ 41 h 52"/>
                <a:gd name="T46" fmla="*/ 17 w 52"/>
                <a:gd name="T47" fmla="*/ 31 h 52"/>
                <a:gd name="T48" fmla="*/ 10 w 52"/>
                <a:gd name="T49" fmla="*/ 24 h 52"/>
                <a:gd name="T50" fmla="*/ 7 w 52"/>
                <a:gd name="T51" fmla="*/ 17 h 52"/>
                <a:gd name="T52" fmla="*/ 3 w 52"/>
                <a:gd name="T53" fmla="*/ 10 h 52"/>
                <a:gd name="T54" fmla="*/ 0 w 52"/>
                <a:gd name="T55" fmla="*/ 6 h 52"/>
                <a:gd name="T56" fmla="*/ 0 w 52"/>
                <a:gd name="T57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52">
                  <a:moveTo>
                    <a:pt x="0" y="6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8" y="10"/>
                  </a:lnTo>
                  <a:lnTo>
                    <a:pt x="42" y="13"/>
                  </a:lnTo>
                  <a:lnTo>
                    <a:pt x="45" y="20"/>
                  </a:lnTo>
                  <a:lnTo>
                    <a:pt x="49" y="27"/>
                  </a:lnTo>
                  <a:lnTo>
                    <a:pt x="49" y="31"/>
                  </a:lnTo>
                  <a:lnTo>
                    <a:pt x="52" y="38"/>
                  </a:lnTo>
                  <a:lnTo>
                    <a:pt x="49" y="41"/>
                  </a:lnTo>
                  <a:lnTo>
                    <a:pt x="49" y="45"/>
                  </a:lnTo>
                  <a:lnTo>
                    <a:pt x="45" y="48"/>
                  </a:lnTo>
                  <a:lnTo>
                    <a:pt x="45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1" y="45"/>
                  </a:lnTo>
                  <a:lnTo>
                    <a:pt x="24" y="41"/>
                  </a:lnTo>
                  <a:lnTo>
                    <a:pt x="17" y="31"/>
                  </a:lnTo>
                  <a:lnTo>
                    <a:pt x="10" y="24"/>
                  </a:lnTo>
                  <a:lnTo>
                    <a:pt x="7" y="17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615F45C1-D00D-472D-A661-FB47E169912F}"/>
              </a:ext>
            </a:extLst>
          </p:cNvPr>
          <p:cNvGrpSpPr/>
          <p:nvPr/>
        </p:nvGrpSpPr>
        <p:grpSpPr>
          <a:xfrm>
            <a:off x="6983498" y="2540342"/>
            <a:ext cx="1939422" cy="2020474"/>
            <a:chOff x="5542960" y="5060913"/>
            <a:chExt cx="1939422" cy="2020474"/>
          </a:xfrm>
        </p:grpSpPr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A7AD8C7F-9571-4320-B118-EBD92CE83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44" y="5060913"/>
              <a:ext cx="1024712" cy="503673"/>
            </a:xfrm>
            <a:custGeom>
              <a:avLst/>
              <a:gdLst>
                <a:gd name="T0" fmla="*/ 136 w 177"/>
                <a:gd name="T1" fmla="*/ 10 h 87"/>
                <a:gd name="T2" fmla="*/ 136 w 177"/>
                <a:gd name="T3" fmla="*/ 7 h 87"/>
                <a:gd name="T4" fmla="*/ 136 w 177"/>
                <a:gd name="T5" fmla="*/ 3 h 87"/>
                <a:gd name="T6" fmla="*/ 139 w 177"/>
                <a:gd name="T7" fmla="*/ 0 h 87"/>
                <a:gd name="T8" fmla="*/ 143 w 177"/>
                <a:gd name="T9" fmla="*/ 0 h 87"/>
                <a:gd name="T10" fmla="*/ 146 w 177"/>
                <a:gd name="T11" fmla="*/ 0 h 87"/>
                <a:gd name="T12" fmla="*/ 153 w 177"/>
                <a:gd name="T13" fmla="*/ 3 h 87"/>
                <a:gd name="T14" fmla="*/ 156 w 177"/>
                <a:gd name="T15" fmla="*/ 7 h 87"/>
                <a:gd name="T16" fmla="*/ 163 w 177"/>
                <a:gd name="T17" fmla="*/ 10 h 87"/>
                <a:gd name="T18" fmla="*/ 170 w 177"/>
                <a:gd name="T19" fmla="*/ 17 h 87"/>
                <a:gd name="T20" fmla="*/ 174 w 177"/>
                <a:gd name="T21" fmla="*/ 24 h 87"/>
                <a:gd name="T22" fmla="*/ 177 w 177"/>
                <a:gd name="T23" fmla="*/ 31 h 87"/>
                <a:gd name="T24" fmla="*/ 177 w 177"/>
                <a:gd name="T25" fmla="*/ 35 h 87"/>
                <a:gd name="T26" fmla="*/ 174 w 177"/>
                <a:gd name="T27" fmla="*/ 38 h 87"/>
                <a:gd name="T28" fmla="*/ 174 w 177"/>
                <a:gd name="T29" fmla="*/ 42 h 87"/>
                <a:gd name="T30" fmla="*/ 170 w 177"/>
                <a:gd name="T31" fmla="*/ 42 h 87"/>
                <a:gd name="T32" fmla="*/ 163 w 177"/>
                <a:gd name="T33" fmla="*/ 45 h 87"/>
                <a:gd name="T34" fmla="*/ 160 w 177"/>
                <a:gd name="T35" fmla="*/ 48 h 87"/>
                <a:gd name="T36" fmla="*/ 153 w 177"/>
                <a:gd name="T37" fmla="*/ 52 h 87"/>
                <a:gd name="T38" fmla="*/ 146 w 177"/>
                <a:gd name="T39" fmla="*/ 52 h 87"/>
                <a:gd name="T40" fmla="*/ 136 w 177"/>
                <a:gd name="T41" fmla="*/ 55 h 87"/>
                <a:gd name="T42" fmla="*/ 125 w 177"/>
                <a:gd name="T43" fmla="*/ 59 h 87"/>
                <a:gd name="T44" fmla="*/ 115 w 177"/>
                <a:gd name="T45" fmla="*/ 62 h 87"/>
                <a:gd name="T46" fmla="*/ 101 w 177"/>
                <a:gd name="T47" fmla="*/ 66 h 87"/>
                <a:gd name="T48" fmla="*/ 83 w 177"/>
                <a:gd name="T49" fmla="*/ 73 h 87"/>
                <a:gd name="T50" fmla="*/ 66 w 177"/>
                <a:gd name="T51" fmla="*/ 76 h 87"/>
                <a:gd name="T52" fmla="*/ 45 w 177"/>
                <a:gd name="T53" fmla="*/ 80 h 87"/>
                <a:gd name="T54" fmla="*/ 24 w 177"/>
                <a:gd name="T55" fmla="*/ 83 h 87"/>
                <a:gd name="T56" fmla="*/ 0 w 177"/>
                <a:gd name="T57" fmla="*/ 87 h 87"/>
                <a:gd name="T58" fmla="*/ 0 w 177"/>
                <a:gd name="T59" fmla="*/ 69 h 87"/>
                <a:gd name="T60" fmla="*/ 17 w 177"/>
                <a:gd name="T61" fmla="*/ 62 h 87"/>
                <a:gd name="T62" fmla="*/ 34 w 177"/>
                <a:gd name="T63" fmla="*/ 59 h 87"/>
                <a:gd name="T64" fmla="*/ 52 w 177"/>
                <a:gd name="T65" fmla="*/ 55 h 87"/>
                <a:gd name="T66" fmla="*/ 66 w 177"/>
                <a:gd name="T67" fmla="*/ 52 h 87"/>
                <a:gd name="T68" fmla="*/ 76 w 177"/>
                <a:gd name="T69" fmla="*/ 48 h 87"/>
                <a:gd name="T70" fmla="*/ 90 w 177"/>
                <a:gd name="T71" fmla="*/ 42 h 87"/>
                <a:gd name="T72" fmla="*/ 97 w 177"/>
                <a:gd name="T73" fmla="*/ 38 h 87"/>
                <a:gd name="T74" fmla="*/ 108 w 177"/>
                <a:gd name="T75" fmla="*/ 35 h 87"/>
                <a:gd name="T76" fmla="*/ 115 w 177"/>
                <a:gd name="T77" fmla="*/ 31 h 87"/>
                <a:gd name="T78" fmla="*/ 118 w 177"/>
                <a:gd name="T79" fmla="*/ 28 h 87"/>
                <a:gd name="T80" fmla="*/ 125 w 177"/>
                <a:gd name="T81" fmla="*/ 24 h 87"/>
                <a:gd name="T82" fmla="*/ 129 w 177"/>
                <a:gd name="T83" fmla="*/ 21 h 87"/>
                <a:gd name="T84" fmla="*/ 132 w 177"/>
                <a:gd name="T85" fmla="*/ 17 h 87"/>
                <a:gd name="T86" fmla="*/ 132 w 177"/>
                <a:gd name="T87" fmla="*/ 14 h 87"/>
                <a:gd name="T88" fmla="*/ 136 w 177"/>
                <a:gd name="T89" fmla="*/ 14 h 87"/>
                <a:gd name="T90" fmla="*/ 136 w 177"/>
                <a:gd name="T91" fmla="*/ 10 h 87"/>
                <a:gd name="T92" fmla="*/ 136 w 177"/>
                <a:gd name="T93" fmla="*/ 1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7" h="87">
                  <a:moveTo>
                    <a:pt x="136" y="10"/>
                  </a:moveTo>
                  <a:lnTo>
                    <a:pt x="136" y="7"/>
                  </a:lnTo>
                  <a:lnTo>
                    <a:pt x="136" y="3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3" y="3"/>
                  </a:lnTo>
                  <a:lnTo>
                    <a:pt x="156" y="7"/>
                  </a:lnTo>
                  <a:lnTo>
                    <a:pt x="163" y="10"/>
                  </a:lnTo>
                  <a:lnTo>
                    <a:pt x="170" y="17"/>
                  </a:lnTo>
                  <a:lnTo>
                    <a:pt x="174" y="24"/>
                  </a:lnTo>
                  <a:lnTo>
                    <a:pt x="177" y="31"/>
                  </a:lnTo>
                  <a:lnTo>
                    <a:pt x="177" y="35"/>
                  </a:lnTo>
                  <a:lnTo>
                    <a:pt x="174" y="38"/>
                  </a:lnTo>
                  <a:lnTo>
                    <a:pt x="174" y="42"/>
                  </a:lnTo>
                  <a:lnTo>
                    <a:pt x="170" y="42"/>
                  </a:lnTo>
                  <a:lnTo>
                    <a:pt x="163" y="45"/>
                  </a:lnTo>
                  <a:lnTo>
                    <a:pt x="160" y="48"/>
                  </a:lnTo>
                  <a:lnTo>
                    <a:pt x="153" y="52"/>
                  </a:lnTo>
                  <a:lnTo>
                    <a:pt x="146" y="52"/>
                  </a:lnTo>
                  <a:lnTo>
                    <a:pt x="136" y="55"/>
                  </a:lnTo>
                  <a:lnTo>
                    <a:pt x="125" y="59"/>
                  </a:lnTo>
                  <a:lnTo>
                    <a:pt x="115" y="62"/>
                  </a:lnTo>
                  <a:lnTo>
                    <a:pt x="101" y="66"/>
                  </a:lnTo>
                  <a:lnTo>
                    <a:pt x="83" y="73"/>
                  </a:lnTo>
                  <a:lnTo>
                    <a:pt x="66" y="76"/>
                  </a:lnTo>
                  <a:lnTo>
                    <a:pt x="45" y="80"/>
                  </a:lnTo>
                  <a:lnTo>
                    <a:pt x="24" y="83"/>
                  </a:lnTo>
                  <a:lnTo>
                    <a:pt x="0" y="87"/>
                  </a:lnTo>
                  <a:lnTo>
                    <a:pt x="0" y="69"/>
                  </a:lnTo>
                  <a:lnTo>
                    <a:pt x="17" y="62"/>
                  </a:lnTo>
                  <a:lnTo>
                    <a:pt x="34" y="59"/>
                  </a:lnTo>
                  <a:lnTo>
                    <a:pt x="52" y="55"/>
                  </a:lnTo>
                  <a:lnTo>
                    <a:pt x="66" y="52"/>
                  </a:lnTo>
                  <a:lnTo>
                    <a:pt x="76" y="48"/>
                  </a:lnTo>
                  <a:lnTo>
                    <a:pt x="90" y="42"/>
                  </a:lnTo>
                  <a:lnTo>
                    <a:pt x="97" y="38"/>
                  </a:lnTo>
                  <a:lnTo>
                    <a:pt x="108" y="35"/>
                  </a:lnTo>
                  <a:lnTo>
                    <a:pt x="115" y="31"/>
                  </a:lnTo>
                  <a:lnTo>
                    <a:pt x="118" y="28"/>
                  </a:lnTo>
                  <a:lnTo>
                    <a:pt x="125" y="24"/>
                  </a:lnTo>
                  <a:lnTo>
                    <a:pt x="129" y="21"/>
                  </a:lnTo>
                  <a:lnTo>
                    <a:pt x="132" y="17"/>
                  </a:lnTo>
                  <a:lnTo>
                    <a:pt x="132" y="14"/>
                  </a:lnTo>
                  <a:lnTo>
                    <a:pt x="136" y="14"/>
                  </a:lnTo>
                  <a:lnTo>
                    <a:pt x="136" y="10"/>
                  </a:lnTo>
                  <a:lnTo>
                    <a:pt x="136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FD59B769-B739-437A-812C-535DD942F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960" y="5402485"/>
              <a:ext cx="706297" cy="1597852"/>
            </a:xfrm>
            <a:custGeom>
              <a:avLst/>
              <a:gdLst>
                <a:gd name="T0" fmla="*/ 0 w 122"/>
                <a:gd name="T1" fmla="*/ 272 h 276"/>
                <a:gd name="T2" fmla="*/ 0 w 122"/>
                <a:gd name="T3" fmla="*/ 269 h 276"/>
                <a:gd name="T4" fmla="*/ 4 w 122"/>
                <a:gd name="T5" fmla="*/ 262 h 276"/>
                <a:gd name="T6" fmla="*/ 7 w 122"/>
                <a:gd name="T7" fmla="*/ 251 h 276"/>
                <a:gd name="T8" fmla="*/ 18 w 122"/>
                <a:gd name="T9" fmla="*/ 237 h 276"/>
                <a:gd name="T10" fmla="*/ 28 w 122"/>
                <a:gd name="T11" fmla="*/ 223 h 276"/>
                <a:gd name="T12" fmla="*/ 39 w 122"/>
                <a:gd name="T13" fmla="*/ 209 h 276"/>
                <a:gd name="T14" fmla="*/ 56 w 122"/>
                <a:gd name="T15" fmla="*/ 181 h 276"/>
                <a:gd name="T16" fmla="*/ 60 w 122"/>
                <a:gd name="T17" fmla="*/ 167 h 276"/>
                <a:gd name="T18" fmla="*/ 67 w 122"/>
                <a:gd name="T19" fmla="*/ 153 h 276"/>
                <a:gd name="T20" fmla="*/ 74 w 122"/>
                <a:gd name="T21" fmla="*/ 126 h 276"/>
                <a:gd name="T22" fmla="*/ 77 w 122"/>
                <a:gd name="T23" fmla="*/ 112 h 276"/>
                <a:gd name="T24" fmla="*/ 81 w 122"/>
                <a:gd name="T25" fmla="*/ 98 h 276"/>
                <a:gd name="T26" fmla="*/ 81 w 122"/>
                <a:gd name="T27" fmla="*/ 80 h 276"/>
                <a:gd name="T28" fmla="*/ 84 w 122"/>
                <a:gd name="T29" fmla="*/ 63 h 276"/>
                <a:gd name="T30" fmla="*/ 84 w 122"/>
                <a:gd name="T31" fmla="*/ 45 h 276"/>
                <a:gd name="T32" fmla="*/ 84 w 122"/>
                <a:gd name="T33" fmla="*/ 31 h 276"/>
                <a:gd name="T34" fmla="*/ 84 w 122"/>
                <a:gd name="T35" fmla="*/ 24 h 276"/>
                <a:gd name="T36" fmla="*/ 84 w 122"/>
                <a:gd name="T37" fmla="*/ 17 h 276"/>
                <a:gd name="T38" fmla="*/ 84 w 122"/>
                <a:gd name="T39" fmla="*/ 14 h 276"/>
                <a:gd name="T40" fmla="*/ 81 w 122"/>
                <a:gd name="T41" fmla="*/ 10 h 276"/>
                <a:gd name="T42" fmla="*/ 81 w 122"/>
                <a:gd name="T43" fmla="*/ 7 h 276"/>
                <a:gd name="T44" fmla="*/ 81 w 122"/>
                <a:gd name="T45" fmla="*/ 3 h 276"/>
                <a:gd name="T46" fmla="*/ 84 w 122"/>
                <a:gd name="T47" fmla="*/ 0 h 276"/>
                <a:gd name="T48" fmla="*/ 88 w 122"/>
                <a:gd name="T49" fmla="*/ 0 h 276"/>
                <a:gd name="T50" fmla="*/ 91 w 122"/>
                <a:gd name="T51" fmla="*/ 0 h 276"/>
                <a:gd name="T52" fmla="*/ 95 w 122"/>
                <a:gd name="T53" fmla="*/ 0 h 276"/>
                <a:gd name="T54" fmla="*/ 105 w 122"/>
                <a:gd name="T55" fmla="*/ 3 h 276"/>
                <a:gd name="T56" fmla="*/ 112 w 122"/>
                <a:gd name="T57" fmla="*/ 3 h 276"/>
                <a:gd name="T58" fmla="*/ 116 w 122"/>
                <a:gd name="T59" fmla="*/ 7 h 276"/>
                <a:gd name="T60" fmla="*/ 119 w 122"/>
                <a:gd name="T61" fmla="*/ 7 h 276"/>
                <a:gd name="T62" fmla="*/ 122 w 122"/>
                <a:gd name="T63" fmla="*/ 10 h 276"/>
                <a:gd name="T64" fmla="*/ 122 w 122"/>
                <a:gd name="T65" fmla="*/ 14 h 276"/>
                <a:gd name="T66" fmla="*/ 122 w 122"/>
                <a:gd name="T67" fmla="*/ 21 h 276"/>
                <a:gd name="T68" fmla="*/ 122 w 122"/>
                <a:gd name="T69" fmla="*/ 28 h 276"/>
                <a:gd name="T70" fmla="*/ 122 w 122"/>
                <a:gd name="T71" fmla="*/ 35 h 276"/>
                <a:gd name="T72" fmla="*/ 119 w 122"/>
                <a:gd name="T73" fmla="*/ 56 h 276"/>
                <a:gd name="T74" fmla="*/ 116 w 122"/>
                <a:gd name="T75" fmla="*/ 80 h 276"/>
                <a:gd name="T76" fmla="*/ 112 w 122"/>
                <a:gd name="T77" fmla="*/ 94 h 276"/>
                <a:gd name="T78" fmla="*/ 112 w 122"/>
                <a:gd name="T79" fmla="*/ 108 h 276"/>
                <a:gd name="T80" fmla="*/ 109 w 122"/>
                <a:gd name="T81" fmla="*/ 122 h 276"/>
                <a:gd name="T82" fmla="*/ 102 w 122"/>
                <a:gd name="T83" fmla="*/ 140 h 276"/>
                <a:gd name="T84" fmla="*/ 98 w 122"/>
                <a:gd name="T85" fmla="*/ 153 h 276"/>
                <a:gd name="T86" fmla="*/ 91 w 122"/>
                <a:gd name="T87" fmla="*/ 171 h 276"/>
                <a:gd name="T88" fmla="*/ 81 w 122"/>
                <a:gd name="T89" fmla="*/ 188 h 276"/>
                <a:gd name="T90" fmla="*/ 70 w 122"/>
                <a:gd name="T91" fmla="*/ 206 h 276"/>
                <a:gd name="T92" fmla="*/ 60 w 122"/>
                <a:gd name="T93" fmla="*/ 223 h 276"/>
                <a:gd name="T94" fmla="*/ 49 w 122"/>
                <a:gd name="T95" fmla="*/ 237 h 276"/>
                <a:gd name="T96" fmla="*/ 39 w 122"/>
                <a:gd name="T97" fmla="*/ 251 h 276"/>
                <a:gd name="T98" fmla="*/ 28 w 122"/>
                <a:gd name="T99" fmla="*/ 262 h 276"/>
                <a:gd name="T100" fmla="*/ 18 w 122"/>
                <a:gd name="T101" fmla="*/ 269 h 276"/>
                <a:gd name="T102" fmla="*/ 7 w 122"/>
                <a:gd name="T103" fmla="*/ 272 h 276"/>
                <a:gd name="T104" fmla="*/ 4 w 122"/>
                <a:gd name="T105" fmla="*/ 276 h 276"/>
                <a:gd name="T106" fmla="*/ 0 w 122"/>
                <a:gd name="T107" fmla="*/ 272 h 276"/>
                <a:gd name="T108" fmla="*/ 0 w 122"/>
                <a:gd name="T109" fmla="*/ 272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" h="276">
                  <a:moveTo>
                    <a:pt x="0" y="272"/>
                  </a:moveTo>
                  <a:lnTo>
                    <a:pt x="0" y="269"/>
                  </a:lnTo>
                  <a:lnTo>
                    <a:pt x="4" y="262"/>
                  </a:lnTo>
                  <a:lnTo>
                    <a:pt x="7" y="251"/>
                  </a:lnTo>
                  <a:lnTo>
                    <a:pt x="18" y="237"/>
                  </a:lnTo>
                  <a:lnTo>
                    <a:pt x="28" y="223"/>
                  </a:lnTo>
                  <a:lnTo>
                    <a:pt x="39" y="209"/>
                  </a:lnTo>
                  <a:lnTo>
                    <a:pt x="56" y="181"/>
                  </a:lnTo>
                  <a:lnTo>
                    <a:pt x="60" y="167"/>
                  </a:lnTo>
                  <a:lnTo>
                    <a:pt x="67" y="153"/>
                  </a:lnTo>
                  <a:lnTo>
                    <a:pt x="74" y="126"/>
                  </a:lnTo>
                  <a:lnTo>
                    <a:pt x="77" y="112"/>
                  </a:lnTo>
                  <a:lnTo>
                    <a:pt x="81" y="98"/>
                  </a:lnTo>
                  <a:lnTo>
                    <a:pt x="81" y="80"/>
                  </a:lnTo>
                  <a:lnTo>
                    <a:pt x="84" y="63"/>
                  </a:lnTo>
                  <a:lnTo>
                    <a:pt x="84" y="45"/>
                  </a:lnTo>
                  <a:lnTo>
                    <a:pt x="84" y="31"/>
                  </a:lnTo>
                  <a:lnTo>
                    <a:pt x="84" y="24"/>
                  </a:lnTo>
                  <a:lnTo>
                    <a:pt x="84" y="17"/>
                  </a:lnTo>
                  <a:lnTo>
                    <a:pt x="84" y="14"/>
                  </a:lnTo>
                  <a:lnTo>
                    <a:pt x="81" y="10"/>
                  </a:lnTo>
                  <a:lnTo>
                    <a:pt x="81" y="7"/>
                  </a:lnTo>
                  <a:lnTo>
                    <a:pt x="81" y="3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105" y="3"/>
                  </a:lnTo>
                  <a:lnTo>
                    <a:pt x="112" y="3"/>
                  </a:lnTo>
                  <a:lnTo>
                    <a:pt x="116" y="7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2" y="14"/>
                  </a:lnTo>
                  <a:lnTo>
                    <a:pt x="122" y="21"/>
                  </a:lnTo>
                  <a:lnTo>
                    <a:pt x="122" y="28"/>
                  </a:lnTo>
                  <a:lnTo>
                    <a:pt x="122" y="35"/>
                  </a:lnTo>
                  <a:lnTo>
                    <a:pt x="119" y="56"/>
                  </a:lnTo>
                  <a:lnTo>
                    <a:pt x="116" y="80"/>
                  </a:lnTo>
                  <a:lnTo>
                    <a:pt x="112" y="94"/>
                  </a:lnTo>
                  <a:lnTo>
                    <a:pt x="112" y="108"/>
                  </a:lnTo>
                  <a:lnTo>
                    <a:pt x="109" y="122"/>
                  </a:lnTo>
                  <a:lnTo>
                    <a:pt x="102" y="140"/>
                  </a:lnTo>
                  <a:lnTo>
                    <a:pt x="98" y="153"/>
                  </a:lnTo>
                  <a:lnTo>
                    <a:pt x="91" y="171"/>
                  </a:lnTo>
                  <a:lnTo>
                    <a:pt x="81" y="188"/>
                  </a:lnTo>
                  <a:lnTo>
                    <a:pt x="70" y="206"/>
                  </a:lnTo>
                  <a:lnTo>
                    <a:pt x="60" y="223"/>
                  </a:lnTo>
                  <a:lnTo>
                    <a:pt x="49" y="237"/>
                  </a:lnTo>
                  <a:lnTo>
                    <a:pt x="39" y="251"/>
                  </a:lnTo>
                  <a:lnTo>
                    <a:pt x="28" y="262"/>
                  </a:lnTo>
                  <a:lnTo>
                    <a:pt x="18" y="269"/>
                  </a:lnTo>
                  <a:lnTo>
                    <a:pt x="7" y="272"/>
                  </a:lnTo>
                  <a:lnTo>
                    <a:pt x="4" y="276"/>
                  </a:lnTo>
                  <a:lnTo>
                    <a:pt x="0" y="272"/>
                  </a:lnTo>
                  <a:lnTo>
                    <a:pt x="0" y="27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69700539-9999-49DD-B47C-248191312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44" y="5686160"/>
              <a:ext cx="1389438" cy="324202"/>
            </a:xfrm>
            <a:custGeom>
              <a:avLst/>
              <a:gdLst>
                <a:gd name="T0" fmla="*/ 198 w 240"/>
                <a:gd name="T1" fmla="*/ 0 h 56"/>
                <a:gd name="T2" fmla="*/ 209 w 240"/>
                <a:gd name="T3" fmla="*/ 0 h 56"/>
                <a:gd name="T4" fmla="*/ 216 w 240"/>
                <a:gd name="T5" fmla="*/ 0 h 56"/>
                <a:gd name="T6" fmla="*/ 223 w 240"/>
                <a:gd name="T7" fmla="*/ 3 h 56"/>
                <a:gd name="T8" fmla="*/ 230 w 240"/>
                <a:gd name="T9" fmla="*/ 10 h 56"/>
                <a:gd name="T10" fmla="*/ 233 w 240"/>
                <a:gd name="T11" fmla="*/ 14 h 56"/>
                <a:gd name="T12" fmla="*/ 237 w 240"/>
                <a:gd name="T13" fmla="*/ 17 h 56"/>
                <a:gd name="T14" fmla="*/ 240 w 240"/>
                <a:gd name="T15" fmla="*/ 21 h 56"/>
                <a:gd name="T16" fmla="*/ 240 w 240"/>
                <a:gd name="T17" fmla="*/ 21 h 56"/>
                <a:gd name="T18" fmla="*/ 240 w 240"/>
                <a:gd name="T19" fmla="*/ 24 h 56"/>
                <a:gd name="T20" fmla="*/ 237 w 240"/>
                <a:gd name="T21" fmla="*/ 28 h 56"/>
                <a:gd name="T22" fmla="*/ 237 w 240"/>
                <a:gd name="T23" fmla="*/ 31 h 56"/>
                <a:gd name="T24" fmla="*/ 233 w 240"/>
                <a:gd name="T25" fmla="*/ 31 h 56"/>
                <a:gd name="T26" fmla="*/ 226 w 240"/>
                <a:gd name="T27" fmla="*/ 35 h 56"/>
                <a:gd name="T28" fmla="*/ 219 w 240"/>
                <a:gd name="T29" fmla="*/ 35 h 56"/>
                <a:gd name="T30" fmla="*/ 209 w 240"/>
                <a:gd name="T31" fmla="*/ 35 h 56"/>
                <a:gd name="T32" fmla="*/ 198 w 240"/>
                <a:gd name="T33" fmla="*/ 35 h 56"/>
                <a:gd name="T34" fmla="*/ 184 w 240"/>
                <a:gd name="T35" fmla="*/ 35 h 56"/>
                <a:gd name="T36" fmla="*/ 167 w 240"/>
                <a:gd name="T37" fmla="*/ 35 h 56"/>
                <a:gd name="T38" fmla="*/ 150 w 240"/>
                <a:gd name="T39" fmla="*/ 38 h 56"/>
                <a:gd name="T40" fmla="*/ 129 w 240"/>
                <a:gd name="T41" fmla="*/ 42 h 56"/>
                <a:gd name="T42" fmla="*/ 108 w 240"/>
                <a:gd name="T43" fmla="*/ 45 h 56"/>
                <a:gd name="T44" fmla="*/ 80 w 240"/>
                <a:gd name="T45" fmla="*/ 49 h 56"/>
                <a:gd name="T46" fmla="*/ 66 w 240"/>
                <a:gd name="T47" fmla="*/ 49 h 56"/>
                <a:gd name="T48" fmla="*/ 55 w 240"/>
                <a:gd name="T49" fmla="*/ 52 h 56"/>
                <a:gd name="T50" fmla="*/ 41 w 240"/>
                <a:gd name="T51" fmla="*/ 52 h 56"/>
                <a:gd name="T52" fmla="*/ 31 w 240"/>
                <a:gd name="T53" fmla="*/ 52 h 56"/>
                <a:gd name="T54" fmla="*/ 24 w 240"/>
                <a:gd name="T55" fmla="*/ 56 h 56"/>
                <a:gd name="T56" fmla="*/ 14 w 240"/>
                <a:gd name="T57" fmla="*/ 56 h 56"/>
                <a:gd name="T58" fmla="*/ 7 w 240"/>
                <a:gd name="T59" fmla="*/ 56 h 56"/>
                <a:gd name="T60" fmla="*/ 0 w 240"/>
                <a:gd name="T61" fmla="*/ 56 h 56"/>
                <a:gd name="T62" fmla="*/ 0 w 240"/>
                <a:gd name="T63" fmla="*/ 31 h 56"/>
                <a:gd name="T64" fmla="*/ 10 w 240"/>
                <a:gd name="T65" fmla="*/ 31 h 56"/>
                <a:gd name="T66" fmla="*/ 21 w 240"/>
                <a:gd name="T67" fmla="*/ 31 h 56"/>
                <a:gd name="T68" fmla="*/ 31 w 240"/>
                <a:gd name="T69" fmla="*/ 28 h 56"/>
                <a:gd name="T70" fmla="*/ 45 w 240"/>
                <a:gd name="T71" fmla="*/ 28 h 56"/>
                <a:gd name="T72" fmla="*/ 59 w 240"/>
                <a:gd name="T73" fmla="*/ 24 h 56"/>
                <a:gd name="T74" fmla="*/ 73 w 240"/>
                <a:gd name="T75" fmla="*/ 21 h 56"/>
                <a:gd name="T76" fmla="*/ 90 w 240"/>
                <a:gd name="T77" fmla="*/ 17 h 56"/>
                <a:gd name="T78" fmla="*/ 108 w 240"/>
                <a:gd name="T79" fmla="*/ 14 h 56"/>
                <a:gd name="T80" fmla="*/ 125 w 240"/>
                <a:gd name="T81" fmla="*/ 10 h 56"/>
                <a:gd name="T82" fmla="*/ 139 w 240"/>
                <a:gd name="T83" fmla="*/ 7 h 56"/>
                <a:gd name="T84" fmla="*/ 153 w 240"/>
                <a:gd name="T85" fmla="*/ 3 h 56"/>
                <a:gd name="T86" fmla="*/ 167 w 240"/>
                <a:gd name="T87" fmla="*/ 0 h 56"/>
                <a:gd name="T88" fmla="*/ 177 w 240"/>
                <a:gd name="T89" fmla="*/ 0 h 56"/>
                <a:gd name="T90" fmla="*/ 184 w 240"/>
                <a:gd name="T91" fmla="*/ 0 h 56"/>
                <a:gd name="T92" fmla="*/ 195 w 240"/>
                <a:gd name="T93" fmla="*/ 0 h 56"/>
                <a:gd name="T94" fmla="*/ 198 w 240"/>
                <a:gd name="T95" fmla="*/ 0 h 56"/>
                <a:gd name="T96" fmla="*/ 198 w 240"/>
                <a:gd name="T9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56">
                  <a:moveTo>
                    <a:pt x="198" y="0"/>
                  </a:moveTo>
                  <a:lnTo>
                    <a:pt x="209" y="0"/>
                  </a:lnTo>
                  <a:lnTo>
                    <a:pt x="216" y="0"/>
                  </a:lnTo>
                  <a:lnTo>
                    <a:pt x="223" y="3"/>
                  </a:lnTo>
                  <a:lnTo>
                    <a:pt x="230" y="10"/>
                  </a:lnTo>
                  <a:lnTo>
                    <a:pt x="233" y="14"/>
                  </a:lnTo>
                  <a:lnTo>
                    <a:pt x="237" y="17"/>
                  </a:lnTo>
                  <a:lnTo>
                    <a:pt x="240" y="21"/>
                  </a:lnTo>
                  <a:lnTo>
                    <a:pt x="240" y="21"/>
                  </a:lnTo>
                  <a:lnTo>
                    <a:pt x="240" y="24"/>
                  </a:lnTo>
                  <a:lnTo>
                    <a:pt x="237" y="28"/>
                  </a:lnTo>
                  <a:lnTo>
                    <a:pt x="237" y="31"/>
                  </a:lnTo>
                  <a:lnTo>
                    <a:pt x="233" y="31"/>
                  </a:lnTo>
                  <a:lnTo>
                    <a:pt x="226" y="35"/>
                  </a:lnTo>
                  <a:lnTo>
                    <a:pt x="219" y="35"/>
                  </a:lnTo>
                  <a:lnTo>
                    <a:pt x="209" y="35"/>
                  </a:lnTo>
                  <a:lnTo>
                    <a:pt x="198" y="35"/>
                  </a:lnTo>
                  <a:lnTo>
                    <a:pt x="184" y="35"/>
                  </a:lnTo>
                  <a:lnTo>
                    <a:pt x="167" y="35"/>
                  </a:lnTo>
                  <a:lnTo>
                    <a:pt x="150" y="38"/>
                  </a:lnTo>
                  <a:lnTo>
                    <a:pt x="129" y="42"/>
                  </a:lnTo>
                  <a:lnTo>
                    <a:pt x="108" y="45"/>
                  </a:lnTo>
                  <a:lnTo>
                    <a:pt x="80" y="49"/>
                  </a:lnTo>
                  <a:lnTo>
                    <a:pt x="66" y="49"/>
                  </a:lnTo>
                  <a:lnTo>
                    <a:pt x="55" y="52"/>
                  </a:lnTo>
                  <a:lnTo>
                    <a:pt x="41" y="52"/>
                  </a:lnTo>
                  <a:lnTo>
                    <a:pt x="31" y="52"/>
                  </a:lnTo>
                  <a:lnTo>
                    <a:pt x="24" y="56"/>
                  </a:lnTo>
                  <a:lnTo>
                    <a:pt x="14" y="56"/>
                  </a:lnTo>
                  <a:lnTo>
                    <a:pt x="7" y="56"/>
                  </a:lnTo>
                  <a:lnTo>
                    <a:pt x="0" y="56"/>
                  </a:lnTo>
                  <a:lnTo>
                    <a:pt x="0" y="31"/>
                  </a:lnTo>
                  <a:lnTo>
                    <a:pt x="10" y="31"/>
                  </a:lnTo>
                  <a:lnTo>
                    <a:pt x="21" y="31"/>
                  </a:lnTo>
                  <a:lnTo>
                    <a:pt x="31" y="28"/>
                  </a:lnTo>
                  <a:lnTo>
                    <a:pt x="45" y="28"/>
                  </a:lnTo>
                  <a:lnTo>
                    <a:pt x="59" y="24"/>
                  </a:lnTo>
                  <a:lnTo>
                    <a:pt x="73" y="21"/>
                  </a:lnTo>
                  <a:lnTo>
                    <a:pt x="90" y="17"/>
                  </a:lnTo>
                  <a:lnTo>
                    <a:pt x="108" y="14"/>
                  </a:lnTo>
                  <a:lnTo>
                    <a:pt x="125" y="10"/>
                  </a:lnTo>
                  <a:lnTo>
                    <a:pt x="139" y="7"/>
                  </a:lnTo>
                  <a:lnTo>
                    <a:pt x="153" y="3"/>
                  </a:lnTo>
                  <a:lnTo>
                    <a:pt x="167" y="0"/>
                  </a:lnTo>
                  <a:lnTo>
                    <a:pt x="177" y="0"/>
                  </a:lnTo>
                  <a:lnTo>
                    <a:pt x="184" y="0"/>
                  </a:lnTo>
                  <a:lnTo>
                    <a:pt x="195" y="0"/>
                  </a:lnTo>
                  <a:lnTo>
                    <a:pt x="198" y="0"/>
                  </a:lnTo>
                  <a:lnTo>
                    <a:pt x="19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97793260-A570-4682-A06B-0942C3AA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0837" y="6288249"/>
              <a:ext cx="260521" cy="793138"/>
            </a:xfrm>
            <a:custGeom>
              <a:avLst/>
              <a:gdLst>
                <a:gd name="T0" fmla="*/ 4 w 45"/>
                <a:gd name="T1" fmla="*/ 0 h 137"/>
                <a:gd name="T2" fmla="*/ 7 w 45"/>
                <a:gd name="T3" fmla="*/ 0 h 137"/>
                <a:gd name="T4" fmla="*/ 14 w 45"/>
                <a:gd name="T5" fmla="*/ 0 h 137"/>
                <a:gd name="T6" fmla="*/ 21 w 45"/>
                <a:gd name="T7" fmla="*/ 0 h 137"/>
                <a:gd name="T8" fmla="*/ 35 w 45"/>
                <a:gd name="T9" fmla="*/ 4 h 137"/>
                <a:gd name="T10" fmla="*/ 35 w 45"/>
                <a:gd name="T11" fmla="*/ 21 h 137"/>
                <a:gd name="T12" fmla="*/ 38 w 45"/>
                <a:gd name="T13" fmla="*/ 35 h 137"/>
                <a:gd name="T14" fmla="*/ 42 w 45"/>
                <a:gd name="T15" fmla="*/ 49 h 137"/>
                <a:gd name="T16" fmla="*/ 42 w 45"/>
                <a:gd name="T17" fmla="*/ 60 h 137"/>
                <a:gd name="T18" fmla="*/ 42 w 45"/>
                <a:gd name="T19" fmla="*/ 70 h 137"/>
                <a:gd name="T20" fmla="*/ 42 w 45"/>
                <a:gd name="T21" fmla="*/ 81 h 137"/>
                <a:gd name="T22" fmla="*/ 45 w 45"/>
                <a:gd name="T23" fmla="*/ 91 h 137"/>
                <a:gd name="T24" fmla="*/ 45 w 45"/>
                <a:gd name="T25" fmla="*/ 102 h 137"/>
                <a:gd name="T26" fmla="*/ 45 w 45"/>
                <a:gd name="T27" fmla="*/ 109 h 137"/>
                <a:gd name="T28" fmla="*/ 45 w 45"/>
                <a:gd name="T29" fmla="*/ 116 h 137"/>
                <a:gd name="T30" fmla="*/ 42 w 45"/>
                <a:gd name="T31" fmla="*/ 119 h 137"/>
                <a:gd name="T32" fmla="*/ 42 w 45"/>
                <a:gd name="T33" fmla="*/ 126 h 137"/>
                <a:gd name="T34" fmla="*/ 42 w 45"/>
                <a:gd name="T35" fmla="*/ 130 h 137"/>
                <a:gd name="T36" fmla="*/ 42 w 45"/>
                <a:gd name="T37" fmla="*/ 133 h 137"/>
                <a:gd name="T38" fmla="*/ 42 w 45"/>
                <a:gd name="T39" fmla="*/ 133 h 137"/>
                <a:gd name="T40" fmla="*/ 38 w 45"/>
                <a:gd name="T41" fmla="*/ 137 h 137"/>
                <a:gd name="T42" fmla="*/ 35 w 45"/>
                <a:gd name="T43" fmla="*/ 137 h 137"/>
                <a:gd name="T44" fmla="*/ 28 w 45"/>
                <a:gd name="T45" fmla="*/ 137 h 137"/>
                <a:gd name="T46" fmla="*/ 28 w 45"/>
                <a:gd name="T47" fmla="*/ 133 h 137"/>
                <a:gd name="T48" fmla="*/ 24 w 45"/>
                <a:gd name="T49" fmla="*/ 133 h 137"/>
                <a:gd name="T50" fmla="*/ 24 w 45"/>
                <a:gd name="T51" fmla="*/ 130 h 137"/>
                <a:gd name="T52" fmla="*/ 24 w 45"/>
                <a:gd name="T53" fmla="*/ 126 h 137"/>
                <a:gd name="T54" fmla="*/ 21 w 45"/>
                <a:gd name="T55" fmla="*/ 119 h 137"/>
                <a:gd name="T56" fmla="*/ 21 w 45"/>
                <a:gd name="T57" fmla="*/ 112 h 137"/>
                <a:gd name="T58" fmla="*/ 21 w 45"/>
                <a:gd name="T59" fmla="*/ 105 h 137"/>
                <a:gd name="T60" fmla="*/ 17 w 45"/>
                <a:gd name="T61" fmla="*/ 98 h 137"/>
                <a:gd name="T62" fmla="*/ 14 w 45"/>
                <a:gd name="T63" fmla="*/ 67 h 137"/>
                <a:gd name="T64" fmla="*/ 7 w 45"/>
                <a:gd name="T65" fmla="*/ 35 h 137"/>
                <a:gd name="T66" fmla="*/ 4 w 45"/>
                <a:gd name="T67" fmla="*/ 21 h 137"/>
                <a:gd name="T68" fmla="*/ 0 w 45"/>
                <a:gd name="T69" fmla="*/ 14 h 137"/>
                <a:gd name="T70" fmla="*/ 0 w 45"/>
                <a:gd name="T71" fmla="*/ 7 h 137"/>
                <a:gd name="T72" fmla="*/ 4 w 45"/>
                <a:gd name="T73" fmla="*/ 0 h 137"/>
                <a:gd name="T74" fmla="*/ 4 w 45"/>
                <a:gd name="T7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137">
                  <a:moveTo>
                    <a:pt x="4" y="0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35" y="4"/>
                  </a:lnTo>
                  <a:lnTo>
                    <a:pt x="35" y="21"/>
                  </a:lnTo>
                  <a:lnTo>
                    <a:pt x="38" y="35"/>
                  </a:lnTo>
                  <a:lnTo>
                    <a:pt x="42" y="49"/>
                  </a:lnTo>
                  <a:lnTo>
                    <a:pt x="42" y="60"/>
                  </a:lnTo>
                  <a:lnTo>
                    <a:pt x="42" y="70"/>
                  </a:lnTo>
                  <a:lnTo>
                    <a:pt x="42" y="81"/>
                  </a:lnTo>
                  <a:lnTo>
                    <a:pt x="45" y="91"/>
                  </a:lnTo>
                  <a:lnTo>
                    <a:pt x="45" y="102"/>
                  </a:lnTo>
                  <a:lnTo>
                    <a:pt x="45" y="109"/>
                  </a:lnTo>
                  <a:lnTo>
                    <a:pt x="45" y="116"/>
                  </a:lnTo>
                  <a:lnTo>
                    <a:pt x="42" y="119"/>
                  </a:lnTo>
                  <a:lnTo>
                    <a:pt x="42" y="126"/>
                  </a:lnTo>
                  <a:lnTo>
                    <a:pt x="42" y="130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38" y="137"/>
                  </a:lnTo>
                  <a:lnTo>
                    <a:pt x="35" y="137"/>
                  </a:lnTo>
                  <a:lnTo>
                    <a:pt x="28" y="137"/>
                  </a:lnTo>
                  <a:lnTo>
                    <a:pt x="28" y="133"/>
                  </a:lnTo>
                  <a:lnTo>
                    <a:pt x="24" y="133"/>
                  </a:lnTo>
                  <a:lnTo>
                    <a:pt x="24" y="130"/>
                  </a:lnTo>
                  <a:lnTo>
                    <a:pt x="24" y="126"/>
                  </a:lnTo>
                  <a:lnTo>
                    <a:pt x="21" y="119"/>
                  </a:lnTo>
                  <a:lnTo>
                    <a:pt x="21" y="112"/>
                  </a:lnTo>
                  <a:lnTo>
                    <a:pt x="21" y="105"/>
                  </a:lnTo>
                  <a:lnTo>
                    <a:pt x="17" y="98"/>
                  </a:lnTo>
                  <a:lnTo>
                    <a:pt x="14" y="67"/>
                  </a:lnTo>
                  <a:lnTo>
                    <a:pt x="7" y="35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6F1E10F1-6295-4B37-8613-3F1B52C39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781" y="6230356"/>
              <a:ext cx="989976" cy="567353"/>
            </a:xfrm>
            <a:custGeom>
              <a:avLst/>
              <a:gdLst>
                <a:gd name="T0" fmla="*/ 112 w 171"/>
                <a:gd name="T1" fmla="*/ 17 h 98"/>
                <a:gd name="T2" fmla="*/ 102 w 171"/>
                <a:gd name="T3" fmla="*/ 17 h 98"/>
                <a:gd name="T4" fmla="*/ 88 w 171"/>
                <a:gd name="T5" fmla="*/ 21 h 98"/>
                <a:gd name="T6" fmla="*/ 67 w 171"/>
                <a:gd name="T7" fmla="*/ 21 h 98"/>
                <a:gd name="T8" fmla="*/ 46 w 171"/>
                <a:gd name="T9" fmla="*/ 24 h 98"/>
                <a:gd name="T10" fmla="*/ 25 w 171"/>
                <a:gd name="T11" fmla="*/ 24 h 98"/>
                <a:gd name="T12" fmla="*/ 11 w 171"/>
                <a:gd name="T13" fmla="*/ 24 h 98"/>
                <a:gd name="T14" fmla="*/ 0 w 171"/>
                <a:gd name="T15" fmla="*/ 28 h 98"/>
                <a:gd name="T16" fmla="*/ 0 w 171"/>
                <a:gd name="T17" fmla="*/ 21 h 98"/>
                <a:gd name="T18" fmla="*/ 56 w 171"/>
                <a:gd name="T19" fmla="*/ 17 h 98"/>
                <a:gd name="T20" fmla="*/ 84 w 171"/>
                <a:gd name="T21" fmla="*/ 10 h 98"/>
                <a:gd name="T22" fmla="*/ 102 w 171"/>
                <a:gd name="T23" fmla="*/ 10 h 98"/>
                <a:gd name="T24" fmla="*/ 112 w 171"/>
                <a:gd name="T25" fmla="*/ 7 h 98"/>
                <a:gd name="T26" fmla="*/ 119 w 171"/>
                <a:gd name="T27" fmla="*/ 4 h 98"/>
                <a:gd name="T28" fmla="*/ 126 w 171"/>
                <a:gd name="T29" fmla="*/ 0 h 98"/>
                <a:gd name="T30" fmla="*/ 133 w 171"/>
                <a:gd name="T31" fmla="*/ 0 h 98"/>
                <a:gd name="T32" fmla="*/ 143 w 171"/>
                <a:gd name="T33" fmla="*/ 7 h 98"/>
                <a:gd name="T34" fmla="*/ 161 w 171"/>
                <a:gd name="T35" fmla="*/ 14 h 98"/>
                <a:gd name="T36" fmla="*/ 168 w 171"/>
                <a:gd name="T37" fmla="*/ 21 h 98"/>
                <a:gd name="T38" fmla="*/ 168 w 171"/>
                <a:gd name="T39" fmla="*/ 24 h 98"/>
                <a:gd name="T40" fmla="*/ 164 w 171"/>
                <a:gd name="T41" fmla="*/ 28 h 98"/>
                <a:gd name="T42" fmla="*/ 157 w 171"/>
                <a:gd name="T43" fmla="*/ 31 h 98"/>
                <a:gd name="T44" fmla="*/ 150 w 171"/>
                <a:gd name="T45" fmla="*/ 42 h 98"/>
                <a:gd name="T46" fmla="*/ 140 w 171"/>
                <a:gd name="T47" fmla="*/ 59 h 98"/>
                <a:gd name="T48" fmla="*/ 133 w 171"/>
                <a:gd name="T49" fmla="*/ 84 h 98"/>
                <a:gd name="T50" fmla="*/ 112 w 171"/>
                <a:gd name="T51" fmla="*/ 98 h 98"/>
                <a:gd name="T52" fmla="*/ 122 w 171"/>
                <a:gd name="T53" fmla="*/ 66 h 98"/>
                <a:gd name="T54" fmla="*/ 129 w 171"/>
                <a:gd name="T55" fmla="*/ 42 h 98"/>
                <a:gd name="T56" fmla="*/ 133 w 171"/>
                <a:gd name="T57" fmla="*/ 28 h 98"/>
                <a:gd name="T58" fmla="*/ 133 w 171"/>
                <a:gd name="T59" fmla="*/ 21 h 98"/>
                <a:gd name="T60" fmla="*/ 126 w 171"/>
                <a:gd name="T61" fmla="*/ 14 h 98"/>
                <a:gd name="T62" fmla="*/ 116 w 171"/>
                <a:gd name="T63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98">
                  <a:moveTo>
                    <a:pt x="116" y="14"/>
                  </a:moveTo>
                  <a:lnTo>
                    <a:pt x="112" y="17"/>
                  </a:lnTo>
                  <a:lnTo>
                    <a:pt x="109" y="17"/>
                  </a:lnTo>
                  <a:lnTo>
                    <a:pt x="102" y="17"/>
                  </a:lnTo>
                  <a:lnTo>
                    <a:pt x="95" y="17"/>
                  </a:lnTo>
                  <a:lnTo>
                    <a:pt x="88" y="21"/>
                  </a:lnTo>
                  <a:lnTo>
                    <a:pt x="77" y="21"/>
                  </a:lnTo>
                  <a:lnTo>
                    <a:pt x="67" y="21"/>
                  </a:lnTo>
                  <a:lnTo>
                    <a:pt x="56" y="21"/>
                  </a:lnTo>
                  <a:lnTo>
                    <a:pt x="46" y="24"/>
                  </a:lnTo>
                  <a:lnTo>
                    <a:pt x="35" y="24"/>
                  </a:lnTo>
                  <a:lnTo>
                    <a:pt x="25" y="24"/>
                  </a:lnTo>
                  <a:lnTo>
                    <a:pt x="18" y="24"/>
                  </a:lnTo>
                  <a:lnTo>
                    <a:pt x="11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35" y="17"/>
                  </a:lnTo>
                  <a:lnTo>
                    <a:pt x="56" y="17"/>
                  </a:lnTo>
                  <a:lnTo>
                    <a:pt x="77" y="14"/>
                  </a:lnTo>
                  <a:lnTo>
                    <a:pt x="84" y="10"/>
                  </a:lnTo>
                  <a:lnTo>
                    <a:pt x="95" y="10"/>
                  </a:lnTo>
                  <a:lnTo>
                    <a:pt x="102" y="10"/>
                  </a:lnTo>
                  <a:lnTo>
                    <a:pt x="109" y="7"/>
                  </a:lnTo>
                  <a:lnTo>
                    <a:pt x="112" y="7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143" y="7"/>
                  </a:lnTo>
                  <a:lnTo>
                    <a:pt x="150" y="10"/>
                  </a:lnTo>
                  <a:lnTo>
                    <a:pt x="161" y="14"/>
                  </a:lnTo>
                  <a:lnTo>
                    <a:pt x="164" y="21"/>
                  </a:lnTo>
                  <a:lnTo>
                    <a:pt x="168" y="21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1" y="31"/>
                  </a:lnTo>
                  <a:lnTo>
                    <a:pt x="157" y="31"/>
                  </a:lnTo>
                  <a:lnTo>
                    <a:pt x="154" y="35"/>
                  </a:lnTo>
                  <a:lnTo>
                    <a:pt x="150" y="42"/>
                  </a:lnTo>
                  <a:lnTo>
                    <a:pt x="147" y="49"/>
                  </a:lnTo>
                  <a:lnTo>
                    <a:pt x="140" y="59"/>
                  </a:lnTo>
                  <a:lnTo>
                    <a:pt x="136" y="70"/>
                  </a:lnTo>
                  <a:lnTo>
                    <a:pt x="133" y="84"/>
                  </a:lnTo>
                  <a:lnTo>
                    <a:pt x="129" y="98"/>
                  </a:lnTo>
                  <a:lnTo>
                    <a:pt x="112" y="98"/>
                  </a:lnTo>
                  <a:lnTo>
                    <a:pt x="116" y="80"/>
                  </a:lnTo>
                  <a:lnTo>
                    <a:pt x="122" y="66"/>
                  </a:lnTo>
                  <a:lnTo>
                    <a:pt x="126" y="52"/>
                  </a:lnTo>
                  <a:lnTo>
                    <a:pt x="129" y="42"/>
                  </a:lnTo>
                  <a:lnTo>
                    <a:pt x="129" y="35"/>
                  </a:lnTo>
                  <a:lnTo>
                    <a:pt x="133" y="28"/>
                  </a:lnTo>
                  <a:lnTo>
                    <a:pt x="133" y="24"/>
                  </a:lnTo>
                  <a:lnTo>
                    <a:pt x="133" y="21"/>
                  </a:lnTo>
                  <a:lnTo>
                    <a:pt x="129" y="17"/>
                  </a:lnTo>
                  <a:lnTo>
                    <a:pt x="126" y="14"/>
                  </a:lnTo>
                  <a:lnTo>
                    <a:pt x="122" y="14"/>
                  </a:lnTo>
                  <a:lnTo>
                    <a:pt x="116" y="14"/>
                  </a:lnTo>
                  <a:lnTo>
                    <a:pt x="11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DF0D5B8D-A74D-4705-86EF-48CDCE36D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465" y="6774552"/>
              <a:ext cx="764191" cy="121578"/>
            </a:xfrm>
            <a:custGeom>
              <a:avLst/>
              <a:gdLst>
                <a:gd name="T0" fmla="*/ 132 w 132"/>
                <a:gd name="T1" fmla="*/ 11 h 21"/>
                <a:gd name="T2" fmla="*/ 132 w 132"/>
                <a:gd name="T3" fmla="*/ 14 h 21"/>
                <a:gd name="T4" fmla="*/ 129 w 132"/>
                <a:gd name="T5" fmla="*/ 14 h 21"/>
                <a:gd name="T6" fmla="*/ 125 w 132"/>
                <a:gd name="T7" fmla="*/ 18 h 21"/>
                <a:gd name="T8" fmla="*/ 122 w 132"/>
                <a:gd name="T9" fmla="*/ 18 h 21"/>
                <a:gd name="T10" fmla="*/ 118 w 132"/>
                <a:gd name="T11" fmla="*/ 18 h 21"/>
                <a:gd name="T12" fmla="*/ 108 w 132"/>
                <a:gd name="T13" fmla="*/ 18 h 21"/>
                <a:gd name="T14" fmla="*/ 98 w 132"/>
                <a:gd name="T15" fmla="*/ 18 h 21"/>
                <a:gd name="T16" fmla="*/ 87 w 132"/>
                <a:gd name="T17" fmla="*/ 18 h 21"/>
                <a:gd name="T18" fmla="*/ 70 w 132"/>
                <a:gd name="T19" fmla="*/ 18 h 21"/>
                <a:gd name="T20" fmla="*/ 49 w 132"/>
                <a:gd name="T21" fmla="*/ 18 h 21"/>
                <a:gd name="T22" fmla="*/ 28 w 132"/>
                <a:gd name="T23" fmla="*/ 18 h 21"/>
                <a:gd name="T24" fmla="*/ 0 w 132"/>
                <a:gd name="T25" fmla="*/ 21 h 21"/>
                <a:gd name="T26" fmla="*/ 0 w 132"/>
                <a:gd name="T27" fmla="*/ 11 h 21"/>
                <a:gd name="T28" fmla="*/ 7 w 132"/>
                <a:gd name="T29" fmla="*/ 11 h 21"/>
                <a:gd name="T30" fmla="*/ 14 w 132"/>
                <a:gd name="T31" fmla="*/ 11 h 21"/>
                <a:gd name="T32" fmla="*/ 21 w 132"/>
                <a:gd name="T33" fmla="*/ 11 h 21"/>
                <a:gd name="T34" fmla="*/ 28 w 132"/>
                <a:gd name="T35" fmla="*/ 11 h 21"/>
                <a:gd name="T36" fmla="*/ 38 w 132"/>
                <a:gd name="T37" fmla="*/ 11 h 21"/>
                <a:gd name="T38" fmla="*/ 49 w 132"/>
                <a:gd name="T39" fmla="*/ 7 h 21"/>
                <a:gd name="T40" fmla="*/ 59 w 132"/>
                <a:gd name="T41" fmla="*/ 7 h 21"/>
                <a:gd name="T42" fmla="*/ 73 w 132"/>
                <a:gd name="T43" fmla="*/ 4 h 21"/>
                <a:gd name="T44" fmla="*/ 87 w 132"/>
                <a:gd name="T45" fmla="*/ 4 h 21"/>
                <a:gd name="T46" fmla="*/ 98 w 132"/>
                <a:gd name="T47" fmla="*/ 0 h 21"/>
                <a:gd name="T48" fmla="*/ 108 w 132"/>
                <a:gd name="T49" fmla="*/ 0 h 21"/>
                <a:gd name="T50" fmla="*/ 115 w 132"/>
                <a:gd name="T51" fmla="*/ 0 h 21"/>
                <a:gd name="T52" fmla="*/ 122 w 132"/>
                <a:gd name="T53" fmla="*/ 0 h 21"/>
                <a:gd name="T54" fmla="*/ 125 w 132"/>
                <a:gd name="T55" fmla="*/ 0 h 21"/>
                <a:gd name="T56" fmla="*/ 129 w 132"/>
                <a:gd name="T57" fmla="*/ 0 h 21"/>
                <a:gd name="T58" fmla="*/ 132 w 132"/>
                <a:gd name="T59" fmla="*/ 0 h 21"/>
                <a:gd name="T60" fmla="*/ 132 w 132"/>
                <a:gd name="T61" fmla="*/ 4 h 21"/>
                <a:gd name="T62" fmla="*/ 132 w 132"/>
                <a:gd name="T63" fmla="*/ 7 h 21"/>
                <a:gd name="T64" fmla="*/ 132 w 132"/>
                <a:gd name="T65" fmla="*/ 11 h 21"/>
                <a:gd name="T66" fmla="*/ 132 w 132"/>
                <a:gd name="T6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2" h="21">
                  <a:moveTo>
                    <a:pt x="132" y="11"/>
                  </a:moveTo>
                  <a:lnTo>
                    <a:pt x="132" y="14"/>
                  </a:lnTo>
                  <a:lnTo>
                    <a:pt x="129" y="14"/>
                  </a:lnTo>
                  <a:lnTo>
                    <a:pt x="125" y="18"/>
                  </a:lnTo>
                  <a:lnTo>
                    <a:pt x="122" y="18"/>
                  </a:lnTo>
                  <a:lnTo>
                    <a:pt x="118" y="18"/>
                  </a:lnTo>
                  <a:lnTo>
                    <a:pt x="108" y="18"/>
                  </a:lnTo>
                  <a:lnTo>
                    <a:pt x="98" y="18"/>
                  </a:lnTo>
                  <a:lnTo>
                    <a:pt x="87" y="18"/>
                  </a:lnTo>
                  <a:lnTo>
                    <a:pt x="70" y="18"/>
                  </a:lnTo>
                  <a:lnTo>
                    <a:pt x="49" y="18"/>
                  </a:lnTo>
                  <a:lnTo>
                    <a:pt x="28" y="18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1" y="11"/>
                  </a:lnTo>
                  <a:lnTo>
                    <a:pt x="28" y="11"/>
                  </a:lnTo>
                  <a:lnTo>
                    <a:pt x="38" y="11"/>
                  </a:lnTo>
                  <a:lnTo>
                    <a:pt x="49" y="7"/>
                  </a:lnTo>
                  <a:lnTo>
                    <a:pt x="59" y="7"/>
                  </a:lnTo>
                  <a:lnTo>
                    <a:pt x="73" y="4"/>
                  </a:lnTo>
                  <a:lnTo>
                    <a:pt x="87" y="4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2" y="4"/>
                  </a:lnTo>
                  <a:lnTo>
                    <a:pt x="132" y="7"/>
                  </a:lnTo>
                  <a:lnTo>
                    <a:pt x="132" y="11"/>
                  </a:lnTo>
                  <a:lnTo>
                    <a:pt x="132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6547282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CB66CE7-2AE5-47BA-BE00-6CF18BF83D87}"/>
              </a:ext>
            </a:extLst>
          </p:cNvPr>
          <p:cNvGrpSpPr/>
          <p:nvPr/>
        </p:nvGrpSpPr>
        <p:grpSpPr>
          <a:xfrm>
            <a:off x="3359059" y="2366661"/>
            <a:ext cx="1858374" cy="2124677"/>
            <a:chOff x="3343017" y="7521376"/>
            <a:chExt cx="1858374" cy="2124677"/>
          </a:xfrm>
        </p:grpSpPr>
        <p:sp>
          <p:nvSpPr>
            <p:cNvPr id="3" name="Freeform 41">
              <a:extLst>
                <a:ext uri="{FF2B5EF4-FFF2-40B4-BE49-F238E27FC236}">
                  <a16:creationId xmlns:a16="http://schemas.microsoft.com/office/drawing/2014/main" id="{A93D484A-B10A-449F-B9F3-3CCB1D2B3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849" y="7585056"/>
              <a:ext cx="382095" cy="1574695"/>
            </a:xfrm>
            <a:custGeom>
              <a:avLst/>
              <a:gdLst>
                <a:gd name="T0" fmla="*/ 59 w 66"/>
                <a:gd name="T1" fmla="*/ 146 h 272"/>
                <a:gd name="T2" fmla="*/ 59 w 66"/>
                <a:gd name="T3" fmla="*/ 185 h 272"/>
                <a:gd name="T4" fmla="*/ 59 w 66"/>
                <a:gd name="T5" fmla="*/ 213 h 272"/>
                <a:gd name="T6" fmla="*/ 59 w 66"/>
                <a:gd name="T7" fmla="*/ 234 h 272"/>
                <a:gd name="T8" fmla="*/ 56 w 66"/>
                <a:gd name="T9" fmla="*/ 248 h 272"/>
                <a:gd name="T10" fmla="*/ 52 w 66"/>
                <a:gd name="T11" fmla="*/ 262 h 272"/>
                <a:gd name="T12" fmla="*/ 49 w 66"/>
                <a:gd name="T13" fmla="*/ 269 h 272"/>
                <a:gd name="T14" fmla="*/ 38 w 66"/>
                <a:gd name="T15" fmla="*/ 272 h 272"/>
                <a:gd name="T16" fmla="*/ 31 w 66"/>
                <a:gd name="T17" fmla="*/ 272 h 272"/>
                <a:gd name="T18" fmla="*/ 28 w 66"/>
                <a:gd name="T19" fmla="*/ 265 h 272"/>
                <a:gd name="T20" fmla="*/ 28 w 66"/>
                <a:gd name="T21" fmla="*/ 255 h 272"/>
                <a:gd name="T22" fmla="*/ 21 w 66"/>
                <a:gd name="T23" fmla="*/ 244 h 272"/>
                <a:gd name="T24" fmla="*/ 7 w 66"/>
                <a:gd name="T25" fmla="*/ 237 h 272"/>
                <a:gd name="T26" fmla="*/ 0 w 66"/>
                <a:gd name="T27" fmla="*/ 230 h 272"/>
                <a:gd name="T28" fmla="*/ 0 w 66"/>
                <a:gd name="T29" fmla="*/ 223 h 272"/>
                <a:gd name="T30" fmla="*/ 10 w 66"/>
                <a:gd name="T31" fmla="*/ 223 h 272"/>
                <a:gd name="T32" fmla="*/ 24 w 66"/>
                <a:gd name="T33" fmla="*/ 223 h 272"/>
                <a:gd name="T34" fmla="*/ 31 w 66"/>
                <a:gd name="T35" fmla="*/ 227 h 272"/>
                <a:gd name="T36" fmla="*/ 35 w 66"/>
                <a:gd name="T37" fmla="*/ 227 h 272"/>
                <a:gd name="T38" fmla="*/ 35 w 66"/>
                <a:gd name="T39" fmla="*/ 220 h 272"/>
                <a:gd name="T40" fmla="*/ 35 w 66"/>
                <a:gd name="T41" fmla="*/ 209 h 272"/>
                <a:gd name="T42" fmla="*/ 38 w 66"/>
                <a:gd name="T43" fmla="*/ 195 h 272"/>
                <a:gd name="T44" fmla="*/ 38 w 66"/>
                <a:gd name="T45" fmla="*/ 164 h 272"/>
                <a:gd name="T46" fmla="*/ 38 w 66"/>
                <a:gd name="T47" fmla="*/ 115 h 272"/>
                <a:gd name="T48" fmla="*/ 38 w 66"/>
                <a:gd name="T49" fmla="*/ 70 h 272"/>
                <a:gd name="T50" fmla="*/ 35 w 66"/>
                <a:gd name="T51" fmla="*/ 45 h 272"/>
                <a:gd name="T52" fmla="*/ 31 w 66"/>
                <a:gd name="T53" fmla="*/ 31 h 272"/>
                <a:gd name="T54" fmla="*/ 31 w 66"/>
                <a:gd name="T55" fmla="*/ 21 h 272"/>
                <a:gd name="T56" fmla="*/ 24 w 66"/>
                <a:gd name="T57" fmla="*/ 14 h 272"/>
                <a:gd name="T58" fmla="*/ 24 w 66"/>
                <a:gd name="T59" fmla="*/ 7 h 272"/>
                <a:gd name="T60" fmla="*/ 31 w 66"/>
                <a:gd name="T61" fmla="*/ 0 h 272"/>
                <a:gd name="T62" fmla="*/ 38 w 66"/>
                <a:gd name="T63" fmla="*/ 0 h 272"/>
                <a:gd name="T64" fmla="*/ 56 w 66"/>
                <a:gd name="T65" fmla="*/ 7 h 272"/>
                <a:gd name="T66" fmla="*/ 62 w 66"/>
                <a:gd name="T67" fmla="*/ 14 h 272"/>
                <a:gd name="T68" fmla="*/ 66 w 66"/>
                <a:gd name="T69" fmla="*/ 21 h 272"/>
                <a:gd name="T70" fmla="*/ 62 w 66"/>
                <a:gd name="T71" fmla="*/ 28 h 272"/>
                <a:gd name="T72" fmla="*/ 62 w 66"/>
                <a:gd name="T73" fmla="*/ 42 h 272"/>
                <a:gd name="T74" fmla="*/ 62 w 66"/>
                <a:gd name="T75" fmla="*/ 66 h 272"/>
                <a:gd name="T76" fmla="*/ 59 w 66"/>
                <a:gd name="T77" fmla="*/ 105 h 272"/>
                <a:gd name="T78" fmla="*/ 59 w 66"/>
                <a:gd name="T79" fmla="*/ 12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72">
                  <a:moveTo>
                    <a:pt x="59" y="125"/>
                  </a:moveTo>
                  <a:lnTo>
                    <a:pt x="59" y="146"/>
                  </a:lnTo>
                  <a:lnTo>
                    <a:pt x="59" y="167"/>
                  </a:lnTo>
                  <a:lnTo>
                    <a:pt x="59" y="185"/>
                  </a:lnTo>
                  <a:lnTo>
                    <a:pt x="59" y="199"/>
                  </a:lnTo>
                  <a:lnTo>
                    <a:pt x="59" y="213"/>
                  </a:lnTo>
                  <a:lnTo>
                    <a:pt x="59" y="223"/>
                  </a:lnTo>
                  <a:lnTo>
                    <a:pt x="59" y="234"/>
                  </a:lnTo>
                  <a:lnTo>
                    <a:pt x="59" y="241"/>
                  </a:lnTo>
                  <a:lnTo>
                    <a:pt x="56" y="248"/>
                  </a:lnTo>
                  <a:lnTo>
                    <a:pt x="56" y="255"/>
                  </a:lnTo>
                  <a:lnTo>
                    <a:pt x="52" y="262"/>
                  </a:lnTo>
                  <a:lnTo>
                    <a:pt x="52" y="265"/>
                  </a:lnTo>
                  <a:lnTo>
                    <a:pt x="49" y="269"/>
                  </a:lnTo>
                  <a:lnTo>
                    <a:pt x="42" y="272"/>
                  </a:lnTo>
                  <a:lnTo>
                    <a:pt x="38" y="272"/>
                  </a:lnTo>
                  <a:lnTo>
                    <a:pt x="35" y="272"/>
                  </a:lnTo>
                  <a:lnTo>
                    <a:pt x="31" y="272"/>
                  </a:lnTo>
                  <a:lnTo>
                    <a:pt x="31" y="269"/>
                  </a:lnTo>
                  <a:lnTo>
                    <a:pt x="28" y="265"/>
                  </a:lnTo>
                  <a:lnTo>
                    <a:pt x="28" y="262"/>
                  </a:lnTo>
                  <a:lnTo>
                    <a:pt x="28" y="255"/>
                  </a:lnTo>
                  <a:lnTo>
                    <a:pt x="24" y="251"/>
                  </a:lnTo>
                  <a:lnTo>
                    <a:pt x="21" y="244"/>
                  </a:lnTo>
                  <a:lnTo>
                    <a:pt x="14" y="241"/>
                  </a:lnTo>
                  <a:lnTo>
                    <a:pt x="7" y="237"/>
                  </a:lnTo>
                  <a:lnTo>
                    <a:pt x="3" y="234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10" y="223"/>
                  </a:lnTo>
                  <a:lnTo>
                    <a:pt x="17" y="223"/>
                  </a:lnTo>
                  <a:lnTo>
                    <a:pt x="24" y="223"/>
                  </a:lnTo>
                  <a:lnTo>
                    <a:pt x="28" y="223"/>
                  </a:lnTo>
                  <a:lnTo>
                    <a:pt x="31" y="227"/>
                  </a:lnTo>
                  <a:lnTo>
                    <a:pt x="35" y="227"/>
                  </a:lnTo>
                  <a:lnTo>
                    <a:pt x="35" y="227"/>
                  </a:lnTo>
                  <a:lnTo>
                    <a:pt x="35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5" y="209"/>
                  </a:lnTo>
                  <a:lnTo>
                    <a:pt x="35" y="202"/>
                  </a:lnTo>
                  <a:lnTo>
                    <a:pt x="38" y="195"/>
                  </a:lnTo>
                  <a:lnTo>
                    <a:pt x="38" y="185"/>
                  </a:lnTo>
                  <a:lnTo>
                    <a:pt x="38" y="164"/>
                  </a:lnTo>
                  <a:lnTo>
                    <a:pt x="38" y="139"/>
                  </a:lnTo>
                  <a:lnTo>
                    <a:pt x="38" y="115"/>
                  </a:lnTo>
                  <a:lnTo>
                    <a:pt x="38" y="84"/>
                  </a:lnTo>
                  <a:lnTo>
                    <a:pt x="38" y="70"/>
                  </a:lnTo>
                  <a:lnTo>
                    <a:pt x="35" y="56"/>
                  </a:lnTo>
                  <a:lnTo>
                    <a:pt x="35" y="45"/>
                  </a:lnTo>
                  <a:lnTo>
                    <a:pt x="35" y="38"/>
                  </a:lnTo>
                  <a:lnTo>
                    <a:pt x="31" y="31"/>
                  </a:lnTo>
                  <a:lnTo>
                    <a:pt x="31" y="24"/>
                  </a:lnTo>
                  <a:lnTo>
                    <a:pt x="31" y="21"/>
                  </a:lnTo>
                  <a:lnTo>
                    <a:pt x="28" y="17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5" y="3"/>
                  </a:lnTo>
                  <a:lnTo>
                    <a:pt x="56" y="7"/>
                  </a:lnTo>
                  <a:lnTo>
                    <a:pt x="59" y="10"/>
                  </a:lnTo>
                  <a:lnTo>
                    <a:pt x="62" y="14"/>
                  </a:lnTo>
                  <a:lnTo>
                    <a:pt x="62" y="17"/>
                  </a:lnTo>
                  <a:lnTo>
                    <a:pt x="66" y="21"/>
                  </a:lnTo>
                  <a:lnTo>
                    <a:pt x="62" y="24"/>
                  </a:lnTo>
                  <a:lnTo>
                    <a:pt x="62" y="28"/>
                  </a:lnTo>
                  <a:lnTo>
                    <a:pt x="62" y="35"/>
                  </a:lnTo>
                  <a:lnTo>
                    <a:pt x="62" y="42"/>
                  </a:lnTo>
                  <a:lnTo>
                    <a:pt x="62" y="56"/>
                  </a:lnTo>
                  <a:lnTo>
                    <a:pt x="62" y="66"/>
                  </a:lnTo>
                  <a:lnTo>
                    <a:pt x="59" y="84"/>
                  </a:lnTo>
                  <a:lnTo>
                    <a:pt x="59" y="105"/>
                  </a:lnTo>
                  <a:lnTo>
                    <a:pt x="59" y="125"/>
                  </a:lnTo>
                  <a:lnTo>
                    <a:pt x="59" y="1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2">
              <a:extLst>
                <a:ext uri="{FF2B5EF4-FFF2-40B4-BE49-F238E27FC236}">
                  <a16:creationId xmlns:a16="http://schemas.microsoft.com/office/drawing/2014/main" id="{A568962C-EFDA-4D86-9543-0F846A0EF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99" y="8007678"/>
              <a:ext cx="642617" cy="243151"/>
            </a:xfrm>
            <a:custGeom>
              <a:avLst/>
              <a:gdLst>
                <a:gd name="T0" fmla="*/ 104 w 111"/>
                <a:gd name="T1" fmla="*/ 21 h 42"/>
                <a:gd name="T2" fmla="*/ 101 w 111"/>
                <a:gd name="T3" fmla="*/ 25 h 42"/>
                <a:gd name="T4" fmla="*/ 94 w 111"/>
                <a:gd name="T5" fmla="*/ 28 h 42"/>
                <a:gd name="T6" fmla="*/ 83 w 111"/>
                <a:gd name="T7" fmla="*/ 32 h 42"/>
                <a:gd name="T8" fmla="*/ 70 w 111"/>
                <a:gd name="T9" fmla="*/ 35 h 42"/>
                <a:gd name="T10" fmla="*/ 56 w 111"/>
                <a:gd name="T11" fmla="*/ 38 h 42"/>
                <a:gd name="T12" fmla="*/ 45 w 111"/>
                <a:gd name="T13" fmla="*/ 38 h 42"/>
                <a:gd name="T14" fmla="*/ 35 w 111"/>
                <a:gd name="T15" fmla="*/ 42 h 42"/>
                <a:gd name="T16" fmla="*/ 28 w 111"/>
                <a:gd name="T17" fmla="*/ 42 h 42"/>
                <a:gd name="T18" fmla="*/ 21 w 111"/>
                <a:gd name="T19" fmla="*/ 42 h 42"/>
                <a:gd name="T20" fmla="*/ 14 w 111"/>
                <a:gd name="T21" fmla="*/ 42 h 42"/>
                <a:gd name="T22" fmla="*/ 10 w 111"/>
                <a:gd name="T23" fmla="*/ 38 h 42"/>
                <a:gd name="T24" fmla="*/ 3 w 111"/>
                <a:gd name="T25" fmla="*/ 35 h 42"/>
                <a:gd name="T26" fmla="*/ 0 w 111"/>
                <a:gd name="T27" fmla="*/ 32 h 42"/>
                <a:gd name="T28" fmla="*/ 0 w 111"/>
                <a:gd name="T29" fmla="*/ 28 h 42"/>
                <a:gd name="T30" fmla="*/ 0 w 111"/>
                <a:gd name="T31" fmla="*/ 28 h 42"/>
                <a:gd name="T32" fmla="*/ 3 w 111"/>
                <a:gd name="T33" fmla="*/ 25 h 42"/>
                <a:gd name="T34" fmla="*/ 7 w 111"/>
                <a:gd name="T35" fmla="*/ 21 h 42"/>
                <a:gd name="T36" fmla="*/ 14 w 111"/>
                <a:gd name="T37" fmla="*/ 21 h 42"/>
                <a:gd name="T38" fmla="*/ 21 w 111"/>
                <a:gd name="T39" fmla="*/ 18 h 42"/>
                <a:gd name="T40" fmla="*/ 35 w 111"/>
                <a:gd name="T41" fmla="*/ 14 h 42"/>
                <a:gd name="T42" fmla="*/ 56 w 111"/>
                <a:gd name="T43" fmla="*/ 11 h 42"/>
                <a:gd name="T44" fmla="*/ 73 w 111"/>
                <a:gd name="T45" fmla="*/ 4 h 42"/>
                <a:gd name="T46" fmla="*/ 80 w 111"/>
                <a:gd name="T47" fmla="*/ 0 h 42"/>
                <a:gd name="T48" fmla="*/ 87 w 111"/>
                <a:gd name="T49" fmla="*/ 0 h 42"/>
                <a:gd name="T50" fmla="*/ 94 w 111"/>
                <a:gd name="T51" fmla="*/ 0 h 42"/>
                <a:gd name="T52" fmla="*/ 94 w 111"/>
                <a:gd name="T53" fmla="*/ 0 h 42"/>
                <a:gd name="T54" fmla="*/ 97 w 111"/>
                <a:gd name="T55" fmla="*/ 0 h 42"/>
                <a:gd name="T56" fmla="*/ 97 w 111"/>
                <a:gd name="T57" fmla="*/ 0 h 42"/>
                <a:gd name="T58" fmla="*/ 104 w 111"/>
                <a:gd name="T59" fmla="*/ 4 h 42"/>
                <a:gd name="T60" fmla="*/ 111 w 111"/>
                <a:gd name="T61" fmla="*/ 7 h 42"/>
                <a:gd name="T62" fmla="*/ 111 w 111"/>
                <a:gd name="T63" fmla="*/ 7 h 42"/>
                <a:gd name="T64" fmla="*/ 111 w 111"/>
                <a:gd name="T65" fmla="*/ 11 h 42"/>
                <a:gd name="T66" fmla="*/ 111 w 111"/>
                <a:gd name="T67" fmla="*/ 14 h 42"/>
                <a:gd name="T68" fmla="*/ 111 w 111"/>
                <a:gd name="T69" fmla="*/ 18 h 42"/>
                <a:gd name="T70" fmla="*/ 104 w 111"/>
                <a:gd name="T71" fmla="*/ 21 h 42"/>
                <a:gd name="T72" fmla="*/ 104 w 111"/>
                <a:gd name="T7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1" h="42">
                  <a:moveTo>
                    <a:pt x="104" y="21"/>
                  </a:moveTo>
                  <a:lnTo>
                    <a:pt x="101" y="25"/>
                  </a:lnTo>
                  <a:lnTo>
                    <a:pt x="94" y="28"/>
                  </a:lnTo>
                  <a:lnTo>
                    <a:pt x="83" y="32"/>
                  </a:lnTo>
                  <a:lnTo>
                    <a:pt x="70" y="35"/>
                  </a:lnTo>
                  <a:lnTo>
                    <a:pt x="56" y="38"/>
                  </a:lnTo>
                  <a:lnTo>
                    <a:pt x="45" y="38"/>
                  </a:lnTo>
                  <a:lnTo>
                    <a:pt x="35" y="42"/>
                  </a:lnTo>
                  <a:lnTo>
                    <a:pt x="28" y="42"/>
                  </a:lnTo>
                  <a:lnTo>
                    <a:pt x="21" y="42"/>
                  </a:lnTo>
                  <a:lnTo>
                    <a:pt x="14" y="42"/>
                  </a:lnTo>
                  <a:lnTo>
                    <a:pt x="10" y="38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3" y="25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21" y="18"/>
                  </a:lnTo>
                  <a:lnTo>
                    <a:pt x="35" y="14"/>
                  </a:lnTo>
                  <a:lnTo>
                    <a:pt x="56" y="11"/>
                  </a:lnTo>
                  <a:lnTo>
                    <a:pt x="73" y="4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4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11"/>
                  </a:lnTo>
                  <a:lnTo>
                    <a:pt x="111" y="14"/>
                  </a:lnTo>
                  <a:lnTo>
                    <a:pt x="111" y="18"/>
                  </a:lnTo>
                  <a:lnTo>
                    <a:pt x="104" y="21"/>
                  </a:lnTo>
                  <a:lnTo>
                    <a:pt x="10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3">
              <a:extLst>
                <a:ext uri="{FF2B5EF4-FFF2-40B4-BE49-F238E27FC236}">
                  <a16:creationId xmlns:a16="http://schemas.microsoft.com/office/drawing/2014/main" id="{AFD3AB04-A05E-4787-A72B-589949802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944" y="7521376"/>
              <a:ext cx="584724" cy="1621009"/>
            </a:xfrm>
            <a:custGeom>
              <a:avLst/>
              <a:gdLst>
                <a:gd name="T0" fmla="*/ 63 w 101"/>
                <a:gd name="T1" fmla="*/ 14 h 280"/>
                <a:gd name="T2" fmla="*/ 63 w 101"/>
                <a:gd name="T3" fmla="*/ 11 h 280"/>
                <a:gd name="T4" fmla="*/ 63 w 101"/>
                <a:gd name="T5" fmla="*/ 7 h 280"/>
                <a:gd name="T6" fmla="*/ 63 w 101"/>
                <a:gd name="T7" fmla="*/ 4 h 280"/>
                <a:gd name="T8" fmla="*/ 66 w 101"/>
                <a:gd name="T9" fmla="*/ 4 h 280"/>
                <a:gd name="T10" fmla="*/ 70 w 101"/>
                <a:gd name="T11" fmla="*/ 0 h 280"/>
                <a:gd name="T12" fmla="*/ 77 w 101"/>
                <a:gd name="T13" fmla="*/ 0 h 280"/>
                <a:gd name="T14" fmla="*/ 80 w 101"/>
                <a:gd name="T15" fmla="*/ 0 h 280"/>
                <a:gd name="T16" fmla="*/ 87 w 101"/>
                <a:gd name="T17" fmla="*/ 4 h 280"/>
                <a:gd name="T18" fmla="*/ 94 w 101"/>
                <a:gd name="T19" fmla="*/ 7 h 280"/>
                <a:gd name="T20" fmla="*/ 98 w 101"/>
                <a:gd name="T21" fmla="*/ 11 h 280"/>
                <a:gd name="T22" fmla="*/ 101 w 101"/>
                <a:gd name="T23" fmla="*/ 11 h 280"/>
                <a:gd name="T24" fmla="*/ 101 w 101"/>
                <a:gd name="T25" fmla="*/ 14 h 280"/>
                <a:gd name="T26" fmla="*/ 101 w 101"/>
                <a:gd name="T27" fmla="*/ 21 h 280"/>
                <a:gd name="T28" fmla="*/ 101 w 101"/>
                <a:gd name="T29" fmla="*/ 25 h 280"/>
                <a:gd name="T30" fmla="*/ 101 w 101"/>
                <a:gd name="T31" fmla="*/ 32 h 280"/>
                <a:gd name="T32" fmla="*/ 98 w 101"/>
                <a:gd name="T33" fmla="*/ 39 h 280"/>
                <a:gd name="T34" fmla="*/ 98 w 101"/>
                <a:gd name="T35" fmla="*/ 49 h 280"/>
                <a:gd name="T36" fmla="*/ 98 w 101"/>
                <a:gd name="T37" fmla="*/ 60 h 280"/>
                <a:gd name="T38" fmla="*/ 98 w 101"/>
                <a:gd name="T39" fmla="*/ 77 h 280"/>
                <a:gd name="T40" fmla="*/ 94 w 101"/>
                <a:gd name="T41" fmla="*/ 95 h 280"/>
                <a:gd name="T42" fmla="*/ 94 w 101"/>
                <a:gd name="T43" fmla="*/ 112 h 280"/>
                <a:gd name="T44" fmla="*/ 91 w 101"/>
                <a:gd name="T45" fmla="*/ 129 h 280"/>
                <a:gd name="T46" fmla="*/ 87 w 101"/>
                <a:gd name="T47" fmla="*/ 147 h 280"/>
                <a:gd name="T48" fmla="*/ 80 w 101"/>
                <a:gd name="T49" fmla="*/ 168 h 280"/>
                <a:gd name="T50" fmla="*/ 73 w 101"/>
                <a:gd name="T51" fmla="*/ 185 h 280"/>
                <a:gd name="T52" fmla="*/ 66 w 101"/>
                <a:gd name="T53" fmla="*/ 206 h 280"/>
                <a:gd name="T54" fmla="*/ 59 w 101"/>
                <a:gd name="T55" fmla="*/ 224 h 280"/>
                <a:gd name="T56" fmla="*/ 49 w 101"/>
                <a:gd name="T57" fmla="*/ 238 h 280"/>
                <a:gd name="T58" fmla="*/ 38 w 101"/>
                <a:gd name="T59" fmla="*/ 252 h 280"/>
                <a:gd name="T60" fmla="*/ 28 w 101"/>
                <a:gd name="T61" fmla="*/ 262 h 280"/>
                <a:gd name="T62" fmla="*/ 17 w 101"/>
                <a:gd name="T63" fmla="*/ 269 h 280"/>
                <a:gd name="T64" fmla="*/ 10 w 101"/>
                <a:gd name="T65" fmla="*/ 276 h 280"/>
                <a:gd name="T66" fmla="*/ 3 w 101"/>
                <a:gd name="T67" fmla="*/ 280 h 280"/>
                <a:gd name="T68" fmla="*/ 0 w 101"/>
                <a:gd name="T69" fmla="*/ 276 h 280"/>
                <a:gd name="T70" fmla="*/ 0 w 101"/>
                <a:gd name="T71" fmla="*/ 276 h 280"/>
                <a:gd name="T72" fmla="*/ 0 w 101"/>
                <a:gd name="T73" fmla="*/ 269 h 280"/>
                <a:gd name="T74" fmla="*/ 3 w 101"/>
                <a:gd name="T75" fmla="*/ 262 h 280"/>
                <a:gd name="T76" fmla="*/ 10 w 101"/>
                <a:gd name="T77" fmla="*/ 255 h 280"/>
                <a:gd name="T78" fmla="*/ 17 w 101"/>
                <a:gd name="T79" fmla="*/ 241 h 280"/>
                <a:gd name="T80" fmla="*/ 28 w 101"/>
                <a:gd name="T81" fmla="*/ 231 h 280"/>
                <a:gd name="T82" fmla="*/ 31 w 101"/>
                <a:gd name="T83" fmla="*/ 217 h 280"/>
                <a:gd name="T84" fmla="*/ 38 w 101"/>
                <a:gd name="T85" fmla="*/ 203 h 280"/>
                <a:gd name="T86" fmla="*/ 45 w 101"/>
                <a:gd name="T87" fmla="*/ 189 h 280"/>
                <a:gd name="T88" fmla="*/ 52 w 101"/>
                <a:gd name="T89" fmla="*/ 175 h 280"/>
                <a:gd name="T90" fmla="*/ 56 w 101"/>
                <a:gd name="T91" fmla="*/ 157 h 280"/>
                <a:gd name="T92" fmla="*/ 59 w 101"/>
                <a:gd name="T93" fmla="*/ 140 h 280"/>
                <a:gd name="T94" fmla="*/ 63 w 101"/>
                <a:gd name="T95" fmla="*/ 126 h 280"/>
                <a:gd name="T96" fmla="*/ 66 w 101"/>
                <a:gd name="T97" fmla="*/ 105 h 280"/>
                <a:gd name="T98" fmla="*/ 70 w 101"/>
                <a:gd name="T99" fmla="*/ 88 h 280"/>
                <a:gd name="T100" fmla="*/ 70 w 101"/>
                <a:gd name="T101" fmla="*/ 63 h 280"/>
                <a:gd name="T102" fmla="*/ 70 w 101"/>
                <a:gd name="T103" fmla="*/ 53 h 280"/>
                <a:gd name="T104" fmla="*/ 70 w 101"/>
                <a:gd name="T105" fmla="*/ 46 h 280"/>
                <a:gd name="T106" fmla="*/ 70 w 101"/>
                <a:gd name="T107" fmla="*/ 39 h 280"/>
                <a:gd name="T108" fmla="*/ 70 w 101"/>
                <a:gd name="T109" fmla="*/ 32 h 280"/>
                <a:gd name="T110" fmla="*/ 66 w 101"/>
                <a:gd name="T111" fmla="*/ 25 h 280"/>
                <a:gd name="T112" fmla="*/ 66 w 101"/>
                <a:gd name="T113" fmla="*/ 21 h 280"/>
                <a:gd name="T114" fmla="*/ 66 w 101"/>
                <a:gd name="T115" fmla="*/ 18 h 280"/>
                <a:gd name="T116" fmla="*/ 63 w 101"/>
                <a:gd name="T117" fmla="*/ 14 h 280"/>
                <a:gd name="T118" fmla="*/ 63 w 101"/>
                <a:gd name="T119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280">
                  <a:moveTo>
                    <a:pt x="63" y="14"/>
                  </a:moveTo>
                  <a:lnTo>
                    <a:pt x="63" y="11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7" y="4"/>
                  </a:lnTo>
                  <a:lnTo>
                    <a:pt x="94" y="7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1" y="14"/>
                  </a:lnTo>
                  <a:lnTo>
                    <a:pt x="101" y="21"/>
                  </a:lnTo>
                  <a:lnTo>
                    <a:pt x="101" y="25"/>
                  </a:lnTo>
                  <a:lnTo>
                    <a:pt x="101" y="32"/>
                  </a:lnTo>
                  <a:lnTo>
                    <a:pt x="98" y="39"/>
                  </a:lnTo>
                  <a:lnTo>
                    <a:pt x="98" y="49"/>
                  </a:lnTo>
                  <a:lnTo>
                    <a:pt x="98" y="60"/>
                  </a:lnTo>
                  <a:lnTo>
                    <a:pt x="98" y="77"/>
                  </a:lnTo>
                  <a:lnTo>
                    <a:pt x="94" y="95"/>
                  </a:lnTo>
                  <a:lnTo>
                    <a:pt x="94" y="112"/>
                  </a:lnTo>
                  <a:lnTo>
                    <a:pt x="91" y="129"/>
                  </a:lnTo>
                  <a:lnTo>
                    <a:pt x="87" y="147"/>
                  </a:lnTo>
                  <a:lnTo>
                    <a:pt x="80" y="168"/>
                  </a:lnTo>
                  <a:lnTo>
                    <a:pt x="73" y="185"/>
                  </a:lnTo>
                  <a:lnTo>
                    <a:pt x="66" y="206"/>
                  </a:lnTo>
                  <a:lnTo>
                    <a:pt x="59" y="224"/>
                  </a:lnTo>
                  <a:lnTo>
                    <a:pt x="49" y="238"/>
                  </a:lnTo>
                  <a:lnTo>
                    <a:pt x="38" y="252"/>
                  </a:lnTo>
                  <a:lnTo>
                    <a:pt x="28" y="262"/>
                  </a:lnTo>
                  <a:lnTo>
                    <a:pt x="17" y="269"/>
                  </a:lnTo>
                  <a:lnTo>
                    <a:pt x="10" y="276"/>
                  </a:lnTo>
                  <a:lnTo>
                    <a:pt x="3" y="280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69"/>
                  </a:lnTo>
                  <a:lnTo>
                    <a:pt x="3" y="262"/>
                  </a:lnTo>
                  <a:lnTo>
                    <a:pt x="10" y="255"/>
                  </a:lnTo>
                  <a:lnTo>
                    <a:pt x="17" y="241"/>
                  </a:lnTo>
                  <a:lnTo>
                    <a:pt x="28" y="231"/>
                  </a:lnTo>
                  <a:lnTo>
                    <a:pt x="31" y="217"/>
                  </a:lnTo>
                  <a:lnTo>
                    <a:pt x="38" y="203"/>
                  </a:lnTo>
                  <a:lnTo>
                    <a:pt x="45" y="189"/>
                  </a:lnTo>
                  <a:lnTo>
                    <a:pt x="52" y="175"/>
                  </a:lnTo>
                  <a:lnTo>
                    <a:pt x="56" y="157"/>
                  </a:lnTo>
                  <a:lnTo>
                    <a:pt x="59" y="140"/>
                  </a:lnTo>
                  <a:lnTo>
                    <a:pt x="63" y="126"/>
                  </a:lnTo>
                  <a:lnTo>
                    <a:pt x="66" y="105"/>
                  </a:lnTo>
                  <a:lnTo>
                    <a:pt x="70" y="88"/>
                  </a:lnTo>
                  <a:lnTo>
                    <a:pt x="70" y="63"/>
                  </a:lnTo>
                  <a:lnTo>
                    <a:pt x="70" y="53"/>
                  </a:lnTo>
                  <a:lnTo>
                    <a:pt x="70" y="46"/>
                  </a:lnTo>
                  <a:lnTo>
                    <a:pt x="70" y="39"/>
                  </a:lnTo>
                  <a:lnTo>
                    <a:pt x="70" y="32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66" y="18"/>
                  </a:lnTo>
                  <a:lnTo>
                    <a:pt x="63" y="14"/>
                  </a:lnTo>
                  <a:lnTo>
                    <a:pt x="6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4">
              <a:extLst>
                <a:ext uri="{FF2B5EF4-FFF2-40B4-BE49-F238E27FC236}">
                  <a16:creationId xmlns:a16="http://schemas.microsoft.com/office/drawing/2014/main" id="{759E2C0E-1C7B-4741-96F6-1D666C9F6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939" y="8412931"/>
              <a:ext cx="364729" cy="382095"/>
            </a:xfrm>
            <a:custGeom>
              <a:avLst/>
              <a:gdLst>
                <a:gd name="T0" fmla="*/ 0 w 63"/>
                <a:gd name="T1" fmla="*/ 3 h 66"/>
                <a:gd name="T2" fmla="*/ 4 w 63"/>
                <a:gd name="T3" fmla="*/ 0 h 66"/>
                <a:gd name="T4" fmla="*/ 7 w 63"/>
                <a:gd name="T5" fmla="*/ 0 h 66"/>
                <a:gd name="T6" fmla="*/ 11 w 63"/>
                <a:gd name="T7" fmla="*/ 0 h 66"/>
                <a:gd name="T8" fmla="*/ 18 w 63"/>
                <a:gd name="T9" fmla="*/ 0 h 66"/>
                <a:gd name="T10" fmla="*/ 25 w 63"/>
                <a:gd name="T11" fmla="*/ 3 h 66"/>
                <a:gd name="T12" fmla="*/ 32 w 63"/>
                <a:gd name="T13" fmla="*/ 7 h 66"/>
                <a:gd name="T14" fmla="*/ 42 w 63"/>
                <a:gd name="T15" fmla="*/ 14 h 66"/>
                <a:gd name="T16" fmla="*/ 49 w 63"/>
                <a:gd name="T17" fmla="*/ 21 h 66"/>
                <a:gd name="T18" fmla="*/ 53 w 63"/>
                <a:gd name="T19" fmla="*/ 24 h 66"/>
                <a:gd name="T20" fmla="*/ 60 w 63"/>
                <a:gd name="T21" fmla="*/ 31 h 66"/>
                <a:gd name="T22" fmla="*/ 63 w 63"/>
                <a:gd name="T23" fmla="*/ 42 h 66"/>
                <a:gd name="T24" fmla="*/ 63 w 63"/>
                <a:gd name="T25" fmla="*/ 49 h 66"/>
                <a:gd name="T26" fmla="*/ 63 w 63"/>
                <a:gd name="T27" fmla="*/ 56 h 66"/>
                <a:gd name="T28" fmla="*/ 63 w 63"/>
                <a:gd name="T29" fmla="*/ 63 h 66"/>
                <a:gd name="T30" fmla="*/ 60 w 63"/>
                <a:gd name="T31" fmla="*/ 66 h 66"/>
                <a:gd name="T32" fmla="*/ 56 w 63"/>
                <a:gd name="T33" fmla="*/ 66 h 66"/>
                <a:gd name="T34" fmla="*/ 53 w 63"/>
                <a:gd name="T35" fmla="*/ 66 h 66"/>
                <a:gd name="T36" fmla="*/ 49 w 63"/>
                <a:gd name="T37" fmla="*/ 63 h 66"/>
                <a:gd name="T38" fmla="*/ 42 w 63"/>
                <a:gd name="T39" fmla="*/ 59 h 66"/>
                <a:gd name="T40" fmla="*/ 39 w 63"/>
                <a:gd name="T41" fmla="*/ 56 h 66"/>
                <a:gd name="T42" fmla="*/ 25 w 63"/>
                <a:gd name="T43" fmla="*/ 42 h 66"/>
                <a:gd name="T44" fmla="*/ 11 w 63"/>
                <a:gd name="T45" fmla="*/ 24 h 66"/>
                <a:gd name="T46" fmla="*/ 7 w 63"/>
                <a:gd name="T47" fmla="*/ 17 h 66"/>
                <a:gd name="T48" fmla="*/ 4 w 63"/>
                <a:gd name="T49" fmla="*/ 10 h 66"/>
                <a:gd name="T50" fmla="*/ 0 w 63"/>
                <a:gd name="T51" fmla="*/ 7 h 66"/>
                <a:gd name="T52" fmla="*/ 0 w 63"/>
                <a:gd name="T53" fmla="*/ 3 h 66"/>
                <a:gd name="T54" fmla="*/ 0 w 63"/>
                <a:gd name="T55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6">
                  <a:moveTo>
                    <a:pt x="0" y="3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7"/>
                  </a:lnTo>
                  <a:lnTo>
                    <a:pt x="42" y="14"/>
                  </a:lnTo>
                  <a:lnTo>
                    <a:pt x="49" y="21"/>
                  </a:lnTo>
                  <a:lnTo>
                    <a:pt x="53" y="24"/>
                  </a:lnTo>
                  <a:lnTo>
                    <a:pt x="60" y="31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60" y="66"/>
                  </a:lnTo>
                  <a:lnTo>
                    <a:pt x="56" y="66"/>
                  </a:lnTo>
                  <a:lnTo>
                    <a:pt x="53" y="66"/>
                  </a:lnTo>
                  <a:lnTo>
                    <a:pt x="49" y="63"/>
                  </a:lnTo>
                  <a:lnTo>
                    <a:pt x="42" y="59"/>
                  </a:lnTo>
                  <a:lnTo>
                    <a:pt x="39" y="56"/>
                  </a:lnTo>
                  <a:lnTo>
                    <a:pt x="25" y="42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5">
              <a:extLst>
                <a:ext uri="{FF2B5EF4-FFF2-40B4-BE49-F238E27FC236}">
                  <a16:creationId xmlns:a16="http://schemas.microsoft.com/office/drawing/2014/main" id="{27399D4A-866A-4C24-8024-055E14090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989" y="9119228"/>
              <a:ext cx="283679" cy="364729"/>
            </a:xfrm>
            <a:custGeom>
              <a:avLst/>
              <a:gdLst>
                <a:gd name="T0" fmla="*/ 49 w 49"/>
                <a:gd name="T1" fmla="*/ 52 h 63"/>
                <a:gd name="T2" fmla="*/ 46 w 49"/>
                <a:gd name="T3" fmla="*/ 56 h 63"/>
                <a:gd name="T4" fmla="*/ 42 w 49"/>
                <a:gd name="T5" fmla="*/ 59 h 63"/>
                <a:gd name="T6" fmla="*/ 42 w 49"/>
                <a:gd name="T7" fmla="*/ 63 h 63"/>
                <a:gd name="T8" fmla="*/ 39 w 49"/>
                <a:gd name="T9" fmla="*/ 63 h 63"/>
                <a:gd name="T10" fmla="*/ 35 w 49"/>
                <a:gd name="T11" fmla="*/ 63 h 63"/>
                <a:gd name="T12" fmla="*/ 32 w 49"/>
                <a:gd name="T13" fmla="*/ 56 h 63"/>
                <a:gd name="T14" fmla="*/ 28 w 49"/>
                <a:gd name="T15" fmla="*/ 52 h 63"/>
                <a:gd name="T16" fmla="*/ 25 w 49"/>
                <a:gd name="T17" fmla="*/ 49 h 63"/>
                <a:gd name="T18" fmla="*/ 21 w 49"/>
                <a:gd name="T19" fmla="*/ 42 h 63"/>
                <a:gd name="T20" fmla="*/ 18 w 49"/>
                <a:gd name="T21" fmla="*/ 35 h 63"/>
                <a:gd name="T22" fmla="*/ 11 w 49"/>
                <a:gd name="T23" fmla="*/ 24 h 63"/>
                <a:gd name="T24" fmla="*/ 4 w 49"/>
                <a:gd name="T25" fmla="*/ 17 h 63"/>
                <a:gd name="T26" fmla="*/ 0 w 49"/>
                <a:gd name="T27" fmla="*/ 10 h 63"/>
                <a:gd name="T28" fmla="*/ 0 w 49"/>
                <a:gd name="T29" fmla="*/ 7 h 63"/>
                <a:gd name="T30" fmla="*/ 0 w 49"/>
                <a:gd name="T31" fmla="*/ 4 h 63"/>
                <a:gd name="T32" fmla="*/ 4 w 49"/>
                <a:gd name="T33" fmla="*/ 4 h 63"/>
                <a:gd name="T34" fmla="*/ 7 w 49"/>
                <a:gd name="T35" fmla="*/ 0 h 63"/>
                <a:gd name="T36" fmla="*/ 11 w 49"/>
                <a:gd name="T37" fmla="*/ 0 h 63"/>
                <a:gd name="T38" fmla="*/ 14 w 49"/>
                <a:gd name="T39" fmla="*/ 0 h 63"/>
                <a:gd name="T40" fmla="*/ 21 w 49"/>
                <a:gd name="T41" fmla="*/ 0 h 63"/>
                <a:gd name="T42" fmla="*/ 25 w 49"/>
                <a:gd name="T43" fmla="*/ 4 h 63"/>
                <a:gd name="T44" fmla="*/ 32 w 49"/>
                <a:gd name="T45" fmla="*/ 7 h 63"/>
                <a:gd name="T46" fmla="*/ 35 w 49"/>
                <a:gd name="T47" fmla="*/ 10 h 63"/>
                <a:gd name="T48" fmla="*/ 42 w 49"/>
                <a:gd name="T49" fmla="*/ 14 h 63"/>
                <a:gd name="T50" fmla="*/ 49 w 49"/>
                <a:gd name="T51" fmla="*/ 24 h 63"/>
                <a:gd name="T52" fmla="*/ 49 w 49"/>
                <a:gd name="T53" fmla="*/ 31 h 63"/>
                <a:gd name="T54" fmla="*/ 49 w 49"/>
                <a:gd name="T55" fmla="*/ 38 h 63"/>
                <a:gd name="T56" fmla="*/ 49 w 49"/>
                <a:gd name="T57" fmla="*/ 45 h 63"/>
                <a:gd name="T58" fmla="*/ 49 w 49"/>
                <a:gd name="T59" fmla="*/ 52 h 63"/>
                <a:gd name="T60" fmla="*/ 49 w 49"/>
                <a:gd name="T6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63">
                  <a:moveTo>
                    <a:pt x="49" y="52"/>
                  </a:moveTo>
                  <a:lnTo>
                    <a:pt x="46" y="56"/>
                  </a:lnTo>
                  <a:lnTo>
                    <a:pt x="42" y="59"/>
                  </a:lnTo>
                  <a:lnTo>
                    <a:pt x="42" y="63"/>
                  </a:lnTo>
                  <a:lnTo>
                    <a:pt x="39" y="63"/>
                  </a:lnTo>
                  <a:lnTo>
                    <a:pt x="35" y="63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5" y="49"/>
                  </a:lnTo>
                  <a:lnTo>
                    <a:pt x="21" y="42"/>
                  </a:lnTo>
                  <a:lnTo>
                    <a:pt x="18" y="35"/>
                  </a:lnTo>
                  <a:lnTo>
                    <a:pt x="11" y="24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9" y="24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9" y="45"/>
                  </a:lnTo>
                  <a:lnTo>
                    <a:pt x="49" y="52"/>
                  </a:lnTo>
                  <a:lnTo>
                    <a:pt x="49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6">
              <a:extLst>
                <a:ext uri="{FF2B5EF4-FFF2-40B4-BE49-F238E27FC236}">
                  <a16:creationId xmlns:a16="http://schemas.microsoft.com/office/drawing/2014/main" id="{88D16B8D-8C23-419A-BF65-93DBDB32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612" y="9142385"/>
              <a:ext cx="405253" cy="480515"/>
            </a:xfrm>
            <a:custGeom>
              <a:avLst/>
              <a:gdLst>
                <a:gd name="T0" fmla="*/ 39 w 70"/>
                <a:gd name="T1" fmla="*/ 13 h 83"/>
                <a:gd name="T2" fmla="*/ 49 w 70"/>
                <a:gd name="T3" fmla="*/ 20 h 83"/>
                <a:gd name="T4" fmla="*/ 60 w 70"/>
                <a:gd name="T5" fmla="*/ 27 h 83"/>
                <a:gd name="T6" fmla="*/ 63 w 70"/>
                <a:gd name="T7" fmla="*/ 31 h 83"/>
                <a:gd name="T8" fmla="*/ 67 w 70"/>
                <a:gd name="T9" fmla="*/ 38 h 83"/>
                <a:gd name="T10" fmla="*/ 70 w 70"/>
                <a:gd name="T11" fmla="*/ 48 h 83"/>
                <a:gd name="T12" fmla="*/ 70 w 70"/>
                <a:gd name="T13" fmla="*/ 62 h 83"/>
                <a:gd name="T14" fmla="*/ 70 w 70"/>
                <a:gd name="T15" fmla="*/ 69 h 83"/>
                <a:gd name="T16" fmla="*/ 70 w 70"/>
                <a:gd name="T17" fmla="*/ 73 h 83"/>
                <a:gd name="T18" fmla="*/ 70 w 70"/>
                <a:gd name="T19" fmla="*/ 80 h 83"/>
                <a:gd name="T20" fmla="*/ 70 w 70"/>
                <a:gd name="T21" fmla="*/ 80 h 83"/>
                <a:gd name="T22" fmla="*/ 63 w 70"/>
                <a:gd name="T23" fmla="*/ 83 h 83"/>
                <a:gd name="T24" fmla="*/ 60 w 70"/>
                <a:gd name="T25" fmla="*/ 83 h 83"/>
                <a:gd name="T26" fmla="*/ 60 w 70"/>
                <a:gd name="T27" fmla="*/ 80 h 83"/>
                <a:gd name="T28" fmla="*/ 56 w 70"/>
                <a:gd name="T29" fmla="*/ 80 h 83"/>
                <a:gd name="T30" fmla="*/ 49 w 70"/>
                <a:gd name="T31" fmla="*/ 73 h 83"/>
                <a:gd name="T32" fmla="*/ 46 w 70"/>
                <a:gd name="T33" fmla="*/ 69 h 83"/>
                <a:gd name="T34" fmla="*/ 39 w 70"/>
                <a:gd name="T35" fmla="*/ 62 h 83"/>
                <a:gd name="T36" fmla="*/ 32 w 70"/>
                <a:gd name="T37" fmla="*/ 55 h 83"/>
                <a:gd name="T38" fmla="*/ 25 w 70"/>
                <a:gd name="T39" fmla="*/ 45 h 83"/>
                <a:gd name="T40" fmla="*/ 18 w 70"/>
                <a:gd name="T41" fmla="*/ 34 h 83"/>
                <a:gd name="T42" fmla="*/ 11 w 70"/>
                <a:gd name="T43" fmla="*/ 24 h 83"/>
                <a:gd name="T44" fmla="*/ 4 w 70"/>
                <a:gd name="T45" fmla="*/ 17 h 83"/>
                <a:gd name="T46" fmla="*/ 0 w 70"/>
                <a:gd name="T47" fmla="*/ 10 h 83"/>
                <a:gd name="T48" fmla="*/ 0 w 70"/>
                <a:gd name="T49" fmla="*/ 6 h 83"/>
                <a:gd name="T50" fmla="*/ 0 w 70"/>
                <a:gd name="T51" fmla="*/ 3 h 83"/>
                <a:gd name="T52" fmla="*/ 4 w 70"/>
                <a:gd name="T53" fmla="*/ 3 h 83"/>
                <a:gd name="T54" fmla="*/ 4 w 70"/>
                <a:gd name="T55" fmla="*/ 0 h 83"/>
                <a:gd name="T56" fmla="*/ 11 w 70"/>
                <a:gd name="T57" fmla="*/ 0 h 83"/>
                <a:gd name="T58" fmla="*/ 14 w 70"/>
                <a:gd name="T59" fmla="*/ 0 h 83"/>
                <a:gd name="T60" fmla="*/ 21 w 70"/>
                <a:gd name="T61" fmla="*/ 3 h 83"/>
                <a:gd name="T62" fmla="*/ 32 w 70"/>
                <a:gd name="T63" fmla="*/ 6 h 83"/>
                <a:gd name="T64" fmla="*/ 39 w 70"/>
                <a:gd name="T65" fmla="*/ 13 h 83"/>
                <a:gd name="T66" fmla="*/ 39 w 70"/>
                <a:gd name="T67" fmla="*/ 1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83">
                  <a:moveTo>
                    <a:pt x="39" y="13"/>
                  </a:moveTo>
                  <a:lnTo>
                    <a:pt x="49" y="20"/>
                  </a:lnTo>
                  <a:lnTo>
                    <a:pt x="60" y="27"/>
                  </a:lnTo>
                  <a:lnTo>
                    <a:pt x="63" y="31"/>
                  </a:lnTo>
                  <a:lnTo>
                    <a:pt x="67" y="38"/>
                  </a:lnTo>
                  <a:lnTo>
                    <a:pt x="70" y="48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3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3" y="83"/>
                  </a:lnTo>
                  <a:lnTo>
                    <a:pt x="60" y="83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49" y="73"/>
                  </a:lnTo>
                  <a:lnTo>
                    <a:pt x="46" y="69"/>
                  </a:lnTo>
                  <a:lnTo>
                    <a:pt x="39" y="62"/>
                  </a:lnTo>
                  <a:lnTo>
                    <a:pt x="32" y="55"/>
                  </a:lnTo>
                  <a:lnTo>
                    <a:pt x="25" y="45"/>
                  </a:lnTo>
                  <a:lnTo>
                    <a:pt x="18" y="34"/>
                  </a:lnTo>
                  <a:lnTo>
                    <a:pt x="11" y="24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2" y="6"/>
                  </a:lnTo>
                  <a:lnTo>
                    <a:pt x="39" y="13"/>
                  </a:lnTo>
                  <a:lnTo>
                    <a:pt x="39" y="1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7">
              <a:extLst>
                <a:ext uri="{FF2B5EF4-FFF2-40B4-BE49-F238E27FC236}">
                  <a16:creationId xmlns:a16="http://schemas.microsoft.com/office/drawing/2014/main" id="{1549B0ED-6327-4A05-8122-CD4630B7A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528" y="9142385"/>
              <a:ext cx="301045" cy="358938"/>
            </a:xfrm>
            <a:custGeom>
              <a:avLst/>
              <a:gdLst>
                <a:gd name="T0" fmla="*/ 0 w 52"/>
                <a:gd name="T1" fmla="*/ 3 h 62"/>
                <a:gd name="T2" fmla="*/ 3 w 52"/>
                <a:gd name="T3" fmla="*/ 3 h 62"/>
                <a:gd name="T4" fmla="*/ 7 w 52"/>
                <a:gd name="T5" fmla="*/ 0 h 62"/>
                <a:gd name="T6" fmla="*/ 10 w 52"/>
                <a:gd name="T7" fmla="*/ 0 h 62"/>
                <a:gd name="T8" fmla="*/ 17 w 52"/>
                <a:gd name="T9" fmla="*/ 0 h 62"/>
                <a:gd name="T10" fmla="*/ 20 w 52"/>
                <a:gd name="T11" fmla="*/ 3 h 62"/>
                <a:gd name="T12" fmla="*/ 27 w 52"/>
                <a:gd name="T13" fmla="*/ 6 h 62"/>
                <a:gd name="T14" fmla="*/ 34 w 52"/>
                <a:gd name="T15" fmla="*/ 10 h 62"/>
                <a:gd name="T16" fmla="*/ 38 w 52"/>
                <a:gd name="T17" fmla="*/ 13 h 62"/>
                <a:gd name="T18" fmla="*/ 45 w 52"/>
                <a:gd name="T19" fmla="*/ 20 h 62"/>
                <a:gd name="T20" fmla="*/ 48 w 52"/>
                <a:gd name="T21" fmla="*/ 27 h 62"/>
                <a:gd name="T22" fmla="*/ 48 w 52"/>
                <a:gd name="T23" fmla="*/ 31 h 62"/>
                <a:gd name="T24" fmla="*/ 52 w 52"/>
                <a:gd name="T25" fmla="*/ 34 h 62"/>
                <a:gd name="T26" fmla="*/ 48 w 52"/>
                <a:gd name="T27" fmla="*/ 45 h 62"/>
                <a:gd name="T28" fmla="*/ 45 w 52"/>
                <a:gd name="T29" fmla="*/ 52 h 62"/>
                <a:gd name="T30" fmla="*/ 45 w 52"/>
                <a:gd name="T31" fmla="*/ 55 h 62"/>
                <a:gd name="T32" fmla="*/ 41 w 52"/>
                <a:gd name="T33" fmla="*/ 59 h 62"/>
                <a:gd name="T34" fmla="*/ 38 w 52"/>
                <a:gd name="T35" fmla="*/ 62 h 62"/>
                <a:gd name="T36" fmla="*/ 34 w 52"/>
                <a:gd name="T37" fmla="*/ 62 h 62"/>
                <a:gd name="T38" fmla="*/ 31 w 52"/>
                <a:gd name="T39" fmla="*/ 59 h 62"/>
                <a:gd name="T40" fmla="*/ 27 w 52"/>
                <a:gd name="T41" fmla="*/ 55 h 62"/>
                <a:gd name="T42" fmla="*/ 24 w 52"/>
                <a:gd name="T43" fmla="*/ 52 h 62"/>
                <a:gd name="T44" fmla="*/ 20 w 52"/>
                <a:gd name="T45" fmla="*/ 48 h 62"/>
                <a:gd name="T46" fmla="*/ 17 w 52"/>
                <a:gd name="T47" fmla="*/ 41 h 62"/>
                <a:gd name="T48" fmla="*/ 13 w 52"/>
                <a:gd name="T49" fmla="*/ 34 h 62"/>
                <a:gd name="T50" fmla="*/ 7 w 52"/>
                <a:gd name="T51" fmla="*/ 24 h 62"/>
                <a:gd name="T52" fmla="*/ 3 w 52"/>
                <a:gd name="T53" fmla="*/ 13 h 62"/>
                <a:gd name="T54" fmla="*/ 0 w 52"/>
                <a:gd name="T55" fmla="*/ 6 h 62"/>
                <a:gd name="T56" fmla="*/ 0 w 52"/>
                <a:gd name="T57" fmla="*/ 3 h 62"/>
                <a:gd name="T58" fmla="*/ 0 w 52"/>
                <a:gd name="T59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" h="62">
                  <a:moveTo>
                    <a:pt x="0" y="3"/>
                  </a:move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7" y="6"/>
                  </a:lnTo>
                  <a:lnTo>
                    <a:pt x="34" y="10"/>
                  </a:lnTo>
                  <a:lnTo>
                    <a:pt x="38" y="13"/>
                  </a:lnTo>
                  <a:lnTo>
                    <a:pt x="45" y="20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52" y="34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5" y="55"/>
                  </a:lnTo>
                  <a:lnTo>
                    <a:pt x="41" y="59"/>
                  </a:lnTo>
                  <a:lnTo>
                    <a:pt x="38" y="62"/>
                  </a:lnTo>
                  <a:lnTo>
                    <a:pt x="34" y="62"/>
                  </a:lnTo>
                  <a:lnTo>
                    <a:pt x="31" y="59"/>
                  </a:lnTo>
                  <a:lnTo>
                    <a:pt x="27" y="55"/>
                  </a:lnTo>
                  <a:lnTo>
                    <a:pt x="24" y="52"/>
                  </a:lnTo>
                  <a:lnTo>
                    <a:pt x="20" y="48"/>
                  </a:lnTo>
                  <a:lnTo>
                    <a:pt x="17" y="41"/>
                  </a:lnTo>
                  <a:lnTo>
                    <a:pt x="13" y="34"/>
                  </a:lnTo>
                  <a:lnTo>
                    <a:pt x="7" y="24"/>
                  </a:lnTo>
                  <a:lnTo>
                    <a:pt x="3" y="13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8">
              <a:extLst>
                <a:ext uri="{FF2B5EF4-FFF2-40B4-BE49-F238E27FC236}">
                  <a16:creationId xmlns:a16="http://schemas.microsoft.com/office/drawing/2014/main" id="{B129C73D-4D5C-4BF7-80D0-AE7BD056A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225" y="9078700"/>
              <a:ext cx="283679" cy="567353"/>
            </a:xfrm>
            <a:custGeom>
              <a:avLst/>
              <a:gdLst>
                <a:gd name="T0" fmla="*/ 35 w 49"/>
                <a:gd name="T1" fmla="*/ 80 h 98"/>
                <a:gd name="T2" fmla="*/ 28 w 49"/>
                <a:gd name="T3" fmla="*/ 87 h 98"/>
                <a:gd name="T4" fmla="*/ 21 w 49"/>
                <a:gd name="T5" fmla="*/ 94 h 98"/>
                <a:gd name="T6" fmla="*/ 17 w 49"/>
                <a:gd name="T7" fmla="*/ 98 h 98"/>
                <a:gd name="T8" fmla="*/ 14 w 49"/>
                <a:gd name="T9" fmla="*/ 98 h 98"/>
                <a:gd name="T10" fmla="*/ 10 w 49"/>
                <a:gd name="T11" fmla="*/ 94 h 98"/>
                <a:gd name="T12" fmla="*/ 7 w 49"/>
                <a:gd name="T13" fmla="*/ 91 h 98"/>
                <a:gd name="T14" fmla="*/ 7 w 49"/>
                <a:gd name="T15" fmla="*/ 87 h 98"/>
                <a:gd name="T16" fmla="*/ 3 w 49"/>
                <a:gd name="T17" fmla="*/ 84 h 98"/>
                <a:gd name="T18" fmla="*/ 0 w 49"/>
                <a:gd name="T19" fmla="*/ 77 h 98"/>
                <a:gd name="T20" fmla="*/ 0 w 49"/>
                <a:gd name="T21" fmla="*/ 73 h 98"/>
                <a:gd name="T22" fmla="*/ 0 w 49"/>
                <a:gd name="T23" fmla="*/ 70 h 98"/>
                <a:gd name="T24" fmla="*/ 0 w 49"/>
                <a:gd name="T25" fmla="*/ 66 h 98"/>
                <a:gd name="T26" fmla="*/ 0 w 49"/>
                <a:gd name="T27" fmla="*/ 63 h 98"/>
                <a:gd name="T28" fmla="*/ 3 w 49"/>
                <a:gd name="T29" fmla="*/ 59 h 98"/>
                <a:gd name="T30" fmla="*/ 7 w 49"/>
                <a:gd name="T31" fmla="*/ 56 h 98"/>
                <a:gd name="T32" fmla="*/ 10 w 49"/>
                <a:gd name="T33" fmla="*/ 52 h 98"/>
                <a:gd name="T34" fmla="*/ 14 w 49"/>
                <a:gd name="T35" fmla="*/ 49 h 98"/>
                <a:gd name="T36" fmla="*/ 17 w 49"/>
                <a:gd name="T37" fmla="*/ 45 h 98"/>
                <a:gd name="T38" fmla="*/ 17 w 49"/>
                <a:gd name="T39" fmla="*/ 38 h 98"/>
                <a:gd name="T40" fmla="*/ 21 w 49"/>
                <a:gd name="T41" fmla="*/ 35 h 98"/>
                <a:gd name="T42" fmla="*/ 24 w 49"/>
                <a:gd name="T43" fmla="*/ 28 h 98"/>
                <a:gd name="T44" fmla="*/ 28 w 49"/>
                <a:gd name="T45" fmla="*/ 17 h 98"/>
                <a:gd name="T46" fmla="*/ 35 w 49"/>
                <a:gd name="T47" fmla="*/ 11 h 98"/>
                <a:gd name="T48" fmla="*/ 38 w 49"/>
                <a:gd name="T49" fmla="*/ 0 h 98"/>
                <a:gd name="T50" fmla="*/ 42 w 49"/>
                <a:gd name="T51" fmla="*/ 11 h 98"/>
                <a:gd name="T52" fmla="*/ 45 w 49"/>
                <a:gd name="T53" fmla="*/ 17 h 98"/>
                <a:gd name="T54" fmla="*/ 49 w 49"/>
                <a:gd name="T55" fmla="*/ 24 h 98"/>
                <a:gd name="T56" fmla="*/ 49 w 49"/>
                <a:gd name="T57" fmla="*/ 28 h 98"/>
                <a:gd name="T58" fmla="*/ 49 w 49"/>
                <a:gd name="T59" fmla="*/ 38 h 98"/>
                <a:gd name="T60" fmla="*/ 49 w 49"/>
                <a:gd name="T61" fmla="*/ 49 h 98"/>
                <a:gd name="T62" fmla="*/ 45 w 49"/>
                <a:gd name="T63" fmla="*/ 56 h 98"/>
                <a:gd name="T64" fmla="*/ 45 w 49"/>
                <a:gd name="T65" fmla="*/ 63 h 98"/>
                <a:gd name="T66" fmla="*/ 38 w 49"/>
                <a:gd name="T67" fmla="*/ 73 h 98"/>
                <a:gd name="T68" fmla="*/ 35 w 49"/>
                <a:gd name="T69" fmla="*/ 80 h 98"/>
                <a:gd name="T70" fmla="*/ 35 w 49"/>
                <a:gd name="T71" fmla="*/ 8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98">
                  <a:moveTo>
                    <a:pt x="35" y="80"/>
                  </a:moveTo>
                  <a:lnTo>
                    <a:pt x="28" y="87"/>
                  </a:lnTo>
                  <a:lnTo>
                    <a:pt x="21" y="94"/>
                  </a:lnTo>
                  <a:lnTo>
                    <a:pt x="17" y="98"/>
                  </a:lnTo>
                  <a:lnTo>
                    <a:pt x="14" y="98"/>
                  </a:lnTo>
                  <a:lnTo>
                    <a:pt x="10" y="94"/>
                  </a:lnTo>
                  <a:lnTo>
                    <a:pt x="7" y="91"/>
                  </a:lnTo>
                  <a:lnTo>
                    <a:pt x="7" y="87"/>
                  </a:lnTo>
                  <a:lnTo>
                    <a:pt x="3" y="84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3" y="59"/>
                  </a:lnTo>
                  <a:lnTo>
                    <a:pt x="7" y="56"/>
                  </a:lnTo>
                  <a:lnTo>
                    <a:pt x="10" y="52"/>
                  </a:lnTo>
                  <a:lnTo>
                    <a:pt x="14" y="49"/>
                  </a:lnTo>
                  <a:lnTo>
                    <a:pt x="17" y="45"/>
                  </a:lnTo>
                  <a:lnTo>
                    <a:pt x="17" y="38"/>
                  </a:lnTo>
                  <a:lnTo>
                    <a:pt x="21" y="35"/>
                  </a:lnTo>
                  <a:lnTo>
                    <a:pt x="24" y="28"/>
                  </a:lnTo>
                  <a:lnTo>
                    <a:pt x="28" y="17"/>
                  </a:lnTo>
                  <a:lnTo>
                    <a:pt x="35" y="11"/>
                  </a:lnTo>
                  <a:lnTo>
                    <a:pt x="38" y="0"/>
                  </a:lnTo>
                  <a:lnTo>
                    <a:pt x="42" y="11"/>
                  </a:lnTo>
                  <a:lnTo>
                    <a:pt x="45" y="17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8"/>
                  </a:lnTo>
                  <a:lnTo>
                    <a:pt x="49" y="49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38" y="73"/>
                  </a:lnTo>
                  <a:lnTo>
                    <a:pt x="35" y="80"/>
                  </a:lnTo>
                  <a:lnTo>
                    <a:pt x="35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9">
              <a:extLst>
                <a:ext uri="{FF2B5EF4-FFF2-40B4-BE49-F238E27FC236}">
                  <a16:creationId xmlns:a16="http://schemas.microsoft.com/office/drawing/2014/main" id="{DD8573BF-6A1F-4CED-8B79-343621484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017" y="8349246"/>
              <a:ext cx="851032" cy="486303"/>
            </a:xfrm>
            <a:custGeom>
              <a:avLst/>
              <a:gdLst>
                <a:gd name="T0" fmla="*/ 84 w 147"/>
                <a:gd name="T1" fmla="*/ 21 h 84"/>
                <a:gd name="T2" fmla="*/ 98 w 147"/>
                <a:gd name="T3" fmla="*/ 14 h 84"/>
                <a:gd name="T4" fmla="*/ 109 w 147"/>
                <a:gd name="T5" fmla="*/ 11 h 84"/>
                <a:gd name="T6" fmla="*/ 119 w 147"/>
                <a:gd name="T7" fmla="*/ 4 h 84"/>
                <a:gd name="T8" fmla="*/ 129 w 147"/>
                <a:gd name="T9" fmla="*/ 0 h 84"/>
                <a:gd name="T10" fmla="*/ 136 w 147"/>
                <a:gd name="T11" fmla="*/ 0 h 84"/>
                <a:gd name="T12" fmla="*/ 140 w 147"/>
                <a:gd name="T13" fmla="*/ 0 h 84"/>
                <a:gd name="T14" fmla="*/ 143 w 147"/>
                <a:gd name="T15" fmla="*/ 0 h 84"/>
                <a:gd name="T16" fmla="*/ 147 w 147"/>
                <a:gd name="T17" fmla="*/ 0 h 84"/>
                <a:gd name="T18" fmla="*/ 143 w 147"/>
                <a:gd name="T19" fmla="*/ 4 h 84"/>
                <a:gd name="T20" fmla="*/ 143 w 147"/>
                <a:gd name="T21" fmla="*/ 7 h 84"/>
                <a:gd name="T22" fmla="*/ 140 w 147"/>
                <a:gd name="T23" fmla="*/ 11 h 84"/>
                <a:gd name="T24" fmla="*/ 133 w 147"/>
                <a:gd name="T25" fmla="*/ 14 h 84"/>
                <a:gd name="T26" fmla="*/ 126 w 147"/>
                <a:gd name="T27" fmla="*/ 21 h 84"/>
                <a:gd name="T28" fmla="*/ 115 w 147"/>
                <a:gd name="T29" fmla="*/ 28 h 84"/>
                <a:gd name="T30" fmla="*/ 105 w 147"/>
                <a:gd name="T31" fmla="*/ 35 h 84"/>
                <a:gd name="T32" fmla="*/ 91 w 147"/>
                <a:gd name="T33" fmla="*/ 46 h 84"/>
                <a:gd name="T34" fmla="*/ 77 w 147"/>
                <a:gd name="T35" fmla="*/ 53 h 84"/>
                <a:gd name="T36" fmla="*/ 67 w 147"/>
                <a:gd name="T37" fmla="*/ 63 h 84"/>
                <a:gd name="T38" fmla="*/ 56 w 147"/>
                <a:gd name="T39" fmla="*/ 70 h 84"/>
                <a:gd name="T40" fmla="*/ 49 w 147"/>
                <a:gd name="T41" fmla="*/ 74 h 84"/>
                <a:gd name="T42" fmla="*/ 42 w 147"/>
                <a:gd name="T43" fmla="*/ 77 h 84"/>
                <a:gd name="T44" fmla="*/ 35 w 147"/>
                <a:gd name="T45" fmla="*/ 81 h 84"/>
                <a:gd name="T46" fmla="*/ 32 w 147"/>
                <a:gd name="T47" fmla="*/ 84 h 84"/>
                <a:gd name="T48" fmla="*/ 28 w 147"/>
                <a:gd name="T49" fmla="*/ 84 h 84"/>
                <a:gd name="T50" fmla="*/ 25 w 147"/>
                <a:gd name="T51" fmla="*/ 84 h 84"/>
                <a:gd name="T52" fmla="*/ 21 w 147"/>
                <a:gd name="T53" fmla="*/ 81 h 84"/>
                <a:gd name="T54" fmla="*/ 18 w 147"/>
                <a:gd name="T55" fmla="*/ 77 h 84"/>
                <a:gd name="T56" fmla="*/ 11 w 147"/>
                <a:gd name="T57" fmla="*/ 74 h 84"/>
                <a:gd name="T58" fmla="*/ 7 w 147"/>
                <a:gd name="T59" fmla="*/ 70 h 84"/>
                <a:gd name="T60" fmla="*/ 4 w 147"/>
                <a:gd name="T61" fmla="*/ 63 h 84"/>
                <a:gd name="T62" fmla="*/ 0 w 147"/>
                <a:gd name="T63" fmla="*/ 60 h 84"/>
                <a:gd name="T64" fmla="*/ 0 w 147"/>
                <a:gd name="T65" fmla="*/ 56 h 84"/>
                <a:gd name="T66" fmla="*/ 4 w 147"/>
                <a:gd name="T67" fmla="*/ 53 h 84"/>
                <a:gd name="T68" fmla="*/ 4 w 147"/>
                <a:gd name="T69" fmla="*/ 49 h 84"/>
                <a:gd name="T70" fmla="*/ 7 w 147"/>
                <a:gd name="T71" fmla="*/ 49 h 84"/>
                <a:gd name="T72" fmla="*/ 11 w 147"/>
                <a:gd name="T73" fmla="*/ 49 h 84"/>
                <a:gd name="T74" fmla="*/ 18 w 147"/>
                <a:gd name="T75" fmla="*/ 49 h 84"/>
                <a:gd name="T76" fmla="*/ 21 w 147"/>
                <a:gd name="T77" fmla="*/ 49 h 84"/>
                <a:gd name="T78" fmla="*/ 21 w 147"/>
                <a:gd name="T79" fmla="*/ 49 h 84"/>
                <a:gd name="T80" fmla="*/ 25 w 147"/>
                <a:gd name="T81" fmla="*/ 49 h 84"/>
                <a:gd name="T82" fmla="*/ 28 w 147"/>
                <a:gd name="T83" fmla="*/ 49 h 84"/>
                <a:gd name="T84" fmla="*/ 32 w 147"/>
                <a:gd name="T85" fmla="*/ 46 h 84"/>
                <a:gd name="T86" fmla="*/ 39 w 147"/>
                <a:gd name="T87" fmla="*/ 42 h 84"/>
                <a:gd name="T88" fmla="*/ 49 w 147"/>
                <a:gd name="T89" fmla="*/ 39 h 84"/>
                <a:gd name="T90" fmla="*/ 60 w 147"/>
                <a:gd name="T91" fmla="*/ 35 h 84"/>
                <a:gd name="T92" fmla="*/ 70 w 147"/>
                <a:gd name="T93" fmla="*/ 28 h 84"/>
                <a:gd name="T94" fmla="*/ 84 w 147"/>
                <a:gd name="T95" fmla="*/ 21 h 84"/>
                <a:gd name="T96" fmla="*/ 84 w 147"/>
                <a:gd name="T97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" h="84">
                  <a:moveTo>
                    <a:pt x="84" y="21"/>
                  </a:moveTo>
                  <a:lnTo>
                    <a:pt x="98" y="14"/>
                  </a:lnTo>
                  <a:lnTo>
                    <a:pt x="109" y="11"/>
                  </a:lnTo>
                  <a:lnTo>
                    <a:pt x="119" y="4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43" y="4"/>
                  </a:lnTo>
                  <a:lnTo>
                    <a:pt x="143" y="7"/>
                  </a:lnTo>
                  <a:lnTo>
                    <a:pt x="140" y="11"/>
                  </a:lnTo>
                  <a:lnTo>
                    <a:pt x="133" y="14"/>
                  </a:lnTo>
                  <a:lnTo>
                    <a:pt x="126" y="21"/>
                  </a:lnTo>
                  <a:lnTo>
                    <a:pt x="115" y="28"/>
                  </a:lnTo>
                  <a:lnTo>
                    <a:pt x="105" y="35"/>
                  </a:lnTo>
                  <a:lnTo>
                    <a:pt x="91" y="46"/>
                  </a:lnTo>
                  <a:lnTo>
                    <a:pt x="77" y="53"/>
                  </a:lnTo>
                  <a:lnTo>
                    <a:pt x="67" y="63"/>
                  </a:lnTo>
                  <a:lnTo>
                    <a:pt x="56" y="70"/>
                  </a:lnTo>
                  <a:lnTo>
                    <a:pt x="49" y="74"/>
                  </a:lnTo>
                  <a:lnTo>
                    <a:pt x="42" y="77"/>
                  </a:lnTo>
                  <a:lnTo>
                    <a:pt x="35" y="81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5" y="84"/>
                  </a:lnTo>
                  <a:lnTo>
                    <a:pt x="21" y="81"/>
                  </a:lnTo>
                  <a:lnTo>
                    <a:pt x="18" y="77"/>
                  </a:lnTo>
                  <a:lnTo>
                    <a:pt x="11" y="74"/>
                  </a:lnTo>
                  <a:lnTo>
                    <a:pt x="7" y="70"/>
                  </a:lnTo>
                  <a:lnTo>
                    <a:pt x="4" y="63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3"/>
                  </a:lnTo>
                  <a:lnTo>
                    <a:pt x="4" y="49"/>
                  </a:lnTo>
                  <a:lnTo>
                    <a:pt x="7" y="49"/>
                  </a:lnTo>
                  <a:lnTo>
                    <a:pt x="11" y="49"/>
                  </a:lnTo>
                  <a:lnTo>
                    <a:pt x="18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32" y="46"/>
                  </a:lnTo>
                  <a:lnTo>
                    <a:pt x="39" y="42"/>
                  </a:lnTo>
                  <a:lnTo>
                    <a:pt x="49" y="39"/>
                  </a:lnTo>
                  <a:lnTo>
                    <a:pt x="60" y="35"/>
                  </a:lnTo>
                  <a:lnTo>
                    <a:pt x="70" y="28"/>
                  </a:lnTo>
                  <a:lnTo>
                    <a:pt x="84" y="21"/>
                  </a:lnTo>
                  <a:lnTo>
                    <a:pt x="8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0">
              <a:extLst>
                <a:ext uri="{FF2B5EF4-FFF2-40B4-BE49-F238E27FC236}">
                  <a16:creationId xmlns:a16="http://schemas.microsoft.com/office/drawing/2014/main" id="{258373AA-E375-4AB2-BA64-DD4D96976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522" y="7909258"/>
              <a:ext cx="1047869" cy="1209969"/>
            </a:xfrm>
            <a:custGeom>
              <a:avLst/>
              <a:gdLst>
                <a:gd name="T0" fmla="*/ 132 w 181"/>
                <a:gd name="T1" fmla="*/ 157 h 209"/>
                <a:gd name="T2" fmla="*/ 143 w 181"/>
                <a:gd name="T3" fmla="*/ 164 h 209"/>
                <a:gd name="T4" fmla="*/ 146 w 181"/>
                <a:gd name="T5" fmla="*/ 164 h 209"/>
                <a:gd name="T6" fmla="*/ 150 w 181"/>
                <a:gd name="T7" fmla="*/ 153 h 209"/>
                <a:gd name="T8" fmla="*/ 157 w 181"/>
                <a:gd name="T9" fmla="*/ 136 h 209"/>
                <a:gd name="T10" fmla="*/ 164 w 181"/>
                <a:gd name="T11" fmla="*/ 125 h 209"/>
                <a:gd name="T12" fmla="*/ 171 w 181"/>
                <a:gd name="T13" fmla="*/ 125 h 209"/>
                <a:gd name="T14" fmla="*/ 174 w 181"/>
                <a:gd name="T15" fmla="*/ 139 h 209"/>
                <a:gd name="T16" fmla="*/ 174 w 181"/>
                <a:gd name="T17" fmla="*/ 164 h 209"/>
                <a:gd name="T18" fmla="*/ 178 w 181"/>
                <a:gd name="T19" fmla="*/ 181 h 209"/>
                <a:gd name="T20" fmla="*/ 181 w 181"/>
                <a:gd name="T21" fmla="*/ 195 h 209"/>
                <a:gd name="T22" fmla="*/ 181 w 181"/>
                <a:gd name="T23" fmla="*/ 202 h 209"/>
                <a:gd name="T24" fmla="*/ 174 w 181"/>
                <a:gd name="T25" fmla="*/ 206 h 209"/>
                <a:gd name="T26" fmla="*/ 167 w 181"/>
                <a:gd name="T27" fmla="*/ 209 h 209"/>
                <a:gd name="T28" fmla="*/ 146 w 181"/>
                <a:gd name="T29" fmla="*/ 202 h 209"/>
                <a:gd name="T30" fmla="*/ 132 w 181"/>
                <a:gd name="T31" fmla="*/ 195 h 209"/>
                <a:gd name="T32" fmla="*/ 118 w 181"/>
                <a:gd name="T33" fmla="*/ 185 h 209"/>
                <a:gd name="T34" fmla="*/ 108 w 181"/>
                <a:gd name="T35" fmla="*/ 167 h 209"/>
                <a:gd name="T36" fmla="*/ 98 w 181"/>
                <a:gd name="T37" fmla="*/ 143 h 209"/>
                <a:gd name="T38" fmla="*/ 94 w 181"/>
                <a:gd name="T39" fmla="*/ 122 h 209"/>
                <a:gd name="T40" fmla="*/ 91 w 181"/>
                <a:gd name="T41" fmla="*/ 97 h 209"/>
                <a:gd name="T42" fmla="*/ 94 w 181"/>
                <a:gd name="T43" fmla="*/ 59 h 209"/>
                <a:gd name="T44" fmla="*/ 98 w 181"/>
                <a:gd name="T45" fmla="*/ 42 h 209"/>
                <a:gd name="T46" fmla="*/ 101 w 181"/>
                <a:gd name="T47" fmla="*/ 31 h 209"/>
                <a:gd name="T48" fmla="*/ 98 w 181"/>
                <a:gd name="T49" fmla="*/ 35 h 209"/>
                <a:gd name="T50" fmla="*/ 91 w 181"/>
                <a:gd name="T51" fmla="*/ 38 h 209"/>
                <a:gd name="T52" fmla="*/ 80 w 181"/>
                <a:gd name="T53" fmla="*/ 42 h 209"/>
                <a:gd name="T54" fmla="*/ 66 w 181"/>
                <a:gd name="T55" fmla="*/ 49 h 209"/>
                <a:gd name="T56" fmla="*/ 38 w 181"/>
                <a:gd name="T57" fmla="*/ 59 h 209"/>
                <a:gd name="T58" fmla="*/ 24 w 181"/>
                <a:gd name="T59" fmla="*/ 66 h 209"/>
                <a:gd name="T60" fmla="*/ 17 w 181"/>
                <a:gd name="T61" fmla="*/ 66 h 209"/>
                <a:gd name="T62" fmla="*/ 10 w 181"/>
                <a:gd name="T63" fmla="*/ 59 h 209"/>
                <a:gd name="T64" fmla="*/ 3 w 181"/>
                <a:gd name="T65" fmla="*/ 52 h 209"/>
                <a:gd name="T66" fmla="*/ 0 w 181"/>
                <a:gd name="T67" fmla="*/ 45 h 209"/>
                <a:gd name="T68" fmla="*/ 28 w 181"/>
                <a:gd name="T69" fmla="*/ 35 h 209"/>
                <a:gd name="T70" fmla="*/ 45 w 181"/>
                <a:gd name="T71" fmla="*/ 31 h 209"/>
                <a:gd name="T72" fmla="*/ 70 w 181"/>
                <a:gd name="T73" fmla="*/ 21 h 209"/>
                <a:gd name="T74" fmla="*/ 91 w 181"/>
                <a:gd name="T75" fmla="*/ 14 h 209"/>
                <a:gd name="T76" fmla="*/ 101 w 181"/>
                <a:gd name="T77" fmla="*/ 7 h 209"/>
                <a:gd name="T78" fmla="*/ 101 w 181"/>
                <a:gd name="T79" fmla="*/ 0 h 209"/>
                <a:gd name="T80" fmla="*/ 108 w 181"/>
                <a:gd name="T81" fmla="*/ 0 h 209"/>
                <a:gd name="T82" fmla="*/ 118 w 181"/>
                <a:gd name="T83" fmla="*/ 3 h 209"/>
                <a:gd name="T84" fmla="*/ 132 w 181"/>
                <a:gd name="T85" fmla="*/ 14 h 209"/>
                <a:gd name="T86" fmla="*/ 139 w 181"/>
                <a:gd name="T87" fmla="*/ 21 h 209"/>
                <a:gd name="T88" fmla="*/ 139 w 181"/>
                <a:gd name="T89" fmla="*/ 24 h 209"/>
                <a:gd name="T90" fmla="*/ 132 w 181"/>
                <a:gd name="T91" fmla="*/ 35 h 209"/>
                <a:gd name="T92" fmla="*/ 125 w 181"/>
                <a:gd name="T93" fmla="*/ 52 h 209"/>
                <a:gd name="T94" fmla="*/ 118 w 181"/>
                <a:gd name="T95" fmla="*/ 76 h 209"/>
                <a:gd name="T96" fmla="*/ 118 w 181"/>
                <a:gd name="T97" fmla="*/ 108 h 209"/>
                <a:gd name="T98" fmla="*/ 122 w 181"/>
                <a:gd name="T99" fmla="*/ 136 h 209"/>
                <a:gd name="T100" fmla="*/ 129 w 181"/>
                <a:gd name="T101" fmla="*/ 14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209">
                  <a:moveTo>
                    <a:pt x="129" y="146"/>
                  </a:moveTo>
                  <a:lnTo>
                    <a:pt x="132" y="157"/>
                  </a:lnTo>
                  <a:lnTo>
                    <a:pt x="139" y="160"/>
                  </a:lnTo>
                  <a:lnTo>
                    <a:pt x="143" y="164"/>
                  </a:lnTo>
                  <a:lnTo>
                    <a:pt x="143" y="167"/>
                  </a:lnTo>
                  <a:lnTo>
                    <a:pt x="146" y="164"/>
                  </a:lnTo>
                  <a:lnTo>
                    <a:pt x="150" y="160"/>
                  </a:lnTo>
                  <a:lnTo>
                    <a:pt x="150" y="153"/>
                  </a:lnTo>
                  <a:lnTo>
                    <a:pt x="153" y="146"/>
                  </a:lnTo>
                  <a:lnTo>
                    <a:pt x="157" y="136"/>
                  </a:lnTo>
                  <a:lnTo>
                    <a:pt x="160" y="129"/>
                  </a:lnTo>
                  <a:lnTo>
                    <a:pt x="164" y="125"/>
                  </a:lnTo>
                  <a:lnTo>
                    <a:pt x="167" y="125"/>
                  </a:lnTo>
                  <a:lnTo>
                    <a:pt x="171" y="125"/>
                  </a:lnTo>
                  <a:lnTo>
                    <a:pt x="174" y="132"/>
                  </a:lnTo>
                  <a:lnTo>
                    <a:pt x="174" y="139"/>
                  </a:lnTo>
                  <a:lnTo>
                    <a:pt x="174" y="150"/>
                  </a:lnTo>
                  <a:lnTo>
                    <a:pt x="174" y="164"/>
                  </a:lnTo>
                  <a:lnTo>
                    <a:pt x="174" y="174"/>
                  </a:lnTo>
                  <a:lnTo>
                    <a:pt x="178" y="181"/>
                  </a:lnTo>
                  <a:lnTo>
                    <a:pt x="178" y="188"/>
                  </a:lnTo>
                  <a:lnTo>
                    <a:pt x="181" y="195"/>
                  </a:lnTo>
                  <a:lnTo>
                    <a:pt x="181" y="199"/>
                  </a:lnTo>
                  <a:lnTo>
                    <a:pt x="181" y="202"/>
                  </a:lnTo>
                  <a:lnTo>
                    <a:pt x="178" y="206"/>
                  </a:lnTo>
                  <a:lnTo>
                    <a:pt x="174" y="206"/>
                  </a:lnTo>
                  <a:lnTo>
                    <a:pt x="171" y="209"/>
                  </a:lnTo>
                  <a:lnTo>
                    <a:pt x="167" y="209"/>
                  </a:lnTo>
                  <a:lnTo>
                    <a:pt x="157" y="206"/>
                  </a:lnTo>
                  <a:lnTo>
                    <a:pt x="146" y="202"/>
                  </a:lnTo>
                  <a:lnTo>
                    <a:pt x="139" y="199"/>
                  </a:lnTo>
                  <a:lnTo>
                    <a:pt x="132" y="195"/>
                  </a:lnTo>
                  <a:lnTo>
                    <a:pt x="125" y="192"/>
                  </a:lnTo>
                  <a:lnTo>
                    <a:pt x="118" y="185"/>
                  </a:lnTo>
                  <a:lnTo>
                    <a:pt x="111" y="178"/>
                  </a:lnTo>
                  <a:lnTo>
                    <a:pt x="108" y="167"/>
                  </a:lnTo>
                  <a:lnTo>
                    <a:pt x="101" y="150"/>
                  </a:lnTo>
                  <a:lnTo>
                    <a:pt x="98" y="143"/>
                  </a:lnTo>
                  <a:lnTo>
                    <a:pt x="94" y="132"/>
                  </a:lnTo>
                  <a:lnTo>
                    <a:pt x="94" y="122"/>
                  </a:lnTo>
                  <a:lnTo>
                    <a:pt x="91" y="108"/>
                  </a:lnTo>
                  <a:lnTo>
                    <a:pt x="91" y="97"/>
                  </a:lnTo>
                  <a:lnTo>
                    <a:pt x="91" y="87"/>
                  </a:lnTo>
                  <a:lnTo>
                    <a:pt x="94" y="5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101" y="35"/>
                  </a:lnTo>
                  <a:lnTo>
                    <a:pt x="101" y="31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4" y="35"/>
                  </a:lnTo>
                  <a:lnTo>
                    <a:pt x="91" y="38"/>
                  </a:lnTo>
                  <a:lnTo>
                    <a:pt x="87" y="38"/>
                  </a:lnTo>
                  <a:lnTo>
                    <a:pt x="80" y="42"/>
                  </a:lnTo>
                  <a:lnTo>
                    <a:pt x="73" y="45"/>
                  </a:lnTo>
                  <a:lnTo>
                    <a:pt x="66" y="49"/>
                  </a:lnTo>
                  <a:lnTo>
                    <a:pt x="49" y="55"/>
                  </a:lnTo>
                  <a:lnTo>
                    <a:pt x="38" y="59"/>
                  </a:lnTo>
                  <a:lnTo>
                    <a:pt x="31" y="62"/>
                  </a:lnTo>
                  <a:lnTo>
                    <a:pt x="24" y="66"/>
                  </a:lnTo>
                  <a:lnTo>
                    <a:pt x="21" y="66"/>
                  </a:lnTo>
                  <a:lnTo>
                    <a:pt x="17" y="66"/>
                  </a:lnTo>
                  <a:lnTo>
                    <a:pt x="14" y="62"/>
                  </a:lnTo>
                  <a:lnTo>
                    <a:pt x="10" y="59"/>
                  </a:lnTo>
                  <a:lnTo>
                    <a:pt x="7" y="55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14" y="42"/>
                  </a:lnTo>
                  <a:lnTo>
                    <a:pt x="28" y="35"/>
                  </a:lnTo>
                  <a:lnTo>
                    <a:pt x="35" y="35"/>
                  </a:lnTo>
                  <a:lnTo>
                    <a:pt x="45" y="31"/>
                  </a:lnTo>
                  <a:lnTo>
                    <a:pt x="56" y="24"/>
                  </a:lnTo>
                  <a:lnTo>
                    <a:pt x="70" y="21"/>
                  </a:lnTo>
                  <a:lnTo>
                    <a:pt x="84" y="17"/>
                  </a:lnTo>
                  <a:lnTo>
                    <a:pt x="91" y="14"/>
                  </a:lnTo>
                  <a:lnTo>
                    <a:pt x="98" y="7"/>
                  </a:lnTo>
                  <a:lnTo>
                    <a:pt x="101" y="7"/>
                  </a:lnTo>
                  <a:lnTo>
                    <a:pt x="101" y="3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8" y="3"/>
                  </a:lnTo>
                  <a:lnTo>
                    <a:pt x="129" y="10"/>
                  </a:lnTo>
                  <a:lnTo>
                    <a:pt x="132" y="14"/>
                  </a:lnTo>
                  <a:lnTo>
                    <a:pt x="136" y="17"/>
                  </a:lnTo>
                  <a:lnTo>
                    <a:pt x="139" y="21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6" y="31"/>
                  </a:lnTo>
                  <a:lnTo>
                    <a:pt x="132" y="35"/>
                  </a:lnTo>
                  <a:lnTo>
                    <a:pt x="129" y="42"/>
                  </a:lnTo>
                  <a:lnTo>
                    <a:pt x="125" y="52"/>
                  </a:lnTo>
                  <a:lnTo>
                    <a:pt x="122" y="62"/>
                  </a:lnTo>
                  <a:lnTo>
                    <a:pt x="118" y="76"/>
                  </a:lnTo>
                  <a:lnTo>
                    <a:pt x="118" y="94"/>
                  </a:lnTo>
                  <a:lnTo>
                    <a:pt x="118" y="108"/>
                  </a:lnTo>
                  <a:lnTo>
                    <a:pt x="118" y="125"/>
                  </a:lnTo>
                  <a:lnTo>
                    <a:pt x="122" y="136"/>
                  </a:lnTo>
                  <a:lnTo>
                    <a:pt x="129" y="146"/>
                  </a:lnTo>
                  <a:lnTo>
                    <a:pt x="129" y="1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9DADA419-DFBC-40DD-A26B-DF843378AE13}"/>
              </a:ext>
            </a:extLst>
          </p:cNvPr>
          <p:cNvGrpSpPr/>
          <p:nvPr/>
        </p:nvGrpSpPr>
        <p:grpSpPr>
          <a:xfrm>
            <a:off x="7015095" y="2247977"/>
            <a:ext cx="2020473" cy="2362046"/>
            <a:chOff x="5566117" y="7422955"/>
            <a:chExt cx="2020473" cy="2362046"/>
          </a:xfrm>
        </p:grpSpPr>
        <p:sp>
          <p:nvSpPr>
            <p:cNvPr id="14" name="Freeform 51">
              <a:extLst>
                <a:ext uri="{FF2B5EF4-FFF2-40B4-BE49-F238E27FC236}">
                  <a16:creationId xmlns:a16="http://schemas.microsoft.com/office/drawing/2014/main" id="{BB0E473B-0FB6-4908-8C91-0A90D2510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162" y="7521376"/>
              <a:ext cx="243152" cy="2124682"/>
            </a:xfrm>
            <a:custGeom>
              <a:avLst/>
              <a:gdLst>
                <a:gd name="T0" fmla="*/ 7 w 42"/>
                <a:gd name="T1" fmla="*/ 39 h 367"/>
                <a:gd name="T2" fmla="*/ 4 w 42"/>
                <a:gd name="T3" fmla="*/ 21 h 367"/>
                <a:gd name="T4" fmla="*/ 0 w 42"/>
                <a:gd name="T5" fmla="*/ 14 h 367"/>
                <a:gd name="T6" fmla="*/ 0 w 42"/>
                <a:gd name="T7" fmla="*/ 7 h 367"/>
                <a:gd name="T8" fmla="*/ 4 w 42"/>
                <a:gd name="T9" fmla="*/ 0 h 367"/>
                <a:gd name="T10" fmla="*/ 14 w 42"/>
                <a:gd name="T11" fmla="*/ 0 h 367"/>
                <a:gd name="T12" fmla="*/ 28 w 42"/>
                <a:gd name="T13" fmla="*/ 7 h 367"/>
                <a:gd name="T14" fmla="*/ 39 w 42"/>
                <a:gd name="T15" fmla="*/ 11 h 367"/>
                <a:gd name="T16" fmla="*/ 42 w 42"/>
                <a:gd name="T17" fmla="*/ 21 h 367"/>
                <a:gd name="T18" fmla="*/ 39 w 42"/>
                <a:gd name="T19" fmla="*/ 35 h 367"/>
                <a:gd name="T20" fmla="*/ 35 w 42"/>
                <a:gd name="T21" fmla="*/ 56 h 367"/>
                <a:gd name="T22" fmla="*/ 35 w 42"/>
                <a:gd name="T23" fmla="*/ 81 h 367"/>
                <a:gd name="T24" fmla="*/ 35 w 42"/>
                <a:gd name="T25" fmla="*/ 105 h 367"/>
                <a:gd name="T26" fmla="*/ 32 w 42"/>
                <a:gd name="T27" fmla="*/ 140 h 367"/>
                <a:gd name="T28" fmla="*/ 32 w 42"/>
                <a:gd name="T29" fmla="*/ 182 h 367"/>
                <a:gd name="T30" fmla="*/ 32 w 42"/>
                <a:gd name="T31" fmla="*/ 234 h 367"/>
                <a:gd name="T32" fmla="*/ 32 w 42"/>
                <a:gd name="T33" fmla="*/ 276 h 367"/>
                <a:gd name="T34" fmla="*/ 32 w 42"/>
                <a:gd name="T35" fmla="*/ 307 h 367"/>
                <a:gd name="T36" fmla="*/ 28 w 42"/>
                <a:gd name="T37" fmla="*/ 332 h 367"/>
                <a:gd name="T38" fmla="*/ 25 w 42"/>
                <a:gd name="T39" fmla="*/ 346 h 367"/>
                <a:gd name="T40" fmla="*/ 25 w 42"/>
                <a:gd name="T41" fmla="*/ 356 h 367"/>
                <a:gd name="T42" fmla="*/ 18 w 42"/>
                <a:gd name="T43" fmla="*/ 367 h 367"/>
                <a:gd name="T44" fmla="*/ 11 w 42"/>
                <a:gd name="T45" fmla="*/ 367 h 367"/>
                <a:gd name="T46" fmla="*/ 7 w 42"/>
                <a:gd name="T47" fmla="*/ 360 h 367"/>
                <a:gd name="T48" fmla="*/ 4 w 42"/>
                <a:gd name="T49" fmla="*/ 342 h 367"/>
                <a:gd name="T50" fmla="*/ 0 w 42"/>
                <a:gd name="T51" fmla="*/ 332 h 367"/>
                <a:gd name="T52" fmla="*/ 0 w 42"/>
                <a:gd name="T53" fmla="*/ 325 h 367"/>
                <a:gd name="T54" fmla="*/ 0 w 42"/>
                <a:gd name="T55" fmla="*/ 314 h 367"/>
                <a:gd name="T56" fmla="*/ 4 w 42"/>
                <a:gd name="T57" fmla="*/ 293 h 367"/>
                <a:gd name="T58" fmla="*/ 4 w 42"/>
                <a:gd name="T59" fmla="*/ 269 h 367"/>
                <a:gd name="T60" fmla="*/ 7 w 42"/>
                <a:gd name="T61" fmla="*/ 220 h 367"/>
                <a:gd name="T62" fmla="*/ 7 w 42"/>
                <a:gd name="T63" fmla="*/ 161 h 367"/>
                <a:gd name="T64" fmla="*/ 7 w 42"/>
                <a:gd name="T65" fmla="*/ 109 h 367"/>
                <a:gd name="T66" fmla="*/ 7 w 42"/>
                <a:gd name="T67" fmla="*/ 67 h 367"/>
                <a:gd name="T68" fmla="*/ 7 w 42"/>
                <a:gd name="T69" fmla="*/ 5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67">
                  <a:moveTo>
                    <a:pt x="7" y="53"/>
                  </a:moveTo>
                  <a:lnTo>
                    <a:pt x="7" y="39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2" y="11"/>
                  </a:lnTo>
                  <a:lnTo>
                    <a:pt x="39" y="11"/>
                  </a:lnTo>
                  <a:lnTo>
                    <a:pt x="39" y="14"/>
                  </a:lnTo>
                  <a:lnTo>
                    <a:pt x="42" y="21"/>
                  </a:lnTo>
                  <a:lnTo>
                    <a:pt x="39" y="28"/>
                  </a:lnTo>
                  <a:lnTo>
                    <a:pt x="39" y="35"/>
                  </a:lnTo>
                  <a:lnTo>
                    <a:pt x="39" y="42"/>
                  </a:lnTo>
                  <a:lnTo>
                    <a:pt x="35" y="56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35" y="91"/>
                  </a:lnTo>
                  <a:lnTo>
                    <a:pt x="35" y="105"/>
                  </a:lnTo>
                  <a:lnTo>
                    <a:pt x="32" y="122"/>
                  </a:lnTo>
                  <a:lnTo>
                    <a:pt x="32" y="140"/>
                  </a:lnTo>
                  <a:lnTo>
                    <a:pt x="32" y="161"/>
                  </a:lnTo>
                  <a:lnTo>
                    <a:pt x="32" y="182"/>
                  </a:lnTo>
                  <a:lnTo>
                    <a:pt x="32" y="210"/>
                  </a:lnTo>
                  <a:lnTo>
                    <a:pt x="32" y="234"/>
                  </a:lnTo>
                  <a:lnTo>
                    <a:pt x="32" y="255"/>
                  </a:lnTo>
                  <a:lnTo>
                    <a:pt x="32" y="276"/>
                  </a:lnTo>
                  <a:lnTo>
                    <a:pt x="32" y="293"/>
                  </a:lnTo>
                  <a:lnTo>
                    <a:pt x="32" y="307"/>
                  </a:lnTo>
                  <a:lnTo>
                    <a:pt x="28" y="321"/>
                  </a:lnTo>
                  <a:lnTo>
                    <a:pt x="28" y="332"/>
                  </a:lnTo>
                  <a:lnTo>
                    <a:pt x="28" y="339"/>
                  </a:lnTo>
                  <a:lnTo>
                    <a:pt x="25" y="346"/>
                  </a:lnTo>
                  <a:lnTo>
                    <a:pt x="25" y="353"/>
                  </a:lnTo>
                  <a:lnTo>
                    <a:pt x="25" y="356"/>
                  </a:lnTo>
                  <a:lnTo>
                    <a:pt x="21" y="360"/>
                  </a:lnTo>
                  <a:lnTo>
                    <a:pt x="18" y="367"/>
                  </a:lnTo>
                  <a:lnTo>
                    <a:pt x="14" y="367"/>
                  </a:lnTo>
                  <a:lnTo>
                    <a:pt x="11" y="367"/>
                  </a:lnTo>
                  <a:lnTo>
                    <a:pt x="11" y="363"/>
                  </a:lnTo>
                  <a:lnTo>
                    <a:pt x="7" y="360"/>
                  </a:lnTo>
                  <a:lnTo>
                    <a:pt x="4" y="353"/>
                  </a:lnTo>
                  <a:lnTo>
                    <a:pt x="4" y="342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8"/>
                  </a:lnTo>
                  <a:lnTo>
                    <a:pt x="0" y="325"/>
                  </a:lnTo>
                  <a:lnTo>
                    <a:pt x="0" y="318"/>
                  </a:lnTo>
                  <a:lnTo>
                    <a:pt x="0" y="314"/>
                  </a:lnTo>
                  <a:lnTo>
                    <a:pt x="0" y="304"/>
                  </a:lnTo>
                  <a:lnTo>
                    <a:pt x="4" y="293"/>
                  </a:lnTo>
                  <a:lnTo>
                    <a:pt x="4" y="283"/>
                  </a:lnTo>
                  <a:lnTo>
                    <a:pt x="4" y="269"/>
                  </a:lnTo>
                  <a:lnTo>
                    <a:pt x="4" y="252"/>
                  </a:lnTo>
                  <a:lnTo>
                    <a:pt x="7" y="220"/>
                  </a:lnTo>
                  <a:lnTo>
                    <a:pt x="7" y="189"/>
                  </a:lnTo>
                  <a:lnTo>
                    <a:pt x="7" y="161"/>
                  </a:lnTo>
                  <a:lnTo>
                    <a:pt x="7" y="136"/>
                  </a:lnTo>
                  <a:lnTo>
                    <a:pt x="7" y="109"/>
                  </a:lnTo>
                  <a:lnTo>
                    <a:pt x="7" y="88"/>
                  </a:lnTo>
                  <a:lnTo>
                    <a:pt x="7" y="67"/>
                  </a:lnTo>
                  <a:lnTo>
                    <a:pt x="7" y="53"/>
                  </a:lnTo>
                  <a:lnTo>
                    <a:pt x="7" y="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2">
              <a:extLst>
                <a:ext uri="{FF2B5EF4-FFF2-40B4-BE49-F238E27FC236}">
                  <a16:creationId xmlns:a16="http://schemas.microsoft.com/office/drawing/2014/main" id="{E7DC6DCB-C1AA-43BF-B330-8CE7B60BC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117" y="8169779"/>
              <a:ext cx="260521" cy="625246"/>
            </a:xfrm>
            <a:custGeom>
              <a:avLst/>
              <a:gdLst>
                <a:gd name="T0" fmla="*/ 45 w 45"/>
                <a:gd name="T1" fmla="*/ 35 h 108"/>
                <a:gd name="T2" fmla="*/ 45 w 45"/>
                <a:gd name="T3" fmla="*/ 45 h 108"/>
                <a:gd name="T4" fmla="*/ 42 w 45"/>
                <a:gd name="T5" fmla="*/ 56 h 108"/>
                <a:gd name="T6" fmla="*/ 42 w 45"/>
                <a:gd name="T7" fmla="*/ 70 h 108"/>
                <a:gd name="T8" fmla="*/ 35 w 45"/>
                <a:gd name="T9" fmla="*/ 80 h 108"/>
                <a:gd name="T10" fmla="*/ 35 w 45"/>
                <a:gd name="T11" fmla="*/ 87 h 108"/>
                <a:gd name="T12" fmla="*/ 31 w 45"/>
                <a:gd name="T13" fmla="*/ 94 h 108"/>
                <a:gd name="T14" fmla="*/ 28 w 45"/>
                <a:gd name="T15" fmla="*/ 98 h 108"/>
                <a:gd name="T16" fmla="*/ 28 w 45"/>
                <a:gd name="T17" fmla="*/ 101 h 108"/>
                <a:gd name="T18" fmla="*/ 21 w 45"/>
                <a:gd name="T19" fmla="*/ 108 h 108"/>
                <a:gd name="T20" fmla="*/ 17 w 45"/>
                <a:gd name="T21" fmla="*/ 108 h 108"/>
                <a:gd name="T22" fmla="*/ 14 w 45"/>
                <a:gd name="T23" fmla="*/ 108 h 108"/>
                <a:gd name="T24" fmla="*/ 10 w 45"/>
                <a:gd name="T25" fmla="*/ 108 h 108"/>
                <a:gd name="T26" fmla="*/ 10 w 45"/>
                <a:gd name="T27" fmla="*/ 105 h 108"/>
                <a:gd name="T28" fmla="*/ 7 w 45"/>
                <a:gd name="T29" fmla="*/ 98 h 108"/>
                <a:gd name="T30" fmla="*/ 3 w 45"/>
                <a:gd name="T31" fmla="*/ 94 h 108"/>
                <a:gd name="T32" fmla="*/ 0 w 45"/>
                <a:gd name="T33" fmla="*/ 91 h 108"/>
                <a:gd name="T34" fmla="*/ 0 w 45"/>
                <a:gd name="T35" fmla="*/ 84 h 108"/>
                <a:gd name="T36" fmla="*/ 0 w 45"/>
                <a:gd name="T37" fmla="*/ 80 h 108"/>
                <a:gd name="T38" fmla="*/ 3 w 45"/>
                <a:gd name="T39" fmla="*/ 77 h 108"/>
                <a:gd name="T40" fmla="*/ 3 w 45"/>
                <a:gd name="T41" fmla="*/ 70 h 108"/>
                <a:gd name="T42" fmla="*/ 7 w 45"/>
                <a:gd name="T43" fmla="*/ 63 h 108"/>
                <a:gd name="T44" fmla="*/ 10 w 45"/>
                <a:gd name="T45" fmla="*/ 56 h 108"/>
                <a:gd name="T46" fmla="*/ 14 w 45"/>
                <a:gd name="T47" fmla="*/ 49 h 108"/>
                <a:gd name="T48" fmla="*/ 17 w 45"/>
                <a:gd name="T49" fmla="*/ 38 h 108"/>
                <a:gd name="T50" fmla="*/ 21 w 45"/>
                <a:gd name="T51" fmla="*/ 24 h 108"/>
                <a:gd name="T52" fmla="*/ 21 w 45"/>
                <a:gd name="T53" fmla="*/ 17 h 108"/>
                <a:gd name="T54" fmla="*/ 24 w 45"/>
                <a:gd name="T55" fmla="*/ 7 h 108"/>
                <a:gd name="T56" fmla="*/ 28 w 45"/>
                <a:gd name="T57" fmla="*/ 4 h 108"/>
                <a:gd name="T58" fmla="*/ 31 w 45"/>
                <a:gd name="T59" fmla="*/ 0 h 108"/>
                <a:gd name="T60" fmla="*/ 35 w 45"/>
                <a:gd name="T61" fmla="*/ 0 h 108"/>
                <a:gd name="T62" fmla="*/ 38 w 45"/>
                <a:gd name="T63" fmla="*/ 0 h 108"/>
                <a:gd name="T64" fmla="*/ 38 w 45"/>
                <a:gd name="T65" fmla="*/ 4 h 108"/>
                <a:gd name="T66" fmla="*/ 42 w 45"/>
                <a:gd name="T67" fmla="*/ 7 h 108"/>
                <a:gd name="T68" fmla="*/ 42 w 45"/>
                <a:gd name="T69" fmla="*/ 14 h 108"/>
                <a:gd name="T70" fmla="*/ 42 w 45"/>
                <a:gd name="T71" fmla="*/ 21 h 108"/>
                <a:gd name="T72" fmla="*/ 42 w 45"/>
                <a:gd name="T73" fmla="*/ 28 h 108"/>
                <a:gd name="T74" fmla="*/ 45 w 45"/>
                <a:gd name="T75" fmla="*/ 35 h 108"/>
                <a:gd name="T76" fmla="*/ 45 w 45"/>
                <a:gd name="T7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08">
                  <a:moveTo>
                    <a:pt x="45" y="35"/>
                  </a:moveTo>
                  <a:lnTo>
                    <a:pt x="45" y="45"/>
                  </a:lnTo>
                  <a:lnTo>
                    <a:pt x="42" y="56"/>
                  </a:lnTo>
                  <a:lnTo>
                    <a:pt x="42" y="70"/>
                  </a:lnTo>
                  <a:lnTo>
                    <a:pt x="35" y="80"/>
                  </a:lnTo>
                  <a:lnTo>
                    <a:pt x="35" y="87"/>
                  </a:lnTo>
                  <a:lnTo>
                    <a:pt x="31" y="94"/>
                  </a:lnTo>
                  <a:lnTo>
                    <a:pt x="28" y="98"/>
                  </a:lnTo>
                  <a:lnTo>
                    <a:pt x="28" y="101"/>
                  </a:lnTo>
                  <a:lnTo>
                    <a:pt x="21" y="108"/>
                  </a:lnTo>
                  <a:lnTo>
                    <a:pt x="17" y="108"/>
                  </a:lnTo>
                  <a:lnTo>
                    <a:pt x="14" y="108"/>
                  </a:lnTo>
                  <a:lnTo>
                    <a:pt x="10" y="108"/>
                  </a:lnTo>
                  <a:lnTo>
                    <a:pt x="10" y="105"/>
                  </a:lnTo>
                  <a:lnTo>
                    <a:pt x="7" y="98"/>
                  </a:lnTo>
                  <a:lnTo>
                    <a:pt x="3" y="94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3" y="77"/>
                  </a:lnTo>
                  <a:lnTo>
                    <a:pt x="3" y="70"/>
                  </a:lnTo>
                  <a:lnTo>
                    <a:pt x="7" y="63"/>
                  </a:lnTo>
                  <a:lnTo>
                    <a:pt x="10" y="56"/>
                  </a:lnTo>
                  <a:lnTo>
                    <a:pt x="14" y="49"/>
                  </a:lnTo>
                  <a:lnTo>
                    <a:pt x="17" y="38"/>
                  </a:lnTo>
                  <a:lnTo>
                    <a:pt x="21" y="24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8" y="4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2" y="14"/>
                  </a:lnTo>
                  <a:lnTo>
                    <a:pt x="42" y="21"/>
                  </a:lnTo>
                  <a:lnTo>
                    <a:pt x="42" y="28"/>
                  </a:lnTo>
                  <a:lnTo>
                    <a:pt x="45" y="35"/>
                  </a:lnTo>
                  <a:lnTo>
                    <a:pt x="45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3">
              <a:extLst>
                <a:ext uri="{FF2B5EF4-FFF2-40B4-BE49-F238E27FC236}">
                  <a16:creationId xmlns:a16="http://schemas.microsoft.com/office/drawing/2014/main" id="{3F3E68B4-BD1C-445D-B74C-E3E03808D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370" y="8071359"/>
              <a:ext cx="341572" cy="260521"/>
            </a:xfrm>
            <a:custGeom>
              <a:avLst/>
              <a:gdLst>
                <a:gd name="T0" fmla="*/ 48 w 59"/>
                <a:gd name="T1" fmla="*/ 7 h 45"/>
                <a:gd name="T2" fmla="*/ 55 w 59"/>
                <a:gd name="T3" fmla="*/ 14 h 45"/>
                <a:gd name="T4" fmla="*/ 59 w 59"/>
                <a:gd name="T5" fmla="*/ 21 h 45"/>
                <a:gd name="T6" fmla="*/ 59 w 59"/>
                <a:gd name="T7" fmla="*/ 24 h 45"/>
                <a:gd name="T8" fmla="*/ 59 w 59"/>
                <a:gd name="T9" fmla="*/ 31 h 45"/>
                <a:gd name="T10" fmla="*/ 55 w 59"/>
                <a:gd name="T11" fmla="*/ 38 h 45"/>
                <a:gd name="T12" fmla="*/ 55 w 59"/>
                <a:gd name="T13" fmla="*/ 41 h 45"/>
                <a:gd name="T14" fmla="*/ 52 w 59"/>
                <a:gd name="T15" fmla="*/ 45 h 45"/>
                <a:gd name="T16" fmla="*/ 48 w 59"/>
                <a:gd name="T17" fmla="*/ 45 h 45"/>
                <a:gd name="T18" fmla="*/ 45 w 59"/>
                <a:gd name="T19" fmla="*/ 45 h 45"/>
                <a:gd name="T20" fmla="*/ 42 w 59"/>
                <a:gd name="T21" fmla="*/ 41 h 45"/>
                <a:gd name="T22" fmla="*/ 38 w 59"/>
                <a:gd name="T23" fmla="*/ 38 h 45"/>
                <a:gd name="T24" fmla="*/ 35 w 59"/>
                <a:gd name="T25" fmla="*/ 34 h 45"/>
                <a:gd name="T26" fmla="*/ 28 w 59"/>
                <a:gd name="T27" fmla="*/ 27 h 45"/>
                <a:gd name="T28" fmla="*/ 21 w 59"/>
                <a:gd name="T29" fmla="*/ 21 h 45"/>
                <a:gd name="T30" fmla="*/ 10 w 59"/>
                <a:gd name="T31" fmla="*/ 14 h 45"/>
                <a:gd name="T32" fmla="*/ 0 w 59"/>
                <a:gd name="T33" fmla="*/ 3 h 45"/>
                <a:gd name="T34" fmla="*/ 17 w 59"/>
                <a:gd name="T35" fmla="*/ 0 h 45"/>
                <a:gd name="T36" fmla="*/ 31 w 59"/>
                <a:gd name="T37" fmla="*/ 0 h 45"/>
                <a:gd name="T38" fmla="*/ 42 w 59"/>
                <a:gd name="T39" fmla="*/ 3 h 45"/>
                <a:gd name="T40" fmla="*/ 48 w 59"/>
                <a:gd name="T41" fmla="*/ 7 h 45"/>
                <a:gd name="T42" fmla="*/ 48 w 59"/>
                <a:gd name="T43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45">
                  <a:moveTo>
                    <a:pt x="48" y="7"/>
                  </a:moveTo>
                  <a:lnTo>
                    <a:pt x="55" y="14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31"/>
                  </a:lnTo>
                  <a:lnTo>
                    <a:pt x="55" y="38"/>
                  </a:lnTo>
                  <a:lnTo>
                    <a:pt x="55" y="41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2" y="41"/>
                  </a:lnTo>
                  <a:lnTo>
                    <a:pt x="38" y="38"/>
                  </a:lnTo>
                  <a:lnTo>
                    <a:pt x="35" y="34"/>
                  </a:lnTo>
                  <a:lnTo>
                    <a:pt x="28" y="27"/>
                  </a:lnTo>
                  <a:lnTo>
                    <a:pt x="21" y="21"/>
                  </a:lnTo>
                  <a:lnTo>
                    <a:pt x="10" y="14"/>
                  </a:lnTo>
                  <a:lnTo>
                    <a:pt x="0" y="3"/>
                  </a:lnTo>
                  <a:lnTo>
                    <a:pt x="17" y="0"/>
                  </a:lnTo>
                  <a:lnTo>
                    <a:pt x="31" y="0"/>
                  </a:lnTo>
                  <a:lnTo>
                    <a:pt x="42" y="3"/>
                  </a:lnTo>
                  <a:lnTo>
                    <a:pt x="48" y="7"/>
                  </a:lnTo>
                  <a:lnTo>
                    <a:pt x="4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4">
              <a:extLst>
                <a:ext uri="{FF2B5EF4-FFF2-40B4-BE49-F238E27FC236}">
                  <a16:creationId xmlns:a16="http://schemas.microsoft.com/office/drawing/2014/main" id="{0A3998C6-040D-4933-8CCF-955085FD3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358" y="7724000"/>
              <a:ext cx="810505" cy="266309"/>
            </a:xfrm>
            <a:custGeom>
              <a:avLst/>
              <a:gdLst>
                <a:gd name="T0" fmla="*/ 67 w 140"/>
                <a:gd name="T1" fmla="*/ 11 h 46"/>
                <a:gd name="T2" fmla="*/ 77 w 140"/>
                <a:gd name="T3" fmla="*/ 7 h 46"/>
                <a:gd name="T4" fmla="*/ 84 w 140"/>
                <a:gd name="T5" fmla="*/ 7 h 46"/>
                <a:gd name="T6" fmla="*/ 91 w 140"/>
                <a:gd name="T7" fmla="*/ 4 h 46"/>
                <a:gd name="T8" fmla="*/ 98 w 140"/>
                <a:gd name="T9" fmla="*/ 4 h 46"/>
                <a:gd name="T10" fmla="*/ 108 w 140"/>
                <a:gd name="T11" fmla="*/ 0 h 46"/>
                <a:gd name="T12" fmla="*/ 115 w 140"/>
                <a:gd name="T13" fmla="*/ 0 h 46"/>
                <a:gd name="T14" fmla="*/ 122 w 140"/>
                <a:gd name="T15" fmla="*/ 0 h 46"/>
                <a:gd name="T16" fmla="*/ 129 w 140"/>
                <a:gd name="T17" fmla="*/ 4 h 46"/>
                <a:gd name="T18" fmla="*/ 136 w 140"/>
                <a:gd name="T19" fmla="*/ 7 h 46"/>
                <a:gd name="T20" fmla="*/ 136 w 140"/>
                <a:gd name="T21" fmla="*/ 11 h 46"/>
                <a:gd name="T22" fmla="*/ 140 w 140"/>
                <a:gd name="T23" fmla="*/ 14 h 46"/>
                <a:gd name="T24" fmla="*/ 136 w 140"/>
                <a:gd name="T25" fmla="*/ 14 h 46"/>
                <a:gd name="T26" fmla="*/ 136 w 140"/>
                <a:gd name="T27" fmla="*/ 18 h 46"/>
                <a:gd name="T28" fmla="*/ 133 w 140"/>
                <a:gd name="T29" fmla="*/ 18 h 46"/>
                <a:gd name="T30" fmla="*/ 129 w 140"/>
                <a:gd name="T31" fmla="*/ 21 h 46"/>
                <a:gd name="T32" fmla="*/ 126 w 140"/>
                <a:gd name="T33" fmla="*/ 21 h 46"/>
                <a:gd name="T34" fmla="*/ 119 w 140"/>
                <a:gd name="T35" fmla="*/ 25 h 46"/>
                <a:gd name="T36" fmla="*/ 112 w 140"/>
                <a:gd name="T37" fmla="*/ 28 h 46"/>
                <a:gd name="T38" fmla="*/ 105 w 140"/>
                <a:gd name="T39" fmla="*/ 28 h 46"/>
                <a:gd name="T40" fmla="*/ 88 w 140"/>
                <a:gd name="T41" fmla="*/ 35 h 46"/>
                <a:gd name="T42" fmla="*/ 74 w 140"/>
                <a:gd name="T43" fmla="*/ 39 h 46"/>
                <a:gd name="T44" fmla="*/ 60 w 140"/>
                <a:gd name="T45" fmla="*/ 42 h 46"/>
                <a:gd name="T46" fmla="*/ 46 w 140"/>
                <a:gd name="T47" fmla="*/ 42 h 46"/>
                <a:gd name="T48" fmla="*/ 32 w 140"/>
                <a:gd name="T49" fmla="*/ 46 h 46"/>
                <a:gd name="T50" fmla="*/ 21 w 140"/>
                <a:gd name="T51" fmla="*/ 46 h 46"/>
                <a:gd name="T52" fmla="*/ 14 w 140"/>
                <a:gd name="T53" fmla="*/ 46 h 46"/>
                <a:gd name="T54" fmla="*/ 11 w 140"/>
                <a:gd name="T55" fmla="*/ 46 h 46"/>
                <a:gd name="T56" fmla="*/ 4 w 140"/>
                <a:gd name="T57" fmla="*/ 42 h 46"/>
                <a:gd name="T58" fmla="*/ 0 w 140"/>
                <a:gd name="T59" fmla="*/ 35 h 46"/>
                <a:gd name="T60" fmla="*/ 0 w 140"/>
                <a:gd name="T61" fmla="*/ 32 h 46"/>
                <a:gd name="T62" fmla="*/ 0 w 140"/>
                <a:gd name="T63" fmla="*/ 28 h 46"/>
                <a:gd name="T64" fmla="*/ 4 w 140"/>
                <a:gd name="T65" fmla="*/ 28 h 46"/>
                <a:gd name="T66" fmla="*/ 14 w 140"/>
                <a:gd name="T67" fmla="*/ 25 h 46"/>
                <a:gd name="T68" fmla="*/ 21 w 140"/>
                <a:gd name="T69" fmla="*/ 21 h 46"/>
                <a:gd name="T70" fmla="*/ 35 w 140"/>
                <a:gd name="T71" fmla="*/ 21 h 46"/>
                <a:gd name="T72" fmla="*/ 49 w 140"/>
                <a:gd name="T73" fmla="*/ 14 h 46"/>
                <a:gd name="T74" fmla="*/ 67 w 140"/>
                <a:gd name="T75" fmla="*/ 11 h 46"/>
                <a:gd name="T76" fmla="*/ 67 w 140"/>
                <a:gd name="T7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46">
                  <a:moveTo>
                    <a:pt x="67" y="11"/>
                  </a:moveTo>
                  <a:lnTo>
                    <a:pt x="77" y="7"/>
                  </a:lnTo>
                  <a:lnTo>
                    <a:pt x="84" y="7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9" y="4"/>
                  </a:lnTo>
                  <a:lnTo>
                    <a:pt x="136" y="7"/>
                  </a:lnTo>
                  <a:lnTo>
                    <a:pt x="136" y="11"/>
                  </a:lnTo>
                  <a:lnTo>
                    <a:pt x="140" y="14"/>
                  </a:lnTo>
                  <a:lnTo>
                    <a:pt x="136" y="14"/>
                  </a:lnTo>
                  <a:lnTo>
                    <a:pt x="136" y="18"/>
                  </a:lnTo>
                  <a:lnTo>
                    <a:pt x="133" y="18"/>
                  </a:lnTo>
                  <a:lnTo>
                    <a:pt x="129" y="21"/>
                  </a:lnTo>
                  <a:lnTo>
                    <a:pt x="126" y="21"/>
                  </a:lnTo>
                  <a:lnTo>
                    <a:pt x="119" y="25"/>
                  </a:lnTo>
                  <a:lnTo>
                    <a:pt x="112" y="28"/>
                  </a:lnTo>
                  <a:lnTo>
                    <a:pt x="105" y="28"/>
                  </a:lnTo>
                  <a:lnTo>
                    <a:pt x="88" y="35"/>
                  </a:lnTo>
                  <a:lnTo>
                    <a:pt x="74" y="39"/>
                  </a:lnTo>
                  <a:lnTo>
                    <a:pt x="60" y="42"/>
                  </a:lnTo>
                  <a:lnTo>
                    <a:pt x="46" y="42"/>
                  </a:lnTo>
                  <a:lnTo>
                    <a:pt x="32" y="46"/>
                  </a:lnTo>
                  <a:lnTo>
                    <a:pt x="21" y="46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4" y="42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35" y="21"/>
                  </a:lnTo>
                  <a:lnTo>
                    <a:pt x="49" y="14"/>
                  </a:lnTo>
                  <a:lnTo>
                    <a:pt x="67" y="11"/>
                  </a:lnTo>
                  <a:lnTo>
                    <a:pt x="67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5">
              <a:extLst>
                <a:ext uri="{FF2B5EF4-FFF2-40B4-BE49-F238E27FC236}">
                  <a16:creationId xmlns:a16="http://schemas.microsoft.com/office/drawing/2014/main" id="{92A7F20A-EE17-4ACE-8526-D017E22D9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667" y="7422955"/>
              <a:ext cx="219994" cy="989975"/>
            </a:xfrm>
            <a:custGeom>
              <a:avLst/>
              <a:gdLst>
                <a:gd name="T0" fmla="*/ 38 w 38"/>
                <a:gd name="T1" fmla="*/ 10 h 171"/>
                <a:gd name="T2" fmla="*/ 38 w 38"/>
                <a:gd name="T3" fmla="*/ 17 h 171"/>
                <a:gd name="T4" fmla="*/ 38 w 38"/>
                <a:gd name="T5" fmla="*/ 24 h 171"/>
                <a:gd name="T6" fmla="*/ 38 w 38"/>
                <a:gd name="T7" fmla="*/ 31 h 171"/>
                <a:gd name="T8" fmla="*/ 35 w 38"/>
                <a:gd name="T9" fmla="*/ 38 h 171"/>
                <a:gd name="T10" fmla="*/ 35 w 38"/>
                <a:gd name="T11" fmla="*/ 49 h 171"/>
                <a:gd name="T12" fmla="*/ 35 w 38"/>
                <a:gd name="T13" fmla="*/ 66 h 171"/>
                <a:gd name="T14" fmla="*/ 35 w 38"/>
                <a:gd name="T15" fmla="*/ 73 h 171"/>
                <a:gd name="T16" fmla="*/ 35 w 38"/>
                <a:gd name="T17" fmla="*/ 84 h 171"/>
                <a:gd name="T18" fmla="*/ 31 w 38"/>
                <a:gd name="T19" fmla="*/ 94 h 171"/>
                <a:gd name="T20" fmla="*/ 31 w 38"/>
                <a:gd name="T21" fmla="*/ 108 h 171"/>
                <a:gd name="T22" fmla="*/ 31 w 38"/>
                <a:gd name="T23" fmla="*/ 122 h 171"/>
                <a:gd name="T24" fmla="*/ 31 w 38"/>
                <a:gd name="T25" fmla="*/ 136 h 171"/>
                <a:gd name="T26" fmla="*/ 31 w 38"/>
                <a:gd name="T27" fmla="*/ 153 h 171"/>
                <a:gd name="T28" fmla="*/ 31 w 38"/>
                <a:gd name="T29" fmla="*/ 171 h 171"/>
                <a:gd name="T30" fmla="*/ 10 w 38"/>
                <a:gd name="T31" fmla="*/ 171 h 171"/>
                <a:gd name="T32" fmla="*/ 10 w 38"/>
                <a:gd name="T33" fmla="*/ 143 h 171"/>
                <a:gd name="T34" fmla="*/ 10 w 38"/>
                <a:gd name="T35" fmla="*/ 122 h 171"/>
                <a:gd name="T36" fmla="*/ 10 w 38"/>
                <a:gd name="T37" fmla="*/ 101 h 171"/>
                <a:gd name="T38" fmla="*/ 10 w 38"/>
                <a:gd name="T39" fmla="*/ 84 h 171"/>
                <a:gd name="T40" fmla="*/ 10 w 38"/>
                <a:gd name="T41" fmla="*/ 66 h 171"/>
                <a:gd name="T42" fmla="*/ 10 w 38"/>
                <a:gd name="T43" fmla="*/ 56 h 171"/>
                <a:gd name="T44" fmla="*/ 10 w 38"/>
                <a:gd name="T45" fmla="*/ 45 h 171"/>
                <a:gd name="T46" fmla="*/ 10 w 38"/>
                <a:gd name="T47" fmla="*/ 38 h 171"/>
                <a:gd name="T48" fmla="*/ 7 w 38"/>
                <a:gd name="T49" fmla="*/ 28 h 171"/>
                <a:gd name="T50" fmla="*/ 7 w 38"/>
                <a:gd name="T51" fmla="*/ 21 h 171"/>
                <a:gd name="T52" fmla="*/ 3 w 38"/>
                <a:gd name="T53" fmla="*/ 17 h 171"/>
                <a:gd name="T54" fmla="*/ 3 w 38"/>
                <a:gd name="T55" fmla="*/ 14 h 171"/>
                <a:gd name="T56" fmla="*/ 0 w 38"/>
                <a:gd name="T57" fmla="*/ 10 h 171"/>
                <a:gd name="T58" fmla="*/ 0 w 38"/>
                <a:gd name="T59" fmla="*/ 7 h 171"/>
                <a:gd name="T60" fmla="*/ 0 w 38"/>
                <a:gd name="T61" fmla="*/ 3 h 171"/>
                <a:gd name="T62" fmla="*/ 3 w 38"/>
                <a:gd name="T63" fmla="*/ 0 h 171"/>
                <a:gd name="T64" fmla="*/ 7 w 38"/>
                <a:gd name="T65" fmla="*/ 0 h 171"/>
                <a:gd name="T66" fmla="*/ 10 w 38"/>
                <a:gd name="T67" fmla="*/ 0 h 171"/>
                <a:gd name="T68" fmla="*/ 21 w 38"/>
                <a:gd name="T69" fmla="*/ 0 h 171"/>
                <a:gd name="T70" fmla="*/ 28 w 38"/>
                <a:gd name="T71" fmla="*/ 3 h 171"/>
                <a:gd name="T72" fmla="*/ 31 w 38"/>
                <a:gd name="T73" fmla="*/ 3 h 171"/>
                <a:gd name="T74" fmla="*/ 38 w 38"/>
                <a:gd name="T75" fmla="*/ 7 h 171"/>
                <a:gd name="T76" fmla="*/ 38 w 38"/>
                <a:gd name="T77" fmla="*/ 10 h 171"/>
                <a:gd name="T78" fmla="*/ 38 w 38"/>
                <a:gd name="T79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171">
                  <a:moveTo>
                    <a:pt x="38" y="10"/>
                  </a:moveTo>
                  <a:lnTo>
                    <a:pt x="38" y="17"/>
                  </a:lnTo>
                  <a:lnTo>
                    <a:pt x="38" y="24"/>
                  </a:lnTo>
                  <a:lnTo>
                    <a:pt x="38" y="31"/>
                  </a:lnTo>
                  <a:lnTo>
                    <a:pt x="35" y="38"/>
                  </a:lnTo>
                  <a:lnTo>
                    <a:pt x="35" y="49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5" y="84"/>
                  </a:lnTo>
                  <a:lnTo>
                    <a:pt x="31" y="94"/>
                  </a:lnTo>
                  <a:lnTo>
                    <a:pt x="31" y="108"/>
                  </a:lnTo>
                  <a:lnTo>
                    <a:pt x="31" y="122"/>
                  </a:lnTo>
                  <a:lnTo>
                    <a:pt x="31" y="136"/>
                  </a:lnTo>
                  <a:lnTo>
                    <a:pt x="31" y="153"/>
                  </a:lnTo>
                  <a:lnTo>
                    <a:pt x="31" y="171"/>
                  </a:lnTo>
                  <a:lnTo>
                    <a:pt x="10" y="171"/>
                  </a:lnTo>
                  <a:lnTo>
                    <a:pt x="10" y="143"/>
                  </a:lnTo>
                  <a:lnTo>
                    <a:pt x="10" y="122"/>
                  </a:lnTo>
                  <a:lnTo>
                    <a:pt x="10" y="101"/>
                  </a:lnTo>
                  <a:lnTo>
                    <a:pt x="10" y="84"/>
                  </a:lnTo>
                  <a:lnTo>
                    <a:pt x="10" y="66"/>
                  </a:lnTo>
                  <a:lnTo>
                    <a:pt x="10" y="56"/>
                  </a:lnTo>
                  <a:lnTo>
                    <a:pt x="10" y="45"/>
                  </a:lnTo>
                  <a:lnTo>
                    <a:pt x="10" y="38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1" y="3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8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56">
              <a:extLst>
                <a:ext uri="{FF2B5EF4-FFF2-40B4-BE49-F238E27FC236}">
                  <a16:creationId xmlns:a16="http://schemas.microsoft.com/office/drawing/2014/main" id="{32301B83-5259-4523-9353-0A08BF488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039" y="8551874"/>
              <a:ext cx="162101" cy="1111549"/>
            </a:xfrm>
            <a:custGeom>
              <a:avLst/>
              <a:gdLst>
                <a:gd name="T0" fmla="*/ 3 w 28"/>
                <a:gd name="T1" fmla="*/ 74 h 192"/>
                <a:gd name="T2" fmla="*/ 3 w 28"/>
                <a:gd name="T3" fmla="*/ 63 h 192"/>
                <a:gd name="T4" fmla="*/ 3 w 28"/>
                <a:gd name="T5" fmla="*/ 53 h 192"/>
                <a:gd name="T6" fmla="*/ 3 w 28"/>
                <a:gd name="T7" fmla="*/ 46 h 192"/>
                <a:gd name="T8" fmla="*/ 3 w 28"/>
                <a:gd name="T9" fmla="*/ 39 h 192"/>
                <a:gd name="T10" fmla="*/ 3 w 28"/>
                <a:gd name="T11" fmla="*/ 32 h 192"/>
                <a:gd name="T12" fmla="*/ 3 w 28"/>
                <a:gd name="T13" fmla="*/ 28 h 192"/>
                <a:gd name="T14" fmla="*/ 3 w 28"/>
                <a:gd name="T15" fmla="*/ 21 h 192"/>
                <a:gd name="T16" fmla="*/ 3 w 28"/>
                <a:gd name="T17" fmla="*/ 18 h 192"/>
                <a:gd name="T18" fmla="*/ 0 w 28"/>
                <a:gd name="T19" fmla="*/ 14 h 192"/>
                <a:gd name="T20" fmla="*/ 0 w 28"/>
                <a:gd name="T21" fmla="*/ 7 h 192"/>
                <a:gd name="T22" fmla="*/ 3 w 28"/>
                <a:gd name="T23" fmla="*/ 4 h 192"/>
                <a:gd name="T24" fmla="*/ 3 w 28"/>
                <a:gd name="T25" fmla="*/ 0 h 192"/>
                <a:gd name="T26" fmla="*/ 7 w 28"/>
                <a:gd name="T27" fmla="*/ 0 h 192"/>
                <a:gd name="T28" fmla="*/ 14 w 28"/>
                <a:gd name="T29" fmla="*/ 0 h 192"/>
                <a:gd name="T30" fmla="*/ 21 w 28"/>
                <a:gd name="T31" fmla="*/ 4 h 192"/>
                <a:gd name="T32" fmla="*/ 28 w 28"/>
                <a:gd name="T33" fmla="*/ 7 h 192"/>
                <a:gd name="T34" fmla="*/ 28 w 28"/>
                <a:gd name="T35" fmla="*/ 28 h 192"/>
                <a:gd name="T36" fmla="*/ 28 w 28"/>
                <a:gd name="T37" fmla="*/ 49 h 192"/>
                <a:gd name="T38" fmla="*/ 28 w 28"/>
                <a:gd name="T39" fmla="*/ 67 h 192"/>
                <a:gd name="T40" fmla="*/ 28 w 28"/>
                <a:gd name="T41" fmla="*/ 81 h 192"/>
                <a:gd name="T42" fmla="*/ 28 w 28"/>
                <a:gd name="T43" fmla="*/ 95 h 192"/>
                <a:gd name="T44" fmla="*/ 28 w 28"/>
                <a:gd name="T45" fmla="*/ 112 h 192"/>
                <a:gd name="T46" fmla="*/ 28 w 28"/>
                <a:gd name="T47" fmla="*/ 129 h 192"/>
                <a:gd name="T48" fmla="*/ 28 w 28"/>
                <a:gd name="T49" fmla="*/ 150 h 192"/>
                <a:gd name="T50" fmla="*/ 28 w 28"/>
                <a:gd name="T51" fmla="*/ 161 h 192"/>
                <a:gd name="T52" fmla="*/ 24 w 28"/>
                <a:gd name="T53" fmla="*/ 168 h 192"/>
                <a:gd name="T54" fmla="*/ 24 w 28"/>
                <a:gd name="T55" fmla="*/ 175 h 192"/>
                <a:gd name="T56" fmla="*/ 24 w 28"/>
                <a:gd name="T57" fmla="*/ 182 h 192"/>
                <a:gd name="T58" fmla="*/ 24 w 28"/>
                <a:gd name="T59" fmla="*/ 185 h 192"/>
                <a:gd name="T60" fmla="*/ 21 w 28"/>
                <a:gd name="T61" fmla="*/ 189 h 192"/>
                <a:gd name="T62" fmla="*/ 21 w 28"/>
                <a:gd name="T63" fmla="*/ 192 h 192"/>
                <a:gd name="T64" fmla="*/ 17 w 28"/>
                <a:gd name="T65" fmla="*/ 192 h 192"/>
                <a:gd name="T66" fmla="*/ 14 w 28"/>
                <a:gd name="T67" fmla="*/ 192 h 192"/>
                <a:gd name="T68" fmla="*/ 10 w 28"/>
                <a:gd name="T69" fmla="*/ 189 h 192"/>
                <a:gd name="T70" fmla="*/ 10 w 28"/>
                <a:gd name="T71" fmla="*/ 185 h 192"/>
                <a:gd name="T72" fmla="*/ 7 w 28"/>
                <a:gd name="T73" fmla="*/ 178 h 192"/>
                <a:gd name="T74" fmla="*/ 3 w 28"/>
                <a:gd name="T75" fmla="*/ 175 h 192"/>
                <a:gd name="T76" fmla="*/ 0 w 28"/>
                <a:gd name="T77" fmla="*/ 168 h 192"/>
                <a:gd name="T78" fmla="*/ 0 w 28"/>
                <a:gd name="T79" fmla="*/ 157 h 192"/>
                <a:gd name="T80" fmla="*/ 0 w 28"/>
                <a:gd name="T81" fmla="*/ 154 h 192"/>
                <a:gd name="T82" fmla="*/ 0 w 28"/>
                <a:gd name="T83" fmla="*/ 150 h 192"/>
                <a:gd name="T84" fmla="*/ 3 w 28"/>
                <a:gd name="T85" fmla="*/ 143 h 192"/>
                <a:gd name="T86" fmla="*/ 3 w 28"/>
                <a:gd name="T87" fmla="*/ 136 h 192"/>
                <a:gd name="T88" fmla="*/ 3 w 28"/>
                <a:gd name="T89" fmla="*/ 129 h 192"/>
                <a:gd name="T90" fmla="*/ 3 w 28"/>
                <a:gd name="T91" fmla="*/ 126 h 192"/>
                <a:gd name="T92" fmla="*/ 3 w 28"/>
                <a:gd name="T93" fmla="*/ 112 h 192"/>
                <a:gd name="T94" fmla="*/ 3 w 28"/>
                <a:gd name="T95" fmla="*/ 95 h 192"/>
                <a:gd name="T96" fmla="*/ 3 w 28"/>
                <a:gd name="T97" fmla="*/ 74 h 192"/>
                <a:gd name="T98" fmla="*/ 3 w 28"/>
                <a:gd name="T99" fmla="*/ 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" h="192">
                  <a:moveTo>
                    <a:pt x="3" y="74"/>
                  </a:moveTo>
                  <a:lnTo>
                    <a:pt x="3" y="63"/>
                  </a:lnTo>
                  <a:lnTo>
                    <a:pt x="3" y="53"/>
                  </a:lnTo>
                  <a:lnTo>
                    <a:pt x="3" y="46"/>
                  </a:lnTo>
                  <a:lnTo>
                    <a:pt x="3" y="39"/>
                  </a:lnTo>
                  <a:lnTo>
                    <a:pt x="3" y="32"/>
                  </a:lnTo>
                  <a:lnTo>
                    <a:pt x="3" y="2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28" y="28"/>
                  </a:lnTo>
                  <a:lnTo>
                    <a:pt x="28" y="49"/>
                  </a:lnTo>
                  <a:lnTo>
                    <a:pt x="28" y="67"/>
                  </a:lnTo>
                  <a:lnTo>
                    <a:pt x="28" y="81"/>
                  </a:lnTo>
                  <a:lnTo>
                    <a:pt x="28" y="95"/>
                  </a:lnTo>
                  <a:lnTo>
                    <a:pt x="28" y="112"/>
                  </a:lnTo>
                  <a:lnTo>
                    <a:pt x="28" y="129"/>
                  </a:lnTo>
                  <a:lnTo>
                    <a:pt x="28" y="150"/>
                  </a:lnTo>
                  <a:lnTo>
                    <a:pt x="28" y="161"/>
                  </a:lnTo>
                  <a:lnTo>
                    <a:pt x="24" y="168"/>
                  </a:lnTo>
                  <a:lnTo>
                    <a:pt x="24" y="175"/>
                  </a:lnTo>
                  <a:lnTo>
                    <a:pt x="24" y="182"/>
                  </a:lnTo>
                  <a:lnTo>
                    <a:pt x="24" y="185"/>
                  </a:lnTo>
                  <a:lnTo>
                    <a:pt x="21" y="189"/>
                  </a:lnTo>
                  <a:lnTo>
                    <a:pt x="21" y="192"/>
                  </a:lnTo>
                  <a:lnTo>
                    <a:pt x="17" y="192"/>
                  </a:lnTo>
                  <a:lnTo>
                    <a:pt x="14" y="192"/>
                  </a:lnTo>
                  <a:lnTo>
                    <a:pt x="10" y="189"/>
                  </a:lnTo>
                  <a:lnTo>
                    <a:pt x="10" y="185"/>
                  </a:lnTo>
                  <a:lnTo>
                    <a:pt x="7" y="178"/>
                  </a:lnTo>
                  <a:lnTo>
                    <a:pt x="3" y="175"/>
                  </a:lnTo>
                  <a:lnTo>
                    <a:pt x="0" y="168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3" y="143"/>
                  </a:lnTo>
                  <a:lnTo>
                    <a:pt x="3" y="136"/>
                  </a:lnTo>
                  <a:lnTo>
                    <a:pt x="3" y="129"/>
                  </a:lnTo>
                  <a:lnTo>
                    <a:pt x="3" y="126"/>
                  </a:lnTo>
                  <a:lnTo>
                    <a:pt x="3" y="112"/>
                  </a:lnTo>
                  <a:lnTo>
                    <a:pt x="3" y="95"/>
                  </a:lnTo>
                  <a:lnTo>
                    <a:pt x="3" y="74"/>
                  </a:lnTo>
                  <a:lnTo>
                    <a:pt x="3" y="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57">
              <a:extLst>
                <a:ext uri="{FF2B5EF4-FFF2-40B4-BE49-F238E27FC236}">
                  <a16:creationId xmlns:a16="http://schemas.microsoft.com/office/drawing/2014/main" id="{F806073A-278B-48CE-A8FA-F68141F29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090" y="8470824"/>
              <a:ext cx="625247" cy="1314177"/>
            </a:xfrm>
            <a:custGeom>
              <a:avLst/>
              <a:gdLst>
                <a:gd name="T0" fmla="*/ 24 w 108"/>
                <a:gd name="T1" fmla="*/ 39 h 227"/>
                <a:gd name="T2" fmla="*/ 0 w 108"/>
                <a:gd name="T3" fmla="*/ 18 h 227"/>
                <a:gd name="T4" fmla="*/ 28 w 108"/>
                <a:gd name="T5" fmla="*/ 18 h 227"/>
                <a:gd name="T6" fmla="*/ 49 w 108"/>
                <a:gd name="T7" fmla="*/ 11 h 227"/>
                <a:gd name="T8" fmla="*/ 59 w 108"/>
                <a:gd name="T9" fmla="*/ 7 h 227"/>
                <a:gd name="T10" fmla="*/ 66 w 108"/>
                <a:gd name="T11" fmla="*/ 4 h 227"/>
                <a:gd name="T12" fmla="*/ 73 w 108"/>
                <a:gd name="T13" fmla="*/ 0 h 227"/>
                <a:gd name="T14" fmla="*/ 87 w 108"/>
                <a:gd name="T15" fmla="*/ 7 h 227"/>
                <a:gd name="T16" fmla="*/ 101 w 108"/>
                <a:gd name="T17" fmla="*/ 14 h 227"/>
                <a:gd name="T18" fmla="*/ 108 w 108"/>
                <a:gd name="T19" fmla="*/ 25 h 227"/>
                <a:gd name="T20" fmla="*/ 104 w 108"/>
                <a:gd name="T21" fmla="*/ 35 h 227"/>
                <a:gd name="T22" fmla="*/ 101 w 108"/>
                <a:gd name="T23" fmla="*/ 39 h 227"/>
                <a:gd name="T24" fmla="*/ 101 w 108"/>
                <a:gd name="T25" fmla="*/ 53 h 227"/>
                <a:gd name="T26" fmla="*/ 101 w 108"/>
                <a:gd name="T27" fmla="*/ 74 h 227"/>
                <a:gd name="T28" fmla="*/ 104 w 108"/>
                <a:gd name="T29" fmla="*/ 105 h 227"/>
                <a:gd name="T30" fmla="*/ 108 w 108"/>
                <a:gd name="T31" fmla="*/ 147 h 227"/>
                <a:gd name="T32" fmla="*/ 104 w 108"/>
                <a:gd name="T33" fmla="*/ 178 h 227"/>
                <a:gd name="T34" fmla="*/ 101 w 108"/>
                <a:gd name="T35" fmla="*/ 199 h 227"/>
                <a:gd name="T36" fmla="*/ 94 w 108"/>
                <a:gd name="T37" fmla="*/ 213 h 227"/>
                <a:gd name="T38" fmla="*/ 87 w 108"/>
                <a:gd name="T39" fmla="*/ 224 h 227"/>
                <a:gd name="T40" fmla="*/ 80 w 108"/>
                <a:gd name="T41" fmla="*/ 227 h 227"/>
                <a:gd name="T42" fmla="*/ 73 w 108"/>
                <a:gd name="T43" fmla="*/ 227 h 227"/>
                <a:gd name="T44" fmla="*/ 70 w 108"/>
                <a:gd name="T45" fmla="*/ 220 h 227"/>
                <a:gd name="T46" fmla="*/ 66 w 108"/>
                <a:gd name="T47" fmla="*/ 206 h 227"/>
                <a:gd name="T48" fmla="*/ 59 w 108"/>
                <a:gd name="T49" fmla="*/ 192 h 227"/>
                <a:gd name="T50" fmla="*/ 49 w 108"/>
                <a:gd name="T51" fmla="*/ 178 h 227"/>
                <a:gd name="T52" fmla="*/ 42 w 108"/>
                <a:gd name="T53" fmla="*/ 168 h 227"/>
                <a:gd name="T54" fmla="*/ 45 w 108"/>
                <a:gd name="T55" fmla="*/ 161 h 227"/>
                <a:gd name="T56" fmla="*/ 52 w 108"/>
                <a:gd name="T57" fmla="*/ 161 h 227"/>
                <a:gd name="T58" fmla="*/ 66 w 108"/>
                <a:gd name="T59" fmla="*/ 164 h 227"/>
                <a:gd name="T60" fmla="*/ 73 w 108"/>
                <a:gd name="T61" fmla="*/ 164 h 227"/>
                <a:gd name="T62" fmla="*/ 76 w 108"/>
                <a:gd name="T63" fmla="*/ 164 h 227"/>
                <a:gd name="T64" fmla="*/ 76 w 108"/>
                <a:gd name="T65" fmla="*/ 157 h 227"/>
                <a:gd name="T66" fmla="*/ 76 w 108"/>
                <a:gd name="T67" fmla="*/ 143 h 227"/>
                <a:gd name="T68" fmla="*/ 76 w 108"/>
                <a:gd name="T69" fmla="*/ 116 h 227"/>
                <a:gd name="T70" fmla="*/ 73 w 108"/>
                <a:gd name="T71" fmla="*/ 70 h 227"/>
                <a:gd name="T72" fmla="*/ 73 w 108"/>
                <a:gd name="T73" fmla="*/ 49 h 227"/>
                <a:gd name="T74" fmla="*/ 73 w 108"/>
                <a:gd name="T75" fmla="*/ 39 h 227"/>
                <a:gd name="T76" fmla="*/ 70 w 108"/>
                <a:gd name="T77" fmla="*/ 35 h 227"/>
                <a:gd name="T78" fmla="*/ 66 w 108"/>
                <a:gd name="T79" fmla="*/ 32 h 227"/>
                <a:gd name="T80" fmla="*/ 56 w 108"/>
                <a:gd name="T81" fmla="*/ 32 h 227"/>
                <a:gd name="T82" fmla="*/ 45 w 108"/>
                <a:gd name="T83" fmla="*/ 3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227">
                  <a:moveTo>
                    <a:pt x="45" y="35"/>
                  </a:moveTo>
                  <a:lnTo>
                    <a:pt x="24" y="39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28" y="18"/>
                  </a:lnTo>
                  <a:lnTo>
                    <a:pt x="38" y="14"/>
                  </a:lnTo>
                  <a:lnTo>
                    <a:pt x="49" y="11"/>
                  </a:lnTo>
                  <a:lnTo>
                    <a:pt x="56" y="11"/>
                  </a:lnTo>
                  <a:lnTo>
                    <a:pt x="59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3" y="4"/>
                  </a:lnTo>
                  <a:lnTo>
                    <a:pt x="87" y="7"/>
                  </a:lnTo>
                  <a:lnTo>
                    <a:pt x="94" y="11"/>
                  </a:lnTo>
                  <a:lnTo>
                    <a:pt x="101" y="14"/>
                  </a:lnTo>
                  <a:lnTo>
                    <a:pt x="104" y="21"/>
                  </a:lnTo>
                  <a:lnTo>
                    <a:pt x="108" y="25"/>
                  </a:lnTo>
                  <a:lnTo>
                    <a:pt x="104" y="32"/>
                  </a:lnTo>
                  <a:lnTo>
                    <a:pt x="104" y="35"/>
                  </a:lnTo>
                  <a:lnTo>
                    <a:pt x="104" y="39"/>
                  </a:lnTo>
                  <a:lnTo>
                    <a:pt x="101" y="39"/>
                  </a:lnTo>
                  <a:lnTo>
                    <a:pt x="101" y="46"/>
                  </a:lnTo>
                  <a:lnTo>
                    <a:pt x="101" y="53"/>
                  </a:lnTo>
                  <a:lnTo>
                    <a:pt x="101" y="60"/>
                  </a:lnTo>
                  <a:lnTo>
                    <a:pt x="101" y="74"/>
                  </a:lnTo>
                  <a:lnTo>
                    <a:pt x="104" y="88"/>
                  </a:lnTo>
                  <a:lnTo>
                    <a:pt x="104" y="105"/>
                  </a:lnTo>
                  <a:lnTo>
                    <a:pt x="104" y="126"/>
                  </a:lnTo>
                  <a:lnTo>
                    <a:pt x="108" y="147"/>
                  </a:lnTo>
                  <a:lnTo>
                    <a:pt x="104" y="164"/>
                  </a:lnTo>
                  <a:lnTo>
                    <a:pt x="104" y="178"/>
                  </a:lnTo>
                  <a:lnTo>
                    <a:pt x="104" y="192"/>
                  </a:lnTo>
                  <a:lnTo>
                    <a:pt x="101" y="199"/>
                  </a:lnTo>
                  <a:lnTo>
                    <a:pt x="97" y="206"/>
                  </a:lnTo>
                  <a:lnTo>
                    <a:pt x="94" y="213"/>
                  </a:lnTo>
                  <a:lnTo>
                    <a:pt x="94" y="220"/>
                  </a:lnTo>
                  <a:lnTo>
                    <a:pt x="87" y="224"/>
                  </a:lnTo>
                  <a:lnTo>
                    <a:pt x="83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3" y="227"/>
                  </a:lnTo>
                  <a:lnTo>
                    <a:pt x="70" y="224"/>
                  </a:lnTo>
                  <a:lnTo>
                    <a:pt x="70" y="220"/>
                  </a:lnTo>
                  <a:lnTo>
                    <a:pt x="70" y="213"/>
                  </a:lnTo>
                  <a:lnTo>
                    <a:pt x="66" y="206"/>
                  </a:lnTo>
                  <a:lnTo>
                    <a:pt x="66" y="199"/>
                  </a:lnTo>
                  <a:lnTo>
                    <a:pt x="59" y="192"/>
                  </a:lnTo>
                  <a:lnTo>
                    <a:pt x="52" y="185"/>
                  </a:lnTo>
                  <a:lnTo>
                    <a:pt x="49" y="178"/>
                  </a:lnTo>
                  <a:lnTo>
                    <a:pt x="42" y="171"/>
                  </a:lnTo>
                  <a:lnTo>
                    <a:pt x="42" y="168"/>
                  </a:lnTo>
                  <a:lnTo>
                    <a:pt x="42" y="164"/>
                  </a:lnTo>
                  <a:lnTo>
                    <a:pt x="45" y="161"/>
                  </a:lnTo>
                  <a:lnTo>
                    <a:pt x="49" y="161"/>
                  </a:lnTo>
                  <a:lnTo>
                    <a:pt x="52" y="161"/>
                  </a:lnTo>
                  <a:lnTo>
                    <a:pt x="59" y="164"/>
                  </a:lnTo>
                  <a:lnTo>
                    <a:pt x="66" y="164"/>
                  </a:lnTo>
                  <a:lnTo>
                    <a:pt x="70" y="164"/>
                  </a:lnTo>
                  <a:lnTo>
                    <a:pt x="73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1"/>
                  </a:lnTo>
                  <a:lnTo>
                    <a:pt x="76" y="157"/>
                  </a:lnTo>
                  <a:lnTo>
                    <a:pt x="76" y="154"/>
                  </a:lnTo>
                  <a:lnTo>
                    <a:pt x="76" y="143"/>
                  </a:lnTo>
                  <a:lnTo>
                    <a:pt x="76" y="129"/>
                  </a:lnTo>
                  <a:lnTo>
                    <a:pt x="76" y="116"/>
                  </a:lnTo>
                  <a:lnTo>
                    <a:pt x="76" y="102"/>
                  </a:lnTo>
                  <a:lnTo>
                    <a:pt x="73" y="70"/>
                  </a:lnTo>
                  <a:lnTo>
                    <a:pt x="73" y="56"/>
                  </a:lnTo>
                  <a:lnTo>
                    <a:pt x="73" y="49"/>
                  </a:lnTo>
                  <a:lnTo>
                    <a:pt x="73" y="42"/>
                  </a:lnTo>
                  <a:lnTo>
                    <a:pt x="73" y="39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2"/>
                  </a:lnTo>
                  <a:lnTo>
                    <a:pt x="66" y="32"/>
                  </a:lnTo>
                  <a:lnTo>
                    <a:pt x="63" y="32"/>
                  </a:lnTo>
                  <a:lnTo>
                    <a:pt x="56" y="32"/>
                  </a:lnTo>
                  <a:lnTo>
                    <a:pt x="45" y="35"/>
                  </a:lnTo>
                  <a:lnTo>
                    <a:pt x="45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58">
              <a:extLst>
                <a:ext uri="{FF2B5EF4-FFF2-40B4-BE49-F238E27FC236}">
                  <a16:creationId xmlns:a16="http://schemas.microsoft.com/office/drawing/2014/main" id="{3EB4F5A4-6DAC-49E0-A571-E6D954DD9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090" y="8777656"/>
              <a:ext cx="405253" cy="162101"/>
            </a:xfrm>
            <a:custGeom>
              <a:avLst/>
              <a:gdLst>
                <a:gd name="T0" fmla="*/ 31 w 70"/>
                <a:gd name="T1" fmla="*/ 3 h 28"/>
                <a:gd name="T2" fmla="*/ 45 w 70"/>
                <a:gd name="T3" fmla="*/ 3 h 28"/>
                <a:gd name="T4" fmla="*/ 56 w 70"/>
                <a:gd name="T5" fmla="*/ 0 h 28"/>
                <a:gd name="T6" fmla="*/ 63 w 70"/>
                <a:gd name="T7" fmla="*/ 3 h 28"/>
                <a:gd name="T8" fmla="*/ 66 w 70"/>
                <a:gd name="T9" fmla="*/ 3 h 28"/>
                <a:gd name="T10" fmla="*/ 66 w 70"/>
                <a:gd name="T11" fmla="*/ 7 h 28"/>
                <a:gd name="T12" fmla="*/ 70 w 70"/>
                <a:gd name="T13" fmla="*/ 10 h 28"/>
                <a:gd name="T14" fmla="*/ 66 w 70"/>
                <a:gd name="T15" fmla="*/ 14 h 28"/>
                <a:gd name="T16" fmla="*/ 66 w 70"/>
                <a:gd name="T17" fmla="*/ 17 h 28"/>
                <a:gd name="T18" fmla="*/ 59 w 70"/>
                <a:gd name="T19" fmla="*/ 21 h 28"/>
                <a:gd name="T20" fmla="*/ 52 w 70"/>
                <a:gd name="T21" fmla="*/ 24 h 28"/>
                <a:gd name="T22" fmla="*/ 45 w 70"/>
                <a:gd name="T23" fmla="*/ 24 h 28"/>
                <a:gd name="T24" fmla="*/ 31 w 70"/>
                <a:gd name="T25" fmla="*/ 28 h 28"/>
                <a:gd name="T26" fmla="*/ 17 w 70"/>
                <a:gd name="T27" fmla="*/ 28 h 28"/>
                <a:gd name="T28" fmla="*/ 0 w 70"/>
                <a:gd name="T29" fmla="*/ 28 h 28"/>
                <a:gd name="T30" fmla="*/ 0 w 70"/>
                <a:gd name="T31" fmla="*/ 10 h 28"/>
                <a:gd name="T32" fmla="*/ 10 w 70"/>
                <a:gd name="T33" fmla="*/ 10 h 28"/>
                <a:gd name="T34" fmla="*/ 21 w 70"/>
                <a:gd name="T35" fmla="*/ 10 h 28"/>
                <a:gd name="T36" fmla="*/ 28 w 70"/>
                <a:gd name="T37" fmla="*/ 7 h 28"/>
                <a:gd name="T38" fmla="*/ 31 w 70"/>
                <a:gd name="T39" fmla="*/ 3 h 28"/>
                <a:gd name="T40" fmla="*/ 31 w 70"/>
                <a:gd name="T4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28">
                  <a:moveTo>
                    <a:pt x="31" y="3"/>
                  </a:moveTo>
                  <a:lnTo>
                    <a:pt x="45" y="3"/>
                  </a:lnTo>
                  <a:lnTo>
                    <a:pt x="56" y="0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6" y="7"/>
                  </a:lnTo>
                  <a:lnTo>
                    <a:pt x="70" y="10"/>
                  </a:lnTo>
                  <a:lnTo>
                    <a:pt x="66" y="14"/>
                  </a:lnTo>
                  <a:lnTo>
                    <a:pt x="66" y="17"/>
                  </a:lnTo>
                  <a:lnTo>
                    <a:pt x="59" y="21"/>
                  </a:lnTo>
                  <a:lnTo>
                    <a:pt x="52" y="24"/>
                  </a:lnTo>
                  <a:lnTo>
                    <a:pt x="45" y="24"/>
                  </a:lnTo>
                  <a:lnTo>
                    <a:pt x="31" y="28"/>
                  </a:lnTo>
                  <a:lnTo>
                    <a:pt x="17" y="28"/>
                  </a:lnTo>
                  <a:lnTo>
                    <a:pt x="0" y="28"/>
                  </a:lnTo>
                  <a:lnTo>
                    <a:pt x="0" y="10"/>
                  </a:lnTo>
                  <a:lnTo>
                    <a:pt x="10" y="10"/>
                  </a:lnTo>
                  <a:lnTo>
                    <a:pt x="21" y="10"/>
                  </a:lnTo>
                  <a:lnTo>
                    <a:pt x="28" y="7"/>
                  </a:lnTo>
                  <a:lnTo>
                    <a:pt x="31" y="3"/>
                  </a:lnTo>
                  <a:lnTo>
                    <a:pt x="31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59">
              <a:extLst>
                <a:ext uri="{FF2B5EF4-FFF2-40B4-BE49-F238E27FC236}">
                  <a16:creationId xmlns:a16="http://schemas.microsoft.com/office/drawing/2014/main" id="{6BEAD2C0-960C-4712-98EC-0D17A804F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090" y="9061334"/>
              <a:ext cx="405253" cy="156313"/>
            </a:xfrm>
            <a:custGeom>
              <a:avLst/>
              <a:gdLst>
                <a:gd name="T0" fmla="*/ 49 w 70"/>
                <a:gd name="T1" fmla="*/ 24 h 27"/>
                <a:gd name="T2" fmla="*/ 24 w 70"/>
                <a:gd name="T3" fmla="*/ 27 h 27"/>
                <a:gd name="T4" fmla="*/ 14 w 70"/>
                <a:gd name="T5" fmla="*/ 27 h 27"/>
                <a:gd name="T6" fmla="*/ 0 w 70"/>
                <a:gd name="T7" fmla="*/ 27 h 27"/>
                <a:gd name="T8" fmla="*/ 0 w 70"/>
                <a:gd name="T9" fmla="*/ 10 h 27"/>
                <a:gd name="T10" fmla="*/ 7 w 70"/>
                <a:gd name="T11" fmla="*/ 10 h 27"/>
                <a:gd name="T12" fmla="*/ 17 w 70"/>
                <a:gd name="T13" fmla="*/ 7 h 27"/>
                <a:gd name="T14" fmla="*/ 24 w 70"/>
                <a:gd name="T15" fmla="*/ 3 h 27"/>
                <a:gd name="T16" fmla="*/ 31 w 70"/>
                <a:gd name="T17" fmla="*/ 3 h 27"/>
                <a:gd name="T18" fmla="*/ 38 w 70"/>
                <a:gd name="T19" fmla="*/ 3 h 27"/>
                <a:gd name="T20" fmla="*/ 42 w 70"/>
                <a:gd name="T21" fmla="*/ 3 h 27"/>
                <a:gd name="T22" fmla="*/ 45 w 70"/>
                <a:gd name="T23" fmla="*/ 0 h 27"/>
                <a:gd name="T24" fmla="*/ 49 w 70"/>
                <a:gd name="T25" fmla="*/ 0 h 27"/>
                <a:gd name="T26" fmla="*/ 56 w 70"/>
                <a:gd name="T27" fmla="*/ 3 h 27"/>
                <a:gd name="T28" fmla="*/ 63 w 70"/>
                <a:gd name="T29" fmla="*/ 3 h 27"/>
                <a:gd name="T30" fmla="*/ 70 w 70"/>
                <a:gd name="T31" fmla="*/ 7 h 27"/>
                <a:gd name="T32" fmla="*/ 70 w 70"/>
                <a:gd name="T33" fmla="*/ 10 h 27"/>
                <a:gd name="T34" fmla="*/ 70 w 70"/>
                <a:gd name="T35" fmla="*/ 14 h 27"/>
                <a:gd name="T36" fmla="*/ 70 w 70"/>
                <a:gd name="T37" fmla="*/ 17 h 27"/>
                <a:gd name="T38" fmla="*/ 66 w 70"/>
                <a:gd name="T39" fmla="*/ 20 h 27"/>
                <a:gd name="T40" fmla="*/ 59 w 70"/>
                <a:gd name="T41" fmla="*/ 24 h 27"/>
                <a:gd name="T42" fmla="*/ 49 w 70"/>
                <a:gd name="T43" fmla="*/ 24 h 27"/>
                <a:gd name="T44" fmla="*/ 49 w 70"/>
                <a:gd name="T45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27">
                  <a:moveTo>
                    <a:pt x="49" y="24"/>
                  </a:moveTo>
                  <a:lnTo>
                    <a:pt x="24" y="27"/>
                  </a:lnTo>
                  <a:lnTo>
                    <a:pt x="14" y="27"/>
                  </a:lnTo>
                  <a:lnTo>
                    <a:pt x="0" y="27"/>
                  </a:lnTo>
                  <a:lnTo>
                    <a:pt x="0" y="10"/>
                  </a:lnTo>
                  <a:lnTo>
                    <a:pt x="7" y="10"/>
                  </a:lnTo>
                  <a:lnTo>
                    <a:pt x="17" y="7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6" y="3"/>
                  </a:lnTo>
                  <a:lnTo>
                    <a:pt x="63" y="3"/>
                  </a:lnTo>
                  <a:lnTo>
                    <a:pt x="70" y="7"/>
                  </a:lnTo>
                  <a:lnTo>
                    <a:pt x="70" y="10"/>
                  </a:lnTo>
                  <a:lnTo>
                    <a:pt x="70" y="14"/>
                  </a:lnTo>
                  <a:lnTo>
                    <a:pt x="70" y="17"/>
                  </a:lnTo>
                  <a:lnTo>
                    <a:pt x="66" y="20"/>
                  </a:lnTo>
                  <a:lnTo>
                    <a:pt x="59" y="24"/>
                  </a:lnTo>
                  <a:lnTo>
                    <a:pt x="49" y="24"/>
                  </a:lnTo>
                  <a:lnTo>
                    <a:pt x="49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0">
              <a:extLst>
                <a:ext uri="{FF2B5EF4-FFF2-40B4-BE49-F238E27FC236}">
                  <a16:creationId xmlns:a16="http://schemas.microsoft.com/office/drawing/2014/main" id="{32FC0B37-D294-42F2-B337-AFF07B759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039" y="7990309"/>
              <a:ext cx="683140" cy="237364"/>
            </a:xfrm>
            <a:custGeom>
              <a:avLst/>
              <a:gdLst>
                <a:gd name="T0" fmla="*/ 7 w 118"/>
                <a:gd name="T1" fmla="*/ 38 h 41"/>
                <a:gd name="T2" fmla="*/ 3 w 118"/>
                <a:gd name="T3" fmla="*/ 35 h 41"/>
                <a:gd name="T4" fmla="*/ 0 w 118"/>
                <a:gd name="T5" fmla="*/ 31 h 41"/>
                <a:gd name="T6" fmla="*/ 0 w 118"/>
                <a:gd name="T7" fmla="*/ 28 h 41"/>
                <a:gd name="T8" fmla="*/ 0 w 118"/>
                <a:gd name="T9" fmla="*/ 28 h 41"/>
                <a:gd name="T10" fmla="*/ 3 w 118"/>
                <a:gd name="T11" fmla="*/ 24 h 41"/>
                <a:gd name="T12" fmla="*/ 7 w 118"/>
                <a:gd name="T13" fmla="*/ 24 h 41"/>
                <a:gd name="T14" fmla="*/ 14 w 118"/>
                <a:gd name="T15" fmla="*/ 21 h 41"/>
                <a:gd name="T16" fmla="*/ 21 w 118"/>
                <a:gd name="T17" fmla="*/ 21 h 41"/>
                <a:gd name="T18" fmla="*/ 31 w 118"/>
                <a:gd name="T19" fmla="*/ 17 h 41"/>
                <a:gd name="T20" fmla="*/ 42 w 118"/>
                <a:gd name="T21" fmla="*/ 14 h 41"/>
                <a:gd name="T22" fmla="*/ 52 w 118"/>
                <a:gd name="T23" fmla="*/ 10 h 41"/>
                <a:gd name="T24" fmla="*/ 66 w 118"/>
                <a:gd name="T25" fmla="*/ 7 h 41"/>
                <a:gd name="T26" fmla="*/ 77 w 118"/>
                <a:gd name="T27" fmla="*/ 7 h 41"/>
                <a:gd name="T28" fmla="*/ 87 w 118"/>
                <a:gd name="T29" fmla="*/ 3 h 41"/>
                <a:gd name="T30" fmla="*/ 94 w 118"/>
                <a:gd name="T31" fmla="*/ 3 h 41"/>
                <a:gd name="T32" fmla="*/ 101 w 118"/>
                <a:gd name="T33" fmla="*/ 0 h 41"/>
                <a:gd name="T34" fmla="*/ 104 w 118"/>
                <a:gd name="T35" fmla="*/ 0 h 41"/>
                <a:gd name="T36" fmla="*/ 111 w 118"/>
                <a:gd name="T37" fmla="*/ 3 h 41"/>
                <a:gd name="T38" fmla="*/ 111 w 118"/>
                <a:gd name="T39" fmla="*/ 3 h 41"/>
                <a:gd name="T40" fmla="*/ 118 w 118"/>
                <a:gd name="T41" fmla="*/ 10 h 41"/>
                <a:gd name="T42" fmla="*/ 118 w 118"/>
                <a:gd name="T43" fmla="*/ 14 h 41"/>
                <a:gd name="T44" fmla="*/ 118 w 118"/>
                <a:gd name="T45" fmla="*/ 14 h 41"/>
                <a:gd name="T46" fmla="*/ 118 w 118"/>
                <a:gd name="T47" fmla="*/ 17 h 41"/>
                <a:gd name="T48" fmla="*/ 111 w 118"/>
                <a:gd name="T49" fmla="*/ 21 h 41"/>
                <a:gd name="T50" fmla="*/ 104 w 118"/>
                <a:gd name="T51" fmla="*/ 24 h 41"/>
                <a:gd name="T52" fmla="*/ 94 w 118"/>
                <a:gd name="T53" fmla="*/ 28 h 41"/>
                <a:gd name="T54" fmla="*/ 80 w 118"/>
                <a:gd name="T55" fmla="*/ 31 h 41"/>
                <a:gd name="T56" fmla="*/ 66 w 118"/>
                <a:gd name="T57" fmla="*/ 35 h 41"/>
                <a:gd name="T58" fmla="*/ 56 w 118"/>
                <a:gd name="T59" fmla="*/ 35 h 41"/>
                <a:gd name="T60" fmla="*/ 45 w 118"/>
                <a:gd name="T61" fmla="*/ 38 h 41"/>
                <a:gd name="T62" fmla="*/ 35 w 118"/>
                <a:gd name="T63" fmla="*/ 38 h 41"/>
                <a:gd name="T64" fmla="*/ 24 w 118"/>
                <a:gd name="T65" fmla="*/ 41 h 41"/>
                <a:gd name="T66" fmla="*/ 21 w 118"/>
                <a:gd name="T67" fmla="*/ 41 h 41"/>
                <a:gd name="T68" fmla="*/ 17 w 118"/>
                <a:gd name="T69" fmla="*/ 41 h 41"/>
                <a:gd name="T70" fmla="*/ 14 w 118"/>
                <a:gd name="T71" fmla="*/ 41 h 41"/>
                <a:gd name="T72" fmla="*/ 7 w 118"/>
                <a:gd name="T73" fmla="*/ 38 h 41"/>
                <a:gd name="T74" fmla="*/ 7 w 118"/>
                <a:gd name="T75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41">
                  <a:moveTo>
                    <a:pt x="7" y="38"/>
                  </a:moveTo>
                  <a:lnTo>
                    <a:pt x="3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14" y="21"/>
                  </a:lnTo>
                  <a:lnTo>
                    <a:pt x="21" y="21"/>
                  </a:lnTo>
                  <a:lnTo>
                    <a:pt x="31" y="17"/>
                  </a:lnTo>
                  <a:lnTo>
                    <a:pt x="42" y="14"/>
                  </a:lnTo>
                  <a:lnTo>
                    <a:pt x="52" y="10"/>
                  </a:lnTo>
                  <a:lnTo>
                    <a:pt x="66" y="7"/>
                  </a:lnTo>
                  <a:lnTo>
                    <a:pt x="77" y="7"/>
                  </a:lnTo>
                  <a:lnTo>
                    <a:pt x="87" y="3"/>
                  </a:lnTo>
                  <a:lnTo>
                    <a:pt x="94" y="3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18" y="10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8" y="17"/>
                  </a:lnTo>
                  <a:lnTo>
                    <a:pt x="111" y="21"/>
                  </a:lnTo>
                  <a:lnTo>
                    <a:pt x="104" y="24"/>
                  </a:lnTo>
                  <a:lnTo>
                    <a:pt x="94" y="28"/>
                  </a:lnTo>
                  <a:lnTo>
                    <a:pt x="80" y="31"/>
                  </a:lnTo>
                  <a:lnTo>
                    <a:pt x="66" y="35"/>
                  </a:lnTo>
                  <a:lnTo>
                    <a:pt x="56" y="35"/>
                  </a:lnTo>
                  <a:lnTo>
                    <a:pt x="45" y="38"/>
                  </a:lnTo>
                  <a:lnTo>
                    <a:pt x="35" y="38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17" y="41"/>
                  </a:lnTo>
                  <a:lnTo>
                    <a:pt x="14" y="41"/>
                  </a:lnTo>
                  <a:lnTo>
                    <a:pt x="7" y="38"/>
                  </a:lnTo>
                  <a:lnTo>
                    <a:pt x="7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1">
              <a:extLst>
                <a:ext uri="{FF2B5EF4-FFF2-40B4-BE49-F238E27FC236}">
                  <a16:creationId xmlns:a16="http://schemas.microsoft.com/office/drawing/2014/main" id="{27BE00B6-13CB-4881-BF0D-CA94ECDC2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44" y="8210303"/>
              <a:ext cx="1493646" cy="364729"/>
            </a:xfrm>
            <a:custGeom>
              <a:avLst/>
              <a:gdLst>
                <a:gd name="T0" fmla="*/ 21 w 258"/>
                <a:gd name="T1" fmla="*/ 63 h 63"/>
                <a:gd name="T2" fmla="*/ 17 w 258"/>
                <a:gd name="T3" fmla="*/ 63 h 63"/>
                <a:gd name="T4" fmla="*/ 14 w 258"/>
                <a:gd name="T5" fmla="*/ 63 h 63"/>
                <a:gd name="T6" fmla="*/ 10 w 258"/>
                <a:gd name="T7" fmla="*/ 59 h 63"/>
                <a:gd name="T8" fmla="*/ 7 w 258"/>
                <a:gd name="T9" fmla="*/ 56 h 63"/>
                <a:gd name="T10" fmla="*/ 3 w 258"/>
                <a:gd name="T11" fmla="*/ 52 h 63"/>
                <a:gd name="T12" fmla="*/ 3 w 258"/>
                <a:gd name="T13" fmla="*/ 49 h 63"/>
                <a:gd name="T14" fmla="*/ 0 w 258"/>
                <a:gd name="T15" fmla="*/ 45 h 63"/>
                <a:gd name="T16" fmla="*/ 0 w 258"/>
                <a:gd name="T17" fmla="*/ 45 h 63"/>
                <a:gd name="T18" fmla="*/ 3 w 258"/>
                <a:gd name="T19" fmla="*/ 42 h 63"/>
                <a:gd name="T20" fmla="*/ 3 w 258"/>
                <a:gd name="T21" fmla="*/ 42 h 63"/>
                <a:gd name="T22" fmla="*/ 10 w 258"/>
                <a:gd name="T23" fmla="*/ 42 h 63"/>
                <a:gd name="T24" fmla="*/ 14 w 258"/>
                <a:gd name="T25" fmla="*/ 38 h 63"/>
                <a:gd name="T26" fmla="*/ 24 w 258"/>
                <a:gd name="T27" fmla="*/ 38 h 63"/>
                <a:gd name="T28" fmla="*/ 31 w 258"/>
                <a:gd name="T29" fmla="*/ 35 h 63"/>
                <a:gd name="T30" fmla="*/ 41 w 258"/>
                <a:gd name="T31" fmla="*/ 31 h 63"/>
                <a:gd name="T32" fmla="*/ 55 w 258"/>
                <a:gd name="T33" fmla="*/ 28 h 63"/>
                <a:gd name="T34" fmla="*/ 108 w 258"/>
                <a:gd name="T35" fmla="*/ 17 h 63"/>
                <a:gd name="T36" fmla="*/ 160 w 258"/>
                <a:gd name="T37" fmla="*/ 10 h 63"/>
                <a:gd name="T38" fmla="*/ 170 w 258"/>
                <a:gd name="T39" fmla="*/ 7 h 63"/>
                <a:gd name="T40" fmla="*/ 181 w 258"/>
                <a:gd name="T41" fmla="*/ 3 h 63"/>
                <a:gd name="T42" fmla="*/ 188 w 258"/>
                <a:gd name="T43" fmla="*/ 3 h 63"/>
                <a:gd name="T44" fmla="*/ 198 w 258"/>
                <a:gd name="T45" fmla="*/ 0 h 63"/>
                <a:gd name="T46" fmla="*/ 202 w 258"/>
                <a:gd name="T47" fmla="*/ 0 h 63"/>
                <a:gd name="T48" fmla="*/ 209 w 258"/>
                <a:gd name="T49" fmla="*/ 0 h 63"/>
                <a:gd name="T50" fmla="*/ 212 w 258"/>
                <a:gd name="T51" fmla="*/ 0 h 63"/>
                <a:gd name="T52" fmla="*/ 216 w 258"/>
                <a:gd name="T53" fmla="*/ 0 h 63"/>
                <a:gd name="T54" fmla="*/ 223 w 258"/>
                <a:gd name="T55" fmla="*/ 0 h 63"/>
                <a:gd name="T56" fmla="*/ 233 w 258"/>
                <a:gd name="T57" fmla="*/ 3 h 63"/>
                <a:gd name="T58" fmla="*/ 240 w 258"/>
                <a:gd name="T59" fmla="*/ 7 h 63"/>
                <a:gd name="T60" fmla="*/ 251 w 258"/>
                <a:gd name="T61" fmla="*/ 14 h 63"/>
                <a:gd name="T62" fmla="*/ 254 w 258"/>
                <a:gd name="T63" fmla="*/ 17 h 63"/>
                <a:gd name="T64" fmla="*/ 254 w 258"/>
                <a:gd name="T65" fmla="*/ 17 h 63"/>
                <a:gd name="T66" fmla="*/ 258 w 258"/>
                <a:gd name="T67" fmla="*/ 21 h 63"/>
                <a:gd name="T68" fmla="*/ 258 w 258"/>
                <a:gd name="T69" fmla="*/ 24 h 63"/>
                <a:gd name="T70" fmla="*/ 254 w 258"/>
                <a:gd name="T71" fmla="*/ 28 h 63"/>
                <a:gd name="T72" fmla="*/ 254 w 258"/>
                <a:gd name="T73" fmla="*/ 28 h 63"/>
                <a:gd name="T74" fmla="*/ 251 w 258"/>
                <a:gd name="T75" fmla="*/ 31 h 63"/>
                <a:gd name="T76" fmla="*/ 244 w 258"/>
                <a:gd name="T77" fmla="*/ 31 h 63"/>
                <a:gd name="T78" fmla="*/ 240 w 258"/>
                <a:gd name="T79" fmla="*/ 31 h 63"/>
                <a:gd name="T80" fmla="*/ 233 w 258"/>
                <a:gd name="T81" fmla="*/ 35 h 63"/>
                <a:gd name="T82" fmla="*/ 226 w 258"/>
                <a:gd name="T83" fmla="*/ 35 h 63"/>
                <a:gd name="T84" fmla="*/ 219 w 258"/>
                <a:gd name="T85" fmla="*/ 35 h 63"/>
                <a:gd name="T86" fmla="*/ 202 w 258"/>
                <a:gd name="T87" fmla="*/ 35 h 63"/>
                <a:gd name="T88" fmla="*/ 184 w 258"/>
                <a:gd name="T89" fmla="*/ 35 h 63"/>
                <a:gd name="T90" fmla="*/ 146 w 258"/>
                <a:gd name="T91" fmla="*/ 38 h 63"/>
                <a:gd name="T92" fmla="*/ 108 w 258"/>
                <a:gd name="T93" fmla="*/ 45 h 63"/>
                <a:gd name="T94" fmla="*/ 69 w 258"/>
                <a:gd name="T95" fmla="*/ 52 h 63"/>
                <a:gd name="T96" fmla="*/ 59 w 258"/>
                <a:gd name="T97" fmla="*/ 56 h 63"/>
                <a:gd name="T98" fmla="*/ 48 w 258"/>
                <a:gd name="T99" fmla="*/ 59 h 63"/>
                <a:gd name="T100" fmla="*/ 41 w 258"/>
                <a:gd name="T101" fmla="*/ 59 h 63"/>
                <a:gd name="T102" fmla="*/ 34 w 258"/>
                <a:gd name="T103" fmla="*/ 63 h 63"/>
                <a:gd name="T104" fmla="*/ 31 w 258"/>
                <a:gd name="T105" fmla="*/ 63 h 63"/>
                <a:gd name="T106" fmla="*/ 27 w 258"/>
                <a:gd name="T107" fmla="*/ 63 h 63"/>
                <a:gd name="T108" fmla="*/ 24 w 258"/>
                <a:gd name="T109" fmla="*/ 63 h 63"/>
                <a:gd name="T110" fmla="*/ 21 w 258"/>
                <a:gd name="T111" fmla="*/ 63 h 63"/>
                <a:gd name="T112" fmla="*/ 21 w 258"/>
                <a:gd name="T1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8" h="63">
                  <a:moveTo>
                    <a:pt x="21" y="63"/>
                  </a:moveTo>
                  <a:lnTo>
                    <a:pt x="17" y="63"/>
                  </a:lnTo>
                  <a:lnTo>
                    <a:pt x="14" y="63"/>
                  </a:lnTo>
                  <a:lnTo>
                    <a:pt x="10" y="59"/>
                  </a:lnTo>
                  <a:lnTo>
                    <a:pt x="7" y="56"/>
                  </a:lnTo>
                  <a:lnTo>
                    <a:pt x="3" y="52"/>
                  </a:lnTo>
                  <a:lnTo>
                    <a:pt x="3" y="4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10" y="42"/>
                  </a:lnTo>
                  <a:lnTo>
                    <a:pt x="14" y="38"/>
                  </a:lnTo>
                  <a:lnTo>
                    <a:pt x="24" y="38"/>
                  </a:lnTo>
                  <a:lnTo>
                    <a:pt x="31" y="35"/>
                  </a:lnTo>
                  <a:lnTo>
                    <a:pt x="41" y="31"/>
                  </a:lnTo>
                  <a:lnTo>
                    <a:pt x="55" y="28"/>
                  </a:lnTo>
                  <a:lnTo>
                    <a:pt x="108" y="17"/>
                  </a:lnTo>
                  <a:lnTo>
                    <a:pt x="160" y="10"/>
                  </a:lnTo>
                  <a:lnTo>
                    <a:pt x="170" y="7"/>
                  </a:lnTo>
                  <a:lnTo>
                    <a:pt x="181" y="3"/>
                  </a:lnTo>
                  <a:lnTo>
                    <a:pt x="188" y="3"/>
                  </a:lnTo>
                  <a:lnTo>
                    <a:pt x="198" y="0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2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33" y="3"/>
                  </a:lnTo>
                  <a:lnTo>
                    <a:pt x="240" y="7"/>
                  </a:lnTo>
                  <a:lnTo>
                    <a:pt x="251" y="14"/>
                  </a:lnTo>
                  <a:lnTo>
                    <a:pt x="254" y="17"/>
                  </a:lnTo>
                  <a:lnTo>
                    <a:pt x="254" y="17"/>
                  </a:lnTo>
                  <a:lnTo>
                    <a:pt x="258" y="21"/>
                  </a:lnTo>
                  <a:lnTo>
                    <a:pt x="258" y="24"/>
                  </a:lnTo>
                  <a:lnTo>
                    <a:pt x="254" y="28"/>
                  </a:lnTo>
                  <a:lnTo>
                    <a:pt x="254" y="28"/>
                  </a:lnTo>
                  <a:lnTo>
                    <a:pt x="251" y="31"/>
                  </a:lnTo>
                  <a:lnTo>
                    <a:pt x="244" y="31"/>
                  </a:lnTo>
                  <a:lnTo>
                    <a:pt x="240" y="31"/>
                  </a:lnTo>
                  <a:lnTo>
                    <a:pt x="233" y="35"/>
                  </a:lnTo>
                  <a:lnTo>
                    <a:pt x="226" y="35"/>
                  </a:lnTo>
                  <a:lnTo>
                    <a:pt x="219" y="35"/>
                  </a:lnTo>
                  <a:lnTo>
                    <a:pt x="202" y="35"/>
                  </a:lnTo>
                  <a:lnTo>
                    <a:pt x="184" y="35"/>
                  </a:lnTo>
                  <a:lnTo>
                    <a:pt x="146" y="38"/>
                  </a:lnTo>
                  <a:lnTo>
                    <a:pt x="108" y="45"/>
                  </a:lnTo>
                  <a:lnTo>
                    <a:pt x="69" y="52"/>
                  </a:lnTo>
                  <a:lnTo>
                    <a:pt x="59" y="56"/>
                  </a:lnTo>
                  <a:lnTo>
                    <a:pt x="48" y="59"/>
                  </a:lnTo>
                  <a:lnTo>
                    <a:pt x="41" y="59"/>
                  </a:lnTo>
                  <a:lnTo>
                    <a:pt x="34" y="63"/>
                  </a:lnTo>
                  <a:lnTo>
                    <a:pt x="31" y="63"/>
                  </a:lnTo>
                  <a:lnTo>
                    <a:pt x="27" y="63"/>
                  </a:lnTo>
                  <a:lnTo>
                    <a:pt x="24" y="63"/>
                  </a:lnTo>
                  <a:lnTo>
                    <a:pt x="21" y="63"/>
                  </a:lnTo>
                  <a:lnTo>
                    <a:pt x="21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94555133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6B1B8A5-6FDD-4552-A079-4D62F0BA29E1}"/>
              </a:ext>
            </a:extLst>
          </p:cNvPr>
          <p:cNvGrpSpPr/>
          <p:nvPr/>
        </p:nvGrpSpPr>
        <p:grpSpPr>
          <a:xfrm>
            <a:off x="3230235" y="2479551"/>
            <a:ext cx="2176789" cy="1898897"/>
            <a:chOff x="3406698" y="10149726"/>
            <a:chExt cx="2176789" cy="1898897"/>
          </a:xfrm>
        </p:grpSpPr>
        <p:sp>
          <p:nvSpPr>
            <p:cNvPr id="3" name="Freeform 62">
              <a:extLst>
                <a:ext uri="{FF2B5EF4-FFF2-40B4-BE49-F238E27FC236}">
                  <a16:creationId xmlns:a16="http://schemas.microsoft.com/office/drawing/2014/main" id="{50557854-27BF-4772-A392-83BD76FC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698" y="10757603"/>
              <a:ext cx="885768" cy="1233127"/>
            </a:xfrm>
            <a:custGeom>
              <a:avLst/>
              <a:gdLst>
                <a:gd name="T0" fmla="*/ 70 w 153"/>
                <a:gd name="T1" fmla="*/ 213 h 213"/>
                <a:gd name="T2" fmla="*/ 63 w 153"/>
                <a:gd name="T3" fmla="*/ 206 h 213"/>
                <a:gd name="T4" fmla="*/ 56 w 153"/>
                <a:gd name="T5" fmla="*/ 192 h 213"/>
                <a:gd name="T6" fmla="*/ 52 w 153"/>
                <a:gd name="T7" fmla="*/ 185 h 213"/>
                <a:gd name="T8" fmla="*/ 56 w 153"/>
                <a:gd name="T9" fmla="*/ 171 h 213"/>
                <a:gd name="T10" fmla="*/ 63 w 153"/>
                <a:gd name="T11" fmla="*/ 160 h 213"/>
                <a:gd name="T12" fmla="*/ 66 w 153"/>
                <a:gd name="T13" fmla="*/ 150 h 213"/>
                <a:gd name="T14" fmla="*/ 66 w 153"/>
                <a:gd name="T15" fmla="*/ 136 h 213"/>
                <a:gd name="T16" fmla="*/ 70 w 153"/>
                <a:gd name="T17" fmla="*/ 118 h 213"/>
                <a:gd name="T18" fmla="*/ 73 w 153"/>
                <a:gd name="T19" fmla="*/ 94 h 213"/>
                <a:gd name="T20" fmla="*/ 73 w 153"/>
                <a:gd name="T21" fmla="*/ 69 h 213"/>
                <a:gd name="T22" fmla="*/ 77 w 153"/>
                <a:gd name="T23" fmla="*/ 56 h 213"/>
                <a:gd name="T24" fmla="*/ 77 w 153"/>
                <a:gd name="T25" fmla="*/ 45 h 213"/>
                <a:gd name="T26" fmla="*/ 77 w 153"/>
                <a:gd name="T27" fmla="*/ 42 h 213"/>
                <a:gd name="T28" fmla="*/ 70 w 153"/>
                <a:gd name="T29" fmla="*/ 42 h 213"/>
                <a:gd name="T30" fmla="*/ 52 w 153"/>
                <a:gd name="T31" fmla="*/ 52 h 213"/>
                <a:gd name="T32" fmla="*/ 35 w 153"/>
                <a:gd name="T33" fmla="*/ 62 h 213"/>
                <a:gd name="T34" fmla="*/ 21 w 153"/>
                <a:gd name="T35" fmla="*/ 59 h 213"/>
                <a:gd name="T36" fmla="*/ 10 w 153"/>
                <a:gd name="T37" fmla="*/ 52 h 213"/>
                <a:gd name="T38" fmla="*/ 0 w 153"/>
                <a:gd name="T39" fmla="*/ 42 h 213"/>
                <a:gd name="T40" fmla="*/ 35 w 153"/>
                <a:gd name="T41" fmla="*/ 31 h 213"/>
                <a:gd name="T42" fmla="*/ 56 w 153"/>
                <a:gd name="T43" fmla="*/ 24 h 213"/>
                <a:gd name="T44" fmla="*/ 66 w 153"/>
                <a:gd name="T45" fmla="*/ 17 h 213"/>
                <a:gd name="T46" fmla="*/ 77 w 153"/>
                <a:gd name="T47" fmla="*/ 7 h 213"/>
                <a:gd name="T48" fmla="*/ 84 w 153"/>
                <a:gd name="T49" fmla="*/ 0 h 213"/>
                <a:gd name="T50" fmla="*/ 94 w 153"/>
                <a:gd name="T51" fmla="*/ 3 h 213"/>
                <a:gd name="T52" fmla="*/ 104 w 153"/>
                <a:gd name="T53" fmla="*/ 7 h 213"/>
                <a:gd name="T54" fmla="*/ 115 w 153"/>
                <a:gd name="T55" fmla="*/ 14 h 213"/>
                <a:gd name="T56" fmla="*/ 118 w 153"/>
                <a:gd name="T57" fmla="*/ 17 h 213"/>
                <a:gd name="T58" fmla="*/ 115 w 153"/>
                <a:gd name="T59" fmla="*/ 31 h 213"/>
                <a:gd name="T60" fmla="*/ 111 w 153"/>
                <a:gd name="T61" fmla="*/ 38 h 213"/>
                <a:gd name="T62" fmla="*/ 108 w 153"/>
                <a:gd name="T63" fmla="*/ 45 h 213"/>
                <a:gd name="T64" fmla="*/ 104 w 153"/>
                <a:gd name="T65" fmla="*/ 59 h 213"/>
                <a:gd name="T66" fmla="*/ 101 w 153"/>
                <a:gd name="T67" fmla="*/ 80 h 213"/>
                <a:gd name="T68" fmla="*/ 98 w 153"/>
                <a:gd name="T69" fmla="*/ 101 h 213"/>
                <a:gd name="T70" fmla="*/ 98 w 153"/>
                <a:gd name="T71" fmla="*/ 118 h 213"/>
                <a:gd name="T72" fmla="*/ 94 w 153"/>
                <a:gd name="T73" fmla="*/ 132 h 213"/>
                <a:gd name="T74" fmla="*/ 94 w 153"/>
                <a:gd name="T75" fmla="*/ 136 h 213"/>
                <a:gd name="T76" fmla="*/ 98 w 153"/>
                <a:gd name="T77" fmla="*/ 136 h 213"/>
                <a:gd name="T78" fmla="*/ 108 w 153"/>
                <a:gd name="T79" fmla="*/ 125 h 213"/>
                <a:gd name="T80" fmla="*/ 129 w 153"/>
                <a:gd name="T81" fmla="*/ 111 h 213"/>
                <a:gd name="T82" fmla="*/ 139 w 153"/>
                <a:gd name="T83" fmla="*/ 104 h 213"/>
                <a:gd name="T84" fmla="*/ 146 w 153"/>
                <a:gd name="T85" fmla="*/ 97 h 213"/>
                <a:gd name="T86" fmla="*/ 150 w 153"/>
                <a:gd name="T87" fmla="*/ 97 h 213"/>
                <a:gd name="T88" fmla="*/ 153 w 153"/>
                <a:gd name="T89" fmla="*/ 104 h 213"/>
                <a:gd name="T90" fmla="*/ 150 w 153"/>
                <a:gd name="T91" fmla="*/ 111 h 213"/>
                <a:gd name="T92" fmla="*/ 143 w 153"/>
                <a:gd name="T93" fmla="*/ 122 h 213"/>
                <a:gd name="T94" fmla="*/ 129 w 153"/>
                <a:gd name="T95" fmla="*/ 136 h 213"/>
                <a:gd name="T96" fmla="*/ 108 w 153"/>
                <a:gd name="T97" fmla="*/ 164 h 213"/>
                <a:gd name="T98" fmla="*/ 98 w 153"/>
                <a:gd name="T99" fmla="*/ 181 h 213"/>
                <a:gd name="T100" fmla="*/ 87 w 153"/>
                <a:gd name="T101" fmla="*/ 192 h 213"/>
                <a:gd name="T102" fmla="*/ 84 w 153"/>
                <a:gd name="T103" fmla="*/ 199 h 213"/>
                <a:gd name="T104" fmla="*/ 77 w 153"/>
                <a:gd name="T105" fmla="*/ 209 h 213"/>
                <a:gd name="T106" fmla="*/ 73 w 153"/>
                <a:gd name="T107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" h="213">
                  <a:moveTo>
                    <a:pt x="73" y="213"/>
                  </a:moveTo>
                  <a:lnTo>
                    <a:pt x="70" y="213"/>
                  </a:lnTo>
                  <a:lnTo>
                    <a:pt x="66" y="209"/>
                  </a:lnTo>
                  <a:lnTo>
                    <a:pt x="63" y="206"/>
                  </a:lnTo>
                  <a:lnTo>
                    <a:pt x="59" y="199"/>
                  </a:lnTo>
                  <a:lnTo>
                    <a:pt x="56" y="192"/>
                  </a:lnTo>
                  <a:lnTo>
                    <a:pt x="52" y="188"/>
                  </a:lnTo>
                  <a:lnTo>
                    <a:pt x="52" y="185"/>
                  </a:lnTo>
                  <a:lnTo>
                    <a:pt x="52" y="178"/>
                  </a:lnTo>
                  <a:lnTo>
                    <a:pt x="56" y="171"/>
                  </a:lnTo>
                  <a:lnTo>
                    <a:pt x="56" y="164"/>
                  </a:lnTo>
                  <a:lnTo>
                    <a:pt x="63" y="160"/>
                  </a:lnTo>
                  <a:lnTo>
                    <a:pt x="63" y="157"/>
                  </a:lnTo>
                  <a:lnTo>
                    <a:pt x="66" y="150"/>
                  </a:lnTo>
                  <a:lnTo>
                    <a:pt x="66" y="143"/>
                  </a:lnTo>
                  <a:lnTo>
                    <a:pt x="66" y="136"/>
                  </a:lnTo>
                  <a:lnTo>
                    <a:pt x="70" y="129"/>
                  </a:lnTo>
                  <a:lnTo>
                    <a:pt x="70" y="118"/>
                  </a:lnTo>
                  <a:lnTo>
                    <a:pt x="73" y="108"/>
                  </a:lnTo>
                  <a:lnTo>
                    <a:pt x="73" y="94"/>
                  </a:lnTo>
                  <a:lnTo>
                    <a:pt x="73" y="80"/>
                  </a:lnTo>
                  <a:lnTo>
                    <a:pt x="73" y="69"/>
                  </a:lnTo>
                  <a:lnTo>
                    <a:pt x="73" y="62"/>
                  </a:lnTo>
                  <a:lnTo>
                    <a:pt x="77" y="56"/>
                  </a:lnTo>
                  <a:lnTo>
                    <a:pt x="77" y="49"/>
                  </a:lnTo>
                  <a:lnTo>
                    <a:pt x="77" y="45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73" y="42"/>
                  </a:lnTo>
                  <a:lnTo>
                    <a:pt x="70" y="42"/>
                  </a:lnTo>
                  <a:lnTo>
                    <a:pt x="63" y="45"/>
                  </a:lnTo>
                  <a:lnTo>
                    <a:pt x="52" y="52"/>
                  </a:lnTo>
                  <a:lnTo>
                    <a:pt x="42" y="59"/>
                  </a:lnTo>
                  <a:lnTo>
                    <a:pt x="35" y="62"/>
                  </a:lnTo>
                  <a:lnTo>
                    <a:pt x="24" y="62"/>
                  </a:lnTo>
                  <a:lnTo>
                    <a:pt x="21" y="59"/>
                  </a:lnTo>
                  <a:lnTo>
                    <a:pt x="14" y="59"/>
                  </a:lnTo>
                  <a:lnTo>
                    <a:pt x="10" y="52"/>
                  </a:lnTo>
                  <a:lnTo>
                    <a:pt x="7" y="49"/>
                  </a:lnTo>
                  <a:lnTo>
                    <a:pt x="0" y="42"/>
                  </a:lnTo>
                  <a:lnTo>
                    <a:pt x="21" y="38"/>
                  </a:lnTo>
                  <a:lnTo>
                    <a:pt x="35" y="31"/>
                  </a:lnTo>
                  <a:lnTo>
                    <a:pt x="45" y="28"/>
                  </a:lnTo>
                  <a:lnTo>
                    <a:pt x="56" y="24"/>
                  </a:lnTo>
                  <a:lnTo>
                    <a:pt x="63" y="21"/>
                  </a:lnTo>
                  <a:lnTo>
                    <a:pt x="66" y="17"/>
                  </a:lnTo>
                  <a:lnTo>
                    <a:pt x="73" y="10"/>
                  </a:lnTo>
                  <a:lnTo>
                    <a:pt x="77" y="7"/>
                  </a:lnTo>
                  <a:lnTo>
                    <a:pt x="80" y="3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4" y="3"/>
                  </a:lnTo>
                  <a:lnTo>
                    <a:pt x="101" y="3"/>
                  </a:lnTo>
                  <a:lnTo>
                    <a:pt x="104" y="7"/>
                  </a:lnTo>
                  <a:lnTo>
                    <a:pt x="111" y="10"/>
                  </a:lnTo>
                  <a:lnTo>
                    <a:pt x="115" y="14"/>
                  </a:lnTo>
                  <a:lnTo>
                    <a:pt x="118" y="14"/>
                  </a:lnTo>
                  <a:lnTo>
                    <a:pt x="118" y="17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5" y="35"/>
                  </a:lnTo>
                  <a:lnTo>
                    <a:pt x="111" y="38"/>
                  </a:lnTo>
                  <a:lnTo>
                    <a:pt x="111" y="42"/>
                  </a:lnTo>
                  <a:lnTo>
                    <a:pt x="108" y="45"/>
                  </a:lnTo>
                  <a:lnTo>
                    <a:pt x="108" y="52"/>
                  </a:lnTo>
                  <a:lnTo>
                    <a:pt x="104" y="59"/>
                  </a:lnTo>
                  <a:lnTo>
                    <a:pt x="104" y="69"/>
                  </a:lnTo>
                  <a:lnTo>
                    <a:pt x="101" y="80"/>
                  </a:lnTo>
                  <a:lnTo>
                    <a:pt x="101" y="90"/>
                  </a:lnTo>
                  <a:lnTo>
                    <a:pt x="98" y="101"/>
                  </a:lnTo>
                  <a:lnTo>
                    <a:pt x="98" y="111"/>
                  </a:lnTo>
                  <a:lnTo>
                    <a:pt x="98" y="118"/>
                  </a:lnTo>
                  <a:lnTo>
                    <a:pt x="94" y="125"/>
                  </a:lnTo>
                  <a:lnTo>
                    <a:pt x="94" y="132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8" y="136"/>
                  </a:lnTo>
                  <a:lnTo>
                    <a:pt x="101" y="132"/>
                  </a:lnTo>
                  <a:lnTo>
                    <a:pt x="108" y="125"/>
                  </a:lnTo>
                  <a:lnTo>
                    <a:pt x="122" y="115"/>
                  </a:lnTo>
                  <a:lnTo>
                    <a:pt x="129" y="111"/>
                  </a:lnTo>
                  <a:lnTo>
                    <a:pt x="132" y="108"/>
                  </a:lnTo>
                  <a:lnTo>
                    <a:pt x="139" y="104"/>
                  </a:lnTo>
                  <a:lnTo>
                    <a:pt x="143" y="101"/>
                  </a:lnTo>
                  <a:lnTo>
                    <a:pt x="146" y="97"/>
                  </a:lnTo>
                  <a:lnTo>
                    <a:pt x="150" y="97"/>
                  </a:lnTo>
                  <a:lnTo>
                    <a:pt x="150" y="97"/>
                  </a:lnTo>
                  <a:lnTo>
                    <a:pt x="153" y="101"/>
                  </a:lnTo>
                  <a:lnTo>
                    <a:pt x="153" y="104"/>
                  </a:lnTo>
                  <a:lnTo>
                    <a:pt x="150" y="108"/>
                  </a:lnTo>
                  <a:lnTo>
                    <a:pt x="150" y="111"/>
                  </a:lnTo>
                  <a:lnTo>
                    <a:pt x="146" y="115"/>
                  </a:lnTo>
                  <a:lnTo>
                    <a:pt x="143" y="122"/>
                  </a:lnTo>
                  <a:lnTo>
                    <a:pt x="136" y="129"/>
                  </a:lnTo>
                  <a:lnTo>
                    <a:pt x="129" y="136"/>
                  </a:lnTo>
                  <a:lnTo>
                    <a:pt x="122" y="146"/>
                  </a:lnTo>
                  <a:lnTo>
                    <a:pt x="108" y="164"/>
                  </a:lnTo>
                  <a:lnTo>
                    <a:pt x="101" y="171"/>
                  </a:lnTo>
                  <a:lnTo>
                    <a:pt x="98" y="181"/>
                  </a:lnTo>
                  <a:lnTo>
                    <a:pt x="91" y="185"/>
                  </a:lnTo>
                  <a:lnTo>
                    <a:pt x="87" y="192"/>
                  </a:lnTo>
                  <a:lnTo>
                    <a:pt x="84" y="195"/>
                  </a:lnTo>
                  <a:lnTo>
                    <a:pt x="84" y="199"/>
                  </a:lnTo>
                  <a:lnTo>
                    <a:pt x="80" y="206"/>
                  </a:lnTo>
                  <a:lnTo>
                    <a:pt x="77" y="209"/>
                  </a:lnTo>
                  <a:lnTo>
                    <a:pt x="77" y="213"/>
                  </a:lnTo>
                  <a:lnTo>
                    <a:pt x="73" y="213"/>
                  </a:lnTo>
                  <a:lnTo>
                    <a:pt x="73" y="21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3">
              <a:extLst>
                <a:ext uri="{FF2B5EF4-FFF2-40B4-BE49-F238E27FC236}">
                  <a16:creationId xmlns:a16="http://schemas.microsoft.com/office/drawing/2014/main" id="{042CAC09-AD78-41AA-9F29-4E08D336D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051" y="10149726"/>
              <a:ext cx="862611" cy="1898897"/>
            </a:xfrm>
            <a:custGeom>
              <a:avLst/>
              <a:gdLst>
                <a:gd name="T0" fmla="*/ 27 w 149"/>
                <a:gd name="T1" fmla="*/ 318 h 328"/>
                <a:gd name="T2" fmla="*/ 13 w 149"/>
                <a:gd name="T3" fmla="*/ 325 h 328"/>
                <a:gd name="T4" fmla="*/ 6 w 149"/>
                <a:gd name="T5" fmla="*/ 328 h 328"/>
                <a:gd name="T6" fmla="*/ 3 w 149"/>
                <a:gd name="T7" fmla="*/ 328 h 328"/>
                <a:gd name="T8" fmla="*/ 0 w 149"/>
                <a:gd name="T9" fmla="*/ 328 h 328"/>
                <a:gd name="T10" fmla="*/ 0 w 149"/>
                <a:gd name="T11" fmla="*/ 328 h 328"/>
                <a:gd name="T12" fmla="*/ 0 w 149"/>
                <a:gd name="T13" fmla="*/ 325 h 328"/>
                <a:gd name="T14" fmla="*/ 0 w 149"/>
                <a:gd name="T15" fmla="*/ 321 h 328"/>
                <a:gd name="T16" fmla="*/ 3 w 149"/>
                <a:gd name="T17" fmla="*/ 318 h 328"/>
                <a:gd name="T18" fmla="*/ 6 w 149"/>
                <a:gd name="T19" fmla="*/ 314 h 328"/>
                <a:gd name="T20" fmla="*/ 10 w 149"/>
                <a:gd name="T21" fmla="*/ 307 h 328"/>
                <a:gd name="T22" fmla="*/ 13 w 149"/>
                <a:gd name="T23" fmla="*/ 304 h 328"/>
                <a:gd name="T24" fmla="*/ 20 w 149"/>
                <a:gd name="T25" fmla="*/ 297 h 328"/>
                <a:gd name="T26" fmla="*/ 27 w 149"/>
                <a:gd name="T27" fmla="*/ 286 h 328"/>
                <a:gd name="T28" fmla="*/ 41 w 149"/>
                <a:gd name="T29" fmla="*/ 272 h 328"/>
                <a:gd name="T30" fmla="*/ 55 w 149"/>
                <a:gd name="T31" fmla="*/ 251 h 328"/>
                <a:gd name="T32" fmla="*/ 66 w 149"/>
                <a:gd name="T33" fmla="*/ 234 h 328"/>
                <a:gd name="T34" fmla="*/ 76 w 149"/>
                <a:gd name="T35" fmla="*/ 213 h 328"/>
                <a:gd name="T36" fmla="*/ 87 w 149"/>
                <a:gd name="T37" fmla="*/ 192 h 328"/>
                <a:gd name="T38" fmla="*/ 94 w 149"/>
                <a:gd name="T39" fmla="*/ 171 h 328"/>
                <a:gd name="T40" fmla="*/ 101 w 149"/>
                <a:gd name="T41" fmla="*/ 150 h 328"/>
                <a:gd name="T42" fmla="*/ 104 w 149"/>
                <a:gd name="T43" fmla="*/ 129 h 328"/>
                <a:gd name="T44" fmla="*/ 108 w 149"/>
                <a:gd name="T45" fmla="*/ 91 h 328"/>
                <a:gd name="T46" fmla="*/ 111 w 149"/>
                <a:gd name="T47" fmla="*/ 59 h 328"/>
                <a:gd name="T48" fmla="*/ 115 w 149"/>
                <a:gd name="T49" fmla="*/ 45 h 328"/>
                <a:gd name="T50" fmla="*/ 111 w 149"/>
                <a:gd name="T51" fmla="*/ 31 h 328"/>
                <a:gd name="T52" fmla="*/ 111 w 149"/>
                <a:gd name="T53" fmla="*/ 21 h 328"/>
                <a:gd name="T54" fmla="*/ 111 w 149"/>
                <a:gd name="T55" fmla="*/ 14 h 328"/>
                <a:gd name="T56" fmla="*/ 108 w 149"/>
                <a:gd name="T57" fmla="*/ 10 h 328"/>
                <a:gd name="T58" fmla="*/ 108 w 149"/>
                <a:gd name="T59" fmla="*/ 3 h 328"/>
                <a:gd name="T60" fmla="*/ 108 w 149"/>
                <a:gd name="T61" fmla="*/ 3 h 328"/>
                <a:gd name="T62" fmla="*/ 111 w 149"/>
                <a:gd name="T63" fmla="*/ 0 h 328"/>
                <a:gd name="T64" fmla="*/ 115 w 149"/>
                <a:gd name="T65" fmla="*/ 0 h 328"/>
                <a:gd name="T66" fmla="*/ 122 w 149"/>
                <a:gd name="T67" fmla="*/ 0 h 328"/>
                <a:gd name="T68" fmla="*/ 125 w 149"/>
                <a:gd name="T69" fmla="*/ 3 h 328"/>
                <a:gd name="T70" fmla="*/ 132 w 149"/>
                <a:gd name="T71" fmla="*/ 7 h 328"/>
                <a:gd name="T72" fmla="*/ 139 w 149"/>
                <a:gd name="T73" fmla="*/ 10 h 328"/>
                <a:gd name="T74" fmla="*/ 146 w 149"/>
                <a:gd name="T75" fmla="*/ 17 h 328"/>
                <a:gd name="T76" fmla="*/ 149 w 149"/>
                <a:gd name="T77" fmla="*/ 21 h 328"/>
                <a:gd name="T78" fmla="*/ 149 w 149"/>
                <a:gd name="T79" fmla="*/ 24 h 328"/>
                <a:gd name="T80" fmla="*/ 149 w 149"/>
                <a:gd name="T81" fmla="*/ 31 h 328"/>
                <a:gd name="T82" fmla="*/ 149 w 149"/>
                <a:gd name="T83" fmla="*/ 35 h 328"/>
                <a:gd name="T84" fmla="*/ 149 w 149"/>
                <a:gd name="T85" fmla="*/ 42 h 328"/>
                <a:gd name="T86" fmla="*/ 146 w 149"/>
                <a:gd name="T87" fmla="*/ 45 h 328"/>
                <a:gd name="T88" fmla="*/ 146 w 149"/>
                <a:gd name="T89" fmla="*/ 52 h 328"/>
                <a:gd name="T90" fmla="*/ 142 w 149"/>
                <a:gd name="T91" fmla="*/ 63 h 328"/>
                <a:gd name="T92" fmla="*/ 142 w 149"/>
                <a:gd name="T93" fmla="*/ 77 h 328"/>
                <a:gd name="T94" fmla="*/ 139 w 149"/>
                <a:gd name="T95" fmla="*/ 105 h 328"/>
                <a:gd name="T96" fmla="*/ 132 w 149"/>
                <a:gd name="T97" fmla="*/ 136 h 328"/>
                <a:gd name="T98" fmla="*/ 129 w 149"/>
                <a:gd name="T99" fmla="*/ 154 h 328"/>
                <a:gd name="T100" fmla="*/ 125 w 149"/>
                <a:gd name="T101" fmla="*/ 171 h 328"/>
                <a:gd name="T102" fmla="*/ 118 w 149"/>
                <a:gd name="T103" fmla="*/ 188 h 328"/>
                <a:gd name="T104" fmla="*/ 111 w 149"/>
                <a:gd name="T105" fmla="*/ 206 h 328"/>
                <a:gd name="T106" fmla="*/ 104 w 149"/>
                <a:gd name="T107" fmla="*/ 227 h 328"/>
                <a:gd name="T108" fmla="*/ 94 w 149"/>
                <a:gd name="T109" fmla="*/ 241 h 328"/>
                <a:gd name="T110" fmla="*/ 83 w 149"/>
                <a:gd name="T111" fmla="*/ 258 h 328"/>
                <a:gd name="T112" fmla="*/ 73 w 149"/>
                <a:gd name="T113" fmla="*/ 272 h 328"/>
                <a:gd name="T114" fmla="*/ 62 w 149"/>
                <a:gd name="T115" fmla="*/ 283 h 328"/>
                <a:gd name="T116" fmla="*/ 52 w 149"/>
                <a:gd name="T117" fmla="*/ 297 h 328"/>
                <a:gd name="T118" fmla="*/ 38 w 149"/>
                <a:gd name="T119" fmla="*/ 307 h 328"/>
                <a:gd name="T120" fmla="*/ 27 w 149"/>
                <a:gd name="T121" fmla="*/ 318 h 328"/>
                <a:gd name="T122" fmla="*/ 27 w 149"/>
                <a:gd name="T123" fmla="*/ 31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" h="328">
                  <a:moveTo>
                    <a:pt x="27" y="318"/>
                  </a:moveTo>
                  <a:lnTo>
                    <a:pt x="13" y="325"/>
                  </a:lnTo>
                  <a:lnTo>
                    <a:pt x="6" y="328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3" y="318"/>
                  </a:lnTo>
                  <a:lnTo>
                    <a:pt x="6" y="314"/>
                  </a:lnTo>
                  <a:lnTo>
                    <a:pt x="10" y="307"/>
                  </a:lnTo>
                  <a:lnTo>
                    <a:pt x="13" y="304"/>
                  </a:lnTo>
                  <a:lnTo>
                    <a:pt x="20" y="297"/>
                  </a:lnTo>
                  <a:lnTo>
                    <a:pt x="27" y="286"/>
                  </a:lnTo>
                  <a:lnTo>
                    <a:pt x="41" y="272"/>
                  </a:lnTo>
                  <a:lnTo>
                    <a:pt x="55" y="251"/>
                  </a:lnTo>
                  <a:lnTo>
                    <a:pt x="66" y="234"/>
                  </a:lnTo>
                  <a:lnTo>
                    <a:pt x="76" y="213"/>
                  </a:lnTo>
                  <a:lnTo>
                    <a:pt x="87" y="192"/>
                  </a:lnTo>
                  <a:lnTo>
                    <a:pt x="94" y="171"/>
                  </a:lnTo>
                  <a:lnTo>
                    <a:pt x="101" y="150"/>
                  </a:lnTo>
                  <a:lnTo>
                    <a:pt x="104" y="129"/>
                  </a:lnTo>
                  <a:lnTo>
                    <a:pt x="108" y="91"/>
                  </a:lnTo>
                  <a:lnTo>
                    <a:pt x="111" y="59"/>
                  </a:lnTo>
                  <a:lnTo>
                    <a:pt x="115" y="45"/>
                  </a:lnTo>
                  <a:lnTo>
                    <a:pt x="111" y="31"/>
                  </a:lnTo>
                  <a:lnTo>
                    <a:pt x="111" y="21"/>
                  </a:lnTo>
                  <a:lnTo>
                    <a:pt x="111" y="14"/>
                  </a:lnTo>
                  <a:lnTo>
                    <a:pt x="108" y="10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5" y="3"/>
                  </a:lnTo>
                  <a:lnTo>
                    <a:pt x="132" y="7"/>
                  </a:lnTo>
                  <a:lnTo>
                    <a:pt x="139" y="10"/>
                  </a:lnTo>
                  <a:lnTo>
                    <a:pt x="146" y="17"/>
                  </a:lnTo>
                  <a:lnTo>
                    <a:pt x="149" y="21"/>
                  </a:lnTo>
                  <a:lnTo>
                    <a:pt x="149" y="24"/>
                  </a:lnTo>
                  <a:lnTo>
                    <a:pt x="149" y="31"/>
                  </a:lnTo>
                  <a:lnTo>
                    <a:pt x="149" y="35"/>
                  </a:lnTo>
                  <a:lnTo>
                    <a:pt x="149" y="42"/>
                  </a:lnTo>
                  <a:lnTo>
                    <a:pt x="146" y="45"/>
                  </a:lnTo>
                  <a:lnTo>
                    <a:pt x="146" y="52"/>
                  </a:lnTo>
                  <a:lnTo>
                    <a:pt x="142" y="63"/>
                  </a:lnTo>
                  <a:lnTo>
                    <a:pt x="142" y="77"/>
                  </a:lnTo>
                  <a:lnTo>
                    <a:pt x="139" y="105"/>
                  </a:lnTo>
                  <a:lnTo>
                    <a:pt x="132" y="136"/>
                  </a:lnTo>
                  <a:lnTo>
                    <a:pt x="129" y="154"/>
                  </a:lnTo>
                  <a:lnTo>
                    <a:pt x="125" y="171"/>
                  </a:lnTo>
                  <a:lnTo>
                    <a:pt x="118" y="188"/>
                  </a:lnTo>
                  <a:lnTo>
                    <a:pt x="111" y="206"/>
                  </a:lnTo>
                  <a:lnTo>
                    <a:pt x="104" y="227"/>
                  </a:lnTo>
                  <a:lnTo>
                    <a:pt x="94" y="241"/>
                  </a:lnTo>
                  <a:lnTo>
                    <a:pt x="83" y="258"/>
                  </a:lnTo>
                  <a:lnTo>
                    <a:pt x="73" y="272"/>
                  </a:lnTo>
                  <a:lnTo>
                    <a:pt x="62" y="283"/>
                  </a:lnTo>
                  <a:lnTo>
                    <a:pt x="52" y="297"/>
                  </a:lnTo>
                  <a:lnTo>
                    <a:pt x="38" y="307"/>
                  </a:lnTo>
                  <a:lnTo>
                    <a:pt x="27" y="318"/>
                  </a:lnTo>
                  <a:lnTo>
                    <a:pt x="27" y="3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4">
              <a:extLst>
                <a:ext uri="{FF2B5EF4-FFF2-40B4-BE49-F238E27FC236}">
                  <a16:creationId xmlns:a16="http://schemas.microsoft.com/office/drawing/2014/main" id="{66BD0876-69C1-47A4-A97C-B1FC6D03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668" y="10896547"/>
              <a:ext cx="966819" cy="1071026"/>
            </a:xfrm>
            <a:custGeom>
              <a:avLst/>
              <a:gdLst>
                <a:gd name="T0" fmla="*/ 11 w 167"/>
                <a:gd name="T1" fmla="*/ 0 h 185"/>
                <a:gd name="T2" fmla="*/ 21 w 167"/>
                <a:gd name="T3" fmla="*/ 18 h 185"/>
                <a:gd name="T4" fmla="*/ 28 w 167"/>
                <a:gd name="T5" fmla="*/ 32 h 185"/>
                <a:gd name="T6" fmla="*/ 38 w 167"/>
                <a:gd name="T7" fmla="*/ 45 h 185"/>
                <a:gd name="T8" fmla="*/ 45 w 167"/>
                <a:gd name="T9" fmla="*/ 59 h 185"/>
                <a:gd name="T10" fmla="*/ 52 w 167"/>
                <a:gd name="T11" fmla="*/ 70 h 185"/>
                <a:gd name="T12" fmla="*/ 59 w 167"/>
                <a:gd name="T13" fmla="*/ 80 h 185"/>
                <a:gd name="T14" fmla="*/ 66 w 167"/>
                <a:gd name="T15" fmla="*/ 91 h 185"/>
                <a:gd name="T16" fmla="*/ 73 w 167"/>
                <a:gd name="T17" fmla="*/ 98 h 185"/>
                <a:gd name="T18" fmla="*/ 84 w 167"/>
                <a:gd name="T19" fmla="*/ 112 h 185"/>
                <a:gd name="T20" fmla="*/ 98 w 167"/>
                <a:gd name="T21" fmla="*/ 126 h 185"/>
                <a:gd name="T22" fmla="*/ 115 w 167"/>
                <a:gd name="T23" fmla="*/ 136 h 185"/>
                <a:gd name="T24" fmla="*/ 133 w 167"/>
                <a:gd name="T25" fmla="*/ 150 h 185"/>
                <a:gd name="T26" fmla="*/ 140 w 167"/>
                <a:gd name="T27" fmla="*/ 154 h 185"/>
                <a:gd name="T28" fmla="*/ 147 w 167"/>
                <a:gd name="T29" fmla="*/ 157 h 185"/>
                <a:gd name="T30" fmla="*/ 153 w 167"/>
                <a:gd name="T31" fmla="*/ 164 h 185"/>
                <a:gd name="T32" fmla="*/ 160 w 167"/>
                <a:gd name="T33" fmla="*/ 168 h 185"/>
                <a:gd name="T34" fmla="*/ 164 w 167"/>
                <a:gd name="T35" fmla="*/ 171 h 185"/>
                <a:gd name="T36" fmla="*/ 167 w 167"/>
                <a:gd name="T37" fmla="*/ 171 h 185"/>
                <a:gd name="T38" fmla="*/ 167 w 167"/>
                <a:gd name="T39" fmla="*/ 175 h 185"/>
                <a:gd name="T40" fmla="*/ 167 w 167"/>
                <a:gd name="T41" fmla="*/ 175 h 185"/>
                <a:gd name="T42" fmla="*/ 164 w 167"/>
                <a:gd name="T43" fmla="*/ 178 h 185"/>
                <a:gd name="T44" fmla="*/ 160 w 167"/>
                <a:gd name="T45" fmla="*/ 182 h 185"/>
                <a:gd name="T46" fmla="*/ 153 w 167"/>
                <a:gd name="T47" fmla="*/ 182 h 185"/>
                <a:gd name="T48" fmla="*/ 147 w 167"/>
                <a:gd name="T49" fmla="*/ 185 h 185"/>
                <a:gd name="T50" fmla="*/ 122 w 167"/>
                <a:gd name="T51" fmla="*/ 185 h 185"/>
                <a:gd name="T52" fmla="*/ 101 w 167"/>
                <a:gd name="T53" fmla="*/ 185 h 185"/>
                <a:gd name="T54" fmla="*/ 91 w 167"/>
                <a:gd name="T55" fmla="*/ 182 h 185"/>
                <a:gd name="T56" fmla="*/ 84 w 167"/>
                <a:gd name="T57" fmla="*/ 182 h 185"/>
                <a:gd name="T58" fmla="*/ 77 w 167"/>
                <a:gd name="T59" fmla="*/ 178 h 185"/>
                <a:gd name="T60" fmla="*/ 73 w 167"/>
                <a:gd name="T61" fmla="*/ 175 h 185"/>
                <a:gd name="T62" fmla="*/ 73 w 167"/>
                <a:gd name="T63" fmla="*/ 171 h 185"/>
                <a:gd name="T64" fmla="*/ 70 w 167"/>
                <a:gd name="T65" fmla="*/ 171 h 185"/>
                <a:gd name="T66" fmla="*/ 70 w 167"/>
                <a:gd name="T67" fmla="*/ 168 h 185"/>
                <a:gd name="T68" fmla="*/ 66 w 167"/>
                <a:gd name="T69" fmla="*/ 161 h 185"/>
                <a:gd name="T70" fmla="*/ 63 w 167"/>
                <a:gd name="T71" fmla="*/ 154 h 185"/>
                <a:gd name="T72" fmla="*/ 59 w 167"/>
                <a:gd name="T73" fmla="*/ 147 h 185"/>
                <a:gd name="T74" fmla="*/ 56 w 167"/>
                <a:gd name="T75" fmla="*/ 140 h 185"/>
                <a:gd name="T76" fmla="*/ 52 w 167"/>
                <a:gd name="T77" fmla="*/ 129 h 185"/>
                <a:gd name="T78" fmla="*/ 45 w 167"/>
                <a:gd name="T79" fmla="*/ 122 h 185"/>
                <a:gd name="T80" fmla="*/ 42 w 167"/>
                <a:gd name="T81" fmla="*/ 108 h 185"/>
                <a:gd name="T82" fmla="*/ 35 w 167"/>
                <a:gd name="T83" fmla="*/ 98 h 185"/>
                <a:gd name="T84" fmla="*/ 28 w 167"/>
                <a:gd name="T85" fmla="*/ 84 h 185"/>
                <a:gd name="T86" fmla="*/ 21 w 167"/>
                <a:gd name="T87" fmla="*/ 66 h 185"/>
                <a:gd name="T88" fmla="*/ 14 w 167"/>
                <a:gd name="T89" fmla="*/ 52 h 185"/>
                <a:gd name="T90" fmla="*/ 7 w 167"/>
                <a:gd name="T91" fmla="*/ 35 h 185"/>
                <a:gd name="T92" fmla="*/ 0 w 167"/>
                <a:gd name="T93" fmla="*/ 18 h 185"/>
                <a:gd name="T94" fmla="*/ 11 w 167"/>
                <a:gd name="T95" fmla="*/ 0 h 185"/>
                <a:gd name="T96" fmla="*/ 11 w 167"/>
                <a:gd name="T9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7" h="185">
                  <a:moveTo>
                    <a:pt x="11" y="0"/>
                  </a:moveTo>
                  <a:lnTo>
                    <a:pt x="21" y="18"/>
                  </a:lnTo>
                  <a:lnTo>
                    <a:pt x="28" y="32"/>
                  </a:lnTo>
                  <a:lnTo>
                    <a:pt x="38" y="45"/>
                  </a:lnTo>
                  <a:lnTo>
                    <a:pt x="45" y="59"/>
                  </a:lnTo>
                  <a:lnTo>
                    <a:pt x="52" y="70"/>
                  </a:lnTo>
                  <a:lnTo>
                    <a:pt x="59" y="80"/>
                  </a:lnTo>
                  <a:lnTo>
                    <a:pt x="66" y="91"/>
                  </a:lnTo>
                  <a:lnTo>
                    <a:pt x="73" y="98"/>
                  </a:lnTo>
                  <a:lnTo>
                    <a:pt x="84" y="112"/>
                  </a:lnTo>
                  <a:lnTo>
                    <a:pt x="98" y="126"/>
                  </a:lnTo>
                  <a:lnTo>
                    <a:pt x="115" y="136"/>
                  </a:lnTo>
                  <a:lnTo>
                    <a:pt x="133" y="150"/>
                  </a:lnTo>
                  <a:lnTo>
                    <a:pt x="140" y="154"/>
                  </a:lnTo>
                  <a:lnTo>
                    <a:pt x="147" y="157"/>
                  </a:lnTo>
                  <a:lnTo>
                    <a:pt x="153" y="164"/>
                  </a:lnTo>
                  <a:lnTo>
                    <a:pt x="160" y="168"/>
                  </a:lnTo>
                  <a:lnTo>
                    <a:pt x="164" y="171"/>
                  </a:lnTo>
                  <a:lnTo>
                    <a:pt x="167" y="171"/>
                  </a:lnTo>
                  <a:lnTo>
                    <a:pt x="167" y="175"/>
                  </a:lnTo>
                  <a:lnTo>
                    <a:pt x="167" y="175"/>
                  </a:lnTo>
                  <a:lnTo>
                    <a:pt x="164" y="178"/>
                  </a:lnTo>
                  <a:lnTo>
                    <a:pt x="160" y="182"/>
                  </a:lnTo>
                  <a:lnTo>
                    <a:pt x="153" y="182"/>
                  </a:lnTo>
                  <a:lnTo>
                    <a:pt x="147" y="185"/>
                  </a:lnTo>
                  <a:lnTo>
                    <a:pt x="122" y="185"/>
                  </a:lnTo>
                  <a:lnTo>
                    <a:pt x="101" y="185"/>
                  </a:lnTo>
                  <a:lnTo>
                    <a:pt x="91" y="182"/>
                  </a:lnTo>
                  <a:lnTo>
                    <a:pt x="84" y="182"/>
                  </a:lnTo>
                  <a:lnTo>
                    <a:pt x="77" y="178"/>
                  </a:lnTo>
                  <a:lnTo>
                    <a:pt x="73" y="175"/>
                  </a:lnTo>
                  <a:lnTo>
                    <a:pt x="73" y="171"/>
                  </a:lnTo>
                  <a:lnTo>
                    <a:pt x="70" y="171"/>
                  </a:lnTo>
                  <a:lnTo>
                    <a:pt x="70" y="168"/>
                  </a:lnTo>
                  <a:lnTo>
                    <a:pt x="66" y="161"/>
                  </a:lnTo>
                  <a:lnTo>
                    <a:pt x="63" y="154"/>
                  </a:lnTo>
                  <a:lnTo>
                    <a:pt x="59" y="147"/>
                  </a:lnTo>
                  <a:lnTo>
                    <a:pt x="56" y="140"/>
                  </a:lnTo>
                  <a:lnTo>
                    <a:pt x="52" y="129"/>
                  </a:lnTo>
                  <a:lnTo>
                    <a:pt x="45" y="122"/>
                  </a:lnTo>
                  <a:lnTo>
                    <a:pt x="42" y="108"/>
                  </a:lnTo>
                  <a:lnTo>
                    <a:pt x="35" y="98"/>
                  </a:lnTo>
                  <a:lnTo>
                    <a:pt x="28" y="84"/>
                  </a:lnTo>
                  <a:lnTo>
                    <a:pt x="21" y="66"/>
                  </a:lnTo>
                  <a:lnTo>
                    <a:pt x="14" y="52"/>
                  </a:lnTo>
                  <a:lnTo>
                    <a:pt x="7" y="35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5">
              <a:extLst>
                <a:ext uri="{FF2B5EF4-FFF2-40B4-BE49-F238E27FC236}">
                  <a16:creationId xmlns:a16="http://schemas.microsoft.com/office/drawing/2014/main" id="{0B968C49-E89A-41DA-B590-F0AC5B99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950" y="10190250"/>
              <a:ext cx="382095" cy="324202"/>
            </a:xfrm>
            <a:custGeom>
              <a:avLst/>
              <a:gdLst>
                <a:gd name="T0" fmla="*/ 0 w 66"/>
                <a:gd name="T1" fmla="*/ 0 h 56"/>
                <a:gd name="T2" fmla="*/ 10 w 66"/>
                <a:gd name="T3" fmla="*/ 0 h 56"/>
                <a:gd name="T4" fmla="*/ 21 w 66"/>
                <a:gd name="T5" fmla="*/ 3 h 56"/>
                <a:gd name="T6" fmla="*/ 31 w 66"/>
                <a:gd name="T7" fmla="*/ 3 h 56"/>
                <a:gd name="T8" fmla="*/ 41 w 66"/>
                <a:gd name="T9" fmla="*/ 7 h 56"/>
                <a:gd name="T10" fmla="*/ 48 w 66"/>
                <a:gd name="T11" fmla="*/ 10 h 56"/>
                <a:gd name="T12" fmla="*/ 55 w 66"/>
                <a:gd name="T13" fmla="*/ 17 h 56"/>
                <a:gd name="T14" fmla="*/ 62 w 66"/>
                <a:gd name="T15" fmla="*/ 21 h 56"/>
                <a:gd name="T16" fmla="*/ 62 w 66"/>
                <a:gd name="T17" fmla="*/ 24 h 56"/>
                <a:gd name="T18" fmla="*/ 66 w 66"/>
                <a:gd name="T19" fmla="*/ 28 h 56"/>
                <a:gd name="T20" fmla="*/ 66 w 66"/>
                <a:gd name="T21" fmla="*/ 35 h 56"/>
                <a:gd name="T22" fmla="*/ 66 w 66"/>
                <a:gd name="T23" fmla="*/ 35 h 56"/>
                <a:gd name="T24" fmla="*/ 66 w 66"/>
                <a:gd name="T25" fmla="*/ 38 h 56"/>
                <a:gd name="T26" fmla="*/ 62 w 66"/>
                <a:gd name="T27" fmla="*/ 42 h 56"/>
                <a:gd name="T28" fmla="*/ 62 w 66"/>
                <a:gd name="T29" fmla="*/ 45 h 56"/>
                <a:gd name="T30" fmla="*/ 59 w 66"/>
                <a:gd name="T31" fmla="*/ 52 h 56"/>
                <a:gd name="T32" fmla="*/ 55 w 66"/>
                <a:gd name="T33" fmla="*/ 56 h 56"/>
                <a:gd name="T34" fmla="*/ 52 w 66"/>
                <a:gd name="T35" fmla="*/ 56 h 56"/>
                <a:gd name="T36" fmla="*/ 48 w 66"/>
                <a:gd name="T37" fmla="*/ 56 h 56"/>
                <a:gd name="T38" fmla="*/ 45 w 66"/>
                <a:gd name="T39" fmla="*/ 52 h 56"/>
                <a:gd name="T40" fmla="*/ 38 w 66"/>
                <a:gd name="T41" fmla="*/ 49 h 56"/>
                <a:gd name="T42" fmla="*/ 28 w 66"/>
                <a:gd name="T43" fmla="*/ 42 h 56"/>
                <a:gd name="T44" fmla="*/ 21 w 66"/>
                <a:gd name="T45" fmla="*/ 35 h 56"/>
                <a:gd name="T46" fmla="*/ 10 w 66"/>
                <a:gd name="T47" fmla="*/ 24 h 56"/>
                <a:gd name="T48" fmla="*/ 3 w 66"/>
                <a:gd name="T49" fmla="*/ 17 h 56"/>
                <a:gd name="T50" fmla="*/ 0 w 66"/>
                <a:gd name="T51" fmla="*/ 10 h 56"/>
                <a:gd name="T52" fmla="*/ 0 w 66"/>
                <a:gd name="T53" fmla="*/ 0 h 56"/>
                <a:gd name="T54" fmla="*/ 0 w 66"/>
                <a:gd name="T5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" h="56">
                  <a:moveTo>
                    <a:pt x="0" y="0"/>
                  </a:moveTo>
                  <a:lnTo>
                    <a:pt x="10" y="0"/>
                  </a:lnTo>
                  <a:lnTo>
                    <a:pt x="21" y="3"/>
                  </a:lnTo>
                  <a:lnTo>
                    <a:pt x="31" y="3"/>
                  </a:lnTo>
                  <a:lnTo>
                    <a:pt x="41" y="7"/>
                  </a:lnTo>
                  <a:lnTo>
                    <a:pt x="48" y="10"/>
                  </a:lnTo>
                  <a:lnTo>
                    <a:pt x="55" y="17"/>
                  </a:lnTo>
                  <a:lnTo>
                    <a:pt x="62" y="21"/>
                  </a:lnTo>
                  <a:lnTo>
                    <a:pt x="62" y="24"/>
                  </a:lnTo>
                  <a:lnTo>
                    <a:pt x="66" y="28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2" y="45"/>
                  </a:lnTo>
                  <a:lnTo>
                    <a:pt x="59" y="52"/>
                  </a:lnTo>
                  <a:lnTo>
                    <a:pt x="55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5" y="52"/>
                  </a:lnTo>
                  <a:lnTo>
                    <a:pt x="38" y="49"/>
                  </a:lnTo>
                  <a:lnTo>
                    <a:pt x="28" y="42"/>
                  </a:lnTo>
                  <a:lnTo>
                    <a:pt x="21" y="35"/>
                  </a:lnTo>
                  <a:lnTo>
                    <a:pt x="10" y="24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BF9B6F8E-FC02-4051-B386-BF63ADE6C0DD}"/>
              </a:ext>
            </a:extLst>
          </p:cNvPr>
          <p:cNvGrpSpPr/>
          <p:nvPr/>
        </p:nvGrpSpPr>
        <p:grpSpPr>
          <a:xfrm>
            <a:off x="7036069" y="2340606"/>
            <a:ext cx="1754166" cy="2176787"/>
            <a:chOff x="5768742" y="10051306"/>
            <a:chExt cx="1754166" cy="2176787"/>
          </a:xfrm>
        </p:grpSpPr>
        <p:sp>
          <p:nvSpPr>
            <p:cNvPr id="8" name="Freeform 66">
              <a:extLst>
                <a:ext uri="{FF2B5EF4-FFF2-40B4-BE49-F238E27FC236}">
                  <a16:creationId xmlns:a16="http://schemas.microsoft.com/office/drawing/2014/main" id="{94AC868F-ED1F-4D74-BDEE-9C3AEEE41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667" y="11197591"/>
              <a:ext cx="283679" cy="347359"/>
            </a:xfrm>
            <a:custGeom>
              <a:avLst/>
              <a:gdLst>
                <a:gd name="T0" fmla="*/ 0 w 49"/>
                <a:gd name="T1" fmla="*/ 0 h 60"/>
                <a:gd name="T2" fmla="*/ 0 w 49"/>
                <a:gd name="T3" fmla="*/ 0 h 60"/>
                <a:gd name="T4" fmla="*/ 3 w 49"/>
                <a:gd name="T5" fmla="*/ 0 h 60"/>
                <a:gd name="T6" fmla="*/ 10 w 49"/>
                <a:gd name="T7" fmla="*/ 0 h 60"/>
                <a:gd name="T8" fmla="*/ 17 w 49"/>
                <a:gd name="T9" fmla="*/ 0 h 60"/>
                <a:gd name="T10" fmla="*/ 24 w 49"/>
                <a:gd name="T11" fmla="*/ 4 h 60"/>
                <a:gd name="T12" fmla="*/ 31 w 49"/>
                <a:gd name="T13" fmla="*/ 7 h 60"/>
                <a:gd name="T14" fmla="*/ 42 w 49"/>
                <a:gd name="T15" fmla="*/ 14 h 60"/>
                <a:gd name="T16" fmla="*/ 42 w 49"/>
                <a:gd name="T17" fmla="*/ 18 h 60"/>
                <a:gd name="T18" fmla="*/ 45 w 49"/>
                <a:gd name="T19" fmla="*/ 25 h 60"/>
                <a:gd name="T20" fmla="*/ 49 w 49"/>
                <a:gd name="T21" fmla="*/ 32 h 60"/>
                <a:gd name="T22" fmla="*/ 49 w 49"/>
                <a:gd name="T23" fmla="*/ 39 h 60"/>
                <a:gd name="T24" fmla="*/ 49 w 49"/>
                <a:gd name="T25" fmla="*/ 46 h 60"/>
                <a:gd name="T26" fmla="*/ 49 w 49"/>
                <a:gd name="T27" fmla="*/ 53 h 60"/>
                <a:gd name="T28" fmla="*/ 45 w 49"/>
                <a:gd name="T29" fmla="*/ 56 h 60"/>
                <a:gd name="T30" fmla="*/ 42 w 49"/>
                <a:gd name="T31" fmla="*/ 60 h 60"/>
                <a:gd name="T32" fmla="*/ 38 w 49"/>
                <a:gd name="T33" fmla="*/ 60 h 60"/>
                <a:gd name="T34" fmla="*/ 35 w 49"/>
                <a:gd name="T35" fmla="*/ 60 h 60"/>
                <a:gd name="T36" fmla="*/ 31 w 49"/>
                <a:gd name="T37" fmla="*/ 56 h 60"/>
                <a:gd name="T38" fmla="*/ 28 w 49"/>
                <a:gd name="T39" fmla="*/ 56 h 60"/>
                <a:gd name="T40" fmla="*/ 24 w 49"/>
                <a:gd name="T41" fmla="*/ 53 h 60"/>
                <a:gd name="T42" fmla="*/ 21 w 49"/>
                <a:gd name="T43" fmla="*/ 46 h 60"/>
                <a:gd name="T44" fmla="*/ 17 w 49"/>
                <a:gd name="T45" fmla="*/ 42 h 60"/>
                <a:gd name="T46" fmla="*/ 14 w 49"/>
                <a:gd name="T47" fmla="*/ 35 h 60"/>
                <a:gd name="T48" fmla="*/ 7 w 49"/>
                <a:gd name="T49" fmla="*/ 21 h 60"/>
                <a:gd name="T50" fmla="*/ 3 w 49"/>
                <a:gd name="T51" fmla="*/ 14 h 60"/>
                <a:gd name="T52" fmla="*/ 0 w 49"/>
                <a:gd name="T53" fmla="*/ 7 h 60"/>
                <a:gd name="T54" fmla="*/ 0 w 49"/>
                <a:gd name="T55" fmla="*/ 0 h 60"/>
                <a:gd name="T56" fmla="*/ 0 w 49"/>
                <a:gd name="T5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6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45" y="25"/>
                  </a:lnTo>
                  <a:lnTo>
                    <a:pt x="49" y="32"/>
                  </a:lnTo>
                  <a:lnTo>
                    <a:pt x="49" y="39"/>
                  </a:lnTo>
                  <a:lnTo>
                    <a:pt x="49" y="46"/>
                  </a:lnTo>
                  <a:lnTo>
                    <a:pt x="49" y="53"/>
                  </a:lnTo>
                  <a:lnTo>
                    <a:pt x="45" y="56"/>
                  </a:lnTo>
                  <a:lnTo>
                    <a:pt x="42" y="60"/>
                  </a:lnTo>
                  <a:lnTo>
                    <a:pt x="38" y="60"/>
                  </a:lnTo>
                  <a:lnTo>
                    <a:pt x="35" y="60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3"/>
                  </a:lnTo>
                  <a:lnTo>
                    <a:pt x="21" y="46"/>
                  </a:lnTo>
                  <a:lnTo>
                    <a:pt x="17" y="42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">
              <a:extLst>
                <a:ext uri="{FF2B5EF4-FFF2-40B4-BE49-F238E27FC236}">
                  <a16:creationId xmlns:a16="http://schemas.microsoft.com/office/drawing/2014/main" id="{0F652761-D3A6-4323-9505-8B6B9A557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742" y="10051306"/>
              <a:ext cx="1250494" cy="2055210"/>
            </a:xfrm>
            <a:custGeom>
              <a:avLst/>
              <a:gdLst>
                <a:gd name="T0" fmla="*/ 167 w 216"/>
                <a:gd name="T1" fmla="*/ 90 h 355"/>
                <a:gd name="T2" fmla="*/ 178 w 216"/>
                <a:gd name="T3" fmla="*/ 45 h 355"/>
                <a:gd name="T4" fmla="*/ 178 w 216"/>
                <a:gd name="T5" fmla="*/ 24 h 355"/>
                <a:gd name="T6" fmla="*/ 178 w 216"/>
                <a:gd name="T7" fmla="*/ 17 h 355"/>
                <a:gd name="T8" fmla="*/ 174 w 216"/>
                <a:gd name="T9" fmla="*/ 10 h 355"/>
                <a:gd name="T10" fmla="*/ 178 w 216"/>
                <a:gd name="T11" fmla="*/ 3 h 355"/>
                <a:gd name="T12" fmla="*/ 185 w 216"/>
                <a:gd name="T13" fmla="*/ 0 h 355"/>
                <a:gd name="T14" fmla="*/ 199 w 216"/>
                <a:gd name="T15" fmla="*/ 3 h 355"/>
                <a:gd name="T16" fmla="*/ 209 w 216"/>
                <a:gd name="T17" fmla="*/ 13 h 355"/>
                <a:gd name="T18" fmla="*/ 216 w 216"/>
                <a:gd name="T19" fmla="*/ 20 h 355"/>
                <a:gd name="T20" fmla="*/ 216 w 216"/>
                <a:gd name="T21" fmla="*/ 31 h 355"/>
                <a:gd name="T22" fmla="*/ 212 w 216"/>
                <a:gd name="T23" fmla="*/ 38 h 355"/>
                <a:gd name="T24" fmla="*/ 212 w 216"/>
                <a:gd name="T25" fmla="*/ 45 h 355"/>
                <a:gd name="T26" fmla="*/ 209 w 216"/>
                <a:gd name="T27" fmla="*/ 59 h 355"/>
                <a:gd name="T28" fmla="*/ 206 w 216"/>
                <a:gd name="T29" fmla="*/ 83 h 355"/>
                <a:gd name="T30" fmla="*/ 195 w 216"/>
                <a:gd name="T31" fmla="*/ 122 h 355"/>
                <a:gd name="T32" fmla="*/ 178 w 216"/>
                <a:gd name="T33" fmla="*/ 167 h 355"/>
                <a:gd name="T34" fmla="*/ 160 w 216"/>
                <a:gd name="T35" fmla="*/ 209 h 355"/>
                <a:gd name="T36" fmla="*/ 136 w 216"/>
                <a:gd name="T37" fmla="*/ 251 h 355"/>
                <a:gd name="T38" fmla="*/ 108 w 216"/>
                <a:gd name="T39" fmla="*/ 286 h 355"/>
                <a:gd name="T40" fmla="*/ 83 w 216"/>
                <a:gd name="T41" fmla="*/ 310 h 355"/>
                <a:gd name="T42" fmla="*/ 56 w 216"/>
                <a:gd name="T43" fmla="*/ 331 h 355"/>
                <a:gd name="T44" fmla="*/ 31 w 216"/>
                <a:gd name="T45" fmla="*/ 345 h 355"/>
                <a:gd name="T46" fmla="*/ 10 w 216"/>
                <a:gd name="T47" fmla="*/ 355 h 355"/>
                <a:gd name="T48" fmla="*/ 0 w 216"/>
                <a:gd name="T49" fmla="*/ 352 h 355"/>
                <a:gd name="T50" fmla="*/ 3 w 216"/>
                <a:gd name="T51" fmla="*/ 348 h 355"/>
                <a:gd name="T52" fmla="*/ 7 w 216"/>
                <a:gd name="T53" fmla="*/ 342 h 355"/>
                <a:gd name="T54" fmla="*/ 17 w 216"/>
                <a:gd name="T55" fmla="*/ 335 h 355"/>
                <a:gd name="T56" fmla="*/ 31 w 216"/>
                <a:gd name="T57" fmla="*/ 321 h 355"/>
                <a:gd name="T58" fmla="*/ 73 w 216"/>
                <a:gd name="T59" fmla="*/ 282 h 355"/>
                <a:gd name="T60" fmla="*/ 97 w 216"/>
                <a:gd name="T61" fmla="*/ 251 h 355"/>
                <a:gd name="T62" fmla="*/ 122 w 216"/>
                <a:gd name="T63" fmla="*/ 216 h 355"/>
                <a:gd name="T64" fmla="*/ 139 w 216"/>
                <a:gd name="T65" fmla="*/ 178 h 355"/>
                <a:gd name="T66" fmla="*/ 153 w 216"/>
                <a:gd name="T67" fmla="*/ 139 h 355"/>
                <a:gd name="T68" fmla="*/ 160 w 216"/>
                <a:gd name="T69" fmla="*/ 12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6" h="355">
                  <a:moveTo>
                    <a:pt x="160" y="125"/>
                  </a:moveTo>
                  <a:lnTo>
                    <a:pt x="167" y="90"/>
                  </a:lnTo>
                  <a:lnTo>
                    <a:pt x="174" y="59"/>
                  </a:lnTo>
                  <a:lnTo>
                    <a:pt x="178" y="45"/>
                  </a:lnTo>
                  <a:lnTo>
                    <a:pt x="178" y="31"/>
                  </a:lnTo>
                  <a:lnTo>
                    <a:pt x="178" y="24"/>
                  </a:lnTo>
                  <a:lnTo>
                    <a:pt x="178" y="20"/>
                  </a:lnTo>
                  <a:lnTo>
                    <a:pt x="178" y="17"/>
                  </a:lnTo>
                  <a:lnTo>
                    <a:pt x="174" y="13"/>
                  </a:lnTo>
                  <a:lnTo>
                    <a:pt x="174" y="10"/>
                  </a:lnTo>
                  <a:lnTo>
                    <a:pt x="174" y="7"/>
                  </a:lnTo>
                  <a:lnTo>
                    <a:pt x="178" y="3"/>
                  </a:lnTo>
                  <a:lnTo>
                    <a:pt x="181" y="0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199" y="3"/>
                  </a:lnTo>
                  <a:lnTo>
                    <a:pt x="206" y="7"/>
                  </a:lnTo>
                  <a:lnTo>
                    <a:pt x="209" y="13"/>
                  </a:lnTo>
                  <a:lnTo>
                    <a:pt x="212" y="17"/>
                  </a:lnTo>
                  <a:lnTo>
                    <a:pt x="216" y="20"/>
                  </a:lnTo>
                  <a:lnTo>
                    <a:pt x="216" y="27"/>
                  </a:lnTo>
                  <a:lnTo>
                    <a:pt x="216" y="31"/>
                  </a:lnTo>
                  <a:lnTo>
                    <a:pt x="216" y="34"/>
                  </a:lnTo>
                  <a:lnTo>
                    <a:pt x="212" y="38"/>
                  </a:lnTo>
                  <a:lnTo>
                    <a:pt x="212" y="41"/>
                  </a:lnTo>
                  <a:lnTo>
                    <a:pt x="212" y="45"/>
                  </a:lnTo>
                  <a:lnTo>
                    <a:pt x="209" y="52"/>
                  </a:lnTo>
                  <a:lnTo>
                    <a:pt x="209" y="59"/>
                  </a:lnTo>
                  <a:lnTo>
                    <a:pt x="209" y="66"/>
                  </a:lnTo>
                  <a:lnTo>
                    <a:pt x="206" y="83"/>
                  </a:lnTo>
                  <a:lnTo>
                    <a:pt x="199" y="101"/>
                  </a:lnTo>
                  <a:lnTo>
                    <a:pt x="195" y="122"/>
                  </a:lnTo>
                  <a:lnTo>
                    <a:pt x="188" y="143"/>
                  </a:lnTo>
                  <a:lnTo>
                    <a:pt x="178" y="167"/>
                  </a:lnTo>
                  <a:lnTo>
                    <a:pt x="171" y="188"/>
                  </a:lnTo>
                  <a:lnTo>
                    <a:pt x="160" y="209"/>
                  </a:lnTo>
                  <a:lnTo>
                    <a:pt x="146" y="230"/>
                  </a:lnTo>
                  <a:lnTo>
                    <a:pt x="136" y="251"/>
                  </a:lnTo>
                  <a:lnTo>
                    <a:pt x="122" y="268"/>
                  </a:lnTo>
                  <a:lnTo>
                    <a:pt x="108" y="286"/>
                  </a:lnTo>
                  <a:lnTo>
                    <a:pt x="94" y="300"/>
                  </a:lnTo>
                  <a:lnTo>
                    <a:pt x="83" y="310"/>
                  </a:lnTo>
                  <a:lnTo>
                    <a:pt x="70" y="321"/>
                  </a:lnTo>
                  <a:lnTo>
                    <a:pt x="56" y="331"/>
                  </a:lnTo>
                  <a:lnTo>
                    <a:pt x="42" y="338"/>
                  </a:lnTo>
                  <a:lnTo>
                    <a:pt x="31" y="345"/>
                  </a:lnTo>
                  <a:lnTo>
                    <a:pt x="17" y="352"/>
                  </a:lnTo>
                  <a:lnTo>
                    <a:pt x="10" y="355"/>
                  </a:lnTo>
                  <a:lnTo>
                    <a:pt x="3" y="355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3" y="348"/>
                  </a:lnTo>
                  <a:lnTo>
                    <a:pt x="3" y="345"/>
                  </a:lnTo>
                  <a:lnTo>
                    <a:pt x="7" y="342"/>
                  </a:lnTo>
                  <a:lnTo>
                    <a:pt x="14" y="338"/>
                  </a:lnTo>
                  <a:lnTo>
                    <a:pt x="17" y="335"/>
                  </a:lnTo>
                  <a:lnTo>
                    <a:pt x="24" y="328"/>
                  </a:lnTo>
                  <a:lnTo>
                    <a:pt x="31" y="321"/>
                  </a:lnTo>
                  <a:lnTo>
                    <a:pt x="59" y="296"/>
                  </a:lnTo>
                  <a:lnTo>
                    <a:pt x="73" y="282"/>
                  </a:lnTo>
                  <a:lnTo>
                    <a:pt x="87" y="265"/>
                  </a:lnTo>
                  <a:lnTo>
                    <a:pt x="97" y="251"/>
                  </a:lnTo>
                  <a:lnTo>
                    <a:pt x="111" y="233"/>
                  </a:lnTo>
                  <a:lnTo>
                    <a:pt x="122" y="216"/>
                  </a:lnTo>
                  <a:lnTo>
                    <a:pt x="132" y="195"/>
                  </a:lnTo>
                  <a:lnTo>
                    <a:pt x="139" y="178"/>
                  </a:lnTo>
                  <a:lnTo>
                    <a:pt x="150" y="157"/>
                  </a:lnTo>
                  <a:lnTo>
                    <a:pt x="153" y="139"/>
                  </a:lnTo>
                  <a:lnTo>
                    <a:pt x="160" y="125"/>
                  </a:lnTo>
                  <a:lnTo>
                    <a:pt x="160" y="1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8">
              <a:extLst>
                <a:ext uri="{FF2B5EF4-FFF2-40B4-BE49-F238E27FC236}">
                  <a16:creationId xmlns:a16="http://schemas.microsoft.com/office/drawing/2014/main" id="{CD01F283-F912-4AC7-B244-B4B941A8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364" y="10369720"/>
              <a:ext cx="324202" cy="387886"/>
            </a:xfrm>
            <a:custGeom>
              <a:avLst/>
              <a:gdLst>
                <a:gd name="T0" fmla="*/ 56 w 56"/>
                <a:gd name="T1" fmla="*/ 46 h 67"/>
                <a:gd name="T2" fmla="*/ 52 w 56"/>
                <a:gd name="T3" fmla="*/ 56 h 67"/>
                <a:gd name="T4" fmla="*/ 52 w 56"/>
                <a:gd name="T5" fmla="*/ 60 h 67"/>
                <a:gd name="T6" fmla="*/ 49 w 56"/>
                <a:gd name="T7" fmla="*/ 67 h 67"/>
                <a:gd name="T8" fmla="*/ 45 w 56"/>
                <a:gd name="T9" fmla="*/ 67 h 67"/>
                <a:gd name="T10" fmla="*/ 42 w 56"/>
                <a:gd name="T11" fmla="*/ 67 h 67"/>
                <a:gd name="T12" fmla="*/ 42 w 56"/>
                <a:gd name="T13" fmla="*/ 67 h 67"/>
                <a:gd name="T14" fmla="*/ 38 w 56"/>
                <a:gd name="T15" fmla="*/ 63 h 67"/>
                <a:gd name="T16" fmla="*/ 35 w 56"/>
                <a:gd name="T17" fmla="*/ 63 h 67"/>
                <a:gd name="T18" fmla="*/ 31 w 56"/>
                <a:gd name="T19" fmla="*/ 60 h 67"/>
                <a:gd name="T20" fmla="*/ 28 w 56"/>
                <a:gd name="T21" fmla="*/ 53 h 67"/>
                <a:gd name="T22" fmla="*/ 21 w 56"/>
                <a:gd name="T23" fmla="*/ 49 h 67"/>
                <a:gd name="T24" fmla="*/ 17 w 56"/>
                <a:gd name="T25" fmla="*/ 42 h 67"/>
                <a:gd name="T26" fmla="*/ 10 w 56"/>
                <a:gd name="T27" fmla="*/ 28 h 67"/>
                <a:gd name="T28" fmla="*/ 4 w 56"/>
                <a:gd name="T29" fmla="*/ 18 h 67"/>
                <a:gd name="T30" fmla="*/ 0 w 56"/>
                <a:gd name="T31" fmla="*/ 11 h 67"/>
                <a:gd name="T32" fmla="*/ 0 w 56"/>
                <a:gd name="T33" fmla="*/ 4 h 67"/>
                <a:gd name="T34" fmla="*/ 0 w 56"/>
                <a:gd name="T35" fmla="*/ 4 h 67"/>
                <a:gd name="T36" fmla="*/ 4 w 56"/>
                <a:gd name="T37" fmla="*/ 0 h 67"/>
                <a:gd name="T38" fmla="*/ 7 w 56"/>
                <a:gd name="T39" fmla="*/ 0 h 67"/>
                <a:gd name="T40" fmla="*/ 14 w 56"/>
                <a:gd name="T41" fmla="*/ 4 h 67"/>
                <a:gd name="T42" fmla="*/ 21 w 56"/>
                <a:gd name="T43" fmla="*/ 4 h 67"/>
                <a:gd name="T44" fmla="*/ 28 w 56"/>
                <a:gd name="T45" fmla="*/ 7 h 67"/>
                <a:gd name="T46" fmla="*/ 35 w 56"/>
                <a:gd name="T47" fmla="*/ 11 h 67"/>
                <a:gd name="T48" fmla="*/ 42 w 56"/>
                <a:gd name="T49" fmla="*/ 14 h 67"/>
                <a:gd name="T50" fmla="*/ 49 w 56"/>
                <a:gd name="T51" fmla="*/ 21 h 67"/>
                <a:gd name="T52" fmla="*/ 52 w 56"/>
                <a:gd name="T53" fmla="*/ 32 h 67"/>
                <a:gd name="T54" fmla="*/ 56 w 56"/>
                <a:gd name="T55" fmla="*/ 39 h 67"/>
                <a:gd name="T56" fmla="*/ 56 w 56"/>
                <a:gd name="T57" fmla="*/ 46 h 67"/>
                <a:gd name="T58" fmla="*/ 56 w 56"/>
                <a:gd name="T59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" h="67">
                  <a:moveTo>
                    <a:pt x="56" y="46"/>
                  </a:moveTo>
                  <a:lnTo>
                    <a:pt x="52" y="56"/>
                  </a:lnTo>
                  <a:lnTo>
                    <a:pt x="52" y="60"/>
                  </a:lnTo>
                  <a:lnTo>
                    <a:pt x="49" y="67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38" y="63"/>
                  </a:lnTo>
                  <a:lnTo>
                    <a:pt x="35" y="63"/>
                  </a:lnTo>
                  <a:lnTo>
                    <a:pt x="31" y="60"/>
                  </a:lnTo>
                  <a:lnTo>
                    <a:pt x="28" y="53"/>
                  </a:lnTo>
                  <a:lnTo>
                    <a:pt x="21" y="49"/>
                  </a:lnTo>
                  <a:lnTo>
                    <a:pt x="17" y="42"/>
                  </a:lnTo>
                  <a:lnTo>
                    <a:pt x="10" y="28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42" y="14"/>
                  </a:lnTo>
                  <a:lnTo>
                    <a:pt x="49" y="21"/>
                  </a:lnTo>
                  <a:lnTo>
                    <a:pt x="52" y="32"/>
                  </a:lnTo>
                  <a:lnTo>
                    <a:pt x="56" y="39"/>
                  </a:lnTo>
                  <a:lnTo>
                    <a:pt x="56" y="46"/>
                  </a:lnTo>
                  <a:lnTo>
                    <a:pt x="56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9">
              <a:extLst>
                <a:ext uri="{FF2B5EF4-FFF2-40B4-BE49-F238E27FC236}">
                  <a16:creationId xmlns:a16="http://schemas.microsoft.com/office/drawing/2014/main" id="{A7AFB66F-4892-48B8-ABCE-D89F8147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212" y="10693922"/>
              <a:ext cx="1574696" cy="1534171"/>
            </a:xfrm>
            <a:custGeom>
              <a:avLst/>
              <a:gdLst>
                <a:gd name="T0" fmla="*/ 168 w 272"/>
                <a:gd name="T1" fmla="*/ 237 h 265"/>
                <a:gd name="T2" fmla="*/ 161 w 272"/>
                <a:gd name="T3" fmla="*/ 220 h 265"/>
                <a:gd name="T4" fmla="*/ 147 w 272"/>
                <a:gd name="T5" fmla="*/ 203 h 265"/>
                <a:gd name="T6" fmla="*/ 140 w 272"/>
                <a:gd name="T7" fmla="*/ 192 h 265"/>
                <a:gd name="T8" fmla="*/ 143 w 272"/>
                <a:gd name="T9" fmla="*/ 189 h 265"/>
                <a:gd name="T10" fmla="*/ 157 w 272"/>
                <a:gd name="T11" fmla="*/ 189 h 265"/>
                <a:gd name="T12" fmla="*/ 175 w 272"/>
                <a:gd name="T13" fmla="*/ 199 h 265"/>
                <a:gd name="T14" fmla="*/ 185 w 272"/>
                <a:gd name="T15" fmla="*/ 203 h 265"/>
                <a:gd name="T16" fmla="*/ 188 w 272"/>
                <a:gd name="T17" fmla="*/ 203 h 265"/>
                <a:gd name="T18" fmla="*/ 195 w 272"/>
                <a:gd name="T19" fmla="*/ 196 h 265"/>
                <a:gd name="T20" fmla="*/ 199 w 272"/>
                <a:gd name="T21" fmla="*/ 185 h 265"/>
                <a:gd name="T22" fmla="*/ 202 w 272"/>
                <a:gd name="T23" fmla="*/ 175 h 265"/>
                <a:gd name="T24" fmla="*/ 206 w 272"/>
                <a:gd name="T25" fmla="*/ 157 h 265"/>
                <a:gd name="T26" fmla="*/ 213 w 272"/>
                <a:gd name="T27" fmla="*/ 136 h 265"/>
                <a:gd name="T28" fmla="*/ 216 w 272"/>
                <a:gd name="T29" fmla="*/ 112 h 265"/>
                <a:gd name="T30" fmla="*/ 220 w 272"/>
                <a:gd name="T31" fmla="*/ 91 h 265"/>
                <a:gd name="T32" fmla="*/ 223 w 272"/>
                <a:gd name="T33" fmla="*/ 77 h 265"/>
                <a:gd name="T34" fmla="*/ 223 w 272"/>
                <a:gd name="T35" fmla="*/ 63 h 265"/>
                <a:gd name="T36" fmla="*/ 227 w 272"/>
                <a:gd name="T37" fmla="*/ 49 h 265"/>
                <a:gd name="T38" fmla="*/ 227 w 272"/>
                <a:gd name="T39" fmla="*/ 39 h 265"/>
                <a:gd name="T40" fmla="*/ 220 w 272"/>
                <a:gd name="T41" fmla="*/ 35 h 265"/>
                <a:gd name="T42" fmla="*/ 206 w 272"/>
                <a:gd name="T43" fmla="*/ 35 h 265"/>
                <a:gd name="T44" fmla="*/ 192 w 272"/>
                <a:gd name="T45" fmla="*/ 39 h 265"/>
                <a:gd name="T46" fmla="*/ 171 w 272"/>
                <a:gd name="T47" fmla="*/ 42 h 265"/>
                <a:gd name="T48" fmla="*/ 157 w 272"/>
                <a:gd name="T49" fmla="*/ 46 h 265"/>
                <a:gd name="T50" fmla="*/ 136 w 272"/>
                <a:gd name="T51" fmla="*/ 49 h 265"/>
                <a:gd name="T52" fmla="*/ 108 w 272"/>
                <a:gd name="T53" fmla="*/ 53 h 265"/>
                <a:gd name="T54" fmla="*/ 80 w 272"/>
                <a:gd name="T55" fmla="*/ 60 h 265"/>
                <a:gd name="T56" fmla="*/ 56 w 272"/>
                <a:gd name="T57" fmla="*/ 63 h 265"/>
                <a:gd name="T58" fmla="*/ 39 w 272"/>
                <a:gd name="T59" fmla="*/ 67 h 265"/>
                <a:gd name="T60" fmla="*/ 28 w 272"/>
                <a:gd name="T61" fmla="*/ 70 h 265"/>
                <a:gd name="T62" fmla="*/ 18 w 272"/>
                <a:gd name="T63" fmla="*/ 67 h 265"/>
                <a:gd name="T64" fmla="*/ 7 w 272"/>
                <a:gd name="T65" fmla="*/ 53 h 265"/>
                <a:gd name="T66" fmla="*/ 28 w 272"/>
                <a:gd name="T67" fmla="*/ 42 h 265"/>
                <a:gd name="T68" fmla="*/ 66 w 272"/>
                <a:gd name="T69" fmla="*/ 35 h 265"/>
                <a:gd name="T70" fmla="*/ 101 w 272"/>
                <a:gd name="T71" fmla="*/ 28 h 265"/>
                <a:gd name="T72" fmla="*/ 143 w 272"/>
                <a:gd name="T73" fmla="*/ 21 h 265"/>
                <a:gd name="T74" fmla="*/ 178 w 272"/>
                <a:gd name="T75" fmla="*/ 14 h 265"/>
                <a:gd name="T76" fmla="*/ 202 w 272"/>
                <a:gd name="T77" fmla="*/ 11 h 265"/>
                <a:gd name="T78" fmla="*/ 216 w 272"/>
                <a:gd name="T79" fmla="*/ 7 h 265"/>
                <a:gd name="T80" fmla="*/ 220 w 272"/>
                <a:gd name="T81" fmla="*/ 0 h 265"/>
                <a:gd name="T82" fmla="*/ 227 w 272"/>
                <a:gd name="T83" fmla="*/ 0 h 265"/>
                <a:gd name="T84" fmla="*/ 234 w 272"/>
                <a:gd name="T85" fmla="*/ 0 h 265"/>
                <a:gd name="T86" fmla="*/ 244 w 272"/>
                <a:gd name="T87" fmla="*/ 7 h 265"/>
                <a:gd name="T88" fmla="*/ 258 w 272"/>
                <a:gd name="T89" fmla="*/ 18 h 265"/>
                <a:gd name="T90" fmla="*/ 269 w 272"/>
                <a:gd name="T91" fmla="*/ 28 h 265"/>
                <a:gd name="T92" fmla="*/ 269 w 272"/>
                <a:gd name="T93" fmla="*/ 39 h 265"/>
                <a:gd name="T94" fmla="*/ 265 w 272"/>
                <a:gd name="T95" fmla="*/ 46 h 265"/>
                <a:gd name="T96" fmla="*/ 262 w 272"/>
                <a:gd name="T97" fmla="*/ 53 h 265"/>
                <a:gd name="T98" fmla="*/ 258 w 272"/>
                <a:gd name="T99" fmla="*/ 63 h 265"/>
                <a:gd name="T100" fmla="*/ 258 w 272"/>
                <a:gd name="T101" fmla="*/ 77 h 265"/>
                <a:gd name="T102" fmla="*/ 255 w 272"/>
                <a:gd name="T103" fmla="*/ 105 h 265"/>
                <a:gd name="T104" fmla="*/ 248 w 272"/>
                <a:gd name="T105" fmla="*/ 136 h 265"/>
                <a:gd name="T106" fmla="*/ 241 w 272"/>
                <a:gd name="T107" fmla="*/ 164 h 265"/>
                <a:gd name="T108" fmla="*/ 227 w 272"/>
                <a:gd name="T109" fmla="*/ 210 h 265"/>
                <a:gd name="T110" fmla="*/ 213 w 272"/>
                <a:gd name="T111" fmla="*/ 234 h 265"/>
                <a:gd name="T112" fmla="*/ 199 w 272"/>
                <a:gd name="T113" fmla="*/ 251 h 265"/>
                <a:gd name="T114" fmla="*/ 185 w 272"/>
                <a:gd name="T115" fmla="*/ 262 h 265"/>
                <a:gd name="T116" fmla="*/ 175 w 272"/>
                <a:gd name="T117" fmla="*/ 265 h 265"/>
                <a:gd name="T118" fmla="*/ 168 w 272"/>
                <a:gd name="T119" fmla="*/ 258 h 265"/>
                <a:gd name="T120" fmla="*/ 168 w 272"/>
                <a:gd name="T121" fmla="*/ 24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2" h="265">
                  <a:moveTo>
                    <a:pt x="168" y="248"/>
                  </a:moveTo>
                  <a:lnTo>
                    <a:pt x="168" y="237"/>
                  </a:lnTo>
                  <a:lnTo>
                    <a:pt x="164" y="231"/>
                  </a:lnTo>
                  <a:lnTo>
                    <a:pt x="161" y="220"/>
                  </a:lnTo>
                  <a:lnTo>
                    <a:pt x="154" y="213"/>
                  </a:lnTo>
                  <a:lnTo>
                    <a:pt x="147" y="203"/>
                  </a:lnTo>
                  <a:lnTo>
                    <a:pt x="143" y="196"/>
                  </a:lnTo>
                  <a:lnTo>
                    <a:pt x="140" y="192"/>
                  </a:lnTo>
                  <a:lnTo>
                    <a:pt x="143" y="189"/>
                  </a:lnTo>
                  <a:lnTo>
                    <a:pt x="143" y="189"/>
                  </a:lnTo>
                  <a:lnTo>
                    <a:pt x="150" y="189"/>
                  </a:lnTo>
                  <a:lnTo>
                    <a:pt x="157" y="189"/>
                  </a:lnTo>
                  <a:lnTo>
                    <a:pt x="164" y="192"/>
                  </a:lnTo>
                  <a:lnTo>
                    <a:pt x="175" y="199"/>
                  </a:lnTo>
                  <a:lnTo>
                    <a:pt x="181" y="203"/>
                  </a:lnTo>
                  <a:lnTo>
                    <a:pt x="185" y="203"/>
                  </a:lnTo>
                  <a:lnTo>
                    <a:pt x="188" y="203"/>
                  </a:lnTo>
                  <a:lnTo>
                    <a:pt x="188" y="203"/>
                  </a:lnTo>
                  <a:lnTo>
                    <a:pt x="192" y="199"/>
                  </a:lnTo>
                  <a:lnTo>
                    <a:pt x="195" y="196"/>
                  </a:lnTo>
                  <a:lnTo>
                    <a:pt x="199" y="189"/>
                  </a:lnTo>
                  <a:lnTo>
                    <a:pt x="199" y="185"/>
                  </a:lnTo>
                  <a:lnTo>
                    <a:pt x="202" y="178"/>
                  </a:lnTo>
                  <a:lnTo>
                    <a:pt x="202" y="175"/>
                  </a:lnTo>
                  <a:lnTo>
                    <a:pt x="206" y="168"/>
                  </a:lnTo>
                  <a:lnTo>
                    <a:pt x="206" y="157"/>
                  </a:lnTo>
                  <a:lnTo>
                    <a:pt x="209" y="147"/>
                  </a:lnTo>
                  <a:lnTo>
                    <a:pt x="213" y="136"/>
                  </a:lnTo>
                  <a:lnTo>
                    <a:pt x="216" y="126"/>
                  </a:lnTo>
                  <a:lnTo>
                    <a:pt x="216" y="112"/>
                  </a:lnTo>
                  <a:lnTo>
                    <a:pt x="220" y="101"/>
                  </a:lnTo>
                  <a:lnTo>
                    <a:pt x="220" y="91"/>
                  </a:lnTo>
                  <a:lnTo>
                    <a:pt x="223" y="84"/>
                  </a:lnTo>
                  <a:lnTo>
                    <a:pt x="223" y="77"/>
                  </a:lnTo>
                  <a:lnTo>
                    <a:pt x="223" y="70"/>
                  </a:lnTo>
                  <a:lnTo>
                    <a:pt x="223" y="63"/>
                  </a:lnTo>
                  <a:lnTo>
                    <a:pt x="227" y="60"/>
                  </a:lnTo>
                  <a:lnTo>
                    <a:pt x="227" y="49"/>
                  </a:lnTo>
                  <a:lnTo>
                    <a:pt x="227" y="46"/>
                  </a:lnTo>
                  <a:lnTo>
                    <a:pt x="227" y="39"/>
                  </a:lnTo>
                  <a:lnTo>
                    <a:pt x="223" y="39"/>
                  </a:lnTo>
                  <a:lnTo>
                    <a:pt x="220" y="35"/>
                  </a:lnTo>
                  <a:lnTo>
                    <a:pt x="213" y="35"/>
                  </a:lnTo>
                  <a:lnTo>
                    <a:pt x="206" y="35"/>
                  </a:lnTo>
                  <a:lnTo>
                    <a:pt x="199" y="39"/>
                  </a:lnTo>
                  <a:lnTo>
                    <a:pt x="192" y="39"/>
                  </a:lnTo>
                  <a:lnTo>
                    <a:pt x="178" y="39"/>
                  </a:lnTo>
                  <a:lnTo>
                    <a:pt x="171" y="42"/>
                  </a:lnTo>
                  <a:lnTo>
                    <a:pt x="164" y="42"/>
                  </a:lnTo>
                  <a:lnTo>
                    <a:pt x="157" y="46"/>
                  </a:lnTo>
                  <a:lnTo>
                    <a:pt x="147" y="46"/>
                  </a:lnTo>
                  <a:lnTo>
                    <a:pt x="136" y="49"/>
                  </a:lnTo>
                  <a:lnTo>
                    <a:pt x="122" y="49"/>
                  </a:lnTo>
                  <a:lnTo>
                    <a:pt x="108" y="53"/>
                  </a:lnTo>
                  <a:lnTo>
                    <a:pt x="94" y="56"/>
                  </a:lnTo>
                  <a:lnTo>
                    <a:pt x="80" y="60"/>
                  </a:lnTo>
                  <a:lnTo>
                    <a:pt x="66" y="63"/>
                  </a:lnTo>
                  <a:lnTo>
                    <a:pt x="56" y="63"/>
                  </a:lnTo>
                  <a:lnTo>
                    <a:pt x="46" y="67"/>
                  </a:lnTo>
                  <a:lnTo>
                    <a:pt x="39" y="67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5" y="67"/>
                  </a:lnTo>
                  <a:lnTo>
                    <a:pt x="18" y="67"/>
                  </a:lnTo>
                  <a:lnTo>
                    <a:pt x="14" y="60"/>
                  </a:lnTo>
                  <a:lnTo>
                    <a:pt x="7" y="53"/>
                  </a:lnTo>
                  <a:lnTo>
                    <a:pt x="0" y="42"/>
                  </a:lnTo>
                  <a:lnTo>
                    <a:pt x="28" y="42"/>
                  </a:lnTo>
                  <a:lnTo>
                    <a:pt x="52" y="39"/>
                  </a:lnTo>
                  <a:lnTo>
                    <a:pt x="66" y="35"/>
                  </a:lnTo>
                  <a:lnTo>
                    <a:pt x="84" y="32"/>
                  </a:lnTo>
                  <a:lnTo>
                    <a:pt x="101" y="28"/>
                  </a:lnTo>
                  <a:lnTo>
                    <a:pt x="122" y="25"/>
                  </a:lnTo>
                  <a:lnTo>
                    <a:pt x="143" y="21"/>
                  </a:lnTo>
                  <a:lnTo>
                    <a:pt x="161" y="18"/>
                  </a:lnTo>
                  <a:lnTo>
                    <a:pt x="178" y="14"/>
                  </a:lnTo>
                  <a:lnTo>
                    <a:pt x="192" y="11"/>
                  </a:lnTo>
                  <a:lnTo>
                    <a:pt x="202" y="11"/>
                  </a:lnTo>
                  <a:lnTo>
                    <a:pt x="209" y="7"/>
                  </a:lnTo>
                  <a:lnTo>
                    <a:pt x="216" y="7"/>
                  </a:lnTo>
                  <a:lnTo>
                    <a:pt x="220" y="4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7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41" y="4"/>
                  </a:lnTo>
                  <a:lnTo>
                    <a:pt x="244" y="7"/>
                  </a:lnTo>
                  <a:lnTo>
                    <a:pt x="251" y="14"/>
                  </a:lnTo>
                  <a:lnTo>
                    <a:pt x="258" y="18"/>
                  </a:lnTo>
                  <a:lnTo>
                    <a:pt x="265" y="25"/>
                  </a:lnTo>
                  <a:lnTo>
                    <a:pt x="269" y="28"/>
                  </a:lnTo>
                  <a:lnTo>
                    <a:pt x="272" y="32"/>
                  </a:lnTo>
                  <a:lnTo>
                    <a:pt x="269" y="39"/>
                  </a:lnTo>
                  <a:lnTo>
                    <a:pt x="265" y="42"/>
                  </a:lnTo>
                  <a:lnTo>
                    <a:pt x="265" y="46"/>
                  </a:lnTo>
                  <a:lnTo>
                    <a:pt x="262" y="49"/>
                  </a:lnTo>
                  <a:lnTo>
                    <a:pt x="262" y="53"/>
                  </a:lnTo>
                  <a:lnTo>
                    <a:pt x="262" y="56"/>
                  </a:lnTo>
                  <a:lnTo>
                    <a:pt x="258" y="63"/>
                  </a:lnTo>
                  <a:lnTo>
                    <a:pt x="258" y="70"/>
                  </a:lnTo>
                  <a:lnTo>
                    <a:pt x="258" y="77"/>
                  </a:lnTo>
                  <a:lnTo>
                    <a:pt x="255" y="84"/>
                  </a:lnTo>
                  <a:lnTo>
                    <a:pt x="255" y="105"/>
                  </a:lnTo>
                  <a:lnTo>
                    <a:pt x="251" y="122"/>
                  </a:lnTo>
                  <a:lnTo>
                    <a:pt x="248" y="136"/>
                  </a:lnTo>
                  <a:lnTo>
                    <a:pt x="244" y="150"/>
                  </a:lnTo>
                  <a:lnTo>
                    <a:pt x="241" y="164"/>
                  </a:lnTo>
                  <a:lnTo>
                    <a:pt x="237" y="182"/>
                  </a:lnTo>
                  <a:lnTo>
                    <a:pt x="227" y="210"/>
                  </a:lnTo>
                  <a:lnTo>
                    <a:pt x="220" y="220"/>
                  </a:lnTo>
                  <a:lnTo>
                    <a:pt x="213" y="234"/>
                  </a:lnTo>
                  <a:lnTo>
                    <a:pt x="206" y="244"/>
                  </a:lnTo>
                  <a:lnTo>
                    <a:pt x="199" y="251"/>
                  </a:lnTo>
                  <a:lnTo>
                    <a:pt x="192" y="258"/>
                  </a:lnTo>
                  <a:lnTo>
                    <a:pt x="185" y="262"/>
                  </a:lnTo>
                  <a:lnTo>
                    <a:pt x="178" y="265"/>
                  </a:lnTo>
                  <a:lnTo>
                    <a:pt x="175" y="265"/>
                  </a:lnTo>
                  <a:lnTo>
                    <a:pt x="168" y="262"/>
                  </a:lnTo>
                  <a:lnTo>
                    <a:pt x="168" y="258"/>
                  </a:lnTo>
                  <a:lnTo>
                    <a:pt x="164" y="255"/>
                  </a:lnTo>
                  <a:lnTo>
                    <a:pt x="168" y="248"/>
                  </a:lnTo>
                  <a:lnTo>
                    <a:pt x="168" y="2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62531655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05DFADF-3B9B-4119-97EA-F05D6422FA74}"/>
              </a:ext>
            </a:extLst>
          </p:cNvPr>
          <p:cNvGrpSpPr/>
          <p:nvPr/>
        </p:nvGrpSpPr>
        <p:grpSpPr>
          <a:xfrm>
            <a:off x="3245437" y="2631512"/>
            <a:ext cx="2176786" cy="1898897"/>
            <a:chOff x="3325647" y="12673869"/>
            <a:chExt cx="2176786" cy="1898897"/>
          </a:xfrm>
        </p:grpSpPr>
        <p:sp>
          <p:nvSpPr>
            <p:cNvPr id="3" name="Freeform 70">
              <a:extLst>
                <a:ext uri="{FF2B5EF4-FFF2-40B4-BE49-F238E27FC236}">
                  <a16:creationId xmlns:a16="http://schemas.microsoft.com/office/drawing/2014/main" id="{6786D4EE-8EBF-484E-B54C-D8790C0F2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647" y="13281746"/>
              <a:ext cx="868399" cy="1233127"/>
            </a:xfrm>
            <a:custGeom>
              <a:avLst/>
              <a:gdLst>
                <a:gd name="T0" fmla="*/ 66 w 150"/>
                <a:gd name="T1" fmla="*/ 213 h 213"/>
                <a:gd name="T2" fmla="*/ 59 w 150"/>
                <a:gd name="T3" fmla="*/ 206 h 213"/>
                <a:gd name="T4" fmla="*/ 52 w 150"/>
                <a:gd name="T5" fmla="*/ 192 h 213"/>
                <a:gd name="T6" fmla="*/ 49 w 150"/>
                <a:gd name="T7" fmla="*/ 185 h 213"/>
                <a:gd name="T8" fmla="*/ 52 w 150"/>
                <a:gd name="T9" fmla="*/ 171 h 213"/>
                <a:gd name="T10" fmla="*/ 59 w 150"/>
                <a:gd name="T11" fmla="*/ 160 h 213"/>
                <a:gd name="T12" fmla="*/ 63 w 150"/>
                <a:gd name="T13" fmla="*/ 150 h 213"/>
                <a:gd name="T14" fmla="*/ 66 w 150"/>
                <a:gd name="T15" fmla="*/ 136 h 213"/>
                <a:gd name="T16" fmla="*/ 70 w 150"/>
                <a:gd name="T17" fmla="*/ 119 h 213"/>
                <a:gd name="T18" fmla="*/ 73 w 150"/>
                <a:gd name="T19" fmla="*/ 94 h 213"/>
                <a:gd name="T20" fmla="*/ 73 w 150"/>
                <a:gd name="T21" fmla="*/ 70 h 213"/>
                <a:gd name="T22" fmla="*/ 73 w 150"/>
                <a:gd name="T23" fmla="*/ 56 h 213"/>
                <a:gd name="T24" fmla="*/ 77 w 150"/>
                <a:gd name="T25" fmla="*/ 45 h 213"/>
                <a:gd name="T26" fmla="*/ 77 w 150"/>
                <a:gd name="T27" fmla="*/ 42 h 213"/>
                <a:gd name="T28" fmla="*/ 70 w 150"/>
                <a:gd name="T29" fmla="*/ 42 h 213"/>
                <a:gd name="T30" fmla="*/ 52 w 150"/>
                <a:gd name="T31" fmla="*/ 52 h 213"/>
                <a:gd name="T32" fmla="*/ 31 w 150"/>
                <a:gd name="T33" fmla="*/ 63 h 213"/>
                <a:gd name="T34" fmla="*/ 17 w 150"/>
                <a:gd name="T35" fmla="*/ 59 h 213"/>
                <a:gd name="T36" fmla="*/ 7 w 150"/>
                <a:gd name="T37" fmla="*/ 52 h 213"/>
                <a:gd name="T38" fmla="*/ 0 w 150"/>
                <a:gd name="T39" fmla="*/ 42 h 213"/>
                <a:gd name="T40" fmla="*/ 35 w 150"/>
                <a:gd name="T41" fmla="*/ 31 h 213"/>
                <a:gd name="T42" fmla="*/ 56 w 150"/>
                <a:gd name="T43" fmla="*/ 24 h 213"/>
                <a:gd name="T44" fmla="*/ 66 w 150"/>
                <a:gd name="T45" fmla="*/ 17 h 213"/>
                <a:gd name="T46" fmla="*/ 77 w 150"/>
                <a:gd name="T47" fmla="*/ 7 h 213"/>
                <a:gd name="T48" fmla="*/ 84 w 150"/>
                <a:gd name="T49" fmla="*/ 0 h 213"/>
                <a:gd name="T50" fmla="*/ 94 w 150"/>
                <a:gd name="T51" fmla="*/ 3 h 213"/>
                <a:gd name="T52" fmla="*/ 105 w 150"/>
                <a:gd name="T53" fmla="*/ 7 h 213"/>
                <a:gd name="T54" fmla="*/ 115 w 150"/>
                <a:gd name="T55" fmla="*/ 14 h 213"/>
                <a:gd name="T56" fmla="*/ 118 w 150"/>
                <a:gd name="T57" fmla="*/ 17 h 213"/>
                <a:gd name="T58" fmla="*/ 115 w 150"/>
                <a:gd name="T59" fmla="*/ 31 h 213"/>
                <a:gd name="T60" fmla="*/ 112 w 150"/>
                <a:gd name="T61" fmla="*/ 38 h 213"/>
                <a:gd name="T62" fmla="*/ 108 w 150"/>
                <a:gd name="T63" fmla="*/ 45 h 213"/>
                <a:gd name="T64" fmla="*/ 105 w 150"/>
                <a:gd name="T65" fmla="*/ 59 h 213"/>
                <a:gd name="T66" fmla="*/ 101 w 150"/>
                <a:gd name="T67" fmla="*/ 80 h 213"/>
                <a:gd name="T68" fmla="*/ 98 w 150"/>
                <a:gd name="T69" fmla="*/ 101 h 213"/>
                <a:gd name="T70" fmla="*/ 94 w 150"/>
                <a:gd name="T71" fmla="*/ 119 h 213"/>
                <a:gd name="T72" fmla="*/ 94 w 150"/>
                <a:gd name="T73" fmla="*/ 132 h 213"/>
                <a:gd name="T74" fmla="*/ 94 w 150"/>
                <a:gd name="T75" fmla="*/ 136 h 213"/>
                <a:gd name="T76" fmla="*/ 94 w 150"/>
                <a:gd name="T77" fmla="*/ 136 h 213"/>
                <a:gd name="T78" fmla="*/ 108 w 150"/>
                <a:gd name="T79" fmla="*/ 125 h 213"/>
                <a:gd name="T80" fmla="*/ 125 w 150"/>
                <a:gd name="T81" fmla="*/ 112 h 213"/>
                <a:gd name="T82" fmla="*/ 136 w 150"/>
                <a:gd name="T83" fmla="*/ 105 h 213"/>
                <a:gd name="T84" fmla="*/ 146 w 150"/>
                <a:gd name="T85" fmla="*/ 101 h 213"/>
                <a:gd name="T86" fmla="*/ 150 w 150"/>
                <a:gd name="T87" fmla="*/ 101 h 213"/>
                <a:gd name="T88" fmla="*/ 150 w 150"/>
                <a:gd name="T89" fmla="*/ 105 h 213"/>
                <a:gd name="T90" fmla="*/ 150 w 150"/>
                <a:gd name="T91" fmla="*/ 112 h 213"/>
                <a:gd name="T92" fmla="*/ 139 w 150"/>
                <a:gd name="T93" fmla="*/ 122 h 213"/>
                <a:gd name="T94" fmla="*/ 129 w 150"/>
                <a:gd name="T95" fmla="*/ 136 h 213"/>
                <a:gd name="T96" fmla="*/ 108 w 150"/>
                <a:gd name="T97" fmla="*/ 164 h 213"/>
                <a:gd name="T98" fmla="*/ 94 w 150"/>
                <a:gd name="T99" fmla="*/ 181 h 213"/>
                <a:gd name="T100" fmla="*/ 87 w 150"/>
                <a:gd name="T101" fmla="*/ 192 h 213"/>
                <a:gd name="T102" fmla="*/ 84 w 150"/>
                <a:gd name="T103" fmla="*/ 199 h 213"/>
                <a:gd name="T104" fmla="*/ 77 w 150"/>
                <a:gd name="T105" fmla="*/ 209 h 213"/>
                <a:gd name="T106" fmla="*/ 70 w 150"/>
                <a:gd name="T107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0" h="213">
                  <a:moveTo>
                    <a:pt x="70" y="213"/>
                  </a:moveTo>
                  <a:lnTo>
                    <a:pt x="66" y="213"/>
                  </a:lnTo>
                  <a:lnTo>
                    <a:pt x="63" y="209"/>
                  </a:lnTo>
                  <a:lnTo>
                    <a:pt x="59" y="206"/>
                  </a:lnTo>
                  <a:lnTo>
                    <a:pt x="56" y="199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49" y="185"/>
                  </a:lnTo>
                  <a:lnTo>
                    <a:pt x="49" y="178"/>
                  </a:lnTo>
                  <a:lnTo>
                    <a:pt x="52" y="171"/>
                  </a:lnTo>
                  <a:lnTo>
                    <a:pt x="56" y="164"/>
                  </a:lnTo>
                  <a:lnTo>
                    <a:pt x="59" y="160"/>
                  </a:lnTo>
                  <a:lnTo>
                    <a:pt x="63" y="157"/>
                  </a:lnTo>
                  <a:lnTo>
                    <a:pt x="63" y="150"/>
                  </a:lnTo>
                  <a:lnTo>
                    <a:pt x="66" y="143"/>
                  </a:lnTo>
                  <a:lnTo>
                    <a:pt x="66" y="136"/>
                  </a:lnTo>
                  <a:lnTo>
                    <a:pt x="70" y="129"/>
                  </a:lnTo>
                  <a:lnTo>
                    <a:pt x="70" y="119"/>
                  </a:lnTo>
                  <a:lnTo>
                    <a:pt x="70" y="108"/>
                  </a:lnTo>
                  <a:lnTo>
                    <a:pt x="73" y="94"/>
                  </a:lnTo>
                  <a:lnTo>
                    <a:pt x="73" y="80"/>
                  </a:lnTo>
                  <a:lnTo>
                    <a:pt x="73" y="70"/>
                  </a:lnTo>
                  <a:lnTo>
                    <a:pt x="73" y="63"/>
                  </a:lnTo>
                  <a:lnTo>
                    <a:pt x="73" y="56"/>
                  </a:lnTo>
                  <a:lnTo>
                    <a:pt x="73" y="49"/>
                  </a:lnTo>
                  <a:lnTo>
                    <a:pt x="77" y="45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73" y="42"/>
                  </a:lnTo>
                  <a:lnTo>
                    <a:pt x="70" y="42"/>
                  </a:lnTo>
                  <a:lnTo>
                    <a:pt x="63" y="49"/>
                  </a:lnTo>
                  <a:lnTo>
                    <a:pt x="52" y="52"/>
                  </a:lnTo>
                  <a:lnTo>
                    <a:pt x="42" y="59"/>
                  </a:lnTo>
                  <a:lnTo>
                    <a:pt x="31" y="63"/>
                  </a:lnTo>
                  <a:lnTo>
                    <a:pt x="24" y="63"/>
                  </a:lnTo>
                  <a:lnTo>
                    <a:pt x="17" y="59"/>
                  </a:lnTo>
                  <a:lnTo>
                    <a:pt x="14" y="59"/>
                  </a:lnTo>
                  <a:lnTo>
                    <a:pt x="7" y="52"/>
                  </a:lnTo>
                  <a:lnTo>
                    <a:pt x="3" y="49"/>
                  </a:lnTo>
                  <a:lnTo>
                    <a:pt x="0" y="42"/>
                  </a:lnTo>
                  <a:lnTo>
                    <a:pt x="17" y="38"/>
                  </a:lnTo>
                  <a:lnTo>
                    <a:pt x="35" y="31"/>
                  </a:lnTo>
                  <a:lnTo>
                    <a:pt x="45" y="28"/>
                  </a:lnTo>
                  <a:lnTo>
                    <a:pt x="56" y="24"/>
                  </a:lnTo>
                  <a:lnTo>
                    <a:pt x="59" y="21"/>
                  </a:lnTo>
                  <a:lnTo>
                    <a:pt x="66" y="17"/>
                  </a:lnTo>
                  <a:lnTo>
                    <a:pt x="73" y="10"/>
                  </a:lnTo>
                  <a:lnTo>
                    <a:pt x="77" y="7"/>
                  </a:lnTo>
                  <a:lnTo>
                    <a:pt x="80" y="3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4" y="3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5" y="14"/>
                  </a:lnTo>
                  <a:lnTo>
                    <a:pt x="118" y="14"/>
                  </a:lnTo>
                  <a:lnTo>
                    <a:pt x="118" y="17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2" y="35"/>
                  </a:lnTo>
                  <a:lnTo>
                    <a:pt x="112" y="38"/>
                  </a:lnTo>
                  <a:lnTo>
                    <a:pt x="108" y="42"/>
                  </a:lnTo>
                  <a:lnTo>
                    <a:pt x="108" y="45"/>
                  </a:lnTo>
                  <a:lnTo>
                    <a:pt x="105" y="52"/>
                  </a:lnTo>
                  <a:lnTo>
                    <a:pt x="105" y="59"/>
                  </a:lnTo>
                  <a:lnTo>
                    <a:pt x="101" y="70"/>
                  </a:lnTo>
                  <a:lnTo>
                    <a:pt x="101" y="80"/>
                  </a:lnTo>
                  <a:lnTo>
                    <a:pt x="98" y="91"/>
                  </a:lnTo>
                  <a:lnTo>
                    <a:pt x="98" y="101"/>
                  </a:lnTo>
                  <a:lnTo>
                    <a:pt x="98" y="112"/>
                  </a:lnTo>
                  <a:lnTo>
                    <a:pt x="94" y="119"/>
                  </a:lnTo>
                  <a:lnTo>
                    <a:pt x="94" y="125"/>
                  </a:lnTo>
                  <a:lnTo>
                    <a:pt x="94" y="132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101" y="132"/>
                  </a:lnTo>
                  <a:lnTo>
                    <a:pt x="108" y="125"/>
                  </a:lnTo>
                  <a:lnTo>
                    <a:pt x="118" y="115"/>
                  </a:lnTo>
                  <a:lnTo>
                    <a:pt x="125" y="112"/>
                  </a:lnTo>
                  <a:lnTo>
                    <a:pt x="132" y="108"/>
                  </a:lnTo>
                  <a:lnTo>
                    <a:pt x="136" y="105"/>
                  </a:lnTo>
                  <a:lnTo>
                    <a:pt x="143" y="101"/>
                  </a:lnTo>
                  <a:lnTo>
                    <a:pt x="146" y="101"/>
                  </a:lnTo>
                  <a:lnTo>
                    <a:pt x="146" y="98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0" y="105"/>
                  </a:lnTo>
                  <a:lnTo>
                    <a:pt x="150" y="108"/>
                  </a:lnTo>
                  <a:lnTo>
                    <a:pt x="150" y="112"/>
                  </a:lnTo>
                  <a:lnTo>
                    <a:pt x="146" y="115"/>
                  </a:lnTo>
                  <a:lnTo>
                    <a:pt x="139" y="122"/>
                  </a:lnTo>
                  <a:lnTo>
                    <a:pt x="136" y="129"/>
                  </a:lnTo>
                  <a:lnTo>
                    <a:pt x="129" y="136"/>
                  </a:lnTo>
                  <a:lnTo>
                    <a:pt x="122" y="146"/>
                  </a:lnTo>
                  <a:lnTo>
                    <a:pt x="108" y="164"/>
                  </a:lnTo>
                  <a:lnTo>
                    <a:pt x="101" y="174"/>
                  </a:lnTo>
                  <a:lnTo>
                    <a:pt x="94" y="181"/>
                  </a:lnTo>
                  <a:lnTo>
                    <a:pt x="91" y="185"/>
                  </a:lnTo>
                  <a:lnTo>
                    <a:pt x="87" y="192"/>
                  </a:lnTo>
                  <a:lnTo>
                    <a:pt x="84" y="195"/>
                  </a:lnTo>
                  <a:lnTo>
                    <a:pt x="84" y="199"/>
                  </a:lnTo>
                  <a:lnTo>
                    <a:pt x="80" y="206"/>
                  </a:lnTo>
                  <a:lnTo>
                    <a:pt x="77" y="209"/>
                  </a:lnTo>
                  <a:lnTo>
                    <a:pt x="73" y="213"/>
                  </a:lnTo>
                  <a:lnTo>
                    <a:pt x="70" y="213"/>
                  </a:lnTo>
                  <a:lnTo>
                    <a:pt x="70" y="21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1">
              <a:extLst>
                <a:ext uri="{FF2B5EF4-FFF2-40B4-BE49-F238E27FC236}">
                  <a16:creationId xmlns:a16="http://schemas.microsoft.com/office/drawing/2014/main" id="{EB1D35C5-07F3-4F63-B2EE-78FA9510E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001" y="12673869"/>
              <a:ext cx="862611" cy="1898897"/>
            </a:xfrm>
            <a:custGeom>
              <a:avLst/>
              <a:gdLst>
                <a:gd name="T0" fmla="*/ 24 w 149"/>
                <a:gd name="T1" fmla="*/ 318 h 328"/>
                <a:gd name="T2" fmla="*/ 14 w 149"/>
                <a:gd name="T3" fmla="*/ 325 h 328"/>
                <a:gd name="T4" fmla="*/ 7 w 149"/>
                <a:gd name="T5" fmla="*/ 328 h 328"/>
                <a:gd name="T6" fmla="*/ 0 w 149"/>
                <a:gd name="T7" fmla="*/ 328 h 328"/>
                <a:gd name="T8" fmla="*/ 0 w 149"/>
                <a:gd name="T9" fmla="*/ 328 h 328"/>
                <a:gd name="T10" fmla="*/ 0 w 149"/>
                <a:gd name="T11" fmla="*/ 328 h 328"/>
                <a:gd name="T12" fmla="*/ 0 w 149"/>
                <a:gd name="T13" fmla="*/ 325 h 328"/>
                <a:gd name="T14" fmla="*/ 0 w 149"/>
                <a:gd name="T15" fmla="*/ 321 h 328"/>
                <a:gd name="T16" fmla="*/ 0 w 149"/>
                <a:gd name="T17" fmla="*/ 318 h 328"/>
                <a:gd name="T18" fmla="*/ 3 w 149"/>
                <a:gd name="T19" fmla="*/ 314 h 328"/>
                <a:gd name="T20" fmla="*/ 7 w 149"/>
                <a:gd name="T21" fmla="*/ 307 h 328"/>
                <a:gd name="T22" fmla="*/ 14 w 149"/>
                <a:gd name="T23" fmla="*/ 304 h 328"/>
                <a:gd name="T24" fmla="*/ 17 w 149"/>
                <a:gd name="T25" fmla="*/ 297 h 328"/>
                <a:gd name="T26" fmla="*/ 24 w 149"/>
                <a:gd name="T27" fmla="*/ 286 h 328"/>
                <a:gd name="T28" fmla="*/ 38 w 149"/>
                <a:gd name="T29" fmla="*/ 272 h 328"/>
                <a:gd name="T30" fmla="*/ 52 w 149"/>
                <a:gd name="T31" fmla="*/ 251 h 328"/>
                <a:gd name="T32" fmla="*/ 66 w 149"/>
                <a:gd name="T33" fmla="*/ 234 h 328"/>
                <a:gd name="T34" fmla="*/ 76 w 149"/>
                <a:gd name="T35" fmla="*/ 213 h 328"/>
                <a:gd name="T36" fmla="*/ 83 w 149"/>
                <a:gd name="T37" fmla="*/ 192 h 328"/>
                <a:gd name="T38" fmla="*/ 94 w 149"/>
                <a:gd name="T39" fmla="*/ 171 h 328"/>
                <a:gd name="T40" fmla="*/ 97 w 149"/>
                <a:gd name="T41" fmla="*/ 150 h 328"/>
                <a:gd name="T42" fmla="*/ 104 w 149"/>
                <a:gd name="T43" fmla="*/ 129 h 328"/>
                <a:gd name="T44" fmla="*/ 108 w 149"/>
                <a:gd name="T45" fmla="*/ 91 h 328"/>
                <a:gd name="T46" fmla="*/ 111 w 149"/>
                <a:gd name="T47" fmla="*/ 59 h 328"/>
                <a:gd name="T48" fmla="*/ 111 w 149"/>
                <a:gd name="T49" fmla="*/ 46 h 328"/>
                <a:gd name="T50" fmla="*/ 111 w 149"/>
                <a:gd name="T51" fmla="*/ 32 h 328"/>
                <a:gd name="T52" fmla="*/ 111 w 149"/>
                <a:gd name="T53" fmla="*/ 21 h 328"/>
                <a:gd name="T54" fmla="*/ 108 w 149"/>
                <a:gd name="T55" fmla="*/ 14 h 328"/>
                <a:gd name="T56" fmla="*/ 108 w 149"/>
                <a:gd name="T57" fmla="*/ 11 h 328"/>
                <a:gd name="T58" fmla="*/ 108 w 149"/>
                <a:gd name="T59" fmla="*/ 4 h 328"/>
                <a:gd name="T60" fmla="*/ 108 w 149"/>
                <a:gd name="T61" fmla="*/ 4 h 328"/>
                <a:gd name="T62" fmla="*/ 111 w 149"/>
                <a:gd name="T63" fmla="*/ 0 h 328"/>
                <a:gd name="T64" fmla="*/ 115 w 149"/>
                <a:gd name="T65" fmla="*/ 0 h 328"/>
                <a:gd name="T66" fmla="*/ 118 w 149"/>
                <a:gd name="T67" fmla="*/ 0 h 328"/>
                <a:gd name="T68" fmla="*/ 125 w 149"/>
                <a:gd name="T69" fmla="*/ 4 h 328"/>
                <a:gd name="T70" fmla="*/ 132 w 149"/>
                <a:gd name="T71" fmla="*/ 7 h 328"/>
                <a:gd name="T72" fmla="*/ 139 w 149"/>
                <a:gd name="T73" fmla="*/ 11 h 328"/>
                <a:gd name="T74" fmla="*/ 143 w 149"/>
                <a:gd name="T75" fmla="*/ 18 h 328"/>
                <a:gd name="T76" fmla="*/ 146 w 149"/>
                <a:gd name="T77" fmla="*/ 21 h 328"/>
                <a:gd name="T78" fmla="*/ 149 w 149"/>
                <a:gd name="T79" fmla="*/ 25 h 328"/>
                <a:gd name="T80" fmla="*/ 149 w 149"/>
                <a:gd name="T81" fmla="*/ 32 h 328"/>
                <a:gd name="T82" fmla="*/ 149 w 149"/>
                <a:gd name="T83" fmla="*/ 35 h 328"/>
                <a:gd name="T84" fmla="*/ 146 w 149"/>
                <a:gd name="T85" fmla="*/ 42 h 328"/>
                <a:gd name="T86" fmla="*/ 146 w 149"/>
                <a:gd name="T87" fmla="*/ 46 h 328"/>
                <a:gd name="T88" fmla="*/ 143 w 149"/>
                <a:gd name="T89" fmla="*/ 53 h 328"/>
                <a:gd name="T90" fmla="*/ 143 w 149"/>
                <a:gd name="T91" fmla="*/ 63 h 328"/>
                <a:gd name="T92" fmla="*/ 143 w 149"/>
                <a:gd name="T93" fmla="*/ 77 h 328"/>
                <a:gd name="T94" fmla="*/ 139 w 149"/>
                <a:gd name="T95" fmla="*/ 105 h 328"/>
                <a:gd name="T96" fmla="*/ 132 w 149"/>
                <a:gd name="T97" fmla="*/ 136 h 328"/>
                <a:gd name="T98" fmla="*/ 129 w 149"/>
                <a:gd name="T99" fmla="*/ 154 h 328"/>
                <a:gd name="T100" fmla="*/ 125 w 149"/>
                <a:gd name="T101" fmla="*/ 171 h 328"/>
                <a:gd name="T102" fmla="*/ 118 w 149"/>
                <a:gd name="T103" fmla="*/ 189 h 328"/>
                <a:gd name="T104" fmla="*/ 111 w 149"/>
                <a:gd name="T105" fmla="*/ 206 h 328"/>
                <a:gd name="T106" fmla="*/ 101 w 149"/>
                <a:gd name="T107" fmla="*/ 227 h 328"/>
                <a:gd name="T108" fmla="*/ 94 w 149"/>
                <a:gd name="T109" fmla="*/ 241 h 328"/>
                <a:gd name="T110" fmla="*/ 83 w 149"/>
                <a:gd name="T111" fmla="*/ 258 h 328"/>
                <a:gd name="T112" fmla="*/ 73 w 149"/>
                <a:gd name="T113" fmla="*/ 272 h 328"/>
                <a:gd name="T114" fmla="*/ 62 w 149"/>
                <a:gd name="T115" fmla="*/ 283 h 328"/>
                <a:gd name="T116" fmla="*/ 48 w 149"/>
                <a:gd name="T117" fmla="*/ 297 h 328"/>
                <a:gd name="T118" fmla="*/ 38 w 149"/>
                <a:gd name="T119" fmla="*/ 307 h 328"/>
                <a:gd name="T120" fmla="*/ 24 w 149"/>
                <a:gd name="T121" fmla="*/ 318 h 328"/>
                <a:gd name="T122" fmla="*/ 24 w 149"/>
                <a:gd name="T123" fmla="*/ 31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" h="328">
                  <a:moveTo>
                    <a:pt x="24" y="318"/>
                  </a:moveTo>
                  <a:lnTo>
                    <a:pt x="14" y="325"/>
                  </a:lnTo>
                  <a:lnTo>
                    <a:pt x="7" y="328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0" y="318"/>
                  </a:lnTo>
                  <a:lnTo>
                    <a:pt x="3" y="314"/>
                  </a:lnTo>
                  <a:lnTo>
                    <a:pt x="7" y="307"/>
                  </a:lnTo>
                  <a:lnTo>
                    <a:pt x="14" y="304"/>
                  </a:lnTo>
                  <a:lnTo>
                    <a:pt x="17" y="297"/>
                  </a:lnTo>
                  <a:lnTo>
                    <a:pt x="24" y="286"/>
                  </a:lnTo>
                  <a:lnTo>
                    <a:pt x="38" y="272"/>
                  </a:lnTo>
                  <a:lnTo>
                    <a:pt x="52" y="251"/>
                  </a:lnTo>
                  <a:lnTo>
                    <a:pt x="66" y="234"/>
                  </a:lnTo>
                  <a:lnTo>
                    <a:pt x="76" y="213"/>
                  </a:lnTo>
                  <a:lnTo>
                    <a:pt x="83" y="192"/>
                  </a:lnTo>
                  <a:lnTo>
                    <a:pt x="94" y="171"/>
                  </a:lnTo>
                  <a:lnTo>
                    <a:pt x="97" y="150"/>
                  </a:lnTo>
                  <a:lnTo>
                    <a:pt x="104" y="129"/>
                  </a:lnTo>
                  <a:lnTo>
                    <a:pt x="108" y="91"/>
                  </a:lnTo>
                  <a:lnTo>
                    <a:pt x="111" y="59"/>
                  </a:lnTo>
                  <a:lnTo>
                    <a:pt x="111" y="46"/>
                  </a:lnTo>
                  <a:lnTo>
                    <a:pt x="111" y="32"/>
                  </a:lnTo>
                  <a:lnTo>
                    <a:pt x="111" y="21"/>
                  </a:lnTo>
                  <a:lnTo>
                    <a:pt x="108" y="14"/>
                  </a:lnTo>
                  <a:lnTo>
                    <a:pt x="108" y="11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5" y="4"/>
                  </a:lnTo>
                  <a:lnTo>
                    <a:pt x="132" y="7"/>
                  </a:lnTo>
                  <a:lnTo>
                    <a:pt x="139" y="11"/>
                  </a:lnTo>
                  <a:lnTo>
                    <a:pt x="143" y="18"/>
                  </a:lnTo>
                  <a:lnTo>
                    <a:pt x="146" y="21"/>
                  </a:lnTo>
                  <a:lnTo>
                    <a:pt x="149" y="25"/>
                  </a:lnTo>
                  <a:lnTo>
                    <a:pt x="149" y="32"/>
                  </a:lnTo>
                  <a:lnTo>
                    <a:pt x="149" y="35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3" y="53"/>
                  </a:lnTo>
                  <a:lnTo>
                    <a:pt x="143" y="63"/>
                  </a:lnTo>
                  <a:lnTo>
                    <a:pt x="143" y="77"/>
                  </a:lnTo>
                  <a:lnTo>
                    <a:pt x="139" y="105"/>
                  </a:lnTo>
                  <a:lnTo>
                    <a:pt x="132" y="136"/>
                  </a:lnTo>
                  <a:lnTo>
                    <a:pt x="129" y="154"/>
                  </a:lnTo>
                  <a:lnTo>
                    <a:pt x="125" y="171"/>
                  </a:lnTo>
                  <a:lnTo>
                    <a:pt x="118" y="189"/>
                  </a:lnTo>
                  <a:lnTo>
                    <a:pt x="111" y="206"/>
                  </a:lnTo>
                  <a:lnTo>
                    <a:pt x="101" y="227"/>
                  </a:lnTo>
                  <a:lnTo>
                    <a:pt x="94" y="241"/>
                  </a:lnTo>
                  <a:lnTo>
                    <a:pt x="83" y="258"/>
                  </a:lnTo>
                  <a:lnTo>
                    <a:pt x="73" y="272"/>
                  </a:lnTo>
                  <a:lnTo>
                    <a:pt x="62" y="283"/>
                  </a:lnTo>
                  <a:lnTo>
                    <a:pt x="48" y="297"/>
                  </a:lnTo>
                  <a:lnTo>
                    <a:pt x="38" y="307"/>
                  </a:lnTo>
                  <a:lnTo>
                    <a:pt x="24" y="318"/>
                  </a:lnTo>
                  <a:lnTo>
                    <a:pt x="24" y="3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2">
              <a:extLst>
                <a:ext uri="{FF2B5EF4-FFF2-40B4-BE49-F238E27FC236}">
                  <a16:creationId xmlns:a16="http://schemas.microsoft.com/office/drawing/2014/main" id="{56FFC42F-2978-4AD4-B6DB-3B979413D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248" y="13420690"/>
              <a:ext cx="984185" cy="1071026"/>
            </a:xfrm>
            <a:custGeom>
              <a:avLst/>
              <a:gdLst>
                <a:gd name="T0" fmla="*/ 10 w 170"/>
                <a:gd name="T1" fmla="*/ 0 h 185"/>
                <a:gd name="T2" fmla="*/ 21 w 170"/>
                <a:gd name="T3" fmla="*/ 18 h 185"/>
                <a:gd name="T4" fmla="*/ 31 w 170"/>
                <a:gd name="T5" fmla="*/ 32 h 185"/>
                <a:gd name="T6" fmla="*/ 41 w 170"/>
                <a:gd name="T7" fmla="*/ 46 h 185"/>
                <a:gd name="T8" fmla="*/ 48 w 170"/>
                <a:gd name="T9" fmla="*/ 60 h 185"/>
                <a:gd name="T10" fmla="*/ 55 w 170"/>
                <a:gd name="T11" fmla="*/ 70 h 185"/>
                <a:gd name="T12" fmla="*/ 62 w 170"/>
                <a:gd name="T13" fmla="*/ 81 h 185"/>
                <a:gd name="T14" fmla="*/ 69 w 170"/>
                <a:gd name="T15" fmla="*/ 91 h 185"/>
                <a:gd name="T16" fmla="*/ 76 w 170"/>
                <a:gd name="T17" fmla="*/ 98 h 185"/>
                <a:gd name="T18" fmla="*/ 87 w 170"/>
                <a:gd name="T19" fmla="*/ 112 h 185"/>
                <a:gd name="T20" fmla="*/ 101 w 170"/>
                <a:gd name="T21" fmla="*/ 126 h 185"/>
                <a:gd name="T22" fmla="*/ 115 w 170"/>
                <a:gd name="T23" fmla="*/ 136 h 185"/>
                <a:gd name="T24" fmla="*/ 132 w 170"/>
                <a:gd name="T25" fmla="*/ 150 h 185"/>
                <a:gd name="T26" fmla="*/ 143 w 170"/>
                <a:gd name="T27" fmla="*/ 154 h 185"/>
                <a:gd name="T28" fmla="*/ 150 w 170"/>
                <a:gd name="T29" fmla="*/ 157 h 185"/>
                <a:gd name="T30" fmla="*/ 157 w 170"/>
                <a:gd name="T31" fmla="*/ 164 h 185"/>
                <a:gd name="T32" fmla="*/ 160 w 170"/>
                <a:gd name="T33" fmla="*/ 168 h 185"/>
                <a:gd name="T34" fmla="*/ 167 w 170"/>
                <a:gd name="T35" fmla="*/ 171 h 185"/>
                <a:gd name="T36" fmla="*/ 167 w 170"/>
                <a:gd name="T37" fmla="*/ 171 h 185"/>
                <a:gd name="T38" fmla="*/ 170 w 170"/>
                <a:gd name="T39" fmla="*/ 175 h 185"/>
                <a:gd name="T40" fmla="*/ 170 w 170"/>
                <a:gd name="T41" fmla="*/ 175 h 185"/>
                <a:gd name="T42" fmla="*/ 167 w 170"/>
                <a:gd name="T43" fmla="*/ 178 h 185"/>
                <a:gd name="T44" fmla="*/ 164 w 170"/>
                <a:gd name="T45" fmla="*/ 182 h 185"/>
                <a:gd name="T46" fmla="*/ 157 w 170"/>
                <a:gd name="T47" fmla="*/ 182 h 185"/>
                <a:gd name="T48" fmla="*/ 146 w 170"/>
                <a:gd name="T49" fmla="*/ 185 h 185"/>
                <a:gd name="T50" fmla="*/ 125 w 170"/>
                <a:gd name="T51" fmla="*/ 185 h 185"/>
                <a:gd name="T52" fmla="*/ 104 w 170"/>
                <a:gd name="T53" fmla="*/ 185 h 185"/>
                <a:gd name="T54" fmla="*/ 94 w 170"/>
                <a:gd name="T55" fmla="*/ 182 h 185"/>
                <a:gd name="T56" fmla="*/ 87 w 170"/>
                <a:gd name="T57" fmla="*/ 182 h 185"/>
                <a:gd name="T58" fmla="*/ 80 w 170"/>
                <a:gd name="T59" fmla="*/ 178 h 185"/>
                <a:gd name="T60" fmla="*/ 76 w 170"/>
                <a:gd name="T61" fmla="*/ 175 h 185"/>
                <a:gd name="T62" fmla="*/ 73 w 170"/>
                <a:gd name="T63" fmla="*/ 171 h 185"/>
                <a:gd name="T64" fmla="*/ 73 w 170"/>
                <a:gd name="T65" fmla="*/ 171 h 185"/>
                <a:gd name="T66" fmla="*/ 69 w 170"/>
                <a:gd name="T67" fmla="*/ 168 h 185"/>
                <a:gd name="T68" fmla="*/ 69 w 170"/>
                <a:gd name="T69" fmla="*/ 161 h 185"/>
                <a:gd name="T70" fmla="*/ 66 w 170"/>
                <a:gd name="T71" fmla="*/ 154 h 185"/>
                <a:gd name="T72" fmla="*/ 62 w 170"/>
                <a:gd name="T73" fmla="*/ 147 h 185"/>
                <a:gd name="T74" fmla="*/ 59 w 170"/>
                <a:gd name="T75" fmla="*/ 140 h 185"/>
                <a:gd name="T76" fmla="*/ 52 w 170"/>
                <a:gd name="T77" fmla="*/ 129 h 185"/>
                <a:gd name="T78" fmla="*/ 48 w 170"/>
                <a:gd name="T79" fmla="*/ 122 h 185"/>
                <a:gd name="T80" fmla="*/ 41 w 170"/>
                <a:gd name="T81" fmla="*/ 108 h 185"/>
                <a:gd name="T82" fmla="*/ 38 w 170"/>
                <a:gd name="T83" fmla="*/ 98 h 185"/>
                <a:gd name="T84" fmla="*/ 31 w 170"/>
                <a:gd name="T85" fmla="*/ 84 h 185"/>
                <a:gd name="T86" fmla="*/ 24 w 170"/>
                <a:gd name="T87" fmla="*/ 67 h 185"/>
                <a:gd name="T88" fmla="*/ 17 w 170"/>
                <a:gd name="T89" fmla="*/ 53 h 185"/>
                <a:gd name="T90" fmla="*/ 10 w 170"/>
                <a:gd name="T91" fmla="*/ 35 h 185"/>
                <a:gd name="T92" fmla="*/ 0 w 170"/>
                <a:gd name="T93" fmla="*/ 18 h 185"/>
                <a:gd name="T94" fmla="*/ 10 w 170"/>
                <a:gd name="T95" fmla="*/ 0 h 185"/>
                <a:gd name="T96" fmla="*/ 10 w 170"/>
                <a:gd name="T9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0" h="185">
                  <a:moveTo>
                    <a:pt x="10" y="0"/>
                  </a:moveTo>
                  <a:lnTo>
                    <a:pt x="21" y="18"/>
                  </a:lnTo>
                  <a:lnTo>
                    <a:pt x="31" y="32"/>
                  </a:lnTo>
                  <a:lnTo>
                    <a:pt x="41" y="46"/>
                  </a:lnTo>
                  <a:lnTo>
                    <a:pt x="48" y="60"/>
                  </a:lnTo>
                  <a:lnTo>
                    <a:pt x="55" y="70"/>
                  </a:lnTo>
                  <a:lnTo>
                    <a:pt x="62" y="81"/>
                  </a:lnTo>
                  <a:lnTo>
                    <a:pt x="69" y="91"/>
                  </a:lnTo>
                  <a:lnTo>
                    <a:pt x="76" y="98"/>
                  </a:lnTo>
                  <a:lnTo>
                    <a:pt x="87" y="112"/>
                  </a:lnTo>
                  <a:lnTo>
                    <a:pt x="101" y="126"/>
                  </a:lnTo>
                  <a:lnTo>
                    <a:pt x="115" y="136"/>
                  </a:lnTo>
                  <a:lnTo>
                    <a:pt x="132" y="150"/>
                  </a:lnTo>
                  <a:lnTo>
                    <a:pt x="143" y="154"/>
                  </a:lnTo>
                  <a:lnTo>
                    <a:pt x="150" y="157"/>
                  </a:lnTo>
                  <a:lnTo>
                    <a:pt x="157" y="164"/>
                  </a:lnTo>
                  <a:lnTo>
                    <a:pt x="160" y="168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67" y="178"/>
                  </a:lnTo>
                  <a:lnTo>
                    <a:pt x="164" y="182"/>
                  </a:lnTo>
                  <a:lnTo>
                    <a:pt x="157" y="182"/>
                  </a:lnTo>
                  <a:lnTo>
                    <a:pt x="146" y="185"/>
                  </a:lnTo>
                  <a:lnTo>
                    <a:pt x="125" y="185"/>
                  </a:lnTo>
                  <a:lnTo>
                    <a:pt x="104" y="185"/>
                  </a:lnTo>
                  <a:lnTo>
                    <a:pt x="94" y="182"/>
                  </a:lnTo>
                  <a:lnTo>
                    <a:pt x="87" y="182"/>
                  </a:lnTo>
                  <a:lnTo>
                    <a:pt x="80" y="178"/>
                  </a:lnTo>
                  <a:lnTo>
                    <a:pt x="76" y="175"/>
                  </a:lnTo>
                  <a:lnTo>
                    <a:pt x="73" y="171"/>
                  </a:lnTo>
                  <a:lnTo>
                    <a:pt x="73" y="171"/>
                  </a:lnTo>
                  <a:lnTo>
                    <a:pt x="69" y="168"/>
                  </a:lnTo>
                  <a:lnTo>
                    <a:pt x="69" y="161"/>
                  </a:lnTo>
                  <a:lnTo>
                    <a:pt x="66" y="154"/>
                  </a:lnTo>
                  <a:lnTo>
                    <a:pt x="62" y="147"/>
                  </a:lnTo>
                  <a:lnTo>
                    <a:pt x="59" y="140"/>
                  </a:lnTo>
                  <a:lnTo>
                    <a:pt x="52" y="129"/>
                  </a:lnTo>
                  <a:lnTo>
                    <a:pt x="48" y="122"/>
                  </a:lnTo>
                  <a:lnTo>
                    <a:pt x="41" y="108"/>
                  </a:lnTo>
                  <a:lnTo>
                    <a:pt x="38" y="98"/>
                  </a:lnTo>
                  <a:lnTo>
                    <a:pt x="31" y="84"/>
                  </a:lnTo>
                  <a:lnTo>
                    <a:pt x="24" y="67"/>
                  </a:lnTo>
                  <a:lnTo>
                    <a:pt x="17" y="53"/>
                  </a:lnTo>
                  <a:lnTo>
                    <a:pt x="10" y="35"/>
                  </a:lnTo>
                  <a:lnTo>
                    <a:pt x="0" y="18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3">
              <a:extLst>
                <a:ext uri="{FF2B5EF4-FFF2-40B4-BE49-F238E27FC236}">
                  <a16:creationId xmlns:a16="http://schemas.microsoft.com/office/drawing/2014/main" id="{A106DF30-ACCC-4A8B-8F52-4C5159F5B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742" y="12714393"/>
              <a:ext cx="405253" cy="324202"/>
            </a:xfrm>
            <a:custGeom>
              <a:avLst/>
              <a:gdLst>
                <a:gd name="T0" fmla="*/ 0 w 70"/>
                <a:gd name="T1" fmla="*/ 0 h 56"/>
                <a:gd name="T2" fmla="*/ 14 w 70"/>
                <a:gd name="T3" fmla="*/ 0 h 56"/>
                <a:gd name="T4" fmla="*/ 25 w 70"/>
                <a:gd name="T5" fmla="*/ 4 h 56"/>
                <a:gd name="T6" fmla="*/ 35 w 70"/>
                <a:gd name="T7" fmla="*/ 4 h 56"/>
                <a:gd name="T8" fmla="*/ 46 w 70"/>
                <a:gd name="T9" fmla="*/ 7 h 56"/>
                <a:gd name="T10" fmla="*/ 52 w 70"/>
                <a:gd name="T11" fmla="*/ 11 h 56"/>
                <a:gd name="T12" fmla="*/ 59 w 70"/>
                <a:gd name="T13" fmla="*/ 18 h 56"/>
                <a:gd name="T14" fmla="*/ 63 w 70"/>
                <a:gd name="T15" fmla="*/ 21 h 56"/>
                <a:gd name="T16" fmla="*/ 66 w 70"/>
                <a:gd name="T17" fmla="*/ 25 h 56"/>
                <a:gd name="T18" fmla="*/ 66 w 70"/>
                <a:gd name="T19" fmla="*/ 28 h 56"/>
                <a:gd name="T20" fmla="*/ 70 w 70"/>
                <a:gd name="T21" fmla="*/ 35 h 56"/>
                <a:gd name="T22" fmla="*/ 70 w 70"/>
                <a:gd name="T23" fmla="*/ 35 h 56"/>
                <a:gd name="T24" fmla="*/ 66 w 70"/>
                <a:gd name="T25" fmla="*/ 39 h 56"/>
                <a:gd name="T26" fmla="*/ 66 w 70"/>
                <a:gd name="T27" fmla="*/ 42 h 56"/>
                <a:gd name="T28" fmla="*/ 63 w 70"/>
                <a:gd name="T29" fmla="*/ 46 h 56"/>
                <a:gd name="T30" fmla="*/ 59 w 70"/>
                <a:gd name="T31" fmla="*/ 52 h 56"/>
                <a:gd name="T32" fmla="*/ 59 w 70"/>
                <a:gd name="T33" fmla="*/ 56 h 56"/>
                <a:gd name="T34" fmla="*/ 56 w 70"/>
                <a:gd name="T35" fmla="*/ 56 h 56"/>
                <a:gd name="T36" fmla="*/ 52 w 70"/>
                <a:gd name="T37" fmla="*/ 56 h 56"/>
                <a:gd name="T38" fmla="*/ 46 w 70"/>
                <a:gd name="T39" fmla="*/ 52 h 56"/>
                <a:gd name="T40" fmla="*/ 39 w 70"/>
                <a:gd name="T41" fmla="*/ 49 h 56"/>
                <a:gd name="T42" fmla="*/ 32 w 70"/>
                <a:gd name="T43" fmla="*/ 42 h 56"/>
                <a:gd name="T44" fmla="*/ 21 w 70"/>
                <a:gd name="T45" fmla="*/ 35 h 56"/>
                <a:gd name="T46" fmla="*/ 14 w 70"/>
                <a:gd name="T47" fmla="*/ 25 h 56"/>
                <a:gd name="T48" fmla="*/ 7 w 70"/>
                <a:gd name="T49" fmla="*/ 18 h 56"/>
                <a:gd name="T50" fmla="*/ 4 w 70"/>
                <a:gd name="T51" fmla="*/ 11 h 56"/>
                <a:gd name="T52" fmla="*/ 0 w 70"/>
                <a:gd name="T53" fmla="*/ 0 h 56"/>
                <a:gd name="T54" fmla="*/ 0 w 70"/>
                <a:gd name="T5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56">
                  <a:moveTo>
                    <a:pt x="0" y="0"/>
                  </a:moveTo>
                  <a:lnTo>
                    <a:pt x="14" y="0"/>
                  </a:lnTo>
                  <a:lnTo>
                    <a:pt x="25" y="4"/>
                  </a:lnTo>
                  <a:lnTo>
                    <a:pt x="35" y="4"/>
                  </a:lnTo>
                  <a:lnTo>
                    <a:pt x="46" y="7"/>
                  </a:lnTo>
                  <a:lnTo>
                    <a:pt x="52" y="11"/>
                  </a:lnTo>
                  <a:lnTo>
                    <a:pt x="59" y="18"/>
                  </a:lnTo>
                  <a:lnTo>
                    <a:pt x="63" y="21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6" y="39"/>
                  </a:lnTo>
                  <a:lnTo>
                    <a:pt x="66" y="42"/>
                  </a:lnTo>
                  <a:lnTo>
                    <a:pt x="63" y="46"/>
                  </a:lnTo>
                  <a:lnTo>
                    <a:pt x="59" y="52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6" y="52"/>
                  </a:lnTo>
                  <a:lnTo>
                    <a:pt x="39" y="49"/>
                  </a:lnTo>
                  <a:lnTo>
                    <a:pt x="32" y="42"/>
                  </a:lnTo>
                  <a:lnTo>
                    <a:pt x="21" y="35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4" y="1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D86E6521-4699-49F8-B293-238B2B2E20C4}"/>
              </a:ext>
            </a:extLst>
          </p:cNvPr>
          <p:cNvGrpSpPr/>
          <p:nvPr/>
        </p:nvGrpSpPr>
        <p:grpSpPr>
          <a:xfrm>
            <a:off x="6897612" y="2256662"/>
            <a:ext cx="2020476" cy="2344676"/>
            <a:chOff x="5566117" y="12453875"/>
            <a:chExt cx="2020476" cy="2344676"/>
          </a:xfrm>
        </p:grpSpPr>
        <p:sp>
          <p:nvSpPr>
            <p:cNvPr id="8" name="Freeform 74">
              <a:extLst>
                <a:ext uri="{FF2B5EF4-FFF2-40B4-BE49-F238E27FC236}">
                  <a16:creationId xmlns:a16="http://schemas.microsoft.com/office/drawing/2014/main" id="{BE9E337C-3C0C-4C7D-A02E-126B224EA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358" y="12453875"/>
              <a:ext cx="347359" cy="787347"/>
            </a:xfrm>
            <a:custGeom>
              <a:avLst/>
              <a:gdLst>
                <a:gd name="T0" fmla="*/ 25 w 60"/>
                <a:gd name="T1" fmla="*/ 132 h 136"/>
                <a:gd name="T2" fmla="*/ 0 w 60"/>
                <a:gd name="T3" fmla="*/ 136 h 136"/>
                <a:gd name="T4" fmla="*/ 4 w 60"/>
                <a:gd name="T5" fmla="*/ 111 h 136"/>
                <a:gd name="T6" fmla="*/ 11 w 60"/>
                <a:gd name="T7" fmla="*/ 91 h 136"/>
                <a:gd name="T8" fmla="*/ 14 w 60"/>
                <a:gd name="T9" fmla="*/ 73 h 136"/>
                <a:gd name="T10" fmla="*/ 18 w 60"/>
                <a:gd name="T11" fmla="*/ 59 h 136"/>
                <a:gd name="T12" fmla="*/ 18 w 60"/>
                <a:gd name="T13" fmla="*/ 49 h 136"/>
                <a:gd name="T14" fmla="*/ 21 w 60"/>
                <a:gd name="T15" fmla="*/ 38 h 136"/>
                <a:gd name="T16" fmla="*/ 21 w 60"/>
                <a:gd name="T17" fmla="*/ 31 h 136"/>
                <a:gd name="T18" fmla="*/ 25 w 60"/>
                <a:gd name="T19" fmla="*/ 28 h 136"/>
                <a:gd name="T20" fmla="*/ 21 w 60"/>
                <a:gd name="T21" fmla="*/ 21 h 136"/>
                <a:gd name="T22" fmla="*/ 18 w 60"/>
                <a:gd name="T23" fmla="*/ 14 h 136"/>
                <a:gd name="T24" fmla="*/ 18 w 60"/>
                <a:gd name="T25" fmla="*/ 14 h 136"/>
                <a:gd name="T26" fmla="*/ 18 w 60"/>
                <a:gd name="T27" fmla="*/ 10 h 136"/>
                <a:gd name="T28" fmla="*/ 18 w 60"/>
                <a:gd name="T29" fmla="*/ 7 h 136"/>
                <a:gd name="T30" fmla="*/ 21 w 60"/>
                <a:gd name="T31" fmla="*/ 3 h 136"/>
                <a:gd name="T32" fmla="*/ 21 w 60"/>
                <a:gd name="T33" fmla="*/ 3 h 136"/>
                <a:gd name="T34" fmla="*/ 28 w 60"/>
                <a:gd name="T35" fmla="*/ 0 h 136"/>
                <a:gd name="T36" fmla="*/ 32 w 60"/>
                <a:gd name="T37" fmla="*/ 0 h 136"/>
                <a:gd name="T38" fmla="*/ 39 w 60"/>
                <a:gd name="T39" fmla="*/ 3 h 136"/>
                <a:gd name="T40" fmla="*/ 46 w 60"/>
                <a:gd name="T41" fmla="*/ 7 h 136"/>
                <a:gd name="T42" fmla="*/ 49 w 60"/>
                <a:gd name="T43" fmla="*/ 10 h 136"/>
                <a:gd name="T44" fmla="*/ 60 w 60"/>
                <a:gd name="T45" fmla="*/ 17 h 136"/>
                <a:gd name="T46" fmla="*/ 60 w 60"/>
                <a:gd name="T47" fmla="*/ 21 h 136"/>
                <a:gd name="T48" fmla="*/ 60 w 60"/>
                <a:gd name="T49" fmla="*/ 28 h 136"/>
                <a:gd name="T50" fmla="*/ 60 w 60"/>
                <a:gd name="T51" fmla="*/ 31 h 136"/>
                <a:gd name="T52" fmla="*/ 56 w 60"/>
                <a:gd name="T53" fmla="*/ 35 h 136"/>
                <a:gd name="T54" fmla="*/ 56 w 60"/>
                <a:gd name="T55" fmla="*/ 38 h 136"/>
                <a:gd name="T56" fmla="*/ 53 w 60"/>
                <a:gd name="T57" fmla="*/ 45 h 136"/>
                <a:gd name="T58" fmla="*/ 49 w 60"/>
                <a:gd name="T59" fmla="*/ 52 h 136"/>
                <a:gd name="T60" fmla="*/ 46 w 60"/>
                <a:gd name="T61" fmla="*/ 66 h 136"/>
                <a:gd name="T62" fmla="*/ 42 w 60"/>
                <a:gd name="T63" fmla="*/ 80 h 136"/>
                <a:gd name="T64" fmla="*/ 35 w 60"/>
                <a:gd name="T65" fmla="*/ 94 h 136"/>
                <a:gd name="T66" fmla="*/ 28 w 60"/>
                <a:gd name="T67" fmla="*/ 111 h 136"/>
                <a:gd name="T68" fmla="*/ 25 w 60"/>
                <a:gd name="T69" fmla="*/ 132 h 136"/>
                <a:gd name="T70" fmla="*/ 25 w 60"/>
                <a:gd name="T71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" h="136">
                  <a:moveTo>
                    <a:pt x="25" y="132"/>
                  </a:moveTo>
                  <a:lnTo>
                    <a:pt x="0" y="136"/>
                  </a:lnTo>
                  <a:lnTo>
                    <a:pt x="4" y="111"/>
                  </a:lnTo>
                  <a:lnTo>
                    <a:pt x="11" y="91"/>
                  </a:lnTo>
                  <a:lnTo>
                    <a:pt x="14" y="73"/>
                  </a:lnTo>
                  <a:lnTo>
                    <a:pt x="18" y="59"/>
                  </a:lnTo>
                  <a:lnTo>
                    <a:pt x="18" y="49"/>
                  </a:lnTo>
                  <a:lnTo>
                    <a:pt x="21" y="38"/>
                  </a:lnTo>
                  <a:lnTo>
                    <a:pt x="21" y="31"/>
                  </a:lnTo>
                  <a:lnTo>
                    <a:pt x="25" y="28"/>
                  </a:lnTo>
                  <a:lnTo>
                    <a:pt x="21" y="2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9" y="3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60" y="17"/>
                  </a:lnTo>
                  <a:lnTo>
                    <a:pt x="60" y="21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3" y="45"/>
                  </a:lnTo>
                  <a:lnTo>
                    <a:pt x="49" y="52"/>
                  </a:lnTo>
                  <a:lnTo>
                    <a:pt x="46" y="66"/>
                  </a:lnTo>
                  <a:lnTo>
                    <a:pt x="42" y="80"/>
                  </a:lnTo>
                  <a:lnTo>
                    <a:pt x="35" y="94"/>
                  </a:lnTo>
                  <a:lnTo>
                    <a:pt x="28" y="111"/>
                  </a:lnTo>
                  <a:lnTo>
                    <a:pt x="25" y="132"/>
                  </a:lnTo>
                  <a:lnTo>
                    <a:pt x="25" y="1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5">
              <a:extLst>
                <a:ext uri="{FF2B5EF4-FFF2-40B4-BE49-F238E27FC236}">
                  <a16:creationId xmlns:a16="http://schemas.microsoft.com/office/drawing/2014/main" id="{3A30DFD3-4017-4CF5-8366-7455FC447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471" y="12697027"/>
              <a:ext cx="966819" cy="301045"/>
            </a:xfrm>
            <a:custGeom>
              <a:avLst/>
              <a:gdLst>
                <a:gd name="T0" fmla="*/ 3 w 167"/>
                <a:gd name="T1" fmla="*/ 42 h 52"/>
                <a:gd name="T2" fmla="*/ 0 w 167"/>
                <a:gd name="T3" fmla="*/ 38 h 52"/>
                <a:gd name="T4" fmla="*/ 0 w 167"/>
                <a:gd name="T5" fmla="*/ 35 h 52"/>
                <a:gd name="T6" fmla="*/ 0 w 167"/>
                <a:gd name="T7" fmla="*/ 35 h 52"/>
                <a:gd name="T8" fmla="*/ 3 w 167"/>
                <a:gd name="T9" fmla="*/ 31 h 52"/>
                <a:gd name="T10" fmla="*/ 7 w 167"/>
                <a:gd name="T11" fmla="*/ 31 h 52"/>
                <a:gd name="T12" fmla="*/ 10 w 167"/>
                <a:gd name="T13" fmla="*/ 31 h 52"/>
                <a:gd name="T14" fmla="*/ 17 w 167"/>
                <a:gd name="T15" fmla="*/ 28 h 52"/>
                <a:gd name="T16" fmla="*/ 24 w 167"/>
                <a:gd name="T17" fmla="*/ 28 h 52"/>
                <a:gd name="T18" fmla="*/ 34 w 167"/>
                <a:gd name="T19" fmla="*/ 24 h 52"/>
                <a:gd name="T20" fmla="*/ 45 w 167"/>
                <a:gd name="T21" fmla="*/ 21 h 52"/>
                <a:gd name="T22" fmla="*/ 55 w 167"/>
                <a:gd name="T23" fmla="*/ 17 h 52"/>
                <a:gd name="T24" fmla="*/ 73 w 167"/>
                <a:gd name="T25" fmla="*/ 14 h 52"/>
                <a:gd name="T26" fmla="*/ 87 w 167"/>
                <a:gd name="T27" fmla="*/ 10 h 52"/>
                <a:gd name="T28" fmla="*/ 97 w 167"/>
                <a:gd name="T29" fmla="*/ 7 h 52"/>
                <a:gd name="T30" fmla="*/ 111 w 167"/>
                <a:gd name="T31" fmla="*/ 7 h 52"/>
                <a:gd name="T32" fmla="*/ 122 w 167"/>
                <a:gd name="T33" fmla="*/ 3 h 52"/>
                <a:gd name="T34" fmla="*/ 129 w 167"/>
                <a:gd name="T35" fmla="*/ 3 h 52"/>
                <a:gd name="T36" fmla="*/ 136 w 167"/>
                <a:gd name="T37" fmla="*/ 0 h 52"/>
                <a:gd name="T38" fmla="*/ 143 w 167"/>
                <a:gd name="T39" fmla="*/ 0 h 52"/>
                <a:gd name="T40" fmla="*/ 149 w 167"/>
                <a:gd name="T41" fmla="*/ 0 h 52"/>
                <a:gd name="T42" fmla="*/ 156 w 167"/>
                <a:gd name="T43" fmla="*/ 0 h 52"/>
                <a:gd name="T44" fmla="*/ 163 w 167"/>
                <a:gd name="T45" fmla="*/ 3 h 52"/>
                <a:gd name="T46" fmla="*/ 167 w 167"/>
                <a:gd name="T47" fmla="*/ 7 h 52"/>
                <a:gd name="T48" fmla="*/ 167 w 167"/>
                <a:gd name="T49" fmla="*/ 10 h 52"/>
                <a:gd name="T50" fmla="*/ 167 w 167"/>
                <a:gd name="T51" fmla="*/ 14 h 52"/>
                <a:gd name="T52" fmla="*/ 163 w 167"/>
                <a:gd name="T53" fmla="*/ 17 h 52"/>
                <a:gd name="T54" fmla="*/ 156 w 167"/>
                <a:gd name="T55" fmla="*/ 21 h 52"/>
                <a:gd name="T56" fmla="*/ 149 w 167"/>
                <a:gd name="T57" fmla="*/ 24 h 52"/>
                <a:gd name="T58" fmla="*/ 143 w 167"/>
                <a:gd name="T59" fmla="*/ 28 h 52"/>
                <a:gd name="T60" fmla="*/ 129 w 167"/>
                <a:gd name="T61" fmla="*/ 31 h 52"/>
                <a:gd name="T62" fmla="*/ 115 w 167"/>
                <a:gd name="T63" fmla="*/ 35 h 52"/>
                <a:gd name="T64" fmla="*/ 101 w 167"/>
                <a:gd name="T65" fmla="*/ 38 h 52"/>
                <a:gd name="T66" fmla="*/ 87 w 167"/>
                <a:gd name="T67" fmla="*/ 42 h 52"/>
                <a:gd name="T68" fmla="*/ 73 w 167"/>
                <a:gd name="T69" fmla="*/ 45 h 52"/>
                <a:gd name="T70" fmla="*/ 59 w 167"/>
                <a:gd name="T71" fmla="*/ 45 h 52"/>
                <a:gd name="T72" fmla="*/ 48 w 167"/>
                <a:gd name="T73" fmla="*/ 49 h 52"/>
                <a:gd name="T74" fmla="*/ 38 w 167"/>
                <a:gd name="T75" fmla="*/ 49 h 52"/>
                <a:gd name="T76" fmla="*/ 31 w 167"/>
                <a:gd name="T77" fmla="*/ 52 h 52"/>
                <a:gd name="T78" fmla="*/ 27 w 167"/>
                <a:gd name="T79" fmla="*/ 52 h 52"/>
                <a:gd name="T80" fmla="*/ 24 w 167"/>
                <a:gd name="T81" fmla="*/ 52 h 52"/>
                <a:gd name="T82" fmla="*/ 17 w 167"/>
                <a:gd name="T83" fmla="*/ 52 h 52"/>
                <a:gd name="T84" fmla="*/ 14 w 167"/>
                <a:gd name="T85" fmla="*/ 49 h 52"/>
                <a:gd name="T86" fmla="*/ 10 w 167"/>
                <a:gd name="T87" fmla="*/ 45 h 52"/>
                <a:gd name="T88" fmla="*/ 3 w 167"/>
                <a:gd name="T89" fmla="*/ 42 h 52"/>
                <a:gd name="T90" fmla="*/ 3 w 167"/>
                <a:gd name="T91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" h="52">
                  <a:moveTo>
                    <a:pt x="3" y="42"/>
                  </a:move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1"/>
                  </a:lnTo>
                  <a:lnTo>
                    <a:pt x="7" y="31"/>
                  </a:lnTo>
                  <a:lnTo>
                    <a:pt x="10" y="31"/>
                  </a:lnTo>
                  <a:lnTo>
                    <a:pt x="17" y="28"/>
                  </a:lnTo>
                  <a:lnTo>
                    <a:pt x="24" y="28"/>
                  </a:lnTo>
                  <a:lnTo>
                    <a:pt x="34" y="24"/>
                  </a:lnTo>
                  <a:lnTo>
                    <a:pt x="45" y="21"/>
                  </a:lnTo>
                  <a:lnTo>
                    <a:pt x="55" y="17"/>
                  </a:lnTo>
                  <a:lnTo>
                    <a:pt x="73" y="14"/>
                  </a:lnTo>
                  <a:lnTo>
                    <a:pt x="87" y="10"/>
                  </a:lnTo>
                  <a:lnTo>
                    <a:pt x="97" y="7"/>
                  </a:lnTo>
                  <a:lnTo>
                    <a:pt x="111" y="7"/>
                  </a:lnTo>
                  <a:lnTo>
                    <a:pt x="122" y="3"/>
                  </a:lnTo>
                  <a:lnTo>
                    <a:pt x="129" y="3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163" y="3"/>
                  </a:lnTo>
                  <a:lnTo>
                    <a:pt x="167" y="7"/>
                  </a:lnTo>
                  <a:lnTo>
                    <a:pt x="167" y="10"/>
                  </a:lnTo>
                  <a:lnTo>
                    <a:pt x="167" y="14"/>
                  </a:lnTo>
                  <a:lnTo>
                    <a:pt x="163" y="17"/>
                  </a:lnTo>
                  <a:lnTo>
                    <a:pt x="156" y="21"/>
                  </a:lnTo>
                  <a:lnTo>
                    <a:pt x="149" y="24"/>
                  </a:lnTo>
                  <a:lnTo>
                    <a:pt x="143" y="28"/>
                  </a:lnTo>
                  <a:lnTo>
                    <a:pt x="129" y="31"/>
                  </a:lnTo>
                  <a:lnTo>
                    <a:pt x="115" y="35"/>
                  </a:lnTo>
                  <a:lnTo>
                    <a:pt x="101" y="38"/>
                  </a:lnTo>
                  <a:lnTo>
                    <a:pt x="87" y="42"/>
                  </a:lnTo>
                  <a:lnTo>
                    <a:pt x="73" y="45"/>
                  </a:lnTo>
                  <a:lnTo>
                    <a:pt x="59" y="45"/>
                  </a:lnTo>
                  <a:lnTo>
                    <a:pt x="48" y="49"/>
                  </a:lnTo>
                  <a:lnTo>
                    <a:pt x="38" y="49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4" y="52"/>
                  </a:lnTo>
                  <a:lnTo>
                    <a:pt x="17" y="52"/>
                  </a:lnTo>
                  <a:lnTo>
                    <a:pt x="14" y="49"/>
                  </a:lnTo>
                  <a:lnTo>
                    <a:pt x="10" y="45"/>
                  </a:lnTo>
                  <a:lnTo>
                    <a:pt x="3" y="42"/>
                  </a:lnTo>
                  <a:lnTo>
                    <a:pt x="3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6">
              <a:extLst>
                <a:ext uri="{FF2B5EF4-FFF2-40B4-BE49-F238E27FC236}">
                  <a16:creationId xmlns:a16="http://schemas.microsoft.com/office/drawing/2014/main" id="{F2718A52-A188-4420-8A65-5D05D0CED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4521" y="13200695"/>
              <a:ext cx="98420" cy="908925"/>
            </a:xfrm>
            <a:custGeom>
              <a:avLst/>
              <a:gdLst>
                <a:gd name="T0" fmla="*/ 0 w 17"/>
                <a:gd name="T1" fmla="*/ 7 h 157"/>
                <a:gd name="T2" fmla="*/ 0 w 17"/>
                <a:gd name="T3" fmla="*/ 3 h 157"/>
                <a:gd name="T4" fmla="*/ 0 w 17"/>
                <a:gd name="T5" fmla="*/ 3 h 157"/>
                <a:gd name="T6" fmla="*/ 0 w 17"/>
                <a:gd name="T7" fmla="*/ 0 h 157"/>
                <a:gd name="T8" fmla="*/ 0 w 17"/>
                <a:gd name="T9" fmla="*/ 0 h 157"/>
                <a:gd name="T10" fmla="*/ 0 w 17"/>
                <a:gd name="T11" fmla="*/ 0 h 157"/>
                <a:gd name="T12" fmla="*/ 3 w 17"/>
                <a:gd name="T13" fmla="*/ 3 h 157"/>
                <a:gd name="T14" fmla="*/ 10 w 17"/>
                <a:gd name="T15" fmla="*/ 3 h 157"/>
                <a:gd name="T16" fmla="*/ 17 w 17"/>
                <a:gd name="T17" fmla="*/ 7 h 157"/>
                <a:gd name="T18" fmla="*/ 17 w 17"/>
                <a:gd name="T19" fmla="*/ 157 h 157"/>
                <a:gd name="T20" fmla="*/ 6 w 17"/>
                <a:gd name="T21" fmla="*/ 157 h 157"/>
                <a:gd name="T22" fmla="*/ 6 w 17"/>
                <a:gd name="T23" fmla="*/ 129 h 157"/>
                <a:gd name="T24" fmla="*/ 6 w 17"/>
                <a:gd name="T25" fmla="*/ 105 h 157"/>
                <a:gd name="T26" fmla="*/ 6 w 17"/>
                <a:gd name="T27" fmla="*/ 84 h 157"/>
                <a:gd name="T28" fmla="*/ 6 w 17"/>
                <a:gd name="T29" fmla="*/ 66 h 157"/>
                <a:gd name="T30" fmla="*/ 6 w 17"/>
                <a:gd name="T31" fmla="*/ 52 h 157"/>
                <a:gd name="T32" fmla="*/ 6 w 17"/>
                <a:gd name="T33" fmla="*/ 38 h 157"/>
                <a:gd name="T34" fmla="*/ 6 w 17"/>
                <a:gd name="T35" fmla="*/ 31 h 157"/>
                <a:gd name="T36" fmla="*/ 6 w 17"/>
                <a:gd name="T37" fmla="*/ 28 h 157"/>
                <a:gd name="T38" fmla="*/ 6 w 17"/>
                <a:gd name="T39" fmla="*/ 21 h 157"/>
                <a:gd name="T40" fmla="*/ 3 w 17"/>
                <a:gd name="T41" fmla="*/ 14 h 157"/>
                <a:gd name="T42" fmla="*/ 3 w 17"/>
                <a:gd name="T43" fmla="*/ 10 h 157"/>
                <a:gd name="T44" fmla="*/ 0 w 17"/>
                <a:gd name="T45" fmla="*/ 7 h 157"/>
                <a:gd name="T46" fmla="*/ 0 w 17"/>
                <a:gd name="T47" fmla="*/ 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157">
                  <a:moveTo>
                    <a:pt x="0" y="7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10" y="3"/>
                  </a:lnTo>
                  <a:lnTo>
                    <a:pt x="17" y="7"/>
                  </a:lnTo>
                  <a:lnTo>
                    <a:pt x="17" y="157"/>
                  </a:lnTo>
                  <a:lnTo>
                    <a:pt x="6" y="157"/>
                  </a:lnTo>
                  <a:lnTo>
                    <a:pt x="6" y="129"/>
                  </a:lnTo>
                  <a:lnTo>
                    <a:pt x="6" y="105"/>
                  </a:lnTo>
                  <a:lnTo>
                    <a:pt x="6" y="84"/>
                  </a:lnTo>
                  <a:lnTo>
                    <a:pt x="6" y="66"/>
                  </a:lnTo>
                  <a:lnTo>
                    <a:pt x="6" y="52"/>
                  </a:lnTo>
                  <a:lnTo>
                    <a:pt x="6" y="38"/>
                  </a:lnTo>
                  <a:lnTo>
                    <a:pt x="6" y="31"/>
                  </a:lnTo>
                  <a:lnTo>
                    <a:pt x="6" y="28"/>
                  </a:lnTo>
                  <a:lnTo>
                    <a:pt x="6" y="21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7">
              <a:extLst>
                <a:ext uri="{FF2B5EF4-FFF2-40B4-BE49-F238E27FC236}">
                  <a16:creationId xmlns:a16="http://schemas.microsoft.com/office/drawing/2014/main" id="{6CD24EB1-D39F-46C9-A3F1-54C53FE42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781" y="13096488"/>
              <a:ext cx="706297" cy="949448"/>
            </a:xfrm>
            <a:custGeom>
              <a:avLst/>
              <a:gdLst>
                <a:gd name="T0" fmla="*/ 102 w 122"/>
                <a:gd name="T1" fmla="*/ 164 h 164"/>
                <a:gd name="T2" fmla="*/ 102 w 122"/>
                <a:gd name="T3" fmla="*/ 126 h 164"/>
                <a:gd name="T4" fmla="*/ 102 w 122"/>
                <a:gd name="T5" fmla="*/ 95 h 164"/>
                <a:gd name="T6" fmla="*/ 102 w 122"/>
                <a:gd name="T7" fmla="*/ 70 h 164"/>
                <a:gd name="T8" fmla="*/ 102 w 122"/>
                <a:gd name="T9" fmla="*/ 53 h 164"/>
                <a:gd name="T10" fmla="*/ 98 w 122"/>
                <a:gd name="T11" fmla="*/ 28 h 164"/>
                <a:gd name="T12" fmla="*/ 98 w 122"/>
                <a:gd name="T13" fmla="*/ 14 h 164"/>
                <a:gd name="T14" fmla="*/ 88 w 122"/>
                <a:gd name="T15" fmla="*/ 11 h 164"/>
                <a:gd name="T16" fmla="*/ 77 w 122"/>
                <a:gd name="T17" fmla="*/ 11 h 164"/>
                <a:gd name="T18" fmla="*/ 60 w 122"/>
                <a:gd name="T19" fmla="*/ 14 h 164"/>
                <a:gd name="T20" fmla="*/ 35 w 122"/>
                <a:gd name="T21" fmla="*/ 18 h 164"/>
                <a:gd name="T22" fmla="*/ 0 w 122"/>
                <a:gd name="T23" fmla="*/ 25 h 164"/>
                <a:gd name="T24" fmla="*/ 7 w 122"/>
                <a:gd name="T25" fmla="*/ 21 h 164"/>
                <a:gd name="T26" fmla="*/ 32 w 122"/>
                <a:gd name="T27" fmla="*/ 18 h 164"/>
                <a:gd name="T28" fmla="*/ 60 w 122"/>
                <a:gd name="T29" fmla="*/ 11 h 164"/>
                <a:gd name="T30" fmla="*/ 74 w 122"/>
                <a:gd name="T31" fmla="*/ 7 h 164"/>
                <a:gd name="T32" fmla="*/ 81 w 122"/>
                <a:gd name="T33" fmla="*/ 4 h 164"/>
                <a:gd name="T34" fmla="*/ 88 w 122"/>
                <a:gd name="T35" fmla="*/ 4 h 164"/>
                <a:gd name="T36" fmla="*/ 91 w 122"/>
                <a:gd name="T37" fmla="*/ 0 h 164"/>
                <a:gd name="T38" fmla="*/ 98 w 122"/>
                <a:gd name="T39" fmla="*/ 0 h 164"/>
                <a:gd name="T40" fmla="*/ 105 w 122"/>
                <a:gd name="T41" fmla="*/ 7 h 164"/>
                <a:gd name="T42" fmla="*/ 116 w 122"/>
                <a:gd name="T43" fmla="*/ 14 h 164"/>
                <a:gd name="T44" fmla="*/ 122 w 122"/>
                <a:gd name="T45" fmla="*/ 18 h 164"/>
                <a:gd name="T46" fmla="*/ 119 w 122"/>
                <a:gd name="T47" fmla="*/ 21 h 164"/>
                <a:gd name="T48" fmla="*/ 116 w 122"/>
                <a:gd name="T49" fmla="*/ 25 h 164"/>
                <a:gd name="T50" fmla="*/ 116 w 122"/>
                <a:gd name="T51" fmla="*/ 32 h 164"/>
                <a:gd name="T52" fmla="*/ 112 w 122"/>
                <a:gd name="T53" fmla="*/ 39 h 164"/>
                <a:gd name="T54" fmla="*/ 112 w 122"/>
                <a:gd name="T55" fmla="*/ 53 h 164"/>
                <a:gd name="T56" fmla="*/ 112 w 122"/>
                <a:gd name="T57" fmla="*/ 70 h 164"/>
                <a:gd name="T58" fmla="*/ 109 w 122"/>
                <a:gd name="T59" fmla="*/ 91 h 164"/>
                <a:gd name="T60" fmla="*/ 109 w 122"/>
                <a:gd name="T61" fmla="*/ 119 h 164"/>
                <a:gd name="T62" fmla="*/ 109 w 122"/>
                <a:gd name="T63" fmla="*/ 147 h 164"/>
                <a:gd name="T64" fmla="*/ 109 w 122"/>
                <a:gd name="T6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164">
                  <a:moveTo>
                    <a:pt x="109" y="164"/>
                  </a:moveTo>
                  <a:lnTo>
                    <a:pt x="102" y="164"/>
                  </a:lnTo>
                  <a:lnTo>
                    <a:pt x="102" y="144"/>
                  </a:lnTo>
                  <a:lnTo>
                    <a:pt x="102" y="126"/>
                  </a:lnTo>
                  <a:lnTo>
                    <a:pt x="102" y="109"/>
                  </a:lnTo>
                  <a:lnTo>
                    <a:pt x="102" y="95"/>
                  </a:lnTo>
                  <a:lnTo>
                    <a:pt x="102" y="81"/>
                  </a:lnTo>
                  <a:lnTo>
                    <a:pt x="102" y="70"/>
                  </a:lnTo>
                  <a:lnTo>
                    <a:pt x="102" y="60"/>
                  </a:lnTo>
                  <a:lnTo>
                    <a:pt x="102" y="53"/>
                  </a:lnTo>
                  <a:lnTo>
                    <a:pt x="102" y="39"/>
                  </a:lnTo>
                  <a:lnTo>
                    <a:pt x="98" y="28"/>
                  </a:lnTo>
                  <a:lnTo>
                    <a:pt x="98" y="21"/>
                  </a:lnTo>
                  <a:lnTo>
                    <a:pt x="98" y="14"/>
                  </a:lnTo>
                  <a:lnTo>
                    <a:pt x="91" y="11"/>
                  </a:lnTo>
                  <a:lnTo>
                    <a:pt x="88" y="11"/>
                  </a:lnTo>
                  <a:lnTo>
                    <a:pt x="84" y="11"/>
                  </a:lnTo>
                  <a:lnTo>
                    <a:pt x="77" y="11"/>
                  </a:lnTo>
                  <a:lnTo>
                    <a:pt x="70" y="14"/>
                  </a:lnTo>
                  <a:lnTo>
                    <a:pt x="60" y="14"/>
                  </a:lnTo>
                  <a:lnTo>
                    <a:pt x="49" y="18"/>
                  </a:lnTo>
                  <a:lnTo>
                    <a:pt x="35" y="18"/>
                  </a:lnTo>
                  <a:lnTo>
                    <a:pt x="18" y="21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21" y="21"/>
                  </a:lnTo>
                  <a:lnTo>
                    <a:pt x="32" y="18"/>
                  </a:lnTo>
                  <a:lnTo>
                    <a:pt x="49" y="14"/>
                  </a:lnTo>
                  <a:lnTo>
                    <a:pt x="60" y="11"/>
                  </a:lnTo>
                  <a:lnTo>
                    <a:pt x="67" y="11"/>
                  </a:lnTo>
                  <a:lnTo>
                    <a:pt x="74" y="7"/>
                  </a:lnTo>
                  <a:lnTo>
                    <a:pt x="77" y="7"/>
                  </a:lnTo>
                  <a:lnTo>
                    <a:pt x="81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2" y="4"/>
                  </a:lnTo>
                  <a:lnTo>
                    <a:pt x="105" y="7"/>
                  </a:lnTo>
                  <a:lnTo>
                    <a:pt x="109" y="11"/>
                  </a:lnTo>
                  <a:lnTo>
                    <a:pt x="116" y="14"/>
                  </a:lnTo>
                  <a:lnTo>
                    <a:pt x="119" y="14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19" y="21"/>
                  </a:lnTo>
                  <a:lnTo>
                    <a:pt x="119" y="25"/>
                  </a:lnTo>
                  <a:lnTo>
                    <a:pt x="116" y="25"/>
                  </a:lnTo>
                  <a:lnTo>
                    <a:pt x="116" y="28"/>
                  </a:lnTo>
                  <a:lnTo>
                    <a:pt x="116" y="32"/>
                  </a:lnTo>
                  <a:lnTo>
                    <a:pt x="116" y="35"/>
                  </a:lnTo>
                  <a:lnTo>
                    <a:pt x="112" y="39"/>
                  </a:lnTo>
                  <a:lnTo>
                    <a:pt x="112" y="46"/>
                  </a:lnTo>
                  <a:lnTo>
                    <a:pt x="112" y="53"/>
                  </a:lnTo>
                  <a:lnTo>
                    <a:pt x="112" y="63"/>
                  </a:lnTo>
                  <a:lnTo>
                    <a:pt x="112" y="70"/>
                  </a:lnTo>
                  <a:lnTo>
                    <a:pt x="112" y="81"/>
                  </a:lnTo>
                  <a:lnTo>
                    <a:pt x="109" y="91"/>
                  </a:lnTo>
                  <a:lnTo>
                    <a:pt x="109" y="105"/>
                  </a:lnTo>
                  <a:lnTo>
                    <a:pt x="109" y="119"/>
                  </a:lnTo>
                  <a:lnTo>
                    <a:pt x="109" y="133"/>
                  </a:lnTo>
                  <a:lnTo>
                    <a:pt x="109" y="147"/>
                  </a:lnTo>
                  <a:lnTo>
                    <a:pt x="109" y="164"/>
                  </a:lnTo>
                  <a:lnTo>
                    <a:pt x="109" y="16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8">
              <a:extLst>
                <a:ext uri="{FF2B5EF4-FFF2-40B4-BE49-F238E27FC236}">
                  <a16:creationId xmlns:a16="http://schemas.microsoft.com/office/drawing/2014/main" id="{F3F13230-E841-4DA2-9865-3B16D142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1887" y="13339639"/>
              <a:ext cx="503673" cy="162101"/>
            </a:xfrm>
            <a:custGeom>
              <a:avLst/>
              <a:gdLst>
                <a:gd name="T0" fmla="*/ 52 w 87"/>
                <a:gd name="T1" fmla="*/ 25 h 28"/>
                <a:gd name="T2" fmla="*/ 38 w 87"/>
                <a:gd name="T3" fmla="*/ 25 h 28"/>
                <a:gd name="T4" fmla="*/ 24 w 87"/>
                <a:gd name="T5" fmla="*/ 25 h 28"/>
                <a:gd name="T6" fmla="*/ 0 w 87"/>
                <a:gd name="T7" fmla="*/ 28 h 28"/>
                <a:gd name="T8" fmla="*/ 0 w 87"/>
                <a:gd name="T9" fmla="*/ 7 h 28"/>
                <a:gd name="T10" fmla="*/ 10 w 87"/>
                <a:gd name="T11" fmla="*/ 7 h 28"/>
                <a:gd name="T12" fmla="*/ 21 w 87"/>
                <a:gd name="T13" fmla="*/ 4 h 28"/>
                <a:gd name="T14" fmla="*/ 31 w 87"/>
                <a:gd name="T15" fmla="*/ 4 h 28"/>
                <a:gd name="T16" fmla="*/ 38 w 87"/>
                <a:gd name="T17" fmla="*/ 4 h 28"/>
                <a:gd name="T18" fmla="*/ 52 w 87"/>
                <a:gd name="T19" fmla="*/ 0 h 28"/>
                <a:gd name="T20" fmla="*/ 66 w 87"/>
                <a:gd name="T21" fmla="*/ 0 h 28"/>
                <a:gd name="T22" fmla="*/ 70 w 87"/>
                <a:gd name="T23" fmla="*/ 0 h 28"/>
                <a:gd name="T24" fmla="*/ 77 w 87"/>
                <a:gd name="T25" fmla="*/ 0 h 28"/>
                <a:gd name="T26" fmla="*/ 80 w 87"/>
                <a:gd name="T27" fmla="*/ 4 h 28"/>
                <a:gd name="T28" fmla="*/ 84 w 87"/>
                <a:gd name="T29" fmla="*/ 7 h 28"/>
                <a:gd name="T30" fmla="*/ 87 w 87"/>
                <a:gd name="T31" fmla="*/ 11 h 28"/>
                <a:gd name="T32" fmla="*/ 87 w 87"/>
                <a:gd name="T33" fmla="*/ 11 h 28"/>
                <a:gd name="T34" fmla="*/ 87 w 87"/>
                <a:gd name="T35" fmla="*/ 14 h 28"/>
                <a:gd name="T36" fmla="*/ 87 w 87"/>
                <a:gd name="T37" fmla="*/ 18 h 28"/>
                <a:gd name="T38" fmla="*/ 80 w 87"/>
                <a:gd name="T39" fmla="*/ 21 h 28"/>
                <a:gd name="T40" fmla="*/ 77 w 87"/>
                <a:gd name="T41" fmla="*/ 21 h 28"/>
                <a:gd name="T42" fmla="*/ 66 w 87"/>
                <a:gd name="T43" fmla="*/ 21 h 28"/>
                <a:gd name="T44" fmla="*/ 52 w 87"/>
                <a:gd name="T45" fmla="*/ 25 h 28"/>
                <a:gd name="T46" fmla="*/ 52 w 87"/>
                <a:gd name="T4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7" h="28">
                  <a:moveTo>
                    <a:pt x="52" y="25"/>
                  </a:moveTo>
                  <a:lnTo>
                    <a:pt x="38" y="25"/>
                  </a:lnTo>
                  <a:lnTo>
                    <a:pt x="24" y="25"/>
                  </a:lnTo>
                  <a:lnTo>
                    <a:pt x="0" y="28"/>
                  </a:lnTo>
                  <a:lnTo>
                    <a:pt x="0" y="7"/>
                  </a:lnTo>
                  <a:lnTo>
                    <a:pt x="10" y="7"/>
                  </a:lnTo>
                  <a:lnTo>
                    <a:pt x="21" y="4"/>
                  </a:lnTo>
                  <a:lnTo>
                    <a:pt x="31" y="4"/>
                  </a:lnTo>
                  <a:lnTo>
                    <a:pt x="38" y="4"/>
                  </a:lnTo>
                  <a:lnTo>
                    <a:pt x="52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0" y="4"/>
                  </a:lnTo>
                  <a:lnTo>
                    <a:pt x="84" y="7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4"/>
                  </a:lnTo>
                  <a:lnTo>
                    <a:pt x="87" y="18"/>
                  </a:lnTo>
                  <a:lnTo>
                    <a:pt x="80" y="21"/>
                  </a:lnTo>
                  <a:lnTo>
                    <a:pt x="77" y="21"/>
                  </a:lnTo>
                  <a:lnTo>
                    <a:pt x="66" y="21"/>
                  </a:lnTo>
                  <a:lnTo>
                    <a:pt x="52" y="25"/>
                  </a:lnTo>
                  <a:lnTo>
                    <a:pt x="52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9">
              <a:extLst>
                <a:ext uri="{FF2B5EF4-FFF2-40B4-BE49-F238E27FC236}">
                  <a16:creationId xmlns:a16="http://schemas.microsoft.com/office/drawing/2014/main" id="{CFBCD157-B9C6-4C89-8794-E1718F1B7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257" y="13542267"/>
              <a:ext cx="486303" cy="162101"/>
            </a:xfrm>
            <a:custGeom>
              <a:avLst/>
              <a:gdLst>
                <a:gd name="T0" fmla="*/ 67 w 84"/>
                <a:gd name="T1" fmla="*/ 0 h 28"/>
                <a:gd name="T2" fmla="*/ 74 w 84"/>
                <a:gd name="T3" fmla="*/ 0 h 28"/>
                <a:gd name="T4" fmla="*/ 77 w 84"/>
                <a:gd name="T5" fmla="*/ 0 h 28"/>
                <a:gd name="T6" fmla="*/ 81 w 84"/>
                <a:gd name="T7" fmla="*/ 4 h 28"/>
                <a:gd name="T8" fmla="*/ 84 w 84"/>
                <a:gd name="T9" fmla="*/ 7 h 28"/>
                <a:gd name="T10" fmla="*/ 84 w 84"/>
                <a:gd name="T11" fmla="*/ 11 h 28"/>
                <a:gd name="T12" fmla="*/ 84 w 84"/>
                <a:gd name="T13" fmla="*/ 14 h 28"/>
                <a:gd name="T14" fmla="*/ 84 w 84"/>
                <a:gd name="T15" fmla="*/ 18 h 28"/>
                <a:gd name="T16" fmla="*/ 84 w 84"/>
                <a:gd name="T17" fmla="*/ 18 h 28"/>
                <a:gd name="T18" fmla="*/ 81 w 84"/>
                <a:gd name="T19" fmla="*/ 21 h 28"/>
                <a:gd name="T20" fmla="*/ 77 w 84"/>
                <a:gd name="T21" fmla="*/ 21 h 28"/>
                <a:gd name="T22" fmla="*/ 70 w 84"/>
                <a:gd name="T23" fmla="*/ 21 h 28"/>
                <a:gd name="T24" fmla="*/ 60 w 84"/>
                <a:gd name="T25" fmla="*/ 21 h 28"/>
                <a:gd name="T26" fmla="*/ 49 w 84"/>
                <a:gd name="T27" fmla="*/ 25 h 28"/>
                <a:gd name="T28" fmla="*/ 35 w 84"/>
                <a:gd name="T29" fmla="*/ 25 h 28"/>
                <a:gd name="T30" fmla="*/ 18 w 84"/>
                <a:gd name="T31" fmla="*/ 28 h 28"/>
                <a:gd name="T32" fmla="*/ 0 w 84"/>
                <a:gd name="T33" fmla="*/ 28 h 28"/>
                <a:gd name="T34" fmla="*/ 0 w 84"/>
                <a:gd name="T35" fmla="*/ 11 h 28"/>
                <a:gd name="T36" fmla="*/ 14 w 84"/>
                <a:gd name="T37" fmla="*/ 7 h 28"/>
                <a:gd name="T38" fmla="*/ 25 w 84"/>
                <a:gd name="T39" fmla="*/ 4 h 28"/>
                <a:gd name="T40" fmla="*/ 39 w 84"/>
                <a:gd name="T41" fmla="*/ 4 h 28"/>
                <a:gd name="T42" fmla="*/ 46 w 84"/>
                <a:gd name="T43" fmla="*/ 0 h 28"/>
                <a:gd name="T44" fmla="*/ 53 w 84"/>
                <a:gd name="T45" fmla="*/ 0 h 28"/>
                <a:gd name="T46" fmla="*/ 60 w 84"/>
                <a:gd name="T47" fmla="*/ 0 h 28"/>
                <a:gd name="T48" fmla="*/ 63 w 84"/>
                <a:gd name="T49" fmla="*/ 0 h 28"/>
                <a:gd name="T50" fmla="*/ 67 w 84"/>
                <a:gd name="T51" fmla="*/ 0 h 28"/>
                <a:gd name="T52" fmla="*/ 67 w 84"/>
                <a:gd name="T5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8">
                  <a:moveTo>
                    <a:pt x="67" y="0"/>
                  </a:moveTo>
                  <a:lnTo>
                    <a:pt x="74" y="0"/>
                  </a:lnTo>
                  <a:lnTo>
                    <a:pt x="77" y="0"/>
                  </a:lnTo>
                  <a:lnTo>
                    <a:pt x="81" y="4"/>
                  </a:lnTo>
                  <a:lnTo>
                    <a:pt x="84" y="7"/>
                  </a:lnTo>
                  <a:lnTo>
                    <a:pt x="84" y="11"/>
                  </a:lnTo>
                  <a:lnTo>
                    <a:pt x="84" y="14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81" y="21"/>
                  </a:lnTo>
                  <a:lnTo>
                    <a:pt x="77" y="21"/>
                  </a:lnTo>
                  <a:lnTo>
                    <a:pt x="70" y="21"/>
                  </a:lnTo>
                  <a:lnTo>
                    <a:pt x="60" y="21"/>
                  </a:lnTo>
                  <a:lnTo>
                    <a:pt x="49" y="25"/>
                  </a:lnTo>
                  <a:lnTo>
                    <a:pt x="35" y="25"/>
                  </a:lnTo>
                  <a:lnTo>
                    <a:pt x="18" y="28"/>
                  </a:lnTo>
                  <a:lnTo>
                    <a:pt x="0" y="28"/>
                  </a:lnTo>
                  <a:lnTo>
                    <a:pt x="0" y="11"/>
                  </a:lnTo>
                  <a:lnTo>
                    <a:pt x="14" y="7"/>
                  </a:lnTo>
                  <a:lnTo>
                    <a:pt x="25" y="4"/>
                  </a:lnTo>
                  <a:lnTo>
                    <a:pt x="39" y="4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67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0">
              <a:extLst>
                <a:ext uri="{FF2B5EF4-FFF2-40B4-BE49-F238E27FC236}">
                  <a16:creationId xmlns:a16="http://schemas.microsoft.com/office/drawing/2014/main" id="{AFDF1A28-AD73-4D84-A144-788B1B155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1887" y="13768049"/>
              <a:ext cx="526830" cy="179471"/>
            </a:xfrm>
            <a:custGeom>
              <a:avLst/>
              <a:gdLst>
                <a:gd name="T0" fmla="*/ 80 w 91"/>
                <a:gd name="T1" fmla="*/ 21 h 31"/>
                <a:gd name="T2" fmla="*/ 77 w 91"/>
                <a:gd name="T3" fmla="*/ 24 h 31"/>
                <a:gd name="T4" fmla="*/ 70 w 91"/>
                <a:gd name="T5" fmla="*/ 24 h 31"/>
                <a:gd name="T6" fmla="*/ 63 w 91"/>
                <a:gd name="T7" fmla="*/ 24 h 31"/>
                <a:gd name="T8" fmla="*/ 56 w 91"/>
                <a:gd name="T9" fmla="*/ 28 h 31"/>
                <a:gd name="T10" fmla="*/ 45 w 91"/>
                <a:gd name="T11" fmla="*/ 28 h 31"/>
                <a:gd name="T12" fmla="*/ 31 w 91"/>
                <a:gd name="T13" fmla="*/ 28 h 31"/>
                <a:gd name="T14" fmla="*/ 17 w 91"/>
                <a:gd name="T15" fmla="*/ 31 h 31"/>
                <a:gd name="T16" fmla="*/ 0 w 91"/>
                <a:gd name="T17" fmla="*/ 31 h 31"/>
                <a:gd name="T18" fmla="*/ 0 w 91"/>
                <a:gd name="T19" fmla="*/ 10 h 31"/>
                <a:gd name="T20" fmla="*/ 17 w 91"/>
                <a:gd name="T21" fmla="*/ 7 h 31"/>
                <a:gd name="T22" fmla="*/ 28 w 91"/>
                <a:gd name="T23" fmla="*/ 7 h 31"/>
                <a:gd name="T24" fmla="*/ 42 w 91"/>
                <a:gd name="T25" fmla="*/ 3 h 31"/>
                <a:gd name="T26" fmla="*/ 49 w 91"/>
                <a:gd name="T27" fmla="*/ 3 h 31"/>
                <a:gd name="T28" fmla="*/ 56 w 91"/>
                <a:gd name="T29" fmla="*/ 0 h 31"/>
                <a:gd name="T30" fmla="*/ 63 w 91"/>
                <a:gd name="T31" fmla="*/ 0 h 31"/>
                <a:gd name="T32" fmla="*/ 66 w 91"/>
                <a:gd name="T33" fmla="*/ 0 h 31"/>
                <a:gd name="T34" fmla="*/ 70 w 91"/>
                <a:gd name="T35" fmla="*/ 0 h 31"/>
                <a:gd name="T36" fmla="*/ 77 w 91"/>
                <a:gd name="T37" fmla="*/ 0 h 31"/>
                <a:gd name="T38" fmla="*/ 84 w 91"/>
                <a:gd name="T39" fmla="*/ 3 h 31"/>
                <a:gd name="T40" fmla="*/ 91 w 91"/>
                <a:gd name="T41" fmla="*/ 7 h 31"/>
                <a:gd name="T42" fmla="*/ 91 w 91"/>
                <a:gd name="T43" fmla="*/ 10 h 31"/>
                <a:gd name="T44" fmla="*/ 91 w 91"/>
                <a:gd name="T45" fmla="*/ 14 h 31"/>
                <a:gd name="T46" fmla="*/ 91 w 91"/>
                <a:gd name="T47" fmla="*/ 14 h 31"/>
                <a:gd name="T48" fmla="*/ 87 w 91"/>
                <a:gd name="T49" fmla="*/ 17 h 31"/>
                <a:gd name="T50" fmla="*/ 84 w 91"/>
                <a:gd name="T51" fmla="*/ 21 h 31"/>
                <a:gd name="T52" fmla="*/ 80 w 91"/>
                <a:gd name="T53" fmla="*/ 21 h 31"/>
                <a:gd name="T54" fmla="*/ 80 w 91"/>
                <a:gd name="T5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" h="31">
                  <a:moveTo>
                    <a:pt x="80" y="21"/>
                  </a:moveTo>
                  <a:lnTo>
                    <a:pt x="77" y="24"/>
                  </a:lnTo>
                  <a:lnTo>
                    <a:pt x="70" y="24"/>
                  </a:lnTo>
                  <a:lnTo>
                    <a:pt x="63" y="24"/>
                  </a:lnTo>
                  <a:lnTo>
                    <a:pt x="56" y="28"/>
                  </a:lnTo>
                  <a:lnTo>
                    <a:pt x="45" y="28"/>
                  </a:lnTo>
                  <a:lnTo>
                    <a:pt x="31" y="28"/>
                  </a:lnTo>
                  <a:lnTo>
                    <a:pt x="17" y="3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17" y="7"/>
                  </a:lnTo>
                  <a:lnTo>
                    <a:pt x="28" y="7"/>
                  </a:lnTo>
                  <a:lnTo>
                    <a:pt x="42" y="3"/>
                  </a:lnTo>
                  <a:lnTo>
                    <a:pt x="49" y="3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3"/>
                  </a:lnTo>
                  <a:lnTo>
                    <a:pt x="91" y="7"/>
                  </a:lnTo>
                  <a:lnTo>
                    <a:pt x="91" y="10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7" y="17"/>
                  </a:lnTo>
                  <a:lnTo>
                    <a:pt x="84" y="21"/>
                  </a:lnTo>
                  <a:lnTo>
                    <a:pt x="80" y="21"/>
                  </a:lnTo>
                  <a:lnTo>
                    <a:pt x="8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1">
              <a:extLst>
                <a:ext uri="{FF2B5EF4-FFF2-40B4-BE49-F238E27FC236}">
                  <a16:creationId xmlns:a16="http://schemas.microsoft.com/office/drawing/2014/main" id="{DD26F7C0-7180-446D-BCD1-098873D2A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117" y="13970677"/>
              <a:ext cx="2020476" cy="341572"/>
            </a:xfrm>
            <a:custGeom>
              <a:avLst/>
              <a:gdLst>
                <a:gd name="T0" fmla="*/ 0 w 349"/>
                <a:gd name="T1" fmla="*/ 27 h 59"/>
                <a:gd name="T2" fmla="*/ 24 w 349"/>
                <a:gd name="T3" fmla="*/ 27 h 59"/>
                <a:gd name="T4" fmla="*/ 45 w 349"/>
                <a:gd name="T5" fmla="*/ 27 h 59"/>
                <a:gd name="T6" fmla="*/ 59 w 349"/>
                <a:gd name="T7" fmla="*/ 27 h 59"/>
                <a:gd name="T8" fmla="*/ 70 w 349"/>
                <a:gd name="T9" fmla="*/ 24 h 59"/>
                <a:gd name="T10" fmla="*/ 84 w 349"/>
                <a:gd name="T11" fmla="*/ 24 h 59"/>
                <a:gd name="T12" fmla="*/ 98 w 349"/>
                <a:gd name="T13" fmla="*/ 20 h 59"/>
                <a:gd name="T14" fmla="*/ 112 w 349"/>
                <a:gd name="T15" fmla="*/ 20 h 59"/>
                <a:gd name="T16" fmla="*/ 129 w 349"/>
                <a:gd name="T17" fmla="*/ 17 h 59"/>
                <a:gd name="T18" fmla="*/ 150 w 349"/>
                <a:gd name="T19" fmla="*/ 13 h 59"/>
                <a:gd name="T20" fmla="*/ 171 w 349"/>
                <a:gd name="T21" fmla="*/ 13 h 59"/>
                <a:gd name="T22" fmla="*/ 216 w 349"/>
                <a:gd name="T23" fmla="*/ 10 h 59"/>
                <a:gd name="T24" fmla="*/ 258 w 349"/>
                <a:gd name="T25" fmla="*/ 3 h 59"/>
                <a:gd name="T26" fmla="*/ 268 w 349"/>
                <a:gd name="T27" fmla="*/ 3 h 59"/>
                <a:gd name="T28" fmla="*/ 275 w 349"/>
                <a:gd name="T29" fmla="*/ 3 h 59"/>
                <a:gd name="T30" fmla="*/ 286 w 349"/>
                <a:gd name="T31" fmla="*/ 0 h 59"/>
                <a:gd name="T32" fmla="*/ 293 w 349"/>
                <a:gd name="T33" fmla="*/ 0 h 59"/>
                <a:gd name="T34" fmla="*/ 296 w 349"/>
                <a:gd name="T35" fmla="*/ 0 h 59"/>
                <a:gd name="T36" fmla="*/ 303 w 349"/>
                <a:gd name="T37" fmla="*/ 0 h 59"/>
                <a:gd name="T38" fmla="*/ 307 w 349"/>
                <a:gd name="T39" fmla="*/ 0 h 59"/>
                <a:gd name="T40" fmla="*/ 307 w 349"/>
                <a:gd name="T41" fmla="*/ 0 h 59"/>
                <a:gd name="T42" fmla="*/ 314 w 349"/>
                <a:gd name="T43" fmla="*/ 0 h 59"/>
                <a:gd name="T44" fmla="*/ 317 w 349"/>
                <a:gd name="T45" fmla="*/ 0 h 59"/>
                <a:gd name="T46" fmla="*/ 324 w 349"/>
                <a:gd name="T47" fmla="*/ 3 h 59"/>
                <a:gd name="T48" fmla="*/ 335 w 349"/>
                <a:gd name="T49" fmla="*/ 10 h 59"/>
                <a:gd name="T50" fmla="*/ 342 w 349"/>
                <a:gd name="T51" fmla="*/ 13 h 59"/>
                <a:gd name="T52" fmla="*/ 345 w 349"/>
                <a:gd name="T53" fmla="*/ 17 h 59"/>
                <a:gd name="T54" fmla="*/ 349 w 349"/>
                <a:gd name="T55" fmla="*/ 20 h 59"/>
                <a:gd name="T56" fmla="*/ 349 w 349"/>
                <a:gd name="T57" fmla="*/ 24 h 59"/>
                <a:gd name="T58" fmla="*/ 349 w 349"/>
                <a:gd name="T59" fmla="*/ 27 h 59"/>
                <a:gd name="T60" fmla="*/ 345 w 349"/>
                <a:gd name="T61" fmla="*/ 31 h 59"/>
                <a:gd name="T62" fmla="*/ 345 w 349"/>
                <a:gd name="T63" fmla="*/ 34 h 59"/>
                <a:gd name="T64" fmla="*/ 338 w 349"/>
                <a:gd name="T65" fmla="*/ 34 h 59"/>
                <a:gd name="T66" fmla="*/ 335 w 349"/>
                <a:gd name="T67" fmla="*/ 34 h 59"/>
                <a:gd name="T68" fmla="*/ 324 w 349"/>
                <a:gd name="T69" fmla="*/ 34 h 59"/>
                <a:gd name="T70" fmla="*/ 317 w 349"/>
                <a:gd name="T71" fmla="*/ 31 h 59"/>
                <a:gd name="T72" fmla="*/ 307 w 349"/>
                <a:gd name="T73" fmla="*/ 31 h 59"/>
                <a:gd name="T74" fmla="*/ 296 w 349"/>
                <a:gd name="T75" fmla="*/ 31 h 59"/>
                <a:gd name="T76" fmla="*/ 289 w 349"/>
                <a:gd name="T77" fmla="*/ 31 h 59"/>
                <a:gd name="T78" fmla="*/ 279 w 349"/>
                <a:gd name="T79" fmla="*/ 31 h 59"/>
                <a:gd name="T80" fmla="*/ 265 w 349"/>
                <a:gd name="T81" fmla="*/ 31 h 59"/>
                <a:gd name="T82" fmla="*/ 251 w 349"/>
                <a:gd name="T83" fmla="*/ 31 h 59"/>
                <a:gd name="T84" fmla="*/ 237 w 349"/>
                <a:gd name="T85" fmla="*/ 31 h 59"/>
                <a:gd name="T86" fmla="*/ 220 w 349"/>
                <a:gd name="T87" fmla="*/ 34 h 59"/>
                <a:gd name="T88" fmla="*/ 199 w 349"/>
                <a:gd name="T89" fmla="*/ 34 h 59"/>
                <a:gd name="T90" fmla="*/ 178 w 349"/>
                <a:gd name="T91" fmla="*/ 38 h 59"/>
                <a:gd name="T92" fmla="*/ 160 w 349"/>
                <a:gd name="T93" fmla="*/ 38 h 59"/>
                <a:gd name="T94" fmla="*/ 143 w 349"/>
                <a:gd name="T95" fmla="*/ 41 h 59"/>
                <a:gd name="T96" fmla="*/ 129 w 349"/>
                <a:gd name="T97" fmla="*/ 41 h 59"/>
                <a:gd name="T98" fmla="*/ 115 w 349"/>
                <a:gd name="T99" fmla="*/ 45 h 59"/>
                <a:gd name="T100" fmla="*/ 101 w 349"/>
                <a:gd name="T101" fmla="*/ 48 h 59"/>
                <a:gd name="T102" fmla="*/ 91 w 349"/>
                <a:gd name="T103" fmla="*/ 48 h 59"/>
                <a:gd name="T104" fmla="*/ 80 w 349"/>
                <a:gd name="T105" fmla="*/ 52 h 59"/>
                <a:gd name="T106" fmla="*/ 63 w 349"/>
                <a:gd name="T107" fmla="*/ 55 h 59"/>
                <a:gd name="T108" fmla="*/ 49 w 349"/>
                <a:gd name="T109" fmla="*/ 55 h 59"/>
                <a:gd name="T110" fmla="*/ 38 w 349"/>
                <a:gd name="T111" fmla="*/ 59 h 59"/>
                <a:gd name="T112" fmla="*/ 31 w 349"/>
                <a:gd name="T113" fmla="*/ 59 h 59"/>
                <a:gd name="T114" fmla="*/ 24 w 349"/>
                <a:gd name="T115" fmla="*/ 55 h 59"/>
                <a:gd name="T116" fmla="*/ 17 w 349"/>
                <a:gd name="T117" fmla="*/ 48 h 59"/>
                <a:gd name="T118" fmla="*/ 10 w 349"/>
                <a:gd name="T119" fmla="*/ 41 h 59"/>
                <a:gd name="T120" fmla="*/ 0 w 349"/>
                <a:gd name="T121" fmla="*/ 27 h 59"/>
                <a:gd name="T122" fmla="*/ 0 w 349"/>
                <a:gd name="T123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9" h="59">
                  <a:moveTo>
                    <a:pt x="0" y="27"/>
                  </a:moveTo>
                  <a:lnTo>
                    <a:pt x="24" y="27"/>
                  </a:lnTo>
                  <a:lnTo>
                    <a:pt x="45" y="27"/>
                  </a:lnTo>
                  <a:lnTo>
                    <a:pt x="59" y="27"/>
                  </a:lnTo>
                  <a:lnTo>
                    <a:pt x="70" y="24"/>
                  </a:lnTo>
                  <a:lnTo>
                    <a:pt x="84" y="24"/>
                  </a:lnTo>
                  <a:lnTo>
                    <a:pt x="98" y="20"/>
                  </a:lnTo>
                  <a:lnTo>
                    <a:pt x="112" y="20"/>
                  </a:lnTo>
                  <a:lnTo>
                    <a:pt x="129" y="17"/>
                  </a:lnTo>
                  <a:lnTo>
                    <a:pt x="150" y="13"/>
                  </a:lnTo>
                  <a:lnTo>
                    <a:pt x="171" y="13"/>
                  </a:lnTo>
                  <a:lnTo>
                    <a:pt x="216" y="10"/>
                  </a:lnTo>
                  <a:lnTo>
                    <a:pt x="258" y="3"/>
                  </a:lnTo>
                  <a:lnTo>
                    <a:pt x="268" y="3"/>
                  </a:lnTo>
                  <a:lnTo>
                    <a:pt x="275" y="3"/>
                  </a:lnTo>
                  <a:lnTo>
                    <a:pt x="286" y="0"/>
                  </a:lnTo>
                  <a:lnTo>
                    <a:pt x="293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07" y="0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17" y="0"/>
                  </a:lnTo>
                  <a:lnTo>
                    <a:pt x="324" y="3"/>
                  </a:lnTo>
                  <a:lnTo>
                    <a:pt x="335" y="10"/>
                  </a:lnTo>
                  <a:lnTo>
                    <a:pt x="342" y="13"/>
                  </a:lnTo>
                  <a:lnTo>
                    <a:pt x="345" y="17"/>
                  </a:lnTo>
                  <a:lnTo>
                    <a:pt x="349" y="20"/>
                  </a:lnTo>
                  <a:lnTo>
                    <a:pt x="349" y="24"/>
                  </a:lnTo>
                  <a:lnTo>
                    <a:pt x="349" y="27"/>
                  </a:lnTo>
                  <a:lnTo>
                    <a:pt x="345" y="31"/>
                  </a:lnTo>
                  <a:lnTo>
                    <a:pt x="345" y="34"/>
                  </a:lnTo>
                  <a:lnTo>
                    <a:pt x="338" y="34"/>
                  </a:lnTo>
                  <a:lnTo>
                    <a:pt x="335" y="34"/>
                  </a:lnTo>
                  <a:lnTo>
                    <a:pt x="324" y="34"/>
                  </a:lnTo>
                  <a:lnTo>
                    <a:pt x="317" y="31"/>
                  </a:lnTo>
                  <a:lnTo>
                    <a:pt x="307" y="31"/>
                  </a:lnTo>
                  <a:lnTo>
                    <a:pt x="296" y="31"/>
                  </a:lnTo>
                  <a:lnTo>
                    <a:pt x="289" y="31"/>
                  </a:lnTo>
                  <a:lnTo>
                    <a:pt x="279" y="31"/>
                  </a:lnTo>
                  <a:lnTo>
                    <a:pt x="265" y="31"/>
                  </a:lnTo>
                  <a:lnTo>
                    <a:pt x="251" y="31"/>
                  </a:lnTo>
                  <a:lnTo>
                    <a:pt x="237" y="31"/>
                  </a:lnTo>
                  <a:lnTo>
                    <a:pt x="220" y="34"/>
                  </a:lnTo>
                  <a:lnTo>
                    <a:pt x="199" y="34"/>
                  </a:lnTo>
                  <a:lnTo>
                    <a:pt x="178" y="38"/>
                  </a:lnTo>
                  <a:lnTo>
                    <a:pt x="160" y="38"/>
                  </a:lnTo>
                  <a:lnTo>
                    <a:pt x="143" y="41"/>
                  </a:lnTo>
                  <a:lnTo>
                    <a:pt x="129" y="41"/>
                  </a:lnTo>
                  <a:lnTo>
                    <a:pt x="115" y="45"/>
                  </a:lnTo>
                  <a:lnTo>
                    <a:pt x="101" y="48"/>
                  </a:lnTo>
                  <a:lnTo>
                    <a:pt x="91" y="48"/>
                  </a:lnTo>
                  <a:lnTo>
                    <a:pt x="80" y="52"/>
                  </a:lnTo>
                  <a:lnTo>
                    <a:pt x="63" y="55"/>
                  </a:lnTo>
                  <a:lnTo>
                    <a:pt x="49" y="55"/>
                  </a:lnTo>
                  <a:lnTo>
                    <a:pt x="38" y="59"/>
                  </a:lnTo>
                  <a:lnTo>
                    <a:pt x="31" y="59"/>
                  </a:lnTo>
                  <a:lnTo>
                    <a:pt x="24" y="55"/>
                  </a:lnTo>
                  <a:lnTo>
                    <a:pt x="17" y="48"/>
                  </a:lnTo>
                  <a:lnTo>
                    <a:pt x="10" y="41"/>
                  </a:lnTo>
                  <a:lnTo>
                    <a:pt x="0" y="27"/>
                  </a:lnTo>
                  <a:lnTo>
                    <a:pt x="0" y="2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2">
              <a:extLst>
                <a:ext uri="{FF2B5EF4-FFF2-40B4-BE49-F238E27FC236}">
                  <a16:creationId xmlns:a16="http://schemas.microsoft.com/office/drawing/2014/main" id="{29F4BB4B-3426-45BB-8782-5FB98A28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9792" y="14190671"/>
              <a:ext cx="642617" cy="607880"/>
            </a:xfrm>
            <a:custGeom>
              <a:avLst/>
              <a:gdLst>
                <a:gd name="T0" fmla="*/ 90 w 111"/>
                <a:gd name="T1" fmla="*/ 56 h 105"/>
                <a:gd name="T2" fmla="*/ 76 w 111"/>
                <a:gd name="T3" fmla="*/ 70 h 105"/>
                <a:gd name="T4" fmla="*/ 63 w 111"/>
                <a:gd name="T5" fmla="*/ 80 h 105"/>
                <a:gd name="T6" fmla="*/ 45 w 111"/>
                <a:gd name="T7" fmla="*/ 87 h 105"/>
                <a:gd name="T8" fmla="*/ 31 w 111"/>
                <a:gd name="T9" fmla="*/ 98 h 105"/>
                <a:gd name="T10" fmla="*/ 21 w 111"/>
                <a:gd name="T11" fmla="*/ 101 h 105"/>
                <a:gd name="T12" fmla="*/ 10 w 111"/>
                <a:gd name="T13" fmla="*/ 105 h 105"/>
                <a:gd name="T14" fmla="*/ 7 w 111"/>
                <a:gd name="T15" fmla="*/ 105 h 105"/>
                <a:gd name="T16" fmla="*/ 3 w 111"/>
                <a:gd name="T17" fmla="*/ 105 h 105"/>
                <a:gd name="T18" fmla="*/ 0 w 111"/>
                <a:gd name="T19" fmla="*/ 105 h 105"/>
                <a:gd name="T20" fmla="*/ 0 w 111"/>
                <a:gd name="T21" fmla="*/ 105 h 105"/>
                <a:gd name="T22" fmla="*/ 0 w 111"/>
                <a:gd name="T23" fmla="*/ 101 h 105"/>
                <a:gd name="T24" fmla="*/ 3 w 111"/>
                <a:gd name="T25" fmla="*/ 98 h 105"/>
                <a:gd name="T26" fmla="*/ 7 w 111"/>
                <a:gd name="T27" fmla="*/ 91 h 105"/>
                <a:gd name="T28" fmla="*/ 14 w 111"/>
                <a:gd name="T29" fmla="*/ 87 h 105"/>
                <a:gd name="T30" fmla="*/ 31 w 111"/>
                <a:gd name="T31" fmla="*/ 73 h 105"/>
                <a:gd name="T32" fmla="*/ 45 w 111"/>
                <a:gd name="T33" fmla="*/ 56 h 105"/>
                <a:gd name="T34" fmla="*/ 52 w 111"/>
                <a:gd name="T35" fmla="*/ 49 h 105"/>
                <a:gd name="T36" fmla="*/ 59 w 111"/>
                <a:gd name="T37" fmla="*/ 42 h 105"/>
                <a:gd name="T38" fmla="*/ 69 w 111"/>
                <a:gd name="T39" fmla="*/ 28 h 105"/>
                <a:gd name="T40" fmla="*/ 73 w 111"/>
                <a:gd name="T41" fmla="*/ 21 h 105"/>
                <a:gd name="T42" fmla="*/ 73 w 111"/>
                <a:gd name="T43" fmla="*/ 17 h 105"/>
                <a:gd name="T44" fmla="*/ 73 w 111"/>
                <a:gd name="T45" fmla="*/ 14 h 105"/>
                <a:gd name="T46" fmla="*/ 73 w 111"/>
                <a:gd name="T47" fmla="*/ 10 h 105"/>
                <a:gd name="T48" fmla="*/ 73 w 111"/>
                <a:gd name="T49" fmla="*/ 10 h 105"/>
                <a:gd name="T50" fmla="*/ 73 w 111"/>
                <a:gd name="T51" fmla="*/ 7 h 105"/>
                <a:gd name="T52" fmla="*/ 73 w 111"/>
                <a:gd name="T53" fmla="*/ 3 h 105"/>
                <a:gd name="T54" fmla="*/ 76 w 111"/>
                <a:gd name="T55" fmla="*/ 3 h 105"/>
                <a:gd name="T56" fmla="*/ 80 w 111"/>
                <a:gd name="T57" fmla="*/ 0 h 105"/>
                <a:gd name="T58" fmla="*/ 83 w 111"/>
                <a:gd name="T59" fmla="*/ 0 h 105"/>
                <a:gd name="T60" fmla="*/ 90 w 111"/>
                <a:gd name="T61" fmla="*/ 0 h 105"/>
                <a:gd name="T62" fmla="*/ 97 w 111"/>
                <a:gd name="T63" fmla="*/ 3 h 105"/>
                <a:gd name="T64" fmla="*/ 101 w 111"/>
                <a:gd name="T65" fmla="*/ 7 h 105"/>
                <a:gd name="T66" fmla="*/ 108 w 111"/>
                <a:gd name="T67" fmla="*/ 10 h 105"/>
                <a:gd name="T68" fmla="*/ 111 w 111"/>
                <a:gd name="T69" fmla="*/ 14 h 105"/>
                <a:gd name="T70" fmla="*/ 111 w 111"/>
                <a:gd name="T71" fmla="*/ 21 h 105"/>
                <a:gd name="T72" fmla="*/ 111 w 111"/>
                <a:gd name="T73" fmla="*/ 21 h 105"/>
                <a:gd name="T74" fmla="*/ 111 w 111"/>
                <a:gd name="T75" fmla="*/ 24 h 105"/>
                <a:gd name="T76" fmla="*/ 111 w 111"/>
                <a:gd name="T77" fmla="*/ 28 h 105"/>
                <a:gd name="T78" fmla="*/ 108 w 111"/>
                <a:gd name="T79" fmla="*/ 31 h 105"/>
                <a:gd name="T80" fmla="*/ 101 w 111"/>
                <a:gd name="T81" fmla="*/ 42 h 105"/>
                <a:gd name="T82" fmla="*/ 90 w 111"/>
                <a:gd name="T83" fmla="*/ 56 h 105"/>
                <a:gd name="T84" fmla="*/ 90 w 111"/>
                <a:gd name="T85" fmla="*/ 5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05">
                  <a:moveTo>
                    <a:pt x="90" y="56"/>
                  </a:moveTo>
                  <a:lnTo>
                    <a:pt x="76" y="70"/>
                  </a:lnTo>
                  <a:lnTo>
                    <a:pt x="63" y="80"/>
                  </a:lnTo>
                  <a:lnTo>
                    <a:pt x="45" y="87"/>
                  </a:lnTo>
                  <a:lnTo>
                    <a:pt x="31" y="98"/>
                  </a:lnTo>
                  <a:lnTo>
                    <a:pt x="21" y="101"/>
                  </a:lnTo>
                  <a:lnTo>
                    <a:pt x="10" y="105"/>
                  </a:lnTo>
                  <a:lnTo>
                    <a:pt x="7" y="105"/>
                  </a:lnTo>
                  <a:lnTo>
                    <a:pt x="3" y="10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3" y="98"/>
                  </a:lnTo>
                  <a:lnTo>
                    <a:pt x="7" y="91"/>
                  </a:lnTo>
                  <a:lnTo>
                    <a:pt x="14" y="87"/>
                  </a:lnTo>
                  <a:lnTo>
                    <a:pt x="31" y="73"/>
                  </a:lnTo>
                  <a:lnTo>
                    <a:pt x="45" y="56"/>
                  </a:lnTo>
                  <a:lnTo>
                    <a:pt x="52" y="49"/>
                  </a:lnTo>
                  <a:lnTo>
                    <a:pt x="59" y="42"/>
                  </a:lnTo>
                  <a:lnTo>
                    <a:pt x="69" y="28"/>
                  </a:lnTo>
                  <a:lnTo>
                    <a:pt x="73" y="21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3" y="7"/>
                  </a:lnTo>
                  <a:lnTo>
                    <a:pt x="73" y="3"/>
                  </a:lnTo>
                  <a:lnTo>
                    <a:pt x="76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7" y="3"/>
                  </a:lnTo>
                  <a:lnTo>
                    <a:pt x="101" y="7"/>
                  </a:lnTo>
                  <a:lnTo>
                    <a:pt x="108" y="10"/>
                  </a:lnTo>
                  <a:lnTo>
                    <a:pt x="111" y="14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8" y="31"/>
                  </a:lnTo>
                  <a:lnTo>
                    <a:pt x="101" y="42"/>
                  </a:lnTo>
                  <a:lnTo>
                    <a:pt x="90" y="56"/>
                  </a:lnTo>
                  <a:lnTo>
                    <a:pt x="90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3">
              <a:extLst>
                <a:ext uri="{FF2B5EF4-FFF2-40B4-BE49-F238E27FC236}">
                  <a16:creationId xmlns:a16="http://schemas.microsoft.com/office/drawing/2014/main" id="{472B51AD-4C19-4CD3-BBC6-C77E514E3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560" y="14208037"/>
              <a:ext cx="405253" cy="567353"/>
            </a:xfrm>
            <a:custGeom>
              <a:avLst/>
              <a:gdLst>
                <a:gd name="T0" fmla="*/ 66 w 70"/>
                <a:gd name="T1" fmla="*/ 91 h 98"/>
                <a:gd name="T2" fmla="*/ 66 w 70"/>
                <a:gd name="T3" fmla="*/ 95 h 98"/>
                <a:gd name="T4" fmla="*/ 63 w 70"/>
                <a:gd name="T5" fmla="*/ 95 h 98"/>
                <a:gd name="T6" fmla="*/ 63 w 70"/>
                <a:gd name="T7" fmla="*/ 98 h 98"/>
                <a:gd name="T8" fmla="*/ 59 w 70"/>
                <a:gd name="T9" fmla="*/ 98 h 98"/>
                <a:gd name="T10" fmla="*/ 56 w 70"/>
                <a:gd name="T11" fmla="*/ 98 h 98"/>
                <a:gd name="T12" fmla="*/ 52 w 70"/>
                <a:gd name="T13" fmla="*/ 95 h 98"/>
                <a:gd name="T14" fmla="*/ 49 w 70"/>
                <a:gd name="T15" fmla="*/ 91 h 98"/>
                <a:gd name="T16" fmla="*/ 45 w 70"/>
                <a:gd name="T17" fmla="*/ 88 h 98"/>
                <a:gd name="T18" fmla="*/ 42 w 70"/>
                <a:gd name="T19" fmla="*/ 81 h 98"/>
                <a:gd name="T20" fmla="*/ 35 w 70"/>
                <a:gd name="T21" fmla="*/ 74 h 98"/>
                <a:gd name="T22" fmla="*/ 32 w 70"/>
                <a:gd name="T23" fmla="*/ 63 h 98"/>
                <a:gd name="T24" fmla="*/ 25 w 70"/>
                <a:gd name="T25" fmla="*/ 56 h 98"/>
                <a:gd name="T26" fmla="*/ 18 w 70"/>
                <a:gd name="T27" fmla="*/ 46 h 98"/>
                <a:gd name="T28" fmla="*/ 14 w 70"/>
                <a:gd name="T29" fmla="*/ 35 h 98"/>
                <a:gd name="T30" fmla="*/ 11 w 70"/>
                <a:gd name="T31" fmla="*/ 28 h 98"/>
                <a:gd name="T32" fmla="*/ 4 w 70"/>
                <a:gd name="T33" fmla="*/ 21 h 98"/>
                <a:gd name="T34" fmla="*/ 4 w 70"/>
                <a:gd name="T35" fmla="*/ 14 h 98"/>
                <a:gd name="T36" fmla="*/ 0 w 70"/>
                <a:gd name="T37" fmla="*/ 7 h 98"/>
                <a:gd name="T38" fmla="*/ 0 w 70"/>
                <a:gd name="T39" fmla="*/ 4 h 98"/>
                <a:gd name="T40" fmla="*/ 0 w 70"/>
                <a:gd name="T41" fmla="*/ 4 h 98"/>
                <a:gd name="T42" fmla="*/ 0 w 70"/>
                <a:gd name="T43" fmla="*/ 0 h 98"/>
                <a:gd name="T44" fmla="*/ 4 w 70"/>
                <a:gd name="T45" fmla="*/ 0 h 98"/>
                <a:gd name="T46" fmla="*/ 7 w 70"/>
                <a:gd name="T47" fmla="*/ 0 h 98"/>
                <a:gd name="T48" fmla="*/ 14 w 70"/>
                <a:gd name="T49" fmla="*/ 0 h 98"/>
                <a:gd name="T50" fmla="*/ 21 w 70"/>
                <a:gd name="T51" fmla="*/ 4 h 98"/>
                <a:gd name="T52" fmla="*/ 32 w 70"/>
                <a:gd name="T53" fmla="*/ 11 h 98"/>
                <a:gd name="T54" fmla="*/ 39 w 70"/>
                <a:gd name="T55" fmla="*/ 18 h 98"/>
                <a:gd name="T56" fmla="*/ 49 w 70"/>
                <a:gd name="T57" fmla="*/ 25 h 98"/>
                <a:gd name="T58" fmla="*/ 56 w 70"/>
                <a:gd name="T59" fmla="*/ 35 h 98"/>
                <a:gd name="T60" fmla="*/ 63 w 70"/>
                <a:gd name="T61" fmla="*/ 46 h 98"/>
                <a:gd name="T62" fmla="*/ 66 w 70"/>
                <a:gd name="T63" fmla="*/ 53 h 98"/>
                <a:gd name="T64" fmla="*/ 70 w 70"/>
                <a:gd name="T65" fmla="*/ 63 h 98"/>
                <a:gd name="T66" fmla="*/ 70 w 70"/>
                <a:gd name="T67" fmla="*/ 70 h 98"/>
                <a:gd name="T68" fmla="*/ 70 w 70"/>
                <a:gd name="T69" fmla="*/ 77 h 98"/>
                <a:gd name="T70" fmla="*/ 70 w 70"/>
                <a:gd name="T71" fmla="*/ 84 h 98"/>
                <a:gd name="T72" fmla="*/ 66 w 70"/>
                <a:gd name="T73" fmla="*/ 91 h 98"/>
                <a:gd name="T74" fmla="*/ 66 w 70"/>
                <a:gd name="T75" fmla="*/ 9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98">
                  <a:moveTo>
                    <a:pt x="66" y="91"/>
                  </a:moveTo>
                  <a:lnTo>
                    <a:pt x="66" y="95"/>
                  </a:lnTo>
                  <a:lnTo>
                    <a:pt x="63" y="95"/>
                  </a:lnTo>
                  <a:lnTo>
                    <a:pt x="63" y="98"/>
                  </a:lnTo>
                  <a:lnTo>
                    <a:pt x="59" y="98"/>
                  </a:lnTo>
                  <a:lnTo>
                    <a:pt x="56" y="98"/>
                  </a:lnTo>
                  <a:lnTo>
                    <a:pt x="52" y="95"/>
                  </a:lnTo>
                  <a:lnTo>
                    <a:pt x="49" y="91"/>
                  </a:lnTo>
                  <a:lnTo>
                    <a:pt x="45" y="88"/>
                  </a:lnTo>
                  <a:lnTo>
                    <a:pt x="42" y="81"/>
                  </a:lnTo>
                  <a:lnTo>
                    <a:pt x="35" y="74"/>
                  </a:lnTo>
                  <a:lnTo>
                    <a:pt x="32" y="63"/>
                  </a:lnTo>
                  <a:lnTo>
                    <a:pt x="25" y="56"/>
                  </a:lnTo>
                  <a:lnTo>
                    <a:pt x="18" y="46"/>
                  </a:lnTo>
                  <a:lnTo>
                    <a:pt x="14" y="35"/>
                  </a:lnTo>
                  <a:lnTo>
                    <a:pt x="11" y="28"/>
                  </a:lnTo>
                  <a:lnTo>
                    <a:pt x="4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32" y="11"/>
                  </a:lnTo>
                  <a:lnTo>
                    <a:pt x="39" y="18"/>
                  </a:lnTo>
                  <a:lnTo>
                    <a:pt x="49" y="25"/>
                  </a:lnTo>
                  <a:lnTo>
                    <a:pt x="56" y="35"/>
                  </a:lnTo>
                  <a:lnTo>
                    <a:pt x="63" y="46"/>
                  </a:lnTo>
                  <a:lnTo>
                    <a:pt x="66" y="53"/>
                  </a:lnTo>
                  <a:lnTo>
                    <a:pt x="70" y="63"/>
                  </a:lnTo>
                  <a:lnTo>
                    <a:pt x="70" y="70"/>
                  </a:lnTo>
                  <a:lnTo>
                    <a:pt x="70" y="77"/>
                  </a:lnTo>
                  <a:lnTo>
                    <a:pt x="70" y="84"/>
                  </a:lnTo>
                  <a:lnTo>
                    <a:pt x="66" y="91"/>
                  </a:lnTo>
                  <a:lnTo>
                    <a:pt x="66" y="9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5969201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C2815FA-EBF7-4824-BF8B-F4932FEEF255}"/>
              </a:ext>
            </a:extLst>
          </p:cNvPr>
          <p:cNvGrpSpPr/>
          <p:nvPr/>
        </p:nvGrpSpPr>
        <p:grpSpPr>
          <a:xfrm>
            <a:off x="3350972" y="2305870"/>
            <a:ext cx="2118892" cy="2246259"/>
            <a:chOff x="3447225" y="15076435"/>
            <a:chExt cx="2118892" cy="2246259"/>
          </a:xfrm>
        </p:grpSpPr>
        <p:sp>
          <p:nvSpPr>
            <p:cNvPr id="3" name="Freeform 84">
              <a:extLst>
                <a:ext uri="{FF2B5EF4-FFF2-40B4-BE49-F238E27FC236}">
                  <a16:creationId xmlns:a16="http://schemas.microsoft.com/office/drawing/2014/main" id="{BB0E2263-47BF-47F1-B1FC-2069B843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326" y="15400637"/>
              <a:ext cx="260521" cy="567353"/>
            </a:xfrm>
            <a:custGeom>
              <a:avLst/>
              <a:gdLst>
                <a:gd name="T0" fmla="*/ 28 w 45"/>
                <a:gd name="T1" fmla="*/ 91 h 98"/>
                <a:gd name="T2" fmla="*/ 24 w 45"/>
                <a:gd name="T3" fmla="*/ 94 h 98"/>
                <a:gd name="T4" fmla="*/ 21 w 45"/>
                <a:gd name="T5" fmla="*/ 98 h 98"/>
                <a:gd name="T6" fmla="*/ 17 w 45"/>
                <a:gd name="T7" fmla="*/ 98 h 98"/>
                <a:gd name="T8" fmla="*/ 14 w 45"/>
                <a:gd name="T9" fmla="*/ 98 h 98"/>
                <a:gd name="T10" fmla="*/ 10 w 45"/>
                <a:gd name="T11" fmla="*/ 98 h 98"/>
                <a:gd name="T12" fmla="*/ 7 w 45"/>
                <a:gd name="T13" fmla="*/ 98 h 98"/>
                <a:gd name="T14" fmla="*/ 7 w 45"/>
                <a:gd name="T15" fmla="*/ 94 h 98"/>
                <a:gd name="T16" fmla="*/ 3 w 45"/>
                <a:gd name="T17" fmla="*/ 87 h 98"/>
                <a:gd name="T18" fmla="*/ 3 w 45"/>
                <a:gd name="T19" fmla="*/ 81 h 98"/>
                <a:gd name="T20" fmla="*/ 0 w 45"/>
                <a:gd name="T21" fmla="*/ 77 h 98"/>
                <a:gd name="T22" fmla="*/ 0 w 45"/>
                <a:gd name="T23" fmla="*/ 70 h 98"/>
                <a:gd name="T24" fmla="*/ 0 w 45"/>
                <a:gd name="T25" fmla="*/ 67 h 98"/>
                <a:gd name="T26" fmla="*/ 0 w 45"/>
                <a:gd name="T27" fmla="*/ 63 h 98"/>
                <a:gd name="T28" fmla="*/ 3 w 45"/>
                <a:gd name="T29" fmla="*/ 60 h 98"/>
                <a:gd name="T30" fmla="*/ 7 w 45"/>
                <a:gd name="T31" fmla="*/ 53 h 98"/>
                <a:gd name="T32" fmla="*/ 10 w 45"/>
                <a:gd name="T33" fmla="*/ 46 h 98"/>
                <a:gd name="T34" fmla="*/ 14 w 45"/>
                <a:gd name="T35" fmla="*/ 39 h 98"/>
                <a:gd name="T36" fmla="*/ 17 w 45"/>
                <a:gd name="T37" fmla="*/ 32 h 98"/>
                <a:gd name="T38" fmla="*/ 21 w 45"/>
                <a:gd name="T39" fmla="*/ 21 h 98"/>
                <a:gd name="T40" fmla="*/ 24 w 45"/>
                <a:gd name="T41" fmla="*/ 11 h 98"/>
                <a:gd name="T42" fmla="*/ 28 w 45"/>
                <a:gd name="T43" fmla="*/ 7 h 98"/>
                <a:gd name="T44" fmla="*/ 31 w 45"/>
                <a:gd name="T45" fmla="*/ 0 h 98"/>
                <a:gd name="T46" fmla="*/ 35 w 45"/>
                <a:gd name="T47" fmla="*/ 0 h 98"/>
                <a:gd name="T48" fmla="*/ 38 w 45"/>
                <a:gd name="T49" fmla="*/ 0 h 98"/>
                <a:gd name="T50" fmla="*/ 38 w 45"/>
                <a:gd name="T51" fmla="*/ 4 h 98"/>
                <a:gd name="T52" fmla="*/ 42 w 45"/>
                <a:gd name="T53" fmla="*/ 4 h 98"/>
                <a:gd name="T54" fmla="*/ 42 w 45"/>
                <a:gd name="T55" fmla="*/ 7 h 98"/>
                <a:gd name="T56" fmla="*/ 42 w 45"/>
                <a:gd name="T57" fmla="*/ 11 h 98"/>
                <a:gd name="T58" fmla="*/ 42 w 45"/>
                <a:gd name="T59" fmla="*/ 18 h 98"/>
                <a:gd name="T60" fmla="*/ 45 w 45"/>
                <a:gd name="T61" fmla="*/ 28 h 98"/>
                <a:gd name="T62" fmla="*/ 45 w 45"/>
                <a:gd name="T63" fmla="*/ 39 h 98"/>
                <a:gd name="T64" fmla="*/ 45 w 45"/>
                <a:gd name="T65" fmla="*/ 46 h 98"/>
                <a:gd name="T66" fmla="*/ 42 w 45"/>
                <a:gd name="T67" fmla="*/ 63 h 98"/>
                <a:gd name="T68" fmla="*/ 38 w 45"/>
                <a:gd name="T69" fmla="*/ 70 h 98"/>
                <a:gd name="T70" fmla="*/ 35 w 45"/>
                <a:gd name="T71" fmla="*/ 77 h 98"/>
                <a:gd name="T72" fmla="*/ 31 w 45"/>
                <a:gd name="T73" fmla="*/ 84 h 98"/>
                <a:gd name="T74" fmla="*/ 28 w 45"/>
                <a:gd name="T75" fmla="*/ 91 h 98"/>
                <a:gd name="T76" fmla="*/ 28 w 45"/>
                <a:gd name="T77" fmla="*/ 9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98">
                  <a:moveTo>
                    <a:pt x="28" y="91"/>
                  </a:moveTo>
                  <a:lnTo>
                    <a:pt x="24" y="94"/>
                  </a:lnTo>
                  <a:lnTo>
                    <a:pt x="21" y="98"/>
                  </a:lnTo>
                  <a:lnTo>
                    <a:pt x="17" y="98"/>
                  </a:lnTo>
                  <a:lnTo>
                    <a:pt x="14" y="98"/>
                  </a:lnTo>
                  <a:lnTo>
                    <a:pt x="10" y="98"/>
                  </a:lnTo>
                  <a:lnTo>
                    <a:pt x="7" y="98"/>
                  </a:lnTo>
                  <a:lnTo>
                    <a:pt x="7" y="94"/>
                  </a:lnTo>
                  <a:lnTo>
                    <a:pt x="3" y="87"/>
                  </a:lnTo>
                  <a:lnTo>
                    <a:pt x="3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3" y="60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4" y="39"/>
                  </a:lnTo>
                  <a:lnTo>
                    <a:pt x="17" y="32"/>
                  </a:lnTo>
                  <a:lnTo>
                    <a:pt x="21" y="21"/>
                  </a:lnTo>
                  <a:lnTo>
                    <a:pt x="24" y="11"/>
                  </a:lnTo>
                  <a:lnTo>
                    <a:pt x="28" y="7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42" y="11"/>
                  </a:lnTo>
                  <a:lnTo>
                    <a:pt x="42" y="18"/>
                  </a:lnTo>
                  <a:lnTo>
                    <a:pt x="45" y="28"/>
                  </a:lnTo>
                  <a:lnTo>
                    <a:pt x="45" y="39"/>
                  </a:lnTo>
                  <a:lnTo>
                    <a:pt x="45" y="46"/>
                  </a:lnTo>
                  <a:lnTo>
                    <a:pt x="42" y="63"/>
                  </a:lnTo>
                  <a:lnTo>
                    <a:pt x="38" y="70"/>
                  </a:lnTo>
                  <a:lnTo>
                    <a:pt x="35" y="77"/>
                  </a:lnTo>
                  <a:lnTo>
                    <a:pt x="31" y="84"/>
                  </a:lnTo>
                  <a:lnTo>
                    <a:pt x="28" y="91"/>
                  </a:lnTo>
                  <a:lnTo>
                    <a:pt x="28" y="9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5">
              <a:extLst>
                <a:ext uri="{FF2B5EF4-FFF2-40B4-BE49-F238E27FC236}">
                  <a16:creationId xmlns:a16="http://schemas.microsoft.com/office/drawing/2014/main" id="{49472151-1C7B-4F1E-AF68-7A44B4497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269" y="15342743"/>
              <a:ext cx="1476279" cy="382095"/>
            </a:xfrm>
            <a:custGeom>
              <a:avLst/>
              <a:gdLst>
                <a:gd name="T0" fmla="*/ 192 w 255"/>
                <a:gd name="T1" fmla="*/ 31 h 66"/>
                <a:gd name="T2" fmla="*/ 178 w 255"/>
                <a:gd name="T3" fmla="*/ 31 h 66"/>
                <a:gd name="T4" fmla="*/ 150 w 255"/>
                <a:gd name="T5" fmla="*/ 35 h 66"/>
                <a:gd name="T6" fmla="*/ 133 w 255"/>
                <a:gd name="T7" fmla="*/ 38 h 66"/>
                <a:gd name="T8" fmla="*/ 108 w 255"/>
                <a:gd name="T9" fmla="*/ 42 h 66"/>
                <a:gd name="T10" fmla="*/ 91 w 255"/>
                <a:gd name="T11" fmla="*/ 45 h 66"/>
                <a:gd name="T12" fmla="*/ 66 w 255"/>
                <a:gd name="T13" fmla="*/ 49 h 66"/>
                <a:gd name="T14" fmla="*/ 39 w 255"/>
                <a:gd name="T15" fmla="*/ 52 h 66"/>
                <a:gd name="T16" fmla="*/ 0 w 255"/>
                <a:gd name="T17" fmla="*/ 56 h 66"/>
                <a:gd name="T18" fmla="*/ 25 w 255"/>
                <a:gd name="T19" fmla="*/ 35 h 66"/>
                <a:gd name="T20" fmla="*/ 73 w 255"/>
                <a:gd name="T21" fmla="*/ 28 h 66"/>
                <a:gd name="T22" fmla="*/ 122 w 255"/>
                <a:gd name="T23" fmla="*/ 17 h 66"/>
                <a:gd name="T24" fmla="*/ 147 w 255"/>
                <a:gd name="T25" fmla="*/ 14 h 66"/>
                <a:gd name="T26" fmla="*/ 168 w 255"/>
                <a:gd name="T27" fmla="*/ 10 h 66"/>
                <a:gd name="T28" fmla="*/ 181 w 255"/>
                <a:gd name="T29" fmla="*/ 7 h 66"/>
                <a:gd name="T30" fmla="*/ 192 w 255"/>
                <a:gd name="T31" fmla="*/ 7 h 66"/>
                <a:gd name="T32" fmla="*/ 199 w 255"/>
                <a:gd name="T33" fmla="*/ 3 h 66"/>
                <a:gd name="T34" fmla="*/ 209 w 255"/>
                <a:gd name="T35" fmla="*/ 0 h 66"/>
                <a:gd name="T36" fmla="*/ 213 w 255"/>
                <a:gd name="T37" fmla="*/ 0 h 66"/>
                <a:gd name="T38" fmla="*/ 223 w 255"/>
                <a:gd name="T39" fmla="*/ 7 h 66"/>
                <a:gd name="T40" fmla="*/ 237 w 255"/>
                <a:gd name="T41" fmla="*/ 17 h 66"/>
                <a:gd name="T42" fmla="*/ 251 w 255"/>
                <a:gd name="T43" fmla="*/ 31 h 66"/>
                <a:gd name="T44" fmla="*/ 255 w 255"/>
                <a:gd name="T45" fmla="*/ 42 h 66"/>
                <a:gd name="T46" fmla="*/ 251 w 255"/>
                <a:gd name="T47" fmla="*/ 49 h 66"/>
                <a:gd name="T48" fmla="*/ 244 w 255"/>
                <a:gd name="T49" fmla="*/ 49 h 66"/>
                <a:gd name="T50" fmla="*/ 227 w 255"/>
                <a:gd name="T51" fmla="*/ 49 h 66"/>
                <a:gd name="T52" fmla="*/ 213 w 255"/>
                <a:gd name="T53" fmla="*/ 59 h 66"/>
                <a:gd name="T54" fmla="*/ 199 w 255"/>
                <a:gd name="T55" fmla="*/ 66 h 66"/>
                <a:gd name="T56" fmla="*/ 185 w 255"/>
                <a:gd name="T57" fmla="*/ 66 h 66"/>
                <a:gd name="T58" fmla="*/ 192 w 255"/>
                <a:gd name="T59" fmla="*/ 52 h 66"/>
                <a:gd name="T60" fmla="*/ 195 w 255"/>
                <a:gd name="T61" fmla="*/ 42 h 66"/>
                <a:gd name="T62" fmla="*/ 195 w 255"/>
                <a:gd name="T63" fmla="*/ 35 h 66"/>
                <a:gd name="T64" fmla="*/ 195 w 255"/>
                <a:gd name="T65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5" h="66">
                  <a:moveTo>
                    <a:pt x="195" y="31"/>
                  </a:moveTo>
                  <a:lnTo>
                    <a:pt x="192" y="31"/>
                  </a:lnTo>
                  <a:lnTo>
                    <a:pt x="188" y="31"/>
                  </a:lnTo>
                  <a:lnTo>
                    <a:pt x="178" y="31"/>
                  </a:lnTo>
                  <a:lnTo>
                    <a:pt x="168" y="31"/>
                  </a:lnTo>
                  <a:lnTo>
                    <a:pt x="150" y="35"/>
                  </a:lnTo>
                  <a:lnTo>
                    <a:pt x="143" y="35"/>
                  </a:lnTo>
                  <a:lnTo>
                    <a:pt x="133" y="38"/>
                  </a:lnTo>
                  <a:lnTo>
                    <a:pt x="122" y="38"/>
                  </a:lnTo>
                  <a:lnTo>
                    <a:pt x="108" y="42"/>
                  </a:lnTo>
                  <a:lnTo>
                    <a:pt x="101" y="42"/>
                  </a:lnTo>
                  <a:lnTo>
                    <a:pt x="91" y="45"/>
                  </a:lnTo>
                  <a:lnTo>
                    <a:pt x="80" y="45"/>
                  </a:lnTo>
                  <a:lnTo>
                    <a:pt x="66" y="49"/>
                  </a:lnTo>
                  <a:lnTo>
                    <a:pt x="52" y="49"/>
                  </a:lnTo>
                  <a:lnTo>
                    <a:pt x="39" y="52"/>
                  </a:lnTo>
                  <a:lnTo>
                    <a:pt x="21" y="52"/>
                  </a:lnTo>
                  <a:lnTo>
                    <a:pt x="0" y="56"/>
                  </a:lnTo>
                  <a:lnTo>
                    <a:pt x="4" y="35"/>
                  </a:lnTo>
                  <a:lnTo>
                    <a:pt x="25" y="35"/>
                  </a:lnTo>
                  <a:lnTo>
                    <a:pt x="45" y="31"/>
                  </a:lnTo>
                  <a:lnTo>
                    <a:pt x="73" y="28"/>
                  </a:lnTo>
                  <a:lnTo>
                    <a:pt x="105" y="21"/>
                  </a:lnTo>
                  <a:lnTo>
                    <a:pt x="122" y="17"/>
                  </a:lnTo>
                  <a:lnTo>
                    <a:pt x="136" y="14"/>
                  </a:lnTo>
                  <a:lnTo>
                    <a:pt x="147" y="14"/>
                  </a:lnTo>
                  <a:lnTo>
                    <a:pt x="157" y="10"/>
                  </a:lnTo>
                  <a:lnTo>
                    <a:pt x="168" y="10"/>
                  </a:lnTo>
                  <a:lnTo>
                    <a:pt x="174" y="10"/>
                  </a:lnTo>
                  <a:lnTo>
                    <a:pt x="181" y="7"/>
                  </a:lnTo>
                  <a:lnTo>
                    <a:pt x="185" y="7"/>
                  </a:lnTo>
                  <a:lnTo>
                    <a:pt x="192" y="7"/>
                  </a:lnTo>
                  <a:lnTo>
                    <a:pt x="195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20" y="3"/>
                  </a:lnTo>
                  <a:lnTo>
                    <a:pt x="223" y="7"/>
                  </a:lnTo>
                  <a:lnTo>
                    <a:pt x="230" y="10"/>
                  </a:lnTo>
                  <a:lnTo>
                    <a:pt x="237" y="17"/>
                  </a:lnTo>
                  <a:lnTo>
                    <a:pt x="244" y="24"/>
                  </a:lnTo>
                  <a:lnTo>
                    <a:pt x="251" y="31"/>
                  </a:lnTo>
                  <a:lnTo>
                    <a:pt x="255" y="38"/>
                  </a:lnTo>
                  <a:lnTo>
                    <a:pt x="255" y="42"/>
                  </a:lnTo>
                  <a:lnTo>
                    <a:pt x="255" y="45"/>
                  </a:lnTo>
                  <a:lnTo>
                    <a:pt x="251" y="49"/>
                  </a:lnTo>
                  <a:lnTo>
                    <a:pt x="248" y="49"/>
                  </a:lnTo>
                  <a:lnTo>
                    <a:pt x="244" y="49"/>
                  </a:lnTo>
                  <a:lnTo>
                    <a:pt x="234" y="49"/>
                  </a:lnTo>
                  <a:lnTo>
                    <a:pt x="227" y="49"/>
                  </a:lnTo>
                  <a:lnTo>
                    <a:pt x="220" y="52"/>
                  </a:lnTo>
                  <a:lnTo>
                    <a:pt x="213" y="59"/>
                  </a:lnTo>
                  <a:lnTo>
                    <a:pt x="206" y="63"/>
                  </a:lnTo>
                  <a:lnTo>
                    <a:pt x="199" y="66"/>
                  </a:lnTo>
                  <a:lnTo>
                    <a:pt x="192" y="66"/>
                  </a:lnTo>
                  <a:lnTo>
                    <a:pt x="185" y="66"/>
                  </a:lnTo>
                  <a:lnTo>
                    <a:pt x="188" y="59"/>
                  </a:lnTo>
                  <a:lnTo>
                    <a:pt x="192" y="52"/>
                  </a:lnTo>
                  <a:lnTo>
                    <a:pt x="192" y="49"/>
                  </a:lnTo>
                  <a:lnTo>
                    <a:pt x="195" y="42"/>
                  </a:lnTo>
                  <a:lnTo>
                    <a:pt x="195" y="38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5" y="31"/>
                  </a:lnTo>
                  <a:lnTo>
                    <a:pt x="195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6">
              <a:extLst>
                <a:ext uri="{FF2B5EF4-FFF2-40B4-BE49-F238E27FC236}">
                  <a16:creationId xmlns:a16="http://schemas.microsoft.com/office/drawing/2014/main" id="{2B7CB43C-9FBD-40F5-ABCD-5529F77FA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415" y="15076435"/>
              <a:ext cx="324202" cy="364729"/>
            </a:xfrm>
            <a:custGeom>
              <a:avLst/>
              <a:gdLst>
                <a:gd name="T0" fmla="*/ 25 w 56"/>
                <a:gd name="T1" fmla="*/ 53 h 63"/>
                <a:gd name="T2" fmla="*/ 18 w 56"/>
                <a:gd name="T3" fmla="*/ 42 h 63"/>
                <a:gd name="T4" fmla="*/ 7 w 56"/>
                <a:gd name="T5" fmla="*/ 28 h 63"/>
                <a:gd name="T6" fmla="*/ 4 w 56"/>
                <a:gd name="T7" fmla="*/ 21 h 63"/>
                <a:gd name="T8" fmla="*/ 4 w 56"/>
                <a:gd name="T9" fmla="*/ 14 h 63"/>
                <a:gd name="T10" fmla="*/ 0 w 56"/>
                <a:gd name="T11" fmla="*/ 7 h 63"/>
                <a:gd name="T12" fmla="*/ 0 w 56"/>
                <a:gd name="T13" fmla="*/ 4 h 63"/>
                <a:gd name="T14" fmla="*/ 0 w 56"/>
                <a:gd name="T15" fmla="*/ 4 h 63"/>
                <a:gd name="T16" fmla="*/ 4 w 56"/>
                <a:gd name="T17" fmla="*/ 0 h 63"/>
                <a:gd name="T18" fmla="*/ 4 w 56"/>
                <a:gd name="T19" fmla="*/ 0 h 63"/>
                <a:gd name="T20" fmla="*/ 7 w 56"/>
                <a:gd name="T21" fmla="*/ 0 h 63"/>
                <a:gd name="T22" fmla="*/ 14 w 56"/>
                <a:gd name="T23" fmla="*/ 0 h 63"/>
                <a:gd name="T24" fmla="*/ 18 w 56"/>
                <a:gd name="T25" fmla="*/ 4 h 63"/>
                <a:gd name="T26" fmla="*/ 25 w 56"/>
                <a:gd name="T27" fmla="*/ 4 h 63"/>
                <a:gd name="T28" fmla="*/ 35 w 56"/>
                <a:gd name="T29" fmla="*/ 11 h 63"/>
                <a:gd name="T30" fmla="*/ 46 w 56"/>
                <a:gd name="T31" fmla="*/ 14 h 63"/>
                <a:gd name="T32" fmla="*/ 49 w 56"/>
                <a:gd name="T33" fmla="*/ 21 h 63"/>
                <a:gd name="T34" fmla="*/ 56 w 56"/>
                <a:gd name="T35" fmla="*/ 28 h 63"/>
                <a:gd name="T36" fmla="*/ 56 w 56"/>
                <a:gd name="T37" fmla="*/ 32 h 63"/>
                <a:gd name="T38" fmla="*/ 56 w 56"/>
                <a:gd name="T39" fmla="*/ 39 h 63"/>
                <a:gd name="T40" fmla="*/ 56 w 56"/>
                <a:gd name="T41" fmla="*/ 46 h 63"/>
                <a:gd name="T42" fmla="*/ 49 w 56"/>
                <a:gd name="T43" fmla="*/ 53 h 63"/>
                <a:gd name="T44" fmla="*/ 46 w 56"/>
                <a:gd name="T45" fmla="*/ 56 h 63"/>
                <a:gd name="T46" fmla="*/ 42 w 56"/>
                <a:gd name="T47" fmla="*/ 60 h 63"/>
                <a:gd name="T48" fmla="*/ 39 w 56"/>
                <a:gd name="T49" fmla="*/ 63 h 63"/>
                <a:gd name="T50" fmla="*/ 35 w 56"/>
                <a:gd name="T51" fmla="*/ 63 h 63"/>
                <a:gd name="T52" fmla="*/ 32 w 56"/>
                <a:gd name="T53" fmla="*/ 63 h 63"/>
                <a:gd name="T54" fmla="*/ 32 w 56"/>
                <a:gd name="T55" fmla="*/ 60 h 63"/>
                <a:gd name="T56" fmla="*/ 28 w 56"/>
                <a:gd name="T57" fmla="*/ 56 h 63"/>
                <a:gd name="T58" fmla="*/ 25 w 56"/>
                <a:gd name="T59" fmla="*/ 53 h 63"/>
                <a:gd name="T60" fmla="*/ 25 w 56"/>
                <a:gd name="T61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63">
                  <a:moveTo>
                    <a:pt x="25" y="53"/>
                  </a:moveTo>
                  <a:lnTo>
                    <a:pt x="18" y="42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5" y="11"/>
                  </a:lnTo>
                  <a:lnTo>
                    <a:pt x="46" y="14"/>
                  </a:lnTo>
                  <a:lnTo>
                    <a:pt x="49" y="21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9"/>
                  </a:lnTo>
                  <a:lnTo>
                    <a:pt x="56" y="46"/>
                  </a:lnTo>
                  <a:lnTo>
                    <a:pt x="49" y="53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9" y="63"/>
                  </a:lnTo>
                  <a:lnTo>
                    <a:pt x="35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28" y="56"/>
                  </a:lnTo>
                  <a:lnTo>
                    <a:pt x="25" y="53"/>
                  </a:lnTo>
                  <a:lnTo>
                    <a:pt x="25" y="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7">
              <a:extLst>
                <a:ext uri="{FF2B5EF4-FFF2-40B4-BE49-F238E27FC236}">
                  <a16:creationId xmlns:a16="http://schemas.microsoft.com/office/drawing/2014/main" id="{93A46355-5DEE-4BC2-AEFA-BB0E5189C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793" y="15724838"/>
              <a:ext cx="486303" cy="503673"/>
            </a:xfrm>
            <a:custGeom>
              <a:avLst/>
              <a:gdLst>
                <a:gd name="T0" fmla="*/ 25 w 84"/>
                <a:gd name="T1" fmla="*/ 80 h 87"/>
                <a:gd name="T2" fmla="*/ 14 w 84"/>
                <a:gd name="T3" fmla="*/ 84 h 87"/>
                <a:gd name="T4" fmla="*/ 7 w 84"/>
                <a:gd name="T5" fmla="*/ 87 h 87"/>
                <a:gd name="T6" fmla="*/ 4 w 84"/>
                <a:gd name="T7" fmla="*/ 87 h 87"/>
                <a:gd name="T8" fmla="*/ 0 w 84"/>
                <a:gd name="T9" fmla="*/ 87 h 87"/>
                <a:gd name="T10" fmla="*/ 0 w 84"/>
                <a:gd name="T11" fmla="*/ 84 h 87"/>
                <a:gd name="T12" fmla="*/ 0 w 84"/>
                <a:gd name="T13" fmla="*/ 80 h 87"/>
                <a:gd name="T14" fmla="*/ 4 w 84"/>
                <a:gd name="T15" fmla="*/ 77 h 87"/>
                <a:gd name="T16" fmla="*/ 11 w 84"/>
                <a:gd name="T17" fmla="*/ 70 h 87"/>
                <a:gd name="T18" fmla="*/ 18 w 84"/>
                <a:gd name="T19" fmla="*/ 63 h 87"/>
                <a:gd name="T20" fmla="*/ 25 w 84"/>
                <a:gd name="T21" fmla="*/ 52 h 87"/>
                <a:gd name="T22" fmla="*/ 38 w 84"/>
                <a:gd name="T23" fmla="*/ 35 h 87"/>
                <a:gd name="T24" fmla="*/ 45 w 84"/>
                <a:gd name="T25" fmla="*/ 28 h 87"/>
                <a:gd name="T26" fmla="*/ 49 w 84"/>
                <a:gd name="T27" fmla="*/ 21 h 87"/>
                <a:gd name="T28" fmla="*/ 49 w 84"/>
                <a:gd name="T29" fmla="*/ 18 h 87"/>
                <a:gd name="T30" fmla="*/ 49 w 84"/>
                <a:gd name="T31" fmla="*/ 11 h 87"/>
                <a:gd name="T32" fmla="*/ 45 w 84"/>
                <a:gd name="T33" fmla="*/ 7 h 87"/>
                <a:gd name="T34" fmla="*/ 45 w 84"/>
                <a:gd name="T35" fmla="*/ 4 h 87"/>
                <a:gd name="T36" fmla="*/ 49 w 84"/>
                <a:gd name="T37" fmla="*/ 4 h 87"/>
                <a:gd name="T38" fmla="*/ 52 w 84"/>
                <a:gd name="T39" fmla="*/ 0 h 87"/>
                <a:gd name="T40" fmla="*/ 59 w 84"/>
                <a:gd name="T41" fmla="*/ 0 h 87"/>
                <a:gd name="T42" fmla="*/ 63 w 84"/>
                <a:gd name="T43" fmla="*/ 4 h 87"/>
                <a:gd name="T44" fmla="*/ 66 w 84"/>
                <a:gd name="T45" fmla="*/ 4 h 87"/>
                <a:gd name="T46" fmla="*/ 73 w 84"/>
                <a:gd name="T47" fmla="*/ 7 h 87"/>
                <a:gd name="T48" fmla="*/ 77 w 84"/>
                <a:gd name="T49" fmla="*/ 14 h 87"/>
                <a:gd name="T50" fmla="*/ 80 w 84"/>
                <a:gd name="T51" fmla="*/ 18 h 87"/>
                <a:gd name="T52" fmla="*/ 84 w 84"/>
                <a:gd name="T53" fmla="*/ 21 h 87"/>
                <a:gd name="T54" fmla="*/ 84 w 84"/>
                <a:gd name="T55" fmla="*/ 25 h 87"/>
                <a:gd name="T56" fmla="*/ 84 w 84"/>
                <a:gd name="T57" fmla="*/ 28 h 87"/>
                <a:gd name="T58" fmla="*/ 80 w 84"/>
                <a:gd name="T59" fmla="*/ 35 h 87"/>
                <a:gd name="T60" fmla="*/ 73 w 84"/>
                <a:gd name="T61" fmla="*/ 42 h 87"/>
                <a:gd name="T62" fmla="*/ 66 w 84"/>
                <a:gd name="T63" fmla="*/ 49 h 87"/>
                <a:gd name="T64" fmla="*/ 56 w 84"/>
                <a:gd name="T65" fmla="*/ 59 h 87"/>
                <a:gd name="T66" fmla="*/ 45 w 84"/>
                <a:gd name="T67" fmla="*/ 66 h 87"/>
                <a:gd name="T68" fmla="*/ 25 w 84"/>
                <a:gd name="T69" fmla="*/ 80 h 87"/>
                <a:gd name="T70" fmla="*/ 25 w 84"/>
                <a:gd name="T71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87">
                  <a:moveTo>
                    <a:pt x="25" y="80"/>
                  </a:moveTo>
                  <a:lnTo>
                    <a:pt x="14" y="84"/>
                  </a:lnTo>
                  <a:lnTo>
                    <a:pt x="7" y="87"/>
                  </a:lnTo>
                  <a:lnTo>
                    <a:pt x="4" y="87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77"/>
                  </a:lnTo>
                  <a:lnTo>
                    <a:pt x="11" y="70"/>
                  </a:lnTo>
                  <a:lnTo>
                    <a:pt x="18" y="63"/>
                  </a:lnTo>
                  <a:lnTo>
                    <a:pt x="25" y="52"/>
                  </a:lnTo>
                  <a:lnTo>
                    <a:pt x="38" y="35"/>
                  </a:lnTo>
                  <a:lnTo>
                    <a:pt x="45" y="28"/>
                  </a:lnTo>
                  <a:lnTo>
                    <a:pt x="49" y="21"/>
                  </a:lnTo>
                  <a:lnTo>
                    <a:pt x="49" y="18"/>
                  </a:lnTo>
                  <a:lnTo>
                    <a:pt x="49" y="11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9" y="4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73" y="7"/>
                  </a:lnTo>
                  <a:lnTo>
                    <a:pt x="77" y="14"/>
                  </a:lnTo>
                  <a:lnTo>
                    <a:pt x="80" y="18"/>
                  </a:lnTo>
                  <a:lnTo>
                    <a:pt x="84" y="21"/>
                  </a:lnTo>
                  <a:lnTo>
                    <a:pt x="84" y="25"/>
                  </a:lnTo>
                  <a:lnTo>
                    <a:pt x="84" y="28"/>
                  </a:lnTo>
                  <a:lnTo>
                    <a:pt x="80" y="35"/>
                  </a:lnTo>
                  <a:lnTo>
                    <a:pt x="73" y="42"/>
                  </a:lnTo>
                  <a:lnTo>
                    <a:pt x="66" y="49"/>
                  </a:lnTo>
                  <a:lnTo>
                    <a:pt x="56" y="59"/>
                  </a:lnTo>
                  <a:lnTo>
                    <a:pt x="45" y="66"/>
                  </a:lnTo>
                  <a:lnTo>
                    <a:pt x="25" y="80"/>
                  </a:lnTo>
                  <a:lnTo>
                    <a:pt x="25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8">
              <a:extLst>
                <a:ext uri="{FF2B5EF4-FFF2-40B4-BE49-F238E27FC236}">
                  <a16:creationId xmlns:a16="http://schemas.microsoft.com/office/drawing/2014/main" id="{85C2FE68-3E44-488E-AD8D-7C859D57E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197" y="15707472"/>
              <a:ext cx="399465" cy="358938"/>
            </a:xfrm>
            <a:custGeom>
              <a:avLst/>
              <a:gdLst>
                <a:gd name="T0" fmla="*/ 66 w 69"/>
                <a:gd name="T1" fmla="*/ 28 h 62"/>
                <a:gd name="T2" fmla="*/ 69 w 69"/>
                <a:gd name="T3" fmla="*/ 31 h 62"/>
                <a:gd name="T4" fmla="*/ 69 w 69"/>
                <a:gd name="T5" fmla="*/ 38 h 62"/>
                <a:gd name="T6" fmla="*/ 69 w 69"/>
                <a:gd name="T7" fmla="*/ 41 h 62"/>
                <a:gd name="T8" fmla="*/ 69 w 69"/>
                <a:gd name="T9" fmla="*/ 45 h 62"/>
                <a:gd name="T10" fmla="*/ 69 w 69"/>
                <a:gd name="T11" fmla="*/ 52 h 62"/>
                <a:gd name="T12" fmla="*/ 66 w 69"/>
                <a:gd name="T13" fmla="*/ 55 h 62"/>
                <a:gd name="T14" fmla="*/ 66 w 69"/>
                <a:gd name="T15" fmla="*/ 59 h 62"/>
                <a:gd name="T16" fmla="*/ 62 w 69"/>
                <a:gd name="T17" fmla="*/ 62 h 62"/>
                <a:gd name="T18" fmla="*/ 62 w 69"/>
                <a:gd name="T19" fmla="*/ 62 h 62"/>
                <a:gd name="T20" fmla="*/ 59 w 69"/>
                <a:gd name="T21" fmla="*/ 62 h 62"/>
                <a:gd name="T22" fmla="*/ 55 w 69"/>
                <a:gd name="T23" fmla="*/ 62 h 62"/>
                <a:gd name="T24" fmla="*/ 52 w 69"/>
                <a:gd name="T25" fmla="*/ 59 h 62"/>
                <a:gd name="T26" fmla="*/ 49 w 69"/>
                <a:gd name="T27" fmla="*/ 55 h 62"/>
                <a:gd name="T28" fmla="*/ 42 w 69"/>
                <a:gd name="T29" fmla="*/ 52 h 62"/>
                <a:gd name="T30" fmla="*/ 38 w 69"/>
                <a:gd name="T31" fmla="*/ 45 h 62"/>
                <a:gd name="T32" fmla="*/ 31 w 69"/>
                <a:gd name="T33" fmla="*/ 38 h 62"/>
                <a:gd name="T34" fmla="*/ 17 w 69"/>
                <a:gd name="T35" fmla="*/ 28 h 62"/>
                <a:gd name="T36" fmla="*/ 10 w 69"/>
                <a:gd name="T37" fmla="*/ 24 h 62"/>
                <a:gd name="T38" fmla="*/ 7 w 69"/>
                <a:gd name="T39" fmla="*/ 17 h 62"/>
                <a:gd name="T40" fmla="*/ 3 w 69"/>
                <a:gd name="T41" fmla="*/ 14 h 62"/>
                <a:gd name="T42" fmla="*/ 3 w 69"/>
                <a:gd name="T43" fmla="*/ 10 h 62"/>
                <a:gd name="T44" fmla="*/ 0 w 69"/>
                <a:gd name="T45" fmla="*/ 10 h 62"/>
                <a:gd name="T46" fmla="*/ 0 w 69"/>
                <a:gd name="T47" fmla="*/ 7 h 62"/>
                <a:gd name="T48" fmla="*/ 0 w 69"/>
                <a:gd name="T49" fmla="*/ 3 h 62"/>
                <a:gd name="T50" fmla="*/ 3 w 69"/>
                <a:gd name="T51" fmla="*/ 0 h 62"/>
                <a:gd name="T52" fmla="*/ 7 w 69"/>
                <a:gd name="T53" fmla="*/ 0 h 62"/>
                <a:gd name="T54" fmla="*/ 10 w 69"/>
                <a:gd name="T55" fmla="*/ 0 h 62"/>
                <a:gd name="T56" fmla="*/ 17 w 69"/>
                <a:gd name="T57" fmla="*/ 0 h 62"/>
                <a:gd name="T58" fmla="*/ 24 w 69"/>
                <a:gd name="T59" fmla="*/ 3 h 62"/>
                <a:gd name="T60" fmla="*/ 35 w 69"/>
                <a:gd name="T61" fmla="*/ 3 h 62"/>
                <a:gd name="T62" fmla="*/ 42 w 69"/>
                <a:gd name="T63" fmla="*/ 7 h 62"/>
                <a:gd name="T64" fmla="*/ 49 w 69"/>
                <a:gd name="T65" fmla="*/ 14 h 62"/>
                <a:gd name="T66" fmla="*/ 55 w 69"/>
                <a:gd name="T67" fmla="*/ 17 h 62"/>
                <a:gd name="T68" fmla="*/ 62 w 69"/>
                <a:gd name="T69" fmla="*/ 21 h 62"/>
                <a:gd name="T70" fmla="*/ 66 w 69"/>
                <a:gd name="T71" fmla="*/ 28 h 62"/>
                <a:gd name="T72" fmla="*/ 66 w 69"/>
                <a:gd name="T73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62">
                  <a:moveTo>
                    <a:pt x="66" y="28"/>
                  </a:moveTo>
                  <a:lnTo>
                    <a:pt x="69" y="31"/>
                  </a:lnTo>
                  <a:lnTo>
                    <a:pt x="69" y="38"/>
                  </a:lnTo>
                  <a:lnTo>
                    <a:pt x="69" y="41"/>
                  </a:lnTo>
                  <a:lnTo>
                    <a:pt x="69" y="45"/>
                  </a:lnTo>
                  <a:lnTo>
                    <a:pt x="69" y="52"/>
                  </a:lnTo>
                  <a:lnTo>
                    <a:pt x="66" y="55"/>
                  </a:lnTo>
                  <a:lnTo>
                    <a:pt x="66" y="59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59" y="62"/>
                  </a:lnTo>
                  <a:lnTo>
                    <a:pt x="55" y="62"/>
                  </a:lnTo>
                  <a:lnTo>
                    <a:pt x="52" y="59"/>
                  </a:lnTo>
                  <a:lnTo>
                    <a:pt x="49" y="55"/>
                  </a:lnTo>
                  <a:lnTo>
                    <a:pt x="42" y="52"/>
                  </a:lnTo>
                  <a:lnTo>
                    <a:pt x="38" y="45"/>
                  </a:lnTo>
                  <a:lnTo>
                    <a:pt x="31" y="38"/>
                  </a:lnTo>
                  <a:lnTo>
                    <a:pt x="17" y="28"/>
                  </a:lnTo>
                  <a:lnTo>
                    <a:pt x="10" y="24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9" y="14"/>
                  </a:lnTo>
                  <a:lnTo>
                    <a:pt x="55" y="17"/>
                  </a:lnTo>
                  <a:lnTo>
                    <a:pt x="62" y="21"/>
                  </a:lnTo>
                  <a:lnTo>
                    <a:pt x="66" y="28"/>
                  </a:lnTo>
                  <a:lnTo>
                    <a:pt x="66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9">
              <a:extLst>
                <a:ext uri="{FF2B5EF4-FFF2-40B4-BE49-F238E27FC236}">
                  <a16:creationId xmlns:a16="http://schemas.microsoft.com/office/drawing/2014/main" id="{8333C5BC-A95F-470C-AFF6-F15D3B22A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225" y="15985360"/>
              <a:ext cx="1007342" cy="972606"/>
            </a:xfrm>
            <a:custGeom>
              <a:avLst/>
              <a:gdLst>
                <a:gd name="T0" fmla="*/ 146 w 174"/>
                <a:gd name="T1" fmla="*/ 70 h 168"/>
                <a:gd name="T2" fmla="*/ 136 w 174"/>
                <a:gd name="T3" fmla="*/ 81 h 168"/>
                <a:gd name="T4" fmla="*/ 122 w 174"/>
                <a:gd name="T5" fmla="*/ 95 h 168"/>
                <a:gd name="T6" fmla="*/ 111 w 174"/>
                <a:gd name="T7" fmla="*/ 105 h 168"/>
                <a:gd name="T8" fmla="*/ 97 w 174"/>
                <a:gd name="T9" fmla="*/ 119 h 168"/>
                <a:gd name="T10" fmla="*/ 80 w 174"/>
                <a:gd name="T11" fmla="*/ 130 h 168"/>
                <a:gd name="T12" fmla="*/ 66 w 174"/>
                <a:gd name="T13" fmla="*/ 140 h 168"/>
                <a:gd name="T14" fmla="*/ 49 w 174"/>
                <a:gd name="T15" fmla="*/ 151 h 168"/>
                <a:gd name="T16" fmla="*/ 35 w 174"/>
                <a:gd name="T17" fmla="*/ 157 h 168"/>
                <a:gd name="T18" fmla="*/ 24 w 174"/>
                <a:gd name="T19" fmla="*/ 161 h 168"/>
                <a:gd name="T20" fmla="*/ 17 w 174"/>
                <a:gd name="T21" fmla="*/ 164 h 168"/>
                <a:gd name="T22" fmla="*/ 14 w 174"/>
                <a:gd name="T23" fmla="*/ 164 h 168"/>
                <a:gd name="T24" fmla="*/ 7 w 174"/>
                <a:gd name="T25" fmla="*/ 168 h 168"/>
                <a:gd name="T26" fmla="*/ 3 w 174"/>
                <a:gd name="T27" fmla="*/ 168 h 168"/>
                <a:gd name="T28" fmla="*/ 3 w 174"/>
                <a:gd name="T29" fmla="*/ 168 h 168"/>
                <a:gd name="T30" fmla="*/ 0 w 174"/>
                <a:gd name="T31" fmla="*/ 164 h 168"/>
                <a:gd name="T32" fmla="*/ 0 w 174"/>
                <a:gd name="T33" fmla="*/ 164 h 168"/>
                <a:gd name="T34" fmla="*/ 0 w 174"/>
                <a:gd name="T35" fmla="*/ 161 h 168"/>
                <a:gd name="T36" fmla="*/ 0 w 174"/>
                <a:gd name="T37" fmla="*/ 161 h 168"/>
                <a:gd name="T38" fmla="*/ 3 w 174"/>
                <a:gd name="T39" fmla="*/ 157 h 168"/>
                <a:gd name="T40" fmla="*/ 7 w 174"/>
                <a:gd name="T41" fmla="*/ 154 h 168"/>
                <a:gd name="T42" fmla="*/ 10 w 174"/>
                <a:gd name="T43" fmla="*/ 151 h 168"/>
                <a:gd name="T44" fmla="*/ 14 w 174"/>
                <a:gd name="T45" fmla="*/ 147 h 168"/>
                <a:gd name="T46" fmla="*/ 21 w 174"/>
                <a:gd name="T47" fmla="*/ 144 h 168"/>
                <a:gd name="T48" fmla="*/ 28 w 174"/>
                <a:gd name="T49" fmla="*/ 137 h 168"/>
                <a:gd name="T50" fmla="*/ 42 w 174"/>
                <a:gd name="T51" fmla="*/ 126 h 168"/>
                <a:gd name="T52" fmla="*/ 56 w 174"/>
                <a:gd name="T53" fmla="*/ 116 h 168"/>
                <a:gd name="T54" fmla="*/ 73 w 174"/>
                <a:gd name="T55" fmla="*/ 102 h 168"/>
                <a:gd name="T56" fmla="*/ 87 w 174"/>
                <a:gd name="T57" fmla="*/ 88 h 168"/>
                <a:gd name="T58" fmla="*/ 101 w 174"/>
                <a:gd name="T59" fmla="*/ 74 h 168"/>
                <a:gd name="T60" fmla="*/ 111 w 174"/>
                <a:gd name="T61" fmla="*/ 60 h 168"/>
                <a:gd name="T62" fmla="*/ 122 w 174"/>
                <a:gd name="T63" fmla="*/ 49 h 168"/>
                <a:gd name="T64" fmla="*/ 129 w 174"/>
                <a:gd name="T65" fmla="*/ 39 h 168"/>
                <a:gd name="T66" fmla="*/ 136 w 174"/>
                <a:gd name="T67" fmla="*/ 28 h 168"/>
                <a:gd name="T68" fmla="*/ 139 w 174"/>
                <a:gd name="T69" fmla="*/ 21 h 168"/>
                <a:gd name="T70" fmla="*/ 139 w 174"/>
                <a:gd name="T71" fmla="*/ 14 h 168"/>
                <a:gd name="T72" fmla="*/ 139 w 174"/>
                <a:gd name="T73" fmla="*/ 11 h 168"/>
                <a:gd name="T74" fmla="*/ 139 w 174"/>
                <a:gd name="T75" fmla="*/ 7 h 168"/>
                <a:gd name="T76" fmla="*/ 139 w 174"/>
                <a:gd name="T77" fmla="*/ 4 h 168"/>
                <a:gd name="T78" fmla="*/ 139 w 174"/>
                <a:gd name="T79" fmla="*/ 4 h 168"/>
                <a:gd name="T80" fmla="*/ 143 w 174"/>
                <a:gd name="T81" fmla="*/ 0 h 168"/>
                <a:gd name="T82" fmla="*/ 146 w 174"/>
                <a:gd name="T83" fmla="*/ 0 h 168"/>
                <a:gd name="T84" fmla="*/ 150 w 174"/>
                <a:gd name="T85" fmla="*/ 0 h 168"/>
                <a:gd name="T86" fmla="*/ 157 w 174"/>
                <a:gd name="T87" fmla="*/ 4 h 168"/>
                <a:gd name="T88" fmla="*/ 164 w 174"/>
                <a:gd name="T89" fmla="*/ 7 h 168"/>
                <a:gd name="T90" fmla="*/ 167 w 174"/>
                <a:gd name="T91" fmla="*/ 11 h 168"/>
                <a:gd name="T92" fmla="*/ 171 w 174"/>
                <a:gd name="T93" fmla="*/ 18 h 168"/>
                <a:gd name="T94" fmla="*/ 174 w 174"/>
                <a:gd name="T95" fmla="*/ 21 h 168"/>
                <a:gd name="T96" fmla="*/ 174 w 174"/>
                <a:gd name="T97" fmla="*/ 21 h 168"/>
                <a:gd name="T98" fmla="*/ 174 w 174"/>
                <a:gd name="T99" fmla="*/ 28 h 168"/>
                <a:gd name="T100" fmla="*/ 171 w 174"/>
                <a:gd name="T101" fmla="*/ 35 h 168"/>
                <a:gd name="T102" fmla="*/ 167 w 174"/>
                <a:gd name="T103" fmla="*/ 39 h 168"/>
                <a:gd name="T104" fmla="*/ 160 w 174"/>
                <a:gd name="T105" fmla="*/ 46 h 168"/>
                <a:gd name="T106" fmla="*/ 153 w 174"/>
                <a:gd name="T107" fmla="*/ 56 h 168"/>
                <a:gd name="T108" fmla="*/ 146 w 174"/>
                <a:gd name="T109" fmla="*/ 70 h 168"/>
                <a:gd name="T110" fmla="*/ 146 w 174"/>
                <a:gd name="T111" fmla="*/ 7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4" h="168">
                  <a:moveTo>
                    <a:pt x="146" y="70"/>
                  </a:moveTo>
                  <a:lnTo>
                    <a:pt x="136" y="81"/>
                  </a:lnTo>
                  <a:lnTo>
                    <a:pt x="122" y="95"/>
                  </a:lnTo>
                  <a:lnTo>
                    <a:pt x="111" y="105"/>
                  </a:lnTo>
                  <a:lnTo>
                    <a:pt x="97" y="119"/>
                  </a:lnTo>
                  <a:lnTo>
                    <a:pt x="80" y="130"/>
                  </a:lnTo>
                  <a:lnTo>
                    <a:pt x="66" y="140"/>
                  </a:lnTo>
                  <a:lnTo>
                    <a:pt x="49" y="151"/>
                  </a:lnTo>
                  <a:lnTo>
                    <a:pt x="35" y="157"/>
                  </a:lnTo>
                  <a:lnTo>
                    <a:pt x="24" y="161"/>
                  </a:lnTo>
                  <a:lnTo>
                    <a:pt x="17" y="164"/>
                  </a:lnTo>
                  <a:lnTo>
                    <a:pt x="14" y="164"/>
                  </a:lnTo>
                  <a:lnTo>
                    <a:pt x="7" y="168"/>
                  </a:lnTo>
                  <a:lnTo>
                    <a:pt x="3" y="168"/>
                  </a:lnTo>
                  <a:lnTo>
                    <a:pt x="3" y="16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3" y="157"/>
                  </a:lnTo>
                  <a:lnTo>
                    <a:pt x="7" y="154"/>
                  </a:lnTo>
                  <a:lnTo>
                    <a:pt x="10" y="151"/>
                  </a:lnTo>
                  <a:lnTo>
                    <a:pt x="14" y="147"/>
                  </a:lnTo>
                  <a:lnTo>
                    <a:pt x="21" y="144"/>
                  </a:lnTo>
                  <a:lnTo>
                    <a:pt x="28" y="137"/>
                  </a:lnTo>
                  <a:lnTo>
                    <a:pt x="42" y="126"/>
                  </a:lnTo>
                  <a:lnTo>
                    <a:pt x="56" y="116"/>
                  </a:lnTo>
                  <a:lnTo>
                    <a:pt x="73" y="102"/>
                  </a:lnTo>
                  <a:lnTo>
                    <a:pt x="87" y="88"/>
                  </a:lnTo>
                  <a:lnTo>
                    <a:pt x="101" y="74"/>
                  </a:lnTo>
                  <a:lnTo>
                    <a:pt x="111" y="60"/>
                  </a:lnTo>
                  <a:lnTo>
                    <a:pt x="122" y="49"/>
                  </a:lnTo>
                  <a:lnTo>
                    <a:pt x="129" y="39"/>
                  </a:lnTo>
                  <a:lnTo>
                    <a:pt x="136" y="28"/>
                  </a:lnTo>
                  <a:lnTo>
                    <a:pt x="139" y="21"/>
                  </a:lnTo>
                  <a:lnTo>
                    <a:pt x="139" y="14"/>
                  </a:lnTo>
                  <a:lnTo>
                    <a:pt x="139" y="11"/>
                  </a:lnTo>
                  <a:lnTo>
                    <a:pt x="139" y="7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7" y="4"/>
                  </a:lnTo>
                  <a:lnTo>
                    <a:pt x="164" y="7"/>
                  </a:lnTo>
                  <a:lnTo>
                    <a:pt x="167" y="11"/>
                  </a:lnTo>
                  <a:lnTo>
                    <a:pt x="171" y="18"/>
                  </a:lnTo>
                  <a:lnTo>
                    <a:pt x="174" y="21"/>
                  </a:lnTo>
                  <a:lnTo>
                    <a:pt x="174" y="21"/>
                  </a:lnTo>
                  <a:lnTo>
                    <a:pt x="174" y="28"/>
                  </a:lnTo>
                  <a:lnTo>
                    <a:pt x="171" y="35"/>
                  </a:lnTo>
                  <a:lnTo>
                    <a:pt x="167" y="39"/>
                  </a:lnTo>
                  <a:lnTo>
                    <a:pt x="160" y="46"/>
                  </a:lnTo>
                  <a:lnTo>
                    <a:pt x="153" y="56"/>
                  </a:lnTo>
                  <a:lnTo>
                    <a:pt x="146" y="70"/>
                  </a:lnTo>
                  <a:lnTo>
                    <a:pt x="146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0">
              <a:extLst>
                <a:ext uri="{FF2B5EF4-FFF2-40B4-BE49-F238E27FC236}">
                  <a16:creationId xmlns:a16="http://schemas.microsoft.com/office/drawing/2014/main" id="{65D92A68-C899-4DA4-A2C7-CBAF60E20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623" y="16066410"/>
              <a:ext cx="1250494" cy="729454"/>
            </a:xfrm>
            <a:custGeom>
              <a:avLst/>
              <a:gdLst>
                <a:gd name="T0" fmla="*/ 195 w 216"/>
                <a:gd name="T1" fmla="*/ 123 h 126"/>
                <a:gd name="T2" fmla="*/ 174 w 216"/>
                <a:gd name="T3" fmla="*/ 123 h 126"/>
                <a:gd name="T4" fmla="*/ 157 w 216"/>
                <a:gd name="T5" fmla="*/ 126 h 126"/>
                <a:gd name="T6" fmla="*/ 150 w 216"/>
                <a:gd name="T7" fmla="*/ 126 h 126"/>
                <a:gd name="T8" fmla="*/ 143 w 216"/>
                <a:gd name="T9" fmla="*/ 126 h 126"/>
                <a:gd name="T10" fmla="*/ 132 w 216"/>
                <a:gd name="T11" fmla="*/ 123 h 126"/>
                <a:gd name="T12" fmla="*/ 125 w 216"/>
                <a:gd name="T13" fmla="*/ 119 h 126"/>
                <a:gd name="T14" fmla="*/ 118 w 216"/>
                <a:gd name="T15" fmla="*/ 116 h 126"/>
                <a:gd name="T16" fmla="*/ 111 w 216"/>
                <a:gd name="T17" fmla="*/ 109 h 126"/>
                <a:gd name="T18" fmla="*/ 101 w 216"/>
                <a:gd name="T19" fmla="*/ 102 h 126"/>
                <a:gd name="T20" fmla="*/ 87 w 216"/>
                <a:gd name="T21" fmla="*/ 88 h 126"/>
                <a:gd name="T22" fmla="*/ 70 w 216"/>
                <a:gd name="T23" fmla="*/ 74 h 126"/>
                <a:gd name="T24" fmla="*/ 49 w 216"/>
                <a:gd name="T25" fmla="*/ 56 h 126"/>
                <a:gd name="T26" fmla="*/ 28 w 216"/>
                <a:gd name="T27" fmla="*/ 39 h 126"/>
                <a:gd name="T28" fmla="*/ 0 w 216"/>
                <a:gd name="T29" fmla="*/ 14 h 126"/>
                <a:gd name="T30" fmla="*/ 10 w 216"/>
                <a:gd name="T31" fmla="*/ 0 h 126"/>
                <a:gd name="T32" fmla="*/ 24 w 216"/>
                <a:gd name="T33" fmla="*/ 11 h 126"/>
                <a:gd name="T34" fmla="*/ 38 w 216"/>
                <a:gd name="T35" fmla="*/ 21 h 126"/>
                <a:gd name="T36" fmla="*/ 49 w 216"/>
                <a:gd name="T37" fmla="*/ 28 h 126"/>
                <a:gd name="T38" fmla="*/ 56 w 216"/>
                <a:gd name="T39" fmla="*/ 35 h 126"/>
                <a:gd name="T40" fmla="*/ 66 w 216"/>
                <a:gd name="T41" fmla="*/ 42 h 126"/>
                <a:gd name="T42" fmla="*/ 76 w 216"/>
                <a:gd name="T43" fmla="*/ 49 h 126"/>
                <a:gd name="T44" fmla="*/ 90 w 216"/>
                <a:gd name="T45" fmla="*/ 56 h 126"/>
                <a:gd name="T46" fmla="*/ 104 w 216"/>
                <a:gd name="T47" fmla="*/ 63 h 126"/>
                <a:gd name="T48" fmla="*/ 122 w 216"/>
                <a:gd name="T49" fmla="*/ 74 h 126"/>
                <a:gd name="T50" fmla="*/ 139 w 216"/>
                <a:gd name="T51" fmla="*/ 81 h 126"/>
                <a:gd name="T52" fmla="*/ 160 w 216"/>
                <a:gd name="T53" fmla="*/ 88 h 126"/>
                <a:gd name="T54" fmla="*/ 178 w 216"/>
                <a:gd name="T55" fmla="*/ 95 h 126"/>
                <a:gd name="T56" fmla="*/ 188 w 216"/>
                <a:gd name="T57" fmla="*/ 95 h 126"/>
                <a:gd name="T58" fmla="*/ 195 w 216"/>
                <a:gd name="T59" fmla="*/ 98 h 126"/>
                <a:gd name="T60" fmla="*/ 202 w 216"/>
                <a:gd name="T61" fmla="*/ 102 h 126"/>
                <a:gd name="T62" fmla="*/ 205 w 216"/>
                <a:gd name="T63" fmla="*/ 105 h 126"/>
                <a:gd name="T64" fmla="*/ 209 w 216"/>
                <a:gd name="T65" fmla="*/ 105 h 126"/>
                <a:gd name="T66" fmla="*/ 212 w 216"/>
                <a:gd name="T67" fmla="*/ 109 h 126"/>
                <a:gd name="T68" fmla="*/ 216 w 216"/>
                <a:gd name="T69" fmla="*/ 109 h 126"/>
                <a:gd name="T70" fmla="*/ 216 w 216"/>
                <a:gd name="T71" fmla="*/ 112 h 126"/>
                <a:gd name="T72" fmla="*/ 212 w 216"/>
                <a:gd name="T73" fmla="*/ 116 h 126"/>
                <a:gd name="T74" fmla="*/ 209 w 216"/>
                <a:gd name="T75" fmla="*/ 119 h 126"/>
                <a:gd name="T76" fmla="*/ 202 w 216"/>
                <a:gd name="T77" fmla="*/ 119 h 126"/>
                <a:gd name="T78" fmla="*/ 195 w 216"/>
                <a:gd name="T79" fmla="*/ 123 h 126"/>
                <a:gd name="T80" fmla="*/ 195 w 216"/>
                <a:gd name="T81" fmla="*/ 12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6" h="126">
                  <a:moveTo>
                    <a:pt x="195" y="123"/>
                  </a:moveTo>
                  <a:lnTo>
                    <a:pt x="174" y="123"/>
                  </a:lnTo>
                  <a:lnTo>
                    <a:pt x="157" y="126"/>
                  </a:lnTo>
                  <a:lnTo>
                    <a:pt x="150" y="126"/>
                  </a:lnTo>
                  <a:lnTo>
                    <a:pt x="143" y="126"/>
                  </a:lnTo>
                  <a:lnTo>
                    <a:pt x="132" y="123"/>
                  </a:lnTo>
                  <a:lnTo>
                    <a:pt x="125" y="119"/>
                  </a:lnTo>
                  <a:lnTo>
                    <a:pt x="118" y="116"/>
                  </a:lnTo>
                  <a:lnTo>
                    <a:pt x="111" y="109"/>
                  </a:lnTo>
                  <a:lnTo>
                    <a:pt x="101" y="102"/>
                  </a:lnTo>
                  <a:lnTo>
                    <a:pt x="87" y="88"/>
                  </a:lnTo>
                  <a:lnTo>
                    <a:pt x="70" y="74"/>
                  </a:lnTo>
                  <a:lnTo>
                    <a:pt x="49" y="56"/>
                  </a:lnTo>
                  <a:lnTo>
                    <a:pt x="28" y="39"/>
                  </a:lnTo>
                  <a:lnTo>
                    <a:pt x="0" y="14"/>
                  </a:lnTo>
                  <a:lnTo>
                    <a:pt x="10" y="0"/>
                  </a:lnTo>
                  <a:lnTo>
                    <a:pt x="24" y="11"/>
                  </a:lnTo>
                  <a:lnTo>
                    <a:pt x="38" y="21"/>
                  </a:lnTo>
                  <a:lnTo>
                    <a:pt x="49" y="28"/>
                  </a:lnTo>
                  <a:lnTo>
                    <a:pt x="56" y="35"/>
                  </a:lnTo>
                  <a:lnTo>
                    <a:pt x="66" y="42"/>
                  </a:lnTo>
                  <a:lnTo>
                    <a:pt x="76" y="49"/>
                  </a:lnTo>
                  <a:lnTo>
                    <a:pt x="90" y="56"/>
                  </a:lnTo>
                  <a:lnTo>
                    <a:pt x="104" y="63"/>
                  </a:lnTo>
                  <a:lnTo>
                    <a:pt x="122" y="74"/>
                  </a:lnTo>
                  <a:lnTo>
                    <a:pt x="139" y="81"/>
                  </a:lnTo>
                  <a:lnTo>
                    <a:pt x="160" y="88"/>
                  </a:lnTo>
                  <a:lnTo>
                    <a:pt x="178" y="95"/>
                  </a:lnTo>
                  <a:lnTo>
                    <a:pt x="188" y="95"/>
                  </a:lnTo>
                  <a:lnTo>
                    <a:pt x="195" y="98"/>
                  </a:lnTo>
                  <a:lnTo>
                    <a:pt x="202" y="102"/>
                  </a:lnTo>
                  <a:lnTo>
                    <a:pt x="205" y="105"/>
                  </a:lnTo>
                  <a:lnTo>
                    <a:pt x="209" y="105"/>
                  </a:lnTo>
                  <a:lnTo>
                    <a:pt x="212" y="109"/>
                  </a:lnTo>
                  <a:lnTo>
                    <a:pt x="216" y="109"/>
                  </a:lnTo>
                  <a:lnTo>
                    <a:pt x="216" y="112"/>
                  </a:lnTo>
                  <a:lnTo>
                    <a:pt x="212" y="116"/>
                  </a:lnTo>
                  <a:lnTo>
                    <a:pt x="209" y="119"/>
                  </a:lnTo>
                  <a:lnTo>
                    <a:pt x="202" y="119"/>
                  </a:lnTo>
                  <a:lnTo>
                    <a:pt x="195" y="123"/>
                  </a:lnTo>
                  <a:lnTo>
                    <a:pt x="195" y="12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1">
              <a:extLst>
                <a:ext uri="{FF2B5EF4-FFF2-40B4-BE49-F238E27FC236}">
                  <a16:creationId xmlns:a16="http://schemas.microsoft.com/office/drawing/2014/main" id="{FF8A8F10-2567-42C6-A8FA-1A9166E50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472" y="16616394"/>
              <a:ext cx="764191" cy="439988"/>
            </a:xfrm>
            <a:custGeom>
              <a:avLst/>
              <a:gdLst>
                <a:gd name="T0" fmla="*/ 0 w 132"/>
                <a:gd name="T1" fmla="*/ 24 h 76"/>
                <a:gd name="T2" fmla="*/ 0 w 132"/>
                <a:gd name="T3" fmla="*/ 17 h 76"/>
                <a:gd name="T4" fmla="*/ 10 w 132"/>
                <a:gd name="T5" fmla="*/ 17 h 76"/>
                <a:gd name="T6" fmla="*/ 21 w 132"/>
                <a:gd name="T7" fmla="*/ 17 h 76"/>
                <a:gd name="T8" fmla="*/ 35 w 132"/>
                <a:gd name="T9" fmla="*/ 14 h 76"/>
                <a:gd name="T10" fmla="*/ 52 w 132"/>
                <a:gd name="T11" fmla="*/ 10 h 76"/>
                <a:gd name="T12" fmla="*/ 59 w 132"/>
                <a:gd name="T13" fmla="*/ 10 h 76"/>
                <a:gd name="T14" fmla="*/ 70 w 132"/>
                <a:gd name="T15" fmla="*/ 10 h 76"/>
                <a:gd name="T16" fmla="*/ 73 w 132"/>
                <a:gd name="T17" fmla="*/ 7 h 76"/>
                <a:gd name="T18" fmla="*/ 80 w 132"/>
                <a:gd name="T19" fmla="*/ 7 h 76"/>
                <a:gd name="T20" fmla="*/ 84 w 132"/>
                <a:gd name="T21" fmla="*/ 7 h 76"/>
                <a:gd name="T22" fmla="*/ 87 w 132"/>
                <a:gd name="T23" fmla="*/ 3 h 76"/>
                <a:gd name="T24" fmla="*/ 91 w 132"/>
                <a:gd name="T25" fmla="*/ 3 h 76"/>
                <a:gd name="T26" fmla="*/ 91 w 132"/>
                <a:gd name="T27" fmla="*/ 3 h 76"/>
                <a:gd name="T28" fmla="*/ 94 w 132"/>
                <a:gd name="T29" fmla="*/ 0 h 76"/>
                <a:gd name="T30" fmla="*/ 98 w 132"/>
                <a:gd name="T31" fmla="*/ 0 h 76"/>
                <a:gd name="T32" fmla="*/ 101 w 132"/>
                <a:gd name="T33" fmla="*/ 0 h 76"/>
                <a:gd name="T34" fmla="*/ 105 w 132"/>
                <a:gd name="T35" fmla="*/ 3 h 76"/>
                <a:gd name="T36" fmla="*/ 108 w 132"/>
                <a:gd name="T37" fmla="*/ 7 h 76"/>
                <a:gd name="T38" fmla="*/ 115 w 132"/>
                <a:gd name="T39" fmla="*/ 10 h 76"/>
                <a:gd name="T40" fmla="*/ 122 w 132"/>
                <a:gd name="T41" fmla="*/ 17 h 76"/>
                <a:gd name="T42" fmla="*/ 129 w 132"/>
                <a:gd name="T43" fmla="*/ 21 h 76"/>
                <a:gd name="T44" fmla="*/ 132 w 132"/>
                <a:gd name="T45" fmla="*/ 24 h 76"/>
                <a:gd name="T46" fmla="*/ 132 w 132"/>
                <a:gd name="T47" fmla="*/ 24 h 76"/>
                <a:gd name="T48" fmla="*/ 132 w 132"/>
                <a:gd name="T49" fmla="*/ 28 h 76"/>
                <a:gd name="T50" fmla="*/ 129 w 132"/>
                <a:gd name="T51" fmla="*/ 28 h 76"/>
                <a:gd name="T52" fmla="*/ 125 w 132"/>
                <a:gd name="T53" fmla="*/ 31 h 76"/>
                <a:gd name="T54" fmla="*/ 125 w 132"/>
                <a:gd name="T55" fmla="*/ 31 h 76"/>
                <a:gd name="T56" fmla="*/ 122 w 132"/>
                <a:gd name="T57" fmla="*/ 35 h 76"/>
                <a:gd name="T58" fmla="*/ 122 w 132"/>
                <a:gd name="T59" fmla="*/ 38 h 76"/>
                <a:gd name="T60" fmla="*/ 118 w 132"/>
                <a:gd name="T61" fmla="*/ 42 h 76"/>
                <a:gd name="T62" fmla="*/ 115 w 132"/>
                <a:gd name="T63" fmla="*/ 48 h 76"/>
                <a:gd name="T64" fmla="*/ 112 w 132"/>
                <a:gd name="T65" fmla="*/ 55 h 76"/>
                <a:gd name="T66" fmla="*/ 108 w 132"/>
                <a:gd name="T67" fmla="*/ 66 h 76"/>
                <a:gd name="T68" fmla="*/ 105 w 132"/>
                <a:gd name="T69" fmla="*/ 76 h 76"/>
                <a:gd name="T70" fmla="*/ 98 w 132"/>
                <a:gd name="T71" fmla="*/ 76 h 76"/>
                <a:gd name="T72" fmla="*/ 101 w 132"/>
                <a:gd name="T73" fmla="*/ 62 h 76"/>
                <a:gd name="T74" fmla="*/ 105 w 132"/>
                <a:gd name="T75" fmla="*/ 52 h 76"/>
                <a:gd name="T76" fmla="*/ 105 w 132"/>
                <a:gd name="T77" fmla="*/ 42 h 76"/>
                <a:gd name="T78" fmla="*/ 105 w 132"/>
                <a:gd name="T79" fmla="*/ 35 h 76"/>
                <a:gd name="T80" fmla="*/ 105 w 132"/>
                <a:gd name="T81" fmla="*/ 28 h 76"/>
                <a:gd name="T82" fmla="*/ 105 w 132"/>
                <a:gd name="T83" fmla="*/ 21 h 76"/>
                <a:gd name="T84" fmla="*/ 105 w 132"/>
                <a:gd name="T85" fmla="*/ 17 h 76"/>
                <a:gd name="T86" fmla="*/ 105 w 132"/>
                <a:gd name="T87" fmla="*/ 14 h 76"/>
                <a:gd name="T88" fmla="*/ 101 w 132"/>
                <a:gd name="T89" fmla="*/ 14 h 76"/>
                <a:gd name="T90" fmla="*/ 94 w 132"/>
                <a:gd name="T91" fmla="*/ 14 h 76"/>
                <a:gd name="T92" fmla="*/ 87 w 132"/>
                <a:gd name="T93" fmla="*/ 14 h 76"/>
                <a:gd name="T94" fmla="*/ 73 w 132"/>
                <a:gd name="T95" fmla="*/ 14 h 76"/>
                <a:gd name="T96" fmla="*/ 59 w 132"/>
                <a:gd name="T97" fmla="*/ 14 h 76"/>
                <a:gd name="T98" fmla="*/ 45 w 132"/>
                <a:gd name="T99" fmla="*/ 17 h 76"/>
                <a:gd name="T100" fmla="*/ 24 w 132"/>
                <a:gd name="T101" fmla="*/ 21 h 76"/>
                <a:gd name="T102" fmla="*/ 0 w 132"/>
                <a:gd name="T103" fmla="*/ 24 h 76"/>
                <a:gd name="T104" fmla="*/ 0 w 132"/>
                <a:gd name="T105" fmla="*/ 2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76">
                  <a:moveTo>
                    <a:pt x="0" y="24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21" y="17"/>
                  </a:lnTo>
                  <a:lnTo>
                    <a:pt x="35" y="14"/>
                  </a:lnTo>
                  <a:lnTo>
                    <a:pt x="52" y="10"/>
                  </a:lnTo>
                  <a:lnTo>
                    <a:pt x="59" y="10"/>
                  </a:lnTo>
                  <a:lnTo>
                    <a:pt x="70" y="10"/>
                  </a:lnTo>
                  <a:lnTo>
                    <a:pt x="73" y="7"/>
                  </a:lnTo>
                  <a:lnTo>
                    <a:pt x="80" y="7"/>
                  </a:lnTo>
                  <a:lnTo>
                    <a:pt x="84" y="7"/>
                  </a:lnTo>
                  <a:lnTo>
                    <a:pt x="87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2" y="17"/>
                  </a:lnTo>
                  <a:lnTo>
                    <a:pt x="129" y="21"/>
                  </a:lnTo>
                  <a:lnTo>
                    <a:pt x="132" y="24"/>
                  </a:lnTo>
                  <a:lnTo>
                    <a:pt x="132" y="24"/>
                  </a:lnTo>
                  <a:lnTo>
                    <a:pt x="132" y="28"/>
                  </a:lnTo>
                  <a:lnTo>
                    <a:pt x="129" y="28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2" y="35"/>
                  </a:lnTo>
                  <a:lnTo>
                    <a:pt x="122" y="38"/>
                  </a:lnTo>
                  <a:lnTo>
                    <a:pt x="118" y="42"/>
                  </a:lnTo>
                  <a:lnTo>
                    <a:pt x="115" y="48"/>
                  </a:lnTo>
                  <a:lnTo>
                    <a:pt x="112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98" y="76"/>
                  </a:lnTo>
                  <a:lnTo>
                    <a:pt x="101" y="62"/>
                  </a:lnTo>
                  <a:lnTo>
                    <a:pt x="105" y="52"/>
                  </a:lnTo>
                  <a:lnTo>
                    <a:pt x="105" y="42"/>
                  </a:lnTo>
                  <a:lnTo>
                    <a:pt x="105" y="35"/>
                  </a:lnTo>
                  <a:lnTo>
                    <a:pt x="105" y="28"/>
                  </a:lnTo>
                  <a:lnTo>
                    <a:pt x="105" y="21"/>
                  </a:lnTo>
                  <a:lnTo>
                    <a:pt x="105" y="17"/>
                  </a:lnTo>
                  <a:lnTo>
                    <a:pt x="105" y="14"/>
                  </a:lnTo>
                  <a:lnTo>
                    <a:pt x="101" y="14"/>
                  </a:lnTo>
                  <a:lnTo>
                    <a:pt x="94" y="14"/>
                  </a:lnTo>
                  <a:lnTo>
                    <a:pt x="87" y="14"/>
                  </a:lnTo>
                  <a:lnTo>
                    <a:pt x="73" y="14"/>
                  </a:lnTo>
                  <a:lnTo>
                    <a:pt x="59" y="14"/>
                  </a:lnTo>
                  <a:lnTo>
                    <a:pt x="45" y="17"/>
                  </a:lnTo>
                  <a:lnTo>
                    <a:pt x="24" y="21"/>
                  </a:lnTo>
                  <a:lnTo>
                    <a:pt x="0" y="24"/>
                  </a:lnTo>
                  <a:lnTo>
                    <a:pt x="0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2">
              <a:extLst>
                <a:ext uri="{FF2B5EF4-FFF2-40B4-BE49-F238E27FC236}">
                  <a16:creationId xmlns:a16="http://schemas.microsoft.com/office/drawing/2014/main" id="{362E1F33-636D-4991-99BA-F64CA525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365" y="17039016"/>
              <a:ext cx="648404" cy="98420"/>
            </a:xfrm>
            <a:custGeom>
              <a:avLst/>
              <a:gdLst>
                <a:gd name="T0" fmla="*/ 112 w 112"/>
                <a:gd name="T1" fmla="*/ 7 h 17"/>
                <a:gd name="T2" fmla="*/ 112 w 112"/>
                <a:gd name="T3" fmla="*/ 7 h 17"/>
                <a:gd name="T4" fmla="*/ 108 w 112"/>
                <a:gd name="T5" fmla="*/ 7 h 17"/>
                <a:gd name="T6" fmla="*/ 105 w 112"/>
                <a:gd name="T7" fmla="*/ 7 h 17"/>
                <a:gd name="T8" fmla="*/ 102 w 112"/>
                <a:gd name="T9" fmla="*/ 10 h 17"/>
                <a:gd name="T10" fmla="*/ 98 w 112"/>
                <a:gd name="T11" fmla="*/ 10 h 17"/>
                <a:gd name="T12" fmla="*/ 91 w 112"/>
                <a:gd name="T13" fmla="*/ 10 h 17"/>
                <a:gd name="T14" fmla="*/ 84 w 112"/>
                <a:gd name="T15" fmla="*/ 10 h 17"/>
                <a:gd name="T16" fmla="*/ 77 w 112"/>
                <a:gd name="T17" fmla="*/ 10 h 17"/>
                <a:gd name="T18" fmla="*/ 67 w 112"/>
                <a:gd name="T19" fmla="*/ 14 h 17"/>
                <a:gd name="T20" fmla="*/ 56 w 112"/>
                <a:gd name="T21" fmla="*/ 14 h 17"/>
                <a:gd name="T22" fmla="*/ 42 w 112"/>
                <a:gd name="T23" fmla="*/ 14 h 17"/>
                <a:gd name="T24" fmla="*/ 35 w 112"/>
                <a:gd name="T25" fmla="*/ 17 h 17"/>
                <a:gd name="T26" fmla="*/ 25 w 112"/>
                <a:gd name="T27" fmla="*/ 17 h 17"/>
                <a:gd name="T28" fmla="*/ 18 w 112"/>
                <a:gd name="T29" fmla="*/ 17 h 17"/>
                <a:gd name="T30" fmla="*/ 11 w 112"/>
                <a:gd name="T31" fmla="*/ 17 h 17"/>
                <a:gd name="T32" fmla="*/ 4 w 112"/>
                <a:gd name="T33" fmla="*/ 17 h 17"/>
                <a:gd name="T34" fmla="*/ 0 w 112"/>
                <a:gd name="T35" fmla="*/ 17 h 17"/>
                <a:gd name="T36" fmla="*/ 0 w 112"/>
                <a:gd name="T37" fmla="*/ 17 h 17"/>
                <a:gd name="T38" fmla="*/ 0 w 112"/>
                <a:gd name="T39" fmla="*/ 14 h 17"/>
                <a:gd name="T40" fmla="*/ 11 w 112"/>
                <a:gd name="T41" fmla="*/ 14 h 17"/>
                <a:gd name="T42" fmla="*/ 28 w 112"/>
                <a:gd name="T43" fmla="*/ 10 h 17"/>
                <a:gd name="T44" fmla="*/ 42 w 112"/>
                <a:gd name="T45" fmla="*/ 7 h 17"/>
                <a:gd name="T46" fmla="*/ 60 w 112"/>
                <a:gd name="T47" fmla="*/ 3 h 17"/>
                <a:gd name="T48" fmla="*/ 77 w 112"/>
                <a:gd name="T49" fmla="*/ 0 h 17"/>
                <a:gd name="T50" fmla="*/ 88 w 112"/>
                <a:gd name="T51" fmla="*/ 0 h 17"/>
                <a:gd name="T52" fmla="*/ 91 w 112"/>
                <a:gd name="T53" fmla="*/ 0 h 17"/>
                <a:gd name="T54" fmla="*/ 98 w 112"/>
                <a:gd name="T55" fmla="*/ 0 h 17"/>
                <a:gd name="T56" fmla="*/ 102 w 112"/>
                <a:gd name="T57" fmla="*/ 0 h 17"/>
                <a:gd name="T58" fmla="*/ 102 w 112"/>
                <a:gd name="T59" fmla="*/ 0 h 17"/>
                <a:gd name="T60" fmla="*/ 108 w 112"/>
                <a:gd name="T61" fmla="*/ 3 h 17"/>
                <a:gd name="T62" fmla="*/ 112 w 112"/>
                <a:gd name="T63" fmla="*/ 7 h 17"/>
                <a:gd name="T64" fmla="*/ 112 w 112"/>
                <a:gd name="T65" fmla="*/ 7 h 17"/>
                <a:gd name="T66" fmla="*/ 112 w 112"/>
                <a:gd name="T67" fmla="*/ 7 h 17"/>
                <a:gd name="T68" fmla="*/ 112 w 112"/>
                <a:gd name="T6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17">
                  <a:moveTo>
                    <a:pt x="112" y="7"/>
                  </a:moveTo>
                  <a:lnTo>
                    <a:pt x="112" y="7"/>
                  </a:lnTo>
                  <a:lnTo>
                    <a:pt x="108" y="7"/>
                  </a:lnTo>
                  <a:lnTo>
                    <a:pt x="105" y="7"/>
                  </a:lnTo>
                  <a:lnTo>
                    <a:pt x="102" y="10"/>
                  </a:lnTo>
                  <a:lnTo>
                    <a:pt x="98" y="10"/>
                  </a:lnTo>
                  <a:lnTo>
                    <a:pt x="91" y="10"/>
                  </a:lnTo>
                  <a:lnTo>
                    <a:pt x="84" y="10"/>
                  </a:lnTo>
                  <a:lnTo>
                    <a:pt x="77" y="10"/>
                  </a:lnTo>
                  <a:lnTo>
                    <a:pt x="67" y="14"/>
                  </a:lnTo>
                  <a:lnTo>
                    <a:pt x="56" y="14"/>
                  </a:lnTo>
                  <a:lnTo>
                    <a:pt x="42" y="14"/>
                  </a:lnTo>
                  <a:lnTo>
                    <a:pt x="35" y="17"/>
                  </a:lnTo>
                  <a:lnTo>
                    <a:pt x="25" y="17"/>
                  </a:lnTo>
                  <a:lnTo>
                    <a:pt x="18" y="17"/>
                  </a:lnTo>
                  <a:lnTo>
                    <a:pt x="11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28" y="10"/>
                  </a:lnTo>
                  <a:lnTo>
                    <a:pt x="42" y="7"/>
                  </a:lnTo>
                  <a:lnTo>
                    <a:pt x="60" y="3"/>
                  </a:lnTo>
                  <a:lnTo>
                    <a:pt x="77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3">
              <a:extLst>
                <a:ext uri="{FF2B5EF4-FFF2-40B4-BE49-F238E27FC236}">
                  <a16:creationId xmlns:a16="http://schemas.microsoft.com/office/drawing/2014/main" id="{08870B5A-F4A1-452A-B723-0563823DB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051" y="16656921"/>
              <a:ext cx="219994" cy="665773"/>
            </a:xfrm>
            <a:custGeom>
              <a:avLst/>
              <a:gdLst>
                <a:gd name="T0" fmla="*/ 31 w 38"/>
                <a:gd name="T1" fmla="*/ 3 h 115"/>
                <a:gd name="T2" fmla="*/ 34 w 38"/>
                <a:gd name="T3" fmla="*/ 24 h 115"/>
                <a:gd name="T4" fmla="*/ 34 w 38"/>
                <a:gd name="T5" fmla="*/ 45 h 115"/>
                <a:gd name="T6" fmla="*/ 38 w 38"/>
                <a:gd name="T7" fmla="*/ 62 h 115"/>
                <a:gd name="T8" fmla="*/ 38 w 38"/>
                <a:gd name="T9" fmla="*/ 80 h 115"/>
                <a:gd name="T10" fmla="*/ 38 w 38"/>
                <a:gd name="T11" fmla="*/ 94 h 115"/>
                <a:gd name="T12" fmla="*/ 38 w 38"/>
                <a:gd name="T13" fmla="*/ 104 h 115"/>
                <a:gd name="T14" fmla="*/ 38 w 38"/>
                <a:gd name="T15" fmla="*/ 108 h 115"/>
                <a:gd name="T16" fmla="*/ 38 w 38"/>
                <a:gd name="T17" fmla="*/ 111 h 115"/>
                <a:gd name="T18" fmla="*/ 34 w 38"/>
                <a:gd name="T19" fmla="*/ 111 h 115"/>
                <a:gd name="T20" fmla="*/ 34 w 38"/>
                <a:gd name="T21" fmla="*/ 111 h 115"/>
                <a:gd name="T22" fmla="*/ 27 w 38"/>
                <a:gd name="T23" fmla="*/ 115 h 115"/>
                <a:gd name="T24" fmla="*/ 24 w 38"/>
                <a:gd name="T25" fmla="*/ 115 h 115"/>
                <a:gd name="T26" fmla="*/ 20 w 38"/>
                <a:gd name="T27" fmla="*/ 115 h 115"/>
                <a:gd name="T28" fmla="*/ 17 w 38"/>
                <a:gd name="T29" fmla="*/ 111 h 115"/>
                <a:gd name="T30" fmla="*/ 17 w 38"/>
                <a:gd name="T31" fmla="*/ 108 h 115"/>
                <a:gd name="T32" fmla="*/ 17 w 38"/>
                <a:gd name="T33" fmla="*/ 101 h 115"/>
                <a:gd name="T34" fmla="*/ 13 w 38"/>
                <a:gd name="T35" fmla="*/ 97 h 115"/>
                <a:gd name="T36" fmla="*/ 13 w 38"/>
                <a:gd name="T37" fmla="*/ 90 h 115"/>
                <a:gd name="T38" fmla="*/ 10 w 38"/>
                <a:gd name="T39" fmla="*/ 62 h 115"/>
                <a:gd name="T40" fmla="*/ 3 w 38"/>
                <a:gd name="T41" fmla="*/ 35 h 115"/>
                <a:gd name="T42" fmla="*/ 3 w 38"/>
                <a:gd name="T43" fmla="*/ 21 h 115"/>
                <a:gd name="T44" fmla="*/ 0 w 38"/>
                <a:gd name="T45" fmla="*/ 10 h 115"/>
                <a:gd name="T46" fmla="*/ 3 w 38"/>
                <a:gd name="T47" fmla="*/ 3 h 115"/>
                <a:gd name="T48" fmla="*/ 6 w 38"/>
                <a:gd name="T49" fmla="*/ 0 h 115"/>
                <a:gd name="T50" fmla="*/ 10 w 38"/>
                <a:gd name="T51" fmla="*/ 0 h 115"/>
                <a:gd name="T52" fmla="*/ 13 w 38"/>
                <a:gd name="T53" fmla="*/ 0 h 115"/>
                <a:gd name="T54" fmla="*/ 20 w 38"/>
                <a:gd name="T55" fmla="*/ 0 h 115"/>
                <a:gd name="T56" fmla="*/ 31 w 38"/>
                <a:gd name="T57" fmla="*/ 3 h 115"/>
                <a:gd name="T58" fmla="*/ 31 w 38"/>
                <a:gd name="T59" fmla="*/ 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115">
                  <a:moveTo>
                    <a:pt x="31" y="3"/>
                  </a:moveTo>
                  <a:lnTo>
                    <a:pt x="34" y="24"/>
                  </a:lnTo>
                  <a:lnTo>
                    <a:pt x="34" y="45"/>
                  </a:lnTo>
                  <a:lnTo>
                    <a:pt x="38" y="62"/>
                  </a:lnTo>
                  <a:lnTo>
                    <a:pt x="38" y="80"/>
                  </a:lnTo>
                  <a:lnTo>
                    <a:pt x="38" y="94"/>
                  </a:lnTo>
                  <a:lnTo>
                    <a:pt x="38" y="104"/>
                  </a:lnTo>
                  <a:lnTo>
                    <a:pt x="38" y="108"/>
                  </a:lnTo>
                  <a:lnTo>
                    <a:pt x="38" y="111"/>
                  </a:lnTo>
                  <a:lnTo>
                    <a:pt x="34" y="111"/>
                  </a:lnTo>
                  <a:lnTo>
                    <a:pt x="34" y="111"/>
                  </a:lnTo>
                  <a:lnTo>
                    <a:pt x="27" y="115"/>
                  </a:lnTo>
                  <a:lnTo>
                    <a:pt x="24" y="115"/>
                  </a:lnTo>
                  <a:lnTo>
                    <a:pt x="20" y="115"/>
                  </a:lnTo>
                  <a:lnTo>
                    <a:pt x="17" y="111"/>
                  </a:lnTo>
                  <a:lnTo>
                    <a:pt x="17" y="108"/>
                  </a:lnTo>
                  <a:lnTo>
                    <a:pt x="17" y="101"/>
                  </a:lnTo>
                  <a:lnTo>
                    <a:pt x="13" y="97"/>
                  </a:lnTo>
                  <a:lnTo>
                    <a:pt x="13" y="90"/>
                  </a:lnTo>
                  <a:lnTo>
                    <a:pt x="10" y="62"/>
                  </a:lnTo>
                  <a:lnTo>
                    <a:pt x="3" y="35"/>
                  </a:lnTo>
                  <a:lnTo>
                    <a:pt x="3" y="21"/>
                  </a:lnTo>
                  <a:lnTo>
                    <a:pt x="0" y="10"/>
                  </a:lnTo>
                  <a:lnTo>
                    <a:pt x="3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31" y="3"/>
                  </a:lnTo>
                  <a:lnTo>
                    <a:pt x="31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118E0330-47AD-444B-B2AB-3CA84795CB70}"/>
              </a:ext>
            </a:extLst>
          </p:cNvPr>
          <p:cNvGrpSpPr/>
          <p:nvPr/>
        </p:nvGrpSpPr>
        <p:grpSpPr>
          <a:xfrm>
            <a:off x="7063707" y="2305870"/>
            <a:ext cx="1615219" cy="2367834"/>
            <a:chOff x="5890319" y="14995384"/>
            <a:chExt cx="1615219" cy="2367834"/>
          </a:xfrm>
        </p:grpSpPr>
        <p:sp>
          <p:nvSpPr>
            <p:cNvPr id="14" name="Freeform 94">
              <a:extLst>
                <a:ext uri="{FF2B5EF4-FFF2-40B4-BE49-F238E27FC236}">
                  <a16:creationId xmlns:a16="http://schemas.microsoft.com/office/drawing/2014/main" id="{30F42080-8E8E-4CD8-B816-6276EB8C2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2938" y="15059069"/>
              <a:ext cx="179471" cy="845241"/>
            </a:xfrm>
            <a:custGeom>
              <a:avLst/>
              <a:gdLst>
                <a:gd name="T0" fmla="*/ 0 w 31"/>
                <a:gd name="T1" fmla="*/ 17 h 146"/>
                <a:gd name="T2" fmla="*/ 0 w 31"/>
                <a:gd name="T3" fmla="*/ 7 h 146"/>
                <a:gd name="T4" fmla="*/ 0 w 31"/>
                <a:gd name="T5" fmla="*/ 3 h 146"/>
                <a:gd name="T6" fmla="*/ 0 w 31"/>
                <a:gd name="T7" fmla="*/ 0 h 146"/>
                <a:gd name="T8" fmla="*/ 3 w 31"/>
                <a:gd name="T9" fmla="*/ 0 h 146"/>
                <a:gd name="T10" fmla="*/ 10 w 31"/>
                <a:gd name="T11" fmla="*/ 0 h 146"/>
                <a:gd name="T12" fmla="*/ 21 w 31"/>
                <a:gd name="T13" fmla="*/ 3 h 146"/>
                <a:gd name="T14" fmla="*/ 31 w 31"/>
                <a:gd name="T15" fmla="*/ 7 h 146"/>
                <a:gd name="T16" fmla="*/ 31 w 31"/>
                <a:gd name="T17" fmla="*/ 24 h 146"/>
                <a:gd name="T18" fmla="*/ 31 w 31"/>
                <a:gd name="T19" fmla="*/ 42 h 146"/>
                <a:gd name="T20" fmla="*/ 31 w 31"/>
                <a:gd name="T21" fmla="*/ 56 h 146"/>
                <a:gd name="T22" fmla="*/ 31 w 31"/>
                <a:gd name="T23" fmla="*/ 70 h 146"/>
                <a:gd name="T24" fmla="*/ 31 w 31"/>
                <a:gd name="T25" fmla="*/ 80 h 146"/>
                <a:gd name="T26" fmla="*/ 31 w 31"/>
                <a:gd name="T27" fmla="*/ 91 h 146"/>
                <a:gd name="T28" fmla="*/ 31 w 31"/>
                <a:gd name="T29" fmla="*/ 101 h 146"/>
                <a:gd name="T30" fmla="*/ 31 w 31"/>
                <a:gd name="T31" fmla="*/ 112 h 146"/>
                <a:gd name="T32" fmla="*/ 31 w 31"/>
                <a:gd name="T33" fmla="*/ 119 h 146"/>
                <a:gd name="T34" fmla="*/ 31 w 31"/>
                <a:gd name="T35" fmla="*/ 126 h 146"/>
                <a:gd name="T36" fmla="*/ 31 w 31"/>
                <a:gd name="T37" fmla="*/ 133 h 146"/>
                <a:gd name="T38" fmla="*/ 28 w 31"/>
                <a:gd name="T39" fmla="*/ 136 h 146"/>
                <a:gd name="T40" fmla="*/ 28 w 31"/>
                <a:gd name="T41" fmla="*/ 140 h 146"/>
                <a:gd name="T42" fmla="*/ 28 w 31"/>
                <a:gd name="T43" fmla="*/ 143 h 146"/>
                <a:gd name="T44" fmla="*/ 28 w 31"/>
                <a:gd name="T45" fmla="*/ 146 h 146"/>
                <a:gd name="T46" fmla="*/ 28 w 31"/>
                <a:gd name="T47" fmla="*/ 146 h 146"/>
                <a:gd name="T48" fmla="*/ 24 w 31"/>
                <a:gd name="T49" fmla="*/ 146 h 146"/>
                <a:gd name="T50" fmla="*/ 21 w 31"/>
                <a:gd name="T51" fmla="*/ 146 h 146"/>
                <a:gd name="T52" fmla="*/ 17 w 31"/>
                <a:gd name="T53" fmla="*/ 143 h 146"/>
                <a:gd name="T54" fmla="*/ 14 w 31"/>
                <a:gd name="T55" fmla="*/ 140 h 146"/>
                <a:gd name="T56" fmla="*/ 10 w 31"/>
                <a:gd name="T57" fmla="*/ 136 h 146"/>
                <a:gd name="T58" fmla="*/ 10 w 31"/>
                <a:gd name="T59" fmla="*/ 133 h 146"/>
                <a:gd name="T60" fmla="*/ 10 w 31"/>
                <a:gd name="T61" fmla="*/ 129 h 146"/>
                <a:gd name="T62" fmla="*/ 7 w 31"/>
                <a:gd name="T63" fmla="*/ 126 h 146"/>
                <a:gd name="T64" fmla="*/ 7 w 31"/>
                <a:gd name="T65" fmla="*/ 112 h 146"/>
                <a:gd name="T66" fmla="*/ 7 w 31"/>
                <a:gd name="T67" fmla="*/ 98 h 146"/>
                <a:gd name="T68" fmla="*/ 7 w 31"/>
                <a:gd name="T69" fmla="*/ 80 h 146"/>
                <a:gd name="T70" fmla="*/ 7 w 31"/>
                <a:gd name="T71" fmla="*/ 66 h 146"/>
                <a:gd name="T72" fmla="*/ 7 w 31"/>
                <a:gd name="T73" fmla="*/ 52 h 146"/>
                <a:gd name="T74" fmla="*/ 7 w 31"/>
                <a:gd name="T75" fmla="*/ 42 h 146"/>
                <a:gd name="T76" fmla="*/ 3 w 31"/>
                <a:gd name="T77" fmla="*/ 35 h 146"/>
                <a:gd name="T78" fmla="*/ 3 w 31"/>
                <a:gd name="T79" fmla="*/ 28 h 146"/>
                <a:gd name="T80" fmla="*/ 3 w 31"/>
                <a:gd name="T81" fmla="*/ 21 h 146"/>
                <a:gd name="T82" fmla="*/ 0 w 31"/>
                <a:gd name="T83" fmla="*/ 17 h 146"/>
                <a:gd name="T84" fmla="*/ 0 w 31"/>
                <a:gd name="T85" fmla="*/ 1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146">
                  <a:moveTo>
                    <a:pt x="0" y="17"/>
                  </a:move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31" y="24"/>
                  </a:lnTo>
                  <a:lnTo>
                    <a:pt x="31" y="42"/>
                  </a:lnTo>
                  <a:lnTo>
                    <a:pt x="31" y="56"/>
                  </a:lnTo>
                  <a:lnTo>
                    <a:pt x="31" y="70"/>
                  </a:lnTo>
                  <a:lnTo>
                    <a:pt x="31" y="80"/>
                  </a:lnTo>
                  <a:lnTo>
                    <a:pt x="31" y="91"/>
                  </a:lnTo>
                  <a:lnTo>
                    <a:pt x="31" y="101"/>
                  </a:lnTo>
                  <a:lnTo>
                    <a:pt x="31" y="112"/>
                  </a:lnTo>
                  <a:lnTo>
                    <a:pt x="31" y="119"/>
                  </a:lnTo>
                  <a:lnTo>
                    <a:pt x="31" y="126"/>
                  </a:lnTo>
                  <a:lnTo>
                    <a:pt x="31" y="133"/>
                  </a:lnTo>
                  <a:lnTo>
                    <a:pt x="28" y="136"/>
                  </a:lnTo>
                  <a:lnTo>
                    <a:pt x="28" y="140"/>
                  </a:lnTo>
                  <a:lnTo>
                    <a:pt x="28" y="143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4" y="146"/>
                  </a:lnTo>
                  <a:lnTo>
                    <a:pt x="21" y="146"/>
                  </a:lnTo>
                  <a:lnTo>
                    <a:pt x="17" y="143"/>
                  </a:lnTo>
                  <a:lnTo>
                    <a:pt x="14" y="140"/>
                  </a:lnTo>
                  <a:lnTo>
                    <a:pt x="10" y="136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7" y="126"/>
                  </a:lnTo>
                  <a:lnTo>
                    <a:pt x="7" y="112"/>
                  </a:lnTo>
                  <a:lnTo>
                    <a:pt x="7" y="98"/>
                  </a:lnTo>
                  <a:lnTo>
                    <a:pt x="7" y="80"/>
                  </a:lnTo>
                  <a:lnTo>
                    <a:pt x="7" y="66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3" y="35"/>
                  </a:lnTo>
                  <a:lnTo>
                    <a:pt x="3" y="28"/>
                  </a:lnTo>
                  <a:lnTo>
                    <a:pt x="3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5">
              <a:extLst>
                <a:ext uri="{FF2B5EF4-FFF2-40B4-BE49-F238E27FC236}">
                  <a16:creationId xmlns:a16="http://schemas.microsoft.com/office/drawing/2014/main" id="{F8D640CD-27D0-43A6-9D6B-41DD3557E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989" y="14995384"/>
              <a:ext cx="746825" cy="1013133"/>
            </a:xfrm>
            <a:custGeom>
              <a:avLst/>
              <a:gdLst>
                <a:gd name="T0" fmla="*/ 77 w 129"/>
                <a:gd name="T1" fmla="*/ 175 h 175"/>
                <a:gd name="T2" fmla="*/ 70 w 129"/>
                <a:gd name="T3" fmla="*/ 168 h 175"/>
                <a:gd name="T4" fmla="*/ 70 w 129"/>
                <a:gd name="T5" fmla="*/ 157 h 175"/>
                <a:gd name="T6" fmla="*/ 66 w 129"/>
                <a:gd name="T7" fmla="*/ 137 h 175"/>
                <a:gd name="T8" fmla="*/ 70 w 129"/>
                <a:gd name="T9" fmla="*/ 126 h 175"/>
                <a:gd name="T10" fmla="*/ 77 w 129"/>
                <a:gd name="T11" fmla="*/ 119 h 175"/>
                <a:gd name="T12" fmla="*/ 80 w 129"/>
                <a:gd name="T13" fmla="*/ 109 h 175"/>
                <a:gd name="T14" fmla="*/ 84 w 129"/>
                <a:gd name="T15" fmla="*/ 88 h 175"/>
                <a:gd name="T16" fmla="*/ 87 w 129"/>
                <a:gd name="T17" fmla="*/ 56 h 175"/>
                <a:gd name="T18" fmla="*/ 87 w 129"/>
                <a:gd name="T19" fmla="*/ 39 h 175"/>
                <a:gd name="T20" fmla="*/ 84 w 129"/>
                <a:gd name="T21" fmla="*/ 35 h 175"/>
                <a:gd name="T22" fmla="*/ 84 w 129"/>
                <a:gd name="T23" fmla="*/ 32 h 175"/>
                <a:gd name="T24" fmla="*/ 80 w 129"/>
                <a:gd name="T25" fmla="*/ 32 h 175"/>
                <a:gd name="T26" fmla="*/ 66 w 129"/>
                <a:gd name="T27" fmla="*/ 32 h 175"/>
                <a:gd name="T28" fmla="*/ 38 w 129"/>
                <a:gd name="T29" fmla="*/ 35 h 175"/>
                <a:gd name="T30" fmla="*/ 10 w 129"/>
                <a:gd name="T31" fmla="*/ 39 h 175"/>
                <a:gd name="T32" fmla="*/ 0 w 129"/>
                <a:gd name="T33" fmla="*/ 18 h 175"/>
                <a:gd name="T34" fmla="*/ 35 w 129"/>
                <a:gd name="T35" fmla="*/ 14 h 175"/>
                <a:gd name="T36" fmla="*/ 63 w 129"/>
                <a:gd name="T37" fmla="*/ 11 h 175"/>
                <a:gd name="T38" fmla="*/ 77 w 129"/>
                <a:gd name="T39" fmla="*/ 7 h 175"/>
                <a:gd name="T40" fmla="*/ 84 w 129"/>
                <a:gd name="T41" fmla="*/ 0 h 175"/>
                <a:gd name="T42" fmla="*/ 91 w 129"/>
                <a:gd name="T43" fmla="*/ 0 h 175"/>
                <a:gd name="T44" fmla="*/ 98 w 129"/>
                <a:gd name="T45" fmla="*/ 4 h 175"/>
                <a:gd name="T46" fmla="*/ 108 w 129"/>
                <a:gd name="T47" fmla="*/ 7 h 175"/>
                <a:gd name="T48" fmla="*/ 122 w 129"/>
                <a:gd name="T49" fmla="*/ 18 h 175"/>
                <a:gd name="T50" fmla="*/ 129 w 129"/>
                <a:gd name="T51" fmla="*/ 25 h 175"/>
                <a:gd name="T52" fmla="*/ 129 w 129"/>
                <a:gd name="T53" fmla="*/ 35 h 175"/>
                <a:gd name="T54" fmla="*/ 125 w 129"/>
                <a:gd name="T55" fmla="*/ 42 h 175"/>
                <a:gd name="T56" fmla="*/ 122 w 129"/>
                <a:gd name="T57" fmla="*/ 49 h 175"/>
                <a:gd name="T58" fmla="*/ 118 w 129"/>
                <a:gd name="T59" fmla="*/ 60 h 175"/>
                <a:gd name="T60" fmla="*/ 118 w 129"/>
                <a:gd name="T61" fmla="*/ 77 h 175"/>
                <a:gd name="T62" fmla="*/ 115 w 129"/>
                <a:gd name="T63" fmla="*/ 105 h 175"/>
                <a:gd name="T64" fmla="*/ 108 w 129"/>
                <a:gd name="T65" fmla="*/ 140 h 175"/>
                <a:gd name="T66" fmla="*/ 98 w 129"/>
                <a:gd name="T67" fmla="*/ 161 h 175"/>
                <a:gd name="T68" fmla="*/ 87 w 129"/>
                <a:gd name="T69" fmla="*/ 171 h 175"/>
                <a:gd name="T70" fmla="*/ 80 w 129"/>
                <a:gd name="T7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9" h="175">
                  <a:moveTo>
                    <a:pt x="80" y="175"/>
                  </a:moveTo>
                  <a:lnTo>
                    <a:pt x="77" y="175"/>
                  </a:lnTo>
                  <a:lnTo>
                    <a:pt x="73" y="171"/>
                  </a:lnTo>
                  <a:lnTo>
                    <a:pt x="70" y="168"/>
                  </a:lnTo>
                  <a:lnTo>
                    <a:pt x="70" y="161"/>
                  </a:lnTo>
                  <a:lnTo>
                    <a:pt x="70" y="157"/>
                  </a:lnTo>
                  <a:lnTo>
                    <a:pt x="70" y="147"/>
                  </a:lnTo>
                  <a:lnTo>
                    <a:pt x="66" y="137"/>
                  </a:lnTo>
                  <a:lnTo>
                    <a:pt x="63" y="123"/>
                  </a:lnTo>
                  <a:lnTo>
                    <a:pt x="70" y="126"/>
                  </a:lnTo>
                  <a:lnTo>
                    <a:pt x="73" y="123"/>
                  </a:lnTo>
                  <a:lnTo>
                    <a:pt x="77" y="119"/>
                  </a:lnTo>
                  <a:lnTo>
                    <a:pt x="80" y="116"/>
                  </a:lnTo>
                  <a:lnTo>
                    <a:pt x="80" y="109"/>
                  </a:lnTo>
                  <a:lnTo>
                    <a:pt x="84" y="98"/>
                  </a:lnTo>
                  <a:lnTo>
                    <a:pt x="84" y="88"/>
                  </a:lnTo>
                  <a:lnTo>
                    <a:pt x="87" y="70"/>
                  </a:lnTo>
                  <a:lnTo>
                    <a:pt x="87" y="56"/>
                  </a:lnTo>
                  <a:lnTo>
                    <a:pt x="87" y="46"/>
                  </a:lnTo>
                  <a:lnTo>
                    <a:pt x="87" y="39"/>
                  </a:lnTo>
                  <a:lnTo>
                    <a:pt x="87" y="35"/>
                  </a:lnTo>
                  <a:lnTo>
                    <a:pt x="84" y="35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3" y="32"/>
                  </a:lnTo>
                  <a:lnTo>
                    <a:pt x="66" y="32"/>
                  </a:lnTo>
                  <a:lnTo>
                    <a:pt x="52" y="35"/>
                  </a:lnTo>
                  <a:lnTo>
                    <a:pt x="38" y="35"/>
                  </a:lnTo>
                  <a:lnTo>
                    <a:pt x="24" y="39"/>
                  </a:lnTo>
                  <a:lnTo>
                    <a:pt x="10" y="39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24" y="14"/>
                  </a:lnTo>
                  <a:lnTo>
                    <a:pt x="35" y="14"/>
                  </a:lnTo>
                  <a:lnTo>
                    <a:pt x="49" y="11"/>
                  </a:lnTo>
                  <a:lnTo>
                    <a:pt x="63" y="11"/>
                  </a:lnTo>
                  <a:lnTo>
                    <a:pt x="70" y="7"/>
                  </a:lnTo>
                  <a:lnTo>
                    <a:pt x="77" y="7"/>
                  </a:lnTo>
                  <a:lnTo>
                    <a:pt x="80" y="4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4"/>
                  </a:lnTo>
                  <a:lnTo>
                    <a:pt x="104" y="4"/>
                  </a:lnTo>
                  <a:lnTo>
                    <a:pt x="108" y="7"/>
                  </a:lnTo>
                  <a:lnTo>
                    <a:pt x="115" y="14"/>
                  </a:lnTo>
                  <a:lnTo>
                    <a:pt x="122" y="18"/>
                  </a:lnTo>
                  <a:lnTo>
                    <a:pt x="125" y="21"/>
                  </a:lnTo>
                  <a:lnTo>
                    <a:pt x="129" y="25"/>
                  </a:lnTo>
                  <a:lnTo>
                    <a:pt x="129" y="28"/>
                  </a:lnTo>
                  <a:lnTo>
                    <a:pt x="129" y="35"/>
                  </a:lnTo>
                  <a:lnTo>
                    <a:pt x="125" y="42"/>
                  </a:lnTo>
                  <a:lnTo>
                    <a:pt x="125" y="42"/>
                  </a:lnTo>
                  <a:lnTo>
                    <a:pt x="122" y="46"/>
                  </a:lnTo>
                  <a:lnTo>
                    <a:pt x="122" y="49"/>
                  </a:lnTo>
                  <a:lnTo>
                    <a:pt x="122" y="53"/>
                  </a:lnTo>
                  <a:lnTo>
                    <a:pt x="118" y="60"/>
                  </a:lnTo>
                  <a:lnTo>
                    <a:pt x="118" y="67"/>
                  </a:lnTo>
                  <a:lnTo>
                    <a:pt x="118" y="77"/>
                  </a:lnTo>
                  <a:lnTo>
                    <a:pt x="115" y="84"/>
                  </a:lnTo>
                  <a:lnTo>
                    <a:pt x="115" y="105"/>
                  </a:lnTo>
                  <a:lnTo>
                    <a:pt x="111" y="123"/>
                  </a:lnTo>
                  <a:lnTo>
                    <a:pt x="108" y="140"/>
                  </a:lnTo>
                  <a:lnTo>
                    <a:pt x="101" y="151"/>
                  </a:lnTo>
                  <a:lnTo>
                    <a:pt x="98" y="161"/>
                  </a:lnTo>
                  <a:lnTo>
                    <a:pt x="91" y="168"/>
                  </a:lnTo>
                  <a:lnTo>
                    <a:pt x="87" y="171"/>
                  </a:lnTo>
                  <a:lnTo>
                    <a:pt x="80" y="175"/>
                  </a:lnTo>
                  <a:lnTo>
                    <a:pt x="80" y="17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6">
              <a:extLst>
                <a:ext uri="{FF2B5EF4-FFF2-40B4-BE49-F238E27FC236}">
                  <a16:creationId xmlns:a16="http://schemas.microsoft.com/office/drawing/2014/main" id="{9EB9A369-6B71-4D0E-AE09-C708B5BCB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358" y="15360113"/>
              <a:ext cx="428410" cy="162101"/>
            </a:xfrm>
            <a:custGeom>
              <a:avLst/>
              <a:gdLst>
                <a:gd name="T0" fmla="*/ 74 w 74"/>
                <a:gd name="T1" fmla="*/ 14 h 28"/>
                <a:gd name="T2" fmla="*/ 70 w 74"/>
                <a:gd name="T3" fmla="*/ 18 h 28"/>
                <a:gd name="T4" fmla="*/ 70 w 74"/>
                <a:gd name="T5" fmla="*/ 18 h 28"/>
                <a:gd name="T6" fmla="*/ 67 w 74"/>
                <a:gd name="T7" fmla="*/ 21 h 28"/>
                <a:gd name="T8" fmla="*/ 60 w 74"/>
                <a:gd name="T9" fmla="*/ 25 h 28"/>
                <a:gd name="T10" fmla="*/ 56 w 74"/>
                <a:gd name="T11" fmla="*/ 25 h 28"/>
                <a:gd name="T12" fmla="*/ 46 w 74"/>
                <a:gd name="T13" fmla="*/ 28 h 28"/>
                <a:gd name="T14" fmla="*/ 39 w 74"/>
                <a:gd name="T15" fmla="*/ 28 h 28"/>
                <a:gd name="T16" fmla="*/ 28 w 74"/>
                <a:gd name="T17" fmla="*/ 28 h 28"/>
                <a:gd name="T18" fmla="*/ 18 w 74"/>
                <a:gd name="T19" fmla="*/ 28 h 28"/>
                <a:gd name="T20" fmla="*/ 0 w 74"/>
                <a:gd name="T21" fmla="*/ 28 h 28"/>
                <a:gd name="T22" fmla="*/ 0 w 74"/>
                <a:gd name="T23" fmla="*/ 11 h 28"/>
                <a:gd name="T24" fmla="*/ 7 w 74"/>
                <a:gd name="T25" fmla="*/ 11 h 28"/>
                <a:gd name="T26" fmla="*/ 18 w 74"/>
                <a:gd name="T27" fmla="*/ 7 h 28"/>
                <a:gd name="T28" fmla="*/ 25 w 74"/>
                <a:gd name="T29" fmla="*/ 7 h 28"/>
                <a:gd name="T30" fmla="*/ 35 w 74"/>
                <a:gd name="T31" fmla="*/ 4 h 28"/>
                <a:gd name="T32" fmla="*/ 42 w 74"/>
                <a:gd name="T33" fmla="*/ 0 h 28"/>
                <a:gd name="T34" fmla="*/ 49 w 74"/>
                <a:gd name="T35" fmla="*/ 0 h 28"/>
                <a:gd name="T36" fmla="*/ 56 w 74"/>
                <a:gd name="T37" fmla="*/ 0 h 28"/>
                <a:gd name="T38" fmla="*/ 63 w 74"/>
                <a:gd name="T39" fmla="*/ 4 h 28"/>
                <a:gd name="T40" fmla="*/ 67 w 74"/>
                <a:gd name="T41" fmla="*/ 4 h 28"/>
                <a:gd name="T42" fmla="*/ 70 w 74"/>
                <a:gd name="T43" fmla="*/ 7 h 28"/>
                <a:gd name="T44" fmla="*/ 70 w 74"/>
                <a:gd name="T45" fmla="*/ 11 h 28"/>
                <a:gd name="T46" fmla="*/ 74 w 74"/>
                <a:gd name="T47" fmla="*/ 14 h 28"/>
                <a:gd name="T48" fmla="*/ 74 w 74"/>
                <a:gd name="T4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28">
                  <a:moveTo>
                    <a:pt x="74" y="14"/>
                  </a:moveTo>
                  <a:lnTo>
                    <a:pt x="70" y="18"/>
                  </a:lnTo>
                  <a:lnTo>
                    <a:pt x="70" y="18"/>
                  </a:lnTo>
                  <a:lnTo>
                    <a:pt x="67" y="21"/>
                  </a:lnTo>
                  <a:lnTo>
                    <a:pt x="60" y="25"/>
                  </a:lnTo>
                  <a:lnTo>
                    <a:pt x="56" y="25"/>
                  </a:lnTo>
                  <a:lnTo>
                    <a:pt x="46" y="28"/>
                  </a:lnTo>
                  <a:lnTo>
                    <a:pt x="39" y="28"/>
                  </a:lnTo>
                  <a:lnTo>
                    <a:pt x="28" y="28"/>
                  </a:lnTo>
                  <a:lnTo>
                    <a:pt x="18" y="28"/>
                  </a:lnTo>
                  <a:lnTo>
                    <a:pt x="0" y="28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8" y="7"/>
                  </a:lnTo>
                  <a:lnTo>
                    <a:pt x="25" y="7"/>
                  </a:lnTo>
                  <a:lnTo>
                    <a:pt x="35" y="4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0" y="11"/>
                  </a:lnTo>
                  <a:lnTo>
                    <a:pt x="74" y="14"/>
                  </a:lnTo>
                  <a:lnTo>
                    <a:pt x="74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7">
              <a:extLst>
                <a:ext uri="{FF2B5EF4-FFF2-40B4-BE49-F238E27FC236}">
                  <a16:creationId xmlns:a16="http://schemas.microsoft.com/office/drawing/2014/main" id="{45B28DBD-8103-4978-A0CE-5B3D76F3C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039" y="15724838"/>
              <a:ext cx="341572" cy="63684"/>
            </a:xfrm>
            <a:custGeom>
              <a:avLst/>
              <a:gdLst>
                <a:gd name="T0" fmla="*/ 28 w 59"/>
                <a:gd name="T1" fmla="*/ 4 h 11"/>
                <a:gd name="T2" fmla="*/ 35 w 59"/>
                <a:gd name="T3" fmla="*/ 4 h 11"/>
                <a:gd name="T4" fmla="*/ 42 w 59"/>
                <a:gd name="T5" fmla="*/ 0 h 11"/>
                <a:gd name="T6" fmla="*/ 49 w 59"/>
                <a:gd name="T7" fmla="*/ 0 h 11"/>
                <a:gd name="T8" fmla="*/ 52 w 59"/>
                <a:gd name="T9" fmla="*/ 0 h 11"/>
                <a:gd name="T10" fmla="*/ 56 w 59"/>
                <a:gd name="T11" fmla="*/ 4 h 11"/>
                <a:gd name="T12" fmla="*/ 56 w 59"/>
                <a:gd name="T13" fmla="*/ 7 h 11"/>
                <a:gd name="T14" fmla="*/ 59 w 59"/>
                <a:gd name="T15" fmla="*/ 11 h 11"/>
                <a:gd name="T16" fmla="*/ 59 w 59"/>
                <a:gd name="T17" fmla="*/ 11 h 11"/>
                <a:gd name="T18" fmla="*/ 0 w 59"/>
                <a:gd name="T19" fmla="*/ 11 h 11"/>
                <a:gd name="T20" fmla="*/ 0 w 59"/>
                <a:gd name="T21" fmla="*/ 7 h 11"/>
                <a:gd name="T22" fmla="*/ 10 w 59"/>
                <a:gd name="T23" fmla="*/ 7 h 11"/>
                <a:gd name="T24" fmla="*/ 17 w 59"/>
                <a:gd name="T25" fmla="*/ 7 h 11"/>
                <a:gd name="T26" fmla="*/ 28 w 59"/>
                <a:gd name="T27" fmla="*/ 4 h 11"/>
                <a:gd name="T28" fmla="*/ 28 w 59"/>
                <a:gd name="T2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">
                  <a:moveTo>
                    <a:pt x="28" y="4"/>
                  </a:moveTo>
                  <a:lnTo>
                    <a:pt x="35" y="4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6" y="4"/>
                  </a:lnTo>
                  <a:lnTo>
                    <a:pt x="56" y="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0" y="7"/>
                  </a:lnTo>
                  <a:lnTo>
                    <a:pt x="17" y="7"/>
                  </a:lnTo>
                  <a:lnTo>
                    <a:pt x="28" y="4"/>
                  </a:lnTo>
                  <a:lnTo>
                    <a:pt x="28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8">
              <a:extLst>
                <a:ext uri="{FF2B5EF4-FFF2-40B4-BE49-F238E27FC236}">
                  <a16:creationId xmlns:a16="http://schemas.microsoft.com/office/drawing/2014/main" id="{A648CAA7-5F38-4B89-8615-FBD317D3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19" y="15869573"/>
              <a:ext cx="602090" cy="561566"/>
            </a:xfrm>
            <a:custGeom>
              <a:avLst/>
              <a:gdLst>
                <a:gd name="T0" fmla="*/ 104 w 104"/>
                <a:gd name="T1" fmla="*/ 24 h 97"/>
                <a:gd name="T2" fmla="*/ 104 w 104"/>
                <a:gd name="T3" fmla="*/ 31 h 97"/>
                <a:gd name="T4" fmla="*/ 101 w 104"/>
                <a:gd name="T5" fmla="*/ 34 h 97"/>
                <a:gd name="T6" fmla="*/ 94 w 104"/>
                <a:gd name="T7" fmla="*/ 45 h 97"/>
                <a:gd name="T8" fmla="*/ 83 w 104"/>
                <a:gd name="T9" fmla="*/ 52 h 97"/>
                <a:gd name="T10" fmla="*/ 69 w 104"/>
                <a:gd name="T11" fmla="*/ 66 h 97"/>
                <a:gd name="T12" fmla="*/ 56 w 104"/>
                <a:gd name="T13" fmla="*/ 73 h 97"/>
                <a:gd name="T14" fmla="*/ 45 w 104"/>
                <a:gd name="T15" fmla="*/ 83 h 97"/>
                <a:gd name="T16" fmla="*/ 31 w 104"/>
                <a:gd name="T17" fmla="*/ 90 h 97"/>
                <a:gd name="T18" fmla="*/ 24 w 104"/>
                <a:gd name="T19" fmla="*/ 90 h 97"/>
                <a:gd name="T20" fmla="*/ 17 w 104"/>
                <a:gd name="T21" fmla="*/ 94 h 97"/>
                <a:gd name="T22" fmla="*/ 14 w 104"/>
                <a:gd name="T23" fmla="*/ 97 h 97"/>
                <a:gd name="T24" fmla="*/ 10 w 104"/>
                <a:gd name="T25" fmla="*/ 97 h 97"/>
                <a:gd name="T26" fmla="*/ 3 w 104"/>
                <a:gd name="T27" fmla="*/ 97 h 97"/>
                <a:gd name="T28" fmla="*/ 0 w 104"/>
                <a:gd name="T29" fmla="*/ 94 h 97"/>
                <a:gd name="T30" fmla="*/ 3 w 104"/>
                <a:gd name="T31" fmla="*/ 90 h 97"/>
                <a:gd name="T32" fmla="*/ 3 w 104"/>
                <a:gd name="T33" fmla="*/ 90 h 97"/>
                <a:gd name="T34" fmla="*/ 7 w 104"/>
                <a:gd name="T35" fmla="*/ 87 h 97"/>
                <a:gd name="T36" fmla="*/ 10 w 104"/>
                <a:gd name="T37" fmla="*/ 83 h 97"/>
                <a:gd name="T38" fmla="*/ 14 w 104"/>
                <a:gd name="T39" fmla="*/ 80 h 97"/>
                <a:gd name="T40" fmla="*/ 17 w 104"/>
                <a:gd name="T41" fmla="*/ 73 h 97"/>
                <a:gd name="T42" fmla="*/ 24 w 104"/>
                <a:gd name="T43" fmla="*/ 69 h 97"/>
                <a:gd name="T44" fmla="*/ 38 w 104"/>
                <a:gd name="T45" fmla="*/ 59 h 97"/>
                <a:gd name="T46" fmla="*/ 49 w 104"/>
                <a:gd name="T47" fmla="*/ 48 h 97"/>
                <a:gd name="T48" fmla="*/ 56 w 104"/>
                <a:gd name="T49" fmla="*/ 38 h 97"/>
                <a:gd name="T50" fmla="*/ 62 w 104"/>
                <a:gd name="T51" fmla="*/ 31 h 97"/>
                <a:gd name="T52" fmla="*/ 69 w 104"/>
                <a:gd name="T53" fmla="*/ 24 h 97"/>
                <a:gd name="T54" fmla="*/ 73 w 104"/>
                <a:gd name="T55" fmla="*/ 20 h 97"/>
                <a:gd name="T56" fmla="*/ 73 w 104"/>
                <a:gd name="T57" fmla="*/ 17 h 97"/>
                <a:gd name="T58" fmla="*/ 73 w 104"/>
                <a:gd name="T59" fmla="*/ 10 h 97"/>
                <a:gd name="T60" fmla="*/ 73 w 104"/>
                <a:gd name="T61" fmla="*/ 6 h 97"/>
                <a:gd name="T62" fmla="*/ 73 w 104"/>
                <a:gd name="T63" fmla="*/ 6 h 97"/>
                <a:gd name="T64" fmla="*/ 73 w 104"/>
                <a:gd name="T65" fmla="*/ 3 h 97"/>
                <a:gd name="T66" fmla="*/ 76 w 104"/>
                <a:gd name="T67" fmla="*/ 3 h 97"/>
                <a:gd name="T68" fmla="*/ 80 w 104"/>
                <a:gd name="T69" fmla="*/ 0 h 97"/>
                <a:gd name="T70" fmla="*/ 87 w 104"/>
                <a:gd name="T71" fmla="*/ 3 h 97"/>
                <a:gd name="T72" fmla="*/ 90 w 104"/>
                <a:gd name="T73" fmla="*/ 3 h 97"/>
                <a:gd name="T74" fmla="*/ 94 w 104"/>
                <a:gd name="T75" fmla="*/ 6 h 97"/>
                <a:gd name="T76" fmla="*/ 101 w 104"/>
                <a:gd name="T77" fmla="*/ 10 h 97"/>
                <a:gd name="T78" fmla="*/ 104 w 104"/>
                <a:gd name="T79" fmla="*/ 17 h 97"/>
                <a:gd name="T80" fmla="*/ 104 w 104"/>
                <a:gd name="T81" fmla="*/ 20 h 97"/>
                <a:gd name="T82" fmla="*/ 104 w 104"/>
                <a:gd name="T83" fmla="*/ 24 h 97"/>
                <a:gd name="T84" fmla="*/ 104 w 104"/>
                <a:gd name="T85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" h="97">
                  <a:moveTo>
                    <a:pt x="104" y="24"/>
                  </a:moveTo>
                  <a:lnTo>
                    <a:pt x="104" y="31"/>
                  </a:lnTo>
                  <a:lnTo>
                    <a:pt x="101" y="34"/>
                  </a:lnTo>
                  <a:lnTo>
                    <a:pt x="94" y="45"/>
                  </a:lnTo>
                  <a:lnTo>
                    <a:pt x="83" y="52"/>
                  </a:lnTo>
                  <a:lnTo>
                    <a:pt x="69" y="66"/>
                  </a:lnTo>
                  <a:lnTo>
                    <a:pt x="56" y="73"/>
                  </a:lnTo>
                  <a:lnTo>
                    <a:pt x="45" y="83"/>
                  </a:lnTo>
                  <a:lnTo>
                    <a:pt x="31" y="90"/>
                  </a:lnTo>
                  <a:lnTo>
                    <a:pt x="24" y="90"/>
                  </a:lnTo>
                  <a:lnTo>
                    <a:pt x="17" y="94"/>
                  </a:lnTo>
                  <a:lnTo>
                    <a:pt x="14" y="97"/>
                  </a:lnTo>
                  <a:lnTo>
                    <a:pt x="10" y="97"/>
                  </a:lnTo>
                  <a:lnTo>
                    <a:pt x="3" y="97"/>
                  </a:lnTo>
                  <a:lnTo>
                    <a:pt x="0" y="9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7" y="87"/>
                  </a:lnTo>
                  <a:lnTo>
                    <a:pt x="10" y="83"/>
                  </a:lnTo>
                  <a:lnTo>
                    <a:pt x="14" y="80"/>
                  </a:lnTo>
                  <a:lnTo>
                    <a:pt x="17" y="73"/>
                  </a:lnTo>
                  <a:lnTo>
                    <a:pt x="24" y="69"/>
                  </a:lnTo>
                  <a:lnTo>
                    <a:pt x="38" y="59"/>
                  </a:lnTo>
                  <a:lnTo>
                    <a:pt x="49" y="48"/>
                  </a:lnTo>
                  <a:lnTo>
                    <a:pt x="56" y="38"/>
                  </a:lnTo>
                  <a:lnTo>
                    <a:pt x="62" y="31"/>
                  </a:lnTo>
                  <a:lnTo>
                    <a:pt x="69" y="24"/>
                  </a:lnTo>
                  <a:lnTo>
                    <a:pt x="73" y="20"/>
                  </a:lnTo>
                  <a:lnTo>
                    <a:pt x="73" y="17"/>
                  </a:lnTo>
                  <a:lnTo>
                    <a:pt x="73" y="10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3"/>
                  </a:lnTo>
                  <a:lnTo>
                    <a:pt x="76" y="3"/>
                  </a:lnTo>
                  <a:lnTo>
                    <a:pt x="80" y="0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4" y="6"/>
                  </a:lnTo>
                  <a:lnTo>
                    <a:pt x="101" y="10"/>
                  </a:lnTo>
                  <a:lnTo>
                    <a:pt x="104" y="17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99">
              <a:extLst>
                <a:ext uri="{FF2B5EF4-FFF2-40B4-BE49-F238E27FC236}">
                  <a16:creationId xmlns:a16="http://schemas.microsoft.com/office/drawing/2014/main" id="{39C556D5-3A6F-43F2-A0BB-0913AD897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212" y="16147461"/>
              <a:ext cx="648404" cy="607880"/>
            </a:xfrm>
            <a:custGeom>
              <a:avLst/>
              <a:gdLst>
                <a:gd name="T0" fmla="*/ 84 w 112"/>
                <a:gd name="T1" fmla="*/ 0 h 105"/>
                <a:gd name="T2" fmla="*/ 91 w 112"/>
                <a:gd name="T3" fmla="*/ 7 h 105"/>
                <a:gd name="T4" fmla="*/ 98 w 112"/>
                <a:gd name="T5" fmla="*/ 11 h 105"/>
                <a:gd name="T6" fmla="*/ 101 w 112"/>
                <a:gd name="T7" fmla="*/ 14 h 105"/>
                <a:gd name="T8" fmla="*/ 105 w 112"/>
                <a:gd name="T9" fmla="*/ 21 h 105"/>
                <a:gd name="T10" fmla="*/ 108 w 112"/>
                <a:gd name="T11" fmla="*/ 25 h 105"/>
                <a:gd name="T12" fmla="*/ 112 w 112"/>
                <a:gd name="T13" fmla="*/ 28 h 105"/>
                <a:gd name="T14" fmla="*/ 112 w 112"/>
                <a:gd name="T15" fmla="*/ 28 h 105"/>
                <a:gd name="T16" fmla="*/ 112 w 112"/>
                <a:gd name="T17" fmla="*/ 32 h 105"/>
                <a:gd name="T18" fmla="*/ 108 w 112"/>
                <a:gd name="T19" fmla="*/ 35 h 105"/>
                <a:gd name="T20" fmla="*/ 105 w 112"/>
                <a:gd name="T21" fmla="*/ 42 h 105"/>
                <a:gd name="T22" fmla="*/ 98 w 112"/>
                <a:gd name="T23" fmla="*/ 49 h 105"/>
                <a:gd name="T24" fmla="*/ 87 w 112"/>
                <a:gd name="T25" fmla="*/ 60 h 105"/>
                <a:gd name="T26" fmla="*/ 77 w 112"/>
                <a:gd name="T27" fmla="*/ 70 h 105"/>
                <a:gd name="T28" fmla="*/ 63 w 112"/>
                <a:gd name="T29" fmla="*/ 77 h 105"/>
                <a:gd name="T30" fmla="*/ 49 w 112"/>
                <a:gd name="T31" fmla="*/ 88 h 105"/>
                <a:gd name="T32" fmla="*/ 35 w 112"/>
                <a:gd name="T33" fmla="*/ 95 h 105"/>
                <a:gd name="T34" fmla="*/ 28 w 112"/>
                <a:gd name="T35" fmla="*/ 98 h 105"/>
                <a:gd name="T36" fmla="*/ 21 w 112"/>
                <a:gd name="T37" fmla="*/ 102 h 105"/>
                <a:gd name="T38" fmla="*/ 14 w 112"/>
                <a:gd name="T39" fmla="*/ 105 h 105"/>
                <a:gd name="T40" fmla="*/ 11 w 112"/>
                <a:gd name="T41" fmla="*/ 105 h 105"/>
                <a:gd name="T42" fmla="*/ 7 w 112"/>
                <a:gd name="T43" fmla="*/ 105 h 105"/>
                <a:gd name="T44" fmla="*/ 4 w 112"/>
                <a:gd name="T45" fmla="*/ 105 h 105"/>
                <a:gd name="T46" fmla="*/ 0 w 112"/>
                <a:gd name="T47" fmla="*/ 105 h 105"/>
                <a:gd name="T48" fmla="*/ 0 w 112"/>
                <a:gd name="T49" fmla="*/ 105 h 105"/>
                <a:gd name="T50" fmla="*/ 0 w 112"/>
                <a:gd name="T51" fmla="*/ 102 h 105"/>
                <a:gd name="T52" fmla="*/ 4 w 112"/>
                <a:gd name="T53" fmla="*/ 95 h 105"/>
                <a:gd name="T54" fmla="*/ 11 w 112"/>
                <a:gd name="T55" fmla="*/ 88 h 105"/>
                <a:gd name="T56" fmla="*/ 18 w 112"/>
                <a:gd name="T57" fmla="*/ 81 h 105"/>
                <a:gd name="T58" fmla="*/ 28 w 112"/>
                <a:gd name="T59" fmla="*/ 74 h 105"/>
                <a:gd name="T60" fmla="*/ 39 w 112"/>
                <a:gd name="T61" fmla="*/ 67 h 105"/>
                <a:gd name="T62" fmla="*/ 49 w 112"/>
                <a:gd name="T63" fmla="*/ 56 h 105"/>
                <a:gd name="T64" fmla="*/ 63 w 112"/>
                <a:gd name="T65" fmla="*/ 46 h 105"/>
                <a:gd name="T66" fmla="*/ 70 w 112"/>
                <a:gd name="T67" fmla="*/ 35 h 105"/>
                <a:gd name="T68" fmla="*/ 77 w 112"/>
                <a:gd name="T69" fmla="*/ 21 h 105"/>
                <a:gd name="T70" fmla="*/ 84 w 112"/>
                <a:gd name="T71" fmla="*/ 11 h 105"/>
                <a:gd name="T72" fmla="*/ 84 w 112"/>
                <a:gd name="T73" fmla="*/ 0 h 105"/>
                <a:gd name="T74" fmla="*/ 84 w 112"/>
                <a:gd name="T7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05">
                  <a:moveTo>
                    <a:pt x="84" y="0"/>
                  </a:moveTo>
                  <a:lnTo>
                    <a:pt x="91" y="7"/>
                  </a:lnTo>
                  <a:lnTo>
                    <a:pt x="98" y="11"/>
                  </a:lnTo>
                  <a:lnTo>
                    <a:pt x="101" y="14"/>
                  </a:lnTo>
                  <a:lnTo>
                    <a:pt x="105" y="21"/>
                  </a:lnTo>
                  <a:lnTo>
                    <a:pt x="108" y="25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5"/>
                  </a:lnTo>
                  <a:lnTo>
                    <a:pt x="105" y="42"/>
                  </a:lnTo>
                  <a:lnTo>
                    <a:pt x="98" y="49"/>
                  </a:lnTo>
                  <a:lnTo>
                    <a:pt x="87" y="60"/>
                  </a:lnTo>
                  <a:lnTo>
                    <a:pt x="77" y="70"/>
                  </a:lnTo>
                  <a:lnTo>
                    <a:pt x="63" y="77"/>
                  </a:lnTo>
                  <a:lnTo>
                    <a:pt x="49" y="88"/>
                  </a:lnTo>
                  <a:lnTo>
                    <a:pt x="35" y="95"/>
                  </a:lnTo>
                  <a:lnTo>
                    <a:pt x="28" y="98"/>
                  </a:lnTo>
                  <a:lnTo>
                    <a:pt x="21" y="102"/>
                  </a:lnTo>
                  <a:lnTo>
                    <a:pt x="14" y="105"/>
                  </a:lnTo>
                  <a:lnTo>
                    <a:pt x="11" y="105"/>
                  </a:lnTo>
                  <a:lnTo>
                    <a:pt x="7" y="105"/>
                  </a:lnTo>
                  <a:lnTo>
                    <a:pt x="4" y="105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2"/>
                  </a:lnTo>
                  <a:lnTo>
                    <a:pt x="4" y="95"/>
                  </a:lnTo>
                  <a:lnTo>
                    <a:pt x="11" y="88"/>
                  </a:lnTo>
                  <a:lnTo>
                    <a:pt x="18" y="81"/>
                  </a:lnTo>
                  <a:lnTo>
                    <a:pt x="28" y="74"/>
                  </a:lnTo>
                  <a:lnTo>
                    <a:pt x="39" y="67"/>
                  </a:lnTo>
                  <a:lnTo>
                    <a:pt x="49" y="56"/>
                  </a:lnTo>
                  <a:lnTo>
                    <a:pt x="63" y="46"/>
                  </a:lnTo>
                  <a:lnTo>
                    <a:pt x="70" y="35"/>
                  </a:lnTo>
                  <a:lnTo>
                    <a:pt x="77" y="21"/>
                  </a:lnTo>
                  <a:lnTo>
                    <a:pt x="84" y="11"/>
                  </a:lnTo>
                  <a:lnTo>
                    <a:pt x="84" y="0"/>
                  </a:lnTo>
                  <a:lnTo>
                    <a:pt x="8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0">
              <a:extLst>
                <a:ext uri="{FF2B5EF4-FFF2-40B4-BE49-F238E27FC236}">
                  <a16:creationId xmlns:a16="http://schemas.microsoft.com/office/drawing/2014/main" id="{7A05C6B0-9EFA-4478-AD45-59AE6D4BC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370" y="16106933"/>
              <a:ext cx="1007342" cy="1013133"/>
            </a:xfrm>
            <a:custGeom>
              <a:avLst/>
              <a:gdLst>
                <a:gd name="T0" fmla="*/ 42 w 174"/>
                <a:gd name="T1" fmla="*/ 136 h 175"/>
                <a:gd name="T2" fmla="*/ 62 w 174"/>
                <a:gd name="T3" fmla="*/ 119 h 175"/>
                <a:gd name="T4" fmla="*/ 83 w 174"/>
                <a:gd name="T5" fmla="*/ 102 h 175"/>
                <a:gd name="T6" fmla="*/ 101 w 174"/>
                <a:gd name="T7" fmla="*/ 84 h 175"/>
                <a:gd name="T8" fmla="*/ 115 w 174"/>
                <a:gd name="T9" fmla="*/ 67 h 175"/>
                <a:gd name="T10" fmla="*/ 122 w 174"/>
                <a:gd name="T11" fmla="*/ 56 h 175"/>
                <a:gd name="T12" fmla="*/ 129 w 174"/>
                <a:gd name="T13" fmla="*/ 49 h 175"/>
                <a:gd name="T14" fmla="*/ 132 w 174"/>
                <a:gd name="T15" fmla="*/ 39 h 175"/>
                <a:gd name="T16" fmla="*/ 136 w 174"/>
                <a:gd name="T17" fmla="*/ 32 h 175"/>
                <a:gd name="T18" fmla="*/ 143 w 174"/>
                <a:gd name="T19" fmla="*/ 14 h 175"/>
                <a:gd name="T20" fmla="*/ 146 w 174"/>
                <a:gd name="T21" fmla="*/ 0 h 175"/>
                <a:gd name="T22" fmla="*/ 153 w 174"/>
                <a:gd name="T23" fmla="*/ 7 h 175"/>
                <a:gd name="T24" fmla="*/ 160 w 174"/>
                <a:gd name="T25" fmla="*/ 11 h 175"/>
                <a:gd name="T26" fmla="*/ 164 w 174"/>
                <a:gd name="T27" fmla="*/ 18 h 175"/>
                <a:gd name="T28" fmla="*/ 167 w 174"/>
                <a:gd name="T29" fmla="*/ 21 h 175"/>
                <a:gd name="T30" fmla="*/ 171 w 174"/>
                <a:gd name="T31" fmla="*/ 25 h 175"/>
                <a:gd name="T32" fmla="*/ 174 w 174"/>
                <a:gd name="T33" fmla="*/ 28 h 175"/>
                <a:gd name="T34" fmla="*/ 174 w 174"/>
                <a:gd name="T35" fmla="*/ 32 h 175"/>
                <a:gd name="T36" fmla="*/ 174 w 174"/>
                <a:gd name="T37" fmla="*/ 32 h 175"/>
                <a:gd name="T38" fmla="*/ 174 w 174"/>
                <a:gd name="T39" fmla="*/ 35 h 175"/>
                <a:gd name="T40" fmla="*/ 174 w 174"/>
                <a:gd name="T41" fmla="*/ 39 h 175"/>
                <a:gd name="T42" fmla="*/ 171 w 174"/>
                <a:gd name="T43" fmla="*/ 42 h 175"/>
                <a:gd name="T44" fmla="*/ 167 w 174"/>
                <a:gd name="T45" fmla="*/ 46 h 175"/>
                <a:gd name="T46" fmla="*/ 160 w 174"/>
                <a:gd name="T47" fmla="*/ 60 h 175"/>
                <a:gd name="T48" fmla="*/ 146 w 174"/>
                <a:gd name="T49" fmla="*/ 77 h 175"/>
                <a:gd name="T50" fmla="*/ 132 w 174"/>
                <a:gd name="T51" fmla="*/ 91 h 175"/>
                <a:gd name="T52" fmla="*/ 118 w 174"/>
                <a:gd name="T53" fmla="*/ 109 h 175"/>
                <a:gd name="T54" fmla="*/ 104 w 174"/>
                <a:gd name="T55" fmla="*/ 123 h 175"/>
                <a:gd name="T56" fmla="*/ 87 w 174"/>
                <a:gd name="T57" fmla="*/ 133 h 175"/>
                <a:gd name="T58" fmla="*/ 69 w 174"/>
                <a:gd name="T59" fmla="*/ 143 h 175"/>
                <a:gd name="T60" fmla="*/ 55 w 174"/>
                <a:gd name="T61" fmla="*/ 154 h 175"/>
                <a:gd name="T62" fmla="*/ 42 w 174"/>
                <a:gd name="T63" fmla="*/ 161 h 175"/>
                <a:gd name="T64" fmla="*/ 28 w 174"/>
                <a:gd name="T65" fmla="*/ 168 h 175"/>
                <a:gd name="T66" fmla="*/ 17 w 174"/>
                <a:gd name="T67" fmla="*/ 175 h 175"/>
                <a:gd name="T68" fmla="*/ 7 w 174"/>
                <a:gd name="T69" fmla="*/ 175 h 175"/>
                <a:gd name="T70" fmla="*/ 3 w 174"/>
                <a:gd name="T71" fmla="*/ 175 h 175"/>
                <a:gd name="T72" fmla="*/ 0 w 174"/>
                <a:gd name="T73" fmla="*/ 175 h 175"/>
                <a:gd name="T74" fmla="*/ 0 w 174"/>
                <a:gd name="T75" fmla="*/ 171 h 175"/>
                <a:gd name="T76" fmla="*/ 0 w 174"/>
                <a:gd name="T77" fmla="*/ 168 h 175"/>
                <a:gd name="T78" fmla="*/ 3 w 174"/>
                <a:gd name="T79" fmla="*/ 164 h 175"/>
                <a:gd name="T80" fmla="*/ 7 w 174"/>
                <a:gd name="T81" fmla="*/ 161 h 175"/>
                <a:gd name="T82" fmla="*/ 14 w 174"/>
                <a:gd name="T83" fmla="*/ 157 h 175"/>
                <a:gd name="T84" fmla="*/ 21 w 174"/>
                <a:gd name="T85" fmla="*/ 150 h 175"/>
                <a:gd name="T86" fmla="*/ 31 w 174"/>
                <a:gd name="T87" fmla="*/ 143 h 175"/>
                <a:gd name="T88" fmla="*/ 42 w 174"/>
                <a:gd name="T89" fmla="*/ 136 h 175"/>
                <a:gd name="T90" fmla="*/ 42 w 174"/>
                <a:gd name="T91" fmla="*/ 13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4" h="175">
                  <a:moveTo>
                    <a:pt x="42" y="136"/>
                  </a:moveTo>
                  <a:lnTo>
                    <a:pt x="62" y="119"/>
                  </a:lnTo>
                  <a:lnTo>
                    <a:pt x="83" y="102"/>
                  </a:lnTo>
                  <a:lnTo>
                    <a:pt x="101" y="84"/>
                  </a:lnTo>
                  <a:lnTo>
                    <a:pt x="115" y="67"/>
                  </a:lnTo>
                  <a:lnTo>
                    <a:pt x="122" y="56"/>
                  </a:lnTo>
                  <a:lnTo>
                    <a:pt x="129" y="49"/>
                  </a:lnTo>
                  <a:lnTo>
                    <a:pt x="132" y="39"/>
                  </a:lnTo>
                  <a:lnTo>
                    <a:pt x="136" y="32"/>
                  </a:lnTo>
                  <a:lnTo>
                    <a:pt x="143" y="14"/>
                  </a:lnTo>
                  <a:lnTo>
                    <a:pt x="146" y="0"/>
                  </a:lnTo>
                  <a:lnTo>
                    <a:pt x="153" y="7"/>
                  </a:lnTo>
                  <a:lnTo>
                    <a:pt x="160" y="11"/>
                  </a:lnTo>
                  <a:lnTo>
                    <a:pt x="164" y="18"/>
                  </a:lnTo>
                  <a:lnTo>
                    <a:pt x="167" y="21"/>
                  </a:lnTo>
                  <a:lnTo>
                    <a:pt x="171" y="25"/>
                  </a:lnTo>
                  <a:lnTo>
                    <a:pt x="174" y="28"/>
                  </a:lnTo>
                  <a:lnTo>
                    <a:pt x="174" y="32"/>
                  </a:lnTo>
                  <a:lnTo>
                    <a:pt x="174" y="32"/>
                  </a:lnTo>
                  <a:lnTo>
                    <a:pt x="174" y="35"/>
                  </a:lnTo>
                  <a:lnTo>
                    <a:pt x="174" y="39"/>
                  </a:lnTo>
                  <a:lnTo>
                    <a:pt x="171" y="42"/>
                  </a:lnTo>
                  <a:lnTo>
                    <a:pt x="167" y="46"/>
                  </a:lnTo>
                  <a:lnTo>
                    <a:pt x="160" y="60"/>
                  </a:lnTo>
                  <a:lnTo>
                    <a:pt x="146" y="77"/>
                  </a:lnTo>
                  <a:lnTo>
                    <a:pt x="132" y="91"/>
                  </a:lnTo>
                  <a:lnTo>
                    <a:pt x="118" y="109"/>
                  </a:lnTo>
                  <a:lnTo>
                    <a:pt x="104" y="123"/>
                  </a:lnTo>
                  <a:lnTo>
                    <a:pt x="87" y="133"/>
                  </a:lnTo>
                  <a:lnTo>
                    <a:pt x="69" y="143"/>
                  </a:lnTo>
                  <a:lnTo>
                    <a:pt x="55" y="154"/>
                  </a:lnTo>
                  <a:lnTo>
                    <a:pt x="42" y="161"/>
                  </a:lnTo>
                  <a:lnTo>
                    <a:pt x="28" y="168"/>
                  </a:lnTo>
                  <a:lnTo>
                    <a:pt x="17" y="175"/>
                  </a:lnTo>
                  <a:lnTo>
                    <a:pt x="7" y="175"/>
                  </a:lnTo>
                  <a:lnTo>
                    <a:pt x="3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68"/>
                  </a:lnTo>
                  <a:lnTo>
                    <a:pt x="3" y="164"/>
                  </a:lnTo>
                  <a:lnTo>
                    <a:pt x="7" y="161"/>
                  </a:lnTo>
                  <a:lnTo>
                    <a:pt x="14" y="157"/>
                  </a:lnTo>
                  <a:lnTo>
                    <a:pt x="21" y="150"/>
                  </a:lnTo>
                  <a:lnTo>
                    <a:pt x="31" y="143"/>
                  </a:lnTo>
                  <a:lnTo>
                    <a:pt x="42" y="136"/>
                  </a:lnTo>
                  <a:lnTo>
                    <a:pt x="42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1">
              <a:extLst>
                <a:ext uri="{FF2B5EF4-FFF2-40B4-BE49-F238E27FC236}">
                  <a16:creationId xmlns:a16="http://schemas.microsoft.com/office/drawing/2014/main" id="{C20BBE44-C532-4F50-B076-45A2078E0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1887" y="16008517"/>
              <a:ext cx="1273651" cy="1354701"/>
            </a:xfrm>
            <a:custGeom>
              <a:avLst/>
              <a:gdLst>
                <a:gd name="T0" fmla="*/ 129 w 220"/>
                <a:gd name="T1" fmla="*/ 227 h 234"/>
                <a:gd name="T2" fmla="*/ 115 w 220"/>
                <a:gd name="T3" fmla="*/ 234 h 234"/>
                <a:gd name="T4" fmla="*/ 105 w 220"/>
                <a:gd name="T5" fmla="*/ 230 h 234"/>
                <a:gd name="T6" fmla="*/ 105 w 220"/>
                <a:gd name="T7" fmla="*/ 223 h 234"/>
                <a:gd name="T8" fmla="*/ 105 w 220"/>
                <a:gd name="T9" fmla="*/ 209 h 234"/>
                <a:gd name="T10" fmla="*/ 98 w 220"/>
                <a:gd name="T11" fmla="*/ 192 h 234"/>
                <a:gd name="T12" fmla="*/ 84 w 220"/>
                <a:gd name="T13" fmla="*/ 171 h 234"/>
                <a:gd name="T14" fmla="*/ 80 w 220"/>
                <a:gd name="T15" fmla="*/ 160 h 234"/>
                <a:gd name="T16" fmla="*/ 80 w 220"/>
                <a:gd name="T17" fmla="*/ 153 h 234"/>
                <a:gd name="T18" fmla="*/ 94 w 220"/>
                <a:gd name="T19" fmla="*/ 157 h 234"/>
                <a:gd name="T20" fmla="*/ 112 w 220"/>
                <a:gd name="T21" fmla="*/ 167 h 234"/>
                <a:gd name="T22" fmla="*/ 122 w 220"/>
                <a:gd name="T23" fmla="*/ 174 h 234"/>
                <a:gd name="T24" fmla="*/ 126 w 220"/>
                <a:gd name="T25" fmla="*/ 174 h 234"/>
                <a:gd name="T26" fmla="*/ 132 w 220"/>
                <a:gd name="T27" fmla="*/ 171 h 234"/>
                <a:gd name="T28" fmla="*/ 139 w 220"/>
                <a:gd name="T29" fmla="*/ 160 h 234"/>
                <a:gd name="T30" fmla="*/ 150 w 220"/>
                <a:gd name="T31" fmla="*/ 140 h 234"/>
                <a:gd name="T32" fmla="*/ 164 w 220"/>
                <a:gd name="T33" fmla="*/ 94 h 234"/>
                <a:gd name="T34" fmla="*/ 171 w 220"/>
                <a:gd name="T35" fmla="*/ 66 h 234"/>
                <a:gd name="T36" fmla="*/ 174 w 220"/>
                <a:gd name="T37" fmla="*/ 45 h 234"/>
                <a:gd name="T38" fmla="*/ 171 w 220"/>
                <a:gd name="T39" fmla="*/ 35 h 234"/>
                <a:gd name="T40" fmla="*/ 167 w 220"/>
                <a:gd name="T41" fmla="*/ 31 h 234"/>
                <a:gd name="T42" fmla="*/ 160 w 220"/>
                <a:gd name="T43" fmla="*/ 31 h 234"/>
                <a:gd name="T44" fmla="*/ 146 w 220"/>
                <a:gd name="T45" fmla="*/ 31 h 234"/>
                <a:gd name="T46" fmla="*/ 122 w 220"/>
                <a:gd name="T47" fmla="*/ 31 h 234"/>
                <a:gd name="T48" fmla="*/ 94 w 220"/>
                <a:gd name="T49" fmla="*/ 35 h 234"/>
                <a:gd name="T50" fmla="*/ 63 w 220"/>
                <a:gd name="T51" fmla="*/ 38 h 234"/>
                <a:gd name="T52" fmla="*/ 38 w 220"/>
                <a:gd name="T53" fmla="*/ 42 h 234"/>
                <a:gd name="T54" fmla="*/ 14 w 220"/>
                <a:gd name="T55" fmla="*/ 42 h 234"/>
                <a:gd name="T56" fmla="*/ 0 w 220"/>
                <a:gd name="T57" fmla="*/ 38 h 234"/>
                <a:gd name="T58" fmla="*/ 7 w 220"/>
                <a:gd name="T59" fmla="*/ 17 h 234"/>
                <a:gd name="T60" fmla="*/ 28 w 220"/>
                <a:gd name="T61" fmla="*/ 17 h 234"/>
                <a:gd name="T62" fmla="*/ 52 w 220"/>
                <a:gd name="T63" fmla="*/ 17 h 234"/>
                <a:gd name="T64" fmla="*/ 84 w 220"/>
                <a:gd name="T65" fmla="*/ 17 h 234"/>
                <a:gd name="T66" fmla="*/ 115 w 220"/>
                <a:gd name="T67" fmla="*/ 14 h 234"/>
                <a:gd name="T68" fmla="*/ 139 w 220"/>
                <a:gd name="T69" fmla="*/ 10 h 234"/>
                <a:gd name="T70" fmla="*/ 157 w 220"/>
                <a:gd name="T71" fmla="*/ 7 h 234"/>
                <a:gd name="T72" fmla="*/ 167 w 220"/>
                <a:gd name="T73" fmla="*/ 3 h 234"/>
                <a:gd name="T74" fmla="*/ 171 w 220"/>
                <a:gd name="T75" fmla="*/ 0 h 234"/>
                <a:gd name="T76" fmla="*/ 178 w 220"/>
                <a:gd name="T77" fmla="*/ 0 h 234"/>
                <a:gd name="T78" fmla="*/ 185 w 220"/>
                <a:gd name="T79" fmla="*/ 3 h 234"/>
                <a:gd name="T80" fmla="*/ 202 w 220"/>
                <a:gd name="T81" fmla="*/ 10 h 234"/>
                <a:gd name="T82" fmla="*/ 216 w 220"/>
                <a:gd name="T83" fmla="*/ 28 h 234"/>
                <a:gd name="T84" fmla="*/ 220 w 220"/>
                <a:gd name="T85" fmla="*/ 35 h 234"/>
                <a:gd name="T86" fmla="*/ 213 w 220"/>
                <a:gd name="T87" fmla="*/ 45 h 234"/>
                <a:gd name="T88" fmla="*/ 209 w 220"/>
                <a:gd name="T89" fmla="*/ 56 h 234"/>
                <a:gd name="T90" fmla="*/ 206 w 220"/>
                <a:gd name="T91" fmla="*/ 70 h 234"/>
                <a:gd name="T92" fmla="*/ 199 w 220"/>
                <a:gd name="T93" fmla="*/ 94 h 234"/>
                <a:gd name="T94" fmla="*/ 195 w 220"/>
                <a:gd name="T95" fmla="*/ 112 h 234"/>
                <a:gd name="T96" fmla="*/ 181 w 220"/>
                <a:gd name="T97" fmla="*/ 147 h 234"/>
                <a:gd name="T98" fmla="*/ 160 w 220"/>
                <a:gd name="T99" fmla="*/ 195 h 234"/>
                <a:gd name="T100" fmla="*/ 143 w 220"/>
                <a:gd name="T101" fmla="*/ 216 h 234"/>
                <a:gd name="T102" fmla="*/ 136 w 220"/>
                <a:gd name="T103" fmla="*/ 22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0" h="234">
                  <a:moveTo>
                    <a:pt x="136" y="223"/>
                  </a:moveTo>
                  <a:lnTo>
                    <a:pt x="129" y="227"/>
                  </a:lnTo>
                  <a:lnTo>
                    <a:pt x="122" y="230"/>
                  </a:lnTo>
                  <a:lnTo>
                    <a:pt x="115" y="234"/>
                  </a:lnTo>
                  <a:lnTo>
                    <a:pt x="112" y="234"/>
                  </a:lnTo>
                  <a:lnTo>
                    <a:pt x="105" y="230"/>
                  </a:lnTo>
                  <a:lnTo>
                    <a:pt x="105" y="227"/>
                  </a:lnTo>
                  <a:lnTo>
                    <a:pt x="105" y="223"/>
                  </a:lnTo>
                  <a:lnTo>
                    <a:pt x="105" y="216"/>
                  </a:lnTo>
                  <a:lnTo>
                    <a:pt x="105" y="209"/>
                  </a:lnTo>
                  <a:lnTo>
                    <a:pt x="101" y="199"/>
                  </a:lnTo>
                  <a:lnTo>
                    <a:pt x="98" y="192"/>
                  </a:lnTo>
                  <a:lnTo>
                    <a:pt x="91" y="181"/>
                  </a:lnTo>
                  <a:lnTo>
                    <a:pt x="84" y="171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80" y="157"/>
                  </a:lnTo>
                  <a:lnTo>
                    <a:pt x="80" y="153"/>
                  </a:lnTo>
                  <a:lnTo>
                    <a:pt x="87" y="157"/>
                  </a:lnTo>
                  <a:lnTo>
                    <a:pt x="94" y="157"/>
                  </a:lnTo>
                  <a:lnTo>
                    <a:pt x="101" y="164"/>
                  </a:lnTo>
                  <a:lnTo>
                    <a:pt x="112" y="167"/>
                  </a:lnTo>
                  <a:lnTo>
                    <a:pt x="115" y="171"/>
                  </a:lnTo>
                  <a:lnTo>
                    <a:pt x="122" y="174"/>
                  </a:lnTo>
                  <a:lnTo>
                    <a:pt x="122" y="174"/>
                  </a:lnTo>
                  <a:lnTo>
                    <a:pt x="126" y="174"/>
                  </a:lnTo>
                  <a:lnTo>
                    <a:pt x="132" y="171"/>
                  </a:lnTo>
                  <a:lnTo>
                    <a:pt x="132" y="171"/>
                  </a:lnTo>
                  <a:lnTo>
                    <a:pt x="136" y="167"/>
                  </a:lnTo>
                  <a:lnTo>
                    <a:pt x="139" y="160"/>
                  </a:lnTo>
                  <a:lnTo>
                    <a:pt x="143" y="153"/>
                  </a:lnTo>
                  <a:lnTo>
                    <a:pt x="150" y="140"/>
                  </a:lnTo>
                  <a:lnTo>
                    <a:pt x="160" y="112"/>
                  </a:lnTo>
                  <a:lnTo>
                    <a:pt x="164" y="94"/>
                  </a:lnTo>
                  <a:lnTo>
                    <a:pt x="167" y="80"/>
                  </a:lnTo>
                  <a:lnTo>
                    <a:pt x="171" y="66"/>
                  </a:lnTo>
                  <a:lnTo>
                    <a:pt x="171" y="52"/>
                  </a:lnTo>
                  <a:lnTo>
                    <a:pt x="174" y="45"/>
                  </a:lnTo>
                  <a:lnTo>
                    <a:pt x="174" y="38"/>
                  </a:lnTo>
                  <a:lnTo>
                    <a:pt x="171" y="35"/>
                  </a:lnTo>
                  <a:lnTo>
                    <a:pt x="167" y="31"/>
                  </a:lnTo>
                  <a:lnTo>
                    <a:pt x="167" y="31"/>
                  </a:lnTo>
                  <a:lnTo>
                    <a:pt x="164" y="31"/>
                  </a:lnTo>
                  <a:lnTo>
                    <a:pt x="160" y="31"/>
                  </a:lnTo>
                  <a:lnTo>
                    <a:pt x="153" y="31"/>
                  </a:lnTo>
                  <a:lnTo>
                    <a:pt x="146" y="31"/>
                  </a:lnTo>
                  <a:lnTo>
                    <a:pt x="136" y="31"/>
                  </a:lnTo>
                  <a:lnTo>
                    <a:pt x="122" y="31"/>
                  </a:lnTo>
                  <a:lnTo>
                    <a:pt x="112" y="35"/>
                  </a:lnTo>
                  <a:lnTo>
                    <a:pt x="94" y="35"/>
                  </a:lnTo>
                  <a:lnTo>
                    <a:pt x="77" y="38"/>
                  </a:lnTo>
                  <a:lnTo>
                    <a:pt x="63" y="38"/>
                  </a:lnTo>
                  <a:lnTo>
                    <a:pt x="49" y="38"/>
                  </a:lnTo>
                  <a:lnTo>
                    <a:pt x="38" y="42"/>
                  </a:lnTo>
                  <a:lnTo>
                    <a:pt x="24" y="42"/>
                  </a:lnTo>
                  <a:lnTo>
                    <a:pt x="14" y="42"/>
                  </a:lnTo>
                  <a:lnTo>
                    <a:pt x="7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7" y="17"/>
                  </a:lnTo>
                  <a:lnTo>
                    <a:pt x="28" y="17"/>
                  </a:lnTo>
                  <a:lnTo>
                    <a:pt x="42" y="17"/>
                  </a:lnTo>
                  <a:lnTo>
                    <a:pt x="52" y="17"/>
                  </a:lnTo>
                  <a:lnTo>
                    <a:pt x="66" y="17"/>
                  </a:lnTo>
                  <a:lnTo>
                    <a:pt x="84" y="17"/>
                  </a:lnTo>
                  <a:lnTo>
                    <a:pt x="98" y="14"/>
                  </a:lnTo>
                  <a:lnTo>
                    <a:pt x="115" y="14"/>
                  </a:lnTo>
                  <a:lnTo>
                    <a:pt x="129" y="10"/>
                  </a:lnTo>
                  <a:lnTo>
                    <a:pt x="139" y="10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64" y="3"/>
                  </a:lnTo>
                  <a:lnTo>
                    <a:pt x="167" y="3"/>
                  </a:lnTo>
                  <a:lnTo>
                    <a:pt x="171" y="3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5" y="3"/>
                  </a:lnTo>
                  <a:lnTo>
                    <a:pt x="195" y="3"/>
                  </a:lnTo>
                  <a:lnTo>
                    <a:pt x="202" y="10"/>
                  </a:lnTo>
                  <a:lnTo>
                    <a:pt x="213" y="21"/>
                  </a:lnTo>
                  <a:lnTo>
                    <a:pt x="216" y="28"/>
                  </a:lnTo>
                  <a:lnTo>
                    <a:pt x="216" y="31"/>
                  </a:lnTo>
                  <a:lnTo>
                    <a:pt x="220" y="35"/>
                  </a:lnTo>
                  <a:lnTo>
                    <a:pt x="216" y="38"/>
                  </a:lnTo>
                  <a:lnTo>
                    <a:pt x="213" y="45"/>
                  </a:lnTo>
                  <a:lnTo>
                    <a:pt x="209" y="52"/>
                  </a:lnTo>
                  <a:lnTo>
                    <a:pt x="209" y="56"/>
                  </a:lnTo>
                  <a:lnTo>
                    <a:pt x="206" y="63"/>
                  </a:lnTo>
                  <a:lnTo>
                    <a:pt x="206" y="70"/>
                  </a:lnTo>
                  <a:lnTo>
                    <a:pt x="202" y="80"/>
                  </a:lnTo>
                  <a:lnTo>
                    <a:pt x="199" y="94"/>
                  </a:lnTo>
                  <a:lnTo>
                    <a:pt x="195" y="101"/>
                  </a:lnTo>
                  <a:lnTo>
                    <a:pt x="195" y="112"/>
                  </a:lnTo>
                  <a:lnTo>
                    <a:pt x="188" y="129"/>
                  </a:lnTo>
                  <a:lnTo>
                    <a:pt x="181" y="147"/>
                  </a:lnTo>
                  <a:lnTo>
                    <a:pt x="167" y="181"/>
                  </a:lnTo>
                  <a:lnTo>
                    <a:pt x="160" y="195"/>
                  </a:lnTo>
                  <a:lnTo>
                    <a:pt x="153" y="206"/>
                  </a:lnTo>
                  <a:lnTo>
                    <a:pt x="143" y="216"/>
                  </a:lnTo>
                  <a:lnTo>
                    <a:pt x="136" y="223"/>
                  </a:lnTo>
                  <a:lnTo>
                    <a:pt x="136" y="22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80149098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780ADFA-A700-4828-AADA-6543540EAC48}"/>
              </a:ext>
            </a:extLst>
          </p:cNvPr>
          <p:cNvGrpSpPr/>
          <p:nvPr/>
        </p:nvGrpSpPr>
        <p:grpSpPr>
          <a:xfrm>
            <a:off x="3326975" y="2577079"/>
            <a:ext cx="1939421" cy="1939424"/>
            <a:chOff x="3343017" y="17704785"/>
            <a:chExt cx="1939421" cy="1939424"/>
          </a:xfrm>
        </p:grpSpPr>
        <p:sp>
          <p:nvSpPr>
            <p:cNvPr id="3" name="Freeform 102">
              <a:extLst>
                <a:ext uri="{FF2B5EF4-FFF2-40B4-BE49-F238E27FC236}">
                  <a16:creationId xmlns:a16="http://schemas.microsoft.com/office/drawing/2014/main" id="{89C64A79-A77D-4080-B84E-5D5F71631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017" y="18515290"/>
              <a:ext cx="932083" cy="219994"/>
            </a:xfrm>
            <a:custGeom>
              <a:avLst/>
              <a:gdLst>
                <a:gd name="T0" fmla="*/ 4 w 161"/>
                <a:gd name="T1" fmla="*/ 31 h 38"/>
                <a:gd name="T2" fmla="*/ 0 w 161"/>
                <a:gd name="T3" fmla="*/ 28 h 38"/>
                <a:gd name="T4" fmla="*/ 0 w 161"/>
                <a:gd name="T5" fmla="*/ 24 h 38"/>
                <a:gd name="T6" fmla="*/ 0 w 161"/>
                <a:gd name="T7" fmla="*/ 24 h 38"/>
                <a:gd name="T8" fmla="*/ 4 w 161"/>
                <a:gd name="T9" fmla="*/ 24 h 38"/>
                <a:gd name="T10" fmla="*/ 7 w 161"/>
                <a:gd name="T11" fmla="*/ 24 h 38"/>
                <a:gd name="T12" fmla="*/ 14 w 161"/>
                <a:gd name="T13" fmla="*/ 24 h 38"/>
                <a:gd name="T14" fmla="*/ 25 w 161"/>
                <a:gd name="T15" fmla="*/ 21 h 38"/>
                <a:gd name="T16" fmla="*/ 35 w 161"/>
                <a:gd name="T17" fmla="*/ 21 h 38"/>
                <a:gd name="T18" fmla="*/ 49 w 161"/>
                <a:gd name="T19" fmla="*/ 21 h 38"/>
                <a:gd name="T20" fmla="*/ 63 w 161"/>
                <a:gd name="T21" fmla="*/ 17 h 38"/>
                <a:gd name="T22" fmla="*/ 84 w 161"/>
                <a:gd name="T23" fmla="*/ 14 h 38"/>
                <a:gd name="T24" fmla="*/ 105 w 161"/>
                <a:gd name="T25" fmla="*/ 7 h 38"/>
                <a:gd name="T26" fmla="*/ 115 w 161"/>
                <a:gd name="T27" fmla="*/ 7 h 38"/>
                <a:gd name="T28" fmla="*/ 122 w 161"/>
                <a:gd name="T29" fmla="*/ 3 h 38"/>
                <a:gd name="T30" fmla="*/ 133 w 161"/>
                <a:gd name="T31" fmla="*/ 3 h 38"/>
                <a:gd name="T32" fmla="*/ 140 w 161"/>
                <a:gd name="T33" fmla="*/ 3 h 38"/>
                <a:gd name="T34" fmla="*/ 147 w 161"/>
                <a:gd name="T35" fmla="*/ 0 h 38"/>
                <a:gd name="T36" fmla="*/ 150 w 161"/>
                <a:gd name="T37" fmla="*/ 0 h 38"/>
                <a:gd name="T38" fmla="*/ 157 w 161"/>
                <a:gd name="T39" fmla="*/ 0 h 38"/>
                <a:gd name="T40" fmla="*/ 161 w 161"/>
                <a:gd name="T41" fmla="*/ 0 h 38"/>
                <a:gd name="T42" fmla="*/ 161 w 161"/>
                <a:gd name="T43" fmla="*/ 3 h 38"/>
                <a:gd name="T44" fmla="*/ 147 w 161"/>
                <a:gd name="T45" fmla="*/ 7 h 38"/>
                <a:gd name="T46" fmla="*/ 129 w 161"/>
                <a:gd name="T47" fmla="*/ 7 h 38"/>
                <a:gd name="T48" fmla="*/ 126 w 161"/>
                <a:gd name="T49" fmla="*/ 10 h 38"/>
                <a:gd name="T50" fmla="*/ 119 w 161"/>
                <a:gd name="T51" fmla="*/ 10 h 38"/>
                <a:gd name="T52" fmla="*/ 115 w 161"/>
                <a:gd name="T53" fmla="*/ 10 h 38"/>
                <a:gd name="T54" fmla="*/ 109 w 161"/>
                <a:gd name="T55" fmla="*/ 14 h 38"/>
                <a:gd name="T56" fmla="*/ 91 w 161"/>
                <a:gd name="T57" fmla="*/ 17 h 38"/>
                <a:gd name="T58" fmla="*/ 70 w 161"/>
                <a:gd name="T59" fmla="*/ 24 h 38"/>
                <a:gd name="T60" fmla="*/ 60 w 161"/>
                <a:gd name="T61" fmla="*/ 28 h 38"/>
                <a:gd name="T62" fmla="*/ 53 w 161"/>
                <a:gd name="T63" fmla="*/ 31 h 38"/>
                <a:gd name="T64" fmla="*/ 42 w 161"/>
                <a:gd name="T65" fmla="*/ 35 h 38"/>
                <a:gd name="T66" fmla="*/ 39 w 161"/>
                <a:gd name="T67" fmla="*/ 35 h 38"/>
                <a:gd name="T68" fmla="*/ 32 w 161"/>
                <a:gd name="T69" fmla="*/ 38 h 38"/>
                <a:gd name="T70" fmla="*/ 28 w 161"/>
                <a:gd name="T71" fmla="*/ 38 h 38"/>
                <a:gd name="T72" fmla="*/ 25 w 161"/>
                <a:gd name="T73" fmla="*/ 38 h 38"/>
                <a:gd name="T74" fmla="*/ 25 w 161"/>
                <a:gd name="T75" fmla="*/ 38 h 38"/>
                <a:gd name="T76" fmla="*/ 21 w 161"/>
                <a:gd name="T77" fmla="*/ 38 h 38"/>
                <a:gd name="T78" fmla="*/ 14 w 161"/>
                <a:gd name="T79" fmla="*/ 35 h 38"/>
                <a:gd name="T80" fmla="*/ 7 w 161"/>
                <a:gd name="T81" fmla="*/ 31 h 38"/>
                <a:gd name="T82" fmla="*/ 4 w 161"/>
                <a:gd name="T83" fmla="*/ 31 h 38"/>
                <a:gd name="T84" fmla="*/ 4 w 161"/>
                <a:gd name="T85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1" h="38">
                  <a:moveTo>
                    <a:pt x="4" y="31"/>
                  </a:move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9" y="21"/>
                  </a:lnTo>
                  <a:lnTo>
                    <a:pt x="63" y="17"/>
                  </a:lnTo>
                  <a:lnTo>
                    <a:pt x="84" y="14"/>
                  </a:lnTo>
                  <a:lnTo>
                    <a:pt x="105" y="7"/>
                  </a:lnTo>
                  <a:lnTo>
                    <a:pt x="115" y="7"/>
                  </a:lnTo>
                  <a:lnTo>
                    <a:pt x="122" y="3"/>
                  </a:lnTo>
                  <a:lnTo>
                    <a:pt x="133" y="3"/>
                  </a:lnTo>
                  <a:lnTo>
                    <a:pt x="140" y="3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1" y="3"/>
                  </a:lnTo>
                  <a:lnTo>
                    <a:pt x="147" y="7"/>
                  </a:lnTo>
                  <a:lnTo>
                    <a:pt x="129" y="7"/>
                  </a:lnTo>
                  <a:lnTo>
                    <a:pt x="126" y="10"/>
                  </a:lnTo>
                  <a:lnTo>
                    <a:pt x="119" y="10"/>
                  </a:lnTo>
                  <a:lnTo>
                    <a:pt x="115" y="10"/>
                  </a:lnTo>
                  <a:lnTo>
                    <a:pt x="109" y="14"/>
                  </a:lnTo>
                  <a:lnTo>
                    <a:pt x="91" y="17"/>
                  </a:lnTo>
                  <a:lnTo>
                    <a:pt x="70" y="24"/>
                  </a:lnTo>
                  <a:lnTo>
                    <a:pt x="60" y="28"/>
                  </a:lnTo>
                  <a:lnTo>
                    <a:pt x="53" y="31"/>
                  </a:lnTo>
                  <a:lnTo>
                    <a:pt x="42" y="35"/>
                  </a:lnTo>
                  <a:lnTo>
                    <a:pt x="39" y="35"/>
                  </a:lnTo>
                  <a:lnTo>
                    <a:pt x="32" y="38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4" y="35"/>
                  </a:lnTo>
                  <a:lnTo>
                    <a:pt x="7" y="31"/>
                  </a:lnTo>
                  <a:lnTo>
                    <a:pt x="4" y="31"/>
                  </a:lnTo>
                  <a:lnTo>
                    <a:pt x="4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3">
              <a:extLst>
                <a:ext uri="{FF2B5EF4-FFF2-40B4-BE49-F238E27FC236}">
                  <a16:creationId xmlns:a16="http://schemas.microsoft.com/office/drawing/2014/main" id="{3DD0D1C4-C6F7-4557-9218-163382660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118" y="18248981"/>
              <a:ext cx="908926" cy="1395228"/>
            </a:xfrm>
            <a:custGeom>
              <a:avLst/>
              <a:gdLst>
                <a:gd name="T0" fmla="*/ 18 w 157"/>
                <a:gd name="T1" fmla="*/ 217 h 241"/>
                <a:gd name="T2" fmla="*/ 28 w 157"/>
                <a:gd name="T3" fmla="*/ 210 h 241"/>
                <a:gd name="T4" fmla="*/ 39 w 157"/>
                <a:gd name="T5" fmla="*/ 203 h 241"/>
                <a:gd name="T6" fmla="*/ 60 w 157"/>
                <a:gd name="T7" fmla="*/ 185 h 241"/>
                <a:gd name="T8" fmla="*/ 67 w 157"/>
                <a:gd name="T9" fmla="*/ 175 h 241"/>
                <a:gd name="T10" fmla="*/ 77 w 157"/>
                <a:gd name="T11" fmla="*/ 164 h 241"/>
                <a:gd name="T12" fmla="*/ 84 w 157"/>
                <a:gd name="T13" fmla="*/ 150 h 241"/>
                <a:gd name="T14" fmla="*/ 94 w 157"/>
                <a:gd name="T15" fmla="*/ 136 h 241"/>
                <a:gd name="T16" fmla="*/ 101 w 157"/>
                <a:gd name="T17" fmla="*/ 122 h 241"/>
                <a:gd name="T18" fmla="*/ 108 w 157"/>
                <a:gd name="T19" fmla="*/ 105 h 241"/>
                <a:gd name="T20" fmla="*/ 115 w 157"/>
                <a:gd name="T21" fmla="*/ 88 h 241"/>
                <a:gd name="T22" fmla="*/ 119 w 157"/>
                <a:gd name="T23" fmla="*/ 67 h 241"/>
                <a:gd name="T24" fmla="*/ 122 w 157"/>
                <a:gd name="T25" fmla="*/ 49 h 241"/>
                <a:gd name="T26" fmla="*/ 122 w 157"/>
                <a:gd name="T27" fmla="*/ 35 h 241"/>
                <a:gd name="T28" fmla="*/ 122 w 157"/>
                <a:gd name="T29" fmla="*/ 28 h 241"/>
                <a:gd name="T30" fmla="*/ 122 w 157"/>
                <a:gd name="T31" fmla="*/ 21 h 241"/>
                <a:gd name="T32" fmla="*/ 122 w 157"/>
                <a:gd name="T33" fmla="*/ 18 h 241"/>
                <a:gd name="T34" fmla="*/ 122 w 157"/>
                <a:gd name="T35" fmla="*/ 14 h 241"/>
                <a:gd name="T36" fmla="*/ 122 w 157"/>
                <a:gd name="T37" fmla="*/ 7 h 241"/>
                <a:gd name="T38" fmla="*/ 122 w 157"/>
                <a:gd name="T39" fmla="*/ 4 h 241"/>
                <a:gd name="T40" fmla="*/ 126 w 157"/>
                <a:gd name="T41" fmla="*/ 4 h 241"/>
                <a:gd name="T42" fmla="*/ 129 w 157"/>
                <a:gd name="T43" fmla="*/ 0 h 241"/>
                <a:gd name="T44" fmla="*/ 133 w 157"/>
                <a:gd name="T45" fmla="*/ 4 h 241"/>
                <a:gd name="T46" fmla="*/ 136 w 157"/>
                <a:gd name="T47" fmla="*/ 4 h 241"/>
                <a:gd name="T48" fmla="*/ 143 w 157"/>
                <a:gd name="T49" fmla="*/ 7 h 241"/>
                <a:gd name="T50" fmla="*/ 147 w 157"/>
                <a:gd name="T51" fmla="*/ 11 h 241"/>
                <a:gd name="T52" fmla="*/ 154 w 157"/>
                <a:gd name="T53" fmla="*/ 18 h 241"/>
                <a:gd name="T54" fmla="*/ 154 w 157"/>
                <a:gd name="T55" fmla="*/ 21 h 241"/>
                <a:gd name="T56" fmla="*/ 157 w 157"/>
                <a:gd name="T57" fmla="*/ 25 h 241"/>
                <a:gd name="T58" fmla="*/ 157 w 157"/>
                <a:gd name="T59" fmla="*/ 28 h 241"/>
                <a:gd name="T60" fmla="*/ 157 w 157"/>
                <a:gd name="T61" fmla="*/ 32 h 241"/>
                <a:gd name="T62" fmla="*/ 157 w 157"/>
                <a:gd name="T63" fmla="*/ 39 h 241"/>
                <a:gd name="T64" fmla="*/ 154 w 157"/>
                <a:gd name="T65" fmla="*/ 49 h 241"/>
                <a:gd name="T66" fmla="*/ 150 w 157"/>
                <a:gd name="T67" fmla="*/ 60 h 241"/>
                <a:gd name="T68" fmla="*/ 143 w 157"/>
                <a:gd name="T69" fmla="*/ 88 h 241"/>
                <a:gd name="T70" fmla="*/ 136 w 157"/>
                <a:gd name="T71" fmla="*/ 115 h 241"/>
                <a:gd name="T72" fmla="*/ 129 w 157"/>
                <a:gd name="T73" fmla="*/ 129 h 241"/>
                <a:gd name="T74" fmla="*/ 122 w 157"/>
                <a:gd name="T75" fmla="*/ 147 h 241"/>
                <a:gd name="T76" fmla="*/ 112 w 157"/>
                <a:gd name="T77" fmla="*/ 161 h 241"/>
                <a:gd name="T78" fmla="*/ 101 w 157"/>
                <a:gd name="T79" fmla="*/ 178 h 241"/>
                <a:gd name="T80" fmla="*/ 87 w 157"/>
                <a:gd name="T81" fmla="*/ 192 h 241"/>
                <a:gd name="T82" fmla="*/ 74 w 157"/>
                <a:gd name="T83" fmla="*/ 206 h 241"/>
                <a:gd name="T84" fmla="*/ 56 w 157"/>
                <a:gd name="T85" fmla="*/ 217 h 241"/>
                <a:gd name="T86" fmla="*/ 39 w 157"/>
                <a:gd name="T87" fmla="*/ 227 h 241"/>
                <a:gd name="T88" fmla="*/ 28 w 157"/>
                <a:gd name="T89" fmla="*/ 231 h 241"/>
                <a:gd name="T90" fmla="*/ 21 w 157"/>
                <a:gd name="T91" fmla="*/ 234 h 241"/>
                <a:gd name="T92" fmla="*/ 14 w 157"/>
                <a:gd name="T93" fmla="*/ 238 h 241"/>
                <a:gd name="T94" fmla="*/ 11 w 157"/>
                <a:gd name="T95" fmla="*/ 241 h 241"/>
                <a:gd name="T96" fmla="*/ 7 w 157"/>
                <a:gd name="T97" fmla="*/ 241 h 241"/>
                <a:gd name="T98" fmla="*/ 4 w 157"/>
                <a:gd name="T99" fmla="*/ 241 h 241"/>
                <a:gd name="T100" fmla="*/ 0 w 157"/>
                <a:gd name="T101" fmla="*/ 241 h 241"/>
                <a:gd name="T102" fmla="*/ 0 w 157"/>
                <a:gd name="T103" fmla="*/ 238 h 241"/>
                <a:gd name="T104" fmla="*/ 0 w 157"/>
                <a:gd name="T105" fmla="*/ 234 h 241"/>
                <a:gd name="T106" fmla="*/ 4 w 157"/>
                <a:gd name="T107" fmla="*/ 231 h 241"/>
                <a:gd name="T108" fmla="*/ 11 w 157"/>
                <a:gd name="T109" fmla="*/ 224 h 241"/>
                <a:gd name="T110" fmla="*/ 18 w 157"/>
                <a:gd name="T111" fmla="*/ 217 h 241"/>
                <a:gd name="T112" fmla="*/ 18 w 157"/>
                <a:gd name="T113" fmla="*/ 21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241">
                  <a:moveTo>
                    <a:pt x="18" y="217"/>
                  </a:moveTo>
                  <a:lnTo>
                    <a:pt x="28" y="210"/>
                  </a:lnTo>
                  <a:lnTo>
                    <a:pt x="39" y="203"/>
                  </a:lnTo>
                  <a:lnTo>
                    <a:pt x="60" y="185"/>
                  </a:lnTo>
                  <a:lnTo>
                    <a:pt x="67" y="175"/>
                  </a:lnTo>
                  <a:lnTo>
                    <a:pt x="77" y="164"/>
                  </a:lnTo>
                  <a:lnTo>
                    <a:pt x="84" y="150"/>
                  </a:lnTo>
                  <a:lnTo>
                    <a:pt x="94" y="136"/>
                  </a:lnTo>
                  <a:lnTo>
                    <a:pt x="101" y="122"/>
                  </a:lnTo>
                  <a:lnTo>
                    <a:pt x="108" y="105"/>
                  </a:lnTo>
                  <a:lnTo>
                    <a:pt x="115" y="88"/>
                  </a:lnTo>
                  <a:lnTo>
                    <a:pt x="119" y="67"/>
                  </a:lnTo>
                  <a:lnTo>
                    <a:pt x="122" y="49"/>
                  </a:lnTo>
                  <a:lnTo>
                    <a:pt x="122" y="35"/>
                  </a:lnTo>
                  <a:lnTo>
                    <a:pt x="122" y="28"/>
                  </a:lnTo>
                  <a:lnTo>
                    <a:pt x="122" y="21"/>
                  </a:lnTo>
                  <a:lnTo>
                    <a:pt x="122" y="18"/>
                  </a:lnTo>
                  <a:lnTo>
                    <a:pt x="122" y="14"/>
                  </a:lnTo>
                  <a:lnTo>
                    <a:pt x="122" y="7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29" y="0"/>
                  </a:lnTo>
                  <a:lnTo>
                    <a:pt x="133" y="4"/>
                  </a:lnTo>
                  <a:lnTo>
                    <a:pt x="136" y="4"/>
                  </a:lnTo>
                  <a:lnTo>
                    <a:pt x="143" y="7"/>
                  </a:lnTo>
                  <a:lnTo>
                    <a:pt x="147" y="11"/>
                  </a:lnTo>
                  <a:lnTo>
                    <a:pt x="154" y="18"/>
                  </a:lnTo>
                  <a:lnTo>
                    <a:pt x="154" y="21"/>
                  </a:lnTo>
                  <a:lnTo>
                    <a:pt x="157" y="25"/>
                  </a:lnTo>
                  <a:lnTo>
                    <a:pt x="157" y="28"/>
                  </a:lnTo>
                  <a:lnTo>
                    <a:pt x="157" y="32"/>
                  </a:lnTo>
                  <a:lnTo>
                    <a:pt x="157" y="39"/>
                  </a:lnTo>
                  <a:lnTo>
                    <a:pt x="154" y="49"/>
                  </a:lnTo>
                  <a:lnTo>
                    <a:pt x="150" y="60"/>
                  </a:lnTo>
                  <a:lnTo>
                    <a:pt x="143" y="88"/>
                  </a:lnTo>
                  <a:lnTo>
                    <a:pt x="136" y="115"/>
                  </a:lnTo>
                  <a:lnTo>
                    <a:pt x="129" y="129"/>
                  </a:lnTo>
                  <a:lnTo>
                    <a:pt x="122" y="147"/>
                  </a:lnTo>
                  <a:lnTo>
                    <a:pt x="112" y="161"/>
                  </a:lnTo>
                  <a:lnTo>
                    <a:pt x="101" y="178"/>
                  </a:lnTo>
                  <a:lnTo>
                    <a:pt x="87" y="192"/>
                  </a:lnTo>
                  <a:lnTo>
                    <a:pt x="74" y="206"/>
                  </a:lnTo>
                  <a:lnTo>
                    <a:pt x="56" y="217"/>
                  </a:lnTo>
                  <a:lnTo>
                    <a:pt x="39" y="227"/>
                  </a:lnTo>
                  <a:lnTo>
                    <a:pt x="28" y="231"/>
                  </a:lnTo>
                  <a:lnTo>
                    <a:pt x="21" y="234"/>
                  </a:lnTo>
                  <a:lnTo>
                    <a:pt x="14" y="238"/>
                  </a:lnTo>
                  <a:lnTo>
                    <a:pt x="11" y="241"/>
                  </a:lnTo>
                  <a:lnTo>
                    <a:pt x="7" y="241"/>
                  </a:lnTo>
                  <a:lnTo>
                    <a:pt x="4" y="241"/>
                  </a:lnTo>
                  <a:lnTo>
                    <a:pt x="0" y="241"/>
                  </a:lnTo>
                  <a:lnTo>
                    <a:pt x="0" y="238"/>
                  </a:lnTo>
                  <a:lnTo>
                    <a:pt x="0" y="234"/>
                  </a:lnTo>
                  <a:lnTo>
                    <a:pt x="4" y="231"/>
                  </a:lnTo>
                  <a:lnTo>
                    <a:pt x="11" y="224"/>
                  </a:lnTo>
                  <a:lnTo>
                    <a:pt x="18" y="217"/>
                  </a:lnTo>
                  <a:lnTo>
                    <a:pt x="18" y="2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4">
              <a:extLst>
                <a:ext uri="{FF2B5EF4-FFF2-40B4-BE49-F238E27FC236}">
                  <a16:creationId xmlns:a16="http://schemas.microsoft.com/office/drawing/2014/main" id="{196A6874-226E-47CC-9A9E-0F7F3AC6E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567" y="18474767"/>
              <a:ext cx="225785" cy="868398"/>
            </a:xfrm>
            <a:custGeom>
              <a:avLst/>
              <a:gdLst>
                <a:gd name="T0" fmla="*/ 21 w 39"/>
                <a:gd name="T1" fmla="*/ 139 h 150"/>
                <a:gd name="T2" fmla="*/ 21 w 39"/>
                <a:gd name="T3" fmla="*/ 136 h 150"/>
                <a:gd name="T4" fmla="*/ 18 w 39"/>
                <a:gd name="T5" fmla="*/ 132 h 150"/>
                <a:gd name="T6" fmla="*/ 18 w 39"/>
                <a:gd name="T7" fmla="*/ 125 h 150"/>
                <a:gd name="T8" fmla="*/ 14 w 39"/>
                <a:gd name="T9" fmla="*/ 118 h 150"/>
                <a:gd name="T10" fmla="*/ 14 w 39"/>
                <a:gd name="T11" fmla="*/ 108 h 150"/>
                <a:gd name="T12" fmla="*/ 14 w 39"/>
                <a:gd name="T13" fmla="*/ 101 h 150"/>
                <a:gd name="T14" fmla="*/ 11 w 39"/>
                <a:gd name="T15" fmla="*/ 90 h 150"/>
                <a:gd name="T16" fmla="*/ 11 w 39"/>
                <a:gd name="T17" fmla="*/ 80 h 150"/>
                <a:gd name="T18" fmla="*/ 11 w 39"/>
                <a:gd name="T19" fmla="*/ 59 h 150"/>
                <a:gd name="T20" fmla="*/ 11 w 39"/>
                <a:gd name="T21" fmla="*/ 52 h 150"/>
                <a:gd name="T22" fmla="*/ 7 w 39"/>
                <a:gd name="T23" fmla="*/ 45 h 150"/>
                <a:gd name="T24" fmla="*/ 7 w 39"/>
                <a:gd name="T25" fmla="*/ 38 h 150"/>
                <a:gd name="T26" fmla="*/ 7 w 39"/>
                <a:gd name="T27" fmla="*/ 31 h 150"/>
                <a:gd name="T28" fmla="*/ 4 w 39"/>
                <a:gd name="T29" fmla="*/ 28 h 150"/>
                <a:gd name="T30" fmla="*/ 4 w 39"/>
                <a:gd name="T31" fmla="*/ 24 h 150"/>
                <a:gd name="T32" fmla="*/ 0 w 39"/>
                <a:gd name="T33" fmla="*/ 17 h 150"/>
                <a:gd name="T34" fmla="*/ 0 w 39"/>
                <a:gd name="T35" fmla="*/ 10 h 150"/>
                <a:gd name="T36" fmla="*/ 0 w 39"/>
                <a:gd name="T37" fmla="*/ 7 h 150"/>
                <a:gd name="T38" fmla="*/ 0 w 39"/>
                <a:gd name="T39" fmla="*/ 3 h 150"/>
                <a:gd name="T40" fmla="*/ 0 w 39"/>
                <a:gd name="T41" fmla="*/ 3 h 150"/>
                <a:gd name="T42" fmla="*/ 4 w 39"/>
                <a:gd name="T43" fmla="*/ 0 h 150"/>
                <a:gd name="T44" fmla="*/ 7 w 39"/>
                <a:gd name="T45" fmla="*/ 0 h 150"/>
                <a:gd name="T46" fmla="*/ 11 w 39"/>
                <a:gd name="T47" fmla="*/ 0 h 150"/>
                <a:gd name="T48" fmla="*/ 14 w 39"/>
                <a:gd name="T49" fmla="*/ 0 h 150"/>
                <a:gd name="T50" fmla="*/ 21 w 39"/>
                <a:gd name="T51" fmla="*/ 3 h 150"/>
                <a:gd name="T52" fmla="*/ 28 w 39"/>
                <a:gd name="T53" fmla="*/ 3 h 150"/>
                <a:gd name="T54" fmla="*/ 35 w 39"/>
                <a:gd name="T55" fmla="*/ 7 h 150"/>
                <a:gd name="T56" fmla="*/ 35 w 39"/>
                <a:gd name="T57" fmla="*/ 10 h 150"/>
                <a:gd name="T58" fmla="*/ 35 w 39"/>
                <a:gd name="T59" fmla="*/ 14 h 150"/>
                <a:gd name="T60" fmla="*/ 35 w 39"/>
                <a:gd name="T61" fmla="*/ 21 h 150"/>
                <a:gd name="T62" fmla="*/ 35 w 39"/>
                <a:gd name="T63" fmla="*/ 28 h 150"/>
                <a:gd name="T64" fmla="*/ 39 w 39"/>
                <a:gd name="T65" fmla="*/ 38 h 150"/>
                <a:gd name="T66" fmla="*/ 39 w 39"/>
                <a:gd name="T67" fmla="*/ 45 h 150"/>
                <a:gd name="T68" fmla="*/ 39 w 39"/>
                <a:gd name="T69" fmla="*/ 59 h 150"/>
                <a:gd name="T70" fmla="*/ 39 w 39"/>
                <a:gd name="T71" fmla="*/ 73 h 150"/>
                <a:gd name="T72" fmla="*/ 39 w 39"/>
                <a:gd name="T73" fmla="*/ 83 h 150"/>
                <a:gd name="T74" fmla="*/ 39 w 39"/>
                <a:gd name="T75" fmla="*/ 97 h 150"/>
                <a:gd name="T76" fmla="*/ 39 w 39"/>
                <a:gd name="T77" fmla="*/ 104 h 150"/>
                <a:gd name="T78" fmla="*/ 39 w 39"/>
                <a:gd name="T79" fmla="*/ 115 h 150"/>
                <a:gd name="T80" fmla="*/ 39 w 39"/>
                <a:gd name="T81" fmla="*/ 122 h 150"/>
                <a:gd name="T82" fmla="*/ 39 w 39"/>
                <a:gd name="T83" fmla="*/ 125 h 150"/>
                <a:gd name="T84" fmla="*/ 39 w 39"/>
                <a:gd name="T85" fmla="*/ 129 h 150"/>
                <a:gd name="T86" fmla="*/ 39 w 39"/>
                <a:gd name="T87" fmla="*/ 132 h 150"/>
                <a:gd name="T88" fmla="*/ 39 w 39"/>
                <a:gd name="T89" fmla="*/ 139 h 150"/>
                <a:gd name="T90" fmla="*/ 39 w 39"/>
                <a:gd name="T91" fmla="*/ 143 h 150"/>
                <a:gd name="T92" fmla="*/ 35 w 39"/>
                <a:gd name="T93" fmla="*/ 146 h 150"/>
                <a:gd name="T94" fmla="*/ 32 w 39"/>
                <a:gd name="T95" fmla="*/ 150 h 150"/>
                <a:gd name="T96" fmla="*/ 28 w 39"/>
                <a:gd name="T97" fmla="*/ 150 h 150"/>
                <a:gd name="T98" fmla="*/ 25 w 39"/>
                <a:gd name="T99" fmla="*/ 146 h 150"/>
                <a:gd name="T100" fmla="*/ 21 w 39"/>
                <a:gd name="T101" fmla="*/ 139 h 150"/>
                <a:gd name="T102" fmla="*/ 21 w 39"/>
                <a:gd name="T103" fmla="*/ 13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150">
                  <a:moveTo>
                    <a:pt x="21" y="139"/>
                  </a:moveTo>
                  <a:lnTo>
                    <a:pt x="21" y="136"/>
                  </a:lnTo>
                  <a:lnTo>
                    <a:pt x="18" y="132"/>
                  </a:lnTo>
                  <a:lnTo>
                    <a:pt x="18" y="125"/>
                  </a:lnTo>
                  <a:lnTo>
                    <a:pt x="14" y="118"/>
                  </a:lnTo>
                  <a:lnTo>
                    <a:pt x="14" y="108"/>
                  </a:lnTo>
                  <a:lnTo>
                    <a:pt x="14" y="101"/>
                  </a:lnTo>
                  <a:lnTo>
                    <a:pt x="11" y="90"/>
                  </a:lnTo>
                  <a:lnTo>
                    <a:pt x="11" y="80"/>
                  </a:lnTo>
                  <a:lnTo>
                    <a:pt x="11" y="59"/>
                  </a:lnTo>
                  <a:lnTo>
                    <a:pt x="11" y="52"/>
                  </a:lnTo>
                  <a:lnTo>
                    <a:pt x="7" y="45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35" y="10"/>
                  </a:lnTo>
                  <a:lnTo>
                    <a:pt x="35" y="14"/>
                  </a:lnTo>
                  <a:lnTo>
                    <a:pt x="35" y="21"/>
                  </a:lnTo>
                  <a:lnTo>
                    <a:pt x="35" y="28"/>
                  </a:lnTo>
                  <a:lnTo>
                    <a:pt x="39" y="38"/>
                  </a:lnTo>
                  <a:lnTo>
                    <a:pt x="39" y="45"/>
                  </a:lnTo>
                  <a:lnTo>
                    <a:pt x="39" y="59"/>
                  </a:lnTo>
                  <a:lnTo>
                    <a:pt x="39" y="73"/>
                  </a:lnTo>
                  <a:lnTo>
                    <a:pt x="39" y="83"/>
                  </a:lnTo>
                  <a:lnTo>
                    <a:pt x="39" y="97"/>
                  </a:lnTo>
                  <a:lnTo>
                    <a:pt x="39" y="104"/>
                  </a:lnTo>
                  <a:lnTo>
                    <a:pt x="39" y="115"/>
                  </a:lnTo>
                  <a:lnTo>
                    <a:pt x="39" y="122"/>
                  </a:lnTo>
                  <a:lnTo>
                    <a:pt x="39" y="125"/>
                  </a:lnTo>
                  <a:lnTo>
                    <a:pt x="39" y="129"/>
                  </a:lnTo>
                  <a:lnTo>
                    <a:pt x="39" y="132"/>
                  </a:lnTo>
                  <a:lnTo>
                    <a:pt x="39" y="139"/>
                  </a:lnTo>
                  <a:lnTo>
                    <a:pt x="39" y="143"/>
                  </a:lnTo>
                  <a:lnTo>
                    <a:pt x="35" y="146"/>
                  </a:lnTo>
                  <a:lnTo>
                    <a:pt x="32" y="150"/>
                  </a:lnTo>
                  <a:lnTo>
                    <a:pt x="28" y="150"/>
                  </a:lnTo>
                  <a:lnTo>
                    <a:pt x="25" y="146"/>
                  </a:lnTo>
                  <a:lnTo>
                    <a:pt x="21" y="139"/>
                  </a:lnTo>
                  <a:lnTo>
                    <a:pt x="21" y="1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5">
              <a:extLst>
                <a:ext uri="{FF2B5EF4-FFF2-40B4-BE49-F238E27FC236}">
                  <a16:creationId xmlns:a16="http://schemas.microsoft.com/office/drawing/2014/main" id="{313510ED-DBC9-4FD5-87CB-3469CCE4B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141" y="18434240"/>
              <a:ext cx="706297" cy="642616"/>
            </a:xfrm>
            <a:custGeom>
              <a:avLst/>
              <a:gdLst>
                <a:gd name="T0" fmla="*/ 0 w 122"/>
                <a:gd name="T1" fmla="*/ 21 h 111"/>
                <a:gd name="T2" fmla="*/ 7 w 122"/>
                <a:gd name="T3" fmla="*/ 21 h 111"/>
                <a:gd name="T4" fmla="*/ 21 w 122"/>
                <a:gd name="T5" fmla="*/ 21 h 111"/>
                <a:gd name="T6" fmla="*/ 31 w 122"/>
                <a:gd name="T7" fmla="*/ 17 h 111"/>
                <a:gd name="T8" fmla="*/ 45 w 122"/>
                <a:gd name="T9" fmla="*/ 14 h 111"/>
                <a:gd name="T10" fmla="*/ 59 w 122"/>
                <a:gd name="T11" fmla="*/ 14 h 111"/>
                <a:gd name="T12" fmla="*/ 70 w 122"/>
                <a:gd name="T13" fmla="*/ 10 h 111"/>
                <a:gd name="T14" fmla="*/ 77 w 122"/>
                <a:gd name="T15" fmla="*/ 7 h 111"/>
                <a:gd name="T16" fmla="*/ 80 w 122"/>
                <a:gd name="T17" fmla="*/ 3 h 111"/>
                <a:gd name="T18" fmla="*/ 84 w 122"/>
                <a:gd name="T19" fmla="*/ 0 h 111"/>
                <a:gd name="T20" fmla="*/ 91 w 122"/>
                <a:gd name="T21" fmla="*/ 0 h 111"/>
                <a:gd name="T22" fmla="*/ 91 w 122"/>
                <a:gd name="T23" fmla="*/ 0 h 111"/>
                <a:gd name="T24" fmla="*/ 94 w 122"/>
                <a:gd name="T25" fmla="*/ 3 h 111"/>
                <a:gd name="T26" fmla="*/ 101 w 122"/>
                <a:gd name="T27" fmla="*/ 3 h 111"/>
                <a:gd name="T28" fmla="*/ 108 w 122"/>
                <a:gd name="T29" fmla="*/ 7 h 111"/>
                <a:gd name="T30" fmla="*/ 112 w 122"/>
                <a:gd name="T31" fmla="*/ 14 h 111"/>
                <a:gd name="T32" fmla="*/ 119 w 122"/>
                <a:gd name="T33" fmla="*/ 17 h 111"/>
                <a:gd name="T34" fmla="*/ 119 w 122"/>
                <a:gd name="T35" fmla="*/ 17 h 111"/>
                <a:gd name="T36" fmla="*/ 122 w 122"/>
                <a:gd name="T37" fmla="*/ 21 h 111"/>
                <a:gd name="T38" fmla="*/ 119 w 122"/>
                <a:gd name="T39" fmla="*/ 24 h 111"/>
                <a:gd name="T40" fmla="*/ 119 w 122"/>
                <a:gd name="T41" fmla="*/ 24 h 111"/>
                <a:gd name="T42" fmla="*/ 115 w 122"/>
                <a:gd name="T43" fmla="*/ 24 h 111"/>
                <a:gd name="T44" fmla="*/ 112 w 122"/>
                <a:gd name="T45" fmla="*/ 28 h 111"/>
                <a:gd name="T46" fmla="*/ 108 w 122"/>
                <a:gd name="T47" fmla="*/ 31 h 111"/>
                <a:gd name="T48" fmla="*/ 108 w 122"/>
                <a:gd name="T49" fmla="*/ 35 h 111"/>
                <a:gd name="T50" fmla="*/ 105 w 122"/>
                <a:gd name="T51" fmla="*/ 38 h 111"/>
                <a:gd name="T52" fmla="*/ 101 w 122"/>
                <a:gd name="T53" fmla="*/ 45 h 111"/>
                <a:gd name="T54" fmla="*/ 101 w 122"/>
                <a:gd name="T55" fmla="*/ 52 h 111"/>
                <a:gd name="T56" fmla="*/ 98 w 122"/>
                <a:gd name="T57" fmla="*/ 59 h 111"/>
                <a:gd name="T58" fmla="*/ 94 w 122"/>
                <a:gd name="T59" fmla="*/ 73 h 111"/>
                <a:gd name="T60" fmla="*/ 91 w 122"/>
                <a:gd name="T61" fmla="*/ 87 h 111"/>
                <a:gd name="T62" fmla="*/ 91 w 122"/>
                <a:gd name="T63" fmla="*/ 101 h 111"/>
                <a:gd name="T64" fmla="*/ 91 w 122"/>
                <a:gd name="T65" fmla="*/ 111 h 111"/>
                <a:gd name="T66" fmla="*/ 80 w 122"/>
                <a:gd name="T67" fmla="*/ 111 h 111"/>
                <a:gd name="T68" fmla="*/ 80 w 122"/>
                <a:gd name="T69" fmla="*/ 108 h 111"/>
                <a:gd name="T70" fmla="*/ 84 w 122"/>
                <a:gd name="T71" fmla="*/ 97 h 111"/>
                <a:gd name="T72" fmla="*/ 84 w 122"/>
                <a:gd name="T73" fmla="*/ 94 h 111"/>
                <a:gd name="T74" fmla="*/ 84 w 122"/>
                <a:gd name="T75" fmla="*/ 87 h 111"/>
                <a:gd name="T76" fmla="*/ 84 w 122"/>
                <a:gd name="T77" fmla="*/ 80 h 111"/>
                <a:gd name="T78" fmla="*/ 87 w 122"/>
                <a:gd name="T79" fmla="*/ 73 h 111"/>
                <a:gd name="T80" fmla="*/ 87 w 122"/>
                <a:gd name="T81" fmla="*/ 59 h 111"/>
                <a:gd name="T82" fmla="*/ 87 w 122"/>
                <a:gd name="T83" fmla="*/ 49 h 111"/>
                <a:gd name="T84" fmla="*/ 91 w 122"/>
                <a:gd name="T85" fmla="*/ 38 h 111"/>
                <a:gd name="T86" fmla="*/ 91 w 122"/>
                <a:gd name="T87" fmla="*/ 35 h 111"/>
                <a:gd name="T88" fmla="*/ 87 w 122"/>
                <a:gd name="T89" fmla="*/ 28 h 111"/>
                <a:gd name="T90" fmla="*/ 84 w 122"/>
                <a:gd name="T91" fmla="*/ 21 h 111"/>
                <a:gd name="T92" fmla="*/ 80 w 122"/>
                <a:gd name="T93" fmla="*/ 21 h 111"/>
                <a:gd name="T94" fmla="*/ 73 w 122"/>
                <a:gd name="T95" fmla="*/ 17 h 111"/>
                <a:gd name="T96" fmla="*/ 70 w 122"/>
                <a:gd name="T97" fmla="*/ 17 h 111"/>
                <a:gd name="T98" fmla="*/ 66 w 122"/>
                <a:gd name="T99" fmla="*/ 17 h 111"/>
                <a:gd name="T100" fmla="*/ 63 w 122"/>
                <a:gd name="T101" fmla="*/ 21 h 111"/>
                <a:gd name="T102" fmla="*/ 56 w 122"/>
                <a:gd name="T103" fmla="*/ 21 h 111"/>
                <a:gd name="T104" fmla="*/ 45 w 122"/>
                <a:gd name="T105" fmla="*/ 21 h 111"/>
                <a:gd name="T106" fmla="*/ 38 w 122"/>
                <a:gd name="T107" fmla="*/ 21 h 111"/>
                <a:gd name="T108" fmla="*/ 25 w 122"/>
                <a:gd name="T109" fmla="*/ 24 h 111"/>
                <a:gd name="T110" fmla="*/ 14 w 122"/>
                <a:gd name="T111" fmla="*/ 24 h 111"/>
                <a:gd name="T112" fmla="*/ 0 w 122"/>
                <a:gd name="T113" fmla="*/ 28 h 111"/>
                <a:gd name="T114" fmla="*/ 0 w 122"/>
                <a:gd name="T115" fmla="*/ 21 h 111"/>
                <a:gd name="T116" fmla="*/ 0 w 122"/>
                <a:gd name="T117" fmla="*/ 2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1">
                  <a:moveTo>
                    <a:pt x="0" y="21"/>
                  </a:moveTo>
                  <a:lnTo>
                    <a:pt x="7" y="21"/>
                  </a:lnTo>
                  <a:lnTo>
                    <a:pt x="21" y="21"/>
                  </a:lnTo>
                  <a:lnTo>
                    <a:pt x="31" y="17"/>
                  </a:lnTo>
                  <a:lnTo>
                    <a:pt x="45" y="14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77" y="7"/>
                  </a:lnTo>
                  <a:lnTo>
                    <a:pt x="80" y="3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4" y="3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2" y="14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22" y="21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5" y="24"/>
                  </a:lnTo>
                  <a:lnTo>
                    <a:pt x="112" y="28"/>
                  </a:lnTo>
                  <a:lnTo>
                    <a:pt x="108" y="31"/>
                  </a:lnTo>
                  <a:lnTo>
                    <a:pt x="108" y="35"/>
                  </a:lnTo>
                  <a:lnTo>
                    <a:pt x="105" y="38"/>
                  </a:lnTo>
                  <a:lnTo>
                    <a:pt x="101" y="45"/>
                  </a:lnTo>
                  <a:lnTo>
                    <a:pt x="101" y="52"/>
                  </a:lnTo>
                  <a:lnTo>
                    <a:pt x="98" y="59"/>
                  </a:lnTo>
                  <a:lnTo>
                    <a:pt x="94" y="73"/>
                  </a:lnTo>
                  <a:lnTo>
                    <a:pt x="91" y="87"/>
                  </a:lnTo>
                  <a:lnTo>
                    <a:pt x="91" y="101"/>
                  </a:lnTo>
                  <a:lnTo>
                    <a:pt x="91" y="111"/>
                  </a:lnTo>
                  <a:lnTo>
                    <a:pt x="80" y="111"/>
                  </a:lnTo>
                  <a:lnTo>
                    <a:pt x="80" y="108"/>
                  </a:lnTo>
                  <a:lnTo>
                    <a:pt x="84" y="97"/>
                  </a:lnTo>
                  <a:lnTo>
                    <a:pt x="84" y="94"/>
                  </a:lnTo>
                  <a:lnTo>
                    <a:pt x="84" y="87"/>
                  </a:lnTo>
                  <a:lnTo>
                    <a:pt x="84" y="80"/>
                  </a:lnTo>
                  <a:lnTo>
                    <a:pt x="87" y="73"/>
                  </a:lnTo>
                  <a:lnTo>
                    <a:pt x="87" y="59"/>
                  </a:lnTo>
                  <a:lnTo>
                    <a:pt x="87" y="49"/>
                  </a:lnTo>
                  <a:lnTo>
                    <a:pt x="91" y="38"/>
                  </a:lnTo>
                  <a:lnTo>
                    <a:pt x="91" y="35"/>
                  </a:lnTo>
                  <a:lnTo>
                    <a:pt x="87" y="28"/>
                  </a:lnTo>
                  <a:lnTo>
                    <a:pt x="84" y="21"/>
                  </a:lnTo>
                  <a:lnTo>
                    <a:pt x="80" y="21"/>
                  </a:lnTo>
                  <a:lnTo>
                    <a:pt x="73" y="17"/>
                  </a:lnTo>
                  <a:lnTo>
                    <a:pt x="70" y="17"/>
                  </a:lnTo>
                  <a:lnTo>
                    <a:pt x="66" y="17"/>
                  </a:lnTo>
                  <a:lnTo>
                    <a:pt x="63" y="21"/>
                  </a:lnTo>
                  <a:lnTo>
                    <a:pt x="56" y="21"/>
                  </a:lnTo>
                  <a:lnTo>
                    <a:pt x="45" y="21"/>
                  </a:lnTo>
                  <a:lnTo>
                    <a:pt x="38" y="21"/>
                  </a:lnTo>
                  <a:lnTo>
                    <a:pt x="25" y="24"/>
                  </a:lnTo>
                  <a:lnTo>
                    <a:pt x="14" y="2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6">
              <a:extLst>
                <a:ext uri="{FF2B5EF4-FFF2-40B4-BE49-F238E27FC236}">
                  <a16:creationId xmlns:a16="http://schemas.microsoft.com/office/drawing/2014/main" id="{C14C7F25-9D38-44F1-B50A-2465E1AB6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825" y="19036329"/>
              <a:ext cx="521039" cy="121578"/>
            </a:xfrm>
            <a:custGeom>
              <a:avLst/>
              <a:gdLst>
                <a:gd name="T0" fmla="*/ 55 w 90"/>
                <a:gd name="T1" fmla="*/ 7 h 21"/>
                <a:gd name="T2" fmla="*/ 62 w 90"/>
                <a:gd name="T3" fmla="*/ 4 h 21"/>
                <a:gd name="T4" fmla="*/ 69 w 90"/>
                <a:gd name="T5" fmla="*/ 4 h 21"/>
                <a:gd name="T6" fmla="*/ 76 w 90"/>
                <a:gd name="T7" fmla="*/ 0 h 21"/>
                <a:gd name="T8" fmla="*/ 80 w 90"/>
                <a:gd name="T9" fmla="*/ 0 h 21"/>
                <a:gd name="T10" fmla="*/ 83 w 90"/>
                <a:gd name="T11" fmla="*/ 0 h 21"/>
                <a:gd name="T12" fmla="*/ 87 w 90"/>
                <a:gd name="T13" fmla="*/ 4 h 21"/>
                <a:gd name="T14" fmla="*/ 90 w 90"/>
                <a:gd name="T15" fmla="*/ 4 h 21"/>
                <a:gd name="T16" fmla="*/ 90 w 90"/>
                <a:gd name="T17" fmla="*/ 7 h 21"/>
                <a:gd name="T18" fmla="*/ 90 w 90"/>
                <a:gd name="T19" fmla="*/ 7 h 21"/>
                <a:gd name="T20" fmla="*/ 87 w 90"/>
                <a:gd name="T21" fmla="*/ 11 h 21"/>
                <a:gd name="T22" fmla="*/ 87 w 90"/>
                <a:gd name="T23" fmla="*/ 11 h 21"/>
                <a:gd name="T24" fmla="*/ 83 w 90"/>
                <a:gd name="T25" fmla="*/ 11 h 21"/>
                <a:gd name="T26" fmla="*/ 76 w 90"/>
                <a:gd name="T27" fmla="*/ 11 h 21"/>
                <a:gd name="T28" fmla="*/ 73 w 90"/>
                <a:gd name="T29" fmla="*/ 14 h 21"/>
                <a:gd name="T30" fmla="*/ 66 w 90"/>
                <a:gd name="T31" fmla="*/ 14 h 21"/>
                <a:gd name="T32" fmla="*/ 59 w 90"/>
                <a:gd name="T33" fmla="*/ 18 h 21"/>
                <a:gd name="T34" fmla="*/ 41 w 90"/>
                <a:gd name="T35" fmla="*/ 18 h 21"/>
                <a:gd name="T36" fmla="*/ 27 w 90"/>
                <a:gd name="T37" fmla="*/ 21 h 21"/>
                <a:gd name="T38" fmla="*/ 14 w 90"/>
                <a:gd name="T39" fmla="*/ 21 h 21"/>
                <a:gd name="T40" fmla="*/ 0 w 90"/>
                <a:gd name="T41" fmla="*/ 21 h 21"/>
                <a:gd name="T42" fmla="*/ 0 w 90"/>
                <a:gd name="T43" fmla="*/ 18 h 21"/>
                <a:gd name="T44" fmla="*/ 17 w 90"/>
                <a:gd name="T45" fmla="*/ 14 h 21"/>
                <a:gd name="T46" fmla="*/ 31 w 90"/>
                <a:gd name="T47" fmla="*/ 14 h 21"/>
                <a:gd name="T48" fmla="*/ 41 w 90"/>
                <a:gd name="T49" fmla="*/ 11 h 21"/>
                <a:gd name="T50" fmla="*/ 55 w 90"/>
                <a:gd name="T51" fmla="*/ 7 h 21"/>
                <a:gd name="T52" fmla="*/ 55 w 90"/>
                <a:gd name="T5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21">
                  <a:moveTo>
                    <a:pt x="55" y="7"/>
                  </a:moveTo>
                  <a:lnTo>
                    <a:pt x="62" y="4"/>
                  </a:lnTo>
                  <a:lnTo>
                    <a:pt x="69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7" y="4"/>
                  </a:lnTo>
                  <a:lnTo>
                    <a:pt x="90" y="4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3" y="11"/>
                  </a:lnTo>
                  <a:lnTo>
                    <a:pt x="76" y="11"/>
                  </a:lnTo>
                  <a:lnTo>
                    <a:pt x="73" y="14"/>
                  </a:lnTo>
                  <a:lnTo>
                    <a:pt x="66" y="14"/>
                  </a:lnTo>
                  <a:lnTo>
                    <a:pt x="59" y="18"/>
                  </a:lnTo>
                  <a:lnTo>
                    <a:pt x="41" y="18"/>
                  </a:lnTo>
                  <a:lnTo>
                    <a:pt x="27" y="21"/>
                  </a:lnTo>
                  <a:lnTo>
                    <a:pt x="14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7" y="14"/>
                  </a:lnTo>
                  <a:lnTo>
                    <a:pt x="31" y="14"/>
                  </a:lnTo>
                  <a:lnTo>
                    <a:pt x="41" y="11"/>
                  </a:lnTo>
                  <a:lnTo>
                    <a:pt x="55" y="7"/>
                  </a:lnTo>
                  <a:lnTo>
                    <a:pt x="5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7">
              <a:extLst>
                <a:ext uri="{FF2B5EF4-FFF2-40B4-BE49-F238E27FC236}">
                  <a16:creationId xmlns:a16="http://schemas.microsoft.com/office/drawing/2014/main" id="{F2CED220-B8B8-41CF-A4C5-08A28B9D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793" y="17704785"/>
              <a:ext cx="607881" cy="1858373"/>
            </a:xfrm>
            <a:custGeom>
              <a:avLst/>
              <a:gdLst>
                <a:gd name="T0" fmla="*/ 21 w 105"/>
                <a:gd name="T1" fmla="*/ 11 h 321"/>
                <a:gd name="T2" fmla="*/ 25 w 105"/>
                <a:gd name="T3" fmla="*/ 7 h 321"/>
                <a:gd name="T4" fmla="*/ 32 w 105"/>
                <a:gd name="T5" fmla="*/ 0 h 321"/>
                <a:gd name="T6" fmla="*/ 42 w 105"/>
                <a:gd name="T7" fmla="*/ 4 h 321"/>
                <a:gd name="T8" fmla="*/ 56 w 105"/>
                <a:gd name="T9" fmla="*/ 14 h 321"/>
                <a:gd name="T10" fmla="*/ 63 w 105"/>
                <a:gd name="T11" fmla="*/ 28 h 321"/>
                <a:gd name="T12" fmla="*/ 59 w 105"/>
                <a:gd name="T13" fmla="*/ 38 h 321"/>
                <a:gd name="T14" fmla="*/ 59 w 105"/>
                <a:gd name="T15" fmla="*/ 59 h 321"/>
                <a:gd name="T16" fmla="*/ 56 w 105"/>
                <a:gd name="T17" fmla="*/ 73 h 321"/>
                <a:gd name="T18" fmla="*/ 49 w 105"/>
                <a:gd name="T19" fmla="*/ 105 h 321"/>
                <a:gd name="T20" fmla="*/ 35 w 105"/>
                <a:gd name="T21" fmla="*/ 164 h 321"/>
                <a:gd name="T22" fmla="*/ 28 w 105"/>
                <a:gd name="T23" fmla="*/ 182 h 321"/>
                <a:gd name="T24" fmla="*/ 25 w 105"/>
                <a:gd name="T25" fmla="*/ 195 h 321"/>
                <a:gd name="T26" fmla="*/ 25 w 105"/>
                <a:gd name="T27" fmla="*/ 202 h 321"/>
                <a:gd name="T28" fmla="*/ 25 w 105"/>
                <a:gd name="T29" fmla="*/ 206 h 321"/>
                <a:gd name="T30" fmla="*/ 28 w 105"/>
                <a:gd name="T31" fmla="*/ 209 h 321"/>
                <a:gd name="T32" fmla="*/ 35 w 105"/>
                <a:gd name="T33" fmla="*/ 213 h 321"/>
                <a:gd name="T34" fmla="*/ 49 w 105"/>
                <a:gd name="T35" fmla="*/ 227 h 321"/>
                <a:gd name="T36" fmla="*/ 73 w 105"/>
                <a:gd name="T37" fmla="*/ 248 h 321"/>
                <a:gd name="T38" fmla="*/ 94 w 105"/>
                <a:gd name="T39" fmla="*/ 269 h 321"/>
                <a:gd name="T40" fmla="*/ 105 w 105"/>
                <a:gd name="T41" fmla="*/ 286 h 321"/>
                <a:gd name="T42" fmla="*/ 105 w 105"/>
                <a:gd name="T43" fmla="*/ 304 h 321"/>
                <a:gd name="T44" fmla="*/ 105 w 105"/>
                <a:gd name="T45" fmla="*/ 314 h 321"/>
                <a:gd name="T46" fmla="*/ 98 w 105"/>
                <a:gd name="T47" fmla="*/ 321 h 321"/>
                <a:gd name="T48" fmla="*/ 91 w 105"/>
                <a:gd name="T49" fmla="*/ 318 h 321"/>
                <a:gd name="T50" fmla="*/ 87 w 105"/>
                <a:gd name="T51" fmla="*/ 314 h 321"/>
                <a:gd name="T52" fmla="*/ 77 w 105"/>
                <a:gd name="T53" fmla="*/ 297 h 321"/>
                <a:gd name="T54" fmla="*/ 59 w 105"/>
                <a:gd name="T55" fmla="*/ 276 h 321"/>
                <a:gd name="T56" fmla="*/ 38 w 105"/>
                <a:gd name="T57" fmla="*/ 251 h 321"/>
                <a:gd name="T58" fmla="*/ 14 w 105"/>
                <a:gd name="T59" fmla="*/ 227 h 321"/>
                <a:gd name="T60" fmla="*/ 0 w 105"/>
                <a:gd name="T61" fmla="*/ 213 h 321"/>
                <a:gd name="T62" fmla="*/ 0 w 105"/>
                <a:gd name="T63" fmla="*/ 206 h 321"/>
                <a:gd name="T64" fmla="*/ 0 w 105"/>
                <a:gd name="T65" fmla="*/ 199 h 321"/>
                <a:gd name="T66" fmla="*/ 4 w 105"/>
                <a:gd name="T67" fmla="*/ 188 h 321"/>
                <a:gd name="T68" fmla="*/ 7 w 105"/>
                <a:gd name="T69" fmla="*/ 171 h 321"/>
                <a:gd name="T70" fmla="*/ 14 w 105"/>
                <a:gd name="T71" fmla="*/ 140 h 321"/>
                <a:gd name="T72" fmla="*/ 21 w 105"/>
                <a:gd name="T73" fmla="*/ 94 h 321"/>
                <a:gd name="T74" fmla="*/ 28 w 105"/>
                <a:gd name="T75" fmla="*/ 59 h 321"/>
                <a:gd name="T76" fmla="*/ 28 w 105"/>
                <a:gd name="T77" fmla="*/ 42 h 321"/>
                <a:gd name="T78" fmla="*/ 28 w 105"/>
                <a:gd name="T79" fmla="*/ 28 h 321"/>
                <a:gd name="T80" fmla="*/ 28 w 105"/>
                <a:gd name="T81" fmla="*/ 18 h 321"/>
                <a:gd name="T82" fmla="*/ 25 w 105"/>
                <a:gd name="T83" fmla="*/ 1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" h="321">
                  <a:moveTo>
                    <a:pt x="25" y="14"/>
                  </a:moveTo>
                  <a:lnTo>
                    <a:pt x="21" y="11"/>
                  </a:lnTo>
                  <a:lnTo>
                    <a:pt x="21" y="11"/>
                  </a:lnTo>
                  <a:lnTo>
                    <a:pt x="25" y="7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42" y="4"/>
                  </a:lnTo>
                  <a:lnTo>
                    <a:pt x="49" y="11"/>
                  </a:lnTo>
                  <a:lnTo>
                    <a:pt x="56" y="14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59" y="38"/>
                  </a:lnTo>
                  <a:lnTo>
                    <a:pt x="59" y="52"/>
                  </a:lnTo>
                  <a:lnTo>
                    <a:pt x="59" y="59"/>
                  </a:lnTo>
                  <a:lnTo>
                    <a:pt x="56" y="66"/>
                  </a:lnTo>
                  <a:lnTo>
                    <a:pt x="56" y="73"/>
                  </a:lnTo>
                  <a:lnTo>
                    <a:pt x="52" y="84"/>
                  </a:lnTo>
                  <a:lnTo>
                    <a:pt x="49" y="105"/>
                  </a:lnTo>
                  <a:lnTo>
                    <a:pt x="45" y="126"/>
                  </a:lnTo>
                  <a:lnTo>
                    <a:pt x="35" y="164"/>
                  </a:lnTo>
                  <a:lnTo>
                    <a:pt x="32" y="175"/>
                  </a:lnTo>
                  <a:lnTo>
                    <a:pt x="28" y="182"/>
                  </a:lnTo>
                  <a:lnTo>
                    <a:pt x="28" y="188"/>
                  </a:lnTo>
                  <a:lnTo>
                    <a:pt x="25" y="195"/>
                  </a:lnTo>
                  <a:lnTo>
                    <a:pt x="25" y="199"/>
                  </a:lnTo>
                  <a:lnTo>
                    <a:pt x="25" y="202"/>
                  </a:lnTo>
                  <a:lnTo>
                    <a:pt x="25" y="206"/>
                  </a:lnTo>
                  <a:lnTo>
                    <a:pt x="25" y="206"/>
                  </a:lnTo>
                  <a:lnTo>
                    <a:pt x="25" y="206"/>
                  </a:lnTo>
                  <a:lnTo>
                    <a:pt x="28" y="209"/>
                  </a:lnTo>
                  <a:lnTo>
                    <a:pt x="32" y="213"/>
                  </a:lnTo>
                  <a:lnTo>
                    <a:pt x="35" y="213"/>
                  </a:lnTo>
                  <a:lnTo>
                    <a:pt x="42" y="220"/>
                  </a:lnTo>
                  <a:lnTo>
                    <a:pt x="49" y="227"/>
                  </a:lnTo>
                  <a:lnTo>
                    <a:pt x="59" y="234"/>
                  </a:lnTo>
                  <a:lnTo>
                    <a:pt x="73" y="248"/>
                  </a:lnTo>
                  <a:lnTo>
                    <a:pt x="87" y="258"/>
                  </a:lnTo>
                  <a:lnTo>
                    <a:pt x="94" y="269"/>
                  </a:lnTo>
                  <a:lnTo>
                    <a:pt x="101" y="283"/>
                  </a:lnTo>
                  <a:lnTo>
                    <a:pt x="105" y="286"/>
                  </a:lnTo>
                  <a:lnTo>
                    <a:pt x="105" y="293"/>
                  </a:lnTo>
                  <a:lnTo>
                    <a:pt x="105" y="304"/>
                  </a:lnTo>
                  <a:lnTo>
                    <a:pt x="105" y="311"/>
                  </a:lnTo>
                  <a:lnTo>
                    <a:pt x="105" y="314"/>
                  </a:lnTo>
                  <a:lnTo>
                    <a:pt x="101" y="318"/>
                  </a:lnTo>
                  <a:lnTo>
                    <a:pt x="98" y="321"/>
                  </a:lnTo>
                  <a:lnTo>
                    <a:pt x="94" y="321"/>
                  </a:lnTo>
                  <a:lnTo>
                    <a:pt x="91" y="318"/>
                  </a:lnTo>
                  <a:lnTo>
                    <a:pt x="91" y="318"/>
                  </a:lnTo>
                  <a:lnTo>
                    <a:pt x="87" y="314"/>
                  </a:lnTo>
                  <a:lnTo>
                    <a:pt x="80" y="307"/>
                  </a:lnTo>
                  <a:lnTo>
                    <a:pt x="77" y="297"/>
                  </a:lnTo>
                  <a:lnTo>
                    <a:pt x="70" y="290"/>
                  </a:lnTo>
                  <a:lnTo>
                    <a:pt x="59" y="276"/>
                  </a:lnTo>
                  <a:lnTo>
                    <a:pt x="49" y="265"/>
                  </a:lnTo>
                  <a:lnTo>
                    <a:pt x="38" y="251"/>
                  </a:lnTo>
                  <a:lnTo>
                    <a:pt x="28" y="241"/>
                  </a:lnTo>
                  <a:lnTo>
                    <a:pt x="14" y="227"/>
                  </a:lnTo>
                  <a:lnTo>
                    <a:pt x="7" y="220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199"/>
                  </a:lnTo>
                  <a:lnTo>
                    <a:pt x="4" y="195"/>
                  </a:lnTo>
                  <a:lnTo>
                    <a:pt x="4" y="188"/>
                  </a:lnTo>
                  <a:lnTo>
                    <a:pt x="4" y="182"/>
                  </a:lnTo>
                  <a:lnTo>
                    <a:pt x="7" y="171"/>
                  </a:lnTo>
                  <a:lnTo>
                    <a:pt x="7" y="164"/>
                  </a:lnTo>
                  <a:lnTo>
                    <a:pt x="14" y="140"/>
                  </a:lnTo>
                  <a:lnTo>
                    <a:pt x="18" y="119"/>
                  </a:lnTo>
                  <a:lnTo>
                    <a:pt x="21" y="94"/>
                  </a:lnTo>
                  <a:lnTo>
                    <a:pt x="25" y="70"/>
                  </a:lnTo>
                  <a:lnTo>
                    <a:pt x="28" y="59"/>
                  </a:lnTo>
                  <a:lnTo>
                    <a:pt x="28" y="49"/>
                  </a:lnTo>
                  <a:lnTo>
                    <a:pt x="28" y="42"/>
                  </a:lnTo>
                  <a:lnTo>
                    <a:pt x="28" y="31"/>
                  </a:lnTo>
                  <a:lnTo>
                    <a:pt x="28" y="28"/>
                  </a:lnTo>
                  <a:lnTo>
                    <a:pt x="28" y="21"/>
                  </a:lnTo>
                  <a:lnTo>
                    <a:pt x="28" y="18"/>
                  </a:lnTo>
                  <a:lnTo>
                    <a:pt x="25" y="14"/>
                  </a:lnTo>
                  <a:lnTo>
                    <a:pt x="2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8C6EAC9D-B37F-4F0D-BB91-A3F2D3618818}"/>
              </a:ext>
            </a:extLst>
          </p:cNvPr>
          <p:cNvGrpSpPr/>
          <p:nvPr/>
        </p:nvGrpSpPr>
        <p:grpSpPr>
          <a:xfrm>
            <a:off x="7047180" y="2414978"/>
            <a:ext cx="1962580" cy="2101525"/>
            <a:chOff x="5624010" y="17646892"/>
            <a:chExt cx="1962580" cy="2101525"/>
          </a:xfrm>
        </p:grpSpPr>
        <p:sp>
          <p:nvSpPr>
            <p:cNvPr id="10" name="Freeform 108">
              <a:extLst>
                <a:ext uri="{FF2B5EF4-FFF2-40B4-BE49-F238E27FC236}">
                  <a16:creationId xmlns:a16="http://schemas.microsoft.com/office/drawing/2014/main" id="{34160F59-AC19-40A5-A650-83C03FE9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010" y="18735284"/>
              <a:ext cx="787348" cy="729454"/>
            </a:xfrm>
            <a:custGeom>
              <a:avLst/>
              <a:gdLst>
                <a:gd name="T0" fmla="*/ 70 w 136"/>
                <a:gd name="T1" fmla="*/ 84 h 126"/>
                <a:gd name="T2" fmla="*/ 56 w 136"/>
                <a:gd name="T3" fmla="*/ 94 h 126"/>
                <a:gd name="T4" fmla="*/ 42 w 136"/>
                <a:gd name="T5" fmla="*/ 105 h 126"/>
                <a:gd name="T6" fmla="*/ 28 w 136"/>
                <a:gd name="T7" fmla="*/ 112 h 126"/>
                <a:gd name="T8" fmla="*/ 18 w 136"/>
                <a:gd name="T9" fmla="*/ 119 h 126"/>
                <a:gd name="T10" fmla="*/ 11 w 136"/>
                <a:gd name="T11" fmla="*/ 122 h 126"/>
                <a:gd name="T12" fmla="*/ 4 w 136"/>
                <a:gd name="T13" fmla="*/ 126 h 126"/>
                <a:gd name="T14" fmla="*/ 0 w 136"/>
                <a:gd name="T15" fmla="*/ 126 h 126"/>
                <a:gd name="T16" fmla="*/ 0 w 136"/>
                <a:gd name="T17" fmla="*/ 126 h 126"/>
                <a:gd name="T18" fmla="*/ 0 w 136"/>
                <a:gd name="T19" fmla="*/ 126 h 126"/>
                <a:gd name="T20" fmla="*/ 0 w 136"/>
                <a:gd name="T21" fmla="*/ 126 h 126"/>
                <a:gd name="T22" fmla="*/ 4 w 136"/>
                <a:gd name="T23" fmla="*/ 126 h 126"/>
                <a:gd name="T24" fmla="*/ 7 w 136"/>
                <a:gd name="T25" fmla="*/ 122 h 126"/>
                <a:gd name="T26" fmla="*/ 11 w 136"/>
                <a:gd name="T27" fmla="*/ 119 h 126"/>
                <a:gd name="T28" fmla="*/ 18 w 136"/>
                <a:gd name="T29" fmla="*/ 115 h 126"/>
                <a:gd name="T30" fmla="*/ 25 w 136"/>
                <a:gd name="T31" fmla="*/ 112 h 126"/>
                <a:gd name="T32" fmla="*/ 32 w 136"/>
                <a:gd name="T33" fmla="*/ 105 h 126"/>
                <a:gd name="T34" fmla="*/ 42 w 136"/>
                <a:gd name="T35" fmla="*/ 98 h 126"/>
                <a:gd name="T36" fmla="*/ 49 w 136"/>
                <a:gd name="T37" fmla="*/ 91 h 126"/>
                <a:gd name="T38" fmla="*/ 60 w 136"/>
                <a:gd name="T39" fmla="*/ 80 h 126"/>
                <a:gd name="T40" fmla="*/ 70 w 136"/>
                <a:gd name="T41" fmla="*/ 66 h 126"/>
                <a:gd name="T42" fmla="*/ 84 w 136"/>
                <a:gd name="T43" fmla="*/ 52 h 126"/>
                <a:gd name="T44" fmla="*/ 98 w 136"/>
                <a:gd name="T45" fmla="*/ 38 h 126"/>
                <a:gd name="T46" fmla="*/ 112 w 136"/>
                <a:gd name="T47" fmla="*/ 21 h 126"/>
                <a:gd name="T48" fmla="*/ 129 w 136"/>
                <a:gd name="T49" fmla="*/ 0 h 126"/>
                <a:gd name="T50" fmla="*/ 136 w 136"/>
                <a:gd name="T51" fmla="*/ 14 h 126"/>
                <a:gd name="T52" fmla="*/ 119 w 136"/>
                <a:gd name="T53" fmla="*/ 35 h 126"/>
                <a:gd name="T54" fmla="*/ 102 w 136"/>
                <a:gd name="T55" fmla="*/ 52 h 126"/>
                <a:gd name="T56" fmla="*/ 84 w 136"/>
                <a:gd name="T57" fmla="*/ 70 h 126"/>
                <a:gd name="T58" fmla="*/ 70 w 136"/>
                <a:gd name="T59" fmla="*/ 84 h 126"/>
                <a:gd name="T60" fmla="*/ 70 w 136"/>
                <a:gd name="T61" fmla="*/ 8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6" h="126">
                  <a:moveTo>
                    <a:pt x="70" y="84"/>
                  </a:moveTo>
                  <a:lnTo>
                    <a:pt x="56" y="94"/>
                  </a:lnTo>
                  <a:lnTo>
                    <a:pt x="42" y="105"/>
                  </a:lnTo>
                  <a:lnTo>
                    <a:pt x="28" y="112"/>
                  </a:lnTo>
                  <a:lnTo>
                    <a:pt x="18" y="119"/>
                  </a:lnTo>
                  <a:lnTo>
                    <a:pt x="11" y="122"/>
                  </a:lnTo>
                  <a:lnTo>
                    <a:pt x="4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4" y="126"/>
                  </a:lnTo>
                  <a:lnTo>
                    <a:pt x="7" y="122"/>
                  </a:lnTo>
                  <a:lnTo>
                    <a:pt x="11" y="119"/>
                  </a:lnTo>
                  <a:lnTo>
                    <a:pt x="18" y="115"/>
                  </a:lnTo>
                  <a:lnTo>
                    <a:pt x="25" y="112"/>
                  </a:lnTo>
                  <a:lnTo>
                    <a:pt x="32" y="105"/>
                  </a:lnTo>
                  <a:lnTo>
                    <a:pt x="42" y="98"/>
                  </a:lnTo>
                  <a:lnTo>
                    <a:pt x="49" y="91"/>
                  </a:lnTo>
                  <a:lnTo>
                    <a:pt x="60" y="80"/>
                  </a:lnTo>
                  <a:lnTo>
                    <a:pt x="70" y="66"/>
                  </a:lnTo>
                  <a:lnTo>
                    <a:pt x="84" y="52"/>
                  </a:lnTo>
                  <a:lnTo>
                    <a:pt x="98" y="38"/>
                  </a:lnTo>
                  <a:lnTo>
                    <a:pt x="112" y="21"/>
                  </a:lnTo>
                  <a:lnTo>
                    <a:pt x="129" y="0"/>
                  </a:lnTo>
                  <a:lnTo>
                    <a:pt x="136" y="14"/>
                  </a:lnTo>
                  <a:lnTo>
                    <a:pt x="119" y="35"/>
                  </a:lnTo>
                  <a:lnTo>
                    <a:pt x="102" y="52"/>
                  </a:lnTo>
                  <a:lnTo>
                    <a:pt x="84" y="70"/>
                  </a:lnTo>
                  <a:lnTo>
                    <a:pt x="70" y="84"/>
                  </a:lnTo>
                  <a:lnTo>
                    <a:pt x="70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9">
              <a:extLst>
                <a:ext uri="{FF2B5EF4-FFF2-40B4-BE49-F238E27FC236}">
                  <a16:creationId xmlns:a16="http://schemas.microsoft.com/office/drawing/2014/main" id="{38E6F5CB-FDBD-48C7-95C6-5226C13C7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989" y="18677391"/>
              <a:ext cx="1192601" cy="827874"/>
            </a:xfrm>
            <a:custGeom>
              <a:avLst/>
              <a:gdLst>
                <a:gd name="T0" fmla="*/ 0 w 206"/>
                <a:gd name="T1" fmla="*/ 14 h 143"/>
                <a:gd name="T2" fmla="*/ 10 w 206"/>
                <a:gd name="T3" fmla="*/ 0 h 143"/>
                <a:gd name="T4" fmla="*/ 31 w 206"/>
                <a:gd name="T5" fmla="*/ 20 h 143"/>
                <a:gd name="T6" fmla="*/ 49 w 206"/>
                <a:gd name="T7" fmla="*/ 38 h 143"/>
                <a:gd name="T8" fmla="*/ 59 w 206"/>
                <a:gd name="T9" fmla="*/ 45 h 143"/>
                <a:gd name="T10" fmla="*/ 66 w 206"/>
                <a:gd name="T11" fmla="*/ 52 h 143"/>
                <a:gd name="T12" fmla="*/ 73 w 206"/>
                <a:gd name="T13" fmla="*/ 59 h 143"/>
                <a:gd name="T14" fmla="*/ 80 w 206"/>
                <a:gd name="T15" fmla="*/ 62 h 143"/>
                <a:gd name="T16" fmla="*/ 94 w 206"/>
                <a:gd name="T17" fmla="*/ 73 h 143"/>
                <a:gd name="T18" fmla="*/ 111 w 206"/>
                <a:gd name="T19" fmla="*/ 83 h 143"/>
                <a:gd name="T20" fmla="*/ 132 w 206"/>
                <a:gd name="T21" fmla="*/ 94 h 143"/>
                <a:gd name="T22" fmla="*/ 157 w 206"/>
                <a:gd name="T23" fmla="*/ 101 h 143"/>
                <a:gd name="T24" fmla="*/ 167 w 206"/>
                <a:gd name="T25" fmla="*/ 108 h 143"/>
                <a:gd name="T26" fmla="*/ 178 w 206"/>
                <a:gd name="T27" fmla="*/ 111 h 143"/>
                <a:gd name="T28" fmla="*/ 188 w 206"/>
                <a:gd name="T29" fmla="*/ 115 h 143"/>
                <a:gd name="T30" fmla="*/ 195 w 206"/>
                <a:gd name="T31" fmla="*/ 118 h 143"/>
                <a:gd name="T32" fmla="*/ 199 w 206"/>
                <a:gd name="T33" fmla="*/ 122 h 143"/>
                <a:gd name="T34" fmla="*/ 202 w 206"/>
                <a:gd name="T35" fmla="*/ 122 h 143"/>
                <a:gd name="T36" fmla="*/ 206 w 206"/>
                <a:gd name="T37" fmla="*/ 125 h 143"/>
                <a:gd name="T38" fmla="*/ 206 w 206"/>
                <a:gd name="T39" fmla="*/ 125 h 143"/>
                <a:gd name="T40" fmla="*/ 206 w 206"/>
                <a:gd name="T41" fmla="*/ 129 h 143"/>
                <a:gd name="T42" fmla="*/ 202 w 206"/>
                <a:gd name="T43" fmla="*/ 132 h 143"/>
                <a:gd name="T44" fmla="*/ 195 w 206"/>
                <a:gd name="T45" fmla="*/ 136 h 143"/>
                <a:gd name="T46" fmla="*/ 185 w 206"/>
                <a:gd name="T47" fmla="*/ 136 h 143"/>
                <a:gd name="T48" fmla="*/ 160 w 206"/>
                <a:gd name="T49" fmla="*/ 139 h 143"/>
                <a:gd name="T50" fmla="*/ 136 w 206"/>
                <a:gd name="T51" fmla="*/ 143 h 143"/>
                <a:gd name="T52" fmla="*/ 125 w 206"/>
                <a:gd name="T53" fmla="*/ 143 h 143"/>
                <a:gd name="T54" fmla="*/ 115 w 206"/>
                <a:gd name="T55" fmla="*/ 139 h 143"/>
                <a:gd name="T56" fmla="*/ 104 w 206"/>
                <a:gd name="T57" fmla="*/ 136 h 143"/>
                <a:gd name="T58" fmla="*/ 98 w 206"/>
                <a:gd name="T59" fmla="*/ 129 h 143"/>
                <a:gd name="T60" fmla="*/ 94 w 206"/>
                <a:gd name="T61" fmla="*/ 125 h 143"/>
                <a:gd name="T62" fmla="*/ 87 w 206"/>
                <a:gd name="T63" fmla="*/ 118 h 143"/>
                <a:gd name="T64" fmla="*/ 77 w 206"/>
                <a:gd name="T65" fmla="*/ 108 h 143"/>
                <a:gd name="T66" fmla="*/ 66 w 206"/>
                <a:gd name="T67" fmla="*/ 94 h 143"/>
                <a:gd name="T68" fmla="*/ 52 w 206"/>
                <a:gd name="T69" fmla="*/ 80 h 143"/>
                <a:gd name="T70" fmla="*/ 38 w 206"/>
                <a:gd name="T71" fmla="*/ 59 h 143"/>
                <a:gd name="T72" fmla="*/ 21 w 206"/>
                <a:gd name="T73" fmla="*/ 38 h 143"/>
                <a:gd name="T74" fmla="*/ 0 w 206"/>
                <a:gd name="T75" fmla="*/ 14 h 143"/>
                <a:gd name="T76" fmla="*/ 0 w 206"/>
                <a:gd name="T77" fmla="*/ 1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6" h="143">
                  <a:moveTo>
                    <a:pt x="0" y="14"/>
                  </a:moveTo>
                  <a:lnTo>
                    <a:pt x="10" y="0"/>
                  </a:lnTo>
                  <a:lnTo>
                    <a:pt x="31" y="20"/>
                  </a:lnTo>
                  <a:lnTo>
                    <a:pt x="49" y="38"/>
                  </a:lnTo>
                  <a:lnTo>
                    <a:pt x="59" y="45"/>
                  </a:lnTo>
                  <a:lnTo>
                    <a:pt x="66" y="52"/>
                  </a:lnTo>
                  <a:lnTo>
                    <a:pt x="73" y="59"/>
                  </a:lnTo>
                  <a:lnTo>
                    <a:pt x="80" y="62"/>
                  </a:lnTo>
                  <a:lnTo>
                    <a:pt x="94" y="73"/>
                  </a:lnTo>
                  <a:lnTo>
                    <a:pt x="111" y="83"/>
                  </a:lnTo>
                  <a:lnTo>
                    <a:pt x="132" y="94"/>
                  </a:lnTo>
                  <a:lnTo>
                    <a:pt x="157" y="101"/>
                  </a:lnTo>
                  <a:lnTo>
                    <a:pt x="167" y="108"/>
                  </a:lnTo>
                  <a:lnTo>
                    <a:pt x="178" y="111"/>
                  </a:lnTo>
                  <a:lnTo>
                    <a:pt x="188" y="115"/>
                  </a:lnTo>
                  <a:lnTo>
                    <a:pt x="195" y="118"/>
                  </a:lnTo>
                  <a:lnTo>
                    <a:pt x="199" y="122"/>
                  </a:lnTo>
                  <a:lnTo>
                    <a:pt x="202" y="122"/>
                  </a:lnTo>
                  <a:lnTo>
                    <a:pt x="206" y="125"/>
                  </a:lnTo>
                  <a:lnTo>
                    <a:pt x="206" y="125"/>
                  </a:lnTo>
                  <a:lnTo>
                    <a:pt x="206" y="129"/>
                  </a:lnTo>
                  <a:lnTo>
                    <a:pt x="202" y="132"/>
                  </a:lnTo>
                  <a:lnTo>
                    <a:pt x="195" y="136"/>
                  </a:lnTo>
                  <a:lnTo>
                    <a:pt x="185" y="136"/>
                  </a:lnTo>
                  <a:lnTo>
                    <a:pt x="160" y="139"/>
                  </a:lnTo>
                  <a:lnTo>
                    <a:pt x="136" y="143"/>
                  </a:lnTo>
                  <a:lnTo>
                    <a:pt x="125" y="143"/>
                  </a:lnTo>
                  <a:lnTo>
                    <a:pt x="115" y="139"/>
                  </a:lnTo>
                  <a:lnTo>
                    <a:pt x="104" y="136"/>
                  </a:lnTo>
                  <a:lnTo>
                    <a:pt x="98" y="129"/>
                  </a:lnTo>
                  <a:lnTo>
                    <a:pt x="94" y="125"/>
                  </a:lnTo>
                  <a:lnTo>
                    <a:pt x="87" y="118"/>
                  </a:lnTo>
                  <a:lnTo>
                    <a:pt x="77" y="108"/>
                  </a:lnTo>
                  <a:lnTo>
                    <a:pt x="66" y="94"/>
                  </a:lnTo>
                  <a:lnTo>
                    <a:pt x="52" y="80"/>
                  </a:lnTo>
                  <a:lnTo>
                    <a:pt x="38" y="59"/>
                  </a:lnTo>
                  <a:lnTo>
                    <a:pt x="21" y="38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0">
              <a:extLst>
                <a:ext uri="{FF2B5EF4-FFF2-40B4-BE49-F238E27FC236}">
                  <a16:creationId xmlns:a16="http://schemas.microsoft.com/office/drawing/2014/main" id="{44DC1D84-1599-401E-B09F-47BFC1705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162" y="17745312"/>
              <a:ext cx="324202" cy="810505"/>
            </a:xfrm>
            <a:custGeom>
              <a:avLst/>
              <a:gdLst>
                <a:gd name="T0" fmla="*/ 7 w 56"/>
                <a:gd name="T1" fmla="*/ 28 h 140"/>
                <a:gd name="T2" fmla="*/ 4 w 56"/>
                <a:gd name="T3" fmla="*/ 24 h 140"/>
                <a:gd name="T4" fmla="*/ 4 w 56"/>
                <a:gd name="T5" fmla="*/ 21 h 140"/>
                <a:gd name="T6" fmla="*/ 0 w 56"/>
                <a:gd name="T7" fmla="*/ 14 h 140"/>
                <a:gd name="T8" fmla="*/ 4 w 56"/>
                <a:gd name="T9" fmla="*/ 11 h 140"/>
                <a:gd name="T10" fmla="*/ 4 w 56"/>
                <a:gd name="T11" fmla="*/ 7 h 140"/>
                <a:gd name="T12" fmla="*/ 4 w 56"/>
                <a:gd name="T13" fmla="*/ 4 h 140"/>
                <a:gd name="T14" fmla="*/ 7 w 56"/>
                <a:gd name="T15" fmla="*/ 4 h 140"/>
                <a:gd name="T16" fmla="*/ 14 w 56"/>
                <a:gd name="T17" fmla="*/ 0 h 140"/>
                <a:gd name="T18" fmla="*/ 21 w 56"/>
                <a:gd name="T19" fmla="*/ 4 h 140"/>
                <a:gd name="T20" fmla="*/ 32 w 56"/>
                <a:gd name="T21" fmla="*/ 4 h 140"/>
                <a:gd name="T22" fmla="*/ 46 w 56"/>
                <a:gd name="T23" fmla="*/ 7 h 140"/>
                <a:gd name="T24" fmla="*/ 46 w 56"/>
                <a:gd name="T25" fmla="*/ 17 h 140"/>
                <a:gd name="T26" fmla="*/ 46 w 56"/>
                <a:gd name="T27" fmla="*/ 31 h 140"/>
                <a:gd name="T28" fmla="*/ 46 w 56"/>
                <a:gd name="T29" fmla="*/ 49 h 140"/>
                <a:gd name="T30" fmla="*/ 49 w 56"/>
                <a:gd name="T31" fmla="*/ 70 h 140"/>
                <a:gd name="T32" fmla="*/ 53 w 56"/>
                <a:gd name="T33" fmla="*/ 80 h 140"/>
                <a:gd name="T34" fmla="*/ 53 w 56"/>
                <a:gd name="T35" fmla="*/ 91 h 140"/>
                <a:gd name="T36" fmla="*/ 53 w 56"/>
                <a:gd name="T37" fmla="*/ 98 h 140"/>
                <a:gd name="T38" fmla="*/ 56 w 56"/>
                <a:gd name="T39" fmla="*/ 108 h 140"/>
                <a:gd name="T40" fmla="*/ 56 w 56"/>
                <a:gd name="T41" fmla="*/ 112 h 140"/>
                <a:gd name="T42" fmla="*/ 56 w 56"/>
                <a:gd name="T43" fmla="*/ 119 h 140"/>
                <a:gd name="T44" fmla="*/ 56 w 56"/>
                <a:gd name="T45" fmla="*/ 122 h 140"/>
                <a:gd name="T46" fmla="*/ 56 w 56"/>
                <a:gd name="T47" fmla="*/ 126 h 140"/>
                <a:gd name="T48" fmla="*/ 56 w 56"/>
                <a:gd name="T49" fmla="*/ 133 h 140"/>
                <a:gd name="T50" fmla="*/ 53 w 56"/>
                <a:gd name="T51" fmla="*/ 136 h 140"/>
                <a:gd name="T52" fmla="*/ 49 w 56"/>
                <a:gd name="T53" fmla="*/ 140 h 140"/>
                <a:gd name="T54" fmla="*/ 46 w 56"/>
                <a:gd name="T55" fmla="*/ 140 h 140"/>
                <a:gd name="T56" fmla="*/ 42 w 56"/>
                <a:gd name="T57" fmla="*/ 140 h 140"/>
                <a:gd name="T58" fmla="*/ 39 w 56"/>
                <a:gd name="T59" fmla="*/ 136 h 140"/>
                <a:gd name="T60" fmla="*/ 39 w 56"/>
                <a:gd name="T61" fmla="*/ 133 h 140"/>
                <a:gd name="T62" fmla="*/ 35 w 56"/>
                <a:gd name="T63" fmla="*/ 126 h 140"/>
                <a:gd name="T64" fmla="*/ 32 w 56"/>
                <a:gd name="T65" fmla="*/ 119 h 140"/>
                <a:gd name="T66" fmla="*/ 32 w 56"/>
                <a:gd name="T67" fmla="*/ 112 h 140"/>
                <a:gd name="T68" fmla="*/ 28 w 56"/>
                <a:gd name="T69" fmla="*/ 101 h 140"/>
                <a:gd name="T70" fmla="*/ 25 w 56"/>
                <a:gd name="T71" fmla="*/ 87 h 140"/>
                <a:gd name="T72" fmla="*/ 25 w 56"/>
                <a:gd name="T73" fmla="*/ 73 h 140"/>
                <a:gd name="T74" fmla="*/ 21 w 56"/>
                <a:gd name="T75" fmla="*/ 63 h 140"/>
                <a:gd name="T76" fmla="*/ 18 w 56"/>
                <a:gd name="T77" fmla="*/ 52 h 140"/>
                <a:gd name="T78" fmla="*/ 18 w 56"/>
                <a:gd name="T79" fmla="*/ 45 h 140"/>
                <a:gd name="T80" fmla="*/ 14 w 56"/>
                <a:gd name="T81" fmla="*/ 38 h 140"/>
                <a:gd name="T82" fmla="*/ 14 w 56"/>
                <a:gd name="T83" fmla="*/ 35 h 140"/>
                <a:gd name="T84" fmla="*/ 11 w 56"/>
                <a:gd name="T85" fmla="*/ 28 h 140"/>
                <a:gd name="T86" fmla="*/ 7 w 56"/>
                <a:gd name="T87" fmla="*/ 28 h 140"/>
                <a:gd name="T88" fmla="*/ 7 w 56"/>
                <a:gd name="T89" fmla="*/ 2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" h="140">
                  <a:moveTo>
                    <a:pt x="7" y="28"/>
                  </a:moveTo>
                  <a:lnTo>
                    <a:pt x="4" y="24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32" y="4"/>
                  </a:lnTo>
                  <a:lnTo>
                    <a:pt x="46" y="7"/>
                  </a:lnTo>
                  <a:lnTo>
                    <a:pt x="46" y="17"/>
                  </a:lnTo>
                  <a:lnTo>
                    <a:pt x="46" y="31"/>
                  </a:lnTo>
                  <a:lnTo>
                    <a:pt x="46" y="49"/>
                  </a:lnTo>
                  <a:lnTo>
                    <a:pt x="49" y="70"/>
                  </a:lnTo>
                  <a:lnTo>
                    <a:pt x="53" y="80"/>
                  </a:lnTo>
                  <a:lnTo>
                    <a:pt x="53" y="91"/>
                  </a:lnTo>
                  <a:lnTo>
                    <a:pt x="53" y="98"/>
                  </a:lnTo>
                  <a:lnTo>
                    <a:pt x="56" y="108"/>
                  </a:lnTo>
                  <a:lnTo>
                    <a:pt x="56" y="112"/>
                  </a:lnTo>
                  <a:lnTo>
                    <a:pt x="56" y="119"/>
                  </a:lnTo>
                  <a:lnTo>
                    <a:pt x="56" y="122"/>
                  </a:lnTo>
                  <a:lnTo>
                    <a:pt x="56" y="126"/>
                  </a:lnTo>
                  <a:lnTo>
                    <a:pt x="56" y="133"/>
                  </a:lnTo>
                  <a:lnTo>
                    <a:pt x="53" y="136"/>
                  </a:lnTo>
                  <a:lnTo>
                    <a:pt x="49" y="140"/>
                  </a:lnTo>
                  <a:lnTo>
                    <a:pt x="46" y="140"/>
                  </a:lnTo>
                  <a:lnTo>
                    <a:pt x="42" y="140"/>
                  </a:lnTo>
                  <a:lnTo>
                    <a:pt x="39" y="136"/>
                  </a:lnTo>
                  <a:lnTo>
                    <a:pt x="39" y="133"/>
                  </a:lnTo>
                  <a:lnTo>
                    <a:pt x="35" y="126"/>
                  </a:lnTo>
                  <a:lnTo>
                    <a:pt x="32" y="119"/>
                  </a:lnTo>
                  <a:lnTo>
                    <a:pt x="32" y="112"/>
                  </a:lnTo>
                  <a:lnTo>
                    <a:pt x="28" y="101"/>
                  </a:lnTo>
                  <a:lnTo>
                    <a:pt x="25" y="87"/>
                  </a:lnTo>
                  <a:lnTo>
                    <a:pt x="25" y="73"/>
                  </a:lnTo>
                  <a:lnTo>
                    <a:pt x="21" y="63"/>
                  </a:lnTo>
                  <a:lnTo>
                    <a:pt x="18" y="52"/>
                  </a:lnTo>
                  <a:lnTo>
                    <a:pt x="18" y="45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1" y="28"/>
                  </a:lnTo>
                  <a:lnTo>
                    <a:pt x="7" y="28"/>
                  </a:lnTo>
                  <a:lnTo>
                    <a:pt x="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1">
              <a:extLst>
                <a:ext uri="{FF2B5EF4-FFF2-40B4-BE49-F238E27FC236}">
                  <a16:creationId xmlns:a16="http://schemas.microsoft.com/office/drawing/2014/main" id="{D3AF3991-F56A-47A6-AA83-CEF0FE1E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370" y="17646892"/>
              <a:ext cx="1146286" cy="845241"/>
            </a:xfrm>
            <a:custGeom>
              <a:avLst/>
              <a:gdLst>
                <a:gd name="T0" fmla="*/ 160 w 198"/>
                <a:gd name="T1" fmla="*/ 108 h 146"/>
                <a:gd name="T2" fmla="*/ 150 w 198"/>
                <a:gd name="T3" fmla="*/ 125 h 146"/>
                <a:gd name="T4" fmla="*/ 146 w 198"/>
                <a:gd name="T5" fmla="*/ 139 h 146"/>
                <a:gd name="T6" fmla="*/ 143 w 198"/>
                <a:gd name="T7" fmla="*/ 146 h 146"/>
                <a:gd name="T8" fmla="*/ 136 w 198"/>
                <a:gd name="T9" fmla="*/ 146 h 146"/>
                <a:gd name="T10" fmla="*/ 132 w 198"/>
                <a:gd name="T11" fmla="*/ 139 h 146"/>
                <a:gd name="T12" fmla="*/ 132 w 198"/>
                <a:gd name="T13" fmla="*/ 129 h 146"/>
                <a:gd name="T14" fmla="*/ 132 w 198"/>
                <a:gd name="T15" fmla="*/ 122 h 146"/>
                <a:gd name="T16" fmla="*/ 132 w 198"/>
                <a:gd name="T17" fmla="*/ 111 h 146"/>
                <a:gd name="T18" fmla="*/ 136 w 198"/>
                <a:gd name="T19" fmla="*/ 97 h 146"/>
                <a:gd name="T20" fmla="*/ 139 w 198"/>
                <a:gd name="T21" fmla="*/ 76 h 146"/>
                <a:gd name="T22" fmla="*/ 143 w 198"/>
                <a:gd name="T23" fmla="*/ 59 h 146"/>
                <a:gd name="T24" fmla="*/ 146 w 198"/>
                <a:gd name="T25" fmla="*/ 45 h 146"/>
                <a:gd name="T26" fmla="*/ 146 w 198"/>
                <a:gd name="T27" fmla="*/ 34 h 146"/>
                <a:gd name="T28" fmla="*/ 146 w 198"/>
                <a:gd name="T29" fmla="*/ 31 h 146"/>
                <a:gd name="T30" fmla="*/ 139 w 198"/>
                <a:gd name="T31" fmla="*/ 31 h 146"/>
                <a:gd name="T32" fmla="*/ 122 w 198"/>
                <a:gd name="T33" fmla="*/ 31 h 146"/>
                <a:gd name="T34" fmla="*/ 104 w 198"/>
                <a:gd name="T35" fmla="*/ 34 h 146"/>
                <a:gd name="T36" fmla="*/ 80 w 198"/>
                <a:gd name="T37" fmla="*/ 38 h 146"/>
                <a:gd name="T38" fmla="*/ 45 w 198"/>
                <a:gd name="T39" fmla="*/ 41 h 146"/>
                <a:gd name="T40" fmla="*/ 0 w 198"/>
                <a:gd name="T41" fmla="*/ 45 h 146"/>
                <a:gd name="T42" fmla="*/ 17 w 198"/>
                <a:gd name="T43" fmla="*/ 21 h 146"/>
                <a:gd name="T44" fmla="*/ 62 w 198"/>
                <a:gd name="T45" fmla="*/ 17 h 146"/>
                <a:gd name="T46" fmla="*/ 101 w 198"/>
                <a:gd name="T47" fmla="*/ 14 h 146"/>
                <a:gd name="T48" fmla="*/ 122 w 198"/>
                <a:gd name="T49" fmla="*/ 10 h 146"/>
                <a:gd name="T50" fmla="*/ 136 w 198"/>
                <a:gd name="T51" fmla="*/ 7 h 146"/>
                <a:gd name="T52" fmla="*/ 146 w 198"/>
                <a:gd name="T53" fmla="*/ 3 h 146"/>
                <a:gd name="T54" fmla="*/ 153 w 198"/>
                <a:gd name="T55" fmla="*/ 0 h 146"/>
                <a:gd name="T56" fmla="*/ 160 w 198"/>
                <a:gd name="T57" fmla="*/ 0 h 146"/>
                <a:gd name="T58" fmla="*/ 167 w 198"/>
                <a:gd name="T59" fmla="*/ 3 h 146"/>
                <a:gd name="T60" fmla="*/ 181 w 198"/>
                <a:gd name="T61" fmla="*/ 10 h 146"/>
                <a:gd name="T62" fmla="*/ 195 w 198"/>
                <a:gd name="T63" fmla="*/ 21 h 146"/>
                <a:gd name="T64" fmla="*/ 198 w 198"/>
                <a:gd name="T65" fmla="*/ 28 h 146"/>
                <a:gd name="T66" fmla="*/ 195 w 198"/>
                <a:gd name="T67" fmla="*/ 34 h 146"/>
                <a:gd name="T68" fmla="*/ 191 w 198"/>
                <a:gd name="T69" fmla="*/ 38 h 146"/>
                <a:gd name="T70" fmla="*/ 184 w 198"/>
                <a:gd name="T71" fmla="*/ 45 h 146"/>
                <a:gd name="T72" fmla="*/ 177 w 198"/>
                <a:gd name="T73" fmla="*/ 55 h 146"/>
                <a:gd name="T74" fmla="*/ 171 w 198"/>
                <a:gd name="T75" fmla="*/ 69 h 146"/>
                <a:gd name="T76" fmla="*/ 164 w 198"/>
                <a:gd name="T77" fmla="*/ 9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8" h="146">
                  <a:moveTo>
                    <a:pt x="164" y="94"/>
                  </a:moveTo>
                  <a:lnTo>
                    <a:pt x="160" y="108"/>
                  </a:lnTo>
                  <a:lnTo>
                    <a:pt x="153" y="118"/>
                  </a:lnTo>
                  <a:lnTo>
                    <a:pt x="150" y="125"/>
                  </a:lnTo>
                  <a:lnTo>
                    <a:pt x="146" y="132"/>
                  </a:lnTo>
                  <a:lnTo>
                    <a:pt x="146" y="139"/>
                  </a:lnTo>
                  <a:lnTo>
                    <a:pt x="143" y="143"/>
                  </a:lnTo>
                  <a:lnTo>
                    <a:pt x="143" y="146"/>
                  </a:lnTo>
                  <a:lnTo>
                    <a:pt x="143" y="146"/>
                  </a:lnTo>
                  <a:lnTo>
                    <a:pt x="136" y="146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6"/>
                  </a:lnTo>
                  <a:lnTo>
                    <a:pt x="132" y="129"/>
                  </a:lnTo>
                  <a:lnTo>
                    <a:pt x="132" y="125"/>
                  </a:lnTo>
                  <a:lnTo>
                    <a:pt x="132" y="122"/>
                  </a:lnTo>
                  <a:lnTo>
                    <a:pt x="132" y="118"/>
                  </a:lnTo>
                  <a:lnTo>
                    <a:pt x="132" y="111"/>
                  </a:lnTo>
                  <a:lnTo>
                    <a:pt x="136" y="104"/>
                  </a:lnTo>
                  <a:lnTo>
                    <a:pt x="136" y="97"/>
                  </a:lnTo>
                  <a:lnTo>
                    <a:pt x="139" y="87"/>
                  </a:lnTo>
                  <a:lnTo>
                    <a:pt x="139" y="76"/>
                  </a:lnTo>
                  <a:lnTo>
                    <a:pt x="143" y="66"/>
                  </a:lnTo>
                  <a:lnTo>
                    <a:pt x="143" y="59"/>
                  </a:lnTo>
                  <a:lnTo>
                    <a:pt x="146" y="52"/>
                  </a:lnTo>
                  <a:lnTo>
                    <a:pt x="146" y="45"/>
                  </a:lnTo>
                  <a:lnTo>
                    <a:pt x="146" y="38"/>
                  </a:lnTo>
                  <a:lnTo>
                    <a:pt x="146" y="34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39" y="31"/>
                  </a:lnTo>
                  <a:lnTo>
                    <a:pt x="132" y="31"/>
                  </a:lnTo>
                  <a:lnTo>
                    <a:pt x="122" y="31"/>
                  </a:lnTo>
                  <a:lnTo>
                    <a:pt x="111" y="34"/>
                  </a:lnTo>
                  <a:lnTo>
                    <a:pt x="104" y="34"/>
                  </a:lnTo>
                  <a:lnTo>
                    <a:pt x="90" y="34"/>
                  </a:lnTo>
                  <a:lnTo>
                    <a:pt x="80" y="38"/>
                  </a:lnTo>
                  <a:lnTo>
                    <a:pt x="62" y="38"/>
                  </a:lnTo>
                  <a:lnTo>
                    <a:pt x="45" y="41"/>
                  </a:lnTo>
                  <a:lnTo>
                    <a:pt x="24" y="45"/>
                  </a:lnTo>
                  <a:lnTo>
                    <a:pt x="0" y="45"/>
                  </a:lnTo>
                  <a:lnTo>
                    <a:pt x="0" y="21"/>
                  </a:lnTo>
                  <a:lnTo>
                    <a:pt x="17" y="21"/>
                  </a:lnTo>
                  <a:lnTo>
                    <a:pt x="38" y="21"/>
                  </a:lnTo>
                  <a:lnTo>
                    <a:pt x="62" y="17"/>
                  </a:lnTo>
                  <a:lnTo>
                    <a:pt x="90" y="14"/>
                  </a:lnTo>
                  <a:lnTo>
                    <a:pt x="101" y="14"/>
                  </a:lnTo>
                  <a:lnTo>
                    <a:pt x="111" y="10"/>
                  </a:lnTo>
                  <a:lnTo>
                    <a:pt x="122" y="10"/>
                  </a:lnTo>
                  <a:lnTo>
                    <a:pt x="129" y="7"/>
                  </a:lnTo>
                  <a:lnTo>
                    <a:pt x="136" y="7"/>
                  </a:lnTo>
                  <a:lnTo>
                    <a:pt x="143" y="3"/>
                  </a:lnTo>
                  <a:lnTo>
                    <a:pt x="146" y="3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7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7" y="3"/>
                  </a:lnTo>
                  <a:lnTo>
                    <a:pt x="174" y="7"/>
                  </a:lnTo>
                  <a:lnTo>
                    <a:pt x="181" y="10"/>
                  </a:lnTo>
                  <a:lnTo>
                    <a:pt x="188" y="17"/>
                  </a:lnTo>
                  <a:lnTo>
                    <a:pt x="195" y="21"/>
                  </a:lnTo>
                  <a:lnTo>
                    <a:pt x="198" y="24"/>
                  </a:lnTo>
                  <a:lnTo>
                    <a:pt x="198" y="28"/>
                  </a:lnTo>
                  <a:lnTo>
                    <a:pt x="198" y="31"/>
                  </a:lnTo>
                  <a:lnTo>
                    <a:pt x="195" y="34"/>
                  </a:lnTo>
                  <a:lnTo>
                    <a:pt x="195" y="38"/>
                  </a:lnTo>
                  <a:lnTo>
                    <a:pt x="191" y="38"/>
                  </a:lnTo>
                  <a:lnTo>
                    <a:pt x="188" y="41"/>
                  </a:lnTo>
                  <a:lnTo>
                    <a:pt x="184" y="45"/>
                  </a:lnTo>
                  <a:lnTo>
                    <a:pt x="181" y="48"/>
                  </a:lnTo>
                  <a:lnTo>
                    <a:pt x="177" y="55"/>
                  </a:lnTo>
                  <a:lnTo>
                    <a:pt x="174" y="62"/>
                  </a:lnTo>
                  <a:lnTo>
                    <a:pt x="171" y="69"/>
                  </a:lnTo>
                  <a:lnTo>
                    <a:pt x="167" y="83"/>
                  </a:lnTo>
                  <a:lnTo>
                    <a:pt x="164" y="94"/>
                  </a:lnTo>
                  <a:lnTo>
                    <a:pt x="164" y="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2">
              <a:extLst>
                <a:ext uri="{FF2B5EF4-FFF2-40B4-BE49-F238E27FC236}">
                  <a16:creationId xmlns:a16="http://schemas.microsoft.com/office/drawing/2014/main" id="{0C715D6C-1825-413D-B8E4-D9CB936F8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364" y="17988464"/>
              <a:ext cx="567354" cy="179471"/>
            </a:xfrm>
            <a:custGeom>
              <a:avLst/>
              <a:gdLst>
                <a:gd name="T0" fmla="*/ 4 w 98"/>
                <a:gd name="T1" fmla="*/ 31 h 31"/>
                <a:gd name="T2" fmla="*/ 0 w 98"/>
                <a:gd name="T3" fmla="*/ 24 h 31"/>
                <a:gd name="T4" fmla="*/ 0 w 98"/>
                <a:gd name="T5" fmla="*/ 17 h 31"/>
                <a:gd name="T6" fmla="*/ 17 w 98"/>
                <a:gd name="T7" fmla="*/ 10 h 31"/>
                <a:gd name="T8" fmla="*/ 35 w 98"/>
                <a:gd name="T9" fmla="*/ 7 h 31"/>
                <a:gd name="T10" fmla="*/ 49 w 98"/>
                <a:gd name="T11" fmla="*/ 3 h 31"/>
                <a:gd name="T12" fmla="*/ 63 w 98"/>
                <a:gd name="T13" fmla="*/ 3 h 31"/>
                <a:gd name="T14" fmla="*/ 73 w 98"/>
                <a:gd name="T15" fmla="*/ 0 h 31"/>
                <a:gd name="T16" fmla="*/ 80 w 98"/>
                <a:gd name="T17" fmla="*/ 0 h 31"/>
                <a:gd name="T18" fmla="*/ 87 w 98"/>
                <a:gd name="T19" fmla="*/ 0 h 31"/>
                <a:gd name="T20" fmla="*/ 91 w 98"/>
                <a:gd name="T21" fmla="*/ 0 h 31"/>
                <a:gd name="T22" fmla="*/ 94 w 98"/>
                <a:gd name="T23" fmla="*/ 7 h 31"/>
                <a:gd name="T24" fmla="*/ 98 w 98"/>
                <a:gd name="T25" fmla="*/ 7 h 31"/>
                <a:gd name="T26" fmla="*/ 98 w 98"/>
                <a:gd name="T27" fmla="*/ 10 h 31"/>
                <a:gd name="T28" fmla="*/ 98 w 98"/>
                <a:gd name="T29" fmla="*/ 14 h 31"/>
                <a:gd name="T30" fmla="*/ 94 w 98"/>
                <a:gd name="T31" fmla="*/ 17 h 31"/>
                <a:gd name="T32" fmla="*/ 91 w 98"/>
                <a:gd name="T33" fmla="*/ 21 h 31"/>
                <a:gd name="T34" fmla="*/ 84 w 98"/>
                <a:gd name="T35" fmla="*/ 24 h 31"/>
                <a:gd name="T36" fmla="*/ 70 w 98"/>
                <a:gd name="T37" fmla="*/ 28 h 31"/>
                <a:gd name="T38" fmla="*/ 59 w 98"/>
                <a:gd name="T39" fmla="*/ 28 h 31"/>
                <a:gd name="T40" fmla="*/ 52 w 98"/>
                <a:gd name="T41" fmla="*/ 28 h 31"/>
                <a:gd name="T42" fmla="*/ 45 w 98"/>
                <a:gd name="T43" fmla="*/ 31 h 31"/>
                <a:gd name="T44" fmla="*/ 28 w 98"/>
                <a:gd name="T45" fmla="*/ 31 h 31"/>
                <a:gd name="T46" fmla="*/ 21 w 98"/>
                <a:gd name="T47" fmla="*/ 31 h 31"/>
                <a:gd name="T48" fmla="*/ 14 w 98"/>
                <a:gd name="T49" fmla="*/ 31 h 31"/>
                <a:gd name="T50" fmla="*/ 7 w 98"/>
                <a:gd name="T51" fmla="*/ 31 h 31"/>
                <a:gd name="T52" fmla="*/ 4 w 98"/>
                <a:gd name="T53" fmla="*/ 31 h 31"/>
                <a:gd name="T54" fmla="*/ 4 w 98"/>
                <a:gd name="T5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31">
                  <a:moveTo>
                    <a:pt x="4" y="31"/>
                  </a:moveTo>
                  <a:lnTo>
                    <a:pt x="0" y="24"/>
                  </a:lnTo>
                  <a:lnTo>
                    <a:pt x="0" y="17"/>
                  </a:lnTo>
                  <a:lnTo>
                    <a:pt x="17" y="10"/>
                  </a:lnTo>
                  <a:lnTo>
                    <a:pt x="35" y="7"/>
                  </a:lnTo>
                  <a:lnTo>
                    <a:pt x="49" y="3"/>
                  </a:lnTo>
                  <a:lnTo>
                    <a:pt x="63" y="3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7"/>
                  </a:lnTo>
                  <a:lnTo>
                    <a:pt x="98" y="7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4" y="17"/>
                  </a:lnTo>
                  <a:lnTo>
                    <a:pt x="91" y="21"/>
                  </a:lnTo>
                  <a:lnTo>
                    <a:pt x="84" y="24"/>
                  </a:lnTo>
                  <a:lnTo>
                    <a:pt x="70" y="28"/>
                  </a:lnTo>
                  <a:lnTo>
                    <a:pt x="59" y="28"/>
                  </a:lnTo>
                  <a:lnTo>
                    <a:pt x="52" y="28"/>
                  </a:lnTo>
                  <a:lnTo>
                    <a:pt x="45" y="31"/>
                  </a:lnTo>
                  <a:lnTo>
                    <a:pt x="28" y="31"/>
                  </a:lnTo>
                  <a:lnTo>
                    <a:pt x="21" y="31"/>
                  </a:lnTo>
                  <a:lnTo>
                    <a:pt x="14" y="31"/>
                  </a:lnTo>
                  <a:lnTo>
                    <a:pt x="7" y="31"/>
                  </a:lnTo>
                  <a:lnTo>
                    <a:pt x="4" y="31"/>
                  </a:lnTo>
                  <a:lnTo>
                    <a:pt x="4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3">
              <a:extLst>
                <a:ext uri="{FF2B5EF4-FFF2-40B4-BE49-F238E27FC236}">
                  <a16:creationId xmlns:a16="http://schemas.microsoft.com/office/drawing/2014/main" id="{16DEADEC-540A-4B8B-A42E-A4B092233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994" y="18330032"/>
              <a:ext cx="584724" cy="121578"/>
            </a:xfrm>
            <a:custGeom>
              <a:avLst/>
              <a:gdLst>
                <a:gd name="T0" fmla="*/ 0 w 101"/>
                <a:gd name="T1" fmla="*/ 14 h 21"/>
                <a:gd name="T2" fmla="*/ 7 w 101"/>
                <a:gd name="T3" fmla="*/ 14 h 21"/>
                <a:gd name="T4" fmla="*/ 20 w 101"/>
                <a:gd name="T5" fmla="*/ 11 h 21"/>
                <a:gd name="T6" fmla="*/ 31 w 101"/>
                <a:gd name="T7" fmla="*/ 11 h 21"/>
                <a:gd name="T8" fmla="*/ 48 w 101"/>
                <a:gd name="T9" fmla="*/ 7 h 21"/>
                <a:gd name="T10" fmla="*/ 66 w 101"/>
                <a:gd name="T11" fmla="*/ 4 h 21"/>
                <a:gd name="T12" fmla="*/ 76 w 101"/>
                <a:gd name="T13" fmla="*/ 0 h 21"/>
                <a:gd name="T14" fmla="*/ 83 w 101"/>
                <a:gd name="T15" fmla="*/ 0 h 21"/>
                <a:gd name="T16" fmla="*/ 87 w 101"/>
                <a:gd name="T17" fmla="*/ 0 h 21"/>
                <a:gd name="T18" fmla="*/ 90 w 101"/>
                <a:gd name="T19" fmla="*/ 0 h 21"/>
                <a:gd name="T20" fmla="*/ 90 w 101"/>
                <a:gd name="T21" fmla="*/ 0 h 21"/>
                <a:gd name="T22" fmla="*/ 94 w 101"/>
                <a:gd name="T23" fmla="*/ 0 h 21"/>
                <a:gd name="T24" fmla="*/ 97 w 101"/>
                <a:gd name="T25" fmla="*/ 0 h 21"/>
                <a:gd name="T26" fmla="*/ 101 w 101"/>
                <a:gd name="T27" fmla="*/ 4 h 21"/>
                <a:gd name="T28" fmla="*/ 101 w 101"/>
                <a:gd name="T29" fmla="*/ 7 h 21"/>
                <a:gd name="T30" fmla="*/ 97 w 101"/>
                <a:gd name="T31" fmla="*/ 7 h 21"/>
                <a:gd name="T32" fmla="*/ 90 w 101"/>
                <a:gd name="T33" fmla="*/ 7 h 21"/>
                <a:gd name="T34" fmla="*/ 83 w 101"/>
                <a:gd name="T35" fmla="*/ 11 h 21"/>
                <a:gd name="T36" fmla="*/ 73 w 101"/>
                <a:gd name="T37" fmla="*/ 11 h 21"/>
                <a:gd name="T38" fmla="*/ 55 w 101"/>
                <a:gd name="T39" fmla="*/ 11 h 21"/>
                <a:gd name="T40" fmla="*/ 41 w 101"/>
                <a:gd name="T41" fmla="*/ 14 h 21"/>
                <a:gd name="T42" fmla="*/ 20 w 101"/>
                <a:gd name="T43" fmla="*/ 18 h 21"/>
                <a:gd name="T44" fmla="*/ 0 w 101"/>
                <a:gd name="T45" fmla="*/ 21 h 21"/>
                <a:gd name="T46" fmla="*/ 0 w 101"/>
                <a:gd name="T47" fmla="*/ 14 h 21"/>
                <a:gd name="T48" fmla="*/ 0 w 101"/>
                <a:gd name="T4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" h="21">
                  <a:moveTo>
                    <a:pt x="0" y="14"/>
                  </a:moveTo>
                  <a:lnTo>
                    <a:pt x="7" y="14"/>
                  </a:lnTo>
                  <a:lnTo>
                    <a:pt x="20" y="11"/>
                  </a:lnTo>
                  <a:lnTo>
                    <a:pt x="31" y="11"/>
                  </a:lnTo>
                  <a:lnTo>
                    <a:pt x="48" y="7"/>
                  </a:lnTo>
                  <a:lnTo>
                    <a:pt x="66" y="4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1" y="4"/>
                  </a:lnTo>
                  <a:lnTo>
                    <a:pt x="101" y="7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83" y="11"/>
                  </a:lnTo>
                  <a:lnTo>
                    <a:pt x="73" y="11"/>
                  </a:lnTo>
                  <a:lnTo>
                    <a:pt x="55" y="11"/>
                  </a:lnTo>
                  <a:lnTo>
                    <a:pt x="41" y="14"/>
                  </a:lnTo>
                  <a:lnTo>
                    <a:pt x="20" y="1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4">
              <a:extLst>
                <a:ext uri="{FF2B5EF4-FFF2-40B4-BE49-F238E27FC236}">
                  <a16:creationId xmlns:a16="http://schemas.microsoft.com/office/drawing/2014/main" id="{3EA8A38A-7721-4FAD-A855-644D98BF6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691" y="18573183"/>
              <a:ext cx="1551539" cy="324202"/>
            </a:xfrm>
            <a:custGeom>
              <a:avLst/>
              <a:gdLst>
                <a:gd name="T0" fmla="*/ 181 w 268"/>
                <a:gd name="T1" fmla="*/ 32 h 56"/>
                <a:gd name="T2" fmla="*/ 167 w 268"/>
                <a:gd name="T3" fmla="*/ 32 h 56"/>
                <a:gd name="T4" fmla="*/ 153 w 268"/>
                <a:gd name="T5" fmla="*/ 32 h 56"/>
                <a:gd name="T6" fmla="*/ 125 w 268"/>
                <a:gd name="T7" fmla="*/ 32 h 56"/>
                <a:gd name="T8" fmla="*/ 94 w 268"/>
                <a:gd name="T9" fmla="*/ 38 h 56"/>
                <a:gd name="T10" fmla="*/ 59 w 268"/>
                <a:gd name="T11" fmla="*/ 45 h 56"/>
                <a:gd name="T12" fmla="*/ 52 w 268"/>
                <a:gd name="T13" fmla="*/ 49 h 56"/>
                <a:gd name="T14" fmla="*/ 45 w 268"/>
                <a:gd name="T15" fmla="*/ 49 h 56"/>
                <a:gd name="T16" fmla="*/ 38 w 268"/>
                <a:gd name="T17" fmla="*/ 52 h 56"/>
                <a:gd name="T18" fmla="*/ 35 w 268"/>
                <a:gd name="T19" fmla="*/ 52 h 56"/>
                <a:gd name="T20" fmla="*/ 31 w 268"/>
                <a:gd name="T21" fmla="*/ 56 h 56"/>
                <a:gd name="T22" fmla="*/ 28 w 268"/>
                <a:gd name="T23" fmla="*/ 56 h 56"/>
                <a:gd name="T24" fmla="*/ 24 w 268"/>
                <a:gd name="T25" fmla="*/ 56 h 56"/>
                <a:gd name="T26" fmla="*/ 21 w 268"/>
                <a:gd name="T27" fmla="*/ 56 h 56"/>
                <a:gd name="T28" fmla="*/ 17 w 268"/>
                <a:gd name="T29" fmla="*/ 56 h 56"/>
                <a:gd name="T30" fmla="*/ 10 w 268"/>
                <a:gd name="T31" fmla="*/ 52 h 56"/>
                <a:gd name="T32" fmla="*/ 7 w 268"/>
                <a:gd name="T33" fmla="*/ 49 h 56"/>
                <a:gd name="T34" fmla="*/ 3 w 268"/>
                <a:gd name="T35" fmla="*/ 45 h 56"/>
                <a:gd name="T36" fmla="*/ 0 w 268"/>
                <a:gd name="T37" fmla="*/ 42 h 56"/>
                <a:gd name="T38" fmla="*/ 0 w 268"/>
                <a:gd name="T39" fmla="*/ 38 h 56"/>
                <a:gd name="T40" fmla="*/ 0 w 268"/>
                <a:gd name="T41" fmla="*/ 35 h 56"/>
                <a:gd name="T42" fmla="*/ 0 w 268"/>
                <a:gd name="T43" fmla="*/ 35 h 56"/>
                <a:gd name="T44" fmla="*/ 3 w 268"/>
                <a:gd name="T45" fmla="*/ 32 h 56"/>
                <a:gd name="T46" fmla="*/ 7 w 268"/>
                <a:gd name="T47" fmla="*/ 32 h 56"/>
                <a:gd name="T48" fmla="*/ 10 w 268"/>
                <a:gd name="T49" fmla="*/ 28 h 56"/>
                <a:gd name="T50" fmla="*/ 21 w 268"/>
                <a:gd name="T51" fmla="*/ 28 h 56"/>
                <a:gd name="T52" fmla="*/ 28 w 268"/>
                <a:gd name="T53" fmla="*/ 25 h 56"/>
                <a:gd name="T54" fmla="*/ 38 w 268"/>
                <a:gd name="T55" fmla="*/ 25 h 56"/>
                <a:gd name="T56" fmla="*/ 52 w 268"/>
                <a:gd name="T57" fmla="*/ 21 h 56"/>
                <a:gd name="T58" fmla="*/ 101 w 268"/>
                <a:gd name="T59" fmla="*/ 14 h 56"/>
                <a:gd name="T60" fmla="*/ 125 w 268"/>
                <a:gd name="T61" fmla="*/ 11 h 56"/>
                <a:gd name="T62" fmla="*/ 150 w 268"/>
                <a:gd name="T63" fmla="*/ 7 h 56"/>
                <a:gd name="T64" fmla="*/ 174 w 268"/>
                <a:gd name="T65" fmla="*/ 4 h 56"/>
                <a:gd name="T66" fmla="*/ 192 w 268"/>
                <a:gd name="T67" fmla="*/ 4 h 56"/>
                <a:gd name="T68" fmla="*/ 209 w 268"/>
                <a:gd name="T69" fmla="*/ 0 h 56"/>
                <a:gd name="T70" fmla="*/ 223 w 268"/>
                <a:gd name="T71" fmla="*/ 0 h 56"/>
                <a:gd name="T72" fmla="*/ 233 w 268"/>
                <a:gd name="T73" fmla="*/ 0 h 56"/>
                <a:gd name="T74" fmla="*/ 244 w 268"/>
                <a:gd name="T75" fmla="*/ 4 h 56"/>
                <a:gd name="T76" fmla="*/ 251 w 268"/>
                <a:gd name="T77" fmla="*/ 4 h 56"/>
                <a:gd name="T78" fmla="*/ 254 w 268"/>
                <a:gd name="T79" fmla="*/ 7 h 56"/>
                <a:gd name="T80" fmla="*/ 261 w 268"/>
                <a:gd name="T81" fmla="*/ 11 h 56"/>
                <a:gd name="T82" fmla="*/ 265 w 268"/>
                <a:gd name="T83" fmla="*/ 18 h 56"/>
                <a:gd name="T84" fmla="*/ 268 w 268"/>
                <a:gd name="T85" fmla="*/ 25 h 56"/>
                <a:gd name="T86" fmla="*/ 265 w 268"/>
                <a:gd name="T87" fmla="*/ 25 h 56"/>
                <a:gd name="T88" fmla="*/ 265 w 268"/>
                <a:gd name="T89" fmla="*/ 28 h 56"/>
                <a:gd name="T90" fmla="*/ 261 w 268"/>
                <a:gd name="T91" fmla="*/ 28 h 56"/>
                <a:gd name="T92" fmla="*/ 254 w 268"/>
                <a:gd name="T93" fmla="*/ 32 h 56"/>
                <a:gd name="T94" fmla="*/ 244 w 268"/>
                <a:gd name="T95" fmla="*/ 32 h 56"/>
                <a:gd name="T96" fmla="*/ 233 w 268"/>
                <a:gd name="T97" fmla="*/ 32 h 56"/>
                <a:gd name="T98" fmla="*/ 206 w 268"/>
                <a:gd name="T99" fmla="*/ 32 h 56"/>
                <a:gd name="T100" fmla="*/ 181 w 268"/>
                <a:gd name="T101" fmla="*/ 32 h 56"/>
                <a:gd name="T102" fmla="*/ 181 w 268"/>
                <a:gd name="T10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8" h="56">
                  <a:moveTo>
                    <a:pt x="181" y="32"/>
                  </a:moveTo>
                  <a:lnTo>
                    <a:pt x="167" y="32"/>
                  </a:lnTo>
                  <a:lnTo>
                    <a:pt x="153" y="32"/>
                  </a:lnTo>
                  <a:lnTo>
                    <a:pt x="125" y="32"/>
                  </a:lnTo>
                  <a:lnTo>
                    <a:pt x="94" y="38"/>
                  </a:lnTo>
                  <a:lnTo>
                    <a:pt x="59" y="45"/>
                  </a:lnTo>
                  <a:lnTo>
                    <a:pt x="52" y="49"/>
                  </a:lnTo>
                  <a:lnTo>
                    <a:pt x="45" y="49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0" y="52"/>
                  </a:lnTo>
                  <a:lnTo>
                    <a:pt x="7" y="49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2"/>
                  </a:lnTo>
                  <a:lnTo>
                    <a:pt x="7" y="32"/>
                  </a:lnTo>
                  <a:lnTo>
                    <a:pt x="10" y="28"/>
                  </a:lnTo>
                  <a:lnTo>
                    <a:pt x="21" y="28"/>
                  </a:lnTo>
                  <a:lnTo>
                    <a:pt x="28" y="25"/>
                  </a:lnTo>
                  <a:lnTo>
                    <a:pt x="38" y="25"/>
                  </a:lnTo>
                  <a:lnTo>
                    <a:pt x="52" y="21"/>
                  </a:lnTo>
                  <a:lnTo>
                    <a:pt x="101" y="14"/>
                  </a:lnTo>
                  <a:lnTo>
                    <a:pt x="125" y="11"/>
                  </a:lnTo>
                  <a:lnTo>
                    <a:pt x="150" y="7"/>
                  </a:lnTo>
                  <a:lnTo>
                    <a:pt x="174" y="4"/>
                  </a:lnTo>
                  <a:lnTo>
                    <a:pt x="192" y="4"/>
                  </a:lnTo>
                  <a:lnTo>
                    <a:pt x="209" y="0"/>
                  </a:lnTo>
                  <a:lnTo>
                    <a:pt x="223" y="0"/>
                  </a:lnTo>
                  <a:lnTo>
                    <a:pt x="233" y="0"/>
                  </a:lnTo>
                  <a:lnTo>
                    <a:pt x="244" y="4"/>
                  </a:lnTo>
                  <a:lnTo>
                    <a:pt x="251" y="4"/>
                  </a:lnTo>
                  <a:lnTo>
                    <a:pt x="254" y="7"/>
                  </a:lnTo>
                  <a:lnTo>
                    <a:pt x="261" y="11"/>
                  </a:lnTo>
                  <a:lnTo>
                    <a:pt x="265" y="18"/>
                  </a:lnTo>
                  <a:lnTo>
                    <a:pt x="268" y="25"/>
                  </a:lnTo>
                  <a:lnTo>
                    <a:pt x="265" y="25"/>
                  </a:lnTo>
                  <a:lnTo>
                    <a:pt x="265" y="28"/>
                  </a:lnTo>
                  <a:lnTo>
                    <a:pt x="261" y="28"/>
                  </a:lnTo>
                  <a:lnTo>
                    <a:pt x="254" y="32"/>
                  </a:lnTo>
                  <a:lnTo>
                    <a:pt x="244" y="32"/>
                  </a:lnTo>
                  <a:lnTo>
                    <a:pt x="233" y="32"/>
                  </a:lnTo>
                  <a:lnTo>
                    <a:pt x="206" y="32"/>
                  </a:lnTo>
                  <a:lnTo>
                    <a:pt x="181" y="32"/>
                  </a:lnTo>
                  <a:lnTo>
                    <a:pt x="181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5">
              <a:extLst>
                <a:ext uri="{FF2B5EF4-FFF2-40B4-BE49-F238E27FC236}">
                  <a16:creationId xmlns:a16="http://schemas.microsoft.com/office/drawing/2014/main" id="{35BDF613-914E-42F5-91B3-A23DA8E8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831" y="17826363"/>
              <a:ext cx="104208" cy="1922054"/>
            </a:xfrm>
            <a:custGeom>
              <a:avLst/>
              <a:gdLst>
                <a:gd name="T0" fmla="*/ 7 w 18"/>
                <a:gd name="T1" fmla="*/ 318 h 332"/>
                <a:gd name="T2" fmla="*/ 4 w 18"/>
                <a:gd name="T3" fmla="*/ 307 h 332"/>
                <a:gd name="T4" fmla="*/ 0 w 18"/>
                <a:gd name="T5" fmla="*/ 293 h 332"/>
                <a:gd name="T6" fmla="*/ 0 w 18"/>
                <a:gd name="T7" fmla="*/ 290 h 332"/>
                <a:gd name="T8" fmla="*/ 0 w 18"/>
                <a:gd name="T9" fmla="*/ 286 h 332"/>
                <a:gd name="T10" fmla="*/ 4 w 18"/>
                <a:gd name="T11" fmla="*/ 279 h 332"/>
                <a:gd name="T12" fmla="*/ 4 w 18"/>
                <a:gd name="T13" fmla="*/ 272 h 332"/>
                <a:gd name="T14" fmla="*/ 4 w 18"/>
                <a:gd name="T15" fmla="*/ 262 h 332"/>
                <a:gd name="T16" fmla="*/ 4 w 18"/>
                <a:gd name="T17" fmla="*/ 251 h 332"/>
                <a:gd name="T18" fmla="*/ 4 w 18"/>
                <a:gd name="T19" fmla="*/ 237 h 332"/>
                <a:gd name="T20" fmla="*/ 7 w 18"/>
                <a:gd name="T21" fmla="*/ 223 h 332"/>
                <a:gd name="T22" fmla="*/ 7 w 18"/>
                <a:gd name="T23" fmla="*/ 161 h 332"/>
                <a:gd name="T24" fmla="*/ 11 w 18"/>
                <a:gd name="T25" fmla="*/ 98 h 332"/>
                <a:gd name="T26" fmla="*/ 11 w 18"/>
                <a:gd name="T27" fmla="*/ 80 h 332"/>
                <a:gd name="T28" fmla="*/ 7 w 18"/>
                <a:gd name="T29" fmla="*/ 66 h 332"/>
                <a:gd name="T30" fmla="*/ 7 w 18"/>
                <a:gd name="T31" fmla="*/ 52 h 332"/>
                <a:gd name="T32" fmla="*/ 7 w 18"/>
                <a:gd name="T33" fmla="*/ 42 h 332"/>
                <a:gd name="T34" fmla="*/ 7 w 18"/>
                <a:gd name="T35" fmla="*/ 17 h 332"/>
                <a:gd name="T36" fmla="*/ 7 w 18"/>
                <a:gd name="T37" fmla="*/ 0 h 332"/>
                <a:gd name="T38" fmla="*/ 18 w 18"/>
                <a:gd name="T39" fmla="*/ 0 h 332"/>
                <a:gd name="T40" fmla="*/ 18 w 18"/>
                <a:gd name="T41" fmla="*/ 31 h 332"/>
                <a:gd name="T42" fmla="*/ 18 w 18"/>
                <a:gd name="T43" fmla="*/ 63 h 332"/>
                <a:gd name="T44" fmla="*/ 14 w 18"/>
                <a:gd name="T45" fmla="*/ 91 h 332"/>
                <a:gd name="T46" fmla="*/ 14 w 18"/>
                <a:gd name="T47" fmla="*/ 119 h 332"/>
                <a:gd name="T48" fmla="*/ 14 w 18"/>
                <a:gd name="T49" fmla="*/ 147 h 332"/>
                <a:gd name="T50" fmla="*/ 14 w 18"/>
                <a:gd name="T51" fmla="*/ 171 h 332"/>
                <a:gd name="T52" fmla="*/ 14 w 18"/>
                <a:gd name="T53" fmla="*/ 195 h 332"/>
                <a:gd name="T54" fmla="*/ 14 w 18"/>
                <a:gd name="T55" fmla="*/ 216 h 332"/>
                <a:gd name="T56" fmla="*/ 14 w 18"/>
                <a:gd name="T57" fmla="*/ 237 h 332"/>
                <a:gd name="T58" fmla="*/ 14 w 18"/>
                <a:gd name="T59" fmla="*/ 255 h 332"/>
                <a:gd name="T60" fmla="*/ 14 w 18"/>
                <a:gd name="T61" fmla="*/ 269 h 332"/>
                <a:gd name="T62" fmla="*/ 14 w 18"/>
                <a:gd name="T63" fmla="*/ 283 h 332"/>
                <a:gd name="T64" fmla="*/ 11 w 18"/>
                <a:gd name="T65" fmla="*/ 293 h 332"/>
                <a:gd name="T66" fmla="*/ 11 w 18"/>
                <a:gd name="T67" fmla="*/ 304 h 332"/>
                <a:gd name="T68" fmla="*/ 11 w 18"/>
                <a:gd name="T69" fmla="*/ 311 h 332"/>
                <a:gd name="T70" fmla="*/ 11 w 18"/>
                <a:gd name="T71" fmla="*/ 318 h 332"/>
                <a:gd name="T72" fmla="*/ 11 w 18"/>
                <a:gd name="T73" fmla="*/ 325 h 332"/>
                <a:gd name="T74" fmla="*/ 7 w 18"/>
                <a:gd name="T75" fmla="*/ 328 h 332"/>
                <a:gd name="T76" fmla="*/ 7 w 18"/>
                <a:gd name="T77" fmla="*/ 332 h 332"/>
                <a:gd name="T78" fmla="*/ 11 w 18"/>
                <a:gd name="T79" fmla="*/ 332 h 332"/>
                <a:gd name="T80" fmla="*/ 7 w 18"/>
                <a:gd name="T81" fmla="*/ 332 h 332"/>
                <a:gd name="T82" fmla="*/ 7 w 18"/>
                <a:gd name="T83" fmla="*/ 328 h 332"/>
                <a:gd name="T84" fmla="*/ 7 w 18"/>
                <a:gd name="T85" fmla="*/ 325 h 332"/>
                <a:gd name="T86" fmla="*/ 7 w 18"/>
                <a:gd name="T87" fmla="*/ 318 h 332"/>
                <a:gd name="T88" fmla="*/ 7 w 18"/>
                <a:gd name="T89" fmla="*/ 318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332">
                  <a:moveTo>
                    <a:pt x="7" y="318"/>
                  </a:moveTo>
                  <a:lnTo>
                    <a:pt x="4" y="307"/>
                  </a:lnTo>
                  <a:lnTo>
                    <a:pt x="0" y="293"/>
                  </a:lnTo>
                  <a:lnTo>
                    <a:pt x="0" y="290"/>
                  </a:lnTo>
                  <a:lnTo>
                    <a:pt x="0" y="286"/>
                  </a:lnTo>
                  <a:lnTo>
                    <a:pt x="4" y="279"/>
                  </a:lnTo>
                  <a:lnTo>
                    <a:pt x="4" y="272"/>
                  </a:lnTo>
                  <a:lnTo>
                    <a:pt x="4" y="262"/>
                  </a:lnTo>
                  <a:lnTo>
                    <a:pt x="4" y="251"/>
                  </a:lnTo>
                  <a:lnTo>
                    <a:pt x="4" y="237"/>
                  </a:lnTo>
                  <a:lnTo>
                    <a:pt x="7" y="223"/>
                  </a:lnTo>
                  <a:lnTo>
                    <a:pt x="7" y="161"/>
                  </a:lnTo>
                  <a:lnTo>
                    <a:pt x="11" y="98"/>
                  </a:lnTo>
                  <a:lnTo>
                    <a:pt x="11" y="80"/>
                  </a:lnTo>
                  <a:lnTo>
                    <a:pt x="7" y="66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8" y="0"/>
                  </a:lnTo>
                  <a:lnTo>
                    <a:pt x="18" y="31"/>
                  </a:lnTo>
                  <a:lnTo>
                    <a:pt x="18" y="63"/>
                  </a:lnTo>
                  <a:lnTo>
                    <a:pt x="14" y="91"/>
                  </a:lnTo>
                  <a:lnTo>
                    <a:pt x="14" y="119"/>
                  </a:lnTo>
                  <a:lnTo>
                    <a:pt x="14" y="147"/>
                  </a:lnTo>
                  <a:lnTo>
                    <a:pt x="14" y="171"/>
                  </a:lnTo>
                  <a:lnTo>
                    <a:pt x="14" y="195"/>
                  </a:lnTo>
                  <a:lnTo>
                    <a:pt x="14" y="216"/>
                  </a:lnTo>
                  <a:lnTo>
                    <a:pt x="14" y="237"/>
                  </a:lnTo>
                  <a:lnTo>
                    <a:pt x="14" y="255"/>
                  </a:lnTo>
                  <a:lnTo>
                    <a:pt x="14" y="269"/>
                  </a:lnTo>
                  <a:lnTo>
                    <a:pt x="14" y="283"/>
                  </a:lnTo>
                  <a:lnTo>
                    <a:pt x="11" y="293"/>
                  </a:lnTo>
                  <a:lnTo>
                    <a:pt x="11" y="304"/>
                  </a:lnTo>
                  <a:lnTo>
                    <a:pt x="11" y="311"/>
                  </a:lnTo>
                  <a:lnTo>
                    <a:pt x="11" y="318"/>
                  </a:lnTo>
                  <a:lnTo>
                    <a:pt x="11" y="325"/>
                  </a:lnTo>
                  <a:lnTo>
                    <a:pt x="7" y="328"/>
                  </a:lnTo>
                  <a:lnTo>
                    <a:pt x="7" y="332"/>
                  </a:lnTo>
                  <a:lnTo>
                    <a:pt x="11" y="332"/>
                  </a:lnTo>
                  <a:lnTo>
                    <a:pt x="7" y="332"/>
                  </a:lnTo>
                  <a:lnTo>
                    <a:pt x="7" y="328"/>
                  </a:lnTo>
                  <a:lnTo>
                    <a:pt x="7" y="325"/>
                  </a:lnTo>
                  <a:lnTo>
                    <a:pt x="7" y="318"/>
                  </a:lnTo>
                  <a:lnTo>
                    <a:pt x="7" y="3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6451105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0BCE1A1-312C-4630-8AC2-C2884A1E9D24}"/>
              </a:ext>
            </a:extLst>
          </p:cNvPr>
          <p:cNvGrpSpPr/>
          <p:nvPr/>
        </p:nvGrpSpPr>
        <p:grpSpPr>
          <a:xfrm>
            <a:off x="5150653" y="2236398"/>
            <a:ext cx="2136262" cy="2385203"/>
            <a:chOff x="4396674" y="20066827"/>
            <a:chExt cx="2136262" cy="2385203"/>
          </a:xfrm>
        </p:grpSpPr>
        <p:sp>
          <p:nvSpPr>
            <p:cNvPr id="3" name="Freeform 116">
              <a:extLst>
                <a:ext uri="{FF2B5EF4-FFF2-40B4-BE49-F238E27FC236}">
                  <a16:creationId xmlns:a16="http://schemas.microsoft.com/office/drawing/2014/main" id="{F835FB5F-62DD-4495-98AB-750A5796B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545" y="20732601"/>
              <a:ext cx="260521" cy="1719429"/>
            </a:xfrm>
            <a:custGeom>
              <a:avLst/>
              <a:gdLst>
                <a:gd name="T0" fmla="*/ 7 w 45"/>
                <a:gd name="T1" fmla="*/ 18 h 297"/>
                <a:gd name="T2" fmla="*/ 3 w 45"/>
                <a:gd name="T3" fmla="*/ 14 h 297"/>
                <a:gd name="T4" fmla="*/ 3 w 45"/>
                <a:gd name="T5" fmla="*/ 11 h 297"/>
                <a:gd name="T6" fmla="*/ 0 w 45"/>
                <a:gd name="T7" fmla="*/ 7 h 297"/>
                <a:gd name="T8" fmla="*/ 3 w 45"/>
                <a:gd name="T9" fmla="*/ 4 h 297"/>
                <a:gd name="T10" fmla="*/ 3 w 45"/>
                <a:gd name="T11" fmla="*/ 0 h 297"/>
                <a:gd name="T12" fmla="*/ 7 w 45"/>
                <a:gd name="T13" fmla="*/ 0 h 297"/>
                <a:gd name="T14" fmla="*/ 10 w 45"/>
                <a:gd name="T15" fmla="*/ 0 h 297"/>
                <a:gd name="T16" fmla="*/ 17 w 45"/>
                <a:gd name="T17" fmla="*/ 4 h 297"/>
                <a:gd name="T18" fmla="*/ 31 w 45"/>
                <a:gd name="T19" fmla="*/ 7 h 297"/>
                <a:gd name="T20" fmla="*/ 35 w 45"/>
                <a:gd name="T21" fmla="*/ 11 h 297"/>
                <a:gd name="T22" fmla="*/ 38 w 45"/>
                <a:gd name="T23" fmla="*/ 14 h 297"/>
                <a:gd name="T24" fmla="*/ 42 w 45"/>
                <a:gd name="T25" fmla="*/ 18 h 297"/>
                <a:gd name="T26" fmla="*/ 45 w 45"/>
                <a:gd name="T27" fmla="*/ 25 h 297"/>
                <a:gd name="T28" fmla="*/ 45 w 45"/>
                <a:gd name="T29" fmla="*/ 32 h 297"/>
                <a:gd name="T30" fmla="*/ 45 w 45"/>
                <a:gd name="T31" fmla="*/ 39 h 297"/>
                <a:gd name="T32" fmla="*/ 42 w 45"/>
                <a:gd name="T33" fmla="*/ 46 h 297"/>
                <a:gd name="T34" fmla="*/ 42 w 45"/>
                <a:gd name="T35" fmla="*/ 53 h 297"/>
                <a:gd name="T36" fmla="*/ 42 w 45"/>
                <a:gd name="T37" fmla="*/ 63 h 297"/>
                <a:gd name="T38" fmla="*/ 42 w 45"/>
                <a:gd name="T39" fmla="*/ 74 h 297"/>
                <a:gd name="T40" fmla="*/ 42 w 45"/>
                <a:gd name="T41" fmla="*/ 88 h 297"/>
                <a:gd name="T42" fmla="*/ 38 w 45"/>
                <a:gd name="T43" fmla="*/ 105 h 297"/>
                <a:gd name="T44" fmla="*/ 38 w 45"/>
                <a:gd name="T45" fmla="*/ 123 h 297"/>
                <a:gd name="T46" fmla="*/ 38 w 45"/>
                <a:gd name="T47" fmla="*/ 144 h 297"/>
                <a:gd name="T48" fmla="*/ 38 w 45"/>
                <a:gd name="T49" fmla="*/ 164 h 297"/>
                <a:gd name="T50" fmla="*/ 38 w 45"/>
                <a:gd name="T51" fmla="*/ 185 h 297"/>
                <a:gd name="T52" fmla="*/ 38 w 45"/>
                <a:gd name="T53" fmla="*/ 203 h 297"/>
                <a:gd name="T54" fmla="*/ 38 w 45"/>
                <a:gd name="T55" fmla="*/ 217 h 297"/>
                <a:gd name="T56" fmla="*/ 38 w 45"/>
                <a:gd name="T57" fmla="*/ 234 h 297"/>
                <a:gd name="T58" fmla="*/ 38 w 45"/>
                <a:gd name="T59" fmla="*/ 245 h 297"/>
                <a:gd name="T60" fmla="*/ 38 w 45"/>
                <a:gd name="T61" fmla="*/ 255 h 297"/>
                <a:gd name="T62" fmla="*/ 35 w 45"/>
                <a:gd name="T63" fmla="*/ 266 h 297"/>
                <a:gd name="T64" fmla="*/ 35 w 45"/>
                <a:gd name="T65" fmla="*/ 273 h 297"/>
                <a:gd name="T66" fmla="*/ 35 w 45"/>
                <a:gd name="T67" fmla="*/ 280 h 297"/>
                <a:gd name="T68" fmla="*/ 35 w 45"/>
                <a:gd name="T69" fmla="*/ 283 h 297"/>
                <a:gd name="T70" fmla="*/ 35 w 45"/>
                <a:gd name="T71" fmla="*/ 290 h 297"/>
                <a:gd name="T72" fmla="*/ 31 w 45"/>
                <a:gd name="T73" fmla="*/ 294 h 297"/>
                <a:gd name="T74" fmla="*/ 31 w 45"/>
                <a:gd name="T75" fmla="*/ 294 h 297"/>
                <a:gd name="T76" fmla="*/ 28 w 45"/>
                <a:gd name="T77" fmla="*/ 297 h 297"/>
                <a:gd name="T78" fmla="*/ 28 w 45"/>
                <a:gd name="T79" fmla="*/ 297 h 297"/>
                <a:gd name="T80" fmla="*/ 24 w 45"/>
                <a:gd name="T81" fmla="*/ 297 h 297"/>
                <a:gd name="T82" fmla="*/ 21 w 45"/>
                <a:gd name="T83" fmla="*/ 294 h 297"/>
                <a:gd name="T84" fmla="*/ 21 w 45"/>
                <a:gd name="T85" fmla="*/ 287 h 297"/>
                <a:gd name="T86" fmla="*/ 17 w 45"/>
                <a:gd name="T87" fmla="*/ 283 h 297"/>
                <a:gd name="T88" fmla="*/ 14 w 45"/>
                <a:gd name="T89" fmla="*/ 276 h 297"/>
                <a:gd name="T90" fmla="*/ 14 w 45"/>
                <a:gd name="T91" fmla="*/ 266 h 297"/>
                <a:gd name="T92" fmla="*/ 14 w 45"/>
                <a:gd name="T93" fmla="*/ 255 h 297"/>
                <a:gd name="T94" fmla="*/ 14 w 45"/>
                <a:gd name="T95" fmla="*/ 238 h 297"/>
                <a:gd name="T96" fmla="*/ 14 w 45"/>
                <a:gd name="T97" fmla="*/ 220 h 297"/>
                <a:gd name="T98" fmla="*/ 10 w 45"/>
                <a:gd name="T99" fmla="*/ 199 h 297"/>
                <a:gd name="T100" fmla="*/ 14 w 45"/>
                <a:gd name="T101" fmla="*/ 171 h 297"/>
                <a:gd name="T102" fmla="*/ 14 w 45"/>
                <a:gd name="T103" fmla="*/ 144 h 297"/>
                <a:gd name="T104" fmla="*/ 14 w 45"/>
                <a:gd name="T105" fmla="*/ 116 h 297"/>
                <a:gd name="T106" fmla="*/ 14 w 45"/>
                <a:gd name="T107" fmla="*/ 91 h 297"/>
                <a:gd name="T108" fmla="*/ 10 w 45"/>
                <a:gd name="T109" fmla="*/ 70 h 297"/>
                <a:gd name="T110" fmla="*/ 10 w 45"/>
                <a:gd name="T111" fmla="*/ 53 h 297"/>
                <a:gd name="T112" fmla="*/ 10 w 45"/>
                <a:gd name="T113" fmla="*/ 39 h 297"/>
                <a:gd name="T114" fmla="*/ 10 w 45"/>
                <a:gd name="T115" fmla="*/ 28 h 297"/>
                <a:gd name="T116" fmla="*/ 7 w 45"/>
                <a:gd name="T117" fmla="*/ 21 h 297"/>
                <a:gd name="T118" fmla="*/ 7 w 45"/>
                <a:gd name="T119" fmla="*/ 18 h 297"/>
                <a:gd name="T120" fmla="*/ 7 w 45"/>
                <a:gd name="T121" fmla="*/ 1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97">
                  <a:moveTo>
                    <a:pt x="7" y="18"/>
                  </a:moveTo>
                  <a:lnTo>
                    <a:pt x="3" y="1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31" y="7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42" y="18"/>
                  </a:lnTo>
                  <a:lnTo>
                    <a:pt x="45" y="25"/>
                  </a:lnTo>
                  <a:lnTo>
                    <a:pt x="45" y="32"/>
                  </a:lnTo>
                  <a:lnTo>
                    <a:pt x="45" y="39"/>
                  </a:lnTo>
                  <a:lnTo>
                    <a:pt x="42" y="46"/>
                  </a:lnTo>
                  <a:lnTo>
                    <a:pt x="42" y="53"/>
                  </a:lnTo>
                  <a:lnTo>
                    <a:pt x="42" y="63"/>
                  </a:lnTo>
                  <a:lnTo>
                    <a:pt x="42" y="74"/>
                  </a:lnTo>
                  <a:lnTo>
                    <a:pt x="42" y="88"/>
                  </a:lnTo>
                  <a:lnTo>
                    <a:pt x="38" y="105"/>
                  </a:lnTo>
                  <a:lnTo>
                    <a:pt x="38" y="123"/>
                  </a:lnTo>
                  <a:lnTo>
                    <a:pt x="38" y="144"/>
                  </a:lnTo>
                  <a:lnTo>
                    <a:pt x="38" y="164"/>
                  </a:lnTo>
                  <a:lnTo>
                    <a:pt x="38" y="185"/>
                  </a:lnTo>
                  <a:lnTo>
                    <a:pt x="38" y="203"/>
                  </a:lnTo>
                  <a:lnTo>
                    <a:pt x="38" y="217"/>
                  </a:lnTo>
                  <a:lnTo>
                    <a:pt x="38" y="234"/>
                  </a:lnTo>
                  <a:lnTo>
                    <a:pt x="38" y="245"/>
                  </a:lnTo>
                  <a:lnTo>
                    <a:pt x="38" y="255"/>
                  </a:lnTo>
                  <a:lnTo>
                    <a:pt x="35" y="266"/>
                  </a:lnTo>
                  <a:lnTo>
                    <a:pt x="35" y="273"/>
                  </a:lnTo>
                  <a:lnTo>
                    <a:pt x="35" y="280"/>
                  </a:lnTo>
                  <a:lnTo>
                    <a:pt x="35" y="283"/>
                  </a:lnTo>
                  <a:lnTo>
                    <a:pt x="35" y="290"/>
                  </a:lnTo>
                  <a:lnTo>
                    <a:pt x="31" y="294"/>
                  </a:lnTo>
                  <a:lnTo>
                    <a:pt x="31" y="294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4" y="297"/>
                  </a:lnTo>
                  <a:lnTo>
                    <a:pt x="21" y="294"/>
                  </a:lnTo>
                  <a:lnTo>
                    <a:pt x="21" y="287"/>
                  </a:lnTo>
                  <a:lnTo>
                    <a:pt x="17" y="283"/>
                  </a:lnTo>
                  <a:lnTo>
                    <a:pt x="14" y="276"/>
                  </a:lnTo>
                  <a:lnTo>
                    <a:pt x="14" y="266"/>
                  </a:lnTo>
                  <a:lnTo>
                    <a:pt x="14" y="255"/>
                  </a:lnTo>
                  <a:lnTo>
                    <a:pt x="14" y="238"/>
                  </a:lnTo>
                  <a:lnTo>
                    <a:pt x="14" y="220"/>
                  </a:lnTo>
                  <a:lnTo>
                    <a:pt x="10" y="199"/>
                  </a:lnTo>
                  <a:lnTo>
                    <a:pt x="14" y="171"/>
                  </a:lnTo>
                  <a:lnTo>
                    <a:pt x="14" y="144"/>
                  </a:lnTo>
                  <a:lnTo>
                    <a:pt x="14" y="116"/>
                  </a:lnTo>
                  <a:lnTo>
                    <a:pt x="14" y="91"/>
                  </a:lnTo>
                  <a:lnTo>
                    <a:pt x="10" y="70"/>
                  </a:lnTo>
                  <a:lnTo>
                    <a:pt x="10" y="53"/>
                  </a:lnTo>
                  <a:lnTo>
                    <a:pt x="10" y="39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7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7">
              <a:extLst>
                <a:ext uri="{FF2B5EF4-FFF2-40B4-BE49-F238E27FC236}">
                  <a16:creationId xmlns:a16="http://schemas.microsoft.com/office/drawing/2014/main" id="{98D49801-3B15-4F47-85DB-24ADCB2A1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141" y="21421528"/>
              <a:ext cx="1615223" cy="301045"/>
            </a:xfrm>
            <a:custGeom>
              <a:avLst/>
              <a:gdLst>
                <a:gd name="T0" fmla="*/ 279 w 279"/>
                <a:gd name="T1" fmla="*/ 28 h 52"/>
                <a:gd name="T2" fmla="*/ 272 w 279"/>
                <a:gd name="T3" fmla="*/ 32 h 52"/>
                <a:gd name="T4" fmla="*/ 262 w 279"/>
                <a:gd name="T5" fmla="*/ 32 h 52"/>
                <a:gd name="T6" fmla="*/ 244 w 279"/>
                <a:gd name="T7" fmla="*/ 32 h 52"/>
                <a:gd name="T8" fmla="*/ 206 w 279"/>
                <a:gd name="T9" fmla="*/ 28 h 52"/>
                <a:gd name="T10" fmla="*/ 181 w 279"/>
                <a:gd name="T11" fmla="*/ 32 h 52"/>
                <a:gd name="T12" fmla="*/ 157 w 279"/>
                <a:gd name="T13" fmla="*/ 35 h 52"/>
                <a:gd name="T14" fmla="*/ 122 w 279"/>
                <a:gd name="T15" fmla="*/ 39 h 52"/>
                <a:gd name="T16" fmla="*/ 80 w 279"/>
                <a:gd name="T17" fmla="*/ 45 h 52"/>
                <a:gd name="T18" fmla="*/ 63 w 279"/>
                <a:gd name="T19" fmla="*/ 49 h 52"/>
                <a:gd name="T20" fmla="*/ 49 w 279"/>
                <a:gd name="T21" fmla="*/ 52 h 52"/>
                <a:gd name="T22" fmla="*/ 38 w 279"/>
                <a:gd name="T23" fmla="*/ 52 h 52"/>
                <a:gd name="T24" fmla="*/ 31 w 279"/>
                <a:gd name="T25" fmla="*/ 52 h 52"/>
                <a:gd name="T26" fmla="*/ 14 w 279"/>
                <a:gd name="T27" fmla="*/ 49 h 52"/>
                <a:gd name="T28" fmla="*/ 7 w 279"/>
                <a:gd name="T29" fmla="*/ 42 h 52"/>
                <a:gd name="T30" fmla="*/ 0 w 279"/>
                <a:gd name="T31" fmla="*/ 39 h 52"/>
                <a:gd name="T32" fmla="*/ 4 w 279"/>
                <a:gd name="T33" fmla="*/ 32 h 52"/>
                <a:gd name="T34" fmla="*/ 21 w 279"/>
                <a:gd name="T35" fmla="*/ 28 h 52"/>
                <a:gd name="T36" fmla="*/ 45 w 279"/>
                <a:gd name="T37" fmla="*/ 25 h 52"/>
                <a:gd name="T38" fmla="*/ 84 w 279"/>
                <a:gd name="T39" fmla="*/ 18 h 52"/>
                <a:gd name="T40" fmla="*/ 101 w 279"/>
                <a:gd name="T41" fmla="*/ 14 h 52"/>
                <a:gd name="T42" fmla="*/ 119 w 279"/>
                <a:gd name="T43" fmla="*/ 14 h 52"/>
                <a:gd name="T44" fmla="*/ 126 w 279"/>
                <a:gd name="T45" fmla="*/ 11 h 52"/>
                <a:gd name="T46" fmla="*/ 133 w 279"/>
                <a:gd name="T47" fmla="*/ 11 h 52"/>
                <a:gd name="T48" fmla="*/ 147 w 279"/>
                <a:gd name="T49" fmla="*/ 11 h 52"/>
                <a:gd name="T50" fmla="*/ 171 w 279"/>
                <a:gd name="T51" fmla="*/ 7 h 52"/>
                <a:gd name="T52" fmla="*/ 202 w 279"/>
                <a:gd name="T53" fmla="*/ 0 h 52"/>
                <a:gd name="T54" fmla="*/ 230 w 279"/>
                <a:gd name="T55" fmla="*/ 0 h 52"/>
                <a:gd name="T56" fmla="*/ 255 w 279"/>
                <a:gd name="T57" fmla="*/ 0 h 52"/>
                <a:gd name="T58" fmla="*/ 269 w 279"/>
                <a:gd name="T59" fmla="*/ 7 h 52"/>
                <a:gd name="T60" fmla="*/ 276 w 279"/>
                <a:gd name="T61" fmla="*/ 18 h 52"/>
                <a:gd name="T62" fmla="*/ 279 w 279"/>
                <a:gd name="T63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9" h="52">
                  <a:moveTo>
                    <a:pt x="279" y="25"/>
                  </a:moveTo>
                  <a:lnTo>
                    <a:pt x="279" y="28"/>
                  </a:lnTo>
                  <a:lnTo>
                    <a:pt x="279" y="28"/>
                  </a:lnTo>
                  <a:lnTo>
                    <a:pt x="272" y="32"/>
                  </a:lnTo>
                  <a:lnTo>
                    <a:pt x="269" y="32"/>
                  </a:lnTo>
                  <a:lnTo>
                    <a:pt x="262" y="32"/>
                  </a:lnTo>
                  <a:lnTo>
                    <a:pt x="255" y="32"/>
                  </a:lnTo>
                  <a:lnTo>
                    <a:pt x="244" y="32"/>
                  </a:lnTo>
                  <a:lnTo>
                    <a:pt x="227" y="28"/>
                  </a:lnTo>
                  <a:lnTo>
                    <a:pt x="206" y="28"/>
                  </a:lnTo>
                  <a:lnTo>
                    <a:pt x="195" y="32"/>
                  </a:lnTo>
                  <a:lnTo>
                    <a:pt x="181" y="32"/>
                  </a:lnTo>
                  <a:lnTo>
                    <a:pt x="171" y="32"/>
                  </a:lnTo>
                  <a:lnTo>
                    <a:pt x="157" y="35"/>
                  </a:lnTo>
                  <a:lnTo>
                    <a:pt x="140" y="35"/>
                  </a:lnTo>
                  <a:lnTo>
                    <a:pt x="122" y="39"/>
                  </a:lnTo>
                  <a:lnTo>
                    <a:pt x="101" y="42"/>
                  </a:lnTo>
                  <a:lnTo>
                    <a:pt x="80" y="45"/>
                  </a:lnTo>
                  <a:lnTo>
                    <a:pt x="70" y="49"/>
                  </a:lnTo>
                  <a:lnTo>
                    <a:pt x="63" y="49"/>
                  </a:lnTo>
                  <a:lnTo>
                    <a:pt x="56" y="49"/>
                  </a:lnTo>
                  <a:lnTo>
                    <a:pt x="49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25" y="52"/>
                  </a:lnTo>
                  <a:lnTo>
                    <a:pt x="14" y="49"/>
                  </a:lnTo>
                  <a:lnTo>
                    <a:pt x="11" y="45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32"/>
                  </a:lnTo>
                  <a:lnTo>
                    <a:pt x="11" y="28"/>
                  </a:lnTo>
                  <a:lnTo>
                    <a:pt x="21" y="28"/>
                  </a:lnTo>
                  <a:lnTo>
                    <a:pt x="31" y="25"/>
                  </a:lnTo>
                  <a:lnTo>
                    <a:pt x="45" y="25"/>
                  </a:lnTo>
                  <a:lnTo>
                    <a:pt x="63" y="21"/>
                  </a:lnTo>
                  <a:lnTo>
                    <a:pt x="84" y="18"/>
                  </a:lnTo>
                  <a:lnTo>
                    <a:pt x="94" y="18"/>
                  </a:lnTo>
                  <a:lnTo>
                    <a:pt x="101" y="14"/>
                  </a:lnTo>
                  <a:lnTo>
                    <a:pt x="112" y="14"/>
                  </a:lnTo>
                  <a:lnTo>
                    <a:pt x="119" y="14"/>
                  </a:lnTo>
                  <a:lnTo>
                    <a:pt x="122" y="14"/>
                  </a:lnTo>
                  <a:lnTo>
                    <a:pt x="126" y="11"/>
                  </a:lnTo>
                  <a:lnTo>
                    <a:pt x="129" y="11"/>
                  </a:lnTo>
                  <a:lnTo>
                    <a:pt x="133" y="11"/>
                  </a:lnTo>
                  <a:lnTo>
                    <a:pt x="136" y="11"/>
                  </a:lnTo>
                  <a:lnTo>
                    <a:pt x="147" y="11"/>
                  </a:lnTo>
                  <a:lnTo>
                    <a:pt x="157" y="7"/>
                  </a:lnTo>
                  <a:lnTo>
                    <a:pt x="171" y="7"/>
                  </a:lnTo>
                  <a:lnTo>
                    <a:pt x="188" y="4"/>
                  </a:lnTo>
                  <a:lnTo>
                    <a:pt x="202" y="0"/>
                  </a:lnTo>
                  <a:lnTo>
                    <a:pt x="220" y="0"/>
                  </a:lnTo>
                  <a:lnTo>
                    <a:pt x="230" y="0"/>
                  </a:lnTo>
                  <a:lnTo>
                    <a:pt x="244" y="0"/>
                  </a:lnTo>
                  <a:lnTo>
                    <a:pt x="255" y="0"/>
                  </a:lnTo>
                  <a:lnTo>
                    <a:pt x="262" y="4"/>
                  </a:lnTo>
                  <a:lnTo>
                    <a:pt x="269" y="7"/>
                  </a:lnTo>
                  <a:lnTo>
                    <a:pt x="276" y="11"/>
                  </a:lnTo>
                  <a:lnTo>
                    <a:pt x="276" y="18"/>
                  </a:lnTo>
                  <a:lnTo>
                    <a:pt x="279" y="21"/>
                  </a:lnTo>
                  <a:lnTo>
                    <a:pt x="279" y="25"/>
                  </a:lnTo>
                  <a:lnTo>
                    <a:pt x="279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8">
              <a:extLst>
                <a:ext uri="{FF2B5EF4-FFF2-40B4-BE49-F238E27FC236}">
                  <a16:creationId xmlns:a16="http://schemas.microsoft.com/office/drawing/2014/main" id="{52E772C3-0C2F-4E39-8C9B-A8E42F332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590" y="20917859"/>
              <a:ext cx="364729" cy="463146"/>
            </a:xfrm>
            <a:custGeom>
              <a:avLst/>
              <a:gdLst>
                <a:gd name="T0" fmla="*/ 24 w 63"/>
                <a:gd name="T1" fmla="*/ 24 h 80"/>
                <a:gd name="T2" fmla="*/ 24 w 63"/>
                <a:gd name="T3" fmla="*/ 17 h 80"/>
                <a:gd name="T4" fmla="*/ 24 w 63"/>
                <a:gd name="T5" fmla="*/ 10 h 80"/>
                <a:gd name="T6" fmla="*/ 21 w 63"/>
                <a:gd name="T7" fmla="*/ 7 h 80"/>
                <a:gd name="T8" fmla="*/ 24 w 63"/>
                <a:gd name="T9" fmla="*/ 3 h 80"/>
                <a:gd name="T10" fmla="*/ 24 w 63"/>
                <a:gd name="T11" fmla="*/ 3 h 80"/>
                <a:gd name="T12" fmla="*/ 28 w 63"/>
                <a:gd name="T13" fmla="*/ 0 h 80"/>
                <a:gd name="T14" fmla="*/ 35 w 63"/>
                <a:gd name="T15" fmla="*/ 0 h 80"/>
                <a:gd name="T16" fmla="*/ 38 w 63"/>
                <a:gd name="T17" fmla="*/ 0 h 80"/>
                <a:gd name="T18" fmla="*/ 45 w 63"/>
                <a:gd name="T19" fmla="*/ 3 h 80"/>
                <a:gd name="T20" fmla="*/ 49 w 63"/>
                <a:gd name="T21" fmla="*/ 7 h 80"/>
                <a:gd name="T22" fmla="*/ 56 w 63"/>
                <a:gd name="T23" fmla="*/ 10 h 80"/>
                <a:gd name="T24" fmla="*/ 59 w 63"/>
                <a:gd name="T25" fmla="*/ 14 h 80"/>
                <a:gd name="T26" fmla="*/ 59 w 63"/>
                <a:gd name="T27" fmla="*/ 17 h 80"/>
                <a:gd name="T28" fmla="*/ 63 w 63"/>
                <a:gd name="T29" fmla="*/ 21 h 80"/>
                <a:gd name="T30" fmla="*/ 63 w 63"/>
                <a:gd name="T31" fmla="*/ 28 h 80"/>
                <a:gd name="T32" fmla="*/ 59 w 63"/>
                <a:gd name="T33" fmla="*/ 31 h 80"/>
                <a:gd name="T34" fmla="*/ 56 w 63"/>
                <a:gd name="T35" fmla="*/ 35 h 80"/>
                <a:gd name="T36" fmla="*/ 49 w 63"/>
                <a:gd name="T37" fmla="*/ 42 h 80"/>
                <a:gd name="T38" fmla="*/ 38 w 63"/>
                <a:gd name="T39" fmla="*/ 56 h 80"/>
                <a:gd name="T40" fmla="*/ 24 w 63"/>
                <a:gd name="T41" fmla="*/ 70 h 80"/>
                <a:gd name="T42" fmla="*/ 17 w 63"/>
                <a:gd name="T43" fmla="*/ 73 h 80"/>
                <a:gd name="T44" fmla="*/ 10 w 63"/>
                <a:gd name="T45" fmla="*/ 77 h 80"/>
                <a:gd name="T46" fmla="*/ 7 w 63"/>
                <a:gd name="T47" fmla="*/ 80 h 80"/>
                <a:gd name="T48" fmla="*/ 3 w 63"/>
                <a:gd name="T49" fmla="*/ 77 h 80"/>
                <a:gd name="T50" fmla="*/ 0 w 63"/>
                <a:gd name="T51" fmla="*/ 77 h 80"/>
                <a:gd name="T52" fmla="*/ 0 w 63"/>
                <a:gd name="T53" fmla="*/ 70 h 80"/>
                <a:gd name="T54" fmla="*/ 3 w 63"/>
                <a:gd name="T55" fmla="*/ 63 h 80"/>
                <a:gd name="T56" fmla="*/ 10 w 63"/>
                <a:gd name="T57" fmla="*/ 56 h 80"/>
                <a:gd name="T58" fmla="*/ 14 w 63"/>
                <a:gd name="T59" fmla="*/ 45 h 80"/>
                <a:gd name="T60" fmla="*/ 17 w 63"/>
                <a:gd name="T61" fmla="*/ 38 h 80"/>
                <a:gd name="T62" fmla="*/ 21 w 63"/>
                <a:gd name="T63" fmla="*/ 31 h 80"/>
                <a:gd name="T64" fmla="*/ 24 w 63"/>
                <a:gd name="T65" fmla="*/ 24 h 80"/>
                <a:gd name="T66" fmla="*/ 24 w 63"/>
                <a:gd name="T6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80">
                  <a:moveTo>
                    <a:pt x="24" y="24"/>
                  </a:moveTo>
                  <a:lnTo>
                    <a:pt x="24" y="17"/>
                  </a:lnTo>
                  <a:lnTo>
                    <a:pt x="24" y="10"/>
                  </a:lnTo>
                  <a:lnTo>
                    <a:pt x="21" y="7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5" y="3"/>
                  </a:lnTo>
                  <a:lnTo>
                    <a:pt x="49" y="7"/>
                  </a:lnTo>
                  <a:lnTo>
                    <a:pt x="56" y="10"/>
                  </a:lnTo>
                  <a:lnTo>
                    <a:pt x="59" y="14"/>
                  </a:lnTo>
                  <a:lnTo>
                    <a:pt x="59" y="17"/>
                  </a:lnTo>
                  <a:lnTo>
                    <a:pt x="63" y="21"/>
                  </a:lnTo>
                  <a:lnTo>
                    <a:pt x="63" y="28"/>
                  </a:lnTo>
                  <a:lnTo>
                    <a:pt x="59" y="31"/>
                  </a:lnTo>
                  <a:lnTo>
                    <a:pt x="56" y="35"/>
                  </a:lnTo>
                  <a:lnTo>
                    <a:pt x="49" y="42"/>
                  </a:lnTo>
                  <a:lnTo>
                    <a:pt x="38" y="56"/>
                  </a:lnTo>
                  <a:lnTo>
                    <a:pt x="24" y="70"/>
                  </a:lnTo>
                  <a:lnTo>
                    <a:pt x="17" y="73"/>
                  </a:lnTo>
                  <a:lnTo>
                    <a:pt x="10" y="77"/>
                  </a:lnTo>
                  <a:lnTo>
                    <a:pt x="7" y="80"/>
                  </a:lnTo>
                  <a:lnTo>
                    <a:pt x="3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3" y="63"/>
                  </a:lnTo>
                  <a:lnTo>
                    <a:pt x="10" y="56"/>
                  </a:lnTo>
                  <a:lnTo>
                    <a:pt x="14" y="45"/>
                  </a:lnTo>
                  <a:lnTo>
                    <a:pt x="17" y="38"/>
                  </a:lnTo>
                  <a:lnTo>
                    <a:pt x="21" y="31"/>
                  </a:lnTo>
                  <a:lnTo>
                    <a:pt x="24" y="24"/>
                  </a:lnTo>
                  <a:lnTo>
                    <a:pt x="24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9">
              <a:extLst>
                <a:ext uri="{FF2B5EF4-FFF2-40B4-BE49-F238E27FC236}">
                  <a16:creationId xmlns:a16="http://schemas.microsoft.com/office/drawing/2014/main" id="{DA50D8FE-8BB7-471D-A003-2CA4D04B8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236" y="21097326"/>
              <a:ext cx="225785" cy="347359"/>
            </a:xfrm>
            <a:custGeom>
              <a:avLst/>
              <a:gdLst>
                <a:gd name="T0" fmla="*/ 39 w 39"/>
                <a:gd name="T1" fmla="*/ 46 h 60"/>
                <a:gd name="T2" fmla="*/ 35 w 39"/>
                <a:gd name="T3" fmla="*/ 53 h 60"/>
                <a:gd name="T4" fmla="*/ 32 w 39"/>
                <a:gd name="T5" fmla="*/ 56 h 60"/>
                <a:gd name="T6" fmla="*/ 32 w 39"/>
                <a:gd name="T7" fmla="*/ 56 h 60"/>
                <a:gd name="T8" fmla="*/ 28 w 39"/>
                <a:gd name="T9" fmla="*/ 60 h 60"/>
                <a:gd name="T10" fmla="*/ 25 w 39"/>
                <a:gd name="T11" fmla="*/ 60 h 60"/>
                <a:gd name="T12" fmla="*/ 21 w 39"/>
                <a:gd name="T13" fmla="*/ 56 h 60"/>
                <a:gd name="T14" fmla="*/ 18 w 39"/>
                <a:gd name="T15" fmla="*/ 49 h 60"/>
                <a:gd name="T16" fmla="*/ 11 w 39"/>
                <a:gd name="T17" fmla="*/ 42 h 60"/>
                <a:gd name="T18" fmla="*/ 4 w 39"/>
                <a:gd name="T19" fmla="*/ 28 h 60"/>
                <a:gd name="T20" fmla="*/ 0 w 39"/>
                <a:gd name="T21" fmla="*/ 21 h 60"/>
                <a:gd name="T22" fmla="*/ 0 w 39"/>
                <a:gd name="T23" fmla="*/ 14 h 60"/>
                <a:gd name="T24" fmla="*/ 0 w 39"/>
                <a:gd name="T25" fmla="*/ 7 h 60"/>
                <a:gd name="T26" fmla="*/ 0 w 39"/>
                <a:gd name="T27" fmla="*/ 4 h 60"/>
                <a:gd name="T28" fmla="*/ 0 w 39"/>
                <a:gd name="T29" fmla="*/ 0 h 60"/>
                <a:gd name="T30" fmla="*/ 4 w 39"/>
                <a:gd name="T31" fmla="*/ 0 h 60"/>
                <a:gd name="T32" fmla="*/ 11 w 39"/>
                <a:gd name="T33" fmla="*/ 0 h 60"/>
                <a:gd name="T34" fmla="*/ 14 w 39"/>
                <a:gd name="T35" fmla="*/ 4 h 60"/>
                <a:gd name="T36" fmla="*/ 21 w 39"/>
                <a:gd name="T37" fmla="*/ 4 h 60"/>
                <a:gd name="T38" fmla="*/ 25 w 39"/>
                <a:gd name="T39" fmla="*/ 7 h 60"/>
                <a:gd name="T40" fmla="*/ 28 w 39"/>
                <a:gd name="T41" fmla="*/ 11 h 60"/>
                <a:gd name="T42" fmla="*/ 32 w 39"/>
                <a:gd name="T43" fmla="*/ 18 h 60"/>
                <a:gd name="T44" fmla="*/ 35 w 39"/>
                <a:gd name="T45" fmla="*/ 25 h 60"/>
                <a:gd name="T46" fmla="*/ 39 w 39"/>
                <a:gd name="T47" fmla="*/ 28 h 60"/>
                <a:gd name="T48" fmla="*/ 39 w 39"/>
                <a:gd name="T49" fmla="*/ 35 h 60"/>
                <a:gd name="T50" fmla="*/ 39 w 39"/>
                <a:gd name="T51" fmla="*/ 42 h 60"/>
                <a:gd name="T52" fmla="*/ 39 w 39"/>
                <a:gd name="T53" fmla="*/ 46 h 60"/>
                <a:gd name="T54" fmla="*/ 39 w 39"/>
                <a:gd name="T55" fmla="*/ 4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60">
                  <a:moveTo>
                    <a:pt x="39" y="46"/>
                  </a:moveTo>
                  <a:lnTo>
                    <a:pt x="35" y="53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5" y="60"/>
                  </a:lnTo>
                  <a:lnTo>
                    <a:pt x="21" y="56"/>
                  </a:lnTo>
                  <a:lnTo>
                    <a:pt x="18" y="49"/>
                  </a:lnTo>
                  <a:lnTo>
                    <a:pt x="11" y="42"/>
                  </a:lnTo>
                  <a:lnTo>
                    <a:pt x="4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5" y="7"/>
                  </a:lnTo>
                  <a:lnTo>
                    <a:pt x="28" y="11"/>
                  </a:lnTo>
                  <a:lnTo>
                    <a:pt x="32" y="18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39" y="35"/>
                  </a:lnTo>
                  <a:lnTo>
                    <a:pt x="39" y="42"/>
                  </a:lnTo>
                  <a:lnTo>
                    <a:pt x="39" y="46"/>
                  </a:lnTo>
                  <a:lnTo>
                    <a:pt x="39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0">
              <a:extLst>
                <a:ext uri="{FF2B5EF4-FFF2-40B4-BE49-F238E27FC236}">
                  <a16:creationId xmlns:a16="http://schemas.microsoft.com/office/drawing/2014/main" id="{BEA82F75-5F4A-469C-8D1A-54428B398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674" y="20066827"/>
              <a:ext cx="1088393" cy="1337334"/>
            </a:xfrm>
            <a:custGeom>
              <a:avLst/>
              <a:gdLst>
                <a:gd name="T0" fmla="*/ 171 w 188"/>
                <a:gd name="T1" fmla="*/ 56 h 231"/>
                <a:gd name="T2" fmla="*/ 157 w 188"/>
                <a:gd name="T3" fmla="*/ 84 h 231"/>
                <a:gd name="T4" fmla="*/ 136 w 188"/>
                <a:gd name="T5" fmla="*/ 112 h 231"/>
                <a:gd name="T6" fmla="*/ 125 w 188"/>
                <a:gd name="T7" fmla="*/ 126 h 231"/>
                <a:gd name="T8" fmla="*/ 115 w 188"/>
                <a:gd name="T9" fmla="*/ 143 h 231"/>
                <a:gd name="T10" fmla="*/ 101 w 188"/>
                <a:gd name="T11" fmla="*/ 157 h 231"/>
                <a:gd name="T12" fmla="*/ 83 w 188"/>
                <a:gd name="T13" fmla="*/ 171 h 231"/>
                <a:gd name="T14" fmla="*/ 69 w 188"/>
                <a:gd name="T15" fmla="*/ 189 h 231"/>
                <a:gd name="T16" fmla="*/ 56 w 188"/>
                <a:gd name="T17" fmla="*/ 199 h 231"/>
                <a:gd name="T18" fmla="*/ 42 w 188"/>
                <a:gd name="T19" fmla="*/ 210 h 231"/>
                <a:gd name="T20" fmla="*/ 28 w 188"/>
                <a:gd name="T21" fmla="*/ 220 h 231"/>
                <a:gd name="T22" fmla="*/ 17 w 188"/>
                <a:gd name="T23" fmla="*/ 227 h 231"/>
                <a:gd name="T24" fmla="*/ 10 w 188"/>
                <a:gd name="T25" fmla="*/ 231 h 231"/>
                <a:gd name="T26" fmla="*/ 3 w 188"/>
                <a:gd name="T27" fmla="*/ 231 h 231"/>
                <a:gd name="T28" fmla="*/ 0 w 188"/>
                <a:gd name="T29" fmla="*/ 231 h 231"/>
                <a:gd name="T30" fmla="*/ 0 w 188"/>
                <a:gd name="T31" fmla="*/ 224 h 231"/>
                <a:gd name="T32" fmla="*/ 3 w 188"/>
                <a:gd name="T33" fmla="*/ 220 h 231"/>
                <a:gd name="T34" fmla="*/ 10 w 188"/>
                <a:gd name="T35" fmla="*/ 213 h 231"/>
                <a:gd name="T36" fmla="*/ 21 w 188"/>
                <a:gd name="T37" fmla="*/ 203 h 231"/>
                <a:gd name="T38" fmla="*/ 24 w 188"/>
                <a:gd name="T39" fmla="*/ 199 h 231"/>
                <a:gd name="T40" fmla="*/ 31 w 188"/>
                <a:gd name="T41" fmla="*/ 192 h 231"/>
                <a:gd name="T42" fmla="*/ 45 w 188"/>
                <a:gd name="T43" fmla="*/ 178 h 231"/>
                <a:gd name="T44" fmla="*/ 59 w 188"/>
                <a:gd name="T45" fmla="*/ 164 h 231"/>
                <a:gd name="T46" fmla="*/ 76 w 188"/>
                <a:gd name="T47" fmla="*/ 143 h 231"/>
                <a:gd name="T48" fmla="*/ 94 w 188"/>
                <a:gd name="T49" fmla="*/ 122 h 231"/>
                <a:gd name="T50" fmla="*/ 108 w 188"/>
                <a:gd name="T51" fmla="*/ 102 h 231"/>
                <a:gd name="T52" fmla="*/ 122 w 188"/>
                <a:gd name="T53" fmla="*/ 81 h 231"/>
                <a:gd name="T54" fmla="*/ 132 w 188"/>
                <a:gd name="T55" fmla="*/ 60 h 231"/>
                <a:gd name="T56" fmla="*/ 136 w 188"/>
                <a:gd name="T57" fmla="*/ 49 h 231"/>
                <a:gd name="T58" fmla="*/ 139 w 188"/>
                <a:gd name="T59" fmla="*/ 42 h 231"/>
                <a:gd name="T60" fmla="*/ 143 w 188"/>
                <a:gd name="T61" fmla="*/ 35 h 231"/>
                <a:gd name="T62" fmla="*/ 146 w 188"/>
                <a:gd name="T63" fmla="*/ 28 h 231"/>
                <a:gd name="T64" fmla="*/ 146 w 188"/>
                <a:gd name="T65" fmla="*/ 25 h 231"/>
                <a:gd name="T66" fmla="*/ 146 w 188"/>
                <a:gd name="T67" fmla="*/ 21 h 231"/>
                <a:gd name="T68" fmla="*/ 146 w 188"/>
                <a:gd name="T69" fmla="*/ 18 h 231"/>
                <a:gd name="T70" fmla="*/ 146 w 188"/>
                <a:gd name="T71" fmla="*/ 14 h 231"/>
                <a:gd name="T72" fmla="*/ 143 w 188"/>
                <a:gd name="T73" fmla="*/ 14 h 231"/>
                <a:gd name="T74" fmla="*/ 143 w 188"/>
                <a:gd name="T75" fmla="*/ 11 h 231"/>
                <a:gd name="T76" fmla="*/ 143 w 188"/>
                <a:gd name="T77" fmla="*/ 7 h 231"/>
                <a:gd name="T78" fmla="*/ 143 w 188"/>
                <a:gd name="T79" fmla="*/ 4 h 231"/>
                <a:gd name="T80" fmla="*/ 146 w 188"/>
                <a:gd name="T81" fmla="*/ 0 h 231"/>
                <a:gd name="T82" fmla="*/ 153 w 188"/>
                <a:gd name="T83" fmla="*/ 0 h 231"/>
                <a:gd name="T84" fmla="*/ 157 w 188"/>
                <a:gd name="T85" fmla="*/ 0 h 231"/>
                <a:gd name="T86" fmla="*/ 167 w 188"/>
                <a:gd name="T87" fmla="*/ 4 h 231"/>
                <a:gd name="T88" fmla="*/ 178 w 188"/>
                <a:gd name="T89" fmla="*/ 7 h 231"/>
                <a:gd name="T90" fmla="*/ 181 w 188"/>
                <a:gd name="T91" fmla="*/ 11 h 231"/>
                <a:gd name="T92" fmla="*/ 185 w 188"/>
                <a:gd name="T93" fmla="*/ 18 h 231"/>
                <a:gd name="T94" fmla="*/ 188 w 188"/>
                <a:gd name="T95" fmla="*/ 21 h 231"/>
                <a:gd name="T96" fmla="*/ 185 w 188"/>
                <a:gd name="T97" fmla="*/ 25 h 231"/>
                <a:gd name="T98" fmla="*/ 185 w 188"/>
                <a:gd name="T99" fmla="*/ 32 h 231"/>
                <a:gd name="T100" fmla="*/ 178 w 188"/>
                <a:gd name="T101" fmla="*/ 42 h 231"/>
                <a:gd name="T102" fmla="*/ 171 w 188"/>
                <a:gd name="T103" fmla="*/ 56 h 231"/>
                <a:gd name="T104" fmla="*/ 171 w 188"/>
                <a:gd name="T105" fmla="*/ 5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8" h="231">
                  <a:moveTo>
                    <a:pt x="171" y="56"/>
                  </a:moveTo>
                  <a:lnTo>
                    <a:pt x="157" y="84"/>
                  </a:lnTo>
                  <a:lnTo>
                    <a:pt x="136" y="112"/>
                  </a:lnTo>
                  <a:lnTo>
                    <a:pt x="125" y="126"/>
                  </a:lnTo>
                  <a:lnTo>
                    <a:pt x="115" y="143"/>
                  </a:lnTo>
                  <a:lnTo>
                    <a:pt x="101" y="157"/>
                  </a:lnTo>
                  <a:lnTo>
                    <a:pt x="83" y="171"/>
                  </a:lnTo>
                  <a:lnTo>
                    <a:pt x="69" y="189"/>
                  </a:lnTo>
                  <a:lnTo>
                    <a:pt x="56" y="199"/>
                  </a:lnTo>
                  <a:lnTo>
                    <a:pt x="42" y="210"/>
                  </a:lnTo>
                  <a:lnTo>
                    <a:pt x="28" y="220"/>
                  </a:lnTo>
                  <a:lnTo>
                    <a:pt x="17" y="227"/>
                  </a:lnTo>
                  <a:lnTo>
                    <a:pt x="10" y="231"/>
                  </a:lnTo>
                  <a:lnTo>
                    <a:pt x="3" y="231"/>
                  </a:lnTo>
                  <a:lnTo>
                    <a:pt x="0" y="231"/>
                  </a:lnTo>
                  <a:lnTo>
                    <a:pt x="0" y="224"/>
                  </a:lnTo>
                  <a:lnTo>
                    <a:pt x="3" y="220"/>
                  </a:lnTo>
                  <a:lnTo>
                    <a:pt x="10" y="213"/>
                  </a:lnTo>
                  <a:lnTo>
                    <a:pt x="21" y="203"/>
                  </a:lnTo>
                  <a:lnTo>
                    <a:pt x="24" y="199"/>
                  </a:lnTo>
                  <a:lnTo>
                    <a:pt x="31" y="192"/>
                  </a:lnTo>
                  <a:lnTo>
                    <a:pt x="45" y="178"/>
                  </a:lnTo>
                  <a:lnTo>
                    <a:pt x="59" y="164"/>
                  </a:lnTo>
                  <a:lnTo>
                    <a:pt x="76" y="143"/>
                  </a:lnTo>
                  <a:lnTo>
                    <a:pt x="94" y="122"/>
                  </a:lnTo>
                  <a:lnTo>
                    <a:pt x="108" y="102"/>
                  </a:lnTo>
                  <a:lnTo>
                    <a:pt x="122" y="81"/>
                  </a:lnTo>
                  <a:lnTo>
                    <a:pt x="132" y="60"/>
                  </a:lnTo>
                  <a:lnTo>
                    <a:pt x="136" y="49"/>
                  </a:lnTo>
                  <a:lnTo>
                    <a:pt x="139" y="42"/>
                  </a:lnTo>
                  <a:lnTo>
                    <a:pt x="143" y="35"/>
                  </a:lnTo>
                  <a:lnTo>
                    <a:pt x="146" y="28"/>
                  </a:lnTo>
                  <a:lnTo>
                    <a:pt x="146" y="25"/>
                  </a:lnTo>
                  <a:lnTo>
                    <a:pt x="146" y="21"/>
                  </a:lnTo>
                  <a:lnTo>
                    <a:pt x="146" y="18"/>
                  </a:lnTo>
                  <a:lnTo>
                    <a:pt x="146" y="14"/>
                  </a:lnTo>
                  <a:lnTo>
                    <a:pt x="143" y="14"/>
                  </a:lnTo>
                  <a:lnTo>
                    <a:pt x="143" y="11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6" y="0"/>
                  </a:lnTo>
                  <a:lnTo>
                    <a:pt x="153" y="0"/>
                  </a:lnTo>
                  <a:lnTo>
                    <a:pt x="157" y="0"/>
                  </a:lnTo>
                  <a:lnTo>
                    <a:pt x="167" y="4"/>
                  </a:lnTo>
                  <a:lnTo>
                    <a:pt x="178" y="7"/>
                  </a:lnTo>
                  <a:lnTo>
                    <a:pt x="181" y="11"/>
                  </a:lnTo>
                  <a:lnTo>
                    <a:pt x="185" y="18"/>
                  </a:lnTo>
                  <a:lnTo>
                    <a:pt x="188" y="21"/>
                  </a:lnTo>
                  <a:lnTo>
                    <a:pt x="185" y="25"/>
                  </a:lnTo>
                  <a:lnTo>
                    <a:pt x="185" y="32"/>
                  </a:lnTo>
                  <a:lnTo>
                    <a:pt x="178" y="42"/>
                  </a:lnTo>
                  <a:lnTo>
                    <a:pt x="171" y="56"/>
                  </a:lnTo>
                  <a:lnTo>
                    <a:pt x="171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1">
              <a:extLst>
                <a:ext uri="{FF2B5EF4-FFF2-40B4-BE49-F238E27FC236}">
                  <a16:creationId xmlns:a16="http://schemas.microsoft.com/office/drawing/2014/main" id="{A4F4A229-6F54-4DDD-95AF-E229D8ABD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072" y="20211562"/>
              <a:ext cx="1267864" cy="949448"/>
            </a:xfrm>
            <a:custGeom>
              <a:avLst/>
              <a:gdLst>
                <a:gd name="T0" fmla="*/ 97 w 219"/>
                <a:gd name="T1" fmla="*/ 80 h 164"/>
                <a:gd name="T2" fmla="*/ 111 w 219"/>
                <a:gd name="T3" fmla="*/ 90 h 164"/>
                <a:gd name="T4" fmla="*/ 129 w 219"/>
                <a:gd name="T5" fmla="*/ 101 h 164"/>
                <a:gd name="T6" fmla="*/ 136 w 219"/>
                <a:gd name="T7" fmla="*/ 108 h 164"/>
                <a:gd name="T8" fmla="*/ 146 w 219"/>
                <a:gd name="T9" fmla="*/ 111 h 164"/>
                <a:gd name="T10" fmla="*/ 160 w 219"/>
                <a:gd name="T11" fmla="*/ 118 h 164"/>
                <a:gd name="T12" fmla="*/ 170 w 219"/>
                <a:gd name="T13" fmla="*/ 125 h 164"/>
                <a:gd name="T14" fmla="*/ 181 w 219"/>
                <a:gd name="T15" fmla="*/ 129 h 164"/>
                <a:gd name="T16" fmla="*/ 191 w 219"/>
                <a:gd name="T17" fmla="*/ 136 h 164"/>
                <a:gd name="T18" fmla="*/ 202 w 219"/>
                <a:gd name="T19" fmla="*/ 139 h 164"/>
                <a:gd name="T20" fmla="*/ 209 w 219"/>
                <a:gd name="T21" fmla="*/ 146 h 164"/>
                <a:gd name="T22" fmla="*/ 212 w 219"/>
                <a:gd name="T23" fmla="*/ 150 h 164"/>
                <a:gd name="T24" fmla="*/ 216 w 219"/>
                <a:gd name="T25" fmla="*/ 150 h 164"/>
                <a:gd name="T26" fmla="*/ 219 w 219"/>
                <a:gd name="T27" fmla="*/ 153 h 164"/>
                <a:gd name="T28" fmla="*/ 219 w 219"/>
                <a:gd name="T29" fmla="*/ 157 h 164"/>
                <a:gd name="T30" fmla="*/ 219 w 219"/>
                <a:gd name="T31" fmla="*/ 157 h 164"/>
                <a:gd name="T32" fmla="*/ 219 w 219"/>
                <a:gd name="T33" fmla="*/ 160 h 164"/>
                <a:gd name="T34" fmla="*/ 216 w 219"/>
                <a:gd name="T35" fmla="*/ 160 h 164"/>
                <a:gd name="T36" fmla="*/ 212 w 219"/>
                <a:gd name="T37" fmla="*/ 160 h 164"/>
                <a:gd name="T38" fmla="*/ 205 w 219"/>
                <a:gd name="T39" fmla="*/ 164 h 164"/>
                <a:gd name="T40" fmla="*/ 198 w 219"/>
                <a:gd name="T41" fmla="*/ 164 h 164"/>
                <a:gd name="T42" fmla="*/ 191 w 219"/>
                <a:gd name="T43" fmla="*/ 164 h 164"/>
                <a:gd name="T44" fmla="*/ 184 w 219"/>
                <a:gd name="T45" fmla="*/ 164 h 164"/>
                <a:gd name="T46" fmla="*/ 174 w 219"/>
                <a:gd name="T47" fmla="*/ 164 h 164"/>
                <a:gd name="T48" fmla="*/ 167 w 219"/>
                <a:gd name="T49" fmla="*/ 164 h 164"/>
                <a:gd name="T50" fmla="*/ 160 w 219"/>
                <a:gd name="T51" fmla="*/ 160 h 164"/>
                <a:gd name="T52" fmla="*/ 153 w 219"/>
                <a:gd name="T53" fmla="*/ 160 h 164"/>
                <a:gd name="T54" fmla="*/ 146 w 219"/>
                <a:gd name="T55" fmla="*/ 160 h 164"/>
                <a:gd name="T56" fmla="*/ 143 w 219"/>
                <a:gd name="T57" fmla="*/ 160 h 164"/>
                <a:gd name="T58" fmla="*/ 139 w 219"/>
                <a:gd name="T59" fmla="*/ 160 h 164"/>
                <a:gd name="T60" fmla="*/ 136 w 219"/>
                <a:gd name="T61" fmla="*/ 157 h 164"/>
                <a:gd name="T62" fmla="*/ 136 w 219"/>
                <a:gd name="T63" fmla="*/ 157 h 164"/>
                <a:gd name="T64" fmla="*/ 132 w 219"/>
                <a:gd name="T65" fmla="*/ 153 h 164"/>
                <a:gd name="T66" fmla="*/ 129 w 219"/>
                <a:gd name="T67" fmla="*/ 153 h 164"/>
                <a:gd name="T68" fmla="*/ 125 w 219"/>
                <a:gd name="T69" fmla="*/ 146 h 164"/>
                <a:gd name="T70" fmla="*/ 122 w 219"/>
                <a:gd name="T71" fmla="*/ 143 h 164"/>
                <a:gd name="T72" fmla="*/ 115 w 219"/>
                <a:gd name="T73" fmla="*/ 136 h 164"/>
                <a:gd name="T74" fmla="*/ 108 w 219"/>
                <a:gd name="T75" fmla="*/ 129 h 164"/>
                <a:gd name="T76" fmla="*/ 97 w 219"/>
                <a:gd name="T77" fmla="*/ 122 h 164"/>
                <a:gd name="T78" fmla="*/ 90 w 219"/>
                <a:gd name="T79" fmla="*/ 111 h 164"/>
                <a:gd name="T80" fmla="*/ 80 w 219"/>
                <a:gd name="T81" fmla="*/ 101 h 164"/>
                <a:gd name="T82" fmla="*/ 69 w 219"/>
                <a:gd name="T83" fmla="*/ 90 h 164"/>
                <a:gd name="T84" fmla="*/ 55 w 219"/>
                <a:gd name="T85" fmla="*/ 77 h 164"/>
                <a:gd name="T86" fmla="*/ 45 w 219"/>
                <a:gd name="T87" fmla="*/ 63 h 164"/>
                <a:gd name="T88" fmla="*/ 31 w 219"/>
                <a:gd name="T89" fmla="*/ 49 h 164"/>
                <a:gd name="T90" fmla="*/ 17 w 219"/>
                <a:gd name="T91" fmla="*/ 31 h 164"/>
                <a:gd name="T92" fmla="*/ 0 w 219"/>
                <a:gd name="T93" fmla="*/ 17 h 164"/>
                <a:gd name="T94" fmla="*/ 10 w 219"/>
                <a:gd name="T95" fmla="*/ 0 h 164"/>
                <a:gd name="T96" fmla="*/ 21 w 219"/>
                <a:gd name="T97" fmla="*/ 10 h 164"/>
                <a:gd name="T98" fmla="*/ 35 w 219"/>
                <a:gd name="T99" fmla="*/ 21 h 164"/>
                <a:gd name="T100" fmla="*/ 52 w 219"/>
                <a:gd name="T101" fmla="*/ 38 h 164"/>
                <a:gd name="T102" fmla="*/ 62 w 219"/>
                <a:gd name="T103" fmla="*/ 49 h 164"/>
                <a:gd name="T104" fmla="*/ 73 w 219"/>
                <a:gd name="T105" fmla="*/ 59 h 164"/>
                <a:gd name="T106" fmla="*/ 97 w 219"/>
                <a:gd name="T107" fmla="*/ 80 h 164"/>
                <a:gd name="T108" fmla="*/ 97 w 219"/>
                <a:gd name="T109" fmla="*/ 8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9" h="164">
                  <a:moveTo>
                    <a:pt x="97" y="80"/>
                  </a:moveTo>
                  <a:lnTo>
                    <a:pt x="111" y="90"/>
                  </a:lnTo>
                  <a:lnTo>
                    <a:pt x="129" y="101"/>
                  </a:lnTo>
                  <a:lnTo>
                    <a:pt x="136" y="108"/>
                  </a:lnTo>
                  <a:lnTo>
                    <a:pt x="146" y="111"/>
                  </a:lnTo>
                  <a:lnTo>
                    <a:pt x="160" y="118"/>
                  </a:lnTo>
                  <a:lnTo>
                    <a:pt x="170" y="125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202" y="139"/>
                  </a:lnTo>
                  <a:lnTo>
                    <a:pt x="209" y="146"/>
                  </a:lnTo>
                  <a:lnTo>
                    <a:pt x="212" y="150"/>
                  </a:lnTo>
                  <a:lnTo>
                    <a:pt x="216" y="150"/>
                  </a:lnTo>
                  <a:lnTo>
                    <a:pt x="219" y="153"/>
                  </a:lnTo>
                  <a:lnTo>
                    <a:pt x="219" y="157"/>
                  </a:lnTo>
                  <a:lnTo>
                    <a:pt x="219" y="157"/>
                  </a:lnTo>
                  <a:lnTo>
                    <a:pt x="219" y="160"/>
                  </a:lnTo>
                  <a:lnTo>
                    <a:pt x="216" y="160"/>
                  </a:lnTo>
                  <a:lnTo>
                    <a:pt x="212" y="160"/>
                  </a:lnTo>
                  <a:lnTo>
                    <a:pt x="205" y="164"/>
                  </a:lnTo>
                  <a:lnTo>
                    <a:pt x="198" y="164"/>
                  </a:lnTo>
                  <a:lnTo>
                    <a:pt x="191" y="164"/>
                  </a:lnTo>
                  <a:lnTo>
                    <a:pt x="184" y="164"/>
                  </a:lnTo>
                  <a:lnTo>
                    <a:pt x="174" y="164"/>
                  </a:lnTo>
                  <a:lnTo>
                    <a:pt x="167" y="164"/>
                  </a:lnTo>
                  <a:lnTo>
                    <a:pt x="160" y="160"/>
                  </a:lnTo>
                  <a:lnTo>
                    <a:pt x="153" y="160"/>
                  </a:lnTo>
                  <a:lnTo>
                    <a:pt x="146" y="160"/>
                  </a:lnTo>
                  <a:lnTo>
                    <a:pt x="143" y="160"/>
                  </a:lnTo>
                  <a:lnTo>
                    <a:pt x="139" y="160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2" y="153"/>
                  </a:lnTo>
                  <a:lnTo>
                    <a:pt x="129" y="153"/>
                  </a:lnTo>
                  <a:lnTo>
                    <a:pt x="125" y="146"/>
                  </a:lnTo>
                  <a:lnTo>
                    <a:pt x="122" y="143"/>
                  </a:lnTo>
                  <a:lnTo>
                    <a:pt x="115" y="136"/>
                  </a:lnTo>
                  <a:lnTo>
                    <a:pt x="108" y="129"/>
                  </a:lnTo>
                  <a:lnTo>
                    <a:pt x="97" y="122"/>
                  </a:lnTo>
                  <a:lnTo>
                    <a:pt x="90" y="111"/>
                  </a:lnTo>
                  <a:lnTo>
                    <a:pt x="80" y="101"/>
                  </a:lnTo>
                  <a:lnTo>
                    <a:pt x="69" y="90"/>
                  </a:lnTo>
                  <a:lnTo>
                    <a:pt x="55" y="77"/>
                  </a:lnTo>
                  <a:lnTo>
                    <a:pt x="45" y="63"/>
                  </a:lnTo>
                  <a:lnTo>
                    <a:pt x="31" y="49"/>
                  </a:lnTo>
                  <a:lnTo>
                    <a:pt x="17" y="31"/>
                  </a:lnTo>
                  <a:lnTo>
                    <a:pt x="0" y="17"/>
                  </a:lnTo>
                  <a:lnTo>
                    <a:pt x="10" y="0"/>
                  </a:lnTo>
                  <a:lnTo>
                    <a:pt x="21" y="10"/>
                  </a:lnTo>
                  <a:lnTo>
                    <a:pt x="35" y="21"/>
                  </a:lnTo>
                  <a:lnTo>
                    <a:pt x="52" y="38"/>
                  </a:lnTo>
                  <a:lnTo>
                    <a:pt x="62" y="49"/>
                  </a:lnTo>
                  <a:lnTo>
                    <a:pt x="73" y="59"/>
                  </a:lnTo>
                  <a:lnTo>
                    <a:pt x="97" y="80"/>
                  </a:lnTo>
                  <a:lnTo>
                    <a:pt x="97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746943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071BB1C-6E30-4287-A4DE-C375E22946F1}"/>
              </a:ext>
            </a:extLst>
          </p:cNvPr>
          <p:cNvGrpSpPr/>
          <p:nvPr/>
        </p:nvGrpSpPr>
        <p:grpSpPr>
          <a:xfrm>
            <a:off x="3407537" y="2479551"/>
            <a:ext cx="1997318" cy="1898897"/>
            <a:chOff x="3487748" y="22793598"/>
            <a:chExt cx="1997318" cy="1898897"/>
          </a:xfrm>
        </p:grpSpPr>
        <p:sp>
          <p:nvSpPr>
            <p:cNvPr id="3" name="Freeform 122">
              <a:extLst>
                <a:ext uri="{FF2B5EF4-FFF2-40B4-BE49-F238E27FC236}">
                  <a16:creationId xmlns:a16="http://schemas.microsoft.com/office/drawing/2014/main" id="{14B1AEA2-B6BB-4482-9E1A-BD5E533F4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096" y="22793598"/>
              <a:ext cx="283679" cy="1742587"/>
            </a:xfrm>
            <a:custGeom>
              <a:avLst/>
              <a:gdLst>
                <a:gd name="T0" fmla="*/ 45 w 49"/>
                <a:gd name="T1" fmla="*/ 98 h 301"/>
                <a:gd name="T2" fmla="*/ 45 w 49"/>
                <a:gd name="T3" fmla="*/ 116 h 301"/>
                <a:gd name="T4" fmla="*/ 45 w 49"/>
                <a:gd name="T5" fmla="*/ 133 h 301"/>
                <a:gd name="T6" fmla="*/ 45 w 49"/>
                <a:gd name="T7" fmla="*/ 154 h 301"/>
                <a:gd name="T8" fmla="*/ 45 w 49"/>
                <a:gd name="T9" fmla="*/ 178 h 301"/>
                <a:gd name="T10" fmla="*/ 42 w 49"/>
                <a:gd name="T11" fmla="*/ 203 h 301"/>
                <a:gd name="T12" fmla="*/ 42 w 49"/>
                <a:gd name="T13" fmla="*/ 234 h 301"/>
                <a:gd name="T14" fmla="*/ 42 w 49"/>
                <a:gd name="T15" fmla="*/ 266 h 301"/>
                <a:gd name="T16" fmla="*/ 38 w 49"/>
                <a:gd name="T17" fmla="*/ 301 h 301"/>
                <a:gd name="T18" fmla="*/ 10 w 49"/>
                <a:gd name="T19" fmla="*/ 301 h 301"/>
                <a:gd name="T20" fmla="*/ 10 w 49"/>
                <a:gd name="T21" fmla="*/ 297 h 301"/>
                <a:gd name="T22" fmla="*/ 10 w 49"/>
                <a:gd name="T23" fmla="*/ 294 h 301"/>
                <a:gd name="T24" fmla="*/ 10 w 49"/>
                <a:gd name="T25" fmla="*/ 287 h 301"/>
                <a:gd name="T26" fmla="*/ 10 w 49"/>
                <a:gd name="T27" fmla="*/ 276 h 301"/>
                <a:gd name="T28" fmla="*/ 10 w 49"/>
                <a:gd name="T29" fmla="*/ 269 h 301"/>
                <a:gd name="T30" fmla="*/ 14 w 49"/>
                <a:gd name="T31" fmla="*/ 255 h 301"/>
                <a:gd name="T32" fmla="*/ 14 w 49"/>
                <a:gd name="T33" fmla="*/ 245 h 301"/>
                <a:gd name="T34" fmla="*/ 14 w 49"/>
                <a:gd name="T35" fmla="*/ 227 h 301"/>
                <a:gd name="T36" fmla="*/ 14 w 49"/>
                <a:gd name="T37" fmla="*/ 196 h 301"/>
                <a:gd name="T38" fmla="*/ 14 w 49"/>
                <a:gd name="T39" fmla="*/ 164 h 301"/>
                <a:gd name="T40" fmla="*/ 14 w 49"/>
                <a:gd name="T41" fmla="*/ 130 h 301"/>
                <a:gd name="T42" fmla="*/ 14 w 49"/>
                <a:gd name="T43" fmla="*/ 95 h 301"/>
                <a:gd name="T44" fmla="*/ 14 w 49"/>
                <a:gd name="T45" fmla="*/ 81 h 301"/>
                <a:gd name="T46" fmla="*/ 14 w 49"/>
                <a:gd name="T47" fmla="*/ 67 h 301"/>
                <a:gd name="T48" fmla="*/ 14 w 49"/>
                <a:gd name="T49" fmla="*/ 53 h 301"/>
                <a:gd name="T50" fmla="*/ 14 w 49"/>
                <a:gd name="T51" fmla="*/ 42 h 301"/>
                <a:gd name="T52" fmla="*/ 10 w 49"/>
                <a:gd name="T53" fmla="*/ 35 h 301"/>
                <a:gd name="T54" fmla="*/ 10 w 49"/>
                <a:gd name="T55" fmla="*/ 28 h 301"/>
                <a:gd name="T56" fmla="*/ 10 w 49"/>
                <a:gd name="T57" fmla="*/ 25 h 301"/>
                <a:gd name="T58" fmla="*/ 7 w 49"/>
                <a:gd name="T59" fmla="*/ 21 h 301"/>
                <a:gd name="T60" fmla="*/ 3 w 49"/>
                <a:gd name="T61" fmla="*/ 21 h 301"/>
                <a:gd name="T62" fmla="*/ 3 w 49"/>
                <a:gd name="T63" fmla="*/ 14 h 301"/>
                <a:gd name="T64" fmla="*/ 0 w 49"/>
                <a:gd name="T65" fmla="*/ 11 h 301"/>
                <a:gd name="T66" fmla="*/ 3 w 49"/>
                <a:gd name="T67" fmla="*/ 7 h 301"/>
                <a:gd name="T68" fmla="*/ 3 w 49"/>
                <a:gd name="T69" fmla="*/ 0 h 301"/>
                <a:gd name="T70" fmla="*/ 7 w 49"/>
                <a:gd name="T71" fmla="*/ 0 h 301"/>
                <a:gd name="T72" fmla="*/ 14 w 49"/>
                <a:gd name="T73" fmla="*/ 0 h 301"/>
                <a:gd name="T74" fmla="*/ 24 w 49"/>
                <a:gd name="T75" fmla="*/ 4 h 301"/>
                <a:gd name="T76" fmla="*/ 31 w 49"/>
                <a:gd name="T77" fmla="*/ 7 h 301"/>
                <a:gd name="T78" fmla="*/ 38 w 49"/>
                <a:gd name="T79" fmla="*/ 7 h 301"/>
                <a:gd name="T80" fmla="*/ 45 w 49"/>
                <a:gd name="T81" fmla="*/ 11 h 301"/>
                <a:gd name="T82" fmla="*/ 49 w 49"/>
                <a:gd name="T83" fmla="*/ 14 h 301"/>
                <a:gd name="T84" fmla="*/ 49 w 49"/>
                <a:gd name="T85" fmla="*/ 18 h 301"/>
                <a:gd name="T86" fmla="*/ 49 w 49"/>
                <a:gd name="T87" fmla="*/ 21 h 301"/>
                <a:gd name="T88" fmla="*/ 49 w 49"/>
                <a:gd name="T89" fmla="*/ 28 h 301"/>
                <a:gd name="T90" fmla="*/ 49 w 49"/>
                <a:gd name="T91" fmla="*/ 32 h 301"/>
                <a:gd name="T92" fmla="*/ 49 w 49"/>
                <a:gd name="T93" fmla="*/ 35 h 301"/>
                <a:gd name="T94" fmla="*/ 49 w 49"/>
                <a:gd name="T95" fmla="*/ 42 h 301"/>
                <a:gd name="T96" fmla="*/ 49 w 49"/>
                <a:gd name="T97" fmla="*/ 49 h 301"/>
                <a:gd name="T98" fmla="*/ 49 w 49"/>
                <a:gd name="T99" fmla="*/ 56 h 301"/>
                <a:gd name="T100" fmla="*/ 45 w 49"/>
                <a:gd name="T101" fmla="*/ 67 h 301"/>
                <a:gd name="T102" fmla="*/ 45 w 49"/>
                <a:gd name="T103" fmla="*/ 74 h 301"/>
                <a:gd name="T104" fmla="*/ 45 w 49"/>
                <a:gd name="T105" fmla="*/ 88 h 301"/>
                <a:gd name="T106" fmla="*/ 45 w 49"/>
                <a:gd name="T107" fmla="*/ 98 h 301"/>
                <a:gd name="T108" fmla="*/ 45 w 49"/>
                <a:gd name="T109" fmla="*/ 9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" h="301">
                  <a:moveTo>
                    <a:pt x="45" y="98"/>
                  </a:moveTo>
                  <a:lnTo>
                    <a:pt x="45" y="116"/>
                  </a:lnTo>
                  <a:lnTo>
                    <a:pt x="45" y="133"/>
                  </a:lnTo>
                  <a:lnTo>
                    <a:pt x="45" y="154"/>
                  </a:lnTo>
                  <a:lnTo>
                    <a:pt x="45" y="178"/>
                  </a:lnTo>
                  <a:lnTo>
                    <a:pt x="42" y="203"/>
                  </a:lnTo>
                  <a:lnTo>
                    <a:pt x="42" y="234"/>
                  </a:lnTo>
                  <a:lnTo>
                    <a:pt x="42" y="266"/>
                  </a:lnTo>
                  <a:lnTo>
                    <a:pt x="38" y="301"/>
                  </a:lnTo>
                  <a:lnTo>
                    <a:pt x="10" y="301"/>
                  </a:lnTo>
                  <a:lnTo>
                    <a:pt x="10" y="297"/>
                  </a:lnTo>
                  <a:lnTo>
                    <a:pt x="10" y="294"/>
                  </a:lnTo>
                  <a:lnTo>
                    <a:pt x="10" y="287"/>
                  </a:lnTo>
                  <a:lnTo>
                    <a:pt x="10" y="276"/>
                  </a:lnTo>
                  <a:lnTo>
                    <a:pt x="10" y="269"/>
                  </a:lnTo>
                  <a:lnTo>
                    <a:pt x="14" y="255"/>
                  </a:lnTo>
                  <a:lnTo>
                    <a:pt x="14" y="245"/>
                  </a:lnTo>
                  <a:lnTo>
                    <a:pt x="14" y="227"/>
                  </a:lnTo>
                  <a:lnTo>
                    <a:pt x="14" y="196"/>
                  </a:lnTo>
                  <a:lnTo>
                    <a:pt x="14" y="164"/>
                  </a:lnTo>
                  <a:lnTo>
                    <a:pt x="14" y="130"/>
                  </a:lnTo>
                  <a:lnTo>
                    <a:pt x="14" y="95"/>
                  </a:lnTo>
                  <a:lnTo>
                    <a:pt x="14" y="81"/>
                  </a:lnTo>
                  <a:lnTo>
                    <a:pt x="14" y="67"/>
                  </a:lnTo>
                  <a:lnTo>
                    <a:pt x="14" y="53"/>
                  </a:lnTo>
                  <a:lnTo>
                    <a:pt x="14" y="42"/>
                  </a:lnTo>
                  <a:lnTo>
                    <a:pt x="10" y="35"/>
                  </a:lnTo>
                  <a:lnTo>
                    <a:pt x="10" y="28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3" y="7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8" y="7"/>
                  </a:lnTo>
                  <a:lnTo>
                    <a:pt x="45" y="11"/>
                  </a:lnTo>
                  <a:lnTo>
                    <a:pt x="49" y="14"/>
                  </a:lnTo>
                  <a:lnTo>
                    <a:pt x="49" y="18"/>
                  </a:lnTo>
                  <a:lnTo>
                    <a:pt x="49" y="21"/>
                  </a:lnTo>
                  <a:lnTo>
                    <a:pt x="49" y="28"/>
                  </a:lnTo>
                  <a:lnTo>
                    <a:pt x="49" y="32"/>
                  </a:lnTo>
                  <a:lnTo>
                    <a:pt x="49" y="35"/>
                  </a:lnTo>
                  <a:lnTo>
                    <a:pt x="49" y="42"/>
                  </a:lnTo>
                  <a:lnTo>
                    <a:pt x="49" y="49"/>
                  </a:lnTo>
                  <a:lnTo>
                    <a:pt x="49" y="56"/>
                  </a:lnTo>
                  <a:lnTo>
                    <a:pt x="45" y="67"/>
                  </a:lnTo>
                  <a:lnTo>
                    <a:pt x="45" y="74"/>
                  </a:lnTo>
                  <a:lnTo>
                    <a:pt x="45" y="88"/>
                  </a:lnTo>
                  <a:lnTo>
                    <a:pt x="45" y="98"/>
                  </a:lnTo>
                  <a:lnTo>
                    <a:pt x="45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3">
              <a:extLst>
                <a:ext uri="{FF2B5EF4-FFF2-40B4-BE49-F238E27FC236}">
                  <a16:creationId xmlns:a16="http://schemas.microsoft.com/office/drawing/2014/main" id="{A925C64E-B36A-4B10-BB46-A4C347A76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197" y="23401475"/>
              <a:ext cx="706297" cy="260521"/>
            </a:xfrm>
            <a:custGeom>
              <a:avLst/>
              <a:gdLst>
                <a:gd name="T0" fmla="*/ 94 w 122"/>
                <a:gd name="T1" fmla="*/ 0 h 45"/>
                <a:gd name="T2" fmla="*/ 104 w 122"/>
                <a:gd name="T3" fmla="*/ 4 h 45"/>
                <a:gd name="T4" fmla="*/ 111 w 122"/>
                <a:gd name="T5" fmla="*/ 4 h 45"/>
                <a:gd name="T6" fmla="*/ 115 w 122"/>
                <a:gd name="T7" fmla="*/ 7 h 45"/>
                <a:gd name="T8" fmla="*/ 118 w 122"/>
                <a:gd name="T9" fmla="*/ 14 h 45"/>
                <a:gd name="T10" fmla="*/ 122 w 122"/>
                <a:gd name="T11" fmla="*/ 18 h 45"/>
                <a:gd name="T12" fmla="*/ 122 w 122"/>
                <a:gd name="T13" fmla="*/ 21 h 45"/>
                <a:gd name="T14" fmla="*/ 122 w 122"/>
                <a:gd name="T15" fmla="*/ 21 h 45"/>
                <a:gd name="T16" fmla="*/ 118 w 122"/>
                <a:gd name="T17" fmla="*/ 25 h 45"/>
                <a:gd name="T18" fmla="*/ 115 w 122"/>
                <a:gd name="T19" fmla="*/ 25 h 45"/>
                <a:gd name="T20" fmla="*/ 111 w 122"/>
                <a:gd name="T21" fmla="*/ 28 h 45"/>
                <a:gd name="T22" fmla="*/ 108 w 122"/>
                <a:gd name="T23" fmla="*/ 28 h 45"/>
                <a:gd name="T24" fmla="*/ 101 w 122"/>
                <a:gd name="T25" fmla="*/ 32 h 45"/>
                <a:gd name="T26" fmla="*/ 94 w 122"/>
                <a:gd name="T27" fmla="*/ 32 h 45"/>
                <a:gd name="T28" fmla="*/ 83 w 122"/>
                <a:gd name="T29" fmla="*/ 35 h 45"/>
                <a:gd name="T30" fmla="*/ 66 w 122"/>
                <a:gd name="T31" fmla="*/ 38 h 45"/>
                <a:gd name="T32" fmla="*/ 45 w 122"/>
                <a:gd name="T33" fmla="*/ 42 h 45"/>
                <a:gd name="T34" fmla="*/ 21 w 122"/>
                <a:gd name="T35" fmla="*/ 45 h 45"/>
                <a:gd name="T36" fmla="*/ 0 w 122"/>
                <a:gd name="T37" fmla="*/ 45 h 45"/>
                <a:gd name="T38" fmla="*/ 0 w 122"/>
                <a:gd name="T39" fmla="*/ 21 h 45"/>
                <a:gd name="T40" fmla="*/ 14 w 122"/>
                <a:gd name="T41" fmla="*/ 21 h 45"/>
                <a:gd name="T42" fmla="*/ 28 w 122"/>
                <a:gd name="T43" fmla="*/ 18 h 45"/>
                <a:gd name="T44" fmla="*/ 42 w 122"/>
                <a:gd name="T45" fmla="*/ 14 h 45"/>
                <a:gd name="T46" fmla="*/ 55 w 122"/>
                <a:gd name="T47" fmla="*/ 7 h 45"/>
                <a:gd name="T48" fmla="*/ 66 w 122"/>
                <a:gd name="T49" fmla="*/ 4 h 45"/>
                <a:gd name="T50" fmla="*/ 76 w 122"/>
                <a:gd name="T51" fmla="*/ 0 h 45"/>
                <a:gd name="T52" fmla="*/ 87 w 122"/>
                <a:gd name="T53" fmla="*/ 0 h 45"/>
                <a:gd name="T54" fmla="*/ 94 w 122"/>
                <a:gd name="T55" fmla="*/ 0 h 45"/>
                <a:gd name="T56" fmla="*/ 94 w 122"/>
                <a:gd name="T5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2" h="45">
                  <a:moveTo>
                    <a:pt x="94" y="0"/>
                  </a:moveTo>
                  <a:lnTo>
                    <a:pt x="104" y="4"/>
                  </a:lnTo>
                  <a:lnTo>
                    <a:pt x="111" y="4"/>
                  </a:lnTo>
                  <a:lnTo>
                    <a:pt x="115" y="7"/>
                  </a:lnTo>
                  <a:lnTo>
                    <a:pt x="118" y="14"/>
                  </a:lnTo>
                  <a:lnTo>
                    <a:pt x="122" y="18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18" y="25"/>
                  </a:lnTo>
                  <a:lnTo>
                    <a:pt x="115" y="25"/>
                  </a:lnTo>
                  <a:lnTo>
                    <a:pt x="111" y="28"/>
                  </a:lnTo>
                  <a:lnTo>
                    <a:pt x="108" y="28"/>
                  </a:lnTo>
                  <a:lnTo>
                    <a:pt x="101" y="32"/>
                  </a:lnTo>
                  <a:lnTo>
                    <a:pt x="94" y="32"/>
                  </a:lnTo>
                  <a:lnTo>
                    <a:pt x="83" y="35"/>
                  </a:lnTo>
                  <a:lnTo>
                    <a:pt x="66" y="38"/>
                  </a:lnTo>
                  <a:lnTo>
                    <a:pt x="45" y="42"/>
                  </a:lnTo>
                  <a:lnTo>
                    <a:pt x="21" y="45"/>
                  </a:lnTo>
                  <a:lnTo>
                    <a:pt x="0" y="45"/>
                  </a:lnTo>
                  <a:lnTo>
                    <a:pt x="0" y="21"/>
                  </a:lnTo>
                  <a:lnTo>
                    <a:pt x="14" y="21"/>
                  </a:lnTo>
                  <a:lnTo>
                    <a:pt x="28" y="18"/>
                  </a:lnTo>
                  <a:lnTo>
                    <a:pt x="42" y="14"/>
                  </a:lnTo>
                  <a:lnTo>
                    <a:pt x="55" y="7"/>
                  </a:lnTo>
                  <a:lnTo>
                    <a:pt x="66" y="4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4">
              <a:extLst>
                <a:ext uri="{FF2B5EF4-FFF2-40B4-BE49-F238E27FC236}">
                  <a16:creationId xmlns:a16="http://schemas.microsoft.com/office/drawing/2014/main" id="{E6A298CA-3207-45F2-9003-A598EFB84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748" y="24310400"/>
              <a:ext cx="1997318" cy="382095"/>
            </a:xfrm>
            <a:custGeom>
              <a:avLst/>
              <a:gdLst>
                <a:gd name="T0" fmla="*/ 7 w 345"/>
                <a:gd name="T1" fmla="*/ 39 h 66"/>
                <a:gd name="T2" fmla="*/ 17 w 345"/>
                <a:gd name="T3" fmla="*/ 35 h 66"/>
                <a:gd name="T4" fmla="*/ 31 w 345"/>
                <a:gd name="T5" fmla="*/ 35 h 66"/>
                <a:gd name="T6" fmla="*/ 49 w 345"/>
                <a:gd name="T7" fmla="*/ 32 h 66"/>
                <a:gd name="T8" fmla="*/ 59 w 345"/>
                <a:gd name="T9" fmla="*/ 32 h 66"/>
                <a:gd name="T10" fmla="*/ 84 w 345"/>
                <a:gd name="T11" fmla="*/ 28 h 66"/>
                <a:gd name="T12" fmla="*/ 122 w 345"/>
                <a:gd name="T13" fmla="*/ 25 h 66"/>
                <a:gd name="T14" fmla="*/ 171 w 345"/>
                <a:gd name="T15" fmla="*/ 18 h 66"/>
                <a:gd name="T16" fmla="*/ 223 w 345"/>
                <a:gd name="T17" fmla="*/ 11 h 66"/>
                <a:gd name="T18" fmla="*/ 261 w 345"/>
                <a:gd name="T19" fmla="*/ 4 h 66"/>
                <a:gd name="T20" fmla="*/ 286 w 345"/>
                <a:gd name="T21" fmla="*/ 4 h 66"/>
                <a:gd name="T22" fmla="*/ 296 w 345"/>
                <a:gd name="T23" fmla="*/ 0 h 66"/>
                <a:gd name="T24" fmla="*/ 307 w 345"/>
                <a:gd name="T25" fmla="*/ 4 h 66"/>
                <a:gd name="T26" fmla="*/ 324 w 345"/>
                <a:gd name="T27" fmla="*/ 14 h 66"/>
                <a:gd name="T28" fmla="*/ 338 w 345"/>
                <a:gd name="T29" fmla="*/ 25 h 66"/>
                <a:gd name="T30" fmla="*/ 345 w 345"/>
                <a:gd name="T31" fmla="*/ 35 h 66"/>
                <a:gd name="T32" fmla="*/ 342 w 345"/>
                <a:gd name="T33" fmla="*/ 42 h 66"/>
                <a:gd name="T34" fmla="*/ 338 w 345"/>
                <a:gd name="T35" fmla="*/ 45 h 66"/>
                <a:gd name="T36" fmla="*/ 335 w 345"/>
                <a:gd name="T37" fmla="*/ 45 h 66"/>
                <a:gd name="T38" fmla="*/ 324 w 345"/>
                <a:gd name="T39" fmla="*/ 45 h 66"/>
                <a:gd name="T40" fmla="*/ 310 w 345"/>
                <a:gd name="T41" fmla="*/ 45 h 66"/>
                <a:gd name="T42" fmla="*/ 293 w 345"/>
                <a:gd name="T43" fmla="*/ 42 h 66"/>
                <a:gd name="T44" fmla="*/ 258 w 345"/>
                <a:gd name="T45" fmla="*/ 42 h 66"/>
                <a:gd name="T46" fmla="*/ 233 w 345"/>
                <a:gd name="T47" fmla="*/ 42 h 66"/>
                <a:gd name="T48" fmla="*/ 213 w 345"/>
                <a:gd name="T49" fmla="*/ 42 h 66"/>
                <a:gd name="T50" fmla="*/ 178 w 345"/>
                <a:gd name="T51" fmla="*/ 45 h 66"/>
                <a:gd name="T52" fmla="*/ 132 w 345"/>
                <a:gd name="T53" fmla="*/ 52 h 66"/>
                <a:gd name="T54" fmla="*/ 87 w 345"/>
                <a:gd name="T55" fmla="*/ 59 h 66"/>
                <a:gd name="T56" fmla="*/ 63 w 345"/>
                <a:gd name="T57" fmla="*/ 63 h 66"/>
                <a:gd name="T58" fmla="*/ 45 w 345"/>
                <a:gd name="T59" fmla="*/ 63 h 66"/>
                <a:gd name="T60" fmla="*/ 35 w 345"/>
                <a:gd name="T61" fmla="*/ 66 h 66"/>
                <a:gd name="T62" fmla="*/ 28 w 345"/>
                <a:gd name="T63" fmla="*/ 66 h 66"/>
                <a:gd name="T64" fmla="*/ 21 w 345"/>
                <a:gd name="T65" fmla="*/ 63 h 66"/>
                <a:gd name="T66" fmla="*/ 10 w 345"/>
                <a:gd name="T67" fmla="*/ 56 h 66"/>
                <a:gd name="T68" fmla="*/ 3 w 345"/>
                <a:gd name="T69" fmla="*/ 45 h 66"/>
                <a:gd name="T70" fmla="*/ 3 w 345"/>
                <a:gd name="T71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5" h="66">
                  <a:moveTo>
                    <a:pt x="3" y="39"/>
                  </a:moveTo>
                  <a:lnTo>
                    <a:pt x="7" y="39"/>
                  </a:lnTo>
                  <a:lnTo>
                    <a:pt x="10" y="39"/>
                  </a:lnTo>
                  <a:lnTo>
                    <a:pt x="17" y="35"/>
                  </a:lnTo>
                  <a:lnTo>
                    <a:pt x="24" y="35"/>
                  </a:lnTo>
                  <a:lnTo>
                    <a:pt x="31" y="35"/>
                  </a:lnTo>
                  <a:lnTo>
                    <a:pt x="38" y="35"/>
                  </a:lnTo>
                  <a:lnTo>
                    <a:pt x="49" y="32"/>
                  </a:lnTo>
                  <a:lnTo>
                    <a:pt x="52" y="32"/>
                  </a:lnTo>
                  <a:lnTo>
                    <a:pt x="59" y="32"/>
                  </a:lnTo>
                  <a:lnTo>
                    <a:pt x="70" y="32"/>
                  </a:lnTo>
                  <a:lnTo>
                    <a:pt x="84" y="28"/>
                  </a:lnTo>
                  <a:lnTo>
                    <a:pt x="101" y="28"/>
                  </a:lnTo>
                  <a:lnTo>
                    <a:pt x="122" y="25"/>
                  </a:lnTo>
                  <a:lnTo>
                    <a:pt x="146" y="21"/>
                  </a:lnTo>
                  <a:lnTo>
                    <a:pt x="171" y="18"/>
                  </a:lnTo>
                  <a:lnTo>
                    <a:pt x="199" y="14"/>
                  </a:lnTo>
                  <a:lnTo>
                    <a:pt x="223" y="11"/>
                  </a:lnTo>
                  <a:lnTo>
                    <a:pt x="244" y="7"/>
                  </a:lnTo>
                  <a:lnTo>
                    <a:pt x="261" y="4"/>
                  </a:lnTo>
                  <a:lnTo>
                    <a:pt x="275" y="4"/>
                  </a:lnTo>
                  <a:lnTo>
                    <a:pt x="286" y="4"/>
                  </a:lnTo>
                  <a:lnTo>
                    <a:pt x="293" y="0"/>
                  </a:lnTo>
                  <a:lnTo>
                    <a:pt x="296" y="0"/>
                  </a:lnTo>
                  <a:lnTo>
                    <a:pt x="300" y="4"/>
                  </a:lnTo>
                  <a:lnTo>
                    <a:pt x="307" y="4"/>
                  </a:lnTo>
                  <a:lnTo>
                    <a:pt x="314" y="7"/>
                  </a:lnTo>
                  <a:lnTo>
                    <a:pt x="324" y="14"/>
                  </a:lnTo>
                  <a:lnTo>
                    <a:pt x="335" y="18"/>
                  </a:lnTo>
                  <a:lnTo>
                    <a:pt x="338" y="25"/>
                  </a:lnTo>
                  <a:lnTo>
                    <a:pt x="342" y="28"/>
                  </a:lnTo>
                  <a:lnTo>
                    <a:pt x="345" y="35"/>
                  </a:lnTo>
                  <a:lnTo>
                    <a:pt x="345" y="39"/>
                  </a:lnTo>
                  <a:lnTo>
                    <a:pt x="342" y="42"/>
                  </a:lnTo>
                  <a:lnTo>
                    <a:pt x="342" y="45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5" y="45"/>
                  </a:lnTo>
                  <a:lnTo>
                    <a:pt x="331" y="45"/>
                  </a:lnTo>
                  <a:lnTo>
                    <a:pt x="324" y="45"/>
                  </a:lnTo>
                  <a:lnTo>
                    <a:pt x="321" y="45"/>
                  </a:lnTo>
                  <a:lnTo>
                    <a:pt x="310" y="45"/>
                  </a:lnTo>
                  <a:lnTo>
                    <a:pt x="303" y="42"/>
                  </a:lnTo>
                  <a:lnTo>
                    <a:pt x="293" y="42"/>
                  </a:lnTo>
                  <a:lnTo>
                    <a:pt x="272" y="42"/>
                  </a:lnTo>
                  <a:lnTo>
                    <a:pt x="258" y="42"/>
                  </a:lnTo>
                  <a:lnTo>
                    <a:pt x="244" y="42"/>
                  </a:lnTo>
                  <a:lnTo>
                    <a:pt x="233" y="42"/>
                  </a:lnTo>
                  <a:lnTo>
                    <a:pt x="226" y="42"/>
                  </a:lnTo>
                  <a:lnTo>
                    <a:pt x="213" y="42"/>
                  </a:lnTo>
                  <a:lnTo>
                    <a:pt x="195" y="42"/>
                  </a:lnTo>
                  <a:lnTo>
                    <a:pt x="178" y="45"/>
                  </a:lnTo>
                  <a:lnTo>
                    <a:pt x="157" y="49"/>
                  </a:lnTo>
                  <a:lnTo>
                    <a:pt x="132" y="52"/>
                  </a:lnTo>
                  <a:lnTo>
                    <a:pt x="111" y="56"/>
                  </a:lnTo>
                  <a:lnTo>
                    <a:pt x="87" y="59"/>
                  </a:lnTo>
                  <a:lnTo>
                    <a:pt x="73" y="59"/>
                  </a:lnTo>
                  <a:lnTo>
                    <a:pt x="63" y="63"/>
                  </a:lnTo>
                  <a:lnTo>
                    <a:pt x="52" y="63"/>
                  </a:lnTo>
                  <a:lnTo>
                    <a:pt x="45" y="63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4" y="66"/>
                  </a:lnTo>
                  <a:lnTo>
                    <a:pt x="21" y="63"/>
                  </a:lnTo>
                  <a:lnTo>
                    <a:pt x="14" y="59"/>
                  </a:lnTo>
                  <a:lnTo>
                    <a:pt x="10" y="56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3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589F7AAE-81A1-4DBC-AE9D-29E7FCECFB25}"/>
              </a:ext>
            </a:extLst>
          </p:cNvPr>
          <p:cNvGrpSpPr/>
          <p:nvPr/>
        </p:nvGrpSpPr>
        <p:grpSpPr>
          <a:xfrm>
            <a:off x="7160754" y="2638645"/>
            <a:ext cx="1493646" cy="1997317"/>
            <a:chOff x="5948212" y="22776229"/>
            <a:chExt cx="1493646" cy="1997317"/>
          </a:xfrm>
        </p:grpSpPr>
        <p:sp>
          <p:nvSpPr>
            <p:cNvPr id="7" name="Freeform 125">
              <a:extLst>
                <a:ext uri="{FF2B5EF4-FFF2-40B4-BE49-F238E27FC236}">
                  <a16:creationId xmlns:a16="http://schemas.microsoft.com/office/drawing/2014/main" id="{F44E4D81-65D6-4744-873B-DB0DFA196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212" y="22915172"/>
              <a:ext cx="225785" cy="1736796"/>
            </a:xfrm>
            <a:custGeom>
              <a:avLst/>
              <a:gdLst>
                <a:gd name="T0" fmla="*/ 39 w 39"/>
                <a:gd name="T1" fmla="*/ 11 h 300"/>
                <a:gd name="T2" fmla="*/ 39 w 39"/>
                <a:gd name="T3" fmla="*/ 25 h 300"/>
                <a:gd name="T4" fmla="*/ 39 w 39"/>
                <a:gd name="T5" fmla="*/ 42 h 300"/>
                <a:gd name="T6" fmla="*/ 39 w 39"/>
                <a:gd name="T7" fmla="*/ 60 h 300"/>
                <a:gd name="T8" fmla="*/ 39 w 39"/>
                <a:gd name="T9" fmla="*/ 77 h 300"/>
                <a:gd name="T10" fmla="*/ 39 w 39"/>
                <a:gd name="T11" fmla="*/ 98 h 300"/>
                <a:gd name="T12" fmla="*/ 39 w 39"/>
                <a:gd name="T13" fmla="*/ 119 h 300"/>
                <a:gd name="T14" fmla="*/ 39 w 39"/>
                <a:gd name="T15" fmla="*/ 140 h 300"/>
                <a:gd name="T16" fmla="*/ 35 w 39"/>
                <a:gd name="T17" fmla="*/ 164 h 300"/>
                <a:gd name="T18" fmla="*/ 35 w 39"/>
                <a:gd name="T19" fmla="*/ 185 h 300"/>
                <a:gd name="T20" fmla="*/ 35 w 39"/>
                <a:gd name="T21" fmla="*/ 206 h 300"/>
                <a:gd name="T22" fmla="*/ 35 w 39"/>
                <a:gd name="T23" fmla="*/ 224 h 300"/>
                <a:gd name="T24" fmla="*/ 32 w 39"/>
                <a:gd name="T25" fmla="*/ 238 h 300"/>
                <a:gd name="T26" fmla="*/ 32 w 39"/>
                <a:gd name="T27" fmla="*/ 252 h 300"/>
                <a:gd name="T28" fmla="*/ 32 w 39"/>
                <a:gd name="T29" fmla="*/ 262 h 300"/>
                <a:gd name="T30" fmla="*/ 28 w 39"/>
                <a:gd name="T31" fmla="*/ 273 h 300"/>
                <a:gd name="T32" fmla="*/ 28 w 39"/>
                <a:gd name="T33" fmla="*/ 280 h 300"/>
                <a:gd name="T34" fmla="*/ 25 w 39"/>
                <a:gd name="T35" fmla="*/ 290 h 300"/>
                <a:gd name="T36" fmla="*/ 25 w 39"/>
                <a:gd name="T37" fmla="*/ 297 h 300"/>
                <a:gd name="T38" fmla="*/ 21 w 39"/>
                <a:gd name="T39" fmla="*/ 300 h 300"/>
                <a:gd name="T40" fmla="*/ 18 w 39"/>
                <a:gd name="T41" fmla="*/ 300 h 300"/>
                <a:gd name="T42" fmla="*/ 14 w 39"/>
                <a:gd name="T43" fmla="*/ 300 h 300"/>
                <a:gd name="T44" fmla="*/ 14 w 39"/>
                <a:gd name="T45" fmla="*/ 297 h 300"/>
                <a:gd name="T46" fmla="*/ 11 w 39"/>
                <a:gd name="T47" fmla="*/ 290 h 300"/>
                <a:gd name="T48" fmla="*/ 7 w 39"/>
                <a:gd name="T49" fmla="*/ 283 h 300"/>
                <a:gd name="T50" fmla="*/ 4 w 39"/>
                <a:gd name="T51" fmla="*/ 276 h 300"/>
                <a:gd name="T52" fmla="*/ 4 w 39"/>
                <a:gd name="T53" fmla="*/ 269 h 300"/>
                <a:gd name="T54" fmla="*/ 0 w 39"/>
                <a:gd name="T55" fmla="*/ 266 h 300"/>
                <a:gd name="T56" fmla="*/ 0 w 39"/>
                <a:gd name="T57" fmla="*/ 262 h 300"/>
                <a:gd name="T58" fmla="*/ 0 w 39"/>
                <a:gd name="T59" fmla="*/ 259 h 300"/>
                <a:gd name="T60" fmla="*/ 4 w 39"/>
                <a:gd name="T61" fmla="*/ 252 h 300"/>
                <a:gd name="T62" fmla="*/ 4 w 39"/>
                <a:gd name="T63" fmla="*/ 245 h 300"/>
                <a:gd name="T64" fmla="*/ 4 w 39"/>
                <a:gd name="T65" fmla="*/ 234 h 300"/>
                <a:gd name="T66" fmla="*/ 7 w 39"/>
                <a:gd name="T67" fmla="*/ 231 h 300"/>
                <a:gd name="T68" fmla="*/ 7 w 39"/>
                <a:gd name="T69" fmla="*/ 224 h 300"/>
                <a:gd name="T70" fmla="*/ 7 w 39"/>
                <a:gd name="T71" fmla="*/ 217 h 300"/>
                <a:gd name="T72" fmla="*/ 7 w 39"/>
                <a:gd name="T73" fmla="*/ 210 h 300"/>
                <a:gd name="T74" fmla="*/ 11 w 39"/>
                <a:gd name="T75" fmla="*/ 189 h 300"/>
                <a:gd name="T76" fmla="*/ 11 w 39"/>
                <a:gd name="T77" fmla="*/ 168 h 300"/>
                <a:gd name="T78" fmla="*/ 14 w 39"/>
                <a:gd name="T79" fmla="*/ 119 h 300"/>
                <a:gd name="T80" fmla="*/ 14 w 39"/>
                <a:gd name="T81" fmla="*/ 74 h 300"/>
                <a:gd name="T82" fmla="*/ 14 w 39"/>
                <a:gd name="T83" fmla="*/ 63 h 300"/>
                <a:gd name="T84" fmla="*/ 14 w 39"/>
                <a:gd name="T85" fmla="*/ 53 h 300"/>
                <a:gd name="T86" fmla="*/ 14 w 39"/>
                <a:gd name="T87" fmla="*/ 46 h 300"/>
                <a:gd name="T88" fmla="*/ 11 w 39"/>
                <a:gd name="T89" fmla="*/ 39 h 300"/>
                <a:gd name="T90" fmla="*/ 11 w 39"/>
                <a:gd name="T91" fmla="*/ 32 h 300"/>
                <a:gd name="T92" fmla="*/ 11 w 39"/>
                <a:gd name="T93" fmla="*/ 25 h 300"/>
                <a:gd name="T94" fmla="*/ 7 w 39"/>
                <a:gd name="T95" fmla="*/ 21 h 300"/>
                <a:gd name="T96" fmla="*/ 7 w 39"/>
                <a:gd name="T97" fmla="*/ 18 h 300"/>
                <a:gd name="T98" fmla="*/ 4 w 39"/>
                <a:gd name="T99" fmla="*/ 11 h 300"/>
                <a:gd name="T100" fmla="*/ 4 w 39"/>
                <a:gd name="T101" fmla="*/ 7 h 300"/>
                <a:gd name="T102" fmla="*/ 4 w 39"/>
                <a:gd name="T103" fmla="*/ 4 h 300"/>
                <a:gd name="T104" fmla="*/ 7 w 39"/>
                <a:gd name="T105" fmla="*/ 0 h 300"/>
                <a:gd name="T106" fmla="*/ 11 w 39"/>
                <a:gd name="T107" fmla="*/ 0 h 300"/>
                <a:gd name="T108" fmla="*/ 18 w 39"/>
                <a:gd name="T109" fmla="*/ 0 h 300"/>
                <a:gd name="T110" fmla="*/ 28 w 39"/>
                <a:gd name="T111" fmla="*/ 4 h 300"/>
                <a:gd name="T112" fmla="*/ 39 w 39"/>
                <a:gd name="T113" fmla="*/ 11 h 300"/>
                <a:gd name="T114" fmla="*/ 39 w 39"/>
                <a:gd name="T115" fmla="*/ 11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" h="300">
                  <a:moveTo>
                    <a:pt x="39" y="11"/>
                  </a:moveTo>
                  <a:lnTo>
                    <a:pt x="39" y="25"/>
                  </a:lnTo>
                  <a:lnTo>
                    <a:pt x="39" y="42"/>
                  </a:lnTo>
                  <a:lnTo>
                    <a:pt x="39" y="60"/>
                  </a:lnTo>
                  <a:lnTo>
                    <a:pt x="39" y="77"/>
                  </a:lnTo>
                  <a:lnTo>
                    <a:pt x="39" y="98"/>
                  </a:lnTo>
                  <a:lnTo>
                    <a:pt x="39" y="119"/>
                  </a:lnTo>
                  <a:lnTo>
                    <a:pt x="39" y="140"/>
                  </a:lnTo>
                  <a:lnTo>
                    <a:pt x="35" y="164"/>
                  </a:lnTo>
                  <a:lnTo>
                    <a:pt x="35" y="185"/>
                  </a:lnTo>
                  <a:lnTo>
                    <a:pt x="35" y="206"/>
                  </a:lnTo>
                  <a:lnTo>
                    <a:pt x="35" y="224"/>
                  </a:lnTo>
                  <a:lnTo>
                    <a:pt x="32" y="238"/>
                  </a:lnTo>
                  <a:lnTo>
                    <a:pt x="32" y="252"/>
                  </a:lnTo>
                  <a:lnTo>
                    <a:pt x="32" y="262"/>
                  </a:lnTo>
                  <a:lnTo>
                    <a:pt x="28" y="273"/>
                  </a:lnTo>
                  <a:lnTo>
                    <a:pt x="28" y="280"/>
                  </a:lnTo>
                  <a:lnTo>
                    <a:pt x="25" y="290"/>
                  </a:lnTo>
                  <a:lnTo>
                    <a:pt x="25" y="297"/>
                  </a:lnTo>
                  <a:lnTo>
                    <a:pt x="21" y="300"/>
                  </a:lnTo>
                  <a:lnTo>
                    <a:pt x="18" y="300"/>
                  </a:lnTo>
                  <a:lnTo>
                    <a:pt x="14" y="300"/>
                  </a:lnTo>
                  <a:lnTo>
                    <a:pt x="14" y="297"/>
                  </a:lnTo>
                  <a:lnTo>
                    <a:pt x="11" y="290"/>
                  </a:lnTo>
                  <a:lnTo>
                    <a:pt x="7" y="283"/>
                  </a:lnTo>
                  <a:lnTo>
                    <a:pt x="4" y="276"/>
                  </a:lnTo>
                  <a:lnTo>
                    <a:pt x="4" y="269"/>
                  </a:lnTo>
                  <a:lnTo>
                    <a:pt x="0" y="266"/>
                  </a:lnTo>
                  <a:lnTo>
                    <a:pt x="0" y="262"/>
                  </a:lnTo>
                  <a:lnTo>
                    <a:pt x="0" y="259"/>
                  </a:lnTo>
                  <a:lnTo>
                    <a:pt x="4" y="252"/>
                  </a:lnTo>
                  <a:lnTo>
                    <a:pt x="4" y="245"/>
                  </a:lnTo>
                  <a:lnTo>
                    <a:pt x="4" y="234"/>
                  </a:lnTo>
                  <a:lnTo>
                    <a:pt x="7" y="231"/>
                  </a:lnTo>
                  <a:lnTo>
                    <a:pt x="7" y="224"/>
                  </a:lnTo>
                  <a:lnTo>
                    <a:pt x="7" y="217"/>
                  </a:lnTo>
                  <a:lnTo>
                    <a:pt x="7" y="210"/>
                  </a:lnTo>
                  <a:lnTo>
                    <a:pt x="11" y="189"/>
                  </a:lnTo>
                  <a:lnTo>
                    <a:pt x="11" y="168"/>
                  </a:lnTo>
                  <a:lnTo>
                    <a:pt x="14" y="119"/>
                  </a:lnTo>
                  <a:lnTo>
                    <a:pt x="14" y="74"/>
                  </a:lnTo>
                  <a:lnTo>
                    <a:pt x="14" y="63"/>
                  </a:lnTo>
                  <a:lnTo>
                    <a:pt x="14" y="53"/>
                  </a:lnTo>
                  <a:lnTo>
                    <a:pt x="14" y="46"/>
                  </a:lnTo>
                  <a:lnTo>
                    <a:pt x="11" y="39"/>
                  </a:lnTo>
                  <a:lnTo>
                    <a:pt x="11" y="32"/>
                  </a:lnTo>
                  <a:lnTo>
                    <a:pt x="11" y="25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8" y="4"/>
                  </a:lnTo>
                  <a:lnTo>
                    <a:pt x="39" y="11"/>
                  </a:lnTo>
                  <a:lnTo>
                    <a:pt x="39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6">
              <a:extLst>
                <a:ext uri="{FF2B5EF4-FFF2-40B4-BE49-F238E27FC236}">
                  <a16:creationId xmlns:a16="http://schemas.microsoft.com/office/drawing/2014/main" id="{E8363842-8F51-4C44-BB9B-D9C640790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459" y="23140958"/>
              <a:ext cx="544196" cy="1088392"/>
            </a:xfrm>
            <a:custGeom>
              <a:avLst/>
              <a:gdLst>
                <a:gd name="T0" fmla="*/ 73 w 94"/>
                <a:gd name="T1" fmla="*/ 94 h 188"/>
                <a:gd name="T2" fmla="*/ 67 w 94"/>
                <a:gd name="T3" fmla="*/ 111 h 188"/>
                <a:gd name="T4" fmla="*/ 60 w 94"/>
                <a:gd name="T5" fmla="*/ 125 h 188"/>
                <a:gd name="T6" fmla="*/ 49 w 94"/>
                <a:gd name="T7" fmla="*/ 143 h 188"/>
                <a:gd name="T8" fmla="*/ 35 w 94"/>
                <a:gd name="T9" fmla="*/ 157 h 188"/>
                <a:gd name="T10" fmla="*/ 28 w 94"/>
                <a:gd name="T11" fmla="*/ 167 h 188"/>
                <a:gd name="T12" fmla="*/ 25 w 94"/>
                <a:gd name="T13" fmla="*/ 174 h 188"/>
                <a:gd name="T14" fmla="*/ 18 w 94"/>
                <a:gd name="T15" fmla="*/ 178 h 188"/>
                <a:gd name="T16" fmla="*/ 14 w 94"/>
                <a:gd name="T17" fmla="*/ 181 h 188"/>
                <a:gd name="T18" fmla="*/ 11 w 94"/>
                <a:gd name="T19" fmla="*/ 185 h 188"/>
                <a:gd name="T20" fmla="*/ 7 w 94"/>
                <a:gd name="T21" fmla="*/ 188 h 188"/>
                <a:gd name="T22" fmla="*/ 4 w 94"/>
                <a:gd name="T23" fmla="*/ 188 h 188"/>
                <a:gd name="T24" fmla="*/ 4 w 94"/>
                <a:gd name="T25" fmla="*/ 188 h 188"/>
                <a:gd name="T26" fmla="*/ 4 w 94"/>
                <a:gd name="T27" fmla="*/ 188 h 188"/>
                <a:gd name="T28" fmla="*/ 0 w 94"/>
                <a:gd name="T29" fmla="*/ 188 h 188"/>
                <a:gd name="T30" fmla="*/ 4 w 94"/>
                <a:gd name="T31" fmla="*/ 185 h 188"/>
                <a:gd name="T32" fmla="*/ 4 w 94"/>
                <a:gd name="T33" fmla="*/ 181 h 188"/>
                <a:gd name="T34" fmla="*/ 7 w 94"/>
                <a:gd name="T35" fmla="*/ 174 h 188"/>
                <a:gd name="T36" fmla="*/ 11 w 94"/>
                <a:gd name="T37" fmla="*/ 167 h 188"/>
                <a:gd name="T38" fmla="*/ 14 w 94"/>
                <a:gd name="T39" fmla="*/ 160 h 188"/>
                <a:gd name="T40" fmla="*/ 21 w 94"/>
                <a:gd name="T41" fmla="*/ 150 h 188"/>
                <a:gd name="T42" fmla="*/ 28 w 94"/>
                <a:gd name="T43" fmla="*/ 132 h 188"/>
                <a:gd name="T44" fmla="*/ 39 w 94"/>
                <a:gd name="T45" fmla="*/ 115 h 188"/>
                <a:gd name="T46" fmla="*/ 46 w 94"/>
                <a:gd name="T47" fmla="*/ 97 h 188"/>
                <a:gd name="T48" fmla="*/ 53 w 94"/>
                <a:gd name="T49" fmla="*/ 80 h 188"/>
                <a:gd name="T50" fmla="*/ 56 w 94"/>
                <a:gd name="T51" fmla="*/ 66 h 188"/>
                <a:gd name="T52" fmla="*/ 60 w 94"/>
                <a:gd name="T53" fmla="*/ 52 h 188"/>
                <a:gd name="T54" fmla="*/ 63 w 94"/>
                <a:gd name="T55" fmla="*/ 42 h 188"/>
                <a:gd name="T56" fmla="*/ 63 w 94"/>
                <a:gd name="T57" fmla="*/ 31 h 188"/>
                <a:gd name="T58" fmla="*/ 63 w 94"/>
                <a:gd name="T59" fmla="*/ 24 h 188"/>
                <a:gd name="T60" fmla="*/ 63 w 94"/>
                <a:gd name="T61" fmla="*/ 21 h 188"/>
                <a:gd name="T62" fmla="*/ 63 w 94"/>
                <a:gd name="T63" fmla="*/ 14 h 188"/>
                <a:gd name="T64" fmla="*/ 63 w 94"/>
                <a:gd name="T65" fmla="*/ 10 h 188"/>
                <a:gd name="T66" fmla="*/ 60 w 94"/>
                <a:gd name="T67" fmla="*/ 7 h 188"/>
                <a:gd name="T68" fmla="*/ 63 w 94"/>
                <a:gd name="T69" fmla="*/ 3 h 188"/>
                <a:gd name="T70" fmla="*/ 63 w 94"/>
                <a:gd name="T71" fmla="*/ 0 h 188"/>
                <a:gd name="T72" fmla="*/ 67 w 94"/>
                <a:gd name="T73" fmla="*/ 0 h 188"/>
                <a:gd name="T74" fmla="*/ 70 w 94"/>
                <a:gd name="T75" fmla="*/ 0 h 188"/>
                <a:gd name="T76" fmla="*/ 73 w 94"/>
                <a:gd name="T77" fmla="*/ 0 h 188"/>
                <a:gd name="T78" fmla="*/ 77 w 94"/>
                <a:gd name="T79" fmla="*/ 3 h 188"/>
                <a:gd name="T80" fmla="*/ 84 w 94"/>
                <a:gd name="T81" fmla="*/ 7 h 188"/>
                <a:gd name="T82" fmla="*/ 87 w 94"/>
                <a:gd name="T83" fmla="*/ 10 h 188"/>
                <a:gd name="T84" fmla="*/ 91 w 94"/>
                <a:gd name="T85" fmla="*/ 14 h 188"/>
                <a:gd name="T86" fmla="*/ 91 w 94"/>
                <a:gd name="T87" fmla="*/ 17 h 188"/>
                <a:gd name="T88" fmla="*/ 94 w 94"/>
                <a:gd name="T89" fmla="*/ 21 h 188"/>
                <a:gd name="T90" fmla="*/ 94 w 94"/>
                <a:gd name="T91" fmla="*/ 24 h 188"/>
                <a:gd name="T92" fmla="*/ 91 w 94"/>
                <a:gd name="T93" fmla="*/ 28 h 188"/>
                <a:gd name="T94" fmla="*/ 91 w 94"/>
                <a:gd name="T95" fmla="*/ 35 h 188"/>
                <a:gd name="T96" fmla="*/ 87 w 94"/>
                <a:gd name="T97" fmla="*/ 45 h 188"/>
                <a:gd name="T98" fmla="*/ 87 w 94"/>
                <a:gd name="T99" fmla="*/ 56 h 188"/>
                <a:gd name="T100" fmla="*/ 84 w 94"/>
                <a:gd name="T101" fmla="*/ 66 h 188"/>
                <a:gd name="T102" fmla="*/ 77 w 94"/>
                <a:gd name="T103" fmla="*/ 80 h 188"/>
                <a:gd name="T104" fmla="*/ 73 w 94"/>
                <a:gd name="T105" fmla="*/ 94 h 188"/>
                <a:gd name="T106" fmla="*/ 73 w 94"/>
                <a:gd name="T107" fmla="*/ 9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88">
                  <a:moveTo>
                    <a:pt x="73" y="94"/>
                  </a:moveTo>
                  <a:lnTo>
                    <a:pt x="67" y="111"/>
                  </a:lnTo>
                  <a:lnTo>
                    <a:pt x="60" y="125"/>
                  </a:lnTo>
                  <a:lnTo>
                    <a:pt x="49" y="143"/>
                  </a:lnTo>
                  <a:lnTo>
                    <a:pt x="35" y="157"/>
                  </a:lnTo>
                  <a:lnTo>
                    <a:pt x="28" y="167"/>
                  </a:lnTo>
                  <a:lnTo>
                    <a:pt x="25" y="174"/>
                  </a:lnTo>
                  <a:lnTo>
                    <a:pt x="18" y="178"/>
                  </a:lnTo>
                  <a:lnTo>
                    <a:pt x="14" y="181"/>
                  </a:lnTo>
                  <a:lnTo>
                    <a:pt x="11" y="185"/>
                  </a:lnTo>
                  <a:lnTo>
                    <a:pt x="7" y="188"/>
                  </a:lnTo>
                  <a:lnTo>
                    <a:pt x="4" y="188"/>
                  </a:lnTo>
                  <a:lnTo>
                    <a:pt x="4" y="188"/>
                  </a:lnTo>
                  <a:lnTo>
                    <a:pt x="4" y="188"/>
                  </a:lnTo>
                  <a:lnTo>
                    <a:pt x="0" y="188"/>
                  </a:lnTo>
                  <a:lnTo>
                    <a:pt x="4" y="185"/>
                  </a:lnTo>
                  <a:lnTo>
                    <a:pt x="4" y="181"/>
                  </a:lnTo>
                  <a:lnTo>
                    <a:pt x="7" y="174"/>
                  </a:lnTo>
                  <a:lnTo>
                    <a:pt x="11" y="167"/>
                  </a:lnTo>
                  <a:lnTo>
                    <a:pt x="14" y="160"/>
                  </a:lnTo>
                  <a:lnTo>
                    <a:pt x="21" y="150"/>
                  </a:lnTo>
                  <a:lnTo>
                    <a:pt x="28" y="132"/>
                  </a:lnTo>
                  <a:lnTo>
                    <a:pt x="39" y="115"/>
                  </a:lnTo>
                  <a:lnTo>
                    <a:pt x="46" y="97"/>
                  </a:lnTo>
                  <a:lnTo>
                    <a:pt x="53" y="80"/>
                  </a:lnTo>
                  <a:lnTo>
                    <a:pt x="56" y="66"/>
                  </a:lnTo>
                  <a:lnTo>
                    <a:pt x="60" y="52"/>
                  </a:lnTo>
                  <a:lnTo>
                    <a:pt x="63" y="42"/>
                  </a:lnTo>
                  <a:lnTo>
                    <a:pt x="63" y="31"/>
                  </a:lnTo>
                  <a:lnTo>
                    <a:pt x="63" y="24"/>
                  </a:lnTo>
                  <a:lnTo>
                    <a:pt x="63" y="21"/>
                  </a:lnTo>
                  <a:lnTo>
                    <a:pt x="63" y="14"/>
                  </a:lnTo>
                  <a:lnTo>
                    <a:pt x="63" y="10"/>
                  </a:lnTo>
                  <a:lnTo>
                    <a:pt x="60" y="7"/>
                  </a:lnTo>
                  <a:lnTo>
                    <a:pt x="63" y="3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3"/>
                  </a:lnTo>
                  <a:lnTo>
                    <a:pt x="84" y="7"/>
                  </a:lnTo>
                  <a:lnTo>
                    <a:pt x="87" y="10"/>
                  </a:lnTo>
                  <a:lnTo>
                    <a:pt x="91" y="14"/>
                  </a:lnTo>
                  <a:lnTo>
                    <a:pt x="91" y="17"/>
                  </a:lnTo>
                  <a:lnTo>
                    <a:pt x="94" y="21"/>
                  </a:lnTo>
                  <a:lnTo>
                    <a:pt x="94" y="24"/>
                  </a:lnTo>
                  <a:lnTo>
                    <a:pt x="91" y="28"/>
                  </a:lnTo>
                  <a:lnTo>
                    <a:pt x="91" y="35"/>
                  </a:lnTo>
                  <a:lnTo>
                    <a:pt x="87" y="45"/>
                  </a:lnTo>
                  <a:lnTo>
                    <a:pt x="87" y="56"/>
                  </a:lnTo>
                  <a:lnTo>
                    <a:pt x="84" y="66"/>
                  </a:lnTo>
                  <a:lnTo>
                    <a:pt x="77" y="80"/>
                  </a:lnTo>
                  <a:lnTo>
                    <a:pt x="73" y="94"/>
                  </a:lnTo>
                  <a:lnTo>
                    <a:pt x="73" y="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7">
              <a:extLst>
                <a:ext uri="{FF2B5EF4-FFF2-40B4-BE49-F238E27FC236}">
                  <a16:creationId xmlns:a16="http://schemas.microsoft.com/office/drawing/2014/main" id="{D8585660-AE8E-4D2C-A2D2-41D000EE1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5033" y="23401475"/>
              <a:ext cx="503673" cy="729454"/>
            </a:xfrm>
            <a:custGeom>
              <a:avLst/>
              <a:gdLst>
                <a:gd name="T0" fmla="*/ 0 w 87"/>
                <a:gd name="T1" fmla="*/ 7 h 126"/>
                <a:gd name="T2" fmla="*/ 0 w 87"/>
                <a:gd name="T3" fmla="*/ 4 h 126"/>
                <a:gd name="T4" fmla="*/ 0 w 87"/>
                <a:gd name="T5" fmla="*/ 0 h 126"/>
                <a:gd name="T6" fmla="*/ 4 w 87"/>
                <a:gd name="T7" fmla="*/ 0 h 126"/>
                <a:gd name="T8" fmla="*/ 11 w 87"/>
                <a:gd name="T9" fmla="*/ 0 h 126"/>
                <a:gd name="T10" fmla="*/ 14 w 87"/>
                <a:gd name="T11" fmla="*/ 4 h 126"/>
                <a:gd name="T12" fmla="*/ 18 w 87"/>
                <a:gd name="T13" fmla="*/ 7 h 126"/>
                <a:gd name="T14" fmla="*/ 21 w 87"/>
                <a:gd name="T15" fmla="*/ 11 h 126"/>
                <a:gd name="T16" fmla="*/ 25 w 87"/>
                <a:gd name="T17" fmla="*/ 14 h 126"/>
                <a:gd name="T18" fmla="*/ 32 w 87"/>
                <a:gd name="T19" fmla="*/ 21 h 126"/>
                <a:gd name="T20" fmla="*/ 39 w 87"/>
                <a:gd name="T21" fmla="*/ 28 h 126"/>
                <a:gd name="T22" fmla="*/ 46 w 87"/>
                <a:gd name="T23" fmla="*/ 38 h 126"/>
                <a:gd name="T24" fmla="*/ 52 w 87"/>
                <a:gd name="T25" fmla="*/ 49 h 126"/>
                <a:gd name="T26" fmla="*/ 63 w 87"/>
                <a:gd name="T27" fmla="*/ 59 h 126"/>
                <a:gd name="T28" fmla="*/ 70 w 87"/>
                <a:gd name="T29" fmla="*/ 66 h 126"/>
                <a:gd name="T30" fmla="*/ 73 w 87"/>
                <a:gd name="T31" fmla="*/ 77 h 126"/>
                <a:gd name="T32" fmla="*/ 80 w 87"/>
                <a:gd name="T33" fmla="*/ 84 h 126"/>
                <a:gd name="T34" fmla="*/ 84 w 87"/>
                <a:gd name="T35" fmla="*/ 91 h 126"/>
                <a:gd name="T36" fmla="*/ 84 w 87"/>
                <a:gd name="T37" fmla="*/ 98 h 126"/>
                <a:gd name="T38" fmla="*/ 87 w 87"/>
                <a:gd name="T39" fmla="*/ 101 h 126"/>
                <a:gd name="T40" fmla="*/ 87 w 87"/>
                <a:gd name="T41" fmla="*/ 105 h 126"/>
                <a:gd name="T42" fmla="*/ 87 w 87"/>
                <a:gd name="T43" fmla="*/ 112 h 126"/>
                <a:gd name="T44" fmla="*/ 84 w 87"/>
                <a:gd name="T45" fmla="*/ 119 h 126"/>
                <a:gd name="T46" fmla="*/ 84 w 87"/>
                <a:gd name="T47" fmla="*/ 122 h 126"/>
                <a:gd name="T48" fmla="*/ 80 w 87"/>
                <a:gd name="T49" fmla="*/ 126 h 126"/>
                <a:gd name="T50" fmla="*/ 77 w 87"/>
                <a:gd name="T51" fmla="*/ 126 h 126"/>
                <a:gd name="T52" fmla="*/ 73 w 87"/>
                <a:gd name="T53" fmla="*/ 122 h 126"/>
                <a:gd name="T54" fmla="*/ 66 w 87"/>
                <a:gd name="T55" fmla="*/ 119 h 126"/>
                <a:gd name="T56" fmla="*/ 59 w 87"/>
                <a:gd name="T57" fmla="*/ 108 h 126"/>
                <a:gd name="T58" fmla="*/ 52 w 87"/>
                <a:gd name="T59" fmla="*/ 98 h 126"/>
                <a:gd name="T60" fmla="*/ 42 w 87"/>
                <a:gd name="T61" fmla="*/ 84 h 126"/>
                <a:gd name="T62" fmla="*/ 32 w 87"/>
                <a:gd name="T63" fmla="*/ 70 h 126"/>
                <a:gd name="T64" fmla="*/ 21 w 87"/>
                <a:gd name="T65" fmla="*/ 52 h 126"/>
                <a:gd name="T66" fmla="*/ 18 w 87"/>
                <a:gd name="T67" fmla="*/ 42 h 126"/>
                <a:gd name="T68" fmla="*/ 14 w 87"/>
                <a:gd name="T69" fmla="*/ 35 h 126"/>
                <a:gd name="T70" fmla="*/ 11 w 87"/>
                <a:gd name="T71" fmla="*/ 28 h 126"/>
                <a:gd name="T72" fmla="*/ 7 w 87"/>
                <a:gd name="T73" fmla="*/ 21 h 126"/>
                <a:gd name="T74" fmla="*/ 4 w 87"/>
                <a:gd name="T75" fmla="*/ 18 h 126"/>
                <a:gd name="T76" fmla="*/ 0 w 87"/>
                <a:gd name="T77" fmla="*/ 11 h 126"/>
                <a:gd name="T78" fmla="*/ 0 w 87"/>
                <a:gd name="T79" fmla="*/ 7 h 126"/>
                <a:gd name="T80" fmla="*/ 0 w 87"/>
                <a:gd name="T81" fmla="*/ 7 h 126"/>
                <a:gd name="T82" fmla="*/ 0 w 87"/>
                <a:gd name="T83" fmla="*/ 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126">
                  <a:moveTo>
                    <a:pt x="0" y="7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18" y="7"/>
                  </a:lnTo>
                  <a:lnTo>
                    <a:pt x="21" y="11"/>
                  </a:lnTo>
                  <a:lnTo>
                    <a:pt x="25" y="14"/>
                  </a:lnTo>
                  <a:lnTo>
                    <a:pt x="32" y="21"/>
                  </a:lnTo>
                  <a:lnTo>
                    <a:pt x="39" y="28"/>
                  </a:lnTo>
                  <a:lnTo>
                    <a:pt x="46" y="38"/>
                  </a:lnTo>
                  <a:lnTo>
                    <a:pt x="52" y="49"/>
                  </a:lnTo>
                  <a:lnTo>
                    <a:pt x="63" y="59"/>
                  </a:lnTo>
                  <a:lnTo>
                    <a:pt x="70" y="66"/>
                  </a:lnTo>
                  <a:lnTo>
                    <a:pt x="73" y="77"/>
                  </a:lnTo>
                  <a:lnTo>
                    <a:pt x="80" y="84"/>
                  </a:lnTo>
                  <a:lnTo>
                    <a:pt x="84" y="91"/>
                  </a:lnTo>
                  <a:lnTo>
                    <a:pt x="84" y="98"/>
                  </a:lnTo>
                  <a:lnTo>
                    <a:pt x="87" y="101"/>
                  </a:lnTo>
                  <a:lnTo>
                    <a:pt x="87" y="105"/>
                  </a:lnTo>
                  <a:lnTo>
                    <a:pt x="87" y="112"/>
                  </a:lnTo>
                  <a:lnTo>
                    <a:pt x="84" y="119"/>
                  </a:lnTo>
                  <a:lnTo>
                    <a:pt x="84" y="122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3" y="122"/>
                  </a:lnTo>
                  <a:lnTo>
                    <a:pt x="66" y="119"/>
                  </a:lnTo>
                  <a:lnTo>
                    <a:pt x="59" y="108"/>
                  </a:lnTo>
                  <a:lnTo>
                    <a:pt x="52" y="98"/>
                  </a:lnTo>
                  <a:lnTo>
                    <a:pt x="42" y="84"/>
                  </a:lnTo>
                  <a:lnTo>
                    <a:pt x="32" y="70"/>
                  </a:lnTo>
                  <a:lnTo>
                    <a:pt x="21" y="52"/>
                  </a:lnTo>
                  <a:lnTo>
                    <a:pt x="18" y="42"/>
                  </a:lnTo>
                  <a:lnTo>
                    <a:pt x="14" y="35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8">
              <a:extLst>
                <a:ext uri="{FF2B5EF4-FFF2-40B4-BE49-F238E27FC236}">
                  <a16:creationId xmlns:a16="http://schemas.microsoft.com/office/drawing/2014/main" id="{975A443E-4D61-4DD5-B091-D7FE5540B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994" y="23181481"/>
              <a:ext cx="503673" cy="1071026"/>
            </a:xfrm>
            <a:custGeom>
              <a:avLst/>
              <a:gdLst>
                <a:gd name="T0" fmla="*/ 17 w 87"/>
                <a:gd name="T1" fmla="*/ 150 h 185"/>
                <a:gd name="T2" fmla="*/ 24 w 87"/>
                <a:gd name="T3" fmla="*/ 136 h 185"/>
                <a:gd name="T4" fmla="*/ 31 w 87"/>
                <a:gd name="T5" fmla="*/ 122 h 185"/>
                <a:gd name="T6" fmla="*/ 38 w 87"/>
                <a:gd name="T7" fmla="*/ 108 h 185"/>
                <a:gd name="T8" fmla="*/ 41 w 87"/>
                <a:gd name="T9" fmla="*/ 94 h 185"/>
                <a:gd name="T10" fmla="*/ 45 w 87"/>
                <a:gd name="T11" fmla="*/ 80 h 185"/>
                <a:gd name="T12" fmla="*/ 52 w 87"/>
                <a:gd name="T13" fmla="*/ 66 h 185"/>
                <a:gd name="T14" fmla="*/ 55 w 87"/>
                <a:gd name="T15" fmla="*/ 45 h 185"/>
                <a:gd name="T16" fmla="*/ 55 w 87"/>
                <a:gd name="T17" fmla="*/ 35 h 185"/>
                <a:gd name="T18" fmla="*/ 55 w 87"/>
                <a:gd name="T19" fmla="*/ 28 h 185"/>
                <a:gd name="T20" fmla="*/ 55 w 87"/>
                <a:gd name="T21" fmla="*/ 21 h 185"/>
                <a:gd name="T22" fmla="*/ 55 w 87"/>
                <a:gd name="T23" fmla="*/ 17 h 185"/>
                <a:gd name="T24" fmla="*/ 55 w 87"/>
                <a:gd name="T25" fmla="*/ 14 h 185"/>
                <a:gd name="T26" fmla="*/ 55 w 87"/>
                <a:gd name="T27" fmla="*/ 10 h 185"/>
                <a:gd name="T28" fmla="*/ 55 w 87"/>
                <a:gd name="T29" fmla="*/ 7 h 185"/>
                <a:gd name="T30" fmla="*/ 59 w 87"/>
                <a:gd name="T31" fmla="*/ 3 h 185"/>
                <a:gd name="T32" fmla="*/ 62 w 87"/>
                <a:gd name="T33" fmla="*/ 0 h 185"/>
                <a:gd name="T34" fmla="*/ 66 w 87"/>
                <a:gd name="T35" fmla="*/ 0 h 185"/>
                <a:gd name="T36" fmla="*/ 69 w 87"/>
                <a:gd name="T37" fmla="*/ 3 h 185"/>
                <a:gd name="T38" fmla="*/ 76 w 87"/>
                <a:gd name="T39" fmla="*/ 7 h 185"/>
                <a:gd name="T40" fmla="*/ 80 w 87"/>
                <a:gd name="T41" fmla="*/ 10 h 185"/>
                <a:gd name="T42" fmla="*/ 83 w 87"/>
                <a:gd name="T43" fmla="*/ 14 h 185"/>
                <a:gd name="T44" fmla="*/ 87 w 87"/>
                <a:gd name="T45" fmla="*/ 17 h 185"/>
                <a:gd name="T46" fmla="*/ 87 w 87"/>
                <a:gd name="T47" fmla="*/ 21 h 185"/>
                <a:gd name="T48" fmla="*/ 87 w 87"/>
                <a:gd name="T49" fmla="*/ 24 h 185"/>
                <a:gd name="T50" fmla="*/ 87 w 87"/>
                <a:gd name="T51" fmla="*/ 31 h 185"/>
                <a:gd name="T52" fmla="*/ 83 w 87"/>
                <a:gd name="T53" fmla="*/ 42 h 185"/>
                <a:gd name="T54" fmla="*/ 80 w 87"/>
                <a:gd name="T55" fmla="*/ 52 h 185"/>
                <a:gd name="T56" fmla="*/ 73 w 87"/>
                <a:gd name="T57" fmla="*/ 80 h 185"/>
                <a:gd name="T58" fmla="*/ 69 w 87"/>
                <a:gd name="T59" fmla="*/ 94 h 185"/>
                <a:gd name="T60" fmla="*/ 62 w 87"/>
                <a:gd name="T61" fmla="*/ 111 h 185"/>
                <a:gd name="T62" fmla="*/ 55 w 87"/>
                <a:gd name="T63" fmla="*/ 125 h 185"/>
                <a:gd name="T64" fmla="*/ 45 w 87"/>
                <a:gd name="T65" fmla="*/ 143 h 185"/>
                <a:gd name="T66" fmla="*/ 38 w 87"/>
                <a:gd name="T67" fmla="*/ 153 h 185"/>
                <a:gd name="T68" fmla="*/ 27 w 87"/>
                <a:gd name="T69" fmla="*/ 167 h 185"/>
                <a:gd name="T70" fmla="*/ 17 w 87"/>
                <a:gd name="T71" fmla="*/ 174 h 185"/>
                <a:gd name="T72" fmla="*/ 10 w 87"/>
                <a:gd name="T73" fmla="*/ 181 h 185"/>
                <a:gd name="T74" fmla="*/ 7 w 87"/>
                <a:gd name="T75" fmla="*/ 185 h 185"/>
                <a:gd name="T76" fmla="*/ 3 w 87"/>
                <a:gd name="T77" fmla="*/ 185 h 185"/>
                <a:gd name="T78" fmla="*/ 3 w 87"/>
                <a:gd name="T79" fmla="*/ 185 h 185"/>
                <a:gd name="T80" fmla="*/ 0 w 87"/>
                <a:gd name="T81" fmla="*/ 185 h 185"/>
                <a:gd name="T82" fmla="*/ 0 w 87"/>
                <a:gd name="T83" fmla="*/ 185 h 185"/>
                <a:gd name="T84" fmla="*/ 0 w 87"/>
                <a:gd name="T85" fmla="*/ 181 h 185"/>
                <a:gd name="T86" fmla="*/ 0 w 87"/>
                <a:gd name="T87" fmla="*/ 178 h 185"/>
                <a:gd name="T88" fmla="*/ 3 w 87"/>
                <a:gd name="T89" fmla="*/ 174 h 185"/>
                <a:gd name="T90" fmla="*/ 7 w 87"/>
                <a:gd name="T91" fmla="*/ 164 h 185"/>
                <a:gd name="T92" fmla="*/ 17 w 87"/>
                <a:gd name="T93" fmla="*/ 150 h 185"/>
                <a:gd name="T94" fmla="*/ 17 w 87"/>
                <a:gd name="T95" fmla="*/ 15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7" h="185">
                  <a:moveTo>
                    <a:pt x="17" y="150"/>
                  </a:moveTo>
                  <a:lnTo>
                    <a:pt x="24" y="136"/>
                  </a:lnTo>
                  <a:lnTo>
                    <a:pt x="31" y="122"/>
                  </a:lnTo>
                  <a:lnTo>
                    <a:pt x="38" y="108"/>
                  </a:lnTo>
                  <a:lnTo>
                    <a:pt x="41" y="94"/>
                  </a:lnTo>
                  <a:lnTo>
                    <a:pt x="45" y="80"/>
                  </a:lnTo>
                  <a:lnTo>
                    <a:pt x="52" y="66"/>
                  </a:lnTo>
                  <a:lnTo>
                    <a:pt x="55" y="45"/>
                  </a:lnTo>
                  <a:lnTo>
                    <a:pt x="55" y="35"/>
                  </a:lnTo>
                  <a:lnTo>
                    <a:pt x="55" y="28"/>
                  </a:lnTo>
                  <a:lnTo>
                    <a:pt x="55" y="21"/>
                  </a:lnTo>
                  <a:lnTo>
                    <a:pt x="55" y="17"/>
                  </a:lnTo>
                  <a:lnTo>
                    <a:pt x="55" y="14"/>
                  </a:lnTo>
                  <a:lnTo>
                    <a:pt x="55" y="10"/>
                  </a:lnTo>
                  <a:lnTo>
                    <a:pt x="55" y="7"/>
                  </a:lnTo>
                  <a:lnTo>
                    <a:pt x="59" y="3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69" y="3"/>
                  </a:lnTo>
                  <a:lnTo>
                    <a:pt x="76" y="7"/>
                  </a:lnTo>
                  <a:lnTo>
                    <a:pt x="80" y="10"/>
                  </a:lnTo>
                  <a:lnTo>
                    <a:pt x="83" y="14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7" y="24"/>
                  </a:lnTo>
                  <a:lnTo>
                    <a:pt x="87" y="31"/>
                  </a:lnTo>
                  <a:lnTo>
                    <a:pt x="83" y="42"/>
                  </a:lnTo>
                  <a:lnTo>
                    <a:pt x="80" y="52"/>
                  </a:lnTo>
                  <a:lnTo>
                    <a:pt x="73" y="80"/>
                  </a:lnTo>
                  <a:lnTo>
                    <a:pt x="69" y="94"/>
                  </a:lnTo>
                  <a:lnTo>
                    <a:pt x="62" y="111"/>
                  </a:lnTo>
                  <a:lnTo>
                    <a:pt x="55" y="125"/>
                  </a:lnTo>
                  <a:lnTo>
                    <a:pt x="45" y="143"/>
                  </a:lnTo>
                  <a:lnTo>
                    <a:pt x="38" y="153"/>
                  </a:lnTo>
                  <a:lnTo>
                    <a:pt x="27" y="167"/>
                  </a:lnTo>
                  <a:lnTo>
                    <a:pt x="17" y="174"/>
                  </a:lnTo>
                  <a:lnTo>
                    <a:pt x="10" y="181"/>
                  </a:lnTo>
                  <a:lnTo>
                    <a:pt x="7" y="185"/>
                  </a:lnTo>
                  <a:lnTo>
                    <a:pt x="3" y="185"/>
                  </a:lnTo>
                  <a:lnTo>
                    <a:pt x="3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0" y="178"/>
                  </a:lnTo>
                  <a:lnTo>
                    <a:pt x="3" y="174"/>
                  </a:lnTo>
                  <a:lnTo>
                    <a:pt x="7" y="164"/>
                  </a:lnTo>
                  <a:lnTo>
                    <a:pt x="17" y="150"/>
                  </a:lnTo>
                  <a:lnTo>
                    <a:pt x="17" y="15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9">
              <a:extLst>
                <a:ext uri="{FF2B5EF4-FFF2-40B4-BE49-F238E27FC236}">
                  <a16:creationId xmlns:a16="http://schemas.microsoft.com/office/drawing/2014/main" id="{07930475-9D23-49BB-90E3-3B83D9F1A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4521" y="23320425"/>
              <a:ext cx="463146" cy="746824"/>
            </a:xfrm>
            <a:custGeom>
              <a:avLst/>
              <a:gdLst>
                <a:gd name="T0" fmla="*/ 76 w 80"/>
                <a:gd name="T1" fmla="*/ 94 h 129"/>
                <a:gd name="T2" fmla="*/ 76 w 80"/>
                <a:gd name="T3" fmla="*/ 101 h 129"/>
                <a:gd name="T4" fmla="*/ 80 w 80"/>
                <a:gd name="T5" fmla="*/ 108 h 129"/>
                <a:gd name="T6" fmla="*/ 76 w 80"/>
                <a:gd name="T7" fmla="*/ 119 h 129"/>
                <a:gd name="T8" fmla="*/ 76 w 80"/>
                <a:gd name="T9" fmla="*/ 122 h 129"/>
                <a:gd name="T10" fmla="*/ 73 w 80"/>
                <a:gd name="T11" fmla="*/ 126 h 129"/>
                <a:gd name="T12" fmla="*/ 73 w 80"/>
                <a:gd name="T13" fmla="*/ 129 h 129"/>
                <a:gd name="T14" fmla="*/ 69 w 80"/>
                <a:gd name="T15" fmla="*/ 129 h 129"/>
                <a:gd name="T16" fmla="*/ 66 w 80"/>
                <a:gd name="T17" fmla="*/ 126 h 129"/>
                <a:gd name="T18" fmla="*/ 59 w 80"/>
                <a:gd name="T19" fmla="*/ 122 h 129"/>
                <a:gd name="T20" fmla="*/ 55 w 80"/>
                <a:gd name="T21" fmla="*/ 115 h 129"/>
                <a:gd name="T22" fmla="*/ 52 w 80"/>
                <a:gd name="T23" fmla="*/ 105 h 129"/>
                <a:gd name="T24" fmla="*/ 45 w 80"/>
                <a:gd name="T25" fmla="*/ 94 h 129"/>
                <a:gd name="T26" fmla="*/ 38 w 80"/>
                <a:gd name="T27" fmla="*/ 80 h 129"/>
                <a:gd name="T28" fmla="*/ 31 w 80"/>
                <a:gd name="T29" fmla="*/ 66 h 129"/>
                <a:gd name="T30" fmla="*/ 20 w 80"/>
                <a:gd name="T31" fmla="*/ 49 h 129"/>
                <a:gd name="T32" fmla="*/ 13 w 80"/>
                <a:gd name="T33" fmla="*/ 35 h 129"/>
                <a:gd name="T34" fmla="*/ 6 w 80"/>
                <a:gd name="T35" fmla="*/ 21 h 129"/>
                <a:gd name="T36" fmla="*/ 3 w 80"/>
                <a:gd name="T37" fmla="*/ 14 h 129"/>
                <a:gd name="T38" fmla="*/ 0 w 80"/>
                <a:gd name="T39" fmla="*/ 7 h 129"/>
                <a:gd name="T40" fmla="*/ 3 w 80"/>
                <a:gd name="T41" fmla="*/ 4 h 129"/>
                <a:gd name="T42" fmla="*/ 3 w 80"/>
                <a:gd name="T43" fmla="*/ 4 h 129"/>
                <a:gd name="T44" fmla="*/ 3 w 80"/>
                <a:gd name="T45" fmla="*/ 4 h 129"/>
                <a:gd name="T46" fmla="*/ 6 w 80"/>
                <a:gd name="T47" fmla="*/ 0 h 129"/>
                <a:gd name="T48" fmla="*/ 10 w 80"/>
                <a:gd name="T49" fmla="*/ 4 h 129"/>
                <a:gd name="T50" fmla="*/ 17 w 80"/>
                <a:gd name="T51" fmla="*/ 7 h 129"/>
                <a:gd name="T52" fmla="*/ 20 w 80"/>
                <a:gd name="T53" fmla="*/ 11 h 129"/>
                <a:gd name="T54" fmla="*/ 27 w 80"/>
                <a:gd name="T55" fmla="*/ 18 h 129"/>
                <a:gd name="T56" fmla="*/ 41 w 80"/>
                <a:gd name="T57" fmla="*/ 39 h 129"/>
                <a:gd name="T58" fmla="*/ 55 w 80"/>
                <a:gd name="T59" fmla="*/ 59 h 129"/>
                <a:gd name="T60" fmla="*/ 62 w 80"/>
                <a:gd name="T61" fmla="*/ 70 h 129"/>
                <a:gd name="T62" fmla="*/ 69 w 80"/>
                <a:gd name="T63" fmla="*/ 80 h 129"/>
                <a:gd name="T64" fmla="*/ 73 w 80"/>
                <a:gd name="T65" fmla="*/ 87 h 129"/>
                <a:gd name="T66" fmla="*/ 76 w 80"/>
                <a:gd name="T67" fmla="*/ 94 h 129"/>
                <a:gd name="T68" fmla="*/ 76 w 80"/>
                <a:gd name="T69" fmla="*/ 9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129">
                  <a:moveTo>
                    <a:pt x="76" y="94"/>
                  </a:moveTo>
                  <a:lnTo>
                    <a:pt x="76" y="101"/>
                  </a:lnTo>
                  <a:lnTo>
                    <a:pt x="80" y="108"/>
                  </a:lnTo>
                  <a:lnTo>
                    <a:pt x="76" y="119"/>
                  </a:lnTo>
                  <a:lnTo>
                    <a:pt x="76" y="122"/>
                  </a:lnTo>
                  <a:lnTo>
                    <a:pt x="73" y="126"/>
                  </a:lnTo>
                  <a:lnTo>
                    <a:pt x="73" y="129"/>
                  </a:lnTo>
                  <a:lnTo>
                    <a:pt x="69" y="129"/>
                  </a:lnTo>
                  <a:lnTo>
                    <a:pt x="66" y="126"/>
                  </a:lnTo>
                  <a:lnTo>
                    <a:pt x="59" y="122"/>
                  </a:lnTo>
                  <a:lnTo>
                    <a:pt x="55" y="115"/>
                  </a:lnTo>
                  <a:lnTo>
                    <a:pt x="52" y="105"/>
                  </a:lnTo>
                  <a:lnTo>
                    <a:pt x="45" y="94"/>
                  </a:lnTo>
                  <a:lnTo>
                    <a:pt x="38" y="80"/>
                  </a:lnTo>
                  <a:lnTo>
                    <a:pt x="31" y="66"/>
                  </a:lnTo>
                  <a:lnTo>
                    <a:pt x="20" y="49"/>
                  </a:lnTo>
                  <a:lnTo>
                    <a:pt x="13" y="35"/>
                  </a:lnTo>
                  <a:lnTo>
                    <a:pt x="6" y="2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6" y="0"/>
                  </a:lnTo>
                  <a:lnTo>
                    <a:pt x="10" y="4"/>
                  </a:lnTo>
                  <a:lnTo>
                    <a:pt x="17" y="7"/>
                  </a:lnTo>
                  <a:lnTo>
                    <a:pt x="20" y="11"/>
                  </a:lnTo>
                  <a:lnTo>
                    <a:pt x="27" y="18"/>
                  </a:lnTo>
                  <a:lnTo>
                    <a:pt x="41" y="39"/>
                  </a:lnTo>
                  <a:lnTo>
                    <a:pt x="55" y="59"/>
                  </a:lnTo>
                  <a:lnTo>
                    <a:pt x="62" y="70"/>
                  </a:lnTo>
                  <a:lnTo>
                    <a:pt x="69" y="80"/>
                  </a:lnTo>
                  <a:lnTo>
                    <a:pt x="73" y="87"/>
                  </a:lnTo>
                  <a:lnTo>
                    <a:pt x="76" y="94"/>
                  </a:lnTo>
                  <a:lnTo>
                    <a:pt x="76" y="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0">
              <a:extLst>
                <a:ext uri="{FF2B5EF4-FFF2-40B4-BE49-F238E27FC236}">
                  <a16:creationId xmlns:a16="http://schemas.microsoft.com/office/drawing/2014/main" id="{D65B57CA-361A-442D-A5CB-BD9DCDAE5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44" y="22776229"/>
              <a:ext cx="1348914" cy="1997317"/>
            </a:xfrm>
            <a:custGeom>
              <a:avLst/>
              <a:gdLst>
                <a:gd name="T0" fmla="*/ 160 w 233"/>
                <a:gd name="T1" fmla="*/ 35 h 345"/>
                <a:gd name="T2" fmla="*/ 143 w 233"/>
                <a:gd name="T3" fmla="*/ 38 h 345"/>
                <a:gd name="T4" fmla="*/ 129 w 233"/>
                <a:gd name="T5" fmla="*/ 38 h 345"/>
                <a:gd name="T6" fmla="*/ 115 w 233"/>
                <a:gd name="T7" fmla="*/ 42 h 345"/>
                <a:gd name="T8" fmla="*/ 94 w 233"/>
                <a:gd name="T9" fmla="*/ 45 h 345"/>
                <a:gd name="T10" fmla="*/ 69 w 233"/>
                <a:gd name="T11" fmla="*/ 49 h 345"/>
                <a:gd name="T12" fmla="*/ 45 w 233"/>
                <a:gd name="T13" fmla="*/ 49 h 345"/>
                <a:gd name="T14" fmla="*/ 27 w 233"/>
                <a:gd name="T15" fmla="*/ 52 h 345"/>
                <a:gd name="T16" fmla="*/ 10 w 233"/>
                <a:gd name="T17" fmla="*/ 52 h 345"/>
                <a:gd name="T18" fmla="*/ 0 w 233"/>
                <a:gd name="T19" fmla="*/ 52 h 345"/>
                <a:gd name="T20" fmla="*/ 27 w 233"/>
                <a:gd name="T21" fmla="*/ 31 h 345"/>
                <a:gd name="T22" fmla="*/ 73 w 233"/>
                <a:gd name="T23" fmla="*/ 24 h 345"/>
                <a:gd name="T24" fmla="*/ 111 w 233"/>
                <a:gd name="T25" fmla="*/ 17 h 345"/>
                <a:gd name="T26" fmla="*/ 143 w 233"/>
                <a:gd name="T27" fmla="*/ 14 h 345"/>
                <a:gd name="T28" fmla="*/ 160 w 233"/>
                <a:gd name="T29" fmla="*/ 10 h 345"/>
                <a:gd name="T30" fmla="*/ 170 w 233"/>
                <a:gd name="T31" fmla="*/ 10 h 345"/>
                <a:gd name="T32" fmla="*/ 177 w 233"/>
                <a:gd name="T33" fmla="*/ 7 h 345"/>
                <a:gd name="T34" fmla="*/ 181 w 233"/>
                <a:gd name="T35" fmla="*/ 3 h 345"/>
                <a:gd name="T36" fmla="*/ 191 w 233"/>
                <a:gd name="T37" fmla="*/ 0 h 345"/>
                <a:gd name="T38" fmla="*/ 202 w 233"/>
                <a:gd name="T39" fmla="*/ 3 h 345"/>
                <a:gd name="T40" fmla="*/ 216 w 233"/>
                <a:gd name="T41" fmla="*/ 10 h 345"/>
                <a:gd name="T42" fmla="*/ 230 w 233"/>
                <a:gd name="T43" fmla="*/ 21 h 345"/>
                <a:gd name="T44" fmla="*/ 233 w 233"/>
                <a:gd name="T45" fmla="*/ 28 h 345"/>
                <a:gd name="T46" fmla="*/ 230 w 233"/>
                <a:gd name="T47" fmla="*/ 42 h 345"/>
                <a:gd name="T48" fmla="*/ 230 w 233"/>
                <a:gd name="T49" fmla="*/ 49 h 345"/>
                <a:gd name="T50" fmla="*/ 230 w 233"/>
                <a:gd name="T51" fmla="*/ 59 h 345"/>
                <a:gd name="T52" fmla="*/ 226 w 233"/>
                <a:gd name="T53" fmla="*/ 77 h 345"/>
                <a:gd name="T54" fmla="*/ 230 w 233"/>
                <a:gd name="T55" fmla="*/ 101 h 345"/>
                <a:gd name="T56" fmla="*/ 230 w 233"/>
                <a:gd name="T57" fmla="*/ 153 h 345"/>
                <a:gd name="T58" fmla="*/ 230 w 233"/>
                <a:gd name="T59" fmla="*/ 202 h 345"/>
                <a:gd name="T60" fmla="*/ 233 w 233"/>
                <a:gd name="T61" fmla="*/ 248 h 345"/>
                <a:gd name="T62" fmla="*/ 230 w 233"/>
                <a:gd name="T63" fmla="*/ 283 h 345"/>
                <a:gd name="T64" fmla="*/ 226 w 233"/>
                <a:gd name="T65" fmla="*/ 310 h 345"/>
                <a:gd name="T66" fmla="*/ 219 w 233"/>
                <a:gd name="T67" fmla="*/ 331 h 345"/>
                <a:gd name="T68" fmla="*/ 212 w 233"/>
                <a:gd name="T69" fmla="*/ 342 h 345"/>
                <a:gd name="T70" fmla="*/ 205 w 233"/>
                <a:gd name="T71" fmla="*/ 345 h 345"/>
                <a:gd name="T72" fmla="*/ 198 w 233"/>
                <a:gd name="T73" fmla="*/ 342 h 345"/>
                <a:gd name="T74" fmla="*/ 191 w 233"/>
                <a:gd name="T75" fmla="*/ 331 h 345"/>
                <a:gd name="T76" fmla="*/ 184 w 233"/>
                <a:gd name="T77" fmla="*/ 314 h 345"/>
                <a:gd name="T78" fmla="*/ 174 w 233"/>
                <a:gd name="T79" fmla="*/ 297 h 345"/>
                <a:gd name="T80" fmla="*/ 160 w 233"/>
                <a:gd name="T81" fmla="*/ 283 h 345"/>
                <a:gd name="T82" fmla="*/ 156 w 233"/>
                <a:gd name="T83" fmla="*/ 276 h 345"/>
                <a:gd name="T84" fmla="*/ 163 w 233"/>
                <a:gd name="T85" fmla="*/ 272 h 345"/>
                <a:gd name="T86" fmla="*/ 177 w 233"/>
                <a:gd name="T87" fmla="*/ 276 h 345"/>
                <a:gd name="T88" fmla="*/ 191 w 233"/>
                <a:gd name="T89" fmla="*/ 279 h 345"/>
                <a:gd name="T90" fmla="*/ 198 w 233"/>
                <a:gd name="T91" fmla="*/ 283 h 345"/>
                <a:gd name="T92" fmla="*/ 198 w 233"/>
                <a:gd name="T93" fmla="*/ 279 h 345"/>
                <a:gd name="T94" fmla="*/ 202 w 233"/>
                <a:gd name="T95" fmla="*/ 272 h 345"/>
                <a:gd name="T96" fmla="*/ 202 w 233"/>
                <a:gd name="T97" fmla="*/ 258 h 345"/>
                <a:gd name="T98" fmla="*/ 205 w 233"/>
                <a:gd name="T99" fmla="*/ 244 h 345"/>
                <a:gd name="T100" fmla="*/ 205 w 233"/>
                <a:gd name="T101" fmla="*/ 202 h 345"/>
                <a:gd name="T102" fmla="*/ 205 w 233"/>
                <a:gd name="T103" fmla="*/ 150 h 345"/>
                <a:gd name="T104" fmla="*/ 202 w 233"/>
                <a:gd name="T105" fmla="*/ 105 h 345"/>
                <a:gd name="T106" fmla="*/ 202 w 233"/>
                <a:gd name="T107" fmla="*/ 84 h 345"/>
                <a:gd name="T108" fmla="*/ 198 w 233"/>
                <a:gd name="T109" fmla="*/ 70 h 345"/>
                <a:gd name="T110" fmla="*/ 195 w 233"/>
                <a:gd name="T111" fmla="*/ 45 h 345"/>
                <a:gd name="T112" fmla="*/ 195 w 233"/>
                <a:gd name="T113" fmla="*/ 38 h 345"/>
                <a:gd name="T114" fmla="*/ 191 w 233"/>
                <a:gd name="T115" fmla="*/ 35 h 345"/>
                <a:gd name="T116" fmla="*/ 184 w 233"/>
                <a:gd name="T117" fmla="*/ 35 h 345"/>
                <a:gd name="T118" fmla="*/ 177 w 233"/>
                <a:gd name="T119" fmla="*/ 3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3" h="345">
                  <a:moveTo>
                    <a:pt x="177" y="35"/>
                  </a:moveTo>
                  <a:lnTo>
                    <a:pt x="160" y="35"/>
                  </a:lnTo>
                  <a:lnTo>
                    <a:pt x="150" y="35"/>
                  </a:lnTo>
                  <a:lnTo>
                    <a:pt x="143" y="38"/>
                  </a:lnTo>
                  <a:lnTo>
                    <a:pt x="136" y="38"/>
                  </a:lnTo>
                  <a:lnTo>
                    <a:pt x="129" y="38"/>
                  </a:lnTo>
                  <a:lnTo>
                    <a:pt x="122" y="38"/>
                  </a:lnTo>
                  <a:lnTo>
                    <a:pt x="115" y="42"/>
                  </a:lnTo>
                  <a:lnTo>
                    <a:pt x="104" y="42"/>
                  </a:lnTo>
                  <a:lnTo>
                    <a:pt x="94" y="45"/>
                  </a:lnTo>
                  <a:lnTo>
                    <a:pt x="83" y="45"/>
                  </a:lnTo>
                  <a:lnTo>
                    <a:pt x="69" y="49"/>
                  </a:lnTo>
                  <a:lnTo>
                    <a:pt x="59" y="49"/>
                  </a:lnTo>
                  <a:lnTo>
                    <a:pt x="45" y="49"/>
                  </a:lnTo>
                  <a:lnTo>
                    <a:pt x="34" y="52"/>
                  </a:lnTo>
                  <a:lnTo>
                    <a:pt x="27" y="52"/>
                  </a:lnTo>
                  <a:lnTo>
                    <a:pt x="17" y="52"/>
                  </a:lnTo>
                  <a:lnTo>
                    <a:pt x="10" y="52"/>
                  </a:lnTo>
                  <a:lnTo>
                    <a:pt x="3" y="52"/>
                  </a:lnTo>
                  <a:lnTo>
                    <a:pt x="0" y="52"/>
                  </a:lnTo>
                  <a:lnTo>
                    <a:pt x="0" y="31"/>
                  </a:lnTo>
                  <a:lnTo>
                    <a:pt x="27" y="31"/>
                  </a:lnTo>
                  <a:lnTo>
                    <a:pt x="59" y="28"/>
                  </a:lnTo>
                  <a:lnTo>
                    <a:pt x="73" y="24"/>
                  </a:lnTo>
                  <a:lnTo>
                    <a:pt x="94" y="21"/>
                  </a:lnTo>
                  <a:lnTo>
                    <a:pt x="111" y="17"/>
                  </a:lnTo>
                  <a:lnTo>
                    <a:pt x="132" y="14"/>
                  </a:lnTo>
                  <a:lnTo>
                    <a:pt x="143" y="14"/>
                  </a:lnTo>
                  <a:lnTo>
                    <a:pt x="153" y="14"/>
                  </a:lnTo>
                  <a:lnTo>
                    <a:pt x="160" y="10"/>
                  </a:lnTo>
                  <a:lnTo>
                    <a:pt x="167" y="10"/>
                  </a:lnTo>
                  <a:lnTo>
                    <a:pt x="170" y="10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81" y="7"/>
                  </a:lnTo>
                  <a:lnTo>
                    <a:pt x="181" y="3"/>
                  </a:lnTo>
                  <a:lnTo>
                    <a:pt x="184" y="3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202" y="3"/>
                  </a:lnTo>
                  <a:lnTo>
                    <a:pt x="209" y="7"/>
                  </a:lnTo>
                  <a:lnTo>
                    <a:pt x="216" y="10"/>
                  </a:lnTo>
                  <a:lnTo>
                    <a:pt x="223" y="17"/>
                  </a:lnTo>
                  <a:lnTo>
                    <a:pt x="230" y="21"/>
                  </a:lnTo>
                  <a:lnTo>
                    <a:pt x="233" y="24"/>
                  </a:lnTo>
                  <a:lnTo>
                    <a:pt x="233" y="28"/>
                  </a:lnTo>
                  <a:lnTo>
                    <a:pt x="233" y="35"/>
                  </a:lnTo>
                  <a:lnTo>
                    <a:pt x="230" y="42"/>
                  </a:lnTo>
                  <a:lnTo>
                    <a:pt x="230" y="42"/>
                  </a:lnTo>
                  <a:lnTo>
                    <a:pt x="230" y="49"/>
                  </a:lnTo>
                  <a:lnTo>
                    <a:pt x="230" y="52"/>
                  </a:lnTo>
                  <a:lnTo>
                    <a:pt x="230" y="59"/>
                  </a:lnTo>
                  <a:lnTo>
                    <a:pt x="226" y="66"/>
                  </a:lnTo>
                  <a:lnTo>
                    <a:pt x="226" y="77"/>
                  </a:lnTo>
                  <a:lnTo>
                    <a:pt x="226" y="87"/>
                  </a:lnTo>
                  <a:lnTo>
                    <a:pt x="230" y="101"/>
                  </a:lnTo>
                  <a:lnTo>
                    <a:pt x="230" y="129"/>
                  </a:lnTo>
                  <a:lnTo>
                    <a:pt x="230" y="153"/>
                  </a:lnTo>
                  <a:lnTo>
                    <a:pt x="230" y="178"/>
                  </a:lnTo>
                  <a:lnTo>
                    <a:pt x="230" y="202"/>
                  </a:lnTo>
                  <a:lnTo>
                    <a:pt x="233" y="227"/>
                  </a:lnTo>
                  <a:lnTo>
                    <a:pt x="233" y="248"/>
                  </a:lnTo>
                  <a:lnTo>
                    <a:pt x="233" y="265"/>
                  </a:lnTo>
                  <a:lnTo>
                    <a:pt x="230" y="283"/>
                  </a:lnTo>
                  <a:lnTo>
                    <a:pt x="230" y="300"/>
                  </a:lnTo>
                  <a:lnTo>
                    <a:pt x="226" y="310"/>
                  </a:lnTo>
                  <a:lnTo>
                    <a:pt x="223" y="321"/>
                  </a:lnTo>
                  <a:lnTo>
                    <a:pt x="219" y="331"/>
                  </a:lnTo>
                  <a:lnTo>
                    <a:pt x="216" y="338"/>
                  </a:lnTo>
                  <a:lnTo>
                    <a:pt x="212" y="342"/>
                  </a:lnTo>
                  <a:lnTo>
                    <a:pt x="209" y="345"/>
                  </a:lnTo>
                  <a:lnTo>
                    <a:pt x="205" y="345"/>
                  </a:lnTo>
                  <a:lnTo>
                    <a:pt x="202" y="345"/>
                  </a:lnTo>
                  <a:lnTo>
                    <a:pt x="198" y="342"/>
                  </a:lnTo>
                  <a:lnTo>
                    <a:pt x="195" y="335"/>
                  </a:lnTo>
                  <a:lnTo>
                    <a:pt x="191" y="331"/>
                  </a:lnTo>
                  <a:lnTo>
                    <a:pt x="191" y="321"/>
                  </a:lnTo>
                  <a:lnTo>
                    <a:pt x="184" y="314"/>
                  </a:lnTo>
                  <a:lnTo>
                    <a:pt x="181" y="304"/>
                  </a:lnTo>
                  <a:lnTo>
                    <a:pt x="174" y="297"/>
                  </a:lnTo>
                  <a:lnTo>
                    <a:pt x="167" y="290"/>
                  </a:lnTo>
                  <a:lnTo>
                    <a:pt x="160" y="283"/>
                  </a:lnTo>
                  <a:lnTo>
                    <a:pt x="156" y="279"/>
                  </a:lnTo>
                  <a:lnTo>
                    <a:pt x="156" y="276"/>
                  </a:lnTo>
                  <a:lnTo>
                    <a:pt x="160" y="272"/>
                  </a:lnTo>
                  <a:lnTo>
                    <a:pt x="163" y="272"/>
                  </a:lnTo>
                  <a:lnTo>
                    <a:pt x="170" y="272"/>
                  </a:lnTo>
                  <a:lnTo>
                    <a:pt x="177" y="276"/>
                  </a:lnTo>
                  <a:lnTo>
                    <a:pt x="188" y="279"/>
                  </a:lnTo>
                  <a:lnTo>
                    <a:pt x="191" y="279"/>
                  </a:lnTo>
                  <a:lnTo>
                    <a:pt x="195" y="283"/>
                  </a:lnTo>
                  <a:lnTo>
                    <a:pt x="198" y="283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202" y="276"/>
                  </a:lnTo>
                  <a:lnTo>
                    <a:pt x="202" y="272"/>
                  </a:lnTo>
                  <a:lnTo>
                    <a:pt x="202" y="265"/>
                  </a:lnTo>
                  <a:lnTo>
                    <a:pt x="202" y="258"/>
                  </a:lnTo>
                  <a:lnTo>
                    <a:pt x="205" y="251"/>
                  </a:lnTo>
                  <a:lnTo>
                    <a:pt x="205" y="244"/>
                  </a:lnTo>
                  <a:lnTo>
                    <a:pt x="205" y="223"/>
                  </a:lnTo>
                  <a:lnTo>
                    <a:pt x="205" y="202"/>
                  </a:lnTo>
                  <a:lnTo>
                    <a:pt x="205" y="178"/>
                  </a:lnTo>
                  <a:lnTo>
                    <a:pt x="205" y="150"/>
                  </a:lnTo>
                  <a:lnTo>
                    <a:pt x="202" y="126"/>
                  </a:lnTo>
                  <a:lnTo>
                    <a:pt x="202" y="105"/>
                  </a:lnTo>
                  <a:lnTo>
                    <a:pt x="202" y="94"/>
                  </a:lnTo>
                  <a:lnTo>
                    <a:pt x="202" y="84"/>
                  </a:lnTo>
                  <a:lnTo>
                    <a:pt x="202" y="77"/>
                  </a:lnTo>
                  <a:lnTo>
                    <a:pt x="198" y="70"/>
                  </a:lnTo>
                  <a:lnTo>
                    <a:pt x="198" y="56"/>
                  </a:lnTo>
                  <a:lnTo>
                    <a:pt x="195" y="45"/>
                  </a:lnTo>
                  <a:lnTo>
                    <a:pt x="195" y="42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1" y="35"/>
                  </a:lnTo>
                  <a:lnTo>
                    <a:pt x="188" y="35"/>
                  </a:lnTo>
                  <a:lnTo>
                    <a:pt x="184" y="35"/>
                  </a:lnTo>
                  <a:lnTo>
                    <a:pt x="177" y="35"/>
                  </a:lnTo>
                  <a:lnTo>
                    <a:pt x="177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4091485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组合 159">
            <a:extLst>
              <a:ext uri="{FF2B5EF4-FFF2-40B4-BE49-F238E27FC236}">
                <a16:creationId xmlns:a16="http://schemas.microsoft.com/office/drawing/2014/main" id="{95996EB0-FA70-4558-9FF2-D95FCB21D7A8}"/>
              </a:ext>
            </a:extLst>
          </p:cNvPr>
          <p:cNvGrpSpPr/>
          <p:nvPr/>
        </p:nvGrpSpPr>
        <p:grpSpPr>
          <a:xfrm>
            <a:off x="3389816" y="2378239"/>
            <a:ext cx="1898898" cy="2101521"/>
            <a:chOff x="3325647" y="25178798"/>
            <a:chExt cx="1898898" cy="2101521"/>
          </a:xfrm>
        </p:grpSpPr>
        <p:sp>
          <p:nvSpPr>
            <p:cNvPr id="161" name="Freeform 131">
              <a:extLst>
                <a:ext uri="{FF2B5EF4-FFF2-40B4-BE49-F238E27FC236}">
                  <a16:creationId xmlns:a16="http://schemas.microsoft.com/office/drawing/2014/main" id="{C5D8AED6-43D7-46BA-B9EE-38D4ED9E3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748" y="25624574"/>
              <a:ext cx="503673" cy="926291"/>
            </a:xfrm>
            <a:custGeom>
              <a:avLst/>
              <a:gdLst>
                <a:gd name="T0" fmla="*/ 45 w 87"/>
                <a:gd name="T1" fmla="*/ 14 h 160"/>
                <a:gd name="T2" fmla="*/ 45 w 87"/>
                <a:gd name="T3" fmla="*/ 14 h 160"/>
                <a:gd name="T4" fmla="*/ 42 w 87"/>
                <a:gd name="T5" fmla="*/ 10 h 160"/>
                <a:gd name="T6" fmla="*/ 45 w 87"/>
                <a:gd name="T7" fmla="*/ 7 h 160"/>
                <a:gd name="T8" fmla="*/ 45 w 87"/>
                <a:gd name="T9" fmla="*/ 3 h 160"/>
                <a:gd name="T10" fmla="*/ 49 w 87"/>
                <a:gd name="T11" fmla="*/ 0 h 160"/>
                <a:gd name="T12" fmla="*/ 56 w 87"/>
                <a:gd name="T13" fmla="*/ 0 h 160"/>
                <a:gd name="T14" fmla="*/ 63 w 87"/>
                <a:gd name="T15" fmla="*/ 0 h 160"/>
                <a:gd name="T16" fmla="*/ 70 w 87"/>
                <a:gd name="T17" fmla="*/ 3 h 160"/>
                <a:gd name="T18" fmla="*/ 77 w 87"/>
                <a:gd name="T19" fmla="*/ 7 h 160"/>
                <a:gd name="T20" fmla="*/ 84 w 87"/>
                <a:gd name="T21" fmla="*/ 10 h 160"/>
                <a:gd name="T22" fmla="*/ 87 w 87"/>
                <a:gd name="T23" fmla="*/ 17 h 160"/>
                <a:gd name="T24" fmla="*/ 87 w 87"/>
                <a:gd name="T25" fmla="*/ 21 h 160"/>
                <a:gd name="T26" fmla="*/ 87 w 87"/>
                <a:gd name="T27" fmla="*/ 24 h 160"/>
                <a:gd name="T28" fmla="*/ 87 w 87"/>
                <a:gd name="T29" fmla="*/ 28 h 160"/>
                <a:gd name="T30" fmla="*/ 87 w 87"/>
                <a:gd name="T31" fmla="*/ 31 h 160"/>
                <a:gd name="T32" fmla="*/ 84 w 87"/>
                <a:gd name="T33" fmla="*/ 38 h 160"/>
                <a:gd name="T34" fmla="*/ 80 w 87"/>
                <a:gd name="T35" fmla="*/ 45 h 160"/>
                <a:gd name="T36" fmla="*/ 77 w 87"/>
                <a:gd name="T37" fmla="*/ 52 h 160"/>
                <a:gd name="T38" fmla="*/ 73 w 87"/>
                <a:gd name="T39" fmla="*/ 63 h 160"/>
                <a:gd name="T40" fmla="*/ 70 w 87"/>
                <a:gd name="T41" fmla="*/ 73 h 160"/>
                <a:gd name="T42" fmla="*/ 59 w 87"/>
                <a:gd name="T43" fmla="*/ 91 h 160"/>
                <a:gd name="T44" fmla="*/ 49 w 87"/>
                <a:gd name="T45" fmla="*/ 108 h 160"/>
                <a:gd name="T46" fmla="*/ 38 w 87"/>
                <a:gd name="T47" fmla="*/ 126 h 160"/>
                <a:gd name="T48" fmla="*/ 28 w 87"/>
                <a:gd name="T49" fmla="*/ 140 h 160"/>
                <a:gd name="T50" fmla="*/ 24 w 87"/>
                <a:gd name="T51" fmla="*/ 143 h 160"/>
                <a:gd name="T52" fmla="*/ 21 w 87"/>
                <a:gd name="T53" fmla="*/ 150 h 160"/>
                <a:gd name="T54" fmla="*/ 14 w 87"/>
                <a:gd name="T55" fmla="*/ 153 h 160"/>
                <a:gd name="T56" fmla="*/ 10 w 87"/>
                <a:gd name="T57" fmla="*/ 157 h 160"/>
                <a:gd name="T58" fmla="*/ 7 w 87"/>
                <a:gd name="T59" fmla="*/ 157 h 160"/>
                <a:gd name="T60" fmla="*/ 7 w 87"/>
                <a:gd name="T61" fmla="*/ 160 h 160"/>
                <a:gd name="T62" fmla="*/ 3 w 87"/>
                <a:gd name="T63" fmla="*/ 160 h 160"/>
                <a:gd name="T64" fmla="*/ 3 w 87"/>
                <a:gd name="T65" fmla="*/ 157 h 160"/>
                <a:gd name="T66" fmla="*/ 0 w 87"/>
                <a:gd name="T67" fmla="*/ 157 h 160"/>
                <a:gd name="T68" fmla="*/ 0 w 87"/>
                <a:gd name="T69" fmla="*/ 150 h 160"/>
                <a:gd name="T70" fmla="*/ 3 w 87"/>
                <a:gd name="T71" fmla="*/ 143 h 160"/>
                <a:gd name="T72" fmla="*/ 7 w 87"/>
                <a:gd name="T73" fmla="*/ 133 h 160"/>
                <a:gd name="T74" fmla="*/ 21 w 87"/>
                <a:gd name="T75" fmla="*/ 108 h 160"/>
                <a:gd name="T76" fmla="*/ 35 w 87"/>
                <a:gd name="T77" fmla="*/ 80 h 160"/>
                <a:gd name="T78" fmla="*/ 38 w 87"/>
                <a:gd name="T79" fmla="*/ 70 h 160"/>
                <a:gd name="T80" fmla="*/ 42 w 87"/>
                <a:gd name="T81" fmla="*/ 56 h 160"/>
                <a:gd name="T82" fmla="*/ 45 w 87"/>
                <a:gd name="T83" fmla="*/ 45 h 160"/>
                <a:gd name="T84" fmla="*/ 49 w 87"/>
                <a:gd name="T85" fmla="*/ 38 h 160"/>
                <a:gd name="T86" fmla="*/ 49 w 87"/>
                <a:gd name="T87" fmla="*/ 31 h 160"/>
                <a:gd name="T88" fmla="*/ 49 w 87"/>
                <a:gd name="T89" fmla="*/ 24 h 160"/>
                <a:gd name="T90" fmla="*/ 49 w 87"/>
                <a:gd name="T91" fmla="*/ 17 h 160"/>
                <a:gd name="T92" fmla="*/ 45 w 87"/>
                <a:gd name="T93" fmla="*/ 14 h 160"/>
                <a:gd name="T94" fmla="*/ 45 w 87"/>
                <a:gd name="T95" fmla="*/ 1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7" h="160">
                  <a:moveTo>
                    <a:pt x="45" y="14"/>
                  </a:moveTo>
                  <a:lnTo>
                    <a:pt x="45" y="14"/>
                  </a:lnTo>
                  <a:lnTo>
                    <a:pt x="42" y="10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0" y="3"/>
                  </a:lnTo>
                  <a:lnTo>
                    <a:pt x="77" y="7"/>
                  </a:lnTo>
                  <a:lnTo>
                    <a:pt x="84" y="10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31"/>
                  </a:lnTo>
                  <a:lnTo>
                    <a:pt x="84" y="38"/>
                  </a:lnTo>
                  <a:lnTo>
                    <a:pt x="80" y="45"/>
                  </a:lnTo>
                  <a:lnTo>
                    <a:pt x="77" y="52"/>
                  </a:lnTo>
                  <a:lnTo>
                    <a:pt x="73" y="63"/>
                  </a:lnTo>
                  <a:lnTo>
                    <a:pt x="70" y="73"/>
                  </a:lnTo>
                  <a:lnTo>
                    <a:pt x="59" y="91"/>
                  </a:lnTo>
                  <a:lnTo>
                    <a:pt x="49" y="108"/>
                  </a:lnTo>
                  <a:lnTo>
                    <a:pt x="38" y="126"/>
                  </a:lnTo>
                  <a:lnTo>
                    <a:pt x="28" y="140"/>
                  </a:lnTo>
                  <a:lnTo>
                    <a:pt x="24" y="143"/>
                  </a:lnTo>
                  <a:lnTo>
                    <a:pt x="21" y="150"/>
                  </a:lnTo>
                  <a:lnTo>
                    <a:pt x="14" y="153"/>
                  </a:lnTo>
                  <a:lnTo>
                    <a:pt x="10" y="157"/>
                  </a:lnTo>
                  <a:lnTo>
                    <a:pt x="7" y="157"/>
                  </a:lnTo>
                  <a:lnTo>
                    <a:pt x="7" y="160"/>
                  </a:lnTo>
                  <a:lnTo>
                    <a:pt x="3" y="160"/>
                  </a:lnTo>
                  <a:lnTo>
                    <a:pt x="3" y="157"/>
                  </a:lnTo>
                  <a:lnTo>
                    <a:pt x="0" y="157"/>
                  </a:lnTo>
                  <a:lnTo>
                    <a:pt x="0" y="150"/>
                  </a:lnTo>
                  <a:lnTo>
                    <a:pt x="3" y="143"/>
                  </a:lnTo>
                  <a:lnTo>
                    <a:pt x="7" y="133"/>
                  </a:lnTo>
                  <a:lnTo>
                    <a:pt x="21" y="108"/>
                  </a:lnTo>
                  <a:lnTo>
                    <a:pt x="35" y="80"/>
                  </a:lnTo>
                  <a:lnTo>
                    <a:pt x="38" y="70"/>
                  </a:lnTo>
                  <a:lnTo>
                    <a:pt x="42" y="56"/>
                  </a:lnTo>
                  <a:lnTo>
                    <a:pt x="45" y="45"/>
                  </a:lnTo>
                  <a:lnTo>
                    <a:pt x="49" y="38"/>
                  </a:lnTo>
                  <a:lnTo>
                    <a:pt x="49" y="31"/>
                  </a:lnTo>
                  <a:lnTo>
                    <a:pt x="49" y="24"/>
                  </a:lnTo>
                  <a:lnTo>
                    <a:pt x="49" y="17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32">
              <a:extLst>
                <a:ext uri="{FF2B5EF4-FFF2-40B4-BE49-F238E27FC236}">
                  <a16:creationId xmlns:a16="http://schemas.microsoft.com/office/drawing/2014/main" id="{65194894-D2F3-43CB-8A5F-1F6E577D8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365" y="25178798"/>
              <a:ext cx="283679" cy="1922054"/>
            </a:xfrm>
            <a:custGeom>
              <a:avLst/>
              <a:gdLst>
                <a:gd name="T0" fmla="*/ 42 w 49"/>
                <a:gd name="T1" fmla="*/ 332 h 332"/>
                <a:gd name="T2" fmla="*/ 14 w 49"/>
                <a:gd name="T3" fmla="*/ 332 h 332"/>
                <a:gd name="T4" fmla="*/ 14 w 49"/>
                <a:gd name="T5" fmla="*/ 293 h 332"/>
                <a:gd name="T6" fmla="*/ 11 w 49"/>
                <a:gd name="T7" fmla="*/ 258 h 332"/>
                <a:gd name="T8" fmla="*/ 11 w 49"/>
                <a:gd name="T9" fmla="*/ 227 h 332"/>
                <a:gd name="T10" fmla="*/ 11 w 49"/>
                <a:gd name="T11" fmla="*/ 196 h 332"/>
                <a:gd name="T12" fmla="*/ 11 w 49"/>
                <a:gd name="T13" fmla="*/ 168 h 332"/>
                <a:gd name="T14" fmla="*/ 11 w 49"/>
                <a:gd name="T15" fmla="*/ 143 h 332"/>
                <a:gd name="T16" fmla="*/ 11 w 49"/>
                <a:gd name="T17" fmla="*/ 119 h 332"/>
                <a:gd name="T18" fmla="*/ 11 w 49"/>
                <a:gd name="T19" fmla="*/ 98 h 332"/>
                <a:gd name="T20" fmla="*/ 11 w 49"/>
                <a:gd name="T21" fmla="*/ 80 h 332"/>
                <a:gd name="T22" fmla="*/ 11 w 49"/>
                <a:gd name="T23" fmla="*/ 63 h 332"/>
                <a:gd name="T24" fmla="*/ 7 w 49"/>
                <a:gd name="T25" fmla="*/ 53 h 332"/>
                <a:gd name="T26" fmla="*/ 7 w 49"/>
                <a:gd name="T27" fmla="*/ 39 h 332"/>
                <a:gd name="T28" fmla="*/ 7 w 49"/>
                <a:gd name="T29" fmla="*/ 32 h 332"/>
                <a:gd name="T30" fmla="*/ 7 w 49"/>
                <a:gd name="T31" fmla="*/ 25 h 332"/>
                <a:gd name="T32" fmla="*/ 7 w 49"/>
                <a:gd name="T33" fmla="*/ 21 h 332"/>
                <a:gd name="T34" fmla="*/ 7 w 49"/>
                <a:gd name="T35" fmla="*/ 18 h 332"/>
                <a:gd name="T36" fmla="*/ 4 w 49"/>
                <a:gd name="T37" fmla="*/ 18 h 332"/>
                <a:gd name="T38" fmla="*/ 0 w 49"/>
                <a:gd name="T39" fmla="*/ 14 h 332"/>
                <a:gd name="T40" fmla="*/ 0 w 49"/>
                <a:gd name="T41" fmla="*/ 11 h 332"/>
                <a:gd name="T42" fmla="*/ 4 w 49"/>
                <a:gd name="T43" fmla="*/ 4 h 332"/>
                <a:gd name="T44" fmla="*/ 4 w 49"/>
                <a:gd name="T45" fmla="*/ 4 h 332"/>
                <a:gd name="T46" fmla="*/ 7 w 49"/>
                <a:gd name="T47" fmla="*/ 0 h 332"/>
                <a:gd name="T48" fmla="*/ 14 w 49"/>
                <a:gd name="T49" fmla="*/ 0 h 332"/>
                <a:gd name="T50" fmla="*/ 25 w 49"/>
                <a:gd name="T51" fmla="*/ 0 h 332"/>
                <a:gd name="T52" fmla="*/ 32 w 49"/>
                <a:gd name="T53" fmla="*/ 4 h 332"/>
                <a:gd name="T54" fmla="*/ 39 w 49"/>
                <a:gd name="T55" fmla="*/ 7 h 332"/>
                <a:gd name="T56" fmla="*/ 42 w 49"/>
                <a:gd name="T57" fmla="*/ 11 h 332"/>
                <a:gd name="T58" fmla="*/ 46 w 49"/>
                <a:gd name="T59" fmla="*/ 14 h 332"/>
                <a:gd name="T60" fmla="*/ 49 w 49"/>
                <a:gd name="T61" fmla="*/ 18 h 332"/>
                <a:gd name="T62" fmla="*/ 49 w 49"/>
                <a:gd name="T63" fmla="*/ 21 h 332"/>
                <a:gd name="T64" fmla="*/ 49 w 49"/>
                <a:gd name="T65" fmla="*/ 28 h 332"/>
                <a:gd name="T66" fmla="*/ 46 w 49"/>
                <a:gd name="T67" fmla="*/ 32 h 332"/>
                <a:gd name="T68" fmla="*/ 46 w 49"/>
                <a:gd name="T69" fmla="*/ 32 h 332"/>
                <a:gd name="T70" fmla="*/ 46 w 49"/>
                <a:gd name="T71" fmla="*/ 39 h 332"/>
                <a:gd name="T72" fmla="*/ 46 w 49"/>
                <a:gd name="T73" fmla="*/ 46 h 332"/>
                <a:gd name="T74" fmla="*/ 46 w 49"/>
                <a:gd name="T75" fmla="*/ 53 h 332"/>
                <a:gd name="T76" fmla="*/ 42 w 49"/>
                <a:gd name="T77" fmla="*/ 63 h 332"/>
                <a:gd name="T78" fmla="*/ 42 w 49"/>
                <a:gd name="T79" fmla="*/ 77 h 332"/>
                <a:gd name="T80" fmla="*/ 42 w 49"/>
                <a:gd name="T81" fmla="*/ 91 h 332"/>
                <a:gd name="T82" fmla="*/ 42 w 49"/>
                <a:gd name="T83" fmla="*/ 105 h 332"/>
                <a:gd name="T84" fmla="*/ 42 w 49"/>
                <a:gd name="T85" fmla="*/ 122 h 332"/>
                <a:gd name="T86" fmla="*/ 42 w 49"/>
                <a:gd name="T87" fmla="*/ 143 h 332"/>
                <a:gd name="T88" fmla="*/ 42 w 49"/>
                <a:gd name="T89" fmla="*/ 168 h 332"/>
                <a:gd name="T90" fmla="*/ 42 w 49"/>
                <a:gd name="T91" fmla="*/ 196 h 332"/>
                <a:gd name="T92" fmla="*/ 42 w 49"/>
                <a:gd name="T93" fmla="*/ 227 h 332"/>
                <a:gd name="T94" fmla="*/ 42 w 49"/>
                <a:gd name="T95" fmla="*/ 258 h 332"/>
                <a:gd name="T96" fmla="*/ 42 w 49"/>
                <a:gd name="T97" fmla="*/ 293 h 332"/>
                <a:gd name="T98" fmla="*/ 42 w 49"/>
                <a:gd name="T99" fmla="*/ 332 h 332"/>
                <a:gd name="T100" fmla="*/ 42 w 49"/>
                <a:gd name="T101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9" h="332">
                  <a:moveTo>
                    <a:pt x="42" y="332"/>
                  </a:moveTo>
                  <a:lnTo>
                    <a:pt x="14" y="332"/>
                  </a:lnTo>
                  <a:lnTo>
                    <a:pt x="14" y="293"/>
                  </a:lnTo>
                  <a:lnTo>
                    <a:pt x="11" y="258"/>
                  </a:lnTo>
                  <a:lnTo>
                    <a:pt x="11" y="227"/>
                  </a:lnTo>
                  <a:lnTo>
                    <a:pt x="11" y="196"/>
                  </a:lnTo>
                  <a:lnTo>
                    <a:pt x="11" y="168"/>
                  </a:lnTo>
                  <a:lnTo>
                    <a:pt x="11" y="143"/>
                  </a:lnTo>
                  <a:lnTo>
                    <a:pt x="11" y="119"/>
                  </a:lnTo>
                  <a:lnTo>
                    <a:pt x="11" y="98"/>
                  </a:lnTo>
                  <a:lnTo>
                    <a:pt x="11" y="80"/>
                  </a:lnTo>
                  <a:lnTo>
                    <a:pt x="11" y="63"/>
                  </a:lnTo>
                  <a:lnTo>
                    <a:pt x="7" y="53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2" y="4"/>
                  </a:lnTo>
                  <a:lnTo>
                    <a:pt x="39" y="7"/>
                  </a:lnTo>
                  <a:lnTo>
                    <a:pt x="42" y="11"/>
                  </a:lnTo>
                  <a:lnTo>
                    <a:pt x="46" y="14"/>
                  </a:lnTo>
                  <a:lnTo>
                    <a:pt x="49" y="18"/>
                  </a:lnTo>
                  <a:lnTo>
                    <a:pt x="49" y="21"/>
                  </a:lnTo>
                  <a:lnTo>
                    <a:pt x="49" y="28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6" y="39"/>
                  </a:lnTo>
                  <a:lnTo>
                    <a:pt x="46" y="46"/>
                  </a:lnTo>
                  <a:lnTo>
                    <a:pt x="46" y="53"/>
                  </a:lnTo>
                  <a:lnTo>
                    <a:pt x="42" y="63"/>
                  </a:lnTo>
                  <a:lnTo>
                    <a:pt x="42" y="77"/>
                  </a:lnTo>
                  <a:lnTo>
                    <a:pt x="42" y="91"/>
                  </a:lnTo>
                  <a:lnTo>
                    <a:pt x="42" y="105"/>
                  </a:lnTo>
                  <a:lnTo>
                    <a:pt x="42" y="122"/>
                  </a:lnTo>
                  <a:lnTo>
                    <a:pt x="42" y="143"/>
                  </a:lnTo>
                  <a:lnTo>
                    <a:pt x="42" y="168"/>
                  </a:lnTo>
                  <a:lnTo>
                    <a:pt x="42" y="196"/>
                  </a:lnTo>
                  <a:lnTo>
                    <a:pt x="42" y="227"/>
                  </a:lnTo>
                  <a:lnTo>
                    <a:pt x="42" y="258"/>
                  </a:lnTo>
                  <a:lnTo>
                    <a:pt x="42" y="293"/>
                  </a:lnTo>
                  <a:lnTo>
                    <a:pt x="42" y="332"/>
                  </a:lnTo>
                  <a:lnTo>
                    <a:pt x="42" y="3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3">
              <a:extLst>
                <a:ext uri="{FF2B5EF4-FFF2-40B4-BE49-F238E27FC236}">
                  <a16:creationId xmlns:a16="http://schemas.microsoft.com/office/drawing/2014/main" id="{0D135A59-15D7-40CE-99C5-23386F3AD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269" y="25844568"/>
              <a:ext cx="1071027" cy="324202"/>
            </a:xfrm>
            <a:custGeom>
              <a:avLst/>
              <a:gdLst>
                <a:gd name="T0" fmla="*/ 91 w 185"/>
                <a:gd name="T1" fmla="*/ 14 h 56"/>
                <a:gd name="T2" fmla="*/ 105 w 185"/>
                <a:gd name="T3" fmla="*/ 11 h 56"/>
                <a:gd name="T4" fmla="*/ 119 w 185"/>
                <a:gd name="T5" fmla="*/ 7 h 56"/>
                <a:gd name="T6" fmla="*/ 129 w 185"/>
                <a:gd name="T7" fmla="*/ 4 h 56"/>
                <a:gd name="T8" fmla="*/ 140 w 185"/>
                <a:gd name="T9" fmla="*/ 4 h 56"/>
                <a:gd name="T10" fmla="*/ 150 w 185"/>
                <a:gd name="T11" fmla="*/ 0 h 56"/>
                <a:gd name="T12" fmla="*/ 157 w 185"/>
                <a:gd name="T13" fmla="*/ 0 h 56"/>
                <a:gd name="T14" fmla="*/ 164 w 185"/>
                <a:gd name="T15" fmla="*/ 0 h 56"/>
                <a:gd name="T16" fmla="*/ 168 w 185"/>
                <a:gd name="T17" fmla="*/ 0 h 56"/>
                <a:gd name="T18" fmla="*/ 174 w 185"/>
                <a:gd name="T19" fmla="*/ 7 h 56"/>
                <a:gd name="T20" fmla="*/ 181 w 185"/>
                <a:gd name="T21" fmla="*/ 11 h 56"/>
                <a:gd name="T22" fmla="*/ 185 w 185"/>
                <a:gd name="T23" fmla="*/ 14 h 56"/>
                <a:gd name="T24" fmla="*/ 185 w 185"/>
                <a:gd name="T25" fmla="*/ 18 h 56"/>
                <a:gd name="T26" fmla="*/ 185 w 185"/>
                <a:gd name="T27" fmla="*/ 18 h 56"/>
                <a:gd name="T28" fmla="*/ 181 w 185"/>
                <a:gd name="T29" fmla="*/ 21 h 56"/>
                <a:gd name="T30" fmla="*/ 174 w 185"/>
                <a:gd name="T31" fmla="*/ 25 h 56"/>
                <a:gd name="T32" fmla="*/ 168 w 185"/>
                <a:gd name="T33" fmla="*/ 28 h 56"/>
                <a:gd name="T34" fmla="*/ 157 w 185"/>
                <a:gd name="T35" fmla="*/ 28 h 56"/>
                <a:gd name="T36" fmla="*/ 143 w 185"/>
                <a:gd name="T37" fmla="*/ 32 h 56"/>
                <a:gd name="T38" fmla="*/ 126 w 185"/>
                <a:gd name="T39" fmla="*/ 35 h 56"/>
                <a:gd name="T40" fmla="*/ 108 w 185"/>
                <a:gd name="T41" fmla="*/ 42 h 56"/>
                <a:gd name="T42" fmla="*/ 91 w 185"/>
                <a:gd name="T43" fmla="*/ 46 h 56"/>
                <a:gd name="T44" fmla="*/ 77 w 185"/>
                <a:gd name="T45" fmla="*/ 49 h 56"/>
                <a:gd name="T46" fmla="*/ 63 w 185"/>
                <a:gd name="T47" fmla="*/ 53 h 56"/>
                <a:gd name="T48" fmla="*/ 49 w 185"/>
                <a:gd name="T49" fmla="*/ 53 h 56"/>
                <a:gd name="T50" fmla="*/ 39 w 185"/>
                <a:gd name="T51" fmla="*/ 56 h 56"/>
                <a:gd name="T52" fmla="*/ 32 w 185"/>
                <a:gd name="T53" fmla="*/ 56 h 56"/>
                <a:gd name="T54" fmla="*/ 28 w 185"/>
                <a:gd name="T55" fmla="*/ 56 h 56"/>
                <a:gd name="T56" fmla="*/ 25 w 185"/>
                <a:gd name="T57" fmla="*/ 56 h 56"/>
                <a:gd name="T58" fmla="*/ 18 w 185"/>
                <a:gd name="T59" fmla="*/ 56 h 56"/>
                <a:gd name="T60" fmla="*/ 14 w 185"/>
                <a:gd name="T61" fmla="*/ 49 h 56"/>
                <a:gd name="T62" fmla="*/ 7 w 185"/>
                <a:gd name="T63" fmla="*/ 42 h 56"/>
                <a:gd name="T64" fmla="*/ 0 w 185"/>
                <a:gd name="T65" fmla="*/ 32 h 56"/>
                <a:gd name="T66" fmla="*/ 7 w 185"/>
                <a:gd name="T67" fmla="*/ 32 h 56"/>
                <a:gd name="T68" fmla="*/ 18 w 185"/>
                <a:gd name="T69" fmla="*/ 32 h 56"/>
                <a:gd name="T70" fmla="*/ 25 w 185"/>
                <a:gd name="T71" fmla="*/ 28 h 56"/>
                <a:gd name="T72" fmla="*/ 39 w 185"/>
                <a:gd name="T73" fmla="*/ 28 h 56"/>
                <a:gd name="T74" fmla="*/ 49 w 185"/>
                <a:gd name="T75" fmla="*/ 25 h 56"/>
                <a:gd name="T76" fmla="*/ 63 w 185"/>
                <a:gd name="T77" fmla="*/ 21 h 56"/>
                <a:gd name="T78" fmla="*/ 73 w 185"/>
                <a:gd name="T79" fmla="*/ 18 h 56"/>
                <a:gd name="T80" fmla="*/ 91 w 185"/>
                <a:gd name="T81" fmla="*/ 14 h 56"/>
                <a:gd name="T82" fmla="*/ 91 w 185"/>
                <a:gd name="T83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56">
                  <a:moveTo>
                    <a:pt x="91" y="14"/>
                  </a:moveTo>
                  <a:lnTo>
                    <a:pt x="105" y="11"/>
                  </a:lnTo>
                  <a:lnTo>
                    <a:pt x="119" y="7"/>
                  </a:lnTo>
                  <a:lnTo>
                    <a:pt x="129" y="4"/>
                  </a:lnTo>
                  <a:lnTo>
                    <a:pt x="140" y="4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4" y="7"/>
                  </a:lnTo>
                  <a:lnTo>
                    <a:pt x="181" y="11"/>
                  </a:lnTo>
                  <a:lnTo>
                    <a:pt x="185" y="14"/>
                  </a:lnTo>
                  <a:lnTo>
                    <a:pt x="185" y="18"/>
                  </a:lnTo>
                  <a:lnTo>
                    <a:pt x="185" y="18"/>
                  </a:lnTo>
                  <a:lnTo>
                    <a:pt x="181" y="21"/>
                  </a:lnTo>
                  <a:lnTo>
                    <a:pt x="174" y="25"/>
                  </a:lnTo>
                  <a:lnTo>
                    <a:pt x="168" y="28"/>
                  </a:lnTo>
                  <a:lnTo>
                    <a:pt x="157" y="28"/>
                  </a:lnTo>
                  <a:lnTo>
                    <a:pt x="143" y="32"/>
                  </a:lnTo>
                  <a:lnTo>
                    <a:pt x="126" y="35"/>
                  </a:lnTo>
                  <a:lnTo>
                    <a:pt x="108" y="42"/>
                  </a:lnTo>
                  <a:lnTo>
                    <a:pt x="91" y="46"/>
                  </a:lnTo>
                  <a:lnTo>
                    <a:pt x="77" y="49"/>
                  </a:lnTo>
                  <a:lnTo>
                    <a:pt x="63" y="53"/>
                  </a:lnTo>
                  <a:lnTo>
                    <a:pt x="49" y="53"/>
                  </a:lnTo>
                  <a:lnTo>
                    <a:pt x="39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5" y="56"/>
                  </a:lnTo>
                  <a:lnTo>
                    <a:pt x="18" y="56"/>
                  </a:lnTo>
                  <a:lnTo>
                    <a:pt x="14" y="49"/>
                  </a:lnTo>
                  <a:lnTo>
                    <a:pt x="7" y="42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8" y="32"/>
                  </a:lnTo>
                  <a:lnTo>
                    <a:pt x="25" y="28"/>
                  </a:lnTo>
                  <a:lnTo>
                    <a:pt x="39" y="28"/>
                  </a:lnTo>
                  <a:lnTo>
                    <a:pt x="49" y="25"/>
                  </a:lnTo>
                  <a:lnTo>
                    <a:pt x="63" y="21"/>
                  </a:lnTo>
                  <a:lnTo>
                    <a:pt x="73" y="18"/>
                  </a:lnTo>
                  <a:lnTo>
                    <a:pt x="91" y="14"/>
                  </a:lnTo>
                  <a:lnTo>
                    <a:pt x="91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34">
              <a:extLst>
                <a:ext uri="{FF2B5EF4-FFF2-40B4-BE49-F238E27FC236}">
                  <a16:creationId xmlns:a16="http://schemas.microsoft.com/office/drawing/2014/main" id="{B5325672-EB4A-4DC9-A9A4-379A35B7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320" y="26371397"/>
              <a:ext cx="926292" cy="301045"/>
            </a:xfrm>
            <a:custGeom>
              <a:avLst/>
              <a:gdLst>
                <a:gd name="T0" fmla="*/ 80 w 160"/>
                <a:gd name="T1" fmla="*/ 11 h 52"/>
                <a:gd name="T2" fmla="*/ 98 w 160"/>
                <a:gd name="T3" fmla="*/ 7 h 52"/>
                <a:gd name="T4" fmla="*/ 112 w 160"/>
                <a:gd name="T5" fmla="*/ 4 h 52"/>
                <a:gd name="T6" fmla="*/ 126 w 160"/>
                <a:gd name="T7" fmla="*/ 4 h 52"/>
                <a:gd name="T8" fmla="*/ 136 w 160"/>
                <a:gd name="T9" fmla="*/ 0 h 52"/>
                <a:gd name="T10" fmla="*/ 143 w 160"/>
                <a:gd name="T11" fmla="*/ 4 h 52"/>
                <a:gd name="T12" fmla="*/ 150 w 160"/>
                <a:gd name="T13" fmla="*/ 4 h 52"/>
                <a:gd name="T14" fmla="*/ 157 w 160"/>
                <a:gd name="T15" fmla="*/ 7 h 52"/>
                <a:gd name="T16" fmla="*/ 160 w 160"/>
                <a:gd name="T17" fmla="*/ 11 h 52"/>
                <a:gd name="T18" fmla="*/ 160 w 160"/>
                <a:gd name="T19" fmla="*/ 18 h 52"/>
                <a:gd name="T20" fmla="*/ 157 w 160"/>
                <a:gd name="T21" fmla="*/ 21 h 52"/>
                <a:gd name="T22" fmla="*/ 154 w 160"/>
                <a:gd name="T23" fmla="*/ 24 h 52"/>
                <a:gd name="T24" fmla="*/ 143 w 160"/>
                <a:gd name="T25" fmla="*/ 28 h 52"/>
                <a:gd name="T26" fmla="*/ 136 w 160"/>
                <a:gd name="T27" fmla="*/ 31 h 52"/>
                <a:gd name="T28" fmla="*/ 126 w 160"/>
                <a:gd name="T29" fmla="*/ 35 h 52"/>
                <a:gd name="T30" fmla="*/ 119 w 160"/>
                <a:gd name="T31" fmla="*/ 38 h 52"/>
                <a:gd name="T32" fmla="*/ 108 w 160"/>
                <a:gd name="T33" fmla="*/ 38 h 52"/>
                <a:gd name="T34" fmla="*/ 101 w 160"/>
                <a:gd name="T35" fmla="*/ 38 h 52"/>
                <a:gd name="T36" fmla="*/ 91 w 160"/>
                <a:gd name="T37" fmla="*/ 42 h 52"/>
                <a:gd name="T38" fmla="*/ 77 w 160"/>
                <a:gd name="T39" fmla="*/ 42 h 52"/>
                <a:gd name="T40" fmla="*/ 63 w 160"/>
                <a:gd name="T41" fmla="*/ 45 h 52"/>
                <a:gd name="T42" fmla="*/ 49 w 160"/>
                <a:gd name="T43" fmla="*/ 49 h 52"/>
                <a:gd name="T44" fmla="*/ 35 w 160"/>
                <a:gd name="T45" fmla="*/ 49 h 52"/>
                <a:gd name="T46" fmla="*/ 28 w 160"/>
                <a:gd name="T47" fmla="*/ 52 h 52"/>
                <a:gd name="T48" fmla="*/ 21 w 160"/>
                <a:gd name="T49" fmla="*/ 52 h 52"/>
                <a:gd name="T50" fmla="*/ 18 w 160"/>
                <a:gd name="T51" fmla="*/ 52 h 52"/>
                <a:gd name="T52" fmla="*/ 14 w 160"/>
                <a:gd name="T53" fmla="*/ 49 h 52"/>
                <a:gd name="T54" fmla="*/ 11 w 160"/>
                <a:gd name="T55" fmla="*/ 45 h 52"/>
                <a:gd name="T56" fmla="*/ 7 w 160"/>
                <a:gd name="T57" fmla="*/ 42 h 52"/>
                <a:gd name="T58" fmla="*/ 4 w 160"/>
                <a:gd name="T59" fmla="*/ 38 h 52"/>
                <a:gd name="T60" fmla="*/ 0 w 160"/>
                <a:gd name="T61" fmla="*/ 35 h 52"/>
                <a:gd name="T62" fmla="*/ 0 w 160"/>
                <a:gd name="T63" fmla="*/ 31 h 52"/>
                <a:gd name="T64" fmla="*/ 4 w 160"/>
                <a:gd name="T65" fmla="*/ 28 h 52"/>
                <a:gd name="T66" fmla="*/ 4 w 160"/>
                <a:gd name="T67" fmla="*/ 28 h 52"/>
                <a:gd name="T68" fmla="*/ 7 w 160"/>
                <a:gd name="T69" fmla="*/ 28 h 52"/>
                <a:gd name="T70" fmla="*/ 14 w 160"/>
                <a:gd name="T71" fmla="*/ 24 h 52"/>
                <a:gd name="T72" fmla="*/ 21 w 160"/>
                <a:gd name="T73" fmla="*/ 24 h 52"/>
                <a:gd name="T74" fmla="*/ 31 w 160"/>
                <a:gd name="T75" fmla="*/ 21 h 52"/>
                <a:gd name="T76" fmla="*/ 42 w 160"/>
                <a:gd name="T77" fmla="*/ 18 h 52"/>
                <a:gd name="T78" fmla="*/ 52 w 160"/>
                <a:gd name="T79" fmla="*/ 18 h 52"/>
                <a:gd name="T80" fmla="*/ 59 w 160"/>
                <a:gd name="T81" fmla="*/ 14 h 52"/>
                <a:gd name="T82" fmla="*/ 70 w 160"/>
                <a:gd name="T83" fmla="*/ 14 h 52"/>
                <a:gd name="T84" fmla="*/ 80 w 160"/>
                <a:gd name="T85" fmla="*/ 11 h 52"/>
                <a:gd name="T86" fmla="*/ 80 w 160"/>
                <a:gd name="T87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52">
                  <a:moveTo>
                    <a:pt x="80" y="11"/>
                  </a:moveTo>
                  <a:lnTo>
                    <a:pt x="98" y="7"/>
                  </a:lnTo>
                  <a:lnTo>
                    <a:pt x="112" y="4"/>
                  </a:lnTo>
                  <a:lnTo>
                    <a:pt x="126" y="4"/>
                  </a:lnTo>
                  <a:lnTo>
                    <a:pt x="136" y="0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7" y="7"/>
                  </a:lnTo>
                  <a:lnTo>
                    <a:pt x="160" y="11"/>
                  </a:lnTo>
                  <a:lnTo>
                    <a:pt x="160" y="18"/>
                  </a:lnTo>
                  <a:lnTo>
                    <a:pt x="157" y="21"/>
                  </a:lnTo>
                  <a:lnTo>
                    <a:pt x="154" y="24"/>
                  </a:lnTo>
                  <a:lnTo>
                    <a:pt x="143" y="28"/>
                  </a:lnTo>
                  <a:lnTo>
                    <a:pt x="136" y="31"/>
                  </a:lnTo>
                  <a:lnTo>
                    <a:pt x="126" y="35"/>
                  </a:lnTo>
                  <a:lnTo>
                    <a:pt x="119" y="38"/>
                  </a:lnTo>
                  <a:lnTo>
                    <a:pt x="108" y="38"/>
                  </a:lnTo>
                  <a:lnTo>
                    <a:pt x="101" y="38"/>
                  </a:lnTo>
                  <a:lnTo>
                    <a:pt x="91" y="42"/>
                  </a:lnTo>
                  <a:lnTo>
                    <a:pt x="77" y="42"/>
                  </a:lnTo>
                  <a:lnTo>
                    <a:pt x="63" y="45"/>
                  </a:lnTo>
                  <a:lnTo>
                    <a:pt x="49" y="49"/>
                  </a:lnTo>
                  <a:lnTo>
                    <a:pt x="35" y="49"/>
                  </a:lnTo>
                  <a:lnTo>
                    <a:pt x="28" y="52"/>
                  </a:lnTo>
                  <a:lnTo>
                    <a:pt x="21" y="52"/>
                  </a:lnTo>
                  <a:lnTo>
                    <a:pt x="18" y="52"/>
                  </a:lnTo>
                  <a:lnTo>
                    <a:pt x="14" y="49"/>
                  </a:lnTo>
                  <a:lnTo>
                    <a:pt x="11" y="45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14" y="24"/>
                  </a:lnTo>
                  <a:lnTo>
                    <a:pt x="21" y="24"/>
                  </a:lnTo>
                  <a:lnTo>
                    <a:pt x="31" y="21"/>
                  </a:lnTo>
                  <a:lnTo>
                    <a:pt x="42" y="18"/>
                  </a:lnTo>
                  <a:lnTo>
                    <a:pt x="52" y="18"/>
                  </a:lnTo>
                  <a:lnTo>
                    <a:pt x="59" y="14"/>
                  </a:lnTo>
                  <a:lnTo>
                    <a:pt x="70" y="14"/>
                  </a:lnTo>
                  <a:lnTo>
                    <a:pt x="80" y="11"/>
                  </a:lnTo>
                  <a:lnTo>
                    <a:pt x="8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35">
              <a:extLst>
                <a:ext uri="{FF2B5EF4-FFF2-40B4-BE49-F238E27FC236}">
                  <a16:creationId xmlns:a16="http://schemas.microsoft.com/office/drawing/2014/main" id="{4A5C11C6-8D9D-4C28-81DE-54E2E1056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647" y="26898224"/>
              <a:ext cx="1898898" cy="382095"/>
            </a:xfrm>
            <a:custGeom>
              <a:avLst/>
              <a:gdLst>
                <a:gd name="T0" fmla="*/ 59 w 328"/>
                <a:gd name="T1" fmla="*/ 63 h 66"/>
                <a:gd name="T2" fmla="*/ 52 w 328"/>
                <a:gd name="T3" fmla="*/ 63 h 66"/>
                <a:gd name="T4" fmla="*/ 45 w 328"/>
                <a:gd name="T5" fmla="*/ 66 h 66"/>
                <a:gd name="T6" fmla="*/ 38 w 328"/>
                <a:gd name="T7" fmla="*/ 66 h 66"/>
                <a:gd name="T8" fmla="*/ 35 w 328"/>
                <a:gd name="T9" fmla="*/ 66 h 66"/>
                <a:gd name="T10" fmla="*/ 28 w 328"/>
                <a:gd name="T11" fmla="*/ 66 h 66"/>
                <a:gd name="T12" fmla="*/ 21 w 328"/>
                <a:gd name="T13" fmla="*/ 63 h 66"/>
                <a:gd name="T14" fmla="*/ 17 w 328"/>
                <a:gd name="T15" fmla="*/ 59 h 66"/>
                <a:gd name="T16" fmla="*/ 10 w 328"/>
                <a:gd name="T17" fmla="*/ 56 h 66"/>
                <a:gd name="T18" fmla="*/ 3 w 328"/>
                <a:gd name="T19" fmla="*/ 56 h 66"/>
                <a:gd name="T20" fmla="*/ 0 w 328"/>
                <a:gd name="T21" fmla="*/ 52 h 66"/>
                <a:gd name="T22" fmla="*/ 0 w 328"/>
                <a:gd name="T23" fmla="*/ 49 h 66"/>
                <a:gd name="T24" fmla="*/ 0 w 328"/>
                <a:gd name="T25" fmla="*/ 45 h 66"/>
                <a:gd name="T26" fmla="*/ 3 w 328"/>
                <a:gd name="T27" fmla="*/ 42 h 66"/>
                <a:gd name="T28" fmla="*/ 7 w 328"/>
                <a:gd name="T29" fmla="*/ 38 h 66"/>
                <a:gd name="T30" fmla="*/ 14 w 328"/>
                <a:gd name="T31" fmla="*/ 38 h 66"/>
                <a:gd name="T32" fmla="*/ 24 w 328"/>
                <a:gd name="T33" fmla="*/ 35 h 66"/>
                <a:gd name="T34" fmla="*/ 35 w 328"/>
                <a:gd name="T35" fmla="*/ 35 h 66"/>
                <a:gd name="T36" fmla="*/ 52 w 328"/>
                <a:gd name="T37" fmla="*/ 35 h 66"/>
                <a:gd name="T38" fmla="*/ 70 w 328"/>
                <a:gd name="T39" fmla="*/ 31 h 66"/>
                <a:gd name="T40" fmla="*/ 87 w 328"/>
                <a:gd name="T41" fmla="*/ 28 h 66"/>
                <a:gd name="T42" fmla="*/ 108 w 328"/>
                <a:gd name="T43" fmla="*/ 28 h 66"/>
                <a:gd name="T44" fmla="*/ 153 w 328"/>
                <a:gd name="T45" fmla="*/ 21 h 66"/>
                <a:gd name="T46" fmla="*/ 195 w 328"/>
                <a:gd name="T47" fmla="*/ 14 h 66"/>
                <a:gd name="T48" fmla="*/ 237 w 328"/>
                <a:gd name="T49" fmla="*/ 7 h 66"/>
                <a:gd name="T50" fmla="*/ 254 w 328"/>
                <a:gd name="T51" fmla="*/ 3 h 66"/>
                <a:gd name="T52" fmla="*/ 268 w 328"/>
                <a:gd name="T53" fmla="*/ 3 h 66"/>
                <a:gd name="T54" fmla="*/ 275 w 328"/>
                <a:gd name="T55" fmla="*/ 0 h 66"/>
                <a:gd name="T56" fmla="*/ 279 w 328"/>
                <a:gd name="T57" fmla="*/ 0 h 66"/>
                <a:gd name="T58" fmla="*/ 286 w 328"/>
                <a:gd name="T59" fmla="*/ 0 h 66"/>
                <a:gd name="T60" fmla="*/ 289 w 328"/>
                <a:gd name="T61" fmla="*/ 0 h 66"/>
                <a:gd name="T62" fmla="*/ 293 w 328"/>
                <a:gd name="T63" fmla="*/ 0 h 66"/>
                <a:gd name="T64" fmla="*/ 300 w 328"/>
                <a:gd name="T65" fmla="*/ 3 h 66"/>
                <a:gd name="T66" fmla="*/ 307 w 328"/>
                <a:gd name="T67" fmla="*/ 7 h 66"/>
                <a:gd name="T68" fmla="*/ 310 w 328"/>
                <a:gd name="T69" fmla="*/ 14 h 66"/>
                <a:gd name="T70" fmla="*/ 317 w 328"/>
                <a:gd name="T71" fmla="*/ 17 h 66"/>
                <a:gd name="T72" fmla="*/ 321 w 328"/>
                <a:gd name="T73" fmla="*/ 24 h 66"/>
                <a:gd name="T74" fmla="*/ 324 w 328"/>
                <a:gd name="T75" fmla="*/ 28 h 66"/>
                <a:gd name="T76" fmla="*/ 328 w 328"/>
                <a:gd name="T77" fmla="*/ 31 h 66"/>
                <a:gd name="T78" fmla="*/ 328 w 328"/>
                <a:gd name="T79" fmla="*/ 35 h 66"/>
                <a:gd name="T80" fmla="*/ 328 w 328"/>
                <a:gd name="T81" fmla="*/ 38 h 66"/>
                <a:gd name="T82" fmla="*/ 324 w 328"/>
                <a:gd name="T83" fmla="*/ 42 h 66"/>
                <a:gd name="T84" fmla="*/ 321 w 328"/>
                <a:gd name="T85" fmla="*/ 42 h 66"/>
                <a:gd name="T86" fmla="*/ 317 w 328"/>
                <a:gd name="T87" fmla="*/ 45 h 66"/>
                <a:gd name="T88" fmla="*/ 310 w 328"/>
                <a:gd name="T89" fmla="*/ 45 h 66"/>
                <a:gd name="T90" fmla="*/ 296 w 328"/>
                <a:gd name="T91" fmla="*/ 45 h 66"/>
                <a:gd name="T92" fmla="*/ 282 w 328"/>
                <a:gd name="T93" fmla="*/ 42 h 66"/>
                <a:gd name="T94" fmla="*/ 268 w 328"/>
                <a:gd name="T95" fmla="*/ 42 h 66"/>
                <a:gd name="T96" fmla="*/ 254 w 328"/>
                <a:gd name="T97" fmla="*/ 42 h 66"/>
                <a:gd name="T98" fmla="*/ 241 w 328"/>
                <a:gd name="T99" fmla="*/ 42 h 66"/>
                <a:gd name="T100" fmla="*/ 230 w 328"/>
                <a:gd name="T101" fmla="*/ 42 h 66"/>
                <a:gd name="T102" fmla="*/ 220 w 328"/>
                <a:gd name="T103" fmla="*/ 42 h 66"/>
                <a:gd name="T104" fmla="*/ 206 w 328"/>
                <a:gd name="T105" fmla="*/ 42 h 66"/>
                <a:gd name="T106" fmla="*/ 192 w 328"/>
                <a:gd name="T107" fmla="*/ 42 h 66"/>
                <a:gd name="T108" fmla="*/ 174 w 328"/>
                <a:gd name="T109" fmla="*/ 45 h 66"/>
                <a:gd name="T110" fmla="*/ 157 w 328"/>
                <a:gd name="T111" fmla="*/ 45 h 66"/>
                <a:gd name="T112" fmla="*/ 139 w 328"/>
                <a:gd name="T113" fmla="*/ 49 h 66"/>
                <a:gd name="T114" fmla="*/ 108 w 328"/>
                <a:gd name="T115" fmla="*/ 56 h 66"/>
                <a:gd name="T116" fmla="*/ 94 w 328"/>
                <a:gd name="T117" fmla="*/ 56 h 66"/>
                <a:gd name="T118" fmla="*/ 80 w 328"/>
                <a:gd name="T119" fmla="*/ 59 h 66"/>
                <a:gd name="T120" fmla="*/ 70 w 328"/>
                <a:gd name="T121" fmla="*/ 59 h 66"/>
                <a:gd name="T122" fmla="*/ 59 w 328"/>
                <a:gd name="T123" fmla="*/ 63 h 66"/>
                <a:gd name="T124" fmla="*/ 59 w 328"/>
                <a:gd name="T125" fmla="*/ 6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66">
                  <a:moveTo>
                    <a:pt x="59" y="63"/>
                  </a:moveTo>
                  <a:lnTo>
                    <a:pt x="52" y="63"/>
                  </a:lnTo>
                  <a:lnTo>
                    <a:pt x="45" y="66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28" y="66"/>
                  </a:lnTo>
                  <a:lnTo>
                    <a:pt x="21" y="63"/>
                  </a:lnTo>
                  <a:lnTo>
                    <a:pt x="17" y="59"/>
                  </a:lnTo>
                  <a:lnTo>
                    <a:pt x="10" y="56"/>
                  </a:lnTo>
                  <a:lnTo>
                    <a:pt x="3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3" y="42"/>
                  </a:lnTo>
                  <a:lnTo>
                    <a:pt x="7" y="38"/>
                  </a:lnTo>
                  <a:lnTo>
                    <a:pt x="14" y="38"/>
                  </a:lnTo>
                  <a:lnTo>
                    <a:pt x="24" y="35"/>
                  </a:lnTo>
                  <a:lnTo>
                    <a:pt x="35" y="35"/>
                  </a:lnTo>
                  <a:lnTo>
                    <a:pt x="52" y="35"/>
                  </a:lnTo>
                  <a:lnTo>
                    <a:pt x="70" y="31"/>
                  </a:lnTo>
                  <a:lnTo>
                    <a:pt x="87" y="28"/>
                  </a:lnTo>
                  <a:lnTo>
                    <a:pt x="108" y="28"/>
                  </a:lnTo>
                  <a:lnTo>
                    <a:pt x="153" y="21"/>
                  </a:lnTo>
                  <a:lnTo>
                    <a:pt x="195" y="14"/>
                  </a:lnTo>
                  <a:lnTo>
                    <a:pt x="237" y="7"/>
                  </a:lnTo>
                  <a:lnTo>
                    <a:pt x="254" y="3"/>
                  </a:lnTo>
                  <a:lnTo>
                    <a:pt x="268" y="3"/>
                  </a:lnTo>
                  <a:lnTo>
                    <a:pt x="275" y="0"/>
                  </a:lnTo>
                  <a:lnTo>
                    <a:pt x="279" y="0"/>
                  </a:lnTo>
                  <a:lnTo>
                    <a:pt x="286" y="0"/>
                  </a:lnTo>
                  <a:lnTo>
                    <a:pt x="289" y="0"/>
                  </a:lnTo>
                  <a:lnTo>
                    <a:pt x="293" y="0"/>
                  </a:lnTo>
                  <a:lnTo>
                    <a:pt x="300" y="3"/>
                  </a:lnTo>
                  <a:lnTo>
                    <a:pt x="307" y="7"/>
                  </a:lnTo>
                  <a:lnTo>
                    <a:pt x="310" y="14"/>
                  </a:lnTo>
                  <a:lnTo>
                    <a:pt x="317" y="17"/>
                  </a:lnTo>
                  <a:lnTo>
                    <a:pt x="321" y="24"/>
                  </a:lnTo>
                  <a:lnTo>
                    <a:pt x="324" y="28"/>
                  </a:lnTo>
                  <a:lnTo>
                    <a:pt x="328" y="31"/>
                  </a:lnTo>
                  <a:lnTo>
                    <a:pt x="328" y="35"/>
                  </a:lnTo>
                  <a:lnTo>
                    <a:pt x="328" y="38"/>
                  </a:lnTo>
                  <a:lnTo>
                    <a:pt x="324" y="42"/>
                  </a:lnTo>
                  <a:lnTo>
                    <a:pt x="321" y="42"/>
                  </a:lnTo>
                  <a:lnTo>
                    <a:pt x="317" y="45"/>
                  </a:lnTo>
                  <a:lnTo>
                    <a:pt x="310" y="45"/>
                  </a:lnTo>
                  <a:lnTo>
                    <a:pt x="296" y="45"/>
                  </a:lnTo>
                  <a:lnTo>
                    <a:pt x="282" y="42"/>
                  </a:lnTo>
                  <a:lnTo>
                    <a:pt x="268" y="42"/>
                  </a:lnTo>
                  <a:lnTo>
                    <a:pt x="254" y="42"/>
                  </a:lnTo>
                  <a:lnTo>
                    <a:pt x="241" y="42"/>
                  </a:lnTo>
                  <a:lnTo>
                    <a:pt x="230" y="42"/>
                  </a:lnTo>
                  <a:lnTo>
                    <a:pt x="220" y="42"/>
                  </a:lnTo>
                  <a:lnTo>
                    <a:pt x="206" y="42"/>
                  </a:lnTo>
                  <a:lnTo>
                    <a:pt x="192" y="42"/>
                  </a:lnTo>
                  <a:lnTo>
                    <a:pt x="174" y="45"/>
                  </a:lnTo>
                  <a:lnTo>
                    <a:pt x="157" y="45"/>
                  </a:lnTo>
                  <a:lnTo>
                    <a:pt x="139" y="49"/>
                  </a:lnTo>
                  <a:lnTo>
                    <a:pt x="108" y="56"/>
                  </a:lnTo>
                  <a:lnTo>
                    <a:pt x="94" y="56"/>
                  </a:lnTo>
                  <a:lnTo>
                    <a:pt x="80" y="59"/>
                  </a:lnTo>
                  <a:lnTo>
                    <a:pt x="70" y="59"/>
                  </a:lnTo>
                  <a:lnTo>
                    <a:pt x="59" y="63"/>
                  </a:lnTo>
                  <a:lnTo>
                    <a:pt x="59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6" name="组合 165">
            <a:extLst>
              <a:ext uri="{FF2B5EF4-FFF2-40B4-BE49-F238E27FC236}">
                <a16:creationId xmlns:a16="http://schemas.microsoft.com/office/drawing/2014/main" id="{22C71EA0-6B82-4176-B31B-333624B9759F}"/>
              </a:ext>
            </a:extLst>
          </p:cNvPr>
          <p:cNvGrpSpPr/>
          <p:nvPr/>
        </p:nvGrpSpPr>
        <p:grpSpPr>
          <a:xfrm>
            <a:off x="7090958" y="2378239"/>
            <a:ext cx="1956791" cy="2142048"/>
            <a:chOff x="5647168" y="25201955"/>
            <a:chExt cx="1956791" cy="2142048"/>
          </a:xfrm>
        </p:grpSpPr>
        <p:sp>
          <p:nvSpPr>
            <p:cNvPr id="167" name="Freeform 136">
              <a:extLst>
                <a:ext uri="{FF2B5EF4-FFF2-40B4-BE49-F238E27FC236}">
                  <a16:creationId xmlns:a16="http://schemas.microsoft.com/office/drawing/2014/main" id="{EEC48A03-341D-4310-93A2-087C7FE32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061" y="26006669"/>
              <a:ext cx="1898898" cy="1337334"/>
            </a:xfrm>
            <a:custGeom>
              <a:avLst/>
              <a:gdLst>
                <a:gd name="T0" fmla="*/ 311 w 328"/>
                <a:gd name="T1" fmla="*/ 231 h 231"/>
                <a:gd name="T2" fmla="*/ 276 w 328"/>
                <a:gd name="T3" fmla="*/ 231 h 231"/>
                <a:gd name="T4" fmla="*/ 234 w 328"/>
                <a:gd name="T5" fmla="*/ 220 h 231"/>
                <a:gd name="T6" fmla="*/ 199 w 328"/>
                <a:gd name="T7" fmla="*/ 199 h 231"/>
                <a:gd name="T8" fmla="*/ 175 w 328"/>
                <a:gd name="T9" fmla="*/ 164 h 231"/>
                <a:gd name="T10" fmla="*/ 164 w 328"/>
                <a:gd name="T11" fmla="*/ 119 h 231"/>
                <a:gd name="T12" fmla="*/ 164 w 328"/>
                <a:gd name="T13" fmla="*/ 74 h 231"/>
                <a:gd name="T14" fmla="*/ 168 w 328"/>
                <a:gd name="T15" fmla="*/ 53 h 231"/>
                <a:gd name="T16" fmla="*/ 168 w 328"/>
                <a:gd name="T17" fmla="*/ 42 h 231"/>
                <a:gd name="T18" fmla="*/ 164 w 328"/>
                <a:gd name="T19" fmla="*/ 39 h 231"/>
                <a:gd name="T20" fmla="*/ 143 w 328"/>
                <a:gd name="T21" fmla="*/ 46 h 231"/>
                <a:gd name="T22" fmla="*/ 105 w 328"/>
                <a:gd name="T23" fmla="*/ 56 h 231"/>
                <a:gd name="T24" fmla="*/ 63 w 328"/>
                <a:gd name="T25" fmla="*/ 67 h 231"/>
                <a:gd name="T26" fmla="*/ 42 w 328"/>
                <a:gd name="T27" fmla="*/ 74 h 231"/>
                <a:gd name="T28" fmla="*/ 25 w 328"/>
                <a:gd name="T29" fmla="*/ 74 h 231"/>
                <a:gd name="T30" fmla="*/ 11 w 328"/>
                <a:gd name="T31" fmla="*/ 63 h 231"/>
                <a:gd name="T32" fmla="*/ 4 w 328"/>
                <a:gd name="T33" fmla="*/ 53 h 231"/>
                <a:gd name="T34" fmla="*/ 4 w 328"/>
                <a:gd name="T35" fmla="*/ 46 h 231"/>
                <a:gd name="T36" fmla="*/ 11 w 328"/>
                <a:gd name="T37" fmla="*/ 42 h 231"/>
                <a:gd name="T38" fmla="*/ 32 w 328"/>
                <a:gd name="T39" fmla="*/ 42 h 231"/>
                <a:gd name="T40" fmla="*/ 70 w 328"/>
                <a:gd name="T41" fmla="*/ 35 h 231"/>
                <a:gd name="T42" fmla="*/ 126 w 328"/>
                <a:gd name="T43" fmla="*/ 25 h 231"/>
                <a:gd name="T44" fmla="*/ 157 w 328"/>
                <a:gd name="T45" fmla="*/ 14 h 231"/>
                <a:gd name="T46" fmla="*/ 171 w 328"/>
                <a:gd name="T47" fmla="*/ 11 h 231"/>
                <a:gd name="T48" fmla="*/ 182 w 328"/>
                <a:gd name="T49" fmla="*/ 4 h 231"/>
                <a:gd name="T50" fmla="*/ 189 w 328"/>
                <a:gd name="T51" fmla="*/ 0 h 231"/>
                <a:gd name="T52" fmla="*/ 203 w 328"/>
                <a:gd name="T53" fmla="*/ 7 h 231"/>
                <a:gd name="T54" fmla="*/ 213 w 328"/>
                <a:gd name="T55" fmla="*/ 18 h 231"/>
                <a:gd name="T56" fmla="*/ 213 w 328"/>
                <a:gd name="T57" fmla="*/ 28 h 231"/>
                <a:gd name="T58" fmla="*/ 199 w 328"/>
                <a:gd name="T59" fmla="*/ 46 h 231"/>
                <a:gd name="T60" fmla="*/ 192 w 328"/>
                <a:gd name="T61" fmla="*/ 74 h 231"/>
                <a:gd name="T62" fmla="*/ 189 w 328"/>
                <a:gd name="T63" fmla="*/ 115 h 231"/>
                <a:gd name="T64" fmla="*/ 199 w 328"/>
                <a:gd name="T65" fmla="*/ 150 h 231"/>
                <a:gd name="T66" fmla="*/ 220 w 328"/>
                <a:gd name="T67" fmla="*/ 175 h 231"/>
                <a:gd name="T68" fmla="*/ 248 w 328"/>
                <a:gd name="T69" fmla="*/ 189 h 231"/>
                <a:gd name="T70" fmla="*/ 272 w 328"/>
                <a:gd name="T71" fmla="*/ 192 h 231"/>
                <a:gd name="T72" fmla="*/ 283 w 328"/>
                <a:gd name="T73" fmla="*/ 192 h 231"/>
                <a:gd name="T74" fmla="*/ 286 w 328"/>
                <a:gd name="T75" fmla="*/ 185 h 231"/>
                <a:gd name="T76" fmla="*/ 290 w 328"/>
                <a:gd name="T77" fmla="*/ 171 h 231"/>
                <a:gd name="T78" fmla="*/ 290 w 328"/>
                <a:gd name="T79" fmla="*/ 147 h 231"/>
                <a:gd name="T80" fmla="*/ 297 w 328"/>
                <a:gd name="T81" fmla="*/ 126 h 231"/>
                <a:gd name="T82" fmla="*/ 300 w 328"/>
                <a:gd name="T83" fmla="*/ 119 h 231"/>
                <a:gd name="T84" fmla="*/ 307 w 328"/>
                <a:gd name="T85" fmla="*/ 119 h 231"/>
                <a:gd name="T86" fmla="*/ 311 w 328"/>
                <a:gd name="T87" fmla="*/ 129 h 231"/>
                <a:gd name="T88" fmla="*/ 314 w 328"/>
                <a:gd name="T89" fmla="*/ 154 h 231"/>
                <a:gd name="T90" fmla="*/ 321 w 328"/>
                <a:gd name="T91" fmla="*/ 199 h 231"/>
                <a:gd name="T92" fmla="*/ 328 w 328"/>
                <a:gd name="T93" fmla="*/ 220 h 231"/>
                <a:gd name="T94" fmla="*/ 325 w 328"/>
                <a:gd name="T95" fmla="*/ 22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8" h="231">
                  <a:moveTo>
                    <a:pt x="325" y="227"/>
                  </a:moveTo>
                  <a:lnTo>
                    <a:pt x="318" y="227"/>
                  </a:lnTo>
                  <a:lnTo>
                    <a:pt x="311" y="231"/>
                  </a:lnTo>
                  <a:lnTo>
                    <a:pt x="300" y="231"/>
                  </a:lnTo>
                  <a:lnTo>
                    <a:pt x="286" y="231"/>
                  </a:lnTo>
                  <a:lnTo>
                    <a:pt x="276" y="231"/>
                  </a:lnTo>
                  <a:lnTo>
                    <a:pt x="262" y="231"/>
                  </a:lnTo>
                  <a:lnTo>
                    <a:pt x="248" y="227"/>
                  </a:lnTo>
                  <a:lnTo>
                    <a:pt x="234" y="220"/>
                  </a:lnTo>
                  <a:lnTo>
                    <a:pt x="220" y="213"/>
                  </a:lnTo>
                  <a:lnTo>
                    <a:pt x="210" y="206"/>
                  </a:lnTo>
                  <a:lnTo>
                    <a:pt x="199" y="199"/>
                  </a:lnTo>
                  <a:lnTo>
                    <a:pt x="189" y="189"/>
                  </a:lnTo>
                  <a:lnTo>
                    <a:pt x="182" y="178"/>
                  </a:lnTo>
                  <a:lnTo>
                    <a:pt x="175" y="164"/>
                  </a:lnTo>
                  <a:lnTo>
                    <a:pt x="168" y="150"/>
                  </a:lnTo>
                  <a:lnTo>
                    <a:pt x="164" y="136"/>
                  </a:lnTo>
                  <a:lnTo>
                    <a:pt x="164" y="119"/>
                  </a:lnTo>
                  <a:lnTo>
                    <a:pt x="161" y="105"/>
                  </a:lnTo>
                  <a:lnTo>
                    <a:pt x="161" y="87"/>
                  </a:lnTo>
                  <a:lnTo>
                    <a:pt x="164" y="74"/>
                  </a:lnTo>
                  <a:lnTo>
                    <a:pt x="164" y="67"/>
                  </a:lnTo>
                  <a:lnTo>
                    <a:pt x="164" y="60"/>
                  </a:lnTo>
                  <a:lnTo>
                    <a:pt x="168" y="53"/>
                  </a:lnTo>
                  <a:lnTo>
                    <a:pt x="168" y="49"/>
                  </a:lnTo>
                  <a:lnTo>
                    <a:pt x="168" y="46"/>
                  </a:lnTo>
                  <a:lnTo>
                    <a:pt x="168" y="42"/>
                  </a:lnTo>
                  <a:lnTo>
                    <a:pt x="168" y="39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57" y="42"/>
                  </a:lnTo>
                  <a:lnTo>
                    <a:pt x="150" y="42"/>
                  </a:lnTo>
                  <a:lnTo>
                    <a:pt x="143" y="46"/>
                  </a:lnTo>
                  <a:lnTo>
                    <a:pt x="133" y="49"/>
                  </a:lnTo>
                  <a:lnTo>
                    <a:pt x="119" y="53"/>
                  </a:lnTo>
                  <a:lnTo>
                    <a:pt x="105" y="56"/>
                  </a:lnTo>
                  <a:lnTo>
                    <a:pt x="91" y="60"/>
                  </a:lnTo>
                  <a:lnTo>
                    <a:pt x="77" y="63"/>
                  </a:lnTo>
                  <a:lnTo>
                    <a:pt x="63" y="67"/>
                  </a:lnTo>
                  <a:lnTo>
                    <a:pt x="56" y="70"/>
                  </a:lnTo>
                  <a:lnTo>
                    <a:pt x="46" y="70"/>
                  </a:lnTo>
                  <a:lnTo>
                    <a:pt x="42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25" y="74"/>
                  </a:lnTo>
                  <a:lnTo>
                    <a:pt x="18" y="70"/>
                  </a:lnTo>
                  <a:lnTo>
                    <a:pt x="14" y="67"/>
                  </a:lnTo>
                  <a:lnTo>
                    <a:pt x="11" y="63"/>
                  </a:lnTo>
                  <a:lnTo>
                    <a:pt x="7" y="60"/>
                  </a:lnTo>
                  <a:lnTo>
                    <a:pt x="4" y="56"/>
                  </a:lnTo>
                  <a:lnTo>
                    <a:pt x="4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1" y="42"/>
                  </a:lnTo>
                  <a:lnTo>
                    <a:pt x="14" y="42"/>
                  </a:lnTo>
                  <a:lnTo>
                    <a:pt x="21" y="42"/>
                  </a:lnTo>
                  <a:lnTo>
                    <a:pt x="32" y="42"/>
                  </a:lnTo>
                  <a:lnTo>
                    <a:pt x="42" y="42"/>
                  </a:lnTo>
                  <a:lnTo>
                    <a:pt x="56" y="39"/>
                  </a:lnTo>
                  <a:lnTo>
                    <a:pt x="70" y="35"/>
                  </a:lnTo>
                  <a:lnTo>
                    <a:pt x="88" y="32"/>
                  </a:lnTo>
                  <a:lnTo>
                    <a:pt x="105" y="28"/>
                  </a:lnTo>
                  <a:lnTo>
                    <a:pt x="126" y="25"/>
                  </a:lnTo>
                  <a:lnTo>
                    <a:pt x="143" y="21"/>
                  </a:lnTo>
                  <a:lnTo>
                    <a:pt x="150" y="18"/>
                  </a:lnTo>
                  <a:lnTo>
                    <a:pt x="157" y="14"/>
                  </a:lnTo>
                  <a:lnTo>
                    <a:pt x="161" y="14"/>
                  </a:lnTo>
                  <a:lnTo>
                    <a:pt x="168" y="11"/>
                  </a:lnTo>
                  <a:lnTo>
                    <a:pt x="171" y="11"/>
                  </a:lnTo>
                  <a:lnTo>
                    <a:pt x="171" y="7"/>
                  </a:lnTo>
                  <a:lnTo>
                    <a:pt x="178" y="4"/>
                  </a:lnTo>
                  <a:lnTo>
                    <a:pt x="182" y="4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9" y="0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3" y="7"/>
                  </a:lnTo>
                  <a:lnTo>
                    <a:pt x="206" y="11"/>
                  </a:lnTo>
                  <a:lnTo>
                    <a:pt x="213" y="14"/>
                  </a:lnTo>
                  <a:lnTo>
                    <a:pt x="213" y="18"/>
                  </a:lnTo>
                  <a:lnTo>
                    <a:pt x="213" y="21"/>
                  </a:lnTo>
                  <a:lnTo>
                    <a:pt x="213" y="25"/>
                  </a:lnTo>
                  <a:lnTo>
                    <a:pt x="213" y="28"/>
                  </a:lnTo>
                  <a:lnTo>
                    <a:pt x="210" y="32"/>
                  </a:lnTo>
                  <a:lnTo>
                    <a:pt x="203" y="39"/>
                  </a:lnTo>
                  <a:lnTo>
                    <a:pt x="199" y="46"/>
                  </a:lnTo>
                  <a:lnTo>
                    <a:pt x="196" y="53"/>
                  </a:lnTo>
                  <a:lnTo>
                    <a:pt x="192" y="63"/>
                  </a:lnTo>
                  <a:lnTo>
                    <a:pt x="192" y="74"/>
                  </a:lnTo>
                  <a:lnTo>
                    <a:pt x="189" y="94"/>
                  </a:lnTo>
                  <a:lnTo>
                    <a:pt x="189" y="105"/>
                  </a:lnTo>
                  <a:lnTo>
                    <a:pt x="189" y="115"/>
                  </a:lnTo>
                  <a:lnTo>
                    <a:pt x="192" y="136"/>
                  </a:lnTo>
                  <a:lnTo>
                    <a:pt x="196" y="143"/>
                  </a:lnTo>
                  <a:lnTo>
                    <a:pt x="199" y="150"/>
                  </a:lnTo>
                  <a:lnTo>
                    <a:pt x="203" y="161"/>
                  </a:lnTo>
                  <a:lnTo>
                    <a:pt x="210" y="168"/>
                  </a:lnTo>
                  <a:lnTo>
                    <a:pt x="220" y="175"/>
                  </a:lnTo>
                  <a:lnTo>
                    <a:pt x="230" y="178"/>
                  </a:lnTo>
                  <a:lnTo>
                    <a:pt x="241" y="185"/>
                  </a:lnTo>
                  <a:lnTo>
                    <a:pt x="248" y="189"/>
                  </a:lnTo>
                  <a:lnTo>
                    <a:pt x="258" y="192"/>
                  </a:lnTo>
                  <a:lnTo>
                    <a:pt x="265" y="192"/>
                  </a:lnTo>
                  <a:lnTo>
                    <a:pt x="272" y="192"/>
                  </a:lnTo>
                  <a:lnTo>
                    <a:pt x="276" y="192"/>
                  </a:lnTo>
                  <a:lnTo>
                    <a:pt x="279" y="192"/>
                  </a:lnTo>
                  <a:lnTo>
                    <a:pt x="283" y="192"/>
                  </a:lnTo>
                  <a:lnTo>
                    <a:pt x="283" y="189"/>
                  </a:lnTo>
                  <a:lnTo>
                    <a:pt x="286" y="189"/>
                  </a:lnTo>
                  <a:lnTo>
                    <a:pt x="286" y="185"/>
                  </a:lnTo>
                  <a:lnTo>
                    <a:pt x="286" y="182"/>
                  </a:lnTo>
                  <a:lnTo>
                    <a:pt x="286" y="175"/>
                  </a:lnTo>
                  <a:lnTo>
                    <a:pt x="290" y="171"/>
                  </a:lnTo>
                  <a:lnTo>
                    <a:pt x="290" y="164"/>
                  </a:lnTo>
                  <a:lnTo>
                    <a:pt x="290" y="154"/>
                  </a:lnTo>
                  <a:lnTo>
                    <a:pt x="290" y="147"/>
                  </a:lnTo>
                  <a:lnTo>
                    <a:pt x="293" y="140"/>
                  </a:lnTo>
                  <a:lnTo>
                    <a:pt x="293" y="133"/>
                  </a:lnTo>
                  <a:lnTo>
                    <a:pt x="297" y="126"/>
                  </a:lnTo>
                  <a:lnTo>
                    <a:pt x="297" y="122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4" y="115"/>
                  </a:lnTo>
                  <a:lnTo>
                    <a:pt x="304" y="115"/>
                  </a:lnTo>
                  <a:lnTo>
                    <a:pt x="307" y="119"/>
                  </a:lnTo>
                  <a:lnTo>
                    <a:pt x="307" y="119"/>
                  </a:lnTo>
                  <a:lnTo>
                    <a:pt x="311" y="126"/>
                  </a:lnTo>
                  <a:lnTo>
                    <a:pt x="311" y="129"/>
                  </a:lnTo>
                  <a:lnTo>
                    <a:pt x="311" y="136"/>
                  </a:lnTo>
                  <a:lnTo>
                    <a:pt x="314" y="147"/>
                  </a:lnTo>
                  <a:lnTo>
                    <a:pt x="314" y="154"/>
                  </a:lnTo>
                  <a:lnTo>
                    <a:pt x="318" y="175"/>
                  </a:lnTo>
                  <a:lnTo>
                    <a:pt x="318" y="189"/>
                  </a:lnTo>
                  <a:lnTo>
                    <a:pt x="321" y="199"/>
                  </a:lnTo>
                  <a:lnTo>
                    <a:pt x="325" y="210"/>
                  </a:lnTo>
                  <a:lnTo>
                    <a:pt x="328" y="217"/>
                  </a:lnTo>
                  <a:lnTo>
                    <a:pt x="328" y="220"/>
                  </a:lnTo>
                  <a:lnTo>
                    <a:pt x="328" y="224"/>
                  </a:lnTo>
                  <a:lnTo>
                    <a:pt x="325" y="227"/>
                  </a:lnTo>
                  <a:lnTo>
                    <a:pt x="325" y="22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37">
              <a:extLst>
                <a:ext uri="{FF2B5EF4-FFF2-40B4-BE49-F238E27FC236}">
                  <a16:creationId xmlns:a16="http://schemas.microsoft.com/office/drawing/2014/main" id="{42F80686-C547-49AB-AF44-9F6B1D59E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263" y="25722994"/>
              <a:ext cx="769982" cy="266309"/>
            </a:xfrm>
            <a:custGeom>
              <a:avLst/>
              <a:gdLst>
                <a:gd name="T0" fmla="*/ 52 w 133"/>
                <a:gd name="T1" fmla="*/ 14 h 46"/>
                <a:gd name="T2" fmla="*/ 66 w 133"/>
                <a:gd name="T3" fmla="*/ 11 h 46"/>
                <a:gd name="T4" fmla="*/ 73 w 133"/>
                <a:gd name="T5" fmla="*/ 7 h 46"/>
                <a:gd name="T6" fmla="*/ 84 w 133"/>
                <a:gd name="T7" fmla="*/ 7 h 46"/>
                <a:gd name="T8" fmla="*/ 91 w 133"/>
                <a:gd name="T9" fmla="*/ 4 h 46"/>
                <a:gd name="T10" fmla="*/ 98 w 133"/>
                <a:gd name="T11" fmla="*/ 4 h 46"/>
                <a:gd name="T12" fmla="*/ 101 w 133"/>
                <a:gd name="T13" fmla="*/ 4 h 46"/>
                <a:gd name="T14" fmla="*/ 105 w 133"/>
                <a:gd name="T15" fmla="*/ 0 h 46"/>
                <a:gd name="T16" fmla="*/ 108 w 133"/>
                <a:gd name="T17" fmla="*/ 0 h 46"/>
                <a:gd name="T18" fmla="*/ 115 w 133"/>
                <a:gd name="T19" fmla="*/ 4 h 46"/>
                <a:gd name="T20" fmla="*/ 126 w 133"/>
                <a:gd name="T21" fmla="*/ 4 h 46"/>
                <a:gd name="T22" fmla="*/ 129 w 133"/>
                <a:gd name="T23" fmla="*/ 7 h 46"/>
                <a:gd name="T24" fmla="*/ 133 w 133"/>
                <a:gd name="T25" fmla="*/ 11 h 46"/>
                <a:gd name="T26" fmla="*/ 133 w 133"/>
                <a:gd name="T27" fmla="*/ 11 h 46"/>
                <a:gd name="T28" fmla="*/ 129 w 133"/>
                <a:gd name="T29" fmla="*/ 14 h 46"/>
                <a:gd name="T30" fmla="*/ 126 w 133"/>
                <a:gd name="T31" fmla="*/ 21 h 46"/>
                <a:gd name="T32" fmla="*/ 122 w 133"/>
                <a:gd name="T33" fmla="*/ 25 h 46"/>
                <a:gd name="T34" fmla="*/ 119 w 133"/>
                <a:gd name="T35" fmla="*/ 28 h 46"/>
                <a:gd name="T36" fmla="*/ 112 w 133"/>
                <a:gd name="T37" fmla="*/ 32 h 46"/>
                <a:gd name="T38" fmla="*/ 101 w 133"/>
                <a:gd name="T39" fmla="*/ 35 h 46"/>
                <a:gd name="T40" fmla="*/ 91 w 133"/>
                <a:gd name="T41" fmla="*/ 39 h 46"/>
                <a:gd name="T42" fmla="*/ 80 w 133"/>
                <a:gd name="T43" fmla="*/ 42 h 46"/>
                <a:gd name="T44" fmla="*/ 56 w 133"/>
                <a:gd name="T45" fmla="*/ 46 h 46"/>
                <a:gd name="T46" fmla="*/ 42 w 133"/>
                <a:gd name="T47" fmla="*/ 46 h 46"/>
                <a:gd name="T48" fmla="*/ 32 w 133"/>
                <a:gd name="T49" fmla="*/ 46 h 46"/>
                <a:gd name="T50" fmla="*/ 21 w 133"/>
                <a:gd name="T51" fmla="*/ 46 h 46"/>
                <a:gd name="T52" fmla="*/ 14 w 133"/>
                <a:gd name="T53" fmla="*/ 42 h 46"/>
                <a:gd name="T54" fmla="*/ 7 w 133"/>
                <a:gd name="T55" fmla="*/ 42 h 46"/>
                <a:gd name="T56" fmla="*/ 4 w 133"/>
                <a:gd name="T57" fmla="*/ 39 h 46"/>
                <a:gd name="T58" fmla="*/ 0 w 133"/>
                <a:gd name="T59" fmla="*/ 35 h 46"/>
                <a:gd name="T60" fmla="*/ 4 w 133"/>
                <a:gd name="T61" fmla="*/ 32 h 46"/>
                <a:gd name="T62" fmla="*/ 4 w 133"/>
                <a:gd name="T63" fmla="*/ 32 h 46"/>
                <a:gd name="T64" fmla="*/ 7 w 133"/>
                <a:gd name="T65" fmla="*/ 28 h 46"/>
                <a:gd name="T66" fmla="*/ 14 w 133"/>
                <a:gd name="T67" fmla="*/ 28 h 46"/>
                <a:gd name="T68" fmla="*/ 18 w 133"/>
                <a:gd name="T69" fmla="*/ 25 h 46"/>
                <a:gd name="T70" fmla="*/ 25 w 133"/>
                <a:gd name="T71" fmla="*/ 25 h 46"/>
                <a:gd name="T72" fmla="*/ 35 w 133"/>
                <a:gd name="T73" fmla="*/ 21 h 46"/>
                <a:gd name="T74" fmla="*/ 42 w 133"/>
                <a:gd name="T75" fmla="*/ 18 h 46"/>
                <a:gd name="T76" fmla="*/ 52 w 133"/>
                <a:gd name="T77" fmla="*/ 14 h 46"/>
                <a:gd name="T78" fmla="*/ 52 w 133"/>
                <a:gd name="T7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3" h="46">
                  <a:moveTo>
                    <a:pt x="52" y="14"/>
                  </a:moveTo>
                  <a:lnTo>
                    <a:pt x="66" y="11"/>
                  </a:lnTo>
                  <a:lnTo>
                    <a:pt x="73" y="7"/>
                  </a:lnTo>
                  <a:lnTo>
                    <a:pt x="84" y="7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101" y="4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5" y="4"/>
                  </a:lnTo>
                  <a:lnTo>
                    <a:pt x="126" y="4"/>
                  </a:lnTo>
                  <a:lnTo>
                    <a:pt x="129" y="7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29" y="14"/>
                  </a:lnTo>
                  <a:lnTo>
                    <a:pt x="126" y="21"/>
                  </a:lnTo>
                  <a:lnTo>
                    <a:pt x="122" y="25"/>
                  </a:lnTo>
                  <a:lnTo>
                    <a:pt x="119" y="28"/>
                  </a:lnTo>
                  <a:lnTo>
                    <a:pt x="112" y="32"/>
                  </a:lnTo>
                  <a:lnTo>
                    <a:pt x="101" y="35"/>
                  </a:lnTo>
                  <a:lnTo>
                    <a:pt x="91" y="39"/>
                  </a:lnTo>
                  <a:lnTo>
                    <a:pt x="80" y="42"/>
                  </a:lnTo>
                  <a:lnTo>
                    <a:pt x="56" y="46"/>
                  </a:lnTo>
                  <a:lnTo>
                    <a:pt x="42" y="46"/>
                  </a:lnTo>
                  <a:lnTo>
                    <a:pt x="32" y="46"/>
                  </a:lnTo>
                  <a:lnTo>
                    <a:pt x="21" y="46"/>
                  </a:lnTo>
                  <a:lnTo>
                    <a:pt x="14" y="42"/>
                  </a:lnTo>
                  <a:lnTo>
                    <a:pt x="7" y="42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7" y="28"/>
                  </a:lnTo>
                  <a:lnTo>
                    <a:pt x="14" y="28"/>
                  </a:lnTo>
                  <a:lnTo>
                    <a:pt x="18" y="25"/>
                  </a:lnTo>
                  <a:lnTo>
                    <a:pt x="25" y="25"/>
                  </a:lnTo>
                  <a:lnTo>
                    <a:pt x="35" y="21"/>
                  </a:lnTo>
                  <a:lnTo>
                    <a:pt x="42" y="18"/>
                  </a:lnTo>
                  <a:lnTo>
                    <a:pt x="52" y="14"/>
                  </a:lnTo>
                  <a:lnTo>
                    <a:pt x="52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38">
              <a:extLst>
                <a:ext uri="{FF2B5EF4-FFF2-40B4-BE49-F238E27FC236}">
                  <a16:creationId xmlns:a16="http://schemas.microsoft.com/office/drawing/2014/main" id="{6A2AA8C3-ACDF-4BDB-B380-7D0636297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313" y="25364056"/>
              <a:ext cx="868399" cy="260521"/>
            </a:xfrm>
            <a:custGeom>
              <a:avLst/>
              <a:gdLst>
                <a:gd name="T0" fmla="*/ 70 w 150"/>
                <a:gd name="T1" fmla="*/ 10 h 45"/>
                <a:gd name="T2" fmla="*/ 91 w 150"/>
                <a:gd name="T3" fmla="*/ 7 h 45"/>
                <a:gd name="T4" fmla="*/ 98 w 150"/>
                <a:gd name="T5" fmla="*/ 3 h 45"/>
                <a:gd name="T6" fmla="*/ 105 w 150"/>
                <a:gd name="T7" fmla="*/ 3 h 45"/>
                <a:gd name="T8" fmla="*/ 115 w 150"/>
                <a:gd name="T9" fmla="*/ 0 h 45"/>
                <a:gd name="T10" fmla="*/ 119 w 150"/>
                <a:gd name="T11" fmla="*/ 0 h 45"/>
                <a:gd name="T12" fmla="*/ 126 w 150"/>
                <a:gd name="T13" fmla="*/ 0 h 45"/>
                <a:gd name="T14" fmla="*/ 129 w 150"/>
                <a:gd name="T15" fmla="*/ 0 h 45"/>
                <a:gd name="T16" fmla="*/ 136 w 150"/>
                <a:gd name="T17" fmla="*/ 0 h 45"/>
                <a:gd name="T18" fmla="*/ 143 w 150"/>
                <a:gd name="T19" fmla="*/ 0 h 45"/>
                <a:gd name="T20" fmla="*/ 147 w 150"/>
                <a:gd name="T21" fmla="*/ 0 h 45"/>
                <a:gd name="T22" fmla="*/ 150 w 150"/>
                <a:gd name="T23" fmla="*/ 3 h 45"/>
                <a:gd name="T24" fmla="*/ 150 w 150"/>
                <a:gd name="T25" fmla="*/ 7 h 45"/>
                <a:gd name="T26" fmla="*/ 150 w 150"/>
                <a:gd name="T27" fmla="*/ 10 h 45"/>
                <a:gd name="T28" fmla="*/ 150 w 150"/>
                <a:gd name="T29" fmla="*/ 14 h 45"/>
                <a:gd name="T30" fmla="*/ 147 w 150"/>
                <a:gd name="T31" fmla="*/ 17 h 45"/>
                <a:gd name="T32" fmla="*/ 143 w 150"/>
                <a:gd name="T33" fmla="*/ 24 h 45"/>
                <a:gd name="T34" fmla="*/ 140 w 150"/>
                <a:gd name="T35" fmla="*/ 27 h 45"/>
                <a:gd name="T36" fmla="*/ 133 w 150"/>
                <a:gd name="T37" fmla="*/ 27 h 45"/>
                <a:gd name="T38" fmla="*/ 126 w 150"/>
                <a:gd name="T39" fmla="*/ 31 h 45"/>
                <a:gd name="T40" fmla="*/ 115 w 150"/>
                <a:gd name="T41" fmla="*/ 31 h 45"/>
                <a:gd name="T42" fmla="*/ 105 w 150"/>
                <a:gd name="T43" fmla="*/ 34 h 45"/>
                <a:gd name="T44" fmla="*/ 94 w 150"/>
                <a:gd name="T45" fmla="*/ 38 h 45"/>
                <a:gd name="T46" fmla="*/ 80 w 150"/>
                <a:gd name="T47" fmla="*/ 41 h 45"/>
                <a:gd name="T48" fmla="*/ 66 w 150"/>
                <a:gd name="T49" fmla="*/ 41 h 45"/>
                <a:gd name="T50" fmla="*/ 52 w 150"/>
                <a:gd name="T51" fmla="*/ 45 h 45"/>
                <a:gd name="T52" fmla="*/ 42 w 150"/>
                <a:gd name="T53" fmla="*/ 45 h 45"/>
                <a:gd name="T54" fmla="*/ 28 w 150"/>
                <a:gd name="T55" fmla="*/ 45 h 45"/>
                <a:gd name="T56" fmla="*/ 21 w 150"/>
                <a:gd name="T57" fmla="*/ 45 h 45"/>
                <a:gd name="T58" fmla="*/ 14 w 150"/>
                <a:gd name="T59" fmla="*/ 45 h 45"/>
                <a:gd name="T60" fmla="*/ 7 w 150"/>
                <a:gd name="T61" fmla="*/ 41 h 45"/>
                <a:gd name="T62" fmla="*/ 0 w 150"/>
                <a:gd name="T63" fmla="*/ 41 h 45"/>
                <a:gd name="T64" fmla="*/ 0 w 150"/>
                <a:gd name="T65" fmla="*/ 24 h 45"/>
                <a:gd name="T66" fmla="*/ 14 w 150"/>
                <a:gd name="T67" fmla="*/ 24 h 45"/>
                <a:gd name="T68" fmla="*/ 28 w 150"/>
                <a:gd name="T69" fmla="*/ 21 h 45"/>
                <a:gd name="T70" fmla="*/ 49 w 150"/>
                <a:gd name="T71" fmla="*/ 17 h 45"/>
                <a:gd name="T72" fmla="*/ 70 w 150"/>
                <a:gd name="T73" fmla="*/ 10 h 45"/>
                <a:gd name="T74" fmla="*/ 70 w 150"/>
                <a:gd name="T75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45">
                  <a:moveTo>
                    <a:pt x="70" y="10"/>
                  </a:moveTo>
                  <a:lnTo>
                    <a:pt x="91" y="7"/>
                  </a:lnTo>
                  <a:lnTo>
                    <a:pt x="98" y="3"/>
                  </a:lnTo>
                  <a:lnTo>
                    <a:pt x="105" y="3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0" y="3"/>
                  </a:lnTo>
                  <a:lnTo>
                    <a:pt x="150" y="7"/>
                  </a:lnTo>
                  <a:lnTo>
                    <a:pt x="150" y="10"/>
                  </a:lnTo>
                  <a:lnTo>
                    <a:pt x="150" y="14"/>
                  </a:lnTo>
                  <a:lnTo>
                    <a:pt x="147" y="17"/>
                  </a:lnTo>
                  <a:lnTo>
                    <a:pt x="143" y="24"/>
                  </a:lnTo>
                  <a:lnTo>
                    <a:pt x="140" y="27"/>
                  </a:lnTo>
                  <a:lnTo>
                    <a:pt x="133" y="27"/>
                  </a:lnTo>
                  <a:lnTo>
                    <a:pt x="126" y="31"/>
                  </a:lnTo>
                  <a:lnTo>
                    <a:pt x="115" y="31"/>
                  </a:lnTo>
                  <a:lnTo>
                    <a:pt x="105" y="34"/>
                  </a:lnTo>
                  <a:lnTo>
                    <a:pt x="94" y="38"/>
                  </a:lnTo>
                  <a:lnTo>
                    <a:pt x="80" y="41"/>
                  </a:lnTo>
                  <a:lnTo>
                    <a:pt x="66" y="41"/>
                  </a:lnTo>
                  <a:lnTo>
                    <a:pt x="52" y="45"/>
                  </a:lnTo>
                  <a:lnTo>
                    <a:pt x="42" y="45"/>
                  </a:lnTo>
                  <a:lnTo>
                    <a:pt x="28" y="45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7" y="41"/>
                  </a:lnTo>
                  <a:lnTo>
                    <a:pt x="0" y="41"/>
                  </a:lnTo>
                  <a:lnTo>
                    <a:pt x="0" y="24"/>
                  </a:lnTo>
                  <a:lnTo>
                    <a:pt x="14" y="24"/>
                  </a:lnTo>
                  <a:lnTo>
                    <a:pt x="28" y="21"/>
                  </a:lnTo>
                  <a:lnTo>
                    <a:pt x="49" y="17"/>
                  </a:lnTo>
                  <a:lnTo>
                    <a:pt x="70" y="10"/>
                  </a:lnTo>
                  <a:lnTo>
                    <a:pt x="7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39">
              <a:extLst>
                <a:ext uri="{FF2B5EF4-FFF2-40B4-BE49-F238E27FC236}">
                  <a16:creationId xmlns:a16="http://schemas.microsoft.com/office/drawing/2014/main" id="{AF60575F-9A85-48B0-80F0-1BFC91BBE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168" y="25201955"/>
              <a:ext cx="723667" cy="787347"/>
            </a:xfrm>
            <a:custGeom>
              <a:avLst/>
              <a:gdLst>
                <a:gd name="T0" fmla="*/ 87 w 125"/>
                <a:gd name="T1" fmla="*/ 28 h 136"/>
                <a:gd name="T2" fmla="*/ 87 w 125"/>
                <a:gd name="T3" fmla="*/ 21 h 136"/>
                <a:gd name="T4" fmla="*/ 91 w 125"/>
                <a:gd name="T5" fmla="*/ 17 h 136"/>
                <a:gd name="T6" fmla="*/ 91 w 125"/>
                <a:gd name="T7" fmla="*/ 14 h 136"/>
                <a:gd name="T8" fmla="*/ 87 w 125"/>
                <a:gd name="T9" fmla="*/ 10 h 136"/>
                <a:gd name="T10" fmla="*/ 84 w 125"/>
                <a:gd name="T11" fmla="*/ 7 h 136"/>
                <a:gd name="T12" fmla="*/ 84 w 125"/>
                <a:gd name="T13" fmla="*/ 3 h 136"/>
                <a:gd name="T14" fmla="*/ 87 w 125"/>
                <a:gd name="T15" fmla="*/ 3 h 136"/>
                <a:gd name="T16" fmla="*/ 91 w 125"/>
                <a:gd name="T17" fmla="*/ 0 h 136"/>
                <a:gd name="T18" fmla="*/ 94 w 125"/>
                <a:gd name="T19" fmla="*/ 0 h 136"/>
                <a:gd name="T20" fmla="*/ 101 w 125"/>
                <a:gd name="T21" fmla="*/ 0 h 136"/>
                <a:gd name="T22" fmla="*/ 104 w 125"/>
                <a:gd name="T23" fmla="*/ 3 h 136"/>
                <a:gd name="T24" fmla="*/ 111 w 125"/>
                <a:gd name="T25" fmla="*/ 7 h 136"/>
                <a:gd name="T26" fmla="*/ 118 w 125"/>
                <a:gd name="T27" fmla="*/ 10 h 136"/>
                <a:gd name="T28" fmla="*/ 122 w 125"/>
                <a:gd name="T29" fmla="*/ 14 h 136"/>
                <a:gd name="T30" fmla="*/ 125 w 125"/>
                <a:gd name="T31" fmla="*/ 21 h 136"/>
                <a:gd name="T32" fmla="*/ 125 w 125"/>
                <a:gd name="T33" fmla="*/ 24 h 136"/>
                <a:gd name="T34" fmla="*/ 125 w 125"/>
                <a:gd name="T35" fmla="*/ 24 h 136"/>
                <a:gd name="T36" fmla="*/ 122 w 125"/>
                <a:gd name="T37" fmla="*/ 28 h 136"/>
                <a:gd name="T38" fmla="*/ 118 w 125"/>
                <a:gd name="T39" fmla="*/ 38 h 136"/>
                <a:gd name="T40" fmla="*/ 111 w 125"/>
                <a:gd name="T41" fmla="*/ 49 h 136"/>
                <a:gd name="T42" fmla="*/ 98 w 125"/>
                <a:gd name="T43" fmla="*/ 66 h 136"/>
                <a:gd name="T44" fmla="*/ 84 w 125"/>
                <a:gd name="T45" fmla="*/ 80 h 136"/>
                <a:gd name="T46" fmla="*/ 70 w 125"/>
                <a:gd name="T47" fmla="*/ 94 h 136"/>
                <a:gd name="T48" fmla="*/ 56 w 125"/>
                <a:gd name="T49" fmla="*/ 108 h 136"/>
                <a:gd name="T50" fmla="*/ 38 w 125"/>
                <a:gd name="T51" fmla="*/ 118 h 136"/>
                <a:gd name="T52" fmla="*/ 31 w 125"/>
                <a:gd name="T53" fmla="*/ 125 h 136"/>
                <a:gd name="T54" fmla="*/ 24 w 125"/>
                <a:gd name="T55" fmla="*/ 129 h 136"/>
                <a:gd name="T56" fmla="*/ 17 w 125"/>
                <a:gd name="T57" fmla="*/ 132 h 136"/>
                <a:gd name="T58" fmla="*/ 10 w 125"/>
                <a:gd name="T59" fmla="*/ 136 h 136"/>
                <a:gd name="T60" fmla="*/ 7 w 125"/>
                <a:gd name="T61" fmla="*/ 136 h 136"/>
                <a:gd name="T62" fmla="*/ 3 w 125"/>
                <a:gd name="T63" fmla="*/ 136 h 136"/>
                <a:gd name="T64" fmla="*/ 0 w 125"/>
                <a:gd name="T65" fmla="*/ 136 h 136"/>
                <a:gd name="T66" fmla="*/ 0 w 125"/>
                <a:gd name="T67" fmla="*/ 136 h 136"/>
                <a:gd name="T68" fmla="*/ 0 w 125"/>
                <a:gd name="T69" fmla="*/ 132 h 136"/>
                <a:gd name="T70" fmla="*/ 0 w 125"/>
                <a:gd name="T71" fmla="*/ 129 h 136"/>
                <a:gd name="T72" fmla="*/ 3 w 125"/>
                <a:gd name="T73" fmla="*/ 125 h 136"/>
                <a:gd name="T74" fmla="*/ 3 w 125"/>
                <a:gd name="T75" fmla="*/ 122 h 136"/>
                <a:gd name="T76" fmla="*/ 7 w 125"/>
                <a:gd name="T77" fmla="*/ 118 h 136"/>
                <a:gd name="T78" fmla="*/ 14 w 125"/>
                <a:gd name="T79" fmla="*/ 115 h 136"/>
                <a:gd name="T80" fmla="*/ 17 w 125"/>
                <a:gd name="T81" fmla="*/ 108 h 136"/>
                <a:gd name="T82" fmla="*/ 24 w 125"/>
                <a:gd name="T83" fmla="*/ 101 h 136"/>
                <a:gd name="T84" fmla="*/ 38 w 125"/>
                <a:gd name="T85" fmla="*/ 90 h 136"/>
                <a:gd name="T86" fmla="*/ 49 w 125"/>
                <a:gd name="T87" fmla="*/ 76 h 136"/>
                <a:gd name="T88" fmla="*/ 59 w 125"/>
                <a:gd name="T89" fmla="*/ 66 h 136"/>
                <a:gd name="T90" fmla="*/ 66 w 125"/>
                <a:gd name="T91" fmla="*/ 55 h 136"/>
                <a:gd name="T92" fmla="*/ 73 w 125"/>
                <a:gd name="T93" fmla="*/ 49 h 136"/>
                <a:gd name="T94" fmla="*/ 77 w 125"/>
                <a:gd name="T95" fmla="*/ 42 h 136"/>
                <a:gd name="T96" fmla="*/ 87 w 125"/>
                <a:gd name="T97" fmla="*/ 28 h 136"/>
                <a:gd name="T98" fmla="*/ 87 w 125"/>
                <a:gd name="T99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5" h="136">
                  <a:moveTo>
                    <a:pt x="87" y="28"/>
                  </a:moveTo>
                  <a:lnTo>
                    <a:pt x="87" y="21"/>
                  </a:lnTo>
                  <a:lnTo>
                    <a:pt x="91" y="17"/>
                  </a:lnTo>
                  <a:lnTo>
                    <a:pt x="91" y="14"/>
                  </a:lnTo>
                  <a:lnTo>
                    <a:pt x="87" y="10"/>
                  </a:lnTo>
                  <a:lnTo>
                    <a:pt x="84" y="7"/>
                  </a:lnTo>
                  <a:lnTo>
                    <a:pt x="84" y="3"/>
                  </a:lnTo>
                  <a:lnTo>
                    <a:pt x="87" y="3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11" y="7"/>
                  </a:lnTo>
                  <a:lnTo>
                    <a:pt x="118" y="10"/>
                  </a:lnTo>
                  <a:lnTo>
                    <a:pt x="122" y="14"/>
                  </a:lnTo>
                  <a:lnTo>
                    <a:pt x="125" y="21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2" y="28"/>
                  </a:lnTo>
                  <a:lnTo>
                    <a:pt x="118" y="38"/>
                  </a:lnTo>
                  <a:lnTo>
                    <a:pt x="111" y="49"/>
                  </a:lnTo>
                  <a:lnTo>
                    <a:pt x="98" y="66"/>
                  </a:lnTo>
                  <a:lnTo>
                    <a:pt x="84" y="80"/>
                  </a:lnTo>
                  <a:lnTo>
                    <a:pt x="70" y="94"/>
                  </a:lnTo>
                  <a:lnTo>
                    <a:pt x="56" y="108"/>
                  </a:lnTo>
                  <a:lnTo>
                    <a:pt x="38" y="118"/>
                  </a:lnTo>
                  <a:lnTo>
                    <a:pt x="31" y="125"/>
                  </a:lnTo>
                  <a:lnTo>
                    <a:pt x="24" y="129"/>
                  </a:lnTo>
                  <a:lnTo>
                    <a:pt x="17" y="132"/>
                  </a:lnTo>
                  <a:lnTo>
                    <a:pt x="10" y="136"/>
                  </a:lnTo>
                  <a:lnTo>
                    <a:pt x="7" y="136"/>
                  </a:lnTo>
                  <a:lnTo>
                    <a:pt x="3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7" y="118"/>
                  </a:lnTo>
                  <a:lnTo>
                    <a:pt x="14" y="115"/>
                  </a:lnTo>
                  <a:lnTo>
                    <a:pt x="17" y="108"/>
                  </a:lnTo>
                  <a:lnTo>
                    <a:pt x="24" y="101"/>
                  </a:lnTo>
                  <a:lnTo>
                    <a:pt x="38" y="90"/>
                  </a:lnTo>
                  <a:lnTo>
                    <a:pt x="49" y="76"/>
                  </a:lnTo>
                  <a:lnTo>
                    <a:pt x="59" y="66"/>
                  </a:lnTo>
                  <a:lnTo>
                    <a:pt x="66" y="55"/>
                  </a:lnTo>
                  <a:lnTo>
                    <a:pt x="73" y="49"/>
                  </a:lnTo>
                  <a:lnTo>
                    <a:pt x="77" y="42"/>
                  </a:lnTo>
                  <a:lnTo>
                    <a:pt x="87" y="28"/>
                  </a:lnTo>
                  <a:lnTo>
                    <a:pt x="8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58763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6">
            <a:extLst>
              <a:ext uri="{FF2B5EF4-FFF2-40B4-BE49-F238E27FC236}">
                <a16:creationId xmlns:a16="http://schemas.microsoft.com/office/drawing/2014/main" id="{4D327D0A-44A4-4CB7-8DC9-BEDA0DE1839C}"/>
              </a:ext>
            </a:extLst>
          </p:cNvPr>
          <p:cNvSpPr>
            <a:spLocks/>
          </p:cNvSpPr>
          <p:nvPr/>
        </p:nvSpPr>
        <p:spPr bwMode="auto">
          <a:xfrm>
            <a:off x="3453660" y="2502304"/>
            <a:ext cx="259059" cy="1824068"/>
          </a:xfrm>
          <a:custGeom>
            <a:avLst/>
            <a:gdLst>
              <a:gd name="T0" fmla="*/ 4 w 45"/>
              <a:gd name="T1" fmla="*/ 17 h 311"/>
              <a:gd name="T2" fmla="*/ 0 w 45"/>
              <a:gd name="T3" fmla="*/ 13 h 311"/>
              <a:gd name="T4" fmla="*/ 0 w 45"/>
              <a:gd name="T5" fmla="*/ 8 h 311"/>
              <a:gd name="T6" fmla="*/ 0 w 45"/>
              <a:gd name="T7" fmla="*/ 4 h 311"/>
              <a:gd name="T8" fmla="*/ 0 w 45"/>
              <a:gd name="T9" fmla="*/ 4 h 311"/>
              <a:gd name="T10" fmla="*/ 8 w 45"/>
              <a:gd name="T11" fmla="*/ 0 h 311"/>
              <a:gd name="T12" fmla="*/ 13 w 45"/>
              <a:gd name="T13" fmla="*/ 0 h 311"/>
              <a:gd name="T14" fmla="*/ 17 w 45"/>
              <a:gd name="T15" fmla="*/ 0 h 311"/>
              <a:gd name="T16" fmla="*/ 29 w 45"/>
              <a:gd name="T17" fmla="*/ 4 h 311"/>
              <a:gd name="T18" fmla="*/ 37 w 45"/>
              <a:gd name="T19" fmla="*/ 4 h 311"/>
              <a:gd name="T20" fmla="*/ 45 w 45"/>
              <a:gd name="T21" fmla="*/ 8 h 311"/>
              <a:gd name="T22" fmla="*/ 45 w 45"/>
              <a:gd name="T23" fmla="*/ 37 h 311"/>
              <a:gd name="T24" fmla="*/ 45 w 45"/>
              <a:gd name="T25" fmla="*/ 66 h 311"/>
              <a:gd name="T26" fmla="*/ 45 w 45"/>
              <a:gd name="T27" fmla="*/ 90 h 311"/>
              <a:gd name="T28" fmla="*/ 45 w 45"/>
              <a:gd name="T29" fmla="*/ 115 h 311"/>
              <a:gd name="T30" fmla="*/ 45 w 45"/>
              <a:gd name="T31" fmla="*/ 139 h 311"/>
              <a:gd name="T32" fmla="*/ 45 w 45"/>
              <a:gd name="T33" fmla="*/ 160 h 311"/>
              <a:gd name="T34" fmla="*/ 45 w 45"/>
              <a:gd name="T35" fmla="*/ 180 h 311"/>
              <a:gd name="T36" fmla="*/ 45 w 45"/>
              <a:gd name="T37" fmla="*/ 197 h 311"/>
              <a:gd name="T38" fmla="*/ 45 w 45"/>
              <a:gd name="T39" fmla="*/ 213 h 311"/>
              <a:gd name="T40" fmla="*/ 45 w 45"/>
              <a:gd name="T41" fmla="*/ 229 h 311"/>
              <a:gd name="T42" fmla="*/ 45 w 45"/>
              <a:gd name="T43" fmla="*/ 242 h 311"/>
              <a:gd name="T44" fmla="*/ 41 w 45"/>
              <a:gd name="T45" fmla="*/ 250 h 311"/>
              <a:gd name="T46" fmla="*/ 41 w 45"/>
              <a:gd name="T47" fmla="*/ 262 h 311"/>
              <a:gd name="T48" fmla="*/ 41 w 45"/>
              <a:gd name="T49" fmla="*/ 270 h 311"/>
              <a:gd name="T50" fmla="*/ 41 w 45"/>
              <a:gd name="T51" fmla="*/ 274 h 311"/>
              <a:gd name="T52" fmla="*/ 41 w 45"/>
              <a:gd name="T53" fmla="*/ 278 h 311"/>
              <a:gd name="T54" fmla="*/ 41 w 45"/>
              <a:gd name="T55" fmla="*/ 291 h 311"/>
              <a:gd name="T56" fmla="*/ 37 w 45"/>
              <a:gd name="T57" fmla="*/ 303 h 311"/>
              <a:gd name="T58" fmla="*/ 33 w 45"/>
              <a:gd name="T59" fmla="*/ 307 h 311"/>
              <a:gd name="T60" fmla="*/ 29 w 45"/>
              <a:gd name="T61" fmla="*/ 311 h 311"/>
              <a:gd name="T62" fmla="*/ 25 w 45"/>
              <a:gd name="T63" fmla="*/ 307 h 311"/>
              <a:gd name="T64" fmla="*/ 21 w 45"/>
              <a:gd name="T65" fmla="*/ 303 h 311"/>
              <a:gd name="T66" fmla="*/ 17 w 45"/>
              <a:gd name="T67" fmla="*/ 299 h 311"/>
              <a:gd name="T68" fmla="*/ 17 w 45"/>
              <a:gd name="T69" fmla="*/ 295 h 311"/>
              <a:gd name="T70" fmla="*/ 13 w 45"/>
              <a:gd name="T71" fmla="*/ 287 h 311"/>
              <a:gd name="T72" fmla="*/ 8 w 45"/>
              <a:gd name="T73" fmla="*/ 274 h 311"/>
              <a:gd name="T74" fmla="*/ 8 w 45"/>
              <a:gd name="T75" fmla="*/ 270 h 311"/>
              <a:gd name="T76" fmla="*/ 8 w 45"/>
              <a:gd name="T77" fmla="*/ 266 h 311"/>
              <a:gd name="T78" fmla="*/ 4 w 45"/>
              <a:gd name="T79" fmla="*/ 258 h 311"/>
              <a:gd name="T80" fmla="*/ 8 w 45"/>
              <a:gd name="T81" fmla="*/ 258 h 311"/>
              <a:gd name="T82" fmla="*/ 8 w 45"/>
              <a:gd name="T83" fmla="*/ 254 h 311"/>
              <a:gd name="T84" fmla="*/ 8 w 45"/>
              <a:gd name="T85" fmla="*/ 246 h 311"/>
              <a:gd name="T86" fmla="*/ 13 w 45"/>
              <a:gd name="T87" fmla="*/ 242 h 311"/>
              <a:gd name="T88" fmla="*/ 13 w 45"/>
              <a:gd name="T89" fmla="*/ 233 h 311"/>
              <a:gd name="T90" fmla="*/ 13 w 45"/>
              <a:gd name="T91" fmla="*/ 229 h 311"/>
              <a:gd name="T92" fmla="*/ 13 w 45"/>
              <a:gd name="T93" fmla="*/ 217 h 311"/>
              <a:gd name="T94" fmla="*/ 13 w 45"/>
              <a:gd name="T95" fmla="*/ 205 h 311"/>
              <a:gd name="T96" fmla="*/ 13 w 45"/>
              <a:gd name="T97" fmla="*/ 188 h 311"/>
              <a:gd name="T98" fmla="*/ 17 w 45"/>
              <a:gd name="T99" fmla="*/ 168 h 311"/>
              <a:gd name="T100" fmla="*/ 17 w 45"/>
              <a:gd name="T101" fmla="*/ 148 h 311"/>
              <a:gd name="T102" fmla="*/ 17 w 45"/>
              <a:gd name="T103" fmla="*/ 123 h 311"/>
              <a:gd name="T104" fmla="*/ 17 w 45"/>
              <a:gd name="T105" fmla="*/ 103 h 311"/>
              <a:gd name="T106" fmla="*/ 13 w 45"/>
              <a:gd name="T107" fmla="*/ 82 h 311"/>
              <a:gd name="T108" fmla="*/ 13 w 45"/>
              <a:gd name="T109" fmla="*/ 62 h 311"/>
              <a:gd name="T110" fmla="*/ 13 w 45"/>
              <a:gd name="T111" fmla="*/ 49 h 311"/>
              <a:gd name="T112" fmla="*/ 13 w 45"/>
              <a:gd name="T113" fmla="*/ 37 h 311"/>
              <a:gd name="T114" fmla="*/ 8 w 45"/>
              <a:gd name="T115" fmla="*/ 25 h 311"/>
              <a:gd name="T116" fmla="*/ 8 w 45"/>
              <a:gd name="T117" fmla="*/ 21 h 311"/>
              <a:gd name="T118" fmla="*/ 4 w 45"/>
              <a:gd name="T119" fmla="*/ 17 h 311"/>
              <a:gd name="T120" fmla="*/ 4 w 45"/>
              <a:gd name="T121" fmla="*/ 17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5" h="311">
                <a:moveTo>
                  <a:pt x="4" y="17"/>
                </a:moveTo>
                <a:lnTo>
                  <a:pt x="0" y="13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8" y="0"/>
                </a:lnTo>
                <a:lnTo>
                  <a:pt x="13" y="0"/>
                </a:lnTo>
                <a:lnTo>
                  <a:pt x="17" y="0"/>
                </a:lnTo>
                <a:lnTo>
                  <a:pt x="29" y="4"/>
                </a:lnTo>
                <a:lnTo>
                  <a:pt x="37" y="4"/>
                </a:lnTo>
                <a:lnTo>
                  <a:pt x="45" y="8"/>
                </a:lnTo>
                <a:lnTo>
                  <a:pt x="45" y="37"/>
                </a:lnTo>
                <a:lnTo>
                  <a:pt x="45" y="66"/>
                </a:lnTo>
                <a:lnTo>
                  <a:pt x="45" y="90"/>
                </a:lnTo>
                <a:lnTo>
                  <a:pt x="45" y="115"/>
                </a:lnTo>
                <a:lnTo>
                  <a:pt x="45" y="139"/>
                </a:lnTo>
                <a:lnTo>
                  <a:pt x="45" y="160"/>
                </a:lnTo>
                <a:lnTo>
                  <a:pt x="45" y="180"/>
                </a:lnTo>
                <a:lnTo>
                  <a:pt x="45" y="197"/>
                </a:lnTo>
                <a:lnTo>
                  <a:pt x="45" y="213"/>
                </a:lnTo>
                <a:lnTo>
                  <a:pt x="45" y="229"/>
                </a:lnTo>
                <a:lnTo>
                  <a:pt x="45" y="242"/>
                </a:lnTo>
                <a:lnTo>
                  <a:pt x="41" y="250"/>
                </a:lnTo>
                <a:lnTo>
                  <a:pt x="41" y="262"/>
                </a:lnTo>
                <a:lnTo>
                  <a:pt x="41" y="270"/>
                </a:lnTo>
                <a:lnTo>
                  <a:pt x="41" y="274"/>
                </a:lnTo>
                <a:lnTo>
                  <a:pt x="41" y="278"/>
                </a:lnTo>
                <a:lnTo>
                  <a:pt x="41" y="291"/>
                </a:lnTo>
                <a:lnTo>
                  <a:pt x="37" y="303"/>
                </a:lnTo>
                <a:lnTo>
                  <a:pt x="33" y="307"/>
                </a:lnTo>
                <a:lnTo>
                  <a:pt x="29" y="311"/>
                </a:lnTo>
                <a:lnTo>
                  <a:pt x="25" y="307"/>
                </a:lnTo>
                <a:lnTo>
                  <a:pt x="21" y="303"/>
                </a:lnTo>
                <a:lnTo>
                  <a:pt x="17" y="299"/>
                </a:lnTo>
                <a:lnTo>
                  <a:pt x="17" y="295"/>
                </a:lnTo>
                <a:lnTo>
                  <a:pt x="13" y="287"/>
                </a:lnTo>
                <a:lnTo>
                  <a:pt x="8" y="274"/>
                </a:lnTo>
                <a:lnTo>
                  <a:pt x="8" y="270"/>
                </a:lnTo>
                <a:lnTo>
                  <a:pt x="8" y="266"/>
                </a:lnTo>
                <a:lnTo>
                  <a:pt x="4" y="258"/>
                </a:lnTo>
                <a:lnTo>
                  <a:pt x="8" y="258"/>
                </a:lnTo>
                <a:lnTo>
                  <a:pt x="8" y="254"/>
                </a:lnTo>
                <a:lnTo>
                  <a:pt x="8" y="246"/>
                </a:lnTo>
                <a:lnTo>
                  <a:pt x="13" y="242"/>
                </a:lnTo>
                <a:lnTo>
                  <a:pt x="13" y="233"/>
                </a:lnTo>
                <a:lnTo>
                  <a:pt x="13" y="229"/>
                </a:lnTo>
                <a:lnTo>
                  <a:pt x="13" y="217"/>
                </a:lnTo>
                <a:lnTo>
                  <a:pt x="13" y="205"/>
                </a:lnTo>
                <a:lnTo>
                  <a:pt x="13" y="188"/>
                </a:lnTo>
                <a:lnTo>
                  <a:pt x="17" y="168"/>
                </a:lnTo>
                <a:lnTo>
                  <a:pt x="17" y="148"/>
                </a:lnTo>
                <a:lnTo>
                  <a:pt x="17" y="123"/>
                </a:lnTo>
                <a:lnTo>
                  <a:pt x="17" y="103"/>
                </a:lnTo>
                <a:lnTo>
                  <a:pt x="13" y="82"/>
                </a:lnTo>
                <a:lnTo>
                  <a:pt x="13" y="62"/>
                </a:lnTo>
                <a:lnTo>
                  <a:pt x="13" y="49"/>
                </a:lnTo>
                <a:lnTo>
                  <a:pt x="13" y="37"/>
                </a:lnTo>
                <a:lnTo>
                  <a:pt x="8" y="25"/>
                </a:lnTo>
                <a:lnTo>
                  <a:pt x="8" y="21"/>
                </a:lnTo>
                <a:lnTo>
                  <a:pt x="4" y="17"/>
                </a:lnTo>
                <a:lnTo>
                  <a:pt x="4" y="17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47">
            <a:extLst>
              <a:ext uri="{FF2B5EF4-FFF2-40B4-BE49-F238E27FC236}">
                <a16:creationId xmlns:a16="http://schemas.microsoft.com/office/drawing/2014/main" id="{D01B2BE7-5BBA-4733-A627-E762A722F4CC}"/>
              </a:ext>
            </a:extLst>
          </p:cNvPr>
          <p:cNvSpPr>
            <a:spLocks/>
          </p:cNvSpPr>
          <p:nvPr/>
        </p:nvSpPr>
        <p:spPr bwMode="auto">
          <a:xfrm>
            <a:off x="3597578" y="2385000"/>
            <a:ext cx="610222" cy="1102651"/>
          </a:xfrm>
          <a:custGeom>
            <a:avLst/>
            <a:gdLst>
              <a:gd name="T0" fmla="*/ 61 w 106"/>
              <a:gd name="T1" fmla="*/ 0 h 188"/>
              <a:gd name="T2" fmla="*/ 69 w 106"/>
              <a:gd name="T3" fmla="*/ 0 h 188"/>
              <a:gd name="T4" fmla="*/ 86 w 106"/>
              <a:gd name="T5" fmla="*/ 4 h 188"/>
              <a:gd name="T6" fmla="*/ 98 w 106"/>
              <a:gd name="T7" fmla="*/ 8 h 188"/>
              <a:gd name="T8" fmla="*/ 106 w 106"/>
              <a:gd name="T9" fmla="*/ 16 h 188"/>
              <a:gd name="T10" fmla="*/ 106 w 106"/>
              <a:gd name="T11" fmla="*/ 24 h 188"/>
              <a:gd name="T12" fmla="*/ 98 w 106"/>
              <a:gd name="T13" fmla="*/ 33 h 188"/>
              <a:gd name="T14" fmla="*/ 78 w 106"/>
              <a:gd name="T15" fmla="*/ 53 h 188"/>
              <a:gd name="T16" fmla="*/ 61 w 106"/>
              <a:gd name="T17" fmla="*/ 78 h 188"/>
              <a:gd name="T18" fmla="*/ 61 w 106"/>
              <a:gd name="T19" fmla="*/ 90 h 188"/>
              <a:gd name="T20" fmla="*/ 65 w 106"/>
              <a:gd name="T21" fmla="*/ 94 h 188"/>
              <a:gd name="T22" fmla="*/ 73 w 106"/>
              <a:gd name="T23" fmla="*/ 106 h 188"/>
              <a:gd name="T24" fmla="*/ 86 w 106"/>
              <a:gd name="T25" fmla="*/ 131 h 188"/>
              <a:gd name="T26" fmla="*/ 90 w 106"/>
              <a:gd name="T27" fmla="*/ 155 h 188"/>
              <a:gd name="T28" fmla="*/ 82 w 106"/>
              <a:gd name="T29" fmla="*/ 176 h 188"/>
              <a:gd name="T30" fmla="*/ 73 w 106"/>
              <a:gd name="T31" fmla="*/ 184 h 188"/>
              <a:gd name="T32" fmla="*/ 65 w 106"/>
              <a:gd name="T33" fmla="*/ 188 h 188"/>
              <a:gd name="T34" fmla="*/ 61 w 106"/>
              <a:gd name="T35" fmla="*/ 184 h 188"/>
              <a:gd name="T36" fmla="*/ 53 w 106"/>
              <a:gd name="T37" fmla="*/ 172 h 188"/>
              <a:gd name="T38" fmla="*/ 33 w 106"/>
              <a:gd name="T39" fmla="*/ 155 h 188"/>
              <a:gd name="T40" fmla="*/ 20 w 106"/>
              <a:gd name="T41" fmla="*/ 131 h 188"/>
              <a:gd name="T42" fmla="*/ 45 w 106"/>
              <a:gd name="T43" fmla="*/ 139 h 188"/>
              <a:gd name="T44" fmla="*/ 57 w 106"/>
              <a:gd name="T45" fmla="*/ 139 h 188"/>
              <a:gd name="T46" fmla="*/ 61 w 106"/>
              <a:gd name="T47" fmla="*/ 139 h 188"/>
              <a:gd name="T48" fmla="*/ 57 w 106"/>
              <a:gd name="T49" fmla="*/ 135 h 188"/>
              <a:gd name="T50" fmla="*/ 53 w 106"/>
              <a:gd name="T51" fmla="*/ 123 h 188"/>
              <a:gd name="T52" fmla="*/ 41 w 106"/>
              <a:gd name="T53" fmla="*/ 98 h 188"/>
              <a:gd name="T54" fmla="*/ 37 w 106"/>
              <a:gd name="T55" fmla="*/ 86 h 188"/>
              <a:gd name="T56" fmla="*/ 45 w 106"/>
              <a:gd name="T57" fmla="*/ 61 h 188"/>
              <a:gd name="T58" fmla="*/ 57 w 106"/>
              <a:gd name="T59" fmla="*/ 41 h 188"/>
              <a:gd name="T60" fmla="*/ 57 w 106"/>
              <a:gd name="T61" fmla="*/ 37 h 188"/>
              <a:gd name="T62" fmla="*/ 53 w 106"/>
              <a:gd name="T63" fmla="*/ 37 h 188"/>
              <a:gd name="T64" fmla="*/ 45 w 106"/>
              <a:gd name="T65" fmla="*/ 37 h 188"/>
              <a:gd name="T66" fmla="*/ 24 w 106"/>
              <a:gd name="T67" fmla="*/ 41 h 188"/>
              <a:gd name="T68" fmla="*/ 0 w 106"/>
              <a:gd name="T69" fmla="*/ 49 h 188"/>
              <a:gd name="T70" fmla="*/ 12 w 106"/>
              <a:gd name="T71" fmla="*/ 24 h 188"/>
              <a:gd name="T72" fmla="*/ 28 w 106"/>
              <a:gd name="T73" fmla="*/ 20 h 188"/>
              <a:gd name="T74" fmla="*/ 45 w 106"/>
              <a:gd name="T75" fmla="*/ 12 h 188"/>
              <a:gd name="T76" fmla="*/ 53 w 106"/>
              <a:gd name="T77" fmla="*/ 8 h 188"/>
              <a:gd name="T78" fmla="*/ 53 w 106"/>
              <a:gd name="T79" fmla="*/ 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6" h="188">
                <a:moveTo>
                  <a:pt x="53" y="8"/>
                </a:moveTo>
                <a:lnTo>
                  <a:pt x="61" y="0"/>
                </a:lnTo>
                <a:lnTo>
                  <a:pt x="65" y="0"/>
                </a:lnTo>
                <a:lnTo>
                  <a:pt x="69" y="0"/>
                </a:lnTo>
                <a:lnTo>
                  <a:pt x="78" y="0"/>
                </a:lnTo>
                <a:lnTo>
                  <a:pt x="86" y="4"/>
                </a:lnTo>
                <a:lnTo>
                  <a:pt x="94" y="8"/>
                </a:lnTo>
                <a:lnTo>
                  <a:pt x="98" y="8"/>
                </a:lnTo>
                <a:lnTo>
                  <a:pt x="102" y="12"/>
                </a:lnTo>
                <a:lnTo>
                  <a:pt x="106" y="16"/>
                </a:lnTo>
                <a:lnTo>
                  <a:pt x="106" y="20"/>
                </a:lnTo>
                <a:lnTo>
                  <a:pt x="106" y="24"/>
                </a:lnTo>
                <a:lnTo>
                  <a:pt x="102" y="28"/>
                </a:lnTo>
                <a:lnTo>
                  <a:pt x="98" y="33"/>
                </a:lnTo>
                <a:lnTo>
                  <a:pt x="94" y="41"/>
                </a:lnTo>
                <a:lnTo>
                  <a:pt x="78" y="53"/>
                </a:lnTo>
                <a:lnTo>
                  <a:pt x="65" y="69"/>
                </a:lnTo>
                <a:lnTo>
                  <a:pt x="61" y="78"/>
                </a:lnTo>
                <a:lnTo>
                  <a:pt x="61" y="86"/>
                </a:lnTo>
                <a:lnTo>
                  <a:pt x="61" y="90"/>
                </a:lnTo>
                <a:lnTo>
                  <a:pt x="61" y="90"/>
                </a:lnTo>
                <a:lnTo>
                  <a:pt x="65" y="94"/>
                </a:lnTo>
                <a:lnTo>
                  <a:pt x="69" y="98"/>
                </a:lnTo>
                <a:lnTo>
                  <a:pt x="73" y="106"/>
                </a:lnTo>
                <a:lnTo>
                  <a:pt x="82" y="118"/>
                </a:lnTo>
                <a:lnTo>
                  <a:pt x="86" y="131"/>
                </a:lnTo>
                <a:lnTo>
                  <a:pt x="90" y="143"/>
                </a:lnTo>
                <a:lnTo>
                  <a:pt x="90" y="155"/>
                </a:lnTo>
                <a:lnTo>
                  <a:pt x="86" y="168"/>
                </a:lnTo>
                <a:lnTo>
                  <a:pt x="82" y="176"/>
                </a:lnTo>
                <a:lnTo>
                  <a:pt x="78" y="180"/>
                </a:lnTo>
                <a:lnTo>
                  <a:pt x="73" y="184"/>
                </a:lnTo>
                <a:lnTo>
                  <a:pt x="69" y="188"/>
                </a:lnTo>
                <a:lnTo>
                  <a:pt x="65" y="188"/>
                </a:lnTo>
                <a:lnTo>
                  <a:pt x="65" y="184"/>
                </a:lnTo>
                <a:lnTo>
                  <a:pt x="61" y="184"/>
                </a:lnTo>
                <a:lnTo>
                  <a:pt x="57" y="180"/>
                </a:lnTo>
                <a:lnTo>
                  <a:pt x="53" y="172"/>
                </a:lnTo>
                <a:lnTo>
                  <a:pt x="45" y="168"/>
                </a:lnTo>
                <a:lnTo>
                  <a:pt x="33" y="155"/>
                </a:lnTo>
                <a:lnTo>
                  <a:pt x="20" y="143"/>
                </a:lnTo>
                <a:lnTo>
                  <a:pt x="20" y="131"/>
                </a:lnTo>
                <a:lnTo>
                  <a:pt x="37" y="135"/>
                </a:lnTo>
                <a:lnTo>
                  <a:pt x="45" y="139"/>
                </a:lnTo>
                <a:lnTo>
                  <a:pt x="53" y="139"/>
                </a:lnTo>
                <a:lnTo>
                  <a:pt x="57" y="139"/>
                </a:lnTo>
                <a:lnTo>
                  <a:pt x="57" y="139"/>
                </a:lnTo>
                <a:lnTo>
                  <a:pt x="61" y="139"/>
                </a:lnTo>
                <a:lnTo>
                  <a:pt x="61" y="139"/>
                </a:lnTo>
                <a:lnTo>
                  <a:pt x="57" y="135"/>
                </a:lnTo>
                <a:lnTo>
                  <a:pt x="57" y="131"/>
                </a:lnTo>
                <a:lnTo>
                  <a:pt x="53" y="123"/>
                </a:lnTo>
                <a:lnTo>
                  <a:pt x="45" y="110"/>
                </a:lnTo>
                <a:lnTo>
                  <a:pt x="41" y="98"/>
                </a:lnTo>
                <a:lnTo>
                  <a:pt x="37" y="94"/>
                </a:lnTo>
                <a:lnTo>
                  <a:pt x="37" y="86"/>
                </a:lnTo>
                <a:lnTo>
                  <a:pt x="41" y="73"/>
                </a:lnTo>
                <a:lnTo>
                  <a:pt x="45" y="61"/>
                </a:lnTo>
                <a:lnTo>
                  <a:pt x="53" y="49"/>
                </a:lnTo>
                <a:lnTo>
                  <a:pt x="57" y="41"/>
                </a:lnTo>
                <a:lnTo>
                  <a:pt x="57" y="37"/>
                </a:lnTo>
                <a:lnTo>
                  <a:pt x="57" y="37"/>
                </a:lnTo>
                <a:lnTo>
                  <a:pt x="57" y="37"/>
                </a:lnTo>
                <a:lnTo>
                  <a:pt x="53" y="37"/>
                </a:lnTo>
                <a:lnTo>
                  <a:pt x="49" y="37"/>
                </a:lnTo>
                <a:lnTo>
                  <a:pt x="45" y="37"/>
                </a:lnTo>
                <a:lnTo>
                  <a:pt x="37" y="41"/>
                </a:lnTo>
                <a:lnTo>
                  <a:pt x="24" y="41"/>
                </a:lnTo>
                <a:lnTo>
                  <a:pt x="16" y="45"/>
                </a:lnTo>
                <a:lnTo>
                  <a:pt x="0" y="49"/>
                </a:lnTo>
                <a:lnTo>
                  <a:pt x="0" y="28"/>
                </a:lnTo>
                <a:lnTo>
                  <a:pt x="12" y="24"/>
                </a:lnTo>
                <a:lnTo>
                  <a:pt x="20" y="20"/>
                </a:lnTo>
                <a:lnTo>
                  <a:pt x="28" y="20"/>
                </a:lnTo>
                <a:lnTo>
                  <a:pt x="37" y="16"/>
                </a:lnTo>
                <a:lnTo>
                  <a:pt x="45" y="12"/>
                </a:lnTo>
                <a:lnTo>
                  <a:pt x="49" y="12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48">
            <a:extLst>
              <a:ext uri="{FF2B5EF4-FFF2-40B4-BE49-F238E27FC236}">
                <a16:creationId xmlns:a16="http://schemas.microsoft.com/office/drawing/2014/main" id="{984984A9-89A1-41AC-9264-FABE2A9ADFED}"/>
              </a:ext>
            </a:extLst>
          </p:cNvPr>
          <p:cNvSpPr>
            <a:spLocks/>
          </p:cNvSpPr>
          <p:nvPr/>
        </p:nvSpPr>
        <p:spPr bwMode="auto">
          <a:xfrm>
            <a:off x="4046610" y="2549224"/>
            <a:ext cx="1502531" cy="340180"/>
          </a:xfrm>
          <a:custGeom>
            <a:avLst/>
            <a:gdLst>
              <a:gd name="T0" fmla="*/ 122 w 261"/>
              <a:gd name="T1" fmla="*/ 45 h 58"/>
              <a:gd name="T2" fmla="*/ 102 w 261"/>
              <a:gd name="T3" fmla="*/ 50 h 58"/>
              <a:gd name="T4" fmla="*/ 85 w 261"/>
              <a:gd name="T5" fmla="*/ 50 h 58"/>
              <a:gd name="T6" fmla="*/ 69 w 261"/>
              <a:gd name="T7" fmla="*/ 54 h 58"/>
              <a:gd name="T8" fmla="*/ 57 w 261"/>
              <a:gd name="T9" fmla="*/ 54 h 58"/>
              <a:gd name="T10" fmla="*/ 45 w 261"/>
              <a:gd name="T11" fmla="*/ 58 h 58"/>
              <a:gd name="T12" fmla="*/ 36 w 261"/>
              <a:gd name="T13" fmla="*/ 58 h 58"/>
              <a:gd name="T14" fmla="*/ 32 w 261"/>
              <a:gd name="T15" fmla="*/ 58 h 58"/>
              <a:gd name="T16" fmla="*/ 28 w 261"/>
              <a:gd name="T17" fmla="*/ 58 h 58"/>
              <a:gd name="T18" fmla="*/ 20 w 261"/>
              <a:gd name="T19" fmla="*/ 58 h 58"/>
              <a:gd name="T20" fmla="*/ 16 w 261"/>
              <a:gd name="T21" fmla="*/ 54 h 58"/>
              <a:gd name="T22" fmla="*/ 12 w 261"/>
              <a:gd name="T23" fmla="*/ 50 h 58"/>
              <a:gd name="T24" fmla="*/ 4 w 261"/>
              <a:gd name="T25" fmla="*/ 45 h 58"/>
              <a:gd name="T26" fmla="*/ 0 w 261"/>
              <a:gd name="T27" fmla="*/ 37 h 58"/>
              <a:gd name="T28" fmla="*/ 0 w 261"/>
              <a:gd name="T29" fmla="*/ 33 h 58"/>
              <a:gd name="T30" fmla="*/ 28 w 261"/>
              <a:gd name="T31" fmla="*/ 33 h 58"/>
              <a:gd name="T32" fmla="*/ 57 w 261"/>
              <a:gd name="T33" fmla="*/ 29 h 58"/>
              <a:gd name="T34" fmla="*/ 114 w 261"/>
              <a:gd name="T35" fmla="*/ 21 h 58"/>
              <a:gd name="T36" fmla="*/ 126 w 261"/>
              <a:gd name="T37" fmla="*/ 21 h 58"/>
              <a:gd name="T38" fmla="*/ 139 w 261"/>
              <a:gd name="T39" fmla="*/ 17 h 58"/>
              <a:gd name="T40" fmla="*/ 151 w 261"/>
              <a:gd name="T41" fmla="*/ 17 h 58"/>
              <a:gd name="T42" fmla="*/ 159 w 261"/>
              <a:gd name="T43" fmla="*/ 13 h 58"/>
              <a:gd name="T44" fmla="*/ 167 w 261"/>
              <a:gd name="T45" fmla="*/ 13 h 58"/>
              <a:gd name="T46" fmla="*/ 175 w 261"/>
              <a:gd name="T47" fmla="*/ 9 h 58"/>
              <a:gd name="T48" fmla="*/ 179 w 261"/>
              <a:gd name="T49" fmla="*/ 9 h 58"/>
              <a:gd name="T50" fmla="*/ 188 w 261"/>
              <a:gd name="T51" fmla="*/ 9 h 58"/>
              <a:gd name="T52" fmla="*/ 196 w 261"/>
              <a:gd name="T53" fmla="*/ 5 h 58"/>
              <a:gd name="T54" fmla="*/ 204 w 261"/>
              <a:gd name="T55" fmla="*/ 5 h 58"/>
              <a:gd name="T56" fmla="*/ 216 w 261"/>
              <a:gd name="T57" fmla="*/ 0 h 58"/>
              <a:gd name="T58" fmla="*/ 229 w 261"/>
              <a:gd name="T59" fmla="*/ 5 h 58"/>
              <a:gd name="T60" fmla="*/ 241 w 261"/>
              <a:gd name="T61" fmla="*/ 5 h 58"/>
              <a:gd name="T62" fmla="*/ 249 w 261"/>
              <a:gd name="T63" fmla="*/ 9 h 58"/>
              <a:gd name="T64" fmla="*/ 253 w 261"/>
              <a:gd name="T65" fmla="*/ 13 h 58"/>
              <a:gd name="T66" fmla="*/ 257 w 261"/>
              <a:gd name="T67" fmla="*/ 13 h 58"/>
              <a:gd name="T68" fmla="*/ 261 w 261"/>
              <a:gd name="T69" fmla="*/ 17 h 58"/>
              <a:gd name="T70" fmla="*/ 261 w 261"/>
              <a:gd name="T71" fmla="*/ 25 h 58"/>
              <a:gd name="T72" fmla="*/ 261 w 261"/>
              <a:gd name="T73" fmla="*/ 29 h 58"/>
              <a:gd name="T74" fmla="*/ 257 w 261"/>
              <a:gd name="T75" fmla="*/ 29 h 58"/>
              <a:gd name="T76" fmla="*/ 253 w 261"/>
              <a:gd name="T77" fmla="*/ 33 h 58"/>
              <a:gd name="T78" fmla="*/ 245 w 261"/>
              <a:gd name="T79" fmla="*/ 37 h 58"/>
              <a:gd name="T80" fmla="*/ 237 w 261"/>
              <a:gd name="T81" fmla="*/ 37 h 58"/>
              <a:gd name="T82" fmla="*/ 229 w 261"/>
              <a:gd name="T83" fmla="*/ 37 h 58"/>
              <a:gd name="T84" fmla="*/ 220 w 261"/>
              <a:gd name="T85" fmla="*/ 37 h 58"/>
              <a:gd name="T86" fmla="*/ 216 w 261"/>
              <a:gd name="T87" fmla="*/ 37 h 58"/>
              <a:gd name="T88" fmla="*/ 204 w 261"/>
              <a:gd name="T89" fmla="*/ 37 h 58"/>
              <a:gd name="T90" fmla="*/ 192 w 261"/>
              <a:gd name="T91" fmla="*/ 37 h 58"/>
              <a:gd name="T92" fmla="*/ 179 w 261"/>
              <a:gd name="T93" fmla="*/ 37 h 58"/>
              <a:gd name="T94" fmla="*/ 163 w 261"/>
              <a:gd name="T95" fmla="*/ 41 h 58"/>
              <a:gd name="T96" fmla="*/ 143 w 261"/>
              <a:gd name="T97" fmla="*/ 41 h 58"/>
              <a:gd name="T98" fmla="*/ 122 w 261"/>
              <a:gd name="T99" fmla="*/ 45 h 58"/>
              <a:gd name="T100" fmla="*/ 122 w 261"/>
              <a:gd name="T101" fmla="*/ 4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1" h="58">
                <a:moveTo>
                  <a:pt x="122" y="45"/>
                </a:moveTo>
                <a:lnTo>
                  <a:pt x="102" y="50"/>
                </a:lnTo>
                <a:lnTo>
                  <a:pt x="85" y="50"/>
                </a:lnTo>
                <a:lnTo>
                  <a:pt x="69" y="54"/>
                </a:lnTo>
                <a:lnTo>
                  <a:pt x="57" y="54"/>
                </a:lnTo>
                <a:lnTo>
                  <a:pt x="45" y="58"/>
                </a:lnTo>
                <a:lnTo>
                  <a:pt x="36" y="58"/>
                </a:lnTo>
                <a:lnTo>
                  <a:pt x="32" y="58"/>
                </a:lnTo>
                <a:lnTo>
                  <a:pt x="28" y="58"/>
                </a:lnTo>
                <a:lnTo>
                  <a:pt x="20" y="58"/>
                </a:lnTo>
                <a:lnTo>
                  <a:pt x="16" y="54"/>
                </a:lnTo>
                <a:lnTo>
                  <a:pt x="12" y="50"/>
                </a:lnTo>
                <a:lnTo>
                  <a:pt x="4" y="45"/>
                </a:lnTo>
                <a:lnTo>
                  <a:pt x="0" y="37"/>
                </a:lnTo>
                <a:lnTo>
                  <a:pt x="0" y="33"/>
                </a:lnTo>
                <a:lnTo>
                  <a:pt x="28" y="33"/>
                </a:lnTo>
                <a:lnTo>
                  <a:pt x="57" y="29"/>
                </a:lnTo>
                <a:lnTo>
                  <a:pt x="114" y="21"/>
                </a:lnTo>
                <a:lnTo>
                  <a:pt x="126" y="21"/>
                </a:lnTo>
                <a:lnTo>
                  <a:pt x="139" y="17"/>
                </a:lnTo>
                <a:lnTo>
                  <a:pt x="151" y="17"/>
                </a:lnTo>
                <a:lnTo>
                  <a:pt x="159" y="13"/>
                </a:lnTo>
                <a:lnTo>
                  <a:pt x="167" y="13"/>
                </a:lnTo>
                <a:lnTo>
                  <a:pt x="175" y="9"/>
                </a:lnTo>
                <a:lnTo>
                  <a:pt x="179" y="9"/>
                </a:lnTo>
                <a:lnTo>
                  <a:pt x="188" y="9"/>
                </a:lnTo>
                <a:lnTo>
                  <a:pt x="196" y="5"/>
                </a:lnTo>
                <a:lnTo>
                  <a:pt x="204" y="5"/>
                </a:lnTo>
                <a:lnTo>
                  <a:pt x="216" y="0"/>
                </a:lnTo>
                <a:lnTo>
                  <a:pt x="229" y="5"/>
                </a:lnTo>
                <a:lnTo>
                  <a:pt x="241" y="5"/>
                </a:lnTo>
                <a:lnTo>
                  <a:pt x="249" y="9"/>
                </a:lnTo>
                <a:lnTo>
                  <a:pt x="253" y="13"/>
                </a:lnTo>
                <a:lnTo>
                  <a:pt x="257" y="13"/>
                </a:lnTo>
                <a:lnTo>
                  <a:pt x="261" y="17"/>
                </a:lnTo>
                <a:lnTo>
                  <a:pt x="261" y="25"/>
                </a:lnTo>
                <a:lnTo>
                  <a:pt x="261" y="29"/>
                </a:lnTo>
                <a:lnTo>
                  <a:pt x="257" y="29"/>
                </a:lnTo>
                <a:lnTo>
                  <a:pt x="253" y="33"/>
                </a:lnTo>
                <a:lnTo>
                  <a:pt x="245" y="37"/>
                </a:lnTo>
                <a:lnTo>
                  <a:pt x="237" y="37"/>
                </a:lnTo>
                <a:lnTo>
                  <a:pt x="229" y="37"/>
                </a:lnTo>
                <a:lnTo>
                  <a:pt x="220" y="37"/>
                </a:lnTo>
                <a:lnTo>
                  <a:pt x="216" y="37"/>
                </a:lnTo>
                <a:lnTo>
                  <a:pt x="204" y="37"/>
                </a:lnTo>
                <a:lnTo>
                  <a:pt x="192" y="37"/>
                </a:lnTo>
                <a:lnTo>
                  <a:pt x="179" y="37"/>
                </a:lnTo>
                <a:lnTo>
                  <a:pt x="163" y="41"/>
                </a:lnTo>
                <a:lnTo>
                  <a:pt x="143" y="41"/>
                </a:lnTo>
                <a:lnTo>
                  <a:pt x="122" y="45"/>
                </a:lnTo>
                <a:lnTo>
                  <a:pt x="122" y="45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49">
            <a:extLst>
              <a:ext uri="{FF2B5EF4-FFF2-40B4-BE49-F238E27FC236}">
                <a16:creationId xmlns:a16="http://schemas.microsoft.com/office/drawing/2014/main" id="{8C1A5890-F568-4BFE-84BC-6234DA79CCBC}"/>
              </a:ext>
            </a:extLst>
          </p:cNvPr>
          <p:cNvSpPr>
            <a:spLocks/>
          </p:cNvSpPr>
          <p:nvPr/>
        </p:nvSpPr>
        <p:spPr bwMode="auto">
          <a:xfrm>
            <a:off x="4092665" y="3077090"/>
            <a:ext cx="236031" cy="627574"/>
          </a:xfrm>
          <a:custGeom>
            <a:avLst/>
            <a:gdLst>
              <a:gd name="T0" fmla="*/ 8 w 41"/>
              <a:gd name="T1" fmla="*/ 0 h 107"/>
              <a:gd name="T2" fmla="*/ 41 w 41"/>
              <a:gd name="T3" fmla="*/ 9 h 107"/>
              <a:gd name="T4" fmla="*/ 41 w 41"/>
              <a:gd name="T5" fmla="*/ 107 h 107"/>
              <a:gd name="T6" fmla="*/ 20 w 41"/>
              <a:gd name="T7" fmla="*/ 107 h 107"/>
              <a:gd name="T8" fmla="*/ 16 w 41"/>
              <a:gd name="T9" fmla="*/ 95 h 107"/>
              <a:gd name="T10" fmla="*/ 16 w 41"/>
              <a:gd name="T11" fmla="*/ 82 h 107"/>
              <a:gd name="T12" fmla="*/ 16 w 41"/>
              <a:gd name="T13" fmla="*/ 70 h 107"/>
              <a:gd name="T14" fmla="*/ 12 w 41"/>
              <a:gd name="T15" fmla="*/ 62 h 107"/>
              <a:gd name="T16" fmla="*/ 12 w 41"/>
              <a:gd name="T17" fmla="*/ 54 h 107"/>
              <a:gd name="T18" fmla="*/ 8 w 41"/>
              <a:gd name="T19" fmla="*/ 41 h 107"/>
              <a:gd name="T20" fmla="*/ 4 w 41"/>
              <a:gd name="T21" fmla="*/ 29 h 107"/>
              <a:gd name="T22" fmla="*/ 0 w 41"/>
              <a:gd name="T23" fmla="*/ 13 h 107"/>
              <a:gd name="T24" fmla="*/ 8 w 41"/>
              <a:gd name="T25" fmla="*/ 0 h 107"/>
              <a:gd name="T26" fmla="*/ 8 w 41"/>
              <a:gd name="T2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" h="107">
                <a:moveTo>
                  <a:pt x="8" y="0"/>
                </a:moveTo>
                <a:lnTo>
                  <a:pt x="41" y="9"/>
                </a:lnTo>
                <a:lnTo>
                  <a:pt x="41" y="107"/>
                </a:lnTo>
                <a:lnTo>
                  <a:pt x="20" y="107"/>
                </a:lnTo>
                <a:lnTo>
                  <a:pt x="16" y="95"/>
                </a:lnTo>
                <a:lnTo>
                  <a:pt x="16" y="82"/>
                </a:lnTo>
                <a:lnTo>
                  <a:pt x="16" y="70"/>
                </a:lnTo>
                <a:lnTo>
                  <a:pt x="12" y="62"/>
                </a:lnTo>
                <a:lnTo>
                  <a:pt x="12" y="54"/>
                </a:lnTo>
                <a:lnTo>
                  <a:pt x="8" y="41"/>
                </a:lnTo>
                <a:lnTo>
                  <a:pt x="4" y="29"/>
                </a:lnTo>
                <a:lnTo>
                  <a:pt x="0" y="13"/>
                </a:lnTo>
                <a:lnTo>
                  <a:pt x="8" y="0"/>
                </a:lnTo>
                <a:lnTo>
                  <a:pt x="8" y="0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150">
            <a:extLst>
              <a:ext uri="{FF2B5EF4-FFF2-40B4-BE49-F238E27FC236}">
                <a16:creationId xmlns:a16="http://schemas.microsoft.com/office/drawing/2014/main" id="{092B7D76-A474-4BE8-8858-02635C6E7A8B}"/>
              </a:ext>
            </a:extLst>
          </p:cNvPr>
          <p:cNvSpPr>
            <a:spLocks/>
          </p:cNvSpPr>
          <p:nvPr/>
        </p:nvSpPr>
        <p:spPr bwMode="auto">
          <a:xfrm>
            <a:off x="4253856" y="3077090"/>
            <a:ext cx="495086" cy="363640"/>
          </a:xfrm>
          <a:custGeom>
            <a:avLst/>
            <a:gdLst>
              <a:gd name="T0" fmla="*/ 78 w 86"/>
              <a:gd name="T1" fmla="*/ 21 h 62"/>
              <a:gd name="T2" fmla="*/ 78 w 86"/>
              <a:gd name="T3" fmla="*/ 29 h 62"/>
              <a:gd name="T4" fmla="*/ 74 w 86"/>
              <a:gd name="T5" fmla="*/ 37 h 62"/>
              <a:gd name="T6" fmla="*/ 70 w 86"/>
              <a:gd name="T7" fmla="*/ 45 h 62"/>
              <a:gd name="T8" fmla="*/ 62 w 86"/>
              <a:gd name="T9" fmla="*/ 62 h 62"/>
              <a:gd name="T10" fmla="*/ 53 w 86"/>
              <a:gd name="T11" fmla="*/ 62 h 62"/>
              <a:gd name="T12" fmla="*/ 58 w 86"/>
              <a:gd name="T13" fmla="*/ 50 h 62"/>
              <a:gd name="T14" fmla="*/ 62 w 86"/>
              <a:gd name="T15" fmla="*/ 37 h 62"/>
              <a:gd name="T16" fmla="*/ 62 w 86"/>
              <a:gd name="T17" fmla="*/ 29 h 62"/>
              <a:gd name="T18" fmla="*/ 62 w 86"/>
              <a:gd name="T19" fmla="*/ 25 h 62"/>
              <a:gd name="T20" fmla="*/ 58 w 86"/>
              <a:gd name="T21" fmla="*/ 17 h 62"/>
              <a:gd name="T22" fmla="*/ 58 w 86"/>
              <a:gd name="T23" fmla="*/ 17 h 62"/>
              <a:gd name="T24" fmla="*/ 53 w 86"/>
              <a:gd name="T25" fmla="*/ 13 h 62"/>
              <a:gd name="T26" fmla="*/ 45 w 86"/>
              <a:gd name="T27" fmla="*/ 13 h 62"/>
              <a:gd name="T28" fmla="*/ 41 w 86"/>
              <a:gd name="T29" fmla="*/ 13 h 62"/>
              <a:gd name="T30" fmla="*/ 33 w 86"/>
              <a:gd name="T31" fmla="*/ 17 h 62"/>
              <a:gd name="T32" fmla="*/ 21 w 86"/>
              <a:gd name="T33" fmla="*/ 17 h 62"/>
              <a:gd name="T34" fmla="*/ 4 w 86"/>
              <a:gd name="T35" fmla="*/ 21 h 62"/>
              <a:gd name="T36" fmla="*/ 0 w 86"/>
              <a:gd name="T37" fmla="*/ 17 h 62"/>
              <a:gd name="T38" fmla="*/ 13 w 86"/>
              <a:gd name="T39" fmla="*/ 17 h 62"/>
              <a:gd name="T40" fmla="*/ 25 w 86"/>
              <a:gd name="T41" fmla="*/ 13 h 62"/>
              <a:gd name="T42" fmla="*/ 37 w 86"/>
              <a:gd name="T43" fmla="*/ 9 h 62"/>
              <a:gd name="T44" fmla="*/ 45 w 86"/>
              <a:gd name="T45" fmla="*/ 5 h 62"/>
              <a:gd name="T46" fmla="*/ 53 w 86"/>
              <a:gd name="T47" fmla="*/ 0 h 62"/>
              <a:gd name="T48" fmla="*/ 58 w 86"/>
              <a:gd name="T49" fmla="*/ 0 h 62"/>
              <a:gd name="T50" fmla="*/ 58 w 86"/>
              <a:gd name="T51" fmla="*/ 0 h 62"/>
              <a:gd name="T52" fmla="*/ 62 w 86"/>
              <a:gd name="T53" fmla="*/ 0 h 62"/>
              <a:gd name="T54" fmla="*/ 66 w 86"/>
              <a:gd name="T55" fmla="*/ 5 h 62"/>
              <a:gd name="T56" fmla="*/ 74 w 86"/>
              <a:gd name="T57" fmla="*/ 9 h 62"/>
              <a:gd name="T58" fmla="*/ 78 w 86"/>
              <a:gd name="T59" fmla="*/ 13 h 62"/>
              <a:gd name="T60" fmla="*/ 82 w 86"/>
              <a:gd name="T61" fmla="*/ 13 h 62"/>
              <a:gd name="T62" fmla="*/ 86 w 86"/>
              <a:gd name="T63" fmla="*/ 17 h 62"/>
              <a:gd name="T64" fmla="*/ 86 w 86"/>
              <a:gd name="T65" fmla="*/ 17 h 62"/>
              <a:gd name="T66" fmla="*/ 86 w 86"/>
              <a:gd name="T67" fmla="*/ 21 h 62"/>
              <a:gd name="T68" fmla="*/ 82 w 86"/>
              <a:gd name="T69" fmla="*/ 21 h 62"/>
              <a:gd name="T70" fmla="*/ 78 w 86"/>
              <a:gd name="T71" fmla="*/ 21 h 62"/>
              <a:gd name="T72" fmla="*/ 78 w 86"/>
              <a:gd name="T73" fmla="*/ 2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" h="62">
                <a:moveTo>
                  <a:pt x="78" y="21"/>
                </a:moveTo>
                <a:lnTo>
                  <a:pt x="78" y="29"/>
                </a:lnTo>
                <a:lnTo>
                  <a:pt x="74" y="37"/>
                </a:lnTo>
                <a:lnTo>
                  <a:pt x="70" y="45"/>
                </a:lnTo>
                <a:lnTo>
                  <a:pt x="62" y="62"/>
                </a:lnTo>
                <a:lnTo>
                  <a:pt x="53" y="62"/>
                </a:lnTo>
                <a:lnTo>
                  <a:pt x="58" y="50"/>
                </a:lnTo>
                <a:lnTo>
                  <a:pt x="62" y="37"/>
                </a:lnTo>
                <a:lnTo>
                  <a:pt x="62" y="29"/>
                </a:lnTo>
                <a:lnTo>
                  <a:pt x="62" y="25"/>
                </a:lnTo>
                <a:lnTo>
                  <a:pt x="58" y="17"/>
                </a:lnTo>
                <a:lnTo>
                  <a:pt x="58" y="17"/>
                </a:lnTo>
                <a:lnTo>
                  <a:pt x="53" y="13"/>
                </a:lnTo>
                <a:lnTo>
                  <a:pt x="45" y="13"/>
                </a:lnTo>
                <a:lnTo>
                  <a:pt x="41" y="13"/>
                </a:lnTo>
                <a:lnTo>
                  <a:pt x="33" y="17"/>
                </a:lnTo>
                <a:lnTo>
                  <a:pt x="21" y="17"/>
                </a:lnTo>
                <a:lnTo>
                  <a:pt x="4" y="21"/>
                </a:lnTo>
                <a:lnTo>
                  <a:pt x="0" y="17"/>
                </a:lnTo>
                <a:lnTo>
                  <a:pt x="13" y="17"/>
                </a:lnTo>
                <a:lnTo>
                  <a:pt x="25" y="13"/>
                </a:lnTo>
                <a:lnTo>
                  <a:pt x="37" y="9"/>
                </a:lnTo>
                <a:lnTo>
                  <a:pt x="45" y="5"/>
                </a:lnTo>
                <a:lnTo>
                  <a:pt x="53" y="0"/>
                </a:lnTo>
                <a:lnTo>
                  <a:pt x="58" y="0"/>
                </a:lnTo>
                <a:lnTo>
                  <a:pt x="58" y="0"/>
                </a:lnTo>
                <a:lnTo>
                  <a:pt x="62" y="0"/>
                </a:lnTo>
                <a:lnTo>
                  <a:pt x="66" y="5"/>
                </a:lnTo>
                <a:lnTo>
                  <a:pt x="74" y="9"/>
                </a:lnTo>
                <a:lnTo>
                  <a:pt x="78" y="13"/>
                </a:lnTo>
                <a:lnTo>
                  <a:pt x="82" y="13"/>
                </a:lnTo>
                <a:lnTo>
                  <a:pt x="86" y="17"/>
                </a:lnTo>
                <a:lnTo>
                  <a:pt x="86" y="17"/>
                </a:lnTo>
                <a:lnTo>
                  <a:pt x="86" y="21"/>
                </a:lnTo>
                <a:lnTo>
                  <a:pt x="82" y="21"/>
                </a:lnTo>
                <a:lnTo>
                  <a:pt x="78" y="21"/>
                </a:lnTo>
                <a:lnTo>
                  <a:pt x="78" y="21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51">
            <a:extLst>
              <a:ext uri="{FF2B5EF4-FFF2-40B4-BE49-F238E27FC236}">
                <a16:creationId xmlns:a16="http://schemas.microsoft.com/office/drawing/2014/main" id="{372A6D48-FEAB-4A27-8B18-4C888BEB4365}"/>
              </a:ext>
            </a:extLst>
          </p:cNvPr>
          <p:cNvSpPr>
            <a:spLocks/>
          </p:cNvSpPr>
          <p:nvPr/>
        </p:nvSpPr>
        <p:spPr bwMode="auto">
          <a:xfrm>
            <a:off x="4305669" y="3464190"/>
            <a:ext cx="351167" cy="93842"/>
          </a:xfrm>
          <a:custGeom>
            <a:avLst/>
            <a:gdLst>
              <a:gd name="T0" fmla="*/ 20 w 61"/>
              <a:gd name="T1" fmla="*/ 4 h 16"/>
              <a:gd name="T2" fmla="*/ 36 w 61"/>
              <a:gd name="T3" fmla="*/ 0 h 16"/>
              <a:gd name="T4" fmla="*/ 44 w 61"/>
              <a:gd name="T5" fmla="*/ 0 h 16"/>
              <a:gd name="T6" fmla="*/ 49 w 61"/>
              <a:gd name="T7" fmla="*/ 0 h 16"/>
              <a:gd name="T8" fmla="*/ 53 w 61"/>
              <a:gd name="T9" fmla="*/ 0 h 16"/>
              <a:gd name="T10" fmla="*/ 57 w 61"/>
              <a:gd name="T11" fmla="*/ 0 h 16"/>
              <a:gd name="T12" fmla="*/ 61 w 61"/>
              <a:gd name="T13" fmla="*/ 0 h 16"/>
              <a:gd name="T14" fmla="*/ 61 w 61"/>
              <a:gd name="T15" fmla="*/ 4 h 16"/>
              <a:gd name="T16" fmla="*/ 57 w 61"/>
              <a:gd name="T17" fmla="*/ 4 h 16"/>
              <a:gd name="T18" fmla="*/ 57 w 61"/>
              <a:gd name="T19" fmla="*/ 8 h 16"/>
              <a:gd name="T20" fmla="*/ 53 w 61"/>
              <a:gd name="T21" fmla="*/ 8 h 16"/>
              <a:gd name="T22" fmla="*/ 53 w 61"/>
              <a:gd name="T23" fmla="*/ 8 h 16"/>
              <a:gd name="T24" fmla="*/ 44 w 61"/>
              <a:gd name="T25" fmla="*/ 8 h 16"/>
              <a:gd name="T26" fmla="*/ 40 w 61"/>
              <a:gd name="T27" fmla="*/ 12 h 16"/>
              <a:gd name="T28" fmla="*/ 32 w 61"/>
              <a:gd name="T29" fmla="*/ 12 h 16"/>
              <a:gd name="T30" fmla="*/ 24 w 61"/>
              <a:gd name="T31" fmla="*/ 12 h 16"/>
              <a:gd name="T32" fmla="*/ 12 w 61"/>
              <a:gd name="T33" fmla="*/ 12 h 16"/>
              <a:gd name="T34" fmla="*/ 0 w 61"/>
              <a:gd name="T35" fmla="*/ 16 h 16"/>
              <a:gd name="T36" fmla="*/ 0 w 61"/>
              <a:gd name="T37" fmla="*/ 8 h 16"/>
              <a:gd name="T38" fmla="*/ 0 w 61"/>
              <a:gd name="T39" fmla="*/ 8 h 16"/>
              <a:gd name="T40" fmla="*/ 8 w 61"/>
              <a:gd name="T41" fmla="*/ 8 h 16"/>
              <a:gd name="T42" fmla="*/ 12 w 61"/>
              <a:gd name="T43" fmla="*/ 4 h 16"/>
              <a:gd name="T44" fmla="*/ 20 w 61"/>
              <a:gd name="T45" fmla="*/ 4 h 16"/>
              <a:gd name="T46" fmla="*/ 20 w 61"/>
              <a:gd name="T47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" h="16">
                <a:moveTo>
                  <a:pt x="20" y="4"/>
                </a:moveTo>
                <a:lnTo>
                  <a:pt x="36" y="0"/>
                </a:lnTo>
                <a:lnTo>
                  <a:pt x="44" y="0"/>
                </a:lnTo>
                <a:lnTo>
                  <a:pt x="49" y="0"/>
                </a:lnTo>
                <a:lnTo>
                  <a:pt x="53" y="0"/>
                </a:lnTo>
                <a:lnTo>
                  <a:pt x="57" y="0"/>
                </a:lnTo>
                <a:lnTo>
                  <a:pt x="61" y="0"/>
                </a:lnTo>
                <a:lnTo>
                  <a:pt x="61" y="4"/>
                </a:lnTo>
                <a:lnTo>
                  <a:pt x="57" y="4"/>
                </a:lnTo>
                <a:lnTo>
                  <a:pt x="57" y="8"/>
                </a:lnTo>
                <a:lnTo>
                  <a:pt x="53" y="8"/>
                </a:lnTo>
                <a:lnTo>
                  <a:pt x="53" y="8"/>
                </a:lnTo>
                <a:lnTo>
                  <a:pt x="44" y="8"/>
                </a:lnTo>
                <a:lnTo>
                  <a:pt x="40" y="12"/>
                </a:lnTo>
                <a:lnTo>
                  <a:pt x="32" y="12"/>
                </a:lnTo>
                <a:lnTo>
                  <a:pt x="24" y="12"/>
                </a:lnTo>
                <a:lnTo>
                  <a:pt x="12" y="12"/>
                </a:lnTo>
                <a:lnTo>
                  <a:pt x="0" y="16"/>
                </a:lnTo>
                <a:lnTo>
                  <a:pt x="0" y="8"/>
                </a:lnTo>
                <a:lnTo>
                  <a:pt x="0" y="8"/>
                </a:lnTo>
                <a:lnTo>
                  <a:pt x="8" y="8"/>
                </a:lnTo>
                <a:lnTo>
                  <a:pt x="12" y="4"/>
                </a:lnTo>
                <a:lnTo>
                  <a:pt x="20" y="4"/>
                </a:lnTo>
                <a:lnTo>
                  <a:pt x="20" y="4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152">
            <a:extLst>
              <a:ext uri="{FF2B5EF4-FFF2-40B4-BE49-F238E27FC236}">
                <a16:creationId xmlns:a16="http://schemas.microsoft.com/office/drawing/2014/main" id="{0B409B8A-55D7-4337-BCB1-FF9C6669D9D2}"/>
              </a:ext>
            </a:extLst>
          </p:cNvPr>
          <p:cNvSpPr>
            <a:spLocks/>
          </p:cNvSpPr>
          <p:nvPr/>
        </p:nvSpPr>
        <p:spPr bwMode="auto">
          <a:xfrm>
            <a:off x="4610778" y="2719313"/>
            <a:ext cx="518113" cy="1753686"/>
          </a:xfrm>
          <a:custGeom>
            <a:avLst/>
            <a:gdLst>
              <a:gd name="T0" fmla="*/ 69 w 90"/>
              <a:gd name="T1" fmla="*/ 291 h 299"/>
              <a:gd name="T2" fmla="*/ 61 w 90"/>
              <a:gd name="T3" fmla="*/ 299 h 299"/>
              <a:gd name="T4" fmla="*/ 53 w 90"/>
              <a:gd name="T5" fmla="*/ 299 h 299"/>
              <a:gd name="T6" fmla="*/ 49 w 90"/>
              <a:gd name="T7" fmla="*/ 291 h 299"/>
              <a:gd name="T8" fmla="*/ 41 w 90"/>
              <a:gd name="T9" fmla="*/ 278 h 299"/>
              <a:gd name="T10" fmla="*/ 24 w 90"/>
              <a:gd name="T11" fmla="*/ 266 h 299"/>
              <a:gd name="T12" fmla="*/ 8 w 90"/>
              <a:gd name="T13" fmla="*/ 250 h 299"/>
              <a:gd name="T14" fmla="*/ 0 w 90"/>
              <a:gd name="T15" fmla="*/ 237 h 299"/>
              <a:gd name="T16" fmla="*/ 0 w 90"/>
              <a:gd name="T17" fmla="*/ 229 h 299"/>
              <a:gd name="T18" fmla="*/ 12 w 90"/>
              <a:gd name="T19" fmla="*/ 229 h 299"/>
              <a:gd name="T20" fmla="*/ 32 w 90"/>
              <a:gd name="T21" fmla="*/ 233 h 299"/>
              <a:gd name="T22" fmla="*/ 45 w 90"/>
              <a:gd name="T23" fmla="*/ 233 h 299"/>
              <a:gd name="T24" fmla="*/ 49 w 90"/>
              <a:gd name="T25" fmla="*/ 233 h 299"/>
              <a:gd name="T26" fmla="*/ 53 w 90"/>
              <a:gd name="T27" fmla="*/ 225 h 299"/>
              <a:gd name="T28" fmla="*/ 53 w 90"/>
              <a:gd name="T29" fmla="*/ 217 h 299"/>
              <a:gd name="T30" fmla="*/ 57 w 90"/>
              <a:gd name="T31" fmla="*/ 201 h 299"/>
              <a:gd name="T32" fmla="*/ 57 w 90"/>
              <a:gd name="T33" fmla="*/ 168 h 299"/>
              <a:gd name="T34" fmla="*/ 57 w 90"/>
              <a:gd name="T35" fmla="*/ 135 h 299"/>
              <a:gd name="T36" fmla="*/ 53 w 90"/>
              <a:gd name="T37" fmla="*/ 57 h 299"/>
              <a:gd name="T38" fmla="*/ 45 w 90"/>
              <a:gd name="T39" fmla="*/ 29 h 299"/>
              <a:gd name="T40" fmla="*/ 53 w 90"/>
              <a:gd name="T41" fmla="*/ 0 h 299"/>
              <a:gd name="T42" fmla="*/ 69 w 90"/>
              <a:gd name="T43" fmla="*/ 0 h 299"/>
              <a:gd name="T44" fmla="*/ 81 w 90"/>
              <a:gd name="T45" fmla="*/ 8 h 299"/>
              <a:gd name="T46" fmla="*/ 86 w 90"/>
              <a:gd name="T47" fmla="*/ 16 h 299"/>
              <a:gd name="T48" fmla="*/ 86 w 90"/>
              <a:gd name="T49" fmla="*/ 29 h 299"/>
              <a:gd name="T50" fmla="*/ 86 w 90"/>
              <a:gd name="T51" fmla="*/ 37 h 299"/>
              <a:gd name="T52" fmla="*/ 86 w 90"/>
              <a:gd name="T53" fmla="*/ 41 h 299"/>
              <a:gd name="T54" fmla="*/ 86 w 90"/>
              <a:gd name="T55" fmla="*/ 53 h 299"/>
              <a:gd name="T56" fmla="*/ 86 w 90"/>
              <a:gd name="T57" fmla="*/ 78 h 299"/>
              <a:gd name="T58" fmla="*/ 86 w 90"/>
              <a:gd name="T59" fmla="*/ 111 h 299"/>
              <a:gd name="T60" fmla="*/ 86 w 90"/>
              <a:gd name="T61" fmla="*/ 151 h 299"/>
              <a:gd name="T62" fmla="*/ 90 w 90"/>
              <a:gd name="T63" fmla="*/ 188 h 299"/>
              <a:gd name="T64" fmla="*/ 90 w 90"/>
              <a:gd name="T65" fmla="*/ 217 h 299"/>
              <a:gd name="T66" fmla="*/ 86 w 90"/>
              <a:gd name="T67" fmla="*/ 237 h 299"/>
              <a:gd name="T68" fmla="*/ 86 w 90"/>
              <a:gd name="T69" fmla="*/ 258 h 299"/>
              <a:gd name="T70" fmla="*/ 77 w 90"/>
              <a:gd name="T71" fmla="*/ 278 h 299"/>
              <a:gd name="T72" fmla="*/ 73 w 90"/>
              <a:gd name="T73" fmla="*/ 28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0" h="299">
                <a:moveTo>
                  <a:pt x="73" y="282"/>
                </a:moveTo>
                <a:lnTo>
                  <a:pt x="69" y="291"/>
                </a:lnTo>
                <a:lnTo>
                  <a:pt x="65" y="295"/>
                </a:lnTo>
                <a:lnTo>
                  <a:pt x="61" y="299"/>
                </a:lnTo>
                <a:lnTo>
                  <a:pt x="57" y="299"/>
                </a:lnTo>
                <a:lnTo>
                  <a:pt x="53" y="299"/>
                </a:lnTo>
                <a:lnTo>
                  <a:pt x="49" y="295"/>
                </a:lnTo>
                <a:lnTo>
                  <a:pt x="49" y="291"/>
                </a:lnTo>
                <a:lnTo>
                  <a:pt x="45" y="286"/>
                </a:lnTo>
                <a:lnTo>
                  <a:pt x="41" y="278"/>
                </a:lnTo>
                <a:lnTo>
                  <a:pt x="32" y="270"/>
                </a:lnTo>
                <a:lnTo>
                  <a:pt x="24" y="266"/>
                </a:lnTo>
                <a:lnTo>
                  <a:pt x="16" y="254"/>
                </a:lnTo>
                <a:lnTo>
                  <a:pt x="8" y="250"/>
                </a:lnTo>
                <a:lnTo>
                  <a:pt x="4" y="241"/>
                </a:lnTo>
                <a:lnTo>
                  <a:pt x="0" y="237"/>
                </a:lnTo>
                <a:lnTo>
                  <a:pt x="0" y="233"/>
                </a:lnTo>
                <a:lnTo>
                  <a:pt x="0" y="229"/>
                </a:lnTo>
                <a:lnTo>
                  <a:pt x="4" y="229"/>
                </a:lnTo>
                <a:lnTo>
                  <a:pt x="12" y="229"/>
                </a:lnTo>
                <a:lnTo>
                  <a:pt x="20" y="233"/>
                </a:lnTo>
                <a:lnTo>
                  <a:pt x="32" y="233"/>
                </a:lnTo>
                <a:lnTo>
                  <a:pt x="41" y="233"/>
                </a:lnTo>
                <a:lnTo>
                  <a:pt x="45" y="233"/>
                </a:lnTo>
                <a:lnTo>
                  <a:pt x="49" y="233"/>
                </a:lnTo>
                <a:lnTo>
                  <a:pt x="49" y="233"/>
                </a:lnTo>
                <a:lnTo>
                  <a:pt x="53" y="229"/>
                </a:lnTo>
                <a:lnTo>
                  <a:pt x="53" y="225"/>
                </a:lnTo>
                <a:lnTo>
                  <a:pt x="53" y="221"/>
                </a:lnTo>
                <a:lnTo>
                  <a:pt x="53" y="217"/>
                </a:lnTo>
                <a:lnTo>
                  <a:pt x="53" y="209"/>
                </a:lnTo>
                <a:lnTo>
                  <a:pt x="57" y="201"/>
                </a:lnTo>
                <a:lnTo>
                  <a:pt x="57" y="188"/>
                </a:lnTo>
                <a:lnTo>
                  <a:pt x="57" y="168"/>
                </a:lnTo>
                <a:lnTo>
                  <a:pt x="57" y="151"/>
                </a:lnTo>
                <a:lnTo>
                  <a:pt x="57" y="135"/>
                </a:lnTo>
                <a:lnTo>
                  <a:pt x="57" y="119"/>
                </a:lnTo>
                <a:lnTo>
                  <a:pt x="53" y="57"/>
                </a:lnTo>
                <a:lnTo>
                  <a:pt x="49" y="41"/>
                </a:lnTo>
                <a:lnTo>
                  <a:pt x="45" y="29"/>
                </a:lnTo>
                <a:lnTo>
                  <a:pt x="41" y="0"/>
                </a:lnTo>
                <a:lnTo>
                  <a:pt x="53" y="0"/>
                </a:lnTo>
                <a:lnTo>
                  <a:pt x="61" y="0"/>
                </a:lnTo>
                <a:lnTo>
                  <a:pt x="69" y="0"/>
                </a:lnTo>
                <a:lnTo>
                  <a:pt x="77" y="4"/>
                </a:lnTo>
                <a:lnTo>
                  <a:pt x="81" y="8"/>
                </a:lnTo>
                <a:lnTo>
                  <a:pt x="86" y="12"/>
                </a:lnTo>
                <a:lnTo>
                  <a:pt x="86" y="16"/>
                </a:lnTo>
                <a:lnTo>
                  <a:pt x="86" y="25"/>
                </a:lnTo>
                <a:lnTo>
                  <a:pt x="86" y="29"/>
                </a:lnTo>
                <a:lnTo>
                  <a:pt x="86" y="33"/>
                </a:lnTo>
                <a:lnTo>
                  <a:pt x="86" y="37"/>
                </a:lnTo>
                <a:lnTo>
                  <a:pt x="86" y="37"/>
                </a:lnTo>
                <a:lnTo>
                  <a:pt x="86" y="41"/>
                </a:lnTo>
                <a:lnTo>
                  <a:pt x="86" y="45"/>
                </a:lnTo>
                <a:lnTo>
                  <a:pt x="86" y="53"/>
                </a:lnTo>
                <a:lnTo>
                  <a:pt x="86" y="66"/>
                </a:lnTo>
                <a:lnTo>
                  <a:pt x="86" y="78"/>
                </a:lnTo>
                <a:lnTo>
                  <a:pt x="86" y="90"/>
                </a:lnTo>
                <a:lnTo>
                  <a:pt x="86" y="111"/>
                </a:lnTo>
                <a:lnTo>
                  <a:pt x="86" y="131"/>
                </a:lnTo>
                <a:lnTo>
                  <a:pt x="86" y="151"/>
                </a:lnTo>
                <a:lnTo>
                  <a:pt x="90" y="168"/>
                </a:lnTo>
                <a:lnTo>
                  <a:pt x="90" y="188"/>
                </a:lnTo>
                <a:lnTo>
                  <a:pt x="90" y="201"/>
                </a:lnTo>
                <a:lnTo>
                  <a:pt x="90" y="217"/>
                </a:lnTo>
                <a:lnTo>
                  <a:pt x="90" y="225"/>
                </a:lnTo>
                <a:lnTo>
                  <a:pt x="86" y="237"/>
                </a:lnTo>
                <a:lnTo>
                  <a:pt x="86" y="246"/>
                </a:lnTo>
                <a:lnTo>
                  <a:pt x="86" y="258"/>
                </a:lnTo>
                <a:lnTo>
                  <a:pt x="81" y="266"/>
                </a:lnTo>
                <a:lnTo>
                  <a:pt x="77" y="278"/>
                </a:lnTo>
                <a:lnTo>
                  <a:pt x="73" y="282"/>
                </a:lnTo>
                <a:lnTo>
                  <a:pt x="73" y="282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53">
            <a:extLst>
              <a:ext uri="{FF2B5EF4-FFF2-40B4-BE49-F238E27FC236}">
                <a16:creationId xmlns:a16="http://schemas.microsoft.com/office/drawing/2014/main" id="{2B9E095B-9688-43C0-ABF6-26127B76DE44}"/>
              </a:ext>
            </a:extLst>
          </p:cNvPr>
          <p:cNvSpPr>
            <a:spLocks/>
          </p:cNvSpPr>
          <p:nvPr/>
        </p:nvSpPr>
        <p:spPr bwMode="auto">
          <a:xfrm>
            <a:off x="7137320" y="2422636"/>
            <a:ext cx="551370" cy="1843984"/>
          </a:xfrm>
          <a:custGeom>
            <a:avLst/>
            <a:gdLst>
              <a:gd name="T0" fmla="*/ 29 w 99"/>
              <a:gd name="T1" fmla="*/ 0 h 307"/>
              <a:gd name="T2" fmla="*/ 37 w 99"/>
              <a:gd name="T3" fmla="*/ 0 h 307"/>
              <a:gd name="T4" fmla="*/ 58 w 99"/>
              <a:gd name="T5" fmla="*/ 8 h 307"/>
              <a:gd name="T6" fmla="*/ 70 w 99"/>
              <a:gd name="T7" fmla="*/ 16 h 307"/>
              <a:gd name="T8" fmla="*/ 74 w 99"/>
              <a:gd name="T9" fmla="*/ 24 h 307"/>
              <a:gd name="T10" fmla="*/ 70 w 99"/>
              <a:gd name="T11" fmla="*/ 41 h 307"/>
              <a:gd name="T12" fmla="*/ 66 w 99"/>
              <a:gd name="T13" fmla="*/ 49 h 307"/>
              <a:gd name="T14" fmla="*/ 62 w 99"/>
              <a:gd name="T15" fmla="*/ 57 h 307"/>
              <a:gd name="T16" fmla="*/ 58 w 99"/>
              <a:gd name="T17" fmla="*/ 73 h 307"/>
              <a:gd name="T18" fmla="*/ 54 w 99"/>
              <a:gd name="T19" fmla="*/ 98 h 307"/>
              <a:gd name="T20" fmla="*/ 45 w 99"/>
              <a:gd name="T21" fmla="*/ 143 h 307"/>
              <a:gd name="T22" fmla="*/ 33 w 99"/>
              <a:gd name="T23" fmla="*/ 180 h 307"/>
              <a:gd name="T24" fmla="*/ 29 w 99"/>
              <a:gd name="T25" fmla="*/ 196 h 307"/>
              <a:gd name="T26" fmla="*/ 25 w 99"/>
              <a:gd name="T27" fmla="*/ 208 h 307"/>
              <a:gd name="T28" fmla="*/ 25 w 99"/>
              <a:gd name="T29" fmla="*/ 217 h 307"/>
              <a:gd name="T30" fmla="*/ 25 w 99"/>
              <a:gd name="T31" fmla="*/ 221 h 307"/>
              <a:gd name="T32" fmla="*/ 33 w 99"/>
              <a:gd name="T33" fmla="*/ 225 h 307"/>
              <a:gd name="T34" fmla="*/ 41 w 99"/>
              <a:gd name="T35" fmla="*/ 233 h 307"/>
              <a:gd name="T36" fmla="*/ 66 w 99"/>
              <a:gd name="T37" fmla="*/ 249 h 307"/>
              <a:gd name="T38" fmla="*/ 90 w 99"/>
              <a:gd name="T39" fmla="*/ 266 h 307"/>
              <a:gd name="T40" fmla="*/ 99 w 99"/>
              <a:gd name="T41" fmla="*/ 286 h 307"/>
              <a:gd name="T42" fmla="*/ 99 w 99"/>
              <a:gd name="T43" fmla="*/ 298 h 307"/>
              <a:gd name="T44" fmla="*/ 90 w 99"/>
              <a:gd name="T45" fmla="*/ 307 h 307"/>
              <a:gd name="T46" fmla="*/ 82 w 99"/>
              <a:gd name="T47" fmla="*/ 307 h 307"/>
              <a:gd name="T48" fmla="*/ 74 w 99"/>
              <a:gd name="T49" fmla="*/ 294 h 307"/>
              <a:gd name="T50" fmla="*/ 58 w 99"/>
              <a:gd name="T51" fmla="*/ 282 h 307"/>
              <a:gd name="T52" fmla="*/ 33 w 99"/>
              <a:gd name="T53" fmla="*/ 258 h 307"/>
              <a:gd name="T54" fmla="*/ 17 w 99"/>
              <a:gd name="T55" fmla="*/ 245 h 307"/>
              <a:gd name="T56" fmla="*/ 9 w 99"/>
              <a:gd name="T57" fmla="*/ 237 h 307"/>
              <a:gd name="T58" fmla="*/ 0 w 99"/>
              <a:gd name="T59" fmla="*/ 229 h 307"/>
              <a:gd name="T60" fmla="*/ 0 w 99"/>
              <a:gd name="T61" fmla="*/ 225 h 307"/>
              <a:gd name="T62" fmla="*/ 0 w 99"/>
              <a:gd name="T63" fmla="*/ 217 h 307"/>
              <a:gd name="T64" fmla="*/ 5 w 99"/>
              <a:gd name="T65" fmla="*/ 200 h 307"/>
              <a:gd name="T66" fmla="*/ 9 w 99"/>
              <a:gd name="T67" fmla="*/ 172 h 307"/>
              <a:gd name="T68" fmla="*/ 21 w 99"/>
              <a:gd name="T69" fmla="*/ 110 h 307"/>
              <a:gd name="T70" fmla="*/ 29 w 99"/>
              <a:gd name="T71" fmla="*/ 57 h 307"/>
              <a:gd name="T72" fmla="*/ 29 w 99"/>
              <a:gd name="T73" fmla="*/ 41 h 307"/>
              <a:gd name="T74" fmla="*/ 29 w 99"/>
              <a:gd name="T75" fmla="*/ 28 h 307"/>
              <a:gd name="T76" fmla="*/ 29 w 99"/>
              <a:gd name="T77" fmla="*/ 20 h 307"/>
              <a:gd name="T78" fmla="*/ 25 w 99"/>
              <a:gd name="T79" fmla="*/ 16 h 307"/>
              <a:gd name="T80" fmla="*/ 25 w 99"/>
              <a:gd name="T81" fmla="*/ 8 h 307"/>
              <a:gd name="T82" fmla="*/ 29 w 99"/>
              <a:gd name="T83" fmla="*/ 4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9" h="307">
                <a:moveTo>
                  <a:pt x="29" y="4"/>
                </a:moveTo>
                <a:lnTo>
                  <a:pt x="29" y="0"/>
                </a:lnTo>
                <a:lnTo>
                  <a:pt x="33" y="0"/>
                </a:lnTo>
                <a:lnTo>
                  <a:pt x="37" y="0"/>
                </a:lnTo>
                <a:lnTo>
                  <a:pt x="45" y="4"/>
                </a:lnTo>
                <a:lnTo>
                  <a:pt x="58" y="8"/>
                </a:lnTo>
                <a:lnTo>
                  <a:pt x="66" y="12"/>
                </a:lnTo>
                <a:lnTo>
                  <a:pt x="70" y="16"/>
                </a:lnTo>
                <a:lnTo>
                  <a:pt x="70" y="16"/>
                </a:lnTo>
                <a:lnTo>
                  <a:pt x="74" y="24"/>
                </a:lnTo>
                <a:lnTo>
                  <a:pt x="70" y="33"/>
                </a:lnTo>
                <a:lnTo>
                  <a:pt x="70" y="41"/>
                </a:lnTo>
                <a:lnTo>
                  <a:pt x="66" y="45"/>
                </a:lnTo>
                <a:lnTo>
                  <a:pt x="66" y="49"/>
                </a:lnTo>
                <a:lnTo>
                  <a:pt x="66" y="53"/>
                </a:lnTo>
                <a:lnTo>
                  <a:pt x="62" y="57"/>
                </a:lnTo>
                <a:lnTo>
                  <a:pt x="62" y="65"/>
                </a:lnTo>
                <a:lnTo>
                  <a:pt x="58" y="73"/>
                </a:lnTo>
                <a:lnTo>
                  <a:pt x="58" y="86"/>
                </a:lnTo>
                <a:lnTo>
                  <a:pt x="54" y="98"/>
                </a:lnTo>
                <a:lnTo>
                  <a:pt x="50" y="118"/>
                </a:lnTo>
                <a:lnTo>
                  <a:pt x="45" y="143"/>
                </a:lnTo>
                <a:lnTo>
                  <a:pt x="37" y="163"/>
                </a:lnTo>
                <a:lnTo>
                  <a:pt x="33" y="180"/>
                </a:lnTo>
                <a:lnTo>
                  <a:pt x="29" y="192"/>
                </a:lnTo>
                <a:lnTo>
                  <a:pt x="29" y="196"/>
                </a:lnTo>
                <a:lnTo>
                  <a:pt x="29" y="204"/>
                </a:lnTo>
                <a:lnTo>
                  <a:pt x="25" y="208"/>
                </a:lnTo>
                <a:lnTo>
                  <a:pt x="25" y="217"/>
                </a:lnTo>
                <a:lnTo>
                  <a:pt x="25" y="217"/>
                </a:lnTo>
                <a:lnTo>
                  <a:pt x="25" y="221"/>
                </a:lnTo>
                <a:lnTo>
                  <a:pt x="25" y="221"/>
                </a:lnTo>
                <a:lnTo>
                  <a:pt x="29" y="225"/>
                </a:lnTo>
                <a:lnTo>
                  <a:pt x="33" y="225"/>
                </a:lnTo>
                <a:lnTo>
                  <a:pt x="37" y="229"/>
                </a:lnTo>
                <a:lnTo>
                  <a:pt x="41" y="233"/>
                </a:lnTo>
                <a:lnTo>
                  <a:pt x="54" y="241"/>
                </a:lnTo>
                <a:lnTo>
                  <a:pt x="66" y="249"/>
                </a:lnTo>
                <a:lnTo>
                  <a:pt x="78" y="258"/>
                </a:lnTo>
                <a:lnTo>
                  <a:pt x="90" y="266"/>
                </a:lnTo>
                <a:lnTo>
                  <a:pt x="94" y="278"/>
                </a:lnTo>
                <a:lnTo>
                  <a:pt x="99" y="286"/>
                </a:lnTo>
                <a:lnTo>
                  <a:pt x="99" y="294"/>
                </a:lnTo>
                <a:lnTo>
                  <a:pt x="99" y="298"/>
                </a:lnTo>
                <a:lnTo>
                  <a:pt x="94" y="303"/>
                </a:lnTo>
                <a:lnTo>
                  <a:pt x="90" y="307"/>
                </a:lnTo>
                <a:lnTo>
                  <a:pt x="86" y="307"/>
                </a:lnTo>
                <a:lnTo>
                  <a:pt x="82" y="307"/>
                </a:lnTo>
                <a:lnTo>
                  <a:pt x="78" y="303"/>
                </a:lnTo>
                <a:lnTo>
                  <a:pt x="74" y="294"/>
                </a:lnTo>
                <a:lnTo>
                  <a:pt x="66" y="290"/>
                </a:lnTo>
                <a:lnTo>
                  <a:pt x="58" y="282"/>
                </a:lnTo>
                <a:lnTo>
                  <a:pt x="45" y="270"/>
                </a:lnTo>
                <a:lnTo>
                  <a:pt x="33" y="258"/>
                </a:lnTo>
                <a:lnTo>
                  <a:pt x="25" y="249"/>
                </a:lnTo>
                <a:lnTo>
                  <a:pt x="17" y="245"/>
                </a:lnTo>
                <a:lnTo>
                  <a:pt x="13" y="241"/>
                </a:lnTo>
                <a:lnTo>
                  <a:pt x="9" y="237"/>
                </a:lnTo>
                <a:lnTo>
                  <a:pt x="5" y="233"/>
                </a:lnTo>
                <a:lnTo>
                  <a:pt x="0" y="229"/>
                </a:lnTo>
                <a:lnTo>
                  <a:pt x="0" y="225"/>
                </a:lnTo>
                <a:lnTo>
                  <a:pt x="0" y="225"/>
                </a:lnTo>
                <a:lnTo>
                  <a:pt x="0" y="221"/>
                </a:lnTo>
                <a:lnTo>
                  <a:pt x="0" y="217"/>
                </a:lnTo>
                <a:lnTo>
                  <a:pt x="0" y="208"/>
                </a:lnTo>
                <a:lnTo>
                  <a:pt x="5" y="200"/>
                </a:lnTo>
                <a:lnTo>
                  <a:pt x="5" y="188"/>
                </a:lnTo>
                <a:lnTo>
                  <a:pt x="9" y="172"/>
                </a:lnTo>
                <a:lnTo>
                  <a:pt x="13" y="151"/>
                </a:lnTo>
                <a:lnTo>
                  <a:pt x="21" y="110"/>
                </a:lnTo>
                <a:lnTo>
                  <a:pt x="29" y="69"/>
                </a:lnTo>
                <a:lnTo>
                  <a:pt x="29" y="57"/>
                </a:lnTo>
                <a:lnTo>
                  <a:pt x="29" y="49"/>
                </a:lnTo>
                <a:lnTo>
                  <a:pt x="29" y="41"/>
                </a:lnTo>
                <a:lnTo>
                  <a:pt x="29" y="33"/>
                </a:lnTo>
                <a:lnTo>
                  <a:pt x="29" y="28"/>
                </a:lnTo>
                <a:lnTo>
                  <a:pt x="29" y="24"/>
                </a:lnTo>
                <a:lnTo>
                  <a:pt x="29" y="20"/>
                </a:lnTo>
                <a:lnTo>
                  <a:pt x="29" y="16"/>
                </a:lnTo>
                <a:lnTo>
                  <a:pt x="25" y="16"/>
                </a:lnTo>
                <a:lnTo>
                  <a:pt x="25" y="12"/>
                </a:lnTo>
                <a:lnTo>
                  <a:pt x="25" y="8"/>
                </a:lnTo>
                <a:lnTo>
                  <a:pt x="29" y="4"/>
                </a:lnTo>
                <a:lnTo>
                  <a:pt x="29" y="4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154">
            <a:extLst>
              <a:ext uri="{FF2B5EF4-FFF2-40B4-BE49-F238E27FC236}">
                <a16:creationId xmlns:a16="http://schemas.microsoft.com/office/drawing/2014/main" id="{D243F7E4-5D41-4729-AAD7-2C344E3CDECE}"/>
              </a:ext>
            </a:extLst>
          </p:cNvPr>
          <p:cNvSpPr>
            <a:spLocks/>
          </p:cNvSpPr>
          <p:nvPr/>
        </p:nvSpPr>
        <p:spPr bwMode="auto">
          <a:xfrm>
            <a:off x="6797586" y="3329609"/>
            <a:ext cx="774145" cy="222241"/>
          </a:xfrm>
          <a:custGeom>
            <a:avLst/>
            <a:gdLst>
              <a:gd name="T0" fmla="*/ 74 w 139"/>
              <a:gd name="T1" fmla="*/ 8 h 37"/>
              <a:gd name="T2" fmla="*/ 94 w 139"/>
              <a:gd name="T3" fmla="*/ 4 h 37"/>
              <a:gd name="T4" fmla="*/ 111 w 139"/>
              <a:gd name="T5" fmla="*/ 0 h 37"/>
              <a:gd name="T6" fmla="*/ 127 w 139"/>
              <a:gd name="T7" fmla="*/ 0 h 37"/>
              <a:gd name="T8" fmla="*/ 139 w 139"/>
              <a:gd name="T9" fmla="*/ 0 h 37"/>
              <a:gd name="T10" fmla="*/ 111 w 139"/>
              <a:gd name="T11" fmla="*/ 8 h 37"/>
              <a:gd name="T12" fmla="*/ 86 w 139"/>
              <a:gd name="T13" fmla="*/ 17 h 37"/>
              <a:gd name="T14" fmla="*/ 66 w 139"/>
              <a:gd name="T15" fmla="*/ 21 h 37"/>
              <a:gd name="T16" fmla="*/ 49 w 139"/>
              <a:gd name="T17" fmla="*/ 29 h 37"/>
              <a:gd name="T18" fmla="*/ 37 w 139"/>
              <a:gd name="T19" fmla="*/ 33 h 37"/>
              <a:gd name="T20" fmla="*/ 25 w 139"/>
              <a:gd name="T21" fmla="*/ 33 h 37"/>
              <a:gd name="T22" fmla="*/ 21 w 139"/>
              <a:gd name="T23" fmla="*/ 37 h 37"/>
              <a:gd name="T24" fmla="*/ 16 w 139"/>
              <a:gd name="T25" fmla="*/ 37 h 37"/>
              <a:gd name="T26" fmla="*/ 12 w 139"/>
              <a:gd name="T27" fmla="*/ 37 h 37"/>
              <a:gd name="T28" fmla="*/ 8 w 139"/>
              <a:gd name="T29" fmla="*/ 33 h 37"/>
              <a:gd name="T30" fmla="*/ 4 w 139"/>
              <a:gd name="T31" fmla="*/ 29 h 37"/>
              <a:gd name="T32" fmla="*/ 0 w 139"/>
              <a:gd name="T33" fmla="*/ 29 h 37"/>
              <a:gd name="T34" fmla="*/ 0 w 139"/>
              <a:gd name="T35" fmla="*/ 25 h 37"/>
              <a:gd name="T36" fmla="*/ 16 w 139"/>
              <a:gd name="T37" fmla="*/ 21 h 37"/>
              <a:gd name="T38" fmla="*/ 33 w 139"/>
              <a:gd name="T39" fmla="*/ 17 h 37"/>
              <a:gd name="T40" fmla="*/ 53 w 139"/>
              <a:gd name="T41" fmla="*/ 12 h 37"/>
              <a:gd name="T42" fmla="*/ 74 w 139"/>
              <a:gd name="T43" fmla="*/ 8 h 37"/>
              <a:gd name="T44" fmla="*/ 74 w 139"/>
              <a:gd name="T45" fmla="*/ 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9" h="37">
                <a:moveTo>
                  <a:pt x="74" y="8"/>
                </a:moveTo>
                <a:lnTo>
                  <a:pt x="94" y="4"/>
                </a:lnTo>
                <a:lnTo>
                  <a:pt x="111" y="0"/>
                </a:lnTo>
                <a:lnTo>
                  <a:pt x="127" y="0"/>
                </a:lnTo>
                <a:lnTo>
                  <a:pt x="139" y="0"/>
                </a:lnTo>
                <a:lnTo>
                  <a:pt x="111" y="8"/>
                </a:lnTo>
                <a:lnTo>
                  <a:pt x="86" y="17"/>
                </a:lnTo>
                <a:lnTo>
                  <a:pt x="66" y="21"/>
                </a:lnTo>
                <a:lnTo>
                  <a:pt x="49" y="29"/>
                </a:lnTo>
                <a:lnTo>
                  <a:pt x="37" y="33"/>
                </a:lnTo>
                <a:lnTo>
                  <a:pt x="25" y="33"/>
                </a:lnTo>
                <a:lnTo>
                  <a:pt x="21" y="37"/>
                </a:lnTo>
                <a:lnTo>
                  <a:pt x="16" y="37"/>
                </a:lnTo>
                <a:lnTo>
                  <a:pt x="12" y="37"/>
                </a:lnTo>
                <a:lnTo>
                  <a:pt x="8" y="33"/>
                </a:lnTo>
                <a:lnTo>
                  <a:pt x="4" y="29"/>
                </a:lnTo>
                <a:lnTo>
                  <a:pt x="0" y="29"/>
                </a:lnTo>
                <a:lnTo>
                  <a:pt x="0" y="25"/>
                </a:lnTo>
                <a:lnTo>
                  <a:pt x="16" y="21"/>
                </a:lnTo>
                <a:lnTo>
                  <a:pt x="33" y="17"/>
                </a:lnTo>
                <a:lnTo>
                  <a:pt x="53" y="12"/>
                </a:lnTo>
                <a:lnTo>
                  <a:pt x="74" y="8"/>
                </a:lnTo>
                <a:lnTo>
                  <a:pt x="74" y="8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55">
            <a:extLst>
              <a:ext uri="{FF2B5EF4-FFF2-40B4-BE49-F238E27FC236}">
                <a16:creationId xmlns:a16="http://schemas.microsoft.com/office/drawing/2014/main" id="{151B75A0-6FDC-4FB6-91C0-77D995CEE37E}"/>
              </a:ext>
            </a:extLst>
          </p:cNvPr>
          <p:cNvSpPr>
            <a:spLocks/>
          </p:cNvSpPr>
          <p:nvPr/>
        </p:nvSpPr>
        <p:spPr bwMode="auto">
          <a:xfrm>
            <a:off x="6959100" y="3107373"/>
            <a:ext cx="774145" cy="1279377"/>
          </a:xfrm>
          <a:custGeom>
            <a:avLst/>
            <a:gdLst>
              <a:gd name="T0" fmla="*/ 0 w 139"/>
              <a:gd name="T1" fmla="*/ 213 h 213"/>
              <a:gd name="T2" fmla="*/ 0 w 139"/>
              <a:gd name="T3" fmla="*/ 209 h 213"/>
              <a:gd name="T4" fmla="*/ 4 w 139"/>
              <a:gd name="T5" fmla="*/ 205 h 213"/>
              <a:gd name="T6" fmla="*/ 8 w 139"/>
              <a:gd name="T7" fmla="*/ 197 h 213"/>
              <a:gd name="T8" fmla="*/ 16 w 139"/>
              <a:gd name="T9" fmla="*/ 189 h 213"/>
              <a:gd name="T10" fmla="*/ 28 w 139"/>
              <a:gd name="T11" fmla="*/ 180 h 213"/>
              <a:gd name="T12" fmla="*/ 41 w 139"/>
              <a:gd name="T13" fmla="*/ 168 h 213"/>
              <a:gd name="T14" fmla="*/ 49 w 139"/>
              <a:gd name="T15" fmla="*/ 152 h 213"/>
              <a:gd name="T16" fmla="*/ 61 w 139"/>
              <a:gd name="T17" fmla="*/ 139 h 213"/>
              <a:gd name="T18" fmla="*/ 73 w 139"/>
              <a:gd name="T19" fmla="*/ 123 h 213"/>
              <a:gd name="T20" fmla="*/ 82 w 139"/>
              <a:gd name="T21" fmla="*/ 107 h 213"/>
              <a:gd name="T22" fmla="*/ 90 w 139"/>
              <a:gd name="T23" fmla="*/ 90 h 213"/>
              <a:gd name="T24" fmla="*/ 94 w 139"/>
              <a:gd name="T25" fmla="*/ 70 h 213"/>
              <a:gd name="T26" fmla="*/ 98 w 139"/>
              <a:gd name="T27" fmla="*/ 54 h 213"/>
              <a:gd name="T28" fmla="*/ 102 w 139"/>
              <a:gd name="T29" fmla="*/ 37 h 213"/>
              <a:gd name="T30" fmla="*/ 102 w 139"/>
              <a:gd name="T31" fmla="*/ 29 h 213"/>
              <a:gd name="T32" fmla="*/ 102 w 139"/>
              <a:gd name="T33" fmla="*/ 21 h 213"/>
              <a:gd name="T34" fmla="*/ 102 w 139"/>
              <a:gd name="T35" fmla="*/ 13 h 213"/>
              <a:gd name="T36" fmla="*/ 102 w 139"/>
              <a:gd name="T37" fmla="*/ 9 h 213"/>
              <a:gd name="T38" fmla="*/ 102 w 139"/>
              <a:gd name="T39" fmla="*/ 4 h 213"/>
              <a:gd name="T40" fmla="*/ 106 w 139"/>
              <a:gd name="T41" fmla="*/ 0 h 213"/>
              <a:gd name="T42" fmla="*/ 110 w 139"/>
              <a:gd name="T43" fmla="*/ 0 h 213"/>
              <a:gd name="T44" fmla="*/ 114 w 139"/>
              <a:gd name="T45" fmla="*/ 0 h 213"/>
              <a:gd name="T46" fmla="*/ 118 w 139"/>
              <a:gd name="T47" fmla="*/ 4 h 213"/>
              <a:gd name="T48" fmla="*/ 126 w 139"/>
              <a:gd name="T49" fmla="*/ 9 h 213"/>
              <a:gd name="T50" fmla="*/ 131 w 139"/>
              <a:gd name="T51" fmla="*/ 13 h 213"/>
              <a:gd name="T52" fmla="*/ 135 w 139"/>
              <a:gd name="T53" fmla="*/ 17 h 213"/>
              <a:gd name="T54" fmla="*/ 135 w 139"/>
              <a:gd name="T55" fmla="*/ 21 h 213"/>
              <a:gd name="T56" fmla="*/ 139 w 139"/>
              <a:gd name="T57" fmla="*/ 25 h 213"/>
              <a:gd name="T58" fmla="*/ 135 w 139"/>
              <a:gd name="T59" fmla="*/ 29 h 213"/>
              <a:gd name="T60" fmla="*/ 135 w 139"/>
              <a:gd name="T61" fmla="*/ 37 h 213"/>
              <a:gd name="T62" fmla="*/ 135 w 139"/>
              <a:gd name="T63" fmla="*/ 37 h 213"/>
              <a:gd name="T64" fmla="*/ 131 w 139"/>
              <a:gd name="T65" fmla="*/ 41 h 213"/>
              <a:gd name="T66" fmla="*/ 131 w 139"/>
              <a:gd name="T67" fmla="*/ 45 h 213"/>
              <a:gd name="T68" fmla="*/ 126 w 139"/>
              <a:gd name="T69" fmla="*/ 54 h 213"/>
              <a:gd name="T70" fmla="*/ 126 w 139"/>
              <a:gd name="T71" fmla="*/ 66 h 213"/>
              <a:gd name="T72" fmla="*/ 118 w 139"/>
              <a:gd name="T73" fmla="*/ 82 h 213"/>
              <a:gd name="T74" fmla="*/ 114 w 139"/>
              <a:gd name="T75" fmla="*/ 103 h 213"/>
              <a:gd name="T76" fmla="*/ 106 w 139"/>
              <a:gd name="T77" fmla="*/ 119 h 213"/>
              <a:gd name="T78" fmla="*/ 94 w 139"/>
              <a:gd name="T79" fmla="*/ 139 h 213"/>
              <a:gd name="T80" fmla="*/ 82 w 139"/>
              <a:gd name="T81" fmla="*/ 156 h 213"/>
              <a:gd name="T82" fmla="*/ 69 w 139"/>
              <a:gd name="T83" fmla="*/ 168 h 213"/>
              <a:gd name="T84" fmla="*/ 57 w 139"/>
              <a:gd name="T85" fmla="*/ 184 h 213"/>
              <a:gd name="T86" fmla="*/ 41 w 139"/>
              <a:gd name="T87" fmla="*/ 193 h 213"/>
              <a:gd name="T88" fmla="*/ 28 w 139"/>
              <a:gd name="T89" fmla="*/ 201 h 213"/>
              <a:gd name="T90" fmla="*/ 16 w 139"/>
              <a:gd name="T91" fmla="*/ 209 h 213"/>
              <a:gd name="T92" fmla="*/ 8 w 139"/>
              <a:gd name="T93" fmla="*/ 213 h 213"/>
              <a:gd name="T94" fmla="*/ 4 w 139"/>
              <a:gd name="T95" fmla="*/ 213 h 213"/>
              <a:gd name="T96" fmla="*/ 0 w 139"/>
              <a:gd name="T97" fmla="*/ 213 h 213"/>
              <a:gd name="T98" fmla="*/ 0 w 139"/>
              <a:gd name="T99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9" h="213">
                <a:moveTo>
                  <a:pt x="0" y="213"/>
                </a:moveTo>
                <a:lnTo>
                  <a:pt x="0" y="209"/>
                </a:lnTo>
                <a:lnTo>
                  <a:pt x="4" y="205"/>
                </a:lnTo>
                <a:lnTo>
                  <a:pt x="8" y="197"/>
                </a:lnTo>
                <a:lnTo>
                  <a:pt x="16" y="189"/>
                </a:lnTo>
                <a:lnTo>
                  <a:pt x="28" y="180"/>
                </a:lnTo>
                <a:lnTo>
                  <a:pt x="41" y="168"/>
                </a:lnTo>
                <a:lnTo>
                  <a:pt x="49" y="152"/>
                </a:lnTo>
                <a:lnTo>
                  <a:pt x="61" y="139"/>
                </a:lnTo>
                <a:lnTo>
                  <a:pt x="73" y="123"/>
                </a:lnTo>
                <a:lnTo>
                  <a:pt x="82" y="107"/>
                </a:lnTo>
                <a:lnTo>
                  <a:pt x="90" y="90"/>
                </a:lnTo>
                <a:lnTo>
                  <a:pt x="94" y="70"/>
                </a:lnTo>
                <a:lnTo>
                  <a:pt x="98" y="54"/>
                </a:lnTo>
                <a:lnTo>
                  <a:pt x="102" y="37"/>
                </a:lnTo>
                <a:lnTo>
                  <a:pt x="102" y="29"/>
                </a:lnTo>
                <a:lnTo>
                  <a:pt x="102" y="21"/>
                </a:lnTo>
                <a:lnTo>
                  <a:pt x="102" y="13"/>
                </a:lnTo>
                <a:lnTo>
                  <a:pt x="102" y="9"/>
                </a:lnTo>
                <a:lnTo>
                  <a:pt x="102" y="4"/>
                </a:lnTo>
                <a:lnTo>
                  <a:pt x="106" y="0"/>
                </a:lnTo>
                <a:lnTo>
                  <a:pt x="110" y="0"/>
                </a:lnTo>
                <a:lnTo>
                  <a:pt x="114" y="0"/>
                </a:lnTo>
                <a:lnTo>
                  <a:pt x="118" y="4"/>
                </a:lnTo>
                <a:lnTo>
                  <a:pt x="126" y="9"/>
                </a:lnTo>
                <a:lnTo>
                  <a:pt x="131" y="13"/>
                </a:lnTo>
                <a:lnTo>
                  <a:pt x="135" y="17"/>
                </a:lnTo>
                <a:lnTo>
                  <a:pt x="135" y="21"/>
                </a:lnTo>
                <a:lnTo>
                  <a:pt x="139" y="25"/>
                </a:lnTo>
                <a:lnTo>
                  <a:pt x="135" y="29"/>
                </a:lnTo>
                <a:lnTo>
                  <a:pt x="135" y="37"/>
                </a:lnTo>
                <a:lnTo>
                  <a:pt x="135" y="37"/>
                </a:lnTo>
                <a:lnTo>
                  <a:pt x="131" y="41"/>
                </a:lnTo>
                <a:lnTo>
                  <a:pt x="131" y="45"/>
                </a:lnTo>
                <a:lnTo>
                  <a:pt x="126" y="54"/>
                </a:lnTo>
                <a:lnTo>
                  <a:pt x="126" y="66"/>
                </a:lnTo>
                <a:lnTo>
                  <a:pt x="118" y="82"/>
                </a:lnTo>
                <a:lnTo>
                  <a:pt x="114" y="103"/>
                </a:lnTo>
                <a:lnTo>
                  <a:pt x="106" y="119"/>
                </a:lnTo>
                <a:lnTo>
                  <a:pt x="94" y="139"/>
                </a:lnTo>
                <a:lnTo>
                  <a:pt x="82" y="156"/>
                </a:lnTo>
                <a:lnTo>
                  <a:pt x="69" y="168"/>
                </a:lnTo>
                <a:lnTo>
                  <a:pt x="57" y="184"/>
                </a:lnTo>
                <a:lnTo>
                  <a:pt x="41" y="193"/>
                </a:lnTo>
                <a:lnTo>
                  <a:pt x="28" y="201"/>
                </a:lnTo>
                <a:lnTo>
                  <a:pt x="16" y="209"/>
                </a:lnTo>
                <a:lnTo>
                  <a:pt x="8" y="213"/>
                </a:lnTo>
                <a:lnTo>
                  <a:pt x="4" y="213"/>
                </a:lnTo>
                <a:lnTo>
                  <a:pt x="0" y="213"/>
                </a:lnTo>
                <a:lnTo>
                  <a:pt x="0" y="213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156">
            <a:extLst>
              <a:ext uri="{FF2B5EF4-FFF2-40B4-BE49-F238E27FC236}">
                <a16:creationId xmlns:a16="http://schemas.microsoft.com/office/drawing/2014/main" id="{C6EE395D-6250-4C1D-8FC0-4A89FD0A741D}"/>
              </a:ext>
            </a:extLst>
          </p:cNvPr>
          <p:cNvSpPr>
            <a:spLocks/>
          </p:cNvSpPr>
          <p:nvPr/>
        </p:nvSpPr>
        <p:spPr bwMode="auto">
          <a:xfrm>
            <a:off x="7844629" y="2692925"/>
            <a:ext cx="891100" cy="270292"/>
          </a:xfrm>
          <a:custGeom>
            <a:avLst/>
            <a:gdLst>
              <a:gd name="T0" fmla="*/ 12 w 160"/>
              <a:gd name="T1" fmla="*/ 45 h 45"/>
              <a:gd name="T2" fmla="*/ 8 w 160"/>
              <a:gd name="T3" fmla="*/ 41 h 45"/>
              <a:gd name="T4" fmla="*/ 4 w 160"/>
              <a:gd name="T5" fmla="*/ 37 h 45"/>
              <a:gd name="T6" fmla="*/ 0 w 160"/>
              <a:gd name="T7" fmla="*/ 37 h 45"/>
              <a:gd name="T8" fmla="*/ 0 w 160"/>
              <a:gd name="T9" fmla="*/ 33 h 45"/>
              <a:gd name="T10" fmla="*/ 0 w 160"/>
              <a:gd name="T11" fmla="*/ 33 h 45"/>
              <a:gd name="T12" fmla="*/ 8 w 160"/>
              <a:gd name="T13" fmla="*/ 28 h 45"/>
              <a:gd name="T14" fmla="*/ 17 w 160"/>
              <a:gd name="T15" fmla="*/ 28 h 45"/>
              <a:gd name="T16" fmla="*/ 29 w 160"/>
              <a:gd name="T17" fmla="*/ 24 h 45"/>
              <a:gd name="T18" fmla="*/ 41 w 160"/>
              <a:gd name="T19" fmla="*/ 20 h 45"/>
              <a:gd name="T20" fmla="*/ 53 w 160"/>
              <a:gd name="T21" fmla="*/ 16 h 45"/>
              <a:gd name="T22" fmla="*/ 86 w 160"/>
              <a:gd name="T23" fmla="*/ 8 h 45"/>
              <a:gd name="T24" fmla="*/ 102 w 160"/>
              <a:gd name="T25" fmla="*/ 4 h 45"/>
              <a:gd name="T26" fmla="*/ 115 w 160"/>
              <a:gd name="T27" fmla="*/ 0 h 45"/>
              <a:gd name="T28" fmla="*/ 127 w 160"/>
              <a:gd name="T29" fmla="*/ 0 h 45"/>
              <a:gd name="T30" fmla="*/ 135 w 160"/>
              <a:gd name="T31" fmla="*/ 0 h 45"/>
              <a:gd name="T32" fmla="*/ 143 w 160"/>
              <a:gd name="T33" fmla="*/ 0 h 45"/>
              <a:gd name="T34" fmla="*/ 147 w 160"/>
              <a:gd name="T35" fmla="*/ 0 h 45"/>
              <a:gd name="T36" fmla="*/ 156 w 160"/>
              <a:gd name="T37" fmla="*/ 4 h 45"/>
              <a:gd name="T38" fmla="*/ 160 w 160"/>
              <a:gd name="T39" fmla="*/ 8 h 45"/>
              <a:gd name="T40" fmla="*/ 160 w 160"/>
              <a:gd name="T41" fmla="*/ 8 h 45"/>
              <a:gd name="T42" fmla="*/ 160 w 160"/>
              <a:gd name="T43" fmla="*/ 12 h 45"/>
              <a:gd name="T44" fmla="*/ 156 w 160"/>
              <a:gd name="T45" fmla="*/ 16 h 45"/>
              <a:gd name="T46" fmla="*/ 152 w 160"/>
              <a:gd name="T47" fmla="*/ 20 h 45"/>
              <a:gd name="T48" fmla="*/ 147 w 160"/>
              <a:gd name="T49" fmla="*/ 20 h 45"/>
              <a:gd name="T50" fmla="*/ 139 w 160"/>
              <a:gd name="T51" fmla="*/ 24 h 45"/>
              <a:gd name="T52" fmla="*/ 131 w 160"/>
              <a:gd name="T53" fmla="*/ 24 h 45"/>
              <a:gd name="T54" fmla="*/ 123 w 160"/>
              <a:gd name="T55" fmla="*/ 28 h 45"/>
              <a:gd name="T56" fmla="*/ 111 w 160"/>
              <a:gd name="T57" fmla="*/ 28 h 45"/>
              <a:gd name="T58" fmla="*/ 90 w 160"/>
              <a:gd name="T59" fmla="*/ 33 h 45"/>
              <a:gd name="T60" fmla="*/ 66 w 160"/>
              <a:gd name="T61" fmla="*/ 37 h 45"/>
              <a:gd name="T62" fmla="*/ 45 w 160"/>
              <a:gd name="T63" fmla="*/ 41 h 45"/>
              <a:gd name="T64" fmla="*/ 33 w 160"/>
              <a:gd name="T65" fmla="*/ 45 h 45"/>
              <a:gd name="T66" fmla="*/ 25 w 160"/>
              <a:gd name="T67" fmla="*/ 45 h 45"/>
              <a:gd name="T68" fmla="*/ 12 w 160"/>
              <a:gd name="T69" fmla="*/ 45 h 45"/>
              <a:gd name="T70" fmla="*/ 12 w 160"/>
              <a:gd name="T71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45">
                <a:moveTo>
                  <a:pt x="12" y="45"/>
                </a:moveTo>
                <a:lnTo>
                  <a:pt x="8" y="41"/>
                </a:lnTo>
                <a:lnTo>
                  <a:pt x="4" y="37"/>
                </a:lnTo>
                <a:lnTo>
                  <a:pt x="0" y="37"/>
                </a:lnTo>
                <a:lnTo>
                  <a:pt x="0" y="33"/>
                </a:lnTo>
                <a:lnTo>
                  <a:pt x="0" y="33"/>
                </a:lnTo>
                <a:lnTo>
                  <a:pt x="8" y="28"/>
                </a:lnTo>
                <a:lnTo>
                  <a:pt x="17" y="28"/>
                </a:lnTo>
                <a:lnTo>
                  <a:pt x="29" y="24"/>
                </a:lnTo>
                <a:lnTo>
                  <a:pt x="41" y="20"/>
                </a:lnTo>
                <a:lnTo>
                  <a:pt x="53" y="16"/>
                </a:lnTo>
                <a:lnTo>
                  <a:pt x="86" y="8"/>
                </a:lnTo>
                <a:lnTo>
                  <a:pt x="102" y="4"/>
                </a:lnTo>
                <a:lnTo>
                  <a:pt x="115" y="0"/>
                </a:lnTo>
                <a:lnTo>
                  <a:pt x="127" y="0"/>
                </a:lnTo>
                <a:lnTo>
                  <a:pt x="135" y="0"/>
                </a:lnTo>
                <a:lnTo>
                  <a:pt x="143" y="0"/>
                </a:lnTo>
                <a:lnTo>
                  <a:pt x="147" y="0"/>
                </a:lnTo>
                <a:lnTo>
                  <a:pt x="156" y="4"/>
                </a:lnTo>
                <a:lnTo>
                  <a:pt x="160" y="8"/>
                </a:lnTo>
                <a:lnTo>
                  <a:pt x="160" y="8"/>
                </a:lnTo>
                <a:lnTo>
                  <a:pt x="160" y="12"/>
                </a:lnTo>
                <a:lnTo>
                  <a:pt x="156" y="16"/>
                </a:lnTo>
                <a:lnTo>
                  <a:pt x="152" y="20"/>
                </a:lnTo>
                <a:lnTo>
                  <a:pt x="147" y="20"/>
                </a:lnTo>
                <a:lnTo>
                  <a:pt x="139" y="24"/>
                </a:lnTo>
                <a:lnTo>
                  <a:pt x="131" y="24"/>
                </a:lnTo>
                <a:lnTo>
                  <a:pt x="123" y="28"/>
                </a:lnTo>
                <a:lnTo>
                  <a:pt x="111" y="28"/>
                </a:lnTo>
                <a:lnTo>
                  <a:pt x="90" y="33"/>
                </a:lnTo>
                <a:lnTo>
                  <a:pt x="66" y="37"/>
                </a:lnTo>
                <a:lnTo>
                  <a:pt x="45" y="41"/>
                </a:lnTo>
                <a:lnTo>
                  <a:pt x="33" y="45"/>
                </a:lnTo>
                <a:lnTo>
                  <a:pt x="25" y="45"/>
                </a:lnTo>
                <a:lnTo>
                  <a:pt x="12" y="45"/>
                </a:lnTo>
                <a:lnTo>
                  <a:pt x="12" y="45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157">
            <a:extLst>
              <a:ext uri="{FF2B5EF4-FFF2-40B4-BE49-F238E27FC236}">
                <a16:creationId xmlns:a16="http://schemas.microsoft.com/office/drawing/2014/main" id="{2714AAD7-BAE2-4FC6-8B99-C9897D9939C1}"/>
              </a:ext>
            </a:extLst>
          </p:cNvPr>
          <p:cNvSpPr>
            <a:spLocks/>
          </p:cNvSpPr>
          <p:nvPr/>
        </p:nvSpPr>
        <p:spPr bwMode="auto">
          <a:xfrm>
            <a:off x="7777797" y="2963218"/>
            <a:ext cx="935655" cy="414447"/>
          </a:xfrm>
          <a:custGeom>
            <a:avLst/>
            <a:gdLst>
              <a:gd name="T0" fmla="*/ 155 w 168"/>
              <a:gd name="T1" fmla="*/ 8 h 69"/>
              <a:gd name="T2" fmla="*/ 159 w 168"/>
              <a:gd name="T3" fmla="*/ 12 h 69"/>
              <a:gd name="T4" fmla="*/ 164 w 168"/>
              <a:gd name="T5" fmla="*/ 16 h 69"/>
              <a:gd name="T6" fmla="*/ 168 w 168"/>
              <a:gd name="T7" fmla="*/ 20 h 69"/>
              <a:gd name="T8" fmla="*/ 168 w 168"/>
              <a:gd name="T9" fmla="*/ 24 h 69"/>
              <a:gd name="T10" fmla="*/ 164 w 168"/>
              <a:gd name="T11" fmla="*/ 28 h 69"/>
              <a:gd name="T12" fmla="*/ 164 w 168"/>
              <a:gd name="T13" fmla="*/ 28 h 69"/>
              <a:gd name="T14" fmla="*/ 159 w 168"/>
              <a:gd name="T15" fmla="*/ 33 h 69"/>
              <a:gd name="T16" fmla="*/ 155 w 168"/>
              <a:gd name="T17" fmla="*/ 33 h 69"/>
              <a:gd name="T18" fmla="*/ 151 w 168"/>
              <a:gd name="T19" fmla="*/ 37 h 69"/>
              <a:gd name="T20" fmla="*/ 147 w 168"/>
              <a:gd name="T21" fmla="*/ 41 h 69"/>
              <a:gd name="T22" fmla="*/ 135 w 168"/>
              <a:gd name="T23" fmla="*/ 53 h 69"/>
              <a:gd name="T24" fmla="*/ 127 w 168"/>
              <a:gd name="T25" fmla="*/ 69 h 69"/>
              <a:gd name="T26" fmla="*/ 106 w 168"/>
              <a:gd name="T27" fmla="*/ 69 h 69"/>
              <a:gd name="T28" fmla="*/ 110 w 168"/>
              <a:gd name="T29" fmla="*/ 57 h 69"/>
              <a:gd name="T30" fmla="*/ 114 w 168"/>
              <a:gd name="T31" fmla="*/ 49 h 69"/>
              <a:gd name="T32" fmla="*/ 114 w 168"/>
              <a:gd name="T33" fmla="*/ 45 h 69"/>
              <a:gd name="T34" fmla="*/ 119 w 168"/>
              <a:gd name="T35" fmla="*/ 37 h 69"/>
              <a:gd name="T36" fmla="*/ 119 w 168"/>
              <a:gd name="T37" fmla="*/ 33 h 69"/>
              <a:gd name="T38" fmla="*/ 119 w 168"/>
              <a:gd name="T39" fmla="*/ 33 h 69"/>
              <a:gd name="T40" fmla="*/ 123 w 168"/>
              <a:gd name="T41" fmla="*/ 28 h 69"/>
              <a:gd name="T42" fmla="*/ 123 w 168"/>
              <a:gd name="T43" fmla="*/ 28 h 69"/>
              <a:gd name="T44" fmla="*/ 119 w 168"/>
              <a:gd name="T45" fmla="*/ 28 h 69"/>
              <a:gd name="T46" fmla="*/ 119 w 168"/>
              <a:gd name="T47" fmla="*/ 28 h 69"/>
              <a:gd name="T48" fmla="*/ 114 w 168"/>
              <a:gd name="T49" fmla="*/ 28 h 69"/>
              <a:gd name="T50" fmla="*/ 110 w 168"/>
              <a:gd name="T51" fmla="*/ 28 h 69"/>
              <a:gd name="T52" fmla="*/ 102 w 168"/>
              <a:gd name="T53" fmla="*/ 33 h 69"/>
              <a:gd name="T54" fmla="*/ 98 w 168"/>
              <a:gd name="T55" fmla="*/ 33 h 69"/>
              <a:gd name="T56" fmla="*/ 90 w 168"/>
              <a:gd name="T57" fmla="*/ 37 h 69"/>
              <a:gd name="T58" fmla="*/ 82 w 168"/>
              <a:gd name="T59" fmla="*/ 37 h 69"/>
              <a:gd name="T60" fmla="*/ 61 w 168"/>
              <a:gd name="T61" fmla="*/ 41 h 69"/>
              <a:gd name="T62" fmla="*/ 49 w 168"/>
              <a:gd name="T63" fmla="*/ 45 h 69"/>
              <a:gd name="T64" fmla="*/ 37 w 168"/>
              <a:gd name="T65" fmla="*/ 49 h 69"/>
              <a:gd name="T66" fmla="*/ 29 w 168"/>
              <a:gd name="T67" fmla="*/ 49 h 69"/>
              <a:gd name="T68" fmla="*/ 24 w 168"/>
              <a:gd name="T69" fmla="*/ 49 h 69"/>
              <a:gd name="T70" fmla="*/ 16 w 168"/>
              <a:gd name="T71" fmla="*/ 45 h 69"/>
              <a:gd name="T72" fmla="*/ 8 w 168"/>
              <a:gd name="T73" fmla="*/ 41 h 69"/>
              <a:gd name="T74" fmla="*/ 0 w 168"/>
              <a:gd name="T75" fmla="*/ 28 h 69"/>
              <a:gd name="T76" fmla="*/ 8 w 168"/>
              <a:gd name="T77" fmla="*/ 28 h 69"/>
              <a:gd name="T78" fmla="*/ 20 w 168"/>
              <a:gd name="T79" fmla="*/ 28 h 69"/>
              <a:gd name="T80" fmla="*/ 33 w 168"/>
              <a:gd name="T81" fmla="*/ 24 h 69"/>
              <a:gd name="T82" fmla="*/ 45 w 168"/>
              <a:gd name="T83" fmla="*/ 20 h 69"/>
              <a:gd name="T84" fmla="*/ 57 w 168"/>
              <a:gd name="T85" fmla="*/ 20 h 69"/>
              <a:gd name="T86" fmla="*/ 69 w 168"/>
              <a:gd name="T87" fmla="*/ 16 h 69"/>
              <a:gd name="T88" fmla="*/ 94 w 168"/>
              <a:gd name="T89" fmla="*/ 12 h 69"/>
              <a:gd name="T90" fmla="*/ 102 w 168"/>
              <a:gd name="T91" fmla="*/ 8 h 69"/>
              <a:gd name="T92" fmla="*/ 110 w 168"/>
              <a:gd name="T93" fmla="*/ 8 h 69"/>
              <a:gd name="T94" fmla="*/ 119 w 168"/>
              <a:gd name="T95" fmla="*/ 4 h 69"/>
              <a:gd name="T96" fmla="*/ 123 w 168"/>
              <a:gd name="T97" fmla="*/ 4 h 69"/>
              <a:gd name="T98" fmla="*/ 127 w 168"/>
              <a:gd name="T99" fmla="*/ 0 h 69"/>
              <a:gd name="T100" fmla="*/ 135 w 168"/>
              <a:gd name="T101" fmla="*/ 0 h 69"/>
              <a:gd name="T102" fmla="*/ 139 w 168"/>
              <a:gd name="T103" fmla="*/ 0 h 69"/>
              <a:gd name="T104" fmla="*/ 143 w 168"/>
              <a:gd name="T105" fmla="*/ 0 h 69"/>
              <a:gd name="T106" fmla="*/ 147 w 168"/>
              <a:gd name="T107" fmla="*/ 4 h 69"/>
              <a:gd name="T108" fmla="*/ 155 w 168"/>
              <a:gd name="T109" fmla="*/ 8 h 69"/>
              <a:gd name="T110" fmla="*/ 155 w 168"/>
              <a:gd name="T111" fmla="*/ 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8" h="69">
                <a:moveTo>
                  <a:pt x="155" y="8"/>
                </a:moveTo>
                <a:lnTo>
                  <a:pt x="159" y="12"/>
                </a:lnTo>
                <a:lnTo>
                  <a:pt x="164" y="16"/>
                </a:lnTo>
                <a:lnTo>
                  <a:pt x="168" y="20"/>
                </a:lnTo>
                <a:lnTo>
                  <a:pt x="168" y="24"/>
                </a:lnTo>
                <a:lnTo>
                  <a:pt x="164" y="28"/>
                </a:lnTo>
                <a:lnTo>
                  <a:pt x="164" y="28"/>
                </a:lnTo>
                <a:lnTo>
                  <a:pt x="159" y="33"/>
                </a:lnTo>
                <a:lnTo>
                  <a:pt x="155" y="33"/>
                </a:lnTo>
                <a:lnTo>
                  <a:pt x="151" y="37"/>
                </a:lnTo>
                <a:lnTo>
                  <a:pt x="147" y="41"/>
                </a:lnTo>
                <a:lnTo>
                  <a:pt x="135" y="53"/>
                </a:lnTo>
                <a:lnTo>
                  <a:pt x="127" y="69"/>
                </a:lnTo>
                <a:lnTo>
                  <a:pt x="106" y="69"/>
                </a:lnTo>
                <a:lnTo>
                  <a:pt x="110" y="57"/>
                </a:lnTo>
                <a:lnTo>
                  <a:pt x="114" y="49"/>
                </a:lnTo>
                <a:lnTo>
                  <a:pt x="114" y="45"/>
                </a:lnTo>
                <a:lnTo>
                  <a:pt x="119" y="37"/>
                </a:lnTo>
                <a:lnTo>
                  <a:pt x="119" y="33"/>
                </a:lnTo>
                <a:lnTo>
                  <a:pt x="119" y="33"/>
                </a:lnTo>
                <a:lnTo>
                  <a:pt x="123" y="28"/>
                </a:lnTo>
                <a:lnTo>
                  <a:pt x="123" y="28"/>
                </a:lnTo>
                <a:lnTo>
                  <a:pt x="119" y="28"/>
                </a:lnTo>
                <a:lnTo>
                  <a:pt x="119" y="28"/>
                </a:lnTo>
                <a:lnTo>
                  <a:pt x="114" y="28"/>
                </a:lnTo>
                <a:lnTo>
                  <a:pt x="110" y="28"/>
                </a:lnTo>
                <a:lnTo>
                  <a:pt x="102" y="33"/>
                </a:lnTo>
                <a:lnTo>
                  <a:pt x="98" y="33"/>
                </a:lnTo>
                <a:lnTo>
                  <a:pt x="90" y="37"/>
                </a:lnTo>
                <a:lnTo>
                  <a:pt x="82" y="37"/>
                </a:lnTo>
                <a:lnTo>
                  <a:pt x="61" y="41"/>
                </a:lnTo>
                <a:lnTo>
                  <a:pt x="49" y="45"/>
                </a:lnTo>
                <a:lnTo>
                  <a:pt x="37" y="49"/>
                </a:lnTo>
                <a:lnTo>
                  <a:pt x="29" y="49"/>
                </a:lnTo>
                <a:lnTo>
                  <a:pt x="24" y="49"/>
                </a:lnTo>
                <a:lnTo>
                  <a:pt x="16" y="45"/>
                </a:lnTo>
                <a:lnTo>
                  <a:pt x="8" y="41"/>
                </a:lnTo>
                <a:lnTo>
                  <a:pt x="0" y="28"/>
                </a:lnTo>
                <a:lnTo>
                  <a:pt x="8" y="28"/>
                </a:lnTo>
                <a:lnTo>
                  <a:pt x="20" y="28"/>
                </a:lnTo>
                <a:lnTo>
                  <a:pt x="33" y="24"/>
                </a:lnTo>
                <a:lnTo>
                  <a:pt x="45" y="20"/>
                </a:lnTo>
                <a:lnTo>
                  <a:pt x="57" y="20"/>
                </a:lnTo>
                <a:lnTo>
                  <a:pt x="69" y="16"/>
                </a:lnTo>
                <a:lnTo>
                  <a:pt x="94" y="12"/>
                </a:lnTo>
                <a:lnTo>
                  <a:pt x="102" y="8"/>
                </a:lnTo>
                <a:lnTo>
                  <a:pt x="110" y="8"/>
                </a:lnTo>
                <a:lnTo>
                  <a:pt x="119" y="4"/>
                </a:lnTo>
                <a:lnTo>
                  <a:pt x="123" y="4"/>
                </a:lnTo>
                <a:lnTo>
                  <a:pt x="127" y="0"/>
                </a:lnTo>
                <a:lnTo>
                  <a:pt x="135" y="0"/>
                </a:lnTo>
                <a:lnTo>
                  <a:pt x="139" y="0"/>
                </a:lnTo>
                <a:lnTo>
                  <a:pt x="143" y="0"/>
                </a:lnTo>
                <a:lnTo>
                  <a:pt x="147" y="4"/>
                </a:lnTo>
                <a:lnTo>
                  <a:pt x="155" y="8"/>
                </a:lnTo>
                <a:lnTo>
                  <a:pt x="155" y="8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158">
            <a:extLst>
              <a:ext uri="{FF2B5EF4-FFF2-40B4-BE49-F238E27FC236}">
                <a16:creationId xmlns:a16="http://schemas.microsoft.com/office/drawing/2014/main" id="{03054D0C-E4D7-4C71-9C2B-02E8B56B3FB2}"/>
              </a:ext>
            </a:extLst>
          </p:cNvPr>
          <p:cNvSpPr>
            <a:spLocks/>
          </p:cNvSpPr>
          <p:nvPr/>
        </p:nvSpPr>
        <p:spPr bwMode="auto">
          <a:xfrm>
            <a:off x="7866906" y="3305583"/>
            <a:ext cx="662757" cy="174189"/>
          </a:xfrm>
          <a:custGeom>
            <a:avLst/>
            <a:gdLst>
              <a:gd name="T0" fmla="*/ 45 w 119"/>
              <a:gd name="T1" fmla="*/ 16 h 29"/>
              <a:gd name="T2" fmla="*/ 66 w 119"/>
              <a:gd name="T3" fmla="*/ 12 h 29"/>
              <a:gd name="T4" fmla="*/ 82 w 119"/>
              <a:gd name="T5" fmla="*/ 8 h 29"/>
              <a:gd name="T6" fmla="*/ 94 w 119"/>
              <a:gd name="T7" fmla="*/ 4 h 29"/>
              <a:gd name="T8" fmla="*/ 103 w 119"/>
              <a:gd name="T9" fmla="*/ 4 h 29"/>
              <a:gd name="T10" fmla="*/ 107 w 119"/>
              <a:gd name="T11" fmla="*/ 0 h 29"/>
              <a:gd name="T12" fmla="*/ 115 w 119"/>
              <a:gd name="T13" fmla="*/ 0 h 29"/>
              <a:gd name="T14" fmla="*/ 115 w 119"/>
              <a:gd name="T15" fmla="*/ 0 h 29"/>
              <a:gd name="T16" fmla="*/ 119 w 119"/>
              <a:gd name="T17" fmla="*/ 4 h 29"/>
              <a:gd name="T18" fmla="*/ 115 w 119"/>
              <a:gd name="T19" fmla="*/ 4 h 29"/>
              <a:gd name="T20" fmla="*/ 111 w 119"/>
              <a:gd name="T21" fmla="*/ 4 h 29"/>
              <a:gd name="T22" fmla="*/ 103 w 119"/>
              <a:gd name="T23" fmla="*/ 8 h 29"/>
              <a:gd name="T24" fmla="*/ 94 w 119"/>
              <a:gd name="T25" fmla="*/ 12 h 29"/>
              <a:gd name="T26" fmla="*/ 86 w 119"/>
              <a:gd name="T27" fmla="*/ 12 h 29"/>
              <a:gd name="T28" fmla="*/ 78 w 119"/>
              <a:gd name="T29" fmla="*/ 12 h 29"/>
              <a:gd name="T30" fmla="*/ 70 w 119"/>
              <a:gd name="T31" fmla="*/ 16 h 29"/>
              <a:gd name="T32" fmla="*/ 58 w 119"/>
              <a:gd name="T33" fmla="*/ 16 h 29"/>
              <a:gd name="T34" fmla="*/ 45 w 119"/>
              <a:gd name="T35" fmla="*/ 21 h 29"/>
              <a:gd name="T36" fmla="*/ 33 w 119"/>
              <a:gd name="T37" fmla="*/ 25 h 29"/>
              <a:gd name="T38" fmla="*/ 17 w 119"/>
              <a:gd name="T39" fmla="*/ 25 h 29"/>
              <a:gd name="T40" fmla="*/ 0 w 119"/>
              <a:gd name="T41" fmla="*/ 29 h 29"/>
              <a:gd name="T42" fmla="*/ 0 w 119"/>
              <a:gd name="T43" fmla="*/ 25 h 29"/>
              <a:gd name="T44" fmla="*/ 4 w 119"/>
              <a:gd name="T45" fmla="*/ 25 h 29"/>
              <a:gd name="T46" fmla="*/ 4 w 119"/>
              <a:gd name="T47" fmla="*/ 25 h 29"/>
              <a:gd name="T48" fmla="*/ 8 w 119"/>
              <a:gd name="T49" fmla="*/ 25 h 29"/>
              <a:gd name="T50" fmla="*/ 17 w 119"/>
              <a:gd name="T51" fmla="*/ 21 h 29"/>
              <a:gd name="T52" fmla="*/ 21 w 119"/>
              <a:gd name="T53" fmla="*/ 21 h 29"/>
              <a:gd name="T54" fmla="*/ 29 w 119"/>
              <a:gd name="T55" fmla="*/ 21 h 29"/>
              <a:gd name="T56" fmla="*/ 37 w 119"/>
              <a:gd name="T57" fmla="*/ 16 h 29"/>
              <a:gd name="T58" fmla="*/ 45 w 119"/>
              <a:gd name="T59" fmla="*/ 16 h 29"/>
              <a:gd name="T60" fmla="*/ 45 w 119"/>
              <a:gd name="T6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9" h="29">
                <a:moveTo>
                  <a:pt x="45" y="16"/>
                </a:moveTo>
                <a:lnTo>
                  <a:pt x="66" y="12"/>
                </a:lnTo>
                <a:lnTo>
                  <a:pt x="82" y="8"/>
                </a:lnTo>
                <a:lnTo>
                  <a:pt x="94" y="4"/>
                </a:lnTo>
                <a:lnTo>
                  <a:pt x="103" y="4"/>
                </a:lnTo>
                <a:lnTo>
                  <a:pt x="107" y="0"/>
                </a:lnTo>
                <a:lnTo>
                  <a:pt x="115" y="0"/>
                </a:lnTo>
                <a:lnTo>
                  <a:pt x="115" y="0"/>
                </a:lnTo>
                <a:lnTo>
                  <a:pt x="119" y="4"/>
                </a:lnTo>
                <a:lnTo>
                  <a:pt x="115" y="4"/>
                </a:lnTo>
                <a:lnTo>
                  <a:pt x="111" y="4"/>
                </a:lnTo>
                <a:lnTo>
                  <a:pt x="103" y="8"/>
                </a:lnTo>
                <a:lnTo>
                  <a:pt x="94" y="12"/>
                </a:lnTo>
                <a:lnTo>
                  <a:pt x="86" y="12"/>
                </a:lnTo>
                <a:lnTo>
                  <a:pt x="78" y="12"/>
                </a:lnTo>
                <a:lnTo>
                  <a:pt x="70" y="16"/>
                </a:lnTo>
                <a:lnTo>
                  <a:pt x="58" y="16"/>
                </a:lnTo>
                <a:lnTo>
                  <a:pt x="45" y="21"/>
                </a:lnTo>
                <a:lnTo>
                  <a:pt x="33" y="25"/>
                </a:lnTo>
                <a:lnTo>
                  <a:pt x="17" y="25"/>
                </a:lnTo>
                <a:lnTo>
                  <a:pt x="0" y="29"/>
                </a:lnTo>
                <a:lnTo>
                  <a:pt x="0" y="25"/>
                </a:lnTo>
                <a:lnTo>
                  <a:pt x="4" y="25"/>
                </a:lnTo>
                <a:lnTo>
                  <a:pt x="4" y="25"/>
                </a:lnTo>
                <a:lnTo>
                  <a:pt x="8" y="25"/>
                </a:lnTo>
                <a:lnTo>
                  <a:pt x="17" y="21"/>
                </a:lnTo>
                <a:lnTo>
                  <a:pt x="21" y="21"/>
                </a:lnTo>
                <a:lnTo>
                  <a:pt x="29" y="21"/>
                </a:lnTo>
                <a:lnTo>
                  <a:pt x="37" y="16"/>
                </a:lnTo>
                <a:lnTo>
                  <a:pt x="45" y="16"/>
                </a:lnTo>
                <a:lnTo>
                  <a:pt x="45" y="16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159">
            <a:extLst>
              <a:ext uri="{FF2B5EF4-FFF2-40B4-BE49-F238E27FC236}">
                <a16:creationId xmlns:a16="http://schemas.microsoft.com/office/drawing/2014/main" id="{4F29B20C-1731-4465-A9E3-4F966E08D83E}"/>
              </a:ext>
            </a:extLst>
          </p:cNvPr>
          <p:cNvSpPr>
            <a:spLocks/>
          </p:cNvSpPr>
          <p:nvPr/>
        </p:nvSpPr>
        <p:spPr bwMode="auto">
          <a:xfrm>
            <a:off x="7504899" y="2296499"/>
            <a:ext cx="796423" cy="2216383"/>
          </a:xfrm>
          <a:custGeom>
            <a:avLst/>
            <a:gdLst>
              <a:gd name="T0" fmla="*/ 135 w 143"/>
              <a:gd name="T1" fmla="*/ 135 h 369"/>
              <a:gd name="T2" fmla="*/ 135 w 143"/>
              <a:gd name="T3" fmla="*/ 168 h 369"/>
              <a:gd name="T4" fmla="*/ 131 w 143"/>
              <a:gd name="T5" fmla="*/ 197 h 369"/>
              <a:gd name="T6" fmla="*/ 127 w 143"/>
              <a:gd name="T7" fmla="*/ 217 h 369"/>
              <a:gd name="T8" fmla="*/ 118 w 143"/>
              <a:gd name="T9" fmla="*/ 246 h 369"/>
              <a:gd name="T10" fmla="*/ 110 w 143"/>
              <a:gd name="T11" fmla="*/ 279 h 369"/>
              <a:gd name="T12" fmla="*/ 98 w 143"/>
              <a:gd name="T13" fmla="*/ 303 h 369"/>
              <a:gd name="T14" fmla="*/ 78 w 143"/>
              <a:gd name="T15" fmla="*/ 328 h 369"/>
              <a:gd name="T16" fmla="*/ 57 w 143"/>
              <a:gd name="T17" fmla="*/ 344 h 369"/>
              <a:gd name="T18" fmla="*/ 33 w 143"/>
              <a:gd name="T19" fmla="*/ 360 h 369"/>
              <a:gd name="T20" fmla="*/ 12 w 143"/>
              <a:gd name="T21" fmla="*/ 369 h 369"/>
              <a:gd name="T22" fmla="*/ 0 w 143"/>
              <a:gd name="T23" fmla="*/ 369 h 369"/>
              <a:gd name="T24" fmla="*/ 0 w 143"/>
              <a:gd name="T25" fmla="*/ 360 h 369"/>
              <a:gd name="T26" fmla="*/ 4 w 143"/>
              <a:gd name="T27" fmla="*/ 352 h 369"/>
              <a:gd name="T28" fmla="*/ 24 w 143"/>
              <a:gd name="T29" fmla="*/ 340 h 369"/>
              <a:gd name="T30" fmla="*/ 41 w 143"/>
              <a:gd name="T31" fmla="*/ 328 h 369"/>
              <a:gd name="T32" fmla="*/ 57 w 143"/>
              <a:gd name="T33" fmla="*/ 311 h 369"/>
              <a:gd name="T34" fmla="*/ 69 w 143"/>
              <a:gd name="T35" fmla="*/ 287 h 369"/>
              <a:gd name="T36" fmla="*/ 82 w 143"/>
              <a:gd name="T37" fmla="*/ 262 h 369"/>
              <a:gd name="T38" fmla="*/ 94 w 143"/>
              <a:gd name="T39" fmla="*/ 229 h 369"/>
              <a:gd name="T40" fmla="*/ 102 w 143"/>
              <a:gd name="T41" fmla="*/ 197 h 369"/>
              <a:gd name="T42" fmla="*/ 106 w 143"/>
              <a:gd name="T43" fmla="*/ 156 h 369"/>
              <a:gd name="T44" fmla="*/ 110 w 143"/>
              <a:gd name="T45" fmla="*/ 70 h 369"/>
              <a:gd name="T46" fmla="*/ 106 w 143"/>
              <a:gd name="T47" fmla="*/ 49 h 369"/>
              <a:gd name="T48" fmla="*/ 106 w 143"/>
              <a:gd name="T49" fmla="*/ 33 h 369"/>
              <a:gd name="T50" fmla="*/ 106 w 143"/>
              <a:gd name="T51" fmla="*/ 25 h 369"/>
              <a:gd name="T52" fmla="*/ 102 w 143"/>
              <a:gd name="T53" fmla="*/ 17 h 369"/>
              <a:gd name="T54" fmla="*/ 98 w 143"/>
              <a:gd name="T55" fmla="*/ 9 h 369"/>
              <a:gd name="T56" fmla="*/ 102 w 143"/>
              <a:gd name="T57" fmla="*/ 4 h 369"/>
              <a:gd name="T58" fmla="*/ 110 w 143"/>
              <a:gd name="T59" fmla="*/ 0 h 369"/>
              <a:gd name="T60" fmla="*/ 123 w 143"/>
              <a:gd name="T61" fmla="*/ 4 h 369"/>
              <a:gd name="T62" fmla="*/ 139 w 143"/>
              <a:gd name="T63" fmla="*/ 9 h 369"/>
              <a:gd name="T64" fmla="*/ 143 w 143"/>
              <a:gd name="T65" fmla="*/ 17 h 369"/>
              <a:gd name="T66" fmla="*/ 143 w 143"/>
              <a:gd name="T67" fmla="*/ 33 h 369"/>
              <a:gd name="T68" fmla="*/ 139 w 143"/>
              <a:gd name="T69" fmla="*/ 41 h 369"/>
              <a:gd name="T70" fmla="*/ 139 w 143"/>
              <a:gd name="T71" fmla="*/ 58 h 369"/>
              <a:gd name="T72" fmla="*/ 139 w 143"/>
              <a:gd name="T73" fmla="*/ 82 h 369"/>
              <a:gd name="T74" fmla="*/ 135 w 143"/>
              <a:gd name="T75" fmla="*/ 11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3" h="369">
                <a:moveTo>
                  <a:pt x="135" y="119"/>
                </a:moveTo>
                <a:lnTo>
                  <a:pt x="135" y="135"/>
                </a:lnTo>
                <a:lnTo>
                  <a:pt x="135" y="152"/>
                </a:lnTo>
                <a:lnTo>
                  <a:pt x="135" y="168"/>
                </a:lnTo>
                <a:lnTo>
                  <a:pt x="131" y="180"/>
                </a:lnTo>
                <a:lnTo>
                  <a:pt x="131" y="197"/>
                </a:lnTo>
                <a:lnTo>
                  <a:pt x="127" y="209"/>
                </a:lnTo>
                <a:lnTo>
                  <a:pt x="127" y="217"/>
                </a:lnTo>
                <a:lnTo>
                  <a:pt x="123" y="229"/>
                </a:lnTo>
                <a:lnTo>
                  <a:pt x="118" y="246"/>
                </a:lnTo>
                <a:lnTo>
                  <a:pt x="114" y="262"/>
                </a:lnTo>
                <a:lnTo>
                  <a:pt x="110" y="279"/>
                </a:lnTo>
                <a:lnTo>
                  <a:pt x="102" y="291"/>
                </a:lnTo>
                <a:lnTo>
                  <a:pt x="98" y="303"/>
                </a:lnTo>
                <a:lnTo>
                  <a:pt x="90" y="315"/>
                </a:lnTo>
                <a:lnTo>
                  <a:pt x="78" y="328"/>
                </a:lnTo>
                <a:lnTo>
                  <a:pt x="69" y="336"/>
                </a:lnTo>
                <a:lnTo>
                  <a:pt x="57" y="344"/>
                </a:lnTo>
                <a:lnTo>
                  <a:pt x="45" y="352"/>
                </a:lnTo>
                <a:lnTo>
                  <a:pt x="33" y="360"/>
                </a:lnTo>
                <a:lnTo>
                  <a:pt x="20" y="364"/>
                </a:lnTo>
                <a:lnTo>
                  <a:pt x="12" y="369"/>
                </a:lnTo>
                <a:lnTo>
                  <a:pt x="4" y="369"/>
                </a:lnTo>
                <a:lnTo>
                  <a:pt x="0" y="369"/>
                </a:lnTo>
                <a:lnTo>
                  <a:pt x="0" y="364"/>
                </a:lnTo>
                <a:lnTo>
                  <a:pt x="0" y="360"/>
                </a:lnTo>
                <a:lnTo>
                  <a:pt x="0" y="356"/>
                </a:lnTo>
                <a:lnTo>
                  <a:pt x="4" y="352"/>
                </a:lnTo>
                <a:lnTo>
                  <a:pt x="12" y="348"/>
                </a:lnTo>
                <a:lnTo>
                  <a:pt x="24" y="340"/>
                </a:lnTo>
                <a:lnTo>
                  <a:pt x="33" y="336"/>
                </a:lnTo>
                <a:lnTo>
                  <a:pt x="41" y="328"/>
                </a:lnTo>
                <a:lnTo>
                  <a:pt x="49" y="319"/>
                </a:lnTo>
                <a:lnTo>
                  <a:pt x="57" y="311"/>
                </a:lnTo>
                <a:lnTo>
                  <a:pt x="65" y="299"/>
                </a:lnTo>
                <a:lnTo>
                  <a:pt x="69" y="287"/>
                </a:lnTo>
                <a:lnTo>
                  <a:pt x="78" y="274"/>
                </a:lnTo>
                <a:lnTo>
                  <a:pt x="82" y="262"/>
                </a:lnTo>
                <a:lnTo>
                  <a:pt x="90" y="246"/>
                </a:lnTo>
                <a:lnTo>
                  <a:pt x="94" y="229"/>
                </a:lnTo>
                <a:lnTo>
                  <a:pt x="98" y="213"/>
                </a:lnTo>
                <a:lnTo>
                  <a:pt x="102" y="197"/>
                </a:lnTo>
                <a:lnTo>
                  <a:pt x="102" y="176"/>
                </a:lnTo>
                <a:lnTo>
                  <a:pt x="106" y="156"/>
                </a:lnTo>
                <a:lnTo>
                  <a:pt x="106" y="115"/>
                </a:lnTo>
                <a:lnTo>
                  <a:pt x="110" y="70"/>
                </a:lnTo>
                <a:lnTo>
                  <a:pt x="106" y="58"/>
                </a:lnTo>
                <a:lnTo>
                  <a:pt x="106" y="49"/>
                </a:lnTo>
                <a:lnTo>
                  <a:pt x="106" y="41"/>
                </a:lnTo>
                <a:lnTo>
                  <a:pt x="106" y="33"/>
                </a:lnTo>
                <a:lnTo>
                  <a:pt x="106" y="29"/>
                </a:lnTo>
                <a:lnTo>
                  <a:pt x="106" y="25"/>
                </a:lnTo>
                <a:lnTo>
                  <a:pt x="102" y="21"/>
                </a:lnTo>
                <a:lnTo>
                  <a:pt x="102" y="17"/>
                </a:lnTo>
                <a:lnTo>
                  <a:pt x="98" y="13"/>
                </a:lnTo>
                <a:lnTo>
                  <a:pt x="98" y="9"/>
                </a:lnTo>
                <a:lnTo>
                  <a:pt x="98" y="9"/>
                </a:lnTo>
                <a:lnTo>
                  <a:pt x="102" y="4"/>
                </a:lnTo>
                <a:lnTo>
                  <a:pt x="102" y="0"/>
                </a:lnTo>
                <a:lnTo>
                  <a:pt x="110" y="0"/>
                </a:lnTo>
                <a:lnTo>
                  <a:pt x="114" y="0"/>
                </a:lnTo>
                <a:lnTo>
                  <a:pt x="123" y="4"/>
                </a:lnTo>
                <a:lnTo>
                  <a:pt x="131" y="9"/>
                </a:lnTo>
                <a:lnTo>
                  <a:pt x="139" y="9"/>
                </a:lnTo>
                <a:lnTo>
                  <a:pt x="143" y="13"/>
                </a:lnTo>
                <a:lnTo>
                  <a:pt x="143" y="17"/>
                </a:lnTo>
                <a:lnTo>
                  <a:pt x="143" y="25"/>
                </a:lnTo>
                <a:lnTo>
                  <a:pt x="143" y="33"/>
                </a:lnTo>
                <a:lnTo>
                  <a:pt x="139" y="37"/>
                </a:lnTo>
                <a:lnTo>
                  <a:pt x="139" y="41"/>
                </a:lnTo>
                <a:lnTo>
                  <a:pt x="139" y="49"/>
                </a:lnTo>
                <a:lnTo>
                  <a:pt x="139" y="58"/>
                </a:lnTo>
                <a:lnTo>
                  <a:pt x="139" y="70"/>
                </a:lnTo>
                <a:lnTo>
                  <a:pt x="139" y="82"/>
                </a:lnTo>
                <a:lnTo>
                  <a:pt x="135" y="99"/>
                </a:lnTo>
                <a:lnTo>
                  <a:pt x="135" y="119"/>
                </a:lnTo>
                <a:lnTo>
                  <a:pt x="135" y="119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160">
            <a:extLst>
              <a:ext uri="{FF2B5EF4-FFF2-40B4-BE49-F238E27FC236}">
                <a16:creationId xmlns:a16="http://schemas.microsoft.com/office/drawing/2014/main" id="{F7261C28-1856-4C16-8A6B-158086F68D2C}"/>
              </a:ext>
            </a:extLst>
          </p:cNvPr>
          <p:cNvSpPr>
            <a:spLocks/>
          </p:cNvSpPr>
          <p:nvPr/>
        </p:nvSpPr>
        <p:spPr bwMode="auto">
          <a:xfrm>
            <a:off x="8072975" y="3702010"/>
            <a:ext cx="1047043" cy="882950"/>
          </a:xfrm>
          <a:custGeom>
            <a:avLst/>
            <a:gdLst>
              <a:gd name="T0" fmla="*/ 188 w 188"/>
              <a:gd name="T1" fmla="*/ 139 h 147"/>
              <a:gd name="T2" fmla="*/ 188 w 188"/>
              <a:gd name="T3" fmla="*/ 139 h 147"/>
              <a:gd name="T4" fmla="*/ 184 w 188"/>
              <a:gd name="T5" fmla="*/ 139 h 147"/>
              <a:gd name="T6" fmla="*/ 184 w 188"/>
              <a:gd name="T7" fmla="*/ 143 h 147"/>
              <a:gd name="T8" fmla="*/ 180 w 188"/>
              <a:gd name="T9" fmla="*/ 143 h 147"/>
              <a:gd name="T10" fmla="*/ 172 w 188"/>
              <a:gd name="T11" fmla="*/ 143 h 147"/>
              <a:gd name="T12" fmla="*/ 168 w 188"/>
              <a:gd name="T13" fmla="*/ 147 h 147"/>
              <a:gd name="T14" fmla="*/ 160 w 188"/>
              <a:gd name="T15" fmla="*/ 147 h 147"/>
              <a:gd name="T16" fmla="*/ 151 w 188"/>
              <a:gd name="T17" fmla="*/ 147 h 147"/>
              <a:gd name="T18" fmla="*/ 135 w 188"/>
              <a:gd name="T19" fmla="*/ 147 h 147"/>
              <a:gd name="T20" fmla="*/ 123 w 188"/>
              <a:gd name="T21" fmla="*/ 147 h 147"/>
              <a:gd name="T22" fmla="*/ 115 w 188"/>
              <a:gd name="T23" fmla="*/ 147 h 147"/>
              <a:gd name="T24" fmla="*/ 111 w 188"/>
              <a:gd name="T25" fmla="*/ 147 h 147"/>
              <a:gd name="T26" fmla="*/ 111 w 188"/>
              <a:gd name="T27" fmla="*/ 143 h 147"/>
              <a:gd name="T28" fmla="*/ 106 w 188"/>
              <a:gd name="T29" fmla="*/ 143 h 147"/>
              <a:gd name="T30" fmla="*/ 102 w 188"/>
              <a:gd name="T31" fmla="*/ 139 h 147"/>
              <a:gd name="T32" fmla="*/ 98 w 188"/>
              <a:gd name="T33" fmla="*/ 135 h 147"/>
              <a:gd name="T34" fmla="*/ 86 w 188"/>
              <a:gd name="T35" fmla="*/ 122 h 147"/>
              <a:gd name="T36" fmla="*/ 74 w 188"/>
              <a:gd name="T37" fmla="*/ 106 h 147"/>
              <a:gd name="T38" fmla="*/ 57 w 188"/>
              <a:gd name="T39" fmla="*/ 85 h 147"/>
              <a:gd name="T40" fmla="*/ 41 w 188"/>
              <a:gd name="T41" fmla="*/ 65 h 147"/>
              <a:gd name="T42" fmla="*/ 21 w 188"/>
              <a:gd name="T43" fmla="*/ 40 h 147"/>
              <a:gd name="T44" fmla="*/ 0 w 188"/>
              <a:gd name="T45" fmla="*/ 16 h 147"/>
              <a:gd name="T46" fmla="*/ 8 w 188"/>
              <a:gd name="T47" fmla="*/ 0 h 147"/>
              <a:gd name="T48" fmla="*/ 8 w 188"/>
              <a:gd name="T49" fmla="*/ 4 h 147"/>
              <a:gd name="T50" fmla="*/ 12 w 188"/>
              <a:gd name="T51" fmla="*/ 8 h 147"/>
              <a:gd name="T52" fmla="*/ 25 w 188"/>
              <a:gd name="T53" fmla="*/ 16 h 147"/>
              <a:gd name="T54" fmla="*/ 37 w 188"/>
              <a:gd name="T55" fmla="*/ 28 h 147"/>
              <a:gd name="T56" fmla="*/ 57 w 188"/>
              <a:gd name="T57" fmla="*/ 49 h 147"/>
              <a:gd name="T58" fmla="*/ 78 w 188"/>
              <a:gd name="T59" fmla="*/ 65 h 147"/>
              <a:gd name="T60" fmla="*/ 98 w 188"/>
              <a:gd name="T61" fmla="*/ 81 h 147"/>
              <a:gd name="T62" fmla="*/ 119 w 188"/>
              <a:gd name="T63" fmla="*/ 94 h 147"/>
              <a:gd name="T64" fmla="*/ 143 w 188"/>
              <a:gd name="T65" fmla="*/ 106 h 147"/>
              <a:gd name="T66" fmla="*/ 151 w 188"/>
              <a:gd name="T67" fmla="*/ 110 h 147"/>
              <a:gd name="T68" fmla="*/ 164 w 188"/>
              <a:gd name="T69" fmla="*/ 118 h 147"/>
              <a:gd name="T70" fmla="*/ 168 w 188"/>
              <a:gd name="T71" fmla="*/ 122 h 147"/>
              <a:gd name="T72" fmla="*/ 176 w 188"/>
              <a:gd name="T73" fmla="*/ 126 h 147"/>
              <a:gd name="T74" fmla="*/ 180 w 188"/>
              <a:gd name="T75" fmla="*/ 130 h 147"/>
              <a:gd name="T76" fmla="*/ 184 w 188"/>
              <a:gd name="T77" fmla="*/ 130 h 147"/>
              <a:gd name="T78" fmla="*/ 188 w 188"/>
              <a:gd name="T79" fmla="*/ 135 h 147"/>
              <a:gd name="T80" fmla="*/ 188 w 188"/>
              <a:gd name="T81" fmla="*/ 139 h 147"/>
              <a:gd name="T82" fmla="*/ 188 w 188"/>
              <a:gd name="T83" fmla="*/ 13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147">
                <a:moveTo>
                  <a:pt x="188" y="139"/>
                </a:moveTo>
                <a:lnTo>
                  <a:pt x="188" y="139"/>
                </a:lnTo>
                <a:lnTo>
                  <a:pt x="184" y="139"/>
                </a:lnTo>
                <a:lnTo>
                  <a:pt x="184" y="143"/>
                </a:lnTo>
                <a:lnTo>
                  <a:pt x="180" y="143"/>
                </a:lnTo>
                <a:lnTo>
                  <a:pt x="172" y="143"/>
                </a:lnTo>
                <a:lnTo>
                  <a:pt x="168" y="147"/>
                </a:lnTo>
                <a:lnTo>
                  <a:pt x="160" y="147"/>
                </a:lnTo>
                <a:lnTo>
                  <a:pt x="151" y="147"/>
                </a:lnTo>
                <a:lnTo>
                  <a:pt x="135" y="147"/>
                </a:lnTo>
                <a:lnTo>
                  <a:pt x="123" y="147"/>
                </a:lnTo>
                <a:lnTo>
                  <a:pt x="115" y="147"/>
                </a:lnTo>
                <a:lnTo>
                  <a:pt x="111" y="147"/>
                </a:lnTo>
                <a:lnTo>
                  <a:pt x="111" y="143"/>
                </a:lnTo>
                <a:lnTo>
                  <a:pt x="106" y="143"/>
                </a:lnTo>
                <a:lnTo>
                  <a:pt x="102" y="139"/>
                </a:lnTo>
                <a:lnTo>
                  <a:pt x="98" y="135"/>
                </a:lnTo>
                <a:lnTo>
                  <a:pt x="86" y="122"/>
                </a:lnTo>
                <a:lnTo>
                  <a:pt x="74" y="106"/>
                </a:lnTo>
                <a:lnTo>
                  <a:pt x="57" y="85"/>
                </a:lnTo>
                <a:lnTo>
                  <a:pt x="41" y="65"/>
                </a:lnTo>
                <a:lnTo>
                  <a:pt x="21" y="40"/>
                </a:lnTo>
                <a:lnTo>
                  <a:pt x="0" y="16"/>
                </a:lnTo>
                <a:lnTo>
                  <a:pt x="8" y="0"/>
                </a:lnTo>
                <a:lnTo>
                  <a:pt x="8" y="4"/>
                </a:lnTo>
                <a:lnTo>
                  <a:pt x="12" y="8"/>
                </a:lnTo>
                <a:lnTo>
                  <a:pt x="25" y="16"/>
                </a:lnTo>
                <a:lnTo>
                  <a:pt x="37" y="28"/>
                </a:lnTo>
                <a:lnTo>
                  <a:pt x="57" y="49"/>
                </a:lnTo>
                <a:lnTo>
                  <a:pt x="78" y="65"/>
                </a:lnTo>
                <a:lnTo>
                  <a:pt x="98" y="81"/>
                </a:lnTo>
                <a:lnTo>
                  <a:pt x="119" y="94"/>
                </a:lnTo>
                <a:lnTo>
                  <a:pt x="143" y="106"/>
                </a:lnTo>
                <a:lnTo>
                  <a:pt x="151" y="110"/>
                </a:lnTo>
                <a:lnTo>
                  <a:pt x="164" y="118"/>
                </a:lnTo>
                <a:lnTo>
                  <a:pt x="168" y="122"/>
                </a:lnTo>
                <a:lnTo>
                  <a:pt x="176" y="126"/>
                </a:lnTo>
                <a:lnTo>
                  <a:pt x="180" y="130"/>
                </a:lnTo>
                <a:lnTo>
                  <a:pt x="184" y="130"/>
                </a:lnTo>
                <a:lnTo>
                  <a:pt x="188" y="135"/>
                </a:lnTo>
                <a:lnTo>
                  <a:pt x="188" y="139"/>
                </a:lnTo>
                <a:lnTo>
                  <a:pt x="188" y="139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161">
            <a:extLst>
              <a:ext uri="{FF2B5EF4-FFF2-40B4-BE49-F238E27FC236}">
                <a16:creationId xmlns:a16="http://schemas.microsoft.com/office/drawing/2014/main" id="{5EB45902-1ED8-42BE-B7D5-D33C3FB34889}"/>
              </a:ext>
            </a:extLst>
          </p:cNvPr>
          <p:cNvSpPr>
            <a:spLocks/>
          </p:cNvSpPr>
          <p:nvPr/>
        </p:nvSpPr>
        <p:spPr bwMode="auto">
          <a:xfrm>
            <a:off x="7688686" y="3377661"/>
            <a:ext cx="1225263" cy="666719"/>
          </a:xfrm>
          <a:custGeom>
            <a:avLst/>
            <a:gdLst>
              <a:gd name="T0" fmla="*/ 16 w 220"/>
              <a:gd name="T1" fmla="*/ 0 h 111"/>
              <a:gd name="T2" fmla="*/ 32 w 220"/>
              <a:gd name="T3" fmla="*/ 0 h 111"/>
              <a:gd name="T4" fmla="*/ 40 w 220"/>
              <a:gd name="T5" fmla="*/ 17 h 111"/>
              <a:gd name="T6" fmla="*/ 40 w 220"/>
              <a:gd name="T7" fmla="*/ 33 h 111"/>
              <a:gd name="T8" fmla="*/ 40 w 220"/>
              <a:gd name="T9" fmla="*/ 41 h 111"/>
              <a:gd name="T10" fmla="*/ 40 w 220"/>
              <a:gd name="T11" fmla="*/ 49 h 111"/>
              <a:gd name="T12" fmla="*/ 40 w 220"/>
              <a:gd name="T13" fmla="*/ 49 h 111"/>
              <a:gd name="T14" fmla="*/ 45 w 220"/>
              <a:gd name="T15" fmla="*/ 49 h 111"/>
              <a:gd name="T16" fmla="*/ 49 w 220"/>
              <a:gd name="T17" fmla="*/ 45 h 111"/>
              <a:gd name="T18" fmla="*/ 57 w 220"/>
              <a:gd name="T19" fmla="*/ 41 h 111"/>
              <a:gd name="T20" fmla="*/ 73 w 220"/>
              <a:gd name="T21" fmla="*/ 37 h 111"/>
              <a:gd name="T22" fmla="*/ 98 w 220"/>
              <a:gd name="T23" fmla="*/ 29 h 111"/>
              <a:gd name="T24" fmla="*/ 130 w 220"/>
              <a:gd name="T25" fmla="*/ 25 h 111"/>
              <a:gd name="T26" fmla="*/ 155 w 220"/>
              <a:gd name="T27" fmla="*/ 21 h 111"/>
              <a:gd name="T28" fmla="*/ 171 w 220"/>
              <a:gd name="T29" fmla="*/ 17 h 111"/>
              <a:gd name="T30" fmla="*/ 180 w 220"/>
              <a:gd name="T31" fmla="*/ 13 h 111"/>
              <a:gd name="T32" fmla="*/ 184 w 220"/>
              <a:gd name="T33" fmla="*/ 13 h 111"/>
              <a:gd name="T34" fmla="*/ 196 w 220"/>
              <a:gd name="T35" fmla="*/ 17 h 111"/>
              <a:gd name="T36" fmla="*/ 212 w 220"/>
              <a:gd name="T37" fmla="*/ 29 h 111"/>
              <a:gd name="T38" fmla="*/ 220 w 220"/>
              <a:gd name="T39" fmla="*/ 37 h 111"/>
              <a:gd name="T40" fmla="*/ 220 w 220"/>
              <a:gd name="T41" fmla="*/ 41 h 111"/>
              <a:gd name="T42" fmla="*/ 216 w 220"/>
              <a:gd name="T43" fmla="*/ 49 h 111"/>
              <a:gd name="T44" fmla="*/ 208 w 220"/>
              <a:gd name="T45" fmla="*/ 54 h 111"/>
              <a:gd name="T46" fmla="*/ 204 w 220"/>
              <a:gd name="T47" fmla="*/ 66 h 111"/>
              <a:gd name="T48" fmla="*/ 200 w 220"/>
              <a:gd name="T49" fmla="*/ 78 h 111"/>
              <a:gd name="T50" fmla="*/ 188 w 220"/>
              <a:gd name="T51" fmla="*/ 94 h 111"/>
              <a:gd name="T52" fmla="*/ 175 w 220"/>
              <a:gd name="T53" fmla="*/ 111 h 111"/>
              <a:gd name="T54" fmla="*/ 163 w 220"/>
              <a:gd name="T55" fmla="*/ 111 h 111"/>
              <a:gd name="T56" fmla="*/ 155 w 220"/>
              <a:gd name="T57" fmla="*/ 107 h 111"/>
              <a:gd name="T58" fmla="*/ 155 w 220"/>
              <a:gd name="T59" fmla="*/ 99 h 111"/>
              <a:gd name="T60" fmla="*/ 151 w 220"/>
              <a:gd name="T61" fmla="*/ 90 h 111"/>
              <a:gd name="T62" fmla="*/ 139 w 220"/>
              <a:gd name="T63" fmla="*/ 78 h 111"/>
              <a:gd name="T64" fmla="*/ 139 w 220"/>
              <a:gd name="T65" fmla="*/ 74 h 111"/>
              <a:gd name="T66" fmla="*/ 143 w 220"/>
              <a:gd name="T67" fmla="*/ 70 h 111"/>
              <a:gd name="T68" fmla="*/ 151 w 220"/>
              <a:gd name="T69" fmla="*/ 70 h 111"/>
              <a:gd name="T70" fmla="*/ 163 w 220"/>
              <a:gd name="T71" fmla="*/ 70 h 111"/>
              <a:gd name="T72" fmla="*/ 167 w 220"/>
              <a:gd name="T73" fmla="*/ 70 h 111"/>
              <a:gd name="T74" fmla="*/ 171 w 220"/>
              <a:gd name="T75" fmla="*/ 66 h 111"/>
              <a:gd name="T76" fmla="*/ 175 w 220"/>
              <a:gd name="T77" fmla="*/ 49 h 111"/>
              <a:gd name="T78" fmla="*/ 171 w 220"/>
              <a:gd name="T79" fmla="*/ 41 h 111"/>
              <a:gd name="T80" fmla="*/ 167 w 220"/>
              <a:gd name="T81" fmla="*/ 41 h 111"/>
              <a:gd name="T82" fmla="*/ 159 w 220"/>
              <a:gd name="T83" fmla="*/ 41 h 111"/>
              <a:gd name="T84" fmla="*/ 151 w 220"/>
              <a:gd name="T85" fmla="*/ 45 h 111"/>
              <a:gd name="T86" fmla="*/ 139 w 220"/>
              <a:gd name="T87" fmla="*/ 45 h 111"/>
              <a:gd name="T88" fmla="*/ 122 w 220"/>
              <a:gd name="T89" fmla="*/ 49 h 111"/>
              <a:gd name="T90" fmla="*/ 77 w 220"/>
              <a:gd name="T91" fmla="*/ 62 h 111"/>
              <a:gd name="T92" fmla="*/ 49 w 220"/>
              <a:gd name="T93" fmla="*/ 70 h 111"/>
              <a:gd name="T94" fmla="*/ 32 w 220"/>
              <a:gd name="T95" fmla="*/ 82 h 111"/>
              <a:gd name="T96" fmla="*/ 20 w 220"/>
              <a:gd name="T97" fmla="*/ 90 h 111"/>
              <a:gd name="T98" fmla="*/ 12 w 220"/>
              <a:gd name="T99" fmla="*/ 90 h 111"/>
              <a:gd name="T100" fmla="*/ 8 w 220"/>
              <a:gd name="T101" fmla="*/ 86 h 111"/>
              <a:gd name="T102" fmla="*/ 4 w 220"/>
              <a:gd name="T103" fmla="*/ 70 h 111"/>
              <a:gd name="T104" fmla="*/ 0 w 220"/>
              <a:gd name="T105" fmla="*/ 66 h 111"/>
              <a:gd name="T106" fmla="*/ 4 w 220"/>
              <a:gd name="T107" fmla="*/ 58 h 111"/>
              <a:gd name="T108" fmla="*/ 12 w 220"/>
              <a:gd name="T109" fmla="*/ 54 h 111"/>
              <a:gd name="T110" fmla="*/ 16 w 220"/>
              <a:gd name="T111" fmla="*/ 37 h 111"/>
              <a:gd name="T112" fmla="*/ 16 w 220"/>
              <a:gd name="T113" fmla="*/ 17 h 111"/>
              <a:gd name="T114" fmla="*/ 12 w 220"/>
              <a:gd name="T115" fmla="*/ 9 h 111"/>
              <a:gd name="T116" fmla="*/ 16 w 220"/>
              <a:gd name="T117" fmla="*/ 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0" h="111">
                <a:moveTo>
                  <a:pt x="16" y="4"/>
                </a:moveTo>
                <a:lnTo>
                  <a:pt x="16" y="0"/>
                </a:lnTo>
                <a:lnTo>
                  <a:pt x="24" y="0"/>
                </a:lnTo>
                <a:lnTo>
                  <a:pt x="32" y="0"/>
                </a:lnTo>
                <a:lnTo>
                  <a:pt x="45" y="4"/>
                </a:lnTo>
                <a:lnTo>
                  <a:pt x="40" y="17"/>
                </a:lnTo>
                <a:lnTo>
                  <a:pt x="40" y="25"/>
                </a:lnTo>
                <a:lnTo>
                  <a:pt x="40" y="33"/>
                </a:lnTo>
                <a:lnTo>
                  <a:pt x="40" y="37"/>
                </a:lnTo>
                <a:lnTo>
                  <a:pt x="40" y="41"/>
                </a:lnTo>
                <a:lnTo>
                  <a:pt x="40" y="45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5" y="49"/>
                </a:lnTo>
                <a:lnTo>
                  <a:pt x="45" y="49"/>
                </a:lnTo>
                <a:lnTo>
                  <a:pt x="49" y="45"/>
                </a:lnTo>
                <a:lnTo>
                  <a:pt x="53" y="45"/>
                </a:lnTo>
                <a:lnTo>
                  <a:pt x="57" y="41"/>
                </a:lnTo>
                <a:lnTo>
                  <a:pt x="65" y="41"/>
                </a:lnTo>
                <a:lnTo>
                  <a:pt x="73" y="37"/>
                </a:lnTo>
                <a:lnTo>
                  <a:pt x="81" y="37"/>
                </a:lnTo>
                <a:lnTo>
                  <a:pt x="98" y="29"/>
                </a:lnTo>
                <a:lnTo>
                  <a:pt x="114" y="29"/>
                </a:lnTo>
                <a:lnTo>
                  <a:pt x="130" y="25"/>
                </a:lnTo>
                <a:lnTo>
                  <a:pt x="143" y="21"/>
                </a:lnTo>
                <a:lnTo>
                  <a:pt x="155" y="21"/>
                </a:lnTo>
                <a:lnTo>
                  <a:pt x="167" y="21"/>
                </a:lnTo>
                <a:lnTo>
                  <a:pt x="171" y="17"/>
                </a:lnTo>
                <a:lnTo>
                  <a:pt x="175" y="17"/>
                </a:lnTo>
                <a:lnTo>
                  <a:pt x="180" y="13"/>
                </a:lnTo>
                <a:lnTo>
                  <a:pt x="184" y="13"/>
                </a:lnTo>
                <a:lnTo>
                  <a:pt x="184" y="13"/>
                </a:lnTo>
                <a:lnTo>
                  <a:pt x="188" y="13"/>
                </a:lnTo>
                <a:lnTo>
                  <a:pt x="196" y="17"/>
                </a:lnTo>
                <a:lnTo>
                  <a:pt x="204" y="21"/>
                </a:lnTo>
                <a:lnTo>
                  <a:pt x="212" y="29"/>
                </a:lnTo>
                <a:lnTo>
                  <a:pt x="216" y="33"/>
                </a:lnTo>
                <a:lnTo>
                  <a:pt x="220" y="37"/>
                </a:lnTo>
                <a:lnTo>
                  <a:pt x="220" y="37"/>
                </a:lnTo>
                <a:lnTo>
                  <a:pt x="220" y="41"/>
                </a:lnTo>
                <a:lnTo>
                  <a:pt x="220" y="45"/>
                </a:lnTo>
                <a:lnTo>
                  <a:pt x="216" y="49"/>
                </a:lnTo>
                <a:lnTo>
                  <a:pt x="212" y="49"/>
                </a:lnTo>
                <a:lnTo>
                  <a:pt x="208" y="54"/>
                </a:lnTo>
                <a:lnTo>
                  <a:pt x="208" y="58"/>
                </a:lnTo>
                <a:lnTo>
                  <a:pt x="204" y="66"/>
                </a:lnTo>
                <a:lnTo>
                  <a:pt x="204" y="70"/>
                </a:lnTo>
                <a:lnTo>
                  <a:pt x="200" y="78"/>
                </a:lnTo>
                <a:lnTo>
                  <a:pt x="192" y="86"/>
                </a:lnTo>
                <a:lnTo>
                  <a:pt x="188" y="94"/>
                </a:lnTo>
                <a:lnTo>
                  <a:pt x="180" y="103"/>
                </a:lnTo>
                <a:lnTo>
                  <a:pt x="175" y="111"/>
                </a:lnTo>
                <a:lnTo>
                  <a:pt x="167" y="111"/>
                </a:lnTo>
                <a:lnTo>
                  <a:pt x="163" y="111"/>
                </a:lnTo>
                <a:lnTo>
                  <a:pt x="159" y="107"/>
                </a:lnTo>
                <a:lnTo>
                  <a:pt x="155" y="107"/>
                </a:lnTo>
                <a:lnTo>
                  <a:pt x="155" y="103"/>
                </a:lnTo>
                <a:lnTo>
                  <a:pt x="155" y="99"/>
                </a:lnTo>
                <a:lnTo>
                  <a:pt x="155" y="94"/>
                </a:lnTo>
                <a:lnTo>
                  <a:pt x="151" y="90"/>
                </a:lnTo>
                <a:lnTo>
                  <a:pt x="147" y="86"/>
                </a:lnTo>
                <a:lnTo>
                  <a:pt x="139" y="78"/>
                </a:lnTo>
                <a:lnTo>
                  <a:pt x="139" y="74"/>
                </a:lnTo>
                <a:lnTo>
                  <a:pt x="139" y="74"/>
                </a:lnTo>
                <a:lnTo>
                  <a:pt x="139" y="70"/>
                </a:lnTo>
                <a:lnTo>
                  <a:pt x="143" y="70"/>
                </a:lnTo>
                <a:lnTo>
                  <a:pt x="143" y="70"/>
                </a:lnTo>
                <a:lnTo>
                  <a:pt x="151" y="70"/>
                </a:lnTo>
                <a:lnTo>
                  <a:pt x="159" y="70"/>
                </a:lnTo>
                <a:lnTo>
                  <a:pt x="163" y="70"/>
                </a:lnTo>
                <a:lnTo>
                  <a:pt x="163" y="70"/>
                </a:lnTo>
                <a:lnTo>
                  <a:pt x="167" y="70"/>
                </a:lnTo>
                <a:lnTo>
                  <a:pt x="167" y="66"/>
                </a:lnTo>
                <a:lnTo>
                  <a:pt x="171" y="66"/>
                </a:lnTo>
                <a:lnTo>
                  <a:pt x="171" y="58"/>
                </a:lnTo>
                <a:lnTo>
                  <a:pt x="175" y="49"/>
                </a:lnTo>
                <a:lnTo>
                  <a:pt x="175" y="45"/>
                </a:lnTo>
                <a:lnTo>
                  <a:pt x="171" y="41"/>
                </a:lnTo>
                <a:lnTo>
                  <a:pt x="171" y="41"/>
                </a:lnTo>
                <a:lnTo>
                  <a:pt x="167" y="41"/>
                </a:lnTo>
                <a:lnTo>
                  <a:pt x="163" y="41"/>
                </a:lnTo>
                <a:lnTo>
                  <a:pt x="159" y="41"/>
                </a:lnTo>
                <a:lnTo>
                  <a:pt x="155" y="41"/>
                </a:lnTo>
                <a:lnTo>
                  <a:pt x="151" y="45"/>
                </a:lnTo>
                <a:lnTo>
                  <a:pt x="147" y="45"/>
                </a:lnTo>
                <a:lnTo>
                  <a:pt x="139" y="45"/>
                </a:lnTo>
                <a:lnTo>
                  <a:pt x="130" y="49"/>
                </a:lnTo>
                <a:lnTo>
                  <a:pt x="122" y="49"/>
                </a:lnTo>
                <a:lnTo>
                  <a:pt x="98" y="54"/>
                </a:lnTo>
                <a:lnTo>
                  <a:pt x="77" y="62"/>
                </a:lnTo>
                <a:lnTo>
                  <a:pt x="61" y="66"/>
                </a:lnTo>
                <a:lnTo>
                  <a:pt x="49" y="70"/>
                </a:lnTo>
                <a:lnTo>
                  <a:pt x="36" y="78"/>
                </a:lnTo>
                <a:lnTo>
                  <a:pt x="32" y="82"/>
                </a:lnTo>
                <a:lnTo>
                  <a:pt x="24" y="86"/>
                </a:lnTo>
                <a:lnTo>
                  <a:pt x="20" y="90"/>
                </a:lnTo>
                <a:lnTo>
                  <a:pt x="16" y="90"/>
                </a:lnTo>
                <a:lnTo>
                  <a:pt x="12" y="90"/>
                </a:lnTo>
                <a:lnTo>
                  <a:pt x="8" y="90"/>
                </a:lnTo>
                <a:lnTo>
                  <a:pt x="8" y="86"/>
                </a:lnTo>
                <a:lnTo>
                  <a:pt x="4" y="78"/>
                </a:lnTo>
                <a:lnTo>
                  <a:pt x="4" y="70"/>
                </a:lnTo>
                <a:lnTo>
                  <a:pt x="0" y="70"/>
                </a:lnTo>
                <a:lnTo>
                  <a:pt x="0" y="66"/>
                </a:lnTo>
                <a:lnTo>
                  <a:pt x="4" y="62"/>
                </a:lnTo>
                <a:lnTo>
                  <a:pt x="4" y="58"/>
                </a:lnTo>
                <a:lnTo>
                  <a:pt x="8" y="58"/>
                </a:lnTo>
                <a:lnTo>
                  <a:pt x="12" y="54"/>
                </a:lnTo>
                <a:lnTo>
                  <a:pt x="12" y="49"/>
                </a:lnTo>
                <a:lnTo>
                  <a:pt x="16" y="37"/>
                </a:lnTo>
                <a:lnTo>
                  <a:pt x="16" y="25"/>
                </a:lnTo>
                <a:lnTo>
                  <a:pt x="16" y="17"/>
                </a:lnTo>
                <a:lnTo>
                  <a:pt x="16" y="13"/>
                </a:lnTo>
                <a:lnTo>
                  <a:pt x="12" y="9"/>
                </a:lnTo>
                <a:lnTo>
                  <a:pt x="16" y="4"/>
                </a:lnTo>
                <a:lnTo>
                  <a:pt x="16" y="4"/>
                </a:lnTo>
              </a:path>
            </a:pathLst>
          </a:custGeom>
          <a:noFill/>
          <a:ln w="127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680318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971B79FA-8329-44DC-B7C4-7BAAC5126D7C}"/>
              </a:ext>
            </a:extLst>
          </p:cNvPr>
          <p:cNvGrpSpPr/>
          <p:nvPr/>
        </p:nvGrpSpPr>
        <p:grpSpPr>
          <a:xfrm>
            <a:off x="3382253" y="2384425"/>
            <a:ext cx="2011783" cy="2089149"/>
            <a:chOff x="3318753" y="8055478"/>
            <a:chExt cx="2011783" cy="2089149"/>
          </a:xfrm>
        </p:grpSpPr>
        <p:sp>
          <p:nvSpPr>
            <p:cNvPr id="35" name="Freeform 40">
              <a:extLst>
                <a:ext uri="{FF2B5EF4-FFF2-40B4-BE49-F238E27FC236}">
                  <a16:creationId xmlns:a16="http://schemas.microsoft.com/office/drawing/2014/main" id="{A5227BAC-3471-416D-96EE-55E15E7D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753" y="8410538"/>
              <a:ext cx="743692" cy="1734089"/>
            </a:xfrm>
            <a:custGeom>
              <a:avLst/>
              <a:gdLst>
                <a:gd name="T0" fmla="*/ 26 w 234"/>
                <a:gd name="T1" fmla="*/ 443 h 547"/>
                <a:gd name="T2" fmla="*/ 35 w 234"/>
                <a:gd name="T3" fmla="*/ 399 h 547"/>
                <a:gd name="T4" fmla="*/ 52 w 234"/>
                <a:gd name="T5" fmla="*/ 287 h 547"/>
                <a:gd name="T6" fmla="*/ 52 w 234"/>
                <a:gd name="T7" fmla="*/ 182 h 547"/>
                <a:gd name="T8" fmla="*/ 43 w 234"/>
                <a:gd name="T9" fmla="*/ 139 h 547"/>
                <a:gd name="T10" fmla="*/ 43 w 234"/>
                <a:gd name="T11" fmla="*/ 96 h 547"/>
                <a:gd name="T12" fmla="*/ 35 w 234"/>
                <a:gd name="T13" fmla="*/ 52 h 547"/>
                <a:gd name="T14" fmla="*/ 26 w 234"/>
                <a:gd name="T15" fmla="*/ 26 h 547"/>
                <a:gd name="T16" fmla="*/ 35 w 234"/>
                <a:gd name="T17" fmla="*/ 9 h 547"/>
                <a:gd name="T18" fmla="*/ 43 w 234"/>
                <a:gd name="T19" fmla="*/ 0 h 547"/>
                <a:gd name="T20" fmla="*/ 69 w 234"/>
                <a:gd name="T21" fmla="*/ 9 h 547"/>
                <a:gd name="T22" fmla="*/ 95 w 234"/>
                <a:gd name="T23" fmla="*/ 26 h 547"/>
                <a:gd name="T24" fmla="*/ 113 w 234"/>
                <a:gd name="T25" fmla="*/ 44 h 547"/>
                <a:gd name="T26" fmla="*/ 113 w 234"/>
                <a:gd name="T27" fmla="*/ 52 h 547"/>
                <a:gd name="T28" fmla="*/ 113 w 234"/>
                <a:gd name="T29" fmla="*/ 78 h 547"/>
                <a:gd name="T30" fmla="*/ 104 w 234"/>
                <a:gd name="T31" fmla="*/ 113 h 547"/>
                <a:gd name="T32" fmla="*/ 104 w 234"/>
                <a:gd name="T33" fmla="*/ 148 h 547"/>
                <a:gd name="T34" fmla="*/ 104 w 234"/>
                <a:gd name="T35" fmla="*/ 191 h 547"/>
                <a:gd name="T36" fmla="*/ 95 w 234"/>
                <a:gd name="T37" fmla="*/ 243 h 547"/>
                <a:gd name="T38" fmla="*/ 95 w 234"/>
                <a:gd name="T39" fmla="*/ 304 h 547"/>
                <a:gd name="T40" fmla="*/ 95 w 234"/>
                <a:gd name="T41" fmla="*/ 347 h 547"/>
                <a:gd name="T42" fmla="*/ 95 w 234"/>
                <a:gd name="T43" fmla="*/ 373 h 547"/>
                <a:gd name="T44" fmla="*/ 95 w 234"/>
                <a:gd name="T45" fmla="*/ 391 h 547"/>
                <a:gd name="T46" fmla="*/ 95 w 234"/>
                <a:gd name="T47" fmla="*/ 399 h 547"/>
                <a:gd name="T48" fmla="*/ 121 w 234"/>
                <a:gd name="T49" fmla="*/ 391 h 547"/>
                <a:gd name="T50" fmla="*/ 165 w 234"/>
                <a:gd name="T51" fmla="*/ 365 h 547"/>
                <a:gd name="T52" fmla="*/ 208 w 234"/>
                <a:gd name="T53" fmla="*/ 330 h 547"/>
                <a:gd name="T54" fmla="*/ 225 w 234"/>
                <a:gd name="T55" fmla="*/ 321 h 547"/>
                <a:gd name="T56" fmla="*/ 234 w 234"/>
                <a:gd name="T57" fmla="*/ 330 h 547"/>
                <a:gd name="T58" fmla="*/ 225 w 234"/>
                <a:gd name="T59" fmla="*/ 347 h 547"/>
                <a:gd name="T60" fmla="*/ 208 w 234"/>
                <a:gd name="T61" fmla="*/ 365 h 547"/>
                <a:gd name="T62" fmla="*/ 182 w 234"/>
                <a:gd name="T63" fmla="*/ 399 h 547"/>
                <a:gd name="T64" fmla="*/ 147 w 234"/>
                <a:gd name="T65" fmla="*/ 443 h 547"/>
                <a:gd name="T66" fmla="*/ 113 w 234"/>
                <a:gd name="T67" fmla="*/ 477 h 547"/>
                <a:gd name="T68" fmla="*/ 87 w 234"/>
                <a:gd name="T69" fmla="*/ 512 h 547"/>
                <a:gd name="T70" fmla="*/ 69 w 234"/>
                <a:gd name="T71" fmla="*/ 538 h 547"/>
                <a:gd name="T72" fmla="*/ 52 w 234"/>
                <a:gd name="T73" fmla="*/ 547 h 547"/>
                <a:gd name="T74" fmla="*/ 43 w 234"/>
                <a:gd name="T75" fmla="*/ 547 h 547"/>
                <a:gd name="T76" fmla="*/ 26 w 234"/>
                <a:gd name="T77" fmla="*/ 529 h 547"/>
                <a:gd name="T78" fmla="*/ 9 w 234"/>
                <a:gd name="T79" fmla="*/ 512 h 547"/>
                <a:gd name="T80" fmla="*/ 0 w 234"/>
                <a:gd name="T81" fmla="*/ 495 h 547"/>
                <a:gd name="T82" fmla="*/ 9 w 234"/>
                <a:gd name="T83" fmla="*/ 469 h 547"/>
                <a:gd name="T84" fmla="*/ 17 w 234"/>
                <a:gd name="T85" fmla="*/ 46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4" h="547">
                  <a:moveTo>
                    <a:pt x="17" y="460"/>
                  </a:moveTo>
                  <a:lnTo>
                    <a:pt x="26" y="443"/>
                  </a:lnTo>
                  <a:lnTo>
                    <a:pt x="35" y="425"/>
                  </a:lnTo>
                  <a:lnTo>
                    <a:pt x="35" y="399"/>
                  </a:lnTo>
                  <a:lnTo>
                    <a:pt x="43" y="365"/>
                  </a:lnTo>
                  <a:lnTo>
                    <a:pt x="52" y="287"/>
                  </a:lnTo>
                  <a:lnTo>
                    <a:pt x="52" y="217"/>
                  </a:lnTo>
                  <a:lnTo>
                    <a:pt x="52" y="182"/>
                  </a:lnTo>
                  <a:lnTo>
                    <a:pt x="43" y="156"/>
                  </a:lnTo>
                  <a:lnTo>
                    <a:pt x="43" y="139"/>
                  </a:lnTo>
                  <a:lnTo>
                    <a:pt x="43" y="122"/>
                  </a:lnTo>
                  <a:lnTo>
                    <a:pt x="43" y="96"/>
                  </a:lnTo>
                  <a:lnTo>
                    <a:pt x="43" y="70"/>
                  </a:lnTo>
                  <a:lnTo>
                    <a:pt x="35" y="52"/>
                  </a:lnTo>
                  <a:lnTo>
                    <a:pt x="35" y="35"/>
                  </a:lnTo>
                  <a:lnTo>
                    <a:pt x="26" y="26"/>
                  </a:lnTo>
                  <a:lnTo>
                    <a:pt x="26" y="18"/>
                  </a:lnTo>
                  <a:lnTo>
                    <a:pt x="35" y="9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61" y="0"/>
                  </a:lnTo>
                  <a:lnTo>
                    <a:pt x="69" y="9"/>
                  </a:lnTo>
                  <a:lnTo>
                    <a:pt x="87" y="18"/>
                  </a:lnTo>
                  <a:lnTo>
                    <a:pt x="95" y="26"/>
                  </a:lnTo>
                  <a:lnTo>
                    <a:pt x="113" y="35"/>
                  </a:lnTo>
                  <a:lnTo>
                    <a:pt x="113" y="44"/>
                  </a:lnTo>
                  <a:lnTo>
                    <a:pt x="113" y="44"/>
                  </a:lnTo>
                  <a:lnTo>
                    <a:pt x="113" y="52"/>
                  </a:lnTo>
                  <a:lnTo>
                    <a:pt x="113" y="61"/>
                  </a:lnTo>
                  <a:lnTo>
                    <a:pt x="113" y="78"/>
                  </a:lnTo>
                  <a:lnTo>
                    <a:pt x="113" y="104"/>
                  </a:lnTo>
                  <a:lnTo>
                    <a:pt x="104" y="113"/>
                  </a:lnTo>
                  <a:lnTo>
                    <a:pt x="104" y="130"/>
                  </a:lnTo>
                  <a:lnTo>
                    <a:pt x="104" y="148"/>
                  </a:lnTo>
                  <a:lnTo>
                    <a:pt x="104" y="165"/>
                  </a:lnTo>
                  <a:lnTo>
                    <a:pt x="104" y="191"/>
                  </a:lnTo>
                  <a:lnTo>
                    <a:pt x="104" y="217"/>
                  </a:lnTo>
                  <a:lnTo>
                    <a:pt x="95" y="243"/>
                  </a:lnTo>
                  <a:lnTo>
                    <a:pt x="95" y="269"/>
                  </a:lnTo>
                  <a:lnTo>
                    <a:pt x="95" y="304"/>
                  </a:lnTo>
                  <a:lnTo>
                    <a:pt x="95" y="321"/>
                  </a:lnTo>
                  <a:lnTo>
                    <a:pt x="95" y="347"/>
                  </a:lnTo>
                  <a:lnTo>
                    <a:pt x="95" y="365"/>
                  </a:lnTo>
                  <a:lnTo>
                    <a:pt x="95" y="373"/>
                  </a:lnTo>
                  <a:lnTo>
                    <a:pt x="95" y="391"/>
                  </a:lnTo>
                  <a:lnTo>
                    <a:pt x="95" y="391"/>
                  </a:lnTo>
                  <a:lnTo>
                    <a:pt x="95" y="391"/>
                  </a:lnTo>
                  <a:lnTo>
                    <a:pt x="95" y="399"/>
                  </a:lnTo>
                  <a:lnTo>
                    <a:pt x="104" y="391"/>
                  </a:lnTo>
                  <a:lnTo>
                    <a:pt x="121" y="391"/>
                  </a:lnTo>
                  <a:lnTo>
                    <a:pt x="130" y="382"/>
                  </a:lnTo>
                  <a:lnTo>
                    <a:pt x="165" y="365"/>
                  </a:lnTo>
                  <a:lnTo>
                    <a:pt x="191" y="339"/>
                  </a:lnTo>
                  <a:lnTo>
                    <a:pt x="208" y="330"/>
                  </a:lnTo>
                  <a:lnTo>
                    <a:pt x="217" y="321"/>
                  </a:lnTo>
                  <a:lnTo>
                    <a:pt x="225" y="321"/>
                  </a:lnTo>
                  <a:lnTo>
                    <a:pt x="234" y="330"/>
                  </a:lnTo>
                  <a:lnTo>
                    <a:pt x="234" y="330"/>
                  </a:lnTo>
                  <a:lnTo>
                    <a:pt x="234" y="339"/>
                  </a:lnTo>
                  <a:lnTo>
                    <a:pt x="225" y="347"/>
                  </a:lnTo>
                  <a:lnTo>
                    <a:pt x="217" y="356"/>
                  </a:lnTo>
                  <a:lnTo>
                    <a:pt x="208" y="365"/>
                  </a:lnTo>
                  <a:lnTo>
                    <a:pt x="199" y="382"/>
                  </a:lnTo>
                  <a:lnTo>
                    <a:pt x="182" y="399"/>
                  </a:lnTo>
                  <a:lnTo>
                    <a:pt x="165" y="417"/>
                  </a:lnTo>
                  <a:lnTo>
                    <a:pt x="147" y="443"/>
                  </a:lnTo>
                  <a:lnTo>
                    <a:pt x="130" y="460"/>
                  </a:lnTo>
                  <a:lnTo>
                    <a:pt x="113" y="477"/>
                  </a:lnTo>
                  <a:lnTo>
                    <a:pt x="104" y="486"/>
                  </a:lnTo>
                  <a:lnTo>
                    <a:pt x="87" y="512"/>
                  </a:lnTo>
                  <a:lnTo>
                    <a:pt x="78" y="521"/>
                  </a:lnTo>
                  <a:lnTo>
                    <a:pt x="69" y="538"/>
                  </a:lnTo>
                  <a:lnTo>
                    <a:pt x="61" y="547"/>
                  </a:lnTo>
                  <a:lnTo>
                    <a:pt x="52" y="547"/>
                  </a:lnTo>
                  <a:lnTo>
                    <a:pt x="43" y="547"/>
                  </a:lnTo>
                  <a:lnTo>
                    <a:pt x="43" y="547"/>
                  </a:lnTo>
                  <a:lnTo>
                    <a:pt x="35" y="538"/>
                  </a:lnTo>
                  <a:lnTo>
                    <a:pt x="26" y="529"/>
                  </a:lnTo>
                  <a:lnTo>
                    <a:pt x="17" y="521"/>
                  </a:lnTo>
                  <a:lnTo>
                    <a:pt x="9" y="512"/>
                  </a:lnTo>
                  <a:lnTo>
                    <a:pt x="9" y="503"/>
                  </a:lnTo>
                  <a:lnTo>
                    <a:pt x="0" y="495"/>
                  </a:lnTo>
                  <a:lnTo>
                    <a:pt x="9" y="486"/>
                  </a:lnTo>
                  <a:lnTo>
                    <a:pt x="9" y="469"/>
                  </a:lnTo>
                  <a:lnTo>
                    <a:pt x="17" y="460"/>
                  </a:lnTo>
                  <a:lnTo>
                    <a:pt x="17" y="46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1">
              <a:extLst>
                <a:ext uri="{FF2B5EF4-FFF2-40B4-BE49-F238E27FC236}">
                  <a16:creationId xmlns:a16="http://schemas.microsoft.com/office/drawing/2014/main" id="{1D93511E-DCF9-4190-A6A8-A6834896E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107" y="8055478"/>
              <a:ext cx="1131429" cy="2006725"/>
            </a:xfrm>
            <a:custGeom>
              <a:avLst/>
              <a:gdLst>
                <a:gd name="T0" fmla="*/ 356 w 356"/>
                <a:gd name="T1" fmla="*/ 555 h 633"/>
                <a:gd name="T2" fmla="*/ 356 w 356"/>
                <a:gd name="T3" fmla="*/ 581 h 633"/>
                <a:gd name="T4" fmla="*/ 330 w 356"/>
                <a:gd name="T5" fmla="*/ 598 h 633"/>
                <a:gd name="T6" fmla="*/ 304 w 356"/>
                <a:gd name="T7" fmla="*/ 615 h 633"/>
                <a:gd name="T8" fmla="*/ 260 w 356"/>
                <a:gd name="T9" fmla="*/ 624 h 633"/>
                <a:gd name="T10" fmla="*/ 208 w 356"/>
                <a:gd name="T11" fmla="*/ 633 h 633"/>
                <a:gd name="T12" fmla="*/ 156 w 356"/>
                <a:gd name="T13" fmla="*/ 633 h 633"/>
                <a:gd name="T14" fmla="*/ 104 w 356"/>
                <a:gd name="T15" fmla="*/ 633 h 633"/>
                <a:gd name="T16" fmla="*/ 70 w 356"/>
                <a:gd name="T17" fmla="*/ 615 h 633"/>
                <a:gd name="T18" fmla="*/ 44 w 356"/>
                <a:gd name="T19" fmla="*/ 581 h 633"/>
                <a:gd name="T20" fmla="*/ 26 w 356"/>
                <a:gd name="T21" fmla="*/ 546 h 633"/>
                <a:gd name="T22" fmla="*/ 9 w 356"/>
                <a:gd name="T23" fmla="*/ 503 h 633"/>
                <a:gd name="T24" fmla="*/ 9 w 356"/>
                <a:gd name="T25" fmla="*/ 442 h 633"/>
                <a:gd name="T26" fmla="*/ 0 w 356"/>
                <a:gd name="T27" fmla="*/ 355 h 633"/>
                <a:gd name="T28" fmla="*/ 9 w 356"/>
                <a:gd name="T29" fmla="*/ 260 h 633"/>
                <a:gd name="T30" fmla="*/ 9 w 356"/>
                <a:gd name="T31" fmla="*/ 173 h 633"/>
                <a:gd name="T32" fmla="*/ 9 w 356"/>
                <a:gd name="T33" fmla="*/ 121 h 633"/>
                <a:gd name="T34" fmla="*/ 9 w 356"/>
                <a:gd name="T35" fmla="*/ 86 h 633"/>
                <a:gd name="T36" fmla="*/ 9 w 356"/>
                <a:gd name="T37" fmla="*/ 52 h 633"/>
                <a:gd name="T38" fmla="*/ 0 w 356"/>
                <a:gd name="T39" fmla="*/ 34 h 633"/>
                <a:gd name="T40" fmla="*/ 0 w 356"/>
                <a:gd name="T41" fmla="*/ 17 h 633"/>
                <a:gd name="T42" fmla="*/ 18 w 356"/>
                <a:gd name="T43" fmla="*/ 0 h 633"/>
                <a:gd name="T44" fmla="*/ 44 w 356"/>
                <a:gd name="T45" fmla="*/ 8 h 633"/>
                <a:gd name="T46" fmla="*/ 70 w 356"/>
                <a:gd name="T47" fmla="*/ 34 h 633"/>
                <a:gd name="T48" fmla="*/ 87 w 356"/>
                <a:gd name="T49" fmla="*/ 52 h 633"/>
                <a:gd name="T50" fmla="*/ 87 w 356"/>
                <a:gd name="T51" fmla="*/ 69 h 633"/>
                <a:gd name="T52" fmla="*/ 87 w 356"/>
                <a:gd name="T53" fmla="*/ 95 h 633"/>
                <a:gd name="T54" fmla="*/ 78 w 356"/>
                <a:gd name="T55" fmla="*/ 147 h 633"/>
                <a:gd name="T56" fmla="*/ 70 w 356"/>
                <a:gd name="T57" fmla="*/ 182 h 633"/>
                <a:gd name="T58" fmla="*/ 61 w 356"/>
                <a:gd name="T59" fmla="*/ 225 h 633"/>
                <a:gd name="T60" fmla="*/ 61 w 356"/>
                <a:gd name="T61" fmla="*/ 277 h 633"/>
                <a:gd name="T62" fmla="*/ 61 w 356"/>
                <a:gd name="T63" fmla="*/ 329 h 633"/>
                <a:gd name="T64" fmla="*/ 52 w 356"/>
                <a:gd name="T65" fmla="*/ 373 h 633"/>
                <a:gd name="T66" fmla="*/ 52 w 356"/>
                <a:gd name="T67" fmla="*/ 407 h 633"/>
                <a:gd name="T68" fmla="*/ 52 w 356"/>
                <a:gd name="T69" fmla="*/ 433 h 633"/>
                <a:gd name="T70" fmla="*/ 70 w 356"/>
                <a:gd name="T71" fmla="*/ 503 h 633"/>
                <a:gd name="T72" fmla="*/ 78 w 356"/>
                <a:gd name="T73" fmla="*/ 537 h 633"/>
                <a:gd name="T74" fmla="*/ 104 w 356"/>
                <a:gd name="T75" fmla="*/ 555 h 633"/>
                <a:gd name="T76" fmla="*/ 130 w 356"/>
                <a:gd name="T77" fmla="*/ 563 h 633"/>
                <a:gd name="T78" fmla="*/ 165 w 356"/>
                <a:gd name="T79" fmla="*/ 563 h 633"/>
                <a:gd name="T80" fmla="*/ 226 w 356"/>
                <a:gd name="T81" fmla="*/ 555 h 633"/>
                <a:gd name="T82" fmla="*/ 252 w 356"/>
                <a:gd name="T83" fmla="*/ 546 h 633"/>
                <a:gd name="T84" fmla="*/ 269 w 356"/>
                <a:gd name="T85" fmla="*/ 529 h 633"/>
                <a:gd name="T86" fmla="*/ 278 w 356"/>
                <a:gd name="T87" fmla="*/ 494 h 633"/>
                <a:gd name="T88" fmla="*/ 286 w 356"/>
                <a:gd name="T89" fmla="*/ 433 h 633"/>
                <a:gd name="T90" fmla="*/ 304 w 356"/>
                <a:gd name="T91" fmla="*/ 399 h 633"/>
                <a:gd name="T92" fmla="*/ 312 w 356"/>
                <a:gd name="T93" fmla="*/ 390 h 633"/>
                <a:gd name="T94" fmla="*/ 321 w 356"/>
                <a:gd name="T95" fmla="*/ 407 h 633"/>
                <a:gd name="T96" fmla="*/ 330 w 356"/>
                <a:gd name="T97" fmla="*/ 442 h 633"/>
                <a:gd name="T98" fmla="*/ 330 w 356"/>
                <a:gd name="T99" fmla="*/ 485 h 633"/>
                <a:gd name="T100" fmla="*/ 338 w 356"/>
                <a:gd name="T101" fmla="*/ 529 h 633"/>
                <a:gd name="T102" fmla="*/ 347 w 356"/>
                <a:gd name="T103" fmla="*/ 546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6" h="633">
                  <a:moveTo>
                    <a:pt x="347" y="546"/>
                  </a:moveTo>
                  <a:lnTo>
                    <a:pt x="356" y="555"/>
                  </a:lnTo>
                  <a:lnTo>
                    <a:pt x="356" y="563"/>
                  </a:lnTo>
                  <a:lnTo>
                    <a:pt x="356" y="581"/>
                  </a:lnTo>
                  <a:lnTo>
                    <a:pt x="347" y="581"/>
                  </a:lnTo>
                  <a:lnTo>
                    <a:pt x="330" y="598"/>
                  </a:lnTo>
                  <a:lnTo>
                    <a:pt x="321" y="607"/>
                  </a:lnTo>
                  <a:lnTo>
                    <a:pt x="304" y="615"/>
                  </a:lnTo>
                  <a:lnTo>
                    <a:pt x="286" y="615"/>
                  </a:lnTo>
                  <a:lnTo>
                    <a:pt x="260" y="624"/>
                  </a:lnTo>
                  <a:lnTo>
                    <a:pt x="234" y="633"/>
                  </a:lnTo>
                  <a:lnTo>
                    <a:pt x="208" y="633"/>
                  </a:lnTo>
                  <a:lnTo>
                    <a:pt x="182" y="633"/>
                  </a:lnTo>
                  <a:lnTo>
                    <a:pt x="156" y="633"/>
                  </a:lnTo>
                  <a:lnTo>
                    <a:pt x="130" y="633"/>
                  </a:lnTo>
                  <a:lnTo>
                    <a:pt x="104" y="633"/>
                  </a:lnTo>
                  <a:lnTo>
                    <a:pt x="87" y="624"/>
                  </a:lnTo>
                  <a:lnTo>
                    <a:pt x="70" y="615"/>
                  </a:lnTo>
                  <a:lnTo>
                    <a:pt x="61" y="598"/>
                  </a:lnTo>
                  <a:lnTo>
                    <a:pt x="44" y="581"/>
                  </a:lnTo>
                  <a:lnTo>
                    <a:pt x="26" y="563"/>
                  </a:lnTo>
                  <a:lnTo>
                    <a:pt x="26" y="546"/>
                  </a:lnTo>
                  <a:lnTo>
                    <a:pt x="18" y="529"/>
                  </a:lnTo>
                  <a:lnTo>
                    <a:pt x="9" y="503"/>
                  </a:lnTo>
                  <a:lnTo>
                    <a:pt x="9" y="477"/>
                  </a:lnTo>
                  <a:lnTo>
                    <a:pt x="9" y="442"/>
                  </a:lnTo>
                  <a:lnTo>
                    <a:pt x="0" y="399"/>
                  </a:lnTo>
                  <a:lnTo>
                    <a:pt x="0" y="355"/>
                  </a:lnTo>
                  <a:lnTo>
                    <a:pt x="9" y="303"/>
                  </a:lnTo>
                  <a:lnTo>
                    <a:pt x="9" y="260"/>
                  </a:lnTo>
                  <a:lnTo>
                    <a:pt x="9" y="216"/>
                  </a:lnTo>
                  <a:lnTo>
                    <a:pt x="9" y="173"/>
                  </a:lnTo>
                  <a:lnTo>
                    <a:pt x="9" y="147"/>
                  </a:lnTo>
                  <a:lnTo>
                    <a:pt x="9" y="121"/>
                  </a:lnTo>
                  <a:lnTo>
                    <a:pt x="9" y="95"/>
                  </a:lnTo>
                  <a:lnTo>
                    <a:pt x="9" y="86"/>
                  </a:lnTo>
                  <a:lnTo>
                    <a:pt x="9" y="78"/>
                  </a:lnTo>
                  <a:lnTo>
                    <a:pt x="9" y="5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4" y="8"/>
                  </a:lnTo>
                  <a:lnTo>
                    <a:pt x="52" y="17"/>
                  </a:lnTo>
                  <a:lnTo>
                    <a:pt x="70" y="34"/>
                  </a:lnTo>
                  <a:lnTo>
                    <a:pt x="78" y="43"/>
                  </a:lnTo>
                  <a:lnTo>
                    <a:pt x="87" y="52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7" y="78"/>
                  </a:lnTo>
                  <a:lnTo>
                    <a:pt x="87" y="95"/>
                  </a:lnTo>
                  <a:lnTo>
                    <a:pt x="78" y="112"/>
                  </a:lnTo>
                  <a:lnTo>
                    <a:pt x="78" y="147"/>
                  </a:lnTo>
                  <a:lnTo>
                    <a:pt x="70" y="156"/>
                  </a:lnTo>
                  <a:lnTo>
                    <a:pt x="70" y="182"/>
                  </a:lnTo>
                  <a:lnTo>
                    <a:pt x="70" y="199"/>
                  </a:lnTo>
                  <a:lnTo>
                    <a:pt x="61" y="225"/>
                  </a:lnTo>
                  <a:lnTo>
                    <a:pt x="61" y="251"/>
                  </a:lnTo>
                  <a:lnTo>
                    <a:pt x="61" y="277"/>
                  </a:lnTo>
                  <a:lnTo>
                    <a:pt x="61" y="303"/>
                  </a:lnTo>
                  <a:lnTo>
                    <a:pt x="61" y="329"/>
                  </a:lnTo>
                  <a:lnTo>
                    <a:pt x="61" y="355"/>
                  </a:lnTo>
                  <a:lnTo>
                    <a:pt x="52" y="373"/>
                  </a:lnTo>
                  <a:lnTo>
                    <a:pt x="52" y="390"/>
                  </a:lnTo>
                  <a:lnTo>
                    <a:pt x="52" y="407"/>
                  </a:lnTo>
                  <a:lnTo>
                    <a:pt x="52" y="425"/>
                  </a:lnTo>
                  <a:lnTo>
                    <a:pt x="52" y="433"/>
                  </a:lnTo>
                  <a:lnTo>
                    <a:pt x="61" y="468"/>
                  </a:lnTo>
                  <a:lnTo>
                    <a:pt x="70" y="503"/>
                  </a:lnTo>
                  <a:lnTo>
                    <a:pt x="70" y="520"/>
                  </a:lnTo>
                  <a:lnTo>
                    <a:pt x="78" y="537"/>
                  </a:lnTo>
                  <a:lnTo>
                    <a:pt x="87" y="546"/>
                  </a:lnTo>
                  <a:lnTo>
                    <a:pt x="104" y="555"/>
                  </a:lnTo>
                  <a:lnTo>
                    <a:pt x="113" y="555"/>
                  </a:lnTo>
                  <a:lnTo>
                    <a:pt x="130" y="563"/>
                  </a:lnTo>
                  <a:lnTo>
                    <a:pt x="148" y="563"/>
                  </a:lnTo>
                  <a:lnTo>
                    <a:pt x="165" y="563"/>
                  </a:lnTo>
                  <a:lnTo>
                    <a:pt x="200" y="563"/>
                  </a:lnTo>
                  <a:lnTo>
                    <a:pt x="226" y="555"/>
                  </a:lnTo>
                  <a:lnTo>
                    <a:pt x="243" y="555"/>
                  </a:lnTo>
                  <a:lnTo>
                    <a:pt x="252" y="546"/>
                  </a:lnTo>
                  <a:lnTo>
                    <a:pt x="269" y="537"/>
                  </a:lnTo>
                  <a:lnTo>
                    <a:pt x="269" y="529"/>
                  </a:lnTo>
                  <a:lnTo>
                    <a:pt x="278" y="511"/>
                  </a:lnTo>
                  <a:lnTo>
                    <a:pt x="278" y="494"/>
                  </a:lnTo>
                  <a:lnTo>
                    <a:pt x="286" y="459"/>
                  </a:lnTo>
                  <a:lnTo>
                    <a:pt x="286" y="433"/>
                  </a:lnTo>
                  <a:lnTo>
                    <a:pt x="295" y="407"/>
                  </a:lnTo>
                  <a:lnTo>
                    <a:pt x="304" y="399"/>
                  </a:lnTo>
                  <a:lnTo>
                    <a:pt x="304" y="390"/>
                  </a:lnTo>
                  <a:lnTo>
                    <a:pt x="312" y="390"/>
                  </a:lnTo>
                  <a:lnTo>
                    <a:pt x="312" y="390"/>
                  </a:lnTo>
                  <a:lnTo>
                    <a:pt x="321" y="407"/>
                  </a:lnTo>
                  <a:lnTo>
                    <a:pt x="330" y="425"/>
                  </a:lnTo>
                  <a:lnTo>
                    <a:pt x="330" y="442"/>
                  </a:lnTo>
                  <a:lnTo>
                    <a:pt x="330" y="459"/>
                  </a:lnTo>
                  <a:lnTo>
                    <a:pt x="330" y="485"/>
                  </a:lnTo>
                  <a:lnTo>
                    <a:pt x="338" y="511"/>
                  </a:lnTo>
                  <a:lnTo>
                    <a:pt x="338" y="529"/>
                  </a:lnTo>
                  <a:lnTo>
                    <a:pt x="347" y="546"/>
                  </a:lnTo>
                  <a:lnTo>
                    <a:pt x="347" y="54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2">
              <a:extLst>
                <a:ext uri="{FF2B5EF4-FFF2-40B4-BE49-F238E27FC236}">
                  <a16:creationId xmlns:a16="http://schemas.microsoft.com/office/drawing/2014/main" id="{3B82E397-990B-4D19-9656-05E624B53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047" y="8933617"/>
              <a:ext cx="553002" cy="221913"/>
            </a:xfrm>
            <a:custGeom>
              <a:avLst/>
              <a:gdLst>
                <a:gd name="T0" fmla="*/ 78 w 174"/>
                <a:gd name="T1" fmla="*/ 17 h 70"/>
                <a:gd name="T2" fmla="*/ 96 w 174"/>
                <a:gd name="T3" fmla="*/ 9 h 70"/>
                <a:gd name="T4" fmla="*/ 113 w 174"/>
                <a:gd name="T5" fmla="*/ 0 h 70"/>
                <a:gd name="T6" fmla="*/ 122 w 174"/>
                <a:gd name="T7" fmla="*/ 0 h 70"/>
                <a:gd name="T8" fmla="*/ 130 w 174"/>
                <a:gd name="T9" fmla="*/ 0 h 70"/>
                <a:gd name="T10" fmla="*/ 148 w 174"/>
                <a:gd name="T11" fmla="*/ 0 h 70"/>
                <a:gd name="T12" fmla="*/ 156 w 174"/>
                <a:gd name="T13" fmla="*/ 9 h 70"/>
                <a:gd name="T14" fmla="*/ 165 w 174"/>
                <a:gd name="T15" fmla="*/ 17 h 70"/>
                <a:gd name="T16" fmla="*/ 174 w 174"/>
                <a:gd name="T17" fmla="*/ 17 h 70"/>
                <a:gd name="T18" fmla="*/ 174 w 174"/>
                <a:gd name="T19" fmla="*/ 26 h 70"/>
                <a:gd name="T20" fmla="*/ 174 w 174"/>
                <a:gd name="T21" fmla="*/ 35 h 70"/>
                <a:gd name="T22" fmla="*/ 174 w 174"/>
                <a:gd name="T23" fmla="*/ 43 h 70"/>
                <a:gd name="T24" fmla="*/ 156 w 174"/>
                <a:gd name="T25" fmla="*/ 52 h 70"/>
                <a:gd name="T26" fmla="*/ 148 w 174"/>
                <a:gd name="T27" fmla="*/ 52 h 70"/>
                <a:gd name="T28" fmla="*/ 130 w 174"/>
                <a:gd name="T29" fmla="*/ 52 h 70"/>
                <a:gd name="T30" fmla="*/ 122 w 174"/>
                <a:gd name="T31" fmla="*/ 61 h 70"/>
                <a:gd name="T32" fmla="*/ 104 w 174"/>
                <a:gd name="T33" fmla="*/ 61 h 70"/>
                <a:gd name="T34" fmla="*/ 70 w 174"/>
                <a:gd name="T35" fmla="*/ 70 h 70"/>
                <a:gd name="T36" fmla="*/ 44 w 174"/>
                <a:gd name="T37" fmla="*/ 70 h 70"/>
                <a:gd name="T38" fmla="*/ 18 w 174"/>
                <a:gd name="T39" fmla="*/ 70 h 70"/>
                <a:gd name="T40" fmla="*/ 0 w 174"/>
                <a:gd name="T41" fmla="*/ 70 h 70"/>
                <a:gd name="T42" fmla="*/ 0 w 174"/>
                <a:gd name="T43" fmla="*/ 26 h 70"/>
                <a:gd name="T44" fmla="*/ 18 w 174"/>
                <a:gd name="T45" fmla="*/ 26 h 70"/>
                <a:gd name="T46" fmla="*/ 35 w 174"/>
                <a:gd name="T47" fmla="*/ 17 h 70"/>
                <a:gd name="T48" fmla="*/ 52 w 174"/>
                <a:gd name="T49" fmla="*/ 17 h 70"/>
                <a:gd name="T50" fmla="*/ 78 w 174"/>
                <a:gd name="T51" fmla="*/ 17 h 70"/>
                <a:gd name="T52" fmla="*/ 78 w 174"/>
                <a:gd name="T53" fmla="*/ 1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4" h="70">
                  <a:moveTo>
                    <a:pt x="78" y="17"/>
                  </a:moveTo>
                  <a:lnTo>
                    <a:pt x="96" y="9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48" y="0"/>
                  </a:lnTo>
                  <a:lnTo>
                    <a:pt x="156" y="9"/>
                  </a:lnTo>
                  <a:lnTo>
                    <a:pt x="165" y="17"/>
                  </a:lnTo>
                  <a:lnTo>
                    <a:pt x="174" y="17"/>
                  </a:lnTo>
                  <a:lnTo>
                    <a:pt x="174" y="26"/>
                  </a:lnTo>
                  <a:lnTo>
                    <a:pt x="174" y="35"/>
                  </a:lnTo>
                  <a:lnTo>
                    <a:pt x="174" y="43"/>
                  </a:lnTo>
                  <a:lnTo>
                    <a:pt x="156" y="52"/>
                  </a:lnTo>
                  <a:lnTo>
                    <a:pt x="148" y="52"/>
                  </a:lnTo>
                  <a:lnTo>
                    <a:pt x="130" y="52"/>
                  </a:lnTo>
                  <a:lnTo>
                    <a:pt x="122" y="61"/>
                  </a:lnTo>
                  <a:lnTo>
                    <a:pt x="104" y="61"/>
                  </a:lnTo>
                  <a:lnTo>
                    <a:pt x="70" y="70"/>
                  </a:lnTo>
                  <a:lnTo>
                    <a:pt x="44" y="70"/>
                  </a:lnTo>
                  <a:lnTo>
                    <a:pt x="18" y="70"/>
                  </a:lnTo>
                  <a:lnTo>
                    <a:pt x="0" y="70"/>
                  </a:lnTo>
                  <a:lnTo>
                    <a:pt x="0" y="26"/>
                  </a:lnTo>
                  <a:lnTo>
                    <a:pt x="18" y="26"/>
                  </a:lnTo>
                  <a:lnTo>
                    <a:pt x="35" y="17"/>
                  </a:lnTo>
                  <a:lnTo>
                    <a:pt x="52" y="17"/>
                  </a:lnTo>
                  <a:lnTo>
                    <a:pt x="78" y="17"/>
                  </a:lnTo>
                  <a:lnTo>
                    <a:pt x="78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">
              <a:extLst>
                <a:ext uri="{FF2B5EF4-FFF2-40B4-BE49-F238E27FC236}">
                  <a16:creationId xmlns:a16="http://schemas.microsoft.com/office/drawing/2014/main" id="{D72EACA7-1BEA-436C-9143-9D33AB4BB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740" y="8467602"/>
              <a:ext cx="826325" cy="687930"/>
            </a:xfrm>
            <a:custGeom>
              <a:avLst/>
              <a:gdLst>
                <a:gd name="T0" fmla="*/ 174 w 260"/>
                <a:gd name="T1" fmla="*/ 138 h 217"/>
                <a:gd name="T2" fmla="*/ 165 w 260"/>
                <a:gd name="T3" fmla="*/ 147 h 217"/>
                <a:gd name="T4" fmla="*/ 148 w 260"/>
                <a:gd name="T5" fmla="*/ 156 h 217"/>
                <a:gd name="T6" fmla="*/ 130 w 260"/>
                <a:gd name="T7" fmla="*/ 164 h 217"/>
                <a:gd name="T8" fmla="*/ 113 w 260"/>
                <a:gd name="T9" fmla="*/ 173 h 217"/>
                <a:gd name="T10" fmla="*/ 87 w 260"/>
                <a:gd name="T11" fmla="*/ 182 h 217"/>
                <a:gd name="T12" fmla="*/ 61 w 260"/>
                <a:gd name="T13" fmla="*/ 199 h 217"/>
                <a:gd name="T14" fmla="*/ 35 w 260"/>
                <a:gd name="T15" fmla="*/ 208 h 217"/>
                <a:gd name="T16" fmla="*/ 0 w 260"/>
                <a:gd name="T17" fmla="*/ 217 h 217"/>
                <a:gd name="T18" fmla="*/ 0 w 260"/>
                <a:gd name="T19" fmla="*/ 182 h 217"/>
                <a:gd name="T20" fmla="*/ 26 w 260"/>
                <a:gd name="T21" fmla="*/ 164 h 217"/>
                <a:gd name="T22" fmla="*/ 52 w 260"/>
                <a:gd name="T23" fmla="*/ 156 h 217"/>
                <a:gd name="T24" fmla="*/ 70 w 260"/>
                <a:gd name="T25" fmla="*/ 138 h 217"/>
                <a:gd name="T26" fmla="*/ 96 w 260"/>
                <a:gd name="T27" fmla="*/ 130 h 217"/>
                <a:gd name="T28" fmla="*/ 104 w 260"/>
                <a:gd name="T29" fmla="*/ 112 h 217"/>
                <a:gd name="T30" fmla="*/ 122 w 260"/>
                <a:gd name="T31" fmla="*/ 104 h 217"/>
                <a:gd name="T32" fmla="*/ 130 w 260"/>
                <a:gd name="T33" fmla="*/ 95 h 217"/>
                <a:gd name="T34" fmla="*/ 139 w 260"/>
                <a:gd name="T35" fmla="*/ 86 h 217"/>
                <a:gd name="T36" fmla="*/ 156 w 260"/>
                <a:gd name="T37" fmla="*/ 78 h 217"/>
                <a:gd name="T38" fmla="*/ 165 w 260"/>
                <a:gd name="T39" fmla="*/ 60 h 217"/>
                <a:gd name="T40" fmla="*/ 174 w 260"/>
                <a:gd name="T41" fmla="*/ 43 h 217"/>
                <a:gd name="T42" fmla="*/ 174 w 260"/>
                <a:gd name="T43" fmla="*/ 34 h 217"/>
                <a:gd name="T44" fmla="*/ 174 w 260"/>
                <a:gd name="T45" fmla="*/ 17 h 217"/>
                <a:gd name="T46" fmla="*/ 182 w 260"/>
                <a:gd name="T47" fmla="*/ 8 h 217"/>
                <a:gd name="T48" fmla="*/ 191 w 260"/>
                <a:gd name="T49" fmla="*/ 8 h 217"/>
                <a:gd name="T50" fmla="*/ 191 w 260"/>
                <a:gd name="T51" fmla="*/ 0 h 217"/>
                <a:gd name="T52" fmla="*/ 200 w 260"/>
                <a:gd name="T53" fmla="*/ 8 h 217"/>
                <a:gd name="T54" fmla="*/ 208 w 260"/>
                <a:gd name="T55" fmla="*/ 8 h 217"/>
                <a:gd name="T56" fmla="*/ 217 w 260"/>
                <a:gd name="T57" fmla="*/ 17 h 217"/>
                <a:gd name="T58" fmla="*/ 234 w 260"/>
                <a:gd name="T59" fmla="*/ 26 h 217"/>
                <a:gd name="T60" fmla="*/ 243 w 260"/>
                <a:gd name="T61" fmla="*/ 43 h 217"/>
                <a:gd name="T62" fmla="*/ 252 w 260"/>
                <a:gd name="T63" fmla="*/ 52 h 217"/>
                <a:gd name="T64" fmla="*/ 252 w 260"/>
                <a:gd name="T65" fmla="*/ 60 h 217"/>
                <a:gd name="T66" fmla="*/ 260 w 260"/>
                <a:gd name="T67" fmla="*/ 69 h 217"/>
                <a:gd name="T68" fmla="*/ 252 w 260"/>
                <a:gd name="T69" fmla="*/ 78 h 217"/>
                <a:gd name="T70" fmla="*/ 252 w 260"/>
                <a:gd name="T71" fmla="*/ 86 h 217"/>
                <a:gd name="T72" fmla="*/ 243 w 260"/>
                <a:gd name="T73" fmla="*/ 95 h 217"/>
                <a:gd name="T74" fmla="*/ 234 w 260"/>
                <a:gd name="T75" fmla="*/ 95 h 217"/>
                <a:gd name="T76" fmla="*/ 226 w 260"/>
                <a:gd name="T77" fmla="*/ 104 h 217"/>
                <a:gd name="T78" fmla="*/ 208 w 260"/>
                <a:gd name="T79" fmla="*/ 112 h 217"/>
                <a:gd name="T80" fmla="*/ 191 w 260"/>
                <a:gd name="T81" fmla="*/ 130 h 217"/>
                <a:gd name="T82" fmla="*/ 174 w 260"/>
                <a:gd name="T83" fmla="*/ 138 h 217"/>
                <a:gd name="T84" fmla="*/ 174 w 260"/>
                <a:gd name="T85" fmla="*/ 13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0" h="217">
                  <a:moveTo>
                    <a:pt x="174" y="138"/>
                  </a:moveTo>
                  <a:lnTo>
                    <a:pt x="165" y="147"/>
                  </a:lnTo>
                  <a:lnTo>
                    <a:pt x="148" y="156"/>
                  </a:lnTo>
                  <a:lnTo>
                    <a:pt x="130" y="164"/>
                  </a:lnTo>
                  <a:lnTo>
                    <a:pt x="113" y="173"/>
                  </a:lnTo>
                  <a:lnTo>
                    <a:pt x="87" y="182"/>
                  </a:lnTo>
                  <a:lnTo>
                    <a:pt x="61" y="199"/>
                  </a:lnTo>
                  <a:lnTo>
                    <a:pt x="35" y="208"/>
                  </a:lnTo>
                  <a:lnTo>
                    <a:pt x="0" y="217"/>
                  </a:lnTo>
                  <a:lnTo>
                    <a:pt x="0" y="182"/>
                  </a:lnTo>
                  <a:lnTo>
                    <a:pt x="26" y="164"/>
                  </a:lnTo>
                  <a:lnTo>
                    <a:pt x="52" y="156"/>
                  </a:lnTo>
                  <a:lnTo>
                    <a:pt x="70" y="138"/>
                  </a:lnTo>
                  <a:lnTo>
                    <a:pt x="96" y="130"/>
                  </a:lnTo>
                  <a:lnTo>
                    <a:pt x="104" y="112"/>
                  </a:lnTo>
                  <a:lnTo>
                    <a:pt x="122" y="104"/>
                  </a:lnTo>
                  <a:lnTo>
                    <a:pt x="130" y="95"/>
                  </a:lnTo>
                  <a:lnTo>
                    <a:pt x="139" y="86"/>
                  </a:lnTo>
                  <a:lnTo>
                    <a:pt x="156" y="78"/>
                  </a:lnTo>
                  <a:lnTo>
                    <a:pt x="165" y="60"/>
                  </a:lnTo>
                  <a:lnTo>
                    <a:pt x="174" y="43"/>
                  </a:lnTo>
                  <a:lnTo>
                    <a:pt x="174" y="34"/>
                  </a:lnTo>
                  <a:lnTo>
                    <a:pt x="174" y="17"/>
                  </a:lnTo>
                  <a:lnTo>
                    <a:pt x="182" y="8"/>
                  </a:lnTo>
                  <a:lnTo>
                    <a:pt x="191" y="8"/>
                  </a:lnTo>
                  <a:lnTo>
                    <a:pt x="191" y="0"/>
                  </a:lnTo>
                  <a:lnTo>
                    <a:pt x="200" y="8"/>
                  </a:lnTo>
                  <a:lnTo>
                    <a:pt x="208" y="8"/>
                  </a:lnTo>
                  <a:lnTo>
                    <a:pt x="217" y="17"/>
                  </a:lnTo>
                  <a:lnTo>
                    <a:pt x="234" y="26"/>
                  </a:lnTo>
                  <a:lnTo>
                    <a:pt x="243" y="43"/>
                  </a:lnTo>
                  <a:lnTo>
                    <a:pt x="252" y="52"/>
                  </a:lnTo>
                  <a:lnTo>
                    <a:pt x="252" y="60"/>
                  </a:lnTo>
                  <a:lnTo>
                    <a:pt x="260" y="69"/>
                  </a:lnTo>
                  <a:lnTo>
                    <a:pt x="252" y="78"/>
                  </a:lnTo>
                  <a:lnTo>
                    <a:pt x="252" y="86"/>
                  </a:lnTo>
                  <a:lnTo>
                    <a:pt x="243" y="95"/>
                  </a:lnTo>
                  <a:lnTo>
                    <a:pt x="234" y="95"/>
                  </a:lnTo>
                  <a:lnTo>
                    <a:pt x="226" y="104"/>
                  </a:lnTo>
                  <a:lnTo>
                    <a:pt x="208" y="112"/>
                  </a:lnTo>
                  <a:lnTo>
                    <a:pt x="191" y="130"/>
                  </a:lnTo>
                  <a:lnTo>
                    <a:pt x="174" y="138"/>
                  </a:lnTo>
                  <a:lnTo>
                    <a:pt x="174" y="13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38BCDCCD-4829-41BF-914D-F607A255F512}"/>
              </a:ext>
            </a:extLst>
          </p:cNvPr>
          <p:cNvGrpSpPr/>
          <p:nvPr/>
        </p:nvGrpSpPr>
        <p:grpSpPr>
          <a:xfrm>
            <a:off x="6950518" y="2178363"/>
            <a:ext cx="2231077" cy="2612228"/>
            <a:chOff x="5661066" y="7833566"/>
            <a:chExt cx="2231077" cy="2612228"/>
          </a:xfrm>
        </p:grpSpPr>
        <p:sp>
          <p:nvSpPr>
            <p:cNvPr id="40" name="Freeform 44">
              <a:extLst>
                <a:ext uri="{FF2B5EF4-FFF2-40B4-BE49-F238E27FC236}">
                  <a16:creationId xmlns:a16="http://schemas.microsoft.com/office/drawing/2014/main" id="{6A445DBA-4E15-4D57-AC8B-FA1D72CD6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331" y="8080840"/>
              <a:ext cx="273323" cy="576973"/>
            </a:xfrm>
            <a:custGeom>
              <a:avLst/>
              <a:gdLst>
                <a:gd name="T0" fmla="*/ 60 w 86"/>
                <a:gd name="T1" fmla="*/ 0 h 182"/>
                <a:gd name="T2" fmla="*/ 69 w 86"/>
                <a:gd name="T3" fmla="*/ 9 h 182"/>
                <a:gd name="T4" fmla="*/ 78 w 86"/>
                <a:gd name="T5" fmla="*/ 26 h 182"/>
                <a:gd name="T6" fmla="*/ 86 w 86"/>
                <a:gd name="T7" fmla="*/ 44 h 182"/>
                <a:gd name="T8" fmla="*/ 86 w 86"/>
                <a:gd name="T9" fmla="*/ 61 h 182"/>
                <a:gd name="T10" fmla="*/ 86 w 86"/>
                <a:gd name="T11" fmla="*/ 78 h 182"/>
                <a:gd name="T12" fmla="*/ 86 w 86"/>
                <a:gd name="T13" fmla="*/ 96 h 182"/>
                <a:gd name="T14" fmla="*/ 69 w 86"/>
                <a:gd name="T15" fmla="*/ 139 h 182"/>
                <a:gd name="T16" fmla="*/ 60 w 86"/>
                <a:gd name="T17" fmla="*/ 156 h 182"/>
                <a:gd name="T18" fmla="*/ 60 w 86"/>
                <a:gd name="T19" fmla="*/ 174 h 182"/>
                <a:gd name="T20" fmla="*/ 52 w 86"/>
                <a:gd name="T21" fmla="*/ 182 h 182"/>
                <a:gd name="T22" fmla="*/ 43 w 86"/>
                <a:gd name="T23" fmla="*/ 182 h 182"/>
                <a:gd name="T24" fmla="*/ 34 w 86"/>
                <a:gd name="T25" fmla="*/ 182 h 182"/>
                <a:gd name="T26" fmla="*/ 26 w 86"/>
                <a:gd name="T27" fmla="*/ 182 h 182"/>
                <a:gd name="T28" fmla="*/ 26 w 86"/>
                <a:gd name="T29" fmla="*/ 174 h 182"/>
                <a:gd name="T30" fmla="*/ 17 w 86"/>
                <a:gd name="T31" fmla="*/ 165 h 182"/>
                <a:gd name="T32" fmla="*/ 8 w 86"/>
                <a:gd name="T33" fmla="*/ 148 h 182"/>
                <a:gd name="T34" fmla="*/ 0 w 86"/>
                <a:gd name="T35" fmla="*/ 130 h 182"/>
                <a:gd name="T36" fmla="*/ 0 w 86"/>
                <a:gd name="T37" fmla="*/ 130 h 182"/>
                <a:gd name="T38" fmla="*/ 8 w 86"/>
                <a:gd name="T39" fmla="*/ 122 h 182"/>
                <a:gd name="T40" fmla="*/ 8 w 86"/>
                <a:gd name="T41" fmla="*/ 113 h 182"/>
                <a:gd name="T42" fmla="*/ 17 w 86"/>
                <a:gd name="T43" fmla="*/ 104 h 182"/>
                <a:gd name="T44" fmla="*/ 26 w 86"/>
                <a:gd name="T45" fmla="*/ 87 h 182"/>
                <a:gd name="T46" fmla="*/ 34 w 86"/>
                <a:gd name="T47" fmla="*/ 70 h 182"/>
                <a:gd name="T48" fmla="*/ 43 w 86"/>
                <a:gd name="T49" fmla="*/ 35 h 182"/>
                <a:gd name="T50" fmla="*/ 60 w 86"/>
                <a:gd name="T51" fmla="*/ 0 h 182"/>
                <a:gd name="T52" fmla="*/ 60 w 86"/>
                <a:gd name="T53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182">
                  <a:moveTo>
                    <a:pt x="60" y="0"/>
                  </a:moveTo>
                  <a:lnTo>
                    <a:pt x="69" y="9"/>
                  </a:lnTo>
                  <a:lnTo>
                    <a:pt x="78" y="26"/>
                  </a:lnTo>
                  <a:lnTo>
                    <a:pt x="86" y="44"/>
                  </a:lnTo>
                  <a:lnTo>
                    <a:pt x="86" y="61"/>
                  </a:lnTo>
                  <a:lnTo>
                    <a:pt x="86" y="78"/>
                  </a:lnTo>
                  <a:lnTo>
                    <a:pt x="86" y="96"/>
                  </a:lnTo>
                  <a:lnTo>
                    <a:pt x="69" y="139"/>
                  </a:lnTo>
                  <a:lnTo>
                    <a:pt x="60" y="156"/>
                  </a:lnTo>
                  <a:lnTo>
                    <a:pt x="60" y="174"/>
                  </a:lnTo>
                  <a:lnTo>
                    <a:pt x="52" y="182"/>
                  </a:lnTo>
                  <a:lnTo>
                    <a:pt x="43" y="182"/>
                  </a:lnTo>
                  <a:lnTo>
                    <a:pt x="34" y="182"/>
                  </a:lnTo>
                  <a:lnTo>
                    <a:pt x="26" y="182"/>
                  </a:lnTo>
                  <a:lnTo>
                    <a:pt x="26" y="174"/>
                  </a:lnTo>
                  <a:lnTo>
                    <a:pt x="17" y="165"/>
                  </a:lnTo>
                  <a:lnTo>
                    <a:pt x="8" y="14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8" y="113"/>
                  </a:lnTo>
                  <a:lnTo>
                    <a:pt x="17" y="104"/>
                  </a:lnTo>
                  <a:lnTo>
                    <a:pt x="26" y="87"/>
                  </a:lnTo>
                  <a:lnTo>
                    <a:pt x="34" y="70"/>
                  </a:lnTo>
                  <a:lnTo>
                    <a:pt x="43" y="35"/>
                  </a:lnTo>
                  <a:lnTo>
                    <a:pt x="60" y="0"/>
                  </a:lnTo>
                  <a:lnTo>
                    <a:pt x="6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5">
              <a:extLst>
                <a:ext uri="{FF2B5EF4-FFF2-40B4-BE49-F238E27FC236}">
                  <a16:creationId xmlns:a16="http://schemas.microsoft.com/office/drawing/2014/main" id="{6171DB40-5D78-4BF6-A9DE-2D2654A98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2816" y="7833566"/>
              <a:ext cx="330530" cy="329699"/>
            </a:xfrm>
            <a:custGeom>
              <a:avLst/>
              <a:gdLst>
                <a:gd name="T0" fmla="*/ 96 w 104"/>
                <a:gd name="T1" fmla="*/ 52 h 104"/>
                <a:gd name="T2" fmla="*/ 104 w 104"/>
                <a:gd name="T3" fmla="*/ 61 h 104"/>
                <a:gd name="T4" fmla="*/ 104 w 104"/>
                <a:gd name="T5" fmla="*/ 70 h 104"/>
                <a:gd name="T6" fmla="*/ 96 w 104"/>
                <a:gd name="T7" fmla="*/ 87 h 104"/>
                <a:gd name="T8" fmla="*/ 96 w 104"/>
                <a:gd name="T9" fmla="*/ 96 h 104"/>
                <a:gd name="T10" fmla="*/ 87 w 104"/>
                <a:gd name="T11" fmla="*/ 104 h 104"/>
                <a:gd name="T12" fmla="*/ 78 w 104"/>
                <a:gd name="T13" fmla="*/ 104 h 104"/>
                <a:gd name="T14" fmla="*/ 61 w 104"/>
                <a:gd name="T15" fmla="*/ 104 h 104"/>
                <a:gd name="T16" fmla="*/ 52 w 104"/>
                <a:gd name="T17" fmla="*/ 96 h 104"/>
                <a:gd name="T18" fmla="*/ 44 w 104"/>
                <a:gd name="T19" fmla="*/ 87 h 104"/>
                <a:gd name="T20" fmla="*/ 26 w 104"/>
                <a:gd name="T21" fmla="*/ 78 h 104"/>
                <a:gd name="T22" fmla="*/ 18 w 104"/>
                <a:gd name="T23" fmla="*/ 70 h 104"/>
                <a:gd name="T24" fmla="*/ 9 w 104"/>
                <a:gd name="T25" fmla="*/ 52 h 104"/>
                <a:gd name="T26" fmla="*/ 9 w 104"/>
                <a:gd name="T27" fmla="*/ 35 h 104"/>
                <a:gd name="T28" fmla="*/ 9 w 104"/>
                <a:gd name="T29" fmla="*/ 18 h 104"/>
                <a:gd name="T30" fmla="*/ 0 w 104"/>
                <a:gd name="T31" fmla="*/ 9 h 104"/>
                <a:gd name="T32" fmla="*/ 9 w 104"/>
                <a:gd name="T33" fmla="*/ 9 h 104"/>
                <a:gd name="T34" fmla="*/ 18 w 104"/>
                <a:gd name="T35" fmla="*/ 0 h 104"/>
                <a:gd name="T36" fmla="*/ 18 w 104"/>
                <a:gd name="T37" fmla="*/ 0 h 104"/>
                <a:gd name="T38" fmla="*/ 26 w 104"/>
                <a:gd name="T39" fmla="*/ 9 h 104"/>
                <a:gd name="T40" fmla="*/ 44 w 104"/>
                <a:gd name="T41" fmla="*/ 9 h 104"/>
                <a:gd name="T42" fmla="*/ 61 w 104"/>
                <a:gd name="T43" fmla="*/ 18 h 104"/>
                <a:gd name="T44" fmla="*/ 87 w 104"/>
                <a:gd name="T45" fmla="*/ 26 h 104"/>
                <a:gd name="T46" fmla="*/ 87 w 104"/>
                <a:gd name="T47" fmla="*/ 35 h 104"/>
                <a:gd name="T48" fmla="*/ 96 w 104"/>
                <a:gd name="T49" fmla="*/ 52 h 104"/>
                <a:gd name="T50" fmla="*/ 96 w 104"/>
                <a:gd name="T51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4" h="104">
                  <a:moveTo>
                    <a:pt x="96" y="52"/>
                  </a:moveTo>
                  <a:lnTo>
                    <a:pt x="104" y="61"/>
                  </a:lnTo>
                  <a:lnTo>
                    <a:pt x="104" y="70"/>
                  </a:lnTo>
                  <a:lnTo>
                    <a:pt x="96" y="87"/>
                  </a:lnTo>
                  <a:lnTo>
                    <a:pt x="96" y="96"/>
                  </a:lnTo>
                  <a:lnTo>
                    <a:pt x="87" y="104"/>
                  </a:lnTo>
                  <a:lnTo>
                    <a:pt x="78" y="104"/>
                  </a:lnTo>
                  <a:lnTo>
                    <a:pt x="61" y="104"/>
                  </a:lnTo>
                  <a:lnTo>
                    <a:pt x="52" y="96"/>
                  </a:lnTo>
                  <a:lnTo>
                    <a:pt x="44" y="87"/>
                  </a:lnTo>
                  <a:lnTo>
                    <a:pt x="26" y="78"/>
                  </a:lnTo>
                  <a:lnTo>
                    <a:pt x="18" y="70"/>
                  </a:lnTo>
                  <a:lnTo>
                    <a:pt x="9" y="52"/>
                  </a:lnTo>
                  <a:lnTo>
                    <a:pt x="9" y="35"/>
                  </a:lnTo>
                  <a:lnTo>
                    <a:pt x="9" y="18"/>
                  </a:lnTo>
                  <a:lnTo>
                    <a:pt x="0" y="9"/>
                  </a:lnTo>
                  <a:lnTo>
                    <a:pt x="9" y="9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6" y="9"/>
                  </a:lnTo>
                  <a:lnTo>
                    <a:pt x="44" y="9"/>
                  </a:lnTo>
                  <a:lnTo>
                    <a:pt x="61" y="18"/>
                  </a:lnTo>
                  <a:lnTo>
                    <a:pt x="87" y="26"/>
                  </a:lnTo>
                  <a:lnTo>
                    <a:pt x="87" y="35"/>
                  </a:lnTo>
                  <a:lnTo>
                    <a:pt x="96" y="52"/>
                  </a:lnTo>
                  <a:lnTo>
                    <a:pt x="96" y="5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B7B83920-E59F-494E-ABF1-B7B3936F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021" y="7998415"/>
              <a:ext cx="1544592" cy="469187"/>
            </a:xfrm>
            <a:custGeom>
              <a:avLst/>
              <a:gdLst>
                <a:gd name="T0" fmla="*/ 399 w 486"/>
                <a:gd name="T1" fmla="*/ 139 h 148"/>
                <a:gd name="T2" fmla="*/ 373 w 486"/>
                <a:gd name="T3" fmla="*/ 148 h 148"/>
                <a:gd name="T4" fmla="*/ 364 w 486"/>
                <a:gd name="T5" fmla="*/ 139 h 148"/>
                <a:gd name="T6" fmla="*/ 364 w 486"/>
                <a:gd name="T7" fmla="*/ 113 h 148"/>
                <a:gd name="T8" fmla="*/ 373 w 486"/>
                <a:gd name="T9" fmla="*/ 87 h 148"/>
                <a:gd name="T10" fmla="*/ 382 w 486"/>
                <a:gd name="T11" fmla="*/ 70 h 148"/>
                <a:gd name="T12" fmla="*/ 382 w 486"/>
                <a:gd name="T13" fmla="*/ 61 h 148"/>
                <a:gd name="T14" fmla="*/ 373 w 486"/>
                <a:gd name="T15" fmla="*/ 61 h 148"/>
                <a:gd name="T16" fmla="*/ 356 w 486"/>
                <a:gd name="T17" fmla="*/ 61 h 148"/>
                <a:gd name="T18" fmla="*/ 330 w 486"/>
                <a:gd name="T19" fmla="*/ 61 h 148"/>
                <a:gd name="T20" fmla="*/ 286 w 486"/>
                <a:gd name="T21" fmla="*/ 70 h 148"/>
                <a:gd name="T22" fmla="*/ 226 w 486"/>
                <a:gd name="T23" fmla="*/ 78 h 148"/>
                <a:gd name="T24" fmla="*/ 165 w 486"/>
                <a:gd name="T25" fmla="*/ 87 h 148"/>
                <a:gd name="T26" fmla="*/ 104 w 486"/>
                <a:gd name="T27" fmla="*/ 96 h 148"/>
                <a:gd name="T28" fmla="*/ 52 w 486"/>
                <a:gd name="T29" fmla="*/ 96 h 148"/>
                <a:gd name="T30" fmla="*/ 9 w 486"/>
                <a:gd name="T31" fmla="*/ 96 h 148"/>
                <a:gd name="T32" fmla="*/ 0 w 486"/>
                <a:gd name="T33" fmla="*/ 61 h 148"/>
                <a:gd name="T34" fmla="*/ 217 w 486"/>
                <a:gd name="T35" fmla="*/ 35 h 148"/>
                <a:gd name="T36" fmla="*/ 260 w 486"/>
                <a:gd name="T37" fmla="*/ 26 h 148"/>
                <a:gd name="T38" fmla="*/ 295 w 486"/>
                <a:gd name="T39" fmla="*/ 26 h 148"/>
                <a:gd name="T40" fmla="*/ 330 w 486"/>
                <a:gd name="T41" fmla="*/ 18 h 148"/>
                <a:gd name="T42" fmla="*/ 347 w 486"/>
                <a:gd name="T43" fmla="*/ 18 h 148"/>
                <a:gd name="T44" fmla="*/ 373 w 486"/>
                <a:gd name="T45" fmla="*/ 0 h 148"/>
                <a:gd name="T46" fmla="*/ 390 w 486"/>
                <a:gd name="T47" fmla="*/ 0 h 148"/>
                <a:gd name="T48" fmla="*/ 416 w 486"/>
                <a:gd name="T49" fmla="*/ 9 h 148"/>
                <a:gd name="T50" fmla="*/ 425 w 486"/>
                <a:gd name="T51" fmla="*/ 18 h 148"/>
                <a:gd name="T52" fmla="*/ 468 w 486"/>
                <a:gd name="T53" fmla="*/ 52 h 148"/>
                <a:gd name="T54" fmla="*/ 486 w 486"/>
                <a:gd name="T55" fmla="*/ 70 h 148"/>
                <a:gd name="T56" fmla="*/ 486 w 486"/>
                <a:gd name="T57" fmla="*/ 87 h 148"/>
                <a:gd name="T58" fmla="*/ 477 w 486"/>
                <a:gd name="T59" fmla="*/ 96 h 148"/>
                <a:gd name="T60" fmla="*/ 460 w 486"/>
                <a:gd name="T61" fmla="*/ 96 h 148"/>
                <a:gd name="T62" fmla="*/ 434 w 486"/>
                <a:gd name="T63" fmla="*/ 104 h 148"/>
                <a:gd name="T64" fmla="*/ 408 w 486"/>
                <a:gd name="T65" fmla="*/ 12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6" h="148">
                  <a:moveTo>
                    <a:pt x="408" y="122"/>
                  </a:moveTo>
                  <a:lnTo>
                    <a:pt x="399" y="139"/>
                  </a:lnTo>
                  <a:lnTo>
                    <a:pt x="382" y="139"/>
                  </a:lnTo>
                  <a:lnTo>
                    <a:pt x="373" y="148"/>
                  </a:lnTo>
                  <a:lnTo>
                    <a:pt x="373" y="148"/>
                  </a:lnTo>
                  <a:lnTo>
                    <a:pt x="364" y="139"/>
                  </a:lnTo>
                  <a:lnTo>
                    <a:pt x="364" y="130"/>
                  </a:lnTo>
                  <a:lnTo>
                    <a:pt x="364" y="113"/>
                  </a:lnTo>
                  <a:lnTo>
                    <a:pt x="373" y="104"/>
                  </a:lnTo>
                  <a:lnTo>
                    <a:pt x="373" y="87"/>
                  </a:lnTo>
                  <a:lnTo>
                    <a:pt x="382" y="70"/>
                  </a:lnTo>
                  <a:lnTo>
                    <a:pt x="382" y="70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56" y="61"/>
                  </a:lnTo>
                  <a:lnTo>
                    <a:pt x="356" y="61"/>
                  </a:lnTo>
                  <a:lnTo>
                    <a:pt x="338" y="61"/>
                  </a:lnTo>
                  <a:lnTo>
                    <a:pt x="330" y="61"/>
                  </a:lnTo>
                  <a:lnTo>
                    <a:pt x="304" y="70"/>
                  </a:lnTo>
                  <a:lnTo>
                    <a:pt x="286" y="70"/>
                  </a:lnTo>
                  <a:lnTo>
                    <a:pt x="260" y="70"/>
                  </a:lnTo>
                  <a:lnTo>
                    <a:pt x="226" y="78"/>
                  </a:lnTo>
                  <a:lnTo>
                    <a:pt x="200" y="78"/>
                  </a:lnTo>
                  <a:lnTo>
                    <a:pt x="165" y="87"/>
                  </a:lnTo>
                  <a:lnTo>
                    <a:pt x="130" y="87"/>
                  </a:lnTo>
                  <a:lnTo>
                    <a:pt x="104" y="96"/>
                  </a:lnTo>
                  <a:lnTo>
                    <a:pt x="78" y="96"/>
                  </a:lnTo>
                  <a:lnTo>
                    <a:pt x="52" y="96"/>
                  </a:lnTo>
                  <a:lnTo>
                    <a:pt x="26" y="96"/>
                  </a:lnTo>
                  <a:lnTo>
                    <a:pt x="9" y="96"/>
                  </a:lnTo>
                  <a:lnTo>
                    <a:pt x="0" y="104"/>
                  </a:lnTo>
                  <a:lnTo>
                    <a:pt x="0" y="61"/>
                  </a:lnTo>
                  <a:lnTo>
                    <a:pt x="104" y="52"/>
                  </a:lnTo>
                  <a:lnTo>
                    <a:pt x="217" y="35"/>
                  </a:lnTo>
                  <a:lnTo>
                    <a:pt x="243" y="35"/>
                  </a:lnTo>
                  <a:lnTo>
                    <a:pt x="260" y="26"/>
                  </a:lnTo>
                  <a:lnTo>
                    <a:pt x="278" y="26"/>
                  </a:lnTo>
                  <a:lnTo>
                    <a:pt x="295" y="26"/>
                  </a:lnTo>
                  <a:lnTo>
                    <a:pt x="312" y="18"/>
                  </a:lnTo>
                  <a:lnTo>
                    <a:pt x="330" y="18"/>
                  </a:lnTo>
                  <a:lnTo>
                    <a:pt x="338" y="18"/>
                  </a:lnTo>
                  <a:lnTo>
                    <a:pt x="347" y="18"/>
                  </a:lnTo>
                  <a:lnTo>
                    <a:pt x="364" y="9"/>
                  </a:lnTo>
                  <a:lnTo>
                    <a:pt x="373" y="0"/>
                  </a:lnTo>
                  <a:lnTo>
                    <a:pt x="382" y="0"/>
                  </a:lnTo>
                  <a:lnTo>
                    <a:pt x="390" y="0"/>
                  </a:lnTo>
                  <a:lnTo>
                    <a:pt x="399" y="0"/>
                  </a:lnTo>
                  <a:lnTo>
                    <a:pt x="416" y="9"/>
                  </a:lnTo>
                  <a:lnTo>
                    <a:pt x="416" y="9"/>
                  </a:lnTo>
                  <a:lnTo>
                    <a:pt x="425" y="18"/>
                  </a:lnTo>
                  <a:lnTo>
                    <a:pt x="451" y="35"/>
                  </a:lnTo>
                  <a:lnTo>
                    <a:pt x="468" y="52"/>
                  </a:lnTo>
                  <a:lnTo>
                    <a:pt x="477" y="61"/>
                  </a:lnTo>
                  <a:lnTo>
                    <a:pt x="486" y="70"/>
                  </a:lnTo>
                  <a:lnTo>
                    <a:pt x="486" y="78"/>
                  </a:lnTo>
                  <a:lnTo>
                    <a:pt x="486" y="87"/>
                  </a:lnTo>
                  <a:lnTo>
                    <a:pt x="486" y="87"/>
                  </a:lnTo>
                  <a:lnTo>
                    <a:pt x="477" y="96"/>
                  </a:lnTo>
                  <a:lnTo>
                    <a:pt x="468" y="96"/>
                  </a:lnTo>
                  <a:lnTo>
                    <a:pt x="460" y="96"/>
                  </a:lnTo>
                  <a:lnTo>
                    <a:pt x="451" y="96"/>
                  </a:lnTo>
                  <a:lnTo>
                    <a:pt x="434" y="104"/>
                  </a:lnTo>
                  <a:lnTo>
                    <a:pt x="425" y="113"/>
                  </a:lnTo>
                  <a:lnTo>
                    <a:pt x="408" y="122"/>
                  </a:lnTo>
                  <a:lnTo>
                    <a:pt x="408" y="12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7">
              <a:extLst>
                <a:ext uri="{FF2B5EF4-FFF2-40B4-BE49-F238E27FC236}">
                  <a16:creationId xmlns:a16="http://schemas.microsoft.com/office/drawing/2014/main" id="{76952708-B861-4BA4-95CA-A20372B9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551" y="8356644"/>
              <a:ext cx="111237" cy="630867"/>
            </a:xfrm>
            <a:custGeom>
              <a:avLst/>
              <a:gdLst>
                <a:gd name="T0" fmla="*/ 0 w 35"/>
                <a:gd name="T1" fmla="*/ 0 h 199"/>
                <a:gd name="T2" fmla="*/ 9 w 35"/>
                <a:gd name="T3" fmla="*/ 0 h 199"/>
                <a:gd name="T4" fmla="*/ 18 w 35"/>
                <a:gd name="T5" fmla="*/ 0 h 199"/>
                <a:gd name="T6" fmla="*/ 26 w 35"/>
                <a:gd name="T7" fmla="*/ 9 h 199"/>
                <a:gd name="T8" fmla="*/ 35 w 35"/>
                <a:gd name="T9" fmla="*/ 17 h 199"/>
                <a:gd name="T10" fmla="*/ 35 w 35"/>
                <a:gd name="T11" fmla="*/ 17 h 199"/>
                <a:gd name="T12" fmla="*/ 35 w 35"/>
                <a:gd name="T13" fmla="*/ 26 h 199"/>
                <a:gd name="T14" fmla="*/ 35 w 35"/>
                <a:gd name="T15" fmla="*/ 43 h 199"/>
                <a:gd name="T16" fmla="*/ 35 w 35"/>
                <a:gd name="T17" fmla="*/ 69 h 199"/>
                <a:gd name="T18" fmla="*/ 35 w 35"/>
                <a:gd name="T19" fmla="*/ 95 h 199"/>
                <a:gd name="T20" fmla="*/ 35 w 35"/>
                <a:gd name="T21" fmla="*/ 121 h 199"/>
                <a:gd name="T22" fmla="*/ 35 w 35"/>
                <a:gd name="T23" fmla="*/ 156 h 199"/>
                <a:gd name="T24" fmla="*/ 35 w 35"/>
                <a:gd name="T25" fmla="*/ 199 h 199"/>
                <a:gd name="T26" fmla="*/ 26 w 35"/>
                <a:gd name="T27" fmla="*/ 199 h 199"/>
                <a:gd name="T28" fmla="*/ 26 w 35"/>
                <a:gd name="T29" fmla="*/ 165 h 199"/>
                <a:gd name="T30" fmla="*/ 26 w 35"/>
                <a:gd name="T31" fmla="*/ 121 h 199"/>
                <a:gd name="T32" fmla="*/ 26 w 35"/>
                <a:gd name="T33" fmla="*/ 95 h 199"/>
                <a:gd name="T34" fmla="*/ 26 w 35"/>
                <a:gd name="T35" fmla="*/ 61 h 199"/>
                <a:gd name="T36" fmla="*/ 18 w 35"/>
                <a:gd name="T37" fmla="*/ 35 h 199"/>
                <a:gd name="T38" fmla="*/ 18 w 35"/>
                <a:gd name="T39" fmla="*/ 17 h 199"/>
                <a:gd name="T40" fmla="*/ 9 w 35"/>
                <a:gd name="T41" fmla="*/ 9 h 199"/>
                <a:gd name="T42" fmla="*/ 9 w 35"/>
                <a:gd name="T43" fmla="*/ 0 h 199"/>
                <a:gd name="T44" fmla="*/ 0 w 35"/>
                <a:gd name="T45" fmla="*/ 0 h 199"/>
                <a:gd name="T46" fmla="*/ 0 w 35"/>
                <a:gd name="T47" fmla="*/ 0 h 199"/>
                <a:gd name="T48" fmla="*/ 0 w 35"/>
                <a:gd name="T4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199">
                  <a:moveTo>
                    <a:pt x="0" y="0"/>
                  </a:moveTo>
                  <a:lnTo>
                    <a:pt x="9" y="0"/>
                  </a:lnTo>
                  <a:lnTo>
                    <a:pt x="18" y="0"/>
                  </a:lnTo>
                  <a:lnTo>
                    <a:pt x="26" y="9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26"/>
                  </a:lnTo>
                  <a:lnTo>
                    <a:pt x="35" y="43"/>
                  </a:lnTo>
                  <a:lnTo>
                    <a:pt x="35" y="69"/>
                  </a:lnTo>
                  <a:lnTo>
                    <a:pt x="35" y="95"/>
                  </a:lnTo>
                  <a:lnTo>
                    <a:pt x="35" y="121"/>
                  </a:lnTo>
                  <a:lnTo>
                    <a:pt x="35" y="156"/>
                  </a:lnTo>
                  <a:lnTo>
                    <a:pt x="35" y="199"/>
                  </a:lnTo>
                  <a:lnTo>
                    <a:pt x="26" y="199"/>
                  </a:lnTo>
                  <a:lnTo>
                    <a:pt x="26" y="165"/>
                  </a:lnTo>
                  <a:lnTo>
                    <a:pt x="26" y="121"/>
                  </a:lnTo>
                  <a:lnTo>
                    <a:pt x="26" y="95"/>
                  </a:lnTo>
                  <a:lnTo>
                    <a:pt x="26" y="61"/>
                  </a:lnTo>
                  <a:lnTo>
                    <a:pt x="18" y="35"/>
                  </a:lnTo>
                  <a:lnTo>
                    <a:pt x="18" y="17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8">
              <a:extLst>
                <a:ext uri="{FF2B5EF4-FFF2-40B4-BE49-F238E27FC236}">
                  <a16:creationId xmlns:a16="http://schemas.microsoft.com/office/drawing/2014/main" id="{DA911B84-E81B-4DD0-8245-4E0A1BE8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256" y="8385177"/>
              <a:ext cx="991590" cy="247274"/>
            </a:xfrm>
            <a:custGeom>
              <a:avLst/>
              <a:gdLst>
                <a:gd name="T0" fmla="*/ 182 w 312"/>
                <a:gd name="T1" fmla="*/ 60 h 78"/>
                <a:gd name="T2" fmla="*/ 156 w 312"/>
                <a:gd name="T3" fmla="*/ 60 h 78"/>
                <a:gd name="T4" fmla="*/ 130 w 312"/>
                <a:gd name="T5" fmla="*/ 69 h 78"/>
                <a:gd name="T6" fmla="*/ 104 w 312"/>
                <a:gd name="T7" fmla="*/ 69 h 78"/>
                <a:gd name="T8" fmla="*/ 87 w 312"/>
                <a:gd name="T9" fmla="*/ 69 h 78"/>
                <a:gd name="T10" fmla="*/ 69 w 312"/>
                <a:gd name="T11" fmla="*/ 78 h 78"/>
                <a:gd name="T12" fmla="*/ 52 w 312"/>
                <a:gd name="T13" fmla="*/ 78 h 78"/>
                <a:gd name="T14" fmla="*/ 43 w 312"/>
                <a:gd name="T15" fmla="*/ 78 h 78"/>
                <a:gd name="T16" fmla="*/ 43 w 312"/>
                <a:gd name="T17" fmla="*/ 78 h 78"/>
                <a:gd name="T18" fmla="*/ 35 w 312"/>
                <a:gd name="T19" fmla="*/ 69 h 78"/>
                <a:gd name="T20" fmla="*/ 26 w 312"/>
                <a:gd name="T21" fmla="*/ 69 h 78"/>
                <a:gd name="T22" fmla="*/ 9 w 312"/>
                <a:gd name="T23" fmla="*/ 60 h 78"/>
                <a:gd name="T24" fmla="*/ 0 w 312"/>
                <a:gd name="T25" fmla="*/ 43 h 78"/>
                <a:gd name="T26" fmla="*/ 17 w 312"/>
                <a:gd name="T27" fmla="*/ 43 h 78"/>
                <a:gd name="T28" fmla="*/ 26 w 312"/>
                <a:gd name="T29" fmla="*/ 34 h 78"/>
                <a:gd name="T30" fmla="*/ 43 w 312"/>
                <a:gd name="T31" fmla="*/ 34 h 78"/>
                <a:gd name="T32" fmla="*/ 61 w 312"/>
                <a:gd name="T33" fmla="*/ 26 h 78"/>
                <a:gd name="T34" fmla="*/ 87 w 312"/>
                <a:gd name="T35" fmla="*/ 26 h 78"/>
                <a:gd name="T36" fmla="*/ 95 w 312"/>
                <a:gd name="T37" fmla="*/ 26 h 78"/>
                <a:gd name="T38" fmla="*/ 113 w 312"/>
                <a:gd name="T39" fmla="*/ 26 h 78"/>
                <a:gd name="T40" fmla="*/ 139 w 312"/>
                <a:gd name="T41" fmla="*/ 17 h 78"/>
                <a:gd name="T42" fmla="*/ 165 w 312"/>
                <a:gd name="T43" fmla="*/ 8 h 78"/>
                <a:gd name="T44" fmla="*/ 199 w 312"/>
                <a:gd name="T45" fmla="*/ 8 h 78"/>
                <a:gd name="T46" fmla="*/ 225 w 312"/>
                <a:gd name="T47" fmla="*/ 0 h 78"/>
                <a:gd name="T48" fmla="*/ 243 w 312"/>
                <a:gd name="T49" fmla="*/ 0 h 78"/>
                <a:gd name="T50" fmla="*/ 260 w 312"/>
                <a:gd name="T51" fmla="*/ 0 h 78"/>
                <a:gd name="T52" fmla="*/ 277 w 312"/>
                <a:gd name="T53" fmla="*/ 0 h 78"/>
                <a:gd name="T54" fmla="*/ 295 w 312"/>
                <a:gd name="T55" fmla="*/ 0 h 78"/>
                <a:gd name="T56" fmla="*/ 303 w 312"/>
                <a:gd name="T57" fmla="*/ 8 h 78"/>
                <a:gd name="T58" fmla="*/ 312 w 312"/>
                <a:gd name="T59" fmla="*/ 26 h 78"/>
                <a:gd name="T60" fmla="*/ 303 w 312"/>
                <a:gd name="T61" fmla="*/ 26 h 78"/>
                <a:gd name="T62" fmla="*/ 303 w 312"/>
                <a:gd name="T63" fmla="*/ 34 h 78"/>
                <a:gd name="T64" fmla="*/ 295 w 312"/>
                <a:gd name="T65" fmla="*/ 34 h 78"/>
                <a:gd name="T66" fmla="*/ 277 w 312"/>
                <a:gd name="T67" fmla="*/ 43 h 78"/>
                <a:gd name="T68" fmla="*/ 260 w 312"/>
                <a:gd name="T69" fmla="*/ 43 h 78"/>
                <a:gd name="T70" fmla="*/ 234 w 312"/>
                <a:gd name="T71" fmla="*/ 52 h 78"/>
                <a:gd name="T72" fmla="*/ 208 w 312"/>
                <a:gd name="T73" fmla="*/ 52 h 78"/>
                <a:gd name="T74" fmla="*/ 182 w 312"/>
                <a:gd name="T75" fmla="*/ 60 h 78"/>
                <a:gd name="T76" fmla="*/ 182 w 312"/>
                <a:gd name="T77" fmla="*/ 6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2" h="78">
                  <a:moveTo>
                    <a:pt x="182" y="60"/>
                  </a:moveTo>
                  <a:lnTo>
                    <a:pt x="156" y="60"/>
                  </a:lnTo>
                  <a:lnTo>
                    <a:pt x="130" y="69"/>
                  </a:lnTo>
                  <a:lnTo>
                    <a:pt x="104" y="69"/>
                  </a:lnTo>
                  <a:lnTo>
                    <a:pt x="87" y="69"/>
                  </a:lnTo>
                  <a:lnTo>
                    <a:pt x="69" y="78"/>
                  </a:lnTo>
                  <a:lnTo>
                    <a:pt x="52" y="78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5" y="69"/>
                  </a:lnTo>
                  <a:lnTo>
                    <a:pt x="26" y="69"/>
                  </a:lnTo>
                  <a:lnTo>
                    <a:pt x="9" y="60"/>
                  </a:lnTo>
                  <a:lnTo>
                    <a:pt x="0" y="43"/>
                  </a:lnTo>
                  <a:lnTo>
                    <a:pt x="17" y="43"/>
                  </a:lnTo>
                  <a:lnTo>
                    <a:pt x="26" y="34"/>
                  </a:lnTo>
                  <a:lnTo>
                    <a:pt x="43" y="34"/>
                  </a:lnTo>
                  <a:lnTo>
                    <a:pt x="61" y="26"/>
                  </a:lnTo>
                  <a:lnTo>
                    <a:pt x="87" y="26"/>
                  </a:lnTo>
                  <a:lnTo>
                    <a:pt x="95" y="26"/>
                  </a:lnTo>
                  <a:lnTo>
                    <a:pt x="113" y="26"/>
                  </a:lnTo>
                  <a:lnTo>
                    <a:pt x="139" y="17"/>
                  </a:lnTo>
                  <a:lnTo>
                    <a:pt x="165" y="8"/>
                  </a:lnTo>
                  <a:lnTo>
                    <a:pt x="199" y="8"/>
                  </a:lnTo>
                  <a:lnTo>
                    <a:pt x="225" y="0"/>
                  </a:lnTo>
                  <a:lnTo>
                    <a:pt x="243" y="0"/>
                  </a:lnTo>
                  <a:lnTo>
                    <a:pt x="260" y="0"/>
                  </a:lnTo>
                  <a:lnTo>
                    <a:pt x="277" y="0"/>
                  </a:lnTo>
                  <a:lnTo>
                    <a:pt x="295" y="0"/>
                  </a:lnTo>
                  <a:lnTo>
                    <a:pt x="303" y="8"/>
                  </a:lnTo>
                  <a:lnTo>
                    <a:pt x="312" y="26"/>
                  </a:lnTo>
                  <a:lnTo>
                    <a:pt x="303" y="26"/>
                  </a:lnTo>
                  <a:lnTo>
                    <a:pt x="303" y="34"/>
                  </a:lnTo>
                  <a:lnTo>
                    <a:pt x="295" y="34"/>
                  </a:lnTo>
                  <a:lnTo>
                    <a:pt x="277" y="43"/>
                  </a:lnTo>
                  <a:lnTo>
                    <a:pt x="260" y="43"/>
                  </a:lnTo>
                  <a:lnTo>
                    <a:pt x="234" y="52"/>
                  </a:lnTo>
                  <a:lnTo>
                    <a:pt x="208" y="52"/>
                  </a:lnTo>
                  <a:lnTo>
                    <a:pt x="182" y="60"/>
                  </a:lnTo>
                  <a:lnTo>
                    <a:pt x="182" y="6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9">
              <a:extLst>
                <a:ext uri="{FF2B5EF4-FFF2-40B4-BE49-F238E27FC236}">
                  <a16:creationId xmlns:a16="http://schemas.microsoft.com/office/drawing/2014/main" id="{4595A430-EAA5-4A7F-BEBB-6BF15CA3B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861" y="8632451"/>
              <a:ext cx="934383" cy="247274"/>
            </a:xfrm>
            <a:custGeom>
              <a:avLst/>
              <a:gdLst>
                <a:gd name="T0" fmla="*/ 294 w 294"/>
                <a:gd name="T1" fmla="*/ 43 h 78"/>
                <a:gd name="T2" fmla="*/ 286 w 294"/>
                <a:gd name="T3" fmla="*/ 43 h 78"/>
                <a:gd name="T4" fmla="*/ 277 w 294"/>
                <a:gd name="T5" fmla="*/ 43 h 78"/>
                <a:gd name="T6" fmla="*/ 260 w 294"/>
                <a:gd name="T7" fmla="*/ 43 h 78"/>
                <a:gd name="T8" fmla="*/ 242 w 294"/>
                <a:gd name="T9" fmla="*/ 43 h 78"/>
                <a:gd name="T10" fmla="*/ 225 w 294"/>
                <a:gd name="T11" fmla="*/ 52 h 78"/>
                <a:gd name="T12" fmla="*/ 199 w 294"/>
                <a:gd name="T13" fmla="*/ 52 h 78"/>
                <a:gd name="T14" fmla="*/ 173 w 294"/>
                <a:gd name="T15" fmla="*/ 52 h 78"/>
                <a:gd name="T16" fmla="*/ 138 w 294"/>
                <a:gd name="T17" fmla="*/ 60 h 78"/>
                <a:gd name="T18" fmla="*/ 104 w 294"/>
                <a:gd name="T19" fmla="*/ 69 h 78"/>
                <a:gd name="T20" fmla="*/ 78 w 294"/>
                <a:gd name="T21" fmla="*/ 69 h 78"/>
                <a:gd name="T22" fmla="*/ 60 w 294"/>
                <a:gd name="T23" fmla="*/ 78 h 78"/>
                <a:gd name="T24" fmla="*/ 52 w 294"/>
                <a:gd name="T25" fmla="*/ 78 h 78"/>
                <a:gd name="T26" fmla="*/ 43 w 294"/>
                <a:gd name="T27" fmla="*/ 69 h 78"/>
                <a:gd name="T28" fmla="*/ 26 w 294"/>
                <a:gd name="T29" fmla="*/ 69 h 78"/>
                <a:gd name="T30" fmla="*/ 17 w 294"/>
                <a:gd name="T31" fmla="*/ 52 h 78"/>
                <a:gd name="T32" fmla="*/ 0 w 294"/>
                <a:gd name="T33" fmla="*/ 43 h 78"/>
                <a:gd name="T34" fmla="*/ 34 w 294"/>
                <a:gd name="T35" fmla="*/ 34 h 78"/>
                <a:gd name="T36" fmla="*/ 60 w 294"/>
                <a:gd name="T37" fmla="*/ 26 h 78"/>
                <a:gd name="T38" fmla="*/ 78 w 294"/>
                <a:gd name="T39" fmla="*/ 26 h 78"/>
                <a:gd name="T40" fmla="*/ 86 w 294"/>
                <a:gd name="T41" fmla="*/ 26 h 78"/>
                <a:gd name="T42" fmla="*/ 95 w 294"/>
                <a:gd name="T43" fmla="*/ 26 h 78"/>
                <a:gd name="T44" fmla="*/ 112 w 294"/>
                <a:gd name="T45" fmla="*/ 17 h 78"/>
                <a:gd name="T46" fmla="*/ 130 w 294"/>
                <a:gd name="T47" fmla="*/ 17 h 78"/>
                <a:gd name="T48" fmla="*/ 156 w 294"/>
                <a:gd name="T49" fmla="*/ 8 h 78"/>
                <a:gd name="T50" fmla="*/ 182 w 294"/>
                <a:gd name="T51" fmla="*/ 8 h 78"/>
                <a:gd name="T52" fmla="*/ 208 w 294"/>
                <a:gd name="T53" fmla="*/ 0 h 78"/>
                <a:gd name="T54" fmla="*/ 225 w 294"/>
                <a:gd name="T55" fmla="*/ 0 h 78"/>
                <a:gd name="T56" fmla="*/ 234 w 294"/>
                <a:gd name="T57" fmla="*/ 0 h 78"/>
                <a:gd name="T58" fmla="*/ 260 w 294"/>
                <a:gd name="T59" fmla="*/ 0 h 78"/>
                <a:gd name="T60" fmla="*/ 268 w 294"/>
                <a:gd name="T61" fmla="*/ 0 h 78"/>
                <a:gd name="T62" fmla="*/ 277 w 294"/>
                <a:gd name="T63" fmla="*/ 8 h 78"/>
                <a:gd name="T64" fmla="*/ 286 w 294"/>
                <a:gd name="T65" fmla="*/ 17 h 78"/>
                <a:gd name="T66" fmla="*/ 294 w 294"/>
                <a:gd name="T67" fmla="*/ 17 h 78"/>
                <a:gd name="T68" fmla="*/ 294 w 294"/>
                <a:gd name="T69" fmla="*/ 26 h 78"/>
                <a:gd name="T70" fmla="*/ 294 w 294"/>
                <a:gd name="T71" fmla="*/ 26 h 78"/>
                <a:gd name="T72" fmla="*/ 294 w 294"/>
                <a:gd name="T73" fmla="*/ 34 h 78"/>
                <a:gd name="T74" fmla="*/ 294 w 294"/>
                <a:gd name="T75" fmla="*/ 43 h 78"/>
                <a:gd name="T76" fmla="*/ 294 w 294"/>
                <a:gd name="T77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4" h="78">
                  <a:moveTo>
                    <a:pt x="294" y="43"/>
                  </a:moveTo>
                  <a:lnTo>
                    <a:pt x="286" y="43"/>
                  </a:lnTo>
                  <a:lnTo>
                    <a:pt x="277" y="43"/>
                  </a:lnTo>
                  <a:lnTo>
                    <a:pt x="260" y="43"/>
                  </a:lnTo>
                  <a:lnTo>
                    <a:pt x="242" y="43"/>
                  </a:lnTo>
                  <a:lnTo>
                    <a:pt x="225" y="52"/>
                  </a:lnTo>
                  <a:lnTo>
                    <a:pt x="199" y="52"/>
                  </a:lnTo>
                  <a:lnTo>
                    <a:pt x="173" y="52"/>
                  </a:lnTo>
                  <a:lnTo>
                    <a:pt x="138" y="60"/>
                  </a:lnTo>
                  <a:lnTo>
                    <a:pt x="104" y="69"/>
                  </a:lnTo>
                  <a:lnTo>
                    <a:pt x="78" y="69"/>
                  </a:lnTo>
                  <a:lnTo>
                    <a:pt x="60" y="78"/>
                  </a:lnTo>
                  <a:lnTo>
                    <a:pt x="52" y="78"/>
                  </a:lnTo>
                  <a:lnTo>
                    <a:pt x="43" y="69"/>
                  </a:lnTo>
                  <a:lnTo>
                    <a:pt x="26" y="69"/>
                  </a:lnTo>
                  <a:lnTo>
                    <a:pt x="17" y="52"/>
                  </a:lnTo>
                  <a:lnTo>
                    <a:pt x="0" y="43"/>
                  </a:lnTo>
                  <a:lnTo>
                    <a:pt x="34" y="34"/>
                  </a:lnTo>
                  <a:lnTo>
                    <a:pt x="60" y="26"/>
                  </a:lnTo>
                  <a:lnTo>
                    <a:pt x="78" y="26"/>
                  </a:lnTo>
                  <a:lnTo>
                    <a:pt x="86" y="26"/>
                  </a:lnTo>
                  <a:lnTo>
                    <a:pt x="95" y="26"/>
                  </a:lnTo>
                  <a:lnTo>
                    <a:pt x="112" y="17"/>
                  </a:lnTo>
                  <a:lnTo>
                    <a:pt x="130" y="17"/>
                  </a:lnTo>
                  <a:lnTo>
                    <a:pt x="156" y="8"/>
                  </a:lnTo>
                  <a:lnTo>
                    <a:pt x="182" y="8"/>
                  </a:lnTo>
                  <a:lnTo>
                    <a:pt x="208" y="0"/>
                  </a:lnTo>
                  <a:lnTo>
                    <a:pt x="225" y="0"/>
                  </a:lnTo>
                  <a:lnTo>
                    <a:pt x="234" y="0"/>
                  </a:lnTo>
                  <a:lnTo>
                    <a:pt x="260" y="0"/>
                  </a:lnTo>
                  <a:lnTo>
                    <a:pt x="268" y="0"/>
                  </a:lnTo>
                  <a:lnTo>
                    <a:pt x="277" y="8"/>
                  </a:lnTo>
                  <a:lnTo>
                    <a:pt x="286" y="17"/>
                  </a:lnTo>
                  <a:lnTo>
                    <a:pt x="294" y="17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34"/>
                  </a:lnTo>
                  <a:lnTo>
                    <a:pt x="294" y="43"/>
                  </a:lnTo>
                  <a:lnTo>
                    <a:pt x="294" y="4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50">
              <a:extLst>
                <a:ext uri="{FF2B5EF4-FFF2-40B4-BE49-F238E27FC236}">
                  <a16:creationId xmlns:a16="http://schemas.microsoft.com/office/drawing/2014/main" id="{AFD1720E-910B-4920-94F5-EAB26546F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6684" y="8245689"/>
              <a:ext cx="193869" cy="770355"/>
            </a:xfrm>
            <a:custGeom>
              <a:avLst/>
              <a:gdLst>
                <a:gd name="T0" fmla="*/ 0 w 61"/>
                <a:gd name="T1" fmla="*/ 26 h 243"/>
                <a:gd name="T2" fmla="*/ 0 w 61"/>
                <a:gd name="T3" fmla="*/ 26 h 243"/>
                <a:gd name="T4" fmla="*/ 0 w 61"/>
                <a:gd name="T5" fmla="*/ 18 h 243"/>
                <a:gd name="T6" fmla="*/ 0 w 61"/>
                <a:gd name="T7" fmla="*/ 9 h 243"/>
                <a:gd name="T8" fmla="*/ 0 w 61"/>
                <a:gd name="T9" fmla="*/ 9 h 243"/>
                <a:gd name="T10" fmla="*/ 9 w 61"/>
                <a:gd name="T11" fmla="*/ 0 h 243"/>
                <a:gd name="T12" fmla="*/ 17 w 61"/>
                <a:gd name="T13" fmla="*/ 0 h 243"/>
                <a:gd name="T14" fmla="*/ 26 w 61"/>
                <a:gd name="T15" fmla="*/ 0 h 243"/>
                <a:gd name="T16" fmla="*/ 35 w 61"/>
                <a:gd name="T17" fmla="*/ 0 h 243"/>
                <a:gd name="T18" fmla="*/ 43 w 61"/>
                <a:gd name="T19" fmla="*/ 0 h 243"/>
                <a:gd name="T20" fmla="*/ 52 w 61"/>
                <a:gd name="T21" fmla="*/ 9 h 243"/>
                <a:gd name="T22" fmla="*/ 61 w 61"/>
                <a:gd name="T23" fmla="*/ 9 h 243"/>
                <a:gd name="T24" fmla="*/ 61 w 61"/>
                <a:gd name="T25" fmla="*/ 9 h 243"/>
                <a:gd name="T26" fmla="*/ 61 w 61"/>
                <a:gd name="T27" fmla="*/ 18 h 243"/>
                <a:gd name="T28" fmla="*/ 61 w 61"/>
                <a:gd name="T29" fmla="*/ 35 h 243"/>
                <a:gd name="T30" fmla="*/ 61 w 61"/>
                <a:gd name="T31" fmla="*/ 61 h 243"/>
                <a:gd name="T32" fmla="*/ 61 w 61"/>
                <a:gd name="T33" fmla="*/ 87 h 243"/>
                <a:gd name="T34" fmla="*/ 52 w 61"/>
                <a:gd name="T35" fmla="*/ 165 h 243"/>
                <a:gd name="T36" fmla="*/ 43 w 61"/>
                <a:gd name="T37" fmla="*/ 243 h 243"/>
                <a:gd name="T38" fmla="*/ 0 w 61"/>
                <a:gd name="T39" fmla="*/ 243 h 243"/>
                <a:gd name="T40" fmla="*/ 9 w 61"/>
                <a:gd name="T41" fmla="*/ 200 h 243"/>
                <a:gd name="T42" fmla="*/ 9 w 61"/>
                <a:gd name="T43" fmla="*/ 156 h 243"/>
                <a:gd name="T44" fmla="*/ 9 w 61"/>
                <a:gd name="T45" fmla="*/ 130 h 243"/>
                <a:gd name="T46" fmla="*/ 9 w 61"/>
                <a:gd name="T47" fmla="*/ 96 h 243"/>
                <a:gd name="T48" fmla="*/ 9 w 61"/>
                <a:gd name="T49" fmla="*/ 78 h 243"/>
                <a:gd name="T50" fmla="*/ 9 w 61"/>
                <a:gd name="T51" fmla="*/ 61 h 243"/>
                <a:gd name="T52" fmla="*/ 9 w 61"/>
                <a:gd name="T53" fmla="*/ 52 h 243"/>
                <a:gd name="T54" fmla="*/ 9 w 61"/>
                <a:gd name="T55" fmla="*/ 44 h 243"/>
                <a:gd name="T56" fmla="*/ 9 w 61"/>
                <a:gd name="T57" fmla="*/ 35 h 243"/>
                <a:gd name="T58" fmla="*/ 0 w 61"/>
                <a:gd name="T59" fmla="*/ 26 h 243"/>
                <a:gd name="T60" fmla="*/ 0 w 61"/>
                <a:gd name="T61" fmla="*/ 2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243">
                  <a:moveTo>
                    <a:pt x="0" y="26"/>
                  </a:move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2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18"/>
                  </a:lnTo>
                  <a:lnTo>
                    <a:pt x="61" y="35"/>
                  </a:lnTo>
                  <a:lnTo>
                    <a:pt x="61" y="61"/>
                  </a:lnTo>
                  <a:lnTo>
                    <a:pt x="61" y="87"/>
                  </a:lnTo>
                  <a:lnTo>
                    <a:pt x="52" y="165"/>
                  </a:lnTo>
                  <a:lnTo>
                    <a:pt x="43" y="243"/>
                  </a:lnTo>
                  <a:lnTo>
                    <a:pt x="0" y="243"/>
                  </a:lnTo>
                  <a:lnTo>
                    <a:pt x="9" y="200"/>
                  </a:lnTo>
                  <a:lnTo>
                    <a:pt x="9" y="156"/>
                  </a:lnTo>
                  <a:lnTo>
                    <a:pt x="9" y="130"/>
                  </a:lnTo>
                  <a:lnTo>
                    <a:pt x="9" y="96"/>
                  </a:lnTo>
                  <a:lnTo>
                    <a:pt x="9" y="78"/>
                  </a:lnTo>
                  <a:lnTo>
                    <a:pt x="9" y="61"/>
                  </a:lnTo>
                  <a:lnTo>
                    <a:pt x="9" y="52"/>
                  </a:lnTo>
                  <a:lnTo>
                    <a:pt x="9" y="44"/>
                  </a:lnTo>
                  <a:lnTo>
                    <a:pt x="9" y="35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1">
              <a:extLst>
                <a:ext uri="{FF2B5EF4-FFF2-40B4-BE49-F238E27FC236}">
                  <a16:creationId xmlns:a16="http://schemas.microsoft.com/office/drawing/2014/main" id="{FEA093A5-15A6-440F-8792-6FEE469C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964" y="8851192"/>
              <a:ext cx="1487384" cy="329699"/>
            </a:xfrm>
            <a:custGeom>
              <a:avLst/>
              <a:gdLst>
                <a:gd name="T0" fmla="*/ 312 w 468"/>
                <a:gd name="T1" fmla="*/ 9 h 104"/>
                <a:gd name="T2" fmla="*/ 338 w 468"/>
                <a:gd name="T3" fmla="*/ 9 h 104"/>
                <a:gd name="T4" fmla="*/ 372 w 468"/>
                <a:gd name="T5" fmla="*/ 9 h 104"/>
                <a:gd name="T6" fmla="*/ 390 w 468"/>
                <a:gd name="T7" fmla="*/ 0 h 104"/>
                <a:gd name="T8" fmla="*/ 407 w 468"/>
                <a:gd name="T9" fmla="*/ 0 h 104"/>
                <a:gd name="T10" fmla="*/ 424 w 468"/>
                <a:gd name="T11" fmla="*/ 0 h 104"/>
                <a:gd name="T12" fmla="*/ 433 w 468"/>
                <a:gd name="T13" fmla="*/ 9 h 104"/>
                <a:gd name="T14" fmla="*/ 442 w 468"/>
                <a:gd name="T15" fmla="*/ 9 h 104"/>
                <a:gd name="T16" fmla="*/ 450 w 468"/>
                <a:gd name="T17" fmla="*/ 17 h 104"/>
                <a:gd name="T18" fmla="*/ 459 w 468"/>
                <a:gd name="T19" fmla="*/ 35 h 104"/>
                <a:gd name="T20" fmla="*/ 468 w 468"/>
                <a:gd name="T21" fmla="*/ 43 h 104"/>
                <a:gd name="T22" fmla="*/ 459 w 468"/>
                <a:gd name="T23" fmla="*/ 52 h 104"/>
                <a:gd name="T24" fmla="*/ 450 w 468"/>
                <a:gd name="T25" fmla="*/ 61 h 104"/>
                <a:gd name="T26" fmla="*/ 433 w 468"/>
                <a:gd name="T27" fmla="*/ 61 h 104"/>
                <a:gd name="T28" fmla="*/ 407 w 468"/>
                <a:gd name="T29" fmla="*/ 61 h 104"/>
                <a:gd name="T30" fmla="*/ 381 w 468"/>
                <a:gd name="T31" fmla="*/ 61 h 104"/>
                <a:gd name="T32" fmla="*/ 346 w 468"/>
                <a:gd name="T33" fmla="*/ 61 h 104"/>
                <a:gd name="T34" fmla="*/ 303 w 468"/>
                <a:gd name="T35" fmla="*/ 61 h 104"/>
                <a:gd name="T36" fmla="*/ 268 w 468"/>
                <a:gd name="T37" fmla="*/ 69 h 104"/>
                <a:gd name="T38" fmla="*/ 225 w 468"/>
                <a:gd name="T39" fmla="*/ 69 h 104"/>
                <a:gd name="T40" fmla="*/ 190 w 468"/>
                <a:gd name="T41" fmla="*/ 78 h 104"/>
                <a:gd name="T42" fmla="*/ 156 w 468"/>
                <a:gd name="T43" fmla="*/ 78 h 104"/>
                <a:gd name="T44" fmla="*/ 121 w 468"/>
                <a:gd name="T45" fmla="*/ 87 h 104"/>
                <a:gd name="T46" fmla="*/ 95 w 468"/>
                <a:gd name="T47" fmla="*/ 96 h 104"/>
                <a:gd name="T48" fmla="*/ 78 w 468"/>
                <a:gd name="T49" fmla="*/ 104 h 104"/>
                <a:gd name="T50" fmla="*/ 60 w 468"/>
                <a:gd name="T51" fmla="*/ 104 h 104"/>
                <a:gd name="T52" fmla="*/ 52 w 468"/>
                <a:gd name="T53" fmla="*/ 104 h 104"/>
                <a:gd name="T54" fmla="*/ 43 w 468"/>
                <a:gd name="T55" fmla="*/ 104 h 104"/>
                <a:gd name="T56" fmla="*/ 34 w 468"/>
                <a:gd name="T57" fmla="*/ 104 h 104"/>
                <a:gd name="T58" fmla="*/ 26 w 468"/>
                <a:gd name="T59" fmla="*/ 104 h 104"/>
                <a:gd name="T60" fmla="*/ 17 w 468"/>
                <a:gd name="T61" fmla="*/ 96 h 104"/>
                <a:gd name="T62" fmla="*/ 8 w 468"/>
                <a:gd name="T63" fmla="*/ 87 h 104"/>
                <a:gd name="T64" fmla="*/ 0 w 468"/>
                <a:gd name="T65" fmla="*/ 78 h 104"/>
                <a:gd name="T66" fmla="*/ 0 w 468"/>
                <a:gd name="T67" fmla="*/ 78 h 104"/>
                <a:gd name="T68" fmla="*/ 0 w 468"/>
                <a:gd name="T69" fmla="*/ 69 h 104"/>
                <a:gd name="T70" fmla="*/ 52 w 468"/>
                <a:gd name="T71" fmla="*/ 61 h 104"/>
                <a:gd name="T72" fmla="*/ 95 w 468"/>
                <a:gd name="T73" fmla="*/ 52 h 104"/>
                <a:gd name="T74" fmla="*/ 138 w 468"/>
                <a:gd name="T75" fmla="*/ 43 h 104"/>
                <a:gd name="T76" fmla="*/ 173 w 468"/>
                <a:gd name="T77" fmla="*/ 35 h 104"/>
                <a:gd name="T78" fmla="*/ 242 w 468"/>
                <a:gd name="T79" fmla="*/ 26 h 104"/>
                <a:gd name="T80" fmla="*/ 312 w 468"/>
                <a:gd name="T81" fmla="*/ 9 h 104"/>
                <a:gd name="T82" fmla="*/ 312 w 468"/>
                <a:gd name="T83" fmla="*/ 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8" h="104">
                  <a:moveTo>
                    <a:pt x="312" y="9"/>
                  </a:moveTo>
                  <a:lnTo>
                    <a:pt x="338" y="9"/>
                  </a:lnTo>
                  <a:lnTo>
                    <a:pt x="372" y="9"/>
                  </a:lnTo>
                  <a:lnTo>
                    <a:pt x="390" y="0"/>
                  </a:lnTo>
                  <a:lnTo>
                    <a:pt x="407" y="0"/>
                  </a:lnTo>
                  <a:lnTo>
                    <a:pt x="424" y="0"/>
                  </a:lnTo>
                  <a:lnTo>
                    <a:pt x="433" y="9"/>
                  </a:lnTo>
                  <a:lnTo>
                    <a:pt x="442" y="9"/>
                  </a:lnTo>
                  <a:lnTo>
                    <a:pt x="450" y="17"/>
                  </a:lnTo>
                  <a:lnTo>
                    <a:pt x="459" y="35"/>
                  </a:lnTo>
                  <a:lnTo>
                    <a:pt x="468" y="43"/>
                  </a:lnTo>
                  <a:lnTo>
                    <a:pt x="459" y="52"/>
                  </a:lnTo>
                  <a:lnTo>
                    <a:pt x="450" y="61"/>
                  </a:lnTo>
                  <a:lnTo>
                    <a:pt x="433" y="61"/>
                  </a:lnTo>
                  <a:lnTo>
                    <a:pt x="407" y="61"/>
                  </a:lnTo>
                  <a:lnTo>
                    <a:pt x="381" y="61"/>
                  </a:lnTo>
                  <a:lnTo>
                    <a:pt x="346" y="61"/>
                  </a:lnTo>
                  <a:lnTo>
                    <a:pt x="303" y="61"/>
                  </a:lnTo>
                  <a:lnTo>
                    <a:pt x="268" y="69"/>
                  </a:lnTo>
                  <a:lnTo>
                    <a:pt x="225" y="69"/>
                  </a:lnTo>
                  <a:lnTo>
                    <a:pt x="190" y="78"/>
                  </a:lnTo>
                  <a:lnTo>
                    <a:pt x="156" y="78"/>
                  </a:lnTo>
                  <a:lnTo>
                    <a:pt x="121" y="87"/>
                  </a:lnTo>
                  <a:lnTo>
                    <a:pt x="95" y="96"/>
                  </a:lnTo>
                  <a:lnTo>
                    <a:pt x="78" y="104"/>
                  </a:lnTo>
                  <a:lnTo>
                    <a:pt x="60" y="104"/>
                  </a:lnTo>
                  <a:lnTo>
                    <a:pt x="52" y="104"/>
                  </a:lnTo>
                  <a:lnTo>
                    <a:pt x="43" y="104"/>
                  </a:lnTo>
                  <a:lnTo>
                    <a:pt x="34" y="104"/>
                  </a:lnTo>
                  <a:lnTo>
                    <a:pt x="26" y="104"/>
                  </a:lnTo>
                  <a:lnTo>
                    <a:pt x="17" y="96"/>
                  </a:lnTo>
                  <a:lnTo>
                    <a:pt x="8" y="8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69"/>
                  </a:lnTo>
                  <a:lnTo>
                    <a:pt x="52" y="61"/>
                  </a:lnTo>
                  <a:lnTo>
                    <a:pt x="95" y="52"/>
                  </a:lnTo>
                  <a:lnTo>
                    <a:pt x="138" y="43"/>
                  </a:lnTo>
                  <a:lnTo>
                    <a:pt x="173" y="35"/>
                  </a:lnTo>
                  <a:lnTo>
                    <a:pt x="242" y="26"/>
                  </a:lnTo>
                  <a:lnTo>
                    <a:pt x="312" y="9"/>
                  </a:lnTo>
                  <a:lnTo>
                    <a:pt x="312" y="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52">
              <a:extLst>
                <a:ext uri="{FF2B5EF4-FFF2-40B4-BE49-F238E27FC236}">
                  <a16:creationId xmlns:a16="http://schemas.microsoft.com/office/drawing/2014/main" id="{67C7C6EF-3A2A-4626-B448-03FEBD9C4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66" y="8962150"/>
              <a:ext cx="851750" cy="878141"/>
            </a:xfrm>
            <a:custGeom>
              <a:avLst/>
              <a:gdLst>
                <a:gd name="T0" fmla="*/ 208 w 268"/>
                <a:gd name="T1" fmla="*/ 139 h 277"/>
                <a:gd name="T2" fmla="*/ 173 w 268"/>
                <a:gd name="T3" fmla="*/ 173 h 277"/>
                <a:gd name="T4" fmla="*/ 138 w 268"/>
                <a:gd name="T5" fmla="*/ 199 h 277"/>
                <a:gd name="T6" fmla="*/ 104 w 268"/>
                <a:gd name="T7" fmla="*/ 225 h 277"/>
                <a:gd name="T8" fmla="*/ 69 w 268"/>
                <a:gd name="T9" fmla="*/ 251 h 277"/>
                <a:gd name="T10" fmla="*/ 43 w 268"/>
                <a:gd name="T11" fmla="*/ 260 h 277"/>
                <a:gd name="T12" fmla="*/ 17 w 268"/>
                <a:gd name="T13" fmla="*/ 277 h 277"/>
                <a:gd name="T14" fmla="*/ 8 w 268"/>
                <a:gd name="T15" fmla="*/ 277 h 277"/>
                <a:gd name="T16" fmla="*/ 0 w 268"/>
                <a:gd name="T17" fmla="*/ 277 h 277"/>
                <a:gd name="T18" fmla="*/ 0 w 268"/>
                <a:gd name="T19" fmla="*/ 277 h 277"/>
                <a:gd name="T20" fmla="*/ 0 w 268"/>
                <a:gd name="T21" fmla="*/ 269 h 277"/>
                <a:gd name="T22" fmla="*/ 0 w 268"/>
                <a:gd name="T23" fmla="*/ 260 h 277"/>
                <a:gd name="T24" fmla="*/ 17 w 268"/>
                <a:gd name="T25" fmla="*/ 243 h 277"/>
                <a:gd name="T26" fmla="*/ 34 w 268"/>
                <a:gd name="T27" fmla="*/ 225 h 277"/>
                <a:gd name="T28" fmla="*/ 86 w 268"/>
                <a:gd name="T29" fmla="*/ 191 h 277"/>
                <a:gd name="T30" fmla="*/ 121 w 268"/>
                <a:gd name="T31" fmla="*/ 156 h 277"/>
                <a:gd name="T32" fmla="*/ 130 w 268"/>
                <a:gd name="T33" fmla="*/ 147 h 277"/>
                <a:gd name="T34" fmla="*/ 138 w 268"/>
                <a:gd name="T35" fmla="*/ 130 h 277"/>
                <a:gd name="T36" fmla="*/ 156 w 268"/>
                <a:gd name="T37" fmla="*/ 121 h 277"/>
                <a:gd name="T38" fmla="*/ 164 w 268"/>
                <a:gd name="T39" fmla="*/ 104 h 277"/>
                <a:gd name="T40" fmla="*/ 182 w 268"/>
                <a:gd name="T41" fmla="*/ 78 h 277"/>
                <a:gd name="T42" fmla="*/ 199 w 268"/>
                <a:gd name="T43" fmla="*/ 61 h 277"/>
                <a:gd name="T44" fmla="*/ 225 w 268"/>
                <a:gd name="T45" fmla="*/ 34 h 277"/>
                <a:gd name="T46" fmla="*/ 242 w 268"/>
                <a:gd name="T47" fmla="*/ 0 h 277"/>
                <a:gd name="T48" fmla="*/ 260 w 268"/>
                <a:gd name="T49" fmla="*/ 17 h 277"/>
                <a:gd name="T50" fmla="*/ 268 w 268"/>
                <a:gd name="T51" fmla="*/ 34 h 277"/>
                <a:gd name="T52" fmla="*/ 268 w 268"/>
                <a:gd name="T53" fmla="*/ 43 h 277"/>
                <a:gd name="T54" fmla="*/ 268 w 268"/>
                <a:gd name="T55" fmla="*/ 52 h 277"/>
                <a:gd name="T56" fmla="*/ 268 w 268"/>
                <a:gd name="T57" fmla="*/ 69 h 277"/>
                <a:gd name="T58" fmla="*/ 260 w 268"/>
                <a:gd name="T59" fmla="*/ 87 h 277"/>
                <a:gd name="T60" fmla="*/ 234 w 268"/>
                <a:gd name="T61" fmla="*/ 113 h 277"/>
                <a:gd name="T62" fmla="*/ 225 w 268"/>
                <a:gd name="T63" fmla="*/ 121 h 277"/>
                <a:gd name="T64" fmla="*/ 208 w 268"/>
                <a:gd name="T65" fmla="*/ 139 h 277"/>
                <a:gd name="T66" fmla="*/ 208 w 268"/>
                <a:gd name="T67" fmla="*/ 13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8" h="277">
                  <a:moveTo>
                    <a:pt x="208" y="139"/>
                  </a:moveTo>
                  <a:lnTo>
                    <a:pt x="173" y="173"/>
                  </a:lnTo>
                  <a:lnTo>
                    <a:pt x="138" y="199"/>
                  </a:lnTo>
                  <a:lnTo>
                    <a:pt x="104" y="225"/>
                  </a:lnTo>
                  <a:lnTo>
                    <a:pt x="69" y="251"/>
                  </a:lnTo>
                  <a:lnTo>
                    <a:pt x="43" y="260"/>
                  </a:lnTo>
                  <a:lnTo>
                    <a:pt x="17" y="277"/>
                  </a:lnTo>
                  <a:lnTo>
                    <a:pt x="8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69"/>
                  </a:lnTo>
                  <a:lnTo>
                    <a:pt x="0" y="260"/>
                  </a:lnTo>
                  <a:lnTo>
                    <a:pt x="17" y="243"/>
                  </a:lnTo>
                  <a:lnTo>
                    <a:pt x="34" y="225"/>
                  </a:lnTo>
                  <a:lnTo>
                    <a:pt x="86" y="191"/>
                  </a:lnTo>
                  <a:lnTo>
                    <a:pt x="121" y="156"/>
                  </a:lnTo>
                  <a:lnTo>
                    <a:pt x="130" y="147"/>
                  </a:lnTo>
                  <a:lnTo>
                    <a:pt x="138" y="130"/>
                  </a:lnTo>
                  <a:lnTo>
                    <a:pt x="156" y="121"/>
                  </a:lnTo>
                  <a:lnTo>
                    <a:pt x="164" y="104"/>
                  </a:lnTo>
                  <a:lnTo>
                    <a:pt x="182" y="78"/>
                  </a:lnTo>
                  <a:lnTo>
                    <a:pt x="199" y="61"/>
                  </a:lnTo>
                  <a:lnTo>
                    <a:pt x="225" y="34"/>
                  </a:lnTo>
                  <a:lnTo>
                    <a:pt x="242" y="0"/>
                  </a:lnTo>
                  <a:lnTo>
                    <a:pt x="260" y="17"/>
                  </a:lnTo>
                  <a:lnTo>
                    <a:pt x="268" y="34"/>
                  </a:lnTo>
                  <a:lnTo>
                    <a:pt x="268" y="43"/>
                  </a:lnTo>
                  <a:lnTo>
                    <a:pt x="268" y="52"/>
                  </a:lnTo>
                  <a:lnTo>
                    <a:pt x="268" y="69"/>
                  </a:lnTo>
                  <a:lnTo>
                    <a:pt x="260" y="87"/>
                  </a:lnTo>
                  <a:lnTo>
                    <a:pt x="234" y="113"/>
                  </a:lnTo>
                  <a:lnTo>
                    <a:pt x="225" y="121"/>
                  </a:lnTo>
                  <a:lnTo>
                    <a:pt x="208" y="139"/>
                  </a:lnTo>
                  <a:lnTo>
                    <a:pt x="208" y="13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3">
              <a:extLst>
                <a:ext uri="{FF2B5EF4-FFF2-40B4-BE49-F238E27FC236}">
                  <a16:creationId xmlns:a16="http://schemas.microsoft.com/office/drawing/2014/main" id="{6B3B0E72-7F43-496A-BA89-BB8D94B68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126" y="9345740"/>
              <a:ext cx="54030" cy="551611"/>
            </a:xfrm>
            <a:custGeom>
              <a:avLst/>
              <a:gdLst>
                <a:gd name="T0" fmla="*/ 17 w 17"/>
                <a:gd name="T1" fmla="*/ 0 h 174"/>
                <a:gd name="T2" fmla="*/ 17 w 17"/>
                <a:gd name="T3" fmla="*/ 35 h 174"/>
                <a:gd name="T4" fmla="*/ 17 w 17"/>
                <a:gd name="T5" fmla="*/ 70 h 174"/>
                <a:gd name="T6" fmla="*/ 17 w 17"/>
                <a:gd name="T7" fmla="*/ 96 h 174"/>
                <a:gd name="T8" fmla="*/ 17 w 17"/>
                <a:gd name="T9" fmla="*/ 130 h 174"/>
                <a:gd name="T10" fmla="*/ 8 w 17"/>
                <a:gd name="T11" fmla="*/ 148 h 174"/>
                <a:gd name="T12" fmla="*/ 8 w 17"/>
                <a:gd name="T13" fmla="*/ 165 h 174"/>
                <a:gd name="T14" fmla="*/ 8 w 17"/>
                <a:gd name="T15" fmla="*/ 174 h 174"/>
                <a:gd name="T16" fmla="*/ 8 w 17"/>
                <a:gd name="T17" fmla="*/ 174 h 174"/>
                <a:gd name="T18" fmla="*/ 8 w 17"/>
                <a:gd name="T19" fmla="*/ 174 h 174"/>
                <a:gd name="T20" fmla="*/ 8 w 17"/>
                <a:gd name="T21" fmla="*/ 174 h 174"/>
                <a:gd name="T22" fmla="*/ 0 w 17"/>
                <a:gd name="T23" fmla="*/ 165 h 174"/>
                <a:gd name="T24" fmla="*/ 0 w 17"/>
                <a:gd name="T25" fmla="*/ 156 h 174"/>
                <a:gd name="T26" fmla="*/ 0 w 17"/>
                <a:gd name="T27" fmla="*/ 148 h 174"/>
                <a:gd name="T28" fmla="*/ 0 w 17"/>
                <a:gd name="T29" fmla="*/ 130 h 174"/>
                <a:gd name="T30" fmla="*/ 0 w 17"/>
                <a:gd name="T31" fmla="*/ 122 h 174"/>
                <a:gd name="T32" fmla="*/ 0 w 17"/>
                <a:gd name="T33" fmla="*/ 104 h 174"/>
                <a:gd name="T34" fmla="*/ 0 w 17"/>
                <a:gd name="T35" fmla="*/ 87 h 174"/>
                <a:gd name="T36" fmla="*/ 0 w 17"/>
                <a:gd name="T37" fmla="*/ 70 h 174"/>
                <a:gd name="T38" fmla="*/ 0 w 17"/>
                <a:gd name="T39" fmla="*/ 35 h 174"/>
                <a:gd name="T40" fmla="*/ 0 w 17"/>
                <a:gd name="T41" fmla="*/ 0 h 174"/>
                <a:gd name="T42" fmla="*/ 17 w 17"/>
                <a:gd name="T43" fmla="*/ 0 h 174"/>
                <a:gd name="T44" fmla="*/ 17 w 17"/>
                <a:gd name="T4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74">
                  <a:moveTo>
                    <a:pt x="17" y="0"/>
                  </a:moveTo>
                  <a:lnTo>
                    <a:pt x="17" y="35"/>
                  </a:lnTo>
                  <a:lnTo>
                    <a:pt x="17" y="70"/>
                  </a:lnTo>
                  <a:lnTo>
                    <a:pt x="17" y="96"/>
                  </a:lnTo>
                  <a:lnTo>
                    <a:pt x="17" y="130"/>
                  </a:lnTo>
                  <a:lnTo>
                    <a:pt x="8" y="148"/>
                  </a:lnTo>
                  <a:lnTo>
                    <a:pt x="8" y="16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0" y="165"/>
                  </a:lnTo>
                  <a:lnTo>
                    <a:pt x="0" y="156"/>
                  </a:lnTo>
                  <a:lnTo>
                    <a:pt x="0" y="148"/>
                  </a:lnTo>
                  <a:lnTo>
                    <a:pt x="0" y="130"/>
                  </a:lnTo>
                  <a:lnTo>
                    <a:pt x="0" y="122"/>
                  </a:lnTo>
                  <a:lnTo>
                    <a:pt x="0" y="104"/>
                  </a:lnTo>
                  <a:lnTo>
                    <a:pt x="0" y="87"/>
                  </a:lnTo>
                  <a:lnTo>
                    <a:pt x="0" y="70"/>
                  </a:lnTo>
                  <a:lnTo>
                    <a:pt x="0" y="35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4">
              <a:extLst>
                <a:ext uri="{FF2B5EF4-FFF2-40B4-BE49-F238E27FC236}">
                  <a16:creationId xmlns:a16="http://schemas.microsoft.com/office/drawing/2014/main" id="{B4DF500D-5ABF-4D9D-9CB6-325752949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126" y="9155530"/>
              <a:ext cx="715090" cy="795716"/>
            </a:xfrm>
            <a:custGeom>
              <a:avLst/>
              <a:gdLst>
                <a:gd name="T0" fmla="*/ 199 w 225"/>
                <a:gd name="T1" fmla="*/ 26 h 251"/>
                <a:gd name="T2" fmla="*/ 216 w 225"/>
                <a:gd name="T3" fmla="*/ 34 h 251"/>
                <a:gd name="T4" fmla="*/ 216 w 225"/>
                <a:gd name="T5" fmla="*/ 43 h 251"/>
                <a:gd name="T6" fmla="*/ 225 w 225"/>
                <a:gd name="T7" fmla="*/ 52 h 251"/>
                <a:gd name="T8" fmla="*/ 225 w 225"/>
                <a:gd name="T9" fmla="*/ 52 h 251"/>
                <a:gd name="T10" fmla="*/ 225 w 225"/>
                <a:gd name="T11" fmla="*/ 60 h 251"/>
                <a:gd name="T12" fmla="*/ 225 w 225"/>
                <a:gd name="T13" fmla="*/ 78 h 251"/>
                <a:gd name="T14" fmla="*/ 216 w 225"/>
                <a:gd name="T15" fmla="*/ 86 h 251"/>
                <a:gd name="T16" fmla="*/ 216 w 225"/>
                <a:gd name="T17" fmla="*/ 104 h 251"/>
                <a:gd name="T18" fmla="*/ 216 w 225"/>
                <a:gd name="T19" fmla="*/ 121 h 251"/>
                <a:gd name="T20" fmla="*/ 216 w 225"/>
                <a:gd name="T21" fmla="*/ 147 h 251"/>
                <a:gd name="T22" fmla="*/ 216 w 225"/>
                <a:gd name="T23" fmla="*/ 173 h 251"/>
                <a:gd name="T24" fmla="*/ 216 w 225"/>
                <a:gd name="T25" fmla="*/ 199 h 251"/>
                <a:gd name="T26" fmla="*/ 208 w 225"/>
                <a:gd name="T27" fmla="*/ 216 h 251"/>
                <a:gd name="T28" fmla="*/ 208 w 225"/>
                <a:gd name="T29" fmla="*/ 234 h 251"/>
                <a:gd name="T30" fmla="*/ 199 w 225"/>
                <a:gd name="T31" fmla="*/ 242 h 251"/>
                <a:gd name="T32" fmla="*/ 190 w 225"/>
                <a:gd name="T33" fmla="*/ 251 h 251"/>
                <a:gd name="T34" fmla="*/ 190 w 225"/>
                <a:gd name="T35" fmla="*/ 251 h 251"/>
                <a:gd name="T36" fmla="*/ 182 w 225"/>
                <a:gd name="T37" fmla="*/ 251 h 251"/>
                <a:gd name="T38" fmla="*/ 173 w 225"/>
                <a:gd name="T39" fmla="*/ 251 h 251"/>
                <a:gd name="T40" fmla="*/ 173 w 225"/>
                <a:gd name="T41" fmla="*/ 251 h 251"/>
                <a:gd name="T42" fmla="*/ 164 w 225"/>
                <a:gd name="T43" fmla="*/ 234 h 251"/>
                <a:gd name="T44" fmla="*/ 164 w 225"/>
                <a:gd name="T45" fmla="*/ 234 h 251"/>
                <a:gd name="T46" fmla="*/ 164 w 225"/>
                <a:gd name="T47" fmla="*/ 225 h 251"/>
                <a:gd name="T48" fmla="*/ 156 w 225"/>
                <a:gd name="T49" fmla="*/ 208 h 251"/>
                <a:gd name="T50" fmla="*/ 156 w 225"/>
                <a:gd name="T51" fmla="*/ 182 h 251"/>
                <a:gd name="T52" fmla="*/ 156 w 225"/>
                <a:gd name="T53" fmla="*/ 138 h 251"/>
                <a:gd name="T54" fmla="*/ 156 w 225"/>
                <a:gd name="T55" fmla="*/ 121 h 251"/>
                <a:gd name="T56" fmla="*/ 156 w 225"/>
                <a:gd name="T57" fmla="*/ 112 h 251"/>
                <a:gd name="T58" fmla="*/ 156 w 225"/>
                <a:gd name="T59" fmla="*/ 95 h 251"/>
                <a:gd name="T60" fmla="*/ 156 w 225"/>
                <a:gd name="T61" fmla="*/ 86 h 251"/>
                <a:gd name="T62" fmla="*/ 156 w 225"/>
                <a:gd name="T63" fmla="*/ 78 h 251"/>
                <a:gd name="T64" fmla="*/ 156 w 225"/>
                <a:gd name="T65" fmla="*/ 69 h 251"/>
                <a:gd name="T66" fmla="*/ 156 w 225"/>
                <a:gd name="T67" fmla="*/ 60 h 251"/>
                <a:gd name="T68" fmla="*/ 156 w 225"/>
                <a:gd name="T69" fmla="*/ 60 h 251"/>
                <a:gd name="T70" fmla="*/ 147 w 225"/>
                <a:gd name="T71" fmla="*/ 60 h 251"/>
                <a:gd name="T72" fmla="*/ 138 w 225"/>
                <a:gd name="T73" fmla="*/ 60 h 251"/>
                <a:gd name="T74" fmla="*/ 138 w 225"/>
                <a:gd name="T75" fmla="*/ 60 h 251"/>
                <a:gd name="T76" fmla="*/ 130 w 225"/>
                <a:gd name="T77" fmla="*/ 60 h 251"/>
                <a:gd name="T78" fmla="*/ 112 w 225"/>
                <a:gd name="T79" fmla="*/ 60 h 251"/>
                <a:gd name="T80" fmla="*/ 95 w 225"/>
                <a:gd name="T81" fmla="*/ 60 h 251"/>
                <a:gd name="T82" fmla="*/ 78 w 225"/>
                <a:gd name="T83" fmla="*/ 69 h 251"/>
                <a:gd name="T84" fmla="*/ 60 w 225"/>
                <a:gd name="T85" fmla="*/ 69 h 251"/>
                <a:gd name="T86" fmla="*/ 34 w 225"/>
                <a:gd name="T87" fmla="*/ 69 h 251"/>
                <a:gd name="T88" fmla="*/ 0 w 225"/>
                <a:gd name="T89" fmla="*/ 78 h 251"/>
                <a:gd name="T90" fmla="*/ 0 w 225"/>
                <a:gd name="T91" fmla="*/ 43 h 251"/>
                <a:gd name="T92" fmla="*/ 34 w 225"/>
                <a:gd name="T93" fmla="*/ 34 h 251"/>
                <a:gd name="T94" fmla="*/ 60 w 225"/>
                <a:gd name="T95" fmla="*/ 26 h 251"/>
                <a:gd name="T96" fmla="*/ 86 w 225"/>
                <a:gd name="T97" fmla="*/ 26 h 251"/>
                <a:gd name="T98" fmla="*/ 104 w 225"/>
                <a:gd name="T99" fmla="*/ 17 h 251"/>
                <a:gd name="T100" fmla="*/ 121 w 225"/>
                <a:gd name="T101" fmla="*/ 17 h 251"/>
                <a:gd name="T102" fmla="*/ 130 w 225"/>
                <a:gd name="T103" fmla="*/ 8 h 251"/>
                <a:gd name="T104" fmla="*/ 138 w 225"/>
                <a:gd name="T105" fmla="*/ 8 h 251"/>
                <a:gd name="T106" fmla="*/ 138 w 225"/>
                <a:gd name="T107" fmla="*/ 8 h 251"/>
                <a:gd name="T108" fmla="*/ 156 w 225"/>
                <a:gd name="T109" fmla="*/ 0 h 251"/>
                <a:gd name="T110" fmla="*/ 156 w 225"/>
                <a:gd name="T111" fmla="*/ 0 h 251"/>
                <a:gd name="T112" fmla="*/ 164 w 225"/>
                <a:gd name="T113" fmla="*/ 0 h 251"/>
                <a:gd name="T114" fmla="*/ 182 w 225"/>
                <a:gd name="T115" fmla="*/ 8 h 251"/>
                <a:gd name="T116" fmla="*/ 190 w 225"/>
                <a:gd name="T117" fmla="*/ 17 h 251"/>
                <a:gd name="T118" fmla="*/ 199 w 225"/>
                <a:gd name="T119" fmla="*/ 26 h 251"/>
                <a:gd name="T120" fmla="*/ 199 w 225"/>
                <a:gd name="T121" fmla="*/ 2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251">
                  <a:moveTo>
                    <a:pt x="199" y="26"/>
                  </a:moveTo>
                  <a:lnTo>
                    <a:pt x="216" y="34"/>
                  </a:lnTo>
                  <a:lnTo>
                    <a:pt x="216" y="43"/>
                  </a:lnTo>
                  <a:lnTo>
                    <a:pt x="225" y="52"/>
                  </a:lnTo>
                  <a:lnTo>
                    <a:pt x="225" y="52"/>
                  </a:lnTo>
                  <a:lnTo>
                    <a:pt x="225" y="60"/>
                  </a:lnTo>
                  <a:lnTo>
                    <a:pt x="225" y="78"/>
                  </a:lnTo>
                  <a:lnTo>
                    <a:pt x="216" y="86"/>
                  </a:lnTo>
                  <a:lnTo>
                    <a:pt x="216" y="104"/>
                  </a:lnTo>
                  <a:lnTo>
                    <a:pt x="216" y="121"/>
                  </a:lnTo>
                  <a:lnTo>
                    <a:pt x="216" y="147"/>
                  </a:lnTo>
                  <a:lnTo>
                    <a:pt x="216" y="173"/>
                  </a:lnTo>
                  <a:lnTo>
                    <a:pt x="216" y="199"/>
                  </a:lnTo>
                  <a:lnTo>
                    <a:pt x="208" y="216"/>
                  </a:lnTo>
                  <a:lnTo>
                    <a:pt x="208" y="234"/>
                  </a:lnTo>
                  <a:lnTo>
                    <a:pt x="199" y="242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82" y="251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64" y="234"/>
                  </a:lnTo>
                  <a:lnTo>
                    <a:pt x="164" y="234"/>
                  </a:lnTo>
                  <a:lnTo>
                    <a:pt x="164" y="225"/>
                  </a:lnTo>
                  <a:lnTo>
                    <a:pt x="156" y="208"/>
                  </a:lnTo>
                  <a:lnTo>
                    <a:pt x="156" y="182"/>
                  </a:lnTo>
                  <a:lnTo>
                    <a:pt x="156" y="138"/>
                  </a:lnTo>
                  <a:lnTo>
                    <a:pt x="156" y="121"/>
                  </a:lnTo>
                  <a:lnTo>
                    <a:pt x="156" y="112"/>
                  </a:lnTo>
                  <a:lnTo>
                    <a:pt x="156" y="95"/>
                  </a:lnTo>
                  <a:lnTo>
                    <a:pt x="156" y="86"/>
                  </a:lnTo>
                  <a:lnTo>
                    <a:pt x="156" y="78"/>
                  </a:lnTo>
                  <a:lnTo>
                    <a:pt x="156" y="69"/>
                  </a:lnTo>
                  <a:lnTo>
                    <a:pt x="156" y="60"/>
                  </a:lnTo>
                  <a:lnTo>
                    <a:pt x="156" y="60"/>
                  </a:lnTo>
                  <a:lnTo>
                    <a:pt x="147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0" y="60"/>
                  </a:lnTo>
                  <a:lnTo>
                    <a:pt x="112" y="60"/>
                  </a:lnTo>
                  <a:lnTo>
                    <a:pt x="95" y="60"/>
                  </a:lnTo>
                  <a:lnTo>
                    <a:pt x="78" y="69"/>
                  </a:lnTo>
                  <a:lnTo>
                    <a:pt x="60" y="69"/>
                  </a:lnTo>
                  <a:lnTo>
                    <a:pt x="34" y="69"/>
                  </a:lnTo>
                  <a:lnTo>
                    <a:pt x="0" y="78"/>
                  </a:lnTo>
                  <a:lnTo>
                    <a:pt x="0" y="43"/>
                  </a:lnTo>
                  <a:lnTo>
                    <a:pt x="34" y="34"/>
                  </a:lnTo>
                  <a:lnTo>
                    <a:pt x="60" y="26"/>
                  </a:lnTo>
                  <a:lnTo>
                    <a:pt x="86" y="26"/>
                  </a:lnTo>
                  <a:lnTo>
                    <a:pt x="104" y="17"/>
                  </a:lnTo>
                  <a:lnTo>
                    <a:pt x="121" y="17"/>
                  </a:lnTo>
                  <a:lnTo>
                    <a:pt x="130" y="8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4" y="0"/>
                  </a:lnTo>
                  <a:lnTo>
                    <a:pt x="182" y="8"/>
                  </a:lnTo>
                  <a:lnTo>
                    <a:pt x="190" y="17"/>
                  </a:lnTo>
                  <a:lnTo>
                    <a:pt x="199" y="26"/>
                  </a:lnTo>
                  <a:lnTo>
                    <a:pt x="199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5">
              <a:extLst>
                <a:ext uri="{FF2B5EF4-FFF2-40B4-BE49-F238E27FC236}">
                  <a16:creationId xmlns:a16="http://schemas.microsoft.com/office/drawing/2014/main" id="{A48C1468-F6D2-4450-AA00-DF6D3D238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021" y="9402804"/>
              <a:ext cx="718267" cy="989096"/>
            </a:xfrm>
            <a:custGeom>
              <a:avLst/>
              <a:gdLst>
                <a:gd name="T0" fmla="*/ 226 w 226"/>
                <a:gd name="T1" fmla="*/ 34 h 312"/>
                <a:gd name="T2" fmla="*/ 226 w 226"/>
                <a:gd name="T3" fmla="*/ 43 h 312"/>
                <a:gd name="T4" fmla="*/ 226 w 226"/>
                <a:gd name="T5" fmla="*/ 52 h 312"/>
                <a:gd name="T6" fmla="*/ 217 w 226"/>
                <a:gd name="T7" fmla="*/ 60 h 312"/>
                <a:gd name="T8" fmla="*/ 217 w 226"/>
                <a:gd name="T9" fmla="*/ 78 h 312"/>
                <a:gd name="T10" fmla="*/ 208 w 226"/>
                <a:gd name="T11" fmla="*/ 95 h 312"/>
                <a:gd name="T12" fmla="*/ 200 w 226"/>
                <a:gd name="T13" fmla="*/ 121 h 312"/>
                <a:gd name="T14" fmla="*/ 191 w 226"/>
                <a:gd name="T15" fmla="*/ 147 h 312"/>
                <a:gd name="T16" fmla="*/ 182 w 226"/>
                <a:gd name="T17" fmla="*/ 173 h 312"/>
                <a:gd name="T18" fmla="*/ 165 w 226"/>
                <a:gd name="T19" fmla="*/ 199 h 312"/>
                <a:gd name="T20" fmla="*/ 148 w 226"/>
                <a:gd name="T21" fmla="*/ 225 h 312"/>
                <a:gd name="T22" fmla="*/ 130 w 226"/>
                <a:gd name="T23" fmla="*/ 242 h 312"/>
                <a:gd name="T24" fmla="*/ 113 w 226"/>
                <a:gd name="T25" fmla="*/ 260 h 312"/>
                <a:gd name="T26" fmla="*/ 96 w 226"/>
                <a:gd name="T27" fmla="*/ 277 h 312"/>
                <a:gd name="T28" fmla="*/ 78 w 226"/>
                <a:gd name="T29" fmla="*/ 286 h 312"/>
                <a:gd name="T30" fmla="*/ 44 w 226"/>
                <a:gd name="T31" fmla="*/ 303 h 312"/>
                <a:gd name="T32" fmla="*/ 26 w 226"/>
                <a:gd name="T33" fmla="*/ 312 h 312"/>
                <a:gd name="T34" fmla="*/ 9 w 226"/>
                <a:gd name="T35" fmla="*/ 312 h 312"/>
                <a:gd name="T36" fmla="*/ 0 w 226"/>
                <a:gd name="T37" fmla="*/ 312 h 312"/>
                <a:gd name="T38" fmla="*/ 0 w 226"/>
                <a:gd name="T39" fmla="*/ 303 h 312"/>
                <a:gd name="T40" fmla="*/ 0 w 226"/>
                <a:gd name="T41" fmla="*/ 303 h 312"/>
                <a:gd name="T42" fmla="*/ 9 w 226"/>
                <a:gd name="T43" fmla="*/ 294 h 312"/>
                <a:gd name="T44" fmla="*/ 18 w 226"/>
                <a:gd name="T45" fmla="*/ 286 h 312"/>
                <a:gd name="T46" fmla="*/ 26 w 226"/>
                <a:gd name="T47" fmla="*/ 277 h 312"/>
                <a:gd name="T48" fmla="*/ 61 w 226"/>
                <a:gd name="T49" fmla="*/ 242 h 312"/>
                <a:gd name="T50" fmla="*/ 78 w 226"/>
                <a:gd name="T51" fmla="*/ 225 h 312"/>
                <a:gd name="T52" fmla="*/ 96 w 226"/>
                <a:gd name="T53" fmla="*/ 208 h 312"/>
                <a:gd name="T54" fmla="*/ 122 w 226"/>
                <a:gd name="T55" fmla="*/ 173 h 312"/>
                <a:gd name="T56" fmla="*/ 139 w 226"/>
                <a:gd name="T57" fmla="*/ 147 h 312"/>
                <a:gd name="T58" fmla="*/ 148 w 226"/>
                <a:gd name="T59" fmla="*/ 130 h 312"/>
                <a:gd name="T60" fmla="*/ 148 w 226"/>
                <a:gd name="T61" fmla="*/ 104 h 312"/>
                <a:gd name="T62" fmla="*/ 156 w 226"/>
                <a:gd name="T63" fmla="*/ 86 h 312"/>
                <a:gd name="T64" fmla="*/ 156 w 226"/>
                <a:gd name="T65" fmla="*/ 69 h 312"/>
                <a:gd name="T66" fmla="*/ 165 w 226"/>
                <a:gd name="T67" fmla="*/ 60 h 312"/>
                <a:gd name="T68" fmla="*/ 165 w 226"/>
                <a:gd name="T69" fmla="*/ 52 h 312"/>
                <a:gd name="T70" fmla="*/ 165 w 226"/>
                <a:gd name="T71" fmla="*/ 43 h 312"/>
                <a:gd name="T72" fmla="*/ 156 w 226"/>
                <a:gd name="T73" fmla="*/ 26 h 312"/>
                <a:gd name="T74" fmla="*/ 156 w 226"/>
                <a:gd name="T75" fmla="*/ 17 h 312"/>
                <a:gd name="T76" fmla="*/ 156 w 226"/>
                <a:gd name="T77" fmla="*/ 17 h 312"/>
                <a:gd name="T78" fmla="*/ 156 w 226"/>
                <a:gd name="T79" fmla="*/ 8 h 312"/>
                <a:gd name="T80" fmla="*/ 156 w 226"/>
                <a:gd name="T81" fmla="*/ 0 h 312"/>
                <a:gd name="T82" fmla="*/ 165 w 226"/>
                <a:gd name="T83" fmla="*/ 0 h 312"/>
                <a:gd name="T84" fmla="*/ 174 w 226"/>
                <a:gd name="T85" fmla="*/ 0 h 312"/>
                <a:gd name="T86" fmla="*/ 182 w 226"/>
                <a:gd name="T87" fmla="*/ 0 h 312"/>
                <a:gd name="T88" fmla="*/ 191 w 226"/>
                <a:gd name="T89" fmla="*/ 0 h 312"/>
                <a:gd name="T90" fmla="*/ 208 w 226"/>
                <a:gd name="T91" fmla="*/ 8 h 312"/>
                <a:gd name="T92" fmla="*/ 217 w 226"/>
                <a:gd name="T93" fmla="*/ 17 h 312"/>
                <a:gd name="T94" fmla="*/ 217 w 226"/>
                <a:gd name="T95" fmla="*/ 26 h 312"/>
                <a:gd name="T96" fmla="*/ 226 w 226"/>
                <a:gd name="T97" fmla="*/ 34 h 312"/>
                <a:gd name="T98" fmla="*/ 226 w 226"/>
                <a:gd name="T99" fmla="*/ 3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312">
                  <a:moveTo>
                    <a:pt x="226" y="34"/>
                  </a:moveTo>
                  <a:lnTo>
                    <a:pt x="226" y="43"/>
                  </a:lnTo>
                  <a:lnTo>
                    <a:pt x="226" y="52"/>
                  </a:lnTo>
                  <a:lnTo>
                    <a:pt x="217" y="60"/>
                  </a:lnTo>
                  <a:lnTo>
                    <a:pt x="217" y="78"/>
                  </a:lnTo>
                  <a:lnTo>
                    <a:pt x="208" y="95"/>
                  </a:lnTo>
                  <a:lnTo>
                    <a:pt x="200" y="121"/>
                  </a:lnTo>
                  <a:lnTo>
                    <a:pt x="191" y="147"/>
                  </a:lnTo>
                  <a:lnTo>
                    <a:pt x="182" y="173"/>
                  </a:lnTo>
                  <a:lnTo>
                    <a:pt x="165" y="199"/>
                  </a:lnTo>
                  <a:lnTo>
                    <a:pt x="148" y="225"/>
                  </a:lnTo>
                  <a:lnTo>
                    <a:pt x="130" y="242"/>
                  </a:lnTo>
                  <a:lnTo>
                    <a:pt x="113" y="260"/>
                  </a:lnTo>
                  <a:lnTo>
                    <a:pt x="96" y="277"/>
                  </a:lnTo>
                  <a:lnTo>
                    <a:pt x="78" y="286"/>
                  </a:lnTo>
                  <a:lnTo>
                    <a:pt x="44" y="303"/>
                  </a:lnTo>
                  <a:lnTo>
                    <a:pt x="26" y="312"/>
                  </a:lnTo>
                  <a:lnTo>
                    <a:pt x="9" y="312"/>
                  </a:lnTo>
                  <a:lnTo>
                    <a:pt x="0" y="312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9" y="294"/>
                  </a:lnTo>
                  <a:lnTo>
                    <a:pt x="18" y="286"/>
                  </a:lnTo>
                  <a:lnTo>
                    <a:pt x="26" y="277"/>
                  </a:lnTo>
                  <a:lnTo>
                    <a:pt x="61" y="242"/>
                  </a:lnTo>
                  <a:lnTo>
                    <a:pt x="78" y="225"/>
                  </a:lnTo>
                  <a:lnTo>
                    <a:pt x="96" y="208"/>
                  </a:lnTo>
                  <a:lnTo>
                    <a:pt x="122" y="173"/>
                  </a:lnTo>
                  <a:lnTo>
                    <a:pt x="139" y="147"/>
                  </a:lnTo>
                  <a:lnTo>
                    <a:pt x="148" y="130"/>
                  </a:lnTo>
                  <a:lnTo>
                    <a:pt x="148" y="104"/>
                  </a:lnTo>
                  <a:lnTo>
                    <a:pt x="156" y="86"/>
                  </a:lnTo>
                  <a:lnTo>
                    <a:pt x="156" y="69"/>
                  </a:lnTo>
                  <a:lnTo>
                    <a:pt x="165" y="60"/>
                  </a:lnTo>
                  <a:lnTo>
                    <a:pt x="165" y="52"/>
                  </a:lnTo>
                  <a:lnTo>
                    <a:pt x="165" y="43"/>
                  </a:lnTo>
                  <a:lnTo>
                    <a:pt x="156" y="26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56" y="8"/>
                  </a:lnTo>
                  <a:lnTo>
                    <a:pt x="156" y="0"/>
                  </a:lnTo>
                  <a:lnTo>
                    <a:pt x="165" y="0"/>
                  </a:lnTo>
                  <a:lnTo>
                    <a:pt x="174" y="0"/>
                  </a:lnTo>
                  <a:lnTo>
                    <a:pt x="182" y="0"/>
                  </a:lnTo>
                  <a:lnTo>
                    <a:pt x="191" y="0"/>
                  </a:lnTo>
                  <a:lnTo>
                    <a:pt x="208" y="8"/>
                  </a:lnTo>
                  <a:lnTo>
                    <a:pt x="217" y="17"/>
                  </a:lnTo>
                  <a:lnTo>
                    <a:pt x="217" y="26"/>
                  </a:lnTo>
                  <a:lnTo>
                    <a:pt x="226" y="34"/>
                  </a:lnTo>
                  <a:lnTo>
                    <a:pt x="226" y="3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6">
              <a:extLst>
                <a:ext uri="{FF2B5EF4-FFF2-40B4-BE49-F238E27FC236}">
                  <a16:creationId xmlns:a16="http://schemas.microsoft.com/office/drawing/2014/main" id="{7C77CEAC-7328-45AE-8FBC-77652E803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051" y="9897352"/>
              <a:ext cx="495795" cy="548442"/>
            </a:xfrm>
            <a:custGeom>
              <a:avLst/>
              <a:gdLst>
                <a:gd name="T0" fmla="*/ 0 w 156"/>
                <a:gd name="T1" fmla="*/ 0 h 173"/>
                <a:gd name="T2" fmla="*/ 17 w 156"/>
                <a:gd name="T3" fmla="*/ 8 h 173"/>
                <a:gd name="T4" fmla="*/ 43 w 156"/>
                <a:gd name="T5" fmla="*/ 8 h 173"/>
                <a:gd name="T6" fmla="*/ 61 w 156"/>
                <a:gd name="T7" fmla="*/ 17 h 173"/>
                <a:gd name="T8" fmla="*/ 87 w 156"/>
                <a:gd name="T9" fmla="*/ 34 h 173"/>
                <a:gd name="T10" fmla="*/ 104 w 156"/>
                <a:gd name="T11" fmla="*/ 52 h 173"/>
                <a:gd name="T12" fmla="*/ 121 w 156"/>
                <a:gd name="T13" fmla="*/ 69 h 173"/>
                <a:gd name="T14" fmla="*/ 130 w 156"/>
                <a:gd name="T15" fmla="*/ 86 h 173"/>
                <a:gd name="T16" fmla="*/ 147 w 156"/>
                <a:gd name="T17" fmla="*/ 104 h 173"/>
                <a:gd name="T18" fmla="*/ 147 w 156"/>
                <a:gd name="T19" fmla="*/ 112 h 173"/>
                <a:gd name="T20" fmla="*/ 156 w 156"/>
                <a:gd name="T21" fmla="*/ 130 h 173"/>
                <a:gd name="T22" fmla="*/ 156 w 156"/>
                <a:gd name="T23" fmla="*/ 138 h 173"/>
                <a:gd name="T24" fmla="*/ 156 w 156"/>
                <a:gd name="T25" fmla="*/ 147 h 173"/>
                <a:gd name="T26" fmla="*/ 147 w 156"/>
                <a:gd name="T27" fmla="*/ 164 h 173"/>
                <a:gd name="T28" fmla="*/ 139 w 156"/>
                <a:gd name="T29" fmla="*/ 173 h 173"/>
                <a:gd name="T30" fmla="*/ 130 w 156"/>
                <a:gd name="T31" fmla="*/ 173 h 173"/>
                <a:gd name="T32" fmla="*/ 121 w 156"/>
                <a:gd name="T33" fmla="*/ 173 h 173"/>
                <a:gd name="T34" fmla="*/ 113 w 156"/>
                <a:gd name="T35" fmla="*/ 164 h 173"/>
                <a:gd name="T36" fmla="*/ 104 w 156"/>
                <a:gd name="T37" fmla="*/ 147 h 173"/>
                <a:gd name="T38" fmla="*/ 95 w 156"/>
                <a:gd name="T39" fmla="*/ 147 h 173"/>
                <a:gd name="T40" fmla="*/ 87 w 156"/>
                <a:gd name="T41" fmla="*/ 130 h 173"/>
                <a:gd name="T42" fmla="*/ 78 w 156"/>
                <a:gd name="T43" fmla="*/ 121 h 173"/>
                <a:gd name="T44" fmla="*/ 61 w 156"/>
                <a:gd name="T45" fmla="*/ 104 h 173"/>
                <a:gd name="T46" fmla="*/ 52 w 156"/>
                <a:gd name="T47" fmla="*/ 78 h 173"/>
                <a:gd name="T48" fmla="*/ 35 w 156"/>
                <a:gd name="T49" fmla="*/ 60 h 173"/>
                <a:gd name="T50" fmla="*/ 17 w 156"/>
                <a:gd name="T51" fmla="*/ 34 h 173"/>
                <a:gd name="T52" fmla="*/ 0 w 156"/>
                <a:gd name="T53" fmla="*/ 0 h 173"/>
                <a:gd name="T54" fmla="*/ 0 w 156"/>
                <a:gd name="T5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73">
                  <a:moveTo>
                    <a:pt x="0" y="0"/>
                  </a:moveTo>
                  <a:lnTo>
                    <a:pt x="17" y="8"/>
                  </a:lnTo>
                  <a:lnTo>
                    <a:pt x="43" y="8"/>
                  </a:lnTo>
                  <a:lnTo>
                    <a:pt x="61" y="17"/>
                  </a:lnTo>
                  <a:lnTo>
                    <a:pt x="87" y="34"/>
                  </a:lnTo>
                  <a:lnTo>
                    <a:pt x="104" y="52"/>
                  </a:lnTo>
                  <a:lnTo>
                    <a:pt x="121" y="69"/>
                  </a:lnTo>
                  <a:lnTo>
                    <a:pt x="130" y="86"/>
                  </a:lnTo>
                  <a:lnTo>
                    <a:pt x="147" y="104"/>
                  </a:lnTo>
                  <a:lnTo>
                    <a:pt x="147" y="112"/>
                  </a:lnTo>
                  <a:lnTo>
                    <a:pt x="156" y="130"/>
                  </a:lnTo>
                  <a:lnTo>
                    <a:pt x="156" y="138"/>
                  </a:lnTo>
                  <a:lnTo>
                    <a:pt x="156" y="147"/>
                  </a:lnTo>
                  <a:lnTo>
                    <a:pt x="147" y="164"/>
                  </a:lnTo>
                  <a:lnTo>
                    <a:pt x="139" y="173"/>
                  </a:lnTo>
                  <a:lnTo>
                    <a:pt x="130" y="173"/>
                  </a:lnTo>
                  <a:lnTo>
                    <a:pt x="121" y="173"/>
                  </a:lnTo>
                  <a:lnTo>
                    <a:pt x="113" y="164"/>
                  </a:lnTo>
                  <a:lnTo>
                    <a:pt x="104" y="147"/>
                  </a:lnTo>
                  <a:lnTo>
                    <a:pt x="95" y="147"/>
                  </a:lnTo>
                  <a:lnTo>
                    <a:pt x="87" y="130"/>
                  </a:lnTo>
                  <a:lnTo>
                    <a:pt x="78" y="121"/>
                  </a:lnTo>
                  <a:lnTo>
                    <a:pt x="61" y="104"/>
                  </a:lnTo>
                  <a:lnTo>
                    <a:pt x="52" y="78"/>
                  </a:lnTo>
                  <a:lnTo>
                    <a:pt x="35" y="60"/>
                  </a:lnTo>
                  <a:lnTo>
                    <a:pt x="17" y="3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7">
              <a:extLst>
                <a:ext uri="{FF2B5EF4-FFF2-40B4-BE49-F238E27FC236}">
                  <a16:creationId xmlns:a16="http://schemas.microsoft.com/office/drawing/2014/main" id="{29305DAA-C297-47CD-877A-B0404E2B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714" y="8933617"/>
              <a:ext cx="1131429" cy="716461"/>
            </a:xfrm>
            <a:custGeom>
              <a:avLst/>
              <a:gdLst>
                <a:gd name="T0" fmla="*/ 286 w 356"/>
                <a:gd name="T1" fmla="*/ 165 h 226"/>
                <a:gd name="T2" fmla="*/ 304 w 356"/>
                <a:gd name="T3" fmla="*/ 165 h 226"/>
                <a:gd name="T4" fmla="*/ 321 w 356"/>
                <a:gd name="T5" fmla="*/ 174 h 226"/>
                <a:gd name="T6" fmla="*/ 338 w 356"/>
                <a:gd name="T7" fmla="*/ 182 h 226"/>
                <a:gd name="T8" fmla="*/ 347 w 356"/>
                <a:gd name="T9" fmla="*/ 182 h 226"/>
                <a:gd name="T10" fmla="*/ 356 w 356"/>
                <a:gd name="T11" fmla="*/ 191 h 226"/>
                <a:gd name="T12" fmla="*/ 347 w 356"/>
                <a:gd name="T13" fmla="*/ 200 h 226"/>
                <a:gd name="T14" fmla="*/ 338 w 356"/>
                <a:gd name="T15" fmla="*/ 208 h 226"/>
                <a:gd name="T16" fmla="*/ 321 w 356"/>
                <a:gd name="T17" fmla="*/ 208 h 226"/>
                <a:gd name="T18" fmla="*/ 295 w 356"/>
                <a:gd name="T19" fmla="*/ 208 h 226"/>
                <a:gd name="T20" fmla="*/ 269 w 356"/>
                <a:gd name="T21" fmla="*/ 217 h 226"/>
                <a:gd name="T22" fmla="*/ 252 w 356"/>
                <a:gd name="T23" fmla="*/ 217 h 226"/>
                <a:gd name="T24" fmla="*/ 234 w 356"/>
                <a:gd name="T25" fmla="*/ 226 h 226"/>
                <a:gd name="T26" fmla="*/ 217 w 356"/>
                <a:gd name="T27" fmla="*/ 226 h 226"/>
                <a:gd name="T28" fmla="*/ 208 w 356"/>
                <a:gd name="T29" fmla="*/ 217 h 226"/>
                <a:gd name="T30" fmla="*/ 200 w 356"/>
                <a:gd name="T31" fmla="*/ 208 h 226"/>
                <a:gd name="T32" fmla="*/ 182 w 356"/>
                <a:gd name="T33" fmla="*/ 191 h 226"/>
                <a:gd name="T34" fmla="*/ 156 w 356"/>
                <a:gd name="T35" fmla="*/ 174 h 226"/>
                <a:gd name="T36" fmla="*/ 122 w 356"/>
                <a:gd name="T37" fmla="*/ 148 h 226"/>
                <a:gd name="T38" fmla="*/ 87 w 356"/>
                <a:gd name="T39" fmla="*/ 113 h 226"/>
                <a:gd name="T40" fmla="*/ 52 w 356"/>
                <a:gd name="T41" fmla="*/ 70 h 226"/>
                <a:gd name="T42" fmla="*/ 0 w 356"/>
                <a:gd name="T43" fmla="*/ 17 h 226"/>
                <a:gd name="T44" fmla="*/ 26 w 356"/>
                <a:gd name="T45" fmla="*/ 0 h 226"/>
                <a:gd name="T46" fmla="*/ 70 w 356"/>
                <a:gd name="T47" fmla="*/ 26 h 226"/>
                <a:gd name="T48" fmla="*/ 104 w 356"/>
                <a:gd name="T49" fmla="*/ 61 h 226"/>
                <a:gd name="T50" fmla="*/ 139 w 356"/>
                <a:gd name="T51" fmla="*/ 78 h 226"/>
                <a:gd name="T52" fmla="*/ 165 w 356"/>
                <a:gd name="T53" fmla="*/ 104 h 226"/>
                <a:gd name="T54" fmla="*/ 200 w 356"/>
                <a:gd name="T55" fmla="*/ 122 h 226"/>
                <a:gd name="T56" fmla="*/ 226 w 356"/>
                <a:gd name="T57" fmla="*/ 139 h 226"/>
                <a:gd name="T58" fmla="*/ 260 w 356"/>
                <a:gd name="T59" fmla="*/ 156 h 226"/>
                <a:gd name="T60" fmla="*/ 286 w 356"/>
                <a:gd name="T61" fmla="*/ 165 h 226"/>
                <a:gd name="T62" fmla="*/ 286 w 356"/>
                <a:gd name="T63" fmla="*/ 16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6" h="226">
                  <a:moveTo>
                    <a:pt x="286" y="165"/>
                  </a:moveTo>
                  <a:lnTo>
                    <a:pt x="304" y="165"/>
                  </a:lnTo>
                  <a:lnTo>
                    <a:pt x="321" y="174"/>
                  </a:lnTo>
                  <a:lnTo>
                    <a:pt x="338" y="182"/>
                  </a:lnTo>
                  <a:lnTo>
                    <a:pt x="347" y="182"/>
                  </a:lnTo>
                  <a:lnTo>
                    <a:pt x="356" y="191"/>
                  </a:lnTo>
                  <a:lnTo>
                    <a:pt x="347" y="200"/>
                  </a:lnTo>
                  <a:lnTo>
                    <a:pt x="338" y="208"/>
                  </a:lnTo>
                  <a:lnTo>
                    <a:pt x="321" y="208"/>
                  </a:lnTo>
                  <a:lnTo>
                    <a:pt x="295" y="208"/>
                  </a:lnTo>
                  <a:lnTo>
                    <a:pt x="269" y="217"/>
                  </a:lnTo>
                  <a:lnTo>
                    <a:pt x="252" y="217"/>
                  </a:lnTo>
                  <a:lnTo>
                    <a:pt x="234" y="226"/>
                  </a:lnTo>
                  <a:lnTo>
                    <a:pt x="217" y="226"/>
                  </a:lnTo>
                  <a:lnTo>
                    <a:pt x="208" y="217"/>
                  </a:lnTo>
                  <a:lnTo>
                    <a:pt x="200" y="208"/>
                  </a:lnTo>
                  <a:lnTo>
                    <a:pt x="182" y="191"/>
                  </a:lnTo>
                  <a:lnTo>
                    <a:pt x="156" y="174"/>
                  </a:lnTo>
                  <a:lnTo>
                    <a:pt x="122" y="148"/>
                  </a:lnTo>
                  <a:lnTo>
                    <a:pt x="87" y="113"/>
                  </a:lnTo>
                  <a:lnTo>
                    <a:pt x="52" y="70"/>
                  </a:lnTo>
                  <a:lnTo>
                    <a:pt x="0" y="17"/>
                  </a:lnTo>
                  <a:lnTo>
                    <a:pt x="26" y="0"/>
                  </a:lnTo>
                  <a:lnTo>
                    <a:pt x="70" y="26"/>
                  </a:lnTo>
                  <a:lnTo>
                    <a:pt x="104" y="61"/>
                  </a:lnTo>
                  <a:lnTo>
                    <a:pt x="139" y="78"/>
                  </a:lnTo>
                  <a:lnTo>
                    <a:pt x="165" y="104"/>
                  </a:lnTo>
                  <a:lnTo>
                    <a:pt x="200" y="122"/>
                  </a:lnTo>
                  <a:lnTo>
                    <a:pt x="226" y="139"/>
                  </a:lnTo>
                  <a:lnTo>
                    <a:pt x="260" y="156"/>
                  </a:lnTo>
                  <a:lnTo>
                    <a:pt x="286" y="165"/>
                  </a:lnTo>
                  <a:lnTo>
                    <a:pt x="286" y="16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24630078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3CA9060-630F-4FD3-A2C3-6FCFB431ECF4}"/>
              </a:ext>
            </a:extLst>
          </p:cNvPr>
          <p:cNvGrpSpPr/>
          <p:nvPr/>
        </p:nvGrpSpPr>
        <p:grpSpPr>
          <a:xfrm>
            <a:off x="3479258" y="2292368"/>
            <a:ext cx="1635022" cy="2437883"/>
            <a:chOff x="3479258" y="2292368"/>
            <a:chExt cx="1635022" cy="2437883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DFF39BBA-0C29-4979-894A-4F0BBAAF0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258" y="3399962"/>
              <a:ext cx="656354" cy="1330289"/>
            </a:xfrm>
            <a:custGeom>
              <a:avLst/>
              <a:gdLst>
                <a:gd name="T0" fmla="*/ 108 w 112"/>
                <a:gd name="T1" fmla="*/ 63 h 227"/>
                <a:gd name="T2" fmla="*/ 105 w 112"/>
                <a:gd name="T3" fmla="*/ 80 h 227"/>
                <a:gd name="T4" fmla="*/ 101 w 112"/>
                <a:gd name="T5" fmla="*/ 101 h 227"/>
                <a:gd name="T6" fmla="*/ 98 w 112"/>
                <a:gd name="T7" fmla="*/ 119 h 227"/>
                <a:gd name="T8" fmla="*/ 91 w 112"/>
                <a:gd name="T9" fmla="*/ 136 h 227"/>
                <a:gd name="T10" fmla="*/ 84 w 112"/>
                <a:gd name="T11" fmla="*/ 150 h 227"/>
                <a:gd name="T12" fmla="*/ 77 w 112"/>
                <a:gd name="T13" fmla="*/ 167 h 227"/>
                <a:gd name="T14" fmla="*/ 70 w 112"/>
                <a:gd name="T15" fmla="*/ 178 h 227"/>
                <a:gd name="T16" fmla="*/ 59 w 112"/>
                <a:gd name="T17" fmla="*/ 192 h 227"/>
                <a:gd name="T18" fmla="*/ 49 w 112"/>
                <a:gd name="T19" fmla="*/ 202 h 227"/>
                <a:gd name="T20" fmla="*/ 42 w 112"/>
                <a:gd name="T21" fmla="*/ 209 h 227"/>
                <a:gd name="T22" fmla="*/ 31 w 112"/>
                <a:gd name="T23" fmla="*/ 216 h 227"/>
                <a:gd name="T24" fmla="*/ 21 w 112"/>
                <a:gd name="T25" fmla="*/ 223 h 227"/>
                <a:gd name="T26" fmla="*/ 14 w 112"/>
                <a:gd name="T27" fmla="*/ 227 h 227"/>
                <a:gd name="T28" fmla="*/ 7 w 112"/>
                <a:gd name="T29" fmla="*/ 227 h 227"/>
                <a:gd name="T30" fmla="*/ 3 w 112"/>
                <a:gd name="T31" fmla="*/ 227 h 227"/>
                <a:gd name="T32" fmla="*/ 0 w 112"/>
                <a:gd name="T33" fmla="*/ 227 h 227"/>
                <a:gd name="T34" fmla="*/ 0 w 112"/>
                <a:gd name="T35" fmla="*/ 227 h 227"/>
                <a:gd name="T36" fmla="*/ 0 w 112"/>
                <a:gd name="T37" fmla="*/ 223 h 227"/>
                <a:gd name="T38" fmla="*/ 3 w 112"/>
                <a:gd name="T39" fmla="*/ 220 h 227"/>
                <a:gd name="T40" fmla="*/ 7 w 112"/>
                <a:gd name="T41" fmla="*/ 216 h 227"/>
                <a:gd name="T42" fmla="*/ 10 w 112"/>
                <a:gd name="T43" fmla="*/ 213 h 227"/>
                <a:gd name="T44" fmla="*/ 14 w 112"/>
                <a:gd name="T45" fmla="*/ 206 h 227"/>
                <a:gd name="T46" fmla="*/ 24 w 112"/>
                <a:gd name="T47" fmla="*/ 195 h 227"/>
                <a:gd name="T48" fmla="*/ 38 w 112"/>
                <a:gd name="T49" fmla="*/ 178 h 227"/>
                <a:gd name="T50" fmla="*/ 49 w 112"/>
                <a:gd name="T51" fmla="*/ 164 h 227"/>
                <a:gd name="T52" fmla="*/ 56 w 112"/>
                <a:gd name="T53" fmla="*/ 146 h 227"/>
                <a:gd name="T54" fmla="*/ 63 w 112"/>
                <a:gd name="T55" fmla="*/ 129 h 227"/>
                <a:gd name="T56" fmla="*/ 70 w 112"/>
                <a:gd name="T57" fmla="*/ 115 h 227"/>
                <a:gd name="T58" fmla="*/ 73 w 112"/>
                <a:gd name="T59" fmla="*/ 98 h 227"/>
                <a:gd name="T60" fmla="*/ 77 w 112"/>
                <a:gd name="T61" fmla="*/ 80 h 227"/>
                <a:gd name="T62" fmla="*/ 80 w 112"/>
                <a:gd name="T63" fmla="*/ 63 h 227"/>
                <a:gd name="T64" fmla="*/ 80 w 112"/>
                <a:gd name="T65" fmla="*/ 49 h 227"/>
                <a:gd name="T66" fmla="*/ 80 w 112"/>
                <a:gd name="T67" fmla="*/ 35 h 227"/>
                <a:gd name="T68" fmla="*/ 77 w 112"/>
                <a:gd name="T69" fmla="*/ 24 h 227"/>
                <a:gd name="T70" fmla="*/ 77 w 112"/>
                <a:gd name="T71" fmla="*/ 17 h 227"/>
                <a:gd name="T72" fmla="*/ 77 w 112"/>
                <a:gd name="T73" fmla="*/ 10 h 227"/>
                <a:gd name="T74" fmla="*/ 77 w 112"/>
                <a:gd name="T75" fmla="*/ 3 h 227"/>
                <a:gd name="T76" fmla="*/ 80 w 112"/>
                <a:gd name="T77" fmla="*/ 0 h 227"/>
                <a:gd name="T78" fmla="*/ 80 w 112"/>
                <a:gd name="T79" fmla="*/ 0 h 227"/>
                <a:gd name="T80" fmla="*/ 87 w 112"/>
                <a:gd name="T81" fmla="*/ 0 h 227"/>
                <a:gd name="T82" fmla="*/ 91 w 112"/>
                <a:gd name="T83" fmla="*/ 0 h 227"/>
                <a:gd name="T84" fmla="*/ 101 w 112"/>
                <a:gd name="T85" fmla="*/ 3 h 227"/>
                <a:gd name="T86" fmla="*/ 112 w 112"/>
                <a:gd name="T87" fmla="*/ 7 h 227"/>
                <a:gd name="T88" fmla="*/ 112 w 112"/>
                <a:gd name="T89" fmla="*/ 14 h 227"/>
                <a:gd name="T90" fmla="*/ 108 w 112"/>
                <a:gd name="T91" fmla="*/ 28 h 227"/>
                <a:gd name="T92" fmla="*/ 108 w 112"/>
                <a:gd name="T93" fmla="*/ 42 h 227"/>
                <a:gd name="T94" fmla="*/ 108 w 112"/>
                <a:gd name="T95" fmla="*/ 63 h 227"/>
                <a:gd name="T96" fmla="*/ 108 w 112"/>
                <a:gd name="T97" fmla="*/ 6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227">
                  <a:moveTo>
                    <a:pt x="108" y="63"/>
                  </a:moveTo>
                  <a:lnTo>
                    <a:pt x="105" y="80"/>
                  </a:lnTo>
                  <a:lnTo>
                    <a:pt x="101" y="101"/>
                  </a:lnTo>
                  <a:lnTo>
                    <a:pt x="98" y="119"/>
                  </a:lnTo>
                  <a:lnTo>
                    <a:pt x="91" y="136"/>
                  </a:lnTo>
                  <a:lnTo>
                    <a:pt x="84" y="150"/>
                  </a:lnTo>
                  <a:lnTo>
                    <a:pt x="77" y="167"/>
                  </a:lnTo>
                  <a:lnTo>
                    <a:pt x="70" y="178"/>
                  </a:lnTo>
                  <a:lnTo>
                    <a:pt x="59" y="192"/>
                  </a:lnTo>
                  <a:lnTo>
                    <a:pt x="49" y="202"/>
                  </a:lnTo>
                  <a:lnTo>
                    <a:pt x="42" y="209"/>
                  </a:lnTo>
                  <a:lnTo>
                    <a:pt x="31" y="216"/>
                  </a:lnTo>
                  <a:lnTo>
                    <a:pt x="21" y="223"/>
                  </a:lnTo>
                  <a:lnTo>
                    <a:pt x="14" y="227"/>
                  </a:lnTo>
                  <a:lnTo>
                    <a:pt x="7" y="227"/>
                  </a:lnTo>
                  <a:lnTo>
                    <a:pt x="3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7" y="216"/>
                  </a:lnTo>
                  <a:lnTo>
                    <a:pt x="10" y="213"/>
                  </a:lnTo>
                  <a:lnTo>
                    <a:pt x="14" y="206"/>
                  </a:lnTo>
                  <a:lnTo>
                    <a:pt x="24" y="195"/>
                  </a:lnTo>
                  <a:lnTo>
                    <a:pt x="38" y="178"/>
                  </a:lnTo>
                  <a:lnTo>
                    <a:pt x="49" y="164"/>
                  </a:lnTo>
                  <a:lnTo>
                    <a:pt x="56" y="146"/>
                  </a:lnTo>
                  <a:lnTo>
                    <a:pt x="63" y="129"/>
                  </a:lnTo>
                  <a:lnTo>
                    <a:pt x="70" y="115"/>
                  </a:lnTo>
                  <a:lnTo>
                    <a:pt x="73" y="98"/>
                  </a:lnTo>
                  <a:lnTo>
                    <a:pt x="77" y="80"/>
                  </a:lnTo>
                  <a:lnTo>
                    <a:pt x="80" y="63"/>
                  </a:lnTo>
                  <a:lnTo>
                    <a:pt x="80" y="49"/>
                  </a:lnTo>
                  <a:lnTo>
                    <a:pt x="80" y="35"/>
                  </a:lnTo>
                  <a:lnTo>
                    <a:pt x="77" y="24"/>
                  </a:lnTo>
                  <a:lnTo>
                    <a:pt x="77" y="17"/>
                  </a:lnTo>
                  <a:lnTo>
                    <a:pt x="77" y="10"/>
                  </a:lnTo>
                  <a:lnTo>
                    <a:pt x="77" y="3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101" y="3"/>
                  </a:lnTo>
                  <a:lnTo>
                    <a:pt x="112" y="7"/>
                  </a:lnTo>
                  <a:lnTo>
                    <a:pt x="112" y="14"/>
                  </a:lnTo>
                  <a:lnTo>
                    <a:pt x="108" y="28"/>
                  </a:lnTo>
                  <a:lnTo>
                    <a:pt x="108" y="42"/>
                  </a:lnTo>
                  <a:lnTo>
                    <a:pt x="108" y="63"/>
                  </a:lnTo>
                  <a:lnTo>
                    <a:pt x="108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94F99D1F-D0BD-4FB4-8C66-7AA8689DA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544" y="3253456"/>
              <a:ext cx="1101736" cy="574309"/>
            </a:xfrm>
            <a:custGeom>
              <a:avLst/>
              <a:gdLst>
                <a:gd name="T0" fmla="*/ 139 w 188"/>
                <a:gd name="T1" fmla="*/ 4 h 98"/>
                <a:gd name="T2" fmla="*/ 143 w 188"/>
                <a:gd name="T3" fmla="*/ 0 h 98"/>
                <a:gd name="T4" fmla="*/ 143 w 188"/>
                <a:gd name="T5" fmla="*/ 0 h 98"/>
                <a:gd name="T6" fmla="*/ 146 w 188"/>
                <a:gd name="T7" fmla="*/ 0 h 98"/>
                <a:gd name="T8" fmla="*/ 150 w 188"/>
                <a:gd name="T9" fmla="*/ 4 h 98"/>
                <a:gd name="T10" fmla="*/ 157 w 188"/>
                <a:gd name="T11" fmla="*/ 4 h 98"/>
                <a:gd name="T12" fmla="*/ 160 w 188"/>
                <a:gd name="T13" fmla="*/ 7 h 98"/>
                <a:gd name="T14" fmla="*/ 171 w 188"/>
                <a:gd name="T15" fmla="*/ 14 h 98"/>
                <a:gd name="T16" fmla="*/ 178 w 188"/>
                <a:gd name="T17" fmla="*/ 21 h 98"/>
                <a:gd name="T18" fmla="*/ 185 w 188"/>
                <a:gd name="T19" fmla="*/ 25 h 98"/>
                <a:gd name="T20" fmla="*/ 188 w 188"/>
                <a:gd name="T21" fmla="*/ 32 h 98"/>
                <a:gd name="T22" fmla="*/ 188 w 188"/>
                <a:gd name="T23" fmla="*/ 35 h 98"/>
                <a:gd name="T24" fmla="*/ 188 w 188"/>
                <a:gd name="T25" fmla="*/ 39 h 98"/>
                <a:gd name="T26" fmla="*/ 185 w 188"/>
                <a:gd name="T27" fmla="*/ 42 h 98"/>
                <a:gd name="T28" fmla="*/ 185 w 188"/>
                <a:gd name="T29" fmla="*/ 42 h 98"/>
                <a:gd name="T30" fmla="*/ 178 w 188"/>
                <a:gd name="T31" fmla="*/ 46 h 98"/>
                <a:gd name="T32" fmla="*/ 178 w 188"/>
                <a:gd name="T33" fmla="*/ 46 h 98"/>
                <a:gd name="T34" fmla="*/ 174 w 188"/>
                <a:gd name="T35" fmla="*/ 49 h 98"/>
                <a:gd name="T36" fmla="*/ 171 w 188"/>
                <a:gd name="T37" fmla="*/ 53 h 98"/>
                <a:gd name="T38" fmla="*/ 167 w 188"/>
                <a:gd name="T39" fmla="*/ 60 h 98"/>
                <a:gd name="T40" fmla="*/ 160 w 188"/>
                <a:gd name="T41" fmla="*/ 67 h 98"/>
                <a:gd name="T42" fmla="*/ 157 w 188"/>
                <a:gd name="T43" fmla="*/ 77 h 98"/>
                <a:gd name="T44" fmla="*/ 150 w 188"/>
                <a:gd name="T45" fmla="*/ 84 h 98"/>
                <a:gd name="T46" fmla="*/ 143 w 188"/>
                <a:gd name="T47" fmla="*/ 98 h 98"/>
                <a:gd name="T48" fmla="*/ 125 w 188"/>
                <a:gd name="T49" fmla="*/ 98 h 98"/>
                <a:gd name="T50" fmla="*/ 129 w 188"/>
                <a:gd name="T51" fmla="*/ 84 h 98"/>
                <a:gd name="T52" fmla="*/ 132 w 188"/>
                <a:gd name="T53" fmla="*/ 70 h 98"/>
                <a:gd name="T54" fmla="*/ 136 w 188"/>
                <a:gd name="T55" fmla="*/ 60 h 98"/>
                <a:gd name="T56" fmla="*/ 136 w 188"/>
                <a:gd name="T57" fmla="*/ 53 h 98"/>
                <a:gd name="T58" fmla="*/ 139 w 188"/>
                <a:gd name="T59" fmla="*/ 46 h 98"/>
                <a:gd name="T60" fmla="*/ 139 w 188"/>
                <a:gd name="T61" fmla="*/ 42 h 98"/>
                <a:gd name="T62" fmla="*/ 139 w 188"/>
                <a:gd name="T63" fmla="*/ 39 h 98"/>
                <a:gd name="T64" fmla="*/ 139 w 188"/>
                <a:gd name="T65" fmla="*/ 35 h 98"/>
                <a:gd name="T66" fmla="*/ 136 w 188"/>
                <a:gd name="T67" fmla="*/ 35 h 98"/>
                <a:gd name="T68" fmla="*/ 129 w 188"/>
                <a:gd name="T69" fmla="*/ 32 h 98"/>
                <a:gd name="T70" fmla="*/ 129 w 188"/>
                <a:gd name="T71" fmla="*/ 32 h 98"/>
                <a:gd name="T72" fmla="*/ 125 w 188"/>
                <a:gd name="T73" fmla="*/ 35 h 98"/>
                <a:gd name="T74" fmla="*/ 118 w 188"/>
                <a:gd name="T75" fmla="*/ 35 h 98"/>
                <a:gd name="T76" fmla="*/ 111 w 188"/>
                <a:gd name="T77" fmla="*/ 35 h 98"/>
                <a:gd name="T78" fmla="*/ 104 w 188"/>
                <a:gd name="T79" fmla="*/ 35 h 98"/>
                <a:gd name="T80" fmla="*/ 97 w 188"/>
                <a:gd name="T81" fmla="*/ 39 h 98"/>
                <a:gd name="T82" fmla="*/ 87 w 188"/>
                <a:gd name="T83" fmla="*/ 42 h 98"/>
                <a:gd name="T84" fmla="*/ 73 w 188"/>
                <a:gd name="T85" fmla="*/ 42 h 98"/>
                <a:gd name="T86" fmla="*/ 63 w 188"/>
                <a:gd name="T87" fmla="*/ 46 h 98"/>
                <a:gd name="T88" fmla="*/ 49 w 188"/>
                <a:gd name="T89" fmla="*/ 49 h 98"/>
                <a:gd name="T90" fmla="*/ 38 w 188"/>
                <a:gd name="T91" fmla="*/ 49 h 98"/>
                <a:gd name="T92" fmla="*/ 28 w 188"/>
                <a:gd name="T93" fmla="*/ 49 h 98"/>
                <a:gd name="T94" fmla="*/ 21 w 188"/>
                <a:gd name="T95" fmla="*/ 53 h 98"/>
                <a:gd name="T96" fmla="*/ 14 w 188"/>
                <a:gd name="T97" fmla="*/ 53 h 98"/>
                <a:gd name="T98" fmla="*/ 7 w 188"/>
                <a:gd name="T99" fmla="*/ 53 h 98"/>
                <a:gd name="T100" fmla="*/ 0 w 188"/>
                <a:gd name="T101" fmla="*/ 53 h 98"/>
                <a:gd name="T102" fmla="*/ 0 w 188"/>
                <a:gd name="T103" fmla="*/ 32 h 98"/>
                <a:gd name="T104" fmla="*/ 31 w 188"/>
                <a:gd name="T105" fmla="*/ 28 h 98"/>
                <a:gd name="T106" fmla="*/ 49 w 188"/>
                <a:gd name="T107" fmla="*/ 25 h 98"/>
                <a:gd name="T108" fmla="*/ 59 w 188"/>
                <a:gd name="T109" fmla="*/ 21 h 98"/>
                <a:gd name="T110" fmla="*/ 87 w 188"/>
                <a:gd name="T111" fmla="*/ 18 h 98"/>
                <a:gd name="T112" fmla="*/ 111 w 188"/>
                <a:gd name="T113" fmla="*/ 11 h 98"/>
                <a:gd name="T114" fmla="*/ 122 w 188"/>
                <a:gd name="T115" fmla="*/ 11 h 98"/>
                <a:gd name="T116" fmla="*/ 129 w 188"/>
                <a:gd name="T117" fmla="*/ 7 h 98"/>
                <a:gd name="T118" fmla="*/ 136 w 188"/>
                <a:gd name="T119" fmla="*/ 4 h 98"/>
                <a:gd name="T120" fmla="*/ 139 w 188"/>
                <a:gd name="T121" fmla="*/ 4 h 98"/>
                <a:gd name="T122" fmla="*/ 139 w 188"/>
                <a:gd name="T12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" h="98">
                  <a:moveTo>
                    <a:pt x="139" y="4"/>
                  </a:moveTo>
                  <a:lnTo>
                    <a:pt x="143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0" y="4"/>
                  </a:lnTo>
                  <a:lnTo>
                    <a:pt x="157" y="4"/>
                  </a:lnTo>
                  <a:lnTo>
                    <a:pt x="160" y="7"/>
                  </a:lnTo>
                  <a:lnTo>
                    <a:pt x="171" y="14"/>
                  </a:lnTo>
                  <a:lnTo>
                    <a:pt x="178" y="21"/>
                  </a:lnTo>
                  <a:lnTo>
                    <a:pt x="185" y="25"/>
                  </a:lnTo>
                  <a:lnTo>
                    <a:pt x="188" y="32"/>
                  </a:lnTo>
                  <a:lnTo>
                    <a:pt x="188" y="35"/>
                  </a:lnTo>
                  <a:lnTo>
                    <a:pt x="188" y="39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4" y="49"/>
                  </a:lnTo>
                  <a:lnTo>
                    <a:pt x="171" y="53"/>
                  </a:lnTo>
                  <a:lnTo>
                    <a:pt x="167" y="60"/>
                  </a:lnTo>
                  <a:lnTo>
                    <a:pt x="160" y="67"/>
                  </a:lnTo>
                  <a:lnTo>
                    <a:pt x="157" y="77"/>
                  </a:lnTo>
                  <a:lnTo>
                    <a:pt x="150" y="84"/>
                  </a:lnTo>
                  <a:lnTo>
                    <a:pt x="143" y="98"/>
                  </a:lnTo>
                  <a:lnTo>
                    <a:pt x="125" y="98"/>
                  </a:lnTo>
                  <a:lnTo>
                    <a:pt x="129" y="84"/>
                  </a:lnTo>
                  <a:lnTo>
                    <a:pt x="132" y="70"/>
                  </a:lnTo>
                  <a:lnTo>
                    <a:pt x="136" y="60"/>
                  </a:lnTo>
                  <a:lnTo>
                    <a:pt x="136" y="53"/>
                  </a:lnTo>
                  <a:lnTo>
                    <a:pt x="139" y="46"/>
                  </a:lnTo>
                  <a:lnTo>
                    <a:pt x="139" y="42"/>
                  </a:lnTo>
                  <a:lnTo>
                    <a:pt x="139" y="39"/>
                  </a:lnTo>
                  <a:lnTo>
                    <a:pt x="139" y="35"/>
                  </a:lnTo>
                  <a:lnTo>
                    <a:pt x="136" y="35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25" y="35"/>
                  </a:lnTo>
                  <a:lnTo>
                    <a:pt x="118" y="35"/>
                  </a:lnTo>
                  <a:lnTo>
                    <a:pt x="111" y="35"/>
                  </a:lnTo>
                  <a:lnTo>
                    <a:pt x="104" y="35"/>
                  </a:lnTo>
                  <a:lnTo>
                    <a:pt x="97" y="39"/>
                  </a:lnTo>
                  <a:lnTo>
                    <a:pt x="87" y="42"/>
                  </a:lnTo>
                  <a:lnTo>
                    <a:pt x="73" y="42"/>
                  </a:lnTo>
                  <a:lnTo>
                    <a:pt x="63" y="46"/>
                  </a:lnTo>
                  <a:lnTo>
                    <a:pt x="49" y="49"/>
                  </a:lnTo>
                  <a:lnTo>
                    <a:pt x="38" y="49"/>
                  </a:lnTo>
                  <a:lnTo>
                    <a:pt x="28" y="49"/>
                  </a:lnTo>
                  <a:lnTo>
                    <a:pt x="21" y="53"/>
                  </a:lnTo>
                  <a:lnTo>
                    <a:pt x="14" y="53"/>
                  </a:lnTo>
                  <a:lnTo>
                    <a:pt x="7" y="53"/>
                  </a:lnTo>
                  <a:lnTo>
                    <a:pt x="0" y="53"/>
                  </a:lnTo>
                  <a:lnTo>
                    <a:pt x="0" y="32"/>
                  </a:lnTo>
                  <a:lnTo>
                    <a:pt x="31" y="28"/>
                  </a:lnTo>
                  <a:lnTo>
                    <a:pt x="49" y="25"/>
                  </a:lnTo>
                  <a:lnTo>
                    <a:pt x="59" y="21"/>
                  </a:lnTo>
                  <a:lnTo>
                    <a:pt x="87" y="18"/>
                  </a:lnTo>
                  <a:lnTo>
                    <a:pt x="111" y="11"/>
                  </a:lnTo>
                  <a:lnTo>
                    <a:pt x="122" y="11"/>
                  </a:lnTo>
                  <a:lnTo>
                    <a:pt x="129" y="7"/>
                  </a:lnTo>
                  <a:lnTo>
                    <a:pt x="136" y="4"/>
                  </a:lnTo>
                  <a:lnTo>
                    <a:pt x="139" y="4"/>
                  </a:lnTo>
                  <a:lnTo>
                    <a:pt x="139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6CD9773B-3364-4F80-98CC-A981E36F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347" y="3458565"/>
              <a:ext cx="58603" cy="392642"/>
            </a:xfrm>
            <a:custGeom>
              <a:avLst/>
              <a:gdLst>
                <a:gd name="T0" fmla="*/ 7 w 10"/>
                <a:gd name="T1" fmla="*/ 32 h 67"/>
                <a:gd name="T2" fmla="*/ 7 w 10"/>
                <a:gd name="T3" fmla="*/ 49 h 67"/>
                <a:gd name="T4" fmla="*/ 3 w 10"/>
                <a:gd name="T5" fmla="*/ 67 h 67"/>
                <a:gd name="T6" fmla="*/ 0 w 10"/>
                <a:gd name="T7" fmla="*/ 67 h 67"/>
                <a:gd name="T8" fmla="*/ 0 w 10"/>
                <a:gd name="T9" fmla="*/ 0 h 67"/>
                <a:gd name="T10" fmla="*/ 3 w 10"/>
                <a:gd name="T11" fmla="*/ 4 h 67"/>
                <a:gd name="T12" fmla="*/ 7 w 10"/>
                <a:gd name="T13" fmla="*/ 7 h 67"/>
                <a:gd name="T14" fmla="*/ 7 w 10"/>
                <a:gd name="T15" fmla="*/ 11 h 67"/>
                <a:gd name="T16" fmla="*/ 10 w 10"/>
                <a:gd name="T17" fmla="*/ 11 h 67"/>
                <a:gd name="T18" fmla="*/ 10 w 10"/>
                <a:gd name="T19" fmla="*/ 14 h 67"/>
                <a:gd name="T20" fmla="*/ 10 w 10"/>
                <a:gd name="T21" fmla="*/ 18 h 67"/>
                <a:gd name="T22" fmla="*/ 7 w 10"/>
                <a:gd name="T23" fmla="*/ 25 h 67"/>
                <a:gd name="T24" fmla="*/ 7 w 10"/>
                <a:gd name="T25" fmla="*/ 32 h 67"/>
                <a:gd name="T26" fmla="*/ 7 w 10"/>
                <a:gd name="T27" fmla="*/ 3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67">
                  <a:moveTo>
                    <a:pt x="7" y="32"/>
                  </a:moveTo>
                  <a:lnTo>
                    <a:pt x="7" y="49"/>
                  </a:lnTo>
                  <a:lnTo>
                    <a:pt x="3" y="67"/>
                  </a:lnTo>
                  <a:lnTo>
                    <a:pt x="0" y="67"/>
                  </a:lnTo>
                  <a:lnTo>
                    <a:pt x="0" y="0"/>
                  </a:lnTo>
                  <a:lnTo>
                    <a:pt x="3" y="4"/>
                  </a:lnTo>
                  <a:lnTo>
                    <a:pt x="7" y="7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0" y="18"/>
                  </a:lnTo>
                  <a:lnTo>
                    <a:pt x="7" y="25"/>
                  </a:lnTo>
                  <a:lnTo>
                    <a:pt x="7" y="32"/>
                  </a:lnTo>
                  <a:lnTo>
                    <a:pt x="7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72A89D99-703E-4D6A-A863-749EF3B2F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544" y="2989741"/>
              <a:ext cx="855604" cy="287156"/>
            </a:xfrm>
            <a:custGeom>
              <a:avLst/>
              <a:gdLst>
                <a:gd name="T0" fmla="*/ 14 w 146"/>
                <a:gd name="T1" fmla="*/ 45 h 49"/>
                <a:gd name="T2" fmla="*/ 7 w 146"/>
                <a:gd name="T3" fmla="*/ 38 h 49"/>
                <a:gd name="T4" fmla="*/ 0 w 146"/>
                <a:gd name="T5" fmla="*/ 31 h 49"/>
                <a:gd name="T6" fmla="*/ 28 w 146"/>
                <a:gd name="T7" fmla="*/ 25 h 49"/>
                <a:gd name="T8" fmla="*/ 52 w 146"/>
                <a:gd name="T9" fmla="*/ 18 h 49"/>
                <a:gd name="T10" fmla="*/ 73 w 146"/>
                <a:gd name="T11" fmla="*/ 14 h 49"/>
                <a:gd name="T12" fmla="*/ 90 w 146"/>
                <a:gd name="T13" fmla="*/ 11 h 49"/>
                <a:gd name="T14" fmla="*/ 104 w 146"/>
                <a:gd name="T15" fmla="*/ 7 h 49"/>
                <a:gd name="T16" fmla="*/ 108 w 146"/>
                <a:gd name="T17" fmla="*/ 4 h 49"/>
                <a:gd name="T18" fmla="*/ 115 w 146"/>
                <a:gd name="T19" fmla="*/ 4 h 49"/>
                <a:gd name="T20" fmla="*/ 118 w 146"/>
                <a:gd name="T21" fmla="*/ 4 h 49"/>
                <a:gd name="T22" fmla="*/ 122 w 146"/>
                <a:gd name="T23" fmla="*/ 4 h 49"/>
                <a:gd name="T24" fmla="*/ 122 w 146"/>
                <a:gd name="T25" fmla="*/ 0 h 49"/>
                <a:gd name="T26" fmla="*/ 125 w 146"/>
                <a:gd name="T27" fmla="*/ 0 h 49"/>
                <a:gd name="T28" fmla="*/ 129 w 146"/>
                <a:gd name="T29" fmla="*/ 0 h 49"/>
                <a:gd name="T30" fmla="*/ 132 w 146"/>
                <a:gd name="T31" fmla="*/ 0 h 49"/>
                <a:gd name="T32" fmla="*/ 136 w 146"/>
                <a:gd name="T33" fmla="*/ 4 h 49"/>
                <a:gd name="T34" fmla="*/ 143 w 146"/>
                <a:gd name="T35" fmla="*/ 7 h 49"/>
                <a:gd name="T36" fmla="*/ 146 w 146"/>
                <a:gd name="T37" fmla="*/ 11 h 49"/>
                <a:gd name="T38" fmla="*/ 146 w 146"/>
                <a:gd name="T39" fmla="*/ 14 h 49"/>
                <a:gd name="T40" fmla="*/ 146 w 146"/>
                <a:gd name="T41" fmla="*/ 18 h 49"/>
                <a:gd name="T42" fmla="*/ 146 w 146"/>
                <a:gd name="T43" fmla="*/ 21 h 49"/>
                <a:gd name="T44" fmla="*/ 143 w 146"/>
                <a:gd name="T45" fmla="*/ 25 h 49"/>
                <a:gd name="T46" fmla="*/ 139 w 146"/>
                <a:gd name="T47" fmla="*/ 28 h 49"/>
                <a:gd name="T48" fmla="*/ 132 w 146"/>
                <a:gd name="T49" fmla="*/ 31 h 49"/>
                <a:gd name="T50" fmla="*/ 129 w 146"/>
                <a:gd name="T51" fmla="*/ 31 h 49"/>
                <a:gd name="T52" fmla="*/ 125 w 146"/>
                <a:gd name="T53" fmla="*/ 31 h 49"/>
                <a:gd name="T54" fmla="*/ 122 w 146"/>
                <a:gd name="T55" fmla="*/ 35 h 49"/>
                <a:gd name="T56" fmla="*/ 115 w 146"/>
                <a:gd name="T57" fmla="*/ 35 h 49"/>
                <a:gd name="T58" fmla="*/ 108 w 146"/>
                <a:gd name="T59" fmla="*/ 35 h 49"/>
                <a:gd name="T60" fmla="*/ 101 w 146"/>
                <a:gd name="T61" fmla="*/ 38 h 49"/>
                <a:gd name="T62" fmla="*/ 90 w 146"/>
                <a:gd name="T63" fmla="*/ 38 h 49"/>
                <a:gd name="T64" fmla="*/ 83 w 146"/>
                <a:gd name="T65" fmla="*/ 42 h 49"/>
                <a:gd name="T66" fmla="*/ 73 w 146"/>
                <a:gd name="T67" fmla="*/ 42 h 49"/>
                <a:gd name="T68" fmla="*/ 63 w 146"/>
                <a:gd name="T69" fmla="*/ 45 h 49"/>
                <a:gd name="T70" fmla="*/ 56 w 146"/>
                <a:gd name="T71" fmla="*/ 45 h 49"/>
                <a:gd name="T72" fmla="*/ 49 w 146"/>
                <a:gd name="T73" fmla="*/ 49 h 49"/>
                <a:gd name="T74" fmla="*/ 42 w 146"/>
                <a:gd name="T75" fmla="*/ 49 h 49"/>
                <a:gd name="T76" fmla="*/ 38 w 146"/>
                <a:gd name="T77" fmla="*/ 49 h 49"/>
                <a:gd name="T78" fmla="*/ 35 w 146"/>
                <a:gd name="T79" fmla="*/ 49 h 49"/>
                <a:gd name="T80" fmla="*/ 31 w 146"/>
                <a:gd name="T81" fmla="*/ 49 h 49"/>
                <a:gd name="T82" fmla="*/ 28 w 146"/>
                <a:gd name="T83" fmla="*/ 49 h 49"/>
                <a:gd name="T84" fmla="*/ 24 w 146"/>
                <a:gd name="T85" fmla="*/ 49 h 49"/>
                <a:gd name="T86" fmla="*/ 17 w 146"/>
                <a:gd name="T87" fmla="*/ 49 h 49"/>
                <a:gd name="T88" fmla="*/ 14 w 146"/>
                <a:gd name="T89" fmla="*/ 45 h 49"/>
                <a:gd name="T90" fmla="*/ 14 w 146"/>
                <a:gd name="T9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6" h="49">
                  <a:moveTo>
                    <a:pt x="14" y="45"/>
                  </a:moveTo>
                  <a:lnTo>
                    <a:pt x="7" y="38"/>
                  </a:lnTo>
                  <a:lnTo>
                    <a:pt x="0" y="31"/>
                  </a:lnTo>
                  <a:lnTo>
                    <a:pt x="28" y="25"/>
                  </a:lnTo>
                  <a:lnTo>
                    <a:pt x="52" y="18"/>
                  </a:lnTo>
                  <a:lnTo>
                    <a:pt x="73" y="14"/>
                  </a:lnTo>
                  <a:lnTo>
                    <a:pt x="90" y="11"/>
                  </a:lnTo>
                  <a:lnTo>
                    <a:pt x="104" y="7"/>
                  </a:lnTo>
                  <a:lnTo>
                    <a:pt x="108" y="4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6" y="4"/>
                  </a:lnTo>
                  <a:lnTo>
                    <a:pt x="143" y="7"/>
                  </a:lnTo>
                  <a:lnTo>
                    <a:pt x="146" y="11"/>
                  </a:lnTo>
                  <a:lnTo>
                    <a:pt x="146" y="14"/>
                  </a:lnTo>
                  <a:lnTo>
                    <a:pt x="146" y="18"/>
                  </a:lnTo>
                  <a:lnTo>
                    <a:pt x="146" y="21"/>
                  </a:lnTo>
                  <a:lnTo>
                    <a:pt x="143" y="25"/>
                  </a:lnTo>
                  <a:lnTo>
                    <a:pt x="139" y="28"/>
                  </a:lnTo>
                  <a:lnTo>
                    <a:pt x="132" y="31"/>
                  </a:lnTo>
                  <a:lnTo>
                    <a:pt x="129" y="31"/>
                  </a:lnTo>
                  <a:lnTo>
                    <a:pt x="125" y="31"/>
                  </a:lnTo>
                  <a:lnTo>
                    <a:pt x="122" y="35"/>
                  </a:lnTo>
                  <a:lnTo>
                    <a:pt x="115" y="35"/>
                  </a:lnTo>
                  <a:lnTo>
                    <a:pt x="108" y="35"/>
                  </a:lnTo>
                  <a:lnTo>
                    <a:pt x="101" y="38"/>
                  </a:lnTo>
                  <a:lnTo>
                    <a:pt x="90" y="38"/>
                  </a:lnTo>
                  <a:lnTo>
                    <a:pt x="83" y="42"/>
                  </a:lnTo>
                  <a:lnTo>
                    <a:pt x="73" y="42"/>
                  </a:lnTo>
                  <a:lnTo>
                    <a:pt x="63" y="45"/>
                  </a:lnTo>
                  <a:lnTo>
                    <a:pt x="56" y="45"/>
                  </a:lnTo>
                  <a:lnTo>
                    <a:pt x="49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4" y="49"/>
                  </a:lnTo>
                  <a:lnTo>
                    <a:pt x="17" y="49"/>
                  </a:lnTo>
                  <a:lnTo>
                    <a:pt x="14" y="45"/>
                  </a:lnTo>
                  <a:lnTo>
                    <a:pt x="14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B755E3B4-42A5-45B6-B763-F78D77D2A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700" y="2292368"/>
              <a:ext cx="281294" cy="879044"/>
            </a:xfrm>
            <a:custGeom>
              <a:avLst/>
              <a:gdLst>
                <a:gd name="T0" fmla="*/ 41 w 48"/>
                <a:gd name="T1" fmla="*/ 67 h 150"/>
                <a:gd name="T2" fmla="*/ 41 w 48"/>
                <a:gd name="T3" fmla="*/ 84 h 150"/>
                <a:gd name="T4" fmla="*/ 41 w 48"/>
                <a:gd name="T5" fmla="*/ 105 h 150"/>
                <a:gd name="T6" fmla="*/ 41 w 48"/>
                <a:gd name="T7" fmla="*/ 126 h 150"/>
                <a:gd name="T8" fmla="*/ 41 w 48"/>
                <a:gd name="T9" fmla="*/ 150 h 150"/>
                <a:gd name="T10" fmla="*/ 17 w 48"/>
                <a:gd name="T11" fmla="*/ 150 h 150"/>
                <a:gd name="T12" fmla="*/ 17 w 48"/>
                <a:gd name="T13" fmla="*/ 133 h 150"/>
                <a:gd name="T14" fmla="*/ 14 w 48"/>
                <a:gd name="T15" fmla="*/ 119 h 150"/>
                <a:gd name="T16" fmla="*/ 14 w 48"/>
                <a:gd name="T17" fmla="*/ 105 h 150"/>
                <a:gd name="T18" fmla="*/ 14 w 48"/>
                <a:gd name="T19" fmla="*/ 95 h 150"/>
                <a:gd name="T20" fmla="*/ 14 w 48"/>
                <a:gd name="T21" fmla="*/ 81 h 150"/>
                <a:gd name="T22" fmla="*/ 14 w 48"/>
                <a:gd name="T23" fmla="*/ 70 h 150"/>
                <a:gd name="T24" fmla="*/ 14 w 48"/>
                <a:gd name="T25" fmla="*/ 60 h 150"/>
                <a:gd name="T26" fmla="*/ 14 w 48"/>
                <a:gd name="T27" fmla="*/ 53 h 150"/>
                <a:gd name="T28" fmla="*/ 14 w 48"/>
                <a:gd name="T29" fmla="*/ 46 h 150"/>
                <a:gd name="T30" fmla="*/ 10 w 48"/>
                <a:gd name="T31" fmla="*/ 39 h 150"/>
                <a:gd name="T32" fmla="*/ 10 w 48"/>
                <a:gd name="T33" fmla="*/ 32 h 150"/>
                <a:gd name="T34" fmla="*/ 10 w 48"/>
                <a:gd name="T35" fmla="*/ 28 h 150"/>
                <a:gd name="T36" fmla="*/ 10 w 48"/>
                <a:gd name="T37" fmla="*/ 21 h 150"/>
                <a:gd name="T38" fmla="*/ 10 w 48"/>
                <a:gd name="T39" fmla="*/ 21 h 150"/>
                <a:gd name="T40" fmla="*/ 7 w 48"/>
                <a:gd name="T41" fmla="*/ 18 h 150"/>
                <a:gd name="T42" fmla="*/ 7 w 48"/>
                <a:gd name="T43" fmla="*/ 18 h 150"/>
                <a:gd name="T44" fmla="*/ 3 w 48"/>
                <a:gd name="T45" fmla="*/ 14 h 150"/>
                <a:gd name="T46" fmla="*/ 3 w 48"/>
                <a:gd name="T47" fmla="*/ 14 h 150"/>
                <a:gd name="T48" fmla="*/ 3 w 48"/>
                <a:gd name="T49" fmla="*/ 11 h 150"/>
                <a:gd name="T50" fmla="*/ 0 w 48"/>
                <a:gd name="T51" fmla="*/ 4 h 150"/>
                <a:gd name="T52" fmla="*/ 3 w 48"/>
                <a:gd name="T53" fmla="*/ 0 h 150"/>
                <a:gd name="T54" fmla="*/ 7 w 48"/>
                <a:gd name="T55" fmla="*/ 0 h 150"/>
                <a:gd name="T56" fmla="*/ 14 w 48"/>
                <a:gd name="T57" fmla="*/ 0 h 150"/>
                <a:gd name="T58" fmla="*/ 24 w 48"/>
                <a:gd name="T59" fmla="*/ 0 h 150"/>
                <a:gd name="T60" fmla="*/ 31 w 48"/>
                <a:gd name="T61" fmla="*/ 4 h 150"/>
                <a:gd name="T62" fmla="*/ 38 w 48"/>
                <a:gd name="T63" fmla="*/ 7 h 150"/>
                <a:gd name="T64" fmla="*/ 45 w 48"/>
                <a:gd name="T65" fmla="*/ 11 h 150"/>
                <a:gd name="T66" fmla="*/ 45 w 48"/>
                <a:gd name="T67" fmla="*/ 14 h 150"/>
                <a:gd name="T68" fmla="*/ 48 w 48"/>
                <a:gd name="T69" fmla="*/ 21 h 150"/>
                <a:gd name="T70" fmla="*/ 45 w 48"/>
                <a:gd name="T71" fmla="*/ 28 h 150"/>
                <a:gd name="T72" fmla="*/ 45 w 48"/>
                <a:gd name="T73" fmla="*/ 35 h 150"/>
                <a:gd name="T74" fmla="*/ 45 w 48"/>
                <a:gd name="T75" fmla="*/ 42 h 150"/>
                <a:gd name="T76" fmla="*/ 41 w 48"/>
                <a:gd name="T77" fmla="*/ 53 h 150"/>
                <a:gd name="T78" fmla="*/ 41 w 48"/>
                <a:gd name="T79" fmla="*/ 67 h 150"/>
                <a:gd name="T80" fmla="*/ 41 w 48"/>
                <a:gd name="T81" fmla="*/ 6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150">
                  <a:moveTo>
                    <a:pt x="41" y="67"/>
                  </a:moveTo>
                  <a:lnTo>
                    <a:pt x="41" y="84"/>
                  </a:lnTo>
                  <a:lnTo>
                    <a:pt x="41" y="105"/>
                  </a:lnTo>
                  <a:lnTo>
                    <a:pt x="41" y="126"/>
                  </a:lnTo>
                  <a:lnTo>
                    <a:pt x="41" y="150"/>
                  </a:lnTo>
                  <a:lnTo>
                    <a:pt x="17" y="150"/>
                  </a:lnTo>
                  <a:lnTo>
                    <a:pt x="17" y="133"/>
                  </a:lnTo>
                  <a:lnTo>
                    <a:pt x="14" y="119"/>
                  </a:lnTo>
                  <a:lnTo>
                    <a:pt x="14" y="105"/>
                  </a:lnTo>
                  <a:lnTo>
                    <a:pt x="14" y="95"/>
                  </a:lnTo>
                  <a:lnTo>
                    <a:pt x="14" y="81"/>
                  </a:lnTo>
                  <a:lnTo>
                    <a:pt x="14" y="70"/>
                  </a:lnTo>
                  <a:lnTo>
                    <a:pt x="14" y="60"/>
                  </a:lnTo>
                  <a:lnTo>
                    <a:pt x="14" y="53"/>
                  </a:lnTo>
                  <a:lnTo>
                    <a:pt x="14" y="46"/>
                  </a:lnTo>
                  <a:lnTo>
                    <a:pt x="10" y="39"/>
                  </a:lnTo>
                  <a:lnTo>
                    <a:pt x="10" y="32"/>
                  </a:lnTo>
                  <a:lnTo>
                    <a:pt x="10" y="2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1" y="4"/>
                  </a:lnTo>
                  <a:lnTo>
                    <a:pt x="38" y="7"/>
                  </a:lnTo>
                  <a:lnTo>
                    <a:pt x="45" y="11"/>
                  </a:lnTo>
                  <a:lnTo>
                    <a:pt x="45" y="14"/>
                  </a:lnTo>
                  <a:lnTo>
                    <a:pt x="48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1" y="53"/>
                  </a:lnTo>
                  <a:lnTo>
                    <a:pt x="41" y="67"/>
                  </a:lnTo>
                  <a:lnTo>
                    <a:pt x="41" y="6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7D5245A5-2357-4D48-8440-79D312561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455" y="2602962"/>
              <a:ext cx="1248246" cy="369200"/>
            </a:xfrm>
            <a:custGeom>
              <a:avLst/>
              <a:gdLst>
                <a:gd name="T0" fmla="*/ 206 w 213"/>
                <a:gd name="T1" fmla="*/ 7 h 63"/>
                <a:gd name="T2" fmla="*/ 213 w 213"/>
                <a:gd name="T3" fmla="*/ 14 h 63"/>
                <a:gd name="T4" fmla="*/ 213 w 213"/>
                <a:gd name="T5" fmla="*/ 17 h 63"/>
                <a:gd name="T6" fmla="*/ 213 w 213"/>
                <a:gd name="T7" fmla="*/ 21 h 63"/>
                <a:gd name="T8" fmla="*/ 213 w 213"/>
                <a:gd name="T9" fmla="*/ 21 h 63"/>
                <a:gd name="T10" fmla="*/ 209 w 213"/>
                <a:gd name="T11" fmla="*/ 24 h 63"/>
                <a:gd name="T12" fmla="*/ 202 w 213"/>
                <a:gd name="T13" fmla="*/ 28 h 63"/>
                <a:gd name="T14" fmla="*/ 192 w 213"/>
                <a:gd name="T15" fmla="*/ 28 h 63"/>
                <a:gd name="T16" fmla="*/ 178 w 213"/>
                <a:gd name="T17" fmla="*/ 31 h 63"/>
                <a:gd name="T18" fmla="*/ 164 w 213"/>
                <a:gd name="T19" fmla="*/ 35 h 63"/>
                <a:gd name="T20" fmla="*/ 146 w 213"/>
                <a:gd name="T21" fmla="*/ 38 h 63"/>
                <a:gd name="T22" fmla="*/ 125 w 213"/>
                <a:gd name="T23" fmla="*/ 42 h 63"/>
                <a:gd name="T24" fmla="*/ 104 w 213"/>
                <a:gd name="T25" fmla="*/ 49 h 63"/>
                <a:gd name="T26" fmla="*/ 87 w 213"/>
                <a:gd name="T27" fmla="*/ 52 h 63"/>
                <a:gd name="T28" fmla="*/ 70 w 213"/>
                <a:gd name="T29" fmla="*/ 56 h 63"/>
                <a:gd name="T30" fmla="*/ 56 w 213"/>
                <a:gd name="T31" fmla="*/ 56 h 63"/>
                <a:gd name="T32" fmla="*/ 45 w 213"/>
                <a:gd name="T33" fmla="*/ 59 h 63"/>
                <a:gd name="T34" fmla="*/ 38 w 213"/>
                <a:gd name="T35" fmla="*/ 59 h 63"/>
                <a:gd name="T36" fmla="*/ 31 w 213"/>
                <a:gd name="T37" fmla="*/ 63 h 63"/>
                <a:gd name="T38" fmla="*/ 28 w 213"/>
                <a:gd name="T39" fmla="*/ 63 h 63"/>
                <a:gd name="T40" fmla="*/ 21 w 213"/>
                <a:gd name="T41" fmla="*/ 63 h 63"/>
                <a:gd name="T42" fmla="*/ 17 w 213"/>
                <a:gd name="T43" fmla="*/ 59 h 63"/>
                <a:gd name="T44" fmla="*/ 14 w 213"/>
                <a:gd name="T45" fmla="*/ 56 h 63"/>
                <a:gd name="T46" fmla="*/ 10 w 213"/>
                <a:gd name="T47" fmla="*/ 52 h 63"/>
                <a:gd name="T48" fmla="*/ 3 w 213"/>
                <a:gd name="T49" fmla="*/ 49 h 63"/>
                <a:gd name="T50" fmla="*/ 0 w 213"/>
                <a:gd name="T51" fmla="*/ 45 h 63"/>
                <a:gd name="T52" fmla="*/ 0 w 213"/>
                <a:gd name="T53" fmla="*/ 42 h 63"/>
                <a:gd name="T54" fmla="*/ 0 w 213"/>
                <a:gd name="T55" fmla="*/ 38 h 63"/>
                <a:gd name="T56" fmla="*/ 7 w 213"/>
                <a:gd name="T57" fmla="*/ 35 h 63"/>
                <a:gd name="T58" fmla="*/ 14 w 213"/>
                <a:gd name="T59" fmla="*/ 35 h 63"/>
                <a:gd name="T60" fmla="*/ 28 w 213"/>
                <a:gd name="T61" fmla="*/ 35 h 63"/>
                <a:gd name="T62" fmla="*/ 42 w 213"/>
                <a:gd name="T63" fmla="*/ 31 h 63"/>
                <a:gd name="T64" fmla="*/ 56 w 213"/>
                <a:gd name="T65" fmla="*/ 28 h 63"/>
                <a:gd name="T66" fmla="*/ 77 w 213"/>
                <a:gd name="T67" fmla="*/ 24 h 63"/>
                <a:gd name="T68" fmla="*/ 98 w 213"/>
                <a:gd name="T69" fmla="*/ 21 h 63"/>
                <a:gd name="T70" fmla="*/ 122 w 213"/>
                <a:gd name="T71" fmla="*/ 14 h 63"/>
                <a:gd name="T72" fmla="*/ 132 w 213"/>
                <a:gd name="T73" fmla="*/ 10 h 63"/>
                <a:gd name="T74" fmla="*/ 143 w 213"/>
                <a:gd name="T75" fmla="*/ 10 h 63"/>
                <a:gd name="T76" fmla="*/ 153 w 213"/>
                <a:gd name="T77" fmla="*/ 7 h 63"/>
                <a:gd name="T78" fmla="*/ 160 w 213"/>
                <a:gd name="T79" fmla="*/ 3 h 63"/>
                <a:gd name="T80" fmla="*/ 167 w 213"/>
                <a:gd name="T81" fmla="*/ 3 h 63"/>
                <a:gd name="T82" fmla="*/ 174 w 213"/>
                <a:gd name="T83" fmla="*/ 3 h 63"/>
                <a:gd name="T84" fmla="*/ 181 w 213"/>
                <a:gd name="T85" fmla="*/ 0 h 63"/>
                <a:gd name="T86" fmla="*/ 185 w 213"/>
                <a:gd name="T87" fmla="*/ 0 h 63"/>
                <a:gd name="T88" fmla="*/ 192 w 213"/>
                <a:gd name="T89" fmla="*/ 0 h 63"/>
                <a:gd name="T90" fmla="*/ 199 w 213"/>
                <a:gd name="T91" fmla="*/ 3 h 63"/>
                <a:gd name="T92" fmla="*/ 202 w 213"/>
                <a:gd name="T93" fmla="*/ 3 h 63"/>
                <a:gd name="T94" fmla="*/ 206 w 213"/>
                <a:gd name="T95" fmla="*/ 7 h 63"/>
                <a:gd name="T96" fmla="*/ 206 w 213"/>
                <a:gd name="T97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" h="63">
                  <a:moveTo>
                    <a:pt x="206" y="7"/>
                  </a:moveTo>
                  <a:lnTo>
                    <a:pt x="213" y="14"/>
                  </a:lnTo>
                  <a:lnTo>
                    <a:pt x="213" y="17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09" y="24"/>
                  </a:lnTo>
                  <a:lnTo>
                    <a:pt x="202" y="28"/>
                  </a:lnTo>
                  <a:lnTo>
                    <a:pt x="192" y="28"/>
                  </a:lnTo>
                  <a:lnTo>
                    <a:pt x="178" y="31"/>
                  </a:lnTo>
                  <a:lnTo>
                    <a:pt x="164" y="35"/>
                  </a:lnTo>
                  <a:lnTo>
                    <a:pt x="146" y="38"/>
                  </a:lnTo>
                  <a:lnTo>
                    <a:pt x="125" y="42"/>
                  </a:lnTo>
                  <a:lnTo>
                    <a:pt x="104" y="49"/>
                  </a:lnTo>
                  <a:lnTo>
                    <a:pt x="87" y="52"/>
                  </a:lnTo>
                  <a:lnTo>
                    <a:pt x="70" y="56"/>
                  </a:lnTo>
                  <a:lnTo>
                    <a:pt x="56" y="56"/>
                  </a:lnTo>
                  <a:lnTo>
                    <a:pt x="45" y="59"/>
                  </a:lnTo>
                  <a:lnTo>
                    <a:pt x="38" y="59"/>
                  </a:lnTo>
                  <a:lnTo>
                    <a:pt x="31" y="63"/>
                  </a:lnTo>
                  <a:lnTo>
                    <a:pt x="28" y="63"/>
                  </a:lnTo>
                  <a:lnTo>
                    <a:pt x="21" y="63"/>
                  </a:lnTo>
                  <a:lnTo>
                    <a:pt x="17" y="59"/>
                  </a:lnTo>
                  <a:lnTo>
                    <a:pt x="14" y="56"/>
                  </a:lnTo>
                  <a:lnTo>
                    <a:pt x="10" y="52"/>
                  </a:lnTo>
                  <a:lnTo>
                    <a:pt x="3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4" y="35"/>
                  </a:lnTo>
                  <a:lnTo>
                    <a:pt x="28" y="35"/>
                  </a:lnTo>
                  <a:lnTo>
                    <a:pt x="42" y="31"/>
                  </a:lnTo>
                  <a:lnTo>
                    <a:pt x="56" y="28"/>
                  </a:lnTo>
                  <a:lnTo>
                    <a:pt x="77" y="24"/>
                  </a:lnTo>
                  <a:lnTo>
                    <a:pt x="98" y="21"/>
                  </a:lnTo>
                  <a:lnTo>
                    <a:pt x="122" y="14"/>
                  </a:lnTo>
                  <a:lnTo>
                    <a:pt x="132" y="10"/>
                  </a:lnTo>
                  <a:lnTo>
                    <a:pt x="143" y="10"/>
                  </a:lnTo>
                  <a:lnTo>
                    <a:pt x="153" y="7"/>
                  </a:lnTo>
                  <a:lnTo>
                    <a:pt x="160" y="3"/>
                  </a:lnTo>
                  <a:lnTo>
                    <a:pt x="167" y="3"/>
                  </a:lnTo>
                  <a:lnTo>
                    <a:pt x="174" y="3"/>
                  </a:lnTo>
                  <a:lnTo>
                    <a:pt x="181" y="0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6" y="7"/>
                  </a:lnTo>
                  <a:lnTo>
                    <a:pt x="20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295AB15D-52AD-4D17-A7F9-0E20E5D5B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544" y="3704697"/>
              <a:ext cx="961089" cy="269574"/>
            </a:xfrm>
            <a:custGeom>
              <a:avLst/>
              <a:gdLst>
                <a:gd name="T0" fmla="*/ 87 w 164"/>
                <a:gd name="T1" fmla="*/ 11 h 46"/>
                <a:gd name="T2" fmla="*/ 101 w 164"/>
                <a:gd name="T3" fmla="*/ 7 h 46"/>
                <a:gd name="T4" fmla="*/ 115 w 164"/>
                <a:gd name="T5" fmla="*/ 4 h 46"/>
                <a:gd name="T6" fmla="*/ 125 w 164"/>
                <a:gd name="T7" fmla="*/ 4 h 46"/>
                <a:gd name="T8" fmla="*/ 136 w 164"/>
                <a:gd name="T9" fmla="*/ 0 h 46"/>
                <a:gd name="T10" fmla="*/ 143 w 164"/>
                <a:gd name="T11" fmla="*/ 0 h 46"/>
                <a:gd name="T12" fmla="*/ 150 w 164"/>
                <a:gd name="T13" fmla="*/ 0 h 46"/>
                <a:gd name="T14" fmla="*/ 157 w 164"/>
                <a:gd name="T15" fmla="*/ 0 h 46"/>
                <a:gd name="T16" fmla="*/ 157 w 164"/>
                <a:gd name="T17" fmla="*/ 0 h 46"/>
                <a:gd name="T18" fmla="*/ 164 w 164"/>
                <a:gd name="T19" fmla="*/ 7 h 46"/>
                <a:gd name="T20" fmla="*/ 164 w 164"/>
                <a:gd name="T21" fmla="*/ 11 h 46"/>
                <a:gd name="T22" fmla="*/ 164 w 164"/>
                <a:gd name="T23" fmla="*/ 14 h 46"/>
                <a:gd name="T24" fmla="*/ 164 w 164"/>
                <a:gd name="T25" fmla="*/ 18 h 46"/>
                <a:gd name="T26" fmla="*/ 160 w 164"/>
                <a:gd name="T27" fmla="*/ 18 h 46"/>
                <a:gd name="T28" fmla="*/ 157 w 164"/>
                <a:gd name="T29" fmla="*/ 21 h 46"/>
                <a:gd name="T30" fmla="*/ 150 w 164"/>
                <a:gd name="T31" fmla="*/ 25 h 46"/>
                <a:gd name="T32" fmla="*/ 139 w 164"/>
                <a:gd name="T33" fmla="*/ 25 h 46"/>
                <a:gd name="T34" fmla="*/ 129 w 164"/>
                <a:gd name="T35" fmla="*/ 28 h 46"/>
                <a:gd name="T36" fmla="*/ 115 w 164"/>
                <a:gd name="T37" fmla="*/ 32 h 46"/>
                <a:gd name="T38" fmla="*/ 101 w 164"/>
                <a:gd name="T39" fmla="*/ 32 h 46"/>
                <a:gd name="T40" fmla="*/ 83 w 164"/>
                <a:gd name="T41" fmla="*/ 35 h 46"/>
                <a:gd name="T42" fmla="*/ 70 w 164"/>
                <a:gd name="T43" fmla="*/ 39 h 46"/>
                <a:gd name="T44" fmla="*/ 56 w 164"/>
                <a:gd name="T45" fmla="*/ 42 h 46"/>
                <a:gd name="T46" fmla="*/ 42 w 164"/>
                <a:gd name="T47" fmla="*/ 42 h 46"/>
                <a:gd name="T48" fmla="*/ 31 w 164"/>
                <a:gd name="T49" fmla="*/ 42 h 46"/>
                <a:gd name="T50" fmla="*/ 21 w 164"/>
                <a:gd name="T51" fmla="*/ 46 h 46"/>
                <a:gd name="T52" fmla="*/ 10 w 164"/>
                <a:gd name="T53" fmla="*/ 46 h 46"/>
                <a:gd name="T54" fmla="*/ 0 w 164"/>
                <a:gd name="T55" fmla="*/ 46 h 46"/>
                <a:gd name="T56" fmla="*/ 0 w 164"/>
                <a:gd name="T57" fmla="*/ 25 h 46"/>
                <a:gd name="T58" fmla="*/ 7 w 164"/>
                <a:gd name="T59" fmla="*/ 25 h 46"/>
                <a:gd name="T60" fmla="*/ 14 w 164"/>
                <a:gd name="T61" fmla="*/ 25 h 46"/>
                <a:gd name="T62" fmla="*/ 24 w 164"/>
                <a:gd name="T63" fmla="*/ 25 h 46"/>
                <a:gd name="T64" fmla="*/ 35 w 164"/>
                <a:gd name="T65" fmla="*/ 21 h 46"/>
                <a:gd name="T66" fmla="*/ 45 w 164"/>
                <a:gd name="T67" fmla="*/ 18 h 46"/>
                <a:gd name="T68" fmla="*/ 59 w 164"/>
                <a:gd name="T69" fmla="*/ 18 h 46"/>
                <a:gd name="T70" fmla="*/ 73 w 164"/>
                <a:gd name="T71" fmla="*/ 14 h 46"/>
                <a:gd name="T72" fmla="*/ 87 w 164"/>
                <a:gd name="T73" fmla="*/ 11 h 46"/>
                <a:gd name="T74" fmla="*/ 87 w 164"/>
                <a:gd name="T7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4" h="46">
                  <a:moveTo>
                    <a:pt x="87" y="11"/>
                  </a:moveTo>
                  <a:lnTo>
                    <a:pt x="101" y="7"/>
                  </a:lnTo>
                  <a:lnTo>
                    <a:pt x="115" y="4"/>
                  </a:lnTo>
                  <a:lnTo>
                    <a:pt x="125" y="4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64" y="7"/>
                  </a:lnTo>
                  <a:lnTo>
                    <a:pt x="164" y="11"/>
                  </a:lnTo>
                  <a:lnTo>
                    <a:pt x="164" y="14"/>
                  </a:lnTo>
                  <a:lnTo>
                    <a:pt x="164" y="18"/>
                  </a:lnTo>
                  <a:lnTo>
                    <a:pt x="160" y="18"/>
                  </a:lnTo>
                  <a:lnTo>
                    <a:pt x="157" y="21"/>
                  </a:lnTo>
                  <a:lnTo>
                    <a:pt x="150" y="25"/>
                  </a:lnTo>
                  <a:lnTo>
                    <a:pt x="139" y="25"/>
                  </a:lnTo>
                  <a:lnTo>
                    <a:pt x="129" y="28"/>
                  </a:lnTo>
                  <a:lnTo>
                    <a:pt x="115" y="32"/>
                  </a:lnTo>
                  <a:lnTo>
                    <a:pt x="101" y="32"/>
                  </a:lnTo>
                  <a:lnTo>
                    <a:pt x="83" y="35"/>
                  </a:lnTo>
                  <a:lnTo>
                    <a:pt x="70" y="39"/>
                  </a:lnTo>
                  <a:lnTo>
                    <a:pt x="56" y="42"/>
                  </a:lnTo>
                  <a:lnTo>
                    <a:pt x="42" y="42"/>
                  </a:lnTo>
                  <a:lnTo>
                    <a:pt x="31" y="42"/>
                  </a:lnTo>
                  <a:lnTo>
                    <a:pt x="21" y="46"/>
                  </a:lnTo>
                  <a:lnTo>
                    <a:pt x="10" y="46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7" y="25"/>
                  </a:lnTo>
                  <a:lnTo>
                    <a:pt x="14" y="25"/>
                  </a:lnTo>
                  <a:lnTo>
                    <a:pt x="24" y="25"/>
                  </a:lnTo>
                  <a:lnTo>
                    <a:pt x="35" y="21"/>
                  </a:lnTo>
                  <a:lnTo>
                    <a:pt x="45" y="18"/>
                  </a:lnTo>
                  <a:lnTo>
                    <a:pt x="59" y="18"/>
                  </a:lnTo>
                  <a:lnTo>
                    <a:pt x="73" y="14"/>
                  </a:lnTo>
                  <a:lnTo>
                    <a:pt x="87" y="11"/>
                  </a:lnTo>
                  <a:lnTo>
                    <a:pt x="87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2B02040F-CBFE-45C8-A515-F0ECEC09C27B}"/>
              </a:ext>
            </a:extLst>
          </p:cNvPr>
          <p:cNvGrpSpPr/>
          <p:nvPr/>
        </p:nvGrpSpPr>
        <p:grpSpPr>
          <a:xfrm>
            <a:off x="6907496" y="2374411"/>
            <a:ext cx="1986643" cy="2332398"/>
            <a:chOff x="5624128" y="2374412"/>
            <a:chExt cx="1986643" cy="2332398"/>
          </a:xfrm>
        </p:grpSpPr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20799617-DDFE-4776-B8DA-41B6A8342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413" y="3687118"/>
              <a:ext cx="228554" cy="937647"/>
            </a:xfrm>
            <a:custGeom>
              <a:avLst/>
              <a:gdLst>
                <a:gd name="T0" fmla="*/ 4 w 39"/>
                <a:gd name="T1" fmla="*/ 21 h 160"/>
                <a:gd name="T2" fmla="*/ 0 w 39"/>
                <a:gd name="T3" fmla="*/ 14 h 160"/>
                <a:gd name="T4" fmla="*/ 0 w 39"/>
                <a:gd name="T5" fmla="*/ 7 h 160"/>
                <a:gd name="T6" fmla="*/ 0 w 39"/>
                <a:gd name="T7" fmla="*/ 3 h 160"/>
                <a:gd name="T8" fmla="*/ 0 w 39"/>
                <a:gd name="T9" fmla="*/ 0 h 160"/>
                <a:gd name="T10" fmla="*/ 4 w 39"/>
                <a:gd name="T11" fmla="*/ 0 h 160"/>
                <a:gd name="T12" fmla="*/ 7 w 39"/>
                <a:gd name="T13" fmla="*/ 0 h 160"/>
                <a:gd name="T14" fmla="*/ 11 w 39"/>
                <a:gd name="T15" fmla="*/ 0 h 160"/>
                <a:gd name="T16" fmla="*/ 18 w 39"/>
                <a:gd name="T17" fmla="*/ 0 h 160"/>
                <a:gd name="T18" fmla="*/ 25 w 39"/>
                <a:gd name="T19" fmla="*/ 3 h 160"/>
                <a:gd name="T20" fmla="*/ 39 w 39"/>
                <a:gd name="T21" fmla="*/ 3 h 160"/>
                <a:gd name="T22" fmla="*/ 39 w 39"/>
                <a:gd name="T23" fmla="*/ 21 h 160"/>
                <a:gd name="T24" fmla="*/ 39 w 39"/>
                <a:gd name="T25" fmla="*/ 38 h 160"/>
                <a:gd name="T26" fmla="*/ 35 w 39"/>
                <a:gd name="T27" fmla="*/ 52 h 160"/>
                <a:gd name="T28" fmla="*/ 35 w 39"/>
                <a:gd name="T29" fmla="*/ 66 h 160"/>
                <a:gd name="T30" fmla="*/ 35 w 39"/>
                <a:gd name="T31" fmla="*/ 80 h 160"/>
                <a:gd name="T32" fmla="*/ 35 w 39"/>
                <a:gd name="T33" fmla="*/ 90 h 160"/>
                <a:gd name="T34" fmla="*/ 35 w 39"/>
                <a:gd name="T35" fmla="*/ 101 h 160"/>
                <a:gd name="T36" fmla="*/ 35 w 39"/>
                <a:gd name="T37" fmla="*/ 111 h 160"/>
                <a:gd name="T38" fmla="*/ 35 w 39"/>
                <a:gd name="T39" fmla="*/ 118 h 160"/>
                <a:gd name="T40" fmla="*/ 35 w 39"/>
                <a:gd name="T41" fmla="*/ 129 h 160"/>
                <a:gd name="T42" fmla="*/ 35 w 39"/>
                <a:gd name="T43" fmla="*/ 136 h 160"/>
                <a:gd name="T44" fmla="*/ 35 w 39"/>
                <a:gd name="T45" fmla="*/ 139 h 160"/>
                <a:gd name="T46" fmla="*/ 35 w 39"/>
                <a:gd name="T47" fmla="*/ 146 h 160"/>
                <a:gd name="T48" fmla="*/ 35 w 39"/>
                <a:gd name="T49" fmla="*/ 150 h 160"/>
                <a:gd name="T50" fmla="*/ 35 w 39"/>
                <a:gd name="T51" fmla="*/ 150 h 160"/>
                <a:gd name="T52" fmla="*/ 35 w 39"/>
                <a:gd name="T53" fmla="*/ 153 h 160"/>
                <a:gd name="T54" fmla="*/ 32 w 39"/>
                <a:gd name="T55" fmla="*/ 157 h 160"/>
                <a:gd name="T56" fmla="*/ 32 w 39"/>
                <a:gd name="T57" fmla="*/ 157 h 160"/>
                <a:gd name="T58" fmla="*/ 28 w 39"/>
                <a:gd name="T59" fmla="*/ 160 h 160"/>
                <a:gd name="T60" fmla="*/ 28 w 39"/>
                <a:gd name="T61" fmla="*/ 160 h 160"/>
                <a:gd name="T62" fmla="*/ 25 w 39"/>
                <a:gd name="T63" fmla="*/ 160 h 160"/>
                <a:gd name="T64" fmla="*/ 21 w 39"/>
                <a:gd name="T65" fmla="*/ 157 h 160"/>
                <a:gd name="T66" fmla="*/ 18 w 39"/>
                <a:gd name="T67" fmla="*/ 153 h 160"/>
                <a:gd name="T68" fmla="*/ 14 w 39"/>
                <a:gd name="T69" fmla="*/ 146 h 160"/>
                <a:gd name="T70" fmla="*/ 14 w 39"/>
                <a:gd name="T71" fmla="*/ 139 h 160"/>
                <a:gd name="T72" fmla="*/ 11 w 39"/>
                <a:gd name="T73" fmla="*/ 132 h 160"/>
                <a:gd name="T74" fmla="*/ 11 w 39"/>
                <a:gd name="T75" fmla="*/ 125 h 160"/>
                <a:gd name="T76" fmla="*/ 11 w 39"/>
                <a:gd name="T77" fmla="*/ 115 h 160"/>
                <a:gd name="T78" fmla="*/ 11 w 39"/>
                <a:gd name="T79" fmla="*/ 104 h 160"/>
                <a:gd name="T80" fmla="*/ 11 w 39"/>
                <a:gd name="T81" fmla="*/ 94 h 160"/>
                <a:gd name="T82" fmla="*/ 11 w 39"/>
                <a:gd name="T83" fmla="*/ 80 h 160"/>
                <a:gd name="T84" fmla="*/ 11 w 39"/>
                <a:gd name="T85" fmla="*/ 63 h 160"/>
                <a:gd name="T86" fmla="*/ 11 w 39"/>
                <a:gd name="T87" fmla="*/ 49 h 160"/>
                <a:gd name="T88" fmla="*/ 7 w 39"/>
                <a:gd name="T89" fmla="*/ 35 h 160"/>
                <a:gd name="T90" fmla="*/ 7 w 39"/>
                <a:gd name="T91" fmla="*/ 28 h 160"/>
                <a:gd name="T92" fmla="*/ 7 w 39"/>
                <a:gd name="T93" fmla="*/ 24 h 160"/>
                <a:gd name="T94" fmla="*/ 4 w 39"/>
                <a:gd name="T95" fmla="*/ 21 h 160"/>
                <a:gd name="T96" fmla="*/ 4 w 39"/>
                <a:gd name="T97" fmla="*/ 2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60">
                  <a:moveTo>
                    <a:pt x="4" y="21"/>
                  </a:move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9" y="3"/>
                  </a:lnTo>
                  <a:lnTo>
                    <a:pt x="39" y="21"/>
                  </a:lnTo>
                  <a:lnTo>
                    <a:pt x="39" y="38"/>
                  </a:lnTo>
                  <a:lnTo>
                    <a:pt x="35" y="52"/>
                  </a:lnTo>
                  <a:lnTo>
                    <a:pt x="35" y="66"/>
                  </a:lnTo>
                  <a:lnTo>
                    <a:pt x="35" y="80"/>
                  </a:lnTo>
                  <a:lnTo>
                    <a:pt x="35" y="90"/>
                  </a:lnTo>
                  <a:lnTo>
                    <a:pt x="35" y="101"/>
                  </a:lnTo>
                  <a:lnTo>
                    <a:pt x="35" y="111"/>
                  </a:lnTo>
                  <a:lnTo>
                    <a:pt x="35" y="118"/>
                  </a:lnTo>
                  <a:lnTo>
                    <a:pt x="35" y="129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6"/>
                  </a:lnTo>
                  <a:lnTo>
                    <a:pt x="35" y="150"/>
                  </a:lnTo>
                  <a:lnTo>
                    <a:pt x="35" y="150"/>
                  </a:lnTo>
                  <a:lnTo>
                    <a:pt x="35" y="153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5" y="160"/>
                  </a:lnTo>
                  <a:lnTo>
                    <a:pt x="21" y="157"/>
                  </a:lnTo>
                  <a:lnTo>
                    <a:pt x="18" y="153"/>
                  </a:lnTo>
                  <a:lnTo>
                    <a:pt x="14" y="146"/>
                  </a:lnTo>
                  <a:lnTo>
                    <a:pt x="14" y="139"/>
                  </a:lnTo>
                  <a:lnTo>
                    <a:pt x="11" y="132"/>
                  </a:lnTo>
                  <a:lnTo>
                    <a:pt x="11" y="125"/>
                  </a:lnTo>
                  <a:lnTo>
                    <a:pt x="11" y="115"/>
                  </a:lnTo>
                  <a:lnTo>
                    <a:pt x="11" y="104"/>
                  </a:lnTo>
                  <a:lnTo>
                    <a:pt x="11" y="94"/>
                  </a:lnTo>
                  <a:lnTo>
                    <a:pt x="11" y="80"/>
                  </a:lnTo>
                  <a:lnTo>
                    <a:pt x="11" y="63"/>
                  </a:lnTo>
                  <a:lnTo>
                    <a:pt x="11" y="49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4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6">
              <a:extLst>
                <a:ext uri="{FF2B5EF4-FFF2-40B4-BE49-F238E27FC236}">
                  <a16:creationId xmlns:a16="http://schemas.microsoft.com/office/drawing/2014/main" id="{A02D7E09-70C2-4156-A717-B31E6B18A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481" y="3581633"/>
              <a:ext cx="820442" cy="1125177"/>
            </a:xfrm>
            <a:custGeom>
              <a:avLst/>
              <a:gdLst>
                <a:gd name="T0" fmla="*/ 119 w 140"/>
                <a:gd name="T1" fmla="*/ 182 h 192"/>
                <a:gd name="T2" fmla="*/ 108 w 140"/>
                <a:gd name="T3" fmla="*/ 192 h 192"/>
                <a:gd name="T4" fmla="*/ 98 w 140"/>
                <a:gd name="T5" fmla="*/ 192 h 192"/>
                <a:gd name="T6" fmla="*/ 94 w 140"/>
                <a:gd name="T7" fmla="*/ 185 h 192"/>
                <a:gd name="T8" fmla="*/ 94 w 140"/>
                <a:gd name="T9" fmla="*/ 168 h 192"/>
                <a:gd name="T10" fmla="*/ 84 w 140"/>
                <a:gd name="T11" fmla="*/ 140 h 192"/>
                <a:gd name="T12" fmla="*/ 84 w 140"/>
                <a:gd name="T13" fmla="*/ 126 h 192"/>
                <a:gd name="T14" fmla="*/ 98 w 140"/>
                <a:gd name="T15" fmla="*/ 126 h 192"/>
                <a:gd name="T16" fmla="*/ 101 w 140"/>
                <a:gd name="T17" fmla="*/ 126 h 192"/>
                <a:gd name="T18" fmla="*/ 101 w 140"/>
                <a:gd name="T19" fmla="*/ 122 h 192"/>
                <a:gd name="T20" fmla="*/ 101 w 140"/>
                <a:gd name="T21" fmla="*/ 112 h 192"/>
                <a:gd name="T22" fmla="*/ 101 w 140"/>
                <a:gd name="T23" fmla="*/ 98 h 192"/>
                <a:gd name="T24" fmla="*/ 101 w 140"/>
                <a:gd name="T25" fmla="*/ 81 h 192"/>
                <a:gd name="T26" fmla="*/ 101 w 140"/>
                <a:gd name="T27" fmla="*/ 63 h 192"/>
                <a:gd name="T28" fmla="*/ 101 w 140"/>
                <a:gd name="T29" fmla="*/ 53 h 192"/>
                <a:gd name="T30" fmla="*/ 101 w 140"/>
                <a:gd name="T31" fmla="*/ 46 h 192"/>
                <a:gd name="T32" fmla="*/ 98 w 140"/>
                <a:gd name="T33" fmla="*/ 35 h 192"/>
                <a:gd name="T34" fmla="*/ 94 w 140"/>
                <a:gd name="T35" fmla="*/ 32 h 192"/>
                <a:gd name="T36" fmla="*/ 87 w 140"/>
                <a:gd name="T37" fmla="*/ 32 h 192"/>
                <a:gd name="T38" fmla="*/ 74 w 140"/>
                <a:gd name="T39" fmla="*/ 32 h 192"/>
                <a:gd name="T40" fmla="*/ 53 w 140"/>
                <a:gd name="T41" fmla="*/ 35 h 192"/>
                <a:gd name="T42" fmla="*/ 18 w 140"/>
                <a:gd name="T43" fmla="*/ 42 h 192"/>
                <a:gd name="T44" fmla="*/ 0 w 140"/>
                <a:gd name="T45" fmla="*/ 21 h 192"/>
                <a:gd name="T46" fmla="*/ 18 w 140"/>
                <a:gd name="T47" fmla="*/ 18 h 192"/>
                <a:gd name="T48" fmla="*/ 32 w 140"/>
                <a:gd name="T49" fmla="*/ 18 h 192"/>
                <a:gd name="T50" fmla="*/ 53 w 140"/>
                <a:gd name="T51" fmla="*/ 14 h 192"/>
                <a:gd name="T52" fmla="*/ 74 w 140"/>
                <a:gd name="T53" fmla="*/ 7 h 192"/>
                <a:gd name="T54" fmla="*/ 91 w 140"/>
                <a:gd name="T55" fmla="*/ 4 h 192"/>
                <a:gd name="T56" fmla="*/ 98 w 140"/>
                <a:gd name="T57" fmla="*/ 0 h 192"/>
                <a:gd name="T58" fmla="*/ 105 w 140"/>
                <a:gd name="T59" fmla="*/ 0 h 192"/>
                <a:gd name="T60" fmla="*/ 115 w 140"/>
                <a:gd name="T61" fmla="*/ 4 h 192"/>
                <a:gd name="T62" fmla="*/ 129 w 140"/>
                <a:gd name="T63" fmla="*/ 14 h 192"/>
                <a:gd name="T64" fmla="*/ 140 w 140"/>
                <a:gd name="T65" fmla="*/ 21 h 192"/>
                <a:gd name="T66" fmla="*/ 140 w 140"/>
                <a:gd name="T67" fmla="*/ 32 h 192"/>
                <a:gd name="T68" fmla="*/ 133 w 140"/>
                <a:gd name="T69" fmla="*/ 42 h 192"/>
                <a:gd name="T70" fmla="*/ 129 w 140"/>
                <a:gd name="T71" fmla="*/ 53 h 192"/>
                <a:gd name="T72" fmla="*/ 129 w 140"/>
                <a:gd name="T73" fmla="*/ 63 h 192"/>
                <a:gd name="T74" fmla="*/ 129 w 140"/>
                <a:gd name="T75" fmla="*/ 77 h 192"/>
                <a:gd name="T76" fmla="*/ 129 w 140"/>
                <a:gd name="T77" fmla="*/ 95 h 192"/>
                <a:gd name="T78" fmla="*/ 129 w 140"/>
                <a:gd name="T79" fmla="*/ 129 h 192"/>
                <a:gd name="T80" fmla="*/ 129 w 140"/>
                <a:gd name="T81" fmla="*/ 147 h 192"/>
                <a:gd name="T82" fmla="*/ 126 w 140"/>
                <a:gd name="T83" fmla="*/ 161 h 192"/>
                <a:gd name="T84" fmla="*/ 122 w 140"/>
                <a:gd name="T85" fmla="*/ 17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92">
                  <a:moveTo>
                    <a:pt x="122" y="175"/>
                  </a:moveTo>
                  <a:lnTo>
                    <a:pt x="119" y="182"/>
                  </a:lnTo>
                  <a:lnTo>
                    <a:pt x="112" y="189"/>
                  </a:lnTo>
                  <a:lnTo>
                    <a:pt x="108" y="192"/>
                  </a:lnTo>
                  <a:lnTo>
                    <a:pt x="101" y="192"/>
                  </a:lnTo>
                  <a:lnTo>
                    <a:pt x="98" y="192"/>
                  </a:lnTo>
                  <a:lnTo>
                    <a:pt x="94" y="189"/>
                  </a:lnTo>
                  <a:lnTo>
                    <a:pt x="94" y="185"/>
                  </a:lnTo>
                  <a:lnTo>
                    <a:pt x="94" y="178"/>
                  </a:lnTo>
                  <a:lnTo>
                    <a:pt x="94" y="168"/>
                  </a:lnTo>
                  <a:lnTo>
                    <a:pt x="91" y="154"/>
                  </a:lnTo>
                  <a:lnTo>
                    <a:pt x="84" y="140"/>
                  </a:lnTo>
                  <a:lnTo>
                    <a:pt x="74" y="122"/>
                  </a:lnTo>
                  <a:lnTo>
                    <a:pt x="84" y="126"/>
                  </a:lnTo>
                  <a:lnTo>
                    <a:pt x="91" y="126"/>
                  </a:lnTo>
                  <a:lnTo>
                    <a:pt x="98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2"/>
                  </a:lnTo>
                  <a:lnTo>
                    <a:pt x="101" y="115"/>
                  </a:lnTo>
                  <a:lnTo>
                    <a:pt x="101" y="112"/>
                  </a:lnTo>
                  <a:lnTo>
                    <a:pt x="101" y="105"/>
                  </a:lnTo>
                  <a:lnTo>
                    <a:pt x="101" y="98"/>
                  </a:lnTo>
                  <a:lnTo>
                    <a:pt x="101" y="88"/>
                  </a:lnTo>
                  <a:lnTo>
                    <a:pt x="101" y="81"/>
                  </a:lnTo>
                  <a:lnTo>
                    <a:pt x="101" y="70"/>
                  </a:lnTo>
                  <a:lnTo>
                    <a:pt x="101" y="63"/>
                  </a:lnTo>
                  <a:lnTo>
                    <a:pt x="101" y="56"/>
                  </a:lnTo>
                  <a:lnTo>
                    <a:pt x="101" y="53"/>
                  </a:lnTo>
                  <a:lnTo>
                    <a:pt x="101" y="49"/>
                  </a:lnTo>
                  <a:lnTo>
                    <a:pt x="101" y="46"/>
                  </a:lnTo>
                  <a:lnTo>
                    <a:pt x="101" y="42"/>
                  </a:lnTo>
                  <a:lnTo>
                    <a:pt x="98" y="35"/>
                  </a:lnTo>
                  <a:lnTo>
                    <a:pt x="98" y="32"/>
                  </a:lnTo>
                  <a:lnTo>
                    <a:pt x="94" y="32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0" y="32"/>
                  </a:lnTo>
                  <a:lnTo>
                    <a:pt x="74" y="32"/>
                  </a:lnTo>
                  <a:lnTo>
                    <a:pt x="63" y="35"/>
                  </a:lnTo>
                  <a:lnTo>
                    <a:pt x="53" y="35"/>
                  </a:lnTo>
                  <a:lnTo>
                    <a:pt x="35" y="39"/>
                  </a:lnTo>
                  <a:lnTo>
                    <a:pt x="18" y="42"/>
                  </a:lnTo>
                  <a:lnTo>
                    <a:pt x="0" y="46"/>
                  </a:lnTo>
                  <a:lnTo>
                    <a:pt x="0" y="21"/>
                  </a:lnTo>
                  <a:lnTo>
                    <a:pt x="11" y="21"/>
                  </a:lnTo>
                  <a:lnTo>
                    <a:pt x="18" y="18"/>
                  </a:lnTo>
                  <a:lnTo>
                    <a:pt x="25" y="18"/>
                  </a:lnTo>
                  <a:lnTo>
                    <a:pt x="32" y="18"/>
                  </a:lnTo>
                  <a:lnTo>
                    <a:pt x="42" y="14"/>
                  </a:lnTo>
                  <a:lnTo>
                    <a:pt x="53" y="14"/>
                  </a:lnTo>
                  <a:lnTo>
                    <a:pt x="63" y="11"/>
                  </a:lnTo>
                  <a:lnTo>
                    <a:pt x="74" y="7"/>
                  </a:lnTo>
                  <a:lnTo>
                    <a:pt x="84" y="7"/>
                  </a:lnTo>
                  <a:lnTo>
                    <a:pt x="91" y="4"/>
                  </a:lnTo>
                  <a:lnTo>
                    <a:pt x="94" y="4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5" y="4"/>
                  </a:lnTo>
                  <a:lnTo>
                    <a:pt x="122" y="11"/>
                  </a:lnTo>
                  <a:lnTo>
                    <a:pt x="129" y="14"/>
                  </a:lnTo>
                  <a:lnTo>
                    <a:pt x="136" y="18"/>
                  </a:lnTo>
                  <a:lnTo>
                    <a:pt x="140" y="21"/>
                  </a:lnTo>
                  <a:lnTo>
                    <a:pt x="140" y="25"/>
                  </a:lnTo>
                  <a:lnTo>
                    <a:pt x="140" y="32"/>
                  </a:lnTo>
                  <a:lnTo>
                    <a:pt x="136" y="35"/>
                  </a:lnTo>
                  <a:lnTo>
                    <a:pt x="133" y="42"/>
                  </a:lnTo>
                  <a:lnTo>
                    <a:pt x="129" y="49"/>
                  </a:lnTo>
                  <a:lnTo>
                    <a:pt x="129" y="53"/>
                  </a:lnTo>
                  <a:lnTo>
                    <a:pt x="129" y="56"/>
                  </a:lnTo>
                  <a:lnTo>
                    <a:pt x="129" y="63"/>
                  </a:lnTo>
                  <a:lnTo>
                    <a:pt x="129" y="70"/>
                  </a:lnTo>
                  <a:lnTo>
                    <a:pt x="129" y="77"/>
                  </a:lnTo>
                  <a:lnTo>
                    <a:pt x="129" y="84"/>
                  </a:lnTo>
                  <a:lnTo>
                    <a:pt x="129" y="95"/>
                  </a:lnTo>
                  <a:lnTo>
                    <a:pt x="129" y="105"/>
                  </a:lnTo>
                  <a:lnTo>
                    <a:pt x="129" y="129"/>
                  </a:lnTo>
                  <a:lnTo>
                    <a:pt x="129" y="140"/>
                  </a:lnTo>
                  <a:lnTo>
                    <a:pt x="129" y="147"/>
                  </a:lnTo>
                  <a:lnTo>
                    <a:pt x="126" y="154"/>
                  </a:lnTo>
                  <a:lnTo>
                    <a:pt x="126" y="161"/>
                  </a:lnTo>
                  <a:lnTo>
                    <a:pt x="122" y="168"/>
                  </a:lnTo>
                  <a:lnTo>
                    <a:pt x="122" y="175"/>
                  </a:lnTo>
                  <a:lnTo>
                    <a:pt x="122" y="17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05B85FBD-5FB5-4797-9128-5EF62A19A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481" y="3909809"/>
              <a:ext cx="509848" cy="205112"/>
            </a:xfrm>
            <a:custGeom>
              <a:avLst/>
              <a:gdLst>
                <a:gd name="T0" fmla="*/ 0 w 87"/>
                <a:gd name="T1" fmla="*/ 21 h 35"/>
                <a:gd name="T2" fmla="*/ 14 w 87"/>
                <a:gd name="T3" fmla="*/ 18 h 35"/>
                <a:gd name="T4" fmla="*/ 25 w 87"/>
                <a:gd name="T5" fmla="*/ 14 h 35"/>
                <a:gd name="T6" fmla="*/ 35 w 87"/>
                <a:gd name="T7" fmla="*/ 11 h 35"/>
                <a:gd name="T8" fmla="*/ 42 w 87"/>
                <a:gd name="T9" fmla="*/ 7 h 35"/>
                <a:gd name="T10" fmla="*/ 53 w 87"/>
                <a:gd name="T11" fmla="*/ 4 h 35"/>
                <a:gd name="T12" fmla="*/ 60 w 87"/>
                <a:gd name="T13" fmla="*/ 4 h 35"/>
                <a:gd name="T14" fmla="*/ 67 w 87"/>
                <a:gd name="T15" fmla="*/ 4 h 35"/>
                <a:gd name="T16" fmla="*/ 70 w 87"/>
                <a:gd name="T17" fmla="*/ 0 h 35"/>
                <a:gd name="T18" fmla="*/ 77 w 87"/>
                <a:gd name="T19" fmla="*/ 4 h 35"/>
                <a:gd name="T20" fmla="*/ 84 w 87"/>
                <a:gd name="T21" fmla="*/ 4 h 35"/>
                <a:gd name="T22" fmla="*/ 87 w 87"/>
                <a:gd name="T23" fmla="*/ 7 h 35"/>
                <a:gd name="T24" fmla="*/ 87 w 87"/>
                <a:gd name="T25" fmla="*/ 11 h 35"/>
                <a:gd name="T26" fmla="*/ 87 w 87"/>
                <a:gd name="T27" fmla="*/ 14 h 35"/>
                <a:gd name="T28" fmla="*/ 84 w 87"/>
                <a:gd name="T29" fmla="*/ 18 h 35"/>
                <a:gd name="T30" fmla="*/ 84 w 87"/>
                <a:gd name="T31" fmla="*/ 21 h 35"/>
                <a:gd name="T32" fmla="*/ 80 w 87"/>
                <a:gd name="T33" fmla="*/ 21 h 35"/>
                <a:gd name="T34" fmla="*/ 77 w 87"/>
                <a:gd name="T35" fmla="*/ 25 h 35"/>
                <a:gd name="T36" fmla="*/ 70 w 87"/>
                <a:gd name="T37" fmla="*/ 25 h 35"/>
                <a:gd name="T38" fmla="*/ 63 w 87"/>
                <a:gd name="T39" fmla="*/ 28 h 35"/>
                <a:gd name="T40" fmla="*/ 56 w 87"/>
                <a:gd name="T41" fmla="*/ 28 h 35"/>
                <a:gd name="T42" fmla="*/ 42 w 87"/>
                <a:gd name="T43" fmla="*/ 32 h 35"/>
                <a:gd name="T44" fmla="*/ 32 w 87"/>
                <a:gd name="T45" fmla="*/ 35 h 35"/>
                <a:gd name="T46" fmla="*/ 25 w 87"/>
                <a:gd name="T47" fmla="*/ 35 h 35"/>
                <a:gd name="T48" fmla="*/ 21 w 87"/>
                <a:gd name="T49" fmla="*/ 35 h 35"/>
                <a:gd name="T50" fmla="*/ 18 w 87"/>
                <a:gd name="T51" fmla="*/ 35 h 35"/>
                <a:gd name="T52" fmla="*/ 14 w 87"/>
                <a:gd name="T53" fmla="*/ 32 h 35"/>
                <a:gd name="T54" fmla="*/ 7 w 87"/>
                <a:gd name="T55" fmla="*/ 28 h 35"/>
                <a:gd name="T56" fmla="*/ 0 w 87"/>
                <a:gd name="T57" fmla="*/ 21 h 35"/>
                <a:gd name="T58" fmla="*/ 0 w 87"/>
                <a:gd name="T5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35">
                  <a:moveTo>
                    <a:pt x="0" y="21"/>
                  </a:moveTo>
                  <a:lnTo>
                    <a:pt x="14" y="18"/>
                  </a:lnTo>
                  <a:lnTo>
                    <a:pt x="25" y="14"/>
                  </a:lnTo>
                  <a:lnTo>
                    <a:pt x="35" y="11"/>
                  </a:lnTo>
                  <a:lnTo>
                    <a:pt x="42" y="7"/>
                  </a:lnTo>
                  <a:lnTo>
                    <a:pt x="53" y="4"/>
                  </a:lnTo>
                  <a:lnTo>
                    <a:pt x="60" y="4"/>
                  </a:lnTo>
                  <a:lnTo>
                    <a:pt x="67" y="4"/>
                  </a:lnTo>
                  <a:lnTo>
                    <a:pt x="70" y="0"/>
                  </a:lnTo>
                  <a:lnTo>
                    <a:pt x="77" y="4"/>
                  </a:lnTo>
                  <a:lnTo>
                    <a:pt x="84" y="4"/>
                  </a:lnTo>
                  <a:lnTo>
                    <a:pt x="87" y="7"/>
                  </a:lnTo>
                  <a:lnTo>
                    <a:pt x="87" y="11"/>
                  </a:lnTo>
                  <a:lnTo>
                    <a:pt x="87" y="14"/>
                  </a:lnTo>
                  <a:lnTo>
                    <a:pt x="84" y="18"/>
                  </a:lnTo>
                  <a:lnTo>
                    <a:pt x="84" y="21"/>
                  </a:lnTo>
                  <a:lnTo>
                    <a:pt x="80" y="21"/>
                  </a:lnTo>
                  <a:lnTo>
                    <a:pt x="77" y="25"/>
                  </a:lnTo>
                  <a:lnTo>
                    <a:pt x="70" y="25"/>
                  </a:lnTo>
                  <a:lnTo>
                    <a:pt x="63" y="28"/>
                  </a:lnTo>
                  <a:lnTo>
                    <a:pt x="56" y="28"/>
                  </a:lnTo>
                  <a:lnTo>
                    <a:pt x="42" y="32"/>
                  </a:lnTo>
                  <a:lnTo>
                    <a:pt x="32" y="35"/>
                  </a:lnTo>
                  <a:lnTo>
                    <a:pt x="25" y="35"/>
                  </a:lnTo>
                  <a:lnTo>
                    <a:pt x="21" y="35"/>
                  </a:lnTo>
                  <a:lnTo>
                    <a:pt x="18" y="35"/>
                  </a:lnTo>
                  <a:lnTo>
                    <a:pt x="14" y="32"/>
                  </a:lnTo>
                  <a:lnTo>
                    <a:pt x="7" y="28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9C96A46F-40C2-4B27-BA7D-741583F57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943" y="4320030"/>
              <a:ext cx="468824" cy="58603"/>
            </a:xfrm>
            <a:custGeom>
              <a:avLst/>
              <a:gdLst>
                <a:gd name="T0" fmla="*/ 24 w 80"/>
                <a:gd name="T1" fmla="*/ 3 h 10"/>
                <a:gd name="T2" fmla="*/ 42 w 80"/>
                <a:gd name="T3" fmla="*/ 3 h 10"/>
                <a:gd name="T4" fmla="*/ 49 w 80"/>
                <a:gd name="T5" fmla="*/ 0 h 10"/>
                <a:gd name="T6" fmla="*/ 56 w 80"/>
                <a:gd name="T7" fmla="*/ 0 h 10"/>
                <a:gd name="T8" fmla="*/ 63 w 80"/>
                <a:gd name="T9" fmla="*/ 0 h 10"/>
                <a:gd name="T10" fmla="*/ 69 w 80"/>
                <a:gd name="T11" fmla="*/ 3 h 10"/>
                <a:gd name="T12" fmla="*/ 73 w 80"/>
                <a:gd name="T13" fmla="*/ 3 h 10"/>
                <a:gd name="T14" fmla="*/ 80 w 80"/>
                <a:gd name="T15" fmla="*/ 7 h 10"/>
                <a:gd name="T16" fmla="*/ 63 w 80"/>
                <a:gd name="T17" fmla="*/ 7 h 10"/>
                <a:gd name="T18" fmla="*/ 45 w 80"/>
                <a:gd name="T19" fmla="*/ 7 h 10"/>
                <a:gd name="T20" fmla="*/ 31 w 80"/>
                <a:gd name="T21" fmla="*/ 10 h 10"/>
                <a:gd name="T22" fmla="*/ 21 w 80"/>
                <a:gd name="T23" fmla="*/ 10 h 10"/>
                <a:gd name="T24" fmla="*/ 14 w 80"/>
                <a:gd name="T25" fmla="*/ 10 h 10"/>
                <a:gd name="T26" fmla="*/ 7 w 80"/>
                <a:gd name="T27" fmla="*/ 10 h 10"/>
                <a:gd name="T28" fmla="*/ 3 w 80"/>
                <a:gd name="T29" fmla="*/ 10 h 10"/>
                <a:gd name="T30" fmla="*/ 0 w 80"/>
                <a:gd name="T31" fmla="*/ 10 h 10"/>
                <a:gd name="T32" fmla="*/ 0 w 80"/>
                <a:gd name="T33" fmla="*/ 7 h 10"/>
                <a:gd name="T34" fmla="*/ 3 w 80"/>
                <a:gd name="T35" fmla="*/ 7 h 10"/>
                <a:gd name="T36" fmla="*/ 7 w 80"/>
                <a:gd name="T37" fmla="*/ 7 h 10"/>
                <a:gd name="T38" fmla="*/ 14 w 80"/>
                <a:gd name="T39" fmla="*/ 7 h 10"/>
                <a:gd name="T40" fmla="*/ 24 w 80"/>
                <a:gd name="T41" fmla="*/ 3 h 10"/>
                <a:gd name="T42" fmla="*/ 24 w 80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0" h="10">
                  <a:moveTo>
                    <a:pt x="24" y="3"/>
                  </a:moveTo>
                  <a:lnTo>
                    <a:pt x="42" y="3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9" y="3"/>
                  </a:lnTo>
                  <a:lnTo>
                    <a:pt x="73" y="3"/>
                  </a:lnTo>
                  <a:lnTo>
                    <a:pt x="80" y="7"/>
                  </a:lnTo>
                  <a:lnTo>
                    <a:pt x="63" y="7"/>
                  </a:lnTo>
                  <a:lnTo>
                    <a:pt x="45" y="7"/>
                  </a:lnTo>
                  <a:lnTo>
                    <a:pt x="31" y="10"/>
                  </a:lnTo>
                  <a:lnTo>
                    <a:pt x="21" y="10"/>
                  </a:lnTo>
                  <a:lnTo>
                    <a:pt x="14" y="10"/>
                  </a:lnTo>
                  <a:lnTo>
                    <a:pt x="7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14" y="7"/>
                  </a:lnTo>
                  <a:lnTo>
                    <a:pt x="24" y="3"/>
                  </a:lnTo>
                  <a:lnTo>
                    <a:pt x="2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FF736D26-4358-4222-8D8F-10890A855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128" y="3212432"/>
              <a:ext cx="1986643" cy="433662"/>
            </a:xfrm>
            <a:custGeom>
              <a:avLst/>
              <a:gdLst>
                <a:gd name="T0" fmla="*/ 116 w 339"/>
                <a:gd name="T1" fmla="*/ 32 h 74"/>
                <a:gd name="T2" fmla="*/ 154 w 339"/>
                <a:gd name="T3" fmla="*/ 25 h 74"/>
                <a:gd name="T4" fmla="*/ 186 w 339"/>
                <a:gd name="T5" fmla="*/ 18 h 74"/>
                <a:gd name="T6" fmla="*/ 220 w 339"/>
                <a:gd name="T7" fmla="*/ 11 h 74"/>
                <a:gd name="T8" fmla="*/ 248 w 339"/>
                <a:gd name="T9" fmla="*/ 7 h 74"/>
                <a:gd name="T10" fmla="*/ 269 w 339"/>
                <a:gd name="T11" fmla="*/ 4 h 74"/>
                <a:gd name="T12" fmla="*/ 287 w 339"/>
                <a:gd name="T13" fmla="*/ 0 h 74"/>
                <a:gd name="T14" fmla="*/ 301 w 339"/>
                <a:gd name="T15" fmla="*/ 0 h 74"/>
                <a:gd name="T16" fmla="*/ 318 w 339"/>
                <a:gd name="T17" fmla="*/ 7 h 74"/>
                <a:gd name="T18" fmla="*/ 332 w 339"/>
                <a:gd name="T19" fmla="*/ 18 h 74"/>
                <a:gd name="T20" fmla="*/ 339 w 339"/>
                <a:gd name="T21" fmla="*/ 25 h 74"/>
                <a:gd name="T22" fmla="*/ 339 w 339"/>
                <a:gd name="T23" fmla="*/ 32 h 74"/>
                <a:gd name="T24" fmla="*/ 332 w 339"/>
                <a:gd name="T25" fmla="*/ 35 h 74"/>
                <a:gd name="T26" fmla="*/ 318 w 339"/>
                <a:gd name="T27" fmla="*/ 39 h 74"/>
                <a:gd name="T28" fmla="*/ 301 w 339"/>
                <a:gd name="T29" fmla="*/ 39 h 74"/>
                <a:gd name="T30" fmla="*/ 276 w 339"/>
                <a:gd name="T31" fmla="*/ 35 h 74"/>
                <a:gd name="T32" fmla="*/ 245 w 339"/>
                <a:gd name="T33" fmla="*/ 35 h 74"/>
                <a:gd name="T34" fmla="*/ 206 w 339"/>
                <a:gd name="T35" fmla="*/ 39 h 74"/>
                <a:gd name="T36" fmla="*/ 168 w 339"/>
                <a:gd name="T37" fmla="*/ 46 h 74"/>
                <a:gd name="T38" fmla="*/ 133 w 339"/>
                <a:gd name="T39" fmla="*/ 53 h 74"/>
                <a:gd name="T40" fmla="*/ 88 w 339"/>
                <a:gd name="T41" fmla="*/ 63 h 74"/>
                <a:gd name="T42" fmla="*/ 49 w 339"/>
                <a:gd name="T43" fmla="*/ 70 h 74"/>
                <a:gd name="T44" fmla="*/ 32 w 339"/>
                <a:gd name="T45" fmla="*/ 74 h 74"/>
                <a:gd name="T46" fmla="*/ 25 w 339"/>
                <a:gd name="T47" fmla="*/ 74 h 74"/>
                <a:gd name="T48" fmla="*/ 18 w 339"/>
                <a:gd name="T49" fmla="*/ 70 h 74"/>
                <a:gd name="T50" fmla="*/ 7 w 339"/>
                <a:gd name="T51" fmla="*/ 63 h 74"/>
                <a:gd name="T52" fmla="*/ 0 w 339"/>
                <a:gd name="T53" fmla="*/ 56 h 74"/>
                <a:gd name="T54" fmla="*/ 0 w 339"/>
                <a:gd name="T55" fmla="*/ 53 h 74"/>
                <a:gd name="T56" fmla="*/ 14 w 339"/>
                <a:gd name="T57" fmla="*/ 49 h 74"/>
                <a:gd name="T58" fmla="*/ 39 w 339"/>
                <a:gd name="T59" fmla="*/ 42 h 74"/>
                <a:gd name="T60" fmla="*/ 74 w 339"/>
                <a:gd name="T61" fmla="*/ 39 h 74"/>
                <a:gd name="T62" fmla="*/ 95 w 339"/>
                <a:gd name="T63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9" h="74">
                  <a:moveTo>
                    <a:pt x="95" y="35"/>
                  </a:moveTo>
                  <a:lnTo>
                    <a:pt x="116" y="32"/>
                  </a:lnTo>
                  <a:lnTo>
                    <a:pt x="140" y="25"/>
                  </a:lnTo>
                  <a:lnTo>
                    <a:pt x="154" y="25"/>
                  </a:lnTo>
                  <a:lnTo>
                    <a:pt x="172" y="21"/>
                  </a:lnTo>
                  <a:lnTo>
                    <a:pt x="186" y="18"/>
                  </a:lnTo>
                  <a:lnTo>
                    <a:pt x="203" y="14"/>
                  </a:lnTo>
                  <a:lnTo>
                    <a:pt x="220" y="11"/>
                  </a:lnTo>
                  <a:lnTo>
                    <a:pt x="234" y="7"/>
                  </a:lnTo>
                  <a:lnTo>
                    <a:pt x="248" y="7"/>
                  </a:lnTo>
                  <a:lnTo>
                    <a:pt x="259" y="4"/>
                  </a:lnTo>
                  <a:lnTo>
                    <a:pt x="269" y="4"/>
                  </a:lnTo>
                  <a:lnTo>
                    <a:pt x="280" y="4"/>
                  </a:lnTo>
                  <a:lnTo>
                    <a:pt x="287" y="0"/>
                  </a:lnTo>
                  <a:lnTo>
                    <a:pt x="294" y="0"/>
                  </a:lnTo>
                  <a:lnTo>
                    <a:pt x="301" y="0"/>
                  </a:lnTo>
                  <a:lnTo>
                    <a:pt x="308" y="4"/>
                  </a:lnTo>
                  <a:lnTo>
                    <a:pt x="318" y="7"/>
                  </a:lnTo>
                  <a:lnTo>
                    <a:pt x="325" y="11"/>
                  </a:lnTo>
                  <a:lnTo>
                    <a:pt x="332" y="18"/>
                  </a:lnTo>
                  <a:lnTo>
                    <a:pt x="336" y="21"/>
                  </a:lnTo>
                  <a:lnTo>
                    <a:pt x="339" y="25"/>
                  </a:lnTo>
                  <a:lnTo>
                    <a:pt x="339" y="28"/>
                  </a:lnTo>
                  <a:lnTo>
                    <a:pt x="339" y="32"/>
                  </a:lnTo>
                  <a:lnTo>
                    <a:pt x="339" y="35"/>
                  </a:lnTo>
                  <a:lnTo>
                    <a:pt x="332" y="35"/>
                  </a:lnTo>
                  <a:lnTo>
                    <a:pt x="322" y="39"/>
                  </a:lnTo>
                  <a:lnTo>
                    <a:pt x="318" y="39"/>
                  </a:lnTo>
                  <a:lnTo>
                    <a:pt x="311" y="39"/>
                  </a:lnTo>
                  <a:lnTo>
                    <a:pt x="301" y="39"/>
                  </a:lnTo>
                  <a:lnTo>
                    <a:pt x="290" y="35"/>
                  </a:lnTo>
                  <a:lnTo>
                    <a:pt x="276" y="35"/>
                  </a:lnTo>
                  <a:lnTo>
                    <a:pt x="262" y="35"/>
                  </a:lnTo>
                  <a:lnTo>
                    <a:pt x="245" y="35"/>
                  </a:lnTo>
                  <a:lnTo>
                    <a:pt x="227" y="39"/>
                  </a:lnTo>
                  <a:lnTo>
                    <a:pt x="206" y="39"/>
                  </a:lnTo>
                  <a:lnTo>
                    <a:pt x="189" y="42"/>
                  </a:lnTo>
                  <a:lnTo>
                    <a:pt x="168" y="46"/>
                  </a:lnTo>
                  <a:lnTo>
                    <a:pt x="147" y="49"/>
                  </a:lnTo>
                  <a:lnTo>
                    <a:pt x="133" y="53"/>
                  </a:lnTo>
                  <a:lnTo>
                    <a:pt x="116" y="56"/>
                  </a:lnTo>
                  <a:lnTo>
                    <a:pt x="88" y="63"/>
                  </a:lnTo>
                  <a:lnTo>
                    <a:pt x="60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2" y="74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1" y="74"/>
                  </a:lnTo>
                  <a:lnTo>
                    <a:pt x="18" y="70"/>
                  </a:lnTo>
                  <a:lnTo>
                    <a:pt x="11" y="67"/>
                  </a:lnTo>
                  <a:lnTo>
                    <a:pt x="7" y="63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4" y="49"/>
                  </a:lnTo>
                  <a:lnTo>
                    <a:pt x="25" y="46"/>
                  </a:lnTo>
                  <a:lnTo>
                    <a:pt x="39" y="42"/>
                  </a:lnTo>
                  <a:lnTo>
                    <a:pt x="56" y="42"/>
                  </a:lnTo>
                  <a:lnTo>
                    <a:pt x="74" y="39"/>
                  </a:lnTo>
                  <a:lnTo>
                    <a:pt x="95" y="35"/>
                  </a:lnTo>
                  <a:lnTo>
                    <a:pt x="95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4965BCA4-477B-468C-8244-6000326C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481" y="3030765"/>
              <a:ext cx="246133" cy="304735"/>
            </a:xfrm>
            <a:custGeom>
              <a:avLst/>
              <a:gdLst>
                <a:gd name="T0" fmla="*/ 32 w 42"/>
                <a:gd name="T1" fmla="*/ 52 h 52"/>
                <a:gd name="T2" fmla="*/ 28 w 42"/>
                <a:gd name="T3" fmla="*/ 52 h 52"/>
                <a:gd name="T4" fmla="*/ 21 w 42"/>
                <a:gd name="T5" fmla="*/ 49 h 52"/>
                <a:gd name="T6" fmla="*/ 18 w 42"/>
                <a:gd name="T7" fmla="*/ 42 h 52"/>
                <a:gd name="T8" fmla="*/ 11 w 42"/>
                <a:gd name="T9" fmla="*/ 31 h 52"/>
                <a:gd name="T10" fmla="*/ 4 w 42"/>
                <a:gd name="T11" fmla="*/ 21 h 52"/>
                <a:gd name="T12" fmla="*/ 0 w 42"/>
                <a:gd name="T13" fmla="*/ 14 h 52"/>
                <a:gd name="T14" fmla="*/ 0 w 42"/>
                <a:gd name="T15" fmla="*/ 11 h 52"/>
                <a:gd name="T16" fmla="*/ 0 w 42"/>
                <a:gd name="T17" fmla="*/ 7 h 52"/>
                <a:gd name="T18" fmla="*/ 0 w 42"/>
                <a:gd name="T19" fmla="*/ 4 h 52"/>
                <a:gd name="T20" fmla="*/ 0 w 42"/>
                <a:gd name="T21" fmla="*/ 0 h 52"/>
                <a:gd name="T22" fmla="*/ 7 w 42"/>
                <a:gd name="T23" fmla="*/ 0 h 52"/>
                <a:gd name="T24" fmla="*/ 11 w 42"/>
                <a:gd name="T25" fmla="*/ 0 h 52"/>
                <a:gd name="T26" fmla="*/ 18 w 42"/>
                <a:gd name="T27" fmla="*/ 0 h 52"/>
                <a:gd name="T28" fmla="*/ 25 w 42"/>
                <a:gd name="T29" fmla="*/ 4 h 52"/>
                <a:gd name="T30" fmla="*/ 28 w 42"/>
                <a:gd name="T31" fmla="*/ 7 h 52"/>
                <a:gd name="T32" fmla="*/ 35 w 42"/>
                <a:gd name="T33" fmla="*/ 11 h 52"/>
                <a:gd name="T34" fmla="*/ 39 w 42"/>
                <a:gd name="T35" fmla="*/ 18 h 52"/>
                <a:gd name="T36" fmla="*/ 39 w 42"/>
                <a:gd name="T37" fmla="*/ 24 h 52"/>
                <a:gd name="T38" fmla="*/ 42 w 42"/>
                <a:gd name="T39" fmla="*/ 28 h 52"/>
                <a:gd name="T40" fmla="*/ 42 w 42"/>
                <a:gd name="T41" fmla="*/ 35 h 52"/>
                <a:gd name="T42" fmla="*/ 39 w 42"/>
                <a:gd name="T43" fmla="*/ 42 h 52"/>
                <a:gd name="T44" fmla="*/ 39 w 42"/>
                <a:gd name="T45" fmla="*/ 49 h 52"/>
                <a:gd name="T46" fmla="*/ 35 w 42"/>
                <a:gd name="T47" fmla="*/ 52 h 52"/>
                <a:gd name="T48" fmla="*/ 32 w 42"/>
                <a:gd name="T49" fmla="*/ 52 h 52"/>
                <a:gd name="T50" fmla="*/ 32 w 42"/>
                <a:gd name="T5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52">
                  <a:moveTo>
                    <a:pt x="32" y="52"/>
                  </a:moveTo>
                  <a:lnTo>
                    <a:pt x="28" y="52"/>
                  </a:lnTo>
                  <a:lnTo>
                    <a:pt x="21" y="49"/>
                  </a:lnTo>
                  <a:lnTo>
                    <a:pt x="18" y="42"/>
                  </a:lnTo>
                  <a:lnTo>
                    <a:pt x="11" y="31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9" y="18"/>
                  </a:lnTo>
                  <a:lnTo>
                    <a:pt x="39" y="24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39" y="42"/>
                  </a:lnTo>
                  <a:lnTo>
                    <a:pt x="39" y="49"/>
                  </a:lnTo>
                  <a:lnTo>
                    <a:pt x="35" y="52"/>
                  </a:lnTo>
                  <a:lnTo>
                    <a:pt x="32" y="52"/>
                  </a:lnTo>
                  <a:lnTo>
                    <a:pt x="32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63624993-D78C-4D7E-9BDB-2287A278C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702" y="2866677"/>
              <a:ext cx="222691" cy="492265"/>
            </a:xfrm>
            <a:custGeom>
              <a:avLst/>
              <a:gdLst>
                <a:gd name="T0" fmla="*/ 0 w 38"/>
                <a:gd name="T1" fmla="*/ 84 h 84"/>
                <a:gd name="T2" fmla="*/ 0 w 38"/>
                <a:gd name="T3" fmla="*/ 84 h 84"/>
                <a:gd name="T4" fmla="*/ 0 w 38"/>
                <a:gd name="T5" fmla="*/ 84 h 84"/>
                <a:gd name="T6" fmla="*/ 4 w 38"/>
                <a:gd name="T7" fmla="*/ 77 h 84"/>
                <a:gd name="T8" fmla="*/ 7 w 38"/>
                <a:gd name="T9" fmla="*/ 73 h 84"/>
                <a:gd name="T10" fmla="*/ 7 w 38"/>
                <a:gd name="T11" fmla="*/ 63 h 84"/>
                <a:gd name="T12" fmla="*/ 14 w 38"/>
                <a:gd name="T13" fmla="*/ 46 h 84"/>
                <a:gd name="T14" fmla="*/ 21 w 38"/>
                <a:gd name="T15" fmla="*/ 28 h 84"/>
                <a:gd name="T16" fmla="*/ 21 w 38"/>
                <a:gd name="T17" fmla="*/ 21 h 84"/>
                <a:gd name="T18" fmla="*/ 21 w 38"/>
                <a:gd name="T19" fmla="*/ 14 h 84"/>
                <a:gd name="T20" fmla="*/ 21 w 38"/>
                <a:gd name="T21" fmla="*/ 11 h 84"/>
                <a:gd name="T22" fmla="*/ 21 w 38"/>
                <a:gd name="T23" fmla="*/ 7 h 84"/>
                <a:gd name="T24" fmla="*/ 17 w 38"/>
                <a:gd name="T25" fmla="*/ 4 h 84"/>
                <a:gd name="T26" fmla="*/ 17 w 38"/>
                <a:gd name="T27" fmla="*/ 4 h 84"/>
                <a:gd name="T28" fmla="*/ 17 w 38"/>
                <a:gd name="T29" fmla="*/ 0 h 84"/>
                <a:gd name="T30" fmla="*/ 17 w 38"/>
                <a:gd name="T31" fmla="*/ 0 h 84"/>
                <a:gd name="T32" fmla="*/ 21 w 38"/>
                <a:gd name="T33" fmla="*/ 4 h 84"/>
                <a:gd name="T34" fmla="*/ 24 w 38"/>
                <a:gd name="T35" fmla="*/ 4 h 84"/>
                <a:gd name="T36" fmla="*/ 28 w 38"/>
                <a:gd name="T37" fmla="*/ 7 h 84"/>
                <a:gd name="T38" fmla="*/ 35 w 38"/>
                <a:gd name="T39" fmla="*/ 11 h 84"/>
                <a:gd name="T40" fmla="*/ 38 w 38"/>
                <a:gd name="T41" fmla="*/ 18 h 84"/>
                <a:gd name="T42" fmla="*/ 38 w 38"/>
                <a:gd name="T43" fmla="*/ 21 h 84"/>
                <a:gd name="T44" fmla="*/ 38 w 38"/>
                <a:gd name="T45" fmla="*/ 25 h 84"/>
                <a:gd name="T46" fmla="*/ 35 w 38"/>
                <a:gd name="T47" fmla="*/ 25 h 84"/>
                <a:gd name="T48" fmla="*/ 35 w 38"/>
                <a:gd name="T49" fmla="*/ 32 h 84"/>
                <a:gd name="T50" fmla="*/ 31 w 38"/>
                <a:gd name="T51" fmla="*/ 35 h 84"/>
                <a:gd name="T52" fmla="*/ 28 w 38"/>
                <a:gd name="T53" fmla="*/ 42 h 84"/>
                <a:gd name="T54" fmla="*/ 21 w 38"/>
                <a:gd name="T55" fmla="*/ 52 h 84"/>
                <a:gd name="T56" fmla="*/ 17 w 38"/>
                <a:gd name="T57" fmla="*/ 63 h 84"/>
                <a:gd name="T58" fmla="*/ 10 w 38"/>
                <a:gd name="T59" fmla="*/ 73 h 84"/>
                <a:gd name="T60" fmla="*/ 0 w 38"/>
                <a:gd name="T61" fmla="*/ 84 h 84"/>
                <a:gd name="T62" fmla="*/ 0 w 38"/>
                <a:gd name="T6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84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4" y="77"/>
                  </a:lnTo>
                  <a:lnTo>
                    <a:pt x="7" y="73"/>
                  </a:lnTo>
                  <a:lnTo>
                    <a:pt x="7" y="63"/>
                  </a:lnTo>
                  <a:lnTo>
                    <a:pt x="14" y="46"/>
                  </a:lnTo>
                  <a:lnTo>
                    <a:pt x="21" y="28"/>
                  </a:lnTo>
                  <a:lnTo>
                    <a:pt x="21" y="21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21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4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5" y="25"/>
                  </a:lnTo>
                  <a:lnTo>
                    <a:pt x="35" y="32"/>
                  </a:lnTo>
                  <a:lnTo>
                    <a:pt x="31" y="35"/>
                  </a:lnTo>
                  <a:lnTo>
                    <a:pt x="28" y="42"/>
                  </a:lnTo>
                  <a:lnTo>
                    <a:pt x="21" y="52"/>
                  </a:lnTo>
                  <a:lnTo>
                    <a:pt x="17" y="63"/>
                  </a:lnTo>
                  <a:lnTo>
                    <a:pt x="10" y="73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7AB29C6B-2C85-4483-8DE1-BFDCE6E59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987" y="2374412"/>
              <a:ext cx="345760" cy="328177"/>
            </a:xfrm>
            <a:custGeom>
              <a:avLst/>
              <a:gdLst>
                <a:gd name="T0" fmla="*/ 45 w 59"/>
                <a:gd name="T1" fmla="*/ 11 h 56"/>
                <a:gd name="T2" fmla="*/ 49 w 59"/>
                <a:gd name="T3" fmla="*/ 18 h 56"/>
                <a:gd name="T4" fmla="*/ 55 w 59"/>
                <a:gd name="T5" fmla="*/ 25 h 56"/>
                <a:gd name="T6" fmla="*/ 59 w 59"/>
                <a:gd name="T7" fmla="*/ 32 h 56"/>
                <a:gd name="T8" fmla="*/ 59 w 59"/>
                <a:gd name="T9" fmla="*/ 39 h 56"/>
                <a:gd name="T10" fmla="*/ 59 w 59"/>
                <a:gd name="T11" fmla="*/ 46 h 56"/>
                <a:gd name="T12" fmla="*/ 55 w 59"/>
                <a:gd name="T13" fmla="*/ 49 h 56"/>
                <a:gd name="T14" fmla="*/ 55 w 59"/>
                <a:gd name="T15" fmla="*/ 53 h 56"/>
                <a:gd name="T16" fmla="*/ 52 w 59"/>
                <a:gd name="T17" fmla="*/ 56 h 56"/>
                <a:gd name="T18" fmla="*/ 45 w 59"/>
                <a:gd name="T19" fmla="*/ 56 h 56"/>
                <a:gd name="T20" fmla="*/ 42 w 59"/>
                <a:gd name="T21" fmla="*/ 56 h 56"/>
                <a:gd name="T22" fmla="*/ 38 w 59"/>
                <a:gd name="T23" fmla="*/ 56 h 56"/>
                <a:gd name="T24" fmla="*/ 35 w 59"/>
                <a:gd name="T25" fmla="*/ 53 h 56"/>
                <a:gd name="T26" fmla="*/ 31 w 59"/>
                <a:gd name="T27" fmla="*/ 49 h 56"/>
                <a:gd name="T28" fmla="*/ 28 w 59"/>
                <a:gd name="T29" fmla="*/ 46 h 56"/>
                <a:gd name="T30" fmla="*/ 21 w 59"/>
                <a:gd name="T31" fmla="*/ 39 h 56"/>
                <a:gd name="T32" fmla="*/ 14 w 59"/>
                <a:gd name="T33" fmla="*/ 32 h 56"/>
                <a:gd name="T34" fmla="*/ 7 w 59"/>
                <a:gd name="T35" fmla="*/ 25 h 56"/>
                <a:gd name="T36" fmla="*/ 3 w 59"/>
                <a:gd name="T37" fmla="*/ 18 h 56"/>
                <a:gd name="T38" fmla="*/ 0 w 59"/>
                <a:gd name="T39" fmla="*/ 11 h 56"/>
                <a:gd name="T40" fmla="*/ 0 w 59"/>
                <a:gd name="T41" fmla="*/ 7 h 56"/>
                <a:gd name="T42" fmla="*/ 0 w 59"/>
                <a:gd name="T43" fmla="*/ 7 h 56"/>
                <a:gd name="T44" fmla="*/ 3 w 59"/>
                <a:gd name="T45" fmla="*/ 4 h 56"/>
                <a:gd name="T46" fmla="*/ 7 w 59"/>
                <a:gd name="T47" fmla="*/ 4 h 56"/>
                <a:gd name="T48" fmla="*/ 14 w 59"/>
                <a:gd name="T49" fmla="*/ 0 h 56"/>
                <a:gd name="T50" fmla="*/ 21 w 59"/>
                <a:gd name="T51" fmla="*/ 0 h 56"/>
                <a:gd name="T52" fmla="*/ 28 w 59"/>
                <a:gd name="T53" fmla="*/ 4 h 56"/>
                <a:gd name="T54" fmla="*/ 35 w 59"/>
                <a:gd name="T55" fmla="*/ 7 h 56"/>
                <a:gd name="T56" fmla="*/ 45 w 59"/>
                <a:gd name="T57" fmla="*/ 11 h 56"/>
                <a:gd name="T58" fmla="*/ 45 w 59"/>
                <a:gd name="T59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" h="56">
                  <a:moveTo>
                    <a:pt x="45" y="11"/>
                  </a:moveTo>
                  <a:lnTo>
                    <a:pt x="49" y="18"/>
                  </a:lnTo>
                  <a:lnTo>
                    <a:pt x="55" y="25"/>
                  </a:lnTo>
                  <a:lnTo>
                    <a:pt x="59" y="32"/>
                  </a:lnTo>
                  <a:lnTo>
                    <a:pt x="59" y="39"/>
                  </a:lnTo>
                  <a:lnTo>
                    <a:pt x="59" y="46"/>
                  </a:lnTo>
                  <a:lnTo>
                    <a:pt x="55" y="49"/>
                  </a:lnTo>
                  <a:lnTo>
                    <a:pt x="55" y="53"/>
                  </a:lnTo>
                  <a:lnTo>
                    <a:pt x="52" y="56"/>
                  </a:lnTo>
                  <a:lnTo>
                    <a:pt x="45" y="56"/>
                  </a:lnTo>
                  <a:lnTo>
                    <a:pt x="42" y="56"/>
                  </a:lnTo>
                  <a:lnTo>
                    <a:pt x="38" y="56"/>
                  </a:lnTo>
                  <a:lnTo>
                    <a:pt x="35" y="53"/>
                  </a:lnTo>
                  <a:lnTo>
                    <a:pt x="31" y="49"/>
                  </a:lnTo>
                  <a:lnTo>
                    <a:pt x="28" y="46"/>
                  </a:lnTo>
                  <a:lnTo>
                    <a:pt x="21" y="39"/>
                  </a:lnTo>
                  <a:lnTo>
                    <a:pt x="14" y="32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45" y="11"/>
                  </a:lnTo>
                  <a:lnTo>
                    <a:pt x="45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B46E5E72-21A7-4A7E-A1EE-BD9C9B92F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349" y="2685006"/>
              <a:ext cx="1125177" cy="328177"/>
            </a:xfrm>
            <a:custGeom>
              <a:avLst/>
              <a:gdLst>
                <a:gd name="T0" fmla="*/ 28 w 192"/>
                <a:gd name="T1" fmla="*/ 56 h 56"/>
                <a:gd name="T2" fmla="*/ 21 w 192"/>
                <a:gd name="T3" fmla="*/ 52 h 56"/>
                <a:gd name="T4" fmla="*/ 11 w 192"/>
                <a:gd name="T5" fmla="*/ 49 h 56"/>
                <a:gd name="T6" fmla="*/ 7 w 192"/>
                <a:gd name="T7" fmla="*/ 49 h 56"/>
                <a:gd name="T8" fmla="*/ 4 w 192"/>
                <a:gd name="T9" fmla="*/ 45 h 56"/>
                <a:gd name="T10" fmla="*/ 0 w 192"/>
                <a:gd name="T11" fmla="*/ 42 h 56"/>
                <a:gd name="T12" fmla="*/ 0 w 192"/>
                <a:gd name="T13" fmla="*/ 38 h 56"/>
                <a:gd name="T14" fmla="*/ 0 w 192"/>
                <a:gd name="T15" fmla="*/ 38 h 56"/>
                <a:gd name="T16" fmla="*/ 4 w 192"/>
                <a:gd name="T17" fmla="*/ 35 h 56"/>
                <a:gd name="T18" fmla="*/ 7 w 192"/>
                <a:gd name="T19" fmla="*/ 35 h 56"/>
                <a:gd name="T20" fmla="*/ 11 w 192"/>
                <a:gd name="T21" fmla="*/ 35 h 56"/>
                <a:gd name="T22" fmla="*/ 14 w 192"/>
                <a:gd name="T23" fmla="*/ 35 h 56"/>
                <a:gd name="T24" fmla="*/ 21 w 192"/>
                <a:gd name="T25" fmla="*/ 35 h 56"/>
                <a:gd name="T26" fmla="*/ 28 w 192"/>
                <a:gd name="T27" fmla="*/ 31 h 56"/>
                <a:gd name="T28" fmla="*/ 39 w 192"/>
                <a:gd name="T29" fmla="*/ 28 h 56"/>
                <a:gd name="T30" fmla="*/ 49 w 192"/>
                <a:gd name="T31" fmla="*/ 28 h 56"/>
                <a:gd name="T32" fmla="*/ 63 w 192"/>
                <a:gd name="T33" fmla="*/ 24 h 56"/>
                <a:gd name="T34" fmla="*/ 81 w 192"/>
                <a:gd name="T35" fmla="*/ 17 h 56"/>
                <a:gd name="T36" fmla="*/ 102 w 192"/>
                <a:gd name="T37" fmla="*/ 14 h 56"/>
                <a:gd name="T38" fmla="*/ 112 w 192"/>
                <a:gd name="T39" fmla="*/ 10 h 56"/>
                <a:gd name="T40" fmla="*/ 122 w 192"/>
                <a:gd name="T41" fmla="*/ 7 h 56"/>
                <a:gd name="T42" fmla="*/ 133 w 192"/>
                <a:gd name="T43" fmla="*/ 3 h 56"/>
                <a:gd name="T44" fmla="*/ 140 w 192"/>
                <a:gd name="T45" fmla="*/ 3 h 56"/>
                <a:gd name="T46" fmla="*/ 147 w 192"/>
                <a:gd name="T47" fmla="*/ 0 h 56"/>
                <a:gd name="T48" fmla="*/ 150 w 192"/>
                <a:gd name="T49" fmla="*/ 0 h 56"/>
                <a:gd name="T50" fmla="*/ 161 w 192"/>
                <a:gd name="T51" fmla="*/ 0 h 56"/>
                <a:gd name="T52" fmla="*/ 175 w 192"/>
                <a:gd name="T53" fmla="*/ 0 h 56"/>
                <a:gd name="T54" fmla="*/ 185 w 192"/>
                <a:gd name="T55" fmla="*/ 3 h 56"/>
                <a:gd name="T56" fmla="*/ 189 w 192"/>
                <a:gd name="T57" fmla="*/ 7 h 56"/>
                <a:gd name="T58" fmla="*/ 192 w 192"/>
                <a:gd name="T59" fmla="*/ 10 h 56"/>
                <a:gd name="T60" fmla="*/ 192 w 192"/>
                <a:gd name="T61" fmla="*/ 14 h 56"/>
                <a:gd name="T62" fmla="*/ 192 w 192"/>
                <a:gd name="T63" fmla="*/ 17 h 56"/>
                <a:gd name="T64" fmla="*/ 192 w 192"/>
                <a:gd name="T65" fmla="*/ 17 h 56"/>
                <a:gd name="T66" fmla="*/ 189 w 192"/>
                <a:gd name="T67" fmla="*/ 21 h 56"/>
                <a:gd name="T68" fmla="*/ 185 w 192"/>
                <a:gd name="T69" fmla="*/ 21 h 56"/>
                <a:gd name="T70" fmla="*/ 178 w 192"/>
                <a:gd name="T71" fmla="*/ 24 h 56"/>
                <a:gd name="T72" fmla="*/ 168 w 192"/>
                <a:gd name="T73" fmla="*/ 28 h 56"/>
                <a:gd name="T74" fmla="*/ 157 w 192"/>
                <a:gd name="T75" fmla="*/ 31 h 56"/>
                <a:gd name="T76" fmla="*/ 147 w 192"/>
                <a:gd name="T77" fmla="*/ 31 h 56"/>
                <a:gd name="T78" fmla="*/ 133 w 192"/>
                <a:gd name="T79" fmla="*/ 35 h 56"/>
                <a:gd name="T80" fmla="*/ 116 w 192"/>
                <a:gd name="T81" fmla="*/ 38 h 56"/>
                <a:gd name="T82" fmla="*/ 105 w 192"/>
                <a:gd name="T83" fmla="*/ 42 h 56"/>
                <a:gd name="T84" fmla="*/ 91 w 192"/>
                <a:gd name="T85" fmla="*/ 45 h 56"/>
                <a:gd name="T86" fmla="*/ 81 w 192"/>
                <a:gd name="T87" fmla="*/ 45 h 56"/>
                <a:gd name="T88" fmla="*/ 70 w 192"/>
                <a:gd name="T89" fmla="*/ 49 h 56"/>
                <a:gd name="T90" fmla="*/ 63 w 192"/>
                <a:gd name="T91" fmla="*/ 49 h 56"/>
                <a:gd name="T92" fmla="*/ 56 w 192"/>
                <a:gd name="T93" fmla="*/ 52 h 56"/>
                <a:gd name="T94" fmla="*/ 53 w 192"/>
                <a:gd name="T95" fmla="*/ 52 h 56"/>
                <a:gd name="T96" fmla="*/ 46 w 192"/>
                <a:gd name="T97" fmla="*/ 52 h 56"/>
                <a:gd name="T98" fmla="*/ 39 w 192"/>
                <a:gd name="T99" fmla="*/ 56 h 56"/>
                <a:gd name="T100" fmla="*/ 32 w 192"/>
                <a:gd name="T101" fmla="*/ 56 h 56"/>
                <a:gd name="T102" fmla="*/ 28 w 192"/>
                <a:gd name="T103" fmla="*/ 56 h 56"/>
                <a:gd name="T104" fmla="*/ 28 w 192"/>
                <a:gd name="T10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2" h="56">
                  <a:moveTo>
                    <a:pt x="28" y="56"/>
                  </a:moveTo>
                  <a:lnTo>
                    <a:pt x="21" y="52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5"/>
                  </a:lnTo>
                  <a:lnTo>
                    <a:pt x="7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21" y="35"/>
                  </a:lnTo>
                  <a:lnTo>
                    <a:pt x="28" y="31"/>
                  </a:lnTo>
                  <a:lnTo>
                    <a:pt x="39" y="28"/>
                  </a:lnTo>
                  <a:lnTo>
                    <a:pt x="49" y="28"/>
                  </a:lnTo>
                  <a:lnTo>
                    <a:pt x="63" y="24"/>
                  </a:lnTo>
                  <a:lnTo>
                    <a:pt x="81" y="17"/>
                  </a:lnTo>
                  <a:lnTo>
                    <a:pt x="102" y="14"/>
                  </a:lnTo>
                  <a:lnTo>
                    <a:pt x="112" y="10"/>
                  </a:lnTo>
                  <a:lnTo>
                    <a:pt x="122" y="7"/>
                  </a:lnTo>
                  <a:lnTo>
                    <a:pt x="133" y="3"/>
                  </a:lnTo>
                  <a:lnTo>
                    <a:pt x="140" y="3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61" y="0"/>
                  </a:lnTo>
                  <a:lnTo>
                    <a:pt x="175" y="0"/>
                  </a:lnTo>
                  <a:lnTo>
                    <a:pt x="185" y="3"/>
                  </a:lnTo>
                  <a:lnTo>
                    <a:pt x="189" y="7"/>
                  </a:lnTo>
                  <a:lnTo>
                    <a:pt x="192" y="10"/>
                  </a:lnTo>
                  <a:lnTo>
                    <a:pt x="192" y="14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89" y="21"/>
                  </a:lnTo>
                  <a:lnTo>
                    <a:pt x="185" y="21"/>
                  </a:lnTo>
                  <a:lnTo>
                    <a:pt x="178" y="24"/>
                  </a:lnTo>
                  <a:lnTo>
                    <a:pt x="168" y="28"/>
                  </a:lnTo>
                  <a:lnTo>
                    <a:pt x="157" y="31"/>
                  </a:lnTo>
                  <a:lnTo>
                    <a:pt x="147" y="31"/>
                  </a:lnTo>
                  <a:lnTo>
                    <a:pt x="133" y="35"/>
                  </a:lnTo>
                  <a:lnTo>
                    <a:pt x="116" y="38"/>
                  </a:lnTo>
                  <a:lnTo>
                    <a:pt x="105" y="42"/>
                  </a:lnTo>
                  <a:lnTo>
                    <a:pt x="91" y="45"/>
                  </a:lnTo>
                  <a:lnTo>
                    <a:pt x="81" y="45"/>
                  </a:lnTo>
                  <a:lnTo>
                    <a:pt x="70" y="49"/>
                  </a:lnTo>
                  <a:lnTo>
                    <a:pt x="63" y="49"/>
                  </a:lnTo>
                  <a:lnTo>
                    <a:pt x="56" y="52"/>
                  </a:lnTo>
                  <a:lnTo>
                    <a:pt x="53" y="52"/>
                  </a:lnTo>
                  <a:lnTo>
                    <a:pt x="46" y="52"/>
                  </a:lnTo>
                  <a:lnTo>
                    <a:pt x="39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4322498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C307483-59E9-4CAB-9372-F493C73998C3}"/>
              </a:ext>
            </a:extLst>
          </p:cNvPr>
          <p:cNvGrpSpPr/>
          <p:nvPr/>
        </p:nvGrpSpPr>
        <p:grpSpPr>
          <a:xfrm>
            <a:off x="3261478" y="2646545"/>
            <a:ext cx="2109708" cy="1945618"/>
            <a:chOff x="3373773" y="5117030"/>
            <a:chExt cx="2109708" cy="1945618"/>
          </a:xfrm>
        </p:grpSpPr>
        <p:sp>
          <p:nvSpPr>
            <p:cNvPr id="3" name="Freeform 24">
              <a:extLst>
                <a:ext uri="{FF2B5EF4-FFF2-40B4-BE49-F238E27FC236}">
                  <a16:creationId xmlns:a16="http://schemas.microsoft.com/office/drawing/2014/main" id="{B9C90A3E-BC2F-4466-9856-F58BB2D4B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676" y="5257677"/>
              <a:ext cx="632912" cy="1312706"/>
            </a:xfrm>
            <a:custGeom>
              <a:avLst/>
              <a:gdLst>
                <a:gd name="T0" fmla="*/ 38 w 108"/>
                <a:gd name="T1" fmla="*/ 42 h 224"/>
                <a:gd name="T2" fmla="*/ 38 w 108"/>
                <a:gd name="T3" fmla="*/ 56 h 224"/>
                <a:gd name="T4" fmla="*/ 38 w 108"/>
                <a:gd name="T5" fmla="*/ 74 h 224"/>
                <a:gd name="T6" fmla="*/ 38 w 108"/>
                <a:gd name="T7" fmla="*/ 102 h 224"/>
                <a:gd name="T8" fmla="*/ 38 w 108"/>
                <a:gd name="T9" fmla="*/ 133 h 224"/>
                <a:gd name="T10" fmla="*/ 38 w 108"/>
                <a:gd name="T11" fmla="*/ 161 h 224"/>
                <a:gd name="T12" fmla="*/ 38 w 108"/>
                <a:gd name="T13" fmla="*/ 178 h 224"/>
                <a:gd name="T14" fmla="*/ 38 w 108"/>
                <a:gd name="T15" fmla="*/ 189 h 224"/>
                <a:gd name="T16" fmla="*/ 41 w 108"/>
                <a:gd name="T17" fmla="*/ 189 h 224"/>
                <a:gd name="T18" fmla="*/ 48 w 108"/>
                <a:gd name="T19" fmla="*/ 189 h 224"/>
                <a:gd name="T20" fmla="*/ 73 w 108"/>
                <a:gd name="T21" fmla="*/ 182 h 224"/>
                <a:gd name="T22" fmla="*/ 94 w 108"/>
                <a:gd name="T23" fmla="*/ 182 h 224"/>
                <a:gd name="T24" fmla="*/ 104 w 108"/>
                <a:gd name="T25" fmla="*/ 185 h 224"/>
                <a:gd name="T26" fmla="*/ 108 w 108"/>
                <a:gd name="T27" fmla="*/ 192 h 224"/>
                <a:gd name="T28" fmla="*/ 101 w 108"/>
                <a:gd name="T29" fmla="*/ 199 h 224"/>
                <a:gd name="T30" fmla="*/ 76 w 108"/>
                <a:gd name="T31" fmla="*/ 206 h 224"/>
                <a:gd name="T32" fmla="*/ 52 w 108"/>
                <a:gd name="T33" fmla="*/ 210 h 224"/>
                <a:gd name="T34" fmla="*/ 41 w 108"/>
                <a:gd name="T35" fmla="*/ 213 h 224"/>
                <a:gd name="T36" fmla="*/ 34 w 108"/>
                <a:gd name="T37" fmla="*/ 220 h 224"/>
                <a:gd name="T38" fmla="*/ 31 w 108"/>
                <a:gd name="T39" fmla="*/ 224 h 224"/>
                <a:gd name="T40" fmla="*/ 24 w 108"/>
                <a:gd name="T41" fmla="*/ 224 h 224"/>
                <a:gd name="T42" fmla="*/ 17 w 108"/>
                <a:gd name="T43" fmla="*/ 220 h 224"/>
                <a:gd name="T44" fmla="*/ 10 w 108"/>
                <a:gd name="T45" fmla="*/ 206 h 224"/>
                <a:gd name="T46" fmla="*/ 7 w 108"/>
                <a:gd name="T47" fmla="*/ 203 h 224"/>
                <a:gd name="T48" fmla="*/ 14 w 108"/>
                <a:gd name="T49" fmla="*/ 192 h 224"/>
                <a:gd name="T50" fmla="*/ 14 w 108"/>
                <a:gd name="T51" fmla="*/ 189 h 224"/>
                <a:gd name="T52" fmla="*/ 14 w 108"/>
                <a:gd name="T53" fmla="*/ 178 h 224"/>
                <a:gd name="T54" fmla="*/ 14 w 108"/>
                <a:gd name="T55" fmla="*/ 164 h 224"/>
                <a:gd name="T56" fmla="*/ 14 w 108"/>
                <a:gd name="T57" fmla="*/ 143 h 224"/>
                <a:gd name="T58" fmla="*/ 14 w 108"/>
                <a:gd name="T59" fmla="*/ 102 h 224"/>
                <a:gd name="T60" fmla="*/ 10 w 108"/>
                <a:gd name="T61" fmla="*/ 60 h 224"/>
                <a:gd name="T62" fmla="*/ 10 w 108"/>
                <a:gd name="T63" fmla="*/ 42 h 224"/>
                <a:gd name="T64" fmla="*/ 7 w 108"/>
                <a:gd name="T65" fmla="*/ 32 h 224"/>
                <a:gd name="T66" fmla="*/ 7 w 108"/>
                <a:gd name="T67" fmla="*/ 25 h 224"/>
                <a:gd name="T68" fmla="*/ 3 w 108"/>
                <a:gd name="T69" fmla="*/ 18 h 224"/>
                <a:gd name="T70" fmla="*/ 0 w 108"/>
                <a:gd name="T71" fmla="*/ 14 h 224"/>
                <a:gd name="T72" fmla="*/ 0 w 108"/>
                <a:gd name="T73" fmla="*/ 7 h 224"/>
                <a:gd name="T74" fmla="*/ 3 w 108"/>
                <a:gd name="T75" fmla="*/ 0 h 224"/>
                <a:gd name="T76" fmla="*/ 17 w 108"/>
                <a:gd name="T77" fmla="*/ 0 h 224"/>
                <a:gd name="T78" fmla="*/ 28 w 108"/>
                <a:gd name="T79" fmla="*/ 7 h 224"/>
                <a:gd name="T80" fmla="*/ 34 w 108"/>
                <a:gd name="T81" fmla="*/ 11 h 224"/>
                <a:gd name="T82" fmla="*/ 38 w 108"/>
                <a:gd name="T83" fmla="*/ 21 h 224"/>
                <a:gd name="T84" fmla="*/ 34 w 108"/>
                <a:gd name="T85" fmla="*/ 32 h 224"/>
                <a:gd name="T86" fmla="*/ 38 w 108"/>
                <a:gd name="T87" fmla="*/ 3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224">
                  <a:moveTo>
                    <a:pt x="38" y="39"/>
                  </a:moveTo>
                  <a:lnTo>
                    <a:pt x="38" y="42"/>
                  </a:lnTo>
                  <a:lnTo>
                    <a:pt x="38" y="49"/>
                  </a:lnTo>
                  <a:lnTo>
                    <a:pt x="38" y="56"/>
                  </a:lnTo>
                  <a:lnTo>
                    <a:pt x="38" y="63"/>
                  </a:lnTo>
                  <a:lnTo>
                    <a:pt x="38" y="74"/>
                  </a:lnTo>
                  <a:lnTo>
                    <a:pt x="38" y="88"/>
                  </a:lnTo>
                  <a:lnTo>
                    <a:pt x="38" y="102"/>
                  </a:lnTo>
                  <a:lnTo>
                    <a:pt x="38" y="119"/>
                  </a:lnTo>
                  <a:lnTo>
                    <a:pt x="38" y="133"/>
                  </a:lnTo>
                  <a:lnTo>
                    <a:pt x="38" y="147"/>
                  </a:lnTo>
                  <a:lnTo>
                    <a:pt x="38" y="161"/>
                  </a:lnTo>
                  <a:lnTo>
                    <a:pt x="38" y="171"/>
                  </a:lnTo>
                  <a:lnTo>
                    <a:pt x="38" y="178"/>
                  </a:lnTo>
                  <a:lnTo>
                    <a:pt x="38" y="185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41" y="189"/>
                  </a:lnTo>
                  <a:lnTo>
                    <a:pt x="45" y="189"/>
                  </a:lnTo>
                  <a:lnTo>
                    <a:pt x="48" y="189"/>
                  </a:lnTo>
                  <a:lnTo>
                    <a:pt x="59" y="185"/>
                  </a:lnTo>
                  <a:lnTo>
                    <a:pt x="73" y="182"/>
                  </a:lnTo>
                  <a:lnTo>
                    <a:pt x="90" y="182"/>
                  </a:lnTo>
                  <a:lnTo>
                    <a:pt x="94" y="182"/>
                  </a:lnTo>
                  <a:lnTo>
                    <a:pt x="101" y="185"/>
                  </a:lnTo>
                  <a:lnTo>
                    <a:pt x="104" y="185"/>
                  </a:lnTo>
                  <a:lnTo>
                    <a:pt x="108" y="189"/>
                  </a:lnTo>
                  <a:lnTo>
                    <a:pt x="108" y="192"/>
                  </a:lnTo>
                  <a:lnTo>
                    <a:pt x="108" y="196"/>
                  </a:lnTo>
                  <a:lnTo>
                    <a:pt x="101" y="199"/>
                  </a:lnTo>
                  <a:lnTo>
                    <a:pt x="94" y="203"/>
                  </a:lnTo>
                  <a:lnTo>
                    <a:pt x="76" y="206"/>
                  </a:lnTo>
                  <a:lnTo>
                    <a:pt x="59" y="210"/>
                  </a:lnTo>
                  <a:lnTo>
                    <a:pt x="52" y="210"/>
                  </a:lnTo>
                  <a:lnTo>
                    <a:pt x="45" y="213"/>
                  </a:lnTo>
                  <a:lnTo>
                    <a:pt x="41" y="213"/>
                  </a:lnTo>
                  <a:lnTo>
                    <a:pt x="38" y="217"/>
                  </a:lnTo>
                  <a:lnTo>
                    <a:pt x="34" y="220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1" y="220"/>
                  </a:lnTo>
                  <a:lnTo>
                    <a:pt x="17" y="220"/>
                  </a:lnTo>
                  <a:lnTo>
                    <a:pt x="14" y="217"/>
                  </a:lnTo>
                  <a:lnTo>
                    <a:pt x="10" y="206"/>
                  </a:lnTo>
                  <a:lnTo>
                    <a:pt x="7" y="206"/>
                  </a:lnTo>
                  <a:lnTo>
                    <a:pt x="7" y="203"/>
                  </a:lnTo>
                  <a:lnTo>
                    <a:pt x="10" y="196"/>
                  </a:lnTo>
                  <a:lnTo>
                    <a:pt x="14" y="192"/>
                  </a:lnTo>
                  <a:lnTo>
                    <a:pt x="14" y="189"/>
                  </a:lnTo>
                  <a:lnTo>
                    <a:pt x="14" y="189"/>
                  </a:lnTo>
                  <a:lnTo>
                    <a:pt x="14" y="182"/>
                  </a:lnTo>
                  <a:lnTo>
                    <a:pt x="14" y="178"/>
                  </a:lnTo>
                  <a:lnTo>
                    <a:pt x="14" y="171"/>
                  </a:lnTo>
                  <a:lnTo>
                    <a:pt x="14" y="164"/>
                  </a:lnTo>
                  <a:lnTo>
                    <a:pt x="14" y="154"/>
                  </a:lnTo>
                  <a:lnTo>
                    <a:pt x="14" y="143"/>
                  </a:lnTo>
                  <a:lnTo>
                    <a:pt x="14" y="123"/>
                  </a:lnTo>
                  <a:lnTo>
                    <a:pt x="14" y="102"/>
                  </a:lnTo>
                  <a:lnTo>
                    <a:pt x="10" y="81"/>
                  </a:lnTo>
                  <a:lnTo>
                    <a:pt x="10" y="60"/>
                  </a:lnTo>
                  <a:lnTo>
                    <a:pt x="10" y="53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4" y="11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8" y="39"/>
                  </a:lnTo>
                  <a:lnTo>
                    <a:pt x="38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5">
              <a:extLst>
                <a:ext uri="{FF2B5EF4-FFF2-40B4-BE49-F238E27FC236}">
                  <a16:creationId xmlns:a16="http://schemas.microsoft.com/office/drawing/2014/main" id="{6EDE5D15-FE2A-41D1-B6C4-CE0DF3512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773" y="5790962"/>
              <a:ext cx="2109708" cy="451245"/>
            </a:xfrm>
            <a:custGeom>
              <a:avLst/>
              <a:gdLst>
                <a:gd name="T0" fmla="*/ 53 w 360"/>
                <a:gd name="T1" fmla="*/ 73 h 77"/>
                <a:gd name="T2" fmla="*/ 35 w 360"/>
                <a:gd name="T3" fmla="*/ 77 h 77"/>
                <a:gd name="T4" fmla="*/ 25 w 360"/>
                <a:gd name="T5" fmla="*/ 73 h 77"/>
                <a:gd name="T6" fmla="*/ 14 w 360"/>
                <a:gd name="T7" fmla="*/ 66 h 77"/>
                <a:gd name="T8" fmla="*/ 4 w 360"/>
                <a:gd name="T9" fmla="*/ 56 h 77"/>
                <a:gd name="T10" fmla="*/ 7 w 360"/>
                <a:gd name="T11" fmla="*/ 46 h 77"/>
                <a:gd name="T12" fmla="*/ 28 w 360"/>
                <a:gd name="T13" fmla="*/ 46 h 77"/>
                <a:gd name="T14" fmla="*/ 60 w 360"/>
                <a:gd name="T15" fmla="*/ 42 h 77"/>
                <a:gd name="T16" fmla="*/ 98 w 360"/>
                <a:gd name="T17" fmla="*/ 35 h 77"/>
                <a:gd name="T18" fmla="*/ 144 w 360"/>
                <a:gd name="T19" fmla="*/ 28 h 77"/>
                <a:gd name="T20" fmla="*/ 185 w 360"/>
                <a:gd name="T21" fmla="*/ 21 h 77"/>
                <a:gd name="T22" fmla="*/ 220 w 360"/>
                <a:gd name="T23" fmla="*/ 14 h 77"/>
                <a:gd name="T24" fmla="*/ 248 w 360"/>
                <a:gd name="T25" fmla="*/ 7 h 77"/>
                <a:gd name="T26" fmla="*/ 280 w 360"/>
                <a:gd name="T27" fmla="*/ 4 h 77"/>
                <a:gd name="T28" fmla="*/ 311 w 360"/>
                <a:gd name="T29" fmla="*/ 0 h 77"/>
                <a:gd name="T30" fmla="*/ 332 w 360"/>
                <a:gd name="T31" fmla="*/ 0 h 77"/>
                <a:gd name="T32" fmla="*/ 346 w 360"/>
                <a:gd name="T33" fmla="*/ 7 h 77"/>
                <a:gd name="T34" fmla="*/ 357 w 360"/>
                <a:gd name="T35" fmla="*/ 14 h 77"/>
                <a:gd name="T36" fmla="*/ 360 w 360"/>
                <a:gd name="T37" fmla="*/ 25 h 77"/>
                <a:gd name="T38" fmla="*/ 360 w 360"/>
                <a:gd name="T39" fmla="*/ 28 h 77"/>
                <a:gd name="T40" fmla="*/ 357 w 360"/>
                <a:gd name="T41" fmla="*/ 32 h 77"/>
                <a:gd name="T42" fmla="*/ 346 w 360"/>
                <a:gd name="T43" fmla="*/ 32 h 77"/>
                <a:gd name="T44" fmla="*/ 329 w 360"/>
                <a:gd name="T45" fmla="*/ 35 h 77"/>
                <a:gd name="T46" fmla="*/ 297 w 360"/>
                <a:gd name="T47" fmla="*/ 35 h 77"/>
                <a:gd name="T48" fmla="*/ 262 w 360"/>
                <a:gd name="T49" fmla="*/ 39 h 77"/>
                <a:gd name="T50" fmla="*/ 231 w 360"/>
                <a:gd name="T51" fmla="*/ 39 h 77"/>
                <a:gd name="T52" fmla="*/ 206 w 360"/>
                <a:gd name="T53" fmla="*/ 42 h 77"/>
                <a:gd name="T54" fmla="*/ 182 w 360"/>
                <a:gd name="T55" fmla="*/ 46 h 77"/>
                <a:gd name="T56" fmla="*/ 151 w 360"/>
                <a:gd name="T57" fmla="*/ 49 h 77"/>
                <a:gd name="T58" fmla="*/ 112 w 360"/>
                <a:gd name="T59" fmla="*/ 56 h 77"/>
                <a:gd name="T60" fmla="*/ 81 w 360"/>
                <a:gd name="T61" fmla="*/ 66 h 77"/>
                <a:gd name="T62" fmla="*/ 67 w 360"/>
                <a:gd name="T63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0" h="77">
                  <a:moveTo>
                    <a:pt x="67" y="70"/>
                  </a:moveTo>
                  <a:lnTo>
                    <a:pt x="53" y="73"/>
                  </a:lnTo>
                  <a:lnTo>
                    <a:pt x="42" y="73"/>
                  </a:lnTo>
                  <a:lnTo>
                    <a:pt x="35" y="77"/>
                  </a:lnTo>
                  <a:lnTo>
                    <a:pt x="32" y="77"/>
                  </a:lnTo>
                  <a:lnTo>
                    <a:pt x="25" y="73"/>
                  </a:lnTo>
                  <a:lnTo>
                    <a:pt x="18" y="70"/>
                  </a:lnTo>
                  <a:lnTo>
                    <a:pt x="14" y="66"/>
                  </a:lnTo>
                  <a:lnTo>
                    <a:pt x="7" y="63"/>
                  </a:lnTo>
                  <a:lnTo>
                    <a:pt x="4" y="56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18" y="46"/>
                  </a:lnTo>
                  <a:lnTo>
                    <a:pt x="28" y="46"/>
                  </a:lnTo>
                  <a:lnTo>
                    <a:pt x="42" y="42"/>
                  </a:lnTo>
                  <a:lnTo>
                    <a:pt x="60" y="42"/>
                  </a:lnTo>
                  <a:lnTo>
                    <a:pt x="77" y="39"/>
                  </a:lnTo>
                  <a:lnTo>
                    <a:pt x="98" y="35"/>
                  </a:lnTo>
                  <a:lnTo>
                    <a:pt x="119" y="32"/>
                  </a:lnTo>
                  <a:lnTo>
                    <a:pt x="144" y="28"/>
                  </a:lnTo>
                  <a:lnTo>
                    <a:pt x="165" y="25"/>
                  </a:lnTo>
                  <a:lnTo>
                    <a:pt x="185" y="21"/>
                  </a:lnTo>
                  <a:lnTo>
                    <a:pt x="203" y="18"/>
                  </a:lnTo>
                  <a:lnTo>
                    <a:pt x="220" y="14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9" y="7"/>
                  </a:lnTo>
                  <a:lnTo>
                    <a:pt x="280" y="4"/>
                  </a:lnTo>
                  <a:lnTo>
                    <a:pt x="297" y="0"/>
                  </a:lnTo>
                  <a:lnTo>
                    <a:pt x="311" y="0"/>
                  </a:lnTo>
                  <a:lnTo>
                    <a:pt x="322" y="0"/>
                  </a:lnTo>
                  <a:lnTo>
                    <a:pt x="332" y="0"/>
                  </a:lnTo>
                  <a:lnTo>
                    <a:pt x="339" y="4"/>
                  </a:lnTo>
                  <a:lnTo>
                    <a:pt x="346" y="7"/>
                  </a:lnTo>
                  <a:lnTo>
                    <a:pt x="353" y="11"/>
                  </a:lnTo>
                  <a:lnTo>
                    <a:pt x="357" y="14"/>
                  </a:lnTo>
                  <a:lnTo>
                    <a:pt x="360" y="18"/>
                  </a:lnTo>
                  <a:lnTo>
                    <a:pt x="360" y="25"/>
                  </a:lnTo>
                  <a:lnTo>
                    <a:pt x="360" y="28"/>
                  </a:lnTo>
                  <a:lnTo>
                    <a:pt x="360" y="28"/>
                  </a:lnTo>
                  <a:lnTo>
                    <a:pt x="360" y="32"/>
                  </a:lnTo>
                  <a:lnTo>
                    <a:pt x="357" y="32"/>
                  </a:lnTo>
                  <a:lnTo>
                    <a:pt x="350" y="32"/>
                  </a:lnTo>
                  <a:lnTo>
                    <a:pt x="346" y="32"/>
                  </a:lnTo>
                  <a:lnTo>
                    <a:pt x="339" y="35"/>
                  </a:lnTo>
                  <a:lnTo>
                    <a:pt x="329" y="35"/>
                  </a:lnTo>
                  <a:lnTo>
                    <a:pt x="318" y="35"/>
                  </a:lnTo>
                  <a:lnTo>
                    <a:pt x="297" y="35"/>
                  </a:lnTo>
                  <a:lnTo>
                    <a:pt x="280" y="39"/>
                  </a:lnTo>
                  <a:lnTo>
                    <a:pt x="262" y="39"/>
                  </a:lnTo>
                  <a:lnTo>
                    <a:pt x="245" y="39"/>
                  </a:lnTo>
                  <a:lnTo>
                    <a:pt x="231" y="39"/>
                  </a:lnTo>
                  <a:lnTo>
                    <a:pt x="217" y="42"/>
                  </a:lnTo>
                  <a:lnTo>
                    <a:pt x="206" y="42"/>
                  </a:lnTo>
                  <a:lnTo>
                    <a:pt x="192" y="42"/>
                  </a:lnTo>
                  <a:lnTo>
                    <a:pt x="182" y="46"/>
                  </a:lnTo>
                  <a:lnTo>
                    <a:pt x="168" y="49"/>
                  </a:lnTo>
                  <a:lnTo>
                    <a:pt x="151" y="49"/>
                  </a:lnTo>
                  <a:lnTo>
                    <a:pt x="133" y="52"/>
                  </a:lnTo>
                  <a:lnTo>
                    <a:pt x="112" y="56"/>
                  </a:lnTo>
                  <a:lnTo>
                    <a:pt x="95" y="63"/>
                  </a:lnTo>
                  <a:lnTo>
                    <a:pt x="81" y="66"/>
                  </a:lnTo>
                  <a:lnTo>
                    <a:pt x="67" y="70"/>
                  </a:lnTo>
                  <a:lnTo>
                    <a:pt x="67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6">
              <a:extLst>
                <a:ext uri="{FF2B5EF4-FFF2-40B4-BE49-F238E27FC236}">
                  <a16:creationId xmlns:a16="http://schemas.microsoft.com/office/drawing/2014/main" id="{E4CFBFC7-C7C8-4036-A67A-954A42219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480" y="5117030"/>
              <a:ext cx="287157" cy="1306848"/>
            </a:xfrm>
            <a:custGeom>
              <a:avLst/>
              <a:gdLst>
                <a:gd name="T0" fmla="*/ 49 w 49"/>
                <a:gd name="T1" fmla="*/ 28 h 223"/>
                <a:gd name="T2" fmla="*/ 49 w 49"/>
                <a:gd name="T3" fmla="*/ 31 h 223"/>
                <a:gd name="T4" fmla="*/ 45 w 49"/>
                <a:gd name="T5" fmla="*/ 35 h 223"/>
                <a:gd name="T6" fmla="*/ 45 w 49"/>
                <a:gd name="T7" fmla="*/ 38 h 223"/>
                <a:gd name="T8" fmla="*/ 45 w 49"/>
                <a:gd name="T9" fmla="*/ 45 h 223"/>
                <a:gd name="T10" fmla="*/ 45 w 49"/>
                <a:gd name="T11" fmla="*/ 52 h 223"/>
                <a:gd name="T12" fmla="*/ 42 w 49"/>
                <a:gd name="T13" fmla="*/ 63 h 223"/>
                <a:gd name="T14" fmla="*/ 42 w 49"/>
                <a:gd name="T15" fmla="*/ 70 h 223"/>
                <a:gd name="T16" fmla="*/ 42 w 49"/>
                <a:gd name="T17" fmla="*/ 80 h 223"/>
                <a:gd name="T18" fmla="*/ 38 w 49"/>
                <a:gd name="T19" fmla="*/ 94 h 223"/>
                <a:gd name="T20" fmla="*/ 38 w 49"/>
                <a:gd name="T21" fmla="*/ 105 h 223"/>
                <a:gd name="T22" fmla="*/ 35 w 49"/>
                <a:gd name="T23" fmla="*/ 112 h 223"/>
                <a:gd name="T24" fmla="*/ 35 w 49"/>
                <a:gd name="T25" fmla="*/ 122 h 223"/>
                <a:gd name="T26" fmla="*/ 35 w 49"/>
                <a:gd name="T27" fmla="*/ 136 h 223"/>
                <a:gd name="T28" fmla="*/ 31 w 49"/>
                <a:gd name="T29" fmla="*/ 150 h 223"/>
                <a:gd name="T30" fmla="*/ 31 w 49"/>
                <a:gd name="T31" fmla="*/ 157 h 223"/>
                <a:gd name="T32" fmla="*/ 28 w 49"/>
                <a:gd name="T33" fmla="*/ 164 h 223"/>
                <a:gd name="T34" fmla="*/ 28 w 49"/>
                <a:gd name="T35" fmla="*/ 171 h 223"/>
                <a:gd name="T36" fmla="*/ 28 w 49"/>
                <a:gd name="T37" fmla="*/ 181 h 223"/>
                <a:gd name="T38" fmla="*/ 24 w 49"/>
                <a:gd name="T39" fmla="*/ 199 h 223"/>
                <a:gd name="T40" fmla="*/ 21 w 49"/>
                <a:gd name="T41" fmla="*/ 223 h 223"/>
                <a:gd name="T42" fmla="*/ 0 w 49"/>
                <a:gd name="T43" fmla="*/ 223 h 223"/>
                <a:gd name="T44" fmla="*/ 3 w 49"/>
                <a:gd name="T45" fmla="*/ 174 h 223"/>
                <a:gd name="T46" fmla="*/ 7 w 49"/>
                <a:gd name="T47" fmla="*/ 122 h 223"/>
                <a:gd name="T48" fmla="*/ 10 w 49"/>
                <a:gd name="T49" fmla="*/ 101 h 223"/>
                <a:gd name="T50" fmla="*/ 10 w 49"/>
                <a:gd name="T51" fmla="*/ 80 h 223"/>
                <a:gd name="T52" fmla="*/ 14 w 49"/>
                <a:gd name="T53" fmla="*/ 63 h 223"/>
                <a:gd name="T54" fmla="*/ 14 w 49"/>
                <a:gd name="T55" fmla="*/ 49 h 223"/>
                <a:gd name="T56" fmla="*/ 14 w 49"/>
                <a:gd name="T57" fmla="*/ 35 h 223"/>
                <a:gd name="T58" fmla="*/ 14 w 49"/>
                <a:gd name="T59" fmla="*/ 28 h 223"/>
                <a:gd name="T60" fmla="*/ 14 w 49"/>
                <a:gd name="T61" fmla="*/ 21 h 223"/>
                <a:gd name="T62" fmla="*/ 10 w 49"/>
                <a:gd name="T63" fmla="*/ 17 h 223"/>
                <a:gd name="T64" fmla="*/ 10 w 49"/>
                <a:gd name="T65" fmla="*/ 14 h 223"/>
                <a:gd name="T66" fmla="*/ 10 w 49"/>
                <a:gd name="T67" fmla="*/ 10 h 223"/>
                <a:gd name="T68" fmla="*/ 10 w 49"/>
                <a:gd name="T69" fmla="*/ 7 h 223"/>
                <a:gd name="T70" fmla="*/ 10 w 49"/>
                <a:gd name="T71" fmla="*/ 3 h 223"/>
                <a:gd name="T72" fmla="*/ 14 w 49"/>
                <a:gd name="T73" fmla="*/ 0 h 223"/>
                <a:gd name="T74" fmla="*/ 17 w 49"/>
                <a:gd name="T75" fmla="*/ 0 h 223"/>
                <a:gd name="T76" fmla="*/ 24 w 49"/>
                <a:gd name="T77" fmla="*/ 0 h 223"/>
                <a:gd name="T78" fmla="*/ 31 w 49"/>
                <a:gd name="T79" fmla="*/ 3 h 223"/>
                <a:gd name="T80" fmla="*/ 38 w 49"/>
                <a:gd name="T81" fmla="*/ 7 h 223"/>
                <a:gd name="T82" fmla="*/ 42 w 49"/>
                <a:gd name="T83" fmla="*/ 10 h 223"/>
                <a:gd name="T84" fmla="*/ 45 w 49"/>
                <a:gd name="T85" fmla="*/ 14 h 223"/>
                <a:gd name="T86" fmla="*/ 49 w 49"/>
                <a:gd name="T87" fmla="*/ 17 h 223"/>
                <a:gd name="T88" fmla="*/ 49 w 49"/>
                <a:gd name="T89" fmla="*/ 24 h 223"/>
                <a:gd name="T90" fmla="*/ 49 w 49"/>
                <a:gd name="T91" fmla="*/ 28 h 223"/>
                <a:gd name="T92" fmla="*/ 49 w 49"/>
                <a:gd name="T93" fmla="*/ 2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223">
                  <a:moveTo>
                    <a:pt x="49" y="28"/>
                  </a:moveTo>
                  <a:lnTo>
                    <a:pt x="49" y="31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5" y="45"/>
                  </a:lnTo>
                  <a:lnTo>
                    <a:pt x="45" y="52"/>
                  </a:lnTo>
                  <a:lnTo>
                    <a:pt x="42" y="63"/>
                  </a:lnTo>
                  <a:lnTo>
                    <a:pt x="42" y="70"/>
                  </a:lnTo>
                  <a:lnTo>
                    <a:pt x="42" y="80"/>
                  </a:lnTo>
                  <a:lnTo>
                    <a:pt x="38" y="94"/>
                  </a:lnTo>
                  <a:lnTo>
                    <a:pt x="38" y="105"/>
                  </a:lnTo>
                  <a:lnTo>
                    <a:pt x="35" y="112"/>
                  </a:lnTo>
                  <a:lnTo>
                    <a:pt x="35" y="122"/>
                  </a:lnTo>
                  <a:lnTo>
                    <a:pt x="35" y="136"/>
                  </a:lnTo>
                  <a:lnTo>
                    <a:pt x="31" y="150"/>
                  </a:lnTo>
                  <a:lnTo>
                    <a:pt x="31" y="157"/>
                  </a:lnTo>
                  <a:lnTo>
                    <a:pt x="28" y="164"/>
                  </a:lnTo>
                  <a:lnTo>
                    <a:pt x="28" y="171"/>
                  </a:lnTo>
                  <a:lnTo>
                    <a:pt x="28" y="181"/>
                  </a:lnTo>
                  <a:lnTo>
                    <a:pt x="24" y="199"/>
                  </a:lnTo>
                  <a:lnTo>
                    <a:pt x="21" y="223"/>
                  </a:lnTo>
                  <a:lnTo>
                    <a:pt x="0" y="223"/>
                  </a:lnTo>
                  <a:lnTo>
                    <a:pt x="3" y="174"/>
                  </a:lnTo>
                  <a:lnTo>
                    <a:pt x="7" y="122"/>
                  </a:lnTo>
                  <a:lnTo>
                    <a:pt x="10" y="101"/>
                  </a:lnTo>
                  <a:lnTo>
                    <a:pt x="10" y="80"/>
                  </a:lnTo>
                  <a:lnTo>
                    <a:pt x="14" y="63"/>
                  </a:lnTo>
                  <a:lnTo>
                    <a:pt x="14" y="49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14" y="21"/>
                  </a:lnTo>
                  <a:lnTo>
                    <a:pt x="10" y="17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3"/>
                  </a:lnTo>
                  <a:lnTo>
                    <a:pt x="38" y="7"/>
                  </a:lnTo>
                  <a:lnTo>
                    <a:pt x="42" y="10"/>
                  </a:lnTo>
                  <a:lnTo>
                    <a:pt x="45" y="14"/>
                  </a:lnTo>
                  <a:lnTo>
                    <a:pt x="49" y="17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7">
              <a:extLst>
                <a:ext uri="{FF2B5EF4-FFF2-40B4-BE49-F238E27FC236}">
                  <a16:creationId xmlns:a16="http://schemas.microsoft.com/office/drawing/2014/main" id="{E2544F2A-9376-4E0F-AF67-610007A1A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014" y="5503810"/>
              <a:ext cx="1371310" cy="1558838"/>
            </a:xfrm>
            <a:custGeom>
              <a:avLst/>
              <a:gdLst>
                <a:gd name="T0" fmla="*/ 35 w 234"/>
                <a:gd name="T1" fmla="*/ 259 h 266"/>
                <a:gd name="T2" fmla="*/ 25 w 234"/>
                <a:gd name="T3" fmla="*/ 266 h 266"/>
                <a:gd name="T4" fmla="*/ 21 w 234"/>
                <a:gd name="T5" fmla="*/ 262 h 266"/>
                <a:gd name="T6" fmla="*/ 11 w 234"/>
                <a:gd name="T7" fmla="*/ 252 h 266"/>
                <a:gd name="T8" fmla="*/ 4 w 234"/>
                <a:gd name="T9" fmla="*/ 241 h 266"/>
                <a:gd name="T10" fmla="*/ 0 w 234"/>
                <a:gd name="T11" fmla="*/ 234 h 266"/>
                <a:gd name="T12" fmla="*/ 4 w 234"/>
                <a:gd name="T13" fmla="*/ 227 h 266"/>
                <a:gd name="T14" fmla="*/ 7 w 234"/>
                <a:gd name="T15" fmla="*/ 224 h 266"/>
                <a:gd name="T16" fmla="*/ 11 w 234"/>
                <a:gd name="T17" fmla="*/ 213 h 266"/>
                <a:gd name="T18" fmla="*/ 14 w 234"/>
                <a:gd name="T19" fmla="*/ 196 h 266"/>
                <a:gd name="T20" fmla="*/ 14 w 234"/>
                <a:gd name="T21" fmla="*/ 171 h 266"/>
                <a:gd name="T22" fmla="*/ 14 w 234"/>
                <a:gd name="T23" fmla="*/ 140 h 266"/>
                <a:gd name="T24" fmla="*/ 11 w 234"/>
                <a:gd name="T25" fmla="*/ 108 h 266"/>
                <a:gd name="T26" fmla="*/ 11 w 234"/>
                <a:gd name="T27" fmla="*/ 84 h 266"/>
                <a:gd name="T28" fmla="*/ 11 w 234"/>
                <a:gd name="T29" fmla="*/ 63 h 266"/>
                <a:gd name="T30" fmla="*/ 11 w 234"/>
                <a:gd name="T31" fmla="*/ 42 h 266"/>
                <a:gd name="T32" fmla="*/ 7 w 234"/>
                <a:gd name="T33" fmla="*/ 18 h 266"/>
                <a:gd name="T34" fmla="*/ 4 w 234"/>
                <a:gd name="T35" fmla="*/ 14 h 266"/>
                <a:gd name="T36" fmla="*/ 0 w 234"/>
                <a:gd name="T37" fmla="*/ 7 h 266"/>
                <a:gd name="T38" fmla="*/ 7 w 234"/>
                <a:gd name="T39" fmla="*/ 0 h 266"/>
                <a:gd name="T40" fmla="*/ 14 w 234"/>
                <a:gd name="T41" fmla="*/ 0 h 266"/>
                <a:gd name="T42" fmla="*/ 25 w 234"/>
                <a:gd name="T43" fmla="*/ 4 h 266"/>
                <a:gd name="T44" fmla="*/ 35 w 234"/>
                <a:gd name="T45" fmla="*/ 14 h 266"/>
                <a:gd name="T46" fmla="*/ 42 w 234"/>
                <a:gd name="T47" fmla="*/ 18 h 266"/>
                <a:gd name="T48" fmla="*/ 42 w 234"/>
                <a:gd name="T49" fmla="*/ 28 h 266"/>
                <a:gd name="T50" fmla="*/ 42 w 234"/>
                <a:gd name="T51" fmla="*/ 46 h 266"/>
                <a:gd name="T52" fmla="*/ 39 w 234"/>
                <a:gd name="T53" fmla="*/ 84 h 266"/>
                <a:gd name="T54" fmla="*/ 39 w 234"/>
                <a:gd name="T55" fmla="*/ 112 h 266"/>
                <a:gd name="T56" fmla="*/ 39 w 234"/>
                <a:gd name="T57" fmla="*/ 157 h 266"/>
                <a:gd name="T58" fmla="*/ 39 w 234"/>
                <a:gd name="T59" fmla="*/ 185 h 266"/>
                <a:gd name="T60" fmla="*/ 39 w 234"/>
                <a:gd name="T61" fmla="*/ 206 h 266"/>
                <a:gd name="T62" fmla="*/ 39 w 234"/>
                <a:gd name="T63" fmla="*/ 220 h 266"/>
                <a:gd name="T64" fmla="*/ 42 w 234"/>
                <a:gd name="T65" fmla="*/ 224 h 266"/>
                <a:gd name="T66" fmla="*/ 49 w 234"/>
                <a:gd name="T67" fmla="*/ 224 h 266"/>
                <a:gd name="T68" fmla="*/ 70 w 234"/>
                <a:gd name="T69" fmla="*/ 224 h 266"/>
                <a:gd name="T70" fmla="*/ 102 w 234"/>
                <a:gd name="T71" fmla="*/ 217 h 266"/>
                <a:gd name="T72" fmla="*/ 143 w 234"/>
                <a:gd name="T73" fmla="*/ 213 h 266"/>
                <a:gd name="T74" fmla="*/ 168 w 234"/>
                <a:gd name="T75" fmla="*/ 210 h 266"/>
                <a:gd name="T76" fmla="*/ 185 w 234"/>
                <a:gd name="T77" fmla="*/ 206 h 266"/>
                <a:gd name="T78" fmla="*/ 199 w 234"/>
                <a:gd name="T79" fmla="*/ 206 h 266"/>
                <a:gd name="T80" fmla="*/ 206 w 234"/>
                <a:gd name="T81" fmla="*/ 206 h 266"/>
                <a:gd name="T82" fmla="*/ 217 w 234"/>
                <a:gd name="T83" fmla="*/ 206 h 266"/>
                <a:gd name="T84" fmla="*/ 227 w 234"/>
                <a:gd name="T85" fmla="*/ 213 h 266"/>
                <a:gd name="T86" fmla="*/ 234 w 234"/>
                <a:gd name="T87" fmla="*/ 220 h 266"/>
                <a:gd name="T88" fmla="*/ 234 w 234"/>
                <a:gd name="T89" fmla="*/ 227 h 266"/>
                <a:gd name="T90" fmla="*/ 231 w 234"/>
                <a:gd name="T91" fmla="*/ 234 h 266"/>
                <a:gd name="T92" fmla="*/ 227 w 234"/>
                <a:gd name="T93" fmla="*/ 238 h 266"/>
                <a:gd name="T94" fmla="*/ 220 w 234"/>
                <a:gd name="T95" fmla="*/ 238 h 266"/>
                <a:gd name="T96" fmla="*/ 206 w 234"/>
                <a:gd name="T97" fmla="*/ 241 h 266"/>
                <a:gd name="T98" fmla="*/ 189 w 234"/>
                <a:gd name="T99" fmla="*/ 241 h 266"/>
                <a:gd name="T100" fmla="*/ 136 w 234"/>
                <a:gd name="T101" fmla="*/ 241 h 266"/>
                <a:gd name="T102" fmla="*/ 81 w 234"/>
                <a:gd name="T103" fmla="*/ 245 h 266"/>
                <a:gd name="T104" fmla="*/ 63 w 234"/>
                <a:gd name="T105" fmla="*/ 248 h 266"/>
                <a:gd name="T106" fmla="*/ 49 w 234"/>
                <a:gd name="T107" fmla="*/ 252 h 266"/>
                <a:gd name="T108" fmla="*/ 39 w 234"/>
                <a:gd name="T109" fmla="*/ 255 h 266"/>
                <a:gd name="T110" fmla="*/ 39 w 234"/>
                <a:gd name="T111" fmla="*/ 25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266">
                  <a:moveTo>
                    <a:pt x="39" y="255"/>
                  </a:moveTo>
                  <a:lnTo>
                    <a:pt x="35" y="259"/>
                  </a:lnTo>
                  <a:lnTo>
                    <a:pt x="32" y="262"/>
                  </a:lnTo>
                  <a:lnTo>
                    <a:pt x="25" y="266"/>
                  </a:lnTo>
                  <a:lnTo>
                    <a:pt x="25" y="262"/>
                  </a:lnTo>
                  <a:lnTo>
                    <a:pt x="21" y="262"/>
                  </a:lnTo>
                  <a:lnTo>
                    <a:pt x="14" y="259"/>
                  </a:lnTo>
                  <a:lnTo>
                    <a:pt x="11" y="252"/>
                  </a:lnTo>
                  <a:lnTo>
                    <a:pt x="7" y="248"/>
                  </a:lnTo>
                  <a:lnTo>
                    <a:pt x="4" y="241"/>
                  </a:lnTo>
                  <a:lnTo>
                    <a:pt x="4" y="238"/>
                  </a:lnTo>
                  <a:lnTo>
                    <a:pt x="0" y="234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11" y="220"/>
                  </a:lnTo>
                  <a:lnTo>
                    <a:pt x="11" y="213"/>
                  </a:lnTo>
                  <a:lnTo>
                    <a:pt x="11" y="206"/>
                  </a:lnTo>
                  <a:lnTo>
                    <a:pt x="14" y="196"/>
                  </a:lnTo>
                  <a:lnTo>
                    <a:pt x="14" y="185"/>
                  </a:lnTo>
                  <a:lnTo>
                    <a:pt x="14" y="171"/>
                  </a:lnTo>
                  <a:lnTo>
                    <a:pt x="14" y="154"/>
                  </a:lnTo>
                  <a:lnTo>
                    <a:pt x="14" y="140"/>
                  </a:lnTo>
                  <a:lnTo>
                    <a:pt x="11" y="122"/>
                  </a:lnTo>
                  <a:lnTo>
                    <a:pt x="11" y="108"/>
                  </a:lnTo>
                  <a:lnTo>
                    <a:pt x="11" y="98"/>
                  </a:lnTo>
                  <a:lnTo>
                    <a:pt x="11" y="84"/>
                  </a:lnTo>
                  <a:lnTo>
                    <a:pt x="11" y="74"/>
                  </a:lnTo>
                  <a:lnTo>
                    <a:pt x="11" y="63"/>
                  </a:lnTo>
                  <a:lnTo>
                    <a:pt x="11" y="56"/>
                  </a:lnTo>
                  <a:lnTo>
                    <a:pt x="11" y="42"/>
                  </a:lnTo>
                  <a:lnTo>
                    <a:pt x="7" y="28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5" y="14"/>
                  </a:lnTo>
                  <a:lnTo>
                    <a:pt x="39" y="14"/>
                  </a:lnTo>
                  <a:lnTo>
                    <a:pt x="42" y="18"/>
                  </a:lnTo>
                  <a:lnTo>
                    <a:pt x="42" y="25"/>
                  </a:lnTo>
                  <a:lnTo>
                    <a:pt x="42" y="28"/>
                  </a:lnTo>
                  <a:lnTo>
                    <a:pt x="42" y="39"/>
                  </a:lnTo>
                  <a:lnTo>
                    <a:pt x="42" y="46"/>
                  </a:lnTo>
                  <a:lnTo>
                    <a:pt x="39" y="70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12"/>
                  </a:lnTo>
                  <a:lnTo>
                    <a:pt x="39" y="126"/>
                  </a:lnTo>
                  <a:lnTo>
                    <a:pt x="39" y="157"/>
                  </a:lnTo>
                  <a:lnTo>
                    <a:pt x="39" y="175"/>
                  </a:lnTo>
                  <a:lnTo>
                    <a:pt x="39" y="185"/>
                  </a:lnTo>
                  <a:lnTo>
                    <a:pt x="39" y="199"/>
                  </a:lnTo>
                  <a:lnTo>
                    <a:pt x="39" y="206"/>
                  </a:lnTo>
                  <a:lnTo>
                    <a:pt x="39" y="213"/>
                  </a:lnTo>
                  <a:lnTo>
                    <a:pt x="39" y="220"/>
                  </a:lnTo>
                  <a:lnTo>
                    <a:pt x="39" y="220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9" y="224"/>
                  </a:lnTo>
                  <a:lnTo>
                    <a:pt x="56" y="224"/>
                  </a:lnTo>
                  <a:lnTo>
                    <a:pt x="70" y="224"/>
                  </a:lnTo>
                  <a:lnTo>
                    <a:pt x="84" y="220"/>
                  </a:lnTo>
                  <a:lnTo>
                    <a:pt x="102" y="217"/>
                  </a:lnTo>
                  <a:lnTo>
                    <a:pt x="119" y="217"/>
                  </a:lnTo>
                  <a:lnTo>
                    <a:pt x="143" y="213"/>
                  </a:lnTo>
                  <a:lnTo>
                    <a:pt x="157" y="210"/>
                  </a:lnTo>
                  <a:lnTo>
                    <a:pt x="168" y="210"/>
                  </a:lnTo>
                  <a:lnTo>
                    <a:pt x="175" y="206"/>
                  </a:lnTo>
                  <a:lnTo>
                    <a:pt x="185" y="206"/>
                  </a:lnTo>
                  <a:lnTo>
                    <a:pt x="192" y="206"/>
                  </a:lnTo>
                  <a:lnTo>
                    <a:pt x="199" y="206"/>
                  </a:lnTo>
                  <a:lnTo>
                    <a:pt x="203" y="206"/>
                  </a:lnTo>
                  <a:lnTo>
                    <a:pt x="206" y="206"/>
                  </a:lnTo>
                  <a:lnTo>
                    <a:pt x="213" y="206"/>
                  </a:lnTo>
                  <a:lnTo>
                    <a:pt x="217" y="206"/>
                  </a:lnTo>
                  <a:lnTo>
                    <a:pt x="224" y="210"/>
                  </a:lnTo>
                  <a:lnTo>
                    <a:pt x="227" y="213"/>
                  </a:lnTo>
                  <a:lnTo>
                    <a:pt x="231" y="217"/>
                  </a:lnTo>
                  <a:lnTo>
                    <a:pt x="234" y="220"/>
                  </a:lnTo>
                  <a:lnTo>
                    <a:pt x="234" y="224"/>
                  </a:lnTo>
                  <a:lnTo>
                    <a:pt x="234" y="227"/>
                  </a:lnTo>
                  <a:lnTo>
                    <a:pt x="234" y="234"/>
                  </a:lnTo>
                  <a:lnTo>
                    <a:pt x="231" y="234"/>
                  </a:lnTo>
                  <a:lnTo>
                    <a:pt x="231" y="238"/>
                  </a:lnTo>
                  <a:lnTo>
                    <a:pt x="227" y="238"/>
                  </a:lnTo>
                  <a:lnTo>
                    <a:pt x="224" y="238"/>
                  </a:lnTo>
                  <a:lnTo>
                    <a:pt x="220" y="238"/>
                  </a:lnTo>
                  <a:lnTo>
                    <a:pt x="213" y="241"/>
                  </a:lnTo>
                  <a:lnTo>
                    <a:pt x="206" y="241"/>
                  </a:lnTo>
                  <a:lnTo>
                    <a:pt x="199" y="241"/>
                  </a:lnTo>
                  <a:lnTo>
                    <a:pt x="189" y="241"/>
                  </a:lnTo>
                  <a:lnTo>
                    <a:pt x="182" y="241"/>
                  </a:lnTo>
                  <a:lnTo>
                    <a:pt x="136" y="241"/>
                  </a:lnTo>
                  <a:lnTo>
                    <a:pt x="91" y="245"/>
                  </a:lnTo>
                  <a:lnTo>
                    <a:pt x="81" y="245"/>
                  </a:lnTo>
                  <a:lnTo>
                    <a:pt x="70" y="248"/>
                  </a:lnTo>
                  <a:lnTo>
                    <a:pt x="63" y="248"/>
                  </a:lnTo>
                  <a:lnTo>
                    <a:pt x="56" y="248"/>
                  </a:lnTo>
                  <a:lnTo>
                    <a:pt x="49" y="252"/>
                  </a:lnTo>
                  <a:lnTo>
                    <a:pt x="42" y="252"/>
                  </a:lnTo>
                  <a:lnTo>
                    <a:pt x="39" y="255"/>
                  </a:lnTo>
                  <a:lnTo>
                    <a:pt x="39" y="255"/>
                  </a:lnTo>
                  <a:lnTo>
                    <a:pt x="39" y="25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676BE8F1-9FAF-41E9-AE0F-99E87A7EB586}"/>
              </a:ext>
            </a:extLst>
          </p:cNvPr>
          <p:cNvGrpSpPr/>
          <p:nvPr/>
        </p:nvGrpSpPr>
        <p:grpSpPr>
          <a:xfrm>
            <a:off x="6820816" y="2459308"/>
            <a:ext cx="2109708" cy="2332398"/>
            <a:chOff x="5606545" y="4993962"/>
            <a:chExt cx="2109708" cy="2332398"/>
          </a:xfrm>
        </p:grpSpPr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0EB94FDA-B036-44D7-B3FF-4F1047C8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6545" y="5732359"/>
              <a:ext cx="879045" cy="1019691"/>
            </a:xfrm>
            <a:custGeom>
              <a:avLst/>
              <a:gdLst>
                <a:gd name="T0" fmla="*/ 126 w 150"/>
                <a:gd name="T1" fmla="*/ 0 h 174"/>
                <a:gd name="T2" fmla="*/ 136 w 150"/>
                <a:gd name="T3" fmla="*/ 10 h 174"/>
                <a:gd name="T4" fmla="*/ 147 w 150"/>
                <a:gd name="T5" fmla="*/ 21 h 174"/>
                <a:gd name="T6" fmla="*/ 150 w 150"/>
                <a:gd name="T7" fmla="*/ 28 h 174"/>
                <a:gd name="T8" fmla="*/ 150 w 150"/>
                <a:gd name="T9" fmla="*/ 31 h 174"/>
                <a:gd name="T10" fmla="*/ 150 w 150"/>
                <a:gd name="T11" fmla="*/ 35 h 174"/>
                <a:gd name="T12" fmla="*/ 150 w 150"/>
                <a:gd name="T13" fmla="*/ 38 h 174"/>
                <a:gd name="T14" fmla="*/ 147 w 150"/>
                <a:gd name="T15" fmla="*/ 42 h 174"/>
                <a:gd name="T16" fmla="*/ 143 w 150"/>
                <a:gd name="T17" fmla="*/ 49 h 174"/>
                <a:gd name="T18" fmla="*/ 140 w 150"/>
                <a:gd name="T19" fmla="*/ 52 h 174"/>
                <a:gd name="T20" fmla="*/ 136 w 150"/>
                <a:gd name="T21" fmla="*/ 59 h 174"/>
                <a:gd name="T22" fmla="*/ 129 w 150"/>
                <a:gd name="T23" fmla="*/ 69 h 174"/>
                <a:gd name="T24" fmla="*/ 122 w 150"/>
                <a:gd name="T25" fmla="*/ 76 h 174"/>
                <a:gd name="T26" fmla="*/ 115 w 150"/>
                <a:gd name="T27" fmla="*/ 87 h 174"/>
                <a:gd name="T28" fmla="*/ 98 w 150"/>
                <a:gd name="T29" fmla="*/ 108 h 174"/>
                <a:gd name="T30" fmla="*/ 80 w 150"/>
                <a:gd name="T31" fmla="*/ 125 h 174"/>
                <a:gd name="T32" fmla="*/ 59 w 150"/>
                <a:gd name="T33" fmla="*/ 143 h 174"/>
                <a:gd name="T34" fmla="*/ 42 w 150"/>
                <a:gd name="T35" fmla="*/ 153 h 174"/>
                <a:gd name="T36" fmla="*/ 31 w 150"/>
                <a:gd name="T37" fmla="*/ 160 h 174"/>
                <a:gd name="T38" fmla="*/ 24 w 150"/>
                <a:gd name="T39" fmla="*/ 164 h 174"/>
                <a:gd name="T40" fmla="*/ 17 w 150"/>
                <a:gd name="T41" fmla="*/ 167 h 174"/>
                <a:gd name="T42" fmla="*/ 10 w 150"/>
                <a:gd name="T43" fmla="*/ 171 h 174"/>
                <a:gd name="T44" fmla="*/ 7 w 150"/>
                <a:gd name="T45" fmla="*/ 171 h 174"/>
                <a:gd name="T46" fmla="*/ 3 w 150"/>
                <a:gd name="T47" fmla="*/ 174 h 174"/>
                <a:gd name="T48" fmla="*/ 0 w 150"/>
                <a:gd name="T49" fmla="*/ 174 h 174"/>
                <a:gd name="T50" fmla="*/ 0 w 150"/>
                <a:gd name="T51" fmla="*/ 171 h 174"/>
                <a:gd name="T52" fmla="*/ 0 w 150"/>
                <a:gd name="T53" fmla="*/ 171 h 174"/>
                <a:gd name="T54" fmla="*/ 0 w 150"/>
                <a:gd name="T55" fmla="*/ 167 h 174"/>
                <a:gd name="T56" fmla="*/ 3 w 150"/>
                <a:gd name="T57" fmla="*/ 164 h 174"/>
                <a:gd name="T58" fmla="*/ 7 w 150"/>
                <a:gd name="T59" fmla="*/ 160 h 174"/>
                <a:gd name="T60" fmla="*/ 10 w 150"/>
                <a:gd name="T61" fmla="*/ 157 h 174"/>
                <a:gd name="T62" fmla="*/ 14 w 150"/>
                <a:gd name="T63" fmla="*/ 153 h 174"/>
                <a:gd name="T64" fmla="*/ 21 w 150"/>
                <a:gd name="T65" fmla="*/ 146 h 174"/>
                <a:gd name="T66" fmla="*/ 28 w 150"/>
                <a:gd name="T67" fmla="*/ 139 h 174"/>
                <a:gd name="T68" fmla="*/ 45 w 150"/>
                <a:gd name="T69" fmla="*/ 125 h 174"/>
                <a:gd name="T70" fmla="*/ 59 w 150"/>
                <a:gd name="T71" fmla="*/ 111 h 174"/>
                <a:gd name="T72" fmla="*/ 77 w 150"/>
                <a:gd name="T73" fmla="*/ 94 h 174"/>
                <a:gd name="T74" fmla="*/ 91 w 150"/>
                <a:gd name="T75" fmla="*/ 73 h 174"/>
                <a:gd name="T76" fmla="*/ 105 w 150"/>
                <a:gd name="T77" fmla="*/ 52 h 174"/>
                <a:gd name="T78" fmla="*/ 115 w 150"/>
                <a:gd name="T79" fmla="*/ 35 h 174"/>
                <a:gd name="T80" fmla="*/ 122 w 150"/>
                <a:gd name="T81" fmla="*/ 17 h 174"/>
                <a:gd name="T82" fmla="*/ 126 w 150"/>
                <a:gd name="T83" fmla="*/ 0 h 174"/>
                <a:gd name="T84" fmla="*/ 126 w 150"/>
                <a:gd name="T8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0" h="174">
                  <a:moveTo>
                    <a:pt x="126" y="0"/>
                  </a:moveTo>
                  <a:lnTo>
                    <a:pt x="136" y="10"/>
                  </a:lnTo>
                  <a:lnTo>
                    <a:pt x="147" y="21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0" y="35"/>
                  </a:lnTo>
                  <a:lnTo>
                    <a:pt x="150" y="38"/>
                  </a:lnTo>
                  <a:lnTo>
                    <a:pt x="147" y="42"/>
                  </a:lnTo>
                  <a:lnTo>
                    <a:pt x="143" y="49"/>
                  </a:lnTo>
                  <a:lnTo>
                    <a:pt x="140" y="52"/>
                  </a:lnTo>
                  <a:lnTo>
                    <a:pt x="136" y="59"/>
                  </a:lnTo>
                  <a:lnTo>
                    <a:pt x="129" y="69"/>
                  </a:lnTo>
                  <a:lnTo>
                    <a:pt x="122" y="76"/>
                  </a:lnTo>
                  <a:lnTo>
                    <a:pt x="115" y="87"/>
                  </a:lnTo>
                  <a:lnTo>
                    <a:pt x="98" y="108"/>
                  </a:lnTo>
                  <a:lnTo>
                    <a:pt x="80" y="125"/>
                  </a:lnTo>
                  <a:lnTo>
                    <a:pt x="59" y="143"/>
                  </a:lnTo>
                  <a:lnTo>
                    <a:pt x="42" y="153"/>
                  </a:lnTo>
                  <a:lnTo>
                    <a:pt x="31" y="160"/>
                  </a:lnTo>
                  <a:lnTo>
                    <a:pt x="24" y="164"/>
                  </a:lnTo>
                  <a:lnTo>
                    <a:pt x="17" y="167"/>
                  </a:lnTo>
                  <a:lnTo>
                    <a:pt x="10" y="171"/>
                  </a:lnTo>
                  <a:lnTo>
                    <a:pt x="7" y="171"/>
                  </a:lnTo>
                  <a:lnTo>
                    <a:pt x="3" y="174"/>
                  </a:lnTo>
                  <a:lnTo>
                    <a:pt x="0" y="174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3" y="164"/>
                  </a:lnTo>
                  <a:lnTo>
                    <a:pt x="7" y="160"/>
                  </a:lnTo>
                  <a:lnTo>
                    <a:pt x="10" y="157"/>
                  </a:lnTo>
                  <a:lnTo>
                    <a:pt x="14" y="153"/>
                  </a:lnTo>
                  <a:lnTo>
                    <a:pt x="21" y="146"/>
                  </a:lnTo>
                  <a:lnTo>
                    <a:pt x="28" y="139"/>
                  </a:lnTo>
                  <a:lnTo>
                    <a:pt x="45" y="125"/>
                  </a:lnTo>
                  <a:lnTo>
                    <a:pt x="59" y="111"/>
                  </a:lnTo>
                  <a:lnTo>
                    <a:pt x="77" y="94"/>
                  </a:lnTo>
                  <a:lnTo>
                    <a:pt x="91" y="73"/>
                  </a:lnTo>
                  <a:lnTo>
                    <a:pt x="105" y="52"/>
                  </a:lnTo>
                  <a:lnTo>
                    <a:pt x="115" y="35"/>
                  </a:lnTo>
                  <a:lnTo>
                    <a:pt x="122" y="17"/>
                  </a:lnTo>
                  <a:lnTo>
                    <a:pt x="126" y="0"/>
                  </a:lnTo>
                  <a:lnTo>
                    <a:pt x="126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9">
              <a:extLst>
                <a:ext uri="{FF2B5EF4-FFF2-40B4-BE49-F238E27FC236}">
                  <a16:creationId xmlns:a16="http://schemas.microsoft.com/office/drawing/2014/main" id="{1CCD5F39-C78B-456B-A1D7-EB9BBACE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746" y="5134609"/>
              <a:ext cx="287157" cy="761838"/>
            </a:xfrm>
            <a:custGeom>
              <a:avLst/>
              <a:gdLst>
                <a:gd name="T0" fmla="*/ 7 w 49"/>
                <a:gd name="T1" fmla="*/ 28 h 130"/>
                <a:gd name="T2" fmla="*/ 3 w 49"/>
                <a:gd name="T3" fmla="*/ 25 h 130"/>
                <a:gd name="T4" fmla="*/ 3 w 49"/>
                <a:gd name="T5" fmla="*/ 21 h 130"/>
                <a:gd name="T6" fmla="*/ 0 w 49"/>
                <a:gd name="T7" fmla="*/ 18 h 130"/>
                <a:gd name="T8" fmla="*/ 0 w 49"/>
                <a:gd name="T9" fmla="*/ 11 h 130"/>
                <a:gd name="T10" fmla="*/ 0 w 49"/>
                <a:gd name="T11" fmla="*/ 7 h 130"/>
                <a:gd name="T12" fmla="*/ 3 w 49"/>
                <a:gd name="T13" fmla="*/ 4 h 130"/>
                <a:gd name="T14" fmla="*/ 3 w 49"/>
                <a:gd name="T15" fmla="*/ 0 h 130"/>
                <a:gd name="T16" fmla="*/ 7 w 49"/>
                <a:gd name="T17" fmla="*/ 0 h 130"/>
                <a:gd name="T18" fmla="*/ 10 w 49"/>
                <a:gd name="T19" fmla="*/ 0 h 130"/>
                <a:gd name="T20" fmla="*/ 17 w 49"/>
                <a:gd name="T21" fmla="*/ 4 h 130"/>
                <a:gd name="T22" fmla="*/ 28 w 49"/>
                <a:gd name="T23" fmla="*/ 4 h 130"/>
                <a:gd name="T24" fmla="*/ 38 w 49"/>
                <a:gd name="T25" fmla="*/ 7 h 130"/>
                <a:gd name="T26" fmla="*/ 42 w 49"/>
                <a:gd name="T27" fmla="*/ 21 h 130"/>
                <a:gd name="T28" fmla="*/ 42 w 49"/>
                <a:gd name="T29" fmla="*/ 35 h 130"/>
                <a:gd name="T30" fmla="*/ 42 w 49"/>
                <a:gd name="T31" fmla="*/ 49 h 130"/>
                <a:gd name="T32" fmla="*/ 45 w 49"/>
                <a:gd name="T33" fmla="*/ 60 h 130"/>
                <a:gd name="T34" fmla="*/ 45 w 49"/>
                <a:gd name="T35" fmla="*/ 70 h 130"/>
                <a:gd name="T36" fmla="*/ 49 w 49"/>
                <a:gd name="T37" fmla="*/ 81 h 130"/>
                <a:gd name="T38" fmla="*/ 49 w 49"/>
                <a:gd name="T39" fmla="*/ 88 h 130"/>
                <a:gd name="T40" fmla="*/ 49 w 49"/>
                <a:gd name="T41" fmla="*/ 98 h 130"/>
                <a:gd name="T42" fmla="*/ 49 w 49"/>
                <a:gd name="T43" fmla="*/ 105 h 130"/>
                <a:gd name="T44" fmla="*/ 49 w 49"/>
                <a:gd name="T45" fmla="*/ 112 h 130"/>
                <a:gd name="T46" fmla="*/ 49 w 49"/>
                <a:gd name="T47" fmla="*/ 116 h 130"/>
                <a:gd name="T48" fmla="*/ 49 w 49"/>
                <a:gd name="T49" fmla="*/ 119 h 130"/>
                <a:gd name="T50" fmla="*/ 49 w 49"/>
                <a:gd name="T51" fmla="*/ 123 h 130"/>
                <a:gd name="T52" fmla="*/ 49 w 49"/>
                <a:gd name="T53" fmla="*/ 126 h 130"/>
                <a:gd name="T54" fmla="*/ 49 w 49"/>
                <a:gd name="T55" fmla="*/ 130 h 130"/>
                <a:gd name="T56" fmla="*/ 49 w 49"/>
                <a:gd name="T57" fmla="*/ 130 h 130"/>
                <a:gd name="T58" fmla="*/ 45 w 49"/>
                <a:gd name="T59" fmla="*/ 130 h 130"/>
                <a:gd name="T60" fmla="*/ 42 w 49"/>
                <a:gd name="T61" fmla="*/ 130 h 130"/>
                <a:gd name="T62" fmla="*/ 38 w 49"/>
                <a:gd name="T63" fmla="*/ 130 h 130"/>
                <a:gd name="T64" fmla="*/ 38 w 49"/>
                <a:gd name="T65" fmla="*/ 126 h 130"/>
                <a:gd name="T66" fmla="*/ 35 w 49"/>
                <a:gd name="T67" fmla="*/ 123 h 130"/>
                <a:gd name="T68" fmla="*/ 35 w 49"/>
                <a:gd name="T69" fmla="*/ 119 h 130"/>
                <a:gd name="T70" fmla="*/ 31 w 49"/>
                <a:gd name="T71" fmla="*/ 116 h 130"/>
                <a:gd name="T72" fmla="*/ 31 w 49"/>
                <a:gd name="T73" fmla="*/ 109 h 130"/>
                <a:gd name="T74" fmla="*/ 28 w 49"/>
                <a:gd name="T75" fmla="*/ 102 h 130"/>
                <a:gd name="T76" fmla="*/ 28 w 49"/>
                <a:gd name="T77" fmla="*/ 95 h 130"/>
                <a:gd name="T78" fmla="*/ 24 w 49"/>
                <a:gd name="T79" fmla="*/ 84 h 130"/>
                <a:gd name="T80" fmla="*/ 24 w 49"/>
                <a:gd name="T81" fmla="*/ 74 h 130"/>
                <a:gd name="T82" fmla="*/ 21 w 49"/>
                <a:gd name="T83" fmla="*/ 63 h 130"/>
                <a:gd name="T84" fmla="*/ 21 w 49"/>
                <a:gd name="T85" fmla="*/ 56 h 130"/>
                <a:gd name="T86" fmla="*/ 17 w 49"/>
                <a:gd name="T87" fmla="*/ 49 h 130"/>
                <a:gd name="T88" fmla="*/ 14 w 49"/>
                <a:gd name="T89" fmla="*/ 42 h 130"/>
                <a:gd name="T90" fmla="*/ 14 w 49"/>
                <a:gd name="T91" fmla="*/ 35 h 130"/>
                <a:gd name="T92" fmla="*/ 10 w 49"/>
                <a:gd name="T93" fmla="*/ 32 h 130"/>
                <a:gd name="T94" fmla="*/ 10 w 49"/>
                <a:gd name="T95" fmla="*/ 28 h 130"/>
                <a:gd name="T96" fmla="*/ 7 w 49"/>
                <a:gd name="T97" fmla="*/ 28 h 130"/>
                <a:gd name="T98" fmla="*/ 7 w 49"/>
                <a:gd name="T99" fmla="*/ 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130">
                  <a:moveTo>
                    <a:pt x="7" y="28"/>
                  </a:moveTo>
                  <a:lnTo>
                    <a:pt x="3" y="25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8" y="4"/>
                  </a:lnTo>
                  <a:lnTo>
                    <a:pt x="38" y="7"/>
                  </a:lnTo>
                  <a:lnTo>
                    <a:pt x="42" y="21"/>
                  </a:lnTo>
                  <a:lnTo>
                    <a:pt x="42" y="35"/>
                  </a:lnTo>
                  <a:lnTo>
                    <a:pt x="42" y="49"/>
                  </a:lnTo>
                  <a:lnTo>
                    <a:pt x="45" y="60"/>
                  </a:lnTo>
                  <a:lnTo>
                    <a:pt x="45" y="70"/>
                  </a:lnTo>
                  <a:lnTo>
                    <a:pt x="49" y="81"/>
                  </a:lnTo>
                  <a:lnTo>
                    <a:pt x="49" y="88"/>
                  </a:lnTo>
                  <a:lnTo>
                    <a:pt x="49" y="98"/>
                  </a:lnTo>
                  <a:lnTo>
                    <a:pt x="49" y="105"/>
                  </a:lnTo>
                  <a:lnTo>
                    <a:pt x="49" y="112"/>
                  </a:lnTo>
                  <a:lnTo>
                    <a:pt x="49" y="116"/>
                  </a:lnTo>
                  <a:lnTo>
                    <a:pt x="49" y="119"/>
                  </a:lnTo>
                  <a:lnTo>
                    <a:pt x="49" y="123"/>
                  </a:lnTo>
                  <a:lnTo>
                    <a:pt x="49" y="12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5" y="130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8" y="126"/>
                  </a:lnTo>
                  <a:lnTo>
                    <a:pt x="35" y="123"/>
                  </a:lnTo>
                  <a:lnTo>
                    <a:pt x="35" y="119"/>
                  </a:lnTo>
                  <a:lnTo>
                    <a:pt x="31" y="116"/>
                  </a:lnTo>
                  <a:lnTo>
                    <a:pt x="31" y="109"/>
                  </a:lnTo>
                  <a:lnTo>
                    <a:pt x="28" y="102"/>
                  </a:lnTo>
                  <a:lnTo>
                    <a:pt x="28" y="95"/>
                  </a:lnTo>
                  <a:lnTo>
                    <a:pt x="24" y="84"/>
                  </a:lnTo>
                  <a:lnTo>
                    <a:pt x="24" y="74"/>
                  </a:lnTo>
                  <a:lnTo>
                    <a:pt x="21" y="63"/>
                  </a:lnTo>
                  <a:lnTo>
                    <a:pt x="21" y="56"/>
                  </a:lnTo>
                  <a:lnTo>
                    <a:pt x="17" y="49"/>
                  </a:lnTo>
                  <a:lnTo>
                    <a:pt x="14" y="42"/>
                  </a:lnTo>
                  <a:lnTo>
                    <a:pt x="14" y="35"/>
                  </a:lnTo>
                  <a:lnTo>
                    <a:pt x="10" y="32"/>
                  </a:lnTo>
                  <a:lnTo>
                    <a:pt x="10" y="28"/>
                  </a:lnTo>
                  <a:lnTo>
                    <a:pt x="7" y="28"/>
                  </a:lnTo>
                  <a:lnTo>
                    <a:pt x="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10001FD7-776A-430B-929C-53CAA6EA3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349" y="4993962"/>
              <a:ext cx="1207222" cy="838024"/>
            </a:xfrm>
            <a:custGeom>
              <a:avLst/>
              <a:gdLst>
                <a:gd name="T0" fmla="*/ 171 w 206"/>
                <a:gd name="T1" fmla="*/ 108 h 143"/>
                <a:gd name="T2" fmla="*/ 168 w 206"/>
                <a:gd name="T3" fmla="*/ 126 h 143"/>
                <a:gd name="T4" fmla="*/ 161 w 206"/>
                <a:gd name="T5" fmla="*/ 136 h 143"/>
                <a:gd name="T6" fmla="*/ 157 w 206"/>
                <a:gd name="T7" fmla="*/ 143 h 143"/>
                <a:gd name="T8" fmla="*/ 154 w 206"/>
                <a:gd name="T9" fmla="*/ 143 h 143"/>
                <a:gd name="T10" fmla="*/ 143 w 206"/>
                <a:gd name="T11" fmla="*/ 136 h 143"/>
                <a:gd name="T12" fmla="*/ 140 w 206"/>
                <a:gd name="T13" fmla="*/ 129 h 143"/>
                <a:gd name="T14" fmla="*/ 143 w 206"/>
                <a:gd name="T15" fmla="*/ 115 h 143"/>
                <a:gd name="T16" fmla="*/ 147 w 206"/>
                <a:gd name="T17" fmla="*/ 91 h 143"/>
                <a:gd name="T18" fmla="*/ 154 w 206"/>
                <a:gd name="T19" fmla="*/ 66 h 143"/>
                <a:gd name="T20" fmla="*/ 157 w 206"/>
                <a:gd name="T21" fmla="*/ 49 h 143"/>
                <a:gd name="T22" fmla="*/ 157 w 206"/>
                <a:gd name="T23" fmla="*/ 42 h 143"/>
                <a:gd name="T24" fmla="*/ 161 w 206"/>
                <a:gd name="T25" fmla="*/ 35 h 143"/>
                <a:gd name="T26" fmla="*/ 157 w 206"/>
                <a:gd name="T27" fmla="*/ 31 h 143"/>
                <a:gd name="T28" fmla="*/ 147 w 206"/>
                <a:gd name="T29" fmla="*/ 31 h 143"/>
                <a:gd name="T30" fmla="*/ 136 w 206"/>
                <a:gd name="T31" fmla="*/ 31 h 143"/>
                <a:gd name="T32" fmla="*/ 122 w 206"/>
                <a:gd name="T33" fmla="*/ 35 h 143"/>
                <a:gd name="T34" fmla="*/ 102 w 206"/>
                <a:gd name="T35" fmla="*/ 38 h 143"/>
                <a:gd name="T36" fmla="*/ 63 w 206"/>
                <a:gd name="T37" fmla="*/ 45 h 143"/>
                <a:gd name="T38" fmla="*/ 18 w 206"/>
                <a:gd name="T39" fmla="*/ 49 h 143"/>
                <a:gd name="T40" fmla="*/ 0 w 206"/>
                <a:gd name="T41" fmla="*/ 31 h 143"/>
                <a:gd name="T42" fmla="*/ 14 w 206"/>
                <a:gd name="T43" fmla="*/ 28 h 143"/>
                <a:gd name="T44" fmla="*/ 35 w 206"/>
                <a:gd name="T45" fmla="*/ 28 h 143"/>
                <a:gd name="T46" fmla="*/ 77 w 206"/>
                <a:gd name="T47" fmla="*/ 21 h 143"/>
                <a:gd name="T48" fmla="*/ 122 w 206"/>
                <a:gd name="T49" fmla="*/ 14 h 143"/>
                <a:gd name="T50" fmla="*/ 140 w 206"/>
                <a:gd name="T51" fmla="*/ 11 h 143"/>
                <a:gd name="T52" fmla="*/ 150 w 206"/>
                <a:gd name="T53" fmla="*/ 4 h 143"/>
                <a:gd name="T54" fmla="*/ 157 w 206"/>
                <a:gd name="T55" fmla="*/ 0 h 143"/>
                <a:gd name="T56" fmla="*/ 161 w 206"/>
                <a:gd name="T57" fmla="*/ 0 h 143"/>
                <a:gd name="T58" fmla="*/ 171 w 206"/>
                <a:gd name="T59" fmla="*/ 7 h 143"/>
                <a:gd name="T60" fmla="*/ 185 w 206"/>
                <a:gd name="T61" fmla="*/ 14 h 143"/>
                <a:gd name="T62" fmla="*/ 203 w 206"/>
                <a:gd name="T63" fmla="*/ 28 h 143"/>
                <a:gd name="T64" fmla="*/ 206 w 206"/>
                <a:gd name="T65" fmla="*/ 35 h 143"/>
                <a:gd name="T66" fmla="*/ 206 w 206"/>
                <a:gd name="T67" fmla="*/ 42 h 143"/>
                <a:gd name="T68" fmla="*/ 199 w 206"/>
                <a:gd name="T69" fmla="*/ 45 h 143"/>
                <a:gd name="T70" fmla="*/ 192 w 206"/>
                <a:gd name="T71" fmla="*/ 52 h 143"/>
                <a:gd name="T72" fmla="*/ 185 w 206"/>
                <a:gd name="T73" fmla="*/ 59 h 143"/>
                <a:gd name="T74" fmla="*/ 182 w 206"/>
                <a:gd name="T75" fmla="*/ 77 h 143"/>
                <a:gd name="T76" fmla="*/ 175 w 206"/>
                <a:gd name="T77" fmla="*/ 9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6" h="143">
                  <a:moveTo>
                    <a:pt x="175" y="98"/>
                  </a:moveTo>
                  <a:lnTo>
                    <a:pt x="171" y="108"/>
                  </a:lnTo>
                  <a:lnTo>
                    <a:pt x="168" y="119"/>
                  </a:lnTo>
                  <a:lnTo>
                    <a:pt x="168" y="126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61" y="143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54" y="143"/>
                  </a:lnTo>
                  <a:lnTo>
                    <a:pt x="147" y="140"/>
                  </a:lnTo>
                  <a:lnTo>
                    <a:pt x="143" y="136"/>
                  </a:lnTo>
                  <a:lnTo>
                    <a:pt x="143" y="133"/>
                  </a:lnTo>
                  <a:lnTo>
                    <a:pt x="140" y="129"/>
                  </a:lnTo>
                  <a:lnTo>
                    <a:pt x="140" y="126"/>
                  </a:lnTo>
                  <a:lnTo>
                    <a:pt x="143" y="115"/>
                  </a:lnTo>
                  <a:lnTo>
                    <a:pt x="143" y="105"/>
                  </a:lnTo>
                  <a:lnTo>
                    <a:pt x="147" y="91"/>
                  </a:lnTo>
                  <a:lnTo>
                    <a:pt x="150" y="73"/>
                  </a:lnTo>
                  <a:lnTo>
                    <a:pt x="154" y="66"/>
                  </a:lnTo>
                  <a:lnTo>
                    <a:pt x="154" y="56"/>
                  </a:lnTo>
                  <a:lnTo>
                    <a:pt x="157" y="49"/>
                  </a:lnTo>
                  <a:lnTo>
                    <a:pt x="157" y="45"/>
                  </a:lnTo>
                  <a:lnTo>
                    <a:pt x="157" y="42"/>
                  </a:lnTo>
                  <a:lnTo>
                    <a:pt x="161" y="38"/>
                  </a:lnTo>
                  <a:lnTo>
                    <a:pt x="161" y="35"/>
                  </a:lnTo>
                  <a:lnTo>
                    <a:pt x="157" y="35"/>
                  </a:lnTo>
                  <a:lnTo>
                    <a:pt x="157" y="31"/>
                  </a:lnTo>
                  <a:lnTo>
                    <a:pt x="150" y="31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6" y="31"/>
                  </a:lnTo>
                  <a:lnTo>
                    <a:pt x="129" y="35"/>
                  </a:lnTo>
                  <a:lnTo>
                    <a:pt x="122" y="35"/>
                  </a:lnTo>
                  <a:lnTo>
                    <a:pt x="112" y="38"/>
                  </a:lnTo>
                  <a:lnTo>
                    <a:pt x="102" y="38"/>
                  </a:lnTo>
                  <a:lnTo>
                    <a:pt x="88" y="42"/>
                  </a:lnTo>
                  <a:lnTo>
                    <a:pt x="63" y="45"/>
                  </a:lnTo>
                  <a:lnTo>
                    <a:pt x="39" y="45"/>
                  </a:lnTo>
                  <a:lnTo>
                    <a:pt x="18" y="49"/>
                  </a:lnTo>
                  <a:lnTo>
                    <a:pt x="0" y="49"/>
                  </a:lnTo>
                  <a:lnTo>
                    <a:pt x="0" y="31"/>
                  </a:lnTo>
                  <a:lnTo>
                    <a:pt x="7" y="31"/>
                  </a:lnTo>
                  <a:lnTo>
                    <a:pt x="14" y="28"/>
                  </a:lnTo>
                  <a:lnTo>
                    <a:pt x="25" y="28"/>
                  </a:lnTo>
                  <a:lnTo>
                    <a:pt x="35" y="28"/>
                  </a:lnTo>
                  <a:lnTo>
                    <a:pt x="56" y="24"/>
                  </a:lnTo>
                  <a:lnTo>
                    <a:pt x="77" y="21"/>
                  </a:lnTo>
                  <a:lnTo>
                    <a:pt x="98" y="18"/>
                  </a:lnTo>
                  <a:lnTo>
                    <a:pt x="122" y="14"/>
                  </a:lnTo>
                  <a:lnTo>
                    <a:pt x="133" y="11"/>
                  </a:lnTo>
                  <a:lnTo>
                    <a:pt x="140" y="11"/>
                  </a:lnTo>
                  <a:lnTo>
                    <a:pt x="147" y="7"/>
                  </a:lnTo>
                  <a:lnTo>
                    <a:pt x="150" y="4"/>
                  </a:lnTo>
                  <a:lnTo>
                    <a:pt x="154" y="4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4" y="4"/>
                  </a:lnTo>
                  <a:lnTo>
                    <a:pt x="171" y="7"/>
                  </a:lnTo>
                  <a:lnTo>
                    <a:pt x="178" y="11"/>
                  </a:lnTo>
                  <a:lnTo>
                    <a:pt x="185" y="14"/>
                  </a:lnTo>
                  <a:lnTo>
                    <a:pt x="196" y="21"/>
                  </a:lnTo>
                  <a:lnTo>
                    <a:pt x="203" y="28"/>
                  </a:lnTo>
                  <a:lnTo>
                    <a:pt x="206" y="31"/>
                  </a:lnTo>
                  <a:lnTo>
                    <a:pt x="206" y="35"/>
                  </a:lnTo>
                  <a:lnTo>
                    <a:pt x="206" y="38"/>
                  </a:lnTo>
                  <a:lnTo>
                    <a:pt x="206" y="42"/>
                  </a:lnTo>
                  <a:lnTo>
                    <a:pt x="203" y="45"/>
                  </a:lnTo>
                  <a:lnTo>
                    <a:pt x="199" y="45"/>
                  </a:lnTo>
                  <a:lnTo>
                    <a:pt x="196" y="49"/>
                  </a:lnTo>
                  <a:lnTo>
                    <a:pt x="192" y="52"/>
                  </a:lnTo>
                  <a:lnTo>
                    <a:pt x="189" y="56"/>
                  </a:lnTo>
                  <a:lnTo>
                    <a:pt x="185" y="59"/>
                  </a:lnTo>
                  <a:lnTo>
                    <a:pt x="185" y="66"/>
                  </a:lnTo>
                  <a:lnTo>
                    <a:pt x="182" y="77"/>
                  </a:lnTo>
                  <a:lnTo>
                    <a:pt x="178" y="87"/>
                  </a:lnTo>
                  <a:lnTo>
                    <a:pt x="175" y="98"/>
                  </a:lnTo>
                  <a:lnTo>
                    <a:pt x="175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636832D4-93CB-4B3A-AE31-7265369E0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031" y="5199074"/>
              <a:ext cx="82044" cy="509848"/>
            </a:xfrm>
            <a:custGeom>
              <a:avLst/>
              <a:gdLst>
                <a:gd name="T0" fmla="*/ 3 w 14"/>
                <a:gd name="T1" fmla="*/ 87 h 87"/>
                <a:gd name="T2" fmla="*/ 3 w 14"/>
                <a:gd name="T3" fmla="*/ 70 h 87"/>
                <a:gd name="T4" fmla="*/ 3 w 14"/>
                <a:gd name="T5" fmla="*/ 49 h 87"/>
                <a:gd name="T6" fmla="*/ 3 w 14"/>
                <a:gd name="T7" fmla="*/ 24 h 87"/>
                <a:gd name="T8" fmla="*/ 0 w 14"/>
                <a:gd name="T9" fmla="*/ 0 h 87"/>
                <a:gd name="T10" fmla="*/ 14 w 14"/>
                <a:gd name="T11" fmla="*/ 0 h 87"/>
                <a:gd name="T12" fmla="*/ 10 w 14"/>
                <a:gd name="T13" fmla="*/ 42 h 87"/>
                <a:gd name="T14" fmla="*/ 10 w 14"/>
                <a:gd name="T15" fmla="*/ 87 h 87"/>
                <a:gd name="T16" fmla="*/ 3 w 14"/>
                <a:gd name="T17" fmla="*/ 87 h 87"/>
                <a:gd name="T18" fmla="*/ 3 w 14"/>
                <a:gd name="T1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7">
                  <a:moveTo>
                    <a:pt x="3" y="87"/>
                  </a:moveTo>
                  <a:lnTo>
                    <a:pt x="3" y="70"/>
                  </a:lnTo>
                  <a:lnTo>
                    <a:pt x="3" y="49"/>
                  </a:lnTo>
                  <a:lnTo>
                    <a:pt x="3" y="24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0" y="42"/>
                  </a:lnTo>
                  <a:lnTo>
                    <a:pt x="10" y="87"/>
                  </a:lnTo>
                  <a:lnTo>
                    <a:pt x="3" y="87"/>
                  </a:lnTo>
                  <a:lnTo>
                    <a:pt x="3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C6AD3998-9E98-41E3-8033-35A4C9A3E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9458" y="5691339"/>
              <a:ext cx="656354" cy="82044"/>
            </a:xfrm>
            <a:custGeom>
              <a:avLst/>
              <a:gdLst>
                <a:gd name="T0" fmla="*/ 112 w 112"/>
                <a:gd name="T1" fmla="*/ 3 h 14"/>
                <a:gd name="T2" fmla="*/ 105 w 112"/>
                <a:gd name="T3" fmla="*/ 3 h 14"/>
                <a:gd name="T4" fmla="*/ 94 w 112"/>
                <a:gd name="T5" fmla="*/ 3 h 14"/>
                <a:gd name="T6" fmla="*/ 81 w 112"/>
                <a:gd name="T7" fmla="*/ 7 h 14"/>
                <a:gd name="T8" fmla="*/ 70 w 112"/>
                <a:gd name="T9" fmla="*/ 7 h 14"/>
                <a:gd name="T10" fmla="*/ 53 w 112"/>
                <a:gd name="T11" fmla="*/ 7 h 14"/>
                <a:gd name="T12" fmla="*/ 39 w 112"/>
                <a:gd name="T13" fmla="*/ 10 h 14"/>
                <a:gd name="T14" fmla="*/ 21 w 112"/>
                <a:gd name="T15" fmla="*/ 14 h 14"/>
                <a:gd name="T16" fmla="*/ 0 w 112"/>
                <a:gd name="T17" fmla="*/ 14 h 14"/>
                <a:gd name="T18" fmla="*/ 0 w 112"/>
                <a:gd name="T19" fmla="*/ 10 h 14"/>
                <a:gd name="T20" fmla="*/ 4 w 112"/>
                <a:gd name="T21" fmla="*/ 10 h 14"/>
                <a:gd name="T22" fmla="*/ 11 w 112"/>
                <a:gd name="T23" fmla="*/ 10 h 14"/>
                <a:gd name="T24" fmla="*/ 21 w 112"/>
                <a:gd name="T25" fmla="*/ 7 h 14"/>
                <a:gd name="T26" fmla="*/ 32 w 112"/>
                <a:gd name="T27" fmla="*/ 7 h 14"/>
                <a:gd name="T28" fmla="*/ 46 w 112"/>
                <a:gd name="T29" fmla="*/ 3 h 14"/>
                <a:gd name="T30" fmla="*/ 56 w 112"/>
                <a:gd name="T31" fmla="*/ 3 h 14"/>
                <a:gd name="T32" fmla="*/ 67 w 112"/>
                <a:gd name="T33" fmla="*/ 3 h 14"/>
                <a:gd name="T34" fmla="*/ 77 w 112"/>
                <a:gd name="T35" fmla="*/ 0 h 14"/>
                <a:gd name="T36" fmla="*/ 87 w 112"/>
                <a:gd name="T37" fmla="*/ 0 h 14"/>
                <a:gd name="T38" fmla="*/ 98 w 112"/>
                <a:gd name="T39" fmla="*/ 0 h 14"/>
                <a:gd name="T40" fmla="*/ 112 w 112"/>
                <a:gd name="T41" fmla="*/ 0 h 14"/>
                <a:gd name="T42" fmla="*/ 112 w 112"/>
                <a:gd name="T43" fmla="*/ 3 h 14"/>
                <a:gd name="T44" fmla="*/ 112 w 112"/>
                <a:gd name="T4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14">
                  <a:moveTo>
                    <a:pt x="112" y="3"/>
                  </a:moveTo>
                  <a:lnTo>
                    <a:pt x="105" y="3"/>
                  </a:lnTo>
                  <a:lnTo>
                    <a:pt x="94" y="3"/>
                  </a:lnTo>
                  <a:lnTo>
                    <a:pt x="81" y="7"/>
                  </a:lnTo>
                  <a:lnTo>
                    <a:pt x="70" y="7"/>
                  </a:lnTo>
                  <a:lnTo>
                    <a:pt x="53" y="7"/>
                  </a:lnTo>
                  <a:lnTo>
                    <a:pt x="39" y="10"/>
                  </a:lnTo>
                  <a:lnTo>
                    <a:pt x="21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11" y="10"/>
                  </a:lnTo>
                  <a:lnTo>
                    <a:pt x="21" y="7"/>
                  </a:lnTo>
                  <a:lnTo>
                    <a:pt x="32" y="7"/>
                  </a:lnTo>
                  <a:lnTo>
                    <a:pt x="46" y="3"/>
                  </a:lnTo>
                  <a:lnTo>
                    <a:pt x="56" y="3"/>
                  </a:lnTo>
                  <a:lnTo>
                    <a:pt x="67" y="3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8" y="0"/>
                  </a:lnTo>
                  <a:lnTo>
                    <a:pt x="112" y="0"/>
                  </a:lnTo>
                  <a:lnTo>
                    <a:pt x="112" y="3"/>
                  </a:lnTo>
                  <a:lnTo>
                    <a:pt x="112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12E71DBA-D100-4E75-BD3E-061D24F73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099" y="6119139"/>
              <a:ext cx="222691" cy="1207221"/>
            </a:xfrm>
            <a:custGeom>
              <a:avLst/>
              <a:gdLst>
                <a:gd name="T0" fmla="*/ 3 w 38"/>
                <a:gd name="T1" fmla="*/ 21 h 206"/>
                <a:gd name="T2" fmla="*/ 3 w 38"/>
                <a:gd name="T3" fmla="*/ 17 h 206"/>
                <a:gd name="T4" fmla="*/ 0 w 38"/>
                <a:gd name="T5" fmla="*/ 14 h 206"/>
                <a:gd name="T6" fmla="*/ 3 w 38"/>
                <a:gd name="T7" fmla="*/ 7 h 206"/>
                <a:gd name="T8" fmla="*/ 3 w 38"/>
                <a:gd name="T9" fmla="*/ 3 h 206"/>
                <a:gd name="T10" fmla="*/ 7 w 38"/>
                <a:gd name="T11" fmla="*/ 0 h 206"/>
                <a:gd name="T12" fmla="*/ 10 w 38"/>
                <a:gd name="T13" fmla="*/ 0 h 206"/>
                <a:gd name="T14" fmla="*/ 14 w 38"/>
                <a:gd name="T15" fmla="*/ 0 h 206"/>
                <a:gd name="T16" fmla="*/ 20 w 38"/>
                <a:gd name="T17" fmla="*/ 3 h 206"/>
                <a:gd name="T18" fmla="*/ 31 w 38"/>
                <a:gd name="T19" fmla="*/ 10 h 206"/>
                <a:gd name="T20" fmla="*/ 34 w 38"/>
                <a:gd name="T21" fmla="*/ 14 h 206"/>
                <a:gd name="T22" fmla="*/ 38 w 38"/>
                <a:gd name="T23" fmla="*/ 17 h 206"/>
                <a:gd name="T24" fmla="*/ 38 w 38"/>
                <a:gd name="T25" fmla="*/ 21 h 206"/>
                <a:gd name="T26" fmla="*/ 38 w 38"/>
                <a:gd name="T27" fmla="*/ 24 h 206"/>
                <a:gd name="T28" fmla="*/ 38 w 38"/>
                <a:gd name="T29" fmla="*/ 31 h 206"/>
                <a:gd name="T30" fmla="*/ 34 w 38"/>
                <a:gd name="T31" fmla="*/ 35 h 206"/>
                <a:gd name="T32" fmla="*/ 34 w 38"/>
                <a:gd name="T33" fmla="*/ 42 h 206"/>
                <a:gd name="T34" fmla="*/ 34 w 38"/>
                <a:gd name="T35" fmla="*/ 49 h 206"/>
                <a:gd name="T36" fmla="*/ 34 w 38"/>
                <a:gd name="T37" fmla="*/ 56 h 206"/>
                <a:gd name="T38" fmla="*/ 34 w 38"/>
                <a:gd name="T39" fmla="*/ 66 h 206"/>
                <a:gd name="T40" fmla="*/ 34 w 38"/>
                <a:gd name="T41" fmla="*/ 77 h 206"/>
                <a:gd name="T42" fmla="*/ 34 w 38"/>
                <a:gd name="T43" fmla="*/ 87 h 206"/>
                <a:gd name="T44" fmla="*/ 38 w 38"/>
                <a:gd name="T45" fmla="*/ 101 h 206"/>
                <a:gd name="T46" fmla="*/ 38 w 38"/>
                <a:gd name="T47" fmla="*/ 115 h 206"/>
                <a:gd name="T48" fmla="*/ 38 w 38"/>
                <a:gd name="T49" fmla="*/ 129 h 206"/>
                <a:gd name="T50" fmla="*/ 38 w 38"/>
                <a:gd name="T51" fmla="*/ 143 h 206"/>
                <a:gd name="T52" fmla="*/ 38 w 38"/>
                <a:gd name="T53" fmla="*/ 154 h 206"/>
                <a:gd name="T54" fmla="*/ 38 w 38"/>
                <a:gd name="T55" fmla="*/ 161 h 206"/>
                <a:gd name="T56" fmla="*/ 34 w 38"/>
                <a:gd name="T57" fmla="*/ 171 h 206"/>
                <a:gd name="T58" fmla="*/ 34 w 38"/>
                <a:gd name="T59" fmla="*/ 178 h 206"/>
                <a:gd name="T60" fmla="*/ 34 w 38"/>
                <a:gd name="T61" fmla="*/ 185 h 206"/>
                <a:gd name="T62" fmla="*/ 31 w 38"/>
                <a:gd name="T63" fmla="*/ 195 h 206"/>
                <a:gd name="T64" fmla="*/ 27 w 38"/>
                <a:gd name="T65" fmla="*/ 202 h 206"/>
                <a:gd name="T66" fmla="*/ 27 w 38"/>
                <a:gd name="T67" fmla="*/ 206 h 206"/>
                <a:gd name="T68" fmla="*/ 24 w 38"/>
                <a:gd name="T69" fmla="*/ 206 h 206"/>
                <a:gd name="T70" fmla="*/ 20 w 38"/>
                <a:gd name="T71" fmla="*/ 206 h 206"/>
                <a:gd name="T72" fmla="*/ 17 w 38"/>
                <a:gd name="T73" fmla="*/ 202 h 206"/>
                <a:gd name="T74" fmla="*/ 17 w 38"/>
                <a:gd name="T75" fmla="*/ 195 h 206"/>
                <a:gd name="T76" fmla="*/ 14 w 38"/>
                <a:gd name="T77" fmla="*/ 188 h 206"/>
                <a:gd name="T78" fmla="*/ 10 w 38"/>
                <a:gd name="T79" fmla="*/ 178 h 206"/>
                <a:gd name="T80" fmla="*/ 10 w 38"/>
                <a:gd name="T81" fmla="*/ 167 h 206"/>
                <a:gd name="T82" fmla="*/ 10 w 38"/>
                <a:gd name="T83" fmla="*/ 157 h 206"/>
                <a:gd name="T84" fmla="*/ 10 w 38"/>
                <a:gd name="T85" fmla="*/ 143 h 206"/>
                <a:gd name="T86" fmla="*/ 10 w 38"/>
                <a:gd name="T87" fmla="*/ 126 h 206"/>
                <a:gd name="T88" fmla="*/ 10 w 38"/>
                <a:gd name="T89" fmla="*/ 108 h 206"/>
                <a:gd name="T90" fmla="*/ 10 w 38"/>
                <a:gd name="T91" fmla="*/ 91 h 206"/>
                <a:gd name="T92" fmla="*/ 10 w 38"/>
                <a:gd name="T93" fmla="*/ 70 h 206"/>
                <a:gd name="T94" fmla="*/ 10 w 38"/>
                <a:gd name="T95" fmla="*/ 59 h 206"/>
                <a:gd name="T96" fmla="*/ 10 w 38"/>
                <a:gd name="T97" fmla="*/ 52 h 206"/>
                <a:gd name="T98" fmla="*/ 10 w 38"/>
                <a:gd name="T99" fmla="*/ 42 h 206"/>
                <a:gd name="T100" fmla="*/ 7 w 38"/>
                <a:gd name="T101" fmla="*/ 38 h 206"/>
                <a:gd name="T102" fmla="*/ 7 w 38"/>
                <a:gd name="T103" fmla="*/ 31 h 206"/>
                <a:gd name="T104" fmla="*/ 7 w 38"/>
                <a:gd name="T105" fmla="*/ 28 h 206"/>
                <a:gd name="T106" fmla="*/ 3 w 38"/>
                <a:gd name="T107" fmla="*/ 24 h 206"/>
                <a:gd name="T108" fmla="*/ 3 w 38"/>
                <a:gd name="T109" fmla="*/ 21 h 206"/>
                <a:gd name="T110" fmla="*/ 3 w 38"/>
                <a:gd name="T111" fmla="*/ 2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" h="206">
                  <a:moveTo>
                    <a:pt x="3" y="21"/>
                  </a:moveTo>
                  <a:lnTo>
                    <a:pt x="3" y="17"/>
                  </a:lnTo>
                  <a:lnTo>
                    <a:pt x="0" y="14"/>
                  </a:lnTo>
                  <a:lnTo>
                    <a:pt x="3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3"/>
                  </a:lnTo>
                  <a:lnTo>
                    <a:pt x="31" y="10"/>
                  </a:lnTo>
                  <a:lnTo>
                    <a:pt x="34" y="14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4"/>
                  </a:lnTo>
                  <a:lnTo>
                    <a:pt x="38" y="31"/>
                  </a:lnTo>
                  <a:lnTo>
                    <a:pt x="34" y="35"/>
                  </a:lnTo>
                  <a:lnTo>
                    <a:pt x="34" y="42"/>
                  </a:lnTo>
                  <a:lnTo>
                    <a:pt x="34" y="49"/>
                  </a:lnTo>
                  <a:lnTo>
                    <a:pt x="34" y="56"/>
                  </a:lnTo>
                  <a:lnTo>
                    <a:pt x="34" y="66"/>
                  </a:lnTo>
                  <a:lnTo>
                    <a:pt x="34" y="77"/>
                  </a:lnTo>
                  <a:lnTo>
                    <a:pt x="34" y="87"/>
                  </a:lnTo>
                  <a:lnTo>
                    <a:pt x="38" y="101"/>
                  </a:lnTo>
                  <a:lnTo>
                    <a:pt x="38" y="115"/>
                  </a:lnTo>
                  <a:lnTo>
                    <a:pt x="38" y="129"/>
                  </a:lnTo>
                  <a:lnTo>
                    <a:pt x="38" y="143"/>
                  </a:lnTo>
                  <a:lnTo>
                    <a:pt x="38" y="154"/>
                  </a:lnTo>
                  <a:lnTo>
                    <a:pt x="38" y="161"/>
                  </a:lnTo>
                  <a:lnTo>
                    <a:pt x="34" y="171"/>
                  </a:lnTo>
                  <a:lnTo>
                    <a:pt x="34" y="178"/>
                  </a:lnTo>
                  <a:lnTo>
                    <a:pt x="34" y="185"/>
                  </a:lnTo>
                  <a:lnTo>
                    <a:pt x="31" y="195"/>
                  </a:lnTo>
                  <a:lnTo>
                    <a:pt x="27" y="202"/>
                  </a:lnTo>
                  <a:lnTo>
                    <a:pt x="27" y="206"/>
                  </a:lnTo>
                  <a:lnTo>
                    <a:pt x="24" y="206"/>
                  </a:lnTo>
                  <a:lnTo>
                    <a:pt x="20" y="206"/>
                  </a:lnTo>
                  <a:lnTo>
                    <a:pt x="17" y="202"/>
                  </a:lnTo>
                  <a:lnTo>
                    <a:pt x="17" y="195"/>
                  </a:lnTo>
                  <a:lnTo>
                    <a:pt x="14" y="188"/>
                  </a:lnTo>
                  <a:lnTo>
                    <a:pt x="10" y="178"/>
                  </a:lnTo>
                  <a:lnTo>
                    <a:pt x="10" y="167"/>
                  </a:lnTo>
                  <a:lnTo>
                    <a:pt x="10" y="157"/>
                  </a:lnTo>
                  <a:lnTo>
                    <a:pt x="10" y="143"/>
                  </a:lnTo>
                  <a:lnTo>
                    <a:pt x="10" y="126"/>
                  </a:lnTo>
                  <a:lnTo>
                    <a:pt x="10" y="108"/>
                  </a:lnTo>
                  <a:lnTo>
                    <a:pt x="10" y="91"/>
                  </a:lnTo>
                  <a:lnTo>
                    <a:pt x="10" y="70"/>
                  </a:lnTo>
                  <a:lnTo>
                    <a:pt x="10" y="59"/>
                  </a:lnTo>
                  <a:lnTo>
                    <a:pt x="10" y="52"/>
                  </a:lnTo>
                  <a:lnTo>
                    <a:pt x="10" y="42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855133BA-B5D0-4904-BDA7-D0C87AD4B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481" y="5339721"/>
              <a:ext cx="591892" cy="187529"/>
            </a:xfrm>
            <a:custGeom>
              <a:avLst/>
              <a:gdLst>
                <a:gd name="T0" fmla="*/ 56 w 101"/>
                <a:gd name="T1" fmla="*/ 28 h 32"/>
                <a:gd name="T2" fmla="*/ 49 w 101"/>
                <a:gd name="T3" fmla="*/ 28 h 32"/>
                <a:gd name="T4" fmla="*/ 42 w 101"/>
                <a:gd name="T5" fmla="*/ 32 h 32"/>
                <a:gd name="T6" fmla="*/ 35 w 101"/>
                <a:gd name="T7" fmla="*/ 32 h 32"/>
                <a:gd name="T8" fmla="*/ 28 w 101"/>
                <a:gd name="T9" fmla="*/ 32 h 32"/>
                <a:gd name="T10" fmla="*/ 25 w 101"/>
                <a:gd name="T11" fmla="*/ 32 h 32"/>
                <a:gd name="T12" fmla="*/ 21 w 101"/>
                <a:gd name="T13" fmla="*/ 32 h 32"/>
                <a:gd name="T14" fmla="*/ 18 w 101"/>
                <a:gd name="T15" fmla="*/ 32 h 32"/>
                <a:gd name="T16" fmla="*/ 18 w 101"/>
                <a:gd name="T17" fmla="*/ 32 h 32"/>
                <a:gd name="T18" fmla="*/ 18 w 101"/>
                <a:gd name="T19" fmla="*/ 32 h 32"/>
                <a:gd name="T20" fmla="*/ 14 w 101"/>
                <a:gd name="T21" fmla="*/ 32 h 32"/>
                <a:gd name="T22" fmla="*/ 7 w 101"/>
                <a:gd name="T23" fmla="*/ 28 h 32"/>
                <a:gd name="T24" fmla="*/ 4 w 101"/>
                <a:gd name="T25" fmla="*/ 25 h 32"/>
                <a:gd name="T26" fmla="*/ 0 w 101"/>
                <a:gd name="T27" fmla="*/ 25 h 32"/>
                <a:gd name="T28" fmla="*/ 0 w 101"/>
                <a:gd name="T29" fmla="*/ 21 h 32"/>
                <a:gd name="T30" fmla="*/ 0 w 101"/>
                <a:gd name="T31" fmla="*/ 18 h 32"/>
                <a:gd name="T32" fmla="*/ 4 w 101"/>
                <a:gd name="T33" fmla="*/ 14 h 32"/>
                <a:gd name="T34" fmla="*/ 4 w 101"/>
                <a:gd name="T35" fmla="*/ 14 h 32"/>
                <a:gd name="T36" fmla="*/ 7 w 101"/>
                <a:gd name="T37" fmla="*/ 14 h 32"/>
                <a:gd name="T38" fmla="*/ 11 w 101"/>
                <a:gd name="T39" fmla="*/ 14 h 32"/>
                <a:gd name="T40" fmla="*/ 14 w 101"/>
                <a:gd name="T41" fmla="*/ 11 h 32"/>
                <a:gd name="T42" fmla="*/ 18 w 101"/>
                <a:gd name="T43" fmla="*/ 11 h 32"/>
                <a:gd name="T44" fmla="*/ 21 w 101"/>
                <a:gd name="T45" fmla="*/ 11 h 32"/>
                <a:gd name="T46" fmla="*/ 28 w 101"/>
                <a:gd name="T47" fmla="*/ 11 h 32"/>
                <a:gd name="T48" fmla="*/ 35 w 101"/>
                <a:gd name="T49" fmla="*/ 7 h 32"/>
                <a:gd name="T50" fmla="*/ 42 w 101"/>
                <a:gd name="T51" fmla="*/ 7 h 32"/>
                <a:gd name="T52" fmla="*/ 56 w 101"/>
                <a:gd name="T53" fmla="*/ 4 h 32"/>
                <a:gd name="T54" fmla="*/ 70 w 101"/>
                <a:gd name="T55" fmla="*/ 0 h 32"/>
                <a:gd name="T56" fmla="*/ 80 w 101"/>
                <a:gd name="T57" fmla="*/ 0 h 32"/>
                <a:gd name="T58" fmla="*/ 87 w 101"/>
                <a:gd name="T59" fmla="*/ 0 h 32"/>
                <a:gd name="T60" fmla="*/ 91 w 101"/>
                <a:gd name="T61" fmla="*/ 0 h 32"/>
                <a:gd name="T62" fmla="*/ 94 w 101"/>
                <a:gd name="T63" fmla="*/ 0 h 32"/>
                <a:gd name="T64" fmla="*/ 98 w 101"/>
                <a:gd name="T65" fmla="*/ 4 h 32"/>
                <a:gd name="T66" fmla="*/ 101 w 101"/>
                <a:gd name="T67" fmla="*/ 7 h 32"/>
                <a:gd name="T68" fmla="*/ 101 w 101"/>
                <a:gd name="T69" fmla="*/ 11 h 32"/>
                <a:gd name="T70" fmla="*/ 101 w 101"/>
                <a:gd name="T71" fmla="*/ 14 h 32"/>
                <a:gd name="T72" fmla="*/ 101 w 101"/>
                <a:gd name="T73" fmla="*/ 14 h 32"/>
                <a:gd name="T74" fmla="*/ 98 w 101"/>
                <a:gd name="T75" fmla="*/ 18 h 32"/>
                <a:gd name="T76" fmla="*/ 94 w 101"/>
                <a:gd name="T77" fmla="*/ 18 h 32"/>
                <a:gd name="T78" fmla="*/ 94 w 101"/>
                <a:gd name="T79" fmla="*/ 21 h 32"/>
                <a:gd name="T80" fmla="*/ 87 w 101"/>
                <a:gd name="T81" fmla="*/ 21 h 32"/>
                <a:gd name="T82" fmla="*/ 84 w 101"/>
                <a:gd name="T83" fmla="*/ 25 h 32"/>
                <a:gd name="T84" fmla="*/ 77 w 101"/>
                <a:gd name="T85" fmla="*/ 25 h 32"/>
                <a:gd name="T86" fmla="*/ 70 w 101"/>
                <a:gd name="T87" fmla="*/ 25 h 32"/>
                <a:gd name="T88" fmla="*/ 56 w 101"/>
                <a:gd name="T89" fmla="*/ 28 h 32"/>
                <a:gd name="T90" fmla="*/ 56 w 101"/>
                <a:gd name="T9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1" h="32">
                  <a:moveTo>
                    <a:pt x="56" y="28"/>
                  </a:moveTo>
                  <a:lnTo>
                    <a:pt x="49" y="28"/>
                  </a:lnTo>
                  <a:lnTo>
                    <a:pt x="42" y="32"/>
                  </a:lnTo>
                  <a:lnTo>
                    <a:pt x="35" y="32"/>
                  </a:lnTo>
                  <a:lnTo>
                    <a:pt x="28" y="32"/>
                  </a:lnTo>
                  <a:lnTo>
                    <a:pt x="25" y="32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32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1" y="11"/>
                  </a:lnTo>
                  <a:lnTo>
                    <a:pt x="28" y="11"/>
                  </a:lnTo>
                  <a:lnTo>
                    <a:pt x="35" y="7"/>
                  </a:lnTo>
                  <a:lnTo>
                    <a:pt x="42" y="7"/>
                  </a:lnTo>
                  <a:lnTo>
                    <a:pt x="56" y="4"/>
                  </a:lnTo>
                  <a:lnTo>
                    <a:pt x="70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4"/>
                  </a:lnTo>
                  <a:lnTo>
                    <a:pt x="101" y="7"/>
                  </a:lnTo>
                  <a:lnTo>
                    <a:pt x="101" y="11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98" y="18"/>
                  </a:lnTo>
                  <a:lnTo>
                    <a:pt x="94" y="18"/>
                  </a:lnTo>
                  <a:lnTo>
                    <a:pt x="94" y="21"/>
                  </a:lnTo>
                  <a:lnTo>
                    <a:pt x="87" y="21"/>
                  </a:lnTo>
                  <a:lnTo>
                    <a:pt x="84" y="25"/>
                  </a:lnTo>
                  <a:lnTo>
                    <a:pt x="77" y="25"/>
                  </a:lnTo>
                  <a:lnTo>
                    <a:pt x="70" y="25"/>
                  </a:lnTo>
                  <a:lnTo>
                    <a:pt x="56" y="28"/>
                  </a:lnTo>
                  <a:lnTo>
                    <a:pt x="56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D8194F26-EFF9-4003-9013-5867FD79E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031" y="5691339"/>
              <a:ext cx="1207222" cy="797000"/>
            </a:xfrm>
            <a:custGeom>
              <a:avLst/>
              <a:gdLst>
                <a:gd name="T0" fmla="*/ 118 w 206"/>
                <a:gd name="T1" fmla="*/ 136 h 136"/>
                <a:gd name="T2" fmla="*/ 118 w 206"/>
                <a:gd name="T3" fmla="*/ 132 h 136"/>
                <a:gd name="T4" fmla="*/ 115 w 206"/>
                <a:gd name="T5" fmla="*/ 132 h 136"/>
                <a:gd name="T6" fmla="*/ 111 w 206"/>
                <a:gd name="T7" fmla="*/ 129 h 136"/>
                <a:gd name="T8" fmla="*/ 108 w 206"/>
                <a:gd name="T9" fmla="*/ 125 h 136"/>
                <a:gd name="T10" fmla="*/ 104 w 206"/>
                <a:gd name="T11" fmla="*/ 122 h 136"/>
                <a:gd name="T12" fmla="*/ 97 w 206"/>
                <a:gd name="T13" fmla="*/ 115 h 136"/>
                <a:gd name="T14" fmla="*/ 94 w 206"/>
                <a:gd name="T15" fmla="*/ 108 h 136"/>
                <a:gd name="T16" fmla="*/ 83 w 206"/>
                <a:gd name="T17" fmla="*/ 101 h 136"/>
                <a:gd name="T18" fmla="*/ 76 w 206"/>
                <a:gd name="T19" fmla="*/ 90 h 136"/>
                <a:gd name="T20" fmla="*/ 69 w 206"/>
                <a:gd name="T21" fmla="*/ 80 h 136"/>
                <a:gd name="T22" fmla="*/ 59 w 206"/>
                <a:gd name="T23" fmla="*/ 69 h 136"/>
                <a:gd name="T24" fmla="*/ 48 w 206"/>
                <a:gd name="T25" fmla="*/ 59 h 136"/>
                <a:gd name="T26" fmla="*/ 38 w 206"/>
                <a:gd name="T27" fmla="*/ 45 h 136"/>
                <a:gd name="T28" fmla="*/ 24 w 206"/>
                <a:gd name="T29" fmla="*/ 31 h 136"/>
                <a:gd name="T30" fmla="*/ 14 w 206"/>
                <a:gd name="T31" fmla="*/ 14 h 136"/>
                <a:gd name="T32" fmla="*/ 0 w 206"/>
                <a:gd name="T33" fmla="*/ 0 h 136"/>
                <a:gd name="T34" fmla="*/ 17 w 206"/>
                <a:gd name="T35" fmla="*/ 0 h 136"/>
                <a:gd name="T36" fmla="*/ 35 w 206"/>
                <a:gd name="T37" fmla="*/ 14 h 136"/>
                <a:gd name="T38" fmla="*/ 52 w 206"/>
                <a:gd name="T39" fmla="*/ 28 h 136"/>
                <a:gd name="T40" fmla="*/ 87 w 206"/>
                <a:gd name="T41" fmla="*/ 56 h 136"/>
                <a:gd name="T42" fmla="*/ 104 w 206"/>
                <a:gd name="T43" fmla="*/ 69 h 136"/>
                <a:gd name="T44" fmla="*/ 125 w 206"/>
                <a:gd name="T45" fmla="*/ 80 h 136"/>
                <a:gd name="T46" fmla="*/ 143 w 206"/>
                <a:gd name="T47" fmla="*/ 90 h 136"/>
                <a:gd name="T48" fmla="*/ 164 w 206"/>
                <a:gd name="T49" fmla="*/ 97 h 136"/>
                <a:gd name="T50" fmla="*/ 174 w 206"/>
                <a:gd name="T51" fmla="*/ 101 h 136"/>
                <a:gd name="T52" fmla="*/ 185 w 206"/>
                <a:gd name="T53" fmla="*/ 104 h 136"/>
                <a:gd name="T54" fmla="*/ 192 w 206"/>
                <a:gd name="T55" fmla="*/ 108 h 136"/>
                <a:gd name="T56" fmla="*/ 195 w 206"/>
                <a:gd name="T57" fmla="*/ 111 h 136"/>
                <a:gd name="T58" fmla="*/ 202 w 206"/>
                <a:gd name="T59" fmla="*/ 111 h 136"/>
                <a:gd name="T60" fmla="*/ 206 w 206"/>
                <a:gd name="T61" fmla="*/ 115 h 136"/>
                <a:gd name="T62" fmla="*/ 206 w 206"/>
                <a:gd name="T63" fmla="*/ 118 h 136"/>
                <a:gd name="T64" fmla="*/ 206 w 206"/>
                <a:gd name="T65" fmla="*/ 118 h 136"/>
                <a:gd name="T66" fmla="*/ 206 w 206"/>
                <a:gd name="T67" fmla="*/ 122 h 136"/>
                <a:gd name="T68" fmla="*/ 202 w 206"/>
                <a:gd name="T69" fmla="*/ 125 h 136"/>
                <a:gd name="T70" fmla="*/ 199 w 206"/>
                <a:gd name="T71" fmla="*/ 129 h 136"/>
                <a:gd name="T72" fmla="*/ 192 w 206"/>
                <a:gd name="T73" fmla="*/ 132 h 136"/>
                <a:gd name="T74" fmla="*/ 185 w 206"/>
                <a:gd name="T75" fmla="*/ 132 h 136"/>
                <a:gd name="T76" fmla="*/ 174 w 206"/>
                <a:gd name="T77" fmla="*/ 132 h 136"/>
                <a:gd name="T78" fmla="*/ 164 w 206"/>
                <a:gd name="T79" fmla="*/ 136 h 136"/>
                <a:gd name="T80" fmla="*/ 153 w 206"/>
                <a:gd name="T81" fmla="*/ 136 h 136"/>
                <a:gd name="T82" fmla="*/ 139 w 206"/>
                <a:gd name="T83" fmla="*/ 136 h 136"/>
                <a:gd name="T84" fmla="*/ 132 w 206"/>
                <a:gd name="T85" fmla="*/ 136 h 136"/>
                <a:gd name="T86" fmla="*/ 125 w 206"/>
                <a:gd name="T87" fmla="*/ 136 h 136"/>
                <a:gd name="T88" fmla="*/ 118 w 206"/>
                <a:gd name="T89" fmla="*/ 136 h 136"/>
                <a:gd name="T90" fmla="*/ 118 w 206"/>
                <a:gd name="T9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6" h="136">
                  <a:moveTo>
                    <a:pt x="118" y="136"/>
                  </a:moveTo>
                  <a:lnTo>
                    <a:pt x="118" y="132"/>
                  </a:lnTo>
                  <a:lnTo>
                    <a:pt x="115" y="132"/>
                  </a:lnTo>
                  <a:lnTo>
                    <a:pt x="111" y="129"/>
                  </a:lnTo>
                  <a:lnTo>
                    <a:pt x="108" y="125"/>
                  </a:lnTo>
                  <a:lnTo>
                    <a:pt x="104" y="122"/>
                  </a:lnTo>
                  <a:lnTo>
                    <a:pt x="97" y="115"/>
                  </a:lnTo>
                  <a:lnTo>
                    <a:pt x="94" y="108"/>
                  </a:lnTo>
                  <a:lnTo>
                    <a:pt x="83" y="101"/>
                  </a:lnTo>
                  <a:lnTo>
                    <a:pt x="76" y="90"/>
                  </a:lnTo>
                  <a:lnTo>
                    <a:pt x="69" y="80"/>
                  </a:lnTo>
                  <a:lnTo>
                    <a:pt x="59" y="69"/>
                  </a:lnTo>
                  <a:lnTo>
                    <a:pt x="48" y="59"/>
                  </a:lnTo>
                  <a:lnTo>
                    <a:pt x="38" y="45"/>
                  </a:lnTo>
                  <a:lnTo>
                    <a:pt x="24" y="31"/>
                  </a:lnTo>
                  <a:lnTo>
                    <a:pt x="14" y="14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5" y="14"/>
                  </a:lnTo>
                  <a:lnTo>
                    <a:pt x="52" y="28"/>
                  </a:lnTo>
                  <a:lnTo>
                    <a:pt x="87" y="56"/>
                  </a:lnTo>
                  <a:lnTo>
                    <a:pt x="104" y="69"/>
                  </a:lnTo>
                  <a:lnTo>
                    <a:pt x="125" y="80"/>
                  </a:lnTo>
                  <a:lnTo>
                    <a:pt x="143" y="90"/>
                  </a:lnTo>
                  <a:lnTo>
                    <a:pt x="164" y="97"/>
                  </a:lnTo>
                  <a:lnTo>
                    <a:pt x="174" y="101"/>
                  </a:lnTo>
                  <a:lnTo>
                    <a:pt x="185" y="104"/>
                  </a:lnTo>
                  <a:lnTo>
                    <a:pt x="192" y="108"/>
                  </a:lnTo>
                  <a:lnTo>
                    <a:pt x="195" y="111"/>
                  </a:lnTo>
                  <a:lnTo>
                    <a:pt x="202" y="111"/>
                  </a:lnTo>
                  <a:lnTo>
                    <a:pt x="206" y="115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6" y="122"/>
                  </a:lnTo>
                  <a:lnTo>
                    <a:pt x="202" y="125"/>
                  </a:lnTo>
                  <a:lnTo>
                    <a:pt x="199" y="129"/>
                  </a:lnTo>
                  <a:lnTo>
                    <a:pt x="192" y="132"/>
                  </a:lnTo>
                  <a:lnTo>
                    <a:pt x="185" y="132"/>
                  </a:lnTo>
                  <a:lnTo>
                    <a:pt x="174" y="132"/>
                  </a:lnTo>
                  <a:lnTo>
                    <a:pt x="164" y="136"/>
                  </a:lnTo>
                  <a:lnTo>
                    <a:pt x="153" y="136"/>
                  </a:lnTo>
                  <a:lnTo>
                    <a:pt x="139" y="136"/>
                  </a:lnTo>
                  <a:lnTo>
                    <a:pt x="132" y="136"/>
                  </a:lnTo>
                  <a:lnTo>
                    <a:pt x="125" y="136"/>
                  </a:lnTo>
                  <a:lnTo>
                    <a:pt x="118" y="136"/>
                  </a:lnTo>
                  <a:lnTo>
                    <a:pt x="118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58428BB3-AD5C-4B31-A581-5012B33A3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325" y="6218766"/>
              <a:ext cx="492265" cy="943509"/>
            </a:xfrm>
            <a:custGeom>
              <a:avLst/>
              <a:gdLst>
                <a:gd name="T0" fmla="*/ 0 w 84"/>
                <a:gd name="T1" fmla="*/ 157 h 161"/>
                <a:gd name="T2" fmla="*/ 0 w 84"/>
                <a:gd name="T3" fmla="*/ 154 h 161"/>
                <a:gd name="T4" fmla="*/ 0 w 84"/>
                <a:gd name="T5" fmla="*/ 150 h 161"/>
                <a:gd name="T6" fmla="*/ 7 w 84"/>
                <a:gd name="T7" fmla="*/ 144 h 161"/>
                <a:gd name="T8" fmla="*/ 11 w 84"/>
                <a:gd name="T9" fmla="*/ 137 h 161"/>
                <a:gd name="T10" fmla="*/ 18 w 84"/>
                <a:gd name="T11" fmla="*/ 126 h 161"/>
                <a:gd name="T12" fmla="*/ 25 w 84"/>
                <a:gd name="T13" fmla="*/ 116 h 161"/>
                <a:gd name="T14" fmla="*/ 32 w 84"/>
                <a:gd name="T15" fmla="*/ 102 h 161"/>
                <a:gd name="T16" fmla="*/ 39 w 84"/>
                <a:gd name="T17" fmla="*/ 91 h 161"/>
                <a:gd name="T18" fmla="*/ 46 w 84"/>
                <a:gd name="T19" fmla="*/ 77 h 161"/>
                <a:gd name="T20" fmla="*/ 49 w 84"/>
                <a:gd name="T21" fmla="*/ 63 h 161"/>
                <a:gd name="T22" fmla="*/ 53 w 84"/>
                <a:gd name="T23" fmla="*/ 53 h 161"/>
                <a:gd name="T24" fmla="*/ 53 w 84"/>
                <a:gd name="T25" fmla="*/ 42 h 161"/>
                <a:gd name="T26" fmla="*/ 56 w 84"/>
                <a:gd name="T27" fmla="*/ 35 h 161"/>
                <a:gd name="T28" fmla="*/ 56 w 84"/>
                <a:gd name="T29" fmla="*/ 25 h 161"/>
                <a:gd name="T30" fmla="*/ 53 w 84"/>
                <a:gd name="T31" fmla="*/ 21 h 161"/>
                <a:gd name="T32" fmla="*/ 53 w 84"/>
                <a:gd name="T33" fmla="*/ 14 h 161"/>
                <a:gd name="T34" fmla="*/ 53 w 84"/>
                <a:gd name="T35" fmla="*/ 14 h 161"/>
                <a:gd name="T36" fmla="*/ 49 w 84"/>
                <a:gd name="T37" fmla="*/ 11 h 161"/>
                <a:gd name="T38" fmla="*/ 53 w 84"/>
                <a:gd name="T39" fmla="*/ 7 h 161"/>
                <a:gd name="T40" fmla="*/ 53 w 84"/>
                <a:gd name="T41" fmla="*/ 4 h 161"/>
                <a:gd name="T42" fmla="*/ 56 w 84"/>
                <a:gd name="T43" fmla="*/ 4 h 161"/>
                <a:gd name="T44" fmla="*/ 60 w 84"/>
                <a:gd name="T45" fmla="*/ 0 h 161"/>
                <a:gd name="T46" fmla="*/ 63 w 84"/>
                <a:gd name="T47" fmla="*/ 4 h 161"/>
                <a:gd name="T48" fmla="*/ 70 w 84"/>
                <a:gd name="T49" fmla="*/ 4 h 161"/>
                <a:gd name="T50" fmla="*/ 77 w 84"/>
                <a:gd name="T51" fmla="*/ 7 h 161"/>
                <a:gd name="T52" fmla="*/ 81 w 84"/>
                <a:gd name="T53" fmla="*/ 11 h 161"/>
                <a:gd name="T54" fmla="*/ 84 w 84"/>
                <a:gd name="T55" fmla="*/ 11 h 161"/>
                <a:gd name="T56" fmla="*/ 84 w 84"/>
                <a:gd name="T57" fmla="*/ 14 h 161"/>
                <a:gd name="T58" fmla="*/ 84 w 84"/>
                <a:gd name="T59" fmla="*/ 21 h 161"/>
                <a:gd name="T60" fmla="*/ 84 w 84"/>
                <a:gd name="T61" fmla="*/ 28 h 161"/>
                <a:gd name="T62" fmla="*/ 81 w 84"/>
                <a:gd name="T63" fmla="*/ 39 h 161"/>
                <a:gd name="T64" fmla="*/ 77 w 84"/>
                <a:gd name="T65" fmla="*/ 53 h 161"/>
                <a:gd name="T66" fmla="*/ 74 w 84"/>
                <a:gd name="T67" fmla="*/ 70 h 161"/>
                <a:gd name="T68" fmla="*/ 70 w 84"/>
                <a:gd name="T69" fmla="*/ 84 h 161"/>
                <a:gd name="T70" fmla="*/ 67 w 84"/>
                <a:gd name="T71" fmla="*/ 98 h 161"/>
                <a:gd name="T72" fmla="*/ 60 w 84"/>
                <a:gd name="T73" fmla="*/ 109 h 161"/>
                <a:gd name="T74" fmla="*/ 49 w 84"/>
                <a:gd name="T75" fmla="*/ 123 h 161"/>
                <a:gd name="T76" fmla="*/ 42 w 84"/>
                <a:gd name="T77" fmla="*/ 133 h 161"/>
                <a:gd name="T78" fmla="*/ 32 w 84"/>
                <a:gd name="T79" fmla="*/ 144 h 161"/>
                <a:gd name="T80" fmla="*/ 21 w 84"/>
                <a:gd name="T81" fmla="*/ 150 h 161"/>
                <a:gd name="T82" fmla="*/ 14 w 84"/>
                <a:gd name="T83" fmla="*/ 157 h 161"/>
                <a:gd name="T84" fmla="*/ 7 w 84"/>
                <a:gd name="T85" fmla="*/ 161 h 161"/>
                <a:gd name="T86" fmla="*/ 0 w 84"/>
                <a:gd name="T87" fmla="*/ 161 h 161"/>
                <a:gd name="T88" fmla="*/ 0 w 84"/>
                <a:gd name="T89" fmla="*/ 157 h 161"/>
                <a:gd name="T90" fmla="*/ 0 w 84"/>
                <a:gd name="T91" fmla="*/ 15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0" y="157"/>
                  </a:moveTo>
                  <a:lnTo>
                    <a:pt x="0" y="154"/>
                  </a:lnTo>
                  <a:lnTo>
                    <a:pt x="0" y="150"/>
                  </a:lnTo>
                  <a:lnTo>
                    <a:pt x="7" y="144"/>
                  </a:lnTo>
                  <a:lnTo>
                    <a:pt x="11" y="137"/>
                  </a:lnTo>
                  <a:lnTo>
                    <a:pt x="18" y="126"/>
                  </a:lnTo>
                  <a:lnTo>
                    <a:pt x="25" y="116"/>
                  </a:lnTo>
                  <a:lnTo>
                    <a:pt x="32" y="102"/>
                  </a:lnTo>
                  <a:lnTo>
                    <a:pt x="39" y="91"/>
                  </a:lnTo>
                  <a:lnTo>
                    <a:pt x="46" y="77"/>
                  </a:lnTo>
                  <a:lnTo>
                    <a:pt x="49" y="63"/>
                  </a:lnTo>
                  <a:lnTo>
                    <a:pt x="53" y="53"/>
                  </a:lnTo>
                  <a:lnTo>
                    <a:pt x="53" y="42"/>
                  </a:lnTo>
                  <a:lnTo>
                    <a:pt x="56" y="35"/>
                  </a:lnTo>
                  <a:lnTo>
                    <a:pt x="56" y="25"/>
                  </a:lnTo>
                  <a:lnTo>
                    <a:pt x="53" y="21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49" y="11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3" y="4"/>
                  </a:lnTo>
                  <a:lnTo>
                    <a:pt x="70" y="4"/>
                  </a:lnTo>
                  <a:lnTo>
                    <a:pt x="77" y="7"/>
                  </a:lnTo>
                  <a:lnTo>
                    <a:pt x="81" y="11"/>
                  </a:lnTo>
                  <a:lnTo>
                    <a:pt x="84" y="11"/>
                  </a:lnTo>
                  <a:lnTo>
                    <a:pt x="84" y="14"/>
                  </a:lnTo>
                  <a:lnTo>
                    <a:pt x="84" y="21"/>
                  </a:lnTo>
                  <a:lnTo>
                    <a:pt x="84" y="28"/>
                  </a:lnTo>
                  <a:lnTo>
                    <a:pt x="81" y="39"/>
                  </a:lnTo>
                  <a:lnTo>
                    <a:pt x="77" y="53"/>
                  </a:lnTo>
                  <a:lnTo>
                    <a:pt x="74" y="70"/>
                  </a:lnTo>
                  <a:lnTo>
                    <a:pt x="70" y="84"/>
                  </a:lnTo>
                  <a:lnTo>
                    <a:pt x="67" y="98"/>
                  </a:lnTo>
                  <a:lnTo>
                    <a:pt x="60" y="109"/>
                  </a:lnTo>
                  <a:lnTo>
                    <a:pt x="49" y="123"/>
                  </a:lnTo>
                  <a:lnTo>
                    <a:pt x="42" y="133"/>
                  </a:lnTo>
                  <a:lnTo>
                    <a:pt x="32" y="144"/>
                  </a:lnTo>
                  <a:lnTo>
                    <a:pt x="21" y="150"/>
                  </a:lnTo>
                  <a:lnTo>
                    <a:pt x="14" y="157"/>
                  </a:lnTo>
                  <a:lnTo>
                    <a:pt x="7" y="161"/>
                  </a:lnTo>
                  <a:lnTo>
                    <a:pt x="0" y="161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1236056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67FFD6C-E5BA-439E-9B06-DBF1E2A4A1A0}"/>
              </a:ext>
            </a:extLst>
          </p:cNvPr>
          <p:cNvGrpSpPr/>
          <p:nvPr/>
        </p:nvGrpSpPr>
        <p:grpSpPr>
          <a:xfrm>
            <a:off x="5090958" y="2353635"/>
            <a:ext cx="2010084" cy="2150730"/>
            <a:chOff x="4539971" y="7590075"/>
            <a:chExt cx="2010084" cy="2150730"/>
          </a:xfrm>
        </p:grpSpPr>
        <p:sp>
          <p:nvSpPr>
            <p:cNvPr id="3" name="Freeform 37">
              <a:extLst>
                <a:ext uri="{FF2B5EF4-FFF2-40B4-BE49-F238E27FC236}">
                  <a16:creationId xmlns:a16="http://schemas.microsoft.com/office/drawing/2014/main" id="{B7732F2D-DC60-456C-9C61-807771CB2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746" y="7836207"/>
              <a:ext cx="369201" cy="287156"/>
            </a:xfrm>
            <a:custGeom>
              <a:avLst/>
              <a:gdLst>
                <a:gd name="T0" fmla="*/ 0 w 63"/>
                <a:gd name="T1" fmla="*/ 0 h 49"/>
                <a:gd name="T2" fmla="*/ 17 w 63"/>
                <a:gd name="T3" fmla="*/ 0 h 49"/>
                <a:gd name="T4" fmla="*/ 31 w 63"/>
                <a:gd name="T5" fmla="*/ 4 h 49"/>
                <a:gd name="T6" fmla="*/ 42 w 63"/>
                <a:gd name="T7" fmla="*/ 4 h 49"/>
                <a:gd name="T8" fmla="*/ 49 w 63"/>
                <a:gd name="T9" fmla="*/ 7 h 49"/>
                <a:gd name="T10" fmla="*/ 52 w 63"/>
                <a:gd name="T11" fmla="*/ 11 h 49"/>
                <a:gd name="T12" fmla="*/ 56 w 63"/>
                <a:gd name="T13" fmla="*/ 18 h 49"/>
                <a:gd name="T14" fmla="*/ 59 w 63"/>
                <a:gd name="T15" fmla="*/ 21 h 49"/>
                <a:gd name="T16" fmla="*/ 63 w 63"/>
                <a:gd name="T17" fmla="*/ 28 h 49"/>
                <a:gd name="T18" fmla="*/ 63 w 63"/>
                <a:gd name="T19" fmla="*/ 32 h 49"/>
                <a:gd name="T20" fmla="*/ 63 w 63"/>
                <a:gd name="T21" fmla="*/ 38 h 49"/>
                <a:gd name="T22" fmla="*/ 63 w 63"/>
                <a:gd name="T23" fmla="*/ 42 h 49"/>
                <a:gd name="T24" fmla="*/ 63 w 63"/>
                <a:gd name="T25" fmla="*/ 42 h 49"/>
                <a:gd name="T26" fmla="*/ 59 w 63"/>
                <a:gd name="T27" fmla="*/ 45 h 49"/>
                <a:gd name="T28" fmla="*/ 52 w 63"/>
                <a:gd name="T29" fmla="*/ 49 h 49"/>
                <a:gd name="T30" fmla="*/ 49 w 63"/>
                <a:gd name="T31" fmla="*/ 49 h 49"/>
                <a:gd name="T32" fmla="*/ 45 w 63"/>
                <a:gd name="T33" fmla="*/ 45 h 49"/>
                <a:gd name="T34" fmla="*/ 42 w 63"/>
                <a:gd name="T35" fmla="*/ 45 h 49"/>
                <a:gd name="T36" fmla="*/ 35 w 63"/>
                <a:gd name="T37" fmla="*/ 42 h 49"/>
                <a:gd name="T38" fmla="*/ 24 w 63"/>
                <a:gd name="T39" fmla="*/ 32 h 49"/>
                <a:gd name="T40" fmla="*/ 14 w 63"/>
                <a:gd name="T41" fmla="*/ 25 h 49"/>
                <a:gd name="T42" fmla="*/ 7 w 63"/>
                <a:gd name="T43" fmla="*/ 18 h 49"/>
                <a:gd name="T44" fmla="*/ 3 w 63"/>
                <a:gd name="T45" fmla="*/ 14 h 49"/>
                <a:gd name="T46" fmla="*/ 3 w 63"/>
                <a:gd name="T47" fmla="*/ 7 h 49"/>
                <a:gd name="T48" fmla="*/ 0 w 63"/>
                <a:gd name="T49" fmla="*/ 0 h 49"/>
                <a:gd name="T50" fmla="*/ 0 w 63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49">
                  <a:moveTo>
                    <a:pt x="0" y="0"/>
                  </a:moveTo>
                  <a:lnTo>
                    <a:pt x="17" y="0"/>
                  </a:lnTo>
                  <a:lnTo>
                    <a:pt x="31" y="4"/>
                  </a:lnTo>
                  <a:lnTo>
                    <a:pt x="42" y="4"/>
                  </a:lnTo>
                  <a:lnTo>
                    <a:pt x="49" y="7"/>
                  </a:lnTo>
                  <a:lnTo>
                    <a:pt x="52" y="11"/>
                  </a:lnTo>
                  <a:lnTo>
                    <a:pt x="56" y="18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3" y="32"/>
                  </a:lnTo>
                  <a:lnTo>
                    <a:pt x="63" y="38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59" y="45"/>
                  </a:lnTo>
                  <a:lnTo>
                    <a:pt x="52" y="49"/>
                  </a:lnTo>
                  <a:lnTo>
                    <a:pt x="49" y="49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5" y="42"/>
                  </a:lnTo>
                  <a:lnTo>
                    <a:pt x="24" y="32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3" y="14"/>
                  </a:lnTo>
                  <a:lnTo>
                    <a:pt x="3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0F6069B6-A104-413A-8409-37770DFF6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368" y="8222986"/>
              <a:ext cx="961089" cy="351618"/>
            </a:xfrm>
            <a:custGeom>
              <a:avLst/>
              <a:gdLst>
                <a:gd name="T0" fmla="*/ 0 w 164"/>
                <a:gd name="T1" fmla="*/ 46 h 60"/>
                <a:gd name="T2" fmla="*/ 18 w 164"/>
                <a:gd name="T3" fmla="*/ 42 h 60"/>
                <a:gd name="T4" fmla="*/ 32 w 164"/>
                <a:gd name="T5" fmla="*/ 35 h 60"/>
                <a:gd name="T6" fmla="*/ 46 w 164"/>
                <a:gd name="T7" fmla="*/ 32 h 60"/>
                <a:gd name="T8" fmla="*/ 59 w 164"/>
                <a:gd name="T9" fmla="*/ 25 h 60"/>
                <a:gd name="T10" fmla="*/ 70 w 164"/>
                <a:gd name="T11" fmla="*/ 21 h 60"/>
                <a:gd name="T12" fmla="*/ 84 w 164"/>
                <a:gd name="T13" fmla="*/ 18 h 60"/>
                <a:gd name="T14" fmla="*/ 91 w 164"/>
                <a:gd name="T15" fmla="*/ 14 h 60"/>
                <a:gd name="T16" fmla="*/ 101 w 164"/>
                <a:gd name="T17" fmla="*/ 11 h 60"/>
                <a:gd name="T18" fmla="*/ 108 w 164"/>
                <a:gd name="T19" fmla="*/ 7 h 60"/>
                <a:gd name="T20" fmla="*/ 119 w 164"/>
                <a:gd name="T21" fmla="*/ 7 h 60"/>
                <a:gd name="T22" fmla="*/ 122 w 164"/>
                <a:gd name="T23" fmla="*/ 4 h 60"/>
                <a:gd name="T24" fmla="*/ 129 w 164"/>
                <a:gd name="T25" fmla="*/ 4 h 60"/>
                <a:gd name="T26" fmla="*/ 133 w 164"/>
                <a:gd name="T27" fmla="*/ 0 h 60"/>
                <a:gd name="T28" fmla="*/ 136 w 164"/>
                <a:gd name="T29" fmla="*/ 0 h 60"/>
                <a:gd name="T30" fmla="*/ 140 w 164"/>
                <a:gd name="T31" fmla="*/ 0 h 60"/>
                <a:gd name="T32" fmla="*/ 140 w 164"/>
                <a:gd name="T33" fmla="*/ 0 h 60"/>
                <a:gd name="T34" fmla="*/ 147 w 164"/>
                <a:gd name="T35" fmla="*/ 0 h 60"/>
                <a:gd name="T36" fmla="*/ 157 w 164"/>
                <a:gd name="T37" fmla="*/ 4 h 60"/>
                <a:gd name="T38" fmla="*/ 161 w 164"/>
                <a:gd name="T39" fmla="*/ 11 h 60"/>
                <a:gd name="T40" fmla="*/ 164 w 164"/>
                <a:gd name="T41" fmla="*/ 14 h 60"/>
                <a:gd name="T42" fmla="*/ 164 w 164"/>
                <a:gd name="T43" fmla="*/ 18 h 60"/>
                <a:gd name="T44" fmla="*/ 161 w 164"/>
                <a:gd name="T45" fmla="*/ 18 h 60"/>
                <a:gd name="T46" fmla="*/ 161 w 164"/>
                <a:gd name="T47" fmla="*/ 21 h 60"/>
                <a:gd name="T48" fmla="*/ 154 w 164"/>
                <a:gd name="T49" fmla="*/ 21 h 60"/>
                <a:gd name="T50" fmla="*/ 150 w 164"/>
                <a:gd name="T51" fmla="*/ 25 h 60"/>
                <a:gd name="T52" fmla="*/ 140 w 164"/>
                <a:gd name="T53" fmla="*/ 28 h 60"/>
                <a:gd name="T54" fmla="*/ 133 w 164"/>
                <a:gd name="T55" fmla="*/ 32 h 60"/>
                <a:gd name="T56" fmla="*/ 122 w 164"/>
                <a:gd name="T57" fmla="*/ 35 h 60"/>
                <a:gd name="T58" fmla="*/ 108 w 164"/>
                <a:gd name="T59" fmla="*/ 39 h 60"/>
                <a:gd name="T60" fmla="*/ 94 w 164"/>
                <a:gd name="T61" fmla="*/ 42 h 60"/>
                <a:gd name="T62" fmla="*/ 84 w 164"/>
                <a:gd name="T63" fmla="*/ 46 h 60"/>
                <a:gd name="T64" fmla="*/ 70 w 164"/>
                <a:gd name="T65" fmla="*/ 49 h 60"/>
                <a:gd name="T66" fmla="*/ 63 w 164"/>
                <a:gd name="T67" fmla="*/ 53 h 60"/>
                <a:gd name="T68" fmla="*/ 56 w 164"/>
                <a:gd name="T69" fmla="*/ 56 h 60"/>
                <a:gd name="T70" fmla="*/ 49 w 164"/>
                <a:gd name="T71" fmla="*/ 56 h 60"/>
                <a:gd name="T72" fmla="*/ 42 w 164"/>
                <a:gd name="T73" fmla="*/ 56 h 60"/>
                <a:gd name="T74" fmla="*/ 39 w 164"/>
                <a:gd name="T75" fmla="*/ 60 h 60"/>
                <a:gd name="T76" fmla="*/ 35 w 164"/>
                <a:gd name="T77" fmla="*/ 60 h 60"/>
                <a:gd name="T78" fmla="*/ 28 w 164"/>
                <a:gd name="T79" fmla="*/ 60 h 60"/>
                <a:gd name="T80" fmla="*/ 25 w 164"/>
                <a:gd name="T81" fmla="*/ 60 h 60"/>
                <a:gd name="T82" fmla="*/ 21 w 164"/>
                <a:gd name="T83" fmla="*/ 60 h 60"/>
                <a:gd name="T84" fmla="*/ 18 w 164"/>
                <a:gd name="T85" fmla="*/ 60 h 60"/>
                <a:gd name="T86" fmla="*/ 14 w 164"/>
                <a:gd name="T87" fmla="*/ 56 h 60"/>
                <a:gd name="T88" fmla="*/ 7 w 164"/>
                <a:gd name="T89" fmla="*/ 53 h 60"/>
                <a:gd name="T90" fmla="*/ 0 w 164"/>
                <a:gd name="T91" fmla="*/ 46 h 60"/>
                <a:gd name="T92" fmla="*/ 0 w 164"/>
                <a:gd name="T93" fmla="*/ 4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4" h="60">
                  <a:moveTo>
                    <a:pt x="0" y="46"/>
                  </a:moveTo>
                  <a:lnTo>
                    <a:pt x="18" y="42"/>
                  </a:lnTo>
                  <a:lnTo>
                    <a:pt x="32" y="35"/>
                  </a:lnTo>
                  <a:lnTo>
                    <a:pt x="46" y="32"/>
                  </a:lnTo>
                  <a:lnTo>
                    <a:pt x="59" y="25"/>
                  </a:lnTo>
                  <a:lnTo>
                    <a:pt x="70" y="21"/>
                  </a:lnTo>
                  <a:lnTo>
                    <a:pt x="84" y="18"/>
                  </a:lnTo>
                  <a:lnTo>
                    <a:pt x="91" y="14"/>
                  </a:lnTo>
                  <a:lnTo>
                    <a:pt x="101" y="11"/>
                  </a:lnTo>
                  <a:lnTo>
                    <a:pt x="108" y="7"/>
                  </a:lnTo>
                  <a:lnTo>
                    <a:pt x="119" y="7"/>
                  </a:lnTo>
                  <a:lnTo>
                    <a:pt x="122" y="4"/>
                  </a:lnTo>
                  <a:lnTo>
                    <a:pt x="129" y="4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7" y="4"/>
                  </a:lnTo>
                  <a:lnTo>
                    <a:pt x="161" y="11"/>
                  </a:lnTo>
                  <a:lnTo>
                    <a:pt x="164" y="14"/>
                  </a:lnTo>
                  <a:lnTo>
                    <a:pt x="164" y="18"/>
                  </a:lnTo>
                  <a:lnTo>
                    <a:pt x="161" y="18"/>
                  </a:lnTo>
                  <a:lnTo>
                    <a:pt x="161" y="21"/>
                  </a:lnTo>
                  <a:lnTo>
                    <a:pt x="154" y="21"/>
                  </a:lnTo>
                  <a:lnTo>
                    <a:pt x="150" y="25"/>
                  </a:lnTo>
                  <a:lnTo>
                    <a:pt x="140" y="28"/>
                  </a:lnTo>
                  <a:lnTo>
                    <a:pt x="133" y="32"/>
                  </a:lnTo>
                  <a:lnTo>
                    <a:pt x="122" y="35"/>
                  </a:lnTo>
                  <a:lnTo>
                    <a:pt x="108" y="39"/>
                  </a:lnTo>
                  <a:lnTo>
                    <a:pt x="94" y="42"/>
                  </a:lnTo>
                  <a:lnTo>
                    <a:pt x="84" y="46"/>
                  </a:lnTo>
                  <a:lnTo>
                    <a:pt x="70" y="49"/>
                  </a:lnTo>
                  <a:lnTo>
                    <a:pt x="63" y="53"/>
                  </a:lnTo>
                  <a:lnTo>
                    <a:pt x="56" y="56"/>
                  </a:lnTo>
                  <a:lnTo>
                    <a:pt x="49" y="56"/>
                  </a:lnTo>
                  <a:lnTo>
                    <a:pt x="42" y="56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28" y="60"/>
                  </a:lnTo>
                  <a:lnTo>
                    <a:pt x="25" y="60"/>
                  </a:lnTo>
                  <a:lnTo>
                    <a:pt x="21" y="60"/>
                  </a:lnTo>
                  <a:lnTo>
                    <a:pt x="18" y="60"/>
                  </a:lnTo>
                  <a:lnTo>
                    <a:pt x="14" y="56"/>
                  </a:lnTo>
                  <a:lnTo>
                    <a:pt x="7" y="53"/>
                  </a:lnTo>
                  <a:lnTo>
                    <a:pt x="0" y="46"/>
                  </a:lnTo>
                  <a:lnTo>
                    <a:pt x="0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9">
              <a:extLst>
                <a:ext uri="{FF2B5EF4-FFF2-40B4-BE49-F238E27FC236}">
                  <a16:creationId xmlns:a16="http://schemas.microsoft.com/office/drawing/2014/main" id="{D5E77537-6340-478A-918B-609ED02DD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789" y="8674227"/>
              <a:ext cx="527427" cy="269574"/>
            </a:xfrm>
            <a:custGeom>
              <a:avLst/>
              <a:gdLst>
                <a:gd name="T0" fmla="*/ 0 w 90"/>
                <a:gd name="T1" fmla="*/ 32 h 46"/>
                <a:gd name="T2" fmla="*/ 14 w 90"/>
                <a:gd name="T3" fmla="*/ 25 h 46"/>
                <a:gd name="T4" fmla="*/ 28 w 90"/>
                <a:gd name="T5" fmla="*/ 18 h 46"/>
                <a:gd name="T6" fmla="*/ 42 w 90"/>
                <a:gd name="T7" fmla="*/ 14 h 46"/>
                <a:gd name="T8" fmla="*/ 52 w 90"/>
                <a:gd name="T9" fmla="*/ 11 h 46"/>
                <a:gd name="T10" fmla="*/ 59 w 90"/>
                <a:gd name="T11" fmla="*/ 7 h 46"/>
                <a:gd name="T12" fmla="*/ 66 w 90"/>
                <a:gd name="T13" fmla="*/ 4 h 46"/>
                <a:gd name="T14" fmla="*/ 69 w 90"/>
                <a:gd name="T15" fmla="*/ 4 h 46"/>
                <a:gd name="T16" fmla="*/ 73 w 90"/>
                <a:gd name="T17" fmla="*/ 0 h 46"/>
                <a:gd name="T18" fmla="*/ 76 w 90"/>
                <a:gd name="T19" fmla="*/ 4 h 46"/>
                <a:gd name="T20" fmla="*/ 83 w 90"/>
                <a:gd name="T21" fmla="*/ 4 h 46"/>
                <a:gd name="T22" fmla="*/ 87 w 90"/>
                <a:gd name="T23" fmla="*/ 11 h 46"/>
                <a:gd name="T24" fmla="*/ 90 w 90"/>
                <a:gd name="T25" fmla="*/ 11 h 46"/>
                <a:gd name="T26" fmla="*/ 90 w 90"/>
                <a:gd name="T27" fmla="*/ 14 h 46"/>
                <a:gd name="T28" fmla="*/ 90 w 90"/>
                <a:gd name="T29" fmla="*/ 18 h 46"/>
                <a:gd name="T30" fmla="*/ 87 w 90"/>
                <a:gd name="T31" fmla="*/ 18 h 46"/>
                <a:gd name="T32" fmla="*/ 87 w 90"/>
                <a:gd name="T33" fmla="*/ 21 h 46"/>
                <a:gd name="T34" fmla="*/ 83 w 90"/>
                <a:gd name="T35" fmla="*/ 25 h 46"/>
                <a:gd name="T36" fmla="*/ 76 w 90"/>
                <a:gd name="T37" fmla="*/ 25 h 46"/>
                <a:gd name="T38" fmla="*/ 73 w 90"/>
                <a:gd name="T39" fmla="*/ 28 h 46"/>
                <a:gd name="T40" fmla="*/ 66 w 90"/>
                <a:gd name="T41" fmla="*/ 32 h 46"/>
                <a:gd name="T42" fmla="*/ 55 w 90"/>
                <a:gd name="T43" fmla="*/ 35 h 46"/>
                <a:gd name="T44" fmla="*/ 42 w 90"/>
                <a:gd name="T45" fmla="*/ 39 h 46"/>
                <a:gd name="T46" fmla="*/ 35 w 90"/>
                <a:gd name="T47" fmla="*/ 42 h 46"/>
                <a:gd name="T48" fmla="*/ 28 w 90"/>
                <a:gd name="T49" fmla="*/ 42 h 46"/>
                <a:gd name="T50" fmla="*/ 24 w 90"/>
                <a:gd name="T51" fmla="*/ 46 h 46"/>
                <a:gd name="T52" fmla="*/ 21 w 90"/>
                <a:gd name="T53" fmla="*/ 46 h 46"/>
                <a:gd name="T54" fmla="*/ 17 w 90"/>
                <a:gd name="T55" fmla="*/ 46 h 46"/>
                <a:gd name="T56" fmla="*/ 14 w 90"/>
                <a:gd name="T57" fmla="*/ 46 h 46"/>
                <a:gd name="T58" fmla="*/ 10 w 90"/>
                <a:gd name="T59" fmla="*/ 46 h 46"/>
                <a:gd name="T60" fmla="*/ 7 w 90"/>
                <a:gd name="T61" fmla="*/ 42 h 46"/>
                <a:gd name="T62" fmla="*/ 3 w 90"/>
                <a:gd name="T63" fmla="*/ 39 h 46"/>
                <a:gd name="T64" fmla="*/ 0 w 90"/>
                <a:gd name="T65" fmla="*/ 32 h 46"/>
                <a:gd name="T66" fmla="*/ 0 w 90"/>
                <a:gd name="T6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46">
                  <a:moveTo>
                    <a:pt x="0" y="32"/>
                  </a:moveTo>
                  <a:lnTo>
                    <a:pt x="14" y="25"/>
                  </a:lnTo>
                  <a:lnTo>
                    <a:pt x="28" y="18"/>
                  </a:lnTo>
                  <a:lnTo>
                    <a:pt x="42" y="14"/>
                  </a:lnTo>
                  <a:lnTo>
                    <a:pt x="52" y="11"/>
                  </a:lnTo>
                  <a:lnTo>
                    <a:pt x="59" y="7"/>
                  </a:lnTo>
                  <a:lnTo>
                    <a:pt x="66" y="4"/>
                  </a:lnTo>
                  <a:lnTo>
                    <a:pt x="69" y="4"/>
                  </a:lnTo>
                  <a:lnTo>
                    <a:pt x="73" y="0"/>
                  </a:lnTo>
                  <a:lnTo>
                    <a:pt x="76" y="4"/>
                  </a:lnTo>
                  <a:lnTo>
                    <a:pt x="83" y="4"/>
                  </a:lnTo>
                  <a:lnTo>
                    <a:pt x="87" y="11"/>
                  </a:lnTo>
                  <a:lnTo>
                    <a:pt x="90" y="11"/>
                  </a:lnTo>
                  <a:lnTo>
                    <a:pt x="90" y="14"/>
                  </a:lnTo>
                  <a:lnTo>
                    <a:pt x="90" y="18"/>
                  </a:lnTo>
                  <a:lnTo>
                    <a:pt x="87" y="18"/>
                  </a:lnTo>
                  <a:lnTo>
                    <a:pt x="87" y="21"/>
                  </a:lnTo>
                  <a:lnTo>
                    <a:pt x="83" y="25"/>
                  </a:lnTo>
                  <a:lnTo>
                    <a:pt x="76" y="25"/>
                  </a:lnTo>
                  <a:lnTo>
                    <a:pt x="73" y="28"/>
                  </a:lnTo>
                  <a:lnTo>
                    <a:pt x="66" y="32"/>
                  </a:lnTo>
                  <a:lnTo>
                    <a:pt x="55" y="35"/>
                  </a:lnTo>
                  <a:lnTo>
                    <a:pt x="42" y="39"/>
                  </a:lnTo>
                  <a:lnTo>
                    <a:pt x="35" y="42"/>
                  </a:lnTo>
                  <a:lnTo>
                    <a:pt x="28" y="42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7" y="42"/>
                  </a:lnTo>
                  <a:lnTo>
                    <a:pt x="3" y="39"/>
                  </a:lnTo>
                  <a:lnTo>
                    <a:pt x="0" y="32"/>
                  </a:lnTo>
                  <a:lnTo>
                    <a:pt x="0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0">
              <a:extLst>
                <a:ext uri="{FF2B5EF4-FFF2-40B4-BE49-F238E27FC236}">
                  <a16:creationId xmlns:a16="http://schemas.microsoft.com/office/drawing/2014/main" id="{4CCCD218-5E24-4A91-98B5-66B59765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1" y="8838316"/>
              <a:ext cx="58603" cy="386779"/>
            </a:xfrm>
            <a:custGeom>
              <a:avLst/>
              <a:gdLst>
                <a:gd name="T0" fmla="*/ 10 w 10"/>
                <a:gd name="T1" fmla="*/ 0 h 66"/>
                <a:gd name="T2" fmla="*/ 10 w 10"/>
                <a:gd name="T3" fmla="*/ 21 h 66"/>
                <a:gd name="T4" fmla="*/ 7 w 10"/>
                <a:gd name="T5" fmla="*/ 38 h 66"/>
                <a:gd name="T6" fmla="*/ 7 w 10"/>
                <a:gd name="T7" fmla="*/ 52 h 66"/>
                <a:gd name="T8" fmla="*/ 7 w 10"/>
                <a:gd name="T9" fmla="*/ 66 h 66"/>
                <a:gd name="T10" fmla="*/ 0 w 10"/>
                <a:gd name="T11" fmla="*/ 66 h 66"/>
                <a:gd name="T12" fmla="*/ 0 w 10"/>
                <a:gd name="T13" fmla="*/ 0 h 66"/>
                <a:gd name="T14" fmla="*/ 10 w 10"/>
                <a:gd name="T15" fmla="*/ 0 h 66"/>
                <a:gd name="T16" fmla="*/ 10 w 10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6">
                  <a:moveTo>
                    <a:pt x="10" y="0"/>
                  </a:moveTo>
                  <a:lnTo>
                    <a:pt x="10" y="21"/>
                  </a:lnTo>
                  <a:lnTo>
                    <a:pt x="7" y="38"/>
                  </a:lnTo>
                  <a:lnTo>
                    <a:pt x="7" y="52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1">
              <a:extLst>
                <a:ext uri="{FF2B5EF4-FFF2-40B4-BE49-F238E27FC236}">
                  <a16:creationId xmlns:a16="http://schemas.microsoft.com/office/drawing/2014/main" id="{4B43A8DC-28F8-4B78-844E-5C15803BB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324" y="9043428"/>
              <a:ext cx="738398" cy="427803"/>
            </a:xfrm>
            <a:custGeom>
              <a:avLst/>
              <a:gdLst>
                <a:gd name="T0" fmla="*/ 11 w 126"/>
                <a:gd name="T1" fmla="*/ 38 h 73"/>
                <a:gd name="T2" fmla="*/ 18 w 126"/>
                <a:gd name="T3" fmla="*/ 42 h 73"/>
                <a:gd name="T4" fmla="*/ 21 w 126"/>
                <a:gd name="T5" fmla="*/ 42 h 73"/>
                <a:gd name="T6" fmla="*/ 21 w 126"/>
                <a:gd name="T7" fmla="*/ 42 h 73"/>
                <a:gd name="T8" fmla="*/ 28 w 126"/>
                <a:gd name="T9" fmla="*/ 38 h 73"/>
                <a:gd name="T10" fmla="*/ 32 w 126"/>
                <a:gd name="T11" fmla="*/ 35 h 73"/>
                <a:gd name="T12" fmla="*/ 42 w 126"/>
                <a:gd name="T13" fmla="*/ 31 h 73"/>
                <a:gd name="T14" fmla="*/ 53 w 126"/>
                <a:gd name="T15" fmla="*/ 28 h 73"/>
                <a:gd name="T16" fmla="*/ 63 w 126"/>
                <a:gd name="T17" fmla="*/ 21 h 73"/>
                <a:gd name="T18" fmla="*/ 77 w 126"/>
                <a:gd name="T19" fmla="*/ 17 h 73"/>
                <a:gd name="T20" fmla="*/ 91 w 126"/>
                <a:gd name="T21" fmla="*/ 10 h 73"/>
                <a:gd name="T22" fmla="*/ 101 w 126"/>
                <a:gd name="T23" fmla="*/ 7 h 73"/>
                <a:gd name="T24" fmla="*/ 112 w 126"/>
                <a:gd name="T25" fmla="*/ 3 h 73"/>
                <a:gd name="T26" fmla="*/ 115 w 126"/>
                <a:gd name="T27" fmla="*/ 0 h 73"/>
                <a:gd name="T28" fmla="*/ 119 w 126"/>
                <a:gd name="T29" fmla="*/ 0 h 73"/>
                <a:gd name="T30" fmla="*/ 122 w 126"/>
                <a:gd name="T31" fmla="*/ 0 h 73"/>
                <a:gd name="T32" fmla="*/ 122 w 126"/>
                <a:gd name="T33" fmla="*/ 3 h 73"/>
                <a:gd name="T34" fmla="*/ 126 w 126"/>
                <a:gd name="T35" fmla="*/ 3 h 73"/>
                <a:gd name="T36" fmla="*/ 126 w 126"/>
                <a:gd name="T37" fmla="*/ 7 h 73"/>
                <a:gd name="T38" fmla="*/ 126 w 126"/>
                <a:gd name="T39" fmla="*/ 10 h 73"/>
                <a:gd name="T40" fmla="*/ 122 w 126"/>
                <a:gd name="T41" fmla="*/ 14 h 73"/>
                <a:gd name="T42" fmla="*/ 119 w 126"/>
                <a:gd name="T43" fmla="*/ 17 h 73"/>
                <a:gd name="T44" fmla="*/ 112 w 126"/>
                <a:gd name="T45" fmla="*/ 21 h 73"/>
                <a:gd name="T46" fmla="*/ 105 w 126"/>
                <a:gd name="T47" fmla="*/ 28 h 73"/>
                <a:gd name="T48" fmla="*/ 98 w 126"/>
                <a:gd name="T49" fmla="*/ 31 h 73"/>
                <a:gd name="T50" fmla="*/ 87 w 126"/>
                <a:gd name="T51" fmla="*/ 38 h 73"/>
                <a:gd name="T52" fmla="*/ 77 w 126"/>
                <a:gd name="T53" fmla="*/ 45 h 73"/>
                <a:gd name="T54" fmla="*/ 66 w 126"/>
                <a:gd name="T55" fmla="*/ 52 h 73"/>
                <a:gd name="T56" fmla="*/ 56 w 126"/>
                <a:gd name="T57" fmla="*/ 59 h 73"/>
                <a:gd name="T58" fmla="*/ 46 w 126"/>
                <a:gd name="T59" fmla="*/ 63 h 73"/>
                <a:gd name="T60" fmla="*/ 39 w 126"/>
                <a:gd name="T61" fmla="*/ 66 h 73"/>
                <a:gd name="T62" fmla="*/ 35 w 126"/>
                <a:gd name="T63" fmla="*/ 70 h 73"/>
                <a:gd name="T64" fmla="*/ 28 w 126"/>
                <a:gd name="T65" fmla="*/ 73 h 73"/>
                <a:gd name="T66" fmla="*/ 25 w 126"/>
                <a:gd name="T67" fmla="*/ 73 h 73"/>
                <a:gd name="T68" fmla="*/ 25 w 126"/>
                <a:gd name="T69" fmla="*/ 73 h 73"/>
                <a:gd name="T70" fmla="*/ 21 w 126"/>
                <a:gd name="T71" fmla="*/ 73 h 73"/>
                <a:gd name="T72" fmla="*/ 14 w 126"/>
                <a:gd name="T73" fmla="*/ 70 h 73"/>
                <a:gd name="T74" fmla="*/ 11 w 126"/>
                <a:gd name="T75" fmla="*/ 66 h 73"/>
                <a:gd name="T76" fmla="*/ 7 w 126"/>
                <a:gd name="T77" fmla="*/ 63 h 73"/>
                <a:gd name="T78" fmla="*/ 4 w 126"/>
                <a:gd name="T79" fmla="*/ 56 h 73"/>
                <a:gd name="T80" fmla="*/ 0 w 126"/>
                <a:gd name="T81" fmla="*/ 52 h 73"/>
                <a:gd name="T82" fmla="*/ 0 w 126"/>
                <a:gd name="T83" fmla="*/ 45 h 73"/>
                <a:gd name="T84" fmla="*/ 4 w 126"/>
                <a:gd name="T85" fmla="*/ 42 h 73"/>
                <a:gd name="T86" fmla="*/ 4 w 126"/>
                <a:gd name="T87" fmla="*/ 38 h 73"/>
                <a:gd name="T88" fmla="*/ 7 w 126"/>
                <a:gd name="T89" fmla="*/ 38 h 73"/>
                <a:gd name="T90" fmla="*/ 11 w 126"/>
                <a:gd name="T91" fmla="*/ 38 h 73"/>
                <a:gd name="T92" fmla="*/ 11 w 126"/>
                <a:gd name="T93" fmla="*/ 38 h 73"/>
                <a:gd name="T94" fmla="*/ 11 w 126"/>
                <a:gd name="T95" fmla="*/ 3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6" h="73">
                  <a:moveTo>
                    <a:pt x="11" y="38"/>
                  </a:moveTo>
                  <a:lnTo>
                    <a:pt x="18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8" y="38"/>
                  </a:lnTo>
                  <a:lnTo>
                    <a:pt x="32" y="35"/>
                  </a:lnTo>
                  <a:lnTo>
                    <a:pt x="42" y="31"/>
                  </a:lnTo>
                  <a:lnTo>
                    <a:pt x="53" y="28"/>
                  </a:lnTo>
                  <a:lnTo>
                    <a:pt x="63" y="21"/>
                  </a:lnTo>
                  <a:lnTo>
                    <a:pt x="77" y="17"/>
                  </a:lnTo>
                  <a:lnTo>
                    <a:pt x="91" y="10"/>
                  </a:lnTo>
                  <a:lnTo>
                    <a:pt x="101" y="7"/>
                  </a:lnTo>
                  <a:lnTo>
                    <a:pt x="112" y="3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2" y="3"/>
                  </a:lnTo>
                  <a:lnTo>
                    <a:pt x="126" y="3"/>
                  </a:lnTo>
                  <a:lnTo>
                    <a:pt x="126" y="7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2" y="21"/>
                  </a:lnTo>
                  <a:lnTo>
                    <a:pt x="105" y="28"/>
                  </a:lnTo>
                  <a:lnTo>
                    <a:pt x="98" y="31"/>
                  </a:lnTo>
                  <a:lnTo>
                    <a:pt x="87" y="38"/>
                  </a:lnTo>
                  <a:lnTo>
                    <a:pt x="77" y="45"/>
                  </a:lnTo>
                  <a:lnTo>
                    <a:pt x="66" y="52"/>
                  </a:lnTo>
                  <a:lnTo>
                    <a:pt x="56" y="59"/>
                  </a:lnTo>
                  <a:lnTo>
                    <a:pt x="46" y="63"/>
                  </a:lnTo>
                  <a:lnTo>
                    <a:pt x="39" y="66"/>
                  </a:lnTo>
                  <a:lnTo>
                    <a:pt x="35" y="70"/>
                  </a:lnTo>
                  <a:lnTo>
                    <a:pt x="28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1" y="73"/>
                  </a:lnTo>
                  <a:lnTo>
                    <a:pt x="14" y="70"/>
                  </a:lnTo>
                  <a:lnTo>
                    <a:pt x="11" y="66"/>
                  </a:lnTo>
                  <a:lnTo>
                    <a:pt x="7" y="63"/>
                  </a:lnTo>
                  <a:lnTo>
                    <a:pt x="4" y="56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2">
              <a:extLst>
                <a:ext uri="{FF2B5EF4-FFF2-40B4-BE49-F238E27FC236}">
                  <a16:creationId xmlns:a16="http://schemas.microsoft.com/office/drawing/2014/main" id="{5A86E873-14CA-43F0-AA99-ADB524FDB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171" y="7795183"/>
              <a:ext cx="369201" cy="328177"/>
            </a:xfrm>
            <a:custGeom>
              <a:avLst/>
              <a:gdLst>
                <a:gd name="T0" fmla="*/ 0 w 63"/>
                <a:gd name="T1" fmla="*/ 4 h 56"/>
                <a:gd name="T2" fmla="*/ 0 w 63"/>
                <a:gd name="T3" fmla="*/ 0 h 56"/>
                <a:gd name="T4" fmla="*/ 4 w 63"/>
                <a:gd name="T5" fmla="*/ 0 h 56"/>
                <a:gd name="T6" fmla="*/ 7 w 63"/>
                <a:gd name="T7" fmla="*/ 0 h 56"/>
                <a:gd name="T8" fmla="*/ 14 w 63"/>
                <a:gd name="T9" fmla="*/ 0 h 56"/>
                <a:gd name="T10" fmla="*/ 18 w 63"/>
                <a:gd name="T11" fmla="*/ 0 h 56"/>
                <a:gd name="T12" fmla="*/ 25 w 63"/>
                <a:gd name="T13" fmla="*/ 0 h 56"/>
                <a:gd name="T14" fmla="*/ 35 w 63"/>
                <a:gd name="T15" fmla="*/ 4 h 56"/>
                <a:gd name="T16" fmla="*/ 42 w 63"/>
                <a:gd name="T17" fmla="*/ 7 h 56"/>
                <a:gd name="T18" fmla="*/ 53 w 63"/>
                <a:gd name="T19" fmla="*/ 14 h 56"/>
                <a:gd name="T20" fmla="*/ 56 w 63"/>
                <a:gd name="T21" fmla="*/ 18 h 56"/>
                <a:gd name="T22" fmla="*/ 63 w 63"/>
                <a:gd name="T23" fmla="*/ 25 h 56"/>
                <a:gd name="T24" fmla="*/ 63 w 63"/>
                <a:gd name="T25" fmla="*/ 32 h 56"/>
                <a:gd name="T26" fmla="*/ 63 w 63"/>
                <a:gd name="T27" fmla="*/ 39 h 56"/>
                <a:gd name="T28" fmla="*/ 63 w 63"/>
                <a:gd name="T29" fmla="*/ 42 h 56"/>
                <a:gd name="T30" fmla="*/ 63 w 63"/>
                <a:gd name="T31" fmla="*/ 45 h 56"/>
                <a:gd name="T32" fmla="*/ 60 w 63"/>
                <a:gd name="T33" fmla="*/ 49 h 56"/>
                <a:gd name="T34" fmla="*/ 60 w 63"/>
                <a:gd name="T35" fmla="*/ 52 h 56"/>
                <a:gd name="T36" fmla="*/ 56 w 63"/>
                <a:gd name="T37" fmla="*/ 52 h 56"/>
                <a:gd name="T38" fmla="*/ 49 w 63"/>
                <a:gd name="T39" fmla="*/ 56 h 56"/>
                <a:gd name="T40" fmla="*/ 46 w 63"/>
                <a:gd name="T41" fmla="*/ 52 h 56"/>
                <a:gd name="T42" fmla="*/ 42 w 63"/>
                <a:gd name="T43" fmla="*/ 52 h 56"/>
                <a:gd name="T44" fmla="*/ 39 w 63"/>
                <a:gd name="T45" fmla="*/ 49 h 56"/>
                <a:gd name="T46" fmla="*/ 32 w 63"/>
                <a:gd name="T47" fmla="*/ 45 h 56"/>
                <a:gd name="T48" fmla="*/ 25 w 63"/>
                <a:gd name="T49" fmla="*/ 42 h 56"/>
                <a:gd name="T50" fmla="*/ 21 w 63"/>
                <a:gd name="T51" fmla="*/ 35 h 56"/>
                <a:gd name="T52" fmla="*/ 14 w 63"/>
                <a:gd name="T53" fmla="*/ 28 h 56"/>
                <a:gd name="T54" fmla="*/ 11 w 63"/>
                <a:gd name="T55" fmla="*/ 21 h 56"/>
                <a:gd name="T56" fmla="*/ 7 w 63"/>
                <a:gd name="T57" fmla="*/ 18 h 56"/>
                <a:gd name="T58" fmla="*/ 4 w 63"/>
                <a:gd name="T59" fmla="*/ 11 h 56"/>
                <a:gd name="T60" fmla="*/ 0 w 63"/>
                <a:gd name="T61" fmla="*/ 7 h 56"/>
                <a:gd name="T62" fmla="*/ 0 w 63"/>
                <a:gd name="T63" fmla="*/ 4 h 56"/>
                <a:gd name="T64" fmla="*/ 0 w 63"/>
                <a:gd name="T65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6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63" y="25"/>
                  </a:lnTo>
                  <a:lnTo>
                    <a:pt x="63" y="32"/>
                  </a:lnTo>
                  <a:lnTo>
                    <a:pt x="63" y="39"/>
                  </a:lnTo>
                  <a:lnTo>
                    <a:pt x="63" y="42"/>
                  </a:lnTo>
                  <a:lnTo>
                    <a:pt x="63" y="45"/>
                  </a:lnTo>
                  <a:lnTo>
                    <a:pt x="60" y="49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49" y="56"/>
                  </a:lnTo>
                  <a:lnTo>
                    <a:pt x="46" y="52"/>
                  </a:lnTo>
                  <a:lnTo>
                    <a:pt x="42" y="52"/>
                  </a:lnTo>
                  <a:lnTo>
                    <a:pt x="39" y="49"/>
                  </a:lnTo>
                  <a:lnTo>
                    <a:pt x="32" y="45"/>
                  </a:lnTo>
                  <a:lnTo>
                    <a:pt x="25" y="42"/>
                  </a:lnTo>
                  <a:lnTo>
                    <a:pt x="21" y="35"/>
                  </a:lnTo>
                  <a:lnTo>
                    <a:pt x="14" y="28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3">
              <a:extLst>
                <a:ext uri="{FF2B5EF4-FFF2-40B4-BE49-F238E27FC236}">
                  <a16:creationId xmlns:a16="http://schemas.microsoft.com/office/drawing/2014/main" id="{F5EFAF41-9FE0-454A-9617-F211DA321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71" y="8369492"/>
              <a:ext cx="779422" cy="1224803"/>
            </a:xfrm>
            <a:custGeom>
              <a:avLst/>
              <a:gdLst>
                <a:gd name="T0" fmla="*/ 95 w 133"/>
                <a:gd name="T1" fmla="*/ 171 h 209"/>
                <a:gd name="T2" fmla="*/ 77 w 133"/>
                <a:gd name="T3" fmla="*/ 192 h 209"/>
                <a:gd name="T4" fmla="*/ 70 w 133"/>
                <a:gd name="T5" fmla="*/ 202 h 209"/>
                <a:gd name="T6" fmla="*/ 63 w 133"/>
                <a:gd name="T7" fmla="*/ 209 h 209"/>
                <a:gd name="T8" fmla="*/ 56 w 133"/>
                <a:gd name="T9" fmla="*/ 206 h 209"/>
                <a:gd name="T10" fmla="*/ 53 w 133"/>
                <a:gd name="T11" fmla="*/ 199 h 209"/>
                <a:gd name="T12" fmla="*/ 46 w 133"/>
                <a:gd name="T13" fmla="*/ 185 h 209"/>
                <a:gd name="T14" fmla="*/ 46 w 133"/>
                <a:gd name="T15" fmla="*/ 174 h 209"/>
                <a:gd name="T16" fmla="*/ 49 w 133"/>
                <a:gd name="T17" fmla="*/ 164 h 209"/>
                <a:gd name="T18" fmla="*/ 56 w 133"/>
                <a:gd name="T19" fmla="*/ 153 h 209"/>
                <a:gd name="T20" fmla="*/ 56 w 133"/>
                <a:gd name="T21" fmla="*/ 143 h 209"/>
                <a:gd name="T22" fmla="*/ 60 w 133"/>
                <a:gd name="T23" fmla="*/ 125 h 209"/>
                <a:gd name="T24" fmla="*/ 63 w 133"/>
                <a:gd name="T25" fmla="*/ 105 h 209"/>
                <a:gd name="T26" fmla="*/ 67 w 133"/>
                <a:gd name="T27" fmla="*/ 80 h 209"/>
                <a:gd name="T28" fmla="*/ 67 w 133"/>
                <a:gd name="T29" fmla="*/ 59 h 209"/>
                <a:gd name="T30" fmla="*/ 70 w 133"/>
                <a:gd name="T31" fmla="*/ 45 h 209"/>
                <a:gd name="T32" fmla="*/ 70 w 133"/>
                <a:gd name="T33" fmla="*/ 38 h 209"/>
                <a:gd name="T34" fmla="*/ 67 w 133"/>
                <a:gd name="T35" fmla="*/ 38 h 209"/>
                <a:gd name="T36" fmla="*/ 60 w 133"/>
                <a:gd name="T37" fmla="*/ 42 h 209"/>
                <a:gd name="T38" fmla="*/ 49 w 133"/>
                <a:gd name="T39" fmla="*/ 49 h 209"/>
                <a:gd name="T40" fmla="*/ 35 w 133"/>
                <a:gd name="T41" fmla="*/ 52 h 209"/>
                <a:gd name="T42" fmla="*/ 25 w 133"/>
                <a:gd name="T43" fmla="*/ 52 h 209"/>
                <a:gd name="T44" fmla="*/ 14 w 133"/>
                <a:gd name="T45" fmla="*/ 49 h 209"/>
                <a:gd name="T46" fmla="*/ 4 w 133"/>
                <a:gd name="T47" fmla="*/ 38 h 209"/>
                <a:gd name="T48" fmla="*/ 0 w 133"/>
                <a:gd name="T49" fmla="*/ 31 h 209"/>
                <a:gd name="T50" fmla="*/ 14 w 133"/>
                <a:gd name="T51" fmla="*/ 24 h 209"/>
                <a:gd name="T52" fmla="*/ 39 w 133"/>
                <a:gd name="T53" fmla="*/ 21 h 209"/>
                <a:gd name="T54" fmla="*/ 53 w 133"/>
                <a:gd name="T55" fmla="*/ 14 h 209"/>
                <a:gd name="T56" fmla="*/ 67 w 133"/>
                <a:gd name="T57" fmla="*/ 7 h 209"/>
                <a:gd name="T58" fmla="*/ 70 w 133"/>
                <a:gd name="T59" fmla="*/ 0 h 209"/>
                <a:gd name="T60" fmla="*/ 77 w 133"/>
                <a:gd name="T61" fmla="*/ 0 h 209"/>
                <a:gd name="T62" fmla="*/ 84 w 133"/>
                <a:gd name="T63" fmla="*/ 0 h 209"/>
                <a:gd name="T64" fmla="*/ 95 w 133"/>
                <a:gd name="T65" fmla="*/ 7 h 209"/>
                <a:gd name="T66" fmla="*/ 105 w 133"/>
                <a:gd name="T67" fmla="*/ 17 h 209"/>
                <a:gd name="T68" fmla="*/ 109 w 133"/>
                <a:gd name="T69" fmla="*/ 24 h 209"/>
                <a:gd name="T70" fmla="*/ 102 w 133"/>
                <a:gd name="T71" fmla="*/ 35 h 209"/>
                <a:gd name="T72" fmla="*/ 98 w 133"/>
                <a:gd name="T73" fmla="*/ 42 h 209"/>
                <a:gd name="T74" fmla="*/ 95 w 133"/>
                <a:gd name="T75" fmla="*/ 59 h 209"/>
                <a:gd name="T76" fmla="*/ 91 w 133"/>
                <a:gd name="T77" fmla="*/ 84 h 209"/>
                <a:gd name="T78" fmla="*/ 88 w 133"/>
                <a:gd name="T79" fmla="*/ 111 h 209"/>
                <a:gd name="T80" fmla="*/ 88 w 133"/>
                <a:gd name="T81" fmla="*/ 125 h 209"/>
                <a:gd name="T82" fmla="*/ 84 w 133"/>
                <a:gd name="T83" fmla="*/ 132 h 209"/>
                <a:gd name="T84" fmla="*/ 84 w 133"/>
                <a:gd name="T85" fmla="*/ 139 h 209"/>
                <a:gd name="T86" fmla="*/ 84 w 133"/>
                <a:gd name="T87" fmla="*/ 143 h 209"/>
                <a:gd name="T88" fmla="*/ 91 w 133"/>
                <a:gd name="T89" fmla="*/ 136 h 209"/>
                <a:gd name="T90" fmla="*/ 109 w 133"/>
                <a:gd name="T91" fmla="*/ 125 h 209"/>
                <a:gd name="T92" fmla="*/ 123 w 133"/>
                <a:gd name="T93" fmla="*/ 115 h 209"/>
                <a:gd name="T94" fmla="*/ 133 w 133"/>
                <a:gd name="T95" fmla="*/ 118 h 209"/>
                <a:gd name="T96" fmla="*/ 133 w 133"/>
                <a:gd name="T97" fmla="*/ 122 h 209"/>
                <a:gd name="T98" fmla="*/ 126 w 133"/>
                <a:gd name="T99" fmla="*/ 129 h 209"/>
                <a:gd name="T100" fmla="*/ 119 w 133"/>
                <a:gd name="T101" fmla="*/ 139 h 209"/>
                <a:gd name="T102" fmla="*/ 105 w 133"/>
                <a:gd name="T103" fmla="*/ 15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3" h="209">
                  <a:moveTo>
                    <a:pt x="105" y="153"/>
                  </a:moveTo>
                  <a:lnTo>
                    <a:pt x="95" y="171"/>
                  </a:lnTo>
                  <a:lnTo>
                    <a:pt x="84" y="181"/>
                  </a:lnTo>
                  <a:lnTo>
                    <a:pt x="77" y="192"/>
                  </a:lnTo>
                  <a:lnTo>
                    <a:pt x="74" y="195"/>
                  </a:lnTo>
                  <a:lnTo>
                    <a:pt x="70" y="202"/>
                  </a:lnTo>
                  <a:lnTo>
                    <a:pt x="67" y="206"/>
                  </a:lnTo>
                  <a:lnTo>
                    <a:pt x="63" y="209"/>
                  </a:lnTo>
                  <a:lnTo>
                    <a:pt x="60" y="209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49" y="192"/>
                  </a:lnTo>
                  <a:lnTo>
                    <a:pt x="46" y="185"/>
                  </a:lnTo>
                  <a:lnTo>
                    <a:pt x="46" y="178"/>
                  </a:lnTo>
                  <a:lnTo>
                    <a:pt x="46" y="174"/>
                  </a:lnTo>
                  <a:lnTo>
                    <a:pt x="46" y="171"/>
                  </a:lnTo>
                  <a:lnTo>
                    <a:pt x="49" y="164"/>
                  </a:lnTo>
                  <a:lnTo>
                    <a:pt x="53" y="153"/>
                  </a:lnTo>
                  <a:lnTo>
                    <a:pt x="56" y="153"/>
                  </a:lnTo>
                  <a:lnTo>
                    <a:pt x="56" y="146"/>
                  </a:lnTo>
                  <a:lnTo>
                    <a:pt x="56" y="143"/>
                  </a:lnTo>
                  <a:lnTo>
                    <a:pt x="60" y="136"/>
                  </a:lnTo>
                  <a:lnTo>
                    <a:pt x="60" y="125"/>
                  </a:lnTo>
                  <a:lnTo>
                    <a:pt x="60" y="115"/>
                  </a:lnTo>
                  <a:lnTo>
                    <a:pt x="63" y="105"/>
                  </a:lnTo>
                  <a:lnTo>
                    <a:pt x="63" y="94"/>
                  </a:lnTo>
                  <a:lnTo>
                    <a:pt x="67" y="80"/>
                  </a:lnTo>
                  <a:lnTo>
                    <a:pt x="67" y="70"/>
                  </a:lnTo>
                  <a:lnTo>
                    <a:pt x="67" y="59"/>
                  </a:lnTo>
                  <a:lnTo>
                    <a:pt x="70" y="52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0" y="42"/>
                  </a:lnTo>
                  <a:lnTo>
                    <a:pt x="56" y="45"/>
                  </a:lnTo>
                  <a:lnTo>
                    <a:pt x="49" y="49"/>
                  </a:lnTo>
                  <a:lnTo>
                    <a:pt x="42" y="52"/>
                  </a:lnTo>
                  <a:lnTo>
                    <a:pt x="35" y="52"/>
                  </a:lnTo>
                  <a:lnTo>
                    <a:pt x="32" y="52"/>
                  </a:lnTo>
                  <a:lnTo>
                    <a:pt x="25" y="52"/>
                  </a:lnTo>
                  <a:lnTo>
                    <a:pt x="21" y="52"/>
                  </a:lnTo>
                  <a:lnTo>
                    <a:pt x="14" y="49"/>
                  </a:lnTo>
                  <a:lnTo>
                    <a:pt x="11" y="45"/>
                  </a:lnTo>
                  <a:lnTo>
                    <a:pt x="4" y="38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14" y="24"/>
                  </a:lnTo>
                  <a:lnTo>
                    <a:pt x="28" y="24"/>
                  </a:lnTo>
                  <a:lnTo>
                    <a:pt x="39" y="21"/>
                  </a:lnTo>
                  <a:lnTo>
                    <a:pt x="49" y="17"/>
                  </a:lnTo>
                  <a:lnTo>
                    <a:pt x="53" y="14"/>
                  </a:lnTo>
                  <a:lnTo>
                    <a:pt x="60" y="10"/>
                  </a:lnTo>
                  <a:lnTo>
                    <a:pt x="67" y="7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95" y="7"/>
                  </a:lnTo>
                  <a:lnTo>
                    <a:pt x="102" y="14"/>
                  </a:lnTo>
                  <a:lnTo>
                    <a:pt x="105" y="17"/>
                  </a:lnTo>
                  <a:lnTo>
                    <a:pt x="105" y="21"/>
                  </a:lnTo>
                  <a:lnTo>
                    <a:pt x="109" y="24"/>
                  </a:lnTo>
                  <a:lnTo>
                    <a:pt x="105" y="31"/>
                  </a:lnTo>
                  <a:lnTo>
                    <a:pt x="102" y="35"/>
                  </a:lnTo>
                  <a:lnTo>
                    <a:pt x="102" y="38"/>
                  </a:lnTo>
                  <a:lnTo>
                    <a:pt x="98" y="42"/>
                  </a:lnTo>
                  <a:lnTo>
                    <a:pt x="95" y="49"/>
                  </a:lnTo>
                  <a:lnTo>
                    <a:pt x="95" y="59"/>
                  </a:lnTo>
                  <a:lnTo>
                    <a:pt x="91" y="70"/>
                  </a:lnTo>
                  <a:lnTo>
                    <a:pt x="91" y="84"/>
                  </a:lnTo>
                  <a:lnTo>
                    <a:pt x="88" y="98"/>
                  </a:lnTo>
                  <a:lnTo>
                    <a:pt x="88" y="111"/>
                  </a:lnTo>
                  <a:lnTo>
                    <a:pt x="88" y="118"/>
                  </a:lnTo>
                  <a:lnTo>
                    <a:pt x="88" y="125"/>
                  </a:lnTo>
                  <a:lnTo>
                    <a:pt x="84" y="129"/>
                  </a:lnTo>
                  <a:lnTo>
                    <a:pt x="84" y="132"/>
                  </a:lnTo>
                  <a:lnTo>
                    <a:pt x="84" y="136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43"/>
                  </a:lnTo>
                  <a:lnTo>
                    <a:pt x="88" y="139"/>
                  </a:lnTo>
                  <a:lnTo>
                    <a:pt x="91" y="136"/>
                  </a:lnTo>
                  <a:lnTo>
                    <a:pt x="98" y="132"/>
                  </a:lnTo>
                  <a:lnTo>
                    <a:pt x="109" y="125"/>
                  </a:lnTo>
                  <a:lnTo>
                    <a:pt x="116" y="118"/>
                  </a:lnTo>
                  <a:lnTo>
                    <a:pt x="123" y="115"/>
                  </a:lnTo>
                  <a:lnTo>
                    <a:pt x="130" y="115"/>
                  </a:lnTo>
                  <a:lnTo>
                    <a:pt x="133" y="118"/>
                  </a:lnTo>
                  <a:lnTo>
                    <a:pt x="133" y="118"/>
                  </a:lnTo>
                  <a:lnTo>
                    <a:pt x="133" y="122"/>
                  </a:lnTo>
                  <a:lnTo>
                    <a:pt x="130" y="125"/>
                  </a:lnTo>
                  <a:lnTo>
                    <a:pt x="126" y="129"/>
                  </a:lnTo>
                  <a:lnTo>
                    <a:pt x="123" y="136"/>
                  </a:lnTo>
                  <a:lnTo>
                    <a:pt x="119" y="139"/>
                  </a:lnTo>
                  <a:lnTo>
                    <a:pt x="112" y="146"/>
                  </a:lnTo>
                  <a:lnTo>
                    <a:pt x="105" y="153"/>
                  </a:lnTo>
                  <a:lnTo>
                    <a:pt x="105" y="1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4">
              <a:extLst>
                <a:ext uri="{FF2B5EF4-FFF2-40B4-BE49-F238E27FC236}">
                  <a16:creationId xmlns:a16="http://schemas.microsoft.com/office/drawing/2014/main" id="{BBCC9B4E-12A7-43BF-9DFE-2303846FF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6545" y="7590075"/>
              <a:ext cx="943510" cy="2150730"/>
            </a:xfrm>
            <a:custGeom>
              <a:avLst/>
              <a:gdLst>
                <a:gd name="T0" fmla="*/ 136 w 161"/>
                <a:gd name="T1" fmla="*/ 276 h 367"/>
                <a:gd name="T2" fmla="*/ 140 w 161"/>
                <a:gd name="T3" fmla="*/ 265 h 367"/>
                <a:gd name="T4" fmla="*/ 143 w 161"/>
                <a:gd name="T5" fmla="*/ 258 h 367"/>
                <a:gd name="T6" fmla="*/ 150 w 161"/>
                <a:gd name="T7" fmla="*/ 255 h 367"/>
                <a:gd name="T8" fmla="*/ 154 w 161"/>
                <a:gd name="T9" fmla="*/ 258 h 367"/>
                <a:gd name="T10" fmla="*/ 154 w 161"/>
                <a:gd name="T11" fmla="*/ 262 h 367"/>
                <a:gd name="T12" fmla="*/ 157 w 161"/>
                <a:gd name="T13" fmla="*/ 272 h 367"/>
                <a:gd name="T14" fmla="*/ 157 w 161"/>
                <a:gd name="T15" fmla="*/ 283 h 367"/>
                <a:gd name="T16" fmla="*/ 157 w 161"/>
                <a:gd name="T17" fmla="*/ 307 h 367"/>
                <a:gd name="T18" fmla="*/ 157 w 161"/>
                <a:gd name="T19" fmla="*/ 332 h 367"/>
                <a:gd name="T20" fmla="*/ 161 w 161"/>
                <a:gd name="T21" fmla="*/ 349 h 367"/>
                <a:gd name="T22" fmla="*/ 161 w 161"/>
                <a:gd name="T23" fmla="*/ 360 h 367"/>
                <a:gd name="T24" fmla="*/ 157 w 161"/>
                <a:gd name="T25" fmla="*/ 367 h 367"/>
                <a:gd name="T26" fmla="*/ 147 w 161"/>
                <a:gd name="T27" fmla="*/ 367 h 367"/>
                <a:gd name="T28" fmla="*/ 129 w 161"/>
                <a:gd name="T29" fmla="*/ 360 h 367"/>
                <a:gd name="T30" fmla="*/ 112 w 161"/>
                <a:gd name="T31" fmla="*/ 346 h 367"/>
                <a:gd name="T32" fmla="*/ 94 w 161"/>
                <a:gd name="T33" fmla="*/ 328 h 367"/>
                <a:gd name="T34" fmla="*/ 77 w 161"/>
                <a:gd name="T35" fmla="*/ 300 h 367"/>
                <a:gd name="T36" fmla="*/ 59 w 161"/>
                <a:gd name="T37" fmla="*/ 269 h 367"/>
                <a:gd name="T38" fmla="*/ 45 w 161"/>
                <a:gd name="T39" fmla="*/ 231 h 367"/>
                <a:gd name="T40" fmla="*/ 31 w 161"/>
                <a:gd name="T41" fmla="*/ 182 h 367"/>
                <a:gd name="T42" fmla="*/ 24 w 161"/>
                <a:gd name="T43" fmla="*/ 136 h 367"/>
                <a:gd name="T44" fmla="*/ 17 w 161"/>
                <a:gd name="T45" fmla="*/ 94 h 367"/>
                <a:gd name="T46" fmla="*/ 14 w 161"/>
                <a:gd name="T47" fmla="*/ 60 h 367"/>
                <a:gd name="T48" fmla="*/ 10 w 161"/>
                <a:gd name="T49" fmla="*/ 39 h 367"/>
                <a:gd name="T50" fmla="*/ 7 w 161"/>
                <a:gd name="T51" fmla="*/ 25 h 367"/>
                <a:gd name="T52" fmla="*/ 0 w 161"/>
                <a:gd name="T53" fmla="*/ 14 h 367"/>
                <a:gd name="T54" fmla="*/ 0 w 161"/>
                <a:gd name="T55" fmla="*/ 7 h 367"/>
                <a:gd name="T56" fmla="*/ 3 w 161"/>
                <a:gd name="T57" fmla="*/ 0 h 367"/>
                <a:gd name="T58" fmla="*/ 14 w 161"/>
                <a:gd name="T59" fmla="*/ 0 h 367"/>
                <a:gd name="T60" fmla="*/ 28 w 161"/>
                <a:gd name="T61" fmla="*/ 7 h 367"/>
                <a:gd name="T62" fmla="*/ 38 w 161"/>
                <a:gd name="T63" fmla="*/ 14 h 367"/>
                <a:gd name="T64" fmla="*/ 42 w 161"/>
                <a:gd name="T65" fmla="*/ 25 h 367"/>
                <a:gd name="T66" fmla="*/ 42 w 161"/>
                <a:gd name="T67" fmla="*/ 39 h 367"/>
                <a:gd name="T68" fmla="*/ 42 w 161"/>
                <a:gd name="T69" fmla="*/ 60 h 367"/>
                <a:gd name="T70" fmla="*/ 49 w 161"/>
                <a:gd name="T71" fmla="*/ 108 h 367"/>
                <a:gd name="T72" fmla="*/ 56 w 161"/>
                <a:gd name="T73" fmla="*/ 150 h 367"/>
                <a:gd name="T74" fmla="*/ 66 w 161"/>
                <a:gd name="T75" fmla="*/ 189 h 367"/>
                <a:gd name="T76" fmla="*/ 77 w 161"/>
                <a:gd name="T77" fmla="*/ 231 h 367"/>
                <a:gd name="T78" fmla="*/ 94 w 161"/>
                <a:gd name="T79" fmla="*/ 269 h 367"/>
                <a:gd name="T80" fmla="*/ 112 w 161"/>
                <a:gd name="T81" fmla="*/ 290 h 367"/>
                <a:gd name="T82" fmla="*/ 119 w 161"/>
                <a:gd name="T83" fmla="*/ 304 h 367"/>
                <a:gd name="T84" fmla="*/ 126 w 161"/>
                <a:gd name="T85" fmla="*/ 311 h 367"/>
                <a:gd name="T86" fmla="*/ 129 w 161"/>
                <a:gd name="T87" fmla="*/ 314 h 367"/>
                <a:gd name="T88" fmla="*/ 129 w 161"/>
                <a:gd name="T89" fmla="*/ 314 h 367"/>
                <a:gd name="T90" fmla="*/ 129 w 161"/>
                <a:gd name="T91" fmla="*/ 311 h 367"/>
                <a:gd name="T92" fmla="*/ 133 w 161"/>
                <a:gd name="T93" fmla="*/ 304 h 367"/>
                <a:gd name="T94" fmla="*/ 136 w 161"/>
                <a:gd name="T95" fmla="*/ 290 h 367"/>
                <a:gd name="T96" fmla="*/ 136 w 161"/>
                <a:gd name="T97" fmla="*/ 28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1" h="367">
                  <a:moveTo>
                    <a:pt x="136" y="283"/>
                  </a:moveTo>
                  <a:lnTo>
                    <a:pt x="136" y="276"/>
                  </a:lnTo>
                  <a:lnTo>
                    <a:pt x="140" y="272"/>
                  </a:lnTo>
                  <a:lnTo>
                    <a:pt x="140" y="265"/>
                  </a:lnTo>
                  <a:lnTo>
                    <a:pt x="143" y="262"/>
                  </a:lnTo>
                  <a:lnTo>
                    <a:pt x="143" y="258"/>
                  </a:lnTo>
                  <a:lnTo>
                    <a:pt x="147" y="255"/>
                  </a:lnTo>
                  <a:lnTo>
                    <a:pt x="150" y="255"/>
                  </a:lnTo>
                  <a:lnTo>
                    <a:pt x="150" y="255"/>
                  </a:lnTo>
                  <a:lnTo>
                    <a:pt x="154" y="258"/>
                  </a:lnTo>
                  <a:lnTo>
                    <a:pt x="154" y="258"/>
                  </a:lnTo>
                  <a:lnTo>
                    <a:pt x="154" y="262"/>
                  </a:lnTo>
                  <a:lnTo>
                    <a:pt x="157" y="265"/>
                  </a:lnTo>
                  <a:lnTo>
                    <a:pt x="157" y="272"/>
                  </a:lnTo>
                  <a:lnTo>
                    <a:pt x="157" y="276"/>
                  </a:lnTo>
                  <a:lnTo>
                    <a:pt x="157" y="283"/>
                  </a:lnTo>
                  <a:lnTo>
                    <a:pt x="157" y="290"/>
                  </a:lnTo>
                  <a:lnTo>
                    <a:pt x="157" y="307"/>
                  </a:lnTo>
                  <a:lnTo>
                    <a:pt x="157" y="318"/>
                  </a:lnTo>
                  <a:lnTo>
                    <a:pt x="157" y="332"/>
                  </a:lnTo>
                  <a:lnTo>
                    <a:pt x="161" y="342"/>
                  </a:lnTo>
                  <a:lnTo>
                    <a:pt x="161" y="349"/>
                  </a:lnTo>
                  <a:lnTo>
                    <a:pt x="161" y="356"/>
                  </a:lnTo>
                  <a:lnTo>
                    <a:pt x="161" y="360"/>
                  </a:lnTo>
                  <a:lnTo>
                    <a:pt x="161" y="367"/>
                  </a:lnTo>
                  <a:lnTo>
                    <a:pt x="157" y="367"/>
                  </a:lnTo>
                  <a:lnTo>
                    <a:pt x="150" y="367"/>
                  </a:lnTo>
                  <a:lnTo>
                    <a:pt x="147" y="367"/>
                  </a:lnTo>
                  <a:lnTo>
                    <a:pt x="136" y="367"/>
                  </a:lnTo>
                  <a:lnTo>
                    <a:pt x="129" y="360"/>
                  </a:lnTo>
                  <a:lnTo>
                    <a:pt x="119" y="356"/>
                  </a:lnTo>
                  <a:lnTo>
                    <a:pt x="112" y="346"/>
                  </a:lnTo>
                  <a:lnTo>
                    <a:pt x="101" y="339"/>
                  </a:lnTo>
                  <a:lnTo>
                    <a:pt x="94" y="328"/>
                  </a:lnTo>
                  <a:lnTo>
                    <a:pt x="84" y="314"/>
                  </a:lnTo>
                  <a:lnTo>
                    <a:pt x="77" y="300"/>
                  </a:lnTo>
                  <a:lnTo>
                    <a:pt x="70" y="286"/>
                  </a:lnTo>
                  <a:lnTo>
                    <a:pt x="59" y="269"/>
                  </a:lnTo>
                  <a:lnTo>
                    <a:pt x="52" y="251"/>
                  </a:lnTo>
                  <a:lnTo>
                    <a:pt x="45" y="231"/>
                  </a:lnTo>
                  <a:lnTo>
                    <a:pt x="38" y="206"/>
                  </a:lnTo>
                  <a:lnTo>
                    <a:pt x="31" y="182"/>
                  </a:lnTo>
                  <a:lnTo>
                    <a:pt x="28" y="157"/>
                  </a:lnTo>
                  <a:lnTo>
                    <a:pt x="24" y="136"/>
                  </a:lnTo>
                  <a:lnTo>
                    <a:pt x="21" y="112"/>
                  </a:lnTo>
                  <a:lnTo>
                    <a:pt x="17" y="94"/>
                  </a:lnTo>
                  <a:lnTo>
                    <a:pt x="14" y="74"/>
                  </a:lnTo>
                  <a:lnTo>
                    <a:pt x="14" y="60"/>
                  </a:lnTo>
                  <a:lnTo>
                    <a:pt x="14" y="49"/>
                  </a:lnTo>
                  <a:lnTo>
                    <a:pt x="10" y="39"/>
                  </a:lnTo>
                  <a:lnTo>
                    <a:pt x="10" y="32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42" y="18"/>
                  </a:lnTo>
                  <a:lnTo>
                    <a:pt x="42" y="25"/>
                  </a:lnTo>
                  <a:lnTo>
                    <a:pt x="42" y="35"/>
                  </a:lnTo>
                  <a:lnTo>
                    <a:pt x="42" y="39"/>
                  </a:lnTo>
                  <a:lnTo>
                    <a:pt x="42" y="49"/>
                  </a:lnTo>
                  <a:lnTo>
                    <a:pt x="42" y="60"/>
                  </a:lnTo>
                  <a:lnTo>
                    <a:pt x="45" y="77"/>
                  </a:lnTo>
                  <a:lnTo>
                    <a:pt x="49" y="108"/>
                  </a:lnTo>
                  <a:lnTo>
                    <a:pt x="52" y="136"/>
                  </a:lnTo>
                  <a:lnTo>
                    <a:pt x="56" y="150"/>
                  </a:lnTo>
                  <a:lnTo>
                    <a:pt x="59" y="168"/>
                  </a:lnTo>
                  <a:lnTo>
                    <a:pt x="66" y="189"/>
                  </a:lnTo>
                  <a:lnTo>
                    <a:pt x="70" y="210"/>
                  </a:lnTo>
                  <a:lnTo>
                    <a:pt x="77" y="231"/>
                  </a:lnTo>
                  <a:lnTo>
                    <a:pt x="87" y="251"/>
                  </a:lnTo>
                  <a:lnTo>
                    <a:pt x="94" y="269"/>
                  </a:lnTo>
                  <a:lnTo>
                    <a:pt x="105" y="283"/>
                  </a:lnTo>
                  <a:lnTo>
                    <a:pt x="112" y="290"/>
                  </a:lnTo>
                  <a:lnTo>
                    <a:pt x="115" y="297"/>
                  </a:lnTo>
                  <a:lnTo>
                    <a:pt x="119" y="304"/>
                  </a:lnTo>
                  <a:lnTo>
                    <a:pt x="122" y="307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29" y="311"/>
                  </a:lnTo>
                  <a:lnTo>
                    <a:pt x="129" y="307"/>
                  </a:lnTo>
                  <a:lnTo>
                    <a:pt x="133" y="304"/>
                  </a:lnTo>
                  <a:lnTo>
                    <a:pt x="133" y="297"/>
                  </a:lnTo>
                  <a:lnTo>
                    <a:pt x="136" y="290"/>
                  </a:lnTo>
                  <a:lnTo>
                    <a:pt x="136" y="283"/>
                  </a:lnTo>
                  <a:lnTo>
                    <a:pt x="136" y="28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0254205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416E334-D731-4C34-A7E1-A72BD47570AB}"/>
              </a:ext>
            </a:extLst>
          </p:cNvPr>
          <p:cNvGrpSpPr/>
          <p:nvPr/>
        </p:nvGrpSpPr>
        <p:grpSpPr>
          <a:xfrm>
            <a:off x="5090958" y="2292102"/>
            <a:ext cx="2010084" cy="2273795"/>
            <a:chOff x="4539971" y="10063119"/>
            <a:chExt cx="2010084" cy="2273795"/>
          </a:xfrm>
        </p:grpSpPr>
        <p:sp>
          <p:nvSpPr>
            <p:cNvPr id="3" name="Freeform 45">
              <a:extLst>
                <a:ext uri="{FF2B5EF4-FFF2-40B4-BE49-F238E27FC236}">
                  <a16:creationId xmlns:a16="http://schemas.microsoft.com/office/drawing/2014/main" id="{3FA44F19-A1A6-473D-A0AF-C58AA97C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412" y="10414737"/>
              <a:ext cx="615333" cy="1922177"/>
            </a:xfrm>
            <a:custGeom>
              <a:avLst/>
              <a:gdLst>
                <a:gd name="T0" fmla="*/ 70 w 105"/>
                <a:gd name="T1" fmla="*/ 21 h 328"/>
                <a:gd name="T2" fmla="*/ 70 w 105"/>
                <a:gd name="T3" fmla="*/ 14 h 328"/>
                <a:gd name="T4" fmla="*/ 66 w 105"/>
                <a:gd name="T5" fmla="*/ 7 h 328"/>
                <a:gd name="T6" fmla="*/ 70 w 105"/>
                <a:gd name="T7" fmla="*/ 3 h 328"/>
                <a:gd name="T8" fmla="*/ 70 w 105"/>
                <a:gd name="T9" fmla="*/ 0 h 328"/>
                <a:gd name="T10" fmla="*/ 73 w 105"/>
                <a:gd name="T11" fmla="*/ 0 h 328"/>
                <a:gd name="T12" fmla="*/ 80 w 105"/>
                <a:gd name="T13" fmla="*/ 3 h 328"/>
                <a:gd name="T14" fmla="*/ 91 w 105"/>
                <a:gd name="T15" fmla="*/ 3 h 328"/>
                <a:gd name="T16" fmla="*/ 105 w 105"/>
                <a:gd name="T17" fmla="*/ 10 h 328"/>
                <a:gd name="T18" fmla="*/ 105 w 105"/>
                <a:gd name="T19" fmla="*/ 28 h 328"/>
                <a:gd name="T20" fmla="*/ 105 w 105"/>
                <a:gd name="T21" fmla="*/ 42 h 328"/>
                <a:gd name="T22" fmla="*/ 105 w 105"/>
                <a:gd name="T23" fmla="*/ 59 h 328"/>
                <a:gd name="T24" fmla="*/ 105 w 105"/>
                <a:gd name="T25" fmla="*/ 73 h 328"/>
                <a:gd name="T26" fmla="*/ 105 w 105"/>
                <a:gd name="T27" fmla="*/ 87 h 328"/>
                <a:gd name="T28" fmla="*/ 105 w 105"/>
                <a:gd name="T29" fmla="*/ 101 h 328"/>
                <a:gd name="T30" fmla="*/ 101 w 105"/>
                <a:gd name="T31" fmla="*/ 111 h 328"/>
                <a:gd name="T32" fmla="*/ 101 w 105"/>
                <a:gd name="T33" fmla="*/ 122 h 328"/>
                <a:gd name="T34" fmla="*/ 98 w 105"/>
                <a:gd name="T35" fmla="*/ 164 h 328"/>
                <a:gd name="T36" fmla="*/ 94 w 105"/>
                <a:gd name="T37" fmla="*/ 185 h 328"/>
                <a:gd name="T38" fmla="*/ 87 w 105"/>
                <a:gd name="T39" fmla="*/ 202 h 328"/>
                <a:gd name="T40" fmla="*/ 84 w 105"/>
                <a:gd name="T41" fmla="*/ 220 h 328"/>
                <a:gd name="T42" fmla="*/ 77 w 105"/>
                <a:gd name="T43" fmla="*/ 237 h 328"/>
                <a:gd name="T44" fmla="*/ 70 w 105"/>
                <a:gd name="T45" fmla="*/ 251 h 328"/>
                <a:gd name="T46" fmla="*/ 63 w 105"/>
                <a:gd name="T47" fmla="*/ 265 h 328"/>
                <a:gd name="T48" fmla="*/ 49 w 105"/>
                <a:gd name="T49" fmla="*/ 286 h 328"/>
                <a:gd name="T50" fmla="*/ 28 w 105"/>
                <a:gd name="T51" fmla="*/ 310 h 328"/>
                <a:gd name="T52" fmla="*/ 17 w 105"/>
                <a:gd name="T53" fmla="*/ 317 h 328"/>
                <a:gd name="T54" fmla="*/ 10 w 105"/>
                <a:gd name="T55" fmla="*/ 324 h 328"/>
                <a:gd name="T56" fmla="*/ 7 w 105"/>
                <a:gd name="T57" fmla="*/ 328 h 328"/>
                <a:gd name="T58" fmla="*/ 3 w 105"/>
                <a:gd name="T59" fmla="*/ 328 h 328"/>
                <a:gd name="T60" fmla="*/ 0 w 105"/>
                <a:gd name="T61" fmla="*/ 324 h 328"/>
                <a:gd name="T62" fmla="*/ 0 w 105"/>
                <a:gd name="T63" fmla="*/ 321 h 328"/>
                <a:gd name="T64" fmla="*/ 0 w 105"/>
                <a:gd name="T65" fmla="*/ 317 h 328"/>
                <a:gd name="T66" fmla="*/ 3 w 105"/>
                <a:gd name="T67" fmla="*/ 314 h 328"/>
                <a:gd name="T68" fmla="*/ 7 w 105"/>
                <a:gd name="T69" fmla="*/ 310 h 328"/>
                <a:gd name="T70" fmla="*/ 10 w 105"/>
                <a:gd name="T71" fmla="*/ 303 h 328"/>
                <a:gd name="T72" fmla="*/ 14 w 105"/>
                <a:gd name="T73" fmla="*/ 296 h 328"/>
                <a:gd name="T74" fmla="*/ 21 w 105"/>
                <a:gd name="T75" fmla="*/ 289 h 328"/>
                <a:gd name="T76" fmla="*/ 31 w 105"/>
                <a:gd name="T77" fmla="*/ 272 h 328"/>
                <a:gd name="T78" fmla="*/ 42 w 105"/>
                <a:gd name="T79" fmla="*/ 251 h 328"/>
                <a:gd name="T80" fmla="*/ 49 w 105"/>
                <a:gd name="T81" fmla="*/ 230 h 328"/>
                <a:gd name="T82" fmla="*/ 56 w 105"/>
                <a:gd name="T83" fmla="*/ 209 h 328"/>
                <a:gd name="T84" fmla="*/ 63 w 105"/>
                <a:gd name="T85" fmla="*/ 188 h 328"/>
                <a:gd name="T86" fmla="*/ 66 w 105"/>
                <a:gd name="T87" fmla="*/ 167 h 328"/>
                <a:gd name="T88" fmla="*/ 70 w 105"/>
                <a:gd name="T89" fmla="*/ 146 h 328"/>
                <a:gd name="T90" fmla="*/ 73 w 105"/>
                <a:gd name="T91" fmla="*/ 122 h 328"/>
                <a:gd name="T92" fmla="*/ 73 w 105"/>
                <a:gd name="T93" fmla="*/ 104 h 328"/>
                <a:gd name="T94" fmla="*/ 73 w 105"/>
                <a:gd name="T95" fmla="*/ 87 h 328"/>
                <a:gd name="T96" fmla="*/ 77 w 105"/>
                <a:gd name="T97" fmla="*/ 73 h 328"/>
                <a:gd name="T98" fmla="*/ 73 w 105"/>
                <a:gd name="T99" fmla="*/ 59 h 328"/>
                <a:gd name="T100" fmla="*/ 73 w 105"/>
                <a:gd name="T101" fmla="*/ 38 h 328"/>
                <a:gd name="T102" fmla="*/ 70 w 105"/>
                <a:gd name="T103" fmla="*/ 21 h 328"/>
                <a:gd name="T104" fmla="*/ 70 w 105"/>
                <a:gd name="T105" fmla="*/ 2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328">
                  <a:moveTo>
                    <a:pt x="70" y="21"/>
                  </a:moveTo>
                  <a:lnTo>
                    <a:pt x="70" y="14"/>
                  </a:lnTo>
                  <a:lnTo>
                    <a:pt x="66" y="7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80" y="3"/>
                  </a:lnTo>
                  <a:lnTo>
                    <a:pt x="91" y="3"/>
                  </a:lnTo>
                  <a:lnTo>
                    <a:pt x="105" y="10"/>
                  </a:lnTo>
                  <a:lnTo>
                    <a:pt x="105" y="28"/>
                  </a:lnTo>
                  <a:lnTo>
                    <a:pt x="105" y="42"/>
                  </a:lnTo>
                  <a:lnTo>
                    <a:pt x="105" y="59"/>
                  </a:lnTo>
                  <a:lnTo>
                    <a:pt x="105" y="73"/>
                  </a:lnTo>
                  <a:lnTo>
                    <a:pt x="105" y="87"/>
                  </a:lnTo>
                  <a:lnTo>
                    <a:pt x="105" y="101"/>
                  </a:lnTo>
                  <a:lnTo>
                    <a:pt x="101" y="111"/>
                  </a:lnTo>
                  <a:lnTo>
                    <a:pt x="101" y="122"/>
                  </a:lnTo>
                  <a:lnTo>
                    <a:pt x="98" y="164"/>
                  </a:lnTo>
                  <a:lnTo>
                    <a:pt x="94" y="185"/>
                  </a:lnTo>
                  <a:lnTo>
                    <a:pt x="87" y="202"/>
                  </a:lnTo>
                  <a:lnTo>
                    <a:pt x="84" y="220"/>
                  </a:lnTo>
                  <a:lnTo>
                    <a:pt x="77" y="237"/>
                  </a:lnTo>
                  <a:lnTo>
                    <a:pt x="70" y="251"/>
                  </a:lnTo>
                  <a:lnTo>
                    <a:pt x="63" y="265"/>
                  </a:lnTo>
                  <a:lnTo>
                    <a:pt x="49" y="286"/>
                  </a:lnTo>
                  <a:lnTo>
                    <a:pt x="28" y="310"/>
                  </a:lnTo>
                  <a:lnTo>
                    <a:pt x="17" y="317"/>
                  </a:lnTo>
                  <a:lnTo>
                    <a:pt x="10" y="324"/>
                  </a:lnTo>
                  <a:lnTo>
                    <a:pt x="7" y="328"/>
                  </a:lnTo>
                  <a:lnTo>
                    <a:pt x="3" y="328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7" y="310"/>
                  </a:lnTo>
                  <a:lnTo>
                    <a:pt x="10" y="303"/>
                  </a:lnTo>
                  <a:lnTo>
                    <a:pt x="14" y="296"/>
                  </a:lnTo>
                  <a:lnTo>
                    <a:pt x="21" y="289"/>
                  </a:lnTo>
                  <a:lnTo>
                    <a:pt x="31" y="272"/>
                  </a:lnTo>
                  <a:lnTo>
                    <a:pt x="42" y="251"/>
                  </a:lnTo>
                  <a:lnTo>
                    <a:pt x="49" y="230"/>
                  </a:lnTo>
                  <a:lnTo>
                    <a:pt x="56" y="209"/>
                  </a:lnTo>
                  <a:lnTo>
                    <a:pt x="63" y="188"/>
                  </a:lnTo>
                  <a:lnTo>
                    <a:pt x="66" y="167"/>
                  </a:lnTo>
                  <a:lnTo>
                    <a:pt x="70" y="146"/>
                  </a:lnTo>
                  <a:lnTo>
                    <a:pt x="73" y="122"/>
                  </a:lnTo>
                  <a:lnTo>
                    <a:pt x="73" y="104"/>
                  </a:lnTo>
                  <a:lnTo>
                    <a:pt x="73" y="87"/>
                  </a:lnTo>
                  <a:lnTo>
                    <a:pt x="77" y="73"/>
                  </a:lnTo>
                  <a:lnTo>
                    <a:pt x="73" y="59"/>
                  </a:lnTo>
                  <a:lnTo>
                    <a:pt x="73" y="38"/>
                  </a:lnTo>
                  <a:lnTo>
                    <a:pt x="70" y="21"/>
                  </a:lnTo>
                  <a:lnTo>
                    <a:pt x="7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6">
              <a:extLst>
                <a:ext uri="{FF2B5EF4-FFF2-40B4-BE49-F238E27FC236}">
                  <a16:creationId xmlns:a16="http://schemas.microsoft.com/office/drawing/2014/main" id="{D1371548-CAD9-43C1-9F3B-E0982C16A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481" y="10063119"/>
              <a:ext cx="328177" cy="310597"/>
            </a:xfrm>
            <a:custGeom>
              <a:avLst/>
              <a:gdLst>
                <a:gd name="T0" fmla="*/ 21 w 56"/>
                <a:gd name="T1" fmla="*/ 0 h 53"/>
                <a:gd name="T2" fmla="*/ 35 w 56"/>
                <a:gd name="T3" fmla="*/ 4 h 53"/>
                <a:gd name="T4" fmla="*/ 42 w 56"/>
                <a:gd name="T5" fmla="*/ 7 h 53"/>
                <a:gd name="T6" fmla="*/ 45 w 56"/>
                <a:gd name="T7" fmla="*/ 7 h 53"/>
                <a:gd name="T8" fmla="*/ 52 w 56"/>
                <a:gd name="T9" fmla="*/ 14 h 53"/>
                <a:gd name="T10" fmla="*/ 52 w 56"/>
                <a:gd name="T11" fmla="*/ 18 h 53"/>
                <a:gd name="T12" fmla="*/ 56 w 56"/>
                <a:gd name="T13" fmla="*/ 25 h 53"/>
                <a:gd name="T14" fmla="*/ 56 w 56"/>
                <a:gd name="T15" fmla="*/ 35 h 53"/>
                <a:gd name="T16" fmla="*/ 56 w 56"/>
                <a:gd name="T17" fmla="*/ 39 h 53"/>
                <a:gd name="T18" fmla="*/ 52 w 56"/>
                <a:gd name="T19" fmla="*/ 42 h 53"/>
                <a:gd name="T20" fmla="*/ 52 w 56"/>
                <a:gd name="T21" fmla="*/ 49 h 53"/>
                <a:gd name="T22" fmla="*/ 49 w 56"/>
                <a:gd name="T23" fmla="*/ 53 h 53"/>
                <a:gd name="T24" fmla="*/ 49 w 56"/>
                <a:gd name="T25" fmla="*/ 53 h 53"/>
                <a:gd name="T26" fmla="*/ 45 w 56"/>
                <a:gd name="T27" fmla="*/ 53 h 53"/>
                <a:gd name="T28" fmla="*/ 42 w 56"/>
                <a:gd name="T29" fmla="*/ 53 h 53"/>
                <a:gd name="T30" fmla="*/ 35 w 56"/>
                <a:gd name="T31" fmla="*/ 53 h 53"/>
                <a:gd name="T32" fmla="*/ 31 w 56"/>
                <a:gd name="T33" fmla="*/ 46 h 53"/>
                <a:gd name="T34" fmla="*/ 24 w 56"/>
                <a:gd name="T35" fmla="*/ 39 h 53"/>
                <a:gd name="T36" fmla="*/ 17 w 56"/>
                <a:gd name="T37" fmla="*/ 32 h 53"/>
                <a:gd name="T38" fmla="*/ 11 w 56"/>
                <a:gd name="T39" fmla="*/ 25 h 53"/>
                <a:gd name="T40" fmla="*/ 7 w 56"/>
                <a:gd name="T41" fmla="*/ 18 h 53"/>
                <a:gd name="T42" fmla="*/ 4 w 56"/>
                <a:gd name="T43" fmla="*/ 14 h 53"/>
                <a:gd name="T44" fmla="*/ 0 w 56"/>
                <a:gd name="T45" fmla="*/ 11 h 53"/>
                <a:gd name="T46" fmla="*/ 0 w 56"/>
                <a:gd name="T47" fmla="*/ 7 h 53"/>
                <a:gd name="T48" fmla="*/ 0 w 56"/>
                <a:gd name="T49" fmla="*/ 0 h 53"/>
                <a:gd name="T50" fmla="*/ 4 w 56"/>
                <a:gd name="T51" fmla="*/ 0 h 53"/>
                <a:gd name="T52" fmla="*/ 7 w 56"/>
                <a:gd name="T53" fmla="*/ 0 h 53"/>
                <a:gd name="T54" fmla="*/ 14 w 56"/>
                <a:gd name="T55" fmla="*/ 0 h 53"/>
                <a:gd name="T56" fmla="*/ 21 w 56"/>
                <a:gd name="T57" fmla="*/ 0 h 53"/>
                <a:gd name="T58" fmla="*/ 21 w 56"/>
                <a:gd name="T5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" h="53">
                  <a:moveTo>
                    <a:pt x="21" y="0"/>
                  </a:moveTo>
                  <a:lnTo>
                    <a:pt x="35" y="4"/>
                  </a:lnTo>
                  <a:lnTo>
                    <a:pt x="42" y="7"/>
                  </a:lnTo>
                  <a:lnTo>
                    <a:pt x="45" y="7"/>
                  </a:lnTo>
                  <a:lnTo>
                    <a:pt x="52" y="14"/>
                  </a:lnTo>
                  <a:lnTo>
                    <a:pt x="52" y="18"/>
                  </a:lnTo>
                  <a:lnTo>
                    <a:pt x="56" y="25"/>
                  </a:lnTo>
                  <a:lnTo>
                    <a:pt x="56" y="35"/>
                  </a:lnTo>
                  <a:lnTo>
                    <a:pt x="56" y="39"/>
                  </a:lnTo>
                  <a:lnTo>
                    <a:pt x="52" y="42"/>
                  </a:lnTo>
                  <a:lnTo>
                    <a:pt x="52" y="49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5" y="53"/>
                  </a:lnTo>
                  <a:lnTo>
                    <a:pt x="42" y="53"/>
                  </a:lnTo>
                  <a:lnTo>
                    <a:pt x="35" y="53"/>
                  </a:lnTo>
                  <a:lnTo>
                    <a:pt x="31" y="46"/>
                  </a:lnTo>
                  <a:lnTo>
                    <a:pt x="24" y="39"/>
                  </a:lnTo>
                  <a:lnTo>
                    <a:pt x="17" y="32"/>
                  </a:lnTo>
                  <a:lnTo>
                    <a:pt x="11" y="25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1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7">
              <a:extLst>
                <a:ext uri="{FF2B5EF4-FFF2-40B4-BE49-F238E27FC236}">
                  <a16:creationId xmlns:a16="http://schemas.microsoft.com/office/drawing/2014/main" id="{1AD93869-F236-475F-9D5E-6202AC95D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677" y="10309251"/>
              <a:ext cx="1125177" cy="287156"/>
            </a:xfrm>
            <a:custGeom>
              <a:avLst/>
              <a:gdLst>
                <a:gd name="T0" fmla="*/ 115 w 192"/>
                <a:gd name="T1" fmla="*/ 11 h 49"/>
                <a:gd name="T2" fmla="*/ 132 w 192"/>
                <a:gd name="T3" fmla="*/ 7 h 49"/>
                <a:gd name="T4" fmla="*/ 139 w 192"/>
                <a:gd name="T5" fmla="*/ 4 h 49"/>
                <a:gd name="T6" fmla="*/ 146 w 192"/>
                <a:gd name="T7" fmla="*/ 4 h 49"/>
                <a:gd name="T8" fmla="*/ 153 w 192"/>
                <a:gd name="T9" fmla="*/ 0 h 49"/>
                <a:gd name="T10" fmla="*/ 157 w 192"/>
                <a:gd name="T11" fmla="*/ 0 h 49"/>
                <a:gd name="T12" fmla="*/ 160 w 192"/>
                <a:gd name="T13" fmla="*/ 0 h 49"/>
                <a:gd name="T14" fmla="*/ 164 w 192"/>
                <a:gd name="T15" fmla="*/ 0 h 49"/>
                <a:gd name="T16" fmla="*/ 174 w 192"/>
                <a:gd name="T17" fmla="*/ 0 h 49"/>
                <a:gd name="T18" fmla="*/ 185 w 192"/>
                <a:gd name="T19" fmla="*/ 4 h 49"/>
                <a:gd name="T20" fmla="*/ 192 w 192"/>
                <a:gd name="T21" fmla="*/ 7 h 49"/>
                <a:gd name="T22" fmla="*/ 192 w 192"/>
                <a:gd name="T23" fmla="*/ 11 h 49"/>
                <a:gd name="T24" fmla="*/ 192 w 192"/>
                <a:gd name="T25" fmla="*/ 14 h 49"/>
                <a:gd name="T26" fmla="*/ 192 w 192"/>
                <a:gd name="T27" fmla="*/ 18 h 49"/>
                <a:gd name="T28" fmla="*/ 188 w 192"/>
                <a:gd name="T29" fmla="*/ 21 h 49"/>
                <a:gd name="T30" fmla="*/ 185 w 192"/>
                <a:gd name="T31" fmla="*/ 21 h 49"/>
                <a:gd name="T32" fmla="*/ 181 w 192"/>
                <a:gd name="T33" fmla="*/ 25 h 49"/>
                <a:gd name="T34" fmla="*/ 178 w 192"/>
                <a:gd name="T35" fmla="*/ 28 h 49"/>
                <a:gd name="T36" fmla="*/ 171 w 192"/>
                <a:gd name="T37" fmla="*/ 28 h 49"/>
                <a:gd name="T38" fmla="*/ 164 w 192"/>
                <a:gd name="T39" fmla="*/ 28 h 49"/>
                <a:gd name="T40" fmla="*/ 157 w 192"/>
                <a:gd name="T41" fmla="*/ 32 h 49"/>
                <a:gd name="T42" fmla="*/ 146 w 192"/>
                <a:gd name="T43" fmla="*/ 35 h 49"/>
                <a:gd name="T44" fmla="*/ 132 w 192"/>
                <a:gd name="T45" fmla="*/ 35 h 49"/>
                <a:gd name="T46" fmla="*/ 118 w 192"/>
                <a:gd name="T47" fmla="*/ 39 h 49"/>
                <a:gd name="T48" fmla="*/ 101 w 192"/>
                <a:gd name="T49" fmla="*/ 42 h 49"/>
                <a:gd name="T50" fmla="*/ 87 w 192"/>
                <a:gd name="T51" fmla="*/ 46 h 49"/>
                <a:gd name="T52" fmla="*/ 70 w 192"/>
                <a:gd name="T53" fmla="*/ 46 h 49"/>
                <a:gd name="T54" fmla="*/ 56 w 192"/>
                <a:gd name="T55" fmla="*/ 49 h 49"/>
                <a:gd name="T56" fmla="*/ 42 w 192"/>
                <a:gd name="T57" fmla="*/ 49 h 49"/>
                <a:gd name="T58" fmla="*/ 31 w 192"/>
                <a:gd name="T59" fmla="*/ 49 h 49"/>
                <a:gd name="T60" fmla="*/ 21 w 192"/>
                <a:gd name="T61" fmla="*/ 49 h 49"/>
                <a:gd name="T62" fmla="*/ 10 w 192"/>
                <a:gd name="T63" fmla="*/ 49 h 49"/>
                <a:gd name="T64" fmla="*/ 0 w 192"/>
                <a:gd name="T65" fmla="*/ 49 h 49"/>
                <a:gd name="T66" fmla="*/ 0 w 192"/>
                <a:gd name="T67" fmla="*/ 28 h 49"/>
                <a:gd name="T68" fmla="*/ 17 w 192"/>
                <a:gd name="T69" fmla="*/ 25 h 49"/>
                <a:gd name="T70" fmla="*/ 35 w 192"/>
                <a:gd name="T71" fmla="*/ 25 h 49"/>
                <a:gd name="T72" fmla="*/ 45 w 192"/>
                <a:gd name="T73" fmla="*/ 25 h 49"/>
                <a:gd name="T74" fmla="*/ 59 w 192"/>
                <a:gd name="T75" fmla="*/ 21 h 49"/>
                <a:gd name="T76" fmla="*/ 66 w 192"/>
                <a:gd name="T77" fmla="*/ 21 h 49"/>
                <a:gd name="T78" fmla="*/ 80 w 192"/>
                <a:gd name="T79" fmla="*/ 18 h 49"/>
                <a:gd name="T80" fmla="*/ 97 w 192"/>
                <a:gd name="T81" fmla="*/ 14 h 49"/>
                <a:gd name="T82" fmla="*/ 115 w 192"/>
                <a:gd name="T83" fmla="*/ 11 h 49"/>
                <a:gd name="T84" fmla="*/ 115 w 192"/>
                <a:gd name="T8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" h="49">
                  <a:moveTo>
                    <a:pt x="115" y="11"/>
                  </a:moveTo>
                  <a:lnTo>
                    <a:pt x="132" y="7"/>
                  </a:lnTo>
                  <a:lnTo>
                    <a:pt x="139" y="4"/>
                  </a:lnTo>
                  <a:lnTo>
                    <a:pt x="146" y="4"/>
                  </a:lnTo>
                  <a:lnTo>
                    <a:pt x="153" y="0"/>
                  </a:lnTo>
                  <a:lnTo>
                    <a:pt x="157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74" y="0"/>
                  </a:lnTo>
                  <a:lnTo>
                    <a:pt x="185" y="4"/>
                  </a:lnTo>
                  <a:lnTo>
                    <a:pt x="192" y="7"/>
                  </a:lnTo>
                  <a:lnTo>
                    <a:pt x="192" y="11"/>
                  </a:lnTo>
                  <a:lnTo>
                    <a:pt x="192" y="14"/>
                  </a:lnTo>
                  <a:lnTo>
                    <a:pt x="192" y="18"/>
                  </a:lnTo>
                  <a:lnTo>
                    <a:pt x="188" y="21"/>
                  </a:lnTo>
                  <a:lnTo>
                    <a:pt x="185" y="21"/>
                  </a:lnTo>
                  <a:lnTo>
                    <a:pt x="181" y="25"/>
                  </a:lnTo>
                  <a:lnTo>
                    <a:pt x="178" y="28"/>
                  </a:lnTo>
                  <a:lnTo>
                    <a:pt x="171" y="28"/>
                  </a:lnTo>
                  <a:lnTo>
                    <a:pt x="164" y="28"/>
                  </a:lnTo>
                  <a:lnTo>
                    <a:pt x="157" y="32"/>
                  </a:lnTo>
                  <a:lnTo>
                    <a:pt x="146" y="35"/>
                  </a:lnTo>
                  <a:lnTo>
                    <a:pt x="132" y="35"/>
                  </a:lnTo>
                  <a:lnTo>
                    <a:pt x="118" y="39"/>
                  </a:lnTo>
                  <a:lnTo>
                    <a:pt x="101" y="42"/>
                  </a:lnTo>
                  <a:lnTo>
                    <a:pt x="87" y="46"/>
                  </a:lnTo>
                  <a:lnTo>
                    <a:pt x="70" y="46"/>
                  </a:lnTo>
                  <a:lnTo>
                    <a:pt x="56" y="49"/>
                  </a:lnTo>
                  <a:lnTo>
                    <a:pt x="42" y="49"/>
                  </a:lnTo>
                  <a:lnTo>
                    <a:pt x="31" y="49"/>
                  </a:lnTo>
                  <a:lnTo>
                    <a:pt x="21" y="49"/>
                  </a:lnTo>
                  <a:lnTo>
                    <a:pt x="10" y="49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17" y="25"/>
                  </a:lnTo>
                  <a:lnTo>
                    <a:pt x="35" y="25"/>
                  </a:lnTo>
                  <a:lnTo>
                    <a:pt x="45" y="25"/>
                  </a:lnTo>
                  <a:lnTo>
                    <a:pt x="59" y="21"/>
                  </a:lnTo>
                  <a:lnTo>
                    <a:pt x="66" y="21"/>
                  </a:lnTo>
                  <a:lnTo>
                    <a:pt x="80" y="18"/>
                  </a:lnTo>
                  <a:lnTo>
                    <a:pt x="97" y="14"/>
                  </a:lnTo>
                  <a:lnTo>
                    <a:pt x="115" y="11"/>
                  </a:lnTo>
                  <a:lnTo>
                    <a:pt x="115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8">
              <a:extLst>
                <a:ext uri="{FF2B5EF4-FFF2-40B4-BE49-F238E27FC236}">
                  <a16:creationId xmlns:a16="http://schemas.microsoft.com/office/drawing/2014/main" id="{B855BA20-BD12-4A8E-8258-5E94C1B14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789" y="10637428"/>
              <a:ext cx="287157" cy="310597"/>
            </a:xfrm>
            <a:custGeom>
              <a:avLst/>
              <a:gdLst>
                <a:gd name="T0" fmla="*/ 7 w 49"/>
                <a:gd name="T1" fmla="*/ 53 h 53"/>
                <a:gd name="T2" fmla="*/ 0 w 49"/>
                <a:gd name="T3" fmla="*/ 42 h 53"/>
                <a:gd name="T4" fmla="*/ 10 w 49"/>
                <a:gd name="T5" fmla="*/ 32 h 53"/>
                <a:gd name="T6" fmla="*/ 17 w 49"/>
                <a:gd name="T7" fmla="*/ 25 h 53"/>
                <a:gd name="T8" fmla="*/ 21 w 49"/>
                <a:gd name="T9" fmla="*/ 18 h 53"/>
                <a:gd name="T10" fmla="*/ 21 w 49"/>
                <a:gd name="T11" fmla="*/ 14 h 53"/>
                <a:gd name="T12" fmla="*/ 21 w 49"/>
                <a:gd name="T13" fmla="*/ 11 h 53"/>
                <a:gd name="T14" fmla="*/ 21 w 49"/>
                <a:gd name="T15" fmla="*/ 7 h 53"/>
                <a:gd name="T16" fmla="*/ 24 w 49"/>
                <a:gd name="T17" fmla="*/ 4 h 53"/>
                <a:gd name="T18" fmla="*/ 24 w 49"/>
                <a:gd name="T19" fmla="*/ 0 h 53"/>
                <a:gd name="T20" fmla="*/ 28 w 49"/>
                <a:gd name="T21" fmla="*/ 0 h 53"/>
                <a:gd name="T22" fmla="*/ 31 w 49"/>
                <a:gd name="T23" fmla="*/ 0 h 53"/>
                <a:gd name="T24" fmla="*/ 38 w 49"/>
                <a:gd name="T25" fmla="*/ 4 h 53"/>
                <a:gd name="T26" fmla="*/ 42 w 49"/>
                <a:gd name="T27" fmla="*/ 7 h 53"/>
                <a:gd name="T28" fmla="*/ 49 w 49"/>
                <a:gd name="T29" fmla="*/ 14 h 53"/>
                <a:gd name="T30" fmla="*/ 49 w 49"/>
                <a:gd name="T31" fmla="*/ 18 h 53"/>
                <a:gd name="T32" fmla="*/ 49 w 49"/>
                <a:gd name="T33" fmla="*/ 21 h 53"/>
                <a:gd name="T34" fmla="*/ 49 w 49"/>
                <a:gd name="T35" fmla="*/ 25 h 53"/>
                <a:gd name="T36" fmla="*/ 49 w 49"/>
                <a:gd name="T37" fmla="*/ 28 h 53"/>
                <a:gd name="T38" fmla="*/ 45 w 49"/>
                <a:gd name="T39" fmla="*/ 28 h 53"/>
                <a:gd name="T40" fmla="*/ 38 w 49"/>
                <a:gd name="T41" fmla="*/ 35 h 53"/>
                <a:gd name="T42" fmla="*/ 35 w 49"/>
                <a:gd name="T43" fmla="*/ 39 h 53"/>
                <a:gd name="T44" fmla="*/ 28 w 49"/>
                <a:gd name="T45" fmla="*/ 42 h 53"/>
                <a:gd name="T46" fmla="*/ 17 w 49"/>
                <a:gd name="T47" fmla="*/ 49 h 53"/>
                <a:gd name="T48" fmla="*/ 7 w 49"/>
                <a:gd name="T49" fmla="*/ 53 h 53"/>
                <a:gd name="T50" fmla="*/ 7 w 49"/>
                <a:gd name="T5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3">
                  <a:moveTo>
                    <a:pt x="7" y="53"/>
                  </a:moveTo>
                  <a:lnTo>
                    <a:pt x="0" y="42"/>
                  </a:lnTo>
                  <a:lnTo>
                    <a:pt x="10" y="32"/>
                  </a:lnTo>
                  <a:lnTo>
                    <a:pt x="17" y="25"/>
                  </a:lnTo>
                  <a:lnTo>
                    <a:pt x="21" y="18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21" y="7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9" y="14"/>
                  </a:lnTo>
                  <a:lnTo>
                    <a:pt x="49" y="18"/>
                  </a:lnTo>
                  <a:lnTo>
                    <a:pt x="49" y="21"/>
                  </a:lnTo>
                  <a:lnTo>
                    <a:pt x="49" y="25"/>
                  </a:lnTo>
                  <a:lnTo>
                    <a:pt x="49" y="28"/>
                  </a:lnTo>
                  <a:lnTo>
                    <a:pt x="45" y="28"/>
                  </a:lnTo>
                  <a:lnTo>
                    <a:pt x="38" y="35"/>
                  </a:lnTo>
                  <a:lnTo>
                    <a:pt x="35" y="39"/>
                  </a:lnTo>
                  <a:lnTo>
                    <a:pt x="28" y="42"/>
                  </a:lnTo>
                  <a:lnTo>
                    <a:pt x="17" y="49"/>
                  </a:lnTo>
                  <a:lnTo>
                    <a:pt x="7" y="53"/>
                  </a:lnTo>
                  <a:lnTo>
                    <a:pt x="7" y="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9">
              <a:extLst>
                <a:ext uri="{FF2B5EF4-FFF2-40B4-BE49-F238E27FC236}">
                  <a16:creationId xmlns:a16="http://schemas.microsoft.com/office/drawing/2014/main" id="{3DEE572B-6CEE-4DDB-ACCA-BD08510F4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525" y="10555384"/>
              <a:ext cx="205112" cy="1002112"/>
            </a:xfrm>
            <a:custGeom>
              <a:avLst/>
              <a:gdLst>
                <a:gd name="T0" fmla="*/ 0 w 35"/>
                <a:gd name="T1" fmla="*/ 0 h 171"/>
                <a:gd name="T2" fmla="*/ 3 w 35"/>
                <a:gd name="T3" fmla="*/ 0 h 171"/>
                <a:gd name="T4" fmla="*/ 7 w 35"/>
                <a:gd name="T5" fmla="*/ 0 h 171"/>
                <a:gd name="T6" fmla="*/ 14 w 35"/>
                <a:gd name="T7" fmla="*/ 0 h 171"/>
                <a:gd name="T8" fmla="*/ 21 w 35"/>
                <a:gd name="T9" fmla="*/ 4 h 171"/>
                <a:gd name="T10" fmla="*/ 28 w 35"/>
                <a:gd name="T11" fmla="*/ 7 h 171"/>
                <a:gd name="T12" fmla="*/ 31 w 35"/>
                <a:gd name="T13" fmla="*/ 11 h 171"/>
                <a:gd name="T14" fmla="*/ 35 w 35"/>
                <a:gd name="T15" fmla="*/ 14 h 171"/>
                <a:gd name="T16" fmla="*/ 35 w 35"/>
                <a:gd name="T17" fmla="*/ 18 h 171"/>
                <a:gd name="T18" fmla="*/ 35 w 35"/>
                <a:gd name="T19" fmla="*/ 25 h 171"/>
                <a:gd name="T20" fmla="*/ 31 w 35"/>
                <a:gd name="T21" fmla="*/ 28 h 171"/>
                <a:gd name="T22" fmla="*/ 31 w 35"/>
                <a:gd name="T23" fmla="*/ 28 h 171"/>
                <a:gd name="T24" fmla="*/ 31 w 35"/>
                <a:gd name="T25" fmla="*/ 32 h 171"/>
                <a:gd name="T26" fmla="*/ 31 w 35"/>
                <a:gd name="T27" fmla="*/ 35 h 171"/>
                <a:gd name="T28" fmla="*/ 31 w 35"/>
                <a:gd name="T29" fmla="*/ 42 h 171"/>
                <a:gd name="T30" fmla="*/ 31 w 35"/>
                <a:gd name="T31" fmla="*/ 49 h 171"/>
                <a:gd name="T32" fmla="*/ 31 w 35"/>
                <a:gd name="T33" fmla="*/ 60 h 171"/>
                <a:gd name="T34" fmla="*/ 31 w 35"/>
                <a:gd name="T35" fmla="*/ 67 h 171"/>
                <a:gd name="T36" fmla="*/ 31 w 35"/>
                <a:gd name="T37" fmla="*/ 80 h 171"/>
                <a:gd name="T38" fmla="*/ 28 w 35"/>
                <a:gd name="T39" fmla="*/ 126 h 171"/>
                <a:gd name="T40" fmla="*/ 24 w 35"/>
                <a:gd name="T41" fmla="*/ 171 h 171"/>
                <a:gd name="T42" fmla="*/ 3 w 35"/>
                <a:gd name="T43" fmla="*/ 171 h 171"/>
                <a:gd name="T44" fmla="*/ 3 w 35"/>
                <a:gd name="T45" fmla="*/ 143 h 171"/>
                <a:gd name="T46" fmla="*/ 3 w 35"/>
                <a:gd name="T47" fmla="*/ 115 h 171"/>
                <a:gd name="T48" fmla="*/ 7 w 35"/>
                <a:gd name="T49" fmla="*/ 91 h 171"/>
                <a:gd name="T50" fmla="*/ 7 w 35"/>
                <a:gd name="T51" fmla="*/ 67 h 171"/>
                <a:gd name="T52" fmla="*/ 7 w 35"/>
                <a:gd name="T53" fmla="*/ 56 h 171"/>
                <a:gd name="T54" fmla="*/ 7 w 35"/>
                <a:gd name="T55" fmla="*/ 46 h 171"/>
                <a:gd name="T56" fmla="*/ 7 w 35"/>
                <a:gd name="T57" fmla="*/ 39 h 171"/>
                <a:gd name="T58" fmla="*/ 7 w 35"/>
                <a:gd name="T59" fmla="*/ 32 h 171"/>
                <a:gd name="T60" fmla="*/ 3 w 35"/>
                <a:gd name="T61" fmla="*/ 25 h 171"/>
                <a:gd name="T62" fmla="*/ 3 w 35"/>
                <a:gd name="T63" fmla="*/ 21 h 171"/>
                <a:gd name="T64" fmla="*/ 3 w 35"/>
                <a:gd name="T65" fmla="*/ 18 h 171"/>
                <a:gd name="T66" fmla="*/ 3 w 35"/>
                <a:gd name="T67" fmla="*/ 14 h 171"/>
                <a:gd name="T68" fmla="*/ 0 w 35"/>
                <a:gd name="T69" fmla="*/ 11 h 171"/>
                <a:gd name="T70" fmla="*/ 0 w 35"/>
                <a:gd name="T71" fmla="*/ 7 h 171"/>
                <a:gd name="T72" fmla="*/ 0 w 35"/>
                <a:gd name="T73" fmla="*/ 4 h 171"/>
                <a:gd name="T74" fmla="*/ 0 w 35"/>
                <a:gd name="T75" fmla="*/ 0 h 171"/>
                <a:gd name="T76" fmla="*/ 0 w 35"/>
                <a:gd name="T7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" h="171">
                  <a:moveTo>
                    <a:pt x="0" y="0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5" y="14"/>
                  </a:lnTo>
                  <a:lnTo>
                    <a:pt x="35" y="18"/>
                  </a:lnTo>
                  <a:lnTo>
                    <a:pt x="35" y="25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32"/>
                  </a:lnTo>
                  <a:lnTo>
                    <a:pt x="31" y="35"/>
                  </a:lnTo>
                  <a:lnTo>
                    <a:pt x="31" y="42"/>
                  </a:lnTo>
                  <a:lnTo>
                    <a:pt x="31" y="49"/>
                  </a:lnTo>
                  <a:lnTo>
                    <a:pt x="31" y="60"/>
                  </a:lnTo>
                  <a:lnTo>
                    <a:pt x="31" y="67"/>
                  </a:lnTo>
                  <a:lnTo>
                    <a:pt x="31" y="80"/>
                  </a:lnTo>
                  <a:lnTo>
                    <a:pt x="28" y="126"/>
                  </a:lnTo>
                  <a:lnTo>
                    <a:pt x="24" y="171"/>
                  </a:lnTo>
                  <a:lnTo>
                    <a:pt x="3" y="171"/>
                  </a:lnTo>
                  <a:lnTo>
                    <a:pt x="3" y="143"/>
                  </a:lnTo>
                  <a:lnTo>
                    <a:pt x="3" y="115"/>
                  </a:lnTo>
                  <a:lnTo>
                    <a:pt x="7" y="91"/>
                  </a:lnTo>
                  <a:lnTo>
                    <a:pt x="7" y="67"/>
                  </a:lnTo>
                  <a:lnTo>
                    <a:pt x="7" y="56"/>
                  </a:lnTo>
                  <a:lnTo>
                    <a:pt x="7" y="46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0">
              <a:extLst>
                <a:ext uri="{FF2B5EF4-FFF2-40B4-BE49-F238E27FC236}">
                  <a16:creationId xmlns:a16="http://schemas.microsoft.com/office/drawing/2014/main" id="{946BE9C3-721F-465C-9B3E-CCB48194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192" y="10637428"/>
              <a:ext cx="492265" cy="697377"/>
            </a:xfrm>
            <a:custGeom>
              <a:avLst/>
              <a:gdLst>
                <a:gd name="T0" fmla="*/ 4 w 84"/>
                <a:gd name="T1" fmla="*/ 14 h 119"/>
                <a:gd name="T2" fmla="*/ 11 w 84"/>
                <a:gd name="T3" fmla="*/ 11 h 119"/>
                <a:gd name="T4" fmla="*/ 28 w 84"/>
                <a:gd name="T5" fmla="*/ 7 h 119"/>
                <a:gd name="T6" fmla="*/ 39 w 84"/>
                <a:gd name="T7" fmla="*/ 4 h 119"/>
                <a:gd name="T8" fmla="*/ 46 w 84"/>
                <a:gd name="T9" fmla="*/ 0 h 119"/>
                <a:gd name="T10" fmla="*/ 49 w 84"/>
                <a:gd name="T11" fmla="*/ 0 h 119"/>
                <a:gd name="T12" fmla="*/ 56 w 84"/>
                <a:gd name="T13" fmla="*/ 4 h 119"/>
                <a:gd name="T14" fmla="*/ 70 w 84"/>
                <a:gd name="T15" fmla="*/ 11 h 119"/>
                <a:gd name="T16" fmla="*/ 81 w 84"/>
                <a:gd name="T17" fmla="*/ 21 h 119"/>
                <a:gd name="T18" fmla="*/ 84 w 84"/>
                <a:gd name="T19" fmla="*/ 28 h 119"/>
                <a:gd name="T20" fmla="*/ 81 w 84"/>
                <a:gd name="T21" fmla="*/ 39 h 119"/>
                <a:gd name="T22" fmla="*/ 74 w 84"/>
                <a:gd name="T23" fmla="*/ 46 h 119"/>
                <a:gd name="T24" fmla="*/ 70 w 84"/>
                <a:gd name="T25" fmla="*/ 59 h 119"/>
                <a:gd name="T26" fmla="*/ 63 w 84"/>
                <a:gd name="T27" fmla="*/ 84 h 119"/>
                <a:gd name="T28" fmla="*/ 56 w 84"/>
                <a:gd name="T29" fmla="*/ 101 h 119"/>
                <a:gd name="T30" fmla="*/ 49 w 84"/>
                <a:gd name="T31" fmla="*/ 112 h 119"/>
                <a:gd name="T32" fmla="*/ 42 w 84"/>
                <a:gd name="T33" fmla="*/ 119 h 119"/>
                <a:gd name="T34" fmla="*/ 35 w 84"/>
                <a:gd name="T35" fmla="*/ 119 h 119"/>
                <a:gd name="T36" fmla="*/ 32 w 84"/>
                <a:gd name="T37" fmla="*/ 112 h 119"/>
                <a:gd name="T38" fmla="*/ 32 w 84"/>
                <a:gd name="T39" fmla="*/ 98 h 119"/>
                <a:gd name="T40" fmla="*/ 35 w 84"/>
                <a:gd name="T41" fmla="*/ 80 h 119"/>
                <a:gd name="T42" fmla="*/ 39 w 84"/>
                <a:gd name="T43" fmla="*/ 63 h 119"/>
                <a:gd name="T44" fmla="*/ 42 w 84"/>
                <a:gd name="T45" fmla="*/ 46 h 119"/>
                <a:gd name="T46" fmla="*/ 46 w 84"/>
                <a:gd name="T47" fmla="*/ 35 h 119"/>
                <a:gd name="T48" fmla="*/ 46 w 84"/>
                <a:gd name="T49" fmla="*/ 28 h 119"/>
                <a:gd name="T50" fmla="*/ 42 w 84"/>
                <a:gd name="T51" fmla="*/ 28 h 119"/>
                <a:gd name="T52" fmla="*/ 32 w 84"/>
                <a:gd name="T53" fmla="*/ 28 h 119"/>
                <a:gd name="T54" fmla="*/ 18 w 84"/>
                <a:gd name="T55" fmla="*/ 32 h 119"/>
                <a:gd name="T56" fmla="*/ 7 w 84"/>
                <a:gd name="T57" fmla="*/ 28 h 119"/>
                <a:gd name="T58" fmla="*/ 0 w 84"/>
                <a:gd name="T59" fmla="*/ 25 h 119"/>
                <a:gd name="T60" fmla="*/ 0 w 84"/>
                <a:gd name="T61" fmla="*/ 18 h 119"/>
                <a:gd name="T62" fmla="*/ 0 w 84"/>
                <a:gd name="T63" fmla="*/ 1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19">
                  <a:moveTo>
                    <a:pt x="0" y="18"/>
                  </a:moveTo>
                  <a:lnTo>
                    <a:pt x="4" y="14"/>
                  </a:lnTo>
                  <a:lnTo>
                    <a:pt x="7" y="14"/>
                  </a:lnTo>
                  <a:lnTo>
                    <a:pt x="11" y="11"/>
                  </a:lnTo>
                  <a:lnTo>
                    <a:pt x="21" y="11"/>
                  </a:lnTo>
                  <a:lnTo>
                    <a:pt x="28" y="7"/>
                  </a:lnTo>
                  <a:lnTo>
                    <a:pt x="35" y="7"/>
                  </a:lnTo>
                  <a:lnTo>
                    <a:pt x="39" y="4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6" y="4"/>
                  </a:lnTo>
                  <a:lnTo>
                    <a:pt x="63" y="7"/>
                  </a:lnTo>
                  <a:lnTo>
                    <a:pt x="70" y="11"/>
                  </a:lnTo>
                  <a:lnTo>
                    <a:pt x="77" y="18"/>
                  </a:lnTo>
                  <a:lnTo>
                    <a:pt x="81" y="21"/>
                  </a:lnTo>
                  <a:lnTo>
                    <a:pt x="84" y="25"/>
                  </a:lnTo>
                  <a:lnTo>
                    <a:pt x="84" y="28"/>
                  </a:lnTo>
                  <a:lnTo>
                    <a:pt x="84" y="39"/>
                  </a:lnTo>
                  <a:lnTo>
                    <a:pt x="81" y="39"/>
                  </a:lnTo>
                  <a:lnTo>
                    <a:pt x="77" y="42"/>
                  </a:lnTo>
                  <a:lnTo>
                    <a:pt x="74" y="46"/>
                  </a:lnTo>
                  <a:lnTo>
                    <a:pt x="74" y="53"/>
                  </a:lnTo>
                  <a:lnTo>
                    <a:pt x="70" y="59"/>
                  </a:lnTo>
                  <a:lnTo>
                    <a:pt x="67" y="73"/>
                  </a:lnTo>
                  <a:lnTo>
                    <a:pt x="63" y="84"/>
                  </a:lnTo>
                  <a:lnTo>
                    <a:pt x="60" y="94"/>
                  </a:lnTo>
                  <a:lnTo>
                    <a:pt x="56" y="101"/>
                  </a:lnTo>
                  <a:lnTo>
                    <a:pt x="53" y="108"/>
                  </a:lnTo>
                  <a:lnTo>
                    <a:pt x="49" y="112"/>
                  </a:lnTo>
                  <a:lnTo>
                    <a:pt x="46" y="115"/>
                  </a:lnTo>
                  <a:lnTo>
                    <a:pt x="42" y="119"/>
                  </a:lnTo>
                  <a:lnTo>
                    <a:pt x="39" y="119"/>
                  </a:lnTo>
                  <a:lnTo>
                    <a:pt x="35" y="119"/>
                  </a:lnTo>
                  <a:lnTo>
                    <a:pt x="35" y="115"/>
                  </a:lnTo>
                  <a:lnTo>
                    <a:pt x="32" y="112"/>
                  </a:lnTo>
                  <a:lnTo>
                    <a:pt x="32" y="105"/>
                  </a:lnTo>
                  <a:lnTo>
                    <a:pt x="32" y="98"/>
                  </a:lnTo>
                  <a:lnTo>
                    <a:pt x="32" y="91"/>
                  </a:lnTo>
                  <a:lnTo>
                    <a:pt x="35" y="80"/>
                  </a:lnTo>
                  <a:lnTo>
                    <a:pt x="35" y="73"/>
                  </a:lnTo>
                  <a:lnTo>
                    <a:pt x="39" y="63"/>
                  </a:lnTo>
                  <a:lnTo>
                    <a:pt x="42" y="53"/>
                  </a:lnTo>
                  <a:lnTo>
                    <a:pt x="42" y="46"/>
                  </a:lnTo>
                  <a:lnTo>
                    <a:pt x="46" y="39"/>
                  </a:lnTo>
                  <a:lnTo>
                    <a:pt x="46" y="35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5" y="28"/>
                  </a:lnTo>
                  <a:lnTo>
                    <a:pt x="18" y="32"/>
                  </a:lnTo>
                  <a:lnTo>
                    <a:pt x="14" y="32"/>
                  </a:lnTo>
                  <a:lnTo>
                    <a:pt x="7" y="28"/>
                  </a:lnTo>
                  <a:lnTo>
                    <a:pt x="4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1">
              <a:extLst>
                <a:ext uri="{FF2B5EF4-FFF2-40B4-BE49-F238E27FC236}">
                  <a16:creationId xmlns:a16="http://schemas.microsoft.com/office/drawing/2014/main" id="{B60CC39C-249F-4908-9097-AD3B44F45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015" y="10678448"/>
              <a:ext cx="269574" cy="427803"/>
            </a:xfrm>
            <a:custGeom>
              <a:avLst/>
              <a:gdLst>
                <a:gd name="T0" fmla="*/ 11 w 46"/>
                <a:gd name="T1" fmla="*/ 49 h 73"/>
                <a:gd name="T2" fmla="*/ 7 w 46"/>
                <a:gd name="T3" fmla="*/ 39 h 73"/>
                <a:gd name="T4" fmla="*/ 4 w 46"/>
                <a:gd name="T5" fmla="*/ 28 h 73"/>
                <a:gd name="T6" fmla="*/ 4 w 46"/>
                <a:gd name="T7" fmla="*/ 21 h 73"/>
                <a:gd name="T8" fmla="*/ 0 w 46"/>
                <a:gd name="T9" fmla="*/ 14 h 73"/>
                <a:gd name="T10" fmla="*/ 4 w 46"/>
                <a:gd name="T11" fmla="*/ 11 h 73"/>
                <a:gd name="T12" fmla="*/ 4 w 46"/>
                <a:gd name="T13" fmla="*/ 7 h 73"/>
                <a:gd name="T14" fmla="*/ 4 w 46"/>
                <a:gd name="T15" fmla="*/ 4 h 73"/>
                <a:gd name="T16" fmla="*/ 7 w 46"/>
                <a:gd name="T17" fmla="*/ 0 h 73"/>
                <a:gd name="T18" fmla="*/ 7 w 46"/>
                <a:gd name="T19" fmla="*/ 0 h 73"/>
                <a:gd name="T20" fmla="*/ 11 w 46"/>
                <a:gd name="T21" fmla="*/ 0 h 73"/>
                <a:gd name="T22" fmla="*/ 18 w 46"/>
                <a:gd name="T23" fmla="*/ 4 h 73"/>
                <a:gd name="T24" fmla="*/ 21 w 46"/>
                <a:gd name="T25" fmla="*/ 7 h 73"/>
                <a:gd name="T26" fmla="*/ 32 w 46"/>
                <a:gd name="T27" fmla="*/ 14 h 73"/>
                <a:gd name="T28" fmla="*/ 39 w 46"/>
                <a:gd name="T29" fmla="*/ 25 h 73"/>
                <a:gd name="T30" fmla="*/ 42 w 46"/>
                <a:gd name="T31" fmla="*/ 28 h 73"/>
                <a:gd name="T32" fmla="*/ 42 w 46"/>
                <a:gd name="T33" fmla="*/ 35 h 73"/>
                <a:gd name="T34" fmla="*/ 46 w 46"/>
                <a:gd name="T35" fmla="*/ 42 h 73"/>
                <a:gd name="T36" fmla="*/ 46 w 46"/>
                <a:gd name="T37" fmla="*/ 49 h 73"/>
                <a:gd name="T38" fmla="*/ 46 w 46"/>
                <a:gd name="T39" fmla="*/ 52 h 73"/>
                <a:gd name="T40" fmla="*/ 46 w 46"/>
                <a:gd name="T41" fmla="*/ 59 h 73"/>
                <a:gd name="T42" fmla="*/ 42 w 46"/>
                <a:gd name="T43" fmla="*/ 63 h 73"/>
                <a:gd name="T44" fmla="*/ 39 w 46"/>
                <a:gd name="T45" fmla="*/ 66 h 73"/>
                <a:gd name="T46" fmla="*/ 35 w 46"/>
                <a:gd name="T47" fmla="*/ 70 h 73"/>
                <a:gd name="T48" fmla="*/ 32 w 46"/>
                <a:gd name="T49" fmla="*/ 73 h 73"/>
                <a:gd name="T50" fmla="*/ 28 w 46"/>
                <a:gd name="T51" fmla="*/ 73 h 73"/>
                <a:gd name="T52" fmla="*/ 25 w 46"/>
                <a:gd name="T53" fmla="*/ 73 h 73"/>
                <a:gd name="T54" fmla="*/ 21 w 46"/>
                <a:gd name="T55" fmla="*/ 66 h 73"/>
                <a:gd name="T56" fmla="*/ 14 w 46"/>
                <a:gd name="T57" fmla="*/ 59 h 73"/>
                <a:gd name="T58" fmla="*/ 11 w 46"/>
                <a:gd name="T59" fmla="*/ 49 h 73"/>
                <a:gd name="T60" fmla="*/ 11 w 46"/>
                <a:gd name="T61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73">
                  <a:moveTo>
                    <a:pt x="11" y="49"/>
                  </a:moveTo>
                  <a:lnTo>
                    <a:pt x="7" y="39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1" y="7"/>
                  </a:lnTo>
                  <a:lnTo>
                    <a:pt x="32" y="1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46" y="42"/>
                  </a:lnTo>
                  <a:lnTo>
                    <a:pt x="46" y="49"/>
                  </a:lnTo>
                  <a:lnTo>
                    <a:pt x="46" y="52"/>
                  </a:lnTo>
                  <a:lnTo>
                    <a:pt x="46" y="59"/>
                  </a:lnTo>
                  <a:lnTo>
                    <a:pt x="42" y="63"/>
                  </a:lnTo>
                  <a:lnTo>
                    <a:pt x="39" y="66"/>
                  </a:lnTo>
                  <a:lnTo>
                    <a:pt x="35" y="70"/>
                  </a:lnTo>
                  <a:lnTo>
                    <a:pt x="32" y="73"/>
                  </a:lnTo>
                  <a:lnTo>
                    <a:pt x="28" y="73"/>
                  </a:lnTo>
                  <a:lnTo>
                    <a:pt x="25" y="73"/>
                  </a:lnTo>
                  <a:lnTo>
                    <a:pt x="21" y="66"/>
                  </a:lnTo>
                  <a:lnTo>
                    <a:pt x="14" y="59"/>
                  </a:lnTo>
                  <a:lnTo>
                    <a:pt x="11" y="49"/>
                  </a:lnTo>
                  <a:lnTo>
                    <a:pt x="11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2">
              <a:extLst>
                <a:ext uri="{FF2B5EF4-FFF2-40B4-BE49-F238E27FC236}">
                  <a16:creationId xmlns:a16="http://schemas.microsoft.com/office/drawing/2014/main" id="{CC79BDF3-4FD8-4F7A-ABB5-3B71672A0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71" y="11293781"/>
              <a:ext cx="474686" cy="328177"/>
            </a:xfrm>
            <a:custGeom>
              <a:avLst/>
              <a:gdLst>
                <a:gd name="T0" fmla="*/ 49 w 81"/>
                <a:gd name="T1" fmla="*/ 17 h 56"/>
                <a:gd name="T2" fmla="*/ 60 w 81"/>
                <a:gd name="T3" fmla="*/ 10 h 56"/>
                <a:gd name="T4" fmla="*/ 70 w 81"/>
                <a:gd name="T5" fmla="*/ 3 h 56"/>
                <a:gd name="T6" fmla="*/ 77 w 81"/>
                <a:gd name="T7" fmla="*/ 0 h 56"/>
                <a:gd name="T8" fmla="*/ 81 w 81"/>
                <a:gd name="T9" fmla="*/ 0 h 56"/>
                <a:gd name="T10" fmla="*/ 81 w 81"/>
                <a:gd name="T11" fmla="*/ 3 h 56"/>
                <a:gd name="T12" fmla="*/ 74 w 81"/>
                <a:gd name="T13" fmla="*/ 7 h 56"/>
                <a:gd name="T14" fmla="*/ 67 w 81"/>
                <a:gd name="T15" fmla="*/ 14 h 56"/>
                <a:gd name="T16" fmla="*/ 56 w 81"/>
                <a:gd name="T17" fmla="*/ 21 h 56"/>
                <a:gd name="T18" fmla="*/ 46 w 81"/>
                <a:gd name="T19" fmla="*/ 31 h 56"/>
                <a:gd name="T20" fmla="*/ 32 w 81"/>
                <a:gd name="T21" fmla="*/ 42 h 56"/>
                <a:gd name="T22" fmla="*/ 25 w 81"/>
                <a:gd name="T23" fmla="*/ 52 h 56"/>
                <a:gd name="T24" fmla="*/ 18 w 81"/>
                <a:gd name="T25" fmla="*/ 56 h 56"/>
                <a:gd name="T26" fmla="*/ 14 w 81"/>
                <a:gd name="T27" fmla="*/ 56 h 56"/>
                <a:gd name="T28" fmla="*/ 11 w 81"/>
                <a:gd name="T29" fmla="*/ 56 h 56"/>
                <a:gd name="T30" fmla="*/ 11 w 81"/>
                <a:gd name="T31" fmla="*/ 56 h 56"/>
                <a:gd name="T32" fmla="*/ 7 w 81"/>
                <a:gd name="T33" fmla="*/ 52 h 56"/>
                <a:gd name="T34" fmla="*/ 4 w 81"/>
                <a:gd name="T35" fmla="*/ 45 h 56"/>
                <a:gd name="T36" fmla="*/ 0 w 81"/>
                <a:gd name="T37" fmla="*/ 42 h 56"/>
                <a:gd name="T38" fmla="*/ 0 w 81"/>
                <a:gd name="T39" fmla="*/ 35 h 56"/>
                <a:gd name="T40" fmla="*/ 0 w 81"/>
                <a:gd name="T41" fmla="*/ 35 h 56"/>
                <a:gd name="T42" fmla="*/ 0 w 81"/>
                <a:gd name="T43" fmla="*/ 31 h 56"/>
                <a:gd name="T44" fmla="*/ 0 w 81"/>
                <a:gd name="T45" fmla="*/ 31 h 56"/>
                <a:gd name="T46" fmla="*/ 4 w 81"/>
                <a:gd name="T47" fmla="*/ 31 h 56"/>
                <a:gd name="T48" fmla="*/ 11 w 81"/>
                <a:gd name="T49" fmla="*/ 35 h 56"/>
                <a:gd name="T50" fmla="*/ 14 w 81"/>
                <a:gd name="T51" fmla="*/ 35 h 56"/>
                <a:gd name="T52" fmla="*/ 18 w 81"/>
                <a:gd name="T53" fmla="*/ 35 h 56"/>
                <a:gd name="T54" fmla="*/ 21 w 81"/>
                <a:gd name="T55" fmla="*/ 31 h 56"/>
                <a:gd name="T56" fmla="*/ 28 w 81"/>
                <a:gd name="T57" fmla="*/ 28 h 56"/>
                <a:gd name="T58" fmla="*/ 35 w 81"/>
                <a:gd name="T59" fmla="*/ 24 h 56"/>
                <a:gd name="T60" fmla="*/ 49 w 81"/>
                <a:gd name="T61" fmla="*/ 17 h 56"/>
                <a:gd name="T62" fmla="*/ 49 w 81"/>
                <a:gd name="T63" fmla="*/ 1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56">
                  <a:moveTo>
                    <a:pt x="49" y="17"/>
                  </a:moveTo>
                  <a:lnTo>
                    <a:pt x="60" y="10"/>
                  </a:lnTo>
                  <a:lnTo>
                    <a:pt x="70" y="3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1" y="3"/>
                  </a:lnTo>
                  <a:lnTo>
                    <a:pt x="74" y="7"/>
                  </a:lnTo>
                  <a:lnTo>
                    <a:pt x="67" y="14"/>
                  </a:lnTo>
                  <a:lnTo>
                    <a:pt x="56" y="21"/>
                  </a:lnTo>
                  <a:lnTo>
                    <a:pt x="46" y="31"/>
                  </a:lnTo>
                  <a:lnTo>
                    <a:pt x="32" y="42"/>
                  </a:lnTo>
                  <a:lnTo>
                    <a:pt x="25" y="52"/>
                  </a:lnTo>
                  <a:lnTo>
                    <a:pt x="18" y="56"/>
                  </a:lnTo>
                  <a:lnTo>
                    <a:pt x="14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7" y="5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8" y="28"/>
                  </a:lnTo>
                  <a:lnTo>
                    <a:pt x="35" y="24"/>
                  </a:lnTo>
                  <a:lnTo>
                    <a:pt x="49" y="17"/>
                  </a:lnTo>
                  <a:lnTo>
                    <a:pt x="49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3">
              <a:extLst>
                <a:ext uri="{FF2B5EF4-FFF2-40B4-BE49-F238E27FC236}">
                  <a16:creationId xmlns:a16="http://schemas.microsoft.com/office/drawing/2014/main" id="{0B70C613-1101-4FC1-8B17-40005E66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324" y="10801516"/>
              <a:ext cx="205112" cy="615333"/>
            </a:xfrm>
            <a:custGeom>
              <a:avLst/>
              <a:gdLst>
                <a:gd name="T0" fmla="*/ 25 w 35"/>
                <a:gd name="T1" fmla="*/ 105 h 105"/>
                <a:gd name="T2" fmla="*/ 21 w 35"/>
                <a:gd name="T3" fmla="*/ 105 h 105"/>
                <a:gd name="T4" fmla="*/ 18 w 35"/>
                <a:gd name="T5" fmla="*/ 98 h 105"/>
                <a:gd name="T6" fmla="*/ 14 w 35"/>
                <a:gd name="T7" fmla="*/ 94 h 105"/>
                <a:gd name="T8" fmla="*/ 14 w 35"/>
                <a:gd name="T9" fmla="*/ 87 h 105"/>
                <a:gd name="T10" fmla="*/ 11 w 35"/>
                <a:gd name="T11" fmla="*/ 66 h 105"/>
                <a:gd name="T12" fmla="*/ 7 w 35"/>
                <a:gd name="T13" fmla="*/ 45 h 105"/>
                <a:gd name="T14" fmla="*/ 7 w 35"/>
                <a:gd name="T15" fmla="*/ 35 h 105"/>
                <a:gd name="T16" fmla="*/ 4 w 35"/>
                <a:gd name="T17" fmla="*/ 28 h 105"/>
                <a:gd name="T18" fmla="*/ 4 w 35"/>
                <a:gd name="T19" fmla="*/ 18 h 105"/>
                <a:gd name="T20" fmla="*/ 0 w 35"/>
                <a:gd name="T21" fmla="*/ 14 h 105"/>
                <a:gd name="T22" fmla="*/ 0 w 35"/>
                <a:gd name="T23" fmla="*/ 11 h 105"/>
                <a:gd name="T24" fmla="*/ 0 w 35"/>
                <a:gd name="T25" fmla="*/ 7 h 105"/>
                <a:gd name="T26" fmla="*/ 0 w 35"/>
                <a:gd name="T27" fmla="*/ 4 h 105"/>
                <a:gd name="T28" fmla="*/ 4 w 35"/>
                <a:gd name="T29" fmla="*/ 0 h 105"/>
                <a:gd name="T30" fmla="*/ 7 w 35"/>
                <a:gd name="T31" fmla="*/ 0 h 105"/>
                <a:gd name="T32" fmla="*/ 14 w 35"/>
                <a:gd name="T33" fmla="*/ 4 h 105"/>
                <a:gd name="T34" fmla="*/ 21 w 35"/>
                <a:gd name="T35" fmla="*/ 4 h 105"/>
                <a:gd name="T36" fmla="*/ 28 w 35"/>
                <a:gd name="T37" fmla="*/ 7 h 105"/>
                <a:gd name="T38" fmla="*/ 32 w 35"/>
                <a:gd name="T39" fmla="*/ 25 h 105"/>
                <a:gd name="T40" fmla="*/ 32 w 35"/>
                <a:gd name="T41" fmla="*/ 38 h 105"/>
                <a:gd name="T42" fmla="*/ 32 w 35"/>
                <a:gd name="T43" fmla="*/ 49 h 105"/>
                <a:gd name="T44" fmla="*/ 35 w 35"/>
                <a:gd name="T45" fmla="*/ 63 h 105"/>
                <a:gd name="T46" fmla="*/ 35 w 35"/>
                <a:gd name="T47" fmla="*/ 70 h 105"/>
                <a:gd name="T48" fmla="*/ 35 w 35"/>
                <a:gd name="T49" fmla="*/ 77 h 105"/>
                <a:gd name="T50" fmla="*/ 35 w 35"/>
                <a:gd name="T51" fmla="*/ 84 h 105"/>
                <a:gd name="T52" fmla="*/ 35 w 35"/>
                <a:gd name="T53" fmla="*/ 91 h 105"/>
                <a:gd name="T54" fmla="*/ 35 w 35"/>
                <a:gd name="T55" fmla="*/ 94 h 105"/>
                <a:gd name="T56" fmla="*/ 32 w 35"/>
                <a:gd name="T57" fmla="*/ 101 h 105"/>
                <a:gd name="T58" fmla="*/ 32 w 35"/>
                <a:gd name="T59" fmla="*/ 105 h 105"/>
                <a:gd name="T60" fmla="*/ 25 w 35"/>
                <a:gd name="T61" fmla="*/ 105 h 105"/>
                <a:gd name="T62" fmla="*/ 25 w 35"/>
                <a:gd name="T6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05">
                  <a:moveTo>
                    <a:pt x="25" y="105"/>
                  </a:moveTo>
                  <a:lnTo>
                    <a:pt x="21" y="105"/>
                  </a:lnTo>
                  <a:lnTo>
                    <a:pt x="18" y="98"/>
                  </a:lnTo>
                  <a:lnTo>
                    <a:pt x="14" y="94"/>
                  </a:lnTo>
                  <a:lnTo>
                    <a:pt x="14" y="87"/>
                  </a:lnTo>
                  <a:lnTo>
                    <a:pt x="11" y="66"/>
                  </a:lnTo>
                  <a:lnTo>
                    <a:pt x="7" y="45"/>
                  </a:lnTo>
                  <a:lnTo>
                    <a:pt x="7" y="35"/>
                  </a:lnTo>
                  <a:lnTo>
                    <a:pt x="4" y="28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2" y="25"/>
                  </a:lnTo>
                  <a:lnTo>
                    <a:pt x="32" y="38"/>
                  </a:lnTo>
                  <a:lnTo>
                    <a:pt x="32" y="49"/>
                  </a:lnTo>
                  <a:lnTo>
                    <a:pt x="35" y="63"/>
                  </a:lnTo>
                  <a:lnTo>
                    <a:pt x="35" y="70"/>
                  </a:lnTo>
                  <a:lnTo>
                    <a:pt x="35" y="77"/>
                  </a:lnTo>
                  <a:lnTo>
                    <a:pt x="35" y="84"/>
                  </a:lnTo>
                  <a:lnTo>
                    <a:pt x="35" y="91"/>
                  </a:lnTo>
                  <a:lnTo>
                    <a:pt x="35" y="94"/>
                  </a:lnTo>
                  <a:lnTo>
                    <a:pt x="32" y="101"/>
                  </a:lnTo>
                  <a:lnTo>
                    <a:pt x="32" y="105"/>
                  </a:lnTo>
                  <a:lnTo>
                    <a:pt x="25" y="105"/>
                  </a:lnTo>
                  <a:lnTo>
                    <a:pt x="25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4">
              <a:extLst>
                <a:ext uri="{FF2B5EF4-FFF2-40B4-BE49-F238E27FC236}">
                  <a16:creationId xmlns:a16="http://schemas.microsoft.com/office/drawing/2014/main" id="{D64B2373-9480-4EF8-98C3-39202DF9D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368" y="10965604"/>
              <a:ext cx="287157" cy="181671"/>
            </a:xfrm>
            <a:custGeom>
              <a:avLst/>
              <a:gdLst>
                <a:gd name="T0" fmla="*/ 46 w 49"/>
                <a:gd name="T1" fmla="*/ 3 h 31"/>
                <a:gd name="T2" fmla="*/ 46 w 49"/>
                <a:gd name="T3" fmla="*/ 7 h 31"/>
                <a:gd name="T4" fmla="*/ 49 w 49"/>
                <a:gd name="T5" fmla="*/ 10 h 31"/>
                <a:gd name="T6" fmla="*/ 46 w 49"/>
                <a:gd name="T7" fmla="*/ 14 h 31"/>
                <a:gd name="T8" fmla="*/ 46 w 49"/>
                <a:gd name="T9" fmla="*/ 17 h 31"/>
                <a:gd name="T10" fmla="*/ 42 w 49"/>
                <a:gd name="T11" fmla="*/ 17 h 31"/>
                <a:gd name="T12" fmla="*/ 42 w 49"/>
                <a:gd name="T13" fmla="*/ 21 h 31"/>
                <a:gd name="T14" fmla="*/ 35 w 49"/>
                <a:gd name="T15" fmla="*/ 21 h 31"/>
                <a:gd name="T16" fmla="*/ 32 w 49"/>
                <a:gd name="T17" fmla="*/ 24 h 31"/>
                <a:gd name="T18" fmla="*/ 25 w 49"/>
                <a:gd name="T19" fmla="*/ 24 h 31"/>
                <a:gd name="T20" fmla="*/ 18 w 49"/>
                <a:gd name="T21" fmla="*/ 28 h 31"/>
                <a:gd name="T22" fmla="*/ 11 w 49"/>
                <a:gd name="T23" fmla="*/ 28 h 31"/>
                <a:gd name="T24" fmla="*/ 0 w 49"/>
                <a:gd name="T25" fmla="*/ 31 h 31"/>
                <a:gd name="T26" fmla="*/ 0 w 49"/>
                <a:gd name="T27" fmla="*/ 7 h 31"/>
                <a:gd name="T28" fmla="*/ 14 w 49"/>
                <a:gd name="T29" fmla="*/ 3 h 31"/>
                <a:gd name="T30" fmla="*/ 21 w 49"/>
                <a:gd name="T31" fmla="*/ 3 h 31"/>
                <a:gd name="T32" fmla="*/ 25 w 49"/>
                <a:gd name="T33" fmla="*/ 0 h 31"/>
                <a:gd name="T34" fmla="*/ 28 w 49"/>
                <a:gd name="T35" fmla="*/ 0 h 31"/>
                <a:gd name="T36" fmla="*/ 32 w 49"/>
                <a:gd name="T37" fmla="*/ 0 h 31"/>
                <a:gd name="T38" fmla="*/ 32 w 49"/>
                <a:gd name="T39" fmla="*/ 0 h 31"/>
                <a:gd name="T40" fmla="*/ 35 w 49"/>
                <a:gd name="T41" fmla="*/ 0 h 31"/>
                <a:gd name="T42" fmla="*/ 35 w 49"/>
                <a:gd name="T43" fmla="*/ 0 h 31"/>
                <a:gd name="T44" fmla="*/ 39 w 49"/>
                <a:gd name="T45" fmla="*/ 0 h 31"/>
                <a:gd name="T46" fmla="*/ 46 w 49"/>
                <a:gd name="T47" fmla="*/ 3 h 31"/>
                <a:gd name="T48" fmla="*/ 46 w 49"/>
                <a:gd name="T4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" h="31">
                  <a:moveTo>
                    <a:pt x="46" y="3"/>
                  </a:moveTo>
                  <a:lnTo>
                    <a:pt x="46" y="7"/>
                  </a:lnTo>
                  <a:lnTo>
                    <a:pt x="49" y="10"/>
                  </a:lnTo>
                  <a:lnTo>
                    <a:pt x="46" y="14"/>
                  </a:lnTo>
                  <a:lnTo>
                    <a:pt x="46" y="17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35" y="21"/>
                  </a:lnTo>
                  <a:lnTo>
                    <a:pt x="32" y="24"/>
                  </a:lnTo>
                  <a:lnTo>
                    <a:pt x="25" y="24"/>
                  </a:lnTo>
                  <a:lnTo>
                    <a:pt x="18" y="28"/>
                  </a:lnTo>
                  <a:lnTo>
                    <a:pt x="11" y="28"/>
                  </a:lnTo>
                  <a:lnTo>
                    <a:pt x="0" y="31"/>
                  </a:lnTo>
                  <a:lnTo>
                    <a:pt x="0" y="7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6" y="3"/>
                  </a:lnTo>
                  <a:lnTo>
                    <a:pt x="46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5">
              <a:extLst>
                <a:ext uri="{FF2B5EF4-FFF2-40B4-BE49-F238E27FC236}">
                  <a16:creationId xmlns:a16="http://schemas.microsoft.com/office/drawing/2014/main" id="{1577B241-618C-4DD6-8D4F-FFFDB9849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216" y="10948022"/>
              <a:ext cx="246133" cy="76186"/>
            </a:xfrm>
            <a:custGeom>
              <a:avLst/>
              <a:gdLst>
                <a:gd name="T0" fmla="*/ 42 w 42"/>
                <a:gd name="T1" fmla="*/ 0 h 13"/>
                <a:gd name="T2" fmla="*/ 42 w 42"/>
                <a:gd name="T3" fmla="*/ 6 h 13"/>
                <a:gd name="T4" fmla="*/ 35 w 42"/>
                <a:gd name="T5" fmla="*/ 6 h 13"/>
                <a:gd name="T6" fmla="*/ 28 w 42"/>
                <a:gd name="T7" fmla="*/ 10 h 13"/>
                <a:gd name="T8" fmla="*/ 21 w 42"/>
                <a:gd name="T9" fmla="*/ 10 h 13"/>
                <a:gd name="T10" fmla="*/ 18 w 42"/>
                <a:gd name="T11" fmla="*/ 10 h 13"/>
                <a:gd name="T12" fmla="*/ 14 w 42"/>
                <a:gd name="T13" fmla="*/ 10 h 13"/>
                <a:gd name="T14" fmla="*/ 11 w 42"/>
                <a:gd name="T15" fmla="*/ 13 h 13"/>
                <a:gd name="T16" fmla="*/ 11 w 42"/>
                <a:gd name="T17" fmla="*/ 13 h 13"/>
                <a:gd name="T18" fmla="*/ 11 w 42"/>
                <a:gd name="T19" fmla="*/ 13 h 13"/>
                <a:gd name="T20" fmla="*/ 7 w 42"/>
                <a:gd name="T21" fmla="*/ 10 h 13"/>
                <a:gd name="T22" fmla="*/ 4 w 42"/>
                <a:gd name="T23" fmla="*/ 6 h 13"/>
                <a:gd name="T24" fmla="*/ 0 w 42"/>
                <a:gd name="T25" fmla="*/ 3 h 13"/>
                <a:gd name="T26" fmla="*/ 0 w 42"/>
                <a:gd name="T27" fmla="*/ 3 h 13"/>
                <a:gd name="T28" fmla="*/ 0 w 42"/>
                <a:gd name="T29" fmla="*/ 3 h 13"/>
                <a:gd name="T30" fmla="*/ 0 w 42"/>
                <a:gd name="T31" fmla="*/ 3 h 13"/>
                <a:gd name="T32" fmla="*/ 4 w 42"/>
                <a:gd name="T33" fmla="*/ 3 h 13"/>
                <a:gd name="T34" fmla="*/ 7 w 42"/>
                <a:gd name="T35" fmla="*/ 3 h 13"/>
                <a:gd name="T36" fmla="*/ 11 w 42"/>
                <a:gd name="T37" fmla="*/ 3 h 13"/>
                <a:gd name="T38" fmla="*/ 18 w 42"/>
                <a:gd name="T39" fmla="*/ 0 h 13"/>
                <a:gd name="T40" fmla="*/ 25 w 42"/>
                <a:gd name="T41" fmla="*/ 0 h 13"/>
                <a:gd name="T42" fmla="*/ 32 w 42"/>
                <a:gd name="T43" fmla="*/ 0 h 13"/>
                <a:gd name="T44" fmla="*/ 42 w 42"/>
                <a:gd name="T45" fmla="*/ 0 h 13"/>
                <a:gd name="T46" fmla="*/ 42 w 42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3">
                  <a:moveTo>
                    <a:pt x="42" y="0"/>
                  </a:moveTo>
                  <a:lnTo>
                    <a:pt x="42" y="6"/>
                  </a:lnTo>
                  <a:lnTo>
                    <a:pt x="35" y="6"/>
                  </a:lnTo>
                  <a:lnTo>
                    <a:pt x="28" y="10"/>
                  </a:lnTo>
                  <a:lnTo>
                    <a:pt x="21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7" y="10"/>
                  </a:lnTo>
                  <a:lnTo>
                    <a:pt x="4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6">
              <a:extLst>
                <a:ext uri="{FF2B5EF4-FFF2-40B4-BE49-F238E27FC236}">
                  <a16:creationId xmlns:a16="http://schemas.microsoft.com/office/drawing/2014/main" id="{1A552AB6-5F12-4F89-AD23-CA485AC5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413" y="11211737"/>
              <a:ext cx="591892" cy="99627"/>
            </a:xfrm>
            <a:custGeom>
              <a:avLst/>
              <a:gdLst>
                <a:gd name="T0" fmla="*/ 59 w 101"/>
                <a:gd name="T1" fmla="*/ 10 h 17"/>
                <a:gd name="T2" fmla="*/ 56 w 101"/>
                <a:gd name="T3" fmla="*/ 10 h 17"/>
                <a:gd name="T4" fmla="*/ 49 w 101"/>
                <a:gd name="T5" fmla="*/ 10 h 17"/>
                <a:gd name="T6" fmla="*/ 42 w 101"/>
                <a:gd name="T7" fmla="*/ 14 h 17"/>
                <a:gd name="T8" fmla="*/ 35 w 101"/>
                <a:gd name="T9" fmla="*/ 14 h 17"/>
                <a:gd name="T10" fmla="*/ 28 w 101"/>
                <a:gd name="T11" fmla="*/ 14 h 17"/>
                <a:gd name="T12" fmla="*/ 21 w 101"/>
                <a:gd name="T13" fmla="*/ 14 h 17"/>
                <a:gd name="T14" fmla="*/ 0 w 101"/>
                <a:gd name="T15" fmla="*/ 17 h 17"/>
                <a:gd name="T16" fmla="*/ 0 w 101"/>
                <a:gd name="T17" fmla="*/ 14 h 17"/>
                <a:gd name="T18" fmla="*/ 4 w 101"/>
                <a:gd name="T19" fmla="*/ 14 h 17"/>
                <a:gd name="T20" fmla="*/ 7 w 101"/>
                <a:gd name="T21" fmla="*/ 14 h 17"/>
                <a:gd name="T22" fmla="*/ 18 w 101"/>
                <a:gd name="T23" fmla="*/ 10 h 17"/>
                <a:gd name="T24" fmla="*/ 28 w 101"/>
                <a:gd name="T25" fmla="*/ 10 h 17"/>
                <a:gd name="T26" fmla="*/ 42 w 101"/>
                <a:gd name="T27" fmla="*/ 7 h 17"/>
                <a:gd name="T28" fmla="*/ 59 w 101"/>
                <a:gd name="T29" fmla="*/ 3 h 17"/>
                <a:gd name="T30" fmla="*/ 80 w 101"/>
                <a:gd name="T31" fmla="*/ 3 h 17"/>
                <a:gd name="T32" fmla="*/ 101 w 101"/>
                <a:gd name="T33" fmla="*/ 0 h 17"/>
                <a:gd name="T34" fmla="*/ 101 w 101"/>
                <a:gd name="T35" fmla="*/ 7 h 17"/>
                <a:gd name="T36" fmla="*/ 91 w 101"/>
                <a:gd name="T37" fmla="*/ 7 h 17"/>
                <a:gd name="T38" fmla="*/ 77 w 101"/>
                <a:gd name="T39" fmla="*/ 7 h 17"/>
                <a:gd name="T40" fmla="*/ 66 w 101"/>
                <a:gd name="T41" fmla="*/ 10 h 17"/>
                <a:gd name="T42" fmla="*/ 59 w 101"/>
                <a:gd name="T43" fmla="*/ 10 h 17"/>
                <a:gd name="T44" fmla="*/ 59 w 101"/>
                <a:gd name="T4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1" h="17">
                  <a:moveTo>
                    <a:pt x="59" y="10"/>
                  </a:moveTo>
                  <a:lnTo>
                    <a:pt x="56" y="10"/>
                  </a:lnTo>
                  <a:lnTo>
                    <a:pt x="49" y="10"/>
                  </a:lnTo>
                  <a:lnTo>
                    <a:pt x="42" y="14"/>
                  </a:lnTo>
                  <a:lnTo>
                    <a:pt x="35" y="14"/>
                  </a:lnTo>
                  <a:lnTo>
                    <a:pt x="28" y="14"/>
                  </a:lnTo>
                  <a:lnTo>
                    <a:pt x="21" y="14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18" y="10"/>
                  </a:lnTo>
                  <a:lnTo>
                    <a:pt x="28" y="10"/>
                  </a:lnTo>
                  <a:lnTo>
                    <a:pt x="42" y="7"/>
                  </a:lnTo>
                  <a:lnTo>
                    <a:pt x="59" y="3"/>
                  </a:lnTo>
                  <a:lnTo>
                    <a:pt x="80" y="3"/>
                  </a:lnTo>
                  <a:lnTo>
                    <a:pt x="101" y="0"/>
                  </a:lnTo>
                  <a:lnTo>
                    <a:pt x="101" y="7"/>
                  </a:lnTo>
                  <a:lnTo>
                    <a:pt x="91" y="7"/>
                  </a:lnTo>
                  <a:lnTo>
                    <a:pt x="77" y="7"/>
                  </a:lnTo>
                  <a:lnTo>
                    <a:pt x="66" y="10"/>
                  </a:lnTo>
                  <a:lnTo>
                    <a:pt x="59" y="10"/>
                  </a:lnTo>
                  <a:lnTo>
                    <a:pt x="5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7">
              <a:extLst>
                <a:ext uri="{FF2B5EF4-FFF2-40B4-BE49-F238E27FC236}">
                  <a16:creationId xmlns:a16="http://schemas.microsoft.com/office/drawing/2014/main" id="{43CADA66-11B9-4E68-8438-6A8A2936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236" y="11375825"/>
              <a:ext cx="1025554" cy="838024"/>
            </a:xfrm>
            <a:custGeom>
              <a:avLst/>
              <a:gdLst>
                <a:gd name="T0" fmla="*/ 42 w 175"/>
                <a:gd name="T1" fmla="*/ 115 h 143"/>
                <a:gd name="T2" fmla="*/ 70 w 175"/>
                <a:gd name="T3" fmla="*/ 101 h 143"/>
                <a:gd name="T4" fmla="*/ 98 w 175"/>
                <a:gd name="T5" fmla="*/ 84 h 143"/>
                <a:gd name="T6" fmla="*/ 115 w 175"/>
                <a:gd name="T7" fmla="*/ 63 h 143"/>
                <a:gd name="T8" fmla="*/ 126 w 175"/>
                <a:gd name="T9" fmla="*/ 45 h 143"/>
                <a:gd name="T10" fmla="*/ 133 w 175"/>
                <a:gd name="T11" fmla="*/ 35 h 143"/>
                <a:gd name="T12" fmla="*/ 133 w 175"/>
                <a:gd name="T13" fmla="*/ 35 h 143"/>
                <a:gd name="T14" fmla="*/ 126 w 175"/>
                <a:gd name="T15" fmla="*/ 35 h 143"/>
                <a:gd name="T16" fmla="*/ 108 w 175"/>
                <a:gd name="T17" fmla="*/ 38 h 143"/>
                <a:gd name="T18" fmla="*/ 84 w 175"/>
                <a:gd name="T19" fmla="*/ 42 h 143"/>
                <a:gd name="T20" fmla="*/ 70 w 175"/>
                <a:gd name="T21" fmla="*/ 45 h 143"/>
                <a:gd name="T22" fmla="*/ 60 w 175"/>
                <a:gd name="T23" fmla="*/ 45 h 143"/>
                <a:gd name="T24" fmla="*/ 53 w 175"/>
                <a:gd name="T25" fmla="*/ 42 h 143"/>
                <a:gd name="T26" fmla="*/ 46 w 175"/>
                <a:gd name="T27" fmla="*/ 31 h 143"/>
                <a:gd name="T28" fmla="*/ 46 w 175"/>
                <a:gd name="T29" fmla="*/ 28 h 143"/>
                <a:gd name="T30" fmla="*/ 53 w 175"/>
                <a:gd name="T31" fmla="*/ 24 h 143"/>
                <a:gd name="T32" fmla="*/ 70 w 175"/>
                <a:gd name="T33" fmla="*/ 21 h 143"/>
                <a:gd name="T34" fmla="*/ 98 w 175"/>
                <a:gd name="T35" fmla="*/ 17 h 143"/>
                <a:gd name="T36" fmla="*/ 115 w 175"/>
                <a:gd name="T37" fmla="*/ 14 h 143"/>
                <a:gd name="T38" fmla="*/ 129 w 175"/>
                <a:gd name="T39" fmla="*/ 10 h 143"/>
                <a:gd name="T40" fmla="*/ 140 w 175"/>
                <a:gd name="T41" fmla="*/ 3 h 143"/>
                <a:gd name="T42" fmla="*/ 147 w 175"/>
                <a:gd name="T43" fmla="*/ 3 h 143"/>
                <a:gd name="T44" fmla="*/ 154 w 175"/>
                <a:gd name="T45" fmla="*/ 7 h 143"/>
                <a:gd name="T46" fmla="*/ 164 w 175"/>
                <a:gd name="T47" fmla="*/ 17 h 143"/>
                <a:gd name="T48" fmla="*/ 171 w 175"/>
                <a:gd name="T49" fmla="*/ 24 h 143"/>
                <a:gd name="T50" fmla="*/ 171 w 175"/>
                <a:gd name="T51" fmla="*/ 31 h 143"/>
                <a:gd name="T52" fmla="*/ 168 w 175"/>
                <a:gd name="T53" fmla="*/ 35 h 143"/>
                <a:gd name="T54" fmla="*/ 161 w 175"/>
                <a:gd name="T55" fmla="*/ 42 h 143"/>
                <a:gd name="T56" fmla="*/ 154 w 175"/>
                <a:gd name="T57" fmla="*/ 52 h 143"/>
                <a:gd name="T58" fmla="*/ 136 w 175"/>
                <a:gd name="T59" fmla="*/ 84 h 143"/>
                <a:gd name="T60" fmla="*/ 122 w 175"/>
                <a:gd name="T61" fmla="*/ 97 h 143"/>
                <a:gd name="T62" fmla="*/ 101 w 175"/>
                <a:gd name="T63" fmla="*/ 111 h 143"/>
                <a:gd name="T64" fmla="*/ 74 w 175"/>
                <a:gd name="T65" fmla="*/ 129 h 143"/>
                <a:gd name="T66" fmla="*/ 42 w 175"/>
                <a:gd name="T67" fmla="*/ 136 h 143"/>
                <a:gd name="T68" fmla="*/ 25 w 175"/>
                <a:gd name="T69" fmla="*/ 139 h 143"/>
                <a:gd name="T70" fmla="*/ 14 w 175"/>
                <a:gd name="T71" fmla="*/ 143 h 143"/>
                <a:gd name="T72" fmla="*/ 4 w 175"/>
                <a:gd name="T73" fmla="*/ 143 h 143"/>
                <a:gd name="T74" fmla="*/ 0 w 175"/>
                <a:gd name="T75" fmla="*/ 139 h 143"/>
                <a:gd name="T76" fmla="*/ 4 w 175"/>
                <a:gd name="T77" fmla="*/ 136 h 143"/>
                <a:gd name="T78" fmla="*/ 7 w 175"/>
                <a:gd name="T79" fmla="*/ 132 h 143"/>
                <a:gd name="T80" fmla="*/ 14 w 175"/>
                <a:gd name="T81" fmla="*/ 125 h 143"/>
                <a:gd name="T82" fmla="*/ 28 w 175"/>
                <a:gd name="T83" fmla="*/ 12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143">
                  <a:moveTo>
                    <a:pt x="28" y="122"/>
                  </a:moveTo>
                  <a:lnTo>
                    <a:pt x="42" y="115"/>
                  </a:lnTo>
                  <a:lnTo>
                    <a:pt x="56" y="111"/>
                  </a:lnTo>
                  <a:lnTo>
                    <a:pt x="70" y="101"/>
                  </a:lnTo>
                  <a:lnTo>
                    <a:pt x="84" y="94"/>
                  </a:lnTo>
                  <a:lnTo>
                    <a:pt x="98" y="84"/>
                  </a:lnTo>
                  <a:lnTo>
                    <a:pt x="108" y="73"/>
                  </a:lnTo>
                  <a:lnTo>
                    <a:pt x="115" y="63"/>
                  </a:lnTo>
                  <a:lnTo>
                    <a:pt x="122" y="52"/>
                  </a:lnTo>
                  <a:lnTo>
                    <a:pt x="126" y="45"/>
                  </a:lnTo>
                  <a:lnTo>
                    <a:pt x="129" y="38"/>
                  </a:lnTo>
                  <a:lnTo>
                    <a:pt x="133" y="35"/>
                  </a:lnTo>
                  <a:lnTo>
                    <a:pt x="133" y="35"/>
                  </a:lnTo>
                  <a:lnTo>
                    <a:pt x="133" y="35"/>
                  </a:lnTo>
                  <a:lnTo>
                    <a:pt x="129" y="35"/>
                  </a:lnTo>
                  <a:lnTo>
                    <a:pt x="126" y="35"/>
                  </a:lnTo>
                  <a:lnTo>
                    <a:pt x="119" y="35"/>
                  </a:lnTo>
                  <a:lnTo>
                    <a:pt x="108" y="38"/>
                  </a:lnTo>
                  <a:lnTo>
                    <a:pt x="98" y="38"/>
                  </a:lnTo>
                  <a:lnTo>
                    <a:pt x="84" y="42"/>
                  </a:lnTo>
                  <a:lnTo>
                    <a:pt x="77" y="45"/>
                  </a:lnTo>
                  <a:lnTo>
                    <a:pt x="70" y="45"/>
                  </a:lnTo>
                  <a:lnTo>
                    <a:pt x="63" y="45"/>
                  </a:lnTo>
                  <a:lnTo>
                    <a:pt x="60" y="45"/>
                  </a:lnTo>
                  <a:lnTo>
                    <a:pt x="56" y="45"/>
                  </a:lnTo>
                  <a:lnTo>
                    <a:pt x="53" y="42"/>
                  </a:lnTo>
                  <a:lnTo>
                    <a:pt x="49" y="38"/>
                  </a:lnTo>
                  <a:lnTo>
                    <a:pt x="46" y="31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53" y="24"/>
                  </a:lnTo>
                  <a:lnTo>
                    <a:pt x="60" y="21"/>
                  </a:lnTo>
                  <a:lnTo>
                    <a:pt x="70" y="21"/>
                  </a:lnTo>
                  <a:lnTo>
                    <a:pt x="84" y="17"/>
                  </a:lnTo>
                  <a:lnTo>
                    <a:pt x="98" y="17"/>
                  </a:lnTo>
                  <a:lnTo>
                    <a:pt x="108" y="14"/>
                  </a:lnTo>
                  <a:lnTo>
                    <a:pt x="115" y="14"/>
                  </a:lnTo>
                  <a:lnTo>
                    <a:pt x="122" y="10"/>
                  </a:lnTo>
                  <a:lnTo>
                    <a:pt x="129" y="10"/>
                  </a:lnTo>
                  <a:lnTo>
                    <a:pt x="136" y="3"/>
                  </a:lnTo>
                  <a:lnTo>
                    <a:pt x="140" y="3"/>
                  </a:lnTo>
                  <a:lnTo>
                    <a:pt x="143" y="0"/>
                  </a:lnTo>
                  <a:lnTo>
                    <a:pt x="147" y="3"/>
                  </a:lnTo>
                  <a:lnTo>
                    <a:pt x="150" y="3"/>
                  </a:lnTo>
                  <a:lnTo>
                    <a:pt x="154" y="7"/>
                  </a:lnTo>
                  <a:lnTo>
                    <a:pt x="161" y="10"/>
                  </a:lnTo>
                  <a:lnTo>
                    <a:pt x="164" y="17"/>
                  </a:lnTo>
                  <a:lnTo>
                    <a:pt x="171" y="21"/>
                  </a:lnTo>
                  <a:lnTo>
                    <a:pt x="171" y="24"/>
                  </a:lnTo>
                  <a:lnTo>
                    <a:pt x="175" y="28"/>
                  </a:lnTo>
                  <a:lnTo>
                    <a:pt x="171" y="31"/>
                  </a:lnTo>
                  <a:lnTo>
                    <a:pt x="171" y="35"/>
                  </a:lnTo>
                  <a:lnTo>
                    <a:pt x="168" y="35"/>
                  </a:lnTo>
                  <a:lnTo>
                    <a:pt x="164" y="38"/>
                  </a:lnTo>
                  <a:lnTo>
                    <a:pt x="161" y="42"/>
                  </a:lnTo>
                  <a:lnTo>
                    <a:pt x="157" y="49"/>
                  </a:lnTo>
                  <a:lnTo>
                    <a:pt x="154" y="52"/>
                  </a:lnTo>
                  <a:lnTo>
                    <a:pt x="147" y="70"/>
                  </a:lnTo>
                  <a:lnTo>
                    <a:pt x="136" y="84"/>
                  </a:lnTo>
                  <a:lnTo>
                    <a:pt x="129" y="91"/>
                  </a:lnTo>
                  <a:lnTo>
                    <a:pt x="122" y="97"/>
                  </a:lnTo>
                  <a:lnTo>
                    <a:pt x="112" y="104"/>
                  </a:lnTo>
                  <a:lnTo>
                    <a:pt x="101" y="111"/>
                  </a:lnTo>
                  <a:lnTo>
                    <a:pt x="88" y="122"/>
                  </a:lnTo>
                  <a:lnTo>
                    <a:pt x="74" y="129"/>
                  </a:lnTo>
                  <a:lnTo>
                    <a:pt x="60" y="132"/>
                  </a:lnTo>
                  <a:lnTo>
                    <a:pt x="42" y="136"/>
                  </a:lnTo>
                  <a:lnTo>
                    <a:pt x="32" y="139"/>
                  </a:lnTo>
                  <a:lnTo>
                    <a:pt x="25" y="139"/>
                  </a:lnTo>
                  <a:lnTo>
                    <a:pt x="18" y="143"/>
                  </a:lnTo>
                  <a:lnTo>
                    <a:pt x="14" y="143"/>
                  </a:lnTo>
                  <a:lnTo>
                    <a:pt x="7" y="143"/>
                  </a:lnTo>
                  <a:lnTo>
                    <a:pt x="4" y="143"/>
                  </a:lnTo>
                  <a:lnTo>
                    <a:pt x="4" y="139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7" y="132"/>
                  </a:lnTo>
                  <a:lnTo>
                    <a:pt x="11" y="129"/>
                  </a:lnTo>
                  <a:lnTo>
                    <a:pt x="14" y="125"/>
                  </a:lnTo>
                  <a:lnTo>
                    <a:pt x="21" y="125"/>
                  </a:lnTo>
                  <a:lnTo>
                    <a:pt x="28" y="122"/>
                  </a:lnTo>
                  <a:lnTo>
                    <a:pt x="28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8">
              <a:extLst>
                <a:ext uri="{FF2B5EF4-FFF2-40B4-BE49-F238E27FC236}">
                  <a16:creationId xmlns:a16="http://schemas.microsoft.com/office/drawing/2014/main" id="{8DF2A045-3889-4001-BB21-4FA63775A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392" y="11639537"/>
              <a:ext cx="1230663" cy="697377"/>
            </a:xfrm>
            <a:custGeom>
              <a:avLst/>
              <a:gdLst>
                <a:gd name="T0" fmla="*/ 210 w 210"/>
                <a:gd name="T1" fmla="*/ 101 h 119"/>
                <a:gd name="T2" fmla="*/ 210 w 210"/>
                <a:gd name="T3" fmla="*/ 101 h 119"/>
                <a:gd name="T4" fmla="*/ 210 w 210"/>
                <a:gd name="T5" fmla="*/ 105 h 119"/>
                <a:gd name="T6" fmla="*/ 206 w 210"/>
                <a:gd name="T7" fmla="*/ 105 h 119"/>
                <a:gd name="T8" fmla="*/ 203 w 210"/>
                <a:gd name="T9" fmla="*/ 108 h 119"/>
                <a:gd name="T10" fmla="*/ 199 w 210"/>
                <a:gd name="T11" fmla="*/ 108 h 119"/>
                <a:gd name="T12" fmla="*/ 192 w 210"/>
                <a:gd name="T13" fmla="*/ 112 h 119"/>
                <a:gd name="T14" fmla="*/ 189 w 210"/>
                <a:gd name="T15" fmla="*/ 112 h 119"/>
                <a:gd name="T16" fmla="*/ 178 w 210"/>
                <a:gd name="T17" fmla="*/ 115 h 119"/>
                <a:gd name="T18" fmla="*/ 164 w 210"/>
                <a:gd name="T19" fmla="*/ 115 h 119"/>
                <a:gd name="T20" fmla="*/ 154 w 210"/>
                <a:gd name="T21" fmla="*/ 119 h 119"/>
                <a:gd name="T22" fmla="*/ 143 w 210"/>
                <a:gd name="T23" fmla="*/ 119 h 119"/>
                <a:gd name="T24" fmla="*/ 140 w 210"/>
                <a:gd name="T25" fmla="*/ 119 h 119"/>
                <a:gd name="T26" fmla="*/ 133 w 210"/>
                <a:gd name="T27" fmla="*/ 119 h 119"/>
                <a:gd name="T28" fmla="*/ 126 w 210"/>
                <a:gd name="T29" fmla="*/ 115 h 119"/>
                <a:gd name="T30" fmla="*/ 115 w 210"/>
                <a:gd name="T31" fmla="*/ 108 h 119"/>
                <a:gd name="T32" fmla="*/ 105 w 210"/>
                <a:gd name="T33" fmla="*/ 98 h 119"/>
                <a:gd name="T34" fmla="*/ 94 w 210"/>
                <a:gd name="T35" fmla="*/ 84 h 119"/>
                <a:gd name="T36" fmla="*/ 80 w 210"/>
                <a:gd name="T37" fmla="*/ 77 h 119"/>
                <a:gd name="T38" fmla="*/ 70 w 210"/>
                <a:gd name="T39" fmla="*/ 66 h 119"/>
                <a:gd name="T40" fmla="*/ 63 w 210"/>
                <a:gd name="T41" fmla="*/ 59 h 119"/>
                <a:gd name="T42" fmla="*/ 56 w 210"/>
                <a:gd name="T43" fmla="*/ 52 h 119"/>
                <a:gd name="T44" fmla="*/ 45 w 210"/>
                <a:gd name="T45" fmla="*/ 46 h 119"/>
                <a:gd name="T46" fmla="*/ 35 w 210"/>
                <a:gd name="T47" fmla="*/ 39 h 119"/>
                <a:gd name="T48" fmla="*/ 25 w 210"/>
                <a:gd name="T49" fmla="*/ 28 h 119"/>
                <a:gd name="T50" fmla="*/ 14 w 210"/>
                <a:gd name="T51" fmla="*/ 21 h 119"/>
                <a:gd name="T52" fmla="*/ 7 w 210"/>
                <a:gd name="T53" fmla="*/ 14 h 119"/>
                <a:gd name="T54" fmla="*/ 4 w 210"/>
                <a:gd name="T55" fmla="*/ 11 h 119"/>
                <a:gd name="T56" fmla="*/ 0 w 210"/>
                <a:gd name="T57" fmla="*/ 7 h 119"/>
                <a:gd name="T58" fmla="*/ 0 w 210"/>
                <a:gd name="T59" fmla="*/ 4 h 119"/>
                <a:gd name="T60" fmla="*/ 4 w 210"/>
                <a:gd name="T61" fmla="*/ 0 h 119"/>
                <a:gd name="T62" fmla="*/ 7 w 210"/>
                <a:gd name="T63" fmla="*/ 0 h 119"/>
                <a:gd name="T64" fmla="*/ 11 w 210"/>
                <a:gd name="T65" fmla="*/ 0 h 119"/>
                <a:gd name="T66" fmla="*/ 14 w 210"/>
                <a:gd name="T67" fmla="*/ 0 h 119"/>
                <a:gd name="T68" fmla="*/ 21 w 210"/>
                <a:gd name="T69" fmla="*/ 4 h 119"/>
                <a:gd name="T70" fmla="*/ 28 w 210"/>
                <a:gd name="T71" fmla="*/ 7 h 119"/>
                <a:gd name="T72" fmla="*/ 35 w 210"/>
                <a:gd name="T73" fmla="*/ 11 h 119"/>
                <a:gd name="T74" fmla="*/ 45 w 210"/>
                <a:gd name="T75" fmla="*/ 18 h 119"/>
                <a:gd name="T76" fmla="*/ 59 w 210"/>
                <a:gd name="T77" fmla="*/ 25 h 119"/>
                <a:gd name="T78" fmla="*/ 77 w 210"/>
                <a:gd name="T79" fmla="*/ 35 h 119"/>
                <a:gd name="T80" fmla="*/ 94 w 210"/>
                <a:gd name="T81" fmla="*/ 49 h 119"/>
                <a:gd name="T82" fmla="*/ 115 w 210"/>
                <a:gd name="T83" fmla="*/ 63 h 119"/>
                <a:gd name="T84" fmla="*/ 136 w 210"/>
                <a:gd name="T85" fmla="*/ 73 h 119"/>
                <a:gd name="T86" fmla="*/ 157 w 210"/>
                <a:gd name="T87" fmla="*/ 80 h 119"/>
                <a:gd name="T88" fmla="*/ 175 w 210"/>
                <a:gd name="T89" fmla="*/ 84 h 119"/>
                <a:gd name="T90" fmla="*/ 185 w 210"/>
                <a:gd name="T91" fmla="*/ 87 h 119"/>
                <a:gd name="T92" fmla="*/ 192 w 210"/>
                <a:gd name="T93" fmla="*/ 91 h 119"/>
                <a:gd name="T94" fmla="*/ 196 w 210"/>
                <a:gd name="T95" fmla="*/ 91 h 119"/>
                <a:gd name="T96" fmla="*/ 203 w 210"/>
                <a:gd name="T97" fmla="*/ 94 h 119"/>
                <a:gd name="T98" fmla="*/ 206 w 210"/>
                <a:gd name="T99" fmla="*/ 94 h 119"/>
                <a:gd name="T100" fmla="*/ 210 w 210"/>
                <a:gd name="T101" fmla="*/ 98 h 119"/>
                <a:gd name="T102" fmla="*/ 210 w 210"/>
                <a:gd name="T103" fmla="*/ 98 h 119"/>
                <a:gd name="T104" fmla="*/ 210 w 210"/>
                <a:gd name="T105" fmla="*/ 101 h 119"/>
                <a:gd name="T106" fmla="*/ 210 w 210"/>
                <a:gd name="T107" fmla="*/ 10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119">
                  <a:moveTo>
                    <a:pt x="210" y="101"/>
                  </a:moveTo>
                  <a:lnTo>
                    <a:pt x="210" y="101"/>
                  </a:lnTo>
                  <a:lnTo>
                    <a:pt x="210" y="105"/>
                  </a:lnTo>
                  <a:lnTo>
                    <a:pt x="206" y="105"/>
                  </a:lnTo>
                  <a:lnTo>
                    <a:pt x="203" y="108"/>
                  </a:lnTo>
                  <a:lnTo>
                    <a:pt x="199" y="108"/>
                  </a:lnTo>
                  <a:lnTo>
                    <a:pt x="192" y="112"/>
                  </a:lnTo>
                  <a:lnTo>
                    <a:pt x="189" y="112"/>
                  </a:lnTo>
                  <a:lnTo>
                    <a:pt x="178" y="115"/>
                  </a:lnTo>
                  <a:lnTo>
                    <a:pt x="164" y="115"/>
                  </a:lnTo>
                  <a:lnTo>
                    <a:pt x="154" y="119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3" y="119"/>
                  </a:lnTo>
                  <a:lnTo>
                    <a:pt x="126" y="115"/>
                  </a:lnTo>
                  <a:lnTo>
                    <a:pt x="115" y="108"/>
                  </a:lnTo>
                  <a:lnTo>
                    <a:pt x="105" y="98"/>
                  </a:lnTo>
                  <a:lnTo>
                    <a:pt x="94" y="84"/>
                  </a:lnTo>
                  <a:lnTo>
                    <a:pt x="80" y="77"/>
                  </a:lnTo>
                  <a:lnTo>
                    <a:pt x="70" y="66"/>
                  </a:lnTo>
                  <a:lnTo>
                    <a:pt x="63" y="59"/>
                  </a:lnTo>
                  <a:lnTo>
                    <a:pt x="56" y="52"/>
                  </a:lnTo>
                  <a:lnTo>
                    <a:pt x="45" y="46"/>
                  </a:lnTo>
                  <a:lnTo>
                    <a:pt x="35" y="39"/>
                  </a:lnTo>
                  <a:lnTo>
                    <a:pt x="25" y="28"/>
                  </a:lnTo>
                  <a:lnTo>
                    <a:pt x="14" y="21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45" y="18"/>
                  </a:lnTo>
                  <a:lnTo>
                    <a:pt x="59" y="25"/>
                  </a:lnTo>
                  <a:lnTo>
                    <a:pt x="77" y="35"/>
                  </a:lnTo>
                  <a:lnTo>
                    <a:pt x="94" y="49"/>
                  </a:lnTo>
                  <a:lnTo>
                    <a:pt x="115" y="63"/>
                  </a:lnTo>
                  <a:lnTo>
                    <a:pt x="136" y="73"/>
                  </a:lnTo>
                  <a:lnTo>
                    <a:pt x="157" y="80"/>
                  </a:lnTo>
                  <a:lnTo>
                    <a:pt x="175" y="84"/>
                  </a:lnTo>
                  <a:lnTo>
                    <a:pt x="185" y="87"/>
                  </a:lnTo>
                  <a:lnTo>
                    <a:pt x="192" y="91"/>
                  </a:lnTo>
                  <a:lnTo>
                    <a:pt x="196" y="91"/>
                  </a:lnTo>
                  <a:lnTo>
                    <a:pt x="203" y="94"/>
                  </a:lnTo>
                  <a:lnTo>
                    <a:pt x="206" y="94"/>
                  </a:lnTo>
                  <a:lnTo>
                    <a:pt x="210" y="98"/>
                  </a:lnTo>
                  <a:lnTo>
                    <a:pt x="210" y="98"/>
                  </a:lnTo>
                  <a:lnTo>
                    <a:pt x="210" y="101"/>
                  </a:lnTo>
                  <a:lnTo>
                    <a:pt x="210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9908387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46C4DEC-E7BA-452F-8ED0-AAE30F4884B4}"/>
              </a:ext>
            </a:extLst>
          </p:cNvPr>
          <p:cNvGrpSpPr/>
          <p:nvPr/>
        </p:nvGrpSpPr>
        <p:grpSpPr>
          <a:xfrm>
            <a:off x="3470026" y="2552998"/>
            <a:ext cx="2174170" cy="2027662"/>
            <a:chOff x="3373773" y="12723693"/>
            <a:chExt cx="2174170" cy="2027662"/>
          </a:xfrm>
        </p:grpSpPr>
        <p:sp>
          <p:nvSpPr>
            <p:cNvPr id="3" name="Freeform 59">
              <a:extLst>
                <a:ext uri="{FF2B5EF4-FFF2-40B4-BE49-F238E27FC236}">
                  <a16:creationId xmlns:a16="http://schemas.microsoft.com/office/drawing/2014/main" id="{E1D622BF-46B2-41AD-AAF7-6A6753434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500" y="12723693"/>
              <a:ext cx="263715" cy="984530"/>
            </a:xfrm>
            <a:custGeom>
              <a:avLst/>
              <a:gdLst>
                <a:gd name="T0" fmla="*/ 10 w 45"/>
                <a:gd name="T1" fmla="*/ 168 h 168"/>
                <a:gd name="T2" fmla="*/ 10 w 45"/>
                <a:gd name="T3" fmla="*/ 143 h 168"/>
                <a:gd name="T4" fmla="*/ 10 w 45"/>
                <a:gd name="T5" fmla="*/ 119 h 168"/>
                <a:gd name="T6" fmla="*/ 10 w 45"/>
                <a:gd name="T7" fmla="*/ 101 h 168"/>
                <a:gd name="T8" fmla="*/ 10 w 45"/>
                <a:gd name="T9" fmla="*/ 84 h 168"/>
                <a:gd name="T10" fmla="*/ 10 w 45"/>
                <a:gd name="T11" fmla="*/ 70 h 168"/>
                <a:gd name="T12" fmla="*/ 10 w 45"/>
                <a:gd name="T13" fmla="*/ 59 h 168"/>
                <a:gd name="T14" fmla="*/ 10 w 45"/>
                <a:gd name="T15" fmla="*/ 49 h 168"/>
                <a:gd name="T16" fmla="*/ 7 w 45"/>
                <a:gd name="T17" fmla="*/ 42 h 168"/>
                <a:gd name="T18" fmla="*/ 7 w 45"/>
                <a:gd name="T19" fmla="*/ 35 h 168"/>
                <a:gd name="T20" fmla="*/ 7 w 45"/>
                <a:gd name="T21" fmla="*/ 28 h 168"/>
                <a:gd name="T22" fmla="*/ 3 w 45"/>
                <a:gd name="T23" fmla="*/ 21 h 168"/>
                <a:gd name="T24" fmla="*/ 3 w 45"/>
                <a:gd name="T25" fmla="*/ 18 h 168"/>
                <a:gd name="T26" fmla="*/ 0 w 45"/>
                <a:gd name="T27" fmla="*/ 14 h 168"/>
                <a:gd name="T28" fmla="*/ 0 w 45"/>
                <a:gd name="T29" fmla="*/ 11 h 168"/>
                <a:gd name="T30" fmla="*/ 0 w 45"/>
                <a:gd name="T31" fmla="*/ 7 h 168"/>
                <a:gd name="T32" fmla="*/ 3 w 45"/>
                <a:gd name="T33" fmla="*/ 4 h 168"/>
                <a:gd name="T34" fmla="*/ 7 w 45"/>
                <a:gd name="T35" fmla="*/ 0 h 168"/>
                <a:gd name="T36" fmla="*/ 10 w 45"/>
                <a:gd name="T37" fmla="*/ 0 h 168"/>
                <a:gd name="T38" fmla="*/ 17 w 45"/>
                <a:gd name="T39" fmla="*/ 4 h 168"/>
                <a:gd name="T40" fmla="*/ 24 w 45"/>
                <a:gd name="T41" fmla="*/ 7 h 168"/>
                <a:gd name="T42" fmla="*/ 35 w 45"/>
                <a:gd name="T43" fmla="*/ 11 h 168"/>
                <a:gd name="T44" fmla="*/ 38 w 45"/>
                <a:gd name="T45" fmla="*/ 14 h 168"/>
                <a:gd name="T46" fmla="*/ 42 w 45"/>
                <a:gd name="T47" fmla="*/ 18 h 168"/>
                <a:gd name="T48" fmla="*/ 45 w 45"/>
                <a:gd name="T49" fmla="*/ 21 h 168"/>
                <a:gd name="T50" fmla="*/ 45 w 45"/>
                <a:gd name="T51" fmla="*/ 28 h 168"/>
                <a:gd name="T52" fmla="*/ 42 w 45"/>
                <a:gd name="T53" fmla="*/ 35 h 168"/>
                <a:gd name="T54" fmla="*/ 42 w 45"/>
                <a:gd name="T55" fmla="*/ 38 h 168"/>
                <a:gd name="T56" fmla="*/ 42 w 45"/>
                <a:gd name="T57" fmla="*/ 49 h 168"/>
                <a:gd name="T58" fmla="*/ 38 w 45"/>
                <a:gd name="T59" fmla="*/ 52 h 168"/>
                <a:gd name="T60" fmla="*/ 38 w 45"/>
                <a:gd name="T61" fmla="*/ 59 h 168"/>
                <a:gd name="T62" fmla="*/ 38 w 45"/>
                <a:gd name="T63" fmla="*/ 70 h 168"/>
                <a:gd name="T64" fmla="*/ 38 w 45"/>
                <a:gd name="T65" fmla="*/ 84 h 168"/>
                <a:gd name="T66" fmla="*/ 38 w 45"/>
                <a:gd name="T67" fmla="*/ 101 h 168"/>
                <a:gd name="T68" fmla="*/ 38 w 45"/>
                <a:gd name="T69" fmla="*/ 119 h 168"/>
                <a:gd name="T70" fmla="*/ 38 w 45"/>
                <a:gd name="T71" fmla="*/ 143 h 168"/>
                <a:gd name="T72" fmla="*/ 38 w 45"/>
                <a:gd name="T73" fmla="*/ 168 h 168"/>
                <a:gd name="T74" fmla="*/ 10 w 45"/>
                <a:gd name="T75" fmla="*/ 168 h 168"/>
                <a:gd name="T76" fmla="*/ 10 w 45"/>
                <a:gd name="T7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68">
                  <a:moveTo>
                    <a:pt x="10" y="168"/>
                  </a:moveTo>
                  <a:lnTo>
                    <a:pt x="10" y="143"/>
                  </a:lnTo>
                  <a:lnTo>
                    <a:pt x="10" y="119"/>
                  </a:lnTo>
                  <a:lnTo>
                    <a:pt x="10" y="101"/>
                  </a:lnTo>
                  <a:lnTo>
                    <a:pt x="10" y="84"/>
                  </a:lnTo>
                  <a:lnTo>
                    <a:pt x="10" y="70"/>
                  </a:lnTo>
                  <a:lnTo>
                    <a:pt x="10" y="59"/>
                  </a:lnTo>
                  <a:lnTo>
                    <a:pt x="10" y="4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4" y="7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42" y="18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2" y="35"/>
                  </a:lnTo>
                  <a:lnTo>
                    <a:pt x="42" y="38"/>
                  </a:lnTo>
                  <a:lnTo>
                    <a:pt x="42" y="49"/>
                  </a:lnTo>
                  <a:lnTo>
                    <a:pt x="38" y="52"/>
                  </a:lnTo>
                  <a:lnTo>
                    <a:pt x="38" y="59"/>
                  </a:lnTo>
                  <a:lnTo>
                    <a:pt x="38" y="70"/>
                  </a:lnTo>
                  <a:lnTo>
                    <a:pt x="38" y="84"/>
                  </a:lnTo>
                  <a:lnTo>
                    <a:pt x="38" y="101"/>
                  </a:lnTo>
                  <a:lnTo>
                    <a:pt x="38" y="119"/>
                  </a:lnTo>
                  <a:lnTo>
                    <a:pt x="38" y="143"/>
                  </a:lnTo>
                  <a:lnTo>
                    <a:pt x="38" y="168"/>
                  </a:lnTo>
                  <a:lnTo>
                    <a:pt x="10" y="168"/>
                  </a:lnTo>
                  <a:lnTo>
                    <a:pt x="10" y="16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0">
              <a:extLst>
                <a:ext uri="{FF2B5EF4-FFF2-40B4-BE49-F238E27FC236}">
                  <a16:creationId xmlns:a16="http://schemas.microsoft.com/office/drawing/2014/main" id="{DEE6D3E0-9055-4936-AF25-F25BF03BB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568" y="13051869"/>
              <a:ext cx="527427" cy="222691"/>
            </a:xfrm>
            <a:custGeom>
              <a:avLst/>
              <a:gdLst>
                <a:gd name="T0" fmla="*/ 69 w 90"/>
                <a:gd name="T1" fmla="*/ 31 h 38"/>
                <a:gd name="T2" fmla="*/ 66 w 90"/>
                <a:gd name="T3" fmla="*/ 31 h 38"/>
                <a:gd name="T4" fmla="*/ 59 w 90"/>
                <a:gd name="T5" fmla="*/ 35 h 38"/>
                <a:gd name="T6" fmla="*/ 52 w 90"/>
                <a:gd name="T7" fmla="*/ 35 h 38"/>
                <a:gd name="T8" fmla="*/ 42 w 90"/>
                <a:gd name="T9" fmla="*/ 38 h 38"/>
                <a:gd name="T10" fmla="*/ 35 w 90"/>
                <a:gd name="T11" fmla="*/ 38 h 38"/>
                <a:gd name="T12" fmla="*/ 24 w 90"/>
                <a:gd name="T13" fmla="*/ 38 h 38"/>
                <a:gd name="T14" fmla="*/ 14 w 90"/>
                <a:gd name="T15" fmla="*/ 38 h 38"/>
                <a:gd name="T16" fmla="*/ 0 w 90"/>
                <a:gd name="T17" fmla="*/ 38 h 38"/>
                <a:gd name="T18" fmla="*/ 0 w 90"/>
                <a:gd name="T19" fmla="*/ 21 h 38"/>
                <a:gd name="T20" fmla="*/ 10 w 90"/>
                <a:gd name="T21" fmla="*/ 17 h 38"/>
                <a:gd name="T22" fmla="*/ 21 w 90"/>
                <a:gd name="T23" fmla="*/ 17 h 38"/>
                <a:gd name="T24" fmla="*/ 31 w 90"/>
                <a:gd name="T25" fmla="*/ 14 h 38"/>
                <a:gd name="T26" fmla="*/ 38 w 90"/>
                <a:gd name="T27" fmla="*/ 10 h 38"/>
                <a:gd name="T28" fmla="*/ 49 w 90"/>
                <a:gd name="T29" fmla="*/ 7 h 38"/>
                <a:gd name="T30" fmla="*/ 56 w 90"/>
                <a:gd name="T31" fmla="*/ 3 h 38"/>
                <a:gd name="T32" fmla="*/ 63 w 90"/>
                <a:gd name="T33" fmla="*/ 0 h 38"/>
                <a:gd name="T34" fmla="*/ 66 w 90"/>
                <a:gd name="T35" fmla="*/ 0 h 38"/>
                <a:gd name="T36" fmla="*/ 73 w 90"/>
                <a:gd name="T37" fmla="*/ 3 h 38"/>
                <a:gd name="T38" fmla="*/ 76 w 90"/>
                <a:gd name="T39" fmla="*/ 3 h 38"/>
                <a:gd name="T40" fmla="*/ 80 w 90"/>
                <a:gd name="T41" fmla="*/ 7 h 38"/>
                <a:gd name="T42" fmla="*/ 83 w 90"/>
                <a:gd name="T43" fmla="*/ 7 h 38"/>
                <a:gd name="T44" fmla="*/ 87 w 90"/>
                <a:gd name="T45" fmla="*/ 10 h 38"/>
                <a:gd name="T46" fmla="*/ 87 w 90"/>
                <a:gd name="T47" fmla="*/ 14 h 38"/>
                <a:gd name="T48" fmla="*/ 90 w 90"/>
                <a:gd name="T49" fmla="*/ 17 h 38"/>
                <a:gd name="T50" fmla="*/ 87 w 90"/>
                <a:gd name="T51" fmla="*/ 21 h 38"/>
                <a:gd name="T52" fmla="*/ 83 w 90"/>
                <a:gd name="T53" fmla="*/ 24 h 38"/>
                <a:gd name="T54" fmla="*/ 80 w 90"/>
                <a:gd name="T55" fmla="*/ 28 h 38"/>
                <a:gd name="T56" fmla="*/ 69 w 90"/>
                <a:gd name="T57" fmla="*/ 31 h 38"/>
                <a:gd name="T58" fmla="*/ 69 w 90"/>
                <a:gd name="T59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0" h="38">
                  <a:moveTo>
                    <a:pt x="69" y="31"/>
                  </a:moveTo>
                  <a:lnTo>
                    <a:pt x="66" y="31"/>
                  </a:lnTo>
                  <a:lnTo>
                    <a:pt x="59" y="35"/>
                  </a:lnTo>
                  <a:lnTo>
                    <a:pt x="52" y="35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24" y="38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10" y="17"/>
                  </a:lnTo>
                  <a:lnTo>
                    <a:pt x="21" y="17"/>
                  </a:lnTo>
                  <a:lnTo>
                    <a:pt x="31" y="14"/>
                  </a:lnTo>
                  <a:lnTo>
                    <a:pt x="38" y="10"/>
                  </a:lnTo>
                  <a:lnTo>
                    <a:pt x="49" y="7"/>
                  </a:lnTo>
                  <a:lnTo>
                    <a:pt x="56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76" y="3"/>
                  </a:lnTo>
                  <a:lnTo>
                    <a:pt x="80" y="7"/>
                  </a:lnTo>
                  <a:lnTo>
                    <a:pt x="83" y="7"/>
                  </a:lnTo>
                  <a:lnTo>
                    <a:pt x="87" y="10"/>
                  </a:lnTo>
                  <a:lnTo>
                    <a:pt x="87" y="14"/>
                  </a:lnTo>
                  <a:lnTo>
                    <a:pt x="90" y="17"/>
                  </a:lnTo>
                  <a:lnTo>
                    <a:pt x="87" y="21"/>
                  </a:lnTo>
                  <a:lnTo>
                    <a:pt x="83" y="24"/>
                  </a:lnTo>
                  <a:lnTo>
                    <a:pt x="80" y="28"/>
                  </a:lnTo>
                  <a:lnTo>
                    <a:pt x="69" y="31"/>
                  </a:lnTo>
                  <a:lnTo>
                    <a:pt x="69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1">
              <a:extLst>
                <a:ext uri="{FF2B5EF4-FFF2-40B4-BE49-F238E27FC236}">
                  <a16:creationId xmlns:a16="http://schemas.microsoft.com/office/drawing/2014/main" id="{A2B5F860-B413-4B93-A428-11BF4EB9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773" y="13544134"/>
              <a:ext cx="1066574" cy="386779"/>
            </a:xfrm>
            <a:custGeom>
              <a:avLst/>
              <a:gdLst>
                <a:gd name="T0" fmla="*/ 7 w 182"/>
                <a:gd name="T1" fmla="*/ 59 h 66"/>
                <a:gd name="T2" fmla="*/ 4 w 182"/>
                <a:gd name="T3" fmla="*/ 56 h 66"/>
                <a:gd name="T4" fmla="*/ 0 w 182"/>
                <a:gd name="T5" fmla="*/ 52 h 66"/>
                <a:gd name="T6" fmla="*/ 0 w 182"/>
                <a:gd name="T7" fmla="*/ 45 h 66"/>
                <a:gd name="T8" fmla="*/ 0 w 182"/>
                <a:gd name="T9" fmla="*/ 42 h 66"/>
                <a:gd name="T10" fmla="*/ 0 w 182"/>
                <a:gd name="T11" fmla="*/ 38 h 66"/>
                <a:gd name="T12" fmla="*/ 4 w 182"/>
                <a:gd name="T13" fmla="*/ 38 h 66"/>
                <a:gd name="T14" fmla="*/ 7 w 182"/>
                <a:gd name="T15" fmla="*/ 35 h 66"/>
                <a:gd name="T16" fmla="*/ 14 w 182"/>
                <a:gd name="T17" fmla="*/ 35 h 66"/>
                <a:gd name="T18" fmla="*/ 18 w 182"/>
                <a:gd name="T19" fmla="*/ 35 h 66"/>
                <a:gd name="T20" fmla="*/ 25 w 182"/>
                <a:gd name="T21" fmla="*/ 35 h 66"/>
                <a:gd name="T22" fmla="*/ 32 w 182"/>
                <a:gd name="T23" fmla="*/ 31 h 66"/>
                <a:gd name="T24" fmla="*/ 39 w 182"/>
                <a:gd name="T25" fmla="*/ 31 h 66"/>
                <a:gd name="T26" fmla="*/ 53 w 182"/>
                <a:gd name="T27" fmla="*/ 28 h 66"/>
                <a:gd name="T28" fmla="*/ 63 w 182"/>
                <a:gd name="T29" fmla="*/ 24 h 66"/>
                <a:gd name="T30" fmla="*/ 77 w 182"/>
                <a:gd name="T31" fmla="*/ 21 h 66"/>
                <a:gd name="T32" fmla="*/ 91 w 182"/>
                <a:gd name="T33" fmla="*/ 17 h 66"/>
                <a:gd name="T34" fmla="*/ 105 w 182"/>
                <a:gd name="T35" fmla="*/ 14 h 66"/>
                <a:gd name="T36" fmla="*/ 119 w 182"/>
                <a:gd name="T37" fmla="*/ 10 h 66"/>
                <a:gd name="T38" fmla="*/ 133 w 182"/>
                <a:gd name="T39" fmla="*/ 7 h 66"/>
                <a:gd name="T40" fmla="*/ 140 w 182"/>
                <a:gd name="T41" fmla="*/ 3 h 66"/>
                <a:gd name="T42" fmla="*/ 151 w 182"/>
                <a:gd name="T43" fmla="*/ 3 h 66"/>
                <a:gd name="T44" fmla="*/ 158 w 182"/>
                <a:gd name="T45" fmla="*/ 3 h 66"/>
                <a:gd name="T46" fmla="*/ 161 w 182"/>
                <a:gd name="T47" fmla="*/ 0 h 66"/>
                <a:gd name="T48" fmla="*/ 165 w 182"/>
                <a:gd name="T49" fmla="*/ 0 h 66"/>
                <a:gd name="T50" fmla="*/ 172 w 182"/>
                <a:gd name="T51" fmla="*/ 3 h 66"/>
                <a:gd name="T52" fmla="*/ 175 w 182"/>
                <a:gd name="T53" fmla="*/ 3 h 66"/>
                <a:gd name="T54" fmla="*/ 179 w 182"/>
                <a:gd name="T55" fmla="*/ 7 h 66"/>
                <a:gd name="T56" fmla="*/ 182 w 182"/>
                <a:gd name="T57" fmla="*/ 10 h 66"/>
                <a:gd name="T58" fmla="*/ 182 w 182"/>
                <a:gd name="T59" fmla="*/ 14 h 66"/>
                <a:gd name="T60" fmla="*/ 182 w 182"/>
                <a:gd name="T61" fmla="*/ 17 h 66"/>
                <a:gd name="T62" fmla="*/ 179 w 182"/>
                <a:gd name="T63" fmla="*/ 17 h 66"/>
                <a:gd name="T64" fmla="*/ 179 w 182"/>
                <a:gd name="T65" fmla="*/ 21 h 66"/>
                <a:gd name="T66" fmla="*/ 175 w 182"/>
                <a:gd name="T67" fmla="*/ 21 h 66"/>
                <a:gd name="T68" fmla="*/ 168 w 182"/>
                <a:gd name="T69" fmla="*/ 24 h 66"/>
                <a:gd name="T70" fmla="*/ 165 w 182"/>
                <a:gd name="T71" fmla="*/ 24 h 66"/>
                <a:gd name="T72" fmla="*/ 158 w 182"/>
                <a:gd name="T73" fmla="*/ 28 h 66"/>
                <a:gd name="T74" fmla="*/ 147 w 182"/>
                <a:gd name="T75" fmla="*/ 28 h 66"/>
                <a:gd name="T76" fmla="*/ 137 w 182"/>
                <a:gd name="T77" fmla="*/ 31 h 66"/>
                <a:gd name="T78" fmla="*/ 126 w 182"/>
                <a:gd name="T79" fmla="*/ 35 h 66"/>
                <a:gd name="T80" fmla="*/ 119 w 182"/>
                <a:gd name="T81" fmla="*/ 35 h 66"/>
                <a:gd name="T82" fmla="*/ 109 w 182"/>
                <a:gd name="T83" fmla="*/ 38 h 66"/>
                <a:gd name="T84" fmla="*/ 98 w 182"/>
                <a:gd name="T85" fmla="*/ 42 h 66"/>
                <a:gd name="T86" fmla="*/ 84 w 182"/>
                <a:gd name="T87" fmla="*/ 49 h 66"/>
                <a:gd name="T88" fmla="*/ 67 w 182"/>
                <a:gd name="T89" fmla="*/ 52 h 66"/>
                <a:gd name="T90" fmla="*/ 56 w 182"/>
                <a:gd name="T91" fmla="*/ 56 h 66"/>
                <a:gd name="T92" fmla="*/ 49 w 182"/>
                <a:gd name="T93" fmla="*/ 59 h 66"/>
                <a:gd name="T94" fmla="*/ 42 w 182"/>
                <a:gd name="T95" fmla="*/ 62 h 66"/>
                <a:gd name="T96" fmla="*/ 35 w 182"/>
                <a:gd name="T97" fmla="*/ 62 h 66"/>
                <a:gd name="T98" fmla="*/ 32 w 182"/>
                <a:gd name="T99" fmla="*/ 62 h 66"/>
                <a:gd name="T100" fmla="*/ 28 w 182"/>
                <a:gd name="T101" fmla="*/ 66 h 66"/>
                <a:gd name="T102" fmla="*/ 25 w 182"/>
                <a:gd name="T103" fmla="*/ 66 h 66"/>
                <a:gd name="T104" fmla="*/ 25 w 182"/>
                <a:gd name="T105" fmla="*/ 66 h 66"/>
                <a:gd name="T106" fmla="*/ 21 w 182"/>
                <a:gd name="T107" fmla="*/ 66 h 66"/>
                <a:gd name="T108" fmla="*/ 14 w 182"/>
                <a:gd name="T109" fmla="*/ 62 h 66"/>
                <a:gd name="T110" fmla="*/ 11 w 182"/>
                <a:gd name="T111" fmla="*/ 62 h 66"/>
                <a:gd name="T112" fmla="*/ 7 w 182"/>
                <a:gd name="T113" fmla="*/ 59 h 66"/>
                <a:gd name="T114" fmla="*/ 7 w 182"/>
                <a:gd name="T115" fmla="*/ 5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2" h="66">
                  <a:moveTo>
                    <a:pt x="7" y="59"/>
                  </a:moveTo>
                  <a:lnTo>
                    <a:pt x="4" y="56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7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5" y="35"/>
                  </a:lnTo>
                  <a:lnTo>
                    <a:pt x="32" y="31"/>
                  </a:lnTo>
                  <a:lnTo>
                    <a:pt x="39" y="31"/>
                  </a:lnTo>
                  <a:lnTo>
                    <a:pt x="53" y="28"/>
                  </a:lnTo>
                  <a:lnTo>
                    <a:pt x="63" y="24"/>
                  </a:lnTo>
                  <a:lnTo>
                    <a:pt x="77" y="21"/>
                  </a:lnTo>
                  <a:lnTo>
                    <a:pt x="91" y="17"/>
                  </a:lnTo>
                  <a:lnTo>
                    <a:pt x="105" y="14"/>
                  </a:lnTo>
                  <a:lnTo>
                    <a:pt x="119" y="10"/>
                  </a:lnTo>
                  <a:lnTo>
                    <a:pt x="133" y="7"/>
                  </a:lnTo>
                  <a:lnTo>
                    <a:pt x="140" y="3"/>
                  </a:lnTo>
                  <a:lnTo>
                    <a:pt x="151" y="3"/>
                  </a:lnTo>
                  <a:lnTo>
                    <a:pt x="158" y="3"/>
                  </a:lnTo>
                  <a:lnTo>
                    <a:pt x="161" y="0"/>
                  </a:lnTo>
                  <a:lnTo>
                    <a:pt x="165" y="0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9" y="7"/>
                  </a:lnTo>
                  <a:lnTo>
                    <a:pt x="182" y="10"/>
                  </a:lnTo>
                  <a:lnTo>
                    <a:pt x="182" y="14"/>
                  </a:lnTo>
                  <a:lnTo>
                    <a:pt x="182" y="17"/>
                  </a:lnTo>
                  <a:lnTo>
                    <a:pt x="179" y="17"/>
                  </a:lnTo>
                  <a:lnTo>
                    <a:pt x="179" y="21"/>
                  </a:lnTo>
                  <a:lnTo>
                    <a:pt x="175" y="21"/>
                  </a:lnTo>
                  <a:lnTo>
                    <a:pt x="168" y="24"/>
                  </a:lnTo>
                  <a:lnTo>
                    <a:pt x="165" y="24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37" y="31"/>
                  </a:lnTo>
                  <a:lnTo>
                    <a:pt x="126" y="35"/>
                  </a:lnTo>
                  <a:lnTo>
                    <a:pt x="119" y="35"/>
                  </a:lnTo>
                  <a:lnTo>
                    <a:pt x="109" y="38"/>
                  </a:lnTo>
                  <a:lnTo>
                    <a:pt x="98" y="42"/>
                  </a:lnTo>
                  <a:lnTo>
                    <a:pt x="84" y="49"/>
                  </a:lnTo>
                  <a:lnTo>
                    <a:pt x="67" y="52"/>
                  </a:lnTo>
                  <a:lnTo>
                    <a:pt x="56" y="56"/>
                  </a:lnTo>
                  <a:lnTo>
                    <a:pt x="49" y="59"/>
                  </a:lnTo>
                  <a:lnTo>
                    <a:pt x="42" y="62"/>
                  </a:lnTo>
                  <a:lnTo>
                    <a:pt x="35" y="62"/>
                  </a:lnTo>
                  <a:lnTo>
                    <a:pt x="32" y="62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1" y="66"/>
                  </a:lnTo>
                  <a:lnTo>
                    <a:pt x="14" y="62"/>
                  </a:lnTo>
                  <a:lnTo>
                    <a:pt x="11" y="62"/>
                  </a:lnTo>
                  <a:lnTo>
                    <a:pt x="7" y="59"/>
                  </a:lnTo>
                  <a:lnTo>
                    <a:pt x="7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2">
              <a:extLst>
                <a:ext uri="{FF2B5EF4-FFF2-40B4-BE49-F238E27FC236}">
                  <a16:creationId xmlns:a16="http://schemas.microsoft.com/office/drawing/2014/main" id="{13688ED7-DB4F-4C20-8415-92933541E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435" y="13667199"/>
              <a:ext cx="369201" cy="1084156"/>
            </a:xfrm>
            <a:custGeom>
              <a:avLst/>
              <a:gdLst>
                <a:gd name="T0" fmla="*/ 24 w 63"/>
                <a:gd name="T1" fmla="*/ 164 h 185"/>
                <a:gd name="T2" fmla="*/ 17 w 63"/>
                <a:gd name="T3" fmla="*/ 150 h 185"/>
                <a:gd name="T4" fmla="*/ 7 w 63"/>
                <a:gd name="T5" fmla="*/ 136 h 185"/>
                <a:gd name="T6" fmla="*/ 0 w 63"/>
                <a:gd name="T7" fmla="*/ 125 h 185"/>
                <a:gd name="T8" fmla="*/ 3 w 63"/>
                <a:gd name="T9" fmla="*/ 122 h 185"/>
                <a:gd name="T10" fmla="*/ 10 w 63"/>
                <a:gd name="T11" fmla="*/ 118 h 185"/>
                <a:gd name="T12" fmla="*/ 24 w 63"/>
                <a:gd name="T13" fmla="*/ 122 h 185"/>
                <a:gd name="T14" fmla="*/ 31 w 63"/>
                <a:gd name="T15" fmla="*/ 125 h 185"/>
                <a:gd name="T16" fmla="*/ 35 w 63"/>
                <a:gd name="T17" fmla="*/ 125 h 185"/>
                <a:gd name="T18" fmla="*/ 35 w 63"/>
                <a:gd name="T19" fmla="*/ 122 h 185"/>
                <a:gd name="T20" fmla="*/ 35 w 63"/>
                <a:gd name="T21" fmla="*/ 111 h 185"/>
                <a:gd name="T22" fmla="*/ 35 w 63"/>
                <a:gd name="T23" fmla="*/ 97 h 185"/>
                <a:gd name="T24" fmla="*/ 35 w 63"/>
                <a:gd name="T25" fmla="*/ 69 h 185"/>
                <a:gd name="T26" fmla="*/ 31 w 63"/>
                <a:gd name="T27" fmla="*/ 24 h 185"/>
                <a:gd name="T28" fmla="*/ 38 w 63"/>
                <a:gd name="T29" fmla="*/ 3 h 185"/>
                <a:gd name="T30" fmla="*/ 49 w 63"/>
                <a:gd name="T31" fmla="*/ 10 h 185"/>
                <a:gd name="T32" fmla="*/ 59 w 63"/>
                <a:gd name="T33" fmla="*/ 17 h 185"/>
                <a:gd name="T34" fmla="*/ 63 w 63"/>
                <a:gd name="T35" fmla="*/ 21 h 185"/>
                <a:gd name="T36" fmla="*/ 63 w 63"/>
                <a:gd name="T37" fmla="*/ 31 h 185"/>
                <a:gd name="T38" fmla="*/ 59 w 63"/>
                <a:gd name="T39" fmla="*/ 38 h 185"/>
                <a:gd name="T40" fmla="*/ 59 w 63"/>
                <a:gd name="T41" fmla="*/ 48 h 185"/>
                <a:gd name="T42" fmla="*/ 59 w 63"/>
                <a:gd name="T43" fmla="*/ 62 h 185"/>
                <a:gd name="T44" fmla="*/ 59 w 63"/>
                <a:gd name="T45" fmla="*/ 83 h 185"/>
                <a:gd name="T46" fmla="*/ 59 w 63"/>
                <a:gd name="T47" fmla="*/ 108 h 185"/>
                <a:gd name="T48" fmla="*/ 59 w 63"/>
                <a:gd name="T49" fmla="*/ 129 h 185"/>
                <a:gd name="T50" fmla="*/ 56 w 63"/>
                <a:gd name="T51" fmla="*/ 146 h 185"/>
                <a:gd name="T52" fmla="*/ 56 w 63"/>
                <a:gd name="T53" fmla="*/ 157 h 185"/>
                <a:gd name="T54" fmla="*/ 49 w 63"/>
                <a:gd name="T55" fmla="*/ 171 h 185"/>
                <a:gd name="T56" fmla="*/ 42 w 63"/>
                <a:gd name="T57" fmla="*/ 181 h 185"/>
                <a:gd name="T58" fmla="*/ 31 w 63"/>
                <a:gd name="T59" fmla="*/ 181 h 185"/>
                <a:gd name="T60" fmla="*/ 28 w 63"/>
                <a:gd name="T61" fmla="*/ 174 h 185"/>
                <a:gd name="T62" fmla="*/ 28 w 63"/>
                <a:gd name="T63" fmla="*/ 17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185">
                  <a:moveTo>
                    <a:pt x="28" y="171"/>
                  </a:moveTo>
                  <a:lnTo>
                    <a:pt x="24" y="164"/>
                  </a:lnTo>
                  <a:lnTo>
                    <a:pt x="21" y="157"/>
                  </a:lnTo>
                  <a:lnTo>
                    <a:pt x="17" y="150"/>
                  </a:lnTo>
                  <a:lnTo>
                    <a:pt x="10" y="143"/>
                  </a:lnTo>
                  <a:lnTo>
                    <a:pt x="7" y="136"/>
                  </a:lnTo>
                  <a:lnTo>
                    <a:pt x="3" y="129"/>
                  </a:lnTo>
                  <a:lnTo>
                    <a:pt x="0" y="125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7" y="118"/>
                  </a:lnTo>
                  <a:lnTo>
                    <a:pt x="10" y="118"/>
                  </a:lnTo>
                  <a:lnTo>
                    <a:pt x="17" y="122"/>
                  </a:lnTo>
                  <a:lnTo>
                    <a:pt x="24" y="122"/>
                  </a:lnTo>
                  <a:lnTo>
                    <a:pt x="28" y="125"/>
                  </a:lnTo>
                  <a:lnTo>
                    <a:pt x="31" y="125"/>
                  </a:lnTo>
                  <a:lnTo>
                    <a:pt x="35" y="125"/>
                  </a:lnTo>
                  <a:lnTo>
                    <a:pt x="35" y="125"/>
                  </a:lnTo>
                  <a:lnTo>
                    <a:pt x="35" y="125"/>
                  </a:lnTo>
                  <a:lnTo>
                    <a:pt x="35" y="122"/>
                  </a:lnTo>
                  <a:lnTo>
                    <a:pt x="35" y="118"/>
                  </a:lnTo>
                  <a:lnTo>
                    <a:pt x="35" y="111"/>
                  </a:lnTo>
                  <a:lnTo>
                    <a:pt x="35" y="104"/>
                  </a:lnTo>
                  <a:lnTo>
                    <a:pt x="35" y="97"/>
                  </a:lnTo>
                  <a:lnTo>
                    <a:pt x="35" y="90"/>
                  </a:lnTo>
                  <a:lnTo>
                    <a:pt x="35" y="69"/>
                  </a:lnTo>
                  <a:lnTo>
                    <a:pt x="31" y="48"/>
                  </a:lnTo>
                  <a:lnTo>
                    <a:pt x="31" y="24"/>
                  </a:lnTo>
                  <a:lnTo>
                    <a:pt x="28" y="0"/>
                  </a:lnTo>
                  <a:lnTo>
                    <a:pt x="38" y="3"/>
                  </a:lnTo>
                  <a:lnTo>
                    <a:pt x="45" y="7"/>
                  </a:lnTo>
                  <a:lnTo>
                    <a:pt x="49" y="10"/>
                  </a:lnTo>
                  <a:lnTo>
                    <a:pt x="56" y="14"/>
                  </a:lnTo>
                  <a:lnTo>
                    <a:pt x="59" y="17"/>
                  </a:lnTo>
                  <a:lnTo>
                    <a:pt x="59" y="21"/>
                  </a:lnTo>
                  <a:lnTo>
                    <a:pt x="63" y="21"/>
                  </a:lnTo>
                  <a:lnTo>
                    <a:pt x="63" y="24"/>
                  </a:lnTo>
                  <a:lnTo>
                    <a:pt x="63" y="31"/>
                  </a:lnTo>
                  <a:lnTo>
                    <a:pt x="63" y="38"/>
                  </a:lnTo>
                  <a:lnTo>
                    <a:pt x="59" y="38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59" y="55"/>
                  </a:lnTo>
                  <a:lnTo>
                    <a:pt x="59" y="62"/>
                  </a:lnTo>
                  <a:lnTo>
                    <a:pt x="59" y="73"/>
                  </a:lnTo>
                  <a:lnTo>
                    <a:pt x="59" y="83"/>
                  </a:lnTo>
                  <a:lnTo>
                    <a:pt x="59" y="94"/>
                  </a:lnTo>
                  <a:lnTo>
                    <a:pt x="59" y="108"/>
                  </a:lnTo>
                  <a:lnTo>
                    <a:pt x="59" y="118"/>
                  </a:lnTo>
                  <a:lnTo>
                    <a:pt x="59" y="129"/>
                  </a:lnTo>
                  <a:lnTo>
                    <a:pt x="59" y="136"/>
                  </a:lnTo>
                  <a:lnTo>
                    <a:pt x="56" y="146"/>
                  </a:lnTo>
                  <a:lnTo>
                    <a:pt x="56" y="153"/>
                  </a:lnTo>
                  <a:lnTo>
                    <a:pt x="56" y="157"/>
                  </a:lnTo>
                  <a:lnTo>
                    <a:pt x="52" y="164"/>
                  </a:lnTo>
                  <a:lnTo>
                    <a:pt x="49" y="171"/>
                  </a:lnTo>
                  <a:lnTo>
                    <a:pt x="45" y="178"/>
                  </a:lnTo>
                  <a:lnTo>
                    <a:pt x="42" y="181"/>
                  </a:lnTo>
                  <a:lnTo>
                    <a:pt x="38" y="185"/>
                  </a:lnTo>
                  <a:lnTo>
                    <a:pt x="31" y="181"/>
                  </a:lnTo>
                  <a:lnTo>
                    <a:pt x="31" y="178"/>
                  </a:lnTo>
                  <a:lnTo>
                    <a:pt x="28" y="174"/>
                  </a:lnTo>
                  <a:lnTo>
                    <a:pt x="28" y="171"/>
                  </a:lnTo>
                  <a:lnTo>
                    <a:pt x="28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3">
              <a:extLst>
                <a:ext uri="{FF2B5EF4-FFF2-40B4-BE49-F238E27FC236}">
                  <a16:creationId xmlns:a16="http://schemas.microsoft.com/office/drawing/2014/main" id="{06038B63-AA5F-4718-A315-611B4DDE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861" y="13989517"/>
              <a:ext cx="246133" cy="533289"/>
            </a:xfrm>
            <a:custGeom>
              <a:avLst/>
              <a:gdLst>
                <a:gd name="T0" fmla="*/ 4 w 42"/>
                <a:gd name="T1" fmla="*/ 84 h 91"/>
                <a:gd name="T2" fmla="*/ 4 w 42"/>
                <a:gd name="T3" fmla="*/ 77 h 91"/>
                <a:gd name="T4" fmla="*/ 0 w 42"/>
                <a:gd name="T5" fmla="*/ 74 h 91"/>
                <a:gd name="T6" fmla="*/ 0 w 42"/>
                <a:gd name="T7" fmla="*/ 67 h 91"/>
                <a:gd name="T8" fmla="*/ 0 w 42"/>
                <a:gd name="T9" fmla="*/ 63 h 91"/>
                <a:gd name="T10" fmla="*/ 0 w 42"/>
                <a:gd name="T11" fmla="*/ 60 h 91"/>
                <a:gd name="T12" fmla="*/ 4 w 42"/>
                <a:gd name="T13" fmla="*/ 56 h 91"/>
                <a:gd name="T14" fmla="*/ 7 w 42"/>
                <a:gd name="T15" fmla="*/ 49 h 91"/>
                <a:gd name="T16" fmla="*/ 11 w 42"/>
                <a:gd name="T17" fmla="*/ 42 h 91"/>
                <a:gd name="T18" fmla="*/ 14 w 42"/>
                <a:gd name="T19" fmla="*/ 32 h 91"/>
                <a:gd name="T20" fmla="*/ 18 w 42"/>
                <a:gd name="T21" fmla="*/ 14 h 91"/>
                <a:gd name="T22" fmla="*/ 21 w 42"/>
                <a:gd name="T23" fmla="*/ 0 h 91"/>
                <a:gd name="T24" fmla="*/ 28 w 42"/>
                <a:gd name="T25" fmla="*/ 0 h 91"/>
                <a:gd name="T26" fmla="*/ 32 w 42"/>
                <a:gd name="T27" fmla="*/ 0 h 91"/>
                <a:gd name="T28" fmla="*/ 35 w 42"/>
                <a:gd name="T29" fmla="*/ 4 h 91"/>
                <a:gd name="T30" fmla="*/ 39 w 42"/>
                <a:gd name="T31" fmla="*/ 11 h 91"/>
                <a:gd name="T32" fmla="*/ 42 w 42"/>
                <a:gd name="T33" fmla="*/ 18 h 91"/>
                <a:gd name="T34" fmla="*/ 42 w 42"/>
                <a:gd name="T35" fmla="*/ 25 h 91"/>
                <a:gd name="T36" fmla="*/ 42 w 42"/>
                <a:gd name="T37" fmla="*/ 42 h 91"/>
                <a:gd name="T38" fmla="*/ 39 w 42"/>
                <a:gd name="T39" fmla="*/ 53 h 91"/>
                <a:gd name="T40" fmla="*/ 39 w 42"/>
                <a:gd name="T41" fmla="*/ 60 h 91"/>
                <a:gd name="T42" fmla="*/ 35 w 42"/>
                <a:gd name="T43" fmla="*/ 70 h 91"/>
                <a:gd name="T44" fmla="*/ 32 w 42"/>
                <a:gd name="T45" fmla="*/ 77 h 91"/>
                <a:gd name="T46" fmla="*/ 25 w 42"/>
                <a:gd name="T47" fmla="*/ 84 h 91"/>
                <a:gd name="T48" fmla="*/ 21 w 42"/>
                <a:gd name="T49" fmla="*/ 88 h 91"/>
                <a:gd name="T50" fmla="*/ 21 w 42"/>
                <a:gd name="T51" fmla="*/ 91 h 91"/>
                <a:gd name="T52" fmla="*/ 18 w 42"/>
                <a:gd name="T53" fmla="*/ 91 h 91"/>
                <a:gd name="T54" fmla="*/ 14 w 42"/>
                <a:gd name="T55" fmla="*/ 91 h 91"/>
                <a:gd name="T56" fmla="*/ 11 w 42"/>
                <a:gd name="T57" fmla="*/ 88 h 91"/>
                <a:gd name="T58" fmla="*/ 7 w 42"/>
                <a:gd name="T59" fmla="*/ 88 h 91"/>
                <a:gd name="T60" fmla="*/ 4 w 42"/>
                <a:gd name="T61" fmla="*/ 84 h 91"/>
                <a:gd name="T62" fmla="*/ 4 w 42"/>
                <a:gd name="T63" fmla="*/ 8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91">
                  <a:moveTo>
                    <a:pt x="4" y="84"/>
                  </a:moveTo>
                  <a:lnTo>
                    <a:pt x="4" y="77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7" y="49"/>
                  </a:lnTo>
                  <a:lnTo>
                    <a:pt x="11" y="42"/>
                  </a:lnTo>
                  <a:lnTo>
                    <a:pt x="14" y="32"/>
                  </a:lnTo>
                  <a:lnTo>
                    <a:pt x="18" y="14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4"/>
                  </a:lnTo>
                  <a:lnTo>
                    <a:pt x="39" y="11"/>
                  </a:lnTo>
                  <a:lnTo>
                    <a:pt x="42" y="18"/>
                  </a:lnTo>
                  <a:lnTo>
                    <a:pt x="42" y="25"/>
                  </a:lnTo>
                  <a:lnTo>
                    <a:pt x="42" y="42"/>
                  </a:lnTo>
                  <a:lnTo>
                    <a:pt x="39" y="53"/>
                  </a:lnTo>
                  <a:lnTo>
                    <a:pt x="39" y="60"/>
                  </a:lnTo>
                  <a:lnTo>
                    <a:pt x="35" y="70"/>
                  </a:lnTo>
                  <a:lnTo>
                    <a:pt x="32" y="77"/>
                  </a:lnTo>
                  <a:lnTo>
                    <a:pt x="25" y="84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18" y="91"/>
                  </a:lnTo>
                  <a:lnTo>
                    <a:pt x="14" y="91"/>
                  </a:lnTo>
                  <a:lnTo>
                    <a:pt x="11" y="88"/>
                  </a:lnTo>
                  <a:lnTo>
                    <a:pt x="7" y="88"/>
                  </a:lnTo>
                  <a:lnTo>
                    <a:pt x="4" y="84"/>
                  </a:lnTo>
                  <a:lnTo>
                    <a:pt x="4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4">
              <a:extLst>
                <a:ext uri="{FF2B5EF4-FFF2-40B4-BE49-F238E27FC236}">
                  <a16:creationId xmlns:a16="http://schemas.microsoft.com/office/drawing/2014/main" id="{53A23D99-EE8B-4654-B045-2970FA169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215" y="13948493"/>
              <a:ext cx="287157" cy="310597"/>
            </a:xfrm>
            <a:custGeom>
              <a:avLst/>
              <a:gdLst>
                <a:gd name="T0" fmla="*/ 45 w 49"/>
                <a:gd name="T1" fmla="*/ 21 h 53"/>
                <a:gd name="T2" fmla="*/ 49 w 49"/>
                <a:gd name="T3" fmla="*/ 35 h 53"/>
                <a:gd name="T4" fmla="*/ 49 w 49"/>
                <a:gd name="T5" fmla="*/ 39 h 53"/>
                <a:gd name="T6" fmla="*/ 49 w 49"/>
                <a:gd name="T7" fmla="*/ 46 h 53"/>
                <a:gd name="T8" fmla="*/ 45 w 49"/>
                <a:gd name="T9" fmla="*/ 49 h 53"/>
                <a:gd name="T10" fmla="*/ 45 w 49"/>
                <a:gd name="T11" fmla="*/ 49 h 53"/>
                <a:gd name="T12" fmla="*/ 42 w 49"/>
                <a:gd name="T13" fmla="*/ 53 h 53"/>
                <a:gd name="T14" fmla="*/ 39 w 49"/>
                <a:gd name="T15" fmla="*/ 53 h 53"/>
                <a:gd name="T16" fmla="*/ 39 w 49"/>
                <a:gd name="T17" fmla="*/ 53 h 53"/>
                <a:gd name="T18" fmla="*/ 35 w 49"/>
                <a:gd name="T19" fmla="*/ 49 h 53"/>
                <a:gd name="T20" fmla="*/ 32 w 49"/>
                <a:gd name="T21" fmla="*/ 46 h 53"/>
                <a:gd name="T22" fmla="*/ 25 w 49"/>
                <a:gd name="T23" fmla="*/ 42 h 53"/>
                <a:gd name="T24" fmla="*/ 21 w 49"/>
                <a:gd name="T25" fmla="*/ 35 h 53"/>
                <a:gd name="T26" fmla="*/ 14 w 49"/>
                <a:gd name="T27" fmla="*/ 28 h 53"/>
                <a:gd name="T28" fmla="*/ 7 w 49"/>
                <a:gd name="T29" fmla="*/ 18 h 53"/>
                <a:gd name="T30" fmla="*/ 0 w 49"/>
                <a:gd name="T31" fmla="*/ 7 h 53"/>
                <a:gd name="T32" fmla="*/ 4 w 49"/>
                <a:gd name="T33" fmla="*/ 0 h 53"/>
                <a:gd name="T34" fmla="*/ 7 w 49"/>
                <a:gd name="T35" fmla="*/ 0 h 53"/>
                <a:gd name="T36" fmla="*/ 14 w 49"/>
                <a:gd name="T37" fmla="*/ 0 h 53"/>
                <a:gd name="T38" fmla="*/ 25 w 49"/>
                <a:gd name="T39" fmla="*/ 4 h 53"/>
                <a:gd name="T40" fmla="*/ 32 w 49"/>
                <a:gd name="T41" fmla="*/ 7 h 53"/>
                <a:gd name="T42" fmla="*/ 39 w 49"/>
                <a:gd name="T43" fmla="*/ 11 h 53"/>
                <a:gd name="T44" fmla="*/ 42 w 49"/>
                <a:gd name="T45" fmla="*/ 18 h 53"/>
                <a:gd name="T46" fmla="*/ 45 w 49"/>
                <a:gd name="T47" fmla="*/ 21 h 53"/>
                <a:gd name="T48" fmla="*/ 45 w 49"/>
                <a:gd name="T49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" h="53">
                  <a:moveTo>
                    <a:pt x="45" y="21"/>
                  </a:moveTo>
                  <a:lnTo>
                    <a:pt x="49" y="35"/>
                  </a:lnTo>
                  <a:lnTo>
                    <a:pt x="49" y="39"/>
                  </a:lnTo>
                  <a:lnTo>
                    <a:pt x="49" y="46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2" y="53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35" y="49"/>
                  </a:lnTo>
                  <a:lnTo>
                    <a:pt x="32" y="46"/>
                  </a:lnTo>
                  <a:lnTo>
                    <a:pt x="25" y="42"/>
                  </a:lnTo>
                  <a:lnTo>
                    <a:pt x="21" y="35"/>
                  </a:lnTo>
                  <a:lnTo>
                    <a:pt x="14" y="28"/>
                  </a:lnTo>
                  <a:lnTo>
                    <a:pt x="7" y="18"/>
                  </a:lnTo>
                  <a:lnTo>
                    <a:pt x="0" y="7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9" y="11"/>
                  </a:lnTo>
                  <a:lnTo>
                    <a:pt x="42" y="18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5">
              <a:extLst>
                <a:ext uri="{FF2B5EF4-FFF2-40B4-BE49-F238E27FC236}">
                  <a16:creationId xmlns:a16="http://schemas.microsoft.com/office/drawing/2014/main" id="{91334F8E-8E42-4899-BB75-B6DEF8193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259" y="13256978"/>
              <a:ext cx="879045" cy="1248245"/>
            </a:xfrm>
            <a:custGeom>
              <a:avLst/>
              <a:gdLst>
                <a:gd name="T0" fmla="*/ 18 w 150"/>
                <a:gd name="T1" fmla="*/ 213 h 213"/>
                <a:gd name="T2" fmla="*/ 4 w 150"/>
                <a:gd name="T3" fmla="*/ 213 h 213"/>
                <a:gd name="T4" fmla="*/ 0 w 150"/>
                <a:gd name="T5" fmla="*/ 206 h 213"/>
                <a:gd name="T6" fmla="*/ 7 w 150"/>
                <a:gd name="T7" fmla="*/ 199 h 213"/>
                <a:gd name="T8" fmla="*/ 14 w 150"/>
                <a:gd name="T9" fmla="*/ 192 h 213"/>
                <a:gd name="T10" fmla="*/ 42 w 150"/>
                <a:gd name="T11" fmla="*/ 174 h 213"/>
                <a:gd name="T12" fmla="*/ 59 w 150"/>
                <a:gd name="T13" fmla="*/ 160 h 213"/>
                <a:gd name="T14" fmla="*/ 84 w 150"/>
                <a:gd name="T15" fmla="*/ 125 h 213"/>
                <a:gd name="T16" fmla="*/ 94 w 150"/>
                <a:gd name="T17" fmla="*/ 105 h 213"/>
                <a:gd name="T18" fmla="*/ 105 w 150"/>
                <a:gd name="T19" fmla="*/ 70 h 213"/>
                <a:gd name="T20" fmla="*/ 105 w 150"/>
                <a:gd name="T21" fmla="*/ 56 h 213"/>
                <a:gd name="T22" fmla="*/ 105 w 150"/>
                <a:gd name="T23" fmla="*/ 45 h 213"/>
                <a:gd name="T24" fmla="*/ 105 w 150"/>
                <a:gd name="T25" fmla="*/ 38 h 213"/>
                <a:gd name="T26" fmla="*/ 105 w 150"/>
                <a:gd name="T27" fmla="*/ 35 h 213"/>
                <a:gd name="T28" fmla="*/ 98 w 150"/>
                <a:gd name="T29" fmla="*/ 35 h 213"/>
                <a:gd name="T30" fmla="*/ 91 w 150"/>
                <a:gd name="T31" fmla="*/ 38 h 213"/>
                <a:gd name="T32" fmla="*/ 77 w 150"/>
                <a:gd name="T33" fmla="*/ 42 h 213"/>
                <a:gd name="T34" fmla="*/ 63 w 150"/>
                <a:gd name="T35" fmla="*/ 49 h 213"/>
                <a:gd name="T36" fmla="*/ 52 w 150"/>
                <a:gd name="T37" fmla="*/ 49 h 213"/>
                <a:gd name="T38" fmla="*/ 38 w 150"/>
                <a:gd name="T39" fmla="*/ 45 h 213"/>
                <a:gd name="T40" fmla="*/ 28 w 150"/>
                <a:gd name="T41" fmla="*/ 35 h 213"/>
                <a:gd name="T42" fmla="*/ 59 w 150"/>
                <a:gd name="T43" fmla="*/ 24 h 213"/>
                <a:gd name="T44" fmla="*/ 84 w 150"/>
                <a:gd name="T45" fmla="*/ 17 h 213"/>
                <a:gd name="T46" fmla="*/ 98 w 150"/>
                <a:gd name="T47" fmla="*/ 10 h 213"/>
                <a:gd name="T48" fmla="*/ 105 w 150"/>
                <a:gd name="T49" fmla="*/ 7 h 213"/>
                <a:gd name="T50" fmla="*/ 108 w 150"/>
                <a:gd name="T51" fmla="*/ 0 h 213"/>
                <a:gd name="T52" fmla="*/ 115 w 150"/>
                <a:gd name="T53" fmla="*/ 0 h 213"/>
                <a:gd name="T54" fmla="*/ 122 w 150"/>
                <a:gd name="T55" fmla="*/ 3 h 213"/>
                <a:gd name="T56" fmla="*/ 136 w 150"/>
                <a:gd name="T57" fmla="*/ 10 h 213"/>
                <a:gd name="T58" fmla="*/ 147 w 150"/>
                <a:gd name="T59" fmla="*/ 24 h 213"/>
                <a:gd name="T60" fmla="*/ 150 w 150"/>
                <a:gd name="T61" fmla="*/ 31 h 213"/>
                <a:gd name="T62" fmla="*/ 147 w 150"/>
                <a:gd name="T63" fmla="*/ 38 h 213"/>
                <a:gd name="T64" fmla="*/ 143 w 150"/>
                <a:gd name="T65" fmla="*/ 42 h 213"/>
                <a:gd name="T66" fmla="*/ 140 w 150"/>
                <a:gd name="T67" fmla="*/ 49 h 213"/>
                <a:gd name="T68" fmla="*/ 136 w 150"/>
                <a:gd name="T69" fmla="*/ 63 h 213"/>
                <a:gd name="T70" fmla="*/ 129 w 150"/>
                <a:gd name="T71" fmla="*/ 80 h 213"/>
                <a:gd name="T72" fmla="*/ 122 w 150"/>
                <a:gd name="T73" fmla="*/ 115 h 213"/>
                <a:gd name="T74" fmla="*/ 101 w 150"/>
                <a:gd name="T75" fmla="*/ 153 h 213"/>
                <a:gd name="T76" fmla="*/ 73 w 150"/>
                <a:gd name="T77" fmla="*/ 181 h 213"/>
                <a:gd name="T78" fmla="*/ 45 w 150"/>
                <a:gd name="T79" fmla="*/ 199 h 213"/>
                <a:gd name="T80" fmla="*/ 31 w 150"/>
                <a:gd name="T81" fmla="*/ 2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" h="213">
                  <a:moveTo>
                    <a:pt x="31" y="206"/>
                  </a:moveTo>
                  <a:lnTo>
                    <a:pt x="18" y="213"/>
                  </a:lnTo>
                  <a:lnTo>
                    <a:pt x="11" y="213"/>
                  </a:lnTo>
                  <a:lnTo>
                    <a:pt x="4" y="213"/>
                  </a:lnTo>
                  <a:lnTo>
                    <a:pt x="0" y="213"/>
                  </a:lnTo>
                  <a:lnTo>
                    <a:pt x="0" y="206"/>
                  </a:lnTo>
                  <a:lnTo>
                    <a:pt x="4" y="202"/>
                  </a:lnTo>
                  <a:lnTo>
                    <a:pt x="7" y="199"/>
                  </a:lnTo>
                  <a:lnTo>
                    <a:pt x="11" y="195"/>
                  </a:lnTo>
                  <a:lnTo>
                    <a:pt x="14" y="192"/>
                  </a:lnTo>
                  <a:lnTo>
                    <a:pt x="21" y="188"/>
                  </a:lnTo>
                  <a:lnTo>
                    <a:pt x="42" y="174"/>
                  </a:lnTo>
                  <a:lnTo>
                    <a:pt x="49" y="167"/>
                  </a:lnTo>
                  <a:lnTo>
                    <a:pt x="59" y="160"/>
                  </a:lnTo>
                  <a:lnTo>
                    <a:pt x="73" y="143"/>
                  </a:lnTo>
                  <a:lnTo>
                    <a:pt x="84" y="125"/>
                  </a:lnTo>
                  <a:lnTo>
                    <a:pt x="91" y="115"/>
                  </a:lnTo>
                  <a:lnTo>
                    <a:pt x="94" y="105"/>
                  </a:lnTo>
                  <a:lnTo>
                    <a:pt x="101" y="80"/>
                  </a:lnTo>
                  <a:lnTo>
                    <a:pt x="105" y="70"/>
                  </a:lnTo>
                  <a:lnTo>
                    <a:pt x="105" y="63"/>
                  </a:lnTo>
                  <a:lnTo>
                    <a:pt x="105" y="56"/>
                  </a:lnTo>
                  <a:lnTo>
                    <a:pt x="105" y="49"/>
                  </a:lnTo>
                  <a:lnTo>
                    <a:pt x="105" y="45"/>
                  </a:lnTo>
                  <a:lnTo>
                    <a:pt x="105" y="42"/>
                  </a:lnTo>
                  <a:lnTo>
                    <a:pt x="105" y="38"/>
                  </a:lnTo>
                  <a:lnTo>
                    <a:pt x="105" y="35"/>
                  </a:lnTo>
                  <a:lnTo>
                    <a:pt x="105" y="35"/>
                  </a:lnTo>
                  <a:lnTo>
                    <a:pt x="101" y="35"/>
                  </a:lnTo>
                  <a:lnTo>
                    <a:pt x="98" y="35"/>
                  </a:lnTo>
                  <a:lnTo>
                    <a:pt x="94" y="38"/>
                  </a:lnTo>
                  <a:lnTo>
                    <a:pt x="91" y="38"/>
                  </a:lnTo>
                  <a:lnTo>
                    <a:pt x="84" y="42"/>
                  </a:lnTo>
                  <a:lnTo>
                    <a:pt x="77" y="42"/>
                  </a:lnTo>
                  <a:lnTo>
                    <a:pt x="70" y="45"/>
                  </a:lnTo>
                  <a:lnTo>
                    <a:pt x="63" y="49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45" y="49"/>
                  </a:lnTo>
                  <a:lnTo>
                    <a:pt x="38" y="45"/>
                  </a:lnTo>
                  <a:lnTo>
                    <a:pt x="35" y="42"/>
                  </a:lnTo>
                  <a:lnTo>
                    <a:pt x="28" y="35"/>
                  </a:lnTo>
                  <a:lnTo>
                    <a:pt x="45" y="28"/>
                  </a:lnTo>
                  <a:lnTo>
                    <a:pt x="59" y="24"/>
                  </a:lnTo>
                  <a:lnTo>
                    <a:pt x="73" y="21"/>
                  </a:lnTo>
                  <a:lnTo>
                    <a:pt x="84" y="17"/>
                  </a:lnTo>
                  <a:lnTo>
                    <a:pt x="91" y="14"/>
                  </a:lnTo>
                  <a:lnTo>
                    <a:pt x="98" y="10"/>
                  </a:lnTo>
                  <a:lnTo>
                    <a:pt x="101" y="7"/>
                  </a:lnTo>
                  <a:lnTo>
                    <a:pt x="105" y="7"/>
                  </a:lnTo>
                  <a:lnTo>
                    <a:pt x="105" y="3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3"/>
                  </a:lnTo>
                  <a:lnTo>
                    <a:pt x="129" y="7"/>
                  </a:lnTo>
                  <a:lnTo>
                    <a:pt x="136" y="10"/>
                  </a:lnTo>
                  <a:lnTo>
                    <a:pt x="143" y="17"/>
                  </a:lnTo>
                  <a:lnTo>
                    <a:pt x="147" y="24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0" y="38"/>
                  </a:lnTo>
                  <a:lnTo>
                    <a:pt x="147" y="38"/>
                  </a:lnTo>
                  <a:lnTo>
                    <a:pt x="147" y="42"/>
                  </a:lnTo>
                  <a:lnTo>
                    <a:pt x="143" y="42"/>
                  </a:lnTo>
                  <a:lnTo>
                    <a:pt x="143" y="45"/>
                  </a:lnTo>
                  <a:lnTo>
                    <a:pt x="140" y="49"/>
                  </a:lnTo>
                  <a:lnTo>
                    <a:pt x="136" y="56"/>
                  </a:lnTo>
                  <a:lnTo>
                    <a:pt x="136" y="63"/>
                  </a:lnTo>
                  <a:lnTo>
                    <a:pt x="133" y="70"/>
                  </a:lnTo>
                  <a:lnTo>
                    <a:pt x="129" y="80"/>
                  </a:lnTo>
                  <a:lnTo>
                    <a:pt x="129" y="91"/>
                  </a:lnTo>
                  <a:lnTo>
                    <a:pt x="122" y="115"/>
                  </a:lnTo>
                  <a:lnTo>
                    <a:pt x="112" y="136"/>
                  </a:lnTo>
                  <a:lnTo>
                    <a:pt x="101" y="153"/>
                  </a:lnTo>
                  <a:lnTo>
                    <a:pt x="87" y="167"/>
                  </a:lnTo>
                  <a:lnTo>
                    <a:pt x="73" y="181"/>
                  </a:lnTo>
                  <a:lnTo>
                    <a:pt x="59" y="192"/>
                  </a:lnTo>
                  <a:lnTo>
                    <a:pt x="45" y="199"/>
                  </a:lnTo>
                  <a:lnTo>
                    <a:pt x="31" y="206"/>
                  </a:lnTo>
                  <a:lnTo>
                    <a:pt x="31" y="20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6">
              <a:extLst>
                <a:ext uri="{FF2B5EF4-FFF2-40B4-BE49-F238E27FC236}">
                  <a16:creationId xmlns:a16="http://schemas.microsoft.com/office/drawing/2014/main" id="{8E5D0042-54D5-492E-8D08-00E53882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927" y="13602737"/>
              <a:ext cx="1090016" cy="1002112"/>
            </a:xfrm>
            <a:custGeom>
              <a:avLst/>
              <a:gdLst>
                <a:gd name="T0" fmla="*/ 123 w 186"/>
                <a:gd name="T1" fmla="*/ 171 h 171"/>
                <a:gd name="T2" fmla="*/ 112 w 186"/>
                <a:gd name="T3" fmla="*/ 168 h 171"/>
                <a:gd name="T4" fmla="*/ 109 w 186"/>
                <a:gd name="T5" fmla="*/ 168 h 171"/>
                <a:gd name="T6" fmla="*/ 102 w 186"/>
                <a:gd name="T7" fmla="*/ 164 h 171"/>
                <a:gd name="T8" fmla="*/ 98 w 186"/>
                <a:gd name="T9" fmla="*/ 161 h 171"/>
                <a:gd name="T10" fmla="*/ 98 w 186"/>
                <a:gd name="T11" fmla="*/ 161 h 171"/>
                <a:gd name="T12" fmla="*/ 95 w 186"/>
                <a:gd name="T13" fmla="*/ 157 h 171"/>
                <a:gd name="T14" fmla="*/ 91 w 186"/>
                <a:gd name="T15" fmla="*/ 150 h 171"/>
                <a:gd name="T16" fmla="*/ 84 w 186"/>
                <a:gd name="T17" fmla="*/ 143 h 171"/>
                <a:gd name="T18" fmla="*/ 81 w 186"/>
                <a:gd name="T19" fmla="*/ 133 h 171"/>
                <a:gd name="T20" fmla="*/ 74 w 186"/>
                <a:gd name="T21" fmla="*/ 122 h 171"/>
                <a:gd name="T22" fmla="*/ 63 w 186"/>
                <a:gd name="T23" fmla="*/ 108 h 171"/>
                <a:gd name="T24" fmla="*/ 56 w 186"/>
                <a:gd name="T25" fmla="*/ 94 h 171"/>
                <a:gd name="T26" fmla="*/ 46 w 186"/>
                <a:gd name="T27" fmla="*/ 80 h 171"/>
                <a:gd name="T28" fmla="*/ 39 w 186"/>
                <a:gd name="T29" fmla="*/ 66 h 171"/>
                <a:gd name="T30" fmla="*/ 32 w 186"/>
                <a:gd name="T31" fmla="*/ 56 h 171"/>
                <a:gd name="T32" fmla="*/ 25 w 186"/>
                <a:gd name="T33" fmla="*/ 46 h 171"/>
                <a:gd name="T34" fmla="*/ 18 w 186"/>
                <a:gd name="T35" fmla="*/ 39 h 171"/>
                <a:gd name="T36" fmla="*/ 14 w 186"/>
                <a:gd name="T37" fmla="*/ 32 h 171"/>
                <a:gd name="T38" fmla="*/ 11 w 186"/>
                <a:gd name="T39" fmla="*/ 25 h 171"/>
                <a:gd name="T40" fmla="*/ 7 w 186"/>
                <a:gd name="T41" fmla="*/ 21 h 171"/>
                <a:gd name="T42" fmla="*/ 4 w 186"/>
                <a:gd name="T43" fmla="*/ 18 h 171"/>
                <a:gd name="T44" fmla="*/ 0 w 186"/>
                <a:gd name="T45" fmla="*/ 14 h 171"/>
                <a:gd name="T46" fmla="*/ 0 w 186"/>
                <a:gd name="T47" fmla="*/ 11 h 171"/>
                <a:gd name="T48" fmla="*/ 0 w 186"/>
                <a:gd name="T49" fmla="*/ 7 h 171"/>
                <a:gd name="T50" fmla="*/ 0 w 186"/>
                <a:gd name="T51" fmla="*/ 4 h 171"/>
                <a:gd name="T52" fmla="*/ 4 w 186"/>
                <a:gd name="T53" fmla="*/ 0 h 171"/>
                <a:gd name="T54" fmla="*/ 7 w 186"/>
                <a:gd name="T55" fmla="*/ 0 h 171"/>
                <a:gd name="T56" fmla="*/ 11 w 186"/>
                <a:gd name="T57" fmla="*/ 4 h 171"/>
                <a:gd name="T58" fmla="*/ 18 w 186"/>
                <a:gd name="T59" fmla="*/ 7 h 171"/>
                <a:gd name="T60" fmla="*/ 25 w 186"/>
                <a:gd name="T61" fmla="*/ 11 h 171"/>
                <a:gd name="T62" fmla="*/ 32 w 186"/>
                <a:gd name="T63" fmla="*/ 18 h 171"/>
                <a:gd name="T64" fmla="*/ 39 w 186"/>
                <a:gd name="T65" fmla="*/ 28 h 171"/>
                <a:gd name="T66" fmla="*/ 49 w 186"/>
                <a:gd name="T67" fmla="*/ 42 h 171"/>
                <a:gd name="T68" fmla="*/ 56 w 186"/>
                <a:gd name="T69" fmla="*/ 52 h 171"/>
                <a:gd name="T70" fmla="*/ 67 w 186"/>
                <a:gd name="T71" fmla="*/ 66 h 171"/>
                <a:gd name="T72" fmla="*/ 81 w 186"/>
                <a:gd name="T73" fmla="*/ 84 h 171"/>
                <a:gd name="T74" fmla="*/ 95 w 186"/>
                <a:gd name="T75" fmla="*/ 98 h 171"/>
                <a:gd name="T76" fmla="*/ 109 w 186"/>
                <a:gd name="T77" fmla="*/ 112 h 171"/>
                <a:gd name="T78" fmla="*/ 126 w 186"/>
                <a:gd name="T79" fmla="*/ 122 h 171"/>
                <a:gd name="T80" fmla="*/ 147 w 186"/>
                <a:gd name="T81" fmla="*/ 133 h 171"/>
                <a:gd name="T82" fmla="*/ 154 w 186"/>
                <a:gd name="T83" fmla="*/ 140 h 171"/>
                <a:gd name="T84" fmla="*/ 161 w 186"/>
                <a:gd name="T85" fmla="*/ 143 h 171"/>
                <a:gd name="T86" fmla="*/ 168 w 186"/>
                <a:gd name="T87" fmla="*/ 147 h 171"/>
                <a:gd name="T88" fmla="*/ 175 w 186"/>
                <a:gd name="T89" fmla="*/ 150 h 171"/>
                <a:gd name="T90" fmla="*/ 179 w 186"/>
                <a:gd name="T91" fmla="*/ 154 h 171"/>
                <a:gd name="T92" fmla="*/ 182 w 186"/>
                <a:gd name="T93" fmla="*/ 154 h 171"/>
                <a:gd name="T94" fmla="*/ 182 w 186"/>
                <a:gd name="T95" fmla="*/ 157 h 171"/>
                <a:gd name="T96" fmla="*/ 186 w 186"/>
                <a:gd name="T97" fmla="*/ 157 h 171"/>
                <a:gd name="T98" fmla="*/ 182 w 186"/>
                <a:gd name="T99" fmla="*/ 161 h 171"/>
                <a:gd name="T100" fmla="*/ 179 w 186"/>
                <a:gd name="T101" fmla="*/ 164 h 171"/>
                <a:gd name="T102" fmla="*/ 172 w 186"/>
                <a:gd name="T103" fmla="*/ 168 h 171"/>
                <a:gd name="T104" fmla="*/ 161 w 186"/>
                <a:gd name="T105" fmla="*/ 168 h 171"/>
                <a:gd name="T106" fmla="*/ 151 w 186"/>
                <a:gd name="T107" fmla="*/ 171 h 171"/>
                <a:gd name="T108" fmla="*/ 140 w 186"/>
                <a:gd name="T109" fmla="*/ 171 h 171"/>
                <a:gd name="T110" fmla="*/ 130 w 186"/>
                <a:gd name="T111" fmla="*/ 171 h 171"/>
                <a:gd name="T112" fmla="*/ 123 w 186"/>
                <a:gd name="T113" fmla="*/ 171 h 171"/>
                <a:gd name="T114" fmla="*/ 123 w 186"/>
                <a:gd name="T1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6" h="171">
                  <a:moveTo>
                    <a:pt x="123" y="171"/>
                  </a:moveTo>
                  <a:lnTo>
                    <a:pt x="112" y="168"/>
                  </a:lnTo>
                  <a:lnTo>
                    <a:pt x="109" y="168"/>
                  </a:lnTo>
                  <a:lnTo>
                    <a:pt x="102" y="164"/>
                  </a:lnTo>
                  <a:lnTo>
                    <a:pt x="98" y="161"/>
                  </a:lnTo>
                  <a:lnTo>
                    <a:pt x="98" y="161"/>
                  </a:lnTo>
                  <a:lnTo>
                    <a:pt x="95" y="157"/>
                  </a:lnTo>
                  <a:lnTo>
                    <a:pt x="91" y="150"/>
                  </a:lnTo>
                  <a:lnTo>
                    <a:pt x="84" y="143"/>
                  </a:lnTo>
                  <a:lnTo>
                    <a:pt x="81" y="133"/>
                  </a:lnTo>
                  <a:lnTo>
                    <a:pt x="74" y="122"/>
                  </a:lnTo>
                  <a:lnTo>
                    <a:pt x="63" y="108"/>
                  </a:lnTo>
                  <a:lnTo>
                    <a:pt x="56" y="94"/>
                  </a:lnTo>
                  <a:lnTo>
                    <a:pt x="46" y="80"/>
                  </a:lnTo>
                  <a:lnTo>
                    <a:pt x="39" y="66"/>
                  </a:lnTo>
                  <a:lnTo>
                    <a:pt x="32" y="56"/>
                  </a:lnTo>
                  <a:lnTo>
                    <a:pt x="25" y="46"/>
                  </a:lnTo>
                  <a:lnTo>
                    <a:pt x="18" y="39"/>
                  </a:lnTo>
                  <a:lnTo>
                    <a:pt x="14" y="32"/>
                  </a:lnTo>
                  <a:lnTo>
                    <a:pt x="11" y="25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4"/>
                  </a:lnTo>
                  <a:lnTo>
                    <a:pt x="18" y="7"/>
                  </a:lnTo>
                  <a:lnTo>
                    <a:pt x="25" y="11"/>
                  </a:lnTo>
                  <a:lnTo>
                    <a:pt x="32" y="18"/>
                  </a:lnTo>
                  <a:lnTo>
                    <a:pt x="39" y="28"/>
                  </a:lnTo>
                  <a:lnTo>
                    <a:pt x="49" y="42"/>
                  </a:lnTo>
                  <a:lnTo>
                    <a:pt x="56" y="52"/>
                  </a:lnTo>
                  <a:lnTo>
                    <a:pt x="67" y="66"/>
                  </a:lnTo>
                  <a:lnTo>
                    <a:pt x="81" y="84"/>
                  </a:lnTo>
                  <a:lnTo>
                    <a:pt x="95" y="98"/>
                  </a:lnTo>
                  <a:lnTo>
                    <a:pt x="109" y="112"/>
                  </a:lnTo>
                  <a:lnTo>
                    <a:pt x="126" y="122"/>
                  </a:lnTo>
                  <a:lnTo>
                    <a:pt x="147" y="133"/>
                  </a:lnTo>
                  <a:lnTo>
                    <a:pt x="154" y="140"/>
                  </a:lnTo>
                  <a:lnTo>
                    <a:pt x="161" y="143"/>
                  </a:lnTo>
                  <a:lnTo>
                    <a:pt x="168" y="147"/>
                  </a:lnTo>
                  <a:lnTo>
                    <a:pt x="175" y="150"/>
                  </a:lnTo>
                  <a:lnTo>
                    <a:pt x="179" y="154"/>
                  </a:lnTo>
                  <a:lnTo>
                    <a:pt x="182" y="154"/>
                  </a:lnTo>
                  <a:lnTo>
                    <a:pt x="182" y="157"/>
                  </a:lnTo>
                  <a:lnTo>
                    <a:pt x="186" y="157"/>
                  </a:lnTo>
                  <a:lnTo>
                    <a:pt x="182" y="161"/>
                  </a:lnTo>
                  <a:lnTo>
                    <a:pt x="179" y="164"/>
                  </a:lnTo>
                  <a:lnTo>
                    <a:pt x="172" y="168"/>
                  </a:lnTo>
                  <a:lnTo>
                    <a:pt x="161" y="168"/>
                  </a:lnTo>
                  <a:lnTo>
                    <a:pt x="151" y="171"/>
                  </a:lnTo>
                  <a:lnTo>
                    <a:pt x="140" y="171"/>
                  </a:lnTo>
                  <a:lnTo>
                    <a:pt x="130" y="171"/>
                  </a:lnTo>
                  <a:lnTo>
                    <a:pt x="123" y="171"/>
                  </a:lnTo>
                  <a:lnTo>
                    <a:pt x="123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D2A5E02D-46A3-433B-BAB0-7F00CA116BA0}"/>
              </a:ext>
            </a:extLst>
          </p:cNvPr>
          <p:cNvGrpSpPr/>
          <p:nvPr/>
        </p:nvGrpSpPr>
        <p:grpSpPr>
          <a:xfrm>
            <a:off x="6940445" y="2552998"/>
            <a:ext cx="2168311" cy="2027662"/>
            <a:chOff x="5547942" y="12723693"/>
            <a:chExt cx="2168311" cy="2027662"/>
          </a:xfrm>
        </p:grpSpPr>
        <p:sp>
          <p:nvSpPr>
            <p:cNvPr id="12" name="Freeform 67">
              <a:extLst>
                <a:ext uri="{FF2B5EF4-FFF2-40B4-BE49-F238E27FC236}">
                  <a16:creationId xmlns:a16="http://schemas.microsoft.com/office/drawing/2014/main" id="{F3808328-4AFE-4C9F-AD22-FD37F6F3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393" y="12723693"/>
              <a:ext cx="269574" cy="984530"/>
            </a:xfrm>
            <a:custGeom>
              <a:avLst/>
              <a:gdLst>
                <a:gd name="T0" fmla="*/ 11 w 46"/>
                <a:gd name="T1" fmla="*/ 168 h 168"/>
                <a:gd name="T2" fmla="*/ 11 w 46"/>
                <a:gd name="T3" fmla="*/ 143 h 168"/>
                <a:gd name="T4" fmla="*/ 11 w 46"/>
                <a:gd name="T5" fmla="*/ 119 h 168"/>
                <a:gd name="T6" fmla="*/ 11 w 46"/>
                <a:gd name="T7" fmla="*/ 101 h 168"/>
                <a:gd name="T8" fmla="*/ 11 w 46"/>
                <a:gd name="T9" fmla="*/ 84 h 168"/>
                <a:gd name="T10" fmla="*/ 11 w 46"/>
                <a:gd name="T11" fmla="*/ 70 h 168"/>
                <a:gd name="T12" fmla="*/ 11 w 46"/>
                <a:gd name="T13" fmla="*/ 59 h 168"/>
                <a:gd name="T14" fmla="*/ 7 w 46"/>
                <a:gd name="T15" fmla="*/ 49 h 168"/>
                <a:gd name="T16" fmla="*/ 7 w 46"/>
                <a:gd name="T17" fmla="*/ 42 h 168"/>
                <a:gd name="T18" fmla="*/ 7 w 46"/>
                <a:gd name="T19" fmla="*/ 35 h 168"/>
                <a:gd name="T20" fmla="*/ 7 w 46"/>
                <a:gd name="T21" fmla="*/ 28 h 168"/>
                <a:gd name="T22" fmla="*/ 4 w 46"/>
                <a:gd name="T23" fmla="*/ 21 h 168"/>
                <a:gd name="T24" fmla="*/ 4 w 46"/>
                <a:gd name="T25" fmla="*/ 18 h 168"/>
                <a:gd name="T26" fmla="*/ 0 w 46"/>
                <a:gd name="T27" fmla="*/ 14 h 168"/>
                <a:gd name="T28" fmla="*/ 0 w 46"/>
                <a:gd name="T29" fmla="*/ 11 h 168"/>
                <a:gd name="T30" fmla="*/ 0 w 46"/>
                <a:gd name="T31" fmla="*/ 7 h 168"/>
                <a:gd name="T32" fmla="*/ 4 w 46"/>
                <a:gd name="T33" fmla="*/ 4 h 168"/>
                <a:gd name="T34" fmla="*/ 7 w 46"/>
                <a:gd name="T35" fmla="*/ 0 h 168"/>
                <a:gd name="T36" fmla="*/ 11 w 46"/>
                <a:gd name="T37" fmla="*/ 0 h 168"/>
                <a:gd name="T38" fmla="*/ 18 w 46"/>
                <a:gd name="T39" fmla="*/ 4 h 168"/>
                <a:gd name="T40" fmla="*/ 25 w 46"/>
                <a:gd name="T41" fmla="*/ 7 h 168"/>
                <a:gd name="T42" fmla="*/ 35 w 46"/>
                <a:gd name="T43" fmla="*/ 11 h 168"/>
                <a:gd name="T44" fmla="*/ 39 w 46"/>
                <a:gd name="T45" fmla="*/ 14 h 168"/>
                <a:gd name="T46" fmla="*/ 42 w 46"/>
                <a:gd name="T47" fmla="*/ 18 h 168"/>
                <a:gd name="T48" fmla="*/ 46 w 46"/>
                <a:gd name="T49" fmla="*/ 21 h 168"/>
                <a:gd name="T50" fmla="*/ 46 w 46"/>
                <a:gd name="T51" fmla="*/ 28 h 168"/>
                <a:gd name="T52" fmla="*/ 42 w 46"/>
                <a:gd name="T53" fmla="*/ 35 h 168"/>
                <a:gd name="T54" fmla="*/ 42 w 46"/>
                <a:gd name="T55" fmla="*/ 38 h 168"/>
                <a:gd name="T56" fmla="*/ 39 w 46"/>
                <a:gd name="T57" fmla="*/ 49 h 168"/>
                <a:gd name="T58" fmla="*/ 39 w 46"/>
                <a:gd name="T59" fmla="*/ 52 h 168"/>
                <a:gd name="T60" fmla="*/ 39 w 46"/>
                <a:gd name="T61" fmla="*/ 59 h 168"/>
                <a:gd name="T62" fmla="*/ 39 w 46"/>
                <a:gd name="T63" fmla="*/ 70 h 168"/>
                <a:gd name="T64" fmla="*/ 39 w 46"/>
                <a:gd name="T65" fmla="*/ 84 h 168"/>
                <a:gd name="T66" fmla="*/ 39 w 46"/>
                <a:gd name="T67" fmla="*/ 101 h 168"/>
                <a:gd name="T68" fmla="*/ 39 w 46"/>
                <a:gd name="T69" fmla="*/ 119 h 168"/>
                <a:gd name="T70" fmla="*/ 39 w 46"/>
                <a:gd name="T71" fmla="*/ 143 h 168"/>
                <a:gd name="T72" fmla="*/ 39 w 46"/>
                <a:gd name="T73" fmla="*/ 168 h 168"/>
                <a:gd name="T74" fmla="*/ 11 w 46"/>
                <a:gd name="T75" fmla="*/ 168 h 168"/>
                <a:gd name="T76" fmla="*/ 11 w 46"/>
                <a:gd name="T7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168">
                  <a:moveTo>
                    <a:pt x="11" y="168"/>
                  </a:moveTo>
                  <a:lnTo>
                    <a:pt x="11" y="143"/>
                  </a:lnTo>
                  <a:lnTo>
                    <a:pt x="11" y="119"/>
                  </a:lnTo>
                  <a:lnTo>
                    <a:pt x="11" y="101"/>
                  </a:lnTo>
                  <a:lnTo>
                    <a:pt x="11" y="84"/>
                  </a:lnTo>
                  <a:lnTo>
                    <a:pt x="11" y="70"/>
                  </a:lnTo>
                  <a:lnTo>
                    <a:pt x="11" y="59"/>
                  </a:lnTo>
                  <a:lnTo>
                    <a:pt x="7" y="4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5" y="7"/>
                  </a:lnTo>
                  <a:lnTo>
                    <a:pt x="35" y="11"/>
                  </a:lnTo>
                  <a:lnTo>
                    <a:pt x="39" y="14"/>
                  </a:lnTo>
                  <a:lnTo>
                    <a:pt x="42" y="18"/>
                  </a:lnTo>
                  <a:lnTo>
                    <a:pt x="46" y="21"/>
                  </a:lnTo>
                  <a:lnTo>
                    <a:pt x="46" y="28"/>
                  </a:lnTo>
                  <a:lnTo>
                    <a:pt x="42" y="35"/>
                  </a:lnTo>
                  <a:lnTo>
                    <a:pt x="42" y="38"/>
                  </a:lnTo>
                  <a:lnTo>
                    <a:pt x="39" y="49"/>
                  </a:lnTo>
                  <a:lnTo>
                    <a:pt x="39" y="52"/>
                  </a:lnTo>
                  <a:lnTo>
                    <a:pt x="39" y="59"/>
                  </a:lnTo>
                  <a:lnTo>
                    <a:pt x="39" y="70"/>
                  </a:lnTo>
                  <a:lnTo>
                    <a:pt x="39" y="84"/>
                  </a:lnTo>
                  <a:lnTo>
                    <a:pt x="39" y="101"/>
                  </a:lnTo>
                  <a:lnTo>
                    <a:pt x="39" y="119"/>
                  </a:lnTo>
                  <a:lnTo>
                    <a:pt x="39" y="143"/>
                  </a:lnTo>
                  <a:lnTo>
                    <a:pt x="39" y="168"/>
                  </a:lnTo>
                  <a:lnTo>
                    <a:pt x="11" y="168"/>
                  </a:lnTo>
                  <a:lnTo>
                    <a:pt x="11" y="16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8">
              <a:extLst>
                <a:ext uri="{FF2B5EF4-FFF2-40B4-BE49-F238E27FC236}">
                  <a16:creationId xmlns:a16="http://schemas.microsoft.com/office/drawing/2014/main" id="{2A20E866-405C-4730-8ABD-081AC1C98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9458" y="13051869"/>
              <a:ext cx="509848" cy="222691"/>
            </a:xfrm>
            <a:custGeom>
              <a:avLst/>
              <a:gdLst>
                <a:gd name="T0" fmla="*/ 70 w 87"/>
                <a:gd name="T1" fmla="*/ 31 h 38"/>
                <a:gd name="T2" fmla="*/ 63 w 87"/>
                <a:gd name="T3" fmla="*/ 31 h 38"/>
                <a:gd name="T4" fmla="*/ 60 w 87"/>
                <a:gd name="T5" fmla="*/ 35 h 38"/>
                <a:gd name="T6" fmla="*/ 53 w 87"/>
                <a:gd name="T7" fmla="*/ 35 h 38"/>
                <a:gd name="T8" fmla="*/ 42 w 87"/>
                <a:gd name="T9" fmla="*/ 38 h 38"/>
                <a:gd name="T10" fmla="*/ 35 w 87"/>
                <a:gd name="T11" fmla="*/ 38 h 38"/>
                <a:gd name="T12" fmla="*/ 25 w 87"/>
                <a:gd name="T13" fmla="*/ 38 h 38"/>
                <a:gd name="T14" fmla="*/ 14 w 87"/>
                <a:gd name="T15" fmla="*/ 38 h 38"/>
                <a:gd name="T16" fmla="*/ 0 w 87"/>
                <a:gd name="T17" fmla="*/ 38 h 38"/>
                <a:gd name="T18" fmla="*/ 0 w 87"/>
                <a:gd name="T19" fmla="*/ 21 h 38"/>
                <a:gd name="T20" fmla="*/ 11 w 87"/>
                <a:gd name="T21" fmla="*/ 17 h 38"/>
                <a:gd name="T22" fmla="*/ 21 w 87"/>
                <a:gd name="T23" fmla="*/ 17 h 38"/>
                <a:gd name="T24" fmla="*/ 32 w 87"/>
                <a:gd name="T25" fmla="*/ 14 h 38"/>
                <a:gd name="T26" fmla="*/ 39 w 87"/>
                <a:gd name="T27" fmla="*/ 10 h 38"/>
                <a:gd name="T28" fmla="*/ 49 w 87"/>
                <a:gd name="T29" fmla="*/ 7 h 38"/>
                <a:gd name="T30" fmla="*/ 56 w 87"/>
                <a:gd name="T31" fmla="*/ 3 h 38"/>
                <a:gd name="T32" fmla="*/ 63 w 87"/>
                <a:gd name="T33" fmla="*/ 0 h 38"/>
                <a:gd name="T34" fmla="*/ 67 w 87"/>
                <a:gd name="T35" fmla="*/ 0 h 38"/>
                <a:gd name="T36" fmla="*/ 70 w 87"/>
                <a:gd name="T37" fmla="*/ 3 h 38"/>
                <a:gd name="T38" fmla="*/ 77 w 87"/>
                <a:gd name="T39" fmla="*/ 3 h 38"/>
                <a:gd name="T40" fmla="*/ 81 w 87"/>
                <a:gd name="T41" fmla="*/ 7 h 38"/>
                <a:gd name="T42" fmla="*/ 84 w 87"/>
                <a:gd name="T43" fmla="*/ 7 h 38"/>
                <a:gd name="T44" fmla="*/ 87 w 87"/>
                <a:gd name="T45" fmla="*/ 10 h 38"/>
                <a:gd name="T46" fmla="*/ 87 w 87"/>
                <a:gd name="T47" fmla="*/ 14 h 38"/>
                <a:gd name="T48" fmla="*/ 87 w 87"/>
                <a:gd name="T49" fmla="*/ 17 h 38"/>
                <a:gd name="T50" fmla="*/ 87 w 87"/>
                <a:gd name="T51" fmla="*/ 21 h 38"/>
                <a:gd name="T52" fmla="*/ 84 w 87"/>
                <a:gd name="T53" fmla="*/ 24 h 38"/>
                <a:gd name="T54" fmla="*/ 77 w 87"/>
                <a:gd name="T55" fmla="*/ 28 h 38"/>
                <a:gd name="T56" fmla="*/ 70 w 87"/>
                <a:gd name="T57" fmla="*/ 31 h 38"/>
                <a:gd name="T58" fmla="*/ 70 w 87"/>
                <a:gd name="T59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38">
                  <a:moveTo>
                    <a:pt x="70" y="31"/>
                  </a:moveTo>
                  <a:lnTo>
                    <a:pt x="63" y="31"/>
                  </a:lnTo>
                  <a:lnTo>
                    <a:pt x="60" y="35"/>
                  </a:lnTo>
                  <a:lnTo>
                    <a:pt x="53" y="35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25" y="38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11" y="17"/>
                  </a:lnTo>
                  <a:lnTo>
                    <a:pt x="21" y="17"/>
                  </a:lnTo>
                  <a:lnTo>
                    <a:pt x="32" y="14"/>
                  </a:lnTo>
                  <a:lnTo>
                    <a:pt x="39" y="10"/>
                  </a:lnTo>
                  <a:lnTo>
                    <a:pt x="49" y="7"/>
                  </a:lnTo>
                  <a:lnTo>
                    <a:pt x="56" y="3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3"/>
                  </a:lnTo>
                  <a:lnTo>
                    <a:pt x="77" y="3"/>
                  </a:lnTo>
                  <a:lnTo>
                    <a:pt x="81" y="7"/>
                  </a:lnTo>
                  <a:lnTo>
                    <a:pt x="84" y="7"/>
                  </a:lnTo>
                  <a:lnTo>
                    <a:pt x="87" y="10"/>
                  </a:lnTo>
                  <a:lnTo>
                    <a:pt x="87" y="14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4" y="24"/>
                  </a:lnTo>
                  <a:lnTo>
                    <a:pt x="77" y="28"/>
                  </a:lnTo>
                  <a:lnTo>
                    <a:pt x="70" y="31"/>
                  </a:lnTo>
                  <a:lnTo>
                    <a:pt x="70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9">
              <a:extLst>
                <a:ext uri="{FF2B5EF4-FFF2-40B4-BE49-F238E27FC236}">
                  <a16:creationId xmlns:a16="http://schemas.microsoft.com/office/drawing/2014/main" id="{AEC94FAD-0C91-450C-B644-7319EE517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942" y="13544134"/>
              <a:ext cx="1084157" cy="386779"/>
            </a:xfrm>
            <a:custGeom>
              <a:avLst/>
              <a:gdLst>
                <a:gd name="T0" fmla="*/ 10 w 185"/>
                <a:gd name="T1" fmla="*/ 59 h 66"/>
                <a:gd name="T2" fmla="*/ 6 w 185"/>
                <a:gd name="T3" fmla="*/ 56 h 66"/>
                <a:gd name="T4" fmla="*/ 3 w 185"/>
                <a:gd name="T5" fmla="*/ 52 h 66"/>
                <a:gd name="T6" fmla="*/ 3 w 185"/>
                <a:gd name="T7" fmla="*/ 45 h 66"/>
                <a:gd name="T8" fmla="*/ 0 w 185"/>
                <a:gd name="T9" fmla="*/ 42 h 66"/>
                <a:gd name="T10" fmla="*/ 3 w 185"/>
                <a:gd name="T11" fmla="*/ 38 h 66"/>
                <a:gd name="T12" fmla="*/ 3 w 185"/>
                <a:gd name="T13" fmla="*/ 38 h 66"/>
                <a:gd name="T14" fmla="*/ 10 w 185"/>
                <a:gd name="T15" fmla="*/ 35 h 66"/>
                <a:gd name="T16" fmla="*/ 17 w 185"/>
                <a:gd name="T17" fmla="*/ 35 h 66"/>
                <a:gd name="T18" fmla="*/ 20 w 185"/>
                <a:gd name="T19" fmla="*/ 35 h 66"/>
                <a:gd name="T20" fmla="*/ 27 w 185"/>
                <a:gd name="T21" fmla="*/ 35 h 66"/>
                <a:gd name="T22" fmla="*/ 34 w 185"/>
                <a:gd name="T23" fmla="*/ 31 h 66"/>
                <a:gd name="T24" fmla="*/ 41 w 185"/>
                <a:gd name="T25" fmla="*/ 31 h 66"/>
                <a:gd name="T26" fmla="*/ 52 w 185"/>
                <a:gd name="T27" fmla="*/ 28 h 66"/>
                <a:gd name="T28" fmla="*/ 66 w 185"/>
                <a:gd name="T29" fmla="*/ 24 h 66"/>
                <a:gd name="T30" fmla="*/ 80 w 185"/>
                <a:gd name="T31" fmla="*/ 21 h 66"/>
                <a:gd name="T32" fmla="*/ 94 w 185"/>
                <a:gd name="T33" fmla="*/ 17 h 66"/>
                <a:gd name="T34" fmla="*/ 108 w 185"/>
                <a:gd name="T35" fmla="*/ 14 h 66"/>
                <a:gd name="T36" fmla="*/ 122 w 185"/>
                <a:gd name="T37" fmla="*/ 10 h 66"/>
                <a:gd name="T38" fmla="*/ 132 w 185"/>
                <a:gd name="T39" fmla="*/ 7 h 66"/>
                <a:gd name="T40" fmla="*/ 143 w 185"/>
                <a:gd name="T41" fmla="*/ 3 h 66"/>
                <a:gd name="T42" fmla="*/ 153 w 185"/>
                <a:gd name="T43" fmla="*/ 3 h 66"/>
                <a:gd name="T44" fmla="*/ 160 w 185"/>
                <a:gd name="T45" fmla="*/ 3 h 66"/>
                <a:gd name="T46" fmla="*/ 164 w 185"/>
                <a:gd name="T47" fmla="*/ 0 h 66"/>
                <a:gd name="T48" fmla="*/ 167 w 185"/>
                <a:gd name="T49" fmla="*/ 0 h 66"/>
                <a:gd name="T50" fmla="*/ 174 w 185"/>
                <a:gd name="T51" fmla="*/ 3 h 66"/>
                <a:gd name="T52" fmla="*/ 178 w 185"/>
                <a:gd name="T53" fmla="*/ 3 h 66"/>
                <a:gd name="T54" fmla="*/ 181 w 185"/>
                <a:gd name="T55" fmla="*/ 7 h 66"/>
                <a:gd name="T56" fmla="*/ 181 w 185"/>
                <a:gd name="T57" fmla="*/ 10 h 66"/>
                <a:gd name="T58" fmla="*/ 185 w 185"/>
                <a:gd name="T59" fmla="*/ 14 h 66"/>
                <a:gd name="T60" fmla="*/ 181 w 185"/>
                <a:gd name="T61" fmla="*/ 17 h 66"/>
                <a:gd name="T62" fmla="*/ 181 w 185"/>
                <a:gd name="T63" fmla="*/ 17 h 66"/>
                <a:gd name="T64" fmla="*/ 178 w 185"/>
                <a:gd name="T65" fmla="*/ 21 h 66"/>
                <a:gd name="T66" fmla="*/ 178 w 185"/>
                <a:gd name="T67" fmla="*/ 21 h 66"/>
                <a:gd name="T68" fmla="*/ 171 w 185"/>
                <a:gd name="T69" fmla="*/ 24 h 66"/>
                <a:gd name="T70" fmla="*/ 167 w 185"/>
                <a:gd name="T71" fmla="*/ 24 h 66"/>
                <a:gd name="T72" fmla="*/ 160 w 185"/>
                <a:gd name="T73" fmla="*/ 28 h 66"/>
                <a:gd name="T74" fmla="*/ 150 w 185"/>
                <a:gd name="T75" fmla="*/ 28 h 66"/>
                <a:gd name="T76" fmla="*/ 139 w 185"/>
                <a:gd name="T77" fmla="*/ 31 h 66"/>
                <a:gd name="T78" fmla="*/ 129 w 185"/>
                <a:gd name="T79" fmla="*/ 35 h 66"/>
                <a:gd name="T80" fmla="*/ 118 w 185"/>
                <a:gd name="T81" fmla="*/ 35 h 66"/>
                <a:gd name="T82" fmla="*/ 111 w 185"/>
                <a:gd name="T83" fmla="*/ 38 h 66"/>
                <a:gd name="T84" fmla="*/ 101 w 185"/>
                <a:gd name="T85" fmla="*/ 42 h 66"/>
                <a:gd name="T86" fmla="*/ 83 w 185"/>
                <a:gd name="T87" fmla="*/ 49 h 66"/>
                <a:gd name="T88" fmla="*/ 69 w 185"/>
                <a:gd name="T89" fmla="*/ 52 h 66"/>
                <a:gd name="T90" fmla="*/ 59 w 185"/>
                <a:gd name="T91" fmla="*/ 56 h 66"/>
                <a:gd name="T92" fmla="*/ 52 w 185"/>
                <a:gd name="T93" fmla="*/ 59 h 66"/>
                <a:gd name="T94" fmla="*/ 45 w 185"/>
                <a:gd name="T95" fmla="*/ 62 h 66"/>
                <a:gd name="T96" fmla="*/ 38 w 185"/>
                <a:gd name="T97" fmla="*/ 62 h 66"/>
                <a:gd name="T98" fmla="*/ 34 w 185"/>
                <a:gd name="T99" fmla="*/ 62 h 66"/>
                <a:gd name="T100" fmla="*/ 31 w 185"/>
                <a:gd name="T101" fmla="*/ 66 h 66"/>
                <a:gd name="T102" fmla="*/ 27 w 185"/>
                <a:gd name="T103" fmla="*/ 66 h 66"/>
                <a:gd name="T104" fmla="*/ 24 w 185"/>
                <a:gd name="T105" fmla="*/ 66 h 66"/>
                <a:gd name="T106" fmla="*/ 20 w 185"/>
                <a:gd name="T107" fmla="*/ 66 h 66"/>
                <a:gd name="T108" fmla="*/ 17 w 185"/>
                <a:gd name="T109" fmla="*/ 62 h 66"/>
                <a:gd name="T110" fmla="*/ 13 w 185"/>
                <a:gd name="T111" fmla="*/ 62 h 66"/>
                <a:gd name="T112" fmla="*/ 10 w 185"/>
                <a:gd name="T113" fmla="*/ 59 h 66"/>
                <a:gd name="T114" fmla="*/ 10 w 185"/>
                <a:gd name="T115" fmla="*/ 5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" h="66">
                  <a:moveTo>
                    <a:pt x="10" y="59"/>
                  </a:moveTo>
                  <a:lnTo>
                    <a:pt x="6" y="56"/>
                  </a:lnTo>
                  <a:lnTo>
                    <a:pt x="3" y="52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10" y="35"/>
                  </a:lnTo>
                  <a:lnTo>
                    <a:pt x="17" y="35"/>
                  </a:lnTo>
                  <a:lnTo>
                    <a:pt x="20" y="35"/>
                  </a:lnTo>
                  <a:lnTo>
                    <a:pt x="27" y="35"/>
                  </a:lnTo>
                  <a:lnTo>
                    <a:pt x="34" y="31"/>
                  </a:lnTo>
                  <a:lnTo>
                    <a:pt x="41" y="31"/>
                  </a:lnTo>
                  <a:lnTo>
                    <a:pt x="52" y="28"/>
                  </a:lnTo>
                  <a:lnTo>
                    <a:pt x="66" y="24"/>
                  </a:lnTo>
                  <a:lnTo>
                    <a:pt x="80" y="21"/>
                  </a:lnTo>
                  <a:lnTo>
                    <a:pt x="94" y="17"/>
                  </a:lnTo>
                  <a:lnTo>
                    <a:pt x="108" y="14"/>
                  </a:lnTo>
                  <a:lnTo>
                    <a:pt x="122" y="10"/>
                  </a:lnTo>
                  <a:lnTo>
                    <a:pt x="132" y="7"/>
                  </a:lnTo>
                  <a:lnTo>
                    <a:pt x="143" y="3"/>
                  </a:lnTo>
                  <a:lnTo>
                    <a:pt x="153" y="3"/>
                  </a:lnTo>
                  <a:lnTo>
                    <a:pt x="160" y="3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4" y="3"/>
                  </a:lnTo>
                  <a:lnTo>
                    <a:pt x="178" y="3"/>
                  </a:lnTo>
                  <a:lnTo>
                    <a:pt x="181" y="7"/>
                  </a:lnTo>
                  <a:lnTo>
                    <a:pt x="181" y="10"/>
                  </a:lnTo>
                  <a:lnTo>
                    <a:pt x="185" y="14"/>
                  </a:lnTo>
                  <a:lnTo>
                    <a:pt x="181" y="17"/>
                  </a:lnTo>
                  <a:lnTo>
                    <a:pt x="181" y="17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71" y="24"/>
                  </a:lnTo>
                  <a:lnTo>
                    <a:pt x="167" y="24"/>
                  </a:lnTo>
                  <a:lnTo>
                    <a:pt x="160" y="28"/>
                  </a:lnTo>
                  <a:lnTo>
                    <a:pt x="150" y="28"/>
                  </a:lnTo>
                  <a:lnTo>
                    <a:pt x="139" y="31"/>
                  </a:lnTo>
                  <a:lnTo>
                    <a:pt x="129" y="35"/>
                  </a:lnTo>
                  <a:lnTo>
                    <a:pt x="118" y="35"/>
                  </a:lnTo>
                  <a:lnTo>
                    <a:pt x="111" y="38"/>
                  </a:lnTo>
                  <a:lnTo>
                    <a:pt x="101" y="42"/>
                  </a:lnTo>
                  <a:lnTo>
                    <a:pt x="83" y="49"/>
                  </a:lnTo>
                  <a:lnTo>
                    <a:pt x="69" y="52"/>
                  </a:lnTo>
                  <a:lnTo>
                    <a:pt x="59" y="56"/>
                  </a:lnTo>
                  <a:lnTo>
                    <a:pt x="52" y="59"/>
                  </a:lnTo>
                  <a:lnTo>
                    <a:pt x="45" y="62"/>
                  </a:lnTo>
                  <a:lnTo>
                    <a:pt x="38" y="62"/>
                  </a:lnTo>
                  <a:lnTo>
                    <a:pt x="34" y="62"/>
                  </a:lnTo>
                  <a:lnTo>
                    <a:pt x="31" y="66"/>
                  </a:lnTo>
                  <a:lnTo>
                    <a:pt x="27" y="66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7" y="62"/>
                  </a:lnTo>
                  <a:lnTo>
                    <a:pt x="13" y="62"/>
                  </a:lnTo>
                  <a:lnTo>
                    <a:pt x="10" y="59"/>
                  </a:lnTo>
                  <a:lnTo>
                    <a:pt x="10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0">
              <a:extLst>
                <a:ext uri="{FF2B5EF4-FFF2-40B4-BE49-F238E27FC236}">
                  <a16:creationId xmlns:a16="http://schemas.microsoft.com/office/drawing/2014/main" id="{114737E7-A49B-4C35-AB93-A12CB5286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325" y="13667199"/>
              <a:ext cx="369201" cy="1084156"/>
            </a:xfrm>
            <a:custGeom>
              <a:avLst/>
              <a:gdLst>
                <a:gd name="T0" fmla="*/ 25 w 63"/>
                <a:gd name="T1" fmla="*/ 164 h 185"/>
                <a:gd name="T2" fmla="*/ 18 w 63"/>
                <a:gd name="T3" fmla="*/ 150 h 185"/>
                <a:gd name="T4" fmla="*/ 7 w 63"/>
                <a:gd name="T5" fmla="*/ 136 h 185"/>
                <a:gd name="T6" fmla="*/ 0 w 63"/>
                <a:gd name="T7" fmla="*/ 125 h 185"/>
                <a:gd name="T8" fmla="*/ 4 w 63"/>
                <a:gd name="T9" fmla="*/ 122 h 185"/>
                <a:gd name="T10" fmla="*/ 11 w 63"/>
                <a:gd name="T11" fmla="*/ 118 h 185"/>
                <a:gd name="T12" fmla="*/ 25 w 63"/>
                <a:gd name="T13" fmla="*/ 122 h 185"/>
                <a:gd name="T14" fmla="*/ 32 w 63"/>
                <a:gd name="T15" fmla="*/ 125 h 185"/>
                <a:gd name="T16" fmla="*/ 35 w 63"/>
                <a:gd name="T17" fmla="*/ 125 h 185"/>
                <a:gd name="T18" fmla="*/ 35 w 63"/>
                <a:gd name="T19" fmla="*/ 122 h 185"/>
                <a:gd name="T20" fmla="*/ 35 w 63"/>
                <a:gd name="T21" fmla="*/ 111 h 185"/>
                <a:gd name="T22" fmla="*/ 35 w 63"/>
                <a:gd name="T23" fmla="*/ 97 h 185"/>
                <a:gd name="T24" fmla="*/ 35 w 63"/>
                <a:gd name="T25" fmla="*/ 69 h 185"/>
                <a:gd name="T26" fmla="*/ 32 w 63"/>
                <a:gd name="T27" fmla="*/ 24 h 185"/>
                <a:gd name="T28" fmla="*/ 39 w 63"/>
                <a:gd name="T29" fmla="*/ 3 h 185"/>
                <a:gd name="T30" fmla="*/ 49 w 63"/>
                <a:gd name="T31" fmla="*/ 10 h 185"/>
                <a:gd name="T32" fmla="*/ 60 w 63"/>
                <a:gd name="T33" fmla="*/ 17 h 185"/>
                <a:gd name="T34" fmla="*/ 63 w 63"/>
                <a:gd name="T35" fmla="*/ 21 h 185"/>
                <a:gd name="T36" fmla="*/ 63 w 63"/>
                <a:gd name="T37" fmla="*/ 31 h 185"/>
                <a:gd name="T38" fmla="*/ 60 w 63"/>
                <a:gd name="T39" fmla="*/ 38 h 185"/>
                <a:gd name="T40" fmla="*/ 60 w 63"/>
                <a:gd name="T41" fmla="*/ 48 h 185"/>
                <a:gd name="T42" fmla="*/ 60 w 63"/>
                <a:gd name="T43" fmla="*/ 62 h 185"/>
                <a:gd name="T44" fmla="*/ 60 w 63"/>
                <a:gd name="T45" fmla="*/ 83 h 185"/>
                <a:gd name="T46" fmla="*/ 60 w 63"/>
                <a:gd name="T47" fmla="*/ 108 h 185"/>
                <a:gd name="T48" fmla="*/ 60 w 63"/>
                <a:gd name="T49" fmla="*/ 129 h 185"/>
                <a:gd name="T50" fmla="*/ 56 w 63"/>
                <a:gd name="T51" fmla="*/ 146 h 185"/>
                <a:gd name="T52" fmla="*/ 53 w 63"/>
                <a:gd name="T53" fmla="*/ 157 h 185"/>
                <a:gd name="T54" fmla="*/ 49 w 63"/>
                <a:gd name="T55" fmla="*/ 171 h 185"/>
                <a:gd name="T56" fmla="*/ 39 w 63"/>
                <a:gd name="T57" fmla="*/ 181 h 185"/>
                <a:gd name="T58" fmla="*/ 32 w 63"/>
                <a:gd name="T59" fmla="*/ 181 h 185"/>
                <a:gd name="T60" fmla="*/ 28 w 63"/>
                <a:gd name="T61" fmla="*/ 174 h 185"/>
                <a:gd name="T62" fmla="*/ 28 w 63"/>
                <a:gd name="T63" fmla="*/ 17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185">
                  <a:moveTo>
                    <a:pt x="28" y="171"/>
                  </a:moveTo>
                  <a:lnTo>
                    <a:pt x="25" y="164"/>
                  </a:lnTo>
                  <a:lnTo>
                    <a:pt x="21" y="157"/>
                  </a:lnTo>
                  <a:lnTo>
                    <a:pt x="18" y="150"/>
                  </a:lnTo>
                  <a:lnTo>
                    <a:pt x="11" y="143"/>
                  </a:lnTo>
                  <a:lnTo>
                    <a:pt x="7" y="136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7" y="118"/>
                  </a:lnTo>
                  <a:lnTo>
                    <a:pt x="11" y="118"/>
                  </a:lnTo>
                  <a:lnTo>
                    <a:pt x="18" y="122"/>
                  </a:lnTo>
                  <a:lnTo>
                    <a:pt x="25" y="122"/>
                  </a:lnTo>
                  <a:lnTo>
                    <a:pt x="28" y="125"/>
                  </a:lnTo>
                  <a:lnTo>
                    <a:pt x="32" y="125"/>
                  </a:lnTo>
                  <a:lnTo>
                    <a:pt x="35" y="125"/>
                  </a:lnTo>
                  <a:lnTo>
                    <a:pt x="35" y="125"/>
                  </a:lnTo>
                  <a:lnTo>
                    <a:pt x="35" y="125"/>
                  </a:lnTo>
                  <a:lnTo>
                    <a:pt x="35" y="122"/>
                  </a:lnTo>
                  <a:lnTo>
                    <a:pt x="35" y="118"/>
                  </a:lnTo>
                  <a:lnTo>
                    <a:pt x="35" y="111"/>
                  </a:lnTo>
                  <a:lnTo>
                    <a:pt x="35" y="104"/>
                  </a:lnTo>
                  <a:lnTo>
                    <a:pt x="35" y="97"/>
                  </a:lnTo>
                  <a:lnTo>
                    <a:pt x="35" y="90"/>
                  </a:lnTo>
                  <a:lnTo>
                    <a:pt x="35" y="69"/>
                  </a:lnTo>
                  <a:lnTo>
                    <a:pt x="32" y="48"/>
                  </a:lnTo>
                  <a:lnTo>
                    <a:pt x="32" y="24"/>
                  </a:lnTo>
                  <a:lnTo>
                    <a:pt x="28" y="0"/>
                  </a:lnTo>
                  <a:lnTo>
                    <a:pt x="39" y="3"/>
                  </a:lnTo>
                  <a:lnTo>
                    <a:pt x="42" y="7"/>
                  </a:lnTo>
                  <a:lnTo>
                    <a:pt x="49" y="10"/>
                  </a:lnTo>
                  <a:lnTo>
                    <a:pt x="53" y="14"/>
                  </a:lnTo>
                  <a:lnTo>
                    <a:pt x="60" y="17"/>
                  </a:lnTo>
                  <a:lnTo>
                    <a:pt x="60" y="21"/>
                  </a:lnTo>
                  <a:lnTo>
                    <a:pt x="63" y="21"/>
                  </a:lnTo>
                  <a:lnTo>
                    <a:pt x="63" y="24"/>
                  </a:lnTo>
                  <a:lnTo>
                    <a:pt x="63" y="31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45"/>
                  </a:lnTo>
                  <a:lnTo>
                    <a:pt x="60" y="48"/>
                  </a:lnTo>
                  <a:lnTo>
                    <a:pt x="60" y="55"/>
                  </a:lnTo>
                  <a:lnTo>
                    <a:pt x="60" y="62"/>
                  </a:lnTo>
                  <a:lnTo>
                    <a:pt x="60" y="73"/>
                  </a:lnTo>
                  <a:lnTo>
                    <a:pt x="60" y="83"/>
                  </a:lnTo>
                  <a:lnTo>
                    <a:pt x="60" y="94"/>
                  </a:lnTo>
                  <a:lnTo>
                    <a:pt x="60" y="108"/>
                  </a:lnTo>
                  <a:lnTo>
                    <a:pt x="60" y="118"/>
                  </a:lnTo>
                  <a:lnTo>
                    <a:pt x="60" y="129"/>
                  </a:lnTo>
                  <a:lnTo>
                    <a:pt x="60" y="136"/>
                  </a:lnTo>
                  <a:lnTo>
                    <a:pt x="56" y="146"/>
                  </a:lnTo>
                  <a:lnTo>
                    <a:pt x="56" y="153"/>
                  </a:lnTo>
                  <a:lnTo>
                    <a:pt x="53" y="157"/>
                  </a:lnTo>
                  <a:lnTo>
                    <a:pt x="53" y="164"/>
                  </a:lnTo>
                  <a:lnTo>
                    <a:pt x="49" y="171"/>
                  </a:lnTo>
                  <a:lnTo>
                    <a:pt x="46" y="178"/>
                  </a:lnTo>
                  <a:lnTo>
                    <a:pt x="39" y="181"/>
                  </a:lnTo>
                  <a:lnTo>
                    <a:pt x="35" y="185"/>
                  </a:lnTo>
                  <a:lnTo>
                    <a:pt x="32" y="181"/>
                  </a:lnTo>
                  <a:lnTo>
                    <a:pt x="28" y="178"/>
                  </a:lnTo>
                  <a:lnTo>
                    <a:pt x="28" y="174"/>
                  </a:lnTo>
                  <a:lnTo>
                    <a:pt x="28" y="171"/>
                  </a:lnTo>
                  <a:lnTo>
                    <a:pt x="28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1">
              <a:extLst>
                <a:ext uri="{FF2B5EF4-FFF2-40B4-BE49-F238E27FC236}">
                  <a16:creationId xmlns:a16="http://schemas.microsoft.com/office/drawing/2014/main" id="{47CE30F8-6D26-44E8-B224-9EB2BE95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9613" y="13989517"/>
              <a:ext cx="246133" cy="533289"/>
            </a:xfrm>
            <a:custGeom>
              <a:avLst/>
              <a:gdLst>
                <a:gd name="T0" fmla="*/ 3 w 42"/>
                <a:gd name="T1" fmla="*/ 84 h 91"/>
                <a:gd name="T2" fmla="*/ 3 w 42"/>
                <a:gd name="T3" fmla="*/ 77 h 91"/>
                <a:gd name="T4" fmla="*/ 0 w 42"/>
                <a:gd name="T5" fmla="*/ 74 h 91"/>
                <a:gd name="T6" fmla="*/ 0 w 42"/>
                <a:gd name="T7" fmla="*/ 67 h 91"/>
                <a:gd name="T8" fmla="*/ 0 w 42"/>
                <a:gd name="T9" fmla="*/ 63 h 91"/>
                <a:gd name="T10" fmla="*/ 0 w 42"/>
                <a:gd name="T11" fmla="*/ 60 h 91"/>
                <a:gd name="T12" fmla="*/ 3 w 42"/>
                <a:gd name="T13" fmla="*/ 56 h 91"/>
                <a:gd name="T14" fmla="*/ 7 w 42"/>
                <a:gd name="T15" fmla="*/ 49 h 91"/>
                <a:gd name="T16" fmla="*/ 10 w 42"/>
                <a:gd name="T17" fmla="*/ 42 h 91"/>
                <a:gd name="T18" fmla="*/ 14 w 42"/>
                <a:gd name="T19" fmla="*/ 32 h 91"/>
                <a:gd name="T20" fmla="*/ 17 w 42"/>
                <a:gd name="T21" fmla="*/ 14 h 91"/>
                <a:gd name="T22" fmla="*/ 21 w 42"/>
                <a:gd name="T23" fmla="*/ 0 h 91"/>
                <a:gd name="T24" fmla="*/ 28 w 42"/>
                <a:gd name="T25" fmla="*/ 0 h 91"/>
                <a:gd name="T26" fmla="*/ 31 w 42"/>
                <a:gd name="T27" fmla="*/ 0 h 91"/>
                <a:gd name="T28" fmla="*/ 35 w 42"/>
                <a:gd name="T29" fmla="*/ 4 h 91"/>
                <a:gd name="T30" fmla="*/ 38 w 42"/>
                <a:gd name="T31" fmla="*/ 11 h 91"/>
                <a:gd name="T32" fmla="*/ 42 w 42"/>
                <a:gd name="T33" fmla="*/ 18 h 91"/>
                <a:gd name="T34" fmla="*/ 42 w 42"/>
                <a:gd name="T35" fmla="*/ 25 h 91"/>
                <a:gd name="T36" fmla="*/ 42 w 42"/>
                <a:gd name="T37" fmla="*/ 42 h 91"/>
                <a:gd name="T38" fmla="*/ 38 w 42"/>
                <a:gd name="T39" fmla="*/ 53 h 91"/>
                <a:gd name="T40" fmla="*/ 38 w 42"/>
                <a:gd name="T41" fmla="*/ 60 h 91"/>
                <a:gd name="T42" fmla="*/ 35 w 42"/>
                <a:gd name="T43" fmla="*/ 70 h 91"/>
                <a:gd name="T44" fmla="*/ 28 w 42"/>
                <a:gd name="T45" fmla="*/ 77 h 91"/>
                <a:gd name="T46" fmla="*/ 24 w 42"/>
                <a:gd name="T47" fmla="*/ 84 h 91"/>
                <a:gd name="T48" fmla="*/ 21 w 42"/>
                <a:gd name="T49" fmla="*/ 88 h 91"/>
                <a:gd name="T50" fmla="*/ 17 w 42"/>
                <a:gd name="T51" fmla="*/ 91 h 91"/>
                <a:gd name="T52" fmla="*/ 17 w 42"/>
                <a:gd name="T53" fmla="*/ 91 h 91"/>
                <a:gd name="T54" fmla="*/ 14 w 42"/>
                <a:gd name="T55" fmla="*/ 91 h 91"/>
                <a:gd name="T56" fmla="*/ 10 w 42"/>
                <a:gd name="T57" fmla="*/ 88 h 91"/>
                <a:gd name="T58" fmla="*/ 7 w 42"/>
                <a:gd name="T59" fmla="*/ 88 h 91"/>
                <a:gd name="T60" fmla="*/ 3 w 42"/>
                <a:gd name="T61" fmla="*/ 84 h 91"/>
                <a:gd name="T62" fmla="*/ 3 w 42"/>
                <a:gd name="T63" fmla="*/ 8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91">
                  <a:moveTo>
                    <a:pt x="3" y="84"/>
                  </a:moveTo>
                  <a:lnTo>
                    <a:pt x="3" y="77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3" y="56"/>
                  </a:lnTo>
                  <a:lnTo>
                    <a:pt x="7" y="49"/>
                  </a:lnTo>
                  <a:lnTo>
                    <a:pt x="10" y="42"/>
                  </a:lnTo>
                  <a:lnTo>
                    <a:pt x="14" y="32"/>
                  </a:lnTo>
                  <a:lnTo>
                    <a:pt x="17" y="14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4"/>
                  </a:lnTo>
                  <a:lnTo>
                    <a:pt x="38" y="11"/>
                  </a:lnTo>
                  <a:lnTo>
                    <a:pt x="42" y="18"/>
                  </a:lnTo>
                  <a:lnTo>
                    <a:pt x="42" y="25"/>
                  </a:lnTo>
                  <a:lnTo>
                    <a:pt x="42" y="42"/>
                  </a:lnTo>
                  <a:lnTo>
                    <a:pt x="38" y="53"/>
                  </a:lnTo>
                  <a:lnTo>
                    <a:pt x="38" y="60"/>
                  </a:lnTo>
                  <a:lnTo>
                    <a:pt x="35" y="70"/>
                  </a:lnTo>
                  <a:lnTo>
                    <a:pt x="28" y="77"/>
                  </a:lnTo>
                  <a:lnTo>
                    <a:pt x="24" y="84"/>
                  </a:lnTo>
                  <a:lnTo>
                    <a:pt x="21" y="88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4" y="91"/>
                  </a:lnTo>
                  <a:lnTo>
                    <a:pt x="10" y="88"/>
                  </a:lnTo>
                  <a:lnTo>
                    <a:pt x="7" y="88"/>
                  </a:lnTo>
                  <a:lnTo>
                    <a:pt x="3" y="84"/>
                  </a:lnTo>
                  <a:lnTo>
                    <a:pt x="3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2">
              <a:extLst>
                <a:ext uri="{FF2B5EF4-FFF2-40B4-BE49-F238E27FC236}">
                  <a16:creationId xmlns:a16="http://schemas.microsoft.com/office/drawing/2014/main" id="{F8ECAE0B-765E-426E-85ED-3DBF6BE14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967" y="13948493"/>
              <a:ext cx="287157" cy="310597"/>
            </a:xfrm>
            <a:custGeom>
              <a:avLst/>
              <a:gdLst>
                <a:gd name="T0" fmla="*/ 45 w 49"/>
                <a:gd name="T1" fmla="*/ 21 h 53"/>
                <a:gd name="T2" fmla="*/ 49 w 49"/>
                <a:gd name="T3" fmla="*/ 35 h 53"/>
                <a:gd name="T4" fmla="*/ 49 w 49"/>
                <a:gd name="T5" fmla="*/ 39 h 53"/>
                <a:gd name="T6" fmla="*/ 45 w 49"/>
                <a:gd name="T7" fmla="*/ 46 h 53"/>
                <a:gd name="T8" fmla="*/ 45 w 49"/>
                <a:gd name="T9" fmla="*/ 49 h 53"/>
                <a:gd name="T10" fmla="*/ 45 w 49"/>
                <a:gd name="T11" fmla="*/ 49 h 53"/>
                <a:gd name="T12" fmla="*/ 42 w 49"/>
                <a:gd name="T13" fmla="*/ 53 h 53"/>
                <a:gd name="T14" fmla="*/ 38 w 49"/>
                <a:gd name="T15" fmla="*/ 53 h 53"/>
                <a:gd name="T16" fmla="*/ 35 w 49"/>
                <a:gd name="T17" fmla="*/ 53 h 53"/>
                <a:gd name="T18" fmla="*/ 35 w 49"/>
                <a:gd name="T19" fmla="*/ 49 h 53"/>
                <a:gd name="T20" fmla="*/ 28 w 49"/>
                <a:gd name="T21" fmla="*/ 46 h 53"/>
                <a:gd name="T22" fmla="*/ 24 w 49"/>
                <a:gd name="T23" fmla="*/ 42 h 53"/>
                <a:gd name="T24" fmla="*/ 21 w 49"/>
                <a:gd name="T25" fmla="*/ 35 h 53"/>
                <a:gd name="T26" fmla="*/ 14 w 49"/>
                <a:gd name="T27" fmla="*/ 28 h 53"/>
                <a:gd name="T28" fmla="*/ 7 w 49"/>
                <a:gd name="T29" fmla="*/ 18 h 53"/>
                <a:gd name="T30" fmla="*/ 0 w 49"/>
                <a:gd name="T31" fmla="*/ 7 h 53"/>
                <a:gd name="T32" fmla="*/ 3 w 49"/>
                <a:gd name="T33" fmla="*/ 0 h 53"/>
                <a:gd name="T34" fmla="*/ 7 w 49"/>
                <a:gd name="T35" fmla="*/ 0 h 53"/>
                <a:gd name="T36" fmla="*/ 14 w 49"/>
                <a:gd name="T37" fmla="*/ 0 h 53"/>
                <a:gd name="T38" fmla="*/ 24 w 49"/>
                <a:gd name="T39" fmla="*/ 4 h 53"/>
                <a:gd name="T40" fmla="*/ 31 w 49"/>
                <a:gd name="T41" fmla="*/ 7 h 53"/>
                <a:gd name="T42" fmla="*/ 38 w 49"/>
                <a:gd name="T43" fmla="*/ 11 h 53"/>
                <a:gd name="T44" fmla="*/ 42 w 49"/>
                <a:gd name="T45" fmla="*/ 18 h 53"/>
                <a:gd name="T46" fmla="*/ 45 w 49"/>
                <a:gd name="T47" fmla="*/ 21 h 53"/>
                <a:gd name="T48" fmla="*/ 45 w 49"/>
                <a:gd name="T49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" h="53">
                  <a:moveTo>
                    <a:pt x="45" y="21"/>
                  </a:moveTo>
                  <a:lnTo>
                    <a:pt x="49" y="35"/>
                  </a:lnTo>
                  <a:lnTo>
                    <a:pt x="49" y="39"/>
                  </a:lnTo>
                  <a:lnTo>
                    <a:pt x="45" y="46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2" y="53"/>
                  </a:lnTo>
                  <a:lnTo>
                    <a:pt x="38" y="53"/>
                  </a:lnTo>
                  <a:lnTo>
                    <a:pt x="35" y="53"/>
                  </a:lnTo>
                  <a:lnTo>
                    <a:pt x="35" y="49"/>
                  </a:lnTo>
                  <a:lnTo>
                    <a:pt x="28" y="46"/>
                  </a:lnTo>
                  <a:lnTo>
                    <a:pt x="24" y="42"/>
                  </a:lnTo>
                  <a:lnTo>
                    <a:pt x="21" y="35"/>
                  </a:lnTo>
                  <a:lnTo>
                    <a:pt x="14" y="28"/>
                  </a:lnTo>
                  <a:lnTo>
                    <a:pt x="7" y="18"/>
                  </a:lnTo>
                  <a:lnTo>
                    <a:pt x="0" y="7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8" y="11"/>
                  </a:lnTo>
                  <a:lnTo>
                    <a:pt x="42" y="18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3">
              <a:extLst>
                <a:ext uri="{FF2B5EF4-FFF2-40B4-BE49-F238E27FC236}">
                  <a16:creationId xmlns:a16="http://schemas.microsoft.com/office/drawing/2014/main" id="{153E7135-FB7A-4443-915E-B37A73F7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8011" y="13256978"/>
              <a:ext cx="879045" cy="1248245"/>
            </a:xfrm>
            <a:custGeom>
              <a:avLst/>
              <a:gdLst>
                <a:gd name="T0" fmla="*/ 17 w 150"/>
                <a:gd name="T1" fmla="*/ 213 h 213"/>
                <a:gd name="T2" fmla="*/ 3 w 150"/>
                <a:gd name="T3" fmla="*/ 213 h 213"/>
                <a:gd name="T4" fmla="*/ 0 w 150"/>
                <a:gd name="T5" fmla="*/ 206 h 213"/>
                <a:gd name="T6" fmla="*/ 7 w 150"/>
                <a:gd name="T7" fmla="*/ 199 h 213"/>
                <a:gd name="T8" fmla="*/ 14 w 150"/>
                <a:gd name="T9" fmla="*/ 192 h 213"/>
                <a:gd name="T10" fmla="*/ 42 w 150"/>
                <a:gd name="T11" fmla="*/ 174 h 213"/>
                <a:gd name="T12" fmla="*/ 59 w 150"/>
                <a:gd name="T13" fmla="*/ 160 h 213"/>
                <a:gd name="T14" fmla="*/ 83 w 150"/>
                <a:gd name="T15" fmla="*/ 125 h 213"/>
                <a:gd name="T16" fmla="*/ 94 w 150"/>
                <a:gd name="T17" fmla="*/ 105 h 213"/>
                <a:gd name="T18" fmla="*/ 101 w 150"/>
                <a:gd name="T19" fmla="*/ 70 h 213"/>
                <a:gd name="T20" fmla="*/ 104 w 150"/>
                <a:gd name="T21" fmla="*/ 56 h 213"/>
                <a:gd name="T22" fmla="*/ 104 w 150"/>
                <a:gd name="T23" fmla="*/ 45 h 213"/>
                <a:gd name="T24" fmla="*/ 104 w 150"/>
                <a:gd name="T25" fmla="*/ 38 h 213"/>
                <a:gd name="T26" fmla="*/ 104 w 150"/>
                <a:gd name="T27" fmla="*/ 35 h 213"/>
                <a:gd name="T28" fmla="*/ 97 w 150"/>
                <a:gd name="T29" fmla="*/ 35 h 213"/>
                <a:gd name="T30" fmla="*/ 90 w 150"/>
                <a:gd name="T31" fmla="*/ 38 h 213"/>
                <a:gd name="T32" fmla="*/ 76 w 150"/>
                <a:gd name="T33" fmla="*/ 42 h 213"/>
                <a:gd name="T34" fmla="*/ 62 w 150"/>
                <a:gd name="T35" fmla="*/ 49 h 213"/>
                <a:gd name="T36" fmla="*/ 48 w 150"/>
                <a:gd name="T37" fmla="*/ 49 h 213"/>
                <a:gd name="T38" fmla="*/ 38 w 150"/>
                <a:gd name="T39" fmla="*/ 45 h 213"/>
                <a:gd name="T40" fmla="*/ 28 w 150"/>
                <a:gd name="T41" fmla="*/ 35 h 213"/>
                <a:gd name="T42" fmla="*/ 59 w 150"/>
                <a:gd name="T43" fmla="*/ 24 h 213"/>
                <a:gd name="T44" fmla="*/ 83 w 150"/>
                <a:gd name="T45" fmla="*/ 17 h 213"/>
                <a:gd name="T46" fmla="*/ 97 w 150"/>
                <a:gd name="T47" fmla="*/ 10 h 213"/>
                <a:gd name="T48" fmla="*/ 101 w 150"/>
                <a:gd name="T49" fmla="*/ 7 h 213"/>
                <a:gd name="T50" fmla="*/ 108 w 150"/>
                <a:gd name="T51" fmla="*/ 0 h 213"/>
                <a:gd name="T52" fmla="*/ 115 w 150"/>
                <a:gd name="T53" fmla="*/ 0 h 213"/>
                <a:gd name="T54" fmla="*/ 122 w 150"/>
                <a:gd name="T55" fmla="*/ 3 h 213"/>
                <a:gd name="T56" fmla="*/ 136 w 150"/>
                <a:gd name="T57" fmla="*/ 10 h 213"/>
                <a:gd name="T58" fmla="*/ 146 w 150"/>
                <a:gd name="T59" fmla="*/ 24 h 213"/>
                <a:gd name="T60" fmla="*/ 150 w 150"/>
                <a:gd name="T61" fmla="*/ 31 h 213"/>
                <a:gd name="T62" fmla="*/ 146 w 150"/>
                <a:gd name="T63" fmla="*/ 38 h 213"/>
                <a:gd name="T64" fmla="*/ 143 w 150"/>
                <a:gd name="T65" fmla="*/ 42 h 213"/>
                <a:gd name="T66" fmla="*/ 139 w 150"/>
                <a:gd name="T67" fmla="*/ 49 h 213"/>
                <a:gd name="T68" fmla="*/ 136 w 150"/>
                <a:gd name="T69" fmla="*/ 63 h 213"/>
                <a:gd name="T70" fmla="*/ 129 w 150"/>
                <a:gd name="T71" fmla="*/ 80 h 213"/>
                <a:gd name="T72" fmla="*/ 122 w 150"/>
                <a:gd name="T73" fmla="*/ 115 h 213"/>
                <a:gd name="T74" fmla="*/ 101 w 150"/>
                <a:gd name="T75" fmla="*/ 153 h 213"/>
                <a:gd name="T76" fmla="*/ 73 w 150"/>
                <a:gd name="T77" fmla="*/ 181 h 213"/>
                <a:gd name="T78" fmla="*/ 45 w 150"/>
                <a:gd name="T79" fmla="*/ 199 h 213"/>
                <a:gd name="T80" fmla="*/ 31 w 150"/>
                <a:gd name="T81" fmla="*/ 2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" h="213">
                  <a:moveTo>
                    <a:pt x="31" y="206"/>
                  </a:moveTo>
                  <a:lnTo>
                    <a:pt x="17" y="213"/>
                  </a:lnTo>
                  <a:lnTo>
                    <a:pt x="7" y="213"/>
                  </a:lnTo>
                  <a:lnTo>
                    <a:pt x="3" y="213"/>
                  </a:lnTo>
                  <a:lnTo>
                    <a:pt x="0" y="213"/>
                  </a:lnTo>
                  <a:lnTo>
                    <a:pt x="0" y="206"/>
                  </a:lnTo>
                  <a:lnTo>
                    <a:pt x="3" y="202"/>
                  </a:lnTo>
                  <a:lnTo>
                    <a:pt x="7" y="199"/>
                  </a:lnTo>
                  <a:lnTo>
                    <a:pt x="10" y="195"/>
                  </a:lnTo>
                  <a:lnTo>
                    <a:pt x="14" y="192"/>
                  </a:lnTo>
                  <a:lnTo>
                    <a:pt x="21" y="188"/>
                  </a:lnTo>
                  <a:lnTo>
                    <a:pt x="42" y="174"/>
                  </a:lnTo>
                  <a:lnTo>
                    <a:pt x="48" y="167"/>
                  </a:lnTo>
                  <a:lnTo>
                    <a:pt x="59" y="160"/>
                  </a:lnTo>
                  <a:lnTo>
                    <a:pt x="73" y="143"/>
                  </a:lnTo>
                  <a:lnTo>
                    <a:pt x="83" y="125"/>
                  </a:lnTo>
                  <a:lnTo>
                    <a:pt x="87" y="115"/>
                  </a:lnTo>
                  <a:lnTo>
                    <a:pt x="94" y="105"/>
                  </a:lnTo>
                  <a:lnTo>
                    <a:pt x="101" y="80"/>
                  </a:lnTo>
                  <a:lnTo>
                    <a:pt x="101" y="70"/>
                  </a:lnTo>
                  <a:lnTo>
                    <a:pt x="104" y="63"/>
                  </a:lnTo>
                  <a:lnTo>
                    <a:pt x="104" y="56"/>
                  </a:lnTo>
                  <a:lnTo>
                    <a:pt x="104" y="49"/>
                  </a:lnTo>
                  <a:lnTo>
                    <a:pt x="104" y="45"/>
                  </a:lnTo>
                  <a:lnTo>
                    <a:pt x="104" y="42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1" y="35"/>
                  </a:lnTo>
                  <a:lnTo>
                    <a:pt x="97" y="35"/>
                  </a:lnTo>
                  <a:lnTo>
                    <a:pt x="94" y="38"/>
                  </a:lnTo>
                  <a:lnTo>
                    <a:pt x="90" y="38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69" y="45"/>
                  </a:lnTo>
                  <a:lnTo>
                    <a:pt x="62" y="49"/>
                  </a:lnTo>
                  <a:lnTo>
                    <a:pt x="55" y="49"/>
                  </a:lnTo>
                  <a:lnTo>
                    <a:pt x="48" y="49"/>
                  </a:lnTo>
                  <a:lnTo>
                    <a:pt x="45" y="49"/>
                  </a:lnTo>
                  <a:lnTo>
                    <a:pt x="38" y="45"/>
                  </a:lnTo>
                  <a:lnTo>
                    <a:pt x="35" y="42"/>
                  </a:lnTo>
                  <a:lnTo>
                    <a:pt x="28" y="35"/>
                  </a:lnTo>
                  <a:lnTo>
                    <a:pt x="45" y="28"/>
                  </a:lnTo>
                  <a:lnTo>
                    <a:pt x="59" y="24"/>
                  </a:lnTo>
                  <a:lnTo>
                    <a:pt x="73" y="21"/>
                  </a:lnTo>
                  <a:lnTo>
                    <a:pt x="83" y="17"/>
                  </a:lnTo>
                  <a:lnTo>
                    <a:pt x="90" y="14"/>
                  </a:lnTo>
                  <a:lnTo>
                    <a:pt x="97" y="10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4" y="3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2" y="3"/>
                  </a:lnTo>
                  <a:lnTo>
                    <a:pt x="129" y="7"/>
                  </a:lnTo>
                  <a:lnTo>
                    <a:pt x="136" y="10"/>
                  </a:lnTo>
                  <a:lnTo>
                    <a:pt x="143" y="17"/>
                  </a:lnTo>
                  <a:lnTo>
                    <a:pt x="146" y="24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0" y="38"/>
                  </a:lnTo>
                  <a:lnTo>
                    <a:pt x="146" y="38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39" y="45"/>
                  </a:lnTo>
                  <a:lnTo>
                    <a:pt x="139" y="49"/>
                  </a:lnTo>
                  <a:lnTo>
                    <a:pt x="136" y="56"/>
                  </a:lnTo>
                  <a:lnTo>
                    <a:pt x="136" y="63"/>
                  </a:lnTo>
                  <a:lnTo>
                    <a:pt x="132" y="70"/>
                  </a:lnTo>
                  <a:lnTo>
                    <a:pt x="129" y="80"/>
                  </a:lnTo>
                  <a:lnTo>
                    <a:pt x="125" y="91"/>
                  </a:lnTo>
                  <a:lnTo>
                    <a:pt x="122" y="115"/>
                  </a:lnTo>
                  <a:lnTo>
                    <a:pt x="111" y="136"/>
                  </a:lnTo>
                  <a:lnTo>
                    <a:pt x="101" y="153"/>
                  </a:lnTo>
                  <a:lnTo>
                    <a:pt x="87" y="167"/>
                  </a:lnTo>
                  <a:lnTo>
                    <a:pt x="73" y="181"/>
                  </a:lnTo>
                  <a:lnTo>
                    <a:pt x="59" y="192"/>
                  </a:lnTo>
                  <a:lnTo>
                    <a:pt x="45" y="199"/>
                  </a:lnTo>
                  <a:lnTo>
                    <a:pt x="31" y="206"/>
                  </a:lnTo>
                  <a:lnTo>
                    <a:pt x="31" y="20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4">
              <a:extLst>
                <a:ext uri="{FF2B5EF4-FFF2-40B4-BE49-F238E27FC236}">
                  <a16:creationId xmlns:a16="http://schemas.microsoft.com/office/drawing/2014/main" id="{5D4351A9-B55A-4325-A90B-66E193465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679" y="13602737"/>
              <a:ext cx="1066574" cy="1002112"/>
            </a:xfrm>
            <a:custGeom>
              <a:avLst/>
              <a:gdLst>
                <a:gd name="T0" fmla="*/ 122 w 182"/>
                <a:gd name="T1" fmla="*/ 171 h 171"/>
                <a:gd name="T2" fmla="*/ 112 w 182"/>
                <a:gd name="T3" fmla="*/ 168 h 171"/>
                <a:gd name="T4" fmla="*/ 108 w 182"/>
                <a:gd name="T5" fmla="*/ 168 h 171"/>
                <a:gd name="T6" fmla="*/ 101 w 182"/>
                <a:gd name="T7" fmla="*/ 164 h 171"/>
                <a:gd name="T8" fmla="*/ 98 w 182"/>
                <a:gd name="T9" fmla="*/ 161 h 171"/>
                <a:gd name="T10" fmla="*/ 98 w 182"/>
                <a:gd name="T11" fmla="*/ 161 h 171"/>
                <a:gd name="T12" fmla="*/ 94 w 182"/>
                <a:gd name="T13" fmla="*/ 157 h 171"/>
                <a:gd name="T14" fmla="*/ 91 w 182"/>
                <a:gd name="T15" fmla="*/ 150 h 171"/>
                <a:gd name="T16" fmla="*/ 84 w 182"/>
                <a:gd name="T17" fmla="*/ 143 h 171"/>
                <a:gd name="T18" fmla="*/ 80 w 182"/>
                <a:gd name="T19" fmla="*/ 133 h 171"/>
                <a:gd name="T20" fmla="*/ 73 w 182"/>
                <a:gd name="T21" fmla="*/ 122 h 171"/>
                <a:gd name="T22" fmla="*/ 63 w 182"/>
                <a:gd name="T23" fmla="*/ 108 h 171"/>
                <a:gd name="T24" fmla="*/ 56 w 182"/>
                <a:gd name="T25" fmla="*/ 94 h 171"/>
                <a:gd name="T26" fmla="*/ 45 w 182"/>
                <a:gd name="T27" fmla="*/ 80 h 171"/>
                <a:gd name="T28" fmla="*/ 38 w 182"/>
                <a:gd name="T29" fmla="*/ 66 h 171"/>
                <a:gd name="T30" fmla="*/ 31 w 182"/>
                <a:gd name="T31" fmla="*/ 56 h 171"/>
                <a:gd name="T32" fmla="*/ 24 w 182"/>
                <a:gd name="T33" fmla="*/ 46 h 171"/>
                <a:gd name="T34" fmla="*/ 17 w 182"/>
                <a:gd name="T35" fmla="*/ 39 h 171"/>
                <a:gd name="T36" fmla="*/ 14 w 182"/>
                <a:gd name="T37" fmla="*/ 32 h 171"/>
                <a:gd name="T38" fmla="*/ 11 w 182"/>
                <a:gd name="T39" fmla="*/ 25 h 171"/>
                <a:gd name="T40" fmla="*/ 7 w 182"/>
                <a:gd name="T41" fmla="*/ 21 h 171"/>
                <a:gd name="T42" fmla="*/ 4 w 182"/>
                <a:gd name="T43" fmla="*/ 18 h 171"/>
                <a:gd name="T44" fmla="*/ 0 w 182"/>
                <a:gd name="T45" fmla="*/ 14 h 171"/>
                <a:gd name="T46" fmla="*/ 0 w 182"/>
                <a:gd name="T47" fmla="*/ 11 h 171"/>
                <a:gd name="T48" fmla="*/ 0 w 182"/>
                <a:gd name="T49" fmla="*/ 7 h 171"/>
                <a:gd name="T50" fmla="*/ 0 w 182"/>
                <a:gd name="T51" fmla="*/ 4 h 171"/>
                <a:gd name="T52" fmla="*/ 4 w 182"/>
                <a:gd name="T53" fmla="*/ 0 h 171"/>
                <a:gd name="T54" fmla="*/ 7 w 182"/>
                <a:gd name="T55" fmla="*/ 0 h 171"/>
                <a:gd name="T56" fmla="*/ 11 w 182"/>
                <a:gd name="T57" fmla="*/ 4 h 171"/>
                <a:gd name="T58" fmla="*/ 17 w 182"/>
                <a:gd name="T59" fmla="*/ 7 h 171"/>
                <a:gd name="T60" fmla="*/ 24 w 182"/>
                <a:gd name="T61" fmla="*/ 11 h 171"/>
                <a:gd name="T62" fmla="*/ 31 w 182"/>
                <a:gd name="T63" fmla="*/ 18 h 171"/>
                <a:gd name="T64" fmla="*/ 38 w 182"/>
                <a:gd name="T65" fmla="*/ 28 h 171"/>
                <a:gd name="T66" fmla="*/ 45 w 182"/>
                <a:gd name="T67" fmla="*/ 42 h 171"/>
                <a:gd name="T68" fmla="*/ 56 w 182"/>
                <a:gd name="T69" fmla="*/ 52 h 171"/>
                <a:gd name="T70" fmla="*/ 66 w 182"/>
                <a:gd name="T71" fmla="*/ 66 h 171"/>
                <a:gd name="T72" fmla="*/ 80 w 182"/>
                <a:gd name="T73" fmla="*/ 84 h 171"/>
                <a:gd name="T74" fmla="*/ 94 w 182"/>
                <a:gd name="T75" fmla="*/ 98 h 171"/>
                <a:gd name="T76" fmla="*/ 108 w 182"/>
                <a:gd name="T77" fmla="*/ 112 h 171"/>
                <a:gd name="T78" fmla="*/ 126 w 182"/>
                <a:gd name="T79" fmla="*/ 122 h 171"/>
                <a:gd name="T80" fmla="*/ 147 w 182"/>
                <a:gd name="T81" fmla="*/ 133 h 171"/>
                <a:gd name="T82" fmla="*/ 154 w 182"/>
                <a:gd name="T83" fmla="*/ 140 h 171"/>
                <a:gd name="T84" fmla="*/ 161 w 182"/>
                <a:gd name="T85" fmla="*/ 143 h 171"/>
                <a:gd name="T86" fmla="*/ 168 w 182"/>
                <a:gd name="T87" fmla="*/ 147 h 171"/>
                <a:gd name="T88" fmla="*/ 175 w 182"/>
                <a:gd name="T89" fmla="*/ 150 h 171"/>
                <a:gd name="T90" fmla="*/ 178 w 182"/>
                <a:gd name="T91" fmla="*/ 154 h 171"/>
                <a:gd name="T92" fmla="*/ 182 w 182"/>
                <a:gd name="T93" fmla="*/ 154 h 171"/>
                <a:gd name="T94" fmla="*/ 182 w 182"/>
                <a:gd name="T95" fmla="*/ 157 h 171"/>
                <a:gd name="T96" fmla="*/ 182 w 182"/>
                <a:gd name="T97" fmla="*/ 157 h 171"/>
                <a:gd name="T98" fmla="*/ 182 w 182"/>
                <a:gd name="T99" fmla="*/ 161 h 171"/>
                <a:gd name="T100" fmla="*/ 178 w 182"/>
                <a:gd name="T101" fmla="*/ 164 h 171"/>
                <a:gd name="T102" fmla="*/ 171 w 182"/>
                <a:gd name="T103" fmla="*/ 168 h 171"/>
                <a:gd name="T104" fmla="*/ 161 w 182"/>
                <a:gd name="T105" fmla="*/ 168 h 171"/>
                <a:gd name="T106" fmla="*/ 150 w 182"/>
                <a:gd name="T107" fmla="*/ 171 h 171"/>
                <a:gd name="T108" fmla="*/ 140 w 182"/>
                <a:gd name="T109" fmla="*/ 171 h 171"/>
                <a:gd name="T110" fmla="*/ 129 w 182"/>
                <a:gd name="T111" fmla="*/ 171 h 171"/>
                <a:gd name="T112" fmla="*/ 122 w 182"/>
                <a:gd name="T113" fmla="*/ 171 h 171"/>
                <a:gd name="T114" fmla="*/ 122 w 182"/>
                <a:gd name="T1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2" h="171">
                  <a:moveTo>
                    <a:pt x="122" y="171"/>
                  </a:moveTo>
                  <a:lnTo>
                    <a:pt x="112" y="168"/>
                  </a:lnTo>
                  <a:lnTo>
                    <a:pt x="108" y="168"/>
                  </a:lnTo>
                  <a:lnTo>
                    <a:pt x="101" y="164"/>
                  </a:lnTo>
                  <a:lnTo>
                    <a:pt x="98" y="161"/>
                  </a:lnTo>
                  <a:lnTo>
                    <a:pt x="98" y="161"/>
                  </a:lnTo>
                  <a:lnTo>
                    <a:pt x="94" y="157"/>
                  </a:lnTo>
                  <a:lnTo>
                    <a:pt x="91" y="150"/>
                  </a:lnTo>
                  <a:lnTo>
                    <a:pt x="84" y="143"/>
                  </a:lnTo>
                  <a:lnTo>
                    <a:pt x="80" y="133"/>
                  </a:lnTo>
                  <a:lnTo>
                    <a:pt x="73" y="122"/>
                  </a:lnTo>
                  <a:lnTo>
                    <a:pt x="63" y="108"/>
                  </a:lnTo>
                  <a:lnTo>
                    <a:pt x="56" y="94"/>
                  </a:lnTo>
                  <a:lnTo>
                    <a:pt x="45" y="80"/>
                  </a:lnTo>
                  <a:lnTo>
                    <a:pt x="38" y="66"/>
                  </a:lnTo>
                  <a:lnTo>
                    <a:pt x="31" y="56"/>
                  </a:lnTo>
                  <a:lnTo>
                    <a:pt x="24" y="46"/>
                  </a:lnTo>
                  <a:lnTo>
                    <a:pt x="17" y="39"/>
                  </a:lnTo>
                  <a:lnTo>
                    <a:pt x="14" y="32"/>
                  </a:lnTo>
                  <a:lnTo>
                    <a:pt x="11" y="25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4"/>
                  </a:lnTo>
                  <a:lnTo>
                    <a:pt x="17" y="7"/>
                  </a:lnTo>
                  <a:lnTo>
                    <a:pt x="24" y="11"/>
                  </a:lnTo>
                  <a:lnTo>
                    <a:pt x="31" y="18"/>
                  </a:lnTo>
                  <a:lnTo>
                    <a:pt x="38" y="28"/>
                  </a:lnTo>
                  <a:lnTo>
                    <a:pt x="45" y="42"/>
                  </a:lnTo>
                  <a:lnTo>
                    <a:pt x="56" y="52"/>
                  </a:lnTo>
                  <a:lnTo>
                    <a:pt x="66" y="66"/>
                  </a:lnTo>
                  <a:lnTo>
                    <a:pt x="80" y="84"/>
                  </a:lnTo>
                  <a:lnTo>
                    <a:pt x="94" y="98"/>
                  </a:lnTo>
                  <a:lnTo>
                    <a:pt x="108" y="112"/>
                  </a:lnTo>
                  <a:lnTo>
                    <a:pt x="126" y="122"/>
                  </a:lnTo>
                  <a:lnTo>
                    <a:pt x="147" y="133"/>
                  </a:lnTo>
                  <a:lnTo>
                    <a:pt x="154" y="140"/>
                  </a:lnTo>
                  <a:lnTo>
                    <a:pt x="161" y="143"/>
                  </a:lnTo>
                  <a:lnTo>
                    <a:pt x="168" y="147"/>
                  </a:lnTo>
                  <a:lnTo>
                    <a:pt x="175" y="150"/>
                  </a:lnTo>
                  <a:lnTo>
                    <a:pt x="178" y="154"/>
                  </a:lnTo>
                  <a:lnTo>
                    <a:pt x="182" y="154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82" y="161"/>
                  </a:lnTo>
                  <a:lnTo>
                    <a:pt x="178" y="164"/>
                  </a:lnTo>
                  <a:lnTo>
                    <a:pt x="171" y="168"/>
                  </a:lnTo>
                  <a:lnTo>
                    <a:pt x="161" y="168"/>
                  </a:lnTo>
                  <a:lnTo>
                    <a:pt x="150" y="171"/>
                  </a:lnTo>
                  <a:lnTo>
                    <a:pt x="140" y="171"/>
                  </a:lnTo>
                  <a:lnTo>
                    <a:pt x="129" y="171"/>
                  </a:lnTo>
                  <a:lnTo>
                    <a:pt x="122" y="171"/>
                  </a:lnTo>
                  <a:lnTo>
                    <a:pt x="122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7165455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03C45AB-F2A8-47A9-BFCD-1022A94F54EA}"/>
              </a:ext>
            </a:extLst>
          </p:cNvPr>
          <p:cNvGrpSpPr/>
          <p:nvPr/>
        </p:nvGrpSpPr>
        <p:grpSpPr>
          <a:xfrm>
            <a:off x="3293564" y="2283311"/>
            <a:ext cx="2133149" cy="2291377"/>
            <a:chOff x="3373773" y="15220179"/>
            <a:chExt cx="2133149" cy="2291377"/>
          </a:xfrm>
        </p:grpSpPr>
        <p:sp>
          <p:nvSpPr>
            <p:cNvPr id="3" name="Freeform 75">
              <a:extLst>
                <a:ext uri="{FF2B5EF4-FFF2-40B4-BE49-F238E27FC236}">
                  <a16:creationId xmlns:a16="http://schemas.microsoft.com/office/drawing/2014/main" id="{BEE7E25B-1BDF-4BAB-8F5D-4FCA96D0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773" y="15220179"/>
              <a:ext cx="802863" cy="1371309"/>
            </a:xfrm>
            <a:custGeom>
              <a:avLst/>
              <a:gdLst>
                <a:gd name="T0" fmla="*/ 109 w 137"/>
                <a:gd name="T1" fmla="*/ 3 h 234"/>
                <a:gd name="T2" fmla="*/ 119 w 137"/>
                <a:gd name="T3" fmla="*/ 7 h 234"/>
                <a:gd name="T4" fmla="*/ 123 w 137"/>
                <a:gd name="T5" fmla="*/ 7 h 234"/>
                <a:gd name="T6" fmla="*/ 130 w 137"/>
                <a:gd name="T7" fmla="*/ 10 h 234"/>
                <a:gd name="T8" fmla="*/ 133 w 137"/>
                <a:gd name="T9" fmla="*/ 14 h 234"/>
                <a:gd name="T10" fmla="*/ 133 w 137"/>
                <a:gd name="T11" fmla="*/ 21 h 234"/>
                <a:gd name="T12" fmla="*/ 137 w 137"/>
                <a:gd name="T13" fmla="*/ 24 h 234"/>
                <a:gd name="T14" fmla="*/ 137 w 137"/>
                <a:gd name="T15" fmla="*/ 28 h 234"/>
                <a:gd name="T16" fmla="*/ 133 w 137"/>
                <a:gd name="T17" fmla="*/ 31 h 234"/>
                <a:gd name="T18" fmla="*/ 133 w 137"/>
                <a:gd name="T19" fmla="*/ 35 h 234"/>
                <a:gd name="T20" fmla="*/ 130 w 137"/>
                <a:gd name="T21" fmla="*/ 38 h 234"/>
                <a:gd name="T22" fmla="*/ 130 w 137"/>
                <a:gd name="T23" fmla="*/ 45 h 234"/>
                <a:gd name="T24" fmla="*/ 126 w 137"/>
                <a:gd name="T25" fmla="*/ 56 h 234"/>
                <a:gd name="T26" fmla="*/ 123 w 137"/>
                <a:gd name="T27" fmla="*/ 63 h 234"/>
                <a:gd name="T28" fmla="*/ 116 w 137"/>
                <a:gd name="T29" fmla="*/ 73 h 234"/>
                <a:gd name="T30" fmla="*/ 112 w 137"/>
                <a:gd name="T31" fmla="*/ 87 h 234"/>
                <a:gd name="T32" fmla="*/ 102 w 137"/>
                <a:gd name="T33" fmla="*/ 111 h 234"/>
                <a:gd name="T34" fmla="*/ 91 w 137"/>
                <a:gd name="T35" fmla="*/ 132 h 234"/>
                <a:gd name="T36" fmla="*/ 81 w 137"/>
                <a:gd name="T37" fmla="*/ 153 h 234"/>
                <a:gd name="T38" fmla="*/ 67 w 137"/>
                <a:gd name="T39" fmla="*/ 171 h 234"/>
                <a:gd name="T40" fmla="*/ 56 w 137"/>
                <a:gd name="T41" fmla="*/ 188 h 234"/>
                <a:gd name="T42" fmla="*/ 46 w 137"/>
                <a:gd name="T43" fmla="*/ 202 h 234"/>
                <a:gd name="T44" fmla="*/ 35 w 137"/>
                <a:gd name="T45" fmla="*/ 213 h 234"/>
                <a:gd name="T46" fmla="*/ 25 w 137"/>
                <a:gd name="T47" fmla="*/ 223 h 234"/>
                <a:gd name="T48" fmla="*/ 18 w 137"/>
                <a:gd name="T49" fmla="*/ 230 h 234"/>
                <a:gd name="T50" fmla="*/ 11 w 137"/>
                <a:gd name="T51" fmla="*/ 234 h 234"/>
                <a:gd name="T52" fmla="*/ 7 w 137"/>
                <a:gd name="T53" fmla="*/ 234 h 234"/>
                <a:gd name="T54" fmla="*/ 4 w 137"/>
                <a:gd name="T55" fmla="*/ 230 h 234"/>
                <a:gd name="T56" fmla="*/ 0 w 137"/>
                <a:gd name="T57" fmla="*/ 227 h 234"/>
                <a:gd name="T58" fmla="*/ 4 w 137"/>
                <a:gd name="T59" fmla="*/ 223 h 234"/>
                <a:gd name="T60" fmla="*/ 7 w 137"/>
                <a:gd name="T61" fmla="*/ 216 h 234"/>
                <a:gd name="T62" fmla="*/ 14 w 137"/>
                <a:gd name="T63" fmla="*/ 206 h 234"/>
                <a:gd name="T64" fmla="*/ 21 w 137"/>
                <a:gd name="T65" fmla="*/ 195 h 234"/>
                <a:gd name="T66" fmla="*/ 28 w 137"/>
                <a:gd name="T67" fmla="*/ 185 h 234"/>
                <a:gd name="T68" fmla="*/ 39 w 137"/>
                <a:gd name="T69" fmla="*/ 167 h 234"/>
                <a:gd name="T70" fmla="*/ 46 w 137"/>
                <a:gd name="T71" fmla="*/ 160 h 234"/>
                <a:gd name="T72" fmla="*/ 49 w 137"/>
                <a:gd name="T73" fmla="*/ 150 h 234"/>
                <a:gd name="T74" fmla="*/ 63 w 137"/>
                <a:gd name="T75" fmla="*/ 125 h 234"/>
                <a:gd name="T76" fmla="*/ 74 w 137"/>
                <a:gd name="T77" fmla="*/ 104 h 234"/>
                <a:gd name="T78" fmla="*/ 81 w 137"/>
                <a:gd name="T79" fmla="*/ 84 h 234"/>
                <a:gd name="T80" fmla="*/ 88 w 137"/>
                <a:gd name="T81" fmla="*/ 63 h 234"/>
                <a:gd name="T82" fmla="*/ 91 w 137"/>
                <a:gd name="T83" fmla="*/ 52 h 234"/>
                <a:gd name="T84" fmla="*/ 95 w 137"/>
                <a:gd name="T85" fmla="*/ 45 h 234"/>
                <a:gd name="T86" fmla="*/ 95 w 137"/>
                <a:gd name="T87" fmla="*/ 35 h 234"/>
                <a:gd name="T88" fmla="*/ 98 w 137"/>
                <a:gd name="T89" fmla="*/ 31 h 234"/>
                <a:gd name="T90" fmla="*/ 98 w 137"/>
                <a:gd name="T91" fmla="*/ 24 h 234"/>
                <a:gd name="T92" fmla="*/ 98 w 137"/>
                <a:gd name="T93" fmla="*/ 21 h 234"/>
                <a:gd name="T94" fmla="*/ 98 w 137"/>
                <a:gd name="T95" fmla="*/ 17 h 234"/>
                <a:gd name="T96" fmla="*/ 98 w 137"/>
                <a:gd name="T97" fmla="*/ 17 h 234"/>
                <a:gd name="T98" fmla="*/ 95 w 137"/>
                <a:gd name="T99" fmla="*/ 17 h 234"/>
                <a:gd name="T100" fmla="*/ 95 w 137"/>
                <a:gd name="T101" fmla="*/ 14 h 234"/>
                <a:gd name="T102" fmla="*/ 95 w 137"/>
                <a:gd name="T103" fmla="*/ 7 h 234"/>
                <a:gd name="T104" fmla="*/ 98 w 137"/>
                <a:gd name="T105" fmla="*/ 3 h 234"/>
                <a:gd name="T106" fmla="*/ 98 w 137"/>
                <a:gd name="T107" fmla="*/ 3 h 234"/>
                <a:gd name="T108" fmla="*/ 102 w 137"/>
                <a:gd name="T109" fmla="*/ 0 h 234"/>
                <a:gd name="T110" fmla="*/ 109 w 137"/>
                <a:gd name="T111" fmla="*/ 3 h 234"/>
                <a:gd name="T112" fmla="*/ 109 w 137"/>
                <a:gd name="T113" fmla="*/ 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" h="234">
                  <a:moveTo>
                    <a:pt x="109" y="3"/>
                  </a:moveTo>
                  <a:lnTo>
                    <a:pt x="119" y="7"/>
                  </a:lnTo>
                  <a:lnTo>
                    <a:pt x="123" y="7"/>
                  </a:lnTo>
                  <a:lnTo>
                    <a:pt x="130" y="10"/>
                  </a:lnTo>
                  <a:lnTo>
                    <a:pt x="133" y="14"/>
                  </a:lnTo>
                  <a:lnTo>
                    <a:pt x="133" y="21"/>
                  </a:lnTo>
                  <a:lnTo>
                    <a:pt x="137" y="24"/>
                  </a:lnTo>
                  <a:lnTo>
                    <a:pt x="137" y="28"/>
                  </a:lnTo>
                  <a:lnTo>
                    <a:pt x="133" y="31"/>
                  </a:lnTo>
                  <a:lnTo>
                    <a:pt x="133" y="35"/>
                  </a:lnTo>
                  <a:lnTo>
                    <a:pt x="130" y="38"/>
                  </a:lnTo>
                  <a:lnTo>
                    <a:pt x="130" y="45"/>
                  </a:lnTo>
                  <a:lnTo>
                    <a:pt x="126" y="56"/>
                  </a:lnTo>
                  <a:lnTo>
                    <a:pt x="123" y="63"/>
                  </a:lnTo>
                  <a:lnTo>
                    <a:pt x="116" y="73"/>
                  </a:lnTo>
                  <a:lnTo>
                    <a:pt x="112" y="87"/>
                  </a:lnTo>
                  <a:lnTo>
                    <a:pt x="102" y="111"/>
                  </a:lnTo>
                  <a:lnTo>
                    <a:pt x="91" y="132"/>
                  </a:lnTo>
                  <a:lnTo>
                    <a:pt x="81" y="153"/>
                  </a:lnTo>
                  <a:lnTo>
                    <a:pt x="67" y="171"/>
                  </a:lnTo>
                  <a:lnTo>
                    <a:pt x="56" y="188"/>
                  </a:lnTo>
                  <a:lnTo>
                    <a:pt x="46" y="202"/>
                  </a:lnTo>
                  <a:lnTo>
                    <a:pt x="35" y="213"/>
                  </a:lnTo>
                  <a:lnTo>
                    <a:pt x="25" y="223"/>
                  </a:lnTo>
                  <a:lnTo>
                    <a:pt x="18" y="230"/>
                  </a:lnTo>
                  <a:lnTo>
                    <a:pt x="11" y="234"/>
                  </a:lnTo>
                  <a:lnTo>
                    <a:pt x="7" y="234"/>
                  </a:lnTo>
                  <a:lnTo>
                    <a:pt x="4" y="230"/>
                  </a:lnTo>
                  <a:lnTo>
                    <a:pt x="0" y="227"/>
                  </a:lnTo>
                  <a:lnTo>
                    <a:pt x="4" y="223"/>
                  </a:lnTo>
                  <a:lnTo>
                    <a:pt x="7" y="216"/>
                  </a:lnTo>
                  <a:lnTo>
                    <a:pt x="14" y="206"/>
                  </a:lnTo>
                  <a:lnTo>
                    <a:pt x="21" y="195"/>
                  </a:lnTo>
                  <a:lnTo>
                    <a:pt x="28" y="185"/>
                  </a:lnTo>
                  <a:lnTo>
                    <a:pt x="39" y="167"/>
                  </a:lnTo>
                  <a:lnTo>
                    <a:pt x="46" y="160"/>
                  </a:lnTo>
                  <a:lnTo>
                    <a:pt x="49" y="150"/>
                  </a:lnTo>
                  <a:lnTo>
                    <a:pt x="63" y="125"/>
                  </a:lnTo>
                  <a:lnTo>
                    <a:pt x="74" y="104"/>
                  </a:lnTo>
                  <a:lnTo>
                    <a:pt x="81" y="84"/>
                  </a:lnTo>
                  <a:lnTo>
                    <a:pt x="88" y="63"/>
                  </a:lnTo>
                  <a:lnTo>
                    <a:pt x="91" y="52"/>
                  </a:lnTo>
                  <a:lnTo>
                    <a:pt x="95" y="45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98" y="24"/>
                  </a:lnTo>
                  <a:lnTo>
                    <a:pt x="98" y="21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5" y="17"/>
                  </a:lnTo>
                  <a:lnTo>
                    <a:pt x="95" y="14"/>
                  </a:lnTo>
                  <a:lnTo>
                    <a:pt x="95" y="7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102" y="0"/>
                  </a:lnTo>
                  <a:lnTo>
                    <a:pt x="109" y="3"/>
                  </a:lnTo>
                  <a:lnTo>
                    <a:pt x="109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6">
              <a:extLst>
                <a:ext uri="{FF2B5EF4-FFF2-40B4-BE49-F238E27FC236}">
                  <a16:creationId xmlns:a16="http://schemas.microsoft.com/office/drawing/2014/main" id="{6BAACB1B-BF70-4119-A9A8-E4D8558BE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127" y="15524914"/>
              <a:ext cx="410221" cy="304735"/>
            </a:xfrm>
            <a:custGeom>
              <a:avLst/>
              <a:gdLst>
                <a:gd name="T0" fmla="*/ 39 w 70"/>
                <a:gd name="T1" fmla="*/ 4 h 52"/>
                <a:gd name="T2" fmla="*/ 46 w 70"/>
                <a:gd name="T3" fmla="*/ 7 h 52"/>
                <a:gd name="T4" fmla="*/ 53 w 70"/>
                <a:gd name="T5" fmla="*/ 11 h 52"/>
                <a:gd name="T6" fmla="*/ 60 w 70"/>
                <a:gd name="T7" fmla="*/ 14 h 52"/>
                <a:gd name="T8" fmla="*/ 63 w 70"/>
                <a:gd name="T9" fmla="*/ 18 h 52"/>
                <a:gd name="T10" fmla="*/ 67 w 70"/>
                <a:gd name="T11" fmla="*/ 25 h 52"/>
                <a:gd name="T12" fmla="*/ 70 w 70"/>
                <a:gd name="T13" fmla="*/ 28 h 52"/>
                <a:gd name="T14" fmla="*/ 70 w 70"/>
                <a:gd name="T15" fmla="*/ 32 h 52"/>
                <a:gd name="T16" fmla="*/ 70 w 70"/>
                <a:gd name="T17" fmla="*/ 39 h 52"/>
                <a:gd name="T18" fmla="*/ 70 w 70"/>
                <a:gd name="T19" fmla="*/ 46 h 52"/>
                <a:gd name="T20" fmla="*/ 70 w 70"/>
                <a:gd name="T21" fmla="*/ 49 h 52"/>
                <a:gd name="T22" fmla="*/ 67 w 70"/>
                <a:gd name="T23" fmla="*/ 52 h 52"/>
                <a:gd name="T24" fmla="*/ 63 w 70"/>
                <a:gd name="T25" fmla="*/ 52 h 52"/>
                <a:gd name="T26" fmla="*/ 63 w 70"/>
                <a:gd name="T27" fmla="*/ 52 h 52"/>
                <a:gd name="T28" fmla="*/ 56 w 70"/>
                <a:gd name="T29" fmla="*/ 49 h 52"/>
                <a:gd name="T30" fmla="*/ 53 w 70"/>
                <a:gd name="T31" fmla="*/ 46 h 52"/>
                <a:gd name="T32" fmla="*/ 46 w 70"/>
                <a:gd name="T33" fmla="*/ 39 h 52"/>
                <a:gd name="T34" fmla="*/ 35 w 70"/>
                <a:gd name="T35" fmla="*/ 32 h 52"/>
                <a:gd name="T36" fmla="*/ 25 w 70"/>
                <a:gd name="T37" fmla="*/ 25 h 52"/>
                <a:gd name="T38" fmla="*/ 14 w 70"/>
                <a:gd name="T39" fmla="*/ 14 h 52"/>
                <a:gd name="T40" fmla="*/ 0 w 70"/>
                <a:gd name="T41" fmla="*/ 4 h 52"/>
                <a:gd name="T42" fmla="*/ 11 w 70"/>
                <a:gd name="T43" fmla="*/ 0 h 52"/>
                <a:gd name="T44" fmla="*/ 21 w 70"/>
                <a:gd name="T45" fmla="*/ 0 h 52"/>
                <a:gd name="T46" fmla="*/ 28 w 70"/>
                <a:gd name="T47" fmla="*/ 0 h 52"/>
                <a:gd name="T48" fmla="*/ 39 w 70"/>
                <a:gd name="T49" fmla="*/ 4 h 52"/>
                <a:gd name="T50" fmla="*/ 39 w 70"/>
                <a:gd name="T51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52">
                  <a:moveTo>
                    <a:pt x="39" y="4"/>
                  </a:moveTo>
                  <a:lnTo>
                    <a:pt x="46" y="7"/>
                  </a:lnTo>
                  <a:lnTo>
                    <a:pt x="53" y="11"/>
                  </a:lnTo>
                  <a:lnTo>
                    <a:pt x="60" y="14"/>
                  </a:lnTo>
                  <a:lnTo>
                    <a:pt x="63" y="18"/>
                  </a:lnTo>
                  <a:lnTo>
                    <a:pt x="67" y="25"/>
                  </a:lnTo>
                  <a:lnTo>
                    <a:pt x="70" y="28"/>
                  </a:lnTo>
                  <a:lnTo>
                    <a:pt x="70" y="32"/>
                  </a:lnTo>
                  <a:lnTo>
                    <a:pt x="70" y="39"/>
                  </a:lnTo>
                  <a:lnTo>
                    <a:pt x="70" y="46"/>
                  </a:lnTo>
                  <a:lnTo>
                    <a:pt x="70" y="49"/>
                  </a:lnTo>
                  <a:lnTo>
                    <a:pt x="67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6" y="49"/>
                  </a:lnTo>
                  <a:lnTo>
                    <a:pt x="53" y="46"/>
                  </a:lnTo>
                  <a:lnTo>
                    <a:pt x="46" y="39"/>
                  </a:lnTo>
                  <a:lnTo>
                    <a:pt x="35" y="32"/>
                  </a:lnTo>
                  <a:lnTo>
                    <a:pt x="25" y="25"/>
                  </a:lnTo>
                  <a:lnTo>
                    <a:pt x="14" y="14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39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7">
              <a:extLst>
                <a:ext uri="{FF2B5EF4-FFF2-40B4-BE49-F238E27FC236}">
                  <a16:creationId xmlns:a16="http://schemas.microsoft.com/office/drawing/2014/main" id="{4A2223D1-6AB2-4B81-AD6F-BFC1ADCBD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347" y="15360826"/>
              <a:ext cx="779422" cy="591892"/>
            </a:xfrm>
            <a:custGeom>
              <a:avLst/>
              <a:gdLst>
                <a:gd name="T0" fmla="*/ 59 w 133"/>
                <a:gd name="T1" fmla="*/ 94 h 101"/>
                <a:gd name="T2" fmla="*/ 73 w 133"/>
                <a:gd name="T3" fmla="*/ 67 h 101"/>
                <a:gd name="T4" fmla="*/ 84 w 133"/>
                <a:gd name="T5" fmla="*/ 46 h 101"/>
                <a:gd name="T6" fmla="*/ 87 w 133"/>
                <a:gd name="T7" fmla="*/ 32 h 101"/>
                <a:gd name="T8" fmla="*/ 91 w 133"/>
                <a:gd name="T9" fmla="*/ 28 h 101"/>
                <a:gd name="T10" fmla="*/ 84 w 133"/>
                <a:gd name="T11" fmla="*/ 32 h 101"/>
                <a:gd name="T12" fmla="*/ 77 w 133"/>
                <a:gd name="T13" fmla="*/ 35 h 101"/>
                <a:gd name="T14" fmla="*/ 66 w 133"/>
                <a:gd name="T15" fmla="*/ 39 h 101"/>
                <a:gd name="T16" fmla="*/ 49 w 133"/>
                <a:gd name="T17" fmla="*/ 46 h 101"/>
                <a:gd name="T18" fmla="*/ 38 w 133"/>
                <a:gd name="T19" fmla="*/ 49 h 101"/>
                <a:gd name="T20" fmla="*/ 28 w 133"/>
                <a:gd name="T21" fmla="*/ 53 h 101"/>
                <a:gd name="T22" fmla="*/ 24 w 133"/>
                <a:gd name="T23" fmla="*/ 56 h 101"/>
                <a:gd name="T24" fmla="*/ 21 w 133"/>
                <a:gd name="T25" fmla="*/ 56 h 101"/>
                <a:gd name="T26" fmla="*/ 17 w 133"/>
                <a:gd name="T27" fmla="*/ 53 h 101"/>
                <a:gd name="T28" fmla="*/ 7 w 133"/>
                <a:gd name="T29" fmla="*/ 42 h 101"/>
                <a:gd name="T30" fmla="*/ 0 w 133"/>
                <a:gd name="T31" fmla="*/ 39 h 101"/>
                <a:gd name="T32" fmla="*/ 3 w 133"/>
                <a:gd name="T33" fmla="*/ 32 h 101"/>
                <a:gd name="T34" fmla="*/ 14 w 133"/>
                <a:gd name="T35" fmla="*/ 28 h 101"/>
                <a:gd name="T36" fmla="*/ 35 w 133"/>
                <a:gd name="T37" fmla="*/ 21 h 101"/>
                <a:gd name="T38" fmla="*/ 59 w 133"/>
                <a:gd name="T39" fmla="*/ 14 h 101"/>
                <a:gd name="T40" fmla="*/ 77 w 133"/>
                <a:gd name="T41" fmla="*/ 7 h 101"/>
                <a:gd name="T42" fmla="*/ 87 w 133"/>
                <a:gd name="T43" fmla="*/ 4 h 101"/>
                <a:gd name="T44" fmla="*/ 98 w 133"/>
                <a:gd name="T45" fmla="*/ 0 h 101"/>
                <a:gd name="T46" fmla="*/ 105 w 133"/>
                <a:gd name="T47" fmla="*/ 4 h 101"/>
                <a:gd name="T48" fmla="*/ 119 w 133"/>
                <a:gd name="T49" fmla="*/ 14 h 101"/>
                <a:gd name="T50" fmla="*/ 129 w 133"/>
                <a:gd name="T51" fmla="*/ 25 h 101"/>
                <a:gd name="T52" fmla="*/ 133 w 133"/>
                <a:gd name="T53" fmla="*/ 32 h 101"/>
                <a:gd name="T54" fmla="*/ 126 w 133"/>
                <a:gd name="T55" fmla="*/ 39 h 101"/>
                <a:gd name="T56" fmla="*/ 119 w 133"/>
                <a:gd name="T57" fmla="*/ 42 h 101"/>
                <a:gd name="T58" fmla="*/ 112 w 133"/>
                <a:gd name="T59" fmla="*/ 49 h 101"/>
                <a:gd name="T60" fmla="*/ 98 w 133"/>
                <a:gd name="T61" fmla="*/ 67 h 101"/>
                <a:gd name="T62" fmla="*/ 80 w 133"/>
                <a:gd name="T63" fmla="*/ 87 h 101"/>
                <a:gd name="T64" fmla="*/ 70 w 133"/>
                <a:gd name="T6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01">
                  <a:moveTo>
                    <a:pt x="70" y="101"/>
                  </a:moveTo>
                  <a:lnTo>
                    <a:pt x="59" y="94"/>
                  </a:lnTo>
                  <a:lnTo>
                    <a:pt x="66" y="80"/>
                  </a:lnTo>
                  <a:lnTo>
                    <a:pt x="73" y="67"/>
                  </a:lnTo>
                  <a:lnTo>
                    <a:pt x="77" y="56"/>
                  </a:lnTo>
                  <a:lnTo>
                    <a:pt x="84" y="46"/>
                  </a:lnTo>
                  <a:lnTo>
                    <a:pt x="84" y="39"/>
                  </a:lnTo>
                  <a:lnTo>
                    <a:pt x="87" y="3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28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7" y="35"/>
                  </a:lnTo>
                  <a:lnTo>
                    <a:pt x="70" y="35"/>
                  </a:lnTo>
                  <a:lnTo>
                    <a:pt x="66" y="39"/>
                  </a:lnTo>
                  <a:lnTo>
                    <a:pt x="59" y="42"/>
                  </a:lnTo>
                  <a:lnTo>
                    <a:pt x="49" y="46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1" y="56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4" y="49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3" y="32"/>
                  </a:lnTo>
                  <a:lnTo>
                    <a:pt x="7" y="28"/>
                  </a:lnTo>
                  <a:lnTo>
                    <a:pt x="14" y="28"/>
                  </a:lnTo>
                  <a:lnTo>
                    <a:pt x="24" y="25"/>
                  </a:lnTo>
                  <a:lnTo>
                    <a:pt x="35" y="21"/>
                  </a:lnTo>
                  <a:lnTo>
                    <a:pt x="45" y="18"/>
                  </a:lnTo>
                  <a:lnTo>
                    <a:pt x="59" y="14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87" y="4"/>
                  </a:lnTo>
                  <a:lnTo>
                    <a:pt x="94" y="4"/>
                  </a:lnTo>
                  <a:lnTo>
                    <a:pt x="98" y="0"/>
                  </a:lnTo>
                  <a:lnTo>
                    <a:pt x="101" y="4"/>
                  </a:lnTo>
                  <a:lnTo>
                    <a:pt x="105" y="4"/>
                  </a:lnTo>
                  <a:lnTo>
                    <a:pt x="112" y="7"/>
                  </a:lnTo>
                  <a:lnTo>
                    <a:pt x="119" y="14"/>
                  </a:lnTo>
                  <a:lnTo>
                    <a:pt x="122" y="18"/>
                  </a:lnTo>
                  <a:lnTo>
                    <a:pt x="129" y="25"/>
                  </a:lnTo>
                  <a:lnTo>
                    <a:pt x="133" y="28"/>
                  </a:lnTo>
                  <a:lnTo>
                    <a:pt x="133" y="32"/>
                  </a:lnTo>
                  <a:lnTo>
                    <a:pt x="129" y="35"/>
                  </a:lnTo>
                  <a:lnTo>
                    <a:pt x="126" y="39"/>
                  </a:lnTo>
                  <a:lnTo>
                    <a:pt x="122" y="39"/>
                  </a:lnTo>
                  <a:lnTo>
                    <a:pt x="119" y="42"/>
                  </a:lnTo>
                  <a:lnTo>
                    <a:pt x="115" y="46"/>
                  </a:lnTo>
                  <a:lnTo>
                    <a:pt x="112" y="49"/>
                  </a:lnTo>
                  <a:lnTo>
                    <a:pt x="105" y="56"/>
                  </a:lnTo>
                  <a:lnTo>
                    <a:pt x="98" y="67"/>
                  </a:lnTo>
                  <a:lnTo>
                    <a:pt x="91" y="74"/>
                  </a:lnTo>
                  <a:lnTo>
                    <a:pt x="80" y="87"/>
                  </a:lnTo>
                  <a:lnTo>
                    <a:pt x="70" y="101"/>
                  </a:lnTo>
                  <a:lnTo>
                    <a:pt x="70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8">
              <a:extLst>
                <a:ext uri="{FF2B5EF4-FFF2-40B4-BE49-F238E27FC236}">
                  <a16:creationId xmlns:a16="http://schemas.microsoft.com/office/drawing/2014/main" id="{E1540012-D255-4292-9C75-9B1ADC2A7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436" y="15771046"/>
              <a:ext cx="304736" cy="345759"/>
            </a:xfrm>
            <a:custGeom>
              <a:avLst/>
              <a:gdLst>
                <a:gd name="T0" fmla="*/ 52 w 52"/>
                <a:gd name="T1" fmla="*/ 45 h 59"/>
                <a:gd name="T2" fmla="*/ 52 w 52"/>
                <a:gd name="T3" fmla="*/ 52 h 59"/>
                <a:gd name="T4" fmla="*/ 49 w 52"/>
                <a:gd name="T5" fmla="*/ 56 h 59"/>
                <a:gd name="T6" fmla="*/ 45 w 52"/>
                <a:gd name="T7" fmla="*/ 59 h 59"/>
                <a:gd name="T8" fmla="*/ 42 w 52"/>
                <a:gd name="T9" fmla="*/ 59 h 59"/>
                <a:gd name="T10" fmla="*/ 38 w 52"/>
                <a:gd name="T11" fmla="*/ 59 h 59"/>
                <a:gd name="T12" fmla="*/ 31 w 52"/>
                <a:gd name="T13" fmla="*/ 56 h 59"/>
                <a:gd name="T14" fmla="*/ 28 w 52"/>
                <a:gd name="T15" fmla="*/ 52 h 59"/>
                <a:gd name="T16" fmla="*/ 24 w 52"/>
                <a:gd name="T17" fmla="*/ 45 h 59"/>
                <a:gd name="T18" fmla="*/ 21 w 52"/>
                <a:gd name="T19" fmla="*/ 42 h 59"/>
                <a:gd name="T20" fmla="*/ 17 w 52"/>
                <a:gd name="T21" fmla="*/ 35 h 59"/>
                <a:gd name="T22" fmla="*/ 7 w 52"/>
                <a:gd name="T23" fmla="*/ 24 h 59"/>
                <a:gd name="T24" fmla="*/ 3 w 52"/>
                <a:gd name="T25" fmla="*/ 14 h 59"/>
                <a:gd name="T26" fmla="*/ 0 w 52"/>
                <a:gd name="T27" fmla="*/ 7 h 59"/>
                <a:gd name="T28" fmla="*/ 0 w 52"/>
                <a:gd name="T29" fmla="*/ 4 h 59"/>
                <a:gd name="T30" fmla="*/ 3 w 52"/>
                <a:gd name="T31" fmla="*/ 0 h 59"/>
                <a:gd name="T32" fmla="*/ 3 w 52"/>
                <a:gd name="T33" fmla="*/ 0 h 59"/>
                <a:gd name="T34" fmla="*/ 10 w 52"/>
                <a:gd name="T35" fmla="*/ 0 h 59"/>
                <a:gd name="T36" fmla="*/ 14 w 52"/>
                <a:gd name="T37" fmla="*/ 0 h 59"/>
                <a:gd name="T38" fmla="*/ 21 w 52"/>
                <a:gd name="T39" fmla="*/ 4 h 59"/>
                <a:gd name="T40" fmla="*/ 28 w 52"/>
                <a:gd name="T41" fmla="*/ 7 h 59"/>
                <a:gd name="T42" fmla="*/ 35 w 52"/>
                <a:gd name="T43" fmla="*/ 10 h 59"/>
                <a:gd name="T44" fmla="*/ 42 w 52"/>
                <a:gd name="T45" fmla="*/ 14 h 59"/>
                <a:gd name="T46" fmla="*/ 49 w 52"/>
                <a:gd name="T47" fmla="*/ 21 h 59"/>
                <a:gd name="T48" fmla="*/ 52 w 52"/>
                <a:gd name="T49" fmla="*/ 28 h 59"/>
                <a:gd name="T50" fmla="*/ 52 w 52"/>
                <a:gd name="T51" fmla="*/ 35 h 59"/>
                <a:gd name="T52" fmla="*/ 52 w 52"/>
                <a:gd name="T53" fmla="*/ 45 h 59"/>
                <a:gd name="T54" fmla="*/ 52 w 52"/>
                <a:gd name="T55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59">
                  <a:moveTo>
                    <a:pt x="52" y="45"/>
                  </a:moveTo>
                  <a:lnTo>
                    <a:pt x="52" y="52"/>
                  </a:lnTo>
                  <a:lnTo>
                    <a:pt x="49" y="56"/>
                  </a:lnTo>
                  <a:lnTo>
                    <a:pt x="45" y="59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1" y="56"/>
                  </a:lnTo>
                  <a:lnTo>
                    <a:pt x="28" y="52"/>
                  </a:lnTo>
                  <a:lnTo>
                    <a:pt x="24" y="45"/>
                  </a:lnTo>
                  <a:lnTo>
                    <a:pt x="21" y="42"/>
                  </a:lnTo>
                  <a:lnTo>
                    <a:pt x="17" y="35"/>
                  </a:lnTo>
                  <a:lnTo>
                    <a:pt x="7" y="24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9" y="21"/>
                  </a:lnTo>
                  <a:lnTo>
                    <a:pt x="52" y="28"/>
                  </a:lnTo>
                  <a:lnTo>
                    <a:pt x="52" y="35"/>
                  </a:lnTo>
                  <a:lnTo>
                    <a:pt x="52" y="45"/>
                  </a:lnTo>
                  <a:lnTo>
                    <a:pt x="52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9">
              <a:extLst>
                <a:ext uri="{FF2B5EF4-FFF2-40B4-BE49-F238E27FC236}">
                  <a16:creationId xmlns:a16="http://schemas.microsoft.com/office/drawing/2014/main" id="{E0923288-11E7-4E8A-B1C2-5A19555CD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303" y="15993738"/>
              <a:ext cx="1148619" cy="410221"/>
            </a:xfrm>
            <a:custGeom>
              <a:avLst/>
              <a:gdLst>
                <a:gd name="T0" fmla="*/ 178 w 196"/>
                <a:gd name="T1" fmla="*/ 49 h 70"/>
                <a:gd name="T2" fmla="*/ 164 w 196"/>
                <a:gd name="T3" fmla="*/ 53 h 70"/>
                <a:gd name="T4" fmla="*/ 147 w 196"/>
                <a:gd name="T5" fmla="*/ 67 h 70"/>
                <a:gd name="T6" fmla="*/ 136 w 196"/>
                <a:gd name="T7" fmla="*/ 70 h 70"/>
                <a:gd name="T8" fmla="*/ 133 w 196"/>
                <a:gd name="T9" fmla="*/ 67 h 70"/>
                <a:gd name="T10" fmla="*/ 133 w 196"/>
                <a:gd name="T11" fmla="*/ 56 h 70"/>
                <a:gd name="T12" fmla="*/ 140 w 196"/>
                <a:gd name="T13" fmla="*/ 39 h 70"/>
                <a:gd name="T14" fmla="*/ 143 w 196"/>
                <a:gd name="T15" fmla="*/ 32 h 70"/>
                <a:gd name="T16" fmla="*/ 143 w 196"/>
                <a:gd name="T17" fmla="*/ 28 h 70"/>
                <a:gd name="T18" fmla="*/ 140 w 196"/>
                <a:gd name="T19" fmla="*/ 28 h 70"/>
                <a:gd name="T20" fmla="*/ 133 w 196"/>
                <a:gd name="T21" fmla="*/ 32 h 70"/>
                <a:gd name="T22" fmla="*/ 122 w 196"/>
                <a:gd name="T23" fmla="*/ 32 h 70"/>
                <a:gd name="T24" fmla="*/ 105 w 196"/>
                <a:gd name="T25" fmla="*/ 35 h 70"/>
                <a:gd name="T26" fmla="*/ 80 w 196"/>
                <a:gd name="T27" fmla="*/ 42 h 70"/>
                <a:gd name="T28" fmla="*/ 59 w 196"/>
                <a:gd name="T29" fmla="*/ 46 h 70"/>
                <a:gd name="T30" fmla="*/ 42 w 196"/>
                <a:gd name="T31" fmla="*/ 53 h 70"/>
                <a:gd name="T32" fmla="*/ 31 w 196"/>
                <a:gd name="T33" fmla="*/ 53 h 70"/>
                <a:gd name="T34" fmla="*/ 28 w 196"/>
                <a:gd name="T35" fmla="*/ 56 h 70"/>
                <a:gd name="T36" fmla="*/ 17 w 196"/>
                <a:gd name="T37" fmla="*/ 49 h 70"/>
                <a:gd name="T38" fmla="*/ 0 w 196"/>
                <a:gd name="T39" fmla="*/ 35 h 70"/>
                <a:gd name="T40" fmla="*/ 21 w 196"/>
                <a:gd name="T41" fmla="*/ 28 h 70"/>
                <a:gd name="T42" fmla="*/ 42 w 196"/>
                <a:gd name="T43" fmla="*/ 25 h 70"/>
                <a:gd name="T44" fmla="*/ 49 w 196"/>
                <a:gd name="T45" fmla="*/ 25 h 70"/>
                <a:gd name="T46" fmla="*/ 63 w 196"/>
                <a:gd name="T47" fmla="*/ 21 h 70"/>
                <a:gd name="T48" fmla="*/ 77 w 196"/>
                <a:gd name="T49" fmla="*/ 18 h 70"/>
                <a:gd name="T50" fmla="*/ 94 w 196"/>
                <a:gd name="T51" fmla="*/ 14 h 70"/>
                <a:gd name="T52" fmla="*/ 112 w 196"/>
                <a:gd name="T53" fmla="*/ 11 h 70"/>
                <a:gd name="T54" fmla="*/ 126 w 196"/>
                <a:gd name="T55" fmla="*/ 7 h 70"/>
                <a:gd name="T56" fmla="*/ 136 w 196"/>
                <a:gd name="T57" fmla="*/ 4 h 70"/>
                <a:gd name="T58" fmla="*/ 143 w 196"/>
                <a:gd name="T59" fmla="*/ 0 h 70"/>
                <a:gd name="T60" fmla="*/ 147 w 196"/>
                <a:gd name="T61" fmla="*/ 0 h 70"/>
                <a:gd name="T62" fmla="*/ 161 w 196"/>
                <a:gd name="T63" fmla="*/ 4 h 70"/>
                <a:gd name="T64" fmla="*/ 171 w 196"/>
                <a:gd name="T65" fmla="*/ 11 h 70"/>
                <a:gd name="T66" fmla="*/ 185 w 196"/>
                <a:gd name="T67" fmla="*/ 21 h 70"/>
                <a:gd name="T68" fmla="*/ 192 w 196"/>
                <a:gd name="T69" fmla="*/ 32 h 70"/>
                <a:gd name="T70" fmla="*/ 196 w 196"/>
                <a:gd name="T71" fmla="*/ 42 h 70"/>
                <a:gd name="T72" fmla="*/ 192 w 196"/>
                <a:gd name="T73" fmla="*/ 46 h 70"/>
                <a:gd name="T74" fmla="*/ 182 w 196"/>
                <a:gd name="T75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70">
                  <a:moveTo>
                    <a:pt x="182" y="49"/>
                  </a:moveTo>
                  <a:lnTo>
                    <a:pt x="178" y="49"/>
                  </a:lnTo>
                  <a:lnTo>
                    <a:pt x="171" y="49"/>
                  </a:lnTo>
                  <a:lnTo>
                    <a:pt x="164" y="53"/>
                  </a:lnTo>
                  <a:lnTo>
                    <a:pt x="157" y="60"/>
                  </a:lnTo>
                  <a:lnTo>
                    <a:pt x="147" y="67"/>
                  </a:lnTo>
                  <a:lnTo>
                    <a:pt x="143" y="70"/>
                  </a:lnTo>
                  <a:lnTo>
                    <a:pt x="136" y="70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6"/>
                  </a:lnTo>
                  <a:lnTo>
                    <a:pt x="136" y="46"/>
                  </a:lnTo>
                  <a:lnTo>
                    <a:pt x="140" y="39"/>
                  </a:lnTo>
                  <a:lnTo>
                    <a:pt x="143" y="35"/>
                  </a:lnTo>
                  <a:lnTo>
                    <a:pt x="143" y="32"/>
                  </a:lnTo>
                  <a:lnTo>
                    <a:pt x="143" y="28"/>
                  </a:lnTo>
                  <a:lnTo>
                    <a:pt x="143" y="28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36" y="28"/>
                  </a:lnTo>
                  <a:lnTo>
                    <a:pt x="133" y="32"/>
                  </a:lnTo>
                  <a:lnTo>
                    <a:pt x="129" y="32"/>
                  </a:lnTo>
                  <a:lnTo>
                    <a:pt x="122" y="32"/>
                  </a:lnTo>
                  <a:lnTo>
                    <a:pt x="112" y="35"/>
                  </a:lnTo>
                  <a:lnTo>
                    <a:pt x="105" y="35"/>
                  </a:lnTo>
                  <a:lnTo>
                    <a:pt x="94" y="39"/>
                  </a:lnTo>
                  <a:lnTo>
                    <a:pt x="80" y="42"/>
                  </a:lnTo>
                  <a:lnTo>
                    <a:pt x="70" y="46"/>
                  </a:lnTo>
                  <a:lnTo>
                    <a:pt x="59" y="46"/>
                  </a:lnTo>
                  <a:lnTo>
                    <a:pt x="52" y="49"/>
                  </a:lnTo>
                  <a:lnTo>
                    <a:pt x="42" y="53"/>
                  </a:lnTo>
                  <a:lnTo>
                    <a:pt x="38" y="53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1" y="53"/>
                  </a:lnTo>
                  <a:lnTo>
                    <a:pt x="17" y="49"/>
                  </a:lnTo>
                  <a:lnTo>
                    <a:pt x="11" y="46"/>
                  </a:lnTo>
                  <a:lnTo>
                    <a:pt x="0" y="35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31" y="28"/>
                  </a:lnTo>
                  <a:lnTo>
                    <a:pt x="42" y="25"/>
                  </a:lnTo>
                  <a:lnTo>
                    <a:pt x="45" y="25"/>
                  </a:lnTo>
                  <a:lnTo>
                    <a:pt x="49" y="25"/>
                  </a:lnTo>
                  <a:lnTo>
                    <a:pt x="56" y="25"/>
                  </a:lnTo>
                  <a:lnTo>
                    <a:pt x="63" y="21"/>
                  </a:lnTo>
                  <a:lnTo>
                    <a:pt x="70" y="21"/>
                  </a:lnTo>
                  <a:lnTo>
                    <a:pt x="77" y="18"/>
                  </a:lnTo>
                  <a:lnTo>
                    <a:pt x="84" y="18"/>
                  </a:lnTo>
                  <a:lnTo>
                    <a:pt x="94" y="14"/>
                  </a:lnTo>
                  <a:lnTo>
                    <a:pt x="105" y="14"/>
                  </a:lnTo>
                  <a:lnTo>
                    <a:pt x="112" y="11"/>
                  </a:lnTo>
                  <a:lnTo>
                    <a:pt x="122" y="7"/>
                  </a:lnTo>
                  <a:lnTo>
                    <a:pt x="126" y="7"/>
                  </a:lnTo>
                  <a:lnTo>
                    <a:pt x="133" y="4"/>
                  </a:lnTo>
                  <a:lnTo>
                    <a:pt x="136" y="4"/>
                  </a:lnTo>
                  <a:lnTo>
                    <a:pt x="140" y="4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61" y="4"/>
                  </a:lnTo>
                  <a:lnTo>
                    <a:pt x="164" y="7"/>
                  </a:lnTo>
                  <a:lnTo>
                    <a:pt x="171" y="11"/>
                  </a:lnTo>
                  <a:lnTo>
                    <a:pt x="178" y="14"/>
                  </a:lnTo>
                  <a:lnTo>
                    <a:pt x="185" y="21"/>
                  </a:lnTo>
                  <a:lnTo>
                    <a:pt x="189" y="25"/>
                  </a:lnTo>
                  <a:lnTo>
                    <a:pt x="192" y="32"/>
                  </a:lnTo>
                  <a:lnTo>
                    <a:pt x="196" y="39"/>
                  </a:lnTo>
                  <a:lnTo>
                    <a:pt x="196" y="42"/>
                  </a:lnTo>
                  <a:lnTo>
                    <a:pt x="192" y="46"/>
                  </a:lnTo>
                  <a:lnTo>
                    <a:pt x="192" y="46"/>
                  </a:lnTo>
                  <a:lnTo>
                    <a:pt x="189" y="49"/>
                  </a:lnTo>
                  <a:lnTo>
                    <a:pt x="182" y="49"/>
                  </a:lnTo>
                  <a:lnTo>
                    <a:pt x="182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0">
              <a:extLst>
                <a:ext uri="{FF2B5EF4-FFF2-40B4-BE49-F238E27FC236}">
                  <a16:creationId xmlns:a16="http://schemas.microsoft.com/office/drawing/2014/main" id="{13B6D233-425C-45B7-82FD-7AFADAA5A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368" y="16157826"/>
              <a:ext cx="492265" cy="1353730"/>
            </a:xfrm>
            <a:custGeom>
              <a:avLst/>
              <a:gdLst>
                <a:gd name="T0" fmla="*/ 77 w 84"/>
                <a:gd name="T1" fmla="*/ 203 h 231"/>
                <a:gd name="T2" fmla="*/ 66 w 84"/>
                <a:gd name="T3" fmla="*/ 220 h 231"/>
                <a:gd name="T4" fmla="*/ 56 w 84"/>
                <a:gd name="T5" fmla="*/ 231 h 231"/>
                <a:gd name="T6" fmla="*/ 52 w 84"/>
                <a:gd name="T7" fmla="*/ 231 h 231"/>
                <a:gd name="T8" fmla="*/ 45 w 84"/>
                <a:gd name="T9" fmla="*/ 227 h 231"/>
                <a:gd name="T10" fmla="*/ 42 w 84"/>
                <a:gd name="T11" fmla="*/ 220 h 231"/>
                <a:gd name="T12" fmla="*/ 35 w 84"/>
                <a:gd name="T13" fmla="*/ 203 h 231"/>
                <a:gd name="T14" fmla="*/ 17 w 84"/>
                <a:gd name="T15" fmla="*/ 189 h 231"/>
                <a:gd name="T16" fmla="*/ 3 w 84"/>
                <a:gd name="T17" fmla="*/ 178 h 231"/>
                <a:gd name="T18" fmla="*/ 0 w 84"/>
                <a:gd name="T19" fmla="*/ 171 h 231"/>
                <a:gd name="T20" fmla="*/ 7 w 84"/>
                <a:gd name="T21" fmla="*/ 168 h 231"/>
                <a:gd name="T22" fmla="*/ 24 w 84"/>
                <a:gd name="T23" fmla="*/ 171 h 231"/>
                <a:gd name="T24" fmla="*/ 38 w 84"/>
                <a:gd name="T25" fmla="*/ 175 h 231"/>
                <a:gd name="T26" fmla="*/ 45 w 84"/>
                <a:gd name="T27" fmla="*/ 175 h 231"/>
                <a:gd name="T28" fmla="*/ 52 w 84"/>
                <a:gd name="T29" fmla="*/ 168 h 231"/>
                <a:gd name="T30" fmla="*/ 52 w 84"/>
                <a:gd name="T31" fmla="*/ 150 h 231"/>
                <a:gd name="T32" fmla="*/ 56 w 84"/>
                <a:gd name="T33" fmla="*/ 126 h 231"/>
                <a:gd name="T34" fmla="*/ 56 w 84"/>
                <a:gd name="T35" fmla="*/ 91 h 231"/>
                <a:gd name="T36" fmla="*/ 52 w 84"/>
                <a:gd name="T37" fmla="*/ 49 h 231"/>
                <a:gd name="T38" fmla="*/ 42 w 84"/>
                <a:gd name="T39" fmla="*/ 0 h 231"/>
                <a:gd name="T40" fmla="*/ 59 w 84"/>
                <a:gd name="T41" fmla="*/ 11 h 231"/>
                <a:gd name="T42" fmla="*/ 70 w 84"/>
                <a:gd name="T43" fmla="*/ 18 h 231"/>
                <a:gd name="T44" fmla="*/ 77 w 84"/>
                <a:gd name="T45" fmla="*/ 21 h 231"/>
                <a:gd name="T46" fmla="*/ 77 w 84"/>
                <a:gd name="T47" fmla="*/ 28 h 231"/>
                <a:gd name="T48" fmla="*/ 80 w 84"/>
                <a:gd name="T49" fmla="*/ 35 h 231"/>
                <a:gd name="T50" fmla="*/ 80 w 84"/>
                <a:gd name="T51" fmla="*/ 46 h 231"/>
                <a:gd name="T52" fmla="*/ 80 w 84"/>
                <a:gd name="T53" fmla="*/ 63 h 231"/>
                <a:gd name="T54" fmla="*/ 80 w 84"/>
                <a:gd name="T55" fmla="*/ 88 h 231"/>
                <a:gd name="T56" fmla="*/ 84 w 84"/>
                <a:gd name="T57" fmla="*/ 112 h 231"/>
                <a:gd name="T58" fmla="*/ 84 w 84"/>
                <a:gd name="T59" fmla="*/ 133 h 231"/>
                <a:gd name="T60" fmla="*/ 84 w 84"/>
                <a:gd name="T61" fmla="*/ 147 h 231"/>
                <a:gd name="T62" fmla="*/ 84 w 84"/>
                <a:gd name="T63" fmla="*/ 161 h 231"/>
                <a:gd name="T64" fmla="*/ 77 w 84"/>
                <a:gd name="T65" fmla="*/ 19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231">
                  <a:moveTo>
                    <a:pt x="77" y="196"/>
                  </a:moveTo>
                  <a:lnTo>
                    <a:pt x="77" y="203"/>
                  </a:lnTo>
                  <a:lnTo>
                    <a:pt x="73" y="210"/>
                  </a:lnTo>
                  <a:lnTo>
                    <a:pt x="66" y="220"/>
                  </a:lnTo>
                  <a:lnTo>
                    <a:pt x="63" y="227"/>
                  </a:lnTo>
                  <a:lnTo>
                    <a:pt x="56" y="231"/>
                  </a:lnTo>
                  <a:lnTo>
                    <a:pt x="52" y="231"/>
                  </a:lnTo>
                  <a:lnTo>
                    <a:pt x="52" y="231"/>
                  </a:lnTo>
                  <a:lnTo>
                    <a:pt x="49" y="231"/>
                  </a:lnTo>
                  <a:lnTo>
                    <a:pt x="45" y="227"/>
                  </a:lnTo>
                  <a:lnTo>
                    <a:pt x="42" y="224"/>
                  </a:lnTo>
                  <a:lnTo>
                    <a:pt x="42" y="220"/>
                  </a:lnTo>
                  <a:lnTo>
                    <a:pt x="38" y="210"/>
                  </a:lnTo>
                  <a:lnTo>
                    <a:pt x="35" y="203"/>
                  </a:lnTo>
                  <a:lnTo>
                    <a:pt x="28" y="196"/>
                  </a:lnTo>
                  <a:lnTo>
                    <a:pt x="17" y="189"/>
                  </a:lnTo>
                  <a:lnTo>
                    <a:pt x="10" y="185"/>
                  </a:lnTo>
                  <a:lnTo>
                    <a:pt x="3" y="178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14" y="168"/>
                  </a:lnTo>
                  <a:lnTo>
                    <a:pt x="24" y="171"/>
                  </a:lnTo>
                  <a:lnTo>
                    <a:pt x="31" y="171"/>
                  </a:lnTo>
                  <a:lnTo>
                    <a:pt x="38" y="175"/>
                  </a:lnTo>
                  <a:lnTo>
                    <a:pt x="42" y="175"/>
                  </a:lnTo>
                  <a:lnTo>
                    <a:pt x="45" y="175"/>
                  </a:lnTo>
                  <a:lnTo>
                    <a:pt x="49" y="171"/>
                  </a:lnTo>
                  <a:lnTo>
                    <a:pt x="52" y="168"/>
                  </a:lnTo>
                  <a:lnTo>
                    <a:pt x="52" y="161"/>
                  </a:lnTo>
                  <a:lnTo>
                    <a:pt x="52" y="150"/>
                  </a:lnTo>
                  <a:lnTo>
                    <a:pt x="56" y="140"/>
                  </a:lnTo>
                  <a:lnTo>
                    <a:pt x="56" y="126"/>
                  </a:lnTo>
                  <a:lnTo>
                    <a:pt x="56" y="112"/>
                  </a:lnTo>
                  <a:lnTo>
                    <a:pt x="56" y="91"/>
                  </a:lnTo>
                  <a:lnTo>
                    <a:pt x="52" y="74"/>
                  </a:lnTo>
                  <a:lnTo>
                    <a:pt x="52" y="49"/>
                  </a:lnTo>
                  <a:lnTo>
                    <a:pt x="45" y="25"/>
                  </a:lnTo>
                  <a:lnTo>
                    <a:pt x="42" y="0"/>
                  </a:lnTo>
                  <a:lnTo>
                    <a:pt x="52" y="4"/>
                  </a:lnTo>
                  <a:lnTo>
                    <a:pt x="59" y="11"/>
                  </a:lnTo>
                  <a:lnTo>
                    <a:pt x="63" y="14"/>
                  </a:lnTo>
                  <a:lnTo>
                    <a:pt x="70" y="18"/>
                  </a:lnTo>
                  <a:lnTo>
                    <a:pt x="73" y="21"/>
                  </a:lnTo>
                  <a:lnTo>
                    <a:pt x="77" y="21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46"/>
                  </a:lnTo>
                  <a:lnTo>
                    <a:pt x="80" y="53"/>
                  </a:lnTo>
                  <a:lnTo>
                    <a:pt x="80" y="63"/>
                  </a:lnTo>
                  <a:lnTo>
                    <a:pt x="80" y="74"/>
                  </a:lnTo>
                  <a:lnTo>
                    <a:pt x="80" y="88"/>
                  </a:lnTo>
                  <a:lnTo>
                    <a:pt x="80" y="102"/>
                  </a:lnTo>
                  <a:lnTo>
                    <a:pt x="84" y="112"/>
                  </a:lnTo>
                  <a:lnTo>
                    <a:pt x="84" y="122"/>
                  </a:lnTo>
                  <a:lnTo>
                    <a:pt x="84" y="133"/>
                  </a:lnTo>
                  <a:lnTo>
                    <a:pt x="84" y="140"/>
                  </a:lnTo>
                  <a:lnTo>
                    <a:pt x="84" y="147"/>
                  </a:lnTo>
                  <a:lnTo>
                    <a:pt x="84" y="154"/>
                  </a:lnTo>
                  <a:lnTo>
                    <a:pt x="84" y="161"/>
                  </a:lnTo>
                  <a:lnTo>
                    <a:pt x="80" y="178"/>
                  </a:lnTo>
                  <a:lnTo>
                    <a:pt x="77" y="196"/>
                  </a:lnTo>
                  <a:lnTo>
                    <a:pt x="77" y="19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1">
              <a:extLst>
                <a:ext uri="{FF2B5EF4-FFF2-40B4-BE49-F238E27FC236}">
                  <a16:creationId xmlns:a16="http://schemas.microsoft.com/office/drawing/2014/main" id="{3F2CF29B-27FD-4DDE-B586-7C6F7D81C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014" y="15853090"/>
              <a:ext cx="474686" cy="222691"/>
            </a:xfrm>
            <a:custGeom>
              <a:avLst/>
              <a:gdLst>
                <a:gd name="T0" fmla="*/ 74 w 81"/>
                <a:gd name="T1" fmla="*/ 3 h 38"/>
                <a:gd name="T2" fmla="*/ 77 w 81"/>
                <a:gd name="T3" fmla="*/ 7 h 38"/>
                <a:gd name="T4" fmla="*/ 81 w 81"/>
                <a:gd name="T5" fmla="*/ 10 h 38"/>
                <a:gd name="T6" fmla="*/ 81 w 81"/>
                <a:gd name="T7" fmla="*/ 14 h 38"/>
                <a:gd name="T8" fmla="*/ 81 w 81"/>
                <a:gd name="T9" fmla="*/ 17 h 38"/>
                <a:gd name="T10" fmla="*/ 77 w 81"/>
                <a:gd name="T11" fmla="*/ 21 h 38"/>
                <a:gd name="T12" fmla="*/ 70 w 81"/>
                <a:gd name="T13" fmla="*/ 24 h 38"/>
                <a:gd name="T14" fmla="*/ 63 w 81"/>
                <a:gd name="T15" fmla="*/ 24 h 38"/>
                <a:gd name="T16" fmla="*/ 35 w 81"/>
                <a:gd name="T17" fmla="*/ 35 h 38"/>
                <a:gd name="T18" fmla="*/ 25 w 81"/>
                <a:gd name="T19" fmla="*/ 38 h 38"/>
                <a:gd name="T20" fmla="*/ 18 w 81"/>
                <a:gd name="T21" fmla="*/ 35 h 38"/>
                <a:gd name="T22" fmla="*/ 14 w 81"/>
                <a:gd name="T23" fmla="*/ 35 h 38"/>
                <a:gd name="T24" fmla="*/ 7 w 81"/>
                <a:gd name="T25" fmla="*/ 31 h 38"/>
                <a:gd name="T26" fmla="*/ 4 w 81"/>
                <a:gd name="T27" fmla="*/ 24 h 38"/>
                <a:gd name="T28" fmla="*/ 0 w 81"/>
                <a:gd name="T29" fmla="*/ 21 h 38"/>
                <a:gd name="T30" fmla="*/ 0 w 81"/>
                <a:gd name="T31" fmla="*/ 21 h 38"/>
                <a:gd name="T32" fmla="*/ 0 w 81"/>
                <a:gd name="T33" fmla="*/ 21 h 38"/>
                <a:gd name="T34" fmla="*/ 7 w 81"/>
                <a:gd name="T35" fmla="*/ 21 h 38"/>
                <a:gd name="T36" fmla="*/ 14 w 81"/>
                <a:gd name="T37" fmla="*/ 17 h 38"/>
                <a:gd name="T38" fmla="*/ 21 w 81"/>
                <a:gd name="T39" fmla="*/ 14 h 38"/>
                <a:gd name="T40" fmla="*/ 35 w 81"/>
                <a:gd name="T41" fmla="*/ 7 h 38"/>
                <a:gd name="T42" fmla="*/ 46 w 81"/>
                <a:gd name="T43" fmla="*/ 3 h 38"/>
                <a:gd name="T44" fmla="*/ 56 w 81"/>
                <a:gd name="T45" fmla="*/ 0 h 38"/>
                <a:gd name="T46" fmla="*/ 63 w 81"/>
                <a:gd name="T47" fmla="*/ 0 h 38"/>
                <a:gd name="T48" fmla="*/ 63 w 81"/>
                <a:gd name="T49" fmla="*/ 0 h 38"/>
                <a:gd name="T50" fmla="*/ 67 w 81"/>
                <a:gd name="T51" fmla="*/ 0 h 38"/>
                <a:gd name="T52" fmla="*/ 74 w 81"/>
                <a:gd name="T53" fmla="*/ 3 h 38"/>
                <a:gd name="T54" fmla="*/ 74 w 81"/>
                <a:gd name="T55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38">
                  <a:moveTo>
                    <a:pt x="74" y="3"/>
                  </a:moveTo>
                  <a:lnTo>
                    <a:pt x="77" y="7"/>
                  </a:lnTo>
                  <a:lnTo>
                    <a:pt x="81" y="10"/>
                  </a:lnTo>
                  <a:lnTo>
                    <a:pt x="81" y="14"/>
                  </a:lnTo>
                  <a:lnTo>
                    <a:pt x="81" y="17"/>
                  </a:lnTo>
                  <a:lnTo>
                    <a:pt x="77" y="21"/>
                  </a:lnTo>
                  <a:lnTo>
                    <a:pt x="70" y="24"/>
                  </a:lnTo>
                  <a:lnTo>
                    <a:pt x="63" y="24"/>
                  </a:lnTo>
                  <a:lnTo>
                    <a:pt x="35" y="35"/>
                  </a:lnTo>
                  <a:lnTo>
                    <a:pt x="25" y="38"/>
                  </a:lnTo>
                  <a:lnTo>
                    <a:pt x="18" y="35"/>
                  </a:lnTo>
                  <a:lnTo>
                    <a:pt x="14" y="35"/>
                  </a:lnTo>
                  <a:lnTo>
                    <a:pt x="7" y="31"/>
                  </a:lnTo>
                  <a:lnTo>
                    <a:pt x="4" y="2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35" y="7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4" y="3"/>
                  </a:lnTo>
                  <a:lnTo>
                    <a:pt x="7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2">
              <a:extLst>
                <a:ext uri="{FF2B5EF4-FFF2-40B4-BE49-F238E27FC236}">
                  <a16:creationId xmlns:a16="http://schemas.microsoft.com/office/drawing/2014/main" id="{CA4B9D92-9D98-410D-B507-0ED5B1DEC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926" y="16140243"/>
              <a:ext cx="761839" cy="263715"/>
            </a:xfrm>
            <a:custGeom>
              <a:avLst/>
              <a:gdLst>
                <a:gd name="T0" fmla="*/ 74 w 130"/>
                <a:gd name="T1" fmla="*/ 38 h 45"/>
                <a:gd name="T2" fmla="*/ 63 w 130"/>
                <a:gd name="T3" fmla="*/ 38 h 45"/>
                <a:gd name="T4" fmla="*/ 56 w 130"/>
                <a:gd name="T5" fmla="*/ 42 h 45"/>
                <a:gd name="T6" fmla="*/ 46 w 130"/>
                <a:gd name="T7" fmla="*/ 42 h 45"/>
                <a:gd name="T8" fmla="*/ 39 w 130"/>
                <a:gd name="T9" fmla="*/ 45 h 45"/>
                <a:gd name="T10" fmla="*/ 35 w 130"/>
                <a:gd name="T11" fmla="*/ 45 h 45"/>
                <a:gd name="T12" fmla="*/ 32 w 130"/>
                <a:gd name="T13" fmla="*/ 45 h 45"/>
                <a:gd name="T14" fmla="*/ 28 w 130"/>
                <a:gd name="T15" fmla="*/ 45 h 45"/>
                <a:gd name="T16" fmla="*/ 28 w 130"/>
                <a:gd name="T17" fmla="*/ 45 h 45"/>
                <a:gd name="T18" fmla="*/ 25 w 130"/>
                <a:gd name="T19" fmla="*/ 45 h 45"/>
                <a:gd name="T20" fmla="*/ 21 w 130"/>
                <a:gd name="T21" fmla="*/ 45 h 45"/>
                <a:gd name="T22" fmla="*/ 18 w 130"/>
                <a:gd name="T23" fmla="*/ 45 h 45"/>
                <a:gd name="T24" fmla="*/ 14 w 130"/>
                <a:gd name="T25" fmla="*/ 42 h 45"/>
                <a:gd name="T26" fmla="*/ 7 w 130"/>
                <a:gd name="T27" fmla="*/ 42 h 45"/>
                <a:gd name="T28" fmla="*/ 4 w 130"/>
                <a:gd name="T29" fmla="*/ 38 h 45"/>
                <a:gd name="T30" fmla="*/ 4 w 130"/>
                <a:gd name="T31" fmla="*/ 38 h 45"/>
                <a:gd name="T32" fmla="*/ 0 w 130"/>
                <a:gd name="T33" fmla="*/ 35 h 45"/>
                <a:gd name="T34" fmla="*/ 4 w 130"/>
                <a:gd name="T35" fmla="*/ 31 h 45"/>
                <a:gd name="T36" fmla="*/ 4 w 130"/>
                <a:gd name="T37" fmla="*/ 31 h 45"/>
                <a:gd name="T38" fmla="*/ 7 w 130"/>
                <a:gd name="T39" fmla="*/ 28 h 45"/>
                <a:gd name="T40" fmla="*/ 14 w 130"/>
                <a:gd name="T41" fmla="*/ 28 h 45"/>
                <a:gd name="T42" fmla="*/ 21 w 130"/>
                <a:gd name="T43" fmla="*/ 24 h 45"/>
                <a:gd name="T44" fmla="*/ 28 w 130"/>
                <a:gd name="T45" fmla="*/ 21 h 45"/>
                <a:gd name="T46" fmla="*/ 39 w 130"/>
                <a:gd name="T47" fmla="*/ 17 h 45"/>
                <a:gd name="T48" fmla="*/ 49 w 130"/>
                <a:gd name="T49" fmla="*/ 14 h 45"/>
                <a:gd name="T50" fmla="*/ 60 w 130"/>
                <a:gd name="T51" fmla="*/ 10 h 45"/>
                <a:gd name="T52" fmla="*/ 70 w 130"/>
                <a:gd name="T53" fmla="*/ 10 h 45"/>
                <a:gd name="T54" fmla="*/ 81 w 130"/>
                <a:gd name="T55" fmla="*/ 7 h 45"/>
                <a:gd name="T56" fmla="*/ 88 w 130"/>
                <a:gd name="T57" fmla="*/ 3 h 45"/>
                <a:gd name="T58" fmla="*/ 95 w 130"/>
                <a:gd name="T59" fmla="*/ 3 h 45"/>
                <a:gd name="T60" fmla="*/ 98 w 130"/>
                <a:gd name="T61" fmla="*/ 3 h 45"/>
                <a:gd name="T62" fmla="*/ 102 w 130"/>
                <a:gd name="T63" fmla="*/ 3 h 45"/>
                <a:gd name="T64" fmla="*/ 105 w 130"/>
                <a:gd name="T65" fmla="*/ 0 h 45"/>
                <a:gd name="T66" fmla="*/ 109 w 130"/>
                <a:gd name="T67" fmla="*/ 3 h 45"/>
                <a:gd name="T68" fmla="*/ 116 w 130"/>
                <a:gd name="T69" fmla="*/ 3 h 45"/>
                <a:gd name="T70" fmla="*/ 123 w 130"/>
                <a:gd name="T71" fmla="*/ 7 h 45"/>
                <a:gd name="T72" fmla="*/ 130 w 130"/>
                <a:gd name="T73" fmla="*/ 10 h 45"/>
                <a:gd name="T74" fmla="*/ 130 w 130"/>
                <a:gd name="T75" fmla="*/ 17 h 45"/>
                <a:gd name="T76" fmla="*/ 126 w 130"/>
                <a:gd name="T77" fmla="*/ 21 h 45"/>
                <a:gd name="T78" fmla="*/ 123 w 130"/>
                <a:gd name="T79" fmla="*/ 21 h 45"/>
                <a:gd name="T80" fmla="*/ 116 w 130"/>
                <a:gd name="T81" fmla="*/ 24 h 45"/>
                <a:gd name="T82" fmla="*/ 109 w 130"/>
                <a:gd name="T83" fmla="*/ 28 h 45"/>
                <a:gd name="T84" fmla="*/ 102 w 130"/>
                <a:gd name="T85" fmla="*/ 28 h 45"/>
                <a:gd name="T86" fmla="*/ 95 w 130"/>
                <a:gd name="T87" fmla="*/ 31 h 45"/>
                <a:gd name="T88" fmla="*/ 84 w 130"/>
                <a:gd name="T89" fmla="*/ 35 h 45"/>
                <a:gd name="T90" fmla="*/ 74 w 130"/>
                <a:gd name="T91" fmla="*/ 38 h 45"/>
                <a:gd name="T92" fmla="*/ 74 w 130"/>
                <a:gd name="T93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0" h="45">
                  <a:moveTo>
                    <a:pt x="74" y="38"/>
                  </a:moveTo>
                  <a:lnTo>
                    <a:pt x="63" y="38"/>
                  </a:lnTo>
                  <a:lnTo>
                    <a:pt x="56" y="42"/>
                  </a:lnTo>
                  <a:lnTo>
                    <a:pt x="46" y="42"/>
                  </a:lnTo>
                  <a:lnTo>
                    <a:pt x="39" y="45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4" y="42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4" y="28"/>
                  </a:lnTo>
                  <a:lnTo>
                    <a:pt x="21" y="24"/>
                  </a:lnTo>
                  <a:lnTo>
                    <a:pt x="28" y="21"/>
                  </a:lnTo>
                  <a:lnTo>
                    <a:pt x="39" y="17"/>
                  </a:lnTo>
                  <a:lnTo>
                    <a:pt x="49" y="14"/>
                  </a:lnTo>
                  <a:lnTo>
                    <a:pt x="60" y="10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88" y="3"/>
                  </a:lnTo>
                  <a:lnTo>
                    <a:pt x="95" y="3"/>
                  </a:lnTo>
                  <a:lnTo>
                    <a:pt x="98" y="3"/>
                  </a:lnTo>
                  <a:lnTo>
                    <a:pt x="102" y="3"/>
                  </a:lnTo>
                  <a:lnTo>
                    <a:pt x="105" y="0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3" y="7"/>
                  </a:lnTo>
                  <a:lnTo>
                    <a:pt x="130" y="10"/>
                  </a:lnTo>
                  <a:lnTo>
                    <a:pt x="130" y="17"/>
                  </a:lnTo>
                  <a:lnTo>
                    <a:pt x="126" y="21"/>
                  </a:lnTo>
                  <a:lnTo>
                    <a:pt x="123" y="21"/>
                  </a:lnTo>
                  <a:lnTo>
                    <a:pt x="116" y="24"/>
                  </a:lnTo>
                  <a:lnTo>
                    <a:pt x="109" y="28"/>
                  </a:lnTo>
                  <a:lnTo>
                    <a:pt x="102" y="28"/>
                  </a:lnTo>
                  <a:lnTo>
                    <a:pt x="95" y="31"/>
                  </a:lnTo>
                  <a:lnTo>
                    <a:pt x="84" y="35"/>
                  </a:lnTo>
                  <a:lnTo>
                    <a:pt x="74" y="38"/>
                  </a:lnTo>
                  <a:lnTo>
                    <a:pt x="74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3">
              <a:extLst>
                <a:ext uri="{FF2B5EF4-FFF2-40B4-BE49-F238E27FC236}">
                  <a16:creationId xmlns:a16="http://schemas.microsoft.com/office/drawing/2014/main" id="{C177FB89-B321-4373-BAF3-DA3A862C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127" y="16017179"/>
              <a:ext cx="64465" cy="574309"/>
            </a:xfrm>
            <a:custGeom>
              <a:avLst/>
              <a:gdLst>
                <a:gd name="T0" fmla="*/ 11 w 11"/>
                <a:gd name="T1" fmla="*/ 17 h 98"/>
                <a:gd name="T2" fmla="*/ 11 w 11"/>
                <a:gd name="T3" fmla="*/ 21 h 98"/>
                <a:gd name="T4" fmla="*/ 11 w 11"/>
                <a:gd name="T5" fmla="*/ 24 h 98"/>
                <a:gd name="T6" fmla="*/ 11 w 11"/>
                <a:gd name="T7" fmla="*/ 31 h 98"/>
                <a:gd name="T8" fmla="*/ 11 w 11"/>
                <a:gd name="T9" fmla="*/ 38 h 98"/>
                <a:gd name="T10" fmla="*/ 7 w 11"/>
                <a:gd name="T11" fmla="*/ 52 h 98"/>
                <a:gd name="T12" fmla="*/ 7 w 11"/>
                <a:gd name="T13" fmla="*/ 63 h 98"/>
                <a:gd name="T14" fmla="*/ 7 w 11"/>
                <a:gd name="T15" fmla="*/ 80 h 98"/>
                <a:gd name="T16" fmla="*/ 4 w 11"/>
                <a:gd name="T17" fmla="*/ 98 h 98"/>
                <a:gd name="T18" fmla="*/ 0 w 11"/>
                <a:gd name="T19" fmla="*/ 98 h 98"/>
                <a:gd name="T20" fmla="*/ 0 w 11"/>
                <a:gd name="T21" fmla="*/ 80 h 98"/>
                <a:gd name="T22" fmla="*/ 0 w 11"/>
                <a:gd name="T23" fmla="*/ 66 h 98"/>
                <a:gd name="T24" fmla="*/ 0 w 11"/>
                <a:gd name="T25" fmla="*/ 52 h 98"/>
                <a:gd name="T26" fmla="*/ 0 w 11"/>
                <a:gd name="T27" fmla="*/ 42 h 98"/>
                <a:gd name="T28" fmla="*/ 4 w 11"/>
                <a:gd name="T29" fmla="*/ 17 h 98"/>
                <a:gd name="T30" fmla="*/ 0 w 11"/>
                <a:gd name="T31" fmla="*/ 0 h 98"/>
                <a:gd name="T32" fmla="*/ 7 w 11"/>
                <a:gd name="T33" fmla="*/ 3 h 98"/>
                <a:gd name="T34" fmla="*/ 11 w 11"/>
                <a:gd name="T35" fmla="*/ 10 h 98"/>
                <a:gd name="T36" fmla="*/ 11 w 11"/>
                <a:gd name="T37" fmla="*/ 14 h 98"/>
                <a:gd name="T38" fmla="*/ 11 w 11"/>
                <a:gd name="T39" fmla="*/ 17 h 98"/>
                <a:gd name="T40" fmla="*/ 11 w 11"/>
                <a:gd name="T41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98">
                  <a:moveTo>
                    <a:pt x="11" y="17"/>
                  </a:moveTo>
                  <a:lnTo>
                    <a:pt x="11" y="21"/>
                  </a:lnTo>
                  <a:lnTo>
                    <a:pt x="11" y="24"/>
                  </a:lnTo>
                  <a:lnTo>
                    <a:pt x="11" y="31"/>
                  </a:lnTo>
                  <a:lnTo>
                    <a:pt x="11" y="38"/>
                  </a:lnTo>
                  <a:lnTo>
                    <a:pt x="7" y="52"/>
                  </a:lnTo>
                  <a:lnTo>
                    <a:pt x="7" y="63"/>
                  </a:lnTo>
                  <a:lnTo>
                    <a:pt x="7" y="80"/>
                  </a:lnTo>
                  <a:lnTo>
                    <a:pt x="4" y="98"/>
                  </a:lnTo>
                  <a:lnTo>
                    <a:pt x="0" y="98"/>
                  </a:lnTo>
                  <a:lnTo>
                    <a:pt x="0" y="80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17"/>
                  </a:lnTo>
                  <a:lnTo>
                    <a:pt x="0" y="0"/>
                  </a:lnTo>
                  <a:lnTo>
                    <a:pt x="7" y="3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11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4">
              <a:extLst>
                <a:ext uri="{FF2B5EF4-FFF2-40B4-BE49-F238E27FC236}">
                  <a16:creationId xmlns:a16="http://schemas.microsoft.com/office/drawing/2014/main" id="{D42FA833-B9AF-4BBA-9477-A87FD241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970" y="16591488"/>
              <a:ext cx="228554" cy="591892"/>
            </a:xfrm>
            <a:custGeom>
              <a:avLst/>
              <a:gdLst>
                <a:gd name="T0" fmla="*/ 11 w 39"/>
                <a:gd name="T1" fmla="*/ 41 h 101"/>
                <a:gd name="T2" fmla="*/ 7 w 39"/>
                <a:gd name="T3" fmla="*/ 31 h 101"/>
                <a:gd name="T4" fmla="*/ 7 w 39"/>
                <a:gd name="T5" fmla="*/ 24 h 101"/>
                <a:gd name="T6" fmla="*/ 4 w 39"/>
                <a:gd name="T7" fmla="*/ 21 h 101"/>
                <a:gd name="T8" fmla="*/ 4 w 39"/>
                <a:gd name="T9" fmla="*/ 17 h 101"/>
                <a:gd name="T10" fmla="*/ 4 w 39"/>
                <a:gd name="T11" fmla="*/ 17 h 101"/>
                <a:gd name="T12" fmla="*/ 0 w 39"/>
                <a:gd name="T13" fmla="*/ 14 h 101"/>
                <a:gd name="T14" fmla="*/ 0 w 39"/>
                <a:gd name="T15" fmla="*/ 10 h 101"/>
                <a:gd name="T16" fmla="*/ 0 w 39"/>
                <a:gd name="T17" fmla="*/ 7 h 101"/>
                <a:gd name="T18" fmla="*/ 0 w 39"/>
                <a:gd name="T19" fmla="*/ 3 h 101"/>
                <a:gd name="T20" fmla="*/ 0 w 39"/>
                <a:gd name="T21" fmla="*/ 0 h 101"/>
                <a:gd name="T22" fmla="*/ 4 w 39"/>
                <a:gd name="T23" fmla="*/ 0 h 101"/>
                <a:gd name="T24" fmla="*/ 7 w 39"/>
                <a:gd name="T25" fmla="*/ 0 h 101"/>
                <a:gd name="T26" fmla="*/ 11 w 39"/>
                <a:gd name="T27" fmla="*/ 0 h 101"/>
                <a:gd name="T28" fmla="*/ 18 w 39"/>
                <a:gd name="T29" fmla="*/ 0 h 101"/>
                <a:gd name="T30" fmla="*/ 21 w 39"/>
                <a:gd name="T31" fmla="*/ 0 h 101"/>
                <a:gd name="T32" fmla="*/ 32 w 39"/>
                <a:gd name="T33" fmla="*/ 0 h 101"/>
                <a:gd name="T34" fmla="*/ 32 w 39"/>
                <a:gd name="T35" fmla="*/ 17 h 101"/>
                <a:gd name="T36" fmla="*/ 32 w 39"/>
                <a:gd name="T37" fmla="*/ 35 h 101"/>
                <a:gd name="T38" fmla="*/ 35 w 39"/>
                <a:gd name="T39" fmla="*/ 45 h 101"/>
                <a:gd name="T40" fmla="*/ 35 w 39"/>
                <a:gd name="T41" fmla="*/ 59 h 101"/>
                <a:gd name="T42" fmla="*/ 35 w 39"/>
                <a:gd name="T43" fmla="*/ 69 h 101"/>
                <a:gd name="T44" fmla="*/ 35 w 39"/>
                <a:gd name="T45" fmla="*/ 76 h 101"/>
                <a:gd name="T46" fmla="*/ 39 w 39"/>
                <a:gd name="T47" fmla="*/ 80 h 101"/>
                <a:gd name="T48" fmla="*/ 39 w 39"/>
                <a:gd name="T49" fmla="*/ 87 h 101"/>
                <a:gd name="T50" fmla="*/ 35 w 39"/>
                <a:gd name="T51" fmla="*/ 90 h 101"/>
                <a:gd name="T52" fmla="*/ 35 w 39"/>
                <a:gd name="T53" fmla="*/ 97 h 101"/>
                <a:gd name="T54" fmla="*/ 32 w 39"/>
                <a:gd name="T55" fmla="*/ 97 h 101"/>
                <a:gd name="T56" fmla="*/ 28 w 39"/>
                <a:gd name="T57" fmla="*/ 101 h 101"/>
                <a:gd name="T58" fmla="*/ 25 w 39"/>
                <a:gd name="T59" fmla="*/ 97 h 101"/>
                <a:gd name="T60" fmla="*/ 21 w 39"/>
                <a:gd name="T61" fmla="*/ 94 h 101"/>
                <a:gd name="T62" fmla="*/ 21 w 39"/>
                <a:gd name="T63" fmla="*/ 87 h 101"/>
                <a:gd name="T64" fmla="*/ 18 w 39"/>
                <a:gd name="T65" fmla="*/ 80 h 101"/>
                <a:gd name="T66" fmla="*/ 14 w 39"/>
                <a:gd name="T67" fmla="*/ 69 h 101"/>
                <a:gd name="T68" fmla="*/ 11 w 39"/>
                <a:gd name="T69" fmla="*/ 59 h 101"/>
                <a:gd name="T70" fmla="*/ 11 w 39"/>
                <a:gd name="T71" fmla="*/ 41 h 101"/>
                <a:gd name="T72" fmla="*/ 11 w 39"/>
                <a:gd name="T73" fmla="*/ 4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101">
                  <a:moveTo>
                    <a:pt x="11" y="41"/>
                  </a:moveTo>
                  <a:lnTo>
                    <a:pt x="7" y="31"/>
                  </a:lnTo>
                  <a:lnTo>
                    <a:pt x="7" y="24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32" y="17"/>
                  </a:lnTo>
                  <a:lnTo>
                    <a:pt x="32" y="35"/>
                  </a:lnTo>
                  <a:lnTo>
                    <a:pt x="35" y="45"/>
                  </a:lnTo>
                  <a:lnTo>
                    <a:pt x="35" y="59"/>
                  </a:lnTo>
                  <a:lnTo>
                    <a:pt x="35" y="69"/>
                  </a:lnTo>
                  <a:lnTo>
                    <a:pt x="35" y="76"/>
                  </a:lnTo>
                  <a:lnTo>
                    <a:pt x="39" y="80"/>
                  </a:lnTo>
                  <a:lnTo>
                    <a:pt x="39" y="87"/>
                  </a:lnTo>
                  <a:lnTo>
                    <a:pt x="35" y="90"/>
                  </a:lnTo>
                  <a:lnTo>
                    <a:pt x="35" y="97"/>
                  </a:lnTo>
                  <a:lnTo>
                    <a:pt x="32" y="97"/>
                  </a:lnTo>
                  <a:lnTo>
                    <a:pt x="28" y="101"/>
                  </a:lnTo>
                  <a:lnTo>
                    <a:pt x="25" y="97"/>
                  </a:lnTo>
                  <a:lnTo>
                    <a:pt x="21" y="94"/>
                  </a:lnTo>
                  <a:lnTo>
                    <a:pt x="21" y="87"/>
                  </a:lnTo>
                  <a:lnTo>
                    <a:pt x="18" y="80"/>
                  </a:lnTo>
                  <a:lnTo>
                    <a:pt x="14" y="69"/>
                  </a:lnTo>
                  <a:lnTo>
                    <a:pt x="11" y="59"/>
                  </a:lnTo>
                  <a:lnTo>
                    <a:pt x="11" y="41"/>
                  </a:lnTo>
                  <a:lnTo>
                    <a:pt x="11" y="4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5">
              <a:extLst>
                <a:ext uri="{FF2B5EF4-FFF2-40B4-BE49-F238E27FC236}">
                  <a16:creationId xmlns:a16="http://schemas.microsoft.com/office/drawing/2014/main" id="{E3016B69-D373-468E-9985-4D0964F46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038" y="16509443"/>
              <a:ext cx="515706" cy="386779"/>
            </a:xfrm>
            <a:custGeom>
              <a:avLst/>
              <a:gdLst>
                <a:gd name="T0" fmla="*/ 63 w 88"/>
                <a:gd name="T1" fmla="*/ 3 h 66"/>
                <a:gd name="T2" fmla="*/ 63 w 88"/>
                <a:gd name="T3" fmla="*/ 3 h 66"/>
                <a:gd name="T4" fmla="*/ 70 w 88"/>
                <a:gd name="T5" fmla="*/ 0 h 66"/>
                <a:gd name="T6" fmla="*/ 70 w 88"/>
                <a:gd name="T7" fmla="*/ 3 h 66"/>
                <a:gd name="T8" fmla="*/ 74 w 88"/>
                <a:gd name="T9" fmla="*/ 3 h 66"/>
                <a:gd name="T10" fmla="*/ 77 w 88"/>
                <a:gd name="T11" fmla="*/ 7 h 66"/>
                <a:gd name="T12" fmla="*/ 81 w 88"/>
                <a:gd name="T13" fmla="*/ 10 h 66"/>
                <a:gd name="T14" fmla="*/ 84 w 88"/>
                <a:gd name="T15" fmla="*/ 14 h 66"/>
                <a:gd name="T16" fmla="*/ 88 w 88"/>
                <a:gd name="T17" fmla="*/ 14 h 66"/>
                <a:gd name="T18" fmla="*/ 88 w 88"/>
                <a:gd name="T19" fmla="*/ 17 h 66"/>
                <a:gd name="T20" fmla="*/ 88 w 88"/>
                <a:gd name="T21" fmla="*/ 21 h 66"/>
                <a:gd name="T22" fmla="*/ 88 w 88"/>
                <a:gd name="T23" fmla="*/ 21 h 66"/>
                <a:gd name="T24" fmla="*/ 84 w 88"/>
                <a:gd name="T25" fmla="*/ 24 h 66"/>
                <a:gd name="T26" fmla="*/ 81 w 88"/>
                <a:gd name="T27" fmla="*/ 24 h 66"/>
                <a:gd name="T28" fmla="*/ 81 w 88"/>
                <a:gd name="T29" fmla="*/ 28 h 66"/>
                <a:gd name="T30" fmla="*/ 81 w 88"/>
                <a:gd name="T31" fmla="*/ 31 h 66"/>
                <a:gd name="T32" fmla="*/ 77 w 88"/>
                <a:gd name="T33" fmla="*/ 35 h 66"/>
                <a:gd name="T34" fmla="*/ 74 w 88"/>
                <a:gd name="T35" fmla="*/ 38 h 66"/>
                <a:gd name="T36" fmla="*/ 74 w 88"/>
                <a:gd name="T37" fmla="*/ 45 h 66"/>
                <a:gd name="T38" fmla="*/ 70 w 88"/>
                <a:gd name="T39" fmla="*/ 55 h 66"/>
                <a:gd name="T40" fmla="*/ 67 w 88"/>
                <a:gd name="T41" fmla="*/ 66 h 66"/>
                <a:gd name="T42" fmla="*/ 63 w 88"/>
                <a:gd name="T43" fmla="*/ 66 h 66"/>
                <a:gd name="T44" fmla="*/ 67 w 88"/>
                <a:gd name="T45" fmla="*/ 55 h 66"/>
                <a:gd name="T46" fmla="*/ 67 w 88"/>
                <a:gd name="T47" fmla="*/ 49 h 66"/>
                <a:gd name="T48" fmla="*/ 67 w 88"/>
                <a:gd name="T49" fmla="*/ 42 h 66"/>
                <a:gd name="T50" fmla="*/ 67 w 88"/>
                <a:gd name="T51" fmla="*/ 35 h 66"/>
                <a:gd name="T52" fmla="*/ 67 w 88"/>
                <a:gd name="T53" fmla="*/ 31 h 66"/>
                <a:gd name="T54" fmla="*/ 67 w 88"/>
                <a:gd name="T55" fmla="*/ 28 h 66"/>
                <a:gd name="T56" fmla="*/ 67 w 88"/>
                <a:gd name="T57" fmla="*/ 24 h 66"/>
                <a:gd name="T58" fmla="*/ 67 w 88"/>
                <a:gd name="T59" fmla="*/ 24 h 66"/>
                <a:gd name="T60" fmla="*/ 67 w 88"/>
                <a:gd name="T61" fmla="*/ 17 h 66"/>
                <a:gd name="T62" fmla="*/ 63 w 88"/>
                <a:gd name="T63" fmla="*/ 14 h 66"/>
                <a:gd name="T64" fmla="*/ 63 w 88"/>
                <a:gd name="T65" fmla="*/ 14 h 66"/>
                <a:gd name="T66" fmla="*/ 56 w 88"/>
                <a:gd name="T67" fmla="*/ 14 h 66"/>
                <a:gd name="T68" fmla="*/ 49 w 88"/>
                <a:gd name="T69" fmla="*/ 14 h 66"/>
                <a:gd name="T70" fmla="*/ 39 w 88"/>
                <a:gd name="T71" fmla="*/ 17 h 66"/>
                <a:gd name="T72" fmla="*/ 28 w 88"/>
                <a:gd name="T73" fmla="*/ 21 h 66"/>
                <a:gd name="T74" fmla="*/ 18 w 88"/>
                <a:gd name="T75" fmla="*/ 24 h 66"/>
                <a:gd name="T76" fmla="*/ 11 w 88"/>
                <a:gd name="T77" fmla="*/ 24 h 66"/>
                <a:gd name="T78" fmla="*/ 0 w 88"/>
                <a:gd name="T79" fmla="*/ 24 h 66"/>
                <a:gd name="T80" fmla="*/ 0 w 88"/>
                <a:gd name="T81" fmla="*/ 24 h 66"/>
                <a:gd name="T82" fmla="*/ 11 w 88"/>
                <a:gd name="T83" fmla="*/ 21 h 66"/>
                <a:gd name="T84" fmla="*/ 18 w 88"/>
                <a:gd name="T85" fmla="*/ 21 h 66"/>
                <a:gd name="T86" fmla="*/ 25 w 88"/>
                <a:gd name="T87" fmla="*/ 17 h 66"/>
                <a:gd name="T88" fmla="*/ 35 w 88"/>
                <a:gd name="T89" fmla="*/ 14 h 66"/>
                <a:gd name="T90" fmla="*/ 46 w 88"/>
                <a:gd name="T91" fmla="*/ 10 h 66"/>
                <a:gd name="T92" fmla="*/ 53 w 88"/>
                <a:gd name="T93" fmla="*/ 7 h 66"/>
                <a:gd name="T94" fmla="*/ 60 w 88"/>
                <a:gd name="T95" fmla="*/ 7 h 66"/>
                <a:gd name="T96" fmla="*/ 63 w 88"/>
                <a:gd name="T97" fmla="*/ 3 h 66"/>
                <a:gd name="T98" fmla="*/ 63 w 88"/>
                <a:gd name="T99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66">
                  <a:moveTo>
                    <a:pt x="63" y="3"/>
                  </a:moveTo>
                  <a:lnTo>
                    <a:pt x="63" y="3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74" y="3"/>
                  </a:lnTo>
                  <a:lnTo>
                    <a:pt x="77" y="7"/>
                  </a:lnTo>
                  <a:lnTo>
                    <a:pt x="81" y="10"/>
                  </a:lnTo>
                  <a:lnTo>
                    <a:pt x="84" y="14"/>
                  </a:lnTo>
                  <a:lnTo>
                    <a:pt x="88" y="14"/>
                  </a:lnTo>
                  <a:lnTo>
                    <a:pt x="88" y="17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4" y="24"/>
                  </a:lnTo>
                  <a:lnTo>
                    <a:pt x="81" y="24"/>
                  </a:lnTo>
                  <a:lnTo>
                    <a:pt x="81" y="28"/>
                  </a:lnTo>
                  <a:lnTo>
                    <a:pt x="81" y="31"/>
                  </a:lnTo>
                  <a:lnTo>
                    <a:pt x="77" y="35"/>
                  </a:lnTo>
                  <a:lnTo>
                    <a:pt x="74" y="38"/>
                  </a:lnTo>
                  <a:lnTo>
                    <a:pt x="74" y="45"/>
                  </a:lnTo>
                  <a:lnTo>
                    <a:pt x="70" y="55"/>
                  </a:lnTo>
                  <a:lnTo>
                    <a:pt x="67" y="66"/>
                  </a:lnTo>
                  <a:lnTo>
                    <a:pt x="63" y="66"/>
                  </a:lnTo>
                  <a:lnTo>
                    <a:pt x="67" y="55"/>
                  </a:lnTo>
                  <a:lnTo>
                    <a:pt x="67" y="49"/>
                  </a:lnTo>
                  <a:lnTo>
                    <a:pt x="67" y="42"/>
                  </a:lnTo>
                  <a:lnTo>
                    <a:pt x="67" y="35"/>
                  </a:lnTo>
                  <a:lnTo>
                    <a:pt x="67" y="31"/>
                  </a:lnTo>
                  <a:lnTo>
                    <a:pt x="67" y="28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17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56" y="14"/>
                  </a:lnTo>
                  <a:lnTo>
                    <a:pt x="49" y="14"/>
                  </a:lnTo>
                  <a:lnTo>
                    <a:pt x="39" y="17"/>
                  </a:lnTo>
                  <a:lnTo>
                    <a:pt x="28" y="21"/>
                  </a:lnTo>
                  <a:lnTo>
                    <a:pt x="18" y="24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1" y="21"/>
                  </a:lnTo>
                  <a:lnTo>
                    <a:pt x="18" y="21"/>
                  </a:lnTo>
                  <a:lnTo>
                    <a:pt x="25" y="17"/>
                  </a:lnTo>
                  <a:lnTo>
                    <a:pt x="35" y="14"/>
                  </a:lnTo>
                  <a:lnTo>
                    <a:pt x="46" y="10"/>
                  </a:lnTo>
                  <a:lnTo>
                    <a:pt x="53" y="7"/>
                  </a:lnTo>
                  <a:lnTo>
                    <a:pt x="60" y="7"/>
                  </a:lnTo>
                  <a:lnTo>
                    <a:pt x="63" y="3"/>
                  </a:lnTo>
                  <a:lnTo>
                    <a:pt x="63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6">
              <a:extLst>
                <a:ext uri="{FF2B5EF4-FFF2-40B4-BE49-F238E27FC236}">
                  <a16:creationId xmlns:a16="http://schemas.microsoft.com/office/drawing/2014/main" id="{34880D6C-441F-4784-A474-A57B6C840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058" y="16896223"/>
              <a:ext cx="410221" cy="82044"/>
            </a:xfrm>
            <a:custGeom>
              <a:avLst/>
              <a:gdLst>
                <a:gd name="T0" fmla="*/ 28 w 70"/>
                <a:gd name="T1" fmla="*/ 3 h 14"/>
                <a:gd name="T2" fmla="*/ 39 w 70"/>
                <a:gd name="T3" fmla="*/ 0 h 14"/>
                <a:gd name="T4" fmla="*/ 46 w 70"/>
                <a:gd name="T5" fmla="*/ 0 h 14"/>
                <a:gd name="T6" fmla="*/ 53 w 70"/>
                <a:gd name="T7" fmla="*/ 0 h 14"/>
                <a:gd name="T8" fmla="*/ 60 w 70"/>
                <a:gd name="T9" fmla="*/ 0 h 14"/>
                <a:gd name="T10" fmla="*/ 63 w 70"/>
                <a:gd name="T11" fmla="*/ 0 h 14"/>
                <a:gd name="T12" fmla="*/ 67 w 70"/>
                <a:gd name="T13" fmla="*/ 0 h 14"/>
                <a:gd name="T14" fmla="*/ 67 w 70"/>
                <a:gd name="T15" fmla="*/ 0 h 14"/>
                <a:gd name="T16" fmla="*/ 70 w 70"/>
                <a:gd name="T17" fmla="*/ 3 h 14"/>
                <a:gd name="T18" fmla="*/ 67 w 70"/>
                <a:gd name="T19" fmla="*/ 3 h 14"/>
                <a:gd name="T20" fmla="*/ 63 w 70"/>
                <a:gd name="T21" fmla="*/ 3 h 14"/>
                <a:gd name="T22" fmla="*/ 60 w 70"/>
                <a:gd name="T23" fmla="*/ 3 h 14"/>
                <a:gd name="T24" fmla="*/ 53 w 70"/>
                <a:gd name="T25" fmla="*/ 7 h 14"/>
                <a:gd name="T26" fmla="*/ 42 w 70"/>
                <a:gd name="T27" fmla="*/ 7 h 14"/>
                <a:gd name="T28" fmla="*/ 32 w 70"/>
                <a:gd name="T29" fmla="*/ 10 h 14"/>
                <a:gd name="T30" fmla="*/ 18 w 70"/>
                <a:gd name="T31" fmla="*/ 14 h 14"/>
                <a:gd name="T32" fmla="*/ 4 w 70"/>
                <a:gd name="T33" fmla="*/ 14 h 14"/>
                <a:gd name="T34" fmla="*/ 0 w 70"/>
                <a:gd name="T35" fmla="*/ 10 h 14"/>
                <a:gd name="T36" fmla="*/ 14 w 70"/>
                <a:gd name="T37" fmla="*/ 7 h 14"/>
                <a:gd name="T38" fmla="*/ 21 w 70"/>
                <a:gd name="T39" fmla="*/ 7 h 14"/>
                <a:gd name="T40" fmla="*/ 28 w 70"/>
                <a:gd name="T41" fmla="*/ 3 h 14"/>
                <a:gd name="T42" fmla="*/ 28 w 70"/>
                <a:gd name="T4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0" h="14">
                  <a:moveTo>
                    <a:pt x="28" y="3"/>
                  </a:move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0" y="3"/>
                  </a:lnTo>
                  <a:lnTo>
                    <a:pt x="67" y="3"/>
                  </a:lnTo>
                  <a:lnTo>
                    <a:pt x="63" y="3"/>
                  </a:lnTo>
                  <a:lnTo>
                    <a:pt x="60" y="3"/>
                  </a:lnTo>
                  <a:lnTo>
                    <a:pt x="53" y="7"/>
                  </a:lnTo>
                  <a:lnTo>
                    <a:pt x="42" y="7"/>
                  </a:lnTo>
                  <a:lnTo>
                    <a:pt x="32" y="10"/>
                  </a:lnTo>
                  <a:lnTo>
                    <a:pt x="18" y="14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28" y="3"/>
                  </a:lnTo>
                  <a:lnTo>
                    <a:pt x="2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150C2E64-F691-4208-B5F8-51CAE4B982F7}"/>
              </a:ext>
            </a:extLst>
          </p:cNvPr>
          <p:cNvGrpSpPr/>
          <p:nvPr/>
        </p:nvGrpSpPr>
        <p:grpSpPr>
          <a:xfrm>
            <a:off x="6889915" y="2406377"/>
            <a:ext cx="2109708" cy="2045245"/>
            <a:chOff x="5606545" y="15343243"/>
            <a:chExt cx="2109708" cy="2045245"/>
          </a:xfrm>
        </p:grpSpPr>
        <p:sp>
          <p:nvSpPr>
            <p:cNvPr id="16" name="Freeform 87">
              <a:extLst>
                <a:ext uri="{FF2B5EF4-FFF2-40B4-BE49-F238E27FC236}">
                  <a16:creationId xmlns:a16="http://schemas.microsoft.com/office/drawing/2014/main" id="{C5AE1887-8914-495B-A825-AC66F0E0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6545" y="15524914"/>
              <a:ext cx="410221" cy="1799112"/>
            </a:xfrm>
            <a:custGeom>
              <a:avLst/>
              <a:gdLst>
                <a:gd name="T0" fmla="*/ 70 w 70"/>
                <a:gd name="T1" fmla="*/ 161 h 307"/>
                <a:gd name="T2" fmla="*/ 66 w 70"/>
                <a:gd name="T3" fmla="*/ 178 h 307"/>
                <a:gd name="T4" fmla="*/ 63 w 70"/>
                <a:gd name="T5" fmla="*/ 196 h 307"/>
                <a:gd name="T6" fmla="*/ 59 w 70"/>
                <a:gd name="T7" fmla="*/ 213 h 307"/>
                <a:gd name="T8" fmla="*/ 56 w 70"/>
                <a:gd name="T9" fmla="*/ 230 h 307"/>
                <a:gd name="T10" fmla="*/ 49 w 70"/>
                <a:gd name="T11" fmla="*/ 244 h 307"/>
                <a:gd name="T12" fmla="*/ 42 w 70"/>
                <a:gd name="T13" fmla="*/ 258 h 307"/>
                <a:gd name="T14" fmla="*/ 35 w 70"/>
                <a:gd name="T15" fmla="*/ 272 h 307"/>
                <a:gd name="T16" fmla="*/ 24 w 70"/>
                <a:gd name="T17" fmla="*/ 286 h 307"/>
                <a:gd name="T18" fmla="*/ 21 w 70"/>
                <a:gd name="T19" fmla="*/ 293 h 307"/>
                <a:gd name="T20" fmla="*/ 14 w 70"/>
                <a:gd name="T21" fmla="*/ 297 h 307"/>
                <a:gd name="T22" fmla="*/ 10 w 70"/>
                <a:gd name="T23" fmla="*/ 300 h 307"/>
                <a:gd name="T24" fmla="*/ 7 w 70"/>
                <a:gd name="T25" fmla="*/ 304 h 307"/>
                <a:gd name="T26" fmla="*/ 7 w 70"/>
                <a:gd name="T27" fmla="*/ 307 h 307"/>
                <a:gd name="T28" fmla="*/ 3 w 70"/>
                <a:gd name="T29" fmla="*/ 307 h 307"/>
                <a:gd name="T30" fmla="*/ 0 w 70"/>
                <a:gd name="T31" fmla="*/ 307 h 307"/>
                <a:gd name="T32" fmla="*/ 0 w 70"/>
                <a:gd name="T33" fmla="*/ 304 h 307"/>
                <a:gd name="T34" fmla="*/ 0 w 70"/>
                <a:gd name="T35" fmla="*/ 297 h 307"/>
                <a:gd name="T36" fmla="*/ 3 w 70"/>
                <a:gd name="T37" fmla="*/ 290 h 307"/>
                <a:gd name="T38" fmla="*/ 7 w 70"/>
                <a:gd name="T39" fmla="*/ 279 h 307"/>
                <a:gd name="T40" fmla="*/ 21 w 70"/>
                <a:gd name="T41" fmla="*/ 251 h 307"/>
                <a:gd name="T42" fmla="*/ 31 w 70"/>
                <a:gd name="T43" fmla="*/ 223 h 307"/>
                <a:gd name="T44" fmla="*/ 38 w 70"/>
                <a:gd name="T45" fmla="*/ 192 h 307"/>
                <a:gd name="T46" fmla="*/ 42 w 70"/>
                <a:gd name="T47" fmla="*/ 175 h 307"/>
                <a:gd name="T48" fmla="*/ 42 w 70"/>
                <a:gd name="T49" fmla="*/ 157 h 307"/>
                <a:gd name="T50" fmla="*/ 45 w 70"/>
                <a:gd name="T51" fmla="*/ 140 h 307"/>
                <a:gd name="T52" fmla="*/ 45 w 70"/>
                <a:gd name="T53" fmla="*/ 122 h 307"/>
                <a:gd name="T54" fmla="*/ 45 w 70"/>
                <a:gd name="T55" fmla="*/ 101 h 307"/>
                <a:gd name="T56" fmla="*/ 45 w 70"/>
                <a:gd name="T57" fmla="*/ 77 h 307"/>
                <a:gd name="T58" fmla="*/ 45 w 70"/>
                <a:gd name="T59" fmla="*/ 66 h 307"/>
                <a:gd name="T60" fmla="*/ 45 w 70"/>
                <a:gd name="T61" fmla="*/ 56 h 307"/>
                <a:gd name="T62" fmla="*/ 45 w 70"/>
                <a:gd name="T63" fmla="*/ 46 h 307"/>
                <a:gd name="T64" fmla="*/ 45 w 70"/>
                <a:gd name="T65" fmla="*/ 39 h 307"/>
                <a:gd name="T66" fmla="*/ 45 w 70"/>
                <a:gd name="T67" fmla="*/ 32 h 307"/>
                <a:gd name="T68" fmla="*/ 45 w 70"/>
                <a:gd name="T69" fmla="*/ 28 h 307"/>
                <a:gd name="T70" fmla="*/ 42 w 70"/>
                <a:gd name="T71" fmla="*/ 25 h 307"/>
                <a:gd name="T72" fmla="*/ 42 w 70"/>
                <a:gd name="T73" fmla="*/ 21 h 307"/>
                <a:gd name="T74" fmla="*/ 38 w 70"/>
                <a:gd name="T75" fmla="*/ 18 h 307"/>
                <a:gd name="T76" fmla="*/ 38 w 70"/>
                <a:gd name="T77" fmla="*/ 14 h 307"/>
                <a:gd name="T78" fmla="*/ 38 w 70"/>
                <a:gd name="T79" fmla="*/ 11 h 307"/>
                <a:gd name="T80" fmla="*/ 42 w 70"/>
                <a:gd name="T81" fmla="*/ 7 h 307"/>
                <a:gd name="T82" fmla="*/ 42 w 70"/>
                <a:gd name="T83" fmla="*/ 4 h 307"/>
                <a:gd name="T84" fmla="*/ 49 w 70"/>
                <a:gd name="T85" fmla="*/ 0 h 307"/>
                <a:gd name="T86" fmla="*/ 59 w 70"/>
                <a:gd name="T87" fmla="*/ 4 h 307"/>
                <a:gd name="T88" fmla="*/ 70 w 70"/>
                <a:gd name="T89" fmla="*/ 7 h 307"/>
                <a:gd name="T90" fmla="*/ 70 w 70"/>
                <a:gd name="T91" fmla="*/ 35 h 307"/>
                <a:gd name="T92" fmla="*/ 70 w 70"/>
                <a:gd name="T93" fmla="*/ 59 h 307"/>
                <a:gd name="T94" fmla="*/ 70 w 70"/>
                <a:gd name="T95" fmla="*/ 84 h 307"/>
                <a:gd name="T96" fmla="*/ 70 w 70"/>
                <a:gd name="T97" fmla="*/ 105 h 307"/>
                <a:gd name="T98" fmla="*/ 70 w 70"/>
                <a:gd name="T99" fmla="*/ 122 h 307"/>
                <a:gd name="T100" fmla="*/ 70 w 70"/>
                <a:gd name="T101" fmla="*/ 136 h 307"/>
                <a:gd name="T102" fmla="*/ 70 w 70"/>
                <a:gd name="T103" fmla="*/ 150 h 307"/>
                <a:gd name="T104" fmla="*/ 70 w 70"/>
                <a:gd name="T105" fmla="*/ 161 h 307"/>
                <a:gd name="T106" fmla="*/ 70 w 70"/>
                <a:gd name="T107" fmla="*/ 16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" h="307">
                  <a:moveTo>
                    <a:pt x="70" y="161"/>
                  </a:moveTo>
                  <a:lnTo>
                    <a:pt x="66" y="178"/>
                  </a:lnTo>
                  <a:lnTo>
                    <a:pt x="63" y="196"/>
                  </a:lnTo>
                  <a:lnTo>
                    <a:pt x="59" y="213"/>
                  </a:lnTo>
                  <a:lnTo>
                    <a:pt x="56" y="230"/>
                  </a:lnTo>
                  <a:lnTo>
                    <a:pt x="49" y="244"/>
                  </a:lnTo>
                  <a:lnTo>
                    <a:pt x="42" y="258"/>
                  </a:lnTo>
                  <a:lnTo>
                    <a:pt x="35" y="272"/>
                  </a:lnTo>
                  <a:lnTo>
                    <a:pt x="24" y="286"/>
                  </a:lnTo>
                  <a:lnTo>
                    <a:pt x="21" y="293"/>
                  </a:lnTo>
                  <a:lnTo>
                    <a:pt x="14" y="297"/>
                  </a:lnTo>
                  <a:lnTo>
                    <a:pt x="10" y="300"/>
                  </a:lnTo>
                  <a:lnTo>
                    <a:pt x="7" y="304"/>
                  </a:lnTo>
                  <a:lnTo>
                    <a:pt x="7" y="307"/>
                  </a:lnTo>
                  <a:lnTo>
                    <a:pt x="3" y="307"/>
                  </a:lnTo>
                  <a:lnTo>
                    <a:pt x="0" y="307"/>
                  </a:lnTo>
                  <a:lnTo>
                    <a:pt x="0" y="304"/>
                  </a:lnTo>
                  <a:lnTo>
                    <a:pt x="0" y="297"/>
                  </a:lnTo>
                  <a:lnTo>
                    <a:pt x="3" y="290"/>
                  </a:lnTo>
                  <a:lnTo>
                    <a:pt x="7" y="279"/>
                  </a:lnTo>
                  <a:lnTo>
                    <a:pt x="21" y="251"/>
                  </a:lnTo>
                  <a:lnTo>
                    <a:pt x="31" y="223"/>
                  </a:lnTo>
                  <a:lnTo>
                    <a:pt x="38" y="192"/>
                  </a:lnTo>
                  <a:lnTo>
                    <a:pt x="42" y="175"/>
                  </a:lnTo>
                  <a:lnTo>
                    <a:pt x="42" y="157"/>
                  </a:lnTo>
                  <a:lnTo>
                    <a:pt x="45" y="140"/>
                  </a:lnTo>
                  <a:lnTo>
                    <a:pt x="45" y="122"/>
                  </a:lnTo>
                  <a:lnTo>
                    <a:pt x="45" y="101"/>
                  </a:lnTo>
                  <a:lnTo>
                    <a:pt x="45" y="77"/>
                  </a:lnTo>
                  <a:lnTo>
                    <a:pt x="45" y="66"/>
                  </a:lnTo>
                  <a:lnTo>
                    <a:pt x="45" y="56"/>
                  </a:lnTo>
                  <a:lnTo>
                    <a:pt x="45" y="46"/>
                  </a:lnTo>
                  <a:lnTo>
                    <a:pt x="45" y="39"/>
                  </a:lnTo>
                  <a:lnTo>
                    <a:pt x="45" y="32"/>
                  </a:lnTo>
                  <a:lnTo>
                    <a:pt x="45" y="28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70" y="7"/>
                  </a:lnTo>
                  <a:lnTo>
                    <a:pt x="70" y="35"/>
                  </a:lnTo>
                  <a:lnTo>
                    <a:pt x="70" y="59"/>
                  </a:lnTo>
                  <a:lnTo>
                    <a:pt x="70" y="84"/>
                  </a:lnTo>
                  <a:lnTo>
                    <a:pt x="70" y="105"/>
                  </a:lnTo>
                  <a:lnTo>
                    <a:pt x="70" y="122"/>
                  </a:lnTo>
                  <a:lnTo>
                    <a:pt x="70" y="136"/>
                  </a:lnTo>
                  <a:lnTo>
                    <a:pt x="70" y="150"/>
                  </a:lnTo>
                  <a:lnTo>
                    <a:pt x="70" y="161"/>
                  </a:lnTo>
                  <a:lnTo>
                    <a:pt x="70" y="16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8">
              <a:extLst>
                <a:ext uri="{FF2B5EF4-FFF2-40B4-BE49-F238E27FC236}">
                  <a16:creationId xmlns:a16="http://schemas.microsoft.com/office/drawing/2014/main" id="{4D0C5FC4-0AFB-4ED6-BEDA-805DC83DB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22" y="15993738"/>
              <a:ext cx="263715" cy="146509"/>
            </a:xfrm>
            <a:custGeom>
              <a:avLst/>
              <a:gdLst>
                <a:gd name="T0" fmla="*/ 21 w 45"/>
                <a:gd name="T1" fmla="*/ 0 h 25"/>
                <a:gd name="T2" fmla="*/ 28 w 45"/>
                <a:gd name="T3" fmla="*/ 0 h 25"/>
                <a:gd name="T4" fmla="*/ 31 w 45"/>
                <a:gd name="T5" fmla="*/ 0 h 25"/>
                <a:gd name="T6" fmla="*/ 35 w 45"/>
                <a:gd name="T7" fmla="*/ 0 h 25"/>
                <a:gd name="T8" fmla="*/ 38 w 45"/>
                <a:gd name="T9" fmla="*/ 0 h 25"/>
                <a:gd name="T10" fmla="*/ 42 w 45"/>
                <a:gd name="T11" fmla="*/ 0 h 25"/>
                <a:gd name="T12" fmla="*/ 45 w 45"/>
                <a:gd name="T13" fmla="*/ 4 h 25"/>
                <a:gd name="T14" fmla="*/ 45 w 45"/>
                <a:gd name="T15" fmla="*/ 7 h 25"/>
                <a:gd name="T16" fmla="*/ 45 w 45"/>
                <a:gd name="T17" fmla="*/ 11 h 25"/>
                <a:gd name="T18" fmla="*/ 42 w 45"/>
                <a:gd name="T19" fmla="*/ 14 h 25"/>
                <a:gd name="T20" fmla="*/ 38 w 45"/>
                <a:gd name="T21" fmla="*/ 21 h 25"/>
                <a:gd name="T22" fmla="*/ 35 w 45"/>
                <a:gd name="T23" fmla="*/ 21 h 25"/>
                <a:gd name="T24" fmla="*/ 24 w 45"/>
                <a:gd name="T25" fmla="*/ 25 h 25"/>
                <a:gd name="T26" fmla="*/ 14 w 45"/>
                <a:gd name="T27" fmla="*/ 25 h 25"/>
                <a:gd name="T28" fmla="*/ 0 w 45"/>
                <a:gd name="T29" fmla="*/ 25 h 25"/>
                <a:gd name="T30" fmla="*/ 0 w 45"/>
                <a:gd name="T31" fmla="*/ 4 h 25"/>
                <a:gd name="T32" fmla="*/ 7 w 45"/>
                <a:gd name="T33" fmla="*/ 4 h 25"/>
                <a:gd name="T34" fmla="*/ 10 w 45"/>
                <a:gd name="T35" fmla="*/ 4 h 25"/>
                <a:gd name="T36" fmla="*/ 14 w 45"/>
                <a:gd name="T37" fmla="*/ 4 h 25"/>
                <a:gd name="T38" fmla="*/ 21 w 45"/>
                <a:gd name="T39" fmla="*/ 0 h 25"/>
                <a:gd name="T40" fmla="*/ 21 w 4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25">
                  <a:moveTo>
                    <a:pt x="21" y="0"/>
                  </a:moveTo>
                  <a:lnTo>
                    <a:pt x="28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4"/>
                  </a:lnTo>
                  <a:lnTo>
                    <a:pt x="45" y="7"/>
                  </a:lnTo>
                  <a:lnTo>
                    <a:pt x="45" y="11"/>
                  </a:lnTo>
                  <a:lnTo>
                    <a:pt x="42" y="14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24" y="25"/>
                  </a:lnTo>
                  <a:lnTo>
                    <a:pt x="14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21" y="0"/>
                  </a:lnTo>
                  <a:lnTo>
                    <a:pt x="21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89">
              <a:extLst>
                <a:ext uri="{FF2B5EF4-FFF2-40B4-BE49-F238E27FC236}">
                  <a16:creationId xmlns:a16="http://schemas.microsoft.com/office/drawing/2014/main" id="{D3581D44-DB9D-492C-AB4C-ED691E25E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746" y="16444978"/>
              <a:ext cx="181671" cy="64465"/>
            </a:xfrm>
            <a:custGeom>
              <a:avLst/>
              <a:gdLst>
                <a:gd name="T0" fmla="*/ 17 w 31"/>
                <a:gd name="T1" fmla="*/ 7 h 11"/>
                <a:gd name="T2" fmla="*/ 7 w 31"/>
                <a:gd name="T3" fmla="*/ 7 h 11"/>
                <a:gd name="T4" fmla="*/ 0 w 31"/>
                <a:gd name="T5" fmla="*/ 11 h 11"/>
                <a:gd name="T6" fmla="*/ 0 w 31"/>
                <a:gd name="T7" fmla="*/ 0 h 11"/>
                <a:gd name="T8" fmla="*/ 14 w 31"/>
                <a:gd name="T9" fmla="*/ 0 h 11"/>
                <a:gd name="T10" fmla="*/ 17 w 31"/>
                <a:gd name="T11" fmla="*/ 0 h 11"/>
                <a:gd name="T12" fmla="*/ 21 w 31"/>
                <a:gd name="T13" fmla="*/ 0 h 11"/>
                <a:gd name="T14" fmla="*/ 24 w 31"/>
                <a:gd name="T15" fmla="*/ 0 h 11"/>
                <a:gd name="T16" fmla="*/ 28 w 31"/>
                <a:gd name="T17" fmla="*/ 0 h 11"/>
                <a:gd name="T18" fmla="*/ 28 w 31"/>
                <a:gd name="T19" fmla="*/ 0 h 11"/>
                <a:gd name="T20" fmla="*/ 31 w 31"/>
                <a:gd name="T21" fmla="*/ 0 h 11"/>
                <a:gd name="T22" fmla="*/ 28 w 31"/>
                <a:gd name="T23" fmla="*/ 4 h 11"/>
                <a:gd name="T24" fmla="*/ 28 w 31"/>
                <a:gd name="T25" fmla="*/ 4 h 11"/>
                <a:gd name="T26" fmla="*/ 24 w 31"/>
                <a:gd name="T27" fmla="*/ 4 h 11"/>
                <a:gd name="T28" fmla="*/ 17 w 31"/>
                <a:gd name="T29" fmla="*/ 7 h 11"/>
                <a:gd name="T30" fmla="*/ 17 w 31"/>
                <a:gd name="T3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1">
                  <a:moveTo>
                    <a:pt x="17" y="7"/>
                  </a:moveTo>
                  <a:lnTo>
                    <a:pt x="7" y="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17" y="7"/>
                  </a:lnTo>
                  <a:lnTo>
                    <a:pt x="17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90">
              <a:extLst>
                <a:ext uri="{FF2B5EF4-FFF2-40B4-BE49-F238E27FC236}">
                  <a16:creationId xmlns:a16="http://schemas.microsoft.com/office/drawing/2014/main" id="{9B3C76A6-3500-487C-B004-426835317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281" y="15466311"/>
              <a:ext cx="515706" cy="1840133"/>
            </a:xfrm>
            <a:custGeom>
              <a:avLst/>
              <a:gdLst>
                <a:gd name="T0" fmla="*/ 14 w 88"/>
                <a:gd name="T1" fmla="*/ 14 h 314"/>
                <a:gd name="T2" fmla="*/ 35 w 88"/>
                <a:gd name="T3" fmla="*/ 10 h 314"/>
                <a:gd name="T4" fmla="*/ 46 w 88"/>
                <a:gd name="T5" fmla="*/ 7 h 314"/>
                <a:gd name="T6" fmla="*/ 60 w 88"/>
                <a:gd name="T7" fmla="*/ 0 h 314"/>
                <a:gd name="T8" fmla="*/ 63 w 88"/>
                <a:gd name="T9" fmla="*/ 0 h 314"/>
                <a:gd name="T10" fmla="*/ 70 w 88"/>
                <a:gd name="T11" fmla="*/ 3 h 314"/>
                <a:gd name="T12" fmla="*/ 84 w 88"/>
                <a:gd name="T13" fmla="*/ 14 h 314"/>
                <a:gd name="T14" fmla="*/ 88 w 88"/>
                <a:gd name="T15" fmla="*/ 21 h 314"/>
                <a:gd name="T16" fmla="*/ 88 w 88"/>
                <a:gd name="T17" fmla="*/ 24 h 314"/>
                <a:gd name="T18" fmla="*/ 81 w 88"/>
                <a:gd name="T19" fmla="*/ 31 h 314"/>
                <a:gd name="T20" fmla="*/ 77 w 88"/>
                <a:gd name="T21" fmla="*/ 45 h 314"/>
                <a:gd name="T22" fmla="*/ 77 w 88"/>
                <a:gd name="T23" fmla="*/ 59 h 314"/>
                <a:gd name="T24" fmla="*/ 77 w 88"/>
                <a:gd name="T25" fmla="*/ 80 h 314"/>
                <a:gd name="T26" fmla="*/ 77 w 88"/>
                <a:gd name="T27" fmla="*/ 108 h 314"/>
                <a:gd name="T28" fmla="*/ 77 w 88"/>
                <a:gd name="T29" fmla="*/ 150 h 314"/>
                <a:gd name="T30" fmla="*/ 77 w 88"/>
                <a:gd name="T31" fmla="*/ 195 h 314"/>
                <a:gd name="T32" fmla="*/ 77 w 88"/>
                <a:gd name="T33" fmla="*/ 233 h 314"/>
                <a:gd name="T34" fmla="*/ 74 w 88"/>
                <a:gd name="T35" fmla="*/ 265 h 314"/>
                <a:gd name="T36" fmla="*/ 70 w 88"/>
                <a:gd name="T37" fmla="*/ 286 h 314"/>
                <a:gd name="T38" fmla="*/ 67 w 88"/>
                <a:gd name="T39" fmla="*/ 300 h 314"/>
                <a:gd name="T40" fmla="*/ 60 w 88"/>
                <a:gd name="T41" fmla="*/ 310 h 314"/>
                <a:gd name="T42" fmla="*/ 53 w 88"/>
                <a:gd name="T43" fmla="*/ 314 h 314"/>
                <a:gd name="T44" fmla="*/ 46 w 88"/>
                <a:gd name="T45" fmla="*/ 307 h 314"/>
                <a:gd name="T46" fmla="*/ 39 w 88"/>
                <a:gd name="T47" fmla="*/ 296 h 314"/>
                <a:gd name="T48" fmla="*/ 25 w 88"/>
                <a:gd name="T49" fmla="*/ 279 h 314"/>
                <a:gd name="T50" fmla="*/ 14 w 88"/>
                <a:gd name="T51" fmla="*/ 268 h 314"/>
                <a:gd name="T52" fmla="*/ 14 w 88"/>
                <a:gd name="T53" fmla="*/ 258 h 314"/>
                <a:gd name="T54" fmla="*/ 21 w 88"/>
                <a:gd name="T55" fmla="*/ 258 h 314"/>
                <a:gd name="T56" fmla="*/ 32 w 88"/>
                <a:gd name="T57" fmla="*/ 258 h 314"/>
                <a:gd name="T58" fmla="*/ 39 w 88"/>
                <a:gd name="T59" fmla="*/ 258 h 314"/>
                <a:gd name="T60" fmla="*/ 46 w 88"/>
                <a:gd name="T61" fmla="*/ 254 h 314"/>
                <a:gd name="T62" fmla="*/ 46 w 88"/>
                <a:gd name="T63" fmla="*/ 251 h 314"/>
                <a:gd name="T64" fmla="*/ 49 w 88"/>
                <a:gd name="T65" fmla="*/ 240 h 314"/>
                <a:gd name="T66" fmla="*/ 49 w 88"/>
                <a:gd name="T67" fmla="*/ 230 h 314"/>
                <a:gd name="T68" fmla="*/ 49 w 88"/>
                <a:gd name="T69" fmla="*/ 209 h 314"/>
                <a:gd name="T70" fmla="*/ 53 w 88"/>
                <a:gd name="T71" fmla="*/ 188 h 314"/>
                <a:gd name="T72" fmla="*/ 53 w 88"/>
                <a:gd name="T73" fmla="*/ 164 h 314"/>
                <a:gd name="T74" fmla="*/ 53 w 88"/>
                <a:gd name="T75" fmla="*/ 136 h 314"/>
                <a:gd name="T76" fmla="*/ 53 w 88"/>
                <a:gd name="T77" fmla="*/ 104 h 314"/>
                <a:gd name="T78" fmla="*/ 53 w 88"/>
                <a:gd name="T79" fmla="*/ 76 h 314"/>
                <a:gd name="T80" fmla="*/ 53 w 88"/>
                <a:gd name="T81" fmla="*/ 56 h 314"/>
                <a:gd name="T82" fmla="*/ 53 w 88"/>
                <a:gd name="T83" fmla="*/ 42 h 314"/>
                <a:gd name="T84" fmla="*/ 49 w 88"/>
                <a:gd name="T85" fmla="*/ 35 h 314"/>
                <a:gd name="T86" fmla="*/ 46 w 88"/>
                <a:gd name="T87" fmla="*/ 35 h 314"/>
                <a:gd name="T88" fmla="*/ 35 w 88"/>
                <a:gd name="T89" fmla="*/ 35 h 314"/>
                <a:gd name="T90" fmla="*/ 21 w 88"/>
                <a:gd name="T91" fmla="*/ 38 h 314"/>
                <a:gd name="T92" fmla="*/ 0 w 88"/>
                <a:gd name="T93" fmla="*/ 42 h 314"/>
                <a:gd name="T94" fmla="*/ 0 w 88"/>
                <a:gd name="T95" fmla="*/ 1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" h="314">
                  <a:moveTo>
                    <a:pt x="0" y="17"/>
                  </a:moveTo>
                  <a:lnTo>
                    <a:pt x="14" y="14"/>
                  </a:lnTo>
                  <a:lnTo>
                    <a:pt x="25" y="14"/>
                  </a:lnTo>
                  <a:lnTo>
                    <a:pt x="35" y="10"/>
                  </a:lnTo>
                  <a:lnTo>
                    <a:pt x="42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3"/>
                  </a:lnTo>
                  <a:lnTo>
                    <a:pt x="74" y="7"/>
                  </a:lnTo>
                  <a:lnTo>
                    <a:pt x="84" y="14"/>
                  </a:lnTo>
                  <a:lnTo>
                    <a:pt x="84" y="17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4" y="28"/>
                  </a:lnTo>
                  <a:lnTo>
                    <a:pt x="81" y="31"/>
                  </a:lnTo>
                  <a:lnTo>
                    <a:pt x="81" y="38"/>
                  </a:lnTo>
                  <a:lnTo>
                    <a:pt x="77" y="45"/>
                  </a:lnTo>
                  <a:lnTo>
                    <a:pt x="77" y="52"/>
                  </a:lnTo>
                  <a:lnTo>
                    <a:pt x="77" y="59"/>
                  </a:lnTo>
                  <a:lnTo>
                    <a:pt x="77" y="69"/>
                  </a:lnTo>
                  <a:lnTo>
                    <a:pt x="77" y="80"/>
                  </a:lnTo>
                  <a:lnTo>
                    <a:pt x="77" y="94"/>
                  </a:lnTo>
                  <a:lnTo>
                    <a:pt x="77" y="108"/>
                  </a:lnTo>
                  <a:lnTo>
                    <a:pt x="77" y="129"/>
                  </a:lnTo>
                  <a:lnTo>
                    <a:pt x="77" y="150"/>
                  </a:lnTo>
                  <a:lnTo>
                    <a:pt x="77" y="171"/>
                  </a:lnTo>
                  <a:lnTo>
                    <a:pt x="77" y="195"/>
                  </a:lnTo>
                  <a:lnTo>
                    <a:pt x="77" y="216"/>
                  </a:lnTo>
                  <a:lnTo>
                    <a:pt x="77" y="233"/>
                  </a:lnTo>
                  <a:lnTo>
                    <a:pt x="77" y="251"/>
                  </a:lnTo>
                  <a:lnTo>
                    <a:pt x="74" y="265"/>
                  </a:lnTo>
                  <a:lnTo>
                    <a:pt x="74" y="275"/>
                  </a:lnTo>
                  <a:lnTo>
                    <a:pt x="70" y="286"/>
                  </a:lnTo>
                  <a:lnTo>
                    <a:pt x="70" y="293"/>
                  </a:lnTo>
                  <a:lnTo>
                    <a:pt x="67" y="300"/>
                  </a:lnTo>
                  <a:lnTo>
                    <a:pt x="63" y="307"/>
                  </a:lnTo>
                  <a:lnTo>
                    <a:pt x="60" y="310"/>
                  </a:lnTo>
                  <a:lnTo>
                    <a:pt x="56" y="314"/>
                  </a:lnTo>
                  <a:lnTo>
                    <a:pt x="53" y="314"/>
                  </a:lnTo>
                  <a:lnTo>
                    <a:pt x="49" y="310"/>
                  </a:lnTo>
                  <a:lnTo>
                    <a:pt x="46" y="307"/>
                  </a:lnTo>
                  <a:lnTo>
                    <a:pt x="42" y="300"/>
                  </a:lnTo>
                  <a:lnTo>
                    <a:pt x="39" y="296"/>
                  </a:lnTo>
                  <a:lnTo>
                    <a:pt x="35" y="289"/>
                  </a:lnTo>
                  <a:lnTo>
                    <a:pt x="25" y="279"/>
                  </a:lnTo>
                  <a:lnTo>
                    <a:pt x="18" y="272"/>
                  </a:lnTo>
                  <a:lnTo>
                    <a:pt x="14" y="268"/>
                  </a:lnTo>
                  <a:lnTo>
                    <a:pt x="14" y="261"/>
                  </a:lnTo>
                  <a:lnTo>
                    <a:pt x="14" y="258"/>
                  </a:lnTo>
                  <a:lnTo>
                    <a:pt x="18" y="258"/>
                  </a:lnTo>
                  <a:lnTo>
                    <a:pt x="21" y="258"/>
                  </a:lnTo>
                  <a:lnTo>
                    <a:pt x="25" y="258"/>
                  </a:lnTo>
                  <a:lnTo>
                    <a:pt x="32" y="258"/>
                  </a:lnTo>
                  <a:lnTo>
                    <a:pt x="35" y="258"/>
                  </a:lnTo>
                  <a:lnTo>
                    <a:pt x="39" y="258"/>
                  </a:lnTo>
                  <a:lnTo>
                    <a:pt x="42" y="258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6" y="251"/>
                  </a:lnTo>
                  <a:lnTo>
                    <a:pt x="49" y="247"/>
                  </a:lnTo>
                  <a:lnTo>
                    <a:pt x="49" y="240"/>
                  </a:lnTo>
                  <a:lnTo>
                    <a:pt x="49" y="237"/>
                  </a:lnTo>
                  <a:lnTo>
                    <a:pt x="49" y="230"/>
                  </a:lnTo>
                  <a:lnTo>
                    <a:pt x="49" y="220"/>
                  </a:lnTo>
                  <a:lnTo>
                    <a:pt x="49" y="209"/>
                  </a:lnTo>
                  <a:lnTo>
                    <a:pt x="53" y="202"/>
                  </a:lnTo>
                  <a:lnTo>
                    <a:pt x="53" y="188"/>
                  </a:lnTo>
                  <a:lnTo>
                    <a:pt x="53" y="178"/>
                  </a:lnTo>
                  <a:lnTo>
                    <a:pt x="53" y="164"/>
                  </a:lnTo>
                  <a:lnTo>
                    <a:pt x="53" y="153"/>
                  </a:lnTo>
                  <a:lnTo>
                    <a:pt x="53" y="136"/>
                  </a:lnTo>
                  <a:lnTo>
                    <a:pt x="53" y="122"/>
                  </a:lnTo>
                  <a:lnTo>
                    <a:pt x="53" y="104"/>
                  </a:lnTo>
                  <a:lnTo>
                    <a:pt x="53" y="90"/>
                  </a:lnTo>
                  <a:lnTo>
                    <a:pt x="53" y="76"/>
                  </a:lnTo>
                  <a:lnTo>
                    <a:pt x="53" y="62"/>
                  </a:lnTo>
                  <a:lnTo>
                    <a:pt x="53" y="56"/>
                  </a:lnTo>
                  <a:lnTo>
                    <a:pt x="53" y="49"/>
                  </a:lnTo>
                  <a:lnTo>
                    <a:pt x="53" y="42"/>
                  </a:lnTo>
                  <a:lnTo>
                    <a:pt x="53" y="38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6" y="35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28" y="35"/>
                  </a:lnTo>
                  <a:lnTo>
                    <a:pt x="21" y="38"/>
                  </a:lnTo>
                  <a:lnTo>
                    <a:pt x="11" y="38"/>
                  </a:lnTo>
                  <a:lnTo>
                    <a:pt x="0" y="42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1">
              <a:extLst>
                <a:ext uri="{FF2B5EF4-FFF2-40B4-BE49-F238E27FC236}">
                  <a16:creationId xmlns:a16="http://schemas.microsoft.com/office/drawing/2014/main" id="{F9B4CA48-A652-4F2C-8A1C-E80DB565E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5590" y="15466311"/>
              <a:ext cx="205112" cy="1922177"/>
            </a:xfrm>
            <a:custGeom>
              <a:avLst/>
              <a:gdLst>
                <a:gd name="T0" fmla="*/ 14 w 35"/>
                <a:gd name="T1" fmla="*/ 0 h 328"/>
                <a:gd name="T2" fmla="*/ 28 w 35"/>
                <a:gd name="T3" fmla="*/ 3 h 328"/>
                <a:gd name="T4" fmla="*/ 35 w 35"/>
                <a:gd name="T5" fmla="*/ 35 h 328"/>
                <a:gd name="T6" fmla="*/ 35 w 35"/>
                <a:gd name="T7" fmla="*/ 83 h 328"/>
                <a:gd name="T8" fmla="*/ 35 w 35"/>
                <a:gd name="T9" fmla="*/ 125 h 328"/>
                <a:gd name="T10" fmla="*/ 35 w 35"/>
                <a:gd name="T11" fmla="*/ 164 h 328"/>
                <a:gd name="T12" fmla="*/ 32 w 35"/>
                <a:gd name="T13" fmla="*/ 195 h 328"/>
                <a:gd name="T14" fmla="*/ 32 w 35"/>
                <a:gd name="T15" fmla="*/ 223 h 328"/>
                <a:gd name="T16" fmla="*/ 32 w 35"/>
                <a:gd name="T17" fmla="*/ 247 h 328"/>
                <a:gd name="T18" fmla="*/ 32 w 35"/>
                <a:gd name="T19" fmla="*/ 265 h 328"/>
                <a:gd name="T20" fmla="*/ 32 w 35"/>
                <a:gd name="T21" fmla="*/ 286 h 328"/>
                <a:gd name="T22" fmla="*/ 32 w 35"/>
                <a:gd name="T23" fmla="*/ 307 h 328"/>
                <a:gd name="T24" fmla="*/ 28 w 35"/>
                <a:gd name="T25" fmla="*/ 321 h 328"/>
                <a:gd name="T26" fmla="*/ 28 w 35"/>
                <a:gd name="T27" fmla="*/ 328 h 328"/>
                <a:gd name="T28" fmla="*/ 21 w 35"/>
                <a:gd name="T29" fmla="*/ 328 h 328"/>
                <a:gd name="T30" fmla="*/ 14 w 35"/>
                <a:gd name="T31" fmla="*/ 321 h 328"/>
                <a:gd name="T32" fmla="*/ 7 w 35"/>
                <a:gd name="T33" fmla="*/ 310 h 328"/>
                <a:gd name="T34" fmla="*/ 4 w 35"/>
                <a:gd name="T35" fmla="*/ 300 h 328"/>
                <a:gd name="T36" fmla="*/ 4 w 35"/>
                <a:gd name="T37" fmla="*/ 289 h 328"/>
                <a:gd name="T38" fmla="*/ 7 w 35"/>
                <a:gd name="T39" fmla="*/ 275 h 328"/>
                <a:gd name="T40" fmla="*/ 7 w 35"/>
                <a:gd name="T41" fmla="*/ 261 h 328"/>
                <a:gd name="T42" fmla="*/ 7 w 35"/>
                <a:gd name="T43" fmla="*/ 240 h 328"/>
                <a:gd name="T44" fmla="*/ 7 w 35"/>
                <a:gd name="T45" fmla="*/ 213 h 328"/>
                <a:gd name="T46" fmla="*/ 11 w 35"/>
                <a:gd name="T47" fmla="*/ 174 h 328"/>
                <a:gd name="T48" fmla="*/ 11 w 35"/>
                <a:gd name="T49" fmla="*/ 129 h 328"/>
                <a:gd name="T50" fmla="*/ 11 w 35"/>
                <a:gd name="T51" fmla="*/ 90 h 328"/>
                <a:gd name="T52" fmla="*/ 11 w 35"/>
                <a:gd name="T53" fmla="*/ 62 h 328"/>
                <a:gd name="T54" fmla="*/ 7 w 35"/>
                <a:gd name="T55" fmla="*/ 42 h 328"/>
                <a:gd name="T56" fmla="*/ 7 w 35"/>
                <a:gd name="T57" fmla="*/ 28 h 328"/>
                <a:gd name="T58" fmla="*/ 4 w 35"/>
                <a:gd name="T59" fmla="*/ 17 h 328"/>
                <a:gd name="T60" fmla="*/ 0 w 35"/>
                <a:gd name="T61" fmla="*/ 7 h 328"/>
                <a:gd name="T62" fmla="*/ 7 w 35"/>
                <a:gd name="T63" fmla="*/ 0 h 328"/>
                <a:gd name="T64" fmla="*/ 11 w 35"/>
                <a:gd name="T6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28">
                  <a:moveTo>
                    <a:pt x="11" y="0"/>
                  </a:move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35" y="35"/>
                  </a:lnTo>
                  <a:lnTo>
                    <a:pt x="35" y="59"/>
                  </a:lnTo>
                  <a:lnTo>
                    <a:pt x="35" y="83"/>
                  </a:lnTo>
                  <a:lnTo>
                    <a:pt x="35" y="104"/>
                  </a:lnTo>
                  <a:lnTo>
                    <a:pt x="35" y="125"/>
                  </a:lnTo>
                  <a:lnTo>
                    <a:pt x="35" y="146"/>
                  </a:lnTo>
                  <a:lnTo>
                    <a:pt x="35" y="164"/>
                  </a:lnTo>
                  <a:lnTo>
                    <a:pt x="35" y="181"/>
                  </a:lnTo>
                  <a:lnTo>
                    <a:pt x="32" y="195"/>
                  </a:lnTo>
                  <a:lnTo>
                    <a:pt x="32" y="213"/>
                  </a:lnTo>
                  <a:lnTo>
                    <a:pt x="32" y="223"/>
                  </a:lnTo>
                  <a:lnTo>
                    <a:pt x="32" y="237"/>
                  </a:lnTo>
                  <a:lnTo>
                    <a:pt x="32" y="247"/>
                  </a:lnTo>
                  <a:lnTo>
                    <a:pt x="32" y="258"/>
                  </a:lnTo>
                  <a:lnTo>
                    <a:pt x="32" y="265"/>
                  </a:lnTo>
                  <a:lnTo>
                    <a:pt x="32" y="272"/>
                  </a:lnTo>
                  <a:lnTo>
                    <a:pt x="32" y="286"/>
                  </a:lnTo>
                  <a:lnTo>
                    <a:pt x="32" y="296"/>
                  </a:lnTo>
                  <a:lnTo>
                    <a:pt x="32" y="307"/>
                  </a:lnTo>
                  <a:lnTo>
                    <a:pt x="32" y="314"/>
                  </a:lnTo>
                  <a:lnTo>
                    <a:pt x="28" y="321"/>
                  </a:lnTo>
                  <a:lnTo>
                    <a:pt x="28" y="324"/>
                  </a:lnTo>
                  <a:lnTo>
                    <a:pt x="28" y="328"/>
                  </a:lnTo>
                  <a:lnTo>
                    <a:pt x="25" y="328"/>
                  </a:lnTo>
                  <a:lnTo>
                    <a:pt x="21" y="328"/>
                  </a:lnTo>
                  <a:lnTo>
                    <a:pt x="18" y="324"/>
                  </a:lnTo>
                  <a:lnTo>
                    <a:pt x="14" y="321"/>
                  </a:lnTo>
                  <a:lnTo>
                    <a:pt x="11" y="314"/>
                  </a:lnTo>
                  <a:lnTo>
                    <a:pt x="7" y="310"/>
                  </a:lnTo>
                  <a:lnTo>
                    <a:pt x="7" y="303"/>
                  </a:lnTo>
                  <a:lnTo>
                    <a:pt x="4" y="300"/>
                  </a:lnTo>
                  <a:lnTo>
                    <a:pt x="4" y="293"/>
                  </a:lnTo>
                  <a:lnTo>
                    <a:pt x="4" y="289"/>
                  </a:lnTo>
                  <a:lnTo>
                    <a:pt x="4" y="282"/>
                  </a:lnTo>
                  <a:lnTo>
                    <a:pt x="7" y="275"/>
                  </a:lnTo>
                  <a:lnTo>
                    <a:pt x="7" y="265"/>
                  </a:lnTo>
                  <a:lnTo>
                    <a:pt x="7" y="261"/>
                  </a:lnTo>
                  <a:lnTo>
                    <a:pt x="7" y="251"/>
                  </a:lnTo>
                  <a:lnTo>
                    <a:pt x="7" y="240"/>
                  </a:lnTo>
                  <a:lnTo>
                    <a:pt x="7" y="227"/>
                  </a:lnTo>
                  <a:lnTo>
                    <a:pt x="7" y="213"/>
                  </a:lnTo>
                  <a:lnTo>
                    <a:pt x="7" y="192"/>
                  </a:lnTo>
                  <a:lnTo>
                    <a:pt x="11" y="174"/>
                  </a:lnTo>
                  <a:lnTo>
                    <a:pt x="11" y="150"/>
                  </a:lnTo>
                  <a:lnTo>
                    <a:pt x="11" y="129"/>
                  </a:lnTo>
                  <a:lnTo>
                    <a:pt x="11" y="108"/>
                  </a:lnTo>
                  <a:lnTo>
                    <a:pt x="11" y="90"/>
                  </a:lnTo>
                  <a:lnTo>
                    <a:pt x="11" y="73"/>
                  </a:lnTo>
                  <a:lnTo>
                    <a:pt x="11" y="62"/>
                  </a:lnTo>
                  <a:lnTo>
                    <a:pt x="11" y="52"/>
                  </a:lnTo>
                  <a:lnTo>
                    <a:pt x="7" y="42"/>
                  </a:lnTo>
                  <a:lnTo>
                    <a:pt x="7" y="38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2">
              <a:extLst>
                <a:ext uri="{FF2B5EF4-FFF2-40B4-BE49-F238E27FC236}">
                  <a16:creationId xmlns:a16="http://schemas.microsoft.com/office/drawing/2014/main" id="{E3EE9C0D-E8A7-4FE7-9130-3447EB088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634" y="15343243"/>
              <a:ext cx="697377" cy="732539"/>
            </a:xfrm>
            <a:custGeom>
              <a:avLst/>
              <a:gdLst>
                <a:gd name="T0" fmla="*/ 52 w 119"/>
                <a:gd name="T1" fmla="*/ 77 h 125"/>
                <a:gd name="T2" fmla="*/ 63 w 119"/>
                <a:gd name="T3" fmla="*/ 77 h 125"/>
                <a:gd name="T4" fmla="*/ 66 w 119"/>
                <a:gd name="T5" fmla="*/ 77 h 125"/>
                <a:gd name="T6" fmla="*/ 66 w 119"/>
                <a:gd name="T7" fmla="*/ 66 h 125"/>
                <a:gd name="T8" fmla="*/ 70 w 119"/>
                <a:gd name="T9" fmla="*/ 45 h 125"/>
                <a:gd name="T10" fmla="*/ 73 w 119"/>
                <a:gd name="T11" fmla="*/ 35 h 125"/>
                <a:gd name="T12" fmla="*/ 70 w 119"/>
                <a:gd name="T13" fmla="*/ 31 h 125"/>
                <a:gd name="T14" fmla="*/ 56 w 119"/>
                <a:gd name="T15" fmla="*/ 38 h 125"/>
                <a:gd name="T16" fmla="*/ 35 w 119"/>
                <a:gd name="T17" fmla="*/ 45 h 125"/>
                <a:gd name="T18" fmla="*/ 11 w 119"/>
                <a:gd name="T19" fmla="*/ 49 h 125"/>
                <a:gd name="T20" fmla="*/ 0 w 119"/>
                <a:gd name="T21" fmla="*/ 28 h 125"/>
                <a:gd name="T22" fmla="*/ 18 w 119"/>
                <a:gd name="T23" fmla="*/ 24 h 125"/>
                <a:gd name="T24" fmla="*/ 38 w 119"/>
                <a:gd name="T25" fmla="*/ 17 h 125"/>
                <a:gd name="T26" fmla="*/ 56 w 119"/>
                <a:gd name="T27" fmla="*/ 10 h 125"/>
                <a:gd name="T28" fmla="*/ 66 w 119"/>
                <a:gd name="T29" fmla="*/ 3 h 125"/>
                <a:gd name="T30" fmla="*/ 77 w 119"/>
                <a:gd name="T31" fmla="*/ 0 h 125"/>
                <a:gd name="T32" fmla="*/ 87 w 119"/>
                <a:gd name="T33" fmla="*/ 3 h 125"/>
                <a:gd name="T34" fmla="*/ 101 w 119"/>
                <a:gd name="T35" fmla="*/ 10 h 125"/>
                <a:gd name="T36" fmla="*/ 112 w 119"/>
                <a:gd name="T37" fmla="*/ 21 h 125"/>
                <a:gd name="T38" fmla="*/ 119 w 119"/>
                <a:gd name="T39" fmla="*/ 31 h 125"/>
                <a:gd name="T40" fmla="*/ 115 w 119"/>
                <a:gd name="T41" fmla="*/ 35 h 125"/>
                <a:gd name="T42" fmla="*/ 112 w 119"/>
                <a:gd name="T43" fmla="*/ 38 h 125"/>
                <a:gd name="T44" fmla="*/ 108 w 119"/>
                <a:gd name="T45" fmla="*/ 42 h 125"/>
                <a:gd name="T46" fmla="*/ 105 w 119"/>
                <a:gd name="T47" fmla="*/ 49 h 125"/>
                <a:gd name="T48" fmla="*/ 101 w 119"/>
                <a:gd name="T49" fmla="*/ 59 h 125"/>
                <a:gd name="T50" fmla="*/ 98 w 119"/>
                <a:gd name="T51" fmla="*/ 73 h 125"/>
                <a:gd name="T52" fmla="*/ 91 w 119"/>
                <a:gd name="T53" fmla="*/ 101 h 125"/>
                <a:gd name="T54" fmla="*/ 80 w 119"/>
                <a:gd name="T55" fmla="*/ 115 h 125"/>
                <a:gd name="T56" fmla="*/ 73 w 119"/>
                <a:gd name="T57" fmla="*/ 122 h 125"/>
                <a:gd name="T58" fmla="*/ 66 w 119"/>
                <a:gd name="T59" fmla="*/ 125 h 125"/>
                <a:gd name="T60" fmla="*/ 59 w 119"/>
                <a:gd name="T61" fmla="*/ 122 h 125"/>
                <a:gd name="T62" fmla="*/ 56 w 119"/>
                <a:gd name="T63" fmla="*/ 111 h 125"/>
                <a:gd name="T64" fmla="*/ 49 w 119"/>
                <a:gd name="T65" fmla="*/ 101 h 125"/>
                <a:gd name="T66" fmla="*/ 35 w 119"/>
                <a:gd name="T67" fmla="*/ 90 h 125"/>
                <a:gd name="T68" fmla="*/ 28 w 119"/>
                <a:gd name="T69" fmla="*/ 83 h 125"/>
                <a:gd name="T70" fmla="*/ 31 w 119"/>
                <a:gd name="T71" fmla="*/ 77 h 125"/>
                <a:gd name="T72" fmla="*/ 38 w 119"/>
                <a:gd name="T73" fmla="*/ 73 h 125"/>
                <a:gd name="T74" fmla="*/ 45 w 119"/>
                <a:gd name="T75" fmla="*/ 7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9" h="125">
                  <a:moveTo>
                    <a:pt x="45" y="77"/>
                  </a:moveTo>
                  <a:lnTo>
                    <a:pt x="52" y="77"/>
                  </a:lnTo>
                  <a:lnTo>
                    <a:pt x="56" y="77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6" y="77"/>
                  </a:lnTo>
                  <a:lnTo>
                    <a:pt x="66" y="73"/>
                  </a:lnTo>
                  <a:lnTo>
                    <a:pt x="66" y="66"/>
                  </a:lnTo>
                  <a:lnTo>
                    <a:pt x="70" y="56"/>
                  </a:lnTo>
                  <a:lnTo>
                    <a:pt x="70" y="45"/>
                  </a:lnTo>
                  <a:lnTo>
                    <a:pt x="70" y="38"/>
                  </a:lnTo>
                  <a:lnTo>
                    <a:pt x="73" y="35"/>
                  </a:lnTo>
                  <a:lnTo>
                    <a:pt x="73" y="31"/>
                  </a:lnTo>
                  <a:lnTo>
                    <a:pt x="70" y="31"/>
                  </a:lnTo>
                  <a:lnTo>
                    <a:pt x="66" y="35"/>
                  </a:lnTo>
                  <a:lnTo>
                    <a:pt x="56" y="38"/>
                  </a:lnTo>
                  <a:lnTo>
                    <a:pt x="45" y="42"/>
                  </a:lnTo>
                  <a:lnTo>
                    <a:pt x="35" y="45"/>
                  </a:lnTo>
                  <a:lnTo>
                    <a:pt x="21" y="45"/>
                  </a:lnTo>
                  <a:lnTo>
                    <a:pt x="11" y="49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28" y="21"/>
                  </a:lnTo>
                  <a:lnTo>
                    <a:pt x="38" y="17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63" y="7"/>
                  </a:lnTo>
                  <a:lnTo>
                    <a:pt x="66" y="3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7" y="3"/>
                  </a:lnTo>
                  <a:lnTo>
                    <a:pt x="91" y="7"/>
                  </a:lnTo>
                  <a:lnTo>
                    <a:pt x="101" y="10"/>
                  </a:lnTo>
                  <a:lnTo>
                    <a:pt x="108" y="17"/>
                  </a:lnTo>
                  <a:lnTo>
                    <a:pt x="112" y="21"/>
                  </a:lnTo>
                  <a:lnTo>
                    <a:pt x="115" y="28"/>
                  </a:lnTo>
                  <a:lnTo>
                    <a:pt x="119" y="31"/>
                  </a:lnTo>
                  <a:lnTo>
                    <a:pt x="119" y="35"/>
                  </a:lnTo>
                  <a:lnTo>
                    <a:pt x="115" y="35"/>
                  </a:lnTo>
                  <a:lnTo>
                    <a:pt x="115" y="38"/>
                  </a:lnTo>
                  <a:lnTo>
                    <a:pt x="112" y="38"/>
                  </a:lnTo>
                  <a:lnTo>
                    <a:pt x="108" y="38"/>
                  </a:lnTo>
                  <a:lnTo>
                    <a:pt x="108" y="42"/>
                  </a:lnTo>
                  <a:lnTo>
                    <a:pt x="105" y="45"/>
                  </a:lnTo>
                  <a:lnTo>
                    <a:pt x="105" y="49"/>
                  </a:lnTo>
                  <a:lnTo>
                    <a:pt x="105" y="52"/>
                  </a:lnTo>
                  <a:lnTo>
                    <a:pt x="101" y="59"/>
                  </a:lnTo>
                  <a:lnTo>
                    <a:pt x="101" y="66"/>
                  </a:lnTo>
                  <a:lnTo>
                    <a:pt x="98" y="73"/>
                  </a:lnTo>
                  <a:lnTo>
                    <a:pt x="94" y="87"/>
                  </a:lnTo>
                  <a:lnTo>
                    <a:pt x="91" y="101"/>
                  </a:lnTo>
                  <a:lnTo>
                    <a:pt x="87" y="108"/>
                  </a:lnTo>
                  <a:lnTo>
                    <a:pt x="80" y="115"/>
                  </a:lnTo>
                  <a:lnTo>
                    <a:pt x="77" y="118"/>
                  </a:lnTo>
                  <a:lnTo>
                    <a:pt x="73" y="122"/>
                  </a:lnTo>
                  <a:lnTo>
                    <a:pt x="70" y="122"/>
                  </a:lnTo>
                  <a:lnTo>
                    <a:pt x="66" y="125"/>
                  </a:lnTo>
                  <a:lnTo>
                    <a:pt x="63" y="122"/>
                  </a:lnTo>
                  <a:lnTo>
                    <a:pt x="59" y="122"/>
                  </a:lnTo>
                  <a:lnTo>
                    <a:pt x="56" y="118"/>
                  </a:lnTo>
                  <a:lnTo>
                    <a:pt x="56" y="111"/>
                  </a:lnTo>
                  <a:lnTo>
                    <a:pt x="52" y="108"/>
                  </a:lnTo>
                  <a:lnTo>
                    <a:pt x="49" y="101"/>
                  </a:lnTo>
                  <a:lnTo>
                    <a:pt x="42" y="94"/>
                  </a:lnTo>
                  <a:lnTo>
                    <a:pt x="35" y="90"/>
                  </a:lnTo>
                  <a:lnTo>
                    <a:pt x="31" y="87"/>
                  </a:lnTo>
                  <a:lnTo>
                    <a:pt x="28" y="83"/>
                  </a:lnTo>
                  <a:lnTo>
                    <a:pt x="28" y="80"/>
                  </a:lnTo>
                  <a:lnTo>
                    <a:pt x="31" y="77"/>
                  </a:lnTo>
                  <a:lnTo>
                    <a:pt x="31" y="73"/>
                  </a:lnTo>
                  <a:lnTo>
                    <a:pt x="38" y="73"/>
                  </a:lnTo>
                  <a:lnTo>
                    <a:pt x="45" y="77"/>
                  </a:lnTo>
                  <a:lnTo>
                    <a:pt x="45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93">
              <a:extLst>
                <a:ext uri="{FF2B5EF4-FFF2-40B4-BE49-F238E27FC236}">
                  <a16:creationId xmlns:a16="http://schemas.microsoft.com/office/drawing/2014/main" id="{1A765ACA-C15F-4983-94DD-80FE3F838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076" y="16116802"/>
              <a:ext cx="673936" cy="1025553"/>
            </a:xfrm>
            <a:custGeom>
              <a:avLst/>
              <a:gdLst>
                <a:gd name="T0" fmla="*/ 73 w 115"/>
                <a:gd name="T1" fmla="*/ 0 h 175"/>
                <a:gd name="T2" fmla="*/ 80 w 115"/>
                <a:gd name="T3" fmla="*/ 0 h 175"/>
                <a:gd name="T4" fmla="*/ 90 w 115"/>
                <a:gd name="T5" fmla="*/ 4 h 175"/>
                <a:gd name="T6" fmla="*/ 104 w 115"/>
                <a:gd name="T7" fmla="*/ 11 h 175"/>
                <a:gd name="T8" fmla="*/ 111 w 115"/>
                <a:gd name="T9" fmla="*/ 18 h 175"/>
                <a:gd name="T10" fmla="*/ 115 w 115"/>
                <a:gd name="T11" fmla="*/ 21 h 175"/>
                <a:gd name="T12" fmla="*/ 111 w 115"/>
                <a:gd name="T13" fmla="*/ 35 h 175"/>
                <a:gd name="T14" fmla="*/ 104 w 115"/>
                <a:gd name="T15" fmla="*/ 46 h 175"/>
                <a:gd name="T16" fmla="*/ 97 w 115"/>
                <a:gd name="T17" fmla="*/ 67 h 175"/>
                <a:gd name="T18" fmla="*/ 87 w 115"/>
                <a:gd name="T19" fmla="*/ 105 h 175"/>
                <a:gd name="T20" fmla="*/ 73 w 115"/>
                <a:gd name="T21" fmla="*/ 129 h 175"/>
                <a:gd name="T22" fmla="*/ 55 w 115"/>
                <a:gd name="T23" fmla="*/ 147 h 175"/>
                <a:gd name="T24" fmla="*/ 41 w 115"/>
                <a:gd name="T25" fmla="*/ 161 h 175"/>
                <a:gd name="T26" fmla="*/ 24 w 115"/>
                <a:gd name="T27" fmla="*/ 168 h 175"/>
                <a:gd name="T28" fmla="*/ 10 w 115"/>
                <a:gd name="T29" fmla="*/ 175 h 175"/>
                <a:gd name="T30" fmla="*/ 0 w 115"/>
                <a:gd name="T31" fmla="*/ 171 h 175"/>
                <a:gd name="T32" fmla="*/ 0 w 115"/>
                <a:gd name="T33" fmla="*/ 168 h 175"/>
                <a:gd name="T34" fmla="*/ 10 w 115"/>
                <a:gd name="T35" fmla="*/ 154 h 175"/>
                <a:gd name="T36" fmla="*/ 31 w 115"/>
                <a:gd name="T37" fmla="*/ 136 h 175"/>
                <a:gd name="T38" fmla="*/ 48 w 115"/>
                <a:gd name="T39" fmla="*/ 119 h 175"/>
                <a:gd name="T40" fmla="*/ 59 w 115"/>
                <a:gd name="T41" fmla="*/ 91 h 175"/>
                <a:gd name="T42" fmla="*/ 69 w 115"/>
                <a:gd name="T43" fmla="*/ 67 h 175"/>
                <a:gd name="T44" fmla="*/ 73 w 115"/>
                <a:gd name="T45" fmla="*/ 49 h 175"/>
                <a:gd name="T46" fmla="*/ 73 w 115"/>
                <a:gd name="T47" fmla="*/ 35 h 175"/>
                <a:gd name="T48" fmla="*/ 73 w 115"/>
                <a:gd name="T49" fmla="*/ 32 h 175"/>
                <a:gd name="T50" fmla="*/ 73 w 115"/>
                <a:gd name="T51" fmla="*/ 32 h 175"/>
                <a:gd name="T52" fmla="*/ 62 w 115"/>
                <a:gd name="T53" fmla="*/ 32 h 175"/>
                <a:gd name="T54" fmla="*/ 41 w 115"/>
                <a:gd name="T55" fmla="*/ 35 h 175"/>
                <a:gd name="T56" fmla="*/ 17 w 115"/>
                <a:gd name="T57" fmla="*/ 39 h 175"/>
                <a:gd name="T58" fmla="*/ 3 w 115"/>
                <a:gd name="T59" fmla="*/ 21 h 175"/>
                <a:gd name="T60" fmla="*/ 24 w 115"/>
                <a:gd name="T61" fmla="*/ 21 h 175"/>
                <a:gd name="T62" fmla="*/ 45 w 115"/>
                <a:gd name="T63" fmla="*/ 14 h 175"/>
                <a:gd name="T64" fmla="*/ 59 w 115"/>
                <a:gd name="T65" fmla="*/ 11 h 175"/>
                <a:gd name="T66" fmla="*/ 66 w 115"/>
                <a:gd name="T67" fmla="*/ 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5" h="175">
                  <a:moveTo>
                    <a:pt x="66" y="4"/>
                  </a:moveTo>
                  <a:lnTo>
                    <a:pt x="73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0" y="4"/>
                  </a:lnTo>
                  <a:lnTo>
                    <a:pt x="97" y="7"/>
                  </a:lnTo>
                  <a:lnTo>
                    <a:pt x="104" y="11"/>
                  </a:lnTo>
                  <a:lnTo>
                    <a:pt x="108" y="14"/>
                  </a:lnTo>
                  <a:lnTo>
                    <a:pt x="111" y="18"/>
                  </a:lnTo>
                  <a:lnTo>
                    <a:pt x="115" y="18"/>
                  </a:lnTo>
                  <a:lnTo>
                    <a:pt x="115" y="21"/>
                  </a:lnTo>
                  <a:lnTo>
                    <a:pt x="115" y="25"/>
                  </a:lnTo>
                  <a:lnTo>
                    <a:pt x="111" y="35"/>
                  </a:lnTo>
                  <a:lnTo>
                    <a:pt x="108" y="39"/>
                  </a:lnTo>
                  <a:lnTo>
                    <a:pt x="104" y="46"/>
                  </a:lnTo>
                  <a:lnTo>
                    <a:pt x="101" y="56"/>
                  </a:lnTo>
                  <a:lnTo>
                    <a:pt x="97" y="67"/>
                  </a:lnTo>
                  <a:lnTo>
                    <a:pt x="90" y="95"/>
                  </a:lnTo>
                  <a:lnTo>
                    <a:pt x="87" y="105"/>
                  </a:lnTo>
                  <a:lnTo>
                    <a:pt x="80" y="119"/>
                  </a:lnTo>
                  <a:lnTo>
                    <a:pt x="73" y="129"/>
                  </a:lnTo>
                  <a:lnTo>
                    <a:pt x="66" y="140"/>
                  </a:lnTo>
                  <a:lnTo>
                    <a:pt x="55" y="147"/>
                  </a:lnTo>
                  <a:lnTo>
                    <a:pt x="48" y="154"/>
                  </a:lnTo>
                  <a:lnTo>
                    <a:pt x="41" y="161"/>
                  </a:lnTo>
                  <a:lnTo>
                    <a:pt x="34" y="164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0" y="175"/>
                  </a:lnTo>
                  <a:lnTo>
                    <a:pt x="3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8"/>
                  </a:lnTo>
                  <a:lnTo>
                    <a:pt x="3" y="161"/>
                  </a:lnTo>
                  <a:lnTo>
                    <a:pt x="10" y="154"/>
                  </a:lnTo>
                  <a:lnTo>
                    <a:pt x="21" y="147"/>
                  </a:lnTo>
                  <a:lnTo>
                    <a:pt x="31" y="136"/>
                  </a:lnTo>
                  <a:lnTo>
                    <a:pt x="41" y="129"/>
                  </a:lnTo>
                  <a:lnTo>
                    <a:pt x="48" y="119"/>
                  </a:lnTo>
                  <a:lnTo>
                    <a:pt x="52" y="109"/>
                  </a:lnTo>
                  <a:lnTo>
                    <a:pt x="59" y="91"/>
                  </a:lnTo>
                  <a:lnTo>
                    <a:pt x="66" y="74"/>
                  </a:lnTo>
                  <a:lnTo>
                    <a:pt x="69" y="67"/>
                  </a:lnTo>
                  <a:lnTo>
                    <a:pt x="73" y="56"/>
                  </a:lnTo>
                  <a:lnTo>
                    <a:pt x="73" y="49"/>
                  </a:lnTo>
                  <a:lnTo>
                    <a:pt x="73" y="42"/>
                  </a:lnTo>
                  <a:lnTo>
                    <a:pt x="73" y="35"/>
                  </a:lnTo>
                  <a:lnTo>
                    <a:pt x="73" y="32"/>
                  </a:lnTo>
                  <a:lnTo>
                    <a:pt x="73" y="32"/>
                  </a:lnTo>
                  <a:lnTo>
                    <a:pt x="73" y="32"/>
                  </a:lnTo>
                  <a:lnTo>
                    <a:pt x="73" y="32"/>
                  </a:lnTo>
                  <a:lnTo>
                    <a:pt x="66" y="32"/>
                  </a:lnTo>
                  <a:lnTo>
                    <a:pt x="62" y="32"/>
                  </a:lnTo>
                  <a:lnTo>
                    <a:pt x="52" y="35"/>
                  </a:lnTo>
                  <a:lnTo>
                    <a:pt x="41" y="35"/>
                  </a:lnTo>
                  <a:lnTo>
                    <a:pt x="31" y="39"/>
                  </a:lnTo>
                  <a:lnTo>
                    <a:pt x="17" y="39"/>
                  </a:lnTo>
                  <a:lnTo>
                    <a:pt x="3" y="39"/>
                  </a:lnTo>
                  <a:lnTo>
                    <a:pt x="3" y="21"/>
                  </a:lnTo>
                  <a:lnTo>
                    <a:pt x="14" y="21"/>
                  </a:lnTo>
                  <a:lnTo>
                    <a:pt x="24" y="21"/>
                  </a:lnTo>
                  <a:lnTo>
                    <a:pt x="34" y="18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1"/>
                  </a:lnTo>
                  <a:lnTo>
                    <a:pt x="62" y="7"/>
                  </a:lnTo>
                  <a:lnTo>
                    <a:pt x="66" y="4"/>
                  </a:lnTo>
                  <a:lnTo>
                    <a:pt x="66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4">
              <a:extLst>
                <a:ext uri="{FF2B5EF4-FFF2-40B4-BE49-F238E27FC236}">
                  <a16:creationId xmlns:a16="http://schemas.microsoft.com/office/drawing/2014/main" id="{E940CEF1-7794-45CE-B0FC-9A67E784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679" y="16403958"/>
              <a:ext cx="1066574" cy="861465"/>
            </a:xfrm>
            <a:custGeom>
              <a:avLst/>
              <a:gdLst>
                <a:gd name="T0" fmla="*/ 182 w 182"/>
                <a:gd name="T1" fmla="*/ 133 h 147"/>
                <a:gd name="T2" fmla="*/ 182 w 182"/>
                <a:gd name="T3" fmla="*/ 136 h 147"/>
                <a:gd name="T4" fmla="*/ 175 w 182"/>
                <a:gd name="T5" fmla="*/ 136 h 147"/>
                <a:gd name="T6" fmla="*/ 168 w 182"/>
                <a:gd name="T7" fmla="*/ 140 h 147"/>
                <a:gd name="T8" fmla="*/ 157 w 182"/>
                <a:gd name="T9" fmla="*/ 143 h 147"/>
                <a:gd name="T10" fmla="*/ 143 w 182"/>
                <a:gd name="T11" fmla="*/ 147 h 147"/>
                <a:gd name="T12" fmla="*/ 133 w 182"/>
                <a:gd name="T13" fmla="*/ 147 h 147"/>
                <a:gd name="T14" fmla="*/ 126 w 182"/>
                <a:gd name="T15" fmla="*/ 147 h 147"/>
                <a:gd name="T16" fmla="*/ 119 w 182"/>
                <a:gd name="T17" fmla="*/ 147 h 147"/>
                <a:gd name="T18" fmla="*/ 112 w 182"/>
                <a:gd name="T19" fmla="*/ 147 h 147"/>
                <a:gd name="T20" fmla="*/ 105 w 182"/>
                <a:gd name="T21" fmla="*/ 143 h 147"/>
                <a:gd name="T22" fmla="*/ 98 w 182"/>
                <a:gd name="T23" fmla="*/ 136 h 147"/>
                <a:gd name="T24" fmla="*/ 91 w 182"/>
                <a:gd name="T25" fmla="*/ 129 h 147"/>
                <a:gd name="T26" fmla="*/ 87 w 182"/>
                <a:gd name="T27" fmla="*/ 126 h 147"/>
                <a:gd name="T28" fmla="*/ 84 w 182"/>
                <a:gd name="T29" fmla="*/ 119 h 147"/>
                <a:gd name="T30" fmla="*/ 77 w 182"/>
                <a:gd name="T31" fmla="*/ 112 h 147"/>
                <a:gd name="T32" fmla="*/ 73 w 182"/>
                <a:gd name="T33" fmla="*/ 105 h 147"/>
                <a:gd name="T34" fmla="*/ 59 w 182"/>
                <a:gd name="T35" fmla="*/ 87 h 147"/>
                <a:gd name="T36" fmla="*/ 45 w 182"/>
                <a:gd name="T37" fmla="*/ 67 h 147"/>
                <a:gd name="T38" fmla="*/ 38 w 182"/>
                <a:gd name="T39" fmla="*/ 56 h 147"/>
                <a:gd name="T40" fmla="*/ 31 w 182"/>
                <a:gd name="T41" fmla="*/ 46 h 147"/>
                <a:gd name="T42" fmla="*/ 24 w 182"/>
                <a:gd name="T43" fmla="*/ 39 h 147"/>
                <a:gd name="T44" fmla="*/ 17 w 182"/>
                <a:gd name="T45" fmla="*/ 32 h 147"/>
                <a:gd name="T46" fmla="*/ 14 w 182"/>
                <a:gd name="T47" fmla="*/ 25 h 147"/>
                <a:gd name="T48" fmla="*/ 11 w 182"/>
                <a:gd name="T49" fmla="*/ 21 h 147"/>
                <a:gd name="T50" fmla="*/ 7 w 182"/>
                <a:gd name="T51" fmla="*/ 18 h 147"/>
                <a:gd name="T52" fmla="*/ 7 w 182"/>
                <a:gd name="T53" fmla="*/ 18 h 147"/>
                <a:gd name="T54" fmla="*/ 4 w 182"/>
                <a:gd name="T55" fmla="*/ 14 h 147"/>
                <a:gd name="T56" fmla="*/ 0 w 182"/>
                <a:gd name="T57" fmla="*/ 11 h 147"/>
                <a:gd name="T58" fmla="*/ 0 w 182"/>
                <a:gd name="T59" fmla="*/ 7 h 147"/>
                <a:gd name="T60" fmla="*/ 0 w 182"/>
                <a:gd name="T61" fmla="*/ 4 h 147"/>
                <a:gd name="T62" fmla="*/ 4 w 182"/>
                <a:gd name="T63" fmla="*/ 0 h 147"/>
                <a:gd name="T64" fmla="*/ 7 w 182"/>
                <a:gd name="T65" fmla="*/ 0 h 147"/>
                <a:gd name="T66" fmla="*/ 11 w 182"/>
                <a:gd name="T67" fmla="*/ 0 h 147"/>
                <a:gd name="T68" fmla="*/ 14 w 182"/>
                <a:gd name="T69" fmla="*/ 0 h 147"/>
                <a:gd name="T70" fmla="*/ 24 w 182"/>
                <a:gd name="T71" fmla="*/ 7 h 147"/>
                <a:gd name="T72" fmla="*/ 31 w 182"/>
                <a:gd name="T73" fmla="*/ 14 h 147"/>
                <a:gd name="T74" fmla="*/ 35 w 182"/>
                <a:gd name="T75" fmla="*/ 18 h 147"/>
                <a:gd name="T76" fmla="*/ 42 w 182"/>
                <a:gd name="T77" fmla="*/ 25 h 147"/>
                <a:gd name="T78" fmla="*/ 49 w 182"/>
                <a:gd name="T79" fmla="*/ 35 h 147"/>
                <a:gd name="T80" fmla="*/ 59 w 182"/>
                <a:gd name="T81" fmla="*/ 46 h 147"/>
                <a:gd name="T82" fmla="*/ 70 w 182"/>
                <a:gd name="T83" fmla="*/ 56 h 147"/>
                <a:gd name="T84" fmla="*/ 80 w 182"/>
                <a:gd name="T85" fmla="*/ 70 h 147"/>
                <a:gd name="T86" fmla="*/ 91 w 182"/>
                <a:gd name="T87" fmla="*/ 77 h 147"/>
                <a:gd name="T88" fmla="*/ 101 w 182"/>
                <a:gd name="T89" fmla="*/ 87 h 147"/>
                <a:gd name="T90" fmla="*/ 115 w 182"/>
                <a:gd name="T91" fmla="*/ 94 h 147"/>
                <a:gd name="T92" fmla="*/ 126 w 182"/>
                <a:gd name="T93" fmla="*/ 101 h 147"/>
                <a:gd name="T94" fmla="*/ 140 w 182"/>
                <a:gd name="T95" fmla="*/ 108 h 147"/>
                <a:gd name="T96" fmla="*/ 154 w 182"/>
                <a:gd name="T97" fmla="*/ 112 h 147"/>
                <a:gd name="T98" fmla="*/ 161 w 182"/>
                <a:gd name="T99" fmla="*/ 115 h 147"/>
                <a:gd name="T100" fmla="*/ 168 w 182"/>
                <a:gd name="T101" fmla="*/ 119 h 147"/>
                <a:gd name="T102" fmla="*/ 171 w 182"/>
                <a:gd name="T103" fmla="*/ 119 h 147"/>
                <a:gd name="T104" fmla="*/ 175 w 182"/>
                <a:gd name="T105" fmla="*/ 122 h 147"/>
                <a:gd name="T106" fmla="*/ 178 w 182"/>
                <a:gd name="T107" fmla="*/ 126 h 147"/>
                <a:gd name="T108" fmla="*/ 182 w 182"/>
                <a:gd name="T109" fmla="*/ 126 h 147"/>
                <a:gd name="T110" fmla="*/ 182 w 182"/>
                <a:gd name="T111" fmla="*/ 133 h 147"/>
                <a:gd name="T112" fmla="*/ 182 w 182"/>
                <a:gd name="T113" fmla="*/ 13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147">
                  <a:moveTo>
                    <a:pt x="182" y="133"/>
                  </a:moveTo>
                  <a:lnTo>
                    <a:pt x="182" y="136"/>
                  </a:lnTo>
                  <a:lnTo>
                    <a:pt x="175" y="136"/>
                  </a:lnTo>
                  <a:lnTo>
                    <a:pt x="168" y="140"/>
                  </a:lnTo>
                  <a:lnTo>
                    <a:pt x="157" y="143"/>
                  </a:lnTo>
                  <a:lnTo>
                    <a:pt x="143" y="147"/>
                  </a:lnTo>
                  <a:lnTo>
                    <a:pt x="133" y="147"/>
                  </a:lnTo>
                  <a:lnTo>
                    <a:pt x="126" y="147"/>
                  </a:lnTo>
                  <a:lnTo>
                    <a:pt x="119" y="147"/>
                  </a:lnTo>
                  <a:lnTo>
                    <a:pt x="112" y="147"/>
                  </a:lnTo>
                  <a:lnTo>
                    <a:pt x="105" y="143"/>
                  </a:lnTo>
                  <a:lnTo>
                    <a:pt x="98" y="136"/>
                  </a:lnTo>
                  <a:lnTo>
                    <a:pt x="91" y="129"/>
                  </a:lnTo>
                  <a:lnTo>
                    <a:pt x="87" y="126"/>
                  </a:lnTo>
                  <a:lnTo>
                    <a:pt x="84" y="119"/>
                  </a:lnTo>
                  <a:lnTo>
                    <a:pt x="77" y="112"/>
                  </a:lnTo>
                  <a:lnTo>
                    <a:pt x="73" y="105"/>
                  </a:lnTo>
                  <a:lnTo>
                    <a:pt x="59" y="87"/>
                  </a:lnTo>
                  <a:lnTo>
                    <a:pt x="45" y="67"/>
                  </a:lnTo>
                  <a:lnTo>
                    <a:pt x="38" y="56"/>
                  </a:lnTo>
                  <a:lnTo>
                    <a:pt x="31" y="46"/>
                  </a:lnTo>
                  <a:lnTo>
                    <a:pt x="24" y="39"/>
                  </a:lnTo>
                  <a:lnTo>
                    <a:pt x="17" y="32"/>
                  </a:lnTo>
                  <a:lnTo>
                    <a:pt x="14" y="25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4" y="7"/>
                  </a:lnTo>
                  <a:lnTo>
                    <a:pt x="31" y="14"/>
                  </a:lnTo>
                  <a:lnTo>
                    <a:pt x="35" y="18"/>
                  </a:lnTo>
                  <a:lnTo>
                    <a:pt x="42" y="25"/>
                  </a:lnTo>
                  <a:lnTo>
                    <a:pt x="49" y="35"/>
                  </a:lnTo>
                  <a:lnTo>
                    <a:pt x="59" y="46"/>
                  </a:lnTo>
                  <a:lnTo>
                    <a:pt x="70" y="56"/>
                  </a:lnTo>
                  <a:lnTo>
                    <a:pt x="80" y="70"/>
                  </a:lnTo>
                  <a:lnTo>
                    <a:pt x="91" y="77"/>
                  </a:lnTo>
                  <a:lnTo>
                    <a:pt x="101" y="87"/>
                  </a:lnTo>
                  <a:lnTo>
                    <a:pt x="115" y="94"/>
                  </a:lnTo>
                  <a:lnTo>
                    <a:pt x="126" y="101"/>
                  </a:lnTo>
                  <a:lnTo>
                    <a:pt x="140" y="108"/>
                  </a:lnTo>
                  <a:lnTo>
                    <a:pt x="154" y="112"/>
                  </a:lnTo>
                  <a:lnTo>
                    <a:pt x="161" y="115"/>
                  </a:lnTo>
                  <a:lnTo>
                    <a:pt x="168" y="119"/>
                  </a:lnTo>
                  <a:lnTo>
                    <a:pt x="171" y="119"/>
                  </a:lnTo>
                  <a:lnTo>
                    <a:pt x="175" y="122"/>
                  </a:lnTo>
                  <a:lnTo>
                    <a:pt x="178" y="126"/>
                  </a:lnTo>
                  <a:lnTo>
                    <a:pt x="182" y="126"/>
                  </a:lnTo>
                  <a:lnTo>
                    <a:pt x="182" y="133"/>
                  </a:lnTo>
                  <a:lnTo>
                    <a:pt x="182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3466829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>
            <a:extLst>
              <a:ext uri="{FF2B5EF4-FFF2-40B4-BE49-F238E27FC236}">
                <a16:creationId xmlns:a16="http://schemas.microsoft.com/office/drawing/2014/main" id="{C715C6A7-64CD-4A6F-8803-369B256FD15A}"/>
              </a:ext>
            </a:extLst>
          </p:cNvPr>
          <p:cNvGrpSpPr/>
          <p:nvPr/>
        </p:nvGrpSpPr>
        <p:grpSpPr>
          <a:xfrm>
            <a:off x="5073377" y="2344845"/>
            <a:ext cx="2045246" cy="2168310"/>
            <a:chOff x="4522392" y="17833870"/>
            <a:chExt cx="2068683" cy="2250353"/>
          </a:xfrm>
        </p:grpSpPr>
        <p:sp>
          <p:nvSpPr>
            <p:cNvPr id="25" name="Freeform 95">
              <a:extLst>
                <a:ext uri="{FF2B5EF4-FFF2-40B4-BE49-F238E27FC236}">
                  <a16:creationId xmlns:a16="http://schemas.microsoft.com/office/drawing/2014/main" id="{D00228CE-93DB-4A96-BDC4-DDC01EC47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171" y="17898332"/>
              <a:ext cx="246133" cy="2103848"/>
            </a:xfrm>
            <a:custGeom>
              <a:avLst/>
              <a:gdLst>
                <a:gd name="T0" fmla="*/ 39 w 42"/>
                <a:gd name="T1" fmla="*/ 31 h 359"/>
                <a:gd name="T2" fmla="*/ 35 w 42"/>
                <a:gd name="T3" fmla="*/ 38 h 359"/>
                <a:gd name="T4" fmla="*/ 35 w 42"/>
                <a:gd name="T5" fmla="*/ 52 h 359"/>
                <a:gd name="T6" fmla="*/ 35 w 42"/>
                <a:gd name="T7" fmla="*/ 66 h 359"/>
                <a:gd name="T8" fmla="*/ 32 w 42"/>
                <a:gd name="T9" fmla="*/ 122 h 359"/>
                <a:gd name="T10" fmla="*/ 32 w 42"/>
                <a:gd name="T11" fmla="*/ 195 h 359"/>
                <a:gd name="T12" fmla="*/ 28 w 42"/>
                <a:gd name="T13" fmla="*/ 255 h 359"/>
                <a:gd name="T14" fmla="*/ 28 w 42"/>
                <a:gd name="T15" fmla="*/ 304 h 359"/>
                <a:gd name="T16" fmla="*/ 25 w 42"/>
                <a:gd name="T17" fmla="*/ 331 h 359"/>
                <a:gd name="T18" fmla="*/ 25 w 42"/>
                <a:gd name="T19" fmla="*/ 349 h 359"/>
                <a:gd name="T20" fmla="*/ 21 w 42"/>
                <a:gd name="T21" fmla="*/ 359 h 359"/>
                <a:gd name="T22" fmla="*/ 14 w 42"/>
                <a:gd name="T23" fmla="*/ 359 h 359"/>
                <a:gd name="T24" fmla="*/ 7 w 42"/>
                <a:gd name="T25" fmla="*/ 352 h 359"/>
                <a:gd name="T26" fmla="*/ 4 w 42"/>
                <a:gd name="T27" fmla="*/ 338 h 359"/>
                <a:gd name="T28" fmla="*/ 0 w 42"/>
                <a:gd name="T29" fmla="*/ 328 h 359"/>
                <a:gd name="T30" fmla="*/ 0 w 42"/>
                <a:gd name="T31" fmla="*/ 324 h 359"/>
                <a:gd name="T32" fmla="*/ 0 w 42"/>
                <a:gd name="T33" fmla="*/ 314 h 359"/>
                <a:gd name="T34" fmla="*/ 0 w 42"/>
                <a:gd name="T35" fmla="*/ 300 h 359"/>
                <a:gd name="T36" fmla="*/ 4 w 42"/>
                <a:gd name="T37" fmla="*/ 276 h 359"/>
                <a:gd name="T38" fmla="*/ 7 w 42"/>
                <a:gd name="T39" fmla="*/ 244 h 359"/>
                <a:gd name="T40" fmla="*/ 7 w 42"/>
                <a:gd name="T41" fmla="*/ 213 h 359"/>
                <a:gd name="T42" fmla="*/ 11 w 42"/>
                <a:gd name="T43" fmla="*/ 174 h 359"/>
                <a:gd name="T44" fmla="*/ 11 w 42"/>
                <a:gd name="T45" fmla="*/ 133 h 359"/>
                <a:gd name="T46" fmla="*/ 11 w 42"/>
                <a:gd name="T47" fmla="*/ 91 h 359"/>
                <a:gd name="T48" fmla="*/ 11 w 42"/>
                <a:gd name="T49" fmla="*/ 56 h 359"/>
                <a:gd name="T50" fmla="*/ 7 w 42"/>
                <a:gd name="T51" fmla="*/ 31 h 359"/>
                <a:gd name="T52" fmla="*/ 4 w 42"/>
                <a:gd name="T53" fmla="*/ 17 h 359"/>
                <a:gd name="T54" fmla="*/ 0 w 42"/>
                <a:gd name="T55" fmla="*/ 14 h 359"/>
                <a:gd name="T56" fmla="*/ 0 w 42"/>
                <a:gd name="T57" fmla="*/ 7 h 359"/>
                <a:gd name="T58" fmla="*/ 4 w 42"/>
                <a:gd name="T59" fmla="*/ 0 h 359"/>
                <a:gd name="T60" fmla="*/ 18 w 42"/>
                <a:gd name="T61" fmla="*/ 0 h 359"/>
                <a:gd name="T62" fmla="*/ 32 w 42"/>
                <a:gd name="T63" fmla="*/ 7 h 359"/>
                <a:gd name="T64" fmla="*/ 39 w 42"/>
                <a:gd name="T65" fmla="*/ 10 h 359"/>
                <a:gd name="T66" fmla="*/ 42 w 42"/>
                <a:gd name="T67" fmla="*/ 24 h 359"/>
                <a:gd name="T68" fmla="*/ 39 w 42"/>
                <a:gd name="T69" fmla="*/ 3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9">
                  <a:moveTo>
                    <a:pt x="39" y="31"/>
                  </a:moveTo>
                  <a:lnTo>
                    <a:pt x="39" y="31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45"/>
                  </a:lnTo>
                  <a:lnTo>
                    <a:pt x="35" y="52"/>
                  </a:lnTo>
                  <a:lnTo>
                    <a:pt x="35" y="59"/>
                  </a:lnTo>
                  <a:lnTo>
                    <a:pt x="35" y="66"/>
                  </a:lnTo>
                  <a:lnTo>
                    <a:pt x="35" y="77"/>
                  </a:lnTo>
                  <a:lnTo>
                    <a:pt x="32" y="122"/>
                  </a:lnTo>
                  <a:lnTo>
                    <a:pt x="32" y="167"/>
                  </a:lnTo>
                  <a:lnTo>
                    <a:pt x="32" y="195"/>
                  </a:lnTo>
                  <a:lnTo>
                    <a:pt x="32" y="223"/>
                  </a:lnTo>
                  <a:lnTo>
                    <a:pt x="28" y="255"/>
                  </a:lnTo>
                  <a:lnTo>
                    <a:pt x="28" y="286"/>
                  </a:lnTo>
                  <a:lnTo>
                    <a:pt x="28" y="304"/>
                  </a:lnTo>
                  <a:lnTo>
                    <a:pt x="28" y="317"/>
                  </a:lnTo>
                  <a:lnTo>
                    <a:pt x="25" y="331"/>
                  </a:lnTo>
                  <a:lnTo>
                    <a:pt x="25" y="342"/>
                  </a:lnTo>
                  <a:lnTo>
                    <a:pt x="25" y="349"/>
                  </a:lnTo>
                  <a:lnTo>
                    <a:pt x="21" y="356"/>
                  </a:lnTo>
                  <a:lnTo>
                    <a:pt x="21" y="359"/>
                  </a:lnTo>
                  <a:lnTo>
                    <a:pt x="18" y="359"/>
                  </a:lnTo>
                  <a:lnTo>
                    <a:pt x="14" y="359"/>
                  </a:lnTo>
                  <a:lnTo>
                    <a:pt x="11" y="356"/>
                  </a:lnTo>
                  <a:lnTo>
                    <a:pt x="7" y="352"/>
                  </a:lnTo>
                  <a:lnTo>
                    <a:pt x="4" y="345"/>
                  </a:lnTo>
                  <a:lnTo>
                    <a:pt x="4" y="338"/>
                  </a:lnTo>
                  <a:lnTo>
                    <a:pt x="0" y="331"/>
                  </a:lnTo>
                  <a:lnTo>
                    <a:pt x="0" y="328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0" y="314"/>
                  </a:lnTo>
                  <a:lnTo>
                    <a:pt x="0" y="307"/>
                  </a:lnTo>
                  <a:lnTo>
                    <a:pt x="0" y="300"/>
                  </a:lnTo>
                  <a:lnTo>
                    <a:pt x="4" y="286"/>
                  </a:lnTo>
                  <a:lnTo>
                    <a:pt x="4" y="276"/>
                  </a:lnTo>
                  <a:lnTo>
                    <a:pt x="4" y="262"/>
                  </a:lnTo>
                  <a:lnTo>
                    <a:pt x="7" y="244"/>
                  </a:lnTo>
                  <a:lnTo>
                    <a:pt x="7" y="230"/>
                  </a:lnTo>
                  <a:lnTo>
                    <a:pt x="7" y="213"/>
                  </a:lnTo>
                  <a:lnTo>
                    <a:pt x="7" y="192"/>
                  </a:lnTo>
                  <a:lnTo>
                    <a:pt x="11" y="174"/>
                  </a:lnTo>
                  <a:lnTo>
                    <a:pt x="11" y="153"/>
                  </a:lnTo>
                  <a:lnTo>
                    <a:pt x="11" y="133"/>
                  </a:lnTo>
                  <a:lnTo>
                    <a:pt x="11" y="108"/>
                  </a:lnTo>
                  <a:lnTo>
                    <a:pt x="11" y="91"/>
                  </a:lnTo>
                  <a:lnTo>
                    <a:pt x="11" y="70"/>
                  </a:lnTo>
                  <a:lnTo>
                    <a:pt x="11" y="56"/>
                  </a:lnTo>
                  <a:lnTo>
                    <a:pt x="7" y="42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7"/>
                  </a:lnTo>
                  <a:lnTo>
                    <a:pt x="35" y="10"/>
                  </a:lnTo>
                  <a:lnTo>
                    <a:pt x="39" y="10"/>
                  </a:lnTo>
                  <a:lnTo>
                    <a:pt x="42" y="14"/>
                  </a:lnTo>
                  <a:lnTo>
                    <a:pt x="42" y="24"/>
                  </a:lnTo>
                  <a:lnTo>
                    <a:pt x="39" y="31"/>
                  </a:lnTo>
                  <a:lnTo>
                    <a:pt x="39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6">
              <a:extLst>
                <a:ext uri="{FF2B5EF4-FFF2-40B4-BE49-F238E27FC236}">
                  <a16:creationId xmlns:a16="http://schemas.microsoft.com/office/drawing/2014/main" id="{B128B5FD-EAB6-4A16-9E3E-272F12270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995" y="18513664"/>
              <a:ext cx="738398" cy="263715"/>
            </a:xfrm>
            <a:custGeom>
              <a:avLst/>
              <a:gdLst>
                <a:gd name="T0" fmla="*/ 119 w 126"/>
                <a:gd name="T1" fmla="*/ 7 h 45"/>
                <a:gd name="T2" fmla="*/ 123 w 126"/>
                <a:gd name="T3" fmla="*/ 7 h 45"/>
                <a:gd name="T4" fmla="*/ 126 w 126"/>
                <a:gd name="T5" fmla="*/ 10 h 45"/>
                <a:gd name="T6" fmla="*/ 126 w 126"/>
                <a:gd name="T7" fmla="*/ 14 h 45"/>
                <a:gd name="T8" fmla="*/ 126 w 126"/>
                <a:gd name="T9" fmla="*/ 14 h 45"/>
                <a:gd name="T10" fmla="*/ 123 w 126"/>
                <a:gd name="T11" fmla="*/ 17 h 45"/>
                <a:gd name="T12" fmla="*/ 123 w 126"/>
                <a:gd name="T13" fmla="*/ 17 h 45"/>
                <a:gd name="T14" fmla="*/ 119 w 126"/>
                <a:gd name="T15" fmla="*/ 21 h 45"/>
                <a:gd name="T16" fmla="*/ 112 w 126"/>
                <a:gd name="T17" fmla="*/ 24 h 45"/>
                <a:gd name="T18" fmla="*/ 105 w 126"/>
                <a:gd name="T19" fmla="*/ 24 h 45"/>
                <a:gd name="T20" fmla="*/ 98 w 126"/>
                <a:gd name="T21" fmla="*/ 28 h 45"/>
                <a:gd name="T22" fmla="*/ 91 w 126"/>
                <a:gd name="T23" fmla="*/ 31 h 45"/>
                <a:gd name="T24" fmla="*/ 77 w 126"/>
                <a:gd name="T25" fmla="*/ 35 h 45"/>
                <a:gd name="T26" fmla="*/ 67 w 126"/>
                <a:gd name="T27" fmla="*/ 38 h 45"/>
                <a:gd name="T28" fmla="*/ 60 w 126"/>
                <a:gd name="T29" fmla="*/ 38 h 45"/>
                <a:gd name="T30" fmla="*/ 49 w 126"/>
                <a:gd name="T31" fmla="*/ 41 h 45"/>
                <a:gd name="T32" fmla="*/ 42 w 126"/>
                <a:gd name="T33" fmla="*/ 41 h 45"/>
                <a:gd name="T34" fmla="*/ 39 w 126"/>
                <a:gd name="T35" fmla="*/ 45 h 45"/>
                <a:gd name="T36" fmla="*/ 35 w 126"/>
                <a:gd name="T37" fmla="*/ 45 h 45"/>
                <a:gd name="T38" fmla="*/ 32 w 126"/>
                <a:gd name="T39" fmla="*/ 45 h 45"/>
                <a:gd name="T40" fmla="*/ 28 w 126"/>
                <a:gd name="T41" fmla="*/ 45 h 45"/>
                <a:gd name="T42" fmla="*/ 25 w 126"/>
                <a:gd name="T43" fmla="*/ 45 h 45"/>
                <a:gd name="T44" fmla="*/ 18 w 126"/>
                <a:gd name="T45" fmla="*/ 41 h 45"/>
                <a:gd name="T46" fmla="*/ 11 w 126"/>
                <a:gd name="T47" fmla="*/ 38 h 45"/>
                <a:gd name="T48" fmla="*/ 0 w 126"/>
                <a:gd name="T49" fmla="*/ 31 h 45"/>
                <a:gd name="T50" fmla="*/ 7 w 126"/>
                <a:gd name="T51" fmla="*/ 28 h 45"/>
                <a:gd name="T52" fmla="*/ 14 w 126"/>
                <a:gd name="T53" fmla="*/ 24 h 45"/>
                <a:gd name="T54" fmla="*/ 21 w 126"/>
                <a:gd name="T55" fmla="*/ 24 h 45"/>
                <a:gd name="T56" fmla="*/ 28 w 126"/>
                <a:gd name="T57" fmla="*/ 21 h 45"/>
                <a:gd name="T58" fmla="*/ 39 w 126"/>
                <a:gd name="T59" fmla="*/ 17 h 45"/>
                <a:gd name="T60" fmla="*/ 46 w 126"/>
                <a:gd name="T61" fmla="*/ 14 h 45"/>
                <a:gd name="T62" fmla="*/ 56 w 126"/>
                <a:gd name="T63" fmla="*/ 10 h 45"/>
                <a:gd name="T64" fmla="*/ 67 w 126"/>
                <a:gd name="T65" fmla="*/ 10 h 45"/>
                <a:gd name="T66" fmla="*/ 77 w 126"/>
                <a:gd name="T67" fmla="*/ 7 h 45"/>
                <a:gd name="T68" fmla="*/ 84 w 126"/>
                <a:gd name="T69" fmla="*/ 7 h 45"/>
                <a:gd name="T70" fmla="*/ 91 w 126"/>
                <a:gd name="T71" fmla="*/ 3 h 45"/>
                <a:gd name="T72" fmla="*/ 95 w 126"/>
                <a:gd name="T73" fmla="*/ 3 h 45"/>
                <a:gd name="T74" fmla="*/ 102 w 126"/>
                <a:gd name="T75" fmla="*/ 3 h 45"/>
                <a:gd name="T76" fmla="*/ 105 w 126"/>
                <a:gd name="T77" fmla="*/ 3 h 45"/>
                <a:gd name="T78" fmla="*/ 105 w 126"/>
                <a:gd name="T79" fmla="*/ 0 h 45"/>
                <a:gd name="T80" fmla="*/ 112 w 126"/>
                <a:gd name="T81" fmla="*/ 3 h 45"/>
                <a:gd name="T82" fmla="*/ 119 w 126"/>
                <a:gd name="T83" fmla="*/ 7 h 45"/>
                <a:gd name="T84" fmla="*/ 119 w 126"/>
                <a:gd name="T8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6" h="45">
                  <a:moveTo>
                    <a:pt x="119" y="7"/>
                  </a:moveTo>
                  <a:lnTo>
                    <a:pt x="123" y="7"/>
                  </a:lnTo>
                  <a:lnTo>
                    <a:pt x="126" y="10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19" y="21"/>
                  </a:lnTo>
                  <a:lnTo>
                    <a:pt x="112" y="24"/>
                  </a:lnTo>
                  <a:lnTo>
                    <a:pt x="105" y="24"/>
                  </a:lnTo>
                  <a:lnTo>
                    <a:pt x="98" y="28"/>
                  </a:lnTo>
                  <a:lnTo>
                    <a:pt x="91" y="31"/>
                  </a:lnTo>
                  <a:lnTo>
                    <a:pt x="77" y="35"/>
                  </a:lnTo>
                  <a:lnTo>
                    <a:pt x="67" y="38"/>
                  </a:lnTo>
                  <a:lnTo>
                    <a:pt x="60" y="38"/>
                  </a:lnTo>
                  <a:lnTo>
                    <a:pt x="49" y="41"/>
                  </a:lnTo>
                  <a:lnTo>
                    <a:pt x="42" y="41"/>
                  </a:lnTo>
                  <a:lnTo>
                    <a:pt x="39" y="45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18" y="41"/>
                  </a:lnTo>
                  <a:lnTo>
                    <a:pt x="11" y="38"/>
                  </a:lnTo>
                  <a:lnTo>
                    <a:pt x="0" y="31"/>
                  </a:lnTo>
                  <a:lnTo>
                    <a:pt x="7" y="28"/>
                  </a:lnTo>
                  <a:lnTo>
                    <a:pt x="14" y="24"/>
                  </a:lnTo>
                  <a:lnTo>
                    <a:pt x="21" y="24"/>
                  </a:lnTo>
                  <a:lnTo>
                    <a:pt x="28" y="21"/>
                  </a:lnTo>
                  <a:lnTo>
                    <a:pt x="39" y="17"/>
                  </a:lnTo>
                  <a:lnTo>
                    <a:pt x="46" y="14"/>
                  </a:lnTo>
                  <a:lnTo>
                    <a:pt x="56" y="10"/>
                  </a:lnTo>
                  <a:lnTo>
                    <a:pt x="67" y="10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1" y="3"/>
                  </a:lnTo>
                  <a:lnTo>
                    <a:pt x="95" y="3"/>
                  </a:lnTo>
                  <a:lnTo>
                    <a:pt x="102" y="3"/>
                  </a:lnTo>
                  <a:lnTo>
                    <a:pt x="105" y="3"/>
                  </a:lnTo>
                  <a:lnTo>
                    <a:pt x="105" y="0"/>
                  </a:lnTo>
                  <a:lnTo>
                    <a:pt x="112" y="3"/>
                  </a:lnTo>
                  <a:lnTo>
                    <a:pt x="119" y="7"/>
                  </a:lnTo>
                  <a:lnTo>
                    <a:pt x="11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7">
              <a:extLst>
                <a:ext uri="{FF2B5EF4-FFF2-40B4-BE49-F238E27FC236}">
                  <a16:creationId xmlns:a16="http://schemas.microsoft.com/office/drawing/2014/main" id="{29579F7E-E17F-4639-B4D3-5411D8B03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392" y="18595708"/>
              <a:ext cx="533289" cy="937647"/>
            </a:xfrm>
            <a:custGeom>
              <a:avLst/>
              <a:gdLst>
                <a:gd name="T0" fmla="*/ 31 w 91"/>
                <a:gd name="T1" fmla="*/ 136 h 160"/>
                <a:gd name="T2" fmla="*/ 24 w 91"/>
                <a:gd name="T3" fmla="*/ 143 h 160"/>
                <a:gd name="T4" fmla="*/ 17 w 91"/>
                <a:gd name="T5" fmla="*/ 146 h 160"/>
                <a:gd name="T6" fmla="*/ 14 w 91"/>
                <a:gd name="T7" fmla="*/ 153 h 160"/>
                <a:gd name="T8" fmla="*/ 10 w 91"/>
                <a:gd name="T9" fmla="*/ 157 h 160"/>
                <a:gd name="T10" fmla="*/ 7 w 91"/>
                <a:gd name="T11" fmla="*/ 157 h 160"/>
                <a:gd name="T12" fmla="*/ 3 w 91"/>
                <a:gd name="T13" fmla="*/ 160 h 160"/>
                <a:gd name="T14" fmla="*/ 0 w 91"/>
                <a:gd name="T15" fmla="*/ 157 h 160"/>
                <a:gd name="T16" fmla="*/ 0 w 91"/>
                <a:gd name="T17" fmla="*/ 157 h 160"/>
                <a:gd name="T18" fmla="*/ 0 w 91"/>
                <a:gd name="T19" fmla="*/ 153 h 160"/>
                <a:gd name="T20" fmla="*/ 0 w 91"/>
                <a:gd name="T21" fmla="*/ 150 h 160"/>
                <a:gd name="T22" fmla="*/ 0 w 91"/>
                <a:gd name="T23" fmla="*/ 143 h 160"/>
                <a:gd name="T24" fmla="*/ 3 w 91"/>
                <a:gd name="T25" fmla="*/ 139 h 160"/>
                <a:gd name="T26" fmla="*/ 7 w 91"/>
                <a:gd name="T27" fmla="*/ 132 h 160"/>
                <a:gd name="T28" fmla="*/ 14 w 91"/>
                <a:gd name="T29" fmla="*/ 129 h 160"/>
                <a:gd name="T30" fmla="*/ 17 w 91"/>
                <a:gd name="T31" fmla="*/ 122 h 160"/>
                <a:gd name="T32" fmla="*/ 24 w 91"/>
                <a:gd name="T33" fmla="*/ 111 h 160"/>
                <a:gd name="T34" fmla="*/ 31 w 91"/>
                <a:gd name="T35" fmla="*/ 101 h 160"/>
                <a:gd name="T36" fmla="*/ 38 w 91"/>
                <a:gd name="T37" fmla="*/ 90 h 160"/>
                <a:gd name="T38" fmla="*/ 45 w 91"/>
                <a:gd name="T39" fmla="*/ 76 h 160"/>
                <a:gd name="T40" fmla="*/ 56 w 91"/>
                <a:gd name="T41" fmla="*/ 59 h 160"/>
                <a:gd name="T42" fmla="*/ 66 w 91"/>
                <a:gd name="T43" fmla="*/ 41 h 160"/>
                <a:gd name="T44" fmla="*/ 73 w 91"/>
                <a:gd name="T45" fmla="*/ 24 h 160"/>
                <a:gd name="T46" fmla="*/ 87 w 91"/>
                <a:gd name="T47" fmla="*/ 0 h 160"/>
                <a:gd name="T48" fmla="*/ 91 w 91"/>
                <a:gd name="T49" fmla="*/ 41 h 160"/>
                <a:gd name="T50" fmla="*/ 84 w 91"/>
                <a:gd name="T51" fmla="*/ 59 h 160"/>
                <a:gd name="T52" fmla="*/ 77 w 91"/>
                <a:gd name="T53" fmla="*/ 73 h 160"/>
                <a:gd name="T54" fmla="*/ 66 w 91"/>
                <a:gd name="T55" fmla="*/ 87 h 160"/>
                <a:gd name="T56" fmla="*/ 59 w 91"/>
                <a:gd name="T57" fmla="*/ 97 h 160"/>
                <a:gd name="T58" fmla="*/ 52 w 91"/>
                <a:gd name="T59" fmla="*/ 108 h 160"/>
                <a:gd name="T60" fmla="*/ 45 w 91"/>
                <a:gd name="T61" fmla="*/ 118 h 160"/>
                <a:gd name="T62" fmla="*/ 38 w 91"/>
                <a:gd name="T63" fmla="*/ 129 h 160"/>
                <a:gd name="T64" fmla="*/ 31 w 91"/>
                <a:gd name="T65" fmla="*/ 136 h 160"/>
                <a:gd name="T66" fmla="*/ 31 w 91"/>
                <a:gd name="T67" fmla="*/ 13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160">
                  <a:moveTo>
                    <a:pt x="31" y="136"/>
                  </a:moveTo>
                  <a:lnTo>
                    <a:pt x="24" y="143"/>
                  </a:lnTo>
                  <a:lnTo>
                    <a:pt x="17" y="146"/>
                  </a:lnTo>
                  <a:lnTo>
                    <a:pt x="14" y="153"/>
                  </a:lnTo>
                  <a:lnTo>
                    <a:pt x="10" y="157"/>
                  </a:lnTo>
                  <a:lnTo>
                    <a:pt x="7" y="157"/>
                  </a:lnTo>
                  <a:lnTo>
                    <a:pt x="3" y="16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3"/>
                  </a:lnTo>
                  <a:lnTo>
                    <a:pt x="0" y="150"/>
                  </a:lnTo>
                  <a:lnTo>
                    <a:pt x="0" y="143"/>
                  </a:lnTo>
                  <a:lnTo>
                    <a:pt x="3" y="139"/>
                  </a:lnTo>
                  <a:lnTo>
                    <a:pt x="7" y="132"/>
                  </a:lnTo>
                  <a:lnTo>
                    <a:pt x="14" y="129"/>
                  </a:lnTo>
                  <a:lnTo>
                    <a:pt x="17" y="122"/>
                  </a:lnTo>
                  <a:lnTo>
                    <a:pt x="24" y="111"/>
                  </a:lnTo>
                  <a:lnTo>
                    <a:pt x="31" y="101"/>
                  </a:lnTo>
                  <a:lnTo>
                    <a:pt x="38" y="90"/>
                  </a:lnTo>
                  <a:lnTo>
                    <a:pt x="45" y="76"/>
                  </a:lnTo>
                  <a:lnTo>
                    <a:pt x="56" y="59"/>
                  </a:lnTo>
                  <a:lnTo>
                    <a:pt x="66" y="41"/>
                  </a:lnTo>
                  <a:lnTo>
                    <a:pt x="73" y="24"/>
                  </a:lnTo>
                  <a:lnTo>
                    <a:pt x="87" y="0"/>
                  </a:lnTo>
                  <a:lnTo>
                    <a:pt x="91" y="41"/>
                  </a:lnTo>
                  <a:lnTo>
                    <a:pt x="84" y="59"/>
                  </a:lnTo>
                  <a:lnTo>
                    <a:pt x="77" y="73"/>
                  </a:lnTo>
                  <a:lnTo>
                    <a:pt x="66" y="87"/>
                  </a:lnTo>
                  <a:lnTo>
                    <a:pt x="59" y="97"/>
                  </a:lnTo>
                  <a:lnTo>
                    <a:pt x="52" y="108"/>
                  </a:lnTo>
                  <a:lnTo>
                    <a:pt x="45" y="118"/>
                  </a:lnTo>
                  <a:lnTo>
                    <a:pt x="38" y="129"/>
                  </a:lnTo>
                  <a:lnTo>
                    <a:pt x="31" y="136"/>
                  </a:lnTo>
                  <a:lnTo>
                    <a:pt x="31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8">
              <a:extLst>
                <a:ext uri="{FF2B5EF4-FFF2-40B4-BE49-F238E27FC236}">
                  <a16:creationId xmlns:a16="http://schemas.microsoft.com/office/drawing/2014/main" id="{EBB4650D-AB3D-438E-9353-197839B4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236" y="18877003"/>
              <a:ext cx="287157" cy="287156"/>
            </a:xfrm>
            <a:custGeom>
              <a:avLst/>
              <a:gdLst>
                <a:gd name="T0" fmla="*/ 0 w 49"/>
                <a:gd name="T1" fmla="*/ 0 h 49"/>
                <a:gd name="T2" fmla="*/ 11 w 49"/>
                <a:gd name="T3" fmla="*/ 0 h 49"/>
                <a:gd name="T4" fmla="*/ 21 w 49"/>
                <a:gd name="T5" fmla="*/ 4 h 49"/>
                <a:gd name="T6" fmla="*/ 28 w 49"/>
                <a:gd name="T7" fmla="*/ 4 h 49"/>
                <a:gd name="T8" fmla="*/ 32 w 49"/>
                <a:gd name="T9" fmla="*/ 7 h 49"/>
                <a:gd name="T10" fmla="*/ 39 w 49"/>
                <a:gd name="T11" fmla="*/ 14 h 49"/>
                <a:gd name="T12" fmla="*/ 46 w 49"/>
                <a:gd name="T13" fmla="*/ 21 h 49"/>
                <a:gd name="T14" fmla="*/ 46 w 49"/>
                <a:gd name="T15" fmla="*/ 28 h 49"/>
                <a:gd name="T16" fmla="*/ 49 w 49"/>
                <a:gd name="T17" fmla="*/ 32 h 49"/>
                <a:gd name="T18" fmla="*/ 46 w 49"/>
                <a:gd name="T19" fmla="*/ 35 h 49"/>
                <a:gd name="T20" fmla="*/ 46 w 49"/>
                <a:gd name="T21" fmla="*/ 42 h 49"/>
                <a:gd name="T22" fmla="*/ 42 w 49"/>
                <a:gd name="T23" fmla="*/ 46 h 49"/>
                <a:gd name="T24" fmla="*/ 39 w 49"/>
                <a:gd name="T25" fmla="*/ 49 h 49"/>
                <a:gd name="T26" fmla="*/ 35 w 49"/>
                <a:gd name="T27" fmla="*/ 49 h 49"/>
                <a:gd name="T28" fmla="*/ 32 w 49"/>
                <a:gd name="T29" fmla="*/ 46 h 49"/>
                <a:gd name="T30" fmla="*/ 28 w 49"/>
                <a:gd name="T31" fmla="*/ 46 h 49"/>
                <a:gd name="T32" fmla="*/ 25 w 49"/>
                <a:gd name="T33" fmla="*/ 42 h 49"/>
                <a:gd name="T34" fmla="*/ 21 w 49"/>
                <a:gd name="T35" fmla="*/ 39 h 49"/>
                <a:gd name="T36" fmla="*/ 18 w 49"/>
                <a:gd name="T37" fmla="*/ 35 h 49"/>
                <a:gd name="T38" fmla="*/ 14 w 49"/>
                <a:gd name="T39" fmla="*/ 28 h 49"/>
                <a:gd name="T40" fmla="*/ 11 w 49"/>
                <a:gd name="T41" fmla="*/ 21 h 49"/>
                <a:gd name="T42" fmla="*/ 4 w 49"/>
                <a:gd name="T43" fmla="*/ 11 h 49"/>
                <a:gd name="T44" fmla="*/ 0 w 49"/>
                <a:gd name="T45" fmla="*/ 0 h 49"/>
                <a:gd name="T46" fmla="*/ 0 w 49"/>
                <a:gd name="T4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lnTo>
                    <a:pt x="11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2" y="7"/>
                  </a:lnTo>
                  <a:lnTo>
                    <a:pt x="39" y="14"/>
                  </a:lnTo>
                  <a:lnTo>
                    <a:pt x="46" y="21"/>
                  </a:lnTo>
                  <a:lnTo>
                    <a:pt x="46" y="28"/>
                  </a:lnTo>
                  <a:lnTo>
                    <a:pt x="49" y="32"/>
                  </a:lnTo>
                  <a:lnTo>
                    <a:pt x="46" y="35"/>
                  </a:lnTo>
                  <a:lnTo>
                    <a:pt x="46" y="42"/>
                  </a:lnTo>
                  <a:lnTo>
                    <a:pt x="42" y="46"/>
                  </a:lnTo>
                  <a:lnTo>
                    <a:pt x="39" y="49"/>
                  </a:lnTo>
                  <a:lnTo>
                    <a:pt x="35" y="49"/>
                  </a:lnTo>
                  <a:lnTo>
                    <a:pt x="32" y="46"/>
                  </a:lnTo>
                  <a:lnTo>
                    <a:pt x="28" y="46"/>
                  </a:lnTo>
                  <a:lnTo>
                    <a:pt x="25" y="42"/>
                  </a:lnTo>
                  <a:lnTo>
                    <a:pt x="21" y="39"/>
                  </a:lnTo>
                  <a:lnTo>
                    <a:pt x="18" y="35"/>
                  </a:lnTo>
                  <a:lnTo>
                    <a:pt x="14" y="28"/>
                  </a:lnTo>
                  <a:lnTo>
                    <a:pt x="11" y="21"/>
                  </a:lnTo>
                  <a:lnTo>
                    <a:pt x="4" y="1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9">
              <a:extLst>
                <a:ext uri="{FF2B5EF4-FFF2-40B4-BE49-F238E27FC236}">
                  <a16:creationId xmlns:a16="http://schemas.microsoft.com/office/drawing/2014/main" id="{B9D68313-4282-45F9-8DD7-527C808A0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304" y="18308552"/>
              <a:ext cx="673936" cy="1347868"/>
            </a:xfrm>
            <a:custGeom>
              <a:avLst/>
              <a:gdLst>
                <a:gd name="T0" fmla="*/ 0 w 115"/>
                <a:gd name="T1" fmla="*/ 223 h 230"/>
                <a:gd name="T2" fmla="*/ 7 w 115"/>
                <a:gd name="T3" fmla="*/ 209 h 230"/>
                <a:gd name="T4" fmla="*/ 21 w 115"/>
                <a:gd name="T5" fmla="*/ 188 h 230"/>
                <a:gd name="T6" fmla="*/ 35 w 115"/>
                <a:gd name="T7" fmla="*/ 160 h 230"/>
                <a:gd name="T8" fmla="*/ 49 w 115"/>
                <a:gd name="T9" fmla="*/ 129 h 230"/>
                <a:gd name="T10" fmla="*/ 63 w 115"/>
                <a:gd name="T11" fmla="*/ 94 h 230"/>
                <a:gd name="T12" fmla="*/ 70 w 115"/>
                <a:gd name="T13" fmla="*/ 66 h 230"/>
                <a:gd name="T14" fmla="*/ 73 w 115"/>
                <a:gd name="T15" fmla="*/ 49 h 230"/>
                <a:gd name="T16" fmla="*/ 77 w 115"/>
                <a:gd name="T17" fmla="*/ 42 h 230"/>
                <a:gd name="T18" fmla="*/ 77 w 115"/>
                <a:gd name="T19" fmla="*/ 35 h 230"/>
                <a:gd name="T20" fmla="*/ 73 w 115"/>
                <a:gd name="T21" fmla="*/ 35 h 230"/>
                <a:gd name="T22" fmla="*/ 67 w 115"/>
                <a:gd name="T23" fmla="*/ 38 h 230"/>
                <a:gd name="T24" fmla="*/ 49 w 115"/>
                <a:gd name="T25" fmla="*/ 42 h 230"/>
                <a:gd name="T26" fmla="*/ 39 w 115"/>
                <a:gd name="T27" fmla="*/ 45 h 230"/>
                <a:gd name="T28" fmla="*/ 28 w 115"/>
                <a:gd name="T29" fmla="*/ 45 h 230"/>
                <a:gd name="T30" fmla="*/ 18 w 115"/>
                <a:gd name="T31" fmla="*/ 38 h 230"/>
                <a:gd name="T32" fmla="*/ 14 w 115"/>
                <a:gd name="T33" fmla="*/ 31 h 230"/>
                <a:gd name="T34" fmla="*/ 28 w 115"/>
                <a:gd name="T35" fmla="*/ 24 h 230"/>
                <a:gd name="T36" fmla="*/ 49 w 115"/>
                <a:gd name="T37" fmla="*/ 17 h 230"/>
                <a:gd name="T38" fmla="*/ 63 w 115"/>
                <a:gd name="T39" fmla="*/ 14 h 230"/>
                <a:gd name="T40" fmla="*/ 73 w 115"/>
                <a:gd name="T41" fmla="*/ 10 h 230"/>
                <a:gd name="T42" fmla="*/ 77 w 115"/>
                <a:gd name="T43" fmla="*/ 3 h 230"/>
                <a:gd name="T44" fmla="*/ 84 w 115"/>
                <a:gd name="T45" fmla="*/ 0 h 230"/>
                <a:gd name="T46" fmla="*/ 91 w 115"/>
                <a:gd name="T47" fmla="*/ 0 h 230"/>
                <a:gd name="T48" fmla="*/ 98 w 115"/>
                <a:gd name="T49" fmla="*/ 7 h 230"/>
                <a:gd name="T50" fmla="*/ 108 w 115"/>
                <a:gd name="T51" fmla="*/ 14 h 230"/>
                <a:gd name="T52" fmla="*/ 115 w 115"/>
                <a:gd name="T53" fmla="*/ 24 h 230"/>
                <a:gd name="T54" fmla="*/ 112 w 115"/>
                <a:gd name="T55" fmla="*/ 31 h 230"/>
                <a:gd name="T56" fmla="*/ 108 w 115"/>
                <a:gd name="T57" fmla="*/ 38 h 230"/>
                <a:gd name="T58" fmla="*/ 105 w 115"/>
                <a:gd name="T59" fmla="*/ 45 h 230"/>
                <a:gd name="T60" fmla="*/ 101 w 115"/>
                <a:gd name="T61" fmla="*/ 56 h 230"/>
                <a:gd name="T62" fmla="*/ 98 w 115"/>
                <a:gd name="T63" fmla="*/ 70 h 230"/>
                <a:gd name="T64" fmla="*/ 91 w 115"/>
                <a:gd name="T65" fmla="*/ 101 h 230"/>
                <a:gd name="T66" fmla="*/ 73 w 115"/>
                <a:gd name="T67" fmla="*/ 139 h 230"/>
                <a:gd name="T68" fmla="*/ 56 w 115"/>
                <a:gd name="T69" fmla="*/ 174 h 230"/>
                <a:gd name="T70" fmla="*/ 35 w 115"/>
                <a:gd name="T71" fmla="*/ 202 h 230"/>
                <a:gd name="T72" fmla="*/ 14 w 115"/>
                <a:gd name="T73" fmla="*/ 220 h 230"/>
                <a:gd name="T74" fmla="*/ 4 w 115"/>
                <a:gd name="T75" fmla="*/ 230 h 230"/>
                <a:gd name="T76" fmla="*/ 0 w 115"/>
                <a:gd name="T77" fmla="*/ 2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5" h="230">
                  <a:moveTo>
                    <a:pt x="0" y="227"/>
                  </a:moveTo>
                  <a:lnTo>
                    <a:pt x="0" y="223"/>
                  </a:lnTo>
                  <a:lnTo>
                    <a:pt x="4" y="216"/>
                  </a:lnTo>
                  <a:lnTo>
                    <a:pt x="7" y="209"/>
                  </a:lnTo>
                  <a:lnTo>
                    <a:pt x="14" y="199"/>
                  </a:lnTo>
                  <a:lnTo>
                    <a:pt x="21" y="188"/>
                  </a:lnTo>
                  <a:lnTo>
                    <a:pt x="28" y="174"/>
                  </a:lnTo>
                  <a:lnTo>
                    <a:pt x="35" y="160"/>
                  </a:lnTo>
                  <a:lnTo>
                    <a:pt x="42" y="146"/>
                  </a:lnTo>
                  <a:lnTo>
                    <a:pt x="49" y="129"/>
                  </a:lnTo>
                  <a:lnTo>
                    <a:pt x="56" y="111"/>
                  </a:lnTo>
                  <a:lnTo>
                    <a:pt x="63" y="94"/>
                  </a:lnTo>
                  <a:lnTo>
                    <a:pt x="67" y="76"/>
                  </a:lnTo>
                  <a:lnTo>
                    <a:pt x="70" y="66"/>
                  </a:lnTo>
                  <a:lnTo>
                    <a:pt x="70" y="56"/>
                  </a:lnTo>
                  <a:lnTo>
                    <a:pt x="73" y="49"/>
                  </a:lnTo>
                  <a:lnTo>
                    <a:pt x="73" y="45"/>
                  </a:lnTo>
                  <a:lnTo>
                    <a:pt x="77" y="42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3" y="35"/>
                  </a:lnTo>
                  <a:lnTo>
                    <a:pt x="70" y="35"/>
                  </a:lnTo>
                  <a:lnTo>
                    <a:pt x="67" y="38"/>
                  </a:lnTo>
                  <a:lnTo>
                    <a:pt x="56" y="38"/>
                  </a:lnTo>
                  <a:lnTo>
                    <a:pt x="49" y="42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2" y="45"/>
                  </a:lnTo>
                  <a:lnTo>
                    <a:pt x="28" y="45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4" y="31"/>
                  </a:lnTo>
                  <a:lnTo>
                    <a:pt x="14" y="28"/>
                  </a:lnTo>
                  <a:lnTo>
                    <a:pt x="28" y="24"/>
                  </a:lnTo>
                  <a:lnTo>
                    <a:pt x="39" y="21"/>
                  </a:lnTo>
                  <a:lnTo>
                    <a:pt x="49" y="17"/>
                  </a:lnTo>
                  <a:lnTo>
                    <a:pt x="56" y="17"/>
                  </a:lnTo>
                  <a:lnTo>
                    <a:pt x="63" y="14"/>
                  </a:lnTo>
                  <a:lnTo>
                    <a:pt x="70" y="14"/>
                  </a:lnTo>
                  <a:lnTo>
                    <a:pt x="73" y="10"/>
                  </a:lnTo>
                  <a:lnTo>
                    <a:pt x="73" y="7"/>
                  </a:lnTo>
                  <a:lnTo>
                    <a:pt x="77" y="3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3"/>
                  </a:lnTo>
                  <a:lnTo>
                    <a:pt x="98" y="7"/>
                  </a:lnTo>
                  <a:lnTo>
                    <a:pt x="105" y="10"/>
                  </a:lnTo>
                  <a:lnTo>
                    <a:pt x="108" y="14"/>
                  </a:lnTo>
                  <a:lnTo>
                    <a:pt x="112" y="17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2" y="31"/>
                  </a:lnTo>
                  <a:lnTo>
                    <a:pt x="108" y="35"/>
                  </a:lnTo>
                  <a:lnTo>
                    <a:pt x="108" y="38"/>
                  </a:lnTo>
                  <a:lnTo>
                    <a:pt x="108" y="42"/>
                  </a:lnTo>
                  <a:lnTo>
                    <a:pt x="105" y="45"/>
                  </a:lnTo>
                  <a:lnTo>
                    <a:pt x="105" y="49"/>
                  </a:lnTo>
                  <a:lnTo>
                    <a:pt x="101" y="56"/>
                  </a:lnTo>
                  <a:lnTo>
                    <a:pt x="98" y="63"/>
                  </a:lnTo>
                  <a:lnTo>
                    <a:pt x="98" y="70"/>
                  </a:lnTo>
                  <a:lnTo>
                    <a:pt x="94" y="80"/>
                  </a:lnTo>
                  <a:lnTo>
                    <a:pt x="91" y="101"/>
                  </a:lnTo>
                  <a:lnTo>
                    <a:pt x="84" y="118"/>
                  </a:lnTo>
                  <a:lnTo>
                    <a:pt x="73" y="139"/>
                  </a:lnTo>
                  <a:lnTo>
                    <a:pt x="67" y="157"/>
                  </a:lnTo>
                  <a:lnTo>
                    <a:pt x="56" y="174"/>
                  </a:lnTo>
                  <a:lnTo>
                    <a:pt x="46" y="192"/>
                  </a:lnTo>
                  <a:lnTo>
                    <a:pt x="35" y="202"/>
                  </a:lnTo>
                  <a:lnTo>
                    <a:pt x="25" y="213"/>
                  </a:lnTo>
                  <a:lnTo>
                    <a:pt x="14" y="220"/>
                  </a:lnTo>
                  <a:lnTo>
                    <a:pt x="7" y="227"/>
                  </a:lnTo>
                  <a:lnTo>
                    <a:pt x="4" y="230"/>
                  </a:lnTo>
                  <a:lnTo>
                    <a:pt x="0" y="227"/>
                  </a:lnTo>
                  <a:lnTo>
                    <a:pt x="0" y="22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00">
              <a:extLst>
                <a:ext uri="{FF2B5EF4-FFF2-40B4-BE49-F238E27FC236}">
                  <a16:creationId xmlns:a16="http://schemas.microsoft.com/office/drawing/2014/main" id="{1FFE8AE4-F134-4EDE-AB49-3BC52D15D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192" y="18794958"/>
              <a:ext cx="246133" cy="369200"/>
            </a:xfrm>
            <a:custGeom>
              <a:avLst/>
              <a:gdLst>
                <a:gd name="T0" fmla="*/ 42 w 42"/>
                <a:gd name="T1" fmla="*/ 42 h 63"/>
                <a:gd name="T2" fmla="*/ 42 w 42"/>
                <a:gd name="T3" fmla="*/ 49 h 63"/>
                <a:gd name="T4" fmla="*/ 42 w 42"/>
                <a:gd name="T5" fmla="*/ 53 h 63"/>
                <a:gd name="T6" fmla="*/ 42 w 42"/>
                <a:gd name="T7" fmla="*/ 56 h 63"/>
                <a:gd name="T8" fmla="*/ 39 w 42"/>
                <a:gd name="T9" fmla="*/ 60 h 63"/>
                <a:gd name="T10" fmla="*/ 35 w 42"/>
                <a:gd name="T11" fmla="*/ 63 h 63"/>
                <a:gd name="T12" fmla="*/ 32 w 42"/>
                <a:gd name="T13" fmla="*/ 63 h 63"/>
                <a:gd name="T14" fmla="*/ 28 w 42"/>
                <a:gd name="T15" fmla="*/ 63 h 63"/>
                <a:gd name="T16" fmla="*/ 25 w 42"/>
                <a:gd name="T17" fmla="*/ 60 h 63"/>
                <a:gd name="T18" fmla="*/ 21 w 42"/>
                <a:gd name="T19" fmla="*/ 53 h 63"/>
                <a:gd name="T20" fmla="*/ 14 w 42"/>
                <a:gd name="T21" fmla="*/ 42 h 63"/>
                <a:gd name="T22" fmla="*/ 7 w 42"/>
                <a:gd name="T23" fmla="*/ 32 h 63"/>
                <a:gd name="T24" fmla="*/ 4 w 42"/>
                <a:gd name="T25" fmla="*/ 21 h 63"/>
                <a:gd name="T26" fmla="*/ 4 w 42"/>
                <a:gd name="T27" fmla="*/ 11 h 63"/>
                <a:gd name="T28" fmla="*/ 0 w 42"/>
                <a:gd name="T29" fmla="*/ 0 h 63"/>
                <a:gd name="T30" fmla="*/ 14 w 42"/>
                <a:gd name="T31" fmla="*/ 7 h 63"/>
                <a:gd name="T32" fmla="*/ 21 w 42"/>
                <a:gd name="T33" fmla="*/ 11 h 63"/>
                <a:gd name="T34" fmla="*/ 28 w 42"/>
                <a:gd name="T35" fmla="*/ 14 h 63"/>
                <a:gd name="T36" fmla="*/ 35 w 42"/>
                <a:gd name="T37" fmla="*/ 21 h 63"/>
                <a:gd name="T38" fmla="*/ 39 w 42"/>
                <a:gd name="T39" fmla="*/ 32 h 63"/>
                <a:gd name="T40" fmla="*/ 42 w 42"/>
                <a:gd name="T41" fmla="*/ 35 h 63"/>
                <a:gd name="T42" fmla="*/ 42 w 42"/>
                <a:gd name="T43" fmla="*/ 42 h 63"/>
                <a:gd name="T44" fmla="*/ 42 w 42"/>
                <a:gd name="T45" fmla="*/ 4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63">
                  <a:moveTo>
                    <a:pt x="42" y="42"/>
                  </a:moveTo>
                  <a:lnTo>
                    <a:pt x="42" y="49"/>
                  </a:lnTo>
                  <a:lnTo>
                    <a:pt x="42" y="53"/>
                  </a:lnTo>
                  <a:lnTo>
                    <a:pt x="42" y="56"/>
                  </a:lnTo>
                  <a:lnTo>
                    <a:pt x="39" y="60"/>
                  </a:lnTo>
                  <a:lnTo>
                    <a:pt x="35" y="63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5" y="60"/>
                  </a:lnTo>
                  <a:lnTo>
                    <a:pt x="21" y="53"/>
                  </a:lnTo>
                  <a:lnTo>
                    <a:pt x="14" y="42"/>
                  </a:lnTo>
                  <a:lnTo>
                    <a:pt x="7" y="32"/>
                  </a:lnTo>
                  <a:lnTo>
                    <a:pt x="4" y="21"/>
                  </a:lnTo>
                  <a:lnTo>
                    <a:pt x="4" y="11"/>
                  </a:lnTo>
                  <a:lnTo>
                    <a:pt x="0" y="0"/>
                  </a:lnTo>
                  <a:lnTo>
                    <a:pt x="14" y="7"/>
                  </a:lnTo>
                  <a:lnTo>
                    <a:pt x="21" y="11"/>
                  </a:lnTo>
                  <a:lnTo>
                    <a:pt x="28" y="14"/>
                  </a:lnTo>
                  <a:lnTo>
                    <a:pt x="35" y="21"/>
                  </a:lnTo>
                  <a:lnTo>
                    <a:pt x="39" y="32"/>
                  </a:lnTo>
                  <a:lnTo>
                    <a:pt x="42" y="35"/>
                  </a:lnTo>
                  <a:lnTo>
                    <a:pt x="42" y="42"/>
                  </a:lnTo>
                  <a:lnTo>
                    <a:pt x="42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1">
              <a:extLst>
                <a:ext uri="{FF2B5EF4-FFF2-40B4-BE49-F238E27FC236}">
                  <a16:creationId xmlns:a16="http://schemas.microsoft.com/office/drawing/2014/main" id="{0F0DA593-BD39-4B09-B240-CD49B9F5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7192" y="18449199"/>
              <a:ext cx="843883" cy="269574"/>
            </a:xfrm>
            <a:custGeom>
              <a:avLst/>
              <a:gdLst>
                <a:gd name="T0" fmla="*/ 0 w 144"/>
                <a:gd name="T1" fmla="*/ 28 h 46"/>
                <a:gd name="T2" fmla="*/ 25 w 144"/>
                <a:gd name="T3" fmla="*/ 21 h 46"/>
                <a:gd name="T4" fmla="*/ 49 w 144"/>
                <a:gd name="T5" fmla="*/ 18 h 46"/>
                <a:gd name="T6" fmla="*/ 67 w 144"/>
                <a:gd name="T7" fmla="*/ 11 h 46"/>
                <a:gd name="T8" fmla="*/ 84 w 144"/>
                <a:gd name="T9" fmla="*/ 7 h 46"/>
                <a:gd name="T10" fmla="*/ 98 w 144"/>
                <a:gd name="T11" fmla="*/ 4 h 46"/>
                <a:gd name="T12" fmla="*/ 109 w 144"/>
                <a:gd name="T13" fmla="*/ 4 h 46"/>
                <a:gd name="T14" fmla="*/ 116 w 144"/>
                <a:gd name="T15" fmla="*/ 0 h 46"/>
                <a:gd name="T16" fmla="*/ 119 w 144"/>
                <a:gd name="T17" fmla="*/ 0 h 46"/>
                <a:gd name="T18" fmla="*/ 126 w 144"/>
                <a:gd name="T19" fmla="*/ 0 h 46"/>
                <a:gd name="T20" fmla="*/ 137 w 144"/>
                <a:gd name="T21" fmla="*/ 7 h 46"/>
                <a:gd name="T22" fmla="*/ 140 w 144"/>
                <a:gd name="T23" fmla="*/ 7 h 46"/>
                <a:gd name="T24" fmla="*/ 144 w 144"/>
                <a:gd name="T25" fmla="*/ 11 h 46"/>
                <a:gd name="T26" fmla="*/ 144 w 144"/>
                <a:gd name="T27" fmla="*/ 14 h 46"/>
                <a:gd name="T28" fmla="*/ 144 w 144"/>
                <a:gd name="T29" fmla="*/ 18 h 46"/>
                <a:gd name="T30" fmla="*/ 144 w 144"/>
                <a:gd name="T31" fmla="*/ 21 h 46"/>
                <a:gd name="T32" fmla="*/ 137 w 144"/>
                <a:gd name="T33" fmla="*/ 25 h 46"/>
                <a:gd name="T34" fmla="*/ 130 w 144"/>
                <a:gd name="T35" fmla="*/ 28 h 46"/>
                <a:gd name="T36" fmla="*/ 119 w 144"/>
                <a:gd name="T37" fmla="*/ 32 h 46"/>
                <a:gd name="T38" fmla="*/ 105 w 144"/>
                <a:gd name="T39" fmla="*/ 35 h 46"/>
                <a:gd name="T40" fmla="*/ 91 w 144"/>
                <a:gd name="T41" fmla="*/ 35 h 46"/>
                <a:gd name="T42" fmla="*/ 77 w 144"/>
                <a:gd name="T43" fmla="*/ 39 h 46"/>
                <a:gd name="T44" fmla="*/ 60 w 144"/>
                <a:gd name="T45" fmla="*/ 42 h 46"/>
                <a:gd name="T46" fmla="*/ 42 w 144"/>
                <a:gd name="T47" fmla="*/ 46 h 46"/>
                <a:gd name="T48" fmla="*/ 32 w 144"/>
                <a:gd name="T49" fmla="*/ 46 h 46"/>
                <a:gd name="T50" fmla="*/ 21 w 144"/>
                <a:gd name="T51" fmla="*/ 46 h 46"/>
                <a:gd name="T52" fmla="*/ 18 w 144"/>
                <a:gd name="T53" fmla="*/ 46 h 46"/>
                <a:gd name="T54" fmla="*/ 11 w 144"/>
                <a:gd name="T55" fmla="*/ 46 h 46"/>
                <a:gd name="T56" fmla="*/ 7 w 144"/>
                <a:gd name="T57" fmla="*/ 39 h 46"/>
                <a:gd name="T58" fmla="*/ 4 w 144"/>
                <a:gd name="T59" fmla="*/ 35 h 46"/>
                <a:gd name="T60" fmla="*/ 0 w 144"/>
                <a:gd name="T61" fmla="*/ 28 h 46"/>
                <a:gd name="T62" fmla="*/ 0 w 144"/>
                <a:gd name="T63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46">
                  <a:moveTo>
                    <a:pt x="0" y="28"/>
                  </a:moveTo>
                  <a:lnTo>
                    <a:pt x="25" y="21"/>
                  </a:lnTo>
                  <a:lnTo>
                    <a:pt x="49" y="18"/>
                  </a:lnTo>
                  <a:lnTo>
                    <a:pt x="67" y="11"/>
                  </a:lnTo>
                  <a:lnTo>
                    <a:pt x="84" y="7"/>
                  </a:lnTo>
                  <a:lnTo>
                    <a:pt x="98" y="4"/>
                  </a:lnTo>
                  <a:lnTo>
                    <a:pt x="109" y="4"/>
                  </a:lnTo>
                  <a:lnTo>
                    <a:pt x="116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7" y="7"/>
                  </a:lnTo>
                  <a:lnTo>
                    <a:pt x="140" y="7"/>
                  </a:lnTo>
                  <a:lnTo>
                    <a:pt x="144" y="11"/>
                  </a:lnTo>
                  <a:lnTo>
                    <a:pt x="144" y="14"/>
                  </a:lnTo>
                  <a:lnTo>
                    <a:pt x="144" y="18"/>
                  </a:lnTo>
                  <a:lnTo>
                    <a:pt x="144" y="21"/>
                  </a:lnTo>
                  <a:lnTo>
                    <a:pt x="137" y="25"/>
                  </a:lnTo>
                  <a:lnTo>
                    <a:pt x="130" y="28"/>
                  </a:lnTo>
                  <a:lnTo>
                    <a:pt x="119" y="32"/>
                  </a:lnTo>
                  <a:lnTo>
                    <a:pt x="105" y="35"/>
                  </a:lnTo>
                  <a:lnTo>
                    <a:pt x="91" y="35"/>
                  </a:lnTo>
                  <a:lnTo>
                    <a:pt x="77" y="39"/>
                  </a:lnTo>
                  <a:lnTo>
                    <a:pt x="60" y="42"/>
                  </a:lnTo>
                  <a:lnTo>
                    <a:pt x="42" y="46"/>
                  </a:lnTo>
                  <a:lnTo>
                    <a:pt x="32" y="46"/>
                  </a:lnTo>
                  <a:lnTo>
                    <a:pt x="21" y="46"/>
                  </a:lnTo>
                  <a:lnTo>
                    <a:pt x="18" y="46"/>
                  </a:lnTo>
                  <a:lnTo>
                    <a:pt x="11" y="46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2">
              <a:extLst>
                <a:ext uri="{FF2B5EF4-FFF2-40B4-BE49-F238E27FC236}">
                  <a16:creationId xmlns:a16="http://schemas.microsoft.com/office/drawing/2014/main" id="{FE0C3CC5-5183-4E09-8386-E7D4F29D0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392" y="18677753"/>
              <a:ext cx="492265" cy="855603"/>
            </a:xfrm>
            <a:custGeom>
              <a:avLst/>
              <a:gdLst>
                <a:gd name="T0" fmla="*/ 80 w 84"/>
                <a:gd name="T1" fmla="*/ 108 h 146"/>
                <a:gd name="T2" fmla="*/ 84 w 84"/>
                <a:gd name="T3" fmla="*/ 115 h 146"/>
                <a:gd name="T4" fmla="*/ 84 w 84"/>
                <a:gd name="T5" fmla="*/ 122 h 146"/>
                <a:gd name="T6" fmla="*/ 84 w 84"/>
                <a:gd name="T7" fmla="*/ 129 h 146"/>
                <a:gd name="T8" fmla="*/ 80 w 84"/>
                <a:gd name="T9" fmla="*/ 136 h 146"/>
                <a:gd name="T10" fmla="*/ 80 w 84"/>
                <a:gd name="T11" fmla="*/ 139 h 146"/>
                <a:gd name="T12" fmla="*/ 77 w 84"/>
                <a:gd name="T13" fmla="*/ 143 h 146"/>
                <a:gd name="T14" fmla="*/ 77 w 84"/>
                <a:gd name="T15" fmla="*/ 143 h 146"/>
                <a:gd name="T16" fmla="*/ 73 w 84"/>
                <a:gd name="T17" fmla="*/ 146 h 146"/>
                <a:gd name="T18" fmla="*/ 73 w 84"/>
                <a:gd name="T19" fmla="*/ 143 h 146"/>
                <a:gd name="T20" fmla="*/ 70 w 84"/>
                <a:gd name="T21" fmla="*/ 143 h 146"/>
                <a:gd name="T22" fmla="*/ 66 w 84"/>
                <a:gd name="T23" fmla="*/ 139 h 146"/>
                <a:gd name="T24" fmla="*/ 63 w 84"/>
                <a:gd name="T25" fmla="*/ 132 h 146"/>
                <a:gd name="T26" fmla="*/ 59 w 84"/>
                <a:gd name="T27" fmla="*/ 125 h 146"/>
                <a:gd name="T28" fmla="*/ 56 w 84"/>
                <a:gd name="T29" fmla="*/ 118 h 146"/>
                <a:gd name="T30" fmla="*/ 49 w 84"/>
                <a:gd name="T31" fmla="*/ 108 h 146"/>
                <a:gd name="T32" fmla="*/ 45 w 84"/>
                <a:gd name="T33" fmla="*/ 97 h 146"/>
                <a:gd name="T34" fmla="*/ 32 w 84"/>
                <a:gd name="T35" fmla="*/ 73 h 146"/>
                <a:gd name="T36" fmla="*/ 25 w 84"/>
                <a:gd name="T37" fmla="*/ 55 h 146"/>
                <a:gd name="T38" fmla="*/ 18 w 84"/>
                <a:gd name="T39" fmla="*/ 45 h 146"/>
                <a:gd name="T40" fmla="*/ 14 w 84"/>
                <a:gd name="T41" fmla="*/ 38 h 146"/>
                <a:gd name="T42" fmla="*/ 11 w 84"/>
                <a:gd name="T43" fmla="*/ 31 h 146"/>
                <a:gd name="T44" fmla="*/ 7 w 84"/>
                <a:gd name="T45" fmla="*/ 27 h 146"/>
                <a:gd name="T46" fmla="*/ 4 w 84"/>
                <a:gd name="T47" fmla="*/ 17 h 146"/>
                <a:gd name="T48" fmla="*/ 0 w 84"/>
                <a:gd name="T49" fmla="*/ 10 h 146"/>
                <a:gd name="T50" fmla="*/ 0 w 84"/>
                <a:gd name="T51" fmla="*/ 3 h 146"/>
                <a:gd name="T52" fmla="*/ 0 w 84"/>
                <a:gd name="T53" fmla="*/ 0 h 146"/>
                <a:gd name="T54" fmla="*/ 0 w 84"/>
                <a:gd name="T55" fmla="*/ 0 h 146"/>
                <a:gd name="T56" fmla="*/ 7 w 84"/>
                <a:gd name="T57" fmla="*/ 0 h 146"/>
                <a:gd name="T58" fmla="*/ 14 w 84"/>
                <a:gd name="T59" fmla="*/ 7 h 146"/>
                <a:gd name="T60" fmla="*/ 21 w 84"/>
                <a:gd name="T61" fmla="*/ 13 h 146"/>
                <a:gd name="T62" fmla="*/ 32 w 84"/>
                <a:gd name="T63" fmla="*/ 24 h 146"/>
                <a:gd name="T64" fmla="*/ 42 w 84"/>
                <a:gd name="T65" fmla="*/ 34 h 146"/>
                <a:gd name="T66" fmla="*/ 52 w 84"/>
                <a:gd name="T67" fmla="*/ 48 h 146"/>
                <a:gd name="T68" fmla="*/ 59 w 84"/>
                <a:gd name="T69" fmla="*/ 62 h 146"/>
                <a:gd name="T70" fmla="*/ 66 w 84"/>
                <a:gd name="T71" fmla="*/ 76 h 146"/>
                <a:gd name="T72" fmla="*/ 73 w 84"/>
                <a:gd name="T73" fmla="*/ 87 h 146"/>
                <a:gd name="T74" fmla="*/ 80 w 84"/>
                <a:gd name="T75" fmla="*/ 97 h 146"/>
                <a:gd name="T76" fmla="*/ 80 w 84"/>
                <a:gd name="T77" fmla="*/ 108 h 146"/>
                <a:gd name="T78" fmla="*/ 80 w 84"/>
                <a:gd name="T79" fmla="*/ 10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146">
                  <a:moveTo>
                    <a:pt x="80" y="108"/>
                  </a:moveTo>
                  <a:lnTo>
                    <a:pt x="84" y="115"/>
                  </a:lnTo>
                  <a:lnTo>
                    <a:pt x="84" y="122"/>
                  </a:lnTo>
                  <a:lnTo>
                    <a:pt x="84" y="129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3" y="146"/>
                  </a:lnTo>
                  <a:lnTo>
                    <a:pt x="73" y="143"/>
                  </a:lnTo>
                  <a:lnTo>
                    <a:pt x="70" y="143"/>
                  </a:lnTo>
                  <a:lnTo>
                    <a:pt x="66" y="139"/>
                  </a:lnTo>
                  <a:lnTo>
                    <a:pt x="63" y="132"/>
                  </a:lnTo>
                  <a:lnTo>
                    <a:pt x="59" y="125"/>
                  </a:lnTo>
                  <a:lnTo>
                    <a:pt x="56" y="118"/>
                  </a:lnTo>
                  <a:lnTo>
                    <a:pt x="49" y="108"/>
                  </a:lnTo>
                  <a:lnTo>
                    <a:pt x="45" y="97"/>
                  </a:lnTo>
                  <a:lnTo>
                    <a:pt x="32" y="73"/>
                  </a:lnTo>
                  <a:lnTo>
                    <a:pt x="25" y="55"/>
                  </a:lnTo>
                  <a:lnTo>
                    <a:pt x="18" y="45"/>
                  </a:lnTo>
                  <a:lnTo>
                    <a:pt x="14" y="38"/>
                  </a:lnTo>
                  <a:lnTo>
                    <a:pt x="11" y="31"/>
                  </a:lnTo>
                  <a:lnTo>
                    <a:pt x="7" y="27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7"/>
                  </a:lnTo>
                  <a:lnTo>
                    <a:pt x="21" y="13"/>
                  </a:lnTo>
                  <a:lnTo>
                    <a:pt x="32" y="24"/>
                  </a:lnTo>
                  <a:lnTo>
                    <a:pt x="42" y="34"/>
                  </a:lnTo>
                  <a:lnTo>
                    <a:pt x="52" y="48"/>
                  </a:lnTo>
                  <a:lnTo>
                    <a:pt x="59" y="62"/>
                  </a:lnTo>
                  <a:lnTo>
                    <a:pt x="66" y="76"/>
                  </a:lnTo>
                  <a:lnTo>
                    <a:pt x="73" y="87"/>
                  </a:lnTo>
                  <a:lnTo>
                    <a:pt x="80" y="97"/>
                  </a:lnTo>
                  <a:lnTo>
                    <a:pt x="80" y="108"/>
                  </a:lnTo>
                  <a:lnTo>
                    <a:pt x="80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3">
              <a:extLst>
                <a:ext uri="{FF2B5EF4-FFF2-40B4-BE49-F238E27FC236}">
                  <a16:creationId xmlns:a16="http://schemas.microsoft.com/office/drawing/2014/main" id="{ADB016DC-51F1-4E5C-B1CD-488F5A37D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2678" y="17833870"/>
              <a:ext cx="410221" cy="2250353"/>
            </a:xfrm>
            <a:custGeom>
              <a:avLst/>
              <a:gdLst>
                <a:gd name="T0" fmla="*/ 7 w 70"/>
                <a:gd name="T1" fmla="*/ 332 h 384"/>
                <a:gd name="T2" fmla="*/ 0 w 70"/>
                <a:gd name="T3" fmla="*/ 318 h 384"/>
                <a:gd name="T4" fmla="*/ 0 w 70"/>
                <a:gd name="T5" fmla="*/ 315 h 384"/>
                <a:gd name="T6" fmla="*/ 10 w 70"/>
                <a:gd name="T7" fmla="*/ 315 h 384"/>
                <a:gd name="T8" fmla="*/ 28 w 70"/>
                <a:gd name="T9" fmla="*/ 322 h 384"/>
                <a:gd name="T10" fmla="*/ 38 w 70"/>
                <a:gd name="T11" fmla="*/ 322 h 384"/>
                <a:gd name="T12" fmla="*/ 42 w 70"/>
                <a:gd name="T13" fmla="*/ 322 h 384"/>
                <a:gd name="T14" fmla="*/ 42 w 70"/>
                <a:gd name="T15" fmla="*/ 315 h 384"/>
                <a:gd name="T16" fmla="*/ 42 w 70"/>
                <a:gd name="T17" fmla="*/ 308 h 384"/>
                <a:gd name="T18" fmla="*/ 42 w 70"/>
                <a:gd name="T19" fmla="*/ 294 h 384"/>
                <a:gd name="T20" fmla="*/ 42 w 70"/>
                <a:gd name="T21" fmla="*/ 276 h 384"/>
                <a:gd name="T22" fmla="*/ 42 w 70"/>
                <a:gd name="T23" fmla="*/ 259 h 384"/>
                <a:gd name="T24" fmla="*/ 42 w 70"/>
                <a:gd name="T25" fmla="*/ 234 h 384"/>
                <a:gd name="T26" fmla="*/ 42 w 70"/>
                <a:gd name="T27" fmla="*/ 206 h 384"/>
                <a:gd name="T28" fmla="*/ 42 w 70"/>
                <a:gd name="T29" fmla="*/ 157 h 384"/>
                <a:gd name="T30" fmla="*/ 42 w 70"/>
                <a:gd name="T31" fmla="*/ 109 h 384"/>
                <a:gd name="T32" fmla="*/ 42 w 70"/>
                <a:gd name="T33" fmla="*/ 74 h 384"/>
                <a:gd name="T34" fmla="*/ 38 w 70"/>
                <a:gd name="T35" fmla="*/ 49 h 384"/>
                <a:gd name="T36" fmla="*/ 38 w 70"/>
                <a:gd name="T37" fmla="*/ 35 h 384"/>
                <a:gd name="T38" fmla="*/ 35 w 70"/>
                <a:gd name="T39" fmla="*/ 21 h 384"/>
                <a:gd name="T40" fmla="*/ 28 w 70"/>
                <a:gd name="T41" fmla="*/ 14 h 384"/>
                <a:gd name="T42" fmla="*/ 28 w 70"/>
                <a:gd name="T43" fmla="*/ 7 h 384"/>
                <a:gd name="T44" fmla="*/ 31 w 70"/>
                <a:gd name="T45" fmla="*/ 0 h 384"/>
                <a:gd name="T46" fmla="*/ 38 w 70"/>
                <a:gd name="T47" fmla="*/ 0 h 384"/>
                <a:gd name="T48" fmla="*/ 56 w 70"/>
                <a:gd name="T49" fmla="*/ 7 h 384"/>
                <a:gd name="T50" fmla="*/ 66 w 70"/>
                <a:gd name="T51" fmla="*/ 21 h 384"/>
                <a:gd name="T52" fmla="*/ 70 w 70"/>
                <a:gd name="T53" fmla="*/ 28 h 384"/>
                <a:gd name="T54" fmla="*/ 66 w 70"/>
                <a:gd name="T55" fmla="*/ 39 h 384"/>
                <a:gd name="T56" fmla="*/ 66 w 70"/>
                <a:gd name="T57" fmla="*/ 56 h 384"/>
                <a:gd name="T58" fmla="*/ 66 w 70"/>
                <a:gd name="T59" fmla="*/ 74 h 384"/>
                <a:gd name="T60" fmla="*/ 66 w 70"/>
                <a:gd name="T61" fmla="*/ 88 h 384"/>
                <a:gd name="T62" fmla="*/ 66 w 70"/>
                <a:gd name="T63" fmla="*/ 109 h 384"/>
                <a:gd name="T64" fmla="*/ 66 w 70"/>
                <a:gd name="T65" fmla="*/ 133 h 384"/>
                <a:gd name="T66" fmla="*/ 66 w 70"/>
                <a:gd name="T67" fmla="*/ 168 h 384"/>
                <a:gd name="T68" fmla="*/ 66 w 70"/>
                <a:gd name="T69" fmla="*/ 213 h 384"/>
                <a:gd name="T70" fmla="*/ 66 w 70"/>
                <a:gd name="T71" fmla="*/ 262 h 384"/>
                <a:gd name="T72" fmla="*/ 66 w 70"/>
                <a:gd name="T73" fmla="*/ 301 h 384"/>
                <a:gd name="T74" fmla="*/ 66 w 70"/>
                <a:gd name="T75" fmla="*/ 332 h 384"/>
                <a:gd name="T76" fmla="*/ 66 w 70"/>
                <a:gd name="T77" fmla="*/ 349 h 384"/>
                <a:gd name="T78" fmla="*/ 63 w 70"/>
                <a:gd name="T79" fmla="*/ 360 h 384"/>
                <a:gd name="T80" fmla="*/ 56 w 70"/>
                <a:gd name="T81" fmla="*/ 370 h 384"/>
                <a:gd name="T82" fmla="*/ 49 w 70"/>
                <a:gd name="T83" fmla="*/ 381 h 384"/>
                <a:gd name="T84" fmla="*/ 42 w 70"/>
                <a:gd name="T85" fmla="*/ 381 h 384"/>
                <a:gd name="T86" fmla="*/ 35 w 70"/>
                <a:gd name="T87" fmla="*/ 381 h 384"/>
                <a:gd name="T88" fmla="*/ 28 w 70"/>
                <a:gd name="T89" fmla="*/ 374 h 384"/>
                <a:gd name="T90" fmla="*/ 28 w 70"/>
                <a:gd name="T91" fmla="*/ 360 h 384"/>
                <a:gd name="T92" fmla="*/ 21 w 70"/>
                <a:gd name="T93" fmla="*/ 346 h 384"/>
                <a:gd name="T94" fmla="*/ 14 w 70"/>
                <a:gd name="T95" fmla="*/ 33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" h="384">
                  <a:moveTo>
                    <a:pt x="14" y="339"/>
                  </a:moveTo>
                  <a:lnTo>
                    <a:pt x="7" y="332"/>
                  </a:lnTo>
                  <a:lnTo>
                    <a:pt x="0" y="325"/>
                  </a:lnTo>
                  <a:lnTo>
                    <a:pt x="0" y="318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3" y="315"/>
                  </a:lnTo>
                  <a:lnTo>
                    <a:pt x="10" y="315"/>
                  </a:lnTo>
                  <a:lnTo>
                    <a:pt x="21" y="318"/>
                  </a:lnTo>
                  <a:lnTo>
                    <a:pt x="28" y="322"/>
                  </a:lnTo>
                  <a:lnTo>
                    <a:pt x="35" y="322"/>
                  </a:lnTo>
                  <a:lnTo>
                    <a:pt x="38" y="322"/>
                  </a:lnTo>
                  <a:lnTo>
                    <a:pt x="42" y="322"/>
                  </a:lnTo>
                  <a:lnTo>
                    <a:pt x="42" y="322"/>
                  </a:lnTo>
                  <a:lnTo>
                    <a:pt x="42" y="318"/>
                  </a:lnTo>
                  <a:lnTo>
                    <a:pt x="42" y="315"/>
                  </a:lnTo>
                  <a:lnTo>
                    <a:pt x="42" y="311"/>
                  </a:lnTo>
                  <a:lnTo>
                    <a:pt x="42" y="308"/>
                  </a:lnTo>
                  <a:lnTo>
                    <a:pt x="42" y="301"/>
                  </a:lnTo>
                  <a:lnTo>
                    <a:pt x="42" y="294"/>
                  </a:lnTo>
                  <a:lnTo>
                    <a:pt x="42" y="287"/>
                  </a:lnTo>
                  <a:lnTo>
                    <a:pt x="42" y="276"/>
                  </a:lnTo>
                  <a:lnTo>
                    <a:pt x="42" y="269"/>
                  </a:lnTo>
                  <a:lnTo>
                    <a:pt x="42" y="259"/>
                  </a:lnTo>
                  <a:lnTo>
                    <a:pt x="42" y="245"/>
                  </a:lnTo>
                  <a:lnTo>
                    <a:pt x="42" y="234"/>
                  </a:lnTo>
                  <a:lnTo>
                    <a:pt x="42" y="220"/>
                  </a:lnTo>
                  <a:lnTo>
                    <a:pt x="42" y="206"/>
                  </a:lnTo>
                  <a:lnTo>
                    <a:pt x="42" y="189"/>
                  </a:lnTo>
                  <a:lnTo>
                    <a:pt x="42" y="157"/>
                  </a:lnTo>
                  <a:lnTo>
                    <a:pt x="42" y="133"/>
                  </a:lnTo>
                  <a:lnTo>
                    <a:pt x="42" y="109"/>
                  </a:lnTo>
                  <a:lnTo>
                    <a:pt x="42" y="88"/>
                  </a:lnTo>
                  <a:lnTo>
                    <a:pt x="42" y="74"/>
                  </a:lnTo>
                  <a:lnTo>
                    <a:pt x="38" y="60"/>
                  </a:lnTo>
                  <a:lnTo>
                    <a:pt x="38" y="49"/>
                  </a:lnTo>
                  <a:lnTo>
                    <a:pt x="38" y="42"/>
                  </a:lnTo>
                  <a:lnTo>
                    <a:pt x="38" y="35"/>
                  </a:lnTo>
                  <a:lnTo>
                    <a:pt x="35" y="28"/>
                  </a:lnTo>
                  <a:lnTo>
                    <a:pt x="35" y="21"/>
                  </a:lnTo>
                  <a:lnTo>
                    <a:pt x="31" y="18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56" y="7"/>
                  </a:lnTo>
                  <a:lnTo>
                    <a:pt x="63" y="18"/>
                  </a:lnTo>
                  <a:lnTo>
                    <a:pt x="66" y="21"/>
                  </a:lnTo>
                  <a:lnTo>
                    <a:pt x="70" y="25"/>
                  </a:lnTo>
                  <a:lnTo>
                    <a:pt x="70" y="28"/>
                  </a:lnTo>
                  <a:lnTo>
                    <a:pt x="70" y="32"/>
                  </a:lnTo>
                  <a:lnTo>
                    <a:pt x="66" y="39"/>
                  </a:lnTo>
                  <a:lnTo>
                    <a:pt x="66" y="49"/>
                  </a:lnTo>
                  <a:lnTo>
                    <a:pt x="66" y="56"/>
                  </a:lnTo>
                  <a:lnTo>
                    <a:pt x="66" y="67"/>
                  </a:lnTo>
                  <a:lnTo>
                    <a:pt x="66" y="74"/>
                  </a:lnTo>
                  <a:lnTo>
                    <a:pt x="66" y="81"/>
                  </a:lnTo>
                  <a:lnTo>
                    <a:pt x="66" y="88"/>
                  </a:lnTo>
                  <a:lnTo>
                    <a:pt x="66" y="98"/>
                  </a:lnTo>
                  <a:lnTo>
                    <a:pt x="66" y="109"/>
                  </a:lnTo>
                  <a:lnTo>
                    <a:pt x="66" y="119"/>
                  </a:lnTo>
                  <a:lnTo>
                    <a:pt x="66" y="133"/>
                  </a:lnTo>
                  <a:lnTo>
                    <a:pt x="66" y="151"/>
                  </a:lnTo>
                  <a:lnTo>
                    <a:pt x="66" y="168"/>
                  </a:lnTo>
                  <a:lnTo>
                    <a:pt x="66" y="189"/>
                  </a:lnTo>
                  <a:lnTo>
                    <a:pt x="66" y="213"/>
                  </a:lnTo>
                  <a:lnTo>
                    <a:pt x="66" y="238"/>
                  </a:lnTo>
                  <a:lnTo>
                    <a:pt x="66" y="262"/>
                  </a:lnTo>
                  <a:lnTo>
                    <a:pt x="66" y="283"/>
                  </a:lnTo>
                  <a:lnTo>
                    <a:pt x="66" y="301"/>
                  </a:lnTo>
                  <a:lnTo>
                    <a:pt x="66" y="318"/>
                  </a:lnTo>
                  <a:lnTo>
                    <a:pt x="66" y="332"/>
                  </a:lnTo>
                  <a:lnTo>
                    <a:pt x="66" y="342"/>
                  </a:lnTo>
                  <a:lnTo>
                    <a:pt x="66" y="349"/>
                  </a:lnTo>
                  <a:lnTo>
                    <a:pt x="63" y="353"/>
                  </a:lnTo>
                  <a:lnTo>
                    <a:pt x="63" y="360"/>
                  </a:lnTo>
                  <a:lnTo>
                    <a:pt x="59" y="367"/>
                  </a:lnTo>
                  <a:lnTo>
                    <a:pt x="56" y="370"/>
                  </a:lnTo>
                  <a:lnTo>
                    <a:pt x="52" y="377"/>
                  </a:lnTo>
                  <a:lnTo>
                    <a:pt x="49" y="381"/>
                  </a:lnTo>
                  <a:lnTo>
                    <a:pt x="45" y="381"/>
                  </a:lnTo>
                  <a:lnTo>
                    <a:pt x="42" y="381"/>
                  </a:lnTo>
                  <a:lnTo>
                    <a:pt x="38" y="384"/>
                  </a:lnTo>
                  <a:lnTo>
                    <a:pt x="35" y="381"/>
                  </a:lnTo>
                  <a:lnTo>
                    <a:pt x="31" y="377"/>
                  </a:lnTo>
                  <a:lnTo>
                    <a:pt x="28" y="374"/>
                  </a:lnTo>
                  <a:lnTo>
                    <a:pt x="28" y="367"/>
                  </a:lnTo>
                  <a:lnTo>
                    <a:pt x="28" y="360"/>
                  </a:lnTo>
                  <a:lnTo>
                    <a:pt x="24" y="353"/>
                  </a:lnTo>
                  <a:lnTo>
                    <a:pt x="21" y="346"/>
                  </a:lnTo>
                  <a:lnTo>
                    <a:pt x="14" y="339"/>
                  </a:lnTo>
                  <a:lnTo>
                    <a:pt x="14" y="3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24210839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E9E5D4F-CB8A-47A7-A76C-D83433E93C8F}"/>
              </a:ext>
            </a:extLst>
          </p:cNvPr>
          <p:cNvGrpSpPr/>
          <p:nvPr/>
        </p:nvGrpSpPr>
        <p:grpSpPr>
          <a:xfrm>
            <a:off x="3352458" y="2356566"/>
            <a:ext cx="2086271" cy="2144868"/>
            <a:chOff x="3496837" y="20435841"/>
            <a:chExt cx="2086271" cy="2144868"/>
          </a:xfrm>
        </p:grpSpPr>
        <p:sp>
          <p:nvSpPr>
            <p:cNvPr id="3" name="Freeform 104">
              <a:extLst>
                <a:ext uri="{FF2B5EF4-FFF2-40B4-BE49-F238E27FC236}">
                  <a16:creationId xmlns:a16="http://schemas.microsoft.com/office/drawing/2014/main" id="{8A21D801-8488-4B7E-AD9D-A1385EDB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837" y="21783709"/>
              <a:ext cx="820442" cy="222691"/>
            </a:xfrm>
            <a:custGeom>
              <a:avLst/>
              <a:gdLst>
                <a:gd name="T0" fmla="*/ 11 w 140"/>
                <a:gd name="T1" fmla="*/ 38 h 38"/>
                <a:gd name="T2" fmla="*/ 7 w 140"/>
                <a:gd name="T3" fmla="*/ 35 h 38"/>
                <a:gd name="T4" fmla="*/ 4 w 140"/>
                <a:gd name="T5" fmla="*/ 28 h 38"/>
                <a:gd name="T6" fmla="*/ 4 w 140"/>
                <a:gd name="T7" fmla="*/ 24 h 38"/>
                <a:gd name="T8" fmla="*/ 4 w 140"/>
                <a:gd name="T9" fmla="*/ 24 h 38"/>
                <a:gd name="T10" fmla="*/ 0 w 140"/>
                <a:gd name="T11" fmla="*/ 21 h 38"/>
                <a:gd name="T12" fmla="*/ 4 w 140"/>
                <a:gd name="T13" fmla="*/ 21 h 38"/>
                <a:gd name="T14" fmla="*/ 4 w 140"/>
                <a:gd name="T15" fmla="*/ 21 h 38"/>
                <a:gd name="T16" fmla="*/ 7 w 140"/>
                <a:gd name="T17" fmla="*/ 24 h 38"/>
                <a:gd name="T18" fmla="*/ 11 w 140"/>
                <a:gd name="T19" fmla="*/ 24 h 38"/>
                <a:gd name="T20" fmla="*/ 14 w 140"/>
                <a:gd name="T21" fmla="*/ 24 h 38"/>
                <a:gd name="T22" fmla="*/ 14 w 140"/>
                <a:gd name="T23" fmla="*/ 24 h 38"/>
                <a:gd name="T24" fmla="*/ 18 w 140"/>
                <a:gd name="T25" fmla="*/ 24 h 38"/>
                <a:gd name="T26" fmla="*/ 25 w 140"/>
                <a:gd name="T27" fmla="*/ 24 h 38"/>
                <a:gd name="T28" fmla="*/ 32 w 140"/>
                <a:gd name="T29" fmla="*/ 21 h 38"/>
                <a:gd name="T30" fmla="*/ 39 w 140"/>
                <a:gd name="T31" fmla="*/ 21 h 38"/>
                <a:gd name="T32" fmla="*/ 49 w 140"/>
                <a:gd name="T33" fmla="*/ 17 h 38"/>
                <a:gd name="T34" fmla="*/ 63 w 140"/>
                <a:gd name="T35" fmla="*/ 17 h 38"/>
                <a:gd name="T36" fmla="*/ 74 w 140"/>
                <a:gd name="T37" fmla="*/ 14 h 38"/>
                <a:gd name="T38" fmla="*/ 88 w 140"/>
                <a:gd name="T39" fmla="*/ 10 h 38"/>
                <a:gd name="T40" fmla="*/ 98 w 140"/>
                <a:gd name="T41" fmla="*/ 7 h 38"/>
                <a:gd name="T42" fmla="*/ 109 w 140"/>
                <a:gd name="T43" fmla="*/ 7 h 38"/>
                <a:gd name="T44" fmla="*/ 119 w 140"/>
                <a:gd name="T45" fmla="*/ 3 h 38"/>
                <a:gd name="T46" fmla="*/ 126 w 140"/>
                <a:gd name="T47" fmla="*/ 3 h 38"/>
                <a:gd name="T48" fmla="*/ 133 w 140"/>
                <a:gd name="T49" fmla="*/ 3 h 38"/>
                <a:gd name="T50" fmla="*/ 137 w 140"/>
                <a:gd name="T51" fmla="*/ 3 h 38"/>
                <a:gd name="T52" fmla="*/ 140 w 140"/>
                <a:gd name="T53" fmla="*/ 0 h 38"/>
                <a:gd name="T54" fmla="*/ 133 w 140"/>
                <a:gd name="T55" fmla="*/ 3 h 38"/>
                <a:gd name="T56" fmla="*/ 123 w 140"/>
                <a:gd name="T57" fmla="*/ 7 h 38"/>
                <a:gd name="T58" fmla="*/ 109 w 140"/>
                <a:gd name="T59" fmla="*/ 10 h 38"/>
                <a:gd name="T60" fmla="*/ 95 w 140"/>
                <a:gd name="T61" fmla="*/ 17 h 38"/>
                <a:gd name="T62" fmla="*/ 77 w 140"/>
                <a:gd name="T63" fmla="*/ 21 h 38"/>
                <a:gd name="T64" fmla="*/ 63 w 140"/>
                <a:gd name="T65" fmla="*/ 24 h 38"/>
                <a:gd name="T66" fmla="*/ 49 w 140"/>
                <a:gd name="T67" fmla="*/ 28 h 38"/>
                <a:gd name="T68" fmla="*/ 39 w 140"/>
                <a:gd name="T69" fmla="*/ 31 h 38"/>
                <a:gd name="T70" fmla="*/ 28 w 140"/>
                <a:gd name="T71" fmla="*/ 35 h 38"/>
                <a:gd name="T72" fmla="*/ 18 w 140"/>
                <a:gd name="T73" fmla="*/ 38 h 38"/>
                <a:gd name="T74" fmla="*/ 14 w 140"/>
                <a:gd name="T75" fmla="*/ 38 h 38"/>
                <a:gd name="T76" fmla="*/ 11 w 140"/>
                <a:gd name="T77" fmla="*/ 38 h 38"/>
                <a:gd name="T78" fmla="*/ 11 w 140"/>
                <a:gd name="T7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38">
                  <a:moveTo>
                    <a:pt x="11" y="38"/>
                  </a:moveTo>
                  <a:lnTo>
                    <a:pt x="7" y="35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25" y="24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49" y="17"/>
                  </a:lnTo>
                  <a:lnTo>
                    <a:pt x="63" y="17"/>
                  </a:lnTo>
                  <a:lnTo>
                    <a:pt x="74" y="14"/>
                  </a:lnTo>
                  <a:lnTo>
                    <a:pt x="88" y="10"/>
                  </a:lnTo>
                  <a:lnTo>
                    <a:pt x="98" y="7"/>
                  </a:lnTo>
                  <a:lnTo>
                    <a:pt x="109" y="7"/>
                  </a:lnTo>
                  <a:lnTo>
                    <a:pt x="119" y="3"/>
                  </a:lnTo>
                  <a:lnTo>
                    <a:pt x="126" y="3"/>
                  </a:lnTo>
                  <a:lnTo>
                    <a:pt x="133" y="3"/>
                  </a:lnTo>
                  <a:lnTo>
                    <a:pt x="137" y="3"/>
                  </a:lnTo>
                  <a:lnTo>
                    <a:pt x="140" y="0"/>
                  </a:lnTo>
                  <a:lnTo>
                    <a:pt x="133" y="3"/>
                  </a:lnTo>
                  <a:lnTo>
                    <a:pt x="123" y="7"/>
                  </a:lnTo>
                  <a:lnTo>
                    <a:pt x="109" y="10"/>
                  </a:lnTo>
                  <a:lnTo>
                    <a:pt x="95" y="17"/>
                  </a:lnTo>
                  <a:lnTo>
                    <a:pt x="77" y="21"/>
                  </a:lnTo>
                  <a:lnTo>
                    <a:pt x="63" y="24"/>
                  </a:lnTo>
                  <a:lnTo>
                    <a:pt x="49" y="28"/>
                  </a:lnTo>
                  <a:lnTo>
                    <a:pt x="39" y="31"/>
                  </a:lnTo>
                  <a:lnTo>
                    <a:pt x="28" y="35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11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5">
              <a:extLst>
                <a:ext uri="{FF2B5EF4-FFF2-40B4-BE49-F238E27FC236}">
                  <a16:creationId xmlns:a16="http://schemas.microsoft.com/office/drawing/2014/main" id="{5BD53A58-243F-4AEE-ABE3-A7250D15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500" y="21537576"/>
              <a:ext cx="492265" cy="943509"/>
            </a:xfrm>
            <a:custGeom>
              <a:avLst/>
              <a:gdLst>
                <a:gd name="T0" fmla="*/ 14 w 84"/>
                <a:gd name="T1" fmla="*/ 4 h 161"/>
                <a:gd name="T2" fmla="*/ 24 w 84"/>
                <a:gd name="T3" fmla="*/ 4 h 161"/>
                <a:gd name="T4" fmla="*/ 35 w 84"/>
                <a:gd name="T5" fmla="*/ 11 h 161"/>
                <a:gd name="T6" fmla="*/ 42 w 84"/>
                <a:gd name="T7" fmla="*/ 18 h 161"/>
                <a:gd name="T8" fmla="*/ 42 w 84"/>
                <a:gd name="T9" fmla="*/ 28 h 161"/>
                <a:gd name="T10" fmla="*/ 35 w 84"/>
                <a:gd name="T11" fmla="*/ 45 h 161"/>
                <a:gd name="T12" fmla="*/ 28 w 84"/>
                <a:gd name="T13" fmla="*/ 70 h 161"/>
                <a:gd name="T14" fmla="*/ 24 w 84"/>
                <a:gd name="T15" fmla="*/ 84 h 161"/>
                <a:gd name="T16" fmla="*/ 24 w 84"/>
                <a:gd name="T17" fmla="*/ 87 h 161"/>
                <a:gd name="T18" fmla="*/ 24 w 84"/>
                <a:gd name="T19" fmla="*/ 87 h 161"/>
                <a:gd name="T20" fmla="*/ 31 w 84"/>
                <a:gd name="T21" fmla="*/ 91 h 161"/>
                <a:gd name="T22" fmla="*/ 42 w 84"/>
                <a:gd name="T23" fmla="*/ 98 h 161"/>
                <a:gd name="T24" fmla="*/ 56 w 84"/>
                <a:gd name="T25" fmla="*/ 108 h 161"/>
                <a:gd name="T26" fmla="*/ 73 w 84"/>
                <a:gd name="T27" fmla="*/ 122 h 161"/>
                <a:gd name="T28" fmla="*/ 80 w 84"/>
                <a:gd name="T29" fmla="*/ 129 h 161"/>
                <a:gd name="T30" fmla="*/ 84 w 84"/>
                <a:gd name="T31" fmla="*/ 136 h 161"/>
                <a:gd name="T32" fmla="*/ 84 w 84"/>
                <a:gd name="T33" fmla="*/ 147 h 161"/>
                <a:gd name="T34" fmla="*/ 80 w 84"/>
                <a:gd name="T35" fmla="*/ 157 h 161"/>
                <a:gd name="T36" fmla="*/ 77 w 84"/>
                <a:gd name="T37" fmla="*/ 157 h 161"/>
                <a:gd name="T38" fmla="*/ 63 w 84"/>
                <a:gd name="T39" fmla="*/ 150 h 161"/>
                <a:gd name="T40" fmla="*/ 42 w 84"/>
                <a:gd name="T41" fmla="*/ 133 h 161"/>
                <a:gd name="T42" fmla="*/ 24 w 84"/>
                <a:gd name="T43" fmla="*/ 115 h 161"/>
                <a:gd name="T44" fmla="*/ 10 w 84"/>
                <a:gd name="T45" fmla="*/ 105 h 161"/>
                <a:gd name="T46" fmla="*/ 3 w 84"/>
                <a:gd name="T47" fmla="*/ 98 h 161"/>
                <a:gd name="T48" fmla="*/ 0 w 84"/>
                <a:gd name="T49" fmla="*/ 94 h 161"/>
                <a:gd name="T50" fmla="*/ 0 w 84"/>
                <a:gd name="T51" fmla="*/ 80 h 161"/>
                <a:gd name="T52" fmla="*/ 7 w 84"/>
                <a:gd name="T53" fmla="*/ 56 h 161"/>
                <a:gd name="T54" fmla="*/ 14 w 84"/>
                <a:gd name="T55" fmla="*/ 28 h 161"/>
                <a:gd name="T56" fmla="*/ 14 w 84"/>
                <a:gd name="T57" fmla="*/ 18 h 161"/>
                <a:gd name="T58" fmla="*/ 10 w 84"/>
                <a:gd name="T59" fmla="*/ 14 h 161"/>
                <a:gd name="T60" fmla="*/ 10 w 84"/>
                <a:gd name="T61" fmla="*/ 7 h 161"/>
                <a:gd name="T62" fmla="*/ 14 w 84"/>
                <a:gd name="T63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61">
                  <a:moveTo>
                    <a:pt x="14" y="4"/>
                  </a:moveTo>
                  <a:lnTo>
                    <a:pt x="14" y="4"/>
                  </a:lnTo>
                  <a:lnTo>
                    <a:pt x="21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8"/>
                  </a:lnTo>
                  <a:lnTo>
                    <a:pt x="38" y="35"/>
                  </a:lnTo>
                  <a:lnTo>
                    <a:pt x="35" y="45"/>
                  </a:lnTo>
                  <a:lnTo>
                    <a:pt x="31" y="59"/>
                  </a:lnTo>
                  <a:lnTo>
                    <a:pt x="28" y="70"/>
                  </a:lnTo>
                  <a:lnTo>
                    <a:pt x="24" y="80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8" y="91"/>
                  </a:lnTo>
                  <a:lnTo>
                    <a:pt x="31" y="91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9" y="101"/>
                  </a:lnTo>
                  <a:lnTo>
                    <a:pt x="56" y="108"/>
                  </a:lnTo>
                  <a:lnTo>
                    <a:pt x="66" y="115"/>
                  </a:lnTo>
                  <a:lnTo>
                    <a:pt x="73" y="122"/>
                  </a:lnTo>
                  <a:lnTo>
                    <a:pt x="77" y="126"/>
                  </a:lnTo>
                  <a:lnTo>
                    <a:pt x="80" y="129"/>
                  </a:lnTo>
                  <a:lnTo>
                    <a:pt x="84" y="133"/>
                  </a:lnTo>
                  <a:lnTo>
                    <a:pt x="84" y="136"/>
                  </a:lnTo>
                  <a:lnTo>
                    <a:pt x="84" y="140"/>
                  </a:lnTo>
                  <a:lnTo>
                    <a:pt x="84" y="147"/>
                  </a:lnTo>
                  <a:lnTo>
                    <a:pt x="84" y="154"/>
                  </a:lnTo>
                  <a:lnTo>
                    <a:pt x="80" y="157"/>
                  </a:lnTo>
                  <a:lnTo>
                    <a:pt x="80" y="161"/>
                  </a:lnTo>
                  <a:lnTo>
                    <a:pt x="77" y="157"/>
                  </a:lnTo>
                  <a:lnTo>
                    <a:pt x="70" y="157"/>
                  </a:lnTo>
                  <a:lnTo>
                    <a:pt x="63" y="150"/>
                  </a:lnTo>
                  <a:lnTo>
                    <a:pt x="52" y="140"/>
                  </a:lnTo>
                  <a:lnTo>
                    <a:pt x="42" y="133"/>
                  </a:lnTo>
                  <a:lnTo>
                    <a:pt x="35" y="122"/>
                  </a:lnTo>
                  <a:lnTo>
                    <a:pt x="24" y="115"/>
                  </a:lnTo>
                  <a:lnTo>
                    <a:pt x="17" y="112"/>
                  </a:lnTo>
                  <a:lnTo>
                    <a:pt x="10" y="105"/>
                  </a:lnTo>
                  <a:lnTo>
                    <a:pt x="7" y="101"/>
                  </a:lnTo>
                  <a:lnTo>
                    <a:pt x="3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87"/>
                  </a:lnTo>
                  <a:lnTo>
                    <a:pt x="0" y="80"/>
                  </a:lnTo>
                  <a:lnTo>
                    <a:pt x="3" y="73"/>
                  </a:lnTo>
                  <a:lnTo>
                    <a:pt x="7" y="56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6">
              <a:extLst>
                <a:ext uri="{FF2B5EF4-FFF2-40B4-BE49-F238E27FC236}">
                  <a16:creationId xmlns:a16="http://schemas.microsoft.com/office/drawing/2014/main" id="{CAD25BFB-D09B-4730-BE6C-21D0824F7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015" y="21086332"/>
              <a:ext cx="761839" cy="310597"/>
            </a:xfrm>
            <a:custGeom>
              <a:avLst/>
              <a:gdLst>
                <a:gd name="T0" fmla="*/ 11 w 130"/>
                <a:gd name="T1" fmla="*/ 28 h 53"/>
                <a:gd name="T2" fmla="*/ 11 w 130"/>
                <a:gd name="T3" fmla="*/ 28 h 53"/>
                <a:gd name="T4" fmla="*/ 14 w 130"/>
                <a:gd name="T5" fmla="*/ 28 h 53"/>
                <a:gd name="T6" fmla="*/ 21 w 130"/>
                <a:gd name="T7" fmla="*/ 25 h 53"/>
                <a:gd name="T8" fmla="*/ 28 w 130"/>
                <a:gd name="T9" fmla="*/ 25 h 53"/>
                <a:gd name="T10" fmla="*/ 32 w 130"/>
                <a:gd name="T11" fmla="*/ 21 h 53"/>
                <a:gd name="T12" fmla="*/ 42 w 130"/>
                <a:gd name="T13" fmla="*/ 18 h 53"/>
                <a:gd name="T14" fmla="*/ 49 w 130"/>
                <a:gd name="T15" fmla="*/ 18 h 53"/>
                <a:gd name="T16" fmla="*/ 60 w 130"/>
                <a:gd name="T17" fmla="*/ 14 h 53"/>
                <a:gd name="T18" fmla="*/ 70 w 130"/>
                <a:gd name="T19" fmla="*/ 11 h 53"/>
                <a:gd name="T20" fmla="*/ 81 w 130"/>
                <a:gd name="T21" fmla="*/ 7 h 53"/>
                <a:gd name="T22" fmla="*/ 88 w 130"/>
                <a:gd name="T23" fmla="*/ 4 h 53"/>
                <a:gd name="T24" fmla="*/ 95 w 130"/>
                <a:gd name="T25" fmla="*/ 4 h 53"/>
                <a:gd name="T26" fmla="*/ 102 w 130"/>
                <a:gd name="T27" fmla="*/ 0 h 53"/>
                <a:gd name="T28" fmla="*/ 105 w 130"/>
                <a:gd name="T29" fmla="*/ 0 h 53"/>
                <a:gd name="T30" fmla="*/ 109 w 130"/>
                <a:gd name="T31" fmla="*/ 0 h 53"/>
                <a:gd name="T32" fmla="*/ 112 w 130"/>
                <a:gd name="T33" fmla="*/ 0 h 53"/>
                <a:gd name="T34" fmla="*/ 119 w 130"/>
                <a:gd name="T35" fmla="*/ 4 h 53"/>
                <a:gd name="T36" fmla="*/ 123 w 130"/>
                <a:gd name="T37" fmla="*/ 7 h 53"/>
                <a:gd name="T38" fmla="*/ 126 w 130"/>
                <a:gd name="T39" fmla="*/ 11 h 53"/>
                <a:gd name="T40" fmla="*/ 130 w 130"/>
                <a:gd name="T41" fmla="*/ 14 h 53"/>
                <a:gd name="T42" fmla="*/ 130 w 130"/>
                <a:gd name="T43" fmla="*/ 21 h 53"/>
                <a:gd name="T44" fmla="*/ 130 w 130"/>
                <a:gd name="T45" fmla="*/ 25 h 53"/>
                <a:gd name="T46" fmla="*/ 130 w 130"/>
                <a:gd name="T47" fmla="*/ 25 h 53"/>
                <a:gd name="T48" fmla="*/ 126 w 130"/>
                <a:gd name="T49" fmla="*/ 28 h 53"/>
                <a:gd name="T50" fmla="*/ 123 w 130"/>
                <a:gd name="T51" fmla="*/ 28 h 53"/>
                <a:gd name="T52" fmla="*/ 116 w 130"/>
                <a:gd name="T53" fmla="*/ 32 h 53"/>
                <a:gd name="T54" fmla="*/ 105 w 130"/>
                <a:gd name="T55" fmla="*/ 35 h 53"/>
                <a:gd name="T56" fmla="*/ 95 w 130"/>
                <a:gd name="T57" fmla="*/ 35 h 53"/>
                <a:gd name="T58" fmla="*/ 70 w 130"/>
                <a:gd name="T59" fmla="*/ 42 h 53"/>
                <a:gd name="T60" fmla="*/ 46 w 130"/>
                <a:gd name="T61" fmla="*/ 46 h 53"/>
                <a:gd name="T62" fmla="*/ 21 w 130"/>
                <a:gd name="T63" fmla="*/ 49 h 53"/>
                <a:gd name="T64" fmla="*/ 0 w 130"/>
                <a:gd name="T65" fmla="*/ 53 h 53"/>
                <a:gd name="T66" fmla="*/ 11 w 130"/>
                <a:gd name="T67" fmla="*/ 28 h 53"/>
                <a:gd name="T68" fmla="*/ 11 w 130"/>
                <a:gd name="T69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53">
                  <a:moveTo>
                    <a:pt x="11" y="28"/>
                  </a:moveTo>
                  <a:lnTo>
                    <a:pt x="11" y="28"/>
                  </a:lnTo>
                  <a:lnTo>
                    <a:pt x="14" y="28"/>
                  </a:lnTo>
                  <a:lnTo>
                    <a:pt x="21" y="25"/>
                  </a:lnTo>
                  <a:lnTo>
                    <a:pt x="28" y="25"/>
                  </a:lnTo>
                  <a:lnTo>
                    <a:pt x="32" y="21"/>
                  </a:lnTo>
                  <a:lnTo>
                    <a:pt x="42" y="18"/>
                  </a:lnTo>
                  <a:lnTo>
                    <a:pt x="49" y="18"/>
                  </a:lnTo>
                  <a:lnTo>
                    <a:pt x="60" y="14"/>
                  </a:lnTo>
                  <a:lnTo>
                    <a:pt x="70" y="11"/>
                  </a:lnTo>
                  <a:lnTo>
                    <a:pt x="81" y="7"/>
                  </a:lnTo>
                  <a:lnTo>
                    <a:pt x="88" y="4"/>
                  </a:lnTo>
                  <a:lnTo>
                    <a:pt x="95" y="4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9" y="4"/>
                  </a:lnTo>
                  <a:lnTo>
                    <a:pt x="123" y="7"/>
                  </a:lnTo>
                  <a:lnTo>
                    <a:pt x="126" y="11"/>
                  </a:lnTo>
                  <a:lnTo>
                    <a:pt x="130" y="14"/>
                  </a:lnTo>
                  <a:lnTo>
                    <a:pt x="130" y="21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26" y="28"/>
                  </a:lnTo>
                  <a:lnTo>
                    <a:pt x="123" y="28"/>
                  </a:lnTo>
                  <a:lnTo>
                    <a:pt x="116" y="32"/>
                  </a:lnTo>
                  <a:lnTo>
                    <a:pt x="105" y="35"/>
                  </a:lnTo>
                  <a:lnTo>
                    <a:pt x="95" y="35"/>
                  </a:lnTo>
                  <a:lnTo>
                    <a:pt x="70" y="42"/>
                  </a:lnTo>
                  <a:lnTo>
                    <a:pt x="46" y="46"/>
                  </a:lnTo>
                  <a:lnTo>
                    <a:pt x="21" y="49"/>
                  </a:lnTo>
                  <a:lnTo>
                    <a:pt x="0" y="53"/>
                  </a:lnTo>
                  <a:lnTo>
                    <a:pt x="11" y="28"/>
                  </a:lnTo>
                  <a:lnTo>
                    <a:pt x="11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7">
              <a:extLst>
                <a:ext uri="{FF2B5EF4-FFF2-40B4-BE49-F238E27FC236}">
                  <a16:creationId xmlns:a16="http://schemas.microsoft.com/office/drawing/2014/main" id="{1AD820E7-F369-46E5-A9BE-0FEB88617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347" y="21273861"/>
              <a:ext cx="591892" cy="1125177"/>
            </a:xfrm>
            <a:custGeom>
              <a:avLst/>
              <a:gdLst>
                <a:gd name="T0" fmla="*/ 0 w 101"/>
                <a:gd name="T1" fmla="*/ 192 h 192"/>
                <a:gd name="T2" fmla="*/ 0 w 101"/>
                <a:gd name="T3" fmla="*/ 188 h 192"/>
                <a:gd name="T4" fmla="*/ 0 w 101"/>
                <a:gd name="T5" fmla="*/ 181 h 192"/>
                <a:gd name="T6" fmla="*/ 7 w 101"/>
                <a:gd name="T7" fmla="*/ 174 h 192"/>
                <a:gd name="T8" fmla="*/ 14 w 101"/>
                <a:gd name="T9" fmla="*/ 167 h 192"/>
                <a:gd name="T10" fmla="*/ 21 w 101"/>
                <a:gd name="T11" fmla="*/ 157 h 192"/>
                <a:gd name="T12" fmla="*/ 31 w 101"/>
                <a:gd name="T13" fmla="*/ 146 h 192"/>
                <a:gd name="T14" fmla="*/ 38 w 101"/>
                <a:gd name="T15" fmla="*/ 136 h 192"/>
                <a:gd name="T16" fmla="*/ 45 w 101"/>
                <a:gd name="T17" fmla="*/ 122 h 192"/>
                <a:gd name="T18" fmla="*/ 56 w 101"/>
                <a:gd name="T19" fmla="*/ 97 h 192"/>
                <a:gd name="T20" fmla="*/ 66 w 101"/>
                <a:gd name="T21" fmla="*/ 73 h 192"/>
                <a:gd name="T22" fmla="*/ 66 w 101"/>
                <a:gd name="T23" fmla="*/ 69 h 192"/>
                <a:gd name="T24" fmla="*/ 66 w 101"/>
                <a:gd name="T25" fmla="*/ 63 h 192"/>
                <a:gd name="T26" fmla="*/ 70 w 101"/>
                <a:gd name="T27" fmla="*/ 52 h 192"/>
                <a:gd name="T28" fmla="*/ 70 w 101"/>
                <a:gd name="T29" fmla="*/ 45 h 192"/>
                <a:gd name="T30" fmla="*/ 70 w 101"/>
                <a:gd name="T31" fmla="*/ 24 h 192"/>
                <a:gd name="T32" fmla="*/ 66 w 101"/>
                <a:gd name="T33" fmla="*/ 0 h 192"/>
                <a:gd name="T34" fmla="*/ 77 w 101"/>
                <a:gd name="T35" fmla="*/ 7 h 192"/>
                <a:gd name="T36" fmla="*/ 84 w 101"/>
                <a:gd name="T37" fmla="*/ 14 h 192"/>
                <a:gd name="T38" fmla="*/ 87 w 101"/>
                <a:gd name="T39" fmla="*/ 17 h 192"/>
                <a:gd name="T40" fmla="*/ 91 w 101"/>
                <a:gd name="T41" fmla="*/ 21 h 192"/>
                <a:gd name="T42" fmla="*/ 94 w 101"/>
                <a:gd name="T43" fmla="*/ 24 h 192"/>
                <a:gd name="T44" fmla="*/ 98 w 101"/>
                <a:gd name="T45" fmla="*/ 28 h 192"/>
                <a:gd name="T46" fmla="*/ 101 w 101"/>
                <a:gd name="T47" fmla="*/ 31 h 192"/>
                <a:gd name="T48" fmla="*/ 101 w 101"/>
                <a:gd name="T49" fmla="*/ 31 h 192"/>
                <a:gd name="T50" fmla="*/ 101 w 101"/>
                <a:gd name="T51" fmla="*/ 35 h 192"/>
                <a:gd name="T52" fmla="*/ 101 w 101"/>
                <a:gd name="T53" fmla="*/ 42 h 192"/>
                <a:gd name="T54" fmla="*/ 98 w 101"/>
                <a:gd name="T55" fmla="*/ 52 h 192"/>
                <a:gd name="T56" fmla="*/ 94 w 101"/>
                <a:gd name="T57" fmla="*/ 66 h 192"/>
                <a:gd name="T58" fmla="*/ 91 w 101"/>
                <a:gd name="T59" fmla="*/ 80 h 192"/>
                <a:gd name="T60" fmla="*/ 87 w 101"/>
                <a:gd name="T61" fmla="*/ 94 h 192"/>
                <a:gd name="T62" fmla="*/ 80 w 101"/>
                <a:gd name="T63" fmla="*/ 108 h 192"/>
                <a:gd name="T64" fmla="*/ 73 w 101"/>
                <a:gd name="T65" fmla="*/ 125 h 192"/>
                <a:gd name="T66" fmla="*/ 66 w 101"/>
                <a:gd name="T67" fmla="*/ 139 h 192"/>
                <a:gd name="T68" fmla="*/ 56 w 101"/>
                <a:gd name="T69" fmla="*/ 153 h 192"/>
                <a:gd name="T70" fmla="*/ 42 w 101"/>
                <a:gd name="T71" fmla="*/ 167 h 192"/>
                <a:gd name="T72" fmla="*/ 31 w 101"/>
                <a:gd name="T73" fmla="*/ 178 h 192"/>
                <a:gd name="T74" fmla="*/ 17 w 101"/>
                <a:gd name="T75" fmla="*/ 185 h 192"/>
                <a:gd name="T76" fmla="*/ 7 w 101"/>
                <a:gd name="T77" fmla="*/ 188 h 192"/>
                <a:gd name="T78" fmla="*/ 3 w 101"/>
                <a:gd name="T79" fmla="*/ 192 h 192"/>
                <a:gd name="T80" fmla="*/ 0 w 101"/>
                <a:gd name="T81" fmla="*/ 192 h 192"/>
                <a:gd name="T82" fmla="*/ 0 w 101"/>
                <a:gd name="T83" fmla="*/ 192 h 192"/>
                <a:gd name="T84" fmla="*/ 0 w 101"/>
                <a:gd name="T85" fmla="*/ 192 h 192"/>
                <a:gd name="T86" fmla="*/ 0 w 101"/>
                <a:gd name="T87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192">
                  <a:moveTo>
                    <a:pt x="0" y="192"/>
                  </a:moveTo>
                  <a:lnTo>
                    <a:pt x="0" y="188"/>
                  </a:lnTo>
                  <a:lnTo>
                    <a:pt x="0" y="181"/>
                  </a:lnTo>
                  <a:lnTo>
                    <a:pt x="7" y="174"/>
                  </a:lnTo>
                  <a:lnTo>
                    <a:pt x="14" y="167"/>
                  </a:lnTo>
                  <a:lnTo>
                    <a:pt x="21" y="157"/>
                  </a:lnTo>
                  <a:lnTo>
                    <a:pt x="31" y="146"/>
                  </a:lnTo>
                  <a:lnTo>
                    <a:pt x="38" y="136"/>
                  </a:lnTo>
                  <a:lnTo>
                    <a:pt x="45" y="122"/>
                  </a:lnTo>
                  <a:lnTo>
                    <a:pt x="56" y="97"/>
                  </a:lnTo>
                  <a:lnTo>
                    <a:pt x="66" y="73"/>
                  </a:lnTo>
                  <a:lnTo>
                    <a:pt x="66" y="69"/>
                  </a:lnTo>
                  <a:lnTo>
                    <a:pt x="66" y="63"/>
                  </a:lnTo>
                  <a:lnTo>
                    <a:pt x="70" y="52"/>
                  </a:lnTo>
                  <a:lnTo>
                    <a:pt x="70" y="45"/>
                  </a:lnTo>
                  <a:lnTo>
                    <a:pt x="70" y="24"/>
                  </a:lnTo>
                  <a:lnTo>
                    <a:pt x="66" y="0"/>
                  </a:lnTo>
                  <a:lnTo>
                    <a:pt x="77" y="7"/>
                  </a:lnTo>
                  <a:lnTo>
                    <a:pt x="84" y="14"/>
                  </a:lnTo>
                  <a:lnTo>
                    <a:pt x="87" y="17"/>
                  </a:lnTo>
                  <a:lnTo>
                    <a:pt x="91" y="21"/>
                  </a:lnTo>
                  <a:lnTo>
                    <a:pt x="94" y="24"/>
                  </a:lnTo>
                  <a:lnTo>
                    <a:pt x="98" y="28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5"/>
                  </a:lnTo>
                  <a:lnTo>
                    <a:pt x="101" y="42"/>
                  </a:lnTo>
                  <a:lnTo>
                    <a:pt x="98" y="52"/>
                  </a:lnTo>
                  <a:lnTo>
                    <a:pt x="94" y="66"/>
                  </a:lnTo>
                  <a:lnTo>
                    <a:pt x="91" y="80"/>
                  </a:lnTo>
                  <a:lnTo>
                    <a:pt x="87" y="94"/>
                  </a:lnTo>
                  <a:lnTo>
                    <a:pt x="80" y="108"/>
                  </a:lnTo>
                  <a:lnTo>
                    <a:pt x="73" y="125"/>
                  </a:lnTo>
                  <a:lnTo>
                    <a:pt x="66" y="139"/>
                  </a:lnTo>
                  <a:lnTo>
                    <a:pt x="56" y="153"/>
                  </a:lnTo>
                  <a:lnTo>
                    <a:pt x="42" y="167"/>
                  </a:lnTo>
                  <a:lnTo>
                    <a:pt x="31" y="178"/>
                  </a:lnTo>
                  <a:lnTo>
                    <a:pt x="17" y="185"/>
                  </a:lnTo>
                  <a:lnTo>
                    <a:pt x="7" y="188"/>
                  </a:lnTo>
                  <a:lnTo>
                    <a:pt x="3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0" y="19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8">
              <a:extLst>
                <a:ext uri="{FF2B5EF4-FFF2-40B4-BE49-F238E27FC236}">
                  <a16:creationId xmlns:a16="http://schemas.microsoft.com/office/drawing/2014/main" id="{4CDDCBF2-98A5-4E00-BE1D-5D01F4A3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392" y="21561018"/>
              <a:ext cx="1060716" cy="937647"/>
            </a:xfrm>
            <a:custGeom>
              <a:avLst/>
              <a:gdLst>
                <a:gd name="T0" fmla="*/ 119 w 181"/>
                <a:gd name="T1" fmla="*/ 160 h 160"/>
                <a:gd name="T2" fmla="*/ 108 w 181"/>
                <a:gd name="T3" fmla="*/ 157 h 160"/>
                <a:gd name="T4" fmla="*/ 105 w 181"/>
                <a:gd name="T5" fmla="*/ 157 h 160"/>
                <a:gd name="T6" fmla="*/ 101 w 181"/>
                <a:gd name="T7" fmla="*/ 153 h 160"/>
                <a:gd name="T8" fmla="*/ 98 w 181"/>
                <a:gd name="T9" fmla="*/ 146 h 160"/>
                <a:gd name="T10" fmla="*/ 91 w 181"/>
                <a:gd name="T11" fmla="*/ 139 h 160"/>
                <a:gd name="T12" fmla="*/ 84 w 181"/>
                <a:gd name="T13" fmla="*/ 129 h 160"/>
                <a:gd name="T14" fmla="*/ 73 w 181"/>
                <a:gd name="T15" fmla="*/ 115 h 160"/>
                <a:gd name="T16" fmla="*/ 63 w 181"/>
                <a:gd name="T17" fmla="*/ 101 h 160"/>
                <a:gd name="T18" fmla="*/ 49 w 181"/>
                <a:gd name="T19" fmla="*/ 83 h 160"/>
                <a:gd name="T20" fmla="*/ 38 w 181"/>
                <a:gd name="T21" fmla="*/ 66 h 160"/>
                <a:gd name="T22" fmla="*/ 28 w 181"/>
                <a:gd name="T23" fmla="*/ 48 h 160"/>
                <a:gd name="T24" fmla="*/ 14 w 181"/>
                <a:gd name="T25" fmla="*/ 31 h 160"/>
                <a:gd name="T26" fmla="*/ 7 w 181"/>
                <a:gd name="T27" fmla="*/ 20 h 160"/>
                <a:gd name="T28" fmla="*/ 3 w 181"/>
                <a:gd name="T29" fmla="*/ 7 h 160"/>
                <a:gd name="T30" fmla="*/ 0 w 181"/>
                <a:gd name="T31" fmla="*/ 0 h 160"/>
                <a:gd name="T32" fmla="*/ 7 w 181"/>
                <a:gd name="T33" fmla="*/ 0 h 160"/>
                <a:gd name="T34" fmla="*/ 10 w 181"/>
                <a:gd name="T35" fmla="*/ 3 h 160"/>
                <a:gd name="T36" fmla="*/ 17 w 181"/>
                <a:gd name="T37" fmla="*/ 3 h 160"/>
                <a:gd name="T38" fmla="*/ 21 w 181"/>
                <a:gd name="T39" fmla="*/ 7 h 160"/>
                <a:gd name="T40" fmla="*/ 24 w 181"/>
                <a:gd name="T41" fmla="*/ 14 h 160"/>
                <a:gd name="T42" fmla="*/ 31 w 181"/>
                <a:gd name="T43" fmla="*/ 20 h 160"/>
                <a:gd name="T44" fmla="*/ 35 w 181"/>
                <a:gd name="T45" fmla="*/ 24 h 160"/>
                <a:gd name="T46" fmla="*/ 42 w 181"/>
                <a:gd name="T47" fmla="*/ 31 h 160"/>
                <a:gd name="T48" fmla="*/ 45 w 181"/>
                <a:gd name="T49" fmla="*/ 38 h 160"/>
                <a:gd name="T50" fmla="*/ 52 w 181"/>
                <a:gd name="T51" fmla="*/ 45 h 160"/>
                <a:gd name="T52" fmla="*/ 63 w 181"/>
                <a:gd name="T53" fmla="*/ 62 h 160"/>
                <a:gd name="T54" fmla="*/ 73 w 181"/>
                <a:gd name="T55" fmla="*/ 76 h 160"/>
                <a:gd name="T56" fmla="*/ 87 w 181"/>
                <a:gd name="T57" fmla="*/ 87 h 160"/>
                <a:gd name="T58" fmla="*/ 98 w 181"/>
                <a:gd name="T59" fmla="*/ 97 h 160"/>
                <a:gd name="T60" fmla="*/ 108 w 181"/>
                <a:gd name="T61" fmla="*/ 104 h 160"/>
                <a:gd name="T62" fmla="*/ 119 w 181"/>
                <a:gd name="T63" fmla="*/ 115 h 160"/>
                <a:gd name="T64" fmla="*/ 133 w 181"/>
                <a:gd name="T65" fmla="*/ 122 h 160"/>
                <a:gd name="T66" fmla="*/ 150 w 181"/>
                <a:gd name="T67" fmla="*/ 129 h 160"/>
                <a:gd name="T68" fmla="*/ 157 w 181"/>
                <a:gd name="T69" fmla="*/ 132 h 160"/>
                <a:gd name="T70" fmla="*/ 164 w 181"/>
                <a:gd name="T71" fmla="*/ 136 h 160"/>
                <a:gd name="T72" fmla="*/ 168 w 181"/>
                <a:gd name="T73" fmla="*/ 136 h 160"/>
                <a:gd name="T74" fmla="*/ 171 w 181"/>
                <a:gd name="T75" fmla="*/ 139 h 160"/>
                <a:gd name="T76" fmla="*/ 175 w 181"/>
                <a:gd name="T77" fmla="*/ 143 h 160"/>
                <a:gd name="T78" fmla="*/ 178 w 181"/>
                <a:gd name="T79" fmla="*/ 146 h 160"/>
                <a:gd name="T80" fmla="*/ 181 w 181"/>
                <a:gd name="T81" fmla="*/ 146 h 160"/>
                <a:gd name="T82" fmla="*/ 181 w 181"/>
                <a:gd name="T83" fmla="*/ 150 h 160"/>
                <a:gd name="T84" fmla="*/ 178 w 181"/>
                <a:gd name="T85" fmla="*/ 153 h 160"/>
                <a:gd name="T86" fmla="*/ 178 w 181"/>
                <a:gd name="T87" fmla="*/ 153 h 160"/>
                <a:gd name="T88" fmla="*/ 175 w 181"/>
                <a:gd name="T89" fmla="*/ 157 h 160"/>
                <a:gd name="T90" fmla="*/ 171 w 181"/>
                <a:gd name="T91" fmla="*/ 157 h 160"/>
                <a:gd name="T92" fmla="*/ 164 w 181"/>
                <a:gd name="T93" fmla="*/ 157 h 160"/>
                <a:gd name="T94" fmla="*/ 161 w 181"/>
                <a:gd name="T95" fmla="*/ 157 h 160"/>
                <a:gd name="T96" fmla="*/ 154 w 181"/>
                <a:gd name="T97" fmla="*/ 160 h 160"/>
                <a:gd name="T98" fmla="*/ 140 w 181"/>
                <a:gd name="T99" fmla="*/ 160 h 160"/>
                <a:gd name="T100" fmla="*/ 129 w 181"/>
                <a:gd name="T101" fmla="*/ 160 h 160"/>
                <a:gd name="T102" fmla="*/ 122 w 181"/>
                <a:gd name="T103" fmla="*/ 160 h 160"/>
                <a:gd name="T104" fmla="*/ 119 w 181"/>
                <a:gd name="T105" fmla="*/ 160 h 160"/>
                <a:gd name="T106" fmla="*/ 119 w 181"/>
                <a:gd name="T10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1" h="160">
                  <a:moveTo>
                    <a:pt x="119" y="160"/>
                  </a:moveTo>
                  <a:lnTo>
                    <a:pt x="108" y="157"/>
                  </a:lnTo>
                  <a:lnTo>
                    <a:pt x="105" y="157"/>
                  </a:lnTo>
                  <a:lnTo>
                    <a:pt x="101" y="153"/>
                  </a:lnTo>
                  <a:lnTo>
                    <a:pt x="98" y="146"/>
                  </a:lnTo>
                  <a:lnTo>
                    <a:pt x="91" y="139"/>
                  </a:lnTo>
                  <a:lnTo>
                    <a:pt x="84" y="129"/>
                  </a:lnTo>
                  <a:lnTo>
                    <a:pt x="73" y="115"/>
                  </a:lnTo>
                  <a:lnTo>
                    <a:pt x="63" y="101"/>
                  </a:lnTo>
                  <a:lnTo>
                    <a:pt x="49" y="83"/>
                  </a:lnTo>
                  <a:lnTo>
                    <a:pt x="38" y="66"/>
                  </a:lnTo>
                  <a:lnTo>
                    <a:pt x="28" y="48"/>
                  </a:lnTo>
                  <a:lnTo>
                    <a:pt x="14" y="31"/>
                  </a:lnTo>
                  <a:lnTo>
                    <a:pt x="7" y="20"/>
                  </a:lnTo>
                  <a:lnTo>
                    <a:pt x="3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7" y="3"/>
                  </a:lnTo>
                  <a:lnTo>
                    <a:pt x="21" y="7"/>
                  </a:lnTo>
                  <a:lnTo>
                    <a:pt x="24" y="14"/>
                  </a:lnTo>
                  <a:lnTo>
                    <a:pt x="31" y="20"/>
                  </a:lnTo>
                  <a:lnTo>
                    <a:pt x="35" y="24"/>
                  </a:lnTo>
                  <a:lnTo>
                    <a:pt x="42" y="31"/>
                  </a:lnTo>
                  <a:lnTo>
                    <a:pt x="45" y="38"/>
                  </a:lnTo>
                  <a:lnTo>
                    <a:pt x="52" y="45"/>
                  </a:lnTo>
                  <a:lnTo>
                    <a:pt x="63" y="62"/>
                  </a:lnTo>
                  <a:lnTo>
                    <a:pt x="73" y="76"/>
                  </a:lnTo>
                  <a:lnTo>
                    <a:pt x="87" y="87"/>
                  </a:lnTo>
                  <a:lnTo>
                    <a:pt x="98" y="97"/>
                  </a:lnTo>
                  <a:lnTo>
                    <a:pt x="108" y="104"/>
                  </a:lnTo>
                  <a:lnTo>
                    <a:pt x="119" y="115"/>
                  </a:lnTo>
                  <a:lnTo>
                    <a:pt x="133" y="122"/>
                  </a:lnTo>
                  <a:lnTo>
                    <a:pt x="150" y="129"/>
                  </a:lnTo>
                  <a:lnTo>
                    <a:pt x="157" y="132"/>
                  </a:lnTo>
                  <a:lnTo>
                    <a:pt x="164" y="136"/>
                  </a:lnTo>
                  <a:lnTo>
                    <a:pt x="168" y="136"/>
                  </a:lnTo>
                  <a:lnTo>
                    <a:pt x="171" y="139"/>
                  </a:lnTo>
                  <a:lnTo>
                    <a:pt x="175" y="143"/>
                  </a:lnTo>
                  <a:lnTo>
                    <a:pt x="178" y="146"/>
                  </a:lnTo>
                  <a:lnTo>
                    <a:pt x="181" y="146"/>
                  </a:lnTo>
                  <a:lnTo>
                    <a:pt x="181" y="150"/>
                  </a:lnTo>
                  <a:lnTo>
                    <a:pt x="178" y="153"/>
                  </a:lnTo>
                  <a:lnTo>
                    <a:pt x="178" y="153"/>
                  </a:lnTo>
                  <a:lnTo>
                    <a:pt x="175" y="157"/>
                  </a:lnTo>
                  <a:lnTo>
                    <a:pt x="171" y="157"/>
                  </a:lnTo>
                  <a:lnTo>
                    <a:pt x="164" y="157"/>
                  </a:lnTo>
                  <a:lnTo>
                    <a:pt x="161" y="157"/>
                  </a:lnTo>
                  <a:lnTo>
                    <a:pt x="154" y="160"/>
                  </a:lnTo>
                  <a:lnTo>
                    <a:pt x="140" y="160"/>
                  </a:lnTo>
                  <a:lnTo>
                    <a:pt x="129" y="160"/>
                  </a:lnTo>
                  <a:lnTo>
                    <a:pt x="122" y="160"/>
                  </a:lnTo>
                  <a:lnTo>
                    <a:pt x="119" y="160"/>
                  </a:lnTo>
                  <a:lnTo>
                    <a:pt x="119" y="1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9">
              <a:extLst>
                <a:ext uri="{FF2B5EF4-FFF2-40B4-BE49-F238E27FC236}">
                  <a16:creationId xmlns:a16="http://schemas.microsoft.com/office/drawing/2014/main" id="{CB8F8FCA-7556-4954-B09B-AD7C5B1F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235" y="20617508"/>
              <a:ext cx="345760" cy="369200"/>
            </a:xfrm>
            <a:custGeom>
              <a:avLst/>
              <a:gdLst>
                <a:gd name="T0" fmla="*/ 59 w 59"/>
                <a:gd name="T1" fmla="*/ 17 h 63"/>
                <a:gd name="T2" fmla="*/ 59 w 59"/>
                <a:gd name="T3" fmla="*/ 21 h 63"/>
                <a:gd name="T4" fmla="*/ 56 w 59"/>
                <a:gd name="T5" fmla="*/ 28 h 63"/>
                <a:gd name="T6" fmla="*/ 52 w 59"/>
                <a:gd name="T7" fmla="*/ 31 h 63"/>
                <a:gd name="T8" fmla="*/ 49 w 59"/>
                <a:gd name="T9" fmla="*/ 38 h 63"/>
                <a:gd name="T10" fmla="*/ 42 w 59"/>
                <a:gd name="T11" fmla="*/ 45 h 63"/>
                <a:gd name="T12" fmla="*/ 35 w 59"/>
                <a:gd name="T13" fmla="*/ 49 h 63"/>
                <a:gd name="T14" fmla="*/ 21 w 59"/>
                <a:gd name="T15" fmla="*/ 56 h 63"/>
                <a:gd name="T16" fmla="*/ 14 w 59"/>
                <a:gd name="T17" fmla="*/ 59 h 63"/>
                <a:gd name="T18" fmla="*/ 7 w 59"/>
                <a:gd name="T19" fmla="*/ 63 h 63"/>
                <a:gd name="T20" fmla="*/ 4 w 59"/>
                <a:gd name="T21" fmla="*/ 63 h 63"/>
                <a:gd name="T22" fmla="*/ 0 w 59"/>
                <a:gd name="T23" fmla="*/ 59 h 63"/>
                <a:gd name="T24" fmla="*/ 0 w 59"/>
                <a:gd name="T25" fmla="*/ 59 h 63"/>
                <a:gd name="T26" fmla="*/ 4 w 59"/>
                <a:gd name="T27" fmla="*/ 56 h 63"/>
                <a:gd name="T28" fmla="*/ 7 w 59"/>
                <a:gd name="T29" fmla="*/ 52 h 63"/>
                <a:gd name="T30" fmla="*/ 11 w 59"/>
                <a:gd name="T31" fmla="*/ 45 h 63"/>
                <a:gd name="T32" fmla="*/ 14 w 59"/>
                <a:gd name="T33" fmla="*/ 38 h 63"/>
                <a:gd name="T34" fmla="*/ 18 w 59"/>
                <a:gd name="T35" fmla="*/ 35 h 63"/>
                <a:gd name="T36" fmla="*/ 21 w 59"/>
                <a:gd name="T37" fmla="*/ 28 h 63"/>
                <a:gd name="T38" fmla="*/ 25 w 59"/>
                <a:gd name="T39" fmla="*/ 24 h 63"/>
                <a:gd name="T40" fmla="*/ 25 w 59"/>
                <a:gd name="T41" fmla="*/ 21 h 63"/>
                <a:gd name="T42" fmla="*/ 28 w 59"/>
                <a:gd name="T43" fmla="*/ 17 h 63"/>
                <a:gd name="T44" fmla="*/ 25 w 59"/>
                <a:gd name="T45" fmla="*/ 11 h 63"/>
                <a:gd name="T46" fmla="*/ 25 w 59"/>
                <a:gd name="T47" fmla="*/ 11 h 63"/>
                <a:gd name="T48" fmla="*/ 25 w 59"/>
                <a:gd name="T49" fmla="*/ 7 h 63"/>
                <a:gd name="T50" fmla="*/ 25 w 59"/>
                <a:gd name="T51" fmla="*/ 4 h 63"/>
                <a:gd name="T52" fmla="*/ 25 w 59"/>
                <a:gd name="T53" fmla="*/ 4 h 63"/>
                <a:gd name="T54" fmla="*/ 28 w 59"/>
                <a:gd name="T55" fmla="*/ 0 h 63"/>
                <a:gd name="T56" fmla="*/ 32 w 59"/>
                <a:gd name="T57" fmla="*/ 0 h 63"/>
                <a:gd name="T58" fmla="*/ 38 w 59"/>
                <a:gd name="T59" fmla="*/ 0 h 63"/>
                <a:gd name="T60" fmla="*/ 45 w 59"/>
                <a:gd name="T61" fmla="*/ 4 h 63"/>
                <a:gd name="T62" fmla="*/ 49 w 59"/>
                <a:gd name="T63" fmla="*/ 7 h 63"/>
                <a:gd name="T64" fmla="*/ 56 w 59"/>
                <a:gd name="T65" fmla="*/ 11 h 63"/>
                <a:gd name="T66" fmla="*/ 56 w 59"/>
                <a:gd name="T67" fmla="*/ 14 h 63"/>
                <a:gd name="T68" fmla="*/ 59 w 59"/>
                <a:gd name="T69" fmla="*/ 17 h 63"/>
                <a:gd name="T70" fmla="*/ 59 w 59"/>
                <a:gd name="T71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" h="63">
                  <a:moveTo>
                    <a:pt x="59" y="17"/>
                  </a:moveTo>
                  <a:lnTo>
                    <a:pt x="59" y="21"/>
                  </a:lnTo>
                  <a:lnTo>
                    <a:pt x="56" y="28"/>
                  </a:lnTo>
                  <a:lnTo>
                    <a:pt x="52" y="31"/>
                  </a:lnTo>
                  <a:lnTo>
                    <a:pt x="49" y="38"/>
                  </a:lnTo>
                  <a:lnTo>
                    <a:pt x="42" y="45"/>
                  </a:lnTo>
                  <a:lnTo>
                    <a:pt x="35" y="49"/>
                  </a:lnTo>
                  <a:lnTo>
                    <a:pt x="21" y="56"/>
                  </a:lnTo>
                  <a:lnTo>
                    <a:pt x="14" y="59"/>
                  </a:lnTo>
                  <a:lnTo>
                    <a:pt x="7" y="63"/>
                  </a:lnTo>
                  <a:lnTo>
                    <a:pt x="4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6"/>
                  </a:lnTo>
                  <a:lnTo>
                    <a:pt x="7" y="52"/>
                  </a:lnTo>
                  <a:lnTo>
                    <a:pt x="11" y="45"/>
                  </a:lnTo>
                  <a:lnTo>
                    <a:pt x="14" y="38"/>
                  </a:lnTo>
                  <a:lnTo>
                    <a:pt x="18" y="35"/>
                  </a:lnTo>
                  <a:lnTo>
                    <a:pt x="21" y="28"/>
                  </a:lnTo>
                  <a:lnTo>
                    <a:pt x="25" y="24"/>
                  </a:lnTo>
                  <a:lnTo>
                    <a:pt x="25" y="21"/>
                  </a:lnTo>
                  <a:lnTo>
                    <a:pt x="28" y="17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5" y="4"/>
                  </a:lnTo>
                  <a:lnTo>
                    <a:pt x="49" y="7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9" y="17"/>
                  </a:lnTo>
                  <a:lnTo>
                    <a:pt x="59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0">
              <a:extLst>
                <a:ext uri="{FF2B5EF4-FFF2-40B4-BE49-F238E27FC236}">
                  <a16:creationId xmlns:a16="http://schemas.microsoft.com/office/drawing/2014/main" id="{5922920D-6555-4BA1-9631-47E488FA0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127" y="20435841"/>
              <a:ext cx="228554" cy="1166201"/>
            </a:xfrm>
            <a:custGeom>
              <a:avLst/>
              <a:gdLst>
                <a:gd name="T0" fmla="*/ 35 w 39"/>
                <a:gd name="T1" fmla="*/ 31 h 199"/>
                <a:gd name="T2" fmla="*/ 35 w 39"/>
                <a:gd name="T3" fmla="*/ 31 h 199"/>
                <a:gd name="T4" fmla="*/ 35 w 39"/>
                <a:gd name="T5" fmla="*/ 38 h 199"/>
                <a:gd name="T6" fmla="*/ 32 w 39"/>
                <a:gd name="T7" fmla="*/ 42 h 199"/>
                <a:gd name="T8" fmla="*/ 32 w 39"/>
                <a:gd name="T9" fmla="*/ 48 h 199"/>
                <a:gd name="T10" fmla="*/ 32 w 39"/>
                <a:gd name="T11" fmla="*/ 55 h 199"/>
                <a:gd name="T12" fmla="*/ 32 w 39"/>
                <a:gd name="T13" fmla="*/ 66 h 199"/>
                <a:gd name="T14" fmla="*/ 32 w 39"/>
                <a:gd name="T15" fmla="*/ 73 h 199"/>
                <a:gd name="T16" fmla="*/ 32 w 39"/>
                <a:gd name="T17" fmla="*/ 83 h 199"/>
                <a:gd name="T18" fmla="*/ 32 w 39"/>
                <a:gd name="T19" fmla="*/ 108 h 199"/>
                <a:gd name="T20" fmla="*/ 32 w 39"/>
                <a:gd name="T21" fmla="*/ 129 h 199"/>
                <a:gd name="T22" fmla="*/ 32 w 39"/>
                <a:gd name="T23" fmla="*/ 146 h 199"/>
                <a:gd name="T24" fmla="*/ 32 w 39"/>
                <a:gd name="T25" fmla="*/ 164 h 199"/>
                <a:gd name="T26" fmla="*/ 32 w 39"/>
                <a:gd name="T27" fmla="*/ 171 h 199"/>
                <a:gd name="T28" fmla="*/ 28 w 39"/>
                <a:gd name="T29" fmla="*/ 178 h 199"/>
                <a:gd name="T30" fmla="*/ 28 w 39"/>
                <a:gd name="T31" fmla="*/ 185 h 199"/>
                <a:gd name="T32" fmla="*/ 28 w 39"/>
                <a:gd name="T33" fmla="*/ 188 h 199"/>
                <a:gd name="T34" fmla="*/ 28 w 39"/>
                <a:gd name="T35" fmla="*/ 192 h 199"/>
                <a:gd name="T36" fmla="*/ 25 w 39"/>
                <a:gd name="T37" fmla="*/ 195 h 199"/>
                <a:gd name="T38" fmla="*/ 25 w 39"/>
                <a:gd name="T39" fmla="*/ 199 h 199"/>
                <a:gd name="T40" fmla="*/ 25 w 39"/>
                <a:gd name="T41" fmla="*/ 199 h 199"/>
                <a:gd name="T42" fmla="*/ 21 w 39"/>
                <a:gd name="T43" fmla="*/ 199 h 199"/>
                <a:gd name="T44" fmla="*/ 18 w 39"/>
                <a:gd name="T45" fmla="*/ 195 h 199"/>
                <a:gd name="T46" fmla="*/ 14 w 39"/>
                <a:gd name="T47" fmla="*/ 192 h 199"/>
                <a:gd name="T48" fmla="*/ 11 w 39"/>
                <a:gd name="T49" fmla="*/ 188 h 199"/>
                <a:gd name="T50" fmla="*/ 11 w 39"/>
                <a:gd name="T51" fmla="*/ 185 h 199"/>
                <a:gd name="T52" fmla="*/ 11 w 39"/>
                <a:gd name="T53" fmla="*/ 178 h 199"/>
                <a:gd name="T54" fmla="*/ 11 w 39"/>
                <a:gd name="T55" fmla="*/ 171 h 199"/>
                <a:gd name="T56" fmla="*/ 7 w 39"/>
                <a:gd name="T57" fmla="*/ 160 h 199"/>
                <a:gd name="T58" fmla="*/ 7 w 39"/>
                <a:gd name="T59" fmla="*/ 150 h 199"/>
                <a:gd name="T60" fmla="*/ 7 w 39"/>
                <a:gd name="T61" fmla="*/ 136 h 199"/>
                <a:gd name="T62" fmla="*/ 7 w 39"/>
                <a:gd name="T63" fmla="*/ 118 h 199"/>
                <a:gd name="T64" fmla="*/ 7 w 39"/>
                <a:gd name="T65" fmla="*/ 101 h 199"/>
                <a:gd name="T66" fmla="*/ 7 w 39"/>
                <a:gd name="T67" fmla="*/ 80 h 199"/>
                <a:gd name="T68" fmla="*/ 7 w 39"/>
                <a:gd name="T69" fmla="*/ 66 h 199"/>
                <a:gd name="T70" fmla="*/ 7 w 39"/>
                <a:gd name="T71" fmla="*/ 52 h 199"/>
                <a:gd name="T72" fmla="*/ 7 w 39"/>
                <a:gd name="T73" fmla="*/ 42 h 199"/>
                <a:gd name="T74" fmla="*/ 7 w 39"/>
                <a:gd name="T75" fmla="*/ 31 h 199"/>
                <a:gd name="T76" fmla="*/ 4 w 39"/>
                <a:gd name="T77" fmla="*/ 24 h 199"/>
                <a:gd name="T78" fmla="*/ 4 w 39"/>
                <a:gd name="T79" fmla="*/ 17 h 199"/>
                <a:gd name="T80" fmla="*/ 4 w 39"/>
                <a:gd name="T81" fmla="*/ 17 h 199"/>
                <a:gd name="T82" fmla="*/ 0 w 39"/>
                <a:gd name="T83" fmla="*/ 14 h 199"/>
                <a:gd name="T84" fmla="*/ 0 w 39"/>
                <a:gd name="T85" fmla="*/ 10 h 199"/>
                <a:gd name="T86" fmla="*/ 0 w 39"/>
                <a:gd name="T87" fmla="*/ 3 h 199"/>
                <a:gd name="T88" fmla="*/ 4 w 39"/>
                <a:gd name="T89" fmla="*/ 0 h 199"/>
                <a:gd name="T90" fmla="*/ 7 w 39"/>
                <a:gd name="T91" fmla="*/ 0 h 199"/>
                <a:gd name="T92" fmla="*/ 11 w 39"/>
                <a:gd name="T93" fmla="*/ 0 h 199"/>
                <a:gd name="T94" fmla="*/ 18 w 39"/>
                <a:gd name="T95" fmla="*/ 0 h 199"/>
                <a:gd name="T96" fmla="*/ 25 w 39"/>
                <a:gd name="T97" fmla="*/ 3 h 199"/>
                <a:gd name="T98" fmla="*/ 28 w 39"/>
                <a:gd name="T99" fmla="*/ 7 h 199"/>
                <a:gd name="T100" fmla="*/ 35 w 39"/>
                <a:gd name="T101" fmla="*/ 10 h 199"/>
                <a:gd name="T102" fmla="*/ 35 w 39"/>
                <a:gd name="T103" fmla="*/ 14 h 199"/>
                <a:gd name="T104" fmla="*/ 39 w 39"/>
                <a:gd name="T105" fmla="*/ 21 h 199"/>
                <a:gd name="T106" fmla="*/ 35 w 39"/>
                <a:gd name="T107" fmla="*/ 24 h 199"/>
                <a:gd name="T108" fmla="*/ 35 w 39"/>
                <a:gd name="T109" fmla="*/ 31 h 199"/>
                <a:gd name="T110" fmla="*/ 35 w 39"/>
                <a:gd name="T111" fmla="*/ 3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" h="199">
                  <a:moveTo>
                    <a:pt x="35" y="31"/>
                  </a:moveTo>
                  <a:lnTo>
                    <a:pt x="35" y="31"/>
                  </a:lnTo>
                  <a:lnTo>
                    <a:pt x="35" y="38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5"/>
                  </a:lnTo>
                  <a:lnTo>
                    <a:pt x="32" y="66"/>
                  </a:lnTo>
                  <a:lnTo>
                    <a:pt x="32" y="73"/>
                  </a:lnTo>
                  <a:lnTo>
                    <a:pt x="32" y="83"/>
                  </a:lnTo>
                  <a:lnTo>
                    <a:pt x="32" y="108"/>
                  </a:lnTo>
                  <a:lnTo>
                    <a:pt x="32" y="129"/>
                  </a:lnTo>
                  <a:lnTo>
                    <a:pt x="32" y="146"/>
                  </a:lnTo>
                  <a:lnTo>
                    <a:pt x="32" y="164"/>
                  </a:lnTo>
                  <a:lnTo>
                    <a:pt x="32" y="171"/>
                  </a:lnTo>
                  <a:lnTo>
                    <a:pt x="28" y="178"/>
                  </a:lnTo>
                  <a:lnTo>
                    <a:pt x="28" y="185"/>
                  </a:lnTo>
                  <a:lnTo>
                    <a:pt x="28" y="188"/>
                  </a:lnTo>
                  <a:lnTo>
                    <a:pt x="28" y="192"/>
                  </a:lnTo>
                  <a:lnTo>
                    <a:pt x="25" y="195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1" y="199"/>
                  </a:lnTo>
                  <a:lnTo>
                    <a:pt x="18" y="195"/>
                  </a:lnTo>
                  <a:lnTo>
                    <a:pt x="14" y="192"/>
                  </a:lnTo>
                  <a:lnTo>
                    <a:pt x="11" y="188"/>
                  </a:lnTo>
                  <a:lnTo>
                    <a:pt x="11" y="185"/>
                  </a:lnTo>
                  <a:lnTo>
                    <a:pt x="11" y="178"/>
                  </a:lnTo>
                  <a:lnTo>
                    <a:pt x="11" y="171"/>
                  </a:lnTo>
                  <a:lnTo>
                    <a:pt x="7" y="160"/>
                  </a:lnTo>
                  <a:lnTo>
                    <a:pt x="7" y="150"/>
                  </a:lnTo>
                  <a:lnTo>
                    <a:pt x="7" y="136"/>
                  </a:lnTo>
                  <a:lnTo>
                    <a:pt x="7" y="118"/>
                  </a:lnTo>
                  <a:lnTo>
                    <a:pt x="7" y="101"/>
                  </a:lnTo>
                  <a:lnTo>
                    <a:pt x="7" y="80"/>
                  </a:lnTo>
                  <a:lnTo>
                    <a:pt x="7" y="66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7" y="31"/>
                  </a:lnTo>
                  <a:lnTo>
                    <a:pt x="4" y="2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5" y="14"/>
                  </a:lnTo>
                  <a:lnTo>
                    <a:pt x="39" y="21"/>
                  </a:lnTo>
                  <a:lnTo>
                    <a:pt x="35" y="24"/>
                  </a:lnTo>
                  <a:lnTo>
                    <a:pt x="35" y="31"/>
                  </a:lnTo>
                  <a:lnTo>
                    <a:pt x="35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1">
              <a:extLst>
                <a:ext uri="{FF2B5EF4-FFF2-40B4-BE49-F238E27FC236}">
                  <a16:creationId xmlns:a16="http://schemas.microsoft.com/office/drawing/2014/main" id="{10BF5D40-D127-4044-B405-9242C0DF1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994" y="20799179"/>
              <a:ext cx="269574" cy="269574"/>
            </a:xfrm>
            <a:custGeom>
              <a:avLst/>
              <a:gdLst>
                <a:gd name="T0" fmla="*/ 42 w 46"/>
                <a:gd name="T1" fmla="*/ 25 h 46"/>
                <a:gd name="T2" fmla="*/ 46 w 46"/>
                <a:gd name="T3" fmla="*/ 32 h 46"/>
                <a:gd name="T4" fmla="*/ 42 w 46"/>
                <a:gd name="T5" fmla="*/ 35 h 46"/>
                <a:gd name="T6" fmla="*/ 42 w 46"/>
                <a:gd name="T7" fmla="*/ 39 h 46"/>
                <a:gd name="T8" fmla="*/ 39 w 46"/>
                <a:gd name="T9" fmla="*/ 42 h 46"/>
                <a:gd name="T10" fmla="*/ 35 w 46"/>
                <a:gd name="T11" fmla="*/ 46 h 46"/>
                <a:gd name="T12" fmla="*/ 32 w 46"/>
                <a:gd name="T13" fmla="*/ 46 h 46"/>
                <a:gd name="T14" fmla="*/ 28 w 46"/>
                <a:gd name="T15" fmla="*/ 46 h 46"/>
                <a:gd name="T16" fmla="*/ 25 w 46"/>
                <a:gd name="T17" fmla="*/ 42 h 46"/>
                <a:gd name="T18" fmla="*/ 18 w 46"/>
                <a:gd name="T19" fmla="*/ 39 h 46"/>
                <a:gd name="T20" fmla="*/ 14 w 46"/>
                <a:gd name="T21" fmla="*/ 28 h 46"/>
                <a:gd name="T22" fmla="*/ 7 w 46"/>
                <a:gd name="T23" fmla="*/ 21 h 46"/>
                <a:gd name="T24" fmla="*/ 4 w 46"/>
                <a:gd name="T25" fmla="*/ 14 h 46"/>
                <a:gd name="T26" fmla="*/ 4 w 46"/>
                <a:gd name="T27" fmla="*/ 7 h 46"/>
                <a:gd name="T28" fmla="*/ 0 w 46"/>
                <a:gd name="T29" fmla="*/ 0 h 46"/>
                <a:gd name="T30" fmla="*/ 14 w 46"/>
                <a:gd name="T31" fmla="*/ 0 h 46"/>
                <a:gd name="T32" fmla="*/ 21 w 46"/>
                <a:gd name="T33" fmla="*/ 0 h 46"/>
                <a:gd name="T34" fmla="*/ 28 w 46"/>
                <a:gd name="T35" fmla="*/ 4 h 46"/>
                <a:gd name="T36" fmla="*/ 35 w 46"/>
                <a:gd name="T37" fmla="*/ 7 h 46"/>
                <a:gd name="T38" fmla="*/ 39 w 46"/>
                <a:gd name="T39" fmla="*/ 14 h 46"/>
                <a:gd name="T40" fmla="*/ 42 w 46"/>
                <a:gd name="T41" fmla="*/ 25 h 46"/>
                <a:gd name="T42" fmla="*/ 42 w 46"/>
                <a:gd name="T4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6">
                  <a:moveTo>
                    <a:pt x="42" y="25"/>
                  </a:moveTo>
                  <a:lnTo>
                    <a:pt x="46" y="32"/>
                  </a:lnTo>
                  <a:lnTo>
                    <a:pt x="42" y="35"/>
                  </a:lnTo>
                  <a:lnTo>
                    <a:pt x="42" y="39"/>
                  </a:lnTo>
                  <a:lnTo>
                    <a:pt x="39" y="42"/>
                  </a:lnTo>
                  <a:lnTo>
                    <a:pt x="35" y="46"/>
                  </a:lnTo>
                  <a:lnTo>
                    <a:pt x="32" y="46"/>
                  </a:lnTo>
                  <a:lnTo>
                    <a:pt x="28" y="46"/>
                  </a:lnTo>
                  <a:lnTo>
                    <a:pt x="25" y="42"/>
                  </a:lnTo>
                  <a:lnTo>
                    <a:pt x="18" y="39"/>
                  </a:lnTo>
                  <a:lnTo>
                    <a:pt x="14" y="28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4" y="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39" y="14"/>
                  </a:lnTo>
                  <a:lnTo>
                    <a:pt x="42" y="25"/>
                  </a:lnTo>
                  <a:lnTo>
                    <a:pt x="42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2">
              <a:extLst>
                <a:ext uri="{FF2B5EF4-FFF2-40B4-BE49-F238E27FC236}">
                  <a16:creationId xmlns:a16="http://schemas.microsoft.com/office/drawing/2014/main" id="{EF128130-A318-43D2-B202-FBF6AB5B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215" y="21250420"/>
              <a:ext cx="263715" cy="269574"/>
            </a:xfrm>
            <a:custGeom>
              <a:avLst/>
              <a:gdLst>
                <a:gd name="T0" fmla="*/ 14 w 45"/>
                <a:gd name="T1" fmla="*/ 32 h 46"/>
                <a:gd name="T2" fmla="*/ 7 w 45"/>
                <a:gd name="T3" fmla="*/ 21 h 46"/>
                <a:gd name="T4" fmla="*/ 4 w 45"/>
                <a:gd name="T5" fmla="*/ 14 h 46"/>
                <a:gd name="T6" fmla="*/ 0 w 45"/>
                <a:gd name="T7" fmla="*/ 7 h 46"/>
                <a:gd name="T8" fmla="*/ 0 w 45"/>
                <a:gd name="T9" fmla="*/ 0 h 46"/>
                <a:gd name="T10" fmla="*/ 11 w 45"/>
                <a:gd name="T11" fmla="*/ 0 h 46"/>
                <a:gd name="T12" fmla="*/ 18 w 45"/>
                <a:gd name="T13" fmla="*/ 0 h 46"/>
                <a:gd name="T14" fmla="*/ 25 w 45"/>
                <a:gd name="T15" fmla="*/ 4 h 46"/>
                <a:gd name="T16" fmla="*/ 32 w 45"/>
                <a:gd name="T17" fmla="*/ 7 h 46"/>
                <a:gd name="T18" fmla="*/ 39 w 45"/>
                <a:gd name="T19" fmla="*/ 11 h 46"/>
                <a:gd name="T20" fmla="*/ 42 w 45"/>
                <a:gd name="T21" fmla="*/ 18 h 46"/>
                <a:gd name="T22" fmla="*/ 45 w 45"/>
                <a:gd name="T23" fmla="*/ 21 h 46"/>
                <a:gd name="T24" fmla="*/ 45 w 45"/>
                <a:gd name="T25" fmla="*/ 32 h 46"/>
                <a:gd name="T26" fmla="*/ 45 w 45"/>
                <a:gd name="T27" fmla="*/ 35 h 46"/>
                <a:gd name="T28" fmla="*/ 42 w 45"/>
                <a:gd name="T29" fmla="*/ 42 h 46"/>
                <a:gd name="T30" fmla="*/ 42 w 45"/>
                <a:gd name="T31" fmla="*/ 46 h 46"/>
                <a:gd name="T32" fmla="*/ 39 w 45"/>
                <a:gd name="T33" fmla="*/ 46 h 46"/>
                <a:gd name="T34" fmla="*/ 32 w 45"/>
                <a:gd name="T35" fmla="*/ 46 h 46"/>
                <a:gd name="T36" fmla="*/ 28 w 45"/>
                <a:gd name="T37" fmla="*/ 42 h 46"/>
                <a:gd name="T38" fmla="*/ 21 w 45"/>
                <a:gd name="T39" fmla="*/ 39 h 46"/>
                <a:gd name="T40" fmla="*/ 14 w 45"/>
                <a:gd name="T41" fmla="*/ 32 h 46"/>
                <a:gd name="T42" fmla="*/ 14 w 45"/>
                <a:gd name="T43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46">
                  <a:moveTo>
                    <a:pt x="14" y="32"/>
                  </a:moveTo>
                  <a:lnTo>
                    <a:pt x="7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9" y="11"/>
                  </a:lnTo>
                  <a:lnTo>
                    <a:pt x="42" y="18"/>
                  </a:lnTo>
                  <a:lnTo>
                    <a:pt x="45" y="21"/>
                  </a:lnTo>
                  <a:lnTo>
                    <a:pt x="45" y="32"/>
                  </a:lnTo>
                  <a:lnTo>
                    <a:pt x="45" y="35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39" y="46"/>
                  </a:lnTo>
                  <a:lnTo>
                    <a:pt x="32" y="46"/>
                  </a:lnTo>
                  <a:lnTo>
                    <a:pt x="28" y="42"/>
                  </a:lnTo>
                  <a:lnTo>
                    <a:pt x="21" y="39"/>
                  </a:lnTo>
                  <a:lnTo>
                    <a:pt x="14" y="32"/>
                  </a:lnTo>
                  <a:lnTo>
                    <a:pt x="14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3">
              <a:extLst>
                <a:ext uri="{FF2B5EF4-FFF2-40B4-BE49-F238E27FC236}">
                  <a16:creationId xmlns:a16="http://schemas.microsoft.com/office/drawing/2014/main" id="{FFBD9F8F-A9DF-45B8-955F-648372F4A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367" y="21004288"/>
              <a:ext cx="838025" cy="269574"/>
            </a:xfrm>
            <a:custGeom>
              <a:avLst/>
              <a:gdLst>
                <a:gd name="T0" fmla="*/ 0 w 143"/>
                <a:gd name="T1" fmla="*/ 28 h 46"/>
                <a:gd name="T2" fmla="*/ 21 w 143"/>
                <a:gd name="T3" fmla="*/ 25 h 46"/>
                <a:gd name="T4" fmla="*/ 42 w 143"/>
                <a:gd name="T5" fmla="*/ 21 h 46"/>
                <a:gd name="T6" fmla="*/ 63 w 143"/>
                <a:gd name="T7" fmla="*/ 14 h 46"/>
                <a:gd name="T8" fmla="*/ 87 w 143"/>
                <a:gd name="T9" fmla="*/ 11 h 46"/>
                <a:gd name="T10" fmla="*/ 98 w 143"/>
                <a:gd name="T11" fmla="*/ 7 h 46"/>
                <a:gd name="T12" fmla="*/ 105 w 143"/>
                <a:gd name="T13" fmla="*/ 4 h 46"/>
                <a:gd name="T14" fmla="*/ 115 w 143"/>
                <a:gd name="T15" fmla="*/ 4 h 46"/>
                <a:gd name="T16" fmla="*/ 122 w 143"/>
                <a:gd name="T17" fmla="*/ 0 h 46"/>
                <a:gd name="T18" fmla="*/ 126 w 143"/>
                <a:gd name="T19" fmla="*/ 0 h 46"/>
                <a:gd name="T20" fmla="*/ 132 w 143"/>
                <a:gd name="T21" fmla="*/ 0 h 46"/>
                <a:gd name="T22" fmla="*/ 136 w 143"/>
                <a:gd name="T23" fmla="*/ 0 h 46"/>
                <a:gd name="T24" fmla="*/ 136 w 143"/>
                <a:gd name="T25" fmla="*/ 4 h 46"/>
                <a:gd name="T26" fmla="*/ 143 w 143"/>
                <a:gd name="T27" fmla="*/ 11 h 46"/>
                <a:gd name="T28" fmla="*/ 143 w 143"/>
                <a:gd name="T29" fmla="*/ 14 h 46"/>
                <a:gd name="T30" fmla="*/ 143 w 143"/>
                <a:gd name="T31" fmla="*/ 18 h 46"/>
                <a:gd name="T32" fmla="*/ 143 w 143"/>
                <a:gd name="T33" fmla="*/ 18 h 46"/>
                <a:gd name="T34" fmla="*/ 139 w 143"/>
                <a:gd name="T35" fmla="*/ 21 h 46"/>
                <a:gd name="T36" fmla="*/ 136 w 143"/>
                <a:gd name="T37" fmla="*/ 21 h 46"/>
                <a:gd name="T38" fmla="*/ 129 w 143"/>
                <a:gd name="T39" fmla="*/ 25 h 46"/>
                <a:gd name="T40" fmla="*/ 122 w 143"/>
                <a:gd name="T41" fmla="*/ 28 h 46"/>
                <a:gd name="T42" fmla="*/ 112 w 143"/>
                <a:gd name="T43" fmla="*/ 28 h 46"/>
                <a:gd name="T44" fmla="*/ 101 w 143"/>
                <a:gd name="T45" fmla="*/ 32 h 46"/>
                <a:gd name="T46" fmla="*/ 87 w 143"/>
                <a:gd name="T47" fmla="*/ 35 h 46"/>
                <a:gd name="T48" fmla="*/ 73 w 143"/>
                <a:gd name="T49" fmla="*/ 39 h 46"/>
                <a:gd name="T50" fmla="*/ 63 w 143"/>
                <a:gd name="T51" fmla="*/ 39 h 46"/>
                <a:gd name="T52" fmla="*/ 52 w 143"/>
                <a:gd name="T53" fmla="*/ 42 h 46"/>
                <a:gd name="T54" fmla="*/ 42 w 143"/>
                <a:gd name="T55" fmla="*/ 46 h 46"/>
                <a:gd name="T56" fmla="*/ 35 w 143"/>
                <a:gd name="T57" fmla="*/ 46 h 46"/>
                <a:gd name="T58" fmla="*/ 31 w 143"/>
                <a:gd name="T59" fmla="*/ 46 h 46"/>
                <a:gd name="T60" fmla="*/ 24 w 143"/>
                <a:gd name="T61" fmla="*/ 46 h 46"/>
                <a:gd name="T62" fmla="*/ 24 w 143"/>
                <a:gd name="T63" fmla="*/ 46 h 46"/>
                <a:gd name="T64" fmla="*/ 14 w 143"/>
                <a:gd name="T65" fmla="*/ 46 h 46"/>
                <a:gd name="T66" fmla="*/ 7 w 143"/>
                <a:gd name="T67" fmla="*/ 42 h 46"/>
                <a:gd name="T68" fmla="*/ 3 w 143"/>
                <a:gd name="T69" fmla="*/ 39 h 46"/>
                <a:gd name="T70" fmla="*/ 0 w 143"/>
                <a:gd name="T71" fmla="*/ 35 h 46"/>
                <a:gd name="T72" fmla="*/ 0 w 143"/>
                <a:gd name="T73" fmla="*/ 32 h 46"/>
                <a:gd name="T74" fmla="*/ 0 w 143"/>
                <a:gd name="T75" fmla="*/ 28 h 46"/>
                <a:gd name="T76" fmla="*/ 0 w 143"/>
                <a:gd name="T77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3" h="46">
                  <a:moveTo>
                    <a:pt x="0" y="28"/>
                  </a:moveTo>
                  <a:lnTo>
                    <a:pt x="21" y="25"/>
                  </a:lnTo>
                  <a:lnTo>
                    <a:pt x="42" y="21"/>
                  </a:lnTo>
                  <a:lnTo>
                    <a:pt x="63" y="14"/>
                  </a:lnTo>
                  <a:lnTo>
                    <a:pt x="87" y="11"/>
                  </a:lnTo>
                  <a:lnTo>
                    <a:pt x="98" y="7"/>
                  </a:lnTo>
                  <a:lnTo>
                    <a:pt x="105" y="4"/>
                  </a:lnTo>
                  <a:lnTo>
                    <a:pt x="115" y="4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36" y="4"/>
                  </a:lnTo>
                  <a:lnTo>
                    <a:pt x="143" y="11"/>
                  </a:lnTo>
                  <a:lnTo>
                    <a:pt x="143" y="14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39" y="21"/>
                  </a:lnTo>
                  <a:lnTo>
                    <a:pt x="136" y="21"/>
                  </a:lnTo>
                  <a:lnTo>
                    <a:pt x="129" y="25"/>
                  </a:lnTo>
                  <a:lnTo>
                    <a:pt x="122" y="28"/>
                  </a:lnTo>
                  <a:lnTo>
                    <a:pt x="112" y="28"/>
                  </a:lnTo>
                  <a:lnTo>
                    <a:pt x="101" y="32"/>
                  </a:lnTo>
                  <a:lnTo>
                    <a:pt x="87" y="35"/>
                  </a:lnTo>
                  <a:lnTo>
                    <a:pt x="73" y="39"/>
                  </a:lnTo>
                  <a:lnTo>
                    <a:pt x="63" y="39"/>
                  </a:lnTo>
                  <a:lnTo>
                    <a:pt x="52" y="42"/>
                  </a:lnTo>
                  <a:lnTo>
                    <a:pt x="42" y="46"/>
                  </a:lnTo>
                  <a:lnTo>
                    <a:pt x="35" y="46"/>
                  </a:lnTo>
                  <a:lnTo>
                    <a:pt x="31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14" y="46"/>
                  </a:lnTo>
                  <a:lnTo>
                    <a:pt x="7" y="42"/>
                  </a:lnTo>
                  <a:lnTo>
                    <a:pt x="3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4">
              <a:extLst>
                <a:ext uri="{FF2B5EF4-FFF2-40B4-BE49-F238E27FC236}">
                  <a16:creationId xmlns:a16="http://schemas.microsoft.com/office/drawing/2014/main" id="{C8D898BD-E48A-48DB-9C64-252FB01EE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303" y="21150797"/>
              <a:ext cx="615333" cy="591892"/>
            </a:xfrm>
            <a:custGeom>
              <a:avLst/>
              <a:gdLst>
                <a:gd name="T0" fmla="*/ 31 w 105"/>
                <a:gd name="T1" fmla="*/ 90 h 101"/>
                <a:gd name="T2" fmla="*/ 17 w 105"/>
                <a:gd name="T3" fmla="*/ 97 h 101"/>
                <a:gd name="T4" fmla="*/ 10 w 105"/>
                <a:gd name="T5" fmla="*/ 101 h 101"/>
                <a:gd name="T6" fmla="*/ 7 w 105"/>
                <a:gd name="T7" fmla="*/ 101 h 101"/>
                <a:gd name="T8" fmla="*/ 3 w 105"/>
                <a:gd name="T9" fmla="*/ 101 h 101"/>
                <a:gd name="T10" fmla="*/ 3 w 105"/>
                <a:gd name="T11" fmla="*/ 101 h 101"/>
                <a:gd name="T12" fmla="*/ 0 w 105"/>
                <a:gd name="T13" fmla="*/ 101 h 101"/>
                <a:gd name="T14" fmla="*/ 0 w 105"/>
                <a:gd name="T15" fmla="*/ 97 h 101"/>
                <a:gd name="T16" fmla="*/ 3 w 105"/>
                <a:gd name="T17" fmla="*/ 94 h 101"/>
                <a:gd name="T18" fmla="*/ 3 w 105"/>
                <a:gd name="T19" fmla="*/ 90 h 101"/>
                <a:gd name="T20" fmla="*/ 7 w 105"/>
                <a:gd name="T21" fmla="*/ 87 h 101"/>
                <a:gd name="T22" fmla="*/ 10 w 105"/>
                <a:gd name="T23" fmla="*/ 84 h 101"/>
                <a:gd name="T24" fmla="*/ 14 w 105"/>
                <a:gd name="T25" fmla="*/ 80 h 101"/>
                <a:gd name="T26" fmla="*/ 21 w 105"/>
                <a:gd name="T27" fmla="*/ 73 h 101"/>
                <a:gd name="T28" fmla="*/ 31 w 105"/>
                <a:gd name="T29" fmla="*/ 63 h 101"/>
                <a:gd name="T30" fmla="*/ 38 w 105"/>
                <a:gd name="T31" fmla="*/ 52 h 101"/>
                <a:gd name="T32" fmla="*/ 45 w 105"/>
                <a:gd name="T33" fmla="*/ 45 h 101"/>
                <a:gd name="T34" fmla="*/ 56 w 105"/>
                <a:gd name="T35" fmla="*/ 35 h 101"/>
                <a:gd name="T36" fmla="*/ 63 w 105"/>
                <a:gd name="T37" fmla="*/ 24 h 101"/>
                <a:gd name="T38" fmla="*/ 70 w 105"/>
                <a:gd name="T39" fmla="*/ 14 h 101"/>
                <a:gd name="T40" fmla="*/ 80 w 105"/>
                <a:gd name="T41" fmla="*/ 0 h 101"/>
                <a:gd name="T42" fmla="*/ 105 w 105"/>
                <a:gd name="T43" fmla="*/ 0 h 101"/>
                <a:gd name="T44" fmla="*/ 101 w 105"/>
                <a:gd name="T45" fmla="*/ 7 h 101"/>
                <a:gd name="T46" fmla="*/ 98 w 105"/>
                <a:gd name="T47" fmla="*/ 17 h 101"/>
                <a:gd name="T48" fmla="*/ 87 w 105"/>
                <a:gd name="T49" fmla="*/ 28 h 101"/>
                <a:gd name="T50" fmla="*/ 80 w 105"/>
                <a:gd name="T51" fmla="*/ 42 h 101"/>
                <a:gd name="T52" fmla="*/ 66 w 105"/>
                <a:gd name="T53" fmla="*/ 56 h 101"/>
                <a:gd name="T54" fmla="*/ 56 w 105"/>
                <a:gd name="T55" fmla="*/ 70 h 101"/>
                <a:gd name="T56" fmla="*/ 42 w 105"/>
                <a:gd name="T57" fmla="*/ 80 h 101"/>
                <a:gd name="T58" fmla="*/ 31 w 105"/>
                <a:gd name="T59" fmla="*/ 90 h 101"/>
                <a:gd name="T60" fmla="*/ 31 w 105"/>
                <a:gd name="T61" fmla="*/ 9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" h="101">
                  <a:moveTo>
                    <a:pt x="31" y="90"/>
                  </a:moveTo>
                  <a:lnTo>
                    <a:pt x="17" y="97"/>
                  </a:lnTo>
                  <a:lnTo>
                    <a:pt x="10" y="101"/>
                  </a:lnTo>
                  <a:lnTo>
                    <a:pt x="7" y="101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3" y="94"/>
                  </a:lnTo>
                  <a:lnTo>
                    <a:pt x="3" y="90"/>
                  </a:lnTo>
                  <a:lnTo>
                    <a:pt x="7" y="87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21" y="73"/>
                  </a:lnTo>
                  <a:lnTo>
                    <a:pt x="31" y="63"/>
                  </a:lnTo>
                  <a:lnTo>
                    <a:pt x="38" y="52"/>
                  </a:lnTo>
                  <a:lnTo>
                    <a:pt x="45" y="45"/>
                  </a:lnTo>
                  <a:lnTo>
                    <a:pt x="56" y="35"/>
                  </a:lnTo>
                  <a:lnTo>
                    <a:pt x="63" y="24"/>
                  </a:lnTo>
                  <a:lnTo>
                    <a:pt x="70" y="14"/>
                  </a:lnTo>
                  <a:lnTo>
                    <a:pt x="80" y="0"/>
                  </a:lnTo>
                  <a:lnTo>
                    <a:pt x="105" y="0"/>
                  </a:lnTo>
                  <a:lnTo>
                    <a:pt x="101" y="7"/>
                  </a:lnTo>
                  <a:lnTo>
                    <a:pt x="98" y="17"/>
                  </a:lnTo>
                  <a:lnTo>
                    <a:pt x="87" y="28"/>
                  </a:lnTo>
                  <a:lnTo>
                    <a:pt x="80" y="42"/>
                  </a:lnTo>
                  <a:lnTo>
                    <a:pt x="66" y="56"/>
                  </a:lnTo>
                  <a:lnTo>
                    <a:pt x="56" y="70"/>
                  </a:lnTo>
                  <a:lnTo>
                    <a:pt x="42" y="80"/>
                  </a:lnTo>
                  <a:lnTo>
                    <a:pt x="31" y="90"/>
                  </a:lnTo>
                  <a:lnTo>
                    <a:pt x="31" y="9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5">
              <a:extLst>
                <a:ext uri="{FF2B5EF4-FFF2-40B4-BE49-F238E27FC236}">
                  <a16:creationId xmlns:a16="http://schemas.microsoft.com/office/drawing/2014/main" id="{C3B8709C-BFE1-41A1-9DBB-8B6BEF282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906" y="21619621"/>
              <a:ext cx="838025" cy="961088"/>
            </a:xfrm>
            <a:custGeom>
              <a:avLst/>
              <a:gdLst>
                <a:gd name="T0" fmla="*/ 0 w 143"/>
                <a:gd name="T1" fmla="*/ 161 h 164"/>
                <a:gd name="T2" fmla="*/ 0 w 143"/>
                <a:gd name="T3" fmla="*/ 157 h 164"/>
                <a:gd name="T4" fmla="*/ 0 w 143"/>
                <a:gd name="T5" fmla="*/ 154 h 164"/>
                <a:gd name="T6" fmla="*/ 4 w 143"/>
                <a:gd name="T7" fmla="*/ 150 h 164"/>
                <a:gd name="T8" fmla="*/ 7 w 143"/>
                <a:gd name="T9" fmla="*/ 150 h 164"/>
                <a:gd name="T10" fmla="*/ 14 w 143"/>
                <a:gd name="T11" fmla="*/ 147 h 164"/>
                <a:gd name="T12" fmla="*/ 21 w 143"/>
                <a:gd name="T13" fmla="*/ 143 h 164"/>
                <a:gd name="T14" fmla="*/ 32 w 143"/>
                <a:gd name="T15" fmla="*/ 136 h 164"/>
                <a:gd name="T16" fmla="*/ 42 w 143"/>
                <a:gd name="T17" fmla="*/ 126 h 164"/>
                <a:gd name="T18" fmla="*/ 67 w 143"/>
                <a:gd name="T19" fmla="*/ 108 h 164"/>
                <a:gd name="T20" fmla="*/ 88 w 143"/>
                <a:gd name="T21" fmla="*/ 87 h 164"/>
                <a:gd name="T22" fmla="*/ 95 w 143"/>
                <a:gd name="T23" fmla="*/ 77 h 164"/>
                <a:gd name="T24" fmla="*/ 102 w 143"/>
                <a:gd name="T25" fmla="*/ 63 h 164"/>
                <a:gd name="T26" fmla="*/ 105 w 143"/>
                <a:gd name="T27" fmla="*/ 52 h 164"/>
                <a:gd name="T28" fmla="*/ 109 w 143"/>
                <a:gd name="T29" fmla="*/ 42 h 164"/>
                <a:gd name="T30" fmla="*/ 109 w 143"/>
                <a:gd name="T31" fmla="*/ 31 h 164"/>
                <a:gd name="T32" fmla="*/ 112 w 143"/>
                <a:gd name="T33" fmla="*/ 24 h 164"/>
                <a:gd name="T34" fmla="*/ 112 w 143"/>
                <a:gd name="T35" fmla="*/ 17 h 164"/>
                <a:gd name="T36" fmla="*/ 112 w 143"/>
                <a:gd name="T37" fmla="*/ 14 h 164"/>
                <a:gd name="T38" fmla="*/ 112 w 143"/>
                <a:gd name="T39" fmla="*/ 7 h 164"/>
                <a:gd name="T40" fmla="*/ 116 w 143"/>
                <a:gd name="T41" fmla="*/ 0 h 164"/>
                <a:gd name="T42" fmla="*/ 119 w 143"/>
                <a:gd name="T43" fmla="*/ 0 h 164"/>
                <a:gd name="T44" fmla="*/ 123 w 143"/>
                <a:gd name="T45" fmla="*/ 0 h 164"/>
                <a:gd name="T46" fmla="*/ 126 w 143"/>
                <a:gd name="T47" fmla="*/ 4 h 164"/>
                <a:gd name="T48" fmla="*/ 133 w 143"/>
                <a:gd name="T49" fmla="*/ 7 h 164"/>
                <a:gd name="T50" fmla="*/ 137 w 143"/>
                <a:gd name="T51" fmla="*/ 10 h 164"/>
                <a:gd name="T52" fmla="*/ 140 w 143"/>
                <a:gd name="T53" fmla="*/ 14 h 164"/>
                <a:gd name="T54" fmla="*/ 143 w 143"/>
                <a:gd name="T55" fmla="*/ 17 h 164"/>
                <a:gd name="T56" fmla="*/ 143 w 143"/>
                <a:gd name="T57" fmla="*/ 21 h 164"/>
                <a:gd name="T58" fmla="*/ 143 w 143"/>
                <a:gd name="T59" fmla="*/ 24 h 164"/>
                <a:gd name="T60" fmla="*/ 143 w 143"/>
                <a:gd name="T61" fmla="*/ 31 h 164"/>
                <a:gd name="T62" fmla="*/ 140 w 143"/>
                <a:gd name="T63" fmla="*/ 42 h 164"/>
                <a:gd name="T64" fmla="*/ 137 w 143"/>
                <a:gd name="T65" fmla="*/ 52 h 164"/>
                <a:gd name="T66" fmla="*/ 126 w 143"/>
                <a:gd name="T67" fmla="*/ 73 h 164"/>
                <a:gd name="T68" fmla="*/ 116 w 143"/>
                <a:gd name="T69" fmla="*/ 91 h 164"/>
                <a:gd name="T70" fmla="*/ 109 w 143"/>
                <a:gd name="T71" fmla="*/ 101 h 164"/>
                <a:gd name="T72" fmla="*/ 98 w 143"/>
                <a:gd name="T73" fmla="*/ 108 h 164"/>
                <a:gd name="T74" fmla="*/ 91 w 143"/>
                <a:gd name="T75" fmla="*/ 119 h 164"/>
                <a:gd name="T76" fmla="*/ 77 w 143"/>
                <a:gd name="T77" fmla="*/ 129 h 164"/>
                <a:gd name="T78" fmla="*/ 67 w 143"/>
                <a:gd name="T79" fmla="*/ 136 h 164"/>
                <a:gd name="T80" fmla="*/ 56 w 143"/>
                <a:gd name="T81" fmla="*/ 143 h 164"/>
                <a:gd name="T82" fmla="*/ 42 w 143"/>
                <a:gd name="T83" fmla="*/ 150 h 164"/>
                <a:gd name="T84" fmla="*/ 28 w 143"/>
                <a:gd name="T85" fmla="*/ 157 h 164"/>
                <a:gd name="T86" fmla="*/ 18 w 143"/>
                <a:gd name="T87" fmla="*/ 161 h 164"/>
                <a:gd name="T88" fmla="*/ 11 w 143"/>
                <a:gd name="T89" fmla="*/ 164 h 164"/>
                <a:gd name="T90" fmla="*/ 4 w 143"/>
                <a:gd name="T91" fmla="*/ 164 h 164"/>
                <a:gd name="T92" fmla="*/ 0 w 143"/>
                <a:gd name="T93" fmla="*/ 161 h 164"/>
                <a:gd name="T94" fmla="*/ 0 w 143"/>
                <a:gd name="T95" fmla="*/ 16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164">
                  <a:moveTo>
                    <a:pt x="0" y="161"/>
                  </a:moveTo>
                  <a:lnTo>
                    <a:pt x="0" y="157"/>
                  </a:lnTo>
                  <a:lnTo>
                    <a:pt x="0" y="154"/>
                  </a:lnTo>
                  <a:lnTo>
                    <a:pt x="4" y="150"/>
                  </a:lnTo>
                  <a:lnTo>
                    <a:pt x="7" y="150"/>
                  </a:lnTo>
                  <a:lnTo>
                    <a:pt x="14" y="147"/>
                  </a:lnTo>
                  <a:lnTo>
                    <a:pt x="21" y="143"/>
                  </a:lnTo>
                  <a:lnTo>
                    <a:pt x="32" y="136"/>
                  </a:lnTo>
                  <a:lnTo>
                    <a:pt x="42" y="126"/>
                  </a:lnTo>
                  <a:lnTo>
                    <a:pt x="67" y="108"/>
                  </a:lnTo>
                  <a:lnTo>
                    <a:pt x="88" y="87"/>
                  </a:lnTo>
                  <a:lnTo>
                    <a:pt x="95" y="77"/>
                  </a:lnTo>
                  <a:lnTo>
                    <a:pt x="102" y="63"/>
                  </a:lnTo>
                  <a:lnTo>
                    <a:pt x="105" y="52"/>
                  </a:lnTo>
                  <a:lnTo>
                    <a:pt x="109" y="42"/>
                  </a:lnTo>
                  <a:lnTo>
                    <a:pt x="109" y="31"/>
                  </a:lnTo>
                  <a:lnTo>
                    <a:pt x="112" y="24"/>
                  </a:lnTo>
                  <a:lnTo>
                    <a:pt x="112" y="17"/>
                  </a:lnTo>
                  <a:lnTo>
                    <a:pt x="112" y="14"/>
                  </a:lnTo>
                  <a:lnTo>
                    <a:pt x="112" y="7"/>
                  </a:lnTo>
                  <a:lnTo>
                    <a:pt x="116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6" y="4"/>
                  </a:lnTo>
                  <a:lnTo>
                    <a:pt x="133" y="7"/>
                  </a:lnTo>
                  <a:lnTo>
                    <a:pt x="137" y="10"/>
                  </a:lnTo>
                  <a:lnTo>
                    <a:pt x="140" y="14"/>
                  </a:lnTo>
                  <a:lnTo>
                    <a:pt x="143" y="17"/>
                  </a:lnTo>
                  <a:lnTo>
                    <a:pt x="143" y="21"/>
                  </a:lnTo>
                  <a:lnTo>
                    <a:pt x="143" y="24"/>
                  </a:lnTo>
                  <a:lnTo>
                    <a:pt x="143" y="31"/>
                  </a:lnTo>
                  <a:lnTo>
                    <a:pt x="140" y="42"/>
                  </a:lnTo>
                  <a:lnTo>
                    <a:pt x="137" y="52"/>
                  </a:lnTo>
                  <a:lnTo>
                    <a:pt x="126" y="73"/>
                  </a:lnTo>
                  <a:lnTo>
                    <a:pt x="116" y="91"/>
                  </a:lnTo>
                  <a:lnTo>
                    <a:pt x="109" y="101"/>
                  </a:lnTo>
                  <a:lnTo>
                    <a:pt x="98" y="108"/>
                  </a:lnTo>
                  <a:lnTo>
                    <a:pt x="91" y="119"/>
                  </a:lnTo>
                  <a:lnTo>
                    <a:pt x="77" y="129"/>
                  </a:lnTo>
                  <a:lnTo>
                    <a:pt x="67" y="136"/>
                  </a:lnTo>
                  <a:lnTo>
                    <a:pt x="56" y="143"/>
                  </a:lnTo>
                  <a:lnTo>
                    <a:pt x="42" y="150"/>
                  </a:lnTo>
                  <a:lnTo>
                    <a:pt x="28" y="157"/>
                  </a:lnTo>
                  <a:lnTo>
                    <a:pt x="18" y="161"/>
                  </a:lnTo>
                  <a:lnTo>
                    <a:pt x="11" y="164"/>
                  </a:lnTo>
                  <a:lnTo>
                    <a:pt x="4" y="164"/>
                  </a:lnTo>
                  <a:lnTo>
                    <a:pt x="0" y="161"/>
                  </a:lnTo>
                  <a:lnTo>
                    <a:pt x="0" y="16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6">
              <a:extLst>
                <a:ext uri="{FF2B5EF4-FFF2-40B4-BE49-F238E27FC236}">
                  <a16:creationId xmlns:a16="http://schemas.microsoft.com/office/drawing/2014/main" id="{ECF36D4B-C217-4501-8611-7174FFC30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927" y="20558905"/>
              <a:ext cx="533289" cy="1060715"/>
            </a:xfrm>
            <a:custGeom>
              <a:avLst/>
              <a:gdLst>
                <a:gd name="T0" fmla="*/ 4 w 91"/>
                <a:gd name="T1" fmla="*/ 181 h 181"/>
                <a:gd name="T2" fmla="*/ 0 w 91"/>
                <a:gd name="T3" fmla="*/ 178 h 181"/>
                <a:gd name="T4" fmla="*/ 4 w 91"/>
                <a:gd name="T5" fmla="*/ 171 h 181"/>
                <a:gd name="T6" fmla="*/ 4 w 91"/>
                <a:gd name="T7" fmla="*/ 164 h 181"/>
                <a:gd name="T8" fmla="*/ 7 w 91"/>
                <a:gd name="T9" fmla="*/ 160 h 181"/>
                <a:gd name="T10" fmla="*/ 11 w 91"/>
                <a:gd name="T11" fmla="*/ 153 h 181"/>
                <a:gd name="T12" fmla="*/ 14 w 91"/>
                <a:gd name="T13" fmla="*/ 146 h 181"/>
                <a:gd name="T14" fmla="*/ 21 w 91"/>
                <a:gd name="T15" fmla="*/ 129 h 181"/>
                <a:gd name="T16" fmla="*/ 28 w 91"/>
                <a:gd name="T17" fmla="*/ 115 h 181"/>
                <a:gd name="T18" fmla="*/ 42 w 91"/>
                <a:gd name="T19" fmla="*/ 90 h 181"/>
                <a:gd name="T20" fmla="*/ 49 w 91"/>
                <a:gd name="T21" fmla="*/ 66 h 181"/>
                <a:gd name="T22" fmla="*/ 56 w 91"/>
                <a:gd name="T23" fmla="*/ 41 h 181"/>
                <a:gd name="T24" fmla="*/ 56 w 91"/>
                <a:gd name="T25" fmla="*/ 34 h 181"/>
                <a:gd name="T26" fmla="*/ 60 w 91"/>
                <a:gd name="T27" fmla="*/ 24 h 181"/>
                <a:gd name="T28" fmla="*/ 60 w 91"/>
                <a:gd name="T29" fmla="*/ 21 h 181"/>
                <a:gd name="T30" fmla="*/ 56 w 91"/>
                <a:gd name="T31" fmla="*/ 14 h 181"/>
                <a:gd name="T32" fmla="*/ 56 w 91"/>
                <a:gd name="T33" fmla="*/ 10 h 181"/>
                <a:gd name="T34" fmla="*/ 56 w 91"/>
                <a:gd name="T35" fmla="*/ 10 h 181"/>
                <a:gd name="T36" fmla="*/ 56 w 91"/>
                <a:gd name="T37" fmla="*/ 7 h 181"/>
                <a:gd name="T38" fmla="*/ 56 w 91"/>
                <a:gd name="T39" fmla="*/ 3 h 181"/>
                <a:gd name="T40" fmla="*/ 60 w 91"/>
                <a:gd name="T41" fmla="*/ 3 h 181"/>
                <a:gd name="T42" fmla="*/ 63 w 91"/>
                <a:gd name="T43" fmla="*/ 0 h 181"/>
                <a:gd name="T44" fmla="*/ 67 w 91"/>
                <a:gd name="T45" fmla="*/ 3 h 181"/>
                <a:gd name="T46" fmla="*/ 74 w 91"/>
                <a:gd name="T47" fmla="*/ 3 h 181"/>
                <a:gd name="T48" fmla="*/ 81 w 91"/>
                <a:gd name="T49" fmla="*/ 7 h 181"/>
                <a:gd name="T50" fmla="*/ 88 w 91"/>
                <a:gd name="T51" fmla="*/ 10 h 181"/>
                <a:gd name="T52" fmla="*/ 91 w 91"/>
                <a:gd name="T53" fmla="*/ 14 h 181"/>
                <a:gd name="T54" fmla="*/ 91 w 91"/>
                <a:gd name="T55" fmla="*/ 17 h 181"/>
                <a:gd name="T56" fmla="*/ 91 w 91"/>
                <a:gd name="T57" fmla="*/ 21 h 181"/>
                <a:gd name="T58" fmla="*/ 91 w 91"/>
                <a:gd name="T59" fmla="*/ 31 h 181"/>
                <a:gd name="T60" fmla="*/ 88 w 91"/>
                <a:gd name="T61" fmla="*/ 41 h 181"/>
                <a:gd name="T62" fmla="*/ 84 w 91"/>
                <a:gd name="T63" fmla="*/ 55 h 181"/>
                <a:gd name="T64" fmla="*/ 77 w 91"/>
                <a:gd name="T65" fmla="*/ 73 h 181"/>
                <a:gd name="T66" fmla="*/ 74 w 91"/>
                <a:gd name="T67" fmla="*/ 87 h 181"/>
                <a:gd name="T68" fmla="*/ 67 w 91"/>
                <a:gd name="T69" fmla="*/ 97 h 181"/>
                <a:gd name="T70" fmla="*/ 60 w 91"/>
                <a:gd name="T71" fmla="*/ 111 h 181"/>
                <a:gd name="T72" fmla="*/ 46 w 91"/>
                <a:gd name="T73" fmla="*/ 136 h 181"/>
                <a:gd name="T74" fmla="*/ 35 w 91"/>
                <a:gd name="T75" fmla="*/ 146 h 181"/>
                <a:gd name="T76" fmla="*/ 28 w 91"/>
                <a:gd name="T77" fmla="*/ 160 h 181"/>
                <a:gd name="T78" fmla="*/ 21 w 91"/>
                <a:gd name="T79" fmla="*/ 167 h 181"/>
                <a:gd name="T80" fmla="*/ 18 w 91"/>
                <a:gd name="T81" fmla="*/ 171 h 181"/>
                <a:gd name="T82" fmla="*/ 14 w 91"/>
                <a:gd name="T83" fmla="*/ 174 h 181"/>
                <a:gd name="T84" fmla="*/ 11 w 91"/>
                <a:gd name="T85" fmla="*/ 178 h 181"/>
                <a:gd name="T86" fmla="*/ 7 w 91"/>
                <a:gd name="T87" fmla="*/ 181 h 181"/>
                <a:gd name="T88" fmla="*/ 4 w 91"/>
                <a:gd name="T89" fmla="*/ 181 h 181"/>
                <a:gd name="T90" fmla="*/ 4 w 91"/>
                <a:gd name="T91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" h="181">
                  <a:moveTo>
                    <a:pt x="4" y="181"/>
                  </a:moveTo>
                  <a:lnTo>
                    <a:pt x="0" y="178"/>
                  </a:lnTo>
                  <a:lnTo>
                    <a:pt x="4" y="171"/>
                  </a:lnTo>
                  <a:lnTo>
                    <a:pt x="4" y="164"/>
                  </a:lnTo>
                  <a:lnTo>
                    <a:pt x="7" y="160"/>
                  </a:lnTo>
                  <a:lnTo>
                    <a:pt x="11" y="153"/>
                  </a:lnTo>
                  <a:lnTo>
                    <a:pt x="14" y="146"/>
                  </a:lnTo>
                  <a:lnTo>
                    <a:pt x="21" y="129"/>
                  </a:lnTo>
                  <a:lnTo>
                    <a:pt x="28" y="115"/>
                  </a:lnTo>
                  <a:lnTo>
                    <a:pt x="42" y="90"/>
                  </a:lnTo>
                  <a:lnTo>
                    <a:pt x="49" y="66"/>
                  </a:lnTo>
                  <a:lnTo>
                    <a:pt x="56" y="41"/>
                  </a:lnTo>
                  <a:lnTo>
                    <a:pt x="56" y="34"/>
                  </a:lnTo>
                  <a:lnTo>
                    <a:pt x="60" y="24"/>
                  </a:lnTo>
                  <a:lnTo>
                    <a:pt x="60" y="21"/>
                  </a:lnTo>
                  <a:lnTo>
                    <a:pt x="56" y="14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7"/>
                  </a:lnTo>
                  <a:lnTo>
                    <a:pt x="56" y="3"/>
                  </a:lnTo>
                  <a:lnTo>
                    <a:pt x="60" y="3"/>
                  </a:lnTo>
                  <a:lnTo>
                    <a:pt x="63" y="0"/>
                  </a:lnTo>
                  <a:lnTo>
                    <a:pt x="67" y="3"/>
                  </a:lnTo>
                  <a:lnTo>
                    <a:pt x="74" y="3"/>
                  </a:lnTo>
                  <a:lnTo>
                    <a:pt x="81" y="7"/>
                  </a:lnTo>
                  <a:lnTo>
                    <a:pt x="88" y="10"/>
                  </a:lnTo>
                  <a:lnTo>
                    <a:pt x="91" y="14"/>
                  </a:lnTo>
                  <a:lnTo>
                    <a:pt x="91" y="17"/>
                  </a:lnTo>
                  <a:lnTo>
                    <a:pt x="91" y="21"/>
                  </a:lnTo>
                  <a:lnTo>
                    <a:pt x="91" y="31"/>
                  </a:lnTo>
                  <a:lnTo>
                    <a:pt x="88" y="41"/>
                  </a:lnTo>
                  <a:lnTo>
                    <a:pt x="84" y="55"/>
                  </a:lnTo>
                  <a:lnTo>
                    <a:pt x="77" y="73"/>
                  </a:lnTo>
                  <a:lnTo>
                    <a:pt x="74" y="87"/>
                  </a:lnTo>
                  <a:lnTo>
                    <a:pt x="67" y="97"/>
                  </a:lnTo>
                  <a:lnTo>
                    <a:pt x="60" y="111"/>
                  </a:lnTo>
                  <a:lnTo>
                    <a:pt x="46" y="136"/>
                  </a:lnTo>
                  <a:lnTo>
                    <a:pt x="35" y="146"/>
                  </a:lnTo>
                  <a:lnTo>
                    <a:pt x="28" y="160"/>
                  </a:lnTo>
                  <a:lnTo>
                    <a:pt x="21" y="167"/>
                  </a:lnTo>
                  <a:lnTo>
                    <a:pt x="18" y="171"/>
                  </a:lnTo>
                  <a:lnTo>
                    <a:pt x="14" y="174"/>
                  </a:lnTo>
                  <a:lnTo>
                    <a:pt x="11" y="178"/>
                  </a:lnTo>
                  <a:lnTo>
                    <a:pt x="7" y="181"/>
                  </a:lnTo>
                  <a:lnTo>
                    <a:pt x="4" y="181"/>
                  </a:lnTo>
                  <a:lnTo>
                    <a:pt x="4" y="18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8A417699-B193-427E-9EDA-7A4D61E929E9}"/>
              </a:ext>
            </a:extLst>
          </p:cNvPr>
          <p:cNvGrpSpPr/>
          <p:nvPr/>
        </p:nvGrpSpPr>
        <p:grpSpPr>
          <a:xfrm>
            <a:off x="7195724" y="2101641"/>
            <a:ext cx="1763952" cy="2432025"/>
            <a:chOff x="5829237" y="20312773"/>
            <a:chExt cx="1763952" cy="2432025"/>
          </a:xfrm>
        </p:grpSpPr>
        <p:sp>
          <p:nvSpPr>
            <p:cNvPr id="17" name="Freeform 117">
              <a:extLst>
                <a:ext uri="{FF2B5EF4-FFF2-40B4-BE49-F238E27FC236}">
                  <a16:creationId xmlns:a16="http://schemas.microsoft.com/office/drawing/2014/main" id="{609329C3-F590-43CB-B1A5-F0AA12AFF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237" y="20986709"/>
              <a:ext cx="269574" cy="591892"/>
            </a:xfrm>
            <a:custGeom>
              <a:avLst/>
              <a:gdLst>
                <a:gd name="T0" fmla="*/ 18 w 46"/>
                <a:gd name="T1" fmla="*/ 35 h 101"/>
                <a:gd name="T2" fmla="*/ 18 w 46"/>
                <a:gd name="T3" fmla="*/ 31 h 101"/>
                <a:gd name="T4" fmla="*/ 21 w 46"/>
                <a:gd name="T5" fmla="*/ 28 h 101"/>
                <a:gd name="T6" fmla="*/ 21 w 46"/>
                <a:gd name="T7" fmla="*/ 14 h 101"/>
                <a:gd name="T8" fmla="*/ 21 w 46"/>
                <a:gd name="T9" fmla="*/ 10 h 101"/>
                <a:gd name="T10" fmla="*/ 25 w 46"/>
                <a:gd name="T11" fmla="*/ 3 h 101"/>
                <a:gd name="T12" fmla="*/ 25 w 46"/>
                <a:gd name="T13" fmla="*/ 0 h 101"/>
                <a:gd name="T14" fmla="*/ 28 w 46"/>
                <a:gd name="T15" fmla="*/ 0 h 101"/>
                <a:gd name="T16" fmla="*/ 28 w 46"/>
                <a:gd name="T17" fmla="*/ 0 h 101"/>
                <a:gd name="T18" fmla="*/ 32 w 46"/>
                <a:gd name="T19" fmla="*/ 0 h 101"/>
                <a:gd name="T20" fmla="*/ 35 w 46"/>
                <a:gd name="T21" fmla="*/ 0 h 101"/>
                <a:gd name="T22" fmla="*/ 39 w 46"/>
                <a:gd name="T23" fmla="*/ 0 h 101"/>
                <a:gd name="T24" fmla="*/ 39 w 46"/>
                <a:gd name="T25" fmla="*/ 7 h 101"/>
                <a:gd name="T26" fmla="*/ 42 w 46"/>
                <a:gd name="T27" fmla="*/ 10 h 101"/>
                <a:gd name="T28" fmla="*/ 46 w 46"/>
                <a:gd name="T29" fmla="*/ 17 h 101"/>
                <a:gd name="T30" fmla="*/ 46 w 46"/>
                <a:gd name="T31" fmla="*/ 24 h 101"/>
                <a:gd name="T32" fmla="*/ 46 w 46"/>
                <a:gd name="T33" fmla="*/ 31 h 101"/>
                <a:gd name="T34" fmla="*/ 46 w 46"/>
                <a:gd name="T35" fmla="*/ 42 h 101"/>
                <a:gd name="T36" fmla="*/ 46 w 46"/>
                <a:gd name="T37" fmla="*/ 49 h 101"/>
                <a:gd name="T38" fmla="*/ 42 w 46"/>
                <a:gd name="T39" fmla="*/ 59 h 101"/>
                <a:gd name="T40" fmla="*/ 39 w 46"/>
                <a:gd name="T41" fmla="*/ 70 h 101"/>
                <a:gd name="T42" fmla="*/ 35 w 46"/>
                <a:gd name="T43" fmla="*/ 80 h 101"/>
                <a:gd name="T44" fmla="*/ 32 w 46"/>
                <a:gd name="T45" fmla="*/ 84 h 101"/>
                <a:gd name="T46" fmla="*/ 28 w 46"/>
                <a:gd name="T47" fmla="*/ 91 h 101"/>
                <a:gd name="T48" fmla="*/ 21 w 46"/>
                <a:gd name="T49" fmla="*/ 94 h 101"/>
                <a:gd name="T50" fmla="*/ 18 w 46"/>
                <a:gd name="T51" fmla="*/ 98 h 101"/>
                <a:gd name="T52" fmla="*/ 14 w 46"/>
                <a:gd name="T53" fmla="*/ 101 h 101"/>
                <a:gd name="T54" fmla="*/ 11 w 46"/>
                <a:gd name="T55" fmla="*/ 101 h 101"/>
                <a:gd name="T56" fmla="*/ 11 w 46"/>
                <a:gd name="T57" fmla="*/ 98 h 101"/>
                <a:gd name="T58" fmla="*/ 7 w 46"/>
                <a:gd name="T59" fmla="*/ 98 h 101"/>
                <a:gd name="T60" fmla="*/ 4 w 46"/>
                <a:gd name="T61" fmla="*/ 91 h 101"/>
                <a:gd name="T62" fmla="*/ 4 w 46"/>
                <a:gd name="T63" fmla="*/ 87 h 101"/>
                <a:gd name="T64" fmla="*/ 0 w 46"/>
                <a:gd name="T65" fmla="*/ 77 h 101"/>
                <a:gd name="T66" fmla="*/ 0 w 46"/>
                <a:gd name="T67" fmla="*/ 70 h 101"/>
                <a:gd name="T68" fmla="*/ 0 w 46"/>
                <a:gd name="T69" fmla="*/ 66 h 101"/>
                <a:gd name="T70" fmla="*/ 0 w 46"/>
                <a:gd name="T71" fmla="*/ 63 h 101"/>
                <a:gd name="T72" fmla="*/ 0 w 46"/>
                <a:gd name="T73" fmla="*/ 59 h 101"/>
                <a:gd name="T74" fmla="*/ 7 w 46"/>
                <a:gd name="T75" fmla="*/ 52 h 101"/>
                <a:gd name="T76" fmla="*/ 14 w 46"/>
                <a:gd name="T77" fmla="*/ 45 h 101"/>
                <a:gd name="T78" fmla="*/ 14 w 46"/>
                <a:gd name="T79" fmla="*/ 42 h 101"/>
                <a:gd name="T80" fmla="*/ 18 w 46"/>
                <a:gd name="T81" fmla="*/ 35 h 101"/>
                <a:gd name="T82" fmla="*/ 18 w 46"/>
                <a:gd name="T83" fmla="*/ 3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101">
                  <a:moveTo>
                    <a:pt x="18" y="35"/>
                  </a:moveTo>
                  <a:lnTo>
                    <a:pt x="18" y="31"/>
                  </a:lnTo>
                  <a:lnTo>
                    <a:pt x="21" y="28"/>
                  </a:lnTo>
                  <a:lnTo>
                    <a:pt x="21" y="14"/>
                  </a:lnTo>
                  <a:lnTo>
                    <a:pt x="21" y="10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2" y="10"/>
                  </a:lnTo>
                  <a:lnTo>
                    <a:pt x="46" y="17"/>
                  </a:lnTo>
                  <a:lnTo>
                    <a:pt x="46" y="24"/>
                  </a:lnTo>
                  <a:lnTo>
                    <a:pt x="46" y="31"/>
                  </a:lnTo>
                  <a:lnTo>
                    <a:pt x="46" y="42"/>
                  </a:lnTo>
                  <a:lnTo>
                    <a:pt x="46" y="49"/>
                  </a:lnTo>
                  <a:lnTo>
                    <a:pt x="42" y="59"/>
                  </a:lnTo>
                  <a:lnTo>
                    <a:pt x="39" y="70"/>
                  </a:lnTo>
                  <a:lnTo>
                    <a:pt x="35" y="80"/>
                  </a:lnTo>
                  <a:lnTo>
                    <a:pt x="32" y="84"/>
                  </a:lnTo>
                  <a:lnTo>
                    <a:pt x="28" y="91"/>
                  </a:lnTo>
                  <a:lnTo>
                    <a:pt x="21" y="94"/>
                  </a:lnTo>
                  <a:lnTo>
                    <a:pt x="18" y="98"/>
                  </a:lnTo>
                  <a:lnTo>
                    <a:pt x="14" y="101"/>
                  </a:lnTo>
                  <a:lnTo>
                    <a:pt x="11" y="101"/>
                  </a:lnTo>
                  <a:lnTo>
                    <a:pt x="11" y="98"/>
                  </a:lnTo>
                  <a:lnTo>
                    <a:pt x="7" y="98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7" y="52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8" y="35"/>
                  </a:lnTo>
                  <a:lnTo>
                    <a:pt x="18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18">
              <a:extLst>
                <a:ext uri="{FF2B5EF4-FFF2-40B4-BE49-F238E27FC236}">
                  <a16:creationId xmlns:a16="http://schemas.microsoft.com/office/drawing/2014/main" id="{A8117B94-DB7B-467F-AA8A-ACC66BCC8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350" y="20312773"/>
              <a:ext cx="369201" cy="755980"/>
            </a:xfrm>
            <a:custGeom>
              <a:avLst/>
              <a:gdLst>
                <a:gd name="T0" fmla="*/ 14 w 63"/>
                <a:gd name="T1" fmla="*/ 129 h 129"/>
                <a:gd name="T2" fmla="*/ 0 w 63"/>
                <a:gd name="T3" fmla="*/ 129 h 129"/>
                <a:gd name="T4" fmla="*/ 4 w 63"/>
                <a:gd name="T5" fmla="*/ 111 h 129"/>
                <a:gd name="T6" fmla="*/ 11 w 63"/>
                <a:gd name="T7" fmla="*/ 97 h 129"/>
                <a:gd name="T8" fmla="*/ 14 w 63"/>
                <a:gd name="T9" fmla="*/ 83 h 129"/>
                <a:gd name="T10" fmla="*/ 18 w 63"/>
                <a:gd name="T11" fmla="*/ 69 h 129"/>
                <a:gd name="T12" fmla="*/ 21 w 63"/>
                <a:gd name="T13" fmla="*/ 59 h 129"/>
                <a:gd name="T14" fmla="*/ 21 w 63"/>
                <a:gd name="T15" fmla="*/ 49 h 129"/>
                <a:gd name="T16" fmla="*/ 25 w 63"/>
                <a:gd name="T17" fmla="*/ 42 h 129"/>
                <a:gd name="T18" fmla="*/ 25 w 63"/>
                <a:gd name="T19" fmla="*/ 31 h 129"/>
                <a:gd name="T20" fmla="*/ 25 w 63"/>
                <a:gd name="T21" fmla="*/ 24 h 129"/>
                <a:gd name="T22" fmla="*/ 25 w 63"/>
                <a:gd name="T23" fmla="*/ 21 h 129"/>
                <a:gd name="T24" fmla="*/ 25 w 63"/>
                <a:gd name="T25" fmla="*/ 17 h 129"/>
                <a:gd name="T26" fmla="*/ 21 w 63"/>
                <a:gd name="T27" fmla="*/ 14 h 129"/>
                <a:gd name="T28" fmla="*/ 21 w 63"/>
                <a:gd name="T29" fmla="*/ 14 h 129"/>
                <a:gd name="T30" fmla="*/ 21 w 63"/>
                <a:gd name="T31" fmla="*/ 10 h 129"/>
                <a:gd name="T32" fmla="*/ 21 w 63"/>
                <a:gd name="T33" fmla="*/ 3 h 129"/>
                <a:gd name="T34" fmla="*/ 21 w 63"/>
                <a:gd name="T35" fmla="*/ 0 h 129"/>
                <a:gd name="T36" fmla="*/ 25 w 63"/>
                <a:gd name="T37" fmla="*/ 0 h 129"/>
                <a:gd name="T38" fmla="*/ 32 w 63"/>
                <a:gd name="T39" fmla="*/ 0 h 129"/>
                <a:gd name="T40" fmla="*/ 35 w 63"/>
                <a:gd name="T41" fmla="*/ 0 h 129"/>
                <a:gd name="T42" fmla="*/ 42 w 63"/>
                <a:gd name="T43" fmla="*/ 3 h 129"/>
                <a:gd name="T44" fmla="*/ 46 w 63"/>
                <a:gd name="T45" fmla="*/ 3 h 129"/>
                <a:gd name="T46" fmla="*/ 56 w 63"/>
                <a:gd name="T47" fmla="*/ 10 h 129"/>
                <a:gd name="T48" fmla="*/ 60 w 63"/>
                <a:gd name="T49" fmla="*/ 17 h 129"/>
                <a:gd name="T50" fmla="*/ 63 w 63"/>
                <a:gd name="T51" fmla="*/ 21 h 129"/>
                <a:gd name="T52" fmla="*/ 63 w 63"/>
                <a:gd name="T53" fmla="*/ 24 h 129"/>
                <a:gd name="T54" fmla="*/ 63 w 63"/>
                <a:gd name="T55" fmla="*/ 24 h 129"/>
                <a:gd name="T56" fmla="*/ 63 w 63"/>
                <a:gd name="T57" fmla="*/ 28 h 129"/>
                <a:gd name="T58" fmla="*/ 60 w 63"/>
                <a:gd name="T59" fmla="*/ 35 h 129"/>
                <a:gd name="T60" fmla="*/ 56 w 63"/>
                <a:gd name="T61" fmla="*/ 42 h 129"/>
                <a:gd name="T62" fmla="*/ 53 w 63"/>
                <a:gd name="T63" fmla="*/ 56 h 129"/>
                <a:gd name="T64" fmla="*/ 46 w 63"/>
                <a:gd name="T65" fmla="*/ 69 h 129"/>
                <a:gd name="T66" fmla="*/ 35 w 63"/>
                <a:gd name="T67" fmla="*/ 87 h 129"/>
                <a:gd name="T68" fmla="*/ 28 w 63"/>
                <a:gd name="T69" fmla="*/ 108 h 129"/>
                <a:gd name="T70" fmla="*/ 14 w 63"/>
                <a:gd name="T71" fmla="*/ 129 h 129"/>
                <a:gd name="T72" fmla="*/ 14 w 63"/>
                <a:gd name="T73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3" h="129">
                  <a:moveTo>
                    <a:pt x="14" y="129"/>
                  </a:moveTo>
                  <a:lnTo>
                    <a:pt x="0" y="129"/>
                  </a:lnTo>
                  <a:lnTo>
                    <a:pt x="4" y="111"/>
                  </a:lnTo>
                  <a:lnTo>
                    <a:pt x="11" y="97"/>
                  </a:lnTo>
                  <a:lnTo>
                    <a:pt x="14" y="83"/>
                  </a:lnTo>
                  <a:lnTo>
                    <a:pt x="18" y="69"/>
                  </a:lnTo>
                  <a:lnTo>
                    <a:pt x="21" y="59"/>
                  </a:lnTo>
                  <a:lnTo>
                    <a:pt x="21" y="49"/>
                  </a:lnTo>
                  <a:lnTo>
                    <a:pt x="25" y="42"/>
                  </a:lnTo>
                  <a:lnTo>
                    <a:pt x="25" y="31"/>
                  </a:lnTo>
                  <a:lnTo>
                    <a:pt x="25" y="24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0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46" y="3"/>
                  </a:lnTo>
                  <a:lnTo>
                    <a:pt x="56" y="10"/>
                  </a:lnTo>
                  <a:lnTo>
                    <a:pt x="60" y="17"/>
                  </a:lnTo>
                  <a:lnTo>
                    <a:pt x="63" y="21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60" y="35"/>
                  </a:lnTo>
                  <a:lnTo>
                    <a:pt x="56" y="42"/>
                  </a:lnTo>
                  <a:lnTo>
                    <a:pt x="53" y="56"/>
                  </a:lnTo>
                  <a:lnTo>
                    <a:pt x="46" y="69"/>
                  </a:lnTo>
                  <a:lnTo>
                    <a:pt x="35" y="87"/>
                  </a:lnTo>
                  <a:lnTo>
                    <a:pt x="28" y="108"/>
                  </a:lnTo>
                  <a:lnTo>
                    <a:pt x="14" y="129"/>
                  </a:lnTo>
                  <a:lnTo>
                    <a:pt x="14" y="12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19">
              <a:extLst>
                <a:ext uri="{FF2B5EF4-FFF2-40B4-BE49-F238E27FC236}">
                  <a16:creationId xmlns:a16="http://schemas.microsoft.com/office/drawing/2014/main" id="{AAFE8584-3B12-4624-B76D-32613928B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5590" y="20453420"/>
              <a:ext cx="263715" cy="410221"/>
            </a:xfrm>
            <a:custGeom>
              <a:avLst/>
              <a:gdLst>
                <a:gd name="T0" fmla="*/ 45 w 45"/>
                <a:gd name="T1" fmla="*/ 52 h 70"/>
                <a:gd name="T2" fmla="*/ 42 w 45"/>
                <a:gd name="T3" fmla="*/ 59 h 70"/>
                <a:gd name="T4" fmla="*/ 39 w 45"/>
                <a:gd name="T5" fmla="*/ 66 h 70"/>
                <a:gd name="T6" fmla="*/ 39 w 45"/>
                <a:gd name="T7" fmla="*/ 70 h 70"/>
                <a:gd name="T8" fmla="*/ 35 w 45"/>
                <a:gd name="T9" fmla="*/ 70 h 70"/>
                <a:gd name="T10" fmla="*/ 32 w 45"/>
                <a:gd name="T11" fmla="*/ 70 h 70"/>
                <a:gd name="T12" fmla="*/ 32 w 45"/>
                <a:gd name="T13" fmla="*/ 70 h 70"/>
                <a:gd name="T14" fmla="*/ 28 w 45"/>
                <a:gd name="T15" fmla="*/ 66 h 70"/>
                <a:gd name="T16" fmla="*/ 28 w 45"/>
                <a:gd name="T17" fmla="*/ 66 h 70"/>
                <a:gd name="T18" fmla="*/ 21 w 45"/>
                <a:gd name="T19" fmla="*/ 59 h 70"/>
                <a:gd name="T20" fmla="*/ 18 w 45"/>
                <a:gd name="T21" fmla="*/ 49 h 70"/>
                <a:gd name="T22" fmla="*/ 14 w 45"/>
                <a:gd name="T23" fmla="*/ 39 h 70"/>
                <a:gd name="T24" fmla="*/ 11 w 45"/>
                <a:gd name="T25" fmla="*/ 28 h 70"/>
                <a:gd name="T26" fmla="*/ 7 w 45"/>
                <a:gd name="T27" fmla="*/ 21 h 70"/>
                <a:gd name="T28" fmla="*/ 4 w 45"/>
                <a:gd name="T29" fmla="*/ 18 h 70"/>
                <a:gd name="T30" fmla="*/ 0 w 45"/>
                <a:gd name="T31" fmla="*/ 11 h 70"/>
                <a:gd name="T32" fmla="*/ 0 w 45"/>
                <a:gd name="T33" fmla="*/ 7 h 70"/>
                <a:gd name="T34" fmla="*/ 0 w 45"/>
                <a:gd name="T35" fmla="*/ 4 h 70"/>
                <a:gd name="T36" fmla="*/ 4 w 45"/>
                <a:gd name="T37" fmla="*/ 0 h 70"/>
                <a:gd name="T38" fmla="*/ 7 w 45"/>
                <a:gd name="T39" fmla="*/ 0 h 70"/>
                <a:gd name="T40" fmla="*/ 11 w 45"/>
                <a:gd name="T41" fmla="*/ 0 h 70"/>
                <a:gd name="T42" fmla="*/ 18 w 45"/>
                <a:gd name="T43" fmla="*/ 4 h 70"/>
                <a:gd name="T44" fmla="*/ 25 w 45"/>
                <a:gd name="T45" fmla="*/ 7 h 70"/>
                <a:gd name="T46" fmla="*/ 32 w 45"/>
                <a:gd name="T47" fmla="*/ 11 h 70"/>
                <a:gd name="T48" fmla="*/ 35 w 45"/>
                <a:gd name="T49" fmla="*/ 14 h 70"/>
                <a:gd name="T50" fmla="*/ 42 w 45"/>
                <a:gd name="T51" fmla="*/ 21 h 70"/>
                <a:gd name="T52" fmla="*/ 45 w 45"/>
                <a:gd name="T53" fmla="*/ 28 h 70"/>
                <a:gd name="T54" fmla="*/ 45 w 45"/>
                <a:gd name="T55" fmla="*/ 39 h 70"/>
                <a:gd name="T56" fmla="*/ 45 w 45"/>
                <a:gd name="T57" fmla="*/ 45 h 70"/>
                <a:gd name="T58" fmla="*/ 45 w 45"/>
                <a:gd name="T59" fmla="*/ 52 h 70"/>
                <a:gd name="T60" fmla="*/ 45 w 45"/>
                <a:gd name="T61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70">
                  <a:moveTo>
                    <a:pt x="45" y="52"/>
                  </a:moveTo>
                  <a:lnTo>
                    <a:pt x="42" y="59"/>
                  </a:lnTo>
                  <a:lnTo>
                    <a:pt x="39" y="66"/>
                  </a:lnTo>
                  <a:lnTo>
                    <a:pt x="39" y="70"/>
                  </a:lnTo>
                  <a:lnTo>
                    <a:pt x="35" y="70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1" y="59"/>
                  </a:lnTo>
                  <a:lnTo>
                    <a:pt x="18" y="49"/>
                  </a:lnTo>
                  <a:lnTo>
                    <a:pt x="14" y="39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5" y="7"/>
                  </a:lnTo>
                  <a:lnTo>
                    <a:pt x="32" y="11"/>
                  </a:lnTo>
                  <a:lnTo>
                    <a:pt x="35" y="14"/>
                  </a:lnTo>
                  <a:lnTo>
                    <a:pt x="42" y="21"/>
                  </a:lnTo>
                  <a:lnTo>
                    <a:pt x="45" y="28"/>
                  </a:lnTo>
                  <a:lnTo>
                    <a:pt x="45" y="39"/>
                  </a:lnTo>
                  <a:lnTo>
                    <a:pt x="45" y="45"/>
                  </a:lnTo>
                  <a:lnTo>
                    <a:pt x="45" y="52"/>
                  </a:lnTo>
                  <a:lnTo>
                    <a:pt x="45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20">
              <a:extLst>
                <a:ext uri="{FF2B5EF4-FFF2-40B4-BE49-F238E27FC236}">
                  <a16:creationId xmlns:a16="http://schemas.microsoft.com/office/drawing/2014/main" id="{72CCB29D-DE89-41A7-8A21-5939AAAC1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9834" y="20535464"/>
              <a:ext cx="287157" cy="386779"/>
            </a:xfrm>
            <a:custGeom>
              <a:avLst/>
              <a:gdLst>
                <a:gd name="T0" fmla="*/ 49 w 49"/>
                <a:gd name="T1" fmla="*/ 38 h 66"/>
                <a:gd name="T2" fmla="*/ 49 w 49"/>
                <a:gd name="T3" fmla="*/ 45 h 66"/>
                <a:gd name="T4" fmla="*/ 49 w 49"/>
                <a:gd name="T5" fmla="*/ 52 h 66"/>
                <a:gd name="T6" fmla="*/ 45 w 49"/>
                <a:gd name="T7" fmla="*/ 56 h 66"/>
                <a:gd name="T8" fmla="*/ 45 w 49"/>
                <a:gd name="T9" fmla="*/ 59 h 66"/>
                <a:gd name="T10" fmla="*/ 42 w 49"/>
                <a:gd name="T11" fmla="*/ 63 h 66"/>
                <a:gd name="T12" fmla="*/ 38 w 49"/>
                <a:gd name="T13" fmla="*/ 66 h 66"/>
                <a:gd name="T14" fmla="*/ 38 w 49"/>
                <a:gd name="T15" fmla="*/ 66 h 66"/>
                <a:gd name="T16" fmla="*/ 35 w 49"/>
                <a:gd name="T17" fmla="*/ 66 h 66"/>
                <a:gd name="T18" fmla="*/ 31 w 49"/>
                <a:gd name="T19" fmla="*/ 66 h 66"/>
                <a:gd name="T20" fmla="*/ 31 w 49"/>
                <a:gd name="T21" fmla="*/ 63 h 66"/>
                <a:gd name="T22" fmla="*/ 28 w 49"/>
                <a:gd name="T23" fmla="*/ 63 h 66"/>
                <a:gd name="T24" fmla="*/ 24 w 49"/>
                <a:gd name="T25" fmla="*/ 59 h 66"/>
                <a:gd name="T26" fmla="*/ 21 w 49"/>
                <a:gd name="T27" fmla="*/ 49 h 66"/>
                <a:gd name="T28" fmla="*/ 14 w 49"/>
                <a:gd name="T29" fmla="*/ 38 h 66"/>
                <a:gd name="T30" fmla="*/ 7 w 49"/>
                <a:gd name="T31" fmla="*/ 25 h 66"/>
                <a:gd name="T32" fmla="*/ 3 w 49"/>
                <a:gd name="T33" fmla="*/ 18 h 66"/>
                <a:gd name="T34" fmla="*/ 0 w 49"/>
                <a:gd name="T35" fmla="*/ 11 h 66"/>
                <a:gd name="T36" fmla="*/ 0 w 49"/>
                <a:gd name="T37" fmla="*/ 7 h 66"/>
                <a:gd name="T38" fmla="*/ 0 w 49"/>
                <a:gd name="T39" fmla="*/ 4 h 66"/>
                <a:gd name="T40" fmla="*/ 3 w 49"/>
                <a:gd name="T41" fmla="*/ 4 h 66"/>
                <a:gd name="T42" fmla="*/ 7 w 49"/>
                <a:gd name="T43" fmla="*/ 0 h 66"/>
                <a:gd name="T44" fmla="*/ 14 w 49"/>
                <a:gd name="T45" fmla="*/ 0 h 66"/>
                <a:gd name="T46" fmla="*/ 17 w 49"/>
                <a:gd name="T47" fmla="*/ 0 h 66"/>
                <a:gd name="T48" fmla="*/ 24 w 49"/>
                <a:gd name="T49" fmla="*/ 4 h 66"/>
                <a:gd name="T50" fmla="*/ 31 w 49"/>
                <a:gd name="T51" fmla="*/ 7 h 66"/>
                <a:gd name="T52" fmla="*/ 38 w 49"/>
                <a:gd name="T53" fmla="*/ 14 h 66"/>
                <a:gd name="T54" fmla="*/ 42 w 49"/>
                <a:gd name="T55" fmla="*/ 18 h 66"/>
                <a:gd name="T56" fmla="*/ 45 w 49"/>
                <a:gd name="T57" fmla="*/ 25 h 66"/>
                <a:gd name="T58" fmla="*/ 49 w 49"/>
                <a:gd name="T59" fmla="*/ 31 h 66"/>
                <a:gd name="T60" fmla="*/ 49 w 49"/>
                <a:gd name="T61" fmla="*/ 38 h 66"/>
                <a:gd name="T62" fmla="*/ 49 w 49"/>
                <a:gd name="T63" fmla="*/ 3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" h="66">
                  <a:moveTo>
                    <a:pt x="49" y="38"/>
                  </a:moveTo>
                  <a:lnTo>
                    <a:pt x="49" y="45"/>
                  </a:lnTo>
                  <a:lnTo>
                    <a:pt x="49" y="52"/>
                  </a:lnTo>
                  <a:lnTo>
                    <a:pt x="45" y="56"/>
                  </a:lnTo>
                  <a:lnTo>
                    <a:pt x="45" y="59"/>
                  </a:lnTo>
                  <a:lnTo>
                    <a:pt x="42" y="63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1" y="66"/>
                  </a:lnTo>
                  <a:lnTo>
                    <a:pt x="31" y="63"/>
                  </a:lnTo>
                  <a:lnTo>
                    <a:pt x="28" y="63"/>
                  </a:lnTo>
                  <a:lnTo>
                    <a:pt x="24" y="59"/>
                  </a:lnTo>
                  <a:lnTo>
                    <a:pt x="21" y="49"/>
                  </a:lnTo>
                  <a:lnTo>
                    <a:pt x="14" y="38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8" y="14"/>
                  </a:lnTo>
                  <a:lnTo>
                    <a:pt x="42" y="18"/>
                  </a:lnTo>
                  <a:lnTo>
                    <a:pt x="45" y="25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9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21">
              <a:extLst>
                <a:ext uri="{FF2B5EF4-FFF2-40B4-BE49-F238E27FC236}">
                  <a16:creationId xmlns:a16="http://schemas.microsoft.com/office/drawing/2014/main" id="{46615929-853C-4158-B155-CA7CDF48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9458" y="21232841"/>
              <a:ext cx="820442" cy="468824"/>
            </a:xfrm>
            <a:custGeom>
              <a:avLst/>
              <a:gdLst>
                <a:gd name="T0" fmla="*/ 70 w 140"/>
                <a:gd name="T1" fmla="*/ 73 h 80"/>
                <a:gd name="T2" fmla="*/ 77 w 140"/>
                <a:gd name="T3" fmla="*/ 63 h 80"/>
                <a:gd name="T4" fmla="*/ 81 w 140"/>
                <a:gd name="T5" fmla="*/ 52 h 80"/>
                <a:gd name="T6" fmla="*/ 84 w 140"/>
                <a:gd name="T7" fmla="*/ 45 h 80"/>
                <a:gd name="T8" fmla="*/ 91 w 140"/>
                <a:gd name="T9" fmla="*/ 38 h 80"/>
                <a:gd name="T10" fmla="*/ 91 w 140"/>
                <a:gd name="T11" fmla="*/ 35 h 80"/>
                <a:gd name="T12" fmla="*/ 94 w 140"/>
                <a:gd name="T13" fmla="*/ 31 h 80"/>
                <a:gd name="T14" fmla="*/ 94 w 140"/>
                <a:gd name="T15" fmla="*/ 28 h 80"/>
                <a:gd name="T16" fmla="*/ 94 w 140"/>
                <a:gd name="T17" fmla="*/ 28 h 80"/>
                <a:gd name="T18" fmla="*/ 91 w 140"/>
                <a:gd name="T19" fmla="*/ 28 h 80"/>
                <a:gd name="T20" fmla="*/ 87 w 140"/>
                <a:gd name="T21" fmla="*/ 28 h 80"/>
                <a:gd name="T22" fmla="*/ 84 w 140"/>
                <a:gd name="T23" fmla="*/ 28 h 80"/>
                <a:gd name="T24" fmla="*/ 81 w 140"/>
                <a:gd name="T25" fmla="*/ 31 h 80"/>
                <a:gd name="T26" fmla="*/ 70 w 140"/>
                <a:gd name="T27" fmla="*/ 35 h 80"/>
                <a:gd name="T28" fmla="*/ 56 w 140"/>
                <a:gd name="T29" fmla="*/ 38 h 80"/>
                <a:gd name="T30" fmla="*/ 46 w 140"/>
                <a:gd name="T31" fmla="*/ 42 h 80"/>
                <a:gd name="T32" fmla="*/ 35 w 140"/>
                <a:gd name="T33" fmla="*/ 45 h 80"/>
                <a:gd name="T34" fmla="*/ 28 w 140"/>
                <a:gd name="T35" fmla="*/ 49 h 80"/>
                <a:gd name="T36" fmla="*/ 25 w 140"/>
                <a:gd name="T37" fmla="*/ 49 h 80"/>
                <a:gd name="T38" fmla="*/ 21 w 140"/>
                <a:gd name="T39" fmla="*/ 49 h 80"/>
                <a:gd name="T40" fmla="*/ 18 w 140"/>
                <a:gd name="T41" fmla="*/ 45 h 80"/>
                <a:gd name="T42" fmla="*/ 14 w 140"/>
                <a:gd name="T43" fmla="*/ 42 h 80"/>
                <a:gd name="T44" fmla="*/ 11 w 140"/>
                <a:gd name="T45" fmla="*/ 38 h 80"/>
                <a:gd name="T46" fmla="*/ 7 w 140"/>
                <a:gd name="T47" fmla="*/ 35 h 80"/>
                <a:gd name="T48" fmla="*/ 4 w 140"/>
                <a:gd name="T49" fmla="*/ 35 h 80"/>
                <a:gd name="T50" fmla="*/ 0 w 140"/>
                <a:gd name="T51" fmla="*/ 31 h 80"/>
                <a:gd name="T52" fmla="*/ 0 w 140"/>
                <a:gd name="T53" fmla="*/ 28 h 80"/>
                <a:gd name="T54" fmla="*/ 0 w 140"/>
                <a:gd name="T55" fmla="*/ 24 h 80"/>
                <a:gd name="T56" fmla="*/ 7 w 140"/>
                <a:gd name="T57" fmla="*/ 24 h 80"/>
                <a:gd name="T58" fmla="*/ 14 w 140"/>
                <a:gd name="T59" fmla="*/ 21 h 80"/>
                <a:gd name="T60" fmla="*/ 21 w 140"/>
                <a:gd name="T61" fmla="*/ 17 h 80"/>
                <a:gd name="T62" fmla="*/ 42 w 140"/>
                <a:gd name="T63" fmla="*/ 14 h 80"/>
                <a:gd name="T64" fmla="*/ 67 w 140"/>
                <a:gd name="T65" fmla="*/ 10 h 80"/>
                <a:gd name="T66" fmla="*/ 77 w 140"/>
                <a:gd name="T67" fmla="*/ 7 h 80"/>
                <a:gd name="T68" fmla="*/ 84 w 140"/>
                <a:gd name="T69" fmla="*/ 7 h 80"/>
                <a:gd name="T70" fmla="*/ 87 w 140"/>
                <a:gd name="T71" fmla="*/ 3 h 80"/>
                <a:gd name="T72" fmla="*/ 91 w 140"/>
                <a:gd name="T73" fmla="*/ 0 h 80"/>
                <a:gd name="T74" fmla="*/ 91 w 140"/>
                <a:gd name="T75" fmla="*/ 0 h 80"/>
                <a:gd name="T76" fmla="*/ 94 w 140"/>
                <a:gd name="T77" fmla="*/ 0 h 80"/>
                <a:gd name="T78" fmla="*/ 98 w 140"/>
                <a:gd name="T79" fmla="*/ 0 h 80"/>
                <a:gd name="T80" fmla="*/ 105 w 140"/>
                <a:gd name="T81" fmla="*/ 0 h 80"/>
                <a:gd name="T82" fmla="*/ 108 w 140"/>
                <a:gd name="T83" fmla="*/ 0 h 80"/>
                <a:gd name="T84" fmla="*/ 112 w 140"/>
                <a:gd name="T85" fmla="*/ 3 h 80"/>
                <a:gd name="T86" fmla="*/ 119 w 140"/>
                <a:gd name="T87" fmla="*/ 7 h 80"/>
                <a:gd name="T88" fmla="*/ 126 w 140"/>
                <a:gd name="T89" fmla="*/ 14 h 80"/>
                <a:gd name="T90" fmla="*/ 129 w 140"/>
                <a:gd name="T91" fmla="*/ 17 h 80"/>
                <a:gd name="T92" fmla="*/ 136 w 140"/>
                <a:gd name="T93" fmla="*/ 24 h 80"/>
                <a:gd name="T94" fmla="*/ 136 w 140"/>
                <a:gd name="T95" fmla="*/ 28 h 80"/>
                <a:gd name="T96" fmla="*/ 140 w 140"/>
                <a:gd name="T97" fmla="*/ 35 h 80"/>
                <a:gd name="T98" fmla="*/ 136 w 140"/>
                <a:gd name="T99" fmla="*/ 38 h 80"/>
                <a:gd name="T100" fmla="*/ 136 w 140"/>
                <a:gd name="T101" fmla="*/ 38 h 80"/>
                <a:gd name="T102" fmla="*/ 133 w 140"/>
                <a:gd name="T103" fmla="*/ 42 h 80"/>
                <a:gd name="T104" fmla="*/ 129 w 140"/>
                <a:gd name="T105" fmla="*/ 42 h 80"/>
                <a:gd name="T106" fmla="*/ 126 w 140"/>
                <a:gd name="T107" fmla="*/ 42 h 80"/>
                <a:gd name="T108" fmla="*/ 122 w 140"/>
                <a:gd name="T109" fmla="*/ 45 h 80"/>
                <a:gd name="T110" fmla="*/ 119 w 140"/>
                <a:gd name="T111" fmla="*/ 45 h 80"/>
                <a:gd name="T112" fmla="*/ 112 w 140"/>
                <a:gd name="T113" fmla="*/ 52 h 80"/>
                <a:gd name="T114" fmla="*/ 105 w 140"/>
                <a:gd name="T115" fmla="*/ 56 h 80"/>
                <a:gd name="T116" fmla="*/ 98 w 140"/>
                <a:gd name="T117" fmla="*/ 63 h 80"/>
                <a:gd name="T118" fmla="*/ 91 w 140"/>
                <a:gd name="T119" fmla="*/ 70 h 80"/>
                <a:gd name="T120" fmla="*/ 81 w 140"/>
                <a:gd name="T121" fmla="*/ 80 h 80"/>
                <a:gd name="T122" fmla="*/ 70 w 140"/>
                <a:gd name="T123" fmla="*/ 73 h 80"/>
                <a:gd name="T124" fmla="*/ 70 w 140"/>
                <a:gd name="T125" fmla="*/ 7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80">
                  <a:moveTo>
                    <a:pt x="70" y="73"/>
                  </a:moveTo>
                  <a:lnTo>
                    <a:pt x="77" y="63"/>
                  </a:lnTo>
                  <a:lnTo>
                    <a:pt x="81" y="52"/>
                  </a:lnTo>
                  <a:lnTo>
                    <a:pt x="84" y="45"/>
                  </a:lnTo>
                  <a:lnTo>
                    <a:pt x="91" y="38"/>
                  </a:lnTo>
                  <a:lnTo>
                    <a:pt x="91" y="35"/>
                  </a:lnTo>
                  <a:lnTo>
                    <a:pt x="94" y="31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1" y="28"/>
                  </a:lnTo>
                  <a:lnTo>
                    <a:pt x="87" y="28"/>
                  </a:lnTo>
                  <a:lnTo>
                    <a:pt x="84" y="28"/>
                  </a:lnTo>
                  <a:lnTo>
                    <a:pt x="81" y="31"/>
                  </a:lnTo>
                  <a:lnTo>
                    <a:pt x="70" y="35"/>
                  </a:lnTo>
                  <a:lnTo>
                    <a:pt x="56" y="38"/>
                  </a:lnTo>
                  <a:lnTo>
                    <a:pt x="46" y="42"/>
                  </a:lnTo>
                  <a:lnTo>
                    <a:pt x="35" y="45"/>
                  </a:lnTo>
                  <a:lnTo>
                    <a:pt x="28" y="49"/>
                  </a:lnTo>
                  <a:lnTo>
                    <a:pt x="25" y="49"/>
                  </a:lnTo>
                  <a:lnTo>
                    <a:pt x="21" y="49"/>
                  </a:lnTo>
                  <a:lnTo>
                    <a:pt x="18" y="45"/>
                  </a:lnTo>
                  <a:lnTo>
                    <a:pt x="14" y="42"/>
                  </a:lnTo>
                  <a:lnTo>
                    <a:pt x="11" y="38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7" y="24"/>
                  </a:lnTo>
                  <a:lnTo>
                    <a:pt x="14" y="21"/>
                  </a:lnTo>
                  <a:lnTo>
                    <a:pt x="21" y="17"/>
                  </a:lnTo>
                  <a:lnTo>
                    <a:pt x="42" y="14"/>
                  </a:lnTo>
                  <a:lnTo>
                    <a:pt x="67" y="10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87" y="3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3"/>
                  </a:lnTo>
                  <a:lnTo>
                    <a:pt x="119" y="7"/>
                  </a:lnTo>
                  <a:lnTo>
                    <a:pt x="126" y="14"/>
                  </a:lnTo>
                  <a:lnTo>
                    <a:pt x="129" y="17"/>
                  </a:lnTo>
                  <a:lnTo>
                    <a:pt x="136" y="24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3" y="42"/>
                  </a:lnTo>
                  <a:lnTo>
                    <a:pt x="129" y="42"/>
                  </a:lnTo>
                  <a:lnTo>
                    <a:pt x="126" y="42"/>
                  </a:lnTo>
                  <a:lnTo>
                    <a:pt x="122" y="45"/>
                  </a:lnTo>
                  <a:lnTo>
                    <a:pt x="119" y="45"/>
                  </a:lnTo>
                  <a:lnTo>
                    <a:pt x="112" y="52"/>
                  </a:lnTo>
                  <a:lnTo>
                    <a:pt x="105" y="56"/>
                  </a:lnTo>
                  <a:lnTo>
                    <a:pt x="98" y="63"/>
                  </a:lnTo>
                  <a:lnTo>
                    <a:pt x="91" y="70"/>
                  </a:lnTo>
                  <a:lnTo>
                    <a:pt x="81" y="80"/>
                  </a:lnTo>
                  <a:lnTo>
                    <a:pt x="70" y="73"/>
                  </a:lnTo>
                  <a:lnTo>
                    <a:pt x="70" y="7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22">
              <a:extLst>
                <a:ext uri="{FF2B5EF4-FFF2-40B4-BE49-F238E27FC236}">
                  <a16:creationId xmlns:a16="http://schemas.microsoft.com/office/drawing/2014/main" id="{074A73DE-3E57-46F7-8C4C-181E7700D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967" y="21578597"/>
              <a:ext cx="486407" cy="1166201"/>
            </a:xfrm>
            <a:custGeom>
              <a:avLst/>
              <a:gdLst>
                <a:gd name="T0" fmla="*/ 52 w 83"/>
                <a:gd name="T1" fmla="*/ 119 h 199"/>
                <a:gd name="T2" fmla="*/ 52 w 83"/>
                <a:gd name="T3" fmla="*/ 91 h 199"/>
                <a:gd name="T4" fmla="*/ 52 w 83"/>
                <a:gd name="T5" fmla="*/ 63 h 199"/>
                <a:gd name="T6" fmla="*/ 49 w 83"/>
                <a:gd name="T7" fmla="*/ 49 h 199"/>
                <a:gd name="T8" fmla="*/ 49 w 83"/>
                <a:gd name="T9" fmla="*/ 38 h 199"/>
                <a:gd name="T10" fmla="*/ 45 w 83"/>
                <a:gd name="T11" fmla="*/ 31 h 199"/>
                <a:gd name="T12" fmla="*/ 38 w 83"/>
                <a:gd name="T13" fmla="*/ 21 h 199"/>
                <a:gd name="T14" fmla="*/ 35 w 83"/>
                <a:gd name="T15" fmla="*/ 17 h 199"/>
                <a:gd name="T16" fmla="*/ 35 w 83"/>
                <a:gd name="T17" fmla="*/ 11 h 199"/>
                <a:gd name="T18" fmla="*/ 31 w 83"/>
                <a:gd name="T19" fmla="*/ 7 h 199"/>
                <a:gd name="T20" fmla="*/ 31 w 83"/>
                <a:gd name="T21" fmla="*/ 4 h 199"/>
                <a:gd name="T22" fmla="*/ 35 w 83"/>
                <a:gd name="T23" fmla="*/ 0 h 199"/>
                <a:gd name="T24" fmla="*/ 38 w 83"/>
                <a:gd name="T25" fmla="*/ 0 h 199"/>
                <a:gd name="T26" fmla="*/ 42 w 83"/>
                <a:gd name="T27" fmla="*/ 0 h 199"/>
                <a:gd name="T28" fmla="*/ 45 w 83"/>
                <a:gd name="T29" fmla="*/ 0 h 199"/>
                <a:gd name="T30" fmla="*/ 56 w 83"/>
                <a:gd name="T31" fmla="*/ 7 h 199"/>
                <a:gd name="T32" fmla="*/ 62 w 83"/>
                <a:gd name="T33" fmla="*/ 14 h 199"/>
                <a:gd name="T34" fmla="*/ 66 w 83"/>
                <a:gd name="T35" fmla="*/ 17 h 199"/>
                <a:gd name="T36" fmla="*/ 69 w 83"/>
                <a:gd name="T37" fmla="*/ 24 h 199"/>
                <a:gd name="T38" fmla="*/ 73 w 83"/>
                <a:gd name="T39" fmla="*/ 31 h 199"/>
                <a:gd name="T40" fmla="*/ 76 w 83"/>
                <a:gd name="T41" fmla="*/ 42 h 199"/>
                <a:gd name="T42" fmla="*/ 80 w 83"/>
                <a:gd name="T43" fmla="*/ 52 h 199"/>
                <a:gd name="T44" fmla="*/ 80 w 83"/>
                <a:gd name="T45" fmla="*/ 66 h 199"/>
                <a:gd name="T46" fmla="*/ 83 w 83"/>
                <a:gd name="T47" fmla="*/ 80 h 199"/>
                <a:gd name="T48" fmla="*/ 83 w 83"/>
                <a:gd name="T49" fmla="*/ 94 h 199"/>
                <a:gd name="T50" fmla="*/ 83 w 83"/>
                <a:gd name="T51" fmla="*/ 112 h 199"/>
                <a:gd name="T52" fmla="*/ 83 w 83"/>
                <a:gd name="T53" fmla="*/ 126 h 199"/>
                <a:gd name="T54" fmla="*/ 80 w 83"/>
                <a:gd name="T55" fmla="*/ 136 h 199"/>
                <a:gd name="T56" fmla="*/ 80 w 83"/>
                <a:gd name="T57" fmla="*/ 150 h 199"/>
                <a:gd name="T58" fmla="*/ 76 w 83"/>
                <a:gd name="T59" fmla="*/ 161 h 199"/>
                <a:gd name="T60" fmla="*/ 73 w 83"/>
                <a:gd name="T61" fmla="*/ 171 h 199"/>
                <a:gd name="T62" fmla="*/ 66 w 83"/>
                <a:gd name="T63" fmla="*/ 178 h 199"/>
                <a:gd name="T64" fmla="*/ 62 w 83"/>
                <a:gd name="T65" fmla="*/ 185 h 199"/>
                <a:gd name="T66" fmla="*/ 59 w 83"/>
                <a:gd name="T67" fmla="*/ 192 h 199"/>
                <a:gd name="T68" fmla="*/ 52 w 83"/>
                <a:gd name="T69" fmla="*/ 195 h 199"/>
                <a:gd name="T70" fmla="*/ 49 w 83"/>
                <a:gd name="T71" fmla="*/ 199 h 199"/>
                <a:gd name="T72" fmla="*/ 45 w 83"/>
                <a:gd name="T73" fmla="*/ 199 h 199"/>
                <a:gd name="T74" fmla="*/ 42 w 83"/>
                <a:gd name="T75" fmla="*/ 199 h 199"/>
                <a:gd name="T76" fmla="*/ 38 w 83"/>
                <a:gd name="T77" fmla="*/ 195 h 199"/>
                <a:gd name="T78" fmla="*/ 38 w 83"/>
                <a:gd name="T79" fmla="*/ 192 h 199"/>
                <a:gd name="T80" fmla="*/ 38 w 83"/>
                <a:gd name="T81" fmla="*/ 188 h 199"/>
                <a:gd name="T82" fmla="*/ 35 w 83"/>
                <a:gd name="T83" fmla="*/ 181 h 199"/>
                <a:gd name="T84" fmla="*/ 31 w 83"/>
                <a:gd name="T85" fmla="*/ 175 h 199"/>
                <a:gd name="T86" fmla="*/ 24 w 83"/>
                <a:gd name="T87" fmla="*/ 171 h 199"/>
                <a:gd name="T88" fmla="*/ 14 w 83"/>
                <a:gd name="T89" fmla="*/ 161 h 199"/>
                <a:gd name="T90" fmla="*/ 7 w 83"/>
                <a:gd name="T91" fmla="*/ 154 h 199"/>
                <a:gd name="T92" fmla="*/ 0 w 83"/>
                <a:gd name="T93" fmla="*/ 150 h 199"/>
                <a:gd name="T94" fmla="*/ 0 w 83"/>
                <a:gd name="T95" fmla="*/ 143 h 199"/>
                <a:gd name="T96" fmla="*/ 0 w 83"/>
                <a:gd name="T97" fmla="*/ 140 h 199"/>
                <a:gd name="T98" fmla="*/ 0 w 83"/>
                <a:gd name="T99" fmla="*/ 140 h 199"/>
                <a:gd name="T100" fmla="*/ 7 w 83"/>
                <a:gd name="T101" fmla="*/ 136 h 199"/>
                <a:gd name="T102" fmla="*/ 14 w 83"/>
                <a:gd name="T103" fmla="*/ 140 h 199"/>
                <a:gd name="T104" fmla="*/ 21 w 83"/>
                <a:gd name="T105" fmla="*/ 140 h 199"/>
                <a:gd name="T106" fmla="*/ 31 w 83"/>
                <a:gd name="T107" fmla="*/ 143 h 199"/>
                <a:gd name="T108" fmla="*/ 38 w 83"/>
                <a:gd name="T109" fmla="*/ 143 h 199"/>
                <a:gd name="T110" fmla="*/ 42 w 83"/>
                <a:gd name="T111" fmla="*/ 147 h 199"/>
                <a:gd name="T112" fmla="*/ 45 w 83"/>
                <a:gd name="T113" fmla="*/ 147 h 199"/>
                <a:gd name="T114" fmla="*/ 45 w 83"/>
                <a:gd name="T115" fmla="*/ 143 h 199"/>
                <a:gd name="T116" fmla="*/ 49 w 83"/>
                <a:gd name="T117" fmla="*/ 136 h 199"/>
                <a:gd name="T118" fmla="*/ 49 w 83"/>
                <a:gd name="T119" fmla="*/ 129 h 199"/>
                <a:gd name="T120" fmla="*/ 52 w 83"/>
                <a:gd name="T121" fmla="*/ 119 h 199"/>
                <a:gd name="T122" fmla="*/ 52 w 83"/>
                <a:gd name="T123" fmla="*/ 11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" h="199">
                  <a:moveTo>
                    <a:pt x="52" y="119"/>
                  </a:moveTo>
                  <a:lnTo>
                    <a:pt x="52" y="91"/>
                  </a:lnTo>
                  <a:lnTo>
                    <a:pt x="52" y="63"/>
                  </a:lnTo>
                  <a:lnTo>
                    <a:pt x="49" y="49"/>
                  </a:lnTo>
                  <a:lnTo>
                    <a:pt x="49" y="38"/>
                  </a:lnTo>
                  <a:lnTo>
                    <a:pt x="45" y="31"/>
                  </a:lnTo>
                  <a:lnTo>
                    <a:pt x="38" y="21"/>
                  </a:lnTo>
                  <a:lnTo>
                    <a:pt x="35" y="17"/>
                  </a:lnTo>
                  <a:lnTo>
                    <a:pt x="35" y="11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56" y="7"/>
                  </a:lnTo>
                  <a:lnTo>
                    <a:pt x="62" y="14"/>
                  </a:lnTo>
                  <a:lnTo>
                    <a:pt x="66" y="17"/>
                  </a:lnTo>
                  <a:lnTo>
                    <a:pt x="69" y="24"/>
                  </a:lnTo>
                  <a:lnTo>
                    <a:pt x="73" y="31"/>
                  </a:lnTo>
                  <a:lnTo>
                    <a:pt x="76" y="42"/>
                  </a:lnTo>
                  <a:lnTo>
                    <a:pt x="80" y="52"/>
                  </a:lnTo>
                  <a:lnTo>
                    <a:pt x="80" y="66"/>
                  </a:lnTo>
                  <a:lnTo>
                    <a:pt x="83" y="80"/>
                  </a:lnTo>
                  <a:lnTo>
                    <a:pt x="83" y="94"/>
                  </a:lnTo>
                  <a:lnTo>
                    <a:pt x="83" y="112"/>
                  </a:lnTo>
                  <a:lnTo>
                    <a:pt x="83" y="126"/>
                  </a:lnTo>
                  <a:lnTo>
                    <a:pt x="80" y="136"/>
                  </a:lnTo>
                  <a:lnTo>
                    <a:pt x="80" y="150"/>
                  </a:lnTo>
                  <a:lnTo>
                    <a:pt x="76" y="161"/>
                  </a:lnTo>
                  <a:lnTo>
                    <a:pt x="73" y="171"/>
                  </a:lnTo>
                  <a:lnTo>
                    <a:pt x="66" y="178"/>
                  </a:lnTo>
                  <a:lnTo>
                    <a:pt x="62" y="185"/>
                  </a:lnTo>
                  <a:lnTo>
                    <a:pt x="59" y="192"/>
                  </a:lnTo>
                  <a:lnTo>
                    <a:pt x="52" y="195"/>
                  </a:lnTo>
                  <a:lnTo>
                    <a:pt x="49" y="199"/>
                  </a:lnTo>
                  <a:lnTo>
                    <a:pt x="45" y="199"/>
                  </a:lnTo>
                  <a:lnTo>
                    <a:pt x="42" y="199"/>
                  </a:lnTo>
                  <a:lnTo>
                    <a:pt x="38" y="195"/>
                  </a:lnTo>
                  <a:lnTo>
                    <a:pt x="38" y="192"/>
                  </a:lnTo>
                  <a:lnTo>
                    <a:pt x="38" y="188"/>
                  </a:lnTo>
                  <a:lnTo>
                    <a:pt x="35" y="181"/>
                  </a:lnTo>
                  <a:lnTo>
                    <a:pt x="31" y="175"/>
                  </a:lnTo>
                  <a:lnTo>
                    <a:pt x="24" y="171"/>
                  </a:lnTo>
                  <a:lnTo>
                    <a:pt x="14" y="161"/>
                  </a:lnTo>
                  <a:lnTo>
                    <a:pt x="7" y="154"/>
                  </a:lnTo>
                  <a:lnTo>
                    <a:pt x="0" y="150"/>
                  </a:lnTo>
                  <a:lnTo>
                    <a:pt x="0" y="14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7" y="136"/>
                  </a:lnTo>
                  <a:lnTo>
                    <a:pt x="14" y="140"/>
                  </a:lnTo>
                  <a:lnTo>
                    <a:pt x="21" y="140"/>
                  </a:lnTo>
                  <a:lnTo>
                    <a:pt x="31" y="143"/>
                  </a:lnTo>
                  <a:lnTo>
                    <a:pt x="38" y="143"/>
                  </a:lnTo>
                  <a:lnTo>
                    <a:pt x="42" y="147"/>
                  </a:lnTo>
                  <a:lnTo>
                    <a:pt x="45" y="147"/>
                  </a:lnTo>
                  <a:lnTo>
                    <a:pt x="45" y="143"/>
                  </a:lnTo>
                  <a:lnTo>
                    <a:pt x="49" y="136"/>
                  </a:lnTo>
                  <a:lnTo>
                    <a:pt x="49" y="129"/>
                  </a:lnTo>
                  <a:lnTo>
                    <a:pt x="52" y="119"/>
                  </a:lnTo>
                  <a:lnTo>
                    <a:pt x="52" y="11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23">
              <a:extLst>
                <a:ext uri="{FF2B5EF4-FFF2-40B4-BE49-F238E27FC236}">
                  <a16:creationId xmlns:a16="http://schemas.microsoft.com/office/drawing/2014/main" id="{936BD07F-4FCE-4C90-A49C-871665BB0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2678" y="21678224"/>
              <a:ext cx="1635025" cy="351618"/>
            </a:xfrm>
            <a:custGeom>
              <a:avLst/>
              <a:gdLst>
                <a:gd name="T0" fmla="*/ 0 w 279"/>
                <a:gd name="T1" fmla="*/ 42 h 60"/>
                <a:gd name="T2" fmla="*/ 0 w 279"/>
                <a:gd name="T3" fmla="*/ 39 h 60"/>
                <a:gd name="T4" fmla="*/ 3 w 279"/>
                <a:gd name="T5" fmla="*/ 39 h 60"/>
                <a:gd name="T6" fmla="*/ 7 w 279"/>
                <a:gd name="T7" fmla="*/ 39 h 60"/>
                <a:gd name="T8" fmla="*/ 14 w 279"/>
                <a:gd name="T9" fmla="*/ 35 h 60"/>
                <a:gd name="T10" fmla="*/ 24 w 279"/>
                <a:gd name="T11" fmla="*/ 35 h 60"/>
                <a:gd name="T12" fmla="*/ 28 w 279"/>
                <a:gd name="T13" fmla="*/ 35 h 60"/>
                <a:gd name="T14" fmla="*/ 35 w 279"/>
                <a:gd name="T15" fmla="*/ 32 h 60"/>
                <a:gd name="T16" fmla="*/ 45 w 279"/>
                <a:gd name="T17" fmla="*/ 32 h 60"/>
                <a:gd name="T18" fmla="*/ 52 w 279"/>
                <a:gd name="T19" fmla="*/ 32 h 60"/>
                <a:gd name="T20" fmla="*/ 63 w 279"/>
                <a:gd name="T21" fmla="*/ 28 h 60"/>
                <a:gd name="T22" fmla="*/ 73 w 279"/>
                <a:gd name="T23" fmla="*/ 28 h 60"/>
                <a:gd name="T24" fmla="*/ 94 w 279"/>
                <a:gd name="T25" fmla="*/ 25 h 60"/>
                <a:gd name="T26" fmla="*/ 119 w 279"/>
                <a:gd name="T27" fmla="*/ 18 h 60"/>
                <a:gd name="T28" fmla="*/ 143 w 279"/>
                <a:gd name="T29" fmla="*/ 14 h 60"/>
                <a:gd name="T30" fmla="*/ 171 w 279"/>
                <a:gd name="T31" fmla="*/ 7 h 60"/>
                <a:gd name="T32" fmla="*/ 185 w 279"/>
                <a:gd name="T33" fmla="*/ 7 h 60"/>
                <a:gd name="T34" fmla="*/ 199 w 279"/>
                <a:gd name="T35" fmla="*/ 4 h 60"/>
                <a:gd name="T36" fmla="*/ 209 w 279"/>
                <a:gd name="T37" fmla="*/ 4 h 60"/>
                <a:gd name="T38" fmla="*/ 220 w 279"/>
                <a:gd name="T39" fmla="*/ 0 h 60"/>
                <a:gd name="T40" fmla="*/ 227 w 279"/>
                <a:gd name="T41" fmla="*/ 0 h 60"/>
                <a:gd name="T42" fmla="*/ 234 w 279"/>
                <a:gd name="T43" fmla="*/ 0 h 60"/>
                <a:gd name="T44" fmla="*/ 237 w 279"/>
                <a:gd name="T45" fmla="*/ 0 h 60"/>
                <a:gd name="T46" fmla="*/ 241 w 279"/>
                <a:gd name="T47" fmla="*/ 0 h 60"/>
                <a:gd name="T48" fmla="*/ 251 w 279"/>
                <a:gd name="T49" fmla="*/ 0 h 60"/>
                <a:gd name="T50" fmla="*/ 262 w 279"/>
                <a:gd name="T51" fmla="*/ 4 h 60"/>
                <a:gd name="T52" fmla="*/ 265 w 279"/>
                <a:gd name="T53" fmla="*/ 4 h 60"/>
                <a:gd name="T54" fmla="*/ 269 w 279"/>
                <a:gd name="T55" fmla="*/ 7 h 60"/>
                <a:gd name="T56" fmla="*/ 276 w 279"/>
                <a:gd name="T57" fmla="*/ 14 h 60"/>
                <a:gd name="T58" fmla="*/ 276 w 279"/>
                <a:gd name="T59" fmla="*/ 18 h 60"/>
                <a:gd name="T60" fmla="*/ 279 w 279"/>
                <a:gd name="T61" fmla="*/ 21 h 60"/>
                <a:gd name="T62" fmla="*/ 276 w 279"/>
                <a:gd name="T63" fmla="*/ 28 h 60"/>
                <a:gd name="T64" fmla="*/ 276 w 279"/>
                <a:gd name="T65" fmla="*/ 32 h 60"/>
                <a:gd name="T66" fmla="*/ 272 w 279"/>
                <a:gd name="T67" fmla="*/ 32 h 60"/>
                <a:gd name="T68" fmla="*/ 265 w 279"/>
                <a:gd name="T69" fmla="*/ 32 h 60"/>
                <a:gd name="T70" fmla="*/ 258 w 279"/>
                <a:gd name="T71" fmla="*/ 32 h 60"/>
                <a:gd name="T72" fmla="*/ 251 w 279"/>
                <a:gd name="T73" fmla="*/ 35 h 60"/>
                <a:gd name="T74" fmla="*/ 241 w 279"/>
                <a:gd name="T75" fmla="*/ 35 h 60"/>
                <a:gd name="T76" fmla="*/ 227 w 279"/>
                <a:gd name="T77" fmla="*/ 35 h 60"/>
                <a:gd name="T78" fmla="*/ 213 w 279"/>
                <a:gd name="T79" fmla="*/ 35 h 60"/>
                <a:gd name="T80" fmla="*/ 181 w 279"/>
                <a:gd name="T81" fmla="*/ 39 h 60"/>
                <a:gd name="T82" fmla="*/ 153 w 279"/>
                <a:gd name="T83" fmla="*/ 42 h 60"/>
                <a:gd name="T84" fmla="*/ 126 w 279"/>
                <a:gd name="T85" fmla="*/ 46 h 60"/>
                <a:gd name="T86" fmla="*/ 94 w 279"/>
                <a:gd name="T87" fmla="*/ 49 h 60"/>
                <a:gd name="T88" fmla="*/ 80 w 279"/>
                <a:gd name="T89" fmla="*/ 53 h 60"/>
                <a:gd name="T90" fmla="*/ 70 w 279"/>
                <a:gd name="T91" fmla="*/ 53 h 60"/>
                <a:gd name="T92" fmla="*/ 59 w 279"/>
                <a:gd name="T93" fmla="*/ 56 h 60"/>
                <a:gd name="T94" fmla="*/ 49 w 279"/>
                <a:gd name="T95" fmla="*/ 56 h 60"/>
                <a:gd name="T96" fmla="*/ 42 w 279"/>
                <a:gd name="T97" fmla="*/ 60 h 60"/>
                <a:gd name="T98" fmla="*/ 35 w 279"/>
                <a:gd name="T99" fmla="*/ 60 h 60"/>
                <a:gd name="T100" fmla="*/ 31 w 279"/>
                <a:gd name="T101" fmla="*/ 60 h 60"/>
                <a:gd name="T102" fmla="*/ 28 w 279"/>
                <a:gd name="T103" fmla="*/ 60 h 60"/>
                <a:gd name="T104" fmla="*/ 24 w 279"/>
                <a:gd name="T105" fmla="*/ 60 h 60"/>
                <a:gd name="T106" fmla="*/ 21 w 279"/>
                <a:gd name="T107" fmla="*/ 56 h 60"/>
                <a:gd name="T108" fmla="*/ 14 w 279"/>
                <a:gd name="T109" fmla="*/ 56 h 60"/>
                <a:gd name="T110" fmla="*/ 10 w 279"/>
                <a:gd name="T111" fmla="*/ 53 h 60"/>
                <a:gd name="T112" fmla="*/ 3 w 279"/>
                <a:gd name="T113" fmla="*/ 49 h 60"/>
                <a:gd name="T114" fmla="*/ 0 w 279"/>
                <a:gd name="T115" fmla="*/ 49 h 60"/>
                <a:gd name="T116" fmla="*/ 0 w 279"/>
                <a:gd name="T117" fmla="*/ 46 h 60"/>
                <a:gd name="T118" fmla="*/ 0 w 279"/>
                <a:gd name="T119" fmla="*/ 42 h 60"/>
                <a:gd name="T120" fmla="*/ 0 w 279"/>
                <a:gd name="T121" fmla="*/ 4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60">
                  <a:moveTo>
                    <a:pt x="0" y="42"/>
                  </a:moveTo>
                  <a:lnTo>
                    <a:pt x="0" y="39"/>
                  </a:lnTo>
                  <a:lnTo>
                    <a:pt x="3" y="39"/>
                  </a:lnTo>
                  <a:lnTo>
                    <a:pt x="7" y="39"/>
                  </a:lnTo>
                  <a:lnTo>
                    <a:pt x="1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35" y="32"/>
                  </a:lnTo>
                  <a:lnTo>
                    <a:pt x="45" y="32"/>
                  </a:lnTo>
                  <a:lnTo>
                    <a:pt x="52" y="32"/>
                  </a:lnTo>
                  <a:lnTo>
                    <a:pt x="63" y="28"/>
                  </a:lnTo>
                  <a:lnTo>
                    <a:pt x="73" y="28"/>
                  </a:lnTo>
                  <a:lnTo>
                    <a:pt x="94" y="25"/>
                  </a:lnTo>
                  <a:lnTo>
                    <a:pt x="119" y="18"/>
                  </a:lnTo>
                  <a:lnTo>
                    <a:pt x="143" y="14"/>
                  </a:lnTo>
                  <a:lnTo>
                    <a:pt x="171" y="7"/>
                  </a:lnTo>
                  <a:lnTo>
                    <a:pt x="185" y="7"/>
                  </a:lnTo>
                  <a:lnTo>
                    <a:pt x="199" y="4"/>
                  </a:lnTo>
                  <a:lnTo>
                    <a:pt x="209" y="4"/>
                  </a:lnTo>
                  <a:lnTo>
                    <a:pt x="220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51" y="0"/>
                  </a:lnTo>
                  <a:lnTo>
                    <a:pt x="262" y="4"/>
                  </a:lnTo>
                  <a:lnTo>
                    <a:pt x="265" y="4"/>
                  </a:lnTo>
                  <a:lnTo>
                    <a:pt x="269" y="7"/>
                  </a:lnTo>
                  <a:lnTo>
                    <a:pt x="276" y="14"/>
                  </a:lnTo>
                  <a:lnTo>
                    <a:pt x="276" y="18"/>
                  </a:lnTo>
                  <a:lnTo>
                    <a:pt x="279" y="21"/>
                  </a:lnTo>
                  <a:lnTo>
                    <a:pt x="276" y="28"/>
                  </a:lnTo>
                  <a:lnTo>
                    <a:pt x="276" y="32"/>
                  </a:lnTo>
                  <a:lnTo>
                    <a:pt x="272" y="32"/>
                  </a:lnTo>
                  <a:lnTo>
                    <a:pt x="265" y="32"/>
                  </a:lnTo>
                  <a:lnTo>
                    <a:pt x="258" y="32"/>
                  </a:lnTo>
                  <a:lnTo>
                    <a:pt x="251" y="35"/>
                  </a:lnTo>
                  <a:lnTo>
                    <a:pt x="241" y="35"/>
                  </a:lnTo>
                  <a:lnTo>
                    <a:pt x="227" y="35"/>
                  </a:lnTo>
                  <a:lnTo>
                    <a:pt x="213" y="35"/>
                  </a:lnTo>
                  <a:lnTo>
                    <a:pt x="181" y="39"/>
                  </a:lnTo>
                  <a:lnTo>
                    <a:pt x="153" y="42"/>
                  </a:lnTo>
                  <a:lnTo>
                    <a:pt x="126" y="46"/>
                  </a:lnTo>
                  <a:lnTo>
                    <a:pt x="94" y="49"/>
                  </a:lnTo>
                  <a:lnTo>
                    <a:pt x="80" y="53"/>
                  </a:lnTo>
                  <a:lnTo>
                    <a:pt x="70" y="53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2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1" y="56"/>
                  </a:lnTo>
                  <a:lnTo>
                    <a:pt x="14" y="56"/>
                  </a:lnTo>
                  <a:lnTo>
                    <a:pt x="10" y="53"/>
                  </a:lnTo>
                  <a:lnTo>
                    <a:pt x="3" y="49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24">
              <a:extLst>
                <a:ext uri="{FF2B5EF4-FFF2-40B4-BE49-F238E27FC236}">
                  <a16:creationId xmlns:a16="http://schemas.microsoft.com/office/drawing/2014/main" id="{7E0A51A3-7996-45AB-8A2F-1B5F48826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746" y="20863641"/>
              <a:ext cx="1617443" cy="492265"/>
            </a:xfrm>
            <a:custGeom>
              <a:avLst/>
              <a:gdLst>
                <a:gd name="T0" fmla="*/ 255 w 276"/>
                <a:gd name="T1" fmla="*/ 17 h 84"/>
                <a:gd name="T2" fmla="*/ 269 w 276"/>
                <a:gd name="T3" fmla="*/ 28 h 84"/>
                <a:gd name="T4" fmla="*/ 276 w 276"/>
                <a:gd name="T5" fmla="*/ 38 h 84"/>
                <a:gd name="T6" fmla="*/ 272 w 276"/>
                <a:gd name="T7" fmla="*/ 45 h 84"/>
                <a:gd name="T8" fmla="*/ 265 w 276"/>
                <a:gd name="T9" fmla="*/ 49 h 84"/>
                <a:gd name="T10" fmla="*/ 255 w 276"/>
                <a:gd name="T11" fmla="*/ 49 h 84"/>
                <a:gd name="T12" fmla="*/ 241 w 276"/>
                <a:gd name="T13" fmla="*/ 59 h 84"/>
                <a:gd name="T14" fmla="*/ 220 w 276"/>
                <a:gd name="T15" fmla="*/ 77 h 84"/>
                <a:gd name="T16" fmla="*/ 209 w 276"/>
                <a:gd name="T17" fmla="*/ 84 h 84"/>
                <a:gd name="T18" fmla="*/ 202 w 276"/>
                <a:gd name="T19" fmla="*/ 80 h 84"/>
                <a:gd name="T20" fmla="*/ 206 w 276"/>
                <a:gd name="T21" fmla="*/ 70 h 84"/>
                <a:gd name="T22" fmla="*/ 216 w 276"/>
                <a:gd name="T23" fmla="*/ 49 h 84"/>
                <a:gd name="T24" fmla="*/ 220 w 276"/>
                <a:gd name="T25" fmla="*/ 35 h 84"/>
                <a:gd name="T26" fmla="*/ 220 w 276"/>
                <a:gd name="T27" fmla="*/ 31 h 84"/>
                <a:gd name="T28" fmla="*/ 209 w 276"/>
                <a:gd name="T29" fmla="*/ 31 h 84"/>
                <a:gd name="T30" fmla="*/ 195 w 276"/>
                <a:gd name="T31" fmla="*/ 35 h 84"/>
                <a:gd name="T32" fmla="*/ 174 w 276"/>
                <a:gd name="T33" fmla="*/ 38 h 84"/>
                <a:gd name="T34" fmla="*/ 150 w 276"/>
                <a:gd name="T35" fmla="*/ 42 h 84"/>
                <a:gd name="T36" fmla="*/ 122 w 276"/>
                <a:gd name="T37" fmla="*/ 45 h 84"/>
                <a:gd name="T38" fmla="*/ 84 w 276"/>
                <a:gd name="T39" fmla="*/ 52 h 84"/>
                <a:gd name="T40" fmla="*/ 31 w 276"/>
                <a:gd name="T41" fmla="*/ 56 h 84"/>
                <a:gd name="T42" fmla="*/ 0 w 276"/>
                <a:gd name="T43" fmla="*/ 42 h 84"/>
                <a:gd name="T44" fmla="*/ 14 w 276"/>
                <a:gd name="T45" fmla="*/ 38 h 84"/>
                <a:gd name="T46" fmla="*/ 35 w 276"/>
                <a:gd name="T47" fmla="*/ 35 h 84"/>
                <a:gd name="T48" fmla="*/ 66 w 276"/>
                <a:gd name="T49" fmla="*/ 31 h 84"/>
                <a:gd name="T50" fmla="*/ 108 w 276"/>
                <a:gd name="T51" fmla="*/ 24 h 84"/>
                <a:gd name="T52" fmla="*/ 153 w 276"/>
                <a:gd name="T53" fmla="*/ 17 h 84"/>
                <a:gd name="T54" fmla="*/ 185 w 276"/>
                <a:gd name="T55" fmla="*/ 14 h 84"/>
                <a:gd name="T56" fmla="*/ 206 w 276"/>
                <a:gd name="T57" fmla="*/ 10 h 84"/>
                <a:gd name="T58" fmla="*/ 216 w 276"/>
                <a:gd name="T59" fmla="*/ 7 h 84"/>
                <a:gd name="T60" fmla="*/ 220 w 276"/>
                <a:gd name="T61" fmla="*/ 0 h 84"/>
                <a:gd name="T62" fmla="*/ 227 w 276"/>
                <a:gd name="T63" fmla="*/ 3 h 84"/>
                <a:gd name="T64" fmla="*/ 244 w 276"/>
                <a:gd name="T65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6" h="84">
                  <a:moveTo>
                    <a:pt x="244" y="10"/>
                  </a:moveTo>
                  <a:lnTo>
                    <a:pt x="255" y="17"/>
                  </a:lnTo>
                  <a:lnTo>
                    <a:pt x="265" y="24"/>
                  </a:lnTo>
                  <a:lnTo>
                    <a:pt x="269" y="28"/>
                  </a:lnTo>
                  <a:lnTo>
                    <a:pt x="272" y="31"/>
                  </a:lnTo>
                  <a:lnTo>
                    <a:pt x="276" y="38"/>
                  </a:lnTo>
                  <a:lnTo>
                    <a:pt x="276" y="42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65" y="49"/>
                  </a:lnTo>
                  <a:lnTo>
                    <a:pt x="262" y="49"/>
                  </a:lnTo>
                  <a:lnTo>
                    <a:pt x="255" y="49"/>
                  </a:lnTo>
                  <a:lnTo>
                    <a:pt x="248" y="52"/>
                  </a:lnTo>
                  <a:lnTo>
                    <a:pt x="241" y="59"/>
                  </a:lnTo>
                  <a:lnTo>
                    <a:pt x="230" y="66"/>
                  </a:lnTo>
                  <a:lnTo>
                    <a:pt x="220" y="77"/>
                  </a:lnTo>
                  <a:lnTo>
                    <a:pt x="213" y="80"/>
                  </a:lnTo>
                  <a:lnTo>
                    <a:pt x="209" y="84"/>
                  </a:lnTo>
                  <a:lnTo>
                    <a:pt x="206" y="84"/>
                  </a:lnTo>
                  <a:lnTo>
                    <a:pt x="202" y="80"/>
                  </a:lnTo>
                  <a:lnTo>
                    <a:pt x="202" y="77"/>
                  </a:lnTo>
                  <a:lnTo>
                    <a:pt x="206" y="70"/>
                  </a:lnTo>
                  <a:lnTo>
                    <a:pt x="209" y="59"/>
                  </a:lnTo>
                  <a:lnTo>
                    <a:pt x="216" y="49"/>
                  </a:lnTo>
                  <a:lnTo>
                    <a:pt x="220" y="42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0" y="31"/>
                  </a:lnTo>
                  <a:lnTo>
                    <a:pt x="216" y="31"/>
                  </a:lnTo>
                  <a:lnTo>
                    <a:pt x="209" y="31"/>
                  </a:lnTo>
                  <a:lnTo>
                    <a:pt x="202" y="35"/>
                  </a:lnTo>
                  <a:lnTo>
                    <a:pt x="195" y="35"/>
                  </a:lnTo>
                  <a:lnTo>
                    <a:pt x="185" y="38"/>
                  </a:lnTo>
                  <a:lnTo>
                    <a:pt x="174" y="38"/>
                  </a:lnTo>
                  <a:lnTo>
                    <a:pt x="160" y="42"/>
                  </a:lnTo>
                  <a:lnTo>
                    <a:pt x="150" y="42"/>
                  </a:lnTo>
                  <a:lnTo>
                    <a:pt x="136" y="45"/>
                  </a:lnTo>
                  <a:lnTo>
                    <a:pt x="122" y="45"/>
                  </a:lnTo>
                  <a:lnTo>
                    <a:pt x="105" y="49"/>
                  </a:lnTo>
                  <a:lnTo>
                    <a:pt x="84" y="52"/>
                  </a:lnTo>
                  <a:lnTo>
                    <a:pt x="59" y="52"/>
                  </a:lnTo>
                  <a:lnTo>
                    <a:pt x="31" y="56"/>
                  </a:lnTo>
                  <a:lnTo>
                    <a:pt x="0" y="59"/>
                  </a:lnTo>
                  <a:lnTo>
                    <a:pt x="0" y="42"/>
                  </a:lnTo>
                  <a:lnTo>
                    <a:pt x="7" y="38"/>
                  </a:lnTo>
                  <a:lnTo>
                    <a:pt x="14" y="38"/>
                  </a:lnTo>
                  <a:lnTo>
                    <a:pt x="24" y="35"/>
                  </a:lnTo>
                  <a:lnTo>
                    <a:pt x="35" y="35"/>
                  </a:lnTo>
                  <a:lnTo>
                    <a:pt x="49" y="31"/>
                  </a:lnTo>
                  <a:lnTo>
                    <a:pt x="66" y="31"/>
                  </a:lnTo>
                  <a:lnTo>
                    <a:pt x="87" y="28"/>
                  </a:lnTo>
                  <a:lnTo>
                    <a:pt x="108" y="24"/>
                  </a:lnTo>
                  <a:lnTo>
                    <a:pt x="132" y="21"/>
                  </a:lnTo>
                  <a:lnTo>
                    <a:pt x="153" y="17"/>
                  </a:lnTo>
                  <a:lnTo>
                    <a:pt x="171" y="14"/>
                  </a:lnTo>
                  <a:lnTo>
                    <a:pt x="185" y="14"/>
                  </a:lnTo>
                  <a:lnTo>
                    <a:pt x="199" y="14"/>
                  </a:lnTo>
                  <a:lnTo>
                    <a:pt x="206" y="10"/>
                  </a:lnTo>
                  <a:lnTo>
                    <a:pt x="213" y="7"/>
                  </a:lnTo>
                  <a:lnTo>
                    <a:pt x="216" y="7"/>
                  </a:lnTo>
                  <a:lnTo>
                    <a:pt x="216" y="3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34" y="7"/>
                  </a:lnTo>
                  <a:lnTo>
                    <a:pt x="244" y="10"/>
                  </a:lnTo>
                  <a:lnTo>
                    <a:pt x="244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3087840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3B3B8FB-09AD-49BC-860D-A6F0A01634F4}"/>
              </a:ext>
            </a:extLst>
          </p:cNvPr>
          <p:cNvGrpSpPr/>
          <p:nvPr/>
        </p:nvGrpSpPr>
        <p:grpSpPr>
          <a:xfrm>
            <a:off x="3272248" y="2353635"/>
            <a:ext cx="1863576" cy="2150730"/>
            <a:chOff x="3496837" y="23008509"/>
            <a:chExt cx="1863576" cy="2150730"/>
          </a:xfrm>
        </p:grpSpPr>
        <p:sp>
          <p:nvSpPr>
            <p:cNvPr id="3" name="Freeform 125">
              <a:extLst>
                <a:ext uri="{FF2B5EF4-FFF2-40B4-BE49-F238E27FC236}">
                  <a16:creationId xmlns:a16="http://schemas.microsoft.com/office/drawing/2014/main" id="{C27BF324-AB24-4E5A-B59E-AD2D7CFB8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837" y="23172597"/>
              <a:ext cx="615333" cy="1676044"/>
            </a:xfrm>
            <a:custGeom>
              <a:avLst/>
              <a:gdLst>
                <a:gd name="T0" fmla="*/ 0 w 105"/>
                <a:gd name="T1" fmla="*/ 286 h 286"/>
                <a:gd name="T2" fmla="*/ 0 w 105"/>
                <a:gd name="T3" fmla="*/ 286 h 286"/>
                <a:gd name="T4" fmla="*/ 0 w 105"/>
                <a:gd name="T5" fmla="*/ 283 h 286"/>
                <a:gd name="T6" fmla="*/ 0 w 105"/>
                <a:gd name="T7" fmla="*/ 279 h 286"/>
                <a:gd name="T8" fmla="*/ 0 w 105"/>
                <a:gd name="T9" fmla="*/ 276 h 286"/>
                <a:gd name="T10" fmla="*/ 4 w 105"/>
                <a:gd name="T11" fmla="*/ 269 h 286"/>
                <a:gd name="T12" fmla="*/ 7 w 105"/>
                <a:gd name="T13" fmla="*/ 262 h 286"/>
                <a:gd name="T14" fmla="*/ 11 w 105"/>
                <a:gd name="T15" fmla="*/ 255 h 286"/>
                <a:gd name="T16" fmla="*/ 18 w 105"/>
                <a:gd name="T17" fmla="*/ 248 h 286"/>
                <a:gd name="T18" fmla="*/ 25 w 105"/>
                <a:gd name="T19" fmla="*/ 227 h 286"/>
                <a:gd name="T20" fmla="*/ 35 w 105"/>
                <a:gd name="T21" fmla="*/ 210 h 286"/>
                <a:gd name="T22" fmla="*/ 46 w 105"/>
                <a:gd name="T23" fmla="*/ 192 h 286"/>
                <a:gd name="T24" fmla="*/ 53 w 105"/>
                <a:gd name="T25" fmla="*/ 175 h 286"/>
                <a:gd name="T26" fmla="*/ 56 w 105"/>
                <a:gd name="T27" fmla="*/ 157 h 286"/>
                <a:gd name="T28" fmla="*/ 63 w 105"/>
                <a:gd name="T29" fmla="*/ 136 h 286"/>
                <a:gd name="T30" fmla="*/ 67 w 105"/>
                <a:gd name="T31" fmla="*/ 115 h 286"/>
                <a:gd name="T32" fmla="*/ 70 w 105"/>
                <a:gd name="T33" fmla="*/ 94 h 286"/>
                <a:gd name="T34" fmla="*/ 74 w 105"/>
                <a:gd name="T35" fmla="*/ 74 h 286"/>
                <a:gd name="T36" fmla="*/ 74 w 105"/>
                <a:gd name="T37" fmla="*/ 56 h 286"/>
                <a:gd name="T38" fmla="*/ 74 w 105"/>
                <a:gd name="T39" fmla="*/ 39 h 286"/>
                <a:gd name="T40" fmla="*/ 74 w 105"/>
                <a:gd name="T41" fmla="*/ 25 h 286"/>
                <a:gd name="T42" fmla="*/ 74 w 105"/>
                <a:gd name="T43" fmla="*/ 18 h 286"/>
                <a:gd name="T44" fmla="*/ 74 w 105"/>
                <a:gd name="T45" fmla="*/ 7 h 286"/>
                <a:gd name="T46" fmla="*/ 74 w 105"/>
                <a:gd name="T47" fmla="*/ 4 h 286"/>
                <a:gd name="T48" fmla="*/ 74 w 105"/>
                <a:gd name="T49" fmla="*/ 0 h 286"/>
                <a:gd name="T50" fmla="*/ 77 w 105"/>
                <a:gd name="T51" fmla="*/ 0 h 286"/>
                <a:gd name="T52" fmla="*/ 81 w 105"/>
                <a:gd name="T53" fmla="*/ 0 h 286"/>
                <a:gd name="T54" fmla="*/ 88 w 105"/>
                <a:gd name="T55" fmla="*/ 4 h 286"/>
                <a:gd name="T56" fmla="*/ 91 w 105"/>
                <a:gd name="T57" fmla="*/ 4 h 286"/>
                <a:gd name="T58" fmla="*/ 95 w 105"/>
                <a:gd name="T59" fmla="*/ 4 h 286"/>
                <a:gd name="T60" fmla="*/ 98 w 105"/>
                <a:gd name="T61" fmla="*/ 7 h 286"/>
                <a:gd name="T62" fmla="*/ 105 w 105"/>
                <a:gd name="T63" fmla="*/ 7 h 286"/>
                <a:gd name="T64" fmla="*/ 105 w 105"/>
                <a:gd name="T65" fmla="*/ 25 h 286"/>
                <a:gd name="T66" fmla="*/ 102 w 105"/>
                <a:gd name="T67" fmla="*/ 42 h 286"/>
                <a:gd name="T68" fmla="*/ 102 w 105"/>
                <a:gd name="T69" fmla="*/ 60 h 286"/>
                <a:gd name="T70" fmla="*/ 98 w 105"/>
                <a:gd name="T71" fmla="*/ 74 h 286"/>
                <a:gd name="T72" fmla="*/ 98 w 105"/>
                <a:gd name="T73" fmla="*/ 91 h 286"/>
                <a:gd name="T74" fmla="*/ 95 w 105"/>
                <a:gd name="T75" fmla="*/ 101 h 286"/>
                <a:gd name="T76" fmla="*/ 95 w 105"/>
                <a:gd name="T77" fmla="*/ 115 h 286"/>
                <a:gd name="T78" fmla="*/ 91 w 105"/>
                <a:gd name="T79" fmla="*/ 126 h 286"/>
                <a:gd name="T80" fmla="*/ 88 w 105"/>
                <a:gd name="T81" fmla="*/ 147 h 286"/>
                <a:gd name="T82" fmla="*/ 81 w 105"/>
                <a:gd name="T83" fmla="*/ 164 h 286"/>
                <a:gd name="T84" fmla="*/ 67 w 105"/>
                <a:gd name="T85" fmla="*/ 203 h 286"/>
                <a:gd name="T86" fmla="*/ 60 w 105"/>
                <a:gd name="T87" fmla="*/ 217 h 286"/>
                <a:gd name="T88" fmla="*/ 49 w 105"/>
                <a:gd name="T89" fmla="*/ 234 h 286"/>
                <a:gd name="T90" fmla="*/ 39 w 105"/>
                <a:gd name="T91" fmla="*/ 248 h 286"/>
                <a:gd name="T92" fmla="*/ 28 w 105"/>
                <a:gd name="T93" fmla="*/ 262 h 286"/>
                <a:gd name="T94" fmla="*/ 25 w 105"/>
                <a:gd name="T95" fmla="*/ 269 h 286"/>
                <a:gd name="T96" fmla="*/ 18 w 105"/>
                <a:gd name="T97" fmla="*/ 276 h 286"/>
                <a:gd name="T98" fmla="*/ 14 w 105"/>
                <a:gd name="T99" fmla="*/ 279 h 286"/>
                <a:gd name="T100" fmla="*/ 11 w 105"/>
                <a:gd name="T101" fmla="*/ 283 h 286"/>
                <a:gd name="T102" fmla="*/ 7 w 105"/>
                <a:gd name="T103" fmla="*/ 286 h 286"/>
                <a:gd name="T104" fmla="*/ 4 w 105"/>
                <a:gd name="T105" fmla="*/ 286 h 286"/>
                <a:gd name="T106" fmla="*/ 4 w 105"/>
                <a:gd name="T107" fmla="*/ 286 h 286"/>
                <a:gd name="T108" fmla="*/ 0 w 105"/>
                <a:gd name="T109" fmla="*/ 286 h 286"/>
                <a:gd name="T110" fmla="*/ 0 w 105"/>
                <a:gd name="T111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286">
                  <a:moveTo>
                    <a:pt x="0" y="286"/>
                  </a:move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4" y="269"/>
                  </a:lnTo>
                  <a:lnTo>
                    <a:pt x="7" y="262"/>
                  </a:lnTo>
                  <a:lnTo>
                    <a:pt x="11" y="255"/>
                  </a:lnTo>
                  <a:lnTo>
                    <a:pt x="18" y="248"/>
                  </a:lnTo>
                  <a:lnTo>
                    <a:pt x="25" y="227"/>
                  </a:lnTo>
                  <a:lnTo>
                    <a:pt x="35" y="210"/>
                  </a:lnTo>
                  <a:lnTo>
                    <a:pt x="46" y="192"/>
                  </a:lnTo>
                  <a:lnTo>
                    <a:pt x="53" y="175"/>
                  </a:lnTo>
                  <a:lnTo>
                    <a:pt x="56" y="157"/>
                  </a:lnTo>
                  <a:lnTo>
                    <a:pt x="63" y="136"/>
                  </a:lnTo>
                  <a:lnTo>
                    <a:pt x="67" y="115"/>
                  </a:lnTo>
                  <a:lnTo>
                    <a:pt x="70" y="94"/>
                  </a:lnTo>
                  <a:lnTo>
                    <a:pt x="74" y="74"/>
                  </a:lnTo>
                  <a:lnTo>
                    <a:pt x="74" y="56"/>
                  </a:lnTo>
                  <a:lnTo>
                    <a:pt x="74" y="39"/>
                  </a:lnTo>
                  <a:lnTo>
                    <a:pt x="74" y="25"/>
                  </a:lnTo>
                  <a:lnTo>
                    <a:pt x="74" y="18"/>
                  </a:lnTo>
                  <a:lnTo>
                    <a:pt x="74" y="7"/>
                  </a:lnTo>
                  <a:lnTo>
                    <a:pt x="74" y="4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8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8" y="7"/>
                  </a:lnTo>
                  <a:lnTo>
                    <a:pt x="105" y="7"/>
                  </a:lnTo>
                  <a:lnTo>
                    <a:pt x="105" y="25"/>
                  </a:lnTo>
                  <a:lnTo>
                    <a:pt x="102" y="42"/>
                  </a:lnTo>
                  <a:lnTo>
                    <a:pt x="102" y="60"/>
                  </a:lnTo>
                  <a:lnTo>
                    <a:pt x="98" y="74"/>
                  </a:lnTo>
                  <a:lnTo>
                    <a:pt x="98" y="91"/>
                  </a:lnTo>
                  <a:lnTo>
                    <a:pt x="95" y="101"/>
                  </a:lnTo>
                  <a:lnTo>
                    <a:pt x="95" y="115"/>
                  </a:lnTo>
                  <a:lnTo>
                    <a:pt x="91" y="126"/>
                  </a:lnTo>
                  <a:lnTo>
                    <a:pt x="88" y="147"/>
                  </a:lnTo>
                  <a:lnTo>
                    <a:pt x="81" y="164"/>
                  </a:lnTo>
                  <a:lnTo>
                    <a:pt x="67" y="203"/>
                  </a:lnTo>
                  <a:lnTo>
                    <a:pt x="60" y="217"/>
                  </a:lnTo>
                  <a:lnTo>
                    <a:pt x="49" y="234"/>
                  </a:lnTo>
                  <a:lnTo>
                    <a:pt x="39" y="248"/>
                  </a:lnTo>
                  <a:lnTo>
                    <a:pt x="28" y="262"/>
                  </a:lnTo>
                  <a:lnTo>
                    <a:pt x="25" y="269"/>
                  </a:lnTo>
                  <a:lnTo>
                    <a:pt x="18" y="276"/>
                  </a:lnTo>
                  <a:lnTo>
                    <a:pt x="14" y="279"/>
                  </a:lnTo>
                  <a:lnTo>
                    <a:pt x="11" y="283"/>
                  </a:lnTo>
                  <a:lnTo>
                    <a:pt x="7" y="286"/>
                  </a:lnTo>
                  <a:lnTo>
                    <a:pt x="4" y="286"/>
                  </a:lnTo>
                  <a:lnTo>
                    <a:pt x="4" y="286"/>
                  </a:lnTo>
                  <a:lnTo>
                    <a:pt x="0" y="286"/>
                  </a:lnTo>
                  <a:lnTo>
                    <a:pt x="0" y="28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6">
              <a:extLst>
                <a:ext uri="{FF2B5EF4-FFF2-40B4-BE49-F238E27FC236}">
                  <a16:creationId xmlns:a16="http://schemas.microsoft.com/office/drawing/2014/main" id="{9321A957-8611-4EC7-B301-1DADB2E9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544" y="23072974"/>
              <a:ext cx="691515" cy="509848"/>
            </a:xfrm>
            <a:custGeom>
              <a:avLst/>
              <a:gdLst>
                <a:gd name="T0" fmla="*/ 0 w 118"/>
                <a:gd name="T1" fmla="*/ 24 h 87"/>
                <a:gd name="T2" fmla="*/ 10 w 118"/>
                <a:gd name="T3" fmla="*/ 24 h 87"/>
                <a:gd name="T4" fmla="*/ 24 w 118"/>
                <a:gd name="T5" fmla="*/ 21 h 87"/>
                <a:gd name="T6" fmla="*/ 35 w 118"/>
                <a:gd name="T7" fmla="*/ 21 h 87"/>
                <a:gd name="T8" fmla="*/ 45 w 118"/>
                <a:gd name="T9" fmla="*/ 17 h 87"/>
                <a:gd name="T10" fmla="*/ 52 w 118"/>
                <a:gd name="T11" fmla="*/ 14 h 87"/>
                <a:gd name="T12" fmla="*/ 59 w 118"/>
                <a:gd name="T13" fmla="*/ 10 h 87"/>
                <a:gd name="T14" fmla="*/ 66 w 118"/>
                <a:gd name="T15" fmla="*/ 10 h 87"/>
                <a:gd name="T16" fmla="*/ 70 w 118"/>
                <a:gd name="T17" fmla="*/ 7 h 87"/>
                <a:gd name="T18" fmla="*/ 73 w 118"/>
                <a:gd name="T19" fmla="*/ 3 h 87"/>
                <a:gd name="T20" fmla="*/ 80 w 118"/>
                <a:gd name="T21" fmla="*/ 0 h 87"/>
                <a:gd name="T22" fmla="*/ 83 w 118"/>
                <a:gd name="T23" fmla="*/ 3 h 87"/>
                <a:gd name="T24" fmla="*/ 87 w 118"/>
                <a:gd name="T25" fmla="*/ 3 h 87"/>
                <a:gd name="T26" fmla="*/ 94 w 118"/>
                <a:gd name="T27" fmla="*/ 7 h 87"/>
                <a:gd name="T28" fmla="*/ 101 w 118"/>
                <a:gd name="T29" fmla="*/ 10 h 87"/>
                <a:gd name="T30" fmla="*/ 108 w 118"/>
                <a:gd name="T31" fmla="*/ 17 h 87"/>
                <a:gd name="T32" fmla="*/ 111 w 118"/>
                <a:gd name="T33" fmla="*/ 21 h 87"/>
                <a:gd name="T34" fmla="*/ 115 w 118"/>
                <a:gd name="T35" fmla="*/ 24 h 87"/>
                <a:gd name="T36" fmla="*/ 118 w 118"/>
                <a:gd name="T37" fmla="*/ 28 h 87"/>
                <a:gd name="T38" fmla="*/ 115 w 118"/>
                <a:gd name="T39" fmla="*/ 31 h 87"/>
                <a:gd name="T40" fmla="*/ 115 w 118"/>
                <a:gd name="T41" fmla="*/ 35 h 87"/>
                <a:gd name="T42" fmla="*/ 111 w 118"/>
                <a:gd name="T43" fmla="*/ 38 h 87"/>
                <a:gd name="T44" fmla="*/ 108 w 118"/>
                <a:gd name="T45" fmla="*/ 38 h 87"/>
                <a:gd name="T46" fmla="*/ 104 w 118"/>
                <a:gd name="T47" fmla="*/ 38 h 87"/>
                <a:gd name="T48" fmla="*/ 101 w 118"/>
                <a:gd name="T49" fmla="*/ 42 h 87"/>
                <a:gd name="T50" fmla="*/ 97 w 118"/>
                <a:gd name="T51" fmla="*/ 45 h 87"/>
                <a:gd name="T52" fmla="*/ 94 w 118"/>
                <a:gd name="T53" fmla="*/ 52 h 87"/>
                <a:gd name="T54" fmla="*/ 87 w 118"/>
                <a:gd name="T55" fmla="*/ 59 h 87"/>
                <a:gd name="T56" fmla="*/ 83 w 118"/>
                <a:gd name="T57" fmla="*/ 66 h 87"/>
                <a:gd name="T58" fmla="*/ 76 w 118"/>
                <a:gd name="T59" fmla="*/ 77 h 87"/>
                <a:gd name="T60" fmla="*/ 70 w 118"/>
                <a:gd name="T61" fmla="*/ 87 h 87"/>
                <a:gd name="T62" fmla="*/ 56 w 118"/>
                <a:gd name="T63" fmla="*/ 87 h 87"/>
                <a:gd name="T64" fmla="*/ 56 w 118"/>
                <a:gd name="T65" fmla="*/ 80 h 87"/>
                <a:gd name="T66" fmla="*/ 56 w 118"/>
                <a:gd name="T67" fmla="*/ 73 h 87"/>
                <a:gd name="T68" fmla="*/ 59 w 118"/>
                <a:gd name="T69" fmla="*/ 66 h 87"/>
                <a:gd name="T70" fmla="*/ 59 w 118"/>
                <a:gd name="T71" fmla="*/ 56 h 87"/>
                <a:gd name="T72" fmla="*/ 63 w 118"/>
                <a:gd name="T73" fmla="*/ 45 h 87"/>
                <a:gd name="T74" fmla="*/ 66 w 118"/>
                <a:gd name="T75" fmla="*/ 38 h 87"/>
                <a:gd name="T76" fmla="*/ 66 w 118"/>
                <a:gd name="T77" fmla="*/ 35 h 87"/>
                <a:gd name="T78" fmla="*/ 66 w 118"/>
                <a:gd name="T79" fmla="*/ 35 h 87"/>
                <a:gd name="T80" fmla="*/ 63 w 118"/>
                <a:gd name="T81" fmla="*/ 35 h 87"/>
                <a:gd name="T82" fmla="*/ 59 w 118"/>
                <a:gd name="T83" fmla="*/ 35 h 87"/>
                <a:gd name="T84" fmla="*/ 52 w 118"/>
                <a:gd name="T85" fmla="*/ 38 h 87"/>
                <a:gd name="T86" fmla="*/ 42 w 118"/>
                <a:gd name="T87" fmla="*/ 38 h 87"/>
                <a:gd name="T88" fmla="*/ 31 w 118"/>
                <a:gd name="T89" fmla="*/ 42 h 87"/>
                <a:gd name="T90" fmla="*/ 17 w 118"/>
                <a:gd name="T91" fmla="*/ 45 h 87"/>
                <a:gd name="T92" fmla="*/ 7 w 118"/>
                <a:gd name="T93" fmla="*/ 45 h 87"/>
                <a:gd name="T94" fmla="*/ 0 w 118"/>
                <a:gd name="T95" fmla="*/ 45 h 87"/>
                <a:gd name="T96" fmla="*/ 0 w 118"/>
                <a:gd name="T97" fmla="*/ 24 h 87"/>
                <a:gd name="T98" fmla="*/ 0 w 118"/>
                <a:gd name="T99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87">
                  <a:moveTo>
                    <a:pt x="0" y="24"/>
                  </a:moveTo>
                  <a:lnTo>
                    <a:pt x="10" y="24"/>
                  </a:lnTo>
                  <a:lnTo>
                    <a:pt x="24" y="21"/>
                  </a:lnTo>
                  <a:lnTo>
                    <a:pt x="35" y="21"/>
                  </a:lnTo>
                  <a:lnTo>
                    <a:pt x="45" y="17"/>
                  </a:lnTo>
                  <a:lnTo>
                    <a:pt x="52" y="14"/>
                  </a:lnTo>
                  <a:lnTo>
                    <a:pt x="59" y="10"/>
                  </a:lnTo>
                  <a:lnTo>
                    <a:pt x="66" y="10"/>
                  </a:lnTo>
                  <a:lnTo>
                    <a:pt x="70" y="7"/>
                  </a:lnTo>
                  <a:lnTo>
                    <a:pt x="73" y="3"/>
                  </a:lnTo>
                  <a:lnTo>
                    <a:pt x="80" y="0"/>
                  </a:lnTo>
                  <a:lnTo>
                    <a:pt x="83" y="3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1" y="10"/>
                  </a:lnTo>
                  <a:lnTo>
                    <a:pt x="108" y="17"/>
                  </a:lnTo>
                  <a:lnTo>
                    <a:pt x="111" y="21"/>
                  </a:lnTo>
                  <a:lnTo>
                    <a:pt x="115" y="24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5" y="35"/>
                  </a:lnTo>
                  <a:lnTo>
                    <a:pt x="111" y="38"/>
                  </a:lnTo>
                  <a:lnTo>
                    <a:pt x="108" y="38"/>
                  </a:lnTo>
                  <a:lnTo>
                    <a:pt x="104" y="38"/>
                  </a:lnTo>
                  <a:lnTo>
                    <a:pt x="101" y="42"/>
                  </a:lnTo>
                  <a:lnTo>
                    <a:pt x="97" y="45"/>
                  </a:lnTo>
                  <a:lnTo>
                    <a:pt x="94" y="52"/>
                  </a:lnTo>
                  <a:lnTo>
                    <a:pt x="87" y="59"/>
                  </a:lnTo>
                  <a:lnTo>
                    <a:pt x="83" y="66"/>
                  </a:lnTo>
                  <a:lnTo>
                    <a:pt x="76" y="77"/>
                  </a:lnTo>
                  <a:lnTo>
                    <a:pt x="70" y="87"/>
                  </a:lnTo>
                  <a:lnTo>
                    <a:pt x="56" y="87"/>
                  </a:lnTo>
                  <a:lnTo>
                    <a:pt x="56" y="80"/>
                  </a:lnTo>
                  <a:lnTo>
                    <a:pt x="56" y="73"/>
                  </a:lnTo>
                  <a:lnTo>
                    <a:pt x="59" y="66"/>
                  </a:lnTo>
                  <a:lnTo>
                    <a:pt x="59" y="56"/>
                  </a:lnTo>
                  <a:lnTo>
                    <a:pt x="63" y="45"/>
                  </a:lnTo>
                  <a:lnTo>
                    <a:pt x="66" y="38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3" y="35"/>
                  </a:lnTo>
                  <a:lnTo>
                    <a:pt x="59" y="35"/>
                  </a:lnTo>
                  <a:lnTo>
                    <a:pt x="52" y="38"/>
                  </a:lnTo>
                  <a:lnTo>
                    <a:pt x="42" y="38"/>
                  </a:lnTo>
                  <a:lnTo>
                    <a:pt x="31" y="42"/>
                  </a:lnTo>
                  <a:lnTo>
                    <a:pt x="17" y="45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0" y="24"/>
                  </a:lnTo>
                  <a:lnTo>
                    <a:pt x="0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7">
              <a:extLst>
                <a:ext uri="{FF2B5EF4-FFF2-40B4-BE49-F238E27FC236}">
                  <a16:creationId xmlns:a16="http://schemas.microsoft.com/office/drawing/2014/main" id="{A8758DBE-B719-4C57-AEAF-EF48A8D1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524" y="23500773"/>
              <a:ext cx="568451" cy="222691"/>
            </a:xfrm>
            <a:custGeom>
              <a:avLst/>
              <a:gdLst>
                <a:gd name="T0" fmla="*/ 94 w 97"/>
                <a:gd name="T1" fmla="*/ 4 h 38"/>
                <a:gd name="T2" fmla="*/ 97 w 97"/>
                <a:gd name="T3" fmla="*/ 7 h 38"/>
                <a:gd name="T4" fmla="*/ 97 w 97"/>
                <a:gd name="T5" fmla="*/ 14 h 38"/>
                <a:gd name="T6" fmla="*/ 97 w 97"/>
                <a:gd name="T7" fmla="*/ 14 h 38"/>
                <a:gd name="T8" fmla="*/ 97 w 97"/>
                <a:gd name="T9" fmla="*/ 18 h 38"/>
                <a:gd name="T10" fmla="*/ 94 w 97"/>
                <a:gd name="T11" fmla="*/ 18 h 38"/>
                <a:gd name="T12" fmla="*/ 90 w 97"/>
                <a:gd name="T13" fmla="*/ 21 h 38"/>
                <a:gd name="T14" fmla="*/ 83 w 97"/>
                <a:gd name="T15" fmla="*/ 21 h 38"/>
                <a:gd name="T16" fmla="*/ 73 w 97"/>
                <a:gd name="T17" fmla="*/ 24 h 38"/>
                <a:gd name="T18" fmla="*/ 59 w 97"/>
                <a:gd name="T19" fmla="*/ 28 h 38"/>
                <a:gd name="T20" fmla="*/ 42 w 97"/>
                <a:gd name="T21" fmla="*/ 31 h 38"/>
                <a:gd name="T22" fmla="*/ 24 w 97"/>
                <a:gd name="T23" fmla="*/ 35 h 38"/>
                <a:gd name="T24" fmla="*/ 0 w 97"/>
                <a:gd name="T25" fmla="*/ 38 h 38"/>
                <a:gd name="T26" fmla="*/ 0 w 97"/>
                <a:gd name="T27" fmla="*/ 18 h 38"/>
                <a:gd name="T28" fmla="*/ 10 w 97"/>
                <a:gd name="T29" fmla="*/ 14 h 38"/>
                <a:gd name="T30" fmla="*/ 24 w 97"/>
                <a:gd name="T31" fmla="*/ 14 h 38"/>
                <a:gd name="T32" fmla="*/ 38 w 97"/>
                <a:gd name="T33" fmla="*/ 7 h 38"/>
                <a:gd name="T34" fmla="*/ 56 w 97"/>
                <a:gd name="T35" fmla="*/ 4 h 38"/>
                <a:gd name="T36" fmla="*/ 63 w 97"/>
                <a:gd name="T37" fmla="*/ 0 h 38"/>
                <a:gd name="T38" fmla="*/ 70 w 97"/>
                <a:gd name="T39" fmla="*/ 0 h 38"/>
                <a:gd name="T40" fmla="*/ 77 w 97"/>
                <a:gd name="T41" fmla="*/ 0 h 38"/>
                <a:gd name="T42" fmla="*/ 83 w 97"/>
                <a:gd name="T43" fmla="*/ 0 h 38"/>
                <a:gd name="T44" fmla="*/ 87 w 97"/>
                <a:gd name="T45" fmla="*/ 0 h 38"/>
                <a:gd name="T46" fmla="*/ 90 w 97"/>
                <a:gd name="T47" fmla="*/ 0 h 38"/>
                <a:gd name="T48" fmla="*/ 94 w 97"/>
                <a:gd name="T49" fmla="*/ 0 h 38"/>
                <a:gd name="T50" fmla="*/ 94 w 97"/>
                <a:gd name="T51" fmla="*/ 4 h 38"/>
                <a:gd name="T52" fmla="*/ 94 w 97"/>
                <a:gd name="T5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" h="38">
                  <a:moveTo>
                    <a:pt x="94" y="4"/>
                  </a:moveTo>
                  <a:lnTo>
                    <a:pt x="97" y="7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8"/>
                  </a:lnTo>
                  <a:lnTo>
                    <a:pt x="94" y="18"/>
                  </a:lnTo>
                  <a:lnTo>
                    <a:pt x="90" y="21"/>
                  </a:lnTo>
                  <a:lnTo>
                    <a:pt x="83" y="21"/>
                  </a:lnTo>
                  <a:lnTo>
                    <a:pt x="73" y="24"/>
                  </a:lnTo>
                  <a:lnTo>
                    <a:pt x="59" y="28"/>
                  </a:lnTo>
                  <a:lnTo>
                    <a:pt x="42" y="31"/>
                  </a:lnTo>
                  <a:lnTo>
                    <a:pt x="24" y="35"/>
                  </a:lnTo>
                  <a:lnTo>
                    <a:pt x="0" y="38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4" y="14"/>
                  </a:lnTo>
                  <a:lnTo>
                    <a:pt x="38" y="7"/>
                  </a:lnTo>
                  <a:lnTo>
                    <a:pt x="56" y="4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4" y="4"/>
                  </a:lnTo>
                  <a:lnTo>
                    <a:pt x="9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8">
              <a:extLst>
                <a:ext uri="{FF2B5EF4-FFF2-40B4-BE49-F238E27FC236}">
                  <a16:creationId xmlns:a16="http://schemas.microsoft.com/office/drawing/2014/main" id="{ACC235E6-CEAE-40F0-AD6C-5960A829C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524" y="24092665"/>
              <a:ext cx="58603" cy="574309"/>
            </a:xfrm>
            <a:custGeom>
              <a:avLst/>
              <a:gdLst>
                <a:gd name="T0" fmla="*/ 0 w 10"/>
                <a:gd name="T1" fmla="*/ 91 h 98"/>
                <a:gd name="T2" fmla="*/ 0 w 10"/>
                <a:gd name="T3" fmla="*/ 87 h 98"/>
                <a:gd name="T4" fmla="*/ 0 w 10"/>
                <a:gd name="T5" fmla="*/ 81 h 98"/>
                <a:gd name="T6" fmla="*/ 0 w 10"/>
                <a:gd name="T7" fmla="*/ 70 h 98"/>
                <a:gd name="T8" fmla="*/ 3 w 10"/>
                <a:gd name="T9" fmla="*/ 60 h 98"/>
                <a:gd name="T10" fmla="*/ 3 w 10"/>
                <a:gd name="T11" fmla="*/ 49 h 98"/>
                <a:gd name="T12" fmla="*/ 3 w 10"/>
                <a:gd name="T13" fmla="*/ 35 h 98"/>
                <a:gd name="T14" fmla="*/ 3 w 10"/>
                <a:gd name="T15" fmla="*/ 18 h 98"/>
                <a:gd name="T16" fmla="*/ 0 w 10"/>
                <a:gd name="T17" fmla="*/ 0 h 98"/>
                <a:gd name="T18" fmla="*/ 10 w 10"/>
                <a:gd name="T19" fmla="*/ 0 h 98"/>
                <a:gd name="T20" fmla="*/ 10 w 10"/>
                <a:gd name="T21" fmla="*/ 14 h 98"/>
                <a:gd name="T22" fmla="*/ 10 w 10"/>
                <a:gd name="T23" fmla="*/ 28 h 98"/>
                <a:gd name="T24" fmla="*/ 10 w 10"/>
                <a:gd name="T25" fmla="*/ 39 h 98"/>
                <a:gd name="T26" fmla="*/ 7 w 10"/>
                <a:gd name="T27" fmla="*/ 49 h 98"/>
                <a:gd name="T28" fmla="*/ 7 w 10"/>
                <a:gd name="T29" fmla="*/ 56 h 98"/>
                <a:gd name="T30" fmla="*/ 7 w 10"/>
                <a:gd name="T31" fmla="*/ 67 h 98"/>
                <a:gd name="T32" fmla="*/ 7 w 10"/>
                <a:gd name="T33" fmla="*/ 74 h 98"/>
                <a:gd name="T34" fmla="*/ 7 w 10"/>
                <a:gd name="T35" fmla="*/ 77 h 98"/>
                <a:gd name="T36" fmla="*/ 7 w 10"/>
                <a:gd name="T37" fmla="*/ 87 h 98"/>
                <a:gd name="T38" fmla="*/ 3 w 10"/>
                <a:gd name="T39" fmla="*/ 94 h 98"/>
                <a:gd name="T40" fmla="*/ 3 w 10"/>
                <a:gd name="T41" fmla="*/ 98 h 98"/>
                <a:gd name="T42" fmla="*/ 3 w 10"/>
                <a:gd name="T43" fmla="*/ 98 h 98"/>
                <a:gd name="T44" fmla="*/ 3 w 10"/>
                <a:gd name="T45" fmla="*/ 98 h 98"/>
                <a:gd name="T46" fmla="*/ 3 w 10"/>
                <a:gd name="T47" fmla="*/ 98 h 98"/>
                <a:gd name="T48" fmla="*/ 3 w 10"/>
                <a:gd name="T49" fmla="*/ 94 h 98"/>
                <a:gd name="T50" fmla="*/ 0 w 10"/>
                <a:gd name="T51" fmla="*/ 91 h 98"/>
                <a:gd name="T52" fmla="*/ 0 w 10"/>
                <a:gd name="T53" fmla="*/ 9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98">
                  <a:moveTo>
                    <a:pt x="0" y="91"/>
                  </a:moveTo>
                  <a:lnTo>
                    <a:pt x="0" y="87"/>
                  </a:lnTo>
                  <a:lnTo>
                    <a:pt x="0" y="81"/>
                  </a:lnTo>
                  <a:lnTo>
                    <a:pt x="0" y="70"/>
                  </a:lnTo>
                  <a:lnTo>
                    <a:pt x="3" y="60"/>
                  </a:lnTo>
                  <a:lnTo>
                    <a:pt x="3" y="49"/>
                  </a:lnTo>
                  <a:lnTo>
                    <a:pt x="3" y="35"/>
                  </a:lnTo>
                  <a:lnTo>
                    <a:pt x="3" y="1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4"/>
                  </a:lnTo>
                  <a:lnTo>
                    <a:pt x="10" y="28"/>
                  </a:lnTo>
                  <a:lnTo>
                    <a:pt x="10" y="39"/>
                  </a:lnTo>
                  <a:lnTo>
                    <a:pt x="7" y="49"/>
                  </a:lnTo>
                  <a:lnTo>
                    <a:pt x="7" y="56"/>
                  </a:lnTo>
                  <a:lnTo>
                    <a:pt x="7" y="67"/>
                  </a:lnTo>
                  <a:lnTo>
                    <a:pt x="7" y="74"/>
                  </a:lnTo>
                  <a:lnTo>
                    <a:pt x="7" y="77"/>
                  </a:lnTo>
                  <a:lnTo>
                    <a:pt x="7" y="87"/>
                  </a:lnTo>
                  <a:lnTo>
                    <a:pt x="3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4"/>
                  </a:lnTo>
                  <a:lnTo>
                    <a:pt x="0" y="91"/>
                  </a:lnTo>
                  <a:lnTo>
                    <a:pt x="0" y="9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9">
              <a:extLst>
                <a:ext uri="{FF2B5EF4-FFF2-40B4-BE49-F238E27FC236}">
                  <a16:creationId xmlns:a16="http://schemas.microsoft.com/office/drawing/2014/main" id="{7B6E0AD2-767B-4D92-A20B-EA7135FFB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524" y="23910994"/>
              <a:ext cx="755980" cy="755980"/>
            </a:xfrm>
            <a:custGeom>
              <a:avLst/>
              <a:gdLst>
                <a:gd name="T0" fmla="*/ 10 w 129"/>
                <a:gd name="T1" fmla="*/ 24 h 129"/>
                <a:gd name="T2" fmla="*/ 35 w 129"/>
                <a:gd name="T3" fmla="*/ 21 h 129"/>
                <a:gd name="T4" fmla="*/ 63 w 129"/>
                <a:gd name="T5" fmla="*/ 14 h 129"/>
                <a:gd name="T6" fmla="*/ 73 w 129"/>
                <a:gd name="T7" fmla="*/ 10 h 129"/>
                <a:gd name="T8" fmla="*/ 83 w 129"/>
                <a:gd name="T9" fmla="*/ 7 h 129"/>
                <a:gd name="T10" fmla="*/ 90 w 129"/>
                <a:gd name="T11" fmla="*/ 7 h 129"/>
                <a:gd name="T12" fmla="*/ 94 w 129"/>
                <a:gd name="T13" fmla="*/ 3 h 129"/>
                <a:gd name="T14" fmla="*/ 97 w 129"/>
                <a:gd name="T15" fmla="*/ 0 h 129"/>
                <a:gd name="T16" fmla="*/ 108 w 129"/>
                <a:gd name="T17" fmla="*/ 3 h 129"/>
                <a:gd name="T18" fmla="*/ 118 w 129"/>
                <a:gd name="T19" fmla="*/ 10 h 129"/>
                <a:gd name="T20" fmla="*/ 125 w 129"/>
                <a:gd name="T21" fmla="*/ 17 h 129"/>
                <a:gd name="T22" fmla="*/ 129 w 129"/>
                <a:gd name="T23" fmla="*/ 24 h 129"/>
                <a:gd name="T24" fmla="*/ 125 w 129"/>
                <a:gd name="T25" fmla="*/ 31 h 129"/>
                <a:gd name="T26" fmla="*/ 122 w 129"/>
                <a:gd name="T27" fmla="*/ 38 h 129"/>
                <a:gd name="T28" fmla="*/ 122 w 129"/>
                <a:gd name="T29" fmla="*/ 52 h 129"/>
                <a:gd name="T30" fmla="*/ 122 w 129"/>
                <a:gd name="T31" fmla="*/ 73 h 129"/>
                <a:gd name="T32" fmla="*/ 118 w 129"/>
                <a:gd name="T33" fmla="*/ 101 h 129"/>
                <a:gd name="T34" fmla="*/ 111 w 129"/>
                <a:gd name="T35" fmla="*/ 115 h 129"/>
                <a:gd name="T36" fmla="*/ 104 w 129"/>
                <a:gd name="T37" fmla="*/ 125 h 129"/>
                <a:gd name="T38" fmla="*/ 97 w 129"/>
                <a:gd name="T39" fmla="*/ 129 h 129"/>
                <a:gd name="T40" fmla="*/ 90 w 129"/>
                <a:gd name="T41" fmla="*/ 129 h 129"/>
                <a:gd name="T42" fmla="*/ 87 w 129"/>
                <a:gd name="T43" fmla="*/ 125 h 129"/>
                <a:gd name="T44" fmla="*/ 87 w 129"/>
                <a:gd name="T45" fmla="*/ 115 h 129"/>
                <a:gd name="T46" fmla="*/ 83 w 129"/>
                <a:gd name="T47" fmla="*/ 105 h 129"/>
                <a:gd name="T48" fmla="*/ 73 w 129"/>
                <a:gd name="T49" fmla="*/ 98 h 129"/>
                <a:gd name="T50" fmla="*/ 70 w 129"/>
                <a:gd name="T51" fmla="*/ 91 h 129"/>
                <a:gd name="T52" fmla="*/ 70 w 129"/>
                <a:gd name="T53" fmla="*/ 84 h 129"/>
                <a:gd name="T54" fmla="*/ 77 w 129"/>
                <a:gd name="T55" fmla="*/ 84 h 129"/>
                <a:gd name="T56" fmla="*/ 83 w 129"/>
                <a:gd name="T57" fmla="*/ 84 h 129"/>
                <a:gd name="T58" fmla="*/ 90 w 129"/>
                <a:gd name="T59" fmla="*/ 84 h 129"/>
                <a:gd name="T60" fmla="*/ 94 w 129"/>
                <a:gd name="T61" fmla="*/ 84 h 129"/>
                <a:gd name="T62" fmla="*/ 94 w 129"/>
                <a:gd name="T63" fmla="*/ 77 h 129"/>
                <a:gd name="T64" fmla="*/ 97 w 129"/>
                <a:gd name="T65" fmla="*/ 59 h 129"/>
                <a:gd name="T66" fmla="*/ 97 w 129"/>
                <a:gd name="T67" fmla="*/ 45 h 129"/>
                <a:gd name="T68" fmla="*/ 94 w 129"/>
                <a:gd name="T69" fmla="*/ 38 h 129"/>
                <a:gd name="T70" fmla="*/ 90 w 129"/>
                <a:gd name="T71" fmla="*/ 31 h 129"/>
                <a:gd name="T72" fmla="*/ 87 w 129"/>
                <a:gd name="T73" fmla="*/ 31 h 129"/>
                <a:gd name="T74" fmla="*/ 77 w 129"/>
                <a:gd name="T75" fmla="*/ 35 h 129"/>
                <a:gd name="T76" fmla="*/ 52 w 129"/>
                <a:gd name="T77" fmla="*/ 38 h 129"/>
                <a:gd name="T78" fmla="*/ 21 w 129"/>
                <a:gd name="T79" fmla="*/ 45 h 129"/>
                <a:gd name="T80" fmla="*/ 0 w 129"/>
                <a:gd name="T81" fmla="*/ 2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29">
                  <a:moveTo>
                    <a:pt x="0" y="24"/>
                  </a:moveTo>
                  <a:lnTo>
                    <a:pt x="10" y="24"/>
                  </a:lnTo>
                  <a:lnTo>
                    <a:pt x="21" y="21"/>
                  </a:lnTo>
                  <a:lnTo>
                    <a:pt x="35" y="21"/>
                  </a:lnTo>
                  <a:lnTo>
                    <a:pt x="52" y="17"/>
                  </a:lnTo>
                  <a:lnTo>
                    <a:pt x="63" y="14"/>
                  </a:lnTo>
                  <a:lnTo>
                    <a:pt x="70" y="14"/>
                  </a:lnTo>
                  <a:lnTo>
                    <a:pt x="73" y="10"/>
                  </a:lnTo>
                  <a:lnTo>
                    <a:pt x="80" y="10"/>
                  </a:lnTo>
                  <a:lnTo>
                    <a:pt x="83" y="7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0" y="3"/>
                  </a:lnTo>
                  <a:lnTo>
                    <a:pt x="94" y="3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8" y="3"/>
                  </a:lnTo>
                  <a:lnTo>
                    <a:pt x="115" y="7"/>
                  </a:lnTo>
                  <a:lnTo>
                    <a:pt x="118" y="10"/>
                  </a:lnTo>
                  <a:lnTo>
                    <a:pt x="122" y="14"/>
                  </a:lnTo>
                  <a:lnTo>
                    <a:pt x="125" y="17"/>
                  </a:lnTo>
                  <a:lnTo>
                    <a:pt x="129" y="21"/>
                  </a:lnTo>
                  <a:lnTo>
                    <a:pt x="129" y="24"/>
                  </a:lnTo>
                  <a:lnTo>
                    <a:pt x="129" y="28"/>
                  </a:lnTo>
                  <a:lnTo>
                    <a:pt x="125" y="31"/>
                  </a:lnTo>
                  <a:lnTo>
                    <a:pt x="122" y="35"/>
                  </a:lnTo>
                  <a:lnTo>
                    <a:pt x="122" y="38"/>
                  </a:lnTo>
                  <a:lnTo>
                    <a:pt x="122" y="45"/>
                  </a:lnTo>
                  <a:lnTo>
                    <a:pt x="122" y="52"/>
                  </a:lnTo>
                  <a:lnTo>
                    <a:pt x="122" y="63"/>
                  </a:lnTo>
                  <a:lnTo>
                    <a:pt x="122" y="73"/>
                  </a:lnTo>
                  <a:lnTo>
                    <a:pt x="118" y="91"/>
                  </a:lnTo>
                  <a:lnTo>
                    <a:pt x="118" y="101"/>
                  </a:lnTo>
                  <a:lnTo>
                    <a:pt x="115" y="108"/>
                  </a:lnTo>
                  <a:lnTo>
                    <a:pt x="111" y="115"/>
                  </a:lnTo>
                  <a:lnTo>
                    <a:pt x="108" y="122"/>
                  </a:lnTo>
                  <a:lnTo>
                    <a:pt x="104" y="125"/>
                  </a:lnTo>
                  <a:lnTo>
                    <a:pt x="101" y="129"/>
                  </a:lnTo>
                  <a:lnTo>
                    <a:pt x="97" y="129"/>
                  </a:lnTo>
                  <a:lnTo>
                    <a:pt x="94" y="129"/>
                  </a:lnTo>
                  <a:lnTo>
                    <a:pt x="90" y="129"/>
                  </a:lnTo>
                  <a:lnTo>
                    <a:pt x="90" y="129"/>
                  </a:lnTo>
                  <a:lnTo>
                    <a:pt x="87" y="125"/>
                  </a:lnTo>
                  <a:lnTo>
                    <a:pt x="87" y="122"/>
                  </a:lnTo>
                  <a:lnTo>
                    <a:pt x="87" y="115"/>
                  </a:lnTo>
                  <a:lnTo>
                    <a:pt x="87" y="112"/>
                  </a:lnTo>
                  <a:lnTo>
                    <a:pt x="83" y="105"/>
                  </a:lnTo>
                  <a:lnTo>
                    <a:pt x="80" y="101"/>
                  </a:lnTo>
                  <a:lnTo>
                    <a:pt x="73" y="98"/>
                  </a:lnTo>
                  <a:lnTo>
                    <a:pt x="70" y="94"/>
                  </a:lnTo>
                  <a:lnTo>
                    <a:pt x="70" y="91"/>
                  </a:lnTo>
                  <a:lnTo>
                    <a:pt x="70" y="87"/>
                  </a:lnTo>
                  <a:lnTo>
                    <a:pt x="70" y="84"/>
                  </a:lnTo>
                  <a:lnTo>
                    <a:pt x="73" y="84"/>
                  </a:lnTo>
                  <a:lnTo>
                    <a:pt x="77" y="84"/>
                  </a:lnTo>
                  <a:lnTo>
                    <a:pt x="80" y="84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4" y="84"/>
                  </a:lnTo>
                  <a:lnTo>
                    <a:pt x="94" y="80"/>
                  </a:lnTo>
                  <a:lnTo>
                    <a:pt x="94" y="77"/>
                  </a:lnTo>
                  <a:lnTo>
                    <a:pt x="94" y="70"/>
                  </a:lnTo>
                  <a:lnTo>
                    <a:pt x="97" y="59"/>
                  </a:lnTo>
                  <a:lnTo>
                    <a:pt x="97" y="52"/>
                  </a:lnTo>
                  <a:lnTo>
                    <a:pt x="97" y="45"/>
                  </a:lnTo>
                  <a:lnTo>
                    <a:pt x="94" y="42"/>
                  </a:lnTo>
                  <a:lnTo>
                    <a:pt x="94" y="38"/>
                  </a:lnTo>
                  <a:lnTo>
                    <a:pt x="94" y="35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7" y="31"/>
                  </a:lnTo>
                  <a:lnTo>
                    <a:pt x="83" y="31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52" y="38"/>
                  </a:lnTo>
                  <a:lnTo>
                    <a:pt x="38" y="42"/>
                  </a:lnTo>
                  <a:lnTo>
                    <a:pt x="21" y="45"/>
                  </a:lnTo>
                  <a:lnTo>
                    <a:pt x="0" y="49"/>
                  </a:lnTo>
                  <a:lnTo>
                    <a:pt x="0" y="24"/>
                  </a:lnTo>
                  <a:lnTo>
                    <a:pt x="0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0">
              <a:extLst>
                <a:ext uri="{FF2B5EF4-FFF2-40B4-BE49-F238E27FC236}">
                  <a16:creationId xmlns:a16="http://schemas.microsoft.com/office/drawing/2014/main" id="{D61B49BD-CEA6-4F45-9220-20466EB64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191" y="23723465"/>
              <a:ext cx="205112" cy="1371309"/>
            </a:xfrm>
            <a:custGeom>
              <a:avLst/>
              <a:gdLst>
                <a:gd name="T0" fmla="*/ 4 w 35"/>
                <a:gd name="T1" fmla="*/ 0 h 234"/>
                <a:gd name="T2" fmla="*/ 14 w 35"/>
                <a:gd name="T3" fmla="*/ 0 h 234"/>
                <a:gd name="T4" fmla="*/ 28 w 35"/>
                <a:gd name="T5" fmla="*/ 4 h 234"/>
                <a:gd name="T6" fmla="*/ 35 w 35"/>
                <a:gd name="T7" fmla="*/ 7 h 234"/>
                <a:gd name="T8" fmla="*/ 35 w 35"/>
                <a:gd name="T9" fmla="*/ 18 h 234"/>
                <a:gd name="T10" fmla="*/ 35 w 35"/>
                <a:gd name="T11" fmla="*/ 28 h 234"/>
                <a:gd name="T12" fmla="*/ 35 w 35"/>
                <a:gd name="T13" fmla="*/ 39 h 234"/>
                <a:gd name="T14" fmla="*/ 35 w 35"/>
                <a:gd name="T15" fmla="*/ 56 h 234"/>
                <a:gd name="T16" fmla="*/ 35 w 35"/>
                <a:gd name="T17" fmla="*/ 81 h 234"/>
                <a:gd name="T18" fmla="*/ 35 w 35"/>
                <a:gd name="T19" fmla="*/ 112 h 234"/>
                <a:gd name="T20" fmla="*/ 32 w 35"/>
                <a:gd name="T21" fmla="*/ 144 h 234"/>
                <a:gd name="T22" fmla="*/ 32 w 35"/>
                <a:gd name="T23" fmla="*/ 171 h 234"/>
                <a:gd name="T24" fmla="*/ 32 w 35"/>
                <a:gd name="T25" fmla="*/ 192 h 234"/>
                <a:gd name="T26" fmla="*/ 28 w 35"/>
                <a:gd name="T27" fmla="*/ 206 h 234"/>
                <a:gd name="T28" fmla="*/ 25 w 35"/>
                <a:gd name="T29" fmla="*/ 224 h 234"/>
                <a:gd name="T30" fmla="*/ 21 w 35"/>
                <a:gd name="T31" fmla="*/ 234 h 234"/>
                <a:gd name="T32" fmla="*/ 14 w 35"/>
                <a:gd name="T33" fmla="*/ 231 h 234"/>
                <a:gd name="T34" fmla="*/ 11 w 35"/>
                <a:gd name="T35" fmla="*/ 220 h 234"/>
                <a:gd name="T36" fmla="*/ 7 w 35"/>
                <a:gd name="T37" fmla="*/ 210 h 234"/>
                <a:gd name="T38" fmla="*/ 4 w 35"/>
                <a:gd name="T39" fmla="*/ 199 h 234"/>
                <a:gd name="T40" fmla="*/ 4 w 35"/>
                <a:gd name="T41" fmla="*/ 196 h 234"/>
                <a:gd name="T42" fmla="*/ 4 w 35"/>
                <a:gd name="T43" fmla="*/ 185 h 234"/>
                <a:gd name="T44" fmla="*/ 7 w 35"/>
                <a:gd name="T45" fmla="*/ 175 h 234"/>
                <a:gd name="T46" fmla="*/ 7 w 35"/>
                <a:gd name="T47" fmla="*/ 154 h 234"/>
                <a:gd name="T48" fmla="*/ 11 w 35"/>
                <a:gd name="T49" fmla="*/ 116 h 234"/>
                <a:gd name="T50" fmla="*/ 11 w 35"/>
                <a:gd name="T51" fmla="*/ 67 h 234"/>
                <a:gd name="T52" fmla="*/ 11 w 35"/>
                <a:gd name="T53" fmla="*/ 46 h 234"/>
                <a:gd name="T54" fmla="*/ 7 w 35"/>
                <a:gd name="T55" fmla="*/ 32 h 234"/>
                <a:gd name="T56" fmla="*/ 7 w 35"/>
                <a:gd name="T57" fmla="*/ 21 h 234"/>
                <a:gd name="T58" fmla="*/ 4 w 35"/>
                <a:gd name="T59" fmla="*/ 14 h 234"/>
                <a:gd name="T60" fmla="*/ 0 w 35"/>
                <a:gd name="T61" fmla="*/ 11 h 234"/>
                <a:gd name="T62" fmla="*/ 0 w 35"/>
                <a:gd name="T63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234">
                  <a:moveTo>
                    <a:pt x="0" y="4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5" y="7"/>
                  </a:lnTo>
                  <a:lnTo>
                    <a:pt x="35" y="11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9"/>
                  </a:lnTo>
                  <a:lnTo>
                    <a:pt x="35" y="46"/>
                  </a:lnTo>
                  <a:lnTo>
                    <a:pt x="35" y="56"/>
                  </a:lnTo>
                  <a:lnTo>
                    <a:pt x="35" y="67"/>
                  </a:lnTo>
                  <a:lnTo>
                    <a:pt x="35" y="81"/>
                  </a:lnTo>
                  <a:lnTo>
                    <a:pt x="35" y="95"/>
                  </a:lnTo>
                  <a:lnTo>
                    <a:pt x="35" y="112"/>
                  </a:lnTo>
                  <a:lnTo>
                    <a:pt x="32" y="130"/>
                  </a:lnTo>
                  <a:lnTo>
                    <a:pt x="32" y="144"/>
                  </a:lnTo>
                  <a:lnTo>
                    <a:pt x="32" y="157"/>
                  </a:lnTo>
                  <a:lnTo>
                    <a:pt x="32" y="171"/>
                  </a:lnTo>
                  <a:lnTo>
                    <a:pt x="32" y="182"/>
                  </a:lnTo>
                  <a:lnTo>
                    <a:pt x="32" y="192"/>
                  </a:lnTo>
                  <a:lnTo>
                    <a:pt x="28" y="199"/>
                  </a:lnTo>
                  <a:lnTo>
                    <a:pt x="28" y="206"/>
                  </a:lnTo>
                  <a:lnTo>
                    <a:pt x="28" y="217"/>
                  </a:lnTo>
                  <a:lnTo>
                    <a:pt x="25" y="224"/>
                  </a:lnTo>
                  <a:lnTo>
                    <a:pt x="21" y="231"/>
                  </a:lnTo>
                  <a:lnTo>
                    <a:pt x="21" y="234"/>
                  </a:lnTo>
                  <a:lnTo>
                    <a:pt x="18" y="231"/>
                  </a:lnTo>
                  <a:lnTo>
                    <a:pt x="14" y="231"/>
                  </a:lnTo>
                  <a:lnTo>
                    <a:pt x="14" y="224"/>
                  </a:lnTo>
                  <a:lnTo>
                    <a:pt x="11" y="220"/>
                  </a:lnTo>
                  <a:lnTo>
                    <a:pt x="7" y="213"/>
                  </a:lnTo>
                  <a:lnTo>
                    <a:pt x="7" y="210"/>
                  </a:lnTo>
                  <a:lnTo>
                    <a:pt x="4" y="203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5"/>
                  </a:lnTo>
                  <a:lnTo>
                    <a:pt x="7" y="182"/>
                  </a:lnTo>
                  <a:lnTo>
                    <a:pt x="7" y="175"/>
                  </a:lnTo>
                  <a:lnTo>
                    <a:pt x="7" y="164"/>
                  </a:lnTo>
                  <a:lnTo>
                    <a:pt x="7" y="154"/>
                  </a:lnTo>
                  <a:lnTo>
                    <a:pt x="7" y="137"/>
                  </a:lnTo>
                  <a:lnTo>
                    <a:pt x="11" y="116"/>
                  </a:lnTo>
                  <a:lnTo>
                    <a:pt x="11" y="91"/>
                  </a:lnTo>
                  <a:lnTo>
                    <a:pt x="11" y="67"/>
                  </a:lnTo>
                  <a:lnTo>
                    <a:pt x="11" y="56"/>
                  </a:lnTo>
                  <a:lnTo>
                    <a:pt x="11" y="46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1">
              <a:extLst>
                <a:ext uri="{FF2B5EF4-FFF2-40B4-BE49-F238E27FC236}">
                  <a16:creationId xmlns:a16="http://schemas.microsoft.com/office/drawing/2014/main" id="{34AD29AE-4D67-4514-8308-E1465BD35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524" y="23483194"/>
              <a:ext cx="222691" cy="961088"/>
            </a:xfrm>
            <a:custGeom>
              <a:avLst/>
              <a:gdLst>
                <a:gd name="T0" fmla="*/ 35 w 38"/>
                <a:gd name="T1" fmla="*/ 87 h 164"/>
                <a:gd name="T2" fmla="*/ 35 w 38"/>
                <a:gd name="T3" fmla="*/ 97 h 164"/>
                <a:gd name="T4" fmla="*/ 38 w 38"/>
                <a:gd name="T5" fmla="*/ 108 h 164"/>
                <a:gd name="T6" fmla="*/ 35 w 38"/>
                <a:gd name="T7" fmla="*/ 118 h 164"/>
                <a:gd name="T8" fmla="*/ 35 w 38"/>
                <a:gd name="T9" fmla="*/ 125 h 164"/>
                <a:gd name="T10" fmla="*/ 35 w 38"/>
                <a:gd name="T11" fmla="*/ 132 h 164"/>
                <a:gd name="T12" fmla="*/ 35 w 38"/>
                <a:gd name="T13" fmla="*/ 139 h 164"/>
                <a:gd name="T14" fmla="*/ 35 w 38"/>
                <a:gd name="T15" fmla="*/ 143 h 164"/>
                <a:gd name="T16" fmla="*/ 35 w 38"/>
                <a:gd name="T17" fmla="*/ 150 h 164"/>
                <a:gd name="T18" fmla="*/ 31 w 38"/>
                <a:gd name="T19" fmla="*/ 157 h 164"/>
                <a:gd name="T20" fmla="*/ 31 w 38"/>
                <a:gd name="T21" fmla="*/ 160 h 164"/>
                <a:gd name="T22" fmla="*/ 28 w 38"/>
                <a:gd name="T23" fmla="*/ 164 h 164"/>
                <a:gd name="T24" fmla="*/ 24 w 38"/>
                <a:gd name="T25" fmla="*/ 164 h 164"/>
                <a:gd name="T26" fmla="*/ 21 w 38"/>
                <a:gd name="T27" fmla="*/ 164 h 164"/>
                <a:gd name="T28" fmla="*/ 17 w 38"/>
                <a:gd name="T29" fmla="*/ 160 h 164"/>
                <a:gd name="T30" fmla="*/ 17 w 38"/>
                <a:gd name="T31" fmla="*/ 157 h 164"/>
                <a:gd name="T32" fmla="*/ 14 w 38"/>
                <a:gd name="T33" fmla="*/ 150 h 164"/>
                <a:gd name="T34" fmla="*/ 10 w 38"/>
                <a:gd name="T35" fmla="*/ 143 h 164"/>
                <a:gd name="T36" fmla="*/ 10 w 38"/>
                <a:gd name="T37" fmla="*/ 132 h 164"/>
                <a:gd name="T38" fmla="*/ 10 w 38"/>
                <a:gd name="T39" fmla="*/ 122 h 164"/>
                <a:gd name="T40" fmla="*/ 10 w 38"/>
                <a:gd name="T41" fmla="*/ 108 h 164"/>
                <a:gd name="T42" fmla="*/ 10 w 38"/>
                <a:gd name="T43" fmla="*/ 97 h 164"/>
                <a:gd name="T44" fmla="*/ 10 w 38"/>
                <a:gd name="T45" fmla="*/ 83 h 164"/>
                <a:gd name="T46" fmla="*/ 10 w 38"/>
                <a:gd name="T47" fmla="*/ 69 h 164"/>
                <a:gd name="T48" fmla="*/ 10 w 38"/>
                <a:gd name="T49" fmla="*/ 52 h 164"/>
                <a:gd name="T50" fmla="*/ 10 w 38"/>
                <a:gd name="T51" fmla="*/ 45 h 164"/>
                <a:gd name="T52" fmla="*/ 7 w 38"/>
                <a:gd name="T53" fmla="*/ 38 h 164"/>
                <a:gd name="T54" fmla="*/ 7 w 38"/>
                <a:gd name="T55" fmla="*/ 31 h 164"/>
                <a:gd name="T56" fmla="*/ 7 w 38"/>
                <a:gd name="T57" fmla="*/ 27 h 164"/>
                <a:gd name="T58" fmla="*/ 3 w 38"/>
                <a:gd name="T59" fmla="*/ 21 h 164"/>
                <a:gd name="T60" fmla="*/ 3 w 38"/>
                <a:gd name="T61" fmla="*/ 14 h 164"/>
                <a:gd name="T62" fmla="*/ 0 w 38"/>
                <a:gd name="T63" fmla="*/ 14 h 164"/>
                <a:gd name="T64" fmla="*/ 0 w 38"/>
                <a:gd name="T65" fmla="*/ 10 h 164"/>
                <a:gd name="T66" fmla="*/ 0 w 38"/>
                <a:gd name="T67" fmla="*/ 7 h 164"/>
                <a:gd name="T68" fmla="*/ 3 w 38"/>
                <a:gd name="T69" fmla="*/ 3 h 164"/>
                <a:gd name="T70" fmla="*/ 3 w 38"/>
                <a:gd name="T71" fmla="*/ 0 h 164"/>
                <a:gd name="T72" fmla="*/ 10 w 38"/>
                <a:gd name="T73" fmla="*/ 0 h 164"/>
                <a:gd name="T74" fmla="*/ 14 w 38"/>
                <a:gd name="T75" fmla="*/ 0 h 164"/>
                <a:gd name="T76" fmla="*/ 21 w 38"/>
                <a:gd name="T77" fmla="*/ 3 h 164"/>
                <a:gd name="T78" fmla="*/ 28 w 38"/>
                <a:gd name="T79" fmla="*/ 7 h 164"/>
                <a:gd name="T80" fmla="*/ 35 w 38"/>
                <a:gd name="T81" fmla="*/ 10 h 164"/>
                <a:gd name="T82" fmla="*/ 35 w 38"/>
                <a:gd name="T83" fmla="*/ 14 h 164"/>
                <a:gd name="T84" fmla="*/ 38 w 38"/>
                <a:gd name="T85" fmla="*/ 17 h 164"/>
                <a:gd name="T86" fmla="*/ 38 w 38"/>
                <a:gd name="T87" fmla="*/ 21 h 164"/>
                <a:gd name="T88" fmla="*/ 35 w 38"/>
                <a:gd name="T89" fmla="*/ 27 h 164"/>
                <a:gd name="T90" fmla="*/ 35 w 38"/>
                <a:gd name="T91" fmla="*/ 31 h 164"/>
                <a:gd name="T92" fmla="*/ 35 w 38"/>
                <a:gd name="T93" fmla="*/ 34 h 164"/>
                <a:gd name="T94" fmla="*/ 35 w 38"/>
                <a:gd name="T95" fmla="*/ 41 h 164"/>
                <a:gd name="T96" fmla="*/ 35 w 38"/>
                <a:gd name="T97" fmla="*/ 48 h 164"/>
                <a:gd name="T98" fmla="*/ 35 w 38"/>
                <a:gd name="T99" fmla="*/ 55 h 164"/>
                <a:gd name="T100" fmla="*/ 35 w 38"/>
                <a:gd name="T101" fmla="*/ 62 h 164"/>
                <a:gd name="T102" fmla="*/ 35 w 38"/>
                <a:gd name="T103" fmla="*/ 73 h 164"/>
                <a:gd name="T104" fmla="*/ 35 w 38"/>
                <a:gd name="T105" fmla="*/ 87 h 164"/>
                <a:gd name="T106" fmla="*/ 35 w 38"/>
                <a:gd name="T107" fmla="*/ 8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164">
                  <a:moveTo>
                    <a:pt x="35" y="87"/>
                  </a:moveTo>
                  <a:lnTo>
                    <a:pt x="35" y="97"/>
                  </a:lnTo>
                  <a:lnTo>
                    <a:pt x="38" y="108"/>
                  </a:lnTo>
                  <a:lnTo>
                    <a:pt x="35" y="118"/>
                  </a:lnTo>
                  <a:lnTo>
                    <a:pt x="35" y="125"/>
                  </a:lnTo>
                  <a:lnTo>
                    <a:pt x="35" y="132"/>
                  </a:lnTo>
                  <a:lnTo>
                    <a:pt x="35" y="139"/>
                  </a:lnTo>
                  <a:lnTo>
                    <a:pt x="35" y="143"/>
                  </a:lnTo>
                  <a:lnTo>
                    <a:pt x="35" y="150"/>
                  </a:lnTo>
                  <a:lnTo>
                    <a:pt x="31" y="157"/>
                  </a:lnTo>
                  <a:lnTo>
                    <a:pt x="31" y="160"/>
                  </a:lnTo>
                  <a:lnTo>
                    <a:pt x="28" y="164"/>
                  </a:lnTo>
                  <a:lnTo>
                    <a:pt x="24" y="164"/>
                  </a:lnTo>
                  <a:lnTo>
                    <a:pt x="21" y="164"/>
                  </a:lnTo>
                  <a:lnTo>
                    <a:pt x="17" y="160"/>
                  </a:lnTo>
                  <a:lnTo>
                    <a:pt x="17" y="157"/>
                  </a:lnTo>
                  <a:lnTo>
                    <a:pt x="14" y="150"/>
                  </a:lnTo>
                  <a:lnTo>
                    <a:pt x="10" y="143"/>
                  </a:lnTo>
                  <a:lnTo>
                    <a:pt x="10" y="132"/>
                  </a:lnTo>
                  <a:lnTo>
                    <a:pt x="10" y="122"/>
                  </a:lnTo>
                  <a:lnTo>
                    <a:pt x="10" y="108"/>
                  </a:lnTo>
                  <a:lnTo>
                    <a:pt x="10" y="97"/>
                  </a:lnTo>
                  <a:lnTo>
                    <a:pt x="10" y="83"/>
                  </a:lnTo>
                  <a:lnTo>
                    <a:pt x="10" y="69"/>
                  </a:lnTo>
                  <a:lnTo>
                    <a:pt x="10" y="52"/>
                  </a:lnTo>
                  <a:lnTo>
                    <a:pt x="10" y="45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7" y="27"/>
                  </a:lnTo>
                  <a:lnTo>
                    <a:pt x="3" y="21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5" y="14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5" y="27"/>
                  </a:lnTo>
                  <a:lnTo>
                    <a:pt x="35" y="31"/>
                  </a:lnTo>
                  <a:lnTo>
                    <a:pt x="35" y="34"/>
                  </a:lnTo>
                  <a:lnTo>
                    <a:pt x="35" y="41"/>
                  </a:lnTo>
                  <a:lnTo>
                    <a:pt x="35" y="48"/>
                  </a:lnTo>
                  <a:lnTo>
                    <a:pt x="35" y="55"/>
                  </a:lnTo>
                  <a:lnTo>
                    <a:pt x="35" y="62"/>
                  </a:lnTo>
                  <a:lnTo>
                    <a:pt x="35" y="73"/>
                  </a:lnTo>
                  <a:lnTo>
                    <a:pt x="35" y="87"/>
                  </a:lnTo>
                  <a:lnTo>
                    <a:pt x="35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32">
              <a:extLst>
                <a:ext uri="{FF2B5EF4-FFF2-40B4-BE49-F238E27FC236}">
                  <a16:creationId xmlns:a16="http://schemas.microsoft.com/office/drawing/2014/main" id="{A244B96B-B342-4F95-B540-FF3406DF2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192" y="23008509"/>
              <a:ext cx="410221" cy="2150730"/>
            </a:xfrm>
            <a:custGeom>
              <a:avLst/>
              <a:gdLst>
                <a:gd name="T0" fmla="*/ 32 w 70"/>
                <a:gd name="T1" fmla="*/ 342 h 367"/>
                <a:gd name="T2" fmla="*/ 25 w 70"/>
                <a:gd name="T3" fmla="*/ 328 h 367"/>
                <a:gd name="T4" fmla="*/ 7 w 70"/>
                <a:gd name="T5" fmla="*/ 314 h 367"/>
                <a:gd name="T6" fmla="*/ 0 w 70"/>
                <a:gd name="T7" fmla="*/ 300 h 367"/>
                <a:gd name="T8" fmla="*/ 4 w 70"/>
                <a:gd name="T9" fmla="*/ 297 h 367"/>
                <a:gd name="T10" fmla="*/ 11 w 70"/>
                <a:gd name="T11" fmla="*/ 297 h 367"/>
                <a:gd name="T12" fmla="*/ 28 w 70"/>
                <a:gd name="T13" fmla="*/ 300 h 367"/>
                <a:gd name="T14" fmla="*/ 39 w 70"/>
                <a:gd name="T15" fmla="*/ 300 h 367"/>
                <a:gd name="T16" fmla="*/ 42 w 70"/>
                <a:gd name="T17" fmla="*/ 300 h 367"/>
                <a:gd name="T18" fmla="*/ 42 w 70"/>
                <a:gd name="T19" fmla="*/ 286 h 367"/>
                <a:gd name="T20" fmla="*/ 42 w 70"/>
                <a:gd name="T21" fmla="*/ 262 h 367"/>
                <a:gd name="T22" fmla="*/ 42 w 70"/>
                <a:gd name="T23" fmla="*/ 224 h 367"/>
                <a:gd name="T24" fmla="*/ 42 w 70"/>
                <a:gd name="T25" fmla="*/ 178 h 367"/>
                <a:gd name="T26" fmla="*/ 42 w 70"/>
                <a:gd name="T27" fmla="*/ 133 h 367"/>
                <a:gd name="T28" fmla="*/ 42 w 70"/>
                <a:gd name="T29" fmla="*/ 102 h 367"/>
                <a:gd name="T30" fmla="*/ 42 w 70"/>
                <a:gd name="T31" fmla="*/ 74 h 367"/>
                <a:gd name="T32" fmla="*/ 42 w 70"/>
                <a:gd name="T33" fmla="*/ 53 h 367"/>
                <a:gd name="T34" fmla="*/ 39 w 70"/>
                <a:gd name="T35" fmla="*/ 39 h 367"/>
                <a:gd name="T36" fmla="*/ 39 w 70"/>
                <a:gd name="T37" fmla="*/ 28 h 367"/>
                <a:gd name="T38" fmla="*/ 35 w 70"/>
                <a:gd name="T39" fmla="*/ 21 h 367"/>
                <a:gd name="T40" fmla="*/ 32 w 70"/>
                <a:gd name="T41" fmla="*/ 18 h 367"/>
                <a:gd name="T42" fmla="*/ 32 w 70"/>
                <a:gd name="T43" fmla="*/ 11 h 367"/>
                <a:gd name="T44" fmla="*/ 35 w 70"/>
                <a:gd name="T45" fmla="*/ 4 h 367"/>
                <a:gd name="T46" fmla="*/ 46 w 70"/>
                <a:gd name="T47" fmla="*/ 0 h 367"/>
                <a:gd name="T48" fmla="*/ 60 w 70"/>
                <a:gd name="T49" fmla="*/ 7 h 367"/>
                <a:gd name="T50" fmla="*/ 67 w 70"/>
                <a:gd name="T51" fmla="*/ 14 h 367"/>
                <a:gd name="T52" fmla="*/ 70 w 70"/>
                <a:gd name="T53" fmla="*/ 28 h 367"/>
                <a:gd name="T54" fmla="*/ 70 w 70"/>
                <a:gd name="T55" fmla="*/ 35 h 367"/>
                <a:gd name="T56" fmla="*/ 70 w 70"/>
                <a:gd name="T57" fmla="*/ 42 h 367"/>
                <a:gd name="T58" fmla="*/ 67 w 70"/>
                <a:gd name="T59" fmla="*/ 53 h 367"/>
                <a:gd name="T60" fmla="*/ 67 w 70"/>
                <a:gd name="T61" fmla="*/ 74 h 367"/>
                <a:gd name="T62" fmla="*/ 67 w 70"/>
                <a:gd name="T63" fmla="*/ 95 h 367"/>
                <a:gd name="T64" fmla="*/ 67 w 70"/>
                <a:gd name="T65" fmla="*/ 126 h 367"/>
                <a:gd name="T66" fmla="*/ 67 w 70"/>
                <a:gd name="T67" fmla="*/ 161 h 367"/>
                <a:gd name="T68" fmla="*/ 67 w 70"/>
                <a:gd name="T69" fmla="*/ 196 h 367"/>
                <a:gd name="T70" fmla="*/ 70 w 70"/>
                <a:gd name="T71" fmla="*/ 238 h 367"/>
                <a:gd name="T72" fmla="*/ 70 w 70"/>
                <a:gd name="T73" fmla="*/ 279 h 367"/>
                <a:gd name="T74" fmla="*/ 67 w 70"/>
                <a:gd name="T75" fmla="*/ 311 h 367"/>
                <a:gd name="T76" fmla="*/ 63 w 70"/>
                <a:gd name="T77" fmla="*/ 335 h 367"/>
                <a:gd name="T78" fmla="*/ 60 w 70"/>
                <a:gd name="T79" fmla="*/ 349 h 367"/>
                <a:gd name="T80" fmla="*/ 49 w 70"/>
                <a:gd name="T81" fmla="*/ 363 h 367"/>
                <a:gd name="T82" fmla="*/ 42 w 70"/>
                <a:gd name="T83" fmla="*/ 367 h 367"/>
                <a:gd name="T84" fmla="*/ 35 w 70"/>
                <a:gd name="T85" fmla="*/ 363 h 367"/>
                <a:gd name="T86" fmla="*/ 32 w 70"/>
                <a:gd name="T87" fmla="*/ 35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367">
                  <a:moveTo>
                    <a:pt x="32" y="353"/>
                  </a:moveTo>
                  <a:lnTo>
                    <a:pt x="32" y="342"/>
                  </a:lnTo>
                  <a:lnTo>
                    <a:pt x="28" y="335"/>
                  </a:lnTo>
                  <a:lnTo>
                    <a:pt x="25" y="328"/>
                  </a:lnTo>
                  <a:lnTo>
                    <a:pt x="18" y="321"/>
                  </a:lnTo>
                  <a:lnTo>
                    <a:pt x="7" y="314"/>
                  </a:lnTo>
                  <a:lnTo>
                    <a:pt x="4" y="307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4" y="297"/>
                  </a:lnTo>
                  <a:lnTo>
                    <a:pt x="7" y="297"/>
                  </a:lnTo>
                  <a:lnTo>
                    <a:pt x="11" y="297"/>
                  </a:lnTo>
                  <a:lnTo>
                    <a:pt x="21" y="297"/>
                  </a:lnTo>
                  <a:lnTo>
                    <a:pt x="28" y="300"/>
                  </a:lnTo>
                  <a:lnTo>
                    <a:pt x="35" y="300"/>
                  </a:lnTo>
                  <a:lnTo>
                    <a:pt x="39" y="300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293"/>
                  </a:lnTo>
                  <a:lnTo>
                    <a:pt x="42" y="286"/>
                  </a:lnTo>
                  <a:lnTo>
                    <a:pt x="42" y="276"/>
                  </a:lnTo>
                  <a:lnTo>
                    <a:pt x="42" y="262"/>
                  </a:lnTo>
                  <a:lnTo>
                    <a:pt x="42" y="245"/>
                  </a:lnTo>
                  <a:lnTo>
                    <a:pt x="42" y="224"/>
                  </a:lnTo>
                  <a:lnTo>
                    <a:pt x="42" y="199"/>
                  </a:lnTo>
                  <a:lnTo>
                    <a:pt x="42" y="178"/>
                  </a:lnTo>
                  <a:lnTo>
                    <a:pt x="42" y="154"/>
                  </a:lnTo>
                  <a:lnTo>
                    <a:pt x="42" y="133"/>
                  </a:lnTo>
                  <a:lnTo>
                    <a:pt x="42" y="115"/>
                  </a:lnTo>
                  <a:lnTo>
                    <a:pt x="42" y="102"/>
                  </a:lnTo>
                  <a:lnTo>
                    <a:pt x="42" y="84"/>
                  </a:lnTo>
                  <a:lnTo>
                    <a:pt x="42" y="74"/>
                  </a:lnTo>
                  <a:lnTo>
                    <a:pt x="42" y="63"/>
                  </a:lnTo>
                  <a:lnTo>
                    <a:pt x="42" y="53"/>
                  </a:lnTo>
                  <a:lnTo>
                    <a:pt x="39" y="46"/>
                  </a:lnTo>
                  <a:lnTo>
                    <a:pt x="39" y="39"/>
                  </a:lnTo>
                  <a:lnTo>
                    <a:pt x="39" y="32"/>
                  </a:lnTo>
                  <a:lnTo>
                    <a:pt x="39" y="28"/>
                  </a:lnTo>
                  <a:lnTo>
                    <a:pt x="35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2" y="11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4"/>
                  </a:lnTo>
                  <a:lnTo>
                    <a:pt x="60" y="7"/>
                  </a:lnTo>
                  <a:lnTo>
                    <a:pt x="63" y="11"/>
                  </a:lnTo>
                  <a:lnTo>
                    <a:pt x="67" y="14"/>
                  </a:lnTo>
                  <a:lnTo>
                    <a:pt x="70" y="18"/>
                  </a:lnTo>
                  <a:lnTo>
                    <a:pt x="70" y="28"/>
                  </a:lnTo>
                  <a:lnTo>
                    <a:pt x="70" y="32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42"/>
                  </a:lnTo>
                  <a:lnTo>
                    <a:pt x="70" y="46"/>
                  </a:lnTo>
                  <a:lnTo>
                    <a:pt x="67" y="53"/>
                  </a:lnTo>
                  <a:lnTo>
                    <a:pt x="67" y="63"/>
                  </a:lnTo>
                  <a:lnTo>
                    <a:pt x="67" y="74"/>
                  </a:lnTo>
                  <a:lnTo>
                    <a:pt x="67" y="84"/>
                  </a:lnTo>
                  <a:lnTo>
                    <a:pt x="67" y="95"/>
                  </a:lnTo>
                  <a:lnTo>
                    <a:pt x="67" y="112"/>
                  </a:lnTo>
                  <a:lnTo>
                    <a:pt x="67" y="126"/>
                  </a:lnTo>
                  <a:lnTo>
                    <a:pt x="67" y="143"/>
                  </a:lnTo>
                  <a:lnTo>
                    <a:pt x="67" y="161"/>
                  </a:lnTo>
                  <a:lnTo>
                    <a:pt x="67" y="178"/>
                  </a:lnTo>
                  <a:lnTo>
                    <a:pt x="67" y="196"/>
                  </a:lnTo>
                  <a:lnTo>
                    <a:pt x="70" y="217"/>
                  </a:lnTo>
                  <a:lnTo>
                    <a:pt x="70" y="238"/>
                  </a:lnTo>
                  <a:lnTo>
                    <a:pt x="70" y="259"/>
                  </a:lnTo>
                  <a:lnTo>
                    <a:pt x="70" y="279"/>
                  </a:lnTo>
                  <a:lnTo>
                    <a:pt x="70" y="297"/>
                  </a:lnTo>
                  <a:lnTo>
                    <a:pt x="67" y="311"/>
                  </a:lnTo>
                  <a:lnTo>
                    <a:pt x="67" y="325"/>
                  </a:lnTo>
                  <a:lnTo>
                    <a:pt x="63" y="335"/>
                  </a:lnTo>
                  <a:lnTo>
                    <a:pt x="63" y="342"/>
                  </a:lnTo>
                  <a:lnTo>
                    <a:pt x="60" y="349"/>
                  </a:lnTo>
                  <a:lnTo>
                    <a:pt x="56" y="356"/>
                  </a:lnTo>
                  <a:lnTo>
                    <a:pt x="49" y="363"/>
                  </a:lnTo>
                  <a:lnTo>
                    <a:pt x="46" y="367"/>
                  </a:lnTo>
                  <a:lnTo>
                    <a:pt x="42" y="367"/>
                  </a:lnTo>
                  <a:lnTo>
                    <a:pt x="39" y="367"/>
                  </a:lnTo>
                  <a:lnTo>
                    <a:pt x="35" y="363"/>
                  </a:lnTo>
                  <a:lnTo>
                    <a:pt x="35" y="360"/>
                  </a:lnTo>
                  <a:lnTo>
                    <a:pt x="32" y="353"/>
                  </a:lnTo>
                  <a:lnTo>
                    <a:pt x="32" y="3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B9896DEF-0F8C-4B13-A475-324F541A41D3}"/>
              </a:ext>
            </a:extLst>
          </p:cNvPr>
          <p:cNvGrpSpPr/>
          <p:nvPr/>
        </p:nvGrpSpPr>
        <p:grpSpPr>
          <a:xfrm>
            <a:off x="6936142" y="2336056"/>
            <a:ext cx="1781530" cy="2168309"/>
            <a:chOff x="5829237" y="23008509"/>
            <a:chExt cx="1781530" cy="2168309"/>
          </a:xfrm>
        </p:grpSpPr>
        <p:sp>
          <p:nvSpPr>
            <p:cNvPr id="12" name="Freeform 133">
              <a:extLst>
                <a:ext uri="{FF2B5EF4-FFF2-40B4-BE49-F238E27FC236}">
                  <a16:creationId xmlns:a16="http://schemas.microsoft.com/office/drawing/2014/main" id="{E799A072-3DFD-400D-BDB8-4DF1CAAA2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943" y="23008509"/>
              <a:ext cx="879045" cy="310597"/>
            </a:xfrm>
            <a:custGeom>
              <a:avLst/>
              <a:gdLst>
                <a:gd name="T0" fmla="*/ 73 w 150"/>
                <a:gd name="T1" fmla="*/ 14 h 53"/>
                <a:gd name="T2" fmla="*/ 83 w 150"/>
                <a:gd name="T3" fmla="*/ 11 h 53"/>
                <a:gd name="T4" fmla="*/ 94 w 150"/>
                <a:gd name="T5" fmla="*/ 7 h 53"/>
                <a:gd name="T6" fmla="*/ 104 w 150"/>
                <a:gd name="T7" fmla="*/ 4 h 53"/>
                <a:gd name="T8" fmla="*/ 111 w 150"/>
                <a:gd name="T9" fmla="*/ 0 h 53"/>
                <a:gd name="T10" fmla="*/ 118 w 150"/>
                <a:gd name="T11" fmla="*/ 0 h 53"/>
                <a:gd name="T12" fmla="*/ 125 w 150"/>
                <a:gd name="T13" fmla="*/ 0 h 53"/>
                <a:gd name="T14" fmla="*/ 129 w 150"/>
                <a:gd name="T15" fmla="*/ 0 h 53"/>
                <a:gd name="T16" fmla="*/ 132 w 150"/>
                <a:gd name="T17" fmla="*/ 0 h 53"/>
                <a:gd name="T18" fmla="*/ 139 w 150"/>
                <a:gd name="T19" fmla="*/ 4 h 53"/>
                <a:gd name="T20" fmla="*/ 143 w 150"/>
                <a:gd name="T21" fmla="*/ 4 h 53"/>
                <a:gd name="T22" fmla="*/ 146 w 150"/>
                <a:gd name="T23" fmla="*/ 11 h 53"/>
                <a:gd name="T24" fmla="*/ 150 w 150"/>
                <a:gd name="T25" fmla="*/ 14 h 53"/>
                <a:gd name="T26" fmla="*/ 150 w 150"/>
                <a:gd name="T27" fmla="*/ 18 h 53"/>
                <a:gd name="T28" fmla="*/ 150 w 150"/>
                <a:gd name="T29" fmla="*/ 21 h 53"/>
                <a:gd name="T30" fmla="*/ 146 w 150"/>
                <a:gd name="T31" fmla="*/ 21 h 53"/>
                <a:gd name="T32" fmla="*/ 146 w 150"/>
                <a:gd name="T33" fmla="*/ 25 h 53"/>
                <a:gd name="T34" fmla="*/ 143 w 150"/>
                <a:gd name="T35" fmla="*/ 25 h 53"/>
                <a:gd name="T36" fmla="*/ 136 w 150"/>
                <a:gd name="T37" fmla="*/ 28 h 53"/>
                <a:gd name="T38" fmla="*/ 129 w 150"/>
                <a:gd name="T39" fmla="*/ 32 h 53"/>
                <a:gd name="T40" fmla="*/ 122 w 150"/>
                <a:gd name="T41" fmla="*/ 35 h 53"/>
                <a:gd name="T42" fmla="*/ 111 w 150"/>
                <a:gd name="T43" fmla="*/ 35 h 53"/>
                <a:gd name="T44" fmla="*/ 97 w 150"/>
                <a:gd name="T45" fmla="*/ 39 h 53"/>
                <a:gd name="T46" fmla="*/ 83 w 150"/>
                <a:gd name="T47" fmla="*/ 42 h 53"/>
                <a:gd name="T48" fmla="*/ 69 w 150"/>
                <a:gd name="T49" fmla="*/ 46 h 53"/>
                <a:gd name="T50" fmla="*/ 59 w 150"/>
                <a:gd name="T51" fmla="*/ 49 h 53"/>
                <a:gd name="T52" fmla="*/ 49 w 150"/>
                <a:gd name="T53" fmla="*/ 49 h 53"/>
                <a:gd name="T54" fmla="*/ 38 w 150"/>
                <a:gd name="T55" fmla="*/ 53 h 53"/>
                <a:gd name="T56" fmla="*/ 28 w 150"/>
                <a:gd name="T57" fmla="*/ 53 h 53"/>
                <a:gd name="T58" fmla="*/ 21 w 150"/>
                <a:gd name="T59" fmla="*/ 53 h 53"/>
                <a:gd name="T60" fmla="*/ 17 w 150"/>
                <a:gd name="T61" fmla="*/ 53 h 53"/>
                <a:gd name="T62" fmla="*/ 14 w 150"/>
                <a:gd name="T63" fmla="*/ 49 h 53"/>
                <a:gd name="T64" fmla="*/ 7 w 150"/>
                <a:gd name="T65" fmla="*/ 49 h 53"/>
                <a:gd name="T66" fmla="*/ 3 w 150"/>
                <a:gd name="T67" fmla="*/ 46 h 53"/>
                <a:gd name="T68" fmla="*/ 0 w 150"/>
                <a:gd name="T69" fmla="*/ 42 h 53"/>
                <a:gd name="T70" fmla="*/ 0 w 150"/>
                <a:gd name="T71" fmla="*/ 39 h 53"/>
                <a:gd name="T72" fmla="*/ 0 w 150"/>
                <a:gd name="T73" fmla="*/ 35 h 53"/>
                <a:gd name="T74" fmla="*/ 3 w 150"/>
                <a:gd name="T75" fmla="*/ 35 h 53"/>
                <a:gd name="T76" fmla="*/ 7 w 150"/>
                <a:gd name="T77" fmla="*/ 35 h 53"/>
                <a:gd name="T78" fmla="*/ 10 w 150"/>
                <a:gd name="T79" fmla="*/ 32 h 53"/>
                <a:gd name="T80" fmla="*/ 14 w 150"/>
                <a:gd name="T81" fmla="*/ 32 h 53"/>
                <a:gd name="T82" fmla="*/ 17 w 150"/>
                <a:gd name="T83" fmla="*/ 32 h 53"/>
                <a:gd name="T84" fmla="*/ 24 w 150"/>
                <a:gd name="T85" fmla="*/ 28 h 53"/>
                <a:gd name="T86" fmla="*/ 31 w 150"/>
                <a:gd name="T87" fmla="*/ 28 h 53"/>
                <a:gd name="T88" fmla="*/ 38 w 150"/>
                <a:gd name="T89" fmla="*/ 25 h 53"/>
                <a:gd name="T90" fmla="*/ 49 w 150"/>
                <a:gd name="T91" fmla="*/ 21 h 53"/>
                <a:gd name="T92" fmla="*/ 59 w 150"/>
                <a:gd name="T93" fmla="*/ 18 h 53"/>
                <a:gd name="T94" fmla="*/ 73 w 150"/>
                <a:gd name="T95" fmla="*/ 14 h 53"/>
                <a:gd name="T96" fmla="*/ 73 w 150"/>
                <a:gd name="T97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" h="53">
                  <a:moveTo>
                    <a:pt x="73" y="14"/>
                  </a:moveTo>
                  <a:lnTo>
                    <a:pt x="83" y="11"/>
                  </a:lnTo>
                  <a:lnTo>
                    <a:pt x="94" y="7"/>
                  </a:lnTo>
                  <a:lnTo>
                    <a:pt x="104" y="4"/>
                  </a:lnTo>
                  <a:lnTo>
                    <a:pt x="111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6" y="11"/>
                  </a:lnTo>
                  <a:lnTo>
                    <a:pt x="150" y="14"/>
                  </a:lnTo>
                  <a:lnTo>
                    <a:pt x="150" y="18"/>
                  </a:lnTo>
                  <a:lnTo>
                    <a:pt x="150" y="21"/>
                  </a:lnTo>
                  <a:lnTo>
                    <a:pt x="146" y="21"/>
                  </a:lnTo>
                  <a:lnTo>
                    <a:pt x="146" y="25"/>
                  </a:lnTo>
                  <a:lnTo>
                    <a:pt x="143" y="25"/>
                  </a:lnTo>
                  <a:lnTo>
                    <a:pt x="136" y="28"/>
                  </a:lnTo>
                  <a:lnTo>
                    <a:pt x="129" y="32"/>
                  </a:lnTo>
                  <a:lnTo>
                    <a:pt x="122" y="35"/>
                  </a:lnTo>
                  <a:lnTo>
                    <a:pt x="111" y="35"/>
                  </a:lnTo>
                  <a:lnTo>
                    <a:pt x="97" y="39"/>
                  </a:lnTo>
                  <a:lnTo>
                    <a:pt x="83" y="42"/>
                  </a:lnTo>
                  <a:lnTo>
                    <a:pt x="69" y="46"/>
                  </a:lnTo>
                  <a:lnTo>
                    <a:pt x="59" y="49"/>
                  </a:lnTo>
                  <a:lnTo>
                    <a:pt x="49" y="49"/>
                  </a:lnTo>
                  <a:lnTo>
                    <a:pt x="38" y="53"/>
                  </a:lnTo>
                  <a:lnTo>
                    <a:pt x="28" y="53"/>
                  </a:lnTo>
                  <a:lnTo>
                    <a:pt x="21" y="53"/>
                  </a:lnTo>
                  <a:lnTo>
                    <a:pt x="17" y="53"/>
                  </a:lnTo>
                  <a:lnTo>
                    <a:pt x="14" y="49"/>
                  </a:lnTo>
                  <a:lnTo>
                    <a:pt x="7" y="49"/>
                  </a:lnTo>
                  <a:lnTo>
                    <a:pt x="3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10" y="32"/>
                  </a:lnTo>
                  <a:lnTo>
                    <a:pt x="14" y="32"/>
                  </a:lnTo>
                  <a:lnTo>
                    <a:pt x="17" y="32"/>
                  </a:lnTo>
                  <a:lnTo>
                    <a:pt x="24" y="28"/>
                  </a:lnTo>
                  <a:lnTo>
                    <a:pt x="31" y="28"/>
                  </a:lnTo>
                  <a:lnTo>
                    <a:pt x="38" y="25"/>
                  </a:lnTo>
                  <a:lnTo>
                    <a:pt x="49" y="21"/>
                  </a:lnTo>
                  <a:lnTo>
                    <a:pt x="59" y="18"/>
                  </a:lnTo>
                  <a:lnTo>
                    <a:pt x="73" y="14"/>
                  </a:lnTo>
                  <a:lnTo>
                    <a:pt x="7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4">
              <a:extLst>
                <a:ext uri="{FF2B5EF4-FFF2-40B4-BE49-F238E27FC236}">
                  <a16:creationId xmlns:a16="http://schemas.microsoft.com/office/drawing/2014/main" id="{B6AEDC1F-766B-41CD-A2F3-8A5CFC26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5369" y="23401150"/>
              <a:ext cx="1535398" cy="650495"/>
            </a:xfrm>
            <a:custGeom>
              <a:avLst/>
              <a:gdLst>
                <a:gd name="T0" fmla="*/ 28 w 262"/>
                <a:gd name="T1" fmla="*/ 108 h 111"/>
                <a:gd name="T2" fmla="*/ 18 w 262"/>
                <a:gd name="T3" fmla="*/ 111 h 111"/>
                <a:gd name="T4" fmla="*/ 11 w 262"/>
                <a:gd name="T5" fmla="*/ 108 h 111"/>
                <a:gd name="T6" fmla="*/ 7 w 262"/>
                <a:gd name="T7" fmla="*/ 104 h 111"/>
                <a:gd name="T8" fmla="*/ 0 w 262"/>
                <a:gd name="T9" fmla="*/ 97 h 111"/>
                <a:gd name="T10" fmla="*/ 0 w 262"/>
                <a:gd name="T11" fmla="*/ 87 h 111"/>
                <a:gd name="T12" fmla="*/ 7 w 262"/>
                <a:gd name="T13" fmla="*/ 76 h 111"/>
                <a:gd name="T14" fmla="*/ 14 w 262"/>
                <a:gd name="T15" fmla="*/ 66 h 111"/>
                <a:gd name="T16" fmla="*/ 18 w 262"/>
                <a:gd name="T17" fmla="*/ 48 h 111"/>
                <a:gd name="T18" fmla="*/ 21 w 262"/>
                <a:gd name="T19" fmla="*/ 31 h 111"/>
                <a:gd name="T20" fmla="*/ 18 w 262"/>
                <a:gd name="T21" fmla="*/ 21 h 111"/>
                <a:gd name="T22" fmla="*/ 14 w 262"/>
                <a:gd name="T23" fmla="*/ 7 h 111"/>
                <a:gd name="T24" fmla="*/ 18 w 262"/>
                <a:gd name="T25" fmla="*/ 0 h 111"/>
                <a:gd name="T26" fmla="*/ 21 w 262"/>
                <a:gd name="T27" fmla="*/ 0 h 111"/>
                <a:gd name="T28" fmla="*/ 39 w 262"/>
                <a:gd name="T29" fmla="*/ 7 h 111"/>
                <a:gd name="T30" fmla="*/ 49 w 262"/>
                <a:gd name="T31" fmla="*/ 21 h 111"/>
                <a:gd name="T32" fmla="*/ 49 w 262"/>
                <a:gd name="T33" fmla="*/ 28 h 111"/>
                <a:gd name="T34" fmla="*/ 46 w 262"/>
                <a:gd name="T35" fmla="*/ 55 h 111"/>
                <a:gd name="T36" fmla="*/ 42 w 262"/>
                <a:gd name="T37" fmla="*/ 66 h 111"/>
                <a:gd name="T38" fmla="*/ 42 w 262"/>
                <a:gd name="T39" fmla="*/ 69 h 111"/>
                <a:gd name="T40" fmla="*/ 46 w 262"/>
                <a:gd name="T41" fmla="*/ 69 h 111"/>
                <a:gd name="T42" fmla="*/ 53 w 262"/>
                <a:gd name="T43" fmla="*/ 69 h 111"/>
                <a:gd name="T44" fmla="*/ 67 w 262"/>
                <a:gd name="T45" fmla="*/ 62 h 111"/>
                <a:gd name="T46" fmla="*/ 91 w 262"/>
                <a:gd name="T47" fmla="*/ 59 h 111"/>
                <a:gd name="T48" fmla="*/ 150 w 262"/>
                <a:gd name="T49" fmla="*/ 41 h 111"/>
                <a:gd name="T50" fmla="*/ 192 w 262"/>
                <a:gd name="T51" fmla="*/ 35 h 111"/>
                <a:gd name="T52" fmla="*/ 213 w 262"/>
                <a:gd name="T53" fmla="*/ 31 h 111"/>
                <a:gd name="T54" fmla="*/ 231 w 262"/>
                <a:gd name="T55" fmla="*/ 28 h 111"/>
                <a:gd name="T56" fmla="*/ 238 w 262"/>
                <a:gd name="T57" fmla="*/ 28 h 111"/>
                <a:gd name="T58" fmla="*/ 248 w 262"/>
                <a:gd name="T59" fmla="*/ 35 h 111"/>
                <a:gd name="T60" fmla="*/ 259 w 262"/>
                <a:gd name="T61" fmla="*/ 41 h 111"/>
                <a:gd name="T62" fmla="*/ 262 w 262"/>
                <a:gd name="T63" fmla="*/ 52 h 111"/>
                <a:gd name="T64" fmla="*/ 262 w 262"/>
                <a:gd name="T65" fmla="*/ 55 h 111"/>
                <a:gd name="T66" fmla="*/ 259 w 262"/>
                <a:gd name="T67" fmla="*/ 59 h 111"/>
                <a:gd name="T68" fmla="*/ 252 w 262"/>
                <a:gd name="T69" fmla="*/ 59 h 111"/>
                <a:gd name="T70" fmla="*/ 234 w 262"/>
                <a:gd name="T71" fmla="*/ 62 h 111"/>
                <a:gd name="T72" fmla="*/ 206 w 262"/>
                <a:gd name="T73" fmla="*/ 62 h 111"/>
                <a:gd name="T74" fmla="*/ 182 w 262"/>
                <a:gd name="T75" fmla="*/ 66 h 111"/>
                <a:gd name="T76" fmla="*/ 133 w 262"/>
                <a:gd name="T77" fmla="*/ 73 h 111"/>
                <a:gd name="T78" fmla="*/ 105 w 262"/>
                <a:gd name="T79" fmla="*/ 83 h 111"/>
                <a:gd name="T80" fmla="*/ 60 w 262"/>
                <a:gd name="T81" fmla="*/ 94 h 111"/>
                <a:gd name="T82" fmla="*/ 39 w 262"/>
                <a:gd name="T83" fmla="*/ 104 h 111"/>
                <a:gd name="T84" fmla="*/ 32 w 262"/>
                <a:gd name="T8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2" h="111">
                  <a:moveTo>
                    <a:pt x="32" y="108"/>
                  </a:moveTo>
                  <a:lnTo>
                    <a:pt x="28" y="108"/>
                  </a:lnTo>
                  <a:lnTo>
                    <a:pt x="25" y="111"/>
                  </a:lnTo>
                  <a:lnTo>
                    <a:pt x="18" y="111"/>
                  </a:lnTo>
                  <a:lnTo>
                    <a:pt x="14" y="111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7" y="104"/>
                  </a:lnTo>
                  <a:lnTo>
                    <a:pt x="4" y="101"/>
                  </a:lnTo>
                  <a:lnTo>
                    <a:pt x="0" y="97"/>
                  </a:lnTo>
                  <a:lnTo>
                    <a:pt x="0" y="90"/>
                  </a:lnTo>
                  <a:lnTo>
                    <a:pt x="0" y="87"/>
                  </a:lnTo>
                  <a:lnTo>
                    <a:pt x="4" y="83"/>
                  </a:lnTo>
                  <a:lnTo>
                    <a:pt x="7" y="76"/>
                  </a:lnTo>
                  <a:lnTo>
                    <a:pt x="11" y="73"/>
                  </a:lnTo>
                  <a:lnTo>
                    <a:pt x="14" y="66"/>
                  </a:lnTo>
                  <a:lnTo>
                    <a:pt x="18" y="59"/>
                  </a:lnTo>
                  <a:lnTo>
                    <a:pt x="18" y="48"/>
                  </a:lnTo>
                  <a:lnTo>
                    <a:pt x="21" y="41"/>
                  </a:lnTo>
                  <a:lnTo>
                    <a:pt x="21" y="31"/>
                  </a:lnTo>
                  <a:lnTo>
                    <a:pt x="18" y="24"/>
                  </a:lnTo>
                  <a:lnTo>
                    <a:pt x="18" y="21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9" y="7"/>
                  </a:lnTo>
                  <a:lnTo>
                    <a:pt x="46" y="14"/>
                  </a:lnTo>
                  <a:lnTo>
                    <a:pt x="49" y="21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6" y="41"/>
                  </a:lnTo>
                  <a:lnTo>
                    <a:pt x="46" y="55"/>
                  </a:lnTo>
                  <a:lnTo>
                    <a:pt x="46" y="59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53" y="69"/>
                  </a:lnTo>
                  <a:lnTo>
                    <a:pt x="56" y="66"/>
                  </a:lnTo>
                  <a:lnTo>
                    <a:pt x="67" y="62"/>
                  </a:lnTo>
                  <a:lnTo>
                    <a:pt x="77" y="62"/>
                  </a:lnTo>
                  <a:lnTo>
                    <a:pt x="91" y="59"/>
                  </a:lnTo>
                  <a:lnTo>
                    <a:pt x="119" y="52"/>
                  </a:lnTo>
                  <a:lnTo>
                    <a:pt x="150" y="41"/>
                  </a:lnTo>
                  <a:lnTo>
                    <a:pt x="178" y="35"/>
                  </a:lnTo>
                  <a:lnTo>
                    <a:pt x="192" y="35"/>
                  </a:lnTo>
                  <a:lnTo>
                    <a:pt x="203" y="31"/>
                  </a:lnTo>
                  <a:lnTo>
                    <a:pt x="213" y="31"/>
                  </a:lnTo>
                  <a:lnTo>
                    <a:pt x="224" y="28"/>
                  </a:lnTo>
                  <a:lnTo>
                    <a:pt x="231" y="28"/>
                  </a:lnTo>
                  <a:lnTo>
                    <a:pt x="234" y="28"/>
                  </a:lnTo>
                  <a:lnTo>
                    <a:pt x="238" y="28"/>
                  </a:lnTo>
                  <a:lnTo>
                    <a:pt x="245" y="31"/>
                  </a:lnTo>
                  <a:lnTo>
                    <a:pt x="248" y="35"/>
                  </a:lnTo>
                  <a:lnTo>
                    <a:pt x="252" y="38"/>
                  </a:lnTo>
                  <a:lnTo>
                    <a:pt x="259" y="41"/>
                  </a:lnTo>
                  <a:lnTo>
                    <a:pt x="262" y="48"/>
                  </a:lnTo>
                  <a:lnTo>
                    <a:pt x="262" y="52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2" y="59"/>
                  </a:lnTo>
                  <a:lnTo>
                    <a:pt x="259" y="59"/>
                  </a:lnTo>
                  <a:lnTo>
                    <a:pt x="255" y="59"/>
                  </a:lnTo>
                  <a:lnTo>
                    <a:pt x="252" y="59"/>
                  </a:lnTo>
                  <a:lnTo>
                    <a:pt x="248" y="62"/>
                  </a:lnTo>
                  <a:lnTo>
                    <a:pt x="234" y="62"/>
                  </a:lnTo>
                  <a:lnTo>
                    <a:pt x="220" y="62"/>
                  </a:lnTo>
                  <a:lnTo>
                    <a:pt x="206" y="62"/>
                  </a:lnTo>
                  <a:lnTo>
                    <a:pt x="192" y="66"/>
                  </a:lnTo>
                  <a:lnTo>
                    <a:pt x="182" y="66"/>
                  </a:lnTo>
                  <a:lnTo>
                    <a:pt x="157" y="69"/>
                  </a:lnTo>
                  <a:lnTo>
                    <a:pt x="133" y="73"/>
                  </a:lnTo>
                  <a:lnTo>
                    <a:pt x="119" y="80"/>
                  </a:lnTo>
                  <a:lnTo>
                    <a:pt x="105" y="83"/>
                  </a:lnTo>
                  <a:lnTo>
                    <a:pt x="74" y="90"/>
                  </a:lnTo>
                  <a:lnTo>
                    <a:pt x="60" y="94"/>
                  </a:lnTo>
                  <a:lnTo>
                    <a:pt x="46" y="97"/>
                  </a:lnTo>
                  <a:lnTo>
                    <a:pt x="39" y="104"/>
                  </a:lnTo>
                  <a:lnTo>
                    <a:pt x="32" y="108"/>
                  </a:lnTo>
                  <a:lnTo>
                    <a:pt x="32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5">
              <a:extLst>
                <a:ext uri="{FF2B5EF4-FFF2-40B4-BE49-F238E27FC236}">
                  <a16:creationId xmlns:a16="http://schemas.microsoft.com/office/drawing/2014/main" id="{E8F3D323-08F4-4091-8A68-D62B12198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237" y="23746906"/>
              <a:ext cx="1107598" cy="1060715"/>
            </a:xfrm>
            <a:custGeom>
              <a:avLst/>
              <a:gdLst>
                <a:gd name="T0" fmla="*/ 28 w 189"/>
                <a:gd name="T1" fmla="*/ 174 h 181"/>
                <a:gd name="T2" fmla="*/ 18 w 189"/>
                <a:gd name="T3" fmla="*/ 178 h 181"/>
                <a:gd name="T4" fmla="*/ 7 w 189"/>
                <a:gd name="T5" fmla="*/ 181 h 181"/>
                <a:gd name="T6" fmla="*/ 4 w 189"/>
                <a:gd name="T7" fmla="*/ 181 h 181"/>
                <a:gd name="T8" fmla="*/ 0 w 189"/>
                <a:gd name="T9" fmla="*/ 178 h 181"/>
                <a:gd name="T10" fmla="*/ 0 w 189"/>
                <a:gd name="T11" fmla="*/ 174 h 181"/>
                <a:gd name="T12" fmla="*/ 4 w 189"/>
                <a:gd name="T13" fmla="*/ 171 h 181"/>
                <a:gd name="T14" fmla="*/ 11 w 189"/>
                <a:gd name="T15" fmla="*/ 167 h 181"/>
                <a:gd name="T16" fmla="*/ 18 w 189"/>
                <a:gd name="T17" fmla="*/ 160 h 181"/>
                <a:gd name="T18" fmla="*/ 39 w 189"/>
                <a:gd name="T19" fmla="*/ 146 h 181"/>
                <a:gd name="T20" fmla="*/ 63 w 189"/>
                <a:gd name="T21" fmla="*/ 133 h 181"/>
                <a:gd name="T22" fmla="*/ 74 w 189"/>
                <a:gd name="T23" fmla="*/ 122 h 181"/>
                <a:gd name="T24" fmla="*/ 84 w 189"/>
                <a:gd name="T25" fmla="*/ 112 h 181"/>
                <a:gd name="T26" fmla="*/ 98 w 189"/>
                <a:gd name="T27" fmla="*/ 101 h 181"/>
                <a:gd name="T28" fmla="*/ 109 w 189"/>
                <a:gd name="T29" fmla="*/ 87 h 181"/>
                <a:gd name="T30" fmla="*/ 119 w 189"/>
                <a:gd name="T31" fmla="*/ 70 h 181"/>
                <a:gd name="T32" fmla="*/ 133 w 189"/>
                <a:gd name="T33" fmla="*/ 52 h 181"/>
                <a:gd name="T34" fmla="*/ 144 w 189"/>
                <a:gd name="T35" fmla="*/ 31 h 181"/>
                <a:gd name="T36" fmla="*/ 157 w 189"/>
                <a:gd name="T37" fmla="*/ 7 h 181"/>
                <a:gd name="T38" fmla="*/ 189 w 189"/>
                <a:gd name="T39" fmla="*/ 0 h 181"/>
                <a:gd name="T40" fmla="*/ 178 w 189"/>
                <a:gd name="T41" fmla="*/ 17 h 181"/>
                <a:gd name="T42" fmla="*/ 171 w 189"/>
                <a:gd name="T43" fmla="*/ 35 h 181"/>
                <a:gd name="T44" fmla="*/ 164 w 189"/>
                <a:gd name="T45" fmla="*/ 52 h 181"/>
                <a:gd name="T46" fmla="*/ 154 w 189"/>
                <a:gd name="T47" fmla="*/ 66 h 181"/>
                <a:gd name="T48" fmla="*/ 147 w 189"/>
                <a:gd name="T49" fmla="*/ 77 h 181"/>
                <a:gd name="T50" fmla="*/ 140 w 189"/>
                <a:gd name="T51" fmla="*/ 91 h 181"/>
                <a:gd name="T52" fmla="*/ 133 w 189"/>
                <a:gd name="T53" fmla="*/ 98 h 181"/>
                <a:gd name="T54" fmla="*/ 126 w 189"/>
                <a:gd name="T55" fmla="*/ 105 h 181"/>
                <a:gd name="T56" fmla="*/ 112 w 189"/>
                <a:gd name="T57" fmla="*/ 122 h 181"/>
                <a:gd name="T58" fmla="*/ 102 w 189"/>
                <a:gd name="T59" fmla="*/ 133 h 181"/>
                <a:gd name="T60" fmla="*/ 88 w 189"/>
                <a:gd name="T61" fmla="*/ 143 h 181"/>
                <a:gd name="T62" fmla="*/ 77 w 189"/>
                <a:gd name="T63" fmla="*/ 150 h 181"/>
                <a:gd name="T64" fmla="*/ 67 w 189"/>
                <a:gd name="T65" fmla="*/ 160 h 181"/>
                <a:gd name="T66" fmla="*/ 53 w 189"/>
                <a:gd name="T67" fmla="*/ 164 h 181"/>
                <a:gd name="T68" fmla="*/ 39 w 189"/>
                <a:gd name="T69" fmla="*/ 171 h 181"/>
                <a:gd name="T70" fmla="*/ 28 w 189"/>
                <a:gd name="T71" fmla="*/ 174 h 181"/>
                <a:gd name="T72" fmla="*/ 28 w 189"/>
                <a:gd name="T73" fmla="*/ 17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9" h="181">
                  <a:moveTo>
                    <a:pt x="28" y="174"/>
                  </a:moveTo>
                  <a:lnTo>
                    <a:pt x="18" y="178"/>
                  </a:lnTo>
                  <a:lnTo>
                    <a:pt x="7" y="181"/>
                  </a:lnTo>
                  <a:lnTo>
                    <a:pt x="4" y="181"/>
                  </a:lnTo>
                  <a:lnTo>
                    <a:pt x="0" y="178"/>
                  </a:lnTo>
                  <a:lnTo>
                    <a:pt x="0" y="174"/>
                  </a:lnTo>
                  <a:lnTo>
                    <a:pt x="4" y="171"/>
                  </a:lnTo>
                  <a:lnTo>
                    <a:pt x="11" y="167"/>
                  </a:lnTo>
                  <a:lnTo>
                    <a:pt x="18" y="160"/>
                  </a:lnTo>
                  <a:lnTo>
                    <a:pt x="39" y="146"/>
                  </a:lnTo>
                  <a:lnTo>
                    <a:pt x="63" y="133"/>
                  </a:lnTo>
                  <a:lnTo>
                    <a:pt x="74" y="122"/>
                  </a:lnTo>
                  <a:lnTo>
                    <a:pt x="84" y="112"/>
                  </a:lnTo>
                  <a:lnTo>
                    <a:pt x="98" y="101"/>
                  </a:lnTo>
                  <a:lnTo>
                    <a:pt x="109" y="87"/>
                  </a:lnTo>
                  <a:lnTo>
                    <a:pt x="119" y="70"/>
                  </a:lnTo>
                  <a:lnTo>
                    <a:pt x="133" y="52"/>
                  </a:lnTo>
                  <a:lnTo>
                    <a:pt x="144" y="31"/>
                  </a:lnTo>
                  <a:lnTo>
                    <a:pt x="157" y="7"/>
                  </a:lnTo>
                  <a:lnTo>
                    <a:pt x="189" y="0"/>
                  </a:lnTo>
                  <a:lnTo>
                    <a:pt x="178" y="17"/>
                  </a:lnTo>
                  <a:lnTo>
                    <a:pt x="171" y="35"/>
                  </a:lnTo>
                  <a:lnTo>
                    <a:pt x="164" y="52"/>
                  </a:lnTo>
                  <a:lnTo>
                    <a:pt x="154" y="66"/>
                  </a:lnTo>
                  <a:lnTo>
                    <a:pt x="147" y="77"/>
                  </a:lnTo>
                  <a:lnTo>
                    <a:pt x="140" y="91"/>
                  </a:lnTo>
                  <a:lnTo>
                    <a:pt x="133" y="98"/>
                  </a:lnTo>
                  <a:lnTo>
                    <a:pt x="126" y="105"/>
                  </a:lnTo>
                  <a:lnTo>
                    <a:pt x="112" y="122"/>
                  </a:lnTo>
                  <a:lnTo>
                    <a:pt x="102" y="133"/>
                  </a:lnTo>
                  <a:lnTo>
                    <a:pt x="88" y="143"/>
                  </a:lnTo>
                  <a:lnTo>
                    <a:pt x="77" y="150"/>
                  </a:lnTo>
                  <a:lnTo>
                    <a:pt x="67" y="160"/>
                  </a:lnTo>
                  <a:lnTo>
                    <a:pt x="53" y="164"/>
                  </a:lnTo>
                  <a:lnTo>
                    <a:pt x="39" y="171"/>
                  </a:lnTo>
                  <a:lnTo>
                    <a:pt x="28" y="174"/>
                  </a:lnTo>
                  <a:lnTo>
                    <a:pt x="28" y="1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6">
              <a:extLst>
                <a:ext uri="{FF2B5EF4-FFF2-40B4-BE49-F238E27FC236}">
                  <a16:creationId xmlns:a16="http://schemas.microsoft.com/office/drawing/2014/main" id="{92B9A232-66AD-4D5C-871F-3B1331243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5590" y="23172597"/>
              <a:ext cx="492265" cy="2004221"/>
            </a:xfrm>
            <a:custGeom>
              <a:avLst/>
              <a:gdLst>
                <a:gd name="T0" fmla="*/ 45 w 84"/>
                <a:gd name="T1" fmla="*/ 342 h 342"/>
                <a:gd name="T2" fmla="*/ 42 w 84"/>
                <a:gd name="T3" fmla="*/ 335 h 342"/>
                <a:gd name="T4" fmla="*/ 39 w 84"/>
                <a:gd name="T5" fmla="*/ 321 h 342"/>
                <a:gd name="T6" fmla="*/ 28 w 84"/>
                <a:gd name="T7" fmla="*/ 307 h 342"/>
                <a:gd name="T8" fmla="*/ 11 w 84"/>
                <a:gd name="T9" fmla="*/ 293 h 342"/>
                <a:gd name="T10" fmla="*/ 0 w 84"/>
                <a:gd name="T11" fmla="*/ 283 h 342"/>
                <a:gd name="T12" fmla="*/ 4 w 84"/>
                <a:gd name="T13" fmla="*/ 276 h 342"/>
                <a:gd name="T14" fmla="*/ 18 w 84"/>
                <a:gd name="T15" fmla="*/ 276 h 342"/>
                <a:gd name="T16" fmla="*/ 35 w 84"/>
                <a:gd name="T17" fmla="*/ 279 h 342"/>
                <a:gd name="T18" fmla="*/ 45 w 84"/>
                <a:gd name="T19" fmla="*/ 283 h 342"/>
                <a:gd name="T20" fmla="*/ 49 w 84"/>
                <a:gd name="T21" fmla="*/ 279 h 342"/>
                <a:gd name="T22" fmla="*/ 52 w 84"/>
                <a:gd name="T23" fmla="*/ 265 h 342"/>
                <a:gd name="T24" fmla="*/ 52 w 84"/>
                <a:gd name="T25" fmla="*/ 248 h 342"/>
                <a:gd name="T26" fmla="*/ 56 w 84"/>
                <a:gd name="T27" fmla="*/ 231 h 342"/>
                <a:gd name="T28" fmla="*/ 56 w 84"/>
                <a:gd name="T29" fmla="*/ 199 h 342"/>
                <a:gd name="T30" fmla="*/ 56 w 84"/>
                <a:gd name="T31" fmla="*/ 164 h 342"/>
                <a:gd name="T32" fmla="*/ 56 w 84"/>
                <a:gd name="T33" fmla="*/ 119 h 342"/>
                <a:gd name="T34" fmla="*/ 52 w 84"/>
                <a:gd name="T35" fmla="*/ 80 h 342"/>
                <a:gd name="T36" fmla="*/ 49 w 84"/>
                <a:gd name="T37" fmla="*/ 46 h 342"/>
                <a:gd name="T38" fmla="*/ 45 w 84"/>
                <a:gd name="T39" fmla="*/ 14 h 342"/>
                <a:gd name="T40" fmla="*/ 52 w 84"/>
                <a:gd name="T41" fmla="*/ 4 h 342"/>
                <a:gd name="T42" fmla="*/ 66 w 84"/>
                <a:gd name="T43" fmla="*/ 11 h 342"/>
                <a:gd name="T44" fmla="*/ 73 w 84"/>
                <a:gd name="T45" fmla="*/ 18 h 342"/>
                <a:gd name="T46" fmla="*/ 80 w 84"/>
                <a:gd name="T47" fmla="*/ 21 h 342"/>
                <a:gd name="T48" fmla="*/ 84 w 84"/>
                <a:gd name="T49" fmla="*/ 32 h 342"/>
                <a:gd name="T50" fmla="*/ 84 w 84"/>
                <a:gd name="T51" fmla="*/ 39 h 342"/>
                <a:gd name="T52" fmla="*/ 80 w 84"/>
                <a:gd name="T53" fmla="*/ 53 h 342"/>
                <a:gd name="T54" fmla="*/ 80 w 84"/>
                <a:gd name="T55" fmla="*/ 77 h 342"/>
                <a:gd name="T56" fmla="*/ 80 w 84"/>
                <a:gd name="T57" fmla="*/ 115 h 342"/>
                <a:gd name="T58" fmla="*/ 80 w 84"/>
                <a:gd name="T59" fmla="*/ 164 h 342"/>
                <a:gd name="T60" fmla="*/ 80 w 84"/>
                <a:gd name="T61" fmla="*/ 217 h 342"/>
                <a:gd name="T62" fmla="*/ 80 w 84"/>
                <a:gd name="T63" fmla="*/ 258 h 342"/>
                <a:gd name="T64" fmla="*/ 80 w 84"/>
                <a:gd name="T65" fmla="*/ 286 h 342"/>
                <a:gd name="T66" fmla="*/ 77 w 84"/>
                <a:gd name="T67" fmla="*/ 300 h 342"/>
                <a:gd name="T68" fmla="*/ 73 w 84"/>
                <a:gd name="T69" fmla="*/ 321 h 342"/>
                <a:gd name="T70" fmla="*/ 66 w 84"/>
                <a:gd name="T71" fmla="*/ 335 h 342"/>
                <a:gd name="T72" fmla="*/ 59 w 84"/>
                <a:gd name="T73" fmla="*/ 342 h 342"/>
                <a:gd name="T74" fmla="*/ 52 w 84"/>
                <a:gd name="T75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" h="342">
                  <a:moveTo>
                    <a:pt x="52" y="342"/>
                  </a:moveTo>
                  <a:lnTo>
                    <a:pt x="45" y="342"/>
                  </a:lnTo>
                  <a:lnTo>
                    <a:pt x="45" y="339"/>
                  </a:lnTo>
                  <a:lnTo>
                    <a:pt x="42" y="335"/>
                  </a:lnTo>
                  <a:lnTo>
                    <a:pt x="42" y="332"/>
                  </a:lnTo>
                  <a:lnTo>
                    <a:pt x="39" y="321"/>
                  </a:lnTo>
                  <a:lnTo>
                    <a:pt x="35" y="314"/>
                  </a:lnTo>
                  <a:lnTo>
                    <a:pt x="28" y="307"/>
                  </a:lnTo>
                  <a:lnTo>
                    <a:pt x="18" y="300"/>
                  </a:lnTo>
                  <a:lnTo>
                    <a:pt x="11" y="293"/>
                  </a:lnTo>
                  <a:lnTo>
                    <a:pt x="4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4" y="276"/>
                  </a:lnTo>
                  <a:lnTo>
                    <a:pt x="7" y="276"/>
                  </a:lnTo>
                  <a:lnTo>
                    <a:pt x="18" y="276"/>
                  </a:lnTo>
                  <a:lnTo>
                    <a:pt x="25" y="279"/>
                  </a:lnTo>
                  <a:lnTo>
                    <a:pt x="35" y="279"/>
                  </a:lnTo>
                  <a:lnTo>
                    <a:pt x="42" y="283"/>
                  </a:lnTo>
                  <a:lnTo>
                    <a:pt x="45" y="283"/>
                  </a:lnTo>
                  <a:lnTo>
                    <a:pt x="49" y="283"/>
                  </a:lnTo>
                  <a:lnTo>
                    <a:pt x="49" y="279"/>
                  </a:lnTo>
                  <a:lnTo>
                    <a:pt x="52" y="272"/>
                  </a:lnTo>
                  <a:lnTo>
                    <a:pt x="52" y="265"/>
                  </a:lnTo>
                  <a:lnTo>
                    <a:pt x="52" y="255"/>
                  </a:lnTo>
                  <a:lnTo>
                    <a:pt x="52" y="248"/>
                  </a:lnTo>
                  <a:lnTo>
                    <a:pt x="56" y="241"/>
                  </a:lnTo>
                  <a:lnTo>
                    <a:pt x="56" y="231"/>
                  </a:lnTo>
                  <a:lnTo>
                    <a:pt x="56" y="217"/>
                  </a:lnTo>
                  <a:lnTo>
                    <a:pt x="56" y="199"/>
                  </a:lnTo>
                  <a:lnTo>
                    <a:pt x="56" y="182"/>
                  </a:lnTo>
                  <a:lnTo>
                    <a:pt x="56" y="164"/>
                  </a:lnTo>
                  <a:lnTo>
                    <a:pt x="56" y="143"/>
                  </a:lnTo>
                  <a:lnTo>
                    <a:pt x="56" y="119"/>
                  </a:lnTo>
                  <a:lnTo>
                    <a:pt x="56" y="101"/>
                  </a:lnTo>
                  <a:lnTo>
                    <a:pt x="52" y="80"/>
                  </a:lnTo>
                  <a:lnTo>
                    <a:pt x="52" y="63"/>
                  </a:lnTo>
                  <a:lnTo>
                    <a:pt x="49" y="46"/>
                  </a:lnTo>
                  <a:lnTo>
                    <a:pt x="49" y="28"/>
                  </a:lnTo>
                  <a:lnTo>
                    <a:pt x="45" y="14"/>
                  </a:lnTo>
                  <a:lnTo>
                    <a:pt x="42" y="0"/>
                  </a:lnTo>
                  <a:lnTo>
                    <a:pt x="52" y="4"/>
                  </a:lnTo>
                  <a:lnTo>
                    <a:pt x="59" y="7"/>
                  </a:lnTo>
                  <a:lnTo>
                    <a:pt x="66" y="11"/>
                  </a:lnTo>
                  <a:lnTo>
                    <a:pt x="70" y="14"/>
                  </a:lnTo>
                  <a:lnTo>
                    <a:pt x="73" y="18"/>
                  </a:lnTo>
                  <a:lnTo>
                    <a:pt x="77" y="18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4" y="32"/>
                  </a:lnTo>
                  <a:lnTo>
                    <a:pt x="84" y="35"/>
                  </a:lnTo>
                  <a:lnTo>
                    <a:pt x="84" y="39"/>
                  </a:lnTo>
                  <a:lnTo>
                    <a:pt x="80" y="46"/>
                  </a:lnTo>
                  <a:lnTo>
                    <a:pt x="80" y="53"/>
                  </a:lnTo>
                  <a:lnTo>
                    <a:pt x="80" y="63"/>
                  </a:lnTo>
                  <a:lnTo>
                    <a:pt x="80" y="77"/>
                  </a:lnTo>
                  <a:lnTo>
                    <a:pt x="80" y="94"/>
                  </a:lnTo>
                  <a:lnTo>
                    <a:pt x="80" y="115"/>
                  </a:lnTo>
                  <a:lnTo>
                    <a:pt x="80" y="140"/>
                  </a:lnTo>
                  <a:lnTo>
                    <a:pt x="80" y="164"/>
                  </a:lnTo>
                  <a:lnTo>
                    <a:pt x="80" y="192"/>
                  </a:lnTo>
                  <a:lnTo>
                    <a:pt x="80" y="217"/>
                  </a:lnTo>
                  <a:lnTo>
                    <a:pt x="80" y="238"/>
                  </a:lnTo>
                  <a:lnTo>
                    <a:pt x="80" y="258"/>
                  </a:lnTo>
                  <a:lnTo>
                    <a:pt x="80" y="272"/>
                  </a:lnTo>
                  <a:lnTo>
                    <a:pt x="80" y="286"/>
                  </a:lnTo>
                  <a:lnTo>
                    <a:pt x="80" y="297"/>
                  </a:lnTo>
                  <a:lnTo>
                    <a:pt x="77" y="300"/>
                  </a:lnTo>
                  <a:lnTo>
                    <a:pt x="77" y="311"/>
                  </a:lnTo>
                  <a:lnTo>
                    <a:pt x="73" y="321"/>
                  </a:lnTo>
                  <a:lnTo>
                    <a:pt x="70" y="328"/>
                  </a:lnTo>
                  <a:lnTo>
                    <a:pt x="66" y="335"/>
                  </a:lnTo>
                  <a:lnTo>
                    <a:pt x="63" y="339"/>
                  </a:lnTo>
                  <a:lnTo>
                    <a:pt x="59" y="342"/>
                  </a:lnTo>
                  <a:lnTo>
                    <a:pt x="56" y="342"/>
                  </a:lnTo>
                  <a:lnTo>
                    <a:pt x="52" y="342"/>
                  </a:lnTo>
                  <a:lnTo>
                    <a:pt x="52" y="3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0331024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" name="组合 291">
            <a:extLst>
              <a:ext uri="{FF2B5EF4-FFF2-40B4-BE49-F238E27FC236}">
                <a16:creationId xmlns:a16="http://schemas.microsoft.com/office/drawing/2014/main" id="{866327EE-203A-479E-8C08-68BED058BC1A}"/>
              </a:ext>
            </a:extLst>
          </p:cNvPr>
          <p:cNvGrpSpPr/>
          <p:nvPr/>
        </p:nvGrpSpPr>
        <p:grpSpPr>
          <a:xfrm>
            <a:off x="5217756" y="2753084"/>
            <a:ext cx="2045246" cy="1576421"/>
            <a:chOff x="4522392" y="25833171"/>
            <a:chExt cx="2045246" cy="1576421"/>
          </a:xfrm>
        </p:grpSpPr>
        <p:sp>
          <p:nvSpPr>
            <p:cNvPr id="293" name="Freeform 137">
              <a:extLst>
                <a:ext uri="{FF2B5EF4-FFF2-40B4-BE49-F238E27FC236}">
                  <a16:creationId xmlns:a16="http://schemas.microsoft.com/office/drawing/2014/main" id="{50942A12-641B-432D-A862-8A83E692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500" y="26284415"/>
              <a:ext cx="632912" cy="879044"/>
            </a:xfrm>
            <a:custGeom>
              <a:avLst/>
              <a:gdLst>
                <a:gd name="T0" fmla="*/ 80 w 108"/>
                <a:gd name="T1" fmla="*/ 73 h 150"/>
                <a:gd name="T2" fmla="*/ 87 w 108"/>
                <a:gd name="T3" fmla="*/ 80 h 150"/>
                <a:gd name="T4" fmla="*/ 91 w 108"/>
                <a:gd name="T5" fmla="*/ 90 h 150"/>
                <a:gd name="T6" fmla="*/ 98 w 108"/>
                <a:gd name="T7" fmla="*/ 97 h 150"/>
                <a:gd name="T8" fmla="*/ 101 w 108"/>
                <a:gd name="T9" fmla="*/ 104 h 150"/>
                <a:gd name="T10" fmla="*/ 105 w 108"/>
                <a:gd name="T11" fmla="*/ 111 h 150"/>
                <a:gd name="T12" fmla="*/ 105 w 108"/>
                <a:gd name="T13" fmla="*/ 118 h 150"/>
                <a:gd name="T14" fmla="*/ 108 w 108"/>
                <a:gd name="T15" fmla="*/ 129 h 150"/>
                <a:gd name="T16" fmla="*/ 108 w 108"/>
                <a:gd name="T17" fmla="*/ 139 h 150"/>
                <a:gd name="T18" fmla="*/ 105 w 108"/>
                <a:gd name="T19" fmla="*/ 146 h 150"/>
                <a:gd name="T20" fmla="*/ 105 w 108"/>
                <a:gd name="T21" fmla="*/ 150 h 150"/>
                <a:gd name="T22" fmla="*/ 101 w 108"/>
                <a:gd name="T23" fmla="*/ 150 h 150"/>
                <a:gd name="T24" fmla="*/ 98 w 108"/>
                <a:gd name="T25" fmla="*/ 150 h 150"/>
                <a:gd name="T26" fmla="*/ 94 w 108"/>
                <a:gd name="T27" fmla="*/ 146 h 150"/>
                <a:gd name="T28" fmla="*/ 94 w 108"/>
                <a:gd name="T29" fmla="*/ 143 h 150"/>
                <a:gd name="T30" fmla="*/ 87 w 108"/>
                <a:gd name="T31" fmla="*/ 139 h 150"/>
                <a:gd name="T32" fmla="*/ 84 w 108"/>
                <a:gd name="T33" fmla="*/ 132 h 150"/>
                <a:gd name="T34" fmla="*/ 80 w 108"/>
                <a:gd name="T35" fmla="*/ 125 h 150"/>
                <a:gd name="T36" fmla="*/ 73 w 108"/>
                <a:gd name="T37" fmla="*/ 118 h 150"/>
                <a:gd name="T38" fmla="*/ 70 w 108"/>
                <a:gd name="T39" fmla="*/ 108 h 150"/>
                <a:gd name="T40" fmla="*/ 56 w 108"/>
                <a:gd name="T41" fmla="*/ 87 h 150"/>
                <a:gd name="T42" fmla="*/ 42 w 108"/>
                <a:gd name="T43" fmla="*/ 69 h 150"/>
                <a:gd name="T44" fmla="*/ 31 w 108"/>
                <a:gd name="T45" fmla="*/ 52 h 150"/>
                <a:gd name="T46" fmla="*/ 21 w 108"/>
                <a:gd name="T47" fmla="*/ 35 h 150"/>
                <a:gd name="T48" fmla="*/ 10 w 108"/>
                <a:gd name="T49" fmla="*/ 24 h 150"/>
                <a:gd name="T50" fmla="*/ 3 w 108"/>
                <a:gd name="T51" fmla="*/ 14 h 150"/>
                <a:gd name="T52" fmla="*/ 0 w 108"/>
                <a:gd name="T53" fmla="*/ 7 h 150"/>
                <a:gd name="T54" fmla="*/ 0 w 108"/>
                <a:gd name="T55" fmla="*/ 3 h 150"/>
                <a:gd name="T56" fmla="*/ 0 w 108"/>
                <a:gd name="T57" fmla="*/ 0 h 150"/>
                <a:gd name="T58" fmla="*/ 3 w 108"/>
                <a:gd name="T59" fmla="*/ 0 h 150"/>
                <a:gd name="T60" fmla="*/ 7 w 108"/>
                <a:gd name="T61" fmla="*/ 0 h 150"/>
                <a:gd name="T62" fmla="*/ 10 w 108"/>
                <a:gd name="T63" fmla="*/ 0 h 150"/>
                <a:gd name="T64" fmla="*/ 17 w 108"/>
                <a:gd name="T65" fmla="*/ 3 h 150"/>
                <a:gd name="T66" fmla="*/ 24 w 108"/>
                <a:gd name="T67" fmla="*/ 7 h 150"/>
                <a:gd name="T68" fmla="*/ 31 w 108"/>
                <a:gd name="T69" fmla="*/ 14 h 150"/>
                <a:gd name="T70" fmla="*/ 38 w 108"/>
                <a:gd name="T71" fmla="*/ 21 h 150"/>
                <a:gd name="T72" fmla="*/ 45 w 108"/>
                <a:gd name="T73" fmla="*/ 28 h 150"/>
                <a:gd name="T74" fmla="*/ 56 w 108"/>
                <a:gd name="T75" fmla="*/ 42 h 150"/>
                <a:gd name="T76" fmla="*/ 66 w 108"/>
                <a:gd name="T77" fmla="*/ 55 h 150"/>
                <a:gd name="T78" fmla="*/ 80 w 108"/>
                <a:gd name="T79" fmla="*/ 73 h 150"/>
                <a:gd name="T80" fmla="*/ 80 w 108"/>
                <a:gd name="T81" fmla="*/ 7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" h="150">
                  <a:moveTo>
                    <a:pt x="80" y="73"/>
                  </a:moveTo>
                  <a:lnTo>
                    <a:pt x="87" y="80"/>
                  </a:lnTo>
                  <a:lnTo>
                    <a:pt x="91" y="90"/>
                  </a:lnTo>
                  <a:lnTo>
                    <a:pt x="98" y="97"/>
                  </a:lnTo>
                  <a:lnTo>
                    <a:pt x="101" y="104"/>
                  </a:lnTo>
                  <a:lnTo>
                    <a:pt x="105" y="111"/>
                  </a:lnTo>
                  <a:lnTo>
                    <a:pt x="105" y="118"/>
                  </a:lnTo>
                  <a:lnTo>
                    <a:pt x="108" y="129"/>
                  </a:lnTo>
                  <a:lnTo>
                    <a:pt x="108" y="139"/>
                  </a:lnTo>
                  <a:lnTo>
                    <a:pt x="105" y="146"/>
                  </a:lnTo>
                  <a:lnTo>
                    <a:pt x="105" y="150"/>
                  </a:lnTo>
                  <a:lnTo>
                    <a:pt x="101" y="150"/>
                  </a:lnTo>
                  <a:lnTo>
                    <a:pt x="98" y="150"/>
                  </a:lnTo>
                  <a:lnTo>
                    <a:pt x="94" y="146"/>
                  </a:lnTo>
                  <a:lnTo>
                    <a:pt x="94" y="143"/>
                  </a:lnTo>
                  <a:lnTo>
                    <a:pt x="87" y="139"/>
                  </a:lnTo>
                  <a:lnTo>
                    <a:pt x="84" y="132"/>
                  </a:lnTo>
                  <a:lnTo>
                    <a:pt x="80" y="125"/>
                  </a:lnTo>
                  <a:lnTo>
                    <a:pt x="73" y="118"/>
                  </a:lnTo>
                  <a:lnTo>
                    <a:pt x="70" y="108"/>
                  </a:lnTo>
                  <a:lnTo>
                    <a:pt x="56" y="87"/>
                  </a:lnTo>
                  <a:lnTo>
                    <a:pt x="42" y="69"/>
                  </a:lnTo>
                  <a:lnTo>
                    <a:pt x="31" y="52"/>
                  </a:lnTo>
                  <a:lnTo>
                    <a:pt x="21" y="35"/>
                  </a:lnTo>
                  <a:lnTo>
                    <a:pt x="10" y="24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1" y="14"/>
                  </a:lnTo>
                  <a:lnTo>
                    <a:pt x="38" y="21"/>
                  </a:lnTo>
                  <a:lnTo>
                    <a:pt x="45" y="28"/>
                  </a:lnTo>
                  <a:lnTo>
                    <a:pt x="56" y="42"/>
                  </a:lnTo>
                  <a:lnTo>
                    <a:pt x="66" y="55"/>
                  </a:lnTo>
                  <a:lnTo>
                    <a:pt x="80" y="73"/>
                  </a:lnTo>
                  <a:lnTo>
                    <a:pt x="80" y="7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38">
              <a:extLst>
                <a:ext uri="{FF2B5EF4-FFF2-40B4-BE49-F238E27FC236}">
                  <a16:creationId xmlns:a16="http://schemas.microsoft.com/office/drawing/2014/main" id="{2DEC9BAC-E3AD-41D0-89FD-D6612D298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65" y="25833171"/>
              <a:ext cx="937648" cy="1535397"/>
            </a:xfrm>
            <a:custGeom>
              <a:avLst/>
              <a:gdLst>
                <a:gd name="T0" fmla="*/ 24 w 160"/>
                <a:gd name="T1" fmla="*/ 255 h 262"/>
                <a:gd name="T2" fmla="*/ 10 w 160"/>
                <a:gd name="T3" fmla="*/ 258 h 262"/>
                <a:gd name="T4" fmla="*/ 3 w 160"/>
                <a:gd name="T5" fmla="*/ 262 h 262"/>
                <a:gd name="T6" fmla="*/ 0 w 160"/>
                <a:gd name="T7" fmla="*/ 255 h 262"/>
                <a:gd name="T8" fmla="*/ 7 w 160"/>
                <a:gd name="T9" fmla="*/ 244 h 262"/>
                <a:gd name="T10" fmla="*/ 21 w 160"/>
                <a:gd name="T11" fmla="*/ 230 h 262"/>
                <a:gd name="T12" fmla="*/ 38 w 160"/>
                <a:gd name="T13" fmla="*/ 216 h 262"/>
                <a:gd name="T14" fmla="*/ 52 w 160"/>
                <a:gd name="T15" fmla="*/ 195 h 262"/>
                <a:gd name="T16" fmla="*/ 76 w 160"/>
                <a:gd name="T17" fmla="*/ 160 h 262"/>
                <a:gd name="T18" fmla="*/ 90 w 160"/>
                <a:gd name="T19" fmla="*/ 136 h 262"/>
                <a:gd name="T20" fmla="*/ 104 w 160"/>
                <a:gd name="T21" fmla="*/ 98 h 262"/>
                <a:gd name="T22" fmla="*/ 111 w 160"/>
                <a:gd name="T23" fmla="*/ 66 h 262"/>
                <a:gd name="T24" fmla="*/ 111 w 160"/>
                <a:gd name="T25" fmla="*/ 56 h 262"/>
                <a:gd name="T26" fmla="*/ 115 w 160"/>
                <a:gd name="T27" fmla="*/ 49 h 262"/>
                <a:gd name="T28" fmla="*/ 115 w 160"/>
                <a:gd name="T29" fmla="*/ 42 h 262"/>
                <a:gd name="T30" fmla="*/ 115 w 160"/>
                <a:gd name="T31" fmla="*/ 38 h 262"/>
                <a:gd name="T32" fmla="*/ 108 w 160"/>
                <a:gd name="T33" fmla="*/ 42 h 262"/>
                <a:gd name="T34" fmla="*/ 94 w 160"/>
                <a:gd name="T35" fmla="*/ 42 h 262"/>
                <a:gd name="T36" fmla="*/ 76 w 160"/>
                <a:gd name="T37" fmla="*/ 45 h 262"/>
                <a:gd name="T38" fmla="*/ 66 w 160"/>
                <a:gd name="T39" fmla="*/ 49 h 262"/>
                <a:gd name="T40" fmla="*/ 59 w 160"/>
                <a:gd name="T41" fmla="*/ 49 h 262"/>
                <a:gd name="T42" fmla="*/ 52 w 160"/>
                <a:gd name="T43" fmla="*/ 45 h 262"/>
                <a:gd name="T44" fmla="*/ 45 w 160"/>
                <a:gd name="T45" fmla="*/ 35 h 262"/>
                <a:gd name="T46" fmla="*/ 69 w 160"/>
                <a:gd name="T47" fmla="*/ 24 h 262"/>
                <a:gd name="T48" fmla="*/ 101 w 160"/>
                <a:gd name="T49" fmla="*/ 14 h 262"/>
                <a:gd name="T50" fmla="*/ 115 w 160"/>
                <a:gd name="T51" fmla="*/ 10 h 262"/>
                <a:gd name="T52" fmla="*/ 118 w 160"/>
                <a:gd name="T53" fmla="*/ 3 h 262"/>
                <a:gd name="T54" fmla="*/ 129 w 160"/>
                <a:gd name="T55" fmla="*/ 0 h 262"/>
                <a:gd name="T56" fmla="*/ 139 w 160"/>
                <a:gd name="T57" fmla="*/ 7 h 262"/>
                <a:gd name="T58" fmla="*/ 153 w 160"/>
                <a:gd name="T59" fmla="*/ 14 h 262"/>
                <a:gd name="T60" fmla="*/ 160 w 160"/>
                <a:gd name="T61" fmla="*/ 21 h 262"/>
                <a:gd name="T62" fmla="*/ 160 w 160"/>
                <a:gd name="T63" fmla="*/ 31 h 262"/>
                <a:gd name="T64" fmla="*/ 157 w 160"/>
                <a:gd name="T65" fmla="*/ 35 h 262"/>
                <a:gd name="T66" fmla="*/ 153 w 160"/>
                <a:gd name="T67" fmla="*/ 42 h 262"/>
                <a:gd name="T68" fmla="*/ 150 w 160"/>
                <a:gd name="T69" fmla="*/ 49 h 262"/>
                <a:gd name="T70" fmla="*/ 146 w 160"/>
                <a:gd name="T71" fmla="*/ 59 h 262"/>
                <a:gd name="T72" fmla="*/ 143 w 160"/>
                <a:gd name="T73" fmla="*/ 77 h 262"/>
                <a:gd name="T74" fmla="*/ 132 w 160"/>
                <a:gd name="T75" fmla="*/ 112 h 262"/>
                <a:gd name="T76" fmla="*/ 118 w 160"/>
                <a:gd name="T77" fmla="*/ 146 h 262"/>
                <a:gd name="T78" fmla="*/ 101 w 160"/>
                <a:gd name="T79" fmla="*/ 178 h 262"/>
                <a:gd name="T80" fmla="*/ 80 w 160"/>
                <a:gd name="T81" fmla="*/ 206 h 262"/>
                <a:gd name="T82" fmla="*/ 56 w 160"/>
                <a:gd name="T83" fmla="*/ 230 h 262"/>
                <a:gd name="T84" fmla="*/ 31 w 160"/>
                <a:gd name="T85" fmla="*/ 24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262">
                  <a:moveTo>
                    <a:pt x="31" y="248"/>
                  </a:moveTo>
                  <a:lnTo>
                    <a:pt x="24" y="255"/>
                  </a:lnTo>
                  <a:lnTo>
                    <a:pt x="17" y="258"/>
                  </a:lnTo>
                  <a:lnTo>
                    <a:pt x="10" y="258"/>
                  </a:lnTo>
                  <a:lnTo>
                    <a:pt x="7" y="262"/>
                  </a:lnTo>
                  <a:lnTo>
                    <a:pt x="3" y="262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0" y="248"/>
                  </a:lnTo>
                  <a:lnTo>
                    <a:pt x="7" y="244"/>
                  </a:lnTo>
                  <a:lnTo>
                    <a:pt x="14" y="237"/>
                  </a:lnTo>
                  <a:lnTo>
                    <a:pt x="21" y="230"/>
                  </a:lnTo>
                  <a:lnTo>
                    <a:pt x="28" y="223"/>
                  </a:lnTo>
                  <a:lnTo>
                    <a:pt x="38" y="216"/>
                  </a:lnTo>
                  <a:lnTo>
                    <a:pt x="45" y="206"/>
                  </a:lnTo>
                  <a:lnTo>
                    <a:pt x="52" y="195"/>
                  </a:lnTo>
                  <a:lnTo>
                    <a:pt x="62" y="185"/>
                  </a:lnTo>
                  <a:lnTo>
                    <a:pt x="76" y="160"/>
                  </a:lnTo>
                  <a:lnTo>
                    <a:pt x="83" y="150"/>
                  </a:lnTo>
                  <a:lnTo>
                    <a:pt x="90" y="136"/>
                  </a:lnTo>
                  <a:lnTo>
                    <a:pt x="97" y="119"/>
                  </a:lnTo>
                  <a:lnTo>
                    <a:pt x="104" y="98"/>
                  </a:lnTo>
                  <a:lnTo>
                    <a:pt x="108" y="80"/>
                  </a:lnTo>
                  <a:lnTo>
                    <a:pt x="111" y="66"/>
                  </a:lnTo>
                  <a:lnTo>
                    <a:pt x="111" y="63"/>
                  </a:lnTo>
                  <a:lnTo>
                    <a:pt x="111" y="56"/>
                  </a:lnTo>
                  <a:lnTo>
                    <a:pt x="115" y="52"/>
                  </a:lnTo>
                  <a:lnTo>
                    <a:pt x="115" y="49"/>
                  </a:lnTo>
                  <a:lnTo>
                    <a:pt x="115" y="45"/>
                  </a:lnTo>
                  <a:lnTo>
                    <a:pt x="115" y="42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1" y="38"/>
                  </a:lnTo>
                  <a:lnTo>
                    <a:pt x="108" y="42"/>
                  </a:lnTo>
                  <a:lnTo>
                    <a:pt x="101" y="42"/>
                  </a:lnTo>
                  <a:lnTo>
                    <a:pt x="94" y="42"/>
                  </a:lnTo>
                  <a:lnTo>
                    <a:pt x="83" y="45"/>
                  </a:lnTo>
                  <a:lnTo>
                    <a:pt x="76" y="45"/>
                  </a:lnTo>
                  <a:lnTo>
                    <a:pt x="69" y="49"/>
                  </a:lnTo>
                  <a:lnTo>
                    <a:pt x="66" y="49"/>
                  </a:lnTo>
                  <a:lnTo>
                    <a:pt x="62" y="49"/>
                  </a:lnTo>
                  <a:lnTo>
                    <a:pt x="59" y="49"/>
                  </a:lnTo>
                  <a:lnTo>
                    <a:pt x="56" y="45"/>
                  </a:lnTo>
                  <a:lnTo>
                    <a:pt x="52" y="45"/>
                  </a:lnTo>
                  <a:lnTo>
                    <a:pt x="49" y="38"/>
                  </a:lnTo>
                  <a:lnTo>
                    <a:pt x="45" y="35"/>
                  </a:lnTo>
                  <a:lnTo>
                    <a:pt x="45" y="31"/>
                  </a:lnTo>
                  <a:lnTo>
                    <a:pt x="69" y="24"/>
                  </a:lnTo>
                  <a:lnTo>
                    <a:pt x="94" y="21"/>
                  </a:lnTo>
                  <a:lnTo>
                    <a:pt x="101" y="14"/>
                  </a:lnTo>
                  <a:lnTo>
                    <a:pt x="108" y="14"/>
                  </a:lnTo>
                  <a:lnTo>
                    <a:pt x="115" y="10"/>
                  </a:lnTo>
                  <a:lnTo>
                    <a:pt x="115" y="7"/>
                  </a:lnTo>
                  <a:lnTo>
                    <a:pt x="118" y="3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2" y="3"/>
                  </a:lnTo>
                  <a:lnTo>
                    <a:pt x="139" y="7"/>
                  </a:lnTo>
                  <a:lnTo>
                    <a:pt x="146" y="10"/>
                  </a:lnTo>
                  <a:lnTo>
                    <a:pt x="153" y="14"/>
                  </a:lnTo>
                  <a:lnTo>
                    <a:pt x="157" y="17"/>
                  </a:lnTo>
                  <a:lnTo>
                    <a:pt x="160" y="21"/>
                  </a:lnTo>
                  <a:lnTo>
                    <a:pt x="160" y="24"/>
                  </a:lnTo>
                  <a:lnTo>
                    <a:pt x="160" y="31"/>
                  </a:lnTo>
                  <a:lnTo>
                    <a:pt x="157" y="35"/>
                  </a:lnTo>
                  <a:lnTo>
                    <a:pt x="157" y="35"/>
                  </a:lnTo>
                  <a:lnTo>
                    <a:pt x="153" y="38"/>
                  </a:lnTo>
                  <a:lnTo>
                    <a:pt x="153" y="42"/>
                  </a:lnTo>
                  <a:lnTo>
                    <a:pt x="150" y="45"/>
                  </a:lnTo>
                  <a:lnTo>
                    <a:pt x="150" y="49"/>
                  </a:lnTo>
                  <a:lnTo>
                    <a:pt x="146" y="56"/>
                  </a:lnTo>
                  <a:lnTo>
                    <a:pt x="146" y="59"/>
                  </a:lnTo>
                  <a:lnTo>
                    <a:pt x="143" y="66"/>
                  </a:lnTo>
                  <a:lnTo>
                    <a:pt x="143" y="77"/>
                  </a:lnTo>
                  <a:lnTo>
                    <a:pt x="136" y="94"/>
                  </a:lnTo>
                  <a:lnTo>
                    <a:pt x="132" y="112"/>
                  </a:lnTo>
                  <a:lnTo>
                    <a:pt x="125" y="129"/>
                  </a:lnTo>
                  <a:lnTo>
                    <a:pt x="118" y="146"/>
                  </a:lnTo>
                  <a:lnTo>
                    <a:pt x="111" y="164"/>
                  </a:lnTo>
                  <a:lnTo>
                    <a:pt x="101" y="178"/>
                  </a:lnTo>
                  <a:lnTo>
                    <a:pt x="94" y="195"/>
                  </a:lnTo>
                  <a:lnTo>
                    <a:pt x="80" y="206"/>
                  </a:lnTo>
                  <a:lnTo>
                    <a:pt x="69" y="220"/>
                  </a:lnTo>
                  <a:lnTo>
                    <a:pt x="56" y="230"/>
                  </a:lnTo>
                  <a:lnTo>
                    <a:pt x="42" y="241"/>
                  </a:lnTo>
                  <a:lnTo>
                    <a:pt x="31" y="248"/>
                  </a:lnTo>
                  <a:lnTo>
                    <a:pt x="31" y="2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39">
              <a:extLst>
                <a:ext uri="{FF2B5EF4-FFF2-40B4-BE49-F238E27FC236}">
                  <a16:creationId xmlns:a16="http://schemas.microsoft.com/office/drawing/2014/main" id="{B4934620-0A4C-49EF-A90B-28E0DC740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437" y="26219950"/>
              <a:ext cx="1166201" cy="1189642"/>
            </a:xfrm>
            <a:custGeom>
              <a:avLst/>
              <a:gdLst>
                <a:gd name="T0" fmla="*/ 0 w 199"/>
                <a:gd name="T1" fmla="*/ 0 h 203"/>
                <a:gd name="T2" fmla="*/ 11 w 199"/>
                <a:gd name="T3" fmla="*/ 0 h 203"/>
                <a:gd name="T4" fmla="*/ 21 w 199"/>
                <a:gd name="T5" fmla="*/ 4 h 203"/>
                <a:gd name="T6" fmla="*/ 21 w 199"/>
                <a:gd name="T7" fmla="*/ 7 h 203"/>
                <a:gd name="T8" fmla="*/ 28 w 199"/>
                <a:gd name="T9" fmla="*/ 11 h 203"/>
                <a:gd name="T10" fmla="*/ 31 w 199"/>
                <a:gd name="T11" fmla="*/ 14 h 203"/>
                <a:gd name="T12" fmla="*/ 35 w 199"/>
                <a:gd name="T13" fmla="*/ 21 h 203"/>
                <a:gd name="T14" fmla="*/ 42 w 199"/>
                <a:gd name="T15" fmla="*/ 32 h 203"/>
                <a:gd name="T16" fmla="*/ 49 w 199"/>
                <a:gd name="T17" fmla="*/ 42 h 203"/>
                <a:gd name="T18" fmla="*/ 59 w 199"/>
                <a:gd name="T19" fmla="*/ 56 h 203"/>
                <a:gd name="T20" fmla="*/ 66 w 199"/>
                <a:gd name="T21" fmla="*/ 70 h 203"/>
                <a:gd name="T22" fmla="*/ 77 w 199"/>
                <a:gd name="T23" fmla="*/ 84 h 203"/>
                <a:gd name="T24" fmla="*/ 87 w 199"/>
                <a:gd name="T25" fmla="*/ 98 h 203"/>
                <a:gd name="T26" fmla="*/ 98 w 199"/>
                <a:gd name="T27" fmla="*/ 112 h 203"/>
                <a:gd name="T28" fmla="*/ 108 w 199"/>
                <a:gd name="T29" fmla="*/ 122 h 203"/>
                <a:gd name="T30" fmla="*/ 119 w 199"/>
                <a:gd name="T31" fmla="*/ 133 h 203"/>
                <a:gd name="T32" fmla="*/ 133 w 199"/>
                <a:gd name="T33" fmla="*/ 143 h 203"/>
                <a:gd name="T34" fmla="*/ 143 w 199"/>
                <a:gd name="T35" fmla="*/ 150 h 203"/>
                <a:gd name="T36" fmla="*/ 154 w 199"/>
                <a:gd name="T37" fmla="*/ 157 h 203"/>
                <a:gd name="T38" fmla="*/ 164 w 199"/>
                <a:gd name="T39" fmla="*/ 164 h 203"/>
                <a:gd name="T40" fmla="*/ 175 w 199"/>
                <a:gd name="T41" fmla="*/ 171 h 203"/>
                <a:gd name="T42" fmla="*/ 182 w 199"/>
                <a:gd name="T43" fmla="*/ 178 h 203"/>
                <a:gd name="T44" fmla="*/ 189 w 199"/>
                <a:gd name="T45" fmla="*/ 182 h 203"/>
                <a:gd name="T46" fmla="*/ 192 w 199"/>
                <a:gd name="T47" fmla="*/ 185 h 203"/>
                <a:gd name="T48" fmla="*/ 196 w 199"/>
                <a:gd name="T49" fmla="*/ 189 h 203"/>
                <a:gd name="T50" fmla="*/ 199 w 199"/>
                <a:gd name="T51" fmla="*/ 192 h 203"/>
                <a:gd name="T52" fmla="*/ 199 w 199"/>
                <a:gd name="T53" fmla="*/ 192 h 203"/>
                <a:gd name="T54" fmla="*/ 199 w 199"/>
                <a:gd name="T55" fmla="*/ 196 h 203"/>
                <a:gd name="T56" fmla="*/ 196 w 199"/>
                <a:gd name="T57" fmla="*/ 199 h 203"/>
                <a:gd name="T58" fmla="*/ 189 w 199"/>
                <a:gd name="T59" fmla="*/ 199 h 203"/>
                <a:gd name="T60" fmla="*/ 182 w 199"/>
                <a:gd name="T61" fmla="*/ 203 h 203"/>
                <a:gd name="T62" fmla="*/ 164 w 199"/>
                <a:gd name="T63" fmla="*/ 203 h 203"/>
                <a:gd name="T64" fmla="*/ 143 w 199"/>
                <a:gd name="T65" fmla="*/ 203 h 203"/>
                <a:gd name="T66" fmla="*/ 136 w 199"/>
                <a:gd name="T67" fmla="*/ 203 h 203"/>
                <a:gd name="T68" fmla="*/ 129 w 199"/>
                <a:gd name="T69" fmla="*/ 203 h 203"/>
                <a:gd name="T70" fmla="*/ 126 w 199"/>
                <a:gd name="T71" fmla="*/ 199 h 203"/>
                <a:gd name="T72" fmla="*/ 122 w 199"/>
                <a:gd name="T73" fmla="*/ 196 h 203"/>
                <a:gd name="T74" fmla="*/ 122 w 199"/>
                <a:gd name="T75" fmla="*/ 196 h 203"/>
                <a:gd name="T76" fmla="*/ 119 w 199"/>
                <a:gd name="T77" fmla="*/ 192 h 203"/>
                <a:gd name="T78" fmla="*/ 119 w 199"/>
                <a:gd name="T79" fmla="*/ 189 h 203"/>
                <a:gd name="T80" fmla="*/ 115 w 199"/>
                <a:gd name="T81" fmla="*/ 182 h 203"/>
                <a:gd name="T82" fmla="*/ 108 w 199"/>
                <a:gd name="T83" fmla="*/ 175 h 203"/>
                <a:gd name="T84" fmla="*/ 105 w 199"/>
                <a:gd name="T85" fmla="*/ 168 h 203"/>
                <a:gd name="T86" fmla="*/ 98 w 199"/>
                <a:gd name="T87" fmla="*/ 157 h 203"/>
                <a:gd name="T88" fmla="*/ 91 w 199"/>
                <a:gd name="T89" fmla="*/ 147 h 203"/>
                <a:gd name="T90" fmla="*/ 80 w 199"/>
                <a:gd name="T91" fmla="*/ 133 h 203"/>
                <a:gd name="T92" fmla="*/ 73 w 199"/>
                <a:gd name="T93" fmla="*/ 119 h 203"/>
                <a:gd name="T94" fmla="*/ 63 w 199"/>
                <a:gd name="T95" fmla="*/ 101 h 203"/>
                <a:gd name="T96" fmla="*/ 49 w 199"/>
                <a:gd name="T97" fmla="*/ 84 h 203"/>
                <a:gd name="T98" fmla="*/ 38 w 199"/>
                <a:gd name="T99" fmla="*/ 66 h 203"/>
                <a:gd name="T100" fmla="*/ 25 w 199"/>
                <a:gd name="T101" fmla="*/ 46 h 203"/>
                <a:gd name="T102" fmla="*/ 14 w 199"/>
                <a:gd name="T103" fmla="*/ 21 h 203"/>
                <a:gd name="T104" fmla="*/ 0 w 199"/>
                <a:gd name="T105" fmla="*/ 0 h 203"/>
                <a:gd name="T106" fmla="*/ 0 w 199"/>
                <a:gd name="T10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3">
                  <a:moveTo>
                    <a:pt x="0" y="0"/>
                  </a:moveTo>
                  <a:lnTo>
                    <a:pt x="11" y="0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8" y="11"/>
                  </a:lnTo>
                  <a:lnTo>
                    <a:pt x="31" y="14"/>
                  </a:lnTo>
                  <a:lnTo>
                    <a:pt x="35" y="21"/>
                  </a:lnTo>
                  <a:lnTo>
                    <a:pt x="42" y="32"/>
                  </a:lnTo>
                  <a:lnTo>
                    <a:pt x="49" y="42"/>
                  </a:lnTo>
                  <a:lnTo>
                    <a:pt x="59" y="56"/>
                  </a:lnTo>
                  <a:lnTo>
                    <a:pt x="66" y="70"/>
                  </a:lnTo>
                  <a:lnTo>
                    <a:pt x="77" y="84"/>
                  </a:lnTo>
                  <a:lnTo>
                    <a:pt x="87" y="98"/>
                  </a:lnTo>
                  <a:lnTo>
                    <a:pt x="98" y="112"/>
                  </a:lnTo>
                  <a:lnTo>
                    <a:pt x="108" y="122"/>
                  </a:lnTo>
                  <a:lnTo>
                    <a:pt x="119" y="133"/>
                  </a:lnTo>
                  <a:lnTo>
                    <a:pt x="133" y="143"/>
                  </a:lnTo>
                  <a:lnTo>
                    <a:pt x="143" y="150"/>
                  </a:lnTo>
                  <a:lnTo>
                    <a:pt x="154" y="157"/>
                  </a:lnTo>
                  <a:lnTo>
                    <a:pt x="164" y="164"/>
                  </a:lnTo>
                  <a:lnTo>
                    <a:pt x="175" y="171"/>
                  </a:lnTo>
                  <a:lnTo>
                    <a:pt x="182" y="178"/>
                  </a:lnTo>
                  <a:lnTo>
                    <a:pt x="189" y="182"/>
                  </a:lnTo>
                  <a:lnTo>
                    <a:pt x="192" y="185"/>
                  </a:lnTo>
                  <a:lnTo>
                    <a:pt x="196" y="189"/>
                  </a:lnTo>
                  <a:lnTo>
                    <a:pt x="199" y="192"/>
                  </a:lnTo>
                  <a:lnTo>
                    <a:pt x="199" y="192"/>
                  </a:lnTo>
                  <a:lnTo>
                    <a:pt x="199" y="196"/>
                  </a:lnTo>
                  <a:lnTo>
                    <a:pt x="196" y="199"/>
                  </a:lnTo>
                  <a:lnTo>
                    <a:pt x="189" y="199"/>
                  </a:lnTo>
                  <a:lnTo>
                    <a:pt x="182" y="203"/>
                  </a:lnTo>
                  <a:lnTo>
                    <a:pt x="164" y="203"/>
                  </a:lnTo>
                  <a:lnTo>
                    <a:pt x="143" y="203"/>
                  </a:lnTo>
                  <a:lnTo>
                    <a:pt x="136" y="203"/>
                  </a:lnTo>
                  <a:lnTo>
                    <a:pt x="129" y="203"/>
                  </a:lnTo>
                  <a:lnTo>
                    <a:pt x="126" y="199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19" y="192"/>
                  </a:lnTo>
                  <a:lnTo>
                    <a:pt x="119" y="189"/>
                  </a:lnTo>
                  <a:lnTo>
                    <a:pt x="115" y="182"/>
                  </a:lnTo>
                  <a:lnTo>
                    <a:pt x="108" y="175"/>
                  </a:lnTo>
                  <a:lnTo>
                    <a:pt x="105" y="168"/>
                  </a:lnTo>
                  <a:lnTo>
                    <a:pt x="98" y="157"/>
                  </a:lnTo>
                  <a:lnTo>
                    <a:pt x="91" y="147"/>
                  </a:lnTo>
                  <a:lnTo>
                    <a:pt x="80" y="133"/>
                  </a:lnTo>
                  <a:lnTo>
                    <a:pt x="73" y="119"/>
                  </a:lnTo>
                  <a:lnTo>
                    <a:pt x="63" y="101"/>
                  </a:lnTo>
                  <a:lnTo>
                    <a:pt x="49" y="84"/>
                  </a:lnTo>
                  <a:lnTo>
                    <a:pt x="38" y="66"/>
                  </a:lnTo>
                  <a:lnTo>
                    <a:pt x="25" y="46"/>
                  </a:lnTo>
                  <a:lnTo>
                    <a:pt x="14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40">
              <a:extLst>
                <a:ext uri="{FF2B5EF4-FFF2-40B4-BE49-F238E27FC236}">
                  <a16:creationId xmlns:a16="http://schemas.microsoft.com/office/drawing/2014/main" id="{E6FA8200-F61F-4671-86CE-8E31CED34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392" y="25932798"/>
              <a:ext cx="902486" cy="1394750"/>
            </a:xfrm>
            <a:custGeom>
              <a:avLst/>
              <a:gdLst>
                <a:gd name="T0" fmla="*/ 63 w 154"/>
                <a:gd name="T1" fmla="*/ 196 h 238"/>
                <a:gd name="T2" fmla="*/ 38 w 154"/>
                <a:gd name="T3" fmla="*/ 217 h 238"/>
                <a:gd name="T4" fmla="*/ 17 w 154"/>
                <a:gd name="T5" fmla="*/ 231 h 238"/>
                <a:gd name="T6" fmla="*/ 3 w 154"/>
                <a:gd name="T7" fmla="*/ 238 h 238"/>
                <a:gd name="T8" fmla="*/ 0 w 154"/>
                <a:gd name="T9" fmla="*/ 234 h 238"/>
                <a:gd name="T10" fmla="*/ 3 w 154"/>
                <a:gd name="T11" fmla="*/ 227 h 238"/>
                <a:gd name="T12" fmla="*/ 14 w 154"/>
                <a:gd name="T13" fmla="*/ 217 h 238"/>
                <a:gd name="T14" fmla="*/ 24 w 154"/>
                <a:gd name="T15" fmla="*/ 203 h 238"/>
                <a:gd name="T16" fmla="*/ 49 w 154"/>
                <a:gd name="T17" fmla="*/ 178 h 238"/>
                <a:gd name="T18" fmla="*/ 73 w 154"/>
                <a:gd name="T19" fmla="*/ 136 h 238"/>
                <a:gd name="T20" fmla="*/ 91 w 154"/>
                <a:gd name="T21" fmla="*/ 95 h 238"/>
                <a:gd name="T22" fmla="*/ 105 w 154"/>
                <a:gd name="T23" fmla="*/ 63 h 238"/>
                <a:gd name="T24" fmla="*/ 108 w 154"/>
                <a:gd name="T25" fmla="*/ 42 h 238"/>
                <a:gd name="T26" fmla="*/ 112 w 154"/>
                <a:gd name="T27" fmla="*/ 32 h 238"/>
                <a:gd name="T28" fmla="*/ 108 w 154"/>
                <a:gd name="T29" fmla="*/ 28 h 238"/>
                <a:gd name="T30" fmla="*/ 94 w 154"/>
                <a:gd name="T31" fmla="*/ 35 h 238"/>
                <a:gd name="T32" fmla="*/ 70 w 154"/>
                <a:gd name="T33" fmla="*/ 42 h 238"/>
                <a:gd name="T34" fmla="*/ 52 w 154"/>
                <a:gd name="T35" fmla="*/ 46 h 238"/>
                <a:gd name="T36" fmla="*/ 42 w 154"/>
                <a:gd name="T37" fmla="*/ 42 h 238"/>
                <a:gd name="T38" fmla="*/ 31 w 154"/>
                <a:gd name="T39" fmla="*/ 35 h 238"/>
                <a:gd name="T40" fmla="*/ 70 w 154"/>
                <a:gd name="T41" fmla="*/ 18 h 238"/>
                <a:gd name="T42" fmla="*/ 91 w 154"/>
                <a:gd name="T43" fmla="*/ 11 h 238"/>
                <a:gd name="T44" fmla="*/ 105 w 154"/>
                <a:gd name="T45" fmla="*/ 4 h 238"/>
                <a:gd name="T46" fmla="*/ 115 w 154"/>
                <a:gd name="T47" fmla="*/ 0 h 238"/>
                <a:gd name="T48" fmla="*/ 122 w 154"/>
                <a:gd name="T49" fmla="*/ 0 h 238"/>
                <a:gd name="T50" fmla="*/ 129 w 154"/>
                <a:gd name="T51" fmla="*/ 0 h 238"/>
                <a:gd name="T52" fmla="*/ 140 w 154"/>
                <a:gd name="T53" fmla="*/ 7 h 238"/>
                <a:gd name="T54" fmla="*/ 150 w 154"/>
                <a:gd name="T55" fmla="*/ 18 h 238"/>
                <a:gd name="T56" fmla="*/ 154 w 154"/>
                <a:gd name="T57" fmla="*/ 25 h 238"/>
                <a:gd name="T58" fmla="*/ 150 w 154"/>
                <a:gd name="T59" fmla="*/ 32 h 238"/>
                <a:gd name="T60" fmla="*/ 143 w 154"/>
                <a:gd name="T61" fmla="*/ 39 h 238"/>
                <a:gd name="T62" fmla="*/ 136 w 154"/>
                <a:gd name="T63" fmla="*/ 53 h 238"/>
                <a:gd name="T64" fmla="*/ 126 w 154"/>
                <a:gd name="T65" fmla="*/ 95 h 238"/>
                <a:gd name="T66" fmla="*/ 112 w 154"/>
                <a:gd name="T67" fmla="*/ 126 h 238"/>
                <a:gd name="T68" fmla="*/ 98 w 154"/>
                <a:gd name="T69" fmla="*/ 154 h 238"/>
                <a:gd name="T70" fmla="*/ 77 w 154"/>
                <a:gd name="T71" fmla="*/ 18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4" h="238">
                  <a:moveTo>
                    <a:pt x="77" y="185"/>
                  </a:moveTo>
                  <a:lnTo>
                    <a:pt x="63" y="196"/>
                  </a:lnTo>
                  <a:lnTo>
                    <a:pt x="52" y="206"/>
                  </a:lnTo>
                  <a:lnTo>
                    <a:pt x="38" y="217"/>
                  </a:lnTo>
                  <a:lnTo>
                    <a:pt x="28" y="227"/>
                  </a:lnTo>
                  <a:lnTo>
                    <a:pt x="17" y="231"/>
                  </a:lnTo>
                  <a:lnTo>
                    <a:pt x="10" y="234"/>
                  </a:lnTo>
                  <a:lnTo>
                    <a:pt x="3" y="238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3" y="231"/>
                  </a:lnTo>
                  <a:lnTo>
                    <a:pt x="3" y="227"/>
                  </a:lnTo>
                  <a:lnTo>
                    <a:pt x="7" y="224"/>
                  </a:lnTo>
                  <a:lnTo>
                    <a:pt x="14" y="217"/>
                  </a:lnTo>
                  <a:lnTo>
                    <a:pt x="17" y="210"/>
                  </a:lnTo>
                  <a:lnTo>
                    <a:pt x="24" y="203"/>
                  </a:lnTo>
                  <a:lnTo>
                    <a:pt x="35" y="196"/>
                  </a:lnTo>
                  <a:lnTo>
                    <a:pt x="49" y="178"/>
                  </a:lnTo>
                  <a:lnTo>
                    <a:pt x="63" y="157"/>
                  </a:lnTo>
                  <a:lnTo>
                    <a:pt x="73" y="136"/>
                  </a:lnTo>
                  <a:lnTo>
                    <a:pt x="84" y="115"/>
                  </a:lnTo>
                  <a:lnTo>
                    <a:pt x="91" y="95"/>
                  </a:lnTo>
                  <a:lnTo>
                    <a:pt x="98" y="77"/>
                  </a:lnTo>
                  <a:lnTo>
                    <a:pt x="105" y="63"/>
                  </a:lnTo>
                  <a:lnTo>
                    <a:pt x="105" y="49"/>
                  </a:lnTo>
                  <a:lnTo>
                    <a:pt x="108" y="42"/>
                  </a:lnTo>
                  <a:lnTo>
                    <a:pt x="108" y="35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1" y="32"/>
                  </a:lnTo>
                  <a:lnTo>
                    <a:pt x="94" y="35"/>
                  </a:lnTo>
                  <a:lnTo>
                    <a:pt x="84" y="39"/>
                  </a:lnTo>
                  <a:lnTo>
                    <a:pt x="70" y="42"/>
                  </a:lnTo>
                  <a:lnTo>
                    <a:pt x="59" y="46"/>
                  </a:lnTo>
                  <a:lnTo>
                    <a:pt x="52" y="46"/>
                  </a:lnTo>
                  <a:lnTo>
                    <a:pt x="45" y="46"/>
                  </a:lnTo>
                  <a:lnTo>
                    <a:pt x="42" y="42"/>
                  </a:lnTo>
                  <a:lnTo>
                    <a:pt x="38" y="39"/>
                  </a:lnTo>
                  <a:lnTo>
                    <a:pt x="31" y="35"/>
                  </a:lnTo>
                  <a:lnTo>
                    <a:pt x="28" y="28"/>
                  </a:lnTo>
                  <a:lnTo>
                    <a:pt x="70" y="18"/>
                  </a:lnTo>
                  <a:lnTo>
                    <a:pt x="80" y="14"/>
                  </a:lnTo>
                  <a:lnTo>
                    <a:pt x="91" y="11"/>
                  </a:lnTo>
                  <a:lnTo>
                    <a:pt x="98" y="7"/>
                  </a:lnTo>
                  <a:lnTo>
                    <a:pt x="105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6" y="4"/>
                  </a:lnTo>
                  <a:lnTo>
                    <a:pt x="140" y="7"/>
                  </a:lnTo>
                  <a:lnTo>
                    <a:pt x="147" y="14"/>
                  </a:lnTo>
                  <a:lnTo>
                    <a:pt x="150" y="18"/>
                  </a:lnTo>
                  <a:lnTo>
                    <a:pt x="154" y="21"/>
                  </a:lnTo>
                  <a:lnTo>
                    <a:pt x="154" y="25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7" y="35"/>
                  </a:lnTo>
                  <a:lnTo>
                    <a:pt x="143" y="39"/>
                  </a:lnTo>
                  <a:lnTo>
                    <a:pt x="140" y="46"/>
                  </a:lnTo>
                  <a:lnTo>
                    <a:pt x="136" y="53"/>
                  </a:lnTo>
                  <a:lnTo>
                    <a:pt x="133" y="67"/>
                  </a:lnTo>
                  <a:lnTo>
                    <a:pt x="126" y="95"/>
                  </a:lnTo>
                  <a:lnTo>
                    <a:pt x="119" y="108"/>
                  </a:lnTo>
                  <a:lnTo>
                    <a:pt x="112" y="126"/>
                  </a:lnTo>
                  <a:lnTo>
                    <a:pt x="105" y="140"/>
                  </a:lnTo>
                  <a:lnTo>
                    <a:pt x="98" y="154"/>
                  </a:lnTo>
                  <a:lnTo>
                    <a:pt x="87" y="168"/>
                  </a:lnTo>
                  <a:lnTo>
                    <a:pt x="77" y="185"/>
                  </a:lnTo>
                  <a:lnTo>
                    <a:pt x="77" y="18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812917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>
            <a:extLst>
              <a:ext uri="{FF2B5EF4-FFF2-40B4-BE49-F238E27FC236}">
                <a16:creationId xmlns:a16="http://schemas.microsoft.com/office/drawing/2014/main" id="{7F3A6211-2380-4976-8049-1AB42C82BAB1}"/>
              </a:ext>
            </a:extLst>
          </p:cNvPr>
          <p:cNvGrpSpPr/>
          <p:nvPr/>
        </p:nvGrpSpPr>
        <p:grpSpPr>
          <a:xfrm>
            <a:off x="1281285" y="2285870"/>
            <a:ext cx="2259680" cy="2361785"/>
            <a:chOff x="2018831" y="2593598"/>
            <a:chExt cx="2259680" cy="2361785"/>
          </a:xfrm>
        </p:grpSpPr>
        <p:sp>
          <p:nvSpPr>
            <p:cNvPr id="23" name="Freeform 58">
              <a:extLst>
                <a:ext uri="{FF2B5EF4-FFF2-40B4-BE49-F238E27FC236}">
                  <a16:creationId xmlns:a16="http://schemas.microsoft.com/office/drawing/2014/main" id="{A6C68D7A-30A6-4E46-A71B-A3C9E60D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258" y="3170571"/>
              <a:ext cx="276502" cy="329699"/>
            </a:xfrm>
            <a:custGeom>
              <a:avLst/>
              <a:gdLst>
                <a:gd name="T0" fmla="*/ 0 w 87"/>
                <a:gd name="T1" fmla="*/ 17 h 104"/>
                <a:gd name="T2" fmla="*/ 0 w 87"/>
                <a:gd name="T3" fmla="*/ 8 h 104"/>
                <a:gd name="T4" fmla="*/ 9 w 87"/>
                <a:gd name="T5" fmla="*/ 8 h 104"/>
                <a:gd name="T6" fmla="*/ 18 w 87"/>
                <a:gd name="T7" fmla="*/ 0 h 104"/>
                <a:gd name="T8" fmla="*/ 26 w 87"/>
                <a:gd name="T9" fmla="*/ 0 h 104"/>
                <a:gd name="T10" fmla="*/ 35 w 87"/>
                <a:gd name="T11" fmla="*/ 0 h 104"/>
                <a:gd name="T12" fmla="*/ 52 w 87"/>
                <a:gd name="T13" fmla="*/ 8 h 104"/>
                <a:gd name="T14" fmla="*/ 70 w 87"/>
                <a:gd name="T15" fmla="*/ 17 h 104"/>
                <a:gd name="T16" fmla="*/ 78 w 87"/>
                <a:gd name="T17" fmla="*/ 26 h 104"/>
                <a:gd name="T18" fmla="*/ 87 w 87"/>
                <a:gd name="T19" fmla="*/ 34 h 104"/>
                <a:gd name="T20" fmla="*/ 87 w 87"/>
                <a:gd name="T21" fmla="*/ 52 h 104"/>
                <a:gd name="T22" fmla="*/ 87 w 87"/>
                <a:gd name="T23" fmla="*/ 60 h 104"/>
                <a:gd name="T24" fmla="*/ 87 w 87"/>
                <a:gd name="T25" fmla="*/ 69 h 104"/>
                <a:gd name="T26" fmla="*/ 87 w 87"/>
                <a:gd name="T27" fmla="*/ 78 h 104"/>
                <a:gd name="T28" fmla="*/ 87 w 87"/>
                <a:gd name="T29" fmla="*/ 86 h 104"/>
                <a:gd name="T30" fmla="*/ 87 w 87"/>
                <a:gd name="T31" fmla="*/ 95 h 104"/>
                <a:gd name="T32" fmla="*/ 78 w 87"/>
                <a:gd name="T33" fmla="*/ 95 h 104"/>
                <a:gd name="T34" fmla="*/ 61 w 87"/>
                <a:gd name="T35" fmla="*/ 104 h 104"/>
                <a:gd name="T36" fmla="*/ 52 w 87"/>
                <a:gd name="T37" fmla="*/ 95 h 104"/>
                <a:gd name="T38" fmla="*/ 44 w 87"/>
                <a:gd name="T39" fmla="*/ 95 h 104"/>
                <a:gd name="T40" fmla="*/ 35 w 87"/>
                <a:gd name="T41" fmla="*/ 78 h 104"/>
                <a:gd name="T42" fmla="*/ 26 w 87"/>
                <a:gd name="T43" fmla="*/ 60 h 104"/>
                <a:gd name="T44" fmla="*/ 18 w 87"/>
                <a:gd name="T45" fmla="*/ 52 h 104"/>
                <a:gd name="T46" fmla="*/ 9 w 87"/>
                <a:gd name="T47" fmla="*/ 34 h 104"/>
                <a:gd name="T48" fmla="*/ 0 w 87"/>
                <a:gd name="T49" fmla="*/ 26 h 104"/>
                <a:gd name="T50" fmla="*/ 0 w 87"/>
                <a:gd name="T51" fmla="*/ 17 h 104"/>
                <a:gd name="T52" fmla="*/ 0 w 87"/>
                <a:gd name="T53" fmla="*/ 1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7" h="104">
                  <a:moveTo>
                    <a:pt x="0" y="17"/>
                  </a:moveTo>
                  <a:lnTo>
                    <a:pt x="0" y="8"/>
                  </a:lnTo>
                  <a:lnTo>
                    <a:pt x="9" y="8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52" y="8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7" y="34"/>
                  </a:lnTo>
                  <a:lnTo>
                    <a:pt x="87" y="52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7" y="78"/>
                  </a:lnTo>
                  <a:lnTo>
                    <a:pt x="87" y="86"/>
                  </a:lnTo>
                  <a:lnTo>
                    <a:pt x="87" y="95"/>
                  </a:lnTo>
                  <a:lnTo>
                    <a:pt x="78" y="95"/>
                  </a:lnTo>
                  <a:lnTo>
                    <a:pt x="61" y="104"/>
                  </a:lnTo>
                  <a:lnTo>
                    <a:pt x="52" y="95"/>
                  </a:lnTo>
                  <a:lnTo>
                    <a:pt x="44" y="95"/>
                  </a:lnTo>
                  <a:lnTo>
                    <a:pt x="35" y="78"/>
                  </a:lnTo>
                  <a:lnTo>
                    <a:pt x="26" y="60"/>
                  </a:lnTo>
                  <a:lnTo>
                    <a:pt x="18" y="52"/>
                  </a:lnTo>
                  <a:lnTo>
                    <a:pt x="9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9">
              <a:extLst>
                <a:ext uri="{FF2B5EF4-FFF2-40B4-BE49-F238E27FC236}">
                  <a16:creationId xmlns:a16="http://schemas.microsoft.com/office/drawing/2014/main" id="{63F31262-D38A-4DFE-80DE-9744B2F8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553" y="3142040"/>
              <a:ext cx="359134" cy="275807"/>
            </a:xfrm>
            <a:custGeom>
              <a:avLst/>
              <a:gdLst>
                <a:gd name="T0" fmla="*/ 35 w 113"/>
                <a:gd name="T1" fmla="*/ 0 h 87"/>
                <a:gd name="T2" fmla="*/ 61 w 113"/>
                <a:gd name="T3" fmla="*/ 0 h 87"/>
                <a:gd name="T4" fmla="*/ 78 w 113"/>
                <a:gd name="T5" fmla="*/ 9 h 87"/>
                <a:gd name="T6" fmla="*/ 87 w 113"/>
                <a:gd name="T7" fmla="*/ 9 h 87"/>
                <a:gd name="T8" fmla="*/ 104 w 113"/>
                <a:gd name="T9" fmla="*/ 17 h 87"/>
                <a:gd name="T10" fmla="*/ 104 w 113"/>
                <a:gd name="T11" fmla="*/ 35 h 87"/>
                <a:gd name="T12" fmla="*/ 113 w 113"/>
                <a:gd name="T13" fmla="*/ 43 h 87"/>
                <a:gd name="T14" fmla="*/ 113 w 113"/>
                <a:gd name="T15" fmla="*/ 52 h 87"/>
                <a:gd name="T16" fmla="*/ 104 w 113"/>
                <a:gd name="T17" fmla="*/ 69 h 87"/>
                <a:gd name="T18" fmla="*/ 104 w 113"/>
                <a:gd name="T19" fmla="*/ 78 h 87"/>
                <a:gd name="T20" fmla="*/ 95 w 113"/>
                <a:gd name="T21" fmla="*/ 78 h 87"/>
                <a:gd name="T22" fmla="*/ 87 w 113"/>
                <a:gd name="T23" fmla="*/ 87 h 87"/>
                <a:gd name="T24" fmla="*/ 78 w 113"/>
                <a:gd name="T25" fmla="*/ 78 h 87"/>
                <a:gd name="T26" fmla="*/ 69 w 113"/>
                <a:gd name="T27" fmla="*/ 78 h 87"/>
                <a:gd name="T28" fmla="*/ 52 w 113"/>
                <a:gd name="T29" fmla="*/ 69 h 87"/>
                <a:gd name="T30" fmla="*/ 35 w 113"/>
                <a:gd name="T31" fmla="*/ 52 h 87"/>
                <a:gd name="T32" fmla="*/ 26 w 113"/>
                <a:gd name="T33" fmla="*/ 35 h 87"/>
                <a:gd name="T34" fmla="*/ 9 w 113"/>
                <a:gd name="T35" fmla="*/ 26 h 87"/>
                <a:gd name="T36" fmla="*/ 0 w 113"/>
                <a:gd name="T37" fmla="*/ 17 h 87"/>
                <a:gd name="T38" fmla="*/ 0 w 113"/>
                <a:gd name="T39" fmla="*/ 9 h 87"/>
                <a:gd name="T40" fmla="*/ 0 w 113"/>
                <a:gd name="T41" fmla="*/ 0 h 87"/>
                <a:gd name="T42" fmla="*/ 9 w 113"/>
                <a:gd name="T43" fmla="*/ 0 h 87"/>
                <a:gd name="T44" fmla="*/ 17 w 113"/>
                <a:gd name="T45" fmla="*/ 0 h 87"/>
                <a:gd name="T46" fmla="*/ 35 w 113"/>
                <a:gd name="T47" fmla="*/ 0 h 87"/>
                <a:gd name="T48" fmla="*/ 35 w 113"/>
                <a:gd name="T4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87">
                  <a:moveTo>
                    <a:pt x="35" y="0"/>
                  </a:moveTo>
                  <a:lnTo>
                    <a:pt x="61" y="0"/>
                  </a:lnTo>
                  <a:lnTo>
                    <a:pt x="78" y="9"/>
                  </a:lnTo>
                  <a:lnTo>
                    <a:pt x="87" y="9"/>
                  </a:lnTo>
                  <a:lnTo>
                    <a:pt x="104" y="17"/>
                  </a:lnTo>
                  <a:lnTo>
                    <a:pt x="104" y="35"/>
                  </a:lnTo>
                  <a:lnTo>
                    <a:pt x="113" y="43"/>
                  </a:lnTo>
                  <a:lnTo>
                    <a:pt x="113" y="52"/>
                  </a:lnTo>
                  <a:lnTo>
                    <a:pt x="104" y="69"/>
                  </a:lnTo>
                  <a:lnTo>
                    <a:pt x="104" y="78"/>
                  </a:lnTo>
                  <a:lnTo>
                    <a:pt x="95" y="78"/>
                  </a:lnTo>
                  <a:lnTo>
                    <a:pt x="87" y="87"/>
                  </a:lnTo>
                  <a:lnTo>
                    <a:pt x="78" y="78"/>
                  </a:lnTo>
                  <a:lnTo>
                    <a:pt x="69" y="78"/>
                  </a:lnTo>
                  <a:lnTo>
                    <a:pt x="52" y="69"/>
                  </a:lnTo>
                  <a:lnTo>
                    <a:pt x="35" y="52"/>
                  </a:lnTo>
                  <a:lnTo>
                    <a:pt x="26" y="35"/>
                  </a:lnTo>
                  <a:lnTo>
                    <a:pt x="9" y="26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35" y="0"/>
                  </a:lnTo>
                  <a:lnTo>
                    <a:pt x="35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0">
              <a:extLst>
                <a:ext uri="{FF2B5EF4-FFF2-40B4-BE49-F238E27FC236}">
                  <a16:creationId xmlns:a16="http://schemas.microsoft.com/office/drawing/2014/main" id="{996005ED-FA6A-4517-B1B6-9C9BA66FC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096" y="2647492"/>
              <a:ext cx="635634" cy="906671"/>
            </a:xfrm>
            <a:custGeom>
              <a:avLst/>
              <a:gdLst>
                <a:gd name="T0" fmla="*/ 113 w 200"/>
                <a:gd name="T1" fmla="*/ 35 h 286"/>
                <a:gd name="T2" fmla="*/ 113 w 200"/>
                <a:gd name="T3" fmla="*/ 26 h 286"/>
                <a:gd name="T4" fmla="*/ 113 w 200"/>
                <a:gd name="T5" fmla="*/ 26 h 286"/>
                <a:gd name="T6" fmla="*/ 113 w 200"/>
                <a:gd name="T7" fmla="*/ 17 h 286"/>
                <a:gd name="T8" fmla="*/ 122 w 200"/>
                <a:gd name="T9" fmla="*/ 9 h 286"/>
                <a:gd name="T10" fmla="*/ 130 w 200"/>
                <a:gd name="T11" fmla="*/ 0 h 286"/>
                <a:gd name="T12" fmla="*/ 139 w 200"/>
                <a:gd name="T13" fmla="*/ 9 h 286"/>
                <a:gd name="T14" fmla="*/ 156 w 200"/>
                <a:gd name="T15" fmla="*/ 9 h 286"/>
                <a:gd name="T16" fmla="*/ 165 w 200"/>
                <a:gd name="T17" fmla="*/ 17 h 286"/>
                <a:gd name="T18" fmla="*/ 182 w 200"/>
                <a:gd name="T19" fmla="*/ 26 h 286"/>
                <a:gd name="T20" fmla="*/ 191 w 200"/>
                <a:gd name="T21" fmla="*/ 35 h 286"/>
                <a:gd name="T22" fmla="*/ 200 w 200"/>
                <a:gd name="T23" fmla="*/ 43 h 286"/>
                <a:gd name="T24" fmla="*/ 200 w 200"/>
                <a:gd name="T25" fmla="*/ 52 h 286"/>
                <a:gd name="T26" fmla="*/ 191 w 200"/>
                <a:gd name="T27" fmla="*/ 69 h 286"/>
                <a:gd name="T28" fmla="*/ 182 w 200"/>
                <a:gd name="T29" fmla="*/ 87 h 286"/>
                <a:gd name="T30" fmla="*/ 174 w 200"/>
                <a:gd name="T31" fmla="*/ 95 h 286"/>
                <a:gd name="T32" fmla="*/ 165 w 200"/>
                <a:gd name="T33" fmla="*/ 113 h 286"/>
                <a:gd name="T34" fmla="*/ 156 w 200"/>
                <a:gd name="T35" fmla="*/ 139 h 286"/>
                <a:gd name="T36" fmla="*/ 139 w 200"/>
                <a:gd name="T37" fmla="*/ 165 h 286"/>
                <a:gd name="T38" fmla="*/ 122 w 200"/>
                <a:gd name="T39" fmla="*/ 191 h 286"/>
                <a:gd name="T40" fmla="*/ 104 w 200"/>
                <a:gd name="T41" fmla="*/ 208 h 286"/>
                <a:gd name="T42" fmla="*/ 78 w 200"/>
                <a:gd name="T43" fmla="*/ 234 h 286"/>
                <a:gd name="T44" fmla="*/ 61 w 200"/>
                <a:gd name="T45" fmla="*/ 251 h 286"/>
                <a:gd name="T46" fmla="*/ 44 w 200"/>
                <a:gd name="T47" fmla="*/ 269 h 286"/>
                <a:gd name="T48" fmla="*/ 26 w 200"/>
                <a:gd name="T49" fmla="*/ 277 h 286"/>
                <a:gd name="T50" fmla="*/ 9 w 200"/>
                <a:gd name="T51" fmla="*/ 286 h 286"/>
                <a:gd name="T52" fmla="*/ 9 w 200"/>
                <a:gd name="T53" fmla="*/ 277 h 286"/>
                <a:gd name="T54" fmla="*/ 0 w 200"/>
                <a:gd name="T55" fmla="*/ 277 h 286"/>
                <a:gd name="T56" fmla="*/ 0 w 200"/>
                <a:gd name="T57" fmla="*/ 269 h 286"/>
                <a:gd name="T58" fmla="*/ 9 w 200"/>
                <a:gd name="T59" fmla="*/ 260 h 286"/>
                <a:gd name="T60" fmla="*/ 18 w 200"/>
                <a:gd name="T61" fmla="*/ 243 h 286"/>
                <a:gd name="T62" fmla="*/ 26 w 200"/>
                <a:gd name="T63" fmla="*/ 234 h 286"/>
                <a:gd name="T64" fmla="*/ 44 w 200"/>
                <a:gd name="T65" fmla="*/ 217 h 286"/>
                <a:gd name="T66" fmla="*/ 52 w 200"/>
                <a:gd name="T67" fmla="*/ 191 h 286"/>
                <a:gd name="T68" fmla="*/ 70 w 200"/>
                <a:gd name="T69" fmla="*/ 173 h 286"/>
                <a:gd name="T70" fmla="*/ 87 w 200"/>
                <a:gd name="T71" fmla="*/ 130 h 286"/>
                <a:gd name="T72" fmla="*/ 104 w 200"/>
                <a:gd name="T73" fmla="*/ 104 h 286"/>
                <a:gd name="T74" fmla="*/ 113 w 200"/>
                <a:gd name="T75" fmla="*/ 87 h 286"/>
                <a:gd name="T76" fmla="*/ 113 w 200"/>
                <a:gd name="T77" fmla="*/ 69 h 286"/>
                <a:gd name="T78" fmla="*/ 113 w 200"/>
                <a:gd name="T79" fmla="*/ 61 h 286"/>
                <a:gd name="T80" fmla="*/ 113 w 200"/>
                <a:gd name="T81" fmla="*/ 43 h 286"/>
                <a:gd name="T82" fmla="*/ 113 w 200"/>
                <a:gd name="T83" fmla="*/ 35 h 286"/>
                <a:gd name="T84" fmla="*/ 113 w 200"/>
                <a:gd name="T85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0" h="286">
                  <a:moveTo>
                    <a:pt x="113" y="35"/>
                  </a:moveTo>
                  <a:lnTo>
                    <a:pt x="113" y="26"/>
                  </a:lnTo>
                  <a:lnTo>
                    <a:pt x="113" y="26"/>
                  </a:lnTo>
                  <a:lnTo>
                    <a:pt x="113" y="17"/>
                  </a:lnTo>
                  <a:lnTo>
                    <a:pt x="122" y="9"/>
                  </a:lnTo>
                  <a:lnTo>
                    <a:pt x="130" y="0"/>
                  </a:lnTo>
                  <a:lnTo>
                    <a:pt x="139" y="9"/>
                  </a:lnTo>
                  <a:lnTo>
                    <a:pt x="156" y="9"/>
                  </a:lnTo>
                  <a:lnTo>
                    <a:pt x="165" y="17"/>
                  </a:lnTo>
                  <a:lnTo>
                    <a:pt x="182" y="26"/>
                  </a:lnTo>
                  <a:lnTo>
                    <a:pt x="191" y="35"/>
                  </a:lnTo>
                  <a:lnTo>
                    <a:pt x="200" y="43"/>
                  </a:lnTo>
                  <a:lnTo>
                    <a:pt x="200" y="52"/>
                  </a:lnTo>
                  <a:lnTo>
                    <a:pt x="191" y="69"/>
                  </a:lnTo>
                  <a:lnTo>
                    <a:pt x="182" y="87"/>
                  </a:lnTo>
                  <a:lnTo>
                    <a:pt x="174" y="95"/>
                  </a:lnTo>
                  <a:lnTo>
                    <a:pt x="165" y="113"/>
                  </a:lnTo>
                  <a:lnTo>
                    <a:pt x="156" y="139"/>
                  </a:lnTo>
                  <a:lnTo>
                    <a:pt x="139" y="165"/>
                  </a:lnTo>
                  <a:lnTo>
                    <a:pt x="122" y="191"/>
                  </a:lnTo>
                  <a:lnTo>
                    <a:pt x="104" y="208"/>
                  </a:lnTo>
                  <a:lnTo>
                    <a:pt x="78" y="234"/>
                  </a:lnTo>
                  <a:lnTo>
                    <a:pt x="61" y="251"/>
                  </a:lnTo>
                  <a:lnTo>
                    <a:pt x="44" y="269"/>
                  </a:lnTo>
                  <a:lnTo>
                    <a:pt x="26" y="277"/>
                  </a:lnTo>
                  <a:lnTo>
                    <a:pt x="9" y="286"/>
                  </a:lnTo>
                  <a:lnTo>
                    <a:pt x="9" y="277"/>
                  </a:lnTo>
                  <a:lnTo>
                    <a:pt x="0" y="277"/>
                  </a:lnTo>
                  <a:lnTo>
                    <a:pt x="0" y="269"/>
                  </a:lnTo>
                  <a:lnTo>
                    <a:pt x="9" y="260"/>
                  </a:lnTo>
                  <a:lnTo>
                    <a:pt x="18" y="243"/>
                  </a:lnTo>
                  <a:lnTo>
                    <a:pt x="26" y="234"/>
                  </a:lnTo>
                  <a:lnTo>
                    <a:pt x="44" y="217"/>
                  </a:lnTo>
                  <a:lnTo>
                    <a:pt x="52" y="191"/>
                  </a:lnTo>
                  <a:lnTo>
                    <a:pt x="70" y="173"/>
                  </a:lnTo>
                  <a:lnTo>
                    <a:pt x="87" y="130"/>
                  </a:lnTo>
                  <a:lnTo>
                    <a:pt x="104" y="104"/>
                  </a:lnTo>
                  <a:lnTo>
                    <a:pt x="113" y="87"/>
                  </a:lnTo>
                  <a:lnTo>
                    <a:pt x="113" y="69"/>
                  </a:lnTo>
                  <a:lnTo>
                    <a:pt x="113" y="61"/>
                  </a:lnTo>
                  <a:lnTo>
                    <a:pt x="113" y="43"/>
                  </a:lnTo>
                  <a:lnTo>
                    <a:pt x="113" y="35"/>
                  </a:lnTo>
                  <a:lnTo>
                    <a:pt x="113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1">
              <a:extLst>
                <a:ext uri="{FF2B5EF4-FFF2-40B4-BE49-F238E27FC236}">
                  <a16:creationId xmlns:a16="http://schemas.microsoft.com/office/drawing/2014/main" id="{7E028FB3-D9C2-48BC-B87A-4A9E822A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420" y="2593598"/>
              <a:ext cx="607032" cy="767183"/>
            </a:xfrm>
            <a:custGeom>
              <a:avLst/>
              <a:gdLst>
                <a:gd name="T0" fmla="*/ 0 w 191"/>
                <a:gd name="T1" fmla="*/ 242 h 242"/>
                <a:gd name="T2" fmla="*/ 0 w 191"/>
                <a:gd name="T3" fmla="*/ 234 h 242"/>
                <a:gd name="T4" fmla="*/ 0 w 191"/>
                <a:gd name="T5" fmla="*/ 225 h 242"/>
                <a:gd name="T6" fmla="*/ 9 w 191"/>
                <a:gd name="T7" fmla="*/ 216 h 242"/>
                <a:gd name="T8" fmla="*/ 18 w 191"/>
                <a:gd name="T9" fmla="*/ 208 h 242"/>
                <a:gd name="T10" fmla="*/ 26 w 191"/>
                <a:gd name="T11" fmla="*/ 190 h 242"/>
                <a:gd name="T12" fmla="*/ 44 w 191"/>
                <a:gd name="T13" fmla="*/ 182 h 242"/>
                <a:gd name="T14" fmla="*/ 52 w 191"/>
                <a:gd name="T15" fmla="*/ 156 h 242"/>
                <a:gd name="T16" fmla="*/ 70 w 191"/>
                <a:gd name="T17" fmla="*/ 138 h 242"/>
                <a:gd name="T18" fmla="*/ 87 w 191"/>
                <a:gd name="T19" fmla="*/ 112 h 242"/>
                <a:gd name="T20" fmla="*/ 96 w 191"/>
                <a:gd name="T21" fmla="*/ 95 h 242"/>
                <a:gd name="T22" fmla="*/ 104 w 191"/>
                <a:gd name="T23" fmla="*/ 78 h 242"/>
                <a:gd name="T24" fmla="*/ 104 w 191"/>
                <a:gd name="T25" fmla="*/ 69 h 242"/>
                <a:gd name="T26" fmla="*/ 113 w 191"/>
                <a:gd name="T27" fmla="*/ 43 h 242"/>
                <a:gd name="T28" fmla="*/ 104 w 191"/>
                <a:gd name="T29" fmla="*/ 26 h 242"/>
                <a:gd name="T30" fmla="*/ 104 w 191"/>
                <a:gd name="T31" fmla="*/ 17 h 242"/>
                <a:gd name="T32" fmla="*/ 104 w 191"/>
                <a:gd name="T33" fmla="*/ 8 h 242"/>
                <a:gd name="T34" fmla="*/ 104 w 191"/>
                <a:gd name="T35" fmla="*/ 8 h 242"/>
                <a:gd name="T36" fmla="*/ 113 w 191"/>
                <a:gd name="T37" fmla="*/ 0 h 242"/>
                <a:gd name="T38" fmla="*/ 122 w 191"/>
                <a:gd name="T39" fmla="*/ 0 h 242"/>
                <a:gd name="T40" fmla="*/ 130 w 191"/>
                <a:gd name="T41" fmla="*/ 0 h 242"/>
                <a:gd name="T42" fmla="*/ 139 w 191"/>
                <a:gd name="T43" fmla="*/ 0 h 242"/>
                <a:gd name="T44" fmla="*/ 156 w 191"/>
                <a:gd name="T45" fmla="*/ 8 h 242"/>
                <a:gd name="T46" fmla="*/ 174 w 191"/>
                <a:gd name="T47" fmla="*/ 17 h 242"/>
                <a:gd name="T48" fmla="*/ 182 w 191"/>
                <a:gd name="T49" fmla="*/ 26 h 242"/>
                <a:gd name="T50" fmla="*/ 191 w 191"/>
                <a:gd name="T51" fmla="*/ 34 h 242"/>
                <a:gd name="T52" fmla="*/ 191 w 191"/>
                <a:gd name="T53" fmla="*/ 43 h 242"/>
                <a:gd name="T54" fmla="*/ 182 w 191"/>
                <a:gd name="T55" fmla="*/ 60 h 242"/>
                <a:gd name="T56" fmla="*/ 174 w 191"/>
                <a:gd name="T57" fmla="*/ 78 h 242"/>
                <a:gd name="T58" fmla="*/ 174 w 191"/>
                <a:gd name="T59" fmla="*/ 86 h 242"/>
                <a:gd name="T60" fmla="*/ 165 w 191"/>
                <a:gd name="T61" fmla="*/ 95 h 242"/>
                <a:gd name="T62" fmla="*/ 156 w 191"/>
                <a:gd name="T63" fmla="*/ 112 h 242"/>
                <a:gd name="T64" fmla="*/ 139 w 191"/>
                <a:gd name="T65" fmla="*/ 130 h 242"/>
                <a:gd name="T66" fmla="*/ 113 w 191"/>
                <a:gd name="T67" fmla="*/ 164 h 242"/>
                <a:gd name="T68" fmla="*/ 104 w 191"/>
                <a:gd name="T69" fmla="*/ 182 h 242"/>
                <a:gd name="T70" fmla="*/ 87 w 191"/>
                <a:gd name="T71" fmla="*/ 190 h 242"/>
                <a:gd name="T72" fmla="*/ 70 w 191"/>
                <a:gd name="T73" fmla="*/ 208 h 242"/>
                <a:gd name="T74" fmla="*/ 61 w 191"/>
                <a:gd name="T75" fmla="*/ 216 h 242"/>
                <a:gd name="T76" fmla="*/ 35 w 191"/>
                <a:gd name="T77" fmla="*/ 234 h 242"/>
                <a:gd name="T78" fmla="*/ 18 w 191"/>
                <a:gd name="T79" fmla="*/ 242 h 242"/>
                <a:gd name="T80" fmla="*/ 9 w 191"/>
                <a:gd name="T81" fmla="*/ 242 h 242"/>
                <a:gd name="T82" fmla="*/ 0 w 191"/>
                <a:gd name="T83" fmla="*/ 242 h 242"/>
                <a:gd name="T84" fmla="*/ 0 w 191"/>
                <a:gd name="T85" fmla="*/ 242 h 242"/>
                <a:gd name="T86" fmla="*/ 0 w 191"/>
                <a:gd name="T8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1" h="242">
                  <a:moveTo>
                    <a:pt x="0" y="242"/>
                  </a:moveTo>
                  <a:lnTo>
                    <a:pt x="0" y="234"/>
                  </a:lnTo>
                  <a:lnTo>
                    <a:pt x="0" y="225"/>
                  </a:lnTo>
                  <a:lnTo>
                    <a:pt x="9" y="216"/>
                  </a:lnTo>
                  <a:lnTo>
                    <a:pt x="18" y="208"/>
                  </a:lnTo>
                  <a:lnTo>
                    <a:pt x="26" y="190"/>
                  </a:lnTo>
                  <a:lnTo>
                    <a:pt x="44" y="182"/>
                  </a:lnTo>
                  <a:lnTo>
                    <a:pt x="52" y="156"/>
                  </a:lnTo>
                  <a:lnTo>
                    <a:pt x="70" y="138"/>
                  </a:lnTo>
                  <a:lnTo>
                    <a:pt x="87" y="112"/>
                  </a:lnTo>
                  <a:lnTo>
                    <a:pt x="96" y="95"/>
                  </a:lnTo>
                  <a:lnTo>
                    <a:pt x="104" y="78"/>
                  </a:lnTo>
                  <a:lnTo>
                    <a:pt x="104" y="69"/>
                  </a:lnTo>
                  <a:lnTo>
                    <a:pt x="113" y="43"/>
                  </a:lnTo>
                  <a:lnTo>
                    <a:pt x="104" y="26"/>
                  </a:lnTo>
                  <a:lnTo>
                    <a:pt x="104" y="17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56" y="8"/>
                  </a:lnTo>
                  <a:lnTo>
                    <a:pt x="174" y="17"/>
                  </a:lnTo>
                  <a:lnTo>
                    <a:pt x="182" y="26"/>
                  </a:lnTo>
                  <a:lnTo>
                    <a:pt x="191" y="34"/>
                  </a:lnTo>
                  <a:lnTo>
                    <a:pt x="191" y="43"/>
                  </a:lnTo>
                  <a:lnTo>
                    <a:pt x="182" y="60"/>
                  </a:lnTo>
                  <a:lnTo>
                    <a:pt x="174" y="78"/>
                  </a:lnTo>
                  <a:lnTo>
                    <a:pt x="174" y="86"/>
                  </a:lnTo>
                  <a:lnTo>
                    <a:pt x="165" y="95"/>
                  </a:lnTo>
                  <a:lnTo>
                    <a:pt x="156" y="112"/>
                  </a:lnTo>
                  <a:lnTo>
                    <a:pt x="139" y="130"/>
                  </a:lnTo>
                  <a:lnTo>
                    <a:pt x="113" y="164"/>
                  </a:lnTo>
                  <a:lnTo>
                    <a:pt x="104" y="182"/>
                  </a:lnTo>
                  <a:lnTo>
                    <a:pt x="87" y="190"/>
                  </a:lnTo>
                  <a:lnTo>
                    <a:pt x="70" y="208"/>
                  </a:lnTo>
                  <a:lnTo>
                    <a:pt x="61" y="216"/>
                  </a:lnTo>
                  <a:lnTo>
                    <a:pt x="35" y="234"/>
                  </a:lnTo>
                  <a:lnTo>
                    <a:pt x="18" y="242"/>
                  </a:lnTo>
                  <a:lnTo>
                    <a:pt x="9" y="242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">
              <a:extLst>
                <a:ext uri="{FF2B5EF4-FFF2-40B4-BE49-F238E27FC236}">
                  <a16:creationId xmlns:a16="http://schemas.microsoft.com/office/drawing/2014/main" id="{076BA4F2-3FB6-4B36-A948-DA8D23E6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920" y="2812342"/>
              <a:ext cx="715090" cy="247274"/>
            </a:xfrm>
            <a:custGeom>
              <a:avLst/>
              <a:gdLst>
                <a:gd name="T0" fmla="*/ 121 w 225"/>
                <a:gd name="T1" fmla="*/ 17 h 78"/>
                <a:gd name="T2" fmla="*/ 139 w 225"/>
                <a:gd name="T3" fmla="*/ 9 h 78"/>
                <a:gd name="T4" fmla="*/ 156 w 225"/>
                <a:gd name="T5" fmla="*/ 9 h 78"/>
                <a:gd name="T6" fmla="*/ 165 w 225"/>
                <a:gd name="T7" fmla="*/ 0 h 78"/>
                <a:gd name="T8" fmla="*/ 173 w 225"/>
                <a:gd name="T9" fmla="*/ 0 h 78"/>
                <a:gd name="T10" fmla="*/ 191 w 225"/>
                <a:gd name="T11" fmla="*/ 9 h 78"/>
                <a:gd name="T12" fmla="*/ 199 w 225"/>
                <a:gd name="T13" fmla="*/ 9 h 78"/>
                <a:gd name="T14" fmla="*/ 208 w 225"/>
                <a:gd name="T15" fmla="*/ 17 h 78"/>
                <a:gd name="T16" fmla="*/ 217 w 225"/>
                <a:gd name="T17" fmla="*/ 17 h 78"/>
                <a:gd name="T18" fmla="*/ 225 w 225"/>
                <a:gd name="T19" fmla="*/ 26 h 78"/>
                <a:gd name="T20" fmla="*/ 225 w 225"/>
                <a:gd name="T21" fmla="*/ 26 h 78"/>
                <a:gd name="T22" fmla="*/ 225 w 225"/>
                <a:gd name="T23" fmla="*/ 35 h 78"/>
                <a:gd name="T24" fmla="*/ 225 w 225"/>
                <a:gd name="T25" fmla="*/ 43 h 78"/>
                <a:gd name="T26" fmla="*/ 225 w 225"/>
                <a:gd name="T27" fmla="*/ 52 h 78"/>
                <a:gd name="T28" fmla="*/ 217 w 225"/>
                <a:gd name="T29" fmla="*/ 52 h 78"/>
                <a:gd name="T30" fmla="*/ 208 w 225"/>
                <a:gd name="T31" fmla="*/ 61 h 78"/>
                <a:gd name="T32" fmla="*/ 191 w 225"/>
                <a:gd name="T33" fmla="*/ 61 h 78"/>
                <a:gd name="T34" fmla="*/ 173 w 225"/>
                <a:gd name="T35" fmla="*/ 69 h 78"/>
                <a:gd name="T36" fmla="*/ 147 w 225"/>
                <a:gd name="T37" fmla="*/ 69 h 78"/>
                <a:gd name="T38" fmla="*/ 121 w 225"/>
                <a:gd name="T39" fmla="*/ 78 h 78"/>
                <a:gd name="T40" fmla="*/ 87 w 225"/>
                <a:gd name="T41" fmla="*/ 78 h 78"/>
                <a:gd name="T42" fmla="*/ 61 w 225"/>
                <a:gd name="T43" fmla="*/ 78 h 78"/>
                <a:gd name="T44" fmla="*/ 26 w 225"/>
                <a:gd name="T45" fmla="*/ 78 h 78"/>
                <a:gd name="T46" fmla="*/ 0 w 225"/>
                <a:gd name="T47" fmla="*/ 69 h 78"/>
                <a:gd name="T48" fmla="*/ 26 w 225"/>
                <a:gd name="T49" fmla="*/ 26 h 78"/>
                <a:gd name="T50" fmla="*/ 52 w 225"/>
                <a:gd name="T51" fmla="*/ 26 h 78"/>
                <a:gd name="T52" fmla="*/ 78 w 225"/>
                <a:gd name="T53" fmla="*/ 26 h 78"/>
                <a:gd name="T54" fmla="*/ 104 w 225"/>
                <a:gd name="T55" fmla="*/ 26 h 78"/>
                <a:gd name="T56" fmla="*/ 121 w 225"/>
                <a:gd name="T57" fmla="*/ 17 h 78"/>
                <a:gd name="T58" fmla="*/ 121 w 225"/>
                <a:gd name="T59" fmla="*/ 1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5" h="78">
                  <a:moveTo>
                    <a:pt x="121" y="17"/>
                  </a:moveTo>
                  <a:lnTo>
                    <a:pt x="139" y="9"/>
                  </a:lnTo>
                  <a:lnTo>
                    <a:pt x="156" y="9"/>
                  </a:lnTo>
                  <a:lnTo>
                    <a:pt x="165" y="0"/>
                  </a:lnTo>
                  <a:lnTo>
                    <a:pt x="173" y="0"/>
                  </a:lnTo>
                  <a:lnTo>
                    <a:pt x="191" y="9"/>
                  </a:lnTo>
                  <a:lnTo>
                    <a:pt x="199" y="9"/>
                  </a:lnTo>
                  <a:lnTo>
                    <a:pt x="208" y="17"/>
                  </a:lnTo>
                  <a:lnTo>
                    <a:pt x="217" y="17"/>
                  </a:lnTo>
                  <a:lnTo>
                    <a:pt x="225" y="26"/>
                  </a:lnTo>
                  <a:lnTo>
                    <a:pt x="225" y="26"/>
                  </a:lnTo>
                  <a:lnTo>
                    <a:pt x="225" y="35"/>
                  </a:lnTo>
                  <a:lnTo>
                    <a:pt x="225" y="43"/>
                  </a:lnTo>
                  <a:lnTo>
                    <a:pt x="225" y="52"/>
                  </a:lnTo>
                  <a:lnTo>
                    <a:pt x="217" y="52"/>
                  </a:lnTo>
                  <a:lnTo>
                    <a:pt x="208" y="61"/>
                  </a:lnTo>
                  <a:lnTo>
                    <a:pt x="191" y="61"/>
                  </a:lnTo>
                  <a:lnTo>
                    <a:pt x="173" y="69"/>
                  </a:lnTo>
                  <a:lnTo>
                    <a:pt x="147" y="69"/>
                  </a:lnTo>
                  <a:lnTo>
                    <a:pt x="121" y="78"/>
                  </a:lnTo>
                  <a:lnTo>
                    <a:pt x="87" y="78"/>
                  </a:lnTo>
                  <a:lnTo>
                    <a:pt x="61" y="78"/>
                  </a:lnTo>
                  <a:lnTo>
                    <a:pt x="26" y="78"/>
                  </a:lnTo>
                  <a:lnTo>
                    <a:pt x="0" y="69"/>
                  </a:lnTo>
                  <a:lnTo>
                    <a:pt x="26" y="26"/>
                  </a:lnTo>
                  <a:lnTo>
                    <a:pt x="52" y="26"/>
                  </a:lnTo>
                  <a:lnTo>
                    <a:pt x="78" y="26"/>
                  </a:lnTo>
                  <a:lnTo>
                    <a:pt x="104" y="26"/>
                  </a:lnTo>
                  <a:lnTo>
                    <a:pt x="121" y="17"/>
                  </a:lnTo>
                  <a:lnTo>
                    <a:pt x="121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3">
              <a:extLst>
                <a:ext uri="{FF2B5EF4-FFF2-40B4-BE49-F238E27FC236}">
                  <a16:creationId xmlns:a16="http://schemas.microsoft.com/office/drawing/2014/main" id="{5AFDC50F-3F59-4749-BEA7-18CF3990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228" y="2923297"/>
              <a:ext cx="578427" cy="218743"/>
            </a:xfrm>
            <a:custGeom>
              <a:avLst/>
              <a:gdLst>
                <a:gd name="T0" fmla="*/ 61 w 182"/>
                <a:gd name="T1" fmla="*/ 17 h 69"/>
                <a:gd name="T2" fmla="*/ 78 w 182"/>
                <a:gd name="T3" fmla="*/ 17 h 69"/>
                <a:gd name="T4" fmla="*/ 95 w 182"/>
                <a:gd name="T5" fmla="*/ 8 h 69"/>
                <a:gd name="T6" fmla="*/ 121 w 182"/>
                <a:gd name="T7" fmla="*/ 8 h 69"/>
                <a:gd name="T8" fmla="*/ 139 w 182"/>
                <a:gd name="T9" fmla="*/ 0 h 69"/>
                <a:gd name="T10" fmla="*/ 156 w 182"/>
                <a:gd name="T11" fmla="*/ 8 h 69"/>
                <a:gd name="T12" fmla="*/ 173 w 182"/>
                <a:gd name="T13" fmla="*/ 8 h 69"/>
                <a:gd name="T14" fmla="*/ 182 w 182"/>
                <a:gd name="T15" fmla="*/ 17 h 69"/>
                <a:gd name="T16" fmla="*/ 182 w 182"/>
                <a:gd name="T17" fmla="*/ 17 h 69"/>
                <a:gd name="T18" fmla="*/ 182 w 182"/>
                <a:gd name="T19" fmla="*/ 26 h 69"/>
                <a:gd name="T20" fmla="*/ 182 w 182"/>
                <a:gd name="T21" fmla="*/ 26 h 69"/>
                <a:gd name="T22" fmla="*/ 182 w 182"/>
                <a:gd name="T23" fmla="*/ 34 h 69"/>
                <a:gd name="T24" fmla="*/ 173 w 182"/>
                <a:gd name="T25" fmla="*/ 43 h 69"/>
                <a:gd name="T26" fmla="*/ 165 w 182"/>
                <a:gd name="T27" fmla="*/ 52 h 69"/>
                <a:gd name="T28" fmla="*/ 147 w 182"/>
                <a:gd name="T29" fmla="*/ 60 h 69"/>
                <a:gd name="T30" fmla="*/ 130 w 182"/>
                <a:gd name="T31" fmla="*/ 60 h 69"/>
                <a:gd name="T32" fmla="*/ 104 w 182"/>
                <a:gd name="T33" fmla="*/ 60 h 69"/>
                <a:gd name="T34" fmla="*/ 87 w 182"/>
                <a:gd name="T35" fmla="*/ 69 h 69"/>
                <a:gd name="T36" fmla="*/ 61 w 182"/>
                <a:gd name="T37" fmla="*/ 69 h 69"/>
                <a:gd name="T38" fmla="*/ 26 w 182"/>
                <a:gd name="T39" fmla="*/ 60 h 69"/>
                <a:gd name="T40" fmla="*/ 0 w 182"/>
                <a:gd name="T41" fmla="*/ 52 h 69"/>
                <a:gd name="T42" fmla="*/ 35 w 182"/>
                <a:gd name="T43" fmla="*/ 8 h 69"/>
                <a:gd name="T44" fmla="*/ 43 w 182"/>
                <a:gd name="T45" fmla="*/ 17 h 69"/>
                <a:gd name="T46" fmla="*/ 61 w 182"/>
                <a:gd name="T47" fmla="*/ 17 h 69"/>
                <a:gd name="T48" fmla="*/ 61 w 182"/>
                <a:gd name="T49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2" h="69">
                  <a:moveTo>
                    <a:pt x="61" y="17"/>
                  </a:moveTo>
                  <a:lnTo>
                    <a:pt x="78" y="17"/>
                  </a:lnTo>
                  <a:lnTo>
                    <a:pt x="95" y="8"/>
                  </a:lnTo>
                  <a:lnTo>
                    <a:pt x="121" y="8"/>
                  </a:lnTo>
                  <a:lnTo>
                    <a:pt x="139" y="0"/>
                  </a:lnTo>
                  <a:lnTo>
                    <a:pt x="156" y="8"/>
                  </a:lnTo>
                  <a:lnTo>
                    <a:pt x="173" y="8"/>
                  </a:lnTo>
                  <a:lnTo>
                    <a:pt x="182" y="17"/>
                  </a:lnTo>
                  <a:lnTo>
                    <a:pt x="182" y="17"/>
                  </a:lnTo>
                  <a:lnTo>
                    <a:pt x="182" y="26"/>
                  </a:lnTo>
                  <a:lnTo>
                    <a:pt x="182" y="26"/>
                  </a:lnTo>
                  <a:lnTo>
                    <a:pt x="182" y="34"/>
                  </a:lnTo>
                  <a:lnTo>
                    <a:pt x="173" y="43"/>
                  </a:lnTo>
                  <a:lnTo>
                    <a:pt x="165" y="52"/>
                  </a:lnTo>
                  <a:lnTo>
                    <a:pt x="147" y="60"/>
                  </a:lnTo>
                  <a:lnTo>
                    <a:pt x="130" y="60"/>
                  </a:lnTo>
                  <a:lnTo>
                    <a:pt x="104" y="60"/>
                  </a:lnTo>
                  <a:lnTo>
                    <a:pt x="87" y="69"/>
                  </a:lnTo>
                  <a:lnTo>
                    <a:pt x="61" y="69"/>
                  </a:lnTo>
                  <a:lnTo>
                    <a:pt x="26" y="60"/>
                  </a:lnTo>
                  <a:lnTo>
                    <a:pt x="0" y="52"/>
                  </a:lnTo>
                  <a:lnTo>
                    <a:pt x="35" y="8"/>
                  </a:lnTo>
                  <a:lnTo>
                    <a:pt x="43" y="17"/>
                  </a:lnTo>
                  <a:lnTo>
                    <a:pt x="61" y="17"/>
                  </a:lnTo>
                  <a:lnTo>
                    <a:pt x="61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4">
              <a:extLst>
                <a:ext uri="{FF2B5EF4-FFF2-40B4-BE49-F238E27FC236}">
                  <a16:creationId xmlns:a16="http://schemas.microsoft.com/office/drawing/2014/main" id="{4C87F49B-4F1D-46BE-92BB-051B21159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568" y="3306890"/>
              <a:ext cx="1017015" cy="466017"/>
            </a:xfrm>
            <a:custGeom>
              <a:avLst/>
              <a:gdLst>
                <a:gd name="T0" fmla="*/ 294 w 320"/>
                <a:gd name="T1" fmla="*/ 17 h 147"/>
                <a:gd name="T2" fmla="*/ 303 w 320"/>
                <a:gd name="T3" fmla="*/ 35 h 147"/>
                <a:gd name="T4" fmla="*/ 312 w 320"/>
                <a:gd name="T5" fmla="*/ 43 h 147"/>
                <a:gd name="T6" fmla="*/ 312 w 320"/>
                <a:gd name="T7" fmla="*/ 61 h 147"/>
                <a:gd name="T8" fmla="*/ 320 w 320"/>
                <a:gd name="T9" fmla="*/ 69 h 147"/>
                <a:gd name="T10" fmla="*/ 312 w 320"/>
                <a:gd name="T11" fmla="*/ 69 h 147"/>
                <a:gd name="T12" fmla="*/ 312 w 320"/>
                <a:gd name="T13" fmla="*/ 69 h 147"/>
                <a:gd name="T14" fmla="*/ 303 w 320"/>
                <a:gd name="T15" fmla="*/ 78 h 147"/>
                <a:gd name="T16" fmla="*/ 294 w 320"/>
                <a:gd name="T17" fmla="*/ 78 h 147"/>
                <a:gd name="T18" fmla="*/ 286 w 320"/>
                <a:gd name="T19" fmla="*/ 87 h 147"/>
                <a:gd name="T20" fmla="*/ 268 w 320"/>
                <a:gd name="T21" fmla="*/ 95 h 147"/>
                <a:gd name="T22" fmla="*/ 251 w 320"/>
                <a:gd name="T23" fmla="*/ 95 h 147"/>
                <a:gd name="T24" fmla="*/ 234 w 320"/>
                <a:gd name="T25" fmla="*/ 104 h 147"/>
                <a:gd name="T26" fmla="*/ 190 w 320"/>
                <a:gd name="T27" fmla="*/ 113 h 147"/>
                <a:gd name="T28" fmla="*/ 156 w 320"/>
                <a:gd name="T29" fmla="*/ 121 h 147"/>
                <a:gd name="T30" fmla="*/ 78 w 320"/>
                <a:gd name="T31" fmla="*/ 139 h 147"/>
                <a:gd name="T32" fmla="*/ 60 w 320"/>
                <a:gd name="T33" fmla="*/ 147 h 147"/>
                <a:gd name="T34" fmla="*/ 43 w 320"/>
                <a:gd name="T35" fmla="*/ 147 h 147"/>
                <a:gd name="T36" fmla="*/ 26 w 320"/>
                <a:gd name="T37" fmla="*/ 147 h 147"/>
                <a:gd name="T38" fmla="*/ 17 w 320"/>
                <a:gd name="T39" fmla="*/ 147 h 147"/>
                <a:gd name="T40" fmla="*/ 8 w 320"/>
                <a:gd name="T41" fmla="*/ 147 h 147"/>
                <a:gd name="T42" fmla="*/ 0 w 320"/>
                <a:gd name="T43" fmla="*/ 147 h 147"/>
                <a:gd name="T44" fmla="*/ 0 w 320"/>
                <a:gd name="T45" fmla="*/ 139 h 147"/>
                <a:gd name="T46" fmla="*/ 0 w 320"/>
                <a:gd name="T47" fmla="*/ 139 h 147"/>
                <a:gd name="T48" fmla="*/ 0 w 320"/>
                <a:gd name="T49" fmla="*/ 130 h 147"/>
                <a:gd name="T50" fmla="*/ 8 w 320"/>
                <a:gd name="T51" fmla="*/ 121 h 147"/>
                <a:gd name="T52" fmla="*/ 34 w 320"/>
                <a:gd name="T53" fmla="*/ 113 h 147"/>
                <a:gd name="T54" fmla="*/ 60 w 320"/>
                <a:gd name="T55" fmla="*/ 104 h 147"/>
                <a:gd name="T56" fmla="*/ 121 w 320"/>
                <a:gd name="T57" fmla="*/ 87 h 147"/>
                <a:gd name="T58" fmla="*/ 182 w 320"/>
                <a:gd name="T59" fmla="*/ 61 h 147"/>
                <a:gd name="T60" fmla="*/ 208 w 320"/>
                <a:gd name="T61" fmla="*/ 52 h 147"/>
                <a:gd name="T62" fmla="*/ 225 w 320"/>
                <a:gd name="T63" fmla="*/ 43 h 147"/>
                <a:gd name="T64" fmla="*/ 234 w 320"/>
                <a:gd name="T65" fmla="*/ 26 h 147"/>
                <a:gd name="T66" fmla="*/ 242 w 320"/>
                <a:gd name="T67" fmla="*/ 17 h 147"/>
                <a:gd name="T68" fmla="*/ 242 w 320"/>
                <a:gd name="T69" fmla="*/ 9 h 147"/>
                <a:gd name="T70" fmla="*/ 260 w 320"/>
                <a:gd name="T71" fmla="*/ 0 h 147"/>
                <a:gd name="T72" fmla="*/ 260 w 320"/>
                <a:gd name="T73" fmla="*/ 0 h 147"/>
                <a:gd name="T74" fmla="*/ 268 w 320"/>
                <a:gd name="T75" fmla="*/ 0 h 147"/>
                <a:gd name="T76" fmla="*/ 286 w 320"/>
                <a:gd name="T77" fmla="*/ 9 h 147"/>
                <a:gd name="T78" fmla="*/ 294 w 320"/>
                <a:gd name="T79" fmla="*/ 17 h 147"/>
                <a:gd name="T80" fmla="*/ 294 w 320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0" h="147">
                  <a:moveTo>
                    <a:pt x="294" y="17"/>
                  </a:moveTo>
                  <a:lnTo>
                    <a:pt x="303" y="35"/>
                  </a:lnTo>
                  <a:lnTo>
                    <a:pt x="312" y="43"/>
                  </a:lnTo>
                  <a:lnTo>
                    <a:pt x="312" y="61"/>
                  </a:lnTo>
                  <a:lnTo>
                    <a:pt x="320" y="69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03" y="78"/>
                  </a:lnTo>
                  <a:lnTo>
                    <a:pt x="294" y="78"/>
                  </a:lnTo>
                  <a:lnTo>
                    <a:pt x="286" y="87"/>
                  </a:lnTo>
                  <a:lnTo>
                    <a:pt x="268" y="95"/>
                  </a:lnTo>
                  <a:lnTo>
                    <a:pt x="251" y="95"/>
                  </a:lnTo>
                  <a:lnTo>
                    <a:pt x="234" y="104"/>
                  </a:lnTo>
                  <a:lnTo>
                    <a:pt x="190" y="113"/>
                  </a:lnTo>
                  <a:lnTo>
                    <a:pt x="156" y="121"/>
                  </a:lnTo>
                  <a:lnTo>
                    <a:pt x="78" y="139"/>
                  </a:lnTo>
                  <a:lnTo>
                    <a:pt x="60" y="147"/>
                  </a:lnTo>
                  <a:lnTo>
                    <a:pt x="43" y="147"/>
                  </a:lnTo>
                  <a:lnTo>
                    <a:pt x="26" y="147"/>
                  </a:lnTo>
                  <a:lnTo>
                    <a:pt x="17" y="147"/>
                  </a:lnTo>
                  <a:lnTo>
                    <a:pt x="8" y="147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0"/>
                  </a:lnTo>
                  <a:lnTo>
                    <a:pt x="8" y="121"/>
                  </a:lnTo>
                  <a:lnTo>
                    <a:pt x="34" y="113"/>
                  </a:lnTo>
                  <a:lnTo>
                    <a:pt x="60" y="104"/>
                  </a:lnTo>
                  <a:lnTo>
                    <a:pt x="121" y="87"/>
                  </a:lnTo>
                  <a:lnTo>
                    <a:pt x="182" y="61"/>
                  </a:lnTo>
                  <a:lnTo>
                    <a:pt x="208" y="52"/>
                  </a:lnTo>
                  <a:lnTo>
                    <a:pt x="225" y="43"/>
                  </a:lnTo>
                  <a:lnTo>
                    <a:pt x="234" y="26"/>
                  </a:lnTo>
                  <a:lnTo>
                    <a:pt x="242" y="17"/>
                  </a:lnTo>
                  <a:lnTo>
                    <a:pt x="242" y="9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68" y="0"/>
                  </a:lnTo>
                  <a:lnTo>
                    <a:pt x="286" y="9"/>
                  </a:lnTo>
                  <a:lnTo>
                    <a:pt x="294" y="17"/>
                  </a:lnTo>
                  <a:lnTo>
                    <a:pt x="294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5">
              <a:extLst>
                <a:ext uri="{FF2B5EF4-FFF2-40B4-BE49-F238E27FC236}">
                  <a16:creationId xmlns:a16="http://schemas.microsoft.com/office/drawing/2014/main" id="{ED3DC899-9F8B-49B9-85D8-26705642D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595" y="3772905"/>
              <a:ext cx="1020194" cy="358231"/>
            </a:xfrm>
            <a:custGeom>
              <a:avLst/>
              <a:gdLst>
                <a:gd name="T0" fmla="*/ 165 w 321"/>
                <a:gd name="T1" fmla="*/ 26 h 113"/>
                <a:gd name="T2" fmla="*/ 199 w 321"/>
                <a:gd name="T3" fmla="*/ 18 h 113"/>
                <a:gd name="T4" fmla="*/ 234 w 321"/>
                <a:gd name="T5" fmla="*/ 9 h 113"/>
                <a:gd name="T6" fmla="*/ 260 w 321"/>
                <a:gd name="T7" fmla="*/ 0 h 113"/>
                <a:gd name="T8" fmla="*/ 277 w 321"/>
                <a:gd name="T9" fmla="*/ 0 h 113"/>
                <a:gd name="T10" fmla="*/ 295 w 321"/>
                <a:gd name="T11" fmla="*/ 0 h 113"/>
                <a:gd name="T12" fmla="*/ 303 w 321"/>
                <a:gd name="T13" fmla="*/ 0 h 113"/>
                <a:gd name="T14" fmla="*/ 312 w 321"/>
                <a:gd name="T15" fmla="*/ 0 h 113"/>
                <a:gd name="T16" fmla="*/ 312 w 321"/>
                <a:gd name="T17" fmla="*/ 9 h 113"/>
                <a:gd name="T18" fmla="*/ 321 w 321"/>
                <a:gd name="T19" fmla="*/ 18 h 113"/>
                <a:gd name="T20" fmla="*/ 321 w 321"/>
                <a:gd name="T21" fmla="*/ 35 h 113"/>
                <a:gd name="T22" fmla="*/ 321 w 321"/>
                <a:gd name="T23" fmla="*/ 35 h 113"/>
                <a:gd name="T24" fmla="*/ 312 w 321"/>
                <a:gd name="T25" fmla="*/ 35 h 113"/>
                <a:gd name="T26" fmla="*/ 312 w 321"/>
                <a:gd name="T27" fmla="*/ 44 h 113"/>
                <a:gd name="T28" fmla="*/ 295 w 321"/>
                <a:gd name="T29" fmla="*/ 44 h 113"/>
                <a:gd name="T30" fmla="*/ 286 w 321"/>
                <a:gd name="T31" fmla="*/ 52 h 113"/>
                <a:gd name="T32" fmla="*/ 269 w 321"/>
                <a:gd name="T33" fmla="*/ 52 h 113"/>
                <a:gd name="T34" fmla="*/ 251 w 321"/>
                <a:gd name="T35" fmla="*/ 61 h 113"/>
                <a:gd name="T36" fmla="*/ 234 w 321"/>
                <a:gd name="T37" fmla="*/ 70 h 113"/>
                <a:gd name="T38" fmla="*/ 191 w 321"/>
                <a:gd name="T39" fmla="*/ 78 h 113"/>
                <a:gd name="T40" fmla="*/ 147 w 321"/>
                <a:gd name="T41" fmla="*/ 87 h 113"/>
                <a:gd name="T42" fmla="*/ 121 w 321"/>
                <a:gd name="T43" fmla="*/ 96 h 113"/>
                <a:gd name="T44" fmla="*/ 104 w 321"/>
                <a:gd name="T45" fmla="*/ 96 h 113"/>
                <a:gd name="T46" fmla="*/ 87 w 321"/>
                <a:gd name="T47" fmla="*/ 104 h 113"/>
                <a:gd name="T48" fmla="*/ 69 w 321"/>
                <a:gd name="T49" fmla="*/ 104 h 113"/>
                <a:gd name="T50" fmla="*/ 61 w 321"/>
                <a:gd name="T51" fmla="*/ 113 h 113"/>
                <a:gd name="T52" fmla="*/ 52 w 321"/>
                <a:gd name="T53" fmla="*/ 113 h 113"/>
                <a:gd name="T54" fmla="*/ 43 w 321"/>
                <a:gd name="T55" fmla="*/ 104 h 113"/>
                <a:gd name="T56" fmla="*/ 26 w 321"/>
                <a:gd name="T57" fmla="*/ 104 h 113"/>
                <a:gd name="T58" fmla="*/ 17 w 321"/>
                <a:gd name="T59" fmla="*/ 96 h 113"/>
                <a:gd name="T60" fmla="*/ 9 w 321"/>
                <a:gd name="T61" fmla="*/ 87 h 113"/>
                <a:gd name="T62" fmla="*/ 0 w 321"/>
                <a:gd name="T63" fmla="*/ 87 h 113"/>
                <a:gd name="T64" fmla="*/ 0 w 321"/>
                <a:gd name="T65" fmla="*/ 78 h 113"/>
                <a:gd name="T66" fmla="*/ 0 w 321"/>
                <a:gd name="T67" fmla="*/ 70 h 113"/>
                <a:gd name="T68" fmla="*/ 0 w 321"/>
                <a:gd name="T69" fmla="*/ 70 h 113"/>
                <a:gd name="T70" fmla="*/ 9 w 321"/>
                <a:gd name="T71" fmla="*/ 61 h 113"/>
                <a:gd name="T72" fmla="*/ 26 w 321"/>
                <a:gd name="T73" fmla="*/ 61 h 113"/>
                <a:gd name="T74" fmla="*/ 43 w 321"/>
                <a:gd name="T75" fmla="*/ 52 h 113"/>
                <a:gd name="T76" fmla="*/ 61 w 321"/>
                <a:gd name="T77" fmla="*/ 52 h 113"/>
                <a:gd name="T78" fmla="*/ 87 w 321"/>
                <a:gd name="T79" fmla="*/ 44 h 113"/>
                <a:gd name="T80" fmla="*/ 121 w 321"/>
                <a:gd name="T81" fmla="*/ 35 h 113"/>
                <a:gd name="T82" fmla="*/ 165 w 321"/>
                <a:gd name="T83" fmla="*/ 26 h 113"/>
                <a:gd name="T84" fmla="*/ 165 w 321"/>
                <a:gd name="T85" fmla="*/ 2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1" h="113">
                  <a:moveTo>
                    <a:pt x="165" y="26"/>
                  </a:moveTo>
                  <a:lnTo>
                    <a:pt x="199" y="18"/>
                  </a:lnTo>
                  <a:lnTo>
                    <a:pt x="234" y="9"/>
                  </a:lnTo>
                  <a:lnTo>
                    <a:pt x="260" y="0"/>
                  </a:lnTo>
                  <a:lnTo>
                    <a:pt x="27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2" y="0"/>
                  </a:lnTo>
                  <a:lnTo>
                    <a:pt x="312" y="9"/>
                  </a:lnTo>
                  <a:lnTo>
                    <a:pt x="321" y="18"/>
                  </a:lnTo>
                  <a:lnTo>
                    <a:pt x="321" y="35"/>
                  </a:lnTo>
                  <a:lnTo>
                    <a:pt x="321" y="35"/>
                  </a:lnTo>
                  <a:lnTo>
                    <a:pt x="312" y="35"/>
                  </a:lnTo>
                  <a:lnTo>
                    <a:pt x="312" y="44"/>
                  </a:lnTo>
                  <a:lnTo>
                    <a:pt x="295" y="44"/>
                  </a:lnTo>
                  <a:lnTo>
                    <a:pt x="286" y="52"/>
                  </a:lnTo>
                  <a:lnTo>
                    <a:pt x="269" y="52"/>
                  </a:lnTo>
                  <a:lnTo>
                    <a:pt x="251" y="61"/>
                  </a:lnTo>
                  <a:lnTo>
                    <a:pt x="234" y="70"/>
                  </a:lnTo>
                  <a:lnTo>
                    <a:pt x="191" y="78"/>
                  </a:lnTo>
                  <a:lnTo>
                    <a:pt x="147" y="87"/>
                  </a:lnTo>
                  <a:lnTo>
                    <a:pt x="121" y="96"/>
                  </a:lnTo>
                  <a:lnTo>
                    <a:pt x="104" y="96"/>
                  </a:lnTo>
                  <a:lnTo>
                    <a:pt x="87" y="104"/>
                  </a:lnTo>
                  <a:lnTo>
                    <a:pt x="69" y="104"/>
                  </a:lnTo>
                  <a:lnTo>
                    <a:pt x="61" y="113"/>
                  </a:lnTo>
                  <a:lnTo>
                    <a:pt x="52" y="113"/>
                  </a:lnTo>
                  <a:lnTo>
                    <a:pt x="43" y="104"/>
                  </a:lnTo>
                  <a:lnTo>
                    <a:pt x="26" y="104"/>
                  </a:lnTo>
                  <a:lnTo>
                    <a:pt x="17" y="96"/>
                  </a:lnTo>
                  <a:lnTo>
                    <a:pt x="9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9" y="61"/>
                  </a:lnTo>
                  <a:lnTo>
                    <a:pt x="26" y="61"/>
                  </a:lnTo>
                  <a:lnTo>
                    <a:pt x="43" y="52"/>
                  </a:lnTo>
                  <a:lnTo>
                    <a:pt x="61" y="52"/>
                  </a:lnTo>
                  <a:lnTo>
                    <a:pt x="87" y="44"/>
                  </a:lnTo>
                  <a:lnTo>
                    <a:pt x="121" y="35"/>
                  </a:lnTo>
                  <a:lnTo>
                    <a:pt x="165" y="26"/>
                  </a:lnTo>
                  <a:lnTo>
                    <a:pt x="165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6">
              <a:extLst>
                <a:ext uri="{FF2B5EF4-FFF2-40B4-BE49-F238E27FC236}">
                  <a16:creationId xmlns:a16="http://schemas.microsoft.com/office/drawing/2014/main" id="{023DC9CD-6FB7-4E76-9F62-CB1D8670E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831" y="4077242"/>
              <a:ext cx="1735282" cy="466017"/>
            </a:xfrm>
            <a:custGeom>
              <a:avLst/>
              <a:gdLst>
                <a:gd name="T0" fmla="*/ 321 w 546"/>
                <a:gd name="T1" fmla="*/ 34 h 147"/>
                <a:gd name="T2" fmla="*/ 356 w 546"/>
                <a:gd name="T3" fmla="*/ 26 h 147"/>
                <a:gd name="T4" fmla="*/ 382 w 546"/>
                <a:gd name="T5" fmla="*/ 17 h 147"/>
                <a:gd name="T6" fmla="*/ 408 w 546"/>
                <a:gd name="T7" fmla="*/ 8 h 147"/>
                <a:gd name="T8" fmla="*/ 425 w 546"/>
                <a:gd name="T9" fmla="*/ 8 h 147"/>
                <a:gd name="T10" fmla="*/ 451 w 546"/>
                <a:gd name="T11" fmla="*/ 0 h 147"/>
                <a:gd name="T12" fmla="*/ 468 w 546"/>
                <a:gd name="T13" fmla="*/ 0 h 147"/>
                <a:gd name="T14" fmla="*/ 477 w 546"/>
                <a:gd name="T15" fmla="*/ 0 h 147"/>
                <a:gd name="T16" fmla="*/ 486 w 546"/>
                <a:gd name="T17" fmla="*/ 0 h 147"/>
                <a:gd name="T18" fmla="*/ 512 w 546"/>
                <a:gd name="T19" fmla="*/ 0 h 147"/>
                <a:gd name="T20" fmla="*/ 520 w 546"/>
                <a:gd name="T21" fmla="*/ 0 h 147"/>
                <a:gd name="T22" fmla="*/ 529 w 546"/>
                <a:gd name="T23" fmla="*/ 8 h 147"/>
                <a:gd name="T24" fmla="*/ 538 w 546"/>
                <a:gd name="T25" fmla="*/ 17 h 147"/>
                <a:gd name="T26" fmla="*/ 546 w 546"/>
                <a:gd name="T27" fmla="*/ 26 h 147"/>
                <a:gd name="T28" fmla="*/ 546 w 546"/>
                <a:gd name="T29" fmla="*/ 34 h 147"/>
                <a:gd name="T30" fmla="*/ 538 w 546"/>
                <a:gd name="T31" fmla="*/ 43 h 147"/>
                <a:gd name="T32" fmla="*/ 529 w 546"/>
                <a:gd name="T33" fmla="*/ 43 h 147"/>
                <a:gd name="T34" fmla="*/ 520 w 546"/>
                <a:gd name="T35" fmla="*/ 43 h 147"/>
                <a:gd name="T36" fmla="*/ 512 w 546"/>
                <a:gd name="T37" fmla="*/ 52 h 147"/>
                <a:gd name="T38" fmla="*/ 503 w 546"/>
                <a:gd name="T39" fmla="*/ 52 h 147"/>
                <a:gd name="T40" fmla="*/ 486 w 546"/>
                <a:gd name="T41" fmla="*/ 52 h 147"/>
                <a:gd name="T42" fmla="*/ 468 w 546"/>
                <a:gd name="T43" fmla="*/ 60 h 147"/>
                <a:gd name="T44" fmla="*/ 442 w 546"/>
                <a:gd name="T45" fmla="*/ 60 h 147"/>
                <a:gd name="T46" fmla="*/ 425 w 546"/>
                <a:gd name="T47" fmla="*/ 69 h 147"/>
                <a:gd name="T48" fmla="*/ 399 w 546"/>
                <a:gd name="T49" fmla="*/ 69 h 147"/>
                <a:gd name="T50" fmla="*/ 286 w 546"/>
                <a:gd name="T51" fmla="*/ 95 h 147"/>
                <a:gd name="T52" fmla="*/ 182 w 546"/>
                <a:gd name="T53" fmla="*/ 121 h 147"/>
                <a:gd name="T54" fmla="*/ 130 w 546"/>
                <a:gd name="T55" fmla="*/ 138 h 147"/>
                <a:gd name="T56" fmla="*/ 113 w 546"/>
                <a:gd name="T57" fmla="*/ 138 h 147"/>
                <a:gd name="T58" fmla="*/ 96 w 546"/>
                <a:gd name="T59" fmla="*/ 147 h 147"/>
                <a:gd name="T60" fmla="*/ 78 w 546"/>
                <a:gd name="T61" fmla="*/ 147 h 147"/>
                <a:gd name="T62" fmla="*/ 61 w 546"/>
                <a:gd name="T63" fmla="*/ 147 h 147"/>
                <a:gd name="T64" fmla="*/ 52 w 546"/>
                <a:gd name="T65" fmla="*/ 138 h 147"/>
                <a:gd name="T66" fmla="*/ 44 w 546"/>
                <a:gd name="T67" fmla="*/ 138 h 147"/>
                <a:gd name="T68" fmla="*/ 26 w 546"/>
                <a:gd name="T69" fmla="*/ 130 h 147"/>
                <a:gd name="T70" fmla="*/ 18 w 546"/>
                <a:gd name="T71" fmla="*/ 121 h 147"/>
                <a:gd name="T72" fmla="*/ 9 w 546"/>
                <a:gd name="T73" fmla="*/ 112 h 147"/>
                <a:gd name="T74" fmla="*/ 0 w 546"/>
                <a:gd name="T75" fmla="*/ 104 h 147"/>
                <a:gd name="T76" fmla="*/ 0 w 546"/>
                <a:gd name="T77" fmla="*/ 104 h 147"/>
                <a:gd name="T78" fmla="*/ 9 w 546"/>
                <a:gd name="T79" fmla="*/ 95 h 147"/>
                <a:gd name="T80" fmla="*/ 18 w 546"/>
                <a:gd name="T81" fmla="*/ 95 h 147"/>
                <a:gd name="T82" fmla="*/ 26 w 546"/>
                <a:gd name="T83" fmla="*/ 95 h 147"/>
                <a:gd name="T84" fmla="*/ 44 w 546"/>
                <a:gd name="T85" fmla="*/ 95 h 147"/>
                <a:gd name="T86" fmla="*/ 70 w 546"/>
                <a:gd name="T87" fmla="*/ 86 h 147"/>
                <a:gd name="T88" fmla="*/ 78 w 546"/>
                <a:gd name="T89" fmla="*/ 86 h 147"/>
                <a:gd name="T90" fmla="*/ 96 w 546"/>
                <a:gd name="T91" fmla="*/ 86 h 147"/>
                <a:gd name="T92" fmla="*/ 113 w 546"/>
                <a:gd name="T93" fmla="*/ 78 h 147"/>
                <a:gd name="T94" fmla="*/ 139 w 546"/>
                <a:gd name="T95" fmla="*/ 78 h 147"/>
                <a:gd name="T96" fmla="*/ 156 w 546"/>
                <a:gd name="T97" fmla="*/ 69 h 147"/>
                <a:gd name="T98" fmla="*/ 174 w 546"/>
                <a:gd name="T99" fmla="*/ 69 h 147"/>
                <a:gd name="T100" fmla="*/ 191 w 546"/>
                <a:gd name="T101" fmla="*/ 69 h 147"/>
                <a:gd name="T102" fmla="*/ 208 w 546"/>
                <a:gd name="T103" fmla="*/ 60 h 147"/>
                <a:gd name="T104" fmla="*/ 234 w 546"/>
                <a:gd name="T105" fmla="*/ 52 h 147"/>
                <a:gd name="T106" fmla="*/ 260 w 546"/>
                <a:gd name="T107" fmla="*/ 52 h 147"/>
                <a:gd name="T108" fmla="*/ 286 w 546"/>
                <a:gd name="T109" fmla="*/ 43 h 147"/>
                <a:gd name="T110" fmla="*/ 321 w 546"/>
                <a:gd name="T111" fmla="*/ 34 h 147"/>
                <a:gd name="T112" fmla="*/ 321 w 546"/>
                <a:gd name="T113" fmla="*/ 3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6" h="147">
                  <a:moveTo>
                    <a:pt x="321" y="34"/>
                  </a:moveTo>
                  <a:lnTo>
                    <a:pt x="356" y="26"/>
                  </a:lnTo>
                  <a:lnTo>
                    <a:pt x="382" y="17"/>
                  </a:lnTo>
                  <a:lnTo>
                    <a:pt x="408" y="8"/>
                  </a:lnTo>
                  <a:lnTo>
                    <a:pt x="425" y="8"/>
                  </a:lnTo>
                  <a:lnTo>
                    <a:pt x="451" y="0"/>
                  </a:lnTo>
                  <a:lnTo>
                    <a:pt x="468" y="0"/>
                  </a:lnTo>
                  <a:lnTo>
                    <a:pt x="477" y="0"/>
                  </a:lnTo>
                  <a:lnTo>
                    <a:pt x="486" y="0"/>
                  </a:lnTo>
                  <a:lnTo>
                    <a:pt x="512" y="0"/>
                  </a:lnTo>
                  <a:lnTo>
                    <a:pt x="520" y="0"/>
                  </a:lnTo>
                  <a:lnTo>
                    <a:pt x="529" y="8"/>
                  </a:lnTo>
                  <a:lnTo>
                    <a:pt x="538" y="17"/>
                  </a:lnTo>
                  <a:lnTo>
                    <a:pt x="546" y="26"/>
                  </a:lnTo>
                  <a:lnTo>
                    <a:pt x="546" y="34"/>
                  </a:lnTo>
                  <a:lnTo>
                    <a:pt x="538" y="43"/>
                  </a:lnTo>
                  <a:lnTo>
                    <a:pt x="529" y="43"/>
                  </a:lnTo>
                  <a:lnTo>
                    <a:pt x="520" y="43"/>
                  </a:lnTo>
                  <a:lnTo>
                    <a:pt x="512" y="52"/>
                  </a:lnTo>
                  <a:lnTo>
                    <a:pt x="503" y="52"/>
                  </a:lnTo>
                  <a:lnTo>
                    <a:pt x="486" y="52"/>
                  </a:lnTo>
                  <a:lnTo>
                    <a:pt x="468" y="60"/>
                  </a:lnTo>
                  <a:lnTo>
                    <a:pt x="442" y="60"/>
                  </a:lnTo>
                  <a:lnTo>
                    <a:pt x="425" y="69"/>
                  </a:lnTo>
                  <a:lnTo>
                    <a:pt x="399" y="69"/>
                  </a:lnTo>
                  <a:lnTo>
                    <a:pt x="286" y="95"/>
                  </a:lnTo>
                  <a:lnTo>
                    <a:pt x="182" y="121"/>
                  </a:lnTo>
                  <a:lnTo>
                    <a:pt x="130" y="138"/>
                  </a:lnTo>
                  <a:lnTo>
                    <a:pt x="113" y="138"/>
                  </a:lnTo>
                  <a:lnTo>
                    <a:pt x="96" y="147"/>
                  </a:lnTo>
                  <a:lnTo>
                    <a:pt x="78" y="147"/>
                  </a:lnTo>
                  <a:lnTo>
                    <a:pt x="61" y="147"/>
                  </a:lnTo>
                  <a:lnTo>
                    <a:pt x="52" y="138"/>
                  </a:lnTo>
                  <a:lnTo>
                    <a:pt x="44" y="138"/>
                  </a:lnTo>
                  <a:lnTo>
                    <a:pt x="26" y="130"/>
                  </a:lnTo>
                  <a:lnTo>
                    <a:pt x="18" y="121"/>
                  </a:lnTo>
                  <a:lnTo>
                    <a:pt x="9" y="11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9" y="95"/>
                  </a:lnTo>
                  <a:lnTo>
                    <a:pt x="18" y="95"/>
                  </a:lnTo>
                  <a:lnTo>
                    <a:pt x="26" y="95"/>
                  </a:lnTo>
                  <a:lnTo>
                    <a:pt x="44" y="95"/>
                  </a:lnTo>
                  <a:lnTo>
                    <a:pt x="70" y="86"/>
                  </a:lnTo>
                  <a:lnTo>
                    <a:pt x="78" y="86"/>
                  </a:lnTo>
                  <a:lnTo>
                    <a:pt x="96" y="86"/>
                  </a:lnTo>
                  <a:lnTo>
                    <a:pt x="113" y="78"/>
                  </a:lnTo>
                  <a:lnTo>
                    <a:pt x="139" y="78"/>
                  </a:lnTo>
                  <a:lnTo>
                    <a:pt x="156" y="69"/>
                  </a:lnTo>
                  <a:lnTo>
                    <a:pt x="174" y="69"/>
                  </a:lnTo>
                  <a:lnTo>
                    <a:pt x="191" y="69"/>
                  </a:lnTo>
                  <a:lnTo>
                    <a:pt x="208" y="60"/>
                  </a:lnTo>
                  <a:lnTo>
                    <a:pt x="234" y="52"/>
                  </a:lnTo>
                  <a:lnTo>
                    <a:pt x="260" y="52"/>
                  </a:lnTo>
                  <a:lnTo>
                    <a:pt x="286" y="43"/>
                  </a:lnTo>
                  <a:lnTo>
                    <a:pt x="321" y="34"/>
                  </a:lnTo>
                  <a:lnTo>
                    <a:pt x="321" y="3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7">
              <a:extLst>
                <a:ext uri="{FF2B5EF4-FFF2-40B4-BE49-F238E27FC236}">
                  <a16:creationId xmlns:a16="http://schemas.microsoft.com/office/drawing/2014/main" id="{AEF139EE-5400-46BA-AC9B-F68EAB12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155" y="3554164"/>
              <a:ext cx="1433356" cy="1401219"/>
            </a:xfrm>
            <a:custGeom>
              <a:avLst/>
              <a:gdLst>
                <a:gd name="T0" fmla="*/ 70 w 451"/>
                <a:gd name="T1" fmla="*/ 95 h 442"/>
                <a:gd name="T2" fmla="*/ 70 w 451"/>
                <a:gd name="T3" fmla="*/ 113 h 442"/>
                <a:gd name="T4" fmla="*/ 61 w 451"/>
                <a:gd name="T5" fmla="*/ 156 h 442"/>
                <a:gd name="T6" fmla="*/ 61 w 451"/>
                <a:gd name="T7" fmla="*/ 234 h 442"/>
                <a:gd name="T8" fmla="*/ 70 w 451"/>
                <a:gd name="T9" fmla="*/ 277 h 442"/>
                <a:gd name="T10" fmla="*/ 78 w 451"/>
                <a:gd name="T11" fmla="*/ 312 h 442"/>
                <a:gd name="T12" fmla="*/ 96 w 451"/>
                <a:gd name="T13" fmla="*/ 347 h 442"/>
                <a:gd name="T14" fmla="*/ 130 w 451"/>
                <a:gd name="T15" fmla="*/ 364 h 442"/>
                <a:gd name="T16" fmla="*/ 182 w 451"/>
                <a:gd name="T17" fmla="*/ 373 h 442"/>
                <a:gd name="T18" fmla="*/ 269 w 451"/>
                <a:gd name="T19" fmla="*/ 373 h 442"/>
                <a:gd name="T20" fmla="*/ 312 w 451"/>
                <a:gd name="T21" fmla="*/ 364 h 442"/>
                <a:gd name="T22" fmla="*/ 347 w 451"/>
                <a:gd name="T23" fmla="*/ 347 h 442"/>
                <a:gd name="T24" fmla="*/ 364 w 451"/>
                <a:gd name="T25" fmla="*/ 321 h 442"/>
                <a:gd name="T26" fmla="*/ 382 w 451"/>
                <a:gd name="T27" fmla="*/ 269 h 442"/>
                <a:gd name="T28" fmla="*/ 390 w 451"/>
                <a:gd name="T29" fmla="*/ 217 h 442"/>
                <a:gd name="T30" fmla="*/ 399 w 451"/>
                <a:gd name="T31" fmla="*/ 199 h 442"/>
                <a:gd name="T32" fmla="*/ 408 w 451"/>
                <a:gd name="T33" fmla="*/ 199 h 442"/>
                <a:gd name="T34" fmla="*/ 425 w 451"/>
                <a:gd name="T35" fmla="*/ 234 h 442"/>
                <a:gd name="T36" fmla="*/ 425 w 451"/>
                <a:gd name="T37" fmla="*/ 295 h 442"/>
                <a:gd name="T38" fmla="*/ 434 w 451"/>
                <a:gd name="T39" fmla="*/ 329 h 442"/>
                <a:gd name="T40" fmla="*/ 451 w 451"/>
                <a:gd name="T41" fmla="*/ 355 h 442"/>
                <a:gd name="T42" fmla="*/ 442 w 451"/>
                <a:gd name="T43" fmla="*/ 373 h 442"/>
                <a:gd name="T44" fmla="*/ 434 w 451"/>
                <a:gd name="T45" fmla="*/ 390 h 442"/>
                <a:gd name="T46" fmla="*/ 408 w 451"/>
                <a:gd name="T47" fmla="*/ 407 h 442"/>
                <a:gd name="T48" fmla="*/ 373 w 451"/>
                <a:gd name="T49" fmla="*/ 425 h 442"/>
                <a:gd name="T50" fmla="*/ 321 w 451"/>
                <a:gd name="T51" fmla="*/ 433 h 442"/>
                <a:gd name="T52" fmla="*/ 269 w 451"/>
                <a:gd name="T53" fmla="*/ 442 h 442"/>
                <a:gd name="T54" fmla="*/ 200 w 451"/>
                <a:gd name="T55" fmla="*/ 442 h 442"/>
                <a:gd name="T56" fmla="*/ 130 w 451"/>
                <a:gd name="T57" fmla="*/ 433 h 442"/>
                <a:gd name="T58" fmla="*/ 87 w 451"/>
                <a:gd name="T59" fmla="*/ 416 h 442"/>
                <a:gd name="T60" fmla="*/ 61 w 451"/>
                <a:gd name="T61" fmla="*/ 399 h 442"/>
                <a:gd name="T62" fmla="*/ 44 w 451"/>
                <a:gd name="T63" fmla="*/ 381 h 442"/>
                <a:gd name="T64" fmla="*/ 18 w 451"/>
                <a:gd name="T65" fmla="*/ 321 h 442"/>
                <a:gd name="T66" fmla="*/ 18 w 451"/>
                <a:gd name="T67" fmla="*/ 303 h 442"/>
                <a:gd name="T68" fmla="*/ 18 w 451"/>
                <a:gd name="T69" fmla="*/ 277 h 442"/>
                <a:gd name="T70" fmla="*/ 9 w 451"/>
                <a:gd name="T71" fmla="*/ 243 h 442"/>
                <a:gd name="T72" fmla="*/ 9 w 451"/>
                <a:gd name="T73" fmla="*/ 191 h 442"/>
                <a:gd name="T74" fmla="*/ 9 w 451"/>
                <a:gd name="T75" fmla="*/ 95 h 442"/>
                <a:gd name="T76" fmla="*/ 0 w 451"/>
                <a:gd name="T77" fmla="*/ 17 h 442"/>
                <a:gd name="T78" fmla="*/ 44 w 451"/>
                <a:gd name="T79" fmla="*/ 17 h 442"/>
                <a:gd name="T80" fmla="*/ 70 w 451"/>
                <a:gd name="T81" fmla="*/ 52 h 442"/>
                <a:gd name="T82" fmla="*/ 78 w 451"/>
                <a:gd name="T83" fmla="*/ 78 h 442"/>
                <a:gd name="T84" fmla="*/ 70 w 451"/>
                <a:gd name="T85" fmla="*/ 9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42">
                  <a:moveTo>
                    <a:pt x="70" y="95"/>
                  </a:moveTo>
                  <a:lnTo>
                    <a:pt x="70" y="95"/>
                  </a:lnTo>
                  <a:lnTo>
                    <a:pt x="70" y="104"/>
                  </a:lnTo>
                  <a:lnTo>
                    <a:pt x="70" y="113"/>
                  </a:lnTo>
                  <a:lnTo>
                    <a:pt x="70" y="130"/>
                  </a:lnTo>
                  <a:lnTo>
                    <a:pt x="61" y="156"/>
                  </a:lnTo>
                  <a:lnTo>
                    <a:pt x="61" y="191"/>
                  </a:lnTo>
                  <a:lnTo>
                    <a:pt x="61" y="234"/>
                  </a:lnTo>
                  <a:lnTo>
                    <a:pt x="70" y="260"/>
                  </a:lnTo>
                  <a:lnTo>
                    <a:pt x="70" y="277"/>
                  </a:lnTo>
                  <a:lnTo>
                    <a:pt x="70" y="295"/>
                  </a:lnTo>
                  <a:lnTo>
                    <a:pt x="78" y="312"/>
                  </a:lnTo>
                  <a:lnTo>
                    <a:pt x="87" y="338"/>
                  </a:lnTo>
                  <a:lnTo>
                    <a:pt x="96" y="347"/>
                  </a:lnTo>
                  <a:lnTo>
                    <a:pt x="113" y="355"/>
                  </a:lnTo>
                  <a:lnTo>
                    <a:pt x="130" y="364"/>
                  </a:lnTo>
                  <a:lnTo>
                    <a:pt x="156" y="364"/>
                  </a:lnTo>
                  <a:lnTo>
                    <a:pt x="182" y="373"/>
                  </a:lnTo>
                  <a:lnTo>
                    <a:pt x="208" y="373"/>
                  </a:lnTo>
                  <a:lnTo>
                    <a:pt x="269" y="373"/>
                  </a:lnTo>
                  <a:lnTo>
                    <a:pt x="295" y="364"/>
                  </a:lnTo>
                  <a:lnTo>
                    <a:pt x="312" y="364"/>
                  </a:lnTo>
                  <a:lnTo>
                    <a:pt x="330" y="355"/>
                  </a:lnTo>
                  <a:lnTo>
                    <a:pt x="347" y="347"/>
                  </a:lnTo>
                  <a:lnTo>
                    <a:pt x="356" y="338"/>
                  </a:lnTo>
                  <a:lnTo>
                    <a:pt x="364" y="321"/>
                  </a:lnTo>
                  <a:lnTo>
                    <a:pt x="373" y="295"/>
                  </a:lnTo>
                  <a:lnTo>
                    <a:pt x="382" y="269"/>
                  </a:lnTo>
                  <a:lnTo>
                    <a:pt x="382" y="243"/>
                  </a:lnTo>
                  <a:lnTo>
                    <a:pt x="390" y="217"/>
                  </a:lnTo>
                  <a:lnTo>
                    <a:pt x="399" y="208"/>
                  </a:lnTo>
                  <a:lnTo>
                    <a:pt x="399" y="199"/>
                  </a:lnTo>
                  <a:lnTo>
                    <a:pt x="399" y="199"/>
                  </a:lnTo>
                  <a:lnTo>
                    <a:pt x="408" y="199"/>
                  </a:lnTo>
                  <a:lnTo>
                    <a:pt x="416" y="217"/>
                  </a:lnTo>
                  <a:lnTo>
                    <a:pt x="425" y="234"/>
                  </a:lnTo>
                  <a:lnTo>
                    <a:pt x="425" y="260"/>
                  </a:lnTo>
                  <a:lnTo>
                    <a:pt x="425" y="295"/>
                  </a:lnTo>
                  <a:lnTo>
                    <a:pt x="434" y="312"/>
                  </a:lnTo>
                  <a:lnTo>
                    <a:pt x="434" y="329"/>
                  </a:lnTo>
                  <a:lnTo>
                    <a:pt x="442" y="347"/>
                  </a:lnTo>
                  <a:lnTo>
                    <a:pt x="451" y="355"/>
                  </a:lnTo>
                  <a:lnTo>
                    <a:pt x="451" y="364"/>
                  </a:lnTo>
                  <a:lnTo>
                    <a:pt x="442" y="373"/>
                  </a:lnTo>
                  <a:lnTo>
                    <a:pt x="442" y="381"/>
                  </a:lnTo>
                  <a:lnTo>
                    <a:pt x="434" y="390"/>
                  </a:lnTo>
                  <a:lnTo>
                    <a:pt x="425" y="399"/>
                  </a:lnTo>
                  <a:lnTo>
                    <a:pt x="408" y="407"/>
                  </a:lnTo>
                  <a:lnTo>
                    <a:pt x="390" y="416"/>
                  </a:lnTo>
                  <a:lnTo>
                    <a:pt x="373" y="425"/>
                  </a:lnTo>
                  <a:lnTo>
                    <a:pt x="356" y="425"/>
                  </a:lnTo>
                  <a:lnTo>
                    <a:pt x="321" y="433"/>
                  </a:lnTo>
                  <a:lnTo>
                    <a:pt x="295" y="442"/>
                  </a:lnTo>
                  <a:lnTo>
                    <a:pt x="269" y="442"/>
                  </a:lnTo>
                  <a:lnTo>
                    <a:pt x="234" y="442"/>
                  </a:lnTo>
                  <a:lnTo>
                    <a:pt x="200" y="442"/>
                  </a:lnTo>
                  <a:lnTo>
                    <a:pt x="165" y="433"/>
                  </a:lnTo>
                  <a:lnTo>
                    <a:pt x="130" y="433"/>
                  </a:lnTo>
                  <a:lnTo>
                    <a:pt x="104" y="425"/>
                  </a:lnTo>
                  <a:lnTo>
                    <a:pt x="87" y="416"/>
                  </a:lnTo>
                  <a:lnTo>
                    <a:pt x="70" y="407"/>
                  </a:lnTo>
                  <a:lnTo>
                    <a:pt x="61" y="399"/>
                  </a:lnTo>
                  <a:lnTo>
                    <a:pt x="52" y="390"/>
                  </a:lnTo>
                  <a:lnTo>
                    <a:pt x="44" y="381"/>
                  </a:lnTo>
                  <a:lnTo>
                    <a:pt x="26" y="355"/>
                  </a:lnTo>
                  <a:lnTo>
                    <a:pt x="18" y="321"/>
                  </a:lnTo>
                  <a:lnTo>
                    <a:pt x="18" y="312"/>
                  </a:lnTo>
                  <a:lnTo>
                    <a:pt x="18" y="303"/>
                  </a:lnTo>
                  <a:lnTo>
                    <a:pt x="18" y="295"/>
                  </a:lnTo>
                  <a:lnTo>
                    <a:pt x="18" y="277"/>
                  </a:lnTo>
                  <a:lnTo>
                    <a:pt x="18" y="260"/>
                  </a:lnTo>
                  <a:lnTo>
                    <a:pt x="9" y="243"/>
                  </a:lnTo>
                  <a:lnTo>
                    <a:pt x="9" y="217"/>
                  </a:lnTo>
                  <a:lnTo>
                    <a:pt x="9" y="191"/>
                  </a:lnTo>
                  <a:lnTo>
                    <a:pt x="9" y="147"/>
                  </a:lnTo>
                  <a:lnTo>
                    <a:pt x="9" y="95"/>
                  </a:lnTo>
                  <a:lnTo>
                    <a:pt x="9" y="52"/>
                  </a:lnTo>
                  <a:lnTo>
                    <a:pt x="0" y="17"/>
                  </a:lnTo>
                  <a:lnTo>
                    <a:pt x="26" y="0"/>
                  </a:lnTo>
                  <a:lnTo>
                    <a:pt x="44" y="17"/>
                  </a:lnTo>
                  <a:lnTo>
                    <a:pt x="61" y="43"/>
                  </a:lnTo>
                  <a:lnTo>
                    <a:pt x="70" y="52"/>
                  </a:lnTo>
                  <a:lnTo>
                    <a:pt x="78" y="61"/>
                  </a:lnTo>
                  <a:lnTo>
                    <a:pt x="78" y="78"/>
                  </a:lnTo>
                  <a:lnTo>
                    <a:pt x="70" y="95"/>
                  </a:lnTo>
                  <a:lnTo>
                    <a:pt x="70" y="9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C59E0B8A-BE40-4CFF-AC7C-C024CC6F570A}"/>
              </a:ext>
            </a:extLst>
          </p:cNvPr>
          <p:cNvGrpSpPr/>
          <p:nvPr/>
        </p:nvGrpSpPr>
        <p:grpSpPr>
          <a:xfrm>
            <a:off x="4980462" y="2498492"/>
            <a:ext cx="2285105" cy="2003555"/>
            <a:chOff x="4472379" y="2840872"/>
            <a:chExt cx="2285105" cy="2003555"/>
          </a:xfrm>
        </p:grpSpPr>
        <p:sp>
          <p:nvSpPr>
            <p:cNvPr id="33" name="Freeform 68">
              <a:extLst>
                <a:ext uri="{FF2B5EF4-FFF2-40B4-BE49-F238E27FC236}">
                  <a16:creationId xmlns:a16="http://schemas.microsoft.com/office/drawing/2014/main" id="{DCB97D23-B524-4869-9BC9-114F903C5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542" y="2840872"/>
              <a:ext cx="413162" cy="355060"/>
            </a:xfrm>
            <a:custGeom>
              <a:avLst/>
              <a:gdLst>
                <a:gd name="T0" fmla="*/ 0 w 130"/>
                <a:gd name="T1" fmla="*/ 8 h 112"/>
                <a:gd name="T2" fmla="*/ 0 w 130"/>
                <a:gd name="T3" fmla="*/ 8 h 112"/>
                <a:gd name="T4" fmla="*/ 8 w 130"/>
                <a:gd name="T5" fmla="*/ 0 h 112"/>
                <a:gd name="T6" fmla="*/ 17 w 130"/>
                <a:gd name="T7" fmla="*/ 0 h 112"/>
                <a:gd name="T8" fmla="*/ 34 w 130"/>
                <a:gd name="T9" fmla="*/ 8 h 112"/>
                <a:gd name="T10" fmla="*/ 69 w 130"/>
                <a:gd name="T11" fmla="*/ 8 h 112"/>
                <a:gd name="T12" fmla="*/ 86 w 130"/>
                <a:gd name="T13" fmla="*/ 17 h 112"/>
                <a:gd name="T14" fmla="*/ 95 w 130"/>
                <a:gd name="T15" fmla="*/ 26 h 112"/>
                <a:gd name="T16" fmla="*/ 104 w 130"/>
                <a:gd name="T17" fmla="*/ 34 h 112"/>
                <a:gd name="T18" fmla="*/ 112 w 130"/>
                <a:gd name="T19" fmla="*/ 43 h 112"/>
                <a:gd name="T20" fmla="*/ 121 w 130"/>
                <a:gd name="T21" fmla="*/ 52 h 112"/>
                <a:gd name="T22" fmla="*/ 121 w 130"/>
                <a:gd name="T23" fmla="*/ 60 h 112"/>
                <a:gd name="T24" fmla="*/ 130 w 130"/>
                <a:gd name="T25" fmla="*/ 78 h 112"/>
                <a:gd name="T26" fmla="*/ 121 w 130"/>
                <a:gd name="T27" fmla="*/ 95 h 112"/>
                <a:gd name="T28" fmla="*/ 121 w 130"/>
                <a:gd name="T29" fmla="*/ 104 h 112"/>
                <a:gd name="T30" fmla="*/ 112 w 130"/>
                <a:gd name="T31" fmla="*/ 112 h 112"/>
                <a:gd name="T32" fmla="*/ 112 w 130"/>
                <a:gd name="T33" fmla="*/ 112 h 112"/>
                <a:gd name="T34" fmla="*/ 104 w 130"/>
                <a:gd name="T35" fmla="*/ 112 h 112"/>
                <a:gd name="T36" fmla="*/ 95 w 130"/>
                <a:gd name="T37" fmla="*/ 112 h 112"/>
                <a:gd name="T38" fmla="*/ 86 w 130"/>
                <a:gd name="T39" fmla="*/ 112 h 112"/>
                <a:gd name="T40" fmla="*/ 69 w 130"/>
                <a:gd name="T41" fmla="*/ 104 h 112"/>
                <a:gd name="T42" fmla="*/ 60 w 130"/>
                <a:gd name="T43" fmla="*/ 86 h 112"/>
                <a:gd name="T44" fmla="*/ 34 w 130"/>
                <a:gd name="T45" fmla="*/ 69 h 112"/>
                <a:gd name="T46" fmla="*/ 17 w 130"/>
                <a:gd name="T47" fmla="*/ 43 h 112"/>
                <a:gd name="T48" fmla="*/ 8 w 130"/>
                <a:gd name="T49" fmla="*/ 34 h 112"/>
                <a:gd name="T50" fmla="*/ 0 w 130"/>
                <a:gd name="T51" fmla="*/ 26 h 112"/>
                <a:gd name="T52" fmla="*/ 0 w 130"/>
                <a:gd name="T53" fmla="*/ 17 h 112"/>
                <a:gd name="T54" fmla="*/ 0 w 130"/>
                <a:gd name="T55" fmla="*/ 8 h 112"/>
                <a:gd name="T56" fmla="*/ 0 w 130"/>
                <a:gd name="T57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0" h="112">
                  <a:moveTo>
                    <a:pt x="0" y="8"/>
                  </a:moveTo>
                  <a:lnTo>
                    <a:pt x="0" y="8"/>
                  </a:lnTo>
                  <a:lnTo>
                    <a:pt x="8" y="0"/>
                  </a:lnTo>
                  <a:lnTo>
                    <a:pt x="17" y="0"/>
                  </a:lnTo>
                  <a:lnTo>
                    <a:pt x="34" y="8"/>
                  </a:lnTo>
                  <a:lnTo>
                    <a:pt x="69" y="8"/>
                  </a:lnTo>
                  <a:lnTo>
                    <a:pt x="86" y="17"/>
                  </a:lnTo>
                  <a:lnTo>
                    <a:pt x="95" y="26"/>
                  </a:lnTo>
                  <a:lnTo>
                    <a:pt x="104" y="34"/>
                  </a:lnTo>
                  <a:lnTo>
                    <a:pt x="112" y="43"/>
                  </a:lnTo>
                  <a:lnTo>
                    <a:pt x="121" y="52"/>
                  </a:lnTo>
                  <a:lnTo>
                    <a:pt x="121" y="60"/>
                  </a:lnTo>
                  <a:lnTo>
                    <a:pt x="130" y="78"/>
                  </a:lnTo>
                  <a:lnTo>
                    <a:pt x="121" y="95"/>
                  </a:lnTo>
                  <a:lnTo>
                    <a:pt x="121" y="104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04" y="112"/>
                  </a:lnTo>
                  <a:lnTo>
                    <a:pt x="95" y="112"/>
                  </a:lnTo>
                  <a:lnTo>
                    <a:pt x="86" y="112"/>
                  </a:lnTo>
                  <a:lnTo>
                    <a:pt x="69" y="104"/>
                  </a:lnTo>
                  <a:lnTo>
                    <a:pt x="60" y="86"/>
                  </a:lnTo>
                  <a:lnTo>
                    <a:pt x="34" y="69"/>
                  </a:lnTo>
                  <a:lnTo>
                    <a:pt x="17" y="43"/>
                  </a:lnTo>
                  <a:lnTo>
                    <a:pt x="8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9">
              <a:extLst>
                <a:ext uri="{FF2B5EF4-FFF2-40B4-BE49-F238E27FC236}">
                  <a16:creationId xmlns:a16="http://schemas.microsoft.com/office/drawing/2014/main" id="{DDDCF905-AF0E-4DA6-A822-E031FBF28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379" y="3471739"/>
              <a:ext cx="962987" cy="1347327"/>
            </a:xfrm>
            <a:custGeom>
              <a:avLst/>
              <a:gdLst>
                <a:gd name="T0" fmla="*/ 268 w 303"/>
                <a:gd name="T1" fmla="*/ 269 h 425"/>
                <a:gd name="T2" fmla="*/ 225 w 303"/>
                <a:gd name="T3" fmla="*/ 321 h 425"/>
                <a:gd name="T4" fmla="*/ 190 w 303"/>
                <a:gd name="T5" fmla="*/ 364 h 425"/>
                <a:gd name="T6" fmla="*/ 173 w 303"/>
                <a:gd name="T7" fmla="*/ 399 h 425"/>
                <a:gd name="T8" fmla="*/ 156 w 303"/>
                <a:gd name="T9" fmla="*/ 416 h 425"/>
                <a:gd name="T10" fmla="*/ 147 w 303"/>
                <a:gd name="T11" fmla="*/ 425 h 425"/>
                <a:gd name="T12" fmla="*/ 130 w 303"/>
                <a:gd name="T13" fmla="*/ 416 h 425"/>
                <a:gd name="T14" fmla="*/ 112 w 303"/>
                <a:gd name="T15" fmla="*/ 390 h 425"/>
                <a:gd name="T16" fmla="*/ 112 w 303"/>
                <a:gd name="T17" fmla="*/ 364 h 425"/>
                <a:gd name="T18" fmla="*/ 112 w 303"/>
                <a:gd name="T19" fmla="*/ 347 h 425"/>
                <a:gd name="T20" fmla="*/ 112 w 303"/>
                <a:gd name="T21" fmla="*/ 321 h 425"/>
                <a:gd name="T22" fmla="*/ 121 w 303"/>
                <a:gd name="T23" fmla="*/ 303 h 425"/>
                <a:gd name="T24" fmla="*/ 130 w 303"/>
                <a:gd name="T25" fmla="*/ 277 h 425"/>
                <a:gd name="T26" fmla="*/ 130 w 303"/>
                <a:gd name="T27" fmla="*/ 251 h 425"/>
                <a:gd name="T28" fmla="*/ 138 w 303"/>
                <a:gd name="T29" fmla="*/ 208 h 425"/>
                <a:gd name="T30" fmla="*/ 138 w 303"/>
                <a:gd name="T31" fmla="*/ 165 h 425"/>
                <a:gd name="T32" fmla="*/ 147 w 303"/>
                <a:gd name="T33" fmla="*/ 121 h 425"/>
                <a:gd name="T34" fmla="*/ 147 w 303"/>
                <a:gd name="T35" fmla="*/ 95 h 425"/>
                <a:gd name="T36" fmla="*/ 147 w 303"/>
                <a:gd name="T37" fmla="*/ 78 h 425"/>
                <a:gd name="T38" fmla="*/ 147 w 303"/>
                <a:gd name="T39" fmla="*/ 78 h 425"/>
                <a:gd name="T40" fmla="*/ 121 w 303"/>
                <a:gd name="T41" fmla="*/ 87 h 425"/>
                <a:gd name="T42" fmla="*/ 86 w 303"/>
                <a:gd name="T43" fmla="*/ 104 h 425"/>
                <a:gd name="T44" fmla="*/ 60 w 303"/>
                <a:gd name="T45" fmla="*/ 113 h 425"/>
                <a:gd name="T46" fmla="*/ 34 w 303"/>
                <a:gd name="T47" fmla="*/ 113 h 425"/>
                <a:gd name="T48" fmla="*/ 8 w 303"/>
                <a:gd name="T49" fmla="*/ 95 h 425"/>
                <a:gd name="T50" fmla="*/ 0 w 303"/>
                <a:gd name="T51" fmla="*/ 69 h 425"/>
                <a:gd name="T52" fmla="*/ 8 w 303"/>
                <a:gd name="T53" fmla="*/ 52 h 425"/>
                <a:gd name="T54" fmla="*/ 17 w 303"/>
                <a:gd name="T55" fmla="*/ 52 h 425"/>
                <a:gd name="T56" fmla="*/ 34 w 303"/>
                <a:gd name="T57" fmla="*/ 52 h 425"/>
                <a:gd name="T58" fmla="*/ 69 w 303"/>
                <a:gd name="T59" fmla="*/ 52 h 425"/>
                <a:gd name="T60" fmla="*/ 104 w 303"/>
                <a:gd name="T61" fmla="*/ 35 h 425"/>
                <a:gd name="T62" fmla="*/ 138 w 303"/>
                <a:gd name="T63" fmla="*/ 17 h 425"/>
                <a:gd name="T64" fmla="*/ 156 w 303"/>
                <a:gd name="T65" fmla="*/ 0 h 425"/>
                <a:gd name="T66" fmla="*/ 173 w 303"/>
                <a:gd name="T67" fmla="*/ 0 h 425"/>
                <a:gd name="T68" fmla="*/ 182 w 303"/>
                <a:gd name="T69" fmla="*/ 0 h 425"/>
                <a:gd name="T70" fmla="*/ 208 w 303"/>
                <a:gd name="T71" fmla="*/ 9 h 425"/>
                <a:gd name="T72" fmla="*/ 225 w 303"/>
                <a:gd name="T73" fmla="*/ 17 h 425"/>
                <a:gd name="T74" fmla="*/ 234 w 303"/>
                <a:gd name="T75" fmla="*/ 26 h 425"/>
                <a:gd name="T76" fmla="*/ 225 w 303"/>
                <a:gd name="T77" fmla="*/ 61 h 425"/>
                <a:gd name="T78" fmla="*/ 208 w 303"/>
                <a:gd name="T79" fmla="*/ 95 h 425"/>
                <a:gd name="T80" fmla="*/ 199 w 303"/>
                <a:gd name="T81" fmla="*/ 147 h 425"/>
                <a:gd name="T82" fmla="*/ 190 w 303"/>
                <a:gd name="T83" fmla="*/ 208 h 425"/>
                <a:gd name="T84" fmla="*/ 190 w 303"/>
                <a:gd name="T85" fmla="*/ 243 h 425"/>
                <a:gd name="T86" fmla="*/ 190 w 303"/>
                <a:gd name="T87" fmla="*/ 269 h 425"/>
                <a:gd name="T88" fmla="*/ 190 w 303"/>
                <a:gd name="T89" fmla="*/ 277 h 425"/>
                <a:gd name="T90" fmla="*/ 199 w 303"/>
                <a:gd name="T91" fmla="*/ 269 h 425"/>
                <a:gd name="T92" fmla="*/ 242 w 303"/>
                <a:gd name="T93" fmla="*/ 234 h 425"/>
                <a:gd name="T94" fmla="*/ 286 w 303"/>
                <a:gd name="T95" fmla="*/ 208 h 425"/>
                <a:gd name="T96" fmla="*/ 303 w 303"/>
                <a:gd name="T97" fmla="*/ 208 h 425"/>
                <a:gd name="T98" fmla="*/ 294 w 303"/>
                <a:gd name="T99" fmla="*/ 225 h 425"/>
                <a:gd name="T100" fmla="*/ 277 w 303"/>
                <a:gd name="T101" fmla="*/ 251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3" h="425">
                  <a:moveTo>
                    <a:pt x="277" y="251"/>
                  </a:moveTo>
                  <a:lnTo>
                    <a:pt x="268" y="269"/>
                  </a:lnTo>
                  <a:lnTo>
                    <a:pt x="251" y="286"/>
                  </a:lnTo>
                  <a:lnTo>
                    <a:pt x="225" y="321"/>
                  </a:lnTo>
                  <a:lnTo>
                    <a:pt x="208" y="347"/>
                  </a:lnTo>
                  <a:lnTo>
                    <a:pt x="190" y="364"/>
                  </a:lnTo>
                  <a:lnTo>
                    <a:pt x="182" y="381"/>
                  </a:lnTo>
                  <a:lnTo>
                    <a:pt x="173" y="399"/>
                  </a:lnTo>
                  <a:lnTo>
                    <a:pt x="164" y="407"/>
                  </a:lnTo>
                  <a:lnTo>
                    <a:pt x="156" y="416"/>
                  </a:lnTo>
                  <a:lnTo>
                    <a:pt x="147" y="425"/>
                  </a:lnTo>
                  <a:lnTo>
                    <a:pt x="147" y="425"/>
                  </a:lnTo>
                  <a:lnTo>
                    <a:pt x="138" y="425"/>
                  </a:lnTo>
                  <a:lnTo>
                    <a:pt x="130" y="416"/>
                  </a:lnTo>
                  <a:lnTo>
                    <a:pt x="121" y="407"/>
                  </a:lnTo>
                  <a:lnTo>
                    <a:pt x="112" y="390"/>
                  </a:lnTo>
                  <a:lnTo>
                    <a:pt x="112" y="373"/>
                  </a:lnTo>
                  <a:lnTo>
                    <a:pt x="112" y="364"/>
                  </a:lnTo>
                  <a:lnTo>
                    <a:pt x="112" y="355"/>
                  </a:lnTo>
                  <a:lnTo>
                    <a:pt x="112" y="347"/>
                  </a:lnTo>
                  <a:lnTo>
                    <a:pt x="112" y="329"/>
                  </a:lnTo>
                  <a:lnTo>
                    <a:pt x="112" y="321"/>
                  </a:lnTo>
                  <a:lnTo>
                    <a:pt x="121" y="312"/>
                  </a:lnTo>
                  <a:lnTo>
                    <a:pt x="121" y="303"/>
                  </a:lnTo>
                  <a:lnTo>
                    <a:pt x="130" y="295"/>
                  </a:lnTo>
                  <a:lnTo>
                    <a:pt x="130" y="277"/>
                  </a:lnTo>
                  <a:lnTo>
                    <a:pt x="130" y="269"/>
                  </a:lnTo>
                  <a:lnTo>
                    <a:pt x="130" y="251"/>
                  </a:lnTo>
                  <a:lnTo>
                    <a:pt x="138" y="234"/>
                  </a:lnTo>
                  <a:lnTo>
                    <a:pt x="138" y="208"/>
                  </a:lnTo>
                  <a:lnTo>
                    <a:pt x="138" y="182"/>
                  </a:lnTo>
                  <a:lnTo>
                    <a:pt x="138" y="165"/>
                  </a:lnTo>
                  <a:lnTo>
                    <a:pt x="147" y="139"/>
                  </a:lnTo>
                  <a:lnTo>
                    <a:pt x="147" y="121"/>
                  </a:lnTo>
                  <a:lnTo>
                    <a:pt x="147" y="104"/>
                  </a:lnTo>
                  <a:lnTo>
                    <a:pt x="147" y="95"/>
                  </a:lnTo>
                  <a:lnTo>
                    <a:pt x="147" y="87"/>
                  </a:lnTo>
                  <a:lnTo>
                    <a:pt x="147" y="78"/>
                  </a:lnTo>
                  <a:lnTo>
                    <a:pt x="147" y="78"/>
                  </a:lnTo>
                  <a:lnTo>
                    <a:pt x="147" y="78"/>
                  </a:lnTo>
                  <a:lnTo>
                    <a:pt x="138" y="78"/>
                  </a:lnTo>
                  <a:lnTo>
                    <a:pt x="121" y="87"/>
                  </a:lnTo>
                  <a:lnTo>
                    <a:pt x="104" y="95"/>
                  </a:lnTo>
                  <a:lnTo>
                    <a:pt x="86" y="104"/>
                  </a:lnTo>
                  <a:lnTo>
                    <a:pt x="69" y="104"/>
                  </a:lnTo>
                  <a:lnTo>
                    <a:pt x="60" y="113"/>
                  </a:lnTo>
                  <a:lnTo>
                    <a:pt x="52" y="113"/>
                  </a:lnTo>
                  <a:lnTo>
                    <a:pt x="34" y="113"/>
                  </a:lnTo>
                  <a:lnTo>
                    <a:pt x="17" y="104"/>
                  </a:lnTo>
                  <a:lnTo>
                    <a:pt x="8" y="95"/>
                  </a:lnTo>
                  <a:lnTo>
                    <a:pt x="0" y="78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7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52" y="52"/>
                  </a:lnTo>
                  <a:lnTo>
                    <a:pt x="69" y="52"/>
                  </a:lnTo>
                  <a:lnTo>
                    <a:pt x="86" y="43"/>
                  </a:lnTo>
                  <a:lnTo>
                    <a:pt x="104" y="35"/>
                  </a:lnTo>
                  <a:lnTo>
                    <a:pt x="121" y="26"/>
                  </a:lnTo>
                  <a:lnTo>
                    <a:pt x="138" y="17"/>
                  </a:lnTo>
                  <a:lnTo>
                    <a:pt x="147" y="9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208" y="9"/>
                  </a:lnTo>
                  <a:lnTo>
                    <a:pt x="216" y="17"/>
                  </a:lnTo>
                  <a:lnTo>
                    <a:pt x="225" y="17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43"/>
                  </a:lnTo>
                  <a:lnTo>
                    <a:pt x="225" y="61"/>
                  </a:lnTo>
                  <a:lnTo>
                    <a:pt x="216" y="69"/>
                  </a:lnTo>
                  <a:lnTo>
                    <a:pt x="208" y="95"/>
                  </a:lnTo>
                  <a:lnTo>
                    <a:pt x="199" y="113"/>
                  </a:lnTo>
                  <a:lnTo>
                    <a:pt x="199" y="147"/>
                  </a:lnTo>
                  <a:lnTo>
                    <a:pt x="190" y="182"/>
                  </a:lnTo>
                  <a:lnTo>
                    <a:pt x="190" y="208"/>
                  </a:lnTo>
                  <a:lnTo>
                    <a:pt x="190" y="225"/>
                  </a:lnTo>
                  <a:lnTo>
                    <a:pt x="190" y="243"/>
                  </a:lnTo>
                  <a:lnTo>
                    <a:pt x="190" y="260"/>
                  </a:lnTo>
                  <a:lnTo>
                    <a:pt x="190" y="269"/>
                  </a:lnTo>
                  <a:lnTo>
                    <a:pt x="190" y="277"/>
                  </a:lnTo>
                  <a:lnTo>
                    <a:pt x="190" y="277"/>
                  </a:lnTo>
                  <a:lnTo>
                    <a:pt x="190" y="277"/>
                  </a:lnTo>
                  <a:lnTo>
                    <a:pt x="199" y="269"/>
                  </a:lnTo>
                  <a:lnTo>
                    <a:pt x="216" y="260"/>
                  </a:lnTo>
                  <a:lnTo>
                    <a:pt x="242" y="234"/>
                  </a:lnTo>
                  <a:lnTo>
                    <a:pt x="268" y="217"/>
                  </a:lnTo>
                  <a:lnTo>
                    <a:pt x="286" y="208"/>
                  </a:lnTo>
                  <a:lnTo>
                    <a:pt x="294" y="199"/>
                  </a:lnTo>
                  <a:lnTo>
                    <a:pt x="303" y="208"/>
                  </a:lnTo>
                  <a:lnTo>
                    <a:pt x="303" y="217"/>
                  </a:lnTo>
                  <a:lnTo>
                    <a:pt x="294" y="225"/>
                  </a:lnTo>
                  <a:lnTo>
                    <a:pt x="286" y="234"/>
                  </a:lnTo>
                  <a:lnTo>
                    <a:pt x="277" y="251"/>
                  </a:lnTo>
                  <a:lnTo>
                    <a:pt x="277" y="251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70">
              <a:extLst>
                <a:ext uri="{FF2B5EF4-FFF2-40B4-BE49-F238E27FC236}">
                  <a16:creationId xmlns:a16="http://schemas.microsoft.com/office/drawing/2014/main" id="{39E7D402-4539-4C37-A30D-4EC079033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969" y="2948658"/>
              <a:ext cx="908957" cy="741822"/>
            </a:xfrm>
            <a:custGeom>
              <a:avLst/>
              <a:gdLst>
                <a:gd name="T0" fmla="*/ 234 w 286"/>
                <a:gd name="T1" fmla="*/ 130 h 234"/>
                <a:gd name="T2" fmla="*/ 234 w 286"/>
                <a:gd name="T3" fmla="*/ 156 h 234"/>
                <a:gd name="T4" fmla="*/ 225 w 286"/>
                <a:gd name="T5" fmla="*/ 182 h 234"/>
                <a:gd name="T6" fmla="*/ 225 w 286"/>
                <a:gd name="T7" fmla="*/ 234 h 234"/>
                <a:gd name="T8" fmla="*/ 164 w 286"/>
                <a:gd name="T9" fmla="*/ 234 h 234"/>
                <a:gd name="T10" fmla="*/ 173 w 286"/>
                <a:gd name="T11" fmla="*/ 200 h 234"/>
                <a:gd name="T12" fmla="*/ 173 w 286"/>
                <a:gd name="T13" fmla="*/ 165 h 234"/>
                <a:gd name="T14" fmla="*/ 173 w 286"/>
                <a:gd name="T15" fmla="*/ 139 h 234"/>
                <a:gd name="T16" fmla="*/ 173 w 286"/>
                <a:gd name="T17" fmla="*/ 122 h 234"/>
                <a:gd name="T18" fmla="*/ 182 w 286"/>
                <a:gd name="T19" fmla="*/ 104 h 234"/>
                <a:gd name="T20" fmla="*/ 182 w 286"/>
                <a:gd name="T21" fmla="*/ 87 h 234"/>
                <a:gd name="T22" fmla="*/ 182 w 286"/>
                <a:gd name="T23" fmla="*/ 78 h 234"/>
                <a:gd name="T24" fmla="*/ 182 w 286"/>
                <a:gd name="T25" fmla="*/ 78 h 234"/>
                <a:gd name="T26" fmla="*/ 173 w 286"/>
                <a:gd name="T27" fmla="*/ 78 h 234"/>
                <a:gd name="T28" fmla="*/ 173 w 286"/>
                <a:gd name="T29" fmla="*/ 78 h 234"/>
                <a:gd name="T30" fmla="*/ 164 w 286"/>
                <a:gd name="T31" fmla="*/ 78 h 234"/>
                <a:gd name="T32" fmla="*/ 147 w 286"/>
                <a:gd name="T33" fmla="*/ 87 h 234"/>
                <a:gd name="T34" fmla="*/ 130 w 286"/>
                <a:gd name="T35" fmla="*/ 96 h 234"/>
                <a:gd name="T36" fmla="*/ 104 w 286"/>
                <a:gd name="T37" fmla="*/ 104 h 234"/>
                <a:gd name="T38" fmla="*/ 78 w 286"/>
                <a:gd name="T39" fmla="*/ 104 h 234"/>
                <a:gd name="T40" fmla="*/ 60 w 286"/>
                <a:gd name="T41" fmla="*/ 113 h 234"/>
                <a:gd name="T42" fmla="*/ 43 w 286"/>
                <a:gd name="T43" fmla="*/ 113 h 234"/>
                <a:gd name="T44" fmla="*/ 34 w 286"/>
                <a:gd name="T45" fmla="*/ 113 h 234"/>
                <a:gd name="T46" fmla="*/ 26 w 286"/>
                <a:gd name="T47" fmla="*/ 113 h 234"/>
                <a:gd name="T48" fmla="*/ 26 w 286"/>
                <a:gd name="T49" fmla="*/ 113 h 234"/>
                <a:gd name="T50" fmla="*/ 17 w 286"/>
                <a:gd name="T51" fmla="*/ 104 h 234"/>
                <a:gd name="T52" fmla="*/ 8 w 286"/>
                <a:gd name="T53" fmla="*/ 96 h 234"/>
                <a:gd name="T54" fmla="*/ 0 w 286"/>
                <a:gd name="T55" fmla="*/ 87 h 234"/>
                <a:gd name="T56" fmla="*/ 0 w 286"/>
                <a:gd name="T57" fmla="*/ 78 h 234"/>
                <a:gd name="T58" fmla="*/ 0 w 286"/>
                <a:gd name="T59" fmla="*/ 70 h 234"/>
                <a:gd name="T60" fmla="*/ 0 w 286"/>
                <a:gd name="T61" fmla="*/ 70 h 234"/>
                <a:gd name="T62" fmla="*/ 0 w 286"/>
                <a:gd name="T63" fmla="*/ 70 h 234"/>
                <a:gd name="T64" fmla="*/ 8 w 286"/>
                <a:gd name="T65" fmla="*/ 70 h 234"/>
                <a:gd name="T66" fmla="*/ 26 w 286"/>
                <a:gd name="T67" fmla="*/ 61 h 234"/>
                <a:gd name="T68" fmla="*/ 34 w 286"/>
                <a:gd name="T69" fmla="*/ 61 h 234"/>
                <a:gd name="T70" fmla="*/ 52 w 286"/>
                <a:gd name="T71" fmla="*/ 61 h 234"/>
                <a:gd name="T72" fmla="*/ 69 w 286"/>
                <a:gd name="T73" fmla="*/ 52 h 234"/>
                <a:gd name="T74" fmla="*/ 95 w 286"/>
                <a:gd name="T75" fmla="*/ 52 h 234"/>
                <a:gd name="T76" fmla="*/ 121 w 286"/>
                <a:gd name="T77" fmla="*/ 44 h 234"/>
                <a:gd name="T78" fmla="*/ 138 w 286"/>
                <a:gd name="T79" fmla="*/ 35 h 234"/>
                <a:gd name="T80" fmla="*/ 156 w 286"/>
                <a:gd name="T81" fmla="*/ 35 h 234"/>
                <a:gd name="T82" fmla="*/ 173 w 286"/>
                <a:gd name="T83" fmla="*/ 26 h 234"/>
                <a:gd name="T84" fmla="*/ 182 w 286"/>
                <a:gd name="T85" fmla="*/ 18 h 234"/>
                <a:gd name="T86" fmla="*/ 190 w 286"/>
                <a:gd name="T87" fmla="*/ 9 h 234"/>
                <a:gd name="T88" fmla="*/ 199 w 286"/>
                <a:gd name="T89" fmla="*/ 9 h 234"/>
                <a:gd name="T90" fmla="*/ 208 w 286"/>
                <a:gd name="T91" fmla="*/ 0 h 234"/>
                <a:gd name="T92" fmla="*/ 216 w 286"/>
                <a:gd name="T93" fmla="*/ 9 h 234"/>
                <a:gd name="T94" fmla="*/ 225 w 286"/>
                <a:gd name="T95" fmla="*/ 9 h 234"/>
                <a:gd name="T96" fmla="*/ 242 w 286"/>
                <a:gd name="T97" fmla="*/ 18 h 234"/>
                <a:gd name="T98" fmla="*/ 251 w 286"/>
                <a:gd name="T99" fmla="*/ 26 h 234"/>
                <a:gd name="T100" fmla="*/ 268 w 286"/>
                <a:gd name="T101" fmla="*/ 35 h 234"/>
                <a:gd name="T102" fmla="*/ 277 w 286"/>
                <a:gd name="T103" fmla="*/ 44 h 234"/>
                <a:gd name="T104" fmla="*/ 286 w 286"/>
                <a:gd name="T105" fmla="*/ 52 h 234"/>
                <a:gd name="T106" fmla="*/ 286 w 286"/>
                <a:gd name="T107" fmla="*/ 61 h 234"/>
                <a:gd name="T108" fmla="*/ 286 w 286"/>
                <a:gd name="T109" fmla="*/ 70 h 234"/>
                <a:gd name="T110" fmla="*/ 286 w 286"/>
                <a:gd name="T111" fmla="*/ 70 h 234"/>
                <a:gd name="T112" fmla="*/ 277 w 286"/>
                <a:gd name="T113" fmla="*/ 78 h 234"/>
                <a:gd name="T114" fmla="*/ 268 w 286"/>
                <a:gd name="T115" fmla="*/ 78 h 234"/>
                <a:gd name="T116" fmla="*/ 260 w 286"/>
                <a:gd name="T117" fmla="*/ 87 h 234"/>
                <a:gd name="T118" fmla="*/ 251 w 286"/>
                <a:gd name="T119" fmla="*/ 96 h 234"/>
                <a:gd name="T120" fmla="*/ 242 w 286"/>
                <a:gd name="T121" fmla="*/ 113 h 234"/>
                <a:gd name="T122" fmla="*/ 234 w 286"/>
                <a:gd name="T123" fmla="*/ 130 h 234"/>
                <a:gd name="T124" fmla="*/ 234 w 286"/>
                <a:gd name="T125" fmla="*/ 13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6" h="234">
                  <a:moveTo>
                    <a:pt x="234" y="130"/>
                  </a:moveTo>
                  <a:lnTo>
                    <a:pt x="234" y="156"/>
                  </a:lnTo>
                  <a:lnTo>
                    <a:pt x="225" y="182"/>
                  </a:lnTo>
                  <a:lnTo>
                    <a:pt x="225" y="234"/>
                  </a:lnTo>
                  <a:lnTo>
                    <a:pt x="164" y="234"/>
                  </a:lnTo>
                  <a:lnTo>
                    <a:pt x="173" y="200"/>
                  </a:lnTo>
                  <a:lnTo>
                    <a:pt x="173" y="165"/>
                  </a:lnTo>
                  <a:lnTo>
                    <a:pt x="173" y="139"/>
                  </a:lnTo>
                  <a:lnTo>
                    <a:pt x="173" y="122"/>
                  </a:lnTo>
                  <a:lnTo>
                    <a:pt x="182" y="104"/>
                  </a:lnTo>
                  <a:lnTo>
                    <a:pt x="182" y="87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64" y="78"/>
                  </a:lnTo>
                  <a:lnTo>
                    <a:pt x="147" y="87"/>
                  </a:lnTo>
                  <a:lnTo>
                    <a:pt x="130" y="96"/>
                  </a:lnTo>
                  <a:lnTo>
                    <a:pt x="104" y="104"/>
                  </a:lnTo>
                  <a:lnTo>
                    <a:pt x="78" y="104"/>
                  </a:lnTo>
                  <a:lnTo>
                    <a:pt x="60" y="113"/>
                  </a:lnTo>
                  <a:lnTo>
                    <a:pt x="43" y="113"/>
                  </a:lnTo>
                  <a:lnTo>
                    <a:pt x="34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17" y="104"/>
                  </a:lnTo>
                  <a:lnTo>
                    <a:pt x="8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8" y="70"/>
                  </a:lnTo>
                  <a:lnTo>
                    <a:pt x="26" y="61"/>
                  </a:lnTo>
                  <a:lnTo>
                    <a:pt x="34" y="61"/>
                  </a:lnTo>
                  <a:lnTo>
                    <a:pt x="52" y="61"/>
                  </a:lnTo>
                  <a:lnTo>
                    <a:pt x="69" y="52"/>
                  </a:lnTo>
                  <a:lnTo>
                    <a:pt x="95" y="52"/>
                  </a:lnTo>
                  <a:lnTo>
                    <a:pt x="121" y="44"/>
                  </a:lnTo>
                  <a:lnTo>
                    <a:pt x="138" y="35"/>
                  </a:lnTo>
                  <a:lnTo>
                    <a:pt x="156" y="35"/>
                  </a:lnTo>
                  <a:lnTo>
                    <a:pt x="173" y="26"/>
                  </a:lnTo>
                  <a:lnTo>
                    <a:pt x="182" y="18"/>
                  </a:lnTo>
                  <a:lnTo>
                    <a:pt x="190" y="9"/>
                  </a:lnTo>
                  <a:lnTo>
                    <a:pt x="199" y="9"/>
                  </a:lnTo>
                  <a:lnTo>
                    <a:pt x="208" y="0"/>
                  </a:lnTo>
                  <a:lnTo>
                    <a:pt x="216" y="9"/>
                  </a:lnTo>
                  <a:lnTo>
                    <a:pt x="225" y="9"/>
                  </a:lnTo>
                  <a:lnTo>
                    <a:pt x="242" y="18"/>
                  </a:lnTo>
                  <a:lnTo>
                    <a:pt x="251" y="26"/>
                  </a:lnTo>
                  <a:lnTo>
                    <a:pt x="268" y="35"/>
                  </a:lnTo>
                  <a:lnTo>
                    <a:pt x="277" y="44"/>
                  </a:lnTo>
                  <a:lnTo>
                    <a:pt x="286" y="52"/>
                  </a:lnTo>
                  <a:lnTo>
                    <a:pt x="286" y="61"/>
                  </a:lnTo>
                  <a:lnTo>
                    <a:pt x="286" y="70"/>
                  </a:lnTo>
                  <a:lnTo>
                    <a:pt x="286" y="70"/>
                  </a:lnTo>
                  <a:lnTo>
                    <a:pt x="277" y="78"/>
                  </a:lnTo>
                  <a:lnTo>
                    <a:pt x="268" y="78"/>
                  </a:lnTo>
                  <a:lnTo>
                    <a:pt x="260" y="87"/>
                  </a:lnTo>
                  <a:lnTo>
                    <a:pt x="251" y="96"/>
                  </a:lnTo>
                  <a:lnTo>
                    <a:pt x="242" y="113"/>
                  </a:lnTo>
                  <a:lnTo>
                    <a:pt x="234" y="130"/>
                  </a:lnTo>
                  <a:lnTo>
                    <a:pt x="234" y="13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71">
              <a:extLst>
                <a:ext uri="{FF2B5EF4-FFF2-40B4-BE49-F238E27FC236}">
                  <a16:creationId xmlns:a16="http://schemas.microsoft.com/office/drawing/2014/main" id="{1ABC4ED1-9600-4257-A19A-A8913AC1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97" y="3636588"/>
              <a:ext cx="1239487" cy="1207839"/>
            </a:xfrm>
            <a:custGeom>
              <a:avLst/>
              <a:gdLst>
                <a:gd name="T0" fmla="*/ 0 w 390"/>
                <a:gd name="T1" fmla="*/ 17 h 381"/>
                <a:gd name="T2" fmla="*/ 9 w 390"/>
                <a:gd name="T3" fmla="*/ 9 h 381"/>
                <a:gd name="T4" fmla="*/ 35 w 390"/>
                <a:gd name="T5" fmla="*/ 9 h 381"/>
                <a:gd name="T6" fmla="*/ 61 w 390"/>
                <a:gd name="T7" fmla="*/ 17 h 381"/>
                <a:gd name="T8" fmla="*/ 61 w 390"/>
                <a:gd name="T9" fmla="*/ 26 h 381"/>
                <a:gd name="T10" fmla="*/ 61 w 390"/>
                <a:gd name="T11" fmla="*/ 43 h 381"/>
                <a:gd name="T12" fmla="*/ 61 w 390"/>
                <a:gd name="T13" fmla="*/ 78 h 381"/>
                <a:gd name="T14" fmla="*/ 61 w 390"/>
                <a:gd name="T15" fmla="*/ 121 h 381"/>
                <a:gd name="T16" fmla="*/ 61 w 390"/>
                <a:gd name="T17" fmla="*/ 165 h 381"/>
                <a:gd name="T18" fmla="*/ 61 w 390"/>
                <a:gd name="T19" fmla="*/ 199 h 381"/>
                <a:gd name="T20" fmla="*/ 61 w 390"/>
                <a:gd name="T21" fmla="*/ 225 h 381"/>
                <a:gd name="T22" fmla="*/ 61 w 390"/>
                <a:gd name="T23" fmla="*/ 243 h 381"/>
                <a:gd name="T24" fmla="*/ 78 w 390"/>
                <a:gd name="T25" fmla="*/ 277 h 381"/>
                <a:gd name="T26" fmla="*/ 95 w 390"/>
                <a:gd name="T27" fmla="*/ 286 h 381"/>
                <a:gd name="T28" fmla="*/ 130 w 390"/>
                <a:gd name="T29" fmla="*/ 295 h 381"/>
                <a:gd name="T30" fmla="*/ 199 w 390"/>
                <a:gd name="T31" fmla="*/ 295 h 381"/>
                <a:gd name="T32" fmla="*/ 251 w 390"/>
                <a:gd name="T33" fmla="*/ 286 h 381"/>
                <a:gd name="T34" fmla="*/ 286 w 390"/>
                <a:gd name="T35" fmla="*/ 277 h 381"/>
                <a:gd name="T36" fmla="*/ 303 w 390"/>
                <a:gd name="T37" fmla="*/ 260 h 381"/>
                <a:gd name="T38" fmla="*/ 312 w 390"/>
                <a:gd name="T39" fmla="*/ 217 h 381"/>
                <a:gd name="T40" fmla="*/ 321 w 390"/>
                <a:gd name="T41" fmla="*/ 156 h 381"/>
                <a:gd name="T42" fmla="*/ 329 w 390"/>
                <a:gd name="T43" fmla="*/ 121 h 381"/>
                <a:gd name="T44" fmla="*/ 338 w 390"/>
                <a:gd name="T45" fmla="*/ 121 h 381"/>
                <a:gd name="T46" fmla="*/ 355 w 390"/>
                <a:gd name="T47" fmla="*/ 130 h 381"/>
                <a:gd name="T48" fmla="*/ 364 w 390"/>
                <a:gd name="T49" fmla="*/ 173 h 381"/>
                <a:gd name="T50" fmla="*/ 373 w 390"/>
                <a:gd name="T51" fmla="*/ 225 h 381"/>
                <a:gd name="T52" fmla="*/ 381 w 390"/>
                <a:gd name="T53" fmla="*/ 260 h 381"/>
                <a:gd name="T54" fmla="*/ 390 w 390"/>
                <a:gd name="T55" fmla="*/ 286 h 381"/>
                <a:gd name="T56" fmla="*/ 381 w 390"/>
                <a:gd name="T57" fmla="*/ 303 h 381"/>
                <a:gd name="T58" fmla="*/ 347 w 390"/>
                <a:gd name="T59" fmla="*/ 329 h 381"/>
                <a:gd name="T60" fmla="*/ 321 w 390"/>
                <a:gd name="T61" fmla="*/ 347 h 381"/>
                <a:gd name="T62" fmla="*/ 277 w 390"/>
                <a:gd name="T63" fmla="*/ 364 h 381"/>
                <a:gd name="T64" fmla="*/ 208 w 390"/>
                <a:gd name="T65" fmla="*/ 381 h 381"/>
                <a:gd name="T66" fmla="*/ 156 w 390"/>
                <a:gd name="T67" fmla="*/ 381 h 381"/>
                <a:gd name="T68" fmla="*/ 104 w 390"/>
                <a:gd name="T69" fmla="*/ 364 h 381"/>
                <a:gd name="T70" fmla="*/ 61 w 390"/>
                <a:gd name="T71" fmla="*/ 347 h 381"/>
                <a:gd name="T72" fmla="*/ 35 w 390"/>
                <a:gd name="T73" fmla="*/ 321 h 381"/>
                <a:gd name="T74" fmla="*/ 17 w 390"/>
                <a:gd name="T75" fmla="*/ 286 h 381"/>
                <a:gd name="T76" fmla="*/ 9 w 390"/>
                <a:gd name="T77" fmla="*/ 234 h 381"/>
                <a:gd name="T78" fmla="*/ 9 w 390"/>
                <a:gd name="T79" fmla="*/ 165 h 381"/>
                <a:gd name="T80" fmla="*/ 9 w 390"/>
                <a:gd name="T81" fmla="*/ 113 h 381"/>
                <a:gd name="T82" fmla="*/ 9 w 390"/>
                <a:gd name="T83" fmla="*/ 61 h 381"/>
                <a:gd name="T84" fmla="*/ 0 w 390"/>
                <a:gd name="T85" fmla="*/ 26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0" h="381">
                  <a:moveTo>
                    <a:pt x="0" y="26"/>
                  </a:moveTo>
                  <a:lnTo>
                    <a:pt x="0" y="17"/>
                  </a:lnTo>
                  <a:lnTo>
                    <a:pt x="0" y="9"/>
                  </a:lnTo>
                  <a:lnTo>
                    <a:pt x="9" y="9"/>
                  </a:lnTo>
                  <a:lnTo>
                    <a:pt x="17" y="0"/>
                  </a:lnTo>
                  <a:lnTo>
                    <a:pt x="35" y="9"/>
                  </a:lnTo>
                  <a:lnTo>
                    <a:pt x="43" y="9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5"/>
                  </a:lnTo>
                  <a:lnTo>
                    <a:pt x="61" y="43"/>
                  </a:lnTo>
                  <a:lnTo>
                    <a:pt x="61" y="61"/>
                  </a:lnTo>
                  <a:lnTo>
                    <a:pt x="61" y="78"/>
                  </a:lnTo>
                  <a:lnTo>
                    <a:pt x="61" y="95"/>
                  </a:lnTo>
                  <a:lnTo>
                    <a:pt x="61" y="121"/>
                  </a:lnTo>
                  <a:lnTo>
                    <a:pt x="61" y="147"/>
                  </a:lnTo>
                  <a:lnTo>
                    <a:pt x="61" y="165"/>
                  </a:lnTo>
                  <a:lnTo>
                    <a:pt x="61" y="182"/>
                  </a:lnTo>
                  <a:lnTo>
                    <a:pt x="61" y="199"/>
                  </a:lnTo>
                  <a:lnTo>
                    <a:pt x="61" y="217"/>
                  </a:lnTo>
                  <a:lnTo>
                    <a:pt x="61" y="225"/>
                  </a:lnTo>
                  <a:lnTo>
                    <a:pt x="61" y="234"/>
                  </a:lnTo>
                  <a:lnTo>
                    <a:pt x="61" y="243"/>
                  </a:lnTo>
                  <a:lnTo>
                    <a:pt x="69" y="260"/>
                  </a:lnTo>
                  <a:lnTo>
                    <a:pt x="78" y="277"/>
                  </a:lnTo>
                  <a:lnTo>
                    <a:pt x="87" y="286"/>
                  </a:lnTo>
                  <a:lnTo>
                    <a:pt x="95" y="286"/>
                  </a:lnTo>
                  <a:lnTo>
                    <a:pt x="113" y="295"/>
                  </a:lnTo>
                  <a:lnTo>
                    <a:pt x="130" y="295"/>
                  </a:lnTo>
                  <a:lnTo>
                    <a:pt x="173" y="295"/>
                  </a:lnTo>
                  <a:lnTo>
                    <a:pt x="199" y="295"/>
                  </a:lnTo>
                  <a:lnTo>
                    <a:pt x="225" y="295"/>
                  </a:lnTo>
                  <a:lnTo>
                    <a:pt x="251" y="286"/>
                  </a:lnTo>
                  <a:lnTo>
                    <a:pt x="269" y="286"/>
                  </a:lnTo>
                  <a:lnTo>
                    <a:pt x="286" y="277"/>
                  </a:lnTo>
                  <a:lnTo>
                    <a:pt x="295" y="269"/>
                  </a:lnTo>
                  <a:lnTo>
                    <a:pt x="303" y="260"/>
                  </a:lnTo>
                  <a:lnTo>
                    <a:pt x="303" y="243"/>
                  </a:lnTo>
                  <a:lnTo>
                    <a:pt x="312" y="217"/>
                  </a:lnTo>
                  <a:lnTo>
                    <a:pt x="312" y="191"/>
                  </a:lnTo>
                  <a:lnTo>
                    <a:pt x="321" y="156"/>
                  </a:lnTo>
                  <a:lnTo>
                    <a:pt x="321" y="139"/>
                  </a:lnTo>
                  <a:lnTo>
                    <a:pt x="329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47" y="121"/>
                  </a:lnTo>
                  <a:lnTo>
                    <a:pt x="355" y="130"/>
                  </a:lnTo>
                  <a:lnTo>
                    <a:pt x="355" y="156"/>
                  </a:lnTo>
                  <a:lnTo>
                    <a:pt x="364" y="173"/>
                  </a:lnTo>
                  <a:lnTo>
                    <a:pt x="364" y="208"/>
                  </a:lnTo>
                  <a:lnTo>
                    <a:pt x="373" y="225"/>
                  </a:lnTo>
                  <a:lnTo>
                    <a:pt x="381" y="251"/>
                  </a:lnTo>
                  <a:lnTo>
                    <a:pt x="381" y="260"/>
                  </a:lnTo>
                  <a:lnTo>
                    <a:pt x="390" y="277"/>
                  </a:lnTo>
                  <a:lnTo>
                    <a:pt x="390" y="286"/>
                  </a:lnTo>
                  <a:lnTo>
                    <a:pt x="390" y="295"/>
                  </a:lnTo>
                  <a:lnTo>
                    <a:pt x="381" y="303"/>
                  </a:lnTo>
                  <a:lnTo>
                    <a:pt x="373" y="321"/>
                  </a:lnTo>
                  <a:lnTo>
                    <a:pt x="347" y="329"/>
                  </a:lnTo>
                  <a:lnTo>
                    <a:pt x="329" y="338"/>
                  </a:lnTo>
                  <a:lnTo>
                    <a:pt x="321" y="347"/>
                  </a:lnTo>
                  <a:lnTo>
                    <a:pt x="295" y="355"/>
                  </a:lnTo>
                  <a:lnTo>
                    <a:pt x="277" y="364"/>
                  </a:lnTo>
                  <a:lnTo>
                    <a:pt x="225" y="373"/>
                  </a:lnTo>
                  <a:lnTo>
                    <a:pt x="208" y="381"/>
                  </a:lnTo>
                  <a:lnTo>
                    <a:pt x="182" y="381"/>
                  </a:lnTo>
                  <a:lnTo>
                    <a:pt x="156" y="381"/>
                  </a:lnTo>
                  <a:lnTo>
                    <a:pt x="130" y="373"/>
                  </a:lnTo>
                  <a:lnTo>
                    <a:pt x="104" y="364"/>
                  </a:lnTo>
                  <a:lnTo>
                    <a:pt x="87" y="355"/>
                  </a:lnTo>
                  <a:lnTo>
                    <a:pt x="61" y="347"/>
                  </a:lnTo>
                  <a:lnTo>
                    <a:pt x="43" y="338"/>
                  </a:lnTo>
                  <a:lnTo>
                    <a:pt x="35" y="321"/>
                  </a:lnTo>
                  <a:lnTo>
                    <a:pt x="26" y="303"/>
                  </a:lnTo>
                  <a:lnTo>
                    <a:pt x="17" y="286"/>
                  </a:lnTo>
                  <a:lnTo>
                    <a:pt x="9" y="260"/>
                  </a:lnTo>
                  <a:lnTo>
                    <a:pt x="9" y="234"/>
                  </a:lnTo>
                  <a:lnTo>
                    <a:pt x="9" y="199"/>
                  </a:lnTo>
                  <a:lnTo>
                    <a:pt x="9" y="165"/>
                  </a:lnTo>
                  <a:lnTo>
                    <a:pt x="9" y="139"/>
                  </a:lnTo>
                  <a:lnTo>
                    <a:pt x="9" y="113"/>
                  </a:lnTo>
                  <a:lnTo>
                    <a:pt x="9" y="95"/>
                  </a:lnTo>
                  <a:lnTo>
                    <a:pt x="9" y="61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72">
              <a:extLst>
                <a:ext uri="{FF2B5EF4-FFF2-40B4-BE49-F238E27FC236}">
                  <a16:creationId xmlns:a16="http://schemas.microsoft.com/office/drawing/2014/main" id="{DCE72151-ADAE-4574-B5A4-899547BFB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629" y="3582694"/>
              <a:ext cx="661060" cy="247274"/>
            </a:xfrm>
            <a:custGeom>
              <a:avLst/>
              <a:gdLst>
                <a:gd name="T0" fmla="*/ 121 w 208"/>
                <a:gd name="T1" fmla="*/ 8 h 78"/>
                <a:gd name="T2" fmla="*/ 147 w 208"/>
                <a:gd name="T3" fmla="*/ 0 h 78"/>
                <a:gd name="T4" fmla="*/ 173 w 208"/>
                <a:gd name="T5" fmla="*/ 0 h 78"/>
                <a:gd name="T6" fmla="*/ 182 w 208"/>
                <a:gd name="T7" fmla="*/ 0 h 78"/>
                <a:gd name="T8" fmla="*/ 199 w 208"/>
                <a:gd name="T9" fmla="*/ 0 h 78"/>
                <a:gd name="T10" fmla="*/ 199 w 208"/>
                <a:gd name="T11" fmla="*/ 17 h 78"/>
                <a:gd name="T12" fmla="*/ 208 w 208"/>
                <a:gd name="T13" fmla="*/ 26 h 78"/>
                <a:gd name="T14" fmla="*/ 199 w 208"/>
                <a:gd name="T15" fmla="*/ 34 h 78"/>
                <a:gd name="T16" fmla="*/ 199 w 208"/>
                <a:gd name="T17" fmla="*/ 43 h 78"/>
                <a:gd name="T18" fmla="*/ 191 w 208"/>
                <a:gd name="T19" fmla="*/ 43 h 78"/>
                <a:gd name="T20" fmla="*/ 182 w 208"/>
                <a:gd name="T21" fmla="*/ 43 h 78"/>
                <a:gd name="T22" fmla="*/ 165 w 208"/>
                <a:gd name="T23" fmla="*/ 52 h 78"/>
                <a:gd name="T24" fmla="*/ 147 w 208"/>
                <a:gd name="T25" fmla="*/ 52 h 78"/>
                <a:gd name="T26" fmla="*/ 130 w 208"/>
                <a:gd name="T27" fmla="*/ 60 h 78"/>
                <a:gd name="T28" fmla="*/ 104 w 208"/>
                <a:gd name="T29" fmla="*/ 60 h 78"/>
                <a:gd name="T30" fmla="*/ 78 w 208"/>
                <a:gd name="T31" fmla="*/ 69 h 78"/>
                <a:gd name="T32" fmla="*/ 52 w 208"/>
                <a:gd name="T33" fmla="*/ 78 h 78"/>
                <a:gd name="T34" fmla="*/ 0 w 208"/>
                <a:gd name="T35" fmla="*/ 78 h 78"/>
                <a:gd name="T36" fmla="*/ 0 w 208"/>
                <a:gd name="T37" fmla="*/ 34 h 78"/>
                <a:gd name="T38" fmla="*/ 26 w 208"/>
                <a:gd name="T39" fmla="*/ 26 h 78"/>
                <a:gd name="T40" fmla="*/ 52 w 208"/>
                <a:gd name="T41" fmla="*/ 26 h 78"/>
                <a:gd name="T42" fmla="*/ 87 w 208"/>
                <a:gd name="T43" fmla="*/ 17 h 78"/>
                <a:gd name="T44" fmla="*/ 121 w 208"/>
                <a:gd name="T45" fmla="*/ 8 h 78"/>
                <a:gd name="T46" fmla="*/ 121 w 208"/>
                <a:gd name="T47" fmla="*/ 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78">
                  <a:moveTo>
                    <a:pt x="121" y="8"/>
                  </a:moveTo>
                  <a:lnTo>
                    <a:pt x="147" y="0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99" y="0"/>
                  </a:lnTo>
                  <a:lnTo>
                    <a:pt x="199" y="17"/>
                  </a:lnTo>
                  <a:lnTo>
                    <a:pt x="208" y="26"/>
                  </a:lnTo>
                  <a:lnTo>
                    <a:pt x="199" y="34"/>
                  </a:lnTo>
                  <a:lnTo>
                    <a:pt x="199" y="43"/>
                  </a:lnTo>
                  <a:lnTo>
                    <a:pt x="191" y="43"/>
                  </a:lnTo>
                  <a:lnTo>
                    <a:pt x="182" y="43"/>
                  </a:lnTo>
                  <a:lnTo>
                    <a:pt x="165" y="52"/>
                  </a:lnTo>
                  <a:lnTo>
                    <a:pt x="147" y="52"/>
                  </a:lnTo>
                  <a:lnTo>
                    <a:pt x="130" y="60"/>
                  </a:lnTo>
                  <a:lnTo>
                    <a:pt x="104" y="60"/>
                  </a:lnTo>
                  <a:lnTo>
                    <a:pt x="78" y="69"/>
                  </a:lnTo>
                  <a:lnTo>
                    <a:pt x="52" y="78"/>
                  </a:lnTo>
                  <a:lnTo>
                    <a:pt x="0" y="78"/>
                  </a:lnTo>
                  <a:lnTo>
                    <a:pt x="0" y="34"/>
                  </a:lnTo>
                  <a:lnTo>
                    <a:pt x="26" y="26"/>
                  </a:lnTo>
                  <a:lnTo>
                    <a:pt x="52" y="26"/>
                  </a:lnTo>
                  <a:lnTo>
                    <a:pt x="87" y="17"/>
                  </a:lnTo>
                  <a:lnTo>
                    <a:pt x="121" y="8"/>
                  </a:lnTo>
                  <a:lnTo>
                    <a:pt x="121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74B48A37-AF7C-4544-B742-9033DFA3BBFF}"/>
              </a:ext>
            </a:extLst>
          </p:cNvPr>
          <p:cNvGrpSpPr/>
          <p:nvPr/>
        </p:nvGrpSpPr>
        <p:grpSpPr>
          <a:xfrm>
            <a:off x="8628577" y="2083198"/>
            <a:ext cx="2313709" cy="2555165"/>
            <a:chOff x="6976779" y="2593598"/>
            <a:chExt cx="2313709" cy="2555165"/>
          </a:xfrm>
        </p:grpSpPr>
        <p:sp>
          <p:nvSpPr>
            <p:cNvPr id="38" name="Freeform 73">
              <a:extLst>
                <a:ext uri="{FF2B5EF4-FFF2-40B4-BE49-F238E27FC236}">
                  <a16:creationId xmlns:a16="http://schemas.microsoft.com/office/drawing/2014/main" id="{735ABB72-4004-47C4-95E3-82A9CDB50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1176" y="4295986"/>
              <a:ext cx="908957" cy="275807"/>
            </a:xfrm>
            <a:custGeom>
              <a:avLst/>
              <a:gdLst>
                <a:gd name="T0" fmla="*/ 104 w 286"/>
                <a:gd name="T1" fmla="*/ 26 h 87"/>
                <a:gd name="T2" fmla="*/ 130 w 286"/>
                <a:gd name="T3" fmla="*/ 26 h 87"/>
                <a:gd name="T4" fmla="*/ 156 w 286"/>
                <a:gd name="T5" fmla="*/ 17 h 87"/>
                <a:gd name="T6" fmla="*/ 173 w 286"/>
                <a:gd name="T7" fmla="*/ 9 h 87"/>
                <a:gd name="T8" fmla="*/ 182 w 286"/>
                <a:gd name="T9" fmla="*/ 9 h 87"/>
                <a:gd name="T10" fmla="*/ 208 w 286"/>
                <a:gd name="T11" fmla="*/ 0 h 87"/>
                <a:gd name="T12" fmla="*/ 225 w 286"/>
                <a:gd name="T13" fmla="*/ 0 h 87"/>
                <a:gd name="T14" fmla="*/ 234 w 286"/>
                <a:gd name="T15" fmla="*/ 0 h 87"/>
                <a:gd name="T16" fmla="*/ 260 w 286"/>
                <a:gd name="T17" fmla="*/ 9 h 87"/>
                <a:gd name="T18" fmla="*/ 269 w 286"/>
                <a:gd name="T19" fmla="*/ 9 h 87"/>
                <a:gd name="T20" fmla="*/ 277 w 286"/>
                <a:gd name="T21" fmla="*/ 17 h 87"/>
                <a:gd name="T22" fmla="*/ 286 w 286"/>
                <a:gd name="T23" fmla="*/ 26 h 87"/>
                <a:gd name="T24" fmla="*/ 286 w 286"/>
                <a:gd name="T25" fmla="*/ 35 h 87"/>
                <a:gd name="T26" fmla="*/ 286 w 286"/>
                <a:gd name="T27" fmla="*/ 35 h 87"/>
                <a:gd name="T28" fmla="*/ 277 w 286"/>
                <a:gd name="T29" fmla="*/ 43 h 87"/>
                <a:gd name="T30" fmla="*/ 269 w 286"/>
                <a:gd name="T31" fmla="*/ 43 h 87"/>
                <a:gd name="T32" fmla="*/ 260 w 286"/>
                <a:gd name="T33" fmla="*/ 52 h 87"/>
                <a:gd name="T34" fmla="*/ 251 w 286"/>
                <a:gd name="T35" fmla="*/ 52 h 87"/>
                <a:gd name="T36" fmla="*/ 234 w 286"/>
                <a:gd name="T37" fmla="*/ 61 h 87"/>
                <a:gd name="T38" fmla="*/ 208 w 286"/>
                <a:gd name="T39" fmla="*/ 61 h 87"/>
                <a:gd name="T40" fmla="*/ 191 w 286"/>
                <a:gd name="T41" fmla="*/ 69 h 87"/>
                <a:gd name="T42" fmla="*/ 165 w 286"/>
                <a:gd name="T43" fmla="*/ 69 h 87"/>
                <a:gd name="T44" fmla="*/ 147 w 286"/>
                <a:gd name="T45" fmla="*/ 78 h 87"/>
                <a:gd name="T46" fmla="*/ 130 w 286"/>
                <a:gd name="T47" fmla="*/ 78 h 87"/>
                <a:gd name="T48" fmla="*/ 113 w 286"/>
                <a:gd name="T49" fmla="*/ 78 h 87"/>
                <a:gd name="T50" fmla="*/ 95 w 286"/>
                <a:gd name="T51" fmla="*/ 87 h 87"/>
                <a:gd name="T52" fmla="*/ 87 w 286"/>
                <a:gd name="T53" fmla="*/ 87 h 87"/>
                <a:gd name="T54" fmla="*/ 78 w 286"/>
                <a:gd name="T55" fmla="*/ 87 h 87"/>
                <a:gd name="T56" fmla="*/ 78 w 286"/>
                <a:gd name="T57" fmla="*/ 87 h 87"/>
                <a:gd name="T58" fmla="*/ 52 w 286"/>
                <a:gd name="T59" fmla="*/ 87 h 87"/>
                <a:gd name="T60" fmla="*/ 43 w 286"/>
                <a:gd name="T61" fmla="*/ 78 h 87"/>
                <a:gd name="T62" fmla="*/ 26 w 286"/>
                <a:gd name="T63" fmla="*/ 69 h 87"/>
                <a:gd name="T64" fmla="*/ 17 w 286"/>
                <a:gd name="T65" fmla="*/ 69 h 87"/>
                <a:gd name="T66" fmla="*/ 9 w 286"/>
                <a:gd name="T67" fmla="*/ 61 h 87"/>
                <a:gd name="T68" fmla="*/ 0 w 286"/>
                <a:gd name="T69" fmla="*/ 52 h 87"/>
                <a:gd name="T70" fmla="*/ 0 w 286"/>
                <a:gd name="T71" fmla="*/ 52 h 87"/>
                <a:gd name="T72" fmla="*/ 0 w 286"/>
                <a:gd name="T73" fmla="*/ 43 h 87"/>
                <a:gd name="T74" fmla="*/ 9 w 286"/>
                <a:gd name="T75" fmla="*/ 43 h 87"/>
                <a:gd name="T76" fmla="*/ 17 w 286"/>
                <a:gd name="T77" fmla="*/ 35 h 87"/>
                <a:gd name="T78" fmla="*/ 26 w 286"/>
                <a:gd name="T79" fmla="*/ 35 h 87"/>
                <a:gd name="T80" fmla="*/ 43 w 286"/>
                <a:gd name="T81" fmla="*/ 35 h 87"/>
                <a:gd name="T82" fmla="*/ 61 w 286"/>
                <a:gd name="T83" fmla="*/ 35 h 87"/>
                <a:gd name="T84" fmla="*/ 87 w 286"/>
                <a:gd name="T85" fmla="*/ 26 h 87"/>
                <a:gd name="T86" fmla="*/ 104 w 286"/>
                <a:gd name="T87" fmla="*/ 26 h 87"/>
                <a:gd name="T88" fmla="*/ 104 w 286"/>
                <a:gd name="T89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87">
                  <a:moveTo>
                    <a:pt x="104" y="26"/>
                  </a:moveTo>
                  <a:lnTo>
                    <a:pt x="130" y="26"/>
                  </a:lnTo>
                  <a:lnTo>
                    <a:pt x="156" y="17"/>
                  </a:lnTo>
                  <a:lnTo>
                    <a:pt x="173" y="9"/>
                  </a:lnTo>
                  <a:lnTo>
                    <a:pt x="182" y="9"/>
                  </a:lnTo>
                  <a:lnTo>
                    <a:pt x="208" y="0"/>
                  </a:lnTo>
                  <a:lnTo>
                    <a:pt x="225" y="0"/>
                  </a:lnTo>
                  <a:lnTo>
                    <a:pt x="234" y="0"/>
                  </a:lnTo>
                  <a:lnTo>
                    <a:pt x="260" y="9"/>
                  </a:lnTo>
                  <a:lnTo>
                    <a:pt x="269" y="9"/>
                  </a:lnTo>
                  <a:lnTo>
                    <a:pt x="277" y="17"/>
                  </a:lnTo>
                  <a:lnTo>
                    <a:pt x="286" y="26"/>
                  </a:lnTo>
                  <a:lnTo>
                    <a:pt x="286" y="35"/>
                  </a:lnTo>
                  <a:lnTo>
                    <a:pt x="286" y="35"/>
                  </a:lnTo>
                  <a:lnTo>
                    <a:pt x="277" y="43"/>
                  </a:lnTo>
                  <a:lnTo>
                    <a:pt x="269" y="43"/>
                  </a:lnTo>
                  <a:lnTo>
                    <a:pt x="260" y="52"/>
                  </a:lnTo>
                  <a:lnTo>
                    <a:pt x="251" y="52"/>
                  </a:lnTo>
                  <a:lnTo>
                    <a:pt x="234" y="61"/>
                  </a:lnTo>
                  <a:lnTo>
                    <a:pt x="208" y="61"/>
                  </a:lnTo>
                  <a:lnTo>
                    <a:pt x="191" y="69"/>
                  </a:lnTo>
                  <a:lnTo>
                    <a:pt x="165" y="69"/>
                  </a:lnTo>
                  <a:lnTo>
                    <a:pt x="147" y="78"/>
                  </a:lnTo>
                  <a:lnTo>
                    <a:pt x="130" y="78"/>
                  </a:lnTo>
                  <a:lnTo>
                    <a:pt x="113" y="78"/>
                  </a:lnTo>
                  <a:lnTo>
                    <a:pt x="95" y="87"/>
                  </a:lnTo>
                  <a:lnTo>
                    <a:pt x="87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52" y="87"/>
                  </a:lnTo>
                  <a:lnTo>
                    <a:pt x="43" y="78"/>
                  </a:lnTo>
                  <a:lnTo>
                    <a:pt x="26" y="69"/>
                  </a:lnTo>
                  <a:lnTo>
                    <a:pt x="17" y="69"/>
                  </a:lnTo>
                  <a:lnTo>
                    <a:pt x="9" y="6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3"/>
                  </a:lnTo>
                  <a:lnTo>
                    <a:pt x="9" y="43"/>
                  </a:lnTo>
                  <a:lnTo>
                    <a:pt x="17" y="35"/>
                  </a:lnTo>
                  <a:lnTo>
                    <a:pt x="26" y="35"/>
                  </a:lnTo>
                  <a:lnTo>
                    <a:pt x="43" y="35"/>
                  </a:lnTo>
                  <a:lnTo>
                    <a:pt x="61" y="35"/>
                  </a:lnTo>
                  <a:lnTo>
                    <a:pt x="87" y="26"/>
                  </a:lnTo>
                  <a:lnTo>
                    <a:pt x="104" y="26"/>
                  </a:lnTo>
                  <a:lnTo>
                    <a:pt x="104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74">
              <a:extLst>
                <a:ext uri="{FF2B5EF4-FFF2-40B4-BE49-F238E27FC236}">
                  <a16:creationId xmlns:a16="http://schemas.microsoft.com/office/drawing/2014/main" id="{FEC9D74E-97B1-432A-A3EF-B99A1C527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308" y="3113508"/>
              <a:ext cx="1379327" cy="386762"/>
            </a:xfrm>
            <a:custGeom>
              <a:avLst/>
              <a:gdLst>
                <a:gd name="T0" fmla="*/ 434 w 434"/>
                <a:gd name="T1" fmla="*/ 35 h 122"/>
                <a:gd name="T2" fmla="*/ 434 w 434"/>
                <a:gd name="T3" fmla="*/ 44 h 122"/>
                <a:gd name="T4" fmla="*/ 425 w 434"/>
                <a:gd name="T5" fmla="*/ 44 h 122"/>
                <a:gd name="T6" fmla="*/ 425 w 434"/>
                <a:gd name="T7" fmla="*/ 52 h 122"/>
                <a:gd name="T8" fmla="*/ 416 w 434"/>
                <a:gd name="T9" fmla="*/ 52 h 122"/>
                <a:gd name="T10" fmla="*/ 399 w 434"/>
                <a:gd name="T11" fmla="*/ 61 h 122"/>
                <a:gd name="T12" fmla="*/ 382 w 434"/>
                <a:gd name="T13" fmla="*/ 61 h 122"/>
                <a:gd name="T14" fmla="*/ 364 w 434"/>
                <a:gd name="T15" fmla="*/ 70 h 122"/>
                <a:gd name="T16" fmla="*/ 338 w 434"/>
                <a:gd name="T17" fmla="*/ 70 h 122"/>
                <a:gd name="T18" fmla="*/ 286 w 434"/>
                <a:gd name="T19" fmla="*/ 78 h 122"/>
                <a:gd name="T20" fmla="*/ 234 w 434"/>
                <a:gd name="T21" fmla="*/ 96 h 122"/>
                <a:gd name="T22" fmla="*/ 182 w 434"/>
                <a:gd name="T23" fmla="*/ 104 h 122"/>
                <a:gd name="T24" fmla="*/ 139 w 434"/>
                <a:gd name="T25" fmla="*/ 113 h 122"/>
                <a:gd name="T26" fmla="*/ 113 w 434"/>
                <a:gd name="T27" fmla="*/ 113 h 122"/>
                <a:gd name="T28" fmla="*/ 96 w 434"/>
                <a:gd name="T29" fmla="*/ 113 h 122"/>
                <a:gd name="T30" fmla="*/ 78 w 434"/>
                <a:gd name="T31" fmla="*/ 122 h 122"/>
                <a:gd name="T32" fmla="*/ 70 w 434"/>
                <a:gd name="T33" fmla="*/ 122 h 122"/>
                <a:gd name="T34" fmla="*/ 52 w 434"/>
                <a:gd name="T35" fmla="*/ 113 h 122"/>
                <a:gd name="T36" fmla="*/ 26 w 434"/>
                <a:gd name="T37" fmla="*/ 113 h 122"/>
                <a:gd name="T38" fmla="*/ 18 w 434"/>
                <a:gd name="T39" fmla="*/ 104 h 122"/>
                <a:gd name="T40" fmla="*/ 9 w 434"/>
                <a:gd name="T41" fmla="*/ 96 h 122"/>
                <a:gd name="T42" fmla="*/ 0 w 434"/>
                <a:gd name="T43" fmla="*/ 96 h 122"/>
                <a:gd name="T44" fmla="*/ 0 w 434"/>
                <a:gd name="T45" fmla="*/ 87 h 122"/>
                <a:gd name="T46" fmla="*/ 0 w 434"/>
                <a:gd name="T47" fmla="*/ 78 h 122"/>
                <a:gd name="T48" fmla="*/ 9 w 434"/>
                <a:gd name="T49" fmla="*/ 78 h 122"/>
                <a:gd name="T50" fmla="*/ 18 w 434"/>
                <a:gd name="T51" fmla="*/ 78 h 122"/>
                <a:gd name="T52" fmla="*/ 26 w 434"/>
                <a:gd name="T53" fmla="*/ 70 h 122"/>
                <a:gd name="T54" fmla="*/ 35 w 434"/>
                <a:gd name="T55" fmla="*/ 70 h 122"/>
                <a:gd name="T56" fmla="*/ 44 w 434"/>
                <a:gd name="T57" fmla="*/ 70 h 122"/>
                <a:gd name="T58" fmla="*/ 61 w 434"/>
                <a:gd name="T59" fmla="*/ 70 h 122"/>
                <a:gd name="T60" fmla="*/ 78 w 434"/>
                <a:gd name="T61" fmla="*/ 61 h 122"/>
                <a:gd name="T62" fmla="*/ 96 w 434"/>
                <a:gd name="T63" fmla="*/ 61 h 122"/>
                <a:gd name="T64" fmla="*/ 122 w 434"/>
                <a:gd name="T65" fmla="*/ 52 h 122"/>
                <a:gd name="T66" fmla="*/ 148 w 434"/>
                <a:gd name="T67" fmla="*/ 52 h 122"/>
                <a:gd name="T68" fmla="*/ 174 w 434"/>
                <a:gd name="T69" fmla="*/ 44 h 122"/>
                <a:gd name="T70" fmla="*/ 200 w 434"/>
                <a:gd name="T71" fmla="*/ 44 h 122"/>
                <a:gd name="T72" fmla="*/ 226 w 434"/>
                <a:gd name="T73" fmla="*/ 35 h 122"/>
                <a:gd name="T74" fmla="*/ 252 w 434"/>
                <a:gd name="T75" fmla="*/ 26 h 122"/>
                <a:gd name="T76" fmla="*/ 269 w 434"/>
                <a:gd name="T77" fmla="*/ 26 h 122"/>
                <a:gd name="T78" fmla="*/ 286 w 434"/>
                <a:gd name="T79" fmla="*/ 26 h 122"/>
                <a:gd name="T80" fmla="*/ 304 w 434"/>
                <a:gd name="T81" fmla="*/ 18 h 122"/>
                <a:gd name="T82" fmla="*/ 312 w 434"/>
                <a:gd name="T83" fmla="*/ 18 h 122"/>
                <a:gd name="T84" fmla="*/ 321 w 434"/>
                <a:gd name="T85" fmla="*/ 9 h 122"/>
                <a:gd name="T86" fmla="*/ 338 w 434"/>
                <a:gd name="T87" fmla="*/ 0 h 122"/>
                <a:gd name="T88" fmla="*/ 356 w 434"/>
                <a:gd name="T89" fmla="*/ 0 h 122"/>
                <a:gd name="T90" fmla="*/ 373 w 434"/>
                <a:gd name="T91" fmla="*/ 0 h 122"/>
                <a:gd name="T92" fmla="*/ 399 w 434"/>
                <a:gd name="T93" fmla="*/ 0 h 122"/>
                <a:gd name="T94" fmla="*/ 408 w 434"/>
                <a:gd name="T95" fmla="*/ 0 h 122"/>
                <a:gd name="T96" fmla="*/ 416 w 434"/>
                <a:gd name="T97" fmla="*/ 9 h 122"/>
                <a:gd name="T98" fmla="*/ 425 w 434"/>
                <a:gd name="T99" fmla="*/ 18 h 122"/>
                <a:gd name="T100" fmla="*/ 425 w 434"/>
                <a:gd name="T101" fmla="*/ 26 h 122"/>
                <a:gd name="T102" fmla="*/ 434 w 434"/>
                <a:gd name="T103" fmla="*/ 26 h 122"/>
                <a:gd name="T104" fmla="*/ 434 w 434"/>
                <a:gd name="T105" fmla="*/ 35 h 122"/>
                <a:gd name="T106" fmla="*/ 434 w 434"/>
                <a:gd name="T107" fmla="*/ 3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4" h="122">
                  <a:moveTo>
                    <a:pt x="434" y="35"/>
                  </a:moveTo>
                  <a:lnTo>
                    <a:pt x="434" y="44"/>
                  </a:lnTo>
                  <a:lnTo>
                    <a:pt x="425" y="44"/>
                  </a:lnTo>
                  <a:lnTo>
                    <a:pt x="425" y="52"/>
                  </a:lnTo>
                  <a:lnTo>
                    <a:pt x="416" y="52"/>
                  </a:lnTo>
                  <a:lnTo>
                    <a:pt x="399" y="61"/>
                  </a:lnTo>
                  <a:lnTo>
                    <a:pt x="382" y="61"/>
                  </a:lnTo>
                  <a:lnTo>
                    <a:pt x="364" y="70"/>
                  </a:lnTo>
                  <a:lnTo>
                    <a:pt x="338" y="70"/>
                  </a:lnTo>
                  <a:lnTo>
                    <a:pt x="286" y="78"/>
                  </a:lnTo>
                  <a:lnTo>
                    <a:pt x="234" y="96"/>
                  </a:lnTo>
                  <a:lnTo>
                    <a:pt x="182" y="104"/>
                  </a:lnTo>
                  <a:lnTo>
                    <a:pt x="139" y="113"/>
                  </a:lnTo>
                  <a:lnTo>
                    <a:pt x="113" y="113"/>
                  </a:lnTo>
                  <a:lnTo>
                    <a:pt x="96" y="113"/>
                  </a:lnTo>
                  <a:lnTo>
                    <a:pt x="78" y="122"/>
                  </a:lnTo>
                  <a:lnTo>
                    <a:pt x="70" y="122"/>
                  </a:lnTo>
                  <a:lnTo>
                    <a:pt x="52" y="113"/>
                  </a:lnTo>
                  <a:lnTo>
                    <a:pt x="26" y="113"/>
                  </a:lnTo>
                  <a:lnTo>
                    <a:pt x="18" y="104"/>
                  </a:lnTo>
                  <a:lnTo>
                    <a:pt x="9" y="96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9" y="78"/>
                  </a:lnTo>
                  <a:lnTo>
                    <a:pt x="18" y="78"/>
                  </a:lnTo>
                  <a:lnTo>
                    <a:pt x="26" y="70"/>
                  </a:lnTo>
                  <a:lnTo>
                    <a:pt x="35" y="70"/>
                  </a:lnTo>
                  <a:lnTo>
                    <a:pt x="44" y="70"/>
                  </a:lnTo>
                  <a:lnTo>
                    <a:pt x="61" y="70"/>
                  </a:lnTo>
                  <a:lnTo>
                    <a:pt x="78" y="61"/>
                  </a:lnTo>
                  <a:lnTo>
                    <a:pt x="96" y="61"/>
                  </a:lnTo>
                  <a:lnTo>
                    <a:pt x="122" y="52"/>
                  </a:lnTo>
                  <a:lnTo>
                    <a:pt x="148" y="52"/>
                  </a:lnTo>
                  <a:lnTo>
                    <a:pt x="174" y="44"/>
                  </a:lnTo>
                  <a:lnTo>
                    <a:pt x="200" y="44"/>
                  </a:lnTo>
                  <a:lnTo>
                    <a:pt x="226" y="35"/>
                  </a:lnTo>
                  <a:lnTo>
                    <a:pt x="252" y="26"/>
                  </a:lnTo>
                  <a:lnTo>
                    <a:pt x="269" y="26"/>
                  </a:lnTo>
                  <a:lnTo>
                    <a:pt x="286" y="26"/>
                  </a:lnTo>
                  <a:lnTo>
                    <a:pt x="304" y="18"/>
                  </a:lnTo>
                  <a:lnTo>
                    <a:pt x="312" y="18"/>
                  </a:lnTo>
                  <a:lnTo>
                    <a:pt x="321" y="9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3" y="0"/>
                  </a:lnTo>
                  <a:lnTo>
                    <a:pt x="399" y="0"/>
                  </a:lnTo>
                  <a:lnTo>
                    <a:pt x="408" y="0"/>
                  </a:lnTo>
                  <a:lnTo>
                    <a:pt x="416" y="9"/>
                  </a:lnTo>
                  <a:lnTo>
                    <a:pt x="425" y="18"/>
                  </a:lnTo>
                  <a:lnTo>
                    <a:pt x="425" y="26"/>
                  </a:lnTo>
                  <a:lnTo>
                    <a:pt x="434" y="26"/>
                  </a:lnTo>
                  <a:lnTo>
                    <a:pt x="434" y="35"/>
                  </a:lnTo>
                  <a:lnTo>
                    <a:pt x="434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75">
              <a:extLst>
                <a:ext uri="{FF2B5EF4-FFF2-40B4-BE49-F238E27FC236}">
                  <a16:creationId xmlns:a16="http://schemas.microsoft.com/office/drawing/2014/main" id="{0B197F3B-95FE-4E47-8A92-96339CE2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706" y="2593598"/>
              <a:ext cx="276502" cy="2555165"/>
            </a:xfrm>
            <a:custGeom>
              <a:avLst/>
              <a:gdLst>
                <a:gd name="T0" fmla="*/ 17 w 87"/>
                <a:gd name="T1" fmla="*/ 0 h 806"/>
                <a:gd name="T2" fmla="*/ 43 w 87"/>
                <a:gd name="T3" fmla="*/ 8 h 806"/>
                <a:gd name="T4" fmla="*/ 69 w 87"/>
                <a:gd name="T5" fmla="*/ 17 h 806"/>
                <a:gd name="T6" fmla="*/ 87 w 87"/>
                <a:gd name="T7" fmla="*/ 26 h 806"/>
                <a:gd name="T8" fmla="*/ 87 w 87"/>
                <a:gd name="T9" fmla="*/ 52 h 806"/>
                <a:gd name="T10" fmla="*/ 78 w 87"/>
                <a:gd name="T11" fmla="*/ 69 h 806"/>
                <a:gd name="T12" fmla="*/ 78 w 87"/>
                <a:gd name="T13" fmla="*/ 130 h 806"/>
                <a:gd name="T14" fmla="*/ 78 w 87"/>
                <a:gd name="T15" fmla="*/ 164 h 806"/>
                <a:gd name="T16" fmla="*/ 69 w 87"/>
                <a:gd name="T17" fmla="*/ 225 h 806"/>
                <a:gd name="T18" fmla="*/ 69 w 87"/>
                <a:gd name="T19" fmla="*/ 303 h 806"/>
                <a:gd name="T20" fmla="*/ 69 w 87"/>
                <a:gd name="T21" fmla="*/ 416 h 806"/>
                <a:gd name="T22" fmla="*/ 69 w 87"/>
                <a:gd name="T23" fmla="*/ 520 h 806"/>
                <a:gd name="T24" fmla="*/ 69 w 87"/>
                <a:gd name="T25" fmla="*/ 606 h 806"/>
                <a:gd name="T26" fmla="*/ 69 w 87"/>
                <a:gd name="T27" fmla="*/ 658 h 806"/>
                <a:gd name="T28" fmla="*/ 69 w 87"/>
                <a:gd name="T29" fmla="*/ 693 h 806"/>
                <a:gd name="T30" fmla="*/ 69 w 87"/>
                <a:gd name="T31" fmla="*/ 745 h 806"/>
                <a:gd name="T32" fmla="*/ 61 w 87"/>
                <a:gd name="T33" fmla="*/ 780 h 806"/>
                <a:gd name="T34" fmla="*/ 52 w 87"/>
                <a:gd name="T35" fmla="*/ 806 h 806"/>
                <a:gd name="T36" fmla="*/ 35 w 87"/>
                <a:gd name="T37" fmla="*/ 806 h 806"/>
                <a:gd name="T38" fmla="*/ 26 w 87"/>
                <a:gd name="T39" fmla="*/ 780 h 806"/>
                <a:gd name="T40" fmla="*/ 9 w 87"/>
                <a:gd name="T41" fmla="*/ 736 h 806"/>
                <a:gd name="T42" fmla="*/ 9 w 87"/>
                <a:gd name="T43" fmla="*/ 710 h 806"/>
                <a:gd name="T44" fmla="*/ 9 w 87"/>
                <a:gd name="T45" fmla="*/ 693 h 806"/>
                <a:gd name="T46" fmla="*/ 9 w 87"/>
                <a:gd name="T47" fmla="*/ 676 h 806"/>
                <a:gd name="T48" fmla="*/ 9 w 87"/>
                <a:gd name="T49" fmla="*/ 650 h 806"/>
                <a:gd name="T50" fmla="*/ 17 w 87"/>
                <a:gd name="T51" fmla="*/ 606 h 806"/>
                <a:gd name="T52" fmla="*/ 17 w 87"/>
                <a:gd name="T53" fmla="*/ 528 h 806"/>
                <a:gd name="T54" fmla="*/ 17 w 87"/>
                <a:gd name="T55" fmla="*/ 407 h 806"/>
                <a:gd name="T56" fmla="*/ 17 w 87"/>
                <a:gd name="T57" fmla="*/ 303 h 806"/>
                <a:gd name="T58" fmla="*/ 17 w 87"/>
                <a:gd name="T59" fmla="*/ 234 h 806"/>
                <a:gd name="T60" fmla="*/ 17 w 87"/>
                <a:gd name="T61" fmla="*/ 182 h 806"/>
                <a:gd name="T62" fmla="*/ 17 w 87"/>
                <a:gd name="T63" fmla="*/ 138 h 806"/>
                <a:gd name="T64" fmla="*/ 17 w 87"/>
                <a:gd name="T65" fmla="*/ 86 h 806"/>
                <a:gd name="T66" fmla="*/ 9 w 87"/>
                <a:gd name="T67" fmla="*/ 43 h 806"/>
                <a:gd name="T68" fmla="*/ 0 w 87"/>
                <a:gd name="T69" fmla="*/ 26 h 806"/>
                <a:gd name="T70" fmla="*/ 0 w 87"/>
                <a:gd name="T71" fmla="*/ 17 h 806"/>
                <a:gd name="T72" fmla="*/ 9 w 87"/>
                <a:gd name="T73" fmla="*/ 8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806">
                  <a:moveTo>
                    <a:pt x="9" y="8"/>
                  </a:moveTo>
                  <a:lnTo>
                    <a:pt x="17" y="0"/>
                  </a:lnTo>
                  <a:lnTo>
                    <a:pt x="26" y="0"/>
                  </a:lnTo>
                  <a:lnTo>
                    <a:pt x="43" y="8"/>
                  </a:lnTo>
                  <a:lnTo>
                    <a:pt x="52" y="8"/>
                  </a:lnTo>
                  <a:lnTo>
                    <a:pt x="69" y="17"/>
                  </a:lnTo>
                  <a:lnTo>
                    <a:pt x="78" y="26"/>
                  </a:lnTo>
                  <a:lnTo>
                    <a:pt x="87" y="26"/>
                  </a:lnTo>
                  <a:lnTo>
                    <a:pt x="87" y="34"/>
                  </a:lnTo>
                  <a:lnTo>
                    <a:pt x="87" y="52"/>
                  </a:lnTo>
                  <a:lnTo>
                    <a:pt x="87" y="60"/>
                  </a:lnTo>
                  <a:lnTo>
                    <a:pt x="78" y="69"/>
                  </a:lnTo>
                  <a:lnTo>
                    <a:pt x="78" y="95"/>
                  </a:lnTo>
                  <a:lnTo>
                    <a:pt x="78" y="130"/>
                  </a:lnTo>
                  <a:lnTo>
                    <a:pt x="78" y="147"/>
                  </a:lnTo>
                  <a:lnTo>
                    <a:pt x="78" y="164"/>
                  </a:lnTo>
                  <a:lnTo>
                    <a:pt x="69" y="190"/>
                  </a:lnTo>
                  <a:lnTo>
                    <a:pt x="69" y="225"/>
                  </a:lnTo>
                  <a:lnTo>
                    <a:pt x="69" y="260"/>
                  </a:lnTo>
                  <a:lnTo>
                    <a:pt x="69" y="303"/>
                  </a:lnTo>
                  <a:lnTo>
                    <a:pt x="69" y="355"/>
                  </a:lnTo>
                  <a:lnTo>
                    <a:pt x="69" y="416"/>
                  </a:lnTo>
                  <a:lnTo>
                    <a:pt x="69" y="468"/>
                  </a:lnTo>
                  <a:lnTo>
                    <a:pt x="69" y="520"/>
                  </a:lnTo>
                  <a:lnTo>
                    <a:pt x="69" y="572"/>
                  </a:lnTo>
                  <a:lnTo>
                    <a:pt x="69" y="606"/>
                  </a:lnTo>
                  <a:lnTo>
                    <a:pt x="69" y="641"/>
                  </a:lnTo>
                  <a:lnTo>
                    <a:pt x="69" y="658"/>
                  </a:lnTo>
                  <a:lnTo>
                    <a:pt x="69" y="676"/>
                  </a:lnTo>
                  <a:lnTo>
                    <a:pt x="69" y="693"/>
                  </a:lnTo>
                  <a:lnTo>
                    <a:pt x="69" y="728"/>
                  </a:lnTo>
                  <a:lnTo>
                    <a:pt x="69" y="745"/>
                  </a:lnTo>
                  <a:lnTo>
                    <a:pt x="61" y="762"/>
                  </a:lnTo>
                  <a:lnTo>
                    <a:pt x="61" y="780"/>
                  </a:lnTo>
                  <a:lnTo>
                    <a:pt x="52" y="797"/>
                  </a:lnTo>
                  <a:lnTo>
                    <a:pt x="52" y="806"/>
                  </a:lnTo>
                  <a:lnTo>
                    <a:pt x="43" y="806"/>
                  </a:lnTo>
                  <a:lnTo>
                    <a:pt x="35" y="806"/>
                  </a:lnTo>
                  <a:lnTo>
                    <a:pt x="26" y="797"/>
                  </a:lnTo>
                  <a:lnTo>
                    <a:pt x="26" y="780"/>
                  </a:lnTo>
                  <a:lnTo>
                    <a:pt x="17" y="762"/>
                  </a:lnTo>
                  <a:lnTo>
                    <a:pt x="9" y="736"/>
                  </a:lnTo>
                  <a:lnTo>
                    <a:pt x="9" y="719"/>
                  </a:lnTo>
                  <a:lnTo>
                    <a:pt x="9" y="710"/>
                  </a:lnTo>
                  <a:lnTo>
                    <a:pt x="9" y="702"/>
                  </a:lnTo>
                  <a:lnTo>
                    <a:pt x="9" y="693"/>
                  </a:lnTo>
                  <a:lnTo>
                    <a:pt x="9" y="693"/>
                  </a:lnTo>
                  <a:lnTo>
                    <a:pt x="9" y="676"/>
                  </a:lnTo>
                  <a:lnTo>
                    <a:pt x="9" y="667"/>
                  </a:lnTo>
                  <a:lnTo>
                    <a:pt x="9" y="650"/>
                  </a:lnTo>
                  <a:lnTo>
                    <a:pt x="9" y="632"/>
                  </a:lnTo>
                  <a:lnTo>
                    <a:pt x="17" y="606"/>
                  </a:lnTo>
                  <a:lnTo>
                    <a:pt x="17" y="589"/>
                  </a:lnTo>
                  <a:lnTo>
                    <a:pt x="17" y="528"/>
                  </a:lnTo>
                  <a:lnTo>
                    <a:pt x="17" y="468"/>
                  </a:lnTo>
                  <a:lnTo>
                    <a:pt x="17" y="407"/>
                  </a:lnTo>
                  <a:lnTo>
                    <a:pt x="17" y="338"/>
                  </a:lnTo>
                  <a:lnTo>
                    <a:pt x="17" y="303"/>
                  </a:lnTo>
                  <a:lnTo>
                    <a:pt x="17" y="268"/>
                  </a:lnTo>
                  <a:lnTo>
                    <a:pt x="17" y="234"/>
                  </a:lnTo>
                  <a:lnTo>
                    <a:pt x="17" y="208"/>
                  </a:lnTo>
                  <a:lnTo>
                    <a:pt x="17" y="182"/>
                  </a:lnTo>
                  <a:lnTo>
                    <a:pt x="17" y="164"/>
                  </a:lnTo>
                  <a:lnTo>
                    <a:pt x="17" y="138"/>
                  </a:lnTo>
                  <a:lnTo>
                    <a:pt x="17" y="121"/>
                  </a:lnTo>
                  <a:lnTo>
                    <a:pt x="17" y="86"/>
                  </a:lnTo>
                  <a:lnTo>
                    <a:pt x="9" y="60"/>
                  </a:lnTo>
                  <a:lnTo>
                    <a:pt x="9" y="43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8"/>
                  </a:lnTo>
                  <a:lnTo>
                    <a:pt x="9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76">
              <a:extLst>
                <a:ext uri="{FF2B5EF4-FFF2-40B4-BE49-F238E27FC236}">
                  <a16:creationId xmlns:a16="http://schemas.microsoft.com/office/drawing/2014/main" id="{28B8BA6B-6023-4D01-AC5B-7F40E73FB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6779" y="3335420"/>
              <a:ext cx="991590" cy="1318795"/>
            </a:xfrm>
            <a:custGeom>
              <a:avLst/>
              <a:gdLst>
                <a:gd name="T0" fmla="*/ 252 w 312"/>
                <a:gd name="T1" fmla="*/ 173 h 416"/>
                <a:gd name="T2" fmla="*/ 226 w 312"/>
                <a:gd name="T3" fmla="*/ 208 h 416"/>
                <a:gd name="T4" fmla="*/ 200 w 312"/>
                <a:gd name="T5" fmla="*/ 242 h 416"/>
                <a:gd name="T6" fmla="*/ 182 w 312"/>
                <a:gd name="T7" fmla="*/ 268 h 416"/>
                <a:gd name="T8" fmla="*/ 148 w 312"/>
                <a:gd name="T9" fmla="*/ 303 h 416"/>
                <a:gd name="T10" fmla="*/ 122 w 312"/>
                <a:gd name="T11" fmla="*/ 329 h 416"/>
                <a:gd name="T12" fmla="*/ 96 w 312"/>
                <a:gd name="T13" fmla="*/ 346 h 416"/>
                <a:gd name="T14" fmla="*/ 78 w 312"/>
                <a:gd name="T15" fmla="*/ 372 h 416"/>
                <a:gd name="T16" fmla="*/ 52 w 312"/>
                <a:gd name="T17" fmla="*/ 390 h 416"/>
                <a:gd name="T18" fmla="*/ 26 w 312"/>
                <a:gd name="T19" fmla="*/ 398 h 416"/>
                <a:gd name="T20" fmla="*/ 18 w 312"/>
                <a:gd name="T21" fmla="*/ 416 h 416"/>
                <a:gd name="T22" fmla="*/ 9 w 312"/>
                <a:gd name="T23" fmla="*/ 416 h 416"/>
                <a:gd name="T24" fmla="*/ 0 w 312"/>
                <a:gd name="T25" fmla="*/ 416 h 416"/>
                <a:gd name="T26" fmla="*/ 9 w 312"/>
                <a:gd name="T27" fmla="*/ 416 h 416"/>
                <a:gd name="T28" fmla="*/ 9 w 312"/>
                <a:gd name="T29" fmla="*/ 416 h 416"/>
                <a:gd name="T30" fmla="*/ 18 w 312"/>
                <a:gd name="T31" fmla="*/ 416 h 416"/>
                <a:gd name="T32" fmla="*/ 26 w 312"/>
                <a:gd name="T33" fmla="*/ 407 h 416"/>
                <a:gd name="T34" fmla="*/ 35 w 312"/>
                <a:gd name="T35" fmla="*/ 390 h 416"/>
                <a:gd name="T36" fmla="*/ 52 w 312"/>
                <a:gd name="T37" fmla="*/ 381 h 416"/>
                <a:gd name="T38" fmla="*/ 70 w 312"/>
                <a:gd name="T39" fmla="*/ 364 h 416"/>
                <a:gd name="T40" fmla="*/ 87 w 312"/>
                <a:gd name="T41" fmla="*/ 346 h 416"/>
                <a:gd name="T42" fmla="*/ 122 w 312"/>
                <a:gd name="T43" fmla="*/ 312 h 416"/>
                <a:gd name="T44" fmla="*/ 156 w 312"/>
                <a:gd name="T45" fmla="*/ 268 h 416"/>
                <a:gd name="T46" fmla="*/ 191 w 312"/>
                <a:gd name="T47" fmla="*/ 225 h 416"/>
                <a:gd name="T48" fmla="*/ 217 w 312"/>
                <a:gd name="T49" fmla="*/ 182 h 416"/>
                <a:gd name="T50" fmla="*/ 234 w 312"/>
                <a:gd name="T51" fmla="*/ 138 h 416"/>
                <a:gd name="T52" fmla="*/ 260 w 312"/>
                <a:gd name="T53" fmla="*/ 95 h 416"/>
                <a:gd name="T54" fmla="*/ 295 w 312"/>
                <a:gd name="T55" fmla="*/ 0 h 416"/>
                <a:gd name="T56" fmla="*/ 312 w 312"/>
                <a:gd name="T57" fmla="*/ 34 h 416"/>
                <a:gd name="T58" fmla="*/ 295 w 312"/>
                <a:gd name="T59" fmla="*/ 69 h 416"/>
                <a:gd name="T60" fmla="*/ 286 w 312"/>
                <a:gd name="T61" fmla="*/ 104 h 416"/>
                <a:gd name="T62" fmla="*/ 269 w 312"/>
                <a:gd name="T63" fmla="*/ 138 h 416"/>
                <a:gd name="T64" fmla="*/ 252 w 312"/>
                <a:gd name="T65" fmla="*/ 173 h 416"/>
                <a:gd name="T66" fmla="*/ 252 w 312"/>
                <a:gd name="T67" fmla="*/ 173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2" h="416">
                  <a:moveTo>
                    <a:pt x="252" y="173"/>
                  </a:moveTo>
                  <a:lnTo>
                    <a:pt x="226" y="208"/>
                  </a:lnTo>
                  <a:lnTo>
                    <a:pt x="200" y="242"/>
                  </a:lnTo>
                  <a:lnTo>
                    <a:pt x="182" y="268"/>
                  </a:lnTo>
                  <a:lnTo>
                    <a:pt x="148" y="303"/>
                  </a:lnTo>
                  <a:lnTo>
                    <a:pt x="122" y="329"/>
                  </a:lnTo>
                  <a:lnTo>
                    <a:pt x="96" y="346"/>
                  </a:lnTo>
                  <a:lnTo>
                    <a:pt x="78" y="372"/>
                  </a:lnTo>
                  <a:lnTo>
                    <a:pt x="52" y="390"/>
                  </a:lnTo>
                  <a:lnTo>
                    <a:pt x="26" y="398"/>
                  </a:lnTo>
                  <a:lnTo>
                    <a:pt x="18" y="416"/>
                  </a:lnTo>
                  <a:lnTo>
                    <a:pt x="9" y="416"/>
                  </a:lnTo>
                  <a:lnTo>
                    <a:pt x="0" y="416"/>
                  </a:lnTo>
                  <a:lnTo>
                    <a:pt x="9" y="416"/>
                  </a:lnTo>
                  <a:lnTo>
                    <a:pt x="9" y="416"/>
                  </a:lnTo>
                  <a:lnTo>
                    <a:pt x="18" y="416"/>
                  </a:lnTo>
                  <a:lnTo>
                    <a:pt x="26" y="407"/>
                  </a:lnTo>
                  <a:lnTo>
                    <a:pt x="35" y="390"/>
                  </a:lnTo>
                  <a:lnTo>
                    <a:pt x="52" y="381"/>
                  </a:lnTo>
                  <a:lnTo>
                    <a:pt x="70" y="364"/>
                  </a:lnTo>
                  <a:lnTo>
                    <a:pt x="87" y="346"/>
                  </a:lnTo>
                  <a:lnTo>
                    <a:pt x="122" y="312"/>
                  </a:lnTo>
                  <a:lnTo>
                    <a:pt x="156" y="268"/>
                  </a:lnTo>
                  <a:lnTo>
                    <a:pt x="191" y="225"/>
                  </a:lnTo>
                  <a:lnTo>
                    <a:pt x="217" y="182"/>
                  </a:lnTo>
                  <a:lnTo>
                    <a:pt x="234" y="138"/>
                  </a:lnTo>
                  <a:lnTo>
                    <a:pt x="260" y="95"/>
                  </a:lnTo>
                  <a:lnTo>
                    <a:pt x="295" y="0"/>
                  </a:lnTo>
                  <a:lnTo>
                    <a:pt x="312" y="34"/>
                  </a:lnTo>
                  <a:lnTo>
                    <a:pt x="295" y="69"/>
                  </a:lnTo>
                  <a:lnTo>
                    <a:pt x="286" y="104"/>
                  </a:lnTo>
                  <a:lnTo>
                    <a:pt x="269" y="138"/>
                  </a:lnTo>
                  <a:lnTo>
                    <a:pt x="252" y="173"/>
                  </a:lnTo>
                  <a:lnTo>
                    <a:pt x="252" y="17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59D2AC45-45DE-415F-A3E1-F81975C58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943" y="3389314"/>
              <a:ext cx="1347545" cy="1125415"/>
            </a:xfrm>
            <a:custGeom>
              <a:avLst/>
              <a:gdLst>
                <a:gd name="T0" fmla="*/ 424 w 424"/>
                <a:gd name="T1" fmla="*/ 338 h 355"/>
                <a:gd name="T2" fmla="*/ 424 w 424"/>
                <a:gd name="T3" fmla="*/ 338 h 355"/>
                <a:gd name="T4" fmla="*/ 416 w 424"/>
                <a:gd name="T5" fmla="*/ 347 h 355"/>
                <a:gd name="T6" fmla="*/ 398 w 424"/>
                <a:gd name="T7" fmla="*/ 347 h 355"/>
                <a:gd name="T8" fmla="*/ 381 w 424"/>
                <a:gd name="T9" fmla="*/ 347 h 355"/>
                <a:gd name="T10" fmla="*/ 364 w 424"/>
                <a:gd name="T11" fmla="*/ 355 h 355"/>
                <a:gd name="T12" fmla="*/ 346 w 424"/>
                <a:gd name="T13" fmla="*/ 355 h 355"/>
                <a:gd name="T14" fmla="*/ 312 w 424"/>
                <a:gd name="T15" fmla="*/ 355 h 355"/>
                <a:gd name="T16" fmla="*/ 303 w 424"/>
                <a:gd name="T17" fmla="*/ 355 h 355"/>
                <a:gd name="T18" fmla="*/ 286 w 424"/>
                <a:gd name="T19" fmla="*/ 355 h 355"/>
                <a:gd name="T20" fmla="*/ 260 w 424"/>
                <a:gd name="T21" fmla="*/ 347 h 355"/>
                <a:gd name="T22" fmla="*/ 251 w 424"/>
                <a:gd name="T23" fmla="*/ 347 h 355"/>
                <a:gd name="T24" fmla="*/ 242 w 424"/>
                <a:gd name="T25" fmla="*/ 347 h 355"/>
                <a:gd name="T26" fmla="*/ 234 w 424"/>
                <a:gd name="T27" fmla="*/ 338 h 355"/>
                <a:gd name="T28" fmla="*/ 225 w 424"/>
                <a:gd name="T29" fmla="*/ 329 h 355"/>
                <a:gd name="T30" fmla="*/ 208 w 424"/>
                <a:gd name="T31" fmla="*/ 321 h 355"/>
                <a:gd name="T32" fmla="*/ 199 w 424"/>
                <a:gd name="T33" fmla="*/ 303 h 355"/>
                <a:gd name="T34" fmla="*/ 190 w 424"/>
                <a:gd name="T35" fmla="*/ 286 h 355"/>
                <a:gd name="T36" fmla="*/ 173 w 424"/>
                <a:gd name="T37" fmla="*/ 269 h 355"/>
                <a:gd name="T38" fmla="*/ 156 w 424"/>
                <a:gd name="T39" fmla="*/ 251 h 355"/>
                <a:gd name="T40" fmla="*/ 138 w 424"/>
                <a:gd name="T41" fmla="*/ 225 h 355"/>
                <a:gd name="T42" fmla="*/ 121 w 424"/>
                <a:gd name="T43" fmla="*/ 208 h 355"/>
                <a:gd name="T44" fmla="*/ 104 w 424"/>
                <a:gd name="T45" fmla="*/ 182 h 355"/>
                <a:gd name="T46" fmla="*/ 78 w 424"/>
                <a:gd name="T47" fmla="*/ 147 h 355"/>
                <a:gd name="T48" fmla="*/ 52 w 424"/>
                <a:gd name="T49" fmla="*/ 121 h 355"/>
                <a:gd name="T50" fmla="*/ 26 w 424"/>
                <a:gd name="T51" fmla="*/ 87 h 355"/>
                <a:gd name="T52" fmla="*/ 0 w 424"/>
                <a:gd name="T53" fmla="*/ 52 h 355"/>
                <a:gd name="T54" fmla="*/ 8 w 424"/>
                <a:gd name="T55" fmla="*/ 0 h 355"/>
                <a:gd name="T56" fmla="*/ 43 w 424"/>
                <a:gd name="T57" fmla="*/ 43 h 355"/>
                <a:gd name="T58" fmla="*/ 78 w 424"/>
                <a:gd name="T59" fmla="*/ 78 h 355"/>
                <a:gd name="T60" fmla="*/ 112 w 424"/>
                <a:gd name="T61" fmla="*/ 113 h 355"/>
                <a:gd name="T62" fmla="*/ 147 w 424"/>
                <a:gd name="T63" fmla="*/ 139 h 355"/>
                <a:gd name="T64" fmla="*/ 164 w 424"/>
                <a:gd name="T65" fmla="*/ 165 h 355"/>
                <a:gd name="T66" fmla="*/ 190 w 424"/>
                <a:gd name="T67" fmla="*/ 182 h 355"/>
                <a:gd name="T68" fmla="*/ 208 w 424"/>
                <a:gd name="T69" fmla="*/ 199 h 355"/>
                <a:gd name="T70" fmla="*/ 225 w 424"/>
                <a:gd name="T71" fmla="*/ 208 h 355"/>
                <a:gd name="T72" fmla="*/ 251 w 424"/>
                <a:gd name="T73" fmla="*/ 234 h 355"/>
                <a:gd name="T74" fmla="*/ 286 w 424"/>
                <a:gd name="T75" fmla="*/ 251 h 355"/>
                <a:gd name="T76" fmla="*/ 312 w 424"/>
                <a:gd name="T77" fmla="*/ 269 h 355"/>
                <a:gd name="T78" fmla="*/ 355 w 424"/>
                <a:gd name="T79" fmla="*/ 286 h 355"/>
                <a:gd name="T80" fmla="*/ 372 w 424"/>
                <a:gd name="T81" fmla="*/ 295 h 355"/>
                <a:gd name="T82" fmla="*/ 381 w 424"/>
                <a:gd name="T83" fmla="*/ 303 h 355"/>
                <a:gd name="T84" fmla="*/ 398 w 424"/>
                <a:gd name="T85" fmla="*/ 303 h 355"/>
                <a:gd name="T86" fmla="*/ 407 w 424"/>
                <a:gd name="T87" fmla="*/ 312 h 355"/>
                <a:gd name="T88" fmla="*/ 416 w 424"/>
                <a:gd name="T89" fmla="*/ 321 h 355"/>
                <a:gd name="T90" fmla="*/ 416 w 424"/>
                <a:gd name="T91" fmla="*/ 329 h 355"/>
                <a:gd name="T92" fmla="*/ 424 w 424"/>
                <a:gd name="T93" fmla="*/ 329 h 355"/>
                <a:gd name="T94" fmla="*/ 424 w 424"/>
                <a:gd name="T95" fmla="*/ 338 h 355"/>
                <a:gd name="T96" fmla="*/ 424 w 424"/>
                <a:gd name="T97" fmla="*/ 33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4" h="355">
                  <a:moveTo>
                    <a:pt x="424" y="338"/>
                  </a:moveTo>
                  <a:lnTo>
                    <a:pt x="424" y="338"/>
                  </a:lnTo>
                  <a:lnTo>
                    <a:pt x="416" y="347"/>
                  </a:lnTo>
                  <a:lnTo>
                    <a:pt x="398" y="347"/>
                  </a:lnTo>
                  <a:lnTo>
                    <a:pt x="381" y="347"/>
                  </a:lnTo>
                  <a:lnTo>
                    <a:pt x="364" y="355"/>
                  </a:lnTo>
                  <a:lnTo>
                    <a:pt x="346" y="355"/>
                  </a:lnTo>
                  <a:lnTo>
                    <a:pt x="312" y="355"/>
                  </a:lnTo>
                  <a:lnTo>
                    <a:pt x="303" y="355"/>
                  </a:lnTo>
                  <a:lnTo>
                    <a:pt x="286" y="355"/>
                  </a:lnTo>
                  <a:lnTo>
                    <a:pt x="260" y="347"/>
                  </a:lnTo>
                  <a:lnTo>
                    <a:pt x="251" y="347"/>
                  </a:lnTo>
                  <a:lnTo>
                    <a:pt x="242" y="347"/>
                  </a:lnTo>
                  <a:lnTo>
                    <a:pt x="234" y="338"/>
                  </a:lnTo>
                  <a:lnTo>
                    <a:pt x="225" y="329"/>
                  </a:lnTo>
                  <a:lnTo>
                    <a:pt x="208" y="321"/>
                  </a:lnTo>
                  <a:lnTo>
                    <a:pt x="199" y="303"/>
                  </a:lnTo>
                  <a:lnTo>
                    <a:pt x="190" y="286"/>
                  </a:lnTo>
                  <a:lnTo>
                    <a:pt x="173" y="269"/>
                  </a:lnTo>
                  <a:lnTo>
                    <a:pt x="156" y="251"/>
                  </a:lnTo>
                  <a:lnTo>
                    <a:pt x="138" y="225"/>
                  </a:lnTo>
                  <a:lnTo>
                    <a:pt x="121" y="208"/>
                  </a:lnTo>
                  <a:lnTo>
                    <a:pt x="104" y="182"/>
                  </a:lnTo>
                  <a:lnTo>
                    <a:pt x="78" y="147"/>
                  </a:lnTo>
                  <a:lnTo>
                    <a:pt x="52" y="121"/>
                  </a:lnTo>
                  <a:lnTo>
                    <a:pt x="26" y="87"/>
                  </a:lnTo>
                  <a:lnTo>
                    <a:pt x="0" y="52"/>
                  </a:lnTo>
                  <a:lnTo>
                    <a:pt x="8" y="0"/>
                  </a:lnTo>
                  <a:lnTo>
                    <a:pt x="43" y="43"/>
                  </a:lnTo>
                  <a:lnTo>
                    <a:pt x="78" y="78"/>
                  </a:lnTo>
                  <a:lnTo>
                    <a:pt x="112" y="113"/>
                  </a:lnTo>
                  <a:lnTo>
                    <a:pt x="147" y="139"/>
                  </a:lnTo>
                  <a:lnTo>
                    <a:pt x="164" y="165"/>
                  </a:lnTo>
                  <a:lnTo>
                    <a:pt x="190" y="182"/>
                  </a:lnTo>
                  <a:lnTo>
                    <a:pt x="208" y="199"/>
                  </a:lnTo>
                  <a:lnTo>
                    <a:pt x="225" y="208"/>
                  </a:lnTo>
                  <a:lnTo>
                    <a:pt x="251" y="234"/>
                  </a:lnTo>
                  <a:lnTo>
                    <a:pt x="286" y="251"/>
                  </a:lnTo>
                  <a:lnTo>
                    <a:pt x="312" y="269"/>
                  </a:lnTo>
                  <a:lnTo>
                    <a:pt x="355" y="286"/>
                  </a:lnTo>
                  <a:lnTo>
                    <a:pt x="372" y="295"/>
                  </a:lnTo>
                  <a:lnTo>
                    <a:pt x="381" y="303"/>
                  </a:lnTo>
                  <a:lnTo>
                    <a:pt x="398" y="303"/>
                  </a:lnTo>
                  <a:lnTo>
                    <a:pt x="407" y="312"/>
                  </a:lnTo>
                  <a:lnTo>
                    <a:pt x="416" y="321"/>
                  </a:lnTo>
                  <a:lnTo>
                    <a:pt x="416" y="329"/>
                  </a:lnTo>
                  <a:lnTo>
                    <a:pt x="424" y="329"/>
                  </a:lnTo>
                  <a:lnTo>
                    <a:pt x="424" y="338"/>
                  </a:lnTo>
                  <a:lnTo>
                    <a:pt x="424" y="33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2576185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675BEA5-0501-4B4B-92BB-5FFCDF93BA64}"/>
              </a:ext>
            </a:extLst>
          </p:cNvPr>
          <p:cNvGrpSpPr/>
          <p:nvPr/>
        </p:nvGrpSpPr>
        <p:grpSpPr>
          <a:xfrm>
            <a:off x="3508224" y="2507151"/>
            <a:ext cx="2033396" cy="2050199"/>
            <a:chOff x="3417746" y="2563170"/>
            <a:chExt cx="2033396" cy="2050199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9FFE59AD-D453-4D52-94FF-1FC1EEAE1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746" y="3190553"/>
              <a:ext cx="761823" cy="1131531"/>
            </a:xfrm>
            <a:custGeom>
              <a:avLst/>
              <a:gdLst>
                <a:gd name="T0" fmla="*/ 21 w 136"/>
                <a:gd name="T1" fmla="*/ 199 h 202"/>
                <a:gd name="T2" fmla="*/ 7 w 136"/>
                <a:gd name="T3" fmla="*/ 202 h 202"/>
                <a:gd name="T4" fmla="*/ 0 w 136"/>
                <a:gd name="T5" fmla="*/ 199 h 202"/>
                <a:gd name="T6" fmla="*/ 4 w 136"/>
                <a:gd name="T7" fmla="*/ 192 h 202"/>
                <a:gd name="T8" fmla="*/ 14 w 136"/>
                <a:gd name="T9" fmla="*/ 178 h 202"/>
                <a:gd name="T10" fmla="*/ 35 w 136"/>
                <a:gd name="T11" fmla="*/ 157 h 202"/>
                <a:gd name="T12" fmla="*/ 53 w 136"/>
                <a:gd name="T13" fmla="*/ 129 h 202"/>
                <a:gd name="T14" fmla="*/ 70 w 136"/>
                <a:gd name="T15" fmla="*/ 97 h 202"/>
                <a:gd name="T16" fmla="*/ 84 w 136"/>
                <a:gd name="T17" fmla="*/ 59 h 202"/>
                <a:gd name="T18" fmla="*/ 91 w 136"/>
                <a:gd name="T19" fmla="*/ 48 h 202"/>
                <a:gd name="T20" fmla="*/ 91 w 136"/>
                <a:gd name="T21" fmla="*/ 41 h 202"/>
                <a:gd name="T22" fmla="*/ 95 w 136"/>
                <a:gd name="T23" fmla="*/ 38 h 202"/>
                <a:gd name="T24" fmla="*/ 91 w 136"/>
                <a:gd name="T25" fmla="*/ 38 h 202"/>
                <a:gd name="T26" fmla="*/ 77 w 136"/>
                <a:gd name="T27" fmla="*/ 41 h 202"/>
                <a:gd name="T28" fmla="*/ 56 w 136"/>
                <a:gd name="T29" fmla="*/ 48 h 202"/>
                <a:gd name="T30" fmla="*/ 42 w 136"/>
                <a:gd name="T31" fmla="*/ 52 h 202"/>
                <a:gd name="T32" fmla="*/ 35 w 136"/>
                <a:gd name="T33" fmla="*/ 52 h 202"/>
                <a:gd name="T34" fmla="*/ 25 w 136"/>
                <a:gd name="T35" fmla="*/ 45 h 202"/>
                <a:gd name="T36" fmla="*/ 11 w 136"/>
                <a:gd name="T37" fmla="*/ 35 h 202"/>
                <a:gd name="T38" fmla="*/ 7 w 136"/>
                <a:gd name="T39" fmla="*/ 28 h 202"/>
                <a:gd name="T40" fmla="*/ 21 w 136"/>
                <a:gd name="T41" fmla="*/ 24 h 202"/>
                <a:gd name="T42" fmla="*/ 35 w 136"/>
                <a:gd name="T43" fmla="*/ 24 h 202"/>
                <a:gd name="T44" fmla="*/ 49 w 136"/>
                <a:gd name="T45" fmla="*/ 21 h 202"/>
                <a:gd name="T46" fmla="*/ 74 w 136"/>
                <a:gd name="T47" fmla="*/ 17 h 202"/>
                <a:gd name="T48" fmla="*/ 91 w 136"/>
                <a:gd name="T49" fmla="*/ 10 h 202"/>
                <a:gd name="T50" fmla="*/ 102 w 136"/>
                <a:gd name="T51" fmla="*/ 3 h 202"/>
                <a:gd name="T52" fmla="*/ 109 w 136"/>
                <a:gd name="T53" fmla="*/ 0 h 202"/>
                <a:gd name="T54" fmla="*/ 116 w 136"/>
                <a:gd name="T55" fmla="*/ 3 h 202"/>
                <a:gd name="T56" fmla="*/ 130 w 136"/>
                <a:gd name="T57" fmla="*/ 14 h 202"/>
                <a:gd name="T58" fmla="*/ 136 w 136"/>
                <a:gd name="T59" fmla="*/ 24 h 202"/>
                <a:gd name="T60" fmla="*/ 133 w 136"/>
                <a:gd name="T61" fmla="*/ 35 h 202"/>
                <a:gd name="T62" fmla="*/ 130 w 136"/>
                <a:gd name="T63" fmla="*/ 38 h 202"/>
                <a:gd name="T64" fmla="*/ 126 w 136"/>
                <a:gd name="T65" fmla="*/ 45 h 202"/>
                <a:gd name="T66" fmla="*/ 123 w 136"/>
                <a:gd name="T67" fmla="*/ 52 h 202"/>
                <a:gd name="T68" fmla="*/ 119 w 136"/>
                <a:gd name="T69" fmla="*/ 62 h 202"/>
                <a:gd name="T70" fmla="*/ 112 w 136"/>
                <a:gd name="T71" fmla="*/ 80 h 202"/>
                <a:gd name="T72" fmla="*/ 98 w 136"/>
                <a:gd name="T73" fmla="*/ 115 h 202"/>
                <a:gd name="T74" fmla="*/ 77 w 136"/>
                <a:gd name="T75" fmla="*/ 146 h 202"/>
                <a:gd name="T76" fmla="*/ 56 w 136"/>
                <a:gd name="T77" fmla="*/ 171 h 202"/>
                <a:gd name="T78" fmla="*/ 32 w 136"/>
                <a:gd name="T79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02">
                  <a:moveTo>
                    <a:pt x="32" y="192"/>
                  </a:moveTo>
                  <a:lnTo>
                    <a:pt x="21" y="199"/>
                  </a:lnTo>
                  <a:lnTo>
                    <a:pt x="11" y="202"/>
                  </a:lnTo>
                  <a:lnTo>
                    <a:pt x="7" y="202"/>
                  </a:lnTo>
                  <a:lnTo>
                    <a:pt x="4" y="202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4" y="192"/>
                  </a:lnTo>
                  <a:lnTo>
                    <a:pt x="7" y="185"/>
                  </a:lnTo>
                  <a:lnTo>
                    <a:pt x="14" y="178"/>
                  </a:lnTo>
                  <a:lnTo>
                    <a:pt x="25" y="167"/>
                  </a:lnTo>
                  <a:lnTo>
                    <a:pt x="35" y="157"/>
                  </a:lnTo>
                  <a:lnTo>
                    <a:pt x="42" y="143"/>
                  </a:lnTo>
                  <a:lnTo>
                    <a:pt x="53" y="129"/>
                  </a:lnTo>
                  <a:lnTo>
                    <a:pt x="63" y="115"/>
                  </a:lnTo>
                  <a:lnTo>
                    <a:pt x="70" y="97"/>
                  </a:lnTo>
                  <a:lnTo>
                    <a:pt x="84" y="66"/>
                  </a:lnTo>
                  <a:lnTo>
                    <a:pt x="84" y="59"/>
                  </a:lnTo>
                  <a:lnTo>
                    <a:pt x="88" y="55"/>
                  </a:lnTo>
                  <a:lnTo>
                    <a:pt x="91" y="48"/>
                  </a:lnTo>
                  <a:lnTo>
                    <a:pt x="91" y="45"/>
                  </a:lnTo>
                  <a:lnTo>
                    <a:pt x="91" y="41"/>
                  </a:lnTo>
                  <a:lnTo>
                    <a:pt x="91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1" y="38"/>
                  </a:lnTo>
                  <a:lnTo>
                    <a:pt x="88" y="38"/>
                  </a:lnTo>
                  <a:lnTo>
                    <a:pt x="77" y="41"/>
                  </a:lnTo>
                  <a:lnTo>
                    <a:pt x="67" y="45"/>
                  </a:lnTo>
                  <a:lnTo>
                    <a:pt x="56" y="48"/>
                  </a:lnTo>
                  <a:lnTo>
                    <a:pt x="46" y="52"/>
                  </a:lnTo>
                  <a:lnTo>
                    <a:pt x="42" y="52"/>
                  </a:lnTo>
                  <a:lnTo>
                    <a:pt x="39" y="55"/>
                  </a:lnTo>
                  <a:lnTo>
                    <a:pt x="35" y="52"/>
                  </a:lnTo>
                  <a:lnTo>
                    <a:pt x="28" y="52"/>
                  </a:lnTo>
                  <a:lnTo>
                    <a:pt x="25" y="45"/>
                  </a:lnTo>
                  <a:lnTo>
                    <a:pt x="18" y="41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11" y="24"/>
                  </a:lnTo>
                  <a:lnTo>
                    <a:pt x="21" y="24"/>
                  </a:lnTo>
                  <a:lnTo>
                    <a:pt x="28" y="24"/>
                  </a:lnTo>
                  <a:lnTo>
                    <a:pt x="35" y="24"/>
                  </a:lnTo>
                  <a:lnTo>
                    <a:pt x="42" y="24"/>
                  </a:lnTo>
                  <a:lnTo>
                    <a:pt x="49" y="21"/>
                  </a:lnTo>
                  <a:lnTo>
                    <a:pt x="63" y="21"/>
                  </a:lnTo>
                  <a:lnTo>
                    <a:pt x="74" y="17"/>
                  </a:lnTo>
                  <a:lnTo>
                    <a:pt x="84" y="14"/>
                  </a:lnTo>
                  <a:lnTo>
                    <a:pt x="91" y="10"/>
                  </a:lnTo>
                  <a:lnTo>
                    <a:pt x="95" y="10"/>
                  </a:lnTo>
                  <a:lnTo>
                    <a:pt x="102" y="3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2" y="3"/>
                  </a:lnTo>
                  <a:lnTo>
                    <a:pt x="116" y="3"/>
                  </a:lnTo>
                  <a:lnTo>
                    <a:pt x="123" y="10"/>
                  </a:lnTo>
                  <a:lnTo>
                    <a:pt x="130" y="14"/>
                  </a:lnTo>
                  <a:lnTo>
                    <a:pt x="133" y="21"/>
                  </a:lnTo>
                  <a:lnTo>
                    <a:pt x="136" y="24"/>
                  </a:lnTo>
                  <a:lnTo>
                    <a:pt x="136" y="28"/>
                  </a:lnTo>
                  <a:lnTo>
                    <a:pt x="133" y="35"/>
                  </a:lnTo>
                  <a:lnTo>
                    <a:pt x="133" y="38"/>
                  </a:lnTo>
                  <a:lnTo>
                    <a:pt x="130" y="38"/>
                  </a:lnTo>
                  <a:lnTo>
                    <a:pt x="130" y="41"/>
                  </a:lnTo>
                  <a:lnTo>
                    <a:pt x="126" y="45"/>
                  </a:lnTo>
                  <a:lnTo>
                    <a:pt x="126" y="48"/>
                  </a:lnTo>
                  <a:lnTo>
                    <a:pt x="123" y="52"/>
                  </a:lnTo>
                  <a:lnTo>
                    <a:pt x="119" y="55"/>
                  </a:lnTo>
                  <a:lnTo>
                    <a:pt x="119" y="62"/>
                  </a:lnTo>
                  <a:lnTo>
                    <a:pt x="116" y="69"/>
                  </a:lnTo>
                  <a:lnTo>
                    <a:pt x="112" y="80"/>
                  </a:lnTo>
                  <a:lnTo>
                    <a:pt x="105" y="97"/>
                  </a:lnTo>
                  <a:lnTo>
                    <a:pt x="98" y="115"/>
                  </a:lnTo>
                  <a:lnTo>
                    <a:pt x="88" y="129"/>
                  </a:lnTo>
                  <a:lnTo>
                    <a:pt x="77" y="146"/>
                  </a:lnTo>
                  <a:lnTo>
                    <a:pt x="67" y="160"/>
                  </a:lnTo>
                  <a:lnTo>
                    <a:pt x="56" y="171"/>
                  </a:lnTo>
                  <a:lnTo>
                    <a:pt x="42" y="181"/>
                  </a:lnTo>
                  <a:lnTo>
                    <a:pt x="32" y="192"/>
                  </a:lnTo>
                  <a:lnTo>
                    <a:pt x="32" y="19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69596670-6EE3-444F-B132-BD0170476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113" y="2563170"/>
              <a:ext cx="425724" cy="2050199"/>
            </a:xfrm>
            <a:custGeom>
              <a:avLst/>
              <a:gdLst>
                <a:gd name="T0" fmla="*/ 62 w 76"/>
                <a:gd name="T1" fmla="*/ 356 h 366"/>
                <a:gd name="T2" fmla="*/ 52 w 76"/>
                <a:gd name="T3" fmla="*/ 363 h 366"/>
                <a:gd name="T4" fmla="*/ 41 w 76"/>
                <a:gd name="T5" fmla="*/ 363 h 366"/>
                <a:gd name="T6" fmla="*/ 38 w 76"/>
                <a:gd name="T7" fmla="*/ 356 h 366"/>
                <a:gd name="T8" fmla="*/ 34 w 76"/>
                <a:gd name="T9" fmla="*/ 345 h 366"/>
                <a:gd name="T10" fmla="*/ 24 w 76"/>
                <a:gd name="T11" fmla="*/ 331 h 366"/>
                <a:gd name="T12" fmla="*/ 7 w 76"/>
                <a:gd name="T13" fmla="*/ 314 h 366"/>
                <a:gd name="T14" fmla="*/ 0 w 76"/>
                <a:gd name="T15" fmla="*/ 304 h 366"/>
                <a:gd name="T16" fmla="*/ 0 w 76"/>
                <a:gd name="T17" fmla="*/ 297 h 366"/>
                <a:gd name="T18" fmla="*/ 10 w 76"/>
                <a:gd name="T19" fmla="*/ 297 h 366"/>
                <a:gd name="T20" fmla="*/ 21 w 76"/>
                <a:gd name="T21" fmla="*/ 300 h 366"/>
                <a:gd name="T22" fmla="*/ 31 w 76"/>
                <a:gd name="T23" fmla="*/ 304 h 366"/>
                <a:gd name="T24" fmla="*/ 38 w 76"/>
                <a:gd name="T25" fmla="*/ 304 h 366"/>
                <a:gd name="T26" fmla="*/ 41 w 76"/>
                <a:gd name="T27" fmla="*/ 300 h 366"/>
                <a:gd name="T28" fmla="*/ 41 w 76"/>
                <a:gd name="T29" fmla="*/ 290 h 366"/>
                <a:gd name="T30" fmla="*/ 45 w 76"/>
                <a:gd name="T31" fmla="*/ 272 h 366"/>
                <a:gd name="T32" fmla="*/ 45 w 76"/>
                <a:gd name="T33" fmla="*/ 241 h 366"/>
                <a:gd name="T34" fmla="*/ 45 w 76"/>
                <a:gd name="T35" fmla="*/ 199 h 366"/>
                <a:gd name="T36" fmla="*/ 45 w 76"/>
                <a:gd name="T37" fmla="*/ 143 h 366"/>
                <a:gd name="T38" fmla="*/ 45 w 76"/>
                <a:gd name="T39" fmla="*/ 98 h 366"/>
                <a:gd name="T40" fmla="*/ 45 w 76"/>
                <a:gd name="T41" fmla="*/ 66 h 366"/>
                <a:gd name="T42" fmla="*/ 41 w 76"/>
                <a:gd name="T43" fmla="*/ 45 h 366"/>
                <a:gd name="T44" fmla="*/ 41 w 76"/>
                <a:gd name="T45" fmla="*/ 35 h 366"/>
                <a:gd name="T46" fmla="*/ 38 w 76"/>
                <a:gd name="T47" fmla="*/ 21 h 366"/>
                <a:gd name="T48" fmla="*/ 34 w 76"/>
                <a:gd name="T49" fmla="*/ 14 h 366"/>
                <a:gd name="T50" fmla="*/ 34 w 76"/>
                <a:gd name="T51" fmla="*/ 7 h 366"/>
                <a:gd name="T52" fmla="*/ 38 w 76"/>
                <a:gd name="T53" fmla="*/ 3 h 366"/>
                <a:gd name="T54" fmla="*/ 48 w 76"/>
                <a:gd name="T55" fmla="*/ 0 h 366"/>
                <a:gd name="T56" fmla="*/ 62 w 76"/>
                <a:gd name="T57" fmla="*/ 7 h 366"/>
                <a:gd name="T58" fmla="*/ 73 w 76"/>
                <a:gd name="T59" fmla="*/ 14 h 366"/>
                <a:gd name="T60" fmla="*/ 76 w 76"/>
                <a:gd name="T61" fmla="*/ 24 h 366"/>
                <a:gd name="T62" fmla="*/ 76 w 76"/>
                <a:gd name="T63" fmla="*/ 35 h 366"/>
                <a:gd name="T64" fmla="*/ 73 w 76"/>
                <a:gd name="T65" fmla="*/ 49 h 366"/>
                <a:gd name="T66" fmla="*/ 73 w 76"/>
                <a:gd name="T67" fmla="*/ 70 h 366"/>
                <a:gd name="T68" fmla="*/ 73 w 76"/>
                <a:gd name="T69" fmla="*/ 98 h 366"/>
                <a:gd name="T70" fmla="*/ 73 w 76"/>
                <a:gd name="T71" fmla="*/ 122 h 366"/>
                <a:gd name="T72" fmla="*/ 69 w 76"/>
                <a:gd name="T73" fmla="*/ 147 h 366"/>
                <a:gd name="T74" fmla="*/ 69 w 76"/>
                <a:gd name="T75" fmla="*/ 178 h 366"/>
                <a:gd name="T76" fmla="*/ 73 w 76"/>
                <a:gd name="T77" fmla="*/ 216 h 366"/>
                <a:gd name="T78" fmla="*/ 73 w 76"/>
                <a:gd name="T79" fmla="*/ 258 h 366"/>
                <a:gd name="T80" fmla="*/ 73 w 76"/>
                <a:gd name="T81" fmla="*/ 297 h 366"/>
                <a:gd name="T82" fmla="*/ 69 w 76"/>
                <a:gd name="T83" fmla="*/ 324 h 366"/>
                <a:gd name="T84" fmla="*/ 66 w 76"/>
                <a:gd name="T85" fmla="*/ 342 h 366"/>
                <a:gd name="T86" fmla="*/ 66 w 76"/>
                <a:gd name="T87" fmla="*/ 34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6" h="366">
                  <a:moveTo>
                    <a:pt x="66" y="345"/>
                  </a:moveTo>
                  <a:lnTo>
                    <a:pt x="62" y="356"/>
                  </a:lnTo>
                  <a:lnTo>
                    <a:pt x="55" y="359"/>
                  </a:lnTo>
                  <a:lnTo>
                    <a:pt x="52" y="363"/>
                  </a:lnTo>
                  <a:lnTo>
                    <a:pt x="48" y="366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38" y="356"/>
                  </a:lnTo>
                  <a:lnTo>
                    <a:pt x="34" y="352"/>
                  </a:lnTo>
                  <a:lnTo>
                    <a:pt x="34" y="345"/>
                  </a:lnTo>
                  <a:lnTo>
                    <a:pt x="31" y="338"/>
                  </a:lnTo>
                  <a:lnTo>
                    <a:pt x="24" y="331"/>
                  </a:lnTo>
                  <a:lnTo>
                    <a:pt x="17" y="321"/>
                  </a:lnTo>
                  <a:lnTo>
                    <a:pt x="7" y="314"/>
                  </a:lnTo>
                  <a:lnTo>
                    <a:pt x="3" y="307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3" y="297"/>
                  </a:lnTo>
                  <a:lnTo>
                    <a:pt x="10" y="297"/>
                  </a:lnTo>
                  <a:lnTo>
                    <a:pt x="14" y="300"/>
                  </a:lnTo>
                  <a:lnTo>
                    <a:pt x="21" y="300"/>
                  </a:lnTo>
                  <a:lnTo>
                    <a:pt x="24" y="304"/>
                  </a:lnTo>
                  <a:lnTo>
                    <a:pt x="31" y="304"/>
                  </a:lnTo>
                  <a:lnTo>
                    <a:pt x="34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41" y="300"/>
                  </a:lnTo>
                  <a:lnTo>
                    <a:pt x="41" y="297"/>
                  </a:lnTo>
                  <a:lnTo>
                    <a:pt x="41" y="290"/>
                  </a:lnTo>
                  <a:lnTo>
                    <a:pt x="41" y="283"/>
                  </a:lnTo>
                  <a:lnTo>
                    <a:pt x="45" y="272"/>
                  </a:lnTo>
                  <a:lnTo>
                    <a:pt x="45" y="258"/>
                  </a:lnTo>
                  <a:lnTo>
                    <a:pt x="45" y="241"/>
                  </a:lnTo>
                  <a:lnTo>
                    <a:pt x="45" y="223"/>
                  </a:lnTo>
                  <a:lnTo>
                    <a:pt x="45" y="199"/>
                  </a:lnTo>
                  <a:lnTo>
                    <a:pt x="45" y="171"/>
                  </a:lnTo>
                  <a:lnTo>
                    <a:pt x="45" y="143"/>
                  </a:lnTo>
                  <a:lnTo>
                    <a:pt x="45" y="119"/>
                  </a:lnTo>
                  <a:lnTo>
                    <a:pt x="45" y="98"/>
                  </a:lnTo>
                  <a:lnTo>
                    <a:pt x="45" y="80"/>
                  </a:lnTo>
                  <a:lnTo>
                    <a:pt x="45" y="66"/>
                  </a:lnTo>
                  <a:lnTo>
                    <a:pt x="41" y="56"/>
                  </a:lnTo>
                  <a:lnTo>
                    <a:pt x="41" y="4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28"/>
                  </a:lnTo>
                  <a:lnTo>
                    <a:pt x="38" y="21"/>
                  </a:lnTo>
                  <a:lnTo>
                    <a:pt x="34" y="17"/>
                  </a:lnTo>
                  <a:lnTo>
                    <a:pt x="34" y="14"/>
                  </a:lnTo>
                  <a:lnTo>
                    <a:pt x="34" y="10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5" y="3"/>
                  </a:lnTo>
                  <a:lnTo>
                    <a:pt x="62" y="7"/>
                  </a:lnTo>
                  <a:lnTo>
                    <a:pt x="69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6" y="24"/>
                  </a:lnTo>
                  <a:lnTo>
                    <a:pt x="76" y="31"/>
                  </a:lnTo>
                  <a:lnTo>
                    <a:pt x="76" y="35"/>
                  </a:lnTo>
                  <a:lnTo>
                    <a:pt x="73" y="42"/>
                  </a:lnTo>
                  <a:lnTo>
                    <a:pt x="73" y="49"/>
                  </a:lnTo>
                  <a:lnTo>
                    <a:pt x="73" y="59"/>
                  </a:lnTo>
                  <a:lnTo>
                    <a:pt x="73" y="70"/>
                  </a:lnTo>
                  <a:lnTo>
                    <a:pt x="73" y="80"/>
                  </a:lnTo>
                  <a:lnTo>
                    <a:pt x="73" y="98"/>
                  </a:lnTo>
                  <a:lnTo>
                    <a:pt x="73" y="112"/>
                  </a:lnTo>
                  <a:lnTo>
                    <a:pt x="73" y="122"/>
                  </a:lnTo>
                  <a:lnTo>
                    <a:pt x="69" y="133"/>
                  </a:lnTo>
                  <a:lnTo>
                    <a:pt x="69" y="147"/>
                  </a:lnTo>
                  <a:lnTo>
                    <a:pt x="69" y="160"/>
                  </a:lnTo>
                  <a:lnTo>
                    <a:pt x="69" y="178"/>
                  </a:lnTo>
                  <a:lnTo>
                    <a:pt x="69" y="195"/>
                  </a:lnTo>
                  <a:lnTo>
                    <a:pt x="73" y="216"/>
                  </a:lnTo>
                  <a:lnTo>
                    <a:pt x="73" y="237"/>
                  </a:lnTo>
                  <a:lnTo>
                    <a:pt x="73" y="258"/>
                  </a:lnTo>
                  <a:lnTo>
                    <a:pt x="73" y="279"/>
                  </a:lnTo>
                  <a:lnTo>
                    <a:pt x="73" y="297"/>
                  </a:lnTo>
                  <a:lnTo>
                    <a:pt x="69" y="311"/>
                  </a:lnTo>
                  <a:lnTo>
                    <a:pt x="69" y="324"/>
                  </a:lnTo>
                  <a:lnTo>
                    <a:pt x="69" y="331"/>
                  </a:lnTo>
                  <a:lnTo>
                    <a:pt x="66" y="342"/>
                  </a:lnTo>
                  <a:lnTo>
                    <a:pt x="66" y="345"/>
                  </a:lnTo>
                  <a:lnTo>
                    <a:pt x="66" y="3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32ECAD1C-1B98-4EA5-96EA-D65CA0F9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034" y="2837652"/>
              <a:ext cx="627383" cy="660993"/>
            </a:xfrm>
            <a:custGeom>
              <a:avLst/>
              <a:gdLst>
                <a:gd name="T0" fmla="*/ 112 w 112"/>
                <a:gd name="T1" fmla="*/ 24 h 118"/>
                <a:gd name="T2" fmla="*/ 108 w 112"/>
                <a:gd name="T3" fmla="*/ 28 h 118"/>
                <a:gd name="T4" fmla="*/ 105 w 112"/>
                <a:gd name="T5" fmla="*/ 35 h 118"/>
                <a:gd name="T6" fmla="*/ 98 w 112"/>
                <a:gd name="T7" fmla="*/ 45 h 118"/>
                <a:gd name="T8" fmla="*/ 91 w 112"/>
                <a:gd name="T9" fmla="*/ 56 h 118"/>
                <a:gd name="T10" fmla="*/ 66 w 112"/>
                <a:gd name="T11" fmla="*/ 77 h 118"/>
                <a:gd name="T12" fmla="*/ 56 w 112"/>
                <a:gd name="T13" fmla="*/ 87 h 118"/>
                <a:gd name="T14" fmla="*/ 42 w 112"/>
                <a:gd name="T15" fmla="*/ 94 h 118"/>
                <a:gd name="T16" fmla="*/ 31 w 112"/>
                <a:gd name="T17" fmla="*/ 104 h 118"/>
                <a:gd name="T18" fmla="*/ 21 w 112"/>
                <a:gd name="T19" fmla="*/ 111 h 118"/>
                <a:gd name="T20" fmla="*/ 14 w 112"/>
                <a:gd name="T21" fmla="*/ 118 h 118"/>
                <a:gd name="T22" fmla="*/ 7 w 112"/>
                <a:gd name="T23" fmla="*/ 118 h 118"/>
                <a:gd name="T24" fmla="*/ 0 w 112"/>
                <a:gd name="T25" fmla="*/ 104 h 118"/>
                <a:gd name="T26" fmla="*/ 10 w 112"/>
                <a:gd name="T27" fmla="*/ 94 h 118"/>
                <a:gd name="T28" fmla="*/ 21 w 112"/>
                <a:gd name="T29" fmla="*/ 84 h 118"/>
                <a:gd name="T30" fmla="*/ 42 w 112"/>
                <a:gd name="T31" fmla="*/ 63 h 118"/>
                <a:gd name="T32" fmla="*/ 49 w 112"/>
                <a:gd name="T33" fmla="*/ 52 h 118"/>
                <a:gd name="T34" fmla="*/ 56 w 112"/>
                <a:gd name="T35" fmla="*/ 45 h 118"/>
                <a:gd name="T36" fmla="*/ 63 w 112"/>
                <a:gd name="T37" fmla="*/ 35 h 118"/>
                <a:gd name="T38" fmla="*/ 66 w 112"/>
                <a:gd name="T39" fmla="*/ 28 h 118"/>
                <a:gd name="T40" fmla="*/ 70 w 112"/>
                <a:gd name="T41" fmla="*/ 24 h 118"/>
                <a:gd name="T42" fmla="*/ 70 w 112"/>
                <a:gd name="T43" fmla="*/ 17 h 118"/>
                <a:gd name="T44" fmla="*/ 73 w 112"/>
                <a:gd name="T45" fmla="*/ 14 h 118"/>
                <a:gd name="T46" fmla="*/ 70 w 112"/>
                <a:gd name="T47" fmla="*/ 10 h 118"/>
                <a:gd name="T48" fmla="*/ 70 w 112"/>
                <a:gd name="T49" fmla="*/ 7 h 118"/>
                <a:gd name="T50" fmla="*/ 70 w 112"/>
                <a:gd name="T51" fmla="*/ 3 h 118"/>
                <a:gd name="T52" fmla="*/ 70 w 112"/>
                <a:gd name="T53" fmla="*/ 0 h 118"/>
                <a:gd name="T54" fmla="*/ 73 w 112"/>
                <a:gd name="T55" fmla="*/ 0 h 118"/>
                <a:gd name="T56" fmla="*/ 77 w 112"/>
                <a:gd name="T57" fmla="*/ 0 h 118"/>
                <a:gd name="T58" fmla="*/ 84 w 112"/>
                <a:gd name="T59" fmla="*/ 0 h 118"/>
                <a:gd name="T60" fmla="*/ 87 w 112"/>
                <a:gd name="T61" fmla="*/ 3 h 118"/>
                <a:gd name="T62" fmla="*/ 94 w 112"/>
                <a:gd name="T63" fmla="*/ 7 h 118"/>
                <a:gd name="T64" fmla="*/ 101 w 112"/>
                <a:gd name="T65" fmla="*/ 10 h 118"/>
                <a:gd name="T66" fmla="*/ 108 w 112"/>
                <a:gd name="T67" fmla="*/ 17 h 118"/>
                <a:gd name="T68" fmla="*/ 112 w 112"/>
                <a:gd name="T69" fmla="*/ 21 h 118"/>
                <a:gd name="T70" fmla="*/ 112 w 112"/>
                <a:gd name="T71" fmla="*/ 24 h 118"/>
                <a:gd name="T72" fmla="*/ 112 w 112"/>
                <a:gd name="T73" fmla="*/ 2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2" h="118">
                  <a:moveTo>
                    <a:pt x="112" y="24"/>
                  </a:moveTo>
                  <a:lnTo>
                    <a:pt x="108" y="28"/>
                  </a:lnTo>
                  <a:lnTo>
                    <a:pt x="105" y="35"/>
                  </a:lnTo>
                  <a:lnTo>
                    <a:pt x="98" y="45"/>
                  </a:lnTo>
                  <a:lnTo>
                    <a:pt x="91" y="56"/>
                  </a:lnTo>
                  <a:lnTo>
                    <a:pt x="66" y="77"/>
                  </a:lnTo>
                  <a:lnTo>
                    <a:pt x="56" y="87"/>
                  </a:lnTo>
                  <a:lnTo>
                    <a:pt x="42" y="94"/>
                  </a:lnTo>
                  <a:lnTo>
                    <a:pt x="31" y="104"/>
                  </a:lnTo>
                  <a:lnTo>
                    <a:pt x="21" y="111"/>
                  </a:lnTo>
                  <a:lnTo>
                    <a:pt x="14" y="118"/>
                  </a:lnTo>
                  <a:lnTo>
                    <a:pt x="7" y="118"/>
                  </a:lnTo>
                  <a:lnTo>
                    <a:pt x="0" y="104"/>
                  </a:lnTo>
                  <a:lnTo>
                    <a:pt x="10" y="94"/>
                  </a:lnTo>
                  <a:lnTo>
                    <a:pt x="21" y="84"/>
                  </a:lnTo>
                  <a:lnTo>
                    <a:pt x="42" y="63"/>
                  </a:lnTo>
                  <a:lnTo>
                    <a:pt x="49" y="52"/>
                  </a:lnTo>
                  <a:lnTo>
                    <a:pt x="56" y="45"/>
                  </a:lnTo>
                  <a:lnTo>
                    <a:pt x="63" y="35"/>
                  </a:lnTo>
                  <a:lnTo>
                    <a:pt x="66" y="28"/>
                  </a:lnTo>
                  <a:lnTo>
                    <a:pt x="70" y="24"/>
                  </a:lnTo>
                  <a:lnTo>
                    <a:pt x="70" y="17"/>
                  </a:lnTo>
                  <a:lnTo>
                    <a:pt x="73" y="14"/>
                  </a:lnTo>
                  <a:lnTo>
                    <a:pt x="70" y="10"/>
                  </a:lnTo>
                  <a:lnTo>
                    <a:pt x="70" y="7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1" y="10"/>
                  </a:lnTo>
                  <a:lnTo>
                    <a:pt x="108" y="17"/>
                  </a:lnTo>
                  <a:lnTo>
                    <a:pt x="112" y="21"/>
                  </a:lnTo>
                  <a:lnTo>
                    <a:pt x="112" y="24"/>
                  </a:lnTo>
                  <a:lnTo>
                    <a:pt x="112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E166CD9E-6F7F-493B-AA38-04EF2687B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398" y="3246570"/>
              <a:ext cx="1170744" cy="879459"/>
            </a:xfrm>
            <a:custGeom>
              <a:avLst/>
              <a:gdLst>
                <a:gd name="T0" fmla="*/ 171 w 209"/>
                <a:gd name="T1" fmla="*/ 126 h 157"/>
                <a:gd name="T2" fmla="*/ 181 w 209"/>
                <a:gd name="T3" fmla="*/ 129 h 157"/>
                <a:gd name="T4" fmla="*/ 188 w 209"/>
                <a:gd name="T5" fmla="*/ 129 h 157"/>
                <a:gd name="T6" fmla="*/ 195 w 209"/>
                <a:gd name="T7" fmla="*/ 133 h 157"/>
                <a:gd name="T8" fmla="*/ 202 w 209"/>
                <a:gd name="T9" fmla="*/ 136 h 157"/>
                <a:gd name="T10" fmla="*/ 206 w 209"/>
                <a:gd name="T11" fmla="*/ 136 h 157"/>
                <a:gd name="T12" fmla="*/ 209 w 209"/>
                <a:gd name="T13" fmla="*/ 140 h 157"/>
                <a:gd name="T14" fmla="*/ 209 w 209"/>
                <a:gd name="T15" fmla="*/ 143 h 157"/>
                <a:gd name="T16" fmla="*/ 209 w 209"/>
                <a:gd name="T17" fmla="*/ 143 h 157"/>
                <a:gd name="T18" fmla="*/ 209 w 209"/>
                <a:gd name="T19" fmla="*/ 147 h 157"/>
                <a:gd name="T20" fmla="*/ 206 w 209"/>
                <a:gd name="T21" fmla="*/ 147 h 157"/>
                <a:gd name="T22" fmla="*/ 202 w 209"/>
                <a:gd name="T23" fmla="*/ 147 h 157"/>
                <a:gd name="T24" fmla="*/ 199 w 209"/>
                <a:gd name="T25" fmla="*/ 150 h 157"/>
                <a:gd name="T26" fmla="*/ 195 w 209"/>
                <a:gd name="T27" fmla="*/ 150 h 157"/>
                <a:gd name="T28" fmla="*/ 188 w 209"/>
                <a:gd name="T29" fmla="*/ 150 h 157"/>
                <a:gd name="T30" fmla="*/ 181 w 209"/>
                <a:gd name="T31" fmla="*/ 154 h 157"/>
                <a:gd name="T32" fmla="*/ 174 w 209"/>
                <a:gd name="T33" fmla="*/ 154 h 157"/>
                <a:gd name="T34" fmla="*/ 157 w 209"/>
                <a:gd name="T35" fmla="*/ 157 h 157"/>
                <a:gd name="T36" fmla="*/ 143 w 209"/>
                <a:gd name="T37" fmla="*/ 157 h 157"/>
                <a:gd name="T38" fmla="*/ 133 w 209"/>
                <a:gd name="T39" fmla="*/ 157 h 157"/>
                <a:gd name="T40" fmla="*/ 126 w 209"/>
                <a:gd name="T41" fmla="*/ 157 h 157"/>
                <a:gd name="T42" fmla="*/ 122 w 209"/>
                <a:gd name="T43" fmla="*/ 157 h 157"/>
                <a:gd name="T44" fmla="*/ 119 w 209"/>
                <a:gd name="T45" fmla="*/ 154 h 157"/>
                <a:gd name="T46" fmla="*/ 115 w 209"/>
                <a:gd name="T47" fmla="*/ 154 h 157"/>
                <a:gd name="T48" fmla="*/ 112 w 209"/>
                <a:gd name="T49" fmla="*/ 147 h 157"/>
                <a:gd name="T50" fmla="*/ 105 w 209"/>
                <a:gd name="T51" fmla="*/ 143 h 157"/>
                <a:gd name="T52" fmla="*/ 101 w 209"/>
                <a:gd name="T53" fmla="*/ 136 h 157"/>
                <a:gd name="T54" fmla="*/ 94 w 209"/>
                <a:gd name="T55" fmla="*/ 133 h 157"/>
                <a:gd name="T56" fmla="*/ 87 w 209"/>
                <a:gd name="T57" fmla="*/ 122 h 157"/>
                <a:gd name="T58" fmla="*/ 77 w 209"/>
                <a:gd name="T59" fmla="*/ 115 h 157"/>
                <a:gd name="T60" fmla="*/ 70 w 209"/>
                <a:gd name="T61" fmla="*/ 105 h 157"/>
                <a:gd name="T62" fmla="*/ 59 w 209"/>
                <a:gd name="T63" fmla="*/ 94 h 157"/>
                <a:gd name="T64" fmla="*/ 49 w 209"/>
                <a:gd name="T65" fmla="*/ 80 h 157"/>
                <a:gd name="T66" fmla="*/ 38 w 209"/>
                <a:gd name="T67" fmla="*/ 70 h 157"/>
                <a:gd name="T68" fmla="*/ 24 w 209"/>
                <a:gd name="T69" fmla="*/ 52 h 157"/>
                <a:gd name="T70" fmla="*/ 14 w 209"/>
                <a:gd name="T71" fmla="*/ 38 h 157"/>
                <a:gd name="T72" fmla="*/ 0 w 209"/>
                <a:gd name="T73" fmla="*/ 21 h 157"/>
                <a:gd name="T74" fmla="*/ 0 w 209"/>
                <a:gd name="T75" fmla="*/ 0 h 157"/>
                <a:gd name="T76" fmla="*/ 17 w 209"/>
                <a:gd name="T77" fmla="*/ 18 h 157"/>
                <a:gd name="T78" fmla="*/ 35 w 209"/>
                <a:gd name="T79" fmla="*/ 35 h 157"/>
                <a:gd name="T80" fmla="*/ 49 w 209"/>
                <a:gd name="T81" fmla="*/ 49 h 157"/>
                <a:gd name="T82" fmla="*/ 63 w 209"/>
                <a:gd name="T83" fmla="*/ 59 h 157"/>
                <a:gd name="T84" fmla="*/ 77 w 209"/>
                <a:gd name="T85" fmla="*/ 70 h 157"/>
                <a:gd name="T86" fmla="*/ 87 w 209"/>
                <a:gd name="T87" fmla="*/ 80 h 157"/>
                <a:gd name="T88" fmla="*/ 98 w 209"/>
                <a:gd name="T89" fmla="*/ 87 h 157"/>
                <a:gd name="T90" fmla="*/ 105 w 209"/>
                <a:gd name="T91" fmla="*/ 94 h 157"/>
                <a:gd name="T92" fmla="*/ 122 w 209"/>
                <a:gd name="T93" fmla="*/ 101 h 157"/>
                <a:gd name="T94" fmla="*/ 136 w 209"/>
                <a:gd name="T95" fmla="*/ 112 h 157"/>
                <a:gd name="T96" fmla="*/ 153 w 209"/>
                <a:gd name="T97" fmla="*/ 119 h 157"/>
                <a:gd name="T98" fmla="*/ 171 w 209"/>
                <a:gd name="T99" fmla="*/ 126 h 157"/>
                <a:gd name="T100" fmla="*/ 171 w 209"/>
                <a:gd name="T101" fmla="*/ 12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9" h="157">
                  <a:moveTo>
                    <a:pt x="171" y="126"/>
                  </a:moveTo>
                  <a:lnTo>
                    <a:pt x="181" y="129"/>
                  </a:lnTo>
                  <a:lnTo>
                    <a:pt x="188" y="129"/>
                  </a:lnTo>
                  <a:lnTo>
                    <a:pt x="195" y="133"/>
                  </a:lnTo>
                  <a:lnTo>
                    <a:pt x="202" y="136"/>
                  </a:lnTo>
                  <a:lnTo>
                    <a:pt x="206" y="136"/>
                  </a:lnTo>
                  <a:lnTo>
                    <a:pt x="209" y="140"/>
                  </a:lnTo>
                  <a:lnTo>
                    <a:pt x="209" y="143"/>
                  </a:lnTo>
                  <a:lnTo>
                    <a:pt x="209" y="143"/>
                  </a:lnTo>
                  <a:lnTo>
                    <a:pt x="209" y="147"/>
                  </a:lnTo>
                  <a:lnTo>
                    <a:pt x="206" y="147"/>
                  </a:lnTo>
                  <a:lnTo>
                    <a:pt x="202" y="147"/>
                  </a:lnTo>
                  <a:lnTo>
                    <a:pt x="199" y="150"/>
                  </a:lnTo>
                  <a:lnTo>
                    <a:pt x="195" y="150"/>
                  </a:lnTo>
                  <a:lnTo>
                    <a:pt x="188" y="150"/>
                  </a:lnTo>
                  <a:lnTo>
                    <a:pt x="181" y="154"/>
                  </a:lnTo>
                  <a:lnTo>
                    <a:pt x="174" y="154"/>
                  </a:lnTo>
                  <a:lnTo>
                    <a:pt x="157" y="157"/>
                  </a:lnTo>
                  <a:lnTo>
                    <a:pt x="143" y="157"/>
                  </a:lnTo>
                  <a:lnTo>
                    <a:pt x="133" y="157"/>
                  </a:lnTo>
                  <a:lnTo>
                    <a:pt x="126" y="157"/>
                  </a:lnTo>
                  <a:lnTo>
                    <a:pt x="122" y="157"/>
                  </a:lnTo>
                  <a:lnTo>
                    <a:pt x="119" y="154"/>
                  </a:lnTo>
                  <a:lnTo>
                    <a:pt x="115" y="154"/>
                  </a:lnTo>
                  <a:lnTo>
                    <a:pt x="112" y="147"/>
                  </a:lnTo>
                  <a:lnTo>
                    <a:pt x="105" y="143"/>
                  </a:lnTo>
                  <a:lnTo>
                    <a:pt x="101" y="136"/>
                  </a:lnTo>
                  <a:lnTo>
                    <a:pt x="94" y="133"/>
                  </a:lnTo>
                  <a:lnTo>
                    <a:pt x="87" y="122"/>
                  </a:lnTo>
                  <a:lnTo>
                    <a:pt x="77" y="115"/>
                  </a:lnTo>
                  <a:lnTo>
                    <a:pt x="70" y="105"/>
                  </a:lnTo>
                  <a:lnTo>
                    <a:pt x="59" y="94"/>
                  </a:lnTo>
                  <a:lnTo>
                    <a:pt x="49" y="80"/>
                  </a:lnTo>
                  <a:lnTo>
                    <a:pt x="38" y="70"/>
                  </a:lnTo>
                  <a:lnTo>
                    <a:pt x="24" y="52"/>
                  </a:lnTo>
                  <a:lnTo>
                    <a:pt x="14" y="38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7" y="18"/>
                  </a:lnTo>
                  <a:lnTo>
                    <a:pt x="35" y="35"/>
                  </a:lnTo>
                  <a:lnTo>
                    <a:pt x="49" y="49"/>
                  </a:lnTo>
                  <a:lnTo>
                    <a:pt x="63" y="59"/>
                  </a:lnTo>
                  <a:lnTo>
                    <a:pt x="77" y="70"/>
                  </a:lnTo>
                  <a:lnTo>
                    <a:pt x="87" y="80"/>
                  </a:lnTo>
                  <a:lnTo>
                    <a:pt x="98" y="87"/>
                  </a:lnTo>
                  <a:lnTo>
                    <a:pt x="105" y="94"/>
                  </a:lnTo>
                  <a:lnTo>
                    <a:pt x="122" y="101"/>
                  </a:lnTo>
                  <a:lnTo>
                    <a:pt x="136" y="112"/>
                  </a:lnTo>
                  <a:lnTo>
                    <a:pt x="153" y="119"/>
                  </a:lnTo>
                  <a:lnTo>
                    <a:pt x="171" y="126"/>
                  </a:lnTo>
                  <a:lnTo>
                    <a:pt x="171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3C446233-6202-4102-8B6A-3C8BB8E781F1}"/>
              </a:ext>
            </a:extLst>
          </p:cNvPr>
          <p:cNvGrpSpPr/>
          <p:nvPr/>
        </p:nvGrpSpPr>
        <p:grpSpPr>
          <a:xfrm>
            <a:off x="6986844" y="2563170"/>
            <a:ext cx="1915760" cy="2095012"/>
            <a:chOff x="5591181" y="2658400"/>
            <a:chExt cx="1915760" cy="2095012"/>
          </a:xfrm>
        </p:grpSpPr>
        <p:sp>
          <p:nvSpPr>
            <p:cNvPr id="8" name="Freeform 12">
              <a:extLst>
                <a:ext uri="{FF2B5EF4-FFF2-40B4-BE49-F238E27FC236}">
                  <a16:creationId xmlns:a16="http://schemas.microsoft.com/office/drawing/2014/main" id="{0CBF7182-B081-459D-8007-10207BCE6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7735" y="2658400"/>
              <a:ext cx="896262" cy="257675"/>
            </a:xfrm>
            <a:custGeom>
              <a:avLst/>
              <a:gdLst>
                <a:gd name="T0" fmla="*/ 101 w 160"/>
                <a:gd name="T1" fmla="*/ 35 h 46"/>
                <a:gd name="T2" fmla="*/ 87 w 160"/>
                <a:gd name="T3" fmla="*/ 35 h 46"/>
                <a:gd name="T4" fmla="*/ 73 w 160"/>
                <a:gd name="T5" fmla="*/ 39 h 46"/>
                <a:gd name="T6" fmla="*/ 63 w 160"/>
                <a:gd name="T7" fmla="*/ 42 h 46"/>
                <a:gd name="T8" fmla="*/ 56 w 160"/>
                <a:gd name="T9" fmla="*/ 42 h 46"/>
                <a:gd name="T10" fmla="*/ 45 w 160"/>
                <a:gd name="T11" fmla="*/ 42 h 46"/>
                <a:gd name="T12" fmla="*/ 38 w 160"/>
                <a:gd name="T13" fmla="*/ 42 h 46"/>
                <a:gd name="T14" fmla="*/ 35 w 160"/>
                <a:gd name="T15" fmla="*/ 46 h 46"/>
                <a:gd name="T16" fmla="*/ 31 w 160"/>
                <a:gd name="T17" fmla="*/ 46 h 46"/>
                <a:gd name="T18" fmla="*/ 21 w 160"/>
                <a:gd name="T19" fmla="*/ 42 h 46"/>
                <a:gd name="T20" fmla="*/ 10 w 160"/>
                <a:gd name="T21" fmla="*/ 39 h 46"/>
                <a:gd name="T22" fmla="*/ 7 w 160"/>
                <a:gd name="T23" fmla="*/ 35 h 46"/>
                <a:gd name="T24" fmla="*/ 3 w 160"/>
                <a:gd name="T25" fmla="*/ 35 h 46"/>
                <a:gd name="T26" fmla="*/ 0 w 160"/>
                <a:gd name="T27" fmla="*/ 32 h 46"/>
                <a:gd name="T28" fmla="*/ 0 w 160"/>
                <a:gd name="T29" fmla="*/ 28 h 46"/>
                <a:gd name="T30" fmla="*/ 0 w 160"/>
                <a:gd name="T31" fmla="*/ 25 h 46"/>
                <a:gd name="T32" fmla="*/ 3 w 160"/>
                <a:gd name="T33" fmla="*/ 25 h 46"/>
                <a:gd name="T34" fmla="*/ 7 w 160"/>
                <a:gd name="T35" fmla="*/ 25 h 46"/>
                <a:gd name="T36" fmla="*/ 10 w 160"/>
                <a:gd name="T37" fmla="*/ 21 h 46"/>
                <a:gd name="T38" fmla="*/ 14 w 160"/>
                <a:gd name="T39" fmla="*/ 21 h 46"/>
                <a:gd name="T40" fmla="*/ 17 w 160"/>
                <a:gd name="T41" fmla="*/ 21 h 46"/>
                <a:gd name="T42" fmla="*/ 24 w 160"/>
                <a:gd name="T43" fmla="*/ 21 h 46"/>
                <a:gd name="T44" fmla="*/ 28 w 160"/>
                <a:gd name="T45" fmla="*/ 21 h 46"/>
                <a:gd name="T46" fmla="*/ 35 w 160"/>
                <a:gd name="T47" fmla="*/ 18 h 46"/>
                <a:gd name="T48" fmla="*/ 45 w 160"/>
                <a:gd name="T49" fmla="*/ 18 h 46"/>
                <a:gd name="T50" fmla="*/ 56 w 160"/>
                <a:gd name="T51" fmla="*/ 14 h 46"/>
                <a:gd name="T52" fmla="*/ 66 w 160"/>
                <a:gd name="T53" fmla="*/ 11 h 46"/>
                <a:gd name="T54" fmla="*/ 84 w 160"/>
                <a:gd name="T55" fmla="*/ 7 h 46"/>
                <a:gd name="T56" fmla="*/ 101 w 160"/>
                <a:gd name="T57" fmla="*/ 4 h 46"/>
                <a:gd name="T58" fmla="*/ 115 w 160"/>
                <a:gd name="T59" fmla="*/ 0 h 46"/>
                <a:gd name="T60" fmla="*/ 125 w 160"/>
                <a:gd name="T61" fmla="*/ 0 h 46"/>
                <a:gd name="T62" fmla="*/ 132 w 160"/>
                <a:gd name="T63" fmla="*/ 0 h 46"/>
                <a:gd name="T64" fmla="*/ 139 w 160"/>
                <a:gd name="T65" fmla="*/ 0 h 46"/>
                <a:gd name="T66" fmla="*/ 146 w 160"/>
                <a:gd name="T67" fmla="*/ 4 h 46"/>
                <a:gd name="T68" fmla="*/ 150 w 160"/>
                <a:gd name="T69" fmla="*/ 4 h 46"/>
                <a:gd name="T70" fmla="*/ 157 w 160"/>
                <a:gd name="T71" fmla="*/ 11 h 46"/>
                <a:gd name="T72" fmla="*/ 160 w 160"/>
                <a:gd name="T73" fmla="*/ 18 h 46"/>
                <a:gd name="T74" fmla="*/ 160 w 160"/>
                <a:gd name="T75" fmla="*/ 18 h 46"/>
                <a:gd name="T76" fmla="*/ 157 w 160"/>
                <a:gd name="T77" fmla="*/ 21 h 46"/>
                <a:gd name="T78" fmla="*/ 153 w 160"/>
                <a:gd name="T79" fmla="*/ 21 h 46"/>
                <a:gd name="T80" fmla="*/ 146 w 160"/>
                <a:gd name="T81" fmla="*/ 25 h 46"/>
                <a:gd name="T82" fmla="*/ 139 w 160"/>
                <a:gd name="T83" fmla="*/ 28 h 46"/>
                <a:gd name="T84" fmla="*/ 129 w 160"/>
                <a:gd name="T85" fmla="*/ 28 h 46"/>
                <a:gd name="T86" fmla="*/ 115 w 160"/>
                <a:gd name="T87" fmla="*/ 32 h 46"/>
                <a:gd name="T88" fmla="*/ 101 w 160"/>
                <a:gd name="T89" fmla="*/ 35 h 46"/>
                <a:gd name="T90" fmla="*/ 101 w 160"/>
                <a:gd name="T91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0" h="46">
                  <a:moveTo>
                    <a:pt x="101" y="35"/>
                  </a:moveTo>
                  <a:lnTo>
                    <a:pt x="87" y="35"/>
                  </a:lnTo>
                  <a:lnTo>
                    <a:pt x="73" y="39"/>
                  </a:lnTo>
                  <a:lnTo>
                    <a:pt x="63" y="42"/>
                  </a:lnTo>
                  <a:lnTo>
                    <a:pt x="56" y="42"/>
                  </a:lnTo>
                  <a:lnTo>
                    <a:pt x="45" y="42"/>
                  </a:lnTo>
                  <a:lnTo>
                    <a:pt x="38" y="42"/>
                  </a:lnTo>
                  <a:lnTo>
                    <a:pt x="35" y="46"/>
                  </a:lnTo>
                  <a:lnTo>
                    <a:pt x="31" y="46"/>
                  </a:lnTo>
                  <a:lnTo>
                    <a:pt x="21" y="42"/>
                  </a:lnTo>
                  <a:lnTo>
                    <a:pt x="10" y="39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3" y="25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4" y="21"/>
                  </a:lnTo>
                  <a:lnTo>
                    <a:pt x="28" y="21"/>
                  </a:lnTo>
                  <a:lnTo>
                    <a:pt x="35" y="18"/>
                  </a:lnTo>
                  <a:lnTo>
                    <a:pt x="45" y="18"/>
                  </a:lnTo>
                  <a:lnTo>
                    <a:pt x="56" y="14"/>
                  </a:lnTo>
                  <a:lnTo>
                    <a:pt x="66" y="11"/>
                  </a:lnTo>
                  <a:lnTo>
                    <a:pt x="84" y="7"/>
                  </a:lnTo>
                  <a:lnTo>
                    <a:pt x="101" y="4"/>
                  </a:lnTo>
                  <a:lnTo>
                    <a:pt x="115" y="0"/>
                  </a:lnTo>
                  <a:lnTo>
                    <a:pt x="125" y="0"/>
                  </a:lnTo>
                  <a:lnTo>
                    <a:pt x="132" y="0"/>
                  </a:lnTo>
                  <a:lnTo>
                    <a:pt x="139" y="0"/>
                  </a:lnTo>
                  <a:lnTo>
                    <a:pt x="146" y="4"/>
                  </a:lnTo>
                  <a:lnTo>
                    <a:pt x="150" y="4"/>
                  </a:lnTo>
                  <a:lnTo>
                    <a:pt x="157" y="11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57" y="21"/>
                  </a:lnTo>
                  <a:lnTo>
                    <a:pt x="153" y="21"/>
                  </a:lnTo>
                  <a:lnTo>
                    <a:pt x="146" y="25"/>
                  </a:lnTo>
                  <a:lnTo>
                    <a:pt x="139" y="28"/>
                  </a:lnTo>
                  <a:lnTo>
                    <a:pt x="129" y="28"/>
                  </a:lnTo>
                  <a:lnTo>
                    <a:pt x="115" y="32"/>
                  </a:lnTo>
                  <a:lnTo>
                    <a:pt x="101" y="35"/>
                  </a:lnTo>
                  <a:lnTo>
                    <a:pt x="101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F3872E06-1D47-4073-9255-227B1A76F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8234" y="2759229"/>
              <a:ext cx="235269" cy="1994183"/>
            </a:xfrm>
            <a:custGeom>
              <a:avLst/>
              <a:gdLst>
                <a:gd name="T0" fmla="*/ 21 w 42"/>
                <a:gd name="T1" fmla="*/ 356 h 356"/>
                <a:gd name="T2" fmla="*/ 18 w 42"/>
                <a:gd name="T3" fmla="*/ 352 h 356"/>
                <a:gd name="T4" fmla="*/ 14 w 42"/>
                <a:gd name="T5" fmla="*/ 349 h 356"/>
                <a:gd name="T6" fmla="*/ 14 w 42"/>
                <a:gd name="T7" fmla="*/ 342 h 356"/>
                <a:gd name="T8" fmla="*/ 11 w 42"/>
                <a:gd name="T9" fmla="*/ 331 h 356"/>
                <a:gd name="T10" fmla="*/ 7 w 42"/>
                <a:gd name="T11" fmla="*/ 321 h 356"/>
                <a:gd name="T12" fmla="*/ 7 w 42"/>
                <a:gd name="T13" fmla="*/ 310 h 356"/>
                <a:gd name="T14" fmla="*/ 7 w 42"/>
                <a:gd name="T15" fmla="*/ 296 h 356"/>
                <a:gd name="T16" fmla="*/ 7 w 42"/>
                <a:gd name="T17" fmla="*/ 283 h 356"/>
                <a:gd name="T18" fmla="*/ 4 w 42"/>
                <a:gd name="T19" fmla="*/ 265 h 356"/>
                <a:gd name="T20" fmla="*/ 4 w 42"/>
                <a:gd name="T21" fmla="*/ 244 h 356"/>
                <a:gd name="T22" fmla="*/ 4 w 42"/>
                <a:gd name="T23" fmla="*/ 220 h 356"/>
                <a:gd name="T24" fmla="*/ 4 w 42"/>
                <a:gd name="T25" fmla="*/ 192 h 356"/>
                <a:gd name="T26" fmla="*/ 4 w 42"/>
                <a:gd name="T27" fmla="*/ 164 h 356"/>
                <a:gd name="T28" fmla="*/ 4 w 42"/>
                <a:gd name="T29" fmla="*/ 139 h 356"/>
                <a:gd name="T30" fmla="*/ 4 w 42"/>
                <a:gd name="T31" fmla="*/ 112 h 356"/>
                <a:gd name="T32" fmla="*/ 4 w 42"/>
                <a:gd name="T33" fmla="*/ 87 h 356"/>
                <a:gd name="T34" fmla="*/ 4 w 42"/>
                <a:gd name="T35" fmla="*/ 63 h 356"/>
                <a:gd name="T36" fmla="*/ 4 w 42"/>
                <a:gd name="T37" fmla="*/ 42 h 356"/>
                <a:gd name="T38" fmla="*/ 0 w 42"/>
                <a:gd name="T39" fmla="*/ 21 h 356"/>
                <a:gd name="T40" fmla="*/ 0 w 42"/>
                <a:gd name="T41" fmla="*/ 0 h 356"/>
                <a:gd name="T42" fmla="*/ 11 w 42"/>
                <a:gd name="T43" fmla="*/ 3 h 356"/>
                <a:gd name="T44" fmla="*/ 18 w 42"/>
                <a:gd name="T45" fmla="*/ 7 h 356"/>
                <a:gd name="T46" fmla="*/ 21 w 42"/>
                <a:gd name="T47" fmla="*/ 14 h 356"/>
                <a:gd name="T48" fmla="*/ 28 w 42"/>
                <a:gd name="T49" fmla="*/ 17 h 356"/>
                <a:gd name="T50" fmla="*/ 32 w 42"/>
                <a:gd name="T51" fmla="*/ 21 h 356"/>
                <a:gd name="T52" fmla="*/ 35 w 42"/>
                <a:gd name="T53" fmla="*/ 21 h 356"/>
                <a:gd name="T54" fmla="*/ 39 w 42"/>
                <a:gd name="T55" fmla="*/ 24 h 356"/>
                <a:gd name="T56" fmla="*/ 39 w 42"/>
                <a:gd name="T57" fmla="*/ 28 h 356"/>
                <a:gd name="T58" fmla="*/ 42 w 42"/>
                <a:gd name="T59" fmla="*/ 31 h 356"/>
                <a:gd name="T60" fmla="*/ 42 w 42"/>
                <a:gd name="T61" fmla="*/ 42 h 356"/>
                <a:gd name="T62" fmla="*/ 42 w 42"/>
                <a:gd name="T63" fmla="*/ 52 h 356"/>
                <a:gd name="T64" fmla="*/ 39 w 42"/>
                <a:gd name="T65" fmla="*/ 66 h 356"/>
                <a:gd name="T66" fmla="*/ 39 w 42"/>
                <a:gd name="T67" fmla="*/ 77 h 356"/>
                <a:gd name="T68" fmla="*/ 39 w 42"/>
                <a:gd name="T69" fmla="*/ 87 h 356"/>
                <a:gd name="T70" fmla="*/ 35 w 42"/>
                <a:gd name="T71" fmla="*/ 101 h 356"/>
                <a:gd name="T72" fmla="*/ 35 w 42"/>
                <a:gd name="T73" fmla="*/ 115 h 356"/>
                <a:gd name="T74" fmla="*/ 35 w 42"/>
                <a:gd name="T75" fmla="*/ 132 h 356"/>
                <a:gd name="T76" fmla="*/ 35 w 42"/>
                <a:gd name="T77" fmla="*/ 150 h 356"/>
                <a:gd name="T78" fmla="*/ 35 w 42"/>
                <a:gd name="T79" fmla="*/ 171 h 356"/>
                <a:gd name="T80" fmla="*/ 35 w 42"/>
                <a:gd name="T81" fmla="*/ 195 h 356"/>
                <a:gd name="T82" fmla="*/ 35 w 42"/>
                <a:gd name="T83" fmla="*/ 220 h 356"/>
                <a:gd name="T84" fmla="*/ 35 w 42"/>
                <a:gd name="T85" fmla="*/ 241 h 356"/>
                <a:gd name="T86" fmla="*/ 35 w 42"/>
                <a:gd name="T87" fmla="*/ 258 h 356"/>
                <a:gd name="T88" fmla="*/ 35 w 42"/>
                <a:gd name="T89" fmla="*/ 276 h 356"/>
                <a:gd name="T90" fmla="*/ 32 w 42"/>
                <a:gd name="T91" fmla="*/ 293 h 356"/>
                <a:gd name="T92" fmla="*/ 32 w 42"/>
                <a:gd name="T93" fmla="*/ 303 h 356"/>
                <a:gd name="T94" fmla="*/ 32 w 42"/>
                <a:gd name="T95" fmla="*/ 314 h 356"/>
                <a:gd name="T96" fmla="*/ 32 w 42"/>
                <a:gd name="T97" fmla="*/ 324 h 356"/>
                <a:gd name="T98" fmla="*/ 32 w 42"/>
                <a:gd name="T99" fmla="*/ 331 h 356"/>
                <a:gd name="T100" fmla="*/ 32 w 42"/>
                <a:gd name="T101" fmla="*/ 338 h 356"/>
                <a:gd name="T102" fmla="*/ 28 w 42"/>
                <a:gd name="T103" fmla="*/ 342 h 356"/>
                <a:gd name="T104" fmla="*/ 28 w 42"/>
                <a:gd name="T105" fmla="*/ 349 h 356"/>
                <a:gd name="T106" fmla="*/ 25 w 42"/>
                <a:gd name="T107" fmla="*/ 349 h 356"/>
                <a:gd name="T108" fmla="*/ 25 w 42"/>
                <a:gd name="T109" fmla="*/ 352 h 356"/>
                <a:gd name="T110" fmla="*/ 21 w 42"/>
                <a:gd name="T111" fmla="*/ 356 h 356"/>
                <a:gd name="T112" fmla="*/ 21 w 42"/>
                <a:gd name="T113" fmla="*/ 356 h 356"/>
                <a:gd name="T114" fmla="*/ 21 w 42"/>
                <a:gd name="T115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" h="356">
                  <a:moveTo>
                    <a:pt x="21" y="356"/>
                  </a:moveTo>
                  <a:lnTo>
                    <a:pt x="18" y="352"/>
                  </a:lnTo>
                  <a:lnTo>
                    <a:pt x="14" y="349"/>
                  </a:lnTo>
                  <a:lnTo>
                    <a:pt x="14" y="342"/>
                  </a:lnTo>
                  <a:lnTo>
                    <a:pt x="11" y="331"/>
                  </a:lnTo>
                  <a:lnTo>
                    <a:pt x="7" y="321"/>
                  </a:lnTo>
                  <a:lnTo>
                    <a:pt x="7" y="310"/>
                  </a:lnTo>
                  <a:lnTo>
                    <a:pt x="7" y="296"/>
                  </a:lnTo>
                  <a:lnTo>
                    <a:pt x="7" y="283"/>
                  </a:lnTo>
                  <a:lnTo>
                    <a:pt x="4" y="265"/>
                  </a:lnTo>
                  <a:lnTo>
                    <a:pt x="4" y="244"/>
                  </a:lnTo>
                  <a:lnTo>
                    <a:pt x="4" y="220"/>
                  </a:lnTo>
                  <a:lnTo>
                    <a:pt x="4" y="192"/>
                  </a:lnTo>
                  <a:lnTo>
                    <a:pt x="4" y="164"/>
                  </a:lnTo>
                  <a:lnTo>
                    <a:pt x="4" y="139"/>
                  </a:lnTo>
                  <a:lnTo>
                    <a:pt x="4" y="112"/>
                  </a:lnTo>
                  <a:lnTo>
                    <a:pt x="4" y="87"/>
                  </a:lnTo>
                  <a:lnTo>
                    <a:pt x="4" y="63"/>
                  </a:lnTo>
                  <a:lnTo>
                    <a:pt x="4" y="42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1" y="3"/>
                  </a:lnTo>
                  <a:lnTo>
                    <a:pt x="18" y="7"/>
                  </a:lnTo>
                  <a:lnTo>
                    <a:pt x="21" y="14"/>
                  </a:lnTo>
                  <a:lnTo>
                    <a:pt x="28" y="17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42" y="31"/>
                  </a:lnTo>
                  <a:lnTo>
                    <a:pt x="42" y="42"/>
                  </a:lnTo>
                  <a:lnTo>
                    <a:pt x="42" y="52"/>
                  </a:lnTo>
                  <a:lnTo>
                    <a:pt x="39" y="66"/>
                  </a:lnTo>
                  <a:lnTo>
                    <a:pt x="39" y="77"/>
                  </a:lnTo>
                  <a:lnTo>
                    <a:pt x="39" y="87"/>
                  </a:lnTo>
                  <a:lnTo>
                    <a:pt x="35" y="101"/>
                  </a:lnTo>
                  <a:lnTo>
                    <a:pt x="35" y="115"/>
                  </a:lnTo>
                  <a:lnTo>
                    <a:pt x="35" y="132"/>
                  </a:lnTo>
                  <a:lnTo>
                    <a:pt x="35" y="150"/>
                  </a:lnTo>
                  <a:lnTo>
                    <a:pt x="35" y="171"/>
                  </a:lnTo>
                  <a:lnTo>
                    <a:pt x="35" y="195"/>
                  </a:lnTo>
                  <a:lnTo>
                    <a:pt x="35" y="220"/>
                  </a:lnTo>
                  <a:lnTo>
                    <a:pt x="35" y="241"/>
                  </a:lnTo>
                  <a:lnTo>
                    <a:pt x="35" y="258"/>
                  </a:lnTo>
                  <a:lnTo>
                    <a:pt x="35" y="276"/>
                  </a:lnTo>
                  <a:lnTo>
                    <a:pt x="32" y="293"/>
                  </a:lnTo>
                  <a:lnTo>
                    <a:pt x="32" y="303"/>
                  </a:lnTo>
                  <a:lnTo>
                    <a:pt x="32" y="314"/>
                  </a:lnTo>
                  <a:lnTo>
                    <a:pt x="32" y="324"/>
                  </a:lnTo>
                  <a:lnTo>
                    <a:pt x="32" y="331"/>
                  </a:lnTo>
                  <a:lnTo>
                    <a:pt x="32" y="338"/>
                  </a:lnTo>
                  <a:lnTo>
                    <a:pt x="28" y="342"/>
                  </a:lnTo>
                  <a:lnTo>
                    <a:pt x="28" y="349"/>
                  </a:lnTo>
                  <a:lnTo>
                    <a:pt x="25" y="349"/>
                  </a:lnTo>
                  <a:lnTo>
                    <a:pt x="25" y="352"/>
                  </a:lnTo>
                  <a:lnTo>
                    <a:pt x="21" y="356"/>
                  </a:lnTo>
                  <a:lnTo>
                    <a:pt x="21" y="356"/>
                  </a:lnTo>
                  <a:lnTo>
                    <a:pt x="21" y="3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FCC496D1-867A-40EC-9025-FE665CEFB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181" y="3459432"/>
              <a:ext cx="1915760" cy="336098"/>
            </a:xfrm>
            <a:custGeom>
              <a:avLst/>
              <a:gdLst>
                <a:gd name="T0" fmla="*/ 331 w 342"/>
                <a:gd name="T1" fmla="*/ 35 h 60"/>
                <a:gd name="T2" fmla="*/ 331 w 342"/>
                <a:gd name="T3" fmla="*/ 35 h 60"/>
                <a:gd name="T4" fmla="*/ 328 w 342"/>
                <a:gd name="T5" fmla="*/ 35 h 60"/>
                <a:gd name="T6" fmla="*/ 317 w 342"/>
                <a:gd name="T7" fmla="*/ 35 h 60"/>
                <a:gd name="T8" fmla="*/ 303 w 342"/>
                <a:gd name="T9" fmla="*/ 35 h 60"/>
                <a:gd name="T10" fmla="*/ 289 w 342"/>
                <a:gd name="T11" fmla="*/ 32 h 60"/>
                <a:gd name="T12" fmla="*/ 268 w 342"/>
                <a:gd name="T13" fmla="*/ 32 h 60"/>
                <a:gd name="T14" fmla="*/ 251 w 342"/>
                <a:gd name="T15" fmla="*/ 32 h 60"/>
                <a:gd name="T16" fmla="*/ 216 w 342"/>
                <a:gd name="T17" fmla="*/ 35 h 60"/>
                <a:gd name="T18" fmla="*/ 178 w 342"/>
                <a:gd name="T19" fmla="*/ 39 h 60"/>
                <a:gd name="T20" fmla="*/ 157 w 342"/>
                <a:gd name="T21" fmla="*/ 39 h 60"/>
                <a:gd name="T22" fmla="*/ 136 w 342"/>
                <a:gd name="T23" fmla="*/ 42 h 60"/>
                <a:gd name="T24" fmla="*/ 115 w 342"/>
                <a:gd name="T25" fmla="*/ 46 h 60"/>
                <a:gd name="T26" fmla="*/ 94 w 342"/>
                <a:gd name="T27" fmla="*/ 49 h 60"/>
                <a:gd name="T28" fmla="*/ 76 w 342"/>
                <a:gd name="T29" fmla="*/ 53 h 60"/>
                <a:gd name="T30" fmla="*/ 62 w 342"/>
                <a:gd name="T31" fmla="*/ 56 h 60"/>
                <a:gd name="T32" fmla="*/ 49 w 342"/>
                <a:gd name="T33" fmla="*/ 60 h 60"/>
                <a:gd name="T34" fmla="*/ 38 w 342"/>
                <a:gd name="T35" fmla="*/ 60 h 60"/>
                <a:gd name="T36" fmla="*/ 31 w 342"/>
                <a:gd name="T37" fmla="*/ 60 h 60"/>
                <a:gd name="T38" fmla="*/ 28 w 342"/>
                <a:gd name="T39" fmla="*/ 60 h 60"/>
                <a:gd name="T40" fmla="*/ 21 w 342"/>
                <a:gd name="T41" fmla="*/ 56 h 60"/>
                <a:gd name="T42" fmla="*/ 17 w 342"/>
                <a:gd name="T43" fmla="*/ 53 h 60"/>
                <a:gd name="T44" fmla="*/ 14 w 342"/>
                <a:gd name="T45" fmla="*/ 49 h 60"/>
                <a:gd name="T46" fmla="*/ 7 w 342"/>
                <a:gd name="T47" fmla="*/ 42 h 60"/>
                <a:gd name="T48" fmla="*/ 3 w 342"/>
                <a:gd name="T49" fmla="*/ 39 h 60"/>
                <a:gd name="T50" fmla="*/ 0 w 342"/>
                <a:gd name="T51" fmla="*/ 35 h 60"/>
                <a:gd name="T52" fmla="*/ 3 w 342"/>
                <a:gd name="T53" fmla="*/ 32 h 60"/>
                <a:gd name="T54" fmla="*/ 3 w 342"/>
                <a:gd name="T55" fmla="*/ 32 h 60"/>
                <a:gd name="T56" fmla="*/ 10 w 342"/>
                <a:gd name="T57" fmla="*/ 32 h 60"/>
                <a:gd name="T58" fmla="*/ 17 w 342"/>
                <a:gd name="T59" fmla="*/ 32 h 60"/>
                <a:gd name="T60" fmla="*/ 24 w 342"/>
                <a:gd name="T61" fmla="*/ 28 h 60"/>
                <a:gd name="T62" fmla="*/ 38 w 342"/>
                <a:gd name="T63" fmla="*/ 28 h 60"/>
                <a:gd name="T64" fmla="*/ 52 w 342"/>
                <a:gd name="T65" fmla="*/ 28 h 60"/>
                <a:gd name="T66" fmla="*/ 69 w 342"/>
                <a:gd name="T67" fmla="*/ 25 h 60"/>
                <a:gd name="T68" fmla="*/ 90 w 342"/>
                <a:gd name="T69" fmla="*/ 21 h 60"/>
                <a:gd name="T70" fmla="*/ 115 w 342"/>
                <a:gd name="T71" fmla="*/ 18 h 60"/>
                <a:gd name="T72" fmla="*/ 171 w 342"/>
                <a:gd name="T73" fmla="*/ 14 h 60"/>
                <a:gd name="T74" fmla="*/ 226 w 342"/>
                <a:gd name="T75" fmla="*/ 7 h 60"/>
                <a:gd name="T76" fmla="*/ 240 w 342"/>
                <a:gd name="T77" fmla="*/ 7 h 60"/>
                <a:gd name="T78" fmla="*/ 251 w 342"/>
                <a:gd name="T79" fmla="*/ 4 h 60"/>
                <a:gd name="T80" fmla="*/ 261 w 342"/>
                <a:gd name="T81" fmla="*/ 4 h 60"/>
                <a:gd name="T82" fmla="*/ 272 w 342"/>
                <a:gd name="T83" fmla="*/ 4 h 60"/>
                <a:gd name="T84" fmla="*/ 279 w 342"/>
                <a:gd name="T85" fmla="*/ 0 h 60"/>
                <a:gd name="T86" fmla="*/ 286 w 342"/>
                <a:gd name="T87" fmla="*/ 0 h 60"/>
                <a:gd name="T88" fmla="*/ 289 w 342"/>
                <a:gd name="T89" fmla="*/ 0 h 60"/>
                <a:gd name="T90" fmla="*/ 293 w 342"/>
                <a:gd name="T91" fmla="*/ 0 h 60"/>
                <a:gd name="T92" fmla="*/ 300 w 342"/>
                <a:gd name="T93" fmla="*/ 0 h 60"/>
                <a:gd name="T94" fmla="*/ 307 w 342"/>
                <a:gd name="T95" fmla="*/ 0 h 60"/>
                <a:gd name="T96" fmla="*/ 314 w 342"/>
                <a:gd name="T97" fmla="*/ 4 h 60"/>
                <a:gd name="T98" fmla="*/ 321 w 342"/>
                <a:gd name="T99" fmla="*/ 7 h 60"/>
                <a:gd name="T100" fmla="*/ 328 w 342"/>
                <a:gd name="T101" fmla="*/ 11 h 60"/>
                <a:gd name="T102" fmla="*/ 335 w 342"/>
                <a:gd name="T103" fmla="*/ 18 h 60"/>
                <a:gd name="T104" fmla="*/ 338 w 342"/>
                <a:gd name="T105" fmla="*/ 21 h 60"/>
                <a:gd name="T106" fmla="*/ 342 w 342"/>
                <a:gd name="T107" fmla="*/ 25 h 60"/>
                <a:gd name="T108" fmla="*/ 338 w 342"/>
                <a:gd name="T109" fmla="*/ 28 h 60"/>
                <a:gd name="T110" fmla="*/ 338 w 342"/>
                <a:gd name="T111" fmla="*/ 32 h 60"/>
                <a:gd name="T112" fmla="*/ 331 w 342"/>
                <a:gd name="T113" fmla="*/ 35 h 60"/>
                <a:gd name="T114" fmla="*/ 331 w 342"/>
                <a:gd name="T115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2" h="60">
                  <a:moveTo>
                    <a:pt x="331" y="35"/>
                  </a:moveTo>
                  <a:lnTo>
                    <a:pt x="331" y="35"/>
                  </a:lnTo>
                  <a:lnTo>
                    <a:pt x="328" y="35"/>
                  </a:lnTo>
                  <a:lnTo>
                    <a:pt x="317" y="35"/>
                  </a:lnTo>
                  <a:lnTo>
                    <a:pt x="303" y="35"/>
                  </a:lnTo>
                  <a:lnTo>
                    <a:pt x="289" y="32"/>
                  </a:lnTo>
                  <a:lnTo>
                    <a:pt x="268" y="32"/>
                  </a:lnTo>
                  <a:lnTo>
                    <a:pt x="251" y="32"/>
                  </a:lnTo>
                  <a:lnTo>
                    <a:pt x="216" y="35"/>
                  </a:lnTo>
                  <a:lnTo>
                    <a:pt x="178" y="39"/>
                  </a:lnTo>
                  <a:lnTo>
                    <a:pt x="157" y="39"/>
                  </a:lnTo>
                  <a:lnTo>
                    <a:pt x="136" y="42"/>
                  </a:lnTo>
                  <a:lnTo>
                    <a:pt x="115" y="46"/>
                  </a:lnTo>
                  <a:lnTo>
                    <a:pt x="94" y="49"/>
                  </a:lnTo>
                  <a:lnTo>
                    <a:pt x="76" y="53"/>
                  </a:lnTo>
                  <a:lnTo>
                    <a:pt x="62" y="56"/>
                  </a:lnTo>
                  <a:lnTo>
                    <a:pt x="49" y="60"/>
                  </a:lnTo>
                  <a:lnTo>
                    <a:pt x="38" y="60"/>
                  </a:lnTo>
                  <a:lnTo>
                    <a:pt x="31" y="60"/>
                  </a:lnTo>
                  <a:lnTo>
                    <a:pt x="28" y="60"/>
                  </a:lnTo>
                  <a:lnTo>
                    <a:pt x="21" y="56"/>
                  </a:lnTo>
                  <a:lnTo>
                    <a:pt x="17" y="53"/>
                  </a:lnTo>
                  <a:lnTo>
                    <a:pt x="14" y="49"/>
                  </a:lnTo>
                  <a:lnTo>
                    <a:pt x="7" y="42"/>
                  </a:lnTo>
                  <a:lnTo>
                    <a:pt x="3" y="39"/>
                  </a:lnTo>
                  <a:lnTo>
                    <a:pt x="0" y="35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0" y="32"/>
                  </a:lnTo>
                  <a:lnTo>
                    <a:pt x="17" y="32"/>
                  </a:lnTo>
                  <a:lnTo>
                    <a:pt x="24" y="28"/>
                  </a:lnTo>
                  <a:lnTo>
                    <a:pt x="38" y="28"/>
                  </a:lnTo>
                  <a:lnTo>
                    <a:pt x="52" y="28"/>
                  </a:lnTo>
                  <a:lnTo>
                    <a:pt x="69" y="25"/>
                  </a:lnTo>
                  <a:lnTo>
                    <a:pt x="90" y="21"/>
                  </a:lnTo>
                  <a:lnTo>
                    <a:pt x="115" y="18"/>
                  </a:lnTo>
                  <a:lnTo>
                    <a:pt x="171" y="14"/>
                  </a:lnTo>
                  <a:lnTo>
                    <a:pt x="226" y="7"/>
                  </a:lnTo>
                  <a:lnTo>
                    <a:pt x="240" y="7"/>
                  </a:lnTo>
                  <a:lnTo>
                    <a:pt x="251" y="4"/>
                  </a:lnTo>
                  <a:lnTo>
                    <a:pt x="261" y="4"/>
                  </a:lnTo>
                  <a:lnTo>
                    <a:pt x="272" y="4"/>
                  </a:lnTo>
                  <a:lnTo>
                    <a:pt x="279" y="0"/>
                  </a:lnTo>
                  <a:lnTo>
                    <a:pt x="286" y="0"/>
                  </a:lnTo>
                  <a:lnTo>
                    <a:pt x="289" y="0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7" y="0"/>
                  </a:lnTo>
                  <a:lnTo>
                    <a:pt x="314" y="4"/>
                  </a:lnTo>
                  <a:lnTo>
                    <a:pt x="321" y="7"/>
                  </a:lnTo>
                  <a:lnTo>
                    <a:pt x="328" y="11"/>
                  </a:lnTo>
                  <a:lnTo>
                    <a:pt x="335" y="18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38" y="28"/>
                  </a:lnTo>
                  <a:lnTo>
                    <a:pt x="338" y="32"/>
                  </a:lnTo>
                  <a:lnTo>
                    <a:pt x="331" y="35"/>
                  </a:lnTo>
                  <a:lnTo>
                    <a:pt x="331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12BF2D6C-802B-48B0-8F57-0F2C717DC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906" y="3072921"/>
              <a:ext cx="296889" cy="386515"/>
            </a:xfrm>
            <a:custGeom>
              <a:avLst/>
              <a:gdLst>
                <a:gd name="T0" fmla="*/ 42 w 53"/>
                <a:gd name="T1" fmla="*/ 24 h 69"/>
                <a:gd name="T2" fmla="*/ 46 w 53"/>
                <a:gd name="T3" fmla="*/ 31 h 69"/>
                <a:gd name="T4" fmla="*/ 49 w 53"/>
                <a:gd name="T5" fmla="*/ 35 h 69"/>
                <a:gd name="T6" fmla="*/ 53 w 53"/>
                <a:gd name="T7" fmla="*/ 42 h 69"/>
                <a:gd name="T8" fmla="*/ 53 w 53"/>
                <a:gd name="T9" fmla="*/ 45 h 69"/>
                <a:gd name="T10" fmla="*/ 49 w 53"/>
                <a:gd name="T11" fmla="*/ 52 h 69"/>
                <a:gd name="T12" fmla="*/ 49 w 53"/>
                <a:gd name="T13" fmla="*/ 56 h 69"/>
                <a:gd name="T14" fmla="*/ 46 w 53"/>
                <a:gd name="T15" fmla="*/ 59 h 69"/>
                <a:gd name="T16" fmla="*/ 42 w 53"/>
                <a:gd name="T17" fmla="*/ 66 h 69"/>
                <a:gd name="T18" fmla="*/ 39 w 53"/>
                <a:gd name="T19" fmla="*/ 66 h 69"/>
                <a:gd name="T20" fmla="*/ 35 w 53"/>
                <a:gd name="T21" fmla="*/ 69 h 69"/>
                <a:gd name="T22" fmla="*/ 32 w 53"/>
                <a:gd name="T23" fmla="*/ 69 h 69"/>
                <a:gd name="T24" fmla="*/ 28 w 53"/>
                <a:gd name="T25" fmla="*/ 69 h 69"/>
                <a:gd name="T26" fmla="*/ 25 w 53"/>
                <a:gd name="T27" fmla="*/ 62 h 69"/>
                <a:gd name="T28" fmla="*/ 21 w 53"/>
                <a:gd name="T29" fmla="*/ 59 h 69"/>
                <a:gd name="T30" fmla="*/ 21 w 53"/>
                <a:gd name="T31" fmla="*/ 56 h 69"/>
                <a:gd name="T32" fmla="*/ 18 w 53"/>
                <a:gd name="T33" fmla="*/ 49 h 69"/>
                <a:gd name="T34" fmla="*/ 14 w 53"/>
                <a:gd name="T35" fmla="*/ 45 h 69"/>
                <a:gd name="T36" fmla="*/ 7 w 53"/>
                <a:gd name="T37" fmla="*/ 31 h 69"/>
                <a:gd name="T38" fmla="*/ 4 w 53"/>
                <a:gd name="T39" fmla="*/ 21 h 69"/>
                <a:gd name="T40" fmla="*/ 0 w 53"/>
                <a:gd name="T41" fmla="*/ 14 h 69"/>
                <a:gd name="T42" fmla="*/ 0 w 53"/>
                <a:gd name="T43" fmla="*/ 10 h 69"/>
                <a:gd name="T44" fmla="*/ 0 w 53"/>
                <a:gd name="T45" fmla="*/ 7 h 69"/>
                <a:gd name="T46" fmla="*/ 4 w 53"/>
                <a:gd name="T47" fmla="*/ 3 h 69"/>
                <a:gd name="T48" fmla="*/ 4 w 53"/>
                <a:gd name="T49" fmla="*/ 0 h 69"/>
                <a:gd name="T50" fmla="*/ 7 w 53"/>
                <a:gd name="T51" fmla="*/ 0 h 69"/>
                <a:gd name="T52" fmla="*/ 14 w 53"/>
                <a:gd name="T53" fmla="*/ 0 h 69"/>
                <a:gd name="T54" fmla="*/ 18 w 53"/>
                <a:gd name="T55" fmla="*/ 3 h 69"/>
                <a:gd name="T56" fmla="*/ 25 w 53"/>
                <a:gd name="T57" fmla="*/ 3 h 69"/>
                <a:gd name="T58" fmla="*/ 28 w 53"/>
                <a:gd name="T59" fmla="*/ 7 h 69"/>
                <a:gd name="T60" fmla="*/ 32 w 53"/>
                <a:gd name="T61" fmla="*/ 10 h 69"/>
                <a:gd name="T62" fmla="*/ 39 w 53"/>
                <a:gd name="T63" fmla="*/ 17 h 69"/>
                <a:gd name="T64" fmla="*/ 42 w 53"/>
                <a:gd name="T65" fmla="*/ 24 h 69"/>
                <a:gd name="T66" fmla="*/ 42 w 53"/>
                <a:gd name="T67" fmla="*/ 2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" h="69">
                  <a:moveTo>
                    <a:pt x="42" y="24"/>
                  </a:moveTo>
                  <a:lnTo>
                    <a:pt x="46" y="31"/>
                  </a:lnTo>
                  <a:lnTo>
                    <a:pt x="49" y="35"/>
                  </a:lnTo>
                  <a:lnTo>
                    <a:pt x="53" y="42"/>
                  </a:lnTo>
                  <a:lnTo>
                    <a:pt x="53" y="45"/>
                  </a:lnTo>
                  <a:lnTo>
                    <a:pt x="49" y="52"/>
                  </a:lnTo>
                  <a:lnTo>
                    <a:pt x="49" y="56"/>
                  </a:lnTo>
                  <a:lnTo>
                    <a:pt x="46" y="59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28" y="69"/>
                  </a:lnTo>
                  <a:lnTo>
                    <a:pt x="25" y="62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18" y="49"/>
                  </a:lnTo>
                  <a:lnTo>
                    <a:pt x="14" y="45"/>
                  </a:lnTo>
                  <a:lnTo>
                    <a:pt x="7" y="31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25" y="3"/>
                  </a:lnTo>
                  <a:lnTo>
                    <a:pt x="28" y="7"/>
                  </a:lnTo>
                  <a:lnTo>
                    <a:pt x="32" y="10"/>
                  </a:lnTo>
                  <a:lnTo>
                    <a:pt x="39" y="17"/>
                  </a:lnTo>
                  <a:lnTo>
                    <a:pt x="42" y="24"/>
                  </a:lnTo>
                  <a:lnTo>
                    <a:pt x="42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6">
              <a:extLst>
                <a:ext uri="{FF2B5EF4-FFF2-40B4-BE49-F238E27FC236}">
                  <a16:creationId xmlns:a16="http://schemas.microsoft.com/office/drawing/2014/main" id="{0BE92782-B3C3-4B6E-900F-B7DC707E5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2712" y="2955285"/>
              <a:ext cx="431328" cy="526554"/>
            </a:xfrm>
            <a:custGeom>
              <a:avLst/>
              <a:gdLst>
                <a:gd name="T0" fmla="*/ 38 w 77"/>
                <a:gd name="T1" fmla="*/ 10 h 94"/>
                <a:gd name="T2" fmla="*/ 35 w 77"/>
                <a:gd name="T3" fmla="*/ 7 h 94"/>
                <a:gd name="T4" fmla="*/ 35 w 77"/>
                <a:gd name="T5" fmla="*/ 3 h 94"/>
                <a:gd name="T6" fmla="*/ 35 w 77"/>
                <a:gd name="T7" fmla="*/ 0 h 94"/>
                <a:gd name="T8" fmla="*/ 38 w 77"/>
                <a:gd name="T9" fmla="*/ 0 h 94"/>
                <a:gd name="T10" fmla="*/ 45 w 77"/>
                <a:gd name="T11" fmla="*/ 0 h 94"/>
                <a:gd name="T12" fmla="*/ 49 w 77"/>
                <a:gd name="T13" fmla="*/ 0 h 94"/>
                <a:gd name="T14" fmla="*/ 56 w 77"/>
                <a:gd name="T15" fmla="*/ 3 h 94"/>
                <a:gd name="T16" fmla="*/ 63 w 77"/>
                <a:gd name="T17" fmla="*/ 7 h 94"/>
                <a:gd name="T18" fmla="*/ 70 w 77"/>
                <a:gd name="T19" fmla="*/ 14 h 94"/>
                <a:gd name="T20" fmla="*/ 73 w 77"/>
                <a:gd name="T21" fmla="*/ 21 h 94"/>
                <a:gd name="T22" fmla="*/ 77 w 77"/>
                <a:gd name="T23" fmla="*/ 24 h 94"/>
                <a:gd name="T24" fmla="*/ 77 w 77"/>
                <a:gd name="T25" fmla="*/ 28 h 94"/>
                <a:gd name="T26" fmla="*/ 77 w 77"/>
                <a:gd name="T27" fmla="*/ 31 h 94"/>
                <a:gd name="T28" fmla="*/ 73 w 77"/>
                <a:gd name="T29" fmla="*/ 38 h 94"/>
                <a:gd name="T30" fmla="*/ 66 w 77"/>
                <a:gd name="T31" fmla="*/ 42 h 94"/>
                <a:gd name="T32" fmla="*/ 59 w 77"/>
                <a:gd name="T33" fmla="*/ 52 h 94"/>
                <a:gd name="T34" fmla="*/ 42 w 77"/>
                <a:gd name="T35" fmla="*/ 66 h 94"/>
                <a:gd name="T36" fmla="*/ 24 w 77"/>
                <a:gd name="T37" fmla="*/ 83 h 94"/>
                <a:gd name="T38" fmla="*/ 14 w 77"/>
                <a:gd name="T39" fmla="*/ 90 h 94"/>
                <a:gd name="T40" fmla="*/ 7 w 77"/>
                <a:gd name="T41" fmla="*/ 94 h 94"/>
                <a:gd name="T42" fmla="*/ 4 w 77"/>
                <a:gd name="T43" fmla="*/ 94 h 94"/>
                <a:gd name="T44" fmla="*/ 0 w 77"/>
                <a:gd name="T45" fmla="*/ 94 h 94"/>
                <a:gd name="T46" fmla="*/ 0 w 77"/>
                <a:gd name="T47" fmla="*/ 90 h 94"/>
                <a:gd name="T48" fmla="*/ 0 w 77"/>
                <a:gd name="T49" fmla="*/ 83 h 94"/>
                <a:gd name="T50" fmla="*/ 4 w 77"/>
                <a:gd name="T51" fmla="*/ 77 h 94"/>
                <a:gd name="T52" fmla="*/ 10 w 77"/>
                <a:gd name="T53" fmla="*/ 66 h 94"/>
                <a:gd name="T54" fmla="*/ 24 w 77"/>
                <a:gd name="T55" fmla="*/ 49 h 94"/>
                <a:gd name="T56" fmla="*/ 35 w 77"/>
                <a:gd name="T57" fmla="*/ 31 h 94"/>
                <a:gd name="T58" fmla="*/ 35 w 77"/>
                <a:gd name="T59" fmla="*/ 24 h 94"/>
                <a:gd name="T60" fmla="*/ 38 w 77"/>
                <a:gd name="T61" fmla="*/ 21 h 94"/>
                <a:gd name="T62" fmla="*/ 38 w 77"/>
                <a:gd name="T63" fmla="*/ 14 h 94"/>
                <a:gd name="T64" fmla="*/ 38 w 77"/>
                <a:gd name="T65" fmla="*/ 10 h 94"/>
                <a:gd name="T66" fmla="*/ 38 w 77"/>
                <a:gd name="T67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" h="94">
                  <a:moveTo>
                    <a:pt x="38" y="10"/>
                  </a:moveTo>
                  <a:lnTo>
                    <a:pt x="35" y="7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6" y="3"/>
                  </a:lnTo>
                  <a:lnTo>
                    <a:pt x="63" y="7"/>
                  </a:lnTo>
                  <a:lnTo>
                    <a:pt x="70" y="14"/>
                  </a:lnTo>
                  <a:lnTo>
                    <a:pt x="73" y="21"/>
                  </a:lnTo>
                  <a:lnTo>
                    <a:pt x="77" y="24"/>
                  </a:lnTo>
                  <a:lnTo>
                    <a:pt x="77" y="28"/>
                  </a:lnTo>
                  <a:lnTo>
                    <a:pt x="77" y="31"/>
                  </a:lnTo>
                  <a:lnTo>
                    <a:pt x="73" y="38"/>
                  </a:lnTo>
                  <a:lnTo>
                    <a:pt x="66" y="42"/>
                  </a:lnTo>
                  <a:lnTo>
                    <a:pt x="59" y="52"/>
                  </a:lnTo>
                  <a:lnTo>
                    <a:pt x="42" y="66"/>
                  </a:lnTo>
                  <a:lnTo>
                    <a:pt x="24" y="83"/>
                  </a:lnTo>
                  <a:lnTo>
                    <a:pt x="14" y="90"/>
                  </a:lnTo>
                  <a:lnTo>
                    <a:pt x="7" y="94"/>
                  </a:lnTo>
                  <a:lnTo>
                    <a:pt x="4" y="94"/>
                  </a:lnTo>
                  <a:lnTo>
                    <a:pt x="0" y="94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4" y="77"/>
                  </a:lnTo>
                  <a:lnTo>
                    <a:pt x="10" y="66"/>
                  </a:lnTo>
                  <a:lnTo>
                    <a:pt x="24" y="49"/>
                  </a:lnTo>
                  <a:lnTo>
                    <a:pt x="35" y="31"/>
                  </a:lnTo>
                  <a:lnTo>
                    <a:pt x="35" y="24"/>
                  </a:lnTo>
                  <a:lnTo>
                    <a:pt x="38" y="21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8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4596339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8403C9A-2F96-4AC9-8ABC-BA0F3C528BA0}"/>
              </a:ext>
            </a:extLst>
          </p:cNvPr>
          <p:cNvGrpSpPr/>
          <p:nvPr/>
        </p:nvGrpSpPr>
        <p:grpSpPr>
          <a:xfrm>
            <a:off x="3619167" y="2596619"/>
            <a:ext cx="1450826" cy="2050199"/>
            <a:chOff x="3378536" y="5067104"/>
            <a:chExt cx="1450826" cy="2050199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A77C4566-0DE9-41A5-9BC2-A4DC4FC8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536" y="5985772"/>
              <a:ext cx="313692" cy="683400"/>
            </a:xfrm>
            <a:custGeom>
              <a:avLst/>
              <a:gdLst>
                <a:gd name="T0" fmla="*/ 7 w 56"/>
                <a:gd name="T1" fmla="*/ 21 h 122"/>
                <a:gd name="T2" fmla="*/ 0 w 56"/>
                <a:gd name="T3" fmla="*/ 14 h 122"/>
                <a:gd name="T4" fmla="*/ 0 w 56"/>
                <a:gd name="T5" fmla="*/ 10 h 122"/>
                <a:gd name="T6" fmla="*/ 0 w 56"/>
                <a:gd name="T7" fmla="*/ 7 h 122"/>
                <a:gd name="T8" fmla="*/ 0 w 56"/>
                <a:gd name="T9" fmla="*/ 3 h 122"/>
                <a:gd name="T10" fmla="*/ 4 w 56"/>
                <a:gd name="T11" fmla="*/ 3 h 122"/>
                <a:gd name="T12" fmla="*/ 7 w 56"/>
                <a:gd name="T13" fmla="*/ 0 h 122"/>
                <a:gd name="T14" fmla="*/ 14 w 56"/>
                <a:gd name="T15" fmla="*/ 0 h 122"/>
                <a:gd name="T16" fmla="*/ 28 w 56"/>
                <a:gd name="T17" fmla="*/ 3 h 122"/>
                <a:gd name="T18" fmla="*/ 32 w 56"/>
                <a:gd name="T19" fmla="*/ 3 h 122"/>
                <a:gd name="T20" fmla="*/ 35 w 56"/>
                <a:gd name="T21" fmla="*/ 3 h 122"/>
                <a:gd name="T22" fmla="*/ 39 w 56"/>
                <a:gd name="T23" fmla="*/ 7 h 122"/>
                <a:gd name="T24" fmla="*/ 39 w 56"/>
                <a:gd name="T25" fmla="*/ 7 h 122"/>
                <a:gd name="T26" fmla="*/ 42 w 56"/>
                <a:gd name="T27" fmla="*/ 14 h 122"/>
                <a:gd name="T28" fmla="*/ 42 w 56"/>
                <a:gd name="T29" fmla="*/ 17 h 122"/>
                <a:gd name="T30" fmla="*/ 46 w 56"/>
                <a:gd name="T31" fmla="*/ 24 h 122"/>
                <a:gd name="T32" fmla="*/ 46 w 56"/>
                <a:gd name="T33" fmla="*/ 31 h 122"/>
                <a:gd name="T34" fmla="*/ 49 w 56"/>
                <a:gd name="T35" fmla="*/ 41 h 122"/>
                <a:gd name="T36" fmla="*/ 49 w 56"/>
                <a:gd name="T37" fmla="*/ 52 h 122"/>
                <a:gd name="T38" fmla="*/ 53 w 56"/>
                <a:gd name="T39" fmla="*/ 62 h 122"/>
                <a:gd name="T40" fmla="*/ 53 w 56"/>
                <a:gd name="T41" fmla="*/ 69 h 122"/>
                <a:gd name="T42" fmla="*/ 53 w 56"/>
                <a:gd name="T43" fmla="*/ 80 h 122"/>
                <a:gd name="T44" fmla="*/ 53 w 56"/>
                <a:gd name="T45" fmla="*/ 87 h 122"/>
                <a:gd name="T46" fmla="*/ 56 w 56"/>
                <a:gd name="T47" fmla="*/ 94 h 122"/>
                <a:gd name="T48" fmla="*/ 56 w 56"/>
                <a:gd name="T49" fmla="*/ 97 h 122"/>
                <a:gd name="T50" fmla="*/ 56 w 56"/>
                <a:gd name="T51" fmla="*/ 104 h 122"/>
                <a:gd name="T52" fmla="*/ 56 w 56"/>
                <a:gd name="T53" fmla="*/ 108 h 122"/>
                <a:gd name="T54" fmla="*/ 56 w 56"/>
                <a:gd name="T55" fmla="*/ 111 h 122"/>
                <a:gd name="T56" fmla="*/ 53 w 56"/>
                <a:gd name="T57" fmla="*/ 118 h 122"/>
                <a:gd name="T58" fmla="*/ 53 w 56"/>
                <a:gd name="T59" fmla="*/ 118 h 122"/>
                <a:gd name="T60" fmla="*/ 49 w 56"/>
                <a:gd name="T61" fmla="*/ 122 h 122"/>
                <a:gd name="T62" fmla="*/ 46 w 56"/>
                <a:gd name="T63" fmla="*/ 118 h 122"/>
                <a:gd name="T64" fmla="*/ 42 w 56"/>
                <a:gd name="T65" fmla="*/ 118 h 122"/>
                <a:gd name="T66" fmla="*/ 42 w 56"/>
                <a:gd name="T67" fmla="*/ 115 h 122"/>
                <a:gd name="T68" fmla="*/ 39 w 56"/>
                <a:gd name="T69" fmla="*/ 108 h 122"/>
                <a:gd name="T70" fmla="*/ 35 w 56"/>
                <a:gd name="T71" fmla="*/ 101 h 122"/>
                <a:gd name="T72" fmla="*/ 32 w 56"/>
                <a:gd name="T73" fmla="*/ 94 h 122"/>
                <a:gd name="T74" fmla="*/ 32 w 56"/>
                <a:gd name="T75" fmla="*/ 83 h 122"/>
                <a:gd name="T76" fmla="*/ 28 w 56"/>
                <a:gd name="T77" fmla="*/ 73 h 122"/>
                <a:gd name="T78" fmla="*/ 25 w 56"/>
                <a:gd name="T79" fmla="*/ 62 h 122"/>
                <a:gd name="T80" fmla="*/ 21 w 56"/>
                <a:gd name="T81" fmla="*/ 52 h 122"/>
                <a:gd name="T82" fmla="*/ 18 w 56"/>
                <a:gd name="T83" fmla="*/ 45 h 122"/>
                <a:gd name="T84" fmla="*/ 18 w 56"/>
                <a:gd name="T85" fmla="*/ 38 h 122"/>
                <a:gd name="T86" fmla="*/ 14 w 56"/>
                <a:gd name="T87" fmla="*/ 31 h 122"/>
                <a:gd name="T88" fmla="*/ 11 w 56"/>
                <a:gd name="T89" fmla="*/ 28 h 122"/>
                <a:gd name="T90" fmla="*/ 7 w 56"/>
                <a:gd name="T91" fmla="*/ 24 h 122"/>
                <a:gd name="T92" fmla="*/ 7 w 56"/>
                <a:gd name="T93" fmla="*/ 21 h 122"/>
                <a:gd name="T94" fmla="*/ 7 w 56"/>
                <a:gd name="T95" fmla="*/ 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" h="122">
                  <a:moveTo>
                    <a:pt x="7" y="21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2" y="14"/>
                  </a:lnTo>
                  <a:lnTo>
                    <a:pt x="42" y="17"/>
                  </a:lnTo>
                  <a:lnTo>
                    <a:pt x="46" y="24"/>
                  </a:lnTo>
                  <a:lnTo>
                    <a:pt x="46" y="31"/>
                  </a:lnTo>
                  <a:lnTo>
                    <a:pt x="49" y="41"/>
                  </a:lnTo>
                  <a:lnTo>
                    <a:pt x="49" y="52"/>
                  </a:lnTo>
                  <a:lnTo>
                    <a:pt x="53" y="62"/>
                  </a:lnTo>
                  <a:lnTo>
                    <a:pt x="53" y="69"/>
                  </a:lnTo>
                  <a:lnTo>
                    <a:pt x="53" y="80"/>
                  </a:lnTo>
                  <a:lnTo>
                    <a:pt x="53" y="87"/>
                  </a:lnTo>
                  <a:lnTo>
                    <a:pt x="56" y="94"/>
                  </a:lnTo>
                  <a:lnTo>
                    <a:pt x="56" y="97"/>
                  </a:lnTo>
                  <a:lnTo>
                    <a:pt x="56" y="104"/>
                  </a:lnTo>
                  <a:lnTo>
                    <a:pt x="56" y="108"/>
                  </a:lnTo>
                  <a:lnTo>
                    <a:pt x="56" y="111"/>
                  </a:lnTo>
                  <a:lnTo>
                    <a:pt x="53" y="118"/>
                  </a:lnTo>
                  <a:lnTo>
                    <a:pt x="53" y="118"/>
                  </a:lnTo>
                  <a:lnTo>
                    <a:pt x="49" y="122"/>
                  </a:lnTo>
                  <a:lnTo>
                    <a:pt x="46" y="118"/>
                  </a:lnTo>
                  <a:lnTo>
                    <a:pt x="42" y="118"/>
                  </a:lnTo>
                  <a:lnTo>
                    <a:pt x="42" y="115"/>
                  </a:lnTo>
                  <a:lnTo>
                    <a:pt x="39" y="108"/>
                  </a:lnTo>
                  <a:lnTo>
                    <a:pt x="35" y="101"/>
                  </a:lnTo>
                  <a:lnTo>
                    <a:pt x="32" y="94"/>
                  </a:lnTo>
                  <a:lnTo>
                    <a:pt x="32" y="83"/>
                  </a:lnTo>
                  <a:lnTo>
                    <a:pt x="28" y="73"/>
                  </a:lnTo>
                  <a:lnTo>
                    <a:pt x="25" y="62"/>
                  </a:lnTo>
                  <a:lnTo>
                    <a:pt x="21" y="52"/>
                  </a:lnTo>
                  <a:lnTo>
                    <a:pt x="18" y="45"/>
                  </a:lnTo>
                  <a:lnTo>
                    <a:pt x="18" y="38"/>
                  </a:lnTo>
                  <a:lnTo>
                    <a:pt x="14" y="31"/>
                  </a:lnTo>
                  <a:lnTo>
                    <a:pt x="11" y="28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7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8">
              <a:extLst>
                <a:ext uri="{FF2B5EF4-FFF2-40B4-BE49-F238E27FC236}">
                  <a16:creationId xmlns:a16="http://schemas.microsoft.com/office/drawing/2014/main" id="{AD7B204E-3C91-4BB9-B3CF-629D8923E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382" y="5924153"/>
              <a:ext cx="784229" cy="448131"/>
            </a:xfrm>
            <a:custGeom>
              <a:avLst/>
              <a:gdLst>
                <a:gd name="T0" fmla="*/ 95 w 140"/>
                <a:gd name="T1" fmla="*/ 80 h 80"/>
                <a:gd name="T2" fmla="*/ 98 w 140"/>
                <a:gd name="T3" fmla="*/ 66 h 80"/>
                <a:gd name="T4" fmla="*/ 102 w 140"/>
                <a:gd name="T5" fmla="*/ 52 h 80"/>
                <a:gd name="T6" fmla="*/ 102 w 140"/>
                <a:gd name="T7" fmla="*/ 42 h 80"/>
                <a:gd name="T8" fmla="*/ 105 w 140"/>
                <a:gd name="T9" fmla="*/ 35 h 80"/>
                <a:gd name="T10" fmla="*/ 102 w 140"/>
                <a:gd name="T11" fmla="*/ 28 h 80"/>
                <a:gd name="T12" fmla="*/ 102 w 140"/>
                <a:gd name="T13" fmla="*/ 25 h 80"/>
                <a:gd name="T14" fmla="*/ 102 w 140"/>
                <a:gd name="T15" fmla="*/ 21 h 80"/>
                <a:gd name="T16" fmla="*/ 98 w 140"/>
                <a:gd name="T17" fmla="*/ 18 h 80"/>
                <a:gd name="T18" fmla="*/ 95 w 140"/>
                <a:gd name="T19" fmla="*/ 18 h 80"/>
                <a:gd name="T20" fmla="*/ 91 w 140"/>
                <a:gd name="T21" fmla="*/ 14 h 80"/>
                <a:gd name="T22" fmla="*/ 88 w 140"/>
                <a:gd name="T23" fmla="*/ 14 h 80"/>
                <a:gd name="T24" fmla="*/ 84 w 140"/>
                <a:gd name="T25" fmla="*/ 14 h 80"/>
                <a:gd name="T26" fmla="*/ 70 w 140"/>
                <a:gd name="T27" fmla="*/ 18 h 80"/>
                <a:gd name="T28" fmla="*/ 53 w 140"/>
                <a:gd name="T29" fmla="*/ 21 h 80"/>
                <a:gd name="T30" fmla="*/ 39 w 140"/>
                <a:gd name="T31" fmla="*/ 25 h 80"/>
                <a:gd name="T32" fmla="*/ 25 w 140"/>
                <a:gd name="T33" fmla="*/ 25 h 80"/>
                <a:gd name="T34" fmla="*/ 11 w 140"/>
                <a:gd name="T35" fmla="*/ 28 h 80"/>
                <a:gd name="T36" fmla="*/ 0 w 140"/>
                <a:gd name="T37" fmla="*/ 28 h 80"/>
                <a:gd name="T38" fmla="*/ 0 w 140"/>
                <a:gd name="T39" fmla="*/ 25 h 80"/>
                <a:gd name="T40" fmla="*/ 4 w 140"/>
                <a:gd name="T41" fmla="*/ 25 h 80"/>
                <a:gd name="T42" fmla="*/ 11 w 140"/>
                <a:gd name="T43" fmla="*/ 21 h 80"/>
                <a:gd name="T44" fmla="*/ 21 w 140"/>
                <a:gd name="T45" fmla="*/ 21 h 80"/>
                <a:gd name="T46" fmla="*/ 28 w 140"/>
                <a:gd name="T47" fmla="*/ 18 h 80"/>
                <a:gd name="T48" fmla="*/ 39 w 140"/>
                <a:gd name="T49" fmla="*/ 18 h 80"/>
                <a:gd name="T50" fmla="*/ 49 w 140"/>
                <a:gd name="T51" fmla="*/ 14 h 80"/>
                <a:gd name="T52" fmla="*/ 63 w 140"/>
                <a:gd name="T53" fmla="*/ 11 h 80"/>
                <a:gd name="T54" fmla="*/ 77 w 140"/>
                <a:gd name="T55" fmla="*/ 11 h 80"/>
                <a:gd name="T56" fmla="*/ 88 w 140"/>
                <a:gd name="T57" fmla="*/ 7 h 80"/>
                <a:gd name="T58" fmla="*/ 91 w 140"/>
                <a:gd name="T59" fmla="*/ 7 h 80"/>
                <a:gd name="T60" fmla="*/ 95 w 140"/>
                <a:gd name="T61" fmla="*/ 4 h 80"/>
                <a:gd name="T62" fmla="*/ 98 w 140"/>
                <a:gd name="T63" fmla="*/ 4 h 80"/>
                <a:gd name="T64" fmla="*/ 98 w 140"/>
                <a:gd name="T65" fmla="*/ 0 h 80"/>
                <a:gd name="T66" fmla="*/ 102 w 140"/>
                <a:gd name="T67" fmla="*/ 0 h 80"/>
                <a:gd name="T68" fmla="*/ 105 w 140"/>
                <a:gd name="T69" fmla="*/ 0 h 80"/>
                <a:gd name="T70" fmla="*/ 109 w 140"/>
                <a:gd name="T71" fmla="*/ 0 h 80"/>
                <a:gd name="T72" fmla="*/ 112 w 140"/>
                <a:gd name="T73" fmla="*/ 0 h 80"/>
                <a:gd name="T74" fmla="*/ 115 w 140"/>
                <a:gd name="T75" fmla="*/ 4 h 80"/>
                <a:gd name="T76" fmla="*/ 122 w 140"/>
                <a:gd name="T77" fmla="*/ 7 h 80"/>
                <a:gd name="T78" fmla="*/ 129 w 140"/>
                <a:gd name="T79" fmla="*/ 11 h 80"/>
                <a:gd name="T80" fmla="*/ 136 w 140"/>
                <a:gd name="T81" fmla="*/ 14 h 80"/>
                <a:gd name="T82" fmla="*/ 140 w 140"/>
                <a:gd name="T83" fmla="*/ 18 h 80"/>
                <a:gd name="T84" fmla="*/ 140 w 140"/>
                <a:gd name="T85" fmla="*/ 18 h 80"/>
                <a:gd name="T86" fmla="*/ 140 w 140"/>
                <a:gd name="T87" fmla="*/ 18 h 80"/>
                <a:gd name="T88" fmla="*/ 140 w 140"/>
                <a:gd name="T89" fmla="*/ 18 h 80"/>
                <a:gd name="T90" fmla="*/ 133 w 140"/>
                <a:gd name="T91" fmla="*/ 21 h 80"/>
                <a:gd name="T92" fmla="*/ 129 w 140"/>
                <a:gd name="T93" fmla="*/ 25 h 80"/>
                <a:gd name="T94" fmla="*/ 129 w 140"/>
                <a:gd name="T95" fmla="*/ 28 h 80"/>
                <a:gd name="T96" fmla="*/ 126 w 140"/>
                <a:gd name="T97" fmla="*/ 32 h 80"/>
                <a:gd name="T98" fmla="*/ 122 w 140"/>
                <a:gd name="T99" fmla="*/ 39 h 80"/>
                <a:gd name="T100" fmla="*/ 119 w 140"/>
                <a:gd name="T101" fmla="*/ 46 h 80"/>
                <a:gd name="T102" fmla="*/ 115 w 140"/>
                <a:gd name="T103" fmla="*/ 56 h 80"/>
                <a:gd name="T104" fmla="*/ 112 w 140"/>
                <a:gd name="T105" fmla="*/ 70 h 80"/>
                <a:gd name="T106" fmla="*/ 109 w 140"/>
                <a:gd name="T107" fmla="*/ 80 h 80"/>
                <a:gd name="T108" fmla="*/ 95 w 140"/>
                <a:gd name="T109" fmla="*/ 80 h 80"/>
                <a:gd name="T110" fmla="*/ 95 w 140"/>
                <a:gd name="T11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80">
                  <a:moveTo>
                    <a:pt x="95" y="80"/>
                  </a:moveTo>
                  <a:lnTo>
                    <a:pt x="98" y="66"/>
                  </a:lnTo>
                  <a:lnTo>
                    <a:pt x="102" y="52"/>
                  </a:lnTo>
                  <a:lnTo>
                    <a:pt x="102" y="42"/>
                  </a:lnTo>
                  <a:lnTo>
                    <a:pt x="105" y="35"/>
                  </a:lnTo>
                  <a:lnTo>
                    <a:pt x="102" y="28"/>
                  </a:lnTo>
                  <a:lnTo>
                    <a:pt x="102" y="25"/>
                  </a:lnTo>
                  <a:lnTo>
                    <a:pt x="102" y="21"/>
                  </a:lnTo>
                  <a:lnTo>
                    <a:pt x="98" y="18"/>
                  </a:lnTo>
                  <a:lnTo>
                    <a:pt x="95" y="18"/>
                  </a:lnTo>
                  <a:lnTo>
                    <a:pt x="91" y="14"/>
                  </a:lnTo>
                  <a:lnTo>
                    <a:pt x="88" y="14"/>
                  </a:lnTo>
                  <a:lnTo>
                    <a:pt x="84" y="14"/>
                  </a:lnTo>
                  <a:lnTo>
                    <a:pt x="70" y="18"/>
                  </a:lnTo>
                  <a:lnTo>
                    <a:pt x="53" y="21"/>
                  </a:lnTo>
                  <a:lnTo>
                    <a:pt x="39" y="25"/>
                  </a:lnTo>
                  <a:lnTo>
                    <a:pt x="25" y="25"/>
                  </a:lnTo>
                  <a:lnTo>
                    <a:pt x="11" y="28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1" y="21"/>
                  </a:lnTo>
                  <a:lnTo>
                    <a:pt x="21" y="21"/>
                  </a:lnTo>
                  <a:lnTo>
                    <a:pt x="28" y="18"/>
                  </a:lnTo>
                  <a:lnTo>
                    <a:pt x="39" y="18"/>
                  </a:lnTo>
                  <a:lnTo>
                    <a:pt x="49" y="14"/>
                  </a:lnTo>
                  <a:lnTo>
                    <a:pt x="63" y="11"/>
                  </a:lnTo>
                  <a:lnTo>
                    <a:pt x="77" y="11"/>
                  </a:lnTo>
                  <a:lnTo>
                    <a:pt x="88" y="7"/>
                  </a:lnTo>
                  <a:lnTo>
                    <a:pt x="91" y="7"/>
                  </a:lnTo>
                  <a:lnTo>
                    <a:pt x="95" y="4"/>
                  </a:lnTo>
                  <a:lnTo>
                    <a:pt x="98" y="4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5" y="4"/>
                  </a:lnTo>
                  <a:lnTo>
                    <a:pt x="122" y="7"/>
                  </a:lnTo>
                  <a:lnTo>
                    <a:pt x="129" y="11"/>
                  </a:lnTo>
                  <a:lnTo>
                    <a:pt x="136" y="14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33" y="21"/>
                  </a:lnTo>
                  <a:lnTo>
                    <a:pt x="129" y="25"/>
                  </a:lnTo>
                  <a:lnTo>
                    <a:pt x="129" y="28"/>
                  </a:lnTo>
                  <a:lnTo>
                    <a:pt x="126" y="32"/>
                  </a:lnTo>
                  <a:lnTo>
                    <a:pt x="122" y="39"/>
                  </a:lnTo>
                  <a:lnTo>
                    <a:pt x="119" y="46"/>
                  </a:lnTo>
                  <a:lnTo>
                    <a:pt x="115" y="56"/>
                  </a:lnTo>
                  <a:lnTo>
                    <a:pt x="112" y="70"/>
                  </a:lnTo>
                  <a:lnTo>
                    <a:pt x="109" y="80"/>
                  </a:lnTo>
                  <a:lnTo>
                    <a:pt x="95" y="80"/>
                  </a:lnTo>
                  <a:lnTo>
                    <a:pt x="95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9">
              <a:extLst>
                <a:ext uri="{FF2B5EF4-FFF2-40B4-BE49-F238E27FC236}">
                  <a16:creationId xmlns:a16="http://schemas.microsoft.com/office/drawing/2014/main" id="{6480D15D-B037-43E7-BF3B-1F8FECA4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05" y="6355481"/>
              <a:ext cx="604977" cy="117636"/>
            </a:xfrm>
            <a:custGeom>
              <a:avLst/>
              <a:gdLst>
                <a:gd name="T0" fmla="*/ 49 w 108"/>
                <a:gd name="T1" fmla="*/ 7 h 21"/>
                <a:gd name="T2" fmla="*/ 56 w 108"/>
                <a:gd name="T3" fmla="*/ 7 h 21"/>
                <a:gd name="T4" fmla="*/ 67 w 108"/>
                <a:gd name="T5" fmla="*/ 3 h 21"/>
                <a:gd name="T6" fmla="*/ 74 w 108"/>
                <a:gd name="T7" fmla="*/ 3 h 21"/>
                <a:gd name="T8" fmla="*/ 81 w 108"/>
                <a:gd name="T9" fmla="*/ 0 h 21"/>
                <a:gd name="T10" fmla="*/ 84 w 108"/>
                <a:gd name="T11" fmla="*/ 0 h 21"/>
                <a:gd name="T12" fmla="*/ 88 w 108"/>
                <a:gd name="T13" fmla="*/ 0 h 21"/>
                <a:gd name="T14" fmla="*/ 91 w 108"/>
                <a:gd name="T15" fmla="*/ 0 h 21"/>
                <a:gd name="T16" fmla="*/ 95 w 108"/>
                <a:gd name="T17" fmla="*/ 0 h 21"/>
                <a:gd name="T18" fmla="*/ 101 w 108"/>
                <a:gd name="T19" fmla="*/ 0 h 21"/>
                <a:gd name="T20" fmla="*/ 105 w 108"/>
                <a:gd name="T21" fmla="*/ 3 h 21"/>
                <a:gd name="T22" fmla="*/ 108 w 108"/>
                <a:gd name="T23" fmla="*/ 7 h 21"/>
                <a:gd name="T24" fmla="*/ 108 w 108"/>
                <a:gd name="T25" fmla="*/ 10 h 21"/>
                <a:gd name="T26" fmla="*/ 105 w 108"/>
                <a:gd name="T27" fmla="*/ 10 h 21"/>
                <a:gd name="T28" fmla="*/ 101 w 108"/>
                <a:gd name="T29" fmla="*/ 10 h 21"/>
                <a:gd name="T30" fmla="*/ 101 w 108"/>
                <a:gd name="T31" fmla="*/ 10 h 21"/>
                <a:gd name="T32" fmla="*/ 95 w 108"/>
                <a:gd name="T33" fmla="*/ 10 h 21"/>
                <a:gd name="T34" fmla="*/ 88 w 108"/>
                <a:gd name="T35" fmla="*/ 14 h 21"/>
                <a:gd name="T36" fmla="*/ 77 w 108"/>
                <a:gd name="T37" fmla="*/ 14 h 21"/>
                <a:gd name="T38" fmla="*/ 63 w 108"/>
                <a:gd name="T39" fmla="*/ 14 h 21"/>
                <a:gd name="T40" fmla="*/ 46 w 108"/>
                <a:gd name="T41" fmla="*/ 17 h 21"/>
                <a:gd name="T42" fmla="*/ 28 w 108"/>
                <a:gd name="T43" fmla="*/ 21 h 21"/>
                <a:gd name="T44" fmla="*/ 4 w 108"/>
                <a:gd name="T45" fmla="*/ 21 h 21"/>
                <a:gd name="T46" fmla="*/ 0 w 108"/>
                <a:gd name="T47" fmla="*/ 17 h 21"/>
                <a:gd name="T48" fmla="*/ 4 w 108"/>
                <a:gd name="T49" fmla="*/ 17 h 21"/>
                <a:gd name="T50" fmla="*/ 7 w 108"/>
                <a:gd name="T51" fmla="*/ 14 h 21"/>
                <a:gd name="T52" fmla="*/ 11 w 108"/>
                <a:gd name="T53" fmla="*/ 14 h 21"/>
                <a:gd name="T54" fmla="*/ 18 w 108"/>
                <a:gd name="T55" fmla="*/ 14 h 21"/>
                <a:gd name="T56" fmla="*/ 21 w 108"/>
                <a:gd name="T57" fmla="*/ 14 h 21"/>
                <a:gd name="T58" fmla="*/ 32 w 108"/>
                <a:gd name="T59" fmla="*/ 10 h 21"/>
                <a:gd name="T60" fmla="*/ 39 w 108"/>
                <a:gd name="T61" fmla="*/ 10 h 21"/>
                <a:gd name="T62" fmla="*/ 49 w 108"/>
                <a:gd name="T63" fmla="*/ 7 h 21"/>
                <a:gd name="T64" fmla="*/ 49 w 108"/>
                <a:gd name="T6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21">
                  <a:moveTo>
                    <a:pt x="49" y="7"/>
                  </a:moveTo>
                  <a:lnTo>
                    <a:pt x="56" y="7"/>
                  </a:lnTo>
                  <a:lnTo>
                    <a:pt x="67" y="3"/>
                  </a:lnTo>
                  <a:lnTo>
                    <a:pt x="74" y="3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101" y="0"/>
                  </a:lnTo>
                  <a:lnTo>
                    <a:pt x="105" y="3"/>
                  </a:lnTo>
                  <a:lnTo>
                    <a:pt x="108" y="7"/>
                  </a:lnTo>
                  <a:lnTo>
                    <a:pt x="108" y="10"/>
                  </a:lnTo>
                  <a:lnTo>
                    <a:pt x="105" y="10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95" y="10"/>
                  </a:lnTo>
                  <a:lnTo>
                    <a:pt x="88" y="14"/>
                  </a:lnTo>
                  <a:lnTo>
                    <a:pt x="77" y="14"/>
                  </a:lnTo>
                  <a:lnTo>
                    <a:pt x="63" y="14"/>
                  </a:lnTo>
                  <a:lnTo>
                    <a:pt x="46" y="17"/>
                  </a:lnTo>
                  <a:lnTo>
                    <a:pt x="28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8" y="14"/>
                  </a:lnTo>
                  <a:lnTo>
                    <a:pt x="21" y="14"/>
                  </a:lnTo>
                  <a:lnTo>
                    <a:pt x="32" y="10"/>
                  </a:lnTo>
                  <a:lnTo>
                    <a:pt x="39" y="10"/>
                  </a:lnTo>
                  <a:lnTo>
                    <a:pt x="49" y="7"/>
                  </a:lnTo>
                  <a:lnTo>
                    <a:pt x="4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674CA4F4-3376-4797-AC09-582EE32D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382" y="5492828"/>
              <a:ext cx="761823" cy="257675"/>
            </a:xfrm>
            <a:custGeom>
              <a:avLst/>
              <a:gdLst>
                <a:gd name="T0" fmla="*/ 67 w 136"/>
                <a:gd name="T1" fmla="*/ 11 h 46"/>
                <a:gd name="T2" fmla="*/ 81 w 136"/>
                <a:gd name="T3" fmla="*/ 7 h 46"/>
                <a:gd name="T4" fmla="*/ 91 w 136"/>
                <a:gd name="T5" fmla="*/ 4 h 46"/>
                <a:gd name="T6" fmla="*/ 98 w 136"/>
                <a:gd name="T7" fmla="*/ 0 h 46"/>
                <a:gd name="T8" fmla="*/ 105 w 136"/>
                <a:gd name="T9" fmla="*/ 0 h 46"/>
                <a:gd name="T10" fmla="*/ 115 w 136"/>
                <a:gd name="T11" fmla="*/ 0 h 46"/>
                <a:gd name="T12" fmla="*/ 126 w 136"/>
                <a:gd name="T13" fmla="*/ 7 h 46"/>
                <a:gd name="T14" fmla="*/ 129 w 136"/>
                <a:gd name="T15" fmla="*/ 7 h 46"/>
                <a:gd name="T16" fmla="*/ 133 w 136"/>
                <a:gd name="T17" fmla="*/ 11 h 46"/>
                <a:gd name="T18" fmla="*/ 136 w 136"/>
                <a:gd name="T19" fmla="*/ 14 h 46"/>
                <a:gd name="T20" fmla="*/ 136 w 136"/>
                <a:gd name="T21" fmla="*/ 18 h 46"/>
                <a:gd name="T22" fmla="*/ 136 w 136"/>
                <a:gd name="T23" fmla="*/ 21 h 46"/>
                <a:gd name="T24" fmla="*/ 133 w 136"/>
                <a:gd name="T25" fmla="*/ 21 h 46"/>
                <a:gd name="T26" fmla="*/ 129 w 136"/>
                <a:gd name="T27" fmla="*/ 25 h 46"/>
                <a:gd name="T28" fmla="*/ 126 w 136"/>
                <a:gd name="T29" fmla="*/ 28 h 46"/>
                <a:gd name="T30" fmla="*/ 119 w 136"/>
                <a:gd name="T31" fmla="*/ 28 h 46"/>
                <a:gd name="T32" fmla="*/ 112 w 136"/>
                <a:gd name="T33" fmla="*/ 32 h 46"/>
                <a:gd name="T34" fmla="*/ 105 w 136"/>
                <a:gd name="T35" fmla="*/ 35 h 46"/>
                <a:gd name="T36" fmla="*/ 95 w 136"/>
                <a:gd name="T37" fmla="*/ 35 h 46"/>
                <a:gd name="T38" fmla="*/ 84 w 136"/>
                <a:gd name="T39" fmla="*/ 39 h 46"/>
                <a:gd name="T40" fmla="*/ 74 w 136"/>
                <a:gd name="T41" fmla="*/ 39 h 46"/>
                <a:gd name="T42" fmla="*/ 67 w 136"/>
                <a:gd name="T43" fmla="*/ 42 h 46"/>
                <a:gd name="T44" fmla="*/ 60 w 136"/>
                <a:gd name="T45" fmla="*/ 42 h 46"/>
                <a:gd name="T46" fmla="*/ 53 w 136"/>
                <a:gd name="T47" fmla="*/ 42 h 46"/>
                <a:gd name="T48" fmla="*/ 49 w 136"/>
                <a:gd name="T49" fmla="*/ 42 h 46"/>
                <a:gd name="T50" fmla="*/ 46 w 136"/>
                <a:gd name="T51" fmla="*/ 42 h 46"/>
                <a:gd name="T52" fmla="*/ 42 w 136"/>
                <a:gd name="T53" fmla="*/ 42 h 46"/>
                <a:gd name="T54" fmla="*/ 39 w 136"/>
                <a:gd name="T55" fmla="*/ 46 h 46"/>
                <a:gd name="T56" fmla="*/ 35 w 136"/>
                <a:gd name="T57" fmla="*/ 46 h 46"/>
                <a:gd name="T58" fmla="*/ 25 w 136"/>
                <a:gd name="T59" fmla="*/ 42 h 46"/>
                <a:gd name="T60" fmla="*/ 18 w 136"/>
                <a:gd name="T61" fmla="*/ 42 h 46"/>
                <a:gd name="T62" fmla="*/ 14 w 136"/>
                <a:gd name="T63" fmla="*/ 39 h 46"/>
                <a:gd name="T64" fmla="*/ 7 w 136"/>
                <a:gd name="T65" fmla="*/ 32 h 46"/>
                <a:gd name="T66" fmla="*/ 4 w 136"/>
                <a:gd name="T67" fmla="*/ 28 h 46"/>
                <a:gd name="T68" fmla="*/ 0 w 136"/>
                <a:gd name="T69" fmla="*/ 25 h 46"/>
                <a:gd name="T70" fmla="*/ 0 w 136"/>
                <a:gd name="T71" fmla="*/ 25 h 46"/>
                <a:gd name="T72" fmla="*/ 4 w 136"/>
                <a:gd name="T73" fmla="*/ 21 h 46"/>
                <a:gd name="T74" fmla="*/ 7 w 136"/>
                <a:gd name="T75" fmla="*/ 21 h 46"/>
                <a:gd name="T76" fmla="*/ 11 w 136"/>
                <a:gd name="T77" fmla="*/ 21 h 46"/>
                <a:gd name="T78" fmla="*/ 18 w 136"/>
                <a:gd name="T79" fmla="*/ 18 h 46"/>
                <a:gd name="T80" fmla="*/ 25 w 136"/>
                <a:gd name="T81" fmla="*/ 18 h 46"/>
                <a:gd name="T82" fmla="*/ 35 w 136"/>
                <a:gd name="T83" fmla="*/ 18 h 46"/>
                <a:gd name="T84" fmla="*/ 46 w 136"/>
                <a:gd name="T85" fmla="*/ 14 h 46"/>
                <a:gd name="T86" fmla="*/ 56 w 136"/>
                <a:gd name="T87" fmla="*/ 11 h 46"/>
                <a:gd name="T88" fmla="*/ 67 w 136"/>
                <a:gd name="T89" fmla="*/ 11 h 46"/>
                <a:gd name="T90" fmla="*/ 67 w 136"/>
                <a:gd name="T91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" h="46">
                  <a:moveTo>
                    <a:pt x="67" y="11"/>
                  </a:moveTo>
                  <a:lnTo>
                    <a:pt x="81" y="7"/>
                  </a:lnTo>
                  <a:lnTo>
                    <a:pt x="91" y="4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33" y="11"/>
                  </a:lnTo>
                  <a:lnTo>
                    <a:pt x="136" y="14"/>
                  </a:lnTo>
                  <a:lnTo>
                    <a:pt x="136" y="18"/>
                  </a:lnTo>
                  <a:lnTo>
                    <a:pt x="136" y="21"/>
                  </a:lnTo>
                  <a:lnTo>
                    <a:pt x="133" y="21"/>
                  </a:lnTo>
                  <a:lnTo>
                    <a:pt x="129" y="25"/>
                  </a:lnTo>
                  <a:lnTo>
                    <a:pt x="126" y="28"/>
                  </a:lnTo>
                  <a:lnTo>
                    <a:pt x="119" y="28"/>
                  </a:lnTo>
                  <a:lnTo>
                    <a:pt x="112" y="32"/>
                  </a:lnTo>
                  <a:lnTo>
                    <a:pt x="105" y="35"/>
                  </a:lnTo>
                  <a:lnTo>
                    <a:pt x="95" y="35"/>
                  </a:lnTo>
                  <a:lnTo>
                    <a:pt x="84" y="39"/>
                  </a:lnTo>
                  <a:lnTo>
                    <a:pt x="74" y="39"/>
                  </a:lnTo>
                  <a:lnTo>
                    <a:pt x="67" y="42"/>
                  </a:lnTo>
                  <a:lnTo>
                    <a:pt x="60" y="42"/>
                  </a:lnTo>
                  <a:lnTo>
                    <a:pt x="53" y="42"/>
                  </a:lnTo>
                  <a:lnTo>
                    <a:pt x="49" y="42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39" y="46"/>
                  </a:lnTo>
                  <a:lnTo>
                    <a:pt x="35" y="46"/>
                  </a:lnTo>
                  <a:lnTo>
                    <a:pt x="25" y="42"/>
                  </a:lnTo>
                  <a:lnTo>
                    <a:pt x="18" y="42"/>
                  </a:lnTo>
                  <a:lnTo>
                    <a:pt x="14" y="39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8" y="18"/>
                  </a:lnTo>
                  <a:lnTo>
                    <a:pt x="25" y="18"/>
                  </a:lnTo>
                  <a:lnTo>
                    <a:pt x="35" y="18"/>
                  </a:lnTo>
                  <a:lnTo>
                    <a:pt x="46" y="14"/>
                  </a:lnTo>
                  <a:lnTo>
                    <a:pt x="56" y="11"/>
                  </a:lnTo>
                  <a:lnTo>
                    <a:pt x="67" y="11"/>
                  </a:lnTo>
                  <a:lnTo>
                    <a:pt x="67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1">
              <a:extLst>
                <a:ext uri="{FF2B5EF4-FFF2-40B4-BE49-F238E27FC236}">
                  <a16:creationId xmlns:a16="http://schemas.microsoft.com/office/drawing/2014/main" id="{0912A403-98EE-4EB1-B44A-066FFF672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228" y="5067104"/>
              <a:ext cx="1137134" cy="2050199"/>
            </a:xfrm>
            <a:custGeom>
              <a:avLst/>
              <a:gdLst>
                <a:gd name="T0" fmla="*/ 147 w 203"/>
                <a:gd name="T1" fmla="*/ 0 h 366"/>
                <a:gd name="T2" fmla="*/ 157 w 203"/>
                <a:gd name="T3" fmla="*/ 0 h 366"/>
                <a:gd name="T4" fmla="*/ 171 w 203"/>
                <a:gd name="T5" fmla="*/ 3 h 366"/>
                <a:gd name="T6" fmla="*/ 189 w 203"/>
                <a:gd name="T7" fmla="*/ 14 h 366"/>
                <a:gd name="T8" fmla="*/ 199 w 203"/>
                <a:gd name="T9" fmla="*/ 21 h 366"/>
                <a:gd name="T10" fmla="*/ 203 w 203"/>
                <a:gd name="T11" fmla="*/ 28 h 366"/>
                <a:gd name="T12" fmla="*/ 203 w 203"/>
                <a:gd name="T13" fmla="*/ 35 h 366"/>
                <a:gd name="T14" fmla="*/ 196 w 203"/>
                <a:gd name="T15" fmla="*/ 38 h 366"/>
                <a:gd name="T16" fmla="*/ 196 w 203"/>
                <a:gd name="T17" fmla="*/ 48 h 366"/>
                <a:gd name="T18" fmla="*/ 196 w 203"/>
                <a:gd name="T19" fmla="*/ 66 h 366"/>
                <a:gd name="T20" fmla="*/ 196 w 203"/>
                <a:gd name="T21" fmla="*/ 87 h 366"/>
                <a:gd name="T22" fmla="*/ 196 w 203"/>
                <a:gd name="T23" fmla="*/ 132 h 366"/>
                <a:gd name="T24" fmla="*/ 196 w 203"/>
                <a:gd name="T25" fmla="*/ 202 h 366"/>
                <a:gd name="T26" fmla="*/ 196 w 203"/>
                <a:gd name="T27" fmla="*/ 258 h 366"/>
                <a:gd name="T28" fmla="*/ 192 w 203"/>
                <a:gd name="T29" fmla="*/ 289 h 366"/>
                <a:gd name="T30" fmla="*/ 189 w 203"/>
                <a:gd name="T31" fmla="*/ 317 h 366"/>
                <a:gd name="T32" fmla="*/ 182 w 203"/>
                <a:gd name="T33" fmla="*/ 335 h 366"/>
                <a:gd name="T34" fmla="*/ 175 w 203"/>
                <a:gd name="T35" fmla="*/ 352 h 366"/>
                <a:gd name="T36" fmla="*/ 161 w 203"/>
                <a:gd name="T37" fmla="*/ 366 h 366"/>
                <a:gd name="T38" fmla="*/ 150 w 203"/>
                <a:gd name="T39" fmla="*/ 366 h 366"/>
                <a:gd name="T40" fmla="*/ 143 w 203"/>
                <a:gd name="T41" fmla="*/ 359 h 366"/>
                <a:gd name="T42" fmla="*/ 140 w 203"/>
                <a:gd name="T43" fmla="*/ 345 h 366"/>
                <a:gd name="T44" fmla="*/ 129 w 203"/>
                <a:gd name="T45" fmla="*/ 328 h 366"/>
                <a:gd name="T46" fmla="*/ 112 w 203"/>
                <a:gd name="T47" fmla="*/ 314 h 366"/>
                <a:gd name="T48" fmla="*/ 101 w 203"/>
                <a:gd name="T49" fmla="*/ 303 h 366"/>
                <a:gd name="T50" fmla="*/ 101 w 203"/>
                <a:gd name="T51" fmla="*/ 296 h 366"/>
                <a:gd name="T52" fmla="*/ 112 w 203"/>
                <a:gd name="T53" fmla="*/ 296 h 366"/>
                <a:gd name="T54" fmla="*/ 136 w 203"/>
                <a:gd name="T55" fmla="*/ 300 h 366"/>
                <a:gd name="T56" fmla="*/ 150 w 203"/>
                <a:gd name="T57" fmla="*/ 303 h 366"/>
                <a:gd name="T58" fmla="*/ 154 w 203"/>
                <a:gd name="T59" fmla="*/ 296 h 366"/>
                <a:gd name="T60" fmla="*/ 157 w 203"/>
                <a:gd name="T61" fmla="*/ 293 h 366"/>
                <a:gd name="T62" fmla="*/ 157 w 203"/>
                <a:gd name="T63" fmla="*/ 282 h 366"/>
                <a:gd name="T64" fmla="*/ 161 w 203"/>
                <a:gd name="T65" fmla="*/ 268 h 366"/>
                <a:gd name="T66" fmla="*/ 161 w 203"/>
                <a:gd name="T67" fmla="*/ 247 h 366"/>
                <a:gd name="T68" fmla="*/ 161 w 203"/>
                <a:gd name="T69" fmla="*/ 223 h 366"/>
                <a:gd name="T70" fmla="*/ 164 w 203"/>
                <a:gd name="T71" fmla="*/ 192 h 366"/>
                <a:gd name="T72" fmla="*/ 164 w 203"/>
                <a:gd name="T73" fmla="*/ 153 h 366"/>
                <a:gd name="T74" fmla="*/ 164 w 203"/>
                <a:gd name="T75" fmla="*/ 118 h 366"/>
                <a:gd name="T76" fmla="*/ 164 w 203"/>
                <a:gd name="T77" fmla="*/ 90 h 366"/>
                <a:gd name="T78" fmla="*/ 161 w 203"/>
                <a:gd name="T79" fmla="*/ 69 h 366"/>
                <a:gd name="T80" fmla="*/ 161 w 203"/>
                <a:gd name="T81" fmla="*/ 59 h 366"/>
                <a:gd name="T82" fmla="*/ 161 w 203"/>
                <a:gd name="T83" fmla="*/ 45 h 366"/>
                <a:gd name="T84" fmla="*/ 157 w 203"/>
                <a:gd name="T85" fmla="*/ 38 h 366"/>
                <a:gd name="T86" fmla="*/ 150 w 203"/>
                <a:gd name="T87" fmla="*/ 35 h 366"/>
                <a:gd name="T88" fmla="*/ 133 w 203"/>
                <a:gd name="T89" fmla="*/ 35 h 366"/>
                <a:gd name="T90" fmla="*/ 108 w 203"/>
                <a:gd name="T91" fmla="*/ 35 h 366"/>
                <a:gd name="T92" fmla="*/ 74 w 203"/>
                <a:gd name="T93" fmla="*/ 41 h 366"/>
                <a:gd name="T94" fmla="*/ 53 w 203"/>
                <a:gd name="T95" fmla="*/ 45 h 366"/>
                <a:gd name="T96" fmla="*/ 39 w 203"/>
                <a:gd name="T97" fmla="*/ 45 h 366"/>
                <a:gd name="T98" fmla="*/ 28 w 203"/>
                <a:gd name="T99" fmla="*/ 48 h 366"/>
                <a:gd name="T100" fmla="*/ 25 w 203"/>
                <a:gd name="T101" fmla="*/ 48 h 366"/>
                <a:gd name="T102" fmla="*/ 18 w 203"/>
                <a:gd name="T103" fmla="*/ 45 h 366"/>
                <a:gd name="T104" fmla="*/ 7 w 203"/>
                <a:gd name="T105" fmla="*/ 35 h 366"/>
                <a:gd name="T106" fmla="*/ 0 w 203"/>
                <a:gd name="T107" fmla="*/ 24 h 366"/>
                <a:gd name="T108" fmla="*/ 7 w 203"/>
                <a:gd name="T109" fmla="*/ 21 h 366"/>
                <a:gd name="T110" fmla="*/ 14 w 203"/>
                <a:gd name="T111" fmla="*/ 21 h 366"/>
                <a:gd name="T112" fmla="*/ 32 w 203"/>
                <a:gd name="T113" fmla="*/ 21 h 366"/>
                <a:gd name="T114" fmla="*/ 53 w 203"/>
                <a:gd name="T115" fmla="*/ 17 h 366"/>
                <a:gd name="T116" fmla="*/ 81 w 203"/>
                <a:gd name="T117" fmla="*/ 14 h 366"/>
                <a:gd name="T118" fmla="*/ 108 w 203"/>
                <a:gd name="T119" fmla="*/ 10 h 366"/>
                <a:gd name="T120" fmla="*/ 126 w 203"/>
                <a:gd name="T121" fmla="*/ 7 h 366"/>
                <a:gd name="T122" fmla="*/ 140 w 203"/>
                <a:gd name="T123" fmla="*/ 7 h 366"/>
                <a:gd name="T124" fmla="*/ 143 w 203"/>
                <a:gd name="T125" fmla="*/ 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" h="366">
                  <a:moveTo>
                    <a:pt x="143" y="3"/>
                  </a:moveTo>
                  <a:lnTo>
                    <a:pt x="147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4" y="3"/>
                  </a:lnTo>
                  <a:lnTo>
                    <a:pt x="171" y="3"/>
                  </a:lnTo>
                  <a:lnTo>
                    <a:pt x="182" y="10"/>
                  </a:lnTo>
                  <a:lnTo>
                    <a:pt x="189" y="14"/>
                  </a:lnTo>
                  <a:lnTo>
                    <a:pt x="196" y="17"/>
                  </a:lnTo>
                  <a:lnTo>
                    <a:pt x="199" y="21"/>
                  </a:lnTo>
                  <a:lnTo>
                    <a:pt x="203" y="24"/>
                  </a:lnTo>
                  <a:lnTo>
                    <a:pt x="203" y="28"/>
                  </a:lnTo>
                  <a:lnTo>
                    <a:pt x="203" y="31"/>
                  </a:lnTo>
                  <a:lnTo>
                    <a:pt x="203" y="35"/>
                  </a:lnTo>
                  <a:lnTo>
                    <a:pt x="199" y="38"/>
                  </a:lnTo>
                  <a:lnTo>
                    <a:pt x="196" y="38"/>
                  </a:lnTo>
                  <a:lnTo>
                    <a:pt x="196" y="41"/>
                  </a:lnTo>
                  <a:lnTo>
                    <a:pt x="196" y="48"/>
                  </a:lnTo>
                  <a:lnTo>
                    <a:pt x="196" y="55"/>
                  </a:lnTo>
                  <a:lnTo>
                    <a:pt x="196" y="66"/>
                  </a:lnTo>
                  <a:lnTo>
                    <a:pt x="196" y="76"/>
                  </a:lnTo>
                  <a:lnTo>
                    <a:pt x="196" y="87"/>
                  </a:lnTo>
                  <a:lnTo>
                    <a:pt x="196" y="101"/>
                  </a:lnTo>
                  <a:lnTo>
                    <a:pt x="196" y="132"/>
                  </a:lnTo>
                  <a:lnTo>
                    <a:pt x="196" y="167"/>
                  </a:lnTo>
                  <a:lnTo>
                    <a:pt x="196" y="202"/>
                  </a:lnTo>
                  <a:lnTo>
                    <a:pt x="196" y="240"/>
                  </a:lnTo>
                  <a:lnTo>
                    <a:pt x="196" y="258"/>
                  </a:lnTo>
                  <a:lnTo>
                    <a:pt x="192" y="275"/>
                  </a:lnTo>
                  <a:lnTo>
                    <a:pt x="192" y="289"/>
                  </a:lnTo>
                  <a:lnTo>
                    <a:pt x="189" y="303"/>
                  </a:lnTo>
                  <a:lnTo>
                    <a:pt x="189" y="317"/>
                  </a:lnTo>
                  <a:lnTo>
                    <a:pt x="185" y="328"/>
                  </a:lnTo>
                  <a:lnTo>
                    <a:pt x="182" y="335"/>
                  </a:lnTo>
                  <a:lnTo>
                    <a:pt x="182" y="342"/>
                  </a:lnTo>
                  <a:lnTo>
                    <a:pt x="175" y="352"/>
                  </a:lnTo>
                  <a:lnTo>
                    <a:pt x="168" y="359"/>
                  </a:lnTo>
                  <a:lnTo>
                    <a:pt x="161" y="366"/>
                  </a:lnTo>
                  <a:lnTo>
                    <a:pt x="154" y="366"/>
                  </a:lnTo>
                  <a:lnTo>
                    <a:pt x="150" y="366"/>
                  </a:lnTo>
                  <a:lnTo>
                    <a:pt x="147" y="363"/>
                  </a:lnTo>
                  <a:lnTo>
                    <a:pt x="143" y="359"/>
                  </a:lnTo>
                  <a:lnTo>
                    <a:pt x="143" y="352"/>
                  </a:lnTo>
                  <a:lnTo>
                    <a:pt x="140" y="345"/>
                  </a:lnTo>
                  <a:lnTo>
                    <a:pt x="136" y="338"/>
                  </a:lnTo>
                  <a:lnTo>
                    <a:pt x="129" y="328"/>
                  </a:lnTo>
                  <a:lnTo>
                    <a:pt x="119" y="321"/>
                  </a:lnTo>
                  <a:lnTo>
                    <a:pt x="112" y="314"/>
                  </a:lnTo>
                  <a:lnTo>
                    <a:pt x="105" y="307"/>
                  </a:lnTo>
                  <a:lnTo>
                    <a:pt x="101" y="303"/>
                  </a:lnTo>
                  <a:lnTo>
                    <a:pt x="98" y="300"/>
                  </a:lnTo>
                  <a:lnTo>
                    <a:pt x="101" y="296"/>
                  </a:lnTo>
                  <a:lnTo>
                    <a:pt x="105" y="296"/>
                  </a:lnTo>
                  <a:lnTo>
                    <a:pt x="112" y="296"/>
                  </a:lnTo>
                  <a:lnTo>
                    <a:pt x="126" y="296"/>
                  </a:lnTo>
                  <a:lnTo>
                    <a:pt x="136" y="300"/>
                  </a:lnTo>
                  <a:lnTo>
                    <a:pt x="143" y="303"/>
                  </a:lnTo>
                  <a:lnTo>
                    <a:pt x="150" y="303"/>
                  </a:lnTo>
                  <a:lnTo>
                    <a:pt x="154" y="300"/>
                  </a:lnTo>
                  <a:lnTo>
                    <a:pt x="154" y="296"/>
                  </a:lnTo>
                  <a:lnTo>
                    <a:pt x="154" y="296"/>
                  </a:lnTo>
                  <a:lnTo>
                    <a:pt x="157" y="293"/>
                  </a:lnTo>
                  <a:lnTo>
                    <a:pt x="157" y="286"/>
                  </a:lnTo>
                  <a:lnTo>
                    <a:pt x="157" y="282"/>
                  </a:lnTo>
                  <a:lnTo>
                    <a:pt x="157" y="275"/>
                  </a:lnTo>
                  <a:lnTo>
                    <a:pt x="161" y="268"/>
                  </a:lnTo>
                  <a:lnTo>
                    <a:pt x="161" y="258"/>
                  </a:lnTo>
                  <a:lnTo>
                    <a:pt x="161" y="247"/>
                  </a:lnTo>
                  <a:lnTo>
                    <a:pt x="161" y="237"/>
                  </a:lnTo>
                  <a:lnTo>
                    <a:pt x="161" y="223"/>
                  </a:lnTo>
                  <a:lnTo>
                    <a:pt x="161" y="209"/>
                  </a:lnTo>
                  <a:lnTo>
                    <a:pt x="164" y="192"/>
                  </a:lnTo>
                  <a:lnTo>
                    <a:pt x="164" y="174"/>
                  </a:lnTo>
                  <a:lnTo>
                    <a:pt x="164" y="153"/>
                  </a:lnTo>
                  <a:lnTo>
                    <a:pt x="164" y="136"/>
                  </a:lnTo>
                  <a:lnTo>
                    <a:pt x="164" y="118"/>
                  </a:lnTo>
                  <a:lnTo>
                    <a:pt x="164" y="104"/>
                  </a:lnTo>
                  <a:lnTo>
                    <a:pt x="164" y="90"/>
                  </a:lnTo>
                  <a:lnTo>
                    <a:pt x="164" y="80"/>
                  </a:lnTo>
                  <a:lnTo>
                    <a:pt x="161" y="69"/>
                  </a:lnTo>
                  <a:lnTo>
                    <a:pt x="161" y="62"/>
                  </a:lnTo>
                  <a:lnTo>
                    <a:pt x="161" y="59"/>
                  </a:lnTo>
                  <a:lnTo>
                    <a:pt x="161" y="52"/>
                  </a:lnTo>
                  <a:lnTo>
                    <a:pt x="161" y="45"/>
                  </a:lnTo>
                  <a:lnTo>
                    <a:pt x="157" y="41"/>
                  </a:lnTo>
                  <a:lnTo>
                    <a:pt x="157" y="38"/>
                  </a:lnTo>
                  <a:lnTo>
                    <a:pt x="154" y="38"/>
                  </a:lnTo>
                  <a:lnTo>
                    <a:pt x="150" y="35"/>
                  </a:lnTo>
                  <a:lnTo>
                    <a:pt x="143" y="35"/>
                  </a:lnTo>
                  <a:lnTo>
                    <a:pt x="133" y="35"/>
                  </a:lnTo>
                  <a:lnTo>
                    <a:pt x="122" y="35"/>
                  </a:lnTo>
                  <a:lnTo>
                    <a:pt x="108" y="35"/>
                  </a:lnTo>
                  <a:lnTo>
                    <a:pt x="91" y="38"/>
                  </a:lnTo>
                  <a:lnTo>
                    <a:pt x="74" y="41"/>
                  </a:lnTo>
                  <a:lnTo>
                    <a:pt x="63" y="41"/>
                  </a:lnTo>
                  <a:lnTo>
                    <a:pt x="53" y="45"/>
                  </a:lnTo>
                  <a:lnTo>
                    <a:pt x="46" y="45"/>
                  </a:lnTo>
                  <a:lnTo>
                    <a:pt x="39" y="45"/>
                  </a:lnTo>
                  <a:lnTo>
                    <a:pt x="35" y="45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5" y="48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1" y="38"/>
                  </a:lnTo>
                  <a:lnTo>
                    <a:pt x="7" y="35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21" y="21"/>
                  </a:lnTo>
                  <a:lnTo>
                    <a:pt x="32" y="21"/>
                  </a:lnTo>
                  <a:lnTo>
                    <a:pt x="39" y="17"/>
                  </a:lnTo>
                  <a:lnTo>
                    <a:pt x="53" y="17"/>
                  </a:lnTo>
                  <a:lnTo>
                    <a:pt x="67" y="17"/>
                  </a:lnTo>
                  <a:lnTo>
                    <a:pt x="81" y="14"/>
                  </a:lnTo>
                  <a:lnTo>
                    <a:pt x="94" y="14"/>
                  </a:lnTo>
                  <a:lnTo>
                    <a:pt x="108" y="10"/>
                  </a:lnTo>
                  <a:lnTo>
                    <a:pt x="119" y="10"/>
                  </a:lnTo>
                  <a:lnTo>
                    <a:pt x="126" y="7"/>
                  </a:lnTo>
                  <a:lnTo>
                    <a:pt x="133" y="7"/>
                  </a:lnTo>
                  <a:lnTo>
                    <a:pt x="140" y="7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43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E3064748-09DF-4C1F-A9C7-C654669001DD}"/>
              </a:ext>
            </a:extLst>
          </p:cNvPr>
          <p:cNvGrpSpPr/>
          <p:nvPr/>
        </p:nvGrpSpPr>
        <p:grpSpPr>
          <a:xfrm>
            <a:off x="6928802" y="2512592"/>
            <a:ext cx="2151029" cy="2134226"/>
            <a:chOff x="5372719" y="4927061"/>
            <a:chExt cx="2151029" cy="2134226"/>
          </a:xfrm>
        </p:grpSpPr>
        <p:sp>
          <p:nvSpPr>
            <p:cNvPr id="9" name="Freeform 22">
              <a:extLst>
                <a:ext uri="{FF2B5EF4-FFF2-40B4-BE49-F238E27FC236}">
                  <a16:creationId xmlns:a16="http://schemas.microsoft.com/office/drawing/2014/main" id="{360409C9-DF36-4ECD-AF84-2DB0D374C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663" y="4927061"/>
              <a:ext cx="252075" cy="2134226"/>
            </a:xfrm>
            <a:custGeom>
              <a:avLst/>
              <a:gdLst>
                <a:gd name="T0" fmla="*/ 34 w 45"/>
                <a:gd name="T1" fmla="*/ 189 h 381"/>
                <a:gd name="T2" fmla="*/ 31 w 45"/>
                <a:gd name="T3" fmla="*/ 262 h 381"/>
                <a:gd name="T4" fmla="*/ 31 w 45"/>
                <a:gd name="T5" fmla="*/ 297 h 381"/>
                <a:gd name="T6" fmla="*/ 31 w 45"/>
                <a:gd name="T7" fmla="*/ 325 h 381"/>
                <a:gd name="T8" fmla="*/ 31 w 45"/>
                <a:gd name="T9" fmla="*/ 346 h 381"/>
                <a:gd name="T10" fmla="*/ 31 w 45"/>
                <a:gd name="T11" fmla="*/ 363 h 381"/>
                <a:gd name="T12" fmla="*/ 27 w 45"/>
                <a:gd name="T13" fmla="*/ 370 h 381"/>
                <a:gd name="T14" fmla="*/ 24 w 45"/>
                <a:gd name="T15" fmla="*/ 377 h 381"/>
                <a:gd name="T16" fmla="*/ 17 w 45"/>
                <a:gd name="T17" fmla="*/ 381 h 381"/>
                <a:gd name="T18" fmla="*/ 10 w 45"/>
                <a:gd name="T19" fmla="*/ 374 h 381"/>
                <a:gd name="T20" fmla="*/ 6 w 45"/>
                <a:gd name="T21" fmla="*/ 360 h 381"/>
                <a:gd name="T22" fmla="*/ 3 w 45"/>
                <a:gd name="T23" fmla="*/ 342 h 381"/>
                <a:gd name="T24" fmla="*/ 0 w 45"/>
                <a:gd name="T25" fmla="*/ 332 h 381"/>
                <a:gd name="T26" fmla="*/ 0 w 45"/>
                <a:gd name="T27" fmla="*/ 325 h 381"/>
                <a:gd name="T28" fmla="*/ 3 w 45"/>
                <a:gd name="T29" fmla="*/ 314 h 381"/>
                <a:gd name="T30" fmla="*/ 3 w 45"/>
                <a:gd name="T31" fmla="*/ 300 h 381"/>
                <a:gd name="T32" fmla="*/ 6 w 45"/>
                <a:gd name="T33" fmla="*/ 276 h 381"/>
                <a:gd name="T34" fmla="*/ 6 w 45"/>
                <a:gd name="T35" fmla="*/ 251 h 381"/>
                <a:gd name="T36" fmla="*/ 10 w 45"/>
                <a:gd name="T37" fmla="*/ 217 h 381"/>
                <a:gd name="T38" fmla="*/ 10 w 45"/>
                <a:gd name="T39" fmla="*/ 175 h 381"/>
                <a:gd name="T40" fmla="*/ 10 w 45"/>
                <a:gd name="T41" fmla="*/ 129 h 381"/>
                <a:gd name="T42" fmla="*/ 10 w 45"/>
                <a:gd name="T43" fmla="*/ 84 h 381"/>
                <a:gd name="T44" fmla="*/ 6 w 45"/>
                <a:gd name="T45" fmla="*/ 49 h 381"/>
                <a:gd name="T46" fmla="*/ 6 w 45"/>
                <a:gd name="T47" fmla="*/ 28 h 381"/>
                <a:gd name="T48" fmla="*/ 3 w 45"/>
                <a:gd name="T49" fmla="*/ 18 h 381"/>
                <a:gd name="T50" fmla="*/ 0 w 45"/>
                <a:gd name="T51" fmla="*/ 7 h 381"/>
                <a:gd name="T52" fmla="*/ 6 w 45"/>
                <a:gd name="T53" fmla="*/ 4 h 381"/>
                <a:gd name="T54" fmla="*/ 13 w 45"/>
                <a:gd name="T55" fmla="*/ 0 h 381"/>
                <a:gd name="T56" fmla="*/ 27 w 45"/>
                <a:gd name="T57" fmla="*/ 7 h 381"/>
                <a:gd name="T58" fmla="*/ 38 w 45"/>
                <a:gd name="T59" fmla="*/ 14 h 381"/>
                <a:gd name="T60" fmla="*/ 45 w 45"/>
                <a:gd name="T61" fmla="*/ 21 h 381"/>
                <a:gd name="T62" fmla="*/ 41 w 45"/>
                <a:gd name="T63" fmla="*/ 32 h 381"/>
                <a:gd name="T64" fmla="*/ 38 w 45"/>
                <a:gd name="T65" fmla="*/ 49 h 381"/>
                <a:gd name="T66" fmla="*/ 38 w 45"/>
                <a:gd name="T67" fmla="*/ 66 h 381"/>
                <a:gd name="T68" fmla="*/ 34 w 45"/>
                <a:gd name="T69" fmla="*/ 91 h 381"/>
                <a:gd name="T70" fmla="*/ 34 w 45"/>
                <a:gd name="T71" fmla="*/ 126 h 381"/>
                <a:gd name="T72" fmla="*/ 34 w 45"/>
                <a:gd name="T73" fmla="*/ 143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" h="381">
                  <a:moveTo>
                    <a:pt x="34" y="143"/>
                  </a:moveTo>
                  <a:lnTo>
                    <a:pt x="34" y="189"/>
                  </a:lnTo>
                  <a:lnTo>
                    <a:pt x="34" y="227"/>
                  </a:lnTo>
                  <a:lnTo>
                    <a:pt x="31" y="262"/>
                  </a:lnTo>
                  <a:lnTo>
                    <a:pt x="31" y="279"/>
                  </a:lnTo>
                  <a:lnTo>
                    <a:pt x="31" y="297"/>
                  </a:lnTo>
                  <a:lnTo>
                    <a:pt x="31" y="311"/>
                  </a:lnTo>
                  <a:lnTo>
                    <a:pt x="31" y="325"/>
                  </a:lnTo>
                  <a:lnTo>
                    <a:pt x="31" y="335"/>
                  </a:lnTo>
                  <a:lnTo>
                    <a:pt x="31" y="346"/>
                  </a:lnTo>
                  <a:lnTo>
                    <a:pt x="31" y="356"/>
                  </a:lnTo>
                  <a:lnTo>
                    <a:pt x="31" y="363"/>
                  </a:lnTo>
                  <a:lnTo>
                    <a:pt x="27" y="367"/>
                  </a:lnTo>
                  <a:lnTo>
                    <a:pt x="27" y="370"/>
                  </a:lnTo>
                  <a:lnTo>
                    <a:pt x="24" y="374"/>
                  </a:lnTo>
                  <a:lnTo>
                    <a:pt x="24" y="377"/>
                  </a:lnTo>
                  <a:lnTo>
                    <a:pt x="20" y="381"/>
                  </a:lnTo>
                  <a:lnTo>
                    <a:pt x="17" y="381"/>
                  </a:lnTo>
                  <a:lnTo>
                    <a:pt x="13" y="377"/>
                  </a:lnTo>
                  <a:lnTo>
                    <a:pt x="10" y="374"/>
                  </a:lnTo>
                  <a:lnTo>
                    <a:pt x="10" y="367"/>
                  </a:lnTo>
                  <a:lnTo>
                    <a:pt x="6" y="360"/>
                  </a:lnTo>
                  <a:lnTo>
                    <a:pt x="3" y="349"/>
                  </a:lnTo>
                  <a:lnTo>
                    <a:pt x="3" y="342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8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3" y="314"/>
                  </a:lnTo>
                  <a:lnTo>
                    <a:pt x="3" y="307"/>
                  </a:lnTo>
                  <a:lnTo>
                    <a:pt x="3" y="300"/>
                  </a:lnTo>
                  <a:lnTo>
                    <a:pt x="3" y="290"/>
                  </a:lnTo>
                  <a:lnTo>
                    <a:pt x="6" y="276"/>
                  </a:lnTo>
                  <a:lnTo>
                    <a:pt x="6" y="265"/>
                  </a:lnTo>
                  <a:lnTo>
                    <a:pt x="6" y="251"/>
                  </a:lnTo>
                  <a:lnTo>
                    <a:pt x="6" y="234"/>
                  </a:lnTo>
                  <a:lnTo>
                    <a:pt x="10" y="217"/>
                  </a:lnTo>
                  <a:lnTo>
                    <a:pt x="10" y="196"/>
                  </a:lnTo>
                  <a:lnTo>
                    <a:pt x="10" y="175"/>
                  </a:lnTo>
                  <a:lnTo>
                    <a:pt x="10" y="154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84"/>
                  </a:lnTo>
                  <a:lnTo>
                    <a:pt x="10" y="66"/>
                  </a:lnTo>
                  <a:lnTo>
                    <a:pt x="6" y="49"/>
                  </a:lnTo>
                  <a:lnTo>
                    <a:pt x="6" y="39"/>
                  </a:lnTo>
                  <a:lnTo>
                    <a:pt x="6" y="2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3" y="4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4"/>
                  </a:lnTo>
                  <a:lnTo>
                    <a:pt x="27" y="7"/>
                  </a:lnTo>
                  <a:lnTo>
                    <a:pt x="34" y="11"/>
                  </a:lnTo>
                  <a:lnTo>
                    <a:pt x="38" y="14"/>
                  </a:lnTo>
                  <a:lnTo>
                    <a:pt x="41" y="18"/>
                  </a:lnTo>
                  <a:lnTo>
                    <a:pt x="45" y="21"/>
                  </a:lnTo>
                  <a:lnTo>
                    <a:pt x="41" y="28"/>
                  </a:lnTo>
                  <a:lnTo>
                    <a:pt x="41" y="32"/>
                  </a:lnTo>
                  <a:lnTo>
                    <a:pt x="41" y="46"/>
                  </a:lnTo>
                  <a:lnTo>
                    <a:pt x="38" y="49"/>
                  </a:lnTo>
                  <a:lnTo>
                    <a:pt x="38" y="56"/>
                  </a:lnTo>
                  <a:lnTo>
                    <a:pt x="38" y="66"/>
                  </a:lnTo>
                  <a:lnTo>
                    <a:pt x="38" y="77"/>
                  </a:lnTo>
                  <a:lnTo>
                    <a:pt x="34" y="91"/>
                  </a:lnTo>
                  <a:lnTo>
                    <a:pt x="34" y="105"/>
                  </a:lnTo>
                  <a:lnTo>
                    <a:pt x="34" y="126"/>
                  </a:lnTo>
                  <a:lnTo>
                    <a:pt x="34" y="143"/>
                  </a:lnTo>
                  <a:lnTo>
                    <a:pt x="34" y="14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3">
              <a:extLst>
                <a:ext uri="{FF2B5EF4-FFF2-40B4-BE49-F238E27FC236}">
                  <a16:creationId xmlns:a16="http://schemas.microsoft.com/office/drawing/2014/main" id="{F41A6601-C06C-4FD0-86B5-04CFB6CF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142" y="5532038"/>
              <a:ext cx="901865" cy="296889"/>
            </a:xfrm>
            <a:custGeom>
              <a:avLst/>
              <a:gdLst>
                <a:gd name="T0" fmla="*/ 91 w 161"/>
                <a:gd name="T1" fmla="*/ 11 h 53"/>
                <a:gd name="T2" fmla="*/ 108 w 161"/>
                <a:gd name="T3" fmla="*/ 7 h 53"/>
                <a:gd name="T4" fmla="*/ 122 w 161"/>
                <a:gd name="T5" fmla="*/ 4 h 53"/>
                <a:gd name="T6" fmla="*/ 133 w 161"/>
                <a:gd name="T7" fmla="*/ 0 h 53"/>
                <a:gd name="T8" fmla="*/ 136 w 161"/>
                <a:gd name="T9" fmla="*/ 0 h 53"/>
                <a:gd name="T10" fmla="*/ 140 w 161"/>
                <a:gd name="T11" fmla="*/ 0 h 53"/>
                <a:gd name="T12" fmla="*/ 147 w 161"/>
                <a:gd name="T13" fmla="*/ 0 h 53"/>
                <a:gd name="T14" fmla="*/ 150 w 161"/>
                <a:gd name="T15" fmla="*/ 0 h 53"/>
                <a:gd name="T16" fmla="*/ 154 w 161"/>
                <a:gd name="T17" fmla="*/ 4 h 53"/>
                <a:gd name="T18" fmla="*/ 157 w 161"/>
                <a:gd name="T19" fmla="*/ 4 h 53"/>
                <a:gd name="T20" fmla="*/ 161 w 161"/>
                <a:gd name="T21" fmla="*/ 7 h 53"/>
                <a:gd name="T22" fmla="*/ 161 w 161"/>
                <a:gd name="T23" fmla="*/ 11 h 53"/>
                <a:gd name="T24" fmla="*/ 157 w 161"/>
                <a:gd name="T25" fmla="*/ 18 h 53"/>
                <a:gd name="T26" fmla="*/ 157 w 161"/>
                <a:gd name="T27" fmla="*/ 21 h 53"/>
                <a:gd name="T28" fmla="*/ 150 w 161"/>
                <a:gd name="T29" fmla="*/ 25 h 53"/>
                <a:gd name="T30" fmla="*/ 143 w 161"/>
                <a:gd name="T31" fmla="*/ 28 h 53"/>
                <a:gd name="T32" fmla="*/ 136 w 161"/>
                <a:gd name="T33" fmla="*/ 35 h 53"/>
                <a:gd name="T34" fmla="*/ 126 w 161"/>
                <a:gd name="T35" fmla="*/ 35 h 53"/>
                <a:gd name="T36" fmla="*/ 119 w 161"/>
                <a:gd name="T37" fmla="*/ 39 h 53"/>
                <a:gd name="T38" fmla="*/ 112 w 161"/>
                <a:gd name="T39" fmla="*/ 39 h 53"/>
                <a:gd name="T40" fmla="*/ 105 w 161"/>
                <a:gd name="T41" fmla="*/ 39 h 53"/>
                <a:gd name="T42" fmla="*/ 101 w 161"/>
                <a:gd name="T43" fmla="*/ 39 h 53"/>
                <a:gd name="T44" fmla="*/ 94 w 161"/>
                <a:gd name="T45" fmla="*/ 42 h 53"/>
                <a:gd name="T46" fmla="*/ 84 w 161"/>
                <a:gd name="T47" fmla="*/ 42 h 53"/>
                <a:gd name="T48" fmla="*/ 70 w 161"/>
                <a:gd name="T49" fmla="*/ 46 h 53"/>
                <a:gd name="T50" fmla="*/ 60 w 161"/>
                <a:gd name="T51" fmla="*/ 49 h 53"/>
                <a:gd name="T52" fmla="*/ 49 w 161"/>
                <a:gd name="T53" fmla="*/ 53 h 53"/>
                <a:gd name="T54" fmla="*/ 39 w 161"/>
                <a:gd name="T55" fmla="*/ 53 h 53"/>
                <a:gd name="T56" fmla="*/ 32 w 161"/>
                <a:gd name="T57" fmla="*/ 53 h 53"/>
                <a:gd name="T58" fmla="*/ 25 w 161"/>
                <a:gd name="T59" fmla="*/ 53 h 53"/>
                <a:gd name="T60" fmla="*/ 18 w 161"/>
                <a:gd name="T61" fmla="*/ 53 h 53"/>
                <a:gd name="T62" fmla="*/ 11 w 161"/>
                <a:gd name="T63" fmla="*/ 49 h 53"/>
                <a:gd name="T64" fmla="*/ 7 w 161"/>
                <a:gd name="T65" fmla="*/ 46 h 53"/>
                <a:gd name="T66" fmla="*/ 0 w 161"/>
                <a:gd name="T67" fmla="*/ 42 h 53"/>
                <a:gd name="T68" fmla="*/ 0 w 161"/>
                <a:gd name="T69" fmla="*/ 39 h 53"/>
                <a:gd name="T70" fmla="*/ 0 w 161"/>
                <a:gd name="T71" fmla="*/ 35 h 53"/>
                <a:gd name="T72" fmla="*/ 0 w 161"/>
                <a:gd name="T73" fmla="*/ 35 h 53"/>
                <a:gd name="T74" fmla="*/ 4 w 161"/>
                <a:gd name="T75" fmla="*/ 35 h 53"/>
                <a:gd name="T76" fmla="*/ 11 w 161"/>
                <a:gd name="T77" fmla="*/ 32 h 53"/>
                <a:gd name="T78" fmla="*/ 18 w 161"/>
                <a:gd name="T79" fmla="*/ 32 h 53"/>
                <a:gd name="T80" fmla="*/ 28 w 161"/>
                <a:gd name="T81" fmla="*/ 28 h 53"/>
                <a:gd name="T82" fmla="*/ 42 w 161"/>
                <a:gd name="T83" fmla="*/ 25 h 53"/>
                <a:gd name="T84" fmla="*/ 56 w 161"/>
                <a:gd name="T85" fmla="*/ 18 h 53"/>
                <a:gd name="T86" fmla="*/ 74 w 161"/>
                <a:gd name="T87" fmla="*/ 14 h 53"/>
                <a:gd name="T88" fmla="*/ 91 w 161"/>
                <a:gd name="T89" fmla="*/ 11 h 53"/>
                <a:gd name="T90" fmla="*/ 91 w 161"/>
                <a:gd name="T9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53">
                  <a:moveTo>
                    <a:pt x="91" y="11"/>
                  </a:moveTo>
                  <a:lnTo>
                    <a:pt x="108" y="7"/>
                  </a:lnTo>
                  <a:lnTo>
                    <a:pt x="122" y="4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4" y="4"/>
                  </a:lnTo>
                  <a:lnTo>
                    <a:pt x="157" y="4"/>
                  </a:lnTo>
                  <a:lnTo>
                    <a:pt x="161" y="7"/>
                  </a:lnTo>
                  <a:lnTo>
                    <a:pt x="161" y="11"/>
                  </a:lnTo>
                  <a:lnTo>
                    <a:pt x="157" y="18"/>
                  </a:lnTo>
                  <a:lnTo>
                    <a:pt x="157" y="21"/>
                  </a:lnTo>
                  <a:lnTo>
                    <a:pt x="150" y="25"/>
                  </a:lnTo>
                  <a:lnTo>
                    <a:pt x="143" y="28"/>
                  </a:lnTo>
                  <a:lnTo>
                    <a:pt x="136" y="35"/>
                  </a:lnTo>
                  <a:lnTo>
                    <a:pt x="126" y="35"/>
                  </a:lnTo>
                  <a:lnTo>
                    <a:pt x="119" y="39"/>
                  </a:lnTo>
                  <a:lnTo>
                    <a:pt x="112" y="39"/>
                  </a:lnTo>
                  <a:lnTo>
                    <a:pt x="105" y="39"/>
                  </a:lnTo>
                  <a:lnTo>
                    <a:pt x="101" y="39"/>
                  </a:lnTo>
                  <a:lnTo>
                    <a:pt x="94" y="42"/>
                  </a:lnTo>
                  <a:lnTo>
                    <a:pt x="84" y="42"/>
                  </a:lnTo>
                  <a:lnTo>
                    <a:pt x="70" y="46"/>
                  </a:lnTo>
                  <a:lnTo>
                    <a:pt x="60" y="49"/>
                  </a:lnTo>
                  <a:lnTo>
                    <a:pt x="49" y="53"/>
                  </a:lnTo>
                  <a:lnTo>
                    <a:pt x="39" y="53"/>
                  </a:lnTo>
                  <a:lnTo>
                    <a:pt x="32" y="53"/>
                  </a:lnTo>
                  <a:lnTo>
                    <a:pt x="25" y="53"/>
                  </a:lnTo>
                  <a:lnTo>
                    <a:pt x="18" y="53"/>
                  </a:lnTo>
                  <a:lnTo>
                    <a:pt x="11" y="49"/>
                  </a:lnTo>
                  <a:lnTo>
                    <a:pt x="7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11" y="32"/>
                  </a:lnTo>
                  <a:lnTo>
                    <a:pt x="18" y="32"/>
                  </a:lnTo>
                  <a:lnTo>
                    <a:pt x="28" y="28"/>
                  </a:lnTo>
                  <a:lnTo>
                    <a:pt x="42" y="25"/>
                  </a:lnTo>
                  <a:lnTo>
                    <a:pt x="56" y="18"/>
                  </a:lnTo>
                  <a:lnTo>
                    <a:pt x="74" y="14"/>
                  </a:lnTo>
                  <a:lnTo>
                    <a:pt x="91" y="11"/>
                  </a:lnTo>
                  <a:lnTo>
                    <a:pt x="91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4">
              <a:extLst>
                <a:ext uri="{FF2B5EF4-FFF2-40B4-BE49-F238E27FC236}">
                  <a16:creationId xmlns:a16="http://schemas.microsoft.com/office/drawing/2014/main" id="{F452855F-DCB6-4005-9C55-2419A5A32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719" y="5649674"/>
              <a:ext cx="644190" cy="997092"/>
            </a:xfrm>
            <a:custGeom>
              <a:avLst/>
              <a:gdLst>
                <a:gd name="T0" fmla="*/ 0 w 115"/>
                <a:gd name="T1" fmla="*/ 175 h 178"/>
                <a:gd name="T2" fmla="*/ 0 w 115"/>
                <a:gd name="T3" fmla="*/ 171 h 178"/>
                <a:gd name="T4" fmla="*/ 0 w 115"/>
                <a:gd name="T5" fmla="*/ 168 h 178"/>
                <a:gd name="T6" fmla="*/ 4 w 115"/>
                <a:gd name="T7" fmla="*/ 161 h 178"/>
                <a:gd name="T8" fmla="*/ 11 w 115"/>
                <a:gd name="T9" fmla="*/ 154 h 178"/>
                <a:gd name="T10" fmla="*/ 18 w 115"/>
                <a:gd name="T11" fmla="*/ 147 h 178"/>
                <a:gd name="T12" fmla="*/ 25 w 115"/>
                <a:gd name="T13" fmla="*/ 136 h 178"/>
                <a:gd name="T14" fmla="*/ 35 w 115"/>
                <a:gd name="T15" fmla="*/ 122 h 178"/>
                <a:gd name="T16" fmla="*/ 49 w 115"/>
                <a:gd name="T17" fmla="*/ 108 h 178"/>
                <a:gd name="T18" fmla="*/ 53 w 115"/>
                <a:gd name="T19" fmla="*/ 98 h 178"/>
                <a:gd name="T20" fmla="*/ 60 w 115"/>
                <a:gd name="T21" fmla="*/ 88 h 178"/>
                <a:gd name="T22" fmla="*/ 67 w 115"/>
                <a:gd name="T23" fmla="*/ 77 h 178"/>
                <a:gd name="T24" fmla="*/ 74 w 115"/>
                <a:gd name="T25" fmla="*/ 63 h 178"/>
                <a:gd name="T26" fmla="*/ 84 w 115"/>
                <a:gd name="T27" fmla="*/ 49 h 178"/>
                <a:gd name="T28" fmla="*/ 91 w 115"/>
                <a:gd name="T29" fmla="*/ 35 h 178"/>
                <a:gd name="T30" fmla="*/ 101 w 115"/>
                <a:gd name="T31" fmla="*/ 18 h 178"/>
                <a:gd name="T32" fmla="*/ 108 w 115"/>
                <a:gd name="T33" fmla="*/ 0 h 178"/>
                <a:gd name="T34" fmla="*/ 115 w 115"/>
                <a:gd name="T35" fmla="*/ 49 h 178"/>
                <a:gd name="T36" fmla="*/ 108 w 115"/>
                <a:gd name="T37" fmla="*/ 63 h 178"/>
                <a:gd name="T38" fmla="*/ 101 w 115"/>
                <a:gd name="T39" fmla="*/ 74 h 178"/>
                <a:gd name="T40" fmla="*/ 94 w 115"/>
                <a:gd name="T41" fmla="*/ 84 h 178"/>
                <a:gd name="T42" fmla="*/ 91 w 115"/>
                <a:gd name="T43" fmla="*/ 95 h 178"/>
                <a:gd name="T44" fmla="*/ 77 w 115"/>
                <a:gd name="T45" fmla="*/ 112 h 178"/>
                <a:gd name="T46" fmla="*/ 67 w 115"/>
                <a:gd name="T47" fmla="*/ 126 h 178"/>
                <a:gd name="T48" fmla="*/ 56 w 115"/>
                <a:gd name="T49" fmla="*/ 140 h 178"/>
                <a:gd name="T50" fmla="*/ 46 w 115"/>
                <a:gd name="T51" fmla="*/ 150 h 178"/>
                <a:gd name="T52" fmla="*/ 35 w 115"/>
                <a:gd name="T53" fmla="*/ 157 h 178"/>
                <a:gd name="T54" fmla="*/ 25 w 115"/>
                <a:gd name="T55" fmla="*/ 168 h 178"/>
                <a:gd name="T56" fmla="*/ 18 w 115"/>
                <a:gd name="T57" fmla="*/ 171 h 178"/>
                <a:gd name="T58" fmla="*/ 14 w 115"/>
                <a:gd name="T59" fmla="*/ 175 h 178"/>
                <a:gd name="T60" fmla="*/ 11 w 115"/>
                <a:gd name="T61" fmla="*/ 175 h 178"/>
                <a:gd name="T62" fmla="*/ 7 w 115"/>
                <a:gd name="T63" fmla="*/ 178 h 178"/>
                <a:gd name="T64" fmla="*/ 0 w 115"/>
                <a:gd name="T65" fmla="*/ 178 h 178"/>
                <a:gd name="T66" fmla="*/ 0 w 115"/>
                <a:gd name="T67" fmla="*/ 175 h 178"/>
                <a:gd name="T68" fmla="*/ 0 w 115"/>
                <a:gd name="T69" fmla="*/ 17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5" h="178">
                  <a:moveTo>
                    <a:pt x="0" y="175"/>
                  </a:moveTo>
                  <a:lnTo>
                    <a:pt x="0" y="171"/>
                  </a:lnTo>
                  <a:lnTo>
                    <a:pt x="0" y="168"/>
                  </a:lnTo>
                  <a:lnTo>
                    <a:pt x="4" y="161"/>
                  </a:lnTo>
                  <a:lnTo>
                    <a:pt x="11" y="154"/>
                  </a:lnTo>
                  <a:lnTo>
                    <a:pt x="18" y="147"/>
                  </a:lnTo>
                  <a:lnTo>
                    <a:pt x="25" y="136"/>
                  </a:lnTo>
                  <a:lnTo>
                    <a:pt x="35" y="122"/>
                  </a:lnTo>
                  <a:lnTo>
                    <a:pt x="49" y="108"/>
                  </a:lnTo>
                  <a:lnTo>
                    <a:pt x="53" y="98"/>
                  </a:lnTo>
                  <a:lnTo>
                    <a:pt x="60" y="88"/>
                  </a:lnTo>
                  <a:lnTo>
                    <a:pt x="67" y="77"/>
                  </a:lnTo>
                  <a:lnTo>
                    <a:pt x="74" y="63"/>
                  </a:lnTo>
                  <a:lnTo>
                    <a:pt x="84" y="49"/>
                  </a:lnTo>
                  <a:lnTo>
                    <a:pt x="91" y="35"/>
                  </a:lnTo>
                  <a:lnTo>
                    <a:pt x="101" y="18"/>
                  </a:lnTo>
                  <a:lnTo>
                    <a:pt x="108" y="0"/>
                  </a:lnTo>
                  <a:lnTo>
                    <a:pt x="115" y="49"/>
                  </a:lnTo>
                  <a:lnTo>
                    <a:pt x="108" y="63"/>
                  </a:lnTo>
                  <a:lnTo>
                    <a:pt x="101" y="74"/>
                  </a:lnTo>
                  <a:lnTo>
                    <a:pt x="94" y="84"/>
                  </a:lnTo>
                  <a:lnTo>
                    <a:pt x="91" y="95"/>
                  </a:lnTo>
                  <a:lnTo>
                    <a:pt x="77" y="112"/>
                  </a:lnTo>
                  <a:lnTo>
                    <a:pt x="67" y="126"/>
                  </a:lnTo>
                  <a:lnTo>
                    <a:pt x="56" y="140"/>
                  </a:lnTo>
                  <a:lnTo>
                    <a:pt x="46" y="150"/>
                  </a:lnTo>
                  <a:lnTo>
                    <a:pt x="35" y="157"/>
                  </a:lnTo>
                  <a:lnTo>
                    <a:pt x="25" y="168"/>
                  </a:lnTo>
                  <a:lnTo>
                    <a:pt x="18" y="171"/>
                  </a:lnTo>
                  <a:lnTo>
                    <a:pt x="14" y="175"/>
                  </a:lnTo>
                  <a:lnTo>
                    <a:pt x="11" y="175"/>
                  </a:lnTo>
                  <a:lnTo>
                    <a:pt x="7" y="178"/>
                  </a:lnTo>
                  <a:lnTo>
                    <a:pt x="0" y="178"/>
                  </a:lnTo>
                  <a:lnTo>
                    <a:pt x="0" y="175"/>
                  </a:lnTo>
                  <a:lnTo>
                    <a:pt x="0" y="17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5">
              <a:extLst>
                <a:ext uri="{FF2B5EF4-FFF2-40B4-BE49-F238E27FC236}">
                  <a16:creationId xmlns:a16="http://schemas.microsoft.com/office/drawing/2014/main" id="{B19AA3CA-E977-481F-87B4-9913B1F07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483" y="5946559"/>
              <a:ext cx="352905" cy="268879"/>
            </a:xfrm>
            <a:custGeom>
              <a:avLst/>
              <a:gdLst>
                <a:gd name="T0" fmla="*/ 0 w 63"/>
                <a:gd name="T1" fmla="*/ 0 h 48"/>
                <a:gd name="T2" fmla="*/ 11 w 63"/>
                <a:gd name="T3" fmla="*/ 0 h 48"/>
                <a:gd name="T4" fmla="*/ 21 w 63"/>
                <a:gd name="T5" fmla="*/ 0 h 48"/>
                <a:gd name="T6" fmla="*/ 28 w 63"/>
                <a:gd name="T7" fmla="*/ 3 h 48"/>
                <a:gd name="T8" fmla="*/ 35 w 63"/>
                <a:gd name="T9" fmla="*/ 3 h 48"/>
                <a:gd name="T10" fmla="*/ 49 w 63"/>
                <a:gd name="T11" fmla="*/ 7 h 48"/>
                <a:gd name="T12" fmla="*/ 53 w 63"/>
                <a:gd name="T13" fmla="*/ 10 h 48"/>
                <a:gd name="T14" fmla="*/ 56 w 63"/>
                <a:gd name="T15" fmla="*/ 14 h 48"/>
                <a:gd name="T16" fmla="*/ 60 w 63"/>
                <a:gd name="T17" fmla="*/ 17 h 48"/>
                <a:gd name="T18" fmla="*/ 60 w 63"/>
                <a:gd name="T19" fmla="*/ 21 h 48"/>
                <a:gd name="T20" fmla="*/ 63 w 63"/>
                <a:gd name="T21" fmla="*/ 31 h 48"/>
                <a:gd name="T22" fmla="*/ 63 w 63"/>
                <a:gd name="T23" fmla="*/ 38 h 48"/>
                <a:gd name="T24" fmla="*/ 63 w 63"/>
                <a:gd name="T25" fmla="*/ 42 h 48"/>
                <a:gd name="T26" fmla="*/ 60 w 63"/>
                <a:gd name="T27" fmla="*/ 45 h 48"/>
                <a:gd name="T28" fmla="*/ 60 w 63"/>
                <a:gd name="T29" fmla="*/ 48 h 48"/>
                <a:gd name="T30" fmla="*/ 56 w 63"/>
                <a:gd name="T31" fmla="*/ 48 h 48"/>
                <a:gd name="T32" fmla="*/ 53 w 63"/>
                <a:gd name="T33" fmla="*/ 48 h 48"/>
                <a:gd name="T34" fmla="*/ 46 w 63"/>
                <a:gd name="T35" fmla="*/ 45 h 48"/>
                <a:gd name="T36" fmla="*/ 39 w 63"/>
                <a:gd name="T37" fmla="*/ 42 h 48"/>
                <a:gd name="T38" fmla="*/ 28 w 63"/>
                <a:gd name="T39" fmla="*/ 35 h 48"/>
                <a:gd name="T40" fmla="*/ 21 w 63"/>
                <a:gd name="T41" fmla="*/ 24 h 48"/>
                <a:gd name="T42" fmla="*/ 11 w 63"/>
                <a:gd name="T43" fmla="*/ 14 h 48"/>
                <a:gd name="T44" fmla="*/ 0 w 63"/>
                <a:gd name="T45" fmla="*/ 0 h 48"/>
                <a:gd name="T46" fmla="*/ 0 w 63"/>
                <a:gd name="T4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48">
                  <a:moveTo>
                    <a:pt x="0" y="0"/>
                  </a:moveTo>
                  <a:lnTo>
                    <a:pt x="11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49" y="7"/>
                  </a:lnTo>
                  <a:lnTo>
                    <a:pt x="53" y="10"/>
                  </a:lnTo>
                  <a:lnTo>
                    <a:pt x="56" y="14"/>
                  </a:lnTo>
                  <a:lnTo>
                    <a:pt x="60" y="17"/>
                  </a:lnTo>
                  <a:lnTo>
                    <a:pt x="60" y="21"/>
                  </a:lnTo>
                  <a:lnTo>
                    <a:pt x="63" y="31"/>
                  </a:lnTo>
                  <a:lnTo>
                    <a:pt x="63" y="38"/>
                  </a:lnTo>
                  <a:lnTo>
                    <a:pt x="63" y="42"/>
                  </a:lnTo>
                  <a:lnTo>
                    <a:pt x="60" y="45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3" y="48"/>
                  </a:lnTo>
                  <a:lnTo>
                    <a:pt x="46" y="45"/>
                  </a:lnTo>
                  <a:lnTo>
                    <a:pt x="39" y="42"/>
                  </a:lnTo>
                  <a:lnTo>
                    <a:pt x="28" y="35"/>
                  </a:lnTo>
                  <a:lnTo>
                    <a:pt x="21" y="24"/>
                  </a:lnTo>
                  <a:lnTo>
                    <a:pt x="11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6">
              <a:extLst>
                <a:ext uri="{FF2B5EF4-FFF2-40B4-BE49-F238E27FC236}">
                  <a16:creationId xmlns:a16="http://schemas.microsoft.com/office/drawing/2014/main" id="{2BD9B0F9-5CA2-40B0-A5C0-E1C18032F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329" y="5414405"/>
              <a:ext cx="509751" cy="1428419"/>
            </a:xfrm>
            <a:custGeom>
              <a:avLst/>
              <a:gdLst>
                <a:gd name="T0" fmla="*/ 21 w 91"/>
                <a:gd name="T1" fmla="*/ 248 h 255"/>
                <a:gd name="T2" fmla="*/ 14 w 91"/>
                <a:gd name="T3" fmla="*/ 252 h 255"/>
                <a:gd name="T4" fmla="*/ 7 w 91"/>
                <a:gd name="T5" fmla="*/ 255 h 255"/>
                <a:gd name="T6" fmla="*/ 4 w 91"/>
                <a:gd name="T7" fmla="*/ 255 h 255"/>
                <a:gd name="T8" fmla="*/ 0 w 91"/>
                <a:gd name="T9" fmla="*/ 255 h 255"/>
                <a:gd name="T10" fmla="*/ 0 w 91"/>
                <a:gd name="T11" fmla="*/ 252 h 255"/>
                <a:gd name="T12" fmla="*/ 4 w 91"/>
                <a:gd name="T13" fmla="*/ 245 h 255"/>
                <a:gd name="T14" fmla="*/ 7 w 91"/>
                <a:gd name="T15" fmla="*/ 238 h 255"/>
                <a:gd name="T16" fmla="*/ 14 w 91"/>
                <a:gd name="T17" fmla="*/ 231 h 255"/>
                <a:gd name="T18" fmla="*/ 21 w 91"/>
                <a:gd name="T19" fmla="*/ 220 h 255"/>
                <a:gd name="T20" fmla="*/ 28 w 91"/>
                <a:gd name="T21" fmla="*/ 210 h 255"/>
                <a:gd name="T22" fmla="*/ 35 w 91"/>
                <a:gd name="T23" fmla="*/ 196 h 255"/>
                <a:gd name="T24" fmla="*/ 42 w 91"/>
                <a:gd name="T25" fmla="*/ 178 h 255"/>
                <a:gd name="T26" fmla="*/ 49 w 91"/>
                <a:gd name="T27" fmla="*/ 161 h 255"/>
                <a:gd name="T28" fmla="*/ 56 w 91"/>
                <a:gd name="T29" fmla="*/ 147 h 255"/>
                <a:gd name="T30" fmla="*/ 60 w 91"/>
                <a:gd name="T31" fmla="*/ 126 h 255"/>
                <a:gd name="T32" fmla="*/ 60 w 91"/>
                <a:gd name="T33" fmla="*/ 109 h 255"/>
                <a:gd name="T34" fmla="*/ 63 w 91"/>
                <a:gd name="T35" fmla="*/ 95 h 255"/>
                <a:gd name="T36" fmla="*/ 63 w 91"/>
                <a:gd name="T37" fmla="*/ 77 h 255"/>
                <a:gd name="T38" fmla="*/ 63 w 91"/>
                <a:gd name="T39" fmla="*/ 63 h 255"/>
                <a:gd name="T40" fmla="*/ 63 w 91"/>
                <a:gd name="T41" fmla="*/ 53 h 255"/>
                <a:gd name="T42" fmla="*/ 63 w 91"/>
                <a:gd name="T43" fmla="*/ 42 h 255"/>
                <a:gd name="T44" fmla="*/ 60 w 91"/>
                <a:gd name="T45" fmla="*/ 32 h 255"/>
                <a:gd name="T46" fmla="*/ 60 w 91"/>
                <a:gd name="T47" fmla="*/ 25 h 255"/>
                <a:gd name="T48" fmla="*/ 56 w 91"/>
                <a:gd name="T49" fmla="*/ 18 h 255"/>
                <a:gd name="T50" fmla="*/ 56 w 91"/>
                <a:gd name="T51" fmla="*/ 11 h 255"/>
                <a:gd name="T52" fmla="*/ 56 w 91"/>
                <a:gd name="T53" fmla="*/ 7 h 255"/>
                <a:gd name="T54" fmla="*/ 56 w 91"/>
                <a:gd name="T55" fmla="*/ 4 h 255"/>
                <a:gd name="T56" fmla="*/ 60 w 91"/>
                <a:gd name="T57" fmla="*/ 0 h 255"/>
                <a:gd name="T58" fmla="*/ 63 w 91"/>
                <a:gd name="T59" fmla="*/ 0 h 255"/>
                <a:gd name="T60" fmla="*/ 70 w 91"/>
                <a:gd name="T61" fmla="*/ 0 h 255"/>
                <a:gd name="T62" fmla="*/ 81 w 91"/>
                <a:gd name="T63" fmla="*/ 4 h 255"/>
                <a:gd name="T64" fmla="*/ 91 w 91"/>
                <a:gd name="T65" fmla="*/ 7 h 255"/>
                <a:gd name="T66" fmla="*/ 91 w 91"/>
                <a:gd name="T67" fmla="*/ 21 h 255"/>
                <a:gd name="T68" fmla="*/ 91 w 91"/>
                <a:gd name="T69" fmla="*/ 35 h 255"/>
                <a:gd name="T70" fmla="*/ 91 w 91"/>
                <a:gd name="T71" fmla="*/ 56 h 255"/>
                <a:gd name="T72" fmla="*/ 91 w 91"/>
                <a:gd name="T73" fmla="*/ 77 h 255"/>
                <a:gd name="T74" fmla="*/ 91 w 91"/>
                <a:gd name="T75" fmla="*/ 102 h 255"/>
                <a:gd name="T76" fmla="*/ 88 w 91"/>
                <a:gd name="T77" fmla="*/ 119 h 255"/>
                <a:gd name="T78" fmla="*/ 84 w 91"/>
                <a:gd name="T79" fmla="*/ 140 h 255"/>
                <a:gd name="T80" fmla="*/ 81 w 91"/>
                <a:gd name="T81" fmla="*/ 157 h 255"/>
                <a:gd name="T82" fmla="*/ 74 w 91"/>
                <a:gd name="T83" fmla="*/ 171 h 255"/>
                <a:gd name="T84" fmla="*/ 70 w 91"/>
                <a:gd name="T85" fmla="*/ 185 h 255"/>
                <a:gd name="T86" fmla="*/ 63 w 91"/>
                <a:gd name="T87" fmla="*/ 199 h 255"/>
                <a:gd name="T88" fmla="*/ 56 w 91"/>
                <a:gd name="T89" fmla="*/ 210 h 255"/>
                <a:gd name="T90" fmla="*/ 46 w 91"/>
                <a:gd name="T91" fmla="*/ 220 h 255"/>
                <a:gd name="T92" fmla="*/ 39 w 91"/>
                <a:gd name="T93" fmla="*/ 231 h 255"/>
                <a:gd name="T94" fmla="*/ 28 w 91"/>
                <a:gd name="T95" fmla="*/ 241 h 255"/>
                <a:gd name="T96" fmla="*/ 21 w 91"/>
                <a:gd name="T97" fmla="*/ 248 h 255"/>
                <a:gd name="T98" fmla="*/ 21 w 91"/>
                <a:gd name="T99" fmla="*/ 24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255">
                  <a:moveTo>
                    <a:pt x="21" y="248"/>
                  </a:moveTo>
                  <a:lnTo>
                    <a:pt x="14" y="252"/>
                  </a:lnTo>
                  <a:lnTo>
                    <a:pt x="7" y="255"/>
                  </a:lnTo>
                  <a:lnTo>
                    <a:pt x="4" y="255"/>
                  </a:lnTo>
                  <a:lnTo>
                    <a:pt x="0" y="255"/>
                  </a:lnTo>
                  <a:lnTo>
                    <a:pt x="0" y="252"/>
                  </a:lnTo>
                  <a:lnTo>
                    <a:pt x="4" y="245"/>
                  </a:lnTo>
                  <a:lnTo>
                    <a:pt x="7" y="238"/>
                  </a:lnTo>
                  <a:lnTo>
                    <a:pt x="14" y="231"/>
                  </a:lnTo>
                  <a:lnTo>
                    <a:pt x="21" y="220"/>
                  </a:lnTo>
                  <a:lnTo>
                    <a:pt x="28" y="210"/>
                  </a:lnTo>
                  <a:lnTo>
                    <a:pt x="35" y="196"/>
                  </a:lnTo>
                  <a:lnTo>
                    <a:pt x="42" y="178"/>
                  </a:lnTo>
                  <a:lnTo>
                    <a:pt x="49" y="161"/>
                  </a:lnTo>
                  <a:lnTo>
                    <a:pt x="56" y="147"/>
                  </a:lnTo>
                  <a:lnTo>
                    <a:pt x="60" y="126"/>
                  </a:lnTo>
                  <a:lnTo>
                    <a:pt x="60" y="109"/>
                  </a:lnTo>
                  <a:lnTo>
                    <a:pt x="63" y="95"/>
                  </a:lnTo>
                  <a:lnTo>
                    <a:pt x="63" y="77"/>
                  </a:lnTo>
                  <a:lnTo>
                    <a:pt x="63" y="63"/>
                  </a:lnTo>
                  <a:lnTo>
                    <a:pt x="63" y="53"/>
                  </a:lnTo>
                  <a:lnTo>
                    <a:pt x="63" y="42"/>
                  </a:lnTo>
                  <a:lnTo>
                    <a:pt x="60" y="32"/>
                  </a:lnTo>
                  <a:lnTo>
                    <a:pt x="60" y="25"/>
                  </a:lnTo>
                  <a:lnTo>
                    <a:pt x="56" y="18"/>
                  </a:lnTo>
                  <a:lnTo>
                    <a:pt x="56" y="11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81" y="4"/>
                  </a:lnTo>
                  <a:lnTo>
                    <a:pt x="91" y="7"/>
                  </a:lnTo>
                  <a:lnTo>
                    <a:pt x="91" y="21"/>
                  </a:lnTo>
                  <a:lnTo>
                    <a:pt x="91" y="35"/>
                  </a:lnTo>
                  <a:lnTo>
                    <a:pt x="91" y="56"/>
                  </a:lnTo>
                  <a:lnTo>
                    <a:pt x="91" y="77"/>
                  </a:lnTo>
                  <a:lnTo>
                    <a:pt x="91" y="102"/>
                  </a:lnTo>
                  <a:lnTo>
                    <a:pt x="88" y="119"/>
                  </a:lnTo>
                  <a:lnTo>
                    <a:pt x="84" y="140"/>
                  </a:lnTo>
                  <a:lnTo>
                    <a:pt x="81" y="157"/>
                  </a:lnTo>
                  <a:lnTo>
                    <a:pt x="74" y="171"/>
                  </a:lnTo>
                  <a:lnTo>
                    <a:pt x="70" y="185"/>
                  </a:lnTo>
                  <a:lnTo>
                    <a:pt x="63" y="199"/>
                  </a:lnTo>
                  <a:lnTo>
                    <a:pt x="56" y="210"/>
                  </a:lnTo>
                  <a:lnTo>
                    <a:pt x="46" y="220"/>
                  </a:lnTo>
                  <a:lnTo>
                    <a:pt x="39" y="231"/>
                  </a:lnTo>
                  <a:lnTo>
                    <a:pt x="28" y="241"/>
                  </a:lnTo>
                  <a:lnTo>
                    <a:pt x="21" y="248"/>
                  </a:lnTo>
                  <a:lnTo>
                    <a:pt x="21" y="2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7">
              <a:extLst>
                <a:ext uri="{FF2B5EF4-FFF2-40B4-BE49-F238E27FC236}">
                  <a16:creationId xmlns:a16="http://schemas.microsoft.com/office/drawing/2014/main" id="{FC3A4F4E-F963-4209-BF59-BC7ACB1E7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443" y="5358389"/>
              <a:ext cx="1036305" cy="1389206"/>
            </a:xfrm>
            <a:custGeom>
              <a:avLst/>
              <a:gdLst>
                <a:gd name="T0" fmla="*/ 59 w 185"/>
                <a:gd name="T1" fmla="*/ 3 h 248"/>
                <a:gd name="T2" fmla="*/ 70 w 185"/>
                <a:gd name="T3" fmla="*/ 0 h 248"/>
                <a:gd name="T4" fmla="*/ 80 w 185"/>
                <a:gd name="T5" fmla="*/ 3 h 248"/>
                <a:gd name="T6" fmla="*/ 91 w 185"/>
                <a:gd name="T7" fmla="*/ 10 h 248"/>
                <a:gd name="T8" fmla="*/ 98 w 185"/>
                <a:gd name="T9" fmla="*/ 17 h 248"/>
                <a:gd name="T10" fmla="*/ 94 w 185"/>
                <a:gd name="T11" fmla="*/ 28 h 248"/>
                <a:gd name="T12" fmla="*/ 91 w 185"/>
                <a:gd name="T13" fmla="*/ 31 h 248"/>
                <a:gd name="T14" fmla="*/ 87 w 185"/>
                <a:gd name="T15" fmla="*/ 35 h 248"/>
                <a:gd name="T16" fmla="*/ 84 w 185"/>
                <a:gd name="T17" fmla="*/ 42 h 248"/>
                <a:gd name="T18" fmla="*/ 80 w 185"/>
                <a:gd name="T19" fmla="*/ 66 h 248"/>
                <a:gd name="T20" fmla="*/ 77 w 185"/>
                <a:gd name="T21" fmla="*/ 94 h 248"/>
                <a:gd name="T22" fmla="*/ 73 w 185"/>
                <a:gd name="T23" fmla="*/ 119 h 248"/>
                <a:gd name="T24" fmla="*/ 73 w 185"/>
                <a:gd name="T25" fmla="*/ 157 h 248"/>
                <a:gd name="T26" fmla="*/ 77 w 185"/>
                <a:gd name="T27" fmla="*/ 174 h 248"/>
                <a:gd name="T28" fmla="*/ 80 w 185"/>
                <a:gd name="T29" fmla="*/ 185 h 248"/>
                <a:gd name="T30" fmla="*/ 87 w 185"/>
                <a:gd name="T31" fmla="*/ 195 h 248"/>
                <a:gd name="T32" fmla="*/ 98 w 185"/>
                <a:gd name="T33" fmla="*/ 206 h 248"/>
                <a:gd name="T34" fmla="*/ 112 w 185"/>
                <a:gd name="T35" fmla="*/ 209 h 248"/>
                <a:gd name="T36" fmla="*/ 129 w 185"/>
                <a:gd name="T37" fmla="*/ 213 h 248"/>
                <a:gd name="T38" fmla="*/ 140 w 185"/>
                <a:gd name="T39" fmla="*/ 209 h 248"/>
                <a:gd name="T40" fmla="*/ 143 w 185"/>
                <a:gd name="T41" fmla="*/ 199 h 248"/>
                <a:gd name="T42" fmla="*/ 147 w 185"/>
                <a:gd name="T43" fmla="*/ 188 h 248"/>
                <a:gd name="T44" fmla="*/ 147 w 185"/>
                <a:gd name="T45" fmla="*/ 164 h 248"/>
                <a:gd name="T46" fmla="*/ 150 w 185"/>
                <a:gd name="T47" fmla="*/ 147 h 248"/>
                <a:gd name="T48" fmla="*/ 150 w 185"/>
                <a:gd name="T49" fmla="*/ 140 h 248"/>
                <a:gd name="T50" fmla="*/ 154 w 185"/>
                <a:gd name="T51" fmla="*/ 136 h 248"/>
                <a:gd name="T52" fmla="*/ 161 w 185"/>
                <a:gd name="T53" fmla="*/ 136 h 248"/>
                <a:gd name="T54" fmla="*/ 164 w 185"/>
                <a:gd name="T55" fmla="*/ 143 h 248"/>
                <a:gd name="T56" fmla="*/ 164 w 185"/>
                <a:gd name="T57" fmla="*/ 153 h 248"/>
                <a:gd name="T58" fmla="*/ 171 w 185"/>
                <a:gd name="T59" fmla="*/ 171 h 248"/>
                <a:gd name="T60" fmla="*/ 175 w 185"/>
                <a:gd name="T61" fmla="*/ 202 h 248"/>
                <a:gd name="T62" fmla="*/ 182 w 185"/>
                <a:gd name="T63" fmla="*/ 216 h 248"/>
                <a:gd name="T64" fmla="*/ 185 w 185"/>
                <a:gd name="T65" fmla="*/ 227 h 248"/>
                <a:gd name="T66" fmla="*/ 175 w 185"/>
                <a:gd name="T67" fmla="*/ 237 h 248"/>
                <a:gd name="T68" fmla="*/ 154 w 185"/>
                <a:gd name="T69" fmla="*/ 248 h 248"/>
                <a:gd name="T70" fmla="*/ 129 w 185"/>
                <a:gd name="T71" fmla="*/ 248 h 248"/>
                <a:gd name="T72" fmla="*/ 101 w 185"/>
                <a:gd name="T73" fmla="*/ 244 h 248"/>
                <a:gd name="T74" fmla="*/ 80 w 185"/>
                <a:gd name="T75" fmla="*/ 234 h 248"/>
                <a:gd name="T76" fmla="*/ 66 w 185"/>
                <a:gd name="T77" fmla="*/ 220 h 248"/>
                <a:gd name="T78" fmla="*/ 56 w 185"/>
                <a:gd name="T79" fmla="*/ 199 h 248"/>
                <a:gd name="T80" fmla="*/ 49 w 185"/>
                <a:gd name="T81" fmla="*/ 181 h 248"/>
                <a:gd name="T82" fmla="*/ 46 w 185"/>
                <a:gd name="T83" fmla="*/ 153 h 248"/>
                <a:gd name="T84" fmla="*/ 46 w 185"/>
                <a:gd name="T85" fmla="*/ 140 h 248"/>
                <a:gd name="T86" fmla="*/ 46 w 185"/>
                <a:gd name="T87" fmla="*/ 119 h 248"/>
                <a:gd name="T88" fmla="*/ 49 w 185"/>
                <a:gd name="T89" fmla="*/ 98 h 248"/>
                <a:gd name="T90" fmla="*/ 52 w 185"/>
                <a:gd name="T91" fmla="*/ 73 h 248"/>
                <a:gd name="T92" fmla="*/ 52 w 185"/>
                <a:gd name="T93" fmla="*/ 52 h 248"/>
                <a:gd name="T94" fmla="*/ 56 w 185"/>
                <a:gd name="T95" fmla="*/ 38 h 248"/>
                <a:gd name="T96" fmla="*/ 56 w 185"/>
                <a:gd name="T97" fmla="*/ 31 h 248"/>
                <a:gd name="T98" fmla="*/ 52 w 185"/>
                <a:gd name="T99" fmla="*/ 31 h 248"/>
                <a:gd name="T100" fmla="*/ 42 w 185"/>
                <a:gd name="T101" fmla="*/ 31 h 248"/>
                <a:gd name="T102" fmla="*/ 25 w 185"/>
                <a:gd name="T103" fmla="*/ 35 h 248"/>
                <a:gd name="T104" fmla="*/ 7 w 185"/>
                <a:gd name="T105" fmla="*/ 38 h 248"/>
                <a:gd name="T106" fmla="*/ 0 w 185"/>
                <a:gd name="T107" fmla="*/ 17 h 248"/>
                <a:gd name="T108" fmla="*/ 21 w 185"/>
                <a:gd name="T109" fmla="*/ 14 h 248"/>
                <a:gd name="T110" fmla="*/ 39 w 185"/>
                <a:gd name="T111" fmla="*/ 10 h 248"/>
                <a:gd name="T112" fmla="*/ 49 w 185"/>
                <a:gd name="T113" fmla="*/ 10 h 248"/>
                <a:gd name="T114" fmla="*/ 52 w 185"/>
                <a:gd name="T115" fmla="*/ 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" h="248">
                  <a:moveTo>
                    <a:pt x="52" y="7"/>
                  </a:moveTo>
                  <a:lnTo>
                    <a:pt x="59" y="3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80" y="3"/>
                  </a:lnTo>
                  <a:lnTo>
                    <a:pt x="87" y="7"/>
                  </a:lnTo>
                  <a:lnTo>
                    <a:pt x="91" y="10"/>
                  </a:lnTo>
                  <a:lnTo>
                    <a:pt x="98" y="14"/>
                  </a:lnTo>
                  <a:lnTo>
                    <a:pt x="98" y="17"/>
                  </a:lnTo>
                  <a:lnTo>
                    <a:pt x="98" y="21"/>
                  </a:lnTo>
                  <a:lnTo>
                    <a:pt x="94" y="28"/>
                  </a:lnTo>
                  <a:lnTo>
                    <a:pt x="94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87" y="35"/>
                  </a:lnTo>
                  <a:lnTo>
                    <a:pt x="87" y="38"/>
                  </a:lnTo>
                  <a:lnTo>
                    <a:pt x="84" y="42"/>
                  </a:lnTo>
                  <a:lnTo>
                    <a:pt x="84" y="52"/>
                  </a:lnTo>
                  <a:lnTo>
                    <a:pt x="80" y="66"/>
                  </a:lnTo>
                  <a:lnTo>
                    <a:pt x="77" y="80"/>
                  </a:lnTo>
                  <a:lnTo>
                    <a:pt x="77" y="94"/>
                  </a:lnTo>
                  <a:lnTo>
                    <a:pt x="73" y="105"/>
                  </a:lnTo>
                  <a:lnTo>
                    <a:pt x="73" y="119"/>
                  </a:lnTo>
                  <a:lnTo>
                    <a:pt x="70" y="140"/>
                  </a:lnTo>
                  <a:lnTo>
                    <a:pt x="73" y="157"/>
                  </a:lnTo>
                  <a:lnTo>
                    <a:pt x="73" y="167"/>
                  </a:lnTo>
                  <a:lnTo>
                    <a:pt x="77" y="174"/>
                  </a:lnTo>
                  <a:lnTo>
                    <a:pt x="77" y="181"/>
                  </a:lnTo>
                  <a:lnTo>
                    <a:pt x="80" y="185"/>
                  </a:lnTo>
                  <a:lnTo>
                    <a:pt x="84" y="192"/>
                  </a:lnTo>
                  <a:lnTo>
                    <a:pt x="87" y="195"/>
                  </a:lnTo>
                  <a:lnTo>
                    <a:pt x="94" y="202"/>
                  </a:lnTo>
                  <a:lnTo>
                    <a:pt x="98" y="206"/>
                  </a:lnTo>
                  <a:lnTo>
                    <a:pt x="105" y="209"/>
                  </a:lnTo>
                  <a:lnTo>
                    <a:pt x="112" y="209"/>
                  </a:lnTo>
                  <a:lnTo>
                    <a:pt x="119" y="209"/>
                  </a:lnTo>
                  <a:lnTo>
                    <a:pt x="129" y="213"/>
                  </a:lnTo>
                  <a:lnTo>
                    <a:pt x="136" y="209"/>
                  </a:lnTo>
                  <a:lnTo>
                    <a:pt x="140" y="209"/>
                  </a:lnTo>
                  <a:lnTo>
                    <a:pt x="140" y="206"/>
                  </a:lnTo>
                  <a:lnTo>
                    <a:pt x="143" y="199"/>
                  </a:lnTo>
                  <a:lnTo>
                    <a:pt x="143" y="195"/>
                  </a:lnTo>
                  <a:lnTo>
                    <a:pt x="147" y="188"/>
                  </a:lnTo>
                  <a:lnTo>
                    <a:pt x="147" y="174"/>
                  </a:lnTo>
                  <a:lnTo>
                    <a:pt x="147" y="164"/>
                  </a:lnTo>
                  <a:lnTo>
                    <a:pt x="147" y="150"/>
                  </a:lnTo>
                  <a:lnTo>
                    <a:pt x="150" y="147"/>
                  </a:lnTo>
                  <a:lnTo>
                    <a:pt x="150" y="143"/>
                  </a:lnTo>
                  <a:lnTo>
                    <a:pt x="150" y="140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57" y="136"/>
                  </a:lnTo>
                  <a:lnTo>
                    <a:pt x="161" y="136"/>
                  </a:lnTo>
                  <a:lnTo>
                    <a:pt x="161" y="140"/>
                  </a:lnTo>
                  <a:lnTo>
                    <a:pt x="164" y="143"/>
                  </a:lnTo>
                  <a:lnTo>
                    <a:pt x="164" y="147"/>
                  </a:lnTo>
                  <a:lnTo>
                    <a:pt x="164" y="153"/>
                  </a:lnTo>
                  <a:lnTo>
                    <a:pt x="168" y="157"/>
                  </a:lnTo>
                  <a:lnTo>
                    <a:pt x="171" y="171"/>
                  </a:lnTo>
                  <a:lnTo>
                    <a:pt x="171" y="188"/>
                  </a:lnTo>
                  <a:lnTo>
                    <a:pt x="175" y="202"/>
                  </a:lnTo>
                  <a:lnTo>
                    <a:pt x="178" y="209"/>
                  </a:lnTo>
                  <a:lnTo>
                    <a:pt x="182" y="216"/>
                  </a:lnTo>
                  <a:lnTo>
                    <a:pt x="185" y="223"/>
                  </a:lnTo>
                  <a:lnTo>
                    <a:pt x="185" y="227"/>
                  </a:lnTo>
                  <a:lnTo>
                    <a:pt x="182" y="234"/>
                  </a:lnTo>
                  <a:lnTo>
                    <a:pt x="175" y="237"/>
                  </a:lnTo>
                  <a:lnTo>
                    <a:pt x="164" y="244"/>
                  </a:lnTo>
                  <a:lnTo>
                    <a:pt x="154" y="248"/>
                  </a:lnTo>
                  <a:lnTo>
                    <a:pt x="143" y="248"/>
                  </a:lnTo>
                  <a:lnTo>
                    <a:pt x="129" y="248"/>
                  </a:lnTo>
                  <a:lnTo>
                    <a:pt x="115" y="248"/>
                  </a:lnTo>
                  <a:lnTo>
                    <a:pt x="101" y="244"/>
                  </a:lnTo>
                  <a:lnTo>
                    <a:pt x="91" y="241"/>
                  </a:lnTo>
                  <a:lnTo>
                    <a:pt x="80" y="234"/>
                  </a:lnTo>
                  <a:lnTo>
                    <a:pt x="73" y="227"/>
                  </a:lnTo>
                  <a:lnTo>
                    <a:pt x="66" y="220"/>
                  </a:lnTo>
                  <a:lnTo>
                    <a:pt x="59" y="209"/>
                  </a:lnTo>
                  <a:lnTo>
                    <a:pt x="56" y="199"/>
                  </a:lnTo>
                  <a:lnTo>
                    <a:pt x="52" y="192"/>
                  </a:lnTo>
                  <a:lnTo>
                    <a:pt x="49" y="181"/>
                  </a:lnTo>
                  <a:lnTo>
                    <a:pt x="46" y="160"/>
                  </a:lnTo>
                  <a:lnTo>
                    <a:pt x="46" y="153"/>
                  </a:lnTo>
                  <a:lnTo>
                    <a:pt x="46" y="147"/>
                  </a:lnTo>
                  <a:lnTo>
                    <a:pt x="46" y="140"/>
                  </a:lnTo>
                  <a:lnTo>
                    <a:pt x="46" y="129"/>
                  </a:lnTo>
                  <a:lnTo>
                    <a:pt x="46" y="119"/>
                  </a:lnTo>
                  <a:lnTo>
                    <a:pt x="46" y="108"/>
                  </a:lnTo>
                  <a:lnTo>
                    <a:pt x="49" y="98"/>
                  </a:lnTo>
                  <a:lnTo>
                    <a:pt x="49" y="84"/>
                  </a:lnTo>
                  <a:lnTo>
                    <a:pt x="52" y="73"/>
                  </a:lnTo>
                  <a:lnTo>
                    <a:pt x="52" y="63"/>
                  </a:lnTo>
                  <a:lnTo>
                    <a:pt x="52" y="52"/>
                  </a:lnTo>
                  <a:lnTo>
                    <a:pt x="52" y="45"/>
                  </a:lnTo>
                  <a:lnTo>
                    <a:pt x="56" y="38"/>
                  </a:lnTo>
                  <a:lnTo>
                    <a:pt x="56" y="35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2" y="31"/>
                  </a:lnTo>
                  <a:lnTo>
                    <a:pt x="49" y="31"/>
                  </a:lnTo>
                  <a:lnTo>
                    <a:pt x="42" y="31"/>
                  </a:lnTo>
                  <a:lnTo>
                    <a:pt x="35" y="35"/>
                  </a:lnTo>
                  <a:lnTo>
                    <a:pt x="25" y="35"/>
                  </a:lnTo>
                  <a:lnTo>
                    <a:pt x="14" y="35"/>
                  </a:lnTo>
                  <a:lnTo>
                    <a:pt x="7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1" y="17"/>
                  </a:lnTo>
                  <a:lnTo>
                    <a:pt x="21" y="14"/>
                  </a:lnTo>
                  <a:lnTo>
                    <a:pt x="32" y="14"/>
                  </a:lnTo>
                  <a:lnTo>
                    <a:pt x="39" y="10"/>
                  </a:lnTo>
                  <a:lnTo>
                    <a:pt x="46" y="10"/>
                  </a:lnTo>
                  <a:lnTo>
                    <a:pt x="49" y="10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1923516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7E55136-1197-4711-8200-791ED0C6AFEE}"/>
              </a:ext>
            </a:extLst>
          </p:cNvPr>
          <p:cNvGrpSpPr/>
          <p:nvPr/>
        </p:nvGrpSpPr>
        <p:grpSpPr>
          <a:xfrm>
            <a:off x="3408832" y="2412300"/>
            <a:ext cx="1994183" cy="1994183"/>
            <a:chOff x="3456959" y="7391782"/>
            <a:chExt cx="1994183" cy="1994183"/>
          </a:xfrm>
        </p:grpSpPr>
        <p:sp>
          <p:nvSpPr>
            <p:cNvPr id="3" name="Freeform 28">
              <a:extLst>
                <a:ext uri="{FF2B5EF4-FFF2-40B4-BE49-F238E27FC236}">
                  <a16:creationId xmlns:a16="http://schemas.microsoft.com/office/drawing/2014/main" id="{0FD4BF1D-4C5A-4030-B3FE-5B3523B0A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129" y="8915427"/>
              <a:ext cx="313692" cy="330498"/>
            </a:xfrm>
            <a:custGeom>
              <a:avLst/>
              <a:gdLst>
                <a:gd name="T0" fmla="*/ 45 w 56"/>
                <a:gd name="T1" fmla="*/ 14 h 59"/>
                <a:gd name="T2" fmla="*/ 49 w 56"/>
                <a:gd name="T3" fmla="*/ 17 h 59"/>
                <a:gd name="T4" fmla="*/ 52 w 56"/>
                <a:gd name="T5" fmla="*/ 24 h 59"/>
                <a:gd name="T6" fmla="*/ 56 w 56"/>
                <a:gd name="T7" fmla="*/ 31 h 59"/>
                <a:gd name="T8" fmla="*/ 56 w 56"/>
                <a:gd name="T9" fmla="*/ 38 h 59"/>
                <a:gd name="T10" fmla="*/ 56 w 56"/>
                <a:gd name="T11" fmla="*/ 45 h 59"/>
                <a:gd name="T12" fmla="*/ 56 w 56"/>
                <a:gd name="T13" fmla="*/ 52 h 59"/>
                <a:gd name="T14" fmla="*/ 52 w 56"/>
                <a:gd name="T15" fmla="*/ 56 h 59"/>
                <a:gd name="T16" fmla="*/ 49 w 56"/>
                <a:gd name="T17" fmla="*/ 59 h 59"/>
                <a:gd name="T18" fmla="*/ 42 w 56"/>
                <a:gd name="T19" fmla="*/ 59 h 59"/>
                <a:gd name="T20" fmla="*/ 38 w 56"/>
                <a:gd name="T21" fmla="*/ 59 h 59"/>
                <a:gd name="T22" fmla="*/ 35 w 56"/>
                <a:gd name="T23" fmla="*/ 59 h 59"/>
                <a:gd name="T24" fmla="*/ 35 w 56"/>
                <a:gd name="T25" fmla="*/ 56 h 59"/>
                <a:gd name="T26" fmla="*/ 31 w 56"/>
                <a:gd name="T27" fmla="*/ 52 h 59"/>
                <a:gd name="T28" fmla="*/ 24 w 56"/>
                <a:gd name="T29" fmla="*/ 49 h 59"/>
                <a:gd name="T30" fmla="*/ 21 w 56"/>
                <a:gd name="T31" fmla="*/ 38 h 59"/>
                <a:gd name="T32" fmla="*/ 14 w 56"/>
                <a:gd name="T33" fmla="*/ 28 h 59"/>
                <a:gd name="T34" fmla="*/ 7 w 56"/>
                <a:gd name="T35" fmla="*/ 21 h 59"/>
                <a:gd name="T36" fmla="*/ 0 w 56"/>
                <a:gd name="T37" fmla="*/ 14 h 59"/>
                <a:gd name="T38" fmla="*/ 0 w 56"/>
                <a:gd name="T39" fmla="*/ 7 h 59"/>
                <a:gd name="T40" fmla="*/ 0 w 56"/>
                <a:gd name="T41" fmla="*/ 4 h 59"/>
                <a:gd name="T42" fmla="*/ 0 w 56"/>
                <a:gd name="T43" fmla="*/ 0 h 59"/>
                <a:gd name="T44" fmla="*/ 4 w 56"/>
                <a:gd name="T45" fmla="*/ 0 h 59"/>
                <a:gd name="T46" fmla="*/ 11 w 56"/>
                <a:gd name="T47" fmla="*/ 0 h 59"/>
                <a:gd name="T48" fmla="*/ 18 w 56"/>
                <a:gd name="T49" fmla="*/ 0 h 59"/>
                <a:gd name="T50" fmla="*/ 24 w 56"/>
                <a:gd name="T51" fmla="*/ 4 h 59"/>
                <a:gd name="T52" fmla="*/ 31 w 56"/>
                <a:gd name="T53" fmla="*/ 7 h 59"/>
                <a:gd name="T54" fmla="*/ 38 w 56"/>
                <a:gd name="T55" fmla="*/ 11 h 59"/>
                <a:gd name="T56" fmla="*/ 45 w 56"/>
                <a:gd name="T57" fmla="*/ 14 h 59"/>
                <a:gd name="T58" fmla="*/ 45 w 56"/>
                <a:gd name="T59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" h="59">
                  <a:moveTo>
                    <a:pt x="45" y="14"/>
                  </a:moveTo>
                  <a:lnTo>
                    <a:pt x="49" y="17"/>
                  </a:lnTo>
                  <a:lnTo>
                    <a:pt x="52" y="24"/>
                  </a:lnTo>
                  <a:lnTo>
                    <a:pt x="56" y="31"/>
                  </a:lnTo>
                  <a:lnTo>
                    <a:pt x="56" y="38"/>
                  </a:lnTo>
                  <a:lnTo>
                    <a:pt x="56" y="45"/>
                  </a:lnTo>
                  <a:lnTo>
                    <a:pt x="56" y="52"/>
                  </a:lnTo>
                  <a:lnTo>
                    <a:pt x="52" y="56"/>
                  </a:lnTo>
                  <a:lnTo>
                    <a:pt x="49" y="59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5" y="56"/>
                  </a:lnTo>
                  <a:lnTo>
                    <a:pt x="31" y="52"/>
                  </a:lnTo>
                  <a:lnTo>
                    <a:pt x="24" y="49"/>
                  </a:lnTo>
                  <a:lnTo>
                    <a:pt x="21" y="38"/>
                  </a:lnTo>
                  <a:lnTo>
                    <a:pt x="14" y="28"/>
                  </a:lnTo>
                  <a:lnTo>
                    <a:pt x="7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8" y="11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9">
              <a:extLst>
                <a:ext uri="{FF2B5EF4-FFF2-40B4-BE49-F238E27FC236}">
                  <a16:creationId xmlns:a16="http://schemas.microsoft.com/office/drawing/2014/main" id="{8D8F52A1-2E9E-4A5B-B672-320FFB3C2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568" y="8288044"/>
              <a:ext cx="1271574" cy="1097921"/>
            </a:xfrm>
            <a:custGeom>
              <a:avLst/>
              <a:gdLst>
                <a:gd name="T0" fmla="*/ 161 w 227"/>
                <a:gd name="T1" fmla="*/ 196 h 196"/>
                <a:gd name="T2" fmla="*/ 151 w 227"/>
                <a:gd name="T3" fmla="*/ 192 h 196"/>
                <a:gd name="T4" fmla="*/ 147 w 227"/>
                <a:gd name="T5" fmla="*/ 192 h 196"/>
                <a:gd name="T6" fmla="*/ 140 w 227"/>
                <a:gd name="T7" fmla="*/ 192 h 196"/>
                <a:gd name="T8" fmla="*/ 137 w 227"/>
                <a:gd name="T9" fmla="*/ 189 h 196"/>
                <a:gd name="T10" fmla="*/ 133 w 227"/>
                <a:gd name="T11" fmla="*/ 185 h 196"/>
                <a:gd name="T12" fmla="*/ 126 w 227"/>
                <a:gd name="T13" fmla="*/ 182 h 196"/>
                <a:gd name="T14" fmla="*/ 119 w 227"/>
                <a:gd name="T15" fmla="*/ 171 h 196"/>
                <a:gd name="T16" fmla="*/ 112 w 227"/>
                <a:gd name="T17" fmla="*/ 161 h 196"/>
                <a:gd name="T18" fmla="*/ 105 w 227"/>
                <a:gd name="T19" fmla="*/ 150 h 196"/>
                <a:gd name="T20" fmla="*/ 95 w 227"/>
                <a:gd name="T21" fmla="*/ 133 h 196"/>
                <a:gd name="T22" fmla="*/ 81 w 227"/>
                <a:gd name="T23" fmla="*/ 119 h 196"/>
                <a:gd name="T24" fmla="*/ 67 w 227"/>
                <a:gd name="T25" fmla="*/ 102 h 196"/>
                <a:gd name="T26" fmla="*/ 53 w 227"/>
                <a:gd name="T27" fmla="*/ 81 h 196"/>
                <a:gd name="T28" fmla="*/ 35 w 227"/>
                <a:gd name="T29" fmla="*/ 60 h 196"/>
                <a:gd name="T30" fmla="*/ 18 w 227"/>
                <a:gd name="T31" fmla="*/ 39 h 196"/>
                <a:gd name="T32" fmla="*/ 0 w 227"/>
                <a:gd name="T33" fmla="*/ 14 h 196"/>
                <a:gd name="T34" fmla="*/ 11 w 227"/>
                <a:gd name="T35" fmla="*/ 0 h 196"/>
                <a:gd name="T36" fmla="*/ 32 w 227"/>
                <a:gd name="T37" fmla="*/ 21 h 196"/>
                <a:gd name="T38" fmla="*/ 53 w 227"/>
                <a:gd name="T39" fmla="*/ 42 h 196"/>
                <a:gd name="T40" fmla="*/ 70 w 227"/>
                <a:gd name="T41" fmla="*/ 63 h 196"/>
                <a:gd name="T42" fmla="*/ 91 w 227"/>
                <a:gd name="T43" fmla="*/ 84 h 196"/>
                <a:gd name="T44" fmla="*/ 109 w 227"/>
                <a:gd name="T45" fmla="*/ 102 h 196"/>
                <a:gd name="T46" fmla="*/ 126 w 227"/>
                <a:gd name="T47" fmla="*/ 119 h 196"/>
                <a:gd name="T48" fmla="*/ 140 w 227"/>
                <a:gd name="T49" fmla="*/ 129 h 196"/>
                <a:gd name="T50" fmla="*/ 157 w 227"/>
                <a:gd name="T51" fmla="*/ 140 h 196"/>
                <a:gd name="T52" fmla="*/ 171 w 227"/>
                <a:gd name="T53" fmla="*/ 147 h 196"/>
                <a:gd name="T54" fmla="*/ 182 w 227"/>
                <a:gd name="T55" fmla="*/ 157 h 196"/>
                <a:gd name="T56" fmla="*/ 196 w 227"/>
                <a:gd name="T57" fmla="*/ 161 h 196"/>
                <a:gd name="T58" fmla="*/ 206 w 227"/>
                <a:gd name="T59" fmla="*/ 168 h 196"/>
                <a:gd name="T60" fmla="*/ 213 w 227"/>
                <a:gd name="T61" fmla="*/ 171 h 196"/>
                <a:gd name="T62" fmla="*/ 220 w 227"/>
                <a:gd name="T63" fmla="*/ 175 h 196"/>
                <a:gd name="T64" fmla="*/ 227 w 227"/>
                <a:gd name="T65" fmla="*/ 178 h 196"/>
                <a:gd name="T66" fmla="*/ 227 w 227"/>
                <a:gd name="T67" fmla="*/ 182 h 196"/>
                <a:gd name="T68" fmla="*/ 224 w 227"/>
                <a:gd name="T69" fmla="*/ 185 h 196"/>
                <a:gd name="T70" fmla="*/ 220 w 227"/>
                <a:gd name="T71" fmla="*/ 189 h 196"/>
                <a:gd name="T72" fmla="*/ 213 w 227"/>
                <a:gd name="T73" fmla="*/ 192 h 196"/>
                <a:gd name="T74" fmla="*/ 199 w 227"/>
                <a:gd name="T75" fmla="*/ 192 h 196"/>
                <a:gd name="T76" fmla="*/ 189 w 227"/>
                <a:gd name="T77" fmla="*/ 196 h 196"/>
                <a:gd name="T78" fmla="*/ 178 w 227"/>
                <a:gd name="T79" fmla="*/ 196 h 196"/>
                <a:gd name="T80" fmla="*/ 168 w 227"/>
                <a:gd name="T81" fmla="*/ 196 h 196"/>
                <a:gd name="T82" fmla="*/ 161 w 227"/>
                <a:gd name="T83" fmla="*/ 196 h 196"/>
                <a:gd name="T84" fmla="*/ 161 w 227"/>
                <a:gd name="T8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7" h="196">
                  <a:moveTo>
                    <a:pt x="161" y="196"/>
                  </a:moveTo>
                  <a:lnTo>
                    <a:pt x="151" y="192"/>
                  </a:lnTo>
                  <a:lnTo>
                    <a:pt x="147" y="192"/>
                  </a:lnTo>
                  <a:lnTo>
                    <a:pt x="140" y="192"/>
                  </a:lnTo>
                  <a:lnTo>
                    <a:pt x="137" y="189"/>
                  </a:lnTo>
                  <a:lnTo>
                    <a:pt x="133" y="185"/>
                  </a:lnTo>
                  <a:lnTo>
                    <a:pt x="126" y="182"/>
                  </a:lnTo>
                  <a:lnTo>
                    <a:pt x="119" y="171"/>
                  </a:lnTo>
                  <a:lnTo>
                    <a:pt x="112" y="161"/>
                  </a:lnTo>
                  <a:lnTo>
                    <a:pt x="105" y="150"/>
                  </a:lnTo>
                  <a:lnTo>
                    <a:pt x="95" y="133"/>
                  </a:lnTo>
                  <a:lnTo>
                    <a:pt x="81" y="119"/>
                  </a:lnTo>
                  <a:lnTo>
                    <a:pt x="67" y="102"/>
                  </a:lnTo>
                  <a:lnTo>
                    <a:pt x="53" y="81"/>
                  </a:lnTo>
                  <a:lnTo>
                    <a:pt x="35" y="60"/>
                  </a:lnTo>
                  <a:lnTo>
                    <a:pt x="18" y="39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32" y="21"/>
                  </a:lnTo>
                  <a:lnTo>
                    <a:pt x="53" y="42"/>
                  </a:lnTo>
                  <a:lnTo>
                    <a:pt x="70" y="63"/>
                  </a:lnTo>
                  <a:lnTo>
                    <a:pt x="91" y="84"/>
                  </a:lnTo>
                  <a:lnTo>
                    <a:pt x="109" y="102"/>
                  </a:lnTo>
                  <a:lnTo>
                    <a:pt x="126" y="119"/>
                  </a:lnTo>
                  <a:lnTo>
                    <a:pt x="140" y="129"/>
                  </a:lnTo>
                  <a:lnTo>
                    <a:pt x="157" y="140"/>
                  </a:lnTo>
                  <a:lnTo>
                    <a:pt x="171" y="147"/>
                  </a:lnTo>
                  <a:lnTo>
                    <a:pt x="182" y="157"/>
                  </a:lnTo>
                  <a:lnTo>
                    <a:pt x="196" y="161"/>
                  </a:lnTo>
                  <a:lnTo>
                    <a:pt x="206" y="168"/>
                  </a:lnTo>
                  <a:lnTo>
                    <a:pt x="213" y="171"/>
                  </a:lnTo>
                  <a:lnTo>
                    <a:pt x="220" y="175"/>
                  </a:lnTo>
                  <a:lnTo>
                    <a:pt x="227" y="178"/>
                  </a:lnTo>
                  <a:lnTo>
                    <a:pt x="227" y="182"/>
                  </a:lnTo>
                  <a:lnTo>
                    <a:pt x="224" y="185"/>
                  </a:lnTo>
                  <a:lnTo>
                    <a:pt x="220" y="189"/>
                  </a:lnTo>
                  <a:lnTo>
                    <a:pt x="213" y="192"/>
                  </a:lnTo>
                  <a:lnTo>
                    <a:pt x="199" y="192"/>
                  </a:lnTo>
                  <a:lnTo>
                    <a:pt x="189" y="196"/>
                  </a:lnTo>
                  <a:lnTo>
                    <a:pt x="178" y="196"/>
                  </a:lnTo>
                  <a:lnTo>
                    <a:pt x="168" y="196"/>
                  </a:lnTo>
                  <a:lnTo>
                    <a:pt x="161" y="196"/>
                  </a:lnTo>
                  <a:lnTo>
                    <a:pt x="161" y="19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0">
              <a:extLst>
                <a:ext uri="{FF2B5EF4-FFF2-40B4-BE49-F238E27FC236}">
                  <a16:creationId xmlns:a16="http://schemas.microsoft.com/office/drawing/2014/main" id="{41FF0312-F890-4E37-B26D-42C65EE24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959" y="7391782"/>
              <a:ext cx="957882" cy="1971776"/>
            </a:xfrm>
            <a:custGeom>
              <a:avLst/>
              <a:gdLst>
                <a:gd name="T0" fmla="*/ 0 w 171"/>
                <a:gd name="T1" fmla="*/ 349 h 352"/>
                <a:gd name="T2" fmla="*/ 4 w 171"/>
                <a:gd name="T3" fmla="*/ 345 h 352"/>
                <a:gd name="T4" fmla="*/ 7 w 171"/>
                <a:gd name="T5" fmla="*/ 338 h 352"/>
                <a:gd name="T6" fmla="*/ 18 w 171"/>
                <a:gd name="T7" fmla="*/ 328 h 352"/>
                <a:gd name="T8" fmla="*/ 42 w 171"/>
                <a:gd name="T9" fmla="*/ 314 h 352"/>
                <a:gd name="T10" fmla="*/ 67 w 171"/>
                <a:gd name="T11" fmla="*/ 289 h 352"/>
                <a:gd name="T12" fmla="*/ 88 w 171"/>
                <a:gd name="T13" fmla="*/ 258 h 352"/>
                <a:gd name="T14" fmla="*/ 105 w 171"/>
                <a:gd name="T15" fmla="*/ 223 h 352"/>
                <a:gd name="T16" fmla="*/ 119 w 171"/>
                <a:gd name="T17" fmla="*/ 181 h 352"/>
                <a:gd name="T18" fmla="*/ 126 w 171"/>
                <a:gd name="T19" fmla="*/ 146 h 352"/>
                <a:gd name="T20" fmla="*/ 129 w 171"/>
                <a:gd name="T21" fmla="*/ 115 h 352"/>
                <a:gd name="T22" fmla="*/ 133 w 171"/>
                <a:gd name="T23" fmla="*/ 80 h 352"/>
                <a:gd name="T24" fmla="*/ 133 w 171"/>
                <a:gd name="T25" fmla="*/ 49 h 352"/>
                <a:gd name="T26" fmla="*/ 133 w 171"/>
                <a:gd name="T27" fmla="*/ 35 h 352"/>
                <a:gd name="T28" fmla="*/ 129 w 171"/>
                <a:gd name="T29" fmla="*/ 24 h 352"/>
                <a:gd name="T30" fmla="*/ 129 w 171"/>
                <a:gd name="T31" fmla="*/ 17 h 352"/>
                <a:gd name="T32" fmla="*/ 126 w 171"/>
                <a:gd name="T33" fmla="*/ 10 h 352"/>
                <a:gd name="T34" fmla="*/ 126 w 171"/>
                <a:gd name="T35" fmla="*/ 7 h 352"/>
                <a:gd name="T36" fmla="*/ 133 w 171"/>
                <a:gd name="T37" fmla="*/ 0 h 352"/>
                <a:gd name="T38" fmla="*/ 143 w 171"/>
                <a:gd name="T39" fmla="*/ 0 h 352"/>
                <a:gd name="T40" fmla="*/ 161 w 171"/>
                <a:gd name="T41" fmla="*/ 7 h 352"/>
                <a:gd name="T42" fmla="*/ 171 w 171"/>
                <a:gd name="T43" fmla="*/ 14 h 352"/>
                <a:gd name="T44" fmla="*/ 171 w 171"/>
                <a:gd name="T45" fmla="*/ 24 h 352"/>
                <a:gd name="T46" fmla="*/ 171 w 171"/>
                <a:gd name="T47" fmla="*/ 31 h 352"/>
                <a:gd name="T48" fmla="*/ 168 w 171"/>
                <a:gd name="T49" fmla="*/ 38 h 352"/>
                <a:gd name="T50" fmla="*/ 168 w 171"/>
                <a:gd name="T51" fmla="*/ 49 h 352"/>
                <a:gd name="T52" fmla="*/ 168 w 171"/>
                <a:gd name="T53" fmla="*/ 63 h 352"/>
                <a:gd name="T54" fmla="*/ 164 w 171"/>
                <a:gd name="T55" fmla="*/ 108 h 352"/>
                <a:gd name="T56" fmla="*/ 157 w 171"/>
                <a:gd name="T57" fmla="*/ 160 h 352"/>
                <a:gd name="T58" fmla="*/ 150 w 171"/>
                <a:gd name="T59" fmla="*/ 192 h 352"/>
                <a:gd name="T60" fmla="*/ 136 w 171"/>
                <a:gd name="T61" fmla="*/ 227 h 352"/>
                <a:gd name="T62" fmla="*/ 123 w 171"/>
                <a:gd name="T63" fmla="*/ 258 h 352"/>
                <a:gd name="T64" fmla="*/ 98 w 171"/>
                <a:gd name="T65" fmla="*/ 289 h 352"/>
                <a:gd name="T66" fmla="*/ 81 w 171"/>
                <a:gd name="T67" fmla="*/ 310 h 352"/>
                <a:gd name="T68" fmla="*/ 60 w 171"/>
                <a:gd name="T69" fmla="*/ 328 h 352"/>
                <a:gd name="T70" fmla="*/ 32 w 171"/>
                <a:gd name="T71" fmla="*/ 342 h 352"/>
                <a:gd name="T72" fmla="*/ 11 w 171"/>
                <a:gd name="T73" fmla="*/ 352 h 352"/>
                <a:gd name="T74" fmla="*/ 0 w 171"/>
                <a:gd name="T7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1" h="352">
                  <a:moveTo>
                    <a:pt x="0" y="352"/>
                  </a:moveTo>
                  <a:lnTo>
                    <a:pt x="0" y="349"/>
                  </a:lnTo>
                  <a:lnTo>
                    <a:pt x="0" y="345"/>
                  </a:lnTo>
                  <a:lnTo>
                    <a:pt x="4" y="345"/>
                  </a:lnTo>
                  <a:lnTo>
                    <a:pt x="4" y="342"/>
                  </a:lnTo>
                  <a:lnTo>
                    <a:pt x="7" y="338"/>
                  </a:lnTo>
                  <a:lnTo>
                    <a:pt x="14" y="335"/>
                  </a:lnTo>
                  <a:lnTo>
                    <a:pt x="18" y="328"/>
                  </a:lnTo>
                  <a:lnTo>
                    <a:pt x="25" y="324"/>
                  </a:lnTo>
                  <a:lnTo>
                    <a:pt x="42" y="314"/>
                  </a:lnTo>
                  <a:lnTo>
                    <a:pt x="53" y="300"/>
                  </a:lnTo>
                  <a:lnTo>
                    <a:pt x="67" y="289"/>
                  </a:lnTo>
                  <a:lnTo>
                    <a:pt x="77" y="272"/>
                  </a:lnTo>
                  <a:lnTo>
                    <a:pt x="88" y="258"/>
                  </a:lnTo>
                  <a:lnTo>
                    <a:pt x="98" y="241"/>
                  </a:lnTo>
                  <a:lnTo>
                    <a:pt x="105" y="223"/>
                  </a:lnTo>
                  <a:lnTo>
                    <a:pt x="116" y="202"/>
                  </a:lnTo>
                  <a:lnTo>
                    <a:pt x="119" y="181"/>
                  </a:lnTo>
                  <a:lnTo>
                    <a:pt x="123" y="164"/>
                  </a:lnTo>
                  <a:lnTo>
                    <a:pt x="126" y="146"/>
                  </a:lnTo>
                  <a:lnTo>
                    <a:pt x="129" y="132"/>
                  </a:lnTo>
                  <a:lnTo>
                    <a:pt x="129" y="115"/>
                  </a:lnTo>
                  <a:lnTo>
                    <a:pt x="133" y="98"/>
                  </a:lnTo>
                  <a:lnTo>
                    <a:pt x="133" y="80"/>
                  </a:lnTo>
                  <a:lnTo>
                    <a:pt x="133" y="59"/>
                  </a:lnTo>
                  <a:lnTo>
                    <a:pt x="133" y="49"/>
                  </a:lnTo>
                  <a:lnTo>
                    <a:pt x="133" y="42"/>
                  </a:lnTo>
                  <a:lnTo>
                    <a:pt x="133" y="35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4"/>
                  </a:lnTo>
                  <a:lnTo>
                    <a:pt x="126" y="10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9" y="3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4" y="3"/>
                  </a:lnTo>
                  <a:lnTo>
                    <a:pt x="161" y="7"/>
                  </a:lnTo>
                  <a:lnTo>
                    <a:pt x="168" y="10"/>
                  </a:lnTo>
                  <a:lnTo>
                    <a:pt x="171" y="14"/>
                  </a:lnTo>
                  <a:lnTo>
                    <a:pt x="171" y="17"/>
                  </a:lnTo>
                  <a:lnTo>
                    <a:pt x="171" y="24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5"/>
                  </a:lnTo>
                  <a:lnTo>
                    <a:pt x="168" y="38"/>
                  </a:lnTo>
                  <a:lnTo>
                    <a:pt x="168" y="42"/>
                  </a:lnTo>
                  <a:lnTo>
                    <a:pt x="168" y="49"/>
                  </a:lnTo>
                  <a:lnTo>
                    <a:pt x="168" y="56"/>
                  </a:lnTo>
                  <a:lnTo>
                    <a:pt x="168" y="63"/>
                  </a:lnTo>
                  <a:lnTo>
                    <a:pt x="168" y="73"/>
                  </a:lnTo>
                  <a:lnTo>
                    <a:pt x="164" y="108"/>
                  </a:lnTo>
                  <a:lnTo>
                    <a:pt x="161" y="143"/>
                  </a:lnTo>
                  <a:lnTo>
                    <a:pt x="157" y="160"/>
                  </a:lnTo>
                  <a:lnTo>
                    <a:pt x="154" y="174"/>
                  </a:lnTo>
                  <a:lnTo>
                    <a:pt x="150" y="192"/>
                  </a:lnTo>
                  <a:lnTo>
                    <a:pt x="143" y="209"/>
                  </a:lnTo>
                  <a:lnTo>
                    <a:pt x="136" y="227"/>
                  </a:lnTo>
                  <a:lnTo>
                    <a:pt x="129" y="244"/>
                  </a:lnTo>
                  <a:lnTo>
                    <a:pt x="123" y="258"/>
                  </a:lnTo>
                  <a:lnTo>
                    <a:pt x="116" y="269"/>
                  </a:lnTo>
                  <a:lnTo>
                    <a:pt x="98" y="289"/>
                  </a:lnTo>
                  <a:lnTo>
                    <a:pt x="91" y="300"/>
                  </a:lnTo>
                  <a:lnTo>
                    <a:pt x="81" y="310"/>
                  </a:lnTo>
                  <a:lnTo>
                    <a:pt x="70" y="317"/>
                  </a:lnTo>
                  <a:lnTo>
                    <a:pt x="60" y="328"/>
                  </a:lnTo>
                  <a:lnTo>
                    <a:pt x="46" y="335"/>
                  </a:lnTo>
                  <a:lnTo>
                    <a:pt x="32" y="342"/>
                  </a:lnTo>
                  <a:lnTo>
                    <a:pt x="18" y="349"/>
                  </a:lnTo>
                  <a:lnTo>
                    <a:pt x="11" y="352"/>
                  </a:lnTo>
                  <a:lnTo>
                    <a:pt x="4" y="352"/>
                  </a:lnTo>
                  <a:lnTo>
                    <a:pt x="0" y="352"/>
                  </a:lnTo>
                  <a:lnTo>
                    <a:pt x="0" y="3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1">
              <a:extLst>
                <a:ext uri="{FF2B5EF4-FFF2-40B4-BE49-F238E27FC236}">
                  <a16:creationId xmlns:a16="http://schemas.microsoft.com/office/drawing/2014/main" id="{F98F9452-A2B9-424C-A3A1-FB03A1530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211" y="7979955"/>
              <a:ext cx="1389206" cy="347302"/>
            </a:xfrm>
            <a:custGeom>
              <a:avLst/>
              <a:gdLst>
                <a:gd name="T0" fmla="*/ 139 w 248"/>
                <a:gd name="T1" fmla="*/ 45 h 62"/>
                <a:gd name="T2" fmla="*/ 115 w 248"/>
                <a:gd name="T3" fmla="*/ 48 h 62"/>
                <a:gd name="T4" fmla="*/ 97 w 248"/>
                <a:gd name="T5" fmla="*/ 52 h 62"/>
                <a:gd name="T6" fmla="*/ 80 w 248"/>
                <a:gd name="T7" fmla="*/ 55 h 62"/>
                <a:gd name="T8" fmla="*/ 63 w 248"/>
                <a:gd name="T9" fmla="*/ 62 h 62"/>
                <a:gd name="T10" fmla="*/ 49 w 248"/>
                <a:gd name="T11" fmla="*/ 62 h 62"/>
                <a:gd name="T12" fmla="*/ 38 w 248"/>
                <a:gd name="T13" fmla="*/ 62 h 62"/>
                <a:gd name="T14" fmla="*/ 28 w 248"/>
                <a:gd name="T15" fmla="*/ 62 h 62"/>
                <a:gd name="T16" fmla="*/ 17 w 248"/>
                <a:gd name="T17" fmla="*/ 59 h 62"/>
                <a:gd name="T18" fmla="*/ 10 w 248"/>
                <a:gd name="T19" fmla="*/ 55 h 62"/>
                <a:gd name="T20" fmla="*/ 3 w 248"/>
                <a:gd name="T21" fmla="*/ 52 h 62"/>
                <a:gd name="T22" fmla="*/ 3 w 248"/>
                <a:gd name="T23" fmla="*/ 48 h 62"/>
                <a:gd name="T24" fmla="*/ 0 w 248"/>
                <a:gd name="T25" fmla="*/ 45 h 62"/>
                <a:gd name="T26" fmla="*/ 0 w 248"/>
                <a:gd name="T27" fmla="*/ 45 h 62"/>
                <a:gd name="T28" fmla="*/ 3 w 248"/>
                <a:gd name="T29" fmla="*/ 41 h 62"/>
                <a:gd name="T30" fmla="*/ 10 w 248"/>
                <a:gd name="T31" fmla="*/ 41 h 62"/>
                <a:gd name="T32" fmla="*/ 17 w 248"/>
                <a:gd name="T33" fmla="*/ 38 h 62"/>
                <a:gd name="T34" fmla="*/ 49 w 248"/>
                <a:gd name="T35" fmla="*/ 34 h 62"/>
                <a:gd name="T36" fmla="*/ 52 w 248"/>
                <a:gd name="T37" fmla="*/ 34 h 62"/>
                <a:gd name="T38" fmla="*/ 59 w 248"/>
                <a:gd name="T39" fmla="*/ 31 h 62"/>
                <a:gd name="T40" fmla="*/ 66 w 248"/>
                <a:gd name="T41" fmla="*/ 31 h 62"/>
                <a:gd name="T42" fmla="*/ 77 w 248"/>
                <a:gd name="T43" fmla="*/ 27 h 62"/>
                <a:gd name="T44" fmla="*/ 87 w 248"/>
                <a:gd name="T45" fmla="*/ 27 h 62"/>
                <a:gd name="T46" fmla="*/ 97 w 248"/>
                <a:gd name="T47" fmla="*/ 24 h 62"/>
                <a:gd name="T48" fmla="*/ 111 w 248"/>
                <a:gd name="T49" fmla="*/ 20 h 62"/>
                <a:gd name="T50" fmla="*/ 125 w 248"/>
                <a:gd name="T51" fmla="*/ 17 h 62"/>
                <a:gd name="T52" fmla="*/ 143 w 248"/>
                <a:gd name="T53" fmla="*/ 14 h 62"/>
                <a:gd name="T54" fmla="*/ 157 w 248"/>
                <a:gd name="T55" fmla="*/ 10 h 62"/>
                <a:gd name="T56" fmla="*/ 167 w 248"/>
                <a:gd name="T57" fmla="*/ 7 h 62"/>
                <a:gd name="T58" fmla="*/ 178 w 248"/>
                <a:gd name="T59" fmla="*/ 3 h 62"/>
                <a:gd name="T60" fmla="*/ 188 w 248"/>
                <a:gd name="T61" fmla="*/ 3 h 62"/>
                <a:gd name="T62" fmla="*/ 199 w 248"/>
                <a:gd name="T63" fmla="*/ 3 h 62"/>
                <a:gd name="T64" fmla="*/ 206 w 248"/>
                <a:gd name="T65" fmla="*/ 0 h 62"/>
                <a:gd name="T66" fmla="*/ 209 w 248"/>
                <a:gd name="T67" fmla="*/ 0 h 62"/>
                <a:gd name="T68" fmla="*/ 220 w 248"/>
                <a:gd name="T69" fmla="*/ 0 h 62"/>
                <a:gd name="T70" fmla="*/ 227 w 248"/>
                <a:gd name="T71" fmla="*/ 3 h 62"/>
                <a:gd name="T72" fmla="*/ 234 w 248"/>
                <a:gd name="T73" fmla="*/ 3 h 62"/>
                <a:gd name="T74" fmla="*/ 237 w 248"/>
                <a:gd name="T75" fmla="*/ 7 h 62"/>
                <a:gd name="T76" fmla="*/ 241 w 248"/>
                <a:gd name="T77" fmla="*/ 10 h 62"/>
                <a:gd name="T78" fmla="*/ 244 w 248"/>
                <a:gd name="T79" fmla="*/ 14 h 62"/>
                <a:gd name="T80" fmla="*/ 248 w 248"/>
                <a:gd name="T81" fmla="*/ 20 h 62"/>
                <a:gd name="T82" fmla="*/ 248 w 248"/>
                <a:gd name="T83" fmla="*/ 24 h 62"/>
                <a:gd name="T84" fmla="*/ 248 w 248"/>
                <a:gd name="T85" fmla="*/ 27 h 62"/>
                <a:gd name="T86" fmla="*/ 244 w 248"/>
                <a:gd name="T87" fmla="*/ 27 h 62"/>
                <a:gd name="T88" fmla="*/ 241 w 248"/>
                <a:gd name="T89" fmla="*/ 31 h 62"/>
                <a:gd name="T90" fmla="*/ 234 w 248"/>
                <a:gd name="T91" fmla="*/ 31 h 62"/>
                <a:gd name="T92" fmla="*/ 230 w 248"/>
                <a:gd name="T93" fmla="*/ 34 h 62"/>
                <a:gd name="T94" fmla="*/ 220 w 248"/>
                <a:gd name="T95" fmla="*/ 34 h 62"/>
                <a:gd name="T96" fmla="*/ 213 w 248"/>
                <a:gd name="T97" fmla="*/ 38 h 62"/>
                <a:gd name="T98" fmla="*/ 202 w 248"/>
                <a:gd name="T99" fmla="*/ 38 h 62"/>
                <a:gd name="T100" fmla="*/ 192 w 248"/>
                <a:gd name="T101" fmla="*/ 38 h 62"/>
                <a:gd name="T102" fmla="*/ 174 w 248"/>
                <a:gd name="T103" fmla="*/ 41 h 62"/>
                <a:gd name="T104" fmla="*/ 157 w 248"/>
                <a:gd name="T105" fmla="*/ 41 h 62"/>
                <a:gd name="T106" fmla="*/ 139 w 248"/>
                <a:gd name="T107" fmla="*/ 45 h 62"/>
                <a:gd name="T108" fmla="*/ 139 w 248"/>
                <a:gd name="T109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8" h="62">
                  <a:moveTo>
                    <a:pt x="139" y="45"/>
                  </a:moveTo>
                  <a:lnTo>
                    <a:pt x="115" y="48"/>
                  </a:lnTo>
                  <a:lnTo>
                    <a:pt x="97" y="52"/>
                  </a:lnTo>
                  <a:lnTo>
                    <a:pt x="80" y="55"/>
                  </a:lnTo>
                  <a:lnTo>
                    <a:pt x="63" y="62"/>
                  </a:lnTo>
                  <a:lnTo>
                    <a:pt x="49" y="62"/>
                  </a:lnTo>
                  <a:lnTo>
                    <a:pt x="38" y="62"/>
                  </a:lnTo>
                  <a:lnTo>
                    <a:pt x="28" y="62"/>
                  </a:lnTo>
                  <a:lnTo>
                    <a:pt x="17" y="59"/>
                  </a:lnTo>
                  <a:lnTo>
                    <a:pt x="10" y="55"/>
                  </a:lnTo>
                  <a:lnTo>
                    <a:pt x="3" y="52"/>
                  </a:lnTo>
                  <a:lnTo>
                    <a:pt x="3" y="48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10" y="41"/>
                  </a:lnTo>
                  <a:lnTo>
                    <a:pt x="17" y="38"/>
                  </a:lnTo>
                  <a:lnTo>
                    <a:pt x="49" y="34"/>
                  </a:lnTo>
                  <a:lnTo>
                    <a:pt x="52" y="34"/>
                  </a:lnTo>
                  <a:lnTo>
                    <a:pt x="59" y="31"/>
                  </a:lnTo>
                  <a:lnTo>
                    <a:pt x="66" y="31"/>
                  </a:lnTo>
                  <a:lnTo>
                    <a:pt x="77" y="27"/>
                  </a:lnTo>
                  <a:lnTo>
                    <a:pt x="87" y="27"/>
                  </a:lnTo>
                  <a:lnTo>
                    <a:pt x="97" y="24"/>
                  </a:lnTo>
                  <a:lnTo>
                    <a:pt x="111" y="20"/>
                  </a:lnTo>
                  <a:lnTo>
                    <a:pt x="125" y="17"/>
                  </a:lnTo>
                  <a:lnTo>
                    <a:pt x="143" y="14"/>
                  </a:lnTo>
                  <a:lnTo>
                    <a:pt x="157" y="10"/>
                  </a:lnTo>
                  <a:lnTo>
                    <a:pt x="167" y="7"/>
                  </a:lnTo>
                  <a:lnTo>
                    <a:pt x="178" y="3"/>
                  </a:lnTo>
                  <a:lnTo>
                    <a:pt x="188" y="3"/>
                  </a:lnTo>
                  <a:lnTo>
                    <a:pt x="199" y="3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20" y="0"/>
                  </a:lnTo>
                  <a:lnTo>
                    <a:pt x="227" y="3"/>
                  </a:lnTo>
                  <a:lnTo>
                    <a:pt x="234" y="3"/>
                  </a:lnTo>
                  <a:lnTo>
                    <a:pt x="237" y="7"/>
                  </a:lnTo>
                  <a:lnTo>
                    <a:pt x="241" y="10"/>
                  </a:lnTo>
                  <a:lnTo>
                    <a:pt x="244" y="14"/>
                  </a:lnTo>
                  <a:lnTo>
                    <a:pt x="248" y="20"/>
                  </a:lnTo>
                  <a:lnTo>
                    <a:pt x="248" y="24"/>
                  </a:lnTo>
                  <a:lnTo>
                    <a:pt x="248" y="27"/>
                  </a:lnTo>
                  <a:lnTo>
                    <a:pt x="244" y="27"/>
                  </a:lnTo>
                  <a:lnTo>
                    <a:pt x="241" y="31"/>
                  </a:lnTo>
                  <a:lnTo>
                    <a:pt x="234" y="31"/>
                  </a:lnTo>
                  <a:lnTo>
                    <a:pt x="230" y="34"/>
                  </a:lnTo>
                  <a:lnTo>
                    <a:pt x="220" y="34"/>
                  </a:lnTo>
                  <a:lnTo>
                    <a:pt x="213" y="38"/>
                  </a:lnTo>
                  <a:lnTo>
                    <a:pt x="202" y="38"/>
                  </a:lnTo>
                  <a:lnTo>
                    <a:pt x="192" y="38"/>
                  </a:lnTo>
                  <a:lnTo>
                    <a:pt x="174" y="41"/>
                  </a:lnTo>
                  <a:lnTo>
                    <a:pt x="157" y="41"/>
                  </a:lnTo>
                  <a:lnTo>
                    <a:pt x="139" y="45"/>
                  </a:lnTo>
                  <a:lnTo>
                    <a:pt x="139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CEE22A02-B441-4A40-8E0B-D87A95C478AC}"/>
              </a:ext>
            </a:extLst>
          </p:cNvPr>
          <p:cNvGrpSpPr/>
          <p:nvPr/>
        </p:nvGrpSpPr>
        <p:grpSpPr>
          <a:xfrm>
            <a:off x="7182627" y="2549540"/>
            <a:ext cx="1641282" cy="1876551"/>
            <a:chOff x="5804043" y="7526221"/>
            <a:chExt cx="1641282" cy="1876551"/>
          </a:xfrm>
        </p:grpSpPr>
        <p:sp>
          <p:nvSpPr>
            <p:cNvPr id="8" name="Freeform 32">
              <a:extLst>
                <a:ext uri="{FF2B5EF4-FFF2-40B4-BE49-F238E27FC236}">
                  <a16:creationId xmlns:a16="http://schemas.microsoft.com/office/drawing/2014/main" id="{7C947F3D-D6B7-4E48-AB47-EB73FBAA2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4043" y="7627051"/>
              <a:ext cx="212862" cy="1775721"/>
            </a:xfrm>
            <a:custGeom>
              <a:avLst/>
              <a:gdLst>
                <a:gd name="T0" fmla="*/ 7 w 38"/>
                <a:gd name="T1" fmla="*/ 21 h 317"/>
                <a:gd name="T2" fmla="*/ 4 w 38"/>
                <a:gd name="T3" fmla="*/ 10 h 317"/>
                <a:gd name="T4" fmla="*/ 4 w 38"/>
                <a:gd name="T5" fmla="*/ 3 h 317"/>
                <a:gd name="T6" fmla="*/ 7 w 38"/>
                <a:gd name="T7" fmla="*/ 0 h 317"/>
                <a:gd name="T8" fmla="*/ 17 w 38"/>
                <a:gd name="T9" fmla="*/ 3 h 317"/>
                <a:gd name="T10" fmla="*/ 28 w 38"/>
                <a:gd name="T11" fmla="*/ 7 h 317"/>
                <a:gd name="T12" fmla="*/ 38 w 38"/>
                <a:gd name="T13" fmla="*/ 21 h 317"/>
                <a:gd name="T14" fmla="*/ 38 w 38"/>
                <a:gd name="T15" fmla="*/ 59 h 317"/>
                <a:gd name="T16" fmla="*/ 38 w 38"/>
                <a:gd name="T17" fmla="*/ 104 h 317"/>
                <a:gd name="T18" fmla="*/ 35 w 38"/>
                <a:gd name="T19" fmla="*/ 157 h 317"/>
                <a:gd name="T20" fmla="*/ 35 w 38"/>
                <a:gd name="T21" fmla="*/ 206 h 317"/>
                <a:gd name="T22" fmla="*/ 35 w 38"/>
                <a:gd name="T23" fmla="*/ 234 h 317"/>
                <a:gd name="T24" fmla="*/ 35 w 38"/>
                <a:gd name="T25" fmla="*/ 258 h 317"/>
                <a:gd name="T26" fmla="*/ 31 w 38"/>
                <a:gd name="T27" fmla="*/ 275 h 317"/>
                <a:gd name="T28" fmla="*/ 31 w 38"/>
                <a:gd name="T29" fmla="*/ 293 h 317"/>
                <a:gd name="T30" fmla="*/ 28 w 38"/>
                <a:gd name="T31" fmla="*/ 303 h 317"/>
                <a:gd name="T32" fmla="*/ 28 w 38"/>
                <a:gd name="T33" fmla="*/ 314 h 317"/>
                <a:gd name="T34" fmla="*/ 24 w 38"/>
                <a:gd name="T35" fmla="*/ 317 h 317"/>
                <a:gd name="T36" fmla="*/ 21 w 38"/>
                <a:gd name="T37" fmla="*/ 317 h 317"/>
                <a:gd name="T38" fmla="*/ 11 w 38"/>
                <a:gd name="T39" fmla="*/ 310 h 317"/>
                <a:gd name="T40" fmla="*/ 4 w 38"/>
                <a:gd name="T41" fmla="*/ 300 h 317"/>
                <a:gd name="T42" fmla="*/ 0 w 38"/>
                <a:gd name="T43" fmla="*/ 289 h 317"/>
                <a:gd name="T44" fmla="*/ 0 w 38"/>
                <a:gd name="T45" fmla="*/ 279 h 317"/>
                <a:gd name="T46" fmla="*/ 0 w 38"/>
                <a:gd name="T47" fmla="*/ 265 h 317"/>
                <a:gd name="T48" fmla="*/ 4 w 38"/>
                <a:gd name="T49" fmla="*/ 244 h 317"/>
                <a:gd name="T50" fmla="*/ 7 w 38"/>
                <a:gd name="T51" fmla="*/ 216 h 317"/>
                <a:gd name="T52" fmla="*/ 11 w 38"/>
                <a:gd name="T53" fmla="*/ 174 h 317"/>
                <a:gd name="T54" fmla="*/ 11 w 38"/>
                <a:gd name="T55" fmla="*/ 129 h 317"/>
                <a:gd name="T56" fmla="*/ 14 w 38"/>
                <a:gd name="T57" fmla="*/ 90 h 317"/>
                <a:gd name="T58" fmla="*/ 11 w 38"/>
                <a:gd name="T59" fmla="*/ 66 h 317"/>
                <a:gd name="T60" fmla="*/ 11 w 38"/>
                <a:gd name="T61" fmla="*/ 49 h 317"/>
                <a:gd name="T62" fmla="*/ 11 w 38"/>
                <a:gd name="T63" fmla="*/ 35 h 317"/>
                <a:gd name="T64" fmla="*/ 7 w 38"/>
                <a:gd name="T65" fmla="*/ 3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7">
                  <a:moveTo>
                    <a:pt x="7" y="31"/>
                  </a:moveTo>
                  <a:lnTo>
                    <a:pt x="7" y="21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11" y="3"/>
                  </a:lnTo>
                  <a:lnTo>
                    <a:pt x="17" y="3"/>
                  </a:lnTo>
                  <a:lnTo>
                    <a:pt x="21" y="3"/>
                  </a:lnTo>
                  <a:lnTo>
                    <a:pt x="28" y="7"/>
                  </a:lnTo>
                  <a:lnTo>
                    <a:pt x="38" y="7"/>
                  </a:lnTo>
                  <a:lnTo>
                    <a:pt x="38" y="21"/>
                  </a:lnTo>
                  <a:lnTo>
                    <a:pt x="38" y="38"/>
                  </a:lnTo>
                  <a:lnTo>
                    <a:pt x="38" y="59"/>
                  </a:lnTo>
                  <a:lnTo>
                    <a:pt x="38" y="80"/>
                  </a:lnTo>
                  <a:lnTo>
                    <a:pt x="38" y="104"/>
                  </a:lnTo>
                  <a:lnTo>
                    <a:pt x="35" y="129"/>
                  </a:lnTo>
                  <a:lnTo>
                    <a:pt x="35" y="157"/>
                  </a:lnTo>
                  <a:lnTo>
                    <a:pt x="35" y="188"/>
                  </a:lnTo>
                  <a:lnTo>
                    <a:pt x="35" y="206"/>
                  </a:lnTo>
                  <a:lnTo>
                    <a:pt x="35" y="220"/>
                  </a:lnTo>
                  <a:lnTo>
                    <a:pt x="35" y="234"/>
                  </a:lnTo>
                  <a:lnTo>
                    <a:pt x="35" y="244"/>
                  </a:lnTo>
                  <a:lnTo>
                    <a:pt x="35" y="258"/>
                  </a:lnTo>
                  <a:lnTo>
                    <a:pt x="31" y="268"/>
                  </a:lnTo>
                  <a:lnTo>
                    <a:pt x="31" y="275"/>
                  </a:lnTo>
                  <a:lnTo>
                    <a:pt x="31" y="286"/>
                  </a:lnTo>
                  <a:lnTo>
                    <a:pt x="31" y="293"/>
                  </a:lnTo>
                  <a:lnTo>
                    <a:pt x="31" y="300"/>
                  </a:lnTo>
                  <a:lnTo>
                    <a:pt x="28" y="303"/>
                  </a:lnTo>
                  <a:lnTo>
                    <a:pt x="28" y="310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4" y="317"/>
                  </a:lnTo>
                  <a:lnTo>
                    <a:pt x="24" y="317"/>
                  </a:lnTo>
                  <a:lnTo>
                    <a:pt x="21" y="317"/>
                  </a:lnTo>
                  <a:lnTo>
                    <a:pt x="17" y="314"/>
                  </a:lnTo>
                  <a:lnTo>
                    <a:pt x="11" y="310"/>
                  </a:lnTo>
                  <a:lnTo>
                    <a:pt x="7" y="307"/>
                  </a:lnTo>
                  <a:lnTo>
                    <a:pt x="4" y="300"/>
                  </a:lnTo>
                  <a:lnTo>
                    <a:pt x="4" y="293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0" y="279"/>
                  </a:lnTo>
                  <a:lnTo>
                    <a:pt x="0" y="275"/>
                  </a:lnTo>
                  <a:lnTo>
                    <a:pt x="0" y="265"/>
                  </a:lnTo>
                  <a:lnTo>
                    <a:pt x="4" y="258"/>
                  </a:lnTo>
                  <a:lnTo>
                    <a:pt x="4" y="244"/>
                  </a:lnTo>
                  <a:lnTo>
                    <a:pt x="7" y="230"/>
                  </a:lnTo>
                  <a:lnTo>
                    <a:pt x="7" y="216"/>
                  </a:lnTo>
                  <a:lnTo>
                    <a:pt x="11" y="195"/>
                  </a:lnTo>
                  <a:lnTo>
                    <a:pt x="11" y="174"/>
                  </a:lnTo>
                  <a:lnTo>
                    <a:pt x="11" y="153"/>
                  </a:lnTo>
                  <a:lnTo>
                    <a:pt x="11" y="129"/>
                  </a:lnTo>
                  <a:lnTo>
                    <a:pt x="14" y="101"/>
                  </a:lnTo>
                  <a:lnTo>
                    <a:pt x="14" y="90"/>
                  </a:lnTo>
                  <a:lnTo>
                    <a:pt x="14" y="77"/>
                  </a:lnTo>
                  <a:lnTo>
                    <a:pt x="11" y="66"/>
                  </a:lnTo>
                  <a:lnTo>
                    <a:pt x="11" y="59"/>
                  </a:lnTo>
                  <a:lnTo>
                    <a:pt x="11" y="49"/>
                  </a:lnTo>
                  <a:lnTo>
                    <a:pt x="11" y="42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3">
              <a:extLst>
                <a:ext uri="{FF2B5EF4-FFF2-40B4-BE49-F238E27FC236}">
                  <a16:creationId xmlns:a16="http://schemas.microsoft.com/office/drawing/2014/main" id="{C2DADF3C-8FE4-4114-8E11-5B45C3F26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2466" y="7526221"/>
              <a:ext cx="548961" cy="1019498"/>
            </a:xfrm>
            <a:custGeom>
              <a:avLst/>
              <a:gdLst>
                <a:gd name="T0" fmla="*/ 91 w 98"/>
                <a:gd name="T1" fmla="*/ 143 h 182"/>
                <a:gd name="T2" fmla="*/ 87 w 98"/>
                <a:gd name="T3" fmla="*/ 161 h 182"/>
                <a:gd name="T4" fmla="*/ 80 w 98"/>
                <a:gd name="T5" fmla="*/ 175 h 182"/>
                <a:gd name="T6" fmla="*/ 70 w 98"/>
                <a:gd name="T7" fmla="*/ 182 h 182"/>
                <a:gd name="T8" fmla="*/ 63 w 98"/>
                <a:gd name="T9" fmla="*/ 182 h 182"/>
                <a:gd name="T10" fmla="*/ 59 w 98"/>
                <a:gd name="T11" fmla="*/ 175 h 182"/>
                <a:gd name="T12" fmla="*/ 56 w 98"/>
                <a:gd name="T13" fmla="*/ 168 h 182"/>
                <a:gd name="T14" fmla="*/ 45 w 98"/>
                <a:gd name="T15" fmla="*/ 157 h 182"/>
                <a:gd name="T16" fmla="*/ 28 w 98"/>
                <a:gd name="T17" fmla="*/ 147 h 182"/>
                <a:gd name="T18" fmla="*/ 21 w 98"/>
                <a:gd name="T19" fmla="*/ 136 h 182"/>
                <a:gd name="T20" fmla="*/ 21 w 98"/>
                <a:gd name="T21" fmla="*/ 129 h 182"/>
                <a:gd name="T22" fmla="*/ 28 w 98"/>
                <a:gd name="T23" fmla="*/ 129 h 182"/>
                <a:gd name="T24" fmla="*/ 45 w 98"/>
                <a:gd name="T25" fmla="*/ 133 h 182"/>
                <a:gd name="T26" fmla="*/ 56 w 98"/>
                <a:gd name="T27" fmla="*/ 133 h 182"/>
                <a:gd name="T28" fmla="*/ 59 w 98"/>
                <a:gd name="T29" fmla="*/ 129 h 182"/>
                <a:gd name="T30" fmla="*/ 56 w 98"/>
                <a:gd name="T31" fmla="*/ 119 h 182"/>
                <a:gd name="T32" fmla="*/ 49 w 98"/>
                <a:gd name="T33" fmla="*/ 101 h 182"/>
                <a:gd name="T34" fmla="*/ 42 w 98"/>
                <a:gd name="T35" fmla="*/ 88 h 182"/>
                <a:gd name="T36" fmla="*/ 42 w 98"/>
                <a:gd name="T37" fmla="*/ 84 h 182"/>
                <a:gd name="T38" fmla="*/ 45 w 98"/>
                <a:gd name="T39" fmla="*/ 67 h 182"/>
                <a:gd name="T40" fmla="*/ 56 w 98"/>
                <a:gd name="T41" fmla="*/ 46 h 182"/>
                <a:gd name="T42" fmla="*/ 56 w 98"/>
                <a:gd name="T43" fmla="*/ 32 h 182"/>
                <a:gd name="T44" fmla="*/ 56 w 98"/>
                <a:gd name="T45" fmla="*/ 32 h 182"/>
                <a:gd name="T46" fmla="*/ 49 w 98"/>
                <a:gd name="T47" fmla="*/ 35 h 182"/>
                <a:gd name="T48" fmla="*/ 38 w 98"/>
                <a:gd name="T49" fmla="*/ 39 h 182"/>
                <a:gd name="T50" fmla="*/ 14 w 98"/>
                <a:gd name="T51" fmla="*/ 42 h 182"/>
                <a:gd name="T52" fmla="*/ 0 w 98"/>
                <a:gd name="T53" fmla="*/ 21 h 182"/>
                <a:gd name="T54" fmla="*/ 21 w 98"/>
                <a:gd name="T55" fmla="*/ 21 h 182"/>
                <a:gd name="T56" fmla="*/ 35 w 98"/>
                <a:gd name="T57" fmla="*/ 18 h 182"/>
                <a:gd name="T58" fmla="*/ 45 w 98"/>
                <a:gd name="T59" fmla="*/ 11 h 182"/>
                <a:gd name="T60" fmla="*/ 52 w 98"/>
                <a:gd name="T61" fmla="*/ 7 h 182"/>
                <a:gd name="T62" fmla="*/ 56 w 98"/>
                <a:gd name="T63" fmla="*/ 4 h 182"/>
                <a:gd name="T64" fmla="*/ 66 w 98"/>
                <a:gd name="T65" fmla="*/ 0 h 182"/>
                <a:gd name="T66" fmla="*/ 77 w 98"/>
                <a:gd name="T67" fmla="*/ 7 h 182"/>
                <a:gd name="T68" fmla="*/ 91 w 98"/>
                <a:gd name="T69" fmla="*/ 14 h 182"/>
                <a:gd name="T70" fmla="*/ 98 w 98"/>
                <a:gd name="T71" fmla="*/ 21 h 182"/>
                <a:gd name="T72" fmla="*/ 98 w 98"/>
                <a:gd name="T73" fmla="*/ 32 h 182"/>
                <a:gd name="T74" fmla="*/ 94 w 98"/>
                <a:gd name="T75" fmla="*/ 35 h 182"/>
                <a:gd name="T76" fmla="*/ 84 w 98"/>
                <a:gd name="T77" fmla="*/ 46 h 182"/>
                <a:gd name="T78" fmla="*/ 73 w 98"/>
                <a:gd name="T79" fmla="*/ 63 h 182"/>
                <a:gd name="T80" fmla="*/ 66 w 98"/>
                <a:gd name="T81" fmla="*/ 81 h 182"/>
                <a:gd name="T82" fmla="*/ 63 w 98"/>
                <a:gd name="T83" fmla="*/ 88 h 182"/>
                <a:gd name="T84" fmla="*/ 66 w 98"/>
                <a:gd name="T85" fmla="*/ 95 h 182"/>
                <a:gd name="T86" fmla="*/ 77 w 98"/>
                <a:gd name="T87" fmla="*/ 105 h 182"/>
                <a:gd name="T88" fmla="*/ 84 w 98"/>
                <a:gd name="T89" fmla="*/ 119 h 182"/>
                <a:gd name="T90" fmla="*/ 91 w 98"/>
                <a:gd name="T91" fmla="*/ 13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8" h="182">
                  <a:moveTo>
                    <a:pt x="91" y="136"/>
                  </a:moveTo>
                  <a:lnTo>
                    <a:pt x="91" y="143"/>
                  </a:lnTo>
                  <a:lnTo>
                    <a:pt x="91" y="154"/>
                  </a:lnTo>
                  <a:lnTo>
                    <a:pt x="87" y="161"/>
                  </a:lnTo>
                  <a:lnTo>
                    <a:pt x="84" y="168"/>
                  </a:lnTo>
                  <a:lnTo>
                    <a:pt x="80" y="175"/>
                  </a:lnTo>
                  <a:lnTo>
                    <a:pt x="73" y="178"/>
                  </a:lnTo>
                  <a:lnTo>
                    <a:pt x="70" y="182"/>
                  </a:lnTo>
                  <a:lnTo>
                    <a:pt x="66" y="182"/>
                  </a:lnTo>
                  <a:lnTo>
                    <a:pt x="63" y="182"/>
                  </a:lnTo>
                  <a:lnTo>
                    <a:pt x="59" y="178"/>
                  </a:lnTo>
                  <a:lnTo>
                    <a:pt x="59" y="175"/>
                  </a:lnTo>
                  <a:lnTo>
                    <a:pt x="56" y="171"/>
                  </a:lnTo>
                  <a:lnTo>
                    <a:pt x="56" y="168"/>
                  </a:lnTo>
                  <a:lnTo>
                    <a:pt x="52" y="161"/>
                  </a:lnTo>
                  <a:lnTo>
                    <a:pt x="45" y="157"/>
                  </a:lnTo>
                  <a:lnTo>
                    <a:pt x="38" y="150"/>
                  </a:lnTo>
                  <a:lnTo>
                    <a:pt x="28" y="147"/>
                  </a:lnTo>
                  <a:lnTo>
                    <a:pt x="24" y="140"/>
                  </a:lnTo>
                  <a:lnTo>
                    <a:pt x="21" y="136"/>
                  </a:lnTo>
                  <a:lnTo>
                    <a:pt x="17" y="133"/>
                  </a:lnTo>
                  <a:lnTo>
                    <a:pt x="21" y="129"/>
                  </a:lnTo>
                  <a:lnTo>
                    <a:pt x="24" y="129"/>
                  </a:lnTo>
                  <a:lnTo>
                    <a:pt x="28" y="129"/>
                  </a:lnTo>
                  <a:lnTo>
                    <a:pt x="38" y="129"/>
                  </a:lnTo>
                  <a:lnTo>
                    <a:pt x="45" y="133"/>
                  </a:lnTo>
                  <a:lnTo>
                    <a:pt x="52" y="133"/>
                  </a:lnTo>
                  <a:lnTo>
                    <a:pt x="56" y="133"/>
                  </a:lnTo>
                  <a:lnTo>
                    <a:pt x="59" y="133"/>
                  </a:lnTo>
                  <a:lnTo>
                    <a:pt x="59" y="129"/>
                  </a:lnTo>
                  <a:lnTo>
                    <a:pt x="59" y="126"/>
                  </a:lnTo>
                  <a:lnTo>
                    <a:pt x="56" y="119"/>
                  </a:lnTo>
                  <a:lnTo>
                    <a:pt x="52" y="112"/>
                  </a:lnTo>
                  <a:lnTo>
                    <a:pt x="49" y="101"/>
                  </a:lnTo>
                  <a:lnTo>
                    <a:pt x="45" y="95"/>
                  </a:lnTo>
                  <a:lnTo>
                    <a:pt x="42" y="88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5" y="77"/>
                  </a:lnTo>
                  <a:lnTo>
                    <a:pt x="45" y="67"/>
                  </a:lnTo>
                  <a:lnTo>
                    <a:pt x="52" y="56"/>
                  </a:lnTo>
                  <a:lnTo>
                    <a:pt x="56" y="46"/>
                  </a:lnTo>
                  <a:lnTo>
                    <a:pt x="56" y="39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9" y="35"/>
                  </a:lnTo>
                  <a:lnTo>
                    <a:pt x="45" y="35"/>
                  </a:lnTo>
                  <a:lnTo>
                    <a:pt x="38" y="39"/>
                  </a:lnTo>
                  <a:lnTo>
                    <a:pt x="28" y="39"/>
                  </a:lnTo>
                  <a:lnTo>
                    <a:pt x="14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0" y="21"/>
                  </a:lnTo>
                  <a:lnTo>
                    <a:pt x="21" y="21"/>
                  </a:lnTo>
                  <a:lnTo>
                    <a:pt x="28" y="21"/>
                  </a:lnTo>
                  <a:lnTo>
                    <a:pt x="35" y="18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52" y="11"/>
                  </a:lnTo>
                  <a:lnTo>
                    <a:pt x="52" y="7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3" y="4"/>
                  </a:lnTo>
                  <a:lnTo>
                    <a:pt x="77" y="7"/>
                  </a:lnTo>
                  <a:lnTo>
                    <a:pt x="84" y="11"/>
                  </a:lnTo>
                  <a:lnTo>
                    <a:pt x="91" y="14"/>
                  </a:lnTo>
                  <a:lnTo>
                    <a:pt x="94" y="18"/>
                  </a:lnTo>
                  <a:lnTo>
                    <a:pt x="98" y="21"/>
                  </a:lnTo>
                  <a:lnTo>
                    <a:pt x="98" y="25"/>
                  </a:lnTo>
                  <a:lnTo>
                    <a:pt x="98" y="32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1" y="39"/>
                  </a:lnTo>
                  <a:lnTo>
                    <a:pt x="84" y="46"/>
                  </a:lnTo>
                  <a:lnTo>
                    <a:pt x="80" y="53"/>
                  </a:lnTo>
                  <a:lnTo>
                    <a:pt x="73" y="63"/>
                  </a:lnTo>
                  <a:lnTo>
                    <a:pt x="70" y="74"/>
                  </a:lnTo>
                  <a:lnTo>
                    <a:pt x="66" y="81"/>
                  </a:lnTo>
                  <a:lnTo>
                    <a:pt x="63" y="84"/>
                  </a:lnTo>
                  <a:lnTo>
                    <a:pt x="63" y="88"/>
                  </a:lnTo>
                  <a:lnTo>
                    <a:pt x="66" y="88"/>
                  </a:lnTo>
                  <a:lnTo>
                    <a:pt x="66" y="95"/>
                  </a:lnTo>
                  <a:lnTo>
                    <a:pt x="70" y="98"/>
                  </a:lnTo>
                  <a:lnTo>
                    <a:pt x="77" y="105"/>
                  </a:lnTo>
                  <a:lnTo>
                    <a:pt x="80" y="112"/>
                  </a:lnTo>
                  <a:lnTo>
                    <a:pt x="84" y="119"/>
                  </a:lnTo>
                  <a:lnTo>
                    <a:pt x="91" y="136"/>
                  </a:lnTo>
                  <a:lnTo>
                    <a:pt x="91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4">
              <a:extLst>
                <a:ext uri="{FF2B5EF4-FFF2-40B4-BE49-F238E27FC236}">
                  <a16:creationId xmlns:a16="http://schemas.microsoft.com/office/drawing/2014/main" id="{402D08BD-D5F0-405A-B397-70FB69444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063" y="7839913"/>
              <a:ext cx="196059" cy="1271574"/>
            </a:xfrm>
            <a:custGeom>
              <a:avLst/>
              <a:gdLst>
                <a:gd name="T0" fmla="*/ 10 w 35"/>
                <a:gd name="T1" fmla="*/ 209 h 227"/>
                <a:gd name="T2" fmla="*/ 7 w 35"/>
                <a:gd name="T3" fmla="*/ 199 h 227"/>
                <a:gd name="T4" fmla="*/ 7 w 35"/>
                <a:gd name="T5" fmla="*/ 196 h 227"/>
                <a:gd name="T6" fmla="*/ 3 w 35"/>
                <a:gd name="T7" fmla="*/ 189 h 227"/>
                <a:gd name="T8" fmla="*/ 3 w 35"/>
                <a:gd name="T9" fmla="*/ 189 h 227"/>
                <a:gd name="T10" fmla="*/ 3 w 35"/>
                <a:gd name="T11" fmla="*/ 185 h 227"/>
                <a:gd name="T12" fmla="*/ 3 w 35"/>
                <a:gd name="T13" fmla="*/ 178 h 227"/>
                <a:gd name="T14" fmla="*/ 7 w 35"/>
                <a:gd name="T15" fmla="*/ 171 h 227"/>
                <a:gd name="T16" fmla="*/ 7 w 35"/>
                <a:gd name="T17" fmla="*/ 161 h 227"/>
                <a:gd name="T18" fmla="*/ 7 w 35"/>
                <a:gd name="T19" fmla="*/ 147 h 227"/>
                <a:gd name="T20" fmla="*/ 7 w 35"/>
                <a:gd name="T21" fmla="*/ 133 h 227"/>
                <a:gd name="T22" fmla="*/ 7 w 35"/>
                <a:gd name="T23" fmla="*/ 119 h 227"/>
                <a:gd name="T24" fmla="*/ 7 w 35"/>
                <a:gd name="T25" fmla="*/ 98 h 227"/>
                <a:gd name="T26" fmla="*/ 7 w 35"/>
                <a:gd name="T27" fmla="*/ 80 h 227"/>
                <a:gd name="T28" fmla="*/ 7 w 35"/>
                <a:gd name="T29" fmla="*/ 63 h 227"/>
                <a:gd name="T30" fmla="*/ 7 w 35"/>
                <a:gd name="T31" fmla="*/ 49 h 227"/>
                <a:gd name="T32" fmla="*/ 3 w 35"/>
                <a:gd name="T33" fmla="*/ 35 h 227"/>
                <a:gd name="T34" fmla="*/ 3 w 35"/>
                <a:gd name="T35" fmla="*/ 21 h 227"/>
                <a:gd name="T36" fmla="*/ 0 w 35"/>
                <a:gd name="T37" fmla="*/ 14 h 227"/>
                <a:gd name="T38" fmla="*/ 0 w 35"/>
                <a:gd name="T39" fmla="*/ 7 h 227"/>
                <a:gd name="T40" fmla="*/ 0 w 35"/>
                <a:gd name="T41" fmla="*/ 0 h 227"/>
                <a:gd name="T42" fmla="*/ 0 w 35"/>
                <a:gd name="T43" fmla="*/ 0 h 227"/>
                <a:gd name="T44" fmla="*/ 3 w 35"/>
                <a:gd name="T45" fmla="*/ 0 h 227"/>
                <a:gd name="T46" fmla="*/ 3 w 35"/>
                <a:gd name="T47" fmla="*/ 0 h 227"/>
                <a:gd name="T48" fmla="*/ 7 w 35"/>
                <a:gd name="T49" fmla="*/ 0 h 227"/>
                <a:gd name="T50" fmla="*/ 14 w 35"/>
                <a:gd name="T51" fmla="*/ 0 h 227"/>
                <a:gd name="T52" fmla="*/ 17 w 35"/>
                <a:gd name="T53" fmla="*/ 0 h 227"/>
                <a:gd name="T54" fmla="*/ 24 w 35"/>
                <a:gd name="T55" fmla="*/ 0 h 227"/>
                <a:gd name="T56" fmla="*/ 35 w 35"/>
                <a:gd name="T57" fmla="*/ 4 h 227"/>
                <a:gd name="T58" fmla="*/ 35 w 35"/>
                <a:gd name="T59" fmla="*/ 28 h 227"/>
                <a:gd name="T60" fmla="*/ 35 w 35"/>
                <a:gd name="T61" fmla="*/ 52 h 227"/>
                <a:gd name="T62" fmla="*/ 35 w 35"/>
                <a:gd name="T63" fmla="*/ 73 h 227"/>
                <a:gd name="T64" fmla="*/ 35 w 35"/>
                <a:gd name="T65" fmla="*/ 94 h 227"/>
                <a:gd name="T66" fmla="*/ 35 w 35"/>
                <a:gd name="T67" fmla="*/ 112 h 227"/>
                <a:gd name="T68" fmla="*/ 35 w 35"/>
                <a:gd name="T69" fmla="*/ 129 h 227"/>
                <a:gd name="T70" fmla="*/ 35 w 35"/>
                <a:gd name="T71" fmla="*/ 143 h 227"/>
                <a:gd name="T72" fmla="*/ 31 w 35"/>
                <a:gd name="T73" fmla="*/ 157 h 227"/>
                <a:gd name="T74" fmla="*/ 31 w 35"/>
                <a:gd name="T75" fmla="*/ 171 h 227"/>
                <a:gd name="T76" fmla="*/ 31 w 35"/>
                <a:gd name="T77" fmla="*/ 182 h 227"/>
                <a:gd name="T78" fmla="*/ 31 w 35"/>
                <a:gd name="T79" fmla="*/ 192 h 227"/>
                <a:gd name="T80" fmla="*/ 31 w 35"/>
                <a:gd name="T81" fmla="*/ 199 h 227"/>
                <a:gd name="T82" fmla="*/ 31 w 35"/>
                <a:gd name="T83" fmla="*/ 206 h 227"/>
                <a:gd name="T84" fmla="*/ 31 w 35"/>
                <a:gd name="T85" fmla="*/ 209 h 227"/>
                <a:gd name="T86" fmla="*/ 31 w 35"/>
                <a:gd name="T87" fmla="*/ 213 h 227"/>
                <a:gd name="T88" fmla="*/ 28 w 35"/>
                <a:gd name="T89" fmla="*/ 216 h 227"/>
                <a:gd name="T90" fmla="*/ 28 w 35"/>
                <a:gd name="T91" fmla="*/ 220 h 227"/>
                <a:gd name="T92" fmla="*/ 24 w 35"/>
                <a:gd name="T93" fmla="*/ 223 h 227"/>
                <a:gd name="T94" fmla="*/ 24 w 35"/>
                <a:gd name="T95" fmla="*/ 227 h 227"/>
                <a:gd name="T96" fmla="*/ 21 w 35"/>
                <a:gd name="T97" fmla="*/ 227 h 227"/>
                <a:gd name="T98" fmla="*/ 17 w 35"/>
                <a:gd name="T99" fmla="*/ 227 h 227"/>
                <a:gd name="T100" fmla="*/ 14 w 35"/>
                <a:gd name="T101" fmla="*/ 223 h 227"/>
                <a:gd name="T102" fmla="*/ 10 w 35"/>
                <a:gd name="T103" fmla="*/ 216 h 227"/>
                <a:gd name="T104" fmla="*/ 10 w 35"/>
                <a:gd name="T105" fmla="*/ 209 h 227"/>
                <a:gd name="T106" fmla="*/ 10 w 35"/>
                <a:gd name="T107" fmla="*/ 20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227">
                  <a:moveTo>
                    <a:pt x="10" y="209"/>
                  </a:moveTo>
                  <a:lnTo>
                    <a:pt x="7" y="199"/>
                  </a:lnTo>
                  <a:lnTo>
                    <a:pt x="7" y="196"/>
                  </a:lnTo>
                  <a:lnTo>
                    <a:pt x="3" y="189"/>
                  </a:lnTo>
                  <a:lnTo>
                    <a:pt x="3" y="189"/>
                  </a:lnTo>
                  <a:lnTo>
                    <a:pt x="3" y="185"/>
                  </a:lnTo>
                  <a:lnTo>
                    <a:pt x="3" y="178"/>
                  </a:lnTo>
                  <a:lnTo>
                    <a:pt x="7" y="171"/>
                  </a:lnTo>
                  <a:lnTo>
                    <a:pt x="7" y="161"/>
                  </a:lnTo>
                  <a:lnTo>
                    <a:pt x="7" y="147"/>
                  </a:lnTo>
                  <a:lnTo>
                    <a:pt x="7" y="133"/>
                  </a:lnTo>
                  <a:lnTo>
                    <a:pt x="7" y="119"/>
                  </a:lnTo>
                  <a:lnTo>
                    <a:pt x="7" y="98"/>
                  </a:lnTo>
                  <a:lnTo>
                    <a:pt x="7" y="80"/>
                  </a:lnTo>
                  <a:lnTo>
                    <a:pt x="7" y="63"/>
                  </a:lnTo>
                  <a:lnTo>
                    <a:pt x="7" y="49"/>
                  </a:lnTo>
                  <a:lnTo>
                    <a:pt x="3" y="35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5" y="4"/>
                  </a:lnTo>
                  <a:lnTo>
                    <a:pt x="35" y="28"/>
                  </a:lnTo>
                  <a:lnTo>
                    <a:pt x="35" y="52"/>
                  </a:lnTo>
                  <a:lnTo>
                    <a:pt x="35" y="73"/>
                  </a:lnTo>
                  <a:lnTo>
                    <a:pt x="35" y="94"/>
                  </a:lnTo>
                  <a:lnTo>
                    <a:pt x="35" y="112"/>
                  </a:lnTo>
                  <a:lnTo>
                    <a:pt x="35" y="129"/>
                  </a:lnTo>
                  <a:lnTo>
                    <a:pt x="35" y="143"/>
                  </a:lnTo>
                  <a:lnTo>
                    <a:pt x="31" y="157"/>
                  </a:lnTo>
                  <a:lnTo>
                    <a:pt x="31" y="171"/>
                  </a:lnTo>
                  <a:lnTo>
                    <a:pt x="31" y="182"/>
                  </a:lnTo>
                  <a:lnTo>
                    <a:pt x="31" y="192"/>
                  </a:lnTo>
                  <a:lnTo>
                    <a:pt x="31" y="199"/>
                  </a:lnTo>
                  <a:lnTo>
                    <a:pt x="31" y="206"/>
                  </a:lnTo>
                  <a:lnTo>
                    <a:pt x="31" y="209"/>
                  </a:lnTo>
                  <a:lnTo>
                    <a:pt x="31" y="213"/>
                  </a:lnTo>
                  <a:lnTo>
                    <a:pt x="28" y="216"/>
                  </a:lnTo>
                  <a:lnTo>
                    <a:pt x="28" y="220"/>
                  </a:lnTo>
                  <a:lnTo>
                    <a:pt x="24" y="223"/>
                  </a:lnTo>
                  <a:lnTo>
                    <a:pt x="24" y="227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4" y="223"/>
                  </a:lnTo>
                  <a:lnTo>
                    <a:pt x="10" y="216"/>
                  </a:lnTo>
                  <a:lnTo>
                    <a:pt x="10" y="209"/>
                  </a:lnTo>
                  <a:lnTo>
                    <a:pt x="10" y="2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5">
              <a:extLst>
                <a:ext uri="{FF2B5EF4-FFF2-40B4-BE49-F238E27FC236}">
                  <a16:creationId xmlns:a16="http://schemas.microsoft.com/office/drawing/2014/main" id="{0B028F64-FDA6-487B-8DE8-F9A075CC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486" y="7722280"/>
              <a:ext cx="817839" cy="1445223"/>
            </a:xfrm>
            <a:custGeom>
              <a:avLst/>
              <a:gdLst>
                <a:gd name="T0" fmla="*/ 87 w 146"/>
                <a:gd name="T1" fmla="*/ 35 h 258"/>
                <a:gd name="T2" fmla="*/ 69 w 146"/>
                <a:gd name="T3" fmla="*/ 39 h 258"/>
                <a:gd name="T4" fmla="*/ 27 w 146"/>
                <a:gd name="T5" fmla="*/ 46 h 258"/>
                <a:gd name="T6" fmla="*/ 0 w 146"/>
                <a:gd name="T7" fmla="*/ 25 h 258"/>
                <a:gd name="T8" fmla="*/ 24 w 146"/>
                <a:gd name="T9" fmla="*/ 21 h 258"/>
                <a:gd name="T10" fmla="*/ 41 w 146"/>
                <a:gd name="T11" fmla="*/ 21 h 258"/>
                <a:gd name="T12" fmla="*/ 59 w 146"/>
                <a:gd name="T13" fmla="*/ 18 h 258"/>
                <a:gd name="T14" fmla="*/ 69 w 146"/>
                <a:gd name="T15" fmla="*/ 14 h 258"/>
                <a:gd name="T16" fmla="*/ 87 w 146"/>
                <a:gd name="T17" fmla="*/ 11 h 258"/>
                <a:gd name="T18" fmla="*/ 94 w 146"/>
                <a:gd name="T19" fmla="*/ 7 h 258"/>
                <a:gd name="T20" fmla="*/ 101 w 146"/>
                <a:gd name="T21" fmla="*/ 0 h 258"/>
                <a:gd name="T22" fmla="*/ 111 w 146"/>
                <a:gd name="T23" fmla="*/ 0 h 258"/>
                <a:gd name="T24" fmla="*/ 125 w 146"/>
                <a:gd name="T25" fmla="*/ 7 h 258"/>
                <a:gd name="T26" fmla="*/ 139 w 146"/>
                <a:gd name="T27" fmla="*/ 14 h 258"/>
                <a:gd name="T28" fmla="*/ 146 w 146"/>
                <a:gd name="T29" fmla="*/ 21 h 258"/>
                <a:gd name="T30" fmla="*/ 146 w 146"/>
                <a:gd name="T31" fmla="*/ 28 h 258"/>
                <a:gd name="T32" fmla="*/ 143 w 146"/>
                <a:gd name="T33" fmla="*/ 35 h 258"/>
                <a:gd name="T34" fmla="*/ 139 w 146"/>
                <a:gd name="T35" fmla="*/ 42 h 258"/>
                <a:gd name="T36" fmla="*/ 136 w 146"/>
                <a:gd name="T37" fmla="*/ 63 h 258"/>
                <a:gd name="T38" fmla="*/ 136 w 146"/>
                <a:gd name="T39" fmla="*/ 91 h 258"/>
                <a:gd name="T40" fmla="*/ 136 w 146"/>
                <a:gd name="T41" fmla="*/ 133 h 258"/>
                <a:gd name="T42" fmla="*/ 136 w 146"/>
                <a:gd name="T43" fmla="*/ 171 h 258"/>
                <a:gd name="T44" fmla="*/ 136 w 146"/>
                <a:gd name="T45" fmla="*/ 206 h 258"/>
                <a:gd name="T46" fmla="*/ 132 w 146"/>
                <a:gd name="T47" fmla="*/ 227 h 258"/>
                <a:gd name="T48" fmla="*/ 129 w 146"/>
                <a:gd name="T49" fmla="*/ 241 h 258"/>
                <a:gd name="T50" fmla="*/ 122 w 146"/>
                <a:gd name="T51" fmla="*/ 255 h 258"/>
                <a:gd name="T52" fmla="*/ 115 w 146"/>
                <a:gd name="T53" fmla="*/ 258 h 258"/>
                <a:gd name="T54" fmla="*/ 108 w 146"/>
                <a:gd name="T55" fmla="*/ 255 h 258"/>
                <a:gd name="T56" fmla="*/ 104 w 146"/>
                <a:gd name="T57" fmla="*/ 237 h 258"/>
                <a:gd name="T58" fmla="*/ 101 w 146"/>
                <a:gd name="T59" fmla="*/ 210 h 258"/>
                <a:gd name="T60" fmla="*/ 104 w 146"/>
                <a:gd name="T61" fmla="*/ 182 h 258"/>
                <a:gd name="T62" fmla="*/ 108 w 146"/>
                <a:gd name="T63" fmla="*/ 143 h 258"/>
                <a:gd name="T64" fmla="*/ 108 w 146"/>
                <a:gd name="T65" fmla="*/ 94 h 258"/>
                <a:gd name="T66" fmla="*/ 108 w 146"/>
                <a:gd name="T67" fmla="*/ 73 h 258"/>
                <a:gd name="T68" fmla="*/ 108 w 146"/>
                <a:gd name="T69" fmla="*/ 56 h 258"/>
                <a:gd name="T70" fmla="*/ 108 w 146"/>
                <a:gd name="T71" fmla="*/ 46 h 258"/>
                <a:gd name="T72" fmla="*/ 108 w 146"/>
                <a:gd name="T73" fmla="*/ 39 h 258"/>
                <a:gd name="T74" fmla="*/ 101 w 146"/>
                <a:gd name="T75" fmla="*/ 35 h 258"/>
                <a:gd name="T76" fmla="*/ 94 w 146"/>
                <a:gd name="T77" fmla="*/ 3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" h="258">
                  <a:moveTo>
                    <a:pt x="94" y="35"/>
                  </a:moveTo>
                  <a:lnTo>
                    <a:pt x="87" y="35"/>
                  </a:lnTo>
                  <a:lnTo>
                    <a:pt x="80" y="35"/>
                  </a:lnTo>
                  <a:lnTo>
                    <a:pt x="69" y="39"/>
                  </a:lnTo>
                  <a:lnTo>
                    <a:pt x="55" y="42"/>
                  </a:lnTo>
                  <a:lnTo>
                    <a:pt x="27" y="46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10" y="25"/>
                  </a:lnTo>
                  <a:lnTo>
                    <a:pt x="24" y="21"/>
                  </a:lnTo>
                  <a:lnTo>
                    <a:pt x="34" y="21"/>
                  </a:lnTo>
                  <a:lnTo>
                    <a:pt x="41" y="21"/>
                  </a:lnTo>
                  <a:lnTo>
                    <a:pt x="52" y="18"/>
                  </a:lnTo>
                  <a:lnTo>
                    <a:pt x="59" y="18"/>
                  </a:lnTo>
                  <a:lnTo>
                    <a:pt x="66" y="18"/>
                  </a:lnTo>
                  <a:lnTo>
                    <a:pt x="69" y="14"/>
                  </a:lnTo>
                  <a:lnTo>
                    <a:pt x="80" y="14"/>
                  </a:lnTo>
                  <a:lnTo>
                    <a:pt x="87" y="11"/>
                  </a:lnTo>
                  <a:lnTo>
                    <a:pt x="90" y="7"/>
                  </a:lnTo>
                  <a:lnTo>
                    <a:pt x="94" y="7"/>
                  </a:lnTo>
                  <a:lnTo>
                    <a:pt x="97" y="4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8" y="4"/>
                  </a:lnTo>
                  <a:lnTo>
                    <a:pt x="125" y="7"/>
                  </a:lnTo>
                  <a:lnTo>
                    <a:pt x="132" y="11"/>
                  </a:lnTo>
                  <a:lnTo>
                    <a:pt x="139" y="14"/>
                  </a:lnTo>
                  <a:lnTo>
                    <a:pt x="143" y="18"/>
                  </a:lnTo>
                  <a:lnTo>
                    <a:pt x="146" y="21"/>
                  </a:lnTo>
                  <a:lnTo>
                    <a:pt x="146" y="25"/>
                  </a:lnTo>
                  <a:lnTo>
                    <a:pt x="146" y="28"/>
                  </a:lnTo>
                  <a:lnTo>
                    <a:pt x="146" y="32"/>
                  </a:lnTo>
                  <a:lnTo>
                    <a:pt x="143" y="35"/>
                  </a:lnTo>
                  <a:lnTo>
                    <a:pt x="139" y="39"/>
                  </a:lnTo>
                  <a:lnTo>
                    <a:pt x="139" y="42"/>
                  </a:lnTo>
                  <a:lnTo>
                    <a:pt x="139" y="53"/>
                  </a:lnTo>
                  <a:lnTo>
                    <a:pt x="136" y="63"/>
                  </a:lnTo>
                  <a:lnTo>
                    <a:pt x="136" y="77"/>
                  </a:lnTo>
                  <a:lnTo>
                    <a:pt x="136" y="91"/>
                  </a:lnTo>
                  <a:lnTo>
                    <a:pt x="136" y="112"/>
                  </a:lnTo>
                  <a:lnTo>
                    <a:pt x="136" y="133"/>
                  </a:lnTo>
                  <a:lnTo>
                    <a:pt x="136" y="154"/>
                  </a:lnTo>
                  <a:lnTo>
                    <a:pt x="136" y="171"/>
                  </a:lnTo>
                  <a:lnTo>
                    <a:pt x="136" y="189"/>
                  </a:lnTo>
                  <a:lnTo>
                    <a:pt x="136" y="206"/>
                  </a:lnTo>
                  <a:lnTo>
                    <a:pt x="132" y="217"/>
                  </a:lnTo>
                  <a:lnTo>
                    <a:pt x="132" y="227"/>
                  </a:lnTo>
                  <a:lnTo>
                    <a:pt x="132" y="234"/>
                  </a:lnTo>
                  <a:lnTo>
                    <a:pt x="129" y="241"/>
                  </a:lnTo>
                  <a:lnTo>
                    <a:pt x="125" y="248"/>
                  </a:lnTo>
                  <a:lnTo>
                    <a:pt x="122" y="255"/>
                  </a:lnTo>
                  <a:lnTo>
                    <a:pt x="118" y="258"/>
                  </a:lnTo>
                  <a:lnTo>
                    <a:pt x="115" y="258"/>
                  </a:lnTo>
                  <a:lnTo>
                    <a:pt x="111" y="258"/>
                  </a:lnTo>
                  <a:lnTo>
                    <a:pt x="108" y="255"/>
                  </a:lnTo>
                  <a:lnTo>
                    <a:pt x="108" y="244"/>
                  </a:lnTo>
                  <a:lnTo>
                    <a:pt x="104" y="237"/>
                  </a:lnTo>
                  <a:lnTo>
                    <a:pt x="104" y="224"/>
                  </a:lnTo>
                  <a:lnTo>
                    <a:pt x="101" y="210"/>
                  </a:lnTo>
                  <a:lnTo>
                    <a:pt x="104" y="196"/>
                  </a:lnTo>
                  <a:lnTo>
                    <a:pt x="104" y="182"/>
                  </a:lnTo>
                  <a:lnTo>
                    <a:pt x="104" y="164"/>
                  </a:lnTo>
                  <a:lnTo>
                    <a:pt x="108" y="143"/>
                  </a:lnTo>
                  <a:lnTo>
                    <a:pt x="108" y="119"/>
                  </a:lnTo>
                  <a:lnTo>
                    <a:pt x="108" y="94"/>
                  </a:lnTo>
                  <a:lnTo>
                    <a:pt x="108" y="84"/>
                  </a:lnTo>
                  <a:lnTo>
                    <a:pt x="108" y="73"/>
                  </a:lnTo>
                  <a:lnTo>
                    <a:pt x="108" y="63"/>
                  </a:lnTo>
                  <a:lnTo>
                    <a:pt x="108" y="56"/>
                  </a:lnTo>
                  <a:lnTo>
                    <a:pt x="108" y="49"/>
                  </a:lnTo>
                  <a:lnTo>
                    <a:pt x="108" y="46"/>
                  </a:lnTo>
                  <a:lnTo>
                    <a:pt x="108" y="42"/>
                  </a:lnTo>
                  <a:lnTo>
                    <a:pt x="108" y="39"/>
                  </a:lnTo>
                  <a:lnTo>
                    <a:pt x="104" y="39"/>
                  </a:lnTo>
                  <a:lnTo>
                    <a:pt x="101" y="35"/>
                  </a:lnTo>
                  <a:lnTo>
                    <a:pt x="97" y="35"/>
                  </a:lnTo>
                  <a:lnTo>
                    <a:pt x="94" y="35"/>
                  </a:lnTo>
                  <a:lnTo>
                    <a:pt x="94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6">
              <a:extLst>
                <a:ext uri="{FF2B5EF4-FFF2-40B4-BE49-F238E27FC236}">
                  <a16:creationId xmlns:a16="http://schemas.microsoft.com/office/drawing/2014/main" id="{F485B974-5300-4FFD-818C-BD2EBF800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4289" y="8288044"/>
              <a:ext cx="509751" cy="196059"/>
            </a:xfrm>
            <a:custGeom>
              <a:avLst/>
              <a:gdLst>
                <a:gd name="T0" fmla="*/ 0 w 91"/>
                <a:gd name="T1" fmla="*/ 14 h 35"/>
                <a:gd name="T2" fmla="*/ 14 w 91"/>
                <a:gd name="T3" fmla="*/ 11 h 35"/>
                <a:gd name="T4" fmla="*/ 24 w 91"/>
                <a:gd name="T5" fmla="*/ 7 h 35"/>
                <a:gd name="T6" fmla="*/ 35 w 91"/>
                <a:gd name="T7" fmla="*/ 7 h 35"/>
                <a:gd name="T8" fmla="*/ 45 w 91"/>
                <a:gd name="T9" fmla="*/ 4 h 35"/>
                <a:gd name="T10" fmla="*/ 52 w 91"/>
                <a:gd name="T11" fmla="*/ 4 h 35"/>
                <a:gd name="T12" fmla="*/ 56 w 91"/>
                <a:gd name="T13" fmla="*/ 0 h 35"/>
                <a:gd name="T14" fmla="*/ 59 w 91"/>
                <a:gd name="T15" fmla="*/ 0 h 35"/>
                <a:gd name="T16" fmla="*/ 63 w 91"/>
                <a:gd name="T17" fmla="*/ 0 h 35"/>
                <a:gd name="T18" fmla="*/ 63 w 91"/>
                <a:gd name="T19" fmla="*/ 0 h 35"/>
                <a:gd name="T20" fmla="*/ 66 w 91"/>
                <a:gd name="T21" fmla="*/ 0 h 35"/>
                <a:gd name="T22" fmla="*/ 70 w 91"/>
                <a:gd name="T23" fmla="*/ 0 h 35"/>
                <a:gd name="T24" fmla="*/ 77 w 91"/>
                <a:gd name="T25" fmla="*/ 4 h 35"/>
                <a:gd name="T26" fmla="*/ 80 w 91"/>
                <a:gd name="T27" fmla="*/ 4 h 35"/>
                <a:gd name="T28" fmla="*/ 87 w 91"/>
                <a:gd name="T29" fmla="*/ 7 h 35"/>
                <a:gd name="T30" fmla="*/ 87 w 91"/>
                <a:gd name="T31" fmla="*/ 11 h 35"/>
                <a:gd name="T32" fmla="*/ 91 w 91"/>
                <a:gd name="T33" fmla="*/ 14 h 35"/>
                <a:gd name="T34" fmla="*/ 87 w 91"/>
                <a:gd name="T35" fmla="*/ 21 h 35"/>
                <a:gd name="T36" fmla="*/ 84 w 91"/>
                <a:gd name="T37" fmla="*/ 25 h 35"/>
                <a:gd name="T38" fmla="*/ 77 w 91"/>
                <a:gd name="T39" fmla="*/ 28 h 35"/>
                <a:gd name="T40" fmla="*/ 66 w 91"/>
                <a:gd name="T41" fmla="*/ 28 h 35"/>
                <a:gd name="T42" fmla="*/ 56 w 91"/>
                <a:gd name="T43" fmla="*/ 32 h 35"/>
                <a:gd name="T44" fmla="*/ 38 w 91"/>
                <a:gd name="T45" fmla="*/ 32 h 35"/>
                <a:gd name="T46" fmla="*/ 21 w 91"/>
                <a:gd name="T47" fmla="*/ 35 h 35"/>
                <a:gd name="T48" fmla="*/ 0 w 91"/>
                <a:gd name="T49" fmla="*/ 35 h 35"/>
                <a:gd name="T50" fmla="*/ 0 w 91"/>
                <a:gd name="T51" fmla="*/ 14 h 35"/>
                <a:gd name="T52" fmla="*/ 0 w 91"/>
                <a:gd name="T5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1" h="35">
                  <a:moveTo>
                    <a:pt x="0" y="14"/>
                  </a:moveTo>
                  <a:lnTo>
                    <a:pt x="14" y="11"/>
                  </a:lnTo>
                  <a:lnTo>
                    <a:pt x="24" y="7"/>
                  </a:lnTo>
                  <a:lnTo>
                    <a:pt x="35" y="7"/>
                  </a:lnTo>
                  <a:lnTo>
                    <a:pt x="45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4"/>
                  </a:lnTo>
                  <a:lnTo>
                    <a:pt x="80" y="4"/>
                  </a:lnTo>
                  <a:lnTo>
                    <a:pt x="87" y="7"/>
                  </a:lnTo>
                  <a:lnTo>
                    <a:pt x="87" y="11"/>
                  </a:lnTo>
                  <a:lnTo>
                    <a:pt x="91" y="14"/>
                  </a:lnTo>
                  <a:lnTo>
                    <a:pt x="87" y="21"/>
                  </a:lnTo>
                  <a:lnTo>
                    <a:pt x="84" y="25"/>
                  </a:lnTo>
                  <a:lnTo>
                    <a:pt x="77" y="28"/>
                  </a:lnTo>
                  <a:lnTo>
                    <a:pt x="66" y="28"/>
                  </a:lnTo>
                  <a:lnTo>
                    <a:pt x="56" y="32"/>
                  </a:lnTo>
                  <a:lnTo>
                    <a:pt x="38" y="32"/>
                  </a:lnTo>
                  <a:lnTo>
                    <a:pt x="21" y="3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7">
              <a:extLst>
                <a:ext uri="{FF2B5EF4-FFF2-40B4-BE49-F238E27FC236}">
                  <a16:creationId xmlns:a16="http://schemas.microsoft.com/office/drawing/2014/main" id="{61A17768-BD6C-4C2D-AFB7-C55889E90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502" y="8837004"/>
              <a:ext cx="565767" cy="78423"/>
            </a:xfrm>
            <a:custGeom>
              <a:avLst/>
              <a:gdLst>
                <a:gd name="T0" fmla="*/ 4 w 101"/>
                <a:gd name="T1" fmla="*/ 11 h 14"/>
                <a:gd name="T2" fmla="*/ 11 w 101"/>
                <a:gd name="T3" fmla="*/ 7 h 14"/>
                <a:gd name="T4" fmla="*/ 17 w 101"/>
                <a:gd name="T5" fmla="*/ 7 h 14"/>
                <a:gd name="T6" fmla="*/ 28 w 101"/>
                <a:gd name="T7" fmla="*/ 7 h 14"/>
                <a:gd name="T8" fmla="*/ 42 w 101"/>
                <a:gd name="T9" fmla="*/ 4 h 14"/>
                <a:gd name="T10" fmla="*/ 70 w 101"/>
                <a:gd name="T11" fmla="*/ 0 h 14"/>
                <a:gd name="T12" fmla="*/ 101 w 101"/>
                <a:gd name="T13" fmla="*/ 0 h 14"/>
                <a:gd name="T14" fmla="*/ 101 w 101"/>
                <a:gd name="T15" fmla="*/ 11 h 14"/>
                <a:gd name="T16" fmla="*/ 87 w 101"/>
                <a:gd name="T17" fmla="*/ 11 h 14"/>
                <a:gd name="T18" fmla="*/ 77 w 101"/>
                <a:gd name="T19" fmla="*/ 11 h 14"/>
                <a:gd name="T20" fmla="*/ 52 w 101"/>
                <a:gd name="T21" fmla="*/ 11 h 14"/>
                <a:gd name="T22" fmla="*/ 42 w 101"/>
                <a:gd name="T23" fmla="*/ 14 h 14"/>
                <a:gd name="T24" fmla="*/ 28 w 101"/>
                <a:gd name="T25" fmla="*/ 14 h 14"/>
                <a:gd name="T26" fmla="*/ 17 w 101"/>
                <a:gd name="T27" fmla="*/ 14 h 14"/>
                <a:gd name="T28" fmla="*/ 0 w 101"/>
                <a:gd name="T29" fmla="*/ 14 h 14"/>
                <a:gd name="T30" fmla="*/ 4 w 101"/>
                <a:gd name="T31" fmla="*/ 11 h 14"/>
                <a:gd name="T32" fmla="*/ 4 w 101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4">
                  <a:moveTo>
                    <a:pt x="4" y="11"/>
                  </a:moveTo>
                  <a:lnTo>
                    <a:pt x="11" y="7"/>
                  </a:lnTo>
                  <a:lnTo>
                    <a:pt x="17" y="7"/>
                  </a:lnTo>
                  <a:lnTo>
                    <a:pt x="28" y="7"/>
                  </a:lnTo>
                  <a:lnTo>
                    <a:pt x="42" y="4"/>
                  </a:lnTo>
                  <a:lnTo>
                    <a:pt x="70" y="0"/>
                  </a:lnTo>
                  <a:lnTo>
                    <a:pt x="101" y="0"/>
                  </a:lnTo>
                  <a:lnTo>
                    <a:pt x="101" y="11"/>
                  </a:lnTo>
                  <a:lnTo>
                    <a:pt x="87" y="11"/>
                  </a:lnTo>
                  <a:lnTo>
                    <a:pt x="77" y="11"/>
                  </a:lnTo>
                  <a:lnTo>
                    <a:pt x="52" y="11"/>
                  </a:lnTo>
                  <a:lnTo>
                    <a:pt x="42" y="14"/>
                  </a:lnTo>
                  <a:lnTo>
                    <a:pt x="28" y="14"/>
                  </a:lnTo>
                  <a:lnTo>
                    <a:pt x="17" y="14"/>
                  </a:lnTo>
                  <a:lnTo>
                    <a:pt x="0" y="14"/>
                  </a:lnTo>
                  <a:lnTo>
                    <a:pt x="4" y="11"/>
                  </a:lnTo>
                  <a:lnTo>
                    <a:pt x="4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3637399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47C72F7-0F50-45DE-ABA4-9651B8183527}"/>
              </a:ext>
            </a:extLst>
          </p:cNvPr>
          <p:cNvGrpSpPr/>
          <p:nvPr/>
        </p:nvGrpSpPr>
        <p:grpSpPr>
          <a:xfrm>
            <a:off x="3424875" y="2423670"/>
            <a:ext cx="2016590" cy="2263061"/>
            <a:chOff x="3456959" y="9738870"/>
            <a:chExt cx="2016590" cy="2263061"/>
          </a:xfrm>
        </p:grpSpPr>
        <p:sp>
          <p:nvSpPr>
            <p:cNvPr id="3" name="Freeform 38">
              <a:extLst>
                <a:ext uri="{FF2B5EF4-FFF2-40B4-BE49-F238E27FC236}">
                  <a16:creationId xmlns:a16="http://schemas.microsoft.com/office/drawing/2014/main" id="{B6D903B5-0DBC-484E-8693-D4939366F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169" y="10265424"/>
              <a:ext cx="392115" cy="700206"/>
            </a:xfrm>
            <a:custGeom>
              <a:avLst/>
              <a:gdLst>
                <a:gd name="T0" fmla="*/ 4 w 70"/>
                <a:gd name="T1" fmla="*/ 125 h 125"/>
                <a:gd name="T2" fmla="*/ 0 w 70"/>
                <a:gd name="T3" fmla="*/ 122 h 125"/>
                <a:gd name="T4" fmla="*/ 0 w 70"/>
                <a:gd name="T5" fmla="*/ 115 h 125"/>
                <a:gd name="T6" fmla="*/ 4 w 70"/>
                <a:gd name="T7" fmla="*/ 108 h 125"/>
                <a:gd name="T8" fmla="*/ 7 w 70"/>
                <a:gd name="T9" fmla="*/ 101 h 125"/>
                <a:gd name="T10" fmla="*/ 11 w 70"/>
                <a:gd name="T11" fmla="*/ 91 h 125"/>
                <a:gd name="T12" fmla="*/ 18 w 70"/>
                <a:gd name="T13" fmla="*/ 80 h 125"/>
                <a:gd name="T14" fmla="*/ 21 w 70"/>
                <a:gd name="T15" fmla="*/ 70 h 125"/>
                <a:gd name="T16" fmla="*/ 25 w 70"/>
                <a:gd name="T17" fmla="*/ 56 h 125"/>
                <a:gd name="T18" fmla="*/ 28 w 70"/>
                <a:gd name="T19" fmla="*/ 45 h 125"/>
                <a:gd name="T20" fmla="*/ 32 w 70"/>
                <a:gd name="T21" fmla="*/ 38 h 125"/>
                <a:gd name="T22" fmla="*/ 35 w 70"/>
                <a:gd name="T23" fmla="*/ 31 h 125"/>
                <a:gd name="T24" fmla="*/ 35 w 70"/>
                <a:gd name="T25" fmla="*/ 24 h 125"/>
                <a:gd name="T26" fmla="*/ 35 w 70"/>
                <a:gd name="T27" fmla="*/ 21 h 125"/>
                <a:gd name="T28" fmla="*/ 35 w 70"/>
                <a:gd name="T29" fmla="*/ 17 h 125"/>
                <a:gd name="T30" fmla="*/ 35 w 70"/>
                <a:gd name="T31" fmla="*/ 14 h 125"/>
                <a:gd name="T32" fmla="*/ 35 w 70"/>
                <a:gd name="T33" fmla="*/ 14 h 125"/>
                <a:gd name="T34" fmla="*/ 32 w 70"/>
                <a:gd name="T35" fmla="*/ 10 h 125"/>
                <a:gd name="T36" fmla="*/ 32 w 70"/>
                <a:gd name="T37" fmla="*/ 10 h 125"/>
                <a:gd name="T38" fmla="*/ 32 w 70"/>
                <a:gd name="T39" fmla="*/ 7 h 125"/>
                <a:gd name="T40" fmla="*/ 32 w 70"/>
                <a:gd name="T41" fmla="*/ 3 h 125"/>
                <a:gd name="T42" fmla="*/ 35 w 70"/>
                <a:gd name="T43" fmla="*/ 0 h 125"/>
                <a:gd name="T44" fmla="*/ 39 w 70"/>
                <a:gd name="T45" fmla="*/ 0 h 125"/>
                <a:gd name="T46" fmla="*/ 46 w 70"/>
                <a:gd name="T47" fmla="*/ 0 h 125"/>
                <a:gd name="T48" fmla="*/ 49 w 70"/>
                <a:gd name="T49" fmla="*/ 0 h 125"/>
                <a:gd name="T50" fmla="*/ 53 w 70"/>
                <a:gd name="T51" fmla="*/ 0 h 125"/>
                <a:gd name="T52" fmla="*/ 56 w 70"/>
                <a:gd name="T53" fmla="*/ 3 h 125"/>
                <a:gd name="T54" fmla="*/ 63 w 70"/>
                <a:gd name="T55" fmla="*/ 7 h 125"/>
                <a:gd name="T56" fmla="*/ 67 w 70"/>
                <a:gd name="T57" fmla="*/ 14 h 125"/>
                <a:gd name="T58" fmla="*/ 70 w 70"/>
                <a:gd name="T59" fmla="*/ 17 h 125"/>
                <a:gd name="T60" fmla="*/ 70 w 70"/>
                <a:gd name="T61" fmla="*/ 21 h 125"/>
                <a:gd name="T62" fmla="*/ 70 w 70"/>
                <a:gd name="T63" fmla="*/ 24 h 125"/>
                <a:gd name="T64" fmla="*/ 67 w 70"/>
                <a:gd name="T65" fmla="*/ 35 h 125"/>
                <a:gd name="T66" fmla="*/ 63 w 70"/>
                <a:gd name="T67" fmla="*/ 42 h 125"/>
                <a:gd name="T68" fmla="*/ 60 w 70"/>
                <a:gd name="T69" fmla="*/ 45 h 125"/>
                <a:gd name="T70" fmla="*/ 56 w 70"/>
                <a:gd name="T71" fmla="*/ 52 h 125"/>
                <a:gd name="T72" fmla="*/ 53 w 70"/>
                <a:gd name="T73" fmla="*/ 63 h 125"/>
                <a:gd name="T74" fmla="*/ 42 w 70"/>
                <a:gd name="T75" fmla="*/ 80 h 125"/>
                <a:gd name="T76" fmla="*/ 35 w 70"/>
                <a:gd name="T77" fmla="*/ 94 h 125"/>
                <a:gd name="T78" fmla="*/ 28 w 70"/>
                <a:gd name="T79" fmla="*/ 105 h 125"/>
                <a:gd name="T80" fmla="*/ 21 w 70"/>
                <a:gd name="T81" fmla="*/ 115 h 125"/>
                <a:gd name="T82" fmla="*/ 14 w 70"/>
                <a:gd name="T83" fmla="*/ 122 h 125"/>
                <a:gd name="T84" fmla="*/ 11 w 70"/>
                <a:gd name="T85" fmla="*/ 125 h 125"/>
                <a:gd name="T86" fmla="*/ 4 w 70"/>
                <a:gd name="T87" fmla="*/ 125 h 125"/>
                <a:gd name="T88" fmla="*/ 4 w 70"/>
                <a:gd name="T89" fmla="*/ 125 h 125"/>
                <a:gd name="T90" fmla="*/ 4 w 70"/>
                <a:gd name="T91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125">
                  <a:moveTo>
                    <a:pt x="4" y="125"/>
                  </a:moveTo>
                  <a:lnTo>
                    <a:pt x="0" y="122"/>
                  </a:lnTo>
                  <a:lnTo>
                    <a:pt x="0" y="115"/>
                  </a:lnTo>
                  <a:lnTo>
                    <a:pt x="4" y="108"/>
                  </a:lnTo>
                  <a:lnTo>
                    <a:pt x="7" y="101"/>
                  </a:lnTo>
                  <a:lnTo>
                    <a:pt x="11" y="91"/>
                  </a:lnTo>
                  <a:lnTo>
                    <a:pt x="18" y="80"/>
                  </a:lnTo>
                  <a:lnTo>
                    <a:pt x="21" y="70"/>
                  </a:lnTo>
                  <a:lnTo>
                    <a:pt x="25" y="56"/>
                  </a:lnTo>
                  <a:lnTo>
                    <a:pt x="28" y="45"/>
                  </a:lnTo>
                  <a:lnTo>
                    <a:pt x="32" y="38"/>
                  </a:lnTo>
                  <a:lnTo>
                    <a:pt x="35" y="31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6" y="3"/>
                  </a:lnTo>
                  <a:lnTo>
                    <a:pt x="63" y="7"/>
                  </a:lnTo>
                  <a:lnTo>
                    <a:pt x="67" y="14"/>
                  </a:lnTo>
                  <a:lnTo>
                    <a:pt x="70" y="17"/>
                  </a:lnTo>
                  <a:lnTo>
                    <a:pt x="70" y="21"/>
                  </a:lnTo>
                  <a:lnTo>
                    <a:pt x="70" y="24"/>
                  </a:lnTo>
                  <a:lnTo>
                    <a:pt x="67" y="35"/>
                  </a:lnTo>
                  <a:lnTo>
                    <a:pt x="63" y="42"/>
                  </a:lnTo>
                  <a:lnTo>
                    <a:pt x="60" y="45"/>
                  </a:lnTo>
                  <a:lnTo>
                    <a:pt x="56" y="52"/>
                  </a:lnTo>
                  <a:lnTo>
                    <a:pt x="53" y="63"/>
                  </a:lnTo>
                  <a:lnTo>
                    <a:pt x="42" y="80"/>
                  </a:lnTo>
                  <a:lnTo>
                    <a:pt x="35" y="94"/>
                  </a:lnTo>
                  <a:lnTo>
                    <a:pt x="28" y="105"/>
                  </a:lnTo>
                  <a:lnTo>
                    <a:pt x="21" y="115"/>
                  </a:lnTo>
                  <a:lnTo>
                    <a:pt x="14" y="122"/>
                  </a:lnTo>
                  <a:lnTo>
                    <a:pt x="11" y="125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4" y="1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9">
              <a:extLst>
                <a:ext uri="{FF2B5EF4-FFF2-40B4-BE49-F238E27FC236}">
                  <a16:creationId xmlns:a16="http://schemas.microsoft.com/office/drawing/2014/main" id="{7BC29CBD-2641-4B38-A45C-DBFB5C43D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896" y="9738870"/>
              <a:ext cx="257675" cy="957882"/>
            </a:xfrm>
            <a:custGeom>
              <a:avLst/>
              <a:gdLst>
                <a:gd name="T0" fmla="*/ 42 w 46"/>
                <a:gd name="T1" fmla="*/ 48 h 171"/>
                <a:gd name="T2" fmla="*/ 42 w 46"/>
                <a:gd name="T3" fmla="*/ 55 h 171"/>
                <a:gd name="T4" fmla="*/ 42 w 46"/>
                <a:gd name="T5" fmla="*/ 66 h 171"/>
                <a:gd name="T6" fmla="*/ 42 w 46"/>
                <a:gd name="T7" fmla="*/ 76 h 171"/>
                <a:gd name="T8" fmla="*/ 42 w 46"/>
                <a:gd name="T9" fmla="*/ 90 h 171"/>
                <a:gd name="T10" fmla="*/ 42 w 46"/>
                <a:gd name="T11" fmla="*/ 108 h 171"/>
                <a:gd name="T12" fmla="*/ 42 w 46"/>
                <a:gd name="T13" fmla="*/ 125 h 171"/>
                <a:gd name="T14" fmla="*/ 42 w 46"/>
                <a:gd name="T15" fmla="*/ 146 h 171"/>
                <a:gd name="T16" fmla="*/ 42 w 46"/>
                <a:gd name="T17" fmla="*/ 171 h 171"/>
                <a:gd name="T18" fmla="*/ 18 w 46"/>
                <a:gd name="T19" fmla="*/ 171 h 171"/>
                <a:gd name="T20" fmla="*/ 18 w 46"/>
                <a:gd name="T21" fmla="*/ 167 h 171"/>
                <a:gd name="T22" fmla="*/ 18 w 46"/>
                <a:gd name="T23" fmla="*/ 160 h 171"/>
                <a:gd name="T24" fmla="*/ 14 w 46"/>
                <a:gd name="T25" fmla="*/ 153 h 171"/>
                <a:gd name="T26" fmla="*/ 14 w 46"/>
                <a:gd name="T27" fmla="*/ 146 h 171"/>
                <a:gd name="T28" fmla="*/ 14 w 46"/>
                <a:gd name="T29" fmla="*/ 136 h 171"/>
                <a:gd name="T30" fmla="*/ 14 w 46"/>
                <a:gd name="T31" fmla="*/ 125 h 171"/>
                <a:gd name="T32" fmla="*/ 14 w 46"/>
                <a:gd name="T33" fmla="*/ 111 h 171"/>
                <a:gd name="T34" fmla="*/ 14 w 46"/>
                <a:gd name="T35" fmla="*/ 97 h 171"/>
                <a:gd name="T36" fmla="*/ 14 w 46"/>
                <a:gd name="T37" fmla="*/ 83 h 171"/>
                <a:gd name="T38" fmla="*/ 14 w 46"/>
                <a:gd name="T39" fmla="*/ 73 h 171"/>
                <a:gd name="T40" fmla="*/ 14 w 46"/>
                <a:gd name="T41" fmla="*/ 62 h 171"/>
                <a:gd name="T42" fmla="*/ 11 w 46"/>
                <a:gd name="T43" fmla="*/ 52 h 171"/>
                <a:gd name="T44" fmla="*/ 11 w 46"/>
                <a:gd name="T45" fmla="*/ 45 h 171"/>
                <a:gd name="T46" fmla="*/ 11 w 46"/>
                <a:gd name="T47" fmla="*/ 38 h 171"/>
                <a:gd name="T48" fmla="*/ 11 w 46"/>
                <a:gd name="T49" fmla="*/ 34 h 171"/>
                <a:gd name="T50" fmla="*/ 11 w 46"/>
                <a:gd name="T51" fmla="*/ 31 h 171"/>
                <a:gd name="T52" fmla="*/ 11 w 46"/>
                <a:gd name="T53" fmla="*/ 24 h 171"/>
                <a:gd name="T54" fmla="*/ 7 w 46"/>
                <a:gd name="T55" fmla="*/ 21 h 171"/>
                <a:gd name="T56" fmla="*/ 4 w 46"/>
                <a:gd name="T57" fmla="*/ 21 h 171"/>
                <a:gd name="T58" fmla="*/ 4 w 46"/>
                <a:gd name="T59" fmla="*/ 17 h 171"/>
                <a:gd name="T60" fmla="*/ 4 w 46"/>
                <a:gd name="T61" fmla="*/ 17 h 171"/>
                <a:gd name="T62" fmla="*/ 0 w 46"/>
                <a:gd name="T63" fmla="*/ 10 h 171"/>
                <a:gd name="T64" fmla="*/ 4 w 46"/>
                <a:gd name="T65" fmla="*/ 7 h 171"/>
                <a:gd name="T66" fmla="*/ 4 w 46"/>
                <a:gd name="T67" fmla="*/ 3 h 171"/>
                <a:gd name="T68" fmla="*/ 7 w 46"/>
                <a:gd name="T69" fmla="*/ 3 h 171"/>
                <a:gd name="T70" fmla="*/ 14 w 46"/>
                <a:gd name="T71" fmla="*/ 0 h 171"/>
                <a:gd name="T72" fmla="*/ 21 w 46"/>
                <a:gd name="T73" fmla="*/ 3 h 171"/>
                <a:gd name="T74" fmla="*/ 28 w 46"/>
                <a:gd name="T75" fmla="*/ 3 h 171"/>
                <a:gd name="T76" fmla="*/ 35 w 46"/>
                <a:gd name="T77" fmla="*/ 7 h 171"/>
                <a:gd name="T78" fmla="*/ 39 w 46"/>
                <a:gd name="T79" fmla="*/ 10 h 171"/>
                <a:gd name="T80" fmla="*/ 42 w 46"/>
                <a:gd name="T81" fmla="*/ 14 h 171"/>
                <a:gd name="T82" fmla="*/ 46 w 46"/>
                <a:gd name="T83" fmla="*/ 14 h 171"/>
                <a:gd name="T84" fmla="*/ 46 w 46"/>
                <a:gd name="T85" fmla="*/ 17 h 171"/>
                <a:gd name="T86" fmla="*/ 42 w 46"/>
                <a:gd name="T87" fmla="*/ 24 h 171"/>
                <a:gd name="T88" fmla="*/ 42 w 46"/>
                <a:gd name="T89" fmla="*/ 28 h 171"/>
                <a:gd name="T90" fmla="*/ 42 w 46"/>
                <a:gd name="T91" fmla="*/ 34 h 171"/>
                <a:gd name="T92" fmla="*/ 42 w 46"/>
                <a:gd name="T93" fmla="*/ 41 h 171"/>
                <a:gd name="T94" fmla="*/ 42 w 46"/>
                <a:gd name="T95" fmla="*/ 48 h 171"/>
                <a:gd name="T96" fmla="*/ 42 w 46"/>
                <a:gd name="T97" fmla="*/ 4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" h="171">
                  <a:moveTo>
                    <a:pt x="42" y="48"/>
                  </a:moveTo>
                  <a:lnTo>
                    <a:pt x="42" y="55"/>
                  </a:lnTo>
                  <a:lnTo>
                    <a:pt x="42" y="66"/>
                  </a:lnTo>
                  <a:lnTo>
                    <a:pt x="42" y="76"/>
                  </a:lnTo>
                  <a:lnTo>
                    <a:pt x="42" y="90"/>
                  </a:lnTo>
                  <a:lnTo>
                    <a:pt x="42" y="108"/>
                  </a:lnTo>
                  <a:lnTo>
                    <a:pt x="42" y="125"/>
                  </a:lnTo>
                  <a:lnTo>
                    <a:pt x="42" y="146"/>
                  </a:lnTo>
                  <a:lnTo>
                    <a:pt x="42" y="171"/>
                  </a:lnTo>
                  <a:lnTo>
                    <a:pt x="18" y="171"/>
                  </a:lnTo>
                  <a:lnTo>
                    <a:pt x="18" y="167"/>
                  </a:lnTo>
                  <a:lnTo>
                    <a:pt x="18" y="160"/>
                  </a:lnTo>
                  <a:lnTo>
                    <a:pt x="14" y="153"/>
                  </a:lnTo>
                  <a:lnTo>
                    <a:pt x="14" y="146"/>
                  </a:lnTo>
                  <a:lnTo>
                    <a:pt x="14" y="136"/>
                  </a:lnTo>
                  <a:lnTo>
                    <a:pt x="14" y="125"/>
                  </a:lnTo>
                  <a:lnTo>
                    <a:pt x="14" y="111"/>
                  </a:lnTo>
                  <a:lnTo>
                    <a:pt x="14" y="97"/>
                  </a:lnTo>
                  <a:lnTo>
                    <a:pt x="14" y="83"/>
                  </a:lnTo>
                  <a:lnTo>
                    <a:pt x="14" y="73"/>
                  </a:lnTo>
                  <a:lnTo>
                    <a:pt x="14" y="62"/>
                  </a:lnTo>
                  <a:lnTo>
                    <a:pt x="11" y="52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34"/>
                  </a:lnTo>
                  <a:lnTo>
                    <a:pt x="11" y="31"/>
                  </a:lnTo>
                  <a:lnTo>
                    <a:pt x="11" y="24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4" y="7"/>
                  </a:lnTo>
                  <a:lnTo>
                    <a:pt x="4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39" y="10"/>
                  </a:lnTo>
                  <a:lnTo>
                    <a:pt x="42" y="14"/>
                  </a:lnTo>
                  <a:lnTo>
                    <a:pt x="46" y="14"/>
                  </a:lnTo>
                  <a:lnTo>
                    <a:pt x="46" y="17"/>
                  </a:lnTo>
                  <a:lnTo>
                    <a:pt x="42" y="24"/>
                  </a:lnTo>
                  <a:lnTo>
                    <a:pt x="42" y="28"/>
                  </a:lnTo>
                  <a:lnTo>
                    <a:pt x="42" y="34"/>
                  </a:lnTo>
                  <a:lnTo>
                    <a:pt x="42" y="41"/>
                  </a:lnTo>
                  <a:lnTo>
                    <a:pt x="42" y="48"/>
                  </a:lnTo>
                  <a:lnTo>
                    <a:pt x="42" y="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0">
              <a:extLst>
                <a:ext uri="{FF2B5EF4-FFF2-40B4-BE49-F238E27FC236}">
                  <a16:creationId xmlns:a16="http://schemas.microsoft.com/office/drawing/2014/main" id="{9F237CF7-574D-4DEB-AEEB-A5BB11660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7" y="10203804"/>
              <a:ext cx="705806" cy="274482"/>
            </a:xfrm>
            <a:custGeom>
              <a:avLst/>
              <a:gdLst>
                <a:gd name="T0" fmla="*/ 11 w 126"/>
                <a:gd name="T1" fmla="*/ 46 h 49"/>
                <a:gd name="T2" fmla="*/ 4 w 126"/>
                <a:gd name="T3" fmla="*/ 42 h 49"/>
                <a:gd name="T4" fmla="*/ 4 w 126"/>
                <a:gd name="T5" fmla="*/ 39 h 49"/>
                <a:gd name="T6" fmla="*/ 0 w 126"/>
                <a:gd name="T7" fmla="*/ 35 h 49"/>
                <a:gd name="T8" fmla="*/ 4 w 126"/>
                <a:gd name="T9" fmla="*/ 35 h 49"/>
                <a:gd name="T10" fmla="*/ 4 w 126"/>
                <a:gd name="T11" fmla="*/ 35 h 49"/>
                <a:gd name="T12" fmla="*/ 7 w 126"/>
                <a:gd name="T13" fmla="*/ 32 h 49"/>
                <a:gd name="T14" fmla="*/ 14 w 126"/>
                <a:gd name="T15" fmla="*/ 32 h 49"/>
                <a:gd name="T16" fmla="*/ 21 w 126"/>
                <a:gd name="T17" fmla="*/ 28 h 49"/>
                <a:gd name="T18" fmla="*/ 28 w 126"/>
                <a:gd name="T19" fmla="*/ 25 h 49"/>
                <a:gd name="T20" fmla="*/ 39 w 126"/>
                <a:gd name="T21" fmla="*/ 21 h 49"/>
                <a:gd name="T22" fmla="*/ 49 w 126"/>
                <a:gd name="T23" fmla="*/ 18 h 49"/>
                <a:gd name="T24" fmla="*/ 60 w 126"/>
                <a:gd name="T25" fmla="*/ 14 h 49"/>
                <a:gd name="T26" fmla="*/ 70 w 126"/>
                <a:gd name="T27" fmla="*/ 11 h 49"/>
                <a:gd name="T28" fmla="*/ 77 w 126"/>
                <a:gd name="T29" fmla="*/ 7 h 49"/>
                <a:gd name="T30" fmla="*/ 84 w 126"/>
                <a:gd name="T31" fmla="*/ 4 h 49"/>
                <a:gd name="T32" fmla="*/ 91 w 126"/>
                <a:gd name="T33" fmla="*/ 4 h 49"/>
                <a:gd name="T34" fmla="*/ 95 w 126"/>
                <a:gd name="T35" fmla="*/ 4 h 49"/>
                <a:gd name="T36" fmla="*/ 98 w 126"/>
                <a:gd name="T37" fmla="*/ 0 h 49"/>
                <a:gd name="T38" fmla="*/ 102 w 126"/>
                <a:gd name="T39" fmla="*/ 0 h 49"/>
                <a:gd name="T40" fmla="*/ 109 w 126"/>
                <a:gd name="T41" fmla="*/ 4 h 49"/>
                <a:gd name="T42" fmla="*/ 119 w 126"/>
                <a:gd name="T43" fmla="*/ 4 h 49"/>
                <a:gd name="T44" fmla="*/ 122 w 126"/>
                <a:gd name="T45" fmla="*/ 7 h 49"/>
                <a:gd name="T46" fmla="*/ 126 w 126"/>
                <a:gd name="T47" fmla="*/ 11 h 49"/>
                <a:gd name="T48" fmla="*/ 126 w 126"/>
                <a:gd name="T49" fmla="*/ 14 h 49"/>
                <a:gd name="T50" fmla="*/ 122 w 126"/>
                <a:gd name="T51" fmla="*/ 18 h 49"/>
                <a:gd name="T52" fmla="*/ 119 w 126"/>
                <a:gd name="T53" fmla="*/ 21 h 49"/>
                <a:gd name="T54" fmla="*/ 112 w 126"/>
                <a:gd name="T55" fmla="*/ 25 h 49"/>
                <a:gd name="T56" fmla="*/ 105 w 126"/>
                <a:gd name="T57" fmla="*/ 28 h 49"/>
                <a:gd name="T58" fmla="*/ 81 w 126"/>
                <a:gd name="T59" fmla="*/ 35 h 49"/>
                <a:gd name="T60" fmla="*/ 60 w 126"/>
                <a:gd name="T61" fmla="*/ 42 h 49"/>
                <a:gd name="T62" fmla="*/ 49 w 126"/>
                <a:gd name="T63" fmla="*/ 46 h 49"/>
                <a:gd name="T64" fmla="*/ 42 w 126"/>
                <a:gd name="T65" fmla="*/ 49 h 49"/>
                <a:gd name="T66" fmla="*/ 35 w 126"/>
                <a:gd name="T67" fmla="*/ 49 h 49"/>
                <a:gd name="T68" fmla="*/ 28 w 126"/>
                <a:gd name="T69" fmla="*/ 49 h 49"/>
                <a:gd name="T70" fmla="*/ 18 w 126"/>
                <a:gd name="T71" fmla="*/ 49 h 49"/>
                <a:gd name="T72" fmla="*/ 11 w 126"/>
                <a:gd name="T73" fmla="*/ 46 h 49"/>
                <a:gd name="T74" fmla="*/ 11 w 126"/>
                <a:gd name="T75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" h="49">
                  <a:moveTo>
                    <a:pt x="11" y="46"/>
                  </a:moveTo>
                  <a:lnTo>
                    <a:pt x="4" y="42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7" y="32"/>
                  </a:lnTo>
                  <a:lnTo>
                    <a:pt x="14" y="32"/>
                  </a:lnTo>
                  <a:lnTo>
                    <a:pt x="21" y="28"/>
                  </a:lnTo>
                  <a:lnTo>
                    <a:pt x="28" y="25"/>
                  </a:lnTo>
                  <a:lnTo>
                    <a:pt x="39" y="21"/>
                  </a:lnTo>
                  <a:lnTo>
                    <a:pt x="49" y="18"/>
                  </a:lnTo>
                  <a:lnTo>
                    <a:pt x="60" y="14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84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9" y="4"/>
                  </a:lnTo>
                  <a:lnTo>
                    <a:pt x="119" y="4"/>
                  </a:lnTo>
                  <a:lnTo>
                    <a:pt x="122" y="7"/>
                  </a:lnTo>
                  <a:lnTo>
                    <a:pt x="126" y="11"/>
                  </a:lnTo>
                  <a:lnTo>
                    <a:pt x="126" y="14"/>
                  </a:lnTo>
                  <a:lnTo>
                    <a:pt x="122" y="18"/>
                  </a:lnTo>
                  <a:lnTo>
                    <a:pt x="119" y="21"/>
                  </a:lnTo>
                  <a:lnTo>
                    <a:pt x="112" y="25"/>
                  </a:lnTo>
                  <a:lnTo>
                    <a:pt x="105" y="28"/>
                  </a:lnTo>
                  <a:lnTo>
                    <a:pt x="81" y="35"/>
                  </a:lnTo>
                  <a:lnTo>
                    <a:pt x="60" y="42"/>
                  </a:lnTo>
                  <a:lnTo>
                    <a:pt x="49" y="46"/>
                  </a:lnTo>
                  <a:lnTo>
                    <a:pt x="42" y="49"/>
                  </a:lnTo>
                  <a:lnTo>
                    <a:pt x="35" y="49"/>
                  </a:lnTo>
                  <a:lnTo>
                    <a:pt x="28" y="49"/>
                  </a:lnTo>
                  <a:lnTo>
                    <a:pt x="18" y="49"/>
                  </a:lnTo>
                  <a:lnTo>
                    <a:pt x="11" y="46"/>
                  </a:lnTo>
                  <a:lnTo>
                    <a:pt x="11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1">
              <a:extLst>
                <a:ext uri="{FF2B5EF4-FFF2-40B4-BE49-F238E27FC236}">
                  <a16:creationId xmlns:a16="http://schemas.microsoft.com/office/drawing/2014/main" id="{427DCDC7-AF1A-4614-B68F-4D6ECBEEF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683" y="10657538"/>
              <a:ext cx="431328" cy="1344393"/>
            </a:xfrm>
            <a:custGeom>
              <a:avLst/>
              <a:gdLst>
                <a:gd name="T0" fmla="*/ 70 w 77"/>
                <a:gd name="T1" fmla="*/ 10 h 240"/>
                <a:gd name="T2" fmla="*/ 74 w 77"/>
                <a:gd name="T3" fmla="*/ 14 h 240"/>
                <a:gd name="T4" fmla="*/ 74 w 77"/>
                <a:gd name="T5" fmla="*/ 21 h 240"/>
                <a:gd name="T6" fmla="*/ 74 w 77"/>
                <a:gd name="T7" fmla="*/ 31 h 240"/>
                <a:gd name="T8" fmla="*/ 74 w 77"/>
                <a:gd name="T9" fmla="*/ 52 h 240"/>
                <a:gd name="T10" fmla="*/ 74 w 77"/>
                <a:gd name="T11" fmla="*/ 76 h 240"/>
                <a:gd name="T12" fmla="*/ 74 w 77"/>
                <a:gd name="T13" fmla="*/ 108 h 240"/>
                <a:gd name="T14" fmla="*/ 74 w 77"/>
                <a:gd name="T15" fmla="*/ 136 h 240"/>
                <a:gd name="T16" fmla="*/ 74 w 77"/>
                <a:gd name="T17" fmla="*/ 160 h 240"/>
                <a:gd name="T18" fmla="*/ 77 w 77"/>
                <a:gd name="T19" fmla="*/ 178 h 240"/>
                <a:gd name="T20" fmla="*/ 74 w 77"/>
                <a:gd name="T21" fmla="*/ 195 h 240"/>
                <a:gd name="T22" fmla="*/ 70 w 77"/>
                <a:gd name="T23" fmla="*/ 212 h 240"/>
                <a:gd name="T24" fmla="*/ 60 w 77"/>
                <a:gd name="T25" fmla="*/ 230 h 240"/>
                <a:gd name="T26" fmla="*/ 49 w 77"/>
                <a:gd name="T27" fmla="*/ 237 h 240"/>
                <a:gd name="T28" fmla="*/ 42 w 77"/>
                <a:gd name="T29" fmla="*/ 237 h 240"/>
                <a:gd name="T30" fmla="*/ 35 w 77"/>
                <a:gd name="T31" fmla="*/ 230 h 240"/>
                <a:gd name="T32" fmla="*/ 35 w 77"/>
                <a:gd name="T33" fmla="*/ 219 h 240"/>
                <a:gd name="T34" fmla="*/ 25 w 77"/>
                <a:gd name="T35" fmla="*/ 209 h 240"/>
                <a:gd name="T36" fmla="*/ 11 w 77"/>
                <a:gd name="T37" fmla="*/ 195 h 240"/>
                <a:gd name="T38" fmla="*/ 0 w 77"/>
                <a:gd name="T39" fmla="*/ 185 h 240"/>
                <a:gd name="T40" fmla="*/ 4 w 77"/>
                <a:gd name="T41" fmla="*/ 178 h 240"/>
                <a:gd name="T42" fmla="*/ 14 w 77"/>
                <a:gd name="T43" fmla="*/ 178 h 240"/>
                <a:gd name="T44" fmla="*/ 28 w 77"/>
                <a:gd name="T45" fmla="*/ 181 h 240"/>
                <a:gd name="T46" fmla="*/ 35 w 77"/>
                <a:gd name="T47" fmla="*/ 181 h 240"/>
                <a:gd name="T48" fmla="*/ 42 w 77"/>
                <a:gd name="T49" fmla="*/ 181 h 240"/>
                <a:gd name="T50" fmla="*/ 46 w 77"/>
                <a:gd name="T51" fmla="*/ 174 h 240"/>
                <a:gd name="T52" fmla="*/ 46 w 77"/>
                <a:gd name="T53" fmla="*/ 167 h 240"/>
                <a:gd name="T54" fmla="*/ 46 w 77"/>
                <a:gd name="T55" fmla="*/ 150 h 240"/>
                <a:gd name="T56" fmla="*/ 46 w 77"/>
                <a:gd name="T57" fmla="*/ 129 h 240"/>
                <a:gd name="T58" fmla="*/ 46 w 77"/>
                <a:gd name="T59" fmla="*/ 97 h 240"/>
                <a:gd name="T60" fmla="*/ 46 w 77"/>
                <a:gd name="T61" fmla="*/ 73 h 240"/>
                <a:gd name="T62" fmla="*/ 46 w 77"/>
                <a:gd name="T63" fmla="*/ 55 h 240"/>
                <a:gd name="T64" fmla="*/ 42 w 77"/>
                <a:gd name="T65" fmla="*/ 41 h 240"/>
                <a:gd name="T66" fmla="*/ 42 w 77"/>
                <a:gd name="T67" fmla="*/ 31 h 240"/>
                <a:gd name="T68" fmla="*/ 39 w 77"/>
                <a:gd name="T69" fmla="*/ 21 h 240"/>
                <a:gd name="T70" fmla="*/ 32 w 77"/>
                <a:gd name="T71" fmla="*/ 10 h 240"/>
                <a:gd name="T72" fmla="*/ 32 w 77"/>
                <a:gd name="T73" fmla="*/ 7 h 240"/>
                <a:gd name="T74" fmla="*/ 39 w 77"/>
                <a:gd name="T75" fmla="*/ 0 h 240"/>
                <a:gd name="T76" fmla="*/ 46 w 77"/>
                <a:gd name="T77" fmla="*/ 0 h 240"/>
                <a:gd name="T78" fmla="*/ 60 w 77"/>
                <a:gd name="T79" fmla="*/ 3 h 240"/>
                <a:gd name="T80" fmla="*/ 67 w 77"/>
                <a:gd name="T81" fmla="*/ 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240">
                  <a:moveTo>
                    <a:pt x="67" y="7"/>
                  </a:moveTo>
                  <a:lnTo>
                    <a:pt x="70" y="10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7"/>
                  </a:lnTo>
                  <a:lnTo>
                    <a:pt x="74" y="21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41"/>
                  </a:lnTo>
                  <a:lnTo>
                    <a:pt x="74" y="52"/>
                  </a:lnTo>
                  <a:lnTo>
                    <a:pt x="74" y="62"/>
                  </a:lnTo>
                  <a:lnTo>
                    <a:pt x="74" y="76"/>
                  </a:lnTo>
                  <a:lnTo>
                    <a:pt x="74" y="94"/>
                  </a:lnTo>
                  <a:lnTo>
                    <a:pt x="74" y="108"/>
                  </a:lnTo>
                  <a:lnTo>
                    <a:pt x="74" y="125"/>
                  </a:lnTo>
                  <a:lnTo>
                    <a:pt x="74" y="136"/>
                  </a:lnTo>
                  <a:lnTo>
                    <a:pt x="74" y="150"/>
                  </a:lnTo>
                  <a:lnTo>
                    <a:pt x="74" y="160"/>
                  </a:lnTo>
                  <a:lnTo>
                    <a:pt x="77" y="167"/>
                  </a:lnTo>
                  <a:lnTo>
                    <a:pt x="77" y="178"/>
                  </a:lnTo>
                  <a:lnTo>
                    <a:pt x="77" y="181"/>
                  </a:lnTo>
                  <a:lnTo>
                    <a:pt x="74" y="195"/>
                  </a:lnTo>
                  <a:lnTo>
                    <a:pt x="74" y="205"/>
                  </a:lnTo>
                  <a:lnTo>
                    <a:pt x="70" y="212"/>
                  </a:lnTo>
                  <a:lnTo>
                    <a:pt x="63" y="223"/>
                  </a:lnTo>
                  <a:lnTo>
                    <a:pt x="60" y="230"/>
                  </a:lnTo>
                  <a:lnTo>
                    <a:pt x="53" y="233"/>
                  </a:lnTo>
                  <a:lnTo>
                    <a:pt x="49" y="237"/>
                  </a:lnTo>
                  <a:lnTo>
                    <a:pt x="46" y="240"/>
                  </a:lnTo>
                  <a:lnTo>
                    <a:pt x="42" y="237"/>
                  </a:lnTo>
                  <a:lnTo>
                    <a:pt x="39" y="233"/>
                  </a:lnTo>
                  <a:lnTo>
                    <a:pt x="35" y="230"/>
                  </a:lnTo>
                  <a:lnTo>
                    <a:pt x="35" y="226"/>
                  </a:lnTo>
                  <a:lnTo>
                    <a:pt x="35" y="219"/>
                  </a:lnTo>
                  <a:lnTo>
                    <a:pt x="32" y="212"/>
                  </a:lnTo>
                  <a:lnTo>
                    <a:pt x="25" y="209"/>
                  </a:lnTo>
                  <a:lnTo>
                    <a:pt x="18" y="202"/>
                  </a:lnTo>
                  <a:lnTo>
                    <a:pt x="11" y="195"/>
                  </a:lnTo>
                  <a:lnTo>
                    <a:pt x="4" y="188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4" y="178"/>
                  </a:lnTo>
                  <a:lnTo>
                    <a:pt x="7" y="178"/>
                  </a:lnTo>
                  <a:lnTo>
                    <a:pt x="14" y="178"/>
                  </a:lnTo>
                  <a:lnTo>
                    <a:pt x="21" y="178"/>
                  </a:lnTo>
                  <a:lnTo>
                    <a:pt x="28" y="181"/>
                  </a:lnTo>
                  <a:lnTo>
                    <a:pt x="32" y="181"/>
                  </a:lnTo>
                  <a:lnTo>
                    <a:pt x="35" y="181"/>
                  </a:lnTo>
                  <a:lnTo>
                    <a:pt x="39" y="181"/>
                  </a:lnTo>
                  <a:lnTo>
                    <a:pt x="42" y="181"/>
                  </a:lnTo>
                  <a:lnTo>
                    <a:pt x="46" y="178"/>
                  </a:lnTo>
                  <a:lnTo>
                    <a:pt x="46" y="174"/>
                  </a:lnTo>
                  <a:lnTo>
                    <a:pt x="46" y="171"/>
                  </a:lnTo>
                  <a:lnTo>
                    <a:pt x="46" y="167"/>
                  </a:lnTo>
                  <a:lnTo>
                    <a:pt x="46" y="160"/>
                  </a:lnTo>
                  <a:lnTo>
                    <a:pt x="46" y="150"/>
                  </a:lnTo>
                  <a:lnTo>
                    <a:pt x="46" y="139"/>
                  </a:lnTo>
                  <a:lnTo>
                    <a:pt x="46" y="129"/>
                  </a:lnTo>
                  <a:lnTo>
                    <a:pt x="46" y="115"/>
                  </a:lnTo>
                  <a:lnTo>
                    <a:pt x="46" y="97"/>
                  </a:lnTo>
                  <a:lnTo>
                    <a:pt x="46" y="87"/>
                  </a:lnTo>
                  <a:lnTo>
                    <a:pt x="46" y="73"/>
                  </a:lnTo>
                  <a:lnTo>
                    <a:pt x="46" y="66"/>
                  </a:lnTo>
                  <a:lnTo>
                    <a:pt x="46" y="55"/>
                  </a:lnTo>
                  <a:lnTo>
                    <a:pt x="46" y="48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1"/>
                  </a:lnTo>
                  <a:lnTo>
                    <a:pt x="39" y="24"/>
                  </a:lnTo>
                  <a:lnTo>
                    <a:pt x="39" y="21"/>
                  </a:lnTo>
                  <a:lnTo>
                    <a:pt x="35" y="14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7"/>
                  </a:lnTo>
                  <a:lnTo>
                    <a:pt x="35" y="3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60" y="3"/>
                  </a:lnTo>
                  <a:lnTo>
                    <a:pt x="67" y="7"/>
                  </a:lnTo>
                  <a:lnTo>
                    <a:pt x="67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2">
              <a:extLst>
                <a:ext uri="{FF2B5EF4-FFF2-40B4-BE49-F238E27FC236}">
                  <a16:creationId xmlns:a16="http://schemas.microsoft.com/office/drawing/2014/main" id="{5FEFEF98-4FC1-4348-B1EF-6D7D73228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188" y="10831187"/>
              <a:ext cx="1092321" cy="330498"/>
            </a:xfrm>
            <a:custGeom>
              <a:avLst/>
              <a:gdLst>
                <a:gd name="T0" fmla="*/ 181 w 195"/>
                <a:gd name="T1" fmla="*/ 7 h 59"/>
                <a:gd name="T2" fmla="*/ 188 w 195"/>
                <a:gd name="T3" fmla="*/ 10 h 59"/>
                <a:gd name="T4" fmla="*/ 192 w 195"/>
                <a:gd name="T5" fmla="*/ 14 h 59"/>
                <a:gd name="T6" fmla="*/ 195 w 195"/>
                <a:gd name="T7" fmla="*/ 17 h 59"/>
                <a:gd name="T8" fmla="*/ 195 w 195"/>
                <a:gd name="T9" fmla="*/ 21 h 59"/>
                <a:gd name="T10" fmla="*/ 195 w 195"/>
                <a:gd name="T11" fmla="*/ 24 h 59"/>
                <a:gd name="T12" fmla="*/ 195 w 195"/>
                <a:gd name="T13" fmla="*/ 24 h 59"/>
                <a:gd name="T14" fmla="*/ 192 w 195"/>
                <a:gd name="T15" fmla="*/ 28 h 59"/>
                <a:gd name="T16" fmla="*/ 188 w 195"/>
                <a:gd name="T17" fmla="*/ 28 h 59"/>
                <a:gd name="T18" fmla="*/ 185 w 195"/>
                <a:gd name="T19" fmla="*/ 31 h 59"/>
                <a:gd name="T20" fmla="*/ 178 w 195"/>
                <a:gd name="T21" fmla="*/ 31 h 59"/>
                <a:gd name="T22" fmla="*/ 171 w 195"/>
                <a:gd name="T23" fmla="*/ 31 h 59"/>
                <a:gd name="T24" fmla="*/ 164 w 195"/>
                <a:gd name="T25" fmla="*/ 31 h 59"/>
                <a:gd name="T26" fmla="*/ 129 w 195"/>
                <a:gd name="T27" fmla="*/ 35 h 59"/>
                <a:gd name="T28" fmla="*/ 98 w 195"/>
                <a:gd name="T29" fmla="*/ 42 h 59"/>
                <a:gd name="T30" fmla="*/ 80 w 195"/>
                <a:gd name="T31" fmla="*/ 45 h 59"/>
                <a:gd name="T32" fmla="*/ 66 w 195"/>
                <a:gd name="T33" fmla="*/ 49 h 59"/>
                <a:gd name="T34" fmla="*/ 56 w 195"/>
                <a:gd name="T35" fmla="*/ 52 h 59"/>
                <a:gd name="T36" fmla="*/ 45 w 195"/>
                <a:gd name="T37" fmla="*/ 52 h 59"/>
                <a:gd name="T38" fmla="*/ 38 w 195"/>
                <a:gd name="T39" fmla="*/ 56 h 59"/>
                <a:gd name="T40" fmla="*/ 35 w 195"/>
                <a:gd name="T41" fmla="*/ 59 h 59"/>
                <a:gd name="T42" fmla="*/ 28 w 195"/>
                <a:gd name="T43" fmla="*/ 59 h 59"/>
                <a:gd name="T44" fmla="*/ 28 w 195"/>
                <a:gd name="T45" fmla="*/ 59 h 59"/>
                <a:gd name="T46" fmla="*/ 24 w 195"/>
                <a:gd name="T47" fmla="*/ 59 h 59"/>
                <a:gd name="T48" fmla="*/ 21 w 195"/>
                <a:gd name="T49" fmla="*/ 59 h 59"/>
                <a:gd name="T50" fmla="*/ 17 w 195"/>
                <a:gd name="T51" fmla="*/ 56 h 59"/>
                <a:gd name="T52" fmla="*/ 10 w 195"/>
                <a:gd name="T53" fmla="*/ 52 h 59"/>
                <a:gd name="T54" fmla="*/ 7 w 195"/>
                <a:gd name="T55" fmla="*/ 49 h 59"/>
                <a:gd name="T56" fmla="*/ 3 w 195"/>
                <a:gd name="T57" fmla="*/ 45 h 59"/>
                <a:gd name="T58" fmla="*/ 0 w 195"/>
                <a:gd name="T59" fmla="*/ 42 h 59"/>
                <a:gd name="T60" fmla="*/ 0 w 195"/>
                <a:gd name="T61" fmla="*/ 38 h 59"/>
                <a:gd name="T62" fmla="*/ 0 w 195"/>
                <a:gd name="T63" fmla="*/ 38 h 59"/>
                <a:gd name="T64" fmla="*/ 3 w 195"/>
                <a:gd name="T65" fmla="*/ 35 h 59"/>
                <a:gd name="T66" fmla="*/ 7 w 195"/>
                <a:gd name="T67" fmla="*/ 35 h 59"/>
                <a:gd name="T68" fmla="*/ 10 w 195"/>
                <a:gd name="T69" fmla="*/ 35 h 59"/>
                <a:gd name="T70" fmla="*/ 14 w 195"/>
                <a:gd name="T71" fmla="*/ 35 h 59"/>
                <a:gd name="T72" fmla="*/ 21 w 195"/>
                <a:gd name="T73" fmla="*/ 31 h 59"/>
                <a:gd name="T74" fmla="*/ 31 w 195"/>
                <a:gd name="T75" fmla="*/ 31 h 59"/>
                <a:gd name="T76" fmla="*/ 42 w 195"/>
                <a:gd name="T77" fmla="*/ 28 h 59"/>
                <a:gd name="T78" fmla="*/ 52 w 195"/>
                <a:gd name="T79" fmla="*/ 28 h 59"/>
                <a:gd name="T80" fmla="*/ 70 w 195"/>
                <a:gd name="T81" fmla="*/ 21 h 59"/>
                <a:gd name="T82" fmla="*/ 87 w 195"/>
                <a:gd name="T83" fmla="*/ 17 h 59"/>
                <a:gd name="T84" fmla="*/ 112 w 195"/>
                <a:gd name="T85" fmla="*/ 14 h 59"/>
                <a:gd name="T86" fmla="*/ 122 w 195"/>
                <a:gd name="T87" fmla="*/ 10 h 59"/>
                <a:gd name="T88" fmla="*/ 133 w 195"/>
                <a:gd name="T89" fmla="*/ 7 h 59"/>
                <a:gd name="T90" fmla="*/ 140 w 195"/>
                <a:gd name="T91" fmla="*/ 7 h 59"/>
                <a:gd name="T92" fmla="*/ 146 w 195"/>
                <a:gd name="T93" fmla="*/ 4 h 59"/>
                <a:gd name="T94" fmla="*/ 153 w 195"/>
                <a:gd name="T95" fmla="*/ 4 h 59"/>
                <a:gd name="T96" fmla="*/ 157 w 195"/>
                <a:gd name="T97" fmla="*/ 4 h 59"/>
                <a:gd name="T98" fmla="*/ 160 w 195"/>
                <a:gd name="T99" fmla="*/ 0 h 59"/>
                <a:gd name="T100" fmla="*/ 164 w 195"/>
                <a:gd name="T101" fmla="*/ 0 h 59"/>
                <a:gd name="T102" fmla="*/ 167 w 195"/>
                <a:gd name="T103" fmla="*/ 0 h 59"/>
                <a:gd name="T104" fmla="*/ 171 w 195"/>
                <a:gd name="T105" fmla="*/ 0 h 59"/>
                <a:gd name="T106" fmla="*/ 178 w 195"/>
                <a:gd name="T107" fmla="*/ 4 h 59"/>
                <a:gd name="T108" fmla="*/ 181 w 195"/>
                <a:gd name="T109" fmla="*/ 7 h 59"/>
                <a:gd name="T110" fmla="*/ 181 w 195"/>
                <a:gd name="T111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59">
                  <a:moveTo>
                    <a:pt x="181" y="7"/>
                  </a:moveTo>
                  <a:lnTo>
                    <a:pt x="188" y="10"/>
                  </a:lnTo>
                  <a:lnTo>
                    <a:pt x="192" y="14"/>
                  </a:lnTo>
                  <a:lnTo>
                    <a:pt x="195" y="17"/>
                  </a:lnTo>
                  <a:lnTo>
                    <a:pt x="195" y="21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2" y="28"/>
                  </a:lnTo>
                  <a:lnTo>
                    <a:pt x="188" y="28"/>
                  </a:lnTo>
                  <a:lnTo>
                    <a:pt x="185" y="31"/>
                  </a:lnTo>
                  <a:lnTo>
                    <a:pt x="178" y="31"/>
                  </a:lnTo>
                  <a:lnTo>
                    <a:pt x="171" y="31"/>
                  </a:lnTo>
                  <a:lnTo>
                    <a:pt x="164" y="31"/>
                  </a:lnTo>
                  <a:lnTo>
                    <a:pt x="129" y="35"/>
                  </a:lnTo>
                  <a:lnTo>
                    <a:pt x="98" y="42"/>
                  </a:lnTo>
                  <a:lnTo>
                    <a:pt x="80" y="45"/>
                  </a:lnTo>
                  <a:lnTo>
                    <a:pt x="66" y="49"/>
                  </a:lnTo>
                  <a:lnTo>
                    <a:pt x="56" y="52"/>
                  </a:lnTo>
                  <a:lnTo>
                    <a:pt x="45" y="52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7" y="56"/>
                  </a:lnTo>
                  <a:lnTo>
                    <a:pt x="10" y="52"/>
                  </a:lnTo>
                  <a:lnTo>
                    <a:pt x="7" y="49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21" y="31"/>
                  </a:lnTo>
                  <a:lnTo>
                    <a:pt x="31" y="31"/>
                  </a:lnTo>
                  <a:lnTo>
                    <a:pt x="42" y="28"/>
                  </a:lnTo>
                  <a:lnTo>
                    <a:pt x="52" y="28"/>
                  </a:lnTo>
                  <a:lnTo>
                    <a:pt x="70" y="21"/>
                  </a:lnTo>
                  <a:lnTo>
                    <a:pt x="87" y="17"/>
                  </a:lnTo>
                  <a:lnTo>
                    <a:pt x="112" y="14"/>
                  </a:lnTo>
                  <a:lnTo>
                    <a:pt x="122" y="10"/>
                  </a:lnTo>
                  <a:lnTo>
                    <a:pt x="133" y="7"/>
                  </a:lnTo>
                  <a:lnTo>
                    <a:pt x="140" y="7"/>
                  </a:lnTo>
                  <a:lnTo>
                    <a:pt x="146" y="4"/>
                  </a:lnTo>
                  <a:lnTo>
                    <a:pt x="153" y="4"/>
                  </a:lnTo>
                  <a:lnTo>
                    <a:pt x="157" y="4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8" y="4"/>
                  </a:lnTo>
                  <a:lnTo>
                    <a:pt x="181" y="7"/>
                  </a:lnTo>
                  <a:lnTo>
                    <a:pt x="181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3">
              <a:extLst>
                <a:ext uri="{FF2B5EF4-FFF2-40B4-BE49-F238E27FC236}">
                  <a16:creationId xmlns:a16="http://schemas.microsoft.com/office/drawing/2014/main" id="{02BB32D6-5376-40C0-BFB0-FF9AF07E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7" y="11122472"/>
              <a:ext cx="235269" cy="313692"/>
            </a:xfrm>
            <a:custGeom>
              <a:avLst/>
              <a:gdLst>
                <a:gd name="T0" fmla="*/ 25 w 42"/>
                <a:gd name="T1" fmla="*/ 4 h 56"/>
                <a:gd name="T2" fmla="*/ 32 w 42"/>
                <a:gd name="T3" fmla="*/ 7 h 56"/>
                <a:gd name="T4" fmla="*/ 35 w 42"/>
                <a:gd name="T5" fmla="*/ 11 h 56"/>
                <a:gd name="T6" fmla="*/ 39 w 42"/>
                <a:gd name="T7" fmla="*/ 21 h 56"/>
                <a:gd name="T8" fmla="*/ 42 w 42"/>
                <a:gd name="T9" fmla="*/ 25 h 56"/>
                <a:gd name="T10" fmla="*/ 42 w 42"/>
                <a:gd name="T11" fmla="*/ 32 h 56"/>
                <a:gd name="T12" fmla="*/ 42 w 42"/>
                <a:gd name="T13" fmla="*/ 39 h 56"/>
                <a:gd name="T14" fmla="*/ 39 w 42"/>
                <a:gd name="T15" fmla="*/ 42 h 56"/>
                <a:gd name="T16" fmla="*/ 39 w 42"/>
                <a:gd name="T17" fmla="*/ 49 h 56"/>
                <a:gd name="T18" fmla="*/ 35 w 42"/>
                <a:gd name="T19" fmla="*/ 53 h 56"/>
                <a:gd name="T20" fmla="*/ 32 w 42"/>
                <a:gd name="T21" fmla="*/ 56 h 56"/>
                <a:gd name="T22" fmla="*/ 28 w 42"/>
                <a:gd name="T23" fmla="*/ 56 h 56"/>
                <a:gd name="T24" fmla="*/ 25 w 42"/>
                <a:gd name="T25" fmla="*/ 56 h 56"/>
                <a:gd name="T26" fmla="*/ 25 w 42"/>
                <a:gd name="T27" fmla="*/ 53 h 56"/>
                <a:gd name="T28" fmla="*/ 21 w 42"/>
                <a:gd name="T29" fmla="*/ 49 h 56"/>
                <a:gd name="T30" fmla="*/ 18 w 42"/>
                <a:gd name="T31" fmla="*/ 42 h 56"/>
                <a:gd name="T32" fmla="*/ 14 w 42"/>
                <a:gd name="T33" fmla="*/ 35 h 56"/>
                <a:gd name="T34" fmla="*/ 7 w 42"/>
                <a:gd name="T35" fmla="*/ 25 h 56"/>
                <a:gd name="T36" fmla="*/ 4 w 42"/>
                <a:gd name="T37" fmla="*/ 14 h 56"/>
                <a:gd name="T38" fmla="*/ 0 w 42"/>
                <a:gd name="T39" fmla="*/ 0 h 56"/>
                <a:gd name="T40" fmla="*/ 7 w 42"/>
                <a:gd name="T41" fmla="*/ 0 h 56"/>
                <a:gd name="T42" fmla="*/ 14 w 42"/>
                <a:gd name="T43" fmla="*/ 0 h 56"/>
                <a:gd name="T44" fmla="*/ 21 w 42"/>
                <a:gd name="T45" fmla="*/ 4 h 56"/>
                <a:gd name="T46" fmla="*/ 25 w 42"/>
                <a:gd name="T47" fmla="*/ 4 h 56"/>
                <a:gd name="T48" fmla="*/ 25 w 42"/>
                <a:gd name="T49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56">
                  <a:moveTo>
                    <a:pt x="25" y="4"/>
                  </a:moveTo>
                  <a:lnTo>
                    <a:pt x="32" y="7"/>
                  </a:lnTo>
                  <a:lnTo>
                    <a:pt x="35" y="11"/>
                  </a:lnTo>
                  <a:lnTo>
                    <a:pt x="39" y="21"/>
                  </a:lnTo>
                  <a:lnTo>
                    <a:pt x="42" y="25"/>
                  </a:lnTo>
                  <a:lnTo>
                    <a:pt x="42" y="32"/>
                  </a:lnTo>
                  <a:lnTo>
                    <a:pt x="42" y="39"/>
                  </a:lnTo>
                  <a:lnTo>
                    <a:pt x="39" y="42"/>
                  </a:lnTo>
                  <a:lnTo>
                    <a:pt x="39" y="49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1" y="49"/>
                  </a:lnTo>
                  <a:lnTo>
                    <a:pt x="18" y="42"/>
                  </a:lnTo>
                  <a:lnTo>
                    <a:pt x="14" y="35"/>
                  </a:lnTo>
                  <a:lnTo>
                    <a:pt x="7" y="25"/>
                  </a:lnTo>
                  <a:lnTo>
                    <a:pt x="4" y="1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4">
              <a:extLst>
                <a:ext uri="{FF2B5EF4-FFF2-40B4-BE49-F238E27FC236}">
                  <a16:creationId xmlns:a16="http://schemas.microsoft.com/office/drawing/2014/main" id="{35837DBD-7995-4EF3-AB89-5765AFC9D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421" y="10478286"/>
              <a:ext cx="660993" cy="235269"/>
            </a:xfrm>
            <a:custGeom>
              <a:avLst/>
              <a:gdLst>
                <a:gd name="T0" fmla="*/ 111 w 118"/>
                <a:gd name="T1" fmla="*/ 21 h 42"/>
                <a:gd name="T2" fmla="*/ 108 w 118"/>
                <a:gd name="T3" fmla="*/ 25 h 42"/>
                <a:gd name="T4" fmla="*/ 101 w 118"/>
                <a:gd name="T5" fmla="*/ 28 h 42"/>
                <a:gd name="T6" fmla="*/ 90 w 118"/>
                <a:gd name="T7" fmla="*/ 32 h 42"/>
                <a:gd name="T8" fmla="*/ 77 w 118"/>
                <a:gd name="T9" fmla="*/ 35 h 42"/>
                <a:gd name="T10" fmla="*/ 59 w 118"/>
                <a:gd name="T11" fmla="*/ 39 h 42"/>
                <a:gd name="T12" fmla="*/ 42 w 118"/>
                <a:gd name="T13" fmla="*/ 39 h 42"/>
                <a:gd name="T14" fmla="*/ 21 w 118"/>
                <a:gd name="T15" fmla="*/ 42 h 42"/>
                <a:gd name="T16" fmla="*/ 0 w 118"/>
                <a:gd name="T17" fmla="*/ 42 h 42"/>
                <a:gd name="T18" fmla="*/ 0 w 118"/>
                <a:gd name="T19" fmla="*/ 21 h 42"/>
                <a:gd name="T20" fmla="*/ 10 w 118"/>
                <a:gd name="T21" fmla="*/ 21 h 42"/>
                <a:gd name="T22" fmla="*/ 24 w 118"/>
                <a:gd name="T23" fmla="*/ 18 h 42"/>
                <a:gd name="T24" fmla="*/ 38 w 118"/>
                <a:gd name="T25" fmla="*/ 14 h 42"/>
                <a:gd name="T26" fmla="*/ 52 w 118"/>
                <a:gd name="T27" fmla="*/ 11 h 42"/>
                <a:gd name="T28" fmla="*/ 70 w 118"/>
                <a:gd name="T29" fmla="*/ 4 h 42"/>
                <a:gd name="T30" fmla="*/ 80 w 118"/>
                <a:gd name="T31" fmla="*/ 0 h 42"/>
                <a:gd name="T32" fmla="*/ 90 w 118"/>
                <a:gd name="T33" fmla="*/ 0 h 42"/>
                <a:gd name="T34" fmla="*/ 94 w 118"/>
                <a:gd name="T35" fmla="*/ 0 h 42"/>
                <a:gd name="T36" fmla="*/ 104 w 118"/>
                <a:gd name="T37" fmla="*/ 0 h 42"/>
                <a:gd name="T38" fmla="*/ 111 w 118"/>
                <a:gd name="T39" fmla="*/ 4 h 42"/>
                <a:gd name="T40" fmla="*/ 118 w 118"/>
                <a:gd name="T41" fmla="*/ 7 h 42"/>
                <a:gd name="T42" fmla="*/ 118 w 118"/>
                <a:gd name="T43" fmla="*/ 7 h 42"/>
                <a:gd name="T44" fmla="*/ 118 w 118"/>
                <a:gd name="T45" fmla="*/ 11 h 42"/>
                <a:gd name="T46" fmla="*/ 118 w 118"/>
                <a:gd name="T47" fmla="*/ 14 h 42"/>
                <a:gd name="T48" fmla="*/ 118 w 118"/>
                <a:gd name="T49" fmla="*/ 18 h 42"/>
                <a:gd name="T50" fmla="*/ 111 w 118"/>
                <a:gd name="T51" fmla="*/ 21 h 42"/>
                <a:gd name="T52" fmla="*/ 111 w 118"/>
                <a:gd name="T5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42">
                  <a:moveTo>
                    <a:pt x="111" y="21"/>
                  </a:moveTo>
                  <a:lnTo>
                    <a:pt x="108" y="25"/>
                  </a:lnTo>
                  <a:lnTo>
                    <a:pt x="101" y="28"/>
                  </a:lnTo>
                  <a:lnTo>
                    <a:pt x="90" y="32"/>
                  </a:lnTo>
                  <a:lnTo>
                    <a:pt x="77" y="35"/>
                  </a:lnTo>
                  <a:lnTo>
                    <a:pt x="59" y="39"/>
                  </a:lnTo>
                  <a:lnTo>
                    <a:pt x="42" y="39"/>
                  </a:lnTo>
                  <a:lnTo>
                    <a:pt x="21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0" y="21"/>
                  </a:lnTo>
                  <a:lnTo>
                    <a:pt x="24" y="18"/>
                  </a:lnTo>
                  <a:lnTo>
                    <a:pt x="38" y="14"/>
                  </a:lnTo>
                  <a:lnTo>
                    <a:pt x="52" y="11"/>
                  </a:lnTo>
                  <a:lnTo>
                    <a:pt x="70" y="4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11"/>
                  </a:lnTo>
                  <a:lnTo>
                    <a:pt x="118" y="14"/>
                  </a:lnTo>
                  <a:lnTo>
                    <a:pt x="118" y="18"/>
                  </a:lnTo>
                  <a:lnTo>
                    <a:pt x="111" y="21"/>
                  </a:lnTo>
                  <a:lnTo>
                    <a:pt x="111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5">
              <a:extLst>
                <a:ext uri="{FF2B5EF4-FFF2-40B4-BE49-F238E27FC236}">
                  <a16:creationId xmlns:a16="http://schemas.microsoft.com/office/drawing/2014/main" id="{E16D25A0-0E2C-4F32-9362-BB512A8EB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959" y="10831187"/>
              <a:ext cx="801036" cy="588174"/>
            </a:xfrm>
            <a:custGeom>
              <a:avLst/>
              <a:gdLst>
                <a:gd name="T0" fmla="*/ 25 w 143"/>
                <a:gd name="T1" fmla="*/ 105 h 105"/>
                <a:gd name="T2" fmla="*/ 21 w 143"/>
                <a:gd name="T3" fmla="*/ 101 h 105"/>
                <a:gd name="T4" fmla="*/ 18 w 143"/>
                <a:gd name="T5" fmla="*/ 101 h 105"/>
                <a:gd name="T6" fmla="*/ 14 w 143"/>
                <a:gd name="T7" fmla="*/ 94 h 105"/>
                <a:gd name="T8" fmla="*/ 7 w 143"/>
                <a:gd name="T9" fmla="*/ 87 h 105"/>
                <a:gd name="T10" fmla="*/ 4 w 143"/>
                <a:gd name="T11" fmla="*/ 84 h 105"/>
                <a:gd name="T12" fmla="*/ 0 w 143"/>
                <a:gd name="T13" fmla="*/ 77 h 105"/>
                <a:gd name="T14" fmla="*/ 0 w 143"/>
                <a:gd name="T15" fmla="*/ 73 h 105"/>
                <a:gd name="T16" fmla="*/ 0 w 143"/>
                <a:gd name="T17" fmla="*/ 70 h 105"/>
                <a:gd name="T18" fmla="*/ 4 w 143"/>
                <a:gd name="T19" fmla="*/ 66 h 105"/>
                <a:gd name="T20" fmla="*/ 7 w 143"/>
                <a:gd name="T21" fmla="*/ 66 h 105"/>
                <a:gd name="T22" fmla="*/ 11 w 143"/>
                <a:gd name="T23" fmla="*/ 66 h 105"/>
                <a:gd name="T24" fmla="*/ 14 w 143"/>
                <a:gd name="T25" fmla="*/ 66 h 105"/>
                <a:gd name="T26" fmla="*/ 21 w 143"/>
                <a:gd name="T27" fmla="*/ 66 h 105"/>
                <a:gd name="T28" fmla="*/ 25 w 143"/>
                <a:gd name="T29" fmla="*/ 66 h 105"/>
                <a:gd name="T30" fmla="*/ 25 w 143"/>
                <a:gd name="T31" fmla="*/ 66 h 105"/>
                <a:gd name="T32" fmla="*/ 25 w 143"/>
                <a:gd name="T33" fmla="*/ 66 h 105"/>
                <a:gd name="T34" fmla="*/ 28 w 143"/>
                <a:gd name="T35" fmla="*/ 63 h 105"/>
                <a:gd name="T36" fmla="*/ 35 w 143"/>
                <a:gd name="T37" fmla="*/ 59 h 105"/>
                <a:gd name="T38" fmla="*/ 39 w 143"/>
                <a:gd name="T39" fmla="*/ 56 h 105"/>
                <a:gd name="T40" fmla="*/ 49 w 143"/>
                <a:gd name="T41" fmla="*/ 52 h 105"/>
                <a:gd name="T42" fmla="*/ 60 w 143"/>
                <a:gd name="T43" fmla="*/ 45 h 105"/>
                <a:gd name="T44" fmla="*/ 70 w 143"/>
                <a:gd name="T45" fmla="*/ 38 h 105"/>
                <a:gd name="T46" fmla="*/ 84 w 143"/>
                <a:gd name="T47" fmla="*/ 31 h 105"/>
                <a:gd name="T48" fmla="*/ 98 w 143"/>
                <a:gd name="T49" fmla="*/ 21 h 105"/>
                <a:gd name="T50" fmla="*/ 109 w 143"/>
                <a:gd name="T51" fmla="*/ 14 h 105"/>
                <a:gd name="T52" fmla="*/ 119 w 143"/>
                <a:gd name="T53" fmla="*/ 10 h 105"/>
                <a:gd name="T54" fmla="*/ 126 w 143"/>
                <a:gd name="T55" fmla="*/ 7 h 105"/>
                <a:gd name="T56" fmla="*/ 133 w 143"/>
                <a:gd name="T57" fmla="*/ 4 h 105"/>
                <a:gd name="T58" fmla="*/ 136 w 143"/>
                <a:gd name="T59" fmla="*/ 0 h 105"/>
                <a:gd name="T60" fmla="*/ 140 w 143"/>
                <a:gd name="T61" fmla="*/ 0 h 105"/>
                <a:gd name="T62" fmla="*/ 143 w 143"/>
                <a:gd name="T63" fmla="*/ 4 h 105"/>
                <a:gd name="T64" fmla="*/ 143 w 143"/>
                <a:gd name="T65" fmla="*/ 4 h 105"/>
                <a:gd name="T66" fmla="*/ 140 w 143"/>
                <a:gd name="T67" fmla="*/ 7 h 105"/>
                <a:gd name="T68" fmla="*/ 136 w 143"/>
                <a:gd name="T69" fmla="*/ 10 h 105"/>
                <a:gd name="T70" fmla="*/ 133 w 143"/>
                <a:gd name="T71" fmla="*/ 17 h 105"/>
                <a:gd name="T72" fmla="*/ 129 w 143"/>
                <a:gd name="T73" fmla="*/ 21 h 105"/>
                <a:gd name="T74" fmla="*/ 123 w 143"/>
                <a:gd name="T75" fmla="*/ 28 h 105"/>
                <a:gd name="T76" fmla="*/ 112 w 143"/>
                <a:gd name="T77" fmla="*/ 35 h 105"/>
                <a:gd name="T78" fmla="*/ 105 w 143"/>
                <a:gd name="T79" fmla="*/ 45 h 105"/>
                <a:gd name="T80" fmla="*/ 95 w 143"/>
                <a:gd name="T81" fmla="*/ 52 h 105"/>
                <a:gd name="T82" fmla="*/ 84 w 143"/>
                <a:gd name="T83" fmla="*/ 59 h 105"/>
                <a:gd name="T84" fmla="*/ 74 w 143"/>
                <a:gd name="T85" fmla="*/ 66 h 105"/>
                <a:gd name="T86" fmla="*/ 67 w 143"/>
                <a:gd name="T87" fmla="*/ 73 h 105"/>
                <a:gd name="T88" fmla="*/ 60 w 143"/>
                <a:gd name="T89" fmla="*/ 77 h 105"/>
                <a:gd name="T90" fmla="*/ 56 w 143"/>
                <a:gd name="T91" fmla="*/ 84 h 105"/>
                <a:gd name="T92" fmla="*/ 53 w 143"/>
                <a:gd name="T93" fmla="*/ 87 h 105"/>
                <a:gd name="T94" fmla="*/ 49 w 143"/>
                <a:gd name="T95" fmla="*/ 91 h 105"/>
                <a:gd name="T96" fmla="*/ 42 w 143"/>
                <a:gd name="T97" fmla="*/ 94 h 105"/>
                <a:gd name="T98" fmla="*/ 35 w 143"/>
                <a:gd name="T99" fmla="*/ 101 h 105"/>
                <a:gd name="T100" fmla="*/ 32 w 143"/>
                <a:gd name="T101" fmla="*/ 101 h 105"/>
                <a:gd name="T102" fmla="*/ 25 w 143"/>
                <a:gd name="T103" fmla="*/ 105 h 105"/>
                <a:gd name="T104" fmla="*/ 25 w 143"/>
                <a:gd name="T10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05">
                  <a:moveTo>
                    <a:pt x="25" y="105"/>
                  </a:moveTo>
                  <a:lnTo>
                    <a:pt x="21" y="101"/>
                  </a:lnTo>
                  <a:lnTo>
                    <a:pt x="18" y="101"/>
                  </a:lnTo>
                  <a:lnTo>
                    <a:pt x="14" y="94"/>
                  </a:lnTo>
                  <a:lnTo>
                    <a:pt x="7" y="87"/>
                  </a:lnTo>
                  <a:lnTo>
                    <a:pt x="4" y="84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11" y="66"/>
                  </a:lnTo>
                  <a:lnTo>
                    <a:pt x="14" y="66"/>
                  </a:lnTo>
                  <a:lnTo>
                    <a:pt x="21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8" y="63"/>
                  </a:lnTo>
                  <a:lnTo>
                    <a:pt x="35" y="59"/>
                  </a:lnTo>
                  <a:lnTo>
                    <a:pt x="39" y="56"/>
                  </a:lnTo>
                  <a:lnTo>
                    <a:pt x="49" y="52"/>
                  </a:lnTo>
                  <a:lnTo>
                    <a:pt x="60" y="45"/>
                  </a:lnTo>
                  <a:lnTo>
                    <a:pt x="70" y="38"/>
                  </a:lnTo>
                  <a:lnTo>
                    <a:pt x="84" y="31"/>
                  </a:lnTo>
                  <a:lnTo>
                    <a:pt x="98" y="21"/>
                  </a:lnTo>
                  <a:lnTo>
                    <a:pt x="109" y="14"/>
                  </a:lnTo>
                  <a:lnTo>
                    <a:pt x="119" y="10"/>
                  </a:lnTo>
                  <a:lnTo>
                    <a:pt x="126" y="7"/>
                  </a:lnTo>
                  <a:lnTo>
                    <a:pt x="133" y="4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0" y="7"/>
                  </a:lnTo>
                  <a:lnTo>
                    <a:pt x="136" y="10"/>
                  </a:lnTo>
                  <a:lnTo>
                    <a:pt x="133" y="17"/>
                  </a:lnTo>
                  <a:lnTo>
                    <a:pt x="129" y="21"/>
                  </a:lnTo>
                  <a:lnTo>
                    <a:pt x="123" y="28"/>
                  </a:lnTo>
                  <a:lnTo>
                    <a:pt x="112" y="35"/>
                  </a:lnTo>
                  <a:lnTo>
                    <a:pt x="105" y="45"/>
                  </a:lnTo>
                  <a:lnTo>
                    <a:pt x="95" y="52"/>
                  </a:lnTo>
                  <a:lnTo>
                    <a:pt x="84" y="59"/>
                  </a:lnTo>
                  <a:lnTo>
                    <a:pt x="74" y="66"/>
                  </a:lnTo>
                  <a:lnTo>
                    <a:pt x="67" y="73"/>
                  </a:lnTo>
                  <a:lnTo>
                    <a:pt x="60" y="77"/>
                  </a:lnTo>
                  <a:lnTo>
                    <a:pt x="56" y="84"/>
                  </a:lnTo>
                  <a:lnTo>
                    <a:pt x="53" y="87"/>
                  </a:lnTo>
                  <a:lnTo>
                    <a:pt x="49" y="91"/>
                  </a:lnTo>
                  <a:lnTo>
                    <a:pt x="42" y="94"/>
                  </a:lnTo>
                  <a:lnTo>
                    <a:pt x="35" y="101"/>
                  </a:lnTo>
                  <a:lnTo>
                    <a:pt x="32" y="101"/>
                  </a:lnTo>
                  <a:lnTo>
                    <a:pt x="25" y="105"/>
                  </a:lnTo>
                  <a:lnTo>
                    <a:pt x="25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id="{F1F05EA1-690D-4D99-BF7F-476187947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782" y="10500692"/>
              <a:ext cx="1254767" cy="330498"/>
            </a:xfrm>
            <a:custGeom>
              <a:avLst/>
              <a:gdLst>
                <a:gd name="T0" fmla="*/ 137 w 224"/>
                <a:gd name="T1" fmla="*/ 38 h 59"/>
                <a:gd name="T2" fmla="*/ 119 w 224"/>
                <a:gd name="T3" fmla="*/ 38 h 59"/>
                <a:gd name="T4" fmla="*/ 102 w 224"/>
                <a:gd name="T5" fmla="*/ 42 h 59"/>
                <a:gd name="T6" fmla="*/ 67 w 224"/>
                <a:gd name="T7" fmla="*/ 49 h 59"/>
                <a:gd name="T8" fmla="*/ 60 w 224"/>
                <a:gd name="T9" fmla="*/ 52 h 59"/>
                <a:gd name="T10" fmla="*/ 49 w 224"/>
                <a:gd name="T11" fmla="*/ 52 h 59"/>
                <a:gd name="T12" fmla="*/ 42 w 224"/>
                <a:gd name="T13" fmla="*/ 56 h 59"/>
                <a:gd name="T14" fmla="*/ 39 w 224"/>
                <a:gd name="T15" fmla="*/ 56 h 59"/>
                <a:gd name="T16" fmla="*/ 32 w 224"/>
                <a:gd name="T17" fmla="*/ 59 h 59"/>
                <a:gd name="T18" fmla="*/ 28 w 224"/>
                <a:gd name="T19" fmla="*/ 59 h 59"/>
                <a:gd name="T20" fmla="*/ 25 w 224"/>
                <a:gd name="T21" fmla="*/ 59 h 59"/>
                <a:gd name="T22" fmla="*/ 25 w 224"/>
                <a:gd name="T23" fmla="*/ 59 h 59"/>
                <a:gd name="T24" fmla="*/ 21 w 224"/>
                <a:gd name="T25" fmla="*/ 59 h 59"/>
                <a:gd name="T26" fmla="*/ 18 w 224"/>
                <a:gd name="T27" fmla="*/ 59 h 59"/>
                <a:gd name="T28" fmla="*/ 14 w 224"/>
                <a:gd name="T29" fmla="*/ 56 h 59"/>
                <a:gd name="T30" fmla="*/ 7 w 224"/>
                <a:gd name="T31" fmla="*/ 52 h 59"/>
                <a:gd name="T32" fmla="*/ 4 w 224"/>
                <a:gd name="T33" fmla="*/ 49 h 59"/>
                <a:gd name="T34" fmla="*/ 0 w 224"/>
                <a:gd name="T35" fmla="*/ 45 h 59"/>
                <a:gd name="T36" fmla="*/ 0 w 224"/>
                <a:gd name="T37" fmla="*/ 42 h 59"/>
                <a:gd name="T38" fmla="*/ 4 w 224"/>
                <a:gd name="T39" fmla="*/ 42 h 59"/>
                <a:gd name="T40" fmla="*/ 4 w 224"/>
                <a:gd name="T41" fmla="*/ 38 h 59"/>
                <a:gd name="T42" fmla="*/ 11 w 224"/>
                <a:gd name="T43" fmla="*/ 38 h 59"/>
                <a:gd name="T44" fmla="*/ 18 w 224"/>
                <a:gd name="T45" fmla="*/ 35 h 59"/>
                <a:gd name="T46" fmla="*/ 28 w 224"/>
                <a:gd name="T47" fmla="*/ 35 h 59"/>
                <a:gd name="T48" fmla="*/ 39 w 224"/>
                <a:gd name="T49" fmla="*/ 31 h 59"/>
                <a:gd name="T50" fmla="*/ 56 w 224"/>
                <a:gd name="T51" fmla="*/ 28 h 59"/>
                <a:gd name="T52" fmla="*/ 74 w 224"/>
                <a:gd name="T53" fmla="*/ 24 h 59"/>
                <a:gd name="T54" fmla="*/ 91 w 224"/>
                <a:gd name="T55" fmla="*/ 17 h 59"/>
                <a:gd name="T56" fmla="*/ 112 w 224"/>
                <a:gd name="T57" fmla="*/ 14 h 59"/>
                <a:gd name="T58" fmla="*/ 130 w 224"/>
                <a:gd name="T59" fmla="*/ 10 h 59"/>
                <a:gd name="T60" fmla="*/ 144 w 224"/>
                <a:gd name="T61" fmla="*/ 7 h 59"/>
                <a:gd name="T62" fmla="*/ 157 w 224"/>
                <a:gd name="T63" fmla="*/ 3 h 59"/>
                <a:gd name="T64" fmla="*/ 168 w 224"/>
                <a:gd name="T65" fmla="*/ 3 h 59"/>
                <a:gd name="T66" fmla="*/ 178 w 224"/>
                <a:gd name="T67" fmla="*/ 0 h 59"/>
                <a:gd name="T68" fmla="*/ 185 w 224"/>
                <a:gd name="T69" fmla="*/ 0 h 59"/>
                <a:gd name="T70" fmla="*/ 192 w 224"/>
                <a:gd name="T71" fmla="*/ 0 h 59"/>
                <a:gd name="T72" fmla="*/ 199 w 224"/>
                <a:gd name="T73" fmla="*/ 0 h 59"/>
                <a:gd name="T74" fmla="*/ 203 w 224"/>
                <a:gd name="T75" fmla="*/ 3 h 59"/>
                <a:gd name="T76" fmla="*/ 210 w 224"/>
                <a:gd name="T77" fmla="*/ 3 h 59"/>
                <a:gd name="T78" fmla="*/ 213 w 224"/>
                <a:gd name="T79" fmla="*/ 7 h 59"/>
                <a:gd name="T80" fmla="*/ 217 w 224"/>
                <a:gd name="T81" fmla="*/ 10 h 59"/>
                <a:gd name="T82" fmla="*/ 220 w 224"/>
                <a:gd name="T83" fmla="*/ 14 h 59"/>
                <a:gd name="T84" fmla="*/ 224 w 224"/>
                <a:gd name="T85" fmla="*/ 21 h 59"/>
                <a:gd name="T86" fmla="*/ 224 w 224"/>
                <a:gd name="T87" fmla="*/ 24 h 59"/>
                <a:gd name="T88" fmla="*/ 224 w 224"/>
                <a:gd name="T89" fmla="*/ 24 h 59"/>
                <a:gd name="T90" fmla="*/ 217 w 224"/>
                <a:gd name="T91" fmla="*/ 28 h 59"/>
                <a:gd name="T92" fmla="*/ 213 w 224"/>
                <a:gd name="T93" fmla="*/ 31 h 59"/>
                <a:gd name="T94" fmla="*/ 206 w 224"/>
                <a:gd name="T95" fmla="*/ 31 h 59"/>
                <a:gd name="T96" fmla="*/ 196 w 224"/>
                <a:gd name="T97" fmla="*/ 31 h 59"/>
                <a:gd name="T98" fmla="*/ 189 w 224"/>
                <a:gd name="T99" fmla="*/ 31 h 59"/>
                <a:gd name="T100" fmla="*/ 178 w 224"/>
                <a:gd name="T101" fmla="*/ 31 h 59"/>
                <a:gd name="T102" fmla="*/ 164 w 224"/>
                <a:gd name="T103" fmla="*/ 35 h 59"/>
                <a:gd name="T104" fmla="*/ 150 w 224"/>
                <a:gd name="T105" fmla="*/ 35 h 59"/>
                <a:gd name="T106" fmla="*/ 137 w 224"/>
                <a:gd name="T107" fmla="*/ 38 h 59"/>
                <a:gd name="T108" fmla="*/ 137 w 224"/>
                <a:gd name="T109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" h="59">
                  <a:moveTo>
                    <a:pt x="137" y="38"/>
                  </a:moveTo>
                  <a:lnTo>
                    <a:pt x="119" y="38"/>
                  </a:lnTo>
                  <a:lnTo>
                    <a:pt x="102" y="42"/>
                  </a:lnTo>
                  <a:lnTo>
                    <a:pt x="67" y="49"/>
                  </a:lnTo>
                  <a:lnTo>
                    <a:pt x="60" y="52"/>
                  </a:lnTo>
                  <a:lnTo>
                    <a:pt x="49" y="52"/>
                  </a:lnTo>
                  <a:lnTo>
                    <a:pt x="42" y="56"/>
                  </a:lnTo>
                  <a:lnTo>
                    <a:pt x="39" y="56"/>
                  </a:lnTo>
                  <a:lnTo>
                    <a:pt x="32" y="59"/>
                  </a:lnTo>
                  <a:lnTo>
                    <a:pt x="28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4" y="56"/>
                  </a:lnTo>
                  <a:lnTo>
                    <a:pt x="7" y="52"/>
                  </a:lnTo>
                  <a:lnTo>
                    <a:pt x="4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11" y="38"/>
                  </a:lnTo>
                  <a:lnTo>
                    <a:pt x="18" y="35"/>
                  </a:lnTo>
                  <a:lnTo>
                    <a:pt x="28" y="35"/>
                  </a:lnTo>
                  <a:lnTo>
                    <a:pt x="39" y="31"/>
                  </a:lnTo>
                  <a:lnTo>
                    <a:pt x="56" y="28"/>
                  </a:lnTo>
                  <a:lnTo>
                    <a:pt x="74" y="24"/>
                  </a:lnTo>
                  <a:lnTo>
                    <a:pt x="91" y="17"/>
                  </a:lnTo>
                  <a:lnTo>
                    <a:pt x="112" y="14"/>
                  </a:lnTo>
                  <a:lnTo>
                    <a:pt x="130" y="10"/>
                  </a:lnTo>
                  <a:lnTo>
                    <a:pt x="144" y="7"/>
                  </a:lnTo>
                  <a:lnTo>
                    <a:pt x="157" y="3"/>
                  </a:lnTo>
                  <a:lnTo>
                    <a:pt x="168" y="3"/>
                  </a:lnTo>
                  <a:lnTo>
                    <a:pt x="178" y="0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3" y="3"/>
                  </a:lnTo>
                  <a:lnTo>
                    <a:pt x="210" y="3"/>
                  </a:lnTo>
                  <a:lnTo>
                    <a:pt x="213" y="7"/>
                  </a:lnTo>
                  <a:lnTo>
                    <a:pt x="217" y="10"/>
                  </a:lnTo>
                  <a:lnTo>
                    <a:pt x="220" y="14"/>
                  </a:lnTo>
                  <a:lnTo>
                    <a:pt x="224" y="21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17" y="28"/>
                  </a:lnTo>
                  <a:lnTo>
                    <a:pt x="213" y="31"/>
                  </a:lnTo>
                  <a:lnTo>
                    <a:pt x="206" y="31"/>
                  </a:lnTo>
                  <a:lnTo>
                    <a:pt x="196" y="31"/>
                  </a:lnTo>
                  <a:lnTo>
                    <a:pt x="189" y="31"/>
                  </a:lnTo>
                  <a:lnTo>
                    <a:pt x="178" y="31"/>
                  </a:lnTo>
                  <a:lnTo>
                    <a:pt x="164" y="35"/>
                  </a:lnTo>
                  <a:lnTo>
                    <a:pt x="150" y="35"/>
                  </a:lnTo>
                  <a:lnTo>
                    <a:pt x="137" y="38"/>
                  </a:lnTo>
                  <a:lnTo>
                    <a:pt x="137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7">
              <a:extLst>
                <a:ext uri="{FF2B5EF4-FFF2-40B4-BE49-F238E27FC236}">
                  <a16:creationId xmlns:a16="http://schemas.microsoft.com/office/drawing/2014/main" id="{381E4CE4-7BF0-4A55-9CE2-B51D5146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690" y="9873309"/>
              <a:ext cx="252075" cy="2033396"/>
            </a:xfrm>
            <a:custGeom>
              <a:avLst/>
              <a:gdLst>
                <a:gd name="T0" fmla="*/ 0 w 45"/>
                <a:gd name="T1" fmla="*/ 14 h 363"/>
                <a:gd name="T2" fmla="*/ 0 w 45"/>
                <a:gd name="T3" fmla="*/ 7 h 363"/>
                <a:gd name="T4" fmla="*/ 7 w 45"/>
                <a:gd name="T5" fmla="*/ 0 h 363"/>
                <a:gd name="T6" fmla="*/ 17 w 45"/>
                <a:gd name="T7" fmla="*/ 0 h 363"/>
                <a:gd name="T8" fmla="*/ 31 w 45"/>
                <a:gd name="T9" fmla="*/ 7 h 363"/>
                <a:gd name="T10" fmla="*/ 42 w 45"/>
                <a:gd name="T11" fmla="*/ 10 h 363"/>
                <a:gd name="T12" fmla="*/ 45 w 45"/>
                <a:gd name="T13" fmla="*/ 21 h 363"/>
                <a:gd name="T14" fmla="*/ 42 w 45"/>
                <a:gd name="T15" fmla="*/ 28 h 363"/>
                <a:gd name="T16" fmla="*/ 42 w 45"/>
                <a:gd name="T17" fmla="*/ 38 h 363"/>
                <a:gd name="T18" fmla="*/ 38 w 45"/>
                <a:gd name="T19" fmla="*/ 56 h 363"/>
                <a:gd name="T20" fmla="*/ 38 w 45"/>
                <a:gd name="T21" fmla="*/ 80 h 363"/>
                <a:gd name="T22" fmla="*/ 35 w 45"/>
                <a:gd name="T23" fmla="*/ 108 h 363"/>
                <a:gd name="T24" fmla="*/ 35 w 45"/>
                <a:gd name="T25" fmla="*/ 143 h 363"/>
                <a:gd name="T26" fmla="*/ 35 w 45"/>
                <a:gd name="T27" fmla="*/ 181 h 363"/>
                <a:gd name="T28" fmla="*/ 35 w 45"/>
                <a:gd name="T29" fmla="*/ 223 h 363"/>
                <a:gd name="T30" fmla="*/ 35 w 45"/>
                <a:gd name="T31" fmla="*/ 269 h 363"/>
                <a:gd name="T32" fmla="*/ 31 w 45"/>
                <a:gd name="T33" fmla="*/ 307 h 363"/>
                <a:gd name="T34" fmla="*/ 31 w 45"/>
                <a:gd name="T35" fmla="*/ 335 h 363"/>
                <a:gd name="T36" fmla="*/ 28 w 45"/>
                <a:gd name="T37" fmla="*/ 349 h 363"/>
                <a:gd name="T38" fmla="*/ 24 w 45"/>
                <a:gd name="T39" fmla="*/ 359 h 363"/>
                <a:gd name="T40" fmla="*/ 17 w 45"/>
                <a:gd name="T41" fmla="*/ 363 h 363"/>
                <a:gd name="T42" fmla="*/ 14 w 45"/>
                <a:gd name="T43" fmla="*/ 363 h 363"/>
                <a:gd name="T44" fmla="*/ 7 w 45"/>
                <a:gd name="T45" fmla="*/ 356 h 363"/>
                <a:gd name="T46" fmla="*/ 3 w 45"/>
                <a:gd name="T47" fmla="*/ 339 h 363"/>
                <a:gd name="T48" fmla="*/ 0 w 45"/>
                <a:gd name="T49" fmla="*/ 328 h 363"/>
                <a:gd name="T50" fmla="*/ 0 w 45"/>
                <a:gd name="T51" fmla="*/ 321 h 363"/>
                <a:gd name="T52" fmla="*/ 0 w 45"/>
                <a:gd name="T53" fmla="*/ 318 h 363"/>
                <a:gd name="T54" fmla="*/ 3 w 45"/>
                <a:gd name="T55" fmla="*/ 300 h 363"/>
                <a:gd name="T56" fmla="*/ 7 w 45"/>
                <a:gd name="T57" fmla="*/ 276 h 363"/>
                <a:gd name="T58" fmla="*/ 7 w 45"/>
                <a:gd name="T59" fmla="*/ 251 h 363"/>
                <a:gd name="T60" fmla="*/ 7 w 45"/>
                <a:gd name="T61" fmla="*/ 220 h 363"/>
                <a:gd name="T62" fmla="*/ 10 w 45"/>
                <a:gd name="T63" fmla="*/ 181 h 363"/>
                <a:gd name="T64" fmla="*/ 10 w 45"/>
                <a:gd name="T65" fmla="*/ 136 h 363"/>
                <a:gd name="T66" fmla="*/ 10 w 45"/>
                <a:gd name="T67" fmla="*/ 98 h 363"/>
                <a:gd name="T68" fmla="*/ 10 w 45"/>
                <a:gd name="T69" fmla="*/ 66 h 363"/>
                <a:gd name="T70" fmla="*/ 10 w 45"/>
                <a:gd name="T71" fmla="*/ 49 h 363"/>
                <a:gd name="T72" fmla="*/ 7 w 45"/>
                <a:gd name="T73" fmla="*/ 31 h 363"/>
                <a:gd name="T74" fmla="*/ 3 w 45"/>
                <a:gd name="T75" fmla="*/ 21 h 363"/>
                <a:gd name="T76" fmla="*/ 3 w 45"/>
                <a:gd name="T77" fmla="*/ 17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63">
                  <a:moveTo>
                    <a:pt x="3" y="17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8" y="10"/>
                  </a:lnTo>
                  <a:lnTo>
                    <a:pt x="42" y="10"/>
                  </a:lnTo>
                  <a:lnTo>
                    <a:pt x="42" y="14"/>
                  </a:lnTo>
                  <a:lnTo>
                    <a:pt x="45" y="21"/>
                  </a:lnTo>
                  <a:lnTo>
                    <a:pt x="42" y="24"/>
                  </a:lnTo>
                  <a:lnTo>
                    <a:pt x="42" y="28"/>
                  </a:lnTo>
                  <a:lnTo>
                    <a:pt x="42" y="31"/>
                  </a:lnTo>
                  <a:lnTo>
                    <a:pt x="42" y="38"/>
                  </a:lnTo>
                  <a:lnTo>
                    <a:pt x="38" y="45"/>
                  </a:lnTo>
                  <a:lnTo>
                    <a:pt x="38" y="56"/>
                  </a:lnTo>
                  <a:lnTo>
                    <a:pt x="38" y="66"/>
                  </a:lnTo>
                  <a:lnTo>
                    <a:pt x="38" y="80"/>
                  </a:lnTo>
                  <a:lnTo>
                    <a:pt x="38" y="94"/>
                  </a:lnTo>
                  <a:lnTo>
                    <a:pt x="35" y="108"/>
                  </a:lnTo>
                  <a:lnTo>
                    <a:pt x="35" y="126"/>
                  </a:lnTo>
                  <a:lnTo>
                    <a:pt x="35" y="143"/>
                  </a:lnTo>
                  <a:lnTo>
                    <a:pt x="35" y="164"/>
                  </a:lnTo>
                  <a:lnTo>
                    <a:pt x="35" y="181"/>
                  </a:lnTo>
                  <a:lnTo>
                    <a:pt x="35" y="202"/>
                  </a:lnTo>
                  <a:lnTo>
                    <a:pt x="35" y="223"/>
                  </a:lnTo>
                  <a:lnTo>
                    <a:pt x="35" y="248"/>
                  </a:lnTo>
                  <a:lnTo>
                    <a:pt x="35" y="269"/>
                  </a:lnTo>
                  <a:lnTo>
                    <a:pt x="35" y="290"/>
                  </a:lnTo>
                  <a:lnTo>
                    <a:pt x="31" y="307"/>
                  </a:lnTo>
                  <a:lnTo>
                    <a:pt x="31" y="321"/>
                  </a:lnTo>
                  <a:lnTo>
                    <a:pt x="31" y="335"/>
                  </a:lnTo>
                  <a:lnTo>
                    <a:pt x="31" y="342"/>
                  </a:lnTo>
                  <a:lnTo>
                    <a:pt x="28" y="349"/>
                  </a:lnTo>
                  <a:lnTo>
                    <a:pt x="28" y="352"/>
                  </a:lnTo>
                  <a:lnTo>
                    <a:pt x="24" y="359"/>
                  </a:lnTo>
                  <a:lnTo>
                    <a:pt x="21" y="363"/>
                  </a:lnTo>
                  <a:lnTo>
                    <a:pt x="17" y="363"/>
                  </a:lnTo>
                  <a:lnTo>
                    <a:pt x="17" y="363"/>
                  </a:lnTo>
                  <a:lnTo>
                    <a:pt x="14" y="363"/>
                  </a:lnTo>
                  <a:lnTo>
                    <a:pt x="10" y="359"/>
                  </a:lnTo>
                  <a:lnTo>
                    <a:pt x="7" y="356"/>
                  </a:lnTo>
                  <a:lnTo>
                    <a:pt x="7" y="349"/>
                  </a:lnTo>
                  <a:lnTo>
                    <a:pt x="3" y="339"/>
                  </a:lnTo>
                  <a:lnTo>
                    <a:pt x="0" y="332"/>
                  </a:lnTo>
                  <a:lnTo>
                    <a:pt x="0" y="328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18"/>
                  </a:lnTo>
                  <a:lnTo>
                    <a:pt x="0" y="311"/>
                  </a:lnTo>
                  <a:lnTo>
                    <a:pt x="3" y="300"/>
                  </a:lnTo>
                  <a:lnTo>
                    <a:pt x="3" y="286"/>
                  </a:lnTo>
                  <a:lnTo>
                    <a:pt x="7" y="276"/>
                  </a:lnTo>
                  <a:lnTo>
                    <a:pt x="7" y="265"/>
                  </a:lnTo>
                  <a:lnTo>
                    <a:pt x="7" y="251"/>
                  </a:lnTo>
                  <a:lnTo>
                    <a:pt x="7" y="237"/>
                  </a:lnTo>
                  <a:lnTo>
                    <a:pt x="7" y="220"/>
                  </a:lnTo>
                  <a:lnTo>
                    <a:pt x="10" y="202"/>
                  </a:lnTo>
                  <a:lnTo>
                    <a:pt x="10" y="181"/>
                  </a:lnTo>
                  <a:lnTo>
                    <a:pt x="10" y="157"/>
                  </a:lnTo>
                  <a:lnTo>
                    <a:pt x="10" y="136"/>
                  </a:lnTo>
                  <a:lnTo>
                    <a:pt x="10" y="115"/>
                  </a:lnTo>
                  <a:lnTo>
                    <a:pt x="10" y="98"/>
                  </a:lnTo>
                  <a:lnTo>
                    <a:pt x="10" y="80"/>
                  </a:lnTo>
                  <a:lnTo>
                    <a:pt x="10" y="66"/>
                  </a:lnTo>
                  <a:lnTo>
                    <a:pt x="10" y="56"/>
                  </a:lnTo>
                  <a:lnTo>
                    <a:pt x="10" y="49"/>
                  </a:lnTo>
                  <a:lnTo>
                    <a:pt x="10" y="42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3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3B8F95AD-BE88-4AD3-9CB6-D60CC067EBBE}"/>
              </a:ext>
            </a:extLst>
          </p:cNvPr>
          <p:cNvGrpSpPr/>
          <p:nvPr/>
        </p:nvGrpSpPr>
        <p:grpSpPr>
          <a:xfrm>
            <a:off x="6890577" y="2499289"/>
            <a:ext cx="1742112" cy="2033396"/>
            <a:chOff x="5725620" y="9873309"/>
            <a:chExt cx="1742112" cy="2033396"/>
          </a:xfrm>
        </p:grpSpPr>
        <p:sp>
          <p:nvSpPr>
            <p:cNvPr id="14" name="Freeform 48">
              <a:extLst>
                <a:ext uri="{FF2B5EF4-FFF2-40B4-BE49-F238E27FC236}">
                  <a16:creationId xmlns:a16="http://schemas.microsoft.com/office/drawing/2014/main" id="{F76BF33C-0BAF-419E-81E9-CD6873C3D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151" y="10265424"/>
              <a:ext cx="196059" cy="974685"/>
            </a:xfrm>
            <a:custGeom>
              <a:avLst/>
              <a:gdLst>
                <a:gd name="T0" fmla="*/ 0 w 35"/>
                <a:gd name="T1" fmla="*/ 17 h 174"/>
                <a:gd name="T2" fmla="*/ 0 w 35"/>
                <a:gd name="T3" fmla="*/ 14 h 174"/>
                <a:gd name="T4" fmla="*/ 0 w 35"/>
                <a:gd name="T5" fmla="*/ 10 h 174"/>
                <a:gd name="T6" fmla="*/ 0 w 35"/>
                <a:gd name="T7" fmla="*/ 7 h 174"/>
                <a:gd name="T8" fmla="*/ 0 w 35"/>
                <a:gd name="T9" fmla="*/ 3 h 174"/>
                <a:gd name="T10" fmla="*/ 4 w 35"/>
                <a:gd name="T11" fmla="*/ 0 h 174"/>
                <a:gd name="T12" fmla="*/ 7 w 35"/>
                <a:gd name="T13" fmla="*/ 0 h 174"/>
                <a:gd name="T14" fmla="*/ 14 w 35"/>
                <a:gd name="T15" fmla="*/ 0 h 174"/>
                <a:gd name="T16" fmla="*/ 21 w 35"/>
                <a:gd name="T17" fmla="*/ 3 h 174"/>
                <a:gd name="T18" fmla="*/ 25 w 35"/>
                <a:gd name="T19" fmla="*/ 7 h 174"/>
                <a:gd name="T20" fmla="*/ 32 w 35"/>
                <a:gd name="T21" fmla="*/ 10 h 174"/>
                <a:gd name="T22" fmla="*/ 35 w 35"/>
                <a:gd name="T23" fmla="*/ 14 h 174"/>
                <a:gd name="T24" fmla="*/ 35 w 35"/>
                <a:gd name="T25" fmla="*/ 17 h 174"/>
                <a:gd name="T26" fmla="*/ 35 w 35"/>
                <a:gd name="T27" fmla="*/ 24 h 174"/>
                <a:gd name="T28" fmla="*/ 35 w 35"/>
                <a:gd name="T29" fmla="*/ 31 h 174"/>
                <a:gd name="T30" fmla="*/ 35 w 35"/>
                <a:gd name="T31" fmla="*/ 35 h 174"/>
                <a:gd name="T32" fmla="*/ 35 w 35"/>
                <a:gd name="T33" fmla="*/ 42 h 174"/>
                <a:gd name="T34" fmla="*/ 35 w 35"/>
                <a:gd name="T35" fmla="*/ 49 h 174"/>
                <a:gd name="T36" fmla="*/ 35 w 35"/>
                <a:gd name="T37" fmla="*/ 56 h 174"/>
                <a:gd name="T38" fmla="*/ 35 w 35"/>
                <a:gd name="T39" fmla="*/ 66 h 174"/>
                <a:gd name="T40" fmla="*/ 35 w 35"/>
                <a:gd name="T41" fmla="*/ 80 h 174"/>
                <a:gd name="T42" fmla="*/ 35 w 35"/>
                <a:gd name="T43" fmla="*/ 94 h 174"/>
                <a:gd name="T44" fmla="*/ 35 w 35"/>
                <a:gd name="T45" fmla="*/ 108 h 174"/>
                <a:gd name="T46" fmla="*/ 35 w 35"/>
                <a:gd name="T47" fmla="*/ 125 h 174"/>
                <a:gd name="T48" fmla="*/ 35 w 35"/>
                <a:gd name="T49" fmla="*/ 139 h 174"/>
                <a:gd name="T50" fmla="*/ 35 w 35"/>
                <a:gd name="T51" fmla="*/ 150 h 174"/>
                <a:gd name="T52" fmla="*/ 35 w 35"/>
                <a:gd name="T53" fmla="*/ 157 h 174"/>
                <a:gd name="T54" fmla="*/ 35 w 35"/>
                <a:gd name="T55" fmla="*/ 167 h 174"/>
                <a:gd name="T56" fmla="*/ 32 w 35"/>
                <a:gd name="T57" fmla="*/ 171 h 174"/>
                <a:gd name="T58" fmla="*/ 32 w 35"/>
                <a:gd name="T59" fmla="*/ 174 h 174"/>
                <a:gd name="T60" fmla="*/ 28 w 35"/>
                <a:gd name="T61" fmla="*/ 174 h 174"/>
                <a:gd name="T62" fmla="*/ 25 w 35"/>
                <a:gd name="T63" fmla="*/ 174 h 174"/>
                <a:gd name="T64" fmla="*/ 21 w 35"/>
                <a:gd name="T65" fmla="*/ 171 h 174"/>
                <a:gd name="T66" fmla="*/ 18 w 35"/>
                <a:gd name="T67" fmla="*/ 167 h 174"/>
                <a:gd name="T68" fmla="*/ 14 w 35"/>
                <a:gd name="T69" fmla="*/ 157 h 174"/>
                <a:gd name="T70" fmla="*/ 11 w 35"/>
                <a:gd name="T71" fmla="*/ 150 h 174"/>
                <a:gd name="T72" fmla="*/ 7 w 35"/>
                <a:gd name="T73" fmla="*/ 146 h 174"/>
                <a:gd name="T74" fmla="*/ 7 w 35"/>
                <a:gd name="T75" fmla="*/ 139 h 174"/>
                <a:gd name="T76" fmla="*/ 7 w 35"/>
                <a:gd name="T77" fmla="*/ 136 h 174"/>
                <a:gd name="T78" fmla="*/ 11 w 35"/>
                <a:gd name="T79" fmla="*/ 129 h 174"/>
                <a:gd name="T80" fmla="*/ 11 w 35"/>
                <a:gd name="T81" fmla="*/ 118 h 174"/>
                <a:gd name="T82" fmla="*/ 11 w 35"/>
                <a:gd name="T83" fmla="*/ 115 h 174"/>
                <a:gd name="T84" fmla="*/ 11 w 35"/>
                <a:gd name="T85" fmla="*/ 111 h 174"/>
                <a:gd name="T86" fmla="*/ 11 w 35"/>
                <a:gd name="T87" fmla="*/ 108 h 174"/>
                <a:gd name="T88" fmla="*/ 11 w 35"/>
                <a:gd name="T89" fmla="*/ 101 h 174"/>
                <a:gd name="T90" fmla="*/ 11 w 35"/>
                <a:gd name="T91" fmla="*/ 94 h 174"/>
                <a:gd name="T92" fmla="*/ 11 w 35"/>
                <a:gd name="T93" fmla="*/ 87 h 174"/>
                <a:gd name="T94" fmla="*/ 11 w 35"/>
                <a:gd name="T95" fmla="*/ 77 h 174"/>
                <a:gd name="T96" fmla="*/ 11 w 35"/>
                <a:gd name="T97" fmla="*/ 66 h 174"/>
                <a:gd name="T98" fmla="*/ 7 w 35"/>
                <a:gd name="T99" fmla="*/ 56 h 174"/>
                <a:gd name="T100" fmla="*/ 7 w 35"/>
                <a:gd name="T101" fmla="*/ 49 h 174"/>
                <a:gd name="T102" fmla="*/ 7 w 35"/>
                <a:gd name="T103" fmla="*/ 42 h 174"/>
                <a:gd name="T104" fmla="*/ 7 w 35"/>
                <a:gd name="T105" fmla="*/ 35 h 174"/>
                <a:gd name="T106" fmla="*/ 7 w 35"/>
                <a:gd name="T107" fmla="*/ 28 h 174"/>
                <a:gd name="T108" fmla="*/ 4 w 35"/>
                <a:gd name="T109" fmla="*/ 24 h 174"/>
                <a:gd name="T110" fmla="*/ 4 w 35"/>
                <a:gd name="T111" fmla="*/ 21 h 174"/>
                <a:gd name="T112" fmla="*/ 0 w 35"/>
                <a:gd name="T113" fmla="*/ 17 h 174"/>
                <a:gd name="T114" fmla="*/ 0 w 35"/>
                <a:gd name="T115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" h="174">
                  <a:moveTo>
                    <a:pt x="0" y="17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5" y="7"/>
                  </a:lnTo>
                  <a:lnTo>
                    <a:pt x="32" y="10"/>
                  </a:lnTo>
                  <a:lnTo>
                    <a:pt x="35" y="14"/>
                  </a:lnTo>
                  <a:lnTo>
                    <a:pt x="35" y="17"/>
                  </a:lnTo>
                  <a:lnTo>
                    <a:pt x="35" y="24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35" y="42"/>
                  </a:lnTo>
                  <a:lnTo>
                    <a:pt x="35" y="49"/>
                  </a:lnTo>
                  <a:lnTo>
                    <a:pt x="35" y="56"/>
                  </a:lnTo>
                  <a:lnTo>
                    <a:pt x="35" y="66"/>
                  </a:lnTo>
                  <a:lnTo>
                    <a:pt x="35" y="80"/>
                  </a:lnTo>
                  <a:lnTo>
                    <a:pt x="35" y="94"/>
                  </a:lnTo>
                  <a:lnTo>
                    <a:pt x="35" y="108"/>
                  </a:lnTo>
                  <a:lnTo>
                    <a:pt x="35" y="125"/>
                  </a:lnTo>
                  <a:lnTo>
                    <a:pt x="35" y="139"/>
                  </a:lnTo>
                  <a:lnTo>
                    <a:pt x="35" y="150"/>
                  </a:lnTo>
                  <a:lnTo>
                    <a:pt x="35" y="157"/>
                  </a:lnTo>
                  <a:lnTo>
                    <a:pt x="35" y="167"/>
                  </a:lnTo>
                  <a:lnTo>
                    <a:pt x="32" y="171"/>
                  </a:lnTo>
                  <a:lnTo>
                    <a:pt x="32" y="174"/>
                  </a:lnTo>
                  <a:lnTo>
                    <a:pt x="28" y="174"/>
                  </a:lnTo>
                  <a:lnTo>
                    <a:pt x="25" y="174"/>
                  </a:lnTo>
                  <a:lnTo>
                    <a:pt x="21" y="171"/>
                  </a:lnTo>
                  <a:lnTo>
                    <a:pt x="18" y="167"/>
                  </a:lnTo>
                  <a:lnTo>
                    <a:pt x="14" y="157"/>
                  </a:lnTo>
                  <a:lnTo>
                    <a:pt x="11" y="150"/>
                  </a:lnTo>
                  <a:lnTo>
                    <a:pt x="7" y="146"/>
                  </a:lnTo>
                  <a:lnTo>
                    <a:pt x="7" y="139"/>
                  </a:lnTo>
                  <a:lnTo>
                    <a:pt x="7" y="136"/>
                  </a:lnTo>
                  <a:lnTo>
                    <a:pt x="11" y="129"/>
                  </a:lnTo>
                  <a:lnTo>
                    <a:pt x="11" y="118"/>
                  </a:lnTo>
                  <a:lnTo>
                    <a:pt x="11" y="115"/>
                  </a:lnTo>
                  <a:lnTo>
                    <a:pt x="11" y="111"/>
                  </a:lnTo>
                  <a:lnTo>
                    <a:pt x="11" y="108"/>
                  </a:lnTo>
                  <a:lnTo>
                    <a:pt x="11" y="101"/>
                  </a:lnTo>
                  <a:lnTo>
                    <a:pt x="11" y="94"/>
                  </a:lnTo>
                  <a:lnTo>
                    <a:pt x="11" y="87"/>
                  </a:lnTo>
                  <a:lnTo>
                    <a:pt x="11" y="77"/>
                  </a:lnTo>
                  <a:lnTo>
                    <a:pt x="11" y="66"/>
                  </a:lnTo>
                  <a:lnTo>
                    <a:pt x="7" y="56"/>
                  </a:lnTo>
                  <a:lnTo>
                    <a:pt x="7" y="4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9">
              <a:extLst>
                <a:ext uri="{FF2B5EF4-FFF2-40B4-BE49-F238E27FC236}">
                  <a16:creationId xmlns:a16="http://schemas.microsoft.com/office/drawing/2014/main" id="{F4B47950-B0FA-4CAD-907C-283E2F3E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194" y="9873309"/>
              <a:ext cx="470538" cy="2033396"/>
            </a:xfrm>
            <a:custGeom>
              <a:avLst/>
              <a:gdLst>
                <a:gd name="T0" fmla="*/ 42 w 84"/>
                <a:gd name="T1" fmla="*/ 0 h 363"/>
                <a:gd name="T2" fmla="*/ 49 w 84"/>
                <a:gd name="T3" fmla="*/ 0 h 363"/>
                <a:gd name="T4" fmla="*/ 59 w 84"/>
                <a:gd name="T5" fmla="*/ 0 h 363"/>
                <a:gd name="T6" fmla="*/ 77 w 84"/>
                <a:gd name="T7" fmla="*/ 10 h 363"/>
                <a:gd name="T8" fmla="*/ 80 w 84"/>
                <a:gd name="T9" fmla="*/ 21 h 363"/>
                <a:gd name="T10" fmla="*/ 80 w 84"/>
                <a:gd name="T11" fmla="*/ 28 h 363"/>
                <a:gd name="T12" fmla="*/ 80 w 84"/>
                <a:gd name="T13" fmla="*/ 42 h 363"/>
                <a:gd name="T14" fmla="*/ 80 w 84"/>
                <a:gd name="T15" fmla="*/ 59 h 363"/>
                <a:gd name="T16" fmla="*/ 77 w 84"/>
                <a:gd name="T17" fmla="*/ 77 h 363"/>
                <a:gd name="T18" fmla="*/ 77 w 84"/>
                <a:gd name="T19" fmla="*/ 105 h 363"/>
                <a:gd name="T20" fmla="*/ 80 w 84"/>
                <a:gd name="T21" fmla="*/ 140 h 363"/>
                <a:gd name="T22" fmla="*/ 80 w 84"/>
                <a:gd name="T23" fmla="*/ 185 h 363"/>
                <a:gd name="T24" fmla="*/ 80 w 84"/>
                <a:gd name="T25" fmla="*/ 230 h 363"/>
                <a:gd name="T26" fmla="*/ 80 w 84"/>
                <a:gd name="T27" fmla="*/ 265 h 363"/>
                <a:gd name="T28" fmla="*/ 80 w 84"/>
                <a:gd name="T29" fmla="*/ 293 h 363"/>
                <a:gd name="T30" fmla="*/ 80 w 84"/>
                <a:gd name="T31" fmla="*/ 307 h 363"/>
                <a:gd name="T32" fmla="*/ 80 w 84"/>
                <a:gd name="T33" fmla="*/ 328 h 363"/>
                <a:gd name="T34" fmla="*/ 70 w 84"/>
                <a:gd name="T35" fmla="*/ 356 h 363"/>
                <a:gd name="T36" fmla="*/ 63 w 84"/>
                <a:gd name="T37" fmla="*/ 363 h 363"/>
                <a:gd name="T38" fmla="*/ 56 w 84"/>
                <a:gd name="T39" fmla="*/ 363 h 363"/>
                <a:gd name="T40" fmla="*/ 49 w 84"/>
                <a:gd name="T41" fmla="*/ 356 h 363"/>
                <a:gd name="T42" fmla="*/ 42 w 84"/>
                <a:gd name="T43" fmla="*/ 342 h 363"/>
                <a:gd name="T44" fmla="*/ 28 w 84"/>
                <a:gd name="T45" fmla="*/ 325 h 363"/>
                <a:gd name="T46" fmla="*/ 10 w 84"/>
                <a:gd name="T47" fmla="*/ 307 h 363"/>
                <a:gd name="T48" fmla="*/ 0 w 84"/>
                <a:gd name="T49" fmla="*/ 297 h 363"/>
                <a:gd name="T50" fmla="*/ 3 w 84"/>
                <a:gd name="T51" fmla="*/ 290 h 363"/>
                <a:gd name="T52" fmla="*/ 10 w 84"/>
                <a:gd name="T53" fmla="*/ 293 h 363"/>
                <a:gd name="T54" fmla="*/ 28 w 84"/>
                <a:gd name="T55" fmla="*/ 297 h 363"/>
                <a:gd name="T56" fmla="*/ 42 w 84"/>
                <a:gd name="T57" fmla="*/ 300 h 363"/>
                <a:gd name="T58" fmla="*/ 49 w 84"/>
                <a:gd name="T59" fmla="*/ 300 h 363"/>
                <a:gd name="T60" fmla="*/ 52 w 84"/>
                <a:gd name="T61" fmla="*/ 300 h 363"/>
                <a:gd name="T62" fmla="*/ 52 w 84"/>
                <a:gd name="T63" fmla="*/ 293 h 363"/>
                <a:gd name="T64" fmla="*/ 52 w 84"/>
                <a:gd name="T65" fmla="*/ 283 h 363"/>
                <a:gd name="T66" fmla="*/ 52 w 84"/>
                <a:gd name="T67" fmla="*/ 262 h 363"/>
                <a:gd name="T68" fmla="*/ 52 w 84"/>
                <a:gd name="T69" fmla="*/ 230 h 363"/>
                <a:gd name="T70" fmla="*/ 52 w 84"/>
                <a:gd name="T71" fmla="*/ 105 h 363"/>
                <a:gd name="T72" fmla="*/ 52 w 84"/>
                <a:gd name="T73" fmla="*/ 77 h 363"/>
                <a:gd name="T74" fmla="*/ 49 w 84"/>
                <a:gd name="T75" fmla="*/ 56 h 363"/>
                <a:gd name="T76" fmla="*/ 49 w 84"/>
                <a:gd name="T77" fmla="*/ 38 h 363"/>
                <a:gd name="T78" fmla="*/ 49 w 84"/>
                <a:gd name="T79" fmla="*/ 31 h 363"/>
                <a:gd name="T80" fmla="*/ 42 w 84"/>
                <a:gd name="T81" fmla="*/ 17 h 363"/>
                <a:gd name="T82" fmla="*/ 38 w 84"/>
                <a:gd name="T83" fmla="*/ 10 h 363"/>
                <a:gd name="T84" fmla="*/ 38 w 84"/>
                <a:gd name="T85" fmla="*/ 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" h="363">
                  <a:moveTo>
                    <a:pt x="38" y="4"/>
                  </a:moveTo>
                  <a:lnTo>
                    <a:pt x="42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4"/>
                  </a:lnTo>
                  <a:lnTo>
                    <a:pt x="77" y="10"/>
                  </a:lnTo>
                  <a:lnTo>
                    <a:pt x="80" y="14"/>
                  </a:lnTo>
                  <a:lnTo>
                    <a:pt x="80" y="21"/>
                  </a:lnTo>
                  <a:lnTo>
                    <a:pt x="84" y="24"/>
                  </a:lnTo>
                  <a:lnTo>
                    <a:pt x="80" y="28"/>
                  </a:lnTo>
                  <a:lnTo>
                    <a:pt x="80" y="35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0" y="59"/>
                  </a:lnTo>
                  <a:lnTo>
                    <a:pt x="77" y="70"/>
                  </a:lnTo>
                  <a:lnTo>
                    <a:pt x="77" y="77"/>
                  </a:lnTo>
                  <a:lnTo>
                    <a:pt x="77" y="91"/>
                  </a:lnTo>
                  <a:lnTo>
                    <a:pt x="77" y="105"/>
                  </a:lnTo>
                  <a:lnTo>
                    <a:pt x="80" y="122"/>
                  </a:lnTo>
                  <a:lnTo>
                    <a:pt x="80" y="140"/>
                  </a:lnTo>
                  <a:lnTo>
                    <a:pt x="80" y="161"/>
                  </a:lnTo>
                  <a:lnTo>
                    <a:pt x="80" y="185"/>
                  </a:lnTo>
                  <a:lnTo>
                    <a:pt x="80" y="209"/>
                  </a:lnTo>
                  <a:lnTo>
                    <a:pt x="80" y="230"/>
                  </a:lnTo>
                  <a:lnTo>
                    <a:pt x="80" y="251"/>
                  </a:lnTo>
                  <a:lnTo>
                    <a:pt x="80" y="265"/>
                  </a:lnTo>
                  <a:lnTo>
                    <a:pt x="80" y="279"/>
                  </a:lnTo>
                  <a:lnTo>
                    <a:pt x="80" y="293"/>
                  </a:lnTo>
                  <a:lnTo>
                    <a:pt x="80" y="300"/>
                  </a:lnTo>
                  <a:lnTo>
                    <a:pt x="80" y="307"/>
                  </a:lnTo>
                  <a:lnTo>
                    <a:pt x="80" y="318"/>
                  </a:lnTo>
                  <a:lnTo>
                    <a:pt x="80" y="328"/>
                  </a:lnTo>
                  <a:lnTo>
                    <a:pt x="73" y="349"/>
                  </a:lnTo>
                  <a:lnTo>
                    <a:pt x="70" y="356"/>
                  </a:lnTo>
                  <a:lnTo>
                    <a:pt x="66" y="359"/>
                  </a:lnTo>
                  <a:lnTo>
                    <a:pt x="63" y="363"/>
                  </a:lnTo>
                  <a:lnTo>
                    <a:pt x="59" y="363"/>
                  </a:lnTo>
                  <a:lnTo>
                    <a:pt x="56" y="363"/>
                  </a:lnTo>
                  <a:lnTo>
                    <a:pt x="52" y="359"/>
                  </a:lnTo>
                  <a:lnTo>
                    <a:pt x="49" y="356"/>
                  </a:lnTo>
                  <a:lnTo>
                    <a:pt x="45" y="349"/>
                  </a:lnTo>
                  <a:lnTo>
                    <a:pt x="42" y="342"/>
                  </a:lnTo>
                  <a:lnTo>
                    <a:pt x="35" y="335"/>
                  </a:lnTo>
                  <a:lnTo>
                    <a:pt x="28" y="325"/>
                  </a:lnTo>
                  <a:lnTo>
                    <a:pt x="17" y="318"/>
                  </a:lnTo>
                  <a:lnTo>
                    <a:pt x="10" y="307"/>
                  </a:lnTo>
                  <a:lnTo>
                    <a:pt x="3" y="304"/>
                  </a:lnTo>
                  <a:lnTo>
                    <a:pt x="0" y="297"/>
                  </a:lnTo>
                  <a:lnTo>
                    <a:pt x="0" y="293"/>
                  </a:lnTo>
                  <a:lnTo>
                    <a:pt x="3" y="290"/>
                  </a:lnTo>
                  <a:lnTo>
                    <a:pt x="7" y="290"/>
                  </a:lnTo>
                  <a:lnTo>
                    <a:pt x="10" y="293"/>
                  </a:lnTo>
                  <a:lnTo>
                    <a:pt x="21" y="293"/>
                  </a:lnTo>
                  <a:lnTo>
                    <a:pt x="28" y="297"/>
                  </a:lnTo>
                  <a:lnTo>
                    <a:pt x="35" y="300"/>
                  </a:lnTo>
                  <a:lnTo>
                    <a:pt x="42" y="300"/>
                  </a:lnTo>
                  <a:lnTo>
                    <a:pt x="45" y="300"/>
                  </a:lnTo>
                  <a:lnTo>
                    <a:pt x="49" y="300"/>
                  </a:lnTo>
                  <a:lnTo>
                    <a:pt x="49" y="300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3"/>
                  </a:lnTo>
                  <a:lnTo>
                    <a:pt x="52" y="290"/>
                  </a:lnTo>
                  <a:lnTo>
                    <a:pt x="52" y="283"/>
                  </a:lnTo>
                  <a:lnTo>
                    <a:pt x="52" y="272"/>
                  </a:lnTo>
                  <a:lnTo>
                    <a:pt x="52" y="262"/>
                  </a:lnTo>
                  <a:lnTo>
                    <a:pt x="52" y="248"/>
                  </a:lnTo>
                  <a:lnTo>
                    <a:pt x="52" y="230"/>
                  </a:lnTo>
                  <a:lnTo>
                    <a:pt x="52" y="168"/>
                  </a:lnTo>
                  <a:lnTo>
                    <a:pt x="52" y="105"/>
                  </a:lnTo>
                  <a:lnTo>
                    <a:pt x="52" y="91"/>
                  </a:lnTo>
                  <a:lnTo>
                    <a:pt x="52" y="77"/>
                  </a:lnTo>
                  <a:lnTo>
                    <a:pt x="52" y="63"/>
                  </a:lnTo>
                  <a:lnTo>
                    <a:pt x="49" y="56"/>
                  </a:lnTo>
                  <a:lnTo>
                    <a:pt x="49" y="45"/>
                  </a:lnTo>
                  <a:lnTo>
                    <a:pt x="49" y="38"/>
                  </a:lnTo>
                  <a:lnTo>
                    <a:pt x="49" y="35"/>
                  </a:lnTo>
                  <a:lnTo>
                    <a:pt x="49" y="31"/>
                  </a:lnTo>
                  <a:lnTo>
                    <a:pt x="45" y="21"/>
                  </a:lnTo>
                  <a:lnTo>
                    <a:pt x="42" y="17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8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0">
              <a:extLst>
                <a:ext uri="{FF2B5EF4-FFF2-40B4-BE49-F238E27FC236}">
                  <a16:creationId xmlns:a16="http://schemas.microsoft.com/office/drawing/2014/main" id="{7EE086F1-A7F6-4EF0-8C9F-3E12A747D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257" y="10752764"/>
              <a:ext cx="879459" cy="980288"/>
            </a:xfrm>
            <a:custGeom>
              <a:avLst/>
              <a:gdLst>
                <a:gd name="T0" fmla="*/ 17 w 157"/>
                <a:gd name="T1" fmla="*/ 49 h 175"/>
                <a:gd name="T2" fmla="*/ 7 w 157"/>
                <a:gd name="T3" fmla="*/ 45 h 175"/>
                <a:gd name="T4" fmla="*/ 0 w 157"/>
                <a:gd name="T5" fmla="*/ 38 h 175"/>
                <a:gd name="T6" fmla="*/ 21 w 157"/>
                <a:gd name="T7" fmla="*/ 28 h 175"/>
                <a:gd name="T8" fmla="*/ 59 w 157"/>
                <a:gd name="T9" fmla="*/ 18 h 175"/>
                <a:gd name="T10" fmla="*/ 84 w 157"/>
                <a:gd name="T11" fmla="*/ 14 h 175"/>
                <a:gd name="T12" fmla="*/ 98 w 157"/>
                <a:gd name="T13" fmla="*/ 11 h 175"/>
                <a:gd name="T14" fmla="*/ 108 w 157"/>
                <a:gd name="T15" fmla="*/ 7 h 175"/>
                <a:gd name="T16" fmla="*/ 115 w 157"/>
                <a:gd name="T17" fmla="*/ 4 h 175"/>
                <a:gd name="T18" fmla="*/ 119 w 157"/>
                <a:gd name="T19" fmla="*/ 0 h 175"/>
                <a:gd name="T20" fmla="*/ 129 w 157"/>
                <a:gd name="T21" fmla="*/ 0 h 175"/>
                <a:gd name="T22" fmla="*/ 140 w 157"/>
                <a:gd name="T23" fmla="*/ 7 h 175"/>
                <a:gd name="T24" fmla="*/ 154 w 157"/>
                <a:gd name="T25" fmla="*/ 14 h 175"/>
                <a:gd name="T26" fmla="*/ 157 w 157"/>
                <a:gd name="T27" fmla="*/ 24 h 175"/>
                <a:gd name="T28" fmla="*/ 154 w 157"/>
                <a:gd name="T29" fmla="*/ 35 h 175"/>
                <a:gd name="T30" fmla="*/ 150 w 157"/>
                <a:gd name="T31" fmla="*/ 52 h 175"/>
                <a:gd name="T32" fmla="*/ 147 w 157"/>
                <a:gd name="T33" fmla="*/ 94 h 175"/>
                <a:gd name="T34" fmla="*/ 136 w 157"/>
                <a:gd name="T35" fmla="*/ 133 h 175"/>
                <a:gd name="T36" fmla="*/ 126 w 157"/>
                <a:gd name="T37" fmla="*/ 154 h 175"/>
                <a:gd name="T38" fmla="*/ 119 w 157"/>
                <a:gd name="T39" fmla="*/ 168 h 175"/>
                <a:gd name="T40" fmla="*/ 108 w 157"/>
                <a:gd name="T41" fmla="*/ 175 h 175"/>
                <a:gd name="T42" fmla="*/ 101 w 157"/>
                <a:gd name="T43" fmla="*/ 175 h 175"/>
                <a:gd name="T44" fmla="*/ 98 w 157"/>
                <a:gd name="T45" fmla="*/ 168 h 175"/>
                <a:gd name="T46" fmla="*/ 94 w 157"/>
                <a:gd name="T47" fmla="*/ 157 h 175"/>
                <a:gd name="T48" fmla="*/ 84 w 157"/>
                <a:gd name="T49" fmla="*/ 143 h 175"/>
                <a:gd name="T50" fmla="*/ 73 w 157"/>
                <a:gd name="T51" fmla="*/ 129 h 175"/>
                <a:gd name="T52" fmla="*/ 66 w 157"/>
                <a:gd name="T53" fmla="*/ 119 h 175"/>
                <a:gd name="T54" fmla="*/ 70 w 157"/>
                <a:gd name="T55" fmla="*/ 112 h 175"/>
                <a:gd name="T56" fmla="*/ 80 w 157"/>
                <a:gd name="T57" fmla="*/ 112 h 175"/>
                <a:gd name="T58" fmla="*/ 94 w 157"/>
                <a:gd name="T59" fmla="*/ 119 h 175"/>
                <a:gd name="T60" fmla="*/ 105 w 157"/>
                <a:gd name="T61" fmla="*/ 122 h 175"/>
                <a:gd name="T62" fmla="*/ 108 w 157"/>
                <a:gd name="T63" fmla="*/ 119 h 175"/>
                <a:gd name="T64" fmla="*/ 112 w 157"/>
                <a:gd name="T65" fmla="*/ 105 h 175"/>
                <a:gd name="T66" fmla="*/ 119 w 157"/>
                <a:gd name="T67" fmla="*/ 77 h 175"/>
                <a:gd name="T68" fmla="*/ 119 w 157"/>
                <a:gd name="T69" fmla="*/ 56 h 175"/>
                <a:gd name="T70" fmla="*/ 119 w 157"/>
                <a:gd name="T71" fmla="*/ 42 h 175"/>
                <a:gd name="T72" fmla="*/ 119 w 157"/>
                <a:gd name="T73" fmla="*/ 35 h 175"/>
                <a:gd name="T74" fmla="*/ 115 w 157"/>
                <a:gd name="T75" fmla="*/ 31 h 175"/>
                <a:gd name="T76" fmla="*/ 105 w 157"/>
                <a:gd name="T77" fmla="*/ 31 h 175"/>
                <a:gd name="T78" fmla="*/ 84 w 157"/>
                <a:gd name="T79" fmla="*/ 38 h 175"/>
                <a:gd name="T80" fmla="*/ 52 w 157"/>
                <a:gd name="T81" fmla="*/ 45 h 175"/>
                <a:gd name="T82" fmla="*/ 35 w 157"/>
                <a:gd name="T83" fmla="*/ 49 h 175"/>
                <a:gd name="T84" fmla="*/ 28 w 157"/>
                <a:gd name="T85" fmla="*/ 49 h 175"/>
                <a:gd name="T86" fmla="*/ 24 w 157"/>
                <a:gd name="T87" fmla="*/ 4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175">
                  <a:moveTo>
                    <a:pt x="24" y="49"/>
                  </a:moveTo>
                  <a:lnTo>
                    <a:pt x="17" y="49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21" y="28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7" y="14"/>
                  </a:lnTo>
                  <a:lnTo>
                    <a:pt x="84" y="14"/>
                  </a:lnTo>
                  <a:lnTo>
                    <a:pt x="91" y="11"/>
                  </a:lnTo>
                  <a:lnTo>
                    <a:pt x="98" y="11"/>
                  </a:lnTo>
                  <a:lnTo>
                    <a:pt x="105" y="7"/>
                  </a:lnTo>
                  <a:lnTo>
                    <a:pt x="108" y="7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6" y="4"/>
                  </a:lnTo>
                  <a:lnTo>
                    <a:pt x="140" y="7"/>
                  </a:lnTo>
                  <a:lnTo>
                    <a:pt x="147" y="11"/>
                  </a:lnTo>
                  <a:lnTo>
                    <a:pt x="154" y="14"/>
                  </a:lnTo>
                  <a:lnTo>
                    <a:pt x="157" y="21"/>
                  </a:lnTo>
                  <a:lnTo>
                    <a:pt x="157" y="24"/>
                  </a:lnTo>
                  <a:lnTo>
                    <a:pt x="157" y="28"/>
                  </a:lnTo>
                  <a:lnTo>
                    <a:pt x="154" y="35"/>
                  </a:lnTo>
                  <a:lnTo>
                    <a:pt x="154" y="42"/>
                  </a:lnTo>
                  <a:lnTo>
                    <a:pt x="150" y="52"/>
                  </a:lnTo>
                  <a:lnTo>
                    <a:pt x="150" y="63"/>
                  </a:lnTo>
                  <a:lnTo>
                    <a:pt x="147" y="94"/>
                  </a:lnTo>
                  <a:lnTo>
                    <a:pt x="140" y="122"/>
                  </a:lnTo>
                  <a:lnTo>
                    <a:pt x="136" y="133"/>
                  </a:lnTo>
                  <a:lnTo>
                    <a:pt x="133" y="147"/>
                  </a:lnTo>
                  <a:lnTo>
                    <a:pt x="126" y="154"/>
                  </a:lnTo>
                  <a:lnTo>
                    <a:pt x="122" y="164"/>
                  </a:lnTo>
                  <a:lnTo>
                    <a:pt x="119" y="168"/>
                  </a:lnTo>
                  <a:lnTo>
                    <a:pt x="112" y="171"/>
                  </a:lnTo>
                  <a:lnTo>
                    <a:pt x="108" y="175"/>
                  </a:lnTo>
                  <a:lnTo>
                    <a:pt x="105" y="175"/>
                  </a:lnTo>
                  <a:lnTo>
                    <a:pt x="101" y="175"/>
                  </a:lnTo>
                  <a:lnTo>
                    <a:pt x="98" y="171"/>
                  </a:lnTo>
                  <a:lnTo>
                    <a:pt x="98" y="168"/>
                  </a:lnTo>
                  <a:lnTo>
                    <a:pt x="94" y="164"/>
                  </a:lnTo>
                  <a:lnTo>
                    <a:pt x="94" y="157"/>
                  </a:lnTo>
                  <a:lnTo>
                    <a:pt x="91" y="150"/>
                  </a:lnTo>
                  <a:lnTo>
                    <a:pt x="84" y="143"/>
                  </a:lnTo>
                  <a:lnTo>
                    <a:pt x="77" y="136"/>
                  </a:lnTo>
                  <a:lnTo>
                    <a:pt x="73" y="129"/>
                  </a:lnTo>
                  <a:lnTo>
                    <a:pt x="70" y="126"/>
                  </a:lnTo>
                  <a:lnTo>
                    <a:pt x="66" y="119"/>
                  </a:lnTo>
                  <a:lnTo>
                    <a:pt x="66" y="115"/>
                  </a:lnTo>
                  <a:lnTo>
                    <a:pt x="70" y="112"/>
                  </a:lnTo>
                  <a:lnTo>
                    <a:pt x="73" y="112"/>
                  </a:lnTo>
                  <a:lnTo>
                    <a:pt x="80" y="112"/>
                  </a:lnTo>
                  <a:lnTo>
                    <a:pt x="87" y="115"/>
                  </a:lnTo>
                  <a:lnTo>
                    <a:pt x="94" y="119"/>
                  </a:lnTo>
                  <a:lnTo>
                    <a:pt x="101" y="122"/>
                  </a:lnTo>
                  <a:lnTo>
                    <a:pt x="105" y="122"/>
                  </a:lnTo>
                  <a:lnTo>
                    <a:pt x="108" y="122"/>
                  </a:lnTo>
                  <a:lnTo>
                    <a:pt x="108" y="119"/>
                  </a:lnTo>
                  <a:lnTo>
                    <a:pt x="112" y="112"/>
                  </a:lnTo>
                  <a:lnTo>
                    <a:pt x="112" y="105"/>
                  </a:lnTo>
                  <a:lnTo>
                    <a:pt x="115" y="91"/>
                  </a:lnTo>
                  <a:lnTo>
                    <a:pt x="119" y="77"/>
                  </a:lnTo>
                  <a:lnTo>
                    <a:pt x="119" y="66"/>
                  </a:lnTo>
                  <a:lnTo>
                    <a:pt x="119" y="56"/>
                  </a:lnTo>
                  <a:lnTo>
                    <a:pt x="119" y="49"/>
                  </a:lnTo>
                  <a:lnTo>
                    <a:pt x="119" y="42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1"/>
                  </a:lnTo>
                  <a:lnTo>
                    <a:pt x="115" y="31"/>
                  </a:lnTo>
                  <a:lnTo>
                    <a:pt x="112" y="31"/>
                  </a:lnTo>
                  <a:lnTo>
                    <a:pt x="105" y="31"/>
                  </a:lnTo>
                  <a:lnTo>
                    <a:pt x="94" y="35"/>
                  </a:lnTo>
                  <a:lnTo>
                    <a:pt x="84" y="38"/>
                  </a:lnTo>
                  <a:lnTo>
                    <a:pt x="66" y="42"/>
                  </a:lnTo>
                  <a:lnTo>
                    <a:pt x="52" y="45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4" y="49"/>
                  </a:lnTo>
                  <a:lnTo>
                    <a:pt x="24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1">
              <a:extLst>
                <a:ext uri="{FF2B5EF4-FFF2-40B4-BE49-F238E27FC236}">
                  <a16:creationId xmlns:a16="http://schemas.microsoft.com/office/drawing/2014/main" id="{6C1FEF6C-3E24-43E0-8CA8-E31ED8D4E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5620" y="10539902"/>
              <a:ext cx="683400" cy="1193151"/>
            </a:xfrm>
            <a:custGeom>
              <a:avLst/>
              <a:gdLst>
                <a:gd name="T0" fmla="*/ 25 w 122"/>
                <a:gd name="T1" fmla="*/ 202 h 213"/>
                <a:gd name="T2" fmla="*/ 14 w 122"/>
                <a:gd name="T3" fmla="*/ 209 h 213"/>
                <a:gd name="T4" fmla="*/ 7 w 122"/>
                <a:gd name="T5" fmla="*/ 209 h 213"/>
                <a:gd name="T6" fmla="*/ 0 w 122"/>
                <a:gd name="T7" fmla="*/ 213 h 213"/>
                <a:gd name="T8" fmla="*/ 0 w 122"/>
                <a:gd name="T9" fmla="*/ 209 h 213"/>
                <a:gd name="T10" fmla="*/ 0 w 122"/>
                <a:gd name="T11" fmla="*/ 209 h 213"/>
                <a:gd name="T12" fmla="*/ 0 w 122"/>
                <a:gd name="T13" fmla="*/ 206 h 213"/>
                <a:gd name="T14" fmla="*/ 4 w 122"/>
                <a:gd name="T15" fmla="*/ 202 h 213"/>
                <a:gd name="T16" fmla="*/ 7 w 122"/>
                <a:gd name="T17" fmla="*/ 199 h 213"/>
                <a:gd name="T18" fmla="*/ 11 w 122"/>
                <a:gd name="T19" fmla="*/ 192 h 213"/>
                <a:gd name="T20" fmla="*/ 18 w 122"/>
                <a:gd name="T21" fmla="*/ 185 h 213"/>
                <a:gd name="T22" fmla="*/ 25 w 122"/>
                <a:gd name="T23" fmla="*/ 178 h 213"/>
                <a:gd name="T24" fmla="*/ 31 w 122"/>
                <a:gd name="T25" fmla="*/ 167 h 213"/>
                <a:gd name="T26" fmla="*/ 45 w 122"/>
                <a:gd name="T27" fmla="*/ 146 h 213"/>
                <a:gd name="T28" fmla="*/ 59 w 122"/>
                <a:gd name="T29" fmla="*/ 129 h 213"/>
                <a:gd name="T30" fmla="*/ 70 w 122"/>
                <a:gd name="T31" fmla="*/ 108 h 213"/>
                <a:gd name="T32" fmla="*/ 77 w 122"/>
                <a:gd name="T33" fmla="*/ 87 h 213"/>
                <a:gd name="T34" fmla="*/ 84 w 122"/>
                <a:gd name="T35" fmla="*/ 66 h 213"/>
                <a:gd name="T36" fmla="*/ 87 w 122"/>
                <a:gd name="T37" fmla="*/ 45 h 213"/>
                <a:gd name="T38" fmla="*/ 87 w 122"/>
                <a:gd name="T39" fmla="*/ 21 h 213"/>
                <a:gd name="T40" fmla="*/ 87 w 122"/>
                <a:gd name="T41" fmla="*/ 0 h 213"/>
                <a:gd name="T42" fmla="*/ 98 w 122"/>
                <a:gd name="T43" fmla="*/ 3 h 213"/>
                <a:gd name="T44" fmla="*/ 108 w 122"/>
                <a:gd name="T45" fmla="*/ 10 h 213"/>
                <a:gd name="T46" fmla="*/ 115 w 122"/>
                <a:gd name="T47" fmla="*/ 14 h 213"/>
                <a:gd name="T48" fmla="*/ 119 w 122"/>
                <a:gd name="T49" fmla="*/ 17 h 213"/>
                <a:gd name="T50" fmla="*/ 122 w 122"/>
                <a:gd name="T51" fmla="*/ 24 h 213"/>
                <a:gd name="T52" fmla="*/ 122 w 122"/>
                <a:gd name="T53" fmla="*/ 28 h 213"/>
                <a:gd name="T54" fmla="*/ 122 w 122"/>
                <a:gd name="T55" fmla="*/ 38 h 213"/>
                <a:gd name="T56" fmla="*/ 119 w 122"/>
                <a:gd name="T57" fmla="*/ 49 h 213"/>
                <a:gd name="T58" fmla="*/ 119 w 122"/>
                <a:gd name="T59" fmla="*/ 56 h 213"/>
                <a:gd name="T60" fmla="*/ 115 w 122"/>
                <a:gd name="T61" fmla="*/ 66 h 213"/>
                <a:gd name="T62" fmla="*/ 108 w 122"/>
                <a:gd name="T63" fmla="*/ 80 h 213"/>
                <a:gd name="T64" fmla="*/ 105 w 122"/>
                <a:gd name="T65" fmla="*/ 97 h 213"/>
                <a:gd name="T66" fmla="*/ 98 w 122"/>
                <a:gd name="T67" fmla="*/ 115 h 213"/>
                <a:gd name="T68" fmla="*/ 87 w 122"/>
                <a:gd name="T69" fmla="*/ 129 h 213"/>
                <a:gd name="T70" fmla="*/ 80 w 122"/>
                <a:gd name="T71" fmla="*/ 146 h 213"/>
                <a:gd name="T72" fmla="*/ 70 w 122"/>
                <a:gd name="T73" fmla="*/ 160 h 213"/>
                <a:gd name="T74" fmla="*/ 59 w 122"/>
                <a:gd name="T75" fmla="*/ 171 h 213"/>
                <a:gd name="T76" fmla="*/ 49 w 122"/>
                <a:gd name="T77" fmla="*/ 185 h 213"/>
                <a:gd name="T78" fmla="*/ 35 w 122"/>
                <a:gd name="T79" fmla="*/ 195 h 213"/>
                <a:gd name="T80" fmla="*/ 25 w 122"/>
                <a:gd name="T81" fmla="*/ 202 h 213"/>
                <a:gd name="T82" fmla="*/ 25 w 122"/>
                <a:gd name="T83" fmla="*/ 20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213">
                  <a:moveTo>
                    <a:pt x="25" y="202"/>
                  </a:moveTo>
                  <a:lnTo>
                    <a:pt x="14" y="209"/>
                  </a:lnTo>
                  <a:lnTo>
                    <a:pt x="7" y="209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6"/>
                  </a:lnTo>
                  <a:lnTo>
                    <a:pt x="4" y="202"/>
                  </a:lnTo>
                  <a:lnTo>
                    <a:pt x="7" y="199"/>
                  </a:lnTo>
                  <a:lnTo>
                    <a:pt x="11" y="192"/>
                  </a:lnTo>
                  <a:lnTo>
                    <a:pt x="18" y="185"/>
                  </a:lnTo>
                  <a:lnTo>
                    <a:pt x="25" y="178"/>
                  </a:lnTo>
                  <a:lnTo>
                    <a:pt x="31" y="167"/>
                  </a:lnTo>
                  <a:lnTo>
                    <a:pt x="45" y="146"/>
                  </a:lnTo>
                  <a:lnTo>
                    <a:pt x="59" y="129"/>
                  </a:lnTo>
                  <a:lnTo>
                    <a:pt x="70" y="108"/>
                  </a:lnTo>
                  <a:lnTo>
                    <a:pt x="77" y="87"/>
                  </a:lnTo>
                  <a:lnTo>
                    <a:pt x="84" y="66"/>
                  </a:lnTo>
                  <a:lnTo>
                    <a:pt x="87" y="45"/>
                  </a:lnTo>
                  <a:lnTo>
                    <a:pt x="87" y="21"/>
                  </a:lnTo>
                  <a:lnTo>
                    <a:pt x="87" y="0"/>
                  </a:lnTo>
                  <a:lnTo>
                    <a:pt x="98" y="3"/>
                  </a:lnTo>
                  <a:lnTo>
                    <a:pt x="108" y="10"/>
                  </a:lnTo>
                  <a:lnTo>
                    <a:pt x="115" y="14"/>
                  </a:lnTo>
                  <a:lnTo>
                    <a:pt x="119" y="17"/>
                  </a:lnTo>
                  <a:lnTo>
                    <a:pt x="122" y="24"/>
                  </a:lnTo>
                  <a:lnTo>
                    <a:pt x="122" y="28"/>
                  </a:lnTo>
                  <a:lnTo>
                    <a:pt x="122" y="38"/>
                  </a:lnTo>
                  <a:lnTo>
                    <a:pt x="119" y="49"/>
                  </a:lnTo>
                  <a:lnTo>
                    <a:pt x="119" y="56"/>
                  </a:lnTo>
                  <a:lnTo>
                    <a:pt x="115" y="66"/>
                  </a:lnTo>
                  <a:lnTo>
                    <a:pt x="108" y="80"/>
                  </a:lnTo>
                  <a:lnTo>
                    <a:pt x="105" y="97"/>
                  </a:lnTo>
                  <a:lnTo>
                    <a:pt x="98" y="115"/>
                  </a:lnTo>
                  <a:lnTo>
                    <a:pt x="87" y="129"/>
                  </a:lnTo>
                  <a:lnTo>
                    <a:pt x="80" y="146"/>
                  </a:lnTo>
                  <a:lnTo>
                    <a:pt x="70" y="160"/>
                  </a:lnTo>
                  <a:lnTo>
                    <a:pt x="59" y="171"/>
                  </a:lnTo>
                  <a:lnTo>
                    <a:pt x="49" y="185"/>
                  </a:lnTo>
                  <a:lnTo>
                    <a:pt x="35" y="195"/>
                  </a:lnTo>
                  <a:lnTo>
                    <a:pt x="25" y="202"/>
                  </a:lnTo>
                  <a:lnTo>
                    <a:pt x="25" y="20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2">
              <a:extLst>
                <a:ext uri="{FF2B5EF4-FFF2-40B4-BE49-F238E27FC236}">
                  <a16:creationId xmlns:a16="http://schemas.microsoft.com/office/drawing/2014/main" id="{41538DD7-698B-49FD-907A-406FB2326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696" y="10164594"/>
              <a:ext cx="235269" cy="532157"/>
            </a:xfrm>
            <a:custGeom>
              <a:avLst/>
              <a:gdLst>
                <a:gd name="T0" fmla="*/ 0 w 42"/>
                <a:gd name="T1" fmla="*/ 4 h 95"/>
                <a:gd name="T2" fmla="*/ 0 w 42"/>
                <a:gd name="T3" fmla="*/ 4 h 95"/>
                <a:gd name="T4" fmla="*/ 4 w 42"/>
                <a:gd name="T5" fmla="*/ 4 h 95"/>
                <a:gd name="T6" fmla="*/ 7 w 42"/>
                <a:gd name="T7" fmla="*/ 0 h 95"/>
                <a:gd name="T8" fmla="*/ 11 w 42"/>
                <a:gd name="T9" fmla="*/ 0 h 95"/>
                <a:gd name="T10" fmla="*/ 21 w 42"/>
                <a:gd name="T11" fmla="*/ 0 h 95"/>
                <a:gd name="T12" fmla="*/ 39 w 42"/>
                <a:gd name="T13" fmla="*/ 4 h 95"/>
                <a:gd name="T14" fmla="*/ 39 w 42"/>
                <a:gd name="T15" fmla="*/ 18 h 95"/>
                <a:gd name="T16" fmla="*/ 39 w 42"/>
                <a:gd name="T17" fmla="*/ 32 h 95"/>
                <a:gd name="T18" fmla="*/ 39 w 42"/>
                <a:gd name="T19" fmla="*/ 46 h 95"/>
                <a:gd name="T20" fmla="*/ 42 w 42"/>
                <a:gd name="T21" fmla="*/ 56 h 95"/>
                <a:gd name="T22" fmla="*/ 42 w 42"/>
                <a:gd name="T23" fmla="*/ 63 h 95"/>
                <a:gd name="T24" fmla="*/ 42 w 42"/>
                <a:gd name="T25" fmla="*/ 74 h 95"/>
                <a:gd name="T26" fmla="*/ 42 w 42"/>
                <a:gd name="T27" fmla="*/ 77 h 95"/>
                <a:gd name="T28" fmla="*/ 42 w 42"/>
                <a:gd name="T29" fmla="*/ 81 h 95"/>
                <a:gd name="T30" fmla="*/ 42 w 42"/>
                <a:gd name="T31" fmla="*/ 88 h 95"/>
                <a:gd name="T32" fmla="*/ 39 w 42"/>
                <a:gd name="T33" fmla="*/ 91 h 95"/>
                <a:gd name="T34" fmla="*/ 35 w 42"/>
                <a:gd name="T35" fmla="*/ 91 h 95"/>
                <a:gd name="T36" fmla="*/ 32 w 42"/>
                <a:gd name="T37" fmla="*/ 95 h 95"/>
                <a:gd name="T38" fmla="*/ 28 w 42"/>
                <a:gd name="T39" fmla="*/ 91 h 95"/>
                <a:gd name="T40" fmla="*/ 25 w 42"/>
                <a:gd name="T41" fmla="*/ 88 h 95"/>
                <a:gd name="T42" fmla="*/ 21 w 42"/>
                <a:gd name="T43" fmla="*/ 81 h 95"/>
                <a:gd name="T44" fmla="*/ 18 w 42"/>
                <a:gd name="T45" fmla="*/ 74 h 95"/>
                <a:gd name="T46" fmla="*/ 14 w 42"/>
                <a:gd name="T47" fmla="*/ 63 h 95"/>
                <a:gd name="T48" fmla="*/ 14 w 42"/>
                <a:gd name="T49" fmla="*/ 56 h 95"/>
                <a:gd name="T50" fmla="*/ 11 w 42"/>
                <a:gd name="T51" fmla="*/ 39 h 95"/>
                <a:gd name="T52" fmla="*/ 11 w 42"/>
                <a:gd name="T53" fmla="*/ 28 h 95"/>
                <a:gd name="T54" fmla="*/ 7 w 42"/>
                <a:gd name="T55" fmla="*/ 21 h 95"/>
                <a:gd name="T56" fmla="*/ 4 w 42"/>
                <a:gd name="T57" fmla="*/ 18 h 95"/>
                <a:gd name="T58" fmla="*/ 0 w 42"/>
                <a:gd name="T59" fmla="*/ 14 h 95"/>
                <a:gd name="T60" fmla="*/ 0 w 42"/>
                <a:gd name="T61" fmla="*/ 14 h 95"/>
                <a:gd name="T62" fmla="*/ 0 w 42"/>
                <a:gd name="T63" fmla="*/ 11 h 95"/>
                <a:gd name="T64" fmla="*/ 0 w 42"/>
                <a:gd name="T65" fmla="*/ 4 h 95"/>
                <a:gd name="T66" fmla="*/ 0 w 42"/>
                <a:gd name="T67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95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9" y="4"/>
                  </a:lnTo>
                  <a:lnTo>
                    <a:pt x="39" y="18"/>
                  </a:lnTo>
                  <a:lnTo>
                    <a:pt x="39" y="32"/>
                  </a:lnTo>
                  <a:lnTo>
                    <a:pt x="39" y="46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2" y="74"/>
                  </a:lnTo>
                  <a:lnTo>
                    <a:pt x="42" y="77"/>
                  </a:lnTo>
                  <a:lnTo>
                    <a:pt x="42" y="81"/>
                  </a:lnTo>
                  <a:lnTo>
                    <a:pt x="42" y="88"/>
                  </a:lnTo>
                  <a:lnTo>
                    <a:pt x="39" y="91"/>
                  </a:lnTo>
                  <a:lnTo>
                    <a:pt x="35" y="91"/>
                  </a:lnTo>
                  <a:lnTo>
                    <a:pt x="32" y="95"/>
                  </a:lnTo>
                  <a:lnTo>
                    <a:pt x="28" y="91"/>
                  </a:lnTo>
                  <a:lnTo>
                    <a:pt x="25" y="88"/>
                  </a:lnTo>
                  <a:lnTo>
                    <a:pt x="21" y="81"/>
                  </a:lnTo>
                  <a:lnTo>
                    <a:pt x="18" y="74"/>
                  </a:lnTo>
                  <a:lnTo>
                    <a:pt x="14" y="63"/>
                  </a:lnTo>
                  <a:lnTo>
                    <a:pt x="14" y="56"/>
                  </a:lnTo>
                  <a:lnTo>
                    <a:pt x="11" y="39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53">
              <a:extLst>
                <a:ext uri="{FF2B5EF4-FFF2-40B4-BE49-F238E27FC236}">
                  <a16:creationId xmlns:a16="http://schemas.microsoft.com/office/drawing/2014/main" id="{9045DDCA-1EEA-4014-909A-511D7508A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329" y="10046958"/>
              <a:ext cx="666597" cy="492944"/>
            </a:xfrm>
            <a:custGeom>
              <a:avLst/>
              <a:gdLst>
                <a:gd name="T0" fmla="*/ 98 w 119"/>
                <a:gd name="T1" fmla="*/ 63 h 88"/>
                <a:gd name="T2" fmla="*/ 91 w 119"/>
                <a:gd name="T3" fmla="*/ 74 h 88"/>
                <a:gd name="T4" fmla="*/ 84 w 119"/>
                <a:gd name="T5" fmla="*/ 81 h 88"/>
                <a:gd name="T6" fmla="*/ 77 w 119"/>
                <a:gd name="T7" fmla="*/ 88 h 88"/>
                <a:gd name="T8" fmla="*/ 67 w 119"/>
                <a:gd name="T9" fmla="*/ 88 h 88"/>
                <a:gd name="T10" fmla="*/ 70 w 119"/>
                <a:gd name="T11" fmla="*/ 74 h 88"/>
                <a:gd name="T12" fmla="*/ 70 w 119"/>
                <a:gd name="T13" fmla="*/ 63 h 88"/>
                <a:gd name="T14" fmla="*/ 74 w 119"/>
                <a:gd name="T15" fmla="*/ 53 h 88"/>
                <a:gd name="T16" fmla="*/ 74 w 119"/>
                <a:gd name="T17" fmla="*/ 46 h 88"/>
                <a:gd name="T18" fmla="*/ 74 w 119"/>
                <a:gd name="T19" fmla="*/ 39 h 88"/>
                <a:gd name="T20" fmla="*/ 77 w 119"/>
                <a:gd name="T21" fmla="*/ 35 h 88"/>
                <a:gd name="T22" fmla="*/ 77 w 119"/>
                <a:gd name="T23" fmla="*/ 32 h 88"/>
                <a:gd name="T24" fmla="*/ 77 w 119"/>
                <a:gd name="T25" fmla="*/ 32 h 88"/>
                <a:gd name="T26" fmla="*/ 74 w 119"/>
                <a:gd name="T27" fmla="*/ 32 h 88"/>
                <a:gd name="T28" fmla="*/ 70 w 119"/>
                <a:gd name="T29" fmla="*/ 32 h 88"/>
                <a:gd name="T30" fmla="*/ 70 w 119"/>
                <a:gd name="T31" fmla="*/ 32 h 88"/>
                <a:gd name="T32" fmla="*/ 67 w 119"/>
                <a:gd name="T33" fmla="*/ 32 h 88"/>
                <a:gd name="T34" fmla="*/ 63 w 119"/>
                <a:gd name="T35" fmla="*/ 32 h 88"/>
                <a:gd name="T36" fmla="*/ 56 w 119"/>
                <a:gd name="T37" fmla="*/ 35 h 88"/>
                <a:gd name="T38" fmla="*/ 49 w 119"/>
                <a:gd name="T39" fmla="*/ 35 h 88"/>
                <a:gd name="T40" fmla="*/ 39 w 119"/>
                <a:gd name="T41" fmla="*/ 39 h 88"/>
                <a:gd name="T42" fmla="*/ 28 w 119"/>
                <a:gd name="T43" fmla="*/ 42 h 88"/>
                <a:gd name="T44" fmla="*/ 14 w 119"/>
                <a:gd name="T45" fmla="*/ 46 h 88"/>
                <a:gd name="T46" fmla="*/ 0 w 119"/>
                <a:gd name="T47" fmla="*/ 53 h 88"/>
                <a:gd name="T48" fmla="*/ 0 w 119"/>
                <a:gd name="T49" fmla="*/ 25 h 88"/>
                <a:gd name="T50" fmla="*/ 7 w 119"/>
                <a:gd name="T51" fmla="*/ 21 h 88"/>
                <a:gd name="T52" fmla="*/ 18 w 119"/>
                <a:gd name="T53" fmla="*/ 21 h 88"/>
                <a:gd name="T54" fmla="*/ 28 w 119"/>
                <a:gd name="T55" fmla="*/ 21 h 88"/>
                <a:gd name="T56" fmla="*/ 39 w 119"/>
                <a:gd name="T57" fmla="*/ 18 h 88"/>
                <a:gd name="T58" fmla="*/ 46 w 119"/>
                <a:gd name="T59" fmla="*/ 14 h 88"/>
                <a:gd name="T60" fmla="*/ 56 w 119"/>
                <a:gd name="T61" fmla="*/ 11 h 88"/>
                <a:gd name="T62" fmla="*/ 60 w 119"/>
                <a:gd name="T63" fmla="*/ 7 h 88"/>
                <a:gd name="T64" fmla="*/ 67 w 119"/>
                <a:gd name="T65" fmla="*/ 4 h 88"/>
                <a:gd name="T66" fmla="*/ 70 w 119"/>
                <a:gd name="T67" fmla="*/ 0 h 88"/>
                <a:gd name="T68" fmla="*/ 74 w 119"/>
                <a:gd name="T69" fmla="*/ 0 h 88"/>
                <a:gd name="T70" fmla="*/ 77 w 119"/>
                <a:gd name="T71" fmla="*/ 0 h 88"/>
                <a:gd name="T72" fmla="*/ 81 w 119"/>
                <a:gd name="T73" fmla="*/ 0 h 88"/>
                <a:gd name="T74" fmla="*/ 84 w 119"/>
                <a:gd name="T75" fmla="*/ 0 h 88"/>
                <a:gd name="T76" fmla="*/ 88 w 119"/>
                <a:gd name="T77" fmla="*/ 4 h 88"/>
                <a:gd name="T78" fmla="*/ 95 w 119"/>
                <a:gd name="T79" fmla="*/ 7 h 88"/>
                <a:gd name="T80" fmla="*/ 102 w 119"/>
                <a:gd name="T81" fmla="*/ 11 h 88"/>
                <a:gd name="T82" fmla="*/ 109 w 119"/>
                <a:gd name="T83" fmla="*/ 14 h 88"/>
                <a:gd name="T84" fmla="*/ 116 w 119"/>
                <a:gd name="T85" fmla="*/ 18 h 88"/>
                <a:gd name="T86" fmla="*/ 119 w 119"/>
                <a:gd name="T87" fmla="*/ 21 h 88"/>
                <a:gd name="T88" fmla="*/ 119 w 119"/>
                <a:gd name="T89" fmla="*/ 25 h 88"/>
                <a:gd name="T90" fmla="*/ 119 w 119"/>
                <a:gd name="T91" fmla="*/ 32 h 88"/>
                <a:gd name="T92" fmla="*/ 116 w 119"/>
                <a:gd name="T93" fmla="*/ 35 h 88"/>
                <a:gd name="T94" fmla="*/ 112 w 119"/>
                <a:gd name="T95" fmla="*/ 35 h 88"/>
                <a:gd name="T96" fmla="*/ 109 w 119"/>
                <a:gd name="T97" fmla="*/ 42 h 88"/>
                <a:gd name="T98" fmla="*/ 105 w 119"/>
                <a:gd name="T99" fmla="*/ 46 h 88"/>
                <a:gd name="T100" fmla="*/ 102 w 119"/>
                <a:gd name="T101" fmla="*/ 56 h 88"/>
                <a:gd name="T102" fmla="*/ 98 w 119"/>
                <a:gd name="T103" fmla="*/ 63 h 88"/>
                <a:gd name="T104" fmla="*/ 98 w 119"/>
                <a:gd name="T105" fmla="*/ 6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9" h="88">
                  <a:moveTo>
                    <a:pt x="98" y="63"/>
                  </a:moveTo>
                  <a:lnTo>
                    <a:pt x="91" y="74"/>
                  </a:lnTo>
                  <a:lnTo>
                    <a:pt x="84" y="81"/>
                  </a:lnTo>
                  <a:lnTo>
                    <a:pt x="77" y="88"/>
                  </a:lnTo>
                  <a:lnTo>
                    <a:pt x="67" y="88"/>
                  </a:lnTo>
                  <a:lnTo>
                    <a:pt x="70" y="74"/>
                  </a:lnTo>
                  <a:lnTo>
                    <a:pt x="70" y="63"/>
                  </a:lnTo>
                  <a:lnTo>
                    <a:pt x="74" y="53"/>
                  </a:lnTo>
                  <a:lnTo>
                    <a:pt x="74" y="46"/>
                  </a:lnTo>
                  <a:lnTo>
                    <a:pt x="74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6" y="35"/>
                  </a:lnTo>
                  <a:lnTo>
                    <a:pt x="49" y="35"/>
                  </a:lnTo>
                  <a:lnTo>
                    <a:pt x="39" y="39"/>
                  </a:lnTo>
                  <a:lnTo>
                    <a:pt x="28" y="42"/>
                  </a:lnTo>
                  <a:lnTo>
                    <a:pt x="14" y="46"/>
                  </a:lnTo>
                  <a:lnTo>
                    <a:pt x="0" y="53"/>
                  </a:lnTo>
                  <a:lnTo>
                    <a:pt x="0" y="25"/>
                  </a:lnTo>
                  <a:lnTo>
                    <a:pt x="7" y="21"/>
                  </a:lnTo>
                  <a:lnTo>
                    <a:pt x="18" y="21"/>
                  </a:lnTo>
                  <a:lnTo>
                    <a:pt x="28" y="21"/>
                  </a:lnTo>
                  <a:lnTo>
                    <a:pt x="39" y="18"/>
                  </a:lnTo>
                  <a:lnTo>
                    <a:pt x="46" y="14"/>
                  </a:lnTo>
                  <a:lnTo>
                    <a:pt x="56" y="11"/>
                  </a:lnTo>
                  <a:lnTo>
                    <a:pt x="60" y="7"/>
                  </a:lnTo>
                  <a:lnTo>
                    <a:pt x="67" y="4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5" y="7"/>
                  </a:lnTo>
                  <a:lnTo>
                    <a:pt x="102" y="11"/>
                  </a:lnTo>
                  <a:lnTo>
                    <a:pt x="109" y="14"/>
                  </a:lnTo>
                  <a:lnTo>
                    <a:pt x="116" y="18"/>
                  </a:lnTo>
                  <a:lnTo>
                    <a:pt x="119" y="21"/>
                  </a:lnTo>
                  <a:lnTo>
                    <a:pt x="119" y="25"/>
                  </a:lnTo>
                  <a:lnTo>
                    <a:pt x="119" y="32"/>
                  </a:lnTo>
                  <a:lnTo>
                    <a:pt x="116" y="35"/>
                  </a:lnTo>
                  <a:lnTo>
                    <a:pt x="112" y="35"/>
                  </a:lnTo>
                  <a:lnTo>
                    <a:pt x="109" y="42"/>
                  </a:lnTo>
                  <a:lnTo>
                    <a:pt x="105" y="46"/>
                  </a:lnTo>
                  <a:lnTo>
                    <a:pt x="102" y="56"/>
                  </a:lnTo>
                  <a:lnTo>
                    <a:pt x="98" y="63"/>
                  </a:lnTo>
                  <a:lnTo>
                    <a:pt x="98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54">
              <a:extLst>
                <a:ext uri="{FF2B5EF4-FFF2-40B4-BE49-F238E27FC236}">
                  <a16:creationId xmlns:a16="http://schemas.microsoft.com/office/drawing/2014/main" id="{D7553737-41B8-4E93-AF22-BA96A100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6158" y="10478286"/>
              <a:ext cx="408921" cy="140043"/>
            </a:xfrm>
            <a:custGeom>
              <a:avLst/>
              <a:gdLst>
                <a:gd name="T0" fmla="*/ 70 w 73"/>
                <a:gd name="T1" fmla="*/ 4 h 25"/>
                <a:gd name="T2" fmla="*/ 73 w 73"/>
                <a:gd name="T3" fmla="*/ 7 h 25"/>
                <a:gd name="T4" fmla="*/ 73 w 73"/>
                <a:gd name="T5" fmla="*/ 7 h 25"/>
                <a:gd name="T6" fmla="*/ 73 w 73"/>
                <a:gd name="T7" fmla="*/ 7 h 25"/>
                <a:gd name="T8" fmla="*/ 70 w 73"/>
                <a:gd name="T9" fmla="*/ 7 h 25"/>
                <a:gd name="T10" fmla="*/ 66 w 73"/>
                <a:gd name="T11" fmla="*/ 7 h 25"/>
                <a:gd name="T12" fmla="*/ 66 w 73"/>
                <a:gd name="T13" fmla="*/ 7 h 25"/>
                <a:gd name="T14" fmla="*/ 59 w 73"/>
                <a:gd name="T15" fmla="*/ 7 h 25"/>
                <a:gd name="T16" fmla="*/ 56 w 73"/>
                <a:gd name="T17" fmla="*/ 11 h 25"/>
                <a:gd name="T18" fmla="*/ 45 w 73"/>
                <a:gd name="T19" fmla="*/ 11 h 25"/>
                <a:gd name="T20" fmla="*/ 38 w 73"/>
                <a:gd name="T21" fmla="*/ 14 h 25"/>
                <a:gd name="T22" fmla="*/ 24 w 73"/>
                <a:gd name="T23" fmla="*/ 18 h 25"/>
                <a:gd name="T24" fmla="*/ 14 w 73"/>
                <a:gd name="T25" fmla="*/ 21 h 25"/>
                <a:gd name="T26" fmla="*/ 0 w 73"/>
                <a:gd name="T27" fmla="*/ 25 h 25"/>
                <a:gd name="T28" fmla="*/ 0 w 73"/>
                <a:gd name="T29" fmla="*/ 18 h 25"/>
                <a:gd name="T30" fmla="*/ 17 w 73"/>
                <a:gd name="T31" fmla="*/ 14 h 25"/>
                <a:gd name="T32" fmla="*/ 38 w 73"/>
                <a:gd name="T33" fmla="*/ 7 h 25"/>
                <a:gd name="T34" fmla="*/ 45 w 73"/>
                <a:gd name="T35" fmla="*/ 4 h 25"/>
                <a:gd name="T36" fmla="*/ 52 w 73"/>
                <a:gd name="T37" fmla="*/ 4 h 25"/>
                <a:gd name="T38" fmla="*/ 56 w 73"/>
                <a:gd name="T39" fmla="*/ 0 h 25"/>
                <a:gd name="T40" fmla="*/ 63 w 73"/>
                <a:gd name="T41" fmla="*/ 0 h 25"/>
                <a:gd name="T42" fmla="*/ 66 w 73"/>
                <a:gd name="T43" fmla="*/ 4 h 25"/>
                <a:gd name="T44" fmla="*/ 70 w 73"/>
                <a:gd name="T45" fmla="*/ 4 h 25"/>
                <a:gd name="T46" fmla="*/ 70 w 73"/>
                <a:gd name="T4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25">
                  <a:moveTo>
                    <a:pt x="70" y="4"/>
                  </a:moveTo>
                  <a:lnTo>
                    <a:pt x="73" y="7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0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59" y="7"/>
                  </a:lnTo>
                  <a:lnTo>
                    <a:pt x="56" y="11"/>
                  </a:lnTo>
                  <a:lnTo>
                    <a:pt x="45" y="11"/>
                  </a:lnTo>
                  <a:lnTo>
                    <a:pt x="38" y="14"/>
                  </a:lnTo>
                  <a:lnTo>
                    <a:pt x="24" y="18"/>
                  </a:lnTo>
                  <a:lnTo>
                    <a:pt x="14" y="21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17" y="14"/>
                  </a:lnTo>
                  <a:lnTo>
                    <a:pt x="38" y="7"/>
                  </a:lnTo>
                  <a:lnTo>
                    <a:pt x="45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33331428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id="{1C093B5B-DB43-4A3B-AC8F-F8BC5718E101}"/>
              </a:ext>
            </a:extLst>
          </p:cNvPr>
          <p:cNvGrpSpPr/>
          <p:nvPr/>
        </p:nvGrpSpPr>
        <p:grpSpPr>
          <a:xfrm>
            <a:off x="5184859" y="2353485"/>
            <a:ext cx="2072606" cy="2151029"/>
            <a:chOff x="4414837" y="12197987"/>
            <a:chExt cx="2072606" cy="2151029"/>
          </a:xfrm>
        </p:grpSpPr>
        <p:sp>
          <p:nvSpPr>
            <p:cNvPr id="22" name="Freeform 55">
              <a:extLst>
                <a:ext uri="{FF2B5EF4-FFF2-40B4-BE49-F238E27FC236}">
                  <a16:creationId xmlns:a16="http://schemas.microsoft.com/office/drawing/2014/main" id="{9DDF104B-FDDB-4E16-903B-9EAF74B19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050" y="12590102"/>
              <a:ext cx="604977" cy="1663688"/>
            </a:xfrm>
            <a:custGeom>
              <a:avLst/>
              <a:gdLst>
                <a:gd name="T0" fmla="*/ 49 w 108"/>
                <a:gd name="T1" fmla="*/ 199 h 297"/>
                <a:gd name="T2" fmla="*/ 56 w 108"/>
                <a:gd name="T3" fmla="*/ 182 h 297"/>
                <a:gd name="T4" fmla="*/ 63 w 108"/>
                <a:gd name="T5" fmla="*/ 161 h 297"/>
                <a:gd name="T6" fmla="*/ 70 w 108"/>
                <a:gd name="T7" fmla="*/ 143 h 297"/>
                <a:gd name="T8" fmla="*/ 74 w 108"/>
                <a:gd name="T9" fmla="*/ 122 h 297"/>
                <a:gd name="T10" fmla="*/ 77 w 108"/>
                <a:gd name="T11" fmla="*/ 105 h 297"/>
                <a:gd name="T12" fmla="*/ 77 w 108"/>
                <a:gd name="T13" fmla="*/ 87 h 297"/>
                <a:gd name="T14" fmla="*/ 81 w 108"/>
                <a:gd name="T15" fmla="*/ 56 h 297"/>
                <a:gd name="T16" fmla="*/ 81 w 108"/>
                <a:gd name="T17" fmla="*/ 42 h 297"/>
                <a:gd name="T18" fmla="*/ 81 w 108"/>
                <a:gd name="T19" fmla="*/ 31 h 297"/>
                <a:gd name="T20" fmla="*/ 81 w 108"/>
                <a:gd name="T21" fmla="*/ 21 h 297"/>
                <a:gd name="T22" fmla="*/ 77 w 108"/>
                <a:gd name="T23" fmla="*/ 14 h 297"/>
                <a:gd name="T24" fmla="*/ 77 w 108"/>
                <a:gd name="T25" fmla="*/ 7 h 297"/>
                <a:gd name="T26" fmla="*/ 77 w 108"/>
                <a:gd name="T27" fmla="*/ 4 h 297"/>
                <a:gd name="T28" fmla="*/ 81 w 108"/>
                <a:gd name="T29" fmla="*/ 4 h 297"/>
                <a:gd name="T30" fmla="*/ 84 w 108"/>
                <a:gd name="T31" fmla="*/ 0 h 297"/>
                <a:gd name="T32" fmla="*/ 88 w 108"/>
                <a:gd name="T33" fmla="*/ 0 h 297"/>
                <a:gd name="T34" fmla="*/ 91 w 108"/>
                <a:gd name="T35" fmla="*/ 0 h 297"/>
                <a:gd name="T36" fmla="*/ 98 w 108"/>
                <a:gd name="T37" fmla="*/ 4 h 297"/>
                <a:gd name="T38" fmla="*/ 108 w 108"/>
                <a:gd name="T39" fmla="*/ 7 h 297"/>
                <a:gd name="T40" fmla="*/ 108 w 108"/>
                <a:gd name="T41" fmla="*/ 42 h 297"/>
                <a:gd name="T42" fmla="*/ 108 w 108"/>
                <a:gd name="T43" fmla="*/ 77 h 297"/>
                <a:gd name="T44" fmla="*/ 105 w 108"/>
                <a:gd name="T45" fmla="*/ 94 h 297"/>
                <a:gd name="T46" fmla="*/ 105 w 108"/>
                <a:gd name="T47" fmla="*/ 112 h 297"/>
                <a:gd name="T48" fmla="*/ 102 w 108"/>
                <a:gd name="T49" fmla="*/ 129 h 297"/>
                <a:gd name="T50" fmla="*/ 98 w 108"/>
                <a:gd name="T51" fmla="*/ 143 h 297"/>
                <a:gd name="T52" fmla="*/ 95 w 108"/>
                <a:gd name="T53" fmla="*/ 161 h 297"/>
                <a:gd name="T54" fmla="*/ 91 w 108"/>
                <a:gd name="T55" fmla="*/ 175 h 297"/>
                <a:gd name="T56" fmla="*/ 88 w 108"/>
                <a:gd name="T57" fmla="*/ 189 h 297"/>
                <a:gd name="T58" fmla="*/ 81 w 108"/>
                <a:gd name="T59" fmla="*/ 199 h 297"/>
                <a:gd name="T60" fmla="*/ 70 w 108"/>
                <a:gd name="T61" fmla="*/ 223 h 297"/>
                <a:gd name="T62" fmla="*/ 56 w 108"/>
                <a:gd name="T63" fmla="*/ 244 h 297"/>
                <a:gd name="T64" fmla="*/ 49 w 108"/>
                <a:gd name="T65" fmla="*/ 255 h 297"/>
                <a:gd name="T66" fmla="*/ 42 w 108"/>
                <a:gd name="T67" fmla="*/ 265 h 297"/>
                <a:gd name="T68" fmla="*/ 25 w 108"/>
                <a:gd name="T69" fmla="*/ 286 h 297"/>
                <a:gd name="T70" fmla="*/ 14 w 108"/>
                <a:gd name="T71" fmla="*/ 293 h 297"/>
                <a:gd name="T72" fmla="*/ 7 w 108"/>
                <a:gd name="T73" fmla="*/ 297 h 297"/>
                <a:gd name="T74" fmla="*/ 4 w 108"/>
                <a:gd name="T75" fmla="*/ 297 h 297"/>
                <a:gd name="T76" fmla="*/ 0 w 108"/>
                <a:gd name="T77" fmla="*/ 297 h 297"/>
                <a:gd name="T78" fmla="*/ 0 w 108"/>
                <a:gd name="T79" fmla="*/ 293 h 297"/>
                <a:gd name="T80" fmla="*/ 0 w 108"/>
                <a:gd name="T81" fmla="*/ 286 h 297"/>
                <a:gd name="T82" fmla="*/ 7 w 108"/>
                <a:gd name="T83" fmla="*/ 279 h 297"/>
                <a:gd name="T84" fmla="*/ 14 w 108"/>
                <a:gd name="T85" fmla="*/ 265 h 297"/>
                <a:gd name="T86" fmla="*/ 21 w 108"/>
                <a:gd name="T87" fmla="*/ 255 h 297"/>
                <a:gd name="T88" fmla="*/ 32 w 108"/>
                <a:gd name="T89" fmla="*/ 237 h 297"/>
                <a:gd name="T90" fmla="*/ 42 w 108"/>
                <a:gd name="T91" fmla="*/ 220 h 297"/>
                <a:gd name="T92" fmla="*/ 49 w 108"/>
                <a:gd name="T93" fmla="*/ 199 h 297"/>
                <a:gd name="T94" fmla="*/ 49 w 108"/>
                <a:gd name="T95" fmla="*/ 199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8" h="297">
                  <a:moveTo>
                    <a:pt x="49" y="199"/>
                  </a:moveTo>
                  <a:lnTo>
                    <a:pt x="56" y="182"/>
                  </a:lnTo>
                  <a:lnTo>
                    <a:pt x="63" y="161"/>
                  </a:lnTo>
                  <a:lnTo>
                    <a:pt x="70" y="143"/>
                  </a:lnTo>
                  <a:lnTo>
                    <a:pt x="74" y="122"/>
                  </a:lnTo>
                  <a:lnTo>
                    <a:pt x="77" y="105"/>
                  </a:lnTo>
                  <a:lnTo>
                    <a:pt x="77" y="87"/>
                  </a:lnTo>
                  <a:lnTo>
                    <a:pt x="81" y="56"/>
                  </a:lnTo>
                  <a:lnTo>
                    <a:pt x="81" y="42"/>
                  </a:lnTo>
                  <a:lnTo>
                    <a:pt x="81" y="31"/>
                  </a:lnTo>
                  <a:lnTo>
                    <a:pt x="81" y="21"/>
                  </a:lnTo>
                  <a:lnTo>
                    <a:pt x="77" y="14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81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8" y="4"/>
                  </a:lnTo>
                  <a:lnTo>
                    <a:pt x="108" y="7"/>
                  </a:lnTo>
                  <a:lnTo>
                    <a:pt x="108" y="42"/>
                  </a:lnTo>
                  <a:lnTo>
                    <a:pt x="108" y="77"/>
                  </a:lnTo>
                  <a:lnTo>
                    <a:pt x="105" y="94"/>
                  </a:lnTo>
                  <a:lnTo>
                    <a:pt x="105" y="112"/>
                  </a:lnTo>
                  <a:lnTo>
                    <a:pt x="102" y="129"/>
                  </a:lnTo>
                  <a:lnTo>
                    <a:pt x="98" y="143"/>
                  </a:lnTo>
                  <a:lnTo>
                    <a:pt x="95" y="161"/>
                  </a:lnTo>
                  <a:lnTo>
                    <a:pt x="91" y="175"/>
                  </a:lnTo>
                  <a:lnTo>
                    <a:pt x="88" y="189"/>
                  </a:lnTo>
                  <a:lnTo>
                    <a:pt x="81" y="199"/>
                  </a:lnTo>
                  <a:lnTo>
                    <a:pt x="70" y="223"/>
                  </a:lnTo>
                  <a:lnTo>
                    <a:pt x="56" y="244"/>
                  </a:lnTo>
                  <a:lnTo>
                    <a:pt x="49" y="255"/>
                  </a:lnTo>
                  <a:lnTo>
                    <a:pt x="42" y="265"/>
                  </a:lnTo>
                  <a:lnTo>
                    <a:pt x="25" y="286"/>
                  </a:lnTo>
                  <a:lnTo>
                    <a:pt x="14" y="293"/>
                  </a:lnTo>
                  <a:lnTo>
                    <a:pt x="7" y="297"/>
                  </a:lnTo>
                  <a:lnTo>
                    <a:pt x="4" y="297"/>
                  </a:lnTo>
                  <a:lnTo>
                    <a:pt x="0" y="297"/>
                  </a:lnTo>
                  <a:lnTo>
                    <a:pt x="0" y="293"/>
                  </a:lnTo>
                  <a:lnTo>
                    <a:pt x="0" y="286"/>
                  </a:lnTo>
                  <a:lnTo>
                    <a:pt x="7" y="279"/>
                  </a:lnTo>
                  <a:lnTo>
                    <a:pt x="14" y="265"/>
                  </a:lnTo>
                  <a:lnTo>
                    <a:pt x="21" y="255"/>
                  </a:lnTo>
                  <a:lnTo>
                    <a:pt x="32" y="237"/>
                  </a:lnTo>
                  <a:lnTo>
                    <a:pt x="42" y="220"/>
                  </a:lnTo>
                  <a:lnTo>
                    <a:pt x="49" y="199"/>
                  </a:lnTo>
                  <a:lnTo>
                    <a:pt x="49" y="19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C2C66E81-7B72-480A-B18E-3670001C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667" y="12825370"/>
              <a:ext cx="291285" cy="369708"/>
            </a:xfrm>
            <a:custGeom>
              <a:avLst/>
              <a:gdLst>
                <a:gd name="T0" fmla="*/ 45 w 52"/>
                <a:gd name="T1" fmla="*/ 59 h 66"/>
                <a:gd name="T2" fmla="*/ 42 w 52"/>
                <a:gd name="T3" fmla="*/ 63 h 66"/>
                <a:gd name="T4" fmla="*/ 38 w 52"/>
                <a:gd name="T5" fmla="*/ 66 h 66"/>
                <a:gd name="T6" fmla="*/ 35 w 52"/>
                <a:gd name="T7" fmla="*/ 66 h 66"/>
                <a:gd name="T8" fmla="*/ 35 w 52"/>
                <a:gd name="T9" fmla="*/ 66 h 66"/>
                <a:gd name="T10" fmla="*/ 31 w 52"/>
                <a:gd name="T11" fmla="*/ 66 h 66"/>
                <a:gd name="T12" fmla="*/ 28 w 52"/>
                <a:gd name="T13" fmla="*/ 66 h 66"/>
                <a:gd name="T14" fmla="*/ 28 w 52"/>
                <a:gd name="T15" fmla="*/ 63 h 66"/>
                <a:gd name="T16" fmla="*/ 24 w 52"/>
                <a:gd name="T17" fmla="*/ 59 h 66"/>
                <a:gd name="T18" fmla="*/ 21 w 52"/>
                <a:gd name="T19" fmla="*/ 52 h 66"/>
                <a:gd name="T20" fmla="*/ 14 w 52"/>
                <a:gd name="T21" fmla="*/ 38 h 66"/>
                <a:gd name="T22" fmla="*/ 10 w 52"/>
                <a:gd name="T23" fmla="*/ 28 h 66"/>
                <a:gd name="T24" fmla="*/ 3 w 52"/>
                <a:gd name="T25" fmla="*/ 17 h 66"/>
                <a:gd name="T26" fmla="*/ 3 w 52"/>
                <a:gd name="T27" fmla="*/ 10 h 66"/>
                <a:gd name="T28" fmla="*/ 0 w 52"/>
                <a:gd name="T29" fmla="*/ 7 h 66"/>
                <a:gd name="T30" fmla="*/ 0 w 52"/>
                <a:gd name="T31" fmla="*/ 3 h 66"/>
                <a:gd name="T32" fmla="*/ 3 w 52"/>
                <a:gd name="T33" fmla="*/ 0 h 66"/>
                <a:gd name="T34" fmla="*/ 7 w 52"/>
                <a:gd name="T35" fmla="*/ 0 h 66"/>
                <a:gd name="T36" fmla="*/ 14 w 52"/>
                <a:gd name="T37" fmla="*/ 0 h 66"/>
                <a:gd name="T38" fmla="*/ 17 w 52"/>
                <a:gd name="T39" fmla="*/ 3 h 66"/>
                <a:gd name="T40" fmla="*/ 24 w 52"/>
                <a:gd name="T41" fmla="*/ 7 h 66"/>
                <a:gd name="T42" fmla="*/ 35 w 52"/>
                <a:gd name="T43" fmla="*/ 14 h 66"/>
                <a:gd name="T44" fmla="*/ 42 w 52"/>
                <a:gd name="T45" fmla="*/ 17 h 66"/>
                <a:gd name="T46" fmla="*/ 45 w 52"/>
                <a:gd name="T47" fmla="*/ 24 h 66"/>
                <a:gd name="T48" fmla="*/ 49 w 52"/>
                <a:gd name="T49" fmla="*/ 31 h 66"/>
                <a:gd name="T50" fmla="*/ 49 w 52"/>
                <a:gd name="T51" fmla="*/ 35 h 66"/>
                <a:gd name="T52" fmla="*/ 52 w 52"/>
                <a:gd name="T53" fmla="*/ 42 h 66"/>
                <a:gd name="T54" fmla="*/ 49 w 52"/>
                <a:gd name="T55" fmla="*/ 49 h 66"/>
                <a:gd name="T56" fmla="*/ 49 w 52"/>
                <a:gd name="T57" fmla="*/ 52 h 66"/>
                <a:gd name="T58" fmla="*/ 45 w 52"/>
                <a:gd name="T59" fmla="*/ 59 h 66"/>
                <a:gd name="T60" fmla="*/ 45 w 52"/>
                <a:gd name="T61" fmla="*/ 5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" h="66">
                  <a:moveTo>
                    <a:pt x="45" y="59"/>
                  </a:moveTo>
                  <a:lnTo>
                    <a:pt x="42" y="63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8" y="63"/>
                  </a:lnTo>
                  <a:lnTo>
                    <a:pt x="24" y="59"/>
                  </a:lnTo>
                  <a:lnTo>
                    <a:pt x="21" y="52"/>
                  </a:lnTo>
                  <a:lnTo>
                    <a:pt x="14" y="38"/>
                  </a:lnTo>
                  <a:lnTo>
                    <a:pt x="10" y="28"/>
                  </a:lnTo>
                  <a:lnTo>
                    <a:pt x="3" y="17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5" y="14"/>
                  </a:lnTo>
                  <a:lnTo>
                    <a:pt x="42" y="17"/>
                  </a:lnTo>
                  <a:lnTo>
                    <a:pt x="45" y="24"/>
                  </a:lnTo>
                  <a:lnTo>
                    <a:pt x="49" y="31"/>
                  </a:lnTo>
                  <a:lnTo>
                    <a:pt x="49" y="35"/>
                  </a:lnTo>
                  <a:lnTo>
                    <a:pt x="52" y="42"/>
                  </a:lnTo>
                  <a:lnTo>
                    <a:pt x="49" y="49"/>
                  </a:lnTo>
                  <a:lnTo>
                    <a:pt x="49" y="52"/>
                  </a:lnTo>
                  <a:lnTo>
                    <a:pt x="45" y="59"/>
                  </a:lnTo>
                  <a:lnTo>
                    <a:pt x="45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7">
              <a:extLst>
                <a:ext uri="{FF2B5EF4-FFF2-40B4-BE49-F238E27FC236}">
                  <a16:creationId xmlns:a16="http://schemas.microsoft.com/office/drawing/2014/main" id="{7532CBE7-1A16-4FAF-A241-B64F0B0DC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434" y="12724541"/>
              <a:ext cx="448131" cy="649790"/>
            </a:xfrm>
            <a:custGeom>
              <a:avLst/>
              <a:gdLst>
                <a:gd name="T0" fmla="*/ 38 w 80"/>
                <a:gd name="T1" fmla="*/ 42 h 116"/>
                <a:gd name="T2" fmla="*/ 42 w 80"/>
                <a:gd name="T3" fmla="*/ 32 h 116"/>
                <a:gd name="T4" fmla="*/ 45 w 80"/>
                <a:gd name="T5" fmla="*/ 25 h 116"/>
                <a:gd name="T6" fmla="*/ 45 w 80"/>
                <a:gd name="T7" fmla="*/ 18 h 116"/>
                <a:gd name="T8" fmla="*/ 45 w 80"/>
                <a:gd name="T9" fmla="*/ 14 h 116"/>
                <a:gd name="T10" fmla="*/ 45 w 80"/>
                <a:gd name="T11" fmla="*/ 14 h 116"/>
                <a:gd name="T12" fmla="*/ 45 w 80"/>
                <a:gd name="T13" fmla="*/ 11 h 116"/>
                <a:gd name="T14" fmla="*/ 45 w 80"/>
                <a:gd name="T15" fmla="*/ 7 h 116"/>
                <a:gd name="T16" fmla="*/ 49 w 80"/>
                <a:gd name="T17" fmla="*/ 4 h 116"/>
                <a:gd name="T18" fmla="*/ 52 w 80"/>
                <a:gd name="T19" fmla="*/ 0 h 116"/>
                <a:gd name="T20" fmla="*/ 56 w 80"/>
                <a:gd name="T21" fmla="*/ 0 h 116"/>
                <a:gd name="T22" fmla="*/ 63 w 80"/>
                <a:gd name="T23" fmla="*/ 4 h 116"/>
                <a:gd name="T24" fmla="*/ 66 w 80"/>
                <a:gd name="T25" fmla="*/ 7 h 116"/>
                <a:gd name="T26" fmla="*/ 73 w 80"/>
                <a:gd name="T27" fmla="*/ 11 h 116"/>
                <a:gd name="T28" fmla="*/ 77 w 80"/>
                <a:gd name="T29" fmla="*/ 14 h 116"/>
                <a:gd name="T30" fmla="*/ 80 w 80"/>
                <a:gd name="T31" fmla="*/ 18 h 116"/>
                <a:gd name="T32" fmla="*/ 80 w 80"/>
                <a:gd name="T33" fmla="*/ 21 h 116"/>
                <a:gd name="T34" fmla="*/ 80 w 80"/>
                <a:gd name="T35" fmla="*/ 25 h 116"/>
                <a:gd name="T36" fmla="*/ 77 w 80"/>
                <a:gd name="T37" fmla="*/ 35 h 116"/>
                <a:gd name="T38" fmla="*/ 70 w 80"/>
                <a:gd name="T39" fmla="*/ 46 h 116"/>
                <a:gd name="T40" fmla="*/ 63 w 80"/>
                <a:gd name="T41" fmla="*/ 56 h 116"/>
                <a:gd name="T42" fmla="*/ 52 w 80"/>
                <a:gd name="T43" fmla="*/ 70 h 116"/>
                <a:gd name="T44" fmla="*/ 42 w 80"/>
                <a:gd name="T45" fmla="*/ 84 h 116"/>
                <a:gd name="T46" fmla="*/ 31 w 80"/>
                <a:gd name="T47" fmla="*/ 95 h 116"/>
                <a:gd name="T48" fmla="*/ 24 w 80"/>
                <a:gd name="T49" fmla="*/ 102 h 116"/>
                <a:gd name="T50" fmla="*/ 14 w 80"/>
                <a:gd name="T51" fmla="*/ 109 h 116"/>
                <a:gd name="T52" fmla="*/ 7 w 80"/>
                <a:gd name="T53" fmla="*/ 112 h 116"/>
                <a:gd name="T54" fmla="*/ 3 w 80"/>
                <a:gd name="T55" fmla="*/ 116 h 116"/>
                <a:gd name="T56" fmla="*/ 0 w 80"/>
                <a:gd name="T57" fmla="*/ 112 h 116"/>
                <a:gd name="T58" fmla="*/ 0 w 80"/>
                <a:gd name="T59" fmla="*/ 109 h 116"/>
                <a:gd name="T60" fmla="*/ 3 w 80"/>
                <a:gd name="T61" fmla="*/ 102 h 116"/>
                <a:gd name="T62" fmla="*/ 7 w 80"/>
                <a:gd name="T63" fmla="*/ 95 h 116"/>
                <a:gd name="T64" fmla="*/ 14 w 80"/>
                <a:gd name="T65" fmla="*/ 84 h 116"/>
                <a:gd name="T66" fmla="*/ 21 w 80"/>
                <a:gd name="T67" fmla="*/ 74 h 116"/>
                <a:gd name="T68" fmla="*/ 28 w 80"/>
                <a:gd name="T69" fmla="*/ 63 h 116"/>
                <a:gd name="T70" fmla="*/ 38 w 80"/>
                <a:gd name="T71" fmla="*/ 42 h 116"/>
                <a:gd name="T72" fmla="*/ 38 w 80"/>
                <a:gd name="T73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116">
                  <a:moveTo>
                    <a:pt x="38" y="42"/>
                  </a:moveTo>
                  <a:lnTo>
                    <a:pt x="42" y="32"/>
                  </a:lnTo>
                  <a:lnTo>
                    <a:pt x="45" y="25"/>
                  </a:lnTo>
                  <a:lnTo>
                    <a:pt x="45" y="18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45" y="7"/>
                  </a:lnTo>
                  <a:lnTo>
                    <a:pt x="49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3" y="4"/>
                  </a:lnTo>
                  <a:lnTo>
                    <a:pt x="66" y="7"/>
                  </a:lnTo>
                  <a:lnTo>
                    <a:pt x="73" y="11"/>
                  </a:lnTo>
                  <a:lnTo>
                    <a:pt x="77" y="14"/>
                  </a:lnTo>
                  <a:lnTo>
                    <a:pt x="80" y="18"/>
                  </a:lnTo>
                  <a:lnTo>
                    <a:pt x="80" y="21"/>
                  </a:lnTo>
                  <a:lnTo>
                    <a:pt x="80" y="25"/>
                  </a:lnTo>
                  <a:lnTo>
                    <a:pt x="77" y="35"/>
                  </a:lnTo>
                  <a:lnTo>
                    <a:pt x="70" y="46"/>
                  </a:lnTo>
                  <a:lnTo>
                    <a:pt x="63" y="56"/>
                  </a:lnTo>
                  <a:lnTo>
                    <a:pt x="52" y="70"/>
                  </a:lnTo>
                  <a:lnTo>
                    <a:pt x="42" y="84"/>
                  </a:lnTo>
                  <a:lnTo>
                    <a:pt x="31" y="95"/>
                  </a:lnTo>
                  <a:lnTo>
                    <a:pt x="24" y="102"/>
                  </a:lnTo>
                  <a:lnTo>
                    <a:pt x="14" y="109"/>
                  </a:lnTo>
                  <a:lnTo>
                    <a:pt x="7" y="112"/>
                  </a:lnTo>
                  <a:lnTo>
                    <a:pt x="3" y="116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3" y="102"/>
                  </a:lnTo>
                  <a:lnTo>
                    <a:pt x="7" y="95"/>
                  </a:lnTo>
                  <a:lnTo>
                    <a:pt x="14" y="84"/>
                  </a:lnTo>
                  <a:lnTo>
                    <a:pt x="21" y="74"/>
                  </a:lnTo>
                  <a:lnTo>
                    <a:pt x="28" y="63"/>
                  </a:lnTo>
                  <a:lnTo>
                    <a:pt x="38" y="42"/>
                  </a:lnTo>
                  <a:lnTo>
                    <a:pt x="38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58">
              <a:extLst>
                <a:ext uri="{FF2B5EF4-FFF2-40B4-BE49-F238E27FC236}">
                  <a16:creationId xmlns:a16="http://schemas.microsoft.com/office/drawing/2014/main" id="{30B09D7C-9C88-4E0E-A71D-4991790F6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165" y="12786161"/>
              <a:ext cx="1114728" cy="1053108"/>
            </a:xfrm>
            <a:custGeom>
              <a:avLst/>
              <a:gdLst>
                <a:gd name="T0" fmla="*/ 80 w 199"/>
                <a:gd name="T1" fmla="*/ 157 h 188"/>
                <a:gd name="T2" fmla="*/ 49 w 199"/>
                <a:gd name="T3" fmla="*/ 174 h 188"/>
                <a:gd name="T4" fmla="*/ 21 w 199"/>
                <a:gd name="T5" fmla="*/ 185 h 188"/>
                <a:gd name="T6" fmla="*/ 7 w 199"/>
                <a:gd name="T7" fmla="*/ 188 h 188"/>
                <a:gd name="T8" fmla="*/ 4 w 199"/>
                <a:gd name="T9" fmla="*/ 185 h 188"/>
                <a:gd name="T10" fmla="*/ 0 w 199"/>
                <a:gd name="T11" fmla="*/ 181 h 188"/>
                <a:gd name="T12" fmla="*/ 4 w 199"/>
                <a:gd name="T13" fmla="*/ 178 h 188"/>
                <a:gd name="T14" fmla="*/ 11 w 199"/>
                <a:gd name="T15" fmla="*/ 171 h 188"/>
                <a:gd name="T16" fmla="*/ 21 w 199"/>
                <a:gd name="T17" fmla="*/ 164 h 188"/>
                <a:gd name="T18" fmla="*/ 45 w 199"/>
                <a:gd name="T19" fmla="*/ 154 h 188"/>
                <a:gd name="T20" fmla="*/ 73 w 199"/>
                <a:gd name="T21" fmla="*/ 133 h 188"/>
                <a:gd name="T22" fmla="*/ 98 w 199"/>
                <a:gd name="T23" fmla="*/ 108 h 188"/>
                <a:gd name="T24" fmla="*/ 122 w 199"/>
                <a:gd name="T25" fmla="*/ 84 h 188"/>
                <a:gd name="T26" fmla="*/ 136 w 199"/>
                <a:gd name="T27" fmla="*/ 59 h 188"/>
                <a:gd name="T28" fmla="*/ 147 w 199"/>
                <a:gd name="T29" fmla="*/ 49 h 188"/>
                <a:gd name="T30" fmla="*/ 150 w 199"/>
                <a:gd name="T31" fmla="*/ 38 h 188"/>
                <a:gd name="T32" fmla="*/ 150 w 199"/>
                <a:gd name="T33" fmla="*/ 35 h 188"/>
                <a:gd name="T34" fmla="*/ 140 w 199"/>
                <a:gd name="T35" fmla="*/ 38 h 188"/>
                <a:gd name="T36" fmla="*/ 115 w 199"/>
                <a:gd name="T37" fmla="*/ 42 h 188"/>
                <a:gd name="T38" fmla="*/ 94 w 199"/>
                <a:gd name="T39" fmla="*/ 21 h 188"/>
                <a:gd name="T40" fmla="*/ 119 w 199"/>
                <a:gd name="T41" fmla="*/ 17 h 188"/>
                <a:gd name="T42" fmla="*/ 136 w 199"/>
                <a:gd name="T43" fmla="*/ 14 h 188"/>
                <a:gd name="T44" fmla="*/ 150 w 199"/>
                <a:gd name="T45" fmla="*/ 14 h 188"/>
                <a:gd name="T46" fmla="*/ 157 w 199"/>
                <a:gd name="T47" fmla="*/ 10 h 188"/>
                <a:gd name="T48" fmla="*/ 168 w 199"/>
                <a:gd name="T49" fmla="*/ 0 h 188"/>
                <a:gd name="T50" fmla="*/ 175 w 199"/>
                <a:gd name="T51" fmla="*/ 3 h 188"/>
                <a:gd name="T52" fmla="*/ 185 w 199"/>
                <a:gd name="T53" fmla="*/ 10 h 188"/>
                <a:gd name="T54" fmla="*/ 195 w 199"/>
                <a:gd name="T55" fmla="*/ 21 h 188"/>
                <a:gd name="T56" fmla="*/ 199 w 199"/>
                <a:gd name="T57" fmla="*/ 28 h 188"/>
                <a:gd name="T58" fmla="*/ 195 w 199"/>
                <a:gd name="T59" fmla="*/ 35 h 188"/>
                <a:gd name="T60" fmla="*/ 188 w 199"/>
                <a:gd name="T61" fmla="*/ 38 h 188"/>
                <a:gd name="T62" fmla="*/ 185 w 199"/>
                <a:gd name="T63" fmla="*/ 45 h 188"/>
                <a:gd name="T64" fmla="*/ 175 w 199"/>
                <a:gd name="T65" fmla="*/ 56 h 188"/>
                <a:gd name="T66" fmla="*/ 164 w 199"/>
                <a:gd name="T67" fmla="*/ 73 h 188"/>
                <a:gd name="T68" fmla="*/ 147 w 199"/>
                <a:gd name="T69" fmla="*/ 101 h 188"/>
                <a:gd name="T70" fmla="*/ 115 w 199"/>
                <a:gd name="T71" fmla="*/ 133 h 188"/>
                <a:gd name="T72" fmla="*/ 98 w 199"/>
                <a:gd name="T73" fmla="*/ 14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9" h="188">
                  <a:moveTo>
                    <a:pt x="98" y="147"/>
                  </a:moveTo>
                  <a:lnTo>
                    <a:pt x="80" y="157"/>
                  </a:lnTo>
                  <a:lnTo>
                    <a:pt x="66" y="167"/>
                  </a:lnTo>
                  <a:lnTo>
                    <a:pt x="49" y="174"/>
                  </a:lnTo>
                  <a:lnTo>
                    <a:pt x="35" y="181"/>
                  </a:lnTo>
                  <a:lnTo>
                    <a:pt x="21" y="185"/>
                  </a:lnTo>
                  <a:lnTo>
                    <a:pt x="11" y="188"/>
                  </a:lnTo>
                  <a:lnTo>
                    <a:pt x="7" y="188"/>
                  </a:lnTo>
                  <a:lnTo>
                    <a:pt x="4" y="188"/>
                  </a:lnTo>
                  <a:lnTo>
                    <a:pt x="4" y="185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4" y="181"/>
                  </a:lnTo>
                  <a:lnTo>
                    <a:pt x="4" y="178"/>
                  </a:lnTo>
                  <a:lnTo>
                    <a:pt x="7" y="174"/>
                  </a:lnTo>
                  <a:lnTo>
                    <a:pt x="11" y="171"/>
                  </a:lnTo>
                  <a:lnTo>
                    <a:pt x="18" y="167"/>
                  </a:lnTo>
                  <a:lnTo>
                    <a:pt x="21" y="164"/>
                  </a:lnTo>
                  <a:lnTo>
                    <a:pt x="28" y="160"/>
                  </a:lnTo>
                  <a:lnTo>
                    <a:pt x="45" y="154"/>
                  </a:lnTo>
                  <a:lnTo>
                    <a:pt x="59" y="143"/>
                  </a:lnTo>
                  <a:lnTo>
                    <a:pt x="73" y="133"/>
                  </a:lnTo>
                  <a:lnTo>
                    <a:pt x="87" y="122"/>
                  </a:lnTo>
                  <a:lnTo>
                    <a:pt x="98" y="108"/>
                  </a:lnTo>
                  <a:lnTo>
                    <a:pt x="112" y="98"/>
                  </a:lnTo>
                  <a:lnTo>
                    <a:pt x="122" y="84"/>
                  </a:lnTo>
                  <a:lnTo>
                    <a:pt x="133" y="66"/>
                  </a:lnTo>
                  <a:lnTo>
                    <a:pt x="136" y="59"/>
                  </a:lnTo>
                  <a:lnTo>
                    <a:pt x="143" y="56"/>
                  </a:lnTo>
                  <a:lnTo>
                    <a:pt x="147" y="49"/>
                  </a:lnTo>
                  <a:lnTo>
                    <a:pt x="147" y="45"/>
                  </a:lnTo>
                  <a:lnTo>
                    <a:pt x="150" y="38"/>
                  </a:lnTo>
                  <a:lnTo>
                    <a:pt x="154" y="35"/>
                  </a:lnTo>
                  <a:lnTo>
                    <a:pt x="150" y="35"/>
                  </a:lnTo>
                  <a:lnTo>
                    <a:pt x="147" y="35"/>
                  </a:lnTo>
                  <a:lnTo>
                    <a:pt x="140" y="38"/>
                  </a:lnTo>
                  <a:lnTo>
                    <a:pt x="133" y="38"/>
                  </a:lnTo>
                  <a:lnTo>
                    <a:pt x="115" y="42"/>
                  </a:lnTo>
                  <a:lnTo>
                    <a:pt x="94" y="42"/>
                  </a:lnTo>
                  <a:lnTo>
                    <a:pt x="94" y="21"/>
                  </a:lnTo>
                  <a:lnTo>
                    <a:pt x="108" y="21"/>
                  </a:lnTo>
                  <a:lnTo>
                    <a:pt x="119" y="17"/>
                  </a:lnTo>
                  <a:lnTo>
                    <a:pt x="129" y="17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50" y="14"/>
                  </a:lnTo>
                  <a:lnTo>
                    <a:pt x="154" y="10"/>
                  </a:lnTo>
                  <a:lnTo>
                    <a:pt x="157" y="10"/>
                  </a:lnTo>
                  <a:lnTo>
                    <a:pt x="161" y="3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5" y="3"/>
                  </a:lnTo>
                  <a:lnTo>
                    <a:pt x="178" y="7"/>
                  </a:lnTo>
                  <a:lnTo>
                    <a:pt x="185" y="10"/>
                  </a:lnTo>
                  <a:lnTo>
                    <a:pt x="192" y="14"/>
                  </a:lnTo>
                  <a:lnTo>
                    <a:pt x="195" y="21"/>
                  </a:lnTo>
                  <a:lnTo>
                    <a:pt x="195" y="24"/>
                  </a:lnTo>
                  <a:lnTo>
                    <a:pt x="199" y="28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2" y="38"/>
                  </a:lnTo>
                  <a:lnTo>
                    <a:pt x="188" y="38"/>
                  </a:lnTo>
                  <a:lnTo>
                    <a:pt x="188" y="42"/>
                  </a:lnTo>
                  <a:lnTo>
                    <a:pt x="185" y="45"/>
                  </a:lnTo>
                  <a:lnTo>
                    <a:pt x="182" y="49"/>
                  </a:lnTo>
                  <a:lnTo>
                    <a:pt x="175" y="56"/>
                  </a:lnTo>
                  <a:lnTo>
                    <a:pt x="171" y="63"/>
                  </a:lnTo>
                  <a:lnTo>
                    <a:pt x="164" y="73"/>
                  </a:lnTo>
                  <a:lnTo>
                    <a:pt x="161" y="80"/>
                  </a:lnTo>
                  <a:lnTo>
                    <a:pt x="147" y="101"/>
                  </a:lnTo>
                  <a:lnTo>
                    <a:pt x="133" y="119"/>
                  </a:lnTo>
                  <a:lnTo>
                    <a:pt x="115" y="133"/>
                  </a:lnTo>
                  <a:lnTo>
                    <a:pt x="98" y="147"/>
                  </a:lnTo>
                  <a:lnTo>
                    <a:pt x="98" y="14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59">
              <a:extLst>
                <a:ext uri="{FF2B5EF4-FFF2-40B4-BE49-F238E27FC236}">
                  <a16:creationId xmlns:a16="http://schemas.microsoft.com/office/drawing/2014/main" id="{017624D4-31B3-4DDF-A8B9-7A042197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083" y="13021429"/>
              <a:ext cx="1232360" cy="739416"/>
            </a:xfrm>
            <a:custGeom>
              <a:avLst/>
              <a:gdLst>
                <a:gd name="T0" fmla="*/ 220 w 220"/>
                <a:gd name="T1" fmla="*/ 108 h 132"/>
                <a:gd name="T2" fmla="*/ 220 w 220"/>
                <a:gd name="T3" fmla="*/ 112 h 132"/>
                <a:gd name="T4" fmla="*/ 220 w 220"/>
                <a:gd name="T5" fmla="*/ 112 h 132"/>
                <a:gd name="T6" fmla="*/ 217 w 220"/>
                <a:gd name="T7" fmla="*/ 115 h 132"/>
                <a:gd name="T8" fmla="*/ 213 w 220"/>
                <a:gd name="T9" fmla="*/ 118 h 132"/>
                <a:gd name="T10" fmla="*/ 210 w 220"/>
                <a:gd name="T11" fmla="*/ 118 h 132"/>
                <a:gd name="T12" fmla="*/ 206 w 220"/>
                <a:gd name="T13" fmla="*/ 122 h 132"/>
                <a:gd name="T14" fmla="*/ 199 w 220"/>
                <a:gd name="T15" fmla="*/ 122 h 132"/>
                <a:gd name="T16" fmla="*/ 192 w 220"/>
                <a:gd name="T17" fmla="*/ 125 h 132"/>
                <a:gd name="T18" fmla="*/ 178 w 220"/>
                <a:gd name="T19" fmla="*/ 129 h 132"/>
                <a:gd name="T20" fmla="*/ 168 w 220"/>
                <a:gd name="T21" fmla="*/ 132 h 132"/>
                <a:gd name="T22" fmla="*/ 157 w 220"/>
                <a:gd name="T23" fmla="*/ 132 h 132"/>
                <a:gd name="T24" fmla="*/ 150 w 220"/>
                <a:gd name="T25" fmla="*/ 132 h 132"/>
                <a:gd name="T26" fmla="*/ 143 w 220"/>
                <a:gd name="T27" fmla="*/ 129 h 132"/>
                <a:gd name="T28" fmla="*/ 136 w 220"/>
                <a:gd name="T29" fmla="*/ 125 h 132"/>
                <a:gd name="T30" fmla="*/ 126 w 220"/>
                <a:gd name="T31" fmla="*/ 118 h 132"/>
                <a:gd name="T32" fmla="*/ 115 w 220"/>
                <a:gd name="T33" fmla="*/ 112 h 132"/>
                <a:gd name="T34" fmla="*/ 95 w 220"/>
                <a:gd name="T35" fmla="*/ 94 h 132"/>
                <a:gd name="T36" fmla="*/ 70 w 220"/>
                <a:gd name="T37" fmla="*/ 73 h 132"/>
                <a:gd name="T38" fmla="*/ 56 w 220"/>
                <a:gd name="T39" fmla="*/ 63 h 132"/>
                <a:gd name="T40" fmla="*/ 42 w 220"/>
                <a:gd name="T41" fmla="*/ 49 h 132"/>
                <a:gd name="T42" fmla="*/ 21 w 220"/>
                <a:gd name="T43" fmla="*/ 35 h 132"/>
                <a:gd name="T44" fmla="*/ 0 w 220"/>
                <a:gd name="T45" fmla="*/ 17 h 132"/>
                <a:gd name="T46" fmla="*/ 7 w 220"/>
                <a:gd name="T47" fmla="*/ 0 h 132"/>
                <a:gd name="T48" fmla="*/ 35 w 220"/>
                <a:gd name="T49" fmla="*/ 21 h 132"/>
                <a:gd name="T50" fmla="*/ 60 w 220"/>
                <a:gd name="T51" fmla="*/ 35 h 132"/>
                <a:gd name="T52" fmla="*/ 84 w 220"/>
                <a:gd name="T53" fmla="*/ 49 h 132"/>
                <a:gd name="T54" fmla="*/ 105 w 220"/>
                <a:gd name="T55" fmla="*/ 63 h 132"/>
                <a:gd name="T56" fmla="*/ 126 w 220"/>
                <a:gd name="T57" fmla="*/ 70 h 132"/>
                <a:gd name="T58" fmla="*/ 143 w 220"/>
                <a:gd name="T59" fmla="*/ 80 h 132"/>
                <a:gd name="T60" fmla="*/ 157 w 220"/>
                <a:gd name="T61" fmla="*/ 84 h 132"/>
                <a:gd name="T62" fmla="*/ 171 w 220"/>
                <a:gd name="T63" fmla="*/ 91 h 132"/>
                <a:gd name="T64" fmla="*/ 182 w 220"/>
                <a:gd name="T65" fmla="*/ 91 h 132"/>
                <a:gd name="T66" fmla="*/ 192 w 220"/>
                <a:gd name="T67" fmla="*/ 94 h 132"/>
                <a:gd name="T68" fmla="*/ 199 w 220"/>
                <a:gd name="T69" fmla="*/ 98 h 132"/>
                <a:gd name="T70" fmla="*/ 206 w 220"/>
                <a:gd name="T71" fmla="*/ 101 h 132"/>
                <a:gd name="T72" fmla="*/ 213 w 220"/>
                <a:gd name="T73" fmla="*/ 101 h 132"/>
                <a:gd name="T74" fmla="*/ 217 w 220"/>
                <a:gd name="T75" fmla="*/ 105 h 132"/>
                <a:gd name="T76" fmla="*/ 220 w 220"/>
                <a:gd name="T77" fmla="*/ 108 h 132"/>
                <a:gd name="T78" fmla="*/ 220 w 220"/>
                <a:gd name="T79" fmla="*/ 108 h 132"/>
                <a:gd name="T80" fmla="*/ 220 w 220"/>
                <a:gd name="T81" fmla="*/ 10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0" h="132">
                  <a:moveTo>
                    <a:pt x="220" y="108"/>
                  </a:moveTo>
                  <a:lnTo>
                    <a:pt x="220" y="112"/>
                  </a:lnTo>
                  <a:lnTo>
                    <a:pt x="220" y="112"/>
                  </a:lnTo>
                  <a:lnTo>
                    <a:pt x="217" y="115"/>
                  </a:lnTo>
                  <a:lnTo>
                    <a:pt x="213" y="118"/>
                  </a:lnTo>
                  <a:lnTo>
                    <a:pt x="210" y="118"/>
                  </a:lnTo>
                  <a:lnTo>
                    <a:pt x="206" y="122"/>
                  </a:lnTo>
                  <a:lnTo>
                    <a:pt x="199" y="122"/>
                  </a:lnTo>
                  <a:lnTo>
                    <a:pt x="192" y="125"/>
                  </a:lnTo>
                  <a:lnTo>
                    <a:pt x="178" y="129"/>
                  </a:lnTo>
                  <a:lnTo>
                    <a:pt x="168" y="132"/>
                  </a:lnTo>
                  <a:lnTo>
                    <a:pt x="157" y="132"/>
                  </a:lnTo>
                  <a:lnTo>
                    <a:pt x="150" y="132"/>
                  </a:lnTo>
                  <a:lnTo>
                    <a:pt x="143" y="129"/>
                  </a:lnTo>
                  <a:lnTo>
                    <a:pt x="136" y="125"/>
                  </a:lnTo>
                  <a:lnTo>
                    <a:pt x="126" y="118"/>
                  </a:lnTo>
                  <a:lnTo>
                    <a:pt x="115" y="112"/>
                  </a:lnTo>
                  <a:lnTo>
                    <a:pt x="95" y="94"/>
                  </a:lnTo>
                  <a:lnTo>
                    <a:pt x="70" y="73"/>
                  </a:lnTo>
                  <a:lnTo>
                    <a:pt x="56" y="63"/>
                  </a:lnTo>
                  <a:lnTo>
                    <a:pt x="42" y="49"/>
                  </a:lnTo>
                  <a:lnTo>
                    <a:pt x="21" y="35"/>
                  </a:lnTo>
                  <a:lnTo>
                    <a:pt x="0" y="17"/>
                  </a:lnTo>
                  <a:lnTo>
                    <a:pt x="7" y="0"/>
                  </a:lnTo>
                  <a:lnTo>
                    <a:pt x="35" y="21"/>
                  </a:lnTo>
                  <a:lnTo>
                    <a:pt x="60" y="35"/>
                  </a:lnTo>
                  <a:lnTo>
                    <a:pt x="84" y="49"/>
                  </a:lnTo>
                  <a:lnTo>
                    <a:pt x="105" y="63"/>
                  </a:lnTo>
                  <a:lnTo>
                    <a:pt x="126" y="70"/>
                  </a:lnTo>
                  <a:lnTo>
                    <a:pt x="143" y="80"/>
                  </a:lnTo>
                  <a:lnTo>
                    <a:pt x="157" y="84"/>
                  </a:lnTo>
                  <a:lnTo>
                    <a:pt x="171" y="91"/>
                  </a:lnTo>
                  <a:lnTo>
                    <a:pt x="182" y="91"/>
                  </a:lnTo>
                  <a:lnTo>
                    <a:pt x="192" y="94"/>
                  </a:lnTo>
                  <a:lnTo>
                    <a:pt x="199" y="98"/>
                  </a:lnTo>
                  <a:lnTo>
                    <a:pt x="206" y="101"/>
                  </a:lnTo>
                  <a:lnTo>
                    <a:pt x="213" y="101"/>
                  </a:lnTo>
                  <a:lnTo>
                    <a:pt x="217" y="105"/>
                  </a:lnTo>
                  <a:lnTo>
                    <a:pt x="220" y="108"/>
                  </a:lnTo>
                  <a:lnTo>
                    <a:pt x="220" y="108"/>
                  </a:lnTo>
                  <a:lnTo>
                    <a:pt x="220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0">
              <a:extLst>
                <a:ext uri="{FF2B5EF4-FFF2-40B4-BE49-F238E27FC236}">
                  <a16:creationId xmlns:a16="http://schemas.microsoft.com/office/drawing/2014/main" id="{6530192C-5298-460B-ADD9-F138C6D2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12" y="13979308"/>
              <a:ext cx="448131" cy="369708"/>
            </a:xfrm>
            <a:custGeom>
              <a:avLst/>
              <a:gdLst>
                <a:gd name="T0" fmla="*/ 80 w 80"/>
                <a:gd name="T1" fmla="*/ 56 h 66"/>
                <a:gd name="T2" fmla="*/ 77 w 80"/>
                <a:gd name="T3" fmla="*/ 59 h 66"/>
                <a:gd name="T4" fmla="*/ 73 w 80"/>
                <a:gd name="T5" fmla="*/ 63 h 66"/>
                <a:gd name="T6" fmla="*/ 70 w 80"/>
                <a:gd name="T7" fmla="*/ 66 h 66"/>
                <a:gd name="T8" fmla="*/ 66 w 80"/>
                <a:gd name="T9" fmla="*/ 66 h 66"/>
                <a:gd name="T10" fmla="*/ 63 w 80"/>
                <a:gd name="T11" fmla="*/ 63 h 66"/>
                <a:gd name="T12" fmla="*/ 52 w 80"/>
                <a:gd name="T13" fmla="*/ 59 h 66"/>
                <a:gd name="T14" fmla="*/ 42 w 80"/>
                <a:gd name="T15" fmla="*/ 49 h 66"/>
                <a:gd name="T16" fmla="*/ 28 w 80"/>
                <a:gd name="T17" fmla="*/ 38 h 66"/>
                <a:gd name="T18" fmla="*/ 17 w 80"/>
                <a:gd name="T19" fmla="*/ 28 h 66"/>
                <a:gd name="T20" fmla="*/ 10 w 80"/>
                <a:gd name="T21" fmla="*/ 21 h 66"/>
                <a:gd name="T22" fmla="*/ 7 w 80"/>
                <a:gd name="T23" fmla="*/ 17 h 66"/>
                <a:gd name="T24" fmla="*/ 3 w 80"/>
                <a:gd name="T25" fmla="*/ 14 h 66"/>
                <a:gd name="T26" fmla="*/ 0 w 80"/>
                <a:gd name="T27" fmla="*/ 10 h 66"/>
                <a:gd name="T28" fmla="*/ 0 w 80"/>
                <a:gd name="T29" fmla="*/ 7 h 66"/>
                <a:gd name="T30" fmla="*/ 0 w 80"/>
                <a:gd name="T31" fmla="*/ 7 h 66"/>
                <a:gd name="T32" fmla="*/ 0 w 80"/>
                <a:gd name="T33" fmla="*/ 3 h 66"/>
                <a:gd name="T34" fmla="*/ 3 w 80"/>
                <a:gd name="T35" fmla="*/ 3 h 66"/>
                <a:gd name="T36" fmla="*/ 7 w 80"/>
                <a:gd name="T37" fmla="*/ 0 h 66"/>
                <a:gd name="T38" fmla="*/ 14 w 80"/>
                <a:gd name="T39" fmla="*/ 0 h 66"/>
                <a:gd name="T40" fmla="*/ 21 w 80"/>
                <a:gd name="T41" fmla="*/ 0 h 66"/>
                <a:gd name="T42" fmla="*/ 28 w 80"/>
                <a:gd name="T43" fmla="*/ 3 h 66"/>
                <a:gd name="T44" fmla="*/ 38 w 80"/>
                <a:gd name="T45" fmla="*/ 7 h 66"/>
                <a:gd name="T46" fmla="*/ 49 w 80"/>
                <a:gd name="T47" fmla="*/ 10 h 66"/>
                <a:gd name="T48" fmla="*/ 59 w 80"/>
                <a:gd name="T49" fmla="*/ 17 h 66"/>
                <a:gd name="T50" fmla="*/ 70 w 80"/>
                <a:gd name="T51" fmla="*/ 21 h 66"/>
                <a:gd name="T52" fmla="*/ 73 w 80"/>
                <a:gd name="T53" fmla="*/ 28 h 66"/>
                <a:gd name="T54" fmla="*/ 80 w 80"/>
                <a:gd name="T55" fmla="*/ 35 h 66"/>
                <a:gd name="T56" fmla="*/ 80 w 80"/>
                <a:gd name="T57" fmla="*/ 38 h 66"/>
                <a:gd name="T58" fmla="*/ 80 w 80"/>
                <a:gd name="T59" fmla="*/ 45 h 66"/>
                <a:gd name="T60" fmla="*/ 80 w 80"/>
                <a:gd name="T61" fmla="*/ 49 h 66"/>
                <a:gd name="T62" fmla="*/ 80 w 80"/>
                <a:gd name="T63" fmla="*/ 56 h 66"/>
                <a:gd name="T64" fmla="*/ 80 w 80"/>
                <a:gd name="T65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66">
                  <a:moveTo>
                    <a:pt x="80" y="56"/>
                  </a:moveTo>
                  <a:lnTo>
                    <a:pt x="77" y="59"/>
                  </a:lnTo>
                  <a:lnTo>
                    <a:pt x="73" y="63"/>
                  </a:lnTo>
                  <a:lnTo>
                    <a:pt x="70" y="66"/>
                  </a:lnTo>
                  <a:lnTo>
                    <a:pt x="66" y="66"/>
                  </a:lnTo>
                  <a:lnTo>
                    <a:pt x="63" y="63"/>
                  </a:lnTo>
                  <a:lnTo>
                    <a:pt x="52" y="59"/>
                  </a:lnTo>
                  <a:lnTo>
                    <a:pt x="42" y="49"/>
                  </a:lnTo>
                  <a:lnTo>
                    <a:pt x="28" y="38"/>
                  </a:lnTo>
                  <a:lnTo>
                    <a:pt x="17" y="28"/>
                  </a:lnTo>
                  <a:lnTo>
                    <a:pt x="10" y="21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8" y="7"/>
                  </a:lnTo>
                  <a:lnTo>
                    <a:pt x="49" y="10"/>
                  </a:lnTo>
                  <a:lnTo>
                    <a:pt x="59" y="17"/>
                  </a:lnTo>
                  <a:lnTo>
                    <a:pt x="70" y="21"/>
                  </a:lnTo>
                  <a:lnTo>
                    <a:pt x="73" y="28"/>
                  </a:lnTo>
                  <a:lnTo>
                    <a:pt x="80" y="35"/>
                  </a:lnTo>
                  <a:lnTo>
                    <a:pt x="80" y="38"/>
                  </a:lnTo>
                  <a:lnTo>
                    <a:pt x="80" y="45"/>
                  </a:lnTo>
                  <a:lnTo>
                    <a:pt x="80" y="49"/>
                  </a:lnTo>
                  <a:lnTo>
                    <a:pt x="80" y="56"/>
                  </a:lnTo>
                  <a:lnTo>
                    <a:pt x="80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1">
              <a:extLst>
                <a:ext uri="{FF2B5EF4-FFF2-40B4-BE49-F238E27FC236}">
                  <a16:creationId xmlns:a16="http://schemas.microsoft.com/office/drawing/2014/main" id="{756C2AB8-DE1B-4A59-A45C-FD19F35A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798" y="12472469"/>
              <a:ext cx="1153937" cy="291285"/>
            </a:xfrm>
            <a:custGeom>
              <a:avLst/>
              <a:gdLst>
                <a:gd name="T0" fmla="*/ 206 w 206"/>
                <a:gd name="T1" fmla="*/ 21 h 52"/>
                <a:gd name="T2" fmla="*/ 206 w 206"/>
                <a:gd name="T3" fmla="*/ 21 h 52"/>
                <a:gd name="T4" fmla="*/ 202 w 206"/>
                <a:gd name="T5" fmla="*/ 21 h 52"/>
                <a:gd name="T6" fmla="*/ 199 w 206"/>
                <a:gd name="T7" fmla="*/ 25 h 52"/>
                <a:gd name="T8" fmla="*/ 192 w 206"/>
                <a:gd name="T9" fmla="*/ 25 h 52"/>
                <a:gd name="T10" fmla="*/ 181 w 206"/>
                <a:gd name="T11" fmla="*/ 28 h 52"/>
                <a:gd name="T12" fmla="*/ 171 w 206"/>
                <a:gd name="T13" fmla="*/ 28 h 52"/>
                <a:gd name="T14" fmla="*/ 161 w 206"/>
                <a:gd name="T15" fmla="*/ 32 h 52"/>
                <a:gd name="T16" fmla="*/ 143 w 206"/>
                <a:gd name="T17" fmla="*/ 35 h 52"/>
                <a:gd name="T18" fmla="*/ 112 w 206"/>
                <a:gd name="T19" fmla="*/ 39 h 52"/>
                <a:gd name="T20" fmla="*/ 77 w 206"/>
                <a:gd name="T21" fmla="*/ 42 h 52"/>
                <a:gd name="T22" fmla="*/ 42 w 206"/>
                <a:gd name="T23" fmla="*/ 45 h 52"/>
                <a:gd name="T24" fmla="*/ 0 w 206"/>
                <a:gd name="T25" fmla="*/ 52 h 52"/>
                <a:gd name="T26" fmla="*/ 0 w 206"/>
                <a:gd name="T27" fmla="*/ 28 h 52"/>
                <a:gd name="T28" fmla="*/ 31 w 206"/>
                <a:gd name="T29" fmla="*/ 25 h 52"/>
                <a:gd name="T30" fmla="*/ 56 w 206"/>
                <a:gd name="T31" fmla="*/ 21 h 52"/>
                <a:gd name="T32" fmla="*/ 70 w 206"/>
                <a:gd name="T33" fmla="*/ 18 h 52"/>
                <a:gd name="T34" fmla="*/ 84 w 206"/>
                <a:gd name="T35" fmla="*/ 18 h 52"/>
                <a:gd name="T36" fmla="*/ 101 w 206"/>
                <a:gd name="T37" fmla="*/ 14 h 52"/>
                <a:gd name="T38" fmla="*/ 119 w 206"/>
                <a:gd name="T39" fmla="*/ 11 h 52"/>
                <a:gd name="T40" fmla="*/ 136 w 206"/>
                <a:gd name="T41" fmla="*/ 7 h 52"/>
                <a:gd name="T42" fmla="*/ 150 w 206"/>
                <a:gd name="T43" fmla="*/ 4 h 52"/>
                <a:gd name="T44" fmla="*/ 164 w 206"/>
                <a:gd name="T45" fmla="*/ 4 h 52"/>
                <a:gd name="T46" fmla="*/ 171 w 206"/>
                <a:gd name="T47" fmla="*/ 0 h 52"/>
                <a:gd name="T48" fmla="*/ 188 w 206"/>
                <a:gd name="T49" fmla="*/ 4 h 52"/>
                <a:gd name="T50" fmla="*/ 192 w 206"/>
                <a:gd name="T51" fmla="*/ 4 h 52"/>
                <a:gd name="T52" fmla="*/ 199 w 206"/>
                <a:gd name="T53" fmla="*/ 7 h 52"/>
                <a:gd name="T54" fmla="*/ 202 w 206"/>
                <a:gd name="T55" fmla="*/ 11 h 52"/>
                <a:gd name="T56" fmla="*/ 206 w 206"/>
                <a:gd name="T57" fmla="*/ 14 h 52"/>
                <a:gd name="T58" fmla="*/ 206 w 206"/>
                <a:gd name="T59" fmla="*/ 18 h 52"/>
                <a:gd name="T60" fmla="*/ 206 w 206"/>
                <a:gd name="T61" fmla="*/ 21 h 52"/>
                <a:gd name="T62" fmla="*/ 206 w 206"/>
                <a:gd name="T6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6" h="52">
                  <a:moveTo>
                    <a:pt x="206" y="21"/>
                  </a:moveTo>
                  <a:lnTo>
                    <a:pt x="206" y="21"/>
                  </a:lnTo>
                  <a:lnTo>
                    <a:pt x="202" y="21"/>
                  </a:lnTo>
                  <a:lnTo>
                    <a:pt x="199" y="25"/>
                  </a:lnTo>
                  <a:lnTo>
                    <a:pt x="192" y="25"/>
                  </a:lnTo>
                  <a:lnTo>
                    <a:pt x="181" y="28"/>
                  </a:lnTo>
                  <a:lnTo>
                    <a:pt x="171" y="28"/>
                  </a:lnTo>
                  <a:lnTo>
                    <a:pt x="161" y="32"/>
                  </a:lnTo>
                  <a:lnTo>
                    <a:pt x="143" y="35"/>
                  </a:lnTo>
                  <a:lnTo>
                    <a:pt x="112" y="39"/>
                  </a:lnTo>
                  <a:lnTo>
                    <a:pt x="77" y="42"/>
                  </a:lnTo>
                  <a:lnTo>
                    <a:pt x="42" y="45"/>
                  </a:lnTo>
                  <a:lnTo>
                    <a:pt x="0" y="52"/>
                  </a:lnTo>
                  <a:lnTo>
                    <a:pt x="0" y="28"/>
                  </a:lnTo>
                  <a:lnTo>
                    <a:pt x="31" y="25"/>
                  </a:lnTo>
                  <a:lnTo>
                    <a:pt x="56" y="21"/>
                  </a:lnTo>
                  <a:lnTo>
                    <a:pt x="70" y="18"/>
                  </a:lnTo>
                  <a:lnTo>
                    <a:pt x="84" y="18"/>
                  </a:lnTo>
                  <a:lnTo>
                    <a:pt x="101" y="14"/>
                  </a:lnTo>
                  <a:lnTo>
                    <a:pt x="119" y="11"/>
                  </a:lnTo>
                  <a:lnTo>
                    <a:pt x="136" y="7"/>
                  </a:lnTo>
                  <a:lnTo>
                    <a:pt x="150" y="4"/>
                  </a:lnTo>
                  <a:lnTo>
                    <a:pt x="164" y="4"/>
                  </a:lnTo>
                  <a:lnTo>
                    <a:pt x="171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9" y="7"/>
                  </a:lnTo>
                  <a:lnTo>
                    <a:pt x="202" y="11"/>
                  </a:lnTo>
                  <a:lnTo>
                    <a:pt x="206" y="14"/>
                  </a:lnTo>
                  <a:lnTo>
                    <a:pt x="206" y="18"/>
                  </a:lnTo>
                  <a:lnTo>
                    <a:pt x="206" y="21"/>
                  </a:lnTo>
                  <a:lnTo>
                    <a:pt x="206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">
              <a:extLst>
                <a:ext uri="{FF2B5EF4-FFF2-40B4-BE49-F238E27FC236}">
                  <a16:creationId xmlns:a16="http://schemas.microsoft.com/office/drawing/2014/main" id="{B57605F7-EC4C-46CF-992E-AD98D88EA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703" y="12197987"/>
              <a:ext cx="330498" cy="313692"/>
            </a:xfrm>
            <a:custGeom>
              <a:avLst/>
              <a:gdLst>
                <a:gd name="T0" fmla="*/ 3 w 59"/>
                <a:gd name="T1" fmla="*/ 14 h 56"/>
                <a:gd name="T2" fmla="*/ 0 w 59"/>
                <a:gd name="T3" fmla="*/ 11 h 56"/>
                <a:gd name="T4" fmla="*/ 0 w 59"/>
                <a:gd name="T5" fmla="*/ 7 h 56"/>
                <a:gd name="T6" fmla="*/ 0 w 59"/>
                <a:gd name="T7" fmla="*/ 4 h 56"/>
                <a:gd name="T8" fmla="*/ 3 w 59"/>
                <a:gd name="T9" fmla="*/ 4 h 56"/>
                <a:gd name="T10" fmla="*/ 3 w 59"/>
                <a:gd name="T11" fmla="*/ 0 h 56"/>
                <a:gd name="T12" fmla="*/ 7 w 59"/>
                <a:gd name="T13" fmla="*/ 0 h 56"/>
                <a:gd name="T14" fmla="*/ 14 w 59"/>
                <a:gd name="T15" fmla="*/ 0 h 56"/>
                <a:gd name="T16" fmla="*/ 21 w 59"/>
                <a:gd name="T17" fmla="*/ 0 h 56"/>
                <a:gd name="T18" fmla="*/ 28 w 59"/>
                <a:gd name="T19" fmla="*/ 4 h 56"/>
                <a:gd name="T20" fmla="*/ 35 w 59"/>
                <a:gd name="T21" fmla="*/ 4 h 56"/>
                <a:gd name="T22" fmla="*/ 42 w 59"/>
                <a:gd name="T23" fmla="*/ 11 h 56"/>
                <a:gd name="T24" fmla="*/ 49 w 59"/>
                <a:gd name="T25" fmla="*/ 14 h 56"/>
                <a:gd name="T26" fmla="*/ 52 w 59"/>
                <a:gd name="T27" fmla="*/ 21 h 56"/>
                <a:gd name="T28" fmla="*/ 56 w 59"/>
                <a:gd name="T29" fmla="*/ 28 h 56"/>
                <a:gd name="T30" fmla="*/ 59 w 59"/>
                <a:gd name="T31" fmla="*/ 35 h 56"/>
                <a:gd name="T32" fmla="*/ 59 w 59"/>
                <a:gd name="T33" fmla="*/ 42 h 56"/>
                <a:gd name="T34" fmla="*/ 56 w 59"/>
                <a:gd name="T35" fmla="*/ 49 h 56"/>
                <a:gd name="T36" fmla="*/ 56 w 59"/>
                <a:gd name="T37" fmla="*/ 53 h 56"/>
                <a:gd name="T38" fmla="*/ 52 w 59"/>
                <a:gd name="T39" fmla="*/ 56 h 56"/>
                <a:gd name="T40" fmla="*/ 49 w 59"/>
                <a:gd name="T41" fmla="*/ 56 h 56"/>
                <a:gd name="T42" fmla="*/ 45 w 59"/>
                <a:gd name="T43" fmla="*/ 56 h 56"/>
                <a:gd name="T44" fmla="*/ 38 w 59"/>
                <a:gd name="T45" fmla="*/ 53 h 56"/>
                <a:gd name="T46" fmla="*/ 35 w 59"/>
                <a:gd name="T47" fmla="*/ 49 h 56"/>
                <a:gd name="T48" fmla="*/ 24 w 59"/>
                <a:gd name="T49" fmla="*/ 39 h 56"/>
                <a:gd name="T50" fmla="*/ 17 w 59"/>
                <a:gd name="T51" fmla="*/ 32 h 56"/>
                <a:gd name="T52" fmla="*/ 10 w 59"/>
                <a:gd name="T53" fmla="*/ 28 h 56"/>
                <a:gd name="T54" fmla="*/ 7 w 59"/>
                <a:gd name="T55" fmla="*/ 21 h 56"/>
                <a:gd name="T56" fmla="*/ 3 w 59"/>
                <a:gd name="T57" fmla="*/ 14 h 56"/>
                <a:gd name="T58" fmla="*/ 3 w 59"/>
                <a:gd name="T5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" h="56">
                  <a:moveTo>
                    <a:pt x="3" y="14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5" y="4"/>
                  </a:lnTo>
                  <a:lnTo>
                    <a:pt x="42" y="11"/>
                  </a:lnTo>
                  <a:lnTo>
                    <a:pt x="49" y="14"/>
                  </a:lnTo>
                  <a:lnTo>
                    <a:pt x="52" y="21"/>
                  </a:lnTo>
                  <a:lnTo>
                    <a:pt x="56" y="28"/>
                  </a:lnTo>
                  <a:lnTo>
                    <a:pt x="59" y="35"/>
                  </a:lnTo>
                  <a:lnTo>
                    <a:pt x="59" y="42"/>
                  </a:lnTo>
                  <a:lnTo>
                    <a:pt x="56" y="49"/>
                  </a:lnTo>
                  <a:lnTo>
                    <a:pt x="56" y="53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5" y="56"/>
                  </a:lnTo>
                  <a:lnTo>
                    <a:pt x="38" y="53"/>
                  </a:lnTo>
                  <a:lnTo>
                    <a:pt x="35" y="49"/>
                  </a:lnTo>
                  <a:lnTo>
                    <a:pt x="24" y="39"/>
                  </a:lnTo>
                  <a:lnTo>
                    <a:pt x="17" y="32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3">
              <a:extLst>
                <a:ext uri="{FF2B5EF4-FFF2-40B4-BE49-F238E27FC236}">
                  <a16:creationId xmlns:a16="http://schemas.microsoft.com/office/drawing/2014/main" id="{17F8D0D8-4778-4078-A0F7-3339D7FF7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7" y="13374331"/>
              <a:ext cx="492944" cy="330498"/>
            </a:xfrm>
            <a:custGeom>
              <a:avLst/>
              <a:gdLst>
                <a:gd name="T0" fmla="*/ 88 w 88"/>
                <a:gd name="T1" fmla="*/ 0 h 59"/>
                <a:gd name="T2" fmla="*/ 88 w 88"/>
                <a:gd name="T3" fmla="*/ 3 h 59"/>
                <a:gd name="T4" fmla="*/ 77 w 88"/>
                <a:gd name="T5" fmla="*/ 10 h 59"/>
                <a:gd name="T6" fmla="*/ 70 w 88"/>
                <a:gd name="T7" fmla="*/ 17 h 59"/>
                <a:gd name="T8" fmla="*/ 60 w 88"/>
                <a:gd name="T9" fmla="*/ 24 h 59"/>
                <a:gd name="T10" fmla="*/ 49 w 88"/>
                <a:gd name="T11" fmla="*/ 35 h 59"/>
                <a:gd name="T12" fmla="*/ 35 w 88"/>
                <a:gd name="T13" fmla="*/ 45 h 59"/>
                <a:gd name="T14" fmla="*/ 28 w 88"/>
                <a:gd name="T15" fmla="*/ 52 h 59"/>
                <a:gd name="T16" fmla="*/ 21 w 88"/>
                <a:gd name="T17" fmla="*/ 55 h 59"/>
                <a:gd name="T18" fmla="*/ 21 w 88"/>
                <a:gd name="T19" fmla="*/ 59 h 59"/>
                <a:gd name="T20" fmla="*/ 18 w 88"/>
                <a:gd name="T21" fmla="*/ 55 h 59"/>
                <a:gd name="T22" fmla="*/ 14 w 88"/>
                <a:gd name="T23" fmla="*/ 55 h 59"/>
                <a:gd name="T24" fmla="*/ 11 w 88"/>
                <a:gd name="T25" fmla="*/ 52 h 59"/>
                <a:gd name="T26" fmla="*/ 7 w 88"/>
                <a:gd name="T27" fmla="*/ 49 h 59"/>
                <a:gd name="T28" fmla="*/ 4 w 88"/>
                <a:gd name="T29" fmla="*/ 42 h 59"/>
                <a:gd name="T30" fmla="*/ 0 w 88"/>
                <a:gd name="T31" fmla="*/ 42 h 59"/>
                <a:gd name="T32" fmla="*/ 0 w 88"/>
                <a:gd name="T33" fmla="*/ 38 h 59"/>
                <a:gd name="T34" fmla="*/ 0 w 88"/>
                <a:gd name="T35" fmla="*/ 38 h 59"/>
                <a:gd name="T36" fmla="*/ 0 w 88"/>
                <a:gd name="T37" fmla="*/ 38 h 59"/>
                <a:gd name="T38" fmla="*/ 0 w 88"/>
                <a:gd name="T39" fmla="*/ 38 h 59"/>
                <a:gd name="T40" fmla="*/ 4 w 88"/>
                <a:gd name="T41" fmla="*/ 38 h 59"/>
                <a:gd name="T42" fmla="*/ 11 w 88"/>
                <a:gd name="T43" fmla="*/ 42 h 59"/>
                <a:gd name="T44" fmla="*/ 14 w 88"/>
                <a:gd name="T45" fmla="*/ 38 h 59"/>
                <a:gd name="T46" fmla="*/ 18 w 88"/>
                <a:gd name="T47" fmla="*/ 38 h 59"/>
                <a:gd name="T48" fmla="*/ 21 w 88"/>
                <a:gd name="T49" fmla="*/ 38 h 59"/>
                <a:gd name="T50" fmla="*/ 28 w 88"/>
                <a:gd name="T51" fmla="*/ 35 h 59"/>
                <a:gd name="T52" fmla="*/ 35 w 88"/>
                <a:gd name="T53" fmla="*/ 31 h 59"/>
                <a:gd name="T54" fmla="*/ 46 w 88"/>
                <a:gd name="T55" fmla="*/ 24 h 59"/>
                <a:gd name="T56" fmla="*/ 56 w 88"/>
                <a:gd name="T57" fmla="*/ 17 h 59"/>
                <a:gd name="T58" fmla="*/ 70 w 88"/>
                <a:gd name="T59" fmla="*/ 10 h 59"/>
                <a:gd name="T60" fmla="*/ 88 w 88"/>
                <a:gd name="T61" fmla="*/ 0 h 59"/>
                <a:gd name="T62" fmla="*/ 88 w 88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59">
                  <a:moveTo>
                    <a:pt x="88" y="0"/>
                  </a:moveTo>
                  <a:lnTo>
                    <a:pt x="88" y="3"/>
                  </a:lnTo>
                  <a:lnTo>
                    <a:pt x="77" y="10"/>
                  </a:lnTo>
                  <a:lnTo>
                    <a:pt x="70" y="17"/>
                  </a:lnTo>
                  <a:lnTo>
                    <a:pt x="60" y="24"/>
                  </a:lnTo>
                  <a:lnTo>
                    <a:pt x="49" y="35"/>
                  </a:lnTo>
                  <a:lnTo>
                    <a:pt x="35" y="45"/>
                  </a:lnTo>
                  <a:lnTo>
                    <a:pt x="28" y="52"/>
                  </a:lnTo>
                  <a:lnTo>
                    <a:pt x="21" y="55"/>
                  </a:lnTo>
                  <a:lnTo>
                    <a:pt x="21" y="59"/>
                  </a:lnTo>
                  <a:lnTo>
                    <a:pt x="18" y="55"/>
                  </a:lnTo>
                  <a:lnTo>
                    <a:pt x="14" y="55"/>
                  </a:lnTo>
                  <a:lnTo>
                    <a:pt x="11" y="52"/>
                  </a:lnTo>
                  <a:lnTo>
                    <a:pt x="7" y="49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11" y="42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8" y="35"/>
                  </a:lnTo>
                  <a:lnTo>
                    <a:pt x="35" y="31"/>
                  </a:lnTo>
                  <a:lnTo>
                    <a:pt x="46" y="24"/>
                  </a:lnTo>
                  <a:lnTo>
                    <a:pt x="56" y="17"/>
                  </a:lnTo>
                  <a:lnTo>
                    <a:pt x="70" y="10"/>
                  </a:lnTo>
                  <a:lnTo>
                    <a:pt x="88" y="0"/>
                  </a:lnTo>
                  <a:lnTo>
                    <a:pt x="8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4">
              <a:extLst>
                <a:ext uri="{FF2B5EF4-FFF2-40B4-BE49-F238E27FC236}">
                  <a16:creationId xmlns:a16="http://schemas.microsoft.com/office/drawing/2014/main" id="{FB1AD13E-DEFA-4A1B-9C9F-044C4C36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929" y="13626406"/>
              <a:ext cx="375311" cy="252075"/>
            </a:xfrm>
            <a:custGeom>
              <a:avLst/>
              <a:gdLst>
                <a:gd name="T0" fmla="*/ 0 w 67"/>
                <a:gd name="T1" fmla="*/ 14 h 45"/>
                <a:gd name="T2" fmla="*/ 0 w 67"/>
                <a:gd name="T3" fmla="*/ 7 h 45"/>
                <a:gd name="T4" fmla="*/ 0 w 67"/>
                <a:gd name="T5" fmla="*/ 7 h 45"/>
                <a:gd name="T6" fmla="*/ 0 w 67"/>
                <a:gd name="T7" fmla="*/ 4 h 45"/>
                <a:gd name="T8" fmla="*/ 0 w 67"/>
                <a:gd name="T9" fmla="*/ 4 h 45"/>
                <a:gd name="T10" fmla="*/ 4 w 67"/>
                <a:gd name="T11" fmla="*/ 4 h 45"/>
                <a:gd name="T12" fmla="*/ 11 w 67"/>
                <a:gd name="T13" fmla="*/ 0 h 45"/>
                <a:gd name="T14" fmla="*/ 18 w 67"/>
                <a:gd name="T15" fmla="*/ 0 h 45"/>
                <a:gd name="T16" fmla="*/ 25 w 67"/>
                <a:gd name="T17" fmla="*/ 0 h 45"/>
                <a:gd name="T18" fmla="*/ 32 w 67"/>
                <a:gd name="T19" fmla="*/ 4 h 45"/>
                <a:gd name="T20" fmla="*/ 42 w 67"/>
                <a:gd name="T21" fmla="*/ 4 h 45"/>
                <a:gd name="T22" fmla="*/ 53 w 67"/>
                <a:gd name="T23" fmla="*/ 10 h 45"/>
                <a:gd name="T24" fmla="*/ 60 w 67"/>
                <a:gd name="T25" fmla="*/ 14 h 45"/>
                <a:gd name="T26" fmla="*/ 63 w 67"/>
                <a:gd name="T27" fmla="*/ 21 h 45"/>
                <a:gd name="T28" fmla="*/ 67 w 67"/>
                <a:gd name="T29" fmla="*/ 24 h 45"/>
                <a:gd name="T30" fmla="*/ 67 w 67"/>
                <a:gd name="T31" fmla="*/ 35 h 45"/>
                <a:gd name="T32" fmla="*/ 67 w 67"/>
                <a:gd name="T33" fmla="*/ 38 h 45"/>
                <a:gd name="T34" fmla="*/ 67 w 67"/>
                <a:gd name="T35" fmla="*/ 42 h 45"/>
                <a:gd name="T36" fmla="*/ 63 w 67"/>
                <a:gd name="T37" fmla="*/ 45 h 45"/>
                <a:gd name="T38" fmla="*/ 63 w 67"/>
                <a:gd name="T39" fmla="*/ 45 h 45"/>
                <a:gd name="T40" fmla="*/ 60 w 67"/>
                <a:gd name="T41" fmla="*/ 45 h 45"/>
                <a:gd name="T42" fmla="*/ 53 w 67"/>
                <a:gd name="T43" fmla="*/ 45 h 45"/>
                <a:gd name="T44" fmla="*/ 42 w 67"/>
                <a:gd name="T45" fmla="*/ 42 h 45"/>
                <a:gd name="T46" fmla="*/ 32 w 67"/>
                <a:gd name="T47" fmla="*/ 35 h 45"/>
                <a:gd name="T48" fmla="*/ 21 w 67"/>
                <a:gd name="T49" fmla="*/ 28 h 45"/>
                <a:gd name="T50" fmla="*/ 11 w 67"/>
                <a:gd name="T51" fmla="*/ 24 h 45"/>
                <a:gd name="T52" fmla="*/ 4 w 67"/>
                <a:gd name="T53" fmla="*/ 17 h 45"/>
                <a:gd name="T54" fmla="*/ 0 w 67"/>
                <a:gd name="T55" fmla="*/ 14 h 45"/>
                <a:gd name="T56" fmla="*/ 0 w 67"/>
                <a:gd name="T57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45">
                  <a:moveTo>
                    <a:pt x="0" y="14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4"/>
                  </a:lnTo>
                  <a:lnTo>
                    <a:pt x="42" y="4"/>
                  </a:lnTo>
                  <a:lnTo>
                    <a:pt x="53" y="10"/>
                  </a:lnTo>
                  <a:lnTo>
                    <a:pt x="60" y="14"/>
                  </a:lnTo>
                  <a:lnTo>
                    <a:pt x="63" y="21"/>
                  </a:lnTo>
                  <a:lnTo>
                    <a:pt x="67" y="24"/>
                  </a:lnTo>
                  <a:lnTo>
                    <a:pt x="67" y="35"/>
                  </a:lnTo>
                  <a:lnTo>
                    <a:pt x="67" y="38"/>
                  </a:lnTo>
                  <a:lnTo>
                    <a:pt x="67" y="42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0" y="45"/>
                  </a:lnTo>
                  <a:lnTo>
                    <a:pt x="53" y="45"/>
                  </a:lnTo>
                  <a:lnTo>
                    <a:pt x="42" y="42"/>
                  </a:lnTo>
                  <a:lnTo>
                    <a:pt x="32" y="35"/>
                  </a:lnTo>
                  <a:lnTo>
                    <a:pt x="21" y="28"/>
                  </a:lnTo>
                  <a:lnTo>
                    <a:pt x="11" y="24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3953599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BA73529-FC9A-4712-AAA5-0A1716E87D20}"/>
              </a:ext>
            </a:extLst>
          </p:cNvPr>
          <p:cNvGrpSpPr/>
          <p:nvPr/>
        </p:nvGrpSpPr>
        <p:grpSpPr>
          <a:xfrm>
            <a:off x="3266241" y="2381493"/>
            <a:ext cx="2173435" cy="2095013"/>
            <a:chOff x="3378536" y="14679514"/>
            <a:chExt cx="2173435" cy="2095013"/>
          </a:xfrm>
        </p:grpSpPr>
        <p:sp>
          <p:nvSpPr>
            <p:cNvPr id="3" name="Freeform 65">
              <a:extLst>
                <a:ext uri="{FF2B5EF4-FFF2-40B4-BE49-F238E27FC236}">
                  <a16:creationId xmlns:a16="http://schemas.microsoft.com/office/drawing/2014/main" id="{820F80C8-DED6-4DB1-A71E-802997918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211" y="14679514"/>
              <a:ext cx="448131" cy="2095013"/>
            </a:xfrm>
            <a:custGeom>
              <a:avLst/>
              <a:gdLst>
                <a:gd name="T0" fmla="*/ 56 w 80"/>
                <a:gd name="T1" fmla="*/ 367 h 374"/>
                <a:gd name="T2" fmla="*/ 45 w 80"/>
                <a:gd name="T3" fmla="*/ 374 h 374"/>
                <a:gd name="T4" fmla="*/ 38 w 80"/>
                <a:gd name="T5" fmla="*/ 374 h 374"/>
                <a:gd name="T6" fmla="*/ 35 w 80"/>
                <a:gd name="T7" fmla="*/ 367 h 374"/>
                <a:gd name="T8" fmla="*/ 31 w 80"/>
                <a:gd name="T9" fmla="*/ 353 h 374"/>
                <a:gd name="T10" fmla="*/ 21 w 80"/>
                <a:gd name="T11" fmla="*/ 339 h 374"/>
                <a:gd name="T12" fmla="*/ 7 w 80"/>
                <a:gd name="T13" fmla="*/ 325 h 374"/>
                <a:gd name="T14" fmla="*/ 0 w 80"/>
                <a:gd name="T15" fmla="*/ 315 h 374"/>
                <a:gd name="T16" fmla="*/ 3 w 80"/>
                <a:gd name="T17" fmla="*/ 308 h 374"/>
                <a:gd name="T18" fmla="*/ 14 w 80"/>
                <a:gd name="T19" fmla="*/ 308 h 374"/>
                <a:gd name="T20" fmla="*/ 28 w 80"/>
                <a:gd name="T21" fmla="*/ 315 h 374"/>
                <a:gd name="T22" fmla="*/ 38 w 80"/>
                <a:gd name="T23" fmla="*/ 315 h 374"/>
                <a:gd name="T24" fmla="*/ 42 w 80"/>
                <a:gd name="T25" fmla="*/ 311 h 374"/>
                <a:gd name="T26" fmla="*/ 42 w 80"/>
                <a:gd name="T27" fmla="*/ 297 h 374"/>
                <a:gd name="T28" fmla="*/ 45 w 80"/>
                <a:gd name="T29" fmla="*/ 273 h 374"/>
                <a:gd name="T30" fmla="*/ 45 w 80"/>
                <a:gd name="T31" fmla="*/ 234 h 374"/>
                <a:gd name="T32" fmla="*/ 45 w 80"/>
                <a:gd name="T33" fmla="*/ 189 h 374"/>
                <a:gd name="T34" fmla="*/ 45 w 80"/>
                <a:gd name="T35" fmla="*/ 147 h 374"/>
                <a:gd name="T36" fmla="*/ 45 w 80"/>
                <a:gd name="T37" fmla="*/ 116 h 374"/>
                <a:gd name="T38" fmla="*/ 45 w 80"/>
                <a:gd name="T39" fmla="*/ 95 h 374"/>
                <a:gd name="T40" fmla="*/ 45 w 80"/>
                <a:gd name="T41" fmla="*/ 63 h 374"/>
                <a:gd name="T42" fmla="*/ 42 w 80"/>
                <a:gd name="T43" fmla="*/ 32 h 374"/>
                <a:gd name="T44" fmla="*/ 38 w 80"/>
                <a:gd name="T45" fmla="*/ 21 h 374"/>
                <a:gd name="T46" fmla="*/ 35 w 80"/>
                <a:gd name="T47" fmla="*/ 14 h 374"/>
                <a:gd name="T48" fmla="*/ 35 w 80"/>
                <a:gd name="T49" fmla="*/ 7 h 374"/>
                <a:gd name="T50" fmla="*/ 38 w 80"/>
                <a:gd name="T51" fmla="*/ 0 h 374"/>
                <a:gd name="T52" fmla="*/ 52 w 80"/>
                <a:gd name="T53" fmla="*/ 0 h 374"/>
                <a:gd name="T54" fmla="*/ 66 w 80"/>
                <a:gd name="T55" fmla="*/ 4 h 374"/>
                <a:gd name="T56" fmla="*/ 77 w 80"/>
                <a:gd name="T57" fmla="*/ 11 h 374"/>
                <a:gd name="T58" fmla="*/ 80 w 80"/>
                <a:gd name="T59" fmla="*/ 21 h 374"/>
                <a:gd name="T60" fmla="*/ 77 w 80"/>
                <a:gd name="T61" fmla="*/ 32 h 374"/>
                <a:gd name="T62" fmla="*/ 73 w 80"/>
                <a:gd name="T63" fmla="*/ 42 h 374"/>
                <a:gd name="T64" fmla="*/ 73 w 80"/>
                <a:gd name="T65" fmla="*/ 56 h 374"/>
                <a:gd name="T66" fmla="*/ 73 w 80"/>
                <a:gd name="T67" fmla="*/ 77 h 374"/>
                <a:gd name="T68" fmla="*/ 73 w 80"/>
                <a:gd name="T69" fmla="*/ 112 h 374"/>
                <a:gd name="T70" fmla="*/ 73 w 80"/>
                <a:gd name="T71" fmla="*/ 157 h 374"/>
                <a:gd name="T72" fmla="*/ 70 w 80"/>
                <a:gd name="T73" fmla="*/ 206 h 374"/>
                <a:gd name="T74" fmla="*/ 70 w 80"/>
                <a:gd name="T75" fmla="*/ 245 h 374"/>
                <a:gd name="T76" fmla="*/ 70 w 80"/>
                <a:gd name="T77" fmla="*/ 280 h 374"/>
                <a:gd name="T78" fmla="*/ 70 w 80"/>
                <a:gd name="T79" fmla="*/ 304 h 374"/>
                <a:gd name="T80" fmla="*/ 66 w 80"/>
                <a:gd name="T81" fmla="*/ 339 h 374"/>
                <a:gd name="T82" fmla="*/ 63 w 80"/>
                <a:gd name="T83" fmla="*/ 353 h 374"/>
                <a:gd name="T84" fmla="*/ 59 w 80"/>
                <a:gd name="T85" fmla="*/ 36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374">
                  <a:moveTo>
                    <a:pt x="59" y="360"/>
                  </a:moveTo>
                  <a:lnTo>
                    <a:pt x="56" y="367"/>
                  </a:lnTo>
                  <a:lnTo>
                    <a:pt x="49" y="370"/>
                  </a:lnTo>
                  <a:lnTo>
                    <a:pt x="45" y="374"/>
                  </a:lnTo>
                  <a:lnTo>
                    <a:pt x="42" y="374"/>
                  </a:lnTo>
                  <a:lnTo>
                    <a:pt x="38" y="374"/>
                  </a:lnTo>
                  <a:lnTo>
                    <a:pt x="35" y="370"/>
                  </a:lnTo>
                  <a:lnTo>
                    <a:pt x="35" y="367"/>
                  </a:lnTo>
                  <a:lnTo>
                    <a:pt x="31" y="360"/>
                  </a:lnTo>
                  <a:lnTo>
                    <a:pt x="31" y="353"/>
                  </a:lnTo>
                  <a:lnTo>
                    <a:pt x="28" y="346"/>
                  </a:lnTo>
                  <a:lnTo>
                    <a:pt x="21" y="339"/>
                  </a:lnTo>
                  <a:lnTo>
                    <a:pt x="14" y="328"/>
                  </a:lnTo>
                  <a:lnTo>
                    <a:pt x="7" y="325"/>
                  </a:lnTo>
                  <a:lnTo>
                    <a:pt x="3" y="318"/>
                  </a:lnTo>
                  <a:lnTo>
                    <a:pt x="0" y="315"/>
                  </a:lnTo>
                  <a:lnTo>
                    <a:pt x="0" y="311"/>
                  </a:lnTo>
                  <a:lnTo>
                    <a:pt x="3" y="308"/>
                  </a:lnTo>
                  <a:lnTo>
                    <a:pt x="7" y="308"/>
                  </a:lnTo>
                  <a:lnTo>
                    <a:pt x="14" y="308"/>
                  </a:lnTo>
                  <a:lnTo>
                    <a:pt x="21" y="311"/>
                  </a:lnTo>
                  <a:lnTo>
                    <a:pt x="28" y="315"/>
                  </a:lnTo>
                  <a:lnTo>
                    <a:pt x="35" y="315"/>
                  </a:lnTo>
                  <a:lnTo>
                    <a:pt x="38" y="315"/>
                  </a:lnTo>
                  <a:lnTo>
                    <a:pt x="42" y="315"/>
                  </a:lnTo>
                  <a:lnTo>
                    <a:pt x="42" y="311"/>
                  </a:lnTo>
                  <a:lnTo>
                    <a:pt x="42" y="308"/>
                  </a:lnTo>
                  <a:lnTo>
                    <a:pt x="42" y="297"/>
                  </a:lnTo>
                  <a:lnTo>
                    <a:pt x="42" y="287"/>
                  </a:lnTo>
                  <a:lnTo>
                    <a:pt x="45" y="273"/>
                  </a:lnTo>
                  <a:lnTo>
                    <a:pt x="45" y="255"/>
                  </a:lnTo>
                  <a:lnTo>
                    <a:pt x="45" y="234"/>
                  </a:lnTo>
                  <a:lnTo>
                    <a:pt x="45" y="210"/>
                  </a:lnTo>
                  <a:lnTo>
                    <a:pt x="45" y="189"/>
                  </a:lnTo>
                  <a:lnTo>
                    <a:pt x="45" y="168"/>
                  </a:lnTo>
                  <a:lnTo>
                    <a:pt x="45" y="147"/>
                  </a:lnTo>
                  <a:lnTo>
                    <a:pt x="45" y="130"/>
                  </a:lnTo>
                  <a:lnTo>
                    <a:pt x="45" y="116"/>
                  </a:lnTo>
                  <a:lnTo>
                    <a:pt x="45" y="105"/>
                  </a:lnTo>
                  <a:lnTo>
                    <a:pt x="45" y="95"/>
                  </a:lnTo>
                  <a:lnTo>
                    <a:pt x="45" y="88"/>
                  </a:lnTo>
                  <a:lnTo>
                    <a:pt x="45" y="63"/>
                  </a:lnTo>
                  <a:lnTo>
                    <a:pt x="45" y="42"/>
                  </a:lnTo>
                  <a:lnTo>
                    <a:pt x="42" y="32"/>
                  </a:lnTo>
                  <a:lnTo>
                    <a:pt x="42" y="25"/>
                  </a:lnTo>
                  <a:lnTo>
                    <a:pt x="38" y="21"/>
                  </a:lnTo>
                  <a:lnTo>
                    <a:pt x="38" y="18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5" y="7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4"/>
                  </a:lnTo>
                  <a:lnTo>
                    <a:pt x="73" y="7"/>
                  </a:lnTo>
                  <a:lnTo>
                    <a:pt x="77" y="11"/>
                  </a:lnTo>
                  <a:lnTo>
                    <a:pt x="77" y="14"/>
                  </a:lnTo>
                  <a:lnTo>
                    <a:pt x="80" y="21"/>
                  </a:lnTo>
                  <a:lnTo>
                    <a:pt x="77" y="25"/>
                  </a:lnTo>
                  <a:lnTo>
                    <a:pt x="77" y="32"/>
                  </a:lnTo>
                  <a:lnTo>
                    <a:pt x="73" y="39"/>
                  </a:lnTo>
                  <a:lnTo>
                    <a:pt x="73" y="42"/>
                  </a:lnTo>
                  <a:lnTo>
                    <a:pt x="73" y="49"/>
                  </a:lnTo>
                  <a:lnTo>
                    <a:pt x="73" y="56"/>
                  </a:lnTo>
                  <a:lnTo>
                    <a:pt x="73" y="67"/>
                  </a:lnTo>
                  <a:lnTo>
                    <a:pt x="73" y="77"/>
                  </a:lnTo>
                  <a:lnTo>
                    <a:pt x="73" y="95"/>
                  </a:lnTo>
                  <a:lnTo>
                    <a:pt x="73" y="112"/>
                  </a:lnTo>
                  <a:lnTo>
                    <a:pt x="73" y="133"/>
                  </a:lnTo>
                  <a:lnTo>
                    <a:pt x="73" y="157"/>
                  </a:lnTo>
                  <a:lnTo>
                    <a:pt x="70" y="182"/>
                  </a:lnTo>
                  <a:lnTo>
                    <a:pt x="70" y="206"/>
                  </a:lnTo>
                  <a:lnTo>
                    <a:pt x="70" y="227"/>
                  </a:lnTo>
                  <a:lnTo>
                    <a:pt x="70" y="245"/>
                  </a:lnTo>
                  <a:lnTo>
                    <a:pt x="70" y="262"/>
                  </a:lnTo>
                  <a:lnTo>
                    <a:pt x="70" y="280"/>
                  </a:lnTo>
                  <a:lnTo>
                    <a:pt x="70" y="290"/>
                  </a:lnTo>
                  <a:lnTo>
                    <a:pt x="70" y="304"/>
                  </a:lnTo>
                  <a:lnTo>
                    <a:pt x="70" y="321"/>
                  </a:lnTo>
                  <a:lnTo>
                    <a:pt x="66" y="339"/>
                  </a:lnTo>
                  <a:lnTo>
                    <a:pt x="66" y="346"/>
                  </a:lnTo>
                  <a:lnTo>
                    <a:pt x="63" y="353"/>
                  </a:lnTo>
                  <a:lnTo>
                    <a:pt x="63" y="356"/>
                  </a:lnTo>
                  <a:lnTo>
                    <a:pt x="59" y="360"/>
                  </a:lnTo>
                  <a:lnTo>
                    <a:pt x="59" y="3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6">
              <a:extLst>
                <a:ext uri="{FF2B5EF4-FFF2-40B4-BE49-F238E27FC236}">
                  <a16:creationId xmlns:a16="http://schemas.microsoft.com/office/drawing/2014/main" id="{1B96D613-A2C8-4F15-99AE-8A4BCDB2D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611" y="14875570"/>
              <a:ext cx="252075" cy="705806"/>
            </a:xfrm>
            <a:custGeom>
              <a:avLst/>
              <a:gdLst>
                <a:gd name="T0" fmla="*/ 31 w 45"/>
                <a:gd name="T1" fmla="*/ 4 h 126"/>
                <a:gd name="T2" fmla="*/ 35 w 45"/>
                <a:gd name="T3" fmla="*/ 25 h 126"/>
                <a:gd name="T4" fmla="*/ 38 w 45"/>
                <a:gd name="T5" fmla="*/ 46 h 126"/>
                <a:gd name="T6" fmla="*/ 38 w 45"/>
                <a:gd name="T7" fmla="*/ 63 h 126"/>
                <a:gd name="T8" fmla="*/ 42 w 45"/>
                <a:gd name="T9" fmla="*/ 77 h 126"/>
                <a:gd name="T10" fmla="*/ 42 w 45"/>
                <a:gd name="T11" fmla="*/ 88 h 126"/>
                <a:gd name="T12" fmla="*/ 45 w 45"/>
                <a:gd name="T13" fmla="*/ 98 h 126"/>
                <a:gd name="T14" fmla="*/ 45 w 45"/>
                <a:gd name="T15" fmla="*/ 105 h 126"/>
                <a:gd name="T16" fmla="*/ 45 w 45"/>
                <a:gd name="T17" fmla="*/ 109 h 126"/>
                <a:gd name="T18" fmla="*/ 45 w 45"/>
                <a:gd name="T19" fmla="*/ 115 h 126"/>
                <a:gd name="T20" fmla="*/ 42 w 45"/>
                <a:gd name="T21" fmla="*/ 122 h 126"/>
                <a:gd name="T22" fmla="*/ 38 w 45"/>
                <a:gd name="T23" fmla="*/ 126 h 126"/>
                <a:gd name="T24" fmla="*/ 35 w 45"/>
                <a:gd name="T25" fmla="*/ 126 h 126"/>
                <a:gd name="T26" fmla="*/ 31 w 45"/>
                <a:gd name="T27" fmla="*/ 126 h 126"/>
                <a:gd name="T28" fmla="*/ 28 w 45"/>
                <a:gd name="T29" fmla="*/ 122 h 126"/>
                <a:gd name="T30" fmla="*/ 28 w 45"/>
                <a:gd name="T31" fmla="*/ 122 h 126"/>
                <a:gd name="T32" fmla="*/ 24 w 45"/>
                <a:gd name="T33" fmla="*/ 115 h 126"/>
                <a:gd name="T34" fmla="*/ 24 w 45"/>
                <a:gd name="T35" fmla="*/ 112 h 126"/>
                <a:gd name="T36" fmla="*/ 21 w 45"/>
                <a:gd name="T37" fmla="*/ 105 h 126"/>
                <a:gd name="T38" fmla="*/ 21 w 45"/>
                <a:gd name="T39" fmla="*/ 98 h 126"/>
                <a:gd name="T40" fmla="*/ 17 w 45"/>
                <a:gd name="T41" fmla="*/ 91 h 126"/>
                <a:gd name="T42" fmla="*/ 17 w 45"/>
                <a:gd name="T43" fmla="*/ 77 h 126"/>
                <a:gd name="T44" fmla="*/ 14 w 45"/>
                <a:gd name="T45" fmla="*/ 63 h 126"/>
                <a:gd name="T46" fmla="*/ 14 w 45"/>
                <a:gd name="T47" fmla="*/ 49 h 126"/>
                <a:gd name="T48" fmla="*/ 10 w 45"/>
                <a:gd name="T49" fmla="*/ 42 h 126"/>
                <a:gd name="T50" fmla="*/ 10 w 45"/>
                <a:gd name="T51" fmla="*/ 35 h 126"/>
                <a:gd name="T52" fmla="*/ 7 w 45"/>
                <a:gd name="T53" fmla="*/ 28 h 126"/>
                <a:gd name="T54" fmla="*/ 7 w 45"/>
                <a:gd name="T55" fmla="*/ 21 h 126"/>
                <a:gd name="T56" fmla="*/ 3 w 45"/>
                <a:gd name="T57" fmla="*/ 18 h 126"/>
                <a:gd name="T58" fmla="*/ 0 w 45"/>
                <a:gd name="T59" fmla="*/ 14 h 126"/>
                <a:gd name="T60" fmla="*/ 0 w 45"/>
                <a:gd name="T61" fmla="*/ 11 h 126"/>
                <a:gd name="T62" fmla="*/ 0 w 45"/>
                <a:gd name="T63" fmla="*/ 7 h 126"/>
                <a:gd name="T64" fmla="*/ 0 w 45"/>
                <a:gd name="T65" fmla="*/ 4 h 126"/>
                <a:gd name="T66" fmla="*/ 0 w 45"/>
                <a:gd name="T67" fmla="*/ 0 h 126"/>
                <a:gd name="T68" fmla="*/ 3 w 45"/>
                <a:gd name="T69" fmla="*/ 0 h 126"/>
                <a:gd name="T70" fmla="*/ 7 w 45"/>
                <a:gd name="T71" fmla="*/ 0 h 126"/>
                <a:gd name="T72" fmla="*/ 10 w 45"/>
                <a:gd name="T73" fmla="*/ 0 h 126"/>
                <a:gd name="T74" fmla="*/ 21 w 45"/>
                <a:gd name="T75" fmla="*/ 0 h 126"/>
                <a:gd name="T76" fmla="*/ 31 w 45"/>
                <a:gd name="T77" fmla="*/ 4 h 126"/>
                <a:gd name="T78" fmla="*/ 31 w 45"/>
                <a:gd name="T79" fmla="*/ 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126">
                  <a:moveTo>
                    <a:pt x="31" y="4"/>
                  </a:moveTo>
                  <a:lnTo>
                    <a:pt x="35" y="25"/>
                  </a:lnTo>
                  <a:lnTo>
                    <a:pt x="38" y="46"/>
                  </a:lnTo>
                  <a:lnTo>
                    <a:pt x="38" y="63"/>
                  </a:lnTo>
                  <a:lnTo>
                    <a:pt x="42" y="77"/>
                  </a:lnTo>
                  <a:lnTo>
                    <a:pt x="42" y="88"/>
                  </a:lnTo>
                  <a:lnTo>
                    <a:pt x="45" y="98"/>
                  </a:lnTo>
                  <a:lnTo>
                    <a:pt x="45" y="105"/>
                  </a:lnTo>
                  <a:lnTo>
                    <a:pt x="45" y="109"/>
                  </a:lnTo>
                  <a:lnTo>
                    <a:pt x="45" y="115"/>
                  </a:lnTo>
                  <a:lnTo>
                    <a:pt x="42" y="122"/>
                  </a:lnTo>
                  <a:lnTo>
                    <a:pt x="38" y="126"/>
                  </a:lnTo>
                  <a:lnTo>
                    <a:pt x="35" y="126"/>
                  </a:lnTo>
                  <a:lnTo>
                    <a:pt x="31" y="126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1" y="105"/>
                  </a:lnTo>
                  <a:lnTo>
                    <a:pt x="21" y="98"/>
                  </a:lnTo>
                  <a:lnTo>
                    <a:pt x="17" y="91"/>
                  </a:lnTo>
                  <a:lnTo>
                    <a:pt x="17" y="77"/>
                  </a:lnTo>
                  <a:lnTo>
                    <a:pt x="14" y="63"/>
                  </a:lnTo>
                  <a:lnTo>
                    <a:pt x="14" y="49"/>
                  </a:lnTo>
                  <a:lnTo>
                    <a:pt x="10" y="42"/>
                  </a:lnTo>
                  <a:lnTo>
                    <a:pt x="10" y="35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31" y="4"/>
                  </a:lnTo>
                  <a:lnTo>
                    <a:pt x="31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7">
              <a:extLst>
                <a:ext uri="{FF2B5EF4-FFF2-40B4-BE49-F238E27FC236}">
                  <a16:creationId xmlns:a16="http://schemas.microsoft.com/office/drawing/2014/main" id="{56939C67-0E8F-4A8B-B801-27DA5ECE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034" y="14757937"/>
              <a:ext cx="761823" cy="761823"/>
            </a:xfrm>
            <a:custGeom>
              <a:avLst/>
              <a:gdLst>
                <a:gd name="T0" fmla="*/ 94 w 136"/>
                <a:gd name="T1" fmla="*/ 4 h 136"/>
                <a:gd name="T2" fmla="*/ 101 w 136"/>
                <a:gd name="T3" fmla="*/ 0 h 136"/>
                <a:gd name="T4" fmla="*/ 108 w 136"/>
                <a:gd name="T5" fmla="*/ 4 h 136"/>
                <a:gd name="T6" fmla="*/ 118 w 136"/>
                <a:gd name="T7" fmla="*/ 11 h 136"/>
                <a:gd name="T8" fmla="*/ 129 w 136"/>
                <a:gd name="T9" fmla="*/ 25 h 136"/>
                <a:gd name="T10" fmla="*/ 136 w 136"/>
                <a:gd name="T11" fmla="*/ 32 h 136"/>
                <a:gd name="T12" fmla="*/ 136 w 136"/>
                <a:gd name="T13" fmla="*/ 39 h 136"/>
                <a:gd name="T14" fmla="*/ 132 w 136"/>
                <a:gd name="T15" fmla="*/ 42 h 136"/>
                <a:gd name="T16" fmla="*/ 125 w 136"/>
                <a:gd name="T17" fmla="*/ 46 h 136"/>
                <a:gd name="T18" fmla="*/ 122 w 136"/>
                <a:gd name="T19" fmla="*/ 53 h 136"/>
                <a:gd name="T20" fmla="*/ 118 w 136"/>
                <a:gd name="T21" fmla="*/ 63 h 136"/>
                <a:gd name="T22" fmla="*/ 115 w 136"/>
                <a:gd name="T23" fmla="*/ 81 h 136"/>
                <a:gd name="T24" fmla="*/ 108 w 136"/>
                <a:gd name="T25" fmla="*/ 102 h 136"/>
                <a:gd name="T26" fmla="*/ 101 w 136"/>
                <a:gd name="T27" fmla="*/ 119 h 136"/>
                <a:gd name="T28" fmla="*/ 98 w 136"/>
                <a:gd name="T29" fmla="*/ 130 h 136"/>
                <a:gd name="T30" fmla="*/ 91 w 136"/>
                <a:gd name="T31" fmla="*/ 136 h 136"/>
                <a:gd name="T32" fmla="*/ 87 w 136"/>
                <a:gd name="T33" fmla="*/ 133 h 136"/>
                <a:gd name="T34" fmla="*/ 84 w 136"/>
                <a:gd name="T35" fmla="*/ 126 h 136"/>
                <a:gd name="T36" fmla="*/ 80 w 136"/>
                <a:gd name="T37" fmla="*/ 116 h 136"/>
                <a:gd name="T38" fmla="*/ 84 w 136"/>
                <a:gd name="T39" fmla="*/ 98 h 136"/>
                <a:gd name="T40" fmla="*/ 84 w 136"/>
                <a:gd name="T41" fmla="*/ 77 h 136"/>
                <a:gd name="T42" fmla="*/ 87 w 136"/>
                <a:gd name="T43" fmla="*/ 63 h 136"/>
                <a:gd name="T44" fmla="*/ 91 w 136"/>
                <a:gd name="T45" fmla="*/ 49 h 136"/>
                <a:gd name="T46" fmla="*/ 91 w 136"/>
                <a:gd name="T47" fmla="*/ 42 h 136"/>
                <a:gd name="T48" fmla="*/ 87 w 136"/>
                <a:gd name="T49" fmla="*/ 39 h 136"/>
                <a:gd name="T50" fmla="*/ 84 w 136"/>
                <a:gd name="T51" fmla="*/ 32 h 136"/>
                <a:gd name="T52" fmla="*/ 66 w 136"/>
                <a:gd name="T53" fmla="*/ 35 h 136"/>
                <a:gd name="T54" fmla="*/ 52 w 136"/>
                <a:gd name="T55" fmla="*/ 39 h 136"/>
                <a:gd name="T56" fmla="*/ 24 w 136"/>
                <a:gd name="T57" fmla="*/ 42 h 136"/>
                <a:gd name="T58" fmla="*/ 0 w 136"/>
                <a:gd name="T59" fmla="*/ 42 h 136"/>
                <a:gd name="T60" fmla="*/ 10 w 136"/>
                <a:gd name="T61" fmla="*/ 21 h 136"/>
                <a:gd name="T62" fmla="*/ 38 w 136"/>
                <a:gd name="T63" fmla="*/ 18 h 136"/>
                <a:gd name="T64" fmla="*/ 70 w 136"/>
                <a:gd name="T65" fmla="*/ 11 h 136"/>
                <a:gd name="T66" fmla="*/ 87 w 136"/>
                <a:gd name="T67" fmla="*/ 7 h 136"/>
                <a:gd name="T68" fmla="*/ 94 w 136"/>
                <a:gd name="T69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" h="136">
                  <a:moveTo>
                    <a:pt x="94" y="4"/>
                  </a:moveTo>
                  <a:lnTo>
                    <a:pt x="94" y="4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4"/>
                  </a:lnTo>
                  <a:lnTo>
                    <a:pt x="108" y="4"/>
                  </a:lnTo>
                  <a:lnTo>
                    <a:pt x="115" y="7"/>
                  </a:lnTo>
                  <a:lnTo>
                    <a:pt x="118" y="11"/>
                  </a:lnTo>
                  <a:lnTo>
                    <a:pt x="125" y="18"/>
                  </a:lnTo>
                  <a:lnTo>
                    <a:pt x="129" y="25"/>
                  </a:lnTo>
                  <a:lnTo>
                    <a:pt x="132" y="28"/>
                  </a:lnTo>
                  <a:lnTo>
                    <a:pt x="136" y="32"/>
                  </a:lnTo>
                  <a:lnTo>
                    <a:pt x="136" y="35"/>
                  </a:lnTo>
                  <a:lnTo>
                    <a:pt x="136" y="39"/>
                  </a:lnTo>
                  <a:lnTo>
                    <a:pt x="132" y="42"/>
                  </a:lnTo>
                  <a:lnTo>
                    <a:pt x="132" y="42"/>
                  </a:lnTo>
                  <a:lnTo>
                    <a:pt x="129" y="42"/>
                  </a:lnTo>
                  <a:lnTo>
                    <a:pt x="125" y="46"/>
                  </a:lnTo>
                  <a:lnTo>
                    <a:pt x="125" y="49"/>
                  </a:lnTo>
                  <a:lnTo>
                    <a:pt x="122" y="53"/>
                  </a:lnTo>
                  <a:lnTo>
                    <a:pt x="122" y="56"/>
                  </a:lnTo>
                  <a:lnTo>
                    <a:pt x="118" y="63"/>
                  </a:lnTo>
                  <a:lnTo>
                    <a:pt x="115" y="74"/>
                  </a:lnTo>
                  <a:lnTo>
                    <a:pt x="115" y="81"/>
                  </a:lnTo>
                  <a:lnTo>
                    <a:pt x="112" y="91"/>
                  </a:lnTo>
                  <a:lnTo>
                    <a:pt x="108" y="102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101" y="126"/>
                  </a:lnTo>
                  <a:lnTo>
                    <a:pt x="98" y="130"/>
                  </a:lnTo>
                  <a:lnTo>
                    <a:pt x="94" y="133"/>
                  </a:lnTo>
                  <a:lnTo>
                    <a:pt x="91" y="136"/>
                  </a:lnTo>
                  <a:lnTo>
                    <a:pt x="87" y="136"/>
                  </a:lnTo>
                  <a:lnTo>
                    <a:pt x="87" y="133"/>
                  </a:lnTo>
                  <a:lnTo>
                    <a:pt x="84" y="133"/>
                  </a:lnTo>
                  <a:lnTo>
                    <a:pt x="84" y="126"/>
                  </a:lnTo>
                  <a:lnTo>
                    <a:pt x="80" y="123"/>
                  </a:lnTo>
                  <a:lnTo>
                    <a:pt x="80" y="116"/>
                  </a:lnTo>
                  <a:lnTo>
                    <a:pt x="80" y="109"/>
                  </a:lnTo>
                  <a:lnTo>
                    <a:pt x="84" y="98"/>
                  </a:lnTo>
                  <a:lnTo>
                    <a:pt x="84" y="88"/>
                  </a:lnTo>
                  <a:lnTo>
                    <a:pt x="84" y="77"/>
                  </a:lnTo>
                  <a:lnTo>
                    <a:pt x="87" y="70"/>
                  </a:lnTo>
                  <a:lnTo>
                    <a:pt x="87" y="63"/>
                  </a:lnTo>
                  <a:lnTo>
                    <a:pt x="87" y="56"/>
                  </a:lnTo>
                  <a:lnTo>
                    <a:pt x="91" y="49"/>
                  </a:lnTo>
                  <a:lnTo>
                    <a:pt x="91" y="46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7" y="39"/>
                  </a:lnTo>
                  <a:lnTo>
                    <a:pt x="87" y="35"/>
                  </a:lnTo>
                  <a:lnTo>
                    <a:pt x="84" y="32"/>
                  </a:lnTo>
                  <a:lnTo>
                    <a:pt x="77" y="32"/>
                  </a:lnTo>
                  <a:lnTo>
                    <a:pt x="66" y="35"/>
                  </a:lnTo>
                  <a:lnTo>
                    <a:pt x="59" y="35"/>
                  </a:lnTo>
                  <a:lnTo>
                    <a:pt x="52" y="39"/>
                  </a:lnTo>
                  <a:lnTo>
                    <a:pt x="38" y="39"/>
                  </a:lnTo>
                  <a:lnTo>
                    <a:pt x="24" y="42"/>
                  </a:lnTo>
                  <a:lnTo>
                    <a:pt x="10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0" y="21"/>
                  </a:lnTo>
                  <a:lnTo>
                    <a:pt x="24" y="21"/>
                  </a:lnTo>
                  <a:lnTo>
                    <a:pt x="38" y="18"/>
                  </a:lnTo>
                  <a:lnTo>
                    <a:pt x="56" y="14"/>
                  </a:lnTo>
                  <a:lnTo>
                    <a:pt x="70" y="11"/>
                  </a:lnTo>
                  <a:lnTo>
                    <a:pt x="80" y="11"/>
                  </a:lnTo>
                  <a:lnTo>
                    <a:pt x="87" y="7"/>
                  </a:lnTo>
                  <a:lnTo>
                    <a:pt x="94" y="4"/>
                  </a:lnTo>
                  <a:lnTo>
                    <a:pt x="9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8">
              <a:extLst>
                <a:ext uri="{FF2B5EF4-FFF2-40B4-BE49-F238E27FC236}">
                  <a16:creationId xmlns:a16="http://schemas.microsoft.com/office/drawing/2014/main" id="{702E4746-3685-40A5-BDEF-E4AB2D3A4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382" y="15228475"/>
              <a:ext cx="722613" cy="313692"/>
            </a:xfrm>
            <a:custGeom>
              <a:avLst/>
              <a:gdLst>
                <a:gd name="T0" fmla="*/ 129 w 129"/>
                <a:gd name="T1" fmla="*/ 14 h 56"/>
                <a:gd name="T2" fmla="*/ 129 w 129"/>
                <a:gd name="T3" fmla="*/ 18 h 56"/>
                <a:gd name="T4" fmla="*/ 129 w 129"/>
                <a:gd name="T5" fmla="*/ 21 h 56"/>
                <a:gd name="T6" fmla="*/ 126 w 129"/>
                <a:gd name="T7" fmla="*/ 21 h 56"/>
                <a:gd name="T8" fmla="*/ 119 w 129"/>
                <a:gd name="T9" fmla="*/ 25 h 56"/>
                <a:gd name="T10" fmla="*/ 115 w 129"/>
                <a:gd name="T11" fmla="*/ 28 h 56"/>
                <a:gd name="T12" fmla="*/ 105 w 129"/>
                <a:gd name="T13" fmla="*/ 32 h 56"/>
                <a:gd name="T14" fmla="*/ 98 w 129"/>
                <a:gd name="T15" fmla="*/ 35 h 56"/>
                <a:gd name="T16" fmla="*/ 88 w 129"/>
                <a:gd name="T17" fmla="*/ 35 h 56"/>
                <a:gd name="T18" fmla="*/ 63 w 129"/>
                <a:gd name="T19" fmla="*/ 42 h 56"/>
                <a:gd name="T20" fmla="*/ 46 w 129"/>
                <a:gd name="T21" fmla="*/ 49 h 56"/>
                <a:gd name="T22" fmla="*/ 35 w 129"/>
                <a:gd name="T23" fmla="*/ 52 h 56"/>
                <a:gd name="T24" fmla="*/ 28 w 129"/>
                <a:gd name="T25" fmla="*/ 52 h 56"/>
                <a:gd name="T26" fmla="*/ 25 w 129"/>
                <a:gd name="T27" fmla="*/ 56 h 56"/>
                <a:gd name="T28" fmla="*/ 25 w 129"/>
                <a:gd name="T29" fmla="*/ 56 h 56"/>
                <a:gd name="T30" fmla="*/ 18 w 129"/>
                <a:gd name="T31" fmla="*/ 52 h 56"/>
                <a:gd name="T32" fmla="*/ 11 w 129"/>
                <a:gd name="T33" fmla="*/ 49 h 56"/>
                <a:gd name="T34" fmla="*/ 4 w 129"/>
                <a:gd name="T35" fmla="*/ 46 h 56"/>
                <a:gd name="T36" fmla="*/ 4 w 129"/>
                <a:gd name="T37" fmla="*/ 46 h 56"/>
                <a:gd name="T38" fmla="*/ 0 w 129"/>
                <a:gd name="T39" fmla="*/ 42 h 56"/>
                <a:gd name="T40" fmla="*/ 0 w 129"/>
                <a:gd name="T41" fmla="*/ 39 h 56"/>
                <a:gd name="T42" fmla="*/ 0 w 129"/>
                <a:gd name="T43" fmla="*/ 35 h 56"/>
                <a:gd name="T44" fmla="*/ 4 w 129"/>
                <a:gd name="T45" fmla="*/ 32 h 56"/>
                <a:gd name="T46" fmla="*/ 7 w 129"/>
                <a:gd name="T47" fmla="*/ 32 h 56"/>
                <a:gd name="T48" fmla="*/ 11 w 129"/>
                <a:gd name="T49" fmla="*/ 28 h 56"/>
                <a:gd name="T50" fmla="*/ 14 w 129"/>
                <a:gd name="T51" fmla="*/ 28 h 56"/>
                <a:gd name="T52" fmla="*/ 18 w 129"/>
                <a:gd name="T53" fmla="*/ 28 h 56"/>
                <a:gd name="T54" fmla="*/ 21 w 129"/>
                <a:gd name="T55" fmla="*/ 25 h 56"/>
                <a:gd name="T56" fmla="*/ 28 w 129"/>
                <a:gd name="T57" fmla="*/ 25 h 56"/>
                <a:gd name="T58" fmla="*/ 35 w 129"/>
                <a:gd name="T59" fmla="*/ 21 h 56"/>
                <a:gd name="T60" fmla="*/ 42 w 129"/>
                <a:gd name="T61" fmla="*/ 18 h 56"/>
                <a:gd name="T62" fmla="*/ 53 w 129"/>
                <a:gd name="T63" fmla="*/ 14 h 56"/>
                <a:gd name="T64" fmla="*/ 63 w 129"/>
                <a:gd name="T65" fmla="*/ 11 h 56"/>
                <a:gd name="T66" fmla="*/ 74 w 129"/>
                <a:gd name="T67" fmla="*/ 7 h 56"/>
                <a:gd name="T68" fmla="*/ 84 w 129"/>
                <a:gd name="T69" fmla="*/ 4 h 56"/>
                <a:gd name="T70" fmla="*/ 91 w 129"/>
                <a:gd name="T71" fmla="*/ 4 h 56"/>
                <a:gd name="T72" fmla="*/ 98 w 129"/>
                <a:gd name="T73" fmla="*/ 0 h 56"/>
                <a:gd name="T74" fmla="*/ 105 w 129"/>
                <a:gd name="T75" fmla="*/ 0 h 56"/>
                <a:gd name="T76" fmla="*/ 112 w 129"/>
                <a:gd name="T77" fmla="*/ 0 h 56"/>
                <a:gd name="T78" fmla="*/ 115 w 129"/>
                <a:gd name="T79" fmla="*/ 0 h 56"/>
                <a:gd name="T80" fmla="*/ 119 w 129"/>
                <a:gd name="T81" fmla="*/ 0 h 56"/>
                <a:gd name="T82" fmla="*/ 122 w 129"/>
                <a:gd name="T83" fmla="*/ 4 h 56"/>
                <a:gd name="T84" fmla="*/ 129 w 129"/>
                <a:gd name="T85" fmla="*/ 7 h 56"/>
                <a:gd name="T86" fmla="*/ 129 w 129"/>
                <a:gd name="T87" fmla="*/ 11 h 56"/>
                <a:gd name="T88" fmla="*/ 129 w 129"/>
                <a:gd name="T89" fmla="*/ 14 h 56"/>
                <a:gd name="T90" fmla="*/ 129 w 129"/>
                <a:gd name="T91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" h="56">
                  <a:moveTo>
                    <a:pt x="129" y="14"/>
                  </a:moveTo>
                  <a:lnTo>
                    <a:pt x="129" y="18"/>
                  </a:lnTo>
                  <a:lnTo>
                    <a:pt x="129" y="21"/>
                  </a:lnTo>
                  <a:lnTo>
                    <a:pt x="126" y="21"/>
                  </a:lnTo>
                  <a:lnTo>
                    <a:pt x="119" y="25"/>
                  </a:lnTo>
                  <a:lnTo>
                    <a:pt x="115" y="28"/>
                  </a:lnTo>
                  <a:lnTo>
                    <a:pt x="105" y="32"/>
                  </a:lnTo>
                  <a:lnTo>
                    <a:pt x="98" y="35"/>
                  </a:lnTo>
                  <a:lnTo>
                    <a:pt x="88" y="35"/>
                  </a:lnTo>
                  <a:lnTo>
                    <a:pt x="63" y="42"/>
                  </a:lnTo>
                  <a:lnTo>
                    <a:pt x="46" y="49"/>
                  </a:lnTo>
                  <a:lnTo>
                    <a:pt x="35" y="52"/>
                  </a:lnTo>
                  <a:lnTo>
                    <a:pt x="28" y="52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1" y="28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1" y="25"/>
                  </a:lnTo>
                  <a:lnTo>
                    <a:pt x="28" y="25"/>
                  </a:lnTo>
                  <a:lnTo>
                    <a:pt x="35" y="21"/>
                  </a:lnTo>
                  <a:lnTo>
                    <a:pt x="42" y="18"/>
                  </a:lnTo>
                  <a:lnTo>
                    <a:pt x="53" y="14"/>
                  </a:lnTo>
                  <a:lnTo>
                    <a:pt x="63" y="11"/>
                  </a:lnTo>
                  <a:lnTo>
                    <a:pt x="74" y="7"/>
                  </a:lnTo>
                  <a:lnTo>
                    <a:pt x="84" y="4"/>
                  </a:lnTo>
                  <a:lnTo>
                    <a:pt x="91" y="4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4"/>
                  </a:lnTo>
                  <a:lnTo>
                    <a:pt x="129" y="7"/>
                  </a:lnTo>
                  <a:lnTo>
                    <a:pt x="129" y="11"/>
                  </a:lnTo>
                  <a:lnTo>
                    <a:pt x="129" y="14"/>
                  </a:lnTo>
                  <a:lnTo>
                    <a:pt x="129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9">
              <a:extLst>
                <a:ext uri="{FF2B5EF4-FFF2-40B4-BE49-F238E27FC236}">
                  <a16:creationId xmlns:a16="http://schemas.microsoft.com/office/drawing/2014/main" id="{6130F62A-182E-47C4-A9AE-F64F9166C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536" y="15542166"/>
              <a:ext cx="862652" cy="745020"/>
            </a:xfrm>
            <a:custGeom>
              <a:avLst/>
              <a:gdLst>
                <a:gd name="T0" fmla="*/ 95 w 154"/>
                <a:gd name="T1" fmla="*/ 70 h 133"/>
                <a:gd name="T2" fmla="*/ 81 w 154"/>
                <a:gd name="T3" fmla="*/ 84 h 133"/>
                <a:gd name="T4" fmla="*/ 70 w 154"/>
                <a:gd name="T5" fmla="*/ 98 h 133"/>
                <a:gd name="T6" fmla="*/ 60 w 154"/>
                <a:gd name="T7" fmla="*/ 108 h 133"/>
                <a:gd name="T8" fmla="*/ 49 w 154"/>
                <a:gd name="T9" fmla="*/ 115 h 133"/>
                <a:gd name="T10" fmla="*/ 42 w 154"/>
                <a:gd name="T11" fmla="*/ 122 h 133"/>
                <a:gd name="T12" fmla="*/ 35 w 154"/>
                <a:gd name="T13" fmla="*/ 129 h 133"/>
                <a:gd name="T14" fmla="*/ 32 w 154"/>
                <a:gd name="T15" fmla="*/ 129 h 133"/>
                <a:gd name="T16" fmla="*/ 28 w 154"/>
                <a:gd name="T17" fmla="*/ 133 h 133"/>
                <a:gd name="T18" fmla="*/ 25 w 154"/>
                <a:gd name="T19" fmla="*/ 129 h 133"/>
                <a:gd name="T20" fmla="*/ 21 w 154"/>
                <a:gd name="T21" fmla="*/ 129 h 133"/>
                <a:gd name="T22" fmla="*/ 14 w 154"/>
                <a:gd name="T23" fmla="*/ 122 h 133"/>
                <a:gd name="T24" fmla="*/ 11 w 154"/>
                <a:gd name="T25" fmla="*/ 119 h 133"/>
                <a:gd name="T26" fmla="*/ 4 w 154"/>
                <a:gd name="T27" fmla="*/ 112 h 133"/>
                <a:gd name="T28" fmla="*/ 4 w 154"/>
                <a:gd name="T29" fmla="*/ 108 h 133"/>
                <a:gd name="T30" fmla="*/ 0 w 154"/>
                <a:gd name="T31" fmla="*/ 101 h 133"/>
                <a:gd name="T32" fmla="*/ 0 w 154"/>
                <a:gd name="T33" fmla="*/ 98 h 133"/>
                <a:gd name="T34" fmla="*/ 4 w 154"/>
                <a:gd name="T35" fmla="*/ 94 h 133"/>
                <a:gd name="T36" fmla="*/ 4 w 154"/>
                <a:gd name="T37" fmla="*/ 94 h 133"/>
                <a:gd name="T38" fmla="*/ 7 w 154"/>
                <a:gd name="T39" fmla="*/ 91 h 133"/>
                <a:gd name="T40" fmla="*/ 11 w 154"/>
                <a:gd name="T41" fmla="*/ 91 h 133"/>
                <a:gd name="T42" fmla="*/ 18 w 154"/>
                <a:gd name="T43" fmla="*/ 94 h 133"/>
                <a:gd name="T44" fmla="*/ 25 w 154"/>
                <a:gd name="T45" fmla="*/ 94 h 133"/>
                <a:gd name="T46" fmla="*/ 25 w 154"/>
                <a:gd name="T47" fmla="*/ 94 h 133"/>
                <a:gd name="T48" fmla="*/ 28 w 154"/>
                <a:gd name="T49" fmla="*/ 91 h 133"/>
                <a:gd name="T50" fmla="*/ 35 w 154"/>
                <a:gd name="T51" fmla="*/ 87 h 133"/>
                <a:gd name="T52" fmla="*/ 42 w 154"/>
                <a:gd name="T53" fmla="*/ 80 h 133"/>
                <a:gd name="T54" fmla="*/ 49 w 154"/>
                <a:gd name="T55" fmla="*/ 73 h 133"/>
                <a:gd name="T56" fmla="*/ 60 w 154"/>
                <a:gd name="T57" fmla="*/ 66 h 133"/>
                <a:gd name="T58" fmla="*/ 74 w 154"/>
                <a:gd name="T59" fmla="*/ 56 h 133"/>
                <a:gd name="T60" fmla="*/ 88 w 154"/>
                <a:gd name="T61" fmla="*/ 42 h 133"/>
                <a:gd name="T62" fmla="*/ 102 w 154"/>
                <a:gd name="T63" fmla="*/ 31 h 133"/>
                <a:gd name="T64" fmla="*/ 116 w 154"/>
                <a:gd name="T65" fmla="*/ 21 h 133"/>
                <a:gd name="T66" fmla="*/ 126 w 154"/>
                <a:gd name="T67" fmla="*/ 14 h 133"/>
                <a:gd name="T68" fmla="*/ 133 w 154"/>
                <a:gd name="T69" fmla="*/ 7 h 133"/>
                <a:gd name="T70" fmla="*/ 140 w 154"/>
                <a:gd name="T71" fmla="*/ 3 h 133"/>
                <a:gd name="T72" fmla="*/ 147 w 154"/>
                <a:gd name="T73" fmla="*/ 0 h 133"/>
                <a:gd name="T74" fmla="*/ 150 w 154"/>
                <a:gd name="T75" fmla="*/ 0 h 133"/>
                <a:gd name="T76" fmla="*/ 154 w 154"/>
                <a:gd name="T77" fmla="*/ 0 h 133"/>
                <a:gd name="T78" fmla="*/ 154 w 154"/>
                <a:gd name="T79" fmla="*/ 3 h 133"/>
                <a:gd name="T80" fmla="*/ 150 w 154"/>
                <a:gd name="T81" fmla="*/ 7 h 133"/>
                <a:gd name="T82" fmla="*/ 147 w 154"/>
                <a:gd name="T83" fmla="*/ 14 h 133"/>
                <a:gd name="T84" fmla="*/ 140 w 154"/>
                <a:gd name="T85" fmla="*/ 21 h 133"/>
                <a:gd name="T86" fmla="*/ 133 w 154"/>
                <a:gd name="T87" fmla="*/ 31 h 133"/>
                <a:gd name="T88" fmla="*/ 123 w 154"/>
                <a:gd name="T89" fmla="*/ 42 h 133"/>
                <a:gd name="T90" fmla="*/ 109 w 154"/>
                <a:gd name="T91" fmla="*/ 56 h 133"/>
                <a:gd name="T92" fmla="*/ 95 w 154"/>
                <a:gd name="T93" fmla="*/ 70 h 133"/>
                <a:gd name="T94" fmla="*/ 95 w 154"/>
                <a:gd name="T95" fmla="*/ 7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" h="133">
                  <a:moveTo>
                    <a:pt x="95" y="70"/>
                  </a:moveTo>
                  <a:lnTo>
                    <a:pt x="81" y="84"/>
                  </a:lnTo>
                  <a:lnTo>
                    <a:pt x="70" y="98"/>
                  </a:lnTo>
                  <a:lnTo>
                    <a:pt x="60" y="108"/>
                  </a:lnTo>
                  <a:lnTo>
                    <a:pt x="49" y="115"/>
                  </a:lnTo>
                  <a:lnTo>
                    <a:pt x="42" y="122"/>
                  </a:lnTo>
                  <a:lnTo>
                    <a:pt x="35" y="129"/>
                  </a:lnTo>
                  <a:lnTo>
                    <a:pt x="32" y="129"/>
                  </a:lnTo>
                  <a:lnTo>
                    <a:pt x="28" y="133"/>
                  </a:lnTo>
                  <a:lnTo>
                    <a:pt x="25" y="129"/>
                  </a:lnTo>
                  <a:lnTo>
                    <a:pt x="21" y="129"/>
                  </a:lnTo>
                  <a:lnTo>
                    <a:pt x="14" y="122"/>
                  </a:lnTo>
                  <a:lnTo>
                    <a:pt x="11" y="119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7" y="91"/>
                  </a:lnTo>
                  <a:lnTo>
                    <a:pt x="11" y="91"/>
                  </a:lnTo>
                  <a:lnTo>
                    <a:pt x="18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8" y="91"/>
                  </a:lnTo>
                  <a:lnTo>
                    <a:pt x="35" y="87"/>
                  </a:lnTo>
                  <a:lnTo>
                    <a:pt x="42" y="80"/>
                  </a:lnTo>
                  <a:lnTo>
                    <a:pt x="49" y="73"/>
                  </a:lnTo>
                  <a:lnTo>
                    <a:pt x="60" y="66"/>
                  </a:lnTo>
                  <a:lnTo>
                    <a:pt x="74" y="56"/>
                  </a:lnTo>
                  <a:lnTo>
                    <a:pt x="88" y="42"/>
                  </a:lnTo>
                  <a:lnTo>
                    <a:pt x="102" y="31"/>
                  </a:lnTo>
                  <a:lnTo>
                    <a:pt x="116" y="21"/>
                  </a:lnTo>
                  <a:lnTo>
                    <a:pt x="126" y="14"/>
                  </a:lnTo>
                  <a:lnTo>
                    <a:pt x="133" y="7"/>
                  </a:lnTo>
                  <a:lnTo>
                    <a:pt x="140" y="3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4" y="3"/>
                  </a:lnTo>
                  <a:lnTo>
                    <a:pt x="150" y="7"/>
                  </a:lnTo>
                  <a:lnTo>
                    <a:pt x="147" y="14"/>
                  </a:lnTo>
                  <a:lnTo>
                    <a:pt x="140" y="21"/>
                  </a:lnTo>
                  <a:lnTo>
                    <a:pt x="133" y="31"/>
                  </a:lnTo>
                  <a:lnTo>
                    <a:pt x="123" y="42"/>
                  </a:lnTo>
                  <a:lnTo>
                    <a:pt x="109" y="56"/>
                  </a:lnTo>
                  <a:lnTo>
                    <a:pt x="95" y="70"/>
                  </a:lnTo>
                  <a:lnTo>
                    <a:pt x="95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0">
              <a:extLst>
                <a:ext uri="{FF2B5EF4-FFF2-40B4-BE49-F238E27FC236}">
                  <a16:creationId xmlns:a16="http://schemas.microsoft.com/office/drawing/2014/main" id="{5595031D-A112-4D99-8A21-97D5247BA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552" y="15558970"/>
              <a:ext cx="1170744" cy="274482"/>
            </a:xfrm>
            <a:custGeom>
              <a:avLst/>
              <a:gdLst>
                <a:gd name="T0" fmla="*/ 94 w 209"/>
                <a:gd name="T1" fmla="*/ 14 h 49"/>
                <a:gd name="T2" fmla="*/ 108 w 209"/>
                <a:gd name="T3" fmla="*/ 11 h 49"/>
                <a:gd name="T4" fmla="*/ 122 w 209"/>
                <a:gd name="T5" fmla="*/ 7 h 49"/>
                <a:gd name="T6" fmla="*/ 133 w 209"/>
                <a:gd name="T7" fmla="*/ 7 h 49"/>
                <a:gd name="T8" fmla="*/ 143 w 209"/>
                <a:gd name="T9" fmla="*/ 4 h 49"/>
                <a:gd name="T10" fmla="*/ 154 w 209"/>
                <a:gd name="T11" fmla="*/ 4 h 49"/>
                <a:gd name="T12" fmla="*/ 161 w 209"/>
                <a:gd name="T13" fmla="*/ 0 h 49"/>
                <a:gd name="T14" fmla="*/ 167 w 209"/>
                <a:gd name="T15" fmla="*/ 0 h 49"/>
                <a:gd name="T16" fmla="*/ 174 w 209"/>
                <a:gd name="T17" fmla="*/ 0 h 49"/>
                <a:gd name="T18" fmla="*/ 181 w 209"/>
                <a:gd name="T19" fmla="*/ 0 h 49"/>
                <a:gd name="T20" fmla="*/ 188 w 209"/>
                <a:gd name="T21" fmla="*/ 0 h 49"/>
                <a:gd name="T22" fmla="*/ 195 w 209"/>
                <a:gd name="T23" fmla="*/ 0 h 49"/>
                <a:gd name="T24" fmla="*/ 199 w 209"/>
                <a:gd name="T25" fmla="*/ 0 h 49"/>
                <a:gd name="T26" fmla="*/ 202 w 209"/>
                <a:gd name="T27" fmla="*/ 4 h 49"/>
                <a:gd name="T28" fmla="*/ 206 w 209"/>
                <a:gd name="T29" fmla="*/ 7 h 49"/>
                <a:gd name="T30" fmla="*/ 206 w 209"/>
                <a:gd name="T31" fmla="*/ 7 h 49"/>
                <a:gd name="T32" fmla="*/ 209 w 209"/>
                <a:gd name="T33" fmla="*/ 11 h 49"/>
                <a:gd name="T34" fmla="*/ 206 w 209"/>
                <a:gd name="T35" fmla="*/ 14 h 49"/>
                <a:gd name="T36" fmla="*/ 206 w 209"/>
                <a:gd name="T37" fmla="*/ 18 h 49"/>
                <a:gd name="T38" fmla="*/ 199 w 209"/>
                <a:gd name="T39" fmla="*/ 21 h 49"/>
                <a:gd name="T40" fmla="*/ 192 w 209"/>
                <a:gd name="T41" fmla="*/ 25 h 49"/>
                <a:gd name="T42" fmla="*/ 178 w 209"/>
                <a:gd name="T43" fmla="*/ 28 h 49"/>
                <a:gd name="T44" fmla="*/ 171 w 209"/>
                <a:gd name="T45" fmla="*/ 28 h 49"/>
                <a:gd name="T46" fmla="*/ 167 w 209"/>
                <a:gd name="T47" fmla="*/ 28 h 49"/>
                <a:gd name="T48" fmla="*/ 154 w 209"/>
                <a:gd name="T49" fmla="*/ 32 h 49"/>
                <a:gd name="T50" fmla="*/ 143 w 209"/>
                <a:gd name="T51" fmla="*/ 32 h 49"/>
                <a:gd name="T52" fmla="*/ 133 w 209"/>
                <a:gd name="T53" fmla="*/ 32 h 49"/>
                <a:gd name="T54" fmla="*/ 122 w 209"/>
                <a:gd name="T55" fmla="*/ 35 h 49"/>
                <a:gd name="T56" fmla="*/ 105 w 209"/>
                <a:gd name="T57" fmla="*/ 35 h 49"/>
                <a:gd name="T58" fmla="*/ 87 w 209"/>
                <a:gd name="T59" fmla="*/ 39 h 49"/>
                <a:gd name="T60" fmla="*/ 77 w 209"/>
                <a:gd name="T61" fmla="*/ 42 h 49"/>
                <a:gd name="T62" fmla="*/ 66 w 209"/>
                <a:gd name="T63" fmla="*/ 42 h 49"/>
                <a:gd name="T64" fmla="*/ 59 w 209"/>
                <a:gd name="T65" fmla="*/ 46 h 49"/>
                <a:gd name="T66" fmla="*/ 52 w 209"/>
                <a:gd name="T67" fmla="*/ 46 h 49"/>
                <a:gd name="T68" fmla="*/ 45 w 209"/>
                <a:gd name="T69" fmla="*/ 46 h 49"/>
                <a:gd name="T70" fmla="*/ 38 w 209"/>
                <a:gd name="T71" fmla="*/ 49 h 49"/>
                <a:gd name="T72" fmla="*/ 35 w 209"/>
                <a:gd name="T73" fmla="*/ 49 h 49"/>
                <a:gd name="T74" fmla="*/ 31 w 209"/>
                <a:gd name="T75" fmla="*/ 49 h 49"/>
                <a:gd name="T76" fmla="*/ 24 w 209"/>
                <a:gd name="T77" fmla="*/ 49 h 49"/>
                <a:gd name="T78" fmla="*/ 21 w 209"/>
                <a:gd name="T79" fmla="*/ 49 h 49"/>
                <a:gd name="T80" fmla="*/ 14 w 209"/>
                <a:gd name="T81" fmla="*/ 46 h 49"/>
                <a:gd name="T82" fmla="*/ 10 w 209"/>
                <a:gd name="T83" fmla="*/ 46 h 49"/>
                <a:gd name="T84" fmla="*/ 7 w 209"/>
                <a:gd name="T85" fmla="*/ 42 h 49"/>
                <a:gd name="T86" fmla="*/ 4 w 209"/>
                <a:gd name="T87" fmla="*/ 39 h 49"/>
                <a:gd name="T88" fmla="*/ 4 w 209"/>
                <a:gd name="T89" fmla="*/ 39 h 49"/>
                <a:gd name="T90" fmla="*/ 0 w 209"/>
                <a:gd name="T91" fmla="*/ 35 h 49"/>
                <a:gd name="T92" fmla="*/ 4 w 209"/>
                <a:gd name="T93" fmla="*/ 32 h 49"/>
                <a:gd name="T94" fmla="*/ 4 w 209"/>
                <a:gd name="T95" fmla="*/ 32 h 49"/>
                <a:gd name="T96" fmla="*/ 10 w 209"/>
                <a:gd name="T97" fmla="*/ 28 h 49"/>
                <a:gd name="T98" fmla="*/ 17 w 209"/>
                <a:gd name="T99" fmla="*/ 28 h 49"/>
                <a:gd name="T100" fmla="*/ 21 w 209"/>
                <a:gd name="T101" fmla="*/ 28 h 49"/>
                <a:gd name="T102" fmla="*/ 28 w 209"/>
                <a:gd name="T103" fmla="*/ 28 h 49"/>
                <a:gd name="T104" fmla="*/ 35 w 209"/>
                <a:gd name="T105" fmla="*/ 28 h 49"/>
                <a:gd name="T106" fmla="*/ 45 w 209"/>
                <a:gd name="T107" fmla="*/ 25 h 49"/>
                <a:gd name="T108" fmla="*/ 52 w 209"/>
                <a:gd name="T109" fmla="*/ 21 h 49"/>
                <a:gd name="T110" fmla="*/ 66 w 209"/>
                <a:gd name="T111" fmla="*/ 21 h 49"/>
                <a:gd name="T112" fmla="*/ 80 w 209"/>
                <a:gd name="T113" fmla="*/ 18 h 49"/>
                <a:gd name="T114" fmla="*/ 94 w 209"/>
                <a:gd name="T115" fmla="*/ 14 h 49"/>
                <a:gd name="T116" fmla="*/ 94 w 209"/>
                <a:gd name="T117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9" h="49">
                  <a:moveTo>
                    <a:pt x="94" y="14"/>
                  </a:moveTo>
                  <a:lnTo>
                    <a:pt x="108" y="11"/>
                  </a:lnTo>
                  <a:lnTo>
                    <a:pt x="122" y="7"/>
                  </a:lnTo>
                  <a:lnTo>
                    <a:pt x="133" y="7"/>
                  </a:lnTo>
                  <a:lnTo>
                    <a:pt x="143" y="4"/>
                  </a:lnTo>
                  <a:lnTo>
                    <a:pt x="154" y="4"/>
                  </a:lnTo>
                  <a:lnTo>
                    <a:pt x="161" y="0"/>
                  </a:lnTo>
                  <a:lnTo>
                    <a:pt x="167" y="0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2" y="4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9" y="11"/>
                  </a:lnTo>
                  <a:lnTo>
                    <a:pt x="206" y="14"/>
                  </a:lnTo>
                  <a:lnTo>
                    <a:pt x="206" y="18"/>
                  </a:lnTo>
                  <a:lnTo>
                    <a:pt x="199" y="21"/>
                  </a:lnTo>
                  <a:lnTo>
                    <a:pt x="192" y="25"/>
                  </a:lnTo>
                  <a:lnTo>
                    <a:pt x="178" y="28"/>
                  </a:lnTo>
                  <a:lnTo>
                    <a:pt x="171" y="28"/>
                  </a:lnTo>
                  <a:lnTo>
                    <a:pt x="167" y="28"/>
                  </a:lnTo>
                  <a:lnTo>
                    <a:pt x="154" y="32"/>
                  </a:lnTo>
                  <a:lnTo>
                    <a:pt x="143" y="32"/>
                  </a:lnTo>
                  <a:lnTo>
                    <a:pt x="133" y="32"/>
                  </a:lnTo>
                  <a:lnTo>
                    <a:pt x="122" y="35"/>
                  </a:lnTo>
                  <a:lnTo>
                    <a:pt x="105" y="35"/>
                  </a:lnTo>
                  <a:lnTo>
                    <a:pt x="87" y="39"/>
                  </a:lnTo>
                  <a:lnTo>
                    <a:pt x="77" y="42"/>
                  </a:lnTo>
                  <a:lnTo>
                    <a:pt x="66" y="42"/>
                  </a:lnTo>
                  <a:lnTo>
                    <a:pt x="59" y="46"/>
                  </a:lnTo>
                  <a:lnTo>
                    <a:pt x="52" y="46"/>
                  </a:lnTo>
                  <a:lnTo>
                    <a:pt x="45" y="46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1" y="49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7" y="42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0" y="28"/>
                  </a:lnTo>
                  <a:lnTo>
                    <a:pt x="17" y="28"/>
                  </a:lnTo>
                  <a:lnTo>
                    <a:pt x="21" y="28"/>
                  </a:lnTo>
                  <a:lnTo>
                    <a:pt x="28" y="28"/>
                  </a:lnTo>
                  <a:lnTo>
                    <a:pt x="35" y="28"/>
                  </a:lnTo>
                  <a:lnTo>
                    <a:pt x="45" y="25"/>
                  </a:lnTo>
                  <a:lnTo>
                    <a:pt x="52" y="21"/>
                  </a:lnTo>
                  <a:lnTo>
                    <a:pt x="66" y="21"/>
                  </a:lnTo>
                  <a:lnTo>
                    <a:pt x="80" y="18"/>
                  </a:lnTo>
                  <a:lnTo>
                    <a:pt x="94" y="14"/>
                  </a:lnTo>
                  <a:lnTo>
                    <a:pt x="94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1">
              <a:extLst>
                <a:ext uri="{FF2B5EF4-FFF2-40B4-BE49-F238E27FC236}">
                  <a16:creationId xmlns:a16="http://schemas.microsoft.com/office/drawing/2014/main" id="{FE02554D-5810-4108-AB25-D0D37D842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326" y="15855858"/>
              <a:ext cx="448131" cy="722613"/>
            </a:xfrm>
            <a:custGeom>
              <a:avLst/>
              <a:gdLst>
                <a:gd name="T0" fmla="*/ 27 w 80"/>
                <a:gd name="T1" fmla="*/ 111 h 129"/>
                <a:gd name="T2" fmla="*/ 17 w 80"/>
                <a:gd name="T3" fmla="*/ 118 h 129"/>
                <a:gd name="T4" fmla="*/ 10 w 80"/>
                <a:gd name="T5" fmla="*/ 125 h 129"/>
                <a:gd name="T6" fmla="*/ 3 w 80"/>
                <a:gd name="T7" fmla="*/ 129 h 129"/>
                <a:gd name="T8" fmla="*/ 0 w 80"/>
                <a:gd name="T9" fmla="*/ 129 h 129"/>
                <a:gd name="T10" fmla="*/ 0 w 80"/>
                <a:gd name="T11" fmla="*/ 129 h 129"/>
                <a:gd name="T12" fmla="*/ 0 w 80"/>
                <a:gd name="T13" fmla="*/ 125 h 129"/>
                <a:gd name="T14" fmla="*/ 0 w 80"/>
                <a:gd name="T15" fmla="*/ 122 h 129"/>
                <a:gd name="T16" fmla="*/ 0 w 80"/>
                <a:gd name="T17" fmla="*/ 118 h 129"/>
                <a:gd name="T18" fmla="*/ 3 w 80"/>
                <a:gd name="T19" fmla="*/ 111 h 129"/>
                <a:gd name="T20" fmla="*/ 7 w 80"/>
                <a:gd name="T21" fmla="*/ 105 h 129"/>
                <a:gd name="T22" fmla="*/ 10 w 80"/>
                <a:gd name="T23" fmla="*/ 98 h 129"/>
                <a:gd name="T24" fmla="*/ 17 w 80"/>
                <a:gd name="T25" fmla="*/ 87 h 129"/>
                <a:gd name="T26" fmla="*/ 27 w 80"/>
                <a:gd name="T27" fmla="*/ 70 h 129"/>
                <a:gd name="T28" fmla="*/ 34 w 80"/>
                <a:gd name="T29" fmla="*/ 56 h 129"/>
                <a:gd name="T30" fmla="*/ 41 w 80"/>
                <a:gd name="T31" fmla="*/ 45 h 129"/>
                <a:gd name="T32" fmla="*/ 45 w 80"/>
                <a:gd name="T33" fmla="*/ 35 h 129"/>
                <a:gd name="T34" fmla="*/ 45 w 80"/>
                <a:gd name="T35" fmla="*/ 24 h 129"/>
                <a:gd name="T36" fmla="*/ 48 w 80"/>
                <a:gd name="T37" fmla="*/ 17 h 129"/>
                <a:gd name="T38" fmla="*/ 48 w 80"/>
                <a:gd name="T39" fmla="*/ 14 h 129"/>
                <a:gd name="T40" fmla="*/ 45 w 80"/>
                <a:gd name="T41" fmla="*/ 10 h 129"/>
                <a:gd name="T42" fmla="*/ 45 w 80"/>
                <a:gd name="T43" fmla="*/ 7 h 129"/>
                <a:gd name="T44" fmla="*/ 45 w 80"/>
                <a:gd name="T45" fmla="*/ 3 h 129"/>
                <a:gd name="T46" fmla="*/ 48 w 80"/>
                <a:gd name="T47" fmla="*/ 0 h 129"/>
                <a:gd name="T48" fmla="*/ 52 w 80"/>
                <a:gd name="T49" fmla="*/ 0 h 129"/>
                <a:gd name="T50" fmla="*/ 55 w 80"/>
                <a:gd name="T51" fmla="*/ 0 h 129"/>
                <a:gd name="T52" fmla="*/ 59 w 80"/>
                <a:gd name="T53" fmla="*/ 0 h 129"/>
                <a:gd name="T54" fmla="*/ 66 w 80"/>
                <a:gd name="T55" fmla="*/ 3 h 129"/>
                <a:gd name="T56" fmla="*/ 69 w 80"/>
                <a:gd name="T57" fmla="*/ 7 h 129"/>
                <a:gd name="T58" fmla="*/ 73 w 80"/>
                <a:gd name="T59" fmla="*/ 10 h 129"/>
                <a:gd name="T60" fmla="*/ 76 w 80"/>
                <a:gd name="T61" fmla="*/ 14 h 129"/>
                <a:gd name="T62" fmla="*/ 80 w 80"/>
                <a:gd name="T63" fmla="*/ 17 h 129"/>
                <a:gd name="T64" fmla="*/ 80 w 80"/>
                <a:gd name="T65" fmla="*/ 21 h 129"/>
                <a:gd name="T66" fmla="*/ 80 w 80"/>
                <a:gd name="T67" fmla="*/ 28 h 129"/>
                <a:gd name="T68" fmla="*/ 76 w 80"/>
                <a:gd name="T69" fmla="*/ 35 h 129"/>
                <a:gd name="T70" fmla="*/ 73 w 80"/>
                <a:gd name="T71" fmla="*/ 38 h 129"/>
                <a:gd name="T72" fmla="*/ 69 w 80"/>
                <a:gd name="T73" fmla="*/ 45 h 129"/>
                <a:gd name="T74" fmla="*/ 66 w 80"/>
                <a:gd name="T75" fmla="*/ 52 h 129"/>
                <a:gd name="T76" fmla="*/ 59 w 80"/>
                <a:gd name="T77" fmla="*/ 63 h 129"/>
                <a:gd name="T78" fmla="*/ 55 w 80"/>
                <a:gd name="T79" fmla="*/ 77 h 129"/>
                <a:gd name="T80" fmla="*/ 45 w 80"/>
                <a:gd name="T81" fmla="*/ 87 h 129"/>
                <a:gd name="T82" fmla="*/ 38 w 80"/>
                <a:gd name="T83" fmla="*/ 98 h 129"/>
                <a:gd name="T84" fmla="*/ 27 w 80"/>
                <a:gd name="T85" fmla="*/ 111 h 129"/>
                <a:gd name="T86" fmla="*/ 27 w 80"/>
                <a:gd name="T87" fmla="*/ 1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29">
                  <a:moveTo>
                    <a:pt x="27" y="111"/>
                  </a:moveTo>
                  <a:lnTo>
                    <a:pt x="17" y="118"/>
                  </a:lnTo>
                  <a:lnTo>
                    <a:pt x="10" y="125"/>
                  </a:lnTo>
                  <a:lnTo>
                    <a:pt x="3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3" y="111"/>
                  </a:lnTo>
                  <a:lnTo>
                    <a:pt x="7" y="105"/>
                  </a:lnTo>
                  <a:lnTo>
                    <a:pt x="10" y="98"/>
                  </a:lnTo>
                  <a:lnTo>
                    <a:pt x="17" y="87"/>
                  </a:lnTo>
                  <a:lnTo>
                    <a:pt x="27" y="70"/>
                  </a:lnTo>
                  <a:lnTo>
                    <a:pt x="34" y="56"/>
                  </a:lnTo>
                  <a:lnTo>
                    <a:pt x="41" y="45"/>
                  </a:lnTo>
                  <a:lnTo>
                    <a:pt x="45" y="35"/>
                  </a:lnTo>
                  <a:lnTo>
                    <a:pt x="45" y="24"/>
                  </a:lnTo>
                  <a:lnTo>
                    <a:pt x="48" y="17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6" y="3"/>
                  </a:lnTo>
                  <a:lnTo>
                    <a:pt x="69" y="7"/>
                  </a:lnTo>
                  <a:lnTo>
                    <a:pt x="73" y="10"/>
                  </a:lnTo>
                  <a:lnTo>
                    <a:pt x="76" y="14"/>
                  </a:lnTo>
                  <a:lnTo>
                    <a:pt x="80" y="17"/>
                  </a:lnTo>
                  <a:lnTo>
                    <a:pt x="80" y="21"/>
                  </a:lnTo>
                  <a:lnTo>
                    <a:pt x="80" y="28"/>
                  </a:lnTo>
                  <a:lnTo>
                    <a:pt x="76" y="35"/>
                  </a:lnTo>
                  <a:lnTo>
                    <a:pt x="73" y="38"/>
                  </a:lnTo>
                  <a:lnTo>
                    <a:pt x="69" y="45"/>
                  </a:lnTo>
                  <a:lnTo>
                    <a:pt x="66" y="52"/>
                  </a:lnTo>
                  <a:lnTo>
                    <a:pt x="59" y="63"/>
                  </a:lnTo>
                  <a:lnTo>
                    <a:pt x="55" y="77"/>
                  </a:lnTo>
                  <a:lnTo>
                    <a:pt x="45" y="87"/>
                  </a:lnTo>
                  <a:lnTo>
                    <a:pt x="38" y="98"/>
                  </a:lnTo>
                  <a:lnTo>
                    <a:pt x="27" y="111"/>
                  </a:lnTo>
                  <a:lnTo>
                    <a:pt x="27" y="1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2">
              <a:extLst>
                <a:ext uri="{FF2B5EF4-FFF2-40B4-BE49-F238E27FC236}">
                  <a16:creationId xmlns:a16="http://schemas.microsoft.com/office/drawing/2014/main" id="{AD14FAD8-1A53-42BF-B44A-98C7E7EF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611" y="16012704"/>
              <a:ext cx="1232360" cy="683400"/>
            </a:xfrm>
            <a:custGeom>
              <a:avLst/>
              <a:gdLst>
                <a:gd name="T0" fmla="*/ 139 w 220"/>
                <a:gd name="T1" fmla="*/ 122 h 122"/>
                <a:gd name="T2" fmla="*/ 132 w 220"/>
                <a:gd name="T3" fmla="*/ 118 h 122"/>
                <a:gd name="T4" fmla="*/ 126 w 220"/>
                <a:gd name="T5" fmla="*/ 115 h 122"/>
                <a:gd name="T6" fmla="*/ 119 w 220"/>
                <a:gd name="T7" fmla="*/ 111 h 122"/>
                <a:gd name="T8" fmla="*/ 108 w 220"/>
                <a:gd name="T9" fmla="*/ 104 h 122"/>
                <a:gd name="T10" fmla="*/ 101 w 220"/>
                <a:gd name="T11" fmla="*/ 97 h 122"/>
                <a:gd name="T12" fmla="*/ 94 w 220"/>
                <a:gd name="T13" fmla="*/ 90 h 122"/>
                <a:gd name="T14" fmla="*/ 84 w 220"/>
                <a:gd name="T15" fmla="*/ 83 h 122"/>
                <a:gd name="T16" fmla="*/ 70 w 220"/>
                <a:gd name="T17" fmla="*/ 73 h 122"/>
                <a:gd name="T18" fmla="*/ 56 w 220"/>
                <a:gd name="T19" fmla="*/ 63 h 122"/>
                <a:gd name="T20" fmla="*/ 38 w 220"/>
                <a:gd name="T21" fmla="*/ 49 h 122"/>
                <a:gd name="T22" fmla="*/ 21 w 220"/>
                <a:gd name="T23" fmla="*/ 35 h 122"/>
                <a:gd name="T24" fmla="*/ 0 w 220"/>
                <a:gd name="T25" fmla="*/ 21 h 122"/>
                <a:gd name="T26" fmla="*/ 3 w 220"/>
                <a:gd name="T27" fmla="*/ 0 h 122"/>
                <a:gd name="T28" fmla="*/ 35 w 220"/>
                <a:gd name="T29" fmla="*/ 17 h 122"/>
                <a:gd name="T30" fmla="*/ 63 w 220"/>
                <a:gd name="T31" fmla="*/ 35 h 122"/>
                <a:gd name="T32" fmla="*/ 87 w 220"/>
                <a:gd name="T33" fmla="*/ 49 h 122"/>
                <a:gd name="T34" fmla="*/ 108 w 220"/>
                <a:gd name="T35" fmla="*/ 59 h 122"/>
                <a:gd name="T36" fmla="*/ 129 w 220"/>
                <a:gd name="T37" fmla="*/ 70 h 122"/>
                <a:gd name="T38" fmla="*/ 146 w 220"/>
                <a:gd name="T39" fmla="*/ 77 h 122"/>
                <a:gd name="T40" fmla="*/ 164 w 220"/>
                <a:gd name="T41" fmla="*/ 80 h 122"/>
                <a:gd name="T42" fmla="*/ 174 w 220"/>
                <a:gd name="T43" fmla="*/ 83 h 122"/>
                <a:gd name="T44" fmla="*/ 185 w 220"/>
                <a:gd name="T45" fmla="*/ 87 h 122"/>
                <a:gd name="T46" fmla="*/ 195 w 220"/>
                <a:gd name="T47" fmla="*/ 87 h 122"/>
                <a:gd name="T48" fmla="*/ 202 w 220"/>
                <a:gd name="T49" fmla="*/ 90 h 122"/>
                <a:gd name="T50" fmla="*/ 209 w 220"/>
                <a:gd name="T51" fmla="*/ 90 h 122"/>
                <a:gd name="T52" fmla="*/ 213 w 220"/>
                <a:gd name="T53" fmla="*/ 94 h 122"/>
                <a:gd name="T54" fmla="*/ 216 w 220"/>
                <a:gd name="T55" fmla="*/ 94 h 122"/>
                <a:gd name="T56" fmla="*/ 220 w 220"/>
                <a:gd name="T57" fmla="*/ 97 h 122"/>
                <a:gd name="T58" fmla="*/ 220 w 220"/>
                <a:gd name="T59" fmla="*/ 97 h 122"/>
                <a:gd name="T60" fmla="*/ 220 w 220"/>
                <a:gd name="T61" fmla="*/ 101 h 122"/>
                <a:gd name="T62" fmla="*/ 216 w 220"/>
                <a:gd name="T63" fmla="*/ 104 h 122"/>
                <a:gd name="T64" fmla="*/ 209 w 220"/>
                <a:gd name="T65" fmla="*/ 108 h 122"/>
                <a:gd name="T66" fmla="*/ 202 w 220"/>
                <a:gd name="T67" fmla="*/ 111 h 122"/>
                <a:gd name="T68" fmla="*/ 188 w 220"/>
                <a:gd name="T69" fmla="*/ 115 h 122"/>
                <a:gd name="T70" fmla="*/ 171 w 220"/>
                <a:gd name="T71" fmla="*/ 118 h 122"/>
                <a:gd name="T72" fmla="*/ 153 w 220"/>
                <a:gd name="T73" fmla="*/ 122 h 122"/>
                <a:gd name="T74" fmla="*/ 146 w 220"/>
                <a:gd name="T75" fmla="*/ 122 h 122"/>
                <a:gd name="T76" fmla="*/ 139 w 220"/>
                <a:gd name="T77" fmla="*/ 122 h 122"/>
                <a:gd name="T78" fmla="*/ 139 w 220"/>
                <a:gd name="T7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0" h="122">
                  <a:moveTo>
                    <a:pt x="139" y="122"/>
                  </a:moveTo>
                  <a:lnTo>
                    <a:pt x="132" y="118"/>
                  </a:lnTo>
                  <a:lnTo>
                    <a:pt x="126" y="115"/>
                  </a:lnTo>
                  <a:lnTo>
                    <a:pt x="119" y="111"/>
                  </a:lnTo>
                  <a:lnTo>
                    <a:pt x="108" y="104"/>
                  </a:lnTo>
                  <a:lnTo>
                    <a:pt x="101" y="97"/>
                  </a:lnTo>
                  <a:lnTo>
                    <a:pt x="94" y="90"/>
                  </a:lnTo>
                  <a:lnTo>
                    <a:pt x="84" y="83"/>
                  </a:lnTo>
                  <a:lnTo>
                    <a:pt x="70" y="73"/>
                  </a:lnTo>
                  <a:lnTo>
                    <a:pt x="56" y="63"/>
                  </a:lnTo>
                  <a:lnTo>
                    <a:pt x="38" y="49"/>
                  </a:lnTo>
                  <a:lnTo>
                    <a:pt x="21" y="35"/>
                  </a:lnTo>
                  <a:lnTo>
                    <a:pt x="0" y="21"/>
                  </a:lnTo>
                  <a:lnTo>
                    <a:pt x="3" y="0"/>
                  </a:lnTo>
                  <a:lnTo>
                    <a:pt x="35" y="17"/>
                  </a:lnTo>
                  <a:lnTo>
                    <a:pt x="63" y="35"/>
                  </a:lnTo>
                  <a:lnTo>
                    <a:pt x="87" y="49"/>
                  </a:lnTo>
                  <a:lnTo>
                    <a:pt x="108" y="59"/>
                  </a:lnTo>
                  <a:lnTo>
                    <a:pt x="129" y="70"/>
                  </a:lnTo>
                  <a:lnTo>
                    <a:pt x="146" y="77"/>
                  </a:lnTo>
                  <a:lnTo>
                    <a:pt x="164" y="80"/>
                  </a:lnTo>
                  <a:lnTo>
                    <a:pt x="174" y="83"/>
                  </a:lnTo>
                  <a:lnTo>
                    <a:pt x="185" y="87"/>
                  </a:lnTo>
                  <a:lnTo>
                    <a:pt x="195" y="87"/>
                  </a:lnTo>
                  <a:lnTo>
                    <a:pt x="202" y="90"/>
                  </a:lnTo>
                  <a:lnTo>
                    <a:pt x="209" y="90"/>
                  </a:lnTo>
                  <a:lnTo>
                    <a:pt x="213" y="94"/>
                  </a:lnTo>
                  <a:lnTo>
                    <a:pt x="216" y="94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101"/>
                  </a:lnTo>
                  <a:lnTo>
                    <a:pt x="216" y="104"/>
                  </a:lnTo>
                  <a:lnTo>
                    <a:pt x="209" y="108"/>
                  </a:lnTo>
                  <a:lnTo>
                    <a:pt x="202" y="111"/>
                  </a:lnTo>
                  <a:lnTo>
                    <a:pt x="188" y="115"/>
                  </a:lnTo>
                  <a:lnTo>
                    <a:pt x="171" y="118"/>
                  </a:lnTo>
                  <a:lnTo>
                    <a:pt x="153" y="122"/>
                  </a:lnTo>
                  <a:lnTo>
                    <a:pt x="146" y="122"/>
                  </a:lnTo>
                  <a:lnTo>
                    <a:pt x="139" y="122"/>
                  </a:lnTo>
                  <a:lnTo>
                    <a:pt x="139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3">
              <a:extLst>
                <a:ext uri="{FF2B5EF4-FFF2-40B4-BE49-F238E27FC236}">
                  <a16:creationId xmlns:a16="http://schemas.microsoft.com/office/drawing/2014/main" id="{24F44B1F-D77F-417E-BC2A-2FBB4C02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319" y="15911874"/>
              <a:ext cx="408921" cy="179252"/>
            </a:xfrm>
            <a:custGeom>
              <a:avLst/>
              <a:gdLst>
                <a:gd name="T0" fmla="*/ 73 w 73"/>
                <a:gd name="T1" fmla="*/ 14 h 32"/>
                <a:gd name="T2" fmla="*/ 73 w 73"/>
                <a:gd name="T3" fmla="*/ 18 h 32"/>
                <a:gd name="T4" fmla="*/ 70 w 73"/>
                <a:gd name="T5" fmla="*/ 21 h 32"/>
                <a:gd name="T6" fmla="*/ 63 w 73"/>
                <a:gd name="T7" fmla="*/ 25 h 32"/>
                <a:gd name="T8" fmla="*/ 56 w 73"/>
                <a:gd name="T9" fmla="*/ 28 h 32"/>
                <a:gd name="T10" fmla="*/ 46 w 73"/>
                <a:gd name="T11" fmla="*/ 28 h 32"/>
                <a:gd name="T12" fmla="*/ 32 w 73"/>
                <a:gd name="T13" fmla="*/ 32 h 32"/>
                <a:gd name="T14" fmla="*/ 18 w 73"/>
                <a:gd name="T15" fmla="*/ 32 h 32"/>
                <a:gd name="T16" fmla="*/ 0 w 73"/>
                <a:gd name="T17" fmla="*/ 32 h 32"/>
                <a:gd name="T18" fmla="*/ 0 w 73"/>
                <a:gd name="T19" fmla="*/ 7 h 32"/>
                <a:gd name="T20" fmla="*/ 14 w 73"/>
                <a:gd name="T21" fmla="*/ 7 h 32"/>
                <a:gd name="T22" fmla="*/ 21 w 73"/>
                <a:gd name="T23" fmla="*/ 7 h 32"/>
                <a:gd name="T24" fmla="*/ 28 w 73"/>
                <a:gd name="T25" fmla="*/ 4 h 32"/>
                <a:gd name="T26" fmla="*/ 39 w 73"/>
                <a:gd name="T27" fmla="*/ 0 h 32"/>
                <a:gd name="T28" fmla="*/ 49 w 73"/>
                <a:gd name="T29" fmla="*/ 0 h 32"/>
                <a:gd name="T30" fmla="*/ 56 w 73"/>
                <a:gd name="T31" fmla="*/ 0 h 32"/>
                <a:gd name="T32" fmla="*/ 66 w 73"/>
                <a:gd name="T33" fmla="*/ 4 h 32"/>
                <a:gd name="T34" fmla="*/ 73 w 73"/>
                <a:gd name="T35" fmla="*/ 7 h 32"/>
                <a:gd name="T36" fmla="*/ 73 w 73"/>
                <a:gd name="T37" fmla="*/ 11 h 32"/>
                <a:gd name="T38" fmla="*/ 73 w 73"/>
                <a:gd name="T39" fmla="*/ 14 h 32"/>
                <a:gd name="T40" fmla="*/ 73 w 73"/>
                <a:gd name="T41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32">
                  <a:moveTo>
                    <a:pt x="73" y="14"/>
                  </a:moveTo>
                  <a:lnTo>
                    <a:pt x="73" y="18"/>
                  </a:lnTo>
                  <a:lnTo>
                    <a:pt x="70" y="21"/>
                  </a:lnTo>
                  <a:lnTo>
                    <a:pt x="63" y="25"/>
                  </a:lnTo>
                  <a:lnTo>
                    <a:pt x="56" y="28"/>
                  </a:lnTo>
                  <a:lnTo>
                    <a:pt x="46" y="28"/>
                  </a:lnTo>
                  <a:lnTo>
                    <a:pt x="32" y="32"/>
                  </a:lnTo>
                  <a:lnTo>
                    <a:pt x="18" y="32"/>
                  </a:lnTo>
                  <a:lnTo>
                    <a:pt x="0" y="32"/>
                  </a:lnTo>
                  <a:lnTo>
                    <a:pt x="0" y="7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6" y="4"/>
                  </a:lnTo>
                  <a:lnTo>
                    <a:pt x="73" y="7"/>
                  </a:lnTo>
                  <a:lnTo>
                    <a:pt x="73" y="11"/>
                  </a:lnTo>
                  <a:lnTo>
                    <a:pt x="73" y="14"/>
                  </a:lnTo>
                  <a:lnTo>
                    <a:pt x="7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4">
              <a:extLst>
                <a:ext uri="{FF2B5EF4-FFF2-40B4-BE49-F238E27FC236}">
                  <a16:creationId xmlns:a16="http://schemas.microsoft.com/office/drawing/2014/main" id="{8EA7B461-6AD8-4BA3-A3E0-B27025350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513" y="15715815"/>
              <a:ext cx="56016" cy="666597"/>
            </a:xfrm>
            <a:custGeom>
              <a:avLst/>
              <a:gdLst>
                <a:gd name="T0" fmla="*/ 0 w 10"/>
                <a:gd name="T1" fmla="*/ 0 h 119"/>
                <a:gd name="T2" fmla="*/ 7 w 10"/>
                <a:gd name="T3" fmla="*/ 7 h 119"/>
                <a:gd name="T4" fmla="*/ 10 w 10"/>
                <a:gd name="T5" fmla="*/ 14 h 119"/>
                <a:gd name="T6" fmla="*/ 10 w 10"/>
                <a:gd name="T7" fmla="*/ 21 h 119"/>
                <a:gd name="T8" fmla="*/ 10 w 10"/>
                <a:gd name="T9" fmla="*/ 25 h 119"/>
                <a:gd name="T10" fmla="*/ 10 w 10"/>
                <a:gd name="T11" fmla="*/ 28 h 119"/>
                <a:gd name="T12" fmla="*/ 10 w 10"/>
                <a:gd name="T13" fmla="*/ 35 h 119"/>
                <a:gd name="T14" fmla="*/ 10 w 10"/>
                <a:gd name="T15" fmla="*/ 42 h 119"/>
                <a:gd name="T16" fmla="*/ 10 w 10"/>
                <a:gd name="T17" fmla="*/ 53 h 119"/>
                <a:gd name="T18" fmla="*/ 10 w 10"/>
                <a:gd name="T19" fmla="*/ 67 h 119"/>
                <a:gd name="T20" fmla="*/ 7 w 10"/>
                <a:gd name="T21" fmla="*/ 81 h 119"/>
                <a:gd name="T22" fmla="*/ 7 w 10"/>
                <a:gd name="T23" fmla="*/ 98 h 119"/>
                <a:gd name="T24" fmla="*/ 7 w 10"/>
                <a:gd name="T25" fmla="*/ 119 h 119"/>
                <a:gd name="T26" fmla="*/ 3 w 10"/>
                <a:gd name="T27" fmla="*/ 105 h 119"/>
                <a:gd name="T28" fmla="*/ 0 w 10"/>
                <a:gd name="T29" fmla="*/ 0 h 119"/>
                <a:gd name="T30" fmla="*/ 0 w 10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19">
                  <a:moveTo>
                    <a:pt x="0" y="0"/>
                  </a:moveTo>
                  <a:lnTo>
                    <a:pt x="7" y="7"/>
                  </a:lnTo>
                  <a:lnTo>
                    <a:pt x="10" y="14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10" y="35"/>
                  </a:lnTo>
                  <a:lnTo>
                    <a:pt x="10" y="42"/>
                  </a:lnTo>
                  <a:lnTo>
                    <a:pt x="10" y="53"/>
                  </a:lnTo>
                  <a:lnTo>
                    <a:pt x="10" y="67"/>
                  </a:lnTo>
                  <a:lnTo>
                    <a:pt x="7" y="81"/>
                  </a:lnTo>
                  <a:lnTo>
                    <a:pt x="7" y="98"/>
                  </a:lnTo>
                  <a:lnTo>
                    <a:pt x="7" y="119"/>
                  </a:lnTo>
                  <a:lnTo>
                    <a:pt x="3" y="10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5">
              <a:extLst>
                <a:ext uri="{FF2B5EF4-FFF2-40B4-BE49-F238E27FC236}">
                  <a16:creationId xmlns:a16="http://schemas.microsoft.com/office/drawing/2014/main" id="{8E6F5B2F-FD12-4245-88E4-B0326E7D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473" y="15385321"/>
              <a:ext cx="352905" cy="100829"/>
            </a:xfrm>
            <a:custGeom>
              <a:avLst/>
              <a:gdLst>
                <a:gd name="T0" fmla="*/ 63 w 63"/>
                <a:gd name="T1" fmla="*/ 0 h 18"/>
                <a:gd name="T2" fmla="*/ 60 w 63"/>
                <a:gd name="T3" fmla="*/ 4 h 18"/>
                <a:gd name="T4" fmla="*/ 60 w 63"/>
                <a:gd name="T5" fmla="*/ 7 h 18"/>
                <a:gd name="T6" fmla="*/ 56 w 63"/>
                <a:gd name="T7" fmla="*/ 11 h 18"/>
                <a:gd name="T8" fmla="*/ 53 w 63"/>
                <a:gd name="T9" fmla="*/ 11 h 18"/>
                <a:gd name="T10" fmla="*/ 53 w 63"/>
                <a:gd name="T11" fmla="*/ 11 h 18"/>
                <a:gd name="T12" fmla="*/ 49 w 63"/>
                <a:gd name="T13" fmla="*/ 11 h 18"/>
                <a:gd name="T14" fmla="*/ 42 w 63"/>
                <a:gd name="T15" fmla="*/ 11 h 18"/>
                <a:gd name="T16" fmla="*/ 39 w 63"/>
                <a:gd name="T17" fmla="*/ 11 h 18"/>
                <a:gd name="T18" fmla="*/ 32 w 63"/>
                <a:gd name="T19" fmla="*/ 11 h 18"/>
                <a:gd name="T20" fmla="*/ 21 w 63"/>
                <a:gd name="T21" fmla="*/ 14 h 18"/>
                <a:gd name="T22" fmla="*/ 11 w 63"/>
                <a:gd name="T23" fmla="*/ 14 h 18"/>
                <a:gd name="T24" fmla="*/ 0 w 63"/>
                <a:gd name="T25" fmla="*/ 18 h 18"/>
                <a:gd name="T26" fmla="*/ 0 w 63"/>
                <a:gd name="T27" fmla="*/ 14 h 18"/>
                <a:gd name="T28" fmla="*/ 7 w 63"/>
                <a:gd name="T29" fmla="*/ 14 h 18"/>
                <a:gd name="T30" fmla="*/ 11 w 63"/>
                <a:gd name="T31" fmla="*/ 11 h 18"/>
                <a:gd name="T32" fmla="*/ 25 w 63"/>
                <a:gd name="T33" fmla="*/ 7 h 18"/>
                <a:gd name="T34" fmla="*/ 42 w 63"/>
                <a:gd name="T35" fmla="*/ 4 h 18"/>
                <a:gd name="T36" fmla="*/ 63 w 63"/>
                <a:gd name="T37" fmla="*/ 0 h 18"/>
                <a:gd name="T38" fmla="*/ 63 w 63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18">
                  <a:moveTo>
                    <a:pt x="63" y="0"/>
                  </a:moveTo>
                  <a:lnTo>
                    <a:pt x="60" y="4"/>
                  </a:lnTo>
                  <a:lnTo>
                    <a:pt x="60" y="7"/>
                  </a:lnTo>
                  <a:lnTo>
                    <a:pt x="56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49" y="11"/>
                  </a:lnTo>
                  <a:lnTo>
                    <a:pt x="42" y="11"/>
                  </a:lnTo>
                  <a:lnTo>
                    <a:pt x="39" y="11"/>
                  </a:lnTo>
                  <a:lnTo>
                    <a:pt x="32" y="11"/>
                  </a:lnTo>
                  <a:lnTo>
                    <a:pt x="21" y="14"/>
                  </a:lnTo>
                  <a:lnTo>
                    <a:pt x="11" y="1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1" y="11"/>
                  </a:lnTo>
                  <a:lnTo>
                    <a:pt x="25" y="7"/>
                  </a:lnTo>
                  <a:lnTo>
                    <a:pt x="42" y="4"/>
                  </a:lnTo>
                  <a:lnTo>
                    <a:pt x="63" y="0"/>
                  </a:lnTo>
                  <a:lnTo>
                    <a:pt x="6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6">
              <a:extLst>
                <a:ext uri="{FF2B5EF4-FFF2-40B4-BE49-F238E27FC236}">
                  <a16:creationId xmlns:a16="http://schemas.microsoft.com/office/drawing/2014/main" id="{927E6104-4B05-46E8-9E53-434476556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244" y="15094035"/>
              <a:ext cx="392115" cy="156846"/>
            </a:xfrm>
            <a:custGeom>
              <a:avLst/>
              <a:gdLst>
                <a:gd name="T0" fmla="*/ 63 w 70"/>
                <a:gd name="T1" fmla="*/ 21 h 28"/>
                <a:gd name="T2" fmla="*/ 59 w 70"/>
                <a:gd name="T3" fmla="*/ 21 h 28"/>
                <a:gd name="T4" fmla="*/ 56 w 70"/>
                <a:gd name="T5" fmla="*/ 24 h 28"/>
                <a:gd name="T6" fmla="*/ 49 w 70"/>
                <a:gd name="T7" fmla="*/ 24 h 28"/>
                <a:gd name="T8" fmla="*/ 42 w 70"/>
                <a:gd name="T9" fmla="*/ 24 h 28"/>
                <a:gd name="T10" fmla="*/ 35 w 70"/>
                <a:gd name="T11" fmla="*/ 28 h 28"/>
                <a:gd name="T12" fmla="*/ 24 w 70"/>
                <a:gd name="T13" fmla="*/ 28 h 28"/>
                <a:gd name="T14" fmla="*/ 14 w 70"/>
                <a:gd name="T15" fmla="*/ 28 h 28"/>
                <a:gd name="T16" fmla="*/ 0 w 70"/>
                <a:gd name="T17" fmla="*/ 28 h 28"/>
                <a:gd name="T18" fmla="*/ 0 w 70"/>
                <a:gd name="T19" fmla="*/ 10 h 28"/>
                <a:gd name="T20" fmla="*/ 17 w 70"/>
                <a:gd name="T21" fmla="*/ 7 h 28"/>
                <a:gd name="T22" fmla="*/ 35 w 70"/>
                <a:gd name="T23" fmla="*/ 3 h 28"/>
                <a:gd name="T24" fmla="*/ 42 w 70"/>
                <a:gd name="T25" fmla="*/ 3 h 28"/>
                <a:gd name="T26" fmla="*/ 49 w 70"/>
                <a:gd name="T27" fmla="*/ 0 h 28"/>
                <a:gd name="T28" fmla="*/ 49 w 70"/>
                <a:gd name="T29" fmla="*/ 0 h 28"/>
                <a:gd name="T30" fmla="*/ 56 w 70"/>
                <a:gd name="T31" fmla="*/ 0 h 28"/>
                <a:gd name="T32" fmla="*/ 63 w 70"/>
                <a:gd name="T33" fmla="*/ 3 h 28"/>
                <a:gd name="T34" fmla="*/ 70 w 70"/>
                <a:gd name="T35" fmla="*/ 7 h 28"/>
                <a:gd name="T36" fmla="*/ 70 w 70"/>
                <a:gd name="T37" fmla="*/ 7 h 28"/>
                <a:gd name="T38" fmla="*/ 70 w 70"/>
                <a:gd name="T39" fmla="*/ 10 h 28"/>
                <a:gd name="T40" fmla="*/ 70 w 70"/>
                <a:gd name="T41" fmla="*/ 14 h 28"/>
                <a:gd name="T42" fmla="*/ 70 w 70"/>
                <a:gd name="T43" fmla="*/ 17 h 28"/>
                <a:gd name="T44" fmla="*/ 63 w 70"/>
                <a:gd name="T45" fmla="*/ 21 h 28"/>
                <a:gd name="T46" fmla="*/ 63 w 70"/>
                <a:gd name="T4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0" h="28">
                  <a:moveTo>
                    <a:pt x="63" y="21"/>
                  </a:moveTo>
                  <a:lnTo>
                    <a:pt x="59" y="21"/>
                  </a:lnTo>
                  <a:lnTo>
                    <a:pt x="56" y="24"/>
                  </a:lnTo>
                  <a:lnTo>
                    <a:pt x="49" y="24"/>
                  </a:lnTo>
                  <a:lnTo>
                    <a:pt x="42" y="24"/>
                  </a:lnTo>
                  <a:lnTo>
                    <a:pt x="35" y="28"/>
                  </a:lnTo>
                  <a:lnTo>
                    <a:pt x="24" y="28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10"/>
                  </a:lnTo>
                  <a:lnTo>
                    <a:pt x="17" y="7"/>
                  </a:lnTo>
                  <a:lnTo>
                    <a:pt x="35" y="3"/>
                  </a:lnTo>
                  <a:lnTo>
                    <a:pt x="42" y="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3" y="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10"/>
                  </a:lnTo>
                  <a:lnTo>
                    <a:pt x="70" y="14"/>
                  </a:lnTo>
                  <a:lnTo>
                    <a:pt x="70" y="17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A74621AD-ACF9-4049-A2A4-E326B49CAA33}"/>
              </a:ext>
            </a:extLst>
          </p:cNvPr>
          <p:cNvGrpSpPr/>
          <p:nvPr/>
        </p:nvGrpSpPr>
        <p:grpSpPr>
          <a:xfrm>
            <a:off x="7144440" y="2263857"/>
            <a:ext cx="1624475" cy="2212649"/>
            <a:chOff x="5899273" y="14679514"/>
            <a:chExt cx="1624475" cy="2212649"/>
          </a:xfrm>
        </p:grpSpPr>
        <p:sp>
          <p:nvSpPr>
            <p:cNvPr id="16" name="Freeform 77">
              <a:extLst>
                <a:ext uri="{FF2B5EF4-FFF2-40B4-BE49-F238E27FC236}">
                  <a16:creationId xmlns:a16="http://schemas.microsoft.com/office/drawing/2014/main" id="{83962E04-CC19-4115-B24C-463BA08E8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2174" y="15306898"/>
              <a:ext cx="235269" cy="408921"/>
            </a:xfrm>
            <a:custGeom>
              <a:avLst/>
              <a:gdLst>
                <a:gd name="T0" fmla="*/ 18 w 42"/>
                <a:gd name="T1" fmla="*/ 52 h 73"/>
                <a:gd name="T2" fmla="*/ 14 w 42"/>
                <a:gd name="T3" fmla="*/ 42 h 73"/>
                <a:gd name="T4" fmla="*/ 14 w 42"/>
                <a:gd name="T5" fmla="*/ 32 h 73"/>
                <a:gd name="T6" fmla="*/ 11 w 42"/>
                <a:gd name="T7" fmla="*/ 25 h 73"/>
                <a:gd name="T8" fmla="*/ 7 w 42"/>
                <a:gd name="T9" fmla="*/ 21 h 73"/>
                <a:gd name="T10" fmla="*/ 4 w 42"/>
                <a:gd name="T11" fmla="*/ 18 h 73"/>
                <a:gd name="T12" fmla="*/ 0 w 42"/>
                <a:gd name="T13" fmla="*/ 14 h 73"/>
                <a:gd name="T14" fmla="*/ 0 w 42"/>
                <a:gd name="T15" fmla="*/ 7 h 73"/>
                <a:gd name="T16" fmla="*/ 0 w 42"/>
                <a:gd name="T17" fmla="*/ 4 h 73"/>
                <a:gd name="T18" fmla="*/ 4 w 42"/>
                <a:gd name="T19" fmla="*/ 4 h 73"/>
                <a:gd name="T20" fmla="*/ 7 w 42"/>
                <a:gd name="T21" fmla="*/ 0 h 73"/>
                <a:gd name="T22" fmla="*/ 11 w 42"/>
                <a:gd name="T23" fmla="*/ 0 h 73"/>
                <a:gd name="T24" fmla="*/ 14 w 42"/>
                <a:gd name="T25" fmla="*/ 0 h 73"/>
                <a:gd name="T26" fmla="*/ 21 w 42"/>
                <a:gd name="T27" fmla="*/ 4 h 73"/>
                <a:gd name="T28" fmla="*/ 28 w 42"/>
                <a:gd name="T29" fmla="*/ 4 h 73"/>
                <a:gd name="T30" fmla="*/ 39 w 42"/>
                <a:gd name="T31" fmla="*/ 7 h 73"/>
                <a:gd name="T32" fmla="*/ 39 w 42"/>
                <a:gd name="T33" fmla="*/ 14 h 73"/>
                <a:gd name="T34" fmla="*/ 39 w 42"/>
                <a:gd name="T35" fmla="*/ 25 h 73"/>
                <a:gd name="T36" fmla="*/ 42 w 42"/>
                <a:gd name="T37" fmla="*/ 32 h 73"/>
                <a:gd name="T38" fmla="*/ 42 w 42"/>
                <a:gd name="T39" fmla="*/ 45 h 73"/>
                <a:gd name="T40" fmla="*/ 42 w 42"/>
                <a:gd name="T41" fmla="*/ 52 h 73"/>
                <a:gd name="T42" fmla="*/ 42 w 42"/>
                <a:gd name="T43" fmla="*/ 63 h 73"/>
                <a:gd name="T44" fmla="*/ 39 w 42"/>
                <a:gd name="T45" fmla="*/ 70 h 73"/>
                <a:gd name="T46" fmla="*/ 35 w 42"/>
                <a:gd name="T47" fmla="*/ 73 h 73"/>
                <a:gd name="T48" fmla="*/ 35 w 42"/>
                <a:gd name="T49" fmla="*/ 73 h 73"/>
                <a:gd name="T50" fmla="*/ 32 w 42"/>
                <a:gd name="T51" fmla="*/ 73 h 73"/>
                <a:gd name="T52" fmla="*/ 28 w 42"/>
                <a:gd name="T53" fmla="*/ 73 h 73"/>
                <a:gd name="T54" fmla="*/ 28 w 42"/>
                <a:gd name="T55" fmla="*/ 70 h 73"/>
                <a:gd name="T56" fmla="*/ 25 w 42"/>
                <a:gd name="T57" fmla="*/ 70 h 73"/>
                <a:gd name="T58" fmla="*/ 21 w 42"/>
                <a:gd name="T59" fmla="*/ 63 h 73"/>
                <a:gd name="T60" fmla="*/ 21 w 42"/>
                <a:gd name="T61" fmla="*/ 59 h 73"/>
                <a:gd name="T62" fmla="*/ 18 w 42"/>
                <a:gd name="T63" fmla="*/ 52 h 73"/>
                <a:gd name="T64" fmla="*/ 18 w 42"/>
                <a:gd name="T65" fmla="*/ 5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73">
                  <a:moveTo>
                    <a:pt x="18" y="52"/>
                  </a:moveTo>
                  <a:lnTo>
                    <a:pt x="14" y="42"/>
                  </a:lnTo>
                  <a:lnTo>
                    <a:pt x="14" y="32"/>
                  </a:lnTo>
                  <a:lnTo>
                    <a:pt x="11" y="25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9" y="7"/>
                  </a:lnTo>
                  <a:lnTo>
                    <a:pt x="39" y="14"/>
                  </a:lnTo>
                  <a:lnTo>
                    <a:pt x="39" y="25"/>
                  </a:lnTo>
                  <a:lnTo>
                    <a:pt x="42" y="32"/>
                  </a:lnTo>
                  <a:lnTo>
                    <a:pt x="42" y="45"/>
                  </a:lnTo>
                  <a:lnTo>
                    <a:pt x="42" y="52"/>
                  </a:lnTo>
                  <a:lnTo>
                    <a:pt x="42" y="63"/>
                  </a:lnTo>
                  <a:lnTo>
                    <a:pt x="39" y="70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2" y="73"/>
                  </a:lnTo>
                  <a:lnTo>
                    <a:pt x="28" y="73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21" y="63"/>
                  </a:lnTo>
                  <a:lnTo>
                    <a:pt x="21" y="59"/>
                  </a:lnTo>
                  <a:lnTo>
                    <a:pt x="18" y="52"/>
                  </a:lnTo>
                  <a:lnTo>
                    <a:pt x="18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8">
              <a:extLst>
                <a:ext uri="{FF2B5EF4-FFF2-40B4-BE49-F238E27FC236}">
                  <a16:creationId xmlns:a16="http://schemas.microsoft.com/office/drawing/2014/main" id="{C1AAAF20-1157-401D-AFA5-F1C50C47D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9273" y="15855858"/>
              <a:ext cx="235269" cy="974685"/>
            </a:xfrm>
            <a:custGeom>
              <a:avLst/>
              <a:gdLst>
                <a:gd name="T0" fmla="*/ 11 w 42"/>
                <a:gd name="T1" fmla="*/ 56 h 174"/>
                <a:gd name="T2" fmla="*/ 11 w 42"/>
                <a:gd name="T3" fmla="*/ 45 h 174"/>
                <a:gd name="T4" fmla="*/ 7 w 42"/>
                <a:gd name="T5" fmla="*/ 35 h 174"/>
                <a:gd name="T6" fmla="*/ 7 w 42"/>
                <a:gd name="T7" fmla="*/ 28 h 174"/>
                <a:gd name="T8" fmla="*/ 4 w 42"/>
                <a:gd name="T9" fmla="*/ 24 h 174"/>
                <a:gd name="T10" fmla="*/ 0 w 42"/>
                <a:gd name="T11" fmla="*/ 21 h 174"/>
                <a:gd name="T12" fmla="*/ 0 w 42"/>
                <a:gd name="T13" fmla="*/ 17 h 174"/>
                <a:gd name="T14" fmla="*/ 0 w 42"/>
                <a:gd name="T15" fmla="*/ 10 h 174"/>
                <a:gd name="T16" fmla="*/ 0 w 42"/>
                <a:gd name="T17" fmla="*/ 7 h 174"/>
                <a:gd name="T18" fmla="*/ 0 w 42"/>
                <a:gd name="T19" fmla="*/ 3 h 174"/>
                <a:gd name="T20" fmla="*/ 4 w 42"/>
                <a:gd name="T21" fmla="*/ 3 h 174"/>
                <a:gd name="T22" fmla="*/ 7 w 42"/>
                <a:gd name="T23" fmla="*/ 0 h 174"/>
                <a:gd name="T24" fmla="*/ 11 w 42"/>
                <a:gd name="T25" fmla="*/ 0 h 174"/>
                <a:gd name="T26" fmla="*/ 14 w 42"/>
                <a:gd name="T27" fmla="*/ 3 h 174"/>
                <a:gd name="T28" fmla="*/ 21 w 42"/>
                <a:gd name="T29" fmla="*/ 3 h 174"/>
                <a:gd name="T30" fmla="*/ 28 w 42"/>
                <a:gd name="T31" fmla="*/ 7 h 174"/>
                <a:gd name="T32" fmla="*/ 35 w 42"/>
                <a:gd name="T33" fmla="*/ 10 h 174"/>
                <a:gd name="T34" fmla="*/ 35 w 42"/>
                <a:gd name="T35" fmla="*/ 24 h 174"/>
                <a:gd name="T36" fmla="*/ 39 w 42"/>
                <a:gd name="T37" fmla="*/ 42 h 174"/>
                <a:gd name="T38" fmla="*/ 39 w 42"/>
                <a:gd name="T39" fmla="*/ 56 h 174"/>
                <a:gd name="T40" fmla="*/ 39 w 42"/>
                <a:gd name="T41" fmla="*/ 70 h 174"/>
                <a:gd name="T42" fmla="*/ 39 w 42"/>
                <a:gd name="T43" fmla="*/ 84 h 174"/>
                <a:gd name="T44" fmla="*/ 39 w 42"/>
                <a:gd name="T45" fmla="*/ 94 h 174"/>
                <a:gd name="T46" fmla="*/ 42 w 42"/>
                <a:gd name="T47" fmla="*/ 105 h 174"/>
                <a:gd name="T48" fmla="*/ 42 w 42"/>
                <a:gd name="T49" fmla="*/ 115 h 174"/>
                <a:gd name="T50" fmla="*/ 42 w 42"/>
                <a:gd name="T51" fmla="*/ 125 h 174"/>
                <a:gd name="T52" fmla="*/ 42 w 42"/>
                <a:gd name="T53" fmla="*/ 132 h 174"/>
                <a:gd name="T54" fmla="*/ 42 w 42"/>
                <a:gd name="T55" fmla="*/ 139 h 174"/>
                <a:gd name="T56" fmla="*/ 42 w 42"/>
                <a:gd name="T57" fmla="*/ 146 h 174"/>
                <a:gd name="T58" fmla="*/ 42 w 42"/>
                <a:gd name="T59" fmla="*/ 150 h 174"/>
                <a:gd name="T60" fmla="*/ 42 w 42"/>
                <a:gd name="T61" fmla="*/ 153 h 174"/>
                <a:gd name="T62" fmla="*/ 42 w 42"/>
                <a:gd name="T63" fmla="*/ 157 h 174"/>
                <a:gd name="T64" fmla="*/ 42 w 42"/>
                <a:gd name="T65" fmla="*/ 160 h 174"/>
                <a:gd name="T66" fmla="*/ 42 w 42"/>
                <a:gd name="T67" fmla="*/ 164 h 174"/>
                <a:gd name="T68" fmla="*/ 42 w 42"/>
                <a:gd name="T69" fmla="*/ 171 h 174"/>
                <a:gd name="T70" fmla="*/ 39 w 42"/>
                <a:gd name="T71" fmla="*/ 174 h 174"/>
                <a:gd name="T72" fmla="*/ 39 w 42"/>
                <a:gd name="T73" fmla="*/ 174 h 174"/>
                <a:gd name="T74" fmla="*/ 32 w 42"/>
                <a:gd name="T75" fmla="*/ 174 h 174"/>
                <a:gd name="T76" fmla="*/ 28 w 42"/>
                <a:gd name="T77" fmla="*/ 171 h 174"/>
                <a:gd name="T78" fmla="*/ 25 w 42"/>
                <a:gd name="T79" fmla="*/ 167 h 174"/>
                <a:gd name="T80" fmla="*/ 21 w 42"/>
                <a:gd name="T81" fmla="*/ 164 h 174"/>
                <a:gd name="T82" fmla="*/ 18 w 42"/>
                <a:gd name="T83" fmla="*/ 157 h 174"/>
                <a:gd name="T84" fmla="*/ 18 w 42"/>
                <a:gd name="T85" fmla="*/ 150 h 174"/>
                <a:gd name="T86" fmla="*/ 14 w 42"/>
                <a:gd name="T87" fmla="*/ 146 h 174"/>
                <a:gd name="T88" fmla="*/ 14 w 42"/>
                <a:gd name="T89" fmla="*/ 143 h 174"/>
                <a:gd name="T90" fmla="*/ 14 w 42"/>
                <a:gd name="T91" fmla="*/ 139 h 174"/>
                <a:gd name="T92" fmla="*/ 14 w 42"/>
                <a:gd name="T93" fmla="*/ 129 h 174"/>
                <a:gd name="T94" fmla="*/ 11 w 42"/>
                <a:gd name="T95" fmla="*/ 122 h 174"/>
                <a:gd name="T96" fmla="*/ 11 w 42"/>
                <a:gd name="T97" fmla="*/ 108 h 174"/>
                <a:gd name="T98" fmla="*/ 11 w 42"/>
                <a:gd name="T99" fmla="*/ 84 h 174"/>
                <a:gd name="T100" fmla="*/ 11 w 42"/>
                <a:gd name="T101" fmla="*/ 56 h 174"/>
                <a:gd name="T102" fmla="*/ 11 w 42"/>
                <a:gd name="T103" fmla="*/ 5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174">
                  <a:moveTo>
                    <a:pt x="11" y="56"/>
                  </a:moveTo>
                  <a:lnTo>
                    <a:pt x="11" y="45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4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5" y="24"/>
                  </a:lnTo>
                  <a:lnTo>
                    <a:pt x="39" y="42"/>
                  </a:lnTo>
                  <a:lnTo>
                    <a:pt x="39" y="56"/>
                  </a:lnTo>
                  <a:lnTo>
                    <a:pt x="39" y="70"/>
                  </a:lnTo>
                  <a:lnTo>
                    <a:pt x="39" y="84"/>
                  </a:lnTo>
                  <a:lnTo>
                    <a:pt x="39" y="94"/>
                  </a:lnTo>
                  <a:lnTo>
                    <a:pt x="42" y="105"/>
                  </a:lnTo>
                  <a:lnTo>
                    <a:pt x="42" y="115"/>
                  </a:lnTo>
                  <a:lnTo>
                    <a:pt x="42" y="125"/>
                  </a:lnTo>
                  <a:lnTo>
                    <a:pt x="42" y="132"/>
                  </a:lnTo>
                  <a:lnTo>
                    <a:pt x="42" y="139"/>
                  </a:lnTo>
                  <a:lnTo>
                    <a:pt x="42" y="146"/>
                  </a:lnTo>
                  <a:lnTo>
                    <a:pt x="42" y="150"/>
                  </a:lnTo>
                  <a:lnTo>
                    <a:pt x="42" y="153"/>
                  </a:lnTo>
                  <a:lnTo>
                    <a:pt x="42" y="157"/>
                  </a:lnTo>
                  <a:lnTo>
                    <a:pt x="42" y="160"/>
                  </a:lnTo>
                  <a:lnTo>
                    <a:pt x="42" y="164"/>
                  </a:lnTo>
                  <a:lnTo>
                    <a:pt x="42" y="171"/>
                  </a:lnTo>
                  <a:lnTo>
                    <a:pt x="39" y="174"/>
                  </a:lnTo>
                  <a:lnTo>
                    <a:pt x="39" y="174"/>
                  </a:lnTo>
                  <a:lnTo>
                    <a:pt x="32" y="174"/>
                  </a:lnTo>
                  <a:lnTo>
                    <a:pt x="28" y="171"/>
                  </a:lnTo>
                  <a:lnTo>
                    <a:pt x="25" y="167"/>
                  </a:lnTo>
                  <a:lnTo>
                    <a:pt x="21" y="164"/>
                  </a:lnTo>
                  <a:lnTo>
                    <a:pt x="18" y="157"/>
                  </a:lnTo>
                  <a:lnTo>
                    <a:pt x="18" y="150"/>
                  </a:lnTo>
                  <a:lnTo>
                    <a:pt x="14" y="146"/>
                  </a:lnTo>
                  <a:lnTo>
                    <a:pt x="14" y="143"/>
                  </a:lnTo>
                  <a:lnTo>
                    <a:pt x="14" y="139"/>
                  </a:lnTo>
                  <a:lnTo>
                    <a:pt x="14" y="129"/>
                  </a:lnTo>
                  <a:lnTo>
                    <a:pt x="11" y="122"/>
                  </a:lnTo>
                  <a:lnTo>
                    <a:pt x="11" y="108"/>
                  </a:lnTo>
                  <a:lnTo>
                    <a:pt x="11" y="84"/>
                  </a:lnTo>
                  <a:lnTo>
                    <a:pt x="11" y="56"/>
                  </a:lnTo>
                  <a:lnTo>
                    <a:pt x="11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9">
              <a:extLst>
                <a:ext uri="{FF2B5EF4-FFF2-40B4-BE49-F238E27FC236}">
                  <a16:creationId xmlns:a16="http://schemas.microsoft.com/office/drawing/2014/main" id="{A7F3C6E7-546A-43FE-BCB2-8D1131E2A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2174" y="16068720"/>
              <a:ext cx="235269" cy="470538"/>
            </a:xfrm>
            <a:custGeom>
              <a:avLst/>
              <a:gdLst>
                <a:gd name="T0" fmla="*/ 4 w 42"/>
                <a:gd name="T1" fmla="*/ 21 h 84"/>
                <a:gd name="T2" fmla="*/ 4 w 42"/>
                <a:gd name="T3" fmla="*/ 21 h 84"/>
                <a:gd name="T4" fmla="*/ 0 w 42"/>
                <a:gd name="T5" fmla="*/ 18 h 84"/>
                <a:gd name="T6" fmla="*/ 0 w 42"/>
                <a:gd name="T7" fmla="*/ 14 h 84"/>
                <a:gd name="T8" fmla="*/ 0 w 42"/>
                <a:gd name="T9" fmla="*/ 11 h 84"/>
                <a:gd name="T10" fmla="*/ 4 w 42"/>
                <a:gd name="T11" fmla="*/ 4 h 84"/>
                <a:gd name="T12" fmla="*/ 7 w 42"/>
                <a:gd name="T13" fmla="*/ 4 h 84"/>
                <a:gd name="T14" fmla="*/ 11 w 42"/>
                <a:gd name="T15" fmla="*/ 0 h 84"/>
                <a:gd name="T16" fmla="*/ 18 w 42"/>
                <a:gd name="T17" fmla="*/ 4 h 84"/>
                <a:gd name="T18" fmla="*/ 42 w 42"/>
                <a:gd name="T19" fmla="*/ 7 h 84"/>
                <a:gd name="T20" fmla="*/ 39 w 42"/>
                <a:gd name="T21" fmla="*/ 14 h 84"/>
                <a:gd name="T22" fmla="*/ 39 w 42"/>
                <a:gd name="T23" fmla="*/ 21 h 84"/>
                <a:gd name="T24" fmla="*/ 39 w 42"/>
                <a:gd name="T25" fmla="*/ 32 h 84"/>
                <a:gd name="T26" fmla="*/ 42 w 42"/>
                <a:gd name="T27" fmla="*/ 39 h 84"/>
                <a:gd name="T28" fmla="*/ 42 w 42"/>
                <a:gd name="T29" fmla="*/ 46 h 84"/>
                <a:gd name="T30" fmla="*/ 42 w 42"/>
                <a:gd name="T31" fmla="*/ 53 h 84"/>
                <a:gd name="T32" fmla="*/ 42 w 42"/>
                <a:gd name="T33" fmla="*/ 60 h 84"/>
                <a:gd name="T34" fmla="*/ 42 w 42"/>
                <a:gd name="T35" fmla="*/ 63 h 84"/>
                <a:gd name="T36" fmla="*/ 42 w 42"/>
                <a:gd name="T37" fmla="*/ 70 h 84"/>
                <a:gd name="T38" fmla="*/ 42 w 42"/>
                <a:gd name="T39" fmla="*/ 77 h 84"/>
                <a:gd name="T40" fmla="*/ 39 w 42"/>
                <a:gd name="T41" fmla="*/ 80 h 84"/>
                <a:gd name="T42" fmla="*/ 35 w 42"/>
                <a:gd name="T43" fmla="*/ 84 h 84"/>
                <a:gd name="T44" fmla="*/ 32 w 42"/>
                <a:gd name="T45" fmla="*/ 84 h 84"/>
                <a:gd name="T46" fmla="*/ 28 w 42"/>
                <a:gd name="T47" fmla="*/ 80 h 84"/>
                <a:gd name="T48" fmla="*/ 25 w 42"/>
                <a:gd name="T49" fmla="*/ 77 h 84"/>
                <a:gd name="T50" fmla="*/ 21 w 42"/>
                <a:gd name="T51" fmla="*/ 70 h 84"/>
                <a:gd name="T52" fmla="*/ 18 w 42"/>
                <a:gd name="T53" fmla="*/ 63 h 84"/>
                <a:gd name="T54" fmla="*/ 14 w 42"/>
                <a:gd name="T55" fmla="*/ 49 h 84"/>
                <a:gd name="T56" fmla="*/ 14 w 42"/>
                <a:gd name="T57" fmla="*/ 39 h 84"/>
                <a:gd name="T58" fmla="*/ 11 w 42"/>
                <a:gd name="T59" fmla="*/ 32 h 84"/>
                <a:gd name="T60" fmla="*/ 7 w 42"/>
                <a:gd name="T61" fmla="*/ 25 h 84"/>
                <a:gd name="T62" fmla="*/ 4 w 42"/>
                <a:gd name="T63" fmla="*/ 21 h 84"/>
                <a:gd name="T64" fmla="*/ 4 w 42"/>
                <a:gd name="T6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84">
                  <a:moveTo>
                    <a:pt x="4" y="21"/>
                  </a:moveTo>
                  <a:lnTo>
                    <a:pt x="4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42" y="7"/>
                  </a:lnTo>
                  <a:lnTo>
                    <a:pt x="39" y="14"/>
                  </a:lnTo>
                  <a:lnTo>
                    <a:pt x="39" y="21"/>
                  </a:lnTo>
                  <a:lnTo>
                    <a:pt x="39" y="32"/>
                  </a:lnTo>
                  <a:lnTo>
                    <a:pt x="42" y="39"/>
                  </a:lnTo>
                  <a:lnTo>
                    <a:pt x="42" y="46"/>
                  </a:lnTo>
                  <a:lnTo>
                    <a:pt x="42" y="53"/>
                  </a:lnTo>
                  <a:lnTo>
                    <a:pt x="42" y="60"/>
                  </a:lnTo>
                  <a:lnTo>
                    <a:pt x="42" y="63"/>
                  </a:lnTo>
                  <a:lnTo>
                    <a:pt x="42" y="70"/>
                  </a:lnTo>
                  <a:lnTo>
                    <a:pt x="42" y="77"/>
                  </a:lnTo>
                  <a:lnTo>
                    <a:pt x="39" y="80"/>
                  </a:lnTo>
                  <a:lnTo>
                    <a:pt x="35" y="84"/>
                  </a:lnTo>
                  <a:lnTo>
                    <a:pt x="32" y="84"/>
                  </a:lnTo>
                  <a:lnTo>
                    <a:pt x="28" y="80"/>
                  </a:lnTo>
                  <a:lnTo>
                    <a:pt x="25" y="77"/>
                  </a:lnTo>
                  <a:lnTo>
                    <a:pt x="21" y="70"/>
                  </a:lnTo>
                  <a:lnTo>
                    <a:pt x="18" y="63"/>
                  </a:lnTo>
                  <a:lnTo>
                    <a:pt x="14" y="49"/>
                  </a:lnTo>
                  <a:lnTo>
                    <a:pt x="14" y="39"/>
                  </a:lnTo>
                  <a:lnTo>
                    <a:pt x="11" y="32"/>
                  </a:lnTo>
                  <a:lnTo>
                    <a:pt x="7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0">
              <a:extLst>
                <a:ext uri="{FF2B5EF4-FFF2-40B4-BE49-F238E27FC236}">
                  <a16:creationId xmlns:a16="http://schemas.microsoft.com/office/drawing/2014/main" id="{E99CBCCF-1612-417F-8297-9587410B5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811" y="16029507"/>
              <a:ext cx="604977" cy="296889"/>
            </a:xfrm>
            <a:custGeom>
              <a:avLst/>
              <a:gdLst>
                <a:gd name="T0" fmla="*/ 80 w 108"/>
                <a:gd name="T1" fmla="*/ 53 h 53"/>
                <a:gd name="T2" fmla="*/ 73 w 108"/>
                <a:gd name="T3" fmla="*/ 53 h 53"/>
                <a:gd name="T4" fmla="*/ 73 w 108"/>
                <a:gd name="T5" fmla="*/ 49 h 53"/>
                <a:gd name="T6" fmla="*/ 73 w 108"/>
                <a:gd name="T7" fmla="*/ 46 h 53"/>
                <a:gd name="T8" fmla="*/ 77 w 108"/>
                <a:gd name="T9" fmla="*/ 42 h 53"/>
                <a:gd name="T10" fmla="*/ 77 w 108"/>
                <a:gd name="T11" fmla="*/ 35 h 53"/>
                <a:gd name="T12" fmla="*/ 80 w 108"/>
                <a:gd name="T13" fmla="*/ 25 h 53"/>
                <a:gd name="T14" fmla="*/ 80 w 108"/>
                <a:gd name="T15" fmla="*/ 21 h 53"/>
                <a:gd name="T16" fmla="*/ 80 w 108"/>
                <a:gd name="T17" fmla="*/ 18 h 53"/>
                <a:gd name="T18" fmla="*/ 77 w 108"/>
                <a:gd name="T19" fmla="*/ 14 h 53"/>
                <a:gd name="T20" fmla="*/ 73 w 108"/>
                <a:gd name="T21" fmla="*/ 14 h 53"/>
                <a:gd name="T22" fmla="*/ 67 w 108"/>
                <a:gd name="T23" fmla="*/ 14 h 53"/>
                <a:gd name="T24" fmla="*/ 60 w 108"/>
                <a:gd name="T25" fmla="*/ 14 h 53"/>
                <a:gd name="T26" fmla="*/ 49 w 108"/>
                <a:gd name="T27" fmla="*/ 14 h 53"/>
                <a:gd name="T28" fmla="*/ 35 w 108"/>
                <a:gd name="T29" fmla="*/ 18 h 53"/>
                <a:gd name="T30" fmla="*/ 21 w 108"/>
                <a:gd name="T31" fmla="*/ 21 h 53"/>
                <a:gd name="T32" fmla="*/ 4 w 108"/>
                <a:gd name="T33" fmla="*/ 21 h 53"/>
                <a:gd name="T34" fmla="*/ 0 w 108"/>
                <a:gd name="T35" fmla="*/ 18 h 53"/>
                <a:gd name="T36" fmla="*/ 7 w 108"/>
                <a:gd name="T37" fmla="*/ 18 h 53"/>
                <a:gd name="T38" fmla="*/ 18 w 108"/>
                <a:gd name="T39" fmla="*/ 18 h 53"/>
                <a:gd name="T40" fmla="*/ 28 w 108"/>
                <a:gd name="T41" fmla="*/ 18 h 53"/>
                <a:gd name="T42" fmla="*/ 42 w 108"/>
                <a:gd name="T43" fmla="*/ 14 h 53"/>
                <a:gd name="T44" fmla="*/ 56 w 108"/>
                <a:gd name="T45" fmla="*/ 11 h 53"/>
                <a:gd name="T46" fmla="*/ 67 w 108"/>
                <a:gd name="T47" fmla="*/ 11 h 53"/>
                <a:gd name="T48" fmla="*/ 73 w 108"/>
                <a:gd name="T49" fmla="*/ 7 h 53"/>
                <a:gd name="T50" fmla="*/ 77 w 108"/>
                <a:gd name="T51" fmla="*/ 4 h 53"/>
                <a:gd name="T52" fmla="*/ 84 w 108"/>
                <a:gd name="T53" fmla="*/ 0 h 53"/>
                <a:gd name="T54" fmla="*/ 87 w 108"/>
                <a:gd name="T55" fmla="*/ 0 h 53"/>
                <a:gd name="T56" fmla="*/ 87 w 108"/>
                <a:gd name="T57" fmla="*/ 0 h 53"/>
                <a:gd name="T58" fmla="*/ 91 w 108"/>
                <a:gd name="T59" fmla="*/ 4 h 53"/>
                <a:gd name="T60" fmla="*/ 94 w 108"/>
                <a:gd name="T61" fmla="*/ 7 h 53"/>
                <a:gd name="T62" fmla="*/ 101 w 108"/>
                <a:gd name="T63" fmla="*/ 11 h 53"/>
                <a:gd name="T64" fmla="*/ 105 w 108"/>
                <a:gd name="T65" fmla="*/ 14 h 53"/>
                <a:gd name="T66" fmla="*/ 108 w 108"/>
                <a:gd name="T67" fmla="*/ 18 h 53"/>
                <a:gd name="T68" fmla="*/ 108 w 108"/>
                <a:gd name="T69" fmla="*/ 18 h 53"/>
                <a:gd name="T70" fmla="*/ 108 w 108"/>
                <a:gd name="T71" fmla="*/ 21 h 53"/>
                <a:gd name="T72" fmla="*/ 105 w 108"/>
                <a:gd name="T73" fmla="*/ 21 h 53"/>
                <a:gd name="T74" fmla="*/ 101 w 108"/>
                <a:gd name="T75" fmla="*/ 25 h 53"/>
                <a:gd name="T76" fmla="*/ 98 w 108"/>
                <a:gd name="T77" fmla="*/ 25 h 53"/>
                <a:gd name="T78" fmla="*/ 94 w 108"/>
                <a:gd name="T79" fmla="*/ 28 h 53"/>
                <a:gd name="T80" fmla="*/ 87 w 108"/>
                <a:gd name="T81" fmla="*/ 32 h 53"/>
                <a:gd name="T82" fmla="*/ 84 w 108"/>
                <a:gd name="T83" fmla="*/ 42 h 53"/>
                <a:gd name="T84" fmla="*/ 80 w 108"/>
                <a:gd name="T85" fmla="*/ 53 h 53"/>
                <a:gd name="T86" fmla="*/ 80 w 108"/>
                <a:gd name="T8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53">
                  <a:moveTo>
                    <a:pt x="80" y="53"/>
                  </a:moveTo>
                  <a:lnTo>
                    <a:pt x="73" y="53"/>
                  </a:lnTo>
                  <a:lnTo>
                    <a:pt x="73" y="49"/>
                  </a:lnTo>
                  <a:lnTo>
                    <a:pt x="73" y="46"/>
                  </a:lnTo>
                  <a:lnTo>
                    <a:pt x="77" y="42"/>
                  </a:lnTo>
                  <a:lnTo>
                    <a:pt x="77" y="35"/>
                  </a:lnTo>
                  <a:lnTo>
                    <a:pt x="80" y="25"/>
                  </a:lnTo>
                  <a:lnTo>
                    <a:pt x="80" y="21"/>
                  </a:lnTo>
                  <a:lnTo>
                    <a:pt x="80" y="18"/>
                  </a:lnTo>
                  <a:lnTo>
                    <a:pt x="77" y="14"/>
                  </a:lnTo>
                  <a:lnTo>
                    <a:pt x="73" y="14"/>
                  </a:lnTo>
                  <a:lnTo>
                    <a:pt x="67" y="14"/>
                  </a:lnTo>
                  <a:lnTo>
                    <a:pt x="60" y="14"/>
                  </a:lnTo>
                  <a:lnTo>
                    <a:pt x="49" y="14"/>
                  </a:lnTo>
                  <a:lnTo>
                    <a:pt x="35" y="18"/>
                  </a:lnTo>
                  <a:lnTo>
                    <a:pt x="21" y="21"/>
                  </a:lnTo>
                  <a:lnTo>
                    <a:pt x="4" y="21"/>
                  </a:lnTo>
                  <a:lnTo>
                    <a:pt x="0" y="18"/>
                  </a:lnTo>
                  <a:lnTo>
                    <a:pt x="7" y="18"/>
                  </a:lnTo>
                  <a:lnTo>
                    <a:pt x="18" y="18"/>
                  </a:lnTo>
                  <a:lnTo>
                    <a:pt x="28" y="18"/>
                  </a:lnTo>
                  <a:lnTo>
                    <a:pt x="42" y="14"/>
                  </a:lnTo>
                  <a:lnTo>
                    <a:pt x="56" y="11"/>
                  </a:lnTo>
                  <a:lnTo>
                    <a:pt x="67" y="11"/>
                  </a:lnTo>
                  <a:lnTo>
                    <a:pt x="73" y="7"/>
                  </a:lnTo>
                  <a:lnTo>
                    <a:pt x="77" y="4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4" y="7"/>
                  </a:lnTo>
                  <a:lnTo>
                    <a:pt x="101" y="11"/>
                  </a:lnTo>
                  <a:lnTo>
                    <a:pt x="105" y="14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08" y="21"/>
                  </a:lnTo>
                  <a:lnTo>
                    <a:pt x="105" y="21"/>
                  </a:lnTo>
                  <a:lnTo>
                    <a:pt x="101" y="25"/>
                  </a:lnTo>
                  <a:lnTo>
                    <a:pt x="98" y="25"/>
                  </a:lnTo>
                  <a:lnTo>
                    <a:pt x="94" y="28"/>
                  </a:lnTo>
                  <a:lnTo>
                    <a:pt x="87" y="32"/>
                  </a:lnTo>
                  <a:lnTo>
                    <a:pt x="84" y="42"/>
                  </a:lnTo>
                  <a:lnTo>
                    <a:pt x="80" y="53"/>
                  </a:lnTo>
                  <a:lnTo>
                    <a:pt x="80" y="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1">
              <a:extLst>
                <a:ext uri="{FF2B5EF4-FFF2-40B4-BE49-F238E27FC236}">
                  <a16:creationId xmlns:a16="http://schemas.microsoft.com/office/drawing/2014/main" id="{F0470E96-EE23-48D9-AB2C-0E563EC75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004" y="15211668"/>
              <a:ext cx="700206" cy="408921"/>
            </a:xfrm>
            <a:custGeom>
              <a:avLst/>
              <a:gdLst>
                <a:gd name="T0" fmla="*/ 70 w 125"/>
                <a:gd name="T1" fmla="*/ 73 h 73"/>
                <a:gd name="T2" fmla="*/ 73 w 125"/>
                <a:gd name="T3" fmla="*/ 62 h 73"/>
                <a:gd name="T4" fmla="*/ 76 w 125"/>
                <a:gd name="T5" fmla="*/ 52 h 73"/>
                <a:gd name="T6" fmla="*/ 76 w 125"/>
                <a:gd name="T7" fmla="*/ 45 h 73"/>
                <a:gd name="T8" fmla="*/ 76 w 125"/>
                <a:gd name="T9" fmla="*/ 38 h 73"/>
                <a:gd name="T10" fmla="*/ 80 w 125"/>
                <a:gd name="T11" fmla="*/ 35 h 73"/>
                <a:gd name="T12" fmla="*/ 80 w 125"/>
                <a:gd name="T13" fmla="*/ 31 h 73"/>
                <a:gd name="T14" fmla="*/ 80 w 125"/>
                <a:gd name="T15" fmla="*/ 28 h 73"/>
                <a:gd name="T16" fmla="*/ 80 w 125"/>
                <a:gd name="T17" fmla="*/ 28 h 73"/>
                <a:gd name="T18" fmla="*/ 80 w 125"/>
                <a:gd name="T19" fmla="*/ 28 h 73"/>
                <a:gd name="T20" fmla="*/ 76 w 125"/>
                <a:gd name="T21" fmla="*/ 28 h 73"/>
                <a:gd name="T22" fmla="*/ 76 w 125"/>
                <a:gd name="T23" fmla="*/ 28 h 73"/>
                <a:gd name="T24" fmla="*/ 73 w 125"/>
                <a:gd name="T25" fmla="*/ 28 h 73"/>
                <a:gd name="T26" fmla="*/ 70 w 125"/>
                <a:gd name="T27" fmla="*/ 31 h 73"/>
                <a:gd name="T28" fmla="*/ 63 w 125"/>
                <a:gd name="T29" fmla="*/ 31 h 73"/>
                <a:gd name="T30" fmla="*/ 56 w 125"/>
                <a:gd name="T31" fmla="*/ 31 h 73"/>
                <a:gd name="T32" fmla="*/ 49 w 125"/>
                <a:gd name="T33" fmla="*/ 35 h 73"/>
                <a:gd name="T34" fmla="*/ 35 w 125"/>
                <a:gd name="T35" fmla="*/ 38 h 73"/>
                <a:gd name="T36" fmla="*/ 24 w 125"/>
                <a:gd name="T37" fmla="*/ 38 h 73"/>
                <a:gd name="T38" fmla="*/ 10 w 125"/>
                <a:gd name="T39" fmla="*/ 42 h 73"/>
                <a:gd name="T40" fmla="*/ 0 w 125"/>
                <a:gd name="T41" fmla="*/ 42 h 73"/>
                <a:gd name="T42" fmla="*/ 0 w 125"/>
                <a:gd name="T43" fmla="*/ 24 h 73"/>
                <a:gd name="T44" fmla="*/ 17 w 125"/>
                <a:gd name="T45" fmla="*/ 21 h 73"/>
                <a:gd name="T46" fmla="*/ 31 w 125"/>
                <a:gd name="T47" fmla="*/ 17 h 73"/>
                <a:gd name="T48" fmla="*/ 42 w 125"/>
                <a:gd name="T49" fmla="*/ 17 h 73"/>
                <a:gd name="T50" fmla="*/ 52 w 125"/>
                <a:gd name="T51" fmla="*/ 14 h 73"/>
                <a:gd name="T52" fmla="*/ 63 w 125"/>
                <a:gd name="T53" fmla="*/ 14 h 73"/>
                <a:gd name="T54" fmla="*/ 70 w 125"/>
                <a:gd name="T55" fmla="*/ 10 h 73"/>
                <a:gd name="T56" fmla="*/ 73 w 125"/>
                <a:gd name="T57" fmla="*/ 7 h 73"/>
                <a:gd name="T58" fmla="*/ 76 w 125"/>
                <a:gd name="T59" fmla="*/ 3 h 73"/>
                <a:gd name="T60" fmla="*/ 80 w 125"/>
                <a:gd name="T61" fmla="*/ 0 h 73"/>
                <a:gd name="T62" fmla="*/ 83 w 125"/>
                <a:gd name="T63" fmla="*/ 0 h 73"/>
                <a:gd name="T64" fmla="*/ 87 w 125"/>
                <a:gd name="T65" fmla="*/ 0 h 73"/>
                <a:gd name="T66" fmla="*/ 90 w 125"/>
                <a:gd name="T67" fmla="*/ 0 h 73"/>
                <a:gd name="T68" fmla="*/ 101 w 125"/>
                <a:gd name="T69" fmla="*/ 3 h 73"/>
                <a:gd name="T70" fmla="*/ 104 w 125"/>
                <a:gd name="T71" fmla="*/ 3 h 73"/>
                <a:gd name="T72" fmla="*/ 111 w 125"/>
                <a:gd name="T73" fmla="*/ 7 h 73"/>
                <a:gd name="T74" fmla="*/ 118 w 125"/>
                <a:gd name="T75" fmla="*/ 10 h 73"/>
                <a:gd name="T76" fmla="*/ 122 w 125"/>
                <a:gd name="T77" fmla="*/ 14 h 73"/>
                <a:gd name="T78" fmla="*/ 122 w 125"/>
                <a:gd name="T79" fmla="*/ 21 h 73"/>
                <a:gd name="T80" fmla="*/ 125 w 125"/>
                <a:gd name="T81" fmla="*/ 24 h 73"/>
                <a:gd name="T82" fmla="*/ 122 w 125"/>
                <a:gd name="T83" fmla="*/ 28 h 73"/>
                <a:gd name="T84" fmla="*/ 122 w 125"/>
                <a:gd name="T85" fmla="*/ 28 h 73"/>
                <a:gd name="T86" fmla="*/ 115 w 125"/>
                <a:gd name="T87" fmla="*/ 31 h 73"/>
                <a:gd name="T88" fmla="*/ 115 w 125"/>
                <a:gd name="T89" fmla="*/ 35 h 73"/>
                <a:gd name="T90" fmla="*/ 111 w 125"/>
                <a:gd name="T91" fmla="*/ 35 h 73"/>
                <a:gd name="T92" fmla="*/ 111 w 125"/>
                <a:gd name="T93" fmla="*/ 38 h 73"/>
                <a:gd name="T94" fmla="*/ 108 w 125"/>
                <a:gd name="T95" fmla="*/ 45 h 73"/>
                <a:gd name="T96" fmla="*/ 104 w 125"/>
                <a:gd name="T97" fmla="*/ 49 h 73"/>
                <a:gd name="T98" fmla="*/ 101 w 125"/>
                <a:gd name="T99" fmla="*/ 55 h 73"/>
                <a:gd name="T100" fmla="*/ 97 w 125"/>
                <a:gd name="T101" fmla="*/ 69 h 73"/>
                <a:gd name="T102" fmla="*/ 70 w 125"/>
                <a:gd name="T103" fmla="*/ 73 h 73"/>
                <a:gd name="T104" fmla="*/ 70 w 125"/>
                <a:gd name="T10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" h="73">
                  <a:moveTo>
                    <a:pt x="70" y="73"/>
                  </a:moveTo>
                  <a:lnTo>
                    <a:pt x="73" y="62"/>
                  </a:lnTo>
                  <a:lnTo>
                    <a:pt x="76" y="52"/>
                  </a:lnTo>
                  <a:lnTo>
                    <a:pt x="76" y="45"/>
                  </a:lnTo>
                  <a:lnTo>
                    <a:pt x="76" y="38"/>
                  </a:lnTo>
                  <a:lnTo>
                    <a:pt x="80" y="35"/>
                  </a:lnTo>
                  <a:lnTo>
                    <a:pt x="80" y="31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3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6" y="31"/>
                  </a:lnTo>
                  <a:lnTo>
                    <a:pt x="49" y="35"/>
                  </a:lnTo>
                  <a:lnTo>
                    <a:pt x="35" y="38"/>
                  </a:lnTo>
                  <a:lnTo>
                    <a:pt x="24" y="38"/>
                  </a:lnTo>
                  <a:lnTo>
                    <a:pt x="10" y="42"/>
                  </a:lnTo>
                  <a:lnTo>
                    <a:pt x="0" y="42"/>
                  </a:lnTo>
                  <a:lnTo>
                    <a:pt x="0" y="24"/>
                  </a:lnTo>
                  <a:lnTo>
                    <a:pt x="17" y="21"/>
                  </a:lnTo>
                  <a:lnTo>
                    <a:pt x="31" y="17"/>
                  </a:lnTo>
                  <a:lnTo>
                    <a:pt x="42" y="17"/>
                  </a:lnTo>
                  <a:lnTo>
                    <a:pt x="52" y="14"/>
                  </a:lnTo>
                  <a:lnTo>
                    <a:pt x="63" y="14"/>
                  </a:lnTo>
                  <a:lnTo>
                    <a:pt x="70" y="10"/>
                  </a:lnTo>
                  <a:lnTo>
                    <a:pt x="73" y="7"/>
                  </a:lnTo>
                  <a:lnTo>
                    <a:pt x="76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101" y="3"/>
                  </a:lnTo>
                  <a:lnTo>
                    <a:pt x="104" y="3"/>
                  </a:lnTo>
                  <a:lnTo>
                    <a:pt x="111" y="7"/>
                  </a:lnTo>
                  <a:lnTo>
                    <a:pt x="118" y="10"/>
                  </a:lnTo>
                  <a:lnTo>
                    <a:pt x="122" y="14"/>
                  </a:lnTo>
                  <a:lnTo>
                    <a:pt x="122" y="21"/>
                  </a:lnTo>
                  <a:lnTo>
                    <a:pt x="125" y="24"/>
                  </a:lnTo>
                  <a:lnTo>
                    <a:pt x="122" y="28"/>
                  </a:lnTo>
                  <a:lnTo>
                    <a:pt x="122" y="28"/>
                  </a:lnTo>
                  <a:lnTo>
                    <a:pt x="115" y="31"/>
                  </a:lnTo>
                  <a:lnTo>
                    <a:pt x="115" y="35"/>
                  </a:lnTo>
                  <a:lnTo>
                    <a:pt x="111" y="35"/>
                  </a:lnTo>
                  <a:lnTo>
                    <a:pt x="111" y="38"/>
                  </a:lnTo>
                  <a:lnTo>
                    <a:pt x="108" y="45"/>
                  </a:lnTo>
                  <a:lnTo>
                    <a:pt x="104" y="49"/>
                  </a:lnTo>
                  <a:lnTo>
                    <a:pt x="101" y="55"/>
                  </a:lnTo>
                  <a:lnTo>
                    <a:pt x="97" y="69"/>
                  </a:lnTo>
                  <a:lnTo>
                    <a:pt x="70" y="73"/>
                  </a:lnTo>
                  <a:lnTo>
                    <a:pt x="70" y="7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82">
              <a:extLst>
                <a:ext uri="{FF2B5EF4-FFF2-40B4-BE49-F238E27FC236}">
                  <a16:creationId xmlns:a16="http://schemas.microsoft.com/office/drawing/2014/main" id="{6995A446-95AF-465D-9801-176EA9B23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40" y="15558970"/>
              <a:ext cx="408921" cy="78423"/>
            </a:xfrm>
            <a:custGeom>
              <a:avLst/>
              <a:gdLst>
                <a:gd name="T0" fmla="*/ 28 w 73"/>
                <a:gd name="T1" fmla="*/ 7 h 14"/>
                <a:gd name="T2" fmla="*/ 42 w 73"/>
                <a:gd name="T3" fmla="*/ 4 h 14"/>
                <a:gd name="T4" fmla="*/ 52 w 73"/>
                <a:gd name="T5" fmla="*/ 0 h 14"/>
                <a:gd name="T6" fmla="*/ 59 w 73"/>
                <a:gd name="T7" fmla="*/ 0 h 14"/>
                <a:gd name="T8" fmla="*/ 66 w 73"/>
                <a:gd name="T9" fmla="*/ 0 h 14"/>
                <a:gd name="T10" fmla="*/ 69 w 73"/>
                <a:gd name="T11" fmla="*/ 0 h 14"/>
                <a:gd name="T12" fmla="*/ 73 w 73"/>
                <a:gd name="T13" fmla="*/ 0 h 14"/>
                <a:gd name="T14" fmla="*/ 73 w 73"/>
                <a:gd name="T15" fmla="*/ 0 h 14"/>
                <a:gd name="T16" fmla="*/ 73 w 73"/>
                <a:gd name="T17" fmla="*/ 0 h 14"/>
                <a:gd name="T18" fmla="*/ 73 w 73"/>
                <a:gd name="T19" fmla="*/ 4 h 14"/>
                <a:gd name="T20" fmla="*/ 69 w 73"/>
                <a:gd name="T21" fmla="*/ 4 h 14"/>
                <a:gd name="T22" fmla="*/ 69 w 73"/>
                <a:gd name="T23" fmla="*/ 4 h 14"/>
                <a:gd name="T24" fmla="*/ 66 w 73"/>
                <a:gd name="T25" fmla="*/ 7 h 14"/>
                <a:gd name="T26" fmla="*/ 59 w 73"/>
                <a:gd name="T27" fmla="*/ 7 h 14"/>
                <a:gd name="T28" fmla="*/ 52 w 73"/>
                <a:gd name="T29" fmla="*/ 7 h 14"/>
                <a:gd name="T30" fmla="*/ 42 w 73"/>
                <a:gd name="T31" fmla="*/ 11 h 14"/>
                <a:gd name="T32" fmla="*/ 31 w 73"/>
                <a:gd name="T33" fmla="*/ 11 h 14"/>
                <a:gd name="T34" fmla="*/ 17 w 73"/>
                <a:gd name="T35" fmla="*/ 14 h 14"/>
                <a:gd name="T36" fmla="*/ 0 w 73"/>
                <a:gd name="T37" fmla="*/ 14 h 14"/>
                <a:gd name="T38" fmla="*/ 0 w 73"/>
                <a:gd name="T39" fmla="*/ 14 h 14"/>
                <a:gd name="T40" fmla="*/ 0 w 73"/>
                <a:gd name="T41" fmla="*/ 14 h 14"/>
                <a:gd name="T42" fmla="*/ 3 w 73"/>
                <a:gd name="T43" fmla="*/ 14 h 14"/>
                <a:gd name="T44" fmla="*/ 10 w 73"/>
                <a:gd name="T45" fmla="*/ 11 h 14"/>
                <a:gd name="T46" fmla="*/ 17 w 73"/>
                <a:gd name="T47" fmla="*/ 11 h 14"/>
                <a:gd name="T48" fmla="*/ 28 w 73"/>
                <a:gd name="T49" fmla="*/ 7 h 14"/>
                <a:gd name="T50" fmla="*/ 28 w 73"/>
                <a:gd name="T5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14">
                  <a:moveTo>
                    <a:pt x="28" y="7"/>
                  </a:moveTo>
                  <a:lnTo>
                    <a:pt x="42" y="4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4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6" y="7"/>
                  </a:lnTo>
                  <a:lnTo>
                    <a:pt x="59" y="7"/>
                  </a:lnTo>
                  <a:lnTo>
                    <a:pt x="52" y="7"/>
                  </a:lnTo>
                  <a:lnTo>
                    <a:pt x="42" y="11"/>
                  </a:lnTo>
                  <a:lnTo>
                    <a:pt x="31" y="11"/>
                  </a:lnTo>
                  <a:lnTo>
                    <a:pt x="17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7" y="11"/>
                  </a:lnTo>
                  <a:lnTo>
                    <a:pt x="28" y="7"/>
                  </a:lnTo>
                  <a:lnTo>
                    <a:pt x="2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3">
              <a:extLst>
                <a:ext uri="{FF2B5EF4-FFF2-40B4-BE49-F238E27FC236}">
                  <a16:creationId xmlns:a16="http://schemas.microsoft.com/office/drawing/2014/main" id="{04AB371C-8D9F-4595-8963-467B3C1A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8234" y="16303989"/>
              <a:ext cx="431328" cy="117636"/>
            </a:xfrm>
            <a:custGeom>
              <a:avLst/>
              <a:gdLst>
                <a:gd name="T0" fmla="*/ 0 w 77"/>
                <a:gd name="T1" fmla="*/ 18 h 21"/>
                <a:gd name="T2" fmla="*/ 14 w 77"/>
                <a:gd name="T3" fmla="*/ 14 h 21"/>
                <a:gd name="T4" fmla="*/ 25 w 77"/>
                <a:gd name="T5" fmla="*/ 11 h 21"/>
                <a:gd name="T6" fmla="*/ 35 w 77"/>
                <a:gd name="T7" fmla="*/ 11 h 21"/>
                <a:gd name="T8" fmla="*/ 46 w 77"/>
                <a:gd name="T9" fmla="*/ 7 h 21"/>
                <a:gd name="T10" fmla="*/ 53 w 77"/>
                <a:gd name="T11" fmla="*/ 7 h 21"/>
                <a:gd name="T12" fmla="*/ 56 w 77"/>
                <a:gd name="T13" fmla="*/ 4 h 21"/>
                <a:gd name="T14" fmla="*/ 59 w 77"/>
                <a:gd name="T15" fmla="*/ 4 h 21"/>
                <a:gd name="T16" fmla="*/ 59 w 77"/>
                <a:gd name="T17" fmla="*/ 4 h 21"/>
                <a:gd name="T18" fmla="*/ 59 w 77"/>
                <a:gd name="T19" fmla="*/ 4 h 21"/>
                <a:gd name="T20" fmla="*/ 63 w 77"/>
                <a:gd name="T21" fmla="*/ 4 h 21"/>
                <a:gd name="T22" fmla="*/ 66 w 77"/>
                <a:gd name="T23" fmla="*/ 0 h 21"/>
                <a:gd name="T24" fmla="*/ 73 w 77"/>
                <a:gd name="T25" fmla="*/ 0 h 21"/>
                <a:gd name="T26" fmla="*/ 77 w 77"/>
                <a:gd name="T27" fmla="*/ 0 h 21"/>
                <a:gd name="T28" fmla="*/ 77 w 77"/>
                <a:gd name="T29" fmla="*/ 4 h 21"/>
                <a:gd name="T30" fmla="*/ 77 w 77"/>
                <a:gd name="T31" fmla="*/ 7 h 21"/>
                <a:gd name="T32" fmla="*/ 77 w 77"/>
                <a:gd name="T33" fmla="*/ 7 h 21"/>
                <a:gd name="T34" fmla="*/ 73 w 77"/>
                <a:gd name="T35" fmla="*/ 7 h 21"/>
                <a:gd name="T36" fmla="*/ 66 w 77"/>
                <a:gd name="T37" fmla="*/ 11 h 21"/>
                <a:gd name="T38" fmla="*/ 59 w 77"/>
                <a:gd name="T39" fmla="*/ 11 h 21"/>
                <a:gd name="T40" fmla="*/ 46 w 77"/>
                <a:gd name="T41" fmla="*/ 14 h 21"/>
                <a:gd name="T42" fmla="*/ 35 w 77"/>
                <a:gd name="T43" fmla="*/ 18 h 21"/>
                <a:gd name="T44" fmla="*/ 18 w 77"/>
                <a:gd name="T45" fmla="*/ 18 h 21"/>
                <a:gd name="T46" fmla="*/ 0 w 77"/>
                <a:gd name="T47" fmla="*/ 21 h 21"/>
                <a:gd name="T48" fmla="*/ 0 w 77"/>
                <a:gd name="T49" fmla="*/ 18 h 21"/>
                <a:gd name="T50" fmla="*/ 0 w 77"/>
                <a:gd name="T5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" h="21">
                  <a:moveTo>
                    <a:pt x="0" y="18"/>
                  </a:moveTo>
                  <a:lnTo>
                    <a:pt x="14" y="14"/>
                  </a:lnTo>
                  <a:lnTo>
                    <a:pt x="25" y="11"/>
                  </a:lnTo>
                  <a:lnTo>
                    <a:pt x="35" y="11"/>
                  </a:lnTo>
                  <a:lnTo>
                    <a:pt x="46" y="7"/>
                  </a:lnTo>
                  <a:lnTo>
                    <a:pt x="53" y="7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7" y="4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3" y="7"/>
                  </a:lnTo>
                  <a:lnTo>
                    <a:pt x="66" y="11"/>
                  </a:lnTo>
                  <a:lnTo>
                    <a:pt x="59" y="11"/>
                  </a:lnTo>
                  <a:lnTo>
                    <a:pt x="46" y="14"/>
                  </a:lnTo>
                  <a:lnTo>
                    <a:pt x="35" y="18"/>
                  </a:lnTo>
                  <a:lnTo>
                    <a:pt x="18" y="18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4">
              <a:extLst>
                <a:ext uri="{FF2B5EF4-FFF2-40B4-BE49-F238E27FC236}">
                  <a16:creationId xmlns:a16="http://schemas.microsoft.com/office/drawing/2014/main" id="{1D69AFF6-A603-411E-9245-1F5AE90E4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1427" y="14679514"/>
              <a:ext cx="347302" cy="274482"/>
            </a:xfrm>
            <a:custGeom>
              <a:avLst/>
              <a:gdLst>
                <a:gd name="T0" fmla="*/ 0 w 62"/>
                <a:gd name="T1" fmla="*/ 7 h 49"/>
                <a:gd name="T2" fmla="*/ 3 w 62"/>
                <a:gd name="T3" fmla="*/ 4 h 49"/>
                <a:gd name="T4" fmla="*/ 7 w 62"/>
                <a:gd name="T5" fmla="*/ 0 h 49"/>
                <a:gd name="T6" fmla="*/ 14 w 62"/>
                <a:gd name="T7" fmla="*/ 0 h 49"/>
                <a:gd name="T8" fmla="*/ 24 w 62"/>
                <a:gd name="T9" fmla="*/ 0 h 49"/>
                <a:gd name="T10" fmla="*/ 31 w 62"/>
                <a:gd name="T11" fmla="*/ 0 h 49"/>
                <a:gd name="T12" fmla="*/ 42 w 62"/>
                <a:gd name="T13" fmla="*/ 4 h 49"/>
                <a:gd name="T14" fmla="*/ 49 w 62"/>
                <a:gd name="T15" fmla="*/ 4 h 49"/>
                <a:gd name="T16" fmla="*/ 52 w 62"/>
                <a:gd name="T17" fmla="*/ 7 h 49"/>
                <a:gd name="T18" fmla="*/ 59 w 62"/>
                <a:gd name="T19" fmla="*/ 11 h 49"/>
                <a:gd name="T20" fmla="*/ 59 w 62"/>
                <a:gd name="T21" fmla="*/ 18 h 49"/>
                <a:gd name="T22" fmla="*/ 62 w 62"/>
                <a:gd name="T23" fmla="*/ 21 h 49"/>
                <a:gd name="T24" fmla="*/ 62 w 62"/>
                <a:gd name="T25" fmla="*/ 28 h 49"/>
                <a:gd name="T26" fmla="*/ 62 w 62"/>
                <a:gd name="T27" fmla="*/ 35 h 49"/>
                <a:gd name="T28" fmla="*/ 62 w 62"/>
                <a:gd name="T29" fmla="*/ 39 h 49"/>
                <a:gd name="T30" fmla="*/ 59 w 62"/>
                <a:gd name="T31" fmla="*/ 42 h 49"/>
                <a:gd name="T32" fmla="*/ 56 w 62"/>
                <a:gd name="T33" fmla="*/ 46 h 49"/>
                <a:gd name="T34" fmla="*/ 56 w 62"/>
                <a:gd name="T35" fmla="*/ 49 h 49"/>
                <a:gd name="T36" fmla="*/ 52 w 62"/>
                <a:gd name="T37" fmla="*/ 49 h 49"/>
                <a:gd name="T38" fmla="*/ 49 w 62"/>
                <a:gd name="T39" fmla="*/ 49 h 49"/>
                <a:gd name="T40" fmla="*/ 45 w 62"/>
                <a:gd name="T41" fmla="*/ 46 h 49"/>
                <a:gd name="T42" fmla="*/ 35 w 62"/>
                <a:gd name="T43" fmla="*/ 42 h 49"/>
                <a:gd name="T44" fmla="*/ 24 w 62"/>
                <a:gd name="T45" fmla="*/ 32 h 49"/>
                <a:gd name="T46" fmla="*/ 14 w 62"/>
                <a:gd name="T47" fmla="*/ 25 h 49"/>
                <a:gd name="T48" fmla="*/ 7 w 62"/>
                <a:gd name="T49" fmla="*/ 18 h 49"/>
                <a:gd name="T50" fmla="*/ 0 w 62"/>
                <a:gd name="T51" fmla="*/ 11 h 49"/>
                <a:gd name="T52" fmla="*/ 0 w 62"/>
                <a:gd name="T53" fmla="*/ 7 h 49"/>
                <a:gd name="T54" fmla="*/ 0 w 62"/>
                <a:gd name="T5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2" h="49">
                  <a:moveTo>
                    <a:pt x="0" y="7"/>
                  </a:moveTo>
                  <a:lnTo>
                    <a:pt x="3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49" y="4"/>
                  </a:lnTo>
                  <a:lnTo>
                    <a:pt x="52" y="7"/>
                  </a:lnTo>
                  <a:lnTo>
                    <a:pt x="59" y="11"/>
                  </a:lnTo>
                  <a:lnTo>
                    <a:pt x="59" y="18"/>
                  </a:lnTo>
                  <a:lnTo>
                    <a:pt x="62" y="21"/>
                  </a:lnTo>
                  <a:lnTo>
                    <a:pt x="62" y="28"/>
                  </a:lnTo>
                  <a:lnTo>
                    <a:pt x="62" y="35"/>
                  </a:lnTo>
                  <a:lnTo>
                    <a:pt x="62" y="39"/>
                  </a:lnTo>
                  <a:lnTo>
                    <a:pt x="59" y="42"/>
                  </a:lnTo>
                  <a:lnTo>
                    <a:pt x="56" y="46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49" y="49"/>
                  </a:lnTo>
                  <a:lnTo>
                    <a:pt x="45" y="46"/>
                  </a:lnTo>
                  <a:lnTo>
                    <a:pt x="35" y="42"/>
                  </a:lnTo>
                  <a:lnTo>
                    <a:pt x="24" y="32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5">
              <a:extLst>
                <a:ext uri="{FF2B5EF4-FFF2-40B4-BE49-F238E27FC236}">
                  <a16:creationId xmlns:a16="http://schemas.microsoft.com/office/drawing/2014/main" id="{36B21775-E7C6-4FA1-8225-205EE64F4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9273" y="14875570"/>
              <a:ext cx="1490036" cy="352905"/>
            </a:xfrm>
            <a:custGeom>
              <a:avLst/>
              <a:gdLst>
                <a:gd name="T0" fmla="*/ 238 w 266"/>
                <a:gd name="T1" fmla="*/ 35 h 63"/>
                <a:gd name="T2" fmla="*/ 224 w 266"/>
                <a:gd name="T3" fmla="*/ 35 h 63"/>
                <a:gd name="T4" fmla="*/ 213 w 266"/>
                <a:gd name="T5" fmla="*/ 35 h 63"/>
                <a:gd name="T6" fmla="*/ 203 w 266"/>
                <a:gd name="T7" fmla="*/ 35 h 63"/>
                <a:gd name="T8" fmla="*/ 196 w 266"/>
                <a:gd name="T9" fmla="*/ 35 h 63"/>
                <a:gd name="T10" fmla="*/ 192 w 266"/>
                <a:gd name="T11" fmla="*/ 35 h 63"/>
                <a:gd name="T12" fmla="*/ 189 w 266"/>
                <a:gd name="T13" fmla="*/ 39 h 63"/>
                <a:gd name="T14" fmla="*/ 182 w 266"/>
                <a:gd name="T15" fmla="*/ 39 h 63"/>
                <a:gd name="T16" fmla="*/ 175 w 266"/>
                <a:gd name="T17" fmla="*/ 39 h 63"/>
                <a:gd name="T18" fmla="*/ 168 w 266"/>
                <a:gd name="T19" fmla="*/ 42 h 63"/>
                <a:gd name="T20" fmla="*/ 161 w 266"/>
                <a:gd name="T21" fmla="*/ 42 h 63"/>
                <a:gd name="T22" fmla="*/ 151 w 266"/>
                <a:gd name="T23" fmla="*/ 46 h 63"/>
                <a:gd name="T24" fmla="*/ 144 w 266"/>
                <a:gd name="T25" fmla="*/ 46 h 63"/>
                <a:gd name="T26" fmla="*/ 123 w 266"/>
                <a:gd name="T27" fmla="*/ 49 h 63"/>
                <a:gd name="T28" fmla="*/ 102 w 266"/>
                <a:gd name="T29" fmla="*/ 53 h 63"/>
                <a:gd name="T30" fmla="*/ 84 w 266"/>
                <a:gd name="T31" fmla="*/ 56 h 63"/>
                <a:gd name="T32" fmla="*/ 70 w 266"/>
                <a:gd name="T33" fmla="*/ 56 h 63"/>
                <a:gd name="T34" fmla="*/ 56 w 266"/>
                <a:gd name="T35" fmla="*/ 60 h 63"/>
                <a:gd name="T36" fmla="*/ 46 w 266"/>
                <a:gd name="T37" fmla="*/ 63 h 63"/>
                <a:gd name="T38" fmla="*/ 35 w 266"/>
                <a:gd name="T39" fmla="*/ 63 h 63"/>
                <a:gd name="T40" fmla="*/ 32 w 266"/>
                <a:gd name="T41" fmla="*/ 63 h 63"/>
                <a:gd name="T42" fmla="*/ 28 w 266"/>
                <a:gd name="T43" fmla="*/ 63 h 63"/>
                <a:gd name="T44" fmla="*/ 21 w 266"/>
                <a:gd name="T45" fmla="*/ 63 h 63"/>
                <a:gd name="T46" fmla="*/ 18 w 266"/>
                <a:gd name="T47" fmla="*/ 60 h 63"/>
                <a:gd name="T48" fmla="*/ 11 w 266"/>
                <a:gd name="T49" fmla="*/ 56 h 63"/>
                <a:gd name="T50" fmla="*/ 7 w 266"/>
                <a:gd name="T51" fmla="*/ 53 h 63"/>
                <a:gd name="T52" fmla="*/ 0 w 266"/>
                <a:gd name="T53" fmla="*/ 49 h 63"/>
                <a:gd name="T54" fmla="*/ 0 w 266"/>
                <a:gd name="T55" fmla="*/ 46 h 63"/>
                <a:gd name="T56" fmla="*/ 0 w 266"/>
                <a:gd name="T57" fmla="*/ 46 h 63"/>
                <a:gd name="T58" fmla="*/ 0 w 266"/>
                <a:gd name="T59" fmla="*/ 42 h 63"/>
                <a:gd name="T60" fmla="*/ 4 w 266"/>
                <a:gd name="T61" fmla="*/ 42 h 63"/>
                <a:gd name="T62" fmla="*/ 7 w 266"/>
                <a:gd name="T63" fmla="*/ 39 h 63"/>
                <a:gd name="T64" fmla="*/ 18 w 266"/>
                <a:gd name="T65" fmla="*/ 39 h 63"/>
                <a:gd name="T66" fmla="*/ 21 w 266"/>
                <a:gd name="T67" fmla="*/ 39 h 63"/>
                <a:gd name="T68" fmla="*/ 28 w 266"/>
                <a:gd name="T69" fmla="*/ 39 h 63"/>
                <a:gd name="T70" fmla="*/ 35 w 266"/>
                <a:gd name="T71" fmla="*/ 39 h 63"/>
                <a:gd name="T72" fmla="*/ 42 w 266"/>
                <a:gd name="T73" fmla="*/ 39 h 63"/>
                <a:gd name="T74" fmla="*/ 53 w 266"/>
                <a:gd name="T75" fmla="*/ 35 h 63"/>
                <a:gd name="T76" fmla="*/ 63 w 266"/>
                <a:gd name="T77" fmla="*/ 35 h 63"/>
                <a:gd name="T78" fmla="*/ 74 w 266"/>
                <a:gd name="T79" fmla="*/ 32 h 63"/>
                <a:gd name="T80" fmla="*/ 84 w 266"/>
                <a:gd name="T81" fmla="*/ 28 h 63"/>
                <a:gd name="T82" fmla="*/ 109 w 266"/>
                <a:gd name="T83" fmla="*/ 25 h 63"/>
                <a:gd name="T84" fmla="*/ 133 w 266"/>
                <a:gd name="T85" fmla="*/ 21 h 63"/>
                <a:gd name="T86" fmla="*/ 154 w 266"/>
                <a:gd name="T87" fmla="*/ 14 h 63"/>
                <a:gd name="T88" fmla="*/ 175 w 266"/>
                <a:gd name="T89" fmla="*/ 11 h 63"/>
                <a:gd name="T90" fmla="*/ 192 w 266"/>
                <a:gd name="T91" fmla="*/ 4 h 63"/>
                <a:gd name="T92" fmla="*/ 210 w 266"/>
                <a:gd name="T93" fmla="*/ 4 h 63"/>
                <a:gd name="T94" fmla="*/ 220 w 266"/>
                <a:gd name="T95" fmla="*/ 0 h 63"/>
                <a:gd name="T96" fmla="*/ 231 w 266"/>
                <a:gd name="T97" fmla="*/ 0 h 63"/>
                <a:gd name="T98" fmla="*/ 234 w 266"/>
                <a:gd name="T99" fmla="*/ 0 h 63"/>
                <a:gd name="T100" fmla="*/ 241 w 266"/>
                <a:gd name="T101" fmla="*/ 0 h 63"/>
                <a:gd name="T102" fmla="*/ 248 w 266"/>
                <a:gd name="T103" fmla="*/ 4 h 63"/>
                <a:gd name="T104" fmla="*/ 255 w 266"/>
                <a:gd name="T105" fmla="*/ 7 h 63"/>
                <a:gd name="T106" fmla="*/ 259 w 266"/>
                <a:gd name="T107" fmla="*/ 11 h 63"/>
                <a:gd name="T108" fmla="*/ 262 w 266"/>
                <a:gd name="T109" fmla="*/ 18 h 63"/>
                <a:gd name="T110" fmla="*/ 266 w 266"/>
                <a:gd name="T111" fmla="*/ 21 h 63"/>
                <a:gd name="T112" fmla="*/ 266 w 266"/>
                <a:gd name="T113" fmla="*/ 25 h 63"/>
                <a:gd name="T114" fmla="*/ 266 w 266"/>
                <a:gd name="T115" fmla="*/ 28 h 63"/>
                <a:gd name="T116" fmla="*/ 259 w 266"/>
                <a:gd name="T117" fmla="*/ 32 h 63"/>
                <a:gd name="T118" fmla="*/ 248 w 266"/>
                <a:gd name="T119" fmla="*/ 35 h 63"/>
                <a:gd name="T120" fmla="*/ 238 w 266"/>
                <a:gd name="T121" fmla="*/ 35 h 63"/>
                <a:gd name="T122" fmla="*/ 238 w 266"/>
                <a:gd name="T12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6" h="63">
                  <a:moveTo>
                    <a:pt x="238" y="35"/>
                  </a:moveTo>
                  <a:lnTo>
                    <a:pt x="224" y="35"/>
                  </a:lnTo>
                  <a:lnTo>
                    <a:pt x="213" y="35"/>
                  </a:lnTo>
                  <a:lnTo>
                    <a:pt x="203" y="35"/>
                  </a:lnTo>
                  <a:lnTo>
                    <a:pt x="196" y="35"/>
                  </a:lnTo>
                  <a:lnTo>
                    <a:pt x="192" y="35"/>
                  </a:lnTo>
                  <a:lnTo>
                    <a:pt x="189" y="39"/>
                  </a:lnTo>
                  <a:lnTo>
                    <a:pt x="182" y="39"/>
                  </a:lnTo>
                  <a:lnTo>
                    <a:pt x="175" y="39"/>
                  </a:lnTo>
                  <a:lnTo>
                    <a:pt x="168" y="42"/>
                  </a:lnTo>
                  <a:lnTo>
                    <a:pt x="161" y="42"/>
                  </a:lnTo>
                  <a:lnTo>
                    <a:pt x="151" y="46"/>
                  </a:lnTo>
                  <a:lnTo>
                    <a:pt x="144" y="46"/>
                  </a:lnTo>
                  <a:lnTo>
                    <a:pt x="123" y="49"/>
                  </a:lnTo>
                  <a:lnTo>
                    <a:pt x="102" y="53"/>
                  </a:lnTo>
                  <a:lnTo>
                    <a:pt x="84" y="56"/>
                  </a:lnTo>
                  <a:lnTo>
                    <a:pt x="70" y="56"/>
                  </a:lnTo>
                  <a:lnTo>
                    <a:pt x="56" y="60"/>
                  </a:lnTo>
                  <a:lnTo>
                    <a:pt x="46" y="63"/>
                  </a:lnTo>
                  <a:lnTo>
                    <a:pt x="35" y="63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1" y="63"/>
                  </a:lnTo>
                  <a:lnTo>
                    <a:pt x="18" y="60"/>
                  </a:lnTo>
                  <a:lnTo>
                    <a:pt x="11" y="56"/>
                  </a:lnTo>
                  <a:lnTo>
                    <a:pt x="7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7" y="39"/>
                  </a:lnTo>
                  <a:lnTo>
                    <a:pt x="18" y="39"/>
                  </a:lnTo>
                  <a:lnTo>
                    <a:pt x="21" y="39"/>
                  </a:lnTo>
                  <a:lnTo>
                    <a:pt x="28" y="39"/>
                  </a:lnTo>
                  <a:lnTo>
                    <a:pt x="35" y="39"/>
                  </a:lnTo>
                  <a:lnTo>
                    <a:pt x="42" y="39"/>
                  </a:lnTo>
                  <a:lnTo>
                    <a:pt x="53" y="35"/>
                  </a:lnTo>
                  <a:lnTo>
                    <a:pt x="63" y="35"/>
                  </a:lnTo>
                  <a:lnTo>
                    <a:pt x="74" y="32"/>
                  </a:lnTo>
                  <a:lnTo>
                    <a:pt x="84" y="28"/>
                  </a:lnTo>
                  <a:lnTo>
                    <a:pt x="109" y="25"/>
                  </a:lnTo>
                  <a:lnTo>
                    <a:pt x="133" y="21"/>
                  </a:lnTo>
                  <a:lnTo>
                    <a:pt x="154" y="14"/>
                  </a:lnTo>
                  <a:lnTo>
                    <a:pt x="175" y="11"/>
                  </a:lnTo>
                  <a:lnTo>
                    <a:pt x="192" y="4"/>
                  </a:lnTo>
                  <a:lnTo>
                    <a:pt x="210" y="4"/>
                  </a:lnTo>
                  <a:lnTo>
                    <a:pt x="220" y="0"/>
                  </a:lnTo>
                  <a:lnTo>
                    <a:pt x="231" y="0"/>
                  </a:lnTo>
                  <a:lnTo>
                    <a:pt x="234" y="0"/>
                  </a:lnTo>
                  <a:lnTo>
                    <a:pt x="241" y="0"/>
                  </a:lnTo>
                  <a:lnTo>
                    <a:pt x="248" y="4"/>
                  </a:lnTo>
                  <a:lnTo>
                    <a:pt x="255" y="7"/>
                  </a:lnTo>
                  <a:lnTo>
                    <a:pt x="259" y="11"/>
                  </a:lnTo>
                  <a:lnTo>
                    <a:pt x="262" y="18"/>
                  </a:lnTo>
                  <a:lnTo>
                    <a:pt x="266" y="21"/>
                  </a:lnTo>
                  <a:lnTo>
                    <a:pt x="266" y="25"/>
                  </a:lnTo>
                  <a:lnTo>
                    <a:pt x="266" y="28"/>
                  </a:lnTo>
                  <a:lnTo>
                    <a:pt x="259" y="32"/>
                  </a:lnTo>
                  <a:lnTo>
                    <a:pt x="248" y="35"/>
                  </a:lnTo>
                  <a:lnTo>
                    <a:pt x="238" y="35"/>
                  </a:lnTo>
                  <a:lnTo>
                    <a:pt x="238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6">
              <a:extLst>
                <a:ext uri="{FF2B5EF4-FFF2-40B4-BE49-F238E27FC236}">
                  <a16:creationId xmlns:a16="http://schemas.microsoft.com/office/drawing/2014/main" id="{C3722BDE-82E1-48A4-B7BB-95C8122BA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0889" y="15676606"/>
              <a:ext cx="1562859" cy="1215557"/>
            </a:xfrm>
            <a:custGeom>
              <a:avLst/>
              <a:gdLst>
                <a:gd name="T0" fmla="*/ 209 w 279"/>
                <a:gd name="T1" fmla="*/ 196 h 217"/>
                <a:gd name="T2" fmla="*/ 199 w 279"/>
                <a:gd name="T3" fmla="*/ 182 h 217"/>
                <a:gd name="T4" fmla="*/ 181 w 279"/>
                <a:gd name="T5" fmla="*/ 171 h 217"/>
                <a:gd name="T6" fmla="*/ 174 w 279"/>
                <a:gd name="T7" fmla="*/ 161 h 217"/>
                <a:gd name="T8" fmla="*/ 178 w 279"/>
                <a:gd name="T9" fmla="*/ 154 h 217"/>
                <a:gd name="T10" fmla="*/ 185 w 279"/>
                <a:gd name="T11" fmla="*/ 150 h 217"/>
                <a:gd name="T12" fmla="*/ 202 w 279"/>
                <a:gd name="T13" fmla="*/ 157 h 217"/>
                <a:gd name="T14" fmla="*/ 216 w 279"/>
                <a:gd name="T15" fmla="*/ 161 h 217"/>
                <a:gd name="T16" fmla="*/ 223 w 279"/>
                <a:gd name="T17" fmla="*/ 157 h 217"/>
                <a:gd name="T18" fmla="*/ 230 w 279"/>
                <a:gd name="T19" fmla="*/ 157 h 217"/>
                <a:gd name="T20" fmla="*/ 230 w 279"/>
                <a:gd name="T21" fmla="*/ 150 h 217"/>
                <a:gd name="T22" fmla="*/ 230 w 279"/>
                <a:gd name="T23" fmla="*/ 140 h 217"/>
                <a:gd name="T24" fmla="*/ 234 w 279"/>
                <a:gd name="T25" fmla="*/ 119 h 217"/>
                <a:gd name="T26" fmla="*/ 237 w 279"/>
                <a:gd name="T27" fmla="*/ 91 h 217"/>
                <a:gd name="T28" fmla="*/ 237 w 279"/>
                <a:gd name="T29" fmla="*/ 67 h 217"/>
                <a:gd name="T30" fmla="*/ 234 w 279"/>
                <a:gd name="T31" fmla="*/ 49 h 217"/>
                <a:gd name="T32" fmla="*/ 234 w 279"/>
                <a:gd name="T33" fmla="*/ 39 h 217"/>
                <a:gd name="T34" fmla="*/ 223 w 279"/>
                <a:gd name="T35" fmla="*/ 32 h 217"/>
                <a:gd name="T36" fmla="*/ 213 w 279"/>
                <a:gd name="T37" fmla="*/ 32 h 217"/>
                <a:gd name="T38" fmla="*/ 192 w 279"/>
                <a:gd name="T39" fmla="*/ 35 h 217"/>
                <a:gd name="T40" fmla="*/ 167 w 279"/>
                <a:gd name="T41" fmla="*/ 39 h 217"/>
                <a:gd name="T42" fmla="*/ 146 w 279"/>
                <a:gd name="T43" fmla="*/ 42 h 217"/>
                <a:gd name="T44" fmla="*/ 126 w 279"/>
                <a:gd name="T45" fmla="*/ 46 h 217"/>
                <a:gd name="T46" fmla="*/ 94 w 279"/>
                <a:gd name="T47" fmla="*/ 53 h 217"/>
                <a:gd name="T48" fmla="*/ 52 w 279"/>
                <a:gd name="T49" fmla="*/ 56 h 217"/>
                <a:gd name="T50" fmla="*/ 3 w 279"/>
                <a:gd name="T51" fmla="*/ 63 h 217"/>
                <a:gd name="T52" fmla="*/ 7 w 279"/>
                <a:gd name="T53" fmla="*/ 39 h 217"/>
                <a:gd name="T54" fmla="*/ 24 w 279"/>
                <a:gd name="T55" fmla="*/ 39 h 217"/>
                <a:gd name="T56" fmla="*/ 45 w 279"/>
                <a:gd name="T57" fmla="*/ 35 h 217"/>
                <a:gd name="T58" fmla="*/ 73 w 279"/>
                <a:gd name="T59" fmla="*/ 32 h 217"/>
                <a:gd name="T60" fmla="*/ 105 w 279"/>
                <a:gd name="T61" fmla="*/ 25 h 217"/>
                <a:gd name="T62" fmla="*/ 133 w 279"/>
                <a:gd name="T63" fmla="*/ 21 h 217"/>
                <a:gd name="T64" fmla="*/ 157 w 279"/>
                <a:gd name="T65" fmla="*/ 18 h 217"/>
                <a:gd name="T66" fmla="*/ 178 w 279"/>
                <a:gd name="T67" fmla="*/ 14 h 217"/>
                <a:gd name="T68" fmla="*/ 202 w 279"/>
                <a:gd name="T69" fmla="*/ 11 h 217"/>
                <a:gd name="T70" fmla="*/ 220 w 279"/>
                <a:gd name="T71" fmla="*/ 4 h 217"/>
                <a:gd name="T72" fmla="*/ 230 w 279"/>
                <a:gd name="T73" fmla="*/ 0 h 217"/>
                <a:gd name="T74" fmla="*/ 234 w 279"/>
                <a:gd name="T75" fmla="*/ 0 h 217"/>
                <a:gd name="T76" fmla="*/ 244 w 279"/>
                <a:gd name="T77" fmla="*/ 0 h 217"/>
                <a:gd name="T78" fmla="*/ 255 w 279"/>
                <a:gd name="T79" fmla="*/ 7 h 217"/>
                <a:gd name="T80" fmla="*/ 269 w 279"/>
                <a:gd name="T81" fmla="*/ 18 h 217"/>
                <a:gd name="T82" fmla="*/ 279 w 279"/>
                <a:gd name="T83" fmla="*/ 25 h 217"/>
                <a:gd name="T84" fmla="*/ 279 w 279"/>
                <a:gd name="T85" fmla="*/ 35 h 217"/>
                <a:gd name="T86" fmla="*/ 272 w 279"/>
                <a:gd name="T87" fmla="*/ 42 h 217"/>
                <a:gd name="T88" fmla="*/ 272 w 279"/>
                <a:gd name="T89" fmla="*/ 56 h 217"/>
                <a:gd name="T90" fmla="*/ 272 w 279"/>
                <a:gd name="T91" fmla="*/ 91 h 217"/>
                <a:gd name="T92" fmla="*/ 265 w 279"/>
                <a:gd name="T93" fmla="*/ 143 h 217"/>
                <a:gd name="T94" fmla="*/ 258 w 279"/>
                <a:gd name="T95" fmla="*/ 168 h 217"/>
                <a:gd name="T96" fmla="*/ 251 w 279"/>
                <a:gd name="T97" fmla="*/ 189 h 217"/>
                <a:gd name="T98" fmla="*/ 244 w 279"/>
                <a:gd name="T99" fmla="*/ 206 h 217"/>
                <a:gd name="T100" fmla="*/ 237 w 279"/>
                <a:gd name="T101" fmla="*/ 213 h 217"/>
                <a:gd name="T102" fmla="*/ 227 w 279"/>
                <a:gd name="T103" fmla="*/ 217 h 217"/>
                <a:gd name="T104" fmla="*/ 220 w 279"/>
                <a:gd name="T105" fmla="*/ 213 h 217"/>
                <a:gd name="T106" fmla="*/ 213 w 279"/>
                <a:gd name="T107" fmla="*/ 20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9" h="217">
                  <a:moveTo>
                    <a:pt x="213" y="203"/>
                  </a:moveTo>
                  <a:lnTo>
                    <a:pt x="209" y="196"/>
                  </a:lnTo>
                  <a:lnTo>
                    <a:pt x="206" y="189"/>
                  </a:lnTo>
                  <a:lnTo>
                    <a:pt x="199" y="182"/>
                  </a:lnTo>
                  <a:lnTo>
                    <a:pt x="192" y="178"/>
                  </a:lnTo>
                  <a:lnTo>
                    <a:pt x="181" y="171"/>
                  </a:lnTo>
                  <a:lnTo>
                    <a:pt x="178" y="164"/>
                  </a:lnTo>
                  <a:lnTo>
                    <a:pt x="174" y="161"/>
                  </a:lnTo>
                  <a:lnTo>
                    <a:pt x="174" y="154"/>
                  </a:lnTo>
                  <a:lnTo>
                    <a:pt x="178" y="154"/>
                  </a:lnTo>
                  <a:lnTo>
                    <a:pt x="181" y="150"/>
                  </a:lnTo>
                  <a:lnTo>
                    <a:pt x="185" y="150"/>
                  </a:lnTo>
                  <a:lnTo>
                    <a:pt x="195" y="154"/>
                  </a:lnTo>
                  <a:lnTo>
                    <a:pt x="202" y="157"/>
                  </a:lnTo>
                  <a:lnTo>
                    <a:pt x="209" y="157"/>
                  </a:lnTo>
                  <a:lnTo>
                    <a:pt x="216" y="161"/>
                  </a:lnTo>
                  <a:lnTo>
                    <a:pt x="220" y="161"/>
                  </a:lnTo>
                  <a:lnTo>
                    <a:pt x="223" y="157"/>
                  </a:lnTo>
                  <a:lnTo>
                    <a:pt x="227" y="157"/>
                  </a:lnTo>
                  <a:lnTo>
                    <a:pt x="230" y="157"/>
                  </a:lnTo>
                  <a:lnTo>
                    <a:pt x="230" y="154"/>
                  </a:lnTo>
                  <a:lnTo>
                    <a:pt x="230" y="150"/>
                  </a:lnTo>
                  <a:lnTo>
                    <a:pt x="230" y="147"/>
                  </a:lnTo>
                  <a:lnTo>
                    <a:pt x="230" y="140"/>
                  </a:lnTo>
                  <a:lnTo>
                    <a:pt x="234" y="137"/>
                  </a:lnTo>
                  <a:lnTo>
                    <a:pt x="234" y="119"/>
                  </a:lnTo>
                  <a:lnTo>
                    <a:pt x="234" y="105"/>
                  </a:lnTo>
                  <a:lnTo>
                    <a:pt x="237" y="91"/>
                  </a:lnTo>
                  <a:lnTo>
                    <a:pt x="237" y="77"/>
                  </a:lnTo>
                  <a:lnTo>
                    <a:pt x="237" y="67"/>
                  </a:lnTo>
                  <a:lnTo>
                    <a:pt x="234" y="56"/>
                  </a:lnTo>
                  <a:lnTo>
                    <a:pt x="234" y="49"/>
                  </a:lnTo>
                  <a:lnTo>
                    <a:pt x="234" y="42"/>
                  </a:lnTo>
                  <a:lnTo>
                    <a:pt x="234" y="39"/>
                  </a:lnTo>
                  <a:lnTo>
                    <a:pt x="230" y="35"/>
                  </a:lnTo>
                  <a:lnTo>
                    <a:pt x="223" y="32"/>
                  </a:lnTo>
                  <a:lnTo>
                    <a:pt x="220" y="32"/>
                  </a:lnTo>
                  <a:lnTo>
                    <a:pt x="213" y="32"/>
                  </a:lnTo>
                  <a:lnTo>
                    <a:pt x="202" y="32"/>
                  </a:lnTo>
                  <a:lnTo>
                    <a:pt x="192" y="35"/>
                  </a:lnTo>
                  <a:lnTo>
                    <a:pt x="181" y="35"/>
                  </a:lnTo>
                  <a:lnTo>
                    <a:pt x="167" y="39"/>
                  </a:lnTo>
                  <a:lnTo>
                    <a:pt x="157" y="42"/>
                  </a:lnTo>
                  <a:lnTo>
                    <a:pt x="146" y="42"/>
                  </a:lnTo>
                  <a:lnTo>
                    <a:pt x="136" y="46"/>
                  </a:lnTo>
                  <a:lnTo>
                    <a:pt x="126" y="46"/>
                  </a:lnTo>
                  <a:lnTo>
                    <a:pt x="108" y="49"/>
                  </a:lnTo>
                  <a:lnTo>
                    <a:pt x="94" y="53"/>
                  </a:lnTo>
                  <a:lnTo>
                    <a:pt x="73" y="53"/>
                  </a:lnTo>
                  <a:lnTo>
                    <a:pt x="52" y="56"/>
                  </a:lnTo>
                  <a:lnTo>
                    <a:pt x="31" y="60"/>
                  </a:lnTo>
                  <a:lnTo>
                    <a:pt x="3" y="63"/>
                  </a:lnTo>
                  <a:lnTo>
                    <a:pt x="0" y="39"/>
                  </a:lnTo>
                  <a:lnTo>
                    <a:pt x="7" y="39"/>
                  </a:lnTo>
                  <a:lnTo>
                    <a:pt x="14" y="39"/>
                  </a:lnTo>
                  <a:lnTo>
                    <a:pt x="24" y="39"/>
                  </a:lnTo>
                  <a:lnTo>
                    <a:pt x="35" y="35"/>
                  </a:lnTo>
                  <a:lnTo>
                    <a:pt x="45" y="35"/>
                  </a:lnTo>
                  <a:lnTo>
                    <a:pt x="59" y="32"/>
                  </a:lnTo>
                  <a:lnTo>
                    <a:pt x="73" y="32"/>
                  </a:lnTo>
                  <a:lnTo>
                    <a:pt x="87" y="28"/>
                  </a:lnTo>
                  <a:lnTo>
                    <a:pt x="105" y="25"/>
                  </a:lnTo>
                  <a:lnTo>
                    <a:pt x="119" y="21"/>
                  </a:lnTo>
                  <a:lnTo>
                    <a:pt x="133" y="21"/>
                  </a:lnTo>
                  <a:lnTo>
                    <a:pt x="146" y="18"/>
                  </a:lnTo>
                  <a:lnTo>
                    <a:pt x="157" y="18"/>
                  </a:lnTo>
                  <a:lnTo>
                    <a:pt x="167" y="14"/>
                  </a:lnTo>
                  <a:lnTo>
                    <a:pt x="178" y="14"/>
                  </a:lnTo>
                  <a:lnTo>
                    <a:pt x="185" y="11"/>
                  </a:lnTo>
                  <a:lnTo>
                    <a:pt x="202" y="11"/>
                  </a:lnTo>
                  <a:lnTo>
                    <a:pt x="213" y="7"/>
                  </a:lnTo>
                  <a:lnTo>
                    <a:pt x="220" y="4"/>
                  </a:lnTo>
                  <a:lnTo>
                    <a:pt x="227" y="4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7" y="0"/>
                  </a:lnTo>
                  <a:lnTo>
                    <a:pt x="244" y="0"/>
                  </a:lnTo>
                  <a:lnTo>
                    <a:pt x="248" y="4"/>
                  </a:lnTo>
                  <a:lnTo>
                    <a:pt x="255" y="7"/>
                  </a:lnTo>
                  <a:lnTo>
                    <a:pt x="262" y="11"/>
                  </a:lnTo>
                  <a:lnTo>
                    <a:pt x="269" y="18"/>
                  </a:lnTo>
                  <a:lnTo>
                    <a:pt x="276" y="21"/>
                  </a:lnTo>
                  <a:lnTo>
                    <a:pt x="279" y="25"/>
                  </a:lnTo>
                  <a:lnTo>
                    <a:pt x="279" y="28"/>
                  </a:lnTo>
                  <a:lnTo>
                    <a:pt x="279" y="35"/>
                  </a:lnTo>
                  <a:lnTo>
                    <a:pt x="276" y="39"/>
                  </a:lnTo>
                  <a:lnTo>
                    <a:pt x="272" y="42"/>
                  </a:lnTo>
                  <a:lnTo>
                    <a:pt x="272" y="49"/>
                  </a:lnTo>
                  <a:lnTo>
                    <a:pt x="272" y="56"/>
                  </a:lnTo>
                  <a:lnTo>
                    <a:pt x="272" y="67"/>
                  </a:lnTo>
                  <a:lnTo>
                    <a:pt x="272" y="91"/>
                  </a:lnTo>
                  <a:lnTo>
                    <a:pt x="269" y="116"/>
                  </a:lnTo>
                  <a:lnTo>
                    <a:pt x="265" y="143"/>
                  </a:lnTo>
                  <a:lnTo>
                    <a:pt x="262" y="157"/>
                  </a:lnTo>
                  <a:lnTo>
                    <a:pt x="258" y="168"/>
                  </a:lnTo>
                  <a:lnTo>
                    <a:pt x="255" y="178"/>
                  </a:lnTo>
                  <a:lnTo>
                    <a:pt x="251" y="189"/>
                  </a:lnTo>
                  <a:lnTo>
                    <a:pt x="248" y="199"/>
                  </a:lnTo>
                  <a:lnTo>
                    <a:pt x="244" y="206"/>
                  </a:lnTo>
                  <a:lnTo>
                    <a:pt x="241" y="210"/>
                  </a:lnTo>
                  <a:lnTo>
                    <a:pt x="237" y="213"/>
                  </a:lnTo>
                  <a:lnTo>
                    <a:pt x="230" y="217"/>
                  </a:lnTo>
                  <a:lnTo>
                    <a:pt x="227" y="217"/>
                  </a:lnTo>
                  <a:lnTo>
                    <a:pt x="223" y="217"/>
                  </a:lnTo>
                  <a:lnTo>
                    <a:pt x="220" y="213"/>
                  </a:lnTo>
                  <a:lnTo>
                    <a:pt x="216" y="210"/>
                  </a:lnTo>
                  <a:lnTo>
                    <a:pt x="213" y="203"/>
                  </a:lnTo>
                  <a:lnTo>
                    <a:pt x="213" y="20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49034430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90E2785-869A-4A5D-A462-61EAFF03D285}"/>
              </a:ext>
            </a:extLst>
          </p:cNvPr>
          <p:cNvGrpSpPr/>
          <p:nvPr/>
        </p:nvGrpSpPr>
        <p:grpSpPr>
          <a:xfrm>
            <a:off x="3266241" y="2513835"/>
            <a:ext cx="2095012" cy="2072606"/>
            <a:chOff x="3378536" y="17144235"/>
            <a:chExt cx="2095012" cy="2072606"/>
          </a:xfrm>
        </p:grpSpPr>
        <p:sp>
          <p:nvSpPr>
            <p:cNvPr id="3" name="Freeform 87">
              <a:extLst>
                <a:ext uri="{FF2B5EF4-FFF2-40B4-BE49-F238E27FC236}">
                  <a16:creationId xmlns:a16="http://schemas.microsoft.com/office/drawing/2014/main" id="{14162CC8-4E26-45E0-9119-00486A64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536" y="17205851"/>
              <a:ext cx="784229" cy="1170744"/>
            </a:xfrm>
            <a:custGeom>
              <a:avLst/>
              <a:gdLst>
                <a:gd name="T0" fmla="*/ 25 w 140"/>
                <a:gd name="T1" fmla="*/ 202 h 209"/>
                <a:gd name="T2" fmla="*/ 14 w 140"/>
                <a:gd name="T3" fmla="*/ 205 h 209"/>
                <a:gd name="T4" fmla="*/ 7 w 140"/>
                <a:gd name="T5" fmla="*/ 209 h 209"/>
                <a:gd name="T6" fmla="*/ 4 w 140"/>
                <a:gd name="T7" fmla="*/ 209 h 209"/>
                <a:gd name="T8" fmla="*/ 0 w 140"/>
                <a:gd name="T9" fmla="*/ 209 h 209"/>
                <a:gd name="T10" fmla="*/ 0 w 140"/>
                <a:gd name="T11" fmla="*/ 205 h 209"/>
                <a:gd name="T12" fmla="*/ 0 w 140"/>
                <a:gd name="T13" fmla="*/ 202 h 209"/>
                <a:gd name="T14" fmla="*/ 4 w 140"/>
                <a:gd name="T15" fmla="*/ 195 h 209"/>
                <a:gd name="T16" fmla="*/ 11 w 140"/>
                <a:gd name="T17" fmla="*/ 188 h 209"/>
                <a:gd name="T18" fmla="*/ 14 w 140"/>
                <a:gd name="T19" fmla="*/ 181 h 209"/>
                <a:gd name="T20" fmla="*/ 25 w 140"/>
                <a:gd name="T21" fmla="*/ 171 h 209"/>
                <a:gd name="T22" fmla="*/ 32 w 140"/>
                <a:gd name="T23" fmla="*/ 157 h 209"/>
                <a:gd name="T24" fmla="*/ 42 w 140"/>
                <a:gd name="T25" fmla="*/ 143 h 209"/>
                <a:gd name="T26" fmla="*/ 53 w 140"/>
                <a:gd name="T27" fmla="*/ 129 h 209"/>
                <a:gd name="T28" fmla="*/ 60 w 140"/>
                <a:gd name="T29" fmla="*/ 115 h 209"/>
                <a:gd name="T30" fmla="*/ 67 w 140"/>
                <a:gd name="T31" fmla="*/ 104 h 209"/>
                <a:gd name="T32" fmla="*/ 74 w 140"/>
                <a:gd name="T33" fmla="*/ 90 h 209"/>
                <a:gd name="T34" fmla="*/ 84 w 140"/>
                <a:gd name="T35" fmla="*/ 69 h 209"/>
                <a:gd name="T36" fmla="*/ 91 w 140"/>
                <a:gd name="T37" fmla="*/ 45 h 209"/>
                <a:gd name="T38" fmla="*/ 98 w 140"/>
                <a:gd name="T39" fmla="*/ 34 h 209"/>
                <a:gd name="T40" fmla="*/ 98 w 140"/>
                <a:gd name="T41" fmla="*/ 28 h 209"/>
                <a:gd name="T42" fmla="*/ 98 w 140"/>
                <a:gd name="T43" fmla="*/ 21 h 209"/>
                <a:gd name="T44" fmla="*/ 98 w 140"/>
                <a:gd name="T45" fmla="*/ 17 h 209"/>
                <a:gd name="T46" fmla="*/ 95 w 140"/>
                <a:gd name="T47" fmla="*/ 14 h 209"/>
                <a:gd name="T48" fmla="*/ 95 w 140"/>
                <a:gd name="T49" fmla="*/ 14 h 209"/>
                <a:gd name="T50" fmla="*/ 95 w 140"/>
                <a:gd name="T51" fmla="*/ 10 h 209"/>
                <a:gd name="T52" fmla="*/ 98 w 140"/>
                <a:gd name="T53" fmla="*/ 3 h 209"/>
                <a:gd name="T54" fmla="*/ 102 w 140"/>
                <a:gd name="T55" fmla="*/ 3 h 209"/>
                <a:gd name="T56" fmla="*/ 109 w 140"/>
                <a:gd name="T57" fmla="*/ 0 h 209"/>
                <a:gd name="T58" fmla="*/ 112 w 140"/>
                <a:gd name="T59" fmla="*/ 3 h 209"/>
                <a:gd name="T60" fmla="*/ 119 w 140"/>
                <a:gd name="T61" fmla="*/ 7 h 209"/>
                <a:gd name="T62" fmla="*/ 126 w 140"/>
                <a:gd name="T63" fmla="*/ 14 h 209"/>
                <a:gd name="T64" fmla="*/ 133 w 140"/>
                <a:gd name="T65" fmla="*/ 17 h 209"/>
                <a:gd name="T66" fmla="*/ 137 w 140"/>
                <a:gd name="T67" fmla="*/ 21 h 209"/>
                <a:gd name="T68" fmla="*/ 140 w 140"/>
                <a:gd name="T69" fmla="*/ 24 h 209"/>
                <a:gd name="T70" fmla="*/ 140 w 140"/>
                <a:gd name="T71" fmla="*/ 28 h 209"/>
                <a:gd name="T72" fmla="*/ 137 w 140"/>
                <a:gd name="T73" fmla="*/ 31 h 209"/>
                <a:gd name="T74" fmla="*/ 137 w 140"/>
                <a:gd name="T75" fmla="*/ 34 h 209"/>
                <a:gd name="T76" fmla="*/ 133 w 140"/>
                <a:gd name="T77" fmla="*/ 41 h 209"/>
                <a:gd name="T78" fmla="*/ 130 w 140"/>
                <a:gd name="T79" fmla="*/ 48 h 209"/>
                <a:gd name="T80" fmla="*/ 123 w 140"/>
                <a:gd name="T81" fmla="*/ 59 h 209"/>
                <a:gd name="T82" fmla="*/ 119 w 140"/>
                <a:gd name="T83" fmla="*/ 69 h 209"/>
                <a:gd name="T84" fmla="*/ 112 w 140"/>
                <a:gd name="T85" fmla="*/ 80 h 209"/>
                <a:gd name="T86" fmla="*/ 98 w 140"/>
                <a:gd name="T87" fmla="*/ 104 h 209"/>
                <a:gd name="T88" fmla="*/ 84 w 140"/>
                <a:gd name="T89" fmla="*/ 125 h 209"/>
                <a:gd name="T90" fmla="*/ 74 w 140"/>
                <a:gd name="T91" fmla="*/ 143 h 209"/>
                <a:gd name="T92" fmla="*/ 63 w 140"/>
                <a:gd name="T93" fmla="*/ 160 h 209"/>
                <a:gd name="T94" fmla="*/ 53 w 140"/>
                <a:gd name="T95" fmla="*/ 171 h 209"/>
                <a:gd name="T96" fmla="*/ 42 w 140"/>
                <a:gd name="T97" fmla="*/ 185 h 209"/>
                <a:gd name="T98" fmla="*/ 32 w 140"/>
                <a:gd name="T99" fmla="*/ 192 h 209"/>
                <a:gd name="T100" fmla="*/ 25 w 140"/>
                <a:gd name="T101" fmla="*/ 202 h 209"/>
                <a:gd name="T102" fmla="*/ 25 w 140"/>
                <a:gd name="T103" fmla="*/ 20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" h="209">
                  <a:moveTo>
                    <a:pt x="25" y="202"/>
                  </a:moveTo>
                  <a:lnTo>
                    <a:pt x="14" y="205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0" y="202"/>
                  </a:lnTo>
                  <a:lnTo>
                    <a:pt x="4" y="195"/>
                  </a:lnTo>
                  <a:lnTo>
                    <a:pt x="11" y="188"/>
                  </a:lnTo>
                  <a:lnTo>
                    <a:pt x="14" y="181"/>
                  </a:lnTo>
                  <a:lnTo>
                    <a:pt x="25" y="171"/>
                  </a:lnTo>
                  <a:lnTo>
                    <a:pt x="32" y="157"/>
                  </a:lnTo>
                  <a:lnTo>
                    <a:pt x="42" y="143"/>
                  </a:lnTo>
                  <a:lnTo>
                    <a:pt x="53" y="129"/>
                  </a:lnTo>
                  <a:lnTo>
                    <a:pt x="60" y="115"/>
                  </a:lnTo>
                  <a:lnTo>
                    <a:pt x="67" y="104"/>
                  </a:lnTo>
                  <a:lnTo>
                    <a:pt x="74" y="90"/>
                  </a:lnTo>
                  <a:lnTo>
                    <a:pt x="84" y="69"/>
                  </a:lnTo>
                  <a:lnTo>
                    <a:pt x="91" y="45"/>
                  </a:lnTo>
                  <a:lnTo>
                    <a:pt x="98" y="34"/>
                  </a:lnTo>
                  <a:lnTo>
                    <a:pt x="98" y="28"/>
                  </a:lnTo>
                  <a:lnTo>
                    <a:pt x="98" y="21"/>
                  </a:lnTo>
                  <a:lnTo>
                    <a:pt x="98" y="17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0"/>
                  </a:lnTo>
                  <a:lnTo>
                    <a:pt x="98" y="3"/>
                  </a:lnTo>
                  <a:lnTo>
                    <a:pt x="102" y="3"/>
                  </a:lnTo>
                  <a:lnTo>
                    <a:pt x="109" y="0"/>
                  </a:lnTo>
                  <a:lnTo>
                    <a:pt x="112" y="3"/>
                  </a:lnTo>
                  <a:lnTo>
                    <a:pt x="119" y="7"/>
                  </a:lnTo>
                  <a:lnTo>
                    <a:pt x="126" y="14"/>
                  </a:lnTo>
                  <a:lnTo>
                    <a:pt x="133" y="17"/>
                  </a:lnTo>
                  <a:lnTo>
                    <a:pt x="137" y="21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37" y="31"/>
                  </a:lnTo>
                  <a:lnTo>
                    <a:pt x="137" y="34"/>
                  </a:lnTo>
                  <a:lnTo>
                    <a:pt x="133" y="41"/>
                  </a:lnTo>
                  <a:lnTo>
                    <a:pt x="130" y="48"/>
                  </a:lnTo>
                  <a:lnTo>
                    <a:pt x="123" y="59"/>
                  </a:lnTo>
                  <a:lnTo>
                    <a:pt x="119" y="69"/>
                  </a:lnTo>
                  <a:lnTo>
                    <a:pt x="112" y="80"/>
                  </a:lnTo>
                  <a:lnTo>
                    <a:pt x="98" y="104"/>
                  </a:lnTo>
                  <a:lnTo>
                    <a:pt x="84" y="125"/>
                  </a:lnTo>
                  <a:lnTo>
                    <a:pt x="74" y="143"/>
                  </a:lnTo>
                  <a:lnTo>
                    <a:pt x="63" y="160"/>
                  </a:lnTo>
                  <a:lnTo>
                    <a:pt x="53" y="171"/>
                  </a:lnTo>
                  <a:lnTo>
                    <a:pt x="42" y="185"/>
                  </a:lnTo>
                  <a:lnTo>
                    <a:pt x="32" y="192"/>
                  </a:lnTo>
                  <a:lnTo>
                    <a:pt x="25" y="202"/>
                  </a:lnTo>
                  <a:lnTo>
                    <a:pt x="25" y="20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8">
              <a:extLst>
                <a:ext uri="{FF2B5EF4-FFF2-40B4-BE49-F238E27FC236}">
                  <a16:creationId xmlns:a16="http://schemas.microsoft.com/office/drawing/2014/main" id="{032239BE-24EA-4242-8079-70A87FE6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244" y="17144235"/>
              <a:ext cx="252075" cy="2072606"/>
            </a:xfrm>
            <a:custGeom>
              <a:avLst/>
              <a:gdLst>
                <a:gd name="T0" fmla="*/ 10 w 45"/>
                <a:gd name="T1" fmla="*/ 35 h 370"/>
                <a:gd name="T2" fmla="*/ 7 w 45"/>
                <a:gd name="T3" fmla="*/ 21 h 370"/>
                <a:gd name="T4" fmla="*/ 3 w 45"/>
                <a:gd name="T5" fmla="*/ 14 h 370"/>
                <a:gd name="T6" fmla="*/ 0 w 45"/>
                <a:gd name="T7" fmla="*/ 7 h 370"/>
                <a:gd name="T8" fmla="*/ 3 w 45"/>
                <a:gd name="T9" fmla="*/ 0 h 370"/>
                <a:gd name="T10" fmla="*/ 10 w 45"/>
                <a:gd name="T11" fmla="*/ 0 h 370"/>
                <a:gd name="T12" fmla="*/ 28 w 45"/>
                <a:gd name="T13" fmla="*/ 4 h 370"/>
                <a:gd name="T14" fmla="*/ 35 w 45"/>
                <a:gd name="T15" fmla="*/ 7 h 370"/>
                <a:gd name="T16" fmla="*/ 42 w 45"/>
                <a:gd name="T17" fmla="*/ 14 h 370"/>
                <a:gd name="T18" fmla="*/ 45 w 45"/>
                <a:gd name="T19" fmla="*/ 25 h 370"/>
                <a:gd name="T20" fmla="*/ 42 w 45"/>
                <a:gd name="T21" fmla="*/ 35 h 370"/>
                <a:gd name="T22" fmla="*/ 38 w 45"/>
                <a:gd name="T23" fmla="*/ 52 h 370"/>
                <a:gd name="T24" fmla="*/ 38 w 45"/>
                <a:gd name="T25" fmla="*/ 73 h 370"/>
                <a:gd name="T26" fmla="*/ 38 w 45"/>
                <a:gd name="T27" fmla="*/ 98 h 370"/>
                <a:gd name="T28" fmla="*/ 38 w 45"/>
                <a:gd name="T29" fmla="*/ 133 h 370"/>
                <a:gd name="T30" fmla="*/ 35 w 45"/>
                <a:gd name="T31" fmla="*/ 178 h 370"/>
                <a:gd name="T32" fmla="*/ 35 w 45"/>
                <a:gd name="T33" fmla="*/ 234 h 370"/>
                <a:gd name="T34" fmla="*/ 35 w 45"/>
                <a:gd name="T35" fmla="*/ 279 h 370"/>
                <a:gd name="T36" fmla="*/ 35 w 45"/>
                <a:gd name="T37" fmla="*/ 314 h 370"/>
                <a:gd name="T38" fmla="*/ 35 w 45"/>
                <a:gd name="T39" fmla="*/ 339 h 370"/>
                <a:gd name="T40" fmla="*/ 31 w 45"/>
                <a:gd name="T41" fmla="*/ 356 h 370"/>
                <a:gd name="T42" fmla="*/ 24 w 45"/>
                <a:gd name="T43" fmla="*/ 367 h 370"/>
                <a:gd name="T44" fmla="*/ 17 w 45"/>
                <a:gd name="T45" fmla="*/ 367 h 370"/>
                <a:gd name="T46" fmla="*/ 14 w 45"/>
                <a:gd name="T47" fmla="*/ 356 h 370"/>
                <a:gd name="T48" fmla="*/ 7 w 45"/>
                <a:gd name="T49" fmla="*/ 342 h 370"/>
                <a:gd name="T50" fmla="*/ 7 w 45"/>
                <a:gd name="T51" fmla="*/ 328 h 370"/>
                <a:gd name="T52" fmla="*/ 7 w 45"/>
                <a:gd name="T53" fmla="*/ 321 h 370"/>
                <a:gd name="T54" fmla="*/ 7 w 45"/>
                <a:gd name="T55" fmla="*/ 314 h 370"/>
                <a:gd name="T56" fmla="*/ 7 w 45"/>
                <a:gd name="T57" fmla="*/ 304 h 370"/>
                <a:gd name="T58" fmla="*/ 7 w 45"/>
                <a:gd name="T59" fmla="*/ 290 h 370"/>
                <a:gd name="T60" fmla="*/ 10 w 45"/>
                <a:gd name="T61" fmla="*/ 262 h 370"/>
                <a:gd name="T62" fmla="*/ 14 w 45"/>
                <a:gd name="T63" fmla="*/ 213 h 370"/>
                <a:gd name="T64" fmla="*/ 14 w 45"/>
                <a:gd name="T65" fmla="*/ 171 h 370"/>
                <a:gd name="T66" fmla="*/ 14 w 45"/>
                <a:gd name="T67" fmla="*/ 143 h 370"/>
                <a:gd name="T68" fmla="*/ 14 w 45"/>
                <a:gd name="T69" fmla="*/ 122 h 370"/>
                <a:gd name="T70" fmla="*/ 14 w 45"/>
                <a:gd name="T71" fmla="*/ 105 h 370"/>
                <a:gd name="T72" fmla="*/ 10 w 45"/>
                <a:gd name="T73" fmla="*/ 73 h 370"/>
                <a:gd name="T74" fmla="*/ 10 w 45"/>
                <a:gd name="T75" fmla="*/ 4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370">
                  <a:moveTo>
                    <a:pt x="10" y="45"/>
                  </a:moveTo>
                  <a:lnTo>
                    <a:pt x="10" y="35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8" y="4"/>
                  </a:lnTo>
                  <a:lnTo>
                    <a:pt x="31" y="7"/>
                  </a:lnTo>
                  <a:lnTo>
                    <a:pt x="35" y="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8"/>
                  </a:lnTo>
                  <a:lnTo>
                    <a:pt x="45" y="25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42" y="42"/>
                  </a:lnTo>
                  <a:lnTo>
                    <a:pt x="38" y="52"/>
                  </a:lnTo>
                  <a:lnTo>
                    <a:pt x="38" y="63"/>
                  </a:lnTo>
                  <a:lnTo>
                    <a:pt x="38" y="73"/>
                  </a:lnTo>
                  <a:lnTo>
                    <a:pt x="38" y="84"/>
                  </a:lnTo>
                  <a:lnTo>
                    <a:pt x="38" y="98"/>
                  </a:lnTo>
                  <a:lnTo>
                    <a:pt x="38" y="112"/>
                  </a:lnTo>
                  <a:lnTo>
                    <a:pt x="38" y="133"/>
                  </a:lnTo>
                  <a:lnTo>
                    <a:pt x="35" y="154"/>
                  </a:lnTo>
                  <a:lnTo>
                    <a:pt x="35" y="178"/>
                  </a:lnTo>
                  <a:lnTo>
                    <a:pt x="35" y="206"/>
                  </a:lnTo>
                  <a:lnTo>
                    <a:pt x="35" y="234"/>
                  </a:lnTo>
                  <a:lnTo>
                    <a:pt x="35" y="258"/>
                  </a:lnTo>
                  <a:lnTo>
                    <a:pt x="35" y="279"/>
                  </a:lnTo>
                  <a:lnTo>
                    <a:pt x="35" y="300"/>
                  </a:lnTo>
                  <a:lnTo>
                    <a:pt x="35" y="314"/>
                  </a:lnTo>
                  <a:lnTo>
                    <a:pt x="35" y="328"/>
                  </a:lnTo>
                  <a:lnTo>
                    <a:pt x="35" y="339"/>
                  </a:lnTo>
                  <a:lnTo>
                    <a:pt x="35" y="346"/>
                  </a:lnTo>
                  <a:lnTo>
                    <a:pt x="31" y="356"/>
                  </a:lnTo>
                  <a:lnTo>
                    <a:pt x="28" y="363"/>
                  </a:lnTo>
                  <a:lnTo>
                    <a:pt x="24" y="367"/>
                  </a:lnTo>
                  <a:lnTo>
                    <a:pt x="21" y="370"/>
                  </a:lnTo>
                  <a:lnTo>
                    <a:pt x="17" y="367"/>
                  </a:lnTo>
                  <a:lnTo>
                    <a:pt x="17" y="363"/>
                  </a:lnTo>
                  <a:lnTo>
                    <a:pt x="14" y="356"/>
                  </a:lnTo>
                  <a:lnTo>
                    <a:pt x="10" y="349"/>
                  </a:lnTo>
                  <a:lnTo>
                    <a:pt x="7" y="342"/>
                  </a:lnTo>
                  <a:lnTo>
                    <a:pt x="7" y="335"/>
                  </a:lnTo>
                  <a:lnTo>
                    <a:pt x="7" y="328"/>
                  </a:lnTo>
                  <a:lnTo>
                    <a:pt x="7" y="325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7" y="314"/>
                  </a:lnTo>
                  <a:lnTo>
                    <a:pt x="7" y="311"/>
                  </a:lnTo>
                  <a:lnTo>
                    <a:pt x="7" y="304"/>
                  </a:lnTo>
                  <a:lnTo>
                    <a:pt x="7" y="297"/>
                  </a:lnTo>
                  <a:lnTo>
                    <a:pt x="7" y="290"/>
                  </a:lnTo>
                  <a:lnTo>
                    <a:pt x="7" y="279"/>
                  </a:lnTo>
                  <a:lnTo>
                    <a:pt x="10" y="262"/>
                  </a:lnTo>
                  <a:lnTo>
                    <a:pt x="10" y="237"/>
                  </a:lnTo>
                  <a:lnTo>
                    <a:pt x="14" y="213"/>
                  </a:lnTo>
                  <a:lnTo>
                    <a:pt x="14" y="185"/>
                  </a:lnTo>
                  <a:lnTo>
                    <a:pt x="14" y="171"/>
                  </a:lnTo>
                  <a:lnTo>
                    <a:pt x="14" y="157"/>
                  </a:lnTo>
                  <a:lnTo>
                    <a:pt x="14" y="143"/>
                  </a:lnTo>
                  <a:lnTo>
                    <a:pt x="14" y="133"/>
                  </a:lnTo>
                  <a:lnTo>
                    <a:pt x="14" y="122"/>
                  </a:lnTo>
                  <a:lnTo>
                    <a:pt x="14" y="115"/>
                  </a:lnTo>
                  <a:lnTo>
                    <a:pt x="14" y="105"/>
                  </a:lnTo>
                  <a:lnTo>
                    <a:pt x="14" y="98"/>
                  </a:lnTo>
                  <a:lnTo>
                    <a:pt x="10" y="73"/>
                  </a:lnTo>
                  <a:lnTo>
                    <a:pt x="10" y="45"/>
                  </a:lnTo>
                  <a:lnTo>
                    <a:pt x="10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9">
              <a:extLst>
                <a:ext uri="{FF2B5EF4-FFF2-40B4-BE49-F238E27FC236}">
                  <a16:creationId xmlns:a16="http://schemas.microsoft.com/office/drawing/2014/main" id="{15E6EBE6-3CB6-4B1F-972F-32C316555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749" y="17592366"/>
              <a:ext cx="1030701" cy="296889"/>
            </a:xfrm>
            <a:custGeom>
              <a:avLst/>
              <a:gdLst>
                <a:gd name="T0" fmla="*/ 104 w 184"/>
                <a:gd name="T1" fmla="*/ 11 h 53"/>
                <a:gd name="T2" fmla="*/ 115 w 184"/>
                <a:gd name="T3" fmla="*/ 7 h 53"/>
                <a:gd name="T4" fmla="*/ 122 w 184"/>
                <a:gd name="T5" fmla="*/ 4 h 53"/>
                <a:gd name="T6" fmla="*/ 129 w 184"/>
                <a:gd name="T7" fmla="*/ 4 h 53"/>
                <a:gd name="T8" fmla="*/ 136 w 184"/>
                <a:gd name="T9" fmla="*/ 0 h 53"/>
                <a:gd name="T10" fmla="*/ 143 w 184"/>
                <a:gd name="T11" fmla="*/ 0 h 53"/>
                <a:gd name="T12" fmla="*/ 146 w 184"/>
                <a:gd name="T13" fmla="*/ 0 h 53"/>
                <a:gd name="T14" fmla="*/ 150 w 184"/>
                <a:gd name="T15" fmla="*/ 0 h 53"/>
                <a:gd name="T16" fmla="*/ 153 w 184"/>
                <a:gd name="T17" fmla="*/ 0 h 53"/>
                <a:gd name="T18" fmla="*/ 160 w 184"/>
                <a:gd name="T19" fmla="*/ 0 h 53"/>
                <a:gd name="T20" fmla="*/ 170 w 184"/>
                <a:gd name="T21" fmla="*/ 4 h 53"/>
                <a:gd name="T22" fmla="*/ 177 w 184"/>
                <a:gd name="T23" fmla="*/ 7 h 53"/>
                <a:gd name="T24" fmla="*/ 181 w 184"/>
                <a:gd name="T25" fmla="*/ 7 h 53"/>
                <a:gd name="T26" fmla="*/ 184 w 184"/>
                <a:gd name="T27" fmla="*/ 11 h 53"/>
                <a:gd name="T28" fmla="*/ 184 w 184"/>
                <a:gd name="T29" fmla="*/ 14 h 53"/>
                <a:gd name="T30" fmla="*/ 184 w 184"/>
                <a:gd name="T31" fmla="*/ 18 h 53"/>
                <a:gd name="T32" fmla="*/ 184 w 184"/>
                <a:gd name="T33" fmla="*/ 18 h 53"/>
                <a:gd name="T34" fmla="*/ 181 w 184"/>
                <a:gd name="T35" fmla="*/ 21 h 53"/>
                <a:gd name="T36" fmla="*/ 177 w 184"/>
                <a:gd name="T37" fmla="*/ 21 h 53"/>
                <a:gd name="T38" fmla="*/ 174 w 184"/>
                <a:gd name="T39" fmla="*/ 25 h 53"/>
                <a:gd name="T40" fmla="*/ 167 w 184"/>
                <a:gd name="T41" fmla="*/ 25 h 53"/>
                <a:gd name="T42" fmla="*/ 160 w 184"/>
                <a:gd name="T43" fmla="*/ 28 h 53"/>
                <a:gd name="T44" fmla="*/ 153 w 184"/>
                <a:gd name="T45" fmla="*/ 32 h 53"/>
                <a:gd name="T46" fmla="*/ 136 w 184"/>
                <a:gd name="T47" fmla="*/ 35 h 53"/>
                <a:gd name="T48" fmla="*/ 115 w 184"/>
                <a:gd name="T49" fmla="*/ 39 h 53"/>
                <a:gd name="T50" fmla="*/ 76 w 184"/>
                <a:gd name="T51" fmla="*/ 46 h 53"/>
                <a:gd name="T52" fmla="*/ 55 w 184"/>
                <a:gd name="T53" fmla="*/ 49 h 53"/>
                <a:gd name="T54" fmla="*/ 41 w 184"/>
                <a:gd name="T55" fmla="*/ 49 h 53"/>
                <a:gd name="T56" fmla="*/ 27 w 184"/>
                <a:gd name="T57" fmla="*/ 53 h 53"/>
                <a:gd name="T58" fmla="*/ 20 w 184"/>
                <a:gd name="T59" fmla="*/ 53 h 53"/>
                <a:gd name="T60" fmla="*/ 13 w 184"/>
                <a:gd name="T61" fmla="*/ 53 h 53"/>
                <a:gd name="T62" fmla="*/ 10 w 184"/>
                <a:gd name="T63" fmla="*/ 49 h 53"/>
                <a:gd name="T64" fmla="*/ 3 w 184"/>
                <a:gd name="T65" fmla="*/ 46 h 53"/>
                <a:gd name="T66" fmla="*/ 3 w 184"/>
                <a:gd name="T67" fmla="*/ 42 h 53"/>
                <a:gd name="T68" fmla="*/ 0 w 184"/>
                <a:gd name="T69" fmla="*/ 42 h 53"/>
                <a:gd name="T70" fmla="*/ 3 w 184"/>
                <a:gd name="T71" fmla="*/ 39 h 53"/>
                <a:gd name="T72" fmla="*/ 3 w 184"/>
                <a:gd name="T73" fmla="*/ 39 h 53"/>
                <a:gd name="T74" fmla="*/ 7 w 184"/>
                <a:gd name="T75" fmla="*/ 35 h 53"/>
                <a:gd name="T76" fmla="*/ 10 w 184"/>
                <a:gd name="T77" fmla="*/ 32 h 53"/>
                <a:gd name="T78" fmla="*/ 17 w 184"/>
                <a:gd name="T79" fmla="*/ 32 h 53"/>
                <a:gd name="T80" fmla="*/ 24 w 184"/>
                <a:gd name="T81" fmla="*/ 28 h 53"/>
                <a:gd name="T82" fmla="*/ 31 w 184"/>
                <a:gd name="T83" fmla="*/ 28 h 53"/>
                <a:gd name="T84" fmla="*/ 66 w 184"/>
                <a:gd name="T85" fmla="*/ 18 h 53"/>
                <a:gd name="T86" fmla="*/ 104 w 184"/>
                <a:gd name="T87" fmla="*/ 11 h 53"/>
                <a:gd name="T88" fmla="*/ 104 w 184"/>
                <a:gd name="T89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4" h="53">
                  <a:moveTo>
                    <a:pt x="104" y="11"/>
                  </a:moveTo>
                  <a:lnTo>
                    <a:pt x="115" y="7"/>
                  </a:lnTo>
                  <a:lnTo>
                    <a:pt x="122" y="4"/>
                  </a:lnTo>
                  <a:lnTo>
                    <a:pt x="129" y="4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60" y="0"/>
                  </a:lnTo>
                  <a:lnTo>
                    <a:pt x="170" y="4"/>
                  </a:lnTo>
                  <a:lnTo>
                    <a:pt x="177" y="7"/>
                  </a:lnTo>
                  <a:lnTo>
                    <a:pt x="181" y="7"/>
                  </a:lnTo>
                  <a:lnTo>
                    <a:pt x="184" y="11"/>
                  </a:lnTo>
                  <a:lnTo>
                    <a:pt x="184" y="14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1" y="21"/>
                  </a:lnTo>
                  <a:lnTo>
                    <a:pt x="177" y="21"/>
                  </a:lnTo>
                  <a:lnTo>
                    <a:pt x="174" y="25"/>
                  </a:lnTo>
                  <a:lnTo>
                    <a:pt x="167" y="25"/>
                  </a:lnTo>
                  <a:lnTo>
                    <a:pt x="160" y="28"/>
                  </a:lnTo>
                  <a:lnTo>
                    <a:pt x="153" y="32"/>
                  </a:lnTo>
                  <a:lnTo>
                    <a:pt x="136" y="35"/>
                  </a:lnTo>
                  <a:lnTo>
                    <a:pt x="115" y="39"/>
                  </a:lnTo>
                  <a:lnTo>
                    <a:pt x="76" y="46"/>
                  </a:lnTo>
                  <a:lnTo>
                    <a:pt x="55" y="49"/>
                  </a:lnTo>
                  <a:lnTo>
                    <a:pt x="41" y="49"/>
                  </a:lnTo>
                  <a:lnTo>
                    <a:pt x="27" y="53"/>
                  </a:lnTo>
                  <a:lnTo>
                    <a:pt x="20" y="53"/>
                  </a:lnTo>
                  <a:lnTo>
                    <a:pt x="13" y="53"/>
                  </a:lnTo>
                  <a:lnTo>
                    <a:pt x="10" y="49"/>
                  </a:lnTo>
                  <a:lnTo>
                    <a:pt x="3" y="46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7" y="35"/>
                  </a:lnTo>
                  <a:lnTo>
                    <a:pt x="10" y="32"/>
                  </a:lnTo>
                  <a:lnTo>
                    <a:pt x="17" y="32"/>
                  </a:lnTo>
                  <a:lnTo>
                    <a:pt x="24" y="28"/>
                  </a:lnTo>
                  <a:lnTo>
                    <a:pt x="31" y="28"/>
                  </a:lnTo>
                  <a:lnTo>
                    <a:pt x="66" y="18"/>
                  </a:lnTo>
                  <a:lnTo>
                    <a:pt x="104" y="11"/>
                  </a:lnTo>
                  <a:lnTo>
                    <a:pt x="104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0">
              <a:extLst>
                <a:ext uri="{FF2B5EF4-FFF2-40B4-BE49-F238E27FC236}">
                  <a16:creationId xmlns:a16="http://schemas.microsoft.com/office/drawing/2014/main" id="{5EC95CEA-A0F8-4965-AA80-A7759CC4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480" y="17788421"/>
              <a:ext cx="683400" cy="918669"/>
            </a:xfrm>
            <a:custGeom>
              <a:avLst/>
              <a:gdLst>
                <a:gd name="T0" fmla="*/ 122 w 122"/>
                <a:gd name="T1" fmla="*/ 21 h 164"/>
                <a:gd name="T2" fmla="*/ 111 w 122"/>
                <a:gd name="T3" fmla="*/ 35 h 164"/>
                <a:gd name="T4" fmla="*/ 104 w 122"/>
                <a:gd name="T5" fmla="*/ 49 h 164"/>
                <a:gd name="T6" fmla="*/ 97 w 122"/>
                <a:gd name="T7" fmla="*/ 63 h 164"/>
                <a:gd name="T8" fmla="*/ 90 w 122"/>
                <a:gd name="T9" fmla="*/ 74 h 164"/>
                <a:gd name="T10" fmla="*/ 83 w 122"/>
                <a:gd name="T11" fmla="*/ 84 h 164"/>
                <a:gd name="T12" fmla="*/ 76 w 122"/>
                <a:gd name="T13" fmla="*/ 94 h 164"/>
                <a:gd name="T14" fmla="*/ 69 w 122"/>
                <a:gd name="T15" fmla="*/ 101 h 164"/>
                <a:gd name="T16" fmla="*/ 62 w 122"/>
                <a:gd name="T17" fmla="*/ 108 h 164"/>
                <a:gd name="T18" fmla="*/ 49 w 122"/>
                <a:gd name="T19" fmla="*/ 122 h 164"/>
                <a:gd name="T20" fmla="*/ 38 w 122"/>
                <a:gd name="T21" fmla="*/ 133 h 164"/>
                <a:gd name="T22" fmla="*/ 28 w 122"/>
                <a:gd name="T23" fmla="*/ 143 h 164"/>
                <a:gd name="T24" fmla="*/ 17 w 122"/>
                <a:gd name="T25" fmla="*/ 150 h 164"/>
                <a:gd name="T26" fmla="*/ 10 w 122"/>
                <a:gd name="T27" fmla="*/ 157 h 164"/>
                <a:gd name="T28" fmla="*/ 3 w 122"/>
                <a:gd name="T29" fmla="*/ 161 h 164"/>
                <a:gd name="T30" fmla="*/ 0 w 122"/>
                <a:gd name="T31" fmla="*/ 164 h 164"/>
                <a:gd name="T32" fmla="*/ 0 w 122"/>
                <a:gd name="T33" fmla="*/ 164 h 164"/>
                <a:gd name="T34" fmla="*/ 0 w 122"/>
                <a:gd name="T35" fmla="*/ 164 h 164"/>
                <a:gd name="T36" fmla="*/ 0 w 122"/>
                <a:gd name="T37" fmla="*/ 164 h 164"/>
                <a:gd name="T38" fmla="*/ 3 w 122"/>
                <a:gd name="T39" fmla="*/ 161 h 164"/>
                <a:gd name="T40" fmla="*/ 7 w 122"/>
                <a:gd name="T41" fmla="*/ 161 h 164"/>
                <a:gd name="T42" fmla="*/ 10 w 122"/>
                <a:gd name="T43" fmla="*/ 157 h 164"/>
                <a:gd name="T44" fmla="*/ 10 w 122"/>
                <a:gd name="T45" fmla="*/ 154 h 164"/>
                <a:gd name="T46" fmla="*/ 14 w 122"/>
                <a:gd name="T47" fmla="*/ 150 h 164"/>
                <a:gd name="T48" fmla="*/ 21 w 122"/>
                <a:gd name="T49" fmla="*/ 147 h 164"/>
                <a:gd name="T50" fmla="*/ 24 w 122"/>
                <a:gd name="T51" fmla="*/ 140 h 164"/>
                <a:gd name="T52" fmla="*/ 31 w 122"/>
                <a:gd name="T53" fmla="*/ 133 h 164"/>
                <a:gd name="T54" fmla="*/ 38 w 122"/>
                <a:gd name="T55" fmla="*/ 126 h 164"/>
                <a:gd name="T56" fmla="*/ 45 w 122"/>
                <a:gd name="T57" fmla="*/ 119 h 164"/>
                <a:gd name="T58" fmla="*/ 52 w 122"/>
                <a:gd name="T59" fmla="*/ 108 h 164"/>
                <a:gd name="T60" fmla="*/ 59 w 122"/>
                <a:gd name="T61" fmla="*/ 98 h 164"/>
                <a:gd name="T62" fmla="*/ 69 w 122"/>
                <a:gd name="T63" fmla="*/ 84 h 164"/>
                <a:gd name="T64" fmla="*/ 76 w 122"/>
                <a:gd name="T65" fmla="*/ 70 h 164"/>
                <a:gd name="T66" fmla="*/ 87 w 122"/>
                <a:gd name="T67" fmla="*/ 56 h 164"/>
                <a:gd name="T68" fmla="*/ 94 w 122"/>
                <a:gd name="T69" fmla="*/ 39 h 164"/>
                <a:gd name="T70" fmla="*/ 104 w 122"/>
                <a:gd name="T71" fmla="*/ 18 h 164"/>
                <a:gd name="T72" fmla="*/ 115 w 122"/>
                <a:gd name="T73" fmla="*/ 0 h 164"/>
                <a:gd name="T74" fmla="*/ 122 w 122"/>
                <a:gd name="T75" fmla="*/ 21 h 164"/>
                <a:gd name="T76" fmla="*/ 122 w 122"/>
                <a:gd name="T77" fmla="*/ 2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2" h="164">
                  <a:moveTo>
                    <a:pt x="122" y="21"/>
                  </a:moveTo>
                  <a:lnTo>
                    <a:pt x="111" y="35"/>
                  </a:lnTo>
                  <a:lnTo>
                    <a:pt x="104" y="49"/>
                  </a:lnTo>
                  <a:lnTo>
                    <a:pt x="97" y="63"/>
                  </a:lnTo>
                  <a:lnTo>
                    <a:pt x="90" y="74"/>
                  </a:lnTo>
                  <a:lnTo>
                    <a:pt x="83" y="84"/>
                  </a:lnTo>
                  <a:lnTo>
                    <a:pt x="76" y="94"/>
                  </a:lnTo>
                  <a:lnTo>
                    <a:pt x="69" y="101"/>
                  </a:lnTo>
                  <a:lnTo>
                    <a:pt x="62" y="108"/>
                  </a:lnTo>
                  <a:lnTo>
                    <a:pt x="49" y="122"/>
                  </a:lnTo>
                  <a:lnTo>
                    <a:pt x="38" y="133"/>
                  </a:lnTo>
                  <a:lnTo>
                    <a:pt x="28" y="143"/>
                  </a:lnTo>
                  <a:lnTo>
                    <a:pt x="17" y="150"/>
                  </a:lnTo>
                  <a:lnTo>
                    <a:pt x="10" y="157"/>
                  </a:lnTo>
                  <a:lnTo>
                    <a:pt x="3" y="161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3" y="161"/>
                  </a:lnTo>
                  <a:lnTo>
                    <a:pt x="7" y="161"/>
                  </a:lnTo>
                  <a:lnTo>
                    <a:pt x="10" y="157"/>
                  </a:lnTo>
                  <a:lnTo>
                    <a:pt x="10" y="154"/>
                  </a:lnTo>
                  <a:lnTo>
                    <a:pt x="14" y="150"/>
                  </a:lnTo>
                  <a:lnTo>
                    <a:pt x="21" y="147"/>
                  </a:lnTo>
                  <a:lnTo>
                    <a:pt x="24" y="140"/>
                  </a:lnTo>
                  <a:lnTo>
                    <a:pt x="31" y="133"/>
                  </a:lnTo>
                  <a:lnTo>
                    <a:pt x="38" y="126"/>
                  </a:lnTo>
                  <a:lnTo>
                    <a:pt x="45" y="119"/>
                  </a:lnTo>
                  <a:lnTo>
                    <a:pt x="52" y="108"/>
                  </a:lnTo>
                  <a:lnTo>
                    <a:pt x="59" y="98"/>
                  </a:lnTo>
                  <a:lnTo>
                    <a:pt x="69" y="84"/>
                  </a:lnTo>
                  <a:lnTo>
                    <a:pt x="76" y="70"/>
                  </a:lnTo>
                  <a:lnTo>
                    <a:pt x="87" y="56"/>
                  </a:lnTo>
                  <a:lnTo>
                    <a:pt x="94" y="39"/>
                  </a:lnTo>
                  <a:lnTo>
                    <a:pt x="104" y="18"/>
                  </a:lnTo>
                  <a:lnTo>
                    <a:pt x="115" y="0"/>
                  </a:lnTo>
                  <a:lnTo>
                    <a:pt x="122" y="21"/>
                  </a:lnTo>
                  <a:lnTo>
                    <a:pt x="122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1">
              <a:extLst>
                <a:ext uri="{FF2B5EF4-FFF2-40B4-BE49-F238E27FC236}">
                  <a16:creationId xmlns:a16="http://schemas.microsoft.com/office/drawing/2014/main" id="{1F1763CA-1DB9-4381-AE2B-85CDD2DCB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473" y="17670789"/>
              <a:ext cx="941075" cy="980288"/>
            </a:xfrm>
            <a:custGeom>
              <a:avLst/>
              <a:gdLst>
                <a:gd name="T0" fmla="*/ 133 w 168"/>
                <a:gd name="T1" fmla="*/ 140 h 175"/>
                <a:gd name="T2" fmla="*/ 140 w 168"/>
                <a:gd name="T3" fmla="*/ 147 h 175"/>
                <a:gd name="T4" fmla="*/ 150 w 168"/>
                <a:gd name="T5" fmla="*/ 154 h 175"/>
                <a:gd name="T6" fmla="*/ 154 w 168"/>
                <a:gd name="T7" fmla="*/ 157 h 175"/>
                <a:gd name="T8" fmla="*/ 161 w 168"/>
                <a:gd name="T9" fmla="*/ 161 h 175"/>
                <a:gd name="T10" fmla="*/ 164 w 168"/>
                <a:gd name="T11" fmla="*/ 164 h 175"/>
                <a:gd name="T12" fmla="*/ 168 w 168"/>
                <a:gd name="T13" fmla="*/ 168 h 175"/>
                <a:gd name="T14" fmla="*/ 168 w 168"/>
                <a:gd name="T15" fmla="*/ 168 h 175"/>
                <a:gd name="T16" fmla="*/ 168 w 168"/>
                <a:gd name="T17" fmla="*/ 171 h 175"/>
                <a:gd name="T18" fmla="*/ 164 w 168"/>
                <a:gd name="T19" fmla="*/ 171 h 175"/>
                <a:gd name="T20" fmla="*/ 161 w 168"/>
                <a:gd name="T21" fmla="*/ 175 h 175"/>
                <a:gd name="T22" fmla="*/ 150 w 168"/>
                <a:gd name="T23" fmla="*/ 175 h 175"/>
                <a:gd name="T24" fmla="*/ 136 w 168"/>
                <a:gd name="T25" fmla="*/ 175 h 175"/>
                <a:gd name="T26" fmla="*/ 122 w 168"/>
                <a:gd name="T27" fmla="*/ 175 h 175"/>
                <a:gd name="T28" fmla="*/ 112 w 168"/>
                <a:gd name="T29" fmla="*/ 175 h 175"/>
                <a:gd name="T30" fmla="*/ 101 w 168"/>
                <a:gd name="T31" fmla="*/ 175 h 175"/>
                <a:gd name="T32" fmla="*/ 94 w 168"/>
                <a:gd name="T33" fmla="*/ 171 h 175"/>
                <a:gd name="T34" fmla="*/ 91 w 168"/>
                <a:gd name="T35" fmla="*/ 171 h 175"/>
                <a:gd name="T36" fmla="*/ 91 w 168"/>
                <a:gd name="T37" fmla="*/ 168 h 175"/>
                <a:gd name="T38" fmla="*/ 88 w 168"/>
                <a:gd name="T39" fmla="*/ 164 h 175"/>
                <a:gd name="T40" fmla="*/ 84 w 168"/>
                <a:gd name="T41" fmla="*/ 161 h 175"/>
                <a:gd name="T42" fmla="*/ 77 w 168"/>
                <a:gd name="T43" fmla="*/ 154 h 175"/>
                <a:gd name="T44" fmla="*/ 74 w 168"/>
                <a:gd name="T45" fmla="*/ 147 h 175"/>
                <a:gd name="T46" fmla="*/ 70 w 168"/>
                <a:gd name="T47" fmla="*/ 140 h 175"/>
                <a:gd name="T48" fmla="*/ 63 w 168"/>
                <a:gd name="T49" fmla="*/ 129 h 175"/>
                <a:gd name="T50" fmla="*/ 56 w 168"/>
                <a:gd name="T51" fmla="*/ 119 h 175"/>
                <a:gd name="T52" fmla="*/ 49 w 168"/>
                <a:gd name="T53" fmla="*/ 109 h 175"/>
                <a:gd name="T54" fmla="*/ 42 w 168"/>
                <a:gd name="T55" fmla="*/ 95 h 175"/>
                <a:gd name="T56" fmla="*/ 35 w 168"/>
                <a:gd name="T57" fmla="*/ 81 h 175"/>
                <a:gd name="T58" fmla="*/ 28 w 168"/>
                <a:gd name="T59" fmla="*/ 67 h 175"/>
                <a:gd name="T60" fmla="*/ 18 w 168"/>
                <a:gd name="T61" fmla="*/ 49 h 175"/>
                <a:gd name="T62" fmla="*/ 11 w 168"/>
                <a:gd name="T63" fmla="*/ 32 h 175"/>
                <a:gd name="T64" fmla="*/ 0 w 168"/>
                <a:gd name="T65" fmla="*/ 14 h 175"/>
                <a:gd name="T66" fmla="*/ 14 w 168"/>
                <a:gd name="T67" fmla="*/ 0 h 175"/>
                <a:gd name="T68" fmla="*/ 28 w 168"/>
                <a:gd name="T69" fmla="*/ 28 h 175"/>
                <a:gd name="T70" fmla="*/ 46 w 168"/>
                <a:gd name="T71" fmla="*/ 49 h 175"/>
                <a:gd name="T72" fmla="*/ 60 w 168"/>
                <a:gd name="T73" fmla="*/ 70 h 175"/>
                <a:gd name="T74" fmla="*/ 70 w 168"/>
                <a:gd name="T75" fmla="*/ 88 h 175"/>
                <a:gd name="T76" fmla="*/ 84 w 168"/>
                <a:gd name="T77" fmla="*/ 102 h 175"/>
                <a:gd name="T78" fmla="*/ 98 w 168"/>
                <a:gd name="T79" fmla="*/ 115 h 175"/>
                <a:gd name="T80" fmla="*/ 112 w 168"/>
                <a:gd name="T81" fmla="*/ 129 h 175"/>
                <a:gd name="T82" fmla="*/ 133 w 168"/>
                <a:gd name="T83" fmla="*/ 140 h 175"/>
                <a:gd name="T84" fmla="*/ 133 w 168"/>
                <a:gd name="T85" fmla="*/ 14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8" h="175">
                  <a:moveTo>
                    <a:pt x="133" y="140"/>
                  </a:moveTo>
                  <a:lnTo>
                    <a:pt x="140" y="147"/>
                  </a:lnTo>
                  <a:lnTo>
                    <a:pt x="150" y="154"/>
                  </a:lnTo>
                  <a:lnTo>
                    <a:pt x="154" y="157"/>
                  </a:lnTo>
                  <a:lnTo>
                    <a:pt x="161" y="161"/>
                  </a:lnTo>
                  <a:lnTo>
                    <a:pt x="164" y="164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1" y="175"/>
                  </a:lnTo>
                  <a:lnTo>
                    <a:pt x="150" y="175"/>
                  </a:lnTo>
                  <a:lnTo>
                    <a:pt x="136" y="175"/>
                  </a:lnTo>
                  <a:lnTo>
                    <a:pt x="122" y="175"/>
                  </a:lnTo>
                  <a:lnTo>
                    <a:pt x="112" y="175"/>
                  </a:lnTo>
                  <a:lnTo>
                    <a:pt x="101" y="175"/>
                  </a:lnTo>
                  <a:lnTo>
                    <a:pt x="94" y="171"/>
                  </a:lnTo>
                  <a:lnTo>
                    <a:pt x="91" y="171"/>
                  </a:lnTo>
                  <a:lnTo>
                    <a:pt x="91" y="168"/>
                  </a:lnTo>
                  <a:lnTo>
                    <a:pt x="88" y="164"/>
                  </a:lnTo>
                  <a:lnTo>
                    <a:pt x="84" y="161"/>
                  </a:lnTo>
                  <a:lnTo>
                    <a:pt x="77" y="154"/>
                  </a:lnTo>
                  <a:lnTo>
                    <a:pt x="74" y="147"/>
                  </a:lnTo>
                  <a:lnTo>
                    <a:pt x="70" y="140"/>
                  </a:lnTo>
                  <a:lnTo>
                    <a:pt x="63" y="129"/>
                  </a:lnTo>
                  <a:lnTo>
                    <a:pt x="56" y="119"/>
                  </a:lnTo>
                  <a:lnTo>
                    <a:pt x="49" y="109"/>
                  </a:lnTo>
                  <a:lnTo>
                    <a:pt x="42" y="95"/>
                  </a:lnTo>
                  <a:lnTo>
                    <a:pt x="35" y="81"/>
                  </a:lnTo>
                  <a:lnTo>
                    <a:pt x="28" y="67"/>
                  </a:lnTo>
                  <a:lnTo>
                    <a:pt x="18" y="49"/>
                  </a:lnTo>
                  <a:lnTo>
                    <a:pt x="11" y="32"/>
                  </a:lnTo>
                  <a:lnTo>
                    <a:pt x="0" y="14"/>
                  </a:lnTo>
                  <a:lnTo>
                    <a:pt x="14" y="0"/>
                  </a:lnTo>
                  <a:lnTo>
                    <a:pt x="28" y="28"/>
                  </a:lnTo>
                  <a:lnTo>
                    <a:pt x="46" y="49"/>
                  </a:lnTo>
                  <a:lnTo>
                    <a:pt x="60" y="70"/>
                  </a:lnTo>
                  <a:lnTo>
                    <a:pt x="70" y="88"/>
                  </a:lnTo>
                  <a:lnTo>
                    <a:pt x="84" y="102"/>
                  </a:lnTo>
                  <a:lnTo>
                    <a:pt x="98" y="115"/>
                  </a:lnTo>
                  <a:lnTo>
                    <a:pt x="112" y="129"/>
                  </a:lnTo>
                  <a:lnTo>
                    <a:pt x="133" y="140"/>
                  </a:lnTo>
                  <a:lnTo>
                    <a:pt x="133" y="14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449512DF-D66D-4FDB-9768-544DC439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782" y="18455018"/>
              <a:ext cx="666597" cy="212862"/>
            </a:xfrm>
            <a:custGeom>
              <a:avLst/>
              <a:gdLst>
                <a:gd name="T0" fmla="*/ 46 w 119"/>
                <a:gd name="T1" fmla="*/ 10 h 38"/>
                <a:gd name="T2" fmla="*/ 56 w 119"/>
                <a:gd name="T3" fmla="*/ 7 h 38"/>
                <a:gd name="T4" fmla="*/ 63 w 119"/>
                <a:gd name="T5" fmla="*/ 3 h 38"/>
                <a:gd name="T6" fmla="*/ 74 w 119"/>
                <a:gd name="T7" fmla="*/ 3 h 38"/>
                <a:gd name="T8" fmla="*/ 81 w 119"/>
                <a:gd name="T9" fmla="*/ 0 h 38"/>
                <a:gd name="T10" fmla="*/ 84 w 119"/>
                <a:gd name="T11" fmla="*/ 0 h 38"/>
                <a:gd name="T12" fmla="*/ 91 w 119"/>
                <a:gd name="T13" fmla="*/ 0 h 38"/>
                <a:gd name="T14" fmla="*/ 95 w 119"/>
                <a:gd name="T15" fmla="*/ 0 h 38"/>
                <a:gd name="T16" fmla="*/ 98 w 119"/>
                <a:gd name="T17" fmla="*/ 0 h 38"/>
                <a:gd name="T18" fmla="*/ 102 w 119"/>
                <a:gd name="T19" fmla="*/ 0 h 38"/>
                <a:gd name="T20" fmla="*/ 105 w 119"/>
                <a:gd name="T21" fmla="*/ 0 h 38"/>
                <a:gd name="T22" fmla="*/ 109 w 119"/>
                <a:gd name="T23" fmla="*/ 3 h 38"/>
                <a:gd name="T24" fmla="*/ 112 w 119"/>
                <a:gd name="T25" fmla="*/ 7 h 38"/>
                <a:gd name="T26" fmla="*/ 116 w 119"/>
                <a:gd name="T27" fmla="*/ 10 h 38"/>
                <a:gd name="T28" fmla="*/ 119 w 119"/>
                <a:gd name="T29" fmla="*/ 10 h 38"/>
                <a:gd name="T30" fmla="*/ 119 w 119"/>
                <a:gd name="T31" fmla="*/ 14 h 38"/>
                <a:gd name="T32" fmla="*/ 119 w 119"/>
                <a:gd name="T33" fmla="*/ 17 h 38"/>
                <a:gd name="T34" fmla="*/ 119 w 119"/>
                <a:gd name="T35" fmla="*/ 17 h 38"/>
                <a:gd name="T36" fmla="*/ 116 w 119"/>
                <a:gd name="T37" fmla="*/ 21 h 38"/>
                <a:gd name="T38" fmla="*/ 112 w 119"/>
                <a:gd name="T39" fmla="*/ 21 h 38"/>
                <a:gd name="T40" fmla="*/ 109 w 119"/>
                <a:gd name="T41" fmla="*/ 24 h 38"/>
                <a:gd name="T42" fmla="*/ 102 w 119"/>
                <a:gd name="T43" fmla="*/ 24 h 38"/>
                <a:gd name="T44" fmla="*/ 95 w 119"/>
                <a:gd name="T45" fmla="*/ 28 h 38"/>
                <a:gd name="T46" fmla="*/ 88 w 119"/>
                <a:gd name="T47" fmla="*/ 28 h 38"/>
                <a:gd name="T48" fmla="*/ 77 w 119"/>
                <a:gd name="T49" fmla="*/ 31 h 38"/>
                <a:gd name="T50" fmla="*/ 67 w 119"/>
                <a:gd name="T51" fmla="*/ 31 h 38"/>
                <a:gd name="T52" fmla="*/ 60 w 119"/>
                <a:gd name="T53" fmla="*/ 35 h 38"/>
                <a:gd name="T54" fmla="*/ 49 w 119"/>
                <a:gd name="T55" fmla="*/ 35 h 38"/>
                <a:gd name="T56" fmla="*/ 42 w 119"/>
                <a:gd name="T57" fmla="*/ 35 h 38"/>
                <a:gd name="T58" fmla="*/ 39 w 119"/>
                <a:gd name="T59" fmla="*/ 35 h 38"/>
                <a:gd name="T60" fmla="*/ 32 w 119"/>
                <a:gd name="T61" fmla="*/ 38 h 38"/>
                <a:gd name="T62" fmla="*/ 28 w 119"/>
                <a:gd name="T63" fmla="*/ 38 h 38"/>
                <a:gd name="T64" fmla="*/ 25 w 119"/>
                <a:gd name="T65" fmla="*/ 38 h 38"/>
                <a:gd name="T66" fmla="*/ 18 w 119"/>
                <a:gd name="T67" fmla="*/ 35 h 38"/>
                <a:gd name="T68" fmla="*/ 7 w 119"/>
                <a:gd name="T69" fmla="*/ 31 h 38"/>
                <a:gd name="T70" fmla="*/ 4 w 119"/>
                <a:gd name="T71" fmla="*/ 31 h 38"/>
                <a:gd name="T72" fmla="*/ 4 w 119"/>
                <a:gd name="T73" fmla="*/ 28 h 38"/>
                <a:gd name="T74" fmla="*/ 0 w 119"/>
                <a:gd name="T75" fmla="*/ 28 h 38"/>
                <a:gd name="T76" fmla="*/ 0 w 119"/>
                <a:gd name="T77" fmla="*/ 24 h 38"/>
                <a:gd name="T78" fmla="*/ 0 w 119"/>
                <a:gd name="T79" fmla="*/ 21 h 38"/>
                <a:gd name="T80" fmla="*/ 4 w 119"/>
                <a:gd name="T81" fmla="*/ 21 h 38"/>
                <a:gd name="T82" fmla="*/ 7 w 119"/>
                <a:gd name="T83" fmla="*/ 21 h 38"/>
                <a:gd name="T84" fmla="*/ 11 w 119"/>
                <a:gd name="T85" fmla="*/ 17 h 38"/>
                <a:gd name="T86" fmla="*/ 18 w 119"/>
                <a:gd name="T87" fmla="*/ 17 h 38"/>
                <a:gd name="T88" fmla="*/ 25 w 119"/>
                <a:gd name="T89" fmla="*/ 14 h 38"/>
                <a:gd name="T90" fmla="*/ 35 w 119"/>
                <a:gd name="T91" fmla="*/ 10 h 38"/>
                <a:gd name="T92" fmla="*/ 46 w 119"/>
                <a:gd name="T93" fmla="*/ 10 h 38"/>
                <a:gd name="T94" fmla="*/ 46 w 119"/>
                <a:gd name="T95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9" h="38">
                  <a:moveTo>
                    <a:pt x="46" y="10"/>
                  </a:moveTo>
                  <a:lnTo>
                    <a:pt x="56" y="7"/>
                  </a:lnTo>
                  <a:lnTo>
                    <a:pt x="63" y="3"/>
                  </a:lnTo>
                  <a:lnTo>
                    <a:pt x="74" y="3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3"/>
                  </a:lnTo>
                  <a:lnTo>
                    <a:pt x="112" y="7"/>
                  </a:lnTo>
                  <a:lnTo>
                    <a:pt x="116" y="10"/>
                  </a:lnTo>
                  <a:lnTo>
                    <a:pt x="119" y="10"/>
                  </a:lnTo>
                  <a:lnTo>
                    <a:pt x="119" y="14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6" y="21"/>
                  </a:lnTo>
                  <a:lnTo>
                    <a:pt x="112" y="21"/>
                  </a:lnTo>
                  <a:lnTo>
                    <a:pt x="109" y="24"/>
                  </a:lnTo>
                  <a:lnTo>
                    <a:pt x="102" y="24"/>
                  </a:lnTo>
                  <a:lnTo>
                    <a:pt x="95" y="28"/>
                  </a:lnTo>
                  <a:lnTo>
                    <a:pt x="88" y="28"/>
                  </a:lnTo>
                  <a:lnTo>
                    <a:pt x="77" y="31"/>
                  </a:lnTo>
                  <a:lnTo>
                    <a:pt x="67" y="31"/>
                  </a:lnTo>
                  <a:lnTo>
                    <a:pt x="60" y="35"/>
                  </a:lnTo>
                  <a:lnTo>
                    <a:pt x="49" y="35"/>
                  </a:lnTo>
                  <a:lnTo>
                    <a:pt x="42" y="35"/>
                  </a:lnTo>
                  <a:lnTo>
                    <a:pt x="39" y="35"/>
                  </a:lnTo>
                  <a:lnTo>
                    <a:pt x="32" y="38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18" y="35"/>
                  </a:lnTo>
                  <a:lnTo>
                    <a:pt x="7" y="31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11" y="17"/>
                  </a:lnTo>
                  <a:lnTo>
                    <a:pt x="18" y="17"/>
                  </a:lnTo>
                  <a:lnTo>
                    <a:pt x="25" y="14"/>
                  </a:lnTo>
                  <a:lnTo>
                    <a:pt x="35" y="10"/>
                  </a:lnTo>
                  <a:lnTo>
                    <a:pt x="46" y="10"/>
                  </a:lnTo>
                  <a:lnTo>
                    <a:pt x="46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3">
              <a:extLst>
                <a:ext uri="{FF2B5EF4-FFF2-40B4-BE49-F238E27FC236}">
                  <a16:creationId xmlns:a16="http://schemas.microsoft.com/office/drawing/2014/main" id="{5D948362-B012-4E58-80F6-F46230147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651" y="17788421"/>
              <a:ext cx="196059" cy="1293980"/>
            </a:xfrm>
            <a:custGeom>
              <a:avLst/>
              <a:gdLst>
                <a:gd name="T0" fmla="*/ 18 w 35"/>
                <a:gd name="T1" fmla="*/ 231 h 231"/>
                <a:gd name="T2" fmla="*/ 14 w 35"/>
                <a:gd name="T3" fmla="*/ 227 h 231"/>
                <a:gd name="T4" fmla="*/ 11 w 35"/>
                <a:gd name="T5" fmla="*/ 224 h 231"/>
                <a:gd name="T6" fmla="*/ 7 w 35"/>
                <a:gd name="T7" fmla="*/ 220 h 231"/>
                <a:gd name="T8" fmla="*/ 7 w 35"/>
                <a:gd name="T9" fmla="*/ 213 h 231"/>
                <a:gd name="T10" fmla="*/ 4 w 35"/>
                <a:gd name="T11" fmla="*/ 206 h 231"/>
                <a:gd name="T12" fmla="*/ 4 w 35"/>
                <a:gd name="T13" fmla="*/ 203 h 231"/>
                <a:gd name="T14" fmla="*/ 0 w 35"/>
                <a:gd name="T15" fmla="*/ 196 h 231"/>
                <a:gd name="T16" fmla="*/ 0 w 35"/>
                <a:gd name="T17" fmla="*/ 196 h 231"/>
                <a:gd name="T18" fmla="*/ 0 w 35"/>
                <a:gd name="T19" fmla="*/ 192 h 231"/>
                <a:gd name="T20" fmla="*/ 0 w 35"/>
                <a:gd name="T21" fmla="*/ 189 h 231"/>
                <a:gd name="T22" fmla="*/ 0 w 35"/>
                <a:gd name="T23" fmla="*/ 185 h 231"/>
                <a:gd name="T24" fmla="*/ 4 w 35"/>
                <a:gd name="T25" fmla="*/ 182 h 231"/>
                <a:gd name="T26" fmla="*/ 4 w 35"/>
                <a:gd name="T27" fmla="*/ 175 h 231"/>
                <a:gd name="T28" fmla="*/ 4 w 35"/>
                <a:gd name="T29" fmla="*/ 168 h 231"/>
                <a:gd name="T30" fmla="*/ 4 w 35"/>
                <a:gd name="T31" fmla="*/ 161 h 231"/>
                <a:gd name="T32" fmla="*/ 7 w 35"/>
                <a:gd name="T33" fmla="*/ 154 h 231"/>
                <a:gd name="T34" fmla="*/ 7 w 35"/>
                <a:gd name="T35" fmla="*/ 143 h 231"/>
                <a:gd name="T36" fmla="*/ 7 w 35"/>
                <a:gd name="T37" fmla="*/ 129 h 231"/>
                <a:gd name="T38" fmla="*/ 7 w 35"/>
                <a:gd name="T39" fmla="*/ 112 h 231"/>
                <a:gd name="T40" fmla="*/ 11 w 35"/>
                <a:gd name="T41" fmla="*/ 94 h 231"/>
                <a:gd name="T42" fmla="*/ 11 w 35"/>
                <a:gd name="T43" fmla="*/ 74 h 231"/>
                <a:gd name="T44" fmla="*/ 11 w 35"/>
                <a:gd name="T45" fmla="*/ 53 h 231"/>
                <a:gd name="T46" fmla="*/ 11 w 35"/>
                <a:gd name="T47" fmla="*/ 28 h 231"/>
                <a:gd name="T48" fmla="*/ 11 w 35"/>
                <a:gd name="T49" fmla="*/ 0 h 231"/>
                <a:gd name="T50" fmla="*/ 18 w 35"/>
                <a:gd name="T51" fmla="*/ 4 h 231"/>
                <a:gd name="T52" fmla="*/ 21 w 35"/>
                <a:gd name="T53" fmla="*/ 7 h 231"/>
                <a:gd name="T54" fmla="*/ 28 w 35"/>
                <a:gd name="T55" fmla="*/ 14 h 231"/>
                <a:gd name="T56" fmla="*/ 32 w 35"/>
                <a:gd name="T57" fmla="*/ 21 h 231"/>
                <a:gd name="T58" fmla="*/ 35 w 35"/>
                <a:gd name="T59" fmla="*/ 28 h 231"/>
                <a:gd name="T60" fmla="*/ 35 w 35"/>
                <a:gd name="T61" fmla="*/ 35 h 231"/>
                <a:gd name="T62" fmla="*/ 35 w 35"/>
                <a:gd name="T63" fmla="*/ 42 h 231"/>
                <a:gd name="T64" fmla="*/ 35 w 35"/>
                <a:gd name="T65" fmla="*/ 49 h 231"/>
                <a:gd name="T66" fmla="*/ 35 w 35"/>
                <a:gd name="T67" fmla="*/ 88 h 231"/>
                <a:gd name="T68" fmla="*/ 35 w 35"/>
                <a:gd name="T69" fmla="*/ 129 h 231"/>
                <a:gd name="T70" fmla="*/ 35 w 35"/>
                <a:gd name="T71" fmla="*/ 150 h 231"/>
                <a:gd name="T72" fmla="*/ 32 w 35"/>
                <a:gd name="T73" fmla="*/ 168 h 231"/>
                <a:gd name="T74" fmla="*/ 32 w 35"/>
                <a:gd name="T75" fmla="*/ 185 h 231"/>
                <a:gd name="T76" fmla="*/ 28 w 35"/>
                <a:gd name="T77" fmla="*/ 199 h 231"/>
                <a:gd name="T78" fmla="*/ 25 w 35"/>
                <a:gd name="T79" fmla="*/ 213 h 231"/>
                <a:gd name="T80" fmla="*/ 25 w 35"/>
                <a:gd name="T81" fmla="*/ 220 h 231"/>
                <a:gd name="T82" fmla="*/ 21 w 35"/>
                <a:gd name="T83" fmla="*/ 224 h 231"/>
                <a:gd name="T84" fmla="*/ 21 w 35"/>
                <a:gd name="T85" fmla="*/ 227 h 231"/>
                <a:gd name="T86" fmla="*/ 18 w 35"/>
                <a:gd name="T87" fmla="*/ 227 h 231"/>
                <a:gd name="T88" fmla="*/ 18 w 35"/>
                <a:gd name="T89" fmla="*/ 231 h 231"/>
                <a:gd name="T90" fmla="*/ 18 w 35"/>
                <a:gd name="T91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231">
                  <a:moveTo>
                    <a:pt x="18" y="231"/>
                  </a:moveTo>
                  <a:lnTo>
                    <a:pt x="14" y="227"/>
                  </a:lnTo>
                  <a:lnTo>
                    <a:pt x="11" y="224"/>
                  </a:lnTo>
                  <a:lnTo>
                    <a:pt x="7" y="220"/>
                  </a:lnTo>
                  <a:lnTo>
                    <a:pt x="7" y="213"/>
                  </a:lnTo>
                  <a:lnTo>
                    <a:pt x="4" y="206"/>
                  </a:lnTo>
                  <a:lnTo>
                    <a:pt x="4" y="203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9"/>
                  </a:lnTo>
                  <a:lnTo>
                    <a:pt x="0" y="185"/>
                  </a:lnTo>
                  <a:lnTo>
                    <a:pt x="4" y="182"/>
                  </a:lnTo>
                  <a:lnTo>
                    <a:pt x="4" y="175"/>
                  </a:lnTo>
                  <a:lnTo>
                    <a:pt x="4" y="168"/>
                  </a:lnTo>
                  <a:lnTo>
                    <a:pt x="4" y="161"/>
                  </a:lnTo>
                  <a:lnTo>
                    <a:pt x="7" y="154"/>
                  </a:lnTo>
                  <a:lnTo>
                    <a:pt x="7" y="143"/>
                  </a:lnTo>
                  <a:lnTo>
                    <a:pt x="7" y="129"/>
                  </a:lnTo>
                  <a:lnTo>
                    <a:pt x="7" y="112"/>
                  </a:lnTo>
                  <a:lnTo>
                    <a:pt x="11" y="94"/>
                  </a:lnTo>
                  <a:lnTo>
                    <a:pt x="11" y="74"/>
                  </a:lnTo>
                  <a:lnTo>
                    <a:pt x="11" y="53"/>
                  </a:lnTo>
                  <a:lnTo>
                    <a:pt x="11" y="28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1" y="7"/>
                  </a:lnTo>
                  <a:lnTo>
                    <a:pt x="28" y="14"/>
                  </a:lnTo>
                  <a:lnTo>
                    <a:pt x="32" y="21"/>
                  </a:lnTo>
                  <a:lnTo>
                    <a:pt x="35" y="28"/>
                  </a:lnTo>
                  <a:lnTo>
                    <a:pt x="35" y="35"/>
                  </a:lnTo>
                  <a:lnTo>
                    <a:pt x="35" y="42"/>
                  </a:lnTo>
                  <a:lnTo>
                    <a:pt x="35" y="49"/>
                  </a:lnTo>
                  <a:lnTo>
                    <a:pt x="35" y="88"/>
                  </a:lnTo>
                  <a:lnTo>
                    <a:pt x="35" y="129"/>
                  </a:lnTo>
                  <a:lnTo>
                    <a:pt x="35" y="150"/>
                  </a:lnTo>
                  <a:lnTo>
                    <a:pt x="32" y="168"/>
                  </a:lnTo>
                  <a:lnTo>
                    <a:pt x="32" y="185"/>
                  </a:lnTo>
                  <a:lnTo>
                    <a:pt x="28" y="199"/>
                  </a:lnTo>
                  <a:lnTo>
                    <a:pt x="25" y="213"/>
                  </a:lnTo>
                  <a:lnTo>
                    <a:pt x="25" y="220"/>
                  </a:lnTo>
                  <a:lnTo>
                    <a:pt x="21" y="224"/>
                  </a:lnTo>
                  <a:lnTo>
                    <a:pt x="21" y="227"/>
                  </a:lnTo>
                  <a:lnTo>
                    <a:pt x="18" y="227"/>
                  </a:lnTo>
                  <a:lnTo>
                    <a:pt x="18" y="231"/>
                  </a:lnTo>
                  <a:lnTo>
                    <a:pt x="18" y="2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404B4F66-3F93-4C66-A40C-19F4824E2F89}"/>
              </a:ext>
            </a:extLst>
          </p:cNvPr>
          <p:cNvGrpSpPr/>
          <p:nvPr/>
        </p:nvGrpSpPr>
        <p:grpSpPr>
          <a:xfrm>
            <a:off x="6953737" y="2323379"/>
            <a:ext cx="1837337" cy="2263062"/>
            <a:chOff x="5686411" y="17009795"/>
            <a:chExt cx="1837337" cy="2263062"/>
          </a:xfrm>
        </p:grpSpPr>
        <p:sp>
          <p:nvSpPr>
            <p:cNvPr id="11" name="Freeform 94">
              <a:extLst>
                <a:ext uri="{FF2B5EF4-FFF2-40B4-BE49-F238E27FC236}">
                  <a16:creationId xmlns:a16="http://schemas.microsoft.com/office/drawing/2014/main" id="{93C926EC-43C7-4BD7-AC8B-BB6BF5AE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1427" y="17009795"/>
              <a:ext cx="347302" cy="313692"/>
            </a:xfrm>
            <a:custGeom>
              <a:avLst/>
              <a:gdLst>
                <a:gd name="T0" fmla="*/ 62 w 62"/>
                <a:gd name="T1" fmla="*/ 38 h 56"/>
                <a:gd name="T2" fmla="*/ 59 w 62"/>
                <a:gd name="T3" fmla="*/ 45 h 56"/>
                <a:gd name="T4" fmla="*/ 56 w 62"/>
                <a:gd name="T5" fmla="*/ 52 h 56"/>
                <a:gd name="T6" fmla="*/ 56 w 62"/>
                <a:gd name="T7" fmla="*/ 56 h 56"/>
                <a:gd name="T8" fmla="*/ 52 w 62"/>
                <a:gd name="T9" fmla="*/ 56 h 56"/>
                <a:gd name="T10" fmla="*/ 49 w 62"/>
                <a:gd name="T11" fmla="*/ 56 h 56"/>
                <a:gd name="T12" fmla="*/ 42 w 62"/>
                <a:gd name="T13" fmla="*/ 52 h 56"/>
                <a:gd name="T14" fmla="*/ 35 w 62"/>
                <a:gd name="T15" fmla="*/ 45 h 56"/>
                <a:gd name="T16" fmla="*/ 24 w 62"/>
                <a:gd name="T17" fmla="*/ 35 h 56"/>
                <a:gd name="T18" fmla="*/ 14 w 62"/>
                <a:gd name="T19" fmla="*/ 24 h 56"/>
                <a:gd name="T20" fmla="*/ 7 w 62"/>
                <a:gd name="T21" fmla="*/ 17 h 56"/>
                <a:gd name="T22" fmla="*/ 3 w 62"/>
                <a:gd name="T23" fmla="*/ 10 h 56"/>
                <a:gd name="T24" fmla="*/ 0 w 62"/>
                <a:gd name="T25" fmla="*/ 7 h 56"/>
                <a:gd name="T26" fmla="*/ 3 w 62"/>
                <a:gd name="T27" fmla="*/ 3 h 56"/>
                <a:gd name="T28" fmla="*/ 7 w 62"/>
                <a:gd name="T29" fmla="*/ 0 h 56"/>
                <a:gd name="T30" fmla="*/ 10 w 62"/>
                <a:gd name="T31" fmla="*/ 0 h 56"/>
                <a:gd name="T32" fmla="*/ 21 w 62"/>
                <a:gd name="T33" fmla="*/ 0 h 56"/>
                <a:gd name="T34" fmla="*/ 28 w 62"/>
                <a:gd name="T35" fmla="*/ 3 h 56"/>
                <a:gd name="T36" fmla="*/ 35 w 62"/>
                <a:gd name="T37" fmla="*/ 3 h 56"/>
                <a:gd name="T38" fmla="*/ 45 w 62"/>
                <a:gd name="T39" fmla="*/ 7 h 56"/>
                <a:gd name="T40" fmla="*/ 52 w 62"/>
                <a:gd name="T41" fmla="*/ 14 h 56"/>
                <a:gd name="T42" fmla="*/ 59 w 62"/>
                <a:gd name="T43" fmla="*/ 21 h 56"/>
                <a:gd name="T44" fmla="*/ 62 w 62"/>
                <a:gd name="T45" fmla="*/ 28 h 56"/>
                <a:gd name="T46" fmla="*/ 62 w 62"/>
                <a:gd name="T47" fmla="*/ 31 h 56"/>
                <a:gd name="T48" fmla="*/ 62 w 62"/>
                <a:gd name="T49" fmla="*/ 38 h 56"/>
                <a:gd name="T50" fmla="*/ 62 w 62"/>
                <a:gd name="T5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" h="56">
                  <a:moveTo>
                    <a:pt x="62" y="38"/>
                  </a:moveTo>
                  <a:lnTo>
                    <a:pt x="59" y="45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2" y="52"/>
                  </a:lnTo>
                  <a:lnTo>
                    <a:pt x="35" y="45"/>
                  </a:lnTo>
                  <a:lnTo>
                    <a:pt x="24" y="35"/>
                  </a:lnTo>
                  <a:lnTo>
                    <a:pt x="14" y="24"/>
                  </a:lnTo>
                  <a:lnTo>
                    <a:pt x="7" y="17"/>
                  </a:lnTo>
                  <a:lnTo>
                    <a:pt x="3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45" y="7"/>
                  </a:lnTo>
                  <a:lnTo>
                    <a:pt x="52" y="14"/>
                  </a:lnTo>
                  <a:lnTo>
                    <a:pt x="59" y="21"/>
                  </a:lnTo>
                  <a:lnTo>
                    <a:pt x="62" y="28"/>
                  </a:lnTo>
                  <a:lnTo>
                    <a:pt x="62" y="31"/>
                  </a:lnTo>
                  <a:lnTo>
                    <a:pt x="62" y="38"/>
                  </a:lnTo>
                  <a:lnTo>
                    <a:pt x="62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5">
              <a:extLst>
                <a:ext uri="{FF2B5EF4-FFF2-40B4-BE49-F238E27FC236}">
                  <a16:creationId xmlns:a16="http://schemas.microsoft.com/office/drawing/2014/main" id="{4912A5AD-BF4C-4AB5-81CD-D34A0F950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7735" y="17418713"/>
              <a:ext cx="879459" cy="565767"/>
            </a:xfrm>
            <a:custGeom>
              <a:avLst/>
              <a:gdLst>
                <a:gd name="T0" fmla="*/ 17 w 157"/>
                <a:gd name="T1" fmla="*/ 98 h 101"/>
                <a:gd name="T2" fmla="*/ 14 w 157"/>
                <a:gd name="T3" fmla="*/ 101 h 101"/>
                <a:gd name="T4" fmla="*/ 10 w 157"/>
                <a:gd name="T5" fmla="*/ 101 h 101"/>
                <a:gd name="T6" fmla="*/ 7 w 157"/>
                <a:gd name="T7" fmla="*/ 98 h 101"/>
                <a:gd name="T8" fmla="*/ 0 w 157"/>
                <a:gd name="T9" fmla="*/ 91 h 101"/>
                <a:gd name="T10" fmla="*/ 0 w 157"/>
                <a:gd name="T11" fmla="*/ 84 h 101"/>
                <a:gd name="T12" fmla="*/ 10 w 157"/>
                <a:gd name="T13" fmla="*/ 80 h 101"/>
                <a:gd name="T14" fmla="*/ 24 w 157"/>
                <a:gd name="T15" fmla="*/ 73 h 101"/>
                <a:gd name="T16" fmla="*/ 42 w 157"/>
                <a:gd name="T17" fmla="*/ 63 h 101"/>
                <a:gd name="T18" fmla="*/ 56 w 157"/>
                <a:gd name="T19" fmla="*/ 42 h 101"/>
                <a:gd name="T20" fmla="*/ 73 w 157"/>
                <a:gd name="T21" fmla="*/ 17 h 101"/>
                <a:gd name="T22" fmla="*/ 87 w 157"/>
                <a:gd name="T23" fmla="*/ 3 h 101"/>
                <a:gd name="T24" fmla="*/ 94 w 157"/>
                <a:gd name="T25" fmla="*/ 10 h 101"/>
                <a:gd name="T26" fmla="*/ 94 w 157"/>
                <a:gd name="T27" fmla="*/ 17 h 101"/>
                <a:gd name="T28" fmla="*/ 87 w 157"/>
                <a:gd name="T29" fmla="*/ 24 h 101"/>
                <a:gd name="T30" fmla="*/ 70 w 157"/>
                <a:gd name="T31" fmla="*/ 42 h 101"/>
                <a:gd name="T32" fmla="*/ 52 w 157"/>
                <a:gd name="T33" fmla="*/ 59 h 101"/>
                <a:gd name="T34" fmla="*/ 49 w 157"/>
                <a:gd name="T35" fmla="*/ 66 h 101"/>
                <a:gd name="T36" fmla="*/ 49 w 157"/>
                <a:gd name="T37" fmla="*/ 70 h 101"/>
                <a:gd name="T38" fmla="*/ 56 w 157"/>
                <a:gd name="T39" fmla="*/ 70 h 101"/>
                <a:gd name="T40" fmla="*/ 66 w 157"/>
                <a:gd name="T41" fmla="*/ 70 h 101"/>
                <a:gd name="T42" fmla="*/ 84 w 157"/>
                <a:gd name="T43" fmla="*/ 66 h 101"/>
                <a:gd name="T44" fmla="*/ 112 w 157"/>
                <a:gd name="T45" fmla="*/ 63 h 101"/>
                <a:gd name="T46" fmla="*/ 139 w 157"/>
                <a:gd name="T47" fmla="*/ 59 h 101"/>
                <a:gd name="T48" fmla="*/ 157 w 157"/>
                <a:gd name="T49" fmla="*/ 66 h 101"/>
                <a:gd name="T50" fmla="*/ 139 w 157"/>
                <a:gd name="T51" fmla="*/ 66 h 101"/>
                <a:gd name="T52" fmla="*/ 122 w 157"/>
                <a:gd name="T53" fmla="*/ 66 h 101"/>
                <a:gd name="T54" fmla="*/ 105 w 157"/>
                <a:gd name="T55" fmla="*/ 73 h 101"/>
                <a:gd name="T56" fmla="*/ 73 w 157"/>
                <a:gd name="T57" fmla="*/ 77 h 101"/>
                <a:gd name="T58" fmla="*/ 56 w 157"/>
                <a:gd name="T59" fmla="*/ 80 h 101"/>
                <a:gd name="T60" fmla="*/ 42 w 157"/>
                <a:gd name="T61" fmla="*/ 87 h 101"/>
                <a:gd name="T62" fmla="*/ 24 w 157"/>
                <a:gd name="T63" fmla="*/ 9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" h="101">
                  <a:moveTo>
                    <a:pt x="24" y="94"/>
                  </a:moveTo>
                  <a:lnTo>
                    <a:pt x="17" y="98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" y="101"/>
                  </a:lnTo>
                  <a:lnTo>
                    <a:pt x="7" y="98"/>
                  </a:lnTo>
                  <a:lnTo>
                    <a:pt x="3" y="98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80"/>
                  </a:lnTo>
                  <a:lnTo>
                    <a:pt x="10" y="80"/>
                  </a:lnTo>
                  <a:lnTo>
                    <a:pt x="17" y="77"/>
                  </a:lnTo>
                  <a:lnTo>
                    <a:pt x="24" y="73"/>
                  </a:lnTo>
                  <a:lnTo>
                    <a:pt x="31" y="66"/>
                  </a:lnTo>
                  <a:lnTo>
                    <a:pt x="42" y="63"/>
                  </a:lnTo>
                  <a:lnTo>
                    <a:pt x="49" y="52"/>
                  </a:lnTo>
                  <a:lnTo>
                    <a:pt x="56" y="42"/>
                  </a:lnTo>
                  <a:lnTo>
                    <a:pt x="63" y="31"/>
                  </a:lnTo>
                  <a:lnTo>
                    <a:pt x="73" y="17"/>
                  </a:lnTo>
                  <a:lnTo>
                    <a:pt x="80" y="0"/>
                  </a:lnTo>
                  <a:lnTo>
                    <a:pt x="87" y="3"/>
                  </a:lnTo>
                  <a:lnTo>
                    <a:pt x="91" y="7"/>
                  </a:lnTo>
                  <a:lnTo>
                    <a:pt x="94" y="10"/>
                  </a:lnTo>
                  <a:lnTo>
                    <a:pt x="94" y="14"/>
                  </a:lnTo>
                  <a:lnTo>
                    <a:pt x="94" y="17"/>
                  </a:lnTo>
                  <a:lnTo>
                    <a:pt x="91" y="21"/>
                  </a:lnTo>
                  <a:lnTo>
                    <a:pt x="87" y="24"/>
                  </a:lnTo>
                  <a:lnTo>
                    <a:pt x="84" y="31"/>
                  </a:lnTo>
                  <a:lnTo>
                    <a:pt x="70" y="42"/>
                  </a:lnTo>
                  <a:lnTo>
                    <a:pt x="59" y="52"/>
                  </a:lnTo>
                  <a:lnTo>
                    <a:pt x="52" y="59"/>
                  </a:lnTo>
                  <a:lnTo>
                    <a:pt x="49" y="63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70"/>
                  </a:lnTo>
                  <a:lnTo>
                    <a:pt x="52" y="70"/>
                  </a:lnTo>
                  <a:lnTo>
                    <a:pt x="56" y="70"/>
                  </a:lnTo>
                  <a:lnTo>
                    <a:pt x="63" y="70"/>
                  </a:lnTo>
                  <a:lnTo>
                    <a:pt x="66" y="70"/>
                  </a:lnTo>
                  <a:lnTo>
                    <a:pt x="73" y="70"/>
                  </a:lnTo>
                  <a:lnTo>
                    <a:pt x="84" y="66"/>
                  </a:lnTo>
                  <a:lnTo>
                    <a:pt x="91" y="66"/>
                  </a:lnTo>
                  <a:lnTo>
                    <a:pt x="112" y="63"/>
                  </a:lnTo>
                  <a:lnTo>
                    <a:pt x="125" y="59"/>
                  </a:lnTo>
                  <a:lnTo>
                    <a:pt x="139" y="59"/>
                  </a:lnTo>
                  <a:lnTo>
                    <a:pt x="153" y="59"/>
                  </a:lnTo>
                  <a:lnTo>
                    <a:pt x="157" y="66"/>
                  </a:lnTo>
                  <a:lnTo>
                    <a:pt x="146" y="66"/>
                  </a:lnTo>
                  <a:lnTo>
                    <a:pt x="139" y="66"/>
                  </a:lnTo>
                  <a:lnTo>
                    <a:pt x="129" y="66"/>
                  </a:lnTo>
                  <a:lnTo>
                    <a:pt x="122" y="66"/>
                  </a:lnTo>
                  <a:lnTo>
                    <a:pt x="115" y="70"/>
                  </a:lnTo>
                  <a:lnTo>
                    <a:pt x="105" y="73"/>
                  </a:lnTo>
                  <a:lnTo>
                    <a:pt x="91" y="73"/>
                  </a:lnTo>
                  <a:lnTo>
                    <a:pt x="73" y="77"/>
                  </a:lnTo>
                  <a:lnTo>
                    <a:pt x="63" y="80"/>
                  </a:lnTo>
                  <a:lnTo>
                    <a:pt x="56" y="80"/>
                  </a:lnTo>
                  <a:lnTo>
                    <a:pt x="49" y="84"/>
                  </a:lnTo>
                  <a:lnTo>
                    <a:pt x="42" y="87"/>
                  </a:lnTo>
                  <a:lnTo>
                    <a:pt x="31" y="91"/>
                  </a:lnTo>
                  <a:lnTo>
                    <a:pt x="24" y="94"/>
                  </a:lnTo>
                  <a:lnTo>
                    <a:pt x="24" y="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6">
              <a:extLst>
                <a:ext uri="{FF2B5EF4-FFF2-40B4-BE49-F238E27FC236}">
                  <a16:creationId xmlns:a16="http://schemas.microsoft.com/office/drawing/2014/main" id="{43B97F77-2D64-4BB1-89CA-2883F3BA7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925" y="17553153"/>
              <a:ext cx="408921" cy="392115"/>
            </a:xfrm>
            <a:custGeom>
              <a:avLst/>
              <a:gdLst>
                <a:gd name="T0" fmla="*/ 28 w 73"/>
                <a:gd name="T1" fmla="*/ 42 h 70"/>
                <a:gd name="T2" fmla="*/ 21 w 73"/>
                <a:gd name="T3" fmla="*/ 32 h 70"/>
                <a:gd name="T4" fmla="*/ 14 w 73"/>
                <a:gd name="T5" fmla="*/ 25 h 70"/>
                <a:gd name="T6" fmla="*/ 10 w 73"/>
                <a:gd name="T7" fmla="*/ 21 h 70"/>
                <a:gd name="T8" fmla="*/ 7 w 73"/>
                <a:gd name="T9" fmla="*/ 14 h 70"/>
                <a:gd name="T10" fmla="*/ 3 w 73"/>
                <a:gd name="T11" fmla="*/ 11 h 70"/>
                <a:gd name="T12" fmla="*/ 0 w 73"/>
                <a:gd name="T13" fmla="*/ 7 h 70"/>
                <a:gd name="T14" fmla="*/ 0 w 73"/>
                <a:gd name="T15" fmla="*/ 7 h 70"/>
                <a:gd name="T16" fmla="*/ 0 w 73"/>
                <a:gd name="T17" fmla="*/ 4 h 70"/>
                <a:gd name="T18" fmla="*/ 0 w 73"/>
                <a:gd name="T19" fmla="*/ 0 h 70"/>
                <a:gd name="T20" fmla="*/ 0 w 73"/>
                <a:gd name="T21" fmla="*/ 0 h 70"/>
                <a:gd name="T22" fmla="*/ 3 w 73"/>
                <a:gd name="T23" fmla="*/ 0 h 70"/>
                <a:gd name="T24" fmla="*/ 10 w 73"/>
                <a:gd name="T25" fmla="*/ 0 h 70"/>
                <a:gd name="T26" fmla="*/ 14 w 73"/>
                <a:gd name="T27" fmla="*/ 0 h 70"/>
                <a:gd name="T28" fmla="*/ 21 w 73"/>
                <a:gd name="T29" fmla="*/ 0 h 70"/>
                <a:gd name="T30" fmla="*/ 28 w 73"/>
                <a:gd name="T31" fmla="*/ 4 h 70"/>
                <a:gd name="T32" fmla="*/ 38 w 73"/>
                <a:gd name="T33" fmla="*/ 7 h 70"/>
                <a:gd name="T34" fmla="*/ 49 w 73"/>
                <a:gd name="T35" fmla="*/ 14 h 70"/>
                <a:gd name="T36" fmla="*/ 56 w 73"/>
                <a:gd name="T37" fmla="*/ 21 h 70"/>
                <a:gd name="T38" fmla="*/ 63 w 73"/>
                <a:gd name="T39" fmla="*/ 25 h 70"/>
                <a:gd name="T40" fmla="*/ 70 w 73"/>
                <a:gd name="T41" fmla="*/ 32 h 70"/>
                <a:gd name="T42" fmla="*/ 70 w 73"/>
                <a:gd name="T43" fmla="*/ 39 h 70"/>
                <a:gd name="T44" fmla="*/ 73 w 73"/>
                <a:gd name="T45" fmla="*/ 42 h 70"/>
                <a:gd name="T46" fmla="*/ 73 w 73"/>
                <a:gd name="T47" fmla="*/ 49 h 70"/>
                <a:gd name="T48" fmla="*/ 73 w 73"/>
                <a:gd name="T49" fmla="*/ 56 h 70"/>
                <a:gd name="T50" fmla="*/ 73 w 73"/>
                <a:gd name="T51" fmla="*/ 60 h 70"/>
                <a:gd name="T52" fmla="*/ 73 w 73"/>
                <a:gd name="T53" fmla="*/ 67 h 70"/>
                <a:gd name="T54" fmla="*/ 70 w 73"/>
                <a:gd name="T55" fmla="*/ 70 h 70"/>
                <a:gd name="T56" fmla="*/ 66 w 73"/>
                <a:gd name="T57" fmla="*/ 70 h 70"/>
                <a:gd name="T58" fmla="*/ 63 w 73"/>
                <a:gd name="T59" fmla="*/ 70 h 70"/>
                <a:gd name="T60" fmla="*/ 63 w 73"/>
                <a:gd name="T61" fmla="*/ 70 h 70"/>
                <a:gd name="T62" fmla="*/ 59 w 73"/>
                <a:gd name="T63" fmla="*/ 67 h 70"/>
                <a:gd name="T64" fmla="*/ 52 w 73"/>
                <a:gd name="T65" fmla="*/ 63 h 70"/>
                <a:gd name="T66" fmla="*/ 49 w 73"/>
                <a:gd name="T67" fmla="*/ 60 h 70"/>
                <a:gd name="T68" fmla="*/ 42 w 73"/>
                <a:gd name="T69" fmla="*/ 56 h 70"/>
                <a:gd name="T70" fmla="*/ 35 w 73"/>
                <a:gd name="T71" fmla="*/ 49 h 70"/>
                <a:gd name="T72" fmla="*/ 28 w 73"/>
                <a:gd name="T73" fmla="*/ 42 h 70"/>
                <a:gd name="T74" fmla="*/ 28 w 73"/>
                <a:gd name="T75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3" h="70">
                  <a:moveTo>
                    <a:pt x="28" y="42"/>
                  </a:moveTo>
                  <a:lnTo>
                    <a:pt x="21" y="32"/>
                  </a:lnTo>
                  <a:lnTo>
                    <a:pt x="14" y="25"/>
                  </a:lnTo>
                  <a:lnTo>
                    <a:pt x="10" y="21"/>
                  </a:lnTo>
                  <a:lnTo>
                    <a:pt x="7" y="1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8" y="7"/>
                  </a:lnTo>
                  <a:lnTo>
                    <a:pt x="49" y="14"/>
                  </a:lnTo>
                  <a:lnTo>
                    <a:pt x="56" y="21"/>
                  </a:lnTo>
                  <a:lnTo>
                    <a:pt x="63" y="25"/>
                  </a:lnTo>
                  <a:lnTo>
                    <a:pt x="70" y="32"/>
                  </a:lnTo>
                  <a:lnTo>
                    <a:pt x="70" y="39"/>
                  </a:lnTo>
                  <a:lnTo>
                    <a:pt x="73" y="42"/>
                  </a:lnTo>
                  <a:lnTo>
                    <a:pt x="73" y="49"/>
                  </a:lnTo>
                  <a:lnTo>
                    <a:pt x="73" y="56"/>
                  </a:lnTo>
                  <a:lnTo>
                    <a:pt x="73" y="60"/>
                  </a:lnTo>
                  <a:lnTo>
                    <a:pt x="73" y="67"/>
                  </a:lnTo>
                  <a:lnTo>
                    <a:pt x="70" y="70"/>
                  </a:lnTo>
                  <a:lnTo>
                    <a:pt x="66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59" y="67"/>
                  </a:lnTo>
                  <a:lnTo>
                    <a:pt x="52" y="63"/>
                  </a:lnTo>
                  <a:lnTo>
                    <a:pt x="49" y="60"/>
                  </a:lnTo>
                  <a:lnTo>
                    <a:pt x="42" y="56"/>
                  </a:lnTo>
                  <a:lnTo>
                    <a:pt x="35" y="49"/>
                  </a:lnTo>
                  <a:lnTo>
                    <a:pt x="28" y="42"/>
                  </a:lnTo>
                  <a:lnTo>
                    <a:pt x="28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7">
              <a:extLst>
                <a:ext uri="{FF2B5EF4-FFF2-40B4-BE49-F238E27FC236}">
                  <a16:creationId xmlns:a16="http://schemas.microsoft.com/office/drawing/2014/main" id="{B18C0FC9-19A4-4EB2-A867-3D51A0563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0597" y="17967674"/>
              <a:ext cx="761823" cy="1305183"/>
            </a:xfrm>
            <a:custGeom>
              <a:avLst/>
              <a:gdLst>
                <a:gd name="T0" fmla="*/ 98 w 136"/>
                <a:gd name="T1" fmla="*/ 174 h 233"/>
                <a:gd name="T2" fmla="*/ 98 w 136"/>
                <a:gd name="T3" fmla="*/ 174 h 233"/>
                <a:gd name="T4" fmla="*/ 98 w 136"/>
                <a:gd name="T5" fmla="*/ 171 h 233"/>
                <a:gd name="T6" fmla="*/ 98 w 136"/>
                <a:gd name="T7" fmla="*/ 164 h 233"/>
                <a:gd name="T8" fmla="*/ 98 w 136"/>
                <a:gd name="T9" fmla="*/ 150 h 233"/>
                <a:gd name="T10" fmla="*/ 98 w 136"/>
                <a:gd name="T11" fmla="*/ 129 h 233"/>
                <a:gd name="T12" fmla="*/ 98 w 136"/>
                <a:gd name="T13" fmla="*/ 94 h 233"/>
                <a:gd name="T14" fmla="*/ 98 w 136"/>
                <a:gd name="T15" fmla="*/ 62 h 233"/>
                <a:gd name="T16" fmla="*/ 94 w 136"/>
                <a:gd name="T17" fmla="*/ 49 h 233"/>
                <a:gd name="T18" fmla="*/ 94 w 136"/>
                <a:gd name="T19" fmla="*/ 38 h 233"/>
                <a:gd name="T20" fmla="*/ 91 w 136"/>
                <a:gd name="T21" fmla="*/ 31 h 233"/>
                <a:gd name="T22" fmla="*/ 87 w 136"/>
                <a:gd name="T23" fmla="*/ 31 h 233"/>
                <a:gd name="T24" fmla="*/ 74 w 136"/>
                <a:gd name="T25" fmla="*/ 31 h 233"/>
                <a:gd name="T26" fmla="*/ 53 w 136"/>
                <a:gd name="T27" fmla="*/ 35 h 233"/>
                <a:gd name="T28" fmla="*/ 21 w 136"/>
                <a:gd name="T29" fmla="*/ 42 h 233"/>
                <a:gd name="T30" fmla="*/ 0 w 136"/>
                <a:gd name="T31" fmla="*/ 24 h 233"/>
                <a:gd name="T32" fmla="*/ 21 w 136"/>
                <a:gd name="T33" fmla="*/ 21 h 233"/>
                <a:gd name="T34" fmla="*/ 49 w 136"/>
                <a:gd name="T35" fmla="*/ 14 h 233"/>
                <a:gd name="T36" fmla="*/ 74 w 136"/>
                <a:gd name="T37" fmla="*/ 7 h 233"/>
                <a:gd name="T38" fmla="*/ 87 w 136"/>
                <a:gd name="T39" fmla="*/ 3 h 233"/>
                <a:gd name="T40" fmla="*/ 98 w 136"/>
                <a:gd name="T41" fmla="*/ 0 h 233"/>
                <a:gd name="T42" fmla="*/ 105 w 136"/>
                <a:gd name="T43" fmla="*/ 3 h 233"/>
                <a:gd name="T44" fmla="*/ 119 w 136"/>
                <a:gd name="T45" fmla="*/ 7 h 233"/>
                <a:gd name="T46" fmla="*/ 133 w 136"/>
                <a:gd name="T47" fmla="*/ 17 h 233"/>
                <a:gd name="T48" fmla="*/ 136 w 136"/>
                <a:gd name="T49" fmla="*/ 24 h 233"/>
                <a:gd name="T50" fmla="*/ 133 w 136"/>
                <a:gd name="T51" fmla="*/ 35 h 233"/>
                <a:gd name="T52" fmla="*/ 126 w 136"/>
                <a:gd name="T53" fmla="*/ 49 h 233"/>
                <a:gd name="T54" fmla="*/ 126 w 136"/>
                <a:gd name="T55" fmla="*/ 69 h 233"/>
                <a:gd name="T56" fmla="*/ 129 w 136"/>
                <a:gd name="T57" fmla="*/ 101 h 233"/>
                <a:gd name="T58" fmla="*/ 133 w 136"/>
                <a:gd name="T59" fmla="*/ 136 h 233"/>
                <a:gd name="T60" fmla="*/ 133 w 136"/>
                <a:gd name="T61" fmla="*/ 171 h 233"/>
                <a:gd name="T62" fmla="*/ 129 w 136"/>
                <a:gd name="T63" fmla="*/ 195 h 233"/>
                <a:gd name="T64" fmla="*/ 126 w 136"/>
                <a:gd name="T65" fmla="*/ 216 h 233"/>
                <a:gd name="T66" fmla="*/ 119 w 136"/>
                <a:gd name="T67" fmla="*/ 227 h 233"/>
                <a:gd name="T68" fmla="*/ 112 w 136"/>
                <a:gd name="T69" fmla="*/ 233 h 233"/>
                <a:gd name="T70" fmla="*/ 101 w 136"/>
                <a:gd name="T71" fmla="*/ 233 h 233"/>
                <a:gd name="T72" fmla="*/ 94 w 136"/>
                <a:gd name="T73" fmla="*/ 230 h 233"/>
                <a:gd name="T74" fmla="*/ 94 w 136"/>
                <a:gd name="T75" fmla="*/ 223 h 233"/>
                <a:gd name="T76" fmla="*/ 87 w 136"/>
                <a:gd name="T77" fmla="*/ 209 h 233"/>
                <a:gd name="T78" fmla="*/ 74 w 136"/>
                <a:gd name="T79" fmla="*/ 192 h 233"/>
                <a:gd name="T80" fmla="*/ 60 w 136"/>
                <a:gd name="T81" fmla="*/ 178 h 233"/>
                <a:gd name="T82" fmla="*/ 56 w 136"/>
                <a:gd name="T83" fmla="*/ 171 h 233"/>
                <a:gd name="T84" fmla="*/ 60 w 136"/>
                <a:gd name="T85" fmla="*/ 167 h 233"/>
                <a:gd name="T86" fmla="*/ 74 w 136"/>
                <a:gd name="T87" fmla="*/ 171 h 233"/>
                <a:gd name="T88" fmla="*/ 84 w 136"/>
                <a:gd name="T89" fmla="*/ 174 h 233"/>
                <a:gd name="T90" fmla="*/ 94 w 136"/>
                <a:gd name="T91" fmla="*/ 17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" h="233">
                  <a:moveTo>
                    <a:pt x="94" y="174"/>
                  </a:moveTo>
                  <a:lnTo>
                    <a:pt x="98" y="174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67"/>
                  </a:lnTo>
                  <a:lnTo>
                    <a:pt x="98" y="164"/>
                  </a:lnTo>
                  <a:lnTo>
                    <a:pt x="98" y="157"/>
                  </a:lnTo>
                  <a:lnTo>
                    <a:pt x="98" y="150"/>
                  </a:lnTo>
                  <a:lnTo>
                    <a:pt x="98" y="143"/>
                  </a:lnTo>
                  <a:lnTo>
                    <a:pt x="98" y="129"/>
                  </a:lnTo>
                  <a:lnTo>
                    <a:pt x="98" y="111"/>
                  </a:lnTo>
                  <a:lnTo>
                    <a:pt x="98" y="94"/>
                  </a:lnTo>
                  <a:lnTo>
                    <a:pt x="98" y="73"/>
                  </a:lnTo>
                  <a:lnTo>
                    <a:pt x="98" y="62"/>
                  </a:lnTo>
                  <a:lnTo>
                    <a:pt x="94" y="56"/>
                  </a:lnTo>
                  <a:lnTo>
                    <a:pt x="94" y="49"/>
                  </a:lnTo>
                  <a:lnTo>
                    <a:pt x="94" y="42"/>
                  </a:lnTo>
                  <a:lnTo>
                    <a:pt x="94" y="38"/>
                  </a:lnTo>
                  <a:lnTo>
                    <a:pt x="91" y="35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87" y="31"/>
                  </a:lnTo>
                  <a:lnTo>
                    <a:pt x="84" y="31"/>
                  </a:lnTo>
                  <a:lnTo>
                    <a:pt x="74" y="31"/>
                  </a:lnTo>
                  <a:lnTo>
                    <a:pt x="67" y="31"/>
                  </a:lnTo>
                  <a:lnTo>
                    <a:pt x="53" y="35"/>
                  </a:lnTo>
                  <a:lnTo>
                    <a:pt x="39" y="38"/>
                  </a:lnTo>
                  <a:lnTo>
                    <a:pt x="21" y="42"/>
                  </a:lnTo>
                  <a:lnTo>
                    <a:pt x="0" y="45"/>
                  </a:lnTo>
                  <a:lnTo>
                    <a:pt x="0" y="24"/>
                  </a:lnTo>
                  <a:lnTo>
                    <a:pt x="11" y="21"/>
                  </a:lnTo>
                  <a:lnTo>
                    <a:pt x="21" y="21"/>
                  </a:lnTo>
                  <a:lnTo>
                    <a:pt x="35" y="17"/>
                  </a:lnTo>
                  <a:lnTo>
                    <a:pt x="49" y="14"/>
                  </a:lnTo>
                  <a:lnTo>
                    <a:pt x="63" y="10"/>
                  </a:lnTo>
                  <a:lnTo>
                    <a:pt x="74" y="7"/>
                  </a:lnTo>
                  <a:lnTo>
                    <a:pt x="84" y="7"/>
                  </a:lnTo>
                  <a:lnTo>
                    <a:pt x="87" y="3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3"/>
                  </a:lnTo>
                  <a:lnTo>
                    <a:pt x="112" y="3"/>
                  </a:lnTo>
                  <a:lnTo>
                    <a:pt x="119" y="7"/>
                  </a:lnTo>
                  <a:lnTo>
                    <a:pt x="126" y="14"/>
                  </a:lnTo>
                  <a:lnTo>
                    <a:pt x="133" y="17"/>
                  </a:lnTo>
                  <a:lnTo>
                    <a:pt x="136" y="21"/>
                  </a:lnTo>
                  <a:lnTo>
                    <a:pt x="136" y="24"/>
                  </a:lnTo>
                  <a:lnTo>
                    <a:pt x="136" y="31"/>
                  </a:lnTo>
                  <a:lnTo>
                    <a:pt x="133" y="35"/>
                  </a:lnTo>
                  <a:lnTo>
                    <a:pt x="129" y="42"/>
                  </a:lnTo>
                  <a:lnTo>
                    <a:pt x="126" y="49"/>
                  </a:lnTo>
                  <a:lnTo>
                    <a:pt x="126" y="56"/>
                  </a:lnTo>
                  <a:lnTo>
                    <a:pt x="126" y="69"/>
                  </a:lnTo>
                  <a:lnTo>
                    <a:pt x="129" y="83"/>
                  </a:lnTo>
                  <a:lnTo>
                    <a:pt x="129" y="101"/>
                  </a:lnTo>
                  <a:lnTo>
                    <a:pt x="129" y="118"/>
                  </a:lnTo>
                  <a:lnTo>
                    <a:pt x="133" y="136"/>
                  </a:lnTo>
                  <a:lnTo>
                    <a:pt x="133" y="153"/>
                  </a:lnTo>
                  <a:lnTo>
                    <a:pt x="133" y="171"/>
                  </a:lnTo>
                  <a:lnTo>
                    <a:pt x="129" y="185"/>
                  </a:lnTo>
                  <a:lnTo>
                    <a:pt x="129" y="195"/>
                  </a:lnTo>
                  <a:lnTo>
                    <a:pt x="129" y="206"/>
                  </a:lnTo>
                  <a:lnTo>
                    <a:pt x="126" y="216"/>
                  </a:lnTo>
                  <a:lnTo>
                    <a:pt x="122" y="223"/>
                  </a:lnTo>
                  <a:lnTo>
                    <a:pt x="119" y="227"/>
                  </a:lnTo>
                  <a:lnTo>
                    <a:pt x="115" y="230"/>
                  </a:lnTo>
                  <a:lnTo>
                    <a:pt x="112" y="233"/>
                  </a:lnTo>
                  <a:lnTo>
                    <a:pt x="105" y="233"/>
                  </a:lnTo>
                  <a:lnTo>
                    <a:pt x="101" y="233"/>
                  </a:lnTo>
                  <a:lnTo>
                    <a:pt x="98" y="233"/>
                  </a:lnTo>
                  <a:lnTo>
                    <a:pt x="94" y="230"/>
                  </a:lnTo>
                  <a:lnTo>
                    <a:pt x="94" y="227"/>
                  </a:lnTo>
                  <a:lnTo>
                    <a:pt x="94" y="223"/>
                  </a:lnTo>
                  <a:lnTo>
                    <a:pt x="91" y="216"/>
                  </a:lnTo>
                  <a:lnTo>
                    <a:pt x="87" y="209"/>
                  </a:lnTo>
                  <a:lnTo>
                    <a:pt x="80" y="202"/>
                  </a:lnTo>
                  <a:lnTo>
                    <a:pt x="74" y="192"/>
                  </a:lnTo>
                  <a:lnTo>
                    <a:pt x="63" y="185"/>
                  </a:lnTo>
                  <a:lnTo>
                    <a:pt x="60" y="178"/>
                  </a:lnTo>
                  <a:lnTo>
                    <a:pt x="56" y="174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7" y="167"/>
                  </a:lnTo>
                  <a:lnTo>
                    <a:pt x="74" y="171"/>
                  </a:lnTo>
                  <a:lnTo>
                    <a:pt x="80" y="174"/>
                  </a:lnTo>
                  <a:lnTo>
                    <a:pt x="84" y="174"/>
                  </a:lnTo>
                  <a:lnTo>
                    <a:pt x="91" y="174"/>
                  </a:lnTo>
                  <a:lnTo>
                    <a:pt x="94" y="174"/>
                  </a:lnTo>
                  <a:lnTo>
                    <a:pt x="94" y="1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8">
              <a:extLst>
                <a:ext uri="{FF2B5EF4-FFF2-40B4-BE49-F238E27FC236}">
                  <a16:creationId xmlns:a16="http://schemas.microsoft.com/office/drawing/2014/main" id="{ED73F8BF-39D3-4110-8FD1-6909696A7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794" y="18281365"/>
              <a:ext cx="487344" cy="173653"/>
            </a:xfrm>
            <a:custGeom>
              <a:avLst/>
              <a:gdLst>
                <a:gd name="T0" fmla="*/ 0 w 87"/>
                <a:gd name="T1" fmla="*/ 10 h 31"/>
                <a:gd name="T2" fmla="*/ 17 w 87"/>
                <a:gd name="T3" fmla="*/ 10 h 31"/>
                <a:gd name="T4" fmla="*/ 35 w 87"/>
                <a:gd name="T5" fmla="*/ 6 h 31"/>
                <a:gd name="T6" fmla="*/ 45 w 87"/>
                <a:gd name="T7" fmla="*/ 3 h 31"/>
                <a:gd name="T8" fmla="*/ 56 w 87"/>
                <a:gd name="T9" fmla="*/ 3 h 31"/>
                <a:gd name="T10" fmla="*/ 59 w 87"/>
                <a:gd name="T11" fmla="*/ 3 h 31"/>
                <a:gd name="T12" fmla="*/ 66 w 87"/>
                <a:gd name="T13" fmla="*/ 0 h 31"/>
                <a:gd name="T14" fmla="*/ 70 w 87"/>
                <a:gd name="T15" fmla="*/ 0 h 31"/>
                <a:gd name="T16" fmla="*/ 73 w 87"/>
                <a:gd name="T17" fmla="*/ 0 h 31"/>
                <a:gd name="T18" fmla="*/ 77 w 87"/>
                <a:gd name="T19" fmla="*/ 0 h 31"/>
                <a:gd name="T20" fmla="*/ 80 w 87"/>
                <a:gd name="T21" fmla="*/ 3 h 31"/>
                <a:gd name="T22" fmla="*/ 87 w 87"/>
                <a:gd name="T23" fmla="*/ 10 h 31"/>
                <a:gd name="T24" fmla="*/ 87 w 87"/>
                <a:gd name="T25" fmla="*/ 13 h 31"/>
                <a:gd name="T26" fmla="*/ 87 w 87"/>
                <a:gd name="T27" fmla="*/ 13 h 31"/>
                <a:gd name="T28" fmla="*/ 87 w 87"/>
                <a:gd name="T29" fmla="*/ 17 h 31"/>
                <a:gd name="T30" fmla="*/ 83 w 87"/>
                <a:gd name="T31" fmla="*/ 20 h 31"/>
                <a:gd name="T32" fmla="*/ 80 w 87"/>
                <a:gd name="T33" fmla="*/ 24 h 31"/>
                <a:gd name="T34" fmla="*/ 73 w 87"/>
                <a:gd name="T35" fmla="*/ 24 h 31"/>
                <a:gd name="T36" fmla="*/ 70 w 87"/>
                <a:gd name="T37" fmla="*/ 27 h 31"/>
                <a:gd name="T38" fmla="*/ 63 w 87"/>
                <a:gd name="T39" fmla="*/ 27 h 31"/>
                <a:gd name="T40" fmla="*/ 56 w 87"/>
                <a:gd name="T41" fmla="*/ 27 h 31"/>
                <a:gd name="T42" fmla="*/ 45 w 87"/>
                <a:gd name="T43" fmla="*/ 27 h 31"/>
                <a:gd name="T44" fmla="*/ 35 w 87"/>
                <a:gd name="T45" fmla="*/ 31 h 31"/>
                <a:gd name="T46" fmla="*/ 24 w 87"/>
                <a:gd name="T47" fmla="*/ 31 h 31"/>
                <a:gd name="T48" fmla="*/ 14 w 87"/>
                <a:gd name="T49" fmla="*/ 31 h 31"/>
                <a:gd name="T50" fmla="*/ 0 w 87"/>
                <a:gd name="T51" fmla="*/ 31 h 31"/>
                <a:gd name="T52" fmla="*/ 0 w 87"/>
                <a:gd name="T53" fmla="*/ 10 h 31"/>
                <a:gd name="T54" fmla="*/ 0 w 87"/>
                <a:gd name="T5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31">
                  <a:moveTo>
                    <a:pt x="0" y="10"/>
                  </a:moveTo>
                  <a:lnTo>
                    <a:pt x="17" y="10"/>
                  </a:lnTo>
                  <a:lnTo>
                    <a:pt x="35" y="6"/>
                  </a:lnTo>
                  <a:lnTo>
                    <a:pt x="45" y="3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0" y="3"/>
                  </a:lnTo>
                  <a:lnTo>
                    <a:pt x="87" y="10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7"/>
                  </a:lnTo>
                  <a:lnTo>
                    <a:pt x="83" y="20"/>
                  </a:lnTo>
                  <a:lnTo>
                    <a:pt x="80" y="24"/>
                  </a:lnTo>
                  <a:lnTo>
                    <a:pt x="73" y="24"/>
                  </a:lnTo>
                  <a:lnTo>
                    <a:pt x="70" y="27"/>
                  </a:lnTo>
                  <a:lnTo>
                    <a:pt x="63" y="27"/>
                  </a:lnTo>
                  <a:lnTo>
                    <a:pt x="56" y="27"/>
                  </a:lnTo>
                  <a:lnTo>
                    <a:pt x="45" y="27"/>
                  </a:lnTo>
                  <a:lnTo>
                    <a:pt x="35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9">
              <a:extLst>
                <a:ext uri="{FF2B5EF4-FFF2-40B4-BE49-F238E27FC236}">
                  <a16:creationId xmlns:a16="http://schemas.microsoft.com/office/drawing/2014/main" id="{7CFA5B0A-1097-44ED-8CB5-DAEE4D525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794" y="18572651"/>
              <a:ext cx="487344" cy="156846"/>
            </a:xfrm>
            <a:custGeom>
              <a:avLst/>
              <a:gdLst>
                <a:gd name="T0" fmla="*/ 66 w 87"/>
                <a:gd name="T1" fmla="*/ 0 h 28"/>
                <a:gd name="T2" fmla="*/ 73 w 87"/>
                <a:gd name="T3" fmla="*/ 0 h 28"/>
                <a:gd name="T4" fmla="*/ 77 w 87"/>
                <a:gd name="T5" fmla="*/ 0 h 28"/>
                <a:gd name="T6" fmla="*/ 80 w 87"/>
                <a:gd name="T7" fmla="*/ 3 h 28"/>
                <a:gd name="T8" fmla="*/ 83 w 87"/>
                <a:gd name="T9" fmla="*/ 7 h 28"/>
                <a:gd name="T10" fmla="*/ 87 w 87"/>
                <a:gd name="T11" fmla="*/ 14 h 28"/>
                <a:gd name="T12" fmla="*/ 87 w 87"/>
                <a:gd name="T13" fmla="*/ 21 h 28"/>
                <a:gd name="T14" fmla="*/ 87 w 87"/>
                <a:gd name="T15" fmla="*/ 21 h 28"/>
                <a:gd name="T16" fmla="*/ 83 w 87"/>
                <a:gd name="T17" fmla="*/ 24 h 28"/>
                <a:gd name="T18" fmla="*/ 80 w 87"/>
                <a:gd name="T19" fmla="*/ 24 h 28"/>
                <a:gd name="T20" fmla="*/ 70 w 87"/>
                <a:gd name="T21" fmla="*/ 24 h 28"/>
                <a:gd name="T22" fmla="*/ 52 w 87"/>
                <a:gd name="T23" fmla="*/ 24 h 28"/>
                <a:gd name="T24" fmla="*/ 38 w 87"/>
                <a:gd name="T25" fmla="*/ 28 h 28"/>
                <a:gd name="T26" fmla="*/ 31 w 87"/>
                <a:gd name="T27" fmla="*/ 28 h 28"/>
                <a:gd name="T28" fmla="*/ 21 w 87"/>
                <a:gd name="T29" fmla="*/ 28 h 28"/>
                <a:gd name="T30" fmla="*/ 10 w 87"/>
                <a:gd name="T31" fmla="*/ 28 h 28"/>
                <a:gd name="T32" fmla="*/ 0 w 87"/>
                <a:gd name="T33" fmla="*/ 24 h 28"/>
                <a:gd name="T34" fmla="*/ 0 w 87"/>
                <a:gd name="T35" fmla="*/ 7 h 28"/>
                <a:gd name="T36" fmla="*/ 21 w 87"/>
                <a:gd name="T37" fmla="*/ 7 h 28"/>
                <a:gd name="T38" fmla="*/ 31 w 87"/>
                <a:gd name="T39" fmla="*/ 3 h 28"/>
                <a:gd name="T40" fmla="*/ 38 w 87"/>
                <a:gd name="T41" fmla="*/ 3 h 28"/>
                <a:gd name="T42" fmla="*/ 52 w 87"/>
                <a:gd name="T43" fmla="*/ 0 h 28"/>
                <a:gd name="T44" fmla="*/ 66 w 87"/>
                <a:gd name="T45" fmla="*/ 0 h 28"/>
                <a:gd name="T46" fmla="*/ 66 w 87"/>
                <a:gd name="T4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7" h="28">
                  <a:moveTo>
                    <a:pt x="66" y="0"/>
                  </a:moveTo>
                  <a:lnTo>
                    <a:pt x="73" y="0"/>
                  </a:lnTo>
                  <a:lnTo>
                    <a:pt x="77" y="0"/>
                  </a:lnTo>
                  <a:lnTo>
                    <a:pt x="80" y="3"/>
                  </a:lnTo>
                  <a:lnTo>
                    <a:pt x="83" y="7"/>
                  </a:lnTo>
                  <a:lnTo>
                    <a:pt x="87" y="14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3" y="24"/>
                  </a:lnTo>
                  <a:lnTo>
                    <a:pt x="80" y="24"/>
                  </a:lnTo>
                  <a:lnTo>
                    <a:pt x="70" y="24"/>
                  </a:lnTo>
                  <a:lnTo>
                    <a:pt x="52" y="24"/>
                  </a:lnTo>
                  <a:lnTo>
                    <a:pt x="38" y="28"/>
                  </a:lnTo>
                  <a:lnTo>
                    <a:pt x="31" y="28"/>
                  </a:lnTo>
                  <a:lnTo>
                    <a:pt x="21" y="28"/>
                  </a:lnTo>
                  <a:lnTo>
                    <a:pt x="10" y="28"/>
                  </a:lnTo>
                  <a:lnTo>
                    <a:pt x="0" y="24"/>
                  </a:lnTo>
                  <a:lnTo>
                    <a:pt x="0" y="7"/>
                  </a:lnTo>
                  <a:lnTo>
                    <a:pt x="21" y="7"/>
                  </a:lnTo>
                  <a:lnTo>
                    <a:pt x="31" y="3"/>
                  </a:lnTo>
                  <a:lnTo>
                    <a:pt x="38" y="3"/>
                  </a:lnTo>
                  <a:lnTo>
                    <a:pt x="52" y="0"/>
                  </a:lnTo>
                  <a:lnTo>
                    <a:pt x="66" y="0"/>
                  </a:lnTo>
                  <a:lnTo>
                    <a:pt x="66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0">
              <a:extLst>
                <a:ext uri="{FF2B5EF4-FFF2-40B4-BE49-F238E27FC236}">
                  <a16:creationId xmlns:a16="http://schemas.microsoft.com/office/drawing/2014/main" id="{06AB245D-9182-4CD6-847A-D0B7DB91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11" y="17222658"/>
              <a:ext cx="1837337" cy="369708"/>
            </a:xfrm>
            <a:custGeom>
              <a:avLst/>
              <a:gdLst>
                <a:gd name="T0" fmla="*/ 28 w 328"/>
                <a:gd name="T1" fmla="*/ 66 h 66"/>
                <a:gd name="T2" fmla="*/ 18 w 328"/>
                <a:gd name="T3" fmla="*/ 63 h 66"/>
                <a:gd name="T4" fmla="*/ 7 w 328"/>
                <a:gd name="T5" fmla="*/ 56 h 66"/>
                <a:gd name="T6" fmla="*/ 4 w 328"/>
                <a:gd name="T7" fmla="*/ 49 h 66"/>
                <a:gd name="T8" fmla="*/ 4 w 328"/>
                <a:gd name="T9" fmla="*/ 42 h 66"/>
                <a:gd name="T10" fmla="*/ 7 w 328"/>
                <a:gd name="T11" fmla="*/ 38 h 66"/>
                <a:gd name="T12" fmla="*/ 18 w 328"/>
                <a:gd name="T13" fmla="*/ 38 h 66"/>
                <a:gd name="T14" fmla="*/ 32 w 328"/>
                <a:gd name="T15" fmla="*/ 38 h 66"/>
                <a:gd name="T16" fmla="*/ 49 w 328"/>
                <a:gd name="T17" fmla="*/ 35 h 66"/>
                <a:gd name="T18" fmla="*/ 77 w 328"/>
                <a:gd name="T19" fmla="*/ 31 h 66"/>
                <a:gd name="T20" fmla="*/ 157 w 328"/>
                <a:gd name="T21" fmla="*/ 21 h 66"/>
                <a:gd name="T22" fmla="*/ 234 w 328"/>
                <a:gd name="T23" fmla="*/ 7 h 66"/>
                <a:gd name="T24" fmla="*/ 255 w 328"/>
                <a:gd name="T25" fmla="*/ 4 h 66"/>
                <a:gd name="T26" fmla="*/ 272 w 328"/>
                <a:gd name="T27" fmla="*/ 0 h 66"/>
                <a:gd name="T28" fmla="*/ 283 w 328"/>
                <a:gd name="T29" fmla="*/ 0 h 66"/>
                <a:gd name="T30" fmla="*/ 290 w 328"/>
                <a:gd name="T31" fmla="*/ 0 h 66"/>
                <a:gd name="T32" fmla="*/ 304 w 328"/>
                <a:gd name="T33" fmla="*/ 4 h 66"/>
                <a:gd name="T34" fmla="*/ 318 w 328"/>
                <a:gd name="T35" fmla="*/ 11 h 66"/>
                <a:gd name="T36" fmla="*/ 325 w 328"/>
                <a:gd name="T37" fmla="*/ 21 h 66"/>
                <a:gd name="T38" fmla="*/ 328 w 328"/>
                <a:gd name="T39" fmla="*/ 28 h 66"/>
                <a:gd name="T40" fmla="*/ 325 w 328"/>
                <a:gd name="T41" fmla="*/ 35 h 66"/>
                <a:gd name="T42" fmla="*/ 318 w 328"/>
                <a:gd name="T43" fmla="*/ 38 h 66"/>
                <a:gd name="T44" fmla="*/ 300 w 328"/>
                <a:gd name="T45" fmla="*/ 38 h 66"/>
                <a:gd name="T46" fmla="*/ 279 w 328"/>
                <a:gd name="T47" fmla="*/ 35 h 66"/>
                <a:gd name="T48" fmla="*/ 258 w 328"/>
                <a:gd name="T49" fmla="*/ 35 h 66"/>
                <a:gd name="T50" fmla="*/ 248 w 328"/>
                <a:gd name="T51" fmla="*/ 35 h 66"/>
                <a:gd name="T52" fmla="*/ 241 w 328"/>
                <a:gd name="T53" fmla="*/ 35 h 66"/>
                <a:gd name="T54" fmla="*/ 227 w 328"/>
                <a:gd name="T55" fmla="*/ 35 h 66"/>
                <a:gd name="T56" fmla="*/ 209 w 328"/>
                <a:gd name="T57" fmla="*/ 38 h 66"/>
                <a:gd name="T58" fmla="*/ 178 w 328"/>
                <a:gd name="T59" fmla="*/ 42 h 66"/>
                <a:gd name="T60" fmla="*/ 126 w 328"/>
                <a:gd name="T61" fmla="*/ 49 h 66"/>
                <a:gd name="T62" fmla="*/ 84 w 328"/>
                <a:gd name="T63" fmla="*/ 59 h 66"/>
                <a:gd name="T64" fmla="*/ 59 w 328"/>
                <a:gd name="T65" fmla="*/ 63 h 66"/>
                <a:gd name="T66" fmla="*/ 42 w 328"/>
                <a:gd name="T67" fmla="*/ 66 h 66"/>
                <a:gd name="T68" fmla="*/ 32 w 328"/>
                <a:gd name="T69" fmla="*/ 66 h 66"/>
                <a:gd name="T70" fmla="*/ 32 w 328"/>
                <a:gd name="T7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8" h="66">
                  <a:moveTo>
                    <a:pt x="32" y="66"/>
                  </a:moveTo>
                  <a:lnTo>
                    <a:pt x="28" y="66"/>
                  </a:lnTo>
                  <a:lnTo>
                    <a:pt x="25" y="66"/>
                  </a:lnTo>
                  <a:lnTo>
                    <a:pt x="18" y="63"/>
                  </a:lnTo>
                  <a:lnTo>
                    <a:pt x="14" y="59"/>
                  </a:lnTo>
                  <a:lnTo>
                    <a:pt x="7" y="56"/>
                  </a:lnTo>
                  <a:lnTo>
                    <a:pt x="4" y="52"/>
                  </a:lnTo>
                  <a:lnTo>
                    <a:pt x="4" y="49"/>
                  </a:lnTo>
                  <a:lnTo>
                    <a:pt x="0" y="45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7" y="38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25" y="38"/>
                  </a:lnTo>
                  <a:lnTo>
                    <a:pt x="32" y="38"/>
                  </a:lnTo>
                  <a:lnTo>
                    <a:pt x="38" y="38"/>
                  </a:lnTo>
                  <a:lnTo>
                    <a:pt x="49" y="35"/>
                  </a:lnTo>
                  <a:lnTo>
                    <a:pt x="63" y="35"/>
                  </a:lnTo>
                  <a:lnTo>
                    <a:pt x="77" y="31"/>
                  </a:lnTo>
                  <a:lnTo>
                    <a:pt x="91" y="31"/>
                  </a:lnTo>
                  <a:lnTo>
                    <a:pt x="157" y="21"/>
                  </a:lnTo>
                  <a:lnTo>
                    <a:pt x="220" y="11"/>
                  </a:lnTo>
                  <a:lnTo>
                    <a:pt x="234" y="7"/>
                  </a:lnTo>
                  <a:lnTo>
                    <a:pt x="244" y="7"/>
                  </a:lnTo>
                  <a:lnTo>
                    <a:pt x="255" y="4"/>
                  </a:lnTo>
                  <a:lnTo>
                    <a:pt x="265" y="4"/>
                  </a:lnTo>
                  <a:lnTo>
                    <a:pt x="272" y="0"/>
                  </a:lnTo>
                  <a:lnTo>
                    <a:pt x="279" y="0"/>
                  </a:lnTo>
                  <a:lnTo>
                    <a:pt x="283" y="0"/>
                  </a:lnTo>
                  <a:lnTo>
                    <a:pt x="286" y="0"/>
                  </a:lnTo>
                  <a:lnTo>
                    <a:pt x="290" y="0"/>
                  </a:lnTo>
                  <a:lnTo>
                    <a:pt x="297" y="0"/>
                  </a:lnTo>
                  <a:lnTo>
                    <a:pt x="304" y="4"/>
                  </a:lnTo>
                  <a:lnTo>
                    <a:pt x="311" y="7"/>
                  </a:lnTo>
                  <a:lnTo>
                    <a:pt x="318" y="11"/>
                  </a:lnTo>
                  <a:lnTo>
                    <a:pt x="321" y="14"/>
                  </a:lnTo>
                  <a:lnTo>
                    <a:pt x="325" y="21"/>
                  </a:lnTo>
                  <a:lnTo>
                    <a:pt x="328" y="25"/>
                  </a:lnTo>
                  <a:lnTo>
                    <a:pt x="328" y="28"/>
                  </a:lnTo>
                  <a:lnTo>
                    <a:pt x="328" y="31"/>
                  </a:lnTo>
                  <a:lnTo>
                    <a:pt x="325" y="35"/>
                  </a:lnTo>
                  <a:lnTo>
                    <a:pt x="321" y="35"/>
                  </a:lnTo>
                  <a:lnTo>
                    <a:pt x="318" y="38"/>
                  </a:lnTo>
                  <a:lnTo>
                    <a:pt x="311" y="38"/>
                  </a:lnTo>
                  <a:lnTo>
                    <a:pt x="300" y="38"/>
                  </a:lnTo>
                  <a:lnTo>
                    <a:pt x="290" y="35"/>
                  </a:lnTo>
                  <a:lnTo>
                    <a:pt x="279" y="35"/>
                  </a:lnTo>
                  <a:lnTo>
                    <a:pt x="269" y="35"/>
                  </a:lnTo>
                  <a:lnTo>
                    <a:pt x="258" y="35"/>
                  </a:lnTo>
                  <a:lnTo>
                    <a:pt x="251" y="35"/>
                  </a:lnTo>
                  <a:lnTo>
                    <a:pt x="248" y="35"/>
                  </a:lnTo>
                  <a:lnTo>
                    <a:pt x="244" y="35"/>
                  </a:lnTo>
                  <a:lnTo>
                    <a:pt x="241" y="35"/>
                  </a:lnTo>
                  <a:lnTo>
                    <a:pt x="234" y="35"/>
                  </a:lnTo>
                  <a:lnTo>
                    <a:pt x="227" y="35"/>
                  </a:lnTo>
                  <a:lnTo>
                    <a:pt x="216" y="38"/>
                  </a:lnTo>
                  <a:lnTo>
                    <a:pt x="209" y="38"/>
                  </a:lnTo>
                  <a:lnTo>
                    <a:pt x="199" y="38"/>
                  </a:lnTo>
                  <a:lnTo>
                    <a:pt x="178" y="42"/>
                  </a:lnTo>
                  <a:lnTo>
                    <a:pt x="154" y="45"/>
                  </a:lnTo>
                  <a:lnTo>
                    <a:pt x="126" y="49"/>
                  </a:lnTo>
                  <a:lnTo>
                    <a:pt x="98" y="56"/>
                  </a:lnTo>
                  <a:lnTo>
                    <a:pt x="84" y="59"/>
                  </a:lnTo>
                  <a:lnTo>
                    <a:pt x="70" y="59"/>
                  </a:lnTo>
                  <a:lnTo>
                    <a:pt x="59" y="63"/>
                  </a:lnTo>
                  <a:lnTo>
                    <a:pt x="49" y="63"/>
                  </a:lnTo>
                  <a:lnTo>
                    <a:pt x="42" y="66"/>
                  </a:lnTo>
                  <a:lnTo>
                    <a:pt x="38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1">
              <a:extLst>
                <a:ext uri="{FF2B5EF4-FFF2-40B4-BE49-F238E27FC236}">
                  <a16:creationId xmlns:a16="http://schemas.microsoft.com/office/drawing/2014/main" id="{5885DF1C-CF4F-4CFC-928F-DBCBE9948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6158" y="18062903"/>
              <a:ext cx="235269" cy="1075514"/>
            </a:xfrm>
            <a:custGeom>
              <a:avLst/>
              <a:gdLst>
                <a:gd name="T0" fmla="*/ 14 w 42"/>
                <a:gd name="T1" fmla="*/ 4 h 192"/>
                <a:gd name="T2" fmla="*/ 17 w 42"/>
                <a:gd name="T3" fmla="*/ 0 h 192"/>
                <a:gd name="T4" fmla="*/ 24 w 42"/>
                <a:gd name="T5" fmla="*/ 0 h 192"/>
                <a:gd name="T6" fmla="*/ 31 w 42"/>
                <a:gd name="T7" fmla="*/ 4 h 192"/>
                <a:gd name="T8" fmla="*/ 42 w 42"/>
                <a:gd name="T9" fmla="*/ 7 h 192"/>
                <a:gd name="T10" fmla="*/ 42 w 42"/>
                <a:gd name="T11" fmla="*/ 25 h 192"/>
                <a:gd name="T12" fmla="*/ 42 w 42"/>
                <a:gd name="T13" fmla="*/ 39 h 192"/>
                <a:gd name="T14" fmla="*/ 38 w 42"/>
                <a:gd name="T15" fmla="*/ 52 h 192"/>
                <a:gd name="T16" fmla="*/ 38 w 42"/>
                <a:gd name="T17" fmla="*/ 66 h 192"/>
                <a:gd name="T18" fmla="*/ 38 w 42"/>
                <a:gd name="T19" fmla="*/ 80 h 192"/>
                <a:gd name="T20" fmla="*/ 38 w 42"/>
                <a:gd name="T21" fmla="*/ 91 h 192"/>
                <a:gd name="T22" fmla="*/ 38 w 42"/>
                <a:gd name="T23" fmla="*/ 101 h 192"/>
                <a:gd name="T24" fmla="*/ 38 w 42"/>
                <a:gd name="T25" fmla="*/ 112 h 192"/>
                <a:gd name="T26" fmla="*/ 35 w 42"/>
                <a:gd name="T27" fmla="*/ 129 h 192"/>
                <a:gd name="T28" fmla="*/ 35 w 42"/>
                <a:gd name="T29" fmla="*/ 147 h 192"/>
                <a:gd name="T30" fmla="*/ 35 w 42"/>
                <a:gd name="T31" fmla="*/ 161 h 192"/>
                <a:gd name="T32" fmla="*/ 31 w 42"/>
                <a:gd name="T33" fmla="*/ 171 h 192"/>
                <a:gd name="T34" fmla="*/ 31 w 42"/>
                <a:gd name="T35" fmla="*/ 182 h 192"/>
                <a:gd name="T36" fmla="*/ 28 w 42"/>
                <a:gd name="T37" fmla="*/ 189 h 192"/>
                <a:gd name="T38" fmla="*/ 24 w 42"/>
                <a:gd name="T39" fmla="*/ 192 h 192"/>
                <a:gd name="T40" fmla="*/ 21 w 42"/>
                <a:gd name="T41" fmla="*/ 192 h 192"/>
                <a:gd name="T42" fmla="*/ 17 w 42"/>
                <a:gd name="T43" fmla="*/ 192 h 192"/>
                <a:gd name="T44" fmla="*/ 14 w 42"/>
                <a:gd name="T45" fmla="*/ 189 h 192"/>
                <a:gd name="T46" fmla="*/ 10 w 42"/>
                <a:gd name="T47" fmla="*/ 185 h 192"/>
                <a:gd name="T48" fmla="*/ 7 w 42"/>
                <a:gd name="T49" fmla="*/ 178 h 192"/>
                <a:gd name="T50" fmla="*/ 3 w 42"/>
                <a:gd name="T51" fmla="*/ 171 h 192"/>
                <a:gd name="T52" fmla="*/ 3 w 42"/>
                <a:gd name="T53" fmla="*/ 168 h 192"/>
                <a:gd name="T54" fmla="*/ 0 w 42"/>
                <a:gd name="T55" fmla="*/ 161 h 192"/>
                <a:gd name="T56" fmla="*/ 0 w 42"/>
                <a:gd name="T57" fmla="*/ 157 h 192"/>
                <a:gd name="T58" fmla="*/ 0 w 42"/>
                <a:gd name="T59" fmla="*/ 157 h 192"/>
                <a:gd name="T60" fmla="*/ 3 w 42"/>
                <a:gd name="T61" fmla="*/ 154 h 192"/>
                <a:gd name="T62" fmla="*/ 3 w 42"/>
                <a:gd name="T63" fmla="*/ 150 h 192"/>
                <a:gd name="T64" fmla="*/ 3 w 42"/>
                <a:gd name="T65" fmla="*/ 143 h 192"/>
                <a:gd name="T66" fmla="*/ 7 w 42"/>
                <a:gd name="T67" fmla="*/ 136 h 192"/>
                <a:gd name="T68" fmla="*/ 7 w 42"/>
                <a:gd name="T69" fmla="*/ 129 h 192"/>
                <a:gd name="T70" fmla="*/ 7 w 42"/>
                <a:gd name="T71" fmla="*/ 119 h 192"/>
                <a:gd name="T72" fmla="*/ 10 w 42"/>
                <a:gd name="T73" fmla="*/ 108 h 192"/>
                <a:gd name="T74" fmla="*/ 10 w 42"/>
                <a:gd name="T75" fmla="*/ 84 h 192"/>
                <a:gd name="T76" fmla="*/ 10 w 42"/>
                <a:gd name="T77" fmla="*/ 56 h 192"/>
                <a:gd name="T78" fmla="*/ 14 w 42"/>
                <a:gd name="T79" fmla="*/ 45 h 192"/>
                <a:gd name="T80" fmla="*/ 14 w 42"/>
                <a:gd name="T81" fmla="*/ 35 h 192"/>
                <a:gd name="T82" fmla="*/ 10 w 42"/>
                <a:gd name="T83" fmla="*/ 25 h 192"/>
                <a:gd name="T84" fmla="*/ 10 w 42"/>
                <a:gd name="T85" fmla="*/ 18 h 192"/>
                <a:gd name="T86" fmla="*/ 10 w 42"/>
                <a:gd name="T87" fmla="*/ 14 h 192"/>
                <a:gd name="T88" fmla="*/ 10 w 42"/>
                <a:gd name="T89" fmla="*/ 11 h 192"/>
                <a:gd name="T90" fmla="*/ 10 w 42"/>
                <a:gd name="T91" fmla="*/ 7 h 192"/>
                <a:gd name="T92" fmla="*/ 14 w 42"/>
                <a:gd name="T93" fmla="*/ 4 h 192"/>
                <a:gd name="T94" fmla="*/ 14 w 42"/>
                <a:gd name="T95" fmla="*/ 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192">
                  <a:moveTo>
                    <a:pt x="14" y="4"/>
                  </a:moveTo>
                  <a:lnTo>
                    <a:pt x="17" y="0"/>
                  </a:lnTo>
                  <a:lnTo>
                    <a:pt x="24" y="0"/>
                  </a:lnTo>
                  <a:lnTo>
                    <a:pt x="31" y="4"/>
                  </a:lnTo>
                  <a:lnTo>
                    <a:pt x="42" y="7"/>
                  </a:lnTo>
                  <a:lnTo>
                    <a:pt x="42" y="25"/>
                  </a:lnTo>
                  <a:lnTo>
                    <a:pt x="42" y="39"/>
                  </a:lnTo>
                  <a:lnTo>
                    <a:pt x="38" y="52"/>
                  </a:lnTo>
                  <a:lnTo>
                    <a:pt x="38" y="66"/>
                  </a:lnTo>
                  <a:lnTo>
                    <a:pt x="38" y="80"/>
                  </a:lnTo>
                  <a:lnTo>
                    <a:pt x="38" y="91"/>
                  </a:lnTo>
                  <a:lnTo>
                    <a:pt x="38" y="101"/>
                  </a:lnTo>
                  <a:lnTo>
                    <a:pt x="38" y="112"/>
                  </a:lnTo>
                  <a:lnTo>
                    <a:pt x="35" y="129"/>
                  </a:lnTo>
                  <a:lnTo>
                    <a:pt x="35" y="147"/>
                  </a:lnTo>
                  <a:lnTo>
                    <a:pt x="35" y="161"/>
                  </a:lnTo>
                  <a:lnTo>
                    <a:pt x="31" y="171"/>
                  </a:lnTo>
                  <a:lnTo>
                    <a:pt x="31" y="182"/>
                  </a:lnTo>
                  <a:lnTo>
                    <a:pt x="28" y="189"/>
                  </a:lnTo>
                  <a:lnTo>
                    <a:pt x="24" y="192"/>
                  </a:lnTo>
                  <a:lnTo>
                    <a:pt x="21" y="192"/>
                  </a:lnTo>
                  <a:lnTo>
                    <a:pt x="17" y="192"/>
                  </a:lnTo>
                  <a:lnTo>
                    <a:pt x="14" y="189"/>
                  </a:lnTo>
                  <a:lnTo>
                    <a:pt x="10" y="185"/>
                  </a:lnTo>
                  <a:lnTo>
                    <a:pt x="7" y="178"/>
                  </a:lnTo>
                  <a:lnTo>
                    <a:pt x="3" y="171"/>
                  </a:lnTo>
                  <a:lnTo>
                    <a:pt x="3" y="168"/>
                  </a:lnTo>
                  <a:lnTo>
                    <a:pt x="0" y="161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3" y="154"/>
                  </a:lnTo>
                  <a:lnTo>
                    <a:pt x="3" y="150"/>
                  </a:lnTo>
                  <a:lnTo>
                    <a:pt x="3" y="143"/>
                  </a:lnTo>
                  <a:lnTo>
                    <a:pt x="7" y="136"/>
                  </a:lnTo>
                  <a:lnTo>
                    <a:pt x="7" y="129"/>
                  </a:lnTo>
                  <a:lnTo>
                    <a:pt x="7" y="119"/>
                  </a:lnTo>
                  <a:lnTo>
                    <a:pt x="10" y="108"/>
                  </a:lnTo>
                  <a:lnTo>
                    <a:pt x="10" y="84"/>
                  </a:lnTo>
                  <a:lnTo>
                    <a:pt x="10" y="56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0" y="25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06524087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BA5E68B-C047-4095-9DFA-65F4368E4A5B}"/>
              </a:ext>
            </a:extLst>
          </p:cNvPr>
          <p:cNvGrpSpPr/>
          <p:nvPr/>
        </p:nvGrpSpPr>
        <p:grpSpPr>
          <a:xfrm>
            <a:off x="5020485" y="2521535"/>
            <a:ext cx="2151029" cy="1814930"/>
            <a:chOff x="4375628" y="19687378"/>
            <a:chExt cx="2151029" cy="1814930"/>
          </a:xfrm>
        </p:grpSpPr>
        <p:sp>
          <p:nvSpPr>
            <p:cNvPr id="3" name="Freeform 102">
              <a:extLst>
                <a:ext uri="{FF2B5EF4-FFF2-40B4-BE49-F238E27FC236}">
                  <a16:creationId xmlns:a16="http://schemas.microsoft.com/office/drawing/2014/main" id="{98D95A76-6432-41E1-BA5A-F2D3A7B0F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106" y="19687378"/>
              <a:ext cx="644190" cy="526554"/>
            </a:xfrm>
            <a:custGeom>
              <a:avLst/>
              <a:gdLst>
                <a:gd name="T0" fmla="*/ 28 w 115"/>
                <a:gd name="T1" fmla="*/ 63 h 94"/>
                <a:gd name="T2" fmla="*/ 46 w 115"/>
                <a:gd name="T3" fmla="*/ 52 h 94"/>
                <a:gd name="T4" fmla="*/ 56 w 115"/>
                <a:gd name="T5" fmla="*/ 42 h 94"/>
                <a:gd name="T6" fmla="*/ 67 w 115"/>
                <a:gd name="T7" fmla="*/ 35 h 94"/>
                <a:gd name="T8" fmla="*/ 73 w 115"/>
                <a:gd name="T9" fmla="*/ 28 h 94"/>
                <a:gd name="T10" fmla="*/ 77 w 115"/>
                <a:gd name="T11" fmla="*/ 21 h 94"/>
                <a:gd name="T12" fmla="*/ 77 w 115"/>
                <a:gd name="T13" fmla="*/ 17 h 94"/>
                <a:gd name="T14" fmla="*/ 80 w 115"/>
                <a:gd name="T15" fmla="*/ 10 h 94"/>
                <a:gd name="T16" fmla="*/ 77 w 115"/>
                <a:gd name="T17" fmla="*/ 7 h 94"/>
                <a:gd name="T18" fmla="*/ 77 w 115"/>
                <a:gd name="T19" fmla="*/ 7 h 94"/>
                <a:gd name="T20" fmla="*/ 77 w 115"/>
                <a:gd name="T21" fmla="*/ 3 h 94"/>
                <a:gd name="T22" fmla="*/ 80 w 115"/>
                <a:gd name="T23" fmla="*/ 0 h 94"/>
                <a:gd name="T24" fmla="*/ 84 w 115"/>
                <a:gd name="T25" fmla="*/ 0 h 94"/>
                <a:gd name="T26" fmla="*/ 87 w 115"/>
                <a:gd name="T27" fmla="*/ 0 h 94"/>
                <a:gd name="T28" fmla="*/ 91 w 115"/>
                <a:gd name="T29" fmla="*/ 0 h 94"/>
                <a:gd name="T30" fmla="*/ 98 w 115"/>
                <a:gd name="T31" fmla="*/ 3 h 94"/>
                <a:gd name="T32" fmla="*/ 101 w 115"/>
                <a:gd name="T33" fmla="*/ 7 h 94"/>
                <a:gd name="T34" fmla="*/ 108 w 115"/>
                <a:gd name="T35" fmla="*/ 10 h 94"/>
                <a:gd name="T36" fmla="*/ 112 w 115"/>
                <a:gd name="T37" fmla="*/ 14 h 94"/>
                <a:gd name="T38" fmla="*/ 115 w 115"/>
                <a:gd name="T39" fmla="*/ 17 h 94"/>
                <a:gd name="T40" fmla="*/ 115 w 115"/>
                <a:gd name="T41" fmla="*/ 24 h 94"/>
                <a:gd name="T42" fmla="*/ 115 w 115"/>
                <a:gd name="T43" fmla="*/ 28 h 94"/>
                <a:gd name="T44" fmla="*/ 112 w 115"/>
                <a:gd name="T45" fmla="*/ 35 h 94"/>
                <a:gd name="T46" fmla="*/ 105 w 115"/>
                <a:gd name="T47" fmla="*/ 42 h 94"/>
                <a:gd name="T48" fmla="*/ 94 w 115"/>
                <a:gd name="T49" fmla="*/ 49 h 94"/>
                <a:gd name="T50" fmla="*/ 67 w 115"/>
                <a:gd name="T51" fmla="*/ 66 h 94"/>
                <a:gd name="T52" fmla="*/ 39 w 115"/>
                <a:gd name="T53" fmla="*/ 84 h 94"/>
                <a:gd name="T54" fmla="*/ 25 w 115"/>
                <a:gd name="T55" fmla="*/ 87 h 94"/>
                <a:gd name="T56" fmla="*/ 14 w 115"/>
                <a:gd name="T57" fmla="*/ 94 h 94"/>
                <a:gd name="T58" fmla="*/ 7 w 115"/>
                <a:gd name="T59" fmla="*/ 94 h 94"/>
                <a:gd name="T60" fmla="*/ 0 w 115"/>
                <a:gd name="T61" fmla="*/ 90 h 94"/>
                <a:gd name="T62" fmla="*/ 0 w 115"/>
                <a:gd name="T63" fmla="*/ 90 h 94"/>
                <a:gd name="T64" fmla="*/ 0 w 115"/>
                <a:gd name="T65" fmla="*/ 87 h 94"/>
                <a:gd name="T66" fmla="*/ 4 w 115"/>
                <a:gd name="T67" fmla="*/ 87 h 94"/>
                <a:gd name="T68" fmla="*/ 7 w 115"/>
                <a:gd name="T69" fmla="*/ 84 h 94"/>
                <a:gd name="T70" fmla="*/ 11 w 115"/>
                <a:gd name="T71" fmla="*/ 80 h 94"/>
                <a:gd name="T72" fmla="*/ 14 w 115"/>
                <a:gd name="T73" fmla="*/ 73 h 94"/>
                <a:gd name="T74" fmla="*/ 21 w 115"/>
                <a:gd name="T75" fmla="*/ 70 h 94"/>
                <a:gd name="T76" fmla="*/ 28 w 115"/>
                <a:gd name="T77" fmla="*/ 63 h 94"/>
                <a:gd name="T78" fmla="*/ 28 w 115"/>
                <a:gd name="T79" fmla="*/ 6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5" h="94">
                  <a:moveTo>
                    <a:pt x="28" y="63"/>
                  </a:moveTo>
                  <a:lnTo>
                    <a:pt x="46" y="52"/>
                  </a:lnTo>
                  <a:lnTo>
                    <a:pt x="56" y="42"/>
                  </a:lnTo>
                  <a:lnTo>
                    <a:pt x="67" y="35"/>
                  </a:lnTo>
                  <a:lnTo>
                    <a:pt x="73" y="28"/>
                  </a:lnTo>
                  <a:lnTo>
                    <a:pt x="77" y="21"/>
                  </a:lnTo>
                  <a:lnTo>
                    <a:pt x="77" y="17"/>
                  </a:lnTo>
                  <a:lnTo>
                    <a:pt x="80" y="10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3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8" y="3"/>
                  </a:lnTo>
                  <a:lnTo>
                    <a:pt x="101" y="7"/>
                  </a:lnTo>
                  <a:lnTo>
                    <a:pt x="108" y="10"/>
                  </a:lnTo>
                  <a:lnTo>
                    <a:pt x="112" y="14"/>
                  </a:lnTo>
                  <a:lnTo>
                    <a:pt x="115" y="17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2" y="35"/>
                  </a:lnTo>
                  <a:lnTo>
                    <a:pt x="105" y="42"/>
                  </a:lnTo>
                  <a:lnTo>
                    <a:pt x="94" y="49"/>
                  </a:lnTo>
                  <a:lnTo>
                    <a:pt x="67" y="66"/>
                  </a:lnTo>
                  <a:lnTo>
                    <a:pt x="39" y="84"/>
                  </a:lnTo>
                  <a:lnTo>
                    <a:pt x="25" y="87"/>
                  </a:lnTo>
                  <a:lnTo>
                    <a:pt x="14" y="94"/>
                  </a:lnTo>
                  <a:lnTo>
                    <a:pt x="7" y="9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87"/>
                  </a:lnTo>
                  <a:lnTo>
                    <a:pt x="4" y="87"/>
                  </a:lnTo>
                  <a:lnTo>
                    <a:pt x="7" y="84"/>
                  </a:lnTo>
                  <a:lnTo>
                    <a:pt x="11" y="80"/>
                  </a:lnTo>
                  <a:lnTo>
                    <a:pt x="14" y="73"/>
                  </a:lnTo>
                  <a:lnTo>
                    <a:pt x="21" y="70"/>
                  </a:lnTo>
                  <a:lnTo>
                    <a:pt x="28" y="63"/>
                  </a:lnTo>
                  <a:lnTo>
                    <a:pt x="28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3">
              <a:extLst>
                <a:ext uri="{FF2B5EF4-FFF2-40B4-BE49-F238E27FC236}">
                  <a16:creationId xmlns:a16="http://schemas.microsoft.com/office/drawing/2014/main" id="{482FD468-8747-419B-9AD9-73BF96CD9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798" y="20017873"/>
              <a:ext cx="117636" cy="784229"/>
            </a:xfrm>
            <a:custGeom>
              <a:avLst/>
              <a:gdLst>
                <a:gd name="T0" fmla="*/ 17 w 21"/>
                <a:gd name="T1" fmla="*/ 28 h 140"/>
                <a:gd name="T2" fmla="*/ 17 w 21"/>
                <a:gd name="T3" fmla="*/ 28 h 140"/>
                <a:gd name="T4" fmla="*/ 17 w 21"/>
                <a:gd name="T5" fmla="*/ 31 h 140"/>
                <a:gd name="T6" fmla="*/ 17 w 21"/>
                <a:gd name="T7" fmla="*/ 35 h 140"/>
                <a:gd name="T8" fmla="*/ 14 w 21"/>
                <a:gd name="T9" fmla="*/ 38 h 140"/>
                <a:gd name="T10" fmla="*/ 14 w 21"/>
                <a:gd name="T11" fmla="*/ 45 h 140"/>
                <a:gd name="T12" fmla="*/ 14 w 21"/>
                <a:gd name="T13" fmla="*/ 52 h 140"/>
                <a:gd name="T14" fmla="*/ 14 w 21"/>
                <a:gd name="T15" fmla="*/ 59 h 140"/>
                <a:gd name="T16" fmla="*/ 14 w 21"/>
                <a:gd name="T17" fmla="*/ 70 h 140"/>
                <a:gd name="T18" fmla="*/ 11 w 21"/>
                <a:gd name="T19" fmla="*/ 87 h 140"/>
                <a:gd name="T20" fmla="*/ 7 w 21"/>
                <a:gd name="T21" fmla="*/ 108 h 140"/>
                <a:gd name="T22" fmla="*/ 7 w 21"/>
                <a:gd name="T23" fmla="*/ 122 h 140"/>
                <a:gd name="T24" fmla="*/ 4 w 21"/>
                <a:gd name="T25" fmla="*/ 140 h 140"/>
                <a:gd name="T26" fmla="*/ 0 w 21"/>
                <a:gd name="T27" fmla="*/ 140 h 140"/>
                <a:gd name="T28" fmla="*/ 0 w 21"/>
                <a:gd name="T29" fmla="*/ 136 h 140"/>
                <a:gd name="T30" fmla="*/ 0 w 21"/>
                <a:gd name="T31" fmla="*/ 129 h 140"/>
                <a:gd name="T32" fmla="*/ 0 w 21"/>
                <a:gd name="T33" fmla="*/ 126 h 140"/>
                <a:gd name="T34" fmla="*/ 0 w 21"/>
                <a:gd name="T35" fmla="*/ 122 h 140"/>
                <a:gd name="T36" fmla="*/ 0 w 21"/>
                <a:gd name="T37" fmla="*/ 115 h 140"/>
                <a:gd name="T38" fmla="*/ 4 w 21"/>
                <a:gd name="T39" fmla="*/ 108 h 140"/>
                <a:gd name="T40" fmla="*/ 4 w 21"/>
                <a:gd name="T41" fmla="*/ 94 h 140"/>
                <a:gd name="T42" fmla="*/ 4 w 21"/>
                <a:gd name="T43" fmla="*/ 80 h 140"/>
                <a:gd name="T44" fmla="*/ 4 w 21"/>
                <a:gd name="T45" fmla="*/ 66 h 140"/>
                <a:gd name="T46" fmla="*/ 7 w 21"/>
                <a:gd name="T47" fmla="*/ 56 h 140"/>
                <a:gd name="T48" fmla="*/ 4 w 21"/>
                <a:gd name="T49" fmla="*/ 42 h 140"/>
                <a:gd name="T50" fmla="*/ 4 w 21"/>
                <a:gd name="T51" fmla="*/ 31 h 140"/>
                <a:gd name="T52" fmla="*/ 4 w 21"/>
                <a:gd name="T53" fmla="*/ 14 h 140"/>
                <a:gd name="T54" fmla="*/ 0 w 21"/>
                <a:gd name="T55" fmla="*/ 0 h 140"/>
                <a:gd name="T56" fmla="*/ 7 w 21"/>
                <a:gd name="T57" fmla="*/ 7 h 140"/>
                <a:gd name="T58" fmla="*/ 14 w 21"/>
                <a:gd name="T59" fmla="*/ 11 h 140"/>
                <a:gd name="T60" fmla="*/ 17 w 21"/>
                <a:gd name="T61" fmla="*/ 14 h 140"/>
                <a:gd name="T62" fmla="*/ 21 w 21"/>
                <a:gd name="T63" fmla="*/ 18 h 140"/>
                <a:gd name="T64" fmla="*/ 21 w 21"/>
                <a:gd name="T65" fmla="*/ 18 h 140"/>
                <a:gd name="T66" fmla="*/ 21 w 21"/>
                <a:gd name="T67" fmla="*/ 21 h 140"/>
                <a:gd name="T68" fmla="*/ 17 w 21"/>
                <a:gd name="T69" fmla="*/ 28 h 140"/>
                <a:gd name="T70" fmla="*/ 17 w 21"/>
                <a:gd name="T71" fmla="*/ 2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" h="140">
                  <a:moveTo>
                    <a:pt x="17" y="28"/>
                  </a:moveTo>
                  <a:lnTo>
                    <a:pt x="17" y="28"/>
                  </a:lnTo>
                  <a:lnTo>
                    <a:pt x="17" y="31"/>
                  </a:lnTo>
                  <a:lnTo>
                    <a:pt x="17" y="35"/>
                  </a:lnTo>
                  <a:lnTo>
                    <a:pt x="14" y="38"/>
                  </a:lnTo>
                  <a:lnTo>
                    <a:pt x="14" y="45"/>
                  </a:lnTo>
                  <a:lnTo>
                    <a:pt x="14" y="52"/>
                  </a:lnTo>
                  <a:lnTo>
                    <a:pt x="14" y="59"/>
                  </a:lnTo>
                  <a:lnTo>
                    <a:pt x="14" y="70"/>
                  </a:lnTo>
                  <a:lnTo>
                    <a:pt x="11" y="87"/>
                  </a:lnTo>
                  <a:lnTo>
                    <a:pt x="7" y="108"/>
                  </a:lnTo>
                  <a:lnTo>
                    <a:pt x="7" y="122"/>
                  </a:lnTo>
                  <a:lnTo>
                    <a:pt x="4" y="140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29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4" y="108"/>
                  </a:lnTo>
                  <a:lnTo>
                    <a:pt x="4" y="94"/>
                  </a:lnTo>
                  <a:lnTo>
                    <a:pt x="4" y="80"/>
                  </a:lnTo>
                  <a:lnTo>
                    <a:pt x="4" y="66"/>
                  </a:lnTo>
                  <a:lnTo>
                    <a:pt x="7" y="56"/>
                  </a:lnTo>
                  <a:lnTo>
                    <a:pt x="4" y="42"/>
                  </a:lnTo>
                  <a:lnTo>
                    <a:pt x="4" y="31"/>
                  </a:lnTo>
                  <a:lnTo>
                    <a:pt x="4" y="14"/>
                  </a:lnTo>
                  <a:lnTo>
                    <a:pt x="0" y="0"/>
                  </a:lnTo>
                  <a:lnTo>
                    <a:pt x="7" y="7"/>
                  </a:lnTo>
                  <a:lnTo>
                    <a:pt x="14" y="11"/>
                  </a:lnTo>
                  <a:lnTo>
                    <a:pt x="17" y="14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17" y="28"/>
                  </a:lnTo>
                  <a:lnTo>
                    <a:pt x="1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4">
              <a:extLst>
                <a:ext uri="{FF2B5EF4-FFF2-40B4-BE49-F238E27FC236}">
                  <a16:creationId xmlns:a16="http://schemas.microsoft.com/office/drawing/2014/main" id="{56DE0809-F4BE-422D-9148-823C93080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628" y="20292355"/>
              <a:ext cx="997092" cy="352905"/>
            </a:xfrm>
            <a:custGeom>
              <a:avLst/>
              <a:gdLst>
                <a:gd name="T0" fmla="*/ 84 w 178"/>
                <a:gd name="T1" fmla="*/ 17 h 63"/>
                <a:gd name="T2" fmla="*/ 98 w 178"/>
                <a:gd name="T3" fmla="*/ 10 h 63"/>
                <a:gd name="T4" fmla="*/ 112 w 178"/>
                <a:gd name="T5" fmla="*/ 7 h 63"/>
                <a:gd name="T6" fmla="*/ 122 w 178"/>
                <a:gd name="T7" fmla="*/ 7 h 63"/>
                <a:gd name="T8" fmla="*/ 133 w 178"/>
                <a:gd name="T9" fmla="*/ 3 h 63"/>
                <a:gd name="T10" fmla="*/ 140 w 178"/>
                <a:gd name="T11" fmla="*/ 0 h 63"/>
                <a:gd name="T12" fmla="*/ 147 w 178"/>
                <a:gd name="T13" fmla="*/ 0 h 63"/>
                <a:gd name="T14" fmla="*/ 154 w 178"/>
                <a:gd name="T15" fmla="*/ 0 h 63"/>
                <a:gd name="T16" fmla="*/ 157 w 178"/>
                <a:gd name="T17" fmla="*/ 0 h 63"/>
                <a:gd name="T18" fmla="*/ 168 w 178"/>
                <a:gd name="T19" fmla="*/ 0 h 63"/>
                <a:gd name="T20" fmla="*/ 175 w 178"/>
                <a:gd name="T21" fmla="*/ 3 h 63"/>
                <a:gd name="T22" fmla="*/ 178 w 178"/>
                <a:gd name="T23" fmla="*/ 3 h 63"/>
                <a:gd name="T24" fmla="*/ 178 w 178"/>
                <a:gd name="T25" fmla="*/ 7 h 63"/>
                <a:gd name="T26" fmla="*/ 178 w 178"/>
                <a:gd name="T27" fmla="*/ 10 h 63"/>
                <a:gd name="T28" fmla="*/ 178 w 178"/>
                <a:gd name="T29" fmla="*/ 14 h 63"/>
                <a:gd name="T30" fmla="*/ 171 w 178"/>
                <a:gd name="T31" fmla="*/ 17 h 63"/>
                <a:gd name="T32" fmla="*/ 164 w 178"/>
                <a:gd name="T33" fmla="*/ 21 h 63"/>
                <a:gd name="T34" fmla="*/ 154 w 178"/>
                <a:gd name="T35" fmla="*/ 24 h 63"/>
                <a:gd name="T36" fmla="*/ 140 w 178"/>
                <a:gd name="T37" fmla="*/ 28 h 63"/>
                <a:gd name="T38" fmla="*/ 126 w 178"/>
                <a:gd name="T39" fmla="*/ 31 h 63"/>
                <a:gd name="T40" fmla="*/ 109 w 178"/>
                <a:gd name="T41" fmla="*/ 38 h 63"/>
                <a:gd name="T42" fmla="*/ 91 w 178"/>
                <a:gd name="T43" fmla="*/ 45 h 63"/>
                <a:gd name="T44" fmla="*/ 70 w 178"/>
                <a:gd name="T45" fmla="*/ 49 h 63"/>
                <a:gd name="T46" fmla="*/ 60 w 178"/>
                <a:gd name="T47" fmla="*/ 52 h 63"/>
                <a:gd name="T48" fmla="*/ 53 w 178"/>
                <a:gd name="T49" fmla="*/ 56 h 63"/>
                <a:gd name="T50" fmla="*/ 46 w 178"/>
                <a:gd name="T51" fmla="*/ 59 h 63"/>
                <a:gd name="T52" fmla="*/ 39 w 178"/>
                <a:gd name="T53" fmla="*/ 59 h 63"/>
                <a:gd name="T54" fmla="*/ 35 w 178"/>
                <a:gd name="T55" fmla="*/ 63 h 63"/>
                <a:gd name="T56" fmla="*/ 32 w 178"/>
                <a:gd name="T57" fmla="*/ 63 h 63"/>
                <a:gd name="T58" fmla="*/ 28 w 178"/>
                <a:gd name="T59" fmla="*/ 63 h 63"/>
                <a:gd name="T60" fmla="*/ 25 w 178"/>
                <a:gd name="T61" fmla="*/ 63 h 63"/>
                <a:gd name="T62" fmla="*/ 21 w 178"/>
                <a:gd name="T63" fmla="*/ 63 h 63"/>
                <a:gd name="T64" fmla="*/ 18 w 178"/>
                <a:gd name="T65" fmla="*/ 63 h 63"/>
                <a:gd name="T66" fmla="*/ 14 w 178"/>
                <a:gd name="T67" fmla="*/ 59 h 63"/>
                <a:gd name="T68" fmla="*/ 11 w 178"/>
                <a:gd name="T69" fmla="*/ 56 h 63"/>
                <a:gd name="T70" fmla="*/ 4 w 178"/>
                <a:gd name="T71" fmla="*/ 52 h 63"/>
                <a:gd name="T72" fmla="*/ 0 w 178"/>
                <a:gd name="T73" fmla="*/ 49 h 63"/>
                <a:gd name="T74" fmla="*/ 0 w 178"/>
                <a:gd name="T75" fmla="*/ 45 h 63"/>
                <a:gd name="T76" fmla="*/ 0 w 178"/>
                <a:gd name="T77" fmla="*/ 42 h 63"/>
                <a:gd name="T78" fmla="*/ 0 w 178"/>
                <a:gd name="T79" fmla="*/ 38 h 63"/>
                <a:gd name="T80" fmla="*/ 0 w 178"/>
                <a:gd name="T81" fmla="*/ 35 h 63"/>
                <a:gd name="T82" fmla="*/ 4 w 178"/>
                <a:gd name="T83" fmla="*/ 31 h 63"/>
                <a:gd name="T84" fmla="*/ 11 w 178"/>
                <a:gd name="T85" fmla="*/ 31 h 63"/>
                <a:gd name="T86" fmla="*/ 14 w 178"/>
                <a:gd name="T87" fmla="*/ 31 h 63"/>
                <a:gd name="T88" fmla="*/ 18 w 178"/>
                <a:gd name="T89" fmla="*/ 31 h 63"/>
                <a:gd name="T90" fmla="*/ 25 w 178"/>
                <a:gd name="T91" fmla="*/ 31 h 63"/>
                <a:gd name="T92" fmla="*/ 35 w 178"/>
                <a:gd name="T93" fmla="*/ 28 h 63"/>
                <a:gd name="T94" fmla="*/ 42 w 178"/>
                <a:gd name="T95" fmla="*/ 28 h 63"/>
                <a:gd name="T96" fmla="*/ 56 w 178"/>
                <a:gd name="T97" fmla="*/ 24 h 63"/>
                <a:gd name="T98" fmla="*/ 67 w 178"/>
                <a:gd name="T99" fmla="*/ 21 h 63"/>
                <a:gd name="T100" fmla="*/ 84 w 178"/>
                <a:gd name="T101" fmla="*/ 17 h 63"/>
                <a:gd name="T102" fmla="*/ 84 w 178"/>
                <a:gd name="T10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8" h="63">
                  <a:moveTo>
                    <a:pt x="84" y="17"/>
                  </a:moveTo>
                  <a:lnTo>
                    <a:pt x="98" y="10"/>
                  </a:lnTo>
                  <a:lnTo>
                    <a:pt x="112" y="7"/>
                  </a:lnTo>
                  <a:lnTo>
                    <a:pt x="122" y="7"/>
                  </a:lnTo>
                  <a:lnTo>
                    <a:pt x="133" y="3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8" y="0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78" y="7"/>
                  </a:lnTo>
                  <a:lnTo>
                    <a:pt x="178" y="10"/>
                  </a:lnTo>
                  <a:lnTo>
                    <a:pt x="178" y="14"/>
                  </a:lnTo>
                  <a:lnTo>
                    <a:pt x="171" y="17"/>
                  </a:lnTo>
                  <a:lnTo>
                    <a:pt x="164" y="21"/>
                  </a:lnTo>
                  <a:lnTo>
                    <a:pt x="154" y="24"/>
                  </a:lnTo>
                  <a:lnTo>
                    <a:pt x="140" y="28"/>
                  </a:lnTo>
                  <a:lnTo>
                    <a:pt x="126" y="31"/>
                  </a:lnTo>
                  <a:lnTo>
                    <a:pt x="109" y="38"/>
                  </a:lnTo>
                  <a:lnTo>
                    <a:pt x="91" y="45"/>
                  </a:lnTo>
                  <a:lnTo>
                    <a:pt x="70" y="49"/>
                  </a:lnTo>
                  <a:lnTo>
                    <a:pt x="60" y="52"/>
                  </a:lnTo>
                  <a:lnTo>
                    <a:pt x="53" y="56"/>
                  </a:lnTo>
                  <a:lnTo>
                    <a:pt x="46" y="59"/>
                  </a:lnTo>
                  <a:lnTo>
                    <a:pt x="39" y="59"/>
                  </a:lnTo>
                  <a:lnTo>
                    <a:pt x="35" y="63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18" y="63"/>
                  </a:lnTo>
                  <a:lnTo>
                    <a:pt x="14" y="59"/>
                  </a:lnTo>
                  <a:lnTo>
                    <a:pt x="11" y="56"/>
                  </a:lnTo>
                  <a:lnTo>
                    <a:pt x="4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4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8" y="31"/>
                  </a:lnTo>
                  <a:lnTo>
                    <a:pt x="25" y="31"/>
                  </a:lnTo>
                  <a:lnTo>
                    <a:pt x="35" y="28"/>
                  </a:lnTo>
                  <a:lnTo>
                    <a:pt x="42" y="28"/>
                  </a:lnTo>
                  <a:lnTo>
                    <a:pt x="56" y="24"/>
                  </a:lnTo>
                  <a:lnTo>
                    <a:pt x="67" y="21"/>
                  </a:lnTo>
                  <a:lnTo>
                    <a:pt x="84" y="17"/>
                  </a:lnTo>
                  <a:lnTo>
                    <a:pt x="84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5">
              <a:extLst>
                <a:ext uri="{FF2B5EF4-FFF2-40B4-BE49-F238E27FC236}">
                  <a16:creationId xmlns:a16="http://schemas.microsoft.com/office/drawing/2014/main" id="{7B398B89-63E3-4190-93CF-34FAA3341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142" y="19939450"/>
              <a:ext cx="218466" cy="1506842"/>
            </a:xfrm>
            <a:custGeom>
              <a:avLst/>
              <a:gdLst>
                <a:gd name="T0" fmla="*/ 35 w 39"/>
                <a:gd name="T1" fmla="*/ 161 h 269"/>
                <a:gd name="T2" fmla="*/ 35 w 39"/>
                <a:gd name="T3" fmla="*/ 203 h 269"/>
                <a:gd name="T4" fmla="*/ 35 w 39"/>
                <a:gd name="T5" fmla="*/ 230 h 269"/>
                <a:gd name="T6" fmla="*/ 32 w 39"/>
                <a:gd name="T7" fmla="*/ 248 h 269"/>
                <a:gd name="T8" fmla="*/ 28 w 39"/>
                <a:gd name="T9" fmla="*/ 258 h 269"/>
                <a:gd name="T10" fmla="*/ 25 w 39"/>
                <a:gd name="T11" fmla="*/ 265 h 269"/>
                <a:gd name="T12" fmla="*/ 18 w 39"/>
                <a:gd name="T13" fmla="*/ 265 h 269"/>
                <a:gd name="T14" fmla="*/ 11 w 39"/>
                <a:gd name="T15" fmla="*/ 258 h 269"/>
                <a:gd name="T16" fmla="*/ 7 w 39"/>
                <a:gd name="T17" fmla="*/ 241 h 269"/>
                <a:gd name="T18" fmla="*/ 4 w 39"/>
                <a:gd name="T19" fmla="*/ 230 h 269"/>
                <a:gd name="T20" fmla="*/ 4 w 39"/>
                <a:gd name="T21" fmla="*/ 227 h 269"/>
                <a:gd name="T22" fmla="*/ 7 w 39"/>
                <a:gd name="T23" fmla="*/ 220 h 269"/>
                <a:gd name="T24" fmla="*/ 7 w 39"/>
                <a:gd name="T25" fmla="*/ 209 h 269"/>
                <a:gd name="T26" fmla="*/ 11 w 39"/>
                <a:gd name="T27" fmla="*/ 199 h 269"/>
                <a:gd name="T28" fmla="*/ 11 w 39"/>
                <a:gd name="T29" fmla="*/ 185 h 269"/>
                <a:gd name="T30" fmla="*/ 11 w 39"/>
                <a:gd name="T31" fmla="*/ 157 h 269"/>
                <a:gd name="T32" fmla="*/ 11 w 39"/>
                <a:gd name="T33" fmla="*/ 115 h 269"/>
                <a:gd name="T34" fmla="*/ 11 w 39"/>
                <a:gd name="T35" fmla="*/ 80 h 269"/>
                <a:gd name="T36" fmla="*/ 7 w 39"/>
                <a:gd name="T37" fmla="*/ 52 h 269"/>
                <a:gd name="T38" fmla="*/ 7 w 39"/>
                <a:gd name="T39" fmla="*/ 32 h 269"/>
                <a:gd name="T40" fmla="*/ 4 w 39"/>
                <a:gd name="T41" fmla="*/ 14 h 269"/>
                <a:gd name="T42" fmla="*/ 0 w 39"/>
                <a:gd name="T43" fmla="*/ 7 h 269"/>
                <a:gd name="T44" fmla="*/ 0 w 39"/>
                <a:gd name="T45" fmla="*/ 4 h 269"/>
                <a:gd name="T46" fmla="*/ 7 w 39"/>
                <a:gd name="T47" fmla="*/ 0 h 269"/>
                <a:gd name="T48" fmla="*/ 18 w 39"/>
                <a:gd name="T49" fmla="*/ 0 h 269"/>
                <a:gd name="T50" fmla="*/ 28 w 39"/>
                <a:gd name="T51" fmla="*/ 7 h 269"/>
                <a:gd name="T52" fmla="*/ 39 w 39"/>
                <a:gd name="T53" fmla="*/ 14 h 269"/>
                <a:gd name="T54" fmla="*/ 39 w 39"/>
                <a:gd name="T55" fmla="*/ 25 h 269"/>
                <a:gd name="T56" fmla="*/ 39 w 39"/>
                <a:gd name="T57" fmla="*/ 32 h 269"/>
                <a:gd name="T58" fmla="*/ 39 w 39"/>
                <a:gd name="T59" fmla="*/ 49 h 269"/>
                <a:gd name="T60" fmla="*/ 35 w 39"/>
                <a:gd name="T61" fmla="*/ 77 h 269"/>
                <a:gd name="T62" fmla="*/ 35 w 39"/>
                <a:gd name="T63" fmla="*/ 115 h 269"/>
                <a:gd name="T64" fmla="*/ 35 w 39"/>
                <a:gd name="T65" fmla="*/ 14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269">
                  <a:moveTo>
                    <a:pt x="35" y="140"/>
                  </a:moveTo>
                  <a:lnTo>
                    <a:pt x="35" y="161"/>
                  </a:lnTo>
                  <a:lnTo>
                    <a:pt x="35" y="182"/>
                  </a:lnTo>
                  <a:lnTo>
                    <a:pt x="35" y="203"/>
                  </a:lnTo>
                  <a:lnTo>
                    <a:pt x="35" y="216"/>
                  </a:lnTo>
                  <a:lnTo>
                    <a:pt x="35" y="230"/>
                  </a:lnTo>
                  <a:lnTo>
                    <a:pt x="32" y="241"/>
                  </a:lnTo>
                  <a:lnTo>
                    <a:pt x="32" y="248"/>
                  </a:lnTo>
                  <a:lnTo>
                    <a:pt x="32" y="251"/>
                  </a:lnTo>
                  <a:lnTo>
                    <a:pt x="28" y="258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1" y="269"/>
                  </a:lnTo>
                  <a:lnTo>
                    <a:pt x="18" y="265"/>
                  </a:lnTo>
                  <a:lnTo>
                    <a:pt x="14" y="262"/>
                  </a:lnTo>
                  <a:lnTo>
                    <a:pt x="11" y="258"/>
                  </a:lnTo>
                  <a:lnTo>
                    <a:pt x="11" y="248"/>
                  </a:lnTo>
                  <a:lnTo>
                    <a:pt x="7" y="241"/>
                  </a:lnTo>
                  <a:lnTo>
                    <a:pt x="7" y="237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7"/>
                  </a:lnTo>
                  <a:lnTo>
                    <a:pt x="7" y="223"/>
                  </a:lnTo>
                  <a:lnTo>
                    <a:pt x="7" y="220"/>
                  </a:lnTo>
                  <a:lnTo>
                    <a:pt x="7" y="213"/>
                  </a:lnTo>
                  <a:lnTo>
                    <a:pt x="7" y="209"/>
                  </a:lnTo>
                  <a:lnTo>
                    <a:pt x="7" y="206"/>
                  </a:lnTo>
                  <a:lnTo>
                    <a:pt x="11" y="199"/>
                  </a:lnTo>
                  <a:lnTo>
                    <a:pt x="11" y="192"/>
                  </a:lnTo>
                  <a:lnTo>
                    <a:pt x="11" y="185"/>
                  </a:lnTo>
                  <a:lnTo>
                    <a:pt x="11" y="175"/>
                  </a:lnTo>
                  <a:lnTo>
                    <a:pt x="11" y="157"/>
                  </a:lnTo>
                  <a:lnTo>
                    <a:pt x="11" y="136"/>
                  </a:lnTo>
                  <a:lnTo>
                    <a:pt x="11" y="115"/>
                  </a:lnTo>
                  <a:lnTo>
                    <a:pt x="11" y="98"/>
                  </a:lnTo>
                  <a:lnTo>
                    <a:pt x="11" y="80"/>
                  </a:lnTo>
                  <a:lnTo>
                    <a:pt x="11" y="66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7" y="32"/>
                  </a:lnTo>
                  <a:lnTo>
                    <a:pt x="4" y="21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2" y="11"/>
                  </a:lnTo>
                  <a:lnTo>
                    <a:pt x="39" y="14"/>
                  </a:lnTo>
                  <a:lnTo>
                    <a:pt x="39" y="21"/>
                  </a:lnTo>
                  <a:lnTo>
                    <a:pt x="39" y="25"/>
                  </a:lnTo>
                  <a:lnTo>
                    <a:pt x="39" y="28"/>
                  </a:lnTo>
                  <a:lnTo>
                    <a:pt x="39" y="32"/>
                  </a:lnTo>
                  <a:lnTo>
                    <a:pt x="39" y="39"/>
                  </a:lnTo>
                  <a:lnTo>
                    <a:pt x="39" y="49"/>
                  </a:lnTo>
                  <a:lnTo>
                    <a:pt x="35" y="63"/>
                  </a:lnTo>
                  <a:lnTo>
                    <a:pt x="35" y="77"/>
                  </a:lnTo>
                  <a:lnTo>
                    <a:pt x="35" y="94"/>
                  </a:lnTo>
                  <a:lnTo>
                    <a:pt x="35" y="115"/>
                  </a:lnTo>
                  <a:lnTo>
                    <a:pt x="35" y="140"/>
                  </a:lnTo>
                  <a:lnTo>
                    <a:pt x="35" y="14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6">
              <a:extLst>
                <a:ext uri="{FF2B5EF4-FFF2-40B4-BE49-F238E27FC236}">
                  <a16:creationId xmlns:a16="http://schemas.microsoft.com/office/drawing/2014/main" id="{2119F5ED-110B-4DF4-93E1-37305055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663" y="19704181"/>
              <a:ext cx="268879" cy="1798127"/>
            </a:xfrm>
            <a:custGeom>
              <a:avLst/>
              <a:gdLst>
                <a:gd name="T0" fmla="*/ 3 w 48"/>
                <a:gd name="T1" fmla="*/ 14 h 321"/>
                <a:gd name="T2" fmla="*/ 3 w 48"/>
                <a:gd name="T3" fmla="*/ 7 h 321"/>
                <a:gd name="T4" fmla="*/ 10 w 48"/>
                <a:gd name="T5" fmla="*/ 0 h 321"/>
                <a:gd name="T6" fmla="*/ 20 w 48"/>
                <a:gd name="T7" fmla="*/ 0 h 321"/>
                <a:gd name="T8" fmla="*/ 34 w 48"/>
                <a:gd name="T9" fmla="*/ 7 h 321"/>
                <a:gd name="T10" fmla="*/ 45 w 48"/>
                <a:gd name="T11" fmla="*/ 11 h 321"/>
                <a:gd name="T12" fmla="*/ 48 w 48"/>
                <a:gd name="T13" fmla="*/ 21 h 321"/>
                <a:gd name="T14" fmla="*/ 48 w 48"/>
                <a:gd name="T15" fmla="*/ 28 h 321"/>
                <a:gd name="T16" fmla="*/ 45 w 48"/>
                <a:gd name="T17" fmla="*/ 42 h 321"/>
                <a:gd name="T18" fmla="*/ 45 w 48"/>
                <a:gd name="T19" fmla="*/ 49 h 321"/>
                <a:gd name="T20" fmla="*/ 45 w 48"/>
                <a:gd name="T21" fmla="*/ 70 h 321"/>
                <a:gd name="T22" fmla="*/ 45 w 48"/>
                <a:gd name="T23" fmla="*/ 98 h 321"/>
                <a:gd name="T24" fmla="*/ 45 w 48"/>
                <a:gd name="T25" fmla="*/ 143 h 321"/>
                <a:gd name="T26" fmla="*/ 45 w 48"/>
                <a:gd name="T27" fmla="*/ 192 h 321"/>
                <a:gd name="T28" fmla="*/ 45 w 48"/>
                <a:gd name="T29" fmla="*/ 238 h 321"/>
                <a:gd name="T30" fmla="*/ 41 w 48"/>
                <a:gd name="T31" fmla="*/ 269 h 321"/>
                <a:gd name="T32" fmla="*/ 41 w 48"/>
                <a:gd name="T33" fmla="*/ 293 h 321"/>
                <a:gd name="T34" fmla="*/ 34 w 48"/>
                <a:gd name="T35" fmla="*/ 311 h 321"/>
                <a:gd name="T36" fmla="*/ 27 w 48"/>
                <a:gd name="T37" fmla="*/ 321 h 321"/>
                <a:gd name="T38" fmla="*/ 17 w 48"/>
                <a:gd name="T39" fmla="*/ 321 h 321"/>
                <a:gd name="T40" fmla="*/ 13 w 48"/>
                <a:gd name="T41" fmla="*/ 314 h 321"/>
                <a:gd name="T42" fmla="*/ 13 w 48"/>
                <a:gd name="T43" fmla="*/ 297 h 321"/>
                <a:gd name="T44" fmla="*/ 6 w 48"/>
                <a:gd name="T45" fmla="*/ 279 h 321"/>
                <a:gd name="T46" fmla="*/ 6 w 48"/>
                <a:gd name="T47" fmla="*/ 265 h 321"/>
                <a:gd name="T48" fmla="*/ 17 w 48"/>
                <a:gd name="T49" fmla="*/ 258 h 321"/>
                <a:gd name="T50" fmla="*/ 17 w 48"/>
                <a:gd name="T51" fmla="*/ 251 h 321"/>
                <a:gd name="T52" fmla="*/ 17 w 48"/>
                <a:gd name="T53" fmla="*/ 234 h 321"/>
                <a:gd name="T54" fmla="*/ 17 w 48"/>
                <a:gd name="T55" fmla="*/ 210 h 321"/>
                <a:gd name="T56" fmla="*/ 17 w 48"/>
                <a:gd name="T57" fmla="*/ 171 h 321"/>
                <a:gd name="T58" fmla="*/ 17 w 48"/>
                <a:gd name="T59" fmla="*/ 133 h 321"/>
                <a:gd name="T60" fmla="*/ 17 w 48"/>
                <a:gd name="T61" fmla="*/ 101 h 321"/>
                <a:gd name="T62" fmla="*/ 17 w 48"/>
                <a:gd name="T63" fmla="*/ 77 h 321"/>
                <a:gd name="T64" fmla="*/ 17 w 48"/>
                <a:gd name="T65" fmla="*/ 56 h 321"/>
                <a:gd name="T66" fmla="*/ 13 w 48"/>
                <a:gd name="T67" fmla="*/ 28 h 321"/>
                <a:gd name="T68" fmla="*/ 6 w 48"/>
                <a:gd name="T69" fmla="*/ 1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321">
                  <a:moveTo>
                    <a:pt x="6" y="18"/>
                  </a:moveTo>
                  <a:lnTo>
                    <a:pt x="3" y="14"/>
                  </a:lnTo>
                  <a:lnTo>
                    <a:pt x="3" y="11"/>
                  </a:lnTo>
                  <a:lnTo>
                    <a:pt x="3" y="7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4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5" y="11"/>
                  </a:lnTo>
                  <a:lnTo>
                    <a:pt x="45" y="14"/>
                  </a:lnTo>
                  <a:lnTo>
                    <a:pt x="48" y="21"/>
                  </a:lnTo>
                  <a:lnTo>
                    <a:pt x="48" y="25"/>
                  </a:lnTo>
                  <a:lnTo>
                    <a:pt x="48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6"/>
                  </a:lnTo>
                  <a:lnTo>
                    <a:pt x="45" y="49"/>
                  </a:lnTo>
                  <a:lnTo>
                    <a:pt x="45" y="60"/>
                  </a:lnTo>
                  <a:lnTo>
                    <a:pt x="45" y="70"/>
                  </a:lnTo>
                  <a:lnTo>
                    <a:pt x="45" y="84"/>
                  </a:lnTo>
                  <a:lnTo>
                    <a:pt x="45" y="98"/>
                  </a:lnTo>
                  <a:lnTo>
                    <a:pt x="45" y="119"/>
                  </a:lnTo>
                  <a:lnTo>
                    <a:pt x="45" y="143"/>
                  </a:lnTo>
                  <a:lnTo>
                    <a:pt x="45" y="168"/>
                  </a:lnTo>
                  <a:lnTo>
                    <a:pt x="45" y="192"/>
                  </a:lnTo>
                  <a:lnTo>
                    <a:pt x="45" y="217"/>
                  </a:lnTo>
                  <a:lnTo>
                    <a:pt x="45" y="238"/>
                  </a:lnTo>
                  <a:lnTo>
                    <a:pt x="45" y="255"/>
                  </a:lnTo>
                  <a:lnTo>
                    <a:pt x="41" y="269"/>
                  </a:lnTo>
                  <a:lnTo>
                    <a:pt x="41" y="283"/>
                  </a:lnTo>
                  <a:lnTo>
                    <a:pt x="41" y="293"/>
                  </a:lnTo>
                  <a:lnTo>
                    <a:pt x="38" y="300"/>
                  </a:lnTo>
                  <a:lnTo>
                    <a:pt x="34" y="311"/>
                  </a:lnTo>
                  <a:lnTo>
                    <a:pt x="31" y="318"/>
                  </a:lnTo>
                  <a:lnTo>
                    <a:pt x="27" y="321"/>
                  </a:lnTo>
                  <a:lnTo>
                    <a:pt x="20" y="321"/>
                  </a:lnTo>
                  <a:lnTo>
                    <a:pt x="17" y="321"/>
                  </a:lnTo>
                  <a:lnTo>
                    <a:pt x="13" y="318"/>
                  </a:lnTo>
                  <a:lnTo>
                    <a:pt x="13" y="314"/>
                  </a:lnTo>
                  <a:lnTo>
                    <a:pt x="13" y="307"/>
                  </a:lnTo>
                  <a:lnTo>
                    <a:pt x="13" y="297"/>
                  </a:lnTo>
                  <a:lnTo>
                    <a:pt x="10" y="290"/>
                  </a:lnTo>
                  <a:lnTo>
                    <a:pt x="6" y="279"/>
                  </a:lnTo>
                  <a:lnTo>
                    <a:pt x="0" y="265"/>
                  </a:lnTo>
                  <a:lnTo>
                    <a:pt x="6" y="265"/>
                  </a:lnTo>
                  <a:lnTo>
                    <a:pt x="13" y="262"/>
                  </a:lnTo>
                  <a:lnTo>
                    <a:pt x="17" y="258"/>
                  </a:lnTo>
                  <a:lnTo>
                    <a:pt x="17" y="255"/>
                  </a:lnTo>
                  <a:lnTo>
                    <a:pt x="17" y="251"/>
                  </a:lnTo>
                  <a:lnTo>
                    <a:pt x="17" y="245"/>
                  </a:lnTo>
                  <a:lnTo>
                    <a:pt x="17" y="234"/>
                  </a:lnTo>
                  <a:lnTo>
                    <a:pt x="17" y="224"/>
                  </a:lnTo>
                  <a:lnTo>
                    <a:pt x="17" y="210"/>
                  </a:lnTo>
                  <a:lnTo>
                    <a:pt x="17" y="192"/>
                  </a:lnTo>
                  <a:lnTo>
                    <a:pt x="17" y="171"/>
                  </a:lnTo>
                  <a:lnTo>
                    <a:pt x="17" y="154"/>
                  </a:lnTo>
                  <a:lnTo>
                    <a:pt x="17" y="133"/>
                  </a:lnTo>
                  <a:lnTo>
                    <a:pt x="17" y="115"/>
                  </a:lnTo>
                  <a:lnTo>
                    <a:pt x="17" y="101"/>
                  </a:lnTo>
                  <a:lnTo>
                    <a:pt x="17" y="87"/>
                  </a:lnTo>
                  <a:lnTo>
                    <a:pt x="17" y="77"/>
                  </a:lnTo>
                  <a:lnTo>
                    <a:pt x="17" y="67"/>
                  </a:lnTo>
                  <a:lnTo>
                    <a:pt x="17" y="56"/>
                  </a:lnTo>
                  <a:lnTo>
                    <a:pt x="13" y="42"/>
                  </a:lnTo>
                  <a:lnTo>
                    <a:pt x="13" y="28"/>
                  </a:lnTo>
                  <a:lnTo>
                    <a:pt x="10" y="21"/>
                  </a:lnTo>
                  <a:lnTo>
                    <a:pt x="6" y="18"/>
                  </a:lnTo>
                  <a:lnTo>
                    <a:pt x="6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7">
              <a:extLst>
                <a:ext uri="{FF2B5EF4-FFF2-40B4-BE49-F238E27FC236}">
                  <a16:creationId xmlns:a16="http://schemas.microsoft.com/office/drawing/2014/main" id="{CB64DB57-3761-429D-BD0D-459EE5BC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083" y="20191526"/>
              <a:ext cx="1271574" cy="336098"/>
            </a:xfrm>
            <a:custGeom>
              <a:avLst/>
              <a:gdLst>
                <a:gd name="T0" fmla="*/ 220 w 227"/>
                <a:gd name="T1" fmla="*/ 28 h 60"/>
                <a:gd name="T2" fmla="*/ 217 w 227"/>
                <a:gd name="T3" fmla="*/ 32 h 60"/>
                <a:gd name="T4" fmla="*/ 210 w 227"/>
                <a:gd name="T5" fmla="*/ 32 h 60"/>
                <a:gd name="T6" fmla="*/ 199 w 227"/>
                <a:gd name="T7" fmla="*/ 35 h 60"/>
                <a:gd name="T8" fmla="*/ 196 w 227"/>
                <a:gd name="T9" fmla="*/ 35 h 60"/>
                <a:gd name="T10" fmla="*/ 189 w 227"/>
                <a:gd name="T11" fmla="*/ 35 h 60"/>
                <a:gd name="T12" fmla="*/ 182 w 227"/>
                <a:gd name="T13" fmla="*/ 35 h 60"/>
                <a:gd name="T14" fmla="*/ 171 w 227"/>
                <a:gd name="T15" fmla="*/ 39 h 60"/>
                <a:gd name="T16" fmla="*/ 157 w 227"/>
                <a:gd name="T17" fmla="*/ 39 h 60"/>
                <a:gd name="T18" fmla="*/ 143 w 227"/>
                <a:gd name="T19" fmla="*/ 42 h 60"/>
                <a:gd name="T20" fmla="*/ 126 w 227"/>
                <a:gd name="T21" fmla="*/ 42 h 60"/>
                <a:gd name="T22" fmla="*/ 109 w 227"/>
                <a:gd name="T23" fmla="*/ 46 h 60"/>
                <a:gd name="T24" fmla="*/ 91 w 227"/>
                <a:gd name="T25" fmla="*/ 49 h 60"/>
                <a:gd name="T26" fmla="*/ 74 w 227"/>
                <a:gd name="T27" fmla="*/ 53 h 60"/>
                <a:gd name="T28" fmla="*/ 60 w 227"/>
                <a:gd name="T29" fmla="*/ 56 h 60"/>
                <a:gd name="T30" fmla="*/ 46 w 227"/>
                <a:gd name="T31" fmla="*/ 56 h 60"/>
                <a:gd name="T32" fmla="*/ 35 w 227"/>
                <a:gd name="T33" fmla="*/ 60 h 60"/>
                <a:gd name="T34" fmla="*/ 28 w 227"/>
                <a:gd name="T35" fmla="*/ 60 h 60"/>
                <a:gd name="T36" fmla="*/ 25 w 227"/>
                <a:gd name="T37" fmla="*/ 60 h 60"/>
                <a:gd name="T38" fmla="*/ 21 w 227"/>
                <a:gd name="T39" fmla="*/ 60 h 60"/>
                <a:gd name="T40" fmla="*/ 14 w 227"/>
                <a:gd name="T41" fmla="*/ 60 h 60"/>
                <a:gd name="T42" fmla="*/ 7 w 227"/>
                <a:gd name="T43" fmla="*/ 56 h 60"/>
                <a:gd name="T44" fmla="*/ 0 w 227"/>
                <a:gd name="T45" fmla="*/ 49 h 60"/>
                <a:gd name="T46" fmla="*/ 0 w 227"/>
                <a:gd name="T47" fmla="*/ 49 h 60"/>
                <a:gd name="T48" fmla="*/ 0 w 227"/>
                <a:gd name="T49" fmla="*/ 46 h 60"/>
                <a:gd name="T50" fmla="*/ 0 w 227"/>
                <a:gd name="T51" fmla="*/ 42 h 60"/>
                <a:gd name="T52" fmla="*/ 4 w 227"/>
                <a:gd name="T53" fmla="*/ 42 h 60"/>
                <a:gd name="T54" fmla="*/ 7 w 227"/>
                <a:gd name="T55" fmla="*/ 39 h 60"/>
                <a:gd name="T56" fmla="*/ 14 w 227"/>
                <a:gd name="T57" fmla="*/ 39 h 60"/>
                <a:gd name="T58" fmla="*/ 21 w 227"/>
                <a:gd name="T59" fmla="*/ 39 h 60"/>
                <a:gd name="T60" fmla="*/ 32 w 227"/>
                <a:gd name="T61" fmla="*/ 35 h 60"/>
                <a:gd name="T62" fmla="*/ 39 w 227"/>
                <a:gd name="T63" fmla="*/ 35 h 60"/>
                <a:gd name="T64" fmla="*/ 49 w 227"/>
                <a:gd name="T65" fmla="*/ 35 h 60"/>
                <a:gd name="T66" fmla="*/ 63 w 227"/>
                <a:gd name="T67" fmla="*/ 32 h 60"/>
                <a:gd name="T68" fmla="*/ 77 w 227"/>
                <a:gd name="T69" fmla="*/ 28 h 60"/>
                <a:gd name="T70" fmla="*/ 95 w 227"/>
                <a:gd name="T71" fmla="*/ 25 h 60"/>
                <a:gd name="T72" fmla="*/ 112 w 227"/>
                <a:gd name="T73" fmla="*/ 21 h 60"/>
                <a:gd name="T74" fmla="*/ 129 w 227"/>
                <a:gd name="T75" fmla="*/ 14 h 60"/>
                <a:gd name="T76" fmla="*/ 147 w 227"/>
                <a:gd name="T77" fmla="*/ 11 h 60"/>
                <a:gd name="T78" fmla="*/ 157 w 227"/>
                <a:gd name="T79" fmla="*/ 7 h 60"/>
                <a:gd name="T80" fmla="*/ 168 w 227"/>
                <a:gd name="T81" fmla="*/ 4 h 60"/>
                <a:gd name="T82" fmla="*/ 178 w 227"/>
                <a:gd name="T83" fmla="*/ 4 h 60"/>
                <a:gd name="T84" fmla="*/ 185 w 227"/>
                <a:gd name="T85" fmla="*/ 0 h 60"/>
                <a:gd name="T86" fmla="*/ 192 w 227"/>
                <a:gd name="T87" fmla="*/ 0 h 60"/>
                <a:gd name="T88" fmla="*/ 196 w 227"/>
                <a:gd name="T89" fmla="*/ 0 h 60"/>
                <a:gd name="T90" fmla="*/ 199 w 227"/>
                <a:gd name="T91" fmla="*/ 0 h 60"/>
                <a:gd name="T92" fmla="*/ 203 w 227"/>
                <a:gd name="T93" fmla="*/ 0 h 60"/>
                <a:gd name="T94" fmla="*/ 210 w 227"/>
                <a:gd name="T95" fmla="*/ 4 h 60"/>
                <a:gd name="T96" fmla="*/ 217 w 227"/>
                <a:gd name="T97" fmla="*/ 7 h 60"/>
                <a:gd name="T98" fmla="*/ 220 w 227"/>
                <a:gd name="T99" fmla="*/ 11 h 60"/>
                <a:gd name="T100" fmla="*/ 224 w 227"/>
                <a:gd name="T101" fmla="*/ 14 h 60"/>
                <a:gd name="T102" fmla="*/ 227 w 227"/>
                <a:gd name="T103" fmla="*/ 18 h 60"/>
                <a:gd name="T104" fmla="*/ 227 w 227"/>
                <a:gd name="T105" fmla="*/ 18 h 60"/>
                <a:gd name="T106" fmla="*/ 227 w 227"/>
                <a:gd name="T107" fmla="*/ 21 h 60"/>
                <a:gd name="T108" fmla="*/ 227 w 227"/>
                <a:gd name="T109" fmla="*/ 25 h 60"/>
                <a:gd name="T110" fmla="*/ 220 w 227"/>
                <a:gd name="T111" fmla="*/ 28 h 60"/>
                <a:gd name="T112" fmla="*/ 220 w 227"/>
                <a:gd name="T113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7" h="60">
                  <a:moveTo>
                    <a:pt x="220" y="28"/>
                  </a:moveTo>
                  <a:lnTo>
                    <a:pt x="217" y="32"/>
                  </a:lnTo>
                  <a:lnTo>
                    <a:pt x="210" y="32"/>
                  </a:lnTo>
                  <a:lnTo>
                    <a:pt x="199" y="35"/>
                  </a:lnTo>
                  <a:lnTo>
                    <a:pt x="196" y="35"/>
                  </a:lnTo>
                  <a:lnTo>
                    <a:pt x="189" y="35"/>
                  </a:lnTo>
                  <a:lnTo>
                    <a:pt x="182" y="35"/>
                  </a:lnTo>
                  <a:lnTo>
                    <a:pt x="171" y="39"/>
                  </a:lnTo>
                  <a:lnTo>
                    <a:pt x="157" y="39"/>
                  </a:lnTo>
                  <a:lnTo>
                    <a:pt x="143" y="42"/>
                  </a:lnTo>
                  <a:lnTo>
                    <a:pt x="126" y="42"/>
                  </a:lnTo>
                  <a:lnTo>
                    <a:pt x="109" y="46"/>
                  </a:lnTo>
                  <a:lnTo>
                    <a:pt x="91" y="49"/>
                  </a:lnTo>
                  <a:lnTo>
                    <a:pt x="74" y="53"/>
                  </a:lnTo>
                  <a:lnTo>
                    <a:pt x="60" y="56"/>
                  </a:lnTo>
                  <a:lnTo>
                    <a:pt x="46" y="56"/>
                  </a:lnTo>
                  <a:lnTo>
                    <a:pt x="35" y="60"/>
                  </a:lnTo>
                  <a:lnTo>
                    <a:pt x="28" y="60"/>
                  </a:lnTo>
                  <a:lnTo>
                    <a:pt x="25" y="60"/>
                  </a:lnTo>
                  <a:lnTo>
                    <a:pt x="21" y="60"/>
                  </a:lnTo>
                  <a:lnTo>
                    <a:pt x="14" y="60"/>
                  </a:lnTo>
                  <a:lnTo>
                    <a:pt x="7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7" y="39"/>
                  </a:lnTo>
                  <a:lnTo>
                    <a:pt x="14" y="39"/>
                  </a:lnTo>
                  <a:lnTo>
                    <a:pt x="21" y="39"/>
                  </a:lnTo>
                  <a:lnTo>
                    <a:pt x="32" y="35"/>
                  </a:lnTo>
                  <a:lnTo>
                    <a:pt x="39" y="35"/>
                  </a:lnTo>
                  <a:lnTo>
                    <a:pt x="49" y="35"/>
                  </a:lnTo>
                  <a:lnTo>
                    <a:pt x="63" y="32"/>
                  </a:lnTo>
                  <a:lnTo>
                    <a:pt x="77" y="28"/>
                  </a:lnTo>
                  <a:lnTo>
                    <a:pt x="95" y="25"/>
                  </a:lnTo>
                  <a:lnTo>
                    <a:pt x="112" y="21"/>
                  </a:lnTo>
                  <a:lnTo>
                    <a:pt x="129" y="14"/>
                  </a:lnTo>
                  <a:lnTo>
                    <a:pt x="147" y="11"/>
                  </a:lnTo>
                  <a:lnTo>
                    <a:pt x="157" y="7"/>
                  </a:lnTo>
                  <a:lnTo>
                    <a:pt x="168" y="4"/>
                  </a:lnTo>
                  <a:lnTo>
                    <a:pt x="178" y="4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10" y="4"/>
                  </a:lnTo>
                  <a:lnTo>
                    <a:pt x="217" y="7"/>
                  </a:lnTo>
                  <a:lnTo>
                    <a:pt x="220" y="11"/>
                  </a:lnTo>
                  <a:lnTo>
                    <a:pt x="224" y="14"/>
                  </a:lnTo>
                  <a:lnTo>
                    <a:pt x="227" y="18"/>
                  </a:lnTo>
                  <a:lnTo>
                    <a:pt x="227" y="18"/>
                  </a:lnTo>
                  <a:lnTo>
                    <a:pt x="227" y="21"/>
                  </a:lnTo>
                  <a:lnTo>
                    <a:pt x="227" y="25"/>
                  </a:lnTo>
                  <a:lnTo>
                    <a:pt x="220" y="28"/>
                  </a:lnTo>
                  <a:lnTo>
                    <a:pt x="22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8">
              <a:extLst>
                <a:ext uri="{FF2B5EF4-FFF2-40B4-BE49-F238E27FC236}">
                  <a16:creationId xmlns:a16="http://schemas.microsoft.com/office/drawing/2014/main" id="{1D7C3CFB-8C44-4B33-BA28-94A0624C6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971" y="20662063"/>
              <a:ext cx="386515" cy="179252"/>
            </a:xfrm>
            <a:custGeom>
              <a:avLst/>
              <a:gdLst>
                <a:gd name="T0" fmla="*/ 35 w 69"/>
                <a:gd name="T1" fmla="*/ 7 h 32"/>
                <a:gd name="T2" fmla="*/ 38 w 69"/>
                <a:gd name="T3" fmla="*/ 4 h 32"/>
                <a:gd name="T4" fmla="*/ 42 w 69"/>
                <a:gd name="T5" fmla="*/ 4 h 32"/>
                <a:gd name="T6" fmla="*/ 49 w 69"/>
                <a:gd name="T7" fmla="*/ 0 h 32"/>
                <a:gd name="T8" fmla="*/ 56 w 69"/>
                <a:gd name="T9" fmla="*/ 4 h 32"/>
                <a:gd name="T10" fmla="*/ 62 w 69"/>
                <a:gd name="T11" fmla="*/ 4 h 32"/>
                <a:gd name="T12" fmla="*/ 66 w 69"/>
                <a:gd name="T13" fmla="*/ 7 h 32"/>
                <a:gd name="T14" fmla="*/ 69 w 69"/>
                <a:gd name="T15" fmla="*/ 7 h 32"/>
                <a:gd name="T16" fmla="*/ 69 w 69"/>
                <a:gd name="T17" fmla="*/ 11 h 32"/>
                <a:gd name="T18" fmla="*/ 69 w 69"/>
                <a:gd name="T19" fmla="*/ 14 h 32"/>
                <a:gd name="T20" fmla="*/ 69 w 69"/>
                <a:gd name="T21" fmla="*/ 18 h 32"/>
                <a:gd name="T22" fmla="*/ 66 w 69"/>
                <a:gd name="T23" fmla="*/ 21 h 32"/>
                <a:gd name="T24" fmla="*/ 62 w 69"/>
                <a:gd name="T25" fmla="*/ 25 h 32"/>
                <a:gd name="T26" fmla="*/ 59 w 69"/>
                <a:gd name="T27" fmla="*/ 25 h 32"/>
                <a:gd name="T28" fmla="*/ 56 w 69"/>
                <a:gd name="T29" fmla="*/ 28 h 32"/>
                <a:gd name="T30" fmla="*/ 52 w 69"/>
                <a:gd name="T31" fmla="*/ 28 h 32"/>
                <a:gd name="T32" fmla="*/ 45 w 69"/>
                <a:gd name="T33" fmla="*/ 28 h 32"/>
                <a:gd name="T34" fmla="*/ 38 w 69"/>
                <a:gd name="T35" fmla="*/ 28 h 32"/>
                <a:gd name="T36" fmla="*/ 31 w 69"/>
                <a:gd name="T37" fmla="*/ 32 h 32"/>
                <a:gd name="T38" fmla="*/ 21 w 69"/>
                <a:gd name="T39" fmla="*/ 32 h 32"/>
                <a:gd name="T40" fmla="*/ 10 w 69"/>
                <a:gd name="T41" fmla="*/ 32 h 32"/>
                <a:gd name="T42" fmla="*/ 0 w 69"/>
                <a:gd name="T43" fmla="*/ 32 h 32"/>
                <a:gd name="T44" fmla="*/ 0 w 69"/>
                <a:gd name="T45" fmla="*/ 14 h 32"/>
                <a:gd name="T46" fmla="*/ 10 w 69"/>
                <a:gd name="T47" fmla="*/ 11 h 32"/>
                <a:gd name="T48" fmla="*/ 21 w 69"/>
                <a:gd name="T49" fmla="*/ 11 h 32"/>
                <a:gd name="T50" fmla="*/ 28 w 69"/>
                <a:gd name="T51" fmla="*/ 7 h 32"/>
                <a:gd name="T52" fmla="*/ 35 w 69"/>
                <a:gd name="T53" fmla="*/ 7 h 32"/>
                <a:gd name="T54" fmla="*/ 35 w 69"/>
                <a:gd name="T55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32">
                  <a:moveTo>
                    <a:pt x="35" y="7"/>
                  </a:moveTo>
                  <a:lnTo>
                    <a:pt x="38" y="4"/>
                  </a:lnTo>
                  <a:lnTo>
                    <a:pt x="42" y="4"/>
                  </a:lnTo>
                  <a:lnTo>
                    <a:pt x="49" y="0"/>
                  </a:lnTo>
                  <a:lnTo>
                    <a:pt x="56" y="4"/>
                  </a:lnTo>
                  <a:lnTo>
                    <a:pt x="62" y="4"/>
                  </a:lnTo>
                  <a:lnTo>
                    <a:pt x="66" y="7"/>
                  </a:lnTo>
                  <a:lnTo>
                    <a:pt x="69" y="7"/>
                  </a:lnTo>
                  <a:lnTo>
                    <a:pt x="69" y="11"/>
                  </a:lnTo>
                  <a:lnTo>
                    <a:pt x="69" y="14"/>
                  </a:lnTo>
                  <a:lnTo>
                    <a:pt x="69" y="18"/>
                  </a:lnTo>
                  <a:lnTo>
                    <a:pt x="66" y="21"/>
                  </a:lnTo>
                  <a:lnTo>
                    <a:pt x="62" y="25"/>
                  </a:lnTo>
                  <a:lnTo>
                    <a:pt x="59" y="25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38" y="28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10" y="32"/>
                  </a:lnTo>
                  <a:lnTo>
                    <a:pt x="0" y="32"/>
                  </a:lnTo>
                  <a:lnTo>
                    <a:pt x="0" y="14"/>
                  </a:lnTo>
                  <a:lnTo>
                    <a:pt x="10" y="11"/>
                  </a:lnTo>
                  <a:lnTo>
                    <a:pt x="21" y="11"/>
                  </a:lnTo>
                  <a:lnTo>
                    <a:pt x="28" y="7"/>
                  </a:lnTo>
                  <a:lnTo>
                    <a:pt x="35" y="7"/>
                  </a:lnTo>
                  <a:lnTo>
                    <a:pt x="3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9">
              <a:extLst>
                <a:ext uri="{FF2B5EF4-FFF2-40B4-BE49-F238E27FC236}">
                  <a16:creationId xmlns:a16="http://schemas.microsoft.com/office/drawing/2014/main" id="{97C3D056-0FB1-47D3-A715-61FF7646E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988" y="21171811"/>
              <a:ext cx="352905" cy="78423"/>
            </a:xfrm>
            <a:custGeom>
              <a:avLst/>
              <a:gdLst>
                <a:gd name="T0" fmla="*/ 63 w 63"/>
                <a:gd name="T1" fmla="*/ 10 h 14"/>
                <a:gd name="T2" fmla="*/ 0 w 63"/>
                <a:gd name="T3" fmla="*/ 14 h 14"/>
                <a:gd name="T4" fmla="*/ 0 w 63"/>
                <a:gd name="T5" fmla="*/ 10 h 14"/>
                <a:gd name="T6" fmla="*/ 11 w 63"/>
                <a:gd name="T7" fmla="*/ 7 h 14"/>
                <a:gd name="T8" fmla="*/ 18 w 63"/>
                <a:gd name="T9" fmla="*/ 7 h 14"/>
                <a:gd name="T10" fmla="*/ 28 w 63"/>
                <a:gd name="T11" fmla="*/ 3 h 14"/>
                <a:gd name="T12" fmla="*/ 35 w 63"/>
                <a:gd name="T13" fmla="*/ 3 h 14"/>
                <a:gd name="T14" fmla="*/ 39 w 63"/>
                <a:gd name="T15" fmla="*/ 3 h 14"/>
                <a:gd name="T16" fmla="*/ 42 w 63"/>
                <a:gd name="T17" fmla="*/ 3 h 14"/>
                <a:gd name="T18" fmla="*/ 46 w 63"/>
                <a:gd name="T19" fmla="*/ 0 h 14"/>
                <a:gd name="T20" fmla="*/ 46 w 63"/>
                <a:gd name="T21" fmla="*/ 0 h 14"/>
                <a:gd name="T22" fmla="*/ 49 w 63"/>
                <a:gd name="T23" fmla="*/ 3 h 14"/>
                <a:gd name="T24" fmla="*/ 52 w 63"/>
                <a:gd name="T25" fmla="*/ 3 h 14"/>
                <a:gd name="T26" fmla="*/ 56 w 63"/>
                <a:gd name="T27" fmla="*/ 7 h 14"/>
                <a:gd name="T28" fmla="*/ 63 w 63"/>
                <a:gd name="T29" fmla="*/ 10 h 14"/>
                <a:gd name="T30" fmla="*/ 63 w 63"/>
                <a:gd name="T31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14">
                  <a:moveTo>
                    <a:pt x="63" y="10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11" y="7"/>
                  </a:lnTo>
                  <a:lnTo>
                    <a:pt x="18" y="7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39" y="3"/>
                  </a:lnTo>
                  <a:lnTo>
                    <a:pt x="42" y="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6" y="7"/>
                  </a:lnTo>
                  <a:lnTo>
                    <a:pt x="63" y="10"/>
                  </a:lnTo>
                  <a:lnTo>
                    <a:pt x="63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0">
              <a:extLst>
                <a:ext uri="{FF2B5EF4-FFF2-40B4-BE49-F238E27FC236}">
                  <a16:creationId xmlns:a16="http://schemas.microsoft.com/office/drawing/2014/main" id="{ACBDCE07-6657-48B5-B573-2A884DF7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319" y="20779696"/>
              <a:ext cx="218466" cy="644190"/>
            </a:xfrm>
            <a:custGeom>
              <a:avLst/>
              <a:gdLst>
                <a:gd name="T0" fmla="*/ 4 w 39"/>
                <a:gd name="T1" fmla="*/ 14 h 115"/>
                <a:gd name="T2" fmla="*/ 0 w 39"/>
                <a:gd name="T3" fmla="*/ 11 h 115"/>
                <a:gd name="T4" fmla="*/ 0 w 39"/>
                <a:gd name="T5" fmla="*/ 7 h 115"/>
                <a:gd name="T6" fmla="*/ 0 w 39"/>
                <a:gd name="T7" fmla="*/ 4 h 115"/>
                <a:gd name="T8" fmla="*/ 4 w 39"/>
                <a:gd name="T9" fmla="*/ 0 h 115"/>
                <a:gd name="T10" fmla="*/ 7 w 39"/>
                <a:gd name="T11" fmla="*/ 0 h 115"/>
                <a:gd name="T12" fmla="*/ 14 w 39"/>
                <a:gd name="T13" fmla="*/ 0 h 115"/>
                <a:gd name="T14" fmla="*/ 21 w 39"/>
                <a:gd name="T15" fmla="*/ 0 h 115"/>
                <a:gd name="T16" fmla="*/ 35 w 39"/>
                <a:gd name="T17" fmla="*/ 4 h 115"/>
                <a:gd name="T18" fmla="*/ 35 w 39"/>
                <a:gd name="T19" fmla="*/ 7 h 115"/>
                <a:gd name="T20" fmla="*/ 35 w 39"/>
                <a:gd name="T21" fmla="*/ 11 h 115"/>
                <a:gd name="T22" fmla="*/ 35 w 39"/>
                <a:gd name="T23" fmla="*/ 18 h 115"/>
                <a:gd name="T24" fmla="*/ 35 w 39"/>
                <a:gd name="T25" fmla="*/ 25 h 115"/>
                <a:gd name="T26" fmla="*/ 35 w 39"/>
                <a:gd name="T27" fmla="*/ 39 h 115"/>
                <a:gd name="T28" fmla="*/ 35 w 39"/>
                <a:gd name="T29" fmla="*/ 56 h 115"/>
                <a:gd name="T30" fmla="*/ 35 w 39"/>
                <a:gd name="T31" fmla="*/ 66 h 115"/>
                <a:gd name="T32" fmla="*/ 39 w 39"/>
                <a:gd name="T33" fmla="*/ 77 h 115"/>
                <a:gd name="T34" fmla="*/ 39 w 39"/>
                <a:gd name="T35" fmla="*/ 84 h 115"/>
                <a:gd name="T36" fmla="*/ 39 w 39"/>
                <a:gd name="T37" fmla="*/ 91 h 115"/>
                <a:gd name="T38" fmla="*/ 39 w 39"/>
                <a:gd name="T39" fmla="*/ 94 h 115"/>
                <a:gd name="T40" fmla="*/ 39 w 39"/>
                <a:gd name="T41" fmla="*/ 101 h 115"/>
                <a:gd name="T42" fmla="*/ 35 w 39"/>
                <a:gd name="T43" fmla="*/ 105 h 115"/>
                <a:gd name="T44" fmla="*/ 35 w 39"/>
                <a:gd name="T45" fmla="*/ 105 h 115"/>
                <a:gd name="T46" fmla="*/ 35 w 39"/>
                <a:gd name="T47" fmla="*/ 112 h 115"/>
                <a:gd name="T48" fmla="*/ 35 w 39"/>
                <a:gd name="T49" fmla="*/ 112 h 115"/>
                <a:gd name="T50" fmla="*/ 32 w 39"/>
                <a:gd name="T51" fmla="*/ 115 h 115"/>
                <a:gd name="T52" fmla="*/ 28 w 39"/>
                <a:gd name="T53" fmla="*/ 115 h 115"/>
                <a:gd name="T54" fmla="*/ 25 w 39"/>
                <a:gd name="T55" fmla="*/ 115 h 115"/>
                <a:gd name="T56" fmla="*/ 25 w 39"/>
                <a:gd name="T57" fmla="*/ 112 h 115"/>
                <a:gd name="T58" fmla="*/ 21 w 39"/>
                <a:gd name="T59" fmla="*/ 112 h 115"/>
                <a:gd name="T60" fmla="*/ 21 w 39"/>
                <a:gd name="T61" fmla="*/ 105 h 115"/>
                <a:gd name="T62" fmla="*/ 21 w 39"/>
                <a:gd name="T63" fmla="*/ 105 h 115"/>
                <a:gd name="T64" fmla="*/ 18 w 39"/>
                <a:gd name="T65" fmla="*/ 101 h 115"/>
                <a:gd name="T66" fmla="*/ 18 w 39"/>
                <a:gd name="T67" fmla="*/ 98 h 115"/>
                <a:gd name="T68" fmla="*/ 18 w 39"/>
                <a:gd name="T69" fmla="*/ 91 h 115"/>
                <a:gd name="T70" fmla="*/ 18 w 39"/>
                <a:gd name="T71" fmla="*/ 84 h 115"/>
                <a:gd name="T72" fmla="*/ 14 w 39"/>
                <a:gd name="T73" fmla="*/ 77 h 115"/>
                <a:gd name="T74" fmla="*/ 14 w 39"/>
                <a:gd name="T75" fmla="*/ 70 h 115"/>
                <a:gd name="T76" fmla="*/ 14 w 39"/>
                <a:gd name="T77" fmla="*/ 63 h 115"/>
                <a:gd name="T78" fmla="*/ 11 w 39"/>
                <a:gd name="T79" fmla="*/ 46 h 115"/>
                <a:gd name="T80" fmla="*/ 7 w 39"/>
                <a:gd name="T81" fmla="*/ 32 h 115"/>
                <a:gd name="T82" fmla="*/ 4 w 39"/>
                <a:gd name="T83" fmla="*/ 21 h 115"/>
                <a:gd name="T84" fmla="*/ 4 w 39"/>
                <a:gd name="T85" fmla="*/ 14 h 115"/>
                <a:gd name="T86" fmla="*/ 4 w 39"/>
                <a:gd name="T87" fmla="*/ 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" h="115">
                  <a:moveTo>
                    <a:pt x="4" y="14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35" y="4"/>
                  </a:lnTo>
                  <a:lnTo>
                    <a:pt x="35" y="7"/>
                  </a:lnTo>
                  <a:lnTo>
                    <a:pt x="35" y="11"/>
                  </a:lnTo>
                  <a:lnTo>
                    <a:pt x="35" y="18"/>
                  </a:lnTo>
                  <a:lnTo>
                    <a:pt x="35" y="25"/>
                  </a:lnTo>
                  <a:lnTo>
                    <a:pt x="35" y="39"/>
                  </a:lnTo>
                  <a:lnTo>
                    <a:pt x="35" y="56"/>
                  </a:lnTo>
                  <a:lnTo>
                    <a:pt x="35" y="66"/>
                  </a:lnTo>
                  <a:lnTo>
                    <a:pt x="39" y="77"/>
                  </a:lnTo>
                  <a:lnTo>
                    <a:pt x="39" y="84"/>
                  </a:lnTo>
                  <a:lnTo>
                    <a:pt x="39" y="91"/>
                  </a:lnTo>
                  <a:lnTo>
                    <a:pt x="39" y="94"/>
                  </a:lnTo>
                  <a:lnTo>
                    <a:pt x="39" y="101"/>
                  </a:lnTo>
                  <a:lnTo>
                    <a:pt x="35" y="105"/>
                  </a:lnTo>
                  <a:lnTo>
                    <a:pt x="35" y="105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2" y="115"/>
                  </a:lnTo>
                  <a:lnTo>
                    <a:pt x="28" y="115"/>
                  </a:lnTo>
                  <a:lnTo>
                    <a:pt x="25" y="115"/>
                  </a:lnTo>
                  <a:lnTo>
                    <a:pt x="25" y="112"/>
                  </a:lnTo>
                  <a:lnTo>
                    <a:pt x="21" y="112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8" y="101"/>
                  </a:lnTo>
                  <a:lnTo>
                    <a:pt x="18" y="98"/>
                  </a:lnTo>
                  <a:lnTo>
                    <a:pt x="18" y="91"/>
                  </a:lnTo>
                  <a:lnTo>
                    <a:pt x="18" y="84"/>
                  </a:lnTo>
                  <a:lnTo>
                    <a:pt x="14" y="77"/>
                  </a:lnTo>
                  <a:lnTo>
                    <a:pt x="14" y="70"/>
                  </a:lnTo>
                  <a:lnTo>
                    <a:pt x="14" y="63"/>
                  </a:lnTo>
                  <a:lnTo>
                    <a:pt x="11" y="46"/>
                  </a:lnTo>
                  <a:lnTo>
                    <a:pt x="7" y="32"/>
                  </a:lnTo>
                  <a:lnTo>
                    <a:pt x="4" y="21"/>
                  </a:lnTo>
                  <a:lnTo>
                    <a:pt x="4" y="14"/>
                  </a:lnTo>
                  <a:lnTo>
                    <a:pt x="4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1">
              <a:extLst>
                <a:ext uri="{FF2B5EF4-FFF2-40B4-BE49-F238E27FC236}">
                  <a16:creationId xmlns:a16="http://schemas.microsoft.com/office/drawing/2014/main" id="{E00E18EB-4431-454C-9FC1-6FEB2B443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358" y="20740486"/>
              <a:ext cx="504147" cy="408921"/>
            </a:xfrm>
            <a:custGeom>
              <a:avLst/>
              <a:gdLst>
                <a:gd name="T0" fmla="*/ 55 w 90"/>
                <a:gd name="T1" fmla="*/ 73 h 73"/>
                <a:gd name="T2" fmla="*/ 55 w 90"/>
                <a:gd name="T3" fmla="*/ 60 h 73"/>
                <a:gd name="T4" fmla="*/ 59 w 90"/>
                <a:gd name="T5" fmla="*/ 49 h 73"/>
                <a:gd name="T6" fmla="*/ 62 w 90"/>
                <a:gd name="T7" fmla="*/ 42 h 73"/>
                <a:gd name="T8" fmla="*/ 62 w 90"/>
                <a:gd name="T9" fmla="*/ 32 h 73"/>
                <a:gd name="T10" fmla="*/ 62 w 90"/>
                <a:gd name="T11" fmla="*/ 25 h 73"/>
                <a:gd name="T12" fmla="*/ 62 w 90"/>
                <a:gd name="T13" fmla="*/ 21 h 73"/>
                <a:gd name="T14" fmla="*/ 62 w 90"/>
                <a:gd name="T15" fmla="*/ 18 h 73"/>
                <a:gd name="T16" fmla="*/ 62 w 90"/>
                <a:gd name="T17" fmla="*/ 14 h 73"/>
                <a:gd name="T18" fmla="*/ 59 w 90"/>
                <a:gd name="T19" fmla="*/ 11 h 73"/>
                <a:gd name="T20" fmla="*/ 52 w 90"/>
                <a:gd name="T21" fmla="*/ 11 h 73"/>
                <a:gd name="T22" fmla="*/ 45 w 90"/>
                <a:gd name="T23" fmla="*/ 11 h 73"/>
                <a:gd name="T24" fmla="*/ 35 w 90"/>
                <a:gd name="T25" fmla="*/ 14 h 73"/>
                <a:gd name="T26" fmla="*/ 24 w 90"/>
                <a:gd name="T27" fmla="*/ 18 h 73"/>
                <a:gd name="T28" fmla="*/ 14 w 90"/>
                <a:gd name="T29" fmla="*/ 18 h 73"/>
                <a:gd name="T30" fmla="*/ 7 w 90"/>
                <a:gd name="T31" fmla="*/ 21 h 73"/>
                <a:gd name="T32" fmla="*/ 0 w 90"/>
                <a:gd name="T33" fmla="*/ 21 h 73"/>
                <a:gd name="T34" fmla="*/ 0 w 90"/>
                <a:gd name="T35" fmla="*/ 18 h 73"/>
                <a:gd name="T36" fmla="*/ 3 w 90"/>
                <a:gd name="T37" fmla="*/ 18 h 73"/>
                <a:gd name="T38" fmla="*/ 10 w 90"/>
                <a:gd name="T39" fmla="*/ 18 h 73"/>
                <a:gd name="T40" fmla="*/ 21 w 90"/>
                <a:gd name="T41" fmla="*/ 14 h 73"/>
                <a:gd name="T42" fmla="*/ 31 w 90"/>
                <a:gd name="T43" fmla="*/ 11 h 73"/>
                <a:gd name="T44" fmla="*/ 45 w 90"/>
                <a:gd name="T45" fmla="*/ 11 h 73"/>
                <a:gd name="T46" fmla="*/ 52 w 90"/>
                <a:gd name="T47" fmla="*/ 7 h 73"/>
                <a:gd name="T48" fmla="*/ 59 w 90"/>
                <a:gd name="T49" fmla="*/ 4 h 73"/>
                <a:gd name="T50" fmla="*/ 62 w 90"/>
                <a:gd name="T51" fmla="*/ 4 h 73"/>
                <a:gd name="T52" fmla="*/ 66 w 90"/>
                <a:gd name="T53" fmla="*/ 0 h 73"/>
                <a:gd name="T54" fmla="*/ 69 w 90"/>
                <a:gd name="T55" fmla="*/ 0 h 73"/>
                <a:gd name="T56" fmla="*/ 69 w 90"/>
                <a:gd name="T57" fmla="*/ 0 h 73"/>
                <a:gd name="T58" fmla="*/ 73 w 90"/>
                <a:gd name="T59" fmla="*/ 0 h 73"/>
                <a:gd name="T60" fmla="*/ 76 w 90"/>
                <a:gd name="T61" fmla="*/ 4 h 73"/>
                <a:gd name="T62" fmla="*/ 80 w 90"/>
                <a:gd name="T63" fmla="*/ 7 h 73"/>
                <a:gd name="T64" fmla="*/ 83 w 90"/>
                <a:gd name="T65" fmla="*/ 11 h 73"/>
                <a:gd name="T66" fmla="*/ 87 w 90"/>
                <a:gd name="T67" fmla="*/ 14 h 73"/>
                <a:gd name="T68" fmla="*/ 90 w 90"/>
                <a:gd name="T69" fmla="*/ 18 h 73"/>
                <a:gd name="T70" fmla="*/ 90 w 90"/>
                <a:gd name="T71" fmla="*/ 18 h 73"/>
                <a:gd name="T72" fmla="*/ 90 w 90"/>
                <a:gd name="T73" fmla="*/ 21 h 73"/>
                <a:gd name="T74" fmla="*/ 87 w 90"/>
                <a:gd name="T75" fmla="*/ 21 h 73"/>
                <a:gd name="T76" fmla="*/ 83 w 90"/>
                <a:gd name="T77" fmla="*/ 25 h 73"/>
                <a:gd name="T78" fmla="*/ 83 w 90"/>
                <a:gd name="T79" fmla="*/ 25 h 73"/>
                <a:gd name="T80" fmla="*/ 80 w 90"/>
                <a:gd name="T81" fmla="*/ 28 h 73"/>
                <a:gd name="T82" fmla="*/ 80 w 90"/>
                <a:gd name="T83" fmla="*/ 32 h 73"/>
                <a:gd name="T84" fmla="*/ 76 w 90"/>
                <a:gd name="T85" fmla="*/ 39 h 73"/>
                <a:gd name="T86" fmla="*/ 73 w 90"/>
                <a:gd name="T87" fmla="*/ 46 h 73"/>
                <a:gd name="T88" fmla="*/ 69 w 90"/>
                <a:gd name="T89" fmla="*/ 53 h 73"/>
                <a:gd name="T90" fmla="*/ 66 w 90"/>
                <a:gd name="T91" fmla="*/ 63 h 73"/>
                <a:gd name="T92" fmla="*/ 62 w 90"/>
                <a:gd name="T93" fmla="*/ 73 h 73"/>
                <a:gd name="T94" fmla="*/ 55 w 90"/>
                <a:gd name="T95" fmla="*/ 73 h 73"/>
                <a:gd name="T96" fmla="*/ 55 w 90"/>
                <a:gd name="T9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" h="73">
                  <a:moveTo>
                    <a:pt x="55" y="73"/>
                  </a:moveTo>
                  <a:lnTo>
                    <a:pt x="55" y="60"/>
                  </a:lnTo>
                  <a:lnTo>
                    <a:pt x="59" y="49"/>
                  </a:lnTo>
                  <a:lnTo>
                    <a:pt x="62" y="42"/>
                  </a:lnTo>
                  <a:lnTo>
                    <a:pt x="62" y="32"/>
                  </a:lnTo>
                  <a:lnTo>
                    <a:pt x="62" y="25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59" y="11"/>
                  </a:lnTo>
                  <a:lnTo>
                    <a:pt x="52" y="11"/>
                  </a:lnTo>
                  <a:lnTo>
                    <a:pt x="45" y="11"/>
                  </a:lnTo>
                  <a:lnTo>
                    <a:pt x="35" y="14"/>
                  </a:lnTo>
                  <a:lnTo>
                    <a:pt x="24" y="18"/>
                  </a:lnTo>
                  <a:lnTo>
                    <a:pt x="14" y="18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10" y="18"/>
                  </a:lnTo>
                  <a:lnTo>
                    <a:pt x="21" y="14"/>
                  </a:lnTo>
                  <a:lnTo>
                    <a:pt x="31" y="11"/>
                  </a:lnTo>
                  <a:lnTo>
                    <a:pt x="45" y="11"/>
                  </a:lnTo>
                  <a:lnTo>
                    <a:pt x="52" y="7"/>
                  </a:lnTo>
                  <a:lnTo>
                    <a:pt x="59" y="4"/>
                  </a:lnTo>
                  <a:lnTo>
                    <a:pt x="62" y="4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3" y="11"/>
                  </a:lnTo>
                  <a:lnTo>
                    <a:pt x="87" y="14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76" y="39"/>
                  </a:lnTo>
                  <a:lnTo>
                    <a:pt x="73" y="46"/>
                  </a:lnTo>
                  <a:lnTo>
                    <a:pt x="69" y="53"/>
                  </a:lnTo>
                  <a:lnTo>
                    <a:pt x="66" y="63"/>
                  </a:lnTo>
                  <a:lnTo>
                    <a:pt x="62" y="73"/>
                  </a:lnTo>
                  <a:lnTo>
                    <a:pt x="55" y="73"/>
                  </a:lnTo>
                  <a:lnTo>
                    <a:pt x="55" y="7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2">
              <a:extLst>
                <a:ext uri="{FF2B5EF4-FFF2-40B4-BE49-F238E27FC236}">
                  <a16:creationId xmlns:a16="http://schemas.microsoft.com/office/drawing/2014/main" id="{A990ED26-5FD6-42A6-9967-A3F590F85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165" y="21132601"/>
              <a:ext cx="392115" cy="95230"/>
            </a:xfrm>
            <a:custGeom>
              <a:avLst/>
              <a:gdLst>
                <a:gd name="T0" fmla="*/ 38 w 70"/>
                <a:gd name="T1" fmla="*/ 7 h 17"/>
                <a:gd name="T2" fmla="*/ 45 w 70"/>
                <a:gd name="T3" fmla="*/ 3 h 17"/>
                <a:gd name="T4" fmla="*/ 56 w 70"/>
                <a:gd name="T5" fmla="*/ 0 h 17"/>
                <a:gd name="T6" fmla="*/ 59 w 70"/>
                <a:gd name="T7" fmla="*/ 0 h 17"/>
                <a:gd name="T8" fmla="*/ 63 w 70"/>
                <a:gd name="T9" fmla="*/ 0 h 17"/>
                <a:gd name="T10" fmla="*/ 66 w 70"/>
                <a:gd name="T11" fmla="*/ 0 h 17"/>
                <a:gd name="T12" fmla="*/ 70 w 70"/>
                <a:gd name="T13" fmla="*/ 3 h 17"/>
                <a:gd name="T14" fmla="*/ 70 w 70"/>
                <a:gd name="T15" fmla="*/ 3 h 17"/>
                <a:gd name="T16" fmla="*/ 70 w 70"/>
                <a:gd name="T17" fmla="*/ 3 h 17"/>
                <a:gd name="T18" fmla="*/ 66 w 70"/>
                <a:gd name="T19" fmla="*/ 7 h 17"/>
                <a:gd name="T20" fmla="*/ 63 w 70"/>
                <a:gd name="T21" fmla="*/ 7 h 17"/>
                <a:gd name="T22" fmla="*/ 59 w 70"/>
                <a:gd name="T23" fmla="*/ 7 h 17"/>
                <a:gd name="T24" fmla="*/ 56 w 70"/>
                <a:gd name="T25" fmla="*/ 10 h 17"/>
                <a:gd name="T26" fmla="*/ 49 w 70"/>
                <a:gd name="T27" fmla="*/ 10 h 17"/>
                <a:gd name="T28" fmla="*/ 42 w 70"/>
                <a:gd name="T29" fmla="*/ 10 h 17"/>
                <a:gd name="T30" fmla="*/ 28 w 70"/>
                <a:gd name="T31" fmla="*/ 14 h 17"/>
                <a:gd name="T32" fmla="*/ 14 w 70"/>
                <a:gd name="T33" fmla="*/ 17 h 17"/>
                <a:gd name="T34" fmla="*/ 7 w 70"/>
                <a:gd name="T35" fmla="*/ 17 h 17"/>
                <a:gd name="T36" fmla="*/ 0 w 70"/>
                <a:gd name="T37" fmla="*/ 17 h 17"/>
                <a:gd name="T38" fmla="*/ 0 w 70"/>
                <a:gd name="T39" fmla="*/ 14 h 17"/>
                <a:gd name="T40" fmla="*/ 11 w 70"/>
                <a:gd name="T41" fmla="*/ 14 h 17"/>
                <a:gd name="T42" fmla="*/ 18 w 70"/>
                <a:gd name="T43" fmla="*/ 10 h 17"/>
                <a:gd name="T44" fmla="*/ 28 w 70"/>
                <a:gd name="T45" fmla="*/ 10 h 17"/>
                <a:gd name="T46" fmla="*/ 38 w 70"/>
                <a:gd name="T47" fmla="*/ 7 h 17"/>
                <a:gd name="T48" fmla="*/ 38 w 70"/>
                <a:gd name="T4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17">
                  <a:moveTo>
                    <a:pt x="38" y="7"/>
                  </a:moveTo>
                  <a:lnTo>
                    <a:pt x="45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59" y="7"/>
                  </a:lnTo>
                  <a:lnTo>
                    <a:pt x="56" y="10"/>
                  </a:lnTo>
                  <a:lnTo>
                    <a:pt x="49" y="10"/>
                  </a:lnTo>
                  <a:lnTo>
                    <a:pt x="42" y="10"/>
                  </a:lnTo>
                  <a:lnTo>
                    <a:pt x="28" y="14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18" y="10"/>
                  </a:lnTo>
                  <a:lnTo>
                    <a:pt x="28" y="10"/>
                  </a:lnTo>
                  <a:lnTo>
                    <a:pt x="38" y="7"/>
                  </a:lnTo>
                  <a:lnTo>
                    <a:pt x="3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949394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A9B1488-AF11-4FE9-9114-3F4B42DD712B}"/>
              </a:ext>
            </a:extLst>
          </p:cNvPr>
          <p:cNvGrpSpPr/>
          <p:nvPr/>
        </p:nvGrpSpPr>
        <p:grpSpPr>
          <a:xfrm>
            <a:off x="5031689" y="2286266"/>
            <a:ext cx="2128622" cy="2285468"/>
            <a:chOff x="4398034" y="21838407"/>
            <a:chExt cx="2128622" cy="2285468"/>
          </a:xfrm>
        </p:grpSpPr>
        <p:sp>
          <p:nvSpPr>
            <p:cNvPr id="3" name="Freeform 113">
              <a:extLst>
                <a:ext uri="{FF2B5EF4-FFF2-40B4-BE49-F238E27FC236}">
                  <a16:creationId xmlns:a16="http://schemas.microsoft.com/office/drawing/2014/main" id="{F8C4E4AD-646E-4702-8D31-3056FA303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936" y="21838407"/>
              <a:ext cx="660993" cy="778629"/>
            </a:xfrm>
            <a:custGeom>
              <a:avLst/>
              <a:gdLst>
                <a:gd name="T0" fmla="*/ 73 w 118"/>
                <a:gd name="T1" fmla="*/ 31 h 139"/>
                <a:gd name="T2" fmla="*/ 76 w 118"/>
                <a:gd name="T3" fmla="*/ 28 h 139"/>
                <a:gd name="T4" fmla="*/ 76 w 118"/>
                <a:gd name="T5" fmla="*/ 24 h 139"/>
                <a:gd name="T6" fmla="*/ 76 w 118"/>
                <a:gd name="T7" fmla="*/ 21 h 139"/>
                <a:gd name="T8" fmla="*/ 76 w 118"/>
                <a:gd name="T9" fmla="*/ 17 h 139"/>
                <a:gd name="T10" fmla="*/ 73 w 118"/>
                <a:gd name="T11" fmla="*/ 17 h 139"/>
                <a:gd name="T12" fmla="*/ 73 w 118"/>
                <a:gd name="T13" fmla="*/ 14 h 139"/>
                <a:gd name="T14" fmla="*/ 73 w 118"/>
                <a:gd name="T15" fmla="*/ 7 h 139"/>
                <a:gd name="T16" fmla="*/ 76 w 118"/>
                <a:gd name="T17" fmla="*/ 3 h 139"/>
                <a:gd name="T18" fmla="*/ 80 w 118"/>
                <a:gd name="T19" fmla="*/ 3 h 139"/>
                <a:gd name="T20" fmla="*/ 83 w 118"/>
                <a:gd name="T21" fmla="*/ 0 h 139"/>
                <a:gd name="T22" fmla="*/ 90 w 118"/>
                <a:gd name="T23" fmla="*/ 3 h 139"/>
                <a:gd name="T24" fmla="*/ 101 w 118"/>
                <a:gd name="T25" fmla="*/ 7 h 139"/>
                <a:gd name="T26" fmla="*/ 111 w 118"/>
                <a:gd name="T27" fmla="*/ 10 h 139"/>
                <a:gd name="T28" fmla="*/ 115 w 118"/>
                <a:gd name="T29" fmla="*/ 17 h 139"/>
                <a:gd name="T30" fmla="*/ 115 w 118"/>
                <a:gd name="T31" fmla="*/ 21 h 139"/>
                <a:gd name="T32" fmla="*/ 118 w 118"/>
                <a:gd name="T33" fmla="*/ 24 h 139"/>
                <a:gd name="T34" fmla="*/ 118 w 118"/>
                <a:gd name="T35" fmla="*/ 28 h 139"/>
                <a:gd name="T36" fmla="*/ 115 w 118"/>
                <a:gd name="T37" fmla="*/ 31 h 139"/>
                <a:gd name="T38" fmla="*/ 111 w 118"/>
                <a:gd name="T39" fmla="*/ 38 h 139"/>
                <a:gd name="T40" fmla="*/ 108 w 118"/>
                <a:gd name="T41" fmla="*/ 45 h 139"/>
                <a:gd name="T42" fmla="*/ 101 w 118"/>
                <a:gd name="T43" fmla="*/ 52 h 139"/>
                <a:gd name="T44" fmla="*/ 94 w 118"/>
                <a:gd name="T45" fmla="*/ 62 h 139"/>
                <a:gd name="T46" fmla="*/ 83 w 118"/>
                <a:gd name="T47" fmla="*/ 73 h 139"/>
                <a:gd name="T48" fmla="*/ 76 w 118"/>
                <a:gd name="T49" fmla="*/ 83 h 139"/>
                <a:gd name="T50" fmla="*/ 66 w 118"/>
                <a:gd name="T51" fmla="*/ 94 h 139"/>
                <a:gd name="T52" fmla="*/ 55 w 118"/>
                <a:gd name="T53" fmla="*/ 104 h 139"/>
                <a:gd name="T54" fmla="*/ 45 w 118"/>
                <a:gd name="T55" fmla="*/ 115 h 139"/>
                <a:gd name="T56" fmla="*/ 35 w 118"/>
                <a:gd name="T57" fmla="*/ 125 h 139"/>
                <a:gd name="T58" fmla="*/ 24 w 118"/>
                <a:gd name="T59" fmla="*/ 132 h 139"/>
                <a:gd name="T60" fmla="*/ 17 w 118"/>
                <a:gd name="T61" fmla="*/ 136 h 139"/>
                <a:gd name="T62" fmla="*/ 10 w 118"/>
                <a:gd name="T63" fmla="*/ 139 h 139"/>
                <a:gd name="T64" fmla="*/ 7 w 118"/>
                <a:gd name="T65" fmla="*/ 139 h 139"/>
                <a:gd name="T66" fmla="*/ 3 w 118"/>
                <a:gd name="T67" fmla="*/ 139 h 139"/>
                <a:gd name="T68" fmla="*/ 0 w 118"/>
                <a:gd name="T69" fmla="*/ 136 h 139"/>
                <a:gd name="T70" fmla="*/ 3 w 118"/>
                <a:gd name="T71" fmla="*/ 129 h 139"/>
                <a:gd name="T72" fmla="*/ 10 w 118"/>
                <a:gd name="T73" fmla="*/ 122 h 139"/>
                <a:gd name="T74" fmla="*/ 17 w 118"/>
                <a:gd name="T75" fmla="*/ 108 h 139"/>
                <a:gd name="T76" fmla="*/ 28 w 118"/>
                <a:gd name="T77" fmla="*/ 97 h 139"/>
                <a:gd name="T78" fmla="*/ 38 w 118"/>
                <a:gd name="T79" fmla="*/ 87 h 139"/>
                <a:gd name="T80" fmla="*/ 55 w 118"/>
                <a:gd name="T81" fmla="*/ 62 h 139"/>
                <a:gd name="T82" fmla="*/ 62 w 118"/>
                <a:gd name="T83" fmla="*/ 52 h 139"/>
                <a:gd name="T84" fmla="*/ 66 w 118"/>
                <a:gd name="T85" fmla="*/ 45 h 139"/>
                <a:gd name="T86" fmla="*/ 73 w 118"/>
                <a:gd name="T87" fmla="*/ 38 h 139"/>
                <a:gd name="T88" fmla="*/ 73 w 118"/>
                <a:gd name="T89" fmla="*/ 31 h 139"/>
                <a:gd name="T90" fmla="*/ 73 w 118"/>
                <a:gd name="T91" fmla="*/ 3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8" h="139">
                  <a:moveTo>
                    <a:pt x="73" y="31"/>
                  </a:moveTo>
                  <a:lnTo>
                    <a:pt x="76" y="28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6" y="17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73" y="7"/>
                  </a:lnTo>
                  <a:lnTo>
                    <a:pt x="76" y="3"/>
                  </a:lnTo>
                  <a:lnTo>
                    <a:pt x="80" y="3"/>
                  </a:lnTo>
                  <a:lnTo>
                    <a:pt x="83" y="0"/>
                  </a:lnTo>
                  <a:lnTo>
                    <a:pt x="90" y="3"/>
                  </a:lnTo>
                  <a:lnTo>
                    <a:pt x="101" y="7"/>
                  </a:lnTo>
                  <a:lnTo>
                    <a:pt x="111" y="10"/>
                  </a:lnTo>
                  <a:lnTo>
                    <a:pt x="115" y="17"/>
                  </a:lnTo>
                  <a:lnTo>
                    <a:pt x="115" y="21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1" y="38"/>
                  </a:lnTo>
                  <a:lnTo>
                    <a:pt x="108" y="45"/>
                  </a:lnTo>
                  <a:lnTo>
                    <a:pt x="101" y="52"/>
                  </a:lnTo>
                  <a:lnTo>
                    <a:pt x="94" y="62"/>
                  </a:lnTo>
                  <a:lnTo>
                    <a:pt x="83" y="73"/>
                  </a:lnTo>
                  <a:lnTo>
                    <a:pt x="76" y="83"/>
                  </a:lnTo>
                  <a:lnTo>
                    <a:pt x="66" y="94"/>
                  </a:lnTo>
                  <a:lnTo>
                    <a:pt x="55" y="104"/>
                  </a:lnTo>
                  <a:lnTo>
                    <a:pt x="45" y="115"/>
                  </a:lnTo>
                  <a:lnTo>
                    <a:pt x="35" y="125"/>
                  </a:lnTo>
                  <a:lnTo>
                    <a:pt x="24" y="132"/>
                  </a:lnTo>
                  <a:lnTo>
                    <a:pt x="17" y="136"/>
                  </a:lnTo>
                  <a:lnTo>
                    <a:pt x="10" y="139"/>
                  </a:lnTo>
                  <a:lnTo>
                    <a:pt x="7" y="139"/>
                  </a:lnTo>
                  <a:lnTo>
                    <a:pt x="3" y="139"/>
                  </a:lnTo>
                  <a:lnTo>
                    <a:pt x="0" y="136"/>
                  </a:lnTo>
                  <a:lnTo>
                    <a:pt x="3" y="129"/>
                  </a:lnTo>
                  <a:lnTo>
                    <a:pt x="10" y="122"/>
                  </a:lnTo>
                  <a:lnTo>
                    <a:pt x="17" y="108"/>
                  </a:lnTo>
                  <a:lnTo>
                    <a:pt x="28" y="97"/>
                  </a:lnTo>
                  <a:lnTo>
                    <a:pt x="38" y="87"/>
                  </a:lnTo>
                  <a:lnTo>
                    <a:pt x="55" y="62"/>
                  </a:lnTo>
                  <a:lnTo>
                    <a:pt x="62" y="52"/>
                  </a:lnTo>
                  <a:lnTo>
                    <a:pt x="66" y="45"/>
                  </a:lnTo>
                  <a:lnTo>
                    <a:pt x="73" y="38"/>
                  </a:lnTo>
                  <a:lnTo>
                    <a:pt x="73" y="31"/>
                  </a:lnTo>
                  <a:lnTo>
                    <a:pt x="73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4">
              <a:extLst>
                <a:ext uri="{FF2B5EF4-FFF2-40B4-BE49-F238E27FC236}">
                  <a16:creationId xmlns:a16="http://schemas.microsoft.com/office/drawing/2014/main" id="{600F0021-4740-4474-AA98-1CCDCD3A9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034" y="22051269"/>
              <a:ext cx="1467629" cy="1153937"/>
            </a:xfrm>
            <a:custGeom>
              <a:avLst/>
              <a:gdLst>
                <a:gd name="T0" fmla="*/ 129 w 262"/>
                <a:gd name="T1" fmla="*/ 119 h 206"/>
                <a:gd name="T2" fmla="*/ 167 w 262"/>
                <a:gd name="T3" fmla="*/ 84 h 206"/>
                <a:gd name="T4" fmla="*/ 188 w 262"/>
                <a:gd name="T5" fmla="*/ 59 h 206"/>
                <a:gd name="T6" fmla="*/ 199 w 262"/>
                <a:gd name="T7" fmla="*/ 49 h 206"/>
                <a:gd name="T8" fmla="*/ 206 w 262"/>
                <a:gd name="T9" fmla="*/ 38 h 206"/>
                <a:gd name="T10" fmla="*/ 209 w 262"/>
                <a:gd name="T11" fmla="*/ 35 h 206"/>
                <a:gd name="T12" fmla="*/ 206 w 262"/>
                <a:gd name="T13" fmla="*/ 31 h 206"/>
                <a:gd name="T14" fmla="*/ 202 w 262"/>
                <a:gd name="T15" fmla="*/ 35 h 206"/>
                <a:gd name="T16" fmla="*/ 188 w 262"/>
                <a:gd name="T17" fmla="*/ 35 h 206"/>
                <a:gd name="T18" fmla="*/ 164 w 262"/>
                <a:gd name="T19" fmla="*/ 42 h 206"/>
                <a:gd name="T20" fmla="*/ 150 w 262"/>
                <a:gd name="T21" fmla="*/ 45 h 206"/>
                <a:gd name="T22" fmla="*/ 143 w 262"/>
                <a:gd name="T23" fmla="*/ 42 h 206"/>
                <a:gd name="T24" fmla="*/ 136 w 262"/>
                <a:gd name="T25" fmla="*/ 38 h 206"/>
                <a:gd name="T26" fmla="*/ 125 w 262"/>
                <a:gd name="T27" fmla="*/ 24 h 206"/>
                <a:gd name="T28" fmla="*/ 178 w 262"/>
                <a:gd name="T29" fmla="*/ 14 h 206"/>
                <a:gd name="T30" fmla="*/ 199 w 262"/>
                <a:gd name="T31" fmla="*/ 10 h 206"/>
                <a:gd name="T32" fmla="*/ 213 w 262"/>
                <a:gd name="T33" fmla="*/ 3 h 206"/>
                <a:gd name="T34" fmla="*/ 220 w 262"/>
                <a:gd name="T35" fmla="*/ 0 h 206"/>
                <a:gd name="T36" fmla="*/ 227 w 262"/>
                <a:gd name="T37" fmla="*/ 0 h 206"/>
                <a:gd name="T38" fmla="*/ 234 w 262"/>
                <a:gd name="T39" fmla="*/ 3 h 206"/>
                <a:gd name="T40" fmla="*/ 248 w 262"/>
                <a:gd name="T41" fmla="*/ 10 h 206"/>
                <a:gd name="T42" fmla="*/ 258 w 262"/>
                <a:gd name="T43" fmla="*/ 21 h 206"/>
                <a:gd name="T44" fmla="*/ 262 w 262"/>
                <a:gd name="T45" fmla="*/ 28 h 206"/>
                <a:gd name="T46" fmla="*/ 262 w 262"/>
                <a:gd name="T47" fmla="*/ 35 h 206"/>
                <a:gd name="T48" fmla="*/ 251 w 262"/>
                <a:gd name="T49" fmla="*/ 38 h 206"/>
                <a:gd name="T50" fmla="*/ 244 w 262"/>
                <a:gd name="T51" fmla="*/ 49 h 206"/>
                <a:gd name="T52" fmla="*/ 223 w 262"/>
                <a:gd name="T53" fmla="*/ 70 h 206"/>
                <a:gd name="T54" fmla="*/ 195 w 262"/>
                <a:gd name="T55" fmla="*/ 101 h 206"/>
                <a:gd name="T56" fmla="*/ 160 w 262"/>
                <a:gd name="T57" fmla="*/ 129 h 206"/>
                <a:gd name="T58" fmla="*/ 122 w 262"/>
                <a:gd name="T59" fmla="*/ 157 h 206"/>
                <a:gd name="T60" fmla="*/ 91 w 262"/>
                <a:gd name="T61" fmla="*/ 174 h 206"/>
                <a:gd name="T62" fmla="*/ 59 w 262"/>
                <a:gd name="T63" fmla="*/ 192 h 206"/>
                <a:gd name="T64" fmla="*/ 28 w 262"/>
                <a:gd name="T65" fmla="*/ 199 h 206"/>
                <a:gd name="T66" fmla="*/ 17 w 262"/>
                <a:gd name="T67" fmla="*/ 206 h 206"/>
                <a:gd name="T68" fmla="*/ 7 w 262"/>
                <a:gd name="T69" fmla="*/ 206 h 206"/>
                <a:gd name="T70" fmla="*/ 0 w 262"/>
                <a:gd name="T71" fmla="*/ 202 h 206"/>
                <a:gd name="T72" fmla="*/ 0 w 262"/>
                <a:gd name="T73" fmla="*/ 199 h 206"/>
                <a:gd name="T74" fmla="*/ 7 w 262"/>
                <a:gd name="T75" fmla="*/ 192 h 206"/>
                <a:gd name="T76" fmla="*/ 17 w 262"/>
                <a:gd name="T77" fmla="*/ 188 h 206"/>
                <a:gd name="T78" fmla="*/ 31 w 262"/>
                <a:gd name="T79" fmla="*/ 178 h 206"/>
                <a:gd name="T80" fmla="*/ 70 w 262"/>
                <a:gd name="T81" fmla="*/ 161 h 206"/>
                <a:gd name="T82" fmla="*/ 108 w 262"/>
                <a:gd name="T83" fmla="*/ 13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2" h="206">
                  <a:moveTo>
                    <a:pt x="108" y="133"/>
                  </a:moveTo>
                  <a:lnTo>
                    <a:pt x="129" y="119"/>
                  </a:lnTo>
                  <a:lnTo>
                    <a:pt x="150" y="101"/>
                  </a:lnTo>
                  <a:lnTo>
                    <a:pt x="167" y="84"/>
                  </a:lnTo>
                  <a:lnTo>
                    <a:pt x="181" y="66"/>
                  </a:lnTo>
                  <a:lnTo>
                    <a:pt x="188" y="59"/>
                  </a:lnTo>
                  <a:lnTo>
                    <a:pt x="195" y="52"/>
                  </a:lnTo>
                  <a:lnTo>
                    <a:pt x="199" y="49"/>
                  </a:lnTo>
                  <a:lnTo>
                    <a:pt x="202" y="42"/>
                  </a:lnTo>
                  <a:lnTo>
                    <a:pt x="206" y="38"/>
                  </a:lnTo>
                  <a:lnTo>
                    <a:pt x="206" y="35"/>
                  </a:lnTo>
                  <a:lnTo>
                    <a:pt x="209" y="35"/>
                  </a:lnTo>
                  <a:lnTo>
                    <a:pt x="209" y="31"/>
                  </a:lnTo>
                  <a:lnTo>
                    <a:pt x="206" y="31"/>
                  </a:lnTo>
                  <a:lnTo>
                    <a:pt x="206" y="35"/>
                  </a:lnTo>
                  <a:lnTo>
                    <a:pt x="202" y="35"/>
                  </a:lnTo>
                  <a:lnTo>
                    <a:pt x="195" y="35"/>
                  </a:lnTo>
                  <a:lnTo>
                    <a:pt x="188" y="35"/>
                  </a:lnTo>
                  <a:lnTo>
                    <a:pt x="181" y="38"/>
                  </a:lnTo>
                  <a:lnTo>
                    <a:pt x="164" y="42"/>
                  </a:lnTo>
                  <a:lnTo>
                    <a:pt x="157" y="42"/>
                  </a:lnTo>
                  <a:lnTo>
                    <a:pt x="150" y="45"/>
                  </a:lnTo>
                  <a:lnTo>
                    <a:pt x="146" y="45"/>
                  </a:lnTo>
                  <a:lnTo>
                    <a:pt x="143" y="42"/>
                  </a:lnTo>
                  <a:lnTo>
                    <a:pt x="139" y="42"/>
                  </a:lnTo>
                  <a:lnTo>
                    <a:pt x="136" y="38"/>
                  </a:lnTo>
                  <a:lnTo>
                    <a:pt x="132" y="31"/>
                  </a:lnTo>
                  <a:lnTo>
                    <a:pt x="125" y="24"/>
                  </a:lnTo>
                  <a:lnTo>
                    <a:pt x="153" y="21"/>
                  </a:lnTo>
                  <a:lnTo>
                    <a:pt x="178" y="14"/>
                  </a:lnTo>
                  <a:lnTo>
                    <a:pt x="192" y="14"/>
                  </a:lnTo>
                  <a:lnTo>
                    <a:pt x="199" y="10"/>
                  </a:lnTo>
                  <a:lnTo>
                    <a:pt x="206" y="7"/>
                  </a:lnTo>
                  <a:lnTo>
                    <a:pt x="213" y="3"/>
                  </a:lnTo>
                  <a:lnTo>
                    <a:pt x="216" y="3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7" y="0"/>
                  </a:lnTo>
                  <a:lnTo>
                    <a:pt x="230" y="0"/>
                  </a:lnTo>
                  <a:lnTo>
                    <a:pt x="234" y="3"/>
                  </a:lnTo>
                  <a:lnTo>
                    <a:pt x="241" y="7"/>
                  </a:lnTo>
                  <a:lnTo>
                    <a:pt x="248" y="10"/>
                  </a:lnTo>
                  <a:lnTo>
                    <a:pt x="255" y="17"/>
                  </a:lnTo>
                  <a:lnTo>
                    <a:pt x="258" y="21"/>
                  </a:lnTo>
                  <a:lnTo>
                    <a:pt x="262" y="24"/>
                  </a:lnTo>
                  <a:lnTo>
                    <a:pt x="262" y="28"/>
                  </a:lnTo>
                  <a:lnTo>
                    <a:pt x="262" y="31"/>
                  </a:lnTo>
                  <a:lnTo>
                    <a:pt x="262" y="35"/>
                  </a:lnTo>
                  <a:lnTo>
                    <a:pt x="255" y="38"/>
                  </a:lnTo>
                  <a:lnTo>
                    <a:pt x="251" y="38"/>
                  </a:lnTo>
                  <a:lnTo>
                    <a:pt x="251" y="42"/>
                  </a:lnTo>
                  <a:lnTo>
                    <a:pt x="244" y="49"/>
                  </a:lnTo>
                  <a:lnTo>
                    <a:pt x="234" y="56"/>
                  </a:lnTo>
                  <a:lnTo>
                    <a:pt x="223" y="70"/>
                  </a:lnTo>
                  <a:lnTo>
                    <a:pt x="209" y="84"/>
                  </a:lnTo>
                  <a:lnTo>
                    <a:pt x="195" y="101"/>
                  </a:lnTo>
                  <a:lnTo>
                    <a:pt x="178" y="115"/>
                  </a:lnTo>
                  <a:lnTo>
                    <a:pt x="160" y="129"/>
                  </a:lnTo>
                  <a:lnTo>
                    <a:pt x="143" y="143"/>
                  </a:lnTo>
                  <a:lnTo>
                    <a:pt x="122" y="157"/>
                  </a:lnTo>
                  <a:lnTo>
                    <a:pt x="105" y="167"/>
                  </a:lnTo>
                  <a:lnTo>
                    <a:pt x="91" y="174"/>
                  </a:lnTo>
                  <a:lnTo>
                    <a:pt x="73" y="185"/>
                  </a:lnTo>
                  <a:lnTo>
                    <a:pt x="59" y="192"/>
                  </a:lnTo>
                  <a:lnTo>
                    <a:pt x="45" y="195"/>
                  </a:lnTo>
                  <a:lnTo>
                    <a:pt x="28" y="199"/>
                  </a:lnTo>
                  <a:lnTo>
                    <a:pt x="21" y="202"/>
                  </a:lnTo>
                  <a:lnTo>
                    <a:pt x="17" y="206"/>
                  </a:lnTo>
                  <a:lnTo>
                    <a:pt x="10" y="206"/>
                  </a:lnTo>
                  <a:lnTo>
                    <a:pt x="7" y="206"/>
                  </a:lnTo>
                  <a:lnTo>
                    <a:pt x="0" y="206"/>
                  </a:lnTo>
                  <a:lnTo>
                    <a:pt x="0" y="202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3" y="195"/>
                  </a:lnTo>
                  <a:lnTo>
                    <a:pt x="7" y="192"/>
                  </a:lnTo>
                  <a:lnTo>
                    <a:pt x="10" y="188"/>
                  </a:lnTo>
                  <a:lnTo>
                    <a:pt x="17" y="188"/>
                  </a:lnTo>
                  <a:lnTo>
                    <a:pt x="24" y="181"/>
                  </a:lnTo>
                  <a:lnTo>
                    <a:pt x="31" y="178"/>
                  </a:lnTo>
                  <a:lnTo>
                    <a:pt x="49" y="171"/>
                  </a:lnTo>
                  <a:lnTo>
                    <a:pt x="70" y="161"/>
                  </a:lnTo>
                  <a:lnTo>
                    <a:pt x="91" y="147"/>
                  </a:lnTo>
                  <a:lnTo>
                    <a:pt x="108" y="133"/>
                  </a:lnTo>
                  <a:lnTo>
                    <a:pt x="108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5">
              <a:extLst>
                <a:ext uri="{FF2B5EF4-FFF2-40B4-BE49-F238E27FC236}">
                  <a16:creationId xmlns:a16="http://schemas.microsoft.com/office/drawing/2014/main" id="{427C45D7-560C-4578-8B4F-F2D6D3891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204" y="22286538"/>
              <a:ext cx="1540452" cy="801036"/>
            </a:xfrm>
            <a:custGeom>
              <a:avLst/>
              <a:gdLst>
                <a:gd name="T0" fmla="*/ 244 w 275"/>
                <a:gd name="T1" fmla="*/ 108 h 143"/>
                <a:gd name="T2" fmla="*/ 251 w 275"/>
                <a:gd name="T3" fmla="*/ 108 h 143"/>
                <a:gd name="T4" fmla="*/ 258 w 275"/>
                <a:gd name="T5" fmla="*/ 108 h 143"/>
                <a:gd name="T6" fmla="*/ 265 w 275"/>
                <a:gd name="T7" fmla="*/ 112 h 143"/>
                <a:gd name="T8" fmla="*/ 268 w 275"/>
                <a:gd name="T9" fmla="*/ 112 h 143"/>
                <a:gd name="T10" fmla="*/ 272 w 275"/>
                <a:gd name="T11" fmla="*/ 115 h 143"/>
                <a:gd name="T12" fmla="*/ 272 w 275"/>
                <a:gd name="T13" fmla="*/ 115 h 143"/>
                <a:gd name="T14" fmla="*/ 275 w 275"/>
                <a:gd name="T15" fmla="*/ 119 h 143"/>
                <a:gd name="T16" fmla="*/ 275 w 275"/>
                <a:gd name="T17" fmla="*/ 119 h 143"/>
                <a:gd name="T18" fmla="*/ 272 w 275"/>
                <a:gd name="T19" fmla="*/ 122 h 143"/>
                <a:gd name="T20" fmla="*/ 268 w 275"/>
                <a:gd name="T21" fmla="*/ 125 h 143"/>
                <a:gd name="T22" fmla="*/ 265 w 275"/>
                <a:gd name="T23" fmla="*/ 129 h 143"/>
                <a:gd name="T24" fmla="*/ 254 w 275"/>
                <a:gd name="T25" fmla="*/ 132 h 143"/>
                <a:gd name="T26" fmla="*/ 244 w 275"/>
                <a:gd name="T27" fmla="*/ 136 h 143"/>
                <a:gd name="T28" fmla="*/ 233 w 275"/>
                <a:gd name="T29" fmla="*/ 136 h 143"/>
                <a:gd name="T30" fmla="*/ 223 w 275"/>
                <a:gd name="T31" fmla="*/ 139 h 143"/>
                <a:gd name="T32" fmla="*/ 216 w 275"/>
                <a:gd name="T33" fmla="*/ 139 h 143"/>
                <a:gd name="T34" fmla="*/ 205 w 275"/>
                <a:gd name="T35" fmla="*/ 143 h 143"/>
                <a:gd name="T36" fmla="*/ 198 w 275"/>
                <a:gd name="T37" fmla="*/ 143 h 143"/>
                <a:gd name="T38" fmla="*/ 195 w 275"/>
                <a:gd name="T39" fmla="*/ 143 h 143"/>
                <a:gd name="T40" fmla="*/ 188 w 275"/>
                <a:gd name="T41" fmla="*/ 139 h 143"/>
                <a:gd name="T42" fmla="*/ 188 w 275"/>
                <a:gd name="T43" fmla="*/ 139 h 143"/>
                <a:gd name="T44" fmla="*/ 184 w 275"/>
                <a:gd name="T45" fmla="*/ 139 h 143"/>
                <a:gd name="T46" fmla="*/ 181 w 275"/>
                <a:gd name="T47" fmla="*/ 136 h 143"/>
                <a:gd name="T48" fmla="*/ 174 w 275"/>
                <a:gd name="T49" fmla="*/ 132 h 143"/>
                <a:gd name="T50" fmla="*/ 167 w 275"/>
                <a:gd name="T51" fmla="*/ 129 h 143"/>
                <a:gd name="T52" fmla="*/ 157 w 275"/>
                <a:gd name="T53" fmla="*/ 122 h 143"/>
                <a:gd name="T54" fmla="*/ 150 w 275"/>
                <a:gd name="T55" fmla="*/ 115 h 143"/>
                <a:gd name="T56" fmla="*/ 136 w 275"/>
                <a:gd name="T57" fmla="*/ 108 h 143"/>
                <a:gd name="T58" fmla="*/ 125 w 275"/>
                <a:gd name="T59" fmla="*/ 101 h 143"/>
                <a:gd name="T60" fmla="*/ 111 w 275"/>
                <a:gd name="T61" fmla="*/ 91 h 143"/>
                <a:gd name="T62" fmla="*/ 94 w 275"/>
                <a:gd name="T63" fmla="*/ 80 h 143"/>
                <a:gd name="T64" fmla="*/ 80 w 275"/>
                <a:gd name="T65" fmla="*/ 70 h 143"/>
                <a:gd name="T66" fmla="*/ 59 w 275"/>
                <a:gd name="T67" fmla="*/ 56 h 143"/>
                <a:gd name="T68" fmla="*/ 41 w 275"/>
                <a:gd name="T69" fmla="*/ 45 h 143"/>
                <a:gd name="T70" fmla="*/ 20 w 275"/>
                <a:gd name="T71" fmla="*/ 31 h 143"/>
                <a:gd name="T72" fmla="*/ 0 w 275"/>
                <a:gd name="T73" fmla="*/ 14 h 143"/>
                <a:gd name="T74" fmla="*/ 10 w 275"/>
                <a:gd name="T75" fmla="*/ 0 h 143"/>
                <a:gd name="T76" fmla="*/ 13 w 275"/>
                <a:gd name="T77" fmla="*/ 3 h 143"/>
                <a:gd name="T78" fmla="*/ 20 w 275"/>
                <a:gd name="T79" fmla="*/ 7 h 143"/>
                <a:gd name="T80" fmla="*/ 27 w 275"/>
                <a:gd name="T81" fmla="*/ 10 h 143"/>
                <a:gd name="T82" fmla="*/ 38 w 275"/>
                <a:gd name="T83" fmla="*/ 17 h 143"/>
                <a:gd name="T84" fmla="*/ 48 w 275"/>
                <a:gd name="T85" fmla="*/ 24 h 143"/>
                <a:gd name="T86" fmla="*/ 59 w 275"/>
                <a:gd name="T87" fmla="*/ 31 h 143"/>
                <a:gd name="T88" fmla="*/ 73 w 275"/>
                <a:gd name="T89" fmla="*/ 38 h 143"/>
                <a:gd name="T90" fmla="*/ 87 w 275"/>
                <a:gd name="T91" fmla="*/ 45 h 143"/>
                <a:gd name="T92" fmla="*/ 115 w 275"/>
                <a:gd name="T93" fmla="*/ 63 h 143"/>
                <a:gd name="T94" fmla="*/ 139 w 275"/>
                <a:gd name="T95" fmla="*/ 73 h 143"/>
                <a:gd name="T96" fmla="*/ 163 w 275"/>
                <a:gd name="T97" fmla="*/ 84 h 143"/>
                <a:gd name="T98" fmla="*/ 174 w 275"/>
                <a:gd name="T99" fmla="*/ 91 h 143"/>
                <a:gd name="T100" fmla="*/ 181 w 275"/>
                <a:gd name="T101" fmla="*/ 91 h 143"/>
                <a:gd name="T102" fmla="*/ 198 w 275"/>
                <a:gd name="T103" fmla="*/ 98 h 143"/>
                <a:gd name="T104" fmla="*/ 216 w 275"/>
                <a:gd name="T105" fmla="*/ 101 h 143"/>
                <a:gd name="T106" fmla="*/ 230 w 275"/>
                <a:gd name="T107" fmla="*/ 105 h 143"/>
                <a:gd name="T108" fmla="*/ 244 w 275"/>
                <a:gd name="T109" fmla="*/ 108 h 143"/>
                <a:gd name="T110" fmla="*/ 244 w 275"/>
                <a:gd name="T111" fmla="*/ 10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5" h="143">
                  <a:moveTo>
                    <a:pt x="244" y="108"/>
                  </a:moveTo>
                  <a:lnTo>
                    <a:pt x="251" y="108"/>
                  </a:lnTo>
                  <a:lnTo>
                    <a:pt x="258" y="108"/>
                  </a:lnTo>
                  <a:lnTo>
                    <a:pt x="265" y="112"/>
                  </a:lnTo>
                  <a:lnTo>
                    <a:pt x="268" y="112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72" y="122"/>
                  </a:lnTo>
                  <a:lnTo>
                    <a:pt x="268" y="125"/>
                  </a:lnTo>
                  <a:lnTo>
                    <a:pt x="265" y="129"/>
                  </a:lnTo>
                  <a:lnTo>
                    <a:pt x="254" y="132"/>
                  </a:lnTo>
                  <a:lnTo>
                    <a:pt x="244" y="136"/>
                  </a:lnTo>
                  <a:lnTo>
                    <a:pt x="233" y="136"/>
                  </a:lnTo>
                  <a:lnTo>
                    <a:pt x="223" y="139"/>
                  </a:lnTo>
                  <a:lnTo>
                    <a:pt x="216" y="139"/>
                  </a:lnTo>
                  <a:lnTo>
                    <a:pt x="205" y="143"/>
                  </a:lnTo>
                  <a:lnTo>
                    <a:pt x="198" y="143"/>
                  </a:lnTo>
                  <a:lnTo>
                    <a:pt x="195" y="143"/>
                  </a:lnTo>
                  <a:lnTo>
                    <a:pt x="188" y="139"/>
                  </a:lnTo>
                  <a:lnTo>
                    <a:pt x="188" y="139"/>
                  </a:lnTo>
                  <a:lnTo>
                    <a:pt x="184" y="139"/>
                  </a:lnTo>
                  <a:lnTo>
                    <a:pt x="181" y="136"/>
                  </a:lnTo>
                  <a:lnTo>
                    <a:pt x="174" y="132"/>
                  </a:lnTo>
                  <a:lnTo>
                    <a:pt x="167" y="129"/>
                  </a:lnTo>
                  <a:lnTo>
                    <a:pt x="157" y="122"/>
                  </a:lnTo>
                  <a:lnTo>
                    <a:pt x="150" y="115"/>
                  </a:lnTo>
                  <a:lnTo>
                    <a:pt x="136" y="108"/>
                  </a:lnTo>
                  <a:lnTo>
                    <a:pt x="125" y="101"/>
                  </a:lnTo>
                  <a:lnTo>
                    <a:pt x="111" y="91"/>
                  </a:lnTo>
                  <a:lnTo>
                    <a:pt x="94" y="80"/>
                  </a:lnTo>
                  <a:lnTo>
                    <a:pt x="80" y="70"/>
                  </a:lnTo>
                  <a:lnTo>
                    <a:pt x="59" y="56"/>
                  </a:lnTo>
                  <a:lnTo>
                    <a:pt x="41" y="45"/>
                  </a:lnTo>
                  <a:lnTo>
                    <a:pt x="20" y="31"/>
                  </a:lnTo>
                  <a:lnTo>
                    <a:pt x="0" y="14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20" y="7"/>
                  </a:lnTo>
                  <a:lnTo>
                    <a:pt x="27" y="10"/>
                  </a:lnTo>
                  <a:lnTo>
                    <a:pt x="38" y="17"/>
                  </a:lnTo>
                  <a:lnTo>
                    <a:pt x="48" y="24"/>
                  </a:lnTo>
                  <a:lnTo>
                    <a:pt x="59" y="31"/>
                  </a:lnTo>
                  <a:lnTo>
                    <a:pt x="73" y="38"/>
                  </a:lnTo>
                  <a:lnTo>
                    <a:pt x="87" y="45"/>
                  </a:lnTo>
                  <a:lnTo>
                    <a:pt x="115" y="63"/>
                  </a:lnTo>
                  <a:lnTo>
                    <a:pt x="139" y="73"/>
                  </a:lnTo>
                  <a:lnTo>
                    <a:pt x="163" y="84"/>
                  </a:lnTo>
                  <a:lnTo>
                    <a:pt x="174" y="91"/>
                  </a:lnTo>
                  <a:lnTo>
                    <a:pt x="181" y="91"/>
                  </a:lnTo>
                  <a:lnTo>
                    <a:pt x="198" y="98"/>
                  </a:lnTo>
                  <a:lnTo>
                    <a:pt x="216" y="101"/>
                  </a:lnTo>
                  <a:lnTo>
                    <a:pt x="230" y="105"/>
                  </a:lnTo>
                  <a:lnTo>
                    <a:pt x="244" y="108"/>
                  </a:lnTo>
                  <a:lnTo>
                    <a:pt x="244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6">
              <a:extLst>
                <a:ext uri="{FF2B5EF4-FFF2-40B4-BE49-F238E27FC236}">
                  <a16:creationId xmlns:a16="http://schemas.microsoft.com/office/drawing/2014/main" id="{C23059AB-6F1F-4106-93D9-E462E17BA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434" y="22874708"/>
              <a:ext cx="408921" cy="1249167"/>
            </a:xfrm>
            <a:custGeom>
              <a:avLst/>
              <a:gdLst>
                <a:gd name="T0" fmla="*/ 7 w 73"/>
                <a:gd name="T1" fmla="*/ 178 h 223"/>
                <a:gd name="T2" fmla="*/ 0 w 73"/>
                <a:gd name="T3" fmla="*/ 171 h 223"/>
                <a:gd name="T4" fmla="*/ 0 w 73"/>
                <a:gd name="T5" fmla="*/ 164 h 223"/>
                <a:gd name="T6" fmla="*/ 10 w 73"/>
                <a:gd name="T7" fmla="*/ 164 h 223"/>
                <a:gd name="T8" fmla="*/ 24 w 73"/>
                <a:gd name="T9" fmla="*/ 167 h 223"/>
                <a:gd name="T10" fmla="*/ 35 w 73"/>
                <a:gd name="T11" fmla="*/ 167 h 223"/>
                <a:gd name="T12" fmla="*/ 38 w 73"/>
                <a:gd name="T13" fmla="*/ 164 h 223"/>
                <a:gd name="T14" fmla="*/ 38 w 73"/>
                <a:gd name="T15" fmla="*/ 153 h 223"/>
                <a:gd name="T16" fmla="*/ 42 w 73"/>
                <a:gd name="T17" fmla="*/ 136 h 223"/>
                <a:gd name="T18" fmla="*/ 42 w 73"/>
                <a:gd name="T19" fmla="*/ 108 h 223"/>
                <a:gd name="T20" fmla="*/ 38 w 73"/>
                <a:gd name="T21" fmla="*/ 76 h 223"/>
                <a:gd name="T22" fmla="*/ 38 w 73"/>
                <a:gd name="T23" fmla="*/ 48 h 223"/>
                <a:gd name="T24" fmla="*/ 35 w 73"/>
                <a:gd name="T25" fmla="*/ 31 h 223"/>
                <a:gd name="T26" fmla="*/ 35 w 73"/>
                <a:gd name="T27" fmla="*/ 20 h 223"/>
                <a:gd name="T28" fmla="*/ 31 w 73"/>
                <a:gd name="T29" fmla="*/ 14 h 223"/>
                <a:gd name="T30" fmla="*/ 28 w 73"/>
                <a:gd name="T31" fmla="*/ 7 h 223"/>
                <a:gd name="T32" fmla="*/ 31 w 73"/>
                <a:gd name="T33" fmla="*/ 0 h 223"/>
                <a:gd name="T34" fmla="*/ 38 w 73"/>
                <a:gd name="T35" fmla="*/ 0 h 223"/>
                <a:gd name="T36" fmla="*/ 52 w 73"/>
                <a:gd name="T37" fmla="*/ 3 h 223"/>
                <a:gd name="T38" fmla="*/ 66 w 73"/>
                <a:gd name="T39" fmla="*/ 10 h 223"/>
                <a:gd name="T40" fmla="*/ 73 w 73"/>
                <a:gd name="T41" fmla="*/ 17 h 223"/>
                <a:gd name="T42" fmla="*/ 73 w 73"/>
                <a:gd name="T43" fmla="*/ 20 h 223"/>
                <a:gd name="T44" fmla="*/ 73 w 73"/>
                <a:gd name="T45" fmla="*/ 31 h 223"/>
                <a:gd name="T46" fmla="*/ 70 w 73"/>
                <a:gd name="T47" fmla="*/ 45 h 223"/>
                <a:gd name="T48" fmla="*/ 70 w 73"/>
                <a:gd name="T49" fmla="*/ 52 h 223"/>
                <a:gd name="T50" fmla="*/ 70 w 73"/>
                <a:gd name="T51" fmla="*/ 62 h 223"/>
                <a:gd name="T52" fmla="*/ 70 w 73"/>
                <a:gd name="T53" fmla="*/ 80 h 223"/>
                <a:gd name="T54" fmla="*/ 70 w 73"/>
                <a:gd name="T55" fmla="*/ 104 h 223"/>
                <a:gd name="T56" fmla="*/ 70 w 73"/>
                <a:gd name="T57" fmla="*/ 129 h 223"/>
                <a:gd name="T58" fmla="*/ 70 w 73"/>
                <a:gd name="T59" fmla="*/ 146 h 223"/>
                <a:gd name="T60" fmla="*/ 70 w 73"/>
                <a:gd name="T61" fmla="*/ 160 h 223"/>
                <a:gd name="T62" fmla="*/ 70 w 73"/>
                <a:gd name="T63" fmla="*/ 171 h 223"/>
                <a:gd name="T64" fmla="*/ 70 w 73"/>
                <a:gd name="T65" fmla="*/ 188 h 223"/>
                <a:gd name="T66" fmla="*/ 63 w 73"/>
                <a:gd name="T67" fmla="*/ 205 h 223"/>
                <a:gd name="T68" fmla="*/ 52 w 73"/>
                <a:gd name="T69" fmla="*/ 219 h 223"/>
                <a:gd name="T70" fmla="*/ 42 w 73"/>
                <a:gd name="T71" fmla="*/ 223 h 223"/>
                <a:gd name="T72" fmla="*/ 38 w 73"/>
                <a:gd name="T73" fmla="*/ 219 h 223"/>
                <a:gd name="T74" fmla="*/ 35 w 73"/>
                <a:gd name="T75" fmla="*/ 209 h 223"/>
                <a:gd name="T76" fmla="*/ 28 w 73"/>
                <a:gd name="T77" fmla="*/ 198 h 223"/>
                <a:gd name="T78" fmla="*/ 14 w 73"/>
                <a:gd name="T79" fmla="*/ 18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223">
                  <a:moveTo>
                    <a:pt x="14" y="184"/>
                  </a:moveTo>
                  <a:lnTo>
                    <a:pt x="7" y="178"/>
                  </a:lnTo>
                  <a:lnTo>
                    <a:pt x="3" y="174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4"/>
                  </a:lnTo>
                  <a:lnTo>
                    <a:pt x="3" y="164"/>
                  </a:lnTo>
                  <a:lnTo>
                    <a:pt x="10" y="164"/>
                  </a:lnTo>
                  <a:lnTo>
                    <a:pt x="17" y="164"/>
                  </a:lnTo>
                  <a:lnTo>
                    <a:pt x="24" y="167"/>
                  </a:lnTo>
                  <a:lnTo>
                    <a:pt x="31" y="167"/>
                  </a:lnTo>
                  <a:lnTo>
                    <a:pt x="35" y="167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0"/>
                  </a:lnTo>
                  <a:lnTo>
                    <a:pt x="38" y="153"/>
                  </a:lnTo>
                  <a:lnTo>
                    <a:pt x="42" y="146"/>
                  </a:lnTo>
                  <a:lnTo>
                    <a:pt x="42" y="136"/>
                  </a:lnTo>
                  <a:lnTo>
                    <a:pt x="42" y="122"/>
                  </a:lnTo>
                  <a:lnTo>
                    <a:pt x="42" y="108"/>
                  </a:lnTo>
                  <a:lnTo>
                    <a:pt x="38" y="90"/>
                  </a:lnTo>
                  <a:lnTo>
                    <a:pt x="38" y="76"/>
                  </a:lnTo>
                  <a:lnTo>
                    <a:pt x="38" y="62"/>
                  </a:lnTo>
                  <a:lnTo>
                    <a:pt x="38" y="48"/>
                  </a:lnTo>
                  <a:lnTo>
                    <a:pt x="38" y="38"/>
                  </a:lnTo>
                  <a:lnTo>
                    <a:pt x="35" y="31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2" y="3"/>
                  </a:lnTo>
                  <a:lnTo>
                    <a:pt x="63" y="7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20"/>
                  </a:lnTo>
                  <a:lnTo>
                    <a:pt x="73" y="24"/>
                  </a:lnTo>
                  <a:lnTo>
                    <a:pt x="73" y="31"/>
                  </a:lnTo>
                  <a:lnTo>
                    <a:pt x="70" y="38"/>
                  </a:lnTo>
                  <a:lnTo>
                    <a:pt x="70" y="45"/>
                  </a:lnTo>
                  <a:lnTo>
                    <a:pt x="70" y="48"/>
                  </a:lnTo>
                  <a:lnTo>
                    <a:pt x="70" y="52"/>
                  </a:lnTo>
                  <a:lnTo>
                    <a:pt x="70" y="55"/>
                  </a:lnTo>
                  <a:lnTo>
                    <a:pt x="70" y="62"/>
                  </a:lnTo>
                  <a:lnTo>
                    <a:pt x="70" y="73"/>
                  </a:lnTo>
                  <a:lnTo>
                    <a:pt x="70" y="80"/>
                  </a:lnTo>
                  <a:lnTo>
                    <a:pt x="70" y="90"/>
                  </a:lnTo>
                  <a:lnTo>
                    <a:pt x="70" y="104"/>
                  </a:lnTo>
                  <a:lnTo>
                    <a:pt x="70" y="115"/>
                  </a:lnTo>
                  <a:lnTo>
                    <a:pt x="70" y="129"/>
                  </a:lnTo>
                  <a:lnTo>
                    <a:pt x="70" y="136"/>
                  </a:lnTo>
                  <a:lnTo>
                    <a:pt x="70" y="146"/>
                  </a:lnTo>
                  <a:lnTo>
                    <a:pt x="70" y="153"/>
                  </a:lnTo>
                  <a:lnTo>
                    <a:pt x="70" y="160"/>
                  </a:lnTo>
                  <a:lnTo>
                    <a:pt x="70" y="167"/>
                  </a:lnTo>
                  <a:lnTo>
                    <a:pt x="70" y="171"/>
                  </a:lnTo>
                  <a:lnTo>
                    <a:pt x="70" y="181"/>
                  </a:lnTo>
                  <a:lnTo>
                    <a:pt x="70" y="188"/>
                  </a:lnTo>
                  <a:lnTo>
                    <a:pt x="66" y="198"/>
                  </a:lnTo>
                  <a:lnTo>
                    <a:pt x="63" y="205"/>
                  </a:lnTo>
                  <a:lnTo>
                    <a:pt x="56" y="212"/>
                  </a:lnTo>
                  <a:lnTo>
                    <a:pt x="52" y="219"/>
                  </a:lnTo>
                  <a:lnTo>
                    <a:pt x="45" y="223"/>
                  </a:lnTo>
                  <a:lnTo>
                    <a:pt x="42" y="223"/>
                  </a:lnTo>
                  <a:lnTo>
                    <a:pt x="38" y="223"/>
                  </a:lnTo>
                  <a:lnTo>
                    <a:pt x="38" y="219"/>
                  </a:lnTo>
                  <a:lnTo>
                    <a:pt x="35" y="216"/>
                  </a:lnTo>
                  <a:lnTo>
                    <a:pt x="35" y="209"/>
                  </a:lnTo>
                  <a:lnTo>
                    <a:pt x="31" y="202"/>
                  </a:lnTo>
                  <a:lnTo>
                    <a:pt x="28" y="198"/>
                  </a:lnTo>
                  <a:lnTo>
                    <a:pt x="21" y="191"/>
                  </a:lnTo>
                  <a:lnTo>
                    <a:pt x="14" y="184"/>
                  </a:lnTo>
                  <a:lnTo>
                    <a:pt x="14" y="1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7">
              <a:extLst>
                <a:ext uri="{FF2B5EF4-FFF2-40B4-BE49-F238E27FC236}">
                  <a16:creationId xmlns:a16="http://schemas.microsoft.com/office/drawing/2014/main" id="{9D41E0EB-B37D-48CA-8660-B07DCF85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529" y="23401262"/>
              <a:ext cx="313692" cy="504147"/>
            </a:xfrm>
            <a:custGeom>
              <a:avLst/>
              <a:gdLst>
                <a:gd name="T0" fmla="*/ 11 w 56"/>
                <a:gd name="T1" fmla="*/ 45 h 90"/>
                <a:gd name="T2" fmla="*/ 14 w 56"/>
                <a:gd name="T3" fmla="*/ 42 h 90"/>
                <a:gd name="T4" fmla="*/ 21 w 56"/>
                <a:gd name="T5" fmla="*/ 35 h 90"/>
                <a:gd name="T6" fmla="*/ 28 w 56"/>
                <a:gd name="T7" fmla="*/ 24 h 90"/>
                <a:gd name="T8" fmla="*/ 32 w 56"/>
                <a:gd name="T9" fmla="*/ 17 h 90"/>
                <a:gd name="T10" fmla="*/ 39 w 56"/>
                <a:gd name="T11" fmla="*/ 7 h 90"/>
                <a:gd name="T12" fmla="*/ 42 w 56"/>
                <a:gd name="T13" fmla="*/ 3 h 90"/>
                <a:gd name="T14" fmla="*/ 46 w 56"/>
                <a:gd name="T15" fmla="*/ 0 h 90"/>
                <a:gd name="T16" fmla="*/ 49 w 56"/>
                <a:gd name="T17" fmla="*/ 0 h 90"/>
                <a:gd name="T18" fmla="*/ 53 w 56"/>
                <a:gd name="T19" fmla="*/ 3 h 90"/>
                <a:gd name="T20" fmla="*/ 53 w 56"/>
                <a:gd name="T21" fmla="*/ 10 h 90"/>
                <a:gd name="T22" fmla="*/ 56 w 56"/>
                <a:gd name="T23" fmla="*/ 14 h 90"/>
                <a:gd name="T24" fmla="*/ 53 w 56"/>
                <a:gd name="T25" fmla="*/ 17 h 90"/>
                <a:gd name="T26" fmla="*/ 53 w 56"/>
                <a:gd name="T27" fmla="*/ 24 h 90"/>
                <a:gd name="T28" fmla="*/ 53 w 56"/>
                <a:gd name="T29" fmla="*/ 35 h 90"/>
                <a:gd name="T30" fmla="*/ 49 w 56"/>
                <a:gd name="T31" fmla="*/ 45 h 90"/>
                <a:gd name="T32" fmla="*/ 46 w 56"/>
                <a:gd name="T33" fmla="*/ 56 h 90"/>
                <a:gd name="T34" fmla="*/ 42 w 56"/>
                <a:gd name="T35" fmla="*/ 66 h 90"/>
                <a:gd name="T36" fmla="*/ 35 w 56"/>
                <a:gd name="T37" fmla="*/ 73 h 90"/>
                <a:gd name="T38" fmla="*/ 32 w 56"/>
                <a:gd name="T39" fmla="*/ 80 h 90"/>
                <a:gd name="T40" fmla="*/ 25 w 56"/>
                <a:gd name="T41" fmla="*/ 87 h 90"/>
                <a:gd name="T42" fmla="*/ 18 w 56"/>
                <a:gd name="T43" fmla="*/ 90 h 90"/>
                <a:gd name="T44" fmla="*/ 14 w 56"/>
                <a:gd name="T45" fmla="*/ 90 h 90"/>
                <a:gd name="T46" fmla="*/ 11 w 56"/>
                <a:gd name="T47" fmla="*/ 90 h 90"/>
                <a:gd name="T48" fmla="*/ 7 w 56"/>
                <a:gd name="T49" fmla="*/ 87 h 90"/>
                <a:gd name="T50" fmla="*/ 4 w 56"/>
                <a:gd name="T51" fmla="*/ 84 h 90"/>
                <a:gd name="T52" fmla="*/ 4 w 56"/>
                <a:gd name="T53" fmla="*/ 77 h 90"/>
                <a:gd name="T54" fmla="*/ 0 w 56"/>
                <a:gd name="T55" fmla="*/ 73 h 90"/>
                <a:gd name="T56" fmla="*/ 0 w 56"/>
                <a:gd name="T57" fmla="*/ 66 h 90"/>
                <a:gd name="T58" fmla="*/ 0 w 56"/>
                <a:gd name="T59" fmla="*/ 63 h 90"/>
                <a:gd name="T60" fmla="*/ 0 w 56"/>
                <a:gd name="T61" fmla="*/ 59 h 90"/>
                <a:gd name="T62" fmla="*/ 0 w 56"/>
                <a:gd name="T63" fmla="*/ 56 h 90"/>
                <a:gd name="T64" fmla="*/ 4 w 56"/>
                <a:gd name="T65" fmla="*/ 56 h 90"/>
                <a:gd name="T66" fmla="*/ 7 w 56"/>
                <a:gd name="T67" fmla="*/ 52 h 90"/>
                <a:gd name="T68" fmla="*/ 11 w 56"/>
                <a:gd name="T69" fmla="*/ 45 h 90"/>
                <a:gd name="T70" fmla="*/ 11 w 56"/>
                <a:gd name="T71" fmla="*/ 4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90">
                  <a:moveTo>
                    <a:pt x="11" y="45"/>
                  </a:moveTo>
                  <a:lnTo>
                    <a:pt x="14" y="42"/>
                  </a:lnTo>
                  <a:lnTo>
                    <a:pt x="21" y="35"/>
                  </a:lnTo>
                  <a:lnTo>
                    <a:pt x="28" y="24"/>
                  </a:lnTo>
                  <a:lnTo>
                    <a:pt x="32" y="17"/>
                  </a:lnTo>
                  <a:lnTo>
                    <a:pt x="39" y="7"/>
                  </a:lnTo>
                  <a:lnTo>
                    <a:pt x="42" y="3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3"/>
                  </a:lnTo>
                  <a:lnTo>
                    <a:pt x="53" y="10"/>
                  </a:lnTo>
                  <a:lnTo>
                    <a:pt x="56" y="14"/>
                  </a:lnTo>
                  <a:lnTo>
                    <a:pt x="53" y="17"/>
                  </a:lnTo>
                  <a:lnTo>
                    <a:pt x="53" y="24"/>
                  </a:lnTo>
                  <a:lnTo>
                    <a:pt x="53" y="35"/>
                  </a:lnTo>
                  <a:lnTo>
                    <a:pt x="49" y="45"/>
                  </a:lnTo>
                  <a:lnTo>
                    <a:pt x="46" y="56"/>
                  </a:lnTo>
                  <a:lnTo>
                    <a:pt x="42" y="66"/>
                  </a:lnTo>
                  <a:lnTo>
                    <a:pt x="35" y="73"/>
                  </a:lnTo>
                  <a:lnTo>
                    <a:pt x="32" y="80"/>
                  </a:lnTo>
                  <a:lnTo>
                    <a:pt x="25" y="87"/>
                  </a:lnTo>
                  <a:lnTo>
                    <a:pt x="18" y="90"/>
                  </a:lnTo>
                  <a:lnTo>
                    <a:pt x="14" y="90"/>
                  </a:lnTo>
                  <a:lnTo>
                    <a:pt x="11" y="90"/>
                  </a:lnTo>
                  <a:lnTo>
                    <a:pt x="7" y="87"/>
                  </a:lnTo>
                  <a:lnTo>
                    <a:pt x="4" y="84"/>
                  </a:lnTo>
                  <a:lnTo>
                    <a:pt x="4" y="77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7" y="52"/>
                  </a:lnTo>
                  <a:lnTo>
                    <a:pt x="11" y="45"/>
                  </a:lnTo>
                  <a:lnTo>
                    <a:pt x="11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8">
              <a:extLst>
                <a:ext uri="{FF2B5EF4-FFF2-40B4-BE49-F238E27FC236}">
                  <a16:creationId xmlns:a16="http://schemas.microsoft.com/office/drawing/2014/main" id="{212E5A44-4E0E-431A-A5C8-1CD8E35C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775" y="23418069"/>
              <a:ext cx="509751" cy="392115"/>
            </a:xfrm>
            <a:custGeom>
              <a:avLst/>
              <a:gdLst>
                <a:gd name="T0" fmla="*/ 21 w 91"/>
                <a:gd name="T1" fmla="*/ 4 h 70"/>
                <a:gd name="T2" fmla="*/ 32 w 91"/>
                <a:gd name="T3" fmla="*/ 7 h 70"/>
                <a:gd name="T4" fmla="*/ 46 w 91"/>
                <a:gd name="T5" fmla="*/ 11 h 70"/>
                <a:gd name="T6" fmla="*/ 56 w 91"/>
                <a:gd name="T7" fmla="*/ 14 h 70"/>
                <a:gd name="T8" fmla="*/ 66 w 91"/>
                <a:gd name="T9" fmla="*/ 21 h 70"/>
                <a:gd name="T10" fmla="*/ 73 w 91"/>
                <a:gd name="T11" fmla="*/ 28 h 70"/>
                <a:gd name="T12" fmla="*/ 80 w 91"/>
                <a:gd name="T13" fmla="*/ 35 h 70"/>
                <a:gd name="T14" fmla="*/ 87 w 91"/>
                <a:gd name="T15" fmla="*/ 42 h 70"/>
                <a:gd name="T16" fmla="*/ 87 w 91"/>
                <a:gd name="T17" fmla="*/ 49 h 70"/>
                <a:gd name="T18" fmla="*/ 91 w 91"/>
                <a:gd name="T19" fmla="*/ 53 h 70"/>
                <a:gd name="T20" fmla="*/ 87 w 91"/>
                <a:gd name="T21" fmla="*/ 60 h 70"/>
                <a:gd name="T22" fmla="*/ 87 w 91"/>
                <a:gd name="T23" fmla="*/ 67 h 70"/>
                <a:gd name="T24" fmla="*/ 84 w 91"/>
                <a:gd name="T25" fmla="*/ 70 h 70"/>
                <a:gd name="T26" fmla="*/ 80 w 91"/>
                <a:gd name="T27" fmla="*/ 70 h 70"/>
                <a:gd name="T28" fmla="*/ 80 w 91"/>
                <a:gd name="T29" fmla="*/ 70 h 70"/>
                <a:gd name="T30" fmla="*/ 73 w 91"/>
                <a:gd name="T31" fmla="*/ 70 h 70"/>
                <a:gd name="T32" fmla="*/ 70 w 91"/>
                <a:gd name="T33" fmla="*/ 67 h 70"/>
                <a:gd name="T34" fmla="*/ 63 w 91"/>
                <a:gd name="T35" fmla="*/ 63 h 70"/>
                <a:gd name="T36" fmla="*/ 56 w 91"/>
                <a:gd name="T37" fmla="*/ 60 h 70"/>
                <a:gd name="T38" fmla="*/ 49 w 91"/>
                <a:gd name="T39" fmla="*/ 53 h 70"/>
                <a:gd name="T40" fmla="*/ 39 w 91"/>
                <a:gd name="T41" fmla="*/ 46 h 70"/>
                <a:gd name="T42" fmla="*/ 32 w 91"/>
                <a:gd name="T43" fmla="*/ 35 h 70"/>
                <a:gd name="T44" fmla="*/ 21 w 91"/>
                <a:gd name="T45" fmla="*/ 28 h 70"/>
                <a:gd name="T46" fmla="*/ 14 w 91"/>
                <a:gd name="T47" fmla="*/ 25 h 70"/>
                <a:gd name="T48" fmla="*/ 11 w 91"/>
                <a:gd name="T49" fmla="*/ 18 h 70"/>
                <a:gd name="T50" fmla="*/ 7 w 91"/>
                <a:gd name="T51" fmla="*/ 14 h 70"/>
                <a:gd name="T52" fmla="*/ 4 w 91"/>
                <a:gd name="T53" fmla="*/ 11 h 70"/>
                <a:gd name="T54" fmla="*/ 0 w 91"/>
                <a:gd name="T55" fmla="*/ 7 h 70"/>
                <a:gd name="T56" fmla="*/ 0 w 91"/>
                <a:gd name="T57" fmla="*/ 4 h 70"/>
                <a:gd name="T58" fmla="*/ 4 w 91"/>
                <a:gd name="T59" fmla="*/ 0 h 70"/>
                <a:gd name="T60" fmla="*/ 7 w 91"/>
                <a:gd name="T61" fmla="*/ 0 h 70"/>
                <a:gd name="T62" fmla="*/ 14 w 91"/>
                <a:gd name="T63" fmla="*/ 0 h 70"/>
                <a:gd name="T64" fmla="*/ 21 w 91"/>
                <a:gd name="T65" fmla="*/ 4 h 70"/>
                <a:gd name="T66" fmla="*/ 21 w 91"/>
                <a:gd name="T67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70">
                  <a:moveTo>
                    <a:pt x="21" y="4"/>
                  </a:moveTo>
                  <a:lnTo>
                    <a:pt x="32" y="7"/>
                  </a:lnTo>
                  <a:lnTo>
                    <a:pt x="46" y="11"/>
                  </a:lnTo>
                  <a:lnTo>
                    <a:pt x="56" y="14"/>
                  </a:lnTo>
                  <a:lnTo>
                    <a:pt x="66" y="21"/>
                  </a:lnTo>
                  <a:lnTo>
                    <a:pt x="73" y="28"/>
                  </a:lnTo>
                  <a:lnTo>
                    <a:pt x="80" y="35"/>
                  </a:lnTo>
                  <a:lnTo>
                    <a:pt x="87" y="42"/>
                  </a:lnTo>
                  <a:lnTo>
                    <a:pt x="87" y="49"/>
                  </a:lnTo>
                  <a:lnTo>
                    <a:pt x="91" y="53"/>
                  </a:lnTo>
                  <a:lnTo>
                    <a:pt x="87" y="60"/>
                  </a:lnTo>
                  <a:lnTo>
                    <a:pt x="87" y="67"/>
                  </a:lnTo>
                  <a:lnTo>
                    <a:pt x="84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73" y="70"/>
                  </a:lnTo>
                  <a:lnTo>
                    <a:pt x="70" y="67"/>
                  </a:lnTo>
                  <a:lnTo>
                    <a:pt x="63" y="63"/>
                  </a:lnTo>
                  <a:lnTo>
                    <a:pt x="56" y="60"/>
                  </a:lnTo>
                  <a:lnTo>
                    <a:pt x="49" y="53"/>
                  </a:lnTo>
                  <a:lnTo>
                    <a:pt x="39" y="46"/>
                  </a:lnTo>
                  <a:lnTo>
                    <a:pt x="32" y="35"/>
                  </a:lnTo>
                  <a:lnTo>
                    <a:pt x="21" y="28"/>
                  </a:lnTo>
                  <a:lnTo>
                    <a:pt x="14" y="25"/>
                  </a:lnTo>
                  <a:lnTo>
                    <a:pt x="11" y="18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9">
              <a:extLst>
                <a:ext uri="{FF2B5EF4-FFF2-40B4-BE49-F238E27FC236}">
                  <a16:creationId xmlns:a16="http://schemas.microsoft.com/office/drawing/2014/main" id="{0FF7FA39-17C2-4476-84AC-5056CDCB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513" y="23087571"/>
              <a:ext cx="1366800" cy="291285"/>
            </a:xfrm>
            <a:custGeom>
              <a:avLst/>
              <a:gdLst>
                <a:gd name="T0" fmla="*/ 0 w 244"/>
                <a:gd name="T1" fmla="*/ 31 h 52"/>
                <a:gd name="T2" fmla="*/ 7 w 244"/>
                <a:gd name="T3" fmla="*/ 28 h 52"/>
                <a:gd name="T4" fmla="*/ 21 w 244"/>
                <a:gd name="T5" fmla="*/ 24 h 52"/>
                <a:gd name="T6" fmla="*/ 45 w 244"/>
                <a:gd name="T7" fmla="*/ 21 h 52"/>
                <a:gd name="T8" fmla="*/ 69 w 244"/>
                <a:gd name="T9" fmla="*/ 17 h 52"/>
                <a:gd name="T10" fmla="*/ 94 w 244"/>
                <a:gd name="T11" fmla="*/ 14 h 52"/>
                <a:gd name="T12" fmla="*/ 108 w 244"/>
                <a:gd name="T13" fmla="*/ 14 h 52"/>
                <a:gd name="T14" fmla="*/ 115 w 244"/>
                <a:gd name="T15" fmla="*/ 14 h 52"/>
                <a:gd name="T16" fmla="*/ 118 w 244"/>
                <a:gd name="T17" fmla="*/ 14 h 52"/>
                <a:gd name="T18" fmla="*/ 125 w 244"/>
                <a:gd name="T19" fmla="*/ 10 h 52"/>
                <a:gd name="T20" fmla="*/ 132 w 244"/>
                <a:gd name="T21" fmla="*/ 10 h 52"/>
                <a:gd name="T22" fmla="*/ 146 w 244"/>
                <a:gd name="T23" fmla="*/ 7 h 52"/>
                <a:gd name="T24" fmla="*/ 171 w 244"/>
                <a:gd name="T25" fmla="*/ 3 h 52"/>
                <a:gd name="T26" fmla="*/ 195 w 244"/>
                <a:gd name="T27" fmla="*/ 0 h 52"/>
                <a:gd name="T28" fmla="*/ 213 w 244"/>
                <a:gd name="T29" fmla="*/ 0 h 52"/>
                <a:gd name="T30" fmla="*/ 223 w 244"/>
                <a:gd name="T31" fmla="*/ 3 h 52"/>
                <a:gd name="T32" fmla="*/ 237 w 244"/>
                <a:gd name="T33" fmla="*/ 10 h 52"/>
                <a:gd name="T34" fmla="*/ 244 w 244"/>
                <a:gd name="T35" fmla="*/ 21 h 52"/>
                <a:gd name="T36" fmla="*/ 240 w 244"/>
                <a:gd name="T37" fmla="*/ 28 h 52"/>
                <a:gd name="T38" fmla="*/ 233 w 244"/>
                <a:gd name="T39" fmla="*/ 31 h 52"/>
                <a:gd name="T40" fmla="*/ 223 w 244"/>
                <a:gd name="T41" fmla="*/ 31 h 52"/>
                <a:gd name="T42" fmla="*/ 206 w 244"/>
                <a:gd name="T43" fmla="*/ 35 h 52"/>
                <a:gd name="T44" fmla="*/ 174 w 244"/>
                <a:gd name="T45" fmla="*/ 35 h 52"/>
                <a:gd name="T46" fmla="*/ 136 w 244"/>
                <a:gd name="T47" fmla="*/ 35 h 52"/>
                <a:gd name="T48" fmla="*/ 108 w 244"/>
                <a:gd name="T49" fmla="*/ 38 h 52"/>
                <a:gd name="T50" fmla="*/ 66 w 244"/>
                <a:gd name="T51" fmla="*/ 45 h 52"/>
                <a:gd name="T52" fmla="*/ 38 w 244"/>
                <a:gd name="T53" fmla="*/ 52 h 52"/>
                <a:gd name="T54" fmla="*/ 31 w 244"/>
                <a:gd name="T55" fmla="*/ 52 h 52"/>
                <a:gd name="T56" fmla="*/ 28 w 244"/>
                <a:gd name="T57" fmla="*/ 52 h 52"/>
                <a:gd name="T58" fmla="*/ 21 w 244"/>
                <a:gd name="T59" fmla="*/ 52 h 52"/>
                <a:gd name="T60" fmla="*/ 10 w 244"/>
                <a:gd name="T61" fmla="*/ 45 h 52"/>
                <a:gd name="T62" fmla="*/ 3 w 244"/>
                <a:gd name="T63" fmla="*/ 38 h 52"/>
                <a:gd name="T64" fmla="*/ 0 w 244"/>
                <a:gd name="T65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4" h="52">
                  <a:moveTo>
                    <a:pt x="0" y="31"/>
                  </a:moveTo>
                  <a:lnTo>
                    <a:pt x="0" y="31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14" y="24"/>
                  </a:lnTo>
                  <a:lnTo>
                    <a:pt x="21" y="24"/>
                  </a:lnTo>
                  <a:lnTo>
                    <a:pt x="31" y="21"/>
                  </a:lnTo>
                  <a:lnTo>
                    <a:pt x="45" y="21"/>
                  </a:lnTo>
                  <a:lnTo>
                    <a:pt x="59" y="17"/>
                  </a:lnTo>
                  <a:lnTo>
                    <a:pt x="69" y="17"/>
                  </a:lnTo>
                  <a:lnTo>
                    <a:pt x="83" y="17"/>
                  </a:lnTo>
                  <a:lnTo>
                    <a:pt x="94" y="14"/>
                  </a:lnTo>
                  <a:lnTo>
                    <a:pt x="101" y="14"/>
                  </a:lnTo>
                  <a:lnTo>
                    <a:pt x="108" y="14"/>
                  </a:lnTo>
                  <a:lnTo>
                    <a:pt x="111" y="14"/>
                  </a:lnTo>
                  <a:lnTo>
                    <a:pt x="115" y="14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9" y="10"/>
                  </a:lnTo>
                  <a:lnTo>
                    <a:pt x="132" y="10"/>
                  </a:lnTo>
                  <a:lnTo>
                    <a:pt x="139" y="10"/>
                  </a:lnTo>
                  <a:lnTo>
                    <a:pt x="146" y="7"/>
                  </a:lnTo>
                  <a:lnTo>
                    <a:pt x="153" y="7"/>
                  </a:lnTo>
                  <a:lnTo>
                    <a:pt x="171" y="3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19" y="0"/>
                  </a:lnTo>
                  <a:lnTo>
                    <a:pt x="223" y="3"/>
                  </a:lnTo>
                  <a:lnTo>
                    <a:pt x="230" y="7"/>
                  </a:lnTo>
                  <a:lnTo>
                    <a:pt x="237" y="10"/>
                  </a:lnTo>
                  <a:lnTo>
                    <a:pt x="240" y="14"/>
                  </a:lnTo>
                  <a:lnTo>
                    <a:pt x="244" y="21"/>
                  </a:lnTo>
                  <a:lnTo>
                    <a:pt x="244" y="24"/>
                  </a:lnTo>
                  <a:lnTo>
                    <a:pt x="240" y="28"/>
                  </a:lnTo>
                  <a:lnTo>
                    <a:pt x="237" y="28"/>
                  </a:lnTo>
                  <a:lnTo>
                    <a:pt x="233" y="31"/>
                  </a:lnTo>
                  <a:lnTo>
                    <a:pt x="230" y="31"/>
                  </a:lnTo>
                  <a:lnTo>
                    <a:pt x="223" y="31"/>
                  </a:lnTo>
                  <a:lnTo>
                    <a:pt x="216" y="35"/>
                  </a:lnTo>
                  <a:lnTo>
                    <a:pt x="206" y="35"/>
                  </a:lnTo>
                  <a:lnTo>
                    <a:pt x="195" y="35"/>
                  </a:lnTo>
                  <a:lnTo>
                    <a:pt x="174" y="35"/>
                  </a:lnTo>
                  <a:lnTo>
                    <a:pt x="153" y="35"/>
                  </a:lnTo>
                  <a:lnTo>
                    <a:pt x="136" y="35"/>
                  </a:lnTo>
                  <a:lnTo>
                    <a:pt x="122" y="35"/>
                  </a:lnTo>
                  <a:lnTo>
                    <a:pt x="108" y="38"/>
                  </a:lnTo>
                  <a:lnTo>
                    <a:pt x="94" y="38"/>
                  </a:lnTo>
                  <a:lnTo>
                    <a:pt x="66" y="45"/>
                  </a:lnTo>
                  <a:lnTo>
                    <a:pt x="52" y="49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1" y="52"/>
                  </a:lnTo>
                  <a:lnTo>
                    <a:pt x="17" y="49"/>
                  </a:lnTo>
                  <a:lnTo>
                    <a:pt x="10" y="45"/>
                  </a:lnTo>
                  <a:lnTo>
                    <a:pt x="7" y="42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7927839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" name="组合 152">
            <a:extLst>
              <a:ext uri="{FF2B5EF4-FFF2-40B4-BE49-F238E27FC236}">
                <a16:creationId xmlns:a16="http://schemas.microsoft.com/office/drawing/2014/main" id="{754BAE2A-841F-462D-BA31-003297D4876F}"/>
              </a:ext>
            </a:extLst>
          </p:cNvPr>
          <p:cNvGrpSpPr/>
          <p:nvPr/>
        </p:nvGrpSpPr>
        <p:grpSpPr>
          <a:xfrm>
            <a:off x="3640549" y="2547219"/>
            <a:ext cx="1467629" cy="2010990"/>
            <a:chOff x="3496169" y="24476777"/>
            <a:chExt cx="1467629" cy="2010990"/>
          </a:xfrm>
        </p:grpSpPr>
        <p:sp>
          <p:nvSpPr>
            <p:cNvPr id="154" name="Freeform 120">
              <a:extLst>
                <a:ext uri="{FF2B5EF4-FFF2-40B4-BE49-F238E27FC236}">
                  <a16:creationId xmlns:a16="http://schemas.microsoft.com/office/drawing/2014/main" id="{94F61516-9C20-4B0B-AF7B-17C0E9FE3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169" y="24633623"/>
              <a:ext cx="196059" cy="1758914"/>
            </a:xfrm>
            <a:custGeom>
              <a:avLst/>
              <a:gdLst>
                <a:gd name="T0" fmla="*/ 0 w 35"/>
                <a:gd name="T1" fmla="*/ 31 h 314"/>
                <a:gd name="T2" fmla="*/ 0 w 35"/>
                <a:gd name="T3" fmla="*/ 21 h 314"/>
                <a:gd name="T4" fmla="*/ 0 w 35"/>
                <a:gd name="T5" fmla="*/ 10 h 314"/>
                <a:gd name="T6" fmla="*/ 0 w 35"/>
                <a:gd name="T7" fmla="*/ 7 h 314"/>
                <a:gd name="T8" fmla="*/ 4 w 35"/>
                <a:gd name="T9" fmla="*/ 3 h 314"/>
                <a:gd name="T10" fmla="*/ 7 w 35"/>
                <a:gd name="T11" fmla="*/ 0 h 314"/>
                <a:gd name="T12" fmla="*/ 14 w 35"/>
                <a:gd name="T13" fmla="*/ 3 h 314"/>
                <a:gd name="T14" fmla="*/ 21 w 35"/>
                <a:gd name="T15" fmla="*/ 3 h 314"/>
                <a:gd name="T16" fmla="*/ 35 w 35"/>
                <a:gd name="T17" fmla="*/ 7 h 314"/>
                <a:gd name="T18" fmla="*/ 35 w 35"/>
                <a:gd name="T19" fmla="*/ 45 h 314"/>
                <a:gd name="T20" fmla="*/ 35 w 35"/>
                <a:gd name="T21" fmla="*/ 83 h 314"/>
                <a:gd name="T22" fmla="*/ 35 w 35"/>
                <a:gd name="T23" fmla="*/ 104 h 314"/>
                <a:gd name="T24" fmla="*/ 32 w 35"/>
                <a:gd name="T25" fmla="*/ 129 h 314"/>
                <a:gd name="T26" fmla="*/ 32 w 35"/>
                <a:gd name="T27" fmla="*/ 150 h 314"/>
                <a:gd name="T28" fmla="*/ 32 w 35"/>
                <a:gd name="T29" fmla="*/ 174 h 314"/>
                <a:gd name="T30" fmla="*/ 32 w 35"/>
                <a:gd name="T31" fmla="*/ 195 h 314"/>
                <a:gd name="T32" fmla="*/ 32 w 35"/>
                <a:gd name="T33" fmla="*/ 216 h 314"/>
                <a:gd name="T34" fmla="*/ 32 w 35"/>
                <a:gd name="T35" fmla="*/ 237 h 314"/>
                <a:gd name="T36" fmla="*/ 32 w 35"/>
                <a:gd name="T37" fmla="*/ 251 h 314"/>
                <a:gd name="T38" fmla="*/ 28 w 35"/>
                <a:gd name="T39" fmla="*/ 265 h 314"/>
                <a:gd name="T40" fmla="*/ 28 w 35"/>
                <a:gd name="T41" fmla="*/ 275 h 314"/>
                <a:gd name="T42" fmla="*/ 28 w 35"/>
                <a:gd name="T43" fmla="*/ 286 h 314"/>
                <a:gd name="T44" fmla="*/ 28 w 35"/>
                <a:gd name="T45" fmla="*/ 293 h 314"/>
                <a:gd name="T46" fmla="*/ 25 w 35"/>
                <a:gd name="T47" fmla="*/ 300 h 314"/>
                <a:gd name="T48" fmla="*/ 25 w 35"/>
                <a:gd name="T49" fmla="*/ 307 h 314"/>
                <a:gd name="T50" fmla="*/ 21 w 35"/>
                <a:gd name="T51" fmla="*/ 310 h 314"/>
                <a:gd name="T52" fmla="*/ 18 w 35"/>
                <a:gd name="T53" fmla="*/ 314 h 314"/>
                <a:gd name="T54" fmla="*/ 14 w 35"/>
                <a:gd name="T55" fmla="*/ 314 h 314"/>
                <a:gd name="T56" fmla="*/ 11 w 35"/>
                <a:gd name="T57" fmla="*/ 310 h 314"/>
                <a:gd name="T58" fmla="*/ 11 w 35"/>
                <a:gd name="T59" fmla="*/ 303 h 314"/>
                <a:gd name="T60" fmla="*/ 7 w 35"/>
                <a:gd name="T61" fmla="*/ 296 h 314"/>
                <a:gd name="T62" fmla="*/ 4 w 35"/>
                <a:gd name="T63" fmla="*/ 289 h 314"/>
                <a:gd name="T64" fmla="*/ 0 w 35"/>
                <a:gd name="T65" fmla="*/ 282 h 314"/>
                <a:gd name="T66" fmla="*/ 0 w 35"/>
                <a:gd name="T67" fmla="*/ 279 h 314"/>
                <a:gd name="T68" fmla="*/ 0 w 35"/>
                <a:gd name="T69" fmla="*/ 272 h 314"/>
                <a:gd name="T70" fmla="*/ 0 w 35"/>
                <a:gd name="T71" fmla="*/ 272 h 314"/>
                <a:gd name="T72" fmla="*/ 0 w 35"/>
                <a:gd name="T73" fmla="*/ 268 h 314"/>
                <a:gd name="T74" fmla="*/ 0 w 35"/>
                <a:gd name="T75" fmla="*/ 261 h 314"/>
                <a:gd name="T76" fmla="*/ 0 w 35"/>
                <a:gd name="T77" fmla="*/ 254 h 314"/>
                <a:gd name="T78" fmla="*/ 0 w 35"/>
                <a:gd name="T79" fmla="*/ 247 h 314"/>
                <a:gd name="T80" fmla="*/ 4 w 35"/>
                <a:gd name="T81" fmla="*/ 237 h 314"/>
                <a:gd name="T82" fmla="*/ 4 w 35"/>
                <a:gd name="T83" fmla="*/ 226 h 314"/>
                <a:gd name="T84" fmla="*/ 4 w 35"/>
                <a:gd name="T85" fmla="*/ 216 h 314"/>
                <a:gd name="T86" fmla="*/ 7 w 35"/>
                <a:gd name="T87" fmla="*/ 164 h 314"/>
                <a:gd name="T88" fmla="*/ 7 w 35"/>
                <a:gd name="T89" fmla="*/ 108 h 314"/>
                <a:gd name="T90" fmla="*/ 7 w 35"/>
                <a:gd name="T91" fmla="*/ 97 h 314"/>
                <a:gd name="T92" fmla="*/ 7 w 35"/>
                <a:gd name="T93" fmla="*/ 83 h 314"/>
                <a:gd name="T94" fmla="*/ 7 w 35"/>
                <a:gd name="T95" fmla="*/ 73 h 314"/>
                <a:gd name="T96" fmla="*/ 7 w 35"/>
                <a:gd name="T97" fmla="*/ 62 h 314"/>
                <a:gd name="T98" fmla="*/ 4 w 35"/>
                <a:gd name="T99" fmla="*/ 52 h 314"/>
                <a:gd name="T100" fmla="*/ 4 w 35"/>
                <a:gd name="T101" fmla="*/ 45 h 314"/>
                <a:gd name="T102" fmla="*/ 4 w 35"/>
                <a:gd name="T103" fmla="*/ 38 h 314"/>
                <a:gd name="T104" fmla="*/ 0 w 35"/>
                <a:gd name="T105" fmla="*/ 31 h 314"/>
                <a:gd name="T106" fmla="*/ 0 w 35"/>
                <a:gd name="T107" fmla="*/ 3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314">
                  <a:moveTo>
                    <a:pt x="0" y="31"/>
                  </a:moveTo>
                  <a:lnTo>
                    <a:pt x="0" y="2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35" y="7"/>
                  </a:lnTo>
                  <a:lnTo>
                    <a:pt x="35" y="45"/>
                  </a:lnTo>
                  <a:lnTo>
                    <a:pt x="35" y="83"/>
                  </a:lnTo>
                  <a:lnTo>
                    <a:pt x="35" y="104"/>
                  </a:lnTo>
                  <a:lnTo>
                    <a:pt x="32" y="129"/>
                  </a:lnTo>
                  <a:lnTo>
                    <a:pt x="32" y="150"/>
                  </a:lnTo>
                  <a:lnTo>
                    <a:pt x="32" y="174"/>
                  </a:lnTo>
                  <a:lnTo>
                    <a:pt x="32" y="195"/>
                  </a:lnTo>
                  <a:lnTo>
                    <a:pt x="32" y="216"/>
                  </a:lnTo>
                  <a:lnTo>
                    <a:pt x="32" y="237"/>
                  </a:lnTo>
                  <a:lnTo>
                    <a:pt x="32" y="251"/>
                  </a:lnTo>
                  <a:lnTo>
                    <a:pt x="28" y="265"/>
                  </a:lnTo>
                  <a:lnTo>
                    <a:pt x="28" y="275"/>
                  </a:lnTo>
                  <a:lnTo>
                    <a:pt x="28" y="286"/>
                  </a:lnTo>
                  <a:lnTo>
                    <a:pt x="28" y="293"/>
                  </a:lnTo>
                  <a:lnTo>
                    <a:pt x="25" y="300"/>
                  </a:lnTo>
                  <a:lnTo>
                    <a:pt x="25" y="307"/>
                  </a:lnTo>
                  <a:lnTo>
                    <a:pt x="21" y="310"/>
                  </a:lnTo>
                  <a:lnTo>
                    <a:pt x="18" y="314"/>
                  </a:lnTo>
                  <a:lnTo>
                    <a:pt x="14" y="314"/>
                  </a:lnTo>
                  <a:lnTo>
                    <a:pt x="11" y="310"/>
                  </a:lnTo>
                  <a:lnTo>
                    <a:pt x="11" y="303"/>
                  </a:lnTo>
                  <a:lnTo>
                    <a:pt x="7" y="296"/>
                  </a:lnTo>
                  <a:lnTo>
                    <a:pt x="4" y="289"/>
                  </a:lnTo>
                  <a:lnTo>
                    <a:pt x="0" y="282"/>
                  </a:lnTo>
                  <a:lnTo>
                    <a:pt x="0" y="279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68"/>
                  </a:lnTo>
                  <a:lnTo>
                    <a:pt x="0" y="261"/>
                  </a:lnTo>
                  <a:lnTo>
                    <a:pt x="0" y="254"/>
                  </a:lnTo>
                  <a:lnTo>
                    <a:pt x="0" y="247"/>
                  </a:lnTo>
                  <a:lnTo>
                    <a:pt x="4" y="237"/>
                  </a:lnTo>
                  <a:lnTo>
                    <a:pt x="4" y="226"/>
                  </a:lnTo>
                  <a:lnTo>
                    <a:pt x="4" y="216"/>
                  </a:lnTo>
                  <a:lnTo>
                    <a:pt x="7" y="164"/>
                  </a:lnTo>
                  <a:lnTo>
                    <a:pt x="7" y="108"/>
                  </a:lnTo>
                  <a:lnTo>
                    <a:pt x="7" y="97"/>
                  </a:lnTo>
                  <a:lnTo>
                    <a:pt x="7" y="83"/>
                  </a:lnTo>
                  <a:lnTo>
                    <a:pt x="7" y="73"/>
                  </a:lnTo>
                  <a:lnTo>
                    <a:pt x="7" y="62"/>
                  </a:lnTo>
                  <a:lnTo>
                    <a:pt x="4" y="52"/>
                  </a:lnTo>
                  <a:lnTo>
                    <a:pt x="4" y="45"/>
                  </a:lnTo>
                  <a:lnTo>
                    <a:pt x="4" y="38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1">
              <a:extLst>
                <a:ext uri="{FF2B5EF4-FFF2-40B4-BE49-F238E27FC236}">
                  <a16:creationId xmlns:a16="http://schemas.microsoft.com/office/drawing/2014/main" id="{3AD60FD3-4CCA-4AE1-9E56-48EC4B704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860" y="24902501"/>
              <a:ext cx="705806" cy="235269"/>
            </a:xfrm>
            <a:custGeom>
              <a:avLst/>
              <a:gdLst>
                <a:gd name="T0" fmla="*/ 14 w 126"/>
                <a:gd name="T1" fmla="*/ 39 h 42"/>
                <a:gd name="T2" fmla="*/ 7 w 126"/>
                <a:gd name="T3" fmla="*/ 35 h 42"/>
                <a:gd name="T4" fmla="*/ 4 w 126"/>
                <a:gd name="T5" fmla="*/ 35 h 42"/>
                <a:gd name="T6" fmla="*/ 4 w 126"/>
                <a:gd name="T7" fmla="*/ 32 h 42"/>
                <a:gd name="T8" fmla="*/ 0 w 126"/>
                <a:gd name="T9" fmla="*/ 28 h 42"/>
                <a:gd name="T10" fmla="*/ 4 w 126"/>
                <a:gd name="T11" fmla="*/ 25 h 42"/>
                <a:gd name="T12" fmla="*/ 4 w 126"/>
                <a:gd name="T13" fmla="*/ 25 h 42"/>
                <a:gd name="T14" fmla="*/ 7 w 126"/>
                <a:gd name="T15" fmla="*/ 21 h 42"/>
                <a:gd name="T16" fmla="*/ 14 w 126"/>
                <a:gd name="T17" fmla="*/ 21 h 42"/>
                <a:gd name="T18" fmla="*/ 18 w 126"/>
                <a:gd name="T19" fmla="*/ 21 h 42"/>
                <a:gd name="T20" fmla="*/ 25 w 126"/>
                <a:gd name="T21" fmla="*/ 21 h 42"/>
                <a:gd name="T22" fmla="*/ 32 w 126"/>
                <a:gd name="T23" fmla="*/ 21 h 42"/>
                <a:gd name="T24" fmla="*/ 39 w 126"/>
                <a:gd name="T25" fmla="*/ 18 h 42"/>
                <a:gd name="T26" fmla="*/ 53 w 126"/>
                <a:gd name="T27" fmla="*/ 14 h 42"/>
                <a:gd name="T28" fmla="*/ 66 w 126"/>
                <a:gd name="T29" fmla="*/ 11 h 42"/>
                <a:gd name="T30" fmla="*/ 80 w 126"/>
                <a:gd name="T31" fmla="*/ 7 h 42"/>
                <a:gd name="T32" fmla="*/ 91 w 126"/>
                <a:gd name="T33" fmla="*/ 4 h 42"/>
                <a:gd name="T34" fmla="*/ 98 w 126"/>
                <a:gd name="T35" fmla="*/ 0 h 42"/>
                <a:gd name="T36" fmla="*/ 101 w 126"/>
                <a:gd name="T37" fmla="*/ 0 h 42"/>
                <a:gd name="T38" fmla="*/ 108 w 126"/>
                <a:gd name="T39" fmla="*/ 4 h 42"/>
                <a:gd name="T40" fmla="*/ 115 w 126"/>
                <a:gd name="T41" fmla="*/ 4 h 42"/>
                <a:gd name="T42" fmla="*/ 119 w 126"/>
                <a:gd name="T43" fmla="*/ 7 h 42"/>
                <a:gd name="T44" fmla="*/ 122 w 126"/>
                <a:gd name="T45" fmla="*/ 11 h 42"/>
                <a:gd name="T46" fmla="*/ 122 w 126"/>
                <a:gd name="T47" fmla="*/ 11 h 42"/>
                <a:gd name="T48" fmla="*/ 126 w 126"/>
                <a:gd name="T49" fmla="*/ 18 h 42"/>
                <a:gd name="T50" fmla="*/ 122 w 126"/>
                <a:gd name="T51" fmla="*/ 18 h 42"/>
                <a:gd name="T52" fmla="*/ 122 w 126"/>
                <a:gd name="T53" fmla="*/ 21 h 42"/>
                <a:gd name="T54" fmla="*/ 119 w 126"/>
                <a:gd name="T55" fmla="*/ 21 h 42"/>
                <a:gd name="T56" fmla="*/ 115 w 126"/>
                <a:gd name="T57" fmla="*/ 25 h 42"/>
                <a:gd name="T58" fmla="*/ 108 w 126"/>
                <a:gd name="T59" fmla="*/ 28 h 42"/>
                <a:gd name="T60" fmla="*/ 101 w 126"/>
                <a:gd name="T61" fmla="*/ 28 h 42"/>
                <a:gd name="T62" fmla="*/ 94 w 126"/>
                <a:gd name="T63" fmla="*/ 32 h 42"/>
                <a:gd name="T64" fmla="*/ 87 w 126"/>
                <a:gd name="T65" fmla="*/ 32 h 42"/>
                <a:gd name="T66" fmla="*/ 77 w 126"/>
                <a:gd name="T67" fmla="*/ 35 h 42"/>
                <a:gd name="T68" fmla="*/ 70 w 126"/>
                <a:gd name="T69" fmla="*/ 39 h 42"/>
                <a:gd name="T70" fmla="*/ 60 w 126"/>
                <a:gd name="T71" fmla="*/ 39 h 42"/>
                <a:gd name="T72" fmla="*/ 56 w 126"/>
                <a:gd name="T73" fmla="*/ 39 h 42"/>
                <a:gd name="T74" fmla="*/ 42 w 126"/>
                <a:gd name="T75" fmla="*/ 42 h 42"/>
                <a:gd name="T76" fmla="*/ 35 w 126"/>
                <a:gd name="T77" fmla="*/ 42 h 42"/>
                <a:gd name="T78" fmla="*/ 25 w 126"/>
                <a:gd name="T79" fmla="*/ 42 h 42"/>
                <a:gd name="T80" fmla="*/ 14 w 126"/>
                <a:gd name="T81" fmla="*/ 39 h 42"/>
                <a:gd name="T82" fmla="*/ 14 w 126"/>
                <a:gd name="T8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" h="42">
                  <a:moveTo>
                    <a:pt x="14" y="39"/>
                  </a:moveTo>
                  <a:lnTo>
                    <a:pt x="7" y="35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5" y="21"/>
                  </a:lnTo>
                  <a:lnTo>
                    <a:pt x="32" y="21"/>
                  </a:lnTo>
                  <a:lnTo>
                    <a:pt x="39" y="18"/>
                  </a:lnTo>
                  <a:lnTo>
                    <a:pt x="53" y="14"/>
                  </a:lnTo>
                  <a:lnTo>
                    <a:pt x="66" y="11"/>
                  </a:lnTo>
                  <a:lnTo>
                    <a:pt x="80" y="7"/>
                  </a:lnTo>
                  <a:lnTo>
                    <a:pt x="91" y="4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8" y="4"/>
                  </a:lnTo>
                  <a:lnTo>
                    <a:pt x="115" y="4"/>
                  </a:lnTo>
                  <a:lnTo>
                    <a:pt x="119" y="7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26" y="18"/>
                  </a:lnTo>
                  <a:lnTo>
                    <a:pt x="122" y="18"/>
                  </a:lnTo>
                  <a:lnTo>
                    <a:pt x="122" y="21"/>
                  </a:lnTo>
                  <a:lnTo>
                    <a:pt x="119" y="21"/>
                  </a:lnTo>
                  <a:lnTo>
                    <a:pt x="115" y="25"/>
                  </a:lnTo>
                  <a:lnTo>
                    <a:pt x="108" y="28"/>
                  </a:lnTo>
                  <a:lnTo>
                    <a:pt x="101" y="28"/>
                  </a:lnTo>
                  <a:lnTo>
                    <a:pt x="94" y="32"/>
                  </a:lnTo>
                  <a:lnTo>
                    <a:pt x="87" y="32"/>
                  </a:lnTo>
                  <a:lnTo>
                    <a:pt x="77" y="35"/>
                  </a:lnTo>
                  <a:lnTo>
                    <a:pt x="70" y="39"/>
                  </a:lnTo>
                  <a:lnTo>
                    <a:pt x="60" y="39"/>
                  </a:lnTo>
                  <a:lnTo>
                    <a:pt x="56" y="39"/>
                  </a:lnTo>
                  <a:lnTo>
                    <a:pt x="42" y="42"/>
                  </a:lnTo>
                  <a:lnTo>
                    <a:pt x="35" y="42"/>
                  </a:lnTo>
                  <a:lnTo>
                    <a:pt x="25" y="42"/>
                  </a:lnTo>
                  <a:lnTo>
                    <a:pt x="14" y="39"/>
                  </a:lnTo>
                  <a:lnTo>
                    <a:pt x="14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2">
              <a:extLst>
                <a:ext uri="{FF2B5EF4-FFF2-40B4-BE49-F238E27FC236}">
                  <a16:creationId xmlns:a16="http://schemas.microsoft.com/office/drawing/2014/main" id="{E89117B4-FCBC-4664-97DF-F071415A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97" y="25317022"/>
              <a:ext cx="588174" cy="369708"/>
            </a:xfrm>
            <a:custGeom>
              <a:avLst/>
              <a:gdLst>
                <a:gd name="T0" fmla="*/ 0 w 105"/>
                <a:gd name="T1" fmla="*/ 14 h 66"/>
                <a:gd name="T2" fmla="*/ 7 w 105"/>
                <a:gd name="T3" fmla="*/ 14 h 66"/>
                <a:gd name="T4" fmla="*/ 18 w 105"/>
                <a:gd name="T5" fmla="*/ 14 h 66"/>
                <a:gd name="T6" fmla="*/ 28 w 105"/>
                <a:gd name="T7" fmla="*/ 10 h 66"/>
                <a:gd name="T8" fmla="*/ 39 w 105"/>
                <a:gd name="T9" fmla="*/ 10 h 66"/>
                <a:gd name="T10" fmla="*/ 52 w 105"/>
                <a:gd name="T11" fmla="*/ 7 h 66"/>
                <a:gd name="T12" fmla="*/ 59 w 105"/>
                <a:gd name="T13" fmla="*/ 3 h 66"/>
                <a:gd name="T14" fmla="*/ 66 w 105"/>
                <a:gd name="T15" fmla="*/ 3 h 66"/>
                <a:gd name="T16" fmla="*/ 70 w 105"/>
                <a:gd name="T17" fmla="*/ 3 h 66"/>
                <a:gd name="T18" fmla="*/ 73 w 105"/>
                <a:gd name="T19" fmla="*/ 0 h 66"/>
                <a:gd name="T20" fmla="*/ 77 w 105"/>
                <a:gd name="T21" fmla="*/ 0 h 66"/>
                <a:gd name="T22" fmla="*/ 80 w 105"/>
                <a:gd name="T23" fmla="*/ 0 h 66"/>
                <a:gd name="T24" fmla="*/ 84 w 105"/>
                <a:gd name="T25" fmla="*/ 3 h 66"/>
                <a:gd name="T26" fmla="*/ 87 w 105"/>
                <a:gd name="T27" fmla="*/ 7 h 66"/>
                <a:gd name="T28" fmla="*/ 94 w 105"/>
                <a:gd name="T29" fmla="*/ 10 h 66"/>
                <a:gd name="T30" fmla="*/ 98 w 105"/>
                <a:gd name="T31" fmla="*/ 14 h 66"/>
                <a:gd name="T32" fmla="*/ 101 w 105"/>
                <a:gd name="T33" fmla="*/ 14 h 66"/>
                <a:gd name="T34" fmla="*/ 105 w 105"/>
                <a:gd name="T35" fmla="*/ 17 h 66"/>
                <a:gd name="T36" fmla="*/ 105 w 105"/>
                <a:gd name="T37" fmla="*/ 17 h 66"/>
                <a:gd name="T38" fmla="*/ 105 w 105"/>
                <a:gd name="T39" fmla="*/ 17 h 66"/>
                <a:gd name="T40" fmla="*/ 101 w 105"/>
                <a:gd name="T41" fmla="*/ 21 h 66"/>
                <a:gd name="T42" fmla="*/ 101 w 105"/>
                <a:gd name="T43" fmla="*/ 21 h 66"/>
                <a:gd name="T44" fmla="*/ 94 w 105"/>
                <a:gd name="T45" fmla="*/ 21 h 66"/>
                <a:gd name="T46" fmla="*/ 94 w 105"/>
                <a:gd name="T47" fmla="*/ 24 h 66"/>
                <a:gd name="T48" fmla="*/ 91 w 105"/>
                <a:gd name="T49" fmla="*/ 28 h 66"/>
                <a:gd name="T50" fmla="*/ 91 w 105"/>
                <a:gd name="T51" fmla="*/ 31 h 66"/>
                <a:gd name="T52" fmla="*/ 87 w 105"/>
                <a:gd name="T53" fmla="*/ 35 h 66"/>
                <a:gd name="T54" fmla="*/ 87 w 105"/>
                <a:gd name="T55" fmla="*/ 42 h 66"/>
                <a:gd name="T56" fmla="*/ 84 w 105"/>
                <a:gd name="T57" fmla="*/ 49 h 66"/>
                <a:gd name="T58" fmla="*/ 84 w 105"/>
                <a:gd name="T59" fmla="*/ 59 h 66"/>
                <a:gd name="T60" fmla="*/ 80 w 105"/>
                <a:gd name="T61" fmla="*/ 66 h 66"/>
                <a:gd name="T62" fmla="*/ 73 w 105"/>
                <a:gd name="T63" fmla="*/ 66 h 66"/>
                <a:gd name="T64" fmla="*/ 73 w 105"/>
                <a:gd name="T65" fmla="*/ 56 h 66"/>
                <a:gd name="T66" fmla="*/ 73 w 105"/>
                <a:gd name="T67" fmla="*/ 45 h 66"/>
                <a:gd name="T68" fmla="*/ 73 w 105"/>
                <a:gd name="T69" fmla="*/ 38 h 66"/>
                <a:gd name="T70" fmla="*/ 73 w 105"/>
                <a:gd name="T71" fmla="*/ 31 h 66"/>
                <a:gd name="T72" fmla="*/ 73 w 105"/>
                <a:gd name="T73" fmla="*/ 24 h 66"/>
                <a:gd name="T74" fmla="*/ 73 w 105"/>
                <a:gd name="T75" fmla="*/ 21 h 66"/>
                <a:gd name="T76" fmla="*/ 73 w 105"/>
                <a:gd name="T77" fmla="*/ 17 h 66"/>
                <a:gd name="T78" fmla="*/ 73 w 105"/>
                <a:gd name="T79" fmla="*/ 14 h 66"/>
                <a:gd name="T80" fmla="*/ 70 w 105"/>
                <a:gd name="T81" fmla="*/ 10 h 66"/>
                <a:gd name="T82" fmla="*/ 63 w 105"/>
                <a:gd name="T83" fmla="*/ 10 h 66"/>
                <a:gd name="T84" fmla="*/ 56 w 105"/>
                <a:gd name="T85" fmla="*/ 10 h 66"/>
                <a:gd name="T86" fmla="*/ 45 w 105"/>
                <a:gd name="T87" fmla="*/ 14 h 66"/>
                <a:gd name="T88" fmla="*/ 32 w 105"/>
                <a:gd name="T89" fmla="*/ 17 h 66"/>
                <a:gd name="T90" fmla="*/ 21 w 105"/>
                <a:gd name="T91" fmla="*/ 17 h 66"/>
                <a:gd name="T92" fmla="*/ 0 w 105"/>
                <a:gd name="T93" fmla="*/ 17 h 66"/>
                <a:gd name="T94" fmla="*/ 0 w 105"/>
                <a:gd name="T95" fmla="*/ 14 h 66"/>
                <a:gd name="T96" fmla="*/ 0 w 105"/>
                <a:gd name="T9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66">
                  <a:moveTo>
                    <a:pt x="0" y="14"/>
                  </a:moveTo>
                  <a:lnTo>
                    <a:pt x="7" y="14"/>
                  </a:lnTo>
                  <a:lnTo>
                    <a:pt x="18" y="14"/>
                  </a:lnTo>
                  <a:lnTo>
                    <a:pt x="28" y="10"/>
                  </a:lnTo>
                  <a:lnTo>
                    <a:pt x="39" y="10"/>
                  </a:lnTo>
                  <a:lnTo>
                    <a:pt x="52" y="7"/>
                  </a:lnTo>
                  <a:lnTo>
                    <a:pt x="59" y="3"/>
                  </a:lnTo>
                  <a:lnTo>
                    <a:pt x="66" y="3"/>
                  </a:lnTo>
                  <a:lnTo>
                    <a:pt x="70" y="3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4" y="3"/>
                  </a:lnTo>
                  <a:lnTo>
                    <a:pt x="87" y="7"/>
                  </a:lnTo>
                  <a:lnTo>
                    <a:pt x="94" y="10"/>
                  </a:lnTo>
                  <a:lnTo>
                    <a:pt x="98" y="14"/>
                  </a:lnTo>
                  <a:lnTo>
                    <a:pt x="101" y="14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94" y="21"/>
                  </a:lnTo>
                  <a:lnTo>
                    <a:pt x="94" y="24"/>
                  </a:lnTo>
                  <a:lnTo>
                    <a:pt x="91" y="28"/>
                  </a:lnTo>
                  <a:lnTo>
                    <a:pt x="91" y="31"/>
                  </a:lnTo>
                  <a:lnTo>
                    <a:pt x="87" y="35"/>
                  </a:lnTo>
                  <a:lnTo>
                    <a:pt x="87" y="42"/>
                  </a:lnTo>
                  <a:lnTo>
                    <a:pt x="84" y="49"/>
                  </a:lnTo>
                  <a:lnTo>
                    <a:pt x="84" y="59"/>
                  </a:lnTo>
                  <a:lnTo>
                    <a:pt x="80" y="66"/>
                  </a:lnTo>
                  <a:lnTo>
                    <a:pt x="73" y="66"/>
                  </a:lnTo>
                  <a:lnTo>
                    <a:pt x="73" y="56"/>
                  </a:lnTo>
                  <a:lnTo>
                    <a:pt x="73" y="45"/>
                  </a:lnTo>
                  <a:lnTo>
                    <a:pt x="73" y="38"/>
                  </a:lnTo>
                  <a:lnTo>
                    <a:pt x="73" y="31"/>
                  </a:lnTo>
                  <a:lnTo>
                    <a:pt x="73" y="24"/>
                  </a:lnTo>
                  <a:lnTo>
                    <a:pt x="73" y="21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70" y="10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45" y="14"/>
                  </a:lnTo>
                  <a:lnTo>
                    <a:pt x="32" y="17"/>
                  </a:lnTo>
                  <a:lnTo>
                    <a:pt x="21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3">
              <a:extLst>
                <a:ext uri="{FF2B5EF4-FFF2-40B4-BE49-F238E27FC236}">
                  <a16:creationId xmlns:a16="http://schemas.microsoft.com/office/drawing/2014/main" id="{F85BD6FE-F597-4D33-A06A-F42A63C4A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113" y="25669927"/>
              <a:ext cx="448131" cy="95230"/>
            </a:xfrm>
            <a:custGeom>
              <a:avLst/>
              <a:gdLst>
                <a:gd name="T0" fmla="*/ 38 w 80"/>
                <a:gd name="T1" fmla="*/ 7 h 17"/>
                <a:gd name="T2" fmla="*/ 48 w 80"/>
                <a:gd name="T3" fmla="*/ 3 h 17"/>
                <a:gd name="T4" fmla="*/ 59 w 80"/>
                <a:gd name="T5" fmla="*/ 0 h 17"/>
                <a:gd name="T6" fmla="*/ 66 w 80"/>
                <a:gd name="T7" fmla="*/ 0 h 17"/>
                <a:gd name="T8" fmla="*/ 73 w 80"/>
                <a:gd name="T9" fmla="*/ 3 h 17"/>
                <a:gd name="T10" fmla="*/ 76 w 80"/>
                <a:gd name="T11" fmla="*/ 3 h 17"/>
                <a:gd name="T12" fmla="*/ 76 w 80"/>
                <a:gd name="T13" fmla="*/ 3 h 17"/>
                <a:gd name="T14" fmla="*/ 80 w 80"/>
                <a:gd name="T15" fmla="*/ 7 h 17"/>
                <a:gd name="T16" fmla="*/ 80 w 80"/>
                <a:gd name="T17" fmla="*/ 7 h 17"/>
                <a:gd name="T18" fmla="*/ 80 w 80"/>
                <a:gd name="T19" fmla="*/ 7 h 17"/>
                <a:gd name="T20" fmla="*/ 73 w 80"/>
                <a:gd name="T21" fmla="*/ 10 h 17"/>
                <a:gd name="T22" fmla="*/ 69 w 80"/>
                <a:gd name="T23" fmla="*/ 10 h 17"/>
                <a:gd name="T24" fmla="*/ 59 w 80"/>
                <a:gd name="T25" fmla="*/ 14 h 17"/>
                <a:gd name="T26" fmla="*/ 45 w 80"/>
                <a:gd name="T27" fmla="*/ 14 h 17"/>
                <a:gd name="T28" fmla="*/ 31 w 80"/>
                <a:gd name="T29" fmla="*/ 17 h 17"/>
                <a:gd name="T30" fmla="*/ 17 w 80"/>
                <a:gd name="T31" fmla="*/ 17 h 17"/>
                <a:gd name="T32" fmla="*/ 0 w 80"/>
                <a:gd name="T33" fmla="*/ 17 h 17"/>
                <a:gd name="T34" fmla="*/ 0 w 80"/>
                <a:gd name="T35" fmla="*/ 14 h 17"/>
                <a:gd name="T36" fmla="*/ 7 w 80"/>
                <a:gd name="T37" fmla="*/ 10 h 17"/>
                <a:gd name="T38" fmla="*/ 17 w 80"/>
                <a:gd name="T39" fmla="*/ 10 h 17"/>
                <a:gd name="T40" fmla="*/ 28 w 80"/>
                <a:gd name="T41" fmla="*/ 10 h 17"/>
                <a:gd name="T42" fmla="*/ 38 w 80"/>
                <a:gd name="T43" fmla="*/ 7 h 17"/>
                <a:gd name="T44" fmla="*/ 38 w 80"/>
                <a:gd name="T4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17">
                  <a:moveTo>
                    <a:pt x="38" y="7"/>
                  </a:moveTo>
                  <a:lnTo>
                    <a:pt x="48" y="3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3" y="10"/>
                  </a:lnTo>
                  <a:lnTo>
                    <a:pt x="69" y="10"/>
                  </a:lnTo>
                  <a:lnTo>
                    <a:pt x="59" y="14"/>
                  </a:lnTo>
                  <a:lnTo>
                    <a:pt x="45" y="14"/>
                  </a:lnTo>
                  <a:lnTo>
                    <a:pt x="31" y="17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7" y="10"/>
                  </a:lnTo>
                  <a:lnTo>
                    <a:pt x="17" y="10"/>
                  </a:lnTo>
                  <a:lnTo>
                    <a:pt x="28" y="10"/>
                  </a:lnTo>
                  <a:lnTo>
                    <a:pt x="38" y="7"/>
                  </a:lnTo>
                  <a:lnTo>
                    <a:pt x="3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24">
              <a:extLst>
                <a:ext uri="{FF2B5EF4-FFF2-40B4-BE49-F238E27FC236}">
                  <a16:creationId xmlns:a16="http://schemas.microsoft.com/office/drawing/2014/main" id="{F041830A-FB95-45E2-8517-D23E12419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998" y="24476777"/>
              <a:ext cx="1366800" cy="2010990"/>
            </a:xfrm>
            <a:custGeom>
              <a:avLst/>
              <a:gdLst>
                <a:gd name="T0" fmla="*/ 202 w 244"/>
                <a:gd name="T1" fmla="*/ 3 h 359"/>
                <a:gd name="T2" fmla="*/ 216 w 244"/>
                <a:gd name="T3" fmla="*/ 10 h 359"/>
                <a:gd name="T4" fmla="*/ 234 w 244"/>
                <a:gd name="T5" fmla="*/ 17 h 359"/>
                <a:gd name="T6" fmla="*/ 241 w 244"/>
                <a:gd name="T7" fmla="*/ 28 h 359"/>
                <a:gd name="T8" fmla="*/ 241 w 244"/>
                <a:gd name="T9" fmla="*/ 38 h 359"/>
                <a:gd name="T10" fmla="*/ 237 w 244"/>
                <a:gd name="T11" fmla="*/ 49 h 359"/>
                <a:gd name="T12" fmla="*/ 237 w 244"/>
                <a:gd name="T13" fmla="*/ 69 h 359"/>
                <a:gd name="T14" fmla="*/ 237 w 244"/>
                <a:gd name="T15" fmla="*/ 101 h 359"/>
                <a:gd name="T16" fmla="*/ 237 w 244"/>
                <a:gd name="T17" fmla="*/ 125 h 359"/>
                <a:gd name="T18" fmla="*/ 241 w 244"/>
                <a:gd name="T19" fmla="*/ 139 h 359"/>
                <a:gd name="T20" fmla="*/ 241 w 244"/>
                <a:gd name="T21" fmla="*/ 157 h 359"/>
                <a:gd name="T22" fmla="*/ 241 w 244"/>
                <a:gd name="T23" fmla="*/ 178 h 359"/>
                <a:gd name="T24" fmla="*/ 241 w 244"/>
                <a:gd name="T25" fmla="*/ 202 h 359"/>
                <a:gd name="T26" fmla="*/ 244 w 244"/>
                <a:gd name="T27" fmla="*/ 233 h 359"/>
                <a:gd name="T28" fmla="*/ 244 w 244"/>
                <a:gd name="T29" fmla="*/ 258 h 359"/>
                <a:gd name="T30" fmla="*/ 244 w 244"/>
                <a:gd name="T31" fmla="*/ 279 h 359"/>
                <a:gd name="T32" fmla="*/ 244 w 244"/>
                <a:gd name="T33" fmla="*/ 296 h 359"/>
                <a:gd name="T34" fmla="*/ 244 w 244"/>
                <a:gd name="T35" fmla="*/ 317 h 359"/>
                <a:gd name="T36" fmla="*/ 237 w 244"/>
                <a:gd name="T37" fmla="*/ 338 h 359"/>
                <a:gd name="T38" fmla="*/ 223 w 244"/>
                <a:gd name="T39" fmla="*/ 349 h 359"/>
                <a:gd name="T40" fmla="*/ 216 w 244"/>
                <a:gd name="T41" fmla="*/ 356 h 359"/>
                <a:gd name="T42" fmla="*/ 209 w 244"/>
                <a:gd name="T43" fmla="*/ 356 h 359"/>
                <a:gd name="T44" fmla="*/ 206 w 244"/>
                <a:gd name="T45" fmla="*/ 349 h 359"/>
                <a:gd name="T46" fmla="*/ 202 w 244"/>
                <a:gd name="T47" fmla="*/ 335 h 359"/>
                <a:gd name="T48" fmla="*/ 192 w 244"/>
                <a:gd name="T49" fmla="*/ 317 h 359"/>
                <a:gd name="T50" fmla="*/ 171 w 244"/>
                <a:gd name="T51" fmla="*/ 303 h 359"/>
                <a:gd name="T52" fmla="*/ 160 w 244"/>
                <a:gd name="T53" fmla="*/ 293 h 359"/>
                <a:gd name="T54" fmla="*/ 164 w 244"/>
                <a:gd name="T55" fmla="*/ 286 h 359"/>
                <a:gd name="T56" fmla="*/ 174 w 244"/>
                <a:gd name="T57" fmla="*/ 286 h 359"/>
                <a:gd name="T58" fmla="*/ 192 w 244"/>
                <a:gd name="T59" fmla="*/ 289 h 359"/>
                <a:gd name="T60" fmla="*/ 206 w 244"/>
                <a:gd name="T61" fmla="*/ 289 h 359"/>
                <a:gd name="T62" fmla="*/ 209 w 244"/>
                <a:gd name="T63" fmla="*/ 286 h 359"/>
                <a:gd name="T64" fmla="*/ 209 w 244"/>
                <a:gd name="T65" fmla="*/ 272 h 359"/>
                <a:gd name="T66" fmla="*/ 213 w 244"/>
                <a:gd name="T67" fmla="*/ 247 h 359"/>
                <a:gd name="T68" fmla="*/ 213 w 244"/>
                <a:gd name="T69" fmla="*/ 220 h 359"/>
                <a:gd name="T70" fmla="*/ 209 w 244"/>
                <a:gd name="T71" fmla="*/ 178 h 359"/>
                <a:gd name="T72" fmla="*/ 209 w 244"/>
                <a:gd name="T73" fmla="*/ 136 h 359"/>
                <a:gd name="T74" fmla="*/ 206 w 244"/>
                <a:gd name="T75" fmla="*/ 101 h 359"/>
                <a:gd name="T76" fmla="*/ 202 w 244"/>
                <a:gd name="T77" fmla="*/ 73 h 359"/>
                <a:gd name="T78" fmla="*/ 202 w 244"/>
                <a:gd name="T79" fmla="*/ 56 h 359"/>
                <a:gd name="T80" fmla="*/ 199 w 244"/>
                <a:gd name="T81" fmla="*/ 45 h 359"/>
                <a:gd name="T82" fmla="*/ 199 w 244"/>
                <a:gd name="T83" fmla="*/ 38 h 359"/>
                <a:gd name="T84" fmla="*/ 192 w 244"/>
                <a:gd name="T85" fmla="*/ 35 h 359"/>
                <a:gd name="T86" fmla="*/ 181 w 244"/>
                <a:gd name="T87" fmla="*/ 35 h 359"/>
                <a:gd name="T88" fmla="*/ 167 w 244"/>
                <a:gd name="T89" fmla="*/ 38 h 359"/>
                <a:gd name="T90" fmla="*/ 153 w 244"/>
                <a:gd name="T91" fmla="*/ 38 h 359"/>
                <a:gd name="T92" fmla="*/ 146 w 244"/>
                <a:gd name="T93" fmla="*/ 38 h 359"/>
                <a:gd name="T94" fmla="*/ 132 w 244"/>
                <a:gd name="T95" fmla="*/ 42 h 359"/>
                <a:gd name="T96" fmla="*/ 118 w 244"/>
                <a:gd name="T97" fmla="*/ 45 h 359"/>
                <a:gd name="T98" fmla="*/ 98 w 244"/>
                <a:gd name="T99" fmla="*/ 45 h 359"/>
                <a:gd name="T100" fmla="*/ 73 w 244"/>
                <a:gd name="T101" fmla="*/ 49 h 359"/>
                <a:gd name="T102" fmla="*/ 49 w 244"/>
                <a:gd name="T103" fmla="*/ 56 h 359"/>
                <a:gd name="T104" fmla="*/ 17 w 244"/>
                <a:gd name="T105" fmla="*/ 59 h 359"/>
                <a:gd name="T106" fmla="*/ 0 w 244"/>
                <a:gd name="T107" fmla="*/ 35 h 359"/>
                <a:gd name="T108" fmla="*/ 31 w 244"/>
                <a:gd name="T109" fmla="*/ 35 h 359"/>
                <a:gd name="T110" fmla="*/ 73 w 244"/>
                <a:gd name="T111" fmla="*/ 28 h 359"/>
                <a:gd name="T112" fmla="*/ 111 w 244"/>
                <a:gd name="T113" fmla="*/ 21 h 359"/>
                <a:gd name="T114" fmla="*/ 160 w 244"/>
                <a:gd name="T115" fmla="*/ 14 h 359"/>
                <a:gd name="T116" fmla="*/ 181 w 244"/>
                <a:gd name="T117" fmla="*/ 7 h 359"/>
                <a:gd name="T118" fmla="*/ 188 w 244"/>
                <a:gd name="T119" fmla="*/ 3 h 359"/>
                <a:gd name="T120" fmla="*/ 195 w 244"/>
                <a:gd name="T121" fmla="*/ 0 h 359"/>
                <a:gd name="T122" fmla="*/ 199 w 244"/>
                <a:gd name="T12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" h="359">
                  <a:moveTo>
                    <a:pt x="199" y="0"/>
                  </a:moveTo>
                  <a:lnTo>
                    <a:pt x="202" y="3"/>
                  </a:lnTo>
                  <a:lnTo>
                    <a:pt x="209" y="7"/>
                  </a:lnTo>
                  <a:lnTo>
                    <a:pt x="216" y="10"/>
                  </a:lnTo>
                  <a:lnTo>
                    <a:pt x="227" y="14"/>
                  </a:lnTo>
                  <a:lnTo>
                    <a:pt x="234" y="17"/>
                  </a:lnTo>
                  <a:lnTo>
                    <a:pt x="237" y="24"/>
                  </a:lnTo>
                  <a:lnTo>
                    <a:pt x="241" y="28"/>
                  </a:lnTo>
                  <a:lnTo>
                    <a:pt x="244" y="31"/>
                  </a:lnTo>
                  <a:lnTo>
                    <a:pt x="241" y="38"/>
                  </a:lnTo>
                  <a:lnTo>
                    <a:pt x="241" y="45"/>
                  </a:lnTo>
                  <a:lnTo>
                    <a:pt x="237" y="49"/>
                  </a:lnTo>
                  <a:lnTo>
                    <a:pt x="237" y="59"/>
                  </a:lnTo>
                  <a:lnTo>
                    <a:pt x="237" y="69"/>
                  </a:lnTo>
                  <a:lnTo>
                    <a:pt x="237" y="83"/>
                  </a:lnTo>
                  <a:lnTo>
                    <a:pt x="237" y="101"/>
                  </a:lnTo>
                  <a:lnTo>
                    <a:pt x="237" y="115"/>
                  </a:lnTo>
                  <a:lnTo>
                    <a:pt x="237" y="125"/>
                  </a:lnTo>
                  <a:lnTo>
                    <a:pt x="241" y="136"/>
                  </a:lnTo>
                  <a:lnTo>
                    <a:pt x="241" y="139"/>
                  </a:lnTo>
                  <a:lnTo>
                    <a:pt x="241" y="146"/>
                  </a:lnTo>
                  <a:lnTo>
                    <a:pt x="241" y="157"/>
                  </a:lnTo>
                  <a:lnTo>
                    <a:pt x="241" y="164"/>
                  </a:lnTo>
                  <a:lnTo>
                    <a:pt x="241" y="178"/>
                  </a:lnTo>
                  <a:lnTo>
                    <a:pt x="241" y="188"/>
                  </a:lnTo>
                  <a:lnTo>
                    <a:pt x="241" y="202"/>
                  </a:lnTo>
                  <a:lnTo>
                    <a:pt x="244" y="216"/>
                  </a:lnTo>
                  <a:lnTo>
                    <a:pt x="244" y="233"/>
                  </a:lnTo>
                  <a:lnTo>
                    <a:pt x="244" y="244"/>
                  </a:lnTo>
                  <a:lnTo>
                    <a:pt x="244" y="258"/>
                  </a:lnTo>
                  <a:lnTo>
                    <a:pt x="244" y="268"/>
                  </a:lnTo>
                  <a:lnTo>
                    <a:pt x="244" y="279"/>
                  </a:lnTo>
                  <a:lnTo>
                    <a:pt x="244" y="289"/>
                  </a:lnTo>
                  <a:lnTo>
                    <a:pt x="244" y="296"/>
                  </a:lnTo>
                  <a:lnTo>
                    <a:pt x="244" y="303"/>
                  </a:lnTo>
                  <a:lnTo>
                    <a:pt x="244" y="317"/>
                  </a:lnTo>
                  <a:lnTo>
                    <a:pt x="241" y="328"/>
                  </a:lnTo>
                  <a:lnTo>
                    <a:pt x="237" y="338"/>
                  </a:lnTo>
                  <a:lnTo>
                    <a:pt x="230" y="345"/>
                  </a:lnTo>
                  <a:lnTo>
                    <a:pt x="223" y="349"/>
                  </a:lnTo>
                  <a:lnTo>
                    <a:pt x="220" y="356"/>
                  </a:lnTo>
                  <a:lnTo>
                    <a:pt x="216" y="356"/>
                  </a:lnTo>
                  <a:lnTo>
                    <a:pt x="213" y="359"/>
                  </a:lnTo>
                  <a:lnTo>
                    <a:pt x="209" y="356"/>
                  </a:lnTo>
                  <a:lnTo>
                    <a:pt x="206" y="352"/>
                  </a:lnTo>
                  <a:lnTo>
                    <a:pt x="206" y="349"/>
                  </a:lnTo>
                  <a:lnTo>
                    <a:pt x="206" y="342"/>
                  </a:lnTo>
                  <a:lnTo>
                    <a:pt x="202" y="335"/>
                  </a:lnTo>
                  <a:lnTo>
                    <a:pt x="199" y="328"/>
                  </a:lnTo>
                  <a:lnTo>
                    <a:pt x="192" y="317"/>
                  </a:lnTo>
                  <a:lnTo>
                    <a:pt x="181" y="310"/>
                  </a:lnTo>
                  <a:lnTo>
                    <a:pt x="171" y="303"/>
                  </a:lnTo>
                  <a:lnTo>
                    <a:pt x="164" y="300"/>
                  </a:lnTo>
                  <a:lnTo>
                    <a:pt x="160" y="293"/>
                  </a:lnTo>
                  <a:lnTo>
                    <a:pt x="160" y="289"/>
                  </a:lnTo>
                  <a:lnTo>
                    <a:pt x="164" y="286"/>
                  </a:lnTo>
                  <a:lnTo>
                    <a:pt x="167" y="286"/>
                  </a:lnTo>
                  <a:lnTo>
                    <a:pt x="174" y="286"/>
                  </a:lnTo>
                  <a:lnTo>
                    <a:pt x="185" y="289"/>
                  </a:lnTo>
                  <a:lnTo>
                    <a:pt x="192" y="289"/>
                  </a:lnTo>
                  <a:lnTo>
                    <a:pt x="199" y="289"/>
                  </a:lnTo>
                  <a:lnTo>
                    <a:pt x="206" y="289"/>
                  </a:lnTo>
                  <a:lnTo>
                    <a:pt x="206" y="289"/>
                  </a:lnTo>
                  <a:lnTo>
                    <a:pt x="209" y="286"/>
                  </a:lnTo>
                  <a:lnTo>
                    <a:pt x="209" y="282"/>
                  </a:lnTo>
                  <a:lnTo>
                    <a:pt x="209" y="272"/>
                  </a:lnTo>
                  <a:lnTo>
                    <a:pt x="213" y="261"/>
                  </a:lnTo>
                  <a:lnTo>
                    <a:pt x="213" y="247"/>
                  </a:lnTo>
                  <a:lnTo>
                    <a:pt x="213" y="233"/>
                  </a:lnTo>
                  <a:lnTo>
                    <a:pt x="213" y="220"/>
                  </a:lnTo>
                  <a:lnTo>
                    <a:pt x="213" y="206"/>
                  </a:lnTo>
                  <a:lnTo>
                    <a:pt x="209" y="178"/>
                  </a:lnTo>
                  <a:lnTo>
                    <a:pt x="209" y="150"/>
                  </a:lnTo>
                  <a:lnTo>
                    <a:pt x="209" y="136"/>
                  </a:lnTo>
                  <a:lnTo>
                    <a:pt x="206" y="118"/>
                  </a:lnTo>
                  <a:lnTo>
                    <a:pt x="206" y="101"/>
                  </a:lnTo>
                  <a:lnTo>
                    <a:pt x="206" y="80"/>
                  </a:lnTo>
                  <a:lnTo>
                    <a:pt x="202" y="73"/>
                  </a:lnTo>
                  <a:lnTo>
                    <a:pt x="202" y="62"/>
                  </a:lnTo>
                  <a:lnTo>
                    <a:pt x="202" y="56"/>
                  </a:lnTo>
                  <a:lnTo>
                    <a:pt x="199" y="49"/>
                  </a:lnTo>
                  <a:lnTo>
                    <a:pt x="199" y="45"/>
                  </a:lnTo>
                  <a:lnTo>
                    <a:pt x="199" y="42"/>
                  </a:lnTo>
                  <a:lnTo>
                    <a:pt x="199" y="38"/>
                  </a:lnTo>
                  <a:lnTo>
                    <a:pt x="195" y="38"/>
                  </a:lnTo>
                  <a:lnTo>
                    <a:pt x="192" y="35"/>
                  </a:lnTo>
                  <a:lnTo>
                    <a:pt x="188" y="35"/>
                  </a:lnTo>
                  <a:lnTo>
                    <a:pt x="181" y="35"/>
                  </a:lnTo>
                  <a:lnTo>
                    <a:pt x="174" y="35"/>
                  </a:lnTo>
                  <a:lnTo>
                    <a:pt x="167" y="38"/>
                  </a:lnTo>
                  <a:lnTo>
                    <a:pt x="157" y="38"/>
                  </a:lnTo>
                  <a:lnTo>
                    <a:pt x="153" y="38"/>
                  </a:lnTo>
                  <a:lnTo>
                    <a:pt x="150" y="38"/>
                  </a:lnTo>
                  <a:lnTo>
                    <a:pt x="146" y="38"/>
                  </a:lnTo>
                  <a:lnTo>
                    <a:pt x="139" y="42"/>
                  </a:lnTo>
                  <a:lnTo>
                    <a:pt x="132" y="42"/>
                  </a:lnTo>
                  <a:lnTo>
                    <a:pt x="125" y="42"/>
                  </a:lnTo>
                  <a:lnTo>
                    <a:pt x="118" y="45"/>
                  </a:lnTo>
                  <a:lnTo>
                    <a:pt x="108" y="45"/>
                  </a:lnTo>
                  <a:lnTo>
                    <a:pt x="98" y="45"/>
                  </a:lnTo>
                  <a:lnTo>
                    <a:pt x="87" y="49"/>
                  </a:lnTo>
                  <a:lnTo>
                    <a:pt x="73" y="49"/>
                  </a:lnTo>
                  <a:lnTo>
                    <a:pt x="63" y="52"/>
                  </a:lnTo>
                  <a:lnTo>
                    <a:pt x="49" y="56"/>
                  </a:lnTo>
                  <a:lnTo>
                    <a:pt x="31" y="56"/>
                  </a:lnTo>
                  <a:lnTo>
                    <a:pt x="17" y="59"/>
                  </a:lnTo>
                  <a:lnTo>
                    <a:pt x="0" y="62"/>
                  </a:lnTo>
                  <a:lnTo>
                    <a:pt x="0" y="35"/>
                  </a:lnTo>
                  <a:lnTo>
                    <a:pt x="14" y="35"/>
                  </a:lnTo>
                  <a:lnTo>
                    <a:pt x="31" y="35"/>
                  </a:lnTo>
                  <a:lnTo>
                    <a:pt x="52" y="31"/>
                  </a:lnTo>
                  <a:lnTo>
                    <a:pt x="73" y="28"/>
                  </a:lnTo>
                  <a:lnTo>
                    <a:pt x="91" y="24"/>
                  </a:lnTo>
                  <a:lnTo>
                    <a:pt x="111" y="21"/>
                  </a:lnTo>
                  <a:lnTo>
                    <a:pt x="146" y="14"/>
                  </a:lnTo>
                  <a:lnTo>
                    <a:pt x="160" y="14"/>
                  </a:lnTo>
                  <a:lnTo>
                    <a:pt x="174" y="10"/>
                  </a:lnTo>
                  <a:lnTo>
                    <a:pt x="181" y="7"/>
                  </a:lnTo>
                  <a:lnTo>
                    <a:pt x="185" y="3"/>
                  </a:lnTo>
                  <a:lnTo>
                    <a:pt x="188" y="3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199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5">
              <a:extLst>
                <a:ext uri="{FF2B5EF4-FFF2-40B4-BE49-F238E27FC236}">
                  <a16:creationId xmlns:a16="http://schemas.microsoft.com/office/drawing/2014/main" id="{28CD5523-B6A3-4638-B6D7-AC2992C10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057" y="25333829"/>
              <a:ext cx="235269" cy="604977"/>
            </a:xfrm>
            <a:custGeom>
              <a:avLst/>
              <a:gdLst>
                <a:gd name="T0" fmla="*/ 3 w 42"/>
                <a:gd name="T1" fmla="*/ 18 h 108"/>
                <a:gd name="T2" fmla="*/ 0 w 42"/>
                <a:gd name="T3" fmla="*/ 11 h 108"/>
                <a:gd name="T4" fmla="*/ 0 w 42"/>
                <a:gd name="T5" fmla="*/ 7 h 108"/>
                <a:gd name="T6" fmla="*/ 0 w 42"/>
                <a:gd name="T7" fmla="*/ 4 h 108"/>
                <a:gd name="T8" fmla="*/ 0 w 42"/>
                <a:gd name="T9" fmla="*/ 0 h 108"/>
                <a:gd name="T10" fmla="*/ 3 w 42"/>
                <a:gd name="T11" fmla="*/ 0 h 108"/>
                <a:gd name="T12" fmla="*/ 10 w 42"/>
                <a:gd name="T13" fmla="*/ 0 h 108"/>
                <a:gd name="T14" fmla="*/ 21 w 42"/>
                <a:gd name="T15" fmla="*/ 0 h 108"/>
                <a:gd name="T16" fmla="*/ 31 w 42"/>
                <a:gd name="T17" fmla="*/ 4 h 108"/>
                <a:gd name="T18" fmla="*/ 35 w 42"/>
                <a:gd name="T19" fmla="*/ 18 h 108"/>
                <a:gd name="T20" fmla="*/ 38 w 42"/>
                <a:gd name="T21" fmla="*/ 28 h 108"/>
                <a:gd name="T22" fmla="*/ 38 w 42"/>
                <a:gd name="T23" fmla="*/ 39 h 108"/>
                <a:gd name="T24" fmla="*/ 42 w 42"/>
                <a:gd name="T25" fmla="*/ 49 h 108"/>
                <a:gd name="T26" fmla="*/ 42 w 42"/>
                <a:gd name="T27" fmla="*/ 60 h 108"/>
                <a:gd name="T28" fmla="*/ 42 w 42"/>
                <a:gd name="T29" fmla="*/ 67 h 108"/>
                <a:gd name="T30" fmla="*/ 42 w 42"/>
                <a:gd name="T31" fmla="*/ 74 h 108"/>
                <a:gd name="T32" fmla="*/ 42 w 42"/>
                <a:gd name="T33" fmla="*/ 77 h 108"/>
                <a:gd name="T34" fmla="*/ 42 w 42"/>
                <a:gd name="T35" fmla="*/ 87 h 108"/>
                <a:gd name="T36" fmla="*/ 42 w 42"/>
                <a:gd name="T37" fmla="*/ 94 h 108"/>
                <a:gd name="T38" fmla="*/ 42 w 42"/>
                <a:gd name="T39" fmla="*/ 101 h 108"/>
                <a:gd name="T40" fmla="*/ 38 w 42"/>
                <a:gd name="T41" fmla="*/ 105 h 108"/>
                <a:gd name="T42" fmla="*/ 35 w 42"/>
                <a:gd name="T43" fmla="*/ 105 h 108"/>
                <a:gd name="T44" fmla="*/ 31 w 42"/>
                <a:gd name="T45" fmla="*/ 108 h 108"/>
                <a:gd name="T46" fmla="*/ 31 w 42"/>
                <a:gd name="T47" fmla="*/ 105 h 108"/>
                <a:gd name="T48" fmla="*/ 28 w 42"/>
                <a:gd name="T49" fmla="*/ 105 h 108"/>
                <a:gd name="T50" fmla="*/ 24 w 42"/>
                <a:gd name="T51" fmla="*/ 105 h 108"/>
                <a:gd name="T52" fmla="*/ 24 w 42"/>
                <a:gd name="T53" fmla="*/ 101 h 108"/>
                <a:gd name="T54" fmla="*/ 24 w 42"/>
                <a:gd name="T55" fmla="*/ 94 h 108"/>
                <a:gd name="T56" fmla="*/ 21 w 42"/>
                <a:gd name="T57" fmla="*/ 87 h 108"/>
                <a:gd name="T58" fmla="*/ 17 w 42"/>
                <a:gd name="T59" fmla="*/ 74 h 108"/>
                <a:gd name="T60" fmla="*/ 14 w 42"/>
                <a:gd name="T61" fmla="*/ 60 h 108"/>
                <a:gd name="T62" fmla="*/ 10 w 42"/>
                <a:gd name="T63" fmla="*/ 46 h 108"/>
                <a:gd name="T64" fmla="*/ 10 w 42"/>
                <a:gd name="T65" fmla="*/ 35 h 108"/>
                <a:gd name="T66" fmla="*/ 7 w 42"/>
                <a:gd name="T67" fmla="*/ 25 h 108"/>
                <a:gd name="T68" fmla="*/ 3 w 42"/>
                <a:gd name="T69" fmla="*/ 18 h 108"/>
                <a:gd name="T70" fmla="*/ 3 w 42"/>
                <a:gd name="T71" fmla="*/ 1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" h="108">
                  <a:moveTo>
                    <a:pt x="3" y="18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31" y="4"/>
                  </a:lnTo>
                  <a:lnTo>
                    <a:pt x="35" y="18"/>
                  </a:lnTo>
                  <a:lnTo>
                    <a:pt x="38" y="28"/>
                  </a:lnTo>
                  <a:lnTo>
                    <a:pt x="38" y="39"/>
                  </a:lnTo>
                  <a:lnTo>
                    <a:pt x="42" y="49"/>
                  </a:lnTo>
                  <a:lnTo>
                    <a:pt x="42" y="60"/>
                  </a:lnTo>
                  <a:lnTo>
                    <a:pt x="42" y="67"/>
                  </a:lnTo>
                  <a:lnTo>
                    <a:pt x="42" y="74"/>
                  </a:lnTo>
                  <a:lnTo>
                    <a:pt x="42" y="77"/>
                  </a:lnTo>
                  <a:lnTo>
                    <a:pt x="42" y="87"/>
                  </a:lnTo>
                  <a:lnTo>
                    <a:pt x="42" y="94"/>
                  </a:lnTo>
                  <a:lnTo>
                    <a:pt x="42" y="101"/>
                  </a:lnTo>
                  <a:lnTo>
                    <a:pt x="38" y="105"/>
                  </a:lnTo>
                  <a:lnTo>
                    <a:pt x="35" y="105"/>
                  </a:lnTo>
                  <a:lnTo>
                    <a:pt x="31" y="108"/>
                  </a:lnTo>
                  <a:lnTo>
                    <a:pt x="31" y="105"/>
                  </a:lnTo>
                  <a:lnTo>
                    <a:pt x="28" y="105"/>
                  </a:lnTo>
                  <a:lnTo>
                    <a:pt x="24" y="105"/>
                  </a:lnTo>
                  <a:lnTo>
                    <a:pt x="24" y="101"/>
                  </a:lnTo>
                  <a:lnTo>
                    <a:pt x="24" y="94"/>
                  </a:lnTo>
                  <a:lnTo>
                    <a:pt x="21" y="87"/>
                  </a:lnTo>
                  <a:lnTo>
                    <a:pt x="17" y="74"/>
                  </a:lnTo>
                  <a:lnTo>
                    <a:pt x="14" y="60"/>
                  </a:lnTo>
                  <a:lnTo>
                    <a:pt x="10" y="46"/>
                  </a:lnTo>
                  <a:lnTo>
                    <a:pt x="10" y="35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3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0" name="组合 159">
            <a:extLst>
              <a:ext uri="{FF2B5EF4-FFF2-40B4-BE49-F238E27FC236}">
                <a16:creationId xmlns:a16="http://schemas.microsoft.com/office/drawing/2014/main" id="{38FDA836-20B0-4682-9C2C-B1B211CC5DAD}"/>
              </a:ext>
            </a:extLst>
          </p:cNvPr>
          <p:cNvGrpSpPr/>
          <p:nvPr/>
        </p:nvGrpSpPr>
        <p:grpSpPr>
          <a:xfrm>
            <a:off x="7051740" y="2255456"/>
            <a:ext cx="1898957" cy="2347088"/>
            <a:chOff x="5529565" y="24241508"/>
            <a:chExt cx="1898957" cy="2347088"/>
          </a:xfrm>
        </p:grpSpPr>
        <p:sp>
          <p:nvSpPr>
            <p:cNvPr id="161" name="Freeform 126">
              <a:extLst>
                <a:ext uri="{FF2B5EF4-FFF2-40B4-BE49-F238E27FC236}">
                  <a16:creationId xmlns:a16="http://schemas.microsoft.com/office/drawing/2014/main" id="{FCB6F0B4-8DAC-4D74-86C4-07914B76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7735" y="24241508"/>
              <a:ext cx="431328" cy="2347088"/>
            </a:xfrm>
            <a:custGeom>
              <a:avLst/>
              <a:gdLst>
                <a:gd name="T0" fmla="*/ 49 w 77"/>
                <a:gd name="T1" fmla="*/ 286 h 419"/>
                <a:gd name="T2" fmla="*/ 49 w 77"/>
                <a:gd name="T3" fmla="*/ 251 h 419"/>
                <a:gd name="T4" fmla="*/ 45 w 77"/>
                <a:gd name="T5" fmla="*/ 209 h 419"/>
                <a:gd name="T6" fmla="*/ 45 w 77"/>
                <a:gd name="T7" fmla="*/ 160 h 419"/>
                <a:gd name="T8" fmla="*/ 45 w 77"/>
                <a:gd name="T9" fmla="*/ 108 h 419"/>
                <a:gd name="T10" fmla="*/ 42 w 77"/>
                <a:gd name="T11" fmla="*/ 66 h 419"/>
                <a:gd name="T12" fmla="*/ 38 w 77"/>
                <a:gd name="T13" fmla="*/ 38 h 419"/>
                <a:gd name="T14" fmla="*/ 38 w 77"/>
                <a:gd name="T15" fmla="*/ 24 h 419"/>
                <a:gd name="T16" fmla="*/ 35 w 77"/>
                <a:gd name="T17" fmla="*/ 17 h 419"/>
                <a:gd name="T18" fmla="*/ 31 w 77"/>
                <a:gd name="T19" fmla="*/ 14 h 419"/>
                <a:gd name="T20" fmla="*/ 35 w 77"/>
                <a:gd name="T21" fmla="*/ 7 h 419"/>
                <a:gd name="T22" fmla="*/ 42 w 77"/>
                <a:gd name="T23" fmla="*/ 0 h 419"/>
                <a:gd name="T24" fmla="*/ 56 w 77"/>
                <a:gd name="T25" fmla="*/ 7 h 419"/>
                <a:gd name="T26" fmla="*/ 70 w 77"/>
                <a:gd name="T27" fmla="*/ 10 h 419"/>
                <a:gd name="T28" fmla="*/ 77 w 77"/>
                <a:gd name="T29" fmla="*/ 17 h 419"/>
                <a:gd name="T30" fmla="*/ 73 w 77"/>
                <a:gd name="T31" fmla="*/ 28 h 419"/>
                <a:gd name="T32" fmla="*/ 73 w 77"/>
                <a:gd name="T33" fmla="*/ 31 h 419"/>
                <a:gd name="T34" fmla="*/ 73 w 77"/>
                <a:gd name="T35" fmla="*/ 42 h 419"/>
                <a:gd name="T36" fmla="*/ 73 w 77"/>
                <a:gd name="T37" fmla="*/ 52 h 419"/>
                <a:gd name="T38" fmla="*/ 73 w 77"/>
                <a:gd name="T39" fmla="*/ 70 h 419"/>
                <a:gd name="T40" fmla="*/ 73 w 77"/>
                <a:gd name="T41" fmla="*/ 91 h 419"/>
                <a:gd name="T42" fmla="*/ 73 w 77"/>
                <a:gd name="T43" fmla="*/ 115 h 419"/>
                <a:gd name="T44" fmla="*/ 73 w 77"/>
                <a:gd name="T45" fmla="*/ 146 h 419"/>
                <a:gd name="T46" fmla="*/ 73 w 77"/>
                <a:gd name="T47" fmla="*/ 181 h 419"/>
                <a:gd name="T48" fmla="*/ 73 w 77"/>
                <a:gd name="T49" fmla="*/ 216 h 419"/>
                <a:gd name="T50" fmla="*/ 73 w 77"/>
                <a:gd name="T51" fmla="*/ 248 h 419"/>
                <a:gd name="T52" fmla="*/ 73 w 77"/>
                <a:gd name="T53" fmla="*/ 275 h 419"/>
                <a:gd name="T54" fmla="*/ 77 w 77"/>
                <a:gd name="T55" fmla="*/ 300 h 419"/>
                <a:gd name="T56" fmla="*/ 77 w 77"/>
                <a:gd name="T57" fmla="*/ 317 h 419"/>
                <a:gd name="T58" fmla="*/ 77 w 77"/>
                <a:gd name="T59" fmla="*/ 335 h 419"/>
                <a:gd name="T60" fmla="*/ 77 w 77"/>
                <a:gd name="T61" fmla="*/ 349 h 419"/>
                <a:gd name="T62" fmla="*/ 77 w 77"/>
                <a:gd name="T63" fmla="*/ 356 h 419"/>
                <a:gd name="T64" fmla="*/ 73 w 77"/>
                <a:gd name="T65" fmla="*/ 384 h 419"/>
                <a:gd name="T66" fmla="*/ 66 w 77"/>
                <a:gd name="T67" fmla="*/ 405 h 419"/>
                <a:gd name="T68" fmla="*/ 59 w 77"/>
                <a:gd name="T69" fmla="*/ 415 h 419"/>
                <a:gd name="T70" fmla="*/ 49 w 77"/>
                <a:gd name="T71" fmla="*/ 419 h 419"/>
                <a:gd name="T72" fmla="*/ 42 w 77"/>
                <a:gd name="T73" fmla="*/ 419 h 419"/>
                <a:gd name="T74" fmla="*/ 38 w 77"/>
                <a:gd name="T75" fmla="*/ 408 h 419"/>
                <a:gd name="T76" fmla="*/ 31 w 77"/>
                <a:gd name="T77" fmla="*/ 394 h 419"/>
                <a:gd name="T78" fmla="*/ 17 w 77"/>
                <a:gd name="T79" fmla="*/ 384 h 419"/>
                <a:gd name="T80" fmla="*/ 3 w 77"/>
                <a:gd name="T81" fmla="*/ 373 h 419"/>
                <a:gd name="T82" fmla="*/ 0 w 77"/>
                <a:gd name="T83" fmla="*/ 363 h 419"/>
                <a:gd name="T84" fmla="*/ 7 w 77"/>
                <a:gd name="T85" fmla="*/ 359 h 419"/>
                <a:gd name="T86" fmla="*/ 21 w 77"/>
                <a:gd name="T87" fmla="*/ 359 h 419"/>
                <a:gd name="T88" fmla="*/ 31 w 77"/>
                <a:gd name="T89" fmla="*/ 363 h 419"/>
                <a:gd name="T90" fmla="*/ 38 w 77"/>
                <a:gd name="T91" fmla="*/ 363 h 419"/>
                <a:gd name="T92" fmla="*/ 45 w 77"/>
                <a:gd name="T93" fmla="*/ 363 h 419"/>
                <a:gd name="T94" fmla="*/ 45 w 77"/>
                <a:gd name="T95" fmla="*/ 356 h 419"/>
                <a:gd name="T96" fmla="*/ 45 w 77"/>
                <a:gd name="T97" fmla="*/ 345 h 419"/>
                <a:gd name="T98" fmla="*/ 49 w 77"/>
                <a:gd name="T99" fmla="*/ 328 h 419"/>
                <a:gd name="T100" fmla="*/ 49 w 77"/>
                <a:gd name="T101" fmla="*/ 30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" h="419">
                  <a:moveTo>
                    <a:pt x="49" y="300"/>
                  </a:moveTo>
                  <a:lnTo>
                    <a:pt x="49" y="286"/>
                  </a:lnTo>
                  <a:lnTo>
                    <a:pt x="49" y="269"/>
                  </a:lnTo>
                  <a:lnTo>
                    <a:pt x="49" y="251"/>
                  </a:lnTo>
                  <a:lnTo>
                    <a:pt x="49" y="230"/>
                  </a:lnTo>
                  <a:lnTo>
                    <a:pt x="45" y="209"/>
                  </a:lnTo>
                  <a:lnTo>
                    <a:pt x="45" y="185"/>
                  </a:lnTo>
                  <a:lnTo>
                    <a:pt x="45" y="160"/>
                  </a:lnTo>
                  <a:lnTo>
                    <a:pt x="45" y="132"/>
                  </a:lnTo>
                  <a:lnTo>
                    <a:pt x="45" y="108"/>
                  </a:lnTo>
                  <a:lnTo>
                    <a:pt x="42" y="87"/>
                  </a:lnTo>
                  <a:lnTo>
                    <a:pt x="42" y="66"/>
                  </a:lnTo>
                  <a:lnTo>
                    <a:pt x="42" y="52"/>
                  </a:lnTo>
                  <a:lnTo>
                    <a:pt x="38" y="38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5" y="17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1" y="7"/>
                  </a:lnTo>
                  <a:lnTo>
                    <a:pt x="35" y="7"/>
                  </a:lnTo>
                  <a:lnTo>
                    <a:pt x="38" y="3"/>
                  </a:lnTo>
                  <a:lnTo>
                    <a:pt x="42" y="0"/>
                  </a:lnTo>
                  <a:lnTo>
                    <a:pt x="45" y="3"/>
                  </a:lnTo>
                  <a:lnTo>
                    <a:pt x="56" y="7"/>
                  </a:lnTo>
                  <a:lnTo>
                    <a:pt x="66" y="7"/>
                  </a:lnTo>
                  <a:lnTo>
                    <a:pt x="70" y="10"/>
                  </a:lnTo>
                  <a:lnTo>
                    <a:pt x="73" y="10"/>
                  </a:lnTo>
                  <a:lnTo>
                    <a:pt x="77" y="17"/>
                  </a:lnTo>
                  <a:lnTo>
                    <a:pt x="77" y="24"/>
                  </a:lnTo>
                  <a:lnTo>
                    <a:pt x="73" y="28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3" y="35"/>
                  </a:lnTo>
                  <a:lnTo>
                    <a:pt x="73" y="42"/>
                  </a:lnTo>
                  <a:lnTo>
                    <a:pt x="73" y="45"/>
                  </a:lnTo>
                  <a:lnTo>
                    <a:pt x="73" y="52"/>
                  </a:lnTo>
                  <a:lnTo>
                    <a:pt x="73" y="59"/>
                  </a:lnTo>
                  <a:lnTo>
                    <a:pt x="73" y="70"/>
                  </a:lnTo>
                  <a:lnTo>
                    <a:pt x="73" y="80"/>
                  </a:lnTo>
                  <a:lnTo>
                    <a:pt x="73" y="91"/>
                  </a:lnTo>
                  <a:lnTo>
                    <a:pt x="73" y="104"/>
                  </a:lnTo>
                  <a:lnTo>
                    <a:pt x="73" y="115"/>
                  </a:lnTo>
                  <a:lnTo>
                    <a:pt x="73" y="132"/>
                  </a:lnTo>
                  <a:lnTo>
                    <a:pt x="73" y="146"/>
                  </a:lnTo>
                  <a:lnTo>
                    <a:pt x="73" y="164"/>
                  </a:lnTo>
                  <a:lnTo>
                    <a:pt x="73" y="181"/>
                  </a:lnTo>
                  <a:lnTo>
                    <a:pt x="73" y="199"/>
                  </a:lnTo>
                  <a:lnTo>
                    <a:pt x="73" y="216"/>
                  </a:lnTo>
                  <a:lnTo>
                    <a:pt x="73" y="230"/>
                  </a:lnTo>
                  <a:lnTo>
                    <a:pt x="73" y="248"/>
                  </a:lnTo>
                  <a:lnTo>
                    <a:pt x="73" y="262"/>
                  </a:lnTo>
                  <a:lnTo>
                    <a:pt x="73" y="275"/>
                  </a:lnTo>
                  <a:lnTo>
                    <a:pt x="77" y="286"/>
                  </a:lnTo>
                  <a:lnTo>
                    <a:pt x="77" y="300"/>
                  </a:lnTo>
                  <a:lnTo>
                    <a:pt x="77" y="310"/>
                  </a:lnTo>
                  <a:lnTo>
                    <a:pt x="77" y="317"/>
                  </a:lnTo>
                  <a:lnTo>
                    <a:pt x="77" y="328"/>
                  </a:lnTo>
                  <a:lnTo>
                    <a:pt x="77" y="335"/>
                  </a:lnTo>
                  <a:lnTo>
                    <a:pt x="77" y="342"/>
                  </a:lnTo>
                  <a:lnTo>
                    <a:pt x="77" y="349"/>
                  </a:lnTo>
                  <a:lnTo>
                    <a:pt x="77" y="352"/>
                  </a:lnTo>
                  <a:lnTo>
                    <a:pt x="77" y="356"/>
                  </a:lnTo>
                  <a:lnTo>
                    <a:pt x="73" y="370"/>
                  </a:lnTo>
                  <a:lnTo>
                    <a:pt x="73" y="384"/>
                  </a:lnTo>
                  <a:lnTo>
                    <a:pt x="70" y="394"/>
                  </a:lnTo>
                  <a:lnTo>
                    <a:pt x="66" y="405"/>
                  </a:lnTo>
                  <a:lnTo>
                    <a:pt x="63" y="412"/>
                  </a:lnTo>
                  <a:lnTo>
                    <a:pt x="59" y="415"/>
                  </a:lnTo>
                  <a:lnTo>
                    <a:pt x="52" y="419"/>
                  </a:lnTo>
                  <a:lnTo>
                    <a:pt x="49" y="419"/>
                  </a:lnTo>
                  <a:lnTo>
                    <a:pt x="45" y="419"/>
                  </a:lnTo>
                  <a:lnTo>
                    <a:pt x="42" y="419"/>
                  </a:lnTo>
                  <a:lnTo>
                    <a:pt x="38" y="412"/>
                  </a:lnTo>
                  <a:lnTo>
                    <a:pt x="38" y="408"/>
                  </a:lnTo>
                  <a:lnTo>
                    <a:pt x="35" y="401"/>
                  </a:lnTo>
                  <a:lnTo>
                    <a:pt x="31" y="394"/>
                  </a:lnTo>
                  <a:lnTo>
                    <a:pt x="24" y="391"/>
                  </a:lnTo>
                  <a:lnTo>
                    <a:pt x="17" y="384"/>
                  </a:lnTo>
                  <a:lnTo>
                    <a:pt x="10" y="377"/>
                  </a:lnTo>
                  <a:lnTo>
                    <a:pt x="3" y="373"/>
                  </a:lnTo>
                  <a:lnTo>
                    <a:pt x="0" y="366"/>
                  </a:lnTo>
                  <a:lnTo>
                    <a:pt x="0" y="363"/>
                  </a:lnTo>
                  <a:lnTo>
                    <a:pt x="3" y="359"/>
                  </a:lnTo>
                  <a:lnTo>
                    <a:pt x="7" y="359"/>
                  </a:lnTo>
                  <a:lnTo>
                    <a:pt x="10" y="359"/>
                  </a:lnTo>
                  <a:lnTo>
                    <a:pt x="21" y="359"/>
                  </a:lnTo>
                  <a:lnTo>
                    <a:pt x="28" y="363"/>
                  </a:lnTo>
                  <a:lnTo>
                    <a:pt x="31" y="363"/>
                  </a:lnTo>
                  <a:lnTo>
                    <a:pt x="35" y="363"/>
                  </a:lnTo>
                  <a:lnTo>
                    <a:pt x="38" y="363"/>
                  </a:lnTo>
                  <a:lnTo>
                    <a:pt x="42" y="363"/>
                  </a:lnTo>
                  <a:lnTo>
                    <a:pt x="45" y="363"/>
                  </a:lnTo>
                  <a:lnTo>
                    <a:pt x="45" y="359"/>
                  </a:lnTo>
                  <a:lnTo>
                    <a:pt x="45" y="356"/>
                  </a:lnTo>
                  <a:lnTo>
                    <a:pt x="45" y="352"/>
                  </a:lnTo>
                  <a:lnTo>
                    <a:pt x="45" y="345"/>
                  </a:lnTo>
                  <a:lnTo>
                    <a:pt x="49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0"/>
                  </a:lnTo>
                  <a:lnTo>
                    <a:pt x="49" y="30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7">
              <a:extLst>
                <a:ext uri="{FF2B5EF4-FFF2-40B4-BE49-F238E27FC236}">
                  <a16:creationId xmlns:a16="http://schemas.microsoft.com/office/drawing/2014/main" id="{8A8BAD65-51DC-4AC7-9598-C27ECD833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680" y="24863292"/>
              <a:ext cx="212862" cy="431328"/>
            </a:xfrm>
            <a:custGeom>
              <a:avLst/>
              <a:gdLst>
                <a:gd name="T0" fmla="*/ 28 w 38"/>
                <a:gd name="T1" fmla="*/ 7 h 77"/>
                <a:gd name="T2" fmla="*/ 31 w 38"/>
                <a:gd name="T3" fmla="*/ 21 h 77"/>
                <a:gd name="T4" fmla="*/ 35 w 38"/>
                <a:gd name="T5" fmla="*/ 35 h 77"/>
                <a:gd name="T6" fmla="*/ 38 w 38"/>
                <a:gd name="T7" fmla="*/ 46 h 77"/>
                <a:gd name="T8" fmla="*/ 38 w 38"/>
                <a:gd name="T9" fmla="*/ 56 h 77"/>
                <a:gd name="T10" fmla="*/ 38 w 38"/>
                <a:gd name="T11" fmla="*/ 63 h 77"/>
                <a:gd name="T12" fmla="*/ 38 w 38"/>
                <a:gd name="T13" fmla="*/ 70 h 77"/>
                <a:gd name="T14" fmla="*/ 35 w 38"/>
                <a:gd name="T15" fmla="*/ 74 h 77"/>
                <a:gd name="T16" fmla="*/ 31 w 38"/>
                <a:gd name="T17" fmla="*/ 77 h 77"/>
                <a:gd name="T18" fmla="*/ 28 w 38"/>
                <a:gd name="T19" fmla="*/ 77 h 77"/>
                <a:gd name="T20" fmla="*/ 28 w 38"/>
                <a:gd name="T21" fmla="*/ 77 h 77"/>
                <a:gd name="T22" fmla="*/ 24 w 38"/>
                <a:gd name="T23" fmla="*/ 74 h 77"/>
                <a:gd name="T24" fmla="*/ 21 w 38"/>
                <a:gd name="T25" fmla="*/ 70 h 77"/>
                <a:gd name="T26" fmla="*/ 21 w 38"/>
                <a:gd name="T27" fmla="*/ 67 h 77"/>
                <a:gd name="T28" fmla="*/ 17 w 38"/>
                <a:gd name="T29" fmla="*/ 63 h 77"/>
                <a:gd name="T30" fmla="*/ 17 w 38"/>
                <a:gd name="T31" fmla="*/ 56 h 77"/>
                <a:gd name="T32" fmla="*/ 14 w 38"/>
                <a:gd name="T33" fmla="*/ 53 h 77"/>
                <a:gd name="T34" fmla="*/ 10 w 38"/>
                <a:gd name="T35" fmla="*/ 39 h 77"/>
                <a:gd name="T36" fmla="*/ 7 w 38"/>
                <a:gd name="T37" fmla="*/ 32 h 77"/>
                <a:gd name="T38" fmla="*/ 3 w 38"/>
                <a:gd name="T39" fmla="*/ 21 h 77"/>
                <a:gd name="T40" fmla="*/ 0 w 38"/>
                <a:gd name="T41" fmla="*/ 18 h 77"/>
                <a:gd name="T42" fmla="*/ 0 w 38"/>
                <a:gd name="T43" fmla="*/ 14 h 77"/>
                <a:gd name="T44" fmla="*/ 0 w 38"/>
                <a:gd name="T45" fmla="*/ 11 h 77"/>
                <a:gd name="T46" fmla="*/ 0 w 38"/>
                <a:gd name="T47" fmla="*/ 7 h 77"/>
                <a:gd name="T48" fmla="*/ 3 w 38"/>
                <a:gd name="T49" fmla="*/ 4 h 77"/>
                <a:gd name="T50" fmla="*/ 7 w 38"/>
                <a:gd name="T51" fmla="*/ 0 h 77"/>
                <a:gd name="T52" fmla="*/ 14 w 38"/>
                <a:gd name="T53" fmla="*/ 0 h 77"/>
                <a:gd name="T54" fmla="*/ 21 w 38"/>
                <a:gd name="T55" fmla="*/ 4 h 77"/>
                <a:gd name="T56" fmla="*/ 28 w 38"/>
                <a:gd name="T57" fmla="*/ 7 h 77"/>
                <a:gd name="T58" fmla="*/ 28 w 38"/>
                <a:gd name="T5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77">
                  <a:moveTo>
                    <a:pt x="28" y="7"/>
                  </a:moveTo>
                  <a:lnTo>
                    <a:pt x="31" y="21"/>
                  </a:lnTo>
                  <a:lnTo>
                    <a:pt x="35" y="35"/>
                  </a:lnTo>
                  <a:lnTo>
                    <a:pt x="38" y="46"/>
                  </a:lnTo>
                  <a:lnTo>
                    <a:pt x="38" y="56"/>
                  </a:lnTo>
                  <a:lnTo>
                    <a:pt x="38" y="63"/>
                  </a:lnTo>
                  <a:lnTo>
                    <a:pt x="38" y="70"/>
                  </a:lnTo>
                  <a:lnTo>
                    <a:pt x="35" y="74"/>
                  </a:lnTo>
                  <a:lnTo>
                    <a:pt x="31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4" y="74"/>
                  </a:lnTo>
                  <a:lnTo>
                    <a:pt x="21" y="70"/>
                  </a:lnTo>
                  <a:lnTo>
                    <a:pt x="21" y="67"/>
                  </a:lnTo>
                  <a:lnTo>
                    <a:pt x="17" y="63"/>
                  </a:lnTo>
                  <a:lnTo>
                    <a:pt x="17" y="56"/>
                  </a:lnTo>
                  <a:lnTo>
                    <a:pt x="14" y="53"/>
                  </a:lnTo>
                  <a:lnTo>
                    <a:pt x="10" y="39"/>
                  </a:lnTo>
                  <a:lnTo>
                    <a:pt x="7" y="32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2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8">
              <a:extLst>
                <a:ext uri="{FF2B5EF4-FFF2-40B4-BE49-F238E27FC236}">
                  <a16:creationId xmlns:a16="http://schemas.microsoft.com/office/drawing/2014/main" id="{CC74A5AB-151C-40D8-A126-8DF3059E3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7735" y="25059347"/>
              <a:ext cx="778629" cy="140043"/>
            </a:xfrm>
            <a:custGeom>
              <a:avLst/>
              <a:gdLst>
                <a:gd name="T0" fmla="*/ 115 w 139"/>
                <a:gd name="T1" fmla="*/ 7 h 25"/>
                <a:gd name="T2" fmla="*/ 108 w 139"/>
                <a:gd name="T3" fmla="*/ 7 h 25"/>
                <a:gd name="T4" fmla="*/ 101 w 139"/>
                <a:gd name="T5" fmla="*/ 11 h 25"/>
                <a:gd name="T6" fmla="*/ 91 w 139"/>
                <a:gd name="T7" fmla="*/ 11 h 25"/>
                <a:gd name="T8" fmla="*/ 77 w 139"/>
                <a:gd name="T9" fmla="*/ 11 h 25"/>
                <a:gd name="T10" fmla="*/ 70 w 139"/>
                <a:gd name="T11" fmla="*/ 11 h 25"/>
                <a:gd name="T12" fmla="*/ 63 w 139"/>
                <a:gd name="T13" fmla="*/ 14 h 25"/>
                <a:gd name="T14" fmla="*/ 56 w 139"/>
                <a:gd name="T15" fmla="*/ 14 h 25"/>
                <a:gd name="T16" fmla="*/ 45 w 139"/>
                <a:gd name="T17" fmla="*/ 18 h 25"/>
                <a:gd name="T18" fmla="*/ 24 w 139"/>
                <a:gd name="T19" fmla="*/ 18 h 25"/>
                <a:gd name="T20" fmla="*/ 0 w 139"/>
                <a:gd name="T21" fmla="*/ 25 h 25"/>
                <a:gd name="T22" fmla="*/ 0 w 139"/>
                <a:gd name="T23" fmla="*/ 18 h 25"/>
                <a:gd name="T24" fmla="*/ 3 w 139"/>
                <a:gd name="T25" fmla="*/ 18 h 25"/>
                <a:gd name="T26" fmla="*/ 7 w 139"/>
                <a:gd name="T27" fmla="*/ 18 h 25"/>
                <a:gd name="T28" fmla="*/ 10 w 139"/>
                <a:gd name="T29" fmla="*/ 18 h 25"/>
                <a:gd name="T30" fmla="*/ 21 w 139"/>
                <a:gd name="T31" fmla="*/ 14 h 25"/>
                <a:gd name="T32" fmla="*/ 28 w 139"/>
                <a:gd name="T33" fmla="*/ 14 h 25"/>
                <a:gd name="T34" fmla="*/ 38 w 139"/>
                <a:gd name="T35" fmla="*/ 14 h 25"/>
                <a:gd name="T36" fmla="*/ 52 w 139"/>
                <a:gd name="T37" fmla="*/ 11 h 25"/>
                <a:gd name="T38" fmla="*/ 66 w 139"/>
                <a:gd name="T39" fmla="*/ 7 h 25"/>
                <a:gd name="T40" fmla="*/ 80 w 139"/>
                <a:gd name="T41" fmla="*/ 7 h 25"/>
                <a:gd name="T42" fmla="*/ 91 w 139"/>
                <a:gd name="T43" fmla="*/ 4 h 25"/>
                <a:gd name="T44" fmla="*/ 101 w 139"/>
                <a:gd name="T45" fmla="*/ 4 h 25"/>
                <a:gd name="T46" fmla="*/ 112 w 139"/>
                <a:gd name="T47" fmla="*/ 4 h 25"/>
                <a:gd name="T48" fmla="*/ 118 w 139"/>
                <a:gd name="T49" fmla="*/ 0 h 25"/>
                <a:gd name="T50" fmla="*/ 125 w 139"/>
                <a:gd name="T51" fmla="*/ 0 h 25"/>
                <a:gd name="T52" fmla="*/ 129 w 139"/>
                <a:gd name="T53" fmla="*/ 0 h 25"/>
                <a:gd name="T54" fmla="*/ 132 w 139"/>
                <a:gd name="T55" fmla="*/ 0 h 25"/>
                <a:gd name="T56" fmla="*/ 136 w 139"/>
                <a:gd name="T57" fmla="*/ 0 h 25"/>
                <a:gd name="T58" fmla="*/ 139 w 139"/>
                <a:gd name="T59" fmla="*/ 0 h 25"/>
                <a:gd name="T60" fmla="*/ 139 w 139"/>
                <a:gd name="T61" fmla="*/ 0 h 25"/>
                <a:gd name="T62" fmla="*/ 139 w 139"/>
                <a:gd name="T63" fmla="*/ 4 h 25"/>
                <a:gd name="T64" fmla="*/ 136 w 139"/>
                <a:gd name="T65" fmla="*/ 4 h 25"/>
                <a:gd name="T66" fmla="*/ 125 w 139"/>
                <a:gd name="T67" fmla="*/ 4 h 25"/>
                <a:gd name="T68" fmla="*/ 122 w 139"/>
                <a:gd name="T69" fmla="*/ 4 h 25"/>
                <a:gd name="T70" fmla="*/ 115 w 139"/>
                <a:gd name="T71" fmla="*/ 7 h 25"/>
                <a:gd name="T72" fmla="*/ 115 w 139"/>
                <a:gd name="T73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25">
                  <a:moveTo>
                    <a:pt x="115" y="7"/>
                  </a:moveTo>
                  <a:lnTo>
                    <a:pt x="108" y="7"/>
                  </a:lnTo>
                  <a:lnTo>
                    <a:pt x="101" y="11"/>
                  </a:lnTo>
                  <a:lnTo>
                    <a:pt x="91" y="11"/>
                  </a:lnTo>
                  <a:lnTo>
                    <a:pt x="77" y="11"/>
                  </a:lnTo>
                  <a:lnTo>
                    <a:pt x="70" y="11"/>
                  </a:lnTo>
                  <a:lnTo>
                    <a:pt x="63" y="14"/>
                  </a:lnTo>
                  <a:lnTo>
                    <a:pt x="56" y="14"/>
                  </a:lnTo>
                  <a:lnTo>
                    <a:pt x="45" y="18"/>
                  </a:lnTo>
                  <a:lnTo>
                    <a:pt x="24" y="18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10" y="18"/>
                  </a:lnTo>
                  <a:lnTo>
                    <a:pt x="21" y="14"/>
                  </a:lnTo>
                  <a:lnTo>
                    <a:pt x="28" y="14"/>
                  </a:lnTo>
                  <a:lnTo>
                    <a:pt x="38" y="14"/>
                  </a:lnTo>
                  <a:lnTo>
                    <a:pt x="52" y="11"/>
                  </a:lnTo>
                  <a:lnTo>
                    <a:pt x="66" y="7"/>
                  </a:lnTo>
                  <a:lnTo>
                    <a:pt x="80" y="7"/>
                  </a:lnTo>
                  <a:lnTo>
                    <a:pt x="91" y="4"/>
                  </a:lnTo>
                  <a:lnTo>
                    <a:pt x="101" y="4"/>
                  </a:lnTo>
                  <a:lnTo>
                    <a:pt x="112" y="4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9" y="4"/>
                  </a:lnTo>
                  <a:lnTo>
                    <a:pt x="136" y="4"/>
                  </a:lnTo>
                  <a:lnTo>
                    <a:pt x="125" y="4"/>
                  </a:lnTo>
                  <a:lnTo>
                    <a:pt x="122" y="4"/>
                  </a:lnTo>
                  <a:lnTo>
                    <a:pt x="115" y="7"/>
                  </a:lnTo>
                  <a:lnTo>
                    <a:pt x="11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9">
              <a:extLst>
                <a:ext uri="{FF2B5EF4-FFF2-40B4-BE49-F238E27FC236}">
                  <a16:creationId xmlns:a16="http://schemas.microsoft.com/office/drawing/2014/main" id="{95801E5C-EE1A-4FAF-B99F-78199C62A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394" y="25412252"/>
              <a:ext cx="1798128" cy="352905"/>
            </a:xfrm>
            <a:custGeom>
              <a:avLst/>
              <a:gdLst>
                <a:gd name="T0" fmla="*/ 282 w 321"/>
                <a:gd name="T1" fmla="*/ 0 h 63"/>
                <a:gd name="T2" fmla="*/ 296 w 321"/>
                <a:gd name="T3" fmla="*/ 4 h 63"/>
                <a:gd name="T4" fmla="*/ 310 w 321"/>
                <a:gd name="T5" fmla="*/ 11 h 63"/>
                <a:gd name="T6" fmla="*/ 321 w 321"/>
                <a:gd name="T7" fmla="*/ 18 h 63"/>
                <a:gd name="T8" fmla="*/ 321 w 321"/>
                <a:gd name="T9" fmla="*/ 25 h 63"/>
                <a:gd name="T10" fmla="*/ 314 w 321"/>
                <a:gd name="T11" fmla="*/ 28 h 63"/>
                <a:gd name="T12" fmla="*/ 303 w 321"/>
                <a:gd name="T13" fmla="*/ 32 h 63"/>
                <a:gd name="T14" fmla="*/ 286 w 321"/>
                <a:gd name="T15" fmla="*/ 32 h 63"/>
                <a:gd name="T16" fmla="*/ 251 w 321"/>
                <a:gd name="T17" fmla="*/ 35 h 63"/>
                <a:gd name="T18" fmla="*/ 209 w 321"/>
                <a:gd name="T19" fmla="*/ 35 h 63"/>
                <a:gd name="T20" fmla="*/ 160 w 321"/>
                <a:gd name="T21" fmla="*/ 42 h 63"/>
                <a:gd name="T22" fmla="*/ 108 w 321"/>
                <a:gd name="T23" fmla="*/ 49 h 63"/>
                <a:gd name="T24" fmla="*/ 76 w 321"/>
                <a:gd name="T25" fmla="*/ 53 h 63"/>
                <a:gd name="T26" fmla="*/ 48 w 321"/>
                <a:gd name="T27" fmla="*/ 60 h 63"/>
                <a:gd name="T28" fmla="*/ 31 w 321"/>
                <a:gd name="T29" fmla="*/ 63 h 63"/>
                <a:gd name="T30" fmla="*/ 24 w 321"/>
                <a:gd name="T31" fmla="*/ 63 h 63"/>
                <a:gd name="T32" fmla="*/ 17 w 321"/>
                <a:gd name="T33" fmla="*/ 60 h 63"/>
                <a:gd name="T34" fmla="*/ 7 w 321"/>
                <a:gd name="T35" fmla="*/ 53 h 63"/>
                <a:gd name="T36" fmla="*/ 0 w 321"/>
                <a:gd name="T37" fmla="*/ 46 h 63"/>
                <a:gd name="T38" fmla="*/ 0 w 321"/>
                <a:gd name="T39" fmla="*/ 39 h 63"/>
                <a:gd name="T40" fmla="*/ 7 w 321"/>
                <a:gd name="T41" fmla="*/ 35 h 63"/>
                <a:gd name="T42" fmla="*/ 17 w 321"/>
                <a:gd name="T43" fmla="*/ 35 h 63"/>
                <a:gd name="T44" fmla="*/ 35 w 321"/>
                <a:gd name="T45" fmla="*/ 35 h 63"/>
                <a:gd name="T46" fmla="*/ 55 w 321"/>
                <a:gd name="T47" fmla="*/ 32 h 63"/>
                <a:gd name="T48" fmla="*/ 87 w 321"/>
                <a:gd name="T49" fmla="*/ 28 h 63"/>
                <a:gd name="T50" fmla="*/ 122 w 321"/>
                <a:gd name="T51" fmla="*/ 21 h 63"/>
                <a:gd name="T52" fmla="*/ 153 w 321"/>
                <a:gd name="T53" fmla="*/ 18 h 63"/>
                <a:gd name="T54" fmla="*/ 185 w 321"/>
                <a:gd name="T55" fmla="*/ 14 h 63"/>
                <a:gd name="T56" fmla="*/ 209 w 321"/>
                <a:gd name="T57" fmla="*/ 11 h 63"/>
                <a:gd name="T58" fmla="*/ 240 w 321"/>
                <a:gd name="T59" fmla="*/ 7 h 63"/>
                <a:gd name="T60" fmla="*/ 261 w 321"/>
                <a:gd name="T61" fmla="*/ 4 h 63"/>
                <a:gd name="T62" fmla="*/ 272 w 321"/>
                <a:gd name="T63" fmla="*/ 4 h 63"/>
                <a:gd name="T64" fmla="*/ 275 w 321"/>
                <a:gd name="T6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1" h="63">
                  <a:moveTo>
                    <a:pt x="275" y="0"/>
                  </a:moveTo>
                  <a:lnTo>
                    <a:pt x="282" y="0"/>
                  </a:lnTo>
                  <a:lnTo>
                    <a:pt x="289" y="0"/>
                  </a:lnTo>
                  <a:lnTo>
                    <a:pt x="296" y="4"/>
                  </a:lnTo>
                  <a:lnTo>
                    <a:pt x="303" y="7"/>
                  </a:lnTo>
                  <a:lnTo>
                    <a:pt x="310" y="11"/>
                  </a:lnTo>
                  <a:lnTo>
                    <a:pt x="317" y="14"/>
                  </a:lnTo>
                  <a:lnTo>
                    <a:pt x="321" y="18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17" y="28"/>
                  </a:lnTo>
                  <a:lnTo>
                    <a:pt x="314" y="28"/>
                  </a:lnTo>
                  <a:lnTo>
                    <a:pt x="310" y="32"/>
                  </a:lnTo>
                  <a:lnTo>
                    <a:pt x="303" y="32"/>
                  </a:lnTo>
                  <a:lnTo>
                    <a:pt x="293" y="32"/>
                  </a:lnTo>
                  <a:lnTo>
                    <a:pt x="286" y="32"/>
                  </a:lnTo>
                  <a:lnTo>
                    <a:pt x="275" y="32"/>
                  </a:lnTo>
                  <a:lnTo>
                    <a:pt x="251" y="35"/>
                  </a:lnTo>
                  <a:lnTo>
                    <a:pt x="230" y="35"/>
                  </a:lnTo>
                  <a:lnTo>
                    <a:pt x="209" y="35"/>
                  </a:lnTo>
                  <a:lnTo>
                    <a:pt x="192" y="35"/>
                  </a:lnTo>
                  <a:lnTo>
                    <a:pt x="160" y="42"/>
                  </a:lnTo>
                  <a:lnTo>
                    <a:pt x="125" y="46"/>
                  </a:lnTo>
                  <a:lnTo>
                    <a:pt x="108" y="49"/>
                  </a:lnTo>
                  <a:lnTo>
                    <a:pt x="90" y="53"/>
                  </a:lnTo>
                  <a:lnTo>
                    <a:pt x="76" y="53"/>
                  </a:lnTo>
                  <a:lnTo>
                    <a:pt x="62" y="56"/>
                  </a:lnTo>
                  <a:lnTo>
                    <a:pt x="48" y="60"/>
                  </a:lnTo>
                  <a:lnTo>
                    <a:pt x="38" y="63"/>
                  </a:lnTo>
                  <a:lnTo>
                    <a:pt x="31" y="63"/>
                  </a:lnTo>
                  <a:lnTo>
                    <a:pt x="28" y="63"/>
                  </a:lnTo>
                  <a:lnTo>
                    <a:pt x="24" y="63"/>
                  </a:lnTo>
                  <a:lnTo>
                    <a:pt x="21" y="63"/>
                  </a:lnTo>
                  <a:lnTo>
                    <a:pt x="17" y="60"/>
                  </a:lnTo>
                  <a:lnTo>
                    <a:pt x="10" y="56"/>
                  </a:lnTo>
                  <a:lnTo>
                    <a:pt x="7" y="53"/>
                  </a:lnTo>
                  <a:lnTo>
                    <a:pt x="3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7" y="35"/>
                  </a:lnTo>
                  <a:lnTo>
                    <a:pt x="14" y="35"/>
                  </a:lnTo>
                  <a:lnTo>
                    <a:pt x="17" y="35"/>
                  </a:lnTo>
                  <a:lnTo>
                    <a:pt x="24" y="35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5" y="32"/>
                  </a:lnTo>
                  <a:lnTo>
                    <a:pt x="69" y="28"/>
                  </a:lnTo>
                  <a:lnTo>
                    <a:pt x="87" y="28"/>
                  </a:lnTo>
                  <a:lnTo>
                    <a:pt x="104" y="25"/>
                  </a:lnTo>
                  <a:lnTo>
                    <a:pt x="122" y="21"/>
                  </a:lnTo>
                  <a:lnTo>
                    <a:pt x="139" y="21"/>
                  </a:lnTo>
                  <a:lnTo>
                    <a:pt x="153" y="18"/>
                  </a:lnTo>
                  <a:lnTo>
                    <a:pt x="171" y="18"/>
                  </a:lnTo>
                  <a:lnTo>
                    <a:pt x="185" y="14"/>
                  </a:lnTo>
                  <a:lnTo>
                    <a:pt x="195" y="11"/>
                  </a:lnTo>
                  <a:lnTo>
                    <a:pt x="209" y="11"/>
                  </a:lnTo>
                  <a:lnTo>
                    <a:pt x="219" y="7"/>
                  </a:lnTo>
                  <a:lnTo>
                    <a:pt x="240" y="7"/>
                  </a:lnTo>
                  <a:lnTo>
                    <a:pt x="254" y="4"/>
                  </a:lnTo>
                  <a:lnTo>
                    <a:pt x="261" y="4"/>
                  </a:lnTo>
                  <a:lnTo>
                    <a:pt x="268" y="4"/>
                  </a:lnTo>
                  <a:lnTo>
                    <a:pt x="272" y="4"/>
                  </a:lnTo>
                  <a:lnTo>
                    <a:pt x="275" y="0"/>
                  </a:lnTo>
                  <a:lnTo>
                    <a:pt x="275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30">
              <a:extLst>
                <a:ext uri="{FF2B5EF4-FFF2-40B4-BE49-F238E27FC236}">
                  <a16:creationId xmlns:a16="http://schemas.microsoft.com/office/drawing/2014/main" id="{371C1C5C-600B-4B86-B97E-5EFBA1246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2466" y="25725944"/>
              <a:ext cx="1153937" cy="235269"/>
            </a:xfrm>
            <a:custGeom>
              <a:avLst/>
              <a:gdLst>
                <a:gd name="T0" fmla="*/ 206 w 206"/>
                <a:gd name="T1" fmla="*/ 7 h 42"/>
                <a:gd name="T2" fmla="*/ 206 w 206"/>
                <a:gd name="T3" fmla="*/ 10 h 42"/>
                <a:gd name="T4" fmla="*/ 206 w 206"/>
                <a:gd name="T5" fmla="*/ 17 h 42"/>
                <a:gd name="T6" fmla="*/ 199 w 206"/>
                <a:gd name="T7" fmla="*/ 21 h 42"/>
                <a:gd name="T8" fmla="*/ 195 w 206"/>
                <a:gd name="T9" fmla="*/ 21 h 42"/>
                <a:gd name="T10" fmla="*/ 181 w 206"/>
                <a:gd name="T11" fmla="*/ 24 h 42"/>
                <a:gd name="T12" fmla="*/ 171 w 206"/>
                <a:gd name="T13" fmla="*/ 24 h 42"/>
                <a:gd name="T14" fmla="*/ 164 w 206"/>
                <a:gd name="T15" fmla="*/ 24 h 42"/>
                <a:gd name="T16" fmla="*/ 154 w 206"/>
                <a:gd name="T17" fmla="*/ 24 h 42"/>
                <a:gd name="T18" fmla="*/ 143 w 206"/>
                <a:gd name="T19" fmla="*/ 28 h 42"/>
                <a:gd name="T20" fmla="*/ 126 w 206"/>
                <a:gd name="T21" fmla="*/ 28 h 42"/>
                <a:gd name="T22" fmla="*/ 94 w 206"/>
                <a:gd name="T23" fmla="*/ 35 h 42"/>
                <a:gd name="T24" fmla="*/ 63 w 206"/>
                <a:gd name="T25" fmla="*/ 38 h 42"/>
                <a:gd name="T26" fmla="*/ 49 w 206"/>
                <a:gd name="T27" fmla="*/ 38 h 42"/>
                <a:gd name="T28" fmla="*/ 38 w 206"/>
                <a:gd name="T29" fmla="*/ 42 h 42"/>
                <a:gd name="T30" fmla="*/ 31 w 206"/>
                <a:gd name="T31" fmla="*/ 42 h 42"/>
                <a:gd name="T32" fmla="*/ 28 w 206"/>
                <a:gd name="T33" fmla="*/ 42 h 42"/>
                <a:gd name="T34" fmla="*/ 24 w 206"/>
                <a:gd name="T35" fmla="*/ 42 h 42"/>
                <a:gd name="T36" fmla="*/ 21 w 206"/>
                <a:gd name="T37" fmla="*/ 42 h 42"/>
                <a:gd name="T38" fmla="*/ 14 w 206"/>
                <a:gd name="T39" fmla="*/ 38 h 42"/>
                <a:gd name="T40" fmla="*/ 10 w 206"/>
                <a:gd name="T41" fmla="*/ 35 h 42"/>
                <a:gd name="T42" fmla="*/ 7 w 206"/>
                <a:gd name="T43" fmla="*/ 31 h 42"/>
                <a:gd name="T44" fmla="*/ 3 w 206"/>
                <a:gd name="T45" fmla="*/ 31 h 42"/>
                <a:gd name="T46" fmla="*/ 0 w 206"/>
                <a:gd name="T47" fmla="*/ 28 h 42"/>
                <a:gd name="T48" fmla="*/ 0 w 206"/>
                <a:gd name="T49" fmla="*/ 24 h 42"/>
                <a:gd name="T50" fmla="*/ 0 w 206"/>
                <a:gd name="T51" fmla="*/ 21 h 42"/>
                <a:gd name="T52" fmla="*/ 3 w 206"/>
                <a:gd name="T53" fmla="*/ 21 h 42"/>
                <a:gd name="T54" fmla="*/ 10 w 206"/>
                <a:gd name="T55" fmla="*/ 17 h 42"/>
                <a:gd name="T56" fmla="*/ 17 w 206"/>
                <a:gd name="T57" fmla="*/ 17 h 42"/>
                <a:gd name="T58" fmla="*/ 21 w 206"/>
                <a:gd name="T59" fmla="*/ 17 h 42"/>
                <a:gd name="T60" fmla="*/ 28 w 206"/>
                <a:gd name="T61" fmla="*/ 17 h 42"/>
                <a:gd name="T62" fmla="*/ 38 w 206"/>
                <a:gd name="T63" fmla="*/ 17 h 42"/>
                <a:gd name="T64" fmla="*/ 52 w 206"/>
                <a:gd name="T65" fmla="*/ 14 h 42"/>
                <a:gd name="T66" fmla="*/ 66 w 206"/>
                <a:gd name="T67" fmla="*/ 14 h 42"/>
                <a:gd name="T68" fmla="*/ 80 w 206"/>
                <a:gd name="T69" fmla="*/ 10 h 42"/>
                <a:gd name="T70" fmla="*/ 101 w 206"/>
                <a:gd name="T71" fmla="*/ 7 h 42"/>
                <a:gd name="T72" fmla="*/ 122 w 206"/>
                <a:gd name="T73" fmla="*/ 7 h 42"/>
                <a:gd name="T74" fmla="*/ 140 w 206"/>
                <a:gd name="T75" fmla="*/ 4 h 42"/>
                <a:gd name="T76" fmla="*/ 160 w 206"/>
                <a:gd name="T77" fmla="*/ 0 h 42"/>
                <a:gd name="T78" fmla="*/ 174 w 206"/>
                <a:gd name="T79" fmla="*/ 0 h 42"/>
                <a:gd name="T80" fmla="*/ 185 w 206"/>
                <a:gd name="T81" fmla="*/ 0 h 42"/>
                <a:gd name="T82" fmla="*/ 195 w 206"/>
                <a:gd name="T83" fmla="*/ 0 h 42"/>
                <a:gd name="T84" fmla="*/ 202 w 206"/>
                <a:gd name="T85" fmla="*/ 0 h 42"/>
                <a:gd name="T86" fmla="*/ 206 w 206"/>
                <a:gd name="T87" fmla="*/ 4 h 42"/>
                <a:gd name="T88" fmla="*/ 206 w 206"/>
                <a:gd name="T89" fmla="*/ 7 h 42"/>
                <a:gd name="T90" fmla="*/ 206 w 206"/>
                <a:gd name="T91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6" h="42">
                  <a:moveTo>
                    <a:pt x="206" y="7"/>
                  </a:moveTo>
                  <a:lnTo>
                    <a:pt x="206" y="10"/>
                  </a:lnTo>
                  <a:lnTo>
                    <a:pt x="206" y="17"/>
                  </a:lnTo>
                  <a:lnTo>
                    <a:pt x="199" y="21"/>
                  </a:lnTo>
                  <a:lnTo>
                    <a:pt x="195" y="21"/>
                  </a:lnTo>
                  <a:lnTo>
                    <a:pt x="181" y="24"/>
                  </a:lnTo>
                  <a:lnTo>
                    <a:pt x="171" y="24"/>
                  </a:lnTo>
                  <a:lnTo>
                    <a:pt x="164" y="24"/>
                  </a:lnTo>
                  <a:lnTo>
                    <a:pt x="154" y="24"/>
                  </a:lnTo>
                  <a:lnTo>
                    <a:pt x="143" y="28"/>
                  </a:lnTo>
                  <a:lnTo>
                    <a:pt x="126" y="28"/>
                  </a:lnTo>
                  <a:lnTo>
                    <a:pt x="94" y="35"/>
                  </a:lnTo>
                  <a:lnTo>
                    <a:pt x="63" y="38"/>
                  </a:lnTo>
                  <a:lnTo>
                    <a:pt x="49" y="38"/>
                  </a:lnTo>
                  <a:lnTo>
                    <a:pt x="38" y="42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4" y="38"/>
                  </a:lnTo>
                  <a:lnTo>
                    <a:pt x="10" y="35"/>
                  </a:lnTo>
                  <a:lnTo>
                    <a:pt x="7" y="31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10" y="17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8" y="17"/>
                  </a:lnTo>
                  <a:lnTo>
                    <a:pt x="38" y="17"/>
                  </a:lnTo>
                  <a:lnTo>
                    <a:pt x="52" y="14"/>
                  </a:lnTo>
                  <a:lnTo>
                    <a:pt x="66" y="14"/>
                  </a:lnTo>
                  <a:lnTo>
                    <a:pt x="80" y="10"/>
                  </a:lnTo>
                  <a:lnTo>
                    <a:pt x="101" y="7"/>
                  </a:lnTo>
                  <a:lnTo>
                    <a:pt x="122" y="7"/>
                  </a:lnTo>
                  <a:lnTo>
                    <a:pt x="140" y="4"/>
                  </a:lnTo>
                  <a:lnTo>
                    <a:pt x="160" y="0"/>
                  </a:lnTo>
                  <a:lnTo>
                    <a:pt x="174" y="0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2" y="0"/>
                  </a:lnTo>
                  <a:lnTo>
                    <a:pt x="206" y="4"/>
                  </a:lnTo>
                  <a:lnTo>
                    <a:pt x="206" y="7"/>
                  </a:lnTo>
                  <a:lnTo>
                    <a:pt x="20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31">
              <a:extLst>
                <a:ext uri="{FF2B5EF4-FFF2-40B4-BE49-F238E27FC236}">
                  <a16:creationId xmlns:a16="http://schemas.microsoft.com/office/drawing/2014/main" id="{F717D880-F1C2-4416-9265-DDF6DBCF6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565" y="24476777"/>
              <a:ext cx="1859744" cy="347302"/>
            </a:xfrm>
            <a:custGeom>
              <a:avLst/>
              <a:gdLst>
                <a:gd name="T0" fmla="*/ 318 w 332"/>
                <a:gd name="T1" fmla="*/ 10 h 62"/>
                <a:gd name="T2" fmla="*/ 328 w 332"/>
                <a:gd name="T3" fmla="*/ 21 h 62"/>
                <a:gd name="T4" fmla="*/ 332 w 332"/>
                <a:gd name="T5" fmla="*/ 28 h 62"/>
                <a:gd name="T6" fmla="*/ 328 w 332"/>
                <a:gd name="T7" fmla="*/ 31 h 62"/>
                <a:gd name="T8" fmla="*/ 321 w 332"/>
                <a:gd name="T9" fmla="*/ 35 h 62"/>
                <a:gd name="T10" fmla="*/ 307 w 332"/>
                <a:gd name="T11" fmla="*/ 35 h 62"/>
                <a:gd name="T12" fmla="*/ 290 w 332"/>
                <a:gd name="T13" fmla="*/ 35 h 62"/>
                <a:gd name="T14" fmla="*/ 265 w 332"/>
                <a:gd name="T15" fmla="*/ 35 h 62"/>
                <a:gd name="T16" fmla="*/ 234 w 332"/>
                <a:gd name="T17" fmla="*/ 38 h 62"/>
                <a:gd name="T18" fmla="*/ 196 w 332"/>
                <a:gd name="T19" fmla="*/ 42 h 62"/>
                <a:gd name="T20" fmla="*/ 154 w 332"/>
                <a:gd name="T21" fmla="*/ 45 h 62"/>
                <a:gd name="T22" fmla="*/ 105 w 332"/>
                <a:gd name="T23" fmla="*/ 52 h 62"/>
                <a:gd name="T24" fmla="*/ 66 w 332"/>
                <a:gd name="T25" fmla="*/ 56 h 62"/>
                <a:gd name="T26" fmla="*/ 39 w 332"/>
                <a:gd name="T27" fmla="*/ 59 h 62"/>
                <a:gd name="T28" fmla="*/ 25 w 332"/>
                <a:gd name="T29" fmla="*/ 62 h 62"/>
                <a:gd name="T30" fmla="*/ 21 w 332"/>
                <a:gd name="T31" fmla="*/ 62 h 62"/>
                <a:gd name="T32" fmla="*/ 14 w 332"/>
                <a:gd name="T33" fmla="*/ 56 h 62"/>
                <a:gd name="T34" fmla="*/ 4 w 332"/>
                <a:gd name="T35" fmla="*/ 49 h 62"/>
                <a:gd name="T36" fmla="*/ 0 w 332"/>
                <a:gd name="T37" fmla="*/ 42 h 62"/>
                <a:gd name="T38" fmla="*/ 7 w 332"/>
                <a:gd name="T39" fmla="*/ 38 h 62"/>
                <a:gd name="T40" fmla="*/ 18 w 332"/>
                <a:gd name="T41" fmla="*/ 35 h 62"/>
                <a:gd name="T42" fmla="*/ 35 w 332"/>
                <a:gd name="T43" fmla="*/ 35 h 62"/>
                <a:gd name="T44" fmla="*/ 53 w 332"/>
                <a:gd name="T45" fmla="*/ 35 h 62"/>
                <a:gd name="T46" fmla="*/ 70 w 332"/>
                <a:gd name="T47" fmla="*/ 31 h 62"/>
                <a:gd name="T48" fmla="*/ 91 w 332"/>
                <a:gd name="T49" fmla="*/ 31 h 62"/>
                <a:gd name="T50" fmla="*/ 115 w 332"/>
                <a:gd name="T51" fmla="*/ 28 h 62"/>
                <a:gd name="T52" fmla="*/ 157 w 332"/>
                <a:gd name="T53" fmla="*/ 21 h 62"/>
                <a:gd name="T54" fmla="*/ 206 w 332"/>
                <a:gd name="T55" fmla="*/ 14 h 62"/>
                <a:gd name="T56" fmla="*/ 241 w 332"/>
                <a:gd name="T57" fmla="*/ 7 h 62"/>
                <a:gd name="T58" fmla="*/ 258 w 332"/>
                <a:gd name="T59" fmla="*/ 7 h 62"/>
                <a:gd name="T60" fmla="*/ 272 w 332"/>
                <a:gd name="T61" fmla="*/ 3 h 62"/>
                <a:gd name="T62" fmla="*/ 283 w 332"/>
                <a:gd name="T63" fmla="*/ 3 h 62"/>
                <a:gd name="T64" fmla="*/ 293 w 332"/>
                <a:gd name="T65" fmla="*/ 0 h 62"/>
                <a:gd name="T66" fmla="*/ 307 w 332"/>
                <a:gd name="T67" fmla="*/ 3 h 62"/>
                <a:gd name="T68" fmla="*/ 311 w 332"/>
                <a:gd name="T69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2" h="62">
                  <a:moveTo>
                    <a:pt x="311" y="7"/>
                  </a:moveTo>
                  <a:lnTo>
                    <a:pt x="318" y="10"/>
                  </a:lnTo>
                  <a:lnTo>
                    <a:pt x="321" y="14"/>
                  </a:lnTo>
                  <a:lnTo>
                    <a:pt x="328" y="21"/>
                  </a:lnTo>
                  <a:lnTo>
                    <a:pt x="332" y="24"/>
                  </a:lnTo>
                  <a:lnTo>
                    <a:pt x="332" y="28"/>
                  </a:lnTo>
                  <a:lnTo>
                    <a:pt x="332" y="31"/>
                  </a:lnTo>
                  <a:lnTo>
                    <a:pt x="328" y="31"/>
                  </a:lnTo>
                  <a:lnTo>
                    <a:pt x="325" y="35"/>
                  </a:lnTo>
                  <a:lnTo>
                    <a:pt x="321" y="35"/>
                  </a:lnTo>
                  <a:lnTo>
                    <a:pt x="314" y="35"/>
                  </a:lnTo>
                  <a:lnTo>
                    <a:pt x="307" y="35"/>
                  </a:lnTo>
                  <a:lnTo>
                    <a:pt x="300" y="35"/>
                  </a:lnTo>
                  <a:lnTo>
                    <a:pt x="290" y="35"/>
                  </a:lnTo>
                  <a:lnTo>
                    <a:pt x="279" y="35"/>
                  </a:lnTo>
                  <a:lnTo>
                    <a:pt x="265" y="35"/>
                  </a:lnTo>
                  <a:lnTo>
                    <a:pt x="251" y="38"/>
                  </a:lnTo>
                  <a:lnTo>
                    <a:pt x="234" y="38"/>
                  </a:lnTo>
                  <a:lnTo>
                    <a:pt x="217" y="38"/>
                  </a:lnTo>
                  <a:lnTo>
                    <a:pt x="196" y="42"/>
                  </a:lnTo>
                  <a:lnTo>
                    <a:pt x="175" y="45"/>
                  </a:lnTo>
                  <a:lnTo>
                    <a:pt x="154" y="45"/>
                  </a:lnTo>
                  <a:lnTo>
                    <a:pt x="129" y="49"/>
                  </a:lnTo>
                  <a:lnTo>
                    <a:pt x="105" y="52"/>
                  </a:lnTo>
                  <a:lnTo>
                    <a:pt x="84" y="56"/>
                  </a:lnTo>
                  <a:lnTo>
                    <a:pt x="66" y="56"/>
                  </a:lnTo>
                  <a:lnTo>
                    <a:pt x="53" y="59"/>
                  </a:lnTo>
                  <a:lnTo>
                    <a:pt x="39" y="59"/>
                  </a:lnTo>
                  <a:lnTo>
                    <a:pt x="32" y="62"/>
                  </a:lnTo>
                  <a:lnTo>
                    <a:pt x="25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8" y="59"/>
                  </a:lnTo>
                  <a:lnTo>
                    <a:pt x="14" y="56"/>
                  </a:lnTo>
                  <a:lnTo>
                    <a:pt x="7" y="52"/>
                  </a:lnTo>
                  <a:lnTo>
                    <a:pt x="4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5" y="35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3" y="35"/>
                  </a:lnTo>
                  <a:lnTo>
                    <a:pt x="60" y="31"/>
                  </a:lnTo>
                  <a:lnTo>
                    <a:pt x="70" y="31"/>
                  </a:lnTo>
                  <a:lnTo>
                    <a:pt x="80" y="31"/>
                  </a:lnTo>
                  <a:lnTo>
                    <a:pt x="91" y="31"/>
                  </a:lnTo>
                  <a:lnTo>
                    <a:pt x="101" y="28"/>
                  </a:lnTo>
                  <a:lnTo>
                    <a:pt x="115" y="28"/>
                  </a:lnTo>
                  <a:lnTo>
                    <a:pt x="129" y="24"/>
                  </a:lnTo>
                  <a:lnTo>
                    <a:pt x="157" y="21"/>
                  </a:lnTo>
                  <a:lnTo>
                    <a:pt x="182" y="17"/>
                  </a:lnTo>
                  <a:lnTo>
                    <a:pt x="206" y="14"/>
                  </a:lnTo>
                  <a:lnTo>
                    <a:pt x="230" y="10"/>
                  </a:lnTo>
                  <a:lnTo>
                    <a:pt x="241" y="7"/>
                  </a:lnTo>
                  <a:lnTo>
                    <a:pt x="251" y="7"/>
                  </a:lnTo>
                  <a:lnTo>
                    <a:pt x="258" y="7"/>
                  </a:lnTo>
                  <a:lnTo>
                    <a:pt x="265" y="3"/>
                  </a:lnTo>
                  <a:lnTo>
                    <a:pt x="272" y="3"/>
                  </a:lnTo>
                  <a:lnTo>
                    <a:pt x="279" y="3"/>
                  </a:lnTo>
                  <a:lnTo>
                    <a:pt x="283" y="3"/>
                  </a:lnTo>
                  <a:lnTo>
                    <a:pt x="286" y="0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7" y="3"/>
                  </a:lnTo>
                  <a:lnTo>
                    <a:pt x="311" y="7"/>
                  </a:lnTo>
                  <a:lnTo>
                    <a:pt x="311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32">
              <a:extLst>
                <a:ext uri="{FF2B5EF4-FFF2-40B4-BE49-F238E27FC236}">
                  <a16:creationId xmlns:a16="http://schemas.microsoft.com/office/drawing/2014/main" id="{38411648-E3D6-4B4A-AC5D-FC798968C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103" y="24751259"/>
              <a:ext cx="1053108" cy="330498"/>
            </a:xfrm>
            <a:custGeom>
              <a:avLst/>
              <a:gdLst>
                <a:gd name="T0" fmla="*/ 174 w 188"/>
                <a:gd name="T1" fmla="*/ 10 h 59"/>
                <a:gd name="T2" fmla="*/ 181 w 188"/>
                <a:gd name="T3" fmla="*/ 13 h 59"/>
                <a:gd name="T4" fmla="*/ 185 w 188"/>
                <a:gd name="T5" fmla="*/ 20 h 59"/>
                <a:gd name="T6" fmla="*/ 188 w 188"/>
                <a:gd name="T7" fmla="*/ 24 h 59"/>
                <a:gd name="T8" fmla="*/ 188 w 188"/>
                <a:gd name="T9" fmla="*/ 24 h 59"/>
                <a:gd name="T10" fmla="*/ 188 w 188"/>
                <a:gd name="T11" fmla="*/ 27 h 59"/>
                <a:gd name="T12" fmla="*/ 188 w 188"/>
                <a:gd name="T13" fmla="*/ 31 h 59"/>
                <a:gd name="T14" fmla="*/ 181 w 188"/>
                <a:gd name="T15" fmla="*/ 34 h 59"/>
                <a:gd name="T16" fmla="*/ 178 w 188"/>
                <a:gd name="T17" fmla="*/ 34 h 59"/>
                <a:gd name="T18" fmla="*/ 171 w 188"/>
                <a:gd name="T19" fmla="*/ 41 h 59"/>
                <a:gd name="T20" fmla="*/ 167 w 188"/>
                <a:gd name="T21" fmla="*/ 48 h 59"/>
                <a:gd name="T22" fmla="*/ 160 w 188"/>
                <a:gd name="T23" fmla="*/ 59 h 59"/>
                <a:gd name="T24" fmla="*/ 133 w 188"/>
                <a:gd name="T25" fmla="*/ 59 h 59"/>
                <a:gd name="T26" fmla="*/ 133 w 188"/>
                <a:gd name="T27" fmla="*/ 48 h 59"/>
                <a:gd name="T28" fmla="*/ 136 w 188"/>
                <a:gd name="T29" fmla="*/ 41 h 59"/>
                <a:gd name="T30" fmla="*/ 139 w 188"/>
                <a:gd name="T31" fmla="*/ 38 h 59"/>
                <a:gd name="T32" fmla="*/ 139 w 188"/>
                <a:gd name="T33" fmla="*/ 34 h 59"/>
                <a:gd name="T34" fmla="*/ 139 w 188"/>
                <a:gd name="T35" fmla="*/ 31 h 59"/>
                <a:gd name="T36" fmla="*/ 136 w 188"/>
                <a:gd name="T37" fmla="*/ 27 h 59"/>
                <a:gd name="T38" fmla="*/ 136 w 188"/>
                <a:gd name="T39" fmla="*/ 27 h 59"/>
                <a:gd name="T40" fmla="*/ 133 w 188"/>
                <a:gd name="T41" fmla="*/ 27 h 59"/>
                <a:gd name="T42" fmla="*/ 126 w 188"/>
                <a:gd name="T43" fmla="*/ 27 h 59"/>
                <a:gd name="T44" fmla="*/ 119 w 188"/>
                <a:gd name="T45" fmla="*/ 27 h 59"/>
                <a:gd name="T46" fmla="*/ 115 w 188"/>
                <a:gd name="T47" fmla="*/ 31 h 59"/>
                <a:gd name="T48" fmla="*/ 108 w 188"/>
                <a:gd name="T49" fmla="*/ 31 h 59"/>
                <a:gd name="T50" fmla="*/ 94 w 188"/>
                <a:gd name="T51" fmla="*/ 31 h 59"/>
                <a:gd name="T52" fmla="*/ 80 w 188"/>
                <a:gd name="T53" fmla="*/ 34 h 59"/>
                <a:gd name="T54" fmla="*/ 66 w 188"/>
                <a:gd name="T55" fmla="*/ 38 h 59"/>
                <a:gd name="T56" fmla="*/ 45 w 188"/>
                <a:gd name="T57" fmla="*/ 41 h 59"/>
                <a:gd name="T58" fmla="*/ 24 w 188"/>
                <a:gd name="T59" fmla="*/ 45 h 59"/>
                <a:gd name="T60" fmla="*/ 0 w 188"/>
                <a:gd name="T61" fmla="*/ 48 h 59"/>
                <a:gd name="T62" fmla="*/ 0 w 188"/>
                <a:gd name="T63" fmla="*/ 24 h 59"/>
                <a:gd name="T64" fmla="*/ 7 w 188"/>
                <a:gd name="T65" fmla="*/ 24 h 59"/>
                <a:gd name="T66" fmla="*/ 17 w 188"/>
                <a:gd name="T67" fmla="*/ 24 h 59"/>
                <a:gd name="T68" fmla="*/ 24 w 188"/>
                <a:gd name="T69" fmla="*/ 24 h 59"/>
                <a:gd name="T70" fmla="*/ 28 w 188"/>
                <a:gd name="T71" fmla="*/ 24 h 59"/>
                <a:gd name="T72" fmla="*/ 31 w 188"/>
                <a:gd name="T73" fmla="*/ 24 h 59"/>
                <a:gd name="T74" fmla="*/ 35 w 188"/>
                <a:gd name="T75" fmla="*/ 20 h 59"/>
                <a:gd name="T76" fmla="*/ 42 w 188"/>
                <a:gd name="T77" fmla="*/ 20 h 59"/>
                <a:gd name="T78" fmla="*/ 49 w 188"/>
                <a:gd name="T79" fmla="*/ 20 h 59"/>
                <a:gd name="T80" fmla="*/ 56 w 188"/>
                <a:gd name="T81" fmla="*/ 17 h 59"/>
                <a:gd name="T82" fmla="*/ 66 w 188"/>
                <a:gd name="T83" fmla="*/ 17 h 59"/>
                <a:gd name="T84" fmla="*/ 77 w 188"/>
                <a:gd name="T85" fmla="*/ 17 h 59"/>
                <a:gd name="T86" fmla="*/ 91 w 188"/>
                <a:gd name="T87" fmla="*/ 13 h 59"/>
                <a:gd name="T88" fmla="*/ 101 w 188"/>
                <a:gd name="T89" fmla="*/ 10 h 59"/>
                <a:gd name="T90" fmla="*/ 112 w 188"/>
                <a:gd name="T91" fmla="*/ 10 h 59"/>
                <a:gd name="T92" fmla="*/ 122 w 188"/>
                <a:gd name="T93" fmla="*/ 7 h 59"/>
                <a:gd name="T94" fmla="*/ 129 w 188"/>
                <a:gd name="T95" fmla="*/ 7 h 59"/>
                <a:gd name="T96" fmla="*/ 136 w 188"/>
                <a:gd name="T97" fmla="*/ 7 h 59"/>
                <a:gd name="T98" fmla="*/ 139 w 188"/>
                <a:gd name="T99" fmla="*/ 3 h 59"/>
                <a:gd name="T100" fmla="*/ 143 w 188"/>
                <a:gd name="T101" fmla="*/ 3 h 59"/>
                <a:gd name="T102" fmla="*/ 146 w 188"/>
                <a:gd name="T103" fmla="*/ 3 h 59"/>
                <a:gd name="T104" fmla="*/ 150 w 188"/>
                <a:gd name="T105" fmla="*/ 0 h 59"/>
                <a:gd name="T106" fmla="*/ 153 w 188"/>
                <a:gd name="T107" fmla="*/ 0 h 59"/>
                <a:gd name="T108" fmla="*/ 157 w 188"/>
                <a:gd name="T109" fmla="*/ 0 h 59"/>
                <a:gd name="T110" fmla="*/ 160 w 188"/>
                <a:gd name="T111" fmla="*/ 3 h 59"/>
                <a:gd name="T112" fmla="*/ 164 w 188"/>
                <a:gd name="T113" fmla="*/ 3 h 59"/>
                <a:gd name="T114" fmla="*/ 171 w 188"/>
                <a:gd name="T115" fmla="*/ 7 h 59"/>
                <a:gd name="T116" fmla="*/ 174 w 188"/>
                <a:gd name="T117" fmla="*/ 10 h 59"/>
                <a:gd name="T118" fmla="*/ 174 w 188"/>
                <a:gd name="T119" fmla="*/ 1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8" h="59">
                  <a:moveTo>
                    <a:pt x="174" y="10"/>
                  </a:moveTo>
                  <a:lnTo>
                    <a:pt x="181" y="13"/>
                  </a:lnTo>
                  <a:lnTo>
                    <a:pt x="185" y="20"/>
                  </a:lnTo>
                  <a:lnTo>
                    <a:pt x="188" y="24"/>
                  </a:lnTo>
                  <a:lnTo>
                    <a:pt x="188" y="24"/>
                  </a:lnTo>
                  <a:lnTo>
                    <a:pt x="188" y="27"/>
                  </a:lnTo>
                  <a:lnTo>
                    <a:pt x="188" y="31"/>
                  </a:lnTo>
                  <a:lnTo>
                    <a:pt x="181" y="34"/>
                  </a:lnTo>
                  <a:lnTo>
                    <a:pt x="178" y="34"/>
                  </a:lnTo>
                  <a:lnTo>
                    <a:pt x="171" y="41"/>
                  </a:lnTo>
                  <a:lnTo>
                    <a:pt x="167" y="48"/>
                  </a:lnTo>
                  <a:lnTo>
                    <a:pt x="160" y="59"/>
                  </a:lnTo>
                  <a:lnTo>
                    <a:pt x="133" y="59"/>
                  </a:lnTo>
                  <a:lnTo>
                    <a:pt x="133" y="48"/>
                  </a:lnTo>
                  <a:lnTo>
                    <a:pt x="136" y="41"/>
                  </a:lnTo>
                  <a:lnTo>
                    <a:pt x="139" y="38"/>
                  </a:lnTo>
                  <a:lnTo>
                    <a:pt x="139" y="34"/>
                  </a:lnTo>
                  <a:lnTo>
                    <a:pt x="139" y="31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3" y="27"/>
                  </a:lnTo>
                  <a:lnTo>
                    <a:pt x="126" y="27"/>
                  </a:lnTo>
                  <a:lnTo>
                    <a:pt x="119" y="27"/>
                  </a:lnTo>
                  <a:lnTo>
                    <a:pt x="115" y="31"/>
                  </a:lnTo>
                  <a:lnTo>
                    <a:pt x="108" y="31"/>
                  </a:lnTo>
                  <a:lnTo>
                    <a:pt x="94" y="31"/>
                  </a:lnTo>
                  <a:lnTo>
                    <a:pt x="80" y="34"/>
                  </a:lnTo>
                  <a:lnTo>
                    <a:pt x="66" y="38"/>
                  </a:lnTo>
                  <a:lnTo>
                    <a:pt x="45" y="41"/>
                  </a:lnTo>
                  <a:lnTo>
                    <a:pt x="24" y="45"/>
                  </a:lnTo>
                  <a:lnTo>
                    <a:pt x="0" y="48"/>
                  </a:lnTo>
                  <a:lnTo>
                    <a:pt x="0" y="24"/>
                  </a:lnTo>
                  <a:lnTo>
                    <a:pt x="7" y="24"/>
                  </a:lnTo>
                  <a:lnTo>
                    <a:pt x="17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1" y="24"/>
                  </a:lnTo>
                  <a:lnTo>
                    <a:pt x="35" y="20"/>
                  </a:lnTo>
                  <a:lnTo>
                    <a:pt x="42" y="20"/>
                  </a:lnTo>
                  <a:lnTo>
                    <a:pt x="49" y="20"/>
                  </a:lnTo>
                  <a:lnTo>
                    <a:pt x="56" y="17"/>
                  </a:lnTo>
                  <a:lnTo>
                    <a:pt x="66" y="17"/>
                  </a:lnTo>
                  <a:lnTo>
                    <a:pt x="77" y="17"/>
                  </a:lnTo>
                  <a:lnTo>
                    <a:pt x="91" y="13"/>
                  </a:lnTo>
                  <a:lnTo>
                    <a:pt x="101" y="10"/>
                  </a:lnTo>
                  <a:lnTo>
                    <a:pt x="112" y="10"/>
                  </a:lnTo>
                  <a:lnTo>
                    <a:pt x="122" y="7"/>
                  </a:lnTo>
                  <a:lnTo>
                    <a:pt x="129" y="7"/>
                  </a:lnTo>
                  <a:lnTo>
                    <a:pt x="136" y="7"/>
                  </a:lnTo>
                  <a:lnTo>
                    <a:pt x="139" y="3"/>
                  </a:lnTo>
                  <a:lnTo>
                    <a:pt x="143" y="3"/>
                  </a:lnTo>
                  <a:lnTo>
                    <a:pt x="146" y="3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7" y="0"/>
                  </a:lnTo>
                  <a:lnTo>
                    <a:pt x="160" y="3"/>
                  </a:lnTo>
                  <a:lnTo>
                    <a:pt x="164" y="3"/>
                  </a:lnTo>
                  <a:lnTo>
                    <a:pt x="171" y="7"/>
                  </a:lnTo>
                  <a:lnTo>
                    <a:pt x="174" y="10"/>
                  </a:lnTo>
                  <a:lnTo>
                    <a:pt x="174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33">
              <a:extLst>
                <a:ext uri="{FF2B5EF4-FFF2-40B4-BE49-F238E27FC236}">
                  <a16:creationId xmlns:a16="http://schemas.microsoft.com/office/drawing/2014/main" id="{7B0F7038-DF01-42CC-AB4C-60CCDDA3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680" y="25176983"/>
              <a:ext cx="1209954" cy="627383"/>
            </a:xfrm>
            <a:custGeom>
              <a:avLst/>
              <a:gdLst>
                <a:gd name="T0" fmla="*/ 181 w 216"/>
                <a:gd name="T1" fmla="*/ 0 h 112"/>
                <a:gd name="T2" fmla="*/ 188 w 216"/>
                <a:gd name="T3" fmla="*/ 0 h 112"/>
                <a:gd name="T4" fmla="*/ 195 w 216"/>
                <a:gd name="T5" fmla="*/ 4 h 112"/>
                <a:gd name="T6" fmla="*/ 206 w 216"/>
                <a:gd name="T7" fmla="*/ 11 h 112"/>
                <a:gd name="T8" fmla="*/ 213 w 216"/>
                <a:gd name="T9" fmla="*/ 21 h 112"/>
                <a:gd name="T10" fmla="*/ 216 w 216"/>
                <a:gd name="T11" fmla="*/ 28 h 112"/>
                <a:gd name="T12" fmla="*/ 213 w 216"/>
                <a:gd name="T13" fmla="*/ 35 h 112"/>
                <a:gd name="T14" fmla="*/ 206 w 216"/>
                <a:gd name="T15" fmla="*/ 39 h 112"/>
                <a:gd name="T16" fmla="*/ 202 w 216"/>
                <a:gd name="T17" fmla="*/ 49 h 112"/>
                <a:gd name="T18" fmla="*/ 199 w 216"/>
                <a:gd name="T19" fmla="*/ 67 h 112"/>
                <a:gd name="T20" fmla="*/ 192 w 216"/>
                <a:gd name="T21" fmla="*/ 95 h 112"/>
                <a:gd name="T22" fmla="*/ 167 w 216"/>
                <a:gd name="T23" fmla="*/ 112 h 112"/>
                <a:gd name="T24" fmla="*/ 171 w 216"/>
                <a:gd name="T25" fmla="*/ 81 h 112"/>
                <a:gd name="T26" fmla="*/ 171 w 216"/>
                <a:gd name="T27" fmla="*/ 56 h 112"/>
                <a:gd name="T28" fmla="*/ 174 w 216"/>
                <a:gd name="T29" fmla="*/ 39 h 112"/>
                <a:gd name="T30" fmla="*/ 174 w 216"/>
                <a:gd name="T31" fmla="*/ 35 h 112"/>
                <a:gd name="T32" fmla="*/ 167 w 216"/>
                <a:gd name="T33" fmla="*/ 32 h 112"/>
                <a:gd name="T34" fmla="*/ 157 w 216"/>
                <a:gd name="T35" fmla="*/ 32 h 112"/>
                <a:gd name="T36" fmla="*/ 140 w 216"/>
                <a:gd name="T37" fmla="*/ 35 h 112"/>
                <a:gd name="T38" fmla="*/ 112 w 216"/>
                <a:gd name="T39" fmla="*/ 39 h 112"/>
                <a:gd name="T40" fmla="*/ 73 w 216"/>
                <a:gd name="T41" fmla="*/ 46 h 112"/>
                <a:gd name="T42" fmla="*/ 56 w 216"/>
                <a:gd name="T43" fmla="*/ 49 h 112"/>
                <a:gd name="T44" fmla="*/ 38 w 216"/>
                <a:gd name="T45" fmla="*/ 53 h 112"/>
                <a:gd name="T46" fmla="*/ 28 w 216"/>
                <a:gd name="T47" fmla="*/ 53 h 112"/>
                <a:gd name="T48" fmla="*/ 24 w 216"/>
                <a:gd name="T49" fmla="*/ 53 h 112"/>
                <a:gd name="T50" fmla="*/ 14 w 216"/>
                <a:gd name="T51" fmla="*/ 53 h 112"/>
                <a:gd name="T52" fmla="*/ 7 w 216"/>
                <a:gd name="T53" fmla="*/ 46 h 112"/>
                <a:gd name="T54" fmla="*/ 0 w 216"/>
                <a:gd name="T55" fmla="*/ 39 h 112"/>
                <a:gd name="T56" fmla="*/ 0 w 216"/>
                <a:gd name="T57" fmla="*/ 35 h 112"/>
                <a:gd name="T58" fmla="*/ 7 w 216"/>
                <a:gd name="T59" fmla="*/ 32 h 112"/>
                <a:gd name="T60" fmla="*/ 28 w 216"/>
                <a:gd name="T61" fmla="*/ 28 h 112"/>
                <a:gd name="T62" fmla="*/ 45 w 216"/>
                <a:gd name="T63" fmla="*/ 25 h 112"/>
                <a:gd name="T64" fmla="*/ 70 w 216"/>
                <a:gd name="T65" fmla="*/ 21 h 112"/>
                <a:gd name="T66" fmla="*/ 101 w 216"/>
                <a:gd name="T67" fmla="*/ 18 h 112"/>
                <a:gd name="T68" fmla="*/ 133 w 216"/>
                <a:gd name="T69" fmla="*/ 11 h 112"/>
                <a:gd name="T70" fmla="*/ 157 w 216"/>
                <a:gd name="T71" fmla="*/ 7 h 112"/>
                <a:gd name="T72" fmla="*/ 171 w 216"/>
                <a:gd name="T73" fmla="*/ 4 h 112"/>
                <a:gd name="T74" fmla="*/ 174 w 216"/>
                <a:gd name="T75" fmla="*/ 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6" h="112">
                  <a:moveTo>
                    <a:pt x="174" y="4"/>
                  </a:moveTo>
                  <a:lnTo>
                    <a:pt x="181" y="0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2" y="4"/>
                  </a:lnTo>
                  <a:lnTo>
                    <a:pt x="195" y="4"/>
                  </a:lnTo>
                  <a:lnTo>
                    <a:pt x="199" y="7"/>
                  </a:lnTo>
                  <a:lnTo>
                    <a:pt x="206" y="11"/>
                  </a:lnTo>
                  <a:lnTo>
                    <a:pt x="209" y="18"/>
                  </a:lnTo>
                  <a:lnTo>
                    <a:pt x="213" y="21"/>
                  </a:lnTo>
                  <a:lnTo>
                    <a:pt x="216" y="25"/>
                  </a:lnTo>
                  <a:lnTo>
                    <a:pt x="216" y="28"/>
                  </a:lnTo>
                  <a:lnTo>
                    <a:pt x="213" y="32"/>
                  </a:lnTo>
                  <a:lnTo>
                    <a:pt x="213" y="35"/>
                  </a:lnTo>
                  <a:lnTo>
                    <a:pt x="209" y="35"/>
                  </a:lnTo>
                  <a:lnTo>
                    <a:pt x="206" y="39"/>
                  </a:lnTo>
                  <a:lnTo>
                    <a:pt x="206" y="42"/>
                  </a:lnTo>
                  <a:lnTo>
                    <a:pt x="202" y="49"/>
                  </a:lnTo>
                  <a:lnTo>
                    <a:pt x="202" y="56"/>
                  </a:lnTo>
                  <a:lnTo>
                    <a:pt x="199" y="67"/>
                  </a:lnTo>
                  <a:lnTo>
                    <a:pt x="199" y="81"/>
                  </a:lnTo>
                  <a:lnTo>
                    <a:pt x="192" y="95"/>
                  </a:lnTo>
                  <a:lnTo>
                    <a:pt x="188" y="112"/>
                  </a:lnTo>
                  <a:lnTo>
                    <a:pt x="167" y="112"/>
                  </a:lnTo>
                  <a:lnTo>
                    <a:pt x="167" y="95"/>
                  </a:lnTo>
                  <a:lnTo>
                    <a:pt x="171" y="81"/>
                  </a:lnTo>
                  <a:lnTo>
                    <a:pt x="171" y="67"/>
                  </a:lnTo>
                  <a:lnTo>
                    <a:pt x="171" y="56"/>
                  </a:lnTo>
                  <a:lnTo>
                    <a:pt x="171" y="46"/>
                  </a:lnTo>
                  <a:lnTo>
                    <a:pt x="174" y="39"/>
                  </a:lnTo>
                  <a:lnTo>
                    <a:pt x="174" y="35"/>
                  </a:lnTo>
                  <a:lnTo>
                    <a:pt x="174" y="35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4" y="32"/>
                  </a:lnTo>
                  <a:lnTo>
                    <a:pt x="157" y="32"/>
                  </a:lnTo>
                  <a:lnTo>
                    <a:pt x="150" y="32"/>
                  </a:lnTo>
                  <a:lnTo>
                    <a:pt x="140" y="35"/>
                  </a:lnTo>
                  <a:lnTo>
                    <a:pt x="129" y="35"/>
                  </a:lnTo>
                  <a:lnTo>
                    <a:pt x="112" y="39"/>
                  </a:lnTo>
                  <a:lnTo>
                    <a:pt x="94" y="42"/>
                  </a:lnTo>
                  <a:lnTo>
                    <a:pt x="73" y="46"/>
                  </a:lnTo>
                  <a:lnTo>
                    <a:pt x="63" y="46"/>
                  </a:lnTo>
                  <a:lnTo>
                    <a:pt x="56" y="49"/>
                  </a:lnTo>
                  <a:lnTo>
                    <a:pt x="45" y="49"/>
                  </a:lnTo>
                  <a:lnTo>
                    <a:pt x="38" y="53"/>
                  </a:lnTo>
                  <a:lnTo>
                    <a:pt x="35" y="53"/>
                  </a:lnTo>
                  <a:lnTo>
                    <a:pt x="28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1" y="53"/>
                  </a:lnTo>
                  <a:lnTo>
                    <a:pt x="14" y="53"/>
                  </a:lnTo>
                  <a:lnTo>
                    <a:pt x="10" y="49"/>
                  </a:lnTo>
                  <a:lnTo>
                    <a:pt x="7" y="46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3" y="32"/>
                  </a:lnTo>
                  <a:lnTo>
                    <a:pt x="7" y="32"/>
                  </a:lnTo>
                  <a:lnTo>
                    <a:pt x="14" y="32"/>
                  </a:lnTo>
                  <a:lnTo>
                    <a:pt x="28" y="28"/>
                  </a:lnTo>
                  <a:lnTo>
                    <a:pt x="38" y="28"/>
                  </a:lnTo>
                  <a:lnTo>
                    <a:pt x="45" y="25"/>
                  </a:lnTo>
                  <a:lnTo>
                    <a:pt x="56" y="25"/>
                  </a:lnTo>
                  <a:lnTo>
                    <a:pt x="70" y="21"/>
                  </a:lnTo>
                  <a:lnTo>
                    <a:pt x="84" y="18"/>
                  </a:lnTo>
                  <a:lnTo>
                    <a:pt x="101" y="18"/>
                  </a:lnTo>
                  <a:lnTo>
                    <a:pt x="119" y="14"/>
                  </a:lnTo>
                  <a:lnTo>
                    <a:pt x="133" y="11"/>
                  </a:lnTo>
                  <a:lnTo>
                    <a:pt x="147" y="7"/>
                  </a:lnTo>
                  <a:lnTo>
                    <a:pt x="157" y="7"/>
                  </a:lnTo>
                  <a:lnTo>
                    <a:pt x="164" y="7"/>
                  </a:lnTo>
                  <a:lnTo>
                    <a:pt x="171" y="4"/>
                  </a:lnTo>
                  <a:lnTo>
                    <a:pt x="174" y="4"/>
                  </a:lnTo>
                  <a:lnTo>
                    <a:pt x="17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020216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>
            <a:extLst>
              <a:ext uri="{FF2B5EF4-FFF2-40B4-BE49-F238E27FC236}">
                <a16:creationId xmlns:a16="http://schemas.microsoft.com/office/drawing/2014/main" id="{727C9ADB-EEF3-4E78-BD17-CD458593711E}"/>
              </a:ext>
            </a:extLst>
          </p:cNvPr>
          <p:cNvGrpSpPr/>
          <p:nvPr/>
        </p:nvGrpSpPr>
        <p:grpSpPr>
          <a:xfrm>
            <a:off x="3243590" y="2446256"/>
            <a:ext cx="2094415" cy="2006725"/>
            <a:chOff x="3864923" y="2528680"/>
            <a:chExt cx="2094415" cy="2006725"/>
          </a:xfrm>
        </p:grpSpPr>
        <p:sp>
          <p:nvSpPr>
            <p:cNvPr id="3" name="Freeform 78">
              <a:extLst>
                <a:ext uri="{FF2B5EF4-FFF2-40B4-BE49-F238E27FC236}">
                  <a16:creationId xmlns:a16="http://schemas.microsoft.com/office/drawing/2014/main" id="{443F1A9E-EF29-4F9F-9D3A-22E7DC283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923" y="3324394"/>
              <a:ext cx="305104" cy="687930"/>
            </a:xfrm>
            <a:custGeom>
              <a:avLst/>
              <a:gdLst>
                <a:gd name="T0" fmla="*/ 78 w 96"/>
                <a:gd name="T1" fmla="*/ 174 h 217"/>
                <a:gd name="T2" fmla="*/ 70 w 96"/>
                <a:gd name="T3" fmla="*/ 191 h 217"/>
                <a:gd name="T4" fmla="*/ 61 w 96"/>
                <a:gd name="T5" fmla="*/ 208 h 217"/>
                <a:gd name="T6" fmla="*/ 44 w 96"/>
                <a:gd name="T7" fmla="*/ 217 h 217"/>
                <a:gd name="T8" fmla="*/ 35 w 96"/>
                <a:gd name="T9" fmla="*/ 217 h 217"/>
                <a:gd name="T10" fmla="*/ 26 w 96"/>
                <a:gd name="T11" fmla="*/ 217 h 217"/>
                <a:gd name="T12" fmla="*/ 26 w 96"/>
                <a:gd name="T13" fmla="*/ 217 h 217"/>
                <a:gd name="T14" fmla="*/ 18 w 96"/>
                <a:gd name="T15" fmla="*/ 208 h 217"/>
                <a:gd name="T16" fmla="*/ 9 w 96"/>
                <a:gd name="T17" fmla="*/ 200 h 217"/>
                <a:gd name="T18" fmla="*/ 0 w 96"/>
                <a:gd name="T19" fmla="*/ 182 h 217"/>
                <a:gd name="T20" fmla="*/ 0 w 96"/>
                <a:gd name="T21" fmla="*/ 174 h 217"/>
                <a:gd name="T22" fmla="*/ 0 w 96"/>
                <a:gd name="T23" fmla="*/ 156 h 217"/>
                <a:gd name="T24" fmla="*/ 0 w 96"/>
                <a:gd name="T25" fmla="*/ 156 h 217"/>
                <a:gd name="T26" fmla="*/ 0 w 96"/>
                <a:gd name="T27" fmla="*/ 148 h 217"/>
                <a:gd name="T28" fmla="*/ 9 w 96"/>
                <a:gd name="T29" fmla="*/ 139 h 217"/>
                <a:gd name="T30" fmla="*/ 18 w 96"/>
                <a:gd name="T31" fmla="*/ 122 h 217"/>
                <a:gd name="T32" fmla="*/ 26 w 96"/>
                <a:gd name="T33" fmla="*/ 104 h 217"/>
                <a:gd name="T34" fmla="*/ 35 w 96"/>
                <a:gd name="T35" fmla="*/ 87 h 217"/>
                <a:gd name="T36" fmla="*/ 44 w 96"/>
                <a:gd name="T37" fmla="*/ 70 h 217"/>
                <a:gd name="T38" fmla="*/ 52 w 96"/>
                <a:gd name="T39" fmla="*/ 44 h 217"/>
                <a:gd name="T40" fmla="*/ 61 w 96"/>
                <a:gd name="T41" fmla="*/ 26 h 217"/>
                <a:gd name="T42" fmla="*/ 70 w 96"/>
                <a:gd name="T43" fmla="*/ 9 h 217"/>
                <a:gd name="T44" fmla="*/ 78 w 96"/>
                <a:gd name="T45" fmla="*/ 0 h 217"/>
                <a:gd name="T46" fmla="*/ 78 w 96"/>
                <a:gd name="T47" fmla="*/ 0 h 217"/>
                <a:gd name="T48" fmla="*/ 87 w 96"/>
                <a:gd name="T49" fmla="*/ 9 h 217"/>
                <a:gd name="T50" fmla="*/ 87 w 96"/>
                <a:gd name="T51" fmla="*/ 9 h 217"/>
                <a:gd name="T52" fmla="*/ 96 w 96"/>
                <a:gd name="T53" fmla="*/ 18 h 217"/>
                <a:gd name="T54" fmla="*/ 96 w 96"/>
                <a:gd name="T55" fmla="*/ 26 h 217"/>
                <a:gd name="T56" fmla="*/ 96 w 96"/>
                <a:gd name="T57" fmla="*/ 61 h 217"/>
                <a:gd name="T58" fmla="*/ 96 w 96"/>
                <a:gd name="T59" fmla="*/ 87 h 217"/>
                <a:gd name="T60" fmla="*/ 96 w 96"/>
                <a:gd name="T61" fmla="*/ 130 h 217"/>
                <a:gd name="T62" fmla="*/ 87 w 96"/>
                <a:gd name="T63" fmla="*/ 148 h 217"/>
                <a:gd name="T64" fmla="*/ 78 w 96"/>
                <a:gd name="T65" fmla="*/ 174 h 217"/>
                <a:gd name="T66" fmla="*/ 78 w 96"/>
                <a:gd name="T67" fmla="*/ 17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6" h="217">
                  <a:moveTo>
                    <a:pt x="78" y="174"/>
                  </a:moveTo>
                  <a:lnTo>
                    <a:pt x="70" y="191"/>
                  </a:lnTo>
                  <a:lnTo>
                    <a:pt x="61" y="208"/>
                  </a:lnTo>
                  <a:lnTo>
                    <a:pt x="44" y="217"/>
                  </a:lnTo>
                  <a:lnTo>
                    <a:pt x="35" y="217"/>
                  </a:lnTo>
                  <a:lnTo>
                    <a:pt x="26" y="217"/>
                  </a:lnTo>
                  <a:lnTo>
                    <a:pt x="26" y="217"/>
                  </a:lnTo>
                  <a:lnTo>
                    <a:pt x="18" y="208"/>
                  </a:lnTo>
                  <a:lnTo>
                    <a:pt x="9" y="200"/>
                  </a:lnTo>
                  <a:lnTo>
                    <a:pt x="0" y="182"/>
                  </a:lnTo>
                  <a:lnTo>
                    <a:pt x="0" y="17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48"/>
                  </a:lnTo>
                  <a:lnTo>
                    <a:pt x="9" y="139"/>
                  </a:lnTo>
                  <a:lnTo>
                    <a:pt x="18" y="122"/>
                  </a:lnTo>
                  <a:lnTo>
                    <a:pt x="26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52" y="44"/>
                  </a:lnTo>
                  <a:lnTo>
                    <a:pt x="61" y="26"/>
                  </a:lnTo>
                  <a:lnTo>
                    <a:pt x="70" y="9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6" y="18"/>
                  </a:lnTo>
                  <a:lnTo>
                    <a:pt x="96" y="26"/>
                  </a:lnTo>
                  <a:lnTo>
                    <a:pt x="96" y="61"/>
                  </a:lnTo>
                  <a:lnTo>
                    <a:pt x="96" y="87"/>
                  </a:lnTo>
                  <a:lnTo>
                    <a:pt x="96" y="130"/>
                  </a:lnTo>
                  <a:lnTo>
                    <a:pt x="87" y="148"/>
                  </a:lnTo>
                  <a:lnTo>
                    <a:pt x="78" y="174"/>
                  </a:lnTo>
                  <a:lnTo>
                    <a:pt x="78" y="17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9">
              <a:extLst>
                <a:ext uri="{FF2B5EF4-FFF2-40B4-BE49-F238E27FC236}">
                  <a16:creationId xmlns:a16="http://schemas.microsoft.com/office/drawing/2014/main" id="{6B78617A-14CA-4E19-8D9B-B7C1B6813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924" y="2693530"/>
              <a:ext cx="355955" cy="523081"/>
            </a:xfrm>
            <a:custGeom>
              <a:avLst/>
              <a:gdLst>
                <a:gd name="T0" fmla="*/ 0 w 112"/>
                <a:gd name="T1" fmla="*/ 17 h 165"/>
                <a:gd name="T2" fmla="*/ 8 w 112"/>
                <a:gd name="T3" fmla="*/ 9 h 165"/>
                <a:gd name="T4" fmla="*/ 17 w 112"/>
                <a:gd name="T5" fmla="*/ 0 h 165"/>
                <a:gd name="T6" fmla="*/ 34 w 112"/>
                <a:gd name="T7" fmla="*/ 9 h 165"/>
                <a:gd name="T8" fmla="*/ 43 w 112"/>
                <a:gd name="T9" fmla="*/ 9 h 165"/>
                <a:gd name="T10" fmla="*/ 52 w 112"/>
                <a:gd name="T11" fmla="*/ 17 h 165"/>
                <a:gd name="T12" fmla="*/ 78 w 112"/>
                <a:gd name="T13" fmla="*/ 35 h 165"/>
                <a:gd name="T14" fmla="*/ 95 w 112"/>
                <a:gd name="T15" fmla="*/ 52 h 165"/>
                <a:gd name="T16" fmla="*/ 104 w 112"/>
                <a:gd name="T17" fmla="*/ 78 h 165"/>
                <a:gd name="T18" fmla="*/ 112 w 112"/>
                <a:gd name="T19" fmla="*/ 87 h 165"/>
                <a:gd name="T20" fmla="*/ 112 w 112"/>
                <a:gd name="T21" fmla="*/ 95 h 165"/>
                <a:gd name="T22" fmla="*/ 112 w 112"/>
                <a:gd name="T23" fmla="*/ 121 h 165"/>
                <a:gd name="T24" fmla="*/ 104 w 112"/>
                <a:gd name="T25" fmla="*/ 139 h 165"/>
                <a:gd name="T26" fmla="*/ 95 w 112"/>
                <a:gd name="T27" fmla="*/ 147 h 165"/>
                <a:gd name="T28" fmla="*/ 95 w 112"/>
                <a:gd name="T29" fmla="*/ 156 h 165"/>
                <a:gd name="T30" fmla="*/ 86 w 112"/>
                <a:gd name="T31" fmla="*/ 165 h 165"/>
                <a:gd name="T32" fmla="*/ 86 w 112"/>
                <a:gd name="T33" fmla="*/ 165 h 165"/>
                <a:gd name="T34" fmla="*/ 78 w 112"/>
                <a:gd name="T35" fmla="*/ 165 h 165"/>
                <a:gd name="T36" fmla="*/ 69 w 112"/>
                <a:gd name="T37" fmla="*/ 156 h 165"/>
                <a:gd name="T38" fmla="*/ 60 w 112"/>
                <a:gd name="T39" fmla="*/ 139 h 165"/>
                <a:gd name="T40" fmla="*/ 43 w 112"/>
                <a:gd name="T41" fmla="*/ 121 h 165"/>
                <a:gd name="T42" fmla="*/ 34 w 112"/>
                <a:gd name="T43" fmla="*/ 95 h 165"/>
                <a:gd name="T44" fmla="*/ 26 w 112"/>
                <a:gd name="T45" fmla="*/ 78 h 165"/>
                <a:gd name="T46" fmla="*/ 17 w 112"/>
                <a:gd name="T47" fmla="*/ 61 h 165"/>
                <a:gd name="T48" fmla="*/ 8 w 112"/>
                <a:gd name="T49" fmla="*/ 52 h 165"/>
                <a:gd name="T50" fmla="*/ 8 w 112"/>
                <a:gd name="T51" fmla="*/ 35 h 165"/>
                <a:gd name="T52" fmla="*/ 0 w 112"/>
                <a:gd name="T53" fmla="*/ 26 h 165"/>
                <a:gd name="T54" fmla="*/ 0 w 112"/>
                <a:gd name="T55" fmla="*/ 17 h 165"/>
                <a:gd name="T56" fmla="*/ 0 w 112"/>
                <a:gd name="T57" fmla="*/ 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2" h="165">
                  <a:moveTo>
                    <a:pt x="0" y="17"/>
                  </a:moveTo>
                  <a:lnTo>
                    <a:pt x="8" y="9"/>
                  </a:lnTo>
                  <a:lnTo>
                    <a:pt x="17" y="0"/>
                  </a:lnTo>
                  <a:lnTo>
                    <a:pt x="34" y="9"/>
                  </a:lnTo>
                  <a:lnTo>
                    <a:pt x="43" y="9"/>
                  </a:lnTo>
                  <a:lnTo>
                    <a:pt x="52" y="17"/>
                  </a:lnTo>
                  <a:lnTo>
                    <a:pt x="78" y="35"/>
                  </a:lnTo>
                  <a:lnTo>
                    <a:pt x="95" y="52"/>
                  </a:lnTo>
                  <a:lnTo>
                    <a:pt x="104" y="78"/>
                  </a:lnTo>
                  <a:lnTo>
                    <a:pt x="112" y="87"/>
                  </a:lnTo>
                  <a:lnTo>
                    <a:pt x="112" y="95"/>
                  </a:lnTo>
                  <a:lnTo>
                    <a:pt x="112" y="121"/>
                  </a:lnTo>
                  <a:lnTo>
                    <a:pt x="104" y="139"/>
                  </a:lnTo>
                  <a:lnTo>
                    <a:pt x="95" y="147"/>
                  </a:lnTo>
                  <a:lnTo>
                    <a:pt x="95" y="156"/>
                  </a:lnTo>
                  <a:lnTo>
                    <a:pt x="86" y="165"/>
                  </a:lnTo>
                  <a:lnTo>
                    <a:pt x="86" y="165"/>
                  </a:lnTo>
                  <a:lnTo>
                    <a:pt x="78" y="165"/>
                  </a:lnTo>
                  <a:lnTo>
                    <a:pt x="69" y="156"/>
                  </a:lnTo>
                  <a:lnTo>
                    <a:pt x="60" y="139"/>
                  </a:lnTo>
                  <a:lnTo>
                    <a:pt x="43" y="121"/>
                  </a:lnTo>
                  <a:lnTo>
                    <a:pt x="34" y="95"/>
                  </a:lnTo>
                  <a:lnTo>
                    <a:pt x="26" y="78"/>
                  </a:lnTo>
                  <a:lnTo>
                    <a:pt x="17" y="61"/>
                  </a:lnTo>
                  <a:lnTo>
                    <a:pt x="8" y="52"/>
                  </a:lnTo>
                  <a:lnTo>
                    <a:pt x="8" y="35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0">
              <a:extLst>
                <a:ext uri="{FF2B5EF4-FFF2-40B4-BE49-F238E27FC236}">
                  <a16:creationId xmlns:a16="http://schemas.microsoft.com/office/drawing/2014/main" id="{1C313964-F653-47B0-BE1E-DAC23F67C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939" y="3241970"/>
              <a:ext cx="524399" cy="469187"/>
            </a:xfrm>
            <a:custGeom>
              <a:avLst/>
              <a:gdLst>
                <a:gd name="T0" fmla="*/ 0 w 165"/>
                <a:gd name="T1" fmla="*/ 0 h 148"/>
                <a:gd name="T2" fmla="*/ 26 w 165"/>
                <a:gd name="T3" fmla="*/ 0 h 148"/>
                <a:gd name="T4" fmla="*/ 52 w 165"/>
                <a:gd name="T5" fmla="*/ 9 h 148"/>
                <a:gd name="T6" fmla="*/ 78 w 165"/>
                <a:gd name="T7" fmla="*/ 9 h 148"/>
                <a:gd name="T8" fmla="*/ 96 w 165"/>
                <a:gd name="T9" fmla="*/ 18 h 148"/>
                <a:gd name="T10" fmla="*/ 122 w 165"/>
                <a:gd name="T11" fmla="*/ 35 h 148"/>
                <a:gd name="T12" fmla="*/ 139 w 165"/>
                <a:gd name="T13" fmla="*/ 44 h 148"/>
                <a:gd name="T14" fmla="*/ 148 w 165"/>
                <a:gd name="T15" fmla="*/ 52 h 148"/>
                <a:gd name="T16" fmla="*/ 156 w 165"/>
                <a:gd name="T17" fmla="*/ 70 h 148"/>
                <a:gd name="T18" fmla="*/ 165 w 165"/>
                <a:gd name="T19" fmla="*/ 87 h 148"/>
                <a:gd name="T20" fmla="*/ 165 w 165"/>
                <a:gd name="T21" fmla="*/ 113 h 148"/>
                <a:gd name="T22" fmla="*/ 165 w 165"/>
                <a:gd name="T23" fmla="*/ 122 h 148"/>
                <a:gd name="T24" fmla="*/ 165 w 165"/>
                <a:gd name="T25" fmla="*/ 130 h 148"/>
                <a:gd name="T26" fmla="*/ 148 w 165"/>
                <a:gd name="T27" fmla="*/ 148 h 148"/>
                <a:gd name="T28" fmla="*/ 148 w 165"/>
                <a:gd name="T29" fmla="*/ 148 h 148"/>
                <a:gd name="T30" fmla="*/ 139 w 165"/>
                <a:gd name="T31" fmla="*/ 148 h 148"/>
                <a:gd name="T32" fmla="*/ 130 w 165"/>
                <a:gd name="T33" fmla="*/ 148 h 148"/>
                <a:gd name="T34" fmla="*/ 122 w 165"/>
                <a:gd name="T35" fmla="*/ 139 h 148"/>
                <a:gd name="T36" fmla="*/ 113 w 165"/>
                <a:gd name="T37" fmla="*/ 130 h 148"/>
                <a:gd name="T38" fmla="*/ 104 w 165"/>
                <a:gd name="T39" fmla="*/ 122 h 148"/>
                <a:gd name="T40" fmla="*/ 87 w 165"/>
                <a:gd name="T41" fmla="*/ 113 h 148"/>
                <a:gd name="T42" fmla="*/ 70 w 165"/>
                <a:gd name="T43" fmla="*/ 96 h 148"/>
                <a:gd name="T44" fmla="*/ 44 w 165"/>
                <a:gd name="T45" fmla="*/ 61 h 148"/>
                <a:gd name="T46" fmla="*/ 18 w 165"/>
                <a:gd name="T47" fmla="*/ 35 h 148"/>
                <a:gd name="T48" fmla="*/ 18 w 165"/>
                <a:gd name="T49" fmla="*/ 26 h 148"/>
                <a:gd name="T50" fmla="*/ 9 w 165"/>
                <a:gd name="T51" fmla="*/ 18 h 148"/>
                <a:gd name="T52" fmla="*/ 0 w 165"/>
                <a:gd name="T53" fmla="*/ 9 h 148"/>
                <a:gd name="T54" fmla="*/ 0 w 165"/>
                <a:gd name="T55" fmla="*/ 0 h 148"/>
                <a:gd name="T56" fmla="*/ 0 w 165"/>
                <a:gd name="T5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5" h="148">
                  <a:moveTo>
                    <a:pt x="0" y="0"/>
                  </a:moveTo>
                  <a:lnTo>
                    <a:pt x="26" y="0"/>
                  </a:lnTo>
                  <a:lnTo>
                    <a:pt x="52" y="9"/>
                  </a:lnTo>
                  <a:lnTo>
                    <a:pt x="78" y="9"/>
                  </a:lnTo>
                  <a:lnTo>
                    <a:pt x="96" y="18"/>
                  </a:lnTo>
                  <a:lnTo>
                    <a:pt x="122" y="35"/>
                  </a:lnTo>
                  <a:lnTo>
                    <a:pt x="139" y="44"/>
                  </a:lnTo>
                  <a:lnTo>
                    <a:pt x="148" y="52"/>
                  </a:lnTo>
                  <a:lnTo>
                    <a:pt x="156" y="70"/>
                  </a:lnTo>
                  <a:lnTo>
                    <a:pt x="165" y="87"/>
                  </a:lnTo>
                  <a:lnTo>
                    <a:pt x="165" y="113"/>
                  </a:lnTo>
                  <a:lnTo>
                    <a:pt x="165" y="122"/>
                  </a:lnTo>
                  <a:lnTo>
                    <a:pt x="165" y="130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39" y="148"/>
                  </a:lnTo>
                  <a:lnTo>
                    <a:pt x="130" y="148"/>
                  </a:lnTo>
                  <a:lnTo>
                    <a:pt x="122" y="139"/>
                  </a:lnTo>
                  <a:lnTo>
                    <a:pt x="113" y="130"/>
                  </a:lnTo>
                  <a:lnTo>
                    <a:pt x="104" y="122"/>
                  </a:lnTo>
                  <a:lnTo>
                    <a:pt x="87" y="113"/>
                  </a:lnTo>
                  <a:lnTo>
                    <a:pt x="70" y="96"/>
                  </a:lnTo>
                  <a:lnTo>
                    <a:pt x="44" y="61"/>
                  </a:lnTo>
                  <a:lnTo>
                    <a:pt x="18" y="35"/>
                  </a:lnTo>
                  <a:lnTo>
                    <a:pt x="18" y="26"/>
                  </a:lnTo>
                  <a:lnTo>
                    <a:pt x="9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1">
              <a:extLst>
                <a:ext uri="{FF2B5EF4-FFF2-40B4-BE49-F238E27FC236}">
                  <a16:creationId xmlns:a16="http://schemas.microsoft.com/office/drawing/2014/main" id="{3C9193A4-5A6C-4230-9B16-CACDE0ECB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555" y="2528680"/>
              <a:ext cx="1487384" cy="2006725"/>
            </a:xfrm>
            <a:custGeom>
              <a:avLst/>
              <a:gdLst>
                <a:gd name="T0" fmla="*/ 356 w 468"/>
                <a:gd name="T1" fmla="*/ 321 h 633"/>
                <a:gd name="T2" fmla="*/ 295 w 468"/>
                <a:gd name="T3" fmla="*/ 416 h 633"/>
                <a:gd name="T4" fmla="*/ 217 w 468"/>
                <a:gd name="T5" fmla="*/ 503 h 633"/>
                <a:gd name="T6" fmla="*/ 148 w 468"/>
                <a:gd name="T7" fmla="*/ 563 h 633"/>
                <a:gd name="T8" fmla="*/ 87 w 468"/>
                <a:gd name="T9" fmla="*/ 598 h 633"/>
                <a:gd name="T10" fmla="*/ 35 w 468"/>
                <a:gd name="T11" fmla="*/ 624 h 633"/>
                <a:gd name="T12" fmla="*/ 18 w 468"/>
                <a:gd name="T13" fmla="*/ 633 h 633"/>
                <a:gd name="T14" fmla="*/ 0 w 468"/>
                <a:gd name="T15" fmla="*/ 633 h 633"/>
                <a:gd name="T16" fmla="*/ 0 w 468"/>
                <a:gd name="T17" fmla="*/ 624 h 633"/>
                <a:gd name="T18" fmla="*/ 9 w 468"/>
                <a:gd name="T19" fmla="*/ 615 h 633"/>
                <a:gd name="T20" fmla="*/ 26 w 468"/>
                <a:gd name="T21" fmla="*/ 589 h 633"/>
                <a:gd name="T22" fmla="*/ 52 w 468"/>
                <a:gd name="T23" fmla="*/ 572 h 633"/>
                <a:gd name="T24" fmla="*/ 113 w 468"/>
                <a:gd name="T25" fmla="*/ 529 h 633"/>
                <a:gd name="T26" fmla="*/ 174 w 468"/>
                <a:gd name="T27" fmla="*/ 468 h 633"/>
                <a:gd name="T28" fmla="*/ 234 w 468"/>
                <a:gd name="T29" fmla="*/ 399 h 633"/>
                <a:gd name="T30" fmla="*/ 269 w 468"/>
                <a:gd name="T31" fmla="*/ 338 h 633"/>
                <a:gd name="T32" fmla="*/ 304 w 468"/>
                <a:gd name="T33" fmla="*/ 286 h 633"/>
                <a:gd name="T34" fmla="*/ 338 w 468"/>
                <a:gd name="T35" fmla="*/ 217 h 633"/>
                <a:gd name="T36" fmla="*/ 364 w 468"/>
                <a:gd name="T37" fmla="*/ 147 h 633"/>
                <a:gd name="T38" fmla="*/ 382 w 468"/>
                <a:gd name="T39" fmla="*/ 95 h 633"/>
                <a:gd name="T40" fmla="*/ 390 w 468"/>
                <a:gd name="T41" fmla="*/ 52 h 633"/>
                <a:gd name="T42" fmla="*/ 382 w 468"/>
                <a:gd name="T43" fmla="*/ 35 h 633"/>
                <a:gd name="T44" fmla="*/ 382 w 468"/>
                <a:gd name="T45" fmla="*/ 17 h 633"/>
                <a:gd name="T46" fmla="*/ 390 w 468"/>
                <a:gd name="T47" fmla="*/ 0 h 633"/>
                <a:gd name="T48" fmla="*/ 416 w 468"/>
                <a:gd name="T49" fmla="*/ 9 h 633"/>
                <a:gd name="T50" fmla="*/ 442 w 468"/>
                <a:gd name="T51" fmla="*/ 17 h 633"/>
                <a:gd name="T52" fmla="*/ 468 w 468"/>
                <a:gd name="T53" fmla="*/ 43 h 633"/>
                <a:gd name="T54" fmla="*/ 468 w 468"/>
                <a:gd name="T55" fmla="*/ 61 h 633"/>
                <a:gd name="T56" fmla="*/ 468 w 468"/>
                <a:gd name="T57" fmla="*/ 78 h 633"/>
                <a:gd name="T58" fmla="*/ 460 w 468"/>
                <a:gd name="T59" fmla="*/ 87 h 633"/>
                <a:gd name="T60" fmla="*/ 451 w 468"/>
                <a:gd name="T61" fmla="*/ 121 h 633"/>
                <a:gd name="T62" fmla="*/ 442 w 468"/>
                <a:gd name="T63" fmla="*/ 139 h 633"/>
                <a:gd name="T64" fmla="*/ 425 w 468"/>
                <a:gd name="T65" fmla="*/ 173 h 633"/>
                <a:gd name="T66" fmla="*/ 408 w 468"/>
                <a:gd name="T67" fmla="*/ 217 h 633"/>
                <a:gd name="T68" fmla="*/ 382 w 468"/>
                <a:gd name="T69" fmla="*/ 26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8" h="633">
                  <a:moveTo>
                    <a:pt x="382" y="260"/>
                  </a:moveTo>
                  <a:lnTo>
                    <a:pt x="356" y="321"/>
                  </a:lnTo>
                  <a:lnTo>
                    <a:pt x="330" y="373"/>
                  </a:lnTo>
                  <a:lnTo>
                    <a:pt x="295" y="416"/>
                  </a:lnTo>
                  <a:lnTo>
                    <a:pt x="260" y="459"/>
                  </a:lnTo>
                  <a:lnTo>
                    <a:pt x="217" y="503"/>
                  </a:lnTo>
                  <a:lnTo>
                    <a:pt x="182" y="537"/>
                  </a:lnTo>
                  <a:lnTo>
                    <a:pt x="148" y="563"/>
                  </a:lnTo>
                  <a:lnTo>
                    <a:pt x="113" y="581"/>
                  </a:lnTo>
                  <a:lnTo>
                    <a:pt x="87" y="598"/>
                  </a:lnTo>
                  <a:lnTo>
                    <a:pt x="61" y="615"/>
                  </a:lnTo>
                  <a:lnTo>
                    <a:pt x="35" y="624"/>
                  </a:lnTo>
                  <a:lnTo>
                    <a:pt x="26" y="633"/>
                  </a:lnTo>
                  <a:lnTo>
                    <a:pt x="18" y="633"/>
                  </a:lnTo>
                  <a:lnTo>
                    <a:pt x="9" y="633"/>
                  </a:lnTo>
                  <a:lnTo>
                    <a:pt x="0" y="633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15"/>
                  </a:lnTo>
                  <a:lnTo>
                    <a:pt x="9" y="615"/>
                  </a:lnTo>
                  <a:lnTo>
                    <a:pt x="18" y="607"/>
                  </a:lnTo>
                  <a:lnTo>
                    <a:pt x="26" y="589"/>
                  </a:lnTo>
                  <a:lnTo>
                    <a:pt x="44" y="581"/>
                  </a:lnTo>
                  <a:lnTo>
                    <a:pt x="52" y="572"/>
                  </a:lnTo>
                  <a:lnTo>
                    <a:pt x="70" y="555"/>
                  </a:lnTo>
                  <a:lnTo>
                    <a:pt x="113" y="529"/>
                  </a:lnTo>
                  <a:lnTo>
                    <a:pt x="148" y="494"/>
                  </a:lnTo>
                  <a:lnTo>
                    <a:pt x="174" y="468"/>
                  </a:lnTo>
                  <a:lnTo>
                    <a:pt x="208" y="433"/>
                  </a:lnTo>
                  <a:lnTo>
                    <a:pt x="234" y="399"/>
                  </a:lnTo>
                  <a:lnTo>
                    <a:pt x="252" y="373"/>
                  </a:lnTo>
                  <a:lnTo>
                    <a:pt x="269" y="338"/>
                  </a:lnTo>
                  <a:lnTo>
                    <a:pt x="286" y="312"/>
                  </a:lnTo>
                  <a:lnTo>
                    <a:pt x="304" y="286"/>
                  </a:lnTo>
                  <a:lnTo>
                    <a:pt x="321" y="251"/>
                  </a:lnTo>
                  <a:lnTo>
                    <a:pt x="338" y="217"/>
                  </a:lnTo>
                  <a:lnTo>
                    <a:pt x="347" y="182"/>
                  </a:lnTo>
                  <a:lnTo>
                    <a:pt x="364" y="147"/>
                  </a:lnTo>
                  <a:lnTo>
                    <a:pt x="373" y="121"/>
                  </a:lnTo>
                  <a:lnTo>
                    <a:pt x="382" y="95"/>
                  </a:lnTo>
                  <a:lnTo>
                    <a:pt x="382" y="78"/>
                  </a:lnTo>
                  <a:lnTo>
                    <a:pt x="390" y="52"/>
                  </a:lnTo>
                  <a:lnTo>
                    <a:pt x="382" y="43"/>
                  </a:lnTo>
                  <a:lnTo>
                    <a:pt x="382" y="35"/>
                  </a:lnTo>
                  <a:lnTo>
                    <a:pt x="382" y="26"/>
                  </a:lnTo>
                  <a:lnTo>
                    <a:pt x="382" y="17"/>
                  </a:lnTo>
                  <a:lnTo>
                    <a:pt x="382" y="9"/>
                  </a:lnTo>
                  <a:lnTo>
                    <a:pt x="390" y="0"/>
                  </a:lnTo>
                  <a:lnTo>
                    <a:pt x="399" y="0"/>
                  </a:lnTo>
                  <a:lnTo>
                    <a:pt x="416" y="9"/>
                  </a:lnTo>
                  <a:lnTo>
                    <a:pt x="425" y="9"/>
                  </a:lnTo>
                  <a:lnTo>
                    <a:pt x="442" y="17"/>
                  </a:lnTo>
                  <a:lnTo>
                    <a:pt x="451" y="35"/>
                  </a:lnTo>
                  <a:lnTo>
                    <a:pt x="468" y="43"/>
                  </a:lnTo>
                  <a:lnTo>
                    <a:pt x="468" y="52"/>
                  </a:lnTo>
                  <a:lnTo>
                    <a:pt x="468" y="61"/>
                  </a:lnTo>
                  <a:lnTo>
                    <a:pt x="468" y="69"/>
                  </a:lnTo>
                  <a:lnTo>
                    <a:pt x="468" y="78"/>
                  </a:lnTo>
                  <a:lnTo>
                    <a:pt x="468" y="78"/>
                  </a:lnTo>
                  <a:lnTo>
                    <a:pt x="460" y="87"/>
                  </a:lnTo>
                  <a:lnTo>
                    <a:pt x="460" y="104"/>
                  </a:lnTo>
                  <a:lnTo>
                    <a:pt x="451" y="121"/>
                  </a:lnTo>
                  <a:lnTo>
                    <a:pt x="442" y="130"/>
                  </a:lnTo>
                  <a:lnTo>
                    <a:pt x="442" y="139"/>
                  </a:lnTo>
                  <a:lnTo>
                    <a:pt x="434" y="156"/>
                  </a:lnTo>
                  <a:lnTo>
                    <a:pt x="425" y="173"/>
                  </a:lnTo>
                  <a:lnTo>
                    <a:pt x="416" y="191"/>
                  </a:lnTo>
                  <a:lnTo>
                    <a:pt x="408" y="217"/>
                  </a:lnTo>
                  <a:lnTo>
                    <a:pt x="382" y="260"/>
                  </a:lnTo>
                  <a:lnTo>
                    <a:pt x="382" y="26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2">
              <a:extLst>
                <a:ext uri="{FF2B5EF4-FFF2-40B4-BE49-F238E27FC236}">
                  <a16:creationId xmlns:a16="http://schemas.microsoft.com/office/drawing/2014/main" id="{9863A81F-1C96-4DC3-B458-9F2DC80CB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717" y="3299033"/>
              <a:ext cx="1350724" cy="1071521"/>
            </a:xfrm>
            <a:custGeom>
              <a:avLst/>
              <a:gdLst>
                <a:gd name="T0" fmla="*/ 96 w 425"/>
                <a:gd name="T1" fmla="*/ 234 h 338"/>
                <a:gd name="T2" fmla="*/ 52 w 425"/>
                <a:gd name="T3" fmla="*/ 164 h 338"/>
                <a:gd name="T4" fmla="*/ 18 w 425"/>
                <a:gd name="T5" fmla="*/ 86 h 338"/>
                <a:gd name="T6" fmla="*/ 0 w 425"/>
                <a:gd name="T7" fmla="*/ 34 h 338"/>
                <a:gd name="T8" fmla="*/ 0 w 425"/>
                <a:gd name="T9" fmla="*/ 0 h 338"/>
                <a:gd name="T10" fmla="*/ 9 w 425"/>
                <a:gd name="T11" fmla="*/ 0 h 338"/>
                <a:gd name="T12" fmla="*/ 35 w 425"/>
                <a:gd name="T13" fmla="*/ 17 h 338"/>
                <a:gd name="T14" fmla="*/ 70 w 425"/>
                <a:gd name="T15" fmla="*/ 86 h 338"/>
                <a:gd name="T16" fmla="*/ 113 w 425"/>
                <a:gd name="T17" fmla="*/ 156 h 338"/>
                <a:gd name="T18" fmla="*/ 148 w 425"/>
                <a:gd name="T19" fmla="*/ 199 h 338"/>
                <a:gd name="T20" fmla="*/ 182 w 425"/>
                <a:gd name="T21" fmla="*/ 225 h 338"/>
                <a:gd name="T22" fmla="*/ 217 w 425"/>
                <a:gd name="T23" fmla="*/ 242 h 338"/>
                <a:gd name="T24" fmla="*/ 252 w 425"/>
                <a:gd name="T25" fmla="*/ 251 h 338"/>
                <a:gd name="T26" fmla="*/ 286 w 425"/>
                <a:gd name="T27" fmla="*/ 251 h 338"/>
                <a:gd name="T28" fmla="*/ 304 w 425"/>
                <a:gd name="T29" fmla="*/ 251 h 338"/>
                <a:gd name="T30" fmla="*/ 312 w 425"/>
                <a:gd name="T31" fmla="*/ 251 h 338"/>
                <a:gd name="T32" fmla="*/ 312 w 425"/>
                <a:gd name="T33" fmla="*/ 242 h 338"/>
                <a:gd name="T34" fmla="*/ 304 w 425"/>
                <a:gd name="T35" fmla="*/ 208 h 338"/>
                <a:gd name="T36" fmla="*/ 286 w 425"/>
                <a:gd name="T37" fmla="*/ 156 h 338"/>
                <a:gd name="T38" fmla="*/ 286 w 425"/>
                <a:gd name="T39" fmla="*/ 130 h 338"/>
                <a:gd name="T40" fmla="*/ 295 w 425"/>
                <a:gd name="T41" fmla="*/ 121 h 338"/>
                <a:gd name="T42" fmla="*/ 321 w 425"/>
                <a:gd name="T43" fmla="*/ 147 h 338"/>
                <a:gd name="T44" fmla="*/ 338 w 425"/>
                <a:gd name="T45" fmla="*/ 173 h 338"/>
                <a:gd name="T46" fmla="*/ 373 w 425"/>
                <a:gd name="T47" fmla="*/ 225 h 338"/>
                <a:gd name="T48" fmla="*/ 408 w 425"/>
                <a:gd name="T49" fmla="*/ 251 h 338"/>
                <a:gd name="T50" fmla="*/ 425 w 425"/>
                <a:gd name="T51" fmla="*/ 268 h 338"/>
                <a:gd name="T52" fmla="*/ 425 w 425"/>
                <a:gd name="T53" fmla="*/ 294 h 338"/>
                <a:gd name="T54" fmla="*/ 416 w 425"/>
                <a:gd name="T55" fmla="*/ 312 h 338"/>
                <a:gd name="T56" fmla="*/ 373 w 425"/>
                <a:gd name="T57" fmla="*/ 329 h 338"/>
                <a:gd name="T58" fmla="*/ 321 w 425"/>
                <a:gd name="T59" fmla="*/ 338 h 338"/>
                <a:gd name="T60" fmla="*/ 278 w 425"/>
                <a:gd name="T61" fmla="*/ 338 h 338"/>
                <a:gd name="T62" fmla="*/ 217 w 425"/>
                <a:gd name="T63" fmla="*/ 320 h 338"/>
                <a:gd name="T64" fmla="*/ 165 w 425"/>
                <a:gd name="T65" fmla="*/ 303 h 338"/>
                <a:gd name="T66" fmla="*/ 130 w 425"/>
                <a:gd name="T67" fmla="*/ 268 h 338"/>
                <a:gd name="T68" fmla="*/ 113 w 425"/>
                <a:gd name="T69" fmla="*/ 25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5" h="338">
                  <a:moveTo>
                    <a:pt x="113" y="251"/>
                  </a:moveTo>
                  <a:lnTo>
                    <a:pt x="96" y="234"/>
                  </a:lnTo>
                  <a:lnTo>
                    <a:pt x="78" y="208"/>
                  </a:lnTo>
                  <a:lnTo>
                    <a:pt x="52" y="164"/>
                  </a:lnTo>
                  <a:lnTo>
                    <a:pt x="26" y="112"/>
                  </a:lnTo>
                  <a:lnTo>
                    <a:pt x="18" y="86"/>
                  </a:lnTo>
                  <a:lnTo>
                    <a:pt x="9" y="52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8"/>
                  </a:lnTo>
                  <a:lnTo>
                    <a:pt x="35" y="17"/>
                  </a:lnTo>
                  <a:lnTo>
                    <a:pt x="44" y="43"/>
                  </a:lnTo>
                  <a:lnTo>
                    <a:pt x="70" y="86"/>
                  </a:lnTo>
                  <a:lnTo>
                    <a:pt x="96" y="138"/>
                  </a:lnTo>
                  <a:lnTo>
                    <a:pt x="113" y="156"/>
                  </a:lnTo>
                  <a:lnTo>
                    <a:pt x="130" y="182"/>
                  </a:lnTo>
                  <a:lnTo>
                    <a:pt x="148" y="199"/>
                  </a:lnTo>
                  <a:lnTo>
                    <a:pt x="165" y="208"/>
                  </a:lnTo>
                  <a:lnTo>
                    <a:pt x="182" y="225"/>
                  </a:lnTo>
                  <a:lnTo>
                    <a:pt x="200" y="234"/>
                  </a:lnTo>
                  <a:lnTo>
                    <a:pt x="217" y="242"/>
                  </a:lnTo>
                  <a:lnTo>
                    <a:pt x="234" y="242"/>
                  </a:lnTo>
                  <a:lnTo>
                    <a:pt x="252" y="251"/>
                  </a:lnTo>
                  <a:lnTo>
                    <a:pt x="269" y="251"/>
                  </a:lnTo>
                  <a:lnTo>
                    <a:pt x="286" y="251"/>
                  </a:lnTo>
                  <a:lnTo>
                    <a:pt x="295" y="251"/>
                  </a:lnTo>
                  <a:lnTo>
                    <a:pt x="304" y="251"/>
                  </a:lnTo>
                  <a:lnTo>
                    <a:pt x="312" y="251"/>
                  </a:lnTo>
                  <a:lnTo>
                    <a:pt x="312" y="251"/>
                  </a:lnTo>
                  <a:lnTo>
                    <a:pt x="321" y="242"/>
                  </a:lnTo>
                  <a:lnTo>
                    <a:pt x="312" y="242"/>
                  </a:lnTo>
                  <a:lnTo>
                    <a:pt x="312" y="225"/>
                  </a:lnTo>
                  <a:lnTo>
                    <a:pt x="304" y="208"/>
                  </a:lnTo>
                  <a:lnTo>
                    <a:pt x="295" y="182"/>
                  </a:lnTo>
                  <a:lnTo>
                    <a:pt x="286" y="156"/>
                  </a:lnTo>
                  <a:lnTo>
                    <a:pt x="286" y="138"/>
                  </a:lnTo>
                  <a:lnTo>
                    <a:pt x="286" y="130"/>
                  </a:lnTo>
                  <a:lnTo>
                    <a:pt x="286" y="121"/>
                  </a:lnTo>
                  <a:lnTo>
                    <a:pt x="295" y="121"/>
                  </a:lnTo>
                  <a:lnTo>
                    <a:pt x="304" y="130"/>
                  </a:lnTo>
                  <a:lnTo>
                    <a:pt x="321" y="147"/>
                  </a:lnTo>
                  <a:lnTo>
                    <a:pt x="330" y="164"/>
                  </a:lnTo>
                  <a:lnTo>
                    <a:pt x="338" y="173"/>
                  </a:lnTo>
                  <a:lnTo>
                    <a:pt x="364" y="199"/>
                  </a:lnTo>
                  <a:lnTo>
                    <a:pt x="373" y="225"/>
                  </a:lnTo>
                  <a:lnTo>
                    <a:pt x="390" y="242"/>
                  </a:lnTo>
                  <a:lnTo>
                    <a:pt x="408" y="251"/>
                  </a:lnTo>
                  <a:lnTo>
                    <a:pt x="416" y="260"/>
                  </a:lnTo>
                  <a:lnTo>
                    <a:pt x="425" y="268"/>
                  </a:lnTo>
                  <a:lnTo>
                    <a:pt x="425" y="277"/>
                  </a:lnTo>
                  <a:lnTo>
                    <a:pt x="425" y="294"/>
                  </a:lnTo>
                  <a:lnTo>
                    <a:pt x="425" y="303"/>
                  </a:lnTo>
                  <a:lnTo>
                    <a:pt x="416" y="312"/>
                  </a:lnTo>
                  <a:lnTo>
                    <a:pt x="399" y="320"/>
                  </a:lnTo>
                  <a:lnTo>
                    <a:pt x="373" y="329"/>
                  </a:lnTo>
                  <a:lnTo>
                    <a:pt x="347" y="329"/>
                  </a:lnTo>
                  <a:lnTo>
                    <a:pt x="321" y="338"/>
                  </a:lnTo>
                  <a:lnTo>
                    <a:pt x="295" y="338"/>
                  </a:lnTo>
                  <a:lnTo>
                    <a:pt x="278" y="338"/>
                  </a:lnTo>
                  <a:lnTo>
                    <a:pt x="234" y="329"/>
                  </a:lnTo>
                  <a:lnTo>
                    <a:pt x="217" y="320"/>
                  </a:lnTo>
                  <a:lnTo>
                    <a:pt x="191" y="312"/>
                  </a:lnTo>
                  <a:lnTo>
                    <a:pt x="165" y="303"/>
                  </a:lnTo>
                  <a:lnTo>
                    <a:pt x="148" y="286"/>
                  </a:lnTo>
                  <a:lnTo>
                    <a:pt x="130" y="268"/>
                  </a:lnTo>
                  <a:lnTo>
                    <a:pt x="113" y="251"/>
                  </a:lnTo>
                  <a:lnTo>
                    <a:pt x="113" y="251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5B20CD53-4A0E-4C56-9B65-27C83ACE016B}"/>
              </a:ext>
            </a:extLst>
          </p:cNvPr>
          <p:cNvGrpSpPr/>
          <p:nvPr/>
        </p:nvGrpSpPr>
        <p:grpSpPr>
          <a:xfrm>
            <a:off x="6853997" y="2262374"/>
            <a:ext cx="2065812" cy="2333252"/>
            <a:chOff x="6261264" y="2392362"/>
            <a:chExt cx="2065812" cy="2333252"/>
          </a:xfrm>
        </p:grpSpPr>
        <p:sp>
          <p:nvSpPr>
            <p:cNvPr id="8" name="Freeform 83">
              <a:extLst>
                <a:ext uri="{FF2B5EF4-FFF2-40B4-BE49-F238E27FC236}">
                  <a16:creationId xmlns:a16="http://schemas.microsoft.com/office/drawing/2014/main" id="{BBF7974A-3687-4E24-9022-D7F5AAEE4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4796" y="2446256"/>
              <a:ext cx="1182280" cy="358231"/>
            </a:xfrm>
            <a:custGeom>
              <a:avLst/>
              <a:gdLst>
                <a:gd name="T0" fmla="*/ 130 w 372"/>
                <a:gd name="T1" fmla="*/ 95 h 113"/>
                <a:gd name="T2" fmla="*/ 104 w 372"/>
                <a:gd name="T3" fmla="*/ 104 h 113"/>
                <a:gd name="T4" fmla="*/ 78 w 372"/>
                <a:gd name="T5" fmla="*/ 104 h 113"/>
                <a:gd name="T6" fmla="*/ 69 w 372"/>
                <a:gd name="T7" fmla="*/ 104 h 113"/>
                <a:gd name="T8" fmla="*/ 60 w 372"/>
                <a:gd name="T9" fmla="*/ 113 h 113"/>
                <a:gd name="T10" fmla="*/ 52 w 372"/>
                <a:gd name="T11" fmla="*/ 104 h 113"/>
                <a:gd name="T12" fmla="*/ 34 w 372"/>
                <a:gd name="T13" fmla="*/ 95 h 113"/>
                <a:gd name="T14" fmla="*/ 17 w 372"/>
                <a:gd name="T15" fmla="*/ 87 h 113"/>
                <a:gd name="T16" fmla="*/ 0 w 372"/>
                <a:gd name="T17" fmla="*/ 69 h 113"/>
                <a:gd name="T18" fmla="*/ 26 w 372"/>
                <a:gd name="T19" fmla="*/ 69 h 113"/>
                <a:gd name="T20" fmla="*/ 43 w 372"/>
                <a:gd name="T21" fmla="*/ 61 h 113"/>
                <a:gd name="T22" fmla="*/ 60 w 372"/>
                <a:gd name="T23" fmla="*/ 61 h 113"/>
                <a:gd name="T24" fmla="*/ 78 w 372"/>
                <a:gd name="T25" fmla="*/ 52 h 113"/>
                <a:gd name="T26" fmla="*/ 86 w 372"/>
                <a:gd name="T27" fmla="*/ 52 h 113"/>
                <a:gd name="T28" fmla="*/ 95 w 372"/>
                <a:gd name="T29" fmla="*/ 52 h 113"/>
                <a:gd name="T30" fmla="*/ 112 w 372"/>
                <a:gd name="T31" fmla="*/ 43 h 113"/>
                <a:gd name="T32" fmla="*/ 121 w 372"/>
                <a:gd name="T33" fmla="*/ 43 h 113"/>
                <a:gd name="T34" fmla="*/ 156 w 372"/>
                <a:gd name="T35" fmla="*/ 35 h 113"/>
                <a:gd name="T36" fmla="*/ 199 w 372"/>
                <a:gd name="T37" fmla="*/ 17 h 113"/>
                <a:gd name="T38" fmla="*/ 225 w 372"/>
                <a:gd name="T39" fmla="*/ 17 h 113"/>
                <a:gd name="T40" fmla="*/ 242 w 372"/>
                <a:gd name="T41" fmla="*/ 9 h 113"/>
                <a:gd name="T42" fmla="*/ 260 w 372"/>
                <a:gd name="T43" fmla="*/ 9 h 113"/>
                <a:gd name="T44" fmla="*/ 277 w 372"/>
                <a:gd name="T45" fmla="*/ 0 h 113"/>
                <a:gd name="T46" fmla="*/ 294 w 372"/>
                <a:gd name="T47" fmla="*/ 0 h 113"/>
                <a:gd name="T48" fmla="*/ 303 w 372"/>
                <a:gd name="T49" fmla="*/ 0 h 113"/>
                <a:gd name="T50" fmla="*/ 312 w 372"/>
                <a:gd name="T51" fmla="*/ 0 h 113"/>
                <a:gd name="T52" fmla="*/ 320 w 372"/>
                <a:gd name="T53" fmla="*/ 0 h 113"/>
                <a:gd name="T54" fmla="*/ 338 w 372"/>
                <a:gd name="T55" fmla="*/ 17 h 113"/>
                <a:gd name="T56" fmla="*/ 355 w 372"/>
                <a:gd name="T57" fmla="*/ 26 h 113"/>
                <a:gd name="T58" fmla="*/ 364 w 372"/>
                <a:gd name="T59" fmla="*/ 35 h 113"/>
                <a:gd name="T60" fmla="*/ 372 w 372"/>
                <a:gd name="T61" fmla="*/ 35 h 113"/>
                <a:gd name="T62" fmla="*/ 372 w 372"/>
                <a:gd name="T63" fmla="*/ 43 h 113"/>
                <a:gd name="T64" fmla="*/ 372 w 372"/>
                <a:gd name="T65" fmla="*/ 43 h 113"/>
                <a:gd name="T66" fmla="*/ 372 w 372"/>
                <a:gd name="T67" fmla="*/ 52 h 113"/>
                <a:gd name="T68" fmla="*/ 372 w 372"/>
                <a:gd name="T69" fmla="*/ 61 h 113"/>
                <a:gd name="T70" fmla="*/ 364 w 372"/>
                <a:gd name="T71" fmla="*/ 61 h 113"/>
                <a:gd name="T72" fmla="*/ 355 w 372"/>
                <a:gd name="T73" fmla="*/ 69 h 113"/>
                <a:gd name="T74" fmla="*/ 338 w 372"/>
                <a:gd name="T75" fmla="*/ 69 h 113"/>
                <a:gd name="T76" fmla="*/ 329 w 372"/>
                <a:gd name="T77" fmla="*/ 69 h 113"/>
                <a:gd name="T78" fmla="*/ 303 w 372"/>
                <a:gd name="T79" fmla="*/ 69 h 113"/>
                <a:gd name="T80" fmla="*/ 268 w 372"/>
                <a:gd name="T81" fmla="*/ 69 h 113"/>
                <a:gd name="T82" fmla="*/ 225 w 372"/>
                <a:gd name="T83" fmla="*/ 78 h 113"/>
                <a:gd name="T84" fmla="*/ 208 w 372"/>
                <a:gd name="T85" fmla="*/ 78 h 113"/>
                <a:gd name="T86" fmla="*/ 182 w 372"/>
                <a:gd name="T87" fmla="*/ 78 h 113"/>
                <a:gd name="T88" fmla="*/ 164 w 372"/>
                <a:gd name="T89" fmla="*/ 87 h 113"/>
                <a:gd name="T90" fmla="*/ 130 w 372"/>
                <a:gd name="T91" fmla="*/ 95 h 113"/>
                <a:gd name="T92" fmla="*/ 130 w 372"/>
                <a:gd name="T93" fmla="*/ 9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2" h="113">
                  <a:moveTo>
                    <a:pt x="130" y="95"/>
                  </a:moveTo>
                  <a:lnTo>
                    <a:pt x="104" y="104"/>
                  </a:lnTo>
                  <a:lnTo>
                    <a:pt x="78" y="104"/>
                  </a:lnTo>
                  <a:lnTo>
                    <a:pt x="69" y="104"/>
                  </a:lnTo>
                  <a:lnTo>
                    <a:pt x="60" y="113"/>
                  </a:lnTo>
                  <a:lnTo>
                    <a:pt x="52" y="104"/>
                  </a:lnTo>
                  <a:lnTo>
                    <a:pt x="34" y="95"/>
                  </a:lnTo>
                  <a:lnTo>
                    <a:pt x="17" y="87"/>
                  </a:lnTo>
                  <a:lnTo>
                    <a:pt x="0" y="69"/>
                  </a:lnTo>
                  <a:lnTo>
                    <a:pt x="26" y="69"/>
                  </a:lnTo>
                  <a:lnTo>
                    <a:pt x="43" y="61"/>
                  </a:lnTo>
                  <a:lnTo>
                    <a:pt x="60" y="61"/>
                  </a:lnTo>
                  <a:lnTo>
                    <a:pt x="78" y="52"/>
                  </a:lnTo>
                  <a:lnTo>
                    <a:pt x="86" y="52"/>
                  </a:lnTo>
                  <a:lnTo>
                    <a:pt x="95" y="52"/>
                  </a:lnTo>
                  <a:lnTo>
                    <a:pt x="112" y="43"/>
                  </a:lnTo>
                  <a:lnTo>
                    <a:pt x="121" y="43"/>
                  </a:lnTo>
                  <a:lnTo>
                    <a:pt x="156" y="35"/>
                  </a:lnTo>
                  <a:lnTo>
                    <a:pt x="199" y="17"/>
                  </a:lnTo>
                  <a:lnTo>
                    <a:pt x="225" y="17"/>
                  </a:lnTo>
                  <a:lnTo>
                    <a:pt x="242" y="9"/>
                  </a:lnTo>
                  <a:lnTo>
                    <a:pt x="260" y="9"/>
                  </a:lnTo>
                  <a:lnTo>
                    <a:pt x="277" y="0"/>
                  </a:lnTo>
                  <a:lnTo>
                    <a:pt x="294" y="0"/>
                  </a:lnTo>
                  <a:lnTo>
                    <a:pt x="303" y="0"/>
                  </a:lnTo>
                  <a:lnTo>
                    <a:pt x="312" y="0"/>
                  </a:lnTo>
                  <a:lnTo>
                    <a:pt x="320" y="0"/>
                  </a:lnTo>
                  <a:lnTo>
                    <a:pt x="338" y="17"/>
                  </a:lnTo>
                  <a:lnTo>
                    <a:pt x="355" y="26"/>
                  </a:lnTo>
                  <a:lnTo>
                    <a:pt x="364" y="35"/>
                  </a:lnTo>
                  <a:lnTo>
                    <a:pt x="372" y="35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52"/>
                  </a:lnTo>
                  <a:lnTo>
                    <a:pt x="372" y="61"/>
                  </a:lnTo>
                  <a:lnTo>
                    <a:pt x="364" y="61"/>
                  </a:lnTo>
                  <a:lnTo>
                    <a:pt x="355" y="69"/>
                  </a:lnTo>
                  <a:lnTo>
                    <a:pt x="338" y="69"/>
                  </a:lnTo>
                  <a:lnTo>
                    <a:pt x="329" y="69"/>
                  </a:lnTo>
                  <a:lnTo>
                    <a:pt x="303" y="69"/>
                  </a:lnTo>
                  <a:lnTo>
                    <a:pt x="268" y="69"/>
                  </a:lnTo>
                  <a:lnTo>
                    <a:pt x="225" y="78"/>
                  </a:lnTo>
                  <a:lnTo>
                    <a:pt x="208" y="78"/>
                  </a:lnTo>
                  <a:lnTo>
                    <a:pt x="182" y="78"/>
                  </a:lnTo>
                  <a:lnTo>
                    <a:pt x="164" y="87"/>
                  </a:lnTo>
                  <a:lnTo>
                    <a:pt x="130" y="95"/>
                  </a:lnTo>
                  <a:lnTo>
                    <a:pt x="130" y="9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4">
              <a:extLst>
                <a:ext uri="{FF2B5EF4-FFF2-40B4-BE49-F238E27FC236}">
                  <a16:creationId xmlns:a16="http://schemas.microsoft.com/office/drawing/2014/main" id="{8B4851AA-08E2-4375-9FEE-350285F5A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9354" y="2693530"/>
              <a:ext cx="219295" cy="440656"/>
            </a:xfrm>
            <a:custGeom>
              <a:avLst/>
              <a:gdLst>
                <a:gd name="T0" fmla="*/ 26 w 69"/>
                <a:gd name="T1" fmla="*/ 43 h 139"/>
                <a:gd name="T2" fmla="*/ 35 w 69"/>
                <a:gd name="T3" fmla="*/ 35 h 139"/>
                <a:gd name="T4" fmla="*/ 35 w 69"/>
                <a:gd name="T5" fmla="*/ 26 h 139"/>
                <a:gd name="T6" fmla="*/ 26 w 69"/>
                <a:gd name="T7" fmla="*/ 9 h 139"/>
                <a:gd name="T8" fmla="*/ 26 w 69"/>
                <a:gd name="T9" fmla="*/ 9 h 139"/>
                <a:gd name="T10" fmla="*/ 26 w 69"/>
                <a:gd name="T11" fmla="*/ 0 h 139"/>
                <a:gd name="T12" fmla="*/ 26 w 69"/>
                <a:gd name="T13" fmla="*/ 0 h 139"/>
                <a:gd name="T14" fmla="*/ 35 w 69"/>
                <a:gd name="T15" fmla="*/ 0 h 139"/>
                <a:gd name="T16" fmla="*/ 43 w 69"/>
                <a:gd name="T17" fmla="*/ 0 h 139"/>
                <a:gd name="T18" fmla="*/ 52 w 69"/>
                <a:gd name="T19" fmla="*/ 9 h 139"/>
                <a:gd name="T20" fmla="*/ 69 w 69"/>
                <a:gd name="T21" fmla="*/ 9 h 139"/>
                <a:gd name="T22" fmla="*/ 69 w 69"/>
                <a:gd name="T23" fmla="*/ 17 h 139"/>
                <a:gd name="T24" fmla="*/ 69 w 69"/>
                <a:gd name="T25" fmla="*/ 17 h 139"/>
                <a:gd name="T26" fmla="*/ 61 w 69"/>
                <a:gd name="T27" fmla="*/ 26 h 139"/>
                <a:gd name="T28" fmla="*/ 61 w 69"/>
                <a:gd name="T29" fmla="*/ 35 h 139"/>
                <a:gd name="T30" fmla="*/ 52 w 69"/>
                <a:gd name="T31" fmla="*/ 52 h 139"/>
                <a:gd name="T32" fmla="*/ 43 w 69"/>
                <a:gd name="T33" fmla="*/ 69 h 139"/>
                <a:gd name="T34" fmla="*/ 35 w 69"/>
                <a:gd name="T35" fmla="*/ 87 h 139"/>
                <a:gd name="T36" fmla="*/ 17 w 69"/>
                <a:gd name="T37" fmla="*/ 113 h 139"/>
                <a:gd name="T38" fmla="*/ 9 w 69"/>
                <a:gd name="T39" fmla="*/ 139 h 139"/>
                <a:gd name="T40" fmla="*/ 0 w 69"/>
                <a:gd name="T41" fmla="*/ 139 h 139"/>
                <a:gd name="T42" fmla="*/ 9 w 69"/>
                <a:gd name="T43" fmla="*/ 104 h 139"/>
                <a:gd name="T44" fmla="*/ 17 w 69"/>
                <a:gd name="T45" fmla="*/ 78 h 139"/>
                <a:gd name="T46" fmla="*/ 26 w 69"/>
                <a:gd name="T47" fmla="*/ 61 h 139"/>
                <a:gd name="T48" fmla="*/ 26 w 69"/>
                <a:gd name="T49" fmla="*/ 43 h 139"/>
                <a:gd name="T50" fmla="*/ 26 w 69"/>
                <a:gd name="T51" fmla="*/ 4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" h="139">
                  <a:moveTo>
                    <a:pt x="26" y="43"/>
                  </a:moveTo>
                  <a:lnTo>
                    <a:pt x="35" y="35"/>
                  </a:lnTo>
                  <a:lnTo>
                    <a:pt x="35" y="2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2" y="9"/>
                  </a:lnTo>
                  <a:lnTo>
                    <a:pt x="69" y="9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1" y="26"/>
                  </a:lnTo>
                  <a:lnTo>
                    <a:pt x="61" y="35"/>
                  </a:lnTo>
                  <a:lnTo>
                    <a:pt x="52" y="52"/>
                  </a:lnTo>
                  <a:lnTo>
                    <a:pt x="43" y="69"/>
                  </a:lnTo>
                  <a:lnTo>
                    <a:pt x="35" y="87"/>
                  </a:lnTo>
                  <a:lnTo>
                    <a:pt x="17" y="113"/>
                  </a:lnTo>
                  <a:lnTo>
                    <a:pt x="9" y="139"/>
                  </a:lnTo>
                  <a:lnTo>
                    <a:pt x="0" y="139"/>
                  </a:lnTo>
                  <a:lnTo>
                    <a:pt x="9" y="104"/>
                  </a:lnTo>
                  <a:lnTo>
                    <a:pt x="17" y="78"/>
                  </a:lnTo>
                  <a:lnTo>
                    <a:pt x="26" y="61"/>
                  </a:lnTo>
                  <a:lnTo>
                    <a:pt x="26" y="43"/>
                  </a:lnTo>
                  <a:lnTo>
                    <a:pt x="26" y="4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5">
              <a:extLst>
                <a:ext uri="{FF2B5EF4-FFF2-40B4-BE49-F238E27FC236}">
                  <a16:creationId xmlns:a16="http://schemas.microsoft.com/office/drawing/2014/main" id="{6118DD38-0B39-4F79-B325-21D50CBB9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926" y="3299033"/>
              <a:ext cx="854929" cy="1426581"/>
            </a:xfrm>
            <a:custGeom>
              <a:avLst/>
              <a:gdLst>
                <a:gd name="T0" fmla="*/ 217 w 269"/>
                <a:gd name="T1" fmla="*/ 0 h 450"/>
                <a:gd name="T2" fmla="*/ 234 w 269"/>
                <a:gd name="T3" fmla="*/ 0 h 450"/>
                <a:gd name="T4" fmla="*/ 251 w 269"/>
                <a:gd name="T5" fmla="*/ 8 h 450"/>
                <a:gd name="T6" fmla="*/ 260 w 269"/>
                <a:gd name="T7" fmla="*/ 17 h 450"/>
                <a:gd name="T8" fmla="*/ 269 w 269"/>
                <a:gd name="T9" fmla="*/ 26 h 450"/>
                <a:gd name="T10" fmla="*/ 269 w 269"/>
                <a:gd name="T11" fmla="*/ 26 h 450"/>
                <a:gd name="T12" fmla="*/ 269 w 269"/>
                <a:gd name="T13" fmla="*/ 34 h 450"/>
                <a:gd name="T14" fmla="*/ 269 w 269"/>
                <a:gd name="T15" fmla="*/ 43 h 450"/>
                <a:gd name="T16" fmla="*/ 269 w 269"/>
                <a:gd name="T17" fmla="*/ 52 h 450"/>
                <a:gd name="T18" fmla="*/ 269 w 269"/>
                <a:gd name="T19" fmla="*/ 69 h 450"/>
                <a:gd name="T20" fmla="*/ 269 w 269"/>
                <a:gd name="T21" fmla="*/ 86 h 450"/>
                <a:gd name="T22" fmla="*/ 269 w 269"/>
                <a:gd name="T23" fmla="*/ 104 h 450"/>
                <a:gd name="T24" fmla="*/ 260 w 269"/>
                <a:gd name="T25" fmla="*/ 130 h 450"/>
                <a:gd name="T26" fmla="*/ 260 w 269"/>
                <a:gd name="T27" fmla="*/ 156 h 450"/>
                <a:gd name="T28" fmla="*/ 251 w 269"/>
                <a:gd name="T29" fmla="*/ 182 h 450"/>
                <a:gd name="T30" fmla="*/ 234 w 269"/>
                <a:gd name="T31" fmla="*/ 234 h 450"/>
                <a:gd name="T32" fmla="*/ 217 w 269"/>
                <a:gd name="T33" fmla="*/ 277 h 450"/>
                <a:gd name="T34" fmla="*/ 208 w 269"/>
                <a:gd name="T35" fmla="*/ 303 h 450"/>
                <a:gd name="T36" fmla="*/ 191 w 269"/>
                <a:gd name="T37" fmla="*/ 320 h 450"/>
                <a:gd name="T38" fmla="*/ 173 w 269"/>
                <a:gd name="T39" fmla="*/ 346 h 450"/>
                <a:gd name="T40" fmla="*/ 156 w 269"/>
                <a:gd name="T41" fmla="*/ 364 h 450"/>
                <a:gd name="T42" fmla="*/ 139 w 269"/>
                <a:gd name="T43" fmla="*/ 390 h 450"/>
                <a:gd name="T44" fmla="*/ 113 w 269"/>
                <a:gd name="T45" fmla="*/ 398 h 450"/>
                <a:gd name="T46" fmla="*/ 87 w 269"/>
                <a:gd name="T47" fmla="*/ 416 h 450"/>
                <a:gd name="T48" fmla="*/ 61 w 269"/>
                <a:gd name="T49" fmla="*/ 433 h 450"/>
                <a:gd name="T50" fmla="*/ 35 w 269"/>
                <a:gd name="T51" fmla="*/ 442 h 450"/>
                <a:gd name="T52" fmla="*/ 17 w 269"/>
                <a:gd name="T53" fmla="*/ 450 h 450"/>
                <a:gd name="T54" fmla="*/ 0 w 269"/>
                <a:gd name="T55" fmla="*/ 450 h 450"/>
                <a:gd name="T56" fmla="*/ 0 w 269"/>
                <a:gd name="T57" fmla="*/ 442 h 450"/>
                <a:gd name="T58" fmla="*/ 0 w 269"/>
                <a:gd name="T59" fmla="*/ 442 h 450"/>
                <a:gd name="T60" fmla="*/ 9 w 269"/>
                <a:gd name="T61" fmla="*/ 433 h 450"/>
                <a:gd name="T62" fmla="*/ 17 w 269"/>
                <a:gd name="T63" fmla="*/ 416 h 450"/>
                <a:gd name="T64" fmla="*/ 43 w 269"/>
                <a:gd name="T65" fmla="*/ 398 h 450"/>
                <a:gd name="T66" fmla="*/ 61 w 269"/>
                <a:gd name="T67" fmla="*/ 381 h 450"/>
                <a:gd name="T68" fmla="*/ 87 w 269"/>
                <a:gd name="T69" fmla="*/ 364 h 450"/>
                <a:gd name="T70" fmla="*/ 130 w 269"/>
                <a:gd name="T71" fmla="*/ 320 h 450"/>
                <a:gd name="T72" fmla="*/ 147 w 269"/>
                <a:gd name="T73" fmla="*/ 294 h 450"/>
                <a:gd name="T74" fmla="*/ 165 w 269"/>
                <a:gd name="T75" fmla="*/ 268 h 450"/>
                <a:gd name="T76" fmla="*/ 173 w 269"/>
                <a:gd name="T77" fmla="*/ 234 h 450"/>
                <a:gd name="T78" fmla="*/ 191 w 269"/>
                <a:gd name="T79" fmla="*/ 199 h 450"/>
                <a:gd name="T80" fmla="*/ 199 w 269"/>
                <a:gd name="T81" fmla="*/ 164 h 450"/>
                <a:gd name="T82" fmla="*/ 199 w 269"/>
                <a:gd name="T83" fmla="*/ 130 h 450"/>
                <a:gd name="T84" fmla="*/ 208 w 269"/>
                <a:gd name="T85" fmla="*/ 104 h 450"/>
                <a:gd name="T86" fmla="*/ 208 w 269"/>
                <a:gd name="T87" fmla="*/ 78 h 450"/>
                <a:gd name="T88" fmla="*/ 208 w 269"/>
                <a:gd name="T89" fmla="*/ 60 h 450"/>
                <a:gd name="T90" fmla="*/ 208 w 269"/>
                <a:gd name="T91" fmla="*/ 43 h 450"/>
                <a:gd name="T92" fmla="*/ 208 w 269"/>
                <a:gd name="T93" fmla="*/ 26 h 450"/>
                <a:gd name="T94" fmla="*/ 199 w 269"/>
                <a:gd name="T95" fmla="*/ 17 h 450"/>
                <a:gd name="T96" fmla="*/ 199 w 269"/>
                <a:gd name="T97" fmla="*/ 8 h 450"/>
                <a:gd name="T98" fmla="*/ 199 w 269"/>
                <a:gd name="T99" fmla="*/ 8 h 450"/>
                <a:gd name="T100" fmla="*/ 208 w 269"/>
                <a:gd name="T101" fmla="*/ 0 h 450"/>
                <a:gd name="T102" fmla="*/ 217 w 269"/>
                <a:gd name="T103" fmla="*/ 0 h 450"/>
                <a:gd name="T104" fmla="*/ 217 w 269"/>
                <a:gd name="T105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9" h="450">
                  <a:moveTo>
                    <a:pt x="217" y="0"/>
                  </a:moveTo>
                  <a:lnTo>
                    <a:pt x="234" y="0"/>
                  </a:lnTo>
                  <a:lnTo>
                    <a:pt x="251" y="8"/>
                  </a:lnTo>
                  <a:lnTo>
                    <a:pt x="260" y="17"/>
                  </a:lnTo>
                  <a:lnTo>
                    <a:pt x="269" y="26"/>
                  </a:lnTo>
                  <a:lnTo>
                    <a:pt x="269" y="26"/>
                  </a:lnTo>
                  <a:lnTo>
                    <a:pt x="269" y="34"/>
                  </a:lnTo>
                  <a:lnTo>
                    <a:pt x="269" y="43"/>
                  </a:lnTo>
                  <a:lnTo>
                    <a:pt x="269" y="52"/>
                  </a:lnTo>
                  <a:lnTo>
                    <a:pt x="269" y="69"/>
                  </a:lnTo>
                  <a:lnTo>
                    <a:pt x="269" y="86"/>
                  </a:lnTo>
                  <a:lnTo>
                    <a:pt x="269" y="104"/>
                  </a:lnTo>
                  <a:lnTo>
                    <a:pt x="260" y="130"/>
                  </a:lnTo>
                  <a:lnTo>
                    <a:pt x="260" y="156"/>
                  </a:lnTo>
                  <a:lnTo>
                    <a:pt x="251" y="182"/>
                  </a:lnTo>
                  <a:lnTo>
                    <a:pt x="234" y="234"/>
                  </a:lnTo>
                  <a:lnTo>
                    <a:pt x="217" y="277"/>
                  </a:lnTo>
                  <a:lnTo>
                    <a:pt x="208" y="303"/>
                  </a:lnTo>
                  <a:lnTo>
                    <a:pt x="191" y="320"/>
                  </a:lnTo>
                  <a:lnTo>
                    <a:pt x="173" y="346"/>
                  </a:lnTo>
                  <a:lnTo>
                    <a:pt x="156" y="364"/>
                  </a:lnTo>
                  <a:lnTo>
                    <a:pt x="139" y="390"/>
                  </a:lnTo>
                  <a:lnTo>
                    <a:pt x="113" y="398"/>
                  </a:lnTo>
                  <a:lnTo>
                    <a:pt x="87" y="416"/>
                  </a:lnTo>
                  <a:lnTo>
                    <a:pt x="61" y="433"/>
                  </a:lnTo>
                  <a:lnTo>
                    <a:pt x="35" y="442"/>
                  </a:lnTo>
                  <a:lnTo>
                    <a:pt x="17" y="450"/>
                  </a:lnTo>
                  <a:lnTo>
                    <a:pt x="0" y="450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9" y="433"/>
                  </a:lnTo>
                  <a:lnTo>
                    <a:pt x="17" y="416"/>
                  </a:lnTo>
                  <a:lnTo>
                    <a:pt x="43" y="398"/>
                  </a:lnTo>
                  <a:lnTo>
                    <a:pt x="61" y="381"/>
                  </a:lnTo>
                  <a:lnTo>
                    <a:pt x="87" y="364"/>
                  </a:lnTo>
                  <a:lnTo>
                    <a:pt x="130" y="320"/>
                  </a:lnTo>
                  <a:lnTo>
                    <a:pt x="147" y="294"/>
                  </a:lnTo>
                  <a:lnTo>
                    <a:pt x="165" y="268"/>
                  </a:lnTo>
                  <a:lnTo>
                    <a:pt x="173" y="234"/>
                  </a:lnTo>
                  <a:lnTo>
                    <a:pt x="191" y="199"/>
                  </a:lnTo>
                  <a:lnTo>
                    <a:pt x="199" y="164"/>
                  </a:lnTo>
                  <a:lnTo>
                    <a:pt x="199" y="130"/>
                  </a:lnTo>
                  <a:lnTo>
                    <a:pt x="208" y="104"/>
                  </a:lnTo>
                  <a:lnTo>
                    <a:pt x="208" y="78"/>
                  </a:lnTo>
                  <a:lnTo>
                    <a:pt x="208" y="60"/>
                  </a:lnTo>
                  <a:lnTo>
                    <a:pt x="208" y="43"/>
                  </a:lnTo>
                  <a:lnTo>
                    <a:pt x="208" y="26"/>
                  </a:lnTo>
                  <a:lnTo>
                    <a:pt x="199" y="17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8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6">
              <a:extLst>
                <a:ext uri="{FF2B5EF4-FFF2-40B4-BE49-F238E27FC236}">
                  <a16:creationId xmlns:a16="http://schemas.microsoft.com/office/drawing/2014/main" id="{68C8478B-F3B7-40DD-96FB-E1E5A1CEB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648" y="4123280"/>
              <a:ext cx="524399" cy="576973"/>
            </a:xfrm>
            <a:custGeom>
              <a:avLst/>
              <a:gdLst>
                <a:gd name="T0" fmla="*/ 104 w 165"/>
                <a:gd name="T1" fmla="*/ 156 h 182"/>
                <a:gd name="T2" fmla="*/ 70 w 165"/>
                <a:gd name="T3" fmla="*/ 121 h 182"/>
                <a:gd name="T4" fmla="*/ 35 w 165"/>
                <a:gd name="T5" fmla="*/ 69 h 182"/>
                <a:gd name="T6" fmla="*/ 18 w 165"/>
                <a:gd name="T7" fmla="*/ 52 h 182"/>
                <a:gd name="T8" fmla="*/ 0 w 165"/>
                <a:gd name="T9" fmla="*/ 34 h 182"/>
                <a:gd name="T10" fmla="*/ 0 w 165"/>
                <a:gd name="T11" fmla="*/ 17 h 182"/>
                <a:gd name="T12" fmla="*/ 0 w 165"/>
                <a:gd name="T13" fmla="*/ 8 h 182"/>
                <a:gd name="T14" fmla="*/ 0 w 165"/>
                <a:gd name="T15" fmla="*/ 0 h 182"/>
                <a:gd name="T16" fmla="*/ 9 w 165"/>
                <a:gd name="T17" fmla="*/ 0 h 182"/>
                <a:gd name="T18" fmla="*/ 18 w 165"/>
                <a:gd name="T19" fmla="*/ 0 h 182"/>
                <a:gd name="T20" fmla="*/ 35 w 165"/>
                <a:gd name="T21" fmla="*/ 0 h 182"/>
                <a:gd name="T22" fmla="*/ 52 w 165"/>
                <a:gd name="T23" fmla="*/ 17 h 182"/>
                <a:gd name="T24" fmla="*/ 70 w 165"/>
                <a:gd name="T25" fmla="*/ 26 h 182"/>
                <a:gd name="T26" fmla="*/ 96 w 165"/>
                <a:gd name="T27" fmla="*/ 34 h 182"/>
                <a:gd name="T28" fmla="*/ 113 w 165"/>
                <a:gd name="T29" fmla="*/ 52 h 182"/>
                <a:gd name="T30" fmla="*/ 139 w 165"/>
                <a:gd name="T31" fmla="*/ 78 h 182"/>
                <a:gd name="T32" fmla="*/ 156 w 165"/>
                <a:gd name="T33" fmla="*/ 95 h 182"/>
                <a:gd name="T34" fmla="*/ 165 w 165"/>
                <a:gd name="T35" fmla="*/ 112 h 182"/>
                <a:gd name="T36" fmla="*/ 165 w 165"/>
                <a:gd name="T37" fmla="*/ 130 h 182"/>
                <a:gd name="T38" fmla="*/ 165 w 165"/>
                <a:gd name="T39" fmla="*/ 156 h 182"/>
                <a:gd name="T40" fmla="*/ 165 w 165"/>
                <a:gd name="T41" fmla="*/ 164 h 182"/>
                <a:gd name="T42" fmla="*/ 156 w 165"/>
                <a:gd name="T43" fmla="*/ 182 h 182"/>
                <a:gd name="T44" fmla="*/ 156 w 165"/>
                <a:gd name="T45" fmla="*/ 182 h 182"/>
                <a:gd name="T46" fmla="*/ 148 w 165"/>
                <a:gd name="T47" fmla="*/ 182 h 182"/>
                <a:gd name="T48" fmla="*/ 139 w 165"/>
                <a:gd name="T49" fmla="*/ 182 h 182"/>
                <a:gd name="T50" fmla="*/ 122 w 165"/>
                <a:gd name="T51" fmla="*/ 173 h 182"/>
                <a:gd name="T52" fmla="*/ 104 w 165"/>
                <a:gd name="T53" fmla="*/ 156 h 182"/>
                <a:gd name="T54" fmla="*/ 104 w 165"/>
                <a:gd name="T55" fmla="*/ 15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5" h="182">
                  <a:moveTo>
                    <a:pt x="104" y="156"/>
                  </a:moveTo>
                  <a:lnTo>
                    <a:pt x="70" y="121"/>
                  </a:lnTo>
                  <a:lnTo>
                    <a:pt x="35" y="69"/>
                  </a:lnTo>
                  <a:lnTo>
                    <a:pt x="18" y="52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17"/>
                  </a:lnTo>
                  <a:lnTo>
                    <a:pt x="70" y="26"/>
                  </a:lnTo>
                  <a:lnTo>
                    <a:pt x="96" y="34"/>
                  </a:lnTo>
                  <a:lnTo>
                    <a:pt x="113" y="52"/>
                  </a:lnTo>
                  <a:lnTo>
                    <a:pt x="139" y="78"/>
                  </a:lnTo>
                  <a:lnTo>
                    <a:pt x="156" y="95"/>
                  </a:lnTo>
                  <a:lnTo>
                    <a:pt x="165" y="112"/>
                  </a:lnTo>
                  <a:lnTo>
                    <a:pt x="165" y="130"/>
                  </a:lnTo>
                  <a:lnTo>
                    <a:pt x="165" y="156"/>
                  </a:lnTo>
                  <a:lnTo>
                    <a:pt x="165" y="164"/>
                  </a:lnTo>
                  <a:lnTo>
                    <a:pt x="156" y="182"/>
                  </a:lnTo>
                  <a:lnTo>
                    <a:pt x="156" y="182"/>
                  </a:lnTo>
                  <a:lnTo>
                    <a:pt x="148" y="182"/>
                  </a:lnTo>
                  <a:lnTo>
                    <a:pt x="139" y="182"/>
                  </a:lnTo>
                  <a:lnTo>
                    <a:pt x="122" y="173"/>
                  </a:lnTo>
                  <a:lnTo>
                    <a:pt x="104" y="156"/>
                  </a:lnTo>
                  <a:lnTo>
                    <a:pt x="104" y="15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7">
              <a:extLst>
                <a:ext uri="{FF2B5EF4-FFF2-40B4-BE49-F238E27FC236}">
                  <a16:creationId xmlns:a16="http://schemas.microsoft.com/office/drawing/2014/main" id="{60E0BEAA-9A27-4D73-9318-94CB6372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529" y="3023228"/>
              <a:ext cx="635634" cy="741822"/>
            </a:xfrm>
            <a:custGeom>
              <a:avLst/>
              <a:gdLst>
                <a:gd name="T0" fmla="*/ 139 w 200"/>
                <a:gd name="T1" fmla="*/ 17 h 234"/>
                <a:gd name="T2" fmla="*/ 139 w 200"/>
                <a:gd name="T3" fmla="*/ 9 h 234"/>
                <a:gd name="T4" fmla="*/ 139 w 200"/>
                <a:gd name="T5" fmla="*/ 0 h 234"/>
                <a:gd name="T6" fmla="*/ 148 w 200"/>
                <a:gd name="T7" fmla="*/ 0 h 234"/>
                <a:gd name="T8" fmla="*/ 156 w 200"/>
                <a:gd name="T9" fmla="*/ 0 h 234"/>
                <a:gd name="T10" fmla="*/ 165 w 200"/>
                <a:gd name="T11" fmla="*/ 0 h 234"/>
                <a:gd name="T12" fmla="*/ 174 w 200"/>
                <a:gd name="T13" fmla="*/ 9 h 234"/>
                <a:gd name="T14" fmla="*/ 182 w 200"/>
                <a:gd name="T15" fmla="*/ 26 h 234"/>
                <a:gd name="T16" fmla="*/ 200 w 200"/>
                <a:gd name="T17" fmla="*/ 43 h 234"/>
                <a:gd name="T18" fmla="*/ 200 w 200"/>
                <a:gd name="T19" fmla="*/ 61 h 234"/>
                <a:gd name="T20" fmla="*/ 191 w 200"/>
                <a:gd name="T21" fmla="*/ 69 h 234"/>
                <a:gd name="T22" fmla="*/ 182 w 200"/>
                <a:gd name="T23" fmla="*/ 87 h 234"/>
                <a:gd name="T24" fmla="*/ 165 w 200"/>
                <a:gd name="T25" fmla="*/ 104 h 234"/>
                <a:gd name="T26" fmla="*/ 148 w 200"/>
                <a:gd name="T27" fmla="*/ 130 h 234"/>
                <a:gd name="T28" fmla="*/ 122 w 200"/>
                <a:gd name="T29" fmla="*/ 156 h 234"/>
                <a:gd name="T30" fmla="*/ 96 w 200"/>
                <a:gd name="T31" fmla="*/ 182 h 234"/>
                <a:gd name="T32" fmla="*/ 70 w 200"/>
                <a:gd name="T33" fmla="*/ 199 h 234"/>
                <a:gd name="T34" fmla="*/ 44 w 200"/>
                <a:gd name="T35" fmla="*/ 217 h 234"/>
                <a:gd name="T36" fmla="*/ 26 w 200"/>
                <a:gd name="T37" fmla="*/ 225 h 234"/>
                <a:gd name="T38" fmla="*/ 9 w 200"/>
                <a:gd name="T39" fmla="*/ 234 h 234"/>
                <a:gd name="T40" fmla="*/ 0 w 200"/>
                <a:gd name="T41" fmla="*/ 234 h 234"/>
                <a:gd name="T42" fmla="*/ 0 w 200"/>
                <a:gd name="T43" fmla="*/ 234 h 234"/>
                <a:gd name="T44" fmla="*/ 0 w 200"/>
                <a:gd name="T45" fmla="*/ 225 h 234"/>
                <a:gd name="T46" fmla="*/ 0 w 200"/>
                <a:gd name="T47" fmla="*/ 208 h 234"/>
                <a:gd name="T48" fmla="*/ 18 w 200"/>
                <a:gd name="T49" fmla="*/ 191 h 234"/>
                <a:gd name="T50" fmla="*/ 35 w 200"/>
                <a:gd name="T51" fmla="*/ 173 h 234"/>
                <a:gd name="T52" fmla="*/ 61 w 200"/>
                <a:gd name="T53" fmla="*/ 147 h 234"/>
                <a:gd name="T54" fmla="*/ 78 w 200"/>
                <a:gd name="T55" fmla="*/ 121 h 234"/>
                <a:gd name="T56" fmla="*/ 96 w 200"/>
                <a:gd name="T57" fmla="*/ 104 h 234"/>
                <a:gd name="T58" fmla="*/ 113 w 200"/>
                <a:gd name="T59" fmla="*/ 78 h 234"/>
                <a:gd name="T60" fmla="*/ 122 w 200"/>
                <a:gd name="T61" fmla="*/ 61 h 234"/>
                <a:gd name="T62" fmla="*/ 130 w 200"/>
                <a:gd name="T63" fmla="*/ 43 h 234"/>
                <a:gd name="T64" fmla="*/ 139 w 200"/>
                <a:gd name="T65" fmla="*/ 26 h 234"/>
                <a:gd name="T66" fmla="*/ 139 w 200"/>
                <a:gd name="T67" fmla="*/ 17 h 234"/>
                <a:gd name="T68" fmla="*/ 139 w 200"/>
                <a:gd name="T69" fmla="*/ 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234">
                  <a:moveTo>
                    <a:pt x="139" y="17"/>
                  </a:moveTo>
                  <a:lnTo>
                    <a:pt x="139" y="9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6" y="0"/>
                  </a:lnTo>
                  <a:lnTo>
                    <a:pt x="165" y="0"/>
                  </a:lnTo>
                  <a:lnTo>
                    <a:pt x="174" y="9"/>
                  </a:lnTo>
                  <a:lnTo>
                    <a:pt x="182" y="26"/>
                  </a:lnTo>
                  <a:lnTo>
                    <a:pt x="200" y="43"/>
                  </a:lnTo>
                  <a:lnTo>
                    <a:pt x="200" y="61"/>
                  </a:lnTo>
                  <a:lnTo>
                    <a:pt x="191" y="69"/>
                  </a:lnTo>
                  <a:lnTo>
                    <a:pt x="182" y="87"/>
                  </a:lnTo>
                  <a:lnTo>
                    <a:pt x="165" y="104"/>
                  </a:lnTo>
                  <a:lnTo>
                    <a:pt x="148" y="130"/>
                  </a:lnTo>
                  <a:lnTo>
                    <a:pt x="122" y="156"/>
                  </a:lnTo>
                  <a:lnTo>
                    <a:pt x="96" y="182"/>
                  </a:lnTo>
                  <a:lnTo>
                    <a:pt x="70" y="199"/>
                  </a:lnTo>
                  <a:lnTo>
                    <a:pt x="44" y="217"/>
                  </a:lnTo>
                  <a:lnTo>
                    <a:pt x="26" y="225"/>
                  </a:lnTo>
                  <a:lnTo>
                    <a:pt x="9" y="234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25"/>
                  </a:lnTo>
                  <a:lnTo>
                    <a:pt x="0" y="208"/>
                  </a:lnTo>
                  <a:lnTo>
                    <a:pt x="18" y="191"/>
                  </a:lnTo>
                  <a:lnTo>
                    <a:pt x="35" y="173"/>
                  </a:lnTo>
                  <a:lnTo>
                    <a:pt x="61" y="147"/>
                  </a:lnTo>
                  <a:lnTo>
                    <a:pt x="78" y="121"/>
                  </a:lnTo>
                  <a:lnTo>
                    <a:pt x="96" y="104"/>
                  </a:lnTo>
                  <a:lnTo>
                    <a:pt x="113" y="78"/>
                  </a:lnTo>
                  <a:lnTo>
                    <a:pt x="122" y="61"/>
                  </a:lnTo>
                  <a:lnTo>
                    <a:pt x="130" y="43"/>
                  </a:lnTo>
                  <a:lnTo>
                    <a:pt x="139" y="26"/>
                  </a:lnTo>
                  <a:lnTo>
                    <a:pt x="139" y="17"/>
                  </a:lnTo>
                  <a:lnTo>
                    <a:pt x="139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8">
              <a:extLst>
                <a:ext uri="{FF2B5EF4-FFF2-40B4-BE49-F238E27FC236}">
                  <a16:creationId xmlns:a16="http://schemas.microsoft.com/office/drawing/2014/main" id="{ACC94D1F-A52B-4850-8131-766B50F8F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1264" y="3517776"/>
              <a:ext cx="854929" cy="1100053"/>
            </a:xfrm>
            <a:custGeom>
              <a:avLst/>
              <a:gdLst>
                <a:gd name="T0" fmla="*/ 139 w 269"/>
                <a:gd name="T1" fmla="*/ 260 h 347"/>
                <a:gd name="T2" fmla="*/ 113 w 269"/>
                <a:gd name="T3" fmla="*/ 277 h 347"/>
                <a:gd name="T4" fmla="*/ 96 w 269"/>
                <a:gd name="T5" fmla="*/ 295 h 347"/>
                <a:gd name="T6" fmla="*/ 52 w 269"/>
                <a:gd name="T7" fmla="*/ 321 h 347"/>
                <a:gd name="T8" fmla="*/ 26 w 269"/>
                <a:gd name="T9" fmla="*/ 338 h 347"/>
                <a:gd name="T10" fmla="*/ 9 w 269"/>
                <a:gd name="T11" fmla="*/ 347 h 347"/>
                <a:gd name="T12" fmla="*/ 0 w 269"/>
                <a:gd name="T13" fmla="*/ 347 h 347"/>
                <a:gd name="T14" fmla="*/ 0 w 269"/>
                <a:gd name="T15" fmla="*/ 338 h 347"/>
                <a:gd name="T16" fmla="*/ 0 w 269"/>
                <a:gd name="T17" fmla="*/ 329 h 347"/>
                <a:gd name="T18" fmla="*/ 9 w 269"/>
                <a:gd name="T19" fmla="*/ 321 h 347"/>
                <a:gd name="T20" fmla="*/ 18 w 269"/>
                <a:gd name="T21" fmla="*/ 303 h 347"/>
                <a:gd name="T22" fmla="*/ 35 w 269"/>
                <a:gd name="T23" fmla="*/ 295 h 347"/>
                <a:gd name="T24" fmla="*/ 52 w 269"/>
                <a:gd name="T25" fmla="*/ 269 h 347"/>
                <a:gd name="T26" fmla="*/ 78 w 269"/>
                <a:gd name="T27" fmla="*/ 251 h 347"/>
                <a:gd name="T28" fmla="*/ 96 w 269"/>
                <a:gd name="T29" fmla="*/ 225 h 347"/>
                <a:gd name="T30" fmla="*/ 122 w 269"/>
                <a:gd name="T31" fmla="*/ 191 h 347"/>
                <a:gd name="T32" fmla="*/ 139 w 269"/>
                <a:gd name="T33" fmla="*/ 165 h 347"/>
                <a:gd name="T34" fmla="*/ 156 w 269"/>
                <a:gd name="T35" fmla="*/ 139 h 347"/>
                <a:gd name="T36" fmla="*/ 174 w 269"/>
                <a:gd name="T37" fmla="*/ 113 h 347"/>
                <a:gd name="T38" fmla="*/ 191 w 269"/>
                <a:gd name="T39" fmla="*/ 87 h 347"/>
                <a:gd name="T40" fmla="*/ 200 w 269"/>
                <a:gd name="T41" fmla="*/ 61 h 347"/>
                <a:gd name="T42" fmla="*/ 200 w 269"/>
                <a:gd name="T43" fmla="*/ 43 h 347"/>
                <a:gd name="T44" fmla="*/ 200 w 269"/>
                <a:gd name="T45" fmla="*/ 35 h 347"/>
                <a:gd name="T46" fmla="*/ 200 w 269"/>
                <a:gd name="T47" fmla="*/ 26 h 347"/>
                <a:gd name="T48" fmla="*/ 200 w 269"/>
                <a:gd name="T49" fmla="*/ 17 h 347"/>
                <a:gd name="T50" fmla="*/ 200 w 269"/>
                <a:gd name="T51" fmla="*/ 9 h 347"/>
                <a:gd name="T52" fmla="*/ 200 w 269"/>
                <a:gd name="T53" fmla="*/ 9 h 347"/>
                <a:gd name="T54" fmla="*/ 208 w 269"/>
                <a:gd name="T55" fmla="*/ 0 h 347"/>
                <a:gd name="T56" fmla="*/ 217 w 269"/>
                <a:gd name="T57" fmla="*/ 0 h 347"/>
                <a:gd name="T58" fmla="*/ 226 w 269"/>
                <a:gd name="T59" fmla="*/ 0 h 347"/>
                <a:gd name="T60" fmla="*/ 243 w 269"/>
                <a:gd name="T61" fmla="*/ 9 h 347"/>
                <a:gd name="T62" fmla="*/ 252 w 269"/>
                <a:gd name="T63" fmla="*/ 17 h 347"/>
                <a:gd name="T64" fmla="*/ 260 w 269"/>
                <a:gd name="T65" fmla="*/ 35 h 347"/>
                <a:gd name="T66" fmla="*/ 269 w 269"/>
                <a:gd name="T67" fmla="*/ 43 h 347"/>
                <a:gd name="T68" fmla="*/ 269 w 269"/>
                <a:gd name="T69" fmla="*/ 52 h 347"/>
                <a:gd name="T70" fmla="*/ 269 w 269"/>
                <a:gd name="T71" fmla="*/ 61 h 347"/>
                <a:gd name="T72" fmla="*/ 269 w 269"/>
                <a:gd name="T73" fmla="*/ 69 h 347"/>
                <a:gd name="T74" fmla="*/ 269 w 269"/>
                <a:gd name="T75" fmla="*/ 78 h 347"/>
                <a:gd name="T76" fmla="*/ 260 w 269"/>
                <a:gd name="T77" fmla="*/ 95 h 347"/>
                <a:gd name="T78" fmla="*/ 234 w 269"/>
                <a:gd name="T79" fmla="*/ 130 h 347"/>
                <a:gd name="T80" fmla="*/ 208 w 269"/>
                <a:gd name="T81" fmla="*/ 173 h 347"/>
                <a:gd name="T82" fmla="*/ 174 w 269"/>
                <a:gd name="T83" fmla="*/ 217 h 347"/>
                <a:gd name="T84" fmla="*/ 139 w 269"/>
                <a:gd name="T85" fmla="*/ 260 h 347"/>
                <a:gd name="T86" fmla="*/ 139 w 269"/>
                <a:gd name="T87" fmla="*/ 26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9" h="347">
                  <a:moveTo>
                    <a:pt x="139" y="260"/>
                  </a:moveTo>
                  <a:lnTo>
                    <a:pt x="113" y="277"/>
                  </a:lnTo>
                  <a:lnTo>
                    <a:pt x="96" y="295"/>
                  </a:lnTo>
                  <a:lnTo>
                    <a:pt x="52" y="321"/>
                  </a:lnTo>
                  <a:lnTo>
                    <a:pt x="26" y="338"/>
                  </a:lnTo>
                  <a:lnTo>
                    <a:pt x="9" y="347"/>
                  </a:lnTo>
                  <a:lnTo>
                    <a:pt x="0" y="347"/>
                  </a:lnTo>
                  <a:lnTo>
                    <a:pt x="0" y="338"/>
                  </a:lnTo>
                  <a:lnTo>
                    <a:pt x="0" y="329"/>
                  </a:lnTo>
                  <a:lnTo>
                    <a:pt x="9" y="321"/>
                  </a:lnTo>
                  <a:lnTo>
                    <a:pt x="18" y="303"/>
                  </a:lnTo>
                  <a:lnTo>
                    <a:pt x="35" y="295"/>
                  </a:lnTo>
                  <a:lnTo>
                    <a:pt x="52" y="269"/>
                  </a:lnTo>
                  <a:lnTo>
                    <a:pt x="78" y="251"/>
                  </a:lnTo>
                  <a:lnTo>
                    <a:pt x="96" y="225"/>
                  </a:lnTo>
                  <a:lnTo>
                    <a:pt x="122" y="191"/>
                  </a:lnTo>
                  <a:lnTo>
                    <a:pt x="139" y="165"/>
                  </a:lnTo>
                  <a:lnTo>
                    <a:pt x="156" y="139"/>
                  </a:lnTo>
                  <a:lnTo>
                    <a:pt x="174" y="113"/>
                  </a:lnTo>
                  <a:lnTo>
                    <a:pt x="191" y="87"/>
                  </a:lnTo>
                  <a:lnTo>
                    <a:pt x="200" y="61"/>
                  </a:lnTo>
                  <a:lnTo>
                    <a:pt x="200" y="43"/>
                  </a:lnTo>
                  <a:lnTo>
                    <a:pt x="200" y="35"/>
                  </a:lnTo>
                  <a:lnTo>
                    <a:pt x="200" y="26"/>
                  </a:lnTo>
                  <a:lnTo>
                    <a:pt x="200" y="17"/>
                  </a:lnTo>
                  <a:lnTo>
                    <a:pt x="200" y="9"/>
                  </a:lnTo>
                  <a:lnTo>
                    <a:pt x="200" y="9"/>
                  </a:lnTo>
                  <a:lnTo>
                    <a:pt x="208" y="0"/>
                  </a:lnTo>
                  <a:lnTo>
                    <a:pt x="217" y="0"/>
                  </a:lnTo>
                  <a:lnTo>
                    <a:pt x="226" y="0"/>
                  </a:lnTo>
                  <a:lnTo>
                    <a:pt x="243" y="9"/>
                  </a:lnTo>
                  <a:lnTo>
                    <a:pt x="252" y="17"/>
                  </a:lnTo>
                  <a:lnTo>
                    <a:pt x="260" y="35"/>
                  </a:lnTo>
                  <a:lnTo>
                    <a:pt x="269" y="43"/>
                  </a:lnTo>
                  <a:lnTo>
                    <a:pt x="269" y="52"/>
                  </a:lnTo>
                  <a:lnTo>
                    <a:pt x="269" y="61"/>
                  </a:lnTo>
                  <a:lnTo>
                    <a:pt x="269" y="69"/>
                  </a:lnTo>
                  <a:lnTo>
                    <a:pt x="269" y="78"/>
                  </a:lnTo>
                  <a:lnTo>
                    <a:pt x="260" y="95"/>
                  </a:lnTo>
                  <a:lnTo>
                    <a:pt x="234" y="130"/>
                  </a:lnTo>
                  <a:lnTo>
                    <a:pt x="208" y="173"/>
                  </a:lnTo>
                  <a:lnTo>
                    <a:pt x="174" y="217"/>
                  </a:lnTo>
                  <a:lnTo>
                    <a:pt x="139" y="260"/>
                  </a:lnTo>
                  <a:lnTo>
                    <a:pt x="139" y="26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9">
              <a:extLst>
                <a:ext uri="{FF2B5EF4-FFF2-40B4-BE49-F238E27FC236}">
                  <a16:creationId xmlns:a16="http://schemas.microsoft.com/office/drawing/2014/main" id="{94030E9D-0CE9-4A2C-84E2-25FFF967E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897" y="2392362"/>
              <a:ext cx="689664" cy="849608"/>
            </a:xfrm>
            <a:custGeom>
              <a:avLst/>
              <a:gdLst>
                <a:gd name="T0" fmla="*/ 122 w 217"/>
                <a:gd name="T1" fmla="*/ 86 h 268"/>
                <a:gd name="T2" fmla="*/ 130 w 217"/>
                <a:gd name="T3" fmla="*/ 69 h 268"/>
                <a:gd name="T4" fmla="*/ 139 w 217"/>
                <a:gd name="T5" fmla="*/ 52 h 268"/>
                <a:gd name="T6" fmla="*/ 139 w 217"/>
                <a:gd name="T7" fmla="*/ 34 h 268"/>
                <a:gd name="T8" fmla="*/ 139 w 217"/>
                <a:gd name="T9" fmla="*/ 26 h 268"/>
                <a:gd name="T10" fmla="*/ 139 w 217"/>
                <a:gd name="T11" fmla="*/ 17 h 268"/>
                <a:gd name="T12" fmla="*/ 148 w 217"/>
                <a:gd name="T13" fmla="*/ 17 h 268"/>
                <a:gd name="T14" fmla="*/ 148 w 217"/>
                <a:gd name="T15" fmla="*/ 8 h 268"/>
                <a:gd name="T16" fmla="*/ 156 w 217"/>
                <a:gd name="T17" fmla="*/ 0 h 268"/>
                <a:gd name="T18" fmla="*/ 165 w 217"/>
                <a:gd name="T19" fmla="*/ 0 h 268"/>
                <a:gd name="T20" fmla="*/ 174 w 217"/>
                <a:gd name="T21" fmla="*/ 0 h 268"/>
                <a:gd name="T22" fmla="*/ 182 w 217"/>
                <a:gd name="T23" fmla="*/ 8 h 268"/>
                <a:gd name="T24" fmla="*/ 200 w 217"/>
                <a:gd name="T25" fmla="*/ 17 h 268"/>
                <a:gd name="T26" fmla="*/ 208 w 217"/>
                <a:gd name="T27" fmla="*/ 34 h 268"/>
                <a:gd name="T28" fmla="*/ 217 w 217"/>
                <a:gd name="T29" fmla="*/ 43 h 268"/>
                <a:gd name="T30" fmla="*/ 217 w 217"/>
                <a:gd name="T31" fmla="*/ 52 h 268"/>
                <a:gd name="T32" fmla="*/ 217 w 217"/>
                <a:gd name="T33" fmla="*/ 60 h 268"/>
                <a:gd name="T34" fmla="*/ 217 w 217"/>
                <a:gd name="T35" fmla="*/ 69 h 268"/>
                <a:gd name="T36" fmla="*/ 208 w 217"/>
                <a:gd name="T37" fmla="*/ 86 h 268"/>
                <a:gd name="T38" fmla="*/ 191 w 217"/>
                <a:gd name="T39" fmla="*/ 112 h 268"/>
                <a:gd name="T40" fmla="*/ 165 w 217"/>
                <a:gd name="T41" fmla="*/ 138 h 268"/>
                <a:gd name="T42" fmla="*/ 139 w 217"/>
                <a:gd name="T43" fmla="*/ 173 h 268"/>
                <a:gd name="T44" fmla="*/ 113 w 217"/>
                <a:gd name="T45" fmla="*/ 199 h 268"/>
                <a:gd name="T46" fmla="*/ 87 w 217"/>
                <a:gd name="T47" fmla="*/ 225 h 268"/>
                <a:gd name="T48" fmla="*/ 61 w 217"/>
                <a:gd name="T49" fmla="*/ 242 h 268"/>
                <a:gd name="T50" fmla="*/ 35 w 217"/>
                <a:gd name="T51" fmla="*/ 260 h 268"/>
                <a:gd name="T52" fmla="*/ 18 w 217"/>
                <a:gd name="T53" fmla="*/ 268 h 268"/>
                <a:gd name="T54" fmla="*/ 9 w 217"/>
                <a:gd name="T55" fmla="*/ 268 h 268"/>
                <a:gd name="T56" fmla="*/ 0 w 217"/>
                <a:gd name="T57" fmla="*/ 268 h 268"/>
                <a:gd name="T58" fmla="*/ 0 w 217"/>
                <a:gd name="T59" fmla="*/ 260 h 268"/>
                <a:gd name="T60" fmla="*/ 9 w 217"/>
                <a:gd name="T61" fmla="*/ 242 h 268"/>
                <a:gd name="T62" fmla="*/ 26 w 217"/>
                <a:gd name="T63" fmla="*/ 216 h 268"/>
                <a:gd name="T64" fmla="*/ 52 w 217"/>
                <a:gd name="T65" fmla="*/ 190 h 268"/>
                <a:gd name="T66" fmla="*/ 78 w 217"/>
                <a:gd name="T67" fmla="*/ 164 h 268"/>
                <a:gd name="T68" fmla="*/ 96 w 217"/>
                <a:gd name="T69" fmla="*/ 138 h 268"/>
                <a:gd name="T70" fmla="*/ 113 w 217"/>
                <a:gd name="T71" fmla="*/ 112 h 268"/>
                <a:gd name="T72" fmla="*/ 122 w 217"/>
                <a:gd name="T73" fmla="*/ 86 h 268"/>
                <a:gd name="T74" fmla="*/ 122 w 217"/>
                <a:gd name="T75" fmla="*/ 8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7" h="268">
                  <a:moveTo>
                    <a:pt x="122" y="86"/>
                  </a:moveTo>
                  <a:lnTo>
                    <a:pt x="130" y="69"/>
                  </a:lnTo>
                  <a:lnTo>
                    <a:pt x="139" y="52"/>
                  </a:lnTo>
                  <a:lnTo>
                    <a:pt x="139" y="34"/>
                  </a:lnTo>
                  <a:lnTo>
                    <a:pt x="139" y="26"/>
                  </a:lnTo>
                  <a:lnTo>
                    <a:pt x="139" y="17"/>
                  </a:lnTo>
                  <a:lnTo>
                    <a:pt x="148" y="17"/>
                  </a:lnTo>
                  <a:lnTo>
                    <a:pt x="148" y="8"/>
                  </a:lnTo>
                  <a:lnTo>
                    <a:pt x="156" y="0"/>
                  </a:lnTo>
                  <a:lnTo>
                    <a:pt x="165" y="0"/>
                  </a:lnTo>
                  <a:lnTo>
                    <a:pt x="174" y="0"/>
                  </a:lnTo>
                  <a:lnTo>
                    <a:pt x="182" y="8"/>
                  </a:lnTo>
                  <a:lnTo>
                    <a:pt x="200" y="17"/>
                  </a:lnTo>
                  <a:lnTo>
                    <a:pt x="208" y="34"/>
                  </a:lnTo>
                  <a:lnTo>
                    <a:pt x="217" y="43"/>
                  </a:lnTo>
                  <a:lnTo>
                    <a:pt x="217" y="52"/>
                  </a:lnTo>
                  <a:lnTo>
                    <a:pt x="217" y="60"/>
                  </a:lnTo>
                  <a:lnTo>
                    <a:pt x="217" y="69"/>
                  </a:lnTo>
                  <a:lnTo>
                    <a:pt x="208" y="86"/>
                  </a:lnTo>
                  <a:lnTo>
                    <a:pt x="191" y="112"/>
                  </a:lnTo>
                  <a:lnTo>
                    <a:pt x="165" y="138"/>
                  </a:lnTo>
                  <a:lnTo>
                    <a:pt x="139" y="173"/>
                  </a:lnTo>
                  <a:lnTo>
                    <a:pt x="113" y="199"/>
                  </a:lnTo>
                  <a:lnTo>
                    <a:pt x="87" y="225"/>
                  </a:lnTo>
                  <a:lnTo>
                    <a:pt x="61" y="242"/>
                  </a:lnTo>
                  <a:lnTo>
                    <a:pt x="35" y="260"/>
                  </a:lnTo>
                  <a:lnTo>
                    <a:pt x="18" y="26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60"/>
                  </a:lnTo>
                  <a:lnTo>
                    <a:pt x="9" y="242"/>
                  </a:lnTo>
                  <a:lnTo>
                    <a:pt x="26" y="216"/>
                  </a:lnTo>
                  <a:lnTo>
                    <a:pt x="52" y="190"/>
                  </a:lnTo>
                  <a:lnTo>
                    <a:pt x="78" y="164"/>
                  </a:lnTo>
                  <a:lnTo>
                    <a:pt x="96" y="138"/>
                  </a:lnTo>
                  <a:lnTo>
                    <a:pt x="113" y="112"/>
                  </a:lnTo>
                  <a:lnTo>
                    <a:pt x="122" y="86"/>
                  </a:lnTo>
                  <a:lnTo>
                    <a:pt x="122" y="8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0">
              <a:extLst>
                <a:ext uri="{FF2B5EF4-FFF2-40B4-BE49-F238E27FC236}">
                  <a16:creationId xmlns:a16="http://schemas.microsoft.com/office/drawing/2014/main" id="{324E0721-6485-448B-BD02-85222B597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428" y="3077120"/>
              <a:ext cx="190690" cy="1046159"/>
            </a:xfrm>
            <a:custGeom>
              <a:avLst/>
              <a:gdLst>
                <a:gd name="T0" fmla="*/ 8 w 60"/>
                <a:gd name="T1" fmla="*/ 226 h 330"/>
                <a:gd name="T2" fmla="*/ 8 w 60"/>
                <a:gd name="T3" fmla="*/ 217 h 330"/>
                <a:gd name="T4" fmla="*/ 8 w 60"/>
                <a:gd name="T5" fmla="*/ 200 h 330"/>
                <a:gd name="T6" fmla="*/ 8 w 60"/>
                <a:gd name="T7" fmla="*/ 174 h 330"/>
                <a:gd name="T8" fmla="*/ 8 w 60"/>
                <a:gd name="T9" fmla="*/ 139 h 330"/>
                <a:gd name="T10" fmla="*/ 8 w 60"/>
                <a:gd name="T11" fmla="*/ 113 h 330"/>
                <a:gd name="T12" fmla="*/ 8 w 60"/>
                <a:gd name="T13" fmla="*/ 87 h 330"/>
                <a:gd name="T14" fmla="*/ 8 w 60"/>
                <a:gd name="T15" fmla="*/ 61 h 330"/>
                <a:gd name="T16" fmla="*/ 0 w 60"/>
                <a:gd name="T17" fmla="*/ 44 h 330"/>
                <a:gd name="T18" fmla="*/ 0 w 60"/>
                <a:gd name="T19" fmla="*/ 26 h 330"/>
                <a:gd name="T20" fmla="*/ 0 w 60"/>
                <a:gd name="T21" fmla="*/ 18 h 330"/>
                <a:gd name="T22" fmla="*/ 0 w 60"/>
                <a:gd name="T23" fmla="*/ 9 h 330"/>
                <a:gd name="T24" fmla="*/ 0 w 60"/>
                <a:gd name="T25" fmla="*/ 0 h 330"/>
                <a:gd name="T26" fmla="*/ 8 w 60"/>
                <a:gd name="T27" fmla="*/ 0 h 330"/>
                <a:gd name="T28" fmla="*/ 26 w 60"/>
                <a:gd name="T29" fmla="*/ 0 h 330"/>
                <a:gd name="T30" fmla="*/ 34 w 60"/>
                <a:gd name="T31" fmla="*/ 0 h 330"/>
                <a:gd name="T32" fmla="*/ 60 w 60"/>
                <a:gd name="T33" fmla="*/ 9 h 330"/>
                <a:gd name="T34" fmla="*/ 60 w 60"/>
                <a:gd name="T35" fmla="*/ 44 h 330"/>
                <a:gd name="T36" fmla="*/ 60 w 60"/>
                <a:gd name="T37" fmla="*/ 78 h 330"/>
                <a:gd name="T38" fmla="*/ 60 w 60"/>
                <a:gd name="T39" fmla="*/ 139 h 330"/>
                <a:gd name="T40" fmla="*/ 60 w 60"/>
                <a:gd name="T41" fmla="*/ 191 h 330"/>
                <a:gd name="T42" fmla="*/ 60 w 60"/>
                <a:gd name="T43" fmla="*/ 234 h 330"/>
                <a:gd name="T44" fmla="*/ 60 w 60"/>
                <a:gd name="T45" fmla="*/ 269 h 330"/>
                <a:gd name="T46" fmla="*/ 52 w 60"/>
                <a:gd name="T47" fmla="*/ 295 h 330"/>
                <a:gd name="T48" fmla="*/ 52 w 60"/>
                <a:gd name="T49" fmla="*/ 312 h 330"/>
                <a:gd name="T50" fmla="*/ 52 w 60"/>
                <a:gd name="T51" fmla="*/ 321 h 330"/>
                <a:gd name="T52" fmla="*/ 43 w 60"/>
                <a:gd name="T53" fmla="*/ 330 h 330"/>
                <a:gd name="T54" fmla="*/ 43 w 60"/>
                <a:gd name="T55" fmla="*/ 330 h 330"/>
                <a:gd name="T56" fmla="*/ 34 w 60"/>
                <a:gd name="T57" fmla="*/ 330 h 330"/>
                <a:gd name="T58" fmla="*/ 26 w 60"/>
                <a:gd name="T59" fmla="*/ 321 h 330"/>
                <a:gd name="T60" fmla="*/ 17 w 60"/>
                <a:gd name="T61" fmla="*/ 304 h 330"/>
                <a:gd name="T62" fmla="*/ 8 w 60"/>
                <a:gd name="T63" fmla="*/ 286 h 330"/>
                <a:gd name="T64" fmla="*/ 8 w 60"/>
                <a:gd name="T65" fmla="*/ 278 h 330"/>
                <a:gd name="T66" fmla="*/ 0 w 60"/>
                <a:gd name="T67" fmla="*/ 269 h 330"/>
                <a:gd name="T68" fmla="*/ 0 w 60"/>
                <a:gd name="T69" fmla="*/ 260 h 330"/>
                <a:gd name="T70" fmla="*/ 8 w 60"/>
                <a:gd name="T71" fmla="*/ 252 h 330"/>
                <a:gd name="T72" fmla="*/ 8 w 60"/>
                <a:gd name="T73" fmla="*/ 243 h 330"/>
                <a:gd name="T74" fmla="*/ 8 w 60"/>
                <a:gd name="T75" fmla="*/ 226 h 330"/>
                <a:gd name="T76" fmla="*/ 8 w 60"/>
                <a:gd name="T77" fmla="*/ 2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" h="330">
                  <a:moveTo>
                    <a:pt x="8" y="226"/>
                  </a:moveTo>
                  <a:lnTo>
                    <a:pt x="8" y="217"/>
                  </a:lnTo>
                  <a:lnTo>
                    <a:pt x="8" y="200"/>
                  </a:lnTo>
                  <a:lnTo>
                    <a:pt x="8" y="174"/>
                  </a:lnTo>
                  <a:lnTo>
                    <a:pt x="8" y="139"/>
                  </a:lnTo>
                  <a:lnTo>
                    <a:pt x="8" y="113"/>
                  </a:lnTo>
                  <a:lnTo>
                    <a:pt x="8" y="87"/>
                  </a:lnTo>
                  <a:lnTo>
                    <a:pt x="8" y="61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8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60" y="9"/>
                  </a:lnTo>
                  <a:lnTo>
                    <a:pt x="60" y="44"/>
                  </a:lnTo>
                  <a:lnTo>
                    <a:pt x="60" y="78"/>
                  </a:lnTo>
                  <a:lnTo>
                    <a:pt x="60" y="139"/>
                  </a:lnTo>
                  <a:lnTo>
                    <a:pt x="60" y="191"/>
                  </a:lnTo>
                  <a:lnTo>
                    <a:pt x="60" y="234"/>
                  </a:lnTo>
                  <a:lnTo>
                    <a:pt x="60" y="269"/>
                  </a:lnTo>
                  <a:lnTo>
                    <a:pt x="52" y="295"/>
                  </a:lnTo>
                  <a:lnTo>
                    <a:pt x="52" y="312"/>
                  </a:lnTo>
                  <a:lnTo>
                    <a:pt x="52" y="321"/>
                  </a:lnTo>
                  <a:lnTo>
                    <a:pt x="43" y="330"/>
                  </a:lnTo>
                  <a:lnTo>
                    <a:pt x="43" y="330"/>
                  </a:lnTo>
                  <a:lnTo>
                    <a:pt x="34" y="330"/>
                  </a:lnTo>
                  <a:lnTo>
                    <a:pt x="26" y="321"/>
                  </a:lnTo>
                  <a:lnTo>
                    <a:pt x="17" y="304"/>
                  </a:lnTo>
                  <a:lnTo>
                    <a:pt x="8" y="286"/>
                  </a:lnTo>
                  <a:lnTo>
                    <a:pt x="8" y="278"/>
                  </a:lnTo>
                  <a:lnTo>
                    <a:pt x="0" y="269"/>
                  </a:lnTo>
                  <a:lnTo>
                    <a:pt x="0" y="260"/>
                  </a:lnTo>
                  <a:lnTo>
                    <a:pt x="8" y="252"/>
                  </a:lnTo>
                  <a:lnTo>
                    <a:pt x="8" y="243"/>
                  </a:lnTo>
                  <a:lnTo>
                    <a:pt x="8" y="226"/>
                  </a:lnTo>
                  <a:lnTo>
                    <a:pt x="8" y="2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1">
              <a:extLst>
                <a:ext uri="{FF2B5EF4-FFF2-40B4-BE49-F238E27FC236}">
                  <a16:creationId xmlns:a16="http://schemas.microsoft.com/office/drawing/2014/main" id="{5097CE08-7140-4C45-BDFC-05C0C4594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061" y="2940804"/>
              <a:ext cx="934383" cy="1236370"/>
            </a:xfrm>
            <a:custGeom>
              <a:avLst/>
              <a:gdLst>
                <a:gd name="T0" fmla="*/ 17 w 294"/>
                <a:gd name="T1" fmla="*/ 52 h 390"/>
                <a:gd name="T2" fmla="*/ 78 w 294"/>
                <a:gd name="T3" fmla="*/ 43 h 390"/>
                <a:gd name="T4" fmla="*/ 130 w 294"/>
                <a:gd name="T5" fmla="*/ 35 h 390"/>
                <a:gd name="T6" fmla="*/ 173 w 294"/>
                <a:gd name="T7" fmla="*/ 17 h 390"/>
                <a:gd name="T8" fmla="*/ 190 w 294"/>
                <a:gd name="T9" fmla="*/ 9 h 390"/>
                <a:gd name="T10" fmla="*/ 208 w 294"/>
                <a:gd name="T11" fmla="*/ 0 h 390"/>
                <a:gd name="T12" fmla="*/ 216 w 294"/>
                <a:gd name="T13" fmla="*/ 9 h 390"/>
                <a:gd name="T14" fmla="*/ 242 w 294"/>
                <a:gd name="T15" fmla="*/ 17 h 390"/>
                <a:gd name="T16" fmla="*/ 268 w 294"/>
                <a:gd name="T17" fmla="*/ 35 h 390"/>
                <a:gd name="T18" fmla="*/ 286 w 294"/>
                <a:gd name="T19" fmla="*/ 52 h 390"/>
                <a:gd name="T20" fmla="*/ 286 w 294"/>
                <a:gd name="T21" fmla="*/ 78 h 390"/>
                <a:gd name="T22" fmla="*/ 286 w 294"/>
                <a:gd name="T23" fmla="*/ 95 h 390"/>
                <a:gd name="T24" fmla="*/ 277 w 294"/>
                <a:gd name="T25" fmla="*/ 113 h 390"/>
                <a:gd name="T26" fmla="*/ 277 w 294"/>
                <a:gd name="T27" fmla="*/ 147 h 390"/>
                <a:gd name="T28" fmla="*/ 277 w 294"/>
                <a:gd name="T29" fmla="*/ 199 h 390"/>
                <a:gd name="T30" fmla="*/ 277 w 294"/>
                <a:gd name="T31" fmla="*/ 251 h 390"/>
                <a:gd name="T32" fmla="*/ 277 w 294"/>
                <a:gd name="T33" fmla="*/ 303 h 390"/>
                <a:gd name="T34" fmla="*/ 268 w 294"/>
                <a:gd name="T35" fmla="*/ 338 h 390"/>
                <a:gd name="T36" fmla="*/ 268 w 294"/>
                <a:gd name="T37" fmla="*/ 364 h 390"/>
                <a:gd name="T38" fmla="*/ 251 w 294"/>
                <a:gd name="T39" fmla="*/ 381 h 390"/>
                <a:gd name="T40" fmla="*/ 242 w 294"/>
                <a:gd name="T41" fmla="*/ 390 h 390"/>
                <a:gd name="T42" fmla="*/ 225 w 294"/>
                <a:gd name="T43" fmla="*/ 381 h 390"/>
                <a:gd name="T44" fmla="*/ 216 w 294"/>
                <a:gd name="T45" fmla="*/ 347 h 390"/>
                <a:gd name="T46" fmla="*/ 216 w 294"/>
                <a:gd name="T47" fmla="*/ 329 h 390"/>
                <a:gd name="T48" fmla="*/ 216 w 294"/>
                <a:gd name="T49" fmla="*/ 303 h 390"/>
                <a:gd name="T50" fmla="*/ 216 w 294"/>
                <a:gd name="T51" fmla="*/ 260 h 390"/>
                <a:gd name="T52" fmla="*/ 216 w 294"/>
                <a:gd name="T53" fmla="*/ 208 h 390"/>
                <a:gd name="T54" fmla="*/ 216 w 294"/>
                <a:gd name="T55" fmla="*/ 156 h 390"/>
                <a:gd name="T56" fmla="*/ 225 w 294"/>
                <a:gd name="T57" fmla="*/ 113 h 390"/>
                <a:gd name="T58" fmla="*/ 216 w 294"/>
                <a:gd name="T59" fmla="*/ 87 h 390"/>
                <a:gd name="T60" fmla="*/ 216 w 294"/>
                <a:gd name="T61" fmla="*/ 78 h 390"/>
                <a:gd name="T62" fmla="*/ 208 w 294"/>
                <a:gd name="T63" fmla="*/ 69 h 390"/>
                <a:gd name="T64" fmla="*/ 190 w 294"/>
                <a:gd name="T65" fmla="*/ 69 h 390"/>
                <a:gd name="T66" fmla="*/ 156 w 294"/>
                <a:gd name="T67" fmla="*/ 69 h 390"/>
                <a:gd name="T68" fmla="*/ 104 w 294"/>
                <a:gd name="T69" fmla="*/ 78 h 390"/>
                <a:gd name="T70" fmla="*/ 43 w 294"/>
                <a:gd name="T71" fmla="*/ 87 h 390"/>
                <a:gd name="T72" fmla="*/ 0 w 294"/>
                <a:gd name="T73" fmla="*/ 95 h 390"/>
                <a:gd name="T74" fmla="*/ 0 w 294"/>
                <a:gd name="T75" fmla="*/ 5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4" h="390">
                  <a:moveTo>
                    <a:pt x="0" y="52"/>
                  </a:moveTo>
                  <a:lnTo>
                    <a:pt x="17" y="52"/>
                  </a:lnTo>
                  <a:lnTo>
                    <a:pt x="52" y="43"/>
                  </a:lnTo>
                  <a:lnTo>
                    <a:pt x="78" y="43"/>
                  </a:lnTo>
                  <a:lnTo>
                    <a:pt x="112" y="35"/>
                  </a:lnTo>
                  <a:lnTo>
                    <a:pt x="130" y="35"/>
                  </a:lnTo>
                  <a:lnTo>
                    <a:pt x="147" y="26"/>
                  </a:lnTo>
                  <a:lnTo>
                    <a:pt x="173" y="17"/>
                  </a:lnTo>
                  <a:lnTo>
                    <a:pt x="182" y="17"/>
                  </a:lnTo>
                  <a:lnTo>
                    <a:pt x="190" y="9"/>
                  </a:lnTo>
                  <a:lnTo>
                    <a:pt x="199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16" y="9"/>
                  </a:lnTo>
                  <a:lnTo>
                    <a:pt x="234" y="9"/>
                  </a:lnTo>
                  <a:lnTo>
                    <a:pt x="242" y="17"/>
                  </a:lnTo>
                  <a:lnTo>
                    <a:pt x="260" y="26"/>
                  </a:lnTo>
                  <a:lnTo>
                    <a:pt x="268" y="35"/>
                  </a:lnTo>
                  <a:lnTo>
                    <a:pt x="286" y="43"/>
                  </a:lnTo>
                  <a:lnTo>
                    <a:pt x="286" y="52"/>
                  </a:lnTo>
                  <a:lnTo>
                    <a:pt x="294" y="61"/>
                  </a:lnTo>
                  <a:lnTo>
                    <a:pt x="286" y="78"/>
                  </a:lnTo>
                  <a:lnTo>
                    <a:pt x="286" y="87"/>
                  </a:lnTo>
                  <a:lnTo>
                    <a:pt x="286" y="95"/>
                  </a:lnTo>
                  <a:lnTo>
                    <a:pt x="286" y="104"/>
                  </a:lnTo>
                  <a:lnTo>
                    <a:pt x="277" y="113"/>
                  </a:lnTo>
                  <a:lnTo>
                    <a:pt x="277" y="130"/>
                  </a:lnTo>
                  <a:lnTo>
                    <a:pt x="277" y="147"/>
                  </a:lnTo>
                  <a:lnTo>
                    <a:pt x="277" y="173"/>
                  </a:lnTo>
                  <a:lnTo>
                    <a:pt x="277" y="199"/>
                  </a:lnTo>
                  <a:lnTo>
                    <a:pt x="277" y="225"/>
                  </a:lnTo>
                  <a:lnTo>
                    <a:pt x="277" y="251"/>
                  </a:lnTo>
                  <a:lnTo>
                    <a:pt x="277" y="277"/>
                  </a:lnTo>
                  <a:lnTo>
                    <a:pt x="277" y="303"/>
                  </a:lnTo>
                  <a:lnTo>
                    <a:pt x="268" y="321"/>
                  </a:lnTo>
                  <a:lnTo>
                    <a:pt x="268" y="338"/>
                  </a:lnTo>
                  <a:lnTo>
                    <a:pt x="268" y="355"/>
                  </a:lnTo>
                  <a:lnTo>
                    <a:pt x="268" y="364"/>
                  </a:lnTo>
                  <a:lnTo>
                    <a:pt x="260" y="373"/>
                  </a:lnTo>
                  <a:lnTo>
                    <a:pt x="251" y="381"/>
                  </a:lnTo>
                  <a:lnTo>
                    <a:pt x="251" y="390"/>
                  </a:lnTo>
                  <a:lnTo>
                    <a:pt x="242" y="390"/>
                  </a:lnTo>
                  <a:lnTo>
                    <a:pt x="234" y="390"/>
                  </a:lnTo>
                  <a:lnTo>
                    <a:pt x="225" y="381"/>
                  </a:lnTo>
                  <a:lnTo>
                    <a:pt x="225" y="373"/>
                  </a:lnTo>
                  <a:lnTo>
                    <a:pt x="216" y="347"/>
                  </a:lnTo>
                  <a:lnTo>
                    <a:pt x="216" y="338"/>
                  </a:lnTo>
                  <a:lnTo>
                    <a:pt x="216" y="329"/>
                  </a:lnTo>
                  <a:lnTo>
                    <a:pt x="216" y="321"/>
                  </a:lnTo>
                  <a:lnTo>
                    <a:pt x="216" y="303"/>
                  </a:lnTo>
                  <a:lnTo>
                    <a:pt x="216" y="277"/>
                  </a:lnTo>
                  <a:lnTo>
                    <a:pt x="216" y="260"/>
                  </a:lnTo>
                  <a:lnTo>
                    <a:pt x="216" y="234"/>
                  </a:lnTo>
                  <a:lnTo>
                    <a:pt x="216" y="208"/>
                  </a:lnTo>
                  <a:lnTo>
                    <a:pt x="216" y="182"/>
                  </a:lnTo>
                  <a:lnTo>
                    <a:pt x="216" y="156"/>
                  </a:lnTo>
                  <a:lnTo>
                    <a:pt x="225" y="130"/>
                  </a:lnTo>
                  <a:lnTo>
                    <a:pt x="225" y="113"/>
                  </a:lnTo>
                  <a:lnTo>
                    <a:pt x="225" y="104"/>
                  </a:lnTo>
                  <a:lnTo>
                    <a:pt x="216" y="87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69"/>
                  </a:lnTo>
                  <a:lnTo>
                    <a:pt x="208" y="69"/>
                  </a:lnTo>
                  <a:lnTo>
                    <a:pt x="199" y="69"/>
                  </a:lnTo>
                  <a:lnTo>
                    <a:pt x="190" y="69"/>
                  </a:lnTo>
                  <a:lnTo>
                    <a:pt x="173" y="69"/>
                  </a:lnTo>
                  <a:lnTo>
                    <a:pt x="156" y="69"/>
                  </a:lnTo>
                  <a:lnTo>
                    <a:pt x="130" y="69"/>
                  </a:lnTo>
                  <a:lnTo>
                    <a:pt x="104" y="78"/>
                  </a:lnTo>
                  <a:lnTo>
                    <a:pt x="78" y="78"/>
                  </a:lnTo>
                  <a:lnTo>
                    <a:pt x="43" y="87"/>
                  </a:lnTo>
                  <a:lnTo>
                    <a:pt x="17" y="95"/>
                  </a:lnTo>
                  <a:lnTo>
                    <a:pt x="0" y="95"/>
                  </a:lnTo>
                  <a:lnTo>
                    <a:pt x="0" y="52"/>
                  </a:lnTo>
                  <a:lnTo>
                    <a:pt x="0" y="5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85071361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56FEE10-5051-4236-9807-9195AC5788B8}"/>
              </a:ext>
            </a:extLst>
          </p:cNvPr>
          <p:cNvGrpSpPr/>
          <p:nvPr/>
        </p:nvGrpSpPr>
        <p:grpSpPr>
          <a:xfrm>
            <a:off x="3621614" y="2540560"/>
            <a:ext cx="1385658" cy="1866721"/>
            <a:chOff x="3621614" y="2540560"/>
            <a:chExt cx="1385658" cy="1866721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7D98FDA4-38D9-42D3-99AE-0C5E5E1DA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614" y="2686969"/>
              <a:ext cx="183013" cy="1647107"/>
            </a:xfrm>
            <a:custGeom>
              <a:avLst/>
              <a:gdLst>
                <a:gd name="T0" fmla="*/ 0 w 35"/>
                <a:gd name="T1" fmla="*/ 28 h 315"/>
                <a:gd name="T2" fmla="*/ 0 w 35"/>
                <a:gd name="T3" fmla="*/ 18 h 315"/>
                <a:gd name="T4" fmla="*/ 0 w 35"/>
                <a:gd name="T5" fmla="*/ 11 h 315"/>
                <a:gd name="T6" fmla="*/ 0 w 35"/>
                <a:gd name="T7" fmla="*/ 4 h 315"/>
                <a:gd name="T8" fmla="*/ 3 w 35"/>
                <a:gd name="T9" fmla="*/ 0 h 315"/>
                <a:gd name="T10" fmla="*/ 7 w 35"/>
                <a:gd name="T11" fmla="*/ 0 h 315"/>
                <a:gd name="T12" fmla="*/ 14 w 35"/>
                <a:gd name="T13" fmla="*/ 0 h 315"/>
                <a:gd name="T14" fmla="*/ 24 w 35"/>
                <a:gd name="T15" fmla="*/ 4 h 315"/>
                <a:gd name="T16" fmla="*/ 35 w 35"/>
                <a:gd name="T17" fmla="*/ 7 h 315"/>
                <a:gd name="T18" fmla="*/ 35 w 35"/>
                <a:gd name="T19" fmla="*/ 46 h 315"/>
                <a:gd name="T20" fmla="*/ 35 w 35"/>
                <a:gd name="T21" fmla="*/ 84 h 315"/>
                <a:gd name="T22" fmla="*/ 35 w 35"/>
                <a:gd name="T23" fmla="*/ 105 h 315"/>
                <a:gd name="T24" fmla="*/ 35 w 35"/>
                <a:gd name="T25" fmla="*/ 126 h 315"/>
                <a:gd name="T26" fmla="*/ 35 w 35"/>
                <a:gd name="T27" fmla="*/ 151 h 315"/>
                <a:gd name="T28" fmla="*/ 31 w 35"/>
                <a:gd name="T29" fmla="*/ 175 h 315"/>
                <a:gd name="T30" fmla="*/ 31 w 35"/>
                <a:gd name="T31" fmla="*/ 196 h 315"/>
                <a:gd name="T32" fmla="*/ 31 w 35"/>
                <a:gd name="T33" fmla="*/ 217 h 315"/>
                <a:gd name="T34" fmla="*/ 31 w 35"/>
                <a:gd name="T35" fmla="*/ 234 h 315"/>
                <a:gd name="T36" fmla="*/ 31 w 35"/>
                <a:gd name="T37" fmla="*/ 252 h 315"/>
                <a:gd name="T38" fmla="*/ 31 w 35"/>
                <a:gd name="T39" fmla="*/ 266 h 315"/>
                <a:gd name="T40" fmla="*/ 28 w 35"/>
                <a:gd name="T41" fmla="*/ 276 h 315"/>
                <a:gd name="T42" fmla="*/ 28 w 35"/>
                <a:gd name="T43" fmla="*/ 287 h 315"/>
                <a:gd name="T44" fmla="*/ 28 w 35"/>
                <a:gd name="T45" fmla="*/ 294 h 315"/>
                <a:gd name="T46" fmla="*/ 28 w 35"/>
                <a:gd name="T47" fmla="*/ 301 h 315"/>
                <a:gd name="T48" fmla="*/ 24 w 35"/>
                <a:gd name="T49" fmla="*/ 308 h 315"/>
                <a:gd name="T50" fmla="*/ 21 w 35"/>
                <a:gd name="T51" fmla="*/ 311 h 315"/>
                <a:gd name="T52" fmla="*/ 17 w 35"/>
                <a:gd name="T53" fmla="*/ 315 h 315"/>
                <a:gd name="T54" fmla="*/ 14 w 35"/>
                <a:gd name="T55" fmla="*/ 311 h 315"/>
                <a:gd name="T56" fmla="*/ 14 w 35"/>
                <a:gd name="T57" fmla="*/ 311 h 315"/>
                <a:gd name="T58" fmla="*/ 10 w 35"/>
                <a:gd name="T59" fmla="*/ 304 h 315"/>
                <a:gd name="T60" fmla="*/ 7 w 35"/>
                <a:gd name="T61" fmla="*/ 297 h 315"/>
                <a:gd name="T62" fmla="*/ 3 w 35"/>
                <a:gd name="T63" fmla="*/ 290 h 315"/>
                <a:gd name="T64" fmla="*/ 0 w 35"/>
                <a:gd name="T65" fmla="*/ 283 h 315"/>
                <a:gd name="T66" fmla="*/ 0 w 35"/>
                <a:gd name="T67" fmla="*/ 276 h 315"/>
                <a:gd name="T68" fmla="*/ 0 w 35"/>
                <a:gd name="T69" fmla="*/ 273 h 315"/>
                <a:gd name="T70" fmla="*/ 0 w 35"/>
                <a:gd name="T71" fmla="*/ 273 h 315"/>
                <a:gd name="T72" fmla="*/ 0 w 35"/>
                <a:gd name="T73" fmla="*/ 269 h 315"/>
                <a:gd name="T74" fmla="*/ 0 w 35"/>
                <a:gd name="T75" fmla="*/ 262 h 315"/>
                <a:gd name="T76" fmla="*/ 0 w 35"/>
                <a:gd name="T77" fmla="*/ 255 h 315"/>
                <a:gd name="T78" fmla="*/ 3 w 35"/>
                <a:gd name="T79" fmla="*/ 248 h 315"/>
                <a:gd name="T80" fmla="*/ 3 w 35"/>
                <a:gd name="T81" fmla="*/ 238 h 315"/>
                <a:gd name="T82" fmla="*/ 3 w 35"/>
                <a:gd name="T83" fmla="*/ 227 h 315"/>
                <a:gd name="T84" fmla="*/ 3 w 35"/>
                <a:gd name="T85" fmla="*/ 217 h 315"/>
                <a:gd name="T86" fmla="*/ 7 w 35"/>
                <a:gd name="T87" fmla="*/ 164 h 315"/>
                <a:gd name="T88" fmla="*/ 7 w 35"/>
                <a:gd name="T89" fmla="*/ 109 h 315"/>
                <a:gd name="T90" fmla="*/ 7 w 35"/>
                <a:gd name="T91" fmla="*/ 95 h 315"/>
                <a:gd name="T92" fmla="*/ 7 w 35"/>
                <a:gd name="T93" fmla="*/ 84 h 315"/>
                <a:gd name="T94" fmla="*/ 7 w 35"/>
                <a:gd name="T95" fmla="*/ 74 h 315"/>
                <a:gd name="T96" fmla="*/ 7 w 35"/>
                <a:gd name="T97" fmla="*/ 63 h 315"/>
                <a:gd name="T98" fmla="*/ 7 w 35"/>
                <a:gd name="T99" fmla="*/ 53 h 315"/>
                <a:gd name="T100" fmla="*/ 3 w 35"/>
                <a:gd name="T101" fmla="*/ 42 h 315"/>
                <a:gd name="T102" fmla="*/ 3 w 35"/>
                <a:gd name="T103" fmla="*/ 35 h 315"/>
                <a:gd name="T104" fmla="*/ 0 w 35"/>
                <a:gd name="T105" fmla="*/ 28 h 315"/>
                <a:gd name="T106" fmla="*/ 0 w 35"/>
                <a:gd name="T107" fmla="*/ 28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315">
                  <a:moveTo>
                    <a:pt x="0" y="28"/>
                  </a:moveTo>
                  <a:lnTo>
                    <a:pt x="0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35" y="7"/>
                  </a:lnTo>
                  <a:lnTo>
                    <a:pt x="35" y="46"/>
                  </a:lnTo>
                  <a:lnTo>
                    <a:pt x="35" y="84"/>
                  </a:lnTo>
                  <a:lnTo>
                    <a:pt x="35" y="105"/>
                  </a:lnTo>
                  <a:lnTo>
                    <a:pt x="35" y="126"/>
                  </a:lnTo>
                  <a:lnTo>
                    <a:pt x="35" y="151"/>
                  </a:lnTo>
                  <a:lnTo>
                    <a:pt x="31" y="175"/>
                  </a:lnTo>
                  <a:lnTo>
                    <a:pt x="31" y="196"/>
                  </a:lnTo>
                  <a:lnTo>
                    <a:pt x="31" y="217"/>
                  </a:lnTo>
                  <a:lnTo>
                    <a:pt x="31" y="234"/>
                  </a:lnTo>
                  <a:lnTo>
                    <a:pt x="31" y="252"/>
                  </a:lnTo>
                  <a:lnTo>
                    <a:pt x="31" y="266"/>
                  </a:lnTo>
                  <a:lnTo>
                    <a:pt x="28" y="276"/>
                  </a:lnTo>
                  <a:lnTo>
                    <a:pt x="28" y="287"/>
                  </a:lnTo>
                  <a:lnTo>
                    <a:pt x="28" y="294"/>
                  </a:lnTo>
                  <a:lnTo>
                    <a:pt x="28" y="301"/>
                  </a:lnTo>
                  <a:lnTo>
                    <a:pt x="24" y="308"/>
                  </a:lnTo>
                  <a:lnTo>
                    <a:pt x="21" y="311"/>
                  </a:lnTo>
                  <a:lnTo>
                    <a:pt x="17" y="315"/>
                  </a:lnTo>
                  <a:lnTo>
                    <a:pt x="14" y="311"/>
                  </a:lnTo>
                  <a:lnTo>
                    <a:pt x="14" y="311"/>
                  </a:lnTo>
                  <a:lnTo>
                    <a:pt x="10" y="304"/>
                  </a:lnTo>
                  <a:lnTo>
                    <a:pt x="7" y="297"/>
                  </a:lnTo>
                  <a:lnTo>
                    <a:pt x="3" y="290"/>
                  </a:lnTo>
                  <a:lnTo>
                    <a:pt x="0" y="283"/>
                  </a:lnTo>
                  <a:lnTo>
                    <a:pt x="0" y="276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69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3" y="248"/>
                  </a:lnTo>
                  <a:lnTo>
                    <a:pt x="3" y="238"/>
                  </a:lnTo>
                  <a:lnTo>
                    <a:pt x="3" y="227"/>
                  </a:lnTo>
                  <a:lnTo>
                    <a:pt x="3" y="217"/>
                  </a:lnTo>
                  <a:lnTo>
                    <a:pt x="7" y="164"/>
                  </a:lnTo>
                  <a:lnTo>
                    <a:pt x="7" y="109"/>
                  </a:lnTo>
                  <a:lnTo>
                    <a:pt x="7" y="95"/>
                  </a:lnTo>
                  <a:lnTo>
                    <a:pt x="7" y="84"/>
                  </a:lnTo>
                  <a:lnTo>
                    <a:pt x="7" y="74"/>
                  </a:lnTo>
                  <a:lnTo>
                    <a:pt x="7" y="63"/>
                  </a:lnTo>
                  <a:lnTo>
                    <a:pt x="7" y="53"/>
                  </a:lnTo>
                  <a:lnTo>
                    <a:pt x="3" y="42"/>
                  </a:lnTo>
                  <a:lnTo>
                    <a:pt x="3" y="35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7DF15CD1-0D62-4329-A7D5-D6D2549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118" y="2943184"/>
              <a:ext cx="658842" cy="219614"/>
            </a:xfrm>
            <a:custGeom>
              <a:avLst/>
              <a:gdLst>
                <a:gd name="T0" fmla="*/ 11 w 126"/>
                <a:gd name="T1" fmla="*/ 39 h 42"/>
                <a:gd name="T2" fmla="*/ 7 w 126"/>
                <a:gd name="T3" fmla="*/ 35 h 42"/>
                <a:gd name="T4" fmla="*/ 4 w 126"/>
                <a:gd name="T5" fmla="*/ 32 h 42"/>
                <a:gd name="T6" fmla="*/ 0 w 126"/>
                <a:gd name="T7" fmla="*/ 32 h 42"/>
                <a:gd name="T8" fmla="*/ 0 w 126"/>
                <a:gd name="T9" fmla="*/ 28 h 42"/>
                <a:gd name="T10" fmla="*/ 0 w 126"/>
                <a:gd name="T11" fmla="*/ 25 h 42"/>
                <a:gd name="T12" fmla="*/ 4 w 126"/>
                <a:gd name="T13" fmla="*/ 21 h 42"/>
                <a:gd name="T14" fmla="*/ 4 w 126"/>
                <a:gd name="T15" fmla="*/ 21 h 42"/>
                <a:gd name="T16" fmla="*/ 14 w 126"/>
                <a:gd name="T17" fmla="*/ 21 h 42"/>
                <a:gd name="T18" fmla="*/ 18 w 126"/>
                <a:gd name="T19" fmla="*/ 21 h 42"/>
                <a:gd name="T20" fmla="*/ 21 w 126"/>
                <a:gd name="T21" fmla="*/ 21 h 42"/>
                <a:gd name="T22" fmla="*/ 28 w 126"/>
                <a:gd name="T23" fmla="*/ 18 h 42"/>
                <a:gd name="T24" fmla="*/ 39 w 126"/>
                <a:gd name="T25" fmla="*/ 18 h 42"/>
                <a:gd name="T26" fmla="*/ 49 w 126"/>
                <a:gd name="T27" fmla="*/ 14 h 42"/>
                <a:gd name="T28" fmla="*/ 63 w 126"/>
                <a:gd name="T29" fmla="*/ 7 h 42"/>
                <a:gd name="T30" fmla="*/ 77 w 126"/>
                <a:gd name="T31" fmla="*/ 4 h 42"/>
                <a:gd name="T32" fmla="*/ 91 w 126"/>
                <a:gd name="T33" fmla="*/ 4 h 42"/>
                <a:gd name="T34" fmla="*/ 98 w 126"/>
                <a:gd name="T35" fmla="*/ 0 h 42"/>
                <a:gd name="T36" fmla="*/ 102 w 126"/>
                <a:gd name="T37" fmla="*/ 0 h 42"/>
                <a:gd name="T38" fmla="*/ 108 w 126"/>
                <a:gd name="T39" fmla="*/ 0 h 42"/>
                <a:gd name="T40" fmla="*/ 115 w 126"/>
                <a:gd name="T41" fmla="*/ 4 h 42"/>
                <a:gd name="T42" fmla="*/ 119 w 126"/>
                <a:gd name="T43" fmla="*/ 4 h 42"/>
                <a:gd name="T44" fmla="*/ 122 w 126"/>
                <a:gd name="T45" fmla="*/ 7 h 42"/>
                <a:gd name="T46" fmla="*/ 122 w 126"/>
                <a:gd name="T47" fmla="*/ 11 h 42"/>
                <a:gd name="T48" fmla="*/ 126 w 126"/>
                <a:gd name="T49" fmla="*/ 14 h 42"/>
                <a:gd name="T50" fmla="*/ 122 w 126"/>
                <a:gd name="T51" fmla="*/ 18 h 42"/>
                <a:gd name="T52" fmla="*/ 122 w 126"/>
                <a:gd name="T53" fmla="*/ 18 h 42"/>
                <a:gd name="T54" fmla="*/ 119 w 126"/>
                <a:gd name="T55" fmla="*/ 21 h 42"/>
                <a:gd name="T56" fmla="*/ 115 w 126"/>
                <a:gd name="T57" fmla="*/ 25 h 42"/>
                <a:gd name="T58" fmla="*/ 108 w 126"/>
                <a:gd name="T59" fmla="*/ 25 h 42"/>
                <a:gd name="T60" fmla="*/ 102 w 126"/>
                <a:gd name="T61" fmla="*/ 28 h 42"/>
                <a:gd name="T62" fmla="*/ 95 w 126"/>
                <a:gd name="T63" fmla="*/ 28 h 42"/>
                <a:gd name="T64" fmla="*/ 84 w 126"/>
                <a:gd name="T65" fmla="*/ 32 h 42"/>
                <a:gd name="T66" fmla="*/ 77 w 126"/>
                <a:gd name="T67" fmla="*/ 35 h 42"/>
                <a:gd name="T68" fmla="*/ 67 w 126"/>
                <a:gd name="T69" fmla="*/ 35 h 42"/>
                <a:gd name="T70" fmla="*/ 60 w 126"/>
                <a:gd name="T71" fmla="*/ 39 h 42"/>
                <a:gd name="T72" fmla="*/ 53 w 126"/>
                <a:gd name="T73" fmla="*/ 39 h 42"/>
                <a:gd name="T74" fmla="*/ 46 w 126"/>
                <a:gd name="T75" fmla="*/ 42 h 42"/>
                <a:gd name="T76" fmla="*/ 42 w 126"/>
                <a:gd name="T77" fmla="*/ 42 h 42"/>
                <a:gd name="T78" fmla="*/ 35 w 126"/>
                <a:gd name="T79" fmla="*/ 42 h 42"/>
                <a:gd name="T80" fmla="*/ 25 w 126"/>
                <a:gd name="T81" fmla="*/ 42 h 42"/>
                <a:gd name="T82" fmla="*/ 11 w 126"/>
                <a:gd name="T83" fmla="*/ 39 h 42"/>
                <a:gd name="T84" fmla="*/ 11 w 126"/>
                <a:gd name="T85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6" h="42">
                  <a:moveTo>
                    <a:pt x="11" y="39"/>
                  </a:moveTo>
                  <a:lnTo>
                    <a:pt x="7" y="35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8" y="18"/>
                  </a:lnTo>
                  <a:lnTo>
                    <a:pt x="39" y="18"/>
                  </a:lnTo>
                  <a:lnTo>
                    <a:pt x="49" y="14"/>
                  </a:lnTo>
                  <a:lnTo>
                    <a:pt x="63" y="7"/>
                  </a:lnTo>
                  <a:lnTo>
                    <a:pt x="77" y="4"/>
                  </a:lnTo>
                  <a:lnTo>
                    <a:pt x="91" y="4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2" y="7"/>
                  </a:lnTo>
                  <a:lnTo>
                    <a:pt x="122" y="11"/>
                  </a:lnTo>
                  <a:lnTo>
                    <a:pt x="126" y="14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19" y="21"/>
                  </a:lnTo>
                  <a:lnTo>
                    <a:pt x="115" y="25"/>
                  </a:lnTo>
                  <a:lnTo>
                    <a:pt x="108" y="25"/>
                  </a:lnTo>
                  <a:lnTo>
                    <a:pt x="102" y="28"/>
                  </a:lnTo>
                  <a:lnTo>
                    <a:pt x="95" y="28"/>
                  </a:lnTo>
                  <a:lnTo>
                    <a:pt x="84" y="32"/>
                  </a:lnTo>
                  <a:lnTo>
                    <a:pt x="77" y="35"/>
                  </a:lnTo>
                  <a:lnTo>
                    <a:pt x="67" y="35"/>
                  </a:lnTo>
                  <a:lnTo>
                    <a:pt x="60" y="39"/>
                  </a:lnTo>
                  <a:lnTo>
                    <a:pt x="53" y="39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35" y="42"/>
                  </a:lnTo>
                  <a:lnTo>
                    <a:pt x="25" y="42"/>
                  </a:lnTo>
                  <a:lnTo>
                    <a:pt x="11" y="39"/>
                  </a:lnTo>
                  <a:lnTo>
                    <a:pt x="11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B16B46DF-7440-4298-90E7-54BD53FF4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238" y="3330123"/>
              <a:ext cx="564722" cy="345108"/>
            </a:xfrm>
            <a:custGeom>
              <a:avLst/>
              <a:gdLst>
                <a:gd name="T0" fmla="*/ 0 w 108"/>
                <a:gd name="T1" fmla="*/ 14 h 66"/>
                <a:gd name="T2" fmla="*/ 10 w 108"/>
                <a:gd name="T3" fmla="*/ 14 h 66"/>
                <a:gd name="T4" fmla="*/ 17 w 108"/>
                <a:gd name="T5" fmla="*/ 10 h 66"/>
                <a:gd name="T6" fmla="*/ 31 w 108"/>
                <a:gd name="T7" fmla="*/ 10 h 66"/>
                <a:gd name="T8" fmla="*/ 42 w 108"/>
                <a:gd name="T9" fmla="*/ 7 h 66"/>
                <a:gd name="T10" fmla="*/ 52 w 108"/>
                <a:gd name="T11" fmla="*/ 7 h 66"/>
                <a:gd name="T12" fmla="*/ 63 w 108"/>
                <a:gd name="T13" fmla="*/ 3 h 66"/>
                <a:gd name="T14" fmla="*/ 70 w 108"/>
                <a:gd name="T15" fmla="*/ 3 h 66"/>
                <a:gd name="T16" fmla="*/ 73 w 108"/>
                <a:gd name="T17" fmla="*/ 0 h 66"/>
                <a:gd name="T18" fmla="*/ 77 w 108"/>
                <a:gd name="T19" fmla="*/ 0 h 66"/>
                <a:gd name="T20" fmla="*/ 80 w 108"/>
                <a:gd name="T21" fmla="*/ 0 h 66"/>
                <a:gd name="T22" fmla="*/ 80 w 108"/>
                <a:gd name="T23" fmla="*/ 0 h 66"/>
                <a:gd name="T24" fmla="*/ 84 w 108"/>
                <a:gd name="T25" fmla="*/ 3 h 66"/>
                <a:gd name="T26" fmla="*/ 90 w 108"/>
                <a:gd name="T27" fmla="*/ 3 h 66"/>
                <a:gd name="T28" fmla="*/ 94 w 108"/>
                <a:gd name="T29" fmla="*/ 7 h 66"/>
                <a:gd name="T30" fmla="*/ 101 w 108"/>
                <a:gd name="T31" fmla="*/ 10 h 66"/>
                <a:gd name="T32" fmla="*/ 104 w 108"/>
                <a:gd name="T33" fmla="*/ 14 h 66"/>
                <a:gd name="T34" fmla="*/ 108 w 108"/>
                <a:gd name="T35" fmla="*/ 17 h 66"/>
                <a:gd name="T36" fmla="*/ 108 w 108"/>
                <a:gd name="T37" fmla="*/ 17 h 66"/>
                <a:gd name="T38" fmla="*/ 108 w 108"/>
                <a:gd name="T39" fmla="*/ 17 h 66"/>
                <a:gd name="T40" fmla="*/ 104 w 108"/>
                <a:gd name="T41" fmla="*/ 17 h 66"/>
                <a:gd name="T42" fmla="*/ 101 w 108"/>
                <a:gd name="T43" fmla="*/ 21 h 66"/>
                <a:gd name="T44" fmla="*/ 97 w 108"/>
                <a:gd name="T45" fmla="*/ 21 h 66"/>
                <a:gd name="T46" fmla="*/ 97 w 108"/>
                <a:gd name="T47" fmla="*/ 24 h 66"/>
                <a:gd name="T48" fmla="*/ 94 w 108"/>
                <a:gd name="T49" fmla="*/ 24 h 66"/>
                <a:gd name="T50" fmla="*/ 90 w 108"/>
                <a:gd name="T51" fmla="*/ 31 h 66"/>
                <a:gd name="T52" fmla="*/ 90 w 108"/>
                <a:gd name="T53" fmla="*/ 34 h 66"/>
                <a:gd name="T54" fmla="*/ 87 w 108"/>
                <a:gd name="T55" fmla="*/ 41 h 66"/>
                <a:gd name="T56" fmla="*/ 87 w 108"/>
                <a:gd name="T57" fmla="*/ 48 h 66"/>
                <a:gd name="T58" fmla="*/ 87 w 108"/>
                <a:gd name="T59" fmla="*/ 55 h 66"/>
                <a:gd name="T60" fmla="*/ 84 w 108"/>
                <a:gd name="T61" fmla="*/ 66 h 66"/>
                <a:gd name="T62" fmla="*/ 77 w 108"/>
                <a:gd name="T63" fmla="*/ 66 h 66"/>
                <a:gd name="T64" fmla="*/ 77 w 108"/>
                <a:gd name="T65" fmla="*/ 55 h 66"/>
                <a:gd name="T66" fmla="*/ 77 w 108"/>
                <a:gd name="T67" fmla="*/ 45 h 66"/>
                <a:gd name="T68" fmla="*/ 77 w 108"/>
                <a:gd name="T69" fmla="*/ 38 h 66"/>
                <a:gd name="T70" fmla="*/ 77 w 108"/>
                <a:gd name="T71" fmla="*/ 31 h 66"/>
                <a:gd name="T72" fmla="*/ 77 w 108"/>
                <a:gd name="T73" fmla="*/ 24 h 66"/>
                <a:gd name="T74" fmla="*/ 77 w 108"/>
                <a:gd name="T75" fmla="*/ 17 h 66"/>
                <a:gd name="T76" fmla="*/ 77 w 108"/>
                <a:gd name="T77" fmla="*/ 14 h 66"/>
                <a:gd name="T78" fmla="*/ 77 w 108"/>
                <a:gd name="T79" fmla="*/ 14 h 66"/>
                <a:gd name="T80" fmla="*/ 73 w 108"/>
                <a:gd name="T81" fmla="*/ 10 h 66"/>
                <a:gd name="T82" fmla="*/ 66 w 108"/>
                <a:gd name="T83" fmla="*/ 10 h 66"/>
                <a:gd name="T84" fmla="*/ 59 w 108"/>
                <a:gd name="T85" fmla="*/ 10 h 66"/>
                <a:gd name="T86" fmla="*/ 45 w 108"/>
                <a:gd name="T87" fmla="*/ 14 h 66"/>
                <a:gd name="T88" fmla="*/ 35 w 108"/>
                <a:gd name="T89" fmla="*/ 14 h 66"/>
                <a:gd name="T90" fmla="*/ 24 w 108"/>
                <a:gd name="T91" fmla="*/ 17 h 66"/>
                <a:gd name="T92" fmla="*/ 0 w 108"/>
                <a:gd name="T93" fmla="*/ 17 h 66"/>
                <a:gd name="T94" fmla="*/ 0 w 108"/>
                <a:gd name="T95" fmla="*/ 14 h 66"/>
                <a:gd name="T96" fmla="*/ 0 w 108"/>
                <a:gd name="T9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8" h="66">
                  <a:moveTo>
                    <a:pt x="0" y="14"/>
                  </a:moveTo>
                  <a:lnTo>
                    <a:pt x="10" y="14"/>
                  </a:lnTo>
                  <a:lnTo>
                    <a:pt x="17" y="10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2" y="7"/>
                  </a:lnTo>
                  <a:lnTo>
                    <a:pt x="63" y="3"/>
                  </a:lnTo>
                  <a:lnTo>
                    <a:pt x="70" y="3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3"/>
                  </a:lnTo>
                  <a:lnTo>
                    <a:pt x="90" y="3"/>
                  </a:lnTo>
                  <a:lnTo>
                    <a:pt x="94" y="7"/>
                  </a:lnTo>
                  <a:lnTo>
                    <a:pt x="101" y="10"/>
                  </a:lnTo>
                  <a:lnTo>
                    <a:pt x="104" y="14"/>
                  </a:lnTo>
                  <a:lnTo>
                    <a:pt x="108" y="17"/>
                  </a:lnTo>
                  <a:lnTo>
                    <a:pt x="108" y="17"/>
                  </a:lnTo>
                  <a:lnTo>
                    <a:pt x="108" y="17"/>
                  </a:lnTo>
                  <a:lnTo>
                    <a:pt x="104" y="17"/>
                  </a:lnTo>
                  <a:lnTo>
                    <a:pt x="101" y="21"/>
                  </a:lnTo>
                  <a:lnTo>
                    <a:pt x="97" y="21"/>
                  </a:lnTo>
                  <a:lnTo>
                    <a:pt x="97" y="24"/>
                  </a:lnTo>
                  <a:lnTo>
                    <a:pt x="94" y="24"/>
                  </a:lnTo>
                  <a:lnTo>
                    <a:pt x="90" y="31"/>
                  </a:lnTo>
                  <a:lnTo>
                    <a:pt x="90" y="34"/>
                  </a:lnTo>
                  <a:lnTo>
                    <a:pt x="87" y="41"/>
                  </a:lnTo>
                  <a:lnTo>
                    <a:pt x="87" y="48"/>
                  </a:lnTo>
                  <a:lnTo>
                    <a:pt x="87" y="55"/>
                  </a:lnTo>
                  <a:lnTo>
                    <a:pt x="84" y="66"/>
                  </a:lnTo>
                  <a:lnTo>
                    <a:pt x="77" y="66"/>
                  </a:lnTo>
                  <a:lnTo>
                    <a:pt x="77" y="55"/>
                  </a:lnTo>
                  <a:lnTo>
                    <a:pt x="77" y="45"/>
                  </a:lnTo>
                  <a:lnTo>
                    <a:pt x="77" y="38"/>
                  </a:lnTo>
                  <a:lnTo>
                    <a:pt x="77" y="31"/>
                  </a:lnTo>
                  <a:lnTo>
                    <a:pt x="77" y="24"/>
                  </a:lnTo>
                  <a:lnTo>
                    <a:pt x="77" y="17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3" y="10"/>
                  </a:lnTo>
                  <a:lnTo>
                    <a:pt x="66" y="10"/>
                  </a:lnTo>
                  <a:lnTo>
                    <a:pt x="59" y="10"/>
                  </a:lnTo>
                  <a:lnTo>
                    <a:pt x="45" y="14"/>
                  </a:lnTo>
                  <a:lnTo>
                    <a:pt x="35" y="14"/>
                  </a:lnTo>
                  <a:lnTo>
                    <a:pt x="24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5AD4ACAC-2B3E-482C-8735-376FE5F45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443" y="3654315"/>
              <a:ext cx="418313" cy="94120"/>
            </a:xfrm>
            <a:custGeom>
              <a:avLst/>
              <a:gdLst>
                <a:gd name="T0" fmla="*/ 38 w 80"/>
                <a:gd name="T1" fmla="*/ 4 h 18"/>
                <a:gd name="T2" fmla="*/ 49 w 80"/>
                <a:gd name="T3" fmla="*/ 4 h 18"/>
                <a:gd name="T4" fmla="*/ 59 w 80"/>
                <a:gd name="T5" fmla="*/ 0 h 18"/>
                <a:gd name="T6" fmla="*/ 66 w 80"/>
                <a:gd name="T7" fmla="*/ 0 h 18"/>
                <a:gd name="T8" fmla="*/ 73 w 80"/>
                <a:gd name="T9" fmla="*/ 4 h 18"/>
                <a:gd name="T10" fmla="*/ 76 w 80"/>
                <a:gd name="T11" fmla="*/ 4 h 18"/>
                <a:gd name="T12" fmla="*/ 76 w 80"/>
                <a:gd name="T13" fmla="*/ 4 h 18"/>
                <a:gd name="T14" fmla="*/ 80 w 80"/>
                <a:gd name="T15" fmla="*/ 7 h 18"/>
                <a:gd name="T16" fmla="*/ 80 w 80"/>
                <a:gd name="T17" fmla="*/ 7 h 18"/>
                <a:gd name="T18" fmla="*/ 76 w 80"/>
                <a:gd name="T19" fmla="*/ 7 h 18"/>
                <a:gd name="T20" fmla="*/ 73 w 80"/>
                <a:gd name="T21" fmla="*/ 11 h 18"/>
                <a:gd name="T22" fmla="*/ 66 w 80"/>
                <a:gd name="T23" fmla="*/ 11 h 18"/>
                <a:gd name="T24" fmla="*/ 59 w 80"/>
                <a:gd name="T25" fmla="*/ 11 h 18"/>
                <a:gd name="T26" fmla="*/ 45 w 80"/>
                <a:gd name="T27" fmla="*/ 14 h 18"/>
                <a:gd name="T28" fmla="*/ 31 w 80"/>
                <a:gd name="T29" fmla="*/ 14 h 18"/>
                <a:gd name="T30" fmla="*/ 14 w 80"/>
                <a:gd name="T31" fmla="*/ 18 h 18"/>
                <a:gd name="T32" fmla="*/ 0 w 80"/>
                <a:gd name="T33" fmla="*/ 18 h 18"/>
                <a:gd name="T34" fmla="*/ 0 w 80"/>
                <a:gd name="T35" fmla="*/ 11 h 18"/>
                <a:gd name="T36" fmla="*/ 7 w 80"/>
                <a:gd name="T37" fmla="*/ 11 h 18"/>
                <a:gd name="T38" fmla="*/ 14 w 80"/>
                <a:gd name="T39" fmla="*/ 11 h 18"/>
                <a:gd name="T40" fmla="*/ 24 w 80"/>
                <a:gd name="T41" fmla="*/ 7 h 18"/>
                <a:gd name="T42" fmla="*/ 38 w 80"/>
                <a:gd name="T43" fmla="*/ 4 h 18"/>
                <a:gd name="T44" fmla="*/ 38 w 80"/>
                <a:gd name="T45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18">
                  <a:moveTo>
                    <a:pt x="38" y="4"/>
                  </a:moveTo>
                  <a:lnTo>
                    <a:pt x="49" y="4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3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6" y="7"/>
                  </a:lnTo>
                  <a:lnTo>
                    <a:pt x="73" y="11"/>
                  </a:lnTo>
                  <a:lnTo>
                    <a:pt x="66" y="11"/>
                  </a:lnTo>
                  <a:lnTo>
                    <a:pt x="59" y="11"/>
                  </a:lnTo>
                  <a:lnTo>
                    <a:pt x="45" y="14"/>
                  </a:lnTo>
                  <a:lnTo>
                    <a:pt x="31" y="14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4" y="7"/>
                  </a:lnTo>
                  <a:lnTo>
                    <a:pt x="38" y="4"/>
                  </a:lnTo>
                  <a:lnTo>
                    <a:pt x="38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18A5F75C-8AA9-47D0-AD43-BEAA8D99A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503" y="2540560"/>
              <a:ext cx="1296769" cy="1866721"/>
            </a:xfrm>
            <a:custGeom>
              <a:avLst/>
              <a:gdLst>
                <a:gd name="T0" fmla="*/ 210 w 248"/>
                <a:gd name="T1" fmla="*/ 4 h 357"/>
                <a:gd name="T2" fmla="*/ 220 w 248"/>
                <a:gd name="T3" fmla="*/ 7 h 357"/>
                <a:gd name="T4" fmla="*/ 238 w 248"/>
                <a:gd name="T5" fmla="*/ 18 h 357"/>
                <a:gd name="T6" fmla="*/ 245 w 248"/>
                <a:gd name="T7" fmla="*/ 28 h 357"/>
                <a:gd name="T8" fmla="*/ 248 w 248"/>
                <a:gd name="T9" fmla="*/ 39 h 357"/>
                <a:gd name="T10" fmla="*/ 241 w 248"/>
                <a:gd name="T11" fmla="*/ 49 h 357"/>
                <a:gd name="T12" fmla="*/ 241 w 248"/>
                <a:gd name="T13" fmla="*/ 70 h 357"/>
                <a:gd name="T14" fmla="*/ 241 w 248"/>
                <a:gd name="T15" fmla="*/ 102 h 357"/>
                <a:gd name="T16" fmla="*/ 245 w 248"/>
                <a:gd name="T17" fmla="*/ 126 h 357"/>
                <a:gd name="T18" fmla="*/ 245 w 248"/>
                <a:gd name="T19" fmla="*/ 140 h 357"/>
                <a:gd name="T20" fmla="*/ 245 w 248"/>
                <a:gd name="T21" fmla="*/ 154 h 357"/>
                <a:gd name="T22" fmla="*/ 245 w 248"/>
                <a:gd name="T23" fmla="*/ 175 h 357"/>
                <a:gd name="T24" fmla="*/ 248 w 248"/>
                <a:gd name="T25" fmla="*/ 203 h 357"/>
                <a:gd name="T26" fmla="*/ 248 w 248"/>
                <a:gd name="T27" fmla="*/ 231 h 357"/>
                <a:gd name="T28" fmla="*/ 248 w 248"/>
                <a:gd name="T29" fmla="*/ 259 h 357"/>
                <a:gd name="T30" fmla="*/ 248 w 248"/>
                <a:gd name="T31" fmla="*/ 280 h 357"/>
                <a:gd name="T32" fmla="*/ 248 w 248"/>
                <a:gd name="T33" fmla="*/ 297 h 357"/>
                <a:gd name="T34" fmla="*/ 248 w 248"/>
                <a:gd name="T35" fmla="*/ 318 h 357"/>
                <a:gd name="T36" fmla="*/ 241 w 248"/>
                <a:gd name="T37" fmla="*/ 339 h 357"/>
                <a:gd name="T38" fmla="*/ 231 w 248"/>
                <a:gd name="T39" fmla="*/ 350 h 357"/>
                <a:gd name="T40" fmla="*/ 220 w 248"/>
                <a:gd name="T41" fmla="*/ 357 h 357"/>
                <a:gd name="T42" fmla="*/ 213 w 248"/>
                <a:gd name="T43" fmla="*/ 357 h 357"/>
                <a:gd name="T44" fmla="*/ 210 w 248"/>
                <a:gd name="T45" fmla="*/ 350 h 357"/>
                <a:gd name="T46" fmla="*/ 206 w 248"/>
                <a:gd name="T47" fmla="*/ 336 h 357"/>
                <a:gd name="T48" fmla="*/ 196 w 248"/>
                <a:gd name="T49" fmla="*/ 318 h 357"/>
                <a:gd name="T50" fmla="*/ 175 w 248"/>
                <a:gd name="T51" fmla="*/ 304 h 357"/>
                <a:gd name="T52" fmla="*/ 164 w 248"/>
                <a:gd name="T53" fmla="*/ 294 h 357"/>
                <a:gd name="T54" fmla="*/ 168 w 248"/>
                <a:gd name="T55" fmla="*/ 287 h 357"/>
                <a:gd name="T56" fmla="*/ 178 w 248"/>
                <a:gd name="T57" fmla="*/ 287 h 357"/>
                <a:gd name="T58" fmla="*/ 196 w 248"/>
                <a:gd name="T59" fmla="*/ 290 h 357"/>
                <a:gd name="T60" fmla="*/ 210 w 248"/>
                <a:gd name="T61" fmla="*/ 290 h 357"/>
                <a:gd name="T62" fmla="*/ 213 w 248"/>
                <a:gd name="T63" fmla="*/ 287 h 357"/>
                <a:gd name="T64" fmla="*/ 217 w 248"/>
                <a:gd name="T65" fmla="*/ 273 h 357"/>
                <a:gd name="T66" fmla="*/ 217 w 248"/>
                <a:gd name="T67" fmla="*/ 248 h 357"/>
                <a:gd name="T68" fmla="*/ 217 w 248"/>
                <a:gd name="T69" fmla="*/ 220 h 357"/>
                <a:gd name="T70" fmla="*/ 213 w 248"/>
                <a:gd name="T71" fmla="*/ 175 h 357"/>
                <a:gd name="T72" fmla="*/ 213 w 248"/>
                <a:gd name="T73" fmla="*/ 133 h 357"/>
                <a:gd name="T74" fmla="*/ 210 w 248"/>
                <a:gd name="T75" fmla="*/ 102 h 357"/>
                <a:gd name="T76" fmla="*/ 206 w 248"/>
                <a:gd name="T77" fmla="*/ 70 h 357"/>
                <a:gd name="T78" fmla="*/ 206 w 248"/>
                <a:gd name="T79" fmla="*/ 56 h 357"/>
                <a:gd name="T80" fmla="*/ 203 w 248"/>
                <a:gd name="T81" fmla="*/ 46 h 357"/>
                <a:gd name="T82" fmla="*/ 203 w 248"/>
                <a:gd name="T83" fmla="*/ 39 h 357"/>
                <a:gd name="T84" fmla="*/ 196 w 248"/>
                <a:gd name="T85" fmla="*/ 35 h 357"/>
                <a:gd name="T86" fmla="*/ 185 w 248"/>
                <a:gd name="T87" fmla="*/ 35 h 357"/>
                <a:gd name="T88" fmla="*/ 171 w 248"/>
                <a:gd name="T89" fmla="*/ 35 h 357"/>
                <a:gd name="T90" fmla="*/ 157 w 248"/>
                <a:gd name="T91" fmla="*/ 39 h 357"/>
                <a:gd name="T92" fmla="*/ 150 w 248"/>
                <a:gd name="T93" fmla="*/ 39 h 357"/>
                <a:gd name="T94" fmla="*/ 137 w 248"/>
                <a:gd name="T95" fmla="*/ 42 h 357"/>
                <a:gd name="T96" fmla="*/ 119 w 248"/>
                <a:gd name="T97" fmla="*/ 42 h 357"/>
                <a:gd name="T98" fmla="*/ 102 w 248"/>
                <a:gd name="T99" fmla="*/ 46 h 357"/>
                <a:gd name="T100" fmla="*/ 77 w 248"/>
                <a:gd name="T101" fmla="*/ 49 h 357"/>
                <a:gd name="T102" fmla="*/ 49 w 248"/>
                <a:gd name="T103" fmla="*/ 53 h 357"/>
                <a:gd name="T104" fmla="*/ 18 w 248"/>
                <a:gd name="T105" fmla="*/ 60 h 357"/>
                <a:gd name="T106" fmla="*/ 0 w 248"/>
                <a:gd name="T107" fmla="*/ 35 h 357"/>
                <a:gd name="T108" fmla="*/ 35 w 248"/>
                <a:gd name="T109" fmla="*/ 32 h 357"/>
                <a:gd name="T110" fmla="*/ 74 w 248"/>
                <a:gd name="T111" fmla="*/ 28 h 357"/>
                <a:gd name="T112" fmla="*/ 116 w 248"/>
                <a:gd name="T113" fmla="*/ 21 h 357"/>
                <a:gd name="T114" fmla="*/ 164 w 248"/>
                <a:gd name="T115" fmla="*/ 11 h 357"/>
                <a:gd name="T116" fmla="*/ 185 w 248"/>
                <a:gd name="T117" fmla="*/ 7 h 357"/>
                <a:gd name="T118" fmla="*/ 192 w 248"/>
                <a:gd name="T119" fmla="*/ 0 h 357"/>
                <a:gd name="T120" fmla="*/ 199 w 248"/>
                <a:gd name="T121" fmla="*/ 0 h 357"/>
                <a:gd name="T122" fmla="*/ 203 w 248"/>
                <a:gd name="T123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57">
                  <a:moveTo>
                    <a:pt x="203" y="0"/>
                  </a:moveTo>
                  <a:lnTo>
                    <a:pt x="210" y="4"/>
                  </a:lnTo>
                  <a:lnTo>
                    <a:pt x="213" y="4"/>
                  </a:lnTo>
                  <a:lnTo>
                    <a:pt x="220" y="7"/>
                  </a:lnTo>
                  <a:lnTo>
                    <a:pt x="231" y="11"/>
                  </a:lnTo>
                  <a:lnTo>
                    <a:pt x="238" y="18"/>
                  </a:lnTo>
                  <a:lnTo>
                    <a:pt x="241" y="21"/>
                  </a:lnTo>
                  <a:lnTo>
                    <a:pt x="245" y="28"/>
                  </a:lnTo>
                  <a:lnTo>
                    <a:pt x="248" y="32"/>
                  </a:lnTo>
                  <a:lnTo>
                    <a:pt x="248" y="39"/>
                  </a:lnTo>
                  <a:lnTo>
                    <a:pt x="245" y="42"/>
                  </a:lnTo>
                  <a:lnTo>
                    <a:pt x="241" y="49"/>
                  </a:lnTo>
                  <a:lnTo>
                    <a:pt x="241" y="56"/>
                  </a:lnTo>
                  <a:lnTo>
                    <a:pt x="241" y="70"/>
                  </a:lnTo>
                  <a:lnTo>
                    <a:pt x="241" y="84"/>
                  </a:lnTo>
                  <a:lnTo>
                    <a:pt x="241" y="102"/>
                  </a:lnTo>
                  <a:lnTo>
                    <a:pt x="241" y="116"/>
                  </a:lnTo>
                  <a:lnTo>
                    <a:pt x="245" y="126"/>
                  </a:lnTo>
                  <a:lnTo>
                    <a:pt x="245" y="137"/>
                  </a:lnTo>
                  <a:lnTo>
                    <a:pt x="245" y="140"/>
                  </a:lnTo>
                  <a:lnTo>
                    <a:pt x="245" y="147"/>
                  </a:lnTo>
                  <a:lnTo>
                    <a:pt x="245" y="154"/>
                  </a:lnTo>
                  <a:lnTo>
                    <a:pt x="245" y="165"/>
                  </a:lnTo>
                  <a:lnTo>
                    <a:pt x="245" y="175"/>
                  </a:lnTo>
                  <a:lnTo>
                    <a:pt x="245" y="189"/>
                  </a:lnTo>
                  <a:lnTo>
                    <a:pt x="248" y="203"/>
                  </a:lnTo>
                  <a:lnTo>
                    <a:pt x="248" y="217"/>
                  </a:lnTo>
                  <a:lnTo>
                    <a:pt x="248" y="231"/>
                  </a:lnTo>
                  <a:lnTo>
                    <a:pt x="248" y="245"/>
                  </a:lnTo>
                  <a:lnTo>
                    <a:pt x="248" y="259"/>
                  </a:lnTo>
                  <a:lnTo>
                    <a:pt x="248" y="269"/>
                  </a:lnTo>
                  <a:lnTo>
                    <a:pt x="248" y="280"/>
                  </a:lnTo>
                  <a:lnTo>
                    <a:pt x="248" y="290"/>
                  </a:lnTo>
                  <a:lnTo>
                    <a:pt x="248" y="297"/>
                  </a:lnTo>
                  <a:lnTo>
                    <a:pt x="248" y="304"/>
                  </a:lnTo>
                  <a:lnTo>
                    <a:pt x="248" y="318"/>
                  </a:lnTo>
                  <a:lnTo>
                    <a:pt x="245" y="329"/>
                  </a:lnTo>
                  <a:lnTo>
                    <a:pt x="241" y="339"/>
                  </a:lnTo>
                  <a:lnTo>
                    <a:pt x="234" y="346"/>
                  </a:lnTo>
                  <a:lnTo>
                    <a:pt x="231" y="350"/>
                  </a:lnTo>
                  <a:lnTo>
                    <a:pt x="224" y="353"/>
                  </a:lnTo>
                  <a:lnTo>
                    <a:pt x="220" y="357"/>
                  </a:lnTo>
                  <a:lnTo>
                    <a:pt x="217" y="357"/>
                  </a:lnTo>
                  <a:lnTo>
                    <a:pt x="213" y="357"/>
                  </a:lnTo>
                  <a:lnTo>
                    <a:pt x="210" y="353"/>
                  </a:lnTo>
                  <a:lnTo>
                    <a:pt x="210" y="350"/>
                  </a:lnTo>
                  <a:lnTo>
                    <a:pt x="210" y="343"/>
                  </a:lnTo>
                  <a:lnTo>
                    <a:pt x="206" y="336"/>
                  </a:lnTo>
                  <a:lnTo>
                    <a:pt x="203" y="325"/>
                  </a:lnTo>
                  <a:lnTo>
                    <a:pt x="196" y="318"/>
                  </a:lnTo>
                  <a:lnTo>
                    <a:pt x="185" y="311"/>
                  </a:lnTo>
                  <a:lnTo>
                    <a:pt x="175" y="304"/>
                  </a:lnTo>
                  <a:lnTo>
                    <a:pt x="168" y="301"/>
                  </a:lnTo>
                  <a:lnTo>
                    <a:pt x="164" y="294"/>
                  </a:lnTo>
                  <a:lnTo>
                    <a:pt x="164" y="290"/>
                  </a:lnTo>
                  <a:lnTo>
                    <a:pt x="168" y="287"/>
                  </a:lnTo>
                  <a:lnTo>
                    <a:pt x="171" y="287"/>
                  </a:lnTo>
                  <a:lnTo>
                    <a:pt x="178" y="287"/>
                  </a:lnTo>
                  <a:lnTo>
                    <a:pt x="189" y="287"/>
                  </a:lnTo>
                  <a:lnTo>
                    <a:pt x="196" y="290"/>
                  </a:lnTo>
                  <a:lnTo>
                    <a:pt x="203" y="290"/>
                  </a:lnTo>
                  <a:lnTo>
                    <a:pt x="210" y="290"/>
                  </a:lnTo>
                  <a:lnTo>
                    <a:pt x="213" y="290"/>
                  </a:lnTo>
                  <a:lnTo>
                    <a:pt x="213" y="287"/>
                  </a:lnTo>
                  <a:lnTo>
                    <a:pt x="213" y="283"/>
                  </a:lnTo>
                  <a:lnTo>
                    <a:pt x="217" y="273"/>
                  </a:lnTo>
                  <a:lnTo>
                    <a:pt x="217" y="262"/>
                  </a:lnTo>
                  <a:lnTo>
                    <a:pt x="217" y="248"/>
                  </a:lnTo>
                  <a:lnTo>
                    <a:pt x="217" y="234"/>
                  </a:lnTo>
                  <a:lnTo>
                    <a:pt x="217" y="220"/>
                  </a:lnTo>
                  <a:lnTo>
                    <a:pt x="217" y="206"/>
                  </a:lnTo>
                  <a:lnTo>
                    <a:pt x="213" y="175"/>
                  </a:lnTo>
                  <a:lnTo>
                    <a:pt x="213" y="147"/>
                  </a:lnTo>
                  <a:lnTo>
                    <a:pt x="213" y="133"/>
                  </a:lnTo>
                  <a:lnTo>
                    <a:pt x="210" y="119"/>
                  </a:lnTo>
                  <a:lnTo>
                    <a:pt x="210" y="102"/>
                  </a:lnTo>
                  <a:lnTo>
                    <a:pt x="210" y="81"/>
                  </a:lnTo>
                  <a:lnTo>
                    <a:pt x="206" y="70"/>
                  </a:lnTo>
                  <a:lnTo>
                    <a:pt x="206" y="63"/>
                  </a:lnTo>
                  <a:lnTo>
                    <a:pt x="206" y="56"/>
                  </a:lnTo>
                  <a:lnTo>
                    <a:pt x="203" y="49"/>
                  </a:lnTo>
                  <a:lnTo>
                    <a:pt x="203" y="46"/>
                  </a:lnTo>
                  <a:lnTo>
                    <a:pt x="203" y="42"/>
                  </a:lnTo>
                  <a:lnTo>
                    <a:pt x="203" y="39"/>
                  </a:lnTo>
                  <a:lnTo>
                    <a:pt x="199" y="39"/>
                  </a:lnTo>
                  <a:lnTo>
                    <a:pt x="196" y="35"/>
                  </a:lnTo>
                  <a:lnTo>
                    <a:pt x="192" y="35"/>
                  </a:lnTo>
                  <a:lnTo>
                    <a:pt x="185" y="35"/>
                  </a:lnTo>
                  <a:lnTo>
                    <a:pt x="178" y="35"/>
                  </a:lnTo>
                  <a:lnTo>
                    <a:pt x="171" y="35"/>
                  </a:lnTo>
                  <a:lnTo>
                    <a:pt x="161" y="39"/>
                  </a:lnTo>
                  <a:lnTo>
                    <a:pt x="157" y="39"/>
                  </a:lnTo>
                  <a:lnTo>
                    <a:pt x="154" y="39"/>
                  </a:lnTo>
                  <a:lnTo>
                    <a:pt x="150" y="39"/>
                  </a:lnTo>
                  <a:lnTo>
                    <a:pt x="144" y="39"/>
                  </a:lnTo>
                  <a:lnTo>
                    <a:pt x="137" y="42"/>
                  </a:lnTo>
                  <a:lnTo>
                    <a:pt x="130" y="42"/>
                  </a:lnTo>
                  <a:lnTo>
                    <a:pt x="119" y="42"/>
                  </a:lnTo>
                  <a:lnTo>
                    <a:pt x="112" y="46"/>
                  </a:lnTo>
                  <a:lnTo>
                    <a:pt x="102" y="46"/>
                  </a:lnTo>
                  <a:lnTo>
                    <a:pt x="88" y="49"/>
                  </a:lnTo>
                  <a:lnTo>
                    <a:pt x="77" y="49"/>
                  </a:lnTo>
                  <a:lnTo>
                    <a:pt x="63" y="53"/>
                  </a:lnTo>
                  <a:lnTo>
                    <a:pt x="49" y="53"/>
                  </a:lnTo>
                  <a:lnTo>
                    <a:pt x="35" y="56"/>
                  </a:lnTo>
                  <a:lnTo>
                    <a:pt x="18" y="60"/>
                  </a:lnTo>
                  <a:lnTo>
                    <a:pt x="0" y="60"/>
                  </a:lnTo>
                  <a:lnTo>
                    <a:pt x="0" y="35"/>
                  </a:lnTo>
                  <a:lnTo>
                    <a:pt x="18" y="35"/>
                  </a:lnTo>
                  <a:lnTo>
                    <a:pt x="35" y="32"/>
                  </a:lnTo>
                  <a:lnTo>
                    <a:pt x="53" y="32"/>
                  </a:lnTo>
                  <a:lnTo>
                    <a:pt x="74" y="28"/>
                  </a:lnTo>
                  <a:lnTo>
                    <a:pt x="95" y="25"/>
                  </a:lnTo>
                  <a:lnTo>
                    <a:pt x="116" y="21"/>
                  </a:lnTo>
                  <a:lnTo>
                    <a:pt x="150" y="14"/>
                  </a:lnTo>
                  <a:lnTo>
                    <a:pt x="164" y="11"/>
                  </a:lnTo>
                  <a:lnTo>
                    <a:pt x="175" y="7"/>
                  </a:lnTo>
                  <a:lnTo>
                    <a:pt x="185" y="7"/>
                  </a:lnTo>
                  <a:lnTo>
                    <a:pt x="189" y="4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0FF0EF31-8DFE-47A3-B09A-F2AAD052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517" y="3330123"/>
              <a:ext cx="240530" cy="564722"/>
            </a:xfrm>
            <a:custGeom>
              <a:avLst/>
              <a:gdLst>
                <a:gd name="T0" fmla="*/ 4 w 46"/>
                <a:gd name="T1" fmla="*/ 21 h 108"/>
                <a:gd name="T2" fmla="*/ 0 w 46"/>
                <a:gd name="T3" fmla="*/ 14 h 108"/>
                <a:gd name="T4" fmla="*/ 0 w 46"/>
                <a:gd name="T5" fmla="*/ 10 h 108"/>
                <a:gd name="T6" fmla="*/ 0 w 46"/>
                <a:gd name="T7" fmla="*/ 7 h 108"/>
                <a:gd name="T8" fmla="*/ 4 w 46"/>
                <a:gd name="T9" fmla="*/ 3 h 108"/>
                <a:gd name="T10" fmla="*/ 7 w 46"/>
                <a:gd name="T11" fmla="*/ 0 h 108"/>
                <a:gd name="T12" fmla="*/ 14 w 46"/>
                <a:gd name="T13" fmla="*/ 0 h 108"/>
                <a:gd name="T14" fmla="*/ 21 w 46"/>
                <a:gd name="T15" fmla="*/ 3 h 108"/>
                <a:gd name="T16" fmla="*/ 35 w 46"/>
                <a:gd name="T17" fmla="*/ 7 h 108"/>
                <a:gd name="T18" fmla="*/ 35 w 46"/>
                <a:gd name="T19" fmla="*/ 21 h 108"/>
                <a:gd name="T20" fmla="*/ 39 w 46"/>
                <a:gd name="T21" fmla="*/ 31 h 108"/>
                <a:gd name="T22" fmla="*/ 42 w 46"/>
                <a:gd name="T23" fmla="*/ 41 h 108"/>
                <a:gd name="T24" fmla="*/ 42 w 46"/>
                <a:gd name="T25" fmla="*/ 52 h 108"/>
                <a:gd name="T26" fmla="*/ 42 w 46"/>
                <a:gd name="T27" fmla="*/ 62 h 108"/>
                <a:gd name="T28" fmla="*/ 46 w 46"/>
                <a:gd name="T29" fmla="*/ 69 h 108"/>
                <a:gd name="T30" fmla="*/ 46 w 46"/>
                <a:gd name="T31" fmla="*/ 76 h 108"/>
                <a:gd name="T32" fmla="*/ 46 w 46"/>
                <a:gd name="T33" fmla="*/ 80 h 108"/>
                <a:gd name="T34" fmla="*/ 46 w 46"/>
                <a:gd name="T35" fmla="*/ 90 h 108"/>
                <a:gd name="T36" fmla="*/ 46 w 46"/>
                <a:gd name="T37" fmla="*/ 97 h 108"/>
                <a:gd name="T38" fmla="*/ 42 w 46"/>
                <a:gd name="T39" fmla="*/ 104 h 108"/>
                <a:gd name="T40" fmla="*/ 42 w 46"/>
                <a:gd name="T41" fmla="*/ 104 h 108"/>
                <a:gd name="T42" fmla="*/ 39 w 46"/>
                <a:gd name="T43" fmla="*/ 108 h 108"/>
                <a:gd name="T44" fmla="*/ 35 w 46"/>
                <a:gd name="T45" fmla="*/ 108 h 108"/>
                <a:gd name="T46" fmla="*/ 32 w 46"/>
                <a:gd name="T47" fmla="*/ 108 h 108"/>
                <a:gd name="T48" fmla="*/ 28 w 46"/>
                <a:gd name="T49" fmla="*/ 108 h 108"/>
                <a:gd name="T50" fmla="*/ 28 w 46"/>
                <a:gd name="T51" fmla="*/ 104 h 108"/>
                <a:gd name="T52" fmla="*/ 25 w 46"/>
                <a:gd name="T53" fmla="*/ 101 h 108"/>
                <a:gd name="T54" fmla="*/ 25 w 46"/>
                <a:gd name="T55" fmla="*/ 97 h 108"/>
                <a:gd name="T56" fmla="*/ 21 w 46"/>
                <a:gd name="T57" fmla="*/ 90 h 108"/>
                <a:gd name="T58" fmla="*/ 21 w 46"/>
                <a:gd name="T59" fmla="*/ 76 h 108"/>
                <a:gd name="T60" fmla="*/ 18 w 46"/>
                <a:gd name="T61" fmla="*/ 62 h 108"/>
                <a:gd name="T62" fmla="*/ 14 w 46"/>
                <a:gd name="T63" fmla="*/ 48 h 108"/>
                <a:gd name="T64" fmla="*/ 11 w 46"/>
                <a:gd name="T65" fmla="*/ 34 h 108"/>
                <a:gd name="T66" fmla="*/ 7 w 46"/>
                <a:gd name="T67" fmla="*/ 28 h 108"/>
                <a:gd name="T68" fmla="*/ 4 w 46"/>
                <a:gd name="T69" fmla="*/ 21 h 108"/>
                <a:gd name="T70" fmla="*/ 4 w 46"/>
                <a:gd name="T71" fmla="*/ 2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108">
                  <a:moveTo>
                    <a:pt x="4" y="21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5" y="7"/>
                  </a:lnTo>
                  <a:lnTo>
                    <a:pt x="35" y="21"/>
                  </a:lnTo>
                  <a:lnTo>
                    <a:pt x="39" y="31"/>
                  </a:lnTo>
                  <a:lnTo>
                    <a:pt x="42" y="41"/>
                  </a:lnTo>
                  <a:lnTo>
                    <a:pt x="42" y="52"/>
                  </a:lnTo>
                  <a:lnTo>
                    <a:pt x="42" y="62"/>
                  </a:lnTo>
                  <a:lnTo>
                    <a:pt x="46" y="69"/>
                  </a:lnTo>
                  <a:lnTo>
                    <a:pt x="46" y="76"/>
                  </a:lnTo>
                  <a:lnTo>
                    <a:pt x="46" y="80"/>
                  </a:lnTo>
                  <a:lnTo>
                    <a:pt x="46" y="90"/>
                  </a:lnTo>
                  <a:lnTo>
                    <a:pt x="46" y="97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39" y="108"/>
                  </a:lnTo>
                  <a:lnTo>
                    <a:pt x="35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5" y="101"/>
                  </a:lnTo>
                  <a:lnTo>
                    <a:pt x="25" y="97"/>
                  </a:lnTo>
                  <a:lnTo>
                    <a:pt x="21" y="90"/>
                  </a:lnTo>
                  <a:lnTo>
                    <a:pt x="21" y="76"/>
                  </a:lnTo>
                  <a:lnTo>
                    <a:pt x="18" y="62"/>
                  </a:lnTo>
                  <a:lnTo>
                    <a:pt x="14" y="48"/>
                  </a:lnTo>
                  <a:lnTo>
                    <a:pt x="11" y="34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163EA5F6-1896-4F86-BC11-5CE2EA7CC095}"/>
              </a:ext>
            </a:extLst>
          </p:cNvPr>
          <p:cNvGrpSpPr/>
          <p:nvPr/>
        </p:nvGrpSpPr>
        <p:grpSpPr>
          <a:xfrm>
            <a:off x="7059394" y="2425050"/>
            <a:ext cx="1793517" cy="2007899"/>
            <a:chOff x="5535394" y="2378462"/>
            <a:chExt cx="1793517" cy="2007899"/>
          </a:xfrm>
        </p:grpSpPr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00490377-3C0A-4296-A3AD-C16F2B41A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018" y="3183714"/>
              <a:ext cx="988265" cy="601326"/>
            </a:xfrm>
            <a:custGeom>
              <a:avLst/>
              <a:gdLst>
                <a:gd name="T0" fmla="*/ 147 w 189"/>
                <a:gd name="T1" fmla="*/ 108 h 115"/>
                <a:gd name="T2" fmla="*/ 143 w 189"/>
                <a:gd name="T3" fmla="*/ 115 h 115"/>
                <a:gd name="T4" fmla="*/ 136 w 189"/>
                <a:gd name="T5" fmla="*/ 115 h 115"/>
                <a:gd name="T6" fmla="*/ 129 w 189"/>
                <a:gd name="T7" fmla="*/ 111 h 115"/>
                <a:gd name="T8" fmla="*/ 126 w 189"/>
                <a:gd name="T9" fmla="*/ 104 h 115"/>
                <a:gd name="T10" fmla="*/ 126 w 189"/>
                <a:gd name="T11" fmla="*/ 97 h 115"/>
                <a:gd name="T12" fmla="*/ 129 w 189"/>
                <a:gd name="T13" fmla="*/ 90 h 115"/>
                <a:gd name="T14" fmla="*/ 129 w 189"/>
                <a:gd name="T15" fmla="*/ 80 h 115"/>
                <a:gd name="T16" fmla="*/ 136 w 189"/>
                <a:gd name="T17" fmla="*/ 62 h 115"/>
                <a:gd name="T18" fmla="*/ 140 w 189"/>
                <a:gd name="T19" fmla="*/ 45 h 115"/>
                <a:gd name="T20" fmla="*/ 143 w 189"/>
                <a:gd name="T21" fmla="*/ 35 h 115"/>
                <a:gd name="T22" fmla="*/ 140 w 189"/>
                <a:gd name="T23" fmla="*/ 28 h 115"/>
                <a:gd name="T24" fmla="*/ 133 w 189"/>
                <a:gd name="T25" fmla="*/ 28 h 115"/>
                <a:gd name="T26" fmla="*/ 119 w 189"/>
                <a:gd name="T27" fmla="*/ 28 h 115"/>
                <a:gd name="T28" fmla="*/ 95 w 189"/>
                <a:gd name="T29" fmla="*/ 31 h 115"/>
                <a:gd name="T30" fmla="*/ 60 w 189"/>
                <a:gd name="T31" fmla="*/ 35 h 115"/>
                <a:gd name="T32" fmla="*/ 7 w 189"/>
                <a:gd name="T33" fmla="*/ 42 h 115"/>
                <a:gd name="T34" fmla="*/ 21 w 189"/>
                <a:gd name="T35" fmla="*/ 21 h 115"/>
                <a:gd name="T36" fmla="*/ 53 w 189"/>
                <a:gd name="T37" fmla="*/ 17 h 115"/>
                <a:gd name="T38" fmla="*/ 88 w 189"/>
                <a:gd name="T39" fmla="*/ 10 h 115"/>
                <a:gd name="T40" fmla="*/ 122 w 189"/>
                <a:gd name="T41" fmla="*/ 7 h 115"/>
                <a:gd name="T42" fmla="*/ 136 w 189"/>
                <a:gd name="T43" fmla="*/ 3 h 115"/>
                <a:gd name="T44" fmla="*/ 147 w 189"/>
                <a:gd name="T45" fmla="*/ 0 h 115"/>
                <a:gd name="T46" fmla="*/ 154 w 189"/>
                <a:gd name="T47" fmla="*/ 0 h 115"/>
                <a:gd name="T48" fmla="*/ 161 w 189"/>
                <a:gd name="T49" fmla="*/ 3 h 115"/>
                <a:gd name="T50" fmla="*/ 175 w 189"/>
                <a:gd name="T51" fmla="*/ 10 h 115"/>
                <a:gd name="T52" fmla="*/ 185 w 189"/>
                <a:gd name="T53" fmla="*/ 21 h 115"/>
                <a:gd name="T54" fmla="*/ 189 w 189"/>
                <a:gd name="T55" fmla="*/ 28 h 115"/>
                <a:gd name="T56" fmla="*/ 185 w 189"/>
                <a:gd name="T57" fmla="*/ 35 h 115"/>
                <a:gd name="T58" fmla="*/ 178 w 189"/>
                <a:gd name="T59" fmla="*/ 45 h 115"/>
                <a:gd name="T60" fmla="*/ 168 w 189"/>
                <a:gd name="T61" fmla="*/ 66 h 115"/>
                <a:gd name="T62" fmla="*/ 161 w 189"/>
                <a:gd name="T63" fmla="*/ 87 h 115"/>
                <a:gd name="T64" fmla="*/ 150 w 189"/>
                <a:gd name="T65" fmla="*/ 10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9" h="115">
                  <a:moveTo>
                    <a:pt x="150" y="104"/>
                  </a:moveTo>
                  <a:lnTo>
                    <a:pt x="147" y="108"/>
                  </a:lnTo>
                  <a:lnTo>
                    <a:pt x="147" y="111"/>
                  </a:lnTo>
                  <a:lnTo>
                    <a:pt x="143" y="115"/>
                  </a:lnTo>
                  <a:lnTo>
                    <a:pt x="140" y="115"/>
                  </a:lnTo>
                  <a:lnTo>
                    <a:pt x="136" y="115"/>
                  </a:lnTo>
                  <a:lnTo>
                    <a:pt x="133" y="115"/>
                  </a:lnTo>
                  <a:lnTo>
                    <a:pt x="129" y="111"/>
                  </a:lnTo>
                  <a:lnTo>
                    <a:pt x="129" y="108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7"/>
                  </a:lnTo>
                  <a:lnTo>
                    <a:pt x="126" y="94"/>
                  </a:lnTo>
                  <a:lnTo>
                    <a:pt x="129" y="90"/>
                  </a:lnTo>
                  <a:lnTo>
                    <a:pt x="129" y="87"/>
                  </a:lnTo>
                  <a:lnTo>
                    <a:pt x="129" y="80"/>
                  </a:lnTo>
                  <a:lnTo>
                    <a:pt x="133" y="73"/>
                  </a:lnTo>
                  <a:lnTo>
                    <a:pt x="136" y="62"/>
                  </a:lnTo>
                  <a:lnTo>
                    <a:pt x="140" y="52"/>
                  </a:lnTo>
                  <a:lnTo>
                    <a:pt x="140" y="45"/>
                  </a:lnTo>
                  <a:lnTo>
                    <a:pt x="143" y="38"/>
                  </a:lnTo>
                  <a:lnTo>
                    <a:pt x="143" y="35"/>
                  </a:lnTo>
                  <a:lnTo>
                    <a:pt x="143" y="31"/>
                  </a:lnTo>
                  <a:lnTo>
                    <a:pt x="140" y="28"/>
                  </a:lnTo>
                  <a:lnTo>
                    <a:pt x="136" y="28"/>
                  </a:lnTo>
                  <a:lnTo>
                    <a:pt x="133" y="28"/>
                  </a:lnTo>
                  <a:lnTo>
                    <a:pt x="126" y="28"/>
                  </a:lnTo>
                  <a:lnTo>
                    <a:pt x="119" y="28"/>
                  </a:lnTo>
                  <a:lnTo>
                    <a:pt x="108" y="31"/>
                  </a:lnTo>
                  <a:lnTo>
                    <a:pt x="95" y="31"/>
                  </a:lnTo>
                  <a:lnTo>
                    <a:pt x="81" y="35"/>
                  </a:lnTo>
                  <a:lnTo>
                    <a:pt x="60" y="35"/>
                  </a:lnTo>
                  <a:lnTo>
                    <a:pt x="35" y="38"/>
                  </a:lnTo>
                  <a:lnTo>
                    <a:pt x="7" y="42"/>
                  </a:lnTo>
                  <a:lnTo>
                    <a:pt x="0" y="21"/>
                  </a:lnTo>
                  <a:lnTo>
                    <a:pt x="21" y="21"/>
                  </a:lnTo>
                  <a:lnTo>
                    <a:pt x="39" y="21"/>
                  </a:lnTo>
                  <a:lnTo>
                    <a:pt x="53" y="17"/>
                  </a:lnTo>
                  <a:lnTo>
                    <a:pt x="67" y="17"/>
                  </a:lnTo>
                  <a:lnTo>
                    <a:pt x="88" y="10"/>
                  </a:lnTo>
                  <a:lnTo>
                    <a:pt x="112" y="7"/>
                  </a:lnTo>
                  <a:lnTo>
                    <a:pt x="122" y="7"/>
                  </a:lnTo>
                  <a:lnTo>
                    <a:pt x="129" y="3"/>
                  </a:lnTo>
                  <a:lnTo>
                    <a:pt x="136" y="3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1" y="3"/>
                  </a:lnTo>
                  <a:lnTo>
                    <a:pt x="168" y="7"/>
                  </a:lnTo>
                  <a:lnTo>
                    <a:pt x="175" y="10"/>
                  </a:lnTo>
                  <a:lnTo>
                    <a:pt x="178" y="17"/>
                  </a:lnTo>
                  <a:lnTo>
                    <a:pt x="185" y="21"/>
                  </a:lnTo>
                  <a:lnTo>
                    <a:pt x="185" y="24"/>
                  </a:lnTo>
                  <a:lnTo>
                    <a:pt x="189" y="28"/>
                  </a:lnTo>
                  <a:lnTo>
                    <a:pt x="185" y="31"/>
                  </a:lnTo>
                  <a:lnTo>
                    <a:pt x="185" y="35"/>
                  </a:lnTo>
                  <a:lnTo>
                    <a:pt x="182" y="38"/>
                  </a:lnTo>
                  <a:lnTo>
                    <a:pt x="178" y="45"/>
                  </a:lnTo>
                  <a:lnTo>
                    <a:pt x="175" y="56"/>
                  </a:lnTo>
                  <a:lnTo>
                    <a:pt x="168" y="66"/>
                  </a:lnTo>
                  <a:lnTo>
                    <a:pt x="164" y="76"/>
                  </a:lnTo>
                  <a:lnTo>
                    <a:pt x="161" y="87"/>
                  </a:lnTo>
                  <a:lnTo>
                    <a:pt x="154" y="97"/>
                  </a:lnTo>
                  <a:lnTo>
                    <a:pt x="150" y="104"/>
                  </a:lnTo>
                  <a:lnTo>
                    <a:pt x="15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5A56DBE0-DFDD-496D-B555-66BCF4BEF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947" y="3654315"/>
              <a:ext cx="507206" cy="94120"/>
            </a:xfrm>
            <a:custGeom>
              <a:avLst/>
              <a:gdLst>
                <a:gd name="T0" fmla="*/ 94 w 97"/>
                <a:gd name="T1" fmla="*/ 4 h 18"/>
                <a:gd name="T2" fmla="*/ 97 w 97"/>
                <a:gd name="T3" fmla="*/ 7 h 18"/>
                <a:gd name="T4" fmla="*/ 90 w 97"/>
                <a:gd name="T5" fmla="*/ 7 h 18"/>
                <a:gd name="T6" fmla="*/ 80 w 97"/>
                <a:gd name="T7" fmla="*/ 11 h 18"/>
                <a:gd name="T8" fmla="*/ 66 w 97"/>
                <a:gd name="T9" fmla="*/ 11 h 18"/>
                <a:gd name="T10" fmla="*/ 49 w 97"/>
                <a:gd name="T11" fmla="*/ 11 h 18"/>
                <a:gd name="T12" fmla="*/ 35 w 97"/>
                <a:gd name="T13" fmla="*/ 14 h 18"/>
                <a:gd name="T14" fmla="*/ 21 w 97"/>
                <a:gd name="T15" fmla="*/ 14 h 18"/>
                <a:gd name="T16" fmla="*/ 10 w 97"/>
                <a:gd name="T17" fmla="*/ 18 h 18"/>
                <a:gd name="T18" fmla="*/ 0 w 97"/>
                <a:gd name="T19" fmla="*/ 14 h 18"/>
                <a:gd name="T20" fmla="*/ 0 w 97"/>
                <a:gd name="T21" fmla="*/ 14 h 18"/>
                <a:gd name="T22" fmla="*/ 3 w 97"/>
                <a:gd name="T23" fmla="*/ 14 h 18"/>
                <a:gd name="T24" fmla="*/ 10 w 97"/>
                <a:gd name="T25" fmla="*/ 14 h 18"/>
                <a:gd name="T26" fmla="*/ 17 w 97"/>
                <a:gd name="T27" fmla="*/ 11 h 18"/>
                <a:gd name="T28" fmla="*/ 24 w 97"/>
                <a:gd name="T29" fmla="*/ 11 h 18"/>
                <a:gd name="T30" fmla="*/ 45 w 97"/>
                <a:gd name="T31" fmla="*/ 7 h 18"/>
                <a:gd name="T32" fmla="*/ 66 w 97"/>
                <a:gd name="T33" fmla="*/ 4 h 18"/>
                <a:gd name="T34" fmla="*/ 73 w 97"/>
                <a:gd name="T35" fmla="*/ 4 h 18"/>
                <a:gd name="T36" fmla="*/ 80 w 97"/>
                <a:gd name="T37" fmla="*/ 0 h 18"/>
                <a:gd name="T38" fmla="*/ 87 w 97"/>
                <a:gd name="T39" fmla="*/ 0 h 18"/>
                <a:gd name="T40" fmla="*/ 94 w 97"/>
                <a:gd name="T41" fmla="*/ 4 h 18"/>
                <a:gd name="T42" fmla="*/ 94 w 97"/>
                <a:gd name="T4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">
                  <a:moveTo>
                    <a:pt x="94" y="4"/>
                  </a:moveTo>
                  <a:lnTo>
                    <a:pt x="97" y="7"/>
                  </a:lnTo>
                  <a:lnTo>
                    <a:pt x="90" y="7"/>
                  </a:lnTo>
                  <a:lnTo>
                    <a:pt x="80" y="11"/>
                  </a:lnTo>
                  <a:lnTo>
                    <a:pt x="66" y="11"/>
                  </a:lnTo>
                  <a:lnTo>
                    <a:pt x="49" y="11"/>
                  </a:lnTo>
                  <a:lnTo>
                    <a:pt x="35" y="14"/>
                  </a:lnTo>
                  <a:lnTo>
                    <a:pt x="21" y="14"/>
                  </a:lnTo>
                  <a:lnTo>
                    <a:pt x="1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10" y="14"/>
                  </a:lnTo>
                  <a:lnTo>
                    <a:pt x="17" y="11"/>
                  </a:lnTo>
                  <a:lnTo>
                    <a:pt x="24" y="11"/>
                  </a:lnTo>
                  <a:lnTo>
                    <a:pt x="45" y="7"/>
                  </a:lnTo>
                  <a:lnTo>
                    <a:pt x="66" y="4"/>
                  </a:lnTo>
                  <a:lnTo>
                    <a:pt x="73" y="4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4" y="4"/>
                  </a:lnTo>
                  <a:lnTo>
                    <a:pt x="9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6">
              <a:extLst>
                <a:ext uri="{FF2B5EF4-FFF2-40B4-BE49-F238E27FC236}">
                  <a16:creationId xmlns:a16="http://schemas.microsoft.com/office/drawing/2014/main" id="{623CDEAD-F74A-41A2-BA39-4E3D89A02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139" y="3403328"/>
              <a:ext cx="564722" cy="177783"/>
            </a:xfrm>
            <a:custGeom>
              <a:avLst/>
              <a:gdLst>
                <a:gd name="T0" fmla="*/ 52 w 108"/>
                <a:gd name="T1" fmla="*/ 7 h 34"/>
                <a:gd name="T2" fmla="*/ 66 w 108"/>
                <a:gd name="T3" fmla="*/ 3 h 34"/>
                <a:gd name="T4" fmla="*/ 77 w 108"/>
                <a:gd name="T5" fmla="*/ 0 h 34"/>
                <a:gd name="T6" fmla="*/ 87 w 108"/>
                <a:gd name="T7" fmla="*/ 0 h 34"/>
                <a:gd name="T8" fmla="*/ 90 w 108"/>
                <a:gd name="T9" fmla="*/ 0 h 34"/>
                <a:gd name="T10" fmla="*/ 97 w 108"/>
                <a:gd name="T11" fmla="*/ 0 h 34"/>
                <a:gd name="T12" fmla="*/ 101 w 108"/>
                <a:gd name="T13" fmla="*/ 0 h 34"/>
                <a:gd name="T14" fmla="*/ 104 w 108"/>
                <a:gd name="T15" fmla="*/ 3 h 34"/>
                <a:gd name="T16" fmla="*/ 108 w 108"/>
                <a:gd name="T17" fmla="*/ 10 h 34"/>
                <a:gd name="T18" fmla="*/ 108 w 108"/>
                <a:gd name="T19" fmla="*/ 14 h 34"/>
                <a:gd name="T20" fmla="*/ 108 w 108"/>
                <a:gd name="T21" fmla="*/ 17 h 34"/>
                <a:gd name="T22" fmla="*/ 108 w 108"/>
                <a:gd name="T23" fmla="*/ 20 h 34"/>
                <a:gd name="T24" fmla="*/ 104 w 108"/>
                <a:gd name="T25" fmla="*/ 20 h 34"/>
                <a:gd name="T26" fmla="*/ 101 w 108"/>
                <a:gd name="T27" fmla="*/ 20 h 34"/>
                <a:gd name="T28" fmla="*/ 97 w 108"/>
                <a:gd name="T29" fmla="*/ 20 h 34"/>
                <a:gd name="T30" fmla="*/ 87 w 108"/>
                <a:gd name="T31" fmla="*/ 24 h 34"/>
                <a:gd name="T32" fmla="*/ 77 w 108"/>
                <a:gd name="T33" fmla="*/ 24 h 34"/>
                <a:gd name="T34" fmla="*/ 63 w 108"/>
                <a:gd name="T35" fmla="*/ 27 h 34"/>
                <a:gd name="T36" fmla="*/ 45 w 108"/>
                <a:gd name="T37" fmla="*/ 31 h 34"/>
                <a:gd name="T38" fmla="*/ 24 w 108"/>
                <a:gd name="T39" fmla="*/ 31 h 34"/>
                <a:gd name="T40" fmla="*/ 0 w 108"/>
                <a:gd name="T41" fmla="*/ 34 h 34"/>
                <a:gd name="T42" fmla="*/ 0 w 108"/>
                <a:gd name="T43" fmla="*/ 17 h 34"/>
                <a:gd name="T44" fmla="*/ 10 w 108"/>
                <a:gd name="T45" fmla="*/ 14 h 34"/>
                <a:gd name="T46" fmla="*/ 24 w 108"/>
                <a:gd name="T47" fmla="*/ 14 h 34"/>
                <a:gd name="T48" fmla="*/ 35 w 108"/>
                <a:gd name="T49" fmla="*/ 10 h 34"/>
                <a:gd name="T50" fmla="*/ 52 w 108"/>
                <a:gd name="T51" fmla="*/ 7 h 34"/>
                <a:gd name="T52" fmla="*/ 52 w 108"/>
                <a:gd name="T53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34">
                  <a:moveTo>
                    <a:pt x="52" y="7"/>
                  </a:moveTo>
                  <a:lnTo>
                    <a:pt x="66" y="3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8" y="10"/>
                  </a:lnTo>
                  <a:lnTo>
                    <a:pt x="108" y="14"/>
                  </a:lnTo>
                  <a:lnTo>
                    <a:pt x="108" y="17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1" y="20"/>
                  </a:lnTo>
                  <a:lnTo>
                    <a:pt x="97" y="20"/>
                  </a:lnTo>
                  <a:lnTo>
                    <a:pt x="87" y="24"/>
                  </a:lnTo>
                  <a:lnTo>
                    <a:pt x="77" y="24"/>
                  </a:lnTo>
                  <a:lnTo>
                    <a:pt x="63" y="27"/>
                  </a:lnTo>
                  <a:lnTo>
                    <a:pt x="45" y="31"/>
                  </a:lnTo>
                  <a:lnTo>
                    <a:pt x="24" y="31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10" y="14"/>
                  </a:lnTo>
                  <a:lnTo>
                    <a:pt x="24" y="14"/>
                  </a:lnTo>
                  <a:lnTo>
                    <a:pt x="35" y="10"/>
                  </a:lnTo>
                  <a:lnTo>
                    <a:pt x="52" y="7"/>
                  </a:lnTo>
                  <a:lnTo>
                    <a:pt x="5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E334FD55-E821-468E-8AC9-8852DC27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418" y="3272607"/>
              <a:ext cx="277134" cy="549037"/>
            </a:xfrm>
            <a:custGeom>
              <a:avLst/>
              <a:gdLst>
                <a:gd name="T0" fmla="*/ 46 w 53"/>
                <a:gd name="T1" fmla="*/ 105 h 105"/>
                <a:gd name="T2" fmla="*/ 42 w 53"/>
                <a:gd name="T3" fmla="*/ 105 h 105"/>
                <a:gd name="T4" fmla="*/ 39 w 53"/>
                <a:gd name="T5" fmla="*/ 101 h 105"/>
                <a:gd name="T6" fmla="*/ 35 w 53"/>
                <a:gd name="T7" fmla="*/ 98 h 105"/>
                <a:gd name="T8" fmla="*/ 35 w 53"/>
                <a:gd name="T9" fmla="*/ 94 h 105"/>
                <a:gd name="T10" fmla="*/ 32 w 53"/>
                <a:gd name="T11" fmla="*/ 87 h 105"/>
                <a:gd name="T12" fmla="*/ 28 w 53"/>
                <a:gd name="T13" fmla="*/ 80 h 105"/>
                <a:gd name="T14" fmla="*/ 25 w 53"/>
                <a:gd name="T15" fmla="*/ 73 h 105"/>
                <a:gd name="T16" fmla="*/ 21 w 53"/>
                <a:gd name="T17" fmla="*/ 63 h 105"/>
                <a:gd name="T18" fmla="*/ 18 w 53"/>
                <a:gd name="T19" fmla="*/ 52 h 105"/>
                <a:gd name="T20" fmla="*/ 14 w 53"/>
                <a:gd name="T21" fmla="*/ 45 h 105"/>
                <a:gd name="T22" fmla="*/ 11 w 53"/>
                <a:gd name="T23" fmla="*/ 35 h 105"/>
                <a:gd name="T24" fmla="*/ 11 w 53"/>
                <a:gd name="T25" fmla="*/ 32 h 105"/>
                <a:gd name="T26" fmla="*/ 7 w 53"/>
                <a:gd name="T27" fmla="*/ 25 h 105"/>
                <a:gd name="T28" fmla="*/ 4 w 53"/>
                <a:gd name="T29" fmla="*/ 21 h 105"/>
                <a:gd name="T30" fmla="*/ 4 w 53"/>
                <a:gd name="T31" fmla="*/ 18 h 105"/>
                <a:gd name="T32" fmla="*/ 4 w 53"/>
                <a:gd name="T33" fmla="*/ 14 h 105"/>
                <a:gd name="T34" fmla="*/ 0 w 53"/>
                <a:gd name="T35" fmla="*/ 11 h 105"/>
                <a:gd name="T36" fmla="*/ 0 w 53"/>
                <a:gd name="T37" fmla="*/ 7 h 105"/>
                <a:gd name="T38" fmla="*/ 0 w 53"/>
                <a:gd name="T39" fmla="*/ 4 h 105"/>
                <a:gd name="T40" fmla="*/ 4 w 53"/>
                <a:gd name="T41" fmla="*/ 4 h 105"/>
                <a:gd name="T42" fmla="*/ 7 w 53"/>
                <a:gd name="T43" fmla="*/ 0 h 105"/>
                <a:gd name="T44" fmla="*/ 11 w 53"/>
                <a:gd name="T45" fmla="*/ 0 h 105"/>
                <a:gd name="T46" fmla="*/ 21 w 53"/>
                <a:gd name="T47" fmla="*/ 0 h 105"/>
                <a:gd name="T48" fmla="*/ 32 w 53"/>
                <a:gd name="T49" fmla="*/ 4 h 105"/>
                <a:gd name="T50" fmla="*/ 35 w 53"/>
                <a:gd name="T51" fmla="*/ 21 h 105"/>
                <a:gd name="T52" fmla="*/ 42 w 53"/>
                <a:gd name="T53" fmla="*/ 39 h 105"/>
                <a:gd name="T54" fmla="*/ 46 w 53"/>
                <a:gd name="T55" fmla="*/ 52 h 105"/>
                <a:gd name="T56" fmla="*/ 49 w 53"/>
                <a:gd name="T57" fmla="*/ 63 h 105"/>
                <a:gd name="T58" fmla="*/ 49 w 53"/>
                <a:gd name="T59" fmla="*/ 73 h 105"/>
                <a:gd name="T60" fmla="*/ 53 w 53"/>
                <a:gd name="T61" fmla="*/ 80 h 105"/>
                <a:gd name="T62" fmla="*/ 53 w 53"/>
                <a:gd name="T63" fmla="*/ 87 h 105"/>
                <a:gd name="T64" fmla="*/ 53 w 53"/>
                <a:gd name="T65" fmla="*/ 91 h 105"/>
                <a:gd name="T66" fmla="*/ 53 w 53"/>
                <a:gd name="T67" fmla="*/ 94 h 105"/>
                <a:gd name="T68" fmla="*/ 53 w 53"/>
                <a:gd name="T69" fmla="*/ 98 h 105"/>
                <a:gd name="T70" fmla="*/ 49 w 53"/>
                <a:gd name="T71" fmla="*/ 101 h 105"/>
                <a:gd name="T72" fmla="*/ 46 w 53"/>
                <a:gd name="T73" fmla="*/ 105 h 105"/>
                <a:gd name="T74" fmla="*/ 46 w 53"/>
                <a:gd name="T7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105">
                  <a:moveTo>
                    <a:pt x="46" y="105"/>
                  </a:moveTo>
                  <a:lnTo>
                    <a:pt x="42" y="105"/>
                  </a:lnTo>
                  <a:lnTo>
                    <a:pt x="39" y="101"/>
                  </a:lnTo>
                  <a:lnTo>
                    <a:pt x="35" y="98"/>
                  </a:lnTo>
                  <a:lnTo>
                    <a:pt x="35" y="94"/>
                  </a:lnTo>
                  <a:lnTo>
                    <a:pt x="32" y="87"/>
                  </a:lnTo>
                  <a:lnTo>
                    <a:pt x="28" y="80"/>
                  </a:lnTo>
                  <a:lnTo>
                    <a:pt x="25" y="73"/>
                  </a:lnTo>
                  <a:lnTo>
                    <a:pt x="21" y="63"/>
                  </a:lnTo>
                  <a:lnTo>
                    <a:pt x="18" y="52"/>
                  </a:lnTo>
                  <a:lnTo>
                    <a:pt x="14" y="45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7" y="25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2" y="4"/>
                  </a:lnTo>
                  <a:lnTo>
                    <a:pt x="35" y="21"/>
                  </a:lnTo>
                  <a:lnTo>
                    <a:pt x="42" y="39"/>
                  </a:lnTo>
                  <a:lnTo>
                    <a:pt x="46" y="52"/>
                  </a:lnTo>
                  <a:lnTo>
                    <a:pt x="49" y="63"/>
                  </a:lnTo>
                  <a:lnTo>
                    <a:pt x="49" y="73"/>
                  </a:lnTo>
                  <a:lnTo>
                    <a:pt x="53" y="80"/>
                  </a:lnTo>
                  <a:lnTo>
                    <a:pt x="53" y="87"/>
                  </a:lnTo>
                  <a:lnTo>
                    <a:pt x="53" y="91"/>
                  </a:lnTo>
                  <a:lnTo>
                    <a:pt x="53" y="94"/>
                  </a:lnTo>
                  <a:lnTo>
                    <a:pt x="53" y="98"/>
                  </a:lnTo>
                  <a:lnTo>
                    <a:pt x="49" y="101"/>
                  </a:lnTo>
                  <a:lnTo>
                    <a:pt x="46" y="105"/>
                  </a:lnTo>
                  <a:lnTo>
                    <a:pt x="46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A914FBBA-55F2-45A3-8E16-B9497897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139" y="3800724"/>
              <a:ext cx="1056239" cy="585637"/>
            </a:xfrm>
            <a:custGeom>
              <a:avLst/>
              <a:gdLst>
                <a:gd name="T0" fmla="*/ 171 w 202"/>
                <a:gd name="T1" fmla="*/ 53 h 112"/>
                <a:gd name="T2" fmla="*/ 188 w 202"/>
                <a:gd name="T3" fmla="*/ 63 h 112"/>
                <a:gd name="T4" fmla="*/ 199 w 202"/>
                <a:gd name="T5" fmla="*/ 67 h 112"/>
                <a:gd name="T6" fmla="*/ 202 w 202"/>
                <a:gd name="T7" fmla="*/ 74 h 112"/>
                <a:gd name="T8" fmla="*/ 202 w 202"/>
                <a:gd name="T9" fmla="*/ 81 h 112"/>
                <a:gd name="T10" fmla="*/ 195 w 202"/>
                <a:gd name="T11" fmla="*/ 91 h 112"/>
                <a:gd name="T12" fmla="*/ 181 w 202"/>
                <a:gd name="T13" fmla="*/ 98 h 112"/>
                <a:gd name="T14" fmla="*/ 164 w 202"/>
                <a:gd name="T15" fmla="*/ 105 h 112"/>
                <a:gd name="T16" fmla="*/ 143 w 202"/>
                <a:gd name="T17" fmla="*/ 109 h 112"/>
                <a:gd name="T18" fmla="*/ 122 w 202"/>
                <a:gd name="T19" fmla="*/ 112 h 112"/>
                <a:gd name="T20" fmla="*/ 97 w 202"/>
                <a:gd name="T21" fmla="*/ 109 h 112"/>
                <a:gd name="T22" fmla="*/ 77 w 202"/>
                <a:gd name="T23" fmla="*/ 102 h 112"/>
                <a:gd name="T24" fmla="*/ 56 w 202"/>
                <a:gd name="T25" fmla="*/ 91 h 112"/>
                <a:gd name="T26" fmla="*/ 38 w 202"/>
                <a:gd name="T27" fmla="*/ 77 h 112"/>
                <a:gd name="T28" fmla="*/ 17 w 202"/>
                <a:gd name="T29" fmla="*/ 56 h 112"/>
                <a:gd name="T30" fmla="*/ 7 w 202"/>
                <a:gd name="T31" fmla="*/ 32 h 112"/>
                <a:gd name="T32" fmla="*/ 0 w 202"/>
                <a:gd name="T33" fmla="*/ 11 h 112"/>
                <a:gd name="T34" fmla="*/ 0 w 202"/>
                <a:gd name="T35" fmla="*/ 0 h 112"/>
                <a:gd name="T36" fmla="*/ 7 w 202"/>
                <a:gd name="T37" fmla="*/ 0 h 112"/>
                <a:gd name="T38" fmla="*/ 17 w 202"/>
                <a:gd name="T39" fmla="*/ 14 h 112"/>
                <a:gd name="T40" fmla="*/ 31 w 202"/>
                <a:gd name="T41" fmla="*/ 32 h 112"/>
                <a:gd name="T42" fmla="*/ 45 w 202"/>
                <a:gd name="T43" fmla="*/ 46 h 112"/>
                <a:gd name="T44" fmla="*/ 77 w 202"/>
                <a:gd name="T45" fmla="*/ 67 h 112"/>
                <a:gd name="T46" fmla="*/ 94 w 202"/>
                <a:gd name="T47" fmla="*/ 74 h 112"/>
                <a:gd name="T48" fmla="*/ 111 w 202"/>
                <a:gd name="T49" fmla="*/ 77 h 112"/>
                <a:gd name="T50" fmla="*/ 136 w 202"/>
                <a:gd name="T51" fmla="*/ 74 h 112"/>
                <a:gd name="T52" fmla="*/ 146 w 202"/>
                <a:gd name="T53" fmla="*/ 74 h 112"/>
                <a:gd name="T54" fmla="*/ 150 w 202"/>
                <a:gd name="T55" fmla="*/ 70 h 112"/>
                <a:gd name="T56" fmla="*/ 146 w 202"/>
                <a:gd name="T57" fmla="*/ 63 h 112"/>
                <a:gd name="T58" fmla="*/ 139 w 202"/>
                <a:gd name="T59" fmla="*/ 46 h 112"/>
                <a:gd name="T60" fmla="*/ 132 w 202"/>
                <a:gd name="T61" fmla="*/ 28 h 112"/>
                <a:gd name="T62" fmla="*/ 136 w 202"/>
                <a:gd name="T63" fmla="*/ 25 h 112"/>
                <a:gd name="T64" fmla="*/ 146 w 202"/>
                <a:gd name="T65" fmla="*/ 28 h 112"/>
                <a:gd name="T66" fmla="*/ 160 w 202"/>
                <a:gd name="T67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2" h="112">
                  <a:moveTo>
                    <a:pt x="160" y="46"/>
                  </a:moveTo>
                  <a:lnTo>
                    <a:pt x="171" y="53"/>
                  </a:lnTo>
                  <a:lnTo>
                    <a:pt x="181" y="60"/>
                  </a:lnTo>
                  <a:lnTo>
                    <a:pt x="188" y="63"/>
                  </a:lnTo>
                  <a:lnTo>
                    <a:pt x="192" y="67"/>
                  </a:lnTo>
                  <a:lnTo>
                    <a:pt x="199" y="67"/>
                  </a:lnTo>
                  <a:lnTo>
                    <a:pt x="199" y="70"/>
                  </a:lnTo>
                  <a:lnTo>
                    <a:pt x="202" y="74"/>
                  </a:lnTo>
                  <a:lnTo>
                    <a:pt x="202" y="77"/>
                  </a:lnTo>
                  <a:lnTo>
                    <a:pt x="202" y="81"/>
                  </a:lnTo>
                  <a:lnTo>
                    <a:pt x="202" y="84"/>
                  </a:lnTo>
                  <a:lnTo>
                    <a:pt x="195" y="91"/>
                  </a:lnTo>
                  <a:lnTo>
                    <a:pt x="188" y="95"/>
                  </a:lnTo>
                  <a:lnTo>
                    <a:pt x="181" y="98"/>
                  </a:lnTo>
                  <a:lnTo>
                    <a:pt x="174" y="102"/>
                  </a:lnTo>
                  <a:lnTo>
                    <a:pt x="164" y="105"/>
                  </a:lnTo>
                  <a:lnTo>
                    <a:pt x="153" y="109"/>
                  </a:lnTo>
                  <a:lnTo>
                    <a:pt x="143" y="109"/>
                  </a:lnTo>
                  <a:lnTo>
                    <a:pt x="132" y="109"/>
                  </a:lnTo>
                  <a:lnTo>
                    <a:pt x="122" y="112"/>
                  </a:lnTo>
                  <a:lnTo>
                    <a:pt x="108" y="109"/>
                  </a:lnTo>
                  <a:lnTo>
                    <a:pt x="97" y="109"/>
                  </a:lnTo>
                  <a:lnTo>
                    <a:pt x="87" y="105"/>
                  </a:lnTo>
                  <a:lnTo>
                    <a:pt x="77" y="102"/>
                  </a:lnTo>
                  <a:lnTo>
                    <a:pt x="66" y="98"/>
                  </a:lnTo>
                  <a:lnTo>
                    <a:pt x="56" y="91"/>
                  </a:lnTo>
                  <a:lnTo>
                    <a:pt x="49" y="84"/>
                  </a:lnTo>
                  <a:lnTo>
                    <a:pt x="38" y="77"/>
                  </a:lnTo>
                  <a:lnTo>
                    <a:pt x="28" y="67"/>
                  </a:lnTo>
                  <a:lnTo>
                    <a:pt x="17" y="56"/>
                  </a:lnTo>
                  <a:lnTo>
                    <a:pt x="10" y="46"/>
                  </a:lnTo>
                  <a:lnTo>
                    <a:pt x="7" y="32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7"/>
                  </a:lnTo>
                  <a:lnTo>
                    <a:pt x="17" y="14"/>
                  </a:lnTo>
                  <a:lnTo>
                    <a:pt x="24" y="25"/>
                  </a:lnTo>
                  <a:lnTo>
                    <a:pt x="31" y="32"/>
                  </a:lnTo>
                  <a:lnTo>
                    <a:pt x="38" y="39"/>
                  </a:lnTo>
                  <a:lnTo>
                    <a:pt x="45" y="46"/>
                  </a:lnTo>
                  <a:lnTo>
                    <a:pt x="59" y="60"/>
                  </a:lnTo>
                  <a:lnTo>
                    <a:pt x="77" y="67"/>
                  </a:lnTo>
                  <a:lnTo>
                    <a:pt x="87" y="70"/>
                  </a:lnTo>
                  <a:lnTo>
                    <a:pt x="94" y="74"/>
                  </a:lnTo>
                  <a:lnTo>
                    <a:pt x="101" y="74"/>
                  </a:lnTo>
                  <a:lnTo>
                    <a:pt x="111" y="77"/>
                  </a:lnTo>
                  <a:lnTo>
                    <a:pt x="125" y="77"/>
                  </a:lnTo>
                  <a:lnTo>
                    <a:pt x="136" y="74"/>
                  </a:lnTo>
                  <a:lnTo>
                    <a:pt x="143" y="74"/>
                  </a:lnTo>
                  <a:lnTo>
                    <a:pt x="146" y="74"/>
                  </a:lnTo>
                  <a:lnTo>
                    <a:pt x="146" y="70"/>
                  </a:lnTo>
                  <a:lnTo>
                    <a:pt x="150" y="70"/>
                  </a:lnTo>
                  <a:lnTo>
                    <a:pt x="150" y="67"/>
                  </a:lnTo>
                  <a:lnTo>
                    <a:pt x="146" y="63"/>
                  </a:lnTo>
                  <a:lnTo>
                    <a:pt x="143" y="56"/>
                  </a:lnTo>
                  <a:lnTo>
                    <a:pt x="139" y="46"/>
                  </a:lnTo>
                  <a:lnTo>
                    <a:pt x="136" y="35"/>
                  </a:lnTo>
                  <a:lnTo>
                    <a:pt x="132" y="28"/>
                  </a:lnTo>
                  <a:lnTo>
                    <a:pt x="132" y="25"/>
                  </a:lnTo>
                  <a:lnTo>
                    <a:pt x="136" y="25"/>
                  </a:lnTo>
                  <a:lnTo>
                    <a:pt x="139" y="25"/>
                  </a:lnTo>
                  <a:lnTo>
                    <a:pt x="146" y="28"/>
                  </a:lnTo>
                  <a:lnTo>
                    <a:pt x="153" y="35"/>
                  </a:lnTo>
                  <a:lnTo>
                    <a:pt x="160" y="46"/>
                  </a:lnTo>
                  <a:lnTo>
                    <a:pt x="160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3DDA538A-56F0-4C0F-9402-C5478606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719" y="3785039"/>
              <a:ext cx="235303" cy="512433"/>
            </a:xfrm>
            <a:custGeom>
              <a:avLst/>
              <a:gdLst>
                <a:gd name="T0" fmla="*/ 45 w 45"/>
                <a:gd name="T1" fmla="*/ 10 h 98"/>
                <a:gd name="T2" fmla="*/ 45 w 45"/>
                <a:gd name="T3" fmla="*/ 14 h 98"/>
                <a:gd name="T4" fmla="*/ 45 w 45"/>
                <a:gd name="T5" fmla="*/ 17 h 98"/>
                <a:gd name="T6" fmla="*/ 45 w 45"/>
                <a:gd name="T7" fmla="*/ 24 h 98"/>
                <a:gd name="T8" fmla="*/ 45 w 45"/>
                <a:gd name="T9" fmla="*/ 35 h 98"/>
                <a:gd name="T10" fmla="*/ 45 w 45"/>
                <a:gd name="T11" fmla="*/ 52 h 98"/>
                <a:gd name="T12" fmla="*/ 45 w 45"/>
                <a:gd name="T13" fmla="*/ 59 h 98"/>
                <a:gd name="T14" fmla="*/ 42 w 45"/>
                <a:gd name="T15" fmla="*/ 66 h 98"/>
                <a:gd name="T16" fmla="*/ 38 w 45"/>
                <a:gd name="T17" fmla="*/ 73 h 98"/>
                <a:gd name="T18" fmla="*/ 35 w 45"/>
                <a:gd name="T19" fmla="*/ 80 h 98"/>
                <a:gd name="T20" fmla="*/ 31 w 45"/>
                <a:gd name="T21" fmla="*/ 84 h 98"/>
                <a:gd name="T22" fmla="*/ 28 w 45"/>
                <a:gd name="T23" fmla="*/ 87 h 98"/>
                <a:gd name="T24" fmla="*/ 24 w 45"/>
                <a:gd name="T25" fmla="*/ 91 h 98"/>
                <a:gd name="T26" fmla="*/ 21 w 45"/>
                <a:gd name="T27" fmla="*/ 94 h 98"/>
                <a:gd name="T28" fmla="*/ 17 w 45"/>
                <a:gd name="T29" fmla="*/ 98 h 98"/>
                <a:gd name="T30" fmla="*/ 14 w 45"/>
                <a:gd name="T31" fmla="*/ 98 h 98"/>
                <a:gd name="T32" fmla="*/ 10 w 45"/>
                <a:gd name="T33" fmla="*/ 94 h 98"/>
                <a:gd name="T34" fmla="*/ 7 w 45"/>
                <a:gd name="T35" fmla="*/ 94 h 98"/>
                <a:gd name="T36" fmla="*/ 7 w 45"/>
                <a:gd name="T37" fmla="*/ 87 h 98"/>
                <a:gd name="T38" fmla="*/ 3 w 45"/>
                <a:gd name="T39" fmla="*/ 84 h 98"/>
                <a:gd name="T40" fmla="*/ 3 w 45"/>
                <a:gd name="T41" fmla="*/ 77 h 98"/>
                <a:gd name="T42" fmla="*/ 3 w 45"/>
                <a:gd name="T43" fmla="*/ 73 h 98"/>
                <a:gd name="T44" fmla="*/ 0 w 45"/>
                <a:gd name="T45" fmla="*/ 70 h 98"/>
                <a:gd name="T46" fmla="*/ 0 w 45"/>
                <a:gd name="T47" fmla="*/ 66 h 98"/>
                <a:gd name="T48" fmla="*/ 3 w 45"/>
                <a:gd name="T49" fmla="*/ 63 h 98"/>
                <a:gd name="T50" fmla="*/ 3 w 45"/>
                <a:gd name="T51" fmla="*/ 59 h 98"/>
                <a:gd name="T52" fmla="*/ 10 w 45"/>
                <a:gd name="T53" fmla="*/ 52 h 98"/>
                <a:gd name="T54" fmla="*/ 14 w 45"/>
                <a:gd name="T55" fmla="*/ 49 h 98"/>
                <a:gd name="T56" fmla="*/ 17 w 45"/>
                <a:gd name="T57" fmla="*/ 42 h 98"/>
                <a:gd name="T58" fmla="*/ 21 w 45"/>
                <a:gd name="T59" fmla="*/ 31 h 98"/>
                <a:gd name="T60" fmla="*/ 24 w 45"/>
                <a:gd name="T61" fmla="*/ 21 h 98"/>
                <a:gd name="T62" fmla="*/ 28 w 45"/>
                <a:gd name="T63" fmla="*/ 14 h 98"/>
                <a:gd name="T64" fmla="*/ 31 w 45"/>
                <a:gd name="T65" fmla="*/ 7 h 98"/>
                <a:gd name="T66" fmla="*/ 35 w 45"/>
                <a:gd name="T67" fmla="*/ 3 h 98"/>
                <a:gd name="T68" fmla="*/ 38 w 45"/>
                <a:gd name="T69" fmla="*/ 0 h 98"/>
                <a:gd name="T70" fmla="*/ 42 w 45"/>
                <a:gd name="T71" fmla="*/ 0 h 98"/>
                <a:gd name="T72" fmla="*/ 42 w 45"/>
                <a:gd name="T73" fmla="*/ 3 h 98"/>
                <a:gd name="T74" fmla="*/ 45 w 45"/>
                <a:gd name="T75" fmla="*/ 7 h 98"/>
                <a:gd name="T76" fmla="*/ 45 w 45"/>
                <a:gd name="T77" fmla="*/ 10 h 98"/>
                <a:gd name="T78" fmla="*/ 45 w 45"/>
                <a:gd name="T79" fmla="*/ 1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98">
                  <a:moveTo>
                    <a:pt x="45" y="10"/>
                  </a:moveTo>
                  <a:lnTo>
                    <a:pt x="45" y="14"/>
                  </a:lnTo>
                  <a:lnTo>
                    <a:pt x="45" y="17"/>
                  </a:lnTo>
                  <a:lnTo>
                    <a:pt x="45" y="24"/>
                  </a:lnTo>
                  <a:lnTo>
                    <a:pt x="45" y="35"/>
                  </a:lnTo>
                  <a:lnTo>
                    <a:pt x="45" y="52"/>
                  </a:lnTo>
                  <a:lnTo>
                    <a:pt x="45" y="59"/>
                  </a:lnTo>
                  <a:lnTo>
                    <a:pt x="42" y="66"/>
                  </a:lnTo>
                  <a:lnTo>
                    <a:pt x="38" y="73"/>
                  </a:lnTo>
                  <a:lnTo>
                    <a:pt x="35" y="80"/>
                  </a:lnTo>
                  <a:lnTo>
                    <a:pt x="31" y="84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21" y="94"/>
                  </a:lnTo>
                  <a:lnTo>
                    <a:pt x="17" y="98"/>
                  </a:lnTo>
                  <a:lnTo>
                    <a:pt x="14" y="98"/>
                  </a:lnTo>
                  <a:lnTo>
                    <a:pt x="10" y="94"/>
                  </a:lnTo>
                  <a:lnTo>
                    <a:pt x="7" y="94"/>
                  </a:lnTo>
                  <a:lnTo>
                    <a:pt x="7" y="87"/>
                  </a:lnTo>
                  <a:lnTo>
                    <a:pt x="3" y="84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3" y="63"/>
                  </a:lnTo>
                  <a:lnTo>
                    <a:pt x="3" y="59"/>
                  </a:lnTo>
                  <a:lnTo>
                    <a:pt x="10" y="52"/>
                  </a:lnTo>
                  <a:lnTo>
                    <a:pt x="14" y="49"/>
                  </a:lnTo>
                  <a:lnTo>
                    <a:pt x="17" y="42"/>
                  </a:lnTo>
                  <a:lnTo>
                    <a:pt x="21" y="31"/>
                  </a:lnTo>
                  <a:lnTo>
                    <a:pt x="24" y="21"/>
                  </a:lnTo>
                  <a:lnTo>
                    <a:pt x="28" y="14"/>
                  </a:lnTo>
                  <a:lnTo>
                    <a:pt x="31" y="7"/>
                  </a:lnTo>
                  <a:lnTo>
                    <a:pt x="35" y="3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3"/>
                  </a:lnTo>
                  <a:lnTo>
                    <a:pt x="45" y="7"/>
                  </a:lnTo>
                  <a:lnTo>
                    <a:pt x="45" y="10"/>
                  </a:lnTo>
                  <a:lnTo>
                    <a:pt x="45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0260BD8C-A810-4DEB-BF32-CAD3C6745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394" y="2906583"/>
              <a:ext cx="1793517" cy="366023"/>
            </a:xfrm>
            <a:custGeom>
              <a:avLst/>
              <a:gdLst>
                <a:gd name="T0" fmla="*/ 241 w 343"/>
                <a:gd name="T1" fmla="*/ 7 h 70"/>
                <a:gd name="T2" fmla="*/ 262 w 343"/>
                <a:gd name="T3" fmla="*/ 4 h 70"/>
                <a:gd name="T4" fmla="*/ 280 w 343"/>
                <a:gd name="T5" fmla="*/ 0 h 70"/>
                <a:gd name="T6" fmla="*/ 290 w 343"/>
                <a:gd name="T7" fmla="*/ 0 h 70"/>
                <a:gd name="T8" fmla="*/ 304 w 343"/>
                <a:gd name="T9" fmla="*/ 0 h 70"/>
                <a:gd name="T10" fmla="*/ 318 w 343"/>
                <a:gd name="T11" fmla="*/ 4 h 70"/>
                <a:gd name="T12" fmla="*/ 332 w 343"/>
                <a:gd name="T13" fmla="*/ 11 h 70"/>
                <a:gd name="T14" fmla="*/ 339 w 343"/>
                <a:gd name="T15" fmla="*/ 18 h 70"/>
                <a:gd name="T16" fmla="*/ 343 w 343"/>
                <a:gd name="T17" fmla="*/ 25 h 70"/>
                <a:gd name="T18" fmla="*/ 332 w 343"/>
                <a:gd name="T19" fmla="*/ 32 h 70"/>
                <a:gd name="T20" fmla="*/ 329 w 343"/>
                <a:gd name="T21" fmla="*/ 32 h 70"/>
                <a:gd name="T22" fmla="*/ 318 w 343"/>
                <a:gd name="T23" fmla="*/ 32 h 70"/>
                <a:gd name="T24" fmla="*/ 304 w 343"/>
                <a:gd name="T25" fmla="*/ 35 h 70"/>
                <a:gd name="T26" fmla="*/ 287 w 343"/>
                <a:gd name="T27" fmla="*/ 35 h 70"/>
                <a:gd name="T28" fmla="*/ 252 w 343"/>
                <a:gd name="T29" fmla="*/ 35 h 70"/>
                <a:gd name="T30" fmla="*/ 234 w 343"/>
                <a:gd name="T31" fmla="*/ 35 h 70"/>
                <a:gd name="T32" fmla="*/ 224 w 343"/>
                <a:gd name="T33" fmla="*/ 35 h 70"/>
                <a:gd name="T34" fmla="*/ 210 w 343"/>
                <a:gd name="T35" fmla="*/ 39 h 70"/>
                <a:gd name="T36" fmla="*/ 185 w 343"/>
                <a:gd name="T37" fmla="*/ 42 h 70"/>
                <a:gd name="T38" fmla="*/ 158 w 343"/>
                <a:gd name="T39" fmla="*/ 46 h 70"/>
                <a:gd name="T40" fmla="*/ 126 w 343"/>
                <a:gd name="T41" fmla="*/ 53 h 70"/>
                <a:gd name="T42" fmla="*/ 98 w 343"/>
                <a:gd name="T43" fmla="*/ 56 h 70"/>
                <a:gd name="T44" fmla="*/ 77 w 343"/>
                <a:gd name="T45" fmla="*/ 60 h 70"/>
                <a:gd name="T46" fmla="*/ 60 w 343"/>
                <a:gd name="T47" fmla="*/ 63 h 70"/>
                <a:gd name="T48" fmla="*/ 46 w 343"/>
                <a:gd name="T49" fmla="*/ 67 h 70"/>
                <a:gd name="T50" fmla="*/ 35 w 343"/>
                <a:gd name="T51" fmla="*/ 70 h 70"/>
                <a:gd name="T52" fmla="*/ 28 w 343"/>
                <a:gd name="T53" fmla="*/ 67 h 70"/>
                <a:gd name="T54" fmla="*/ 21 w 343"/>
                <a:gd name="T55" fmla="*/ 60 h 70"/>
                <a:gd name="T56" fmla="*/ 7 w 343"/>
                <a:gd name="T57" fmla="*/ 49 h 70"/>
                <a:gd name="T58" fmla="*/ 0 w 343"/>
                <a:gd name="T59" fmla="*/ 46 h 70"/>
                <a:gd name="T60" fmla="*/ 4 w 343"/>
                <a:gd name="T61" fmla="*/ 42 h 70"/>
                <a:gd name="T62" fmla="*/ 14 w 343"/>
                <a:gd name="T63" fmla="*/ 42 h 70"/>
                <a:gd name="T64" fmla="*/ 32 w 343"/>
                <a:gd name="T65" fmla="*/ 39 h 70"/>
                <a:gd name="T66" fmla="*/ 60 w 343"/>
                <a:gd name="T67" fmla="*/ 35 h 70"/>
                <a:gd name="T68" fmla="*/ 95 w 343"/>
                <a:gd name="T69" fmla="*/ 32 h 70"/>
                <a:gd name="T70" fmla="*/ 133 w 343"/>
                <a:gd name="T71" fmla="*/ 25 h 70"/>
                <a:gd name="T72" fmla="*/ 172 w 343"/>
                <a:gd name="T73" fmla="*/ 18 h 70"/>
                <a:gd name="T74" fmla="*/ 203 w 343"/>
                <a:gd name="T75" fmla="*/ 14 h 70"/>
                <a:gd name="T76" fmla="*/ 231 w 343"/>
                <a:gd name="T77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3" h="70">
                  <a:moveTo>
                    <a:pt x="231" y="7"/>
                  </a:moveTo>
                  <a:lnTo>
                    <a:pt x="241" y="7"/>
                  </a:lnTo>
                  <a:lnTo>
                    <a:pt x="255" y="4"/>
                  </a:lnTo>
                  <a:lnTo>
                    <a:pt x="262" y="4"/>
                  </a:lnTo>
                  <a:lnTo>
                    <a:pt x="273" y="0"/>
                  </a:lnTo>
                  <a:lnTo>
                    <a:pt x="280" y="0"/>
                  </a:lnTo>
                  <a:lnTo>
                    <a:pt x="287" y="0"/>
                  </a:lnTo>
                  <a:lnTo>
                    <a:pt x="290" y="0"/>
                  </a:lnTo>
                  <a:lnTo>
                    <a:pt x="297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8" y="4"/>
                  </a:lnTo>
                  <a:lnTo>
                    <a:pt x="325" y="7"/>
                  </a:lnTo>
                  <a:lnTo>
                    <a:pt x="332" y="11"/>
                  </a:lnTo>
                  <a:lnTo>
                    <a:pt x="339" y="14"/>
                  </a:lnTo>
                  <a:lnTo>
                    <a:pt x="339" y="18"/>
                  </a:lnTo>
                  <a:lnTo>
                    <a:pt x="343" y="21"/>
                  </a:lnTo>
                  <a:lnTo>
                    <a:pt x="343" y="25"/>
                  </a:lnTo>
                  <a:lnTo>
                    <a:pt x="339" y="28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9" y="32"/>
                  </a:lnTo>
                  <a:lnTo>
                    <a:pt x="325" y="32"/>
                  </a:lnTo>
                  <a:lnTo>
                    <a:pt x="318" y="32"/>
                  </a:lnTo>
                  <a:lnTo>
                    <a:pt x="311" y="32"/>
                  </a:lnTo>
                  <a:lnTo>
                    <a:pt x="304" y="35"/>
                  </a:lnTo>
                  <a:lnTo>
                    <a:pt x="297" y="35"/>
                  </a:lnTo>
                  <a:lnTo>
                    <a:pt x="287" y="35"/>
                  </a:lnTo>
                  <a:lnTo>
                    <a:pt x="269" y="35"/>
                  </a:lnTo>
                  <a:lnTo>
                    <a:pt x="252" y="35"/>
                  </a:lnTo>
                  <a:lnTo>
                    <a:pt x="238" y="35"/>
                  </a:lnTo>
                  <a:lnTo>
                    <a:pt x="234" y="35"/>
                  </a:lnTo>
                  <a:lnTo>
                    <a:pt x="227" y="35"/>
                  </a:lnTo>
                  <a:lnTo>
                    <a:pt x="224" y="35"/>
                  </a:lnTo>
                  <a:lnTo>
                    <a:pt x="217" y="39"/>
                  </a:lnTo>
                  <a:lnTo>
                    <a:pt x="210" y="39"/>
                  </a:lnTo>
                  <a:lnTo>
                    <a:pt x="199" y="39"/>
                  </a:lnTo>
                  <a:lnTo>
                    <a:pt x="185" y="42"/>
                  </a:lnTo>
                  <a:lnTo>
                    <a:pt x="175" y="46"/>
                  </a:lnTo>
                  <a:lnTo>
                    <a:pt x="158" y="46"/>
                  </a:lnTo>
                  <a:lnTo>
                    <a:pt x="144" y="49"/>
                  </a:lnTo>
                  <a:lnTo>
                    <a:pt x="126" y="53"/>
                  </a:lnTo>
                  <a:lnTo>
                    <a:pt x="112" y="56"/>
                  </a:lnTo>
                  <a:lnTo>
                    <a:pt x="98" y="56"/>
                  </a:lnTo>
                  <a:lnTo>
                    <a:pt x="88" y="60"/>
                  </a:lnTo>
                  <a:lnTo>
                    <a:pt x="77" y="60"/>
                  </a:lnTo>
                  <a:lnTo>
                    <a:pt x="67" y="63"/>
                  </a:lnTo>
                  <a:lnTo>
                    <a:pt x="60" y="63"/>
                  </a:lnTo>
                  <a:lnTo>
                    <a:pt x="53" y="63"/>
                  </a:lnTo>
                  <a:lnTo>
                    <a:pt x="46" y="67"/>
                  </a:lnTo>
                  <a:lnTo>
                    <a:pt x="39" y="67"/>
                  </a:lnTo>
                  <a:lnTo>
                    <a:pt x="35" y="70"/>
                  </a:lnTo>
                  <a:lnTo>
                    <a:pt x="32" y="70"/>
                  </a:lnTo>
                  <a:lnTo>
                    <a:pt x="28" y="67"/>
                  </a:lnTo>
                  <a:lnTo>
                    <a:pt x="25" y="67"/>
                  </a:lnTo>
                  <a:lnTo>
                    <a:pt x="21" y="60"/>
                  </a:lnTo>
                  <a:lnTo>
                    <a:pt x="14" y="56"/>
                  </a:lnTo>
                  <a:lnTo>
                    <a:pt x="7" y="49"/>
                  </a:lnTo>
                  <a:lnTo>
                    <a:pt x="4" y="46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4" y="42"/>
                  </a:lnTo>
                  <a:lnTo>
                    <a:pt x="21" y="42"/>
                  </a:lnTo>
                  <a:lnTo>
                    <a:pt x="32" y="39"/>
                  </a:lnTo>
                  <a:lnTo>
                    <a:pt x="46" y="39"/>
                  </a:lnTo>
                  <a:lnTo>
                    <a:pt x="60" y="35"/>
                  </a:lnTo>
                  <a:lnTo>
                    <a:pt x="77" y="35"/>
                  </a:lnTo>
                  <a:lnTo>
                    <a:pt x="95" y="32"/>
                  </a:lnTo>
                  <a:lnTo>
                    <a:pt x="116" y="28"/>
                  </a:lnTo>
                  <a:lnTo>
                    <a:pt x="133" y="25"/>
                  </a:lnTo>
                  <a:lnTo>
                    <a:pt x="154" y="21"/>
                  </a:lnTo>
                  <a:lnTo>
                    <a:pt x="172" y="18"/>
                  </a:lnTo>
                  <a:lnTo>
                    <a:pt x="185" y="18"/>
                  </a:lnTo>
                  <a:lnTo>
                    <a:pt x="203" y="14"/>
                  </a:lnTo>
                  <a:lnTo>
                    <a:pt x="231" y="7"/>
                  </a:lnTo>
                  <a:lnTo>
                    <a:pt x="231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8F9E8DE9-7DC4-463B-8CA7-17E806E01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1032" y="2760174"/>
              <a:ext cx="203929" cy="256218"/>
            </a:xfrm>
            <a:custGeom>
              <a:avLst/>
              <a:gdLst>
                <a:gd name="T0" fmla="*/ 0 w 39"/>
                <a:gd name="T1" fmla="*/ 4 h 49"/>
                <a:gd name="T2" fmla="*/ 4 w 39"/>
                <a:gd name="T3" fmla="*/ 0 h 49"/>
                <a:gd name="T4" fmla="*/ 7 w 39"/>
                <a:gd name="T5" fmla="*/ 0 h 49"/>
                <a:gd name="T6" fmla="*/ 11 w 39"/>
                <a:gd name="T7" fmla="*/ 4 h 49"/>
                <a:gd name="T8" fmla="*/ 21 w 39"/>
                <a:gd name="T9" fmla="*/ 4 h 49"/>
                <a:gd name="T10" fmla="*/ 28 w 39"/>
                <a:gd name="T11" fmla="*/ 11 h 49"/>
                <a:gd name="T12" fmla="*/ 32 w 39"/>
                <a:gd name="T13" fmla="*/ 14 h 49"/>
                <a:gd name="T14" fmla="*/ 35 w 39"/>
                <a:gd name="T15" fmla="*/ 21 h 49"/>
                <a:gd name="T16" fmla="*/ 39 w 39"/>
                <a:gd name="T17" fmla="*/ 28 h 49"/>
                <a:gd name="T18" fmla="*/ 39 w 39"/>
                <a:gd name="T19" fmla="*/ 32 h 49"/>
                <a:gd name="T20" fmla="*/ 39 w 39"/>
                <a:gd name="T21" fmla="*/ 39 h 49"/>
                <a:gd name="T22" fmla="*/ 35 w 39"/>
                <a:gd name="T23" fmla="*/ 42 h 49"/>
                <a:gd name="T24" fmla="*/ 32 w 39"/>
                <a:gd name="T25" fmla="*/ 46 h 49"/>
                <a:gd name="T26" fmla="*/ 28 w 39"/>
                <a:gd name="T27" fmla="*/ 49 h 49"/>
                <a:gd name="T28" fmla="*/ 25 w 39"/>
                <a:gd name="T29" fmla="*/ 49 h 49"/>
                <a:gd name="T30" fmla="*/ 21 w 39"/>
                <a:gd name="T31" fmla="*/ 49 h 49"/>
                <a:gd name="T32" fmla="*/ 14 w 39"/>
                <a:gd name="T33" fmla="*/ 46 h 49"/>
                <a:gd name="T34" fmla="*/ 7 w 39"/>
                <a:gd name="T35" fmla="*/ 35 h 49"/>
                <a:gd name="T36" fmla="*/ 4 w 39"/>
                <a:gd name="T37" fmla="*/ 28 h 49"/>
                <a:gd name="T38" fmla="*/ 4 w 39"/>
                <a:gd name="T39" fmla="*/ 21 h 49"/>
                <a:gd name="T40" fmla="*/ 0 w 39"/>
                <a:gd name="T41" fmla="*/ 18 h 49"/>
                <a:gd name="T42" fmla="*/ 0 w 39"/>
                <a:gd name="T43" fmla="*/ 11 h 49"/>
                <a:gd name="T44" fmla="*/ 0 w 39"/>
                <a:gd name="T45" fmla="*/ 7 h 49"/>
                <a:gd name="T46" fmla="*/ 0 w 39"/>
                <a:gd name="T47" fmla="*/ 4 h 49"/>
                <a:gd name="T48" fmla="*/ 0 w 39"/>
                <a:gd name="T4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" h="49">
                  <a:moveTo>
                    <a:pt x="0" y="4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1" y="4"/>
                  </a:lnTo>
                  <a:lnTo>
                    <a:pt x="21" y="4"/>
                  </a:lnTo>
                  <a:lnTo>
                    <a:pt x="28" y="11"/>
                  </a:lnTo>
                  <a:lnTo>
                    <a:pt x="32" y="14"/>
                  </a:lnTo>
                  <a:lnTo>
                    <a:pt x="35" y="21"/>
                  </a:lnTo>
                  <a:lnTo>
                    <a:pt x="39" y="28"/>
                  </a:lnTo>
                  <a:lnTo>
                    <a:pt x="39" y="32"/>
                  </a:lnTo>
                  <a:lnTo>
                    <a:pt x="39" y="39"/>
                  </a:lnTo>
                  <a:lnTo>
                    <a:pt x="35" y="42"/>
                  </a:lnTo>
                  <a:lnTo>
                    <a:pt x="32" y="46"/>
                  </a:lnTo>
                  <a:lnTo>
                    <a:pt x="28" y="49"/>
                  </a:lnTo>
                  <a:lnTo>
                    <a:pt x="25" y="49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7" y="35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2190415F-DE35-467E-AE7E-10598F55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055" y="2744485"/>
              <a:ext cx="183013" cy="292819"/>
            </a:xfrm>
            <a:custGeom>
              <a:avLst/>
              <a:gdLst>
                <a:gd name="T0" fmla="*/ 24 w 35"/>
                <a:gd name="T1" fmla="*/ 3 h 56"/>
                <a:gd name="T2" fmla="*/ 28 w 35"/>
                <a:gd name="T3" fmla="*/ 10 h 56"/>
                <a:gd name="T4" fmla="*/ 31 w 35"/>
                <a:gd name="T5" fmla="*/ 14 h 56"/>
                <a:gd name="T6" fmla="*/ 35 w 35"/>
                <a:gd name="T7" fmla="*/ 14 h 56"/>
                <a:gd name="T8" fmla="*/ 35 w 35"/>
                <a:gd name="T9" fmla="*/ 17 h 56"/>
                <a:gd name="T10" fmla="*/ 35 w 35"/>
                <a:gd name="T11" fmla="*/ 17 h 56"/>
                <a:gd name="T12" fmla="*/ 31 w 35"/>
                <a:gd name="T13" fmla="*/ 21 h 56"/>
                <a:gd name="T14" fmla="*/ 28 w 35"/>
                <a:gd name="T15" fmla="*/ 24 h 56"/>
                <a:gd name="T16" fmla="*/ 24 w 35"/>
                <a:gd name="T17" fmla="*/ 28 h 56"/>
                <a:gd name="T18" fmla="*/ 21 w 35"/>
                <a:gd name="T19" fmla="*/ 35 h 56"/>
                <a:gd name="T20" fmla="*/ 14 w 35"/>
                <a:gd name="T21" fmla="*/ 42 h 56"/>
                <a:gd name="T22" fmla="*/ 7 w 35"/>
                <a:gd name="T23" fmla="*/ 49 h 56"/>
                <a:gd name="T24" fmla="*/ 0 w 35"/>
                <a:gd name="T25" fmla="*/ 56 h 56"/>
                <a:gd name="T26" fmla="*/ 3 w 35"/>
                <a:gd name="T27" fmla="*/ 45 h 56"/>
                <a:gd name="T28" fmla="*/ 10 w 35"/>
                <a:gd name="T29" fmla="*/ 35 h 56"/>
                <a:gd name="T30" fmla="*/ 10 w 35"/>
                <a:gd name="T31" fmla="*/ 28 h 56"/>
                <a:gd name="T32" fmla="*/ 14 w 35"/>
                <a:gd name="T33" fmla="*/ 21 h 56"/>
                <a:gd name="T34" fmla="*/ 17 w 35"/>
                <a:gd name="T35" fmla="*/ 14 h 56"/>
                <a:gd name="T36" fmla="*/ 17 w 35"/>
                <a:gd name="T37" fmla="*/ 10 h 56"/>
                <a:gd name="T38" fmla="*/ 17 w 35"/>
                <a:gd name="T39" fmla="*/ 7 h 56"/>
                <a:gd name="T40" fmla="*/ 17 w 35"/>
                <a:gd name="T41" fmla="*/ 3 h 56"/>
                <a:gd name="T42" fmla="*/ 14 w 35"/>
                <a:gd name="T43" fmla="*/ 3 h 56"/>
                <a:gd name="T44" fmla="*/ 14 w 35"/>
                <a:gd name="T45" fmla="*/ 0 h 56"/>
                <a:gd name="T46" fmla="*/ 14 w 35"/>
                <a:gd name="T47" fmla="*/ 0 h 56"/>
                <a:gd name="T48" fmla="*/ 14 w 35"/>
                <a:gd name="T49" fmla="*/ 0 h 56"/>
                <a:gd name="T50" fmla="*/ 14 w 35"/>
                <a:gd name="T51" fmla="*/ 0 h 56"/>
                <a:gd name="T52" fmla="*/ 17 w 35"/>
                <a:gd name="T53" fmla="*/ 0 h 56"/>
                <a:gd name="T54" fmla="*/ 21 w 35"/>
                <a:gd name="T55" fmla="*/ 3 h 56"/>
                <a:gd name="T56" fmla="*/ 24 w 35"/>
                <a:gd name="T57" fmla="*/ 3 h 56"/>
                <a:gd name="T58" fmla="*/ 24 w 35"/>
                <a:gd name="T59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6">
                  <a:moveTo>
                    <a:pt x="24" y="3"/>
                  </a:moveTo>
                  <a:lnTo>
                    <a:pt x="28" y="10"/>
                  </a:lnTo>
                  <a:lnTo>
                    <a:pt x="31" y="14"/>
                  </a:lnTo>
                  <a:lnTo>
                    <a:pt x="35" y="1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1" y="21"/>
                  </a:lnTo>
                  <a:lnTo>
                    <a:pt x="28" y="24"/>
                  </a:lnTo>
                  <a:lnTo>
                    <a:pt x="24" y="28"/>
                  </a:lnTo>
                  <a:lnTo>
                    <a:pt x="21" y="35"/>
                  </a:lnTo>
                  <a:lnTo>
                    <a:pt x="14" y="42"/>
                  </a:lnTo>
                  <a:lnTo>
                    <a:pt x="7" y="49"/>
                  </a:lnTo>
                  <a:lnTo>
                    <a:pt x="0" y="56"/>
                  </a:lnTo>
                  <a:lnTo>
                    <a:pt x="3" y="45"/>
                  </a:lnTo>
                  <a:lnTo>
                    <a:pt x="10" y="35"/>
                  </a:lnTo>
                  <a:lnTo>
                    <a:pt x="10" y="28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081E4315-D186-4A2C-AF78-5DD679AE5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41" y="2378462"/>
              <a:ext cx="329423" cy="256218"/>
            </a:xfrm>
            <a:custGeom>
              <a:avLst/>
              <a:gdLst>
                <a:gd name="T0" fmla="*/ 0 w 63"/>
                <a:gd name="T1" fmla="*/ 3 h 49"/>
                <a:gd name="T2" fmla="*/ 0 w 63"/>
                <a:gd name="T3" fmla="*/ 3 h 49"/>
                <a:gd name="T4" fmla="*/ 4 w 63"/>
                <a:gd name="T5" fmla="*/ 0 h 49"/>
                <a:gd name="T6" fmla="*/ 7 w 63"/>
                <a:gd name="T7" fmla="*/ 0 h 49"/>
                <a:gd name="T8" fmla="*/ 14 w 63"/>
                <a:gd name="T9" fmla="*/ 0 h 49"/>
                <a:gd name="T10" fmla="*/ 21 w 63"/>
                <a:gd name="T11" fmla="*/ 0 h 49"/>
                <a:gd name="T12" fmla="*/ 28 w 63"/>
                <a:gd name="T13" fmla="*/ 0 h 49"/>
                <a:gd name="T14" fmla="*/ 35 w 63"/>
                <a:gd name="T15" fmla="*/ 3 h 49"/>
                <a:gd name="T16" fmla="*/ 42 w 63"/>
                <a:gd name="T17" fmla="*/ 7 h 49"/>
                <a:gd name="T18" fmla="*/ 49 w 63"/>
                <a:gd name="T19" fmla="*/ 10 h 49"/>
                <a:gd name="T20" fmla="*/ 56 w 63"/>
                <a:gd name="T21" fmla="*/ 14 h 49"/>
                <a:gd name="T22" fmla="*/ 59 w 63"/>
                <a:gd name="T23" fmla="*/ 17 h 49"/>
                <a:gd name="T24" fmla="*/ 59 w 63"/>
                <a:gd name="T25" fmla="*/ 24 h 49"/>
                <a:gd name="T26" fmla="*/ 63 w 63"/>
                <a:gd name="T27" fmla="*/ 28 h 49"/>
                <a:gd name="T28" fmla="*/ 63 w 63"/>
                <a:gd name="T29" fmla="*/ 35 h 49"/>
                <a:gd name="T30" fmla="*/ 59 w 63"/>
                <a:gd name="T31" fmla="*/ 38 h 49"/>
                <a:gd name="T32" fmla="*/ 56 w 63"/>
                <a:gd name="T33" fmla="*/ 42 h 49"/>
                <a:gd name="T34" fmla="*/ 52 w 63"/>
                <a:gd name="T35" fmla="*/ 45 h 49"/>
                <a:gd name="T36" fmla="*/ 49 w 63"/>
                <a:gd name="T37" fmla="*/ 45 h 49"/>
                <a:gd name="T38" fmla="*/ 49 w 63"/>
                <a:gd name="T39" fmla="*/ 49 h 49"/>
                <a:gd name="T40" fmla="*/ 45 w 63"/>
                <a:gd name="T41" fmla="*/ 49 h 49"/>
                <a:gd name="T42" fmla="*/ 42 w 63"/>
                <a:gd name="T43" fmla="*/ 49 h 49"/>
                <a:gd name="T44" fmla="*/ 39 w 63"/>
                <a:gd name="T45" fmla="*/ 45 h 49"/>
                <a:gd name="T46" fmla="*/ 32 w 63"/>
                <a:gd name="T47" fmla="*/ 42 h 49"/>
                <a:gd name="T48" fmla="*/ 28 w 63"/>
                <a:gd name="T49" fmla="*/ 38 h 49"/>
                <a:gd name="T50" fmla="*/ 18 w 63"/>
                <a:gd name="T51" fmla="*/ 28 h 49"/>
                <a:gd name="T52" fmla="*/ 7 w 63"/>
                <a:gd name="T53" fmla="*/ 17 h 49"/>
                <a:gd name="T54" fmla="*/ 4 w 63"/>
                <a:gd name="T55" fmla="*/ 14 h 49"/>
                <a:gd name="T56" fmla="*/ 0 w 63"/>
                <a:gd name="T57" fmla="*/ 10 h 49"/>
                <a:gd name="T58" fmla="*/ 0 w 63"/>
                <a:gd name="T59" fmla="*/ 7 h 49"/>
                <a:gd name="T60" fmla="*/ 0 w 63"/>
                <a:gd name="T61" fmla="*/ 3 h 49"/>
                <a:gd name="T62" fmla="*/ 0 w 63"/>
                <a:gd name="T63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49">
                  <a:moveTo>
                    <a:pt x="0" y="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9" y="10"/>
                  </a:lnTo>
                  <a:lnTo>
                    <a:pt x="56" y="14"/>
                  </a:lnTo>
                  <a:lnTo>
                    <a:pt x="59" y="17"/>
                  </a:lnTo>
                  <a:lnTo>
                    <a:pt x="59" y="24"/>
                  </a:lnTo>
                  <a:lnTo>
                    <a:pt x="63" y="28"/>
                  </a:lnTo>
                  <a:lnTo>
                    <a:pt x="63" y="35"/>
                  </a:lnTo>
                  <a:lnTo>
                    <a:pt x="59" y="38"/>
                  </a:lnTo>
                  <a:lnTo>
                    <a:pt x="56" y="42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9" y="49"/>
                  </a:lnTo>
                  <a:lnTo>
                    <a:pt x="45" y="49"/>
                  </a:lnTo>
                  <a:lnTo>
                    <a:pt x="42" y="49"/>
                  </a:lnTo>
                  <a:lnTo>
                    <a:pt x="39" y="45"/>
                  </a:lnTo>
                  <a:lnTo>
                    <a:pt x="32" y="42"/>
                  </a:lnTo>
                  <a:lnTo>
                    <a:pt x="28" y="38"/>
                  </a:lnTo>
                  <a:lnTo>
                    <a:pt x="18" y="28"/>
                  </a:lnTo>
                  <a:lnTo>
                    <a:pt x="7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4">
              <a:extLst>
                <a:ext uri="{FF2B5EF4-FFF2-40B4-BE49-F238E27FC236}">
                  <a16:creationId xmlns:a16="http://schemas.microsoft.com/office/drawing/2014/main" id="{150658AB-D56C-4FCB-879E-B80E1E832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418" y="2577160"/>
              <a:ext cx="1040554" cy="240530"/>
            </a:xfrm>
            <a:custGeom>
              <a:avLst/>
              <a:gdLst>
                <a:gd name="T0" fmla="*/ 171 w 199"/>
                <a:gd name="T1" fmla="*/ 28 h 46"/>
                <a:gd name="T2" fmla="*/ 147 w 199"/>
                <a:gd name="T3" fmla="*/ 32 h 46"/>
                <a:gd name="T4" fmla="*/ 129 w 199"/>
                <a:gd name="T5" fmla="*/ 32 h 46"/>
                <a:gd name="T6" fmla="*/ 115 w 199"/>
                <a:gd name="T7" fmla="*/ 35 h 46"/>
                <a:gd name="T8" fmla="*/ 98 w 199"/>
                <a:gd name="T9" fmla="*/ 39 h 46"/>
                <a:gd name="T10" fmla="*/ 84 w 199"/>
                <a:gd name="T11" fmla="*/ 39 h 46"/>
                <a:gd name="T12" fmla="*/ 56 w 199"/>
                <a:gd name="T13" fmla="*/ 42 h 46"/>
                <a:gd name="T14" fmla="*/ 46 w 199"/>
                <a:gd name="T15" fmla="*/ 46 h 46"/>
                <a:gd name="T16" fmla="*/ 35 w 199"/>
                <a:gd name="T17" fmla="*/ 46 h 46"/>
                <a:gd name="T18" fmla="*/ 28 w 199"/>
                <a:gd name="T19" fmla="*/ 46 h 46"/>
                <a:gd name="T20" fmla="*/ 21 w 199"/>
                <a:gd name="T21" fmla="*/ 46 h 46"/>
                <a:gd name="T22" fmla="*/ 18 w 199"/>
                <a:gd name="T23" fmla="*/ 42 h 46"/>
                <a:gd name="T24" fmla="*/ 11 w 199"/>
                <a:gd name="T25" fmla="*/ 39 h 46"/>
                <a:gd name="T26" fmla="*/ 4 w 199"/>
                <a:gd name="T27" fmla="*/ 32 h 46"/>
                <a:gd name="T28" fmla="*/ 0 w 199"/>
                <a:gd name="T29" fmla="*/ 25 h 46"/>
                <a:gd name="T30" fmla="*/ 28 w 199"/>
                <a:gd name="T31" fmla="*/ 21 h 46"/>
                <a:gd name="T32" fmla="*/ 53 w 199"/>
                <a:gd name="T33" fmla="*/ 21 h 46"/>
                <a:gd name="T34" fmla="*/ 67 w 199"/>
                <a:gd name="T35" fmla="*/ 18 h 46"/>
                <a:gd name="T36" fmla="*/ 84 w 199"/>
                <a:gd name="T37" fmla="*/ 14 h 46"/>
                <a:gd name="T38" fmla="*/ 98 w 199"/>
                <a:gd name="T39" fmla="*/ 11 h 46"/>
                <a:gd name="T40" fmla="*/ 115 w 199"/>
                <a:gd name="T41" fmla="*/ 7 h 46"/>
                <a:gd name="T42" fmla="*/ 133 w 199"/>
                <a:gd name="T43" fmla="*/ 4 h 46"/>
                <a:gd name="T44" fmla="*/ 147 w 199"/>
                <a:gd name="T45" fmla="*/ 4 h 46"/>
                <a:gd name="T46" fmla="*/ 157 w 199"/>
                <a:gd name="T47" fmla="*/ 0 h 46"/>
                <a:gd name="T48" fmla="*/ 164 w 199"/>
                <a:gd name="T49" fmla="*/ 0 h 46"/>
                <a:gd name="T50" fmla="*/ 178 w 199"/>
                <a:gd name="T51" fmla="*/ 0 h 46"/>
                <a:gd name="T52" fmla="*/ 189 w 199"/>
                <a:gd name="T53" fmla="*/ 4 h 46"/>
                <a:gd name="T54" fmla="*/ 192 w 199"/>
                <a:gd name="T55" fmla="*/ 7 h 46"/>
                <a:gd name="T56" fmla="*/ 196 w 199"/>
                <a:gd name="T57" fmla="*/ 11 h 46"/>
                <a:gd name="T58" fmla="*/ 196 w 199"/>
                <a:gd name="T59" fmla="*/ 14 h 46"/>
                <a:gd name="T60" fmla="*/ 199 w 199"/>
                <a:gd name="T61" fmla="*/ 18 h 46"/>
                <a:gd name="T62" fmla="*/ 196 w 199"/>
                <a:gd name="T63" fmla="*/ 21 h 46"/>
                <a:gd name="T64" fmla="*/ 192 w 199"/>
                <a:gd name="T65" fmla="*/ 25 h 46"/>
                <a:gd name="T66" fmla="*/ 185 w 199"/>
                <a:gd name="T67" fmla="*/ 25 h 46"/>
                <a:gd name="T68" fmla="*/ 178 w 199"/>
                <a:gd name="T69" fmla="*/ 25 h 46"/>
                <a:gd name="T70" fmla="*/ 171 w 199"/>
                <a:gd name="T71" fmla="*/ 28 h 46"/>
                <a:gd name="T72" fmla="*/ 171 w 199"/>
                <a:gd name="T73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9" h="46">
                  <a:moveTo>
                    <a:pt x="171" y="28"/>
                  </a:moveTo>
                  <a:lnTo>
                    <a:pt x="147" y="32"/>
                  </a:lnTo>
                  <a:lnTo>
                    <a:pt x="129" y="32"/>
                  </a:lnTo>
                  <a:lnTo>
                    <a:pt x="115" y="35"/>
                  </a:lnTo>
                  <a:lnTo>
                    <a:pt x="98" y="39"/>
                  </a:lnTo>
                  <a:lnTo>
                    <a:pt x="84" y="39"/>
                  </a:lnTo>
                  <a:lnTo>
                    <a:pt x="56" y="42"/>
                  </a:lnTo>
                  <a:lnTo>
                    <a:pt x="46" y="46"/>
                  </a:lnTo>
                  <a:lnTo>
                    <a:pt x="35" y="46"/>
                  </a:lnTo>
                  <a:lnTo>
                    <a:pt x="28" y="46"/>
                  </a:lnTo>
                  <a:lnTo>
                    <a:pt x="21" y="46"/>
                  </a:lnTo>
                  <a:lnTo>
                    <a:pt x="18" y="42"/>
                  </a:lnTo>
                  <a:lnTo>
                    <a:pt x="11" y="39"/>
                  </a:lnTo>
                  <a:lnTo>
                    <a:pt x="4" y="32"/>
                  </a:lnTo>
                  <a:lnTo>
                    <a:pt x="0" y="25"/>
                  </a:lnTo>
                  <a:lnTo>
                    <a:pt x="28" y="21"/>
                  </a:lnTo>
                  <a:lnTo>
                    <a:pt x="53" y="21"/>
                  </a:lnTo>
                  <a:lnTo>
                    <a:pt x="67" y="18"/>
                  </a:lnTo>
                  <a:lnTo>
                    <a:pt x="84" y="14"/>
                  </a:lnTo>
                  <a:lnTo>
                    <a:pt x="98" y="11"/>
                  </a:lnTo>
                  <a:lnTo>
                    <a:pt x="115" y="7"/>
                  </a:lnTo>
                  <a:lnTo>
                    <a:pt x="133" y="4"/>
                  </a:lnTo>
                  <a:lnTo>
                    <a:pt x="147" y="4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78" y="0"/>
                  </a:lnTo>
                  <a:lnTo>
                    <a:pt x="189" y="4"/>
                  </a:lnTo>
                  <a:lnTo>
                    <a:pt x="192" y="7"/>
                  </a:lnTo>
                  <a:lnTo>
                    <a:pt x="196" y="11"/>
                  </a:lnTo>
                  <a:lnTo>
                    <a:pt x="196" y="14"/>
                  </a:lnTo>
                  <a:lnTo>
                    <a:pt x="199" y="18"/>
                  </a:lnTo>
                  <a:lnTo>
                    <a:pt x="196" y="21"/>
                  </a:lnTo>
                  <a:lnTo>
                    <a:pt x="192" y="25"/>
                  </a:lnTo>
                  <a:lnTo>
                    <a:pt x="185" y="25"/>
                  </a:lnTo>
                  <a:lnTo>
                    <a:pt x="178" y="25"/>
                  </a:lnTo>
                  <a:lnTo>
                    <a:pt x="171" y="28"/>
                  </a:lnTo>
                  <a:lnTo>
                    <a:pt x="171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5">
              <a:extLst>
                <a:ext uri="{FF2B5EF4-FFF2-40B4-BE49-F238E27FC236}">
                  <a16:creationId xmlns:a16="http://schemas.microsoft.com/office/drawing/2014/main" id="{22F3B669-1940-4B76-ABE2-45D95B70B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5559" y="3690919"/>
              <a:ext cx="439228" cy="292819"/>
            </a:xfrm>
            <a:custGeom>
              <a:avLst/>
              <a:gdLst>
                <a:gd name="T0" fmla="*/ 67 w 84"/>
                <a:gd name="T1" fmla="*/ 14 h 56"/>
                <a:gd name="T2" fmla="*/ 70 w 84"/>
                <a:gd name="T3" fmla="*/ 18 h 56"/>
                <a:gd name="T4" fmla="*/ 77 w 84"/>
                <a:gd name="T5" fmla="*/ 21 h 56"/>
                <a:gd name="T6" fmla="*/ 81 w 84"/>
                <a:gd name="T7" fmla="*/ 21 h 56"/>
                <a:gd name="T8" fmla="*/ 81 w 84"/>
                <a:gd name="T9" fmla="*/ 25 h 56"/>
                <a:gd name="T10" fmla="*/ 84 w 84"/>
                <a:gd name="T11" fmla="*/ 28 h 56"/>
                <a:gd name="T12" fmla="*/ 84 w 84"/>
                <a:gd name="T13" fmla="*/ 32 h 56"/>
                <a:gd name="T14" fmla="*/ 84 w 84"/>
                <a:gd name="T15" fmla="*/ 39 h 56"/>
                <a:gd name="T16" fmla="*/ 84 w 84"/>
                <a:gd name="T17" fmla="*/ 42 h 56"/>
                <a:gd name="T18" fmla="*/ 84 w 84"/>
                <a:gd name="T19" fmla="*/ 49 h 56"/>
                <a:gd name="T20" fmla="*/ 81 w 84"/>
                <a:gd name="T21" fmla="*/ 53 h 56"/>
                <a:gd name="T22" fmla="*/ 77 w 84"/>
                <a:gd name="T23" fmla="*/ 56 h 56"/>
                <a:gd name="T24" fmla="*/ 74 w 84"/>
                <a:gd name="T25" fmla="*/ 56 h 56"/>
                <a:gd name="T26" fmla="*/ 67 w 84"/>
                <a:gd name="T27" fmla="*/ 56 h 56"/>
                <a:gd name="T28" fmla="*/ 60 w 84"/>
                <a:gd name="T29" fmla="*/ 49 h 56"/>
                <a:gd name="T30" fmla="*/ 46 w 84"/>
                <a:gd name="T31" fmla="*/ 42 h 56"/>
                <a:gd name="T32" fmla="*/ 32 w 84"/>
                <a:gd name="T33" fmla="*/ 32 h 56"/>
                <a:gd name="T34" fmla="*/ 25 w 84"/>
                <a:gd name="T35" fmla="*/ 28 h 56"/>
                <a:gd name="T36" fmla="*/ 18 w 84"/>
                <a:gd name="T37" fmla="*/ 25 h 56"/>
                <a:gd name="T38" fmla="*/ 14 w 84"/>
                <a:gd name="T39" fmla="*/ 18 h 56"/>
                <a:gd name="T40" fmla="*/ 7 w 84"/>
                <a:gd name="T41" fmla="*/ 14 h 56"/>
                <a:gd name="T42" fmla="*/ 4 w 84"/>
                <a:gd name="T43" fmla="*/ 14 h 56"/>
                <a:gd name="T44" fmla="*/ 4 w 84"/>
                <a:gd name="T45" fmla="*/ 11 h 56"/>
                <a:gd name="T46" fmla="*/ 0 w 84"/>
                <a:gd name="T47" fmla="*/ 7 h 56"/>
                <a:gd name="T48" fmla="*/ 0 w 84"/>
                <a:gd name="T49" fmla="*/ 7 h 56"/>
                <a:gd name="T50" fmla="*/ 0 w 84"/>
                <a:gd name="T51" fmla="*/ 4 h 56"/>
                <a:gd name="T52" fmla="*/ 4 w 84"/>
                <a:gd name="T53" fmla="*/ 4 h 56"/>
                <a:gd name="T54" fmla="*/ 7 w 84"/>
                <a:gd name="T55" fmla="*/ 0 h 56"/>
                <a:gd name="T56" fmla="*/ 14 w 84"/>
                <a:gd name="T57" fmla="*/ 0 h 56"/>
                <a:gd name="T58" fmla="*/ 28 w 84"/>
                <a:gd name="T59" fmla="*/ 0 h 56"/>
                <a:gd name="T60" fmla="*/ 42 w 84"/>
                <a:gd name="T61" fmla="*/ 4 h 56"/>
                <a:gd name="T62" fmla="*/ 53 w 84"/>
                <a:gd name="T63" fmla="*/ 7 h 56"/>
                <a:gd name="T64" fmla="*/ 67 w 84"/>
                <a:gd name="T65" fmla="*/ 14 h 56"/>
                <a:gd name="T66" fmla="*/ 67 w 84"/>
                <a:gd name="T67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56">
                  <a:moveTo>
                    <a:pt x="67" y="14"/>
                  </a:moveTo>
                  <a:lnTo>
                    <a:pt x="70" y="18"/>
                  </a:lnTo>
                  <a:lnTo>
                    <a:pt x="77" y="21"/>
                  </a:lnTo>
                  <a:lnTo>
                    <a:pt x="81" y="21"/>
                  </a:lnTo>
                  <a:lnTo>
                    <a:pt x="81" y="25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9"/>
                  </a:lnTo>
                  <a:lnTo>
                    <a:pt x="84" y="42"/>
                  </a:lnTo>
                  <a:lnTo>
                    <a:pt x="84" y="49"/>
                  </a:lnTo>
                  <a:lnTo>
                    <a:pt x="81" y="53"/>
                  </a:lnTo>
                  <a:lnTo>
                    <a:pt x="77" y="56"/>
                  </a:lnTo>
                  <a:lnTo>
                    <a:pt x="74" y="56"/>
                  </a:lnTo>
                  <a:lnTo>
                    <a:pt x="67" y="56"/>
                  </a:lnTo>
                  <a:lnTo>
                    <a:pt x="60" y="49"/>
                  </a:lnTo>
                  <a:lnTo>
                    <a:pt x="46" y="42"/>
                  </a:lnTo>
                  <a:lnTo>
                    <a:pt x="32" y="32"/>
                  </a:lnTo>
                  <a:lnTo>
                    <a:pt x="25" y="28"/>
                  </a:lnTo>
                  <a:lnTo>
                    <a:pt x="18" y="25"/>
                  </a:lnTo>
                  <a:lnTo>
                    <a:pt x="14" y="18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42" y="4"/>
                  </a:lnTo>
                  <a:lnTo>
                    <a:pt x="53" y="7"/>
                  </a:lnTo>
                  <a:lnTo>
                    <a:pt x="67" y="14"/>
                  </a:lnTo>
                  <a:lnTo>
                    <a:pt x="67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id="{D0552968-8B0C-4048-9330-967C038E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958" y="3800724"/>
              <a:ext cx="271903" cy="256218"/>
            </a:xfrm>
            <a:custGeom>
              <a:avLst/>
              <a:gdLst>
                <a:gd name="T0" fmla="*/ 7 w 52"/>
                <a:gd name="T1" fmla="*/ 21 h 49"/>
                <a:gd name="T2" fmla="*/ 3 w 52"/>
                <a:gd name="T3" fmla="*/ 18 h 49"/>
                <a:gd name="T4" fmla="*/ 0 w 52"/>
                <a:gd name="T5" fmla="*/ 11 h 49"/>
                <a:gd name="T6" fmla="*/ 0 w 52"/>
                <a:gd name="T7" fmla="*/ 7 h 49"/>
                <a:gd name="T8" fmla="*/ 0 w 52"/>
                <a:gd name="T9" fmla="*/ 4 h 49"/>
                <a:gd name="T10" fmla="*/ 3 w 52"/>
                <a:gd name="T11" fmla="*/ 4 h 49"/>
                <a:gd name="T12" fmla="*/ 7 w 52"/>
                <a:gd name="T13" fmla="*/ 0 h 49"/>
                <a:gd name="T14" fmla="*/ 14 w 52"/>
                <a:gd name="T15" fmla="*/ 0 h 49"/>
                <a:gd name="T16" fmla="*/ 21 w 52"/>
                <a:gd name="T17" fmla="*/ 4 h 49"/>
                <a:gd name="T18" fmla="*/ 28 w 52"/>
                <a:gd name="T19" fmla="*/ 4 h 49"/>
                <a:gd name="T20" fmla="*/ 34 w 52"/>
                <a:gd name="T21" fmla="*/ 7 h 49"/>
                <a:gd name="T22" fmla="*/ 45 w 52"/>
                <a:gd name="T23" fmla="*/ 14 h 49"/>
                <a:gd name="T24" fmla="*/ 48 w 52"/>
                <a:gd name="T25" fmla="*/ 21 h 49"/>
                <a:gd name="T26" fmla="*/ 52 w 52"/>
                <a:gd name="T27" fmla="*/ 32 h 49"/>
                <a:gd name="T28" fmla="*/ 52 w 52"/>
                <a:gd name="T29" fmla="*/ 39 h 49"/>
                <a:gd name="T30" fmla="*/ 48 w 52"/>
                <a:gd name="T31" fmla="*/ 46 h 49"/>
                <a:gd name="T32" fmla="*/ 45 w 52"/>
                <a:gd name="T33" fmla="*/ 46 h 49"/>
                <a:gd name="T34" fmla="*/ 41 w 52"/>
                <a:gd name="T35" fmla="*/ 49 h 49"/>
                <a:gd name="T36" fmla="*/ 41 w 52"/>
                <a:gd name="T37" fmla="*/ 49 h 49"/>
                <a:gd name="T38" fmla="*/ 38 w 52"/>
                <a:gd name="T39" fmla="*/ 49 h 49"/>
                <a:gd name="T40" fmla="*/ 34 w 52"/>
                <a:gd name="T41" fmla="*/ 49 h 49"/>
                <a:gd name="T42" fmla="*/ 34 w 52"/>
                <a:gd name="T43" fmla="*/ 49 h 49"/>
                <a:gd name="T44" fmla="*/ 28 w 52"/>
                <a:gd name="T45" fmla="*/ 46 h 49"/>
                <a:gd name="T46" fmla="*/ 24 w 52"/>
                <a:gd name="T47" fmla="*/ 42 h 49"/>
                <a:gd name="T48" fmla="*/ 14 w 52"/>
                <a:gd name="T49" fmla="*/ 35 h 49"/>
                <a:gd name="T50" fmla="*/ 7 w 52"/>
                <a:gd name="T51" fmla="*/ 21 h 49"/>
                <a:gd name="T52" fmla="*/ 7 w 52"/>
                <a:gd name="T53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49">
                  <a:moveTo>
                    <a:pt x="7" y="21"/>
                  </a:moveTo>
                  <a:lnTo>
                    <a:pt x="3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4" y="7"/>
                  </a:lnTo>
                  <a:lnTo>
                    <a:pt x="45" y="14"/>
                  </a:lnTo>
                  <a:lnTo>
                    <a:pt x="48" y="21"/>
                  </a:lnTo>
                  <a:lnTo>
                    <a:pt x="52" y="32"/>
                  </a:lnTo>
                  <a:lnTo>
                    <a:pt x="52" y="39"/>
                  </a:lnTo>
                  <a:lnTo>
                    <a:pt x="48" y="46"/>
                  </a:lnTo>
                  <a:lnTo>
                    <a:pt x="45" y="46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38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28" y="46"/>
                  </a:lnTo>
                  <a:lnTo>
                    <a:pt x="24" y="42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7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0944157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18513E6-8712-46D6-AE14-401D6B7A446D}"/>
              </a:ext>
            </a:extLst>
          </p:cNvPr>
          <p:cNvGrpSpPr/>
          <p:nvPr/>
        </p:nvGrpSpPr>
        <p:grpSpPr>
          <a:xfrm>
            <a:off x="3378951" y="2495639"/>
            <a:ext cx="1735997" cy="1866721"/>
            <a:chOff x="3475204" y="4731470"/>
            <a:chExt cx="1735997" cy="1866721"/>
          </a:xfrm>
        </p:grpSpPr>
        <p:sp>
          <p:nvSpPr>
            <p:cNvPr id="3" name="Freeform 27">
              <a:extLst>
                <a:ext uri="{FF2B5EF4-FFF2-40B4-BE49-F238E27FC236}">
                  <a16:creationId xmlns:a16="http://schemas.microsoft.com/office/drawing/2014/main" id="{8D5C687D-5435-4D6B-804E-17784F656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010" y="4731470"/>
              <a:ext cx="983035" cy="1866721"/>
            </a:xfrm>
            <a:custGeom>
              <a:avLst/>
              <a:gdLst>
                <a:gd name="T0" fmla="*/ 0 w 188"/>
                <a:gd name="T1" fmla="*/ 353 h 357"/>
                <a:gd name="T2" fmla="*/ 3 w 188"/>
                <a:gd name="T3" fmla="*/ 346 h 357"/>
                <a:gd name="T4" fmla="*/ 10 w 188"/>
                <a:gd name="T5" fmla="*/ 339 h 357"/>
                <a:gd name="T6" fmla="*/ 24 w 188"/>
                <a:gd name="T7" fmla="*/ 329 h 357"/>
                <a:gd name="T8" fmla="*/ 52 w 188"/>
                <a:gd name="T9" fmla="*/ 311 h 357"/>
                <a:gd name="T10" fmla="*/ 80 w 188"/>
                <a:gd name="T11" fmla="*/ 283 h 357"/>
                <a:gd name="T12" fmla="*/ 105 w 188"/>
                <a:gd name="T13" fmla="*/ 248 h 357"/>
                <a:gd name="T14" fmla="*/ 122 w 188"/>
                <a:gd name="T15" fmla="*/ 214 h 357"/>
                <a:gd name="T16" fmla="*/ 136 w 188"/>
                <a:gd name="T17" fmla="*/ 165 h 357"/>
                <a:gd name="T18" fmla="*/ 147 w 188"/>
                <a:gd name="T19" fmla="*/ 116 h 357"/>
                <a:gd name="T20" fmla="*/ 150 w 188"/>
                <a:gd name="T21" fmla="*/ 63 h 357"/>
                <a:gd name="T22" fmla="*/ 150 w 188"/>
                <a:gd name="T23" fmla="*/ 46 h 357"/>
                <a:gd name="T24" fmla="*/ 150 w 188"/>
                <a:gd name="T25" fmla="*/ 32 h 357"/>
                <a:gd name="T26" fmla="*/ 150 w 188"/>
                <a:gd name="T27" fmla="*/ 25 h 357"/>
                <a:gd name="T28" fmla="*/ 147 w 188"/>
                <a:gd name="T29" fmla="*/ 18 h 357"/>
                <a:gd name="T30" fmla="*/ 143 w 188"/>
                <a:gd name="T31" fmla="*/ 14 h 357"/>
                <a:gd name="T32" fmla="*/ 147 w 188"/>
                <a:gd name="T33" fmla="*/ 4 h 357"/>
                <a:gd name="T34" fmla="*/ 154 w 188"/>
                <a:gd name="T35" fmla="*/ 0 h 357"/>
                <a:gd name="T36" fmla="*/ 164 w 188"/>
                <a:gd name="T37" fmla="*/ 4 h 357"/>
                <a:gd name="T38" fmla="*/ 181 w 188"/>
                <a:gd name="T39" fmla="*/ 14 h 357"/>
                <a:gd name="T40" fmla="*/ 188 w 188"/>
                <a:gd name="T41" fmla="*/ 21 h 357"/>
                <a:gd name="T42" fmla="*/ 188 w 188"/>
                <a:gd name="T43" fmla="*/ 28 h 357"/>
                <a:gd name="T44" fmla="*/ 188 w 188"/>
                <a:gd name="T45" fmla="*/ 32 h 357"/>
                <a:gd name="T46" fmla="*/ 188 w 188"/>
                <a:gd name="T47" fmla="*/ 39 h 357"/>
                <a:gd name="T48" fmla="*/ 188 w 188"/>
                <a:gd name="T49" fmla="*/ 53 h 357"/>
                <a:gd name="T50" fmla="*/ 188 w 188"/>
                <a:gd name="T51" fmla="*/ 67 h 357"/>
                <a:gd name="T52" fmla="*/ 185 w 188"/>
                <a:gd name="T53" fmla="*/ 109 h 357"/>
                <a:gd name="T54" fmla="*/ 174 w 188"/>
                <a:gd name="T55" fmla="*/ 154 h 357"/>
                <a:gd name="T56" fmla="*/ 164 w 188"/>
                <a:gd name="T57" fmla="*/ 200 h 357"/>
                <a:gd name="T58" fmla="*/ 147 w 188"/>
                <a:gd name="T59" fmla="*/ 241 h 357"/>
                <a:gd name="T60" fmla="*/ 129 w 188"/>
                <a:gd name="T61" fmla="*/ 273 h 357"/>
                <a:gd name="T62" fmla="*/ 105 w 188"/>
                <a:gd name="T63" fmla="*/ 301 h 357"/>
                <a:gd name="T64" fmla="*/ 77 w 188"/>
                <a:gd name="T65" fmla="*/ 325 h 357"/>
                <a:gd name="T66" fmla="*/ 38 w 188"/>
                <a:gd name="T67" fmla="*/ 346 h 357"/>
                <a:gd name="T68" fmla="*/ 21 w 188"/>
                <a:gd name="T69" fmla="*/ 353 h 357"/>
                <a:gd name="T70" fmla="*/ 10 w 188"/>
                <a:gd name="T71" fmla="*/ 357 h 357"/>
                <a:gd name="T72" fmla="*/ 3 w 188"/>
                <a:gd name="T73" fmla="*/ 357 h 357"/>
                <a:gd name="T74" fmla="*/ 0 w 188"/>
                <a:gd name="T75" fmla="*/ 35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357">
                  <a:moveTo>
                    <a:pt x="0" y="353"/>
                  </a:moveTo>
                  <a:lnTo>
                    <a:pt x="0" y="353"/>
                  </a:lnTo>
                  <a:lnTo>
                    <a:pt x="0" y="350"/>
                  </a:lnTo>
                  <a:lnTo>
                    <a:pt x="3" y="346"/>
                  </a:lnTo>
                  <a:lnTo>
                    <a:pt x="7" y="343"/>
                  </a:lnTo>
                  <a:lnTo>
                    <a:pt x="10" y="339"/>
                  </a:lnTo>
                  <a:lnTo>
                    <a:pt x="17" y="336"/>
                  </a:lnTo>
                  <a:lnTo>
                    <a:pt x="24" y="329"/>
                  </a:lnTo>
                  <a:lnTo>
                    <a:pt x="35" y="325"/>
                  </a:lnTo>
                  <a:lnTo>
                    <a:pt x="52" y="311"/>
                  </a:lnTo>
                  <a:lnTo>
                    <a:pt x="66" y="297"/>
                  </a:lnTo>
                  <a:lnTo>
                    <a:pt x="80" y="283"/>
                  </a:lnTo>
                  <a:lnTo>
                    <a:pt x="94" y="266"/>
                  </a:lnTo>
                  <a:lnTo>
                    <a:pt x="105" y="248"/>
                  </a:lnTo>
                  <a:lnTo>
                    <a:pt x="115" y="231"/>
                  </a:lnTo>
                  <a:lnTo>
                    <a:pt x="122" y="214"/>
                  </a:lnTo>
                  <a:lnTo>
                    <a:pt x="129" y="200"/>
                  </a:lnTo>
                  <a:lnTo>
                    <a:pt x="136" y="165"/>
                  </a:lnTo>
                  <a:lnTo>
                    <a:pt x="147" y="133"/>
                  </a:lnTo>
                  <a:lnTo>
                    <a:pt x="147" y="116"/>
                  </a:lnTo>
                  <a:lnTo>
                    <a:pt x="150" y="98"/>
                  </a:lnTo>
                  <a:lnTo>
                    <a:pt x="150" y="63"/>
                  </a:lnTo>
                  <a:lnTo>
                    <a:pt x="150" y="53"/>
                  </a:lnTo>
                  <a:lnTo>
                    <a:pt x="150" y="46"/>
                  </a:lnTo>
                  <a:lnTo>
                    <a:pt x="150" y="39"/>
                  </a:lnTo>
                  <a:lnTo>
                    <a:pt x="150" y="32"/>
                  </a:lnTo>
                  <a:lnTo>
                    <a:pt x="150" y="28"/>
                  </a:lnTo>
                  <a:lnTo>
                    <a:pt x="150" y="25"/>
                  </a:lnTo>
                  <a:lnTo>
                    <a:pt x="147" y="21"/>
                  </a:lnTo>
                  <a:lnTo>
                    <a:pt x="147" y="18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3" y="11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4" y="4"/>
                  </a:lnTo>
                  <a:lnTo>
                    <a:pt x="174" y="11"/>
                  </a:lnTo>
                  <a:lnTo>
                    <a:pt x="181" y="14"/>
                  </a:lnTo>
                  <a:lnTo>
                    <a:pt x="185" y="18"/>
                  </a:lnTo>
                  <a:lnTo>
                    <a:pt x="188" y="21"/>
                  </a:lnTo>
                  <a:lnTo>
                    <a:pt x="188" y="25"/>
                  </a:lnTo>
                  <a:lnTo>
                    <a:pt x="188" y="28"/>
                  </a:lnTo>
                  <a:lnTo>
                    <a:pt x="188" y="28"/>
                  </a:lnTo>
                  <a:lnTo>
                    <a:pt x="188" y="32"/>
                  </a:lnTo>
                  <a:lnTo>
                    <a:pt x="188" y="35"/>
                  </a:lnTo>
                  <a:lnTo>
                    <a:pt x="188" y="39"/>
                  </a:lnTo>
                  <a:lnTo>
                    <a:pt x="188" y="46"/>
                  </a:lnTo>
                  <a:lnTo>
                    <a:pt x="188" y="53"/>
                  </a:lnTo>
                  <a:lnTo>
                    <a:pt x="188" y="60"/>
                  </a:lnTo>
                  <a:lnTo>
                    <a:pt x="188" y="67"/>
                  </a:lnTo>
                  <a:lnTo>
                    <a:pt x="185" y="88"/>
                  </a:lnTo>
                  <a:lnTo>
                    <a:pt x="185" y="109"/>
                  </a:lnTo>
                  <a:lnTo>
                    <a:pt x="181" y="130"/>
                  </a:lnTo>
                  <a:lnTo>
                    <a:pt x="174" y="154"/>
                  </a:lnTo>
                  <a:lnTo>
                    <a:pt x="171" y="179"/>
                  </a:lnTo>
                  <a:lnTo>
                    <a:pt x="164" y="200"/>
                  </a:lnTo>
                  <a:lnTo>
                    <a:pt x="157" y="220"/>
                  </a:lnTo>
                  <a:lnTo>
                    <a:pt x="147" y="241"/>
                  </a:lnTo>
                  <a:lnTo>
                    <a:pt x="140" y="259"/>
                  </a:lnTo>
                  <a:lnTo>
                    <a:pt x="129" y="273"/>
                  </a:lnTo>
                  <a:lnTo>
                    <a:pt x="115" y="287"/>
                  </a:lnTo>
                  <a:lnTo>
                    <a:pt x="105" y="301"/>
                  </a:lnTo>
                  <a:lnTo>
                    <a:pt x="91" y="315"/>
                  </a:lnTo>
                  <a:lnTo>
                    <a:pt x="77" y="325"/>
                  </a:lnTo>
                  <a:lnTo>
                    <a:pt x="59" y="336"/>
                  </a:lnTo>
                  <a:lnTo>
                    <a:pt x="38" y="346"/>
                  </a:lnTo>
                  <a:lnTo>
                    <a:pt x="31" y="350"/>
                  </a:lnTo>
                  <a:lnTo>
                    <a:pt x="21" y="353"/>
                  </a:lnTo>
                  <a:lnTo>
                    <a:pt x="17" y="353"/>
                  </a:lnTo>
                  <a:lnTo>
                    <a:pt x="10" y="357"/>
                  </a:lnTo>
                  <a:lnTo>
                    <a:pt x="7" y="357"/>
                  </a:lnTo>
                  <a:lnTo>
                    <a:pt x="3" y="357"/>
                  </a:lnTo>
                  <a:lnTo>
                    <a:pt x="0" y="357"/>
                  </a:lnTo>
                  <a:lnTo>
                    <a:pt x="0" y="353"/>
                  </a:lnTo>
                  <a:lnTo>
                    <a:pt x="0" y="3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8">
              <a:extLst>
                <a:ext uri="{FF2B5EF4-FFF2-40B4-BE49-F238E27FC236}">
                  <a16:creationId xmlns:a16="http://schemas.microsoft.com/office/drawing/2014/main" id="{B42076A6-AD2B-4E8F-8848-41C6E400F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204" y="5536721"/>
              <a:ext cx="1735997" cy="381712"/>
            </a:xfrm>
            <a:custGeom>
              <a:avLst/>
              <a:gdLst>
                <a:gd name="T0" fmla="*/ 283 w 332"/>
                <a:gd name="T1" fmla="*/ 0 h 73"/>
                <a:gd name="T2" fmla="*/ 297 w 332"/>
                <a:gd name="T3" fmla="*/ 0 h 73"/>
                <a:gd name="T4" fmla="*/ 307 w 332"/>
                <a:gd name="T5" fmla="*/ 4 h 73"/>
                <a:gd name="T6" fmla="*/ 321 w 332"/>
                <a:gd name="T7" fmla="*/ 14 h 73"/>
                <a:gd name="T8" fmla="*/ 332 w 332"/>
                <a:gd name="T9" fmla="*/ 21 h 73"/>
                <a:gd name="T10" fmla="*/ 332 w 332"/>
                <a:gd name="T11" fmla="*/ 28 h 73"/>
                <a:gd name="T12" fmla="*/ 328 w 332"/>
                <a:gd name="T13" fmla="*/ 32 h 73"/>
                <a:gd name="T14" fmla="*/ 318 w 332"/>
                <a:gd name="T15" fmla="*/ 35 h 73"/>
                <a:gd name="T16" fmla="*/ 300 w 332"/>
                <a:gd name="T17" fmla="*/ 39 h 73"/>
                <a:gd name="T18" fmla="*/ 272 w 332"/>
                <a:gd name="T19" fmla="*/ 39 h 73"/>
                <a:gd name="T20" fmla="*/ 220 w 332"/>
                <a:gd name="T21" fmla="*/ 39 h 73"/>
                <a:gd name="T22" fmla="*/ 178 w 332"/>
                <a:gd name="T23" fmla="*/ 46 h 73"/>
                <a:gd name="T24" fmla="*/ 133 w 332"/>
                <a:gd name="T25" fmla="*/ 53 h 73"/>
                <a:gd name="T26" fmla="*/ 87 w 332"/>
                <a:gd name="T27" fmla="*/ 60 h 73"/>
                <a:gd name="T28" fmla="*/ 63 w 332"/>
                <a:gd name="T29" fmla="*/ 66 h 73"/>
                <a:gd name="T30" fmla="*/ 45 w 332"/>
                <a:gd name="T31" fmla="*/ 70 h 73"/>
                <a:gd name="T32" fmla="*/ 35 w 332"/>
                <a:gd name="T33" fmla="*/ 73 h 73"/>
                <a:gd name="T34" fmla="*/ 28 w 332"/>
                <a:gd name="T35" fmla="*/ 73 h 73"/>
                <a:gd name="T36" fmla="*/ 21 w 332"/>
                <a:gd name="T37" fmla="*/ 70 h 73"/>
                <a:gd name="T38" fmla="*/ 14 w 332"/>
                <a:gd name="T39" fmla="*/ 60 h 73"/>
                <a:gd name="T40" fmla="*/ 3 w 332"/>
                <a:gd name="T41" fmla="*/ 53 h 73"/>
                <a:gd name="T42" fmla="*/ 0 w 332"/>
                <a:gd name="T43" fmla="*/ 46 h 73"/>
                <a:gd name="T44" fmla="*/ 3 w 332"/>
                <a:gd name="T45" fmla="*/ 46 h 73"/>
                <a:gd name="T46" fmla="*/ 14 w 332"/>
                <a:gd name="T47" fmla="*/ 42 h 73"/>
                <a:gd name="T48" fmla="*/ 31 w 332"/>
                <a:gd name="T49" fmla="*/ 39 h 73"/>
                <a:gd name="T50" fmla="*/ 59 w 332"/>
                <a:gd name="T51" fmla="*/ 35 h 73"/>
                <a:gd name="T52" fmla="*/ 119 w 332"/>
                <a:gd name="T53" fmla="*/ 28 h 73"/>
                <a:gd name="T54" fmla="*/ 185 w 332"/>
                <a:gd name="T55" fmla="*/ 18 h 73"/>
                <a:gd name="T56" fmla="*/ 216 w 332"/>
                <a:gd name="T57" fmla="*/ 11 h 73"/>
                <a:gd name="T58" fmla="*/ 241 w 332"/>
                <a:gd name="T59" fmla="*/ 7 h 73"/>
                <a:gd name="T60" fmla="*/ 262 w 332"/>
                <a:gd name="T61" fmla="*/ 4 h 73"/>
                <a:gd name="T62" fmla="*/ 272 w 332"/>
                <a:gd name="T6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2" h="73">
                  <a:moveTo>
                    <a:pt x="272" y="0"/>
                  </a:moveTo>
                  <a:lnTo>
                    <a:pt x="283" y="0"/>
                  </a:lnTo>
                  <a:lnTo>
                    <a:pt x="290" y="0"/>
                  </a:lnTo>
                  <a:lnTo>
                    <a:pt x="297" y="0"/>
                  </a:lnTo>
                  <a:lnTo>
                    <a:pt x="304" y="0"/>
                  </a:lnTo>
                  <a:lnTo>
                    <a:pt x="307" y="4"/>
                  </a:lnTo>
                  <a:lnTo>
                    <a:pt x="311" y="7"/>
                  </a:lnTo>
                  <a:lnTo>
                    <a:pt x="321" y="14"/>
                  </a:lnTo>
                  <a:lnTo>
                    <a:pt x="328" y="18"/>
                  </a:lnTo>
                  <a:lnTo>
                    <a:pt x="332" y="21"/>
                  </a:lnTo>
                  <a:lnTo>
                    <a:pt x="332" y="25"/>
                  </a:lnTo>
                  <a:lnTo>
                    <a:pt x="332" y="28"/>
                  </a:lnTo>
                  <a:lnTo>
                    <a:pt x="332" y="32"/>
                  </a:lnTo>
                  <a:lnTo>
                    <a:pt x="328" y="32"/>
                  </a:lnTo>
                  <a:lnTo>
                    <a:pt x="325" y="35"/>
                  </a:lnTo>
                  <a:lnTo>
                    <a:pt x="318" y="35"/>
                  </a:lnTo>
                  <a:lnTo>
                    <a:pt x="311" y="35"/>
                  </a:lnTo>
                  <a:lnTo>
                    <a:pt x="300" y="39"/>
                  </a:lnTo>
                  <a:lnTo>
                    <a:pt x="286" y="39"/>
                  </a:lnTo>
                  <a:lnTo>
                    <a:pt x="272" y="39"/>
                  </a:lnTo>
                  <a:lnTo>
                    <a:pt x="244" y="39"/>
                  </a:lnTo>
                  <a:lnTo>
                    <a:pt x="220" y="39"/>
                  </a:lnTo>
                  <a:lnTo>
                    <a:pt x="195" y="42"/>
                  </a:lnTo>
                  <a:lnTo>
                    <a:pt x="178" y="46"/>
                  </a:lnTo>
                  <a:lnTo>
                    <a:pt x="157" y="49"/>
                  </a:lnTo>
                  <a:lnTo>
                    <a:pt x="133" y="53"/>
                  </a:lnTo>
                  <a:lnTo>
                    <a:pt x="112" y="56"/>
                  </a:lnTo>
                  <a:lnTo>
                    <a:pt x="87" y="60"/>
                  </a:lnTo>
                  <a:lnTo>
                    <a:pt x="73" y="63"/>
                  </a:lnTo>
                  <a:lnTo>
                    <a:pt x="63" y="66"/>
                  </a:lnTo>
                  <a:lnTo>
                    <a:pt x="52" y="70"/>
                  </a:lnTo>
                  <a:lnTo>
                    <a:pt x="45" y="70"/>
                  </a:lnTo>
                  <a:lnTo>
                    <a:pt x="38" y="70"/>
                  </a:lnTo>
                  <a:lnTo>
                    <a:pt x="35" y="73"/>
                  </a:lnTo>
                  <a:lnTo>
                    <a:pt x="31" y="73"/>
                  </a:lnTo>
                  <a:lnTo>
                    <a:pt x="28" y="73"/>
                  </a:lnTo>
                  <a:lnTo>
                    <a:pt x="24" y="73"/>
                  </a:lnTo>
                  <a:lnTo>
                    <a:pt x="21" y="70"/>
                  </a:lnTo>
                  <a:lnTo>
                    <a:pt x="17" y="66"/>
                  </a:lnTo>
                  <a:lnTo>
                    <a:pt x="14" y="60"/>
                  </a:lnTo>
                  <a:lnTo>
                    <a:pt x="7" y="56"/>
                  </a:lnTo>
                  <a:lnTo>
                    <a:pt x="3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7" y="42"/>
                  </a:lnTo>
                  <a:lnTo>
                    <a:pt x="14" y="42"/>
                  </a:lnTo>
                  <a:lnTo>
                    <a:pt x="21" y="42"/>
                  </a:lnTo>
                  <a:lnTo>
                    <a:pt x="31" y="39"/>
                  </a:lnTo>
                  <a:lnTo>
                    <a:pt x="45" y="39"/>
                  </a:lnTo>
                  <a:lnTo>
                    <a:pt x="59" y="35"/>
                  </a:lnTo>
                  <a:lnTo>
                    <a:pt x="87" y="32"/>
                  </a:lnTo>
                  <a:lnTo>
                    <a:pt x="119" y="28"/>
                  </a:lnTo>
                  <a:lnTo>
                    <a:pt x="150" y="25"/>
                  </a:lnTo>
                  <a:lnTo>
                    <a:pt x="185" y="18"/>
                  </a:lnTo>
                  <a:lnTo>
                    <a:pt x="202" y="14"/>
                  </a:lnTo>
                  <a:lnTo>
                    <a:pt x="216" y="11"/>
                  </a:lnTo>
                  <a:lnTo>
                    <a:pt x="230" y="11"/>
                  </a:lnTo>
                  <a:lnTo>
                    <a:pt x="241" y="7"/>
                  </a:lnTo>
                  <a:lnTo>
                    <a:pt x="251" y="7"/>
                  </a:lnTo>
                  <a:lnTo>
                    <a:pt x="262" y="4"/>
                  </a:lnTo>
                  <a:lnTo>
                    <a:pt x="269" y="4"/>
                  </a:lnTo>
                  <a:lnTo>
                    <a:pt x="272" y="0"/>
                  </a:lnTo>
                  <a:lnTo>
                    <a:pt x="272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9">
              <a:extLst>
                <a:ext uri="{FF2B5EF4-FFF2-40B4-BE49-F238E27FC236}">
                  <a16:creationId xmlns:a16="http://schemas.microsoft.com/office/drawing/2014/main" id="{E65D108C-C864-4B85-9C13-F700B2D23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708" y="5317107"/>
              <a:ext cx="329423" cy="292819"/>
            </a:xfrm>
            <a:custGeom>
              <a:avLst/>
              <a:gdLst>
                <a:gd name="T0" fmla="*/ 0 w 63"/>
                <a:gd name="T1" fmla="*/ 7 h 56"/>
                <a:gd name="T2" fmla="*/ 4 w 63"/>
                <a:gd name="T3" fmla="*/ 4 h 56"/>
                <a:gd name="T4" fmla="*/ 7 w 63"/>
                <a:gd name="T5" fmla="*/ 4 h 56"/>
                <a:gd name="T6" fmla="*/ 11 w 63"/>
                <a:gd name="T7" fmla="*/ 4 h 56"/>
                <a:gd name="T8" fmla="*/ 18 w 63"/>
                <a:gd name="T9" fmla="*/ 0 h 56"/>
                <a:gd name="T10" fmla="*/ 28 w 63"/>
                <a:gd name="T11" fmla="*/ 4 h 56"/>
                <a:gd name="T12" fmla="*/ 35 w 63"/>
                <a:gd name="T13" fmla="*/ 4 h 56"/>
                <a:gd name="T14" fmla="*/ 42 w 63"/>
                <a:gd name="T15" fmla="*/ 7 h 56"/>
                <a:gd name="T16" fmla="*/ 49 w 63"/>
                <a:gd name="T17" fmla="*/ 11 h 56"/>
                <a:gd name="T18" fmla="*/ 56 w 63"/>
                <a:gd name="T19" fmla="*/ 18 h 56"/>
                <a:gd name="T20" fmla="*/ 60 w 63"/>
                <a:gd name="T21" fmla="*/ 25 h 56"/>
                <a:gd name="T22" fmla="*/ 63 w 63"/>
                <a:gd name="T23" fmla="*/ 28 h 56"/>
                <a:gd name="T24" fmla="*/ 63 w 63"/>
                <a:gd name="T25" fmla="*/ 35 h 56"/>
                <a:gd name="T26" fmla="*/ 63 w 63"/>
                <a:gd name="T27" fmla="*/ 42 h 56"/>
                <a:gd name="T28" fmla="*/ 60 w 63"/>
                <a:gd name="T29" fmla="*/ 49 h 56"/>
                <a:gd name="T30" fmla="*/ 60 w 63"/>
                <a:gd name="T31" fmla="*/ 53 h 56"/>
                <a:gd name="T32" fmla="*/ 56 w 63"/>
                <a:gd name="T33" fmla="*/ 56 h 56"/>
                <a:gd name="T34" fmla="*/ 53 w 63"/>
                <a:gd name="T35" fmla="*/ 56 h 56"/>
                <a:gd name="T36" fmla="*/ 49 w 63"/>
                <a:gd name="T37" fmla="*/ 53 h 56"/>
                <a:gd name="T38" fmla="*/ 42 w 63"/>
                <a:gd name="T39" fmla="*/ 49 h 56"/>
                <a:gd name="T40" fmla="*/ 35 w 63"/>
                <a:gd name="T41" fmla="*/ 46 h 56"/>
                <a:gd name="T42" fmla="*/ 21 w 63"/>
                <a:gd name="T43" fmla="*/ 32 h 56"/>
                <a:gd name="T44" fmla="*/ 14 w 63"/>
                <a:gd name="T45" fmla="*/ 28 h 56"/>
                <a:gd name="T46" fmla="*/ 7 w 63"/>
                <a:gd name="T47" fmla="*/ 21 h 56"/>
                <a:gd name="T48" fmla="*/ 4 w 63"/>
                <a:gd name="T49" fmla="*/ 18 h 56"/>
                <a:gd name="T50" fmla="*/ 4 w 63"/>
                <a:gd name="T51" fmla="*/ 14 h 56"/>
                <a:gd name="T52" fmla="*/ 0 w 63"/>
                <a:gd name="T53" fmla="*/ 11 h 56"/>
                <a:gd name="T54" fmla="*/ 0 w 63"/>
                <a:gd name="T55" fmla="*/ 7 h 56"/>
                <a:gd name="T56" fmla="*/ 0 w 63"/>
                <a:gd name="T5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56">
                  <a:moveTo>
                    <a:pt x="0" y="7"/>
                  </a:moveTo>
                  <a:lnTo>
                    <a:pt x="4" y="4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8" y="0"/>
                  </a:lnTo>
                  <a:lnTo>
                    <a:pt x="28" y="4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49" y="11"/>
                  </a:lnTo>
                  <a:lnTo>
                    <a:pt x="56" y="18"/>
                  </a:lnTo>
                  <a:lnTo>
                    <a:pt x="60" y="25"/>
                  </a:lnTo>
                  <a:lnTo>
                    <a:pt x="63" y="28"/>
                  </a:lnTo>
                  <a:lnTo>
                    <a:pt x="63" y="35"/>
                  </a:lnTo>
                  <a:lnTo>
                    <a:pt x="63" y="42"/>
                  </a:lnTo>
                  <a:lnTo>
                    <a:pt x="60" y="49"/>
                  </a:lnTo>
                  <a:lnTo>
                    <a:pt x="60" y="53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49" y="53"/>
                  </a:lnTo>
                  <a:lnTo>
                    <a:pt x="42" y="49"/>
                  </a:lnTo>
                  <a:lnTo>
                    <a:pt x="35" y="46"/>
                  </a:lnTo>
                  <a:lnTo>
                    <a:pt x="21" y="32"/>
                  </a:lnTo>
                  <a:lnTo>
                    <a:pt x="14" y="28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0">
              <a:extLst>
                <a:ext uri="{FF2B5EF4-FFF2-40B4-BE49-F238E27FC236}">
                  <a16:creationId xmlns:a16="http://schemas.microsoft.com/office/drawing/2014/main" id="{7520077B-CEE3-4A40-80A0-CA4EF06F2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913" y="4987688"/>
              <a:ext cx="366024" cy="277134"/>
            </a:xfrm>
            <a:custGeom>
              <a:avLst/>
              <a:gdLst>
                <a:gd name="T0" fmla="*/ 14 w 70"/>
                <a:gd name="T1" fmla="*/ 0 h 53"/>
                <a:gd name="T2" fmla="*/ 21 w 70"/>
                <a:gd name="T3" fmla="*/ 0 h 53"/>
                <a:gd name="T4" fmla="*/ 32 w 70"/>
                <a:gd name="T5" fmla="*/ 0 h 53"/>
                <a:gd name="T6" fmla="*/ 39 w 70"/>
                <a:gd name="T7" fmla="*/ 4 h 53"/>
                <a:gd name="T8" fmla="*/ 49 w 70"/>
                <a:gd name="T9" fmla="*/ 7 h 53"/>
                <a:gd name="T10" fmla="*/ 60 w 70"/>
                <a:gd name="T11" fmla="*/ 11 h 53"/>
                <a:gd name="T12" fmla="*/ 67 w 70"/>
                <a:gd name="T13" fmla="*/ 18 h 53"/>
                <a:gd name="T14" fmla="*/ 70 w 70"/>
                <a:gd name="T15" fmla="*/ 25 h 53"/>
                <a:gd name="T16" fmla="*/ 70 w 70"/>
                <a:gd name="T17" fmla="*/ 32 h 53"/>
                <a:gd name="T18" fmla="*/ 70 w 70"/>
                <a:gd name="T19" fmla="*/ 42 h 53"/>
                <a:gd name="T20" fmla="*/ 70 w 70"/>
                <a:gd name="T21" fmla="*/ 46 h 53"/>
                <a:gd name="T22" fmla="*/ 70 w 70"/>
                <a:gd name="T23" fmla="*/ 49 h 53"/>
                <a:gd name="T24" fmla="*/ 67 w 70"/>
                <a:gd name="T25" fmla="*/ 53 h 53"/>
                <a:gd name="T26" fmla="*/ 63 w 70"/>
                <a:gd name="T27" fmla="*/ 53 h 53"/>
                <a:gd name="T28" fmla="*/ 60 w 70"/>
                <a:gd name="T29" fmla="*/ 53 h 53"/>
                <a:gd name="T30" fmla="*/ 49 w 70"/>
                <a:gd name="T31" fmla="*/ 49 h 53"/>
                <a:gd name="T32" fmla="*/ 42 w 70"/>
                <a:gd name="T33" fmla="*/ 42 h 53"/>
                <a:gd name="T34" fmla="*/ 32 w 70"/>
                <a:gd name="T35" fmla="*/ 39 h 53"/>
                <a:gd name="T36" fmla="*/ 21 w 70"/>
                <a:gd name="T37" fmla="*/ 32 h 53"/>
                <a:gd name="T38" fmla="*/ 14 w 70"/>
                <a:gd name="T39" fmla="*/ 28 h 53"/>
                <a:gd name="T40" fmla="*/ 7 w 70"/>
                <a:gd name="T41" fmla="*/ 25 h 53"/>
                <a:gd name="T42" fmla="*/ 4 w 70"/>
                <a:gd name="T43" fmla="*/ 18 h 53"/>
                <a:gd name="T44" fmla="*/ 0 w 70"/>
                <a:gd name="T45" fmla="*/ 14 h 53"/>
                <a:gd name="T46" fmla="*/ 0 w 70"/>
                <a:gd name="T47" fmla="*/ 11 h 53"/>
                <a:gd name="T48" fmla="*/ 0 w 70"/>
                <a:gd name="T49" fmla="*/ 7 h 53"/>
                <a:gd name="T50" fmla="*/ 0 w 70"/>
                <a:gd name="T51" fmla="*/ 7 h 53"/>
                <a:gd name="T52" fmla="*/ 4 w 70"/>
                <a:gd name="T53" fmla="*/ 4 h 53"/>
                <a:gd name="T54" fmla="*/ 7 w 70"/>
                <a:gd name="T55" fmla="*/ 0 h 53"/>
                <a:gd name="T56" fmla="*/ 14 w 70"/>
                <a:gd name="T57" fmla="*/ 0 h 53"/>
                <a:gd name="T58" fmla="*/ 14 w 70"/>
                <a:gd name="T5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" h="53">
                  <a:moveTo>
                    <a:pt x="14" y="0"/>
                  </a:moveTo>
                  <a:lnTo>
                    <a:pt x="21" y="0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49" y="7"/>
                  </a:lnTo>
                  <a:lnTo>
                    <a:pt x="60" y="11"/>
                  </a:lnTo>
                  <a:lnTo>
                    <a:pt x="67" y="18"/>
                  </a:lnTo>
                  <a:lnTo>
                    <a:pt x="70" y="25"/>
                  </a:lnTo>
                  <a:lnTo>
                    <a:pt x="70" y="32"/>
                  </a:lnTo>
                  <a:lnTo>
                    <a:pt x="70" y="42"/>
                  </a:lnTo>
                  <a:lnTo>
                    <a:pt x="70" y="46"/>
                  </a:lnTo>
                  <a:lnTo>
                    <a:pt x="70" y="49"/>
                  </a:lnTo>
                  <a:lnTo>
                    <a:pt x="67" y="53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49" y="49"/>
                  </a:lnTo>
                  <a:lnTo>
                    <a:pt x="42" y="42"/>
                  </a:lnTo>
                  <a:lnTo>
                    <a:pt x="32" y="39"/>
                  </a:lnTo>
                  <a:lnTo>
                    <a:pt x="21" y="32"/>
                  </a:lnTo>
                  <a:lnTo>
                    <a:pt x="14" y="28"/>
                  </a:lnTo>
                  <a:lnTo>
                    <a:pt x="7" y="25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1">
              <a:extLst>
                <a:ext uri="{FF2B5EF4-FFF2-40B4-BE49-F238E27FC236}">
                  <a16:creationId xmlns:a16="http://schemas.microsoft.com/office/drawing/2014/main" id="{820A2B98-A11A-4856-8AB0-9D9E9430D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466" y="5955034"/>
              <a:ext cx="543806" cy="569952"/>
            </a:xfrm>
            <a:custGeom>
              <a:avLst/>
              <a:gdLst>
                <a:gd name="T0" fmla="*/ 104 w 104"/>
                <a:gd name="T1" fmla="*/ 95 h 109"/>
                <a:gd name="T2" fmla="*/ 104 w 104"/>
                <a:gd name="T3" fmla="*/ 102 h 109"/>
                <a:gd name="T4" fmla="*/ 101 w 104"/>
                <a:gd name="T5" fmla="*/ 105 h 109"/>
                <a:gd name="T6" fmla="*/ 101 w 104"/>
                <a:gd name="T7" fmla="*/ 109 h 109"/>
                <a:gd name="T8" fmla="*/ 97 w 104"/>
                <a:gd name="T9" fmla="*/ 109 h 109"/>
                <a:gd name="T10" fmla="*/ 94 w 104"/>
                <a:gd name="T11" fmla="*/ 109 h 109"/>
                <a:gd name="T12" fmla="*/ 90 w 104"/>
                <a:gd name="T13" fmla="*/ 109 h 109"/>
                <a:gd name="T14" fmla="*/ 87 w 104"/>
                <a:gd name="T15" fmla="*/ 105 h 109"/>
                <a:gd name="T16" fmla="*/ 83 w 104"/>
                <a:gd name="T17" fmla="*/ 102 h 109"/>
                <a:gd name="T18" fmla="*/ 80 w 104"/>
                <a:gd name="T19" fmla="*/ 102 h 109"/>
                <a:gd name="T20" fmla="*/ 76 w 104"/>
                <a:gd name="T21" fmla="*/ 98 h 109"/>
                <a:gd name="T22" fmla="*/ 73 w 104"/>
                <a:gd name="T23" fmla="*/ 91 h 109"/>
                <a:gd name="T24" fmla="*/ 66 w 104"/>
                <a:gd name="T25" fmla="*/ 88 h 109"/>
                <a:gd name="T26" fmla="*/ 62 w 104"/>
                <a:gd name="T27" fmla="*/ 81 h 109"/>
                <a:gd name="T28" fmla="*/ 55 w 104"/>
                <a:gd name="T29" fmla="*/ 70 h 109"/>
                <a:gd name="T30" fmla="*/ 48 w 104"/>
                <a:gd name="T31" fmla="*/ 63 h 109"/>
                <a:gd name="T32" fmla="*/ 38 w 104"/>
                <a:gd name="T33" fmla="*/ 53 h 109"/>
                <a:gd name="T34" fmla="*/ 27 w 104"/>
                <a:gd name="T35" fmla="*/ 42 h 109"/>
                <a:gd name="T36" fmla="*/ 20 w 104"/>
                <a:gd name="T37" fmla="*/ 32 h 109"/>
                <a:gd name="T38" fmla="*/ 13 w 104"/>
                <a:gd name="T39" fmla="*/ 25 h 109"/>
                <a:gd name="T40" fmla="*/ 10 w 104"/>
                <a:gd name="T41" fmla="*/ 18 h 109"/>
                <a:gd name="T42" fmla="*/ 3 w 104"/>
                <a:gd name="T43" fmla="*/ 14 h 109"/>
                <a:gd name="T44" fmla="*/ 3 w 104"/>
                <a:gd name="T45" fmla="*/ 7 h 109"/>
                <a:gd name="T46" fmla="*/ 0 w 104"/>
                <a:gd name="T47" fmla="*/ 4 h 109"/>
                <a:gd name="T48" fmla="*/ 0 w 104"/>
                <a:gd name="T49" fmla="*/ 4 h 109"/>
                <a:gd name="T50" fmla="*/ 3 w 104"/>
                <a:gd name="T51" fmla="*/ 0 h 109"/>
                <a:gd name="T52" fmla="*/ 6 w 104"/>
                <a:gd name="T53" fmla="*/ 0 h 109"/>
                <a:gd name="T54" fmla="*/ 10 w 104"/>
                <a:gd name="T55" fmla="*/ 0 h 109"/>
                <a:gd name="T56" fmla="*/ 20 w 104"/>
                <a:gd name="T57" fmla="*/ 0 h 109"/>
                <a:gd name="T58" fmla="*/ 27 w 104"/>
                <a:gd name="T59" fmla="*/ 4 h 109"/>
                <a:gd name="T60" fmla="*/ 38 w 104"/>
                <a:gd name="T61" fmla="*/ 7 h 109"/>
                <a:gd name="T62" fmla="*/ 52 w 104"/>
                <a:gd name="T63" fmla="*/ 14 h 109"/>
                <a:gd name="T64" fmla="*/ 62 w 104"/>
                <a:gd name="T65" fmla="*/ 21 h 109"/>
                <a:gd name="T66" fmla="*/ 73 w 104"/>
                <a:gd name="T67" fmla="*/ 28 h 109"/>
                <a:gd name="T68" fmla="*/ 83 w 104"/>
                <a:gd name="T69" fmla="*/ 39 h 109"/>
                <a:gd name="T70" fmla="*/ 90 w 104"/>
                <a:gd name="T71" fmla="*/ 49 h 109"/>
                <a:gd name="T72" fmla="*/ 97 w 104"/>
                <a:gd name="T73" fmla="*/ 60 h 109"/>
                <a:gd name="T74" fmla="*/ 101 w 104"/>
                <a:gd name="T75" fmla="*/ 70 h 109"/>
                <a:gd name="T76" fmla="*/ 104 w 104"/>
                <a:gd name="T77" fmla="*/ 81 h 109"/>
                <a:gd name="T78" fmla="*/ 104 w 104"/>
                <a:gd name="T79" fmla="*/ 88 h 109"/>
                <a:gd name="T80" fmla="*/ 104 w 104"/>
                <a:gd name="T81" fmla="*/ 95 h 109"/>
                <a:gd name="T82" fmla="*/ 104 w 104"/>
                <a:gd name="T83" fmla="*/ 9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09">
                  <a:moveTo>
                    <a:pt x="104" y="95"/>
                  </a:moveTo>
                  <a:lnTo>
                    <a:pt x="104" y="102"/>
                  </a:lnTo>
                  <a:lnTo>
                    <a:pt x="101" y="105"/>
                  </a:lnTo>
                  <a:lnTo>
                    <a:pt x="101" y="109"/>
                  </a:lnTo>
                  <a:lnTo>
                    <a:pt x="97" y="109"/>
                  </a:lnTo>
                  <a:lnTo>
                    <a:pt x="94" y="109"/>
                  </a:lnTo>
                  <a:lnTo>
                    <a:pt x="90" y="109"/>
                  </a:lnTo>
                  <a:lnTo>
                    <a:pt x="87" y="105"/>
                  </a:lnTo>
                  <a:lnTo>
                    <a:pt x="83" y="102"/>
                  </a:lnTo>
                  <a:lnTo>
                    <a:pt x="80" y="102"/>
                  </a:lnTo>
                  <a:lnTo>
                    <a:pt x="76" y="98"/>
                  </a:lnTo>
                  <a:lnTo>
                    <a:pt x="73" y="91"/>
                  </a:lnTo>
                  <a:lnTo>
                    <a:pt x="66" y="88"/>
                  </a:lnTo>
                  <a:lnTo>
                    <a:pt x="62" y="81"/>
                  </a:lnTo>
                  <a:lnTo>
                    <a:pt x="55" y="70"/>
                  </a:lnTo>
                  <a:lnTo>
                    <a:pt x="48" y="63"/>
                  </a:lnTo>
                  <a:lnTo>
                    <a:pt x="38" y="53"/>
                  </a:lnTo>
                  <a:lnTo>
                    <a:pt x="27" y="42"/>
                  </a:lnTo>
                  <a:lnTo>
                    <a:pt x="20" y="32"/>
                  </a:lnTo>
                  <a:lnTo>
                    <a:pt x="13" y="25"/>
                  </a:lnTo>
                  <a:lnTo>
                    <a:pt x="10" y="18"/>
                  </a:lnTo>
                  <a:lnTo>
                    <a:pt x="3" y="14"/>
                  </a:lnTo>
                  <a:lnTo>
                    <a:pt x="3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7" y="4"/>
                  </a:lnTo>
                  <a:lnTo>
                    <a:pt x="38" y="7"/>
                  </a:lnTo>
                  <a:lnTo>
                    <a:pt x="52" y="14"/>
                  </a:lnTo>
                  <a:lnTo>
                    <a:pt x="62" y="21"/>
                  </a:lnTo>
                  <a:lnTo>
                    <a:pt x="73" y="28"/>
                  </a:lnTo>
                  <a:lnTo>
                    <a:pt x="83" y="39"/>
                  </a:lnTo>
                  <a:lnTo>
                    <a:pt x="90" y="49"/>
                  </a:lnTo>
                  <a:lnTo>
                    <a:pt x="97" y="60"/>
                  </a:lnTo>
                  <a:lnTo>
                    <a:pt x="101" y="70"/>
                  </a:lnTo>
                  <a:lnTo>
                    <a:pt x="104" y="81"/>
                  </a:lnTo>
                  <a:lnTo>
                    <a:pt x="104" y="88"/>
                  </a:lnTo>
                  <a:lnTo>
                    <a:pt x="104" y="95"/>
                  </a:lnTo>
                  <a:lnTo>
                    <a:pt x="104" y="9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A8F8B8E0-2861-4B23-B4BB-EFD1B78E046B}"/>
              </a:ext>
            </a:extLst>
          </p:cNvPr>
          <p:cNvGrpSpPr/>
          <p:nvPr/>
        </p:nvGrpSpPr>
        <p:grpSpPr>
          <a:xfrm>
            <a:off x="6922731" y="2495639"/>
            <a:ext cx="2023586" cy="1919010"/>
            <a:chOff x="5430816" y="4731470"/>
            <a:chExt cx="2023586" cy="1919010"/>
          </a:xfrm>
        </p:grpSpPr>
        <p:sp>
          <p:nvSpPr>
            <p:cNvPr id="9" name="Freeform 32">
              <a:extLst>
                <a:ext uri="{FF2B5EF4-FFF2-40B4-BE49-F238E27FC236}">
                  <a16:creationId xmlns:a16="http://schemas.microsoft.com/office/drawing/2014/main" id="{576470BA-6573-46ED-A558-F5EE41A8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719" y="5008603"/>
              <a:ext cx="1275854" cy="601326"/>
            </a:xfrm>
            <a:custGeom>
              <a:avLst/>
              <a:gdLst>
                <a:gd name="T0" fmla="*/ 28 w 244"/>
                <a:gd name="T1" fmla="*/ 49 h 115"/>
                <a:gd name="T2" fmla="*/ 35 w 244"/>
                <a:gd name="T3" fmla="*/ 24 h 115"/>
                <a:gd name="T4" fmla="*/ 31 w 244"/>
                <a:gd name="T5" fmla="*/ 7 h 115"/>
                <a:gd name="T6" fmla="*/ 35 w 244"/>
                <a:gd name="T7" fmla="*/ 0 h 115"/>
                <a:gd name="T8" fmla="*/ 38 w 244"/>
                <a:gd name="T9" fmla="*/ 0 h 115"/>
                <a:gd name="T10" fmla="*/ 49 w 244"/>
                <a:gd name="T11" fmla="*/ 0 h 115"/>
                <a:gd name="T12" fmla="*/ 66 w 244"/>
                <a:gd name="T13" fmla="*/ 10 h 115"/>
                <a:gd name="T14" fmla="*/ 73 w 244"/>
                <a:gd name="T15" fmla="*/ 21 h 115"/>
                <a:gd name="T16" fmla="*/ 73 w 244"/>
                <a:gd name="T17" fmla="*/ 28 h 115"/>
                <a:gd name="T18" fmla="*/ 66 w 244"/>
                <a:gd name="T19" fmla="*/ 42 h 115"/>
                <a:gd name="T20" fmla="*/ 59 w 244"/>
                <a:gd name="T21" fmla="*/ 56 h 115"/>
                <a:gd name="T22" fmla="*/ 49 w 244"/>
                <a:gd name="T23" fmla="*/ 66 h 115"/>
                <a:gd name="T24" fmla="*/ 42 w 244"/>
                <a:gd name="T25" fmla="*/ 73 h 115"/>
                <a:gd name="T26" fmla="*/ 38 w 244"/>
                <a:gd name="T27" fmla="*/ 77 h 115"/>
                <a:gd name="T28" fmla="*/ 42 w 244"/>
                <a:gd name="T29" fmla="*/ 77 h 115"/>
                <a:gd name="T30" fmla="*/ 49 w 244"/>
                <a:gd name="T31" fmla="*/ 77 h 115"/>
                <a:gd name="T32" fmla="*/ 63 w 244"/>
                <a:gd name="T33" fmla="*/ 73 h 115"/>
                <a:gd name="T34" fmla="*/ 84 w 244"/>
                <a:gd name="T35" fmla="*/ 66 h 115"/>
                <a:gd name="T36" fmla="*/ 112 w 244"/>
                <a:gd name="T37" fmla="*/ 59 h 115"/>
                <a:gd name="T38" fmla="*/ 147 w 244"/>
                <a:gd name="T39" fmla="*/ 56 h 115"/>
                <a:gd name="T40" fmla="*/ 178 w 244"/>
                <a:gd name="T41" fmla="*/ 49 h 115"/>
                <a:gd name="T42" fmla="*/ 192 w 244"/>
                <a:gd name="T43" fmla="*/ 45 h 115"/>
                <a:gd name="T44" fmla="*/ 206 w 244"/>
                <a:gd name="T45" fmla="*/ 45 h 115"/>
                <a:gd name="T46" fmla="*/ 213 w 244"/>
                <a:gd name="T47" fmla="*/ 45 h 115"/>
                <a:gd name="T48" fmla="*/ 220 w 244"/>
                <a:gd name="T49" fmla="*/ 45 h 115"/>
                <a:gd name="T50" fmla="*/ 230 w 244"/>
                <a:gd name="T51" fmla="*/ 49 h 115"/>
                <a:gd name="T52" fmla="*/ 237 w 244"/>
                <a:gd name="T53" fmla="*/ 56 h 115"/>
                <a:gd name="T54" fmla="*/ 244 w 244"/>
                <a:gd name="T55" fmla="*/ 63 h 115"/>
                <a:gd name="T56" fmla="*/ 244 w 244"/>
                <a:gd name="T57" fmla="*/ 70 h 115"/>
                <a:gd name="T58" fmla="*/ 234 w 244"/>
                <a:gd name="T59" fmla="*/ 73 h 115"/>
                <a:gd name="T60" fmla="*/ 213 w 244"/>
                <a:gd name="T61" fmla="*/ 77 h 115"/>
                <a:gd name="T62" fmla="*/ 185 w 244"/>
                <a:gd name="T63" fmla="*/ 77 h 115"/>
                <a:gd name="T64" fmla="*/ 160 w 244"/>
                <a:gd name="T65" fmla="*/ 80 h 115"/>
                <a:gd name="T66" fmla="*/ 129 w 244"/>
                <a:gd name="T67" fmla="*/ 84 h 115"/>
                <a:gd name="T68" fmla="*/ 84 w 244"/>
                <a:gd name="T69" fmla="*/ 91 h 115"/>
                <a:gd name="T70" fmla="*/ 59 w 244"/>
                <a:gd name="T71" fmla="*/ 101 h 115"/>
                <a:gd name="T72" fmla="*/ 38 w 244"/>
                <a:gd name="T73" fmla="*/ 108 h 115"/>
                <a:gd name="T74" fmla="*/ 24 w 244"/>
                <a:gd name="T75" fmla="*/ 112 h 115"/>
                <a:gd name="T76" fmla="*/ 17 w 244"/>
                <a:gd name="T77" fmla="*/ 115 h 115"/>
                <a:gd name="T78" fmla="*/ 14 w 244"/>
                <a:gd name="T79" fmla="*/ 112 h 115"/>
                <a:gd name="T80" fmla="*/ 7 w 244"/>
                <a:gd name="T81" fmla="*/ 105 h 115"/>
                <a:gd name="T82" fmla="*/ 3 w 244"/>
                <a:gd name="T83" fmla="*/ 98 h 115"/>
                <a:gd name="T84" fmla="*/ 3 w 244"/>
                <a:gd name="T85" fmla="*/ 87 h 115"/>
                <a:gd name="T86" fmla="*/ 10 w 244"/>
                <a:gd name="T87" fmla="*/ 80 h 115"/>
                <a:gd name="T88" fmla="*/ 17 w 244"/>
                <a:gd name="T89" fmla="*/ 73 h 115"/>
                <a:gd name="T90" fmla="*/ 24 w 244"/>
                <a:gd name="T91" fmla="*/ 5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4" h="115">
                  <a:moveTo>
                    <a:pt x="24" y="59"/>
                  </a:moveTo>
                  <a:lnTo>
                    <a:pt x="28" y="49"/>
                  </a:lnTo>
                  <a:lnTo>
                    <a:pt x="31" y="35"/>
                  </a:lnTo>
                  <a:lnTo>
                    <a:pt x="35" y="24"/>
                  </a:lnTo>
                  <a:lnTo>
                    <a:pt x="31" y="14"/>
                  </a:lnTo>
                  <a:lnTo>
                    <a:pt x="31" y="7"/>
                  </a:lnTo>
                  <a:lnTo>
                    <a:pt x="31" y="3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6" y="3"/>
                  </a:lnTo>
                  <a:lnTo>
                    <a:pt x="66" y="10"/>
                  </a:lnTo>
                  <a:lnTo>
                    <a:pt x="70" y="17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73" y="28"/>
                  </a:lnTo>
                  <a:lnTo>
                    <a:pt x="70" y="35"/>
                  </a:lnTo>
                  <a:lnTo>
                    <a:pt x="66" y="42"/>
                  </a:lnTo>
                  <a:lnTo>
                    <a:pt x="63" y="49"/>
                  </a:lnTo>
                  <a:lnTo>
                    <a:pt x="59" y="56"/>
                  </a:lnTo>
                  <a:lnTo>
                    <a:pt x="52" y="59"/>
                  </a:lnTo>
                  <a:lnTo>
                    <a:pt x="49" y="66"/>
                  </a:lnTo>
                  <a:lnTo>
                    <a:pt x="45" y="70"/>
                  </a:lnTo>
                  <a:lnTo>
                    <a:pt x="42" y="73"/>
                  </a:lnTo>
                  <a:lnTo>
                    <a:pt x="42" y="77"/>
                  </a:lnTo>
                  <a:lnTo>
                    <a:pt x="38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5" y="77"/>
                  </a:lnTo>
                  <a:lnTo>
                    <a:pt x="49" y="77"/>
                  </a:lnTo>
                  <a:lnTo>
                    <a:pt x="56" y="73"/>
                  </a:lnTo>
                  <a:lnTo>
                    <a:pt x="63" y="73"/>
                  </a:lnTo>
                  <a:lnTo>
                    <a:pt x="73" y="70"/>
                  </a:lnTo>
                  <a:lnTo>
                    <a:pt x="84" y="66"/>
                  </a:lnTo>
                  <a:lnTo>
                    <a:pt x="98" y="63"/>
                  </a:lnTo>
                  <a:lnTo>
                    <a:pt x="112" y="59"/>
                  </a:lnTo>
                  <a:lnTo>
                    <a:pt x="129" y="59"/>
                  </a:lnTo>
                  <a:lnTo>
                    <a:pt x="147" y="56"/>
                  </a:lnTo>
                  <a:lnTo>
                    <a:pt x="167" y="52"/>
                  </a:lnTo>
                  <a:lnTo>
                    <a:pt x="178" y="49"/>
                  </a:lnTo>
                  <a:lnTo>
                    <a:pt x="185" y="49"/>
                  </a:lnTo>
                  <a:lnTo>
                    <a:pt x="192" y="45"/>
                  </a:lnTo>
                  <a:lnTo>
                    <a:pt x="199" y="45"/>
                  </a:lnTo>
                  <a:lnTo>
                    <a:pt x="206" y="45"/>
                  </a:lnTo>
                  <a:lnTo>
                    <a:pt x="209" y="45"/>
                  </a:lnTo>
                  <a:lnTo>
                    <a:pt x="213" y="45"/>
                  </a:lnTo>
                  <a:lnTo>
                    <a:pt x="216" y="45"/>
                  </a:lnTo>
                  <a:lnTo>
                    <a:pt x="220" y="45"/>
                  </a:lnTo>
                  <a:lnTo>
                    <a:pt x="223" y="45"/>
                  </a:lnTo>
                  <a:lnTo>
                    <a:pt x="230" y="49"/>
                  </a:lnTo>
                  <a:lnTo>
                    <a:pt x="234" y="52"/>
                  </a:lnTo>
                  <a:lnTo>
                    <a:pt x="237" y="56"/>
                  </a:lnTo>
                  <a:lnTo>
                    <a:pt x="241" y="59"/>
                  </a:lnTo>
                  <a:lnTo>
                    <a:pt x="244" y="63"/>
                  </a:lnTo>
                  <a:lnTo>
                    <a:pt x="244" y="66"/>
                  </a:lnTo>
                  <a:lnTo>
                    <a:pt x="244" y="70"/>
                  </a:lnTo>
                  <a:lnTo>
                    <a:pt x="241" y="70"/>
                  </a:lnTo>
                  <a:lnTo>
                    <a:pt x="234" y="73"/>
                  </a:lnTo>
                  <a:lnTo>
                    <a:pt x="227" y="73"/>
                  </a:lnTo>
                  <a:lnTo>
                    <a:pt x="213" y="77"/>
                  </a:lnTo>
                  <a:lnTo>
                    <a:pt x="195" y="77"/>
                  </a:lnTo>
                  <a:lnTo>
                    <a:pt x="185" y="77"/>
                  </a:lnTo>
                  <a:lnTo>
                    <a:pt x="174" y="77"/>
                  </a:lnTo>
                  <a:lnTo>
                    <a:pt x="160" y="80"/>
                  </a:lnTo>
                  <a:lnTo>
                    <a:pt x="147" y="80"/>
                  </a:lnTo>
                  <a:lnTo>
                    <a:pt x="129" y="84"/>
                  </a:lnTo>
                  <a:lnTo>
                    <a:pt x="112" y="87"/>
                  </a:lnTo>
                  <a:lnTo>
                    <a:pt x="84" y="91"/>
                  </a:lnTo>
                  <a:lnTo>
                    <a:pt x="70" y="98"/>
                  </a:lnTo>
                  <a:lnTo>
                    <a:pt x="59" y="101"/>
                  </a:lnTo>
                  <a:lnTo>
                    <a:pt x="49" y="105"/>
                  </a:lnTo>
                  <a:lnTo>
                    <a:pt x="38" y="108"/>
                  </a:lnTo>
                  <a:lnTo>
                    <a:pt x="31" y="112"/>
                  </a:lnTo>
                  <a:lnTo>
                    <a:pt x="24" y="112"/>
                  </a:lnTo>
                  <a:lnTo>
                    <a:pt x="21" y="115"/>
                  </a:lnTo>
                  <a:lnTo>
                    <a:pt x="17" y="115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0" y="108"/>
                  </a:lnTo>
                  <a:lnTo>
                    <a:pt x="7" y="105"/>
                  </a:lnTo>
                  <a:lnTo>
                    <a:pt x="3" y="101"/>
                  </a:lnTo>
                  <a:lnTo>
                    <a:pt x="3" y="98"/>
                  </a:lnTo>
                  <a:lnTo>
                    <a:pt x="0" y="91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10" y="80"/>
                  </a:lnTo>
                  <a:lnTo>
                    <a:pt x="14" y="77"/>
                  </a:lnTo>
                  <a:lnTo>
                    <a:pt x="17" y="73"/>
                  </a:lnTo>
                  <a:lnTo>
                    <a:pt x="21" y="66"/>
                  </a:lnTo>
                  <a:lnTo>
                    <a:pt x="24" y="59"/>
                  </a:lnTo>
                  <a:lnTo>
                    <a:pt x="24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3">
              <a:extLst>
                <a:ext uri="{FF2B5EF4-FFF2-40B4-BE49-F238E27FC236}">
                  <a16:creationId xmlns:a16="http://schemas.microsoft.com/office/drawing/2014/main" id="{EB63CCC5-C027-428E-8E10-9C3FC263D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16" y="4731470"/>
              <a:ext cx="1092843" cy="1756912"/>
            </a:xfrm>
            <a:custGeom>
              <a:avLst/>
              <a:gdLst>
                <a:gd name="T0" fmla="*/ 167 w 209"/>
                <a:gd name="T1" fmla="*/ 11 h 336"/>
                <a:gd name="T2" fmla="*/ 167 w 209"/>
                <a:gd name="T3" fmla="*/ 4 h 336"/>
                <a:gd name="T4" fmla="*/ 171 w 209"/>
                <a:gd name="T5" fmla="*/ 0 h 336"/>
                <a:gd name="T6" fmla="*/ 181 w 209"/>
                <a:gd name="T7" fmla="*/ 0 h 336"/>
                <a:gd name="T8" fmla="*/ 199 w 209"/>
                <a:gd name="T9" fmla="*/ 7 h 336"/>
                <a:gd name="T10" fmla="*/ 209 w 209"/>
                <a:gd name="T11" fmla="*/ 21 h 336"/>
                <a:gd name="T12" fmla="*/ 209 w 209"/>
                <a:gd name="T13" fmla="*/ 32 h 336"/>
                <a:gd name="T14" fmla="*/ 205 w 209"/>
                <a:gd name="T15" fmla="*/ 46 h 336"/>
                <a:gd name="T16" fmla="*/ 199 w 209"/>
                <a:gd name="T17" fmla="*/ 70 h 336"/>
                <a:gd name="T18" fmla="*/ 188 w 209"/>
                <a:gd name="T19" fmla="*/ 105 h 336"/>
                <a:gd name="T20" fmla="*/ 171 w 209"/>
                <a:gd name="T21" fmla="*/ 147 h 336"/>
                <a:gd name="T22" fmla="*/ 153 w 209"/>
                <a:gd name="T23" fmla="*/ 193 h 336"/>
                <a:gd name="T24" fmla="*/ 125 w 209"/>
                <a:gd name="T25" fmla="*/ 238 h 336"/>
                <a:gd name="T26" fmla="*/ 101 w 209"/>
                <a:gd name="T27" fmla="*/ 273 h 336"/>
                <a:gd name="T28" fmla="*/ 76 w 209"/>
                <a:gd name="T29" fmla="*/ 297 h 336"/>
                <a:gd name="T30" fmla="*/ 48 w 209"/>
                <a:gd name="T31" fmla="*/ 315 h 336"/>
                <a:gd name="T32" fmla="*/ 20 w 209"/>
                <a:gd name="T33" fmla="*/ 329 h 336"/>
                <a:gd name="T34" fmla="*/ 10 w 209"/>
                <a:gd name="T35" fmla="*/ 336 h 336"/>
                <a:gd name="T36" fmla="*/ 3 w 209"/>
                <a:gd name="T37" fmla="*/ 336 h 336"/>
                <a:gd name="T38" fmla="*/ 0 w 209"/>
                <a:gd name="T39" fmla="*/ 332 h 336"/>
                <a:gd name="T40" fmla="*/ 0 w 209"/>
                <a:gd name="T41" fmla="*/ 329 h 336"/>
                <a:gd name="T42" fmla="*/ 7 w 209"/>
                <a:gd name="T43" fmla="*/ 325 h 336"/>
                <a:gd name="T44" fmla="*/ 13 w 209"/>
                <a:gd name="T45" fmla="*/ 318 h 336"/>
                <a:gd name="T46" fmla="*/ 24 w 209"/>
                <a:gd name="T47" fmla="*/ 308 h 336"/>
                <a:gd name="T48" fmla="*/ 52 w 209"/>
                <a:gd name="T49" fmla="*/ 283 h 336"/>
                <a:gd name="T50" fmla="*/ 80 w 209"/>
                <a:gd name="T51" fmla="*/ 248 h 336"/>
                <a:gd name="T52" fmla="*/ 108 w 209"/>
                <a:gd name="T53" fmla="*/ 214 h 336"/>
                <a:gd name="T54" fmla="*/ 129 w 209"/>
                <a:gd name="T55" fmla="*/ 175 h 336"/>
                <a:gd name="T56" fmla="*/ 157 w 209"/>
                <a:gd name="T57" fmla="*/ 91 h 336"/>
                <a:gd name="T58" fmla="*/ 164 w 209"/>
                <a:gd name="T59" fmla="*/ 70 h 336"/>
                <a:gd name="T60" fmla="*/ 167 w 209"/>
                <a:gd name="T61" fmla="*/ 56 h 336"/>
                <a:gd name="T62" fmla="*/ 171 w 209"/>
                <a:gd name="T63" fmla="*/ 42 h 336"/>
                <a:gd name="T64" fmla="*/ 171 w 209"/>
                <a:gd name="T65" fmla="*/ 35 h 336"/>
                <a:gd name="T66" fmla="*/ 171 w 209"/>
                <a:gd name="T67" fmla="*/ 25 h 336"/>
                <a:gd name="T68" fmla="*/ 167 w 209"/>
                <a:gd name="T69" fmla="*/ 1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9" h="336">
                  <a:moveTo>
                    <a:pt x="167" y="14"/>
                  </a:moveTo>
                  <a:lnTo>
                    <a:pt x="167" y="11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71" y="4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85" y="4"/>
                  </a:lnTo>
                  <a:lnTo>
                    <a:pt x="199" y="7"/>
                  </a:lnTo>
                  <a:lnTo>
                    <a:pt x="205" y="14"/>
                  </a:lnTo>
                  <a:lnTo>
                    <a:pt x="209" y="21"/>
                  </a:lnTo>
                  <a:lnTo>
                    <a:pt x="209" y="28"/>
                  </a:lnTo>
                  <a:lnTo>
                    <a:pt x="209" y="32"/>
                  </a:lnTo>
                  <a:lnTo>
                    <a:pt x="209" y="39"/>
                  </a:lnTo>
                  <a:lnTo>
                    <a:pt x="205" y="46"/>
                  </a:lnTo>
                  <a:lnTo>
                    <a:pt x="202" y="56"/>
                  </a:lnTo>
                  <a:lnTo>
                    <a:pt x="199" y="70"/>
                  </a:lnTo>
                  <a:lnTo>
                    <a:pt x="192" y="88"/>
                  </a:lnTo>
                  <a:lnTo>
                    <a:pt x="188" y="105"/>
                  </a:lnTo>
                  <a:lnTo>
                    <a:pt x="181" y="126"/>
                  </a:lnTo>
                  <a:lnTo>
                    <a:pt x="171" y="147"/>
                  </a:lnTo>
                  <a:lnTo>
                    <a:pt x="164" y="172"/>
                  </a:lnTo>
                  <a:lnTo>
                    <a:pt x="153" y="193"/>
                  </a:lnTo>
                  <a:lnTo>
                    <a:pt x="139" y="214"/>
                  </a:lnTo>
                  <a:lnTo>
                    <a:pt x="125" y="238"/>
                  </a:lnTo>
                  <a:lnTo>
                    <a:pt x="115" y="255"/>
                  </a:lnTo>
                  <a:lnTo>
                    <a:pt x="101" y="273"/>
                  </a:lnTo>
                  <a:lnTo>
                    <a:pt x="90" y="283"/>
                  </a:lnTo>
                  <a:lnTo>
                    <a:pt x="76" y="297"/>
                  </a:lnTo>
                  <a:lnTo>
                    <a:pt x="62" y="304"/>
                  </a:lnTo>
                  <a:lnTo>
                    <a:pt x="48" y="315"/>
                  </a:lnTo>
                  <a:lnTo>
                    <a:pt x="34" y="322"/>
                  </a:lnTo>
                  <a:lnTo>
                    <a:pt x="20" y="329"/>
                  </a:lnTo>
                  <a:lnTo>
                    <a:pt x="13" y="332"/>
                  </a:lnTo>
                  <a:lnTo>
                    <a:pt x="10" y="336"/>
                  </a:lnTo>
                  <a:lnTo>
                    <a:pt x="7" y="336"/>
                  </a:lnTo>
                  <a:lnTo>
                    <a:pt x="3" y="336"/>
                  </a:lnTo>
                  <a:lnTo>
                    <a:pt x="0" y="336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3" y="329"/>
                  </a:lnTo>
                  <a:lnTo>
                    <a:pt x="7" y="325"/>
                  </a:lnTo>
                  <a:lnTo>
                    <a:pt x="10" y="322"/>
                  </a:lnTo>
                  <a:lnTo>
                    <a:pt x="13" y="318"/>
                  </a:lnTo>
                  <a:lnTo>
                    <a:pt x="17" y="311"/>
                  </a:lnTo>
                  <a:lnTo>
                    <a:pt x="24" y="308"/>
                  </a:lnTo>
                  <a:lnTo>
                    <a:pt x="38" y="294"/>
                  </a:lnTo>
                  <a:lnTo>
                    <a:pt x="52" y="283"/>
                  </a:lnTo>
                  <a:lnTo>
                    <a:pt x="66" y="266"/>
                  </a:lnTo>
                  <a:lnTo>
                    <a:pt x="80" y="248"/>
                  </a:lnTo>
                  <a:lnTo>
                    <a:pt x="94" y="231"/>
                  </a:lnTo>
                  <a:lnTo>
                    <a:pt x="108" y="214"/>
                  </a:lnTo>
                  <a:lnTo>
                    <a:pt x="118" y="193"/>
                  </a:lnTo>
                  <a:lnTo>
                    <a:pt x="129" y="175"/>
                  </a:lnTo>
                  <a:lnTo>
                    <a:pt x="146" y="133"/>
                  </a:lnTo>
                  <a:lnTo>
                    <a:pt x="157" y="91"/>
                  </a:lnTo>
                  <a:lnTo>
                    <a:pt x="160" y="81"/>
                  </a:lnTo>
                  <a:lnTo>
                    <a:pt x="164" y="70"/>
                  </a:lnTo>
                  <a:lnTo>
                    <a:pt x="164" y="63"/>
                  </a:lnTo>
                  <a:lnTo>
                    <a:pt x="167" y="56"/>
                  </a:lnTo>
                  <a:lnTo>
                    <a:pt x="167" y="49"/>
                  </a:lnTo>
                  <a:lnTo>
                    <a:pt x="171" y="42"/>
                  </a:lnTo>
                  <a:lnTo>
                    <a:pt x="171" y="39"/>
                  </a:lnTo>
                  <a:lnTo>
                    <a:pt x="171" y="35"/>
                  </a:lnTo>
                  <a:lnTo>
                    <a:pt x="171" y="28"/>
                  </a:lnTo>
                  <a:lnTo>
                    <a:pt x="171" y="25"/>
                  </a:lnTo>
                  <a:lnTo>
                    <a:pt x="167" y="14"/>
                  </a:lnTo>
                  <a:lnTo>
                    <a:pt x="167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4">
              <a:extLst>
                <a:ext uri="{FF2B5EF4-FFF2-40B4-BE49-F238E27FC236}">
                  <a16:creationId xmlns:a16="http://schemas.microsoft.com/office/drawing/2014/main" id="{56D961E0-63C9-4DBB-AD9D-E5AD17D6D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9129" y="5573325"/>
              <a:ext cx="967350" cy="967349"/>
            </a:xfrm>
            <a:custGeom>
              <a:avLst/>
              <a:gdLst>
                <a:gd name="T0" fmla="*/ 101 w 185"/>
                <a:gd name="T1" fmla="*/ 39 h 185"/>
                <a:gd name="T2" fmla="*/ 73 w 185"/>
                <a:gd name="T3" fmla="*/ 39 h 185"/>
                <a:gd name="T4" fmla="*/ 56 w 185"/>
                <a:gd name="T5" fmla="*/ 21 h 185"/>
                <a:gd name="T6" fmla="*/ 80 w 185"/>
                <a:gd name="T7" fmla="*/ 18 h 185"/>
                <a:gd name="T8" fmla="*/ 101 w 185"/>
                <a:gd name="T9" fmla="*/ 14 h 185"/>
                <a:gd name="T10" fmla="*/ 115 w 185"/>
                <a:gd name="T11" fmla="*/ 11 h 185"/>
                <a:gd name="T12" fmla="*/ 122 w 185"/>
                <a:gd name="T13" fmla="*/ 11 h 185"/>
                <a:gd name="T14" fmla="*/ 132 w 185"/>
                <a:gd name="T15" fmla="*/ 7 h 185"/>
                <a:gd name="T16" fmla="*/ 139 w 185"/>
                <a:gd name="T17" fmla="*/ 4 h 185"/>
                <a:gd name="T18" fmla="*/ 143 w 185"/>
                <a:gd name="T19" fmla="*/ 4 h 185"/>
                <a:gd name="T20" fmla="*/ 153 w 185"/>
                <a:gd name="T21" fmla="*/ 0 h 185"/>
                <a:gd name="T22" fmla="*/ 164 w 185"/>
                <a:gd name="T23" fmla="*/ 7 h 185"/>
                <a:gd name="T24" fmla="*/ 178 w 185"/>
                <a:gd name="T25" fmla="*/ 14 h 185"/>
                <a:gd name="T26" fmla="*/ 185 w 185"/>
                <a:gd name="T27" fmla="*/ 21 h 185"/>
                <a:gd name="T28" fmla="*/ 185 w 185"/>
                <a:gd name="T29" fmla="*/ 28 h 185"/>
                <a:gd name="T30" fmla="*/ 181 w 185"/>
                <a:gd name="T31" fmla="*/ 35 h 185"/>
                <a:gd name="T32" fmla="*/ 178 w 185"/>
                <a:gd name="T33" fmla="*/ 42 h 185"/>
                <a:gd name="T34" fmla="*/ 171 w 185"/>
                <a:gd name="T35" fmla="*/ 53 h 185"/>
                <a:gd name="T36" fmla="*/ 164 w 185"/>
                <a:gd name="T37" fmla="*/ 73 h 185"/>
                <a:gd name="T38" fmla="*/ 146 w 185"/>
                <a:gd name="T39" fmla="*/ 105 h 185"/>
                <a:gd name="T40" fmla="*/ 129 w 185"/>
                <a:gd name="T41" fmla="*/ 129 h 185"/>
                <a:gd name="T42" fmla="*/ 105 w 185"/>
                <a:gd name="T43" fmla="*/ 150 h 185"/>
                <a:gd name="T44" fmla="*/ 77 w 185"/>
                <a:gd name="T45" fmla="*/ 168 h 185"/>
                <a:gd name="T46" fmla="*/ 38 w 185"/>
                <a:gd name="T47" fmla="*/ 182 h 185"/>
                <a:gd name="T48" fmla="*/ 21 w 185"/>
                <a:gd name="T49" fmla="*/ 185 h 185"/>
                <a:gd name="T50" fmla="*/ 10 w 185"/>
                <a:gd name="T51" fmla="*/ 185 h 185"/>
                <a:gd name="T52" fmla="*/ 0 w 185"/>
                <a:gd name="T53" fmla="*/ 185 h 185"/>
                <a:gd name="T54" fmla="*/ 0 w 185"/>
                <a:gd name="T55" fmla="*/ 185 h 185"/>
                <a:gd name="T56" fmla="*/ 0 w 185"/>
                <a:gd name="T57" fmla="*/ 178 h 185"/>
                <a:gd name="T58" fmla="*/ 7 w 185"/>
                <a:gd name="T59" fmla="*/ 175 h 185"/>
                <a:gd name="T60" fmla="*/ 17 w 185"/>
                <a:gd name="T61" fmla="*/ 168 h 185"/>
                <a:gd name="T62" fmla="*/ 31 w 185"/>
                <a:gd name="T63" fmla="*/ 161 h 185"/>
                <a:gd name="T64" fmla="*/ 63 w 185"/>
                <a:gd name="T65" fmla="*/ 147 h 185"/>
                <a:gd name="T66" fmla="*/ 91 w 185"/>
                <a:gd name="T67" fmla="*/ 126 h 185"/>
                <a:gd name="T68" fmla="*/ 112 w 185"/>
                <a:gd name="T69" fmla="*/ 105 h 185"/>
                <a:gd name="T70" fmla="*/ 125 w 185"/>
                <a:gd name="T71" fmla="*/ 77 h 185"/>
                <a:gd name="T72" fmla="*/ 132 w 185"/>
                <a:gd name="T73" fmla="*/ 53 h 185"/>
                <a:gd name="T74" fmla="*/ 136 w 185"/>
                <a:gd name="T75" fmla="*/ 39 h 185"/>
                <a:gd name="T76" fmla="*/ 136 w 185"/>
                <a:gd name="T77" fmla="*/ 35 h 185"/>
                <a:gd name="T78" fmla="*/ 136 w 185"/>
                <a:gd name="T79" fmla="*/ 32 h 185"/>
                <a:gd name="T80" fmla="*/ 122 w 185"/>
                <a:gd name="T81" fmla="*/ 35 h 185"/>
                <a:gd name="T82" fmla="*/ 115 w 185"/>
                <a:gd name="T83" fmla="*/ 3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185">
                  <a:moveTo>
                    <a:pt x="115" y="39"/>
                  </a:moveTo>
                  <a:lnTo>
                    <a:pt x="101" y="39"/>
                  </a:lnTo>
                  <a:lnTo>
                    <a:pt x="87" y="39"/>
                  </a:lnTo>
                  <a:lnTo>
                    <a:pt x="73" y="39"/>
                  </a:lnTo>
                  <a:lnTo>
                    <a:pt x="56" y="39"/>
                  </a:lnTo>
                  <a:lnTo>
                    <a:pt x="56" y="21"/>
                  </a:lnTo>
                  <a:lnTo>
                    <a:pt x="70" y="21"/>
                  </a:lnTo>
                  <a:lnTo>
                    <a:pt x="80" y="18"/>
                  </a:lnTo>
                  <a:lnTo>
                    <a:pt x="91" y="14"/>
                  </a:lnTo>
                  <a:lnTo>
                    <a:pt x="101" y="14"/>
                  </a:lnTo>
                  <a:lnTo>
                    <a:pt x="108" y="14"/>
                  </a:lnTo>
                  <a:lnTo>
                    <a:pt x="115" y="11"/>
                  </a:lnTo>
                  <a:lnTo>
                    <a:pt x="119" y="11"/>
                  </a:lnTo>
                  <a:lnTo>
                    <a:pt x="122" y="11"/>
                  </a:lnTo>
                  <a:lnTo>
                    <a:pt x="129" y="7"/>
                  </a:lnTo>
                  <a:lnTo>
                    <a:pt x="132" y="7"/>
                  </a:lnTo>
                  <a:lnTo>
                    <a:pt x="136" y="7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7" y="4"/>
                  </a:lnTo>
                  <a:lnTo>
                    <a:pt x="164" y="7"/>
                  </a:lnTo>
                  <a:lnTo>
                    <a:pt x="171" y="11"/>
                  </a:lnTo>
                  <a:lnTo>
                    <a:pt x="178" y="14"/>
                  </a:lnTo>
                  <a:lnTo>
                    <a:pt x="181" y="18"/>
                  </a:lnTo>
                  <a:lnTo>
                    <a:pt x="185" y="21"/>
                  </a:lnTo>
                  <a:lnTo>
                    <a:pt x="185" y="25"/>
                  </a:lnTo>
                  <a:lnTo>
                    <a:pt x="185" y="28"/>
                  </a:lnTo>
                  <a:lnTo>
                    <a:pt x="185" y="32"/>
                  </a:lnTo>
                  <a:lnTo>
                    <a:pt x="181" y="35"/>
                  </a:lnTo>
                  <a:lnTo>
                    <a:pt x="181" y="39"/>
                  </a:lnTo>
                  <a:lnTo>
                    <a:pt x="178" y="42"/>
                  </a:lnTo>
                  <a:lnTo>
                    <a:pt x="174" y="46"/>
                  </a:lnTo>
                  <a:lnTo>
                    <a:pt x="171" y="53"/>
                  </a:lnTo>
                  <a:lnTo>
                    <a:pt x="167" y="63"/>
                  </a:lnTo>
                  <a:lnTo>
                    <a:pt x="164" y="73"/>
                  </a:lnTo>
                  <a:lnTo>
                    <a:pt x="157" y="84"/>
                  </a:lnTo>
                  <a:lnTo>
                    <a:pt x="146" y="105"/>
                  </a:lnTo>
                  <a:lnTo>
                    <a:pt x="139" y="115"/>
                  </a:lnTo>
                  <a:lnTo>
                    <a:pt x="129" y="129"/>
                  </a:lnTo>
                  <a:lnTo>
                    <a:pt x="119" y="140"/>
                  </a:lnTo>
                  <a:lnTo>
                    <a:pt x="105" y="150"/>
                  </a:lnTo>
                  <a:lnTo>
                    <a:pt x="91" y="157"/>
                  </a:lnTo>
                  <a:lnTo>
                    <a:pt x="77" y="168"/>
                  </a:lnTo>
                  <a:lnTo>
                    <a:pt x="59" y="175"/>
                  </a:lnTo>
                  <a:lnTo>
                    <a:pt x="38" y="182"/>
                  </a:lnTo>
                  <a:lnTo>
                    <a:pt x="31" y="182"/>
                  </a:lnTo>
                  <a:lnTo>
                    <a:pt x="21" y="185"/>
                  </a:lnTo>
                  <a:lnTo>
                    <a:pt x="14" y="185"/>
                  </a:lnTo>
                  <a:lnTo>
                    <a:pt x="10" y="185"/>
                  </a:lnTo>
                  <a:lnTo>
                    <a:pt x="3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3" y="178"/>
                  </a:lnTo>
                  <a:lnTo>
                    <a:pt x="7" y="175"/>
                  </a:lnTo>
                  <a:lnTo>
                    <a:pt x="10" y="171"/>
                  </a:lnTo>
                  <a:lnTo>
                    <a:pt x="17" y="168"/>
                  </a:lnTo>
                  <a:lnTo>
                    <a:pt x="24" y="164"/>
                  </a:lnTo>
                  <a:lnTo>
                    <a:pt x="31" y="161"/>
                  </a:lnTo>
                  <a:lnTo>
                    <a:pt x="49" y="154"/>
                  </a:lnTo>
                  <a:lnTo>
                    <a:pt x="63" y="147"/>
                  </a:lnTo>
                  <a:lnTo>
                    <a:pt x="77" y="136"/>
                  </a:lnTo>
                  <a:lnTo>
                    <a:pt x="91" y="126"/>
                  </a:lnTo>
                  <a:lnTo>
                    <a:pt x="101" y="115"/>
                  </a:lnTo>
                  <a:lnTo>
                    <a:pt x="112" y="105"/>
                  </a:lnTo>
                  <a:lnTo>
                    <a:pt x="119" y="91"/>
                  </a:lnTo>
                  <a:lnTo>
                    <a:pt x="125" y="77"/>
                  </a:lnTo>
                  <a:lnTo>
                    <a:pt x="129" y="63"/>
                  </a:lnTo>
                  <a:lnTo>
                    <a:pt x="132" y="53"/>
                  </a:lnTo>
                  <a:lnTo>
                    <a:pt x="136" y="46"/>
                  </a:lnTo>
                  <a:lnTo>
                    <a:pt x="136" y="39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29" y="32"/>
                  </a:lnTo>
                  <a:lnTo>
                    <a:pt x="122" y="35"/>
                  </a:lnTo>
                  <a:lnTo>
                    <a:pt x="115" y="39"/>
                  </a:lnTo>
                  <a:lnTo>
                    <a:pt x="115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5">
              <a:extLst>
                <a:ext uri="{FF2B5EF4-FFF2-40B4-BE49-F238E27FC236}">
                  <a16:creationId xmlns:a16="http://schemas.microsoft.com/office/drawing/2014/main" id="{4A18C1C7-C2D4-47AB-A759-7FBFA6BEB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28" y="5866144"/>
              <a:ext cx="1369974" cy="784336"/>
            </a:xfrm>
            <a:custGeom>
              <a:avLst/>
              <a:gdLst>
                <a:gd name="T0" fmla="*/ 262 w 262"/>
                <a:gd name="T1" fmla="*/ 133 h 150"/>
                <a:gd name="T2" fmla="*/ 262 w 262"/>
                <a:gd name="T3" fmla="*/ 133 h 150"/>
                <a:gd name="T4" fmla="*/ 259 w 262"/>
                <a:gd name="T5" fmla="*/ 136 h 150"/>
                <a:gd name="T6" fmla="*/ 255 w 262"/>
                <a:gd name="T7" fmla="*/ 140 h 150"/>
                <a:gd name="T8" fmla="*/ 245 w 262"/>
                <a:gd name="T9" fmla="*/ 143 h 150"/>
                <a:gd name="T10" fmla="*/ 234 w 262"/>
                <a:gd name="T11" fmla="*/ 143 h 150"/>
                <a:gd name="T12" fmla="*/ 210 w 262"/>
                <a:gd name="T13" fmla="*/ 147 h 150"/>
                <a:gd name="T14" fmla="*/ 182 w 262"/>
                <a:gd name="T15" fmla="*/ 150 h 150"/>
                <a:gd name="T16" fmla="*/ 171 w 262"/>
                <a:gd name="T17" fmla="*/ 150 h 150"/>
                <a:gd name="T18" fmla="*/ 164 w 262"/>
                <a:gd name="T19" fmla="*/ 150 h 150"/>
                <a:gd name="T20" fmla="*/ 157 w 262"/>
                <a:gd name="T21" fmla="*/ 150 h 150"/>
                <a:gd name="T22" fmla="*/ 150 w 262"/>
                <a:gd name="T23" fmla="*/ 147 h 150"/>
                <a:gd name="T24" fmla="*/ 150 w 262"/>
                <a:gd name="T25" fmla="*/ 147 h 150"/>
                <a:gd name="T26" fmla="*/ 147 w 262"/>
                <a:gd name="T27" fmla="*/ 147 h 150"/>
                <a:gd name="T28" fmla="*/ 143 w 262"/>
                <a:gd name="T29" fmla="*/ 143 h 150"/>
                <a:gd name="T30" fmla="*/ 140 w 262"/>
                <a:gd name="T31" fmla="*/ 140 h 150"/>
                <a:gd name="T32" fmla="*/ 133 w 262"/>
                <a:gd name="T33" fmla="*/ 133 h 150"/>
                <a:gd name="T34" fmla="*/ 126 w 262"/>
                <a:gd name="T35" fmla="*/ 126 h 150"/>
                <a:gd name="T36" fmla="*/ 119 w 262"/>
                <a:gd name="T37" fmla="*/ 119 h 150"/>
                <a:gd name="T38" fmla="*/ 108 w 262"/>
                <a:gd name="T39" fmla="*/ 112 h 150"/>
                <a:gd name="T40" fmla="*/ 98 w 262"/>
                <a:gd name="T41" fmla="*/ 101 h 150"/>
                <a:gd name="T42" fmla="*/ 87 w 262"/>
                <a:gd name="T43" fmla="*/ 91 h 150"/>
                <a:gd name="T44" fmla="*/ 77 w 262"/>
                <a:gd name="T45" fmla="*/ 80 h 150"/>
                <a:gd name="T46" fmla="*/ 63 w 262"/>
                <a:gd name="T47" fmla="*/ 66 h 150"/>
                <a:gd name="T48" fmla="*/ 49 w 262"/>
                <a:gd name="T49" fmla="*/ 52 h 150"/>
                <a:gd name="T50" fmla="*/ 32 w 262"/>
                <a:gd name="T51" fmla="*/ 38 h 150"/>
                <a:gd name="T52" fmla="*/ 18 w 262"/>
                <a:gd name="T53" fmla="*/ 21 h 150"/>
                <a:gd name="T54" fmla="*/ 0 w 262"/>
                <a:gd name="T55" fmla="*/ 3 h 150"/>
                <a:gd name="T56" fmla="*/ 7 w 262"/>
                <a:gd name="T57" fmla="*/ 0 h 150"/>
                <a:gd name="T58" fmla="*/ 14 w 262"/>
                <a:gd name="T59" fmla="*/ 0 h 150"/>
                <a:gd name="T60" fmla="*/ 21 w 262"/>
                <a:gd name="T61" fmla="*/ 3 h 150"/>
                <a:gd name="T62" fmla="*/ 32 w 262"/>
                <a:gd name="T63" fmla="*/ 7 h 150"/>
                <a:gd name="T64" fmla="*/ 39 w 262"/>
                <a:gd name="T65" fmla="*/ 14 h 150"/>
                <a:gd name="T66" fmla="*/ 49 w 262"/>
                <a:gd name="T67" fmla="*/ 21 h 150"/>
                <a:gd name="T68" fmla="*/ 60 w 262"/>
                <a:gd name="T69" fmla="*/ 28 h 150"/>
                <a:gd name="T70" fmla="*/ 70 w 262"/>
                <a:gd name="T71" fmla="*/ 35 h 150"/>
                <a:gd name="T72" fmla="*/ 80 w 262"/>
                <a:gd name="T73" fmla="*/ 45 h 150"/>
                <a:gd name="T74" fmla="*/ 94 w 262"/>
                <a:gd name="T75" fmla="*/ 56 h 150"/>
                <a:gd name="T76" fmla="*/ 112 w 262"/>
                <a:gd name="T77" fmla="*/ 66 h 150"/>
                <a:gd name="T78" fmla="*/ 129 w 262"/>
                <a:gd name="T79" fmla="*/ 77 h 150"/>
                <a:gd name="T80" fmla="*/ 150 w 262"/>
                <a:gd name="T81" fmla="*/ 91 h 150"/>
                <a:gd name="T82" fmla="*/ 171 w 262"/>
                <a:gd name="T83" fmla="*/ 101 h 150"/>
                <a:gd name="T84" fmla="*/ 192 w 262"/>
                <a:gd name="T85" fmla="*/ 108 h 150"/>
                <a:gd name="T86" fmla="*/ 217 w 262"/>
                <a:gd name="T87" fmla="*/ 115 h 150"/>
                <a:gd name="T88" fmla="*/ 227 w 262"/>
                <a:gd name="T89" fmla="*/ 115 h 150"/>
                <a:gd name="T90" fmla="*/ 234 w 262"/>
                <a:gd name="T91" fmla="*/ 119 h 150"/>
                <a:gd name="T92" fmla="*/ 245 w 262"/>
                <a:gd name="T93" fmla="*/ 122 h 150"/>
                <a:gd name="T94" fmla="*/ 252 w 262"/>
                <a:gd name="T95" fmla="*/ 122 h 150"/>
                <a:gd name="T96" fmla="*/ 255 w 262"/>
                <a:gd name="T97" fmla="*/ 126 h 150"/>
                <a:gd name="T98" fmla="*/ 259 w 262"/>
                <a:gd name="T99" fmla="*/ 129 h 150"/>
                <a:gd name="T100" fmla="*/ 262 w 262"/>
                <a:gd name="T101" fmla="*/ 129 h 150"/>
                <a:gd name="T102" fmla="*/ 262 w 262"/>
                <a:gd name="T103" fmla="*/ 133 h 150"/>
                <a:gd name="T104" fmla="*/ 262 w 262"/>
                <a:gd name="T105" fmla="*/ 13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50">
                  <a:moveTo>
                    <a:pt x="262" y="133"/>
                  </a:moveTo>
                  <a:lnTo>
                    <a:pt x="262" y="133"/>
                  </a:lnTo>
                  <a:lnTo>
                    <a:pt x="259" y="136"/>
                  </a:lnTo>
                  <a:lnTo>
                    <a:pt x="255" y="140"/>
                  </a:lnTo>
                  <a:lnTo>
                    <a:pt x="245" y="143"/>
                  </a:lnTo>
                  <a:lnTo>
                    <a:pt x="234" y="143"/>
                  </a:lnTo>
                  <a:lnTo>
                    <a:pt x="210" y="147"/>
                  </a:lnTo>
                  <a:lnTo>
                    <a:pt x="182" y="150"/>
                  </a:lnTo>
                  <a:lnTo>
                    <a:pt x="171" y="150"/>
                  </a:lnTo>
                  <a:lnTo>
                    <a:pt x="164" y="150"/>
                  </a:lnTo>
                  <a:lnTo>
                    <a:pt x="157" y="150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47" y="147"/>
                  </a:lnTo>
                  <a:lnTo>
                    <a:pt x="143" y="143"/>
                  </a:lnTo>
                  <a:lnTo>
                    <a:pt x="140" y="140"/>
                  </a:lnTo>
                  <a:lnTo>
                    <a:pt x="133" y="133"/>
                  </a:lnTo>
                  <a:lnTo>
                    <a:pt x="126" y="126"/>
                  </a:lnTo>
                  <a:lnTo>
                    <a:pt x="119" y="119"/>
                  </a:lnTo>
                  <a:lnTo>
                    <a:pt x="108" y="112"/>
                  </a:lnTo>
                  <a:lnTo>
                    <a:pt x="98" y="101"/>
                  </a:lnTo>
                  <a:lnTo>
                    <a:pt x="87" y="91"/>
                  </a:lnTo>
                  <a:lnTo>
                    <a:pt x="77" y="80"/>
                  </a:lnTo>
                  <a:lnTo>
                    <a:pt x="63" y="66"/>
                  </a:lnTo>
                  <a:lnTo>
                    <a:pt x="49" y="52"/>
                  </a:lnTo>
                  <a:lnTo>
                    <a:pt x="32" y="38"/>
                  </a:lnTo>
                  <a:lnTo>
                    <a:pt x="18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2" y="7"/>
                  </a:lnTo>
                  <a:lnTo>
                    <a:pt x="39" y="14"/>
                  </a:lnTo>
                  <a:lnTo>
                    <a:pt x="49" y="21"/>
                  </a:lnTo>
                  <a:lnTo>
                    <a:pt x="60" y="28"/>
                  </a:lnTo>
                  <a:lnTo>
                    <a:pt x="70" y="35"/>
                  </a:lnTo>
                  <a:lnTo>
                    <a:pt x="80" y="45"/>
                  </a:lnTo>
                  <a:lnTo>
                    <a:pt x="94" y="56"/>
                  </a:lnTo>
                  <a:lnTo>
                    <a:pt x="112" y="66"/>
                  </a:lnTo>
                  <a:lnTo>
                    <a:pt x="129" y="77"/>
                  </a:lnTo>
                  <a:lnTo>
                    <a:pt x="150" y="91"/>
                  </a:lnTo>
                  <a:lnTo>
                    <a:pt x="171" y="101"/>
                  </a:lnTo>
                  <a:lnTo>
                    <a:pt x="192" y="108"/>
                  </a:lnTo>
                  <a:lnTo>
                    <a:pt x="217" y="115"/>
                  </a:lnTo>
                  <a:lnTo>
                    <a:pt x="227" y="115"/>
                  </a:lnTo>
                  <a:lnTo>
                    <a:pt x="234" y="119"/>
                  </a:lnTo>
                  <a:lnTo>
                    <a:pt x="245" y="122"/>
                  </a:lnTo>
                  <a:lnTo>
                    <a:pt x="252" y="122"/>
                  </a:lnTo>
                  <a:lnTo>
                    <a:pt x="255" y="126"/>
                  </a:lnTo>
                  <a:lnTo>
                    <a:pt x="259" y="129"/>
                  </a:lnTo>
                  <a:lnTo>
                    <a:pt x="262" y="129"/>
                  </a:lnTo>
                  <a:lnTo>
                    <a:pt x="262" y="133"/>
                  </a:lnTo>
                  <a:lnTo>
                    <a:pt x="262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6">
              <a:extLst>
                <a:ext uri="{FF2B5EF4-FFF2-40B4-BE49-F238E27FC236}">
                  <a16:creationId xmlns:a16="http://schemas.microsoft.com/office/drawing/2014/main" id="{A34C8D52-21CF-4156-90BA-26B0F90BE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754" y="4935399"/>
              <a:ext cx="350338" cy="256218"/>
            </a:xfrm>
            <a:custGeom>
              <a:avLst/>
              <a:gdLst>
                <a:gd name="T0" fmla="*/ 0 w 67"/>
                <a:gd name="T1" fmla="*/ 7 h 49"/>
                <a:gd name="T2" fmla="*/ 4 w 67"/>
                <a:gd name="T3" fmla="*/ 3 h 49"/>
                <a:gd name="T4" fmla="*/ 7 w 67"/>
                <a:gd name="T5" fmla="*/ 3 h 49"/>
                <a:gd name="T6" fmla="*/ 14 w 67"/>
                <a:gd name="T7" fmla="*/ 3 h 49"/>
                <a:gd name="T8" fmla="*/ 21 w 67"/>
                <a:gd name="T9" fmla="*/ 0 h 49"/>
                <a:gd name="T10" fmla="*/ 32 w 67"/>
                <a:gd name="T11" fmla="*/ 3 h 49"/>
                <a:gd name="T12" fmla="*/ 39 w 67"/>
                <a:gd name="T13" fmla="*/ 3 h 49"/>
                <a:gd name="T14" fmla="*/ 46 w 67"/>
                <a:gd name="T15" fmla="*/ 7 h 49"/>
                <a:gd name="T16" fmla="*/ 53 w 67"/>
                <a:gd name="T17" fmla="*/ 10 h 49"/>
                <a:gd name="T18" fmla="*/ 56 w 67"/>
                <a:gd name="T19" fmla="*/ 17 h 49"/>
                <a:gd name="T20" fmla="*/ 63 w 67"/>
                <a:gd name="T21" fmla="*/ 24 h 49"/>
                <a:gd name="T22" fmla="*/ 63 w 67"/>
                <a:gd name="T23" fmla="*/ 28 h 49"/>
                <a:gd name="T24" fmla="*/ 67 w 67"/>
                <a:gd name="T25" fmla="*/ 35 h 49"/>
                <a:gd name="T26" fmla="*/ 63 w 67"/>
                <a:gd name="T27" fmla="*/ 42 h 49"/>
                <a:gd name="T28" fmla="*/ 63 w 67"/>
                <a:gd name="T29" fmla="*/ 45 h 49"/>
                <a:gd name="T30" fmla="*/ 60 w 67"/>
                <a:gd name="T31" fmla="*/ 49 h 49"/>
                <a:gd name="T32" fmla="*/ 56 w 67"/>
                <a:gd name="T33" fmla="*/ 49 h 49"/>
                <a:gd name="T34" fmla="*/ 49 w 67"/>
                <a:gd name="T35" fmla="*/ 49 h 49"/>
                <a:gd name="T36" fmla="*/ 46 w 67"/>
                <a:gd name="T37" fmla="*/ 45 h 49"/>
                <a:gd name="T38" fmla="*/ 39 w 67"/>
                <a:gd name="T39" fmla="*/ 42 h 49"/>
                <a:gd name="T40" fmla="*/ 32 w 67"/>
                <a:gd name="T41" fmla="*/ 38 h 49"/>
                <a:gd name="T42" fmla="*/ 25 w 67"/>
                <a:gd name="T43" fmla="*/ 35 h 49"/>
                <a:gd name="T44" fmla="*/ 18 w 67"/>
                <a:gd name="T45" fmla="*/ 28 h 49"/>
                <a:gd name="T46" fmla="*/ 11 w 67"/>
                <a:gd name="T47" fmla="*/ 24 h 49"/>
                <a:gd name="T48" fmla="*/ 7 w 67"/>
                <a:gd name="T49" fmla="*/ 21 h 49"/>
                <a:gd name="T50" fmla="*/ 4 w 67"/>
                <a:gd name="T51" fmla="*/ 17 h 49"/>
                <a:gd name="T52" fmla="*/ 0 w 67"/>
                <a:gd name="T53" fmla="*/ 14 h 49"/>
                <a:gd name="T54" fmla="*/ 0 w 67"/>
                <a:gd name="T55" fmla="*/ 10 h 49"/>
                <a:gd name="T56" fmla="*/ 0 w 67"/>
                <a:gd name="T57" fmla="*/ 7 h 49"/>
                <a:gd name="T58" fmla="*/ 0 w 67"/>
                <a:gd name="T59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49">
                  <a:moveTo>
                    <a:pt x="0" y="7"/>
                  </a:moveTo>
                  <a:lnTo>
                    <a:pt x="4" y="3"/>
                  </a:lnTo>
                  <a:lnTo>
                    <a:pt x="7" y="3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32" y="3"/>
                  </a:lnTo>
                  <a:lnTo>
                    <a:pt x="39" y="3"/>
                  </a:lnTo>
                  <a:lnTo>
                    <a:pt x="46" y="7"/>
                  </a:lnTo>
                  <a:lnTo>
                    <a:pt x="53" y="10"/>
                  </a:lnTo>
                  <a:lnTo>
                    <a:pt x="56" y="17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67" y="35"/>
                  </a:lnTo>
                  <a:lnTo>
                    <a:pt x="63" y="42"/>
                  </a:lnTo>
                  <a:lnTo>
                    <a:pt x="63" y="45"/>
                  </a:lnTo>
                  <a:lnTo>
                    <a:pt x="60" y="49"/>
                  </a:lnTo>
                  <a:lnTo>
                    <a:pt x="56" y="49"/>
                  </a:lnTo>
                  <a:lnTo>
                    <a:pt x="49" y="49"/>
                  </a:lnTo>
                  <a:lnTo>
                    <a:pt x="46" y="45"/>
                  </a:lnTo>
                  <a:lnTo>
                    <a:pt x="39" y="42"/>
                  </a:lnTo>
                  <a:lnTo>
                    <a:pt x="32" y="38"/>
                  </a:lnTo>
                  <a:lnTo>
                    <a:pt x="25" y="35"/>
                  </a:lnTo>
                  <a:lnTo>
                    <a:pt x="18" y="28"/>
                  </a:lnTo>
                  <a:lnTo>
                    <a:pt x="11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6243110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6A27089-BA73-4FC4-B3BC-8BF56AED6AA1}"/>
              </a:ext>
            </a:extLst>
          </p:cNvPr>
          <p:cNvGrpSpPr/>
          <p:nvPr/>
        </p:nvGrpSpPr>
        <p:grpSpPr>
          <a:xfrm>
            <a:off x="3532010" y="2323172"/>
            <a:ext cx="1756917" cy="1955611"/>
            <a:chOff x="3564094" y="6943299"/>
            <a:chExt cx="1756917" cy="1955611"/>
          </a:xfrm>
        </p:grpSpPr>
        <p:sp>
          <p:nvSpPr>
            <p:cNvPr id="3" name="Freeform 37">
              <a:extLst>
                <a:ext uri="{FF2B5EF4-FFF2-40B4-BE49-F238E27FC236}">
                  <a16:creationId xmlns:a16="http://schemas.microsoft.com/office/drawing/2014/main" id="{C5ACEBE1-620A-4B60-90D7-0642F289E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010" y="7288406"/>
              <a:ext cx="235303" cy="475832"/>
            </a:xfrm>
            <a:custGeom>
              <a:avLst/>
              <a:gdLst>
                <a:gd name="T0" fmla="*/ 35 w 45"/>
                <a:gd name="T1" fmla="*/ 74 h 91"/>
                <a:gd name="T2" fmla="*/ 28 w 45"/>
                <a:gd name="T3" fmla="*/ 81 h 91"/>
                <a:gd name="T4" fmla="*/ 24 w 45"/>
                <a:gd name="T5" fmla="*/ 84 h 91"/>
                <a:gd name="T6" fmla="*/ 21 w 45"/>
                <a:gd name="T7" fmla="*/ 88 h 91"/>
                <a:gd name="T8" fmla="*/ 17 w 45"/>
                <a:gd name="T9" fmla="*/ 91 h 91"/>
                <a:gd name="T10" fmla="*/ 14 w 45"/>
                <a:gd name="T11" fmla="*/ 91 h 91"/>
                <a:gd name="T12" fmla="*/ 10 w 45"/>
                <a:gd name="T13" fmla="*/ 88 h 91"/>
                <a:gd name="T14" fmla="*/ 10 w 45"/>
                <a:gd name="T15" fmla="*/ 84 h 91"/>
                <a:gd name="T16" fmla="*/ 7 w 45"/>
                <a:gd name="T17" fmla="*/ 77 h 91"/>
                <a:gd name="T18" fmla="*/ 3 w 45"/>
                <a:gd name="T19" fmla="*/ 74 h 91"/>
                <a:gd name="T20" fmla="*/ 0 w 45"/>
                <a:gd name="T21" fmla="*/ 67 h 91"/>
                <a:gd name="T22" fmla="*/ 0 w 45"/>
                <a:gd name="T23" fmla="*/ 63 h 91"/>
                <a:gd name="T24" fmla="*/ 0 w 45"/>
                <a:gd name="T25" fmla="*/ 63 h 91"/>
                <a:gd name="T26" fmla="*/ 0 w 45"/>
                <a:gd name="T27" fmla="*/ 60 h 91"/>
                <a:gd name="T28" fmla="*/ 0 w 45"/>
                <a:gd name="T29" fmla="*/ 56 h 91"/>
                <a:gd name="T30" fmla="*/ 3 w 45"/>
                <a:gd name="T31" fmla="*/ 53 h 91"/>
                <a:gd name="T32" fmla="*/ 7 w 45"/>
                <a:gd name="T33" fmla="*/ 49 h 91"/>
                <a:gd name="T34" fmla="*/ 10 w 45"/>
                <a:gd name="T35" fmla="*/ 46 h 91"/>
                <a:gd name="T36" fmla="*/ 10 w 45"/>
                <a:gd name="T37" fmla="*/ 42 h 91"/>
                <a:gd name="T38" fmla="*/ 14 w 45"/>
                <a:gd name="T39" fmla="*/ 39 h 91"/>
                <a:gd name="T40" fmla="*/ 17 w 45"/>
                <a:gd name="T41" fmla="*/ 32 h 91"/>
                <a:gd name="T42" fmla="*/ 21 w 45"/>
                <a:gd name="T43" fmla="*/ 25 h 91"/>
                <a:gd name="T44" fmla="*/ 21 w 45"/>
                <a:gd name="T45" fmla="*/ 18 h 91"/>
                <a:gd name="T46" fmla="*/ 24 w 45"/>
                <a:gd name="T47" fmla="*/ 7 h 91"/>
                <a:gd name="T48" fmla="*/ 28 w 45"/>
                <a:gd name="T49" fmla="*/ 0 h 91"/>
                <a:gd name="T50" fmla="*/ 35 w 45"/>
                <a:gd name="T51" fmla="*/ 0 h 91"/>
                <a:gd name="T52" fmla="*/ 38 w 45"/>
                <a:gd name="T53" fmla="*/ 0 h 91"/>
                <a:gd name="T54" fmla="*/ 42 w 45"/>
                <a:gd name="T55" fmla="*/ 4 h 91"/>
                <a:gd name="T56" fmla="*/ 45 w 45"/>
                <a:gd name="T57" fmla="*/ 4 h 91"/>
                <a:gd name="T58" fmla="*/ 45 w 45"/>
                <a:gd name="T59" fmla="*/ 11 h 91"/>
                <a:gd name="T60" fmla="*/ 45 w 45"/>
                <a:gd name="T61" fmla="*/ 18 h 91"/>
                <a:gd name="T62" fmla="*/ 45 w 45"/>
                <a:gd name="T63" fmla="*/ 25 h 91"/>
                <a:gd name="T64" fmla="*/ 45 w 45"/>
                <a:gd name="T65" fmla="*/ 35 h 91"/>
                <a:gd name="T66" fmla="*/ 45 w 45"/>
                <a:gd name="T67" fmla="*/ 42 h 91"/>
                <a:gd name="T68" fmla="*/ 42 w 45"/>
                <a:gd name="T69" fmla="*/ 53 h 91"/>
                <a:gd name="T70" fmla="*/ 38 w 45"/>
                <a:gd name="T71" fmla="*/ 63 h 91"/>
                <a:gd name="T72" fmla="*/ 35 w 45"/>
                <a:gd name="T73" fmla="*/ 74 h 91"/>
                <a:gd name="T74" fmla="*/ 35 w 45"/>
                <a:gd name="T75" fmla="*/ 7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91">
                  <a:moveTo>
                    <a:pt x="35" y="74"/>
                  </a:moveTo>
                  <a:lnTo>
                    <a:pt x="28" y="81"/>
                  </a:lnTo>
                  <a:lnTo>
                    <a:pt x="24" y="84"/>
                  </a:lnTo>
                  <a:lnTo>
                    <a:pt x="21" y="88"/>
                  </a:lnTo>
                  <a:lnTo>
                    <a:pt x="17" y="91"/>
                  </a:lnTo>
                  <a:lnTo>
                    <a:pt x="14" y="91"/>
                  </a:lnTo>
                  <a:lnTo>
                    <a:pt x="10" y="88"/>
                  </a:lnTo>
                  <a:lnTo>
                    <a:pt x="10" y="84"/>
                  </a:lnTo>
                  <a:lnTo>
                    <a:pt x="7" y="77"/>
                  </a:lnTo>
                  <a:lnTo>
                    <a:pt x="3" y="74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3" y="53"/>
                  </a:lnTo>
                  <a:lnTo>
                    <a:pt x="7" y="49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14" y="39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18"/>
                  </a:lnTo>
                  <a:lnTo>
                    <a:pt x="24" y="7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5" y="11"/>
                  </a:lnTo>
                  <a:lnTo>
                    <a:pt x="45" y="18"/>
                  </a:lnTo>
                  <a:lnTo>
                    <a:pt x="45" y="2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2" y="53"/>
                  </a:lnTo>
                  <a:lnTo>
                    <a:pt x="38" y="63"/>
                  </a:lnTo>
                  <a:lnTo>
                    <a:pt x="35" y="74"/>
                  </a:lnTo>
                  <a:lnTo>
                    <a:pt x="35" y="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78AC3A20-08E5-4FCB-97BA-FDCB644CC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708" y="7492332"/>
              <a:ext cx="439228" cy="418312"/>
            </a:xfrm>
            <a:custGeom>
              <a:avLst/>
              <a:gdLst>
                <a:gd name="T0" fmla="*/ 0 w 84"/>
                <a:gd name="T1" fmla="*/ 80 h 80"/>
                <a:gd name="T2" fmla="*/ 0 w 84"/>
                <a:gd name="T3" fmla="*/ 77 h 80"/>
                <a:gd name="T4" fmla="*/ 4 w 84"/>
                <a:gd name="T5" fmla="*/ 73 h 80"/>
                <a:gd name="T6" fmla="*/ 7 w 84"/>
                <a:gd name="T7" fmla="*/ 66 h 80"/>
                <a:gd name="T8" fmla="*/ 18 w 84"/>
                <a:gd name="T9" fmla="*/ 56 h 80"/>
                <a:gd name="T10" fmla="*/ 25 w 84"/>
                <a:gd name="T11" fmla="*/ 45 h 80"/>
                <a:gd name="T12" fmla="*/ 32 w 84"/>
                <a:gd name="T13" fmla="*/ 38 h 80"/>
                <a:gd name="T14" fmla="*/ 39 w 84"/>
                <a:gd name="T15" fmla="*/ 31 h 80"/>
                <a:gd name="T16" fmla="*/ 42 w 84"/>
                <a:gd name="T17" fmla="*/ 24 h 80"/>
                <a:gd name="T18" fmla="*/ 46 w 84"/>
                <a:gd name="T19" fmla="*/ 21 h 80"/>
                <a:gd name="T20" fmla="*/ 46 w 84"/>
                <a:gd name="T21" fmla="*/ 17 h 80"/>
                <a:gd name="T22" fmla="*/ 46 w 84"/>
                <a:gd name="T23" fmla="*/ 17 h 80"/>
                <a:gd name="T24" fmla="*/ 42 w 84"/>
                <a:gd name="T25" fmla="*/ 14 h 80"/>
                <a:gd name="T26" fmla="*/ 39 w 84"/>
                <a:gd name="T27" fmla="*/ 14 h 80"/>
                <a:gd name="T28" fmla="*/ 39 w 84"/>
                <a:gd name="T29" fmla="*/ 10 h 80"/>
                <a:gd name="T30" fmla="*/ 39 w 84"/>
                <a:gd name="T31" fmla="*/ 7 h 80"/>
                <a:gd name="T32" fmla="*/ 42 w 84"/>
                <a:gd name="T33" fmla="*/ 3 h 80"/>
                <a:gd name="T34" fmla="*/ 42 w 84"/>
                <a:gd name="T35" fmla="*/ 3 h 80"/>
                <a:gd name="T36" fmla="*/ 46 w 84"/>
                <a:gd name="T37" fmla="*/ 0 h 80"/>
                <a:gd name="T38" fmla="*/ 53 w 84"/>
                <a:gd name="T39" fmla="*/ 0 h 80"/>
                <a:gd name="T40" fmla="*/ 60 w 84"/>
                <a:gd name="T41" fmla="*/ 0 h 80"/>
                <a:gd name="T42" fmla="*/ 67 w 84"/>
                <a:gd name="T43" fmla="*/ 3 h 80"/>
                <a:gd name="T44" fmla="*/ 70 w 84"/>
                <a:gd name="T45" fmla="*/ 3 h 80"/>
                <a:gd name="T46" fmla="*/ 81 w 84"/>
                <a:gd name="T47" fmla="*/ 10 h 80"/>
                <a:gd name="T48" fmla="*/ 84 w 84"/>
                <a:gd name="T49" fmla="*/ 14 h 80"/>
                <a:gd name="T50" fmla="*/ 84 w 84"/>
                <a:gd name="T51" fmla="*/ 17 h 80"/>
                <a:gd name="T52" fmla="*/ 84 w 84"/>
                <a:gd name="T53" fmla="*/ 21 h 80"/>
                <a:gd name="T54" fmla="*/ 81 w 84"/>
                <a:gd name="T55" fmla="*/ 24 h 80"/>
                <a:gd name="T56" fmla="*/ 77 w 84"/>
                <a:gd name="T57" fmla="*/ 31 h 80"/>
                <a:gd name="T58" fmla="*/ 74 w 84"/>
                <a:gd name="T59" fmla="*/ 35 h 80"/>
                <a:gd name="T60" fmla="*/ 67 w 84"/>
                <a:gd name="T61" fmla="*/ 42 h 80"/>
                <a:gd name="T62" fmla="*/ 49 w 84"/>
                <a:gd name="T63" fmla="*/ 59 h 80"/>
                <a:gd name="T64" fmla="*/ 28 w 84"/>
                <a:gd name="T65" fmla="*/ 70 h 80"/>
                <a:gd name="T66" fmla="*/ 18 w 84"/>
                <a:gd name="T67" fmla="*/ 77 h 80"/>
                <a:gd name="T68" fmla="*/ 11 w 84"/>
                <a:gd name="T69" fmla="*/ 80 h 80"/>
                <a:gd name="T70" fmla="*/ 4 w 84"/>
                <a:gd name="T71" fmla="*/ 80 h 80"/>
                <a:gd name="T72" fmla="*/ 0 w 84"/>
                <a:gd name="T73" fmla="*/ 80 h 80"/>
                <a:gd name="T74" fmla="*/ 0 w 84"/>
                <a:gd name="T7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" h="80">
                  <a:moveTo>
                    <a:pt x="0" y="80"/>
                  </a:moveTo>
                  <a:lnTo>
                    <a:pt x="0" y="77"/>
                  </a:lnTo>
                  <a:lnTo>
                    <a:pt x="4" y="73"/>
                  </a:lnTo>
                  <a:lnTo>
                    <a:pt x="7" y="66"/>
                  </a:lnTo>
                  <a:lnTo>
                    <a:pt x="18" y="56"/>
                  </a:lnTo>
                  <a:lnTo>
                    <a:pt x="25" y="45"/>
                  </a:lnTo>
                  <a:lnTo>
                    <a:pt x="32" y="38"/>
                  </a:lnTo>
                  <a:lnTo>
                    <a:pt x="39" y="31"/>
                  </a:lnTo>
                  <a:lnTo>
                    <a:pt x="42" y="24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9" y="10"/>
                  </a:lnTo>
                  <a:lnTo>
                    <a:pt x="39" y="7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7" y="3"/>
                  </a:lnTo>
                  <a:lnTo>
                    <a:pt x="70" y="3"/>
                  </a:lnTo>
                  <a:lnTo>
                    <a:pt x="81" y="10"/>
                  </a:lnTo>
                  <a:lnTo>
                    <a:pt x="84" y="14"/>
                  </a:lnTo>
                  <a:lnTo>
                    <a:pt x="84" y="17"/>
                  </a:lnTo>
                  <a:lnTo>
                    <a:pt x="84" y="21"/>
                  </a:lnTo>
                  <a:lnTo>
                    <a:pt x="81" y="24"/>
                  </a:lnTo>
                  <a:lnTo>
                    <a:pt x="77" y="31"/>
                  </a:lnTo>
                  <a:lnTo>
                    <a:pt x="74" y="35"/>
                  </a:lnTo>
                  <a:lnTo>
                    <a:pt x="67" y="42"/>
                  </a:lnTo>
                  <a:lnTo>
                    <a:pt x="49" y="59"/>
                  </a:lnTo>
                  <a:lnTo>
                    <a:pt x="28" y="70"/>
                  </a:lnTo>
                  <a:lnTo>
                    <a:pt x="18" y="77"/>
                  </a:lnTo>
                  <a:lnTo>
                    <a:pt x="11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9">
              <a:extLst>
                <a:ext uri="{FF2B5EF4-FFF2-40B4-BE49-F238E27FC236}">
                  <a16:creationId xmlns:a16="http://schemas.microsoft.com/office/drawing/2014/main" id="{A82FB319-EEE0-4D2C-896F-AB2A045FA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094" y="7727635"/>
              <a:ext cx="789567" cy="1150359"/>
            </a:xfrm>
            <a:custGeom>
              <a:avLst/>
              <a:gdLst>
                <a:gd name="T0" fmla="*/ 39 w 151"/>
                <a:gd name="T1" fmla="*/ 210 h 220"/>
                <a:gd name="T2" fmla="*/ 28 w 151"/>
                <a:gd name="T3" fmla="*/ 213 h 220"/>
                <a:gd name="T4" fmla="*/ 21 w 151"/>
                <a:gd name="T5" fmla="*/ 217 h 220"/>
                <a:gd name="T6" fmla="*/ 14 w 151"/>
                <a:gd name="T7" fmla="*/ 217 h 220"/>
                <a:gd name="T8" fmla="*/ 11 w 151"/>
                <a:gd name="T9" fmla="*/ 220 h 220"/>
                <a:gd name="T10" fmla="*/ 7 w 151"/>
                <a:gd name="T11" fmla="*/ 220 h 220"/>
                <a:gd name="T12" fmla="*/ 4 w 151"/>
                <a:gd name="T13" fmla="*/ 220 h 220"/>
                <a:gd name="T14" fmla="*/ 0 w 151"/>
                <a:gd name="T15" fmla="*/ 220 h 220"/>
                <a:gd name="T16" fmla="*/ 0 w 151"/>
                <a:gd name="T17" fmla="*/ 217 h 220"/>
                <a:gd name="T18" fmla="*/ 0 w 151"/>
                <a:gd name="T19" fmla="*/ 217 h 220"/>
                <a:gd name="T20" fmla="*/ 0 w 151"/>
                <a:gd name="T21" fmla="*/ 213 h 220"/>
                <a:gd name="T22" fmla="*/ 4 w 151"/>
                <a:gd name="T23" fmla="*/ 210 h 220"/>
                <a:gd name="T24" fmla="*/ 7 w 151"/>
                <a:gd name="T25" fmla="*/ 210 h 220"/>
                <a:gd name="T26" fmla="*/ 11 w 151"/>
                <a:gd name="T27" fmla="*/ 206 h 220"/>
                <a:gd name="T28" fmla="*/ 14 w 151"/>
                <a:gd name="T29" fmla="*/ 203 h 220"/>
                <a:gd name="T30" fmla="*/ 21 w 151"/>
                <a:gd name="T31" fmla="*/ 196 h 220"/>
                <a:gd name="T32" fmla="*/ 28 w 151"/>
                <a:gd name="T33" fmla="*/ 192 h 220"/>
                <a:gd name="T34" fmla="*/ 53 w 151"/>
                <a:gd name="T35" fmla="*/ 175 h 220"/>
                <a:gd name="T36" fmla="*/ 77 w 151"/>
                <a:gd name="T37" fmla="*/ 154 h 220"/>
                <a:gd name="T38" fmla="*/ 88 w 151"/>
                <a:gd name="T39" fmla="*/ 140 h 220"/>
                <a:gd name="T40" fmla="*/ 95 w 151"/>
                <a:gd name="T41" fmla="*/ 129 h 220"/>
                <a:gd name="T42" fmla="*/ 102 w 151"/>
                <a:gd name="T43" fmla="*/ 115 h 220"/>
                <a:gd name="T44" fmla="*/ 109 w 151"/>
                <a:gd name="T45" fmla="*/ 98 h 220"/>
                <a:gd name="T46" fmla="*/ 112 w 151"/>
                <a:gd name="T47" fmla="*/ 70 h 220"/>
                <a:gd name="T48" fmla="*/ 116 w 151"/>
                <a:gd name="T49" fmla="*/ 56 h 220"/>
                <a:gd name="T50" fmla="*/ 116 w 151"/>
                <a:gd name="T51" fmla="*/ 46 h 220"/>
                <a:gd name="T52" fmla="*/ 116 w 151"/>
                <a:gd name="T53" fmla="*/ 35 h 220"/>
                <a:gd name="T54" fmla="*/ 116 w 151"/>
                <a:gd name="T55" fmla="*/ 25 h 220"/>
                <a:gd name="T56" fmla="*/ 116 w 151"/>
                <a:gd name="T57" fmla="*/ 21 h 220"/>
                <a:gd name="T58" fmla="*/ 112 w 151"/>
                <a:gd name="T59" fmla="*/ 18 h 220"/>
                <a:gd name="T60" fmla="*/ 112 w 151"/>
                <a:gd name="T61" fmla="*/ 14 h 220"/>
                <a:gd name="T62" fmla="*/ 109 w 151"/>
                <a:gd name="T63" fmla="*/ 11 h 220"/>
                <a:gd name="T64" fmla="*/ 112 w 151"/>
                <a:gd name="T65" fmla="*/ 4 h 220"/>
                <a:gd name="T66" fmla="*/ 112 w 151"/>
                <a:gd name="T67" fmla="*/ 0 h 220"/>
                <a:gd name="T68" fmla="*/ 119 w 151"/>
                <a:gd name="T69" fmla="*/ 0 h 220"/>
                <a:gd name="T70" fmla="*/ 126 w 151"/>
                <a:gd name="T71" fmla="*/ 0 h 220"/>
                <a:gd name="T72" fmla="*/ 133 w 151"/>
                <a:gd name="T73" fmla="*/ 4 h 220"/>
                <a:gd name="T74" fmla="*/ 140 w 151"/>
                <a:gd name="T75" fmla="*/ 7 h 220"/>
                <a:gd name="T76" fmla="*/ 147 w 151"/>
                <a:gd name="T77" fmla="*/ 11 h 220"/>
                <a:gd name="T78" fmla="*/ 151 w 151"/>
                <a:gd name="T79" fmla="*/ 14 h 220"/>
                <a:gd name="T80" fmla="*/ 151 w 151"/>
                <a:gd name="T81" fmla="*/ 18 h 220"/>
                <a:gd name="T82" fmla="*/ 151 w 151"/>
                <a:gd name="T83" fmla="*/ 21 h 220"/>
                <a:gd name="T84" fmla="*/ 151 w 151"/>
                <a:gd name="T85" fmla="*/ 28 h 220"/>
                <a:gd name="T86" fmla="*/ 151 w 151"/>
                <a:gd name="T87" fmla="*/ 42 h 220"/>
                <a:gd name="T88" fmla="*/ 151 w 151"/>
                <a:gd name="T89" fmla="*/ 56 h 220"/>
                <a:gd name="T90" fmla="*/ 144 w 151"/>
                <a:gd name="T91" fmla="*/ 88 h 220"/>
                <a:gd name="T92" fmla="*/ 133 w 151"/>
                <a:gd name="T93" fmla="*/ 115 h 220"/>
                <a:gd name="T94" fmla="*/ 130 w 151"/>
                <a:gd name="T95" fmla="*/ 129 h 220"/>
                <a:gd name="T96" fmla="*/ 119 w 151"/>
                <a:gd name="T97" fmla="*/ 143 h 220"/>
                <a:gd name="T98" fmla="*/ 112 w 151"/>
                <a:gd name="T99" fmla="*/ 157 h 220"/>
                <a:gd name="T100" fmla="*/ 98 w 151"/>
                <a:gd name="T101" fmla="*/ 171 h 220"/>
                <a:gd name="T102" fmla="*/ 84 w 151"/>
                <a:gd name="T103" fmla="*/ 182 h 220"/>
                <a:gd name="T104" fmla="*/ 70 w 151"/>
                <a:gd name="T105" fmla="*/ 192 h 220"/>
                <a:gd name="T106" fmla="*/ 56 w 151"/>
                <a:gd name="T107" fmla="*/ 203 h 220"/>
                <a:gd name="T108" fmla="*/ 39 w 151"/>
                <a:gd name="T109" fmla="*/ 210 h 220"/>
                <a:gd name="T110" fmla="*/ 39 w 151"/>
                <a:gd name="T111" fmla="*/ 21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" h="220">
                  <a:moveTo>
                    <a:pt x="39" y="210"/>
                  </a:moveTo>
                  <a:lnTo>
                    <a:pt x="28" y="213"/>
                  </a:lnTo>
                  <a:lnTo>
                    <a:pt x="21" y="217"/>
                  </a:lnTo>
                  <a:lnTo>
                    <a:pt x="14" y="217"/>
                  </a:lnTo>
                  <a:lnTo>
                    <a:pt x="11" y="220"/>
                  </a:lnTo>
                  <a:lnTo>
                    <a:pt x="7" y="220"/>
                  </a:lnTo>
                  <a:lnTo>
                    <a:pt x="4" y="220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3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11" y="206"/>
                  </a:lnTo>
                  <a:lnTo>
                    <a:pt x="14" y="203"/>
                  </a:lnTo>
                  <a:lnTo>
                    <a:pt x="21" y="196"/>
                  </a:lnTo>
                  <a:lnTo>
                    <a:pt x="28" y="192"/>
                  </a:lnTo>
                  <a:lnTo>
                    <a:pt x="53" y="175"/>
                  </a:lnTo>
                  <a:lnTo>
                    <a:pt x="77" y="154"/>
                  </a:lnTo>
                  <a:lnTo>
                    <a:pt x="88" y="140"/>
                  </a:lnTo>
                  <a:lnTo>
                    <a:pt x="95" y="129"/>
                  </a:lnTo>
                  <a:lnTo>
                    <a:pt x="102" y="115"/>
                  </a:lnTo>
                  <a:lnTo>
                    <a:pt x="109" y="98"/>
                  </a:lnTo>
                  <a:lnTo>
                    <a:pt x="112" y="70"/>
                  </a:lnTo>
                  <a:lnTo>
                    <a:pt x="116" y="56"/>
                  </a:lnTo>
                  <a:lnTo>
                    <a:pt x="116" y="46"/>
                  </a:lnTo>
                  <a:lnTo>
                    <a:pt x="116" y="35"/>
                  </a:lnTo>
                  <a:lnTo>
                    <a:pt x="116" y="25"/>
                  </a:lnTo>
                  <a:lnTo>
                    <a:pt x="116" y="21"/>
                  </a:lnTo>
                  <a:lnTo>
                    <a:pt x="112" y="18"/>
                  </a:lnTo>
                  <a:lnTo>
                    <a:pt x="112" y="14"/>
                  </a:lnTo>
                  <a:lnTo>
                    <a:pt x="109" y="11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3" y="4"/>
                  </a:lnTo>
                  <a:lnTo>
                    <a:pt x="140" y="7"/>
                  </a:lnTo>
                  <a:lnTo>
                    <a:pt x="147" y="11"/>
                  </a:lnTo>
                  <a:lnTo>
                    <a:pt x="151" y="14"/>
                  </a:lnTo>
                  <a:lnTo>
                    <a:pt x="151" y="18"/>
                  </a:lnTo>
                  <a:lnTo>
                    <a:pt x="151" y="21"/>
                  </a:lnTo>
                  <a:lnTo>
                    <a:pt x="151" y="28"/>
                  </a:lnTo>
                  <a:lnTo>
                    <a:pt x="151" y="42"/>
                  </a:lnTo>
                  <a:lnTo>
                    <a:pt x="151" y="56"/>
                  </a:lnTo>
                  <a:lnTo>
                    <a:pt x="144" y="88"/>
                  </a:lnTo>
                  <a:lnTo>
                    <a:pt x="133" y="115"/>
                  </a:lnTo>
                  <a:lnTo>
                    <a:pt x="130" y="129"/>
                  </a:lnTo>
                  <a:lnTo>
                    <a:pt x="119" y="143"/>
                  </a:lnTo>
                  <a:lnTo>
                    <a:pt x="112" y="157"/>
                  </a:lnTo>
                  <a:lnTo>
                    <a:pt x="98" y="171"/>
                  </a:lnTo>
                  <a:lnTo>
                    <a:pt x="84" y="182"/>
                  </a:lnTo>
                  <a:lnTo>
                    <a:pt x="70" y="192"/>
                  </a:lnTo>
                  <a:lnTo>
                    <a:pt x="56" y="203"/>
                  </a:lnTo>
                  <a:lnTo>
                    <a:pt x="39" y="210"/>
                  </a:lnTo>
                  <a:lnTo>
                    <a:pt x="39" y="2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0">
              <a:extLst>
                <a:ext uri="{FF2B5EF4-FFF2-40B4-BE49-F238E27FC236}">
                  <a16:creationId xmlns:a16="http://schemas.microsoft.com/office/drawing/2014/main" id="{9F45E331-7E12-4255-97FF-11546B9DE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853" y="7800839"/>
              <a:ext cx="329423" cy="256218"/>
            </a:xfrm>
            <a:custGeom>
              <a:avLst/>
              <a:gdLst>
                <a:gd name="T0" fmla="*/ 0 w 63"/>
                <a:gd name="T1" fmla="*/ 11 h 49"/>
                <a:gd name="T2" fmla="*/ 0 w 63"/>
                <a:gd name="T3" fmla="*/ 7 h 49"/>
                <a:gd name="T4" fmla="*/ 4 w 63"/>
                <a:gd name="T5" fmla="*/ 4 h 49"/>
                <a:gd name="T6" fmla="*/ 7 w 63"/>
                <a:gd name="T7" fmla="*/ 0 h 49"/>
                <a:gd name="T8" fmla="*/ 14 w 63"/>
                <a:gd name="T9" fmla="*/ 0 h 49"/>
                <a:gd name="T10" fmla="*/ 21 w 63"/>
                <a:gd name="T11" fmla="*/ 0 h 49"/>
                <a:gd name="T12" fmla="*/ 28 w 63"/>
                <a:gd name="T13" fmla="*/ 0 h 49"/>
                <a:gd name="T14" fmla="*/ 42 w 63"/>
                <a:gd name="T15" fmla="*/ 4 h 49"/>
                <a:gd name="T16" fmla="*/ 46 w 63"/>
                <a:gd name="T17" fmla="*/ 7 h 49"/>
                <a:gd name="T18" fmla="*/ 49 w 63"/>
                <a:gd name="T19" fmla="*/ 11 h 49"/>
                <a:gd name="T20" fmla="*/ 56 w 63"/>
                <a:gd name="T21" fmla="*/ 14 h 49"/>
                <a:gd name="T22" fmla="*/ 60 w 63"/>
                <a:gd name="T23" fmla="*/ 21 h 49"/>
                <a:gd name="T24" fmla="*/ 60 w 63"/>
                <a:gd name="T25" fmla="*/ 25 h 49"/>
                <a:gd name="T26" fmla="*/ 63 w 63"/>
                <a:gd name="T27" fmla="*/ 32 h 49"/>
                <a:gd name="T28" fmla="*/ 60 w 63"/>
                <a:gd name="T29" fmla="*/ 39 h 49"/>
                <a:gd name="T30" fmla="*/ 60 w 63"/>
                <a:gd name="T31" fmla="*/ 42 h 49"/>
                <a:gd name="T32" fmla="*/ 60 w 63"/>
                <a:gd name="T33" fmla="*/ 46 h 49"/>
                <a:gd name="T34" fmla="*/ 56 w 63"/>
                <a:gd name="T35" fmla="*/ 49 h 49"/>
                <a:gd name="T36" fmla="*/ 53 w 63"/>
                <a:gd name="T37" fmla="*/ 49 h 49"/>
                <a:gd name="T38" fmla="*/ 49 w 63"/>
                <a:gd name="T39" fmla="*/ 49 h 49"/>
                <a:gd name="T40" fmla="*/ 42 w 63"/>
                <a:gd name="T41" fmla="*/ 46 h 49"/>
                <a:gd name="T42" fmla="*/ 35 w 63"/>
                <a:gd name="T43" fmla="*/ 42 h 49"/>
                <a:gd name="T44" fmla="*/ 25 w 63"/>
                <a:gd name="T45" fmla="*/ 35 h 49"/>
                <a:gd name="T46" fmla="*/ 14 w 63"/>
                <a:gd name="T47" fmla="*/ 25 h 49"/>
                <a:gd name="T48" fmla="*/ 7 w 63"/>
                <a:gd name="T49" fmla="*/ 18 h 49"/>
                <a:gd name="T50" fmla="*/ 4 w 63"/>
                <a:gd name="T51" fmla="*/ 14 h 49"/>
                <a:gd name="T52" fmla="*/ 0 w 63"/>
                <a:gd name="T53" fmla="*/ 11 h 49"/>
                <a:gd name="T54" fmla="*/ 0 w 63"/>
                <a:gd name="T5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49">
                  <a:moveTo>
                    <a:pt x="0" y="11"/>
                  </a:move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49" y="11"/>
                  </a:lnTo>
                  <a:lnTo>
                    <a:pt x="56" y="14"/>
                  </a:lnTo>
                  <a:lnTo>
                    <a:pt x="60" y="21"/>
                  </a:lnTo>
                  <a:lnTo>
                    <a:pt x="60" y="25"/>
                  </a:lnTo>
                  <a:lnTo>
                    <a:pt x="63" y="32"/>
                  </a:lnTo>
                  <a:lnTo>
                    <a:pt x="60" y="39"/>
                  </a:lnTo>
                  <a:lnTo>
                    <a:pt x="60" y="42"/>
                  </a:lnTo>
                  <a:lnTo>
                    <a:pt x="60" y="46"/>
                  </a:lnTo>
                  <a:lnTo>
                    <a:pt x="56" y="49"/>
                  </a:lnTo>
                  <a:lnTo>
                    <a:pt x="53" y="49"/>
                  </a:lnTo>
                  <a:lnTo>
                    <a:pt x="49" y="49"/>
                  </a:lnTo>
                  <a:lnTo>
                    <a:pt x="42" y="46"/>
                  </a:lnTo>
                  <a:lnTo>
                    <a:pt x="35" y="42"/>
                  </a:lnTo>
                  <a:lnTo>
                    <a:pt x="25" y="35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1">
              <a:extLst>
                <a:ext uri="{FF2B5EF4-FFF2-40B4-BE49-F238E27FC236}">
                  <a16:creationId xmlns:a16="http://schemas.microsoft.com/office/drawing/2014/main" id="{0C73EEFB-F3D4-4ED1-8CE5-BA4429199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346" y="7455731"/>
              <a:ext cx="329423" cy="271903"/>
            </a:xfrm>
            <a:custGeom>
              <a:avLst/>
              <a:gdLst>
                <a:gd name="T0" fmla="*/ 0 w 63"/>
                <a:gd name="T1" fmla="*/ 7 h 52"/>
                <a:gd name="T2" fmla="*/ 4 w 63"/>
                <a:gd name="T3" fmla="*/ 3 h 52"/>
                <a:gd name="T4" fmla="*/ 4 w 63"/>
                <a:gd name="T5" fmla="*/ 0 h 52"/>
                <a:gd name="T6" fmla="*/ 11 w 63"/>
                <a:gd name="T7" fmla="*/ 0 h 52"/>
                <a:gd name="T8" fmla="*/ 14 w 63"/>
                <a:gd name="T9" fmla="*/ 0 h 52"/>
                <a:gd name="T10" fmla="*/ 21 w 63"/>
                <a:gd name="T11" fmla="*/ 0 h 52"/>
                <a:gd name="T12" fmla="*/ 28 w 63"/>
                <a:gd name="T13" fmla="*/ 3 h 52"/>
                <a:gd name="T14" fmla="*/ 38 w 63"/>
                <a:gd name="T15" fmla="*/ 7 h 52"/>
                <a:gd name="T16" fmla="*/ 45 w 63"/>
                <a:gd name="T17" fmla="*/ 10 h 52"/>
                <a:gd name="T18" fmla="*/ 56 w 63"/>
                <a:gd name="T19" fmla="*/ 14 h 52"/>
                <a:gd name="T20" fmla="*/ 59 w 63"/>
                <a:gd name="T21" fmla="*/ 21 h 52"/>
                <a:gd name="T22" fmla="*/ 63 w 63"/>
                <a:gd name="T23" fmla="*/ 28 h 52"/>
                <a:gd name="T24" fmla="*/ 63 w 63"/>
                <a:gd name="T25" fmla="*/ 38 h 52"/>
                <a:gd name="T26" fmla="*/ 59 w 63"/>
                <a:gd name="T27" fmla="*/ 45 h 52"/>
                <a:gd name="T28" fmla="*/ 59 w 63"/>
                <a:gd name="T29" fmla="*/ 49 h 52"/>
                <a:gd name="T30" fmla="*/ 56 w 63"/>
                <a:gd name="T31" fmla="*/ 52 h 52"/>
                <a:gd name="T32" fmla="*/ 52 w 63"/>
                <a:gd name="T33" fmla="*/ 52 h 52"/>
                <a:gd name="T34" fmla="*/ 49 w 63"/>
                <a:gd name="T35" fmla="*/ 52 h 52"/>
                <a:gd name="T36" fmla="*/ 42 w 63"/>
                <a:gd name="T37" fmla="*/ 52 h 52"/>
                <a:gd name="T38" fmla="*/ 38 w 63"/>
                <a:gd name="T39" fmla="*/ 49 h 52"/>
                <a:gd name="T40" fmla="*/ 31 w 63"/>
                <a:gd name="T41" fmla="*/ 42 h 52"/>
                <a:gd name="T42" fmla="*/ 18 w 63"/>
                <a:gd name="T43" fmla="*/ 31 h 52"/>
                <a:gd name="T44" fmla="*/ 14 w 63"/>
                <a:gd name="T45" fmla="*/ 24 h 52"/>
                <a:gd name="T46" fmla="*/ 11 w 63"/>
                <a:gd name="T47" fmla="*/ 21 h 52"/>
                <a:gd name="T48" fmla="*/ 4 w 63"/>
                <a:gd name="T49" fmla="*/ 10 h 52"/>
                <a:gd name="T50" fmla="*/ 0 w 63"/>
                <a:gd name="T51" fmla="*/ 7 h 52"/>
                <a:gd name="T52" fmla="*/ 0 w 63"/>
                <a:gd name="T53" fmla="*/ 7 h 52"/>
                <a:gd name="T54" fmla="*/ 0 w 63"/>
                <a:gd name="T5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52">
                  <a:moveTo>
                    <a:pt x="0" y="7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8" y="7"/>
                  </a:lnTo>
                  <a:lnTo>
                    <a:pt x="45" y="10"/>
                  </a:lnTo>
                  <a:lnTo>
                    <a:pt x="56" y="14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3" y="38"/>
                  </a:lnTo>
                  <a:lnTo>
                    <a:pt x="59" y="45"/>
                  </a:lnTo>
                  <a:lnTo>
                    <a:pt x="59" y="49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49" y="52"/>
                  </a:lnTo>
                  <a:lnTo>
                    <a:pt x="42" y="52"/>
                  </a:lnTo>
                  <a:lnTo>
                    <a:pt x="38" y="49"/>
                  </a:lnTo>
                  <a:lnTo>
                    <a:pt x="31" y="42"/>
                  </a:lnTo>
                  <a:lnTo>
                    <a:pt x="18" y="31"/>
                  </a:lnTo>
                  <a:lnTo>
                    <a:pt x="14" y="24"/>
                  </a:lnTo>
                  <a:lnTo>
                    <a:pt x="11" y="21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2">
              <a:extLst>
                <a:ext uri="{FF2B5EF4-FFF2-40B4-BE49-F238E27FC236}">
                  <a16:creationId xmlns:a16="http://schemas.microsoft.com/office/drawing/2014/main" id="{13033A28-A28A-465E-846A-443A43DA4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32" y="6943299"/>
              <a:ext cx="345108" cy="292819"/>
            </a:xfrm>
            <a:custGeom>
              <a:avLst/>
              <a:gdLst>
                <a:gd name="T0" fmla="*/ 32 w 66"/>
                <a:gd name="T1" fmla="*/ 0 h 56"/>
                <a:gd name="T2" fmla="*/ 39 w 66"/>
                <a:gd name="T3" fmla="*/ 4 h 56"/>
                <a:gd name="T4" fmla="*/ 46 w 66"/>
                <a:gd name="T5" fmla="*/ 7 h 56"/>
                <a:gd name="T6" fmla="*/ 49 w 66"/>
                <a:gd name="T7" fmla="*/ 11 h 56"/>
                <a:gd name="T8" fmla="*/ 56 w 66"/>
                <a:gd name="T9" fmla="*/ 14 h 56"/>
                <a:gd name="T10" fmla="*/ 60 w 66"/>
                <a:gd name="T11" fmla="*/ 18 h 56"/>
                <a:gd name="T12" fmla="*/ 63 w 66"/>
                <a:gd name="T13" fmla="*/ 21 h 56"/>
                <a:gd name="T14" fmla="*/ 63 w 66"/>
                <a:gd name="T15" fmla="*/ 24 h 56"/>
                <a:gd name="T16" fmla="*/ 66 w 66"/>
                <a:gd name="T17" fmla="*/ 31 h 56"/>
                <a:gd name="T18" fmla="*/ 63 w 66"/>
                <a:gd name="T19" fmla="*/ 38 h 56"/>
                <a:gd name="T20" fmla="*/ 63 w 66"/>
                <a:gd name="T21" fmla="*/ 45 h 56"/>
                <a:gd name="T22" fmla="*/ 60 w 66"/>
                <a:gd name="T23" fmla="*/ 49 h 56"/>
                <a:gd name="T24" fmla="*/ 60 w 66"/>
                <a:gd name="T25" fmla="*/ 52 h 56"/>
                <a:gd name="T26" fmla="*/ 56 w 66"/>
                <a:gd name="T27" fmla="*/ 56 h 56"/>
                <a:gd name="T28" fmla="*/ 53 w 66"/>
                <a:gd name="T29" fmla="*/ 56 h 56"/>
                <a:gd name="T30" fmla="*/ 49 w 66"/>
                <a:gd name="T31" fmla="*/ 56 h 56"/>
                <a:gd name="T32" fmla="*/ 46 w 66"/>
                <a:gd name="T33" fmla="*/ 52 h 56"/>
                <a:gd name="T34" fmla="*/ 39 w 66"/>
                <a:gd name="T35" fmla="*/ 49 h 56"/>
                <a:gd name="T36" fmla="*/ 32 w 66"/>
                <a:gd name="T37" fmla="*/ 42 h 56"/>
                <a:gd name="T38" fmla="*/ 25 w 66"/>
                <a:gd name="T39" fmla="*/ 38 h 56"/>
                <a:gd name="T40" fmla="*/ 18 w 66"/>
                <a:gd name="T41" fmla="*/ 35 h 56"/>
                <a:gd name="T42" fmla="*/ 11 w 66"/>
                <a:gd name="T43" fmla="*/ 28 h 56"/>
                <a:gd name="T44" fmla="*/ 7 w 66"/>
                <a:gd name="T45" fmla="*/ 24 h 56"/>
                <a:gd name="T46" fmla="*/ 4 w 66"/>
                <a:gd name="T47" fmla="*/ 18 h 56"/>
                <a:gd name="T48" fmla="*/ 0 w 66"/>
                <a:gd name="T49" fmla="*/ 14 h 56"/>
                <a:gd name="T50" fmla="*/ 0 w 66"/>
                <a:gd name="T51" fmla="*/ 11 h 56"/>
                <a:gd name="T52" fmla="*/ 0 w 66"/>
                <a:gd name="T53" fmla="*/ 7 h 56"/>
                <a:gd name="T54" fmla="*/ 4 w 66"/>
                <a:gd name="T55" fmla="*/ 4 h 56"/>
                <a:gd name="T56" fmla="*/ 11 w 66"/>
                <a:gd name="T57" fmla="*/ 0 h 56"/>
                <a:gd name="T58" fmla="*/ 14 w 66"/>
                <a:gd name="T59" fmla="*/ 0 h 56"/>
                <a:gd name="T60" fmla="*/ 18 w 66"/>
                <a:gd name="T61" fmla="*/ 0 h 56"/>
                <a:gd name="T62" fmla="*/ 25 w 66"/>
                <a:gd name="T63" fmla="*/ 0 h 56"/>
                <a:gd name="T64" fmla="*/ 32 w 66"/>
                <a:gd name="T65" fmla="*/ 0 h 56"/>
                <a:gd name="T66" fmla="*/ 32 w 66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" h="56">
                  <a:moveTo>
                    <a:pt x="32" y="0"/>
                  </a:moveTo>
                  <a:lnTo>
                    <a:pt x="39" y="4"/>
                  </a:lnTo>
                  <a:lnTo>
                    <a:pt x="46" y="7"/>
                  </a:lnTo>
                  <a:lnTo>
                    <a:pt x="49" y="11"/>
                  </a:lnTo>
                  <a:lnTo>
                    <a:pt x="56" y="14"/>
                  </a:lnTo>
                  <a:lnTo>
                    <a:pt x="60" y="18"/>
                  </a:lnTo>
                  <a:lnTo>
                    <a:pt x="63" y="21"/>
                  </a:lnTo>
                  <a:lnTo>
                    <a:pt x="63" y="24"/>
                  </a:lnTo>
                  <a:lnTo>
                    <a:pt x="66" y="31"/>
                  </a:lnTo>
                  <a:lnTo>
                    <a:pt x="63" y="38"/>
                  </a:lnTo>
                  <a:lnTo>
                    <a:pt x="63" y="45"/>
                  </a:lnTo>
                  <a:lnTo>
                    <a:pt x="60" y="49"/>
                  </a:lnTo>
                  <a:lnTo>
                    <a:pt x="60" y="52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49" y="56"/>
                  </a:lnTo>
                  <a:lnTo>
                    <a:pt x="46" y="52"/>
                  </a:lnTo>
                  <a:lnTo>
                    <a:pt x="39" y="49"/>
                  </a:lnTo>
                  <a:lnTo>
                    <a:pt x="32" y="42"/>
                  </a:lnTo>
                  <a:lnTo>
                    <a:pt x="25" y="38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7" y="24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2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3">
              <a:extLst>
                <a:ext uri="{FF2B5EF4-FFF2-40B4-BE49-F238E27FC236}">
                  <a16:creationId xmlns:a16="http://schemas.microsoft.com/office/drawing/2014/main" id="{39220C46-AD65-47A3-9B57-BC473E44A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336" y="8093658"/>
              <a:ext cx="1134675" cy="805252"/>
            </a:xfrm>
            <a:custGeom>
              <a:avLst/>
              <a:gdLst>
                <a:gd name="T0" fmla="*/ 217 w 217"/>
                <a:gd name="T1" fmla="*/ 136 h 154"/>
                <a:gd name="T2" fmla="*/ 217 w 217"/>
                <a:gd name="T3" fmla="*/ 140 h 154"/>
                <a:gd name="T4" fmla="*/ 210 w 217"/>
                <a:gd name="T5" fmla="*/ 143 h 154"/>
                <a:gd name="T6" fmla="*/ 206 w 217"/>
                <a:gd name="T7" fmla="*/ 143 h 154"/>
                <a:gd name="T8" fmla="*/ 196 w 217"/>
                <a:gd name="T9" fmla="*/ 147 h 154"/>
                <a:gd name="T10" fmla="*/ 178 w 217"/>
                <a:gd name="T11" fmla="*/ 147 h 154"/>
                <a:gd name="T12" fmla="*/ 157 w 217"/>
                <a:gd name="T13" fmla="*/ 150 h 154"/>
                <a:gd name="T14" fmla="*/ 147 w 217"/>
                <a:gd name="T15" fmla="*/ 150 h 154"/>
                <a:gd name="T16" fmla="*/ 140 w 217"/>
                <a:gd name="T17" fmla="*/ 154 h 154"/>
                <a:gd name="T18" fmla="*/ 133 w 217"/>
                <a:gd name="T19" fmla="*/ 154 h 154"/>
                <a:gd name="T20" fmla="*/ 129 w 217"/>
                <a:gd name="T21" fmla="*/ 154 h 154"/>
                <a:gd name="T22" fmla="*/ 122 w 217"/>
                <a:gd name="T23" fmla="*/ 150 h 154"/>
                <a:gd name="T24" fmla="*/ 119 w 217"/>
                <a:gd name="T25" fmla="*/ 150 h 154"/>
                <a:gd name="T26" fmla="*/ 112 w 217"/>
                <a:gd name="T27" fmla="*/ 147 h 154"/>
                <a:gd name="T28" fmla="*/ 105 w 217"/>
                <a:gd name="T29" fmla="*/ 140 h 154"/>
                <a:gd name="T30" fmla="*/ 101 w 217"/>
                <a:gd name="T31" fmla="*/ 136 h 154"/>
                <a:gd name="T32" fmla="*/ 94 w 217"/>
                <a:gd name="T33" fmla="*/ 129 h 154"/>
                <a:gd name="T34" fmla="*/ 87 w 217"/>
                <a:gd name="T35" fmla="*/ 119 h 154"/>
                <a:gd name="T36" fmla="*/ 73 w 217"/>
                <a:gd name="T37" fmla="*/ 105 h 154"/>
                <a:gd name="T38" fmla="*/ 59 w 217"/>
                <a:gd name="T39" fmla="*/ 87 h 154"/>
                <a:gd name="T40" fmla="*/ 42 w 217"/>
                <a:gd name="T41" fmla="*/ 66 h 154"/>
                <a:gd name="T42" fmla="*/ 25 w 217"/>
                <a:gd name="T43" fmla="*/ 42 h 154"/>
                <a:gd name="T44" fmla="*/ 0 w 217"/>
                <a:gd name="T45" fmla="*/ 18 h 154"/>
                <a:gd name="T46" fmla="*/ 11 w 217"/>
                <a:gd name="T47" fmla="*/ 0 h 154"/>
                <a:gd name="T48" fmla="*/ 35 w 217"/>
                <a:gd name="T49" fmla="*/ 25 h 154"/>
                <a:gd name="T50" fmla="*/ 56 w 217"/>
                <a:gd name="T51" fmla="*/ 45 h 154"/>
                <a:gd name="T52" fmla="*/ 77 w 217"/>
                <a:gd name="T53" fmla="*/ 59 h 154"/>
                <a:gd name="T54" fmla="*/ 91 w 217"/>
                <a:gd name="T55" fmla="*/ 73 h 154"/>
                <a:gd name="T56" fmla="*/ 108 w 217"/>
                <a:gd name="T57" fmla="*/ 87 h 154"/>
                <a:gd name="T58" fmla="*/ 126 w 217"/>
                <a:gd name="T59" fmla="*/ 98 h 154"/>
                <a:gd name="T60" fmla="*/ 147 w 217"/>
                <a:gd name="T61" fmla="*/ 105 h 154"/>
                <a:gd name="T62" fmla="*/ 168 w 217"/>
                <a:gd name="T63" fmla="*/ 115 h 154"/>
                <a:gd name="T64" fmla="*/ 182 w 217"/>
                <a:gd name="T65" fmla="*/ 119 h 154"/>
                <a:gd name="T66" fmla="*/ 189 w 217"/>
                <a:gd name="T67" fmla="*/ 122 h 154"/>
                <a:gd name="T68" fmla="*/ 199 w 217"/>
                <a:gd name="T69" fmla="*/ 126 h 154"/>
                <a:gd name="T70" fmla="*/ 203 w 217"/>
                <a:gd name="T71" fmla="*/ 126 h 154"/>
                <a:gd name="T72" fmla="*/ 210 w 217"/>
                <a:gd name="T73" fmla="*/ 129 h 154"/>
                <a:gd name="T74" fmla="*/ 213 w 217"/>
                <a:gd name="T75" fmla="*/ 133 h 154"/>
                <a:gd name="T76" fmla="*/ 217 w 217"/>
                <a:gd name="T77" fmla="*/ 133 h 154"/>
                <a:gd name="T78" fmla="*/ 217 w 217"/>
                <a:gd name="T79" fmla="*/ 136 h 154"/>
                <a:gd name="T80" fmla="*/ 217 w 217"/>
                <a:gd name="T81" fmla="*/ 13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" h="154">
                  <a:moveTo>
                    <a:pt x="217" y="136"/>
                  </a:moveTo>
                  <a:lnTo>
                    <a:pt x="217" y="140"/>
                  </a:lnTo>
                  <a:lnTo>
                    <a:pt x="210" y="143"/>
                  </a:lnTo>
                  <a:lnTo>
                    <a:pt x="206" y="143"/>
                  </a:lnTo>
                  <a:lnTo>
                    <a:pt x="196" y="147"/>
                  </a:lnTo>
                  <a:lnTo>
                    <a:pt x="178" y="147"/>
                  </a:lnTo>
                  <a:lnTo>
                    <a:pt x="157" y="150"/>
                  </a:lnTo>
                  <a:lnTo>
                    <a:pt x="147" y="150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9" y="154"/>
                  </a:lnTo>
                  <a:lnTo>
                    <a:pt x="122" y="150"/>
                  </a:lnTo>
                  <a:lnTo>
                    <a:pt x="119" y="150"/>
                  </a:lnTo>
                  <a:lnTo>
                    <a:pt x="112" y="147"/>
                  </a:lnTo>
                  <a:lnTo>
                    <a:pt x="105" y="140"/>
                  </a:lnTo>
                  <a:lnTo>
                    <a:pt x="101" y="136"/>
                  </a:lnTo>
                  <a:lnTo>
                    <a:pt x="94" y="129"/>
                  </a:lnTo>
                  <a:lnTo>
                    <a:pt x="87" y="119"/>
                  </a:lnTo>
                  <a:lnTo>
                    <a:pt x="73" y="105"/>
                  </a:lnTo>
                  <a:lnTo>
                    <a:pt x="59" y="87"/>
                  </a:lnTo>
                  <a:lnTo>
                    <a:pt x="42" y="66"/>
                  </a:lnTo>
                  <a:lnTo>
                    <a:pt x="25" y="42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35" y="25"/>
                  </a:lnTo>
                  <a:lnTo>
                    <a:pt x="56" y="45"/>
                  </a:lnTo>
                  <a:lnTo>
                    <a:pt x="77" y="59"/>
                  </a:lnTo>
                  <a:lnTo>
                    <a:pt x="91" y="73"/>
                  </a:lnTo>
                  <a:lnTo>
                    <a:pt x="108" y="87"/>
                  </a:lnTo>
                  <a:lnTo>
                    <a:pt x="126" y="98"/>
                  </a:lnTo>
                  <a:lnTo>
                    <a:pt x="147" y="105"/>
                  </a:lnTo>
                  <a:lnTo>
                    <a:pt x="168" y="115"/>
                  </a:lnTo>
                  <a:lnTo>
                    <a:pt x="182" y="119"/>
                  </a:lnTo>
                  <a:lnTo>
                    <a:pt x="189" y="122"/>
                  </a:lnTo>
                  <a:lnTo>
                    <a:pt x="199" y="126"/>
                  </a:lnTo>
                  <a:lnTo>
                    <a:pt x="203" y="126"/>
                  </a:lnTo>
                  <a:lnTo>
                    <a:pt x="210" y="129"/>
                  </a:lnTo>
                  <a:lnTo>
                    <a:pt x="213" y="133"/>
                  </a:lnTo>
                  <a:lnTo>
                    <a:pt x="217" y="133"/>
                  </a:lnTo>
                  <a:lnTo>
                    <a:pt x="217" y="136"/>
                  </a:lnTo>
                  <a:lnTo>
                    <a:pt x="217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4">
              <a:extLst>
                <a:ext uri="{FF2B5EF4-FFF2-40B4-BE49-F238E27FC236}">
                  <a16:creationId xmlns:a16="http://schemas.microsoft.com/office/drawing/2014/main" id="{F1FCFB8C-1D6F-4E93-A827-88767AB76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419" y="7178598"/>
              <a:ext cx="1422263" cy="386939"/>
            </a:xfrm>
            <a:custGeom>
              <a:avLst/>
              <a:gdLst>
                <a:gd name="T0" fmla="*/ 209 w 272"/>
                <a:gd name="T1" fmla="*/ 4 h 74"/>
                <a:gd name="T2" fmla="*/ 220 w 272"/>
                <a:gd name="T3" fmla="*/ 0 h 74"/>
                <a:gd name="T4" fmla="*/ 227 w 272"/>
                <a:gd name="T5" fmla="*/ 0 h 74"/>
                <a:gd name="T6" fmla="*/ 241 w 272"/>
                <a:gd name="T7" fmla="*/ 7 h 74"/>
                <a:gd name="T8" fmla="*/ 255 w 272"/>
                <a:gd name="T9" fmla="*/ 18 h 74"/>
                <a:gd name="T10" fmla="*/ 265 w 272"/>
                <a:gd name="T11" fmla="*/ 25 h 74"/>
                <a:gd name="T12" fmla="*/ 269 w 272"/>
                <a:gd name="T13" fmla="*/ 32 h 74"/>
                <a:gd name="T14" fmla="*/ 272 w 272"/>
                <a:gd name="T15" fmla="*/ 42 h 74"/>
                <a:gd name="T16" fmla="*/ 265 w 272"/>
                <a:gd name="T17" fmla="*/ 46 h 74"/>
                <a:gd name="T18" fmla="*/ 251 w 272"/>
                <a:gd name="T19" fmla="*/ 49 h 74"/>
                <a:gd name="T20" fmla="*/ 237 w 272"/>
                <a:gd name="T21" fmla="*/ 56 h 74"/>
                <a:gd name="T22" fmla="*/ 223 w 272"/>
                <a:gd name="T23" fmla="*/ 70 h 74"/>
                <a:gd name="T24" fmla="*/ 209 w 272"/>
                <a:gd name="T25" fmla="*/ 74 h 74"/>
                <a:gd name="T26" fmla="*/ 206 w 272"/>
                <a:gd name="T27" fmla="*/ 74 h 74"/>
                <a:gd name="T28" fmla="*/ 206 w 272"/>
                <a:gd name="T29" fmla="*/ 60 h 74"/>
                <a:gd name="T30" fmla="*/ 213 w 272"/>
                <a:gd name="T31" fmla="*/ 42 h 74"/>
                <a:gd name="T32" fmla="*/ 216 w 272"/>
                <a:gd name="T33" fmla="*/ 32 h 74"/>
                <a:gd name="T34" fmla="*/ 216 w 272"/>
                <a:gd name="T35" fmla="*/ 32 h 74"/>
                <a:gd name="T36" fmla="*/ 209 w 272"/>
                <a:gd name="T37" fmla="*/ 32 h 74"/>
                <a:gd name="T38" fmla="*/ 202 w 272"/>
                <a:gd name="T39" fmla="*/ 32 h 74"/>
                <a:gd name="T40" fmla="*/ 192 w 272"/>
                <a:gd name="T41" fmla="*/ 32 h 74"/>
                <a:gd name="T42" fmla="*/ 178 w 272"/>
                <a:gd name="T43" fmla="*/ 35 h 74"/>
                <a:gd name="T44" fmla="*/ 150 w 272"/>
                <a:gd name="T45" fmla="*/ 39 h 74"/>
                <a:gd name="T46" fmla="*/ 70 w 272"/>
                <a:gd name="T47" fmla="*/ 49 h 74"/>
                <a:gd name="T48" fmla="*/ 35 w 272"/>
                <a:gd name="T49" fmla="*/ 56 h 74"/>
                <a:gd name="T50" fmla="*/ 0 w 272"/>
                <a:gd name="T51" fmla="*/ 56 h 74"/>
                <a:gd name="T52" fmla="*/ 14 w 272"/>
                <a:gd name="T53" fmla="*/ 39 h 74"/>
                <a:gd name="T54" fmla="*/ 38 w 272"/>
                <a:gd name="T55" fmla="*/ 35 h 74"/>
                <a:gd name="T56" fmla="*/ 87 w 272"/>
                <a:gd name="T57" fmla="*/ 25 h 74"/>
                <a:gd name="T58" fmla="*/ 140 w 272"/>
                <a:gd name="T59" fmla="*/ 18 h 74"/>
                <a:gd name="T60" fmla="*/ 167 w 272"/>
                <a:gd name="T61" fmla="*/ 11 h 74"/>
                <a:gd name="T62" fmla="*/ 192 w 272"/>
                <a:gd name="T63" fmla="*/ 7 h 74"/>
                <a:gd name="T64" fmla="*/ 206 w 272"/>
                <a:gd name="T65" fmla="*/ 7 h 74"/>
                <a:gd name="T66" fmla="*/ 209 w 272"/>
                <a:gd name="T67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2" h="74">
                  <a:moveTo>
                    <a:pt x="209" y="4"/>
                  </a:moveTo>
                  <a:lnTo>
                    <a:pt x="209" y="4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7" y="0"/>
                  </a:lnTo>
                  <a:lnTo>
                    <a:pt x="234" y="4"/>
                  </a:lnTo>
                  <a:lnTo>
                    <a:pt x="241" y="7"/>
                  </a:lnTo>
                  <a:lnTo>
                    <a:pt x="251" y="14"/>
                  </a:lnTo>
                  <a:lnTo>
                    <a:pt x="255" y="18"/>
                  </a:lnTo>
                  <a:lnTo>
                    <a:pt x="262" y="21"/>
                  </a:lnTo>
                  <a:lnTo>
                    <a:pt x="265" y="25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72" y="39"/>
                  </a:lnTo>
                  <a:lnTo>
                    <a:pt x="272" y="42"/>
                  </a:lnTo>
                  <a:lnTo>
                    <a:pt x="269" y="46"/>
                  </a:lnTo>
                  <a:lnTo>
                    <a:pt x="265" y="46"/>
                  </a:lnTo>
                  <a:lnTo>
                    <a:pt x="258" y="46"/>
                  </a:lnTo>
                  <a:lnTo>
                    <a:pt x="251" y="49"/>
                  </a:lnTo>
                  <a:lnTo>
                    <a:pt x="244" y="53"/>
                  </a:lnTo>
                  <a:lnTo>
                    <a:pt x="237" y="56"/>
                  </a:lnTo>
                  <a:lnTo>
                    <a:pt x="230" y="63"/>
                  </a:lnTo>
                  <a:lnTo>
                    <a:pt x="223" y="70"/>
                  </a:lnTo>
                  <a:lnTo>
                    <a:pt x="216" y="74"/>
                  </a:lnTo>
                  <a:lnTo>
                    <a:pt x="209" y="74"/>
                  </a:lnTo>
                  <a:lnTo>
                    <a:pt x="209" y="74"/>
                  </a:lnTo>
                  <a:lnTo>
                    <a:pt x="206" y="74"/>
                  </a:lnTo>
                  <a:lnTo>
                    <a:pt x="206" y="67"/>
                  </a:lnTo>
                  <a:lnTo>
                    <a:pt x="206" y="60"/>
                  </a:lnTo>
                  <a:lnTo>
                    <a:pt x="209" y="53"/>
                  </a:lnTo>
                  <a:lnTo>
                    <a:pt x="213" y="42"/>
                  </a:lnTo>
                  <a:lnTo>
                    <a:pt x="216" y="35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3" y="32"/>
                  </a:lnTo>
                  <a:lnTo>
                    <a:pt x="209" y="32"/>
                  </a:lnTo>
                  <a:lnTo>
                    <a:pt x="206" y="32"/>
                  </a:lnTo>
                  <a:lnTo>
                    <a:pt x="202" y="32"/>
                  </a:lnTo>
                  <a:lnTo>
                    <a:pt x="195" y="32"/>
                  </a:lnTo>
                  <a:lnTo>
                    <a:pt x="192" y="32"/>
                  </a:lnTo>
                  <a:lnTo>
                    <a:pt x="185" y="32"/>
                  </a:lnTo>
                  <a:lnTo>
                    <a:pt x="178" y="35"/>
                  </a:lnTo>
                  <a:lnTo>
                    <a:pt x="171" y="35"/>
                  </a:lnTo>
                  <a:lnTo>
                    <a:pt x="150" y="39"/>
                  </a:lnTo>
                  <a:lnTo>
                    <a:pt x="112" y="46"/>
                  </a:lnTo>
                  <a:lnTo>
                    <a:pt x="70" y="49"/>
                  </a:lnTo>
                  <a:lnTo>
                    <a:pt x="52" y="53"/>
                  </a:lnTo>
                  <a:lnTo>
                    <a:pt x="35" y="56"/>
                  </a:lnTo>
                  <a:lnTo>
                    <a:pt x="17" y="56"/>
                  </a:lnTo>
                  <a:lnTo>
                    <a:pt x="0" y="56"/>
                  </a:lnTo>
                  <a:lnTo>
                    <a:pt x="0" y="39"/>
                  </a:lnTo>
                  <a:lnTo>
                    <a:pt x="14" y="39"/>
                  </a:lnTo>
                  <a:lnTo>
                    <a:pt x="24" y="35"/>
                  </a:lnTo>
                  <a:lnTo>
                    <a:pt x="38" y="35"/>
                  </a:lnTo>
                  <a:lnTo>
                    <a:pt x="56" y="32"/>
                  </a:lnTo>
                  <a:lnTo>
                    <a:pt x="87" y="25"/>
                  </a:lnTo>
                  <a:lnTo>
                    <a:pt x="122" y="21"/>
                  </a:lnTo>
                  <a:lnTo>
                    <a:pt x="140" y="18"/>
                  </a:lnTo>
                  <a:lnTo>
                    <a:pt x="153" y="14"/>
                  </a:lnTo>
                  <a:lnTo>
                    <a:pt x="167" y="11"/>
                  </a:lnTo>
                  <a:lnTo>
                    <a:pt x="181" y="11"/>
                  </a:lnTo>
                  <a:lnTo>
                    <a:pt x="192" y="7"/>
                  </a:lnTo>
                  <a:lnTo>
                    <a:pt x="199" y="7"/>
                  </a:lnTo>
                  <a:lnTo>
                    <a:pt x="206" y="7"/>
                  </a:lnTo>
                  <a:lnTo>
                    <a:pt x="209" y="4"/>
                  </a:lnTo>
                  <a:lnTo>
                    <a:pt x="209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5">
              <a:extLst>
                <a:ext uri="{FF2B5EF4-FFF2-40B4-BE49-F238E27FC236}">
                  <a16:creationId xmlns:a16="http://schemas.microsoft.com/office/drawing/2014/main" id="{F9B59E10-1397-4F72-9302-E99085503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419" y="7931560"/>
              <a:ext cx="1019639" cy="292819"/>
            </a:xfrm>
            <a:custGeom>
              <a:avLst/>
              <a:gdLst>
                <a:gd name="T0" fmla="*/ 101 w 195"/>
                <a:gd name="T1" fmla="*/ 14 h 56"/>
                <a:gd name="T2" fmla="*/ 115 w 195"/>
                <a:gd name="T3" fmla="*/ 10 h 56"/>
                <a:gd name="T4" fmla="*/ 126 w 195"/>
                <a:gd name="T5" fmla="*/ 7 h 56"/>
                <a:gd name="T6" fmla="*/ 133 w 195"/>
                <a:gd name="T7" fmla="*/ 7 h 56"/>
                <a:gd name="T8" fmla="*/ 143 w 195"/>
                <a:gd name="T9" fmla="*/ 3 h 56"/>
                <a:gd name="T10" fmla="*/ 150 w 195"/>
                <a:gd name="T11" fmla="*/ 3 h 56"/>
                <a:gd name="T12" fmla="*/ 153 w 195"/>
                <a:gd name="T13" fmla="*/ 3 h 56"/>
                <a:gd name="T14" fmla="*/ 160 w 195"/>
                <a:gd name="T15" fmla="*/ 0 h 56"/>
                <a:gd name="T16" fmla="*/ 164 w 195"/>
                <a:gd name="T17" fmla="*/ 0 h 56"/>
                <a:gd name="T18" fmla="*/ 174 w 195"/>
                <a:gd name="T19" fmla="*/ 3 h 56"/>
                <a:gd name="T20" fmla="*/ 185 w 195"/>
                <a:gd name="T21" fmla="*/ 7 h 56"/>
                <a:gd name="T22" fmla="*/ 192 w 195"/>
                <a:gd name="T23" fmla="*/ 7 h 56"/>
                <a:gd name="T24" fmla="*/ 195 w 195"/>
                <a:gd name="T25" fmla="*/ 10 h 56"/>
                <a:gd name="T26" fmla="*/ 195 w 195"/>
                <a:gd name="T27" fmla="*/ 14 h 56"/>
                <a:gd name="T28" fmla="*/ 195 w 195"/>
                <a:gd name="T29" fmla="*/ 17 h 56"/>
                <a:gd name="T30" fmla="*/ 195 w 195"/>
                <a:gd name="T31" fmla="*/ 21 h 56"/>
                <a:gd name="T32" fmla="*/ 192 w 195"/>
                <a:gd name="T33" fmla="*/ 24 h 56"/>
                <a:gd name="T34" fmla="*/ 188 w 195"/>
                <a:gd name="T35" fmla="*/ 28 h 56"/>
                <a:gd name="T36" fmla="*/ 181 w 195"/>
                <a:gd name="T37" fmla="*/ 28 h 56"/>
                <a:gd name="T38" fmla="*/ 174 w 195"/>
                <a:gd name="T39" fmla="*/ 31 h 56"/>
                <a:gd name="T40" fmla="*/ 167 w 195"/>
                <a:gd name="T41" fmla="*/ 31 h 56"/>
                <a:gd name="T42" fmla="*/ 157 w 195"/>
                <a:gd name="T43" fmla="*/ 35 h 56"/>
                <a:gd name="T44" fmla="*/ 143 w 195"/>
                <a:gd name="T45" fmla="*/ 35 h 56"/>
                <a:gd name="T46" fmla="*/ 129 w 195"/>
                <a:gd name="T47" fmla="*/ 38 h 56"/>
                <a:gd name="T48" fmla="*/ 112 w 195"/>
                <a:gd name="T49" fmla="*/ 42 h 56"/>
                <a:gd name="T50" fmla="*/ 94 w 195"/>
                <a:gd name="T51" fmla="*/ 45 h 56"/>
                <a:gd name="T52" fmla="*/ 70 w 195"/>
                <a:gd name="T53" fmla="*/ 49 h 56"/>
                <a:gd name="T54" fmla="*/ 59 w 195"/>
                <a:gd name="T55" fmla="*/ 52 h 56"/>
                <a:gd name="T56" fmla="*/ 49 w 195"/>
                <a:gd name="T57" fmla="*/ 52 h 56"/>
                <a:gd name="T58" fmla="*/ 42 w 195"/>
                <a:gd name="T59" fmla="*/ 52 h 56"/>
                <a:gd name="T60" fmla="*/ 35 w 195"/>
                <a:gd name="T61" fmla="*/ 56 h 56"/>
                <a:gd name="T62" fmla="*/ 28 w 195"/>
                <a:gd name="T63" fmla="*/ 56 h 56"/>
                <a:gd name="T64" fmla="*/ 21 w 195"/>
                <a:gd name="T65" fmla="*/ 56 h 56"/>
                <a:gd name="T66" fmla="*/ 17 w 195"/>
                <a:gd name="T67" fmla="*/ 56 h 56"/>
                <a:gd name="T68" fmla="*/ 14 w 195"/>
                <a:gd name="T69" fmla="*/ 56 h 56"/>
                <a:gd name="T70" fmla="*/ 7 w 195"/>
                <a:gd name="T71" fmla="*/ 52 h 56"/>
                <a:gd name="T72" fmla="*/ 0 w 195"/>
                <a:gd name="T73" fmla="*/ 45 h 56"/>
                <a:gd name="T74" fmla="*/ 0 w 195"/>
                <a:gd name="T75" fmla="*/ 42 h 56"/>
                <a:gd name="T76" fmla="*/ 0 w 195"/>
                <a:gd name="T77" fmla="*/ 38 h 56"/>
                <a:gd name="T78" fmla="*/ 0 w 195"/>
                <a:gd name="T79" fmla="*/ 38 h 56"/>
                <a:gd name="T80" fmla="*/ 0 w 195"/>
                <a:gd name="T81" fmla="*/ 35 h 56"/>
                <a:gd name="T82" fmla="*/ 3 w 195"/>
                <a:gd name="T83" fmla="*/ 35 h 56"/>
                <a:gd name="T84" fmla="*/ 10 w 195"/>
                <a:gd name="T85" fmla="*/ 31 h 56"/>
                <a:gd name="T86" fmla="*/ 17 w 195"/>
                <a:gd name="T87" fmla="*/ 31 h 56"/>
                <a:gd name="T88" fmla="*/ 28 w 195"/>
                <a:gd name="T89" fmla="*/ 28 h 56"/>
                <a:gd name="T90" fmla="*/ 35 w 195"/>
                <a:gd name="T91" fmla="*/ 28 h 56"/>
                <a:gd name="T92" fmla="*/ 42 w 195"/>
                <a:gd name="T93" fmla="*/ 28 h 56"/>
                <a:gd name="T94" fmla="*/ 59 w 195"/>
                <a:gd name="T95" fmla="*/ 24 h 56"/>
                <a:gd name="T96" fmla="*/ 80 w 195"/>
                <a:gd name="T97" fmla="*/ 21 h 56"/>
                <a:gd name="T98" fmla="*/ 101 w 195"/>
                <a:gd name="T99" fmla="*/ 14 h 56"/>
                <a:gd name="T100" fmla="*/ 101 w 195"/>
                <a:gd name="T101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" h="56">
                  <a:moveTo>
                    <a:pt x="101" y="14"/>
                  </a:moveTo>
                  <a:lnTo>
                    <a:pt x="115" y="10"/>
                  </a:lnTo>
                  <a:lnTo>
                    <a:pt x="126" y="7"/>
                  </a:lnTo>
                  <a:lnTo>
                    <a:pt x="133" y="7"/>
                  </a:lnTo>
                  <a:lnTo>
                    <a:pt x="143" y="3"/>
                  </a:lnTo>
                  <a:lnTo>
                    <a:pt x="150" y="3"/>
                  </a:lnTo>
                  <a:lnTo>
                    <a:pt x="153" y="3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74" y="3"/>
                  </a:lnTo>
                  <a:lnTo>
                    <a:pt x="185" y="7"/>
                  </a:lnTo>
                  <a:lnTo>
                    <a:pt x="192" y="7"/>
                  </a:lnTo>
                  <a:lnTo>
                    <a:pt x="195" y="10"/>
                  </a:lnTo>
                  <a:lnTo>
                    <a:pt x="195" y="14"/>
                  </a:lnTo>
                  <a:lnTo>
                    <a:pt x="195" y="17"/>
                  </a:lnTo>
                  <a:lnTo>
                    <a:pt x="195" y="21"/>
                  </a:lnTo>
                  <a:lnTo>
                    <a:pt x="192" y="24"/>
                  </a:lnTo>
                  <a:lnTo>
                    <a:pt x="188" y="28"/>
                  </a:lnTo>
                  <a:lnTo>
                    <a:pt x="181" y="28"/>
                  </a:lnTo>
                  <a:lnTo>
                    <a:pt x="174" y="31"/>
                  </a:lnTo>
                  <a:lnTo>
                    <a:pt x="167" y="31"/>
                  </a:lnTo>
                  <a:lnTo>
                    <a:pt x="157" y="35"/>
                  </a:lnTo>
                  <a:lnTo>
                    <a:pt x="143" y="35"/>
                  </a:lnTo>
                  <a:lnTo>
                    <a:pt x="129" y="38"/>
                  </a:lnTo>
                  <a:lnTo>
                    <a:pt x="112" y="42"/>
                  </a:lnTo>
                  <a:lnTo>
                    <a:pt x="94" y="45"/>
                  </a:lnTo>
                  <a:lnTo>
                    <a:pt x="70" y="49"/>
                  </a:lnTo>
                  <a:lnTo>
                    <a:pt x="59" y="52"/>
                  </a:lnTo>
                  <a:lnTo>
                    <a:pt x="49" y="52"/>
                  </a:lnTo>
                  <a:lnTo>
                    <a:pt x="42" y="52"/>
                  </a:lnTo>
                  <a:lnTo>
                    <a:pt x="35" y="56"/>
                  </a:lnTo>
                  <a:lnTo>
                    <a:pt x="28" y="56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4" y="56"/>
                  </a:lnTo>
                  <a:lnTo>
                    <a:pt x="7" y="52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10" y="31"/>
                  </a:lnTo>
                  <a:lnTo>
                    <a:pt x="17" y="31"/>
                  </a:lnTo>
                  <a:lnTo>
                    <a:pt x="28" y="28"/>
                  </a:lnTo>
                  <a:lnTo>
                    <a:pt x="35" y="28"/>
                  </a:lnTo>
                  <a:lnTo>
                    <a:pt x="42" y="28"/>
                  </a:lnTo>
                  <a:lnTo>
                    <a:pt x="59" y="24"/>
                  </a:lnTo>
                  <a:lnTo>
                    <a:pt x="80" y="21"/>
                  </a:lnTo>
                  <a:lnTo>
                    <a:pt x="101" y="14"/>
                  </a:lnTo>
                  <a:lnTo>
                    <a:pt x="101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15A4A0C6-7935-4FE2-9A36-720D29D08248}"/>
              </a:ext>
            </a:extLst>
          </p:cNvPr>
          <p:cNvGrpSpPr/>
          <p:nvPr/>
        </p:nvGrpSpPr>
        <p:grpSpPr>
          <a:xfrm>
            <a:off x="7122693" y="2431159"/>
            <a:ext cx="1756913" cy="1934696"/>
            <a:chOff x="5608599" y="7016503"/>
            <a:chExt cx="1756913" cy="1934696"/>
          </a:xfrm>
        </p:grpSpPr>
        <p:sp>
          <p:nvSpPr>
            <p:cNvPr id="13" name="Freeform 46">
              <a:extLst>
                <a:ext uri="{FF2B5EF4-FFF2-40B4-BE49-F238E27FC236}">
                  <a16:creationId xmlns:a16="http://schemas.microsoft.com/office/drawing/2014/main" id="{364B2438-A415-4150-83FC-6319C8B4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804" y="7089708"/>
              <a:ext cx="549037" cy="805252"/>
            </a:xfrm>
            <a:custGeom>
              <a:avLst/>
              <a:gdLst>
                <a:gd name="T0" fmla="*/ 46 w 105"/>
                <a:gd name="T1" fmla="*/ 80 h 154"/>
                <a:gd name="T2" fmla="*/ 56 w 105"/>
                <a:gd name="T3" fmla="*/ 59 h 154"/>
                <a:gd name="T4" fmla="*/ 60 w 105"/>
                <a:gd name="T5" fmla="*/ 49 h 154"/>
                <a:gd name="T6" fmla="*/ 63 w 105"/>
                <a:gd name="T7" fmla="*/ 38 h 154"/>
                <a:gd name="T8" fmla="*/ 63 w 105"/>
                <a:gd name="T9" fmla="*/ 31 h 154"/>
                <a:gd name="T10" fmla="*/ 67 w 105"/>
                <a:gd name="T11" fmla="*/ 24 h 154"/>
                <a:gd name="T12" fmla="*/ 67 w 105"/>
                <a:gd name="T13" fmla="*/ 17 h 154"/>
                <a:gd name="T14" fmla="*/ 63 w 105"/>
                <a:gd name="T15" fmla="*/ 14 h 154"/>
                <a:gd name="T16" fmla="*/ 63 w 105"/>
                <a:gd name="T17" fmla="*/ 14 h 154"/>
                <a:gd name="T18" fmla="*/ 63 w 105"/>
                <a:gd name="T19" fmla="*/ 10 h 154"/>
                <a:gd name="T20" fmla="*/ 63 w 105"/>
                <a:gd name="T21" fmla="*/ 7 h 154"/>
                <a:gd name="T22" fmla="*/ 63 w 105"/>
                <a:gd name="T23" fmla="*/ 3 h 154"/>
                <a:gd name="T24" fmla="*/ 67 w 105"/>
                <a:gd name="T25" fmla="*/ 0 h 154"/>
                <a:gd name="T26" fmla="*/ 74 w 105"/>
                <a:gd name="T27" fmla="*/ 0 h 154"/>
                <a:gd name="T28" fmla="*/ 77 w 105"/>
                <a:gd name="T29" fmla="*/ 0 h 154"/>
                <a:gd name="T30" fmla="*/ 88 w 105"/>
                <a:gd name="T31" fmla="*/ 7 h 154"/>
                <a:gd name="T32" fmla="*/ 95 w 105"/>
                <a:gd name="T33" fmla="*/ 10 h 154"/>
                <a:gd name="T34" fmla="*/ 98 w 105"/>
                <a:gd name="T35" fmla="*/ 17 h 154"/>
                <a:gd name="T36" fmla="*/ 102 w 105"/>
                <a:gd name="T37" fmla="*/ 21 h 154"/>
                <a:gd name="T38" fmla="*/ 105 w 105"/>
                <a:gd name="T39" fmla="*/ 24 h 154"/>
                <a:gd name="T40" fmla="*/ 105 w 105"/>
                <a:gd name="T41" fmla="*/ 28 h 154"/>
                <a:gd name="T42" fmla="*/ 102 w 105"/>
                <a:gd name="T43" fmla="*/ 31 h 154"/>
                <a:gd name="T44" fmla="*/ 98 w 105"/>
                <a:gd name="T45" fmla="*/ 38 h 154"/>
                <a:gd name="T46" fmla="*/ 95 w 105"/>
                <a:gd name="T47" fmla="*/ 52 h 154"/>
                <a:gd name="T48" fmla="*/ 84 w 105"/>
                <a:gd name="T49" fmla="*/ 66 h 154"/>
                <a:gd name="T50" fmla="*/ 74 w 105"/>
                <a:gd name="T51" fmla="*/ 84 h 154"/>
                <a:gd name="T52" fmla="*/ 67 w 105"/>
                <a:gd name="T53" fmla="*/ 98 h 154"/>
                <a:gd name="T54" fmla="*/ 56 w 105"/>
                <a:gd name="T55" fmla="*/ 108 h 154"/>
                <a:gd name="T56" fmla="*/ 49 w 105"/>
                <a:gd name="T57" fmla="*/ 119 h 154"/>
                <a:gd name="T58" fmla="*/ 42 w 105"/>
                <a:gd name="T59" fmla="*/ 129 h 154"/>
                <a:gd name="T60" fmla="*/ 32 w 105"/>
                <a:gd name="T61" fmla="*/ 136 h 154"/>
                <a:gd name="T62" fmla="*/ 25 w 105"/>
                <a:gd name="T63" fmla="*/ 143 h 154"/>
                <a:gd name="T64" fmla="*/ 18 w 105"/>
                <a:gd name="T65" fmla="*/ 147 h 154"/>
                <a:gd name="T66" fmla="*/ 11 w 105"/>
                <a:gd name="T67" fmla="*/ 150 h 154"/>
                <a:gd name="T68" fmla="*/ 4 w 105"/>
                <a:gd name="T69" fmla="*/ 150 h 154"/>
                <a:gd name="T70" fmla="*/ 0 w 105"/>
                <a:gd name="T71" fmla="*/ 154 h 154"/>
                <a:gd name="T72" fmla="*/ 0 w 105"/>
                <a:gd name="T73" fmla="*/ 150 h 154"/>
                <a:gd name="T74" fmla="*/ 0 w 105"/>
                <a:gd name="T75" fmla="*/ 150 h 154"/>
                <a:gd name="T76" fmla="*/ 0 w 105"/>
                <a:gd name="T77" fmla="*/ 143 h 154"/>
                <a:gd name="T78" fmla="*/ 7 w 105"/>
                <a:gd name="T79" fmla="*/ 136 h 154"/>
                <a:gd name="T80" fmla="*/ 14 w 105"/>
                <a:gd name="T81" fmla="*/ 126 h 154"/>
                <a:gd name="T82" fmla="*/ 32 w 105"/>
                <a:gd name="T83" fmla="*/ 101 h 154"/>
                <a:gd name="T84" fmla="*/ 39 w 105"/>
                <a:gd name="T85" fmla="*/ 91 h 154"/>
                <a:gd name="T86" fmla="*/ 46 w 105"/>
                <a:gd name="T87" fmla="*/ 80 h 154"/>
                <a:gd name="T88" fmla="*/ 46 w 105"/>
                <a:gd name="T89" fmla="*/ 8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5" h="154">
                  <a:moveTo>
                    <a:pt x="46" y="80"/>
                  </a:moveTo>
                  <a:lnTo>
                    <a:pt x="56" y="59"/>
                  </a:lnTo>
                  <a:lnTo>
                    <a:pt x="60" y="49"/>
                  </a:lnTo>
                  <a:lnTo>
                    <a:pt x="63" y="38"/>
                  </a:lnTo>
                  <a:lnTo>
                    <a:pt x="63" y="31"/>
                  </a:lnTo>
                  <a:lnTo>
                    <a:pt x="67" y="24"/>
                  </a:lnTo>
                  <a:lnTo>
                    <a:pt x="67" y="17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0"/>
                  </a:lnTo>
                  <a:lnTo>
                    <a:pt x="63" y="7"/>
                  </a:lnTo>
                  <a:lnTo>
                    <a:pt x="63" y="3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8" y="7"/>
                  </a:lnTo>
                  <a:lnTo>
                    <a:pt x="95" y="10"/>
                  </a:lnTo>
                  <a:lnTo>
                    <a:pt x="98" y="17"/>
                  </a:lnTo>
                  <a:lnTo>
                    <a:pt x="102" y="21"/>
                  </a:lnTo>
                  <a:lnTo>
                    <a:pt x="105" y="24"/>
                  </a:lnTo>
                  <a:lnTo>
                    <a:pt x="105" y="28"/>
                  </a:lnTo>
                  <a:lnTo>
                    <a:pt x="102" y="31"/>
                  </a:lnTo>
                  <a:lnTo>
                    <a:pt x="98" y="38"/>
                  </a:lnTo>
                  <a:lnTo>
                    <a:pt x="95" y="52"/>
                  </a:lnTo>
                  <a:lnTo>
                    <a:pt x="84" y="66"/>
                  </a:lnTo>
                  <a:lnTo>
                    <a:pt x="74" y="84"/>
                  </a:lnTo>
                  <a:lnTo>
                    <a:pt x="67" y="98"/>
                  </a:lnTo>
                  <a:lnTo>
                    <a:pt x="56" y="108"/>
                  </a:lnTo>
                  <a:lnTo>
                    <a:pt x="49" y="119"/>
                  </a:lnTo>
                  <a:lnTo>
                    <a:pt x="42" y="129"/>
                  </a:lnTo>
                  <a:lnTo>
                    <a:pt x="32" y="136"/>
                  </a:lnTo>
                  <a:lnTo>
                    <a:pt x="25" y="143"/>
                  </a:lnTo>
                  <a:lnTo>
                    <a:pt x="18" y="147"/>
                  </a:lnTo>
                  <a:lnTo>
                    <a:pt x="11" y="150"/>
                  </a:lnTo>
                  <a:lnTo>
                    <a:pt x="4" y="150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43"/>
                  </a:lnTo>
                  <a:lnTo>
                    <a:pt x="7" y="136"/>
                  </a:lnTo>
                  <a:lnTo>
                    <a:pt x="14" y="126"/>
                  </a:lnTo>
                  <a:lnTo>
                    <a:pt x="32" y="101"/>
                  </a:lnTo>
                  <a:lnTo>
                    <a:pt x="39" y="91"/>
                  </a:lnTo>
                  <a:lnTo>
                    <a:pt x="46" y="80"/>
                  </a:lnTo>
                  <a:lnTo>
                    <a:pt x="46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7">
              <a:extLst>
                <a:ext uri="{FF2B5EF4-FFF2-40B4-BE49-F238E27FC236}">
                  <a16:creationId xmlns:a16="http://schemas.microsoft.com/office/drawing/2014/main" id="{ED679C11-DC06-470F-A88C-3B693DF9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404" y="7419127"/>
              <a:ext cx="732047" cy="1019638"/>
            </a:xfrm>
            <a:custGeom>
              <a:avLst/>
              <a:gdLst>
                <a:gd name="T0" fmla="*/ 18 w 140"/>
                <a:gd name="T1" fmla="*/ 188 h 195"/>
                <a:gd name="T2" fmla="*/ 4 w 140"/>
                <a:gd name="T3" fmla="*/ 195 h 195"/>
                <a:gd name="T4" fmla="*/ 0 w 140"/>
                <a:gd name="T5" fmla="*/ 192 h 195"/>
                <a:gd name="T6" fmla="*/ 4 w 140"/>
                <a:gd name="T7" fmla="*/ 188 h 195"/>
                <a:gd name="T8" fmla="*/ 7 w 140"/>
                <a:gd name="T9" fmla="*/ 181 h 195"/>
                <a:gd name="T10" fmla="*/ 14 w 140"/>
                <a:gd name="T11" fmla="*/ 171 h 195"/>
                <a:gd name="T12" fmla="*/ 28 w 140"/>
                <a:gd name="T13" fmla="*/ 157 h 195"/>
                <a:gd name="T14" fmla="*/ 53 w 140"/>
                <a:gd name="T15" fmla="*/ 133 h 195"/>
                <a:gd name="T16" fmla="*/ 70 w 140"/>
                <a:gd name="T17" fmla="*/ 105 h 195"/>
                <a:gd name="T18" fmla="*/ 84 w 140"/>
                <a:gd name="T19" fmla="*/ 80 h 195"/>
                <a:gd name="T20" fmla="*/ 95 w 140"/>
                <a:gd name="T21" fmla="*/ 56 h 195"/>
                <a:gd name="T22" fmla="*/ 98 w 140"/>
                <a:gd name="T23" fmla="*/ 42 h 195"/>
                <a:gd name="T24" fmla="*/ 98 w 140"/>
                <a:gd name="T25" fmla="*/ 35 h 195"/>
                <a:gd name="T26" fmla="*/ 95 w 140"/>
                <a:gd name="T27" fmla="*/ 35 h 195"/>
                <a:gd name="T28" fmla="*/ 84 w 140"/>
                <a:gd name="T29" fmla="*/ 35 h 195"/>
                <a:gd name="T30" fmla="*/ 67 w 140"/>
                <a:gd name="T31" fmla="*/ 35 h 195"/>
                <a:gd name="T32" fmla="*/ 46 w 140"/>
                <a:gd name="T33" fmla="*/ 38 h 195"/>
                <a:gd name="T34" fmla="*/ 60 w 140"/>
                <a:gd name="T35" fmla="*/ 17 h 195"/>
                <a:gd name="T36" fmla="*/ 77 w 140"/>
                <a:gd name="T37" fmla="*/ 14 h 195"/>
                <a:gd name="T38" fmla="*/ 91 w 140"/>
                <a:gd name="T39" fmla="*/ 10 h 195"/>
                <a:gd name="T40" fmla="*/ 98 w 140"/>
                <a:gd name="T41" fmla="*/ 7 h 195"/>
                <a:gd name="T42" fmla="*/ 102 w 140"/>
                <a:gd name="T43" fmla="*/ 0 h 195"/>
                <a:gd name="T44" fmla="*/ 109 w 140"/>
                <a:gd name="T45" fmla="*/ 0 h 195"/>
                <a:gd name="T46" fmla="*/ 116 w 140"/>
                <a:gd name="T47" fmla="*/ 0 h 195"/>
                <a:gd name="T48" fmla="*/ 130 w 140"/>
                <a:gd name="T49" fmla="*/ 10 h 195"/>
                <a:gd name="T50" fmla="*/ 137 w 140"/>
                <a:gd name="T51" fmla="*/ 21 h 195"/>
                <a:gd name="T52" fmla="*/ 140 w 140"/>
                <a:gd name="T53" fmla="*/ 28 h 195"/>
                <a:gd name="T54" fmla="*/ 137 w 140"/>
                <a:gd name="T55" fmla="*/ 38 h 195"/>
                <a:gd name="T56" fmla="*/ 133 w 140"/>
                <a:gd name="T57" fmla="*/ 42 h 195"/>
                <a:gd name="T58" fmla="*/ 130 w 140"/>
                <a:gd name="T59" fmla="*/ 49 h 195"/>
                <a:gd name="T60" fmla="*/ 123 w 140"/>
                <a:gd name="T61" fmla="*/ 63 h 195"/>
                <a:gd name="T62" fmla="*/ 116 w 140"/>
                <a:gd name="T63" fmla="*/ 77 h 195"/>
                <a:gd name="T64" fmla="*/ 102 w 140"/>
                <a:gd name="T65" fmla="*/ 108 h 195"/>
                <a:gd name="T66" fmla="*/ 84 w 140"/>
                <a:gd name="T67" fmla="*/ 136 h 195"/>
                <a:gd name="T68" fmla="*/ 60 w 140"/>
                <a:gd name="T69" fmla="*/ 160 h 195"/>
                <a:gd name="T70" fmla="*/ 32 w 140"/>
                <a:gd name="T71" fmla="*/ 18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195">
                  <a:moveTo>
                    <a:pt x="32" y="181"/>
                  </a:moveTo>
                  <a:lnTo>
                    <a:pt x="18" y="188"/>
                  </a:lnTo>
                  <a:lnTo>
                    <a:pt x="11" y="195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4" y="188"/>
                  </a:lnTo>
                  <a:lnTo>
                    <a:pt x="4" y="185"/>
                  </a:lnTo>
                  <a:lnTo>
                    <a:pt x="7" y="181"/>
                  </a:lnTo>
                  <a:lnTo>
                    <a:pt x="11" y="178"/>
                  </a:lnTo>
                  <a:lnTo>
                    <a:pt x="14" y="171"/>
                  </a:lnTo>
                  <a:lnTo>
                    <a:pt x="21" y="164"/>
                  </a:lnTo>
                  <a:lnTo>
                    <a:pt x="28" y="157"/>
                  </a:lnTo>
                  <a:lnTo>
                    <a:pt x="42" y="147"/>
                  </a:lnTo>
                  <a:lnTo>
                    <a:pt x="53" y="133"/>
                  </a:lnTo>
                  <a:lnTo>
                    <a:pt x="63" y="119"/>
                  </a:lnTo>
                  <a:lnTo>
                    <a:pt x="70" y="105"/>
                  </a:lnTo>
                  <a:lnTo>
                    <a:pt x="77" y="91"/>
                  </a:lnTo>
                  <a:lnTo>
                    <a:pt x="84" y="80"/>
                  </a:lnTo>
                  <a:lnTo>
                    <a:pt x="91" y="70"/>
                  </a:lnTo>
                  <a:lnTo>
                    <a:pt x="95" y="56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5" y="35"/>
                  </a:lnTo>
                  <a:lnTo>
                    <a:pt x="91" y="35"/>
                  </a:lnTo>
                  <a:lnTo>
                    <a:pt x="84" y="35"/>
                  </a:lnTo>
                  <a:lnTo>
                    <a:pt x="77" y="35"/>
                  </a:lnTo>
                  <a:lnTo>
                    <a:pt x="67" y="35"/>
                  </a:lnTo>
                  <a:lnTo>
                    <a:pt x="56" y="38"/>
                  </a:lnTo>
                  <a:lnTo>
                    <a:pt x="46" y="38"/>
                  </a:lnTo>
                  <a:lnTo>
                    <a:pt x="46" y="17"/>
                  </a:lnTo>
                  <a:lnTo>
                    <a:pt x="60" y="17"/>
                  </a:lnTo>
                  <a:lnTo>
                    <a:pt x="70" y="14"/>
                  </a:lnTo>
                  <a:lnTo>
                    <a:pt x="77" y="14"/>
                  </a:lnTo>
                  <a:lnTo>
                    <a:pt x="84" y="14"/>
                  </a:lnTo>
                  <a:lnTo>
                    <a:pt x="91" y="10"/>
                  </a:lnTo>
                  <a:lnTo>
                    <a:pt x="95" y="10"/>
                  </a:lnTo>
                  <a:lnTo>
                    <a:pt x="98" y="7"/>
                  </a:lnTo>
                  <a:lnTo>
                    <a:pt x="98" y="3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30" y="10"/>
                  </a:lnTo>
                  <a:lnTo>
                    <a:pt x="133" y="17"/>
                  </a:lnTo>
                  <a:lnTo>
                    <a:pt x="137" y="21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5"/>
                  </a:lnTo>
                  <a:lnTo>
                    <a:pt x="137" y="38"/>
                  </a:lnTo>
                  <a:lnTo>
                    <a:pt x="133" y="38"/>
                  </a:lnTo>
                  <a:lnTo>
                    <a:pt x="133" y="42"/>
                  </a:lnTo>
                  <a:lnTo>
                    <a:pt x="130" y="45"/>
                  </a:lnTo>
                  <a:lnTo>
                    <a:pt x="130" y="49"/>
                  </a:lnTo>
                  <a:lnTo>
                    <a:pt x="126" y="56"/>
                  </a:lnTo>
                  <a:lnTo>
                    <a:pt x="123" y="63"/>
                  </a:lnTo>
                  <a:lnTo>
                    <a:pt x="119" y="70"/>
                  </a:lnTo>
                  <a:lnTo>
                    <a:pt x="116" y="77"/>
                  </a:lnTo>
                  <a:lnTo>
                    <a:pt x="109" y="94"/>
                  </a:lnTo>
                  <a:lnTo>
                    <a:pt x="102" y="108"/>
                  </a:lnTo>
                  <a:lnTo>
                    <a:pt x="91" y="122"/>
                  </a:lnTo>
                  <a:lnTo>
                    <a:pt x="84" y="136"/>
                  </a:lnTo>
                  <a:lnTo>
                    <a:pt x="70" y="150"/>
                  </a:lnTo>
                  <a:lnTo>
                    <a:pt x="60" y="160"/>
                  </a:lnTo>
                  <a:lnTo>
                    <a:pt x="46" y="171"/>
                  </a:lnTo>
                  <a:lnTo>
                    <a:pt x="32" y="181"/>
                  </a:lnTo>
                  <a:lnTo>
                    <a:pt x="32" y="18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8">
              <a:extLst>
                <a:ext uri="{FF2B5EF4-FFF2-40B4-BE49-F238E27FC236}">
                  <a16:creationId xmlns:a16="http://schemas.microsoft.com/office/drawing/2014/main" id="{6E54242C-C180-4543-82F9-5FAF803C9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8548" y="7016503"/>
              <a:ext cx="637927" cy="1385662"/>
            </a:xfrm>
            <a:custGeom>
              <a:avLst/>
              <a:gdLst>
                <a:gd name="T0" fmla="*/ 35 w 122"/>
                <a:gd name="T1" fmla="*/ 251 h 265"/>
                <a:gd name="T2" fmla="*/ 21 w 122"/>
                <a:gd name="T3" fmla="*/ 258 h 265"/>
                <a:gd name="T4" fmla="*/ 17 w 122"/>
                <a:gd name="T5" fmla="*/ 262 h 265"/>
                <a:gd name="T6" fmla="*/ 10 w 122"/>
                <a:gd name="T7" fmla="*/ 262 h 265"/>
                <a:gd name="T8" fmla="*/ 7 w 122"/>
                <a:gd name="T9" fmla="*/ 265 h 265"/>
                <a:gd name="T10" fmla="*/ 3 w 122"/>
                <a:gd name="T11" fmla="*/ 265 h 265"/>
                <a:gd name="T12" fmla="*/ 3 w 122"/>
                <a:gd name="T13" fmla="*/ 265 h 265"/>
                <a:gd name="T14" fmla="*/ 0 w 122"/>
                <a:gd name="T15" fmla="*/ 262 h 265"/>
                <a:gd name="T16" fmla="*/ 0 w 122"/>
                <a:gd name="T17" fmla="*/ 262 h 265"/>
                <a:gd name="T18" fmla="*/ 3 w 122"/>
                <a:gd name="T19" fmla="*/ 255 h 265"/>
                <a:gd name="T20" fmla="*/ 7 w 122"/>
                <a:gd name="T21" fmla="*/ 251 h 265"/>
                <a:gd name="T22" fmla="*/ 14 w 122"/>
                <a:gd name="T23" fmla="*/ 244 h 265"/>
                <a:gd name="T24" fmla="*/ 21 w 122"/>
                <a:gd name="T25" fmla="*/ 237 h 265"/>
                <a:gd name="T26" fmla="*/ 28 w 122"/>
                <a:gd name="T27" fmla="*/ 231 h 265"/>
                <a:gd name="T28" fmla="*/ 38 w 122"/>
                <a:gd name="T29" fmla="*/ 224 h 265"/>
                <a:gd name="T30" fmla="*/ 45 w 122"/>
                <a:gd name="T31" fmla="*/ 213 h 265"/>
                <a:gd name="T32" fmla="*/ 52 w 122"/>
                <a:gd name="T33" fmla="*/ 206 h 265"/>
                <a:gd name="T34" fmla="*/ 59 w 122"/>
                <a:gd name="T35" fmla="*/ 192 h 265"/>
                <a:gd name="T36" fmla="*/ 66 w 122"/>
                <a:gd name="T37" fmla="*/ 182 h 265"/>
                <a:gd name="T38" fmla="*/ 73 w 122"/>
                <a:gd name="T39" fmla="*/ 168 h 265"/>
                <a:gd name="T40" fmla="*/ 76 w 122"/>
                <a:gd name="T41" fmla="*/ 157 h 265"/>
                <a:gd name="T42" fmla="*/ 80 w 122"/>
                <a:gd name="T43" fmla="*/ 140 h 265"/>
                <a:gd name="T44" fmla="*/ 83 w 122"/>
                <a:gd name="T45" fmla="*/ 122 h 265"/>
                <a:gd name="T46" fmla="*/ 87 w 122"/>
                <a:gd name="T47" fmla="*/ 105 h 265"/>
                <a:gd name="T48" fmla="*/ 87 w 122"/>
                <a:gd name="T49" fmla="*/ 87 h 265"/>
                <a:gd name="T50" fmla="*/ 90 w 122"/>
                <a:gd name="T51" fmla="*/ 73 h 265"/>
                <a:gd name="T52" fmla="*/ 90 w 122"/>
                <a:gd name="T53" fmla="*/ 59 h 265"/>
                <a:gd name="T54" fmla="*/ 90 w 122"/>
                <a:gd name="T55" fmla="*/ 45 h 265"/>
                <a:gd name="T56" fmla="*/ 90 w 122"/>
                <a:gd name="T57" fmla="*/ 35 h 265"/>
                <a:gd name="T58" fmla="*/ 87 w 122"/>
                <a:gd name="T59" fmla="*/ 28 h 265"/>
                <a:gd name="T60" fmla="*/ 87 w 122"/>
                <a:gd name="T61" fmla="*/ 21 h 265"/>
                <a:gd name="T62" fmla="*/ 83 w 122"/>
                <a:gd name="T63" fmla="*/ 17 h 265"/>
                <a:gd name="T64" fmla="*/ 80 w 122"/>
                <a:gd name="T65" fmla="*/ 14 h 265"/>
                <a:gd name="T66" fmla="*/ 80 w 122"/>
                <a:gd name="T67" fmla="*/ 10 h 265"/>
                <a:gd name="T68" fmla="*/ 80 w 122"/>
                <a:gd name="T69" fmla="*/ 7 h 265"/>
                <a:gd name="T70" fmla="*/ 80 w 122"/>
                <a:gd name="T71" fmla="*/ 4 h 265"/>
                <a:gd name="T72" fmla="*/ 83 w 122"/>
                <a:gd name="T73" fmla="*/ 0 h 265"/>
                <a:gd name="T74" fmla="*/ 87 w 122"/>
                <a:gd name="T75" fmla="*/ 0 h 265"/>
                <a:gd name="T76" fmla="*/ 94 w 122"/>
                <a:gd name="T77" fmla="*/ 0 h 265"/>
                <a:gd name="T78" fmla="*/ 104 w 122"/>
                <a:gd name="T79" fmla="*/ 4 h 265"/>
                <a:gd name="T80" fmla="*/ 111 w 122"/>
                <a:gd name="T81" fmla="*/ 10 h 265"/>
                <a:gd name="T82" fmla="*/ 118 w 122"/>
                <a:gd name="T83" fmla="*/ 14 h 265"/>
                <a:gd name="T84" fmla="*/ 122 w 122"/>
                <a:gd name="T85" fmla="*/ 17 h 265"/>
                <a:gd name="T86" fmla="*/ 122 w 122"/>
                <a:gd name="T87" fmla="*/ 21 h 265"/>
                <a:gd name="T88" fmla="*/ 122 w 122"/>
                <a:gd name="T89" fmla="*/ 24 h 265"/>
                <a:gd name="T90" fmla="*/ 122 w 122"/>
                <a:gd name="T91" fmla="*/ 31 h 265"/>
                <a:gd name="T92" fmla="*/ 122 w 122"/>
                <a:gd name="T93" fmla="*/ 38 h 265"/>
                <a:gd name="T94" fmla="*/ 118 w 122"/>
                <a:gd name="T95" fmla="*/ 49 h 265"/>
                <a:gd name="T96" fmla="*/ 118 w 122"/>
                <a:gd name="T97" fmla="*/ 59 h 265"/>
                <a:gd name="T98" fmla="*/ 118 w 122"/>
                <a:gd name="T99" fmla="*/ 77 h 265"/>
                <a:gd name="T100" fmla="*/ 115 w 122"/>
                <a:gd name="T101" fmla="*/ 87 h 265"/>
                <a:gd name="T102" fmla="*/ 115 w 122"/>
                <a:gd name="T103" fmla="*/ 94 h 265"/>
                <a:gd name="T104" fmla="*/ 115 w 122"/>
                <a:gd name="T105" fmla="*/ 108 h 265"/>
                <a:gd name="T106" fmla="*/ 111 w 122"/>
                <a:gd name="T107" fmla="*/ 119 h 265"/>
                <a:gd name="T108" fmla="*/ 108 w 122"/>
                <a:gd name="T109" fmla="*/ 143 h 265"/>
                <a:gd name="T110" fmla="*/ 104 w 122"/>
                <a:gd name="T111" fmla="*/ 164 h 265"/>
                <a:gd name="T112" fmla="*/ 97 w 122"/>
                <a:gd name="T113" fmla="*/ 185 h 265"/>
                <a:gd name="T114" fmla="*/ 87 w 122"/>
                <a:gd name="T115" fmla="*/ 203 h 265"/>
                <a:gd name="T116" fmla="*/ 76 w 122"/>
                <a:gd name="T117" fmla="*/ 217 h 265"/>
                <a:gd name="T118" fmla="*/ 62 w 122"/>
                <a:gd name="T119" fmla="*/ 231 h 265"/>
                <a:gd name="T120" fmla="*/ 49 w 122"/>
                <a:gd name="T121" fmla="*/ 241 h 265"/>
                <a:gd name="T122" fmla="*/ 35 w 122"/>
                <a:gd name="T123" fmla="*/ 251 h 265"/>
                <a:gd name="T124" fmla="*/ 35 w 122"/>
                <a:gd name="T125" fmla="*/ 2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" h="265">
                  <a:moveTo>
                    <a:pt x="35" y="251"/>
                  </a:moveTo>
                  <a:lnTo>
                    <a:pt x="21" y="258"/>
                  </a:lnTo>
                  <a:lnTo>
                    <a:pt x="17" y="262"/>
                  </a:lnTo>
                  <a:lnTo>
                    <a:pt x="10" y="262"/>
                  </a:lnTo>
                  <a:lnTo>
                    <a:pt x="7" y="265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14" y="244"/>
                  </a:lnTo>
                  <a:lnTo>
                    <a:pt x="21" y="237"/>
                  </a:lnTo>
                  <a:lnTo>
                    <a:pt x="28" y="231"/>
                  </a:lnTo>
                  <a:lnTo>
                    <a:pt x="38" y="224"/>
                  </a:lnTo>
                  <a:lnTo>
                    <a:pt x="45" y="213"/>
                  </a:lnTo>
                  <a:lnTo>
                    <a:pt x="52" y="206"/>
                  </a:lnTo>
                  <a:lnTo>
                    <a:pt x="59" y="192"/>
                  </a:lnTo>
                  <a:lnTo>
                    <a:pt x="66" y="182"/>
                  </a:lnTo>
                  <a:lnTo>
                    <a:pt x="73" y="168"/>
                  </a:lnTo>
                  <a:lnTo>
                    <a:pt x="76" y="157"/>
                  </a:lnTo>
                  <a:lnTo>
                    <a:pt x="80" y="140"/>
                  </a:lnTo>
                  <a:lnTo>
                    <a:pt x="83" y="122"/>
                  </a:lnTo>
                  <a:lnTo>
                    <a:pt x="87" y="105"/>
                  </a:lnTo>
                  <a:lnTo>
                    <a:pt x="87" y="87"/>
                  </a:lnTo>
                  <a:lnTo>
                    <a:pt x="90" y="73"/>
                  </a:lnTo>
                  <a:lnTo>
                    <a:pt x="90" y="59"/>
                  </a:lnTo>
                  <a:lnTo>
                    <a:pt x="90" y="45"/>
                  </a:lnTo>
                  <a:lnTo>
                    <a:pt x="90" y="35"/>
                  </a:lnTo>
                  <a:lnTo>
                    <a:pt x="87" y="28"/>
                  </a:lnTo>
                  <a:lnTo>
                    <a:pt x="87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0" y="4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104" y="4"/>
                  </a:lnTo>
                  <a:lnTo>
                    <a:pt x="111" y="10"/>
                  </a:lnTo>
                  <a:lnTo>
                    <a:pt x="118" y="14"/>
                  </a:lnTo>
                  <a:lnTo>
                    <a:pt x="122" y="17"/>
                  </a:lnTo>
                  <a:lnTo>
                    <a:pt x="122" y="21"/>
                  </a:lnTo>
                  <a:lnTo>
                    <a:pt x="122" y="24"/>
                  </a:lnTo>
                  <a:lnTo>
                    <a:pt x="122" y="31"/>
                  </a:lnTo>
                  <a:lnTo>
                    <a:pt x="122" y="38"/>
                  </a:lnTo>
                  <a:lnTo>
                    <a:pt x="118" y="49"/>
                  </a:lnTo>
                  <a:lnTo>
                    <a:pt x="118" y="59"/>
                  </a:lnTo>
                  <a:lnTo>
                    <a:pt x="118" y="77"/>
                  </a:lnTo>
                  <a:lnTo>
                    <a:pt x="115" y="87"/>
                  </a:lnTo>
                  <a:lnTo>
                    <a:pt x="115" y="94"/>
                  </a:lnTo>
                  <a:lnTo>
                    <a:pt x="115" y="108"/>
                  </a:lnTo>
                  <a:lnTo>
                    <a:pt x="111" y="119"/>
                  </a:lnTo>
                  <a:lnTo>
                    <a:pt x="108" y="143"/>
                  </a:lnTo>
                  <a:lnTo>
                    <a:pt x="104" y="164"/>
                  </a:lnTo>
                  <a:lnTo>
                    <a:pt x="97" y="185"/>
                  </a:lnTo>
                  <a:lnTo>
                    <a:pt x="87" y="203"/>
                  </a:lnTo>
                  <a:lnTo>
                    <a:pt x="76" y="217"/>
                  </a:lnTo>
                  <a:lnTo>
                    <a:pt x="62" y="231"/>
                  </a:lnTo>
                  <a:lnTo>
                    <a:pt x="49" y="241"/>
                  </a:lnTo>
                  <a:lnTo>
                    <a:pt x="35" y="251"/>
                  </a:lnTo>
                  <a:lnTo>
                    <a:pt x="35" y="25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9">
              <a:extLst>
                <a:ext uri="{FF2B5EF4-FFF2-40B4-BE49-F238E27FC236}">
                  <a16:creationId xmlns:a16="http://schemas.microsoft.com/office/drawing/2014/main" id="{746EED38-42EC-4771-A0FC-669ABE55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562" y="7581225"/>
              <a:ext cx="726820" cy="240530"/>
            </a:xfrm>
            <a:custGeom>
              <a:avLst/>
              <a:gdLst>
                <a:gd name="T0" fmla="*/ 129 w 139"/>
                <a:gd name="T1" fmla="*/ 7 h 46"/>
                <a:gd name="T2" fmla="*/ 136 w 139"/>
                <a:gd name="T3" fmla="*/ 11 h 46"/>
                <a:gd name="T4" fmla="*/ 136 w 139"/>
                <a:gd name="T5" fmla="*/ 14 h 46"/>
                <a:gd name="T6" fmla="*/ 139 w 139"/>
                <a:gd name="T7" fmla="*/ 18 h 46"/>
                <a:gd name="T8" fmla="*/ 139 w 139"/>
                <a:gd name="T9" fmla="*/ 18 h 46"/>
                <a:gd name="T10" fmla="*/ 136 w 139"/>
                <a:gd name="T11" fmla="*/ 18 h 46"/>
                <a:gd name="T12" fmla="*/ 132 w 139"/>
                <a:gd name="T13" fmla="*/ 21 h 46"/>
                <a:gd name="T14" fmla="*/ 132 w 139"/>
                <a:gd name="T15" fmla="*/ 21 h 46"/>
                <a:gd name="T16" fmla="*/ 125 w 139"/>
                <a:gd name="T17" fmla="*/ 25 h 46"/>
                <a:gd name="T18" fmla="*/ 122 w 139"/>
                <a:gd name="T19" fmla="*/ 25 h 46"/>
                <a:gd name="T20" fmla="*/ 115 w 139"/>
                <a:gd name="T21" fmla="*/ 28 h 46"/>
                <a:gd name="T22" fmla="*/ 108 w 139"/>
                <a:gd name="T23" fmla="*/ 28 h 46"/>
                <a:gd name="T24" fmla="*/ 80 w 139"/>
                <a:gd name="T25" fmla="*/ 35 h 46"/>
                <a:gd name="T26" fmla="*/ 52 w 139"/>
                <a:gd name="T27" fmla="*/ 42 h 46"/>
                <a:gd name="T28" fmla="*/ 38 w 139"/>
                <a:gd name="T29" fmla="*/ 46 h 46"/>
                <a:gd name="T30" fmla="*/ 27 w 139"/>
                <a:gd name="T31" fmla="*/ 46 h 46"/>
                <a:gd name="T32" fmla="*/ 17 w 139"/>
                <a:gd name="T33" fmla="*/ 46 h 46"/>
                <a:gd name="T34" fmla="*/ 10 w 139"/>
                <a:gd name="T35" fmla="*/ 46 h 46"/>
                <a:gd name="T36" fmla="*/ 7 w 139"/>
                <a:gd name="T37" fmla="*/ 42 h 46"/>
                <a:gd name="T38" fmla="*/ 3 w 139"/>
                <a:gd name="T39" fmla="*/ 39 h 46"/>
                <a:gd name="T40" fmla="*/ 0 w 139"/>
                <a:gd name="T41" fmla="*/ 35 h 46"/>
                <a:gd name="T42" fmla="*/ 3 w 139"/>
                <a:gd name="T43" fmla="*/ 32 h 46"/>
                <a:gd name="T44" fmla="*/ 3 w 139"/>
                <a:gd name="T45" fmla="*/ 32 h 46"/>
                <a:gd name="T46" fmla="*/ 7 w 139"/>
                <a:gd name="T47" fmla="*/ 28 h 46"/>
                <a:gd name="T48" fmla="*/ 10 w 139"/>
                <a:gd name="T49" fmla="*/ 28 h 46"/>
                <a:gd name="T50" fmla="*/ 17 w 139"/>
                <a:gd name="T51" fmla="*/ 25 h 46"/>
                <a:gd name="T52" fmla="*/ 24 w 139"/>
                <a:gd name="T53" fmla="*/ 21 h 46"/>
                <a:gd name="T54" fmla="*/ 34 w 139"/>
                <a:gd name="T55" fmla="*/ 21 h 46"/>
                <a:gd name="T56" fmla="*/ 45 w 139"/>
                <a:gd name="T57" fmla="*/ 18 h 46"/>
                <a:gd name="T58" fmla="*/ 55 w 139"/>
                <a:gd name="T59" fmla="*/ 14 h 46"/>
                <a:gd name="T60" fmla="*/ 66 w 139"/>
                <a:gd name="T61" fmla="*/ 11 h 46"/>
                <a:gd name="T62" fmla="*/ 76 w 139"/>
                <a:gd name="T63" fmla="*/ 7 h 46"/>
                <a:gd name="T64" fmla="*/ 87 w 139"/>
                <a:gd name="T65" fmla="*/ 7 h 46"/>
                <a:gd name="T66" fmla="*/ 94 w 139"/>
                <a:gd name="T67" fmla="*/ 4 h 46"/>
                <a:gd name="T68" fmla="*/ 101 w 139"/>
                <a:gd name="T69" fmla="*/ 4 h 46"/>
                <a:gd name="T70" fmla="*/ 104 w 139"/>
                <a:gd name="T71" fmla="*/ 0 h 46"/>
                <a:gd name="T72" fmla="*/ 111 w 139"/>
                <a:gd name="T73" fmla="*/ 0 h 46"/>
                <a:gd name="T74" fmla="*/ 115 w 139"/>
                <a:gd name="T75" fmla="*/ 0 h 46"/>
                <a:gd name="T76" fmla="*/ 122 w 139"/>
                <a:gd name="T77" fmla="*/ 4 h 46"/>
                <a:gd name="T78" fmla="*/ 129 w 139"/>
                <a:gd name="T79" fmla="*/ 7 h 46"/>
                <a:gd name="T80" fmla="*/ 129 w 139"/>
                <a:gd name="T8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9" h="46">
                  <a:moveTo>
                    <a:pt x="129" y="7"/>
                  </a:moveTo>
                  <a:lnTo>
                    <a:pt x="136" y="11"/>
                  </a:lnTo>
                  <a:lnTo>
                    <a:pt x="136" y="14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6" y="18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25" y="25"/>
                  </a:lnTo>
                  <a:lnTo>
                    <a:pt x="122" y="25"/>
                  </a:lnTo>
                  <a:lnTo>
                    <a:pt x="115" y="28"/>
                  </a:lnTo>
                  <a:lnTo>
                    <a:pt x="108" y="28"/>
                  </a:lnTo>
                  <a:lnTo>
                    <a:pt x="80" y="35"/>
                  </a:lnTo>
                  <a:lnTo>
                    <a:pt x="52" y="42"/>
                  </a:lnTo>
                  <a:lnTo>
                    <a:pt x="38" y="46"/>
                  </a:lnTo>
                  <a:lnTo>
                    <a:pt x="27" y="46"/>
                  </a:lnTo>
                  <a:lnTo>
                    <a:pt x="17" y="46"/>
                  </a:lnTo>
                  <a:lnTo>
                    <a:pt x="10" y="46"/>
                  </a:lnTo>
                  <a:lnTo>
                    <a:pt x="7" y="42"/>
                  </a:lnTo>
                  <a:lnTo>
                    <a:pt x="3" y="39"/>
                  </a:lnTo>
                  <a:lnTo>
                    <a:pt x="0" y="35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7" y="28"/>
                  </a:lnTo>
                  <a:lnTo>
                    <a:pt x="10" y="28"/>
                  </a:lnTo>
                  <a:lnTo>
                    <a:pt x="17" y="25"/>
                  </a:lnTo>
                  <a:lnTo>
                    <a:pt x="24" y="21"/>
                  </a:lnTo>
                  <a:lnTo>
                    <a:pt x="34" y="21"/>
                  </a:lnTo>
                  <a:lnTo>
                    <a:pt x="45" y="18"/>
                  </a:lnTo>
                  <a:lnTo>
                    <a:pt x="55" y="14"/>
                  </a:lnTo>
                  <a:lnTo>
                    <a:pt x="66" y="11"/>
                  </a:lnTo>
                  <a:lnTo>
                    <a:pt x="76" y="7"/>
                  </a:lnTo>
                  <a:lnTo>
                    <a:pt x="87" y="7"/>
                  </a:lnTo>
                  <a:lnTo>
                    <a:pt x="94" y="4"/>
                  </a:lnTo>
                  <a:lnTo>
                    <a:pt x="101" y="4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22" y="4"/>
                  </a:lnTo>
                  <a:lnTo>
                    <a:pt x="129" y="7"/>
                  </a:lnTo>
                  <a:lnTo>
                    <a:pt x="12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0">
              <a:extLst>
                <a:ext uri="{FF2B5EF4-FFF2-40B4-BE49-F238E27FC236}">
                  <a16:creationId xmlns:a16="http://schemas.microsoft.com/office/drawing/2014/main" id="{8143E70E-5F24-498C-B70B-F3514E55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3465" y="7800839"/>
              <a:ext cx="732047" cy="585637"/>
            </a:xfrm>
            <a:custGeom>
              <a:avLst/>
              <a:gdLst>
                <a:gd name="T0" fmla="*/ 98 w 140"/>
                <a:gd name="T1" fmla="*/ 112 h 112"/>
                <a:gd name="T2" fmla="*/ 87 w 140"/>
                <a:gd name="T3" fmla="*/ 108 h 112"/>
                <a:gd name="T4" fmla="*/ 80 w 140"/>
                <a:gd name="T5" fmla="*/ 108 h 112"/>
                <a:gd name="T6" fmla="*/ 73 w 140"/>
                <a:gd name="T7" fmla="*/ 108 h 112"/>
                <a:gd name="T8" fmla="*/ 70 w 140"/>
                <a:gd name="T9" fmla="*/ 105 h 112"/>
                <a:gd name="T10" fmla="*/ 63 w 140"/>
                <a:gd name="T11" fmla="*/ 105 h 112"/>
                <a:gd name="T12" fmla="*/ 59 w 140"/>
                <a:gd name="T13" fmla="*/ 105 h 112"/>
                <a:gd name="T14" fmla="*/ 59 w 140"/>
                <a:gd name="T15" fmla="*/ 101 h 112"/>
                <a:gd name="T16" fmla="*/ 56 w 140"/>
                <a:gd name="T17" fmla="*/ 101 h 112"/>
                <a:gd name="T18" fmla="*/ 56 w 140"/>
                <a:gd name="T19" fmla="*/ 98 h 112"/>
                <a:gd name="T20" fmla="*/ 52 w 140"/>
                <a:gd name="T21" fmla="*/ 91 h 112"/>
                <a:gd name="T22" fmla="*/ 45 w 140"/>
                <a:gd name="T23" fmla="*/ 84 h 112"/>
                <a:gd name="T24" fmla="*/ 38 w 140"/>
                <a:gd name="T25" fmla="*/ 74 h 112"/>
                <a:gd name="T26" fmla="*/ 31 w 140"/>
                <a:gd name="T27" fmla="*/ 63 h 112"/>
                <a:gd name="T28" fmla="*/ 21 w 140"/>
                <a:gd name="T29" fmla="*/ 49 h 112"/>
                <a:gd name="T30" fmla="*/ 10 w 140"/>
                <a:gd name="T31" fmla="*/ 32 h 112"/>
                <a:gd name="T32" fmla="*/ 0 w 140"/>
                <a:gd name="T33" fmla="*/ 11 h 112"/>
                <a:gd name="T34" fmla="*/ 7 w 140"/>
                <a:gd name="T35" fmla="*/ 0 h 112"/>
                <a:gd name="T36" fmla="*/ 21 w 140"/>
                <a:gd name="T37" fmla="*/ 14 h 112"/>
                <a:gd name="T38" fmla="*/ 35 w 140"/>
                <a:gd name="T39" fmla="*/ 28 h 112"/>
                <a:gd name="T40" fmla="*/ 49 w 140"/>
                <a:gd name="T41" fmla="*/ 39 h 112"/>
                <a:gd name="T42" fmla="*/ 63 w 140"/>
                <a:gd name="T43" fmla="*/ 53 h 112"/>
                <a:gd name="T44" fmla="*/ 73 w 140"/>
                <a:gd name="T45" fmla="*/ 60 h 112"/>
                <a:gd name="T46" fmla="*/ 84 w 140"/>
                <a:gd name="T47" fmla="*/ 70 h 112"/>
                <a:gd name="T48" fmla="*/ 94 w 140"/>
                <a:gd name="T49" fmla="*/ 77 h 112"/>
                <a:gd name="T50" fmla="*/ 105 w 140"/>
                <a:gd name="T51" fmla="*/ 81 h 112"/>
                <a:gd name="T52" fmla="*/ 115 w 140"/>
                <a:gd name="T53" fmla="*/ 87 h 112"/>
                <a:gd name="T54" fmla="*/ 122 w 140"/>
                <a:gd name="T55" fmla="*/ 91 h 112"/>
                <a:gd name="T56" fmla="*/ 126 w 140"/>
                <a:gd name="T57" fmla="*/ 94 h 112"/>
                <a:gd name="T58" fmla="*/ 133 w 140"/>
                <a:gd name="T59" fmla="*/ 98 h 112"/>
                <a:gd name="T60" fmla="*/ 136 w 140"/>
                <a:gd name="T61" fmla="*/ 101 h 112"/>
                <a:gd name="T62" fmla="*/ 140 w 140"/>
                <a:gd name="T63" fmla="*/ 105 h 112"/>
                <a:gd name="T64" fmla="*/ 140 w 140"/>
                <a:gd name="T65" fmla="*/ 105 h 112"/>
                <a:gd name="T66" fmla="*/ 140 w 140"/>
                <a:gd name="T67" fmla="*/ 108 h 112"/>
                <a:gd name="T68" fmla="*/ 136 w 140"/>
                <a:gd name="T69" fmla="*/ 108 h 112"/>
                <a:gd name="T70" fmla="*/ 136 w 140"/>
                <a:gd name="T71" fmla="*/ 108 h 112"/>
                <a:gd name="T72" fmla="*/ 133 w 140"/>
                <a:gd name="T73" fmla="*/ 108 h 112"/>
                <a:gd name="T74" fmla="*/ 126 w 140"/>
                <a:gd name="T75" fmla="*/ 108 h 112"/>
                <a:gd name="T76" fmla="*/ 122 w 140"/>
                <a:gd name="T77" fmla="*/ 108 h 112"/>
                <a:gd name="T78" fmla="*/ 115 w 140"/>
                <a:gd name="T79" fmla="*/ 108 h 112"/>
                <a:gd name="T80" fmla="*/ 105 w 140"/>
                <a:gd name="T81" fmla="*/ 112 h 112"/>
                <a:gd name="T82" fmla="*/ 98 w 140"/>
                <a:gd name="T83" fmla="*/ 112 h 112"/>
                <a:gd name="T84" fmla="*/ 98 w 140"/>
                <a:gd name="T8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12">
                  <a:moveTo>
                    <a:pt x="98" y="112"/>
                  </a:moveTo>
                  <a:lnTo>
                    <a:pt x="87" y="108"/>
                  </a:lnTo>
                  <a:lnTo>
                    <a:pt x="80" y="108"/>
                  </a:lnTo>
                  <a:lnTo>
                    <a:pt x="73" y="108"/>
                  </a:lnTo>
                  <a:lnTo>
                    <a:pt x="70" y="105"/>
                  </a:lnTo>
                  <a:lnTo>
                    <a:pt x="63" y="105"/>
                  </a:lnTo>
                  <a:lnTo>
                    <a:pt x="59" y="105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6" y="98"/>
                  </a:lnTo>
                  <a:lnTo>
                    <a:pt x="52" y="91"/>
                  </a:lnTo>
                  <a:lnTo>
                    <a:pt x="45" y="84"/>
                  </a:lnTo>
                  <a:lnTo>
                    <a:pt x="38" y="74"/>
                  </a:lnTo>
                  <a:lnTo>
                    <a:pt x="31" y="63"/>
                  </a:lnTo>
                  <a:lnTo>
                    <a:pt x="21" y="49"/>
                  </a:lnTo>
                  <a:lnTo>
                    <a:pt x="10" y="32"/>
                  </a:lnTo>
                  <a:lnTo>
                    <a:pt x="0" y="11"/>
                  </a:lnTo>
                  <a:lnTo>
                    <a:pt x="7" y="0"/>
                  </a:lnTo>
                  <a:lnTo>
                    <a:pt x="21" y="14"/>
                  </a:lnTo>
                  <a:lnTo>
                    <a:pt x="35" y="28"/>
                  </a:lnTo>
                  <a:lnTo>
                    <a:pt x="49" y="39"/>
                  </a:lnTo>
                  <a:lnTo>
                    <a:pt x="63" y="53"/>
                  </a:lnTo>
                  <a:lnTo>
                    <a:pt x="73" y="60"/>
                  </a:lnTo>
                  <a:lnTo>
                    <a:pt x="84" y="70"/>
                  </a:lnTo>
                  <a:lnTo>
                    <a:pt x="94" y="77"/>
                  </a:lnTo>
                  <a:lnTo>
                    <a:pt x="105" y="81"/>
                  </a:lnTo>
                  <a:lnTo>
                    <a:pt x="115" y="87"/>
                  </a:lnTo>
                  <a:lnTo>
                    <a:pt x="122" y="91"/>
                  </a:lnTo>
                  <a:lnTo>
                    <a:pt x="126" y="94"/>
                  </a:lnTo>
                  <a:lnTo>
                    <a:pt x="133" y="98"/>
                  </a:lnTo>
                  <a:lnTo>
                    <a:pt x="136" y="101"/>
                  </a:lnTo>
                  <a:lnTo>
                    <a:pt x="140" y="105"/>
                  </a:lnTo>
                  <a:lnTo>
                    <a:pt x="140" y="105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3" y="108"/>
                  </a:lnTo>
                  <a:lnTo>
                    <a:pt x="126" y="108"/>
                  </a:lnTo>
                  <a:lnTo>
                    <a:pt x="122" y="108"/>
                  </a:lnTo>
                  <a:lnTo>
                    <a:pt x="115" y="108"/>
                  </a:lnTo>
                  <a:lnTo>
                    <a:pt x="105" y="112"/>
                  </a:lnTo>
                  <a:lnTo>
                    <a:pt x="98" y="112"/>
                  </a:lnTo>
                  <a:lnTo>
                    <a:pt x="98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1">
              <a:extLst>
                <a:ext uri="{FF2B5EF4-FFF2-40B4-BE49-F238E27FC236}">
                  <a16:creationId xmlns:a16="http://schemas.microsoft.com/office/drawing/2014/main" id="{21D432B6-AA6F-4912-B8E4-24576FB64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599" y="8438766"/>
              <a:ext cx="277134" cy="512433"/>
            </a:xfrm>
            <a:custGeom>
              <a:avLst/>
              <a:gdLst>
                <a:gd name="T0" fmla="*/ 46 w 53"/>
                <a:gd name="T1" fmla="*/ 63 h 98"/>
                <a:gd name="T2" fmla="*/ 39 w 53"/>
                <a:gd name="T3" fmla="*/ 70 h 98"/>
                <a:gd name="T4" fmla="*/ 35 w 53"/>
                <a:gd name="T5" fmla="*/ 77 h 98"/>
                <a:gd name="T6" fmla="*/ 28 w 53"/>
                <a:gd name="T7" fmla="*/ 91 h 98"/>
                <a:gd name="T8" fmla="*/ 21 w 53"/>
                <a:gd name="T9" fmla="*/ 95 h 98"/>
                <a:gd name="T10" fmla="*/ 18 w 53"/>
                <a:gd name="T11" fmla="*/ 95 h 98"/>
                <a:gd name="T12" fmla="*/ 14 w 53"/>
                <a:gd name="T13" fmla="*/ 98 h 98"/>
                <a:gd name="T14" fmla="*/ 14 w 53"/>
                <a:gd name="T15" fmla="*/ 98 h 98"/>
                <a:gd name="T16" fmla="*/ 11 w 53"/>
                <a:gd name="T17" fmla="*/ 98 h 98"/>
                <a:gd name="T18" fmla="*/ 7 w 53"/>
                <a:gd name="T19" fmla="*/ 95 h 98"/>
                <a:gd name="T20" fmla="*/ 7 w 53"/>
                <a:gd name="T21" fmla="*/ 91 h 98"/>
                <a:gd name="T22" fmla="*/ 4 w 53"/>
                <a:gd name="T23" fmla="*/ 88 h 98"/>
                <a:gd name="T24" fmla="*/ 0 w 53"/>
                <a:gd name="T25" fmla="*/ 81 h 98"/>
                <a:gd name="T26" fmla="*/ 0 w 53"/>
                <a:gd name="T27" fmla="*/ 77 h 98"/>
                <a:gd name="T28" fmla="*/ 0 w 53"/>
                <a:gd name="T29" fmla="*/ 74 h 98"/>
                <a:gd name="T30" fmla="*/ 0 w 53"/>
                <a:gd name="T31" fmla="*/ 70 h 98"/>
                <a:gd name="T32" fmla="*/ 4 w 53"/>
                <a:gd name="T33" fmla="*/ 67 h 98"/>
                <a:gd name="T34" fmla="*/ 4 w 53"/>
                <a:gd name="T35" fmla="*/ 60 h 98"/>
                <a:gd name="T36" fmla="*/ 11 w 53"/>
                <a:gd name="T37" fmla="*/ 56 h 98"/>
                <a:gd name="T38" fmla="*/ 14 w 53"/>
                <a:gd name="T39" fmla="*/ 46 h 98"/>
                <a:gd name="T40" fmla="*/ 18 w 53"/>
                <a:gd name="T41" fmla="*/ 42 h 98"/>
                <a:gd name="T42" fmla="*/ 21 w 53"/>
                <a:gd name="T43" fmla="*/ 35 h 98"/>
                <a:gd name="T44" fmla="*/ 25 w 53"/>
                <a:gd name="T45" fmla="*/ 28 h 98"/>
                <a:gd name="T46" fmla="*/ 28 w 53"/>
                <a:gd name="T47" fmla="*/ 21 h 98"/>
                <a:gd name="T48" fmla="*/ 32 w 53"/>
                <a:gd name="T49" fmla="*/ 11 h 98"/>
                <a:gd name="T50" fmla="*/ 39 w 53"/>
                <a:gd name="T51" fmla="*/ 0 h 98"/>
                <a:gd name="T52" fmla="*/ 42 w 53"/>
                <a:gd name="T53" fmla="*/ 11 h 98"/>
                <a:gd name="T54" fmla="*/ 46 w 53"/>
                <a:gd name="T55" fmla="*/ 18 h 98"/>
                <a:gd name="T56" fmla="*/ 49 w 53"/>
                <a:gd name="T57" fmla="*/ 25 h 98"/>
                <a:gd name="T58" fmla="*/ 53 w 53"/>
                <a:gd name="T59" fmla="*/ 32 h 98"/>
                <a:gd name="T60" fmla="*/ 53 w 53"/>
                <a:gd name="T61" fmla="*/ 39 h 98"/>
                <a:gd name="T62" fmla="*/ 49 w 53"/>
                <a:gd name="T63" fmla="*/ 46 h 98"/>
                <a:gd name="T64" fmla="*/ 49 w 53"/>
                <a:gd name="T65" fmla="*/ 56 h 98"/>
                <a:gd name="T66" fmla="*/ 46 w 53"/>
                <a:gd name="T67" fmla="*/ 63 h 98"/>
                <a:gd name="T68" fmla="*/ 46 w 53"/>
                <a:gd name="T69" fmla="*/ 6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" h="98">
                  <a:moveTo>
                    <a:pt x="46" y="63"/>
                  </a:moveTo>
                  <a:lnTo>
                    <a:pt x="39" y="70"/>
                  </a:lnTo>
                  <a:lnTo>
                    <a:pt x="35" y="77"/>
                  </a:lnTo>
                  <a:lnTo>
                    <a:pt x="28" y="91"/>
                  </a:lnTo>
                  <a:lnTo>
                    <a:pt x="21" y="95"/>
                  </a:lnTo>
                  <a:lnTo>
                    <a:pt x="18" y="95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1" y="98"/>
                  </a:lnTo>
                  <a:lnTo>
                    <a:pt x="7" y="95"/>
                  </a:lnTo>
                  <a:lnTo>
                    <a:pt x="7" y="91"/>
                  </a:lnTo>
                  <a:lnTo>
                    <a:pt x="4" y="88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4" y="67"/>
                  </a:lnTo>
                  <a:lnTo>
                    <a:pt x="4" y="60"/>
                  </a:lnTo>
                  <a:lnTo>
                    <a:pt x="11" y="56"/>
                  </a:lnTo>
                  <a:lnTo>
                    <a:pt x="14" y="46"/>
                  </a:lnTo>
                  <a:lnTo>
                    <a:pt x="18" y="42"/>
                  </a:lnTo>
                  <a:lnTo>
                    <a:pt x="21" y="35"/>
                  </a:lnTo>
                  <a:lnTo>
                    <a:pt x="25" y="28"/>
                  </a:lnTo>
                  <a:lnTo>
                    <a:pt x="28" y="21"/>
                  </a:lnTo>
                  <a:lnTo>
                    <a:pt x="32" y="11"/>
                  </a:lnTo>
                  <a:lnTo>
                    <a:pt x="39" y="0"/>
                  </a:lnTo>
                  <a:lnTo>
                    <a:pt x="42" y="11"/>
                  </a:lnTo>
                  <a:lnTo>
                    <a:pt x="46" y="18"/>
                  </a:lnTo>
                  <a:lnTo>
                    <a:pt x="49" y="25"/>
                  </a:lnTo>
                  <a:lnTo>
                    <a:pt x="53" y="32"/>
                  </a:lnTo>
                  <a:lnTo>
                    <a:pt x="53" y="39"/>
                  </a:lnTo>
                  <a:lnTo>
                    <a:pt x="49" y="46"/>
                  </a:lnTo>
                  <a:lnTo>
                    <a:pt x="49" y="56"/>
                  </a:lnTo>
                  <a:lnTo>
                    <a:pt x="46" y="63"/>
                  </a:lnTo>
                  <a:lnTo>
                    <a:pt x="46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52">
              <a:extLst>
                <a:ext uri="{FF2B5EF4-FFF2-40B4-BE49-F238E27FC236}">
                  <a16:creationId xmlns:a16="http://schemas.microsoft.com/office/drawing/2014/main" id="{C199E26E-F7DA-445B-96F4-AA262E71D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428" y="8438766"/>
              <a:ext cx="240530" cy="350338"/>
            </a:xfrm>
            <a:custGeom>
              <a:avLst/>
              <a:gdLst>
                <a:gd name="T0" fmla="*/ 46 w 46"/>
                <a:gd name="T1" fmla="*/ 39 h 67"/>
                <a:gd name="T2" fmla="*/ 46 w 46"/>
                <a:gd name="T3" fmla="*/ 42 h 67"/>
                <a:gd name="T4" fmla="*/ 46 w 46"/>
                <a:gd name="T5" fmla="*/ 49 h 67"/>
                <a:gd name="T6" fmla="*/ 42 w 46"/>
                <a:gd name="T7" fmla="*/ 53 h 67"/>
                <a:gd name="T8" fmla="*/ 42 w 46"/>
                <a:gd name="T9" fmla="*/ 60 h 67"/>
                <a:gd name="T10" fmla="*/ 39 w 46"/>
                <a:gd name="T11" fmla="*/ 63 h 67"/>
                <a:gd name="T12" fmla="*/ 35 w 46"/>
                <a:gd name="T13" fmla="*/ 67 h 67"/>
                <a:gd name="T14" fmla="*/ 32 w 46"/>
                <a:gd name="T15" fmla="*/ 67 h 67"/>
                <a:gd name="T16" fmla="*/ 28 w 46"/>
                <a:gd name="T17" fmla="*/ 67 h 67"/>
                <a:gd name="T18" fmla="*/ 28 w 46"/>
                <a:gd name="T19" fmla="*/ 67 h 67"/>
                <a:gd name="T20" fmla="*/ 25 w 46"/>
                <a:gd name="T21" fmla="*/ 67 h 67"/>
                <a:gd name="T22" fmla="*/ 25 w 46"/>
                <a:gd name="T23" fmla="*/ 63 h 67"/>
                <a:gd name="T24" fmla="*/ 21 w 46"/>
                <a:gd name="T25" fmla="*/ 60 h 67"/>
                <a:gd name="T26" fmla="*/ 18 w 46"/>
                <a:gd name="T27" fmla="*/ 56 h 67"/>
                <a:gd name="T28" fmla="*/ 18 w 46"/>
                <a:gd name="T29" fmla="*/ 53 h 67"/>
                <a:gd name="T30" fmla="*/ 14 w 46"/>
                <a:gd name="T31" fmla="*/ 46 h 67"/>
                <a:gd name="T32" fmla="*/ 11 w 46"/>
                <a:gd name="T33" fmla="*/ 39 h 67"/>
                <a:gd name="T34" fmla="*/ 4 w 46"/>
                <a:gd name="T35" fmla="*/ 25 h 67"/>
                <a:gd name="T36" fmla="*/ 0 w 46"/>
                <a:gd name="T37" fmla="*/ 14 h 67"/>
                <a:gd name="T38" fmla="*/ 0 w 46"/>
                <a:gd name="T39" fmla="*/ 7 h 67"/>
                <a:gd name="T40" fmla="*/ 0 w 46"/>
                <a:gd name="T41" fmla="*/ 4 h 67"/>
                <a:gd name="T42" fmla="*/ 4 w 46"/>
                <a:gd name="T43" fmla="*/ 0 h 67"/>
                <a:gd name="T44" fmla="*/ 7 w 46"/>
                <a:gd name="T45" fmla="*/ 0 h 67"/>
                <a:gd name="T46" fmla="*/ 14 w 46"/>
                <a:gd name="T47" fmla="*/ 0 h 67"/>
                <a:gd name="T48" fmla="*/ 18 w 46"/>
                <a:gd name="T49" fmla="*/ 4 h 67"/>
                <a:gd name="T50" fmla="*/ 25 w 46"/>
                <a:gd name="T51" fmla="*/ 7 h 67"/>
                <a:gd name="T52" fmla="*/ 32 w 46"/>
                <a:gd name="T53" fmla="*/ 11 h 67"/>
                <a:gd name="T54" fmla="*/ 39 w 46"/>
                <a:gd name="T55" fmla="*/ 21 h 67"/>
                <a:gd name="T56" fmla="*/ 42 w 46"/>
                <a:gd name="T57" fmla="*/ 28 h 67"/>
                <a:gd name="T58" fmla="*/ 46 w 46"/>
                <a:gd name="T59" fmla="*/ 39 h 67"/>
                <a:gd name="T60" fmla="*/ 46 w 46"/>
                <a:gd name="T61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67">
                  <a:moveTo>
                    <a:pt x="46" y="39"/>
                  </a:moveTo>
                  <a:lnTo>
                    <a:pt x="46" y="42"/>
                  </a:lnTo>
                  <a:lnTo>
                    <a:pt x="46" y="49"/>
                  </a:lnTo>
                  <a:lnTo>
                    <a:pt x="42" y="53"/>
                  </a:lnTo>
                  <a:lnTo>
                    <a:pt x="42" y="60"/>
                  </a:lnTo>
                  <a:lnTo>
                    <a:pt x="39" y="63"/>
                  </a:lnTo>
                  <a:lnTo>
                    <a:pt x="35" y="67"/>
                  </a:lnTo>
                  <a:lnTo>
                    <a:pt x="32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5" y="67"/>
                  </a:lnTo>
                  <a:lnTo>
                    <a:pt x="25" y="63"/>
                  </a:lnTo>
                  <a:lnTo>
                    <a:pt x="21" y="60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4" y="46"/>
                  </a:lnTo>
                  <a:lnTo>
                    <a:pt x="11" y="39"/>
                  </a:lnTo>
                  <a:lnTo>
                    <a:pt x="4" y="25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25" y="7"/>
                  </a:lnTo>
                  <a:lnTo>
                    <a:pt x="32" y="11"/>
                  </a:lnTo>
                  <a:lnTo>
                    <a:pt x="39" y="21"/>
                  </a:lnTo>
                  <a:lnTo>
                    <a:pt x="42" y="28"/>
                  </a:lnTo>
                  <a:lnTo>
                    <a:pt x="46" y="39"/>
                  </a:lnTo>
                  <a:lnTo>
                    <a:pt x="46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53">
              <a:extLst>
                <a:ext uri="{FF2B5EF4-FFF2-40B4-BE49-F238E27FC236}">
                  <a16:creationId xmlns:a16="http://schemas.microsoft.com/office/drawing/2014/main" id="{EB69718C-3A04-48F0-846E-EFA81C9AB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055" y="8402162"/>
              <a:ext cx="271903" cy="386939"/>
            </a:xfrm>
            <a:custGeom>
              <a:avLst/>
              <a:gdLst>
                <a:gd name="T0" fmla="*/ 38 w 52"/>
                <a:gd name="T1" fmla="*/ 74 h 74"/>
                <a:gd name="T2" fmla="*/ 38 w 52"/>
                <a:gd name="T3" fmla="*/ 74 h 74"/>
                <a:gd name="T4" fmla="*/ 35 w 52"/>
                <a:gd name="T5" fmla="*/ 74 h 74"/>
                <a:gd name="T6" fmla="*/ 31 w 52"/>
                <a:gd name="T7" fmla="*/ 70 h 74"/>
                <a:gd name="T8" fmla="*/ 31 w 52"/>
                <a:gd name="T9" fmla="*/ 67 h 74"/>
                <a:gd name="T10" fmla="*/ 24 w 52"/>
                <a:gd name="T11" fmla="*/ 60 h 74"/>
                <a:gd name="T12" fmla="*/ 17 w 52"/>
                <a:gd name="T13" fmla="*/ 46 h 74"/>
                <a:gd name="T14" fmla="*/ 10 w 52"/>
                <a:gd name="T15" fmla="*/ 35 h 74"/>
                <a:gd name="T16" fmla="*/ 3 w 52"/>
                <a:gd name="T17" fmla="*/ 25 h 74"/>
                <a:gd name="T18" fmla="*/ 3 w 52"/>
                <a:gd name="T19" fmla="*/ 18 h 74"/>
                <a:gd name="T20" fmla="*/ 0 w 52"/>
                <a:gd name="T21" fmla="*/ 11 h 74"/>
                <a:gd name="T22" fmla="*/ 0 w 52"/>
                <a:gd name="T23" fmla="*/ 7 h 74"/>
                <a:gd name="T24" fmla="*/ 3 w 52"/>
                <a:gd name="T25" fmla="*/ 4 h 74"/>
                <a:gd name="T26" fmla="*/ 3 w 52"/>
                <a:gd name="T27" fmla="*/ 4 h 74"/>
                <a:gd name="T28" fmla="*/ 7 w 52"/>
                <a:gd name="T29" fmla="*/ 0 h 74"/>
                <a:gd name="T30" fmla="*/ 10 w 52"/>
                <a:gd name="T31" fmla="*/ 0 h 74"/>
                <a:gd name="T32" fmla="*/ 17 w 52"/>
                <a:gd name="T33" fmla="*/ 4 h 74"/>
                <a:gd name="T34" fmla="*/ 21 w 52"/>
                <a:gd name="T35" fmla="*/ 7 h 74"/>
                <a:gd name="T36" fmla="*/ 28 w 52"/>
                <a:gd name="T37" fmla="*/ 11 h 74"/>
                <a:gd name="T38" fmla="*/ 35 w 52"/>
                <a:gd name="T39" fmla="*/ 18 h 74"/>
                <a:gd name="T40" fmla="*/ 38 w 52"/>
                <a:gd name="T41" fmla="*/ 25 h 74"/>
                <a:gd name="T42" fmla="*/ 45 w 52"/>
                <a:gd name="T43" fmla="*/ 32 h 74"/>
                <a:gd name="T44" fmla="*/ 49 w 52"/>
                <a:gd name="T45" fmla="*/ 35 h 74"/>
                <a:gd name="T46" fmla="*/ 49 w 52"/>
                <a:gd name="T47" fmla="*/ 42 h 74"/>
                <a:gd name="T48" fmla="*/ 52 w 52"/>
                <a:gd name="T49" fmla="*/ 49 h 74"/>
                <a:gd name="T50" fmla="*/ 49 w 52"/>
                <a:gd name="T51" fmla="*/ 63 h 74"/>
                <a:gd name="T52" fmla="*/ 49 w 52"/>
                <a:gd name="T53" fmla="*/ 67 h 74"/>
                <a:gd name="T54" fmla="*/ 45 w 52"/>
                <a:gd name="T55" fmla="*/ 70 h 74"/>
                <a:gd name="T56" fmla="*/ 42 w 52"/>
                <a:gd name="T57" fmla="*/ 74 h 74"/>
                <a:gd name="T58" fmla="*/ 38 w 52"/>
                <a:gd name="T59" fmla="*/ 74 h 74"/>
                <a:gd name="T60" fmla="*/ 38 w 52"/>
                <a:gd name="T6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" h="74">
                  <a:moveTo>
                    <a:pt x="38" y="74"/>
                  </a:moveTo>
                  <a:lnTo>
                    <a:pt x="38" y="74"/>
                  </a:lnTo>
                  <a:lnTo>
                    <a:pt x="35" y="74"/>
                  </a:lnTo>
                  <a:lnTo>
                    <a:pt x="31" y="70"/>
                  </a:lnTo>
                  <a:lnTo>
                    <a:pt x="31" y="67"/>
                  </a:lnTo>
                  <a:lnTo>
                    <a:pt x="24" y="60"/>
                  </a:lnTo>
                  <a:lnTo>
                    <a:pt x="17" y="46"/>
                  </a:lnTo>
                  <a:lnTo>
                    <a:pt x="10" y="35"/>
                  </a:lnTo>
                  <a:lnTo>
                    <a:pt x="3" y="25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1" y="7"/>
                  </a:lnTo>
                  <a:lnTo>
                    <a:pt x="28" y="11"/>
                  </a:lnTo>
                  <a:lnTo>
                    <a:pt x="35" y="18"/>
                  </a:lnTo>
                  <a:lnTo>
                    <a:pt x="38" y="25"/>
                  </a:lnTo>
                  <a:lnTo>
                    <a:pt x="45" y="32"/>
                  </a:lnTo>
                  <a:lnTo>
                    <a:pt x="49" y="35"/>
                  </a:lnTo>
                  <a:lnTo>
                    <a:pt x="49" y="42"/>
                  </a:lnTo>
                  <a:lnTo>
                    <a:pt x="52" y="49"/>
                  </a:lnTo>
                  <a:lnTo>
                    <a:pt x="49" y="63"/>
                  </a:lnTo>
                  <a:lnTo>
                    <a:pt x="49" y="67"/>
                  </a:lnTo>
                  <a:lnTo>
                    <a:pt x="45" y="70"/>
                  </a:lnTo>
                  <a:lnTo>
                    <a:pt x="42" y="74"/>
                  </a:lnTo>
                  <a:lnTo>
                    <a:pt x="38" y="74"/>
                  </a:lnTo>
                  <a:lnTo>
                    <a:pt x="38" y="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54">
              <a:extLst>
                <a:ext uri="{FF2B5EF4-FFF2-40B4-BE49-F238E27FC236}">
                  <a16:creationId xmlns:a16="http://schemas.microsoft.com/office/drawing/2014/main" id="{D6E11A3A-42F3-492B-B8DD-145D43E31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368" y="8438766"/>
              <a:ext cx="366024" cy="460144"/>
            </a:xfrm>
            <a:custGeom>
              <a:avLst/>
              <a:gdLst>
                <a:gd name="T0" fmla="*/ 67 w 70"/>
                <a:gd name="T1" fmla="*/ 39 h 88"/>
                <a:gd name="T2" fmla="*/ 70 w 70"/>
                <a:gd name="T3" fmla="*/ 53 h 88"/>
                <a:gd name="T4" fmla="*/ 70 w 70"/>
                <a:gd name="T5" fmla="*/ 63 h 88"/>
                <a:gd name="T6" fmla="*/ 70 w 70"/>
                <a:gd name="T7" fmla="*/ 70 h 88"/>
                <a:gd name="T8" fmla="*/ 70 w 70"/>
                <a:gd name="T9" fmla="*/ 77 h 88"/>
                <a:gd name="T10" fmla="*/ 67 w 70"/>
                <a:gd name="T11" fmla="*/ 81 h 88"/>
                <a:gd name="T12" fmla="*/ 67 w 70"/>
                <a:gd name="T13" fmla="*/ 84 h 88"/>
                <a:gd name="T14" fmla="*/ 63 w 70"/>
                <a:gd name="T15" fmla="*/ 84 h 88"/>
                <a:gd name="T16" fmla="*/ 60 w 70"/>
                <a:gd name="T17" fmla="*/ 88 h 88"/>
                <a:gd name="T18" fmla="*/ 56 w 70"/>
                <a:gd name="T19" fmla="*/ 84 h 88"/>
                <a:gd name="T20" fmla="*/ 53 w 70"/>
                <a:gd name="T21" fmla="*/ 84 h 88"/>
                <a:gd name="T22" fmla="*/ 49 w 70"/>
                <a:gd name="T23" fmla="*/ 81 h 88"/>
                <a:gd name="T24" fmla="*/ 46 w 70"/>
                <a:gd name="T25" fmla="*/ 74 h 88"/>
                <a:gd name="T26" fmla="*/ 39 w 70"/>
                <a:gd name="T27" fmla="*/ 67 h 88"/>
                <a:gd name="T28" fmla="*/ 32 w 70"/>
                <a:gd name="T29" fmla="*/ 60 h 88"/>
                <a:gd name="T30" fmla="*/ 25 w 70"/>
                <a:gd name="T31" fmla="*/ 49 h 88"/>
                <a:gd name="T32" fmla="*/ 14 w 70"/>
                <a:gd name="T33" fmla="*/ 39 h 88"/>
                <a:gd name="T34" fmla="*/ 7 w 70"/>
                <a:gd name="T35" fmla="*/ 28 h 88"/>
                <a:gd name="T36" fmla="*/ 4 w 70"/>
                <a:gd name="T37" fmla="*/ 18 h 88"/>
                <a:gd name="T38" fmla="*/ 0 w 70"/>
                <a:gd name="T39" fmla="*/ 11 h 88"/>
                <a:gd name="T40" fmla="*/ 0 w 70"/>
                <a:gd name="T41" fmla="*/ 4 h 88"/>
                <a:gd name="T42" fmla="*/ 0 w 70"/>
                <a:gd name="T43" fmla="*/ 0 h 88"/>
                <a:gd name="T44" fmla="*/ 4 w 70"/>
                <a:gd name="T45" fmla="*/ 0 h 88"/>
                <a:gd name="T46" fmla="*/ 7 w 70"/>
                <a:gd name="T47" fmla="*/ 0 h 88"/>
                <a:gd name="T48" fmla="*/ 11 w 70"/>
                <a:gd name="T49" fmla="*/ 0 h 88"/>
                <a:gd name="T50" fmla="*/ 18 w 70"/>
                <a:gd name="T51" fmla="*/ 4 h 88"/>
                <a:gd name="T52" fmla="*/ 25 w 70"/>
                <a:gd name="T53" fmla="*/ 7 h 88"/>
                <a:gd name="T54" fmla="*/ 32 w 70"/>
                <a:gd name="T55" fmla="*/ 11 h 88"/>
                <a:gd name="T56" fmla="*/ 42 w 70"/>
                <a:gd name="T57" fmla="*/ 18 h 88"/>
                <a:gd name="T58" fmla="*/ 49 w 70"/>
                <a:gd name="T59" fmla="*/ 21 h 88"/>
                <a:gd name="T60" fmla="*/ 56 w 70"/>
                <a:gd name="T61" fmla="*/ 28 h 88"/>
                <a:gd name="T62" fmla="*/ 63 w 70"/>
                <a:gd name="T63" fmla="*/ 35 h 88"/>
                <a:gd name="T64" fmla="*/ 67 w 70"/>
                <a:gd name="T65" fmla="*/ 39 h 88"/>
                <a:gd name="T66" fmla="*/ 67 w 70"/>
                <a:gd name="T67" fmla="*/ 3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88">
                  <a:moveTo>
                    <a:pt x="67" y="39"/>
                  </a:moveTo>
                  <a:lnTo>
                    <a:pt x="70" y="53"/>
                  </a:lnTo>
                  <a:lnTo>
                    <a:pt x="70" y="63"/>
                  </a:lnTo>
                  <a:lnTo>
                    <a:pt x="70" y="70"/>
                  </a:lnTo>
                  <a:lnTo>
                    <a:pt x="70" y="77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3" y="84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53" y="84"/>
                  </a:lnTo>
                  <a:lnTo>
                    <a:pt x="49" y="81"/>
                  </a:lnTo>
                  <a:lnTo>
                    <a:pt x="46" y="74"/>
                  </a:lnTo>
                  <a:lnTo>
                    <a:pt x="39" y="67"/>
                  </a:lnTo>
                  <a:lnTo>
                    <a:pt x="32" y="60"/>
                  </a:lnTo>
                  <a:lnTo>
                    <a:pt x="25" y="49"/>
                  </a:lnTo>
                  <a:lnTo>
                    <a:pt x="14" y="39"/>
                  </a:lnTo>
                  <a:lnTo>
                    <a:pt x="7" y="28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5" y="7"/>
                  </a:lnTo>
                  <a:lnTo>
                    <a:pt x="32" y="11"/>
                  </a:lnTo>
                  <a:lnTo>
                    <a:pt x="42" y="18"/>
                  </a:lnTo>
                  <a:lnTo>
                    <a:pt x="49" y="21"/>
                  </a:lnTo>
                  <a:lnTo>
                    <a:pt x="56" y="28"/>
                  </a:lnTo>
                  <a:lnTo>
                    <a:pt x="63" y="35"/>
                  </a:lnTo>
                  <a:lnTo>
                    <a:pt x="67" y="39"/>
                  </a:lnTo>
                  <a:lnTo>
                    <a:pt x="67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55">
              <a:extLst>
                <a:ext uri="{FF2B5EF4-FFF2-40B4-BE49-F238E27FC236}">
                  <a16:creationId xmlns:a16="http://schemas.microsoft.com/office/drawing/2014/main" id="{B3DACF57-8D5B-4A16-8758-E638CC6ED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609" y="7837440"/>
              <a:ext cx="219614" cy="256218"/>
            </a:xfrm>
            <a:custGeom>
              <a:avLst/>
              <a:gdLst>
                <a:gd name="T0" fmla="*/ 42 w 42"/>
                <a:gd name="T1" fmla="*/ 35 h 49"/>
                <a:gd name="T2" fmla="*/ 42 w 42"/>
                <a:gd name="T3" fmla="*/ 42 h 49"/>
                <a:gd name="T4" fmla="*/ 39 w 42"/>
                <a:gd name="T5" fmla="*/ 46 h 49"/>
                <a:gd name="T6" fmla="*/ 39 w 42"/>
                <a:gd name="T7" fmla="*/ 49 h 49"/>
                <a:gd name="T8" fmla="*/ 35 w 42"/>
                <a:gd name="T9" fmla="*/ 49 h 49"/>
                <a:gd name="T10" fmla="*/ 32 w 42"/>
                <a:gd name="T11" fmla="*/ 49 h 49"/>
                <a:gd name="T12" fmla="*/ 28 w 42"/>
                <a:gd name="T13" fmla="*/ 46 h 49"/>
                <a:gd name="T14" fmla="*/ 25 w 42"/>
                <a:gd name="T15" fmla="*/ 42 h 49"/>
                <a:gd name="T16" fmla="*/ 21 w 42"/>
                <a:gd name="T17" fmla="*/ 35 h 49"/>
                <a:gd name="T18" fmla="*/ 18 w 42"/>
                <a:gd name="T19" fmla="*/ 28 h 49"/>
                <a:gd name="T20" fmla="*/ 11 w 42"/>
                <a:gd name="T21" fmla="*/ 21 h 49"/>
                <a:gd name="T22" fmla="*/ 7 w 42"/>
                <a:gd name="T23" fmla="*/ 11 h 49"/>
                <a:gd name="T24" fmla="*/ 0 w 42"/>
                <a:gd name="T25" fmla="*/ 0 h 49"/>
                <a:gd name="T26" fmla="*/ 11 w 42"/>
                <a:gd name="T27" fmla="*/ 4 h 49"/>
                <a:gd name="T28" fmla="*/ 21 w 42"/>
                <a:gd name="T29" fmla="*/ 4 h 49"/>
                <a:gd name="T30" fmla="*/ 28 w 42"/>
                <a:gd name="T31" fmla="*/ 7 h 49"/>
                <a:gd name="T32" fmla="*/ 35 w 42"/>
                <a:gd name="T33" fmla="*/ 11 h 49"/>
                <a:gd name="T34" fmla="*/ 39 w 42"/>
                <a:gd name="T35" fmla="*/ 18 h 49"/>
                <a:gd name="T36" fmla="*/ 42 w 42"/>
                <a:gd name="T37" fmla="*/ 25 h 49"/>
                <a:gd name="T38" fmla="*/ 42 w 42"/>
                <a:gd name="T39" fmla="*/ 28 h 49"/>
                <a:gd name="T40" fmla="*/ 42 w 42"/>
                <a:gd name="T41" fmla="*/ 35 h 49"/>
                <a:gd name="T42" fmla="*/ 42 w 42"/>
                <a:gd name="T43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9">
                  <a:moveTo>
                    <a:pt x="42" y="35"/>
                  </a:moveTo>
                  <a:lnTo>
                    <a:pt x="42" y="42"/>
                  </a:lnTo>
                  <a:lnTo>
                    <a:pt x="39" y="46"/>
                  </a:lnTo>
                  <a:lnTo>
                    <a:pt x="39" y="49"/>
                  </a:lnTo>
                  <a:lnTo>
                    <a:pt x="35" y="49"/>
                  </a:lnTo>
                  <a:lnTo>
                    <a:pt x="32" y="49"/>
                  </a:lnTo>
                  <a:lnTo>
                    <a:pt x="28" y="46"/>
                  </a:lnTo>
                  <a:lnTo>
                    <a:pt x="25" y="42"/>
                  </a:lnTo>
                  <a:lnTo>
                    <a:pt x="21" y="35"/>
                  </a:lnTo>
                  <a:lnTo>
                    <a:pt x="18" y="28"/>
                  </a:lnTo>
                  <a:lnTo>
                    <a:pt x="11" y="21"/>
                  </a:lnTo>
                  <a:lnTo>
                    <a:pt x="7" y="11"/>
                  </a:lnTo>
                  <a:lnTo>
                    <a:pt x="0" y="0"/>
                  </a:lnTo>
                  <a:lnTo>
                    <a:pt x="11" y="4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9" y="18"/>
                  </a:lnTo>
                  <a:lnTo>
                    <a:pt x="42" y="25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42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3F60BAB0-D8CC-4A92-B7C2-D32355F3D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018" y="7654430"/>
              <a:ext cx="203929" cy="240530"/>
            </a:xfrm>
            <a:custGeom>
              <a:avLst/>
              <a:gdLst>
                <a:gd name="T0" fmla="*/ 39 w 39"/>
                <a:gd name="T1" fmla="*/ 32 h 46"/>
                <a:gd name="T2" fmla="*/ 39 w 39"/>
                <a:gd name="T3" fmla="*/ 39 h 46"/>
                <a:gd name="T4" fmla="*/ 35 w 39"/>
                <a:gd name="T5" fmla="*/ 42 h 46"/>
                <a:gd name="T6" fmla="*/ 35 w 39"/>
                <a:gd name="T7" fmla="*/ 46 h 46"/>
                <a:gd name="T8" fmla="*/ 32 w 39"/>
                <a:gd name="T9" fmla="*/ 46 h 46"/>
                <a:gd name="T10" fmla="*/ 28 w 39"/>
                <a:gd name="T11" fmla="*/ 46 h 46"/>
                <a:gd name="T12" fmla="*/ 25 w 39"/>
                <a:gd name="T13" fmla="*/ 46 h 46"/>
                <a:gd name="T14" fmla="*/ 21 w 39"/>
                <a:gd name="T15" fmla="*/ 42 h 46"/>
                <a:gd name="T16" fmla="*/ 18 w 39"/>
                <a:gd name="T17" fmla="*/ 39 h 46"/>
                <a:gd name="T18" fmla="*/ 14 w 39"/>
                <a:gd name="T19" fmla="*/ 32 h 46"/>
                <a:gd name="T20" fmla="*/ 11 w 39"/>
                <a:gd name="T21" fmla="*/ 25 h 46"/>
                <a:gd name="T22" fmla="*/ 4 w 39"/>
                <a:gd name="T23" fmla="*/ 14 h 46"/>
                <a:gd name="T24" fmla="*/ 0 w 39"/>
                <a:gd name="T25" fmla="*/ 0 h 46"/>
                <a:gd name="T26" fmla="*/ 11 w 39"/>
                <a:gd name="T27" fmla="*/ 4 h 46"/>
                <a:gd name="T28" fmla="*/ 18 w 39"/>
                <a:gd name="T29" fmla="*/ 7 h 46"/>
                <a:gd name="T30" fmla="*/ 25 w 39"/>
                <a:gd name="T31" fmla="*/ 14 h 46"/>
                <a:gd name="T32" fmla="*/ 32 w 39"/>
                <a:gd name="T33" fmla="*/ 18 h 46"/>
                <a:gd name="T34" fmla="*/ 35 w 39"/>
                <a:gd name="T35" fmla="*/ 21 h 46"/>
                <a:gd name="T36" fmla="*/ 39 w 39"/>
                <a:gd name="T37" fmla="*/ 25 h 46"/>
                <a:gd name="T38" fmla="*/ 39 w 39"/>
                <a:gd name="T39" fmla="*/ 28 h 46"/>
                <a:gd name="T40" fmla="*/ 39 w 39"/>
                <a:gd name="T41" fmla="*/ 32 h 46"/>
                <a:gd name="T42" fmla="*/ 39 w 39"/>
                <a:gd name="T43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46">
                  <a:moveTo>
                    <a:pt x="39" y="32"/>
                  </a:moveTo>
                  <a:lnTo>
                    <a:pt x="39" y="39"/>
                  </a:lnTo>
                  <a:lnTo>
                    <a:pt x="35" y="42"/>
                  </a:lnTo>
                  <a:lnTo>
                    <a:pt x="35" y="46"/>
                  </a:lnTo>
                  <a:lnTo>
                    <a:pt x="32" y="46"/>
                  </a:lnTo>
                  <a:lnTo>
                    <a:pt x="28" y="46"/>
                  </a:lnTo>
                  <a:lnTo>
                    <a:pt x="25" y="46"/>
                  </a:lnTo>
                  <a:lnTo>
                    <a:pt x="21" y="42"/>
                  </a:lnTo>
                  <a:lnTo>
                    <a:pt x="18" y="39"/>
                  </a:lnTo>
                  <a:lnTo>
                    <a:pt x="14" y="32"/>
                  </a:lnTo>
                  <a:lnTo>
                    <a:pt x="11" y="25"/>
                  </a:lnTo>
                  <a:lnTo>
                    <a:pt x="4" y="14"/>
                  </a:lnTo>
                  <a:lnTo>
                    <a:pt x="0" y="0"/>
                  </a:lnTo>
                  <a:lnTo>
                    <a:pt x="11" y="4"/>
                  </a:lnTo>
                  <a:lnTo>
                    <a:pt x="18" y="7"/>
                  </a:lnTo>
                  <a:lnTo>
                    <a:pt x="25" y="14"/>
                  </a:lnTo>
                  <a:lnTo>
                    <a:pt x="32" y="18"/>
                  </a:lnTo>
                  <a:lnTo>
                    <a:pt x="35" y="21"/>
                  </a:lnTo>
                  <a:lnTo>
                    <a:pt x="39" y="25"/>
                  </a:lnTo>
                  <a:lnTo>
                    <a:pt x="39" y="28"/>
                  </a:lnTo>
                  <a:lnTo>
                    <a:pt x="39" y="32"/>
                  </a:lnTo>
                  <a:lnTo>
                    <a:pt x="39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7">
              <a:extLst>
                <a:ext uri="{FF2B5EF4-FFF2-40B4-BE49-F238E27FC236}">
                  <a16:creationId xmlns:a16="http://schemas.microsoft.com/office/drawing/2014/main" id="{0A792E69-9015-4465-BAC0-D2079536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368" y="7251802"/>
              <a:ext cx="277134" cy="277134"/>
            </a:xfrm>
            <a:custGeom>
              <a:avLst/>
              <a:gdLst>
                <a:gd name="T0" fmla="*/ 0 w 53"/>
                <a:gd name="T1" fmla="*/ 7 h 53"/>
                <a:gd name="T2" fmla="*/ 0 w 53"/>
                <a:gd name="T3" fmla="*/ 4 h 53"/>
                <a:gd name="T4" fmla="*/ 0 w 53"/>
                <a:gd name="T5" fmla="*/ 4 h 53"/>
                <a:gd name="T6" fmla="*/ 4 w 53"/>
                <a:gd name="T7" fmla="*/ 0 h 53"/>
                <a:gd name="T8" fmla="*/ 7 w 53"/>
                <a:gd name="T9" fmla="*/ 0 h 53"/>
                <a:gd name="T10" fmla="*/ 14 w 53"/>
                <a:gd name="T11" fmla="*/ 0 h 53"/>
                <a:gd name="T12" fmla="*/ 21 w 53"/>
                <a:gd name="T13" fmla="*/ 4 h 53"/>
                <a:gd name="T14" fmla="*/ 25 w 53"/>
                <a:gd name="T15" fmla="*/ 4 h 53"/>
                <a:gd name="T16" fmla="*/ 32 w 53"/>
                <a:gd name="T17" fmla="*/ 7 h 53"/>
                <a:gd name="T18" fmla="*/ 39 w 53"/>
                <a:gd name="T19" fmla="*/ 11 h 53"/>
                <a:gd name="T20" fmla="*/ 42 w 53"/>
                <a:gd name="T21" fmla="*/ 14 h 53"/>
                <a:gd name="T22" fmla="*/ 46 w 53"/>
                <a:gd name="T23" fmla="*/ 21 h 53"/>
                <a:gd name="T24" fmla="*/ 49 w 53"/>
                <a:gd name="T25" fmla="*/ 28 h 53"/>
                <a:gd name="T26" fmla="*/ 53 w 53"/>
                <a:gd name="T27" fmla="*/ 32 h 53"/>
                <a:gd name="T28" fmla="*/ 53 w 53"/>
                <a:gd name="T29" fmla="*/ 39 h 53"/>
                <a:gd name="T30" fmla="*/ 53 w 53"/>
                <a:gd name="T31" fmla="*/ 42 h 53"/>
                <a:gd name="T32" fmla="*/ 49 w 53"/>
                <a:gd name="T33" fmla="*/ 46 h 53"/>
                <a:gd name="T34" fmla="*/ 49 w 53"/>
                <a:gd name="T35" fmla="*/ 49 h 53"/>
                <a:gd name="T36" fmla="*/ 46 w 53"/>
                <a:gd name="T37" fmla="*/ 53 h 53"/>
                <a:gd name="T38" fmla="*/ 42 w 53"/>
                <a:gd name="T39" fmla="*/ 53 h 53"/>
                <a:gd name="T40" fmla="*/ 39 w 53"/>
                <a:gd name="T41" fmla="*/ 53 h 53"/>
                <a:gd name="T42" fmla="*/ 32 w 53"/>
                <a:gd name="T43" fmla="*/ 46 h 53"/>
                <a:gd name="T44" fmla="*/ 25 w 53"/>
                <a:gd name="T45" fmla="*/ 42 h 53"/>
                <a:gd name="T46" fmla="*/ 18 w 53"/>
                <a:gd name="T47" fmla="*/ 32 h 53"/>
                <a:gd name="T48" fmla="*/ 11 w 53"/>
                <a:gd name="T49" fmla="*/ 25 h 53"/>
                <a:gd name="T50" fmla="*/ 4 w 53"/>
                <a:gd name="T51" fmla="*/ 18 h 53"/>
                <a:gd name="T52" fmla="*/ 0 w 53"/>
                <a:gd name="T53" fmla="*/ 11 h 53"/>
                <a:gd name="T54" fmla="*/ 0 w 53"/>
                <a:gd name="T55" fmla="*/ 7 h 53"/>
                <a:gd name="T56" fmla="*/ 0 w 53"/>
                <a:gd name="T5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" h="53">
                  <a:moveTo>
                    <a:pt x="0" y="7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9" y="11"/>
                  </a:lnTo>
                  <a:lnTo>
                    <a:pt x="42" y="14"/>
                  </a:lnTo>
                  <a:lnTo>
                    <a:pt x="46" y="21"/>
                  </a:lnTo>
                  <a:lnTo>
                    <a:pt x="49" y="28"/>
                  </a:lnTo>
                  <a:lnTo>
                    <a:pt x="53" y="32"/>
                  </a:lnTo>
                  <a:lnTo>
                    <a:pt x="53" y="39"/>
                  </a:lnTo>
                  <a:lnTo>
                    <a:pt x="53" y="42"/>
                  </a:lnTo>
                  <a:lnTo>
                    <a:pt x="49" y="46"/>
                  </a:lnTo>
                  <a:lnTo>
                    <a:pt x="49" y="49"/>
                  </a:lnTo>
                  <a:lnTo>
                    <a:pt x="46" y="53"/>
                  </a:lnTo>
                  <a:lnTo>
                    <a:pt x="42" y="53"/>
                  </a:lnTo>
                  <a:lnTo>
                    <a:pt x="39" y="53"/>
                  </a:lnTo>
                  <a:lnTo>
                    <a:pt x="32" y="46"/>
                  </a:lnTo>
                  <a:lnTo>
                    <a:pt x="25" y="42"/>
                  </a:lnTo>
                  <a:lnTo>
                    <a:pt x="18" y="32"/>
                  </a:lnTo>
                  <a:lnTo>
                    <a:pt x="11" y="25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51924078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C535189-E348-40D5-81CA-8B55897C1D9B}"/>
              </a:ext>
            </a:extLst>
          </p:cNvPr>
          <p:cNvGrpSpPr/>
          <p:nvPr/>
        </p:nvGrpSpPr>
        <p:grpSpPr>
          <a:xfrm>
            <a:off x="1795709" y="2513939"/>
            <a:ext cx="1427493" cy="1971299"/>
            <a:chOff x="2523543" y="9264933"/>
            <a:chExt cx="1427493" cy="1971299"/>
          </a:xfrm>
        </p:grpSpPr>
        <p:sp>
          <p:nvSpPr>
            <p:cNvPr id="3" name="Freeform 58">
              <a:extLst>
                <a:ext uri="{FF2B5EF4-FFF2-40B4-BE49-F238E27FC236}">
                  <a16:creationId xmlns:a16="http://schemas.microsoft.com/office/drawing/2014/main" id="{82201BC2-B3DD-4BE7-AEB4-1607F6757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543" y="9374738"/>
              <a:ext cx="203929" cy="1715081"/>
            </a:xfrm>
            <a:custGeom>
              <a:avLst/>
              <a:gdLst>
                <a:gd name="T0" fmla="*/ 4 w 39"/>
                <a:gd name="T1" fmla="*/ 20 h 328"/>
                <a:gd name="T2" fmla="*/ 0 w 39"/>
                <a:gd name="T3" fmla="*/ 13 h 328"/>
                <a:gd name="T4" fmla="*/ 0 w 39"/>
                <a:gd name="T5" fmla="*/ 7 h 328"/>
                <a:gd name="T6" fmla="*/ 4 w 39"/>
                <a:gd name="T7" fmla="*/ 3 h 328"/>
                <a:gd name="T8" fmla="*/ 7 w 39"/>
                <a:gd name="T9" fmla="*/ 0 h 328"/>
                <a:gd name="T10" fmla="*/ 11 w 39"/>
                <a:gd name="T11" fmla="*/ 0 h 328"/>
                <a:gd name="T12" fmla="*/ 18 w 39"/>
                <a:gd name="T13" fmla="*/ 3 h 328"/>
                <a:gd name="T14" fmla="*/ 28 w 39"/>
                <a:gd name="T15" fmla="*/ 7 h 328"/>
                <a:gd name="T16" fmla="*/ 39 w 39"/>
                <a:gd name="T17" fmla="*/ 10 h 328"/>
                <a:gd name="T18" fmla="*/ 39 w 39"/>
                <a:gd name="T19" fmla="*/ 31 h 328"/>
                <a:gd name="T20" fmla="*/ 35 w 39"/>
                <a:gd name="T21" fmla="*/ 55 h 328"/>
                <a:gd name="T22" fmla="*/ 35 w 39"/>
                <a:gd name="T23" fmla="*/ 83 h 328"/>
                <a:gd name="T24" fmla="*/ 35 w 39"/>
                <a:gd name="T25" fmla="*/ 111 h 328"/>
                <a:gd name="T26" fmla="*/ 35 w 39"/>
                <a:gd name="T27" fmla="*/ 125 h 328"/>
                <a:gd name="T28" fmla="*/ 35 w 39"/>
                <a:gd name="T29" fmla="*/ 143 h 328"/>
                <a:gd name="T30" fmla="*/ 35 w 39"/>
                <a:gd name="T31" fmla="*/ 153 h 328"/>
                <a:gd name="T32" fmla="*/ 35 w 39"/>
                <a:gd name="T33" fmla="*/ 167 h 328"/>
                <a:gd name="T34" fmla="*/ 35 w 39"/>
                <a:gd name="T35" fmla="*/ 192 h 328"/>
                <a:gd name="T36" fmla="*/ 32 w 39"/>
                <a:gd name="T37" fmla="*/ 209 h 328"/>
                <a:gd name="T38" fmla="*/ 32 w 39"/>
                <a:gd name="T39" fmla="*/ 247 h 328"/>
                <a:gd name="T40" fmla="*/ 28 w 39"/>
                <a:gd name="T41" fmla="*/ 289 h 328"/>
                <a:gd name="T42" fmla="*/ 28 w 39"/>
                <a:gd name="T43" fmla="*/ 296 h 328"/>
                <a:gd name="T44" fmla="*/ 28 w 39"/>
                <a:gd name="T45" fmla="*/ 307 h 328"/>
                <a:gd name="T46" fmla="*/ 28 w 39"/>
                <a:gd name="T47" fmla="*/ 314 h 328"/>
                <a:gd name="T48" fmla="*/ 25 w 39"/>
                <a:gd name="T49" fmla="*/ 317 h 328"/>
                <a:gd name="T50" fmla="*/ 25 w 39"/>
                <a:gd name="T51" fmla="*/ 321 h 328"/>
                <a:gd name="T52" fmla="*/ 25 w 39"/>
                <a:gd name="T53" fmla="*/ 324 h 328"/>
                <a:gd name="T54" fmla="*/ 21 w 39"/>
                <a:gd name="T55" fmla="*/ 328 h 328"/>
                <a:gd name="T56" fmla="*/ 21 w 39"/>
                <a:gd name="T57" fmla="*/ 328 h 328"/>
                <a:gd name="T58" fmla="*/ 18 w 39"/>
                <a:gd name="T59" fmla="*/ 328 h 328"/>
                <a:gd name="T60" fmla="*/ 14 w 39"/>
                <a:gd name="T61" fmla="*/ 324 h 328"/>
                <a:gd name="T62" fmla="*/ 11 w 39"/>
                <a:gd name="T63" fmla="*/ 321 h 328"/>
                <a:gd name="T64" fmla="*/ 7 w 39"/>
                <a:gd name="T65" fmla="*/ 314 h 328"/>
                <a:gd name="T66" fmla="*/ 4 w 39"/>
                <a:gd name="T67" fmla="*/ 307 h 328"/>
                <a:gd name="T68" fmla="*/ 0 w 39"/>
                <a:gd name="T69" fmla="*/ 300 h 328"/>
                <a:gd name="T70" fmla="*/ 0 w 39"/>
                <a:gd name="T71" fmla="*/ 296 h 328"/>
                <a:gd name="T72" fmla="*/ 0 w 39"/>
                <a:gd name="T73" fmla="*/ 296 h 328"/>
                <a:gd name="T74" fmla="*/ 0 w 39"/>
                <a:gd name="T75" fmla="*/ 293 h 328"/>
                <a:gd name="T76" fmla="*/ 0 w 39"/>
                <a:gd name="T77" fmla="*/ 289 h 328"/>
                <a:gd name="T78" fmla="*/ 0 w 39"/>
                <a:gd name="T79" fmla="*/ 286 h 328"/>
                <a:gd name="T80" fmla="*/ 0 w 39"/>
                <a:gd name="T81" fmla="*/ 279 h 328"/>
                <a:gd name="T82" fmla="*/ 0 w 39"/>
                <a:gd name="T83" fmla="*/ 272 h 328"/>
                <a:gd name="T84" fmla="*/ 0 w 39"/>
                <a:gd name="T85" fmla="*/ 265 h 328"/>
                <a:gd name="T86" fmla="*/ 4 w 39"/>
                <a:gd name="T87" fmla="*/ 254 h 328"/>
                <a:gd name="T88" fmla="*/ 4 w 39"/>
                <a:gd name="T89" fmla="*/ 244 h 328"/>
                <a:gd name="T90" fmla="*/ 4 w 39"/>
                <a:gd name="T91" fmla="*/ 230 h 328"/>
                <a:gd name="T92" fmla="*/ 4 w 39"/>
                <a:gd name="T93" fmla="*/ 216 h 328"/>
                <a:gd name="T94" fmla="*/ 7 w 39"/>
                <a:gd name="T95" fmla="*/ 202 h 328"/>
                <a:gd name="T96" fmla="*/ 7 w 39"/>
                <a:gd name="T97" fmla="*/ 188 h 328"/>
                <a:gd name="T98" fmla="*/ 7 w 39"/>
                <a:gd name="T99" fmla="*/ 171 h 328"/>
                <a:gd name="T100" fmla="*/ 7 w 39"/>
                <a:gd name="T101" fmla="*/ 153 h 328"/>
                <a:gd name="T102" fmla="*/ 7 w 39"/>
                <a:gd name="T103" fmla="*/ 132 h 328"/>
                <a:gd name="T104" fmla="*/ 7 w 39"/>
                <a:gd name="T105" fmla="*/ 115 h 328"/>
                <a:gd name="T106" fmla="*/ 7 w 39"/>
                <a:gd name="T107" fmla="*/ 94 h 328"/>
                <a:gd name="T108" fmla="*/ 7 w 39"/>
                <a:gd name="T109" fmla="*/ 76 h 328"/>
                <a:gd name="T110" fmla="*/ 7 w 39"/>
                <a:gd name="T111" fmla="*/ 62 h 328"/>
                <a:gd name="T112" fmla="*/ 7 w 39"/>
                <a:gd name="T113" fmla="*/ 48 h 328"/>
                <a:gd name="T114" fmla="*/ 7 w 39"/>
                <a:gd name="T115" fmla="*/ 38 h 328"/>
                <a:gd name="T116" fmla="*/ 4 w 39"/>
                <a:gd name="T117" fmla="*/ 31 h 328"/>
                <a:gd name="T118" fmla="*/ 4 w 39"/>
                <a:gd name="T119" fmla="*/ 24 h 328"/>
                <a:gd name="T120" fmla="*/ 4 w 39"/>
                <a:gd name="T121" fmla="*/ 20 h 328"/>
                <a:gd name="T122" fmla="*/ 4 w 39"/>
                <a:gd name="T123" fmla="*/ 2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328">
                  <a:moveTo>
                    <a:pt x="4" y="20"/>
                  </a:moveTo>
                  <a:lnTo>
                    <a:pt x="0" y="13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8" y="7"/>
                  </a:lnTo>
                  <a:lnTo>
                    <a:pt x="39" y="10"/>
                  </a:lnTo>
                  <a:lnTo>
                    <a:pt x="39" y="31"/>
                  </a:lnTo>
                  <a:lnTo>
                    <a:pt x="35" y="55"/>
                  </a:lnTo>
                  <a:lnTo>
                    <a:pt x="35" y="83"/>
                  </a:lnTo>
                  <a:lnTo>
                    <a:pt x="35" y="111"/>
                  </a:lnTo>
                  <a:lnTo>
                    <a:pt x="35" y="125"/>
                  </a:lnTo>
                  <a:lnTo>
                    <a:pt x="35" y="143"/>
                  </a:lnTo>
                  <a:lnTo>
                    <a:pt x="35" y="153"/>
                  </a:lnTo>
                  <a:lnTo>
                    <a:pt x="35" y="167"/>
                  </a:lnTo>
                  <a:lnTo>
                    <a:pt x="35" y="192"/>
                  </a:lnTo>
                  <a:lnTo>
                    <a:pt x="32" y="209"/>
                  </a:lnTo>
                  <a:lnTo>
                    <a:pt x="32" y="247"/>
                  </a:lnTo>
                  <a:lnTo>
                    <a:pt x="28" y="289"/>
                  </a:lnTo>
                  <a:lnTo>
                    <a:pt x="28" y="296"/>
                  </a:lnTo>
                  <a:lnTo>
                    <a:pt x="28" y="307"/>
                  </a:lnTo>
                  <a:lnTo>
                    <a:pt x="28" y="314"/>
                  </a:lnTo>
                  <a:lnTo>
                    <a:pt x="25" y="317"/>
                  </a:lnTo>
                  <a:lnTo>
                    <a:pt x="25" y="321"/>
                  </a:lnTo>
                  <a:lnTo>
                    <a:pt x="25" y="324"/>
                  </a:lnTo>
                  <a:lnTo>
                    <a:pt x="21" y="328"/>
                  </a:lnTo>
                  <a:lnTo>
                    <a:pt x="21" y="328"/>
                  </a:lnTo>
                  <a:lnTo>
                    <a:pt x="18" y="328"/>
                  </a:lnTo>
                  <a:lnTo>
                    <a:pt x="14" y="324"/>
                  </a:lnTo>
                  <a:lnTo>
                    <a:pt x="11" y="321"/>
                  </a:lnTo>
                  <a:lnTo>
                    <a:pt x="7" y="314"/>
                  </a:lnTo>
                  <a:lnTo>
                    <a:pt x="4" y="307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3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0" y="279"/>
                  </a:lnTo>
                  <a:lnTo>
                    <a:pt x="0" y="272"/>
                  </a:lnTo>
                  <a:lnTo>
                    <a:pt x="0" y="265"/>
                  </a:lnTo>
                  <a:lnTo>
                    <a:pt x="4" y="254"/>
                  </a:lnTo>
                  <a:lnTo>
                    <a:pt x="4" y="244"/>
                  </a:lnTo>
                  <a:lnTo>
                    <a:pt x="4" y="230"/>
                  </a:lnTo>
                  <a:lnTo>
                    <a:pt x="4" y="216"/>
                  </a:lnTo>
                  <a:lnTo>
                    <a:pt x="7" y="202"/>
                  </a:lnTo>
                  <a:lnTo>
                    <a:pt x="7" y="188"/>
                  </a:lnTo>
                  <a:lnTo>
                    <a:pt x="7" y="171"/>
                  </a:lnTo>
                  <a:lnTo>
                    <a:pt x="7" y="153"/>
                  </a:lnTo>
                  <a:lnTo>
                    <a:pt x="7" y="132"/>
                  </a:lnTo>
                  <a:lnTo>
                    <a:pt x="7" y="115"/>
                  </a:lnTo>
                  <a:lnTo>
                    <a:pt x="7" y="94"/>
                  </a:lnTo>
                  <a:lnTo>
                    <a:pt x="7" y="76"/>
                  </a:lnTo>
                  <a:lnTo>
                    <a:pt x="7" y="62"/>
                  </a:lnTo>
                  <a:lnTo>
                    <a:pt x="7" y="48"/>
                  </a:lnTo>
                  <a:lnTo>
                    <a:pt x="7" y="38"/>
                  </a:lnTo>
                  <a:lnTo>
                    <a:pt x="4" y="31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9">
              <a:extLst>
                <a:ext uri="{FF2B5EF4-FFF2-40B4-BE49-F238E27FC236}">
                  <a16:creationId xmlns:a16="http://schemas.microsoft.com/office/drawing/2014/main" id="{0A97D6E6-E6E9-4EF1-AD98-C9390606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663" y="9264933"/>
              <a:ext cx="1333373" cy="1971299"/>
            </a:xfrm>
            <a:custGeom>
              <a:avLst/>
              <a:gdLst>
                <a:gd name="T0" fmla="*/ 192 w 255"/>
                <a:gd name="T1" fmla="*/ 303 h 377"/>
                <a:gd name="T2" fmla="*/ 202 w 255"/>
                <a:gd name="T3" fmla="*/ 303 h 377"/>
                <a:gd name="T4" fmla="*/ 213 w 255"/>
                <a:gd name="T5" fmla="*/ 307 h 377"/>
                <a:gd name="T6" fmla="*/ 216 w 255"/>
                <a:gd name="T7" fmla="*/ 307 h 377"/>
                <a:gd name="T8" fmla="*/ 220 w 255"/>
                <a:gd name="T9" fmla="*/ 303 h 377"/>
                <a:gd name="T10" fmla="*/ 220 w 255"/>
                <a:gd name="T11" fmla="*/ 293 h 377"/>
                <a:gd name="T12" fmla="*/ 220 w 255"/>
                <a:gd name="T13" fmla="*/ 282 h 377"/>
                <a:gd name="T14" fmla="*/ 223 w 255"/>
                <a:gd name="T15" fmla="*/ 261 h 377"/>
                <a:gd name="T16" fmla="*/ 223 w 255"/>
                <a:gd name="T17" fmla="*/ 241 h 377"/>
                <a:gd name="T18" fmla="*/ 223 w 255"/>
                <a:gd name="T19" fmla="*/ 230 h 377"/>
                <a:gd name="T20" fmla="*/ 223 w 255"/>
                <a:gd name="T21" fmla="*/ 213 h 377"/>
                <a:gd name="T22" fmla="*/ 223 w 255"/>
                <a:gd name="T23" fmla="*/ 188 h 377"/>
                <a:gd name="T24" fmla="*/ 220 w 255"/>
                <a:gd name="T25" fmla="*/ 153 h 377"/>
                <a:gd name="T26" fmla="*/ 220 w 255"/>
                <a:gd name="T27" fmla="*/ 111 h 377"/>
                <a:gd name="T28" fmla="*/ 216 w 255"/>
                <a:gd name="T29" fmla="*/ 76 h 377"/>
                <a:gd name="T30" fmla="*/ 216 w 255"/>
                <a:gd name="T31" fmla="*/ 52 h 377"/>
                <a:gd name="T32" fmla="*/ 213 w 255"/>
                <a:gd name="T33" fmla="*/ 38 h 377"/>
                <a:gd name="T34" fmla="*/ 209 w 255"/>
                <a:gd name="T35" fmla="*/ 34 h 377"/>
                <a:gd name="T36" fmla="*/ 199 w 255"/>
                <a:gd name="T37" fmla="*/ 31 h 377"/>
                <a:gd name="T38" fmla="*/ 181 w 255"/>
                <a:gd name="T39" fmla="*/ 31 h 377"/>
                <a:gd name="T40" fmla="*/ 154 w 255"/>
                <a:gd name="T41" fmla="*/ 34 h 377"/>
                <a:gd name="T42" fmla="*/ 126 w 255"/>
                <a:gd name="T43" fmla="*/ 38 h 377"/>
                <a:gd name="T44" fmla="*/ 98 w 255"/>
                <a:gd name="T45" fmla="*/ 41 h 377"/>
                <a:gd name="T46" fmla="*/ 63 w 255"/>
                <a:gd name="T47" fmla="*/ 45 h 377"/>
                <a:gd name="T48" fmla="*/ 24 w 255"/>
                <a:gd name="T49" fmla="*/ 48 h 377"/>
                <a:gd name="T50" fmla="*/ 0 w 255"/>
                <a:gd name="T51" fmla="*/ 28 h 377"/>
                <a:gd name="T52" fmla="*/ 59 w 255"/>
                <a:gd name="T53" fmla="*/ 24 h 377"/>
                <a:gd name="T54" fmla="*/ 133 w 255"/>
                <a:gd name="T55" fmla="*/ 14 h 377"/>
                <a:gd name="T56" fmla="*/ 164 w 255"/>
                <a:gd name="T57" fmla="*/ 10 h 377"/>
                <a:gd name="T58" fmla="*/ 185 w 255"/>
                <a:gd name="T59" fmla="*/ 7 h 377"/>
                <a:gd name="T60" fmla="*/ 199 w 255"/>
                <a:gd name="T61" fmla="*/ 7 h 377"/>
                <a:gd name="T62" fmla="*/ 206 w 255"/>
                <a:gd name="T63" fmla="*/ 3 h 377"/>
                <a:gd name="T64" fmla="*/ 216 w 255"/>
                <a:gd name="T65" fmla="*/ 0 h 377"/>
                <a:gd name="T66" fmla="*/ 223 w 255"/>
                <a:gd name="T67" fmla="*/ 3 h 377"/>
                <a:gd name="T68" fmla="*/ 234 w 255"/>
                <a:gd name="T69" fmla="*/ 10 h 377"/>
                <a:gd name="T70" fmla="*/ 248 w 255"/>
                <a:gd name="T71" fmla="*/ 17 h 377"/>
                <a:gd name="T72" fmla="*/ 255 w 255"/>
                <a:gd name="T73" fmla="*/ 28 h 377"/>
                <a:gd name="T74" fmla="*/ 255 w 255"/>
                <a:gd name="T75" fmla="*/ 34 h 377"/>
                <a:gd name="T76" fmla="*/ 251 w 255"/>
                <a:gd name="T77" fmla="*/ 45 h 377"/>
                <a:gd name="T78" fmla="*/ 251 w 255"/>
                <a:gd name="T79" fmla="*/ 59 h 377"/>
                <a:gd name="T80" fmla="*/ 251 w 255"/>
                <a:gd name="T81" fmla="*/ 80 h 377"/>
                <a:gd name="T82" fmla="*/ 251 w 255"/>
                <a:gd name="T83" fmla="*/ 104 h 377"/>
                <a:gd name="T84" fmla="*/ 251 w 255"/>
                <a:gd name="T85" fmla="*/ 139 h 377"/>
                <a:gd name="T86" fmla="*/ 251 w 255"/>
                <a:gd name="T87" fmla="*/ 185 h 377"/>
                <a:gd name="T88" fmla="*/ 255 w 255"/>
                <a:gd name="T89" fmla="*/ 237 h 377"/>
                <a:gd name="T90" fmla="*/ 251 w 255"/>
                <a:gd name="T91" fmla="*/ 282 h 377"/>
                <a:gd name="T92" fmla="*/ 251 w 255"/>
                <a:gd name="T93" fmla="*/ 317 h 377"/>
                <a:gd name="T94" fmla="*/ 248 w 255"/>
                <a:gd name="T95" fmla="*/ 342 h 377"/>
                <a:gd name="T96" fmla="*/ 241 w 255"/>
                <a:gd name="T97" fmla="*/ 356 h 377"/>
                <a:gd name="T98" fmla="*/ 234 w 255"/>
                <a:gd name="T99" fmla="*/ 366 h 377"/>
                <a:gd name="T100" fmla="*/ 227 w 255"/>
                <a:gd name="T101" fmla="*/ 373 h 377"/>
                <a:gd name="T102" fmla="*/ 216 w 255"/>
                <a:gd name="T103" fmla="*/ 373 h 377"/>
                <a:gd name="T104" fmla="*/ 209 w 255"/>
                <a:gd name="T105" fmla="*/ 366 h 377"/>
                <a:gd name="T106" fmla="*/ 209 w 255"/>
                <a:gd name="T107" fmla="*/ 356 h 377"/>
                <a:gd name="T108" fmla="*/ 202 w 255"/>
                <a:gd name="T109" fmla="*/ 335 h 377"/>
                <a:gd name="T110" fmla="*/ 181 w 255"/>
                <a:gd name="T111" fmla="*/ 30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377">
                  <a:moveTo>
                    <a:pt x="181" y="300"/>
                  </a:moveTo>
                  <a:lnTo>
                    <a:pt x="192" y="303"/>
                  </a:lnTo>
                  <a:lnTo>
                    <a:pt x="199" y="303"/>
                  </a:lnTo>
                  <a:lnTo>
                    <a:pt x="202" y="303"/>
                  </a:lnTo>
                  <a:lnTo>
                    <a:pt x="209" y="307"/>
                  </a:lnTo>
                  <a:lnTo>
                    <a:pt x="213" y="307"/>
                  </a:lnTo>
                  <a:lnTo>
                    <a:pt x="216" y="307"/>
                  </a:lnTo>
                  <a:lnTo>
                    <a:pt x="216" y="307"/>
                  </a:lnTo>
                  <a:lnTo>
                    <a:pt x="220" y="307"/>
                  </a:lnTo>
                  <a:lnTo>
                    <a:pt x="220" y="303"/>
                  </a:lnTo>
                  <a:lnTo>
                    <a:pt x="220" y="296"/>
                  </a:lnTo>
                  <a:lnTo>
                    <a:pt x="220" y="293"/>
                  </a:lnTo>
                  <a:lnTo>
                    <a:pt x="220" y="286"/>
                  </a:lnTo>
                  <a:lnTo>
                    <a:pt x="220" y="282"/>
                  </a:lnTo>
                  <a:lnTo>
                    <a:pt x="223" y="275"/>
                  </a:lnTo>
                  <a:lnTo>
                    <a:pt x="223" y="261"/>
                  </a:lnTo>
                  <a:lnTo>
                    <a:pt x="223" y="248"/>
                  </a:lnTo>
                  <a:lnTo>
                    <a:pt x="223" y="241"/>
                  </a:lnTo>
                  <a:lnTo>
                    <a:pt x="223" y="234"/>
                  </a:lnTo>
                  <a:lnTo>
                    <a:pt x="223" y="230"/>
                  </a:lnTo>
                  <a:lnTo>
                    <a:pt x="223" y="223"/>
                  </a:lnTo>
                  <a:lnTo>
                    <a:pt x="223" y="213"/>
                  </a:lnTo>
                  <a:lnTo>
                    <a:pt x="223" y="202"/>
                  </a:lnTo>
                  <a:lnTo>
                    <a:pt x="223" y="188"/>
                  </a:lnTo>
                  <a:lnTo>
                    <a:pt x="220" y="171"/>
                  </a:lnTo>
                  <a:lnTo>
                    <a:pt x="220" y="153"/>
                  </a:lnTo>
                  <a:lnTo>
                    <a:pt x="220" y="132"/>
                  </a:lnTo>
                  <a:lnTo>
                    <a:pt x="220" y="111"/>
                  </a:lnTo>
                  <a:lnTo>
                    <a:pt x="220" y="90"/>
                  </a:lnTo>
                  <a:lnTo>
                    <a:pt x="216" y="76"/>
                  </a:lnTo>
                  <a:lnTo>
                    <a:pt x="216" y="62"/>
                  </a:lnTo>
                  <a:lnTo>
                    <a:pt x="216" y="52"/>
                  </a:lnTo>
                  <a:lnTo>
                    <a:pt x="216" y="45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09" y="34"/>
                  </a:lnTo>
                  <a:lnTo>
                    <a:pt x="206" y="34"/>
                  </a:lnTo>
                  <a:lnTo>
                    <a:pt x="199" y="31"/>
                  </a:lnTo>
                  <a:lnTo>
                    <a:pt x="192" y="31"/>
                  </a:lnTo>
                  <a:lnTo>
                    <a:pt x="181" y="31"/>
                  </a:lnTo>
                  <a:lnTo>
                    <a:pt x="171" y="34"/>
                  </a:lnTo>
                  <a:lnTo>
                    <a:pt x="154" y="34"/>
                  </a:lnTo>
                  <a:lnTo>
                    <a:pt x="136" y="38"/>
                  </a:lnTo>
                  <a:lnTo>
                    <a:pt x="126" y="38"/>
                  </a:lnTo>
                  <a:lnTo>
                    <a:pt x="112" y="38"/>
                  </a:lnTo>
                  <a:lnTo>
                    <a:pt x="98" y="41"/>
                  </a:lnTo>
                  <a:lnTo>
                    <a:pt x="80" y="41"/>
                  </a:lnTo>
                  <a:lnTo>
                    <a:pt x="63" y="45"/>
                  </a:lnTo>
                  <a:lnTo>
                    <a:pt x="45" y="45"/>
                  </a:lnTo>
                  <a:lnTo>
                    <a:pt x="24" y="48"/>
                  </a:lnTo>
                  <a:lnTo>
                    <a:pt x="0" y="52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59" y="24"/>
                  </a:lnTo>
                  <a:lnTo>
                    <a:pt x="94" y="17"/>
                  </a:lnTo>
                  <a:lnTo>
                    <a:pt x="133" y="14"/>
                  </a:lnTo>
                  <a:lnTo>
                    <a:pt x="147" y="14"/>
                  </a:lnTo>
                  <a:lnTo>
                    <a:pt x="164" y="10"/>
                  </a:lnTo>
                  <a:lnTo>
                    <a:pt x="174" y="10"/>
                  </a:lnTo>
                  <a:lnTo>
                    <a:pt x="185" y="7"/>
                  </a:lnTo>
                  <a:lnTo>
                    <a:pt x="192" y="7"/>
                  </a:lnTo>
                  <a:lnTo>
                    <a:pt x="199" y="7"/>
                  </a:lnTo>
                  <a:lnTo>
                    <a:pt x="202" y="3"/>
                  </a:lnTo>
                  <a:lnTo>
                    <a:pt x="206" y="3"/>
                  </a:lnTo>
                  <a:lnTo>
                    <a:pt x="213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7" y="3"/>
                  </a:lnTo>
                  <a:lnTo>
                    <a:pt x="234" y="10"/>
                  </a:lnTo>
                  <a:lnTo>
                    <a:pt x="241" y="14"/>
                  </a:lnTo>
                  <a:lnTo>
                    <a:pt x="248" y="17"/>
                  </a:lnTo>
                  <a:lnTo>
                    <a:pt x="251" y="21"/>
                  </a:lnTo>
                  <a:lnTo>
                    <a:pt x="255" y="28"/>
                  </a:lnTo>
                  <a:lnTo>
                    <a:pt x="255" y="31"/>
                  </a:lnTo>
                  <a:lnTo>
                    <a:pt x="255" y="34"/>
                  </a:lnTo>
                  <a:lnTo>
                    <a:pt x="255" y="41"/>
                  </a:lnTo>
                  <a:lnTo>
                    <a:pt x="251" y="45"/>
                  </a:lnTo>
                  <a:lnTo>
                    <a:pt x="251" y="48"/>
                  </a:lnTo>
                  <a:lnTo>
                    <a:pt x="251" y="59"/>
                  </a:lnTo>
                  <a:lnTo>
                    <a:pt x="251" y="73"/>
                  </a:lnTo>
                  <a:lnTo>
                    <a:pt x="251" y="80"/>
                  </a:lnTo>
                  <a:lnTo>
                    <a:pt x="251" y="90"/>
                  </a:lnTo>
                  <a:lnTo>
                    <a:pt x="251" y="104"/>
                  </a:lnTo>
                  <a:lnTo>
                    <a:pt x="251" y="118"/>
                  </a:lnTo>
                  <a:lnTo>
                    <a:pt x="251" y="139"/>
                  </a:lnTo>
                  <a:lnTo>
                    <a:pt x="251" y="160"/>
                  </a:lnTo>
                  <a:lnTo>
                    <a:pt x="251" y="185"/>
                  </a:lnTo>
                  <a:lnTo>
                    <a:pt x="255" y="209"/>
                  </a:lnTo>
                  <a:lnTo>
                    <a:pt x="255" y="237"/>
                  </a:lnTo>
                  <a:lnTo>
                    <a:pt x="255" y="261"/>
                  </a:lnTo>
                  <a:lnTo>
                    <a:pt x="251" y="282"/>
                  </a:lnTo>
                  <a:lnTo>
                    <a:pt x="251" y="300"/>
                  </a:lnTo>
                  <a:lnTo>
                    <a:pt x="251" y="317"/>
                  </a:lnTo>
                  <a:lnTo>
                    <a:pt x="248" y="328"/>
                  </a:lnTo>
                  <a:lnTo>
                    <a:pt x="248" y="342"/>
                  </a:lnTo>
                  <a:lnTo>
                    <a:pt x="244" y="349"/>
                  </a:lnTo>
                  <a:lnTo>
                    <a:pt x="241" y="356"/>
                  </a:lnTo>
                  <a:lnTo>
                    <a:pt x="237" y="359"/>
                  </a:lnTo>
                  <a:lnTo>
                    <a:pt x="234" y="366"/>
                  </a:lnTo>
                  <a:lnTo>
                    <a:pt x="230" y="370"/>
                  </a:lnTo>
                  <a:lnTo>
                    <a:pt x="227" y="373"/>
                  </a:lnTo>
                  <a:lnTo>
                    <a:pt x="220" y="377"/>
                  </a:lnTo>
                  <a:lnTo>
                    <a:pt x="216" y="373"/>
                  </a:lnTo>
                  <a:lnTo>
                    <a:pt x="213" y="373"/>
                  </a:lnTo>
                  <a:lnTo>
                    <a:pt x="209" y="366"/>
                  </a:lnTo>
                  <a:lnTo>
                    <a:pt x="209" y="359"/>
                  </a:lnTo>
                  <a:lnTo>
                    <a:pt x="209" y="356"/>
                  </a:lnTo>
                  <a:lnTo>
                    <a:pt x="206" y="349"/>
                  </a:lnTo>
                  <a:lnTo>
                    <a:pt x="202" y="335"/>
                  </a:lnTo>
                  <a:lnTo>
                    <a:pt x="195" y="321"/>
                  </a:lnTo>
                  <a:lnTo>
                    <a:pt x="181" y="300"/>
                  </a:lnTo>
                  <a:lnTo>
                    <a:pt x="181" y="30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0">
              <a:extLst>
                <a:ext uri="{FF2B5EF4-FFF2-40B4-BE49-F238E27FC236}">
                  <a16:creationId xmlns:a16="http://schemas.microsoft.com/office/drawing/2014/main" id="{EA345C29-B305-433D-89B8-2633E80D4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348" y="10812689"/>
              <a:ext cx="1077155" cy="130724"/>
            </a:xfrm>
            <a:custGeom>
              <a:avLst/>
              <a:gdLst>
                <a:gd name="T0" fmla="*/ 105 w 206"/>
                <a:gd name="T1" fmla="*/ 7 h 25"/>
                <a:gd name="T2" fmla="*/ 116 w 206"/>
                <a:gd name="T3" fmla="*/ 7 h 25"/>
                <a:gd name="T4" fmla="*/ 130 w 206"/>
                <a:gd name="T5" fmla="*/ 4 h 25"/>
                <a:gd name="T6" fmla="*/ 137 w 206"/>
                <a:gd name="T7" fmla="*/ 4 h 25"/>
                <a:gd name="T8" fmla="*/ 147 w 206"/>
                <a:gd name="T9" fmla="*/ 4 h 25"/>
                <a:gd name="T10" fmla="*/ 154 w 206"/>
                <a:gd name="T11" fmla="*/ 4 h 25"/>
                <a:gd name="T12" fmla="*/ 161 w 206"/>
                <a:gd name="T13" fmla="*/ 0 h 25"/>
                <a:gd name="T14" fmla="*/ 168 w 206"/>
                <a:gd name="T15" fmla="*/ 0 h 25"/>
                <a:gd name="T16" fmla="*/ 171 w 206"/>
                <a:gd name="T17" fmla="*/ 0 h 25"/>
                <a:gd name="T18" fmla="*/ 178 w 206"/>
                <a:gd name="T19" fmla="*/ 4 h 25"/>
                <a:gd name="T20" fmla="*/ 185 w 206"/>
                <a:gd name="T21" fmla="*/ 4 h 25"/>
                <a:gd name="T22" fmla="*/ 196 w 206"/>
                <a:gd name="T23" fmla="*/ 11 h 25"/>
                <a:gd name="T24" fmla="*/ 206 w 206"/>
                <a:gd name="T25" fmla="*/ 14 h 25"/>
                <a:gd name="T26" fmla="*/ 199 w 206"/>
                <a:gd name="T27" fmla="*/ 14 h 25"/>
                <a:gd name="T28" fmla="*/ 196 w 206"/>
                <a:gd name="T29" fmla="*/ 14 h 25"/>
                <a:gd name="T30" fmla="*/ 189 w 206"/>
                <a:gd name="T31" fmla="*/ 14 h 25"/>
                <a:gd name="T32" fmla="*/ 182 w 206"/>
                <a:gd name="T33" fmla="*/ 14 h 25"/>
                <a:gd name="T34" fmla="*/ 171 w 206"/>
                <a:gd name="T35" fmla="*/ 14 h 25"/>
                <a:gd name="T36" fmla="*/ 164 w 206"/>
                <a:gd name="T37" fmla="*/ 18 h 25"/>
                <a:gd name="T38" fmla="*/ 151 w 206"/>
                <a:gd name="T39" fmla="*/ 18 h 25"/>
                <a:gd name="T40" fmla="*/ 140 w 206"/>
                <a:gd name="T41" fmla="*/ 18 h 25"/>
                <a:gd name="T42" fmla="*/ 126 w 206"/>
                <a:gd name="T43" fmla="*/ 18 h 25"/>
                <a:gd name="T44" fmla="*/ 112 w 206"/>
                <a:gd name="T45" fmla="*/ 18 h 25"/>
                <a:gd name="T46" fmla="*/ 98 w 206"/>
                <a:gd name="T47" fmla="*/ 18 h 25"/>
                <a:gd name="T48" fmla="*/ 81 w 206"/>
                <a:gd name="T49" fmla="*/ 21 h 25"/>
                <a:gd name="T50" fmla="*/ 63 w 206"/>
                <a:gd name="T51" fmla="*/ 21 h 25"/>
                <a:gd name="T52" fmla="*/ 42 w 206"/>
                <a:gd name="T53" fmla="*/ 21 h 25"/>
                <a:gd name="T54" fmla="*/ 21 w 206"/>
                <a:gd name="T55" fmla="*/ 21 h 25"/>
                <a:gd name="T56" fmla="*/ 0 w 206"/>
                <a:gd name="T57" fmla="*/ 25 h 25"/>
                <a:gd name="T58" fmla="*/ 0 w 206"/>
                <a:gd name="T59" fmla="*/ 14 h 25"/>
                <a:gd name="T60" fmla="*/ 28 w 206"/>
                <a:gd name="T61" fmla="*/ 14 h 25"/>
                <a:gd name="T62" fmla="*/ 53 w 206"/>
                <a:gd name="T63" fmla="*/ 14 h 25"/>
                <a:gd name="T64" fmla="*/ 77 w 206"/>
                <a:gd name="T65" fmla="*/ 11 h 25"/>
                <a:gd name="T66" fmla="*/ 105 w 206"/>
                <a:gd name="T67" fmla="*/ 7 h 25"/>
                <a:gd name="T68" fmla="*/ 105 w 206"/>
                <a:gd name="T6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6" h="25">
                  <a:moveTo>
                    <a:pt x="105" y="7"/>
                  </a:moveTo>
                  <a:lnTo>
                    <a:pt x="116" y="7"/>
                  </a:lnTo>
                  <a:lnTo>
                    <a:pt x="130" y="4"/>
                  </a:lnTo>
                  <a:lnTo>
                    <a:pt x="137" y="4"/>
                  </a:lnTo>
                  <a:lnTo>
                    <a:pt x="147" y="4"/>
                  </a:lnTo>
                  <a:lnTo>
                    <a:pt x="154" y="4"/>
                  </a:lnTo>
                  <a:lnTo>
                    <a:pt x="161" y="0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8" y="4"/>
                  </a:lnTo>
                  <a:lnTo>
                    <a:pt x="185" y="4"/>
                  </a:lnTo>
                  <a:lnTo>
                    <a:pt x="196" y="11"/>
                  </a:lnTo>
                  <a:lnTo>
                    <a:pt x="206" y="14"/>
                  </a:lnTo>
                  <a:lnTo>
                    <a:pt x="199" y="14"/>
                  </a:lnTo>
                  <a:lnTo>
                    <a:pt x="196" y="14"/>
                  </a:lnTo>
                  <a:lnTo>
                    <a:pt x="189" y="14"/>
                  </a:lnTo>
                  <a:lnTo>
                    <a:pt x="182" y="14"/>
                  </a:lnTo>
                  <a:lnTo>
                    <a:pt x="171" y="14"/>
                  </a:lnTo>
                  <a:lnTo>
                    <a:pt x="164" y="18"/>
                  </a:lnTo>
                  <a:lnTo>
                    <a:pt x="151" y="18"/>
                  </a:lnTo>
                  <a:lnTo>
                    <a:pt x="140" y="18"/>
                  </a:lnTo>
                  <a:lnTo>
                    <a:pt x="126" y="18"/>
                  </a:lnTo>
                  <a:lnTo>
                    <a:pt x="112" y="18"/>
                  </a:lnTo>
                  <a:lnTo>
                    <a:pt x="98" y="18"/>
                  </a:lnTo>
                  <a:lnTo>
                    <a:pt x="81" y="21"/>
                  </a:lnTo>
                  <a:lnTo>
                    <a:pt x="63" y="21"/>
                  </a:lnTo>
                  <a:lnTo>
                    <a:pt x="42" y="21"/>
                  </a:lnTo>
                  <a:lnTo>
                    <a:pt x="21" y="21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28" y="14"/>
                  </a:lnTo>
                  <a:lnTo>
                    <a:pt x="53" y="14"/>
                  </a:lnTo>
                  <a:lnTo>
                    <a:pt x="77" y="11"/>
                  </a:lnTo>
                  <a:lnTo>
                    <a:pt x="105" y="7"/>
                  </a:lnTo>
                  <a:lnTo>
                    <a:pt x="10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1">
              <a:extLst>
                <a:ext uri="{FF2B5EF4-FFF2-40B4-BE49-F238E27FC236}">
                  <a16:creationId xmlns:a16="http://schemas.microsoft.com/office/drawing/2014/main" id="{77D15550-A9AF-4DA7-9A81-21FE23FCF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976" y="10504182"/>
              <a:ext cx="350338" cy="271903"/>
            </a:xfrm>
            <a:custGeom>
              <a:avLst/>
              <a:gdLst>
                <a:gd name="T0" fmla="*/ 67 w 67"/>
                <a:gd name="T1" fmla="*/ 45 h 52"/>
                <a:gd name="T2" fmla="*/ 63 w 67"/>
                <a:gd name="T3" fmla="*/ 49 h 52"/>
                <a:gd name="T4" fmla="*/ 63 w 67"/>
                <a:gd name="T5" fmla="*/ 52 h 52"/>
                <a:gd name="T6" fmla="*/ 60 w 67"/>
                <a:gd name="T7" fmla="*/ 52 h 52"/>
                <a:gd name="T8" fmla="*/ 56 w 67"/>
                <a:gd name="T9" fmla="*/ 52 h 52"/>
                <a:gd name="T10" fmla="*/ 53 w 67"/>
                <a:gd name="T11" fmla="*/ 52 h 52"/>
                <a:gd name="T12" fmla="*/ 46 w 67"/>
                <a:gd name="T13" fmla="*/ 49 h 52"/>
                <a:gd name="T14" fmla="*/ 35 w 67"/>
                <a:gd name="T15" fmla="*/ 42 h 52"/>
                <a:gd name="T16" fmla="*/ 25 w 67"/>
                <a:gd name="T17" fmla="*/ 31 h 52"/>
                <a:gd name="T18" fmla="*/ 14 w 67"/>
                <a:gd name="T19" fmla="*/ 24 h 52"/>
                <a:gd name="T20" fmla="*/ 7 w 67"/>
                <a:gd name="T21" fmla="*/ 14 h 52"/>
                <a:gd name="T22" fmla="*/ 0 w 67"/>
                <a:gd name="T23" fmla="*/ 11 h 52"/>
                <a:gd name="T24" fmla="*/ 0 w 67"/>
                <a:gd name="T25" fmla="*/ 7 h 52"/>
                <a:gd name="T26" fmla="*/ 0 w 67"/>
                <a:gd name="T27" fmla="*/ 4 h 52"/>
                <a:gd name="T28" fmla="*/ 4 w 67"/>
                <a:gd name="T29" fmla="*/ 4 h 52"/>
                <a:gd name="T30" fmla="*/ 7 w 67"/>
                <a:gd name="T31" fmla="*/ 0 h 52"/>
                <a:gd name="T32" fmla="*/ 14 w 67"/>
                <a:gd name="T33" fmla="*/ 0 h 52"/>
                <a:gd name="T34" fmla="*/ 25 w 67"/>
                <a:gd name="T35" fmla="*/ 0 h 52"/>
                <a:gd name="T36" fmla="*/ 32 w 67"/>
                <a:gd name="T37" fmla="*/ 4 h 52"/>
                <a:gd name="T38" fmla="*/ 39 w 67"/>
                <a:gd name="T39" fmla="*/ 4 h 52"/>
                <a:gd name="T40" fmla="*/ 46 w 67"/>
                <a:gd name="T41" fmla="*/ 7 h 52"/>
                <a:gd name="T42" fmla="*/ 56 w 67"/>
                <a:gd name="T43" fmla="*/ 14 h 52"/>
                <a:gd name="T44" fmla="*/ 60 w 67"/>
                <a:gd name="T45" fmla="*/ 21 h 52"/>
                <a:gd name="T46" fmla="*/ 63 w 67"/>
                <a:gd name="T47" fmla="*/ 24 h 52"/>
                <a:gd name="T48" fmla="*/ 67 w 67"/>
                <a:gd name="T49" fmla="*/ 31 h 52"/>
                <a:gd name="T50" fmla="*/ 67 w 67"/>
                <a:gd name="T51" fmla="*/ 38 h 52"/>
                <a:gd name="T52" fmla="*/ 67 w 67"/>
                <a:gd name="T53" fmla="*/ 45 h 52"/>
                <a:gd name="T54" fmla="*/ 67 w 67"/>
                <a:gd name="T5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52">
                  <a:moveTo>
                    <a:pt x="67" y="45"/>
                  </a:moveTo>
                  <a:lnTo>
                    <a:pt x="63" y="49"/>
                  </a:lnTo>
                  <a:lnTo>
                    <a:pt x="63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3" y="52"/>
                  </a:lnTo>
                  <a:lnTo>
                    <a:pt x="46" y="49"/>
                  </a:lnTo>
                  <a:lnTo>
                    <a:pt x="35" y="42"/>
                  </a:lnTo>
                  <a:lnTo>
                    <a:pt x="25" y="31"/>
                  </a:lnTo>
                  <a:lnTo>
                    <a:pt x="14" y="24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2" y="4"/>
                  </a:lnTo>
                  <a:lnTo>
                    <a:pt x="39" y="4"/>
                  </a:lnTo>
                  <a:lnTo>
                    <a:pt x="46" y="7"/>
                  </a:lnTo>
                  <a:lnTo>
                    <a:pt x="56" y="14"/>
                  </a:lnTo>
                  <a:lnTo>
                    <a:pt x="60" y="21"/>
                  </a:lnTo>
                  <a:lnTo>
                    <a:pt x="63" y="24"/>
                  </a:lnTo>
                  <a:lnTo>
                    <a:pt x="67" y="31"/>
                  </a:lnTo>
                  <a:lnTo>
                    <a:pt x="67" y="38"/>
                  </a:lnTo>
                  <a:lnTo>
                    <a:pt x="67" y="45"/>
                  </a:lnTo>
                  <a:lnTo>
                    <a:pt x="67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2">
              <a:extLst>
                <a:ext uri="{FF2B5EF4-FFF2-40B4-BE49-F238E27FC236}">
                  <a16:creationId xmlns:a16="http://schemas.microsoft.com/office/drawing/2014/main" id="{134755A7-6904-47FE-B2A7-1EF2B4C0A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492" y="10268883"/>
              <a:ext cx="256218" cy="235302"/>
            </a:xfrm>
            <a:custGeom>
              <a:avLst/>
              <a:gdLst>
                <a:gd name="T0" fmla="*/ 0 w 49"/>
                <a:gd name="T1" fmla="*/ 7 h 45"/>
                <a:gd name="T2" fmla="*/ 0 w 49"/>
                <a:gd name="T3" fmla="*/ 3 h 45"/>
                <a:gd name="T4" fmla="*/ 3 w 49"/>
                <a:gd name="T5" fmla="*/ 3 h 45"/>
                <a:gd name="T6" fmla="*/ 10 w 49"/>
                <a:gd name="T7" fmla="*/ 0 h 45"/>
                <a:gd name="T8" fmla="*/ 17 w 49"/>
                <a:gd name="T9" fmla="*/ 0 h 45"/>
                <a:gd name="T10" fmla="*/ 24 w 49"/>
                <a:gd name="T11" fmla="*/ 3 h 45"/>
                <a:gd name="T12" fmla="*/ 35 w 49"/>
                <a:gd name="T13" fmla="*/ 3 h 45"/>
                <a:gd name="T14" fmla="*/ 38 w 49"/>
                <a:gd name="T15" fmla="*/ 7 h 45"/>
                <a:gd name="T16" fmla="*/ 45 w 49"/>
                <a:gd name="T17" fmla="*/ 10 h 45"/>
                <a:gd name="T18" fmla="*/ 49 w 49"/>
                <a:gd name="T19" fmla="*/ 17 h 45"/>
                <a:gd name="T20" fmla="*/ 49 w 49"/>
                <a:gd name="T21" fmla="*/ 21 h 45"/>
                <a:gd name="T22" fmla="*/ 49 w 49"/>
                <a:gd name="T23" fmla="*/ 28 h 45"/>
                <a:gd name="T24" fmla="*/ 49 w 49"/>
                <a:gd name="T25" fmla="*/ 31 h 45"/>
                <a:gd name="T26" fmla="*/ 49 w 49"/>
                <a:gd name="T27" fmla="*/ 38 h 45"/>
                <a:gd name="T28" fmla="*/ 45 w 49"/>
                <a:gd name="T29" fmla="*/ 42 h 45"/>
                <a:gd name="T30" fmla="*/ 45 w 49"/>
                <a:gd name="T31" fmla="*/ 42 h 45"/>
                <a:gd name="T32" fmla="*/ 42 w 49"/>
                <a:gd name="T33" fmla="*/ 45 h 45"/>
                <a:gd name="T34" fmla="*/ 38 w 49"/>
                <a:gd name="T35" fmla="*/ 45 h 45"/>
                <a:gd name="T36" fmla="*/ 35 w 49"/>
                <a:gd name="T37" fmla="*/ 42 h 45"/>
                <a:gd name="T38" fmla="*/ 28 w 49"/>
                <a:gd name="T39" fmla="*/ 38 h 45"/>
                <a:gd name="T40" fmla="*/ 21 w 49"/>
                <a:gd name="T41" fmla="*/ 28 h 45"/>
                <a:gd name="T42" fmla="*/ 10 w 49"/>
                <a:gd name="T43" fmla="*/ 21 h 45"/>
                <a:gd name="T44" fmla="*/ 7 w 49"/>
                <a:gd name="T45" fmla="*/ 17 h 45"/>
                <a:gd name="T46" fmla="*/ 0 w 49"/>
                <a:gd name="T47" fmla="*/ 10 h 45"/>
                <a:gd name="T48" fmla="*/ 0 w 49"/>
                <a:gd name="T49" fmla="*/ 7 h 45"/>
                <a:gd name="T50" fmla="*/ 0 w 49"/>
                <a:gd name="T5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45">
                  <a:moveTo>
                    <a:pt x="0" y="7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35" y="3"/>
                  </a:lnTo>
                  <a:lnTo>
                    <a:pt x="38" y="7"/>
                  </a:lnTo>
                  <a:lnTo>
                    <a:pt x="45" y="10"/>
                  </a:lnTo>
                  <a:lnTo>
                    <a:pt x="49" y="17"/>
                  </a:lnTo>
                  <a:lnTo>
                    <a:pt x="49" y="21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2" y="45"/>
                  </a:lnTo>
                  <a:lnTo>
                    <a:pt x="38" y="45"/>
                  </a:lnTo>
                  <a:lnTo>
                    <a:pt x="35" y="42"/>
                  </a:lnTo>
                  <a:lnTo>
                    <a:pt x="28" y="38"/>
                  </a:lnTo>
                  <a:lnTo>
                    <a:pt x="21" y="28"/>
                  </a:lnTo>
                  <a:lnTo>
                    <a:pt x="10" y="21"/>
                  </a:lnTo>
                  <a:lnTo>
                    <a:pt x="7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3">
              <a:extLst>
                <a:ext uri="{FF2B5EF4-FFF2-40B4-BE49-F238E27FC236}">
                  <a16:creationId xmlns:a16="http://schemas.microsoft.com/office/drawing/2014/main" id="{1850E955-6CBC-4DEE-9424-3EA2E6F11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157" y="9500232"/>
              <a:ext cx="512433" cy="585637"/>
            </a:xfrm>
            <a:custGeom>
              <a:avLst/>
              <a:gdLst>
                <a:gd name="T0" fmla="*/ 18 w 98"/>
                <a:gd name="T1" fmla="*/ 84 h 112"/>
                <a:gd name="T2" fmla="*/ 28 w 98"/>
                <a:gd name="T3" fmla="*/ 70 h 112"/>
                <a:gd name="T4" fmla="*/ 39 w 98"/>
                <a:gd name="T5" fmla="*/ 59 h 112"/>
                <a:gd name="T6" fmla="*/ 46 w 98"/>
                <a:gd name="T7" fmla="*/ 49 h 112"/>
                <a:gd name="T8" fmla="*/ 53 w 98"/>
                <a:gd name="T9" fmla="*/ 38 h 112"/>
                <a:gd name="T10" fmla="*/ 56 w 98"/>
                <a:gd name="T11" fmla="*/ 28 h 112"/>
                <a:gd name="T12" fmla="*/ 60 w 98"/>
                <a:gd name="T13" fmla="*/ 21 h 112"/>
                <a:gd name="T14" fmla="*/ 63 w 98"/>
                <a:gd name="T15" fmla="*/ 17 h 112"/>
                <a:gd name="T16" fmla="*/ 63 w 98"/>
                <a:gd name="T17" fmla="*/ 10 h 112"/>
                <a:gd name="T18" fmla="*/ 60 w 98"/>
                <a:gd name="T19" fmla="*/ 10 h 112"/>
                <a:gd name="T20" fmla="*/ 60 w 98"/>
                <a:gd name="T21" fmla="*/ 7 h 112"/>
                <a:gd name="T22" fmla="*/ 63 w 98"/>
                <a:gd name="T23" fmla="*/ 3 h 112"/>
                <a:gd name="T24" fmla="*/ 63 w 98"/>
                <a:gd name="T25" fmla="*/ 0 h 112"/>
                <a:gd name="T26" fmla="*/ 67 w 98"/>
                <a:gd name="T27" fmla="*/ 0 h 112"/>
                <a:gd name="T28" fmla="*/ 70 w 98"/>
                <a:gd name="T29" fmla="*/ 0 h 112"/>
                <a:gd name="T30" fmla="*/ 77 w 98"/>
                <a:gd name="T31" fmla="*/ 0 h 112"/>
                <a:gd name="T32" fmla="*/ 84 w 98"/>
                <a:gd name="T33" fmla="*/ 3 h 112"/>
                <a:gd name="T34" fmla="*/ 91 w 98"/>
                <a:gd name="T35" fmla="*/ 7 h 112"/>
                <a:gd name="T36" fmla="*/ 95 w 98"/>
                <a:gd name="T37" fmla="*/ 10 h 112"/>
                <a:gd name="T38" fmla="*/ 98 w 98"/>
                <a:gd name="T39" fmla="*/ 17 h 112"/>
                <a:gd name="T40" fmla="*/ 98 w 98"/>
                <a:gd name="T41" fmla="*/ 21 h 112"/>
                <a:gd name="T42" fmla="*/ 98 w 98"/>
                <a:gd name="T43" fmla="*/ 24 h 112"/>
                <a:gd name="T44" fmla="*/ 91 w 98"/>
                <a:gd name="T45" fmla="*/ 31 h 112"/>
                <a:gd name="T46" fmla="*/ 88 w 98"/>
                <a:gd name="T47" fmla="*/ 42 h 112"/>
                <a:gd name="T48" fmla="*/ 77 w 98"/>
                <a:gd name="T49" fmla="*/ 52 h 112"/>
                <a:gd name="T50" fmla="*/ 56 w 98"/>
                <a:gd name="T51" fmla="*/ 77 h 112"/>
                <a:gd name="T52" fmla="*/ 32 w 98"/>
                <a:gd name="T53" fmla="*/ 98 h 112"/>
                <a:gd name="T54" fmla="*/ 21 w 98"/>
                <a:gd name="T55" fmla="*/ 105 h 112"/>
                <a:gd name="T56" fmla="*/ 11 w 98"/>
                <a:gd name="T57" fmla="*/ 112 h 112"/>
                <a:gd name="T58" fmla="*/ 7 w 98"/>
                <a:gd name="T59" fmla="*/ 112 h 112"/>
                <a:gd name="T60" fmla="*/ 4 w 98"/>
                <a:gd name="T61" fmla="*/ 112 h 112"/>
                <a:gd name="T62" fmla="*/ 4 w 98"/>
                <a:gd name="T63" fmla="*/ 112 h 112"/>
                <a:gd name="T64" fmla="*/ 0 w 98"/>
                <a:gd name="T65" fmla="*/ 112 h 112"/>
                <a:gd name="T66" fmla="*/ 0 w 98"/>
                <a:gd name="T67" fmla="*/ 108 h 112"/>
                <a:gd name="T68" fmla="*/ 0 w 98"/>
                <a:gd name="T69" fmla="*/ 108 h 112"/>
                <a:gd name="T70" fmla="*/ 0 w 98"/>
                <a:gd name="T71" fmla="*/ 105 h 112"/>
                <a:gd name="T72" fmla="*/ 4 w 98"/>
                <a:gd name="T73" fmla="*/ 101 h 112"/>
                <a:gd name="T74" fmla="*/ 7 w 98"/>
                <a:gd name="T75" fmla="*/ 98 h 112"/>
                <a:gd name="T76" fmla="*/ 11 w 98"/>
                <a:gd name="T77" fmla="*/ 94 h 112"/>
                <a:gd name="T78" fmla="*/ 18 w 98"/>
                <a:gd name="T79" fmla="*/ 84 h 112"/>
                <a:gd name="T80" fmla="*/ 18 w 98"/>
                <a:gd name="T81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8" h="112">
                  <a:moveTo>
                    <a:pt x="18" y="84"/>
                  </a:moveTo>
                  <a:lnTo>
                    <a:pt x="28" y="70"/>
                  </a:lnTo>
                  <a:lnTo>
                    <a:pt x="39" y="59"/>
                  </a:lnTo>
                  <a:lnTo>
                    <a:pt x="46" y="49"/>
                  </a:lnTo>
                  <a:lnTo>
                    <a:pt x="53" y="38"/>
                  </a:lnTo>
                  <a:lnTo>
                    <a:pt x="56" y="28"/>
                  </a:lnTo>
                  <a:lnTo>
                    <a:pt x="60" y="21"/>
                  </a:lnTo>
                  <a:lnTo>
                    <a:pt x="63" y="17"/>
                  </a:lnTo>
                  <a:lnTo>
                    <a:pt x="63" y="10"/>
                  </a:lnTo>
                  <a:lnTo>
                    <a:pt x="60" y="10"/>
                  </a:lnTo>
                  <a:lnTo>
                    <a:pt x="60" y="7"/>
                  </a:lnTo>
                  <a:lnTo>
                    <a:pt x="63" y="3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3"/>
                  </a:lnTo>
                  <a:lnTo>
                    <a:pt x="91" y="7"/>
                  </a:lnTo>
                  <a:lnTo>
                    <a:pt x="95" y="10"/>
                  </a:lnTo>
                  <a:lnTo>
                    <a:pt x="98" y="17"/>
                  </a:lnTo>
                  <a:lnTo>
                    <a:pt x="98" y="21"/>
                  </a:lnTo>
                  <a:lnTo>
                    <a:pt x="98" y="24"/>
                  </a:lnTo>
                  <a:lnTo>
                    <a:pt x="91" y="31"/>
                  </a:lnTo>
                  <a:lnTo>
                    <a:pt x="88" y="42"/>
                  </a:lnTo>
                  <a:lnTo>
                    <a:pt x="77" y="52"/>
                  </a:lnTo>
                  <a:lnTo>
                    <a:pt x="56" y="77"/>
                  </a:lnTo>
                  <a:lnTo>
                    <a:pt x="32" y="98"/>
                  </a:lnTo>
                  <a:lnTo>
                    <a:pt x="21" y="105"/>
                  </a:lnTo>
                  <a:lnTo>
                    <a:pt x="11" y="112"/>
                  </a:lnTo>
                  <a:lnTo>
                    <a:pt x="7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5"/>
                  </a:lnTo>
                  <a:lnTo>
                    <a:pt x="4" y="101"/>
                  </a:lnTo>
                  <a:lnTo>
                    <a:pt x="7" y="98"/>
                  </a:lnTo>
                  <a:lnTo>
                    <a:pt x="11" y="94"/>
                  </a:lnTo>
                  <a:lnTo>
                    <a:pt x="18" y="84"/>
                  </a:lnTo>
                  <a:lnTo>
                    <a:pt x="18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4">
              <a:extLst>
                <a:ext uri="{FF2B5EF4-FFF2-40B4-BE49-F238E27FC236}">
                  <a16:creationId xmlns:a16="http://schemas.microsoft.com/office/drawing/2014/main" id="{6AD9B2C2-8647-4A82-87B3-A4D4D2B01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868" y="9625726"/>
              <a:ext cx="894145" cy="826167"/>
            </a:xfrm>
            <a:custGeom>
              <a:avLst/>
              <a:gdLst>
                <a:gd name="T0" fmla="*/ 17 w 171"/>
                <a:gd name="T1" fmla="*/ 154 h 158"/>
                <a:gd name="T2" fmla="*/ 3 w 171"/>
                <a:gd name="T3" fmla="*/ 158 h 158"/>
                <a:gd name="T4" fmla="*/ 0 w 171"/>
                <a:gd name="T5" fmla="*/ 151 h 158"/>
                <a:gd name="T6" fmla="*/ 10 w 171"/>
                <a:gd name="T7" fmla="*/ 140 h 158"/>
                <a:gd name="T8" fmla="*/ 28 w 171"/>
                <a:gd name="T9" fmla="*/ 130 h 158"/>
                <a:gd name="T10" fmla="*/ 52 w 171"/>
                <a:gd name="T11" fmla="*/ 112 h 158"/>
                <a:gd name="T12" fmla="*/ 73 w 171"/>
                <a:gd name="T13" fmla="*/ 91 h 158"/>
                <a:gd name="T14" fmla="*/ 91 w 171"/>
                <a:gd name="T15" fmla="*/ 70 h 158"/>
                <a:gd name="T16" fmla="*/ 105 w 171"/>
                <a:gd name="T17" fmla="*/ 49 h 158"/>
                <a:gd name="T18" fmla="*/ 115 w 171"/>
                <a:gd name="T19" fmla="*/ 35 h 158"/>
                <a:gd name="T20" fmla="*/ 119 w 171"/>
                <a:gd name="T21" fmla="*/ 28 h 158"/>
                <a:gd name="T22" fmla="*/ 115 w 171"/>
                <a:gd name="T23" fmla="*/ 28 h 158"/>
                <a:gd name="T24" fmla="*/ 108 w 171"/>
                <a:gd name="T25" fmla="*/ 32 h 158"/>
                <a:gd name="T26" fmla="*/ 101 w 171"/>
                <a:gd name="T27" fmla="*/ 32 h 158"/>
                <a:gd name="T28" fmla="*/ 87 w 171"/>
                <a:gd name="T29" fmla="*/ 32 h 158"/>
                <a:gd name="T30" fmla="*/ 66 w 171"/>
                <a:gd name="T31" fmla="*/ 32 h 158"/>
                <a:gd name="T32" fmla="*/ 80 w 171"/>
                <a:gd name="T33" fmla="*/ 11 h 158"/>
                <a:gd name="T34" fmla="*/ 101 w 171"/>
                <a:gd name="T35" fmla="*/ 11 h 158"/>
                <a:gd name="T36" fmla="*/ 115 w 171"/>
                <a:gd name="T37" fmla="*/ 7 h 158"/>
                <a:gd name="T38" fmla="*/ 129 w 171"/>
                <a:gd name="T39" fmla="*/ 4 h 158"/>
                <a:gd name="T40" fmla="*/ 140 w 171"/>
                <a:gd name="T41" fmla="*/ 0 h 158"/>
                <a:gd name="T42" fmla="*/ 150 w 171"/>
                <a:gd name="T43" fmla="*/ 0 h 158"/>
                <a:gd name="T44" fmla="*/ 160 w 171"/>
                <a:gd name="T45" fmla="*/ 7 h 158"/>
                <a:gd name="T46" fmla="*/ 167 w 171"/>
                <a:gd name="T47" fmla="*/ 18 h 158"/>
                <a:gd name="T48" fmla="*/ 171 w 171"/>
                <a:gd name="T49" fmla="*/ 25 h 158"/>
                <a:gd name="T50" fmla="*/ 167 w 171"/>
                <a:gd name="T51" fmla="*/ 32 h 158"/>
                <a:gd name="T52" fmla="*/ 157 w 171"/>
                <a:gd name="T53" fmla="*/ 35 h 158"/>
                <a:gd name="T54" fmla="*/ 143 w 171"/>
                <a:gd name="T55" fmla="*/ 49 h 158"/>
                <a:gd name="T56" fmla="*/ 122 w 171"/>
                <a:gd name="T57" fmla="*/ 77 h 158"/>
                <a:gd name="T58" fmla="*/ 98 w 171"/>
                <a:gd name="T59" fmla="*/ 102 h 158"/>
                <a:gd name="T60" fmla="*/ 70 w 171"/>
                <a:gd name="T61" fmla="*/ 126 h 158"/>
                <a:gd name="T62" fmla="*/ 42 w 171"/>
                <a:gd name="T63" fmla="*/ 144 h 158"/>
                <a:gd name="T64" fmla="*/ 28 w 171"/>
                <a:gd name="T65" fmla="*/ 15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" h="158">
                  <a:moveTo>
                    <a:pt x="28" y="151"/>
                  </a:moveTo>
                  <a:lnTo>
                    <a:pt x="17" y="154"/>
                  </a:lnTo>
                  <a:lnTo>
                    <a:pt x="10" y="158"/>
                  </a:lnTo>
                  <a:lnTo>
                    <a:pt x="3" y="158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47"/>
                  </a:lnTo>
                  <a:lnTo>
                    <a:pt x="10" y="140"/>
                  </a:lnTo>
                  <a:lnTo>
                    <a:pt x="17" y="137"/>
                  </a:lnTo>
                  <a:lnTo>
                    <a:pt x="28" y="130"/>
                  </a:lnTo>
                  <a:lnTo>
                    <a:pt x="42" y="119"/>
                  </a:lnTo>
                  <a:lnTo>
                    <a:pt x="52" y="112"/>
                  </a:lnTo>
                  <a:lnTo>
                    <a:pt x="63" y="102"/>
                  </a:lnTo>
                  <a:lnTo>
                    <a:pt x="73" y="91"/>
                  </a:lnTo>
                  <a:lnTo>
                    <a:pt x="84" y="81"/>
                  </a:lnTo>
                  <a:lnTo>
                    <a:pt x="91" y="70"/>
                  </a:lnTo>
                  <a:lnTo>
                    <a:pt x="101" y="56"/>
                  </a:lnTo>
                  <a:lnTo>
                    <a:pt x="105" y="49"/>
                  </a:lnTo>
                  <a:lnTo>
                    <a:pt x="108" y="42"/>
                  </a:lnTo>
                  <a:lnTo>
                    <a:pt x="115" y="35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2" y="28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1" y="32"/>
                  </a:lnTo>
                  <a:lnTo>
                    <a:pt x="94" y="32"/>
                  </a:lnTo>
                  <a:lnTo>
                    <a:pt x="87" y="32"/>
                  </a:lnTo>
                  <a:lnTo>
                    <a:pt x="77" y="32"/>
                  </a:lnTo>
                  <a:lnTo>
                    <a:pt x="66" y="32"/>
                  </a:lnTo>
                  <a:lnTo>
                    <a:pt x="66" y="11"/>
                  </a:lnTo>
                  <a:lnTo>
                    <a:pt x="80" y="11"/>
                  </a:lnTo>
                  <a:lnTo>
                    <a:pt x="91" y="11"/>
                  </a:lnTo>
                  <a:lnTo>
                    <a:pt x="101" y="11"/>
                  </a:lnTo>
                  <a:lnTo>
                    <a:pt x="108" y="7"/>
                  </a:lnTo>
                  <a:lnTo>
                    <a:pt x="115" y="7"/>
                  </a:lnTo>
                  <a:lnTo>
                    <a:pt x="122" y="7"/>
                  </a:lnTo>
                  <a:lnTo>
                    <a:pt x="129" y="4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3" y="4"/>
                  </a:lnTo>
                  <a:lnTo>
                    <a:pt x="160" y="7"/>
                  </a:lnTo>
                  <a:lnTo>
                    <a:pt x="164" y="14"/>
                  </a:lnTo>
                  <a:lnTo>
                    <a:pt x="167" y="18"/>
                  </a:lnTo>
                  <a:lnTo>
                    <a:pt x="171" y="21"/>
                  </a:lnTo>
                  <a:lnTo>
                    <a:pt x="171" y="25"/>
                  </a:lnTo>
                  <a:lnTo>
                    <a:pt x="167" y="28"/>
                  </a:lnTo>
                  <a:lnTo>
                    <a:pt x="167" y="32"/>
                  </a:lnTo>
                  <a:lnTo>
                    <a:pt x="160" y="35"/>
                  </a:lnTo>
                  <a:lnTo>
                    <a:pt x="157" y="35"/>
                  </a:lnTo>
                  <a:lnTo>
                    <a:pt x="150" y="42"/>
                  </a:lnTo>
                  <a:lnTo>
                    <a:pt x="143" y="49"/>
                  </a:lnTo>
                  <a:lnTo>
                    <a:pt x="133" y="63"/>
                  </a:lnTo>
                  <a:lnTo>
                    <a:pt x="122" y="77"/>
                  </a:lnTo>
                  <a:lnTo>
                    <a:pt x="112" y="88"/>
                  </a:lnTo>
                  <a:lnTo>
                    <a:pt x="98" y="102"/>
                  </a:lnTo>
                  <a:lnTo>
                    <a:pt x="87" y="112"/>
                  </a:lnTo>
                  <a:lnTo>
                    <a:pt x="70" y="126"/>
                  </a:lnTo>
                  <a:lnTo>
                    <a:pt x="56" y="137"/>
                  </a:lnTo>
                  <a:lnTo>
                    <a:pt x="42" y="144"/>
                  </a:lnTo>
                  <a:lnTo>
                    <a:pt x="28" y="151"/>
                  </a:lnTo>
                  <a:lnTo>
                    <a:pt x="28" y="15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5">
              <a:extLst>
                <a:ext uri="{FF2B5EF4-FFF2-40B4-BE49-F238E27FC236}">
                  <a16:creationId xmlns:a16="http://schemas.microsoft.com/office/drawing/2014/main" id="{419AFE49-EE98-4224-919A-941ADB55F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372" y="9902859"/>
              <a:ext cx="820940" cy="402627"/>
            </a:xfrm>
            <a:custGeom>
              <a:avLst/>
              <a:gdLst>
                <a:gd name="T0" fmla="*/ 77 w 157"/>
                <a:gd name="T1" fmla="*/ 56 h 77"/>
                <a:gd name="T2" fmla="*/ 70 w 157"/>
                <a:gd name="T3" fmla="*/ 49 h 77"/>
                <a:gd name="T4" fmla="*/ 63 w 157"/>
                <a:gd name="T5" fmla="*/ 42 h 77"/>
                <a:gd name="T6" fmla="*/ 56 w 157"/>
                <a:gd name="T7" fmla="*/ 35 h 77"/>
                <a:gd name="T8" fmla="*/ 46 w 157"/>
                <a:gd name="T9" fmla="*/ 28 h 77"/>
                <a:gd name="T10" fmla="*/ 25 w 157"/>
                <a:gd name="T11" fmla="*/ 14 h 77"/>
                <a:gd name="T12" fmla="*/ 0 w 157"/>
                <a:gd name="T13" fmla="*/ 0 h 77"/>
                <a:gd name="T14" fmla="*/ 7 w 157"/>
                <a:gd name="T15" fmla="*/ 0 h 77"/>
                <a:gd name="T16" fmla="*/ 11 w 157"/>
                <a:gd name="T17" fmla="*/ 0 h 77"/>
                <a:gd name="T18" fmla="*/ 18 w 157"/>
                <a:gd name="T19" fmla="*/ 3 h 77"/>
                <a:gd name="T20" fmla="*/ 28 w 157"/>
                <a:gd name="T21" fmla="*/ 10 h 77"/>
                <a:gd name="T22" fmla="*/ 35 w 157"/>
                <a:gd name="T23" fmla="*/ 17 h 77"/>
                <a:gd name="T24" fmla="*/ 46 w 157"/>
                <a:gd name="T25" fmla="*/ 21 h 77"/>
                <a:gd name="T26" fmla="*/ 56 w 157"/>
                <a:gd name="T27" fmla="*/ 28 h 77"/>
                <a:gd name="T28" fmla="*/ 70 w 157"/>
                <a:gd name="T29" fmla="*/ 38 h 77"/>
                <a:gd name="T30" fmla="*/ 84 w 157"/>
                <a:gd name="T31" fmla="*/ 45 h 77"/>
                <a:gd name="T32" fmla="*/ 98 w 157"/>
                <a:gd name="T33" fmla="*/ 52 h 77"/>
                <a:gd name="T34" fmla="*/ 112 w 157"/>
                <a:gd name="T35" fmla="*/ 59 h 77"/>
                <a:gd name="T36" fmla="*/ 126 w 157"/>
                <a:gd name="T37" fmla="*/ 63 h 77"/>
                <a:gd name="T38" fmla="*/ 133 w 157"/>
                <a:gd name="T39" fmla="*/ 66 h 77"/>
                <a:gd name="T40" fmla="*/ 140 w 157"/>
                <a:gd name="T41" fmla="*/ 66 h 77"/>
                <a:gd name="T42" fmla="*/ 147 w 157"/>
                <a:gd name="T43" fmla="*/ 70 h 77"/>
                <a:gd name="T44" fmla="*/ 150 w 157"/>
                <a:gd name="T45" fmla="*/ 70 h 77"/>
                <a:gd name="T46" fmla="*/ 154 w 157"/>
                <a:gd name="T47" fmla="*/ 70 h 77"/>
                <a:gd name="T48" fmla="*/ 154 w 157"/>
                <a:gd name="T49" fmla="*/ 70 h 77"/>
                <a:gd name="T50" fmla="*/ 157 w 157"/>
                <a:gd name="T51" fmla="*/ 70 h 77"/>
                <a:gd name="T52" fmla="*/ 157 w 157"/>
                <a:gd name="T53" fmla="*/ 70 h 77"/>
                <a:gd name="T54" fmla="*/ 157 w 157"/>
                <a:gd name="T55" fmla="*/ 70 h 77"/>
                <a:gd name="T56" fmla="*/ 154 w 157"/>
                <a:gd name="T57" fmla="*/ 70 h 77"/>
                <a:gd name="T58" fmla="*/ 150 w 157"/>
                <a:gd name="T59" fmla="*/ 73 h 77"/>
                <a:gd name="T60" fmla="*/ 147 w 157"/>
                <a:gd name="T61" fmla="*/ 73 h 77"/>
                <a:gd name="T62" fmla="*/ 136 w 157"/>
                <a:gd name="T63" fmla="*/ 73 h 77"/>
                <a:gd name="T64" fmla="*/ 122 w 157"/>
                <a:gd name="T65" fmla="*/ 73 h 77"/>
                <a:gd name="T66" fmla="*/ 115 w 157"/>
                <a:gd name="T67" fmla="*/ 77 h 77"/>
                <a:gd name="T68" fmla="*/ 112 w 157"/>
                <a:gd name="T69" fmla="*/ 77 h 77"/>
                <a:gd name="T70" fmla="*/ 105 w 157"/>
                <a:gd name="T71" fmla="*/ 77 h 77"/>
                <a:gd name="T72" fmla="*/ 105 w 157"/>
                <a:gd name="T73" fmla="*/ 73 h 77"/>
                <a:gd name="T74" fmla="*/ 101 w 157"/>
                <a:gd name="T75" fmla="*/ 73 h 77"/>
                <a:gd name="T76" fmla="*/ 94 w 157"/>
                <a:gd name="T77" fmla="*/ 70 h 77"/>
                <a:gd name="T78" fmla="*/ 87 w 157"/>
                <a:gd name="T79" fmla="*/ 63 h 77"/>
                <a:gd name="T80" fmla="*/ 77 w 157"/>
                <a:gd name="T81" fmla="*/ 56 h 77"/>
                <a:gd name="T82" fmla="*/ 77 w 157"/>
                <a:gd name="T83" fmla="*/ 5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7" h="77">
                  <a:moveTo>
                    <a:pt x="77" y="56"/>
                  </a:moveTo>
                  <a:lnTo>
                    <a:pt x="70" y="49"/>
                  </a:lnTo>
                  <a:lnTo>
                    <a:pt x="63" y="42"/>
                  </a:lnTo>
                  <a:lnTo>
                    <a:pt x="56" y="35"/>
                  </a:lnTo>
                  <a:lnTo>
                    <a:pt x="46" y="28"/>
                  </a:lnTo>
                  <a:lnTo>
                    <a:pt x="25" y="1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8" y="10"/>
                  </a:lnTo>
                  <a:lnTo>
                    <a:pt x="35" y="17"/>
                  </a:lnTo>
                  <a:lnTo>
                    <a:pt x="46" y="21"/>
                  </a:lnTo>
                  <a:lnTo>
                    <a:pt x="56" y="28"/>
                  </a:lnTo>
                  <a:lnTo>
                    <a:pt x="70" y="38"/>
                  </a:lnTo>
                  <a:lnTo>
                    <a:pt x="84" y="45"/>
                  </a:lnTo>
                  <a:lnTo>
                    <a:pt x="98" y="52"/>
                  </a:lnTo>
                  <a:lnTo>
                    <a:pt x="112" y="59"/>
                  </a:lnTo>
                  <a:lnTo>
                    <a:pt x="126" y="63"/>
                  </a:lnTo>
                  <a:lnTo>
                    <a:pt x="133" y="66"/>
                  </a:lnTo>
                  <a:lnTo>
                    <a:pt x="140" y="66"/>
                  </a:lnTo>
                  <a:lnTo>
                    <a:pt x="147" y="70"/>
                  </a:lnTo>
                  <a:lnTo>
                    <a:pt x="150" y="70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4" y="70"/>
                  </a:lnTo>
                  <a:lnTo>
                    <a:pt x="150" y="73"/>
                  </a:lnTo>
                  <a:lnTo>
                    <a:pt x="147" y="73"/>
                  </a:lnTo>
                  <a:lnTo>
                    <a:pt x="136" y="73"/>
                  </a:lnTo>
                  <a:lnTo>
                    <a:pt x="122" y="73"/>
                  </a:lnTo>
                  <a:lnTo>
                    <a:pt x="115" y="77"/>
                  </a:lnTo>
                  <a:lnTo>
                    <a:pt x="112" y="77"/>
                  </a:lnTo>
                  <a:lnTo>
                    <a:pt x="105" y="77"/>
                  </a:lnTo>
                  <a:lnTo>
                    <a:pt x="105" y="73"/>
                  </a:lnTo>
                  <a:lnTo>
                    <a:pt x="101" y="73"/>
                  </a:lnTo>
                  <a:lnTo>
                    <a:pt x="94" y="70"/>
                  </a:lnTo>
                  <a:lnTo>
                    <a:pt x="87" y="63"/>
                  </a:lnTo>
                  <a:lnTo>
                    <a:pt x="77" y="56"/>
                  </a:lnTo>
                  <a:lnTo>
                    <a:pt x="77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F43BC99F-E9EA-4104-AB90-00AC283B951E}"/>
              </a:ext>
            </a:extLst>
          </p:cNvPr>
          <p:cNvGrpSpPr/>
          <p:nvPr/>
        </p:nvGrpSpPr>
        <p:grpSpPr>
          <a:xfrm>
            <a:off x="5273192" y="2398905"/>
            <a:ext cx="1589588" cy="2060189"/>
            <a:chOff x="4568044" y="9191728"/>
            <a:chExt cx="1589588" cy="2060189"/>
          </a:xfrm>
        </p:grpSpPr>
        <p:sp>
          <p:nvSpPr>
            <p:cNvPr id="12" name="Freeform 66">
              <a:extLst>
                <a:ext uri="{FF2B5EF4-FFF2-40B4-BE49-F238E27FC236}">
                  <a16:creationId xmlns:a16="http://schemas.microsoft.com/office/drawing/2014/main" id="{B2ADC744-3586-45AB-8993-6DDE52EE2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263" y="9662330"/>
              <a:ext cx="1040554" cy="606553"/>
            </a:xfrm>
            <a:custGeom>
              <a:avLst/>
              <a:gdLst>
                <a:gd name="T0" fmla="*/ 154 w 199"/>
                <a:gd name="T1" fmla="*/ 0 h 116"/>
                <a:gd name="T2" fmla="*/ 164 w 199"/>
                <a:gd name="T3" fmla="*/ 0 h 116"/>
                <a:gd name="T4" fmla="*/ 175 w 199"/>
                <a:gd name="T5" fmla="*/ 4 h 116"/>
                <a:gd name="T6" fmla="*/ 189 w 199"/>
                <a:gd name="T7" fmla="*/ 14 h 116"/>
                <a:gd name="T8" fmla="*/ 199 w 199"/>
                <a:gd name="T9" fmla="*/ 21 h 116"/>
                <a:gd name="T10" fmla="*/ 199 w 199"/>
                <a:gd name="T11" fmla="*/ 28 h 116"/>
                <a:gd name="T12" fmla="*/ 196 w 199"/>
                <a:gd name="T13" fmla="*/ 35 h 116"/>
                <a:gd name="T14" fmla="*/ 192 w 199"/>
                <a:gd name="T15" fmla="*/ 39 h 116"/>
                <a:gd name="T16" fmla="*/ 185 w 199"/>
                <a:gd name="T17" fmla="*/ 49 h 116"/>
                <a:gd name="T18" fmla="*/ 178 w 199"/>
                <a:gd name="T19" fmla="*/ 70 h 116"/>
                <a:gd name="T20" fmla="*/ 168 w 199"/>
                <a:gd name="T21" fmla="*/ 98 h 116"/>
                <a:gd name="T22" fmla="*/ 140 w 199"/>
                <a:gd name="T23" fmla="*/ 116 h 116"/>
                <a:gd name="T24" fmla="*/ 143 w 199"/>
                <a:gd name="T25" fmla="*/ 95 h 116"/>
                <a:gd name="T26" fmla="*/ 150 w 199"/>
                <a:gd name="T27" fmla="*/ 67 h 116"/>
                <a:gd name="T28" fmla="*/ 154 w 199"/>
                <a:gd name="T29" fmla="*/ 42 h 116"/>
                <a:gd name="T30" fmla="*/ 154 w 199"/>
                <a:gd name="T31" fmla="*/ 35 h 116"/>
                <a:gd name="T32" fmla="*/ 154 w 199"/>
                <a:gd name="T33" fmla="*/ 35 h 116"/>
                <a:gd name="T34" fmla="*/ 143 w 199"/>
                <a:gd name="T35" fmla="*/ 32 h 116"/>
                <a:gd name="T36" fmla="*/ 136 w 199"/>
                <a:gd name="T37" fmla="*/ 32 h 116"/>
                <a:gd name="T38" fmla="*/ 123 w 199"/>
                <a:gd name="T39" fmla="*/ 32 h 116"/>
                <a:gd name="T40" fmla="*/ 102 w 199"/>
                <a:gd name="T41" fmla="*/ 35 h 116"/>
                <a:gd name="T42" fmla="*/ 77 w 199"/>
                <a:gd name="T43" fmla="*/ 42 h 116"/>
                <a:gd name="T44" fmla="*/ 60 w 199"/>
                <a:gd name="T45" fmla="*/ 46 h 116"/>
                <a:gd name="T46" fmla="*/ 42 w 199"/>
                <a:gd name="T47" fmla="*/ 49 h 116"/>
                <a:gd name="T48" fmla="*/ 32 w 199"/>
                <a:gd name="T49" fmla="*/ 53 h 116"/>
                <a:gd name="T50" fmla="*/ 25 w 199"/>
                <a:gd name="T51" fmla="*/ 53 h 116"/>
                <a:gd name="T52" fmla="*/ 21 w 199"/>
                <a:gd name="T53" fmla="*/ 53 h 116"/>
                <a:gd name="T54" fmla="*/ 14 w 199"/>
                <a:gd name="T55" fmla="*/ 49 h 116"/>
                <a:gd name="T56" fmla="*/ 4 w 199"/>
                <a:gd name="T57" fmla="*/ 42 h 116"/>
                <a:gd name="T58" fmla="*/ 0 w 199"/>
                <a:gd name="T59" fmla="*/ 35 h 116"/>
                <a:gd name="T60" fmla="*/ 0 w 199"/>
                <a:gd name="T61" fmla="*/ 28 h 116"/>
                <a:gd name="T62" fmla="*/ 11 w 199"/>
                <a:gd name="T63" fmla="*/ 25 h 116"/>
                <a:gd name="T64" fmla="*/ 32 w 199"/>
                <a:gd name="T65" fmla="*/ 21 h 116"/>
                <a:gd name="T66" fmla="*/ 70 w 199"/>
                <a:gd name="T67" fmla="*/ 18 h 116"/>
                <a:gd name="T68" fmla="*/ 123 w 199"/>
                <a:gd name="T69" fmla="*/ 11 h 116"/>
                <a:gd name="T70" fmla="*/ 143 w 199"/>
                <a:gd name="T71" fmla="*/ 7 h 116"/>
                <a:gd name="T72" fmla="*/ 150 w 199"/>
                <a:gd name="T73" fmla="*/ 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9" h="116">
                  <a:moveTo>
                    <a:pt x="150" y="4"/>
                  </a:moveTo>
                  <a:lnTo>
                    <a:pt x="154" y="0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68" y="4"/>
                  </a:lnTo>
                  <a:lnTo>
                    <a:pt x="175" y="4"/>
                  </a:lnTo>
                  <a:lnTo>
                    <a:pt x="182" y="7"/>
                  </a:lnTo>
                  <a:lnTo>
                    <a:pt x="189" y="14"/>
                  </a:lnTo>
                  <a:lnTo>
                    <a:pt x="196" y="18"/>
                  </a:lnTo>
                  <a:lnTo>
                    <a:pt x="199" y="21"/>
                  </a:lnTo>
                  <a:lnTo>
                    <a:pt x="199" y="25"/>
                  </a:lnTo>
                  <a:lnTo>
                    <a:pt x="199" y="28"/>
                  </a:lnTo>
                  <a:lnTo>
                    <a:pt x="199" y="32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92" y="39"/>
                  </a:lnTo>
                  <a:lnTo>
                    <a:pt x="189" y="42"/>
                  </a:lnTo>
                  <a:lnTo>
                    <a:pt x="185" y="49"/>
                  </a:lnTo>
                  <a:lnTo>
                    <a:pt x="182" y="60"/>
                  </a:lnTo>
                  <a:lnTo>
                    <a:pt x="178" y="70"/>
                  </a:lnTo>
                  <a:lnTo>
                    <a:pt x="171" y="84"/>
                  </a:lnTo>
                  <a:lnTo>
                    <a:pt x="168" y="98"/>
                  </a:lnTo>
                  <a:lnTo>
                    <a:pt x="161" y="116"/>
                  </a:lnTo>
                  <a:lnTo>
                    <a:pt x="140" y="116"/>
                  </a:lnTo>
                  <a:lnTo>
                    <a:pt x="143" y="109"/>
                  </a:lnTo>
                  <a:lnTo>
                    <a:pt x="143" y="95"/>
                  </a:lnTo>
                  <a:lnTo>
                    <a:pt x="147" y="81"/>
                  </a:lnTo>
                  <a:lnTo>
                    <a:pt x="150" y="67"/>
                  </a:lnTo>
                  <a:lnTo>
                    <a:pt x="154" y="53"/>
                  </a:lnTo>
                  <a:lnTo>
                    <a:pt x="154" y="42"/>
                  </a:lnTo>
                  <a:lnTo>
                    <a:pt x="154" y="39"/>
                  </a:lnTo>
                  <a:lnTo>
                    <a:pt x="154" y="35"/>
                  </a:lnTo>
                  <a:lnTo>
                    <a:pt x="154" y="35"/>
                  </a:lnTo>
                  <a:lnTo>
                    <a:pt x="154" y="35"/>
                  </a:lnTo>
                  <a:lnTo>
                    <a:pt x="150" y="32"/>
                  </a:lnTo>
                  <a:lnTo>
                    <a:pt x="143" y="32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29" y="32"/>
                  </a:lnTo>
                  <a:lnTo>
                    <a:pt x="123" y="32"/>
                  </a:lnTo>
                  <a:lnTo>
                    <a:pt x="112" y="35"/>
                  </a:lnTo>
                  <a:lnTo>
                    <a:pt x="102" y="35"/>
                  </a:lnTo>
                  <a:lnTo>
                    <a:pt x="84" y="39"/>
                  </a:lnTo>
                  <a:lnTo>
                    <a:pt x="77" y="42"/>
                  </a:lnTo>
                  <a:lnTo>
                    <a:pt x="67" y="42"/>
                  </a:lnTo>
                  <a:lnTo>
                    <a:pt x="60" y="46"/>
                  </a:lnTo>
                  <a:lnTo>
                    <a:pt x="49" y="49"/>
                  </a:lnTo>
                  <a:lnTo>
                    <a:pt x="42" y="49"/>
                  </a:lnTo>
                  <a:lnTo>
                    <a:pt x="35" y="53"/>
                  </a:lnTo>
                  <a:lnTo>
                    <a:pt x="32" y="53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1" y="53"/>
                  </a:lnTo>
                  <a:lnTo>
                    <a:pt x="18" y="53"/>
                  </a:lnTo>
                  <a:lnTo>
                    <a:pt x="14" y="49"/>
                  </a:lnTo>
                  <a:lnTo>
                    <a:pt x="11" y="46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5"/>
                  </a:lnTo>
                  <a:lnTo>
                    <a:pt x="11" y="25"/>
                  </a:lnTo>
                  <a:lnTo>
                    <a:pt x="21" y="25"/>
                  </a:lnTo>
                  <a:lnTo>
                    <a:pt x="32" y="21"/>
                  </a:lnTo>
                  <a:lnTo>
                    <a:pt x="42" y="21"/>
                  </a:lnTo>
                  <a:lnTo>
                    <a:pt x="70" y="18"/>
                  </a:lnTo>
                  <a:lnTo>
                    <a:pt x="95" y="14"/>
                  </a:lnTo>
                  <a:lnTo>
                    <a:pt x="123" y="11"/>
                  </a:lnTo>
                  <a:lnTo>
                    <a:pt x="133" y="7"/>
                  </a:lnTo>
                  <a:lnTo>
                    <a:pt x="143" y="7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">
              <a:extLst>
                <a:ext uri="{FF2B5EF4-FFF2-40B4-BE49-F238E27FC236}">
                  <a16:creationId xmlns:a16="http://schemas.microsoft.com/office/drawing/2014/main" id="{4E1C48F6-B8E2-48BA-BE43-8916AE4A8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682" y="9191728"/>
              <a:ext cx="256218" cy="2060189"/>
            </a:xfrm>
            <a:custGeom>
              <a:avLst/>
              <a:gdLst>
                <a:gd name="T0" fmla="*/ 35 w 49"/>
                <a:gd name="T1" fmla="*/ 7 h 394"/>
                <a:gd name="T2" fmla="*/ 46 w 49"/>
                <a:gd name="T3" fmla="*/ 14 h 394"/>
                <a:gd name="T4" fmla="*/ 49 w 49"/>
                <a:gd name="T5" fmla="*/ 24 h 394"/>
                <a:gd name="T6" fmla="*/ 49 w 49"/>
                <a:gd name="T7" fmla="*/ 31 h 394"/>
                <a:gd name="T8" fmla="*/ 46 w 49"/>
                <a:gd name="T9" fmla="*/ 38 h 394"/>
                <a:gd name="T10" fmla="*/ 46 w 49"/>
                <a:gd name="T11" fmla="*/ 48 h 394"/>
                <a:gd name="T12" fmla="*/ 46 w 49"/>
                <a:gd name="T13" fmla="*/ 59 h 394"/>
                <a:gd name="T14" fmla="*/ 46 w 49"/>
                <a:gd name="T15" fmla="*/ 76 h 394"/>
                <a:gd name="T16" fmla="*/ 46 w 49"/>
                <a:gd name="T17" fmla="*/ 94 h 394"/>
                <a:gd name="T18" fmla="*/ 46 w 49"/>
                <a:gd name="T19" fmla="*/ 118 h 394"/>
                <a:gd name="T20" fmla="*/ 46 w 49"/>
                <a:gd name="T21" fmla="*/ 146 h 394"/>
                <a:gd name="T22" fmla="*/ 46 w 49"/>
                <a:gd name="T23" fmla="*/ 188 h 394"/>
                <a:gd name="T24" fmla="*/ 46 w 49"/>
                <a:gd name="T25" fmla="*/ 237 h 394"/>
                <a:gd name="T26" fmla="*/ 46 w 49"/>
                <a:gd name="T27" fmla="*/ 275 h 394"/>
                <a:gd name="T28" fmla="*/ 46 w 49"/>
                <a:gd name="T29" fmla="*/ 303 h 394"/>
                <a:gd name="T30" fmla="*/ 42 w 49"/>
                <a:gd name="T31" fmla="*/ 328 h 394"/>
                <a:gd name="T32" fmla="*/ 39 w 49"/>
                <a:gd name="T33" fmla="*/ 356 h 394"/>
                <a:gd name="T34" fmla="*/ 39 w 49"/>
                <a:gd name="T35" fmla="*/ 380 h 394"/>
                <a:gd name="T36" fmla="*/ 32 w 49"/>
                <a:gd name="T37" fmla="*/ 391 h 394"/>
                <a:gd name="T38" fmla="*/ 25 w 49"/>
                <a:gd name="T39" fmla="*/ 391 h 394"/>
                <a:gd name="T40" fmla="*/ 21 w 49"/>
                <a:gd name="T41" fmla="*/ 384 h 394"/>
                <a:gd name="T42" fmla="*/ 18 w 49"/>
                <a:gd name="T43" fmla="*/ 363 h 394"/>
                <a:gd name="T44" fmla="*/ 14 w 49"/>
                <a:gd name="T45" fmla="*/ 338 h 394"/>
                <a:gd name="T46" fmla="*/ 14 w 49"/>
                <a:gd name="T47" fmla="*/ 317 h 394"/>
                <a:gd name="T48" fmla="*/ 14 w 49"/>
                <a:gd name="T49" fmla="*/ 289 h 394"/>
                <a:gd name="T50" fmla="*/ 14 w 49"/>
                <a:gd name="T51" fmla="*/ 248 h 394"/>
                <a:gd name="T52" fmla="*/ 11 w 49"/>
                <a:gd name="T53" fmla="*/ 192 h 394"/>
                <a:gd name="T54" fmla="*/ 11 w 49"/>
                <a:gd name="T55" fmla="*/ 143 h 394"/>
                <a:gd name="T56" fmla="*/ 11 w 49"/>
                <a:gd name="T57" fmla="*/ 115 h 394"/>
                <a:gd name="T58" fmla="*/ 11 w 49"/>
                <a:gd name="T59" fmla="*/ 87 h 394"/>
                <a:gd name="T60" fmla="*/ 11 w 49"/>
                <a:gd name="T61" fmla="*/ 66 h 394"/>
                <a:gd name="T62" fmla="*/ 11 w 49"/>
                <a:gd name="T63" fmla="*/ 48 h 394"/>
                <a:gd name="T64" fmla="*/ 7 w 49"/>
                <a:gd name="T65" fmla="*/ 35 h 394"/>
                <a:gd name="T66" fmla="*/ 7 w 49"/>
                <a:gd name="T67" fmla="*/ 28 h 394"/>
                <a:gd name="T68" fmla="*/ 7 w 49"/>
                <a:gd name="T69" fmla="*/ 21 h 394"/>
                <a:gd name="T70" fmla="*/ 4 w 49"/>
                <a:gd name="T71" fmla="*/ 17 h 394"/>
                <a:gd name="T72" fmla="*/ 0 w 49"/>
                <a:gd name="T73" fmla="*/ 7 h 394"/>
                <a:gd name="T74" fmla="*/ 7 w 49"/>
                <a:gd name="T75" fmla="*/ 0 h 394"/>
                <a:gd name="T76" fmla="*/ 25 w 49"/>
                <a:gd name="T77" fmla="*/ 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" h="394">
                  <a:moveTo>
                    <a:pt x="25" y="3"/>
                  </a:moveTo>
                  <a:lnTo>
                    <a:pt x="35" y="7"/>
                  </a:lnTo>
                  <a:lnTo>
                    <a:pt x="42" y="10"/>
                  </a:lnTo>
                  <a:lnTo>
                    <a:pt x="46" y="14"/>
                  </a:lnTo>
                  <a:lnTo>
                    <a:pt x="49" y="21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6" y="35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6" y="48"/>
                  </a:lnTo>
                  <a:lnTo>
                    <a:pt x="46" y="52"/>
                  </a:lnTo>
                  <a:lnTo>
                    <a:pt x="46" y="59"/>
                  </a:lnTo>
                  <a:lnTo>
                    <a:pt x="46" y="66"/>
                  </a:lnTo>
                  <a:lnTo>
                    <a:pt x="46" y="76"/>
                  </a:lnTo>
                  <a:lnTo>
                    <a:pt x="46" y="87"/>
                  </a:lnTo>
                  <a:lnTo>
                    <a:pt x="46" y="94"/>
                  </a:lnTo>
                  <a:lnTo>
                    <a:pt x="46" y="108"/>
                  </a:lnTo>
                  <a:lnTo>
                    <a:pt x="46" y="118"/>
                  </a:lnTo>
                  <a:lnTo>
                    <a:pt x="46" y="132"/>
                  </a:lnTo>
                  <a:lnTo>
                    <a:pt x="46" y="146"/>
                  </a:lnTo>
                  <a:lnTo>
                    <a:pt x="46" y="160"/>
                  </a:lnTo>
                  <a:lnTo>
                    <a:pt x="46" y="188"/>
                  </a:lnTo>
                  <a:lnTo>
                    <a:pt x="46" y="216"/>
                  </a:lnTo>
                  <a:lnTo>
                    <a:pt x="46" y="237"/>
                  </a:lnTo>
                  <a:lnTo>
                    <a:pt x="46" y="258"/>
                  </a:lnTo>
                  <a:lnTo>
                    <a:pt x="46" y="275"/>
                  </a:lnTo>
                  <a:lnTo>
                    <a:pt x="46" y="293"/>
                  </a:lnTo>
                  <a:lnTo>
                    <a:pt x="46" y="303"/>
                  </a:lnTo>
                  <a:lnTo>
                    <a:pt x="42" y="314"/>
                  </a:lnTo>
                  <a:lnTo>
                    <a:pt x="42" y="328"/>
                  </a:lnTo>
                  <a:lnTo>
                    <a:pt x="42" y="342"/>
                  </a:lnTo>
                  <a:lnTo>
                    <a:pt x="39" y="356"/>
                  </a:lnTo>
                  <a:lnTo>
                    <a:pt x="39" y="370"/>
                  </a:lnTo>
                  <a:lnTo>
                    <a:pt x="39" y="380"/>
                  </a:lnTo>
                  <a:lnTo>
                    <a:pt x="35" y="387"/>
                  </a:lnTo>
                  <a:lnTo>
                    <a:pt x="32" y="391"/>
                  </a:lnTo>
                  <a:lnTo>
                    <a:pt x="28" y="394"/>
                  </a:lnTo>
                  <a:lnTo>
                    <a:pt x="25" y="391"/>
                  </a:lnTo>
                  <a:lnTo>
                    <a:pt x="25" y="387"/>
                  </a:lnTo>
                  <a:lnTo>
                    <a:pt x="21" y="384"/>
                  </a:lnTo>
                  <a:lnTo>
                    <a:pt x="18" y="373"/>
                  </a:lnTo>
                  <a:lnTo>
                    <a:pt x="18" y="363"/>
                  </a:lnTo>
                  <a:lnTo>
                    <a:pt x="14" y="352"/>
                  </a:lnTo>
                  <a:lnTo>
                    <a:pt x="14" y="338"/>
                  </a:lnTo>
                  <a:lnTo>
                    <a:pt x="14" y="324"/>
                  </a:lnTo>
                  <a:lnTo>
                    <a:pt x="14" y="317"/>
                  </a:lnTo>
                  <a:lnTo>
                    <a:pt x="14" y="303"/>
                  </a:lnTo>
                  <a:lnTo>
                    <a:pt x="14" y="289"/>
                  </a:lnTo>
                  <a:lnTo>
                    <a:pt x="14" y="269"/>
                  </a:lnTo>
                  <a:lnTo>
                    <a:pt x="14" y="248"/>
                  </a:lnTo>
                  <a:lnTo>
                    <a:pt x="11" y="223"/>
                  </a:lnTo>
                  <a:lnTo>
                    <a:pt x="11" y="192"/>
                  </a:lnTo>
                  <a:lnTo>
                    <a:pt x="11" y="160"/>
                  </a:lnTo>
                  <a:lnTo>
                    <a:pt x="11" y="143"/>
                  </a:lnTo>
                  <a:lnTo>
                    <a:pt x="11" y="129"/>
                  </a:lnTo>
                  <a:lnTo>
                    <a:pt x="11" y="115"/>
                  </a:lnTo>
                  <a:lnTo>
                    <a:pt x="11" y="101"/>
                  </a:lnTo>
                  <a:lnTo>
                    <a:pt x="11" y="87"/>
                  </a:lnTo>
                  <a:lnTo>
                    <a:pt x="11" y="76"/>
                  </a:lnTo>
                  <a:lnTo>
                    <a:pt x="11" y="66"/>
                  </a:lnTo>
                  <a:lnTo>
                    <a:pt x="11" y="59"/>
                  </a:lnTo>
                  <a:lnTo>
                    <a:pt x="11" y="48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3"/>
                  </a:lnTo>
                  <a:lnTo>
                    <a:pt x="25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8">
              <a:extLst>
                <a:ext uri="{FF2B5EF4-FFF2-40B4-BE49-F238E27FC236}">
                  <a16:creationId xmlns:a16="http://schemas.microsoft.com/office/drawing/2014/main" id="{BDB7A81F-41ED-4A75-A3C1-3172A136A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044" y="10122473"/>
              <a:ext cx="1589588" cy="784336"/>
            </a:xfrm>
            <a:custGeom>
              <a:avLst/>
              <a:gdLst>
                <a:gd name="T0" fmla="*/ 88 w 304"/>
                <a:gd name="T1" fmla="*/ 28 h 150"/>
                <a:gd name="T2" fmla="*/ 161 w 304"/>
                <a:gd name="T3" fmla="*/ 17 h 150"/>
                <a:gd name="T4" fmla="*/ 185 w 304"/>
                <a:gd name="T5" fmla="*/ 14 h 150"/>
                <a:gd name="T6" fmla="*/ 203 w 304"/>
                <a:gd name="T7" fmla="*/ 10 h 150"/>
                <a:gd name="T8" fmla="*/ 217 w 304"/>
                <a:gd name="T9" fmla="*/ 10 h 150"/>
                <a:gd name="T10" fmla="*/ 231 w 304"/>
                <a:gd name="T11" fmla="*/ 7 h 150"/>
                <a:gd name="T12" fmla="*/ 241 w 304"/>
                <a:gd name="T13" fmla="*/ 7 h 150"/>
                <a:gd name="T14" fmla="*/ 252 w 304"/>
                <a:gd name="T15" fmla="*/ 3 h 150"/>
                <a:gd name="T16" fmla="*/ 255 w 304"/>
                <a:gd name="T17" fmla="*/ 0 h 150"/>
                <a:gd name="T18" fmla="*/ 262 w 304"/>
                <a:gd name="T19" fmla="*/ 0 h 150"/>
                <a:gd name="T20" fmla="*/ 273 w 304"/>
                <a:gd name="T21" fmla="*/ 3 h 150"/>
                <a:gd name="T22" fmla="*/ 287 w 304"/>
                <a:gd name="T23" fmla="*/ 14 h 150"/>
                <a:gd name="T24" fmla="*/ 301 w 304"/>
                <a:gd name="T25" fmla="*/ 24 h 150"/>
                <a:gd name="T26" fmla="*/ 304 w 304"/>
                <a:gd name="T27" fmla="*/ 31 h 150"/>
                <a:gd name="T28" fmla="*/ 301 w 304"/>
                <a:gd name="T29" fmla="*/ 42 h 150"/>
                <a:gd name="T30" fmla="*/ 294 w 304"/>
                <a:gd name="T31" fmla="*/ 45 h 150"/>
                <a:gd name="T32" fmla="*/ 290 w 304"/>
                <a:gd name="T33" fmla="*/ 56 h 150"/>
                <a:gd name="T34" fmla="*/ 287 w 304"/>
                <a:gd name="T35" fmla="*/ 77 h 150"/>
                <a:gd name="T36" fmla="*/ 276 w 304"/>
                <a:gd name="T37" fmla="*/ 108 h 150"/>
                <a:gd name="T38" fmla="*/ 266 w 304"/>
                <a:gd name="T39" fmla="*/ 129 h 150"/>
                <a:gd name="T40" fmla="*/ 255 w 304"/>
                <a:gd name="T41" fmla="*/ 143 h 150"/>
                <a:gd name="T42" fmla="*/ 245 w 304"/>
                <a:gd name="T43" fmla="*/ 150 h 150"/>
                <a:gd name="T44" fmla="*/ 234 w 304"/>
                <a:gd name="T45" fmla="*/ 150 h 150"/>
                <a:gd name="T46" fmla="*/ 231 w 304"/>
                <a:gd name="T47" fmla="*/ 146 h 150"/>
                <a:gd name="T48" fmla="*/ 227 w 304"/>
                <a:gd name="T49" fmla="*/ 136 h 150"/>
                <a:gd name="T50" fmla="*/ 224 w 304"/>
                <a:gd name="T51" fmla="*/ 125 h 150"/>
                <a:gd name="T52" fmla="*/ 210 w 304"/>
                <a:gd name="T53" fmla="*/ 111 h 150"/>
                <a:gd name="T54" fmla="*/ 196 w 304"/>
                <a:gd name="T55" fmla="*/ 97 h 150"/>
                <a:gd name="T56" fmla="*/ 196 w 304"/>
                <a:gd name="T57" fmla="*/ 87 h 150"/>
                <a:gd name="T58" fmla="*/ 203 w 304"/>
                <a:gd name="T59" fmla="*/ 84 h 150"/>
                <a:gd name="T60" fmla="*/ 217 w 304"/>
                <a:gd name="T61" fmla="*/ 87 h 150"/>
                <a:gd name="T62" fmla="*/ 231 w 304"/>
                <a:gd name="T63" fmla="*/ 94 h 150"/>
                <a:gd name="T64" fmla="*/ 238 w 304"/>
                <a:gd name="T65" fmla="*/ 94 h 150"/>
                <a:gd name="T66" fmla="*/ 241 w 304"/>
                <a:gd name="T67" fmla="*/ 94 h 150"/>
                <a:gd name="T68" fmla="*/ 241 w 304"/>
                <a:gd name="T69" fmla="*/ 87 h 150"/>
                <a:gd name="T70" fmla="*/ 245 w 304"/>
                <a:gd name="T71" fmla="*/ 80 h 150"/>
                <a:gd name="T72" fmla="*/ 248 w 304"/>
                <a:gd name="T73" fmla="*/ 66 h 150"/>
                <a:gd name="T74" fmla="*/ 252 w 304"/>
                <a:gd name="T75" fmla="*/ 52 h 150"/>
                <a:gd name="T76" fmla="*/ 255 w 304"/>
                <a:gd name="T77" fmla="*/ 42 h 150"/>
                <a:gd name="T78" fmla="*/ 255 w 304"/>
                <a:gd name="T79" fmla="*/ 35 h 150"/>
                <a:gd name="T80" fmla="*/ 252 w 304"/>
                <a:gd name="T81" fmla="*/ 35 h 150"/>
                <a:gd name="T82" fmla="*/ 241 w 304"/>
                <a:gd name="T83" fmla="*/ 35 h 150"/>
                <a:gd name="T84" fmla="*/ 224 w 304"/>
                <a:gd name="T85" fmla="*/ 35 h 150"/>
                <a:gd name="T86" fmla="*/ 196 w 304"/>
                <a:gd name="T87" fmla="*/ 38 h 150"/>
                <a:gd name="T88" fmla="*/ 165 w 304"/>
                <a:gd name="T89" fmla="*/ 42 h 150"/>
                <a:gd name="T90" fmla="*/ 137 w 304"/>
                <a:gd name="T91" fmla="*/ 49 h 150"/>
                <a:gd name="T92" fmla="*/ 109 w 304"/>
                <a:gd name="T93" fmla="*/ 52 h 150"/>
                <a:gd name="T94" fmla="*/ 74 w 304"/>
                <a:gd name="T95" fmla="*/ 59 h 150"/>
                <a:gd name="T96" fmla="*/ 56 w 304"/>
                <a:gd name="T97" fmla="*/ 63 h 150"/>
                <a:gd name="T98" fmla="*/ 42 w 304"/>
                <a:gd name="T99" fmla="*/ 66 h 150"/>
                <a:gd name="T100" fmla="*/ 32 w 304"/>
                <a:gd name="T101" fmla="*/ 66 h 150"/>
                <a:gd name="T102" fmla="*/ 28 w 304"/>
                <a:gd name="T103" fmla="*/ 66 h 150"/>
                <a:gd name="T104" fmla="*/ 21 w 304"/>
                <a:gd name="T105" fmla="*/ 66 h 150"/>
                <a:gd name="T106" fmla="*/ 11 w 304"/>
                <a:gd name="T107" fmla="*/ 56 h 150"/>
                <a:gd name="T108" fmla="*/ 0 w 304"/>
                <a:gd name="T109" fmla="*/ 49 h 150"/>
                <a:gd name="T110" fmla="*/ 0 w 304"/>
                <a:gd name="T111" fmla="*/ 38 h 150"/>
                <a:gd name="T112" fmla="*/ 0 w 304"/>
                <a:gd name="T113" fmla="*/ 35 h 150"/>
                <a:gd name="T114" fmla="*/ 11 w 304"/>
                <a:gd name="T115" fmla="*/ 35 h 150"/>
                <a:gd name="T116" fmla="*/ 18 w 304"/>
                <a:gd name="T117" fmla="*/ 35 h 150"/>
                <a:gd name="T118" fmla="*/ 28 w 304"/>
                <a:gd name="T119" fmla="*/ 35 h 150"/>
                <a:gd name="T120" fmla="*/ 46 w 304"/>
                <a:gd name="T121" fmla="*/ 31 h 150"/>
                <a:gd name="T122" fmla="*/ 67 w 304"/>
                <a:gd name="T123" fmla="*/ 3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" h="150">
                  <a:moveTo>
                    <a:pt x="67" y="31"/>
                  </a:moveTo>
                  <a:lnTo>
                    <a:pt x="88" y="28"/>
                  </a:lnTo>
                  <a:lnTo>
                    <a:pt x="112" y="24"/>
                  </a:lnTo>
                  <a:lnTo>
                    <a:pt x="161" y="17"/>
                  </a:lnTo>
                  <a:lnTo>
                    <a:pt x="175" y="14"/>
                  </a:lnTo>
                  <a:lnTo>
                    <a:pt x="185" y="14"/>
                  </a:lnTo>
                  <a:lnTo>
                    <a:pt x="196" y="14"/>
                  </a:lnTo>
                  <a:lnTo>
                    <a:pt x="203" y="10"/>
                  </a:lnTo>
                  <a:lnTo>
                    <a:pt x="213" y="10"/>
                  </a:lnTo>
                  <a:lnTo>
                    <a:pt x="217" y="10"/>
                  </a:lnTo>
                  <a:lnTo>
                    <a:pt x="224" y="7"/>
                  </a:lnTo>
                  <a:lnTo>
                    <a:pt x="231" y="7"/>
                  </a:lnTo>
                  <a:lnTo>
                    <a:pt x="238" y="7"/>
                  </a:lnTo>
                  <a:lnTo>
                    <a:pt x="241" y="7"/>
                  </a:lnTo>
                  <a:lnTo>
                    <a:pt x="248" y="3"/>
                  </a:lnTo>
                  <a:lnTo>
                    <a:pt x="252" y="3"/>
                  </a:lnTo>
                  <a:lnTo>
                    <a:pt x="255" y="0"/>
                  </a:lnTo>
                  <a:lnTo>
                    <a:pt x="255" y="0"/>
                  </a:lnTo>
                  <a:lnTo>
                    <a:pt x="259" y="0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3" y="3"/>
                  </a:lnTo>
                  <a:lnTo>
                    <a:pt x="280" y="7"/>
                  </a:lnTo>
                  <a:lnTo>
                    <a:pt x="287" y="14"/>
                  </a:lnTo>
                  <a:lnTo>
                    <a:pt x="294" y="21"/>
                  </a:lnTo>
                  <a:lnTo>
                    <a:pt x="301" y="24"/>
                  </a:lnTo>
                  <a:lnTo>
                    <a:pt x="301" y="28"/>
                  </a:lnTo>
                  <a:lnTo>
                    <a:pt x="304" y="31"/>
                  </a:lnTo>
                  <a:lnTo>
                    <a:pt x="301" y="38"/>
                  </a:lnTo>
                  <a:lnTo>
                    <a:pt x="301" y="42"/>
                  </a:lnTo>
                  <a:lnTo>
                    <a:pt x="297" y="42"/>
                  </a:lnTo>
                  <a:lnTo>
                    <a:pt x="294" y="45"/>
                  </a:lnTo>
                  <a:lnTo>
                    <a:pt x="290" y="52"/>
                  </a:lnTo>
                  <a:lnTo>
                    <a:pt x="290" y="56"/>
                  </a:lnTo>
                  <a:lnTo>
                    <a:pt x="287" y="66"/>
                  </a:lnTo>
                  <a:lnTo>
                    <a:pt x="287" y="77"/>
                  </a:lnTo>
                  <a:lnTo>
                    <a:pt x="283" y="87"/>
                  </a:lnTo>
                  <a:lnTo>
                    <a:pt x="276" y="108"/>
                  </a:lnTo>
                  <a:lnTo>
                    <a:pt x="273" y="118"/>
                  </a:lnTo>
                  <a:lnTo>
                    <a:pt x="266" y="129"/>
                  </a:lnTo>
                  <a:lnTo>
                    <a:pt x="262" y="136"/>
                  </a:lnTo>
                  <a:lnTo>
                    <a:pt x="255" y="143"/>
                  </a:lnTo>
                  <a:lnTo>
                    <a:pt x="248" y="146"/>
                  </a:lnTo>
                  <a:lnTo>
                    <a:pt x="245" y="150"/>
                  </a:lnTo>
                  <a:lnTo>
                    <a:pt x="238" y="150"/>
                  </a:lnTo>
                  <a:lnTo>
                    <a:pt x="234" y="150"/>
                  </a:lnTo>
                  <a:lnTo>
                    <a:pt x="231" y="150"/>
                  </a:lnTo>
                  <a:lnTo>
                    <a:pt x="231" y="146"/>
                  </a:lnTo>
                  <a:lnTo>
                    <a:pt x="227" y="143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4" y="125"/>
                  </a:lnTo>
                  <a:lnTo>
                    <a:pt x="217" y="118"/>
                  </a:lnTo>
                  <a:lnTo>
                    <a:pt x="210" y="111"/>
                  </a:lnTo>
                  <a:lnTo>
                    <a:pt x="203" y="101"/>
                  </a:lnTo>
                  <a:lnTo>
                    <a:pt x="196" y="97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199" y="84"/>
                  </a:lnTo>
                  <a:lnTo>
                    <a:pt x="203" y="84"/>
                  </a:lnTo>
                  <a:lnTo>
                    <a:pt x="210" y="84"/>
                  </a:lnTo>
                  <a:lnTo>
                    <a:pt x="217" y="87"/>
                  </a:lnTo>
                  <a:lnTo>
                    <a:pt x="224" y="91"/>
                  </a:lnTo>
                  <a:lnTo>
                    <a:pt x="231" y="94"/>
                  </a:lnTo>
                  <a:lnTo>
                    <a:pt x="234" y="94"/>
                  </a:lnTo>
                  <a:lnTo>
                    <a:pt x="238" y="94"/>
                  </a:lnTo>
                  <a:lnTo>
                    <a:pt x="238" y="94"/>
                  </a:lnTo>
                  <a:lnTo>
                    <a:pt x="241" y="94"/>
                  </a:lnTo>
                  <a:lnTo>
                    <a:pt x="241" y="91"/>
                  </a:lnTo>
                  <a:lnTo>
                    <a:pt x="241" y="87"/>
                  </a:lnTo>
                  <a:lnTo>
                    <a:pt x="245" y="84"/>
                  </a:lnTo>
                  <a:lnTo>
                    <a:pt x="245" y="80"/>
                  </a:lnTo>
                  <a:lnTo>
                    <a:pt x="248" y="73"/>
                  </a:lnTo>
                  <a:lnTo>
                    <a:pt x="248" y="66"/>
                  </a:lnTo>
                  <a:lnTo>
                    <a:pt x="252" y="59"/>
                  </a:lnTo>
                  <a:lnTo>
                    <a:pt x="252" y="52"/>
                  </a:lnTo>
                  <a:lnTo>
                    <a:pt x="255" y="49"/>
                  </a:lnTo>
                  <a:lnTo>
                    <a:pt x="255" y="42"/>
                  </a:lnTo>
                  <a:lnTo>
                    <a:pt x="255" y="38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2" y="35"/>
                  </a:lnTo>
                  <a:lnTo>
                    <a:pt x="248" y="35"/>
                  </a:lnTo>
                  <a:lnTo>
                    <a:pt x="241" y="35"/>
                  </a:lnTo>
                  <a:lnTo>
                    <a:pt x="234" y="35"/>
                  </a:lnTo>
                  <a:lnTo>
                    <a:pt x="224" y="35"/>
                  </a:lnTo>
                  <a:lnTo>
                    <a:pt x="210" y="35"/>
                  </a:lnTo>
                  <a:lnTo>
                    <a:pt x="196" y="38"/>
                  </a:lnTo>
                  <a:lnTo>
                    <a:pt x="178" y="38"/>
                  </a:lnTo>
                  <a:lnTo>
                    <a:pt x="165" y="42"/>
                  </a:lnTo>
                  <a:lnTo>
                    <a:pt x="151" y="45"/>
                  </a:lnTo>
                  <a:lnTo>
                    <a:pt x="137" y="49"/>
                  </a:lnTo>
                  <a:lnTo>
                    <a:pt x="123" y="49"/>
                  </a:lnTo>
                  <a:lnTo>
                    <a:pt x="109" y="52"/>
                  </a:lnTo>
                  <a:lnTo>
                    <a:pt x="91" y="56"/>
                  </a:lnTo>
                  <a:lnTo>
                    <a:pt x="74" y="59"/>
                  </a:lnTo>
                  <a:lnTo>
                    <a:pt x="63" y="59"/>
                  </a:lnTo>
                  <a:lnTo>
                    <a:pt x="56" y="63"/>
                  </a:lnTo>
                  <a:lnTo>
                    <a:pt x="49" y="63"/>
                  </a:lnTo>
                  <a:lnTo>
                    <a:pt x="42" y="66"/>
                  </a:lnTo>
                  <a:lnTo>
                    <a:pt x="35" y="66"/>
                  </a:lnTo>
                  <a:lnTo>
                    <a:pt x="32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1" y="66"/>
                  </a:lnTo>
                  <a:lnTo>
                    <a:pt x="14" y="63"/>
                  </a:lnTo>
                  <a:lnTo>
                    <a:pt x="11" y="56"/>
                  </a:lnTo>
                  <a:lnTo>
                    <a:pt x="4" y="52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5" y="35"/>
                  </a:lnTo>
                  <a:lnTo>
                    <a:pt x="28" y="35"/>
                  </a:lnTo>
                  <a:lnTo>
                    <a:pt x="39" y="35"/>
                  </a:lnTo>
                  <a:lnTo>
                    <a:pt x="46" y="31"/>
                  </a:lnTo>
                  <a:lnTo>
                    <a:pt x="56" y="31"/>
                  </a:lnTo>
                  <a:lnTo>
                    <a:pt x="67" y="31"/>
                  </a:lnTo>
                  <a:lnTo>
                    <a:pt x="67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9">
              <a:extLst>
                <a:ext uri="{FF2B5EF4-FFF2-40B4-BE49-F238E27FC236}">
                  <a16:creationId xmlns:a16="http://schemas.microsoft.com/office/drawing/2014/main" id="{24C5DCE7-89F3-47EC-9E3F-FA3314A34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404" y="9390427"/>
              <a:ext cx="366024" cy="308507"/>
            </a:xfrm>
            <a:custGeom>
              <a:avLst/>
              <a:gdLst>
                <a:gd name="T0" fmla="*/ 0 w 70"/>
                <a:gd name="T1" fmla="*/ 14 h 59"/>
                <a:gd name="T2" fmla="*/ 0 w 70"/>
                <a:gd name="T3" fmla="*/ 10 h 59"/>
                <a:gd name="T4" fmla="*/ 0 w 70"/>
                <a:gd name="T5" fmla="*/ 7 h 59"/>
                <a:gd name="T6" fmla="*/ 4 w 70"/>
                <a:gd name="T7" fmla="*/ 4 h 59"/>
                <a:gd name="T8" fmla="*/ 4 w 70"/>
                <a:gd name="T9" fmla="*/ 4 h 59"/>
                <a:gd name="T10" fmla="*/ 11 w 70"/>
                <a:gd name="T11" fmla="*/ 0 h 59"/>
                <a:gd name="T12" fmla="*/ 18 w 70"/>
                <a:gd name="T13" fmla="*/ 4 h 59"/>
                <a:gd name="T14" fmla="*/ 21 w 70"/>
                <a:gd name="T15" fmla="*/ 4 h 59"/>
                <a:gd name="T16" fmla="*/ 25 w 70"/>
                <a:gd name="T17" fmla="*/ 4 h 59"/>
                <a:gd name="T18" fmla="*/ 32 w 70"/>
                <a:gd name="T19" fmla="*/ 7 h 59"/>
                <a:gd name="T20" fmla="*/ 39 w 70"/>
                <a:gd name="T21" fmla="*/ 7 h 59"/>
                <a:gd name="T22" fmla="*/ 46 w 70"/>
                <a:gd name="T23" fmla="*/ 10 h 59"/>
                <a:gd name="T24" fmla="*/ 53 w 70"/>
                <a:gd name="T25" fmla="*/ 14 h 59"/>
                <a:gd name="T26" fmla="*/ 60 w 70"/>
                <a:gd name="T27" fmla="*/ 17 h 59"/>
                <a:gd name="T28" fmla="*/ 63 w 70"/>
                <a:gd name="T29" fmla="*/ 21 h 59"/>
                <a:gd name="T30" fmla="*/ 67 w 70"/>
                <a:gd name="T31" fmla="*/ 31 h 59"/>
                <a:gd name="T32" fmla="*/ 70 w 70"/>
                <a:gd name="T33" fmla="*/ 38 h 59"/>
                <a:gd name="T34" fmla="*/ 70 w 70"/>
                <a:gd name="T35" fmla="*/ 42 h 59"/>
                <a:gd name="T36" fmla="*/ 70 w 70"/>
                <a:gd name="T37" fmla="*/ 49 h 59"/>
                <a:gd name="T38" fmla="*/ 70 w 70"/>
                <a:gd name="T39" fmla="*/ 52 h 59"/>
                <a:gd name="T40" fmla="*/ 67 w 70"/>
                <a:gd name="T41" fmla="*/ 56 h 59"/>
                <a:gd name="T42" fmla="*/ 67 w 70"/>
                <a:gd name="T43" fmla="*/ 59 h 59"/>
                <a:gd name="T44" fmla="*/ 60 w 70"/>
                <a:gd name="T45" fmla="*/ 59 h 59"/>
                <a:gd name="T46" fmla="*/ 53 w 70"/>
                <a:gd name="T47" fmla="*/ 59 h 59"/>
                <a:gd name="T48" fmla="*/ 49 w 70"/>
                <a:gd name="T49" fmla="*/ 56 h 59"/>
                <a:gd name="T50" fmla="*/ 42 w 70"/>
                <a:gd name="T51" fmla="*/ 52 h 59"/>
                <a:gd name="T52" fmla="*/ 39 w 70"/>
                <a:gd name="T53" fmla="*/ 49 h 59"/>
                <a:gd name="T54" fmla="*/ 32 w 70"/>
                <a:gd name="T55" fmla="*/ 42 h 59"/>
                <a:gd name="T56" fmla="*/ 18 w 70"/>
                <a:gd name="T57" fmla="*/ 31 h 59"/>
                <a:gd name="T58" fmla="*/ 11 w 70"/>
                <a:gd name="T59" fmla="*/ 24 h 59"/>
                <a:gd name="T60" fmla="*/ 4 w 70"/>
                <a:gd name="T61" fmla="*/ 17 h 59"/>
                <a:gd name="T62" fmla="*/ 0 w 70"/>
                <a:gd name="T63" fmla="*/ 14 h 59"/>
                <a:gd name="T64" fmla="*/ 0 w 70"/>
                <a:gd name="T65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59">
                  <a:moveTo>
                    <a:pt x="0" y="14"/>
                  </a:moveTo>
                  <a:lnTo>
                    <a:pt x="0" y="10"/>
                  </a:lnTo>
                  <a:lnTo>
                    <a:pt x="0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6" y="10"/>
                  </a:lnTo>
                  <a:lnTo>
                    <a:pt x="53" y="14"/>
                  </a:lnTo>
                  <a:lnTo>
                    <a:pt x="60" y="17"/>
                  </a:lnTo>
                  <a:lnTo>
                    <a:pt x="63" y="21"/>
                  </a:lnTo>
                  <a:lnTo>
                    <a:pt x="67" y="31"/>
                  </a:lnTo>
                  <a:lnTo>
                    <a:pt x="70" y="38"/>
                  </a:lnTo>
                  <a:lnTo>
                    <a:pt x="70" y="42"/>
                  </a:lnTo>
                  <a:lnTo>
                    <a:pt x="70" y="49"/>
                  </a:lnTo>
                  <a:lnTo>
                    <a:pt x="70" y="52"/>
                  </a:lnTo>
                  <a:lnTo>
                    <a:pt x="67" y="56"/>
                  </a:lnTo>
                  <a:lnTo>
                    <a:pt x="67" y="59"/>
                  </a:lnTo>
                  <a:lnTo>
                    <a:pt x="60" y="59"/>
                  </a:lnTo>
                  <a:lnTo>
                    <a:pt x="53" y="59"/>
                  </a:lnTo>
                  <a:lnTo>
                    <a:pt x="49" y="56"/>
                  </a:lnTo>
                  <a:lnTo>
                    <a:pt x="42" y="52"/>
                  </a:lnTo>
                  <a:lnTo>
                    <a:pt x="39" y="49"/>
                  </a:lnTo>
                  <a:lnTo>
                    <a:pt x="32" y="42"/>
                  </a:lnTo>
                  <a:lnTo>
                    <a:pt x="18" y="31"/>
                  </a:lnTo>
                  <a:lnTo>
                    <a:pt x="11" y="24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9449384B-F42D-484A-A629-BE6D74D12243}"/>
              </a:ext>
            </a:extLst>
          </p:cNvPr>
          <p:cNvGrpSpPr/>
          <p:nvPr/>
        </p:nvGrpSpPr>
        <p:grpSpPr>
          <a:xfrm>
            <a:off x="8750676" y="2537470"/>
            <a:ext cx="1934696" cy="1877179"/>
            <a:chOff x="6471367" y="9301534"/>
            <a:chExt cx="1934696" cy="1877179"/>
          </a:xfrm>
        </p:grpSpPr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C3234F19-0CF2-4654-975B-AC95BBDAA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367" y="9301534"/>
              <a:ext cx="674531" cy="1129444"/>
            </a:xfrm>
            <a:custGeom>
              <a:avLst/>
              <a:gdLst>
                <a:gd name="T0" fmla="*/ 104 w 129"/>
                <a:gd name="T1" fmla="*/ 83 h 216"/>
                <a:gd name="T2" fmla="*/ 97 w 129"/>
                <a:gd name="T3" fmla="*/ 97 h 216"/>
                <a:gd name="T4" fmla="*/ 90 w 129"/>
                <a:gd name="T5" fmla="*/ 111 h 216"/>
                <a:gd name="T6" fmla="*/ 80 w 129"/>
                <a:gd name="T7" fmla="*/ 129 h 216"/>
                <a:gd name="T8" fmla="*/ 69 w 129"/>
                <a:gd name="T9" fmla="*/ 146 h 216"/>
                <a:gd name="T10" fmla="*/ 55 w 129"/>
                <a:gd name="T11" fmla="*/ 167 h 216"/>
                <a:gd name="T12" fmla="*/ 41 w 129"/>
                <a:gd name="T13" fmla="*/ 181 h 216"/>
                <a:gd name="T14" fmla="*/ 31 w 129"/>
                <a:gd name="T15" fmla="*/ 195 h 216"/>
                <a:gd name="T16" fmla="*/ 20 w 129"/>
                <a:gd name="T17" fmla="*/ 206 h 216"/>
                <a:gd name="T18" fmla="*/ 10 w 129"/>
                <a:gd name="T19" fmla="*/ 213 h 216"/>
                <a:gd name="T20" fmla="*/ 3 w 129"/>
                <a:gd name="T21" fmla="*/ 216 h 216"/>
                <a:gd name="T22" fmla="*/ 0 w 129"/>
                <a:gd name="T23" fmla="*/ 216 h 216"/>
                <a:gd name="T24" fmla="*/ 0 w 129"/>
                <a:gd name="T25" fmla="*/ 216 h 216"/>
                <a:gd name="T26" fmla="*/ 0 w 129"/>
                <a:gd name="T27" fmla="*/ 213 h 216"/>
                <a:gd name="T28" fmla="*/ 0 w 129"/>
                <a:gd name="T29" fmla="*/ 213 h 216"/>
                <a:gd name="T30" fmla="*/ 0 w 129"/>
                <a:gd name="T31" fmla="*/ 206 h 216"/>
                <a:gd name="T32" fmla="*/ 3 w 129"/>
                <a:gd name="T33" fmla="*/ 202 h 216"/>
                <a:gd name="T34" fmla="*/ 6 w 129"/>
                <a:gd name="T35" fmla="*/ 195 h 216"/>
                <a:gd name="T36" fmla="*/ 10 w 129"/>
                <a:gd name="T37" fmla="*/ 188 h 216"/>
                <a:gd name="T38" fmla="*/ 17 w 129"/>
                <a:gd name="T39" fmla="*/ 181 h 216"/>
                <a:gd name="T40" fmla="*/ 24 w 129"/>
                <a:gd name="T41" fmla="*/ 171 h 216"/>
                <a:gd name="T42" fmla="*/ 34 w 129"/>
                <a:gd name="T43" fmla="*/ 150 h 216"/>
                <a:gd name="T44" fmla="*/ 48 w 129"/>
                <a:gd name="T45" fmla="*/ 132 h 216"/>
                <a:gd name="T46" fmla="*/ 59 w 129"/>
                <a:gd name="T47" fmla="*/ 111 h 216"/>
                <a:gd name="T48" fmla="*/ 66 w 129"/>
                <a:gd name="T49" fmla="*/ 90 h 216"/>
                <a:gd name="T50" fmla="*/ 73 w 129"/>
                <a:gd name="T51" fmla="*/ 73 h 216"/>
                <a:gd name="T52" fmla="*/ 80 w 129"/>
                <a:gd name="T53" fmla="*/ 55 h 216"/>
                <a:gd name="T54" fmla="*/ 83 w 129"/>
                <a:gd name="T55" fmla="*/ 45 h 216"/>
                <a:gd name="T56" fmla="*/ 87 w 129"/>
                <a:gd name="T57" fmla="*/ 34 h 216"/>
                <a:gd name="T58" fmla="*/ 87 w 129"/>
                <a:gd name="T59" fmla="*/ 27 h 216"/>
                <a:gd name="T60" fmla="*/ 87 w 129"/>
                <a:gd name="T61" fmla="*/ 21 h 216"/>
                <a:gd name="T62" fmla="*/ 87 w 129"/>
                <a:gd name="T63" fmla="*/ 17 h 216"/>
                <a:gd name="T64" fmla="*/ 87 w 129"/>
                <a:gd name="T65" fmla="*/ 10 h 216"/>
                <a:gd name="T66" fmla="*/ 87 w 129"/>
                <a:gd name="T67" fmla="*/ 7 h 216"/>
                <a:gd name="T68" fmla="*/ 87 w 129"/>
                <a:gd name="T69" fmla="*/ 7 h 216"/>
                <a:gd name="T70" fmla="*/ 87 w 129"/>
                <a:gd name="T71" fmla="*/ 3 h 216"/>
                <a:gd name="T72" fmla="*/ 94 w 129"/>
                <a:gd name="T73" fmla="*/ 0 h 216"/>
                <a:gd name="T74" fmla="*/ 97 w 129"/>
                <a:gd name="T75" fmla="*/ 0 h 216"/>
                <a:gd name="T76" fmla="*/ 101 w 129"/>
                <a:gd name="T77" fmla="*/ 0 h 216"/>
                <a:gd name="T78" fmla="*/ 108 w 129"/>
                <a:gd name="T79" fmla="*/ 3 h 216"/>
                <a:gd name="T80" fmla="*/ 115 w 129"/>
                <a:gd name="T81" fmla="*/ 7 h 216"/>
                <a:gd name="T82" fmla="*/ 118 w 129"/>
                <a:gd name="T83" fmla="*/ 10 h 216"/>
                <a:gd name="T84" fmla="*/ 122 w 129"/>
                <a:gd name="T85" fmla="*/ 17 h 216"/>
                <a:gd name="T86" fmla="*/ 125 w 129"/>
                <a:gd name="T87" fmla="*/ 21 h 216"/>
                <a:gd name="T88" fmla="*/ 129 w 129"/>
                <a:gd name="T89" fmla="*/ 24 h 216"/>
                <a:gd name="T90" fmla="*/ 129 w 129"/>
                <a:gd name="T91" fmla="*/ 27 h 216"/>
                <a:gd name="T92" fmla="*/ 129 w 129"/>
                <a:gd name="T93" fmla="*/ 34 h 216"/>
                <a:gd name="T94" fmla="*/ 125 w 129"/>
                <a:gd name="T95" fmla="*/ 38 h 216"/>
                <a:gd name="T96" fmla="*/ 122 w 129"/>
                <a:gd name="T97" fmla="*/ 45 h 216"/>
                <a:gd name="T98" fmla="*/ 118 w 129"/>
                <a:gd name="T99" fmla="*/ 52 h 216"/>
                <a:gd name="T100" fmla="*/ 115 w 129"/>
                <a:gd name="T101" fmla="*/ 59 h 216"/>
                <a:gd name="T102" fmla="*/ 111 w 129"/>
                <a:gd name="T103" fmla="*/ 69 h 216"/>
                <a:gd name="T104" fmla="*/ 104 w 129"/>
                <a:gd name="T105" fmla="*/ 83 h 216"/>
                <a:gd name="T106" fmla="*/ 104 w 129"/>
                <a:gd name="T107" fmla="*/ 8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" h="216">
                  <a:moveTo>
                    <a:pt x="104" y="83"/>
                  </a:moveTo>
                  <a:lnTo>
                    <a:pt x="97" y="97"/>
                  </a:lnTo>
                  <a:lnTo>
                    <a:pt x="90" y="111"/>
                  </a:lnTo>
                  <a:lnTo>
                    <a:pt x="80" y="129"/>
                  </a:lnTo>
                  <a:lnTo>
                    <a:pt x="69" y="146"/>
                  </a:lnTo>
                  <a:lnTo>
                    <a:pt x="55" y="167"/>
                  </a:lnTo>
                  <a:lnTo>
                    <a:pt x="41" y="181"/>
                  </a:lnTo>
                  <a:lnTo>
                    <a:pt x="31" y="195"/>
                  </a:lnTo>
                  <a:lnTo>
                    <a:pt x="20" y="206"/>
                  </a:lnTo>
                  <a:lnTo>
                    <a:pt x="10" y="213"/>
                  </a:lnTo>
                  <a:lnTo>
                    <a:pt x="3" y="216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06"/>
                  </a:lnTo>
                  <a:lnTo>
                    <a:pt x="3" y="202"/>
                  </a:lnTo>
                  <a:lnTo>
                    <a:pt x="6" y="195"/>
                  </a:lnTo>
                  <a:lnTo>
                    <a:pt x="10" y="188"/>
                  </a:lnTo>
                  <a:lnTo>
                    <a:pt x="17" y="181"/>
                  </a:lnTo>
                  <a:lnTo>
                    <a:pt x="24" y="171"/>
                  </a:lnTo>
                  <a:lnTo>
                    <a:pt x="34" y="150"/>
                  </a:lnTo>
                  <a:lnTo>
                    <a:pt x="48" y="132"/>
                  </a:lnTo>
                  <a:lnTo>
                    <a:pt x="59" y="111"/>
                  </a:lnTo>
                  <a:lnTo>
                    <a:pt x="66" y="90"/>
                  </a:lnTo>
                  <a:lnTo>
                    <a:pt x="73" y="73"/>
                  </a:lnTo>
                  <a:lnTo>
                    <a:pt x="80" y="55"/>
                  </a:lnTo>
                  <a:lnTo>
                    <a:pt x="83" y="45"/>
                  </a:lnTo>
                  <a:lnTo>
                    <a:pt x="87" y="34"/>
                  </a:lnTo>
                  <a:lnTo>
                    <a:pt x="87" y="27"/>
                  </a:lnTo>
                  <a:lnTo>
                    <a:pt x="87" y="21"/>
                  </a:lnTo>
                  <a:lnTo>
                    <a:pt x="87" y="17"/>
                  </a:lnTo>
                  <a:lnTo>
                    <a:pt x="87" y="10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3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8" y="3"/>
                  </a:lnTo>
                  <a:lnTo>
                    <a:pt x="115" y="7"/>
                  </a:lnTo>
                  <a:lnTo>
                    <a:pt x="118" y="10"/>
                  </a:lnTo>
                  <a:lnTo>
                    <a:pt x="122" y="17"/>
                  </a:lnTo>
                  <a:lnTo>
                    <a:pt x="125" y="21"/>
                  </a:lnTo>
                  <a:lnTo>
                    <a:pt x="129" y="24"/>
                  </a:lnTo>
                  <a:lnTo>
                    <a:pt x="129" y="27"/>
                  </a:lnTo>
                  <a:lnTo>
                    <a:pt x="129" y="34"/>
                  </a:lnTo>
                  <a:lnTo>
                    <a:pt x="125" y="38"/>
                  </a:lnTo>
                  <a:lnTo>
                    <a:pt x="122" y="45"/>
                  </a:lnTo>
                  <a:lnTo>
                    <a:pt x="118" y="52"/>
                  </a:lnTo>
                  <a:lnTo>
                    <a:pt x="115" y="59"/>
                  </a:lnTo>
                  <a:lnTo>
                    <a:pt x="111" y="69"/>
                  </a:lnTo>
                  <a:lnTo>
                    <a:pt x="104" y="83"/>
                  </a:lnTo>
                  <a:lnTo>
                    <a:pt x="104" y="8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C4F50934-02E3-4B00-9C32-005974231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079" y="9698930"/>
              <a:ext cx="512433" cy="366023"/>
            </a:xfrm>
            <a:custGeom>
              <a:avLst/>
              <a:gdLst>
                <a:gd name="T0" fmla="*/ 91 w 98"/>
                <a:gd name="T1" fmla="*/ 35 h 70"/>
                <a:gd name="T2" fmla="*/ 87 w 98"/>
                <a:gd name="T3" fmla="*/ 39 h 70"/>
                <a:gd name="T4" fmla="*/ 80 w 98"/>
                <a:gd name="T5" fmla="*/ 42 h 70"/>
                <a:gd name="T6" fmla="*/ 77 w 98"/>
                <a:gd name="T7" fmla="*/ 49 h 70"/>
                <a:gd name="T8" fmla="*/ 73 w 98"/>
                <a:gd name="T9" fmla="*/ 56 h 70"/>
                <a:gd name="T10" fmla="*/ 66 w 98"/>
                <a:gd name="T11" fmla="*/ 63 h 70"/>
                <a:gd name="T12" fmla="*/ 63 w 98"/>
                <a:gd name="T13" fmla="*/ 67 h 70"/>
                <a:gd name="T14" fmla="*/ 59 w 98"/>
                <a:gd name="T15" fmla="*/ 70 h 70"/>
                <a:gd name="T16" fmla="*/ 56 w 98"/>
                <a:gd name="T17" fmla="*/ 70 h 70"/>
                <a:gd name="T18" fmla="*/ 56 w 98"/>
                <a:gd name="T19" fmla="*/ 67 h 70"/>
                <a:gd name="T20" fmla="*/ 52 w 98"/>
                <a:gd name="T21" fmla="*/ 63 h 70"/>
                <a:gd name="T22" fmla="*/ 52 w 98"/>
                <a:gd name="T23" fmla="*/ 56 h 70"/>
                <a:gd name="T24" fmla="*/ 56 w 98"/>
                <a:gd name="T25" fmla="*/ 49 h 70"/>
                <a:gd name="T26" fmla="*/ 56 w 98"/>
                <a:gd name="T27" fmla="*/ 39 h 70"/>
                <a:gd name="T28" fmla="*/ 56 w 98"/>
                <a:gd name="T29" fmla="*/ 32 h 70"/>
                <a:gd name="T30" fmla="*/ 59 w 98"/>
                <a:gd name="T31" fmla="*/ 28 h 70"/>
                <a:gd name="T32" fmla="*/ 59 w 98"/>
                <a:gd name="T33" fmla="*/ 28 h 70"/>
                <a:gd name="T34" fmla="*/ 56 w 98"/>
                <a:gd name="T35" fmla="*/ 28 h 70"/>
                <a:gd name="T36" fmla="*/ 52 w 98"/>
                <a:gd name="T37" fmla="*/ 28 h 70"/>
                <a:gd name="T38" fmla="*/ 49 w 98"/>
                <a:gd name="T39" fmla="*/ 28 h 70"/>
                <a:gd name="T40" fmla="*/ 45 w 98"/>
                <a:gd name="T41" fmla="*/ 28 h 70"/>
                <a:gd name="T42" fmla="*/ 38 w 98"/>
                <a:gd name="T43" fmla="*/ 32 h 70"/>
                <a:gd name="T44" fmla="*/ 28 w 98"/>
                <a:gd name="T45" fmla="*/ 35 h 70"/>
                <a:gd name="T46" fmla="*/ 14 w 98"/>
                <a:gd name="T47" fmla="*/ 35 h 70"/>
                <a:gd name="T48" fmla="*/ 0 w 98"/>
                <a:gd name="T49" fmla="*/ 39 h 70"/>
                <a:gd name="T50" fmla="*/ 0 w 98"/>
                <a:gd name="T51" fmla="*/ 21 h 70"/>
                <a:gd name="T52" fmla="*/ 10 w 98"/>
                <a:gd name="T53" fmla="*/ 18 h 70"/>
                <a:gd name="T54" fmla="*/ 21 w 98"/>
                <a:gd name="T55" fmla="*/ 14 h 70"/>
                <a:gd name="T56" fmla="*/ 31 w 98"/>
                <a:gd name="T57" fmla="*/ 14 h 70"/>
                <a:gd name="T58" fmla="*/ 38 w 98"/>
                <a:gd name="T59" fmla="*/ 11 h 70"/>
                <a:gd name="T60" fmla="*/ 45 w 98"/>
                <a:gd name="T61" fmla="*/ 11 h 70"/>
                <a:gd name="T62" fmla="*/ 49 w 98"/>
                <a:gd name="T63" fmla="*/ 7 h 70"/>
                <a:gd name="T64" fmla="*/ 52 w 98"/>
                <a:gd name="T65" fmla="*/ 7 h 70"/>
                <a:gd name="T66" fmla="*/ 52 w 98"/>
                <a:gd name="T67" fmla="*/ 4 h 70"/>
                <a:gd name="T68" fmla="*/ 59 w 98"/>
                <a:gd name="T69" fmla="*/ 0 h 70"/>
                <a:gd name="T70" fmla="*/ 66 w 98"/>
                <a:gd name="T71" fmla="*/ 0 h 70"/>
                <a:gd name="T72" fmla="*/ 70 w 98"/>
                <a:gd name="T73" fmla="*/ 0 h 70"/>
                <a:gd name="T74" fmla="*/ 73 w 98"/>
                <a:gd name="T75" fmla="*/ 4 h 70"/>
                <a:gd name="T76" fmla="*/ 80 w 98"/>
                <a:gd name="T77" fmla="*/ 4 h 70"/>
                <a:gd name="T78" fmla="*/ 87 w 98"/>
                <a:gd name="T79" fmla="*/ 7 h 70"/>
                <a:gd name="T80" fmla="*/ 91 w 98"/>
                <a:gd name="T81" fmla="*/ 14 h 70"/>
                <a:gd name="T82" fmla="*/ 94 w 98"/>
                <a:gd name="T83" fmla="*/ 18 h 70"/>
                <a:gd name="T84" fmla="*/ 98 w 98"/>
                <a:gd name="T85" fmla="*/ 21 h 70"/>
                <a:gd name="T86" fmla="*/ 98 w 98"/>
                <a:gd name="T87" fmla="*/ 25 h 70"/>
                <a:gd name="T88" fmla="*/ 98 w 98"/>
                <a:gd name="T89" fmla="*/ 28 h 70"/>
                <a:gd name="T90" fmla="*/ 98 w 98"/>
                <a:gd name="T91" fmla="*/ 32 h 70"/>
                <a:gd name="T92" fmla="*/ 94 w 98"/>
                <a:gd name="T93" fmla="*/ 35 h 70"/>
                <a:gd name="T94" fmla="*/ 91 w 98"/>
                <a:gd name="T95" fmla="*/ 35 h 70"/>
                <a:gd name="T96" fmla="*/ 91 w 98"/>
                <a:gd name="T9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" h="70">
                  <a:moveTo>
                    <a:pt x="91" y="35"/>
                  </a:moveTo>
                  <a:lnTo>
                    <a:pt x="87" y="39"/>
                  </a:lnTo>
                  <a:lnTo>
                    <a:pt x="80" y="42"/>
                  </a:lnTo>
                  <a:lnTo>
                    <a:pt x="77" y="49"/>
                  </a:lnTo>
                  <a:lnTo>
                    <a:pt x="73" y="56"/>
                  </a:lnTo>
                  <a:lnTo>
                    <a:pt x="66" y="63"/>
                  </a:lnTo>
                  <a:lnTo>
                    <a:pt x="63" y="67"/>
                  </a:lnTo>
                  <a:lnTo>
                    <a:pt x="59" y="70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52" y="63"/>
                  </a:lnTo>
                  <a:lnTo>
                    <a:pt x="52" y="56"/>
                  </a:lnTo>
                  <a:lnTo>
                    <a:pt x="56" y="49"/>
                  </a:lnTo>
                  <a:lnTo>
                    <a:pt x="56" y="39"/>
                  </a:lnTo>
                  <a:lnTo>
                    <a:pt x="56" y="32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9" y="28"/>
                  </a:lnTo>
                  <a:lnTo>
                    <a:pt x="45" y="28"/>
                  </a:lnTo>
                  <a:lnTo>
                    <a:pt x="38" y="32"/>
                  </a:lnTo>
                  <a:lnTo>
                    <a:pt x="28" y="35"/>
                  </a:lnTo>
                  <a:lnTo>
                    <a:pt x="14" y="35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10" y="18"/>
                  </a:lnTo>
                  <a:lnTo>
                    <a:pt x="21" y="14"/>
                  </a:lnTo>
                  <a:lnTo>
                    <a:pt x="31" y="14"/>
                  </a:lnTo>
                  <a:lnTo>
                    <a:pt x="38" y="11"/>
                  </a:lnTo>
                  <a:lnTo>
                    <a:pt x="45" y="11"/>
                  </a:lnTo>
                  <a:lnTo>
                    <a:pt x="49" y="7"/>
                  </a:lnTo>
                  <a:lnTo>
                    <a:pt x="52" y="7"/>
                  </a:lnTo>
                  <a:lnTo>
                    <a:pt x="52" y="4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4"/>
                  </a:lnTo>
                  <a:lnTo>
                    <a:pt x="80" y="4"/>
                  </a:lnTo>
                  <a:lnTo>
                    <a:pt x="87" y="7"/>
                  </a:lnTo>
                  <a:lnTo>
                    <a:pt x="91" y="14"/>
                  </a:lnTo>
                  <a:lnTo>
                    <a:pt x="94" y="18"/>
                  </a:lnTo>
                  <a:lnTo>
                    <a:pt x="98" y="21"/>
                  </a:lnTo>
                  <a:lnTo>
                    <a:pt x="98" y="25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94" y="35"/>
                  </a:lnTo>
                  <a:lnTo>
                    <a:pt x="91" y="35"/>
                  </a:lnTo>
                  <a:lnTo>
                    <a:pt x="91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539BA886-B529-4583-B670-901D0CCD3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163" y="10064954"/>
              <a:ext cx="533349" cy="1003950"/>
            </a:xfrm>
            <a:custGeom>
              <a:avLst/>
              <a:gdLst>
                <a:gd name="T0" fmla="*/ 21 w 102"/>
                <a:gd name="T1" fmla="*/ 0 h 192"/>
                <a:gd name="T2" fmla="*/ 32 w 102"/>
                <a:gd name="T3" fmla="*/ 0 h 192"/>
                <a:gd name="T4" fmla="*/ 46 w 102"/>
                <a:gd name="T5" fmla="*/ 7 h 192"/>
                <a:gd name="T6" fmla="*/ 53 w 102"/>
                <a:gd name="T7" fmla="*/ 14 h 192"/>
                <a:gd name="T8" fmla="*/ 53 w 102"/>
                <a:gd name="T9" fmla="*/ 25 h 192"/>
                <a:gd name="T10" fmla="*/ 49 w 102"/>
                <a:gd name="T11" fmla="*/ 42 h 192"/>
                <a:gd name="T12" fmla="*/ 49 w 102"/>
                <a:gd name="T13" fmla="*/ 74 h 192"/>
                <a:gd name="T14" fmla="*/ 46 w 102"/>
                <a:gd name="T15" fmla="*/ 98 h 192"/>
                <a:gd name="T16" fmla="*/ 46 w 102"/>
                <a:gd name="T17" fmla="*/ 115 h 192"/>
                <a:gd name="T18" fmla="*/ 42 w 102"/>
                <a:gd name="T19" fmla="*/ 122 h 192"/>
                <a:gd name="T20" fmla="*/ 42 w 102"/>
                <a:gd name="T21" fmla="*/ 126 h 192"/>
                <a:gd name="T22" fmla="*/ 46 w 102"/>
                <a:gd name="T23" fmla="*/ 122 h 192"/>
                <a:gd name="T24" fmla="*/ 53 w 102"/>
                <a:gd name="T25" fmla="*/ 115 h 192"/>
                <a:gd name="T26" fmla="*/ 67 w 102"/>
                <a:gd name="T27" fmla="*/ 112 h 192"/>
                <a:gd name="T28" fmla="*/ 84 w 102"/>
                <a:gd name="T29" fmla="*/ 98 h 192"/>
                <a:gd name="T30" fmla="*/ 102 w 102"/>
                <a:gd name="T31" fmla="*/ 95 h 192"/>
                <a:gd name="T32" fmla="*/ 102 w 102"/>
                <a:gd name="T33" fmla="*/ 95 h 192"/>
                <a:gd name="T34" fmla="*/ 102 w 102"/>
                <a:gd name="T35" fmla="*/ 98 h 192"/>
                <a:gd name="T36" fmla="*/ 98 w 102"/>
                <a:gd name="T37" fmla="*/ 105 h 192"/>
                <a:gd name="T38" fmla="*/ 88 w 102"/>
                <a:gd name="T39" fmla="*/ 115 h 192"/>
                <a:gd name="T40" fmla="*/ 77 w 102"/>
                <a:gd name="T41" fmla="*/ 133 h 192"/>
                <a:gd name="T42" fmla="*/ 53 w 102"/>
                <a:gd name="T43" fmla="*/ 157 h 192"/>
                <a:gd name="T44" fmla="*/ 39 w 102"/>
                <a:gd name="T45" fmla="*/ 175 h 192"/>
                <a:gd name="T46" fmla="*/ 32 w 102"/>
                <a:gd name="T47" fmla="*/ 189 h 192"/>
                <a:gd name="T48" fmla="*/ 25 w 102"/>
                <a:gd name="T49" fmla="*/ 192 h 192"/>
                <a:gd name="T50" fmla="*/ 18 w 102"/>
                <a:gd name="T51" fmla="*/ 189 h 192"/>
                <a:gd name="T52" fmla="*/ 7 w 102"/>
                <a:gd name="T53" fmla="*/ 178 h 192"/>
                <a:gd name="T54" fmla="*/ 0 w 102"/>
                <a:gd name="T55" fmla="*/ 164 h 192"/>
                <a:gd name="T56" fmla="*/ 4 w 102"/>
                <a:gd name="T57" fmla="*/ 154 h 192"/>
                <a:gd name="T58" fmla="*/ 7 w 102"/>
                <a:gd name="T59" fmla="*/ 147 h 192"/>
                <a:gd name="T60" fmla="*/ 14 w 102"/>
                <a:gd name="T61" fmla="*/ 133 h 192"/>
                <a:gd name="T62" fmla="*/ 18 w 102"/>
                <a:gd name="T63" fmla="*/ 108 h 192"/>
                <a:gd name="T64" fmla="*/ 21 w 102"/>
                <a:gd name="T65" fmla="*/ 67 h 192"/>
                <a:gd name="T66" fmla="*/ 21 w 102"/>
                <a:gd name="T67" fmla="*/ 39 h 192"/>
                <a:gd name="T68" fmla="*/ 18 w 102"/>
                <a:gd name="T69" fmla="*/ 18 h 192"/>
                <a:gd name="T70" fmla="*/ 14 w 102"/>
                <a:gd name="T71" fmla="*/ 11 h 192"/>
                <a:gd name="T72" fmla="*/ 14 w 102"/>
                <a:gd name="T73" fmla="*/ 4 h 192"/>
                <a:gd name="T74" fmla="*/ 18 w 102"/>
                <a:gd name="T7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92">
                  <a:moveTo>
                    <a:pt x="18" y="0"/>
                  </a:moveTo>
                  <a:lnTo>
                    <a:pt x="21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46" y="7"/>
                  </a:lnTo>
                  <a:lnTo>
                    <a:pt x="49" y="11"/>
                  </a:lnTo>
                  <a:lnTo>
                    <a:pt x="53" y="14"/>
                  </a:lnTo>
                  <a:lnTo>
                    <a:pt x="53" y="18"/>
                  </a:lnTo>
                  <a:lnTo>
                    <a:pt x="53" y="25"/>
                  </a:lnTo>
                  <a:lnTo>
                    <a:pt x="53" y="32"/>
                  </a:lnTo>
                  <a:lnTo>
                    <a:pt x="49" y="42"/>
                  </a:lnTo>
                  <a:lnTo>
                    <a:pt x="49" y="60"/>
                  </a:lnTo>
                  <a:lnTo>
                    <a:pt x="49" y="74"/>
                  </a:lnTo>
                  <a:lnTo>
                    <a:pt x="46" y="88"/>
                  </a:lnTo>
                  <a:lnTo>
                    <a:pt x="46" y="98"/>
                  </a:lnTo>
                  <a:lnTo>
                    <a:pt x="46" y="108"/>
                  </a:lnTo>
                  <a:lnTo>
                    <a:pt x="46" y="115"/>
                  </a:lnTo>
                  <a:lnTo>
                    <a:pt x="42" y="119"/>
                  </a:lnTo>
                  <a:lnTo>
                    <a:pt x="42" y="122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9" y="119"/>
                  </a:lnTo>
                  <a:lnTo>
                    <a:pt x="53" y="115"/>
                  </a:lnTo>
                  <a:lnTo>
                    <a:pt x="60" y="115"/>
                  </a:lnTo>
                  <a:lnTo>
                    <a:pt x="67" y="112"/>
                  </a:lnTo>
                  <a:lnTo>
                    <a:pt x="70" y="105"/>
                  </a:lnTo>
                  <a:lnTo>
                    <a:pt x="84" y="98"/>
                  </a:lnTo>
                  <a:lnTo>
                    <a:pt x="95" y="95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8"/>
                  </a:lnTo>
                  <a:lnTo>
                    <a:pt x="102" y="102"/>
                  </a:lnTo>
                  <a:lnTo>
                    <a:pt x="98" y="105"/>
                  </a:lnTo>
                  <a:lnTo>
                    <a:pt x="95" y="112"/>
                  </a:lnTo>
                  <a:lnTo>
                    <a:pt x="88" y="115"/>
                  </a:lnTo>
                  <a:lnTo>
                    <a:pt x="84" y="122"/>
                  </a:lnTo>
                  <a:lnTo>
                    <a:pt x="77" y="133"/>
                  </a:lnTo>
                  <a:lnTo>
                    <a:pt x="63" y="147"/>
                  </a:lnTo>
                  <a:lnTo>
                    <a:pt x="53" y="157"/>
                  </a:lnTo>
                  <a:lnTo>
                    <a:pt x="42" y="168"/>
                  </a:lnTo>
                  <a:lnTo>
                    <a:pt x="39" y="175"/>
                  </a:lnTo>
                  <a:lnTo>
                    <a:pt x="35" y="182"/>
                  </a:lnTo>
                  <a:lnTo>
                    <a:pt x="32" y="189"/>
                  </a:lnTo>
                  <a:lnTo>
                    <a:pt x="28" y="189"/>
                  </a:lnTo>
                  <a:lnTo>
                    <a:pt x="25" y="192"/>
                  </a:lnTo>
                  <a:lnTo>
                    <a:pt x="21" y="189"/>
                  </a:lnTo>
                  <a:lnTo>
                    <a:pt x="18" y="189"/>
                  </a:lnTo>
                  <a:lnTo>
                    <a:pt x="14" y="185"/>
                  </a:lnTo>
                  <a:lnTo>
                    <a:pt x="7" y="178"/>
                  </a:lnTo>
                  <a:lnTo>
                    <a:pt x="4" y="171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4" y="154"/>
                  </a:lnTo>
                  <a:lnTo>
                    <a:pt x="4" y="150"/>
                  </a:lnTo>
                  <a:lnTo>
                    <a:pt x="7" y="147"/>
                  </a:lnTo>
                  <a:lnTo>
                    <a:pt x="11" y="140"/>
                  </a:lnTo>
                  <a:lnTo>
                    <a:pt x="14" y="133"/>
                  </a:lnTo>
                  <a:lnTo>
                    <a:pt x="14" y="122"/>
                  </a:lnTo>
                  <a:lnTo>
                    <a:pt x="18" y="108"/>
                  </a:lnTo>
                  <a:lnTo>
                    <a:pt x="18" y="81"/>
                  </a:lnTo>
                  <a:lnTo>
                    <a:pt x="21" y="67"/>
                  </a:lnTo>
                  <a:lnTo>
                    <a:pt x="21" y="53"/>
                  </a:lnTo>
                  <a:lnTo>
                    <a:pt x="21" y="39"/>
                  </a:lnTo>
                  <a:lnTo>
                    <a:pt x="18" y="28"/>
                  </a:lnTo>
                  <a:lnTo>
                    <a:pt x="18" y="18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1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652338D2-E8BF-47E1-94E7-977CD16E8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100" y="9301534"/>
              <a:ext cx="329423" cy="287591"/>
            </a:xfrm>
            <a:custGeom>
              <a:avLst/>
              <a:gdLst>
                <a:gd name="T0" fmla="*/ 60 w 63"/>
                <a:gd name="T1" fmla="*/ 21 h 55"/>
                <a:gd name="T2" fmla="*/ 63 w 63"/>
                <a:gd name="T3" fmla="*/ 27 h 55"/>
                <a:gd name="T4" fmla="*/ 63 w 63"/>
                <a:gd name="T5" fmla="*/ 38 h 55"/>
                <a:gd name="T6" fmla="*/ 63 w 63"/>
                <a:gd name="T7" fmla="*/ 41 h 55"/>
                <a:gd name="T8" fmla="*/ 63 w 63"/>
                <a:gd name="T9" fmla="*/ 45 h 55"/>
                <a:gd name="T10" fmla="*/ 60 w 63"/>
                <a:gd name="T11" fmla="*/ 48 h 55"/>
                <a:gd name="T12" fmla="*/ 60 w 63"/>
                <a:gd name="T13" fmla="*/ 52 h 55"/>
                <a:gd name="T14" fmla="*/ 53 w 63"/>
                <a:gd name="T15" fmla="*/ 55 h 55"/>
                <a:gd name="T16" fmla="*/ 49 w 63"/>
                <a:gd name="T17" fmla="*/ 55 h 55"/>
                <a:gd name="T18" fmla="*/ 42 w 63"/>
                <a:gd name="T19" fmla="*/ 55 h 55"/>
                <a:gd name="T20" fmla="*/ 39 w 63"/>
                <a:gd name="T21" fmla="*/ 52 h 55"/>
                <a:gd name="T22" fmla="*/ 32 w 63"/>
                <a:gd name="T23" fmla="*/ 48 h 55"/>
                <a:gd name="T24" fmla="*/ 25 w 63"/>
                <a:gd name="T25" fmla="*/ 41 h 55"/>
                <a:gd name="T26" fmla="*/ 18 w 63"/>
                <a:gd name="T27" fmla="*/ 38 h 55"/>
                <a:gd name="T28" fmla="*/ 14 w 63"/>
                <a:gd name="T29" fmla="*/ 31 h 55"/>
                <a:gd name="T30" fmla="*/ 11 w 63"/>
                <a:gd name="T31" fmla="*/ 27 h 55"/>
                <a:gd name="T32" fmla="*/ 7 w 63"/>
                <a:gd name="T33" fmla="*/ 21 h 55"/>
                <a:gd name="T34" fmla="*/ 4 w 63"/>
                <a:gd name="T35" fmla="*/ 17 h 55"/>
                <a:gd name="T36" fmla="*/ 0 w 63"/>
                <a:gd name="T37" fmla="*/ 14 h 55"/>
                <a:gd name="T38" fmla="*/ 0 w 63"/>
                <a:gd name="T39" fmla="*/ 7 h 55"/>
                <a:gd name="T40" fmla="*/ 0 w 63"/>
                <a:gd name="T41" fmla="*/ 7 h 55"/>
                <a:gd name="T42" fmla="*/ 4 w 63"/>
                <a:gd name="T43" fmla="*/ 3 h 55"/>
                <a:gd name="T44" fmla="*/ 7 w 63"/>
                <a:gd name="T45" fmla="*/ 3 h 55"/>
                <a:gd name="T46" fmla="*/ 11 w 63"/>
                <a:gd name="T47" fmla="*/ 0 h 55"/>
                <a:gd name="T48" fmla="*/ 18 w 63"/>
                <a:gd name="T49" fmla="*/ 0 h 55"/>
                <a:gd name="T50" fmla="*/ 25 w 63"/>
                <a:gd name="T51" fmla="*/ 0 h 55"/>
                <a:gd name="T52" fmla="*/ 32 w 63"/>
                <a:gd name="T53" fmla="*/ 3 h 55"/>
                <a:gd name="T54" fmla="*/ 39 w 63"/>
                <a:gd name="T55" fmla="*/ 7 h 55"/>
                <a:gd name="T56" fmla="*/ 46 w 63"/>
                <a:gd name="T57" fmla="*/ 10 h 55"/>
                <a:gd name="T58" fmla="*/ 49 w 63"/>
                <a:gd name="T59" fmla="*/ 14 h 55"/>
                <a:gd name="T60" fmla="*/ 56 w 63"/>
                <a:gd name="T61" fmla="*/ 17 h 55"/>
                <a:gd name="T62" fmla="*/ 60 w 63"/>
                <a:gd name="T63" fmla="*/ 21 h 55"/>
                <a:gd name="T64" fmla="*/ 60 w 63"/>
                <a:gd name="T65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5">
                  <a:moveTo>
                    <a:pt x="60" y="21"/>
                  </a:moveTo>
                  <a:lnTo>
                    <a:pt x="63" y="27"/>
                  </a:lnTo>
                  <a:lnTo>
                    <a:pt x="63" y="38"/>
                  </a:lnTo>
                  <a:lnTo>
                    <a:pt x="63" y="41"/>
                  </a:lnTo>
                  <a:lnTo>
                    <a:pt x="63" y="45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53" y="55"/>
                  </a:lnTo>
                  <a:lnTo>
                    <a:pt x="49" y="55"/>
                  </a:lnTo>
                  <a:lnTo>
                    <a:pt x="42" y="55"/>
                  </a:lnTo>
                  <a:lnTo>
                    <a:pt x="39" y="52"/>
                  </a:lnTo>
                  <a:lnTo>
                    <a:pt x="32" y="48"/>
                  </a:lnTo>
                  <a:lnTo>
                    <a:pt x="25" y="41"/>
                  </a:lnTo>
                  <a:lnTo>
                    <a:pt x="18" y="38"/>
                  </a:lnTo>
                  <a:lnTo>
                    <a:pt x="14" y="31"/>
                  </a:lnTo>
                  <a:lnTo>
                    <a:pt x="11" y="27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3"/>
                  </a:lnTo>
                  <a:lnTo>
                    <a:pt x="39" y="7"/>
                  </a:lnTo>
                  <a:lnTo>
                    <a:pt x="46" y="10"/>
                  </a:lnTo>
                  <a:lnTo>
                    <a:pt x="49" y="14"/>
                  </a:lnTo>
                  <a:lnTo>
                    <a:pt x="56" y="17"/>
                  </a:lnTo>
                  <a:lnTo>
                    <a:pt x="60" y="21"/>
                  </a:lnTo>
                  <a:lnTo>
                    <a:pt x="6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349734F7-9D1D-498B-8AC4-B3441A2FD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596" y="9610041"/>
              <a:ext cx="219614" cy="439228"/>
            </a:xfrm>
            <a:custGeom>
              <a:avLst/>
              <a:gdLst>
                <a:gd name="T0" fmla="*/ 7 w 42"/>
                <a:gd name="T1" fmla="*/ 45 h 84"/>
                <a:gd name="T2" fmla="*/ 11 w 42"/>
                <a:gd name="T3" fmla="*/ 38 h 84"/>
                <a:gd name="T4" fmla="*/ 11 w 42"/>
                <a:gd name="T5" fmla="*/ 35 h 84"/>
                <a:gd name="T6" fmla="*/ 14 w 42"/>
                <a:gd name="T7" fmla="*/ 28 h 84"/>
                <a:gd name="T8" fmla="*/ 14 w 42"/>
                <a:gd name="T9" fmla="*/ 24 h 84"/>
                <a:gd name="T10" fmla="*/ 18 w 42"/>
                <a:gd name="T11" fmla="*/ 17 h 84"/>
                <a:gd name="T12" fmla="*/ 18 w 42"/>
                <a:gd name="T13" fmla="*/ 10 h 84"/>
                <a:gd name="T14" fmla="*/ 21 w 42"/>
                <a:gd name="T15" fmla="*/ 0 h 84"/>
                <a:gd name="T16" fmla="*/ 28 w 42"/>
                <a:gd name="T17" fmla="*/ 3 h 84"/>
                <a:gd name="T18" fmla="*/ 32 w 42"/>
                <a:gd name="T19" fmla="*/ 7 h 84"/>
                <a:gd name="T20" fmla="*/ 35 w 42"/>
                <a:gd name="T21" fmla="*/ 10 h 84"/>
                <a:gd name="T22" fmla="*/ 38 w 42"/>
                <a:gd name="T23" fmla="*/ 17 h 84"/>
                <a:gd name="T24" fmla="*/ 42 w 42"/>
                <a:gd name="T25" fmla="*/ 31 h 84"/>
                <a:gd name="T26" fmla="*/ 38 w 42"/>
                <a:gd name="T27" fmla="*/ 45 h 84"/>
                <a:gd name="T28" fmla="*/ 35 w 42"/>
                <a:gd name="T29" fmla="*/ 59 h 84"/>
                <a:gd name="T30" fmla="*/ 32 w 42"/>
                <a:gd name="T31" fmla="*/ 73 h 84"/>
                <a:gd name="T32" fmla="*/ 28 w 42"/>
                <a:gd name="T33" fmla="*/ 77 h 84"/>
                <a:gd name="T34" fmla="*/ 25 w 42"/>
                <a:gd name="T35" fmla="*/ 80 h 84"/>
                <a:gd name="T36" fmla="*/ 21 w 42"/>
                <a:gd name="T37" fmla="*/ 84 h 84"/>
                <a:gd name="T38" fmla="*/ 18 w 42"/>
                <a:gd name="T39" fmla="*/ 84 h 84"/>
                <a:gd name="T40" fmla="*/ 11 w 42"/>
                <a:gd name="T41" fmla="*/ 84 h 84"/>
                <a:gd name="T42" fmla="*/ 11 w 42"/>
                <a:gd name="T43" fmla="*/ 80 h 84"/>
                <a:gd name="T44" fmla="*/ 7 w 42"/>
                <a:gd name="T45" fmla="*/ 77 h 84"/>
                <a:gd name="T46" fmla="*/ 4 w 42"/>
                <a:gd name="T47" fmla="*/ 70 h 84"/>
                <a:gd name="T48" fmla="*/ 0 w 42"/>
                <a:gd name="T49" fmla="*/ 66 h 84"/>
                <a:gd name="T50" fmla="*/ 0 w 42"/>
                <a:gd name="T51" fmla="*/ 59 h 84"/>
                <a:gd name="T52" fmla="*/ 0 w 42"/>
                <a:gd name="T53" fmla="*/ 56 h 84"/>
                <a:gd name="T54" fmla="*/ 0 w 42"/>
                <a:gd name="T55" fmla="*/ 52 h 84"/>
                <a:gd name="T56" fmla="*/ 0 w 42"/>
                <a:gd name="T57" fmla="*/ 52 h 84"/>
                <a:gd name="T58" fmla="*/ 0 w 42"/>
                <a:gd name="T59" fmla="*/ 49 h 84"/>
                <a:gd name="T60" fmla="*/ 4 w 42"/>
                <a:gd name="T61" fmla="*/ 45 h 84"/>
                <a:gd name="T62" fmla="*/ 7 w 42"/>
                <a:gd name="T63" fmla="*/ 45 h 84"/>
                <a:gd name="T64" fmla="*/ 7 w 42"/>
                <a:gd name="T65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84">
                  <a:moveTo>
                    <a:pt x="7" y="45"/>
                  </a:moveTo>
                  <a:lnTo>
                    <a:pt x="11" y="38"/>
                  </a:lnTo>
                  <a:lnTo>
                    <a:pt x="11" y="35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18" y="1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0"/>
                  </a:lnTo>
                  <a:lnTo>
                    <a:pt x="38" y="17"/>
                  </a:lnTo>
                  <a:lnTo>
                    <a:pt x="42" y="31"/>
                  </a:lnTo>
                  <a:lnTo>
                    <a:pt x="38" y="45"/>
                  </a:lnTo>
                  <a:lnTo>
                    <a:pt x="35" y="59"/>
                  </a:lnTo>
                  <a:lnTo>
                    <a:pt x="32" y="73"/>
                  </a:lnTo>
                  <a:lnTo>
                    <a:pt x="28" y="77"/>
                  </a:lnTo>
                  <a:lnTo>
                    <a:pt x="25" y="80"/>
                  </a:lnTo>
                  <a:lnTo>
                    <a:pt x="21" y="84"/>
                  </a:lnTo>
                  <a:lnTo>
                    <a:pt x="18" y="84"/>
                  </a:lnTo>
                  <a:lnTo>
                    <a:pt x="11" y="84"/>
                  </a:lnTo>
                  <a:lnTo>
                    <a:pt x="11" y="80"/>
                  </a:lnTo>
                  <a:lnTo>
                    <a:pt x="7" y="77"/>
                  </a:lnTo>
                  <a:lnTo>
                    <a:pt x="4" y="70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4" y="45"/>
                  </a:lnTo>
                  <a:lnTo>
                    <a:pt x="7" y="45"/>
                  </a:lnTo>
                  <a:lnTo>
                    <a:pt x="7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D589BE81-1F00-489E-9BDB-712601926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402" y="10012665"/>
              <a:ext cx="183013" cy="1166048"/>
            </a:xfrm>
            <a:custGeom>
              <a:avLst/>
              <a:gdLst>
                <a:gd name="T0" fmla="*/ 4 w 35"/>
                <a:gd name="T1" fmla="*/ 24 h 223"/>
                <a:gd name="T2" fmla="*/ 4 w 35"/>
                <a:gd name="T3" fmla="*/ 10 h 223"/>
                <a:gd name="T4" fmla="*/ 0 w 35"/>
                <a:gd name="T5" fmla="*/ 3 h 223"/>
                <a:gd name="T6" fmla="*/ 0 w 35"/>
                <a:gd name="T7" fmla="*/ 3 h 223"/>
                <a:gd name="T8" fmla="*/ 4 w 35"/>
                <a:gd name="T9" fmla="*/ 0 h 223"/>
                <a:gd name="T10" fmla="*/ 7 w 35"/>
                <a:gd name="T11" fmla="*/ 0 h 223"/>
                <a:gd name="T12" fmla="*/ 11 w 35"/>
                <a:gd name="T13" fmla="*/ 0 h 223"/>
                <a:gd name="T14" fmla="*/ 14 w 35"/>
                <a:gd name="T15" fmla="*/ 0 h 223"/>
                <a:gd name="T16" fmla="*/ 21 w 35"/>
                <a:gd name="T17" fmla="*/ 3 h 223"/>
                <a:gd name="T18" fmla="*/ 28 w 35"/>
                <a:gd name="T19" fmla="*/ 3 h 223"/>
                <a:gd name="T20" fmla="*/ 35 w 35"/>
                <a:gd name="T21" fmla="*/ 7 h 223"/>
                <a:gd name="T22" fmla="*/ 35 w 35"/>
                <a:gd name="T23" fmla="*/ 31 h 223"/>
                <a:gd name="T24" fmla="*/ 35 w 35"/>
                <a:gd name="T25" fmla="*/ 56 h 223"/>
                <a:gd name="T26" fmla="*/ 35 w 35"/>
                <a:gd name="T27" fmla="*/ 80 h 223"/>
                <a:gd name="T28" fmla="*/ 35 w 35"/>
                <a:gd name="T29" fmla="*/ 101 h 223"/>
                <a:gd name="T30" fmla="*/ 35 w 35"/>
                <a:gd name="T31" fmla="*/ 118 h 223"/>
                <a:gd name="T32" fmla="*/ 35 w 35"/>
                <a:gd name="T33" fmla="*/ 136 h 223"/>
                <a:gd name="T34" fmla="*/ 31 w 35"/>
                <a:gd name="T35" fmla="*/ 153 h 223"/>
                <a:gd name="T36" fmla="*/ 31 w 35"/>
                <a:gd name="T37" fmla="*/ 167 h 223"/>
                <a:gd name="T38" fmla="*/ 31 w 35"/>
                <a:gd name="T39" fmla="*/ 178 h 223"/>
                <a:gd name="T40" fmla="*/ 31 w 35"/>
                <a:gd name="T41" fmla="*/ 188 h 223"/>
                <a:gd name="T42" fmla="*/ 31 w 35"/>
                <a:gd name="T43" fmla="*/ 199 h 223"/>
                <a:gd name="T44" fmla="*/ 31 w 35"/>
                <a:gd name="T45" fmla="*/ 206 h 223"/>
                <a:gd name="T46" fmla="*/ 31 w 35"/>
                <a:gd name="T47" fmla="*/ 213 h 223"/>
                <a:gd name="T48" fmla="*/ 28 w 35"/>
                <a:gd name="T49" fmla="*/ 216 h 223"/>
                <a:gd name="T50" fmla="*/ 28 w 35"/>
                <a:gd name="T51" fmla="*/ 220 h 223"/>
                <a:gd name="T52" fmla="*/ 28 w 35"/>
                <a:gd name="T53" fmla="*/ 220 h 223"/>
                <a:gd name="T54" fmla="*/ 24 w 35"/>
                <a:gd name="T55" fmla="*/ 223 h 223"/>
                <a:gd name="T56" fmla="*/ 21 w 35"/>
                <a:gd name="T57" fmla="*/ 220 h 223"/>
                <a:gd name="T58" fmla="*/ 17 w 35"/>
                <a:gd name="T59" fmla="*/ 220 h 223"/>
                <a:gd name="T60" fmla="*/ 17 w 35"/>
                <a:gd name="T61" fmla="*/ 216 h 223"/>
                <a:gd name="T62" fmla="*/ 11 w 35"/>
                <a:gd name="T63" fmla="*/ 209 h 223"/>
                <a:gd name="T64" fmla="*/ 7 w 35"/>
                <a:gd name="T65" fmla="*/ 202 h 223"/>
                <a:gd name="T66" fmla="*/ 7 w 35"/>
                <a:gd name="T67" fmla="*/ 195 h 223"/>
                <a:gd name="T68" fmla="*/ 4 w 35"/>
                <a:gd name="T69" fmla="*/ 192 h 223"/>
                <a:gd name="T70" fmla="*/ 4 w 35"/>
                <a:gd name="T71" fmla="*/ 188 h 223"/>
                <a:gd name="T72" fmla="*/ 4 w 35"/>
                <a:gd name="T73" fmla="*/ 185 h 223"/>
                <a:gd name="T74" fmla="*/ 4 w 35"/>
                <a:gd name="T75" fmla="*/ 181 h 223"/>
                <a:gd name="T76" fmla="*/ 4 w 35"/>
                <a:gd name="T77" fmla="*/ 178 h 223"/>
                <a:gd name="T78" fmla="*/ 7 w 35"/>
                <a:gd name="T79" fmla="*/ 171 h 223"/>
                <a:gd name="T80" fmla="*/ 7 w 35"/>
                <a:gd name="T81" fmla="*/ 164 h 223"/>
                <a:gd name="T82" fmla="*/ 7 w 35"/>
                <a:gd name="T83" fmla="*/ 157 h 223"/>
                <a:gd name="T84" fmla="*/ 7 w 35"/>
                <a:gd name="T85" fmla="*/ 150 h 223"/>
                <a:gd name="T86" fmla="*/ 7 w 35"/>
                <a:gd name="T87" fmla="*/ 143 h 223"/>
                <a:gd name="T88" fmla="*/ 7 w 35"/>
                <a:gd name="T89" fmla="*/ 136 h 223"/>
                <a:gd name="T90" fmla="*/ 7 w 35"/>
                <a:gd name="T91" fmla="*/ 125 h 223"/>
                <a:gd name="T92" fmla="*/ 11 w 35"/>
                <a:gd name="T93" fmla="*/ 115 h 223"/>
                <a:gd name="T94" fmla="*/ 11 w 35"/>
                <a:gd name="T95" fmla="*/ 101 h 223"/>
                <a:gd name="T96" fmla="*/ 11 w 35"/>
                <a:gd name="T97" fmla="*/ 87 h 223"/>
                <a:gd name="T98" fmla="*/ 7 w 35"/>
                <a:gd name="T99" fmla="*/ 77 h 223"/>
                <a:gd name="T100" fmla="*/ 7 w 35"/>
                <a:gd name="T101" fmla="*/ 63 h 223"/>
                <a:gd name="T102" fmla="*/ 7 w 35"/>
                <a:gd name="T103" fmla="*/ 52 h 223"/>
                <a:gd name="T104" fmla="*/ 7 w 35"/>
                <a:gd name="T105" fmla="*/ 45 h 223"/>
                <a:gd name="T106" fmla="*/ 7 w 35"/>
                <a:gd name="T107" fmla="*/ 38 h 223"/>
                <a:gd name="T108" fmla="*/ 7 w 35"/>
                <a:gd name="T109" fmla="*/ 31 h 223"/>
                <a:gd name="T110" fmla="*/ 4 w 35"/>
                <a:gd name="T111" fmla="*/ 28 h 223"/>
                <a:gd name="T112" fmla="*/ 4 w 35"/>
                <a:gd name="T113" fmla="*/ 24 h 223"/>
                <a:gd name="T114" fmla="*/ 4 w 35"/>
                <a:gd name="T115" fmla="*/ 2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" h="223">
                  <a:moveTo>
                    <a:pt x="4" y="24"/>
                  </a:moveTo>
                  <a:lnTo>
                    <a:pt x="4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35" y="31"/>
                  </a:lnTo>
                  <a:lnTo>
                    <a:pt x="35" y="56"/>
                  </a:lnTo>
                  <a:lnTo>
                    <a:pt x="35" y="80"/>
                  </a:lnTo>
                  <a:lnTo>
                    <a:pt x="35" y="101"/>
                  </a:lnTo>
                  <a:lnTo>
                    <a:pt x="35" y="118"/>
                  </a:lnTo>
                  <a:lnTo>
                    <a:pt x="35" y="136"/>
                  </a:lnTo>
                  <a:lnTo>
                    <a:pt x="31" y="153"/>
                  </a:lnTo>
                  <a:lnTo>
                    <a:pt x="31" y="167"/>
                  </a:lnTo>
                  <a:lnTo>
                    <a:pt x="31" y="178"/>
                  </a:lnTo>
                  <a:lnTo>
                    <a:pt x="31" y="188"/>
                  </a:lnTo>
                  <a:lnTo>
                    <a:pt x="31" y="199"/>
                  </a:lnTo>
                  <a:lnTo>
                    <a:pt x="31" y="206"/>
                  </a:lnTo>
                  <a:lnTo>
                    <a:pt x="31" y="213"/>
                  </a:lnTo>
                  <a:lnTo>
                    <a:pt x="28" y="216"/>
                  </a:lnTo>
                  <a:lnTo>
                    <a:pt x="28" y="220"/>
                  </a:lnTo>
                  <a:lnTo>
                    <a:pt x="28" y="220"/>
                  </a:lnTo>
                  <a:lnTo>
                    <a:pt x="24" y="223"/>
                  </a:lnTo>
                  <a:lnTo>
                    <a:pt x="21" y="220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1" y="209"/>
                  </a:lnTo>
                  <a:lnTo>
                    <a:pt x="7" y="202"/>
                  </a:lnTo>
                  <a:lnTo>
                    <a:pt x="7" y="195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4" y="185"/>
                  </a:lnTo>
                  <a:lnTo>
                    <a:pt x="4" y="181"/>
                  </a:lnTo>
                  <a:lnTo>
                    <a:pt x="4" y="178"/>
                  </a:lnTo>
                  <a:lnTo>
                    <a:pt x="7" y="171"/>
                  </a:lnTo>
                  <a:lnTo>
                    <a:pt x="7" y="164"/>
                  </a:lnTo>
                  <a:lnTo>
                    <a:pt x="7" y="157"/>
                  </a:lnTo>
                  <a:lnTo>
                    <a:pt x="7" y="150"/>
                  </a:lnTo>
                  <a:lnTo>
                    <a:pt x="7" y="143"/>
                  </a:lnTo>
                  <a:lnTo>
                    <a:pt x="7" y="136"/>
                  </a:lnTo>
                  <a:lnTo>
                    <a:pt x="7" y="125"/>
                  </a:lnTo>
                  <a:lnTo>
                    <a:pt x="11" y="115"/>
                  </a:lnTo>
                  <a:lnTo>
                    <a:pt x="11" y="101"/>
                  </a:lnTo>
                  <a:lnTo>
                    <a:pt x="11" y="87"/>
                  </a:lnTo>
                  <a:lnTo>
                    <a:pt x="7" y="77"/>
                  </a:lnTo>
                  <a:lnTo>
                    <a:pt x="7" y="63"/>
                  </a:lnTo>
                  <a:lnTo>
                    <a:pt x="7" y="52"/>
                  </a:lnTo>
                  <a:lnTo>
                    <a:pt x="7" y="45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6881F7BA-1F67-4F74-B040-7A0EBD68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9896" y="9976064"/>
              <a:ext cx="496748" cy="345108"/>
            </a:xfrm>
            <a:custGeom>
              <a:avLst/>
              <a:gdLst>
                <a:gd name="T0" fmla="*/ 60 w 95"/>
                <a:gd name="T1" fmla="*/ 66 h 66"/>
                <a:gd name="T2" fmla="*/ 63 w 95"/>
                <a:gd name="T3" fmla="*/ 52 h 66"/>
                <a:gd name="T4" fmla="*/ 67 w 95"/>
                <a:gd name="T5" fmla="*/ 42 h 66"/>
                <a:gd name="T6" fmla="*/ 67 w 95"/>
                <a:gd name="T7" fmla="*/ 31 h 66"/>
                <a:gd name="T8" fmla="*/ 67 w 95"/>
                <a:gd name="T9" fmla="*/ 28 h 66"/>
                <a:gd name="T10" fmla="*/ 67 w 95"/>
                <a:gd name="T11" fmla="*/ 21 h 66"/>
                <a:gd name="T12" fmla="*/ 67 w 95"/>
                <a:gd name="T13" fmla="*/ 14 h 66"/>
                <a:gd name="T14" fmla="*/ 63 w 95"/>
                <a:gd name="T15" fmla="*/ 14 h 66"/>
                <a:gd name="T16" fmla="*/ 60 w 95"/>
                <a:gd name="T17" fmla="*/ 14 h 66"/>
                <a:gd name="T18" fmla="*/ 49 w 95"/>
                <a:gd name="T19" fmla="*/ 14 h 66"/>
                <a:gd name="T20" fmla="*/ 39 w 95"/>
                <a:gd name="T21" fmla="*/ 17 h 66"/>
                <a:gd name="T22" fmla="*/ 25 w 95"/>
                <a:gd name="T23" fmla="*/ 21 h 66"/>
                <a:gd name="T24" fmla="*/ 14 w 95"/>
                <a:gd name="T25" fmla="*/ 21 h 66"/>
                <a:gd name="T26" fmla="*/ 7 w 95"/>
                <a:gd name="T27" fmla="*/ 24 h 66"/>
                <a:gd name="T28" fmla="*/ 0 w 95"/>
                <a:gd name="T29" fmla="*/ 24 h 66"/>
                <a:gd name="T30" fmla="*/ 0 w 95"/>
                <a:gd name="T31" fmla="*/ 21 h 66"/>
                <a:gd name="T32" fmla="*/ 4 w 95"/>
                <a:gd name="T33" fmla="*/ 21 h 66"/>
                <a:gd name="T34" fmla="*/ 11 w 95"/>
                <a:gd name="T35" fmla="*/ 21 h 66"/>
                <a:gd name="T36" fmla="*/ 21 w 95"/>
                <a:gd name="T37" fmla="*/ 17 h 66"/>
                <a:gd name="T38" fmla="*/ 32 w 95"/>
                <a:gd name="T39" fmla="*/ 14 h 66"/>
                <a:gd name="T40" fmla="*/ 42 w 95"/>
                <a:gd name="T41" fmla="*/ 14 h 66"/>
                <a:gd name="T42" fmla="*/ 49 w 95"/>
                <a:gd name="T43" fmla="*/ 10 h 66"/>
                <a:gd name="T44" fmla="*/ 56 w 95"/>
                <a:gd name="T45" fmla="*/ 7 h 66"/>
                <a:gd name="T46" fmla="*/ 63 w 95"/>
                <a:gd name="T47" fmla="*/ 7 h 66"/>
                <a:gd name="T48" fmla="*/ 63 w 95"/>
                <a:gd name="T49" fmla="*/ 3 h 66"/>
                <a:gd name="T50" fmla="*/ 67 w 95"/>
                <a:gd name="T51" fmla="*/ 3 h 66"/>
                <a:gd name="T52" fmla="*/ 70 w 95"/>
                <a:gd name="T53" fmla="*/ 0 h 66"/>
                <a:gd name="T54" fmla="*/ 74 w 95"/>
                <a:gd name="T55" fmla="*/ 3 h 66"/>
                <a:gd name="T56" fmla="*/ 77 w 95"/>
                <a:gd name="T57" fmla="*/ 7 h 66"/>
                <a:gd name="T58" fmla="*/ 88 w 95"/>
                <a:gd name="T59" fmla="*/ 10 h 66"/>
                <a:gd name="T60" fmla="*/ 91 w 95"/>
                <a:gd name="T61" fmla="*/ 14 h 66"/>
                <a:gd name="T62" fmla="*/ 95 w 95"/>
                <a:gd name="T63" fmla="*/ 14 h 66"/>
                <a:gd name="T64" fmla="*/ 95 w 95"/>
                <a:gd name="T65" fmla="*/ 17 h 66"/>
                <a:gd name="T66" fmla="*/ 95 w 95"/>
                <a:gd name="T67" fmla="*/ 17 h 66"/>
                <a:gd name="T68" fmla="*/ 95 w 95"/>
                <a:gd name="T69" fmla="*/ 17 h 66"/>
                <a:gd name="T70" fmla="*/ 91 w 95"/>
                <a:gd name="T71" fmla="*/ 21 h 66"/>
                <a:gd name="T72" fmla="*/ 91 w 95"/>
                <a:gd name="T73" fmla="*/ 21 h 66"/>
                <a:gd name="T74" fmla="*/ 88 w 95"/>
                <a:gd name="T75" fmla="*/ 21 h 66"/>
                <a:gd name="T76" fmla="*/ 84 w 95"/>
                <a:gd name="T77" fmla="*/ 24 h 66"/>
                <a:gd name="T78" fmla="*/ 84 w 95"/>
                <a:gd name="T79" fmla="*/ 28 h 66"/>
                <a:gd name="T80" fmla="*/ 81 w 95"/>
                <a:gd name="T81" fmla="*/ 31 h 66"/>
                <a:gd name="T82" fmla="*/ 77 w 95"/>
                <a:gd name="T83" fmla="*/ 38 h 66"/>
                <a:gd name="T84" fmla="*/ 74 w 95"/>
                <a:gd name="T85" fmla="*/ 45 h 66"/>
                <a:gd name="T86" fmla="*/ 70 w 95"/>
                <a:gd name="T87" fmla="*/ 56 h 66"/>
                <a:gd name="T88" fmla="*/ 63 w 95"/>
                <a:gd name="T89" fmla="*/ 66 h 66"/>
                <a:gd name="T90" fmla="*/ 60 w 95"/>
                <a:gd name="T91" fmla="*/ 66 h 66"/>
                <a:gd name="T92" fmla="*/ 60 w 95"/>
                <a:gd name="T9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66">
                  <a:moveTo>
                    <a:pt x="60" y="66"/>
                  </a:moveTo>
                  <a:lnTo>
                    <a:pt x="63" y="52"/>
                  </a:lnTo>
                  <a:lnTo>
                    <a:pt x="67" y="42"/>
                  </a:lnTo>
                  <a:lnTo>
                    <a:pt x="67" y="31"/>
                  </a:lnTo>
                  <a:lnTo>
                    <a:pt x="67" y="28"/>
                  </a:lnTo>
                  <a:lnTo>
                    <a:pt x="67" y="21"/>
                  </a:lnTo>
                  <a:lnTo>
                    <a:pt x="67" y="14"/>
                  </a:lnTo>
                  <a:lnTo>
                    <a:pt x="63" y="14"/>
                  </a:lnTo>
                  <a:lnTo>
                    <a:pt x="60" y="14"/>
                  </a:lnTo>
                  <a:lnTo>
                    <a:pt x="49" y="14"/>
                  </a:lnTo>
                  <a:lnTo>
                    <a:pt x="39" y="17"/>
                  </a:lnTo>
                  <a:lnTo>
                    <a:pt x="25" y="21"/>
                  </a:lnTo>
                  <a:lnTo>
                    <a:pt x="14" y="21"/>
                  </a:lnTo>
                  <a:lnTo>
                    <a:pt x="7" y="24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32" y="14"/>
                  </a:lnTo>
                  <a:lnTo>
                    <a:pt x="42" y="14"/>
                  </a:lnTo>
                  <a:lnTo>
                    <a:pt x="49" y="10"/>
                  </a:lnTo>
                  <a:lnTo>
                    <a:pt x="56" y="7"/>
                  </a:lnTo>
                  <a:lnTo>
                    <a:pt x="63" y="7"/>
                  </a:lnTo>
                  <a:lnTo>
                    <a:pt x="63" y="3"/>
                  </a:lnTo>
                  <a:lnTo>
                    <a:pt x="67" y="3"/>
                  </a:lnTo>
                  <a:lnTo>
                    <a:pt x="70" y="0"/>
                  </a:lnTo>
                  <a:lnTo>
                    <a:pt x="74" y="3"/>
                  </a:lnTo>
                  <a:lnTo>
                    <a:pt x="77" y="7"/>
                  </a:lnTo>
                  <a:lnTo>
                    <a:pt x="88" y="10"/>
                  </a:lnTo>
                  <a:lnTo>
                    <a:pt x="91" y="14"/>
                  </a:lnTo>
                  <a:lnTo>
                    <a:pt x="95" y="14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8" y="21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1" y="31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70" y="56"/>
                  </a:lnTo>
                  <a:lnTo>
                    <a:pt x="63" y="66"/>
                  </a:lnTo>
                  <a:lnTo>
                    <a:pt x="60" y="66"/>
                  </a:lnTo>
                  <a:lnTo>
                    <a:pt x="60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9471A3F9-9D35-4F58-9CB0-57125897D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811" y="10305484"/>
              <a:ext cx="402628" cy="88893"/>
            </a:xfrm>
            <a:custGeom>
              <a:avLst/>
              <a:gdLst>
                <a:gd name="T0" fmla="*/ 59 w 77"/>
                <a:gd name="T1" fmla="*/ 0 h 17"/>
                <a:gd name="T2" fmla="*/ 63 w 77"/>
                <a:gd name="T3" fmla="*/ 0 h 17"/>
                <a:gd name="T4" fmla="*/ 66 w 77"/>
                <a:gd name="T5" fmla="*/ 0 h 17"/>
                <a:gd name="T6" fmla="*/ 73 w 77"/>
                <a:gd name="T7" fmla="*/ 3 h 17"/>
                <a:gd name="T8" fmla="*/ 77 w 77"/>
                <a:gd name="T9" fmla="*/ 3 h 17"/>
                <a:gd name="T10" fmla="*/ 77 w 77"/>
                <a:gd name="T11" fmla="*/ 7 h 17"/>
                <a:gd name="T12" fmla="*/ 77 w 77"/>
                <a:gd name="T13" fmla="*/ 7 h 17"/>
                <a:gd name="T14" fmla="*/ 73 w 77"/>
                <a:gd name="T15" fmla="*/ 7 h 17"/>
                <a:gd name="T16" fmla="*/ 66 w 77"/>
                <a:gd name="T17" fmla="*/ 7 h 17"/>
                <a:gd name="T18" fmla="*/ 56 w 77"/>
                <a:gd name="T19" fmla="*/ 7 h 17"/>
                <a:gd name="T20" fmla="*/ 45 w 77"/>
                <a:gd name="T21" fmla="*/ 10 h 17"/>
                <a:gd name="T22" fmla="*/ 35 w 77"/>
                <a:gd name="T23" fmla="*/ 10 h 17"/>
                <a:gd name="T24" fmla="*/ 17 w 77"/>
                <a:gd name="T25" fmla="*/ 14 h 17"/>
                <a:gd name="T26" fmla="*/ 0 w 77"/>
                <a:gd name="T27" fmla="*/ 17 h 17"/>
                <a:gd name="T28" fmla="*/ 0 w 77"/>
                <a:gd name="T29" fmla="*/ 14 h 17"/>
                <a:gd name="T30" fmla="*/ 10 w 77"/>
                <a:gd name="T31" fmla="*/ 10 h 17"/>
                <a:gd name="T32" fmla="*/ 21 w 77"/>
                <a:gd name="T33" fmla="*/ 7 h 17"/>
                <a:gd name="T34" fmla="*/ 31 w 77"/>
                <a:gd name="T35" fmla="*/ 7 h 17"/>
                <a:gd name="T36" fmla="*/ 38 w 77"/>
                <a:gd name="T37" fmla="*/ 3 h 17"/>
                <a:gd name="T38" fmla="*/ 45 w 77"/>
                <a:gd name="T39" fmla="*/ 3 h 17"/>
                <a:gd name="T40" fmla="*/ 52 w 77"/>
                <a:gd name="T41" fmla="*/ 0 h 17"/>
                <a:gd name="T42" fmla="*/ 56 w 77"/>
                <a:gd name="T43" fmla="*/ 0 h 17"/>
                <a:gd name="T44" fmla="*/ 59 w 77"/>
                <a:gd name="T45" fmla="*/ 0 h 17"/>
                <a:gd name="T46" fmla="*/ 59 w 77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17">
                  <a:moveTo>
                    <a:pt x="59" y="0"/>
                  </a:moveTo>
                  <a:lnTo>
                    <a:pt x="63" y="0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77" y="3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3" y="7"/>
                  </a:lnTo>
                  <a:lnTo>
                    <a:pt x="66" y="7"/>
                  </a:lnTo>
                  <a:lnTo>
                    <a:pt x="56" y="7"/>
                  </a:lnTo>
                  <a:lnTo>
                    <a:pt x="45" y="10"/>
                  </a:lnTo>
                  <a:lnTo>
                    <a:pt x="35" y="10"/>
                  </a:lnTo>
                  <a:lnTo>
                    <a:pt x="17" y="14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0" y="10"/>
                  </a:lnTo>
                  <a:lnTo>
                    <a:pt x="21" y="7"/>
                  </a:lnTo>
                  <a:lnTo>
                    <a:pt x="31" y="7"/>
                  </a:lnTo>
                  <a:lnTo>
                    <a:pt x="38" y="3"/>
                  </a:lnTo>
                  <a:lnTo>
                    <a:pt x="45" y="3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E509F766-668F-4E76-90F0-758E267F5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606" y="10870205"/>
              <a:ext cx="637927" cy="162098"/>
            </a:xfrm>
            <a:custGeom>
              <a:avLst/>
              <a:gdLst>
                <a:gd name="T0" fmla="*/ 108 w 122"/>
                <a:gd name="T1" fmla="*/ 0 h 31"/>
                <a:gd name="T2" fmla="*/ 115 w 122"/>
                <a:gd name="T3" fmla="*/ 3 h 31"/>
                <a:gd name="T4" fmla="*/ 119 w 122"/>
                <a:gd name="T5" fmla="*/ 7 h 31"/>
                <a:gd name="T6" fmla="*/ 119 w 122"/>
                <a:gd name="T7" fmla="*/ 10 h 31"/>
                <a:gd name="T8" fmla="*/ 122 w 122"/>
                <a:gd name="T9" fmla="*/ 14 h 31"/>
                <a:gd name="T10" fmla="*/ 122 w 122"/>
                <a:gd name="T11" fmla="*/ 17 h 31"/>
                <a:gd name="T12" fmla="*/ 122 w 122"/>
                <a:gd name="T13" fmla="*/ 21 h 31"/>
                <a:gd name="T14" fmla="*/ 122 w 122"/>
                <a:gd name="T15" fmla="*/ 21 h 31"/>
                <a:gd name="T16" fmla="*/ 119 w 122"/>
                <a:gd name="T17" fmla="*/ 24 h 31"/>
                <a:gd name="T18" fmla="*/ 119 w 122"/>
                <a:gd name="T19" fmla="*/ 24 h 31"/>
                <a:gd name="T20" fmla="*/ 115 w 122"/>
                <a:gd name="T21" fmla="*/ 24 h 31"/>
                <a:gd name="T22" fmla="*/ 108 w 122"/>
                <a:gd name="T23" fmla="*/ 24 h 31"/>
                <a:gd name="T24" fmla="*/ 101 w 122"/>
                <a:gd name="T25" fmla="*/ 24 h 31"/>
                <a:gd name="T26" fmla="*/ 94 w 122"/>
                <a:gd name="T27" fmla="*/ 24 h 31"/>
                <a:gd name="T28" fmla="*/ 84 w 122"/>
                <a:gd name="T29" fmla="*/ 28 h 31"/>
                <a:gd name="T30" fmla="*/ 73 w 122"/>
                <a:gd name="T31" fmla="*/ 28 h 31"/>
                <a:gd name="T32" fmla="*/ 52 w 122"/>
                <a:gd name="T33" fmla="*/ 28 h 31"/>
                <a:gd name="T34" fmla="*/ 35 w 122"/>
                <a:gd name="T35" fmla="*/ 28 h 31"/>
                <a:gd name="T36" fmla="*/ 17 w 122"/>
                <a:gd name="T37" fmla="*/ 31 h 31"/>
                <a:gd name="T38" fmla="*/ 0 w 122"/>
                <a:gd name="T39" fmla="*/ 31 h 31"/>
                <a:gd name="T40" fmla="*/ 0 w 122"/>
                <a:gd name="T41" fmla="*/ 14 h 31"/>
                <a:gd name="T42" fmla="*/ 24 w 122"/>
                <a:gd name="T43" fmla="*/ 10 h 31"/>
                <a:gd name="T44" fmla="*/ 42 w 122"/>
                <a:gd name="T45" fmla="*/ 7 h 31"/>
                <a:gd name="T46" fmla="*/ 59 w 122"/>
                <a:gd name="T47" fmla="*/ 3 h 31"/>
                <a:gd name="T48" fmla="*/ 77 w 122"/>
                <a:gd name="T49" fmla="*/ 0 h 31"/>
                <a:gd name="T50" fmla="*/ 87 w 122"/>
                <a:gd name="T51" fmla="*/ 0 h 31"/>
                <a:gd name="T52" fmla="*/ 98 w 122"/>
                <a:gd name="T53" fmla="*/ 0 h 31"/>
                <a:gd name="T54" fmla="*/ 105 w 122"/>
                <a:gd name="T55" fmla="*/ 0 h 31"/>
                <a:gd name="T56" fmla="*/ 108 w 122"/>
                <a:gd name="T57" fmla="*/ 0 h 31"/>
                <a:gd name="T58" fmla="*/ 108 w 122"/>
                <a:gd name="T5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2" h="31">
                  <a:moveTo>
                    <a:pt x="108" y="0"/>
                  </a:moveTo>
                  <a:lnTo>
                    <a:pt x="115" y="3"/>
                  </a:lnTo>
                  <a:lnTo>
                    <a:pt x="119" y="7"/>
                  </a:lnTo>
                  <a:lnTo>
                    <a:pt x="119" y="10"/>
                  </a:lnTo>
                  <a:lnTo>
                    <a:pt x="122" y="14"/>
                  </a:lnTo>
                  <a:lnTo>
                    <a:pt x="122" y="17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5" y="24"/>
                  </a:lnTo>
                  <a:lnTo>
                    <a:pt x="108" y="24"/>
                  </a:lnTo>
                  <a:lnTo>
                    <a:pt x="101" y="24"/>
                  </a:lnTo>
                  <a:lnTo>
                    <a:pt x="94" y="24"/>
                  </a:lnTo>
                  <a:lnTo>
                    <a:pt x="84" y="28"/>
                  </a:lnTo>
                  <a:lnTo>
                    <a:pt x="73" y="28"/>
                  </a:lnTo>
                  <a:lnTo>
                    <a:pt x="52" y="28"/>
                  </a:lnTo>
                  <a:lnTo>
                    <a:pt x="35" y="28"/>
                  </a:lnTo>
                  <a:lnTo>
                    <a:pt x="17" y="31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24" y="10"/>
                  </a:lnTo>
                  <a:lnTo>
                    <a:pt x="42" y="7"/>
                  </a:lnTo>
                  <a:lnTo>
                    <a:pt x="59" y="3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0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074288DC-4D84-4102-963A-EB7CC2D76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402" y="9552521"/>
              <a:ext cx="951661" cy="350338"/>
            </a:xfrm>
            <a:custGeom>
              <a:avLst/>
              <a:gdLst>
                <a:gd name="T0" fmla="*/ 4 w 182"/>
                <a:gd name="T1" fmla="*/ 28 h 67"/>
                <a:gd name="T2" fmla="*/ 17 w 182"/>
                <a:gd name="T3" fmla="*/ 25 h 67"/>
                <a:gd name="T4" fmla="*/ 31 w 182"/>
                <a:gd name="T5" fmla="*/ 25 h 67"/>
                <a:gd name="T6" fmla="*/ 52 w 182"/>
                <a:gd name="T7" fmla="*/ 18 h 67"/>
                <a:gd name="T8" fmla="*/ 80 w 182"/>
                <a:gd name="T9" fmla="*/ 14 h 67"/>
                <a:gd name="T10" fmla="*/ 101 w 182"/>
                <a:gd name="T11" fmla="*/ 11 h 67"/>
                <a:gd name="T12" fmla="*/ 115 w 182"/>
                <a:gd name="T13" fmla="*/ 7 h 67"/>
                <a:gd name="T14" fmla="*/ 122 w 182"/>
                <a:gd name="T15" fmla="*/ 4 h 67"/>
                <a:gd name="T16" fmla="*/ 126 w 182"/>
                <a:gd name="T17" fmla="*/ 0 h 67"/>
                <a:gd name="T18" fmla="*/ 136 w 182"/>
                <a:gd name="T19" fmla="*/ 0 h 67"/>
                <a:gd name="T20" fmla="*/ 147 w 182"/>
                <a:gd name="T21" fmla="*/ 4 h 67"/>
                <a:gd name="T22" fmla="*/ 161 w 182"/>
                <a:gd name="T23" fmla="*/ 14 h 67"/>
                <a:gd name="T24" fmla="*/ 178 w 182"/>
                <a:gd name="T25" fmla="*/ 25 h 67"/>
                <a:gd name="T26" fmla="*/ 182 w 182"/>
                <a:gd name="T27" fmla="*/ 35 h 67"/>
                <a:gd name="T28" fmla="*/ 178 w 182"/>
                <a:gd name="T29" fmla="*/ 39 h 67"/>
                <a:gd name="T30" fmla="*/ 171 w 182"/>
                <a:gd name="T31" fmla="*/ 42 h 67"/>
                <a:gd name="T32" fmla="*/ 157 w 182"/>
                <a:gd name="T33" fmla="*/ 46 h 67"/>
                <a:gd name="T34" fmla="*/ 143 w 182"/>
                <a:gd name="T35" fmla="*/ 56 h 67"/>
                <a:gd name="T36" fmla="*/ 133 w 182"/>
                <a:gd name="T37" fmla="*/ 67 h 67"/>
                <a:gd name="T38" fmla="*/ 126 w 182"/>
                <a:gd name="T39" fmla="*/ 67 h 67"/>
                <a:gd name="T40" fmla="*/ 122 w 182"/>
                <a:gd name="T41" fmla="*/ 63 h 67"/>
                <a:gd name="T42" fmla="*/ 122 w 182"/>
                <a:gd name="T43" fmla="*/ 49 h 67"/>
                <a:gd name="T44" fmla="*/ 126 w 182"/>
                <a:gd name="T45" fmla="*/ 35 h 67"/>
                <a:gd name="T46" fmla="*/ 129 w 182"/>
                <a:gd name="T47" fmla="*/ 32 h 67"/>
                <a:gd name="T48" fmla="*/ 122 w 182"/>
                <a:gd name="T49" fmla="*/ 32 h 67"/>
                <a:gd name="T50" fmla="*/ 119 w 182"/>
                <a:gd name="T51" fmla="*/ 32 h 67"/>
                <a:gd name="T52" fmla="*/ 108 w 182"/>
                <a:gd name="T53" fmla="*/ 32 h 67"/>
                <a:gd name="T54" fmla="*/ 98 w 182"/>
                <a:gd name="T55" fmla="*/ 35 h 67"/>
                <a:gd name="T56" fmla="*/ 80 w 182"/>
                <a:gd name="T57" fmla="*/ 39 h 67"/>
                <a:gd name="T58" fmla="*/ 49 w 182"/>
                <a:gd name="T59" fmla="*/ 42 h 67"/>
                <a:gd name="T60" fmla="*/ 14 w 182"/>
                <a:gd name="T61" fmla="*/ 49 h 67"/>
                <a:gd name="T62" fmla="*/ 0 w 182"/>
                <a:gd name="T63" fmla="*/ 2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67">
                  <a:moveTo>
                    <a:pt x="0" y="28"/>
                  </a:moveTo>
                  <a:lnTo>
                    <a:pt x="4" y="28"/>
                  </a:lnTo>
                  <a:lnTo>
                    <a:pt x="11" y="28"/>
                  </a:lnTo>
                  <a:lnTo>
                    <a:pt x="17" y="25"/>
                  </a:lnTo>
                  <a:lnTo>
                    <a:pt x="24" y="25"/>
                  </a:lnTo>
                  <a:lnTo>
                    <a:pt x="31" y="25"/>
                  </a:lnTo>
                  <a:lnTo>
                    <a:pt x="42" y="21"/>
                  </a:lnTo>
                  <a:lnTo>
                    <a:pt x="52" y="18"/>
                  </a:lnTo>
                  <a:lnTo>
                    <a:pt x="66" y="18"/>
                  </a:lnTo>
                  <a:lnTo>
                    <a:pt x="80" y="14"/>
                  </a:lnTo>
                  <a:lnTo>
                    <a:pt x="91" y="11"/>
                  </a:lnTo>
                  <a:lnTo>
                    <a:pt x="101" y="11"/>
                  </a:lnTo>
                  <a:lnTo>
                    <a:pt x="108" y="7"/>
                  </a:lnTo>
                  <a:lnTo>
                    <a:pt x="115" y="7"/>
                  </a:lnTo>
                  <a:lnTo>
                    <a:pt x="119" y="4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7" y="4"/>
                  </a:lnTo>
                  <a:lnTo>
                    <a:pt x="154" y="7"/>
                  </a:lnTo>
                  <a:lnTo>
                    <a:pt x="161" y="14"/>
                  </a:lnTo>
                  <a:lnTo>
                    <a:pt x="171" y="21"/>
                  </a:lnTo>
                  <a:lnTo>
                    <a:pt x="178" y="25"/>
                  </a:lnTo>
                  <a:lnTo>
                    <a:pt x="182" y="32"/>
                  </a:lnTo>
                  <a:lnTo>
                    <a:pt x="182" y="35"/>
                  </a:lnTo>
                  <a:lnTo>
                    <a:pt x="182" y="39"/>
                  </a:lnTo>
                  <a:lnTo>
                    <a:pt x="178" y="39"/>
                  </a:lnTo>
                  <a:lnTo>
                    <a:pt x="175" y="42"/>
                  </a:lnTo>
                  <a:lnTo>
                    <a:pt x="171" y="42"/>
                  </a:lnTo>
                  <a:lnTo>
                    <a:pt x="164" y="46"/>
                  </a:lnTo>
                  <a:lnTo>
                    <a:pt x="157" y="46"/>
                  </a:lnTo>
                  <a:lnTo>
                    <a:pt x="150" y="49"/>
                  </a:lnTo>
                  <a:lnTo>
                    <a:pt x="143" y="56"/>
                  </a:lnTo>
                  <a:lnTo>
                    <a:pt x="136" y="63"/>
                  </a:lnTo>
                  <a:lnTo>
                    <a:pt x="133" y="67"/>
                  </a:lnTo>
                  <a:lnTo>
                    <a:pt x="129" y="67"/>
                  </a:lnTo>
                  <a:lnTo>
                    <a:pt x="126" y="67"/>
                  </a:lnTo>
                  <a:lnTo>
                    <a:pt x="122" y="67"/>
                  </a:lnTo>
                  <a:lnTo>
                    <a:pt x="122" y="63"/>
                  </a:lnTo>
                  <a:lnTo>
                    <a:pt x="122" y="56"/>
                  </a:lnTo>
                  <a:lnTo>
                    <a:pt x="122" y="49"/>
                  </a:lnTo>
                  <a:lnTo>
                    <a:pt x="126" y="39"/>
                  </a:lnTo>
                  <a:lnTo>
                    <a:pt x="126" y="35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26" y="32"/>
                  </a:lnTo>
                  <a:lnTo>
                    <a:pt x="122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98" y="35"/>
                  </a:lnTo>
                  <a:lnTo>
                    <a:pt x="87" y="35"/>
                  </a:lnTo>
                  <a:lnTo>
                    <a:pt x="80" y="39"/>
                  </a:lnTo>
                  <a:lnTo>
                    <a:pt x="70" y="39"/>
                  </a:lnTo>
                  <a:lnTo>
                    <a:pt x="49" y="42"/>
                  </a:lnTo>
                  <a:lnTo>
                    <a:pt x="28" y="46"/>
                  </a:lnTo>
                  <a:lnTo>
                    <a:pt x="14" y="49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78F8F61B-3B1B-4D0C-BCC3-04CEEDBE7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811" y="10561702"/>
              <a:ext cx="585638" cy="360796"/>
            </a:xfrm>
            <a:custGeom>
              <a:avLst/>
              <a:gdLst>
                <a:gd name="T0" fmla="*/ 73 w 112"/>
                <a:gd name="T1" fmla="*/ 3 h 69"/>
                <a:gd name="T2" fmla="*/ 77 w 112"/>
                <a:gd name="T3" fmla="*/ 0 h 69"/>
                <a:gd name="T4" fmla="*/ 80 w 112"/>
                <a:gd name="T5" fmla="*/ 0 h 69"/>
                <a:gd name="T6" fmla="*/ 84 w 112"/>
                <a:gd name="T7" fmla="*/ 0 h 69"/>
                <a:gd name="T8" fmla="*/ 87 w 112"/>
                <a:gd name="T9" fmla="*/ 0 h 69"/>
                <a:gd name="T10" fmla="*/ 91 w 112"/>
                <a:gd name="T11" fmla="*/ 3 h 69"/>
                <a:gd name="T12" fmla="*/ 98 w 112"/>
                <a:gd name="T13" fmla="*/ 7 h 69"/>
                <a:gd name="T14" fmla="*/ 105 w 112"/>
                <a:gd name="T15" fmla="*/ 10 h 69"/>
                <a:gd name="T16" fmla="*/ 108 w 112"/>
                <a:gd name="T17" fmla="*/ 13 h 69"/>
                <a:gd name="T18" fmla="*/ 112 w 112"/>
                <a:gd name="T19" fmla="*/ 17 h 69"/>
                <a:gd name="T20" fmla="*/ 112 w 112"/>
                <a:gd name="T21" fmla="*/ 17 h 69"/>
                <a:gd name="T22" fmla="*/ 112 w 112"/>
                <a:gd name="T23" fmla="*/ 20 h 69"/>
                <a:gd name="T24" fmla="*/ 112 w 112"/>
                <a:gd name="T25" fmla="*/ 20 h 69"/>
                <a:gd name="T26" fmla="*/ 108 w 112"/>
                <a:gd name="T27" fmla="*/ 24 h 69"/>
                <a:gd name="T28" fmla="*/ 105 w 112"/>
                <a:gd name="T29" fmla="*/ 24 h 69"/>
                <a:gd name="T30" fmla="*/ 105 w 112"/>
                <a:gd name="T31" fmla="*/ 27 h 69"/>
                <a:gd name="T32" fmla="*/ 101 w 112"/>
                <a:gd name="T33" fmla="*/ 27 h 69"/>
                <a:gd name="T34" fmla="*/ 98 w 112"/>
                <a:gd name="T35" fmla="*/ 31 h 69"/>
                <a:gd name="T36" fmla="*/ 98 w 112"/>
                <a:gd name="T37" fmla="*/ 38 h 69"/>
                <a:gd name="T38" fmla="*/ 94 w 112"/>
                <a:gd name="T39" fmla="*/ 41 h 69"/>
                <a:gd name="T40" fmla="*/ 87 w 112"/>
                <a:gd name="T41" fmla="*/ 48 h 69"/>
                <a:gd name="T42" fmla="*/ 84 w 112"/>
                <a:gd name="T43" fmla="*/ 59 h 69"/>
                <a:gd name="T44" fmla="*/ 80 w 112"/>
                <a:gd name="T45" fmla="*/ 69 h 69"/>
                <a:gd name="T46" fmla="*/ 77 w 112"/>
                <a:gd name="T47" fmla="*/ 69 h 69"/>
                <a:gd name="T48" fmla="*/ 80 w 112"/>
                <a:gd name="T49" fmla="*/ 55 h 69"/>
                <a:gd name="T50" fmla="*/ 80 w 112"/>
                <a:gd name="T51" fmla="*/ 45 h 69"/>
                <a:gd name="T52" fmla="*/ 80 w 112"/>
                <a:gd name="T53" fmla="*/ 38 h 69"/>
                <a:gd name="T54" fmla="*/ 84 w 112"/>
                <a:gd name="T55" fmla="*/ 31 h 69"/>
                <a:gd name="T56" fmla="*/ 84 w 112"/>
                <a:gd name="T57" fmla="*/ 24 h 69"/>
                <a:gd name="T58" fmla="*/ 84 w 112"/>
                <a:gd name="T59" fmla="*/ 20 h 69"/>
                <a:gd name="T60" fmla="*/ 84 w 112"/>
                <a:gd name="T61" fmla="*/ 17 h 69"/>
                <a:gd name="T62" fmla="*/ 84 w 112"/>
                <a:gd name="T63" fmla="*/ 13 h 69"/>
                <a:gd name="T64" fmla="*/ 80 w 112"/>
                <a:gd name="T65" fmla="*/ 13 h 69"/>
                <a:gd name="T66" fmla="*/ 77 w 112"/>
                <a:gd name="T67" fmla="*/ 13 h 69"/>
                <a:gd name="T68" fmla="*/ 70 w 112"/>
                <a:gd name="T69" fmla="*/ 13 h 69"/>
                <a:gd name="T70" fmla="*/ 59 w 112"/>
                <a:gd name="T71" fmla="*/ 13 h 69"/>
                <a:gd name="T72" fmla="*/ 49 w 112"/>
                <a:gd name="T73" fmla="*/ 13 h 69"/>
                <a:gd name="T74" fmla="*/ 35 w 112"/>
                <a:gd name="T75" fmla="*/ 17 h 69"/>
                <a:gd name="T76" fmla="*/ 17 w 112"/>
                <a:gd name="T77" fmla="*/ 17 h 69"/>
                <a:gd name="T78" fmla="*/ 0 w 112"/>
                <a:gd name="T79" fmla="*/ 20 h 69"/>
                <a:gd name="T80" fmla="*/ 0 w 112"/>
                <a:gd name="T81" fmla="*/ 13 h 69"/>
                <a:gd name="T82" fmla="*/ 24 w 112"/>
                <a:gd name="T83" fmla="*/ 13 h 69"/>
                <a:gd name="T84" fmla="*/ 45 w 112"/>
                <a:gd name="T85" fmla="*/ 7 h 69"/>
                <a:gd name="T86" fmla="*/ 56 w 112"/>
                <a:gd name="T87" fmla="*/ 7 h 69"/>
                <a:gd name="T88" fmla="*/ 63 w 112"/>
                <a:gd name="T89" fmla="*/ 3 h 69"/>
                <a:gd name="T90" fmla="*/ 70 w 112"/>
                <a:gd name="T91" fmla="*/ 3 h 69"/>
                <a:gd name="T92" fmla="*/ 73 w 112"/>
                <a:gd name="T93" fmla="*/ 3 h 69"/>
                <a:gd name="T94" fmla="*/ 73 w 112"/>
                <a:gd name="T95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69">
                  <a:moveTo>
                    <a:pt x="73" y="3"/>
                  </a:moveTo>
                  <a:lnTo>
                    <a:pt x="77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1" y="3"/>
                  </a:lnTo>
                  <a:lnTo>
                    <a:pt x="98" y="7"/>
                  </a:lnTo>
                  <a:lnTo>
                    <a:pt x="105" y="10"/>
                  </a:lnTo>
                  <a:lnTo>
                    <a:pt x="108" y="13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08" y="24"/>
                  </a:lnTo>
                  <a:lnTo>
                    <a:pt x="105" y="24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31"/>
                  </a:lnTo>
                  <a:lnTo>
                    <a:pt x="98" y="38"/>
                  </a:lnTo>
                  <a:lnTo>
                    <a:pt x="94" y="41"/>
                  </a:lnTo>
                  <a:lnTo>
                    <a:pt x="87" y="48"/>
                  </a:lnTo>
                  <a:lnTo>
                    <a:pt x="84" y="59"/>
                  </a:lnTo>
                  <a:lnTo>
                    <a:pt x="80" y="69"/>
                  </a:lnTo>
                  <a:lnTo>
                    <a:pt x="77" y="69"/>
                  </a:lnTo>
                  <a:lnTo>
                    <a:pt x="80" y="55"/>
                  </a:lnTo>
                  <a:lnTo>
                    <a:pt x="80" y="45"/>
                  </a:lnTo>
                  <a:lnTo>
                    <a:pt x="80" y="38"/>
                  </a:lnTo>
                  <a:lnTo>
                    <a:pt x="84" y="31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4" y="17"/>
                  </a:lnTo>
                  <a:lnTo>
                    <a:pt x="84" y="13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70" y="13"/>
                  </a:lnTo>
                  <a:lnTo>
                    <a:pt x="59" y="13"/>
                  </a:lnTo>
                  <a:lnTo>
                    <a:pt x="49" y="13"/>
                  </a:lnTo>
                  <a:lnTo>
                    <a:pt x="35" y="17"/>
                  </a:lnTo>
                  <a:lnTo>
                    <a:pt x="17" y="17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24" y="13"/>
                  </a:lnTo>
                  <a:lnTo>
                    <a:pt x="45" y="7"/>
                  </a:lnTo>
                  <a:lnTo>
                    <a:pt x="56" y="7"/>
                  </a:lnTo>
                  <a:lnTo>
                    <a:pt x="63" y="3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3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6950052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56CE2EF-376D-4D93-BD1C-F0B8AEC7BF43}"/>
              </a:ext>
            </a:extLst>
          </p:cNvPr>
          <p:cNvGrpSpPr/>
          <p:nvPr/>
        </p:nvGrpSpPr>
        <p:grpSpPr>
          <a:xfrm>
            <a:off x="5084205" y="2534857"/>
            <a:ext cx="2023589" cy="1788286"/>
            <a:chOff x="4463466" y="11581337"/>
            <a:chExt cx="2023589" cy="1788286"/>
          </a:xfrm>
        </p:grpSpPr>
        <p:sp>
          <p:nvSpPr>
            <p:cNvPr id="3" name="Freeform 81">
              <a:extLst>
                <a:ext uri="{FF2B5EF4-FFF2-40B4-BE49-F238E27FC236}">
                  <a16:creationId xmlns:a16="http://schemas.microsoft.com/office/drawing/2014/main" id="{338D24FC-548A-4561-8BB9-2F321C51C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466" y="11675457"/>
              <a:ext cx="345108" cy="1694166"/>
            </a:xfrm>
            <a:custGeom>
              <a:avLst/>
              <a:gdLst>
                <a:gd name="T0" fmla="*/ 0 w 66"/>
                <a:gd name="T1" fmla="*/ 324 h 324"/>
                <a:gd name="T2" fmla="*/ 0 w 66"/>
                <a:gd name="T3" fmla="*/ 321 h 324"/>
                <a:gd name="T4" fmla="*/ 0 w 66"/>
                <a:gd name="T5" fmla="*/ 314 h 324"/>
                <a:gd name="T6" fmla="*/ 0 w 66"/>
                <a:gd name="T7" fmla="*/ 307 h 324"/>
                <a:gd name="T8" fmla="*/ 3 w 66"/>
                <a:gd name="T9" fmla="*/ 296 h 324"/>
                <a:gd name="T10" fmla="*/ 6 w 66"/>
                <a:gd name="T11" fmla="*/ 282 h 324"/>
                <a:gd name="T12" fmla="*/ 13 w 66"/>
                <a:gd name="T13" fmla="*/ 268 h 324"/>
                <a:gd name="T14" fmla="*/ 17 w 66"/>
                <a:gd name="T15" fmla="*/ 254 h 324"/>
                <a:gd name="T16" fmla="*/ 24 w 66"/>
                <a:gd name="T17" fmla="*/ 237 h 324"/>
                <a:gd name="T18" fmla="*/ 27 w 66"/>
                <a:gd name="T19" fmla="*/ 220 h 324"/>
                <a:gd name="T20" fmla="*/ 34 w 66"/>
                <a:gd name="T21" fmla="*/ 199 h 324"/>
                <a:gd name="T22" fmla="*/ 34 w 66"/>
                <a:gd name="T23" fmla="*/ 178 h 324"/>
                <a:gd name="T24" fmla="*/ 38 w 66"/>
                <a:gd name="T25" fmla="*/ 153 h 324"/>
                <a:gd name="T26" fmla="*/ 38 w 66"/>
                <a:gd name="T27" fmla="*/ 129 h 324"/>
                <a:gd name="T28" fmla="*/ 38 w 66"/>
                <a:gd name="T29" fmla="*/ 108 h 324"/>
                <a:gd name="T30" fmla="*/ 38 w 66"/>
                <a:gd name="T31" fmla="*/ 87 h 324"/>
                <a:gd name="T32" fmla="*/ 38 w 66"/>
                <a:gd name="T33" fmla="*/ 66 h 324"/>
                <a:gd name="T34" fmla="*/ 38 w 66"/>
                <a:gd name="T35" fmla="*/ 55 h 324"/>
                <a:gd name="T36" fmla="*/ 38 w 66"/>
                <a:gd name="T37" fmla="*/ 48 h 324"/>
                <a:gd name="T38" fmla="*/ 34 w 66"/>
                <a:gd name="T39" fmla="*/ 41 h 324"/>
                <a:gd name="T40" fmla="*/ 34 w 66"/>
                <a:gd name="T41" fmla="*/ 34 h 324"/>
                <a:gd name="T42" fmla="*/ 34 w 66"/>
                <a:gd name="T43" fmla="*/ 27 h 324"/>
                <a:gd name="T44" fmla="*/ 34 w 66"/>
                <a:gd name="T45" fmla="*/ 21 h 324"/>
                <a:gd name="T46" fmla="*/ 31 w 66"/>
                <a:gd name="T47" fmla="*/ 10 h 324"/>
                <a:gd name="T48" fmla="*/ 27 w 66"/>
                <a:gd name="T49" fmla="*/ 3 h 324"/>
                <a:gd name="T50" fmla="*/ 27 w 66"/>
                <a:gd name="T51" fmla="*/ 0 h 324"/>
                <a:gd name="T52" fmla="*/ 31 w 66"/>
                <a:gd name="T53" fmla="*/ 0 h 324"/>
                <a:gd name="T54" fmla="*/ 34 w 66"/>
                <a:gd name="T55" fmla="*/ 0 h 324"/>
                <a:gd name="T56" fmla="*/ 38 w 66"/>
                <a:gd name="T57" fmla="*/ 0 h 324"/>
                <a:gd name="T58" fmla="*/ 41 w 66"/>
                <a:gd name="T59" fmla="*/ 0 h 324"/>
                <a:gd name="T60" fmla="*/ 48 w 66"/>
                <a:gd name="T61" fmla="*/ 3 h 324"/>
                <a:gd name="T62" fmla="*/ 55 w 66"/>
                <a:gd name="T63" fmla="*/ 3 h 324"/>
                <a:gd name="T64" fmla="*/ 66 w 66"/>
                <a:gd name="T65" fmla="*/ 7 h 324"/>
                <a:gd name="T66" fmla="*/ 66 w 66"/>
                <a:gd name="T67" fmla="*/ 24 h 324"/>
                <a:gd name="T68" fmla="*/ 66 w 66"/>
                <a:gd name="T69" fmla="*/ 41 h 324"/>
                <a:gd name="T70" fmla="*/ 66 w 66"/>
                <a:gd name="T71" fmla="*/ 59 h 324"/>
                <a:gd name="T72" fmla="*/ 66 w 66"/>
                <a:gd name="T73" fmla="*/ 76 h 324"/>
                <a:gd name="T74" fmla="*/ 66 w 66"/>
                <a:gd name="T75" fmla="*/ 90 h 324"/>
                <a:gd name="T76" fmla="*/ 66 w 66"/>
                <a:gd name="T77" fmla="*/ 104 h 324"/>
                <a:gd name="T78" fmla="*/ 66 w 66"/>
                <a:gd name="T79" fmla="*/ 115 h 324"/>
                <a:gd name="T80" fmla="*/ 66 w 66"/>
                <a:gd name="T81" fmla="*/ 129 h 324"/>
                <a:gd name="T82" fmla="*/ 66 w 66"/>
                <a:gd name="T83" fmla="*/ 139 h 324"/>
                <a:gd name="T84" fmla="*/ 66 w 66"/>
                <a:gd name="T85" fmla="*/ 150 h 324"/>
                <a:gd name="T86" fmla="*/ 62 w 66"/>
                <a:gd name="T87" fmla="*/ 160 h 324"/>
                <a:gd name="T88" fmla="*/ 62 w 66"/>
                <a:gd name="T89" fmla="*/ 167 h 324"/>
                <a:gd name="T90" fmla="*/ 62 w 66"/>
                <a:gd name="T91" fmla="*/ 174 h 324"/>
                <a:gd name="T92" fmla="*/ 62 w 66"/>
                <a:gd name="T93" fmla="*/ 181 h 324"/>
                <a:gd name="T94" fmla="*/ 62 w 66"/>
                <a:gd name="T95" fmla="*/ 185 h 324"/>
                <a:gd name="T96" fmla="*/ 62 w 66"/>
                <a:gd name="T97" fmla="*/ 192 h 324"/>
                <a:gd name="T98" fmla="*/ 59 w 66"/>
                <a:gd name="T99" fmla="*/ 209 h 324"/>
                <a:gd name="T100" fmla="*/ 55 w 66"/>
                <a:gd name="T101" fmla="*/ 223 h 324"/>
                <a:gd name="T102" fmla="*/ 52 w 66"/>
                <a:gd name="T103" fmla="*/ 241 h 324"/>
                <a:gd name="T104" fmla="*/ 48 w 66"/>
                <a:gd name="T105" fmla="*/ 254 h 324"/>
                <a:gd name="T106" fmla="*/ 34 w 66"/>
                <a:gd name="T107" fmla="*/ 279 h 324"/>
                <a:gd name="T108" fmla="*/ 24 w 66"/>
                <a:gd name="T109" fmla="*/ 303 h 324"/>
                <a:gd name="T110" fmla="*/ 13 w 66"/>
                <a:gd name="T111" fmla="*/ 314 h 324"/>
                <a:gd name="T112" fmla="*/ 10 w 66"/>
                <a:gd name="T113" fmla="*/ 321 h 324"/>
                <a:gd name="T114" fmla="*/ 3 w 66"/>
                <a:gd name="T115" fmla="*/ 324 h 324"/>
                <a:gd name="T116" fmla="*/ 0 w 66"/>
                <a:gd name="T117" fmla="*/ 324 h 324"/>
                <a:gd name="T118" fmla="*/ 0 w 66"/>
                <a:gd name="T119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" h="324">
                  <a:moveTo>
                    <a:pt x="0" y="324"/>
                  </a:moveTo>
                  <a:lnTo>
                    <a:pt x="0" y="321"/>
                  </a:lnTo>
                  <a:lnTo>
                    <a:pt x="0" y="314"/>
                  </a:lnTo>
                  <a:lnTo>
                    <a:pt x="0" y="307"/>
                  </a:lnTo>
                  <a:lnTo>
                    <a:pt x="3" y="296"/>
                  </a:lnTo>
                  <a:lnTo>
                    <a:pt x="6" y="282"/>
                  </a:lnTo>
                  <a:lnTo>
                    <a:pt x="13" y="268"/>
                  </a:lnTo>
                  <a:lnTo>
                    <a:pt x="17" y="254"/>
                  </a:lnTo>
                  <a:lnTo>
                    <a:pt x="24" y="237"/>
                  </a:lnTo>
                  <a:lnTo>
                    <a:pt x="27" y="220"/>
                  </a:lnTo>
                  <a:lnTo>
                    <a:pt x="34" y="199"/>
                  </a:lnTo>
                  <a:lnTo>
                    <a:pt x="34" y="178"/>
                  </a:lnTo>
                  <a:lnTo>
                    <a:pt x="38" y="153"/>
                  </a:lnTo>
                  <a:lnTo>
                    <a:pt x="38" y="129"/>
                  </a:lnTo>
                  <a:lnTo>
                    <a:pt x="38" y="108"/>
                  </a:lnTo>
                  <a:lnTo>
                    <a:pt x="38" y="87"/>
                  </a:lnTo>
                  <a:lnTo>
                    <a:pt x="38" y="66"/>
                  </a:lnTo>
                  <a:lnTo>
                    <a:pt x="38" y="55"/>
                  </a:lnTo>
                  <a:lnTo>
                    <a:pt x="38" y="48"/>
                  </a:lnTo>
                  <a:lnTo>
                    <a:pt x="34" y="41"/>
                  </a:lnTo>
                  <a:lnTo>
                    <a:pt x="34" y="34"/>
                  </a:lnTo>
                  <a:lnTo>
                    <a:pt x="34" y="27"/>
                  </a:lnTo>
                  <a:lnTo>
                    <a:pt x="34" y="21"/>
                  </a:lnTo>
                  <a:lnTo>
                    <a:pt x="31" y="10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5" y="3"/>
                  </a:lnTo>
                  <a:lnTo>
                    <a:pt x="66" y="7"/>
                  </a:lnTo>
                  <a:lnTo>
                    <a:pt x="66" y="24"/>
                  </a:lnTo>
                  <a:lnTo>
                    <a:pt x="66" y="41"/>
                  </a:lnTo>
                  <a:lnTo>
                    <a:pt x="66" y="59"/>
                  </a:lnTo>
                  <a:lnTo>
                    <a:pt x="66" y="76"/>
                  </a:lnTo>
                  <a:lnTo>
                    <a:pt x="66" y="90"/>
                  </a:lnTo>
                  <a:lnTo>
                    <a:pt x="66" y="104"/>
                  </a:lnTo>
                  <a:lnTo>
                    <a:pt x="66" y="115"/>
                  </a:lnTo>
                  <a:lnTo>
                    <a:pt x="66" y="129"/>
                  </a:lnTo>
                  <a:lnTo>
                    <a:pt x="66" y="139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62" y="167"/>
                  </a:lnTo>
                  <a:lnTo>
                    <a:pt x="62" y="174"/>
                  </a:lnTo>
                  <a:lnTo>
                    <a:pt x="62" y="181"/>
                  </a:lnTo>
                  <a:lnTo>
                    <a:pt x="62" y="185"/>
                  </a:lnTo>
                  <a:lnTo>
                    <a:pt x="62" y="192"/>
                  </a:lnTo>
                  <a:lnTo>
                    <a:pt x="59" y="209"/>
                  </a:lnTo>
                  <a:lnTo>
                    <a:pt x="55" y="223"/>
                  </a:lnTo>
                  <a:lnTo>
                    <a:pt x="52" y="241"/>
                  </a:lnTo>
                  <a:lnTo>
                    <a:pt x="48" y="254"/>
                  </a:lnTo>
                  <a:lnTo>
                    <a:pt x="34" y="279"/>
                  </a:lnTo>
                  <a:lnTo>
                    <a:pt x="24" y="303"/>
                  </a:lnTo>
                  <a:lnTo>
                    <a:pt x="13" y="314"/>
                  </a:lnTo>
                  <a:lnTo>
                    <a:pt x="10" y="321"/>
                  </a:lnTo>
                  <a:lnTo>
                    <a:pt x="3" y="324"/>
                  </a:lnTo>
                  <a:lnTo>
                    <a:pt x="0" y="324"/>
                  </a:lnTo>
                  <a:lnTo>
                    <a:pt x="0" y="3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2">
              <a:extLst>
                <a:ext uri="{FF2B5EF4-FFF2-40B4-BE49-F238E27FC236}">
                  <a16:creationId xmlns:a16="http://schemas.microsoft.com/office/drawing/2014/main" id="{E9BBE790-3994-4380-B50D-F2CE04323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769" y="11617941"/>
              <a:ext cx="439228" cy="1715081"/>
            </a:xfrm>
            <a:custGeom>
              <a:avLst/>
              <a:gdLst>
                <a:gd name="T0" fmla="*/ 42 w 84"/>
                <a:gd name="T1" fmla="*/ 0 h 328"/>
                <a:gd name="T2" fmla="*/ 52 w 84"/>
                <a:gd name="T3" fmla="*/ 0 h 328"/>
                <a:gd name="T4" fmla="*/ 63 w 84"/>
                <a:gd name="T5" fmla="*/ 4 h 328"/>
                <a:gd name="T6" fmla="*/ 77 w 84"/>
                <a:gd name="T7" fmla="*/ 11 h 328"/>
                <a:gd name="T8" fmla="*/ 84 w 84"/>
                <a:gd name="T9" fmla="*/ 21 h 328"/>
                <a:gd name="T10" fmla="*/ 84 w 84"/>
                <a:gd name="T11" fmla="*/ 32 h 328"/>
                <a:gd name="T12" fmla="*/ 80 w 84"/>
                <a:gd name="T13" fmla="*/ 35 h 328"/>
                <a:gd name="T14" fmla="*/ 77 w 84"/>
                <a:gd name="T15" fmla="*/ 38 h 328"/>
                <a:gd name="T16" fmla="*/ 77 w 84"/>
                <a:gd name="T17" fmla="*/ 52 h 328"/>
                <a:gd name="T18" fmla="*/ 73 w 84"/>
                <a:gd name="T19" fmla="*/ 70 h 328"/>
                <a:gd name="T20" fmla="*/ 73 w 84"/>
                <a:gd name="T21" fmla="*/ 91 h 328"/>
                <a:gd name="T22" fmla="*/ 73 w 84"/>
                <a:gd name="T23" fmla="*/ 150 h 328"/>
                <a:gd name="T24" fmla="*/ 73 w 84"/>
                <a:gd name="T25" fmla="*/ 224 h 328"/>
                <a:gd name="T26" fmla="*/ 73 w 84"/>
                <a:gd name="T27" fmla="*/ 259 h 328"/>
                <a:gd name="T28" fmla="*/ 73 w 84"/>
                <a:gd name="T29" fmla="*/ 283 h 328"/>
                <a:gd name="T30" fmla="*/ 70 w 84"/>
                <a:gd name="T31" fmla="*/ 304 h 328"/>
                <a:gd name="T32" fmla="*/ 66 w 84"/>
                <a:gd name="T33" fmla="*/ 314 h 328"/>
                <a:gd name="T34" fmla="*/ 56 w 84"/>
                <a:gd name="T35" fmla="*/ 325 h 328"/>
                <a:gd name="T36" fmla="*/ 45 w 84"/>
                <a:gd name="T37" fmla="*/ 328 h 328"/>
                <a:gd name="T38" fmla="*/ 38 w 84"/>
                <a:gd name="T39" fmla="*/ 325 h 328"/>
                <a:gd name="T40" fmla="*/ 38 w 84"/>
                <a:gd name="T41" fmla="*/ 314 h 328"/>
                <a:gd name="T42" fmla="*/ 35 w 84"/>
                <a:gd name="T43" fmla="*/ 300 h 328"/>
                <a:gd name="T44" fmla="*/ 24 w 84"/>
                <a:gd name="T45" fmla="*/ 286 h 328"/>
                <a:gd name="T46" fmla="*/ 14 w 84"/>
                <a:gd name="T47" fmla="*/ 276 h 328"/>
                <a:gd name="T48" fmla="*/ 10 w 84"/>
                <a:gd name="T49" fmla="*/ 269 h 328"/>
                <a:gd name="T50" fmla="*/ 14 w 84"/>
                <a:gd name="T51" fmla="*/ 265 h 328"/>
                <a:gd name="T52" fmla="*/ 28 w 84"/>
                <a:gd name="T53" fmla="*/ 265 h 328"/>
                <a:gd name="T54" fmla="*/ 38 w 84"/>
                <a:gd name="T55" fmla="*/ 269 h 328"/>
                <a:gd name="T56" fmla="*/ 45 w 84"/>
                <a:gd name="T57" fmla="*/ 269 h 328"/>
                <a:gd name="T58" fmla="*/ 45 w 84"/>
                <a:gd name="T59" fmla="*/ 262 h 328"/>
                <a:gd name="T60" fmla="*/ 45 w 84"/>
                <a:gd name="T61" fmla="*/ 255 h 328"/>
                <a:gd name="T62" fmla="*/ 45 w 84"/>
                <a:gd name="T63" fmla="*/ 245 h 328"/>
                <a:gd name="T64" fmla="*/ 45 w 84"/>
                <a:gd name="T65" fmla="*/ 227 h 328"/>
                <a:gd name="T66" fmla="*/ 49 w 84"/>
                <a:gd name="T67" fmla="*/ 203 h 328"/>
                <a:gd name="T68" fmla="*/ 49 w 84"/>
                <a:gd name="T69" fmla="*/ 171 h 328"/>
                <a:gd name="T70" fmla="*/ 49 w 84"/>
                <a:gd name="T71" fmla="*/ 133 h 328"/>
                <a:gd name="T72" fmla="*/ 49 w 84"/>
                <a:gd name="T73" fmla="*/ 98 h 328"/>
                <a:gd name="T74" fmla="*/ 49 w 84"/>
                <a:gd name="T75" fmla="*/ 70 h 328"/>
                <a:gd name="T76" fmla="*/ 49 w 84"/>
                <a:gd name="T77" fmla="*/ 49 h 328"/>
                <a:gd name="T78" fmla="*/ 49 w 84"/>
                <a:gd name="T79" fmla="*/ 42 h 328"/>
                <a:gd name="T80" fmla="*/ 45 w 84"/>
                <a:gd name="T81" fmla="*/ 32 h 328"/>
                <a:gd name="T82" fmla="*/ 38 w 84"/>
                <a:gd name="T83" fmla="*/ 28 h 328"/>
                <a:gd name="T84" fmla="*/ 28 w 84"/>
                <a:gd name="T85" fmla="*/ 32 h 328"/>
                <a:gd name="T86" fmla="*/ 10 w 84"/>
                <a:gd name="T87" fmla="*/ 35 h 328"/>
                <a:gd name="T88" fmla="*/ 0 w 84"/>
                <a:gd name="T89" fmla="*/ 14 h 328"/>
                <a:gd name="T90" fmla="*/ 24 w 84"/>
                <a:gd name="T91" fmla="*/ 11 h 328"/>
                <a:gd name="T92" fmla="*/ 35 w 84"/>
                <a:gd name="T93" fmla="*/ 11 h 328"/>
                <a:gd name="T94" fmla="*/ 38 w 84"/>
                <a:gd name="T9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328">
                  <a:moveTo>
                    <a:pt x="38" y="4"/>
                  </a:moveTo>
                  <a:lnTo>
                    <a:pt x="42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3" y="4"/>
                  </a:lnTo>
                  <a:lnTo>
                    <a:pt x="70" y="7"/>
                  </a:lnTo>
                  <a:lnTo>
                    <a:pt x="77" y="11"/>
                  </a:lnTo>
                  <a:lnTo>
                    <a:pt x="80" y="14"/>
                  </a:lnTo>
                  <a:lnTo>
                    <a:pt x="84" y="21"/>
                  </a:lnTo>
                  <a:lnTo>
                    <a:pt x="84" y="25"/>
                  </a:lnTo>
                  <a:lnTo>
                    <a:pt x="84" y="32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8"/>
                  </a:lnTo>
                  <a:lnTo>
                    <a:pt x="77" y="38"/>
                  </a:lnTo>
                  <a:lnTo>
                    <a:pt x="77" y="45"/>
                  </a:lnTo>
                  <a:lnTo>
                    <a:pt x="77" y="52"/>
                  </a:lnTo>
                  <a:lnTo>
                    <a:pt x="73" y="59"/>
                  </a:lnTo>
                  <a:lnTo>
                    <a:pt x="73" y="70"/>
                  </a:lnTo>
                  <a:lnTo>
                    <a:pt x="73" y="80"/>
                  </a:lnTo>
                  <a:lnTo>
                    <a:pt x="73" y="91"/>
                  </a:lnTo>
                  <a:lnTo>
                    <a:pt x="73" y="122"/>
                  </a:lnTo>
                  <a:lnTo>
                    <a:pt x="73" y="150"/>
                  </a:lnTo>
                  <a:lnTo>
                    <a:pt x="73" y="185"/>
                  </a:lnTo>
                  <a:lnTo>
                    <a:pt x="73" y="224"/>
                  </a:lnTo>
                  <a:lnTo>
                    <a:pt x="73" y="241"/>
                  </a:lnTo>
                  <a:lnTo>
                    <a:pt x="73" y="259"/>
                  </a:lnTo>
                  <a:lnTo>
                    <a:pt x="73" y="272"/>
                  </a:lnTo>
                  <a:lnTo>
                    <a:pt x="73" y="283"/>
                  </a:lnTo>
                  <a:lnTo>
                    <a:pt x="70" y="293"/>
                  </a:lnTo>
                  <a:lnTo>
                    <a:pt x="70" y="304"/>
                  </a:lnTo>
                  <a:lnTo>
                    <a:pt x="66" y="307"/>
                  </a:lnTo>
                  <a:lnTo>
                    <a:pt x="66" y="314"/>
                  </a:lnTo>
                  <a:lnTo>
                    <a:pt x="59" y="318"/>
                  </a:lnTo>
                  <a:lnTo>
                    <a:pt x="56" y="325"/>
                  </a:lnTo>
                  <a:lnTo>
                    <a:pt x="49" y="328"/>
                  </a:lnTo>
                  <a:lnTo>
                    <a:pt x="45" y="328"/>
                  </a:lnTo>
                  <a:lnTo>
                    <a:pt x="42" y="328"/>
                  </a:lnTo>
                  <a:lnTo>
                    <a:pt x="38" y="325"/>
                  </a:lnTo>
                  <a:lnTo>
                    <a:pt x="38" y="318"/>
                  </a:lnTo>
                  <a:lnTo>
                    <a:pt x="38" y="314"/>
                  </a:lnTo>
                  <a:lnTo>
                    <a:pt x="35" y="307"/>
                  </a:lnTo>
                  <a:lnTo>
                    <a:pt x="35" y="300"/>
                  </a:lnTo>
                  <a:lnTo>
                    <a:pt x="28" y="293"/>
                  </a:lnTo>
                  <a:lnTo>
                    <a:pt x="24" y="286"/>
                  </a:lnTo>
                  <a:lnTo>
                    <a:pt x="17" y="279"/>
                  </a:lnTo>
                  <a:lnTo>
                    <a:pt x="14" y="276"/>
                  </a:lnTo>
                  <a:lnTo>
                    <a:pt x="10" y="272"/>
                  </a:lnTo>
                  <a:lnTo>
                    <a:pt x="10" y="269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21" y="265"/>
                  </a:lnTo>
                  <a:lnTo>
                    <a:pt x="28" y="265"/>
                  </a:lnTo>
                  <a:lnTo>
                    <a:pt x="35" y="269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5" y="269"/>
                  </a:lnTo>
                  <a:lnTo>
                    <a:pt x="45" y="269"/>
                  </a:lnTo>
                  <a:lnTo>
                    <a:pt x="45" y="262"/>
                  </a:lnTo>
                  <a:lnTo>
                    <a:pt x="45" y="259"/>
                  </a:lnTo>
                  <a:lnTo>
                    <a:pt x="45" y="255"/>
                  </a:lnTo>
                  <a:lnTo>
                    <a:pt x="45" y="248"/>
                  </a:lnTo>
                  <a:lnTo>
                    <a:pt x="45" y="245"/>
                  </a:lnTo>
                  <a:lnTo>
                    <a:pt x="45" y="238"/>
                  </a:lnTo>
                  <a:lnTo>
                    <a:pt x="45" y="227"/>
                  </a:lnTo>
                  <a:lnTo>
                    <a:pt x="49" y="217"/>
                  </a:lnTo>
                  <a:lnTo>
                    <a:pt x="49" y="203"/>
                  </a:lnTo>
                  <a:lnTo>
                    <a:pt x="49" y="189"/>
                  </a:lnTo>
                  <a:lnTo>
                    <a:pt x="49" y="171"/>
                  </a:lnTo>
                  <a:lnTo>
                    <a:pt x="49" y="154"/>
                  </a:lnTo>
                  <a:lnTo>
                    <a:pt x="49" y="133"/>
                  </a:lnTo>
                  <a:lnTo>
                    <a:pt x="49" y="115"/>
                  </a:lnTo>
                  <a:lnTo>
                    <a:pt x="49" y="98"/>
                  </a:lnTo>
                  <a:lnTo>
                    <a:pt x="49" y="80"/>
                  </a:lnTo>
                  <a:lnTo>
                    <a:pt x="49" y="70"/>
                  </a:lnTo>
                  <a:lnTo>
                    <a:pt x="49" y="59"/>
                  </a:lnTo>
                  <a:lnTo>
                    <a:pt x="49" y="49"/>
                  </a:lnTo>
                  <a:lnTo>
                    <a:pt x="49" y="45"/>
                  </a:lnTo>
                  <a:lnTo>
                    <a:pt x="49" y="42"/>
                  </a:lnTo>
                  <a:lnTo>
                    <a:pt x="45" y="35"/>
                  </a:lnTo>
                  <a:lnTo>
                    <a:pt x="45" y="32"/>
                  </a:lnTo>
                  <a:lnTo>
                    <a:pt x="42" y="28"/>
                  </a:lnTo>
                  <a:lnTo>
                    <a:pt x="38" y="28"/>
                  </a:lnTo>
                  <a:lnTo>
                    <a:pt x="35" y="32"/>
                  </a:lnTo>
                  <a:lnTo>
                    <a:pt x="28" y="32"/>
                  </a:lnTo>
                  <a:lnTo>
                    <a:pt x="21" y="35"/>
                  </a:lnTo>
                  <a:lnTo>
                    <a:pt x="10" y="35"/>
                  </a:lnTo>
                  <a:lnTo>
                    <a:pt x="0" y="38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24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8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3">
              <a:extLst>
                <a:ext uri="{FF2B5EF4-FFF2-40B4-BE49-F238E27FC236}">
                  <a16:creationId xmlns:a16="http://schemas.microsoft.com/office/drawing/2014/main" id="{461AAFF7-1C6F-45C3-AD8C-AE755819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682" y="11889844"/>
              <a:ext cx="292819" cy="277134"/>
            </a:xfrm>
            <a:custGeom>
              <a:avLst/>
              <a:gdLst>
                <a:gd name="T0" fmla="*/ 0 w 56"/>
                <a:gd name="T1" fmla="*/ 4 h 53"/>
                <a:gd name="T2" fmla="*/ 4 w 56"/>
                <a:gd name="T3" fmla="*/ 4 h 53"/>
                <a:gd name="T4" fmla="*/ 4 w 56"/>
                <a:gd name="T5" fmla="*/ 0 h 53"/>
                <a:gd name="T6" fmla="*/ 7 w 56"/>
                <a:gd name="T7" fmla="*/ 0 h 53"/>
                <a:gd name="T8" fmla="*/ 11 w 56"/>
                <a:gd name="T9" fmla="*/ 0 h 53"/>
                <a:gd name="T10" fmla="*/ 21 w 56"/>
                <a:gd name="T11" fmla="*/ 0 h 53"/>
                <a:gd name="T12" fmla="*/ 32 w 56"/>
                <a:gd name="T13" fmla="*/ 0 h 53"/>
                <a:gd name="T14" fmla="*/ 35 w 56"/>
                <a:gd name="T15" fmla="*/ 4 h 53"/>
                <a:gd name="T16" fmla="*/ 39 w 56"/>
                <a:gd name="T17" fmla="*/ 7 h 53"/>
                <a:gd name="T18" fmla="*/ 42 w 56"/>
                <a:gd name="T19" fmla="*/ 11 h 53"/>
                <a:gd name="T20" fmla="*/ 49 w 56"/>
                <a:gd name="T21" fmla="*/ 14 h 53"/>
                <a:gd name="T22" fmla="*/ 53 w 56"/>
                <a:gd name="T23" fmla="*/ 21 h 53"/>
                <a:gd name="T24" fmla="*/ 53 w 56"/>
                <a:gd name="T25" fmla="*/ 25 h 53"/>
                <a:gd name="T26" fmla="*/ 56 w 56"/>
                <a:gd name="T27" fmla="*/ 32 h 53"/>
                <a:gd name="T28" fmla="*/ 53 w 56"/>
                <a:gd name="T29" fmla="*/ 39 h 53"/>
                <a:gd name="T30" fmla="*/ 49 w 56"/>
                <a:gd name="T31" fmla="*/ 42 h 53"/>
                <a:gd name="T32" fmla="*/ 46 w 56"/>
                <a:gd name="T33" fmla="*/ 49 h 53"/>
                <a:gd name="T34" fmla="*/ 46 w 56"/>
                <a:gd name="T35" fmla="*/ 49 h 53"/>
                <a:gd name="T36" fmla="*/ 42 w 56"/>
                <a:gd name="T37" fmla="*/ 53 h 53"/>
                <a:gd name="T38" fmla="*/ 39 w 56"/>
                <a:gd name="T39" fmla="*/ 49 h 53"/>
                <a:gd name="T40" fmla="*/ 35 w 56"/>
                <a:gd name="T41" fmla="*/ 49 h 53"/>
                <a:gd name="T42" fmla="*/ 32 w 56"/>
                <a:gd name="T43" fmla="*/ 42 h 53"/>
                <a:gd name="T44" fmla="*/ 25 w 56"/>
                <a:gd name="T45" fmla="*/ 39 h 53"/>
                <a:gd name="T46" fmla="*/ 18 w 56"/>
                <a:gd name="T47" fmla="*/ 32 h 53"/>
                <a:gd name="T48" fmla="*/ 14 w 56"/>
                <a:gd name="T49" fmla="*/ 25 h 53"/>
                <a:gd name="T50" fmla="*/ 7 w 56"/>
                <a:gd name="T51" fmla="*/ 21 h 53"/>
                <a:gd name="T52" fmla="*/ 7 w 56"/>
                <a:gd name="T53" fmla="*/ 18 h 53"/>
                <a:gd name="T54" fmla="*/ 4 w 56"/>
                <a:gd name="T55" fmla="*/ 11 h 53"/>
                <a:gd name="T56" fmla="*/ 0 w 56"/>
                <a:gd name="T57" fmla="*/ 4 h 53"/>
                <a:gd name="T58" fmla="*/ 0 w 56"/>
                <a:gd name="T59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" h="53">
                  <a:moveTo>
                    <a:pt x="0" y="4"/>
                  </a:move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2" y="11"/>
                  </a:lnTo>
                  <a:lnTo>
                    <a:pt x="49" y="14"/>
                  </a:lnTo>
                  <a:lnTo>
                    <a:pt x="53" y="21"/>
                  </a:lnTo>
                  <a:lnTo>
                    <a:pt x="53" y="25"/>
                  </a:lnTo>
                  <a:lnTo>
                    <a:pt x="56" y="32"/>
                  </a:lnTo>
                  <a:lnTo>
                    <a:pt x="53" y="39"/>
                  </a:lnTo>
                  <a:lnTo>
                    <a:pt x="49" y="42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2" y="53"/>
                  </a:lnTo>
                  <a:lnTo>
                    <a:pt x="39" y="49"/>
                  </a:lnTo>
                  <a:lnTo>
                    <a:pt x="35" y="49"/>
                  </a:lnTo>
                  <a:lnTo>
                    <a:pt x="32" y="42"/>
                  </a:lnTo>
                  <a:lnTo>
                    <a:pt x="25" y="39"/>
                  </a:lnTo>
                  <a:lnTo>
                    <a:pt x="18" y="32"/>
                  </a:lnTo>
                  <a:lnTo>
                    <a:pt x="14" y="25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4" y="11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4">
              <a:extLst>
                <a:ext uri="{FF2B5EF4-FFF2-40B4-BE49-F238E27FC236}">
                  <a16:creationId xmlns:a16="http://schemas.microsoft.com/office/drawing/2014/main" id="{5AABDE4C-7386-4CCF-949C-04BCB8F61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310" y="11581337"/>
              <a:ext cx="549037" cy="768651"/>
            </a:xfrm>
            <a:custGeom>
              <a:avLst/>
              <a:gdLst>
                <a:gd name="T0" fmla="*/ 7 w 105"/>
                <a:gd name="T1" fmla="*/ 28 h 147"/>
                <a:gd name="T2" fmla="*/ 24 w 105"/>
                <a:gd name="T3" fmla="*/ 21 h 147"/>
                <a:gd name="T4" fmla="*/ 45 w 105"/>
                <a:gd name="T5" fmla="*/ 14 h 147"/>
                <a:gd name="T6" fmla="*/ 59 w 105"/>
                <a:gd name="T7" fmla="*/ 7 h 147"/>
                <a:gd name="T8" fmla="*/ 63 w 105"/>
                <a:gd name="T9" fmla="*/ 0 h 147"/>
                <a:gd name="T10" fmla="*/ 70 w 105"/>
                <a:gd name="T11" fmla="*/ 0 h 147"/>
                <a:gd name="T12" fmla="*/ 77 w 105"/>
                <a:gd name="T13" fmla="*/ 0 h 147"/>
                <a:gd name="T14" fmla="*/ 91 w 105"/>
                <a:gd name="T15" fmla="*/ 11 h 147"/>
                <a:gd name="T16" fmla="*/ 101 w 105"/>
                <a:gd name="T17" fmla="*/ 18 h 147"/>
                <a:gd name="T18" fmla="*/ 105 w 105"/>
                <a:gd name="T19" fmla="*/ 25 h 147"/>
                <a:gd name="T20" fmla="*/ 101 w 105"/>
                <a:gd name="T21" fmla="*/ 35 h 147"/>
                <a:gd name="T22" fmla="*/ 98 w 105"/>
                <a:gd name="T23" fmla="*/ 42 h 147"/>
                <a:gd name="T24" fmla="*/ 94 w 105"/>
                <a:gd name="T25" fmla="*/ 49 h 147"/>
                <a:gd name="T26" fmla="*/ 94 w 105"/>
                <a:gd name="T27" fmla="*/ 63 h 147"/>
                <a:gd name="T28" fmla="*/ 91 w 105"/>
                <a:gd name="T29" fmla="*/ 77 h 147"/>
                <a:gd name="T30" fmla="*/ 91 w 105"/>
                <a:gd name="T31" fmla="*/ 94 h 147"/>
                <a:gd name="T32" fmla="*/ 87 w 105"/>
                <a:gd name="T33" fmla="*/ 115 h 147"/>
                <a:gd name="T34" fmla="*/ 84 w 105"/>
                <a:gd name="T35" fmla="*/ 129 h 147"/>
                <a:gd name="T36" fmla="*/ 80 w 105"/>
                <a:gd name="T37" fmla="*/ 140 h 147"/>
                <a:gd name="T38" fmla="*/ 77 w 105"/>
                <a:gd name="T39" fmla="*/ 143 h 147"/>
                <a:gd name="T40" fmla="*/ 70 w 105"/>
                <a:gd name="T41" fmla="*/ 147 h 147"/>
                <a:gd name="T42" fmla="*/ 66 w 105"/>
                <a:gd name="T43" fmla="*/ 143 h 147"/>
                <a:gd name="T44" fmla="*/ 63 w 105"/>
                <a:gd name="T45" fmla="*/ 133 h 147"/>
                <a:gd name="T46" fmla="*/ 63 w 105"/>
                <a:gd name="T47" fmla="*/ 115 h 147"/>
                <a:gd name="T48" fmla="*/ 63 w 105"/>
                <a:gd name="T49" fmla="*/ 77 h 147"/>
                <a:gd name="T50" fmla="*/ 66 w 105"/>
                <a:gd name="T51" fmla="*/ 45 h 147"/>
                <a:gd name="T52" fmla="*/ 66 w 105"/>
                <a:gd name="T53" fmla="*/ 32 h 147"/>
                <a:gd name="T54" fmla="*/ 63 w 105"/>
                <a:gd name="T55" fmla="*/ 28 h 147"/>
                <a:gd name="T56" fmla="*/ 56 w 105"/>
                <a:gd name="T57" fmla="*/ 32 h 147"/>
                <a:gd name="T58" fmla="*/ 38 w 105"/>
                <a:gd name="T59" fmla="*/ 39 h 147"/>
                <a:gd name="T60" fmla="*/ 14 w 105"/>
                <a:gd name="T61" fmla="*/ 45 h 147"/>
                <a:gd name="T62" fmla="*/ 0 w 105"/>
                <a:gd name="T63" fmla="*/ 2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47">
                  <a:moveTo>
                    <a:pt x="0" y="28"/>
                  </a:moveTo>
                  <a:lnTo>
                    <a:pt x="7" y="28"/>
                  </a:lnTo>
                  <a:lnTo>
                    <a:pt x="14" y="25"/>
                  </a:lnTo>
                  <a:lnTo>
                    <a:pt x="24" y="21"/>
                  </a:lnTo>
                  <a:lnTo>
                    <a:pt x="35" y="18"/>
                  </a:lnTo>
                  <a:lnTo>
                    <a:pt x="45" y="14"/>
                  </a:lnTo>
                  <a:lnTo>
                    <a:pt x="52" y="11"/>
                  </a:lnTo>
                  <a:lnTo>
                    <a:pt x="59" y="7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0" y="4"/>
                  </a:lnTo>
                  <a:lnTo>
                    <a:pt x="91" y="11"/>
                  </a:lnTo>
                  <a:lnTo>
                    <a:pt x="98" y="14"/>
                  </a:lnTo>
                  <a:lnTo>
                    <a:pt x="101" y="18"/>
                  </a:lnTo>
                  <a:lnTo>
                    <a:pt x="105" y="21"/>
                  </a:lnTo>
                  <a:lnTo>
                    <a:pt x="105" y="25"/>
                  </a:lnTo>
                  <a:lnTo>
                    <a:pt x="105" y="32"/>
                  </a:lnTo>
                  <a:lnTo>
                    <a:pt x="101" y="35"/>
                  </a:lnTo>
                  <a:lnTo>
                    <a:pt x="98" y="39"/>
                  </a:lnTo>
                  <a:lnTo>
                    <a:pt x="98" y="42"/>
                  </a:lnTo>
                  <a:lnTo>
                    <a:pt x="98" y="45"/>
                  </a:lnTo>
                  <a:lnTo>
                    <a:pt x="94" y="49"/>
                  </a:lnTo>
                  <a:lnTo>
                    <a:pt x="94" y="59"/>
                  </a:lnTo>
                  <a:lnTo>
                    <a:pt x="94" y="63"/>
                  </a:lnTo>
                  <a:lnTo>
                    <a:pt x="91" y="70"/>
                  </a:lnTo>
                  <a:lnTo>
                    <a:pt x="91" y="77"/>
                  </a:lnTo>
                  <a:lnTo>
                    <a:pt x="91" y="84"/>
                  </a:lnTo>
                  <a:lnTo>
                    <a:pt x="91" y="94"/>
                  </a:lnTo>
                  <a:lnTo>
                    <a:pt x="87" y="105"/>
                  </a:lnTo>
                  <a:lnTo>
                    <a:pt x="87" y="115"/>
                  </a:lnTo>
                  <a:lnTo>
                    <a:pt x="84" y="122"/>
                  </a:lnTo>
                  <a:lnTo>
                    <a:pt x="84" y="129"/>
                  </a:lnTo>
                  <a:lnTo>
                    <a:pt x="80" y="136"/>
                  </a:lnTo>
                  <a:lnTo>
                    <a:pt x="80" y="140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3" y="147"/>
                  </a:lnTo>
                  <a:lnTo>
                    <a:pt x="70" y="147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63" y="140"/>
                  </a:lnTo>
                  <a:lnTo>
                    <a:pt x="63" y="133"/>
                  </a:lnTo>
                  <a:lnTo>
                    <a:pt x="63" y="126"/>
                  </a:lnTo>
                  <a:lnTo>
                    <a:pt x="63" y="115"/>
                  </a:lnTo>
                  <a:lnTo>
                    <a:pt x="63" y="105"/>
                  </a:lnTo>
                  <a:lnTo>
                    <a:pt x="63" y="77"/>
                  </a:lnTo>
                  <a:lnTo>
                    <a:pt x="66" y="52"/>
                  </a:lnTo>
                  <a:lnTo>
                    <a:pt x="66" y="45"/>
                  </a:lnTo>
                  <a:lnTo>
                    <a:pt x="66" y="35"/>
                  </a:lnTo>
                  <a:lnTo>
                    <a:pt x="66" y="32"/>
                  </a:lnTo>
                  <a:lnTo>
                    <a:pt x="66" y="28"/>
                  </a:lnTo>
                  <a:lnTo>
                    <a:pt x="63" y="28"/>
                  </a:lnTo>
                  <a:lnTo>
                    <a:pt x="59" y="32"/>
                  </a:lnTo>
                  <a:lnTo>
                    <a:pt x="56" y="32"/>
                  </a:lnTo>
                  <a:lnTo>
                    <a:pt x="49" y="35"/>
                  </a:lnTo>
                  <a:lnTo>
                    <a:pt x="38" y="39"/>
                  </a:lnTo>
                  <a:lnTo>
                    <a:pt x="28" y="42"/>
                  </a:lnTo>
                  <a:lnTo>
                    <a:pt x="14" y="45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5">
              <a:extLst>
                <a:ext uri="{FF2B5EF4-FFF2-40B4-BE49-F238E27FC236}">
                  <a16:creationId xmlns:a16="http://schemas.microsoft.com/office/drawing/2014/main" id="{44FD249D-BCCF-4779-8806-B985FB4C1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599" y="12219263"/>
              <a:ext cx="313734" cy="73205"/>
            </a:xfrm>
            <a:custGeom>
              <a:avLst/>
              <a:gdLst>
                <a:gd name="T0" fmla="*/ 0 w 60"/>
                <a:gd name="T1" fmla="*/ 14 h 14"/>
                <a:gd name="T2" fmla="*/ 0 w 60"/>
                <a:gd name="T3" fmla="*/ 7 h 14"/>
                <a:gd name="T4" fmla="*/ 11 w 60"/>
                <a:gd name="T5" fmla="*/ 7 h 14"/>
                <a:gd name="T6" fmla="*/ 21 w 60"/>
                <a:gd name="T7" fmla="*/ 4 h 14"/>
                <a:gd name="T8" fmla="*/ 28 w 60"/>
                <a:gd name="T9" fmla="*/ 4 h 14"/>
                <a:gd name="T10" fmla="*/ 35 w 60"/>
                <a:gd name="T11" fmla="*/ 4 h 14"/>
                <a:gd name="T12" fmla="*/ 42 w 60"/>
                <a:gd name="T13" fmla="*/ 0 h 14"/>
                <a:gd name="T14" fmla="*/ 49 w 60"/>
                <a:gd name="T15" fmla="*/ 0 h 14"/>
                <a:gd name="T16" fmla="*/ 49 w 60"/>
                <a:gd name="T17" fmla="*/ 0 h 14"/>
                <a:gd name="T18" fmla="*/ 53 w 60"/>
                <a:gd name="T19" fmla="*/ 0 h 14"/>
                <a:gd name="T20" fmla="*/ 60 w 60"/>
                <a:gd name="T21" fmla="*/ 4 h 14"/>
                <a:gd name="T22" fmla="*/ 60 w 60"/>
                <a:gd name="T23" fmla="*/ 4 h 14"/>
                <a:gd name="T24" fmla="*/ 46 w 60"/>
                <a:gd name="T25" fmla="*/ 7 h 14"/>
                <a:gd name="T26" fmla="*/ 35 w 60"/>
                <a:gd name="T27" fmla="*/ 7 h 14"/>
                <a:gd name="T28" fmla="*/ 18 w 60"/>
                <a:gd name="T29" fmla="*/ 11 h 14"/>
                <a:gd name="T30" fmla="*/ 0 w 60"/>
                <a:gd name="T31" fmla="*/ 14 h 14"/>
                <a:gd name="T32" fmla="*/ 0 w 60"/>
                <a:gd name="T3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14">
                  <a:moveTo>
                    <a:pt x="0" y="14"/>
                  </a:moveTo>
                  <a:lnTo>
                    <a:pt x="0" y="7"/>
                  </a:lnTo>
                  <a:lnTo>
                    <a:pt x="11" y="7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5" y="4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46" y="7"/>
                  </a:lnTo>
                  <a:lnTo>
                    <a:pt x="35" y="7"/>
                  </a:lnTo>
                  <a:lnTo>
                    <a:pt x="18" y="11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6">
              <a:extLst>
                <a:ext uri="{FF2B5EF4-FFF2-40B4-BE49-F238E27FC236}">
                  <a16:creationId xmlns:a16="http://schemas.microsoft.com/office/drawing/2014/main" id="{292EDEE8-8FAD-4002-B100-E6ACB03AF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924" y="12146058"/>
              <a:ext cx="439228" cy="350338"/>
            </a:xfrm>
            <a:custGeom>
              <a:avLst/>
              <a:gdLst>
                <a:gd name="T0" fmla="*/ 45 w 84"/>
                <a:gd name="T1" fmla="*/ 21 h 67"/>
                <a:gd name="T2" fmla="*/ 49 w 84"/>
                <a:gd name="T3" fmla="*/ 18 h 67"/>
                <a:gd name="T4" fmla="*/ 49 w 84"/>
                <a:gd name="T5" fmla="*/ 14 h 67"/>
                <a:gd name="T6" fmla="*/ 49 w 84"/>
                <a:gd name="T7" fmla="*/ 11 h 67"/>
                <a:gd name="T8" fmla="*/ 49 w 84"/>
                <a:gd name="T9" fmla="*/ 7 h 67"/>
                <a:gd name="T10" fmla="*/ 49 w 84"/>
                <a:gd name="T11" fmla="*/ 4 h 67"/>
                <a:gd name="T12" fmla="*/ 52 w 84"/>
                <a:gd name="T13" fmla="*/ 4 h 67"/>
                <a:gd name="T14" fmla="*/ 56 w 84"/>
                <a:gd name="T15" fmla="*/ 0 h 67"/>
                <a:gd name="T16" fmla="*/ 59 w 84"/>
                <a:gd name="T17" fmla="*/ 0 h 67"/>
                <a:gd name="T18" fmla="*/ 63 w 84"/>
                <a:gd name="T19" fmla="*/ 0 h 67"/>
                <a:gd name="T20" fmla="*/ 66 w 84"/>
                <a:gd name="T21" fmla="*/ 4 h 67"/>
                <a:gd name="T22" fmla="*/ 73 w 84"/>
                <a:gd name="T23" fmla="*/ 7 h 67"/>
                <a:gd name="T24" fmla="*/ 77 w 84"/>
                <a:gd name="T25" fmla="*/ 11 h 67"/>
                <a:gd name="T26" fmla="*/ 80 w 84"/>
                <a:gd name="T27" fmla="*/ 14 h 67"/>
                <a:gd name="T28" fmla="*/ 84 w 84"/>
                <a:gd name="T29" fmla="*/ 21 h 67"/>
                <a:gd name="T30" fmla="*/ 84 w 84"/>
                <a:gd name="T31" fmla="*/ 25 h 67"/>
                <a:gd name="T32" fmla="*/ 84 w 84"/>
                <a:gd name="T33" fmla="*/ 28 h 67"/>
                <a:gd name="T34" fmla="*/ 80 w 84"/>
                <a:gd name="T35" fmla="*/ 35 h 67"/>
                <a:gd name="T36" fmla="*/ 77 w 84"/>
                <a:gd name="T37" fmla="*/ 39 h 67"/>
                <a:gd name="T38" fmla="*/ 70 w 84"/>
                <a:gd name="T39" fmla="*/ 42 h 67"/>
                <a:gd name="T40" fmla="*/ 52 w 84"/>
                <a:gd name="T41" fmla="*/ 53 h 67"/>
                <a:gd name="T42" fmla="*/ 31 w 84"/>
                <a:gd name="T43" fmla="*/ 60 h 67"/>
                <a:gd name="T44" fmla="*/ 24 w 84"/>
                <a:gd name="T45" fmla="*/ 63 h 67"/>
                <a:gd name="T46" fmla="*/ 14 w 84"/>
                <a:gd name="T47" fmla="*/ 67 h 67"/>
                <a:gd name="T48" fmla="*/ 7 w 84"/>
                <a:gd name="T49" fmla="*/ 67 h 67"/>
                <a:gd name="T50" fmla="*/ 0 w 84"/>
                <a:gd name="T51" fmla="*/ 63 h 67"/>
                <a:gd name="T52" fmla="*/ 10 w 84"/>
                <a:gd name="T53" fmla="*/ 56 h 67"/>
                <a:gd name="T54" fmla="*/ 21 w 84"/>
                <a:gd name="T55" fmla="*/ 49 h 67"/>
                <a:gd name="T56" fmla="*/ 28 w 84"/>
                <a:gd name="T57" fmla="*/ 42 h 67"/>
                <a:gd name="T58" fmla="*/ 31 w 84"/>
                <a:gd name="T59" fmla="*/ 35 h 67"/>
                <a:gd name="T60" fmla="*/ 38 w 84"/>
                <a:gd name="T61" fmla="*/ 32 h 67"/>
                <a:gd name="T62" fmla="*/ 42 w 84"/>
                <a:gd name="T63" fmla="*/ 28 h 67"/>
                <a:gd name="T64" fmla="*/ 45 w 84"/>
                <a:gd name="T65" fmla="*/ 25 h 67"/>
                <a:gd name="T66" fmla="*/ 45 w 84"/>
                <a:gd name="T67" fmla="*/ 21 h 67"/>
                <a:gd name="T68" fmla="*/ 45 w 84"/>
                <a:gd name="T69" fmla="*/ 2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67">
                  <a:moveTo>
                    <a:pt x="45" y="21"/>
                  </a:moveTo>
                  <a:lnTo>
                    <a:pt x="49" y="18"/>
                  </a:lnTo>
                  <a:lnTo>
                    <a:pt x="49" y="14"/>
                  </a:lnTo>
                  <a:lnTo>
                    <a:pt x="49" y="11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4"/>
                  </a:lnTo>
                  <a:lnTo>
                    <a:pt x="73" y="7"/>
                  </a:lnTo>
                  <a:lnTo>
                    <a:pt x="77" y="11"/>
                  </a:lnTo>
                  <a:lnTo>
                    <a:pt x="80" y="14"/>
                  </a:lnTo>
                  <a:lnTo>
                    <a:pt x="84" y="21"/>
                  </a:lnTo>
                  <a:lnTo>
                    <a:pt x="84" y="25"/>
                  </a:lnTo>
                  <a:lnTo>
                    <a:pt x="84" y="28"/>
                  </a:lnTo>
                  <a:lnTo>
                    <a:pt x="80" y="35"/>
                  </a:lnTo>
                  <a:lnTo>
                    <a:pt x="77" y="39"/>
                  </a:lnTo>
                  <a:lnTo>
                    <a:pt x="70" y="42"/>
                  </a:lnTo>
                  <a:lnTo>
                    <a:pt x="52" y="53"/>
                  </a:lnTo>
                  <a:lnTo>
                    <a:pt x="31" y="60"/>
                  </a:lnTo>
                  <a:lnTo>
                    <a:pt x="24" y="63"/>
                  </a:lnTo>
                  <a:lnTo>
                    <a:pt x="14" y="67"/>
                  </a:lnTo>
                  <a:lnTo>
                    <a:pt x="7" y="67"/>
                  </a:lnTo>
                  <a:lnTo>
                    <a:pt x="0" y="63"/>
                  </a:lnTo>
                  <a:lnTo>
                    <a:pt x="10" y="56"/>
                  </a:lnTo>
                  <a:lnTo>
                    <a:pt x="21" y="49"/>
                  </a:lnTo>
                  <a:lnTo>
                    <a:pt x="28" y="42"/>
                  </a:lnTo>
                  <a:lnTo>
                    <a:pt x="31" y="35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5" y="25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7">
              <a:extLst>
                <a:ext uri="{FF2B5EF4-FFF2-40B4-BE49-F238E27FC236}">
                  <a16:creationId xmlns:a16="http://schemas.microsoft.com/office/drawing/2014/main" id="{F4890E15-4CBD-4B66-B030-8F5EE48E8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5200" y="12438877"/>
              <a:ext cx="606553" cy="386939"/>
            </a:xfrm>
            <a:custGeom>
              <a:avLst/>
              <a:gdLst>
                <a:gd name="T0" fmla="*/ 18 w 116"/>
                <a:gd name="T1" fmla="*/ 21 h 74"/>
                <a:gd name="T2" fmla="*/ 11 w 116"/>
                <a:gd name="T3" fmla="*/ 18 h 74"/>
                <a:gd name="T4" fmla="*/ 4 w 116"/>
                <a:gd name="T5" fmla="*/ 14 h 74"/>
                <a:gd name="T6" fmla="*/ 0 w 116"/>
                <a:gd name="T7" fmla="*/ 11 h 74"/>
                <a:gd name="T8" fmla="*/ 0 w 116"/>
                <a:gd name="T9" fmla="*/ 7 h 74"/>
                <a:gd name="T10" fmla="*/ 0 w 116"/>
                <a:gd name="T11" fmla="*/ 4 h 74"/>
                <a:gd name="T12" fmla="*/ 4 w 116"/>
                <a:gd name="T13" fmla="*/ 4 h 74"/>
                <a:gd name="T14" fmla="*/ 4 w 116"/>
                <a:gd name="T15" fmla="*/ 4 h 74"/>
                <a:gd name="T16" fmla="*/ 7 w 116"/>
                <a:gd name="T17" fmla="*/ 0 h 74"/>
                <a:gd name="T18" fmla="*/ 11 w 116"/>
                <a:gd name="T19" fmla="*/ 0 h 74"/>
                <a:gd name="T20" fmla="*/ 18 w 116"/>
                <a:gd name="T21" fmla="*/ 0 h 74"/>
                <a:gd name="T22" fmla="*/ 21 w 116"/>
                <a:gd name="T23" fmla="*/ 4 h 74"/>
                <a:gd name="T24" fmla="*/ 28 w 116"/>
                <a:gd name="T25" fmla="*/ 4 h 74"/>
                <a:gd name="T26" fmla="*/ 53 w 116"/>
                <a:gd name="T27" fmla="*/ 11 h 74"/>
                <a:gd name="T28" fmla="*/ 77 w 116"/>
                <a:gd name="T29" fmla="*/ 18 h 74"/>
                <a:gd name="T30" fmla="*/ 84 w 116"/>
                <a:gd name="T31" fmla="*/ 21 h 74"/>
                <a:gd name="T32" fmla="*/ 95 w 116"/>
                <a:gd name="T33" fmla="*/ 25 h 74"/>
                <a:gd name="T34" fmla="*/ 105 w 116"/>
                <a:gd name="T35" fmla="*/ 35 h 74"/>
                <a:gd name="T36" fmla="*/ 112 w 116"/>
                <a:gd name="T37" fmla="*/ 42 h 74"/>
                <a:gd name="T38" fmla="*/ 116 w 116"/>
                <a:gd name="T39" fmla="*/ 49 h 74"/>
                <a:gd name="T40" fmla="*/ 116 w 116"/>
                <a:gd name="T41" fmla="*/ 53 h 74"/>
                <a:gd name="T42" fmla="*/ 116 w 116"/>
                <a:gd name="T43" fmla="*/ 60 h 74"/>
                <a:gd name="T44" fmla="*/ 116 w 116"/>
                <a:gd name="T45" fmla="*/ 63 h 74"/>
                <a:gd name="T46" fmla="*/ 116 w 116"/>
                <a:gd name="T47" fmla="*/ 67 h 74"/>
                <a:gd name="T48" fmla="*/ 116 w 116"/>
                <a:gd name="T49" fmla="*/ 70 h 74"/>
                <a:gd name="T50" fmla="*/ 116 w 116"/>
                <a:gd name="T51" fmla="*/ 70 h 74"/>
                <a:gd name="T52" fmla="*/ 112 w 116"/>
                <a:gd name="T53" fmla="*/ 74 h 74"/>
                <a:gd name="T54" fmla="*/ 112 w 116"/>
                <a:gd name="T55" fmla="*/ 74 h 74"/>
                <a:gd name="T56" fmla="*/ 109 w 116"/>
                <a:gd name="T57" fmla="*/ 70 h 74"/>
                <a:gd name="T58" fmla="*/ 102 w 116"/>
                <a:gd name="T59" fmla="*/ 70 h 74"/>
                <a:gd name="T60" fmla="*/ 95 w 116"/>
                <a:gd name="T61" fmla="*/ 67 h 74"/>
                <a:gd name="T62" fmla="*/ 88 w 116"/>
                <a:gd name="T63" fmla="*/ 63 h 74"/>
                <a:gd name="T64" fmla="*/ 81 w 116"/>
                <a:gd name="T65" fmla="*/ 60 h 74"/>
                <a:gd name="T66" fmla="*/ 70 w 116"/>
                <a:gd name="T67" fmla="*/ 53 h 74"/>
                <a:gd name="T68" fmla="*/ 53 w 116"/>
                <a:gd name="T69" fmla="*/ 42 h 74"/>
                <a:gd name="T70" fmla="*/ 39 w 116"/>
                <a:gd name="T71" fmla="*/ 32 h 74"/>
                <a:gd name="T72" fmla="*/ 25 w 116"/>
                <a:gd name="T73" fmla="*/ 25 h 74"/>
                <a:gd name="T74" fmla="*/ 18 w 116"/>
                <a:gd name="T75" fmla="*/ 21 h 74"/>
                <a:gd name="T76" fmla="*/ 18 w 116"/>
                <a:gd name="T77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74">
                  <a:moveTo>
                    <a:pt x="18" y="21"/>
                  </a:moveTo>
                  <a:lnTo>
                    <a:pt x="11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53" y="11"/>
                  </a:lnTo>
                  <a:lnTo>
                    <a:pt x="77" y="18"/>
                  </a:lnTo>
                  <a:lnTo>
                    <a:pt x="84" y="21"/>
                  </a:lnTo>
                  <a:lnTo>
                    <a:pt x="95" y="25"/>
                  </a:lnTo>
                  <a:lnTo>
                    <a:pt x="105" y="35"/>
                  </a:lnTo>
                  <a:lnTo>
                    <a:pt x="112" y="42"/>
                  </a:lnTo>
                  <a:lnTo>
                    <a:pt x="116" y="49"/>
                  </a:lnTo>
                  <a:lnTo>
                    <a:pt x="116" y="53"/>
                  </a:lnTo>
                  <a:lnTo>
                    <a:pt x="116" y="60"/>
                  </a:lnTo>
                  <a:lnTo>
                    <a:pt x="116" y="63"/>
                  </a:lnTo>
                  <a:lnTo>
                    <a:pt x="116" y="6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09" y="70"/>
                  </a:lnTo>
                  <a:lnTo>
                    <a:pt x="102" y="70"/>
                  </a:lnTo>
                  <a:lnTo>
                    <a:pt x="95" y="67"/>
                  </a:lnTo>
                  <a:lnTo>
                    <a:pt x="88" y="63"/>
                  </a:lnTo>
                  <a:lnTo>
                    <a:pt x="81" y="60"/>
                  </a:lnTo>
                  <a:lnTo>
                    <a:pt x="70" y="53"/>
                  </a:lnTo>
                  <a:lnTo>
                    <a:pt x="53" y="42"/>
                  </a:lnTo>
                  <a:lnTo>
                    <a:pt x="39" y="32"/>
                  </a:lnTo>
                  <a:lnTo>
                    <a:pt x="25" y="25"/>
                  </a:lnTo>
                  <a:lnTo>
                    <a:pt x="18" y="21"/>
                  </a:lnTo>
                  <a:lnTo>
                    <a:pt x="18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8">
              <a:extLst>
                <a:ext uri="{FF2B5EF4-FFF2-40B4-BE49-F238E27FC236}">
                  <a16:creationId xmlns:a16="http://schemas.microsoft.com/office/drawing/2014/main" id="{344FE2F3-DA66-4642-97A6-AABF136F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792" y="12313383"/>
              <a:ext cx="381712" cy="726820"/>
            </a:xfrm>
            <a:custGeom>
              <a:avLst/>
              <a:gdLst>
                <a:gd name="T0" fmla="*/ 38 w 73"/>
                <a:gd name="T1" fmla="*/ 139 h 139"/>
                <a:gd name="T2" fmla="*/ 38 w 73"/>
                <a:gd name="T3" fmla="*/ 126 h 139"/>
                <a:gd name="T4" fmla="*/ 38 w 73"/>
                <a:gd name="T5" fmla="*/ 115 h 139"/>
                <a:gd name="T6" fmla="*/ 35 w 73"/>
                <a:gd name="T7" fmla="*/ 94 h 139"/>
                <a:gd name="T8" fmla="*/ 31 w 73"/>
                <a:gd name="T9" fmla="*/ 84 h 139"/>
                <a:gd name="T10" fmla="*/ 31 w 73"/>
                <a:gd name="T11" fmla="*/ 77 h 139"/>
                <a:gd name="T12" fmla="*/ 31 w 73"/>
                <a:gd name="T13" fmla="*/ 70 h 139"/>
                <a:gd name="T14" fmla="*/ 28 w 73"/>
                <a:gd name="T15" fmla="*/ 66 h 139"/>
                <a:gd name="T16" fmla="*/ 31 w 73"/>
                <a:gd name="T17" fmla="*/ 63 h 139"/>
                <a:gd name="T18" fmla="*/ 31 w 73"/>
                <a:gd name="T19" fmla="*/ 59 h 139"/>
                <a:gd name="T20" fmla="*/ 31 w 73"/>
                <a:gd name="T21" fmla="*/ 52 h 139"/>
                <a:gd name="T22" fmla="*/ 35 w 73"/>
                <a:gd name="T23" fmla="*/ 45 h 139"/>
                <a:gd name="T24" fmla="*/ 35 w 73"/>
                <a:gd name="T25" fmla="*/ 38 h 139"/>
                <a:gd name="T26" fmla="*/ 35 w 73"/>
                <a:gd name="T27" fmla="*/ 35 h 139"/>
                <a:gd name="T28" fmla="*/ 38 w 73"/>
                <a:gd name="T29" fmla="*/ 31 h 139"/>
                <a:gd name="T30" fmla="*/ 38 w 73"/>
                <a:gd name="T31" fmla="*/ 28 h 139"/>
                <a:gd name="T32" fmla="*/ 31 w 73"/>
                <a:gd name="T33" fmla="*/ 28 h 139"/>
                <a:gd name="T34" fmla="*/ 28 w 73"/>
                <a:gd name="T35" fmla="*/ 28 h 139"/>
                <a:gd name="T36" fmla="*/ 28 w 73"/>
                <a:gd name="T37" fmla="*/ 31 h 139"/>
                <a:gd name="T38" fmla="*/ 21 w 73"/>
                <a:gd name="T39" fmla="*/ 31 h 139"/>
                <a:gd name="T40" fmla="*/ 14 w 73"/>
                <a:gd name="T41" fmla="*/ 35 h 139"/>
                <a:gd name="T42" fmla="*/ 10 w 73"/>
                <a:gd name="T43" fmla="*/ 35 h 139"/>
                <a:gd name="T44" fmla="*/ 7 w 73"/>
                <a:gd name="T45" fmla="*/ 35 h 139"/>
                <a:gd name="T46" fmla="*/ 3 w 73"/>
                <a:gd name="T47" fmla="*/ 31 h 139"/>
                <a:gd name="T48" fmla="*/ 0 w 73"/>
                <a:gd name="T49" fmla="*/ 28 h 139"/>
                <a:gd name="T50" fmla="*/ 0 w 73"/>
                <a:gd name="T51" fmla="*/ 24 h 139"/>
                <a:gd name="T52" fmla="*/ 3 w 73"/>
                <a:gd name="T53" fmla="*/ 21 h 139"/>
                <a:gd name="T54" fmla="*/ 7 w 73"/>
                <a:gd name="T55" fmla="*/ 17 h 139"/>
                <a:gd name="T56" fmla="*/ 14 w 73"/>
                <a:gd name="T57" fmla="*/ 14 h 139"/>
                <a:gd name="T58" fmla="*/ 21 w 73"/>
                <a:gd name="T59" fmla="*/ 14 h 139"/>
                <a:gd name="T60" fmla="*/ 24 w 73"/>
                <a:gd name="T61" fmla="*/ 10 h 139"/>
                <a:gd name="T62" fmla="*/ 28 w 73"/>
                <a:gd name="T63" fmla="*/ 7 h 139"/>
                <a:gd name="T64" fmla="*/ 31 w 73"/>
                <a:gd name="T65" fmla="*/ 7 h 139"/>
                <a:gd name="T66" fmla="*/ 35 w 73"/>
                <a:gd name="T67" fmla="*/ 3 h 139"/>
                <a:gd name="T68" fmla="*/ 42 w 73"/>
                <a:gd name="T69" fmla="*/ 0 h 139"/>
                <a:gd name="T70" fmla="*/ 45 w 73"/>
                <a:gd name="T71" fmla="*/ 0 h 139"/>
                <a:gd name="T72" fmla="*/ 49 w 73"/>
                <a:gd name="T73" fmla="*/ 3 h 139"/>
                <a:gd name="T74" fmla="*/ 56 w 73"/>
                <a:gd name="T75" fmla="*/ 3 h 139"/>
                <a:gd name="T76" fmla="*/ 59 w 73"/>
                <a:gd name="T77" fmla="*/ 7 h 139"/>
                <a:gd name="T78" fmla="*/ 66 w 73"/>
                <a:gd name="T79" fmla="*/ 10 h 139"/>
                <a:gd name="T80" fmla="*/ 70 w 73"/>
                <a:gd name="T81" fmla="*/ 14 h 139"/>
                <a:gd name="T82" fmla="*/ 73 w 73"/>
                <a:gd name="T83" fmla="*/ 17 h 139"/>
                <a:gd name="T84" fmla="*/ 73 w 73"/>
                <a:gd name="T85" fmla="*/ 21 h 139"/>
                <a:gd name="T86" fmla="*/ 73 w 73"/>
                <a:gd name="T87" fmla="*/ 24 h 139"/>
                <a:gd name="T88" fmla="*/ 70 w 73"/>
                <a:gd name="T89" fmla="*/ 31 h 139"/>
                <a:gd name="T90" fmla="*/ 66 w 73"/>
                <a:gd name="T91" fmla="*/ 35 h 139"/>
                <a:gd name="T92" fmla="*/ 66 w 73"/>
                <a:gd name="T93" fmla="*/ 38 h 139"/>
                <a:gd name="T94" fmla="*/ 63 w 73"/>
                <a:gd name="T95" fmla="*/ 42 h 139"/>
                <a:gd name="T96" fmla="*/ 59 w 73"/>
                <a:gd name="T97" fmla="*/ 49 h 139"/>
                <a:gd name="T98" fmla="*/ 56 w 73"/>
                <a:gd name="T99" fmla="*/ 56 h 139"/>
                <a:gd name="T100" fmla="*/ 52 w 73"/>
                <a:gd name="T101" fmla="*/ 63 h 139"/>
                <a:gd name="T102" fmla="*/ 52 w 73"/>
                <a:gd name="T103" fmla="*/ 66 h 139"/>
                <a:gd name="T104" fmla="*/ 52 w 73"/>
                <a:gd name="T105" fmla="*/ 66 h 139"/>
                <a:gd name="T106" fmla="*/ 52 w 73"/>
                <a:gd name="T107" fmla="*/ 70 h 139"/>
                <a:gd name="T108" fmla="*/ 52 w 73"/>
                <a:gd name="T109" fmla="*/ 73 h 139"/>
                <a:gd name="T110" fmla="*/ 52 w 73"/>
                <a:gd name="T111" fmla="*/ 80 h 139"/>
                <a:gd name="T112" fmla="*/ 56 w 73"/>
                <a:gd name="T113" fmla="*/ 84 h 139"/>
                <a:gd name="T114" fmla="*/ 59 w 73"/>
                <a:gd name="T115" fmla="*/ 94 h 139"/>
                <a:gd name="T116" fmla="*/ 59 w 73"/>
                <a:gd name="T117" fmla="*/ 108 h 139"/>
                <a:gd name="T118" fmla="*/ 59 w 73"/>
                <a:gd name="T119" fmla="*/ 122 h 139"/>
                <a:gd name="T120" fmla="*/ 59 w 73"/>
                <a:gd name="T121" fmla="*/ 139 h 139"/>
                <a:gd name="T122" fmla="*/ 38 w 73"/>
                <a:gd name="T123" fmla="*/ 139 h 139"/>
                <a:gd name="T124" fmla="*/ 38 w 73"/>
                <a:gd name="T12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" h="139">
                  <a:moveTo>
                    <a:pt x="38" y="139"/>
                  </a:moveTo>
                  <a:lnTo>
                    <a:pt x="38" y="126"/>
                  </a:lnTo>
                  <a:lnTo>
                    <a:pt x="38" y="115"/>
                  </a:lnTo>
                  <a:lnTo>
                    <a:pt x="35" y="94"/>
                  </a:lnTo>
                  <a:lnTo>
                    <a:pt x="31" y="84"/>
                  </a:lnTo>
                  <a:lnTo>
                    <a:pt x="31" y="77"/>
                  </a:lnTo>
                  <a:lnTo>
                    <a:pt x="31" y="70"/>
                  </a:lnTo>
                  <a:lnTo>
                    <a:pt x="28" y="66"/>
                  </a:lnTo>
                  <a:lnTo>
                    <a:pt x="31" y="63"/>
                  </a:lnTo>
                  <a:lnTo>
                    <a:pt x="31" y="59"/>
                  </a:lnTo>
                  <a:lnTo>
                    <a:pt x="31" y="52"/>
                  </a:lnTo>
                  <a:lnTo>
                    <a:pt x="35" y="45"/>
                  </a:lnTo>
                  <a:lnTo>
                    <a:pt x="35" y="38"/>
                  </a:lnTo>
                  <a:lnTo>
                    <a:pt x="35" y="35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31" y="28"/>
                  </a:lnTo>
                  <a:lnTo>
                    <a:pt x="28" y="28"/>
                  </a:lnTo>
                  <a:lnTo>
                    <a:pt x="28" y="31"/>
                  </a:lnTo>
                  <a:lnTo>
                    <a:pt x="21" y="31"/>
                  </a:lnTo>
                  <a:lnTo>
                    <a:pt x="14" y="35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3" y="21"/>
                  </a:lnTo>
                  <a:lnTo>
                    <a:pt x="7" y="17"/>
                  </a:lnTo>
                  <a:lnTo>
                    <a:pt x="14" y="14"/>
                  </a:lnTo>
                  <a:lnTo>
                    <a:pt x="21" y="14"/>
                  </a:lnTo>
                  <a:lnTo>
                    <a:pt x="24" y="10"/>
                  </a:lnTo>
                  <a:lnTo>
                    <a:pt x="28" y="7"/>
                  </a:lnTo>
                  <a:lnTo>
                    <a:pt x="31" y="7"/>
                  </a:lnTo>
                  <a:lnTo>
                    <a:pt x="35" y="3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9" y="3"/>
                  </a:lnTo>
                  <a:lnTo>
                    <a:pt x="56" y="3"/>
                  </a:lnTo>
                  <a:lnTo>
                    <a:pt x="59" y="7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3" y="17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70" y="31"/>
                  </a:lnTo>
                  <a:lnTo>
                    <a:pt x="66" y="35"/>
                  </a:lnTo>
                  <a:lnTo>
                    <a:pt x="66" y="38"/>
                  </a:lnTo>
                  <a:lnTo>
                    <a:pt x="63" y="42"/>
                  </a:lnTo>
                  <a:lnTo>
                    <a:pt x="59" y="49"/>
                  </a:lnTo>
                  <a:lnTo>
                    <a:pt x="56" y="56"/>
                  </a:lnTo>
                  <a:lnTo>
                    <a:pt x="52" y="63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70"/>
                  </a:lnTo>
                  <a:lnTo>
                    <a:pt x="52" y="73"/>
                  </a:lnTo>
                  <a:lnTo>
                    <a:pt x="52" y="80"/>
                  </a:lnTo>
                  <a:lnTo>
                    <a:pt x="56" y="84"/>
                  </a:lnTo>
                  <a:lnTo>
                    <a:pt x="59" y="94"/>
                  </a:lnTo>
                  <a:lnTo>
                    <a:pt x="59" y="108"/>
                  </a:lnTo>
                  <a:lnTo>
                    <a:pt x="59" y="122"/>
                  </a:lnTo>
                  <a:lnTo>
                    <a:pt x="59" y="139"/>
                  </a:lnTo>
                  <a:lnTo>
                    <a:pt x="38" y="139"/>
                  </a:lnTo>
                  <a:lnTo>
                    <a:pt x="38" y="1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9">
              <a:extLst>
                <a:ext uri="{FF2B5EF4-FFF2-40B4-BE49-F238E27FC236}">
                  <a16:creationId xmlns:a16="http://schemas.microsoft.com/office/drawing/2014/main" id="{F274ABF2-2223-47D8-9F4D-428D3BC4B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792" y="12951310"/>
              <a:ext cx="1422263" cy="402627"/>
            </a:xfrm>
            <a:custGeom>
              <a:avLst/>
              <a:gdLst>
                <a:gd name="T0" fmla="*/ 31 w 272"/>
                <a:gd name="T1" fmla="*/ 24 h 77"/>
                <a:gd name="T2" fmla="*/ 17 w 272"/>
                <a:gd name="T3" fmla="*/ 24 h 77"/>
                <a:gd name="T4" fmla="*/ 10 w 272"/>
                <a:gd name="T5" fmla="*/ 21 h 77"/>
                <a:gd name="T6" fmla="*/ 3 w 272"/>
                <a:gd name="T7" fmla="*/ 14 h 77"/>
                <a:gd name="T8" fmla="*/ 7 w 272"/>
                <a:gd name="T9" fmla="*/ 4 h 77"/>
                <a:gd name="T10" fmla="*/ 24 w 272"/>
                <a:gd name="T11" fmla="*/ 0 h 77"/>
                <a:gd name="T12" fmla="*/ 45 w 272"/>
                <a:gd name="T13" fmla="*/ 0 h 77"/>
                <a:gd name="T14" fmla="*/ 66 w 272"/>
                <a:gd name="T15" fmla="*/ 4 h 77"/>
                <a:gd name="T16" fmla="*/ 73 w 272"/>
                <a:gd name="T17" fmla="*/ 7 h 77"/>
                <a:gd name="T18" fmla="*/ 87 w 272"/>
                <a:gd name="T19" fmla="*/ 10 h 77"/>
                <a:gd name="T20" fmla="*/ 108 w 272"/>
                <a:gd name="T21" fmla="*/ 14 h 77"/>
                <a:gd name="T22" fmla="*/ 132 w 272"/>
                <a:gd name="T23" fmla="*/ 21 h 77"/>
                <a:gd name="T24" fmla="*/ 185 w 272"/>
                <a:gd name="T25" fmla="*/ 31 h 77"/>
                <a:gd name="T26" fmla="*/ 223 w 272"/>
                <a:gd name="T27" fmla="*/ 31 h 77"/>
                <a:gd name="T28" fmla="*/ 241 w 272"/>
                <a:gd name="T29" fmla="*/ 31 h 77"/>
                <a:gd name="T30" fmla="*/ 251 w 272"/>
                <a:gd name="T31" fmla="*/ 31 h 77"/>
                <a:gd name="T32" fmla="*/ 262 w 272"/>
                <a:gd name="T33" fmla="*/ 31 h 77"/>
                <a:gd name="T34" fmla="*/ 265 w 272"/>
                <a:gd name="T35" fmla="*/ 31 h 77"/>
                <a:gd name="T36" fmla="*/ 272 w 272"/>
                <a:gd name="T37" fmla="*/ 31 h 77"/>
                <a:gd name="T38" fmla="*/ 272 w 272"/>
                <a:gd name="T39" fmla="*/ 38 h 77"/>
                <a:gd name="T40" fmla="*/ 262 w 272"/>
                <a:gd name="T41" fmla="*/ 45 h 77"/>
                <a:gd name="T42" fmla="*/ 248 w 272"/>
                <a:gd name="T43" fmla="*/ 59 h 77"/>
                <a:gd name="T44" fmla="*/ 227 w 272"/>
                <a:gd name="T45" fmla="*/ 70 h 77"/>
                <a:gd name="T46" fmla="*/ 213 w 272"/>
                <a:gd name="T47" fmla="*/ 73 h 77"/>
                <a:gd name="T48" fmla="*/ 195 w 272"/>
                <a:gd name="T49" fmla="*/ 77 h 77"/>
                <a:gd name="T50" fmla="*/ 188 w 272"/>
                <a:gd name="T51" fmla="*/ 77 h 77"/>
                <a:gd name="T52" fmla="*/ 174 w 272"/>
                <a:gd name="T53" fmla="*/ 70 h 77"/>
                <a:gd name="T54" fmla="*/ 150 w 272"/>
                <a:gd name="T55" fmla="*/ 63 h 77"/>
                <a:gd name="T56" fmla="*/ 118 w 272"/>
                <a:gd name="T57" fmla="*/ 49 h 77"/>
                <a:gd name="T58" fmla="*/ 90 w 272"/>
                <a:gd name="T59" fmla="*/ 35 h 77"/>
                <a:gd name="T60" fmla="*/ 66 w 272"/>
                <a:gd name="T61" fmla="*/ 28 h 77"/>
                <a:gd name="T62" fmla="*/ 49 w 272"/>
                <a:gd name="T63" fmla="*/ 24 h 77"/>
                <a:gd name="T64" fmla="*/ 38 w 272"/>
                <a:gd name="T65" fmla="*/ 2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2" h="77">
                  <a:moveTo>
                    <a:pt x="38" y="24"/>
                  </a:moveTo>
                  <a:lnTo>
                    <a:pt x="31" y="24"/>
                  </a:lnTo>
                  <a:lnTo>
                    <a:pt x="24" y="24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0" y="21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0" y="7"/>
                  </a:lnTo>
                  <a:lnTo>
                    <a:pt x="7" y="4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3" y="7"/>
                  </a:lnTo>
                  <a:lnTo>
                    <a:pt x="80" y="7"/>
                  </a:lnTo>
                  <a:lnTo>
                    <a:pt x="87" y="10"/>
                  </a:lnTo>
                  <a:lnTo>
                    <a:pt x="97" y="14"/>
                  </a:lnTo>
                  <a:lnTo>
                    <a:pt x="108" y="14"/>
                  </a:lnTo>
                  <a:lnTo>
                    <a:pt x="118" y="17"/>
                  </a:lnTo>
                  <a:lnTo>
                    <a:pt x="132" y="21"/>
                  </a:lnTo>
                  <a:lnTo>
                    <a:pt x="160" y="28"/>
                  </a:lnTo>
                  <a:lnTo>
                    <a:pt x="185" y="31"/>
                  </a:lnTo>
                  <a:lnTo>
                    <a:pt x="206" y="35"/>
                  </a:lnTo>
                  <a:lnTo>
                    <a:pt x="223" y="31"/>
                  </a:lnTo>
                  <a:lnTo>
                    <a:pt x="230" y="31"/>
                  </a:lnTo>
                  <a:lnTo>
                    <a:pt x="241" y="31"/>
                  </a:lnTo>
                  <a:lnTo>
                    <a:pt x="244" y="31"/>
                  </a:lnTo>
                  <a:lnTo>
                    <a:pt x="251" y="31"/>
                  </a:lnTo>
                  <a:lnTo>
                    <a:pt x="258" y="31"/>
                  </a:lnTo>
                  <a:lnTo>
                    <a:pt x="262" y="31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69" y="31"/>
                  </a:lnTo>
                  <a:lnTo>
                    <a:pt x="272" y="31"/>
                  </a:lnTo>
                  <a:lnTo>
                    <a:pt x="272" y="35"/>
                  </a:lnTo>
                  <a:lnTo>
                    <a:pt x="272" y="38"/>
                  </a:lnTo>
                  <a:lnTo>
                    <a:pt x="269" y="42"/>
                  </a:lnTo>
                  <a:lnTo>
                    <a:pt x="262" y="45"/>
                  </a:lnTo>
                  <a:lnTo>
                    <a:pt x="255" y="52"/>
                  </a:lnTo>
                  <a:lnTo>
                    <a:pt x="248" y="59"/>
                  </a:lnTo>
                  <a:lnTo>
                    <a:pt x="237" y="63"/>
                  </a:lnTo>
                  <a:lnTo>
                    <a:pt x="227" y="70"/>
                  </a:lnTo>
                  <a:lnTo>
                    <a:pt x="220" y="73"/>
                  </a:lnTo>
                  <a:lnTo>
                    <a:pt x="213" y="73"/>
                  </a:lnTo>
                  <a:lnTo>
                    <a:pt x="202" y="77"/>
                  </a:lnTo>
                  <a:lnTo>
                    <a:pt x="195" y="77"/>
                  </a:lnTo>
                  <a:lnTo>
                    <a:pt x="192" y="77"/>
                  </a:lnTo>
                  <a:lnTo>
                    <a:pt x="188" y="77"/>
                  </a:lnTo>
                  <a:lnTo>
                    <a:pt x="181" y="73"/>
                  </a:lnTo>
                  <a:lnTo>
                    <a:pt x="174" y="70"/>
                  </a:lnTo>
                  <a:lnTo>
                    <a:pt x="164" y="66"/>
                  </a:lnTo>
                  <a:lnTo>
                    <a:pt x="150" y="63"/>
                  </a:lnTo>
                  <a:lnTo>
                    <a:pt x="136" y="56"/>
                  </a:lnTo>
                  <a:lnTo>
                    <a:pt x="118" y="49"/>
                  </a:lnTo>
                  <a:lnTo>
                    <a:pt x="104" y="42"/>
                  </a:lnTo>
                  <a:lnTo>
                    <a:pt x="90" y="35"/>
                  </a:lnTo>
                  <a:lnTo>
                    <a:pt x="77" y="31"/>
                  </a:lnTo>
                  <a:lnTo>
                    <a:pt x="66" y="28"/>
                  </a:lnTo>
                  <a:lnTo>
                    <a:pt x="56" y="24"/>
                  </a:lnTo>
                  <a:lnTo>
                    <a:pt x="49" y="24"/>
                  </a:lnTo>
                  <a:lnTo>
                    <a:pt x="42" y="24"/>
                  </a:lnTo>
                  <a:lnTo>
                    <a:pt x="38" y="24"/>
                  </a:lnTo>
                  <a:lnTo>
                    <a:pt x="38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0">
              <a:extLst>
                <a:ext uri="{FF2B5EF4-FFF2-40B4-BE49-F238E27FC236}">
                  <a16:creationId xmlns:a16="http://schemas.microsoft.com/office/drawing/2014/main" id="{1046A6EA-3A2E-455E-8352-827305D71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769" y="12402277"/>
              <a:ext cx="256218" cy="167325"/>
            </a:xfrm>
            <a:custGeom>
              <a:avLst/>
              <a:gdLst>
                <a:gd name="T0" fmla="*/ 24 w 49"/>
                <a:gd name="T1" fmla="*/ 4 h 32"/>
                <a:gd name="T2" fmla="*/ 28 w 49"/>
                <a:gd name="T3" fmla="*/ 0 h 32"/>
                <a:gd name="T4" fmla="*/ 35 w 49"/>
                <a:gd name="T5" fmla="*/ 0 h 32"/>
                <a:gd name="T6" fmla="*/ 42 w 49"/>
                <a:gd name="T7" fmla="*/ 0 h 32"/>
                <a:gd name="T8" fmla="*/ 45 w 49"/>
                <a:gd name="T9" fmla="*/ 4 h 32"/>
                <a:gd name="T10" fmla="*/ 49 w 49"/>
                <a:gd name="T11" fmla="*/ 7 h 32"/>
                <a:gd name="T12" fmla="*/ 49 w 49"/>
                <a:gd name="T13" fmla="*/ 14 h 32"/>
                <a:gd name="T14" fmla="*/ 49 w 49"/>
                <a:gd name="T15" fmla="*/ 18 h 32"/>
                <a:gd name="T16" fmla="*/ 49 w 49"/>
                <a:gd name="T17" fmla="*/ 21 h 32"/>
                <a:gd name="T18" fmla="*/ 42 w 49"/>
                <a:gd name="T19" fmla="*/ 25 h 32"/>
                <a:gd name="T20" fmla="*/ 35 w 49"/>
                <a:gd name="T21" fmla="*/ 28 h 32"/>
                <a:gd name="T22" fmla="*/ 31 w 49"/>
                <a:gd name="T23" fmla="*/ 28 h 32"/>
                <a:gd name="T24" fmla="*/ 28 w 49"/>
                <a:gd name="T25" fmla="*/ 28 h 32"/>
                <a:gd name="T26" fmla="*/ 21 w 49"/>
                <a:gd name="T27" fmla="*/ 28 h 32"/>
                <a:gd name="T28" fmla="*/ 14 w 49"/>
                <a:gd name="T29" fmla="*/ 28 h 32"/>
                <a:gd name="T30" fmla="*/ 7 w 49"/>
                <a:gd name="T31" fmla="*/ 28 h 32"/>
                <a:gd name="T32" fmla="*/ 0 w 49"/>
                <a:gd name="T33" fmla="*/ 32 h 32"/>
                <a:gd name="T34" fmla="*/ 0 w 49"/>
                <a:gd name="T35" fmla="*/ 7 h 32"/>
                <a:gd name="T36" fmla="*/ 10 w 49"/>
                <a:gd name="T37" fmla="*/ 7 h 32"/>
                <a:gd name="T38" fmla="*/ 24 w 49"/>
                <a:gd name="T39" fmla="*/ 4 h 32"/>
                <a:gd name="T40" fmla="*/ 24 w 49"/>
                <a:gd name="T4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2">
                  <a:moveTo>
                    <a:pt x="24" y="4"/>
                  </a:moveTo>
                  <a:lnTo>
                    <a:pt x="28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5" y="4"/>
                  </a:lnTo>
                  <a:lnTo>
                    <a:pt x="49" y="7"/>
                  </a:lnTo>
                  <a:lnTo>
                    <a:pt x="49" y="14"/>
                  </a:lnTo>
                  <a:lnTo>
                    <a:pt x="49" y="18"/>
                  </a:lnTo>
                  <a:lnTo>
                    <a:pt x="49" y="21"/>
                  </a:lnTo>
                  <a:lnTo>
                    <a:pt x="42" y="25"/>
                  </a:lnTo>
                  <a:lnTo>
                    <a:pt x="35" y="28"/>
                  </a:lnTo>
                  <a:lnTo>
                    <a:pt x="31" y="28"/>
                  </a:lnTo>
                  <a:lnTo>
                    <a:pt x="28" y="28"/>
                  </a:lnTo>
                  <a:lnTo>
                    <a:pt x="21" y="28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0" y="32"/>
                  </a:lnTo>
                  <a:lnTo>
                    <a:pt x="0" y="7"/>
                  </a:lnTo>
                  <a:lnTo>
                    <a:pt x="10" y="7"/>
                  </a:lnTo>
                  <a:lnTo>
                    <a:pt x="24" y="4"/>
                  </a:lnTo>
                  <a:lnTo>
                    <a:pt x="2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1">
              <a:extLst>
                <a:ext uri="{FF2B5EF4-FFF2-40B4-BE49-F238E27FC236}">
                  <a16:creationId xmlns:a16="http://schemas.microsoft.com/office/drawing/2014/main" id="{5EF0FC77-8878-4DD6-8817-0806D6781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769" y="12057169"/>
              <a:ext cx="256218" cy="162098"/>
            </a:xfrm>
            <a:custGeom>
              <a:avLst/>
              <a:gdLst>
                <a:gd name="T0" fmla="*/ 24 w 49"/>
                <a:gd name="T1" fmla="*/ 7 h 31"/>
                <a:gd name="T2" fmla="*/ 31 w 49"/>
                <a:gd name="T3" fmla="*/ 3 h 31"/>
                <a:gd name="T4" fmla="*/ 42 w 49"/>
                <a:gd name="T5" fmla="*/ 0 h 31"/>
                <a:gd name="T6" fmla="*/ 45 w 49"/>
                <a:gd name="T7" fmla="*/ 3 h 31"/>
                <a:gd name="T8" fmla="*/ 49 w 49"/>
                <a:gd name="T9" fmla="*/ 3 h 31"/>
                <a:gd name="T10" fmla="*/ 49 w 49"/>
                <a:gd name="T11" fmla="*/ 7 h 31"/>
                <a:gd name="T12" fmla="*/ 49 w 49"/>
                <a:gd name="T13" fmla="*/ 10 h 31"/>
                <a:gd name="T14" fmla="*/ 49 w 49"/>
                <a:gd name="T15" fmla="*/ 17 h 31"/>
                <a:gd name="T16" fmla="*/ 45 w 49"/>
                <a:gd name="T17" fmla="*/ 21 h 31"/>
                <a:gd name="T18" fmla="*/ 42 w 49"/>
                <a:gd name="T19" fmla="*/ 24 h 31"/>
                <a:gd name="T20" fmla="*/ 38 w 49"/>
                <a:gd name="T21" fmla="*/ 28 h 31"/>
                <a:gd name="T22" fmla="*/ 31 w 49"/>
                <a:gd name="T23" fmla="*/ 28 h 31"/>
                <a:gd name="T24" fmla="*/ 21 w 49"/>
                <a:gd name="T25" fmla="*/ 31 h 31"/>
                <a:gd name="T26" fmla="*/ 10 w 49"/>
                <a:gd name="T27" fmla="*/ 31 h 31"/>
                <a:gd name="T28" fmla="*/ 0 w 49"/>
                <a:gd name="T29" fmla="*/ 31 h 31"/>
                <a:gd name="T30" fmla="*/ 0 w 49"/>
                <a:gd name="T31" fmla="*/ 10 h 31"/>
                <a:gd name="T32" fmla="*/ 7 w 49"/>
                <a:gd name="T33" fmla="*/ 10 h 31"/>
                <a:gd name="T34" fmla="*/ 14 w 49"/>
                <a:gd name="T35" fmla="*/ 7 h 31"/>
                <a:gd name="T36" fmla="*/ 17 w 49"/>
                <a:gd name="T37" fmla="*/ 7 h 31"/>
                <a:gd name="T38" fmla="*/ 24 w 49"/>
                <a:gd name="T39" fmla="*/ 7 h 31"/>
                <a:gd name="T40" fmla="*/ 24 w 49"/>
                <a:gd name="T4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1">
                  <a:moveTo>
                    <a:pt x="24" y="7"/>
                  </a:moveTo>
                  <a:lnTo>
                    <a:pt x="31" y="3"/>
                  </a:lnTo>
                  <a:lnTo>
                    <a:pt x="42" y="0"/>
                  </a:lnTo>
                  <a:lnTo>
                    <a:pt x="45" y="3"/>
                  </a:lnTo>
                  <a:lnTo>
                    <a:pt x="49" y="3"/>
                  </a:lnTo>
                  <a:lnTo>
                    <a:pt x="49" y="7"/>
                  </a:lnTo>
                  <a:lnTo>
                    <a:pt x="49" y="10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42" y="24"/>
                  </a:lnTo>
                  <a:lnTo>
                    <a:pt x="38" y="28"/>
                  </a:lnTo>
                  <a:lnTo>
                    <a:pt x="31" y="28"/>
                  </a:lnTo>
                  <a:lnTo>
                    <a:pt x="21" y="31"/>
                  </a:lnTo>
                  <a:lnTo>
                    <a:pt x="10" y="3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24" y="7"/>
                  </a:lnTo>
                  <a:lnTo>
                    <a:pt x="24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2">
              <a:extLst>
                <a:ext uri="{FF2B5EF4-FFF2-40B4-BE49-F238E27FC236}">
                  <a16:creationId xmlns:a16="http://schemas.microsoft.com/office/drawing/2014/main" id="{6C0544BC-3D24-4BC4-A3C8-FE1CCFCA6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417" y="11712061"/>
              <a:ext cx="470602" cy="1312457"/>
            </a:xfrm>
            <a:custGeom>
              <a:avLst/>
              <a:gdLst>
                <a:gd name="T0" fmla="*/ 27 w 90"/>
                <a:gd name="T1" fmla="*/ 247 h 251"/>
                <a:gd name="T2" fmla="*/ 24 w 90"/>
                <a:gd name="T3" fmla="*/ 251 h 251"/>
                <a:gd name="T4" fmla="*/ 17 w 90"/>
                <a:gd name="T5" fmla="*/ 251 h 251"/>
                <a:gd name="T6" fmla="*/ 10 w 90"/>
                <a:gd name="T7" fmla="*/ 247 h 251"/>
                <a:gd name="T8" fmla="*/ 3 w 90"/>
                <a:gd name="T9" fmla="*/ 237 h 251"/>
                <a:gd name="T10" fmla="*/ 0 w 90"/>
                <a:gd name="T11" fmla="*/ 227 h 251"/>
                <a:gd name="T12" fmla="*/ 0 w 90"/>
                <a:gd name="T13" fmla="*/ 220 h 251"/>
                <a:gd name="T14" fmla="*/ 6 w 90"/>
                <a:gd name="T15" fmla="*/ 213 h 251"/>
                <a:gd name="T16" fmla="*/ 6 w 90"/>
                <a:gd name="T17" fmla="*/ 206 h 251"/>
                <a:gd name="T18" fmla="*/ 10 w 90"/>
                <a:gd name="T19" fmla="*/ 188 h 251"/>
                <a:gd name="T20" fmla="*/ 10 w 90"/>
                <a:gd name="T21" fmla="*/ 167 h 251"/>
                <a:gd name="T22" fmla="*/ 10 w 90"/>
                <a:gd name="T23" fmla="*/ 132 h 251"/>
                <a:gd name="T24" fmla="*/ 10 w 90"/>
                <a:gd name="T25" fmla="*/ 101 h 251"/>
                <a:gd name="T26" fmla="*/ 10 w 90"/>
                <a:gd name="T27" fmla="*/ 76 h 251"/>
                <a:gd name="T28" fmla="*/ 10 w 90"/>
                <a:gd name="T29" fmla="*/ 55 h 251"/>
                <a:gd name="T30" fmla="*/ 10 w 90"/>
                <a:gd name="T31" fmla="*/ 41 h 251"/>
                <a:gd name="T32" fmla="*/ 6 w 90"/>
                <a:gd name="T33" fmla="*/ 24 h 251"/>
                <a:gd name="T34" fmla="*/ 3 w 90"/>
                <a:gd name="T35" fmla="*/ 14 h 251"/>
                <a:gd name="T36" fmla="*/ 3 w 90"/>
                <a:gd name="T37" fmla="*/ 0 h 251"/>
                <a:gd name="T38" fmla="*/ 6 w 90"/>
                <a:gd name="T39" fmla="*/ 0 h 251"/>
                <a:gd name="T40" fmla="*/ 20 w 90"/>
                <a:gd name="T41" fmla="*/ 0 h 251"/>
                <a:gd name="T42" fmla="*/ 34 w 90"/>
                <a:gd name="T43" fmla="*/ 27 h 251"/>
                <a:gd name="T44" fmla="*/ 34 w 90"/>
                <a:gd name="T45" fmla="*/ 69 h 251"/>
                <a:gd name="T46" fmla="*/ 34 w 90"/>
                <a:gd name="T47" fmla="*/ 104 h 251"/>
                <a:gd name="T48" fmla="*/ 34 w 90"/>
                <a:gd name="T49" fmla="*/ 136 h 251"/>
                <a:gd name="T50" fmla="*/ 34 w 90"/>
                <a:gd name="T51" fmla="*/ 160 h 251"/>
                <a:gd name="T52" fmla="*/ 34 w 90"/>
                <a:gd name="T53" fmla="*/ 181 h 251"/>
                <a:gd name="T54" fmla="*/ 34 w 90"/>
                <a:gd name="T55" fmla="*/ 192 h 251"/>
                <a:gd name="T56" fmla="*/ 34 w 90"/>
                <a:gd name="T57" fmla="*/ 199 h 251"/>
                <a:gd name="T58" fmla="*/ 34 w 90"/>
                <a:gd name="T59" fmla="*/ 202 h 251"/>
                <a:gd name="T60" fmla="*/ 41 w 90"/>
                <a:gd name="T61" fmla="*/ 199 h 251"/>
                <a:gd name="T62" fmla="*/ 62 w 90"/>
                <a:gd name="T63" fmla="*/ 192 h 251"/>
                <a:gd name="T64" fmla="*/ 83 w 90"/>
                <a:gd name="T65" fmla="*/ 181 h 251"/>
                <a:gd name="T66" fmla="*/ 90 w 90"/>
                <a:gd name="T67" fmla="*/ 185 h 251"/>
                <a:gd name="T68" fmla="*/ 90 w 90"/>
                <a:gd name="T69" fmla="*/ 188 h 251"/>
                <a:gd name="T70" fmla="*/ 87 w 90"/>
                <a:gd name="T71" fmla="*/ 195 h 251"/>
                <a:gd name="T72" fmla="*/ 76 w 90"/>
                <a:gd name="T73" fmla="*/ 202 h 251"/>
                <a:gd name="T74" fmla="*/ 66 w 90"/>
                <a:gd name="T75" fmla="*/ 213 h 251"/>
                <a:gd name="T76" fmla="*/ 41 w 90"/>
                <a:gd name="T77" fmla="*/ 230 h 251"/>
                <a:gd name="T78" fmla="*/ 31 w 90"/>
                <a:gd name="T79" fmla="*/ 24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" h="251">
                  <a:moveTo>
                    <a:pt x="31" y="244"/>
                  </a:moveTo>
                  <a:lnTo>
                    <a:pt x="27" y="247"/>
                  </a:lnTo>
                  <a:lnTo>
                    <a:pt x="27" y="251"/>
                  </a:lnTo>
                  <a:lnTo>
                    <a:pt x="24" y="251"/>
                  </a:lnTo>
                  <a:lnTo>
                    <a:pt x="20" y="251"/>
                  </a:lnTo>
                  <a:lnTo>
                    <a:pt x="17" y="251"/>
                  </a:lnTo>
                  <a:lnTo>
                    <a:pt x="13" y="251"/>
                  </a:lnTo>
                  <a:lnTo>
                    <a:pt x="10" y="247"/>
                  </a:lnTo>
                  <a:lnTo>
                    <a:pt x="6" y="241"/>
                  </a:lnTo>
                  <a:lnTo>
                    <a:pt x="3" y="237"/>
                  </a:lnTo>
                  <a:lnTo>
                    <a:pt x="3" y="23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0"/>
                  </a:lnTo>
                  <a:lnTo>
                    <a:pt x="3" y="216"/>
                  </a:lnTo>
                  <a:lnTo>
                    <a:pt x="6" y="213"/>
                  </a:lnTo>
                  <a:lnTo>
                    <a:pt x="6" y="209"/>
                  </a:lnTo>
                  <a:lnTo>
                    <a:pt x="6" y="206"/>
                  </a:lnTo>
                  <a:lnTo>
                    <a:pt x="10" y="199"/>
                  </a:lnTo>
                  <a:lnTo>
                    <a:pt x="10" y="188"/>
                  </a:lnTo>
                  <a:lnTo>
                    <a:pt x="10" y="178"/>
                  </a:lnTo>
                  <a:lnTo>
                    <a:pt x="10" y="167"/>
                  </a:lnTo>
                  <a:lnTo>
                    <a:pt x="10" y="150"/>
                  </a:lnTo>
                  <a:lnTo>
                    <a:pt x="10" y="132"/>
                  </a:lnTo>
                  <a:lnTo>
                    <a:pt x="10" y="115"/>
                  </a:lnTo>
                  <a:lnTo>
                    <a:pt x="10" y="101"/>
                  </a:lnTo>
                  <a:lnTo>
                    <a:pt x="10" y="87"/>
                  </a:lnTo>
                  <a:lnTo>
                    <a:pt x="10" y="76"/>
                  </a:lnTo>
                  <a:lnTo>
                    <a:pt x="10" y="66"/>
                  </a:lnTo>
                  <a:lnTo>
                    <a:pt x="10" y="55"/>
                  </a:lnTo>
                  <a:lnTo>
                    <a:pt x="10" y="48"/>
                  </a:lnTo>
                  <a:lnTo>
                    <a:pt x="10" y="41"/>
                  </a:lnTo>
                  <a:lnTo>
                    <a:pt x="6" y="34"/>
                  </a:lnTo>
                  <a:lnTo>
                    <a:pt x="6" y="24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7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34" y="3"/>
                  </a:lnTo>
                  <a:lnTo>
                    <a:pt x="34" y="27"/>
                  </a:lnTo>
                  <a:lnTo>
                    <a:pt x="34" y="48"/>
                  </a:lnTo>
                  <a:lnTo>
                    <a:pt x="34" y="69"/>
                  </a:lnTo>
                  <a:lnTo>
                    <a:pt x="34" y="87"/>
                  </a:lnTo>
                  <a:lnTo>
                    <a:pt x="34" y="104"/>
                  </a:lnTo>
                  <a:lnTo>
                    <a:pt x="34" y="122"/>
                  </a:lnTo>
                  <a:lnTo>
                    <a:pt x="34" y="136"/>
                  </a:lnTo>
                  <a:lnTo>
                    <a:pt x="34" y="150"/>
                  </a:lnTo>
                  <a:lnTo>
                    <a:pt x="34" y="160"/>
                  </a:lnTo>
                  <a:lnTo>
                    <a:pt x="34" y="171"/>
                  </a:lnTo>
                  <a:lnTo>
                    <a:pt x="34" y="181"/>
                  </a:lnTo>
                  <a:lnTo>
                    <a:pt x="34" y="188"/>
                  </a:lnTo>
                  <a:lnTo>
                    <a:pt x="34" y="192"/>
                  </a:lnTo>
                  <a:lnTo>
                    <a:pt x="34" y="195"/>
                  </a:lnTo>
                  <a:lnTo>
                    <a:pt x="34" y="199"/>
                  </a:lnTo>
                  <a:lnTo>
                    <a:pt x="34" y="199"/>
                  </a:lnTo>
                  <a:lnTo>
                    <a:pt x="34" y="202"/>
                  </a:lnTo>
                  <a:lnTo>
                    <a:pt x="38" y="202"/>
                  </a:lnTo>
                  <a:lnTo>
                    <a:pt x="41" y="199"/>
                  </a:lnTo>
                  <a:lnTo>
                    <a:pt x="52" y="195"/>
                  </a:lnTo>
                  <a:lnTo>
                    <a:pt x="62" y="192"/>
                  </a:lnTo>
                  <a:lnTo>
                    <a:pt x="73" y="185"/>
                  </a:lnTo>
                  <a:lnTo>
                    <a:pt x="83" y="181"/>
                  </a:lnTo>
                  <a:lnTo>
                    <a:pt x="87" y="181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90" y="188"/>
                  </a:lnTo>
                  <a:lnTo>
                    <a:pt x="90" y="192"/>
                  </a:lnTo>
                  <a:lnTo>
                    <a:pt x="87" y="195"/>
                  </a:lnTo>
                  <a:lnTo>
                    <a:pt x="83" y="199"/>
                  </a:lnTo>
                  <a:lnTo>
                    <a:pt x="76" y="202"/>
                  </a:lnTo>
                  <a:lnTo>
                    <a:pt x="73" y="206"/>
                  </a:lnTo>
                  <a:lnTo>
                    <a:pt x="66" y="213"/>
                  </a:lnTo>
                  <a:lnTo>
                    <a:pt x="52" y="223"/>
                  </a:lnTo>
                  <a:lnTo>
                    <a:pt x="41" y="230"/>
                  </a:lnTo>
                  <a:lnTo>
                    <a:pt x="34" y="237"/>
                  </a:lnTo>
                  <a:lnTo>
                    <a:pt x="31" y="244"/>
                  </a:lnTo>
                  <a:lnTo>
                    <a:pt x="31" y="24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3">
              <a:extLst>
                <a:ext uri="{FF2B5EF4-FFF2-40B4-BE49-F238E27FC236}">
                  <a16:creationId xmlns:a16="http://schemas.microsoft.com/office/drawing/2014/main" id="{51B6D4CB-B8CF-43BA-8156-C3CEA4B96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310" y="11910759"/>
              <a:ext cx="329423" cy="183013"/>
            </a:xfrm>
            <a:custGeom>
              <a:avLst/>
              <a:gdLst>
                <a:gd name="T0" fmla="*/ 0 w 63"/>
                <a:gd name="T1" fmla="*/ 14 h 35"/>
                <a:gd name="T2" fmla="*/ 10 w 63"/>
                <a:gd name="T3" fmla="*/ 10 h 35"/>
                <a:gd name="T4" fmla="*/ 21 w 63"/>
                <a:gd name="T5" fmla="*/ 7 h 35"/>
                <a:gd name="T6" fmla="*/ 28 w 63"/>
                <a:gd name="T7" fmla="*/ 3 h 35"/>
                <a:gd name="T8" fmla="*/ 35 w 63"/>
                <a:gd name="T9" fmla="*/ 3 h 35"/>
                <a:gd name="T10" fmla="*/ 42 w 63"/>
                <a:gd name="T11" fmla="*/ 0 h 35"/>
                <a:gd name="T12" fmla="*/ 49 w 63"/>
                <a:gd name="T13" fmla="*/ 0 h 35"/>
                <a:gd name="T14" fmla="*/ 52 w 63"/>
                <a:gd name="T15" fmla="*/ 0 h 35"/>
                <a:gd name="T16" fmla="*/ 56 w 63"/>
                <a:gd name="T17" fmla="*/ 0 h 35"/>
                <a:gd name="T18" fmla="*/ 56 w 63"/>
                <a:gd name="T19" fmla="*/ 3 h 35"/>
                <a:gd name="T20" fmla="*/ 59 w 63"/>
                <a:gd name="T21" fmla="*/ 3 h 35"/>
                <a:gd name="T22" fmla="*/ 63 w 63"/>
                <a:gd name="T23" fmla="*/ 7 h 35"/>
                <a:gd name="T24" fmla="*/ 63 w 63"/>
                <a:gd name="T25" fmla="*/ 10 h 35"/>
                <a:gd name="T26" fmla="*/ 59 w 63"/>
                <a:gd name="T27" fmla="*/ 14 h 35"/>
                <a:gd name="T28" fmla="*/ 59 w 63"/>
                <a:gd name="T29" fmla="*/ 14 h 35"/>
                <a:gd name="T30" fmla="*/ 52 w 63"/>
                <a:gd name="T31" fmla="*/ 17 h 35"/>
                <a:gd name="T32" fmla="*/ 45 w 63"/>
                <a:gd name="T33" fmla="*/ 21 h 35"/>
                <a:gd name="T34" fmla="*/ 38 w 63"/>
                <a:gd name="T35" fmla="*/ 24 h 35"/>
                <a:gd name="T36" fmla="*/ 28 w 63"/>
                <a:gd name="T37" fmla="*/ 28 h 35"/>
                <a:gd name="T38" fmla="*/ 17 w 63"/>
                <a:gd name="T39" fmla="*/ 31 h 35"/>
                <a:gd name="T40" fmla="*/ 3 w 63"/>
                <a:gd name="T41" fmla="*/ 35 h 35"/>
                <a:gd name="T42" fmla="*/ 0 w 63"/>
                <a:gd name="T43" fmla="*/ 14 h 35"/>
                <a:gd name="T44" fmla="*/ 0 w 63"/>
                <a:gd name="T45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5">
                  <a:moveTo>
                    <a:pt x="0" y="14"/>
                  </a:moveTo>
                  <a:lnTo>
                    <a:pt x="10" y="10"/>
                  </a:lnTo>
                  <a:lnTo>
                    <a:pt x="21" y="7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63" y="7"/>
                  </a:lnTo>
                  <a:lnTo>
                    <a:pt x="63" y="10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2" y="17"/>
                  </a:lnTo>
                  <a:lnTo>
                    <a:pt x="45" y="21"/>
                  </a:lnTo>
                  <a:lnTo>
                    <a:pt x="38" y="24"/>
                  </a:lnTo>
                  <a:lnTo>
                    <a:pt x="28" y="28"/>
                  </a:lnTo>
                  <a:lnTo>
                    <a:pt x="17" y="31"/>
                  </a:lnTo>
                  <a:lnTo>
                    <a:pt x="3" y="35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259527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1DBB0F3-48FD-4460-A780-7044949C39FE}"/>
              </a:ext>
            </a:extLst>
          </p:cNvPr>
          <p:cNvGrpSpPr/>
          <p:nvPr/>
        </p:nvGrpSpPr>
        <p:grpSpPr>
          <a:xfrm>
            <a:off x="3487631" y="2516476"/>
            <a:ext cx="1756917" cy="1919010"/>
            <a:chOff x="3490889" y="13772250"/>
            <a:chExt cx="1756917" cy="1919010"/>
          </a:xfrm>
        </p:grpSpPr>
        <p:sp>
          <p:nvSpPr>
            <p:cNvPr id="3" name="Freeform 94">
              <a:extLst>
                <a:ext uri="{FF2B5EF4-FFF2-40B4-BE49-F238E27FC236}">
                  <a16:creationId xmlns:a16="http://schemas.microsoft.com/office/drawing/2014/main" id="{91094FA4-C896-41FE-ACEB-EE6695296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614" y="14101669"/>
              <a:ext cx="256218" cy="491517"/>
            </a:xfrm>
            <a:custGeom>
              <a:avLst/>
              <a:gdLst>
                <a:gd name="T0" fmla="*/ 0 w 49"/>
                <a:gd name="T1" fmla="*/ 70 h 94"/>
                <a:gd name="T2" fmla="*/ 0 w 49"/>
                <a:gd name="T3" fmla="*/ 66 h 94"/>
                <a:gd name="T4" fmla="*/ 3 w 49"/>
                <a:gd name="T5" fmla="*/ 63 h 94"/>
                <a:gd name="T6" fmla="*/ 3 w 49"/>
                <a:gd name="T7" fmla="*/ 59 h 94"/>
                <a:gd name="T8" fmla="*/ 10 w 49"/>
                <a:gd name="T9" fmla="*/ 52 h 94"/>
                <a:gd name="T10" fmla="*/ 14 w 49"/>
                <a:gd name="T11" fmla="*/ 45 h 94"/>
                <a:gd name="T12" fmla="*/ 17 w 49"/>
                <a:gd name="T13" fmla="*/ 42 h 94"/>
                <a:gd name="T14" fmla="*/ 21 w 49"/>
                <a:gd name="T15" fmla="*/ 35 h 94"/>
                <a:gd name="T16" fmla="*/ 21 w 49"/>
                <a:gd name="T17" fmla="*/ 28 h 94"/>
                <a:gd name="T18" fmla="*/ 24 w 49"/>
                <a:gd name="T19" fmla="*/ 21 h 94"/>
                <a:gd name="T20" fmla="*/ 28 w 49"/>
                <a:gd name="T21" fmla="*/ 11 h 94"/>
                <a:gd name="T22" fmla="*/ 31 w 49"/>
                <a:gd name="T23" fmla="*/ 0 h 94"/>
                <a:gd name="T24" fmla="*/ 35 w 49"/>
                <a:gd name="T25" fmla="*/ 0 h 94"/>
                <a:gd name="T26" fmla="*/ 42 w 49"/>
                <a:gd name="T27" fmla="*/ 4 h 94"/>
                <a:gd name="T28" fmla="*/ 45 w 49"/>
                <a:gd name="T29" fmla="*/ 4 h 94"/>
                <a:gd name="T30" fmla="*/ 45 w 49"/>
                <a:gd name="T31" fmla="*/ 7 h 94"/>
                <a:gd name="T32" fmla="*/ 49 w 49"/>
                <a:gd name="T33" fmla="*/ 11 h 94"/>
                <a:gd name="T34" fmla="*/ 49 w 49"/>
                <a:gd name="T35" fmla="*/ 18 h 94"/>
                <a:gd name="T36" fmla="*/ 49 w 49"/>
                <a:gd name="T37" fmla="*/ 24 h 94"/>
                <a:gd name="T38" fmla="*/ 49 w 49"/>
                <a:gd name="T39" fmla="*/ 35 h 94"/>
                <a:gd name="T40" fmla="*/ 49 w 49"/>
                <a:gd name="T41" fmla="*/ 45 h 94"/>
                <a:gd name="T42" fmla="*/ 45 w 49"/>
                <a:gd name="T43" fmla="*/ 56 h 94"/>
                <a:gd name="T44" fmla="*/ 42 w 49"/>
                <a:gd name="T45" fmla="*/ 63 h 94"/>
                <a:gd name="T46" fmla="*/ 38 w 49"/>
                <a:gd name="T47" fmla="*/ 73 h 94"/>
                <a:gd name="T48" fmla="*/ 31 w 49"/>
                <a:gd name="T49" fmla="*/ 84 h 94"/>
                <a:gd name="T50" fmla="*/ 28 w 49"/>
                <a:gd name="T51" fmla="*/ 91 h 94"/>
                <a:gd name="T52" fmla="*/ 21 w 49"/>
                <a:gd name="T53" fmla="*/ 94 h 94"/>
                <a:gd name="T54" fmla="*/ 17 w 49"/>
                <a:gd name="T55" fmla="*/ 94 h 94"/>
                <a:gd name="T56" fmla="*/ 14 w 49"/>
                <a:gd name="T57" fmla="*/ 94 h 94"/>
                <a:gd name="T58" fmla="*/ 10 w 49"/>
                <a:gd name="T59" fmla="*/ 94 h 94"/>
                <a:gd name="T60" fmla="*/ 10 w 49"/>
                <a:gd name="T61" fmla="*/ 91 h 94"/>
                <a:gd name="T62" fmla="*/ 7 w 49"/>
                <a:gd name="T63" fmla="*/ 87 h 94"/>
                <a:gd name="T64" fmla="*/ 3 w 49"/>
                <a:gd name="T65" fmla="*/ 80 h 94"/>
                <a:gd name="T66" fmla="*/ 3 w 49"/>
                <a:gd name="T67" fmla="*/ 77 h 94"/>
                <a:gd name="T68" fmla="*/ 0 w 49"/>
                <a:gd name="T69" fmla="*/ 70 h 94"/>
                <a:gd name="T70" fmla="*/ 0 w 49"/>
                <a:gd name="T71" fmla="*/ 7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94">
                  <a:moveTo>
                    <a:pt x="0" y="70"/>
                  </a:moveTo>
                  <a:lnTo>
                    <a:pt x="0" y="66"/>
                  </a:lnTo>
                  <a:lnTo>
                    <a:pt x="3" y="63"/>
                  </a:lnTo>
                  <a:lnTo>
                    <a:pt x="3" y="59"/>
                  </a:lnTo>
                  <a:lnTo>
                    <a:pt x="10" y="52"/>
                  </a:lnTo>
                  <a:lnTo>
                    <a:pt x="14" y="45"/>
                  </a:lnTo>
                  <a:lnTo>
                    <a:pt x="17" y="42"/>
                  </a:lnTo>
                  <a:lnTo>
                    <a:pt x="21" y="35"/>
                  </a:lnTo>
                  <a:lnTo>
                    <a:pt x="21" y="28"/>
                  </a:lnTo>
                  <a:lnTo>
                    <a:pt x="24" y="21"/>
                  </a:lnTo>
                  <a:lnTo>
                    <a:pt x="28" y="11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5" y="7"/>
                  </a:lnTo>
                  <a:lnTo>
                    <a:pt x="49" y="11"/>
                  </a:lnTo>
                  <a:lnTo>
                    <a:pt x="49" y="18"/>
                  </a:lnTo>
                  <a:lnTo>
                    <a:pt x="49" y="24"/>
                  </a:lnTo>
                  <a:lnTo>
                    <a:pt x="49" y="35"/>
                  </a:lnTo>
                  <a:lnTo>
                    <a:pt x="49" y="45"/>
                  </a:lnTo>
                  <a:lnTo>
                    <a:pt x="45" y="56"/>
                  </a:lnTo>
                  <a:lnTo>
                    <a:pt x="42" y="63"/>
                  </a:lnTo>
                  <a:lnTo>
                    <a:pt x="38" y="73"/>
                  </a:lnTo>
                  <a:lnTo>
                    <a:pt x="31" y="84"/>
                  </a:lnTo>
                  <a:lnTo>
                    <a:pt x="28" y="91"/>
                  </a:lnTo>
                  <a:lnTo>
                    <a:pt x="21" y="94"/>
                  </a:lnTo>
                  <a:lnTo>
                    <a:pt x="17" y="94"/>
                  </a:lnTo>
                  <a:lnTo>
                    <a:pt x="14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7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0" y="70"/>
                  </a:lnTo>
                  <a:lnTo>
                    <a:pt x="0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5">
              <a:extLst>
                <a:ext uri="{FF2B5EF4-FFF2-40B4-BE49-F238E27FC236}">
                  <a16:creationId xmlns:a16="http://schemas.microsoft.com/office/drawing/2014/main" id="{1A394766-9681-446A-A190-0B6C514F6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32" y="13772250"/>
              <a:ext cx="345108" cy="277134"/>
            </a:xfrm>
            <a:custGeom>
              <a:avLst/>
              <a:gdLst>
                <a:gd name="T0" fmla="*/ 0 w 66"/>
                <a:gd name="T1" fmla="*/ 7 h 53"/>
                <a:gd name="T2" fmla="*/ 4 w 66"/>
                <a:gd name="T3" fmla="*/ 4 h 53"/>
                <a:gd name="T4" fmla="*/ 7 w 66"/>
                <a:gd name="T5" fmla="*/ 0 h 53"/>
                <a:gd name="T6" fmla="*/ 14 w 66"/>
                <a:gd name="T7" fmla="*/ 0 h 53"/>
                <a:gd name="T8" fmla="*/ 21 w 66"/>
                <a:gd name="T9" fmla="*/ 0 h 53"/>
                <a:gd name="T10" fmla="*/ 28 w 66"/>
                <a:gd name="T11" fmla="*/ 0 h 53"/>
                <a:gd name="T12" fmla="*/ 35 w 66"/>
                <a:gd name="T13" fmla="*/ 0 h 53"/>
                <a:gd name="T14" fmla="*/ 42 w 66"/>
                <a:gd name="T15" fmla="*/ 4 h 53"/>
                <a:gd name="T16" fmla="*/ 49 w 66"/>
                <a:gd name="T17" fmla="*/ 11 h 53"/>
                <a:gd name="T18" fmla="*/ 56 w 66"/>
                <a:gd name="T19" fmla="*/ 14 h 53"/>
                <a:gd name="T20" fmla="*/ 63 w 66"/>
                <a:gd name="T21" fmla="*/ 18 h 53"/>
                <a:gd name="T22" fmla="*/ 66 w 66"/>
                <a:gd name="T23" fmla="*/ 25 h 53"/>
                <a:gd name="T24" fmla="*/ 66 w 66"/>
                <a:gd name="T25" fmla="*/ 28 h 53"/>
                <a:gd name="T26" fmla="*/ 66 w 66"/>
                <a:gd name="T27" fmla="*/ 35 h 53"/>
                <a:gd name="T28" fmla="*/ 63 w 66"/>
                <a:gd name="T29" fmla="*/ 46 h 53"/>
                <a:gd name="T30" fmla="*/ 63 w 66"/>
                <a:gd name="T31" fmla="*/ 49 h 53"/>
                <a:gd name="T32" fmla="*/ 60 w 66"/>
                <a:gd name="T33" fmla="*/ 53 h 53"/>
                <a:gd name="T34" fmla="*/ 60 w 66"/>
                <a:gd name="T35" fmla="*/ 53 h 53"/>
                <a:gd name="T36" fmla="*/ 56 w 66"/>
                <a:gd name="T37" fmla="*/ 53 h 53"/>
                <a:gd name="T38" fmla="*/ 53 w 66"/>
                <a:gd name="T39" fmla="*/ 53 h 53"/>
                <a:gd name="T40" fmla="*/ 49 w 66"/>
                <a:gd name="T41" fmla="*/ 53 h 53"/>
                <a:gd name="T42" fmla="*/ 42 w 66"/>
                <a:gd name="T43" fmla="*/ 49 h 53"/>
                <a:gd name="T44" fmla="*/ 39 w 66"/>
                <a:gd name="T45" fmla="*/ 42 h 53"/>
                <a:gd name="T46" fmla="*/ 28 w 66"/>
                <a:gd name="T47" fmla="*/ 35 h 53"/>
                <a:gd name="T48" fmla="*/ 21 w 66"/>
                <a:gd name="T49" fmla="*/ 28 h 53"/>
                <a:gd name="T50" fmla="*/ 11 w 66"/>
                <a:gd name="T51" fmla="*/ 18 h 53"/>
                <a:gd name="T52" fmla="*/ 0 w 66"/>
                <a:gd name="T53" fmla="*/ 7 h 53"/>
                <a:gd name="T54" fmla="*/ 0 w 66"/>
                <a:gd name="T55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" h="53">
                  <a:moveTo>
                    <a:pt x="0" y="7"/>
                  </a:move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4"/>
                  </a:lnTo>
                  <a:lnTo>
                    <a:pt x="49" y="11"/>
                  </a:lnTo>
                  <a:lnTo>
                    <a:pt x="56" y="14"/>
                  </a:lnTo>
                  <a:lnTo>
                    <a:pt x="63" y="18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6" y="35"/>
                  </a:lnTo>
                  <a:lnTo>
                    <a:pt x="63" y="46"/>
                  </a:lnTo>
                  <a:lnTo>
                    <a:pt x="63" y="49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56" y="53"/>
                  </a:lnTo>
                  <a:lnTo>
                    <a:pt x="53" y="53"/>
                  </a:lnTo>
                  <a:lnTo>
                    <a:pt x="49" y="53"/>
                  </a:lnTo>
                  <a:lnTo>
                    <a:pt x="42" y="49"/>
                  </a:lnTo>
                  <a:lnTo>
                    <a:pt x="39" y="42"/>
                  </a:lnTo>
                  <a:lnTo>
                    <a:pt x="28" y="35"/>
                  </a:lnTo>
                  <a:lnTo>
                    <a:pt x="21" y="28"/>
                  </a:lnTo>
                  <a:lnTo>
                    <a:pt x="11" y="18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6">
              <a:extLst>
                <a:ext uri="{FF2B5EF4-FFF2-40B4-BE49-F238E27FC236}">
                  <a16:creationId xmlns:a16="http://schemas.microsoft.com/office/drawing/2014/main" id="{A492D118-855C-4AC6-B28D-286107752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322" y="14394488"/>
              <a:ext cx="564722" cy="235302"/>
            </a:xfrm>
            <a:custGeom>
              <a:avLst/>
              <a:gdLst>
                <a:gd name="T0" fmla="*/ 4 w 108"/>
                <a:gd name="T1" fmla="*/ 38 h 45"/>
                <a:gd name="T2" fmla="*/ 0 w 108"/>
                <a:gd name="T3" fmla="*/ 35 h 45"/>
                <a:gd name="T4" fmla="*/ 0 w 108"/>
                <a:gd name="T5" fmla="*/ 31 h 45"/>
                <a:gd name="T6" fmla="*/ 0 w 108"/>
                <a:gd name="T7" fmla="*/ 28 h 45"/>
                <a:gd name="T8" fmla="*/ 4 w 108"/>
                <a:gd name="T9" fmla="*/ 28 h 45"/>
                <a:gd name="T10" fmla="*/ 7 w 108"/>
                <a:gd name="T11" fmla="*/ 24 h 45"/>
                <a:gd name="T12" fmla="*/ 11 w 108"/>
                <a:gd name="T13" fmla="*/ 24 h 45"/>
                <a:gd name="T14" fmla="*/ 18 w 108"/>
                <a:gd name="T15" fmla="*/ 21 h 45"/>
                <a:gd name="T16" fmla="*/ 21 w 108"/>
                <a:gd name="T17" fmla="*/ 21 h 45"/>
                <a:gd name="T18" fmla="*/ 28 w 108"/>
                <a:gd name="T19" fmla="*/ 17 h 45"/>
                <a:gd name="T20" fmla="*/ 35 w 108"/>
                <a:gd name="T21" fmla="*/ 14 h 45"/>
                <a:gd name="T22" fmla="*/ 42 w 108"/>
                <a:gd name="T23" fmla="*/ 10 h 45"/>
                <a:gd name="T24" fmla="*/ 60 w 108"/>
                <a:gd name="T25" fmla="*/ 7 h 45"/>
                <a:gd name="T26" fmla="*/ 70 w 108"/>
                <a:gd name="T27" fmla="*/ 3 h 45"/>
                <a:gd name="T28" fmla="*/ 81 w 108"/>
                <a:gd name="T29" fmla="*/ 3 h 45"/>
                <a:gd name="T30" fmla="*/ 88 w 108"/>
                <a:gd name="T31" fmla="*/ 0 h 45"/>
                <a:gd name="T32" fmla="*/ 94 w 108"/>
                <a:gd name="T33" fmla="*/ 3 h 45"/>
                <a:gd name="T34" fmla="*/ 98 w 108"/>
                <a:gd name="T35" fmla="*/ 3 h 45"/>
                <a:gd name="T36" fmla="*/ 105 w 108"/>
                <a:gd name="T37" fmla="*/ 7 h 45"/>
                <a:gd name="T38" fmla="*/ 105 w 108"/>
                <a:gd name="T39" fmla="*/ 10 h 45"/>
                <a:gd name="T40" fmla="*/ 108 w 108"/>
                <a:gd name="T41" fmla="*/ 14 h 45"/>
                <a:gd name="T42" fmla="*/ 105 w 108"/>
                <a:gd name="T43" fmla="*/ 17 h 45"/>
                <a:gd name="T44" fmla="*/ 105 w 108"/>
                <a:gd name="T45" fmla="*/ 21 h 45"/>
                <a:gd name="T46" fmla="*/ 98 w 108"/>
                <a:gd name="T47" fmla="*/ 24 h 45"/>
                <a:gd name="T48" fmla="*/ 94 w 108"/>
                <a:gd name="T49" fmla="*/ 24 h 45"/>
                <a:gd name="T50" fmla="*/ 88 w 108"/>
                <a:gd name="T51" fmla="*/ 28 h 45"/>
                <a:gd name="T52" fmla="*/ 81 w 108"/>
                <a:gd name="T53" fmla="*/ 31 h 45"/>
                <a:gd name="T54" fmla="*/ 70 w 108"/>
                <a:gd name="T55" fmla="*/ 35 h 45"/>
                <a:gd name="T56" fmla="*/ 60 w 108"/>
                <a:gd name="T57" fmla="*/ 38 h 45"/>
                <a:gd name="T58" fmla="*/ 53 w 108"/>
                <a:gd name="T59" fmla="*/ 42 h 45"/>
                <a:gd name="T60" fmla="*/ 46 w 108"/>
                <a:gd name="T61" fmla="*/ 42 h 45"/>
                <a:gd name="T62" fmla="*/ 39 w 108"/>
                <a:gd name="T63" fmla="*/ 45 h 45"/>
                <a:gd name="T64" fmla="*/ 32 w 108"/>
                <a:gd name="T65" fmla="*/ 45 h 45"/>
                <a:gd name="T66" fmla="*/ 28 w 108"/>
                <a:gd name="T67" fmla="*/ 45 h 45"/>
                <a:gd name="T68" fmla="*/ 25 w 108"/>
                <a:gd name="T69" fmla="*/ 45 h 45"/>
                <a:gd name="T70" fmla="*/ 25 w 108"/>
                <a:gd name="T71" fmla="*/ 45 h 45"/>
                <a:gd name="T72" fmla="*/ 21 w 108"/>
                <a:gd name="T73" fmla="*/ 45 h 45"/>
                <a:gd name="T74" fmla="*/ 14 w 108"/>
                <a:gd name="T75" fmla="*/ 45 h 45"/>
                <a:gd name="T76" fmla="*/ 11 w 108"/>
                <a:gd name="T77" fmla="*/ 42 h 45"/>
                <a:gd name="T78" fmla="*/ 4 w 108"/>
                <a:gd name="T79" fmla="*/ 38 h 45"/>
                <a:gd name="T80" fmla="*/ 4 w 108"/>
                <a:gd name="T81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" h="45">
                  <a:moveTo>
                    <a:pt x="4" y="38"/>
                  </a:moveTo>
                  <a:lnTo>
                    <a:pt x="0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7" y="24"/>
                  </a:lnTo>
                  <a:lnTo>
                    <a:pt x="11" y="24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60" y="7"/>
                  </a:lnTo>
                  <a:lnTo>
                    <a:pt x="70" y="3"/>
                  </a:lnTo>
                  <a:lnTo>
                    <a:pt x="81" y="3"/>
                  </a:lnTo>
                  <a:lnTo>
                    <a:pt x="88" y="0"/>
                  </a:lnTo>
                  <a:lnTo>
                    <a:pt x="94" y="3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05" y="10"/>
                  </a:lnTo>
                  <a:lnTo>
                    <a:pt x="108" y="14"/>
                  </a:lnTo>
                  <a:lnTo>
                    <a:pt x="105" y="17"/>
                  </a:lnTo>
                  <a:lnTo>
                    <a:pt x="105" y="21"/>
                  </a:lnTo>
                  <a:lnTo>
                    <a:pt x="98" y="24"/>
                  </a:lnTo>
                  <a:lnTo>
                    <a:pt x="94" y="24"/>
                  </a:lnTo>
                  <a:lnTo>
                    <a:pt x="88" y="28"/>
                  </a:lnTo>
                  <a:lnTo>
                    <a:pt x="81" y="31"/>
                  </a:lnTo>
                  <a:lnTo>
                    <a:pt x="70" y="35"/>
                  </a:lnTo>
                  <a:lnTo>
                    <a:pt x="60" y="38"/>
                  </a:lnTo>
                  <a:lnTo>
                    <a:pt x="53" y="42"/>
                  </a:lnTo>
                  <a:lnTo>
                    <a:pt x="46" y="42"/>
                  </a:lnTo>
                  <a:lnTo>
                    <a:pt x="39" y="45"/>
                  </a:lnTo>
                  <a:lnTo>
                    <a:pt x="32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11" y="42"/>
                  </a:lnTo>
                  <a:lnTo>
                    <a:pt x="4" y="38"/>
                  </a:lnTo>
                  <a:lnTo>
                    <a:pt x="4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7">
              <a:extLst>
                <a:ext uri="{FF2B5EF4-FFF2-40B4-BE49-F238E27FC236}">
                  <a16:creationId xmlns:a16="http://schemas.microsoft.com/office/drawing/2014/main" id="{EF3F0432-20AD-43F8-8247-2DCA9DCD0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889" y="14849405"/>
              <a:ext cx="732047" cy="711131"/>
            </a:xfrm>
            <a:custGeom>
              <a:avLst/>
              <a:gdLst>
                <a:gd name="T0" fmla="*/ 140 w 140"/>
                <a:gd name="T1" fmla="*/ 28 h 136"/>
                <a:gd name="T2" fmla="*/ 137 w 140"/>
                <a:gd name="T3" fmla="*/ 35 h 136"/>
                <a:gd name="T4" fmla="*/ 133 w 140"/>
                <a:gd name="T5" fmla="*/ 42 h 136"/>
                <a:gd name="T6" fmla="*/ 130 w 140"/>
                <a:gd name="T7" fmla="*/ 53 h 136"/>
                <a:gd name="T8" fmla="*/ 123 w 140"/>
                <a:gd name="T9" fmla="*/ 63 h 136"/>
                <a:gd name="T10" fmla="*/ 112 w 140"/>
                <a:gd name="T11" fmla="*/ 74 h 136"/>
                <a:gd name="T12" fmla="*/ 102 w 140"/>
                <a:gd name="T13" fmla="*/ 84 h 136"/>
                <a:gd name="T14" fmla="*/ 91 w 140"/>
                <a:gd name="T15" fmla="*/ 95 h 136"/>
                <a:gd name="T16" fmla="*/ 77 w 140"/>
                <a:gd name="T17" fmla="*/ 105 h 136"/>
                <a:gd name="T18" fmla="*/ 63 w 140"/>
                <a:gd name="T19" fmla="*/ 112 h 136"/>
                <a:gd name="T20" fmla="*/ 53 w 140"/>
                <a:gd name="T21" fmla="*/ 119 h 136"/>
                <a:gd name="T22" fmla="*/ 39 w 140"/>
                <a:gd name="T23" fmla="*/ 126 h 136"/>
                <a:gd name="T24" fmla="*/ 28 w 140"/>
                <a:gd name="T25" fmla="*/ 129 h 136"/>
                <a:gd name="T26" fmla="*/ 14 w 140"/>
                <a:gd name="T27" fmla="*/ 136 h 136"/>
                <a:gd name="T28" fmla="*/ 7 w 140"/>
                <a:gd name="T29" fmla="*/ 136 h 136"/>
                <a:gd name="T30" fmla="*/ 0 w 140"/>
                <a:gd name="T31" fmla="*/ 136 h 136"/>
                <a:gd name="T32" fmla="*/ 0 w 140"/>
                <a:gd name="T33" fmla="*/ 136 h 136"/>
                <a:gd name="T34" fmla="*/ 0 w 140"/>
                <a:gd name="T35" fmla="*/ 133 h 136"/>
                <a:gd name="T36" fmla="*/ 0 w 140"/>
                <a:gd name="T37" fmla="*/ 133 h 136"/>
                <a:gd name="T38" fmla="*/ 4 w 140"/>
                <a:gd name="T39" fmla="*/ 129 h 136"/>
                <a:gd name="T40" fmla="*/ 7 w 140"/>
                <a:gd name="T41" fmla="*/ 126 h 136"/>
                <a:gd name="T42" fmla="*/ 11 w 140"/>
                <a:gd name="T43" fmla="*/ 122 h 136"/>
                <a:gd name="T44" fmla="*/ 18 w 140"/>
                <a:gd name="T45" fmla="*/ 119 h 136"/>
                <a:gd name="T46" fmla="*/ 25 w 140"/>
                <a:gd name="T47" fmla="*/ 112 h 136"/>
                <a:gd name="T48" fmla="*/ 35 w 140"/>
                <a:gd name="T49" fmla="*/ 108 h 136"/>
                <a:gd name="T50" fmla="*/ 49 w 140"/>
                <a:gd name="T51" fmla="*/ 95 h 136"/>
                <a:gd name="T52" fmla="*/ 63 w 140"/>
                <a:gd name="T53" fmla="*/ 84 h 136"/>
                <a:gd name="T54" fmla="*/ 77 w 140"/>
                <a:gd name="T55" fmla="*/ 70 h 136"/>
                <a:gd name="T56" fmla="*/ 88 w 140"/>
                <a:gd name="T57" fmla="*/ 56 h 136"/>
                <a:gd name="T58" fmla="*/ 95 w 140"/>
                <a:gd name="T59" fmla="*/ 46 h 136"/>
                <a:gd name="T60" fmla="*/ 102 w 140"/>
                <a:gd name="T61" fmla="*/ 32 h 136"/>
                <a:gd name="T62" fmla="*/ 109 w 140"/>
                <a:gd name="T63" fmla="*/ 14 h 136"/>
                <a:gd name="T64" fmla="*/ 112 w 140"/>
                <a:gd name="T65" fmla="*/ 0 h 136"/>
                <a:gd name="T66" fmla="*/ 119 w 140"/>
                <a:gd name="T67" fmla="*/ 4 h 136"/>
                <a:gd name="T68" fmla="*/ 123 w 140"/>
                <a:gd name="T69" fmla="*/ 7 h 136"/>
                <a:gd name="T70" fmla="*/ 130 w 140"/>
                <a:gd name="T71" fmla="*/ 18 h 136"/>
                <a:gd name="T72" fmla="*/ 137 w 140"/>
                <a:gd name="T73" fmla="*/ 25 h 136"/>
                <a:gd name="T74" fmla="*/ 140 w 140"/>
                <a:gd name="T75" fmla="*/ 28 h 136"/>
                <a:gd name="T76" fmla="*/ 140 w 140"/>
                <a:gd name="T77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136">
                  <a:moveTo>
                    <a:pt x="140" y="28"/>
                  </a:moveTo>
                  <a:lnTo>
                    <a:pt x="137" y="35"/>
                  </a:lnTo>
                  <a:lnTo>
                    <a:pt x="133" y="42"/>
                  </a:lnTo>
                  <a:lnTo>
                    <a:pt x="130" y="53"/>
                  </a:lnTo>
                  <a:lnTo>
                    <a:pt x="123" y="63"/>
                  </a:lnTo>
                  <a:lnTo>
                    <a:pt x="112" y="74"/>
                  </a:lnTo>
                  <a:lnTo>
                    <a:pt x="102" y="84"/>
                  </a:lnTo>
                  <a:lnTo>
                    <a:pt x="91" y="95"/>
                  </a:lnTo>
                  <a:lnTo>
                    <a:pt x="77" y="105"/>
                  </a:lnTo>
                  <a:lnTo>
                    <a:pt x="63" y="112"/>
                  </a:lnTo>
                  <a:lnTo>
                    <a:pt x="53" y="119"/>
                  </a:lnTo>
                  <a:lnTo>
                    <a:pt x="39" y="126"/>
                  </a:lnTo>
                  <a:lnTo>
                    <a:pt x="28" y="129"/>
                  </a:lnTo>
                  <a:lnTo>
                    <a:pt x="14" y="136"/>
                  </a:lnTo>
                  <a:lnTo>
                    <a:pt x="7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4" y="129"/>
                  </a:lnTo>
                  <a:lnTo>
                    <a:pt x="7" y="126"/>
                  </a:lnTo>
                  <a:lnTo>
                    <a:pt x="11" y="122"/>
                  </a:lnTo>
                  <a:lnTo>
                    <a:pt x="18" y="119"/>
                  </a:lnTo>
                  <a:lnTo>
                    <a:pt x="25" y="112"/>
                  </a:lnTo>
                  <a:lnTo>
                    <a:pt x="35" y="108"/>
                  </a:lnTo>
                  <a:lnTo>
                    <a:pt x="49" y="95"/>
                  </a:lnTo>
                  <a:lnTo>
                    <a:pt x="63" y="84"/>
                  </a:lnTo>
                  <a:lnTo>
                    <a:pt x="77" y="70"/>
                  </a:lnTo>
                  <a:lnTo>
                    <a:pt x="88" y="56"/>
                  </a:lnTo>
                  <a:lnTo>
                    <a:pt x="95" y="46"/>
                  </a:lnTo>
                  <a:lnTo>
                    <a:pt x="102" y="32"/>
                  </a:lnTo>
                  <a:lnTo>
                    <a:pt x="109" y="14"/>
                  </a:lnTo>
                  <a:lnTo>
                    <a:pt x="112" y="0"/>
                  </a:lnTo>
                  <a:lnTo>
                    <a:pt x="119" y="4"/>
                  </a:lnTo>
                  <a:lnTo>
                    <a:pt x="123" y="7"/>
                  </a:lnTo>
                  <a:lnTo>
                    <a:pt x="130" y="18"/>
                  </a:lnTo>
                  <a:lnTo>
                    <a:pt x="137" y="25"/>
                  </a:lnTo>
                  <a:lnTo>
                    <a:pt x="140" y="28"/>
                  </a:lnTo>
                  <a:lnTo>
                    <a:pt x="14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8">
              <a:extLst>
                <a:ext uri="{FF2B5EF4-FFF2-40B4-BE49-F238E27FC236}">
                  <a16:creationId xmlns:a16="http://schemas.microsoft.com/office/drawing/2014/main" id="{334BAC7C-836E-44CC-ACFF-A87E6A7F7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745" y="14797115"/>
              <a:ext cx="915061" cy="894145"/>
            </a:xfrm>
            <a:custGeom>
              <a:avLst/>
              <a:gdLst>
                <a:gd name="T0" fmla="*/ 147 w 175"/>
                <a:gd name="T1" fmla="*/ 80 h 171"/>
                <a:gd name="T2" fmla="*/ 150 w 175"/>
                <a:gd name="T3" fmla="*/ 70 h 171"/>
                <a:gd name="T4" fmla="*/ 154 w 175"/>
                <a:gd name="T5" fmla="*/ 59 h 171"/>
                <a:gd name="T6" fmla="*/ 157 w 175"/>
                <a:gd name="T7" fmla="*/ 56 h 171"/>
                <a:gd name="T8" fmla="*/ 161 w 175"/>
                <a:gd name="T9" fmla="*/ 56 h 171"/>
                <a:gd name="T10" fmla="*/ 164 w 175"/>
                <a:gd name="T11" fmla="*/ 70 h 171"/>
                <a:gd name="T12" fmla="*/ 164 w 175"/>
                <a:gd name="T13" fmla="*/ 84 h 171"/>
                <a:gd name="T14" fmla="*/ 168 w 175"/>
                <a:gd name="T15" fmla="*/ 108 h 171"/>
                <a:gd name="T16" fmla="*/ 175 w 175"/>
                <a:gd name="T17" fmla="*/ 125 h 171"/>
                <a:gd name="T18" fmla="*/ 175 w 175"/>
                <a:gd name="T19" fmla="*/ 139 h 171"/>
                <a:gd name="T20" fmla="*/ 168 w 175"/>
                <a:gd name="T21" fmla="*/ 150 h 171"/>
                <a:gd name="T22" fmla="*/ 143 w 175"/>
                <a:gd name="T23" fmla="*/ 164 h 171"/>
                <a:gd name="T24" fmla="*/ 126 w 175"/>
                <a:gd name="T25" fmla="*/ 167 h 171"/>
                <a:gd name="T26" fmla="*/ 98 w 175"/>
                <a:gd name="T27" fmla="*/ 167 h 171"/>
                <a:gd name="T28" fmla="*/ 70 w 175"/>
                <a:gd name="T29" fmla="*/ 167 h 171"/>
                <a:gd name="T30" fmla="*/ 45 w 175"/>
                <a:gd name="T31" fmla="*/ 164 h 171"/>
                <a:gd name="T32" fmla="*/ 25 w 175"/>
                <a:gd name="T33" fmla="*/ 153 h 171"/>
                <a:gd name="T34" fmla="*/ 11 w 175"/>
                <a:gd name="T35" fmla="*/ 139 h 171"/>
                <a:gd name="T36" fmla="*/ 4 w 175"/>
                <a:gd name="T37" fmla="*/ 122 h 171"/>
                <a:gd name="T38" fmla="*/ 0 w 175"/>
                <a:gd name="T39" fmla="*/ 94 h 171"/>
                <a:gd name="T40" fmla="*/ 0 w 175"/>
                <a:gd name="T41" fmla="*/ 56 h 171"/>
                <a:gd name="T42" fmla="*/ 0 w 175"/>
                <a:gd name="T43" fmla="*/ 0 h 171"/>
                <a:gd name="T44" fmla="*/ 21 w 175"/>
                <a:gd name="T45" fmla="*/ 14 h 171"/>
                <a:gd name="T46" fmla="*/ 31 w 175"/>
                <a:gd name="T47" fmla="*/ 24 h 171"/>
                <a:gd name="T48" fmla="*/ 31 w 175"/>
                <a:gd name="T49" fmla="*/ 31 h 171"/>
                <a:gd name="T50" fmla="*/ 28 w 175"/>
                <a:gd name="T51" fmla="*/ 49 h 171"/>
                <a:gd name="T52" fmla="*/ 25 w 175"/>
                <a:gd name="T53" fmla="*/ 70 h 171"/>
                <a:gd name="T54" fmla="*/ 25 w 175"/>
                <a:gd name="T55" fmla="*/ 98 h 171"/>
                <a:gd name="T56" fmla="*/ 28 w 175"/>
                <a:gd name="T57" fmla="*/ 108 h 171"/>
                <a:gd name="T58" fmla="*/ 31 w 175"/>
                <a:gd name="T59" fmla="*/ 118 h 171"/>
                <a:gd name="T60" fmla="*/ 38 w 175"/>
                <a:gd name="T61" fmla="*/ 125 h 171"/>
                <a:gd name="T62" fmla="*/ 52 w 175"/>
                <a:gd name="T63" fmla="*/ 132 h 171"/>
                <a:gd name="T64" fmla="*/ 66 w 175"/>
                <a:gd name="T65" fmla="*/ 136 h 171"/>
                <a:gd name="T66" fmla="*/ 87 w 175"/>
                <a:gd name="T67" fmla="*/ 136 h 171"/>
                <a:gd name="T68" fmla="*/ 105 w 175"/>
                <a:gd name="T69" fmla="*/ 132 h 171"/>
                <a:gd name="T70" fmla="*/ 122 w 175"/>
                <a:gd name="T71" fmla="*/ 129 h 171"/>
                <a:gd name="T72" fmla="*/ 133 w 175"/>
                <a:gd name="T73" fmla="*/ 118 h 171"/>
                <a:gd name="T74" fmla="*/ 140 w 175"/>
                <a:gd name="T75" fmla="*/ 108 h 171"/>
                <a:gd name="T76" fmla="*/ 143 w 175"/>
                <a:gd name="T77" fmla="*/ 94 h 171"/>
                <a:gd name="T78" fmla="*/ 143 w 175"/>
                <a:gd name="T79" fmla="*/ 8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5" h="171">
                  <a:moveTo>
                    <a:pt x="143" y="87"/>
                  </a:moveTo>
                  <a:lnTo>
                    <a:pt x="147" y="80"/>
                  </a:lnTo>
                  <a:lnTo>
                    <a:pt x="147" y="73"/>
                  </a:lnTo>
                  <a:lnTo>
                    <a:pt x="150" y="70"/>
                  </a:lnTo>
                  <a:lnTo>
                    <a:pt x="150" y="63"/>
                  </a:lnTo>
                  <a:lnTo>
                    <a:pt x="154" y="59"/>
                  </a:lnTo>
                  <a:lnTo>
                    <a:pt x="154" y="59"/>
                  </a:lnTo>
                  <a:lnTo>
                    <a:pt x="157" y="56"/>
                  </a:lnTo>
                  <a:lnTo>
                    <a:pt x="157" y="56"/>
                  </a:lnTo>
                  <a:lnTo>
                    <a:pt x="161" y="56"/>
                  </a:lnTo>
                  <a:lnTo>
                    <a:pt x="164" y="63"/>
                  </a:lnTo>
                  <a:lnTo>
                    <a:pt x="164" y="70"/>
                  </a:lnTo>
                  <a:lnTo>
                    <a:pt x="164" y="77"/>
                  </a:lnTo>
                  <a:lnTo>
                    <a:pt x="164" y="84"/>
                  </a:lnTo>
                  <a:lnTo>
                    <a:pt x="168" y="94"/>
                  </a:lnTo>
                  <a:lnTo>
                    <a:pt x="168" y="108"/>
                  </a:lnTo>
                  <a:lnTo>
                    <a:pt x="171" y="115"/>
                  </a:lnTo>
                  <a:lnTo>
                    <a:pt x="175" y="125"/>
                  </a:lnTo>
                  <a:lnTo>
                    <a:pt x="175" y="132"/>
                  </a:lnTo>
                  <a:lnTo>
                    <a:pt x="175" y="139"/>
                  </a:lnTo>
                  <a:lnTo>
                    <a:pt x="171" y="146"/>
                  </a:lnTo>
                  <a:lnTo>
                    <a:pt x="168" y="150"/>
                  </a:lnTo>
                  <a:lnTo>
                    <a:pt x="157" y="157"/>
                  </a:lnTo>
                  <a:lnTo>
                    <a:pt x="143" y="164"/>
                  </a:lnTo>
                  <a:lnTo>
                    <a:pt x="136" y="164"/>
                  </a:lnTo>
                  <a:lnTo>
                    <a:pt x="126" y="167"/>
                  </a:lnTo>
                  <a:lnTo>
                    <a:pt x="112" y="167"/>
                  </a:lnTo>
                  <a:lnTo>
                    <a:pt x="98" y="167"/>
                  </a:lnTo>
                  <a:lnTo>
                    <a:pt x="84" y="171"/>
                  </a:lnTo>
                  <a:lnTo>
                    <a:pt x="70" y="167"/>
                  </a:lnTo>
                  <a:lnTo>
                    <a:pt x="56" y="167"/>
                  </a:lnTo>
                  <a:lnTo>
                    <a:pt x="45" y="164"/>
                  </a:lnTo>
                  <a:lnTo>
                    <a:pt x="31" y="160"/>
                  </a:lnTo>
                  <a:lnTo>
                    <a:pt x="25" y="153"/>
                  </a:lnTo>
                  <a:lnTo>
                    <a:pt x="14" y="146"/>
                  </a:lnTo>
                  <a:lnTo>
                    <a:pt x="11" y="139"/>
                  </a:lnTo>
                  <a:lnTo>
                    <a:pt x="7" y="132"/>
                  </a:lnTo>
                  <a:lnTo>
                    <a:pt x="4" y="122"/>
                  </a:lnTo>
                  <a:lnTo>
                    <a:pt x="4" y="112"/>
                  </a:lnTo>
                  <a:lnTo>
                    <a:pt x="0" y="94"/>
                  </a:lnTo>
                  <a:lnTo>
                    <a:pt x="0" y="77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0"/>
                  </a:lnTo>
                  <a:lnTo>
                    <a:pt x="14" y="10"/>
                  </a:lnTo>
                  <a:lnTo>
                    <a:pt x="21" y="14"/>
                  </a:lnTo>
                  <a:lnTo>
                    <a:pt x="28" y="21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31" y="31"/>
                  </a:lnTo>
                  <a:lnTo>
                    <a:pt x="31" y="38"/>
                  </a:lnTo>
                  <a:lnTo>
                    <a:pt x="28" y="49"/>
                  </a:lnTo>
                  <a:lnTo>
                    <a:pt x="28" y="59"/>
                  </a:lnTo>
                  <a:lnTo>
                    <a:pt x="25" y="70"/>
                  </a:lnTo>
                  <a:lnTo>
                    <a:pt x="25" y="87"/>
                  </a:lnTo>
                  <a:lnTo>
                    <a:pt x="25" y="98"/>
                  </a:lnTo>
                  <a:lnTo>
                    <a:pt x="25" y="105"/>
                  </a:lnTo>
                  <a:lnTo>
                    <a:pt x="28" y="108"/>
                  </a:lnTo>
                  <a:lnTo>
                    <a:pt x="28" y="115"/>
                  </a:lnTo>
                  <a:lnTo>
                    <a:pt x="31" y="118"/>
                  </a:lnTo>
                  <a:lnTo>
                    <a:pt x="35" y="122"/>
                  </a:lnTo>
                  <a:lnTo>
                    <a:pt x="38" y="125"/>
                  </a:lnTo>
                  <a:lnTo>
                    <a:pt x="45" y="129"/>
                  </a:lnTo>
                  <a:lnTo>
                    <a:pt x="52" y="132"/>
                  </a:lnTo>
                  <a:lnTo>
                    <a:pt x="59" y="136"/>
                  </a:lnTo>
                  <a:lnTo>
                    <a:pt x="66" y="136"/>
                  </a:lnTo>
                  <a:lnTo>
                    <a:pt x="77" y="136"/>
                  </a:lnTo>
                  <a:lnTo>
                    <a:pt x="87" y="136"/>
                  </a:lnTo>
                  <a:lnTo>
                    <a:pt x="98" y="136"/>
                  </a:lnTo>
                  <a:lnTo>
                    <a:pt x="105" y="132"/>
                  </a:lnTo>
                  <a:lnTo>
                    <a:pt x="112" y="132"/>
                  </a:lnTo>
                  <a:lnTo>
                    <a:pt x="122" y="129"/>
                  </a:lnTo>
                  <a:lnTo>
                    <a:pt x="129" y="125"/>
                  </a:lnTo>
                  <a:lnTo>
                    <a:pt x="133" y="118"/>
                  </a:lnTo>
                  <a:lnTo>
                    <a:pt x="136" y="112"/>
                  </a:lnTo>
                  <a:lnTo>
                    <a:pt x="140" y="108"/>
                  </a:lnTo>
                  <a:lnTo>
                    <a:pt x="140" y="101"/>
                  </a:lnTo>
                  <a:lnTo>
                    <a:pt x="143" y="94"/>
                  </a:lnTo>
                  <a:lnTo>
                    <a:pt x="143" y="87"/>
                  </a:lnTo>
                  <a:lnTo>
                    <a:pt x="143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9">
              <a:extLst>
                <a:ext uri="{FF2B5EF4-FFF2-40B4-BE49-F238E27FC236}">
                  <a16:creationId xmlns:a16="http://schemas.microsoft.com/office/drawing/2014/main" id="{BBC8702A-B37F-4FD1-9D80-7379AAF5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708" y="14028465"/>
              <a:ext cx="1333373" cy="345108"/>
            </a:xfrm>
            <a:custGeom>
              <a:avLst/>
              <a:gdLst>
                <a:gd name="T0" fmla="*/ 255 w 255"/>
                <a:gd name="T1" fmla="*/ 42 h 66"/>
                <a:gd name="T2" fmla="*/ 245 w 255"/>
                <a:gd name="T3" fmla="*/ 45 h 66"/>
                <a:gd name="T4" fmla="*/ 231 w 255"/>
                <a:gd name="T5" fmla="*/ 45 h 66"/>
                <a:gd name="T6" fmla="*/ 213 w 255"/>
                <a:gd name="T7" fmla="*/ 52 h 66"/>
                <a:gd name="T8" fmla="*/ 192 w 255"/>
                <a:gd name="T9" fmla="*/ 63 h 66"/>
                <a:gd name="T10" fmla="*/ 182 w 255"/>
                <a:gd name="T11" fmla="*/ 66 h 66"/>
                <a:gd name="T12" fmla="*/ 178 w 255"/>
                <a:gd name="T13" fmla="*/ 63 h 66"/>
                <a:gd name="T14" fmla="*/ 182 w 255"/>
                <a:gd name="T15" fmla="*/ 52 h 66"/>
                <a:gd name="T16" fmla="*/ 192 w 255"/>
                <a:gd name="T17" fmla="*/ 35 h 66"/>
                <a:gd name="T18" fmla="*/ 196 w 255"/>
                <a:gd name="T19" fmla="*/ 28 h 66"/>
                <a:gd name="T20" fmla="*/ 196 w 255"/>
                <a:gd name="T21" fmla="*/ 25 h 66"/>
                <a:gd name="T22" fmla="*/ 185 w 255"/>
                <a:gd name="T23" fmla="*/ 25 h 66"/>
                <a:gd name="T24" fmla="*/ 164 w 255"/>
                <a:gd name="T25" fmla="*/ 28 h 66"/>
                <a:gd name="T26" fmla="*/ 112 w 255"/>
                <a:gd name="T27" fmla="*/ 35 h 66"/>
                <a:gd name="T28" fmla="*/ 88 w 255"/>
                <a:gd name="T29" fmla="*/ 42 h 66"/>
                <a:gd name="T30" fmla="*/ 53 w 255"/>
                <a:gd name="T31" fmla="*/ 45 h 66"/>
                <a:gd name="T32" fmla="*/ 21 w 255"/>
                <a:gd name="T33" fmla="*/ 52 h 66"/>
                <a:gd name="T34" fmla="*/ 0 w 255"/>
                <a:gd name="T35" fmla="*/ 52 h 66"/>
                <a:gd name="T36" fmla="*/ 21 w 255"/>
                <a:gd name="T37" fmla="*/ 32 h 66"/>
                <a:gd name="T38" fmla="*/ 56 w 255"/>
                <a:gd name="T39" fmla="*/ 25 h 66"/>
                <a:gd name="T40" fmla="*/ 88 w 255"/>
                <a:gd name="T41" fmla="*/ 18 h 66"/>
                <a:gd name="T42" fmla="*/ 123 w 255"/>
                <a:gd name="T43" fmla="*/ 11 h 66"/>
                <a:gd name="T44" fmla="*/ 150 w 255"/>
                <a:gd name="T45" fmla="*/ 7 h 66"/>
                <a:gd name="T46" fmla="*/ 164 w 255"/>
                <a:gd name="T47" fmla="*/ 4 h 66"/>
                <a:gd name="T48" fmla="*/ 175 w 255"/>
                <a:gd name="T49" fmla="*/ 4 h 66"/>
                <a:gd name="T50" fmla="*/ 185 w 255"/>
                <a:gd name="T51" fmla="*/ 0 h 66"/>
                <a:gd name="T52" fmla="*/ 192 w 255"/>
                <a:gd name="T53" fmla="*/ 0 h 66"/>
                <a:gd name="T54" fmla="*/ 203 w 255"/>
                <a:gd name="T55" fmla="*/ 0 h 66"/>
                <a:gd name="T56" fmla="*/ 220 w 255"/>
                <a:gd name="T57" fmla="*/ 7 h 66"/>
                <a:gd name="T58" fmla="*/ 241 w 255"/>
                <a:gd name="T59" fmla="*/ 21 h 66"/>
                <a:gd name="T60" fmla="*/ 252 w 255"/>
                <a:gd name="T61" fmla="*/ 35 h 66"/>
                <a:gd name="T62" fmla="*/ 255 w 255"/>
                <a:gd name="T63" fmla="*/ 3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5" h="66">
                  <a:moveTo>
                    <a:pt x="255" y="38"/>
                  </a:moveTo>
                  <a:lnTo>
                    <a:pt x="255" y="42"/>
                  </a:lnTo>
                  <a:lnTo>
                    <a:pt x="252" y="42"/>
                  </a:lnTo>
                  <a:lnTo>
                    <a:pt x="245" y="45"/>
                  </a:lnTo>
                  <a:lnTo>
                    <a:pt x="238" y="45"/>
                  </a:lnTo>
                  <a:lnTo>
                    <a:pt x="231" y="45"/>
                  </a:lnTo>
                  <a:lnTo>
                    <a:pt x="224" y="49"/>
                  </a:lnTo>
                  <a:lnTo>
                    <a:pt x="213" y="52"/>
                  </a:lnTo>
                  <a:lnTo>
                    <a:pt x="203" y="59"/>
                  </a:lnTo>
                  <a:lnTo>
                    <a:pt x="192" y="63"/>
                  </a:lnTo>
                  <a:lnTo>
                    <a:pt x="185" y="66"/>
                  </a:lnTo>
                  <a:lnTo>
                    <a:pt x="182" y="66"/>
                  </a:lnTo>
                  <a:lnTo>
                    <a:pt x="178" y="66"/>
                  </a:lnTo>
                  <a:lnTo>
                    <a:pt x="178" y="63"/>
                  </a:lnTo>
                  <a:lnTo>
                    <a:pt x="182" y="56"/>
                  </a:lnTo>
                  <a:lnTo>
                    <a:pt x="182" y="52"/>
                  </a:lnTo>
                  <a:lnTo>
                    <a:pt x="189" y="42"/>
                  </a:lnTo>
                  <a:lnTo>
                    <a:pt x="192" y="35"/>
                  </a:lnTo>
                  <a:lnTo>
                    <a:pt x="196" y="32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5"/>
                  </a:lnTo>
                  <a:lnTo>
                    <a:pt x="192" y="25"/>
                  </a:lnTo>
                  <a:lnTo>
                    <a:pt x="185" y="25"/>
                  </a:lnTo>
                  <a:lnTo>
                    <a:pt x="175" y="28"/>
                  </a:lnTo>
                  <a:lnTo>
                    <a:pt x="164" y="28"/>
                  </a:lnTo>
                  <a:lnTo>
                    <a:pt x="136" y="32"/>
                  </a:lnTo>
                  <a:lnTo>
                    <a:pt x="112" y="35"/>
                  </a:lnTo>
                  <a:lnTo>
                    <a:pt x="102" y="38"/>
                  </a:lnTo>
                  <a:lnTo>
                    <a:pt x="88" y="42"/>
                  </a:lnTo>
                  <a:lnTo>
                    <a:pt x="70" y="42"/>
                  </a:lnTo>
                  <a:lnTo>
                    <a:pt x="53" y="45"/>
                  </a:lnTo>
                  <a:lnTo>
                    <a:pt x="39" y="49"/>
                  </a:lnTo>
                  <a:lnTo>
                    <a:pt x="21" y="52"/>
                  </a:lnTo>
                  <a:lnTo>
                    <a:pt x="11" y="52"/>
                  </a:lnTo>
                  <a:lnTo>
                    <a:pt x="0" y="52"/>
                  </a:lnTo>
                  <a:lnTo>
                    <a:pt x="0" y="32"/>
                  </a:lnTo>
                  <a:lnTo>
                    <a:pt x="21" y="32"/>
                  </a:lnTo>
                  <a:lnTo>
                    <a:pt x="39" y="28"/>
                  </a:lnTo>
                  <a:lnTo>
                    <a:pt x="56" y="25"/>
                  </a:lnTo>
                  <a:lnTo>
                    <a:pt x="74" y="21"/>
                  </a:lnTo>
                  <a:lnTo>
                    <a:pt x="88" y="18"/>
                  </a:lnTo>
                  <a:lnTo>
                    <a:pt x="105" y="14"/>
                  </a:lnTo>
                  <a:lnTo>
                    <a:pt x="123" y="11"/>
                  </a:lnTo>
                  <a:lnTo>
                    <a:pt x="143" y="7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64" y="4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10" y="4"/>
                  </a:lnTo>
                  <a:lnTo>
                    <a:pt x="220" y="7"/>
                  </a:lnTo>
                  <a:lnTo>
                    <a:pt x="231" y="14"/>
                  </a:lnTo>
                  <a:lnTo>
                    <a:pt x="241" y="21"/>
                  </a:lnTo>
                  <a:lnTo>
                    <a:pt x="248" y="28"/>
                  </a:lnTo>
                  <a:lnTo>
                    <a:pt x="252" y="35"/>
                  </a:lnTo>
                  <a:lnTo>
                    <a:pt x="255" y="38"/>
                  </a:lnTo>
                  <a:lnTo>
                    <a:pt x="255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0">
              <a:extLst>
                <a:ext uri="{FF2B5EF4-FFF2-40B4-BE49-F238E27FC236}">
                  <a16:creationId xmlns:a16="http://schemas.microsoft.com/office/drawing/2014/main" id="{7774BEA3-D953-4FAC-97CB-C390FA4B9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708" y="14666391"/>
              <a:ext cx="988265" cy="292819"/>
            </a:xfrm>
            <a:custGeom>
              <a:avLst/>
              <a:gdLst>
                <a:gd name="T0" fmla="*/ 0 w 189"/>
                <a:gd name="T1" fmla="*/ 46 h 56"/>
                <a:gd name="T2" fmla="*/ 0 w 189"/>
                <a:gd name="T3" fmla="*/ 42 h 56"/>
                <a:gd name="T4" fmla="*/ 0 w 189"/>
                <a:gd name="T5" fmla="*/ 39 h 56"/>
                <a:gd name="T6" fmla="*/ 4 w 189"/>
                <a:gd name="T7" fmla="*/ 35 h 56"/>
                <a:gd name="T8" fmla="*/ 11 w 189"/>
                <a:gd name="T9" fmla="*/ 35 h 56"/>
                <a:gd name="T10" fmla="*/ 18 w 189"/>
                <a:gd name="T11" fmla="*/ 35 h 56"/>
                <a:gd name="T12" fmla="*/ 25 w 189"/>
                <a:gd name="T13" fmla="*/ 32 h 56"/>
                <a:gd name="T14" fmla="*/ 32 w 189"/>
                <a:gd name="T15" fmla="*/ 32 h 56"/>
                <a:gd name="T16" fmla="*/ 39 w 189"/>
                <a:gd name="T17" fmla="*/ 28 h 56"/>
                <a:gd name="T18" fmla="*/ 53 w 189"/>
                <a:gd name="T19" fmla="*/ 28 h 56"/>
                <a:gd name="T20" fmla="*/ 63 w 189"/>
                <a:gd name="T21" fmla="*/ 25 h 56"/>
                <a:gd name="T22" fmla="*/ 77 w 189"/>
                <a:gd name="T23" fmla="*/ 21 h 56"/>
                <a:gd name="T24" fmla="*/ 91 w 189"/>
                <a:gd name="T25" fmla="*/ 14 h 56"/>
                <a:gd name="T26" fmla="*/ 109 w 189"/>
                <a:gd name="T27" fmla="*/ 11 h 56"/>
                <a:gd name="T28" fmla="*/ 119 w 189"/>
                <a:gd name="T29" fmla="*/ 11 h 56"/>
                <a:gd name="T30" fmla="*/ 133 w 189"/>
                <a:gd name="T31" fmla="*/ 7 h 56"/>
                <a:gd name="T32" fmla="*/ 140 w 189"/>
                <a:gd name="T33" fmla="*/ 4 h 56"/>
                <a:gd name="T34" fmla="*/ 150 w 189"/>
                <a:gd name="T35" fmla="*/ 4 h 56"/>
                <a:gd name="T36" fmla="*/ 157 w 189"/>
                <a:gd name="T37" fmla="*/ 0 h 56"/>
                <a:gd name="T38" fmla="*/ 161 w 189"/>
                <a:gd name="T39" fmla="*/ 0 h 56"/>
                <a:gd name="T40" fmla="*/ 164 w 189"/>
                <a:gd name="T41" fmla="*/ 0 h 56"/>
                <a:gd name="T42" fmla="*/ 175 w 189"/>
                <a:gd name="T43" fmla="*/ 4 h 56"/>
                <a:gd name="T44" fmla="*/ 182 w 189"/>
                <a:gd name="T45" fmla="*/ 4 h 56"/>
                <a:gd name="T46" fmla="*/ 185 w 189"/>
                <a:gd name="T47" fmla="*/ 7 h 56"/>
                <a:gd name="T48" fmla="*/ 185 w 189"/>
                <a:gd name="T49" fmla="*/ 11 h 56"/>
                <a:gd name="T50" fmla="*/ 189 w 189"/>
                <a:gd name="T51" fmla="*/ 14 h 56"/>
                <a:gd name="T52" fmla="*/ 189 w 189"/>
                <a:gd name="T53" fmla="*/ 14 h 56"/>
                <a:gd name="T54" fmla="*/ 189 w 189"/>
                <a:gd name="T55" fmla="*/ 18 h 56"/>
                <a:gd name="T56" fmla="*/ 185 w 189"/>
                <a:gd name="T57" fmla="*/ 21 h 56"/>
                <a:gd name="T58" fmla="*/ 182 w 189"/>
                <a:gd name="T59" fmla="*/ 21 h 56"/>
                <a:gd name="T60" fmla="*/ 178 w 189"/>
                <a:gd name="T61" fmla="*/ 25 h 56"/>
                <a:gd name="T62" fmla="*/ 171 w 189"/>
                <a:gd name="T63" fmla="*/ 25 h 56"/>
                <a:gd name="T64" fmla="*/ 164 w 189"/>
                <a:gd name="T65" fmla="*/ 28 h 56"/>
                <a:gd name="T66" fmla="*/ 157 w 189"/>
                <a:gd name="T67" fmla="*/ 32 h 56"/>
                <a:gd name="T68" fmla="*/ 147 w 189"/>
                <a:gd name="T69" fmla="*/ 32 h 56"/>
                <a:gd name="T70" fmla="*/ 109 w 189"/>
                <a:gd name="T71" fmla="*/ 42 h 56"/>
                <a:gd name="T72" fmla="*/ 91 w 189"/>
                <a:gd name="T73" fmla="*/ 46 h 56"/>
                <a:gd name="T74" fmla="*/ 74 w 189"/>
                <a:gd name="T75" fmla="*/ 49 h 56"/>
                <a:gd name="T76" fmla="*/ 60 w 189"/>
                <a:gd name="T77" fmla="*/ 53 h 56"/>
                <a:gd name="T78" fmla="*/ 46 w 189"/>
                <a:gd name="T79" fmla="*/ 56 h 56"/>
                <a:gd name="T80" fmla="*/ 35 w 189"/>
                <a:gd name="T81" fmla="*/ 56 h 56"/>
                <a:gd name="T82" fmla="*/ 25 w 189"/>
                <a:gd name="T83" fmla="*/ 56 h 56"/>
                <a:gd name="T84" fmla="*/ 18 w 189"/>
                <a:gd name="T85" fmla="*/ 56 h 56"/>
                <a:gd name="T86" fmla="*/ 11 w 189"/>
                <a:gd name="T87" fmla="*/ 53 h 56"/>
                <a:gd name="T88" fmla="*/ 4 w 189"/>
                <a:gd name="T89" fmla="*/ 49 h 56"/>
                <a:gd name="T90" fmla="*/ 0 w 189"/>
                <a:gd name="T91" fmla="*/ 46 h 56"/>
                <a:gd name="T92" fmla="*/ 0 w 189"/>
                <a:gd name="T93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" h="56">
                  <a:moveTo>
                    <a:pt x="0" y="46"/>
                  </a:moveTo>
                  <a:lnTo>
                    <a:pt x="0" y="42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11" y="35"/>
                  </a:lnTo>
                  <a:lnTo>
                    <a:pt x="18" y="35"/>
                  </a:lnTo>
                  <a:lnTo>
                    <a:pt x="25" y="32"/>
                  </a:lnTo>
                  <a:lnTo>
                    <a:pt x="32" y="32"/>
                  </a:lnTo>
                  <a:lnTo>
                    <a:pt x="39" y="28"/>
                  </a:lnTo>
                  <a:lnTo>
                    <a:pt x="53" y="28"/>
                  </a:lnTo>
                  <a:lnTo>
                    <a:pt x="63" y="25"/>
                  </a:lnTo>
                  <a:lnTo>
                    <a:pt x="77" y="21"/>
                  </a:lnTo>
                  <a:lnTo>
                    <a:pt x="91" y="14"/>
                  </a:lnTo>
                  <a:lnTo>
                    <a:pt x="109" y="11"/>
                  </a:lnTo>
                  <a:lnTo>
                    <a:pt x="119" y="11"/>
                  </a:lnTo>
                  <a:lnTo>
                    <a:pt x="133" y="7"/>
                  </a:lnTo>
                  <a:lnTo>
                    <a:pt x="140" y="4"/>
                  </a:lnTo>
                  <a:lnTo>
                    <a:pt x="150" y="4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75" y="4"/>
                  </a:lnTo>
                  <a:lnTo>
                    <a:pt x="182" y="4"/>
                  </a:lnTo>
                  <a:lnTo>
                    <a:pt x="185" y="7"/>
                  </a:lnTo>
                  <a:lnTo>
                    <a:pt x="185" y="11"/>
                  </a:lnTo>
                  <a:lnTo>
                    <a:pt x="189" y="14"/>
                  </a:lnTo>
                  <a:lnTo>
                    <a:pt x="189" y="14"/>
                  </a:lnTo>
                  <a:lnTo>
                    <a:pt x="189" y="18"/>
                  </a:lnTo>
                  <a:lnTo>
                    <a:pt x="185" y="21"/>
                  </a:lnTo>
                  <a:lnTo>
                    <a:pt x="182" y="21"/>
                  </a:lnTo>
                  <a:lnTo>
                    <a:pt x="178" y="25"/>
                  </a:lnTo>
                  <a:lnTo>
                    <a:pt x="171" y="25"/>
                  </a:lnTo>
                  <a:lnTo>
                    <a:pt x="164" y="28"/>
                  </a:lnTo>
                  <a:lnTo>
                    <a:pt x="157" y="32"/>
                  </a:lnTo>
                  <a:lnTo>
                    <a:pt x="147" y="32"/>
                  </a:lnTo>
                  <a:lnTo>
                    <a:pt x="109" y="42"/>
                  </a:lnTo>
                  <a:lnTo>
                    <a:pt x="91" y="46"/>
                  </a:lnTo>
                  <a:lnTo>
                    <a:pt x="74" y="49"/>
                  </a:lnTo>
                  <a:lnTo>
                    <a:pt x="60" y="53"/>
                  </a:lnTo>
                  <a:lnTo>
                    <a:pt x="46" y="56"/>
                  </a:lnTo>
                  <a:lnTo>
                    <a:pt x="35" y="56"/>
                  </a:lnTo>
                  <a:lnTo>
                    <a:pt x="25" y="56"/>
                  </a:lnTo>
                  <a:lnTo>
                    <a:pt x="18" y="56"/>
                  </a:lnTo>
                  <a:lnTo>
                    <a:pt x="11" y="53"/>
                  </a:lnTo>
                  <a:lnTo>
                    <a:pt x="4" y="49"/>
                  </a:lnTo>
                  <a:lnTo>
                    <a:pt x="0" y="46"/>
                  </a:lnTo>
                  <a:lnTo>
                    <a:pt x="0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70494D59-E240-4E1A-A992-C4621DB20D92}"/>
              </a:ext>
            </a:extLst>
          </p:cNvPr>
          <p:cNvGrpSpPr/>
          <p:nvPr/>
        </p:nvGrpSpPr>
        <p:grpSpPr>
          <a:xfrm>
            <a:off x="6947453" y="2469495"/>
            <a:ext cx="1919011" cy="1986984"/>
            <a:chOff x="5519706" y="13756562"/>
            <a:chExt cx="1919011" cy="1986984"/>
          </a:xfrm>
        </p:grpSpPr>
        <p:sp>
          <p:nvSpPr>
            <p:cNvPr id="11" name="Freeform 101">
              <a:extLst>
                <a:ext uri="{FF2B5EF4-FFF2-40B4-BE49-F238E27FC236}">
                  <a16:creationId xmlns:a16="http://schemas.microsoft.com/office/drawing/2014/main" id="{7E9D14AD-0BD1-47E8-82D3-18130268F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754" y="13882055"/>
              <a:ext cx="366024" cy="292819"/>
            </a:xfrm>
            <a:custGeom>
              <a:avLst/>
              <a:gdLst>
                <a:gd name="T0" fmla="*/ 67 w 70"/>
                <a:gd name="T1" fmla="*/ 49 h 56"/>
                <a:gd name="T2" fmla="*/ 67 w 70"/>
                <a:gd name="T3" fmla="*/ 53 h 56"/>
                <a:gd name="T4" fmla="*/ 63 w 70"/>
                <a:gd name="T5" fmla="*/ 53 h 56"/>
                <a:gd name="T6" fmla="*/ 60 w 70"/>
                <a:gd name="T7" fmla="*/ 56 h 56"/>
                <a:gd name="T8" fmla="*/ 60 w 70"/>
                <a:gd name="T9" fmla="*/ 56 h 56"/>
                <a:gd name="T10" fmla="*/ 53 w 70"/>
                <a:gd name="T11" fmla="*/ 56 h 56"/>
                <a:gd name="T12" fmla="*/ 46 w 70"/>
                <a:gd name="T13" fmla="*/ 53 h 56"/>
                <a:gd name="T14" fmla="*/ 39 w 70"/>
                <a:gd name="T15" fmla="*/ 46 h 56"/>
                <a:gd name="T16" fmla="*/ 28 w 70"/>
                <a:gd name="T17" fmla="*/ 35 h 56"/>
                <a:gd name="T18" fmla="*/ 14 w 70"/>
                <a:gd name="T19" fmla="*/ 28 h 56"/>
                <a:gd name="T20" fmla="*/ 7 w 70"/>
                <a:gd name="T21" fmla="*/ 21 h 56"/>
                <a:gd name="T22" fmla="*/ 4 w 70"/>
                <a:gd name="T23" fmla="*/ 14 h 56"/>
                <a:gd name="T24" fmla="*/ 0 w 70"/>
                <a:gd name="T25" fmla="*/ 11 h 56"/>
                <a:gd name="T26" fmla="*/ 4 w 70"/>
                <a:gd name="T27" fmla="*/ 4 h 56"/>
                <a:gd name="T28" fmla="*/ 7 w 70"/>
                <a:gd name="T29" fmla="*/ 0 h 56"/>
                <a:gd name="T30" fmla="*/ 7 w 70"/>
                <a:gd name="T31" fmla="*/ 0 h 56"/>
                <a:gd name="T32" fmla="*/ 11 w 70"/>
                <a:gd name="T33" fmla="*/ 0 h 56"/>
                <a:gd name="T34" fmla="*/ 18 w 70"/>
                <a:gd name="T35" fmla="*/ 0 h 56"/>
                <a:gd name="T36" fmla="*/ 25 w 70"/>
                <a:gd name="T37" fmla="*/ 0 h 56"/>
                <a:gd name="T38" fmla="*/ 42 w 70"/>
                <a:gd name="T39" fmla="*/ 4 h 56"/>
                <a:gd name="T40" fmla="*/ 53 w 70"/>
                <a:gd name="T41" fmla="*/ 11 h 56"/>
                <a:gd name="T42" fmla="*/ 60 w 70"/>
                <a:gd name="T43" fmla="*/ 14 h 56"/>
                <a:gd name="T44" fmla="*/ 63 w 70"/>
                <a:gd name="T45" fmla="*/ 18 h 56"/>
                <a:gd name="T46" fmla="*/ 67 w 70"/>
                <a:gd name="T47" fmla="*/ 25 h 56"/>
                <a:gd name="T48" fmla="*/ 70 w 70"/>
                <a:gd name="T49" fmla="*/ 28 h 56"/>
                <a:gd name="T50" fmla="*/ 70 w 70"/>
                <a:gd name="T51" fmla="*/ 35 h 56"/>
                <a:gd name="T52" fmla="*/ 70 w 70"/>
                <a:gd name="T53" fmla="*/ 39 h 56"/>
                <a:gd name="T54" fmla="*/ 67 w 70"/>
                <a:gd name="T55" fmla="*/ 49 h 56"/>
                <a:gd name="T56" fmla="*/ 67 w 70"/>
                <a:gd name="T57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" h="56">
                  <a:moveTo>
                    <a:pt x="67" y="49"/>
                  </a:moveTo>
                  <a:lnTo>
                    <a:pt x="67" y="53"/>
                  </a:lnTo>
                  <a:lnTo>
                    <a:pt x="63" y="53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3" y="56"/>
                  </a:lnTo>
                  <a:lnTo>
                    <a:pt x="46" y="53"/>
                  </a:lnTo>
                  <a:lnTo>
                    <a:pt x="39" y="46"/>
                  </a:lnTo>
                  <a:lnTo>
                    <a:pt x="28" y="35"/>
                  </a:lnTo>
                  <a:lnTo>
                    <a:pt x="14" y="28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2" y="4"/>
                  </a:lnTo>
                  <a:lnTo>
                    <a:pt x="53" y="11"/>
                  </a:lnTo>
                  <a:lnTo>
                    <a:pt x="60" y="14"/>
                  </a:lnTo>
                  <a:lnTo>
                    <a:pt x="63" y="18"/>
                  </a:lnTo>
                  <a:lnTo>
                    <a:pt x="67" y="25"/>
                  </a:lnTo>
                  <a:lnTo>
                    <a:pt x="70" y="28"/>
                  </a:lnTo>
                  <a:lnTo>
                    <a:pt x="70" y="35"/>
                  </a:lnTo>
                  <a:lnTo>
                    <a:pt x="70" y="39"/>
                  </a:lnTo>
                  <a:lnTo>
                    <a:pt x="67" y="49"/>
                  </a:lnTo>
                  <a:lnTo>
                    <a:pt x="67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2">
              <a:extLst>
                <a:ext uri="{FF2B5EF4-FFF2-40B4-BE49-F238E27FC236}">
                  <a16:creationId xmlns:a16="http://schemas.microsoft.com/office/drawing/2014/main" id="{BF706BFD-5675-42CE-93FB-A4B4A10F5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152" y="13756562"/>
              <a:ext cx="1223565" cy="1986984"/>
            </a:xfrm>
            <a:custGeom>
              <a:avLst/>
              <a:gdLst>
                <a:gd name="T0" fmla="*/ 234 w 234"/>
                <a:gd name="T1" fmla="*/ 363 h 380"/>
                <a:gd name="T2" fmla="*/ 234 w 234"/>
                <a:gd name="T3" fmla="*/ 377 h 380"/>
                <a:gd name="T4" fmla="*/ 227 w 234"/>
                <a:gd name="T5" fmla="*/ 380 h 380"/>
                <a:gd name="T6" fmla="*/ 213 w 234"/>
                <a:gd name="T7" fmla="*/ 380 h 380"/>
                <a:gd name="T8" fmla="*/ 188 w 234"/>
                <a:gd name="T9" fmla="*/ 373 h 380"/>
                <a:gd name="T10" fmla="*/ 164 w 234"/>
                <a:gd name="T11" fmla="*/ 356 h 380"/>
                <a:gd name="T12" fmla="*/ 136 w 234"/>
                <a:gd name="T13" fmla="*/ 331 h 380"/>
                <a:gd name="T14" fmla="*/ 111 w 234"/>
                <a:gd name="T15" fmla="*/ 300 h 380"/>
                <a:gd name="T16" fmla="*/ 94 w 234"/>
                <a:gd name="T17" fmla="*/ 272 h 380"/>
                <a:gd name="T18" fmla="*/ 83 w 234"/>
                <a:gd name="T19" fmla="*/ 251 h 380"/>
                <a:gd name="T20" fmla="*/ 73 w 234"/>
                <a:gd name="T21" fmla="*/ 227 h 380"/>
                <a:gd name="T22" fmla="*/ 59 w 234"/>
                <a:gd name="T23" fmla="*/ 195 h 380"/>
                <a:gd name="T24" fmla="*/ 49 w 234"/>
                <a:gd name="T25" fmla="*/ 164 h 380"/>
                <a:gd name="T26" fmla="*/ 38 w 234"/>
                <a:gd name="T27" fmla="*/ 136 h 380"/>
                <a:gd name="T28" fmla="*/ 31 w 234"/>
                <a:gd name="T29" fmla="*/ 111 h 380"/>
                <a:gd name="T30" fmla="*/ 28 w 234"/>
                <a:gd name="T31" fmla="*/ 94 h 380"/>
                <a:gd name="T32" fmla="*/ 21 w 234"/>
                <a:gd name="T33" fmla="*/ 70 h 380"/>
                <a:gd name="T34" fmla="*/ 17 w 234"/>
                <a:gd name="T35" fmla="*/ 49 h 380"/>
                <a:gd name="T36" fmla="*/ 14 w 234"/>
                <a:gd name="T37" fmla="*/ 31 h 380"/>
                <a:gd name="T38" fmla="*/ 7 w 234"/>
                <a:gd name="T39" fmla="*/ 21 h 380"/>
                <a:gd name="T40" fmla="*/ 0 w 234"/>
                <a:gd name="T41" fmla="*/ 14 h 380"/>
                <a:gd name="T42" fmla="*/ 0 w 234"/>
                <a:gd name="T43" fmla="*/ 7 h 380"/>
                <a:gd name="T44" fmla="*/ 0 w 234"/>
                <a:gd name="T45" fmla="*/ 0 h 380"/>
                <a:gd name="T46" fmla="*/ 14 w 234"/>
                <a:gd name="T47" fmla="*/ 0 h 380"/>
                <a:gd name="T48" fmla="*/ 35 w 234"/>
                <a:gd name="T49" fmla="*/ 3 h 380"/>
                <a:gd name="T50" fmla="*/ 45 w 234"/>
                <a:gd name="T51" fmla="*/ 10 h 380"/>
                <a:gd name="T52" fmla="*/ 49 w 234"/>
                <a:gd name="T53" fmla="*/ 17 h 380"/>
                <a:gd name="T54" fmla="*/ 49 w 234"/>
                <a:gd name="T55" fmla="*/ 28 h 380"/>
                <a:gd name="T56" fmla="*/ 49 w 234"/>
                <a:gd name="T57" fmla="*/ 45 h 380"/>
                <a:gd name="T58" fmla="*/ 52 w 234"/>
                <a:gd name="T59" fmla="*/ 52 h 380"/>
                <a:gd name="T60" fmla="*/ 55 w 234"/>
                <a:gd name="T61" fmla="*/ 66 h 380"/>
                <a:gd name="T62" fmla="*/ 59 w 234"/>
                <a:gd name="T63" fmla="*/ 84 h 380"/>
                <a:gd name="T64" fmla="*/ 66 w 234"/>
                <a:gd name="T65" fmla="*/ 108 h 380"/>
                <a:gd name="T66" fmla="*/ 80 w 234"/>
                <a:gd name="T67" fmla="*/ 160 h 380"/>
                <a:gd name="T68" fmla="*/ 101 w 234"/>
                <a:gd name="T69" fmla="*/ 213 h 380"/>
                <a:gd name="T70" fmla="*/ 111 w 234"/>
                <a:gd name="T71" fmla="*/ 237 h 380"/>
                <a:gd name="T72" fmla="*/ 122 w 234"/>
                <a:gd name="T73" fmla="*/ 258 h 380"/>
                <a:gd name="T74" fmla="*/ 132 w 234"/>
                <a:gd name="T75" fmla="*/ 276 h 380"/>
                <a:gd name="T76" fmla="*/ 143 w 234"/>
                <a:gd name="T77" fmla="*/ 286 h 380"/>
                <a:gd name="T78" fmla="*/ 160 w 234"/>
                <a:gd name="T79" fmla="*/ 307 h 380"/>
                <a:gd name="T80" fmla="*/ 178 w 234"/>
                <a:gd name="T81" fmla="*/ 321 h 380"/>
                <a:gd name="T82" fmla="*/ 188 w 234"/>
                <a:gd name="T83" fmla="*/ 328 h 380"/>
                <a:gd name="T84" fmla="*/ 195 w 234"/>
                <a:gd name="T85" fmla="*/ 331 h 380"/>
                <a:gd name="T86" fmla="*/ 199 w 234"/>
                <a:gd name="T87" fmla="*/ 328 h 380"/>
                <a:gd name="T88" fmla="*/ 202 w 234"/>
                <a:gd name="T89" fmla="*/ 314 h 380"/>
                <a:gd name="T90" fmla="*/ 206 w 234"/>
                <a:gd name="T91" fmla="*/ 297 h 380"/>
                <a:gd name="T92" fmla="*/ 213 w 234"/>
                <a:gd name="T93" fmla="*/ 279 h 380"/>
                <a:gd name="T94" fmla="*/ 220 w 234"/>
                <a:gd name="T95" fmla="*/ 276 h 380"/>
                <a:gd name="T96" fmla="*/ 223 w 234"/>
                <a:gd name="T97" fmla="*/ 279 h 380"/>
                <a:gd name="T98" fmla="*/ 227 w 234"/>
                <a:gd name="T99" fmla="*/ 286 h 380"/>
                <a:gd name="T100" fmla="*/ 227 w 234"/>
                <a:gd name="T101" fmla="*/ 297 h 380"/>
                <a:gd name="T102" fmla="*/ 227 w 234"/>
                <a:gd name="T103" fmla="*/ 321 h 380"/>
                <a:gd name="T104" fmla="*/ 227 w 234"/>
                <a:gd name="T105" fmla="*/ 345 h 380"/>
                <a:gd name="T106" fmla="*/ 230 w 234"/>
                <a:gd name="T107" fmla="*/ 35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4" h="380">
                  <a:moveTo>
                    <a:pt x="230" y="356"/>
                  </a:moveTo>
                  <a:lnTo>
                    <a:pt x="234" y="363"/>
                  </a:lnTo>
                  <a:lnTo>
                    <a:pt x="234" y="370"/>
                  </a:lnTo>
                  <a:lnTo>
                    <a:pt x="234" y="377"/>
                  </a:lnTo>
                  <a:lnTo>
                    <a:pt x="230" y="380"/>
                  </a:lnTo>
                  <a:lnTo>
                    <a:pt x="227" y="380"/>
                  </a:lnTo>
                  <a:lnTo>
                    <a:pt x="220" y="380"/>
                  </a:lnTo>
                  <a:lnTo>
                    <a:pt x="213" y="380"/>
                  </a:lnTo>
                  <a:lnTo>
                    <a:pt x="202" y="377"/>
                  </a:lnTo>
                  <a:lnTo>
                    <a:pt x="188" y="373"/>
                  </a:lnTo>
                  <a:lnTo>
                    <a:pt x="178" y="366"/>
                  </a:lnTo>
                  <a:lnTo>
                    <a:pt x="164" y="356"/>
                  </a:lnTo>
                  <a:lnTo>
                    <a:pt x="150" y="342"/>
                  </a:lnTo>
                  <a:lnTo>
                    <a:pt x="136" y="331"/>
                  </a:lnTo>
                  <a:lnTo>
                    <a:pt x="122" y="314"/>
                  </a:lnTo>
                  <a:lnTo>
                    <a:pt x="111" y="300"/>
                  </a:lnTo>
                  <a:lnTo>
                    <a:pt x="101" y="283"/>
                  </a:lnTo>
                  <a:lnTo>
                    <a:pt x="94" y="272"/>
                  </a:lnTo>
                  <a:lnTo>
                    <a:pt x="90" y="262"/>
                  </a:lnTo>
                  <a:lnTo>
                    <a:pt x="83" y="251"/>
                  </a:lnTo>
                  <a:lnTo>
                    <a:pt x="76" y="237"/>
                  </a:lnTo>
                  <a:lnTo>
                    <a:pt x="73" y="227"/>
                  </a:lnTo>
                  <a:lnTo>
                    <a:pt x="66" y="213"/>
                  </a:lnTo>
                  <a:lnTo>
                    <a:pt x="59" y="195"/>
                  </a:lnTo>
                  <a:lnTo>
                    <a:pt x="55" y="181"/>
                  </a:lnTo>
                  <a:lnTo>
                    <a:pt x="49" y="164"/>
                  </a:lnTo>
                  <a:lnTo>
                    <a:pt x="45" y="150"/>
                  </a:lnTo>
                  <a:lnTo>
                    <a:pt x="38" y="136"/>
                  </a:lnTo>
                  <a:lnTo>
                    <a:pt x="35" y="125"/>
                  </a:lnTo>
                  <a:lnTo>
                    <a:pt x="31" y="111"/>
                  </a:lnTo>
                  <a:lnTo>
                    <a:pt x="28" y="101"/>
                  </a:lnTo>
                  <a:lnTo>
                    <a:pt x="28" y="94"/>
                  </a:lnTo>
                  <a:lnTo>
                    <a:pt x="24" y="84"/>
                  </a:lnTo>
                  <a:lnTo>
                    <a:pt x="21" y="70"/>
                  </a:lnTo>
                  <a:lnTo>
                    <a:pt x="17" y="59"/>
                  </a:lnTo>
                  <a:lnTo>
                    <a:pt x="17" y="49"/>
                  </a:lnTo>
                  <a:lnTo>
                    <a:pt x="14" y="38"/>
                  </a:lnTo>
                  <a:lnTo>
                    <a:pt x="14" y="31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5" y="10"/>
                  </a:lnTo>
                  <a:lnTo>
                    <a:pt x="49" y="14"/>
                  </a:lnTo>
                  <a:lnTo>
                    <a:pt x="49" y="17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9" y="45"/>
                  </a:lnTo>
                  <a:lnTo>
                    <a:pt x="49" y="49"/>
                  </a:lnTo>
                  <a:lnTo>
                    <a:pt x="52" y="52"/>
                  </a:lnTo>
                  <a:lnTo>
                    <a:pt x="52" y="59"/>
                  </a:lnTo>
                  <a:lnTo>
                    <a:pt x="55" y="66"/>
                  </a:lnTo>
                  <a:lnTo>
                    <a:pt x="55" y="77"/>
                  </a:lnTo>
                  <a:lnTo>
                    <a:pt x="59" y="84"/>
                  </a:lnTo>
                  <a:lnTo>
                    <a:pt x="62" y="97"/>
                  </a:lnTo>
                  <a:lnTo>
                    <a:pt x="66" y="108"/>
                  </a:lnTo>
                  <a:lnTo>
                    <a:pt x="73" y="136"/>
                  </a:lnTo>
                  <a:lnTo>
                    <a:pt x="80" y="160"/>
                  </a:lnTo>
                  <a:lnTo>
                    <a:pt x="90" y="188"/>
                  </a:lnTo>
                  <a:lnTo>
                    <a:pt x="101" y="213"/>
                  </a:lnTo>
                  <a:lnTo>
                    <a:pt x="108" y="227"/>
                  </a:lnTo>
                  <a:lnTo>
                    <a:pt x="111" y="237"/>
                  </a:lnTo>
                  <a:lnTo>
                    <a:pt x="118" y="248"/>
                  </a:lnTo>
                  <a:lnTo>
                    <a:pt x="122" y="258"/>
                  </a:lnTo>
                  <a:lnTo>
                    <a:pt x="129" y="265"/>
                  </a:lnTo>
                  <a:lnTo>
                    <a:pt x="132" y="276"/>
                  </a:lnTo>
                  <a:lnTo>
                    <a:pt x="136" y="283"/>
                  </a:lnTo>
                  <a:lnTo>
                    <a:pt x="143" y="286"/>
                  </a:lnTo>
                  <a:lnTo>
                    <a:pt x="150" y="297"/>
                  </a:lnTo>
                  <a:lnTo>
                    <a:pt x="160" y="307"/>
                  </a:lnTo>
                  <a:lnTo>
                    <a:pt x="167" y="314"/>
                  </a:lnTo>
                  <a:lnTo>
                    <a:pt x="178" y="321"/>
                  </a:lnTo>
                  <a:lnTo>
                    <a:pt x="185" y="324"/>
                  </a:lnTo>
                  <a:lnTo>
                    <a:pt x="188" y="328"/>
                  </a:lnTo>
                  <a:lnTo>
                    <a:pt x="192" y="331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9" y="328"/>
                  </a:lnTo>
                  <a:lnTo>
                    <a:pt x="199" y="317"/>
                  </a:lnTo>
                  <a:lnTo>
                    <a:pt x="202" y="314"/>
                  </a:lnTo>
                  <a:lnTo>
                    <a:pt x="202" y="307"/>
                  </a:lnTo>
                  <a:lnTo>
                    <a:pt x="206" y="297"/>
                  </a:lnTo>
                  <a:lnTo>
                    <a:pt x="209" y="286"/>
                  </a:lnTo>
                  <a:lnTo>
                    <a:pt x="213" y="279"/>
                  </a:lnTo>
                  <a:lnTo>
                    <a:pt x="220" y="276"/>
                  </a:lnTo>
                  <a:lnTo>
                    <a:pt x="220" y="276"/>
                  </a:lnTo>
                  <a:lnTo>
                    <a:pt x="223" y="276"/>
                  </a:lnTo>
                  <a:lnTo>
                    <a:pt x="223" y="279"/>
                  </a:lnTo>
                  <a:lnTo>
                    <a:pt x="223" y="283"/>
                  </a:lnTo>
                  <a:lnTo>
                    <a:pt x="227" y="286"/>
                  </a:lnTo>
                  <a:lnTo>
                    <a:pt x="227" y="290"/>
                  </a:lnTo>
                  <a:lnTo>
                    <a:pt x="227" y="297"/>
                  </a:lnTo>
                  <a:lnTo>
                    <a:pt x="227" y="304"/>
                  </a:lnTo>
                  <a:lnTo>
                    <a:pt x="227" y="321"/>
                  </a:lnTo>
                  <a:lnTo>
                    <a:pt x="227" y="335"/>
                  </a:lnTo>
                  <a:lnTo>
                    <a:pt x="227" y="345"/>
                  </a:lnTo>
                  <a:lnTo>
                    <a:pt x="230" y="356"/>
                  </a:lnTo>
                  <a:lnTo>
                    <a:pt x="230" y="3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3">
              <a:extLst>
                <a:ext uri="{FF2B5EF4-FFF2-40B4-BE49-F238E27FC236}">
                  <a16:creationId xmlns:a16="http://schemas.microsoft.com/office/drawing/2014/main" id="{E8D537BD-0520-4354-8210-0EEF1A72A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646" y="14556586"/>
              <a:ext cx="711132" cy="930745"/>
            </a:xfrm>
            <a:custGeom>
              <a:avLst/>
              <a:gdLst>
                <a:gd name="T0" fmla="*/ 4 w 136"/>
                <a:gd name="T1" fmla="*/ 175 h 178"/>
                <a:gd name="T2" fmla="*/ 0 w 136"/>
                <a:gd name="T3" fmla="*/ 171 h 178"/>
                <a:gd name="T4" fmla="*/ 4 w 136"/>
                <a:gd name="T5" fmla="*/ 168 h 178"/>
                <a:gd name="T6" fmla="*/ 7 w 136"/>
                <a:gd name="T7" fmla="*/ 161 h 178"/>
                <a:gd name="T8" fmla="*/ 11 w 136"/>
                <a:gd name="T9" fmla="*/ 158 h 178"/>
                <a:gd name="T10" fmla="*/ 18 w 136"/>
                <a:gd name="T11" fmla="*/ 151 h 178"/>
                <a:gd name="T12" fmla="*/ 25 w 136"/>
                <a:gd name="T13" fmla="*/ 144 h 178"/>
                <a:gd name="T14" fmla="*/ 35 w 136"/>
                <a:gd name="T15" fmla="*/ 137 h 178"/>
                <a:gd name="T16" fmla="*/ 45 w 136"/>
                <a:gd name="T17" fmla="*/ 126 h 178"/>
                <a:gd name="T18" fmla="*/ 52 w 136"/>
                <a:gd name="T19" fmla="*/ 116 h 178"/>
                <a:gd name="T20" fmla="*/ 63 w 136"/>
                <a:gd name="T21" fmla="*/ 102 h 178"/>
                <a:gd name="T22" fmla="*/ 70 w 136"/>
                <a:gd name="T23" fmla="*/ 88 h 178"/>
                <a:gd name="T24" fmla="*/ 80 w 136"/>
                <a:gd name="T25" fmla="*/ 74 h 178"/>
                <a:gd name="T26" fmla="*/ 84 w 136"/>
                <a:gd name="T27" fmla="*/ 60 h 178"/>
                <a:gd name="T28" fmla="*/ 91 w 136"/>
                <a:gd name="T29" fmla="*/ 49 h 178"/>
                <a:gd name="T30" fmla="*/ 94 w 136"/>
                <a:gd name="T31" fmla="*/ 39 h 178"/>
                <a:gd name="T32" fmla="*/ 94 w 136"/>
                <a:gd name="T33" fmla="*/ 32 h 178"/>
                <a:gd name="T34" fmla="*/ 98 w 136"/>
                <a:gd name="T35" fmla="*/ 21 h 178"/>
                <a:gd name="T36" fmla="*/ 94 w 136"/>
                <a:gd name="T37" fmla="*/ 11 h 178"/>
                <a:gd name="T38" fmla="*/ 94 w 136"/>
                <a:gd name="T39" fmla="*/ 7 h 178"/>
                <a:gd name="T40" fmla="*/ 98 w 136"/>
                <a:gd name="T41" fmla="*/ 4 h 178"/>
                <a:gd name="T42" fmla="*/ 98 w 136"/>
                <a:gd name="T43" fmla="*/ 0 h 178"/>
                <a:gd name="T44" fmla="*/ 101 w 136"/>
                <a:gd name="T45" fmla="*/ 0 h 178"/>
                <a:gd name="T46" fmla="*/ 105 w 136"/>
                <a:gd name="T47" fmla="*/ 0 h 178"/>
                <a:gd name="T48" fmla="*/ 112 w 136"/>
                <a:gd name="T49" fmla="*/ 0 h 178"/>
                <a:gd name="T50" fmla="*/ 119 w 136"/>
                <a:gd name="T51" fmla="*/ 4 h 178"/>
                <a:gd name="T52" fmla="*/ 126 w 136"/>
                <a:gd name="T53" fmla="*/ 11 h 178"/>
                <a:gd name="T54" fmla="*/ 129 w 136"/>
                <a:gd name="T55" fmla="*/ 18 h 178"/>
                <a:gd name="T56" fmla="*/ 133 w 136"/>
                <a:gd name="T57" fmla="*/ 21 h 178"/>
                <a:gd name="T58" fmla="*/ 136 w 136"/>
                <a:gd name="T59" fmla="*/ 25 h 178"/>
                <a:gd name="T60" fmla="*/ 136 w 136"/>
                <a:gd name="T61" fmla="*/ 28 h 178"/>
                <a:gd name="T62" fmla="*/ 136 w 136"/>
                <a:gd name="T63" fmla="*/ 32 h 178"/>
                <a:gd name="T64" fmla="*/ 133 w 136"/>
                <a:gd name="T65" fmla="*/ 39 h 178"/>
                <a:gd name="T66" fmla="*/ 129 w 136"/>
                <a:gd name="T67" fmla="*/ 49 h 178"/>
                <a:gd name="T68" fmla="*/ 122 w 136"/>
                <a:gd name="T69" fmla="*/ 63 h 178"/>
                <a:gd name="T70" fmla="*/ 105 w 136"/>
                <a:gd name="T71" fmla="*/ 91 h 178"/>
                <a:gd name="T72" fmla="*/ 84 w 136"/>
                <a:gd name="T73" fmla="*/ 119 h 178"/>
                <a:gd name="T74" fmla="*/ 73 w 136"/>
                <a:gd name="T75" fmla="*/ 133 h 178"/>
                <a:gd name="T76" fmla="*/ 59 w 136"/>
                <a:gd name="T77" fmla="*/ 144 h 178"/>
                <a:gd name="T78" fmla="*/ 45 w 136"/>
                <a:gd name="T79" fmla="*/ 154 h 178"/>
                <a:gd name="T80" fmla="*/ 35 w 136"/>
                <a:gd name="T81" fmla="*/ 164 h 178"/>
                <a:gd name="T82" fmla="*/ 21 w 136"/>
                <a:gd name="T83" fmla="*/ 171 h 178"/>
                <a:gd name="T84" fmla="*/ 11 w 136"/>
                <a:gd name="T85" fmla="*/ 175 h 178"/>
                <a:gd name="T86" fmla="*/ 4 w 136"/>
                <a:gd name="T87" fmla="*/ 178 h 178"/>
                <a:gd name="T88" fmla="*/ 4 w 136"/>
                <a:gd name="T89" fmla="*/ 175 h 178"/>
                <a:gd name="T90" fmla="*/ 4 w 136"/>
                <a:gd name="T91" fmla="*/ 175 h 178"/>
                <a:gd name="T92" fmla="*/ 4 w 136"/>
                <a:gd name="T93" fmla="*/ 17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78">
                  <a:moveTo>
                    <a:pt x="4" y="175"/>
                  </a:moveTo>
                  <a:lnTo>
                    <a:pt x="0" y="171"/>
                  </a:lnTo>
                  <a:lnTo>
                    <a:pt x="4" y="168"/>
                  </a:lnTo>
                  <a:lnTo>
                    <a:pt x="7" y="161"/>
                  </a:lnTo>
                  <a:lnTo>
                    <a:pt x="11" y="158"/>
                  </a:lnTo>
                  <a:lnTo>
                    <a:pt x="18" y="151"/>
                  </a:lnTo>
                  <a:lnTo>
                    <a:pt x="25" y="144"/>
                  </a:lnTo>
                  <a:lnTo>
                    <a:pt x="35" y="137"/>
                  </a:lnTo>
                  <a:lnTo>
                    <a:pt x="45" y="126"/>
                  </a:lnTo>
                  <a:lnTo>
                    <a:pt x="52" y="116"/>
                  </a:lnTo>
                  <a:lnTo>
                    <a:pt x="63" y="102"/>
                  </a:lnTo>
                  <a:lnTo>
                    <a:pt x="70" y="88"/>
                  </a:lnTo>
                  <a:lnTo>
                    <a:pt x="80" y="74"/>
                  </a:lnTo>
                  <a:lnTo>
                    <a:pt x="84" y="60"/>
                  </a:lnTo>
                  <a:lnTo>
                    <a:pt x="91" y="49"/>
                  </a:lnTo>
                  <a:lnTo>
                    <a:pt x="94" y="39"/>
                  </a:lnTo>
                  <a:lnTo>
                    <a:pt x="94" y="32"/>
                  </a:lnTo>
                  <a:lnTo>
                    <a:pt x="98" y="21"/>
                  </a:lnTo>
                  <a:lnTo>
                    <a:pt x="94" y="11"/>
                  </a:lnTo>
                  <a:lnTo>
                    <a:pt x="94" y="7"/>
                  </a:lnTo>
                  <a:lnTo>
                    <a:pt x="98" y="4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9" y="4"/>
                  </a:lnTo>
                  <a:lnTo>
                    <a:pt x="126" y="11"/>
                  </a:lnTo>
                  <a:lnTo>
                    <a:pt x="129" y="18"/>
                  </a:lnTo>
                  <a:lnTo>
                    <a:pt x="133" y="21"/>
                  </a:lnTo>
                  <a:lnTo>
                    <a:pt x="136" y="25"/>
                  </a:lnTo>
                  <a:lnTo>
                    <a:pt x="136" y="28"/>
                  </a:lnTo>
                  <a:lnTo>
                    <a:pt x="136" y="32"/>
                  </a:lnTo>
                  <a:lnTo>
                    <a:pt x="133" y="39"/>
                  </a:lnTo>
                  <a:lnTo>
                    <a:pt x="129" y="49"/>
                  </a:lnTo>
                  <a:lnTo>
                    <a:pt x="122" y="63"/>
                  </a:lnTo>
                  <a:lnTo>
                    <a:pt x="105" y="91"/>
                  </a:lnTo>
                  <a:lnTo>
                    <a:pt x="84" y="119"/>
                  </a:lnTo>
                  <a:lnTo>
                    <a:pt x="73" y="133"/>
                  </a:lnTo>
                  <a:lnTo>
                    <a:pt x="59" y="144"/>
                  </a:lnTo>
                  <a:lnTo>
                    <a:pt x="45" y="154"/>
                  </a:lnTo>
                  <a:lnTo>
                    <a:pt x="35" y="164"/>
                  </a:lnTo>
                  <a:lnTo>
                    <a:pt x="21" y="171"/>
                  </a:lnTo>
                  <a:lnTo>
                    <a:pt x="11" y="175"/>
                  </a:lnTo>
                  <a:lnTo>
                    <a:pt x="4" y="178"/>
                  </a:lnTo>
                  <a:lnTo>
                    <a:pt x="4" y="175"/>
                  </a:lnTo>
                  <a:lnTo>
                    <a:pt x="4" y="175"/>
                  </a:lnTo>
                  <a:lnTo>
                    <a:pt x="4" y="17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4">
              <a:extLst>
                <a:ext uri="{FF2B5EF4-FFF2-40B4-BE49-F238E27FC236}">
                  <a16:creationId xmlns:a16="http://schemas.microsoft.com/office/drawing/2014/main" id="{E556DC68-EC9C-4DDF-804A-323C1FDCB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706" y="14410176"/>
              <a:ext cx="512433" cy="1207879"/>
            </a:xfrm>
            <a:custGeom>
              <a:avLst/>
              <a:gdLst>
                <a:gd name="T0" fmla="*/ 63 w 98"/>
                <a:gd name="T1" fmla="*/ 18 h 231"/>
                <a:gd name="T2" fmla="*/ 59 w 98"/>
                <a:gd name="T3" fmla="*/ 14 h 231"/>
                <a:gd name="T4" fmla="*/ 59 w 98"/>
                <a:gd name="T5" fmla="*/ 11 h 231"/>
                <a:gd name="T6" fmla="*/ 59 w 98"/>
                <a:gd name="T7" fmla="*/ 7 h 231"/>
                <a:gd name="T8" fmla="*/ 59 w 98"/>
                <a:gd name="T9" fmla="*/ 4 h 231"/>
                <a:gd name="T10" fmla="*/ 59 w 98"/>
                <a:gd name="T11" fmla="*/ 0 h 231"/>
                <a:gd name="T12" fmla="*/ 66 w 98"/>
                <a:gd name="T13" fmla="*/ 0 h 231"/>
                <a:gd name="T14" fmla="*/ 70 w 98"/>
                <a:gd name="T15" fmla="*/ 0 h 231"/>
                <a:gd name="T16" fmla="*/ 77 w 98"/>
                <a:gd name="T17" fmla="*/ 0 h 231"/>
                <a:gd name="T18" fmla="*/ 84 w 98"/>
                <a:gd name="T19" fmla="*/ 0 h 231"/>
                <a:gd name="T20" fmla="*/ 91 w 98"/>
                <a:gd name="T21" fmla="*/ 4 h 231"/>
                <a:gd name="T22" fmla="*/ 94 w 98"/>
                <a:gd name="T23" fmla="*/ 4 h 231"/>
                <a:gd name="T24" fmla="*/ 94 w 98"/>
                <a:gd name="T25" fmla="*/ 4 h 231"/>
                <a:gd name="T26" fmla="*/ 98 w 98"/>
                <a:gd name="T27" fmla="*/ 7 h 231"/>
                <a:gd name="T28" fmla="*/ 98 w 98"/>
                <a:gd name="T29" fmla="*/ 14 h 231"/>
                <a:gd name="T30" fmla="*/ 98 w 98"/>
                <a:gd name="T31" fmla="*/ 21 h 231"/>
                <a:gd name="T32" fmla="*/ 98 w 98"/>
                <a:gd name="T33" fmla="*/ 28 h 231"/>
                <a:gd name="T34" fmla="*/ 98 w 98"/>
                <a:gd name="T35" fmla="*/ 32 h 231"/>
                <a:gd name="T36" fmla="*/ 98 w 98"/>
                <a:gd name="T37" fmla="*/ 49 h 231"/>
                <a:gd name="T38" fmla="*/ 98 w 98"/>
                <a:gd name="T39" fmla="*/ 63 h 231"/>
                <a:gd name="T40" fmla="*/ 94 w 98"/>
                <a:gd name="T41" fmla="*/ 81 h 231"/>
                <a:gd name="T42" fmla="*/ 94 w 98"/>
                <a:gd name="T43" fmla="*/ 102 h 231"/>
                <a:gd name="T44" fmla="*/ 91 w 98"/>
                <a:gd name="T45" fmla="*/ 123 h 231"/>
                <a:gd name="T46" fmla="*/ 84 w 98"/>
                <a:gd name="T47" fmla="*/ 140 h 231"/>
                <a:gd name="T48" fmla="*/ 77 w 98"/>
                <a:gd name="T49" fmla="*/ 161 h 231"/>
                <a:gd name="T50" fmla="*/ 66 w 98"/>
                <a:gd name="T51" fmla="*/ 175 h 231"/>
                <a:gd name="T52" fmla="*/ 56 w 98"/>
                <a:gd name="T53" fmla="*/ 192 h 231"/>
                <a:gd name="T54" fmla="*/ 45 w 98"/>
                <a:gd name="T55" fmla="*/ 203 h 231"/>
                <a:gd name="T56" fmla="*/ 35 w 98"/>
                <a:gd name="T57" fmla="*/ 213 h 231"/>
                <a:gd name="T58" fmla="*/ 24 w 98"/>
                <a:gd name="T59" fmla="*/ 220 h 231"/>
                <a:gd name="T60" fmla="*/ 14 w 98"/>
                <a:gd name="T61" fmla="*/ 227 h 231"/>
                <a:gd name="T62" fmla="*/ 7 w 98"/>
                <a:gd name="T63" fmla="*/ 227 h 231"/>
                <a:gd name="T64" fmla="*/ 3 w 98"/>
                <a:gd name="T65" fmla="*/ 231 h 231"/>
                <a:gd name="T66" fmla="*/ 0 w 98"/>
                <a:gd name="T67" fmla="*/ 227 h 231"/>
                <a:gd name="T68" fmla="*/ 3 w 98"/>
                <a:gd name="T69" fmla="*/ 224 h 231"/>
                <a:gd name="T70" fmla="*/ 3 w 98"/>
                <a:gd name="T71" fmla="*/ 220 h 231"/>
                <a:gd name="T72" fmla="*/ 10 w 98"/>
                <a:gd name="T73" fmla="*/ 213 h 231"/>
                <a:gd name="T74" fmla="*/ 14 w 98"/>
                <a:gd name="T75" fmla="*/ 206 h 231"/>
                <a:gd name="T76" fmla="*/ 21 w 98"/>
                <a:gd name="T77" fmla="*/ 199 h 231"/>
                <a:gd name="T78" fmla="*/ 28 w 98"/>
                <a:gd name="T79" fmla="*/ 189 h 231"/>
                <a:gd name="T80" fmla="*/ 35 w 98"/>
                <a:gd name="T81" fmla="*/ 175 h 231"/>
                <a:gd name="T82" fmla="*/ 42 w 98"/>
                <a:gd name="T83" fmla="*/ 165 h 231"/>
                <a:gd name="T84" fmla="*/ 49 w 98"/>
                <a:gd name="T85" fmla="*/ 147 h 231"/>
                <a:gd name="T86" fmla="*/ 56 w 98"/>
                <a:gd name="T87" fmla="*/ 133 h 231"/>
                <a:gd name="T88" fmla="*/ 59 w 98"/>
                <a:gd name="T89" fmla="*/ 116 h 231"/>
                <a:gd name="T90" fmla="*/ 63 w 98"/>
                <a:gd name="T91" fmla="*/ 98 h 231"/>
                <a:gd name="T92" fmla="*/ 66 w 98"/>
                <a:gd name="T93" fmla="*/ 81 h 231"/>
                <a:gd name="T94" fmla="*/ 66 w 98"/>
                <a:gd name="T95" fmla="*/ 67 h 231"/>
                <a:gd name="T96" fmla="*/ 70 w 98"/>
                <a:gd name="T97" fmla="*/ 53 h 231"/>
                <a:gd name="T98" fmla="*/ 70 w 98"/>
                <a:gd name="T99" fmla="*/ 42 h 231"/>
                <a:gd name="T100" fmla="*/ 70 w 98"/>
                <a:gd name="T101" fmla="*/ 32 h 231"/>
                <a:gd name="T102" fmla="*/ 66 w 98"/>
                <a:gd name="T103" fmla="*/ 25 h 231"/>
                <a:gd name="T104" fmla="*/ 66 w 98"/>
                <a:gd name="T105" fmla="*/ 21 h 231"/>
                <a:gd name="T106" fmla="*/ 63 w 98"/>
                <a:gd name="T107" fmla="*/ 18 h 231"/>
                <a:gd name="T108" fmla="*/ 63 w 98"/>
                <a:gd name="T109" fmla="*/ 1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8" h="231">
                  <a:moveTo>
                    <a:pt x="63" y="18"/>
                  </a:moveTo>
                  <a:lnTo>
                    <a:pt x="59" y="14"/>
                  </a:lnTo>
                  <a:lnTo>
                    <a:pt x="59" y="11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1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8" y="7"/>
                  </a:lnTo>
                  <a:lnTo>
                    <a:pt x="98" y="14"/>
                  </a:lnTo>
                  <a:lnTo>
                    <a:pt x="98" y="21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98" y="49"/>
                  </a:lnTo>
                  <a:lnTo>
                    <a:pt x="98" y="63"/>
                  </a:lnTo>
                  <a:lnTo>
                    <a:pt x="94" y="81"/>
                  </a:lnTo>
                  <a:lnTo>
                    <a:pt x="94" y="102"/>
                  </a:lnTo>
                  <a:lnTo>
                    <a:pt x="91" y="123"/>
                  </a:lnTo>
                  <a:lnTo>
                    <a:pt x="84" y="140"/>
                  </a:lnTo>
                  <a:lnTo>
                    <a:pt x="77" y="161"/>
                  </a:lnTo>
                  <a:lnTo>
                    <a:pt x="66" y="175"/>
                  </a:lnTo>
                  <a:lnTo>
                    <a:pt x="56" y="192"/>
                  </a:lnTo>
                  <a:lnTo>
                    <a:pt x="45" y="203"/>
                  </a:lnTo>
                  <a:lnTo>
                    <a:pt x="35" y="213"/>
                  </a:lnTo>
                  <a:lnTo>
                    <a:pt x="24" y="220"/>
                  </a:lnTo>
                  <a:lnTo>
                    <a:pt x="14" y="227"/>
                  </a:lnTo>
                  <a:lnTo>
                    <a:pt x="7" y="227"/>
                  </a:lnTo>
                  <a:lnTo>
                    <a:pt x="3" y="231"/>
                  </a:lnTo>
                  <a:lnTo>
                    <a:pt x="0" y="227"/>
                  </a:lnTo>
                  <a:lnTo>
                    <a:pt x="3" y="224"/>
                  </a:lnTo>
                  <a:lnTo>
                    <a:pt x="3" y="220"/>
                  </a:lnTo>
                  <a:lnTo>
                    <a:pt x="10" y="213"/>
                  </a:lnTo>
                  <a:lnTo>
                    <a:pt x="14" y="206"/>
                  </a:lnTo>
                  <a:lnTo>
                    <a:pt x="21" y="199"/>
                  </a:lnTo>
                  <a:lnTo>
                    <a:pt x="28" y="189"/>
                  </a:lnTo>
                  <a:lnTo>
                    <a:pt x="35" y="175"/>
                  </a:lnTo>
                  <a:lnTo>
                    <a:pt x="42" y="165"/>
                  </a:lnTo>
                  <a:lnTo>
                    <a:pt x="49" y="147"/>
                  </a:lnTo>
                  <a:lnTo>
                    <a:pt x="56" y="133"/>
                  </a:lnTo>
                  <a:lnTo>
                    <a:pt x="59" y="116"/>
                  </a:lnTo>
                  <a:lnTo>
                    <a:pt x="63" y="98"/>
                  </a:lnTo>
                  <a:lnTo>
                    <a:pt x="66" y="81"/>
                  </a:lnTo>
                  <a:lnTo>
                    <a:pt x="66" y="67"/>
                  </a:lnTo>
                  <a:lnTo>
                    <a:pt x="70" y="53"/>
                  </a:lnTo>
                  <a:lnTo>
                    <a:pt x="70" y="42"/>
                  </a:lnTo>
                  <a:lnTo>
                    <a:pt x="70" y="32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63" y="18"/>
                  </a:lnTo>
                  <a:lnTo>
                    <a:pt x="63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5">
              <a:extLst>
                <a:ext uri="{FF2B5EF4-FFF2-40B4-BE49-F238E27FC236}">
                  <a16:creationId xmlns:a16="http://schemas.microsoft.com/office/drawing/2014/main" id="{3B2336F3-5B99-4BAF-9AC8-E86BB886D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8934" y="14227163"/>
              <a:ext cx="946434" cy="350338"/>
            </a:xfrm>
            <a:custGeom>
              <a:avLst/>
              <a:gdLst>
                <a:gd name="T0" fmla="*/ 122 w 181"/>
                <a:gd name="T1" fmla="*/ 11 h 67"/>
                <a:gd name="T2" fmla="*/ 132 w 181"/>
                <a:gd name="T3" fmla="*/ 7 h 67"/>
                <a:gd name="T4" fmla="*/ 143 w 181"/>
                <a:gd name="T5" fmla="*/ 4 h 67"/>
                <a:gd name="T6" fmla="*/ 150 w 181"/>
                <a:gd name="T7" fmla="*/ 4 h 67"/>
                <a:gd name="T8" fmla="*/ 153 w 181"/>
                <a:gd name="T9" fmla="*/ 0 h 67"/>
                <a:gd name="T10" fmla="*/ 164 w 181"/>
                <a:gd name="T11" fmla="*/ 4 h 67"/>
                <a:gd name="T12" fmla="*/ 171 w 181"/>
                <a:gd name="T13" fmla="*/ 4 h 67"/>
                <a:gd name="T14" fmla="*/ 178 w 181"/>
                <a:gd name="T15" fmla="*/ 7 h 67"/>
                <a:gd name="T16" fmla="*/ 181 w 181"/>
                <a:gd name="T17" fmla="*/ 14 h 67"/>
                <a:gd name="T18" fmla="*/ 181 w 181"/>
                <a:gd name="T19" fmla="*/ 18 h 67"/>
                <a:gd name="T20" fmla="*/ 178 w 181"/>
                <a:gd name="T21" fmla="*/ 21 h 67"/>
                <a:gd name="T22" fmla="*/ 178 w 181"/>
                <a:gd name="T23" fmla="*/ 25 h 67"/>
                <a:gd name="T24" fmla="*/ 174 w 181"/>
                <a:gd name="T25" fmla="*/ 28 h 67"/>
                <a:gd name="T26" fmla="*/ 164 w 181"/>
                <a:gd name="T27" fmla="*/ 32 h 67"/>
                <a:gd name="T28" fmla="*/ 157 w 181"/>
                <a:gd name="T29" fmla="*/ 32 h 67"/>
                <a:gd name="T30" fmla="*/ 153 w 181"/>
                <a:gd name="T31" fmla="*/ 35 h 67"/>
                <a:gd name="T32" fmla="*/ 153 w 181"/>
                <a:gd name="T33" fmla="*/ 35 h 67"/>
                <a:gd name="T34" fmla="*/ 146 w 181"/>
                <a:gd name="T35" fmla="*/ 35 h 67"/>
                <a:gd name="T36" fmla="*/ 143 w 181"/>
                <a:gd name="T37" fmla="*/ 35 h 67"/>
                <a:gd name="T38" fmla="*/ 136 w 181"/>
                <a:gd name="T39" fmla="*/ 39 h 67"/>
                <a:gd name="T40" fmla="*/ 129 w 181"/>
                <a:gd name="T41" fmla="*/ 39 h 67"/>
                <a:gd name="T42" fmla="*/ 122 w 181"/>
                <a:gd name="T43" fmla="*/ 42 h 67"/>
                <a:gd name="T44" fmla="*/ 111 w 181"/>
                <a:gd name="T45" fmla="*/ 42 h 67"/>
                <a:gd name="T46" fmla="*/ 101 w 181"/>
                <a:gd name="T47" fmla="*/ 46 h 67"/>
                <a:gd name="T48" fmla="*/ 91 w 181"/>
                <a:gd name="T49" fmla="*/ 49 h 67"/>
                <a:gd name="T50" fmla="*/ 77 w 181"/>
                <a:gd name="T51" fmla="*/ 49 h 67"/>
                <a:gd name="T52" fmla="*/ 63 w 181"/>
                <a:gd name="T53" fmla="*/ 53 h 67"/>
                <a:gd name="T54" fmla="*/ 49 w 181"/>
                <a:gd name="T55" fmla="*/ 56 h 67"/>
                <a:gd name="T56" fmla="*/ 35 w 181"/>
                <a:gd name="T57" fmla="*/ 60 h 67"/>
                <a:gd name="T58" fmla="*/ 17 w 181"/>
                <a:gd name="T59" fmla="*/ 63 h 67"/>
                <a:gd name="T60" fmla="*/ 0 w 181"/>
                <a:gd name="T61" fmla="*/ 67 h 67"/>
                <a:gd name="T62" fmla="*/ 0 w 181"/>
                <a:gd name="T63" fmla="*/ 42 h 67"/>
                <a:gd name="T64" fmla="*/ 3 w 181"/>
                <a:gd name="T65" fmla="*/ 42 h 67"/>
                <a:gd name="T66" fmla="*/ 7 w 181"/>
                <a:gd name="T67" fmla="*/ 42 h 67"/>
                <a:gd name="T68" fmla="*/ 14 w 181"/>
                <a:gd name="T69" fmla="*/ 39 h 67"/>
                <a:gd name="T70" fmla="*/ 21 w 181"/>
                <a:gd name="T71" fmla="*/ 39 h 67"/>
                <a:gd name="T72" fmla="*/ 28 w 181"/>
                <a:gd name="T73" fmla="*/ 39 h 67"/>
                <a:gd name="T74" fmla="*/ 35 w 181"/>
                <a:gd name="T75" fmla="*/ 35 h 67"/>
                <a:gd name="T76" fmla="*/ 45 w 181"/>
                <a:gd name="T77" fmla="*/ 32 h 67"/>
                <a:gd name="T78" fmla="*/ 56 w 181"/>
                <a:gd name="T79" fmla="*/ 28 h 67"/>
                <a:gd name="T80" fmla="*/ 77 w 181"/>
                <a:gd name="T81" fmla="*/ 25 h 67"/>
                <a:gd name="T82" fmla="*/ 94 w 181"/>
                <a:gd name="T83" fmla="*/ 21 h 67"/>
                <a:gd name="T84" fmla="*/ 111 w 181"/>
                <a:gd name="T85" fmla="*/ 14 h 67"/>
                <a:gd name="T86" fmla="*/ 122 w 181"/>
                <a:gd name="T87" fmla="*/ 11 h 67"/>
                <a:gd name="T88" fmla="*/ 122 w 181"/>
                <a:gd name="T89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1" h="67">
                  <a:moveTo>
                    <a:pt x="122" y="11"/>
                  </a:moveTo>
                  <a:lnTo>
                    <a:pt x="132" y="7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3" y="0"/>
                  </a:lnTo>
                  <a:lnTo>
                    <a:pt x="164" y="4"/>
                  </a:lnTo>
                  <a:lnTo>
                    <a:pt x="171" y="4"/>
                  </a:lnTo>
                  <a:lnTo>
                    <a:pt x="178" y="7"/>
                  </a:lnTo>
                  <a:lnTo>
                    <a:pt x="181" y="14"/>
                  </a:lnTo>
                  <a:lnTo>
                    <a:pt x="181" y="18"/>
                  </a:lnTo>
                  <a:lnTo>
                    <a:pt x="178" y="21"/>
                  </a:lnTo>
                  <a:lnTo>
                    <a:pt x="178" y="25"/>
                  </a:lnTo>
                  <a:lnTo>
                    <a:pt x="174" y="28"/>
                  </a:lnTo>
                  <a:lnTo>
                    <a:pt x="164" y="32"/>
                  </a:lnTo>
                  <a:lnTo>
                    <a:pt x="157" y="32"/>
                  </a:lnTo>
                  <a:lnTo>
                    <a:pt x="153" y="35"/>
                  </a:lnTo>
                  <a:lnTo>
                    <a:pt x="153" y="35"/>
                  </a:lnTo>
                  <a:lnTo>
                    <a:pt x="146" y="35"/>
                  </a:lnTo>
                  <a:lnTo>
                    <a:pt x="143" y="35"/>
                  </a:lnTo>
                  <a:lnTo>
                    <a:pt x="136" y="39"/>
                  </a:lnTo>
                  <a:lnTo>
                    <a:pt x="129" y="39"/>
                  </a:lnTo>
                  <a:lnTo>
                    <a:pt x="122" y="42"/>
                  </a:lnTo>
                  <a:lnTo>
                    <a:pt x="111" y="42"/>
                  </a:lnTo>
                  <a:lnTo>
                    <a:pt x="101" y="46"/>
                  </a:lnTo>
                  <a:lnTo>
                    <a:pt x="91" y="49"/>
                  </a:lnTo>
                  <a:lnTo>
                    <a:pt x="77" y="49"/>
                  </a:lnTo>
                  <a:lnTo>
                    <a:pt x="63" y="53"/>
                  </a:lnTo>
                  <a:lnTo>
                    <a:pt x="49" y="56"/>
                  </a:lnTo>
                  <a:lnTo>
                    <a:pt x="35" y="60"/>
                  </a:lnTo>
                  <a:lnTo>
                    <a:pt x="17" y="63"/>
                  </a:lnTo>
                  <a:lnTo>
                    <a:pt x="0" y="67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14" y="39"/>
                  </a:lnTo>
                  <a:lnTo>
                    <a:pt x="21" y="39"/>
                  </a:lnTo>
                  <a:lnTo>
                    <a:pt x="28" y="39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6" y="28"/>
                  </a:lnTo>
                  <a:lnTo>
                    <a:pt x="77" y="25"/>
                  </a:lnTo>
                  <a:lnTo>
                    <a:pt x="94" y="21"/>
                  </a:lnTo>
                  <a:lnTo>
                    <a:pt x="111" y="14"/>
                  </a:lnTo>
                  <a:lnTo>
                    <a:pt x="122" y="11"/>
                  </a:lnTo>
                  <a:lnTo>
                    <a:pt x="122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6">
              <a:extLst>
                <a:ext uri="{FF2B5EF4-FFF2-40B4-BE49-F238E27FC236}">
                  <a16:creationId xmlns:a16="http://schemas.microsoft.com/office/drawing/2014/main" id="{6D779CC5-1448-4C38-9EA5-5D1C736D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333" y="14739596"/>
              <a:ext cx="528121" cy="768651"/>
            </a:xfrm>
            <a:custGeom>
              <a:avLst/>
              <a:gdLst>
                <a:gd name="T0" fmla="*/ 38 w 101"/>
                <a:gd name="T1" fmla="*/ 129 h 147"/>
                <a:gd name="T2" fmla="*/ 28 w 101"/>
                <a:gd name="T3" fmla="*/ 119 h 147"/>
                <a:gd name="T4" fmla="*/ 17 w 101"/>
                <a:gd name="T5" fmla="*/ 109 h 147"/>
                <a:gd name="T6" fmla="*/ 10 w 101"/>
                <a:gd name="T7" fmla="*/ 102 h 147"/>
                <a:gd name="T8" fmla="*/ 10 w 101"/>
                <a:gd name="T9" fmla="*/ 95 h 147"/>
                <a:gd name="T10" fmla="*/ 21 w 101"/>
                <a:gd name="T11" fmla="*/ 95 h 147"/>
                <a:gd name="T12" fmla="*/ 38 w 101"/>
                <a:gd name="T13" fmla="*/ 98 h 147"/>
                <a:gd name="T14" fmla="*/ 49 w 101"/>
                <a:gd name="T15" fmla="*/ 98 h 147"/>
                <a:gd name="T16" fmla="*/ 52 w 101"/>
                <a:gd name="T17" fmla="*/ 95 h 147"/>
                <a:gd name="T18" fmla="*/ 59 w 101"/>
                <a:gd name="T19" fmla="*/ 81 h 147"/>
                <a:gd name="T20" fmla="*/ 63 w 101"/>
                <a:gd name="T21" fmla="*/ 53 h 147"/>
                <a:gd name="T22" fmla="*/ 63 w 101"/>
                <a:gd name="T23" fmla="*/ 39 h 147"/>
                <a:gd name="T24" fmla="*/ 63 w 101"/>
                <a:gd name="T25" fmla="*/ 35 h 147"/>
                <a:gd name="T26" fmla="*/ 56 w 101"/>
                <a:gd name="T27" fmla="*/ 35 h 147"/>
                <a:gd name="T28" fmla="*/ 45 w 101"/>
                <a:gd name="T29" fmla="*/ 35 h 147"/>
                <a:gd name="T30" fmla="*/ 28 w 101"/>
                <a:gd name="T31" fmla="*/ 42 h 147"/>
                <a:gd name="T32" fmla="*/ 0 w 101"/>
                <a:gd name="T33" fmla="*/ 42 h 147"/>
                <a:gd name="T34" fmla="*/ 14 w 101"/>
                <a:gd name="T35" fmla="*/ 18 h 147"/>
                <a:gd name="T36" fmla="*/ 31 w 101"/>
                <a:gd name="T37" fmla="*/ 18 h 147"/>
                <a:gd name="T38" fmla="*/ 45 w 101"/>
                <a:gd name="T39" fmla="*/ 14 h 147"/>
                <a:gd name="T40" fmla="*/ 52 w 101"/>
                <a:gd name="T41" fmla="*/ 11 h 147"/>
                <a:gd name="T42" fmla="*/ 56 w 101"/>
                <a:gd name="T43" fmla="*/ 4 h 147"/>
                <a:gd name="T44" fmla="*/ 63 w 101"/>
                <a:gd name="T45" fmla="*/ 0 h 147"/>
                <a:gd name="T46" fmla="*/ 70 w 101"/>
                <a:gd name="T47" fmla="*/ 0 h 147"/>
                <a:gd name="T48" fmla="*/ 84 w 101"/>
                <a:gd name="T49" fmla="*/ 7 h 147"/>
                <a:gd name="T50" fmla="*/ 98 w 101"/>
                <a:gd name="T51" fmla="*/ 14 h 147"/>
                <a:gd name="T52" fmla="*/ 101 w 101"/>
                <a:gd name="T53" fmla="*/ 21 h 147"/>
                <a:gd name="T54" fmla="*/ 98 w 101"/>
                <a:gd name="T55" fmla="*/ 35 h 147"/>
                <a:gd name="T56" fmla="*/ 94 w 101"/>
                <a:gd name="T57" fmla="*/ 46 h 147"/>
                <a:gd name="T58" fmla="*/ 91 w 101"/>
                <a:gd name="T59" fmla="*/ 63 h 147"/>
                <a:gd name="T60" fmla="*/ 87 w 101"/>
                <a:gd name="T61" fmla="*/ 102 h 147"/>
                <a:gd name="T62" fmla="*/ 80 w 101"/>
                <a:gd name="T63" fmla="*/ 119 h 147"/>
                <a:gd name="T64" fmla="*/ 70 w 101"/>
                <a:gd name="T65" fmla="*/ 133 h 147"/>
                <a:gd name="T66" fmla="*/ 56 w 101"/>
                <a:gd name="T67" fmla="*/ 143 h 147"/>
                <a:gd name="T68" fmla="*/ 49 w 101"/>
                <a:gd name="T69" fmla="*/ 147 h 147"/>
                <a:gd name="T70" fmla="*/ 42 w 101"/>
                <a:gd name="T71" fmla="*/ 143 h 147"/>
                <a:gd name="T72" fmla="*/ 38 w 101"/>
                <a:gd name="T73" fmla="*/ 13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147">
                  <a:moveTo>
                    <a:pt x="38" y="136"/>
                  </a:moveTo>
                  <a:lnTo>
                    <a:pt x="38" y="129"/>
                  </a:lnTo>
                  <a:lnTo>
                    <a:pt x="35" y="123"/>
                  </a:lnTo>
                  <a:lnTo>
                    <a:pt x="28" y="119"/>
                  </a:lnTo>
                  <a:lnTo>
                    <a:pt x="24" y="112"/>
                  </a:lnTo>
                  <a:lnTo>
                    <a:pt x="17" y="109"/>
                  </a:lnTo>
                  <a:lnTo>
                    <a:pt x="14" y="105"/>
                  </a:lnTo>
                  <a:lnTo>
                    <a:pt x="10" y="102"/>
                  </a:lnTo>
                  <a:lnTo>
                    <a:pt x="7" y="98"/>
                  </a:lnTo>
                  <a:lnTo>
                    <a:pt x="10" y="95"/>
                  </a:lnTo>
                  <a:lnTo>
                    <a:pt x="14" y="91"/>
                  </a:lnTo>
                  <a:lnTo>
                    <a:pt x="21" y="95"/>
                  </a:lnTo>
                  <a:lnTo>
                    <a:pt x="28" y="95"/>
                  </a:lnTo>
                  <a:lnTo>
                    <a:pt x="38" y="98"/>
                  </a:lnTo>
                  <a:lnTo>
                    <a:pt x="45" y="98"/>
                  </a:lnTo>
                  <a:lnTo>
                    <a:pt x="49" y="98"/>
                  </a:lnTo>
                  <a:lnTo>
                    <a:pt x="52" y="98"/>
                  </a:lnTo>
                  <a:lnTo>
                    <a:pt x="52" y="95"/>
                  </a:lnTo>
                  <a:lnTo>
                    <a:pt x="56" y="88"/>
                  </a:lnTo>
                  <a:lnTo>
                    <a:pt x="59" y="81"/>
                  </a:lnTo>
                  <a:lnTo>
                    <a:pt x="59" y="67"/>
                  </a:lnTo>
                  <a:lnTo>
                    <a:pt x="63" y="53"/>
                  </a:lnTo>
                  <a:lnTo>
                    <a:pt x="63" y="46"/>
                  </a:lnTo>
                  <a:lnTo>
                    <a:pt x="63" y="39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9" y="35"/>
                  </a:lnTo>
                  <a:lnTo>
                    <a:pt x="56" y="35"/>
                  </a:lnTo>
                  <a:lnTo>
                    <a:pt x="52" y="35"/>
                  </a:lnTo>
                  <a:lnTo>
                    <a:pt x="45" y="35"/>
                  </a:lnTo>
                  <a:lnTo>
                    <a:pt x="38" y="39"/>
                  </a:lnTo>
                  <a:lnTo>
                    <a:pt x="28" y="42"/>
                  </a:lnTo>
                  <a:lnTo>
                    <a:pt x="14" y="42"/>
                  </a:lnTo>
                  <a:lnTo>
                    <a:pt x="0" y="42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24" y="18"/>
                  </a:lnTo>
                  <a:lnTo>
                    <a:pt x="31" y="18"/>
                  </a:lnTo>
                  <a:lnTo>
                    <a:pt x="38" y="14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52" y="11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4"/>
                  </a:lnTo>
                  <a:lnTo>
                    <a:pt x="84" y="7"/>
                  </a:lnTo>
                  <a:lnTo>
                    <a:pt x="94" y="11"/>
                  </a:lnTo>
                  <a:lnTo>
                    <a:pt x="98" y="14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8"/>
                  </a:lnTo>
                  <a:lnTo>
                    <a:pt x="98" y="35"/>
                  </a:lnTo>
                  <a:lnTo>
                    <a:pt x="94" y="39"/>
                  </a:lnTo>
                  <a:lnTo>
                    <a:pt x="94" y="46"/>
                  </a:lnTo>
                  <a:lnTo>
                    <a:pt x="94" y="53"/>
                  </a:lnTo>
                  <a:lnTo>
                    <a:pt x="91" y="63"/>
                  </a:lnTo>
                  <a:lnTo>
                    <a:pt x="91" y="84"/>
                  </a:lnTo>
                  <a:lnTo>
                    <a:pt x="87" y="102"/>
                  </a:lnTo>
                  <a:lnTo>
                    <a:pt x="84" y="112"/>
                  </a:lnTo>
                  <a:lnTo>
                    <a:pt x="80" y="119"/>
                  </a:lnTo>
                  <a:lnTo>
                    <a:pt x="77" y="126"/>
                  </a:lnTo>
                  <a:lnTo>
                    <a:pt x="70" y="133"/>
                  </a:lnTo>
                  <a:lnTo>
                    <a:pt x="63" y="140"/>
                  </a:lnTo>
                  <a:lnTo>
                    <a:pt x="56" y="143"/>
                  </a:lnTo>
                  <a:lnTo>
                    <a:pt x="52" y="147"/>
                  </a:lnTo>
                  <a:lnTo>
                    <a:pt x="49" y="147"/>
                  </a:lnTo>
                  <a:lnTo>
                    <a:pt x="45" y="147"/>
                  </a:lnTo>
                  <a:lnTo>
                    <a:pt x="42" y="143"/>
                  </a:lnTo>
                  <a:lnTo>
                    <a:pt x="38" y="140"/>
                  </a:lnTo>
                  <a:lnTo>
                    <a:pt x="38" y="136"/>
                  </a:lnTo>
                  <a:lnTo>
                    <a:pt x="38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9060387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E90D703-2398-485F-9854-A9CE341A92D9}"/>
              </a:ext>
            </a:extLst>
          </p:cNvPr>
          <p:cNvGrpSpPr/>
          <p:nvPr/>
        </p:nvGrpSpPr>
        <p:grpSpPr>
          <a:xfrm>
            <a:off x="5092049" y="2545315"/>
            <a:ext cx="2007901" cy="1767370"/>
            <a:chOff x="4463466" y="16130485"/>
            <a:chExt cx="2007901" cy="1767370"/>
          </a:xfrm>
        </p:grpSpPr>
        <p:sp>
          <p:nvSpPr>
            <p:cNvPr id="3" name="Freeform 107">
              <a:extLst>
                <a:ext uri="{FF2B5EF4-FFF2-40B4-BE49-F238E27FC236}">
                  <a16:creationId xmlns:a16="http://schemas.microsoft.com/office/drawing/2014/main" id="{FDEB22B7-12F2-44F4-B2D3-76D70BE7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249" y="16402388"/>
              <a:ext cx="643157" cy="219614"/>
            </a:xfrm>
            <a:custGeom>
              <a:avLst/>
              <a:gdLst>
                <a:gd name="T0" fmla="*/ 46 w 123"/>
                <a:gd name="T1" fmla="*/ 11 h 42"/>
                <a:gd name="T2" fmla="*/ 56 w 123"/>
                <a:gd name="T3" fmla="*/ 7 h 42"/>
                <a:gd name="T4" fmla="*/ 63 w 123"/>
                <a:gd name="T5" fmla="*/ 7 h 42"/>
                <a:gd name="T6" fmla="*/ 74 w 123"/>
                <a:gd name="T7" fmla="*/ 4 h 42"/>
                <a:gd name="T8" fmla="*/ 77 w 123"/>
                <a:gd name="T9" fmla="*/ 4 h 42"/>
                <a:gd name="T10" fmla="*/ 84 w 123"/>
                <a:gd name="T11" fmla="*/ 0 h 42"/>
                <a:gd name="T12" fmla="*/ 88 w 123"/>
                <a:gd name="T13" fmla="*/ 0 h 42"/>
                <a:gd name="T14" fmla="*/ 91 w 123"/>
                <a:gd name="T15" fmla="*/ 0 h 42"/>
                <a:gd name="T16" fmla="*/ 95 w 123"/>
                <a:gd name="T17" fmla="*/ 0 h 42"/>
                <a:gd name="T18" fmla="*/ 105 w 123"/>
                <a:gd name="T19" fmla="*/ 0 h 42"/>
                <a:gd name="T20" fmla="*/ 116 w 123"/>
                <a:gd name="T21" fmla="*/ 4 h 42"/>
                <a:gd name="T22" fmla="*/ 119 w 123"/>
                <a:gd name="T23" fmla="*/ 4 h 42"/>
                <a:gd name="T24" fmla="*/ 119 w 123"/>
                <a:gd name="T25" fmla="*/ 7 h 42"/>
                <a:gd name="T26" fmla="*/ 123 w 123"/>
                <a:gd name="T27" fmla="*/ 11 h 42"/>
                <a:gd name="T28" fmla="*/ 123 w 123"/>
                <a:gd name="T29" fmla="*/ 14 h 42"/>
                <a:gd name="T30" fmla="*/ 123 w 123"/>
                <a:gd name="T31" fmla="*/ 14 h 42"/>
                <a:gd name="T32" fmla="*/ 119 w 123"/>
                <a:gd name="T33" fmla="*/ 18 h 42"/>
                <a:gd name="T34" fmla="*/ 116 w 123"/>
                <a:gd name="T35" fmla="*/ 18 h 42"/>
                <a:gd name="T36" fmla="*/ 112 w 123"/>
                <a:gd name="T37" fmla="*/ 21 h 42"/>
                <a:gd name="T38" fmla="*/ 105 w 123"/>
                <a:gd name="T39" fmla="*/ 25 h 42"/>
                <a:gd name="T40" fmla="*/ 95 w 123"/>
                <a:gd name="T41" fmla="*/ 25 h 42"/>
                <a:gd name="T42" fmla="*/ 88 w 123"/>
                <a:gd name="T43" fmla="*/ 28 h 42"/>
                <a:gd name="T44" fmla="*/ 77 w 123"/>
                <a:gd name="T45" fmla="*/ 32 h 42"/>
                <a:gd name="T46" fmla="*/ 67 w 123"/>
                <a:gd name="T47" fmla="*/ 32 h 42"/>
                <a:gd name="T48" fmla="*/ 56 w 123"/>
                <a:gd name="T49" fmla="*/ 35 h 42"/>
                <a:gd name="T50" fmla="*/ 49 w 123"/>
                <a:gd name="T51" fmla="*/ 38 h 42"/>
                <a:gd name="T52" fmla="*/ 42 w 123"/>
                <a:gd name="T53" fmla="*/ 38 h 42"/>
                <a:gd name="T54" fmla="*/ 35 w 123"/>
                <a:gd name="T55" fmla="*/ 38 h 42"/>
                <a:gd name="T56" fmla="*/ 32 w 123"/>
                <a:gd name="T57" fmla="*/ 42 h 42"/>
                <a:gd name="T58" fmla="*/ 28 w 123"/>
                <a:gd name="T59" fmla="*/ 42 h 42"/>
                <a:gd name="T60" fmla="*/ 25 w 123"/>
                <a:gd name="T61" fmla="*/ 42 h 42"/>
                <a:gd name="T62" fmla="*/ 21 w 123"/>
                <a:gd name="T63" fmla="*/ 42 h 42"/>
                <a:gd name="T64" fmla="*/ 18 w 123"/>
                <a:gd name="T65" fmla="*/ 38 h 42"/>
                <a:gd name="T66" fmla="*/ 11 w 123"/>
                <a:gd name="T67" fmla="*/ 38 h 42"/>
                <a:gd name="T68" fmla="*/ 7 w 123"/>
                <a:gd name="T69" fmla="*/ 35 h 42"/>
                <a:gd name="T70" fmla="*/ 4 w 123"/>
                <a:gd name="T71" fmla="*/ 32 h 42"/>
                <a:gd name="T72" fmla="*/ 0 w 123"/>
                <a:gd name="T73" fmla="*/ 32 h 42"/>
                <a:gd name="T74" fmla="*/ 0 w 123"/>
                <a:gd name="T75" fmla="*/ 28 h 42"/>
                <a:gd name="T76" fmla="*/ 4 w 123"/>
                <a:gd name="T77" fmla="*/ 28 h 42"/>
                <a:gd name="T78" fmla="*/ 4 w 123"/>
                <a:gd name="T79" fmla="*/ 25 h 42"/>
                <a:gd name="T80" fmla="*/ 7 w 123"/>
                <a:gd name="T81" fmla="*/ 25 h 42"/>
                <a:gd name="T82" fmla="*/ 11 w 123"/>
                <a:gd name="T83" fmla="*/ 25 h 42"/>
                <a:gd name="T84" fmla="*/ 18 w 123"/>
                <a:gd name="T85" fmla="*/ 21 h 42"/>
                <a:gd name="T86" fmla="*/ 21 w 123"/>
                <a:gd name="T87" fmla="*/ 21 h 42"/>
                <a:gd name="T88" fmla="*/ 28 w 123"/>
                <a:gd name="T89" fmla="*/ 18 h 42"/>
                <a:gd name="T90" fmla="*/ 39 w 123"/>
                <a:gd name="T91" fmla="*/ 14 h 42"/>
                <a:gd name="T92" fmla="*/ 46 w 123"/>
                <a:gd name="T93" fmla="*/ 11 h 42"/>
                <a:gd name="T94" fmla="*/ 46 w 123"/>
                <a:gd name="T95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" h="42">
                  <a:moveTo>
                    <a:pt x="46" y="11"/>
                  </a:moveTo>
                  <a:lnTo>
                    <a:pt x="56" y="7"/>
                  </a:lnTo>
                  <a:lnTo>
                    <a:pt x="63" y="7"/>
                  </a:lnTo>
                  <a:lnTo>
                    <a:pt x="74" y="4"/>
                  </a:lnTo>
                  <a:lnTo>
                    <a:pt x="77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105" y="0"/>
                  </a:lnTo>
                  <a:lnTo>
                    <a:pt x="116" y="4"/>
                  </a:lnTo>
                  <a:lnTo>
                    <a:pt x="119" y="4"/>
                  </a:lnTo>
                  <a:lnTo>
                    <a:pt x="119" y="7"/>
                  </a:lnTo>
                  <a:lnTo>
                    <a:pt x="123" y="11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19" y="18"/>
                  </a:lnTo>
                  <a:lnTo>
                    <a:pt x="116" y="18"/>
                  </a:lnTo>
                  <a:lnTo>
                    <a:pt x="112" y="21"/>
                  </a:lnTo>
                  <a:lnTo>
                    <a:pt x="105" y="25"/>
                  </a:lnTo>
                  <a:lnTo>
                    <a:pt x="95" y="25"/>
                  </a:lnTo>
                  <a:lnTo>
                    <a:pt x="88" y="28"/>
                  </a:lnTo>
                  <a:lnTo>
                    <a:pt x="77" y="32"/>
                  </a:lnTo>
                  <a:lnTo>
                    <a:pt x="67" y="32"/>
                  </a:lnTo>
                  <a:lnTo>
                    <a:pt x="56" y="35"/>
                  </a:lnTo>
                  <a:lnTo>
                    <a:pt x="49" y="38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2" y="42"/>
                  </a:lnTo>
                  <a:lnTo>
                    <a:pt x="28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5"/>
                  </a:lnTo>
                  <a:lnTo>
                    <a:pt x="7" y="25"/>
                  </a:lnTo>
                  <a:lnTo>
                    <a:pt x="11" y="25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8" y="18"/>
                  </a:lnTo>
                  <a:lnTo>
                    <a:pt x="39" y="14"/>
                  </a:lnTo>
                  <a:lnTo>
                    <a:pt x="46" y="11"/>
                  </a:lnTo>
                  <a:lnTo>
                    <a:pt x="46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8">
              <a:extLst>
                <a:ext uri="{FF2B5EF4-FFF2-40B4-BE49-F238E27FC236}">
                  <a16:creationId xmlns:a16="http://schemas.microsoft.com/office/drawing/2014/main" id="{9CE5C86E-6BDD-4696-A56E-382BF6511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802" y="16438992"/>
              <a:ext cx="235303" cy="439228"/>
            </a:xfrm>
            <a:custGeom>
              <a:avLst/>
              <a:gdLst>
                <a:gd name="T0" fmla="*/ 7 w 45"/>
                <a:gd name="T1" fmla="*/ 42 h 84"/>
                <a:gd name="T2" fmla="*/ 10 w 45"/>
                <a:gd name="T3" fmla="*/ 38 h 84"/>
                <a:gd name="T4" fmla="*/ 14 w 45"/>
                <a:gd name="T5" fmla="*/ 35 h 84"/>
                <a:gd name="T6" fmla="*/ 17 w 45"/>
                <a:gd name="T7" fmla="*/ 28 h 84"/>
                <a:gd name="T8" fmla="*/ 17 w 45"/>
                <a:gd name="T9" fmla="*/ 25 h 84"/>
                <a:gd name="T10" fmla="*/ 21 w 45"/>
                <a:gd name="T11" fmla="*/ 18 h 84"/>
                <a:gd name="T12" fmla="*/ 24 w 45"/>
                <a:gd name="T13" fmla="*/ 7 h 84"/>
                <a:gd name="T14" fmla="*/ 28 w 45"/>
                <a:gd name="T15" fmla="*/ 0 h 84"/>
                <a:gd name="T16" fmla="*/ 35 w 45"/>
                <a:gd name="T17" fmla="*/ 7 h 84"/>
                <a:gd name="T18" fmla="*/ 38 w 45"/>
                <a:gd name="T19" fmla="*/ 11 h 84"/>
                <a:gd name="T20" fmla="*/ 42 w 45"/>
                <a:gd name="T21" fmla="*/ 18 h 84"/>
                <a:gd name="T22" fmla="*/ 45 w 45"/>
                <a:gd name="T23" fmla="*/ 25 h 84"/>
                <a:gd name="T24" fmla="*/ 45 w 45"/>
                <a:gd name="T25" fmla="*/ 28 h 84"/>
                <a:gd name="T26" fmla="*/ 42 w 45"/>
                <a:gd name="T27" fmla="*/ 35 h 84"/>
                <a:gd name="T28" fmla="*/ 42 w 45"/>
                <a:gd name="T29" fmla="*/ 42 h 84"/>
                <a:gd name="T30" fmla="*/ 38 w 45"/>
                <a:gd name="T31" fmla="*/ 52 h 84"/>
                <a:gd name="T32" fmla="*/ 35 w 45"/>
                <a:gd name="T33" fmla="*/ 59 h 84"/>
                <a:gd name="T34" fmla="*/ 31 w 45"/>
                <a:gd name="T35" fmla="*/ 66 h 84"/>
                <a:gd name="T36" fmla="*/ 28 w 45"/>
                <a:gd name="T37" fmla="*/ 73 h 84"/>
                <a:gd name="T38" fmla="*/ 24 w 45"/>
                <a:gd name="T39" fmla="*/ 77 h 84"/>
                <a:gd name="T40" fmla="*/ 21 w 45"/>
                <a:gd name="T41" fmla="*/ 80 h 84"/>
                <a:gd name="T42" fmla="*/ 17 w 45"/>
                <a:gd name="T43" fmla="*/ 80 h 84"/>
                <a:gd name="T44" fmla="*/ 17 w 45"/>
                <a:gd name="T45" fmla="*/ 84 h 84"/>
                <a:gd name="T46" fmla="*/ 14 w 45"/>
                <a:gd name="T47" fmla="*/ 84 h 84"/>
                <a:gd name="T48" fmla="*/ 10 w 45"/>
                <a:gd name="T49" fmla="*/ 80 h 84"/>
                <a:gd name="T50" fmla="*/ 10 w 45"/>
                <a:gd name="T51" fmla="*/ 80 h 84"/>
                <a:gd name="T52" fmla="*/ 7 w 45"/>
                <a:gd name="T53" fmla="*/ 77 h 84"/>
                <a:gd name="T54" fmla="*/ 3 w 45"/>
                <a:gd name="T55" fmla="*/ 73 h 84"/>
                <a:gd name="T56" fmla="*/ 0 w 45"/>
                <a:gd name="T57" fmla="*/ 63 h 84"/>
                <a:gd name="T58" fmla="*/ 0 w 45"/>
                <a:gd name="T59" fmla="*/ 56 h 84"/>
                <a:gd name="T60" fmla="*/ 0 w 45"/>
                <a:gd name="T61" fmla="*/ 52 h 84"/>
                <a:gd name="T62" fmla="*/ 3 w 45"/>
                <a:gd name="T63" fmla="*/ 49 h 84"/>
                <a:gd name="T64" fmla="*/ 7 w 45"/>
                <a:gd name="T65" fmla="*/ 42 h 84"/>
                <a:gd name="T66" fmla="*/ 7 w 45"/>
                <a:gd name="T67" fmla="*/ 4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84">
                  <a:moveTo>
                    <a:pt x="7" y="42"/>
                  </a:moveTo>
                  <a:lnTo>
                    <a:pt x="10" y="38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17" y="25"/>
                  </a:lnTo>
                  <a:lnTo>
                    <a:pt x="21" y="18"/>
                  </a:lnTo>
                  <a:lnTo>
                    <a:pt x="24" y="7"/>
                  </a:lnTo>
                  <a:lnTo>
                    <a:pt x="28" y="0"/>
                  </a:lnTo>
                  <a:lnTo>
                    <a:pt x="35" y="7"/>
                  </a:lnTo>
                  <a:lnTo>
                    <a:pt x="38" y="11"/>
                  </a:lnTo>
                  <a:lnTo>
                    <a:pt x="42" y="18"/>
                  </a:lnTo>
                  <a:lnTo>
                    <a:pt x="45" y="25"/>
                  </a:lnTo>
                  <a:lnTo>
                    <a:pt x="45" y="28"/>
                  </a:lnTo>
                  <a:lnTo>
                    <a:pt x="42" y="35"/>
                  </a:lnTo>
                  <a:lnTo>
                    <a:pt x="42" y="42"/>
                  </a:lnTo>
                  <a:lnTo>
                    <a:pt x="38" y="52"/>
                  </a:lnTo>
                  <a:lnTo>
                    <a:pt x="35" y="59"/>
                  </a:lnTo>
                  <a:lnTo>
                    <a:pt x="31" y="66"/>
                  </a:lnTo>
                  <a:lnTo>
                    <a:pt x="28" y="73"/>
                  </a:lnTo>
                  <a:lnTo>
                    <a:pt x="24" y="77"/>
                  </a:lnTo>
                  <a:lnTo>
                    <a:pt x="21" y="80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7" y="77"/>
                  </a:lnTo>
                  <a:lnTo>
                    <a:pt x="3" y="73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3" y="49"/>
                  </a:lnTo>
                  <a:lnTo>
                    <a:pt x="7" y="42"/>
                  </a:lnTo>
                  <a:lnTo>
                    <a:pt x="7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9">
              <a:extLst>
                <a:ext uri="{FF2B5EF4-FFF2-40B4-BE49-F238E27FC236}">
                  <a16:creationId xmlns:a16="http://schemas.microsoft.com/office/drawing/2014/main" id="{FE8B73FA-E545-49E5-847C-CB134E48D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296" y="16402388"/>
              <a:ext cx="988265" cy="381712"/>
            </a:xfrm>
            <a:custGeom>
              <a:avLst/>
              <a:gdLst>
                <a:gd name="T0" fmla="*/ 189 w 189"/>
                <a:gd name="T1" fmla="*/ 35 h 73"/>
                <a:gd name="T2" fmla="*/ 189 w 189"/>
                <a:gd name="T3" fmla="*/ 38 h 73"/>
                <a:gd name="T4" fmla="*/ 185 w 189"/>
                <a:gd name="T5" fmla="*/ 42 h 73"/>
                <a:gd name="T6" fmla="*/ 178 w 189"/>
                <a:gd name="T7" fmla="*/ 45 h 73"/>
                <a:gd name="T8" fmla="*/ 175 w 189"/>
                <a:gd name="T9" fmla="*/ 45 h 73"/>
                <a:gd name="T10" fmla="*/ 157 w 189"/>
                <a:gd name="T11" fmla="*/ 56 h 73"/>
                <a:gd name="T12" fmla="*/ 150 w 189"/>
                <a:gd name="T13" fmla="*/ 59 h 73"/>
                <a:gd name="T14" fmla="*/ 143 w 189"/>
                <a:gd name="T15" fmla="*/ 66 h 73"/>
                <a:gd name="T16" fmla="*/ 133 w 189"/>
                <a:gd name="T17" fmla="*/ 70 h 73"/>
                <a:gd name="T18" fmla="*/ 129 w 189"/>
                <a:gd name="T19" fmla="*/ 73 h 73"/>
                <a:gd name="T20" fmla="*/ 126 w 189"/>
                <a:gd name="T21" fmla="*/ 73 h 73"/>
                <a:gd name="T22" fmla="*/ 122 w 189"/>
                <a:gd name="T23" fmla="*/ 73 h 73"/>
                <a:gd name="T24" fmla="*/ 119 w 189"/>
                <a:gd name="T25" fmla="*/ 70 h 73"/>
                <a:gd name="T26" fmla="*/ 119 w 189"/>
                <a:gd name="T27" fmla="*/ 66 h 73"/>
                <a:gd name="T28" fmla="*/ 119 w 189"/>
                <a:gd name="T29" fmla="*/ 59 h 73"/>
                <a:gd name="T30" fmla="*/ 122 w 189"/>
                <a:gd name="T31" fmla="*/ 49 h 73"/>
                <a:gd name="T32" fmla="*/ 126 w 189"/>
                <a:gd name="T33" fmla="*/ 42 h 73"/>
                <a:gd name="T34" fmla="*/ 129 w 189"/>
                <a:gd name="T35" fmla="*/ 35 h 73"/>
                <a:gd name="T36" fmla="*/ 129 w 189"/>
                <a:gd name="T37" fmla="*/ 32 h 73"/>
                <a:gd name="T38" fmla="*/ 129 w 189"/>
                <a:gd name="T39" fmla="*/ 28 h 73"/>
                <a:gd name="T40" fmla="*/ 129 w 189"/>
                <a:gd name="T41" fmla="*/ 28 h 73"/>
                <a:gd name="T42" fmla="*/ 126 w 189"/>
                <a:gd name="T43" fmla="*/ 28 h 73"/>
                <a:gd name="T44" fmla="*/ 122 w 189"/>
                <a:gd name="T45" fmla="*/ 28 h 73"/>
                <a:gd name="T46" fmla="*/ 119 w 189"/>
                <a:gd name="T47" fmla="*/ 32 h 73"/>
                <a:gd name="T48" fmla="*/ 112 w 189"/>
                <a:gd name="T49" fmla="*/ 32 h 73"/>
                <a:gd name="T50" fmla="*/ 105 w 189"/>
                <a:gd name="T51" fmla="*/ 32 h 73"/>
                <a:gd name="T52" fmla="*/ 94 w 189"/>
                <a:gd name="T53" fmla="*/ 35 h 73"/>
                <a:gd name="T54" fmla="*/ 84 w 189"/>
                <a:gd name="T55" fmla="*/ 35 h 73"/>
                <a:gd name="T56" fmla="*/ 42 w 189"/>
                <a:gd name="T57" fmla="*/ 42 h 73"/>
                <a:gd name="T58" fmla="*/ 21 w 189"/>
                <a:gd name="T59" fmla="*/ 45 h 73"/>
                <a:gd name="T60" fmla="*/ 0 w 189"/>
                <a:gd name="T61" fmla="*/ 49 h 73"/>
                <a:gd name="T62" fmla="*/ 0 w 189"/>
                <a:gd name="T63" fmla="*/ 32 h 73"/>
                <a:gd name="T64" fmla="*/ 21 w 189"/>
                <a:gd name="T65" fmla="*/ 28 h 73"/>
                <a:gd name="T66" fmla="*/ 38 w 189"/>
                <a:gd name="T67" fmla="*/ 25 h 73"/>
                <a:gd name="T68" fmla="*/ 52 w 189"/>
                <a:gd name="T69" fmla="*/ 21 h 73"/>
                <a:gd name="T70" fmla="*/ 70 w 189"/>
                <a:gd name="T71" fmla="*/ 18 h 73"/>
                <a:gd name="T72" fmla="*/ 80 w 189"/>
                <a:gd name="T73" fmla="*/ 18 h 73"/>
                <a:gd name="T74" fmla="*/ 91 w 189"/>
                <a:gd name="T75" fmla="*/ 14 h 73"/>
                <a:gd name="T76" fmla="*/ 101 w 189"/>
                <a:gd name="T77" fmla="*/ 14 h 73"/>
                <a:gd name="T78" fmla="*/ 108 w 189"/>
                <a:gd name="T79" fmla="*/ 11 h 73"/>
                <a:gd name="T80" fmla="*/ 119 w 189"/>
                <a:gd name="T81" fmla="*/ 11 h 73"/>
                <a:gd name="T82" fmla="*/ 126 w 189"/>
                <a:gd name="T83" fmla="*/ 7 h 73"/>
                <a:gd name="T84" fmla="*/ 133 w 189"/>
                <a:gd name="T85" fmla="*/ 7 h 73"/>
                <a:gd name="T86" fmla="*/ 136 w 189"/>
                <a:gd name="T87" fmla="*/ 4 h 73"/>
                <a:gd name="T88" fmla="*/ 143 w 189"/>
                <a:gd name="T89" fmla="*/ 0 h 73"/>
                <a:gd name="T90" fmla="*/ 147 w 189"/>
                <a:gd name="T91" fmla="*/ 0 h 73"/>
                <a:gd name="T92" fmla="*/ 154 w 189"/>
                <a:gd name="T93" fmla="*/ 0 h 73"/>
                <a:gd name="T94" fmla="*/ 157 w 189"/>
                <a:gd name="T95" fmla="*/ 4 h 73"/>
                <a:gd name="T96" fmla="*/ 164 w 189"/>
                <a:gd name="T97" fmla="*/ 7 h 73"/>
                <a:gd name="T98" fmla="*/ 175 w 189"/>
                <a:gd name="T99" fmla="*/ 14 h 73"/>
                <a:gd name="T100" fmla="*/ 182 w 189"/>
                <a:gd name="T101" fmla="*/ 21 h 73"/>
                <a:gd name="T102" fmla="*/ 185 w 189"/>
                <a:gd name="T103" fmla="*/ 28 h 73"/>
                <a:gd name="T104" fmla="*/ 189 w 189"/>
                <a:gd name="T105" fmla="*/ 35 h 73"/>
                <a:gd name="T106" fmla="*/ 189 w 189"/>
                <a:gd name="T107" fmla="*/ 35 h 73"/>
                <a:gd name="T108" fmla="*/ 189 w 189"/>
                <a:gd name="T109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9" h="73">
                  <a:moveTo>
                    <a:pt x="189" y="35"/>
                  </a:moveTo>
                  <a:lnTo>
                    <a:pt x="189" y="38"/>
                  </a:lnTo>
                  <a:lnTo>
                    <a:pt x="185" y="42"/>
                  </a:lnTo>
                  <a:lnTo>
                    <a:pt x="178" y="45"/>
                  </a:lnTo>
                  <a:lnTo>
                    <a:pt x="175" y="45"/>
                  </a:lnTo>
                  <a:lnTo>
                    <a:pt x="157" y="56"/>
                  </a:lnTo>
                  <a:lnTo>
                    <a:pt x="150" y="59"/>
                  </a:lnTo>
                  <a:lnTo>
                    <a:pt x="143" y="66"/>
                  </a:lnTo>
                  <a:lnTo>
                    <a:pt x="133" y="70"/>
                  </a:lnTo>
                  <a:lnTo>
                    <a:pt x="129" y="73"/>
                  </a:lnTo>
                  <a:lnTo>
                    <a:pt x="126" y="73"/>
                  </a:lnTo>
                  <a:lnTo>
                    <a:pt x="122" y="73"/>
                  </a:lnTo>
                  <a:lnTo>
                    <a:pt x="119" y="70"/>
                  </a:lnTo>
                  <a:lnTo>
                    <a:pt x="119" y="66"/>
                  </a:lnTo>
                  <a:lnTo>
                    <a:pt x="119" y="59"/>
                  </a:lnTo>
                  <a:lnTo>
                    <a:pt x="122" y="49"/>
                  </a:lnTo>
                  <a:lnTo>
                    <a:pt x="126" y="42"/>
                  </a:lnTo>
                  <a:lnTo>
                    <a:pt x="129" y="35"/>
                  </a:lnTo>
                  <a:lnTo>
                    <a:pt x="129" y="32"/>
                  </a:lnTo>
                  <a:lnTo>
                    <a:pt x="129" y="28"/>
                  </a:lnTo>
                  <a:lnTo>
                    <a:pt x="129" y="28"/>
                  </a:lnTo>
                  <a:lnTo>
                    <a:pt x="126" y="28"/>
                  </a:lnTo>
                  <a:lnTo>
                    <a:pt x="122" y="28"/>
                  </a:lnTo>
                  <a:lnTo>
                    <a:pt x="119" y="32"/>
                  </a:lnTo>
                  <a:lnTo>
                    <a:pt x="112" y="32"/>
                  </a:lnTo>
                  <a:lnTo>
                    <a:pt x="105" y="32"/>
                  </a:lnTo>
                  <a:lnTo>
                    <a:pt x="94" y="35"/>
                  </a:lnTo>
                  <a:lnTo>
                    <a:pt x="84" y="35"/>
                  </a:lnTo>
                  <a:lnTo>
                    <a:pt x="42" y="42"/>
                  </a:lnTo>
                  <a:lnTo>
                    <a:pt x="21" y="45"/>
                  </a:lnTo>
                  <a:lnTo>
                    <a:pt x="0" y="49"/>
                  </a:lnTo>
                  <a:lnTo>
                    <a:pt x="0" y="32"/>
                  </a:lnTo>
                  <a:lnTo>
                    <a:pt x="21" y="28"/>
                  </a:lnTo>
                  <a:lnTo>
                    <a:pt x="38" y="25"/>
                  </a:lnTo>
                  <a:lnTo>
                    <a:pt x="52" y="21"/>
                  </a:lnTo>
                  <a:lnTo>
                    <a:pt x="70" y="18"/>
                  </a:lnTo>
                  <a:lnTo>
                    <a:pt x="80" y="18"/>
                  </a:lnTo>
                  <a:lnTo>
                    <a:pt x="91" y="14"/>
                  </a:lnTo>
                  <a:lnTo>
                    <a:pt x="101" y="14"/>
                  </a:lnTo>
                  <a:lnTo>
                    <a:pt x="108" y="11"/>
                  </a:lnTo>
                  <a:lnTo>
                    <a:pt x="119" y="11"/>
                  </a:lnTo>
                  <a:lnTo>
                    <a:pt x="126" y="7"/>
                  </a:lnTo>
                  <a:lnTo>
                    <a:pt x="133" y="7"/>
                  </a:lnTo>
                  <a:lnTo>
                    <a:pt x="136" y="4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57" y="4"/>
                  </a:lnTo>
                  <a:lnTo>
                    <a:pt x="164" y="7"/>
                  </a:lnTo>
                  <a:lnTo>
                    <a:pt x="175" y="14"/>
                  </a:lnTo>
                  <a:lnTo>
                    <a:pt x="182" y="21"/>
                  </a:lnTo>
                  <a:lnTo>
                    <a:pt x="185" y="28"/>
                  </a:lnTo>
                  <a:lnTo>
                    <a:pt x="189" y="35"/>
                  </a:lnTo>
                  <a:lnTo>
                    <a:pt x="189" y="35"/>
                  </a:lnTo>
                  <a:lnTo>
                    <a:pt x="189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0">
              <a:extLst>
                <a:ext uri="{FF2B5EF4-FFF2-40B4-BE49-F238E27FC236}">
                  <a16:creationId xmlns:a16="http://schemas.microsoft.com/office/drawing/2014/main" id="{F8CFB94F-9FF6-4DE0-B40B-6BD3415A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599" y="16130485"/>
              <a:ext cx="292819" cy="292819"/>
            </a:xfrm>
            <a:custGeom>
              <a:avLst/>
              <a:gdLst>
                <a:gd name="T0" fmla="*/ 0 w 56"/>
                <a:gd name="T1" fmla="*/ 0 h 56"/>
                <a:gd name="T2" fmla="*/ 11 w 56"/>
                <a:gd name="T3" fmla="*/ 0 h 56"/>
                <a:gd name="T4" fmla="*/ 21 w 56"/>
                <a:gd name="T5" fmla="*/ 0 h 56"/>
                <a:gd name="T6" fmla="*/ 32 w 56"/>
                <a:gd name="T7" fmla="*/ 7 h 56"/>
                <a:gd name="T8" fmla="*/ 39 w 56"/>
                <a:gd name="T9" fmla="*/ 10 h 56"/>
                <a:gd name="T10" fmla="*/ 46 w 56"/>
                <a:gd name="T11" fmla="*/ 17 h 56"/>
                <a:gd name="T12" fmla="*/ 53 w 56"/>
                <a:gd name="T13" fmla="*/ 24 h 56"/>
                <a:gd name="T14" fmla="*/ 56 w 56"/>
                <a:gd name="T15" fmla="*/ 28 h 56"/>
                <a:gd name="T16" fmla="*/ 56 w 56"/>
                <a:gd name="T17" fmla="*/ 35 h 56"/>
                <a:gd name="T18" fmla="*/ 56 w 56"/>
                <a:gd name="T19" fmla="*/ 42 h 56"/>
                <a:gd name="T20" fmla="*/ 56 w 56"/>
                <a:gd name="T21" fmla="*/ 45 h 56"/>
                <a:gd name="T22" fmla="*/ 53 w 56"/>
                <a:gd name="T23" fmla="*/ 52 h 56"/>
                <a:gd name="T24" fmla="*/ 53 w 56"/>
                <a:gd name="T25" fmla="*/ 52 h 56"/>
                <a:gd name="T26" fmla="*/ 46 w 56"/>
                <a:gd name="T27" fmla="*/ 56 h 56"/>
                <a:gd name="T28" fmla="*/ 42 w 56"/>
                <a:gd name="T29" fmla="*/ 56 h 56"/>
                <a:gd name="T30" fmla="*/ 39 w 56"/>
                <a:gd name="T31" fmla="*/ 52 h 56"/>
                <a:gd name="T32" fmla="*/ 32 w 56"/>
                <a:gd name="T33" fmla="*/ 49 h 56"/>
                <a:gd name="T34" fmla="*/ 25 w 56"/>
                <a:gd name="T35" fmla="*/ 45 h 56"/>
                <a:gd name="T36" fmla="*/ 18 w 56"/>
                <a:gd name="T37" fmla="*/ 38 h 56"/>
                <a:gd name="T38" fmla="*/ 11 w 56"/>
                <a:gd name="T39" fmla="*/ 31 h 56"/>
                <a:gd name="T40" fmla="*/ 7 w 56"/>
                <a:gd name="T41" fmla="*/ 24 h 56"/>
                <a:gd name="T42" fmla="*/ 4 w 56"/>
                <a:gd name="T43" fmla="*/ 21 h 56"/>
                <a:gd name="T44" fmla="*/ 0 w 56"/>
                <a:gd name="T45" fmla="*/ 14 h 56"/>
                <a:gd name="T46" fmla="*/ 0 w 56"/>
                <a:gd name="T47" fmla="*/ 7 h 56"/>
                <a:gd name="T48" fmla="*/ 0 w 56"/>
                <a:gd name="T49" fmla="*/ 0 h 56"/>
                <a:gd name="T50" fmla="*/ 0 w 56"/>
                <a:gd name="T5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56">
                  <a:moveTo>
                    <a:pt x="0" y="0"/>
                  </a:moveTo>
                  <a:lnTo>
                    <a:pt x="11" y="0"/>
                  </a:lnTo>
                  <a:lnTo>
                    <a:pt x="21" y="0"/>
                  </a:lnTo>
                  <a:lnTo>
                    <a:pt x="32" y="7"/>
                  </a:lnTo>
                  <a:lnTo>
                    <a:pt x="39" y="10"/>
                  </a:lnTo>
                  <a:lnTo>
                    <a:pt x="46" y="17"/>
                  </a:lnTo>
                  <a:lnTo>
                    <a:pt x="53" y="24"/>
                  </a:lnTo>
                  <a:lnTo>
                    <a:pt x="56" y="28"/>
                  </a:lnTo>
                  <a:lnTo>
                    <a:pt x="56" y="35"/>
                  </a:lnTo>
                  <a:lnTo>
                    <a:pt x="56" y="42"/>
                  </a:lnTo>
                  <a:lnTo>
                    <a:pt x="56" y="45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46" y="56"/>
                  </a:lnTo>
                  <a:lnTo>
                    <a:pt x="42" y="56"/>
                  </a:lnTo>
                  <a:lnTo>
                    <a:pt x="39" y="52"/>
                  </a:lnTo>
                  <a:lnTo>
                    <a:pt x="32" y="49"/>
                  </a:lnTo>
                  <a:lnTo>
                    <a:pt x="25" y="45"/>
                  </a:lnTo>
                  <a:lnTo>
                    <a:pt x="18" y="38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1">
              <a:extLst>
                <a:ext uri="{FF2B5EF4-FFF2-40B4-BE49-F238E27FC236}">
                  <a16:creationId xmlns:a16="http://schemas.microsoft.com/office/drawing/2014/main" id="{5998BE69-1782-4937-8BFC-A667025A9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598" y="16784100"/>
              <a:ext cx="418313" cy="496748"/>
            </a:xfrm>
            <a:custGeom>
              <a:avLst/>
              <a:gdLst>
                <a:gd name="T0" fmla="*/ 49 w 80"/>
                <a:gd name="T1" fmla="*/ 11 h 95"/>
                <a:gd name="T2" fmla="*/ 49 w 80"/>
                <a:gd name="T3" fmla="*/ 7 h 95"/>
                <a:gd name="T4" fmla="*/ 49 w 80"/>
                <a:gd name="T5" fmla="*/ 4 h 95"/>
                <a:gd name="T6" fmla="*/ 49 w 80"/>
                <a:gd name="T7" fmla="*/ 0 h 95"/>
                <a:gd name="T8" fmla="*/ 52 w 80"/>
                <a:gd name="T9" fmla="*/ 0 h 95"/>
                <a:gd name="T10" fmla="*/ 56 w 80"/>
                <a:gd name="T11" fmla="*/ 0 h 95"/>
                <a:gd name="T12" fmla="*/ 62 w 80"/>
                <a:gd name="T13" fmla="*/ 0 h 95"/>
                <a:gd name="T14" fmla="*/ 66 w 80"/>
                <a:gd name="T15" fmla="*/ 4 h 95"/>
                <a:gd name="T16" fmla="*/ 69 w 80"/>
                <a:gd name="T17" fmla="*/ 7 h 95"/>
                <a:gd name="T18" fmla="*/ 73 w 80"/>
                <a:gd name="T19" fmla="*/ 11 h 95"/>
                <a:gd name="T20" fmla="*/ 76 w 80"/>
                <a:gd name="T21" fmla="*/ 14 h 95"/>
                <a:gd name="T22" fmla="*/ 80 w 80"/>
                <a:gd name="T23" fmla="*/ 18 h 95"/>
                <a:gd name="T24" fmla="*/ 80 w 80"/>
                <a:gd name="T25" fmla="*/ 21 h 95"/>
                <a:gd name="T26" fmla="*/ 80 w 80"/>
                <a:gd name="T27" fmla="*/ 25 h 95"/>
                <a:gd name="T28" fmla="*/ 76 w 80"/>
                <a:gd name="T29" fmla="*/ 32 h 95"/>
                <a:gd name="T30" fmla="*/ 69 w 80"/>
                <a:gd name="T31" fmla="*/ 39 h 95"/>
                <a:gd name="T32" fmla="*/ 62 w 80"/>
                <a:gd name="T33" fmla="*/ 46 h 95"/>
                <a:gd name="T34" fmla="*/ 49 w 80"/>
                <a:gd name="T35" fmla="*/ 63 h 95"/>
                <a:gd name="T36" fmla="*/ 38 w 80"/>
                <a:gd name="T37" fmla="*/ 74 h 95"/>
                <a:gd name="T38" fmla="*/ 28 w 80"/>
                <a:gd name="T39" fmla="*/ 81 h 95"/>
                <a:gd name="T40" fmla="*/ 17 w 80"/>
                <a:gd name="T41" fmla="*/ 88 h 95"/>
                <a:gd name="T42" fmla="*/ 10 w 80"/>
                <a:gd name="T43" fmla="*/ 91 h 95"/>
                <a:gd name="T44" fmla="*/ 3 w 80"/>
                <a:gd name="T45" fmla="*/ 95 h 95"/>
                <a:gd name="T46" fmla="*/ 0 w 80"/>
                <a:gd name="T47" fmla="*/ 95 h 95"/>
                <a:gd name="T48" fmla="*/ 0 w 80"/>
                <a:gd name="T49" fmla="*/ 91 h 95"/>
                <a:gd name="T50" fmla="*/ 3 w 80"/>
                <a:gd name="T51" fmla="*/ 84 h 95"/>
                <a:gd name="T52" fmla="*/ 7 w 80"/>
                <a:gd name="T53" fmla="*/ 77 h 95"/>
                <a:gd name="T54" fmla="*/ 14 w 80"/>
                <a:gd name="T55" fmla="*/ 70 h 95"/>
                <a:gd name="T56" fmla="*/ 17 w 80"/>
                <a:gd name="T57" fmla="*/ 63 h 95"/>
                <a:gd name="T58" fmla="*/ 28 w 80"/>
                <a:gd name="T59" fmla="*/ 53 h 95"/>
                <a:gd name="T60" fmla="*/ 35 w 80"/>
                <a:gd name="T61" fmla="*/ 42 h 95"/>
                <a:gd name="T62" fmla="*/ 38 w 80"/>
                <a:gd name="T63" fmla="*/ 32 h 95"/>
                <a:gd name="T64" fmla="*/ 45 w 80"/>
                <a:gd name="T65" fmla="*/ 28 h 95"/>
                <a:gd name="T66" fmla="*/ 45 w 80"/>
                <a:gd name="T67" fmla="*/ 21 h 95"/>
                <a:gd name="T68" fmla="*/ 49 w 80"/>
                <a:gd name="T69" fmla="*/ 18 h 95"/>
                <a:gd name="T70" fmla="*/ 49 w 80"/>
                <a:gd name="T71" fmla="*/ 14 h 95"/>
                <a:gd name="T72" fmla="*/ 49 w 80"/>
                <a:gd name="T73" fmla="*/ 11 h 95"/>
                <a:gd name="T74" fmla="*/ 49 w 80"/>
                <a:gd name="T75" fmla="*/ 1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95">
                  <a:moveTo>
                    <a:pt x="49" y="11"/>
                  </a:moveTo>
                  <a:lnTo>
                    <a:pt x="49" y="7"/>
                  </a:lnTo>
                  <a:lnTo>
                    <a:pt x="49" y="4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6" y="4"/>
                  </a:lnTo>
                  <a:lnTo>
                    <a:pt x="69" y="7"/>
                  </a:lnTo>
                  <a:lnTo>
                    <a:pt x="73" y="11"/>
                  </a:lnTo>
                  <a:lnTo>
                    <a:pt x="76" y="14"/>
                  </a:lnTo>
                  <a:lnTo>
                    <a:pt x="80" y="18"/>
                  </a:lnTo>
                  <a:lnTo>
                    <a:pt x="80" y="21"/>
                  </a:lnTo>
                  <a:lnTo>
                    <a:pt x="80" y="25"/>
                  </a:lnTo>
                  <a:lnTo>
                    <a:pt x="76" y="32"/>
                  </a:lnTo>
                  <a:lnTo>
                    <a:pt x="69" y="39"/>
                  </a:lnTo>
                  <a:lnTo>
                    <a:pt x="62" y="46"/>
                  </a:lnTo>
                  <a:lnTo>
                    <a:pt x="49" y="63"/>
                  </a:lnTo>
                  <a:lnTo>
                    <a:pt x="38" y="74"/>
                  </a:lnTo>
                  <a:lnTo>
                    <a:pt x="28" y="81"/>
                  </a:lnTo>
                  <a:lnTo>
                    <a:pt x="17" y="88"/>
                  </a:lnTo>
                  <a:lnTo>
                    <a:pt x="10" y="91"/>
                  </a:lnTo>
                  <a:lnTo>
                    <a:pt x="3" y="95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3" y="84"/>
                  </a:lnTo>
                  <a:lnTo>
                    <a:pt x="7" y="77"/>
                  </a:lnTo>
                  <a:lnTo>
                    <a:pt x="14" y="70"/>
                  </a:lnTo>
                  <a:lnTo>
                    <a:pt x="17" y="63"/>
                  </a:lnTo>
                  <a:lnTo>
                    <a:pt x="28" y="53"/>
                  </a:lnTo>
                  <a:lnTo>
                    <a:pt x="35" y="42"/>
                  </a:lnTo>
                  <a:lnTo>
                    <a:pt x="38" y="32"/>
                  </a:lnTo>
                  <a:lnTo>
                    <a:pt x="45" y="28"/>
                  </a:lnTo>
                  <a:lnTo>
                    <a:pt x="45" y="21"/>
                  </a:lnTo>
                  <a:lnTo>
                    <a:pt x="49" y="18"/>
                  </a:lnTo>
                  <a:lnTo>
                    <a:pt x="49" y="14"/>
                  </a:lnTo>
                  <a:lnTo>
                    <a:pt x="49" y="11"/>
                  </a:lnTo>
                  <a:lnTo>
                    <a:pt x="49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2">
              <a:extLst>
                <a:ext uri="{FF2B5EF4-FFF2-40B4-BE49-F238E27FC236}">
                  <a16:creationId xmlns:a16="http://schemas.microsoft.com/office/drawing/2014/main" id="{F4179B38-FBAB-4137-9DDC-AE76BB149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672" y="16967110"/>
              <a:ext cx="768651" cy="930745"/>
            </a:xfrm>
            <a:custGeom>
              <a:avLst/>
              <a:gdLst>
                <a:gd name="T0" fmla="*/ 21 w 147"/>
                <a:gd name="T1" fmla="*/ 171 h 178"/>
                <a:gd name="T2" fmla="*/ 11 w 147"/>
                <a:gd name="T3" fmla="*/ 175 h 178"/>
                <a:gd name="T4" fmla="*/ 4 w 147"/>
                <a:gd name="T5" fmla="*/ 178 h 178"/>
                <a:gd name="T6" fmla="*/ 0 w 147"/>
                <a:gd name="T7" fmla="*/ 175 h 178"/>
                <a:gd name="T8" fmla="*/ 0 w 147"/>
                <a:gd name="T9" fmla="*/ 171 h 178"/>
                <a:gd name="T10" fmla="*/ 7 w 147"/>
                <a:gd name="T11" fmla="*/ 164 h 178"/>
                <a:gd name="T12" fmla="*/ 14 w 147"/>
                <a:gd name="T13" fmla="*/ 154 h 178"/>
                <a:gd name="T14" fmla="*/ 28 w 147"/>
                <a:gd name="T15" fmla="*/ 144 h 178"/>
                <a:gd name="T16" fmla="*/ 56 w 147"/>
                <a:gd name="T17" fmla="*/ 119 h 178"/>
                <a:gd name="T18" fmla="*/ 74 w 147"/>
                <a:gd name="T19" fmla="*/ 91 h 178"/>
                <a:gd name="T20" fmla="*/ 91 w 147"/>
                <a:gd name="T21" fmla="*/ 67 h 178"/>
                <a:gd name="T22" fmla="*/ 98 w 147"/>
                <a:gd name="T23" fmla="*/ 46 h 178"/>
                <a:gd name="T24" fmla="*/ 105 w 147"/>
                <a:gd name="T25" fmla="*/ 32 h 178"/>
                <a:gd name="T26" fmla="*/ 108 w 147"/>
                <a:gd name="T27" fmla="*/ 28 h 178"/>
                <a:gd name="T28" fmla="*/ 98 w 147"/>
                <a:gd name="T29" fmla="*/ 28 h 178"/>
                <a:gd name="T30" fmla="*/ 74 w 147"/>
                <a:gd name="T31" fmla="*/ 28 h 178"/>
                <a:gd name="T32" fmla="*/ 84 w 147"/>
                <a:gd name="T33" fmla="*/ 7 h 178"/>
                <a:gd name="T34" fmla="*/ 98 w 147"/>
                <a:gd name="T35" fmla="*/ 7 h 178"/>
                <a:gd name="T36" fmla="*/ 108 w 147"/>
                <a:gd name="T37" fmla="*/ 4 h 178"/>
                <a:gd name="T38" fmla="*/ 115 w 147"/>
                <a:gd name="T39" fmla="*/ 4 h 178"/>
                <a:gd name="T40" fmla="*/ 115 w 147"/>
                <a:gd name="T41" fmla="*/ 0 h 178"/>
                <a:gd name="T42" fmla="*/ 126 w 147"/>
                <a:gd name="T43" fmla="*/ 0 h 178"/>
                <a:gd name="T44" fmla="*/ 133 w 147"/>
                <a:gd name="T45" fmla="*/ 4 h 178"/>
                <a:gd name="T46" fmla="*/ 140 w 147"/>
                <a:gd name="T47" fmla="*/ 11 h 178"/>
                <a:gd name="T48" fmla="*/ 147 w 147"/>
                <a:gd name="T49" fmla="*/ 21 h 178"/>
                <a:gd name="T50" fmla="*/ 147 w 147"/>
                <a:gd name="T51" fmla="*/ 28 h 178"/>
                <a:gd name="T52" fmla="*/ 143 w 147"/>
                <a:gd name="T53" fmla="*/ 32 h 178"/>
                <a:gd name="T54" fmla="*/ 140 w 147"/>
                <a:gd name="T55" fmla="*/ 35 h 178"/>
                <a:gd name="T56" fmla="*/ 129 w 147"/>
                <a:gd name="T57" fmla="*/ 53 h 178"/>
                <a:gd name="T58" fmla="*/ 105 w 147"/>
                <a:gd name="T59" fmla="*/ 95 h 178"/>
                <a:gd name="T60" fmla="*/ 74 w 147"/>
                <a:gd name="T61" fmla="*/ 133 h 178"/>
                <a:gd name="T62" fmla="*/ 49 w 147"/>
                <a:gd name="T63" fmla="*/ 154 h 178"/>
                <a:gd name="T64" fmla="*/ 35 w 147"/>
                <a:gd name="T65" fmla="*/ 16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178">
                  <a:moveTo>
                    <a:pt x="35" y="164"/>
                  </a:moveTo>
                  <a:lnTo>
                    <a:pt x="21" y="171"/>
                  </a:lnTo>
                  <a:lnTo>
                    <a:pt x="14" y="171"/>
                  </a:lnTo>
                  <a:lnTo>
                    <a:pt x="11" y="175"/>
                  </a:lnTo>
                  <a:lnTo>
                    <a:pt x="7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4" y="168"/>
                  </a:lnTo>
                  <a:lnTo>
                    <a:pt x="7" y="164"/>
                  </a:lnTo>
                  <a:lnTo>
                    <a:pt x="11" y="161"/>
                  </a:lnTo>
                  <a:lnTo>
                    <a:pt x="14" y="154"/>
                  </a:lnTo>
                  <a:lnTo>
                    <a:pt x="21" y="151"/>
                  </a:lnTo>
                  <a:lnTo>
                    <a:pt x="28" y="144"/>
                  </a:lnTo>
                  <a:lnTo>
                    <a:pt x="42" y="130"/>
                  </a:lnTo>
                  <a:lnTo>
                    <a:pt x="56" y="119"/>
                  </a:lnTo>
                  <a:lnTo>
                    <a:pt x="67" y="105"/>
                  </a:lnTo>
                  <a:lnTo>
                    <a:pt x="74" y="91"/>
                  </a:lnTo>
                  <a:lnTo>
                    <a:pt x="84" y="81"/>
                  </a:lnTo>
                  <a:lnTo>
                    <a:pt x="91" y="67"/>
                  </a:lnTo>
                  <a:lnTo>
                    <a:pt x="95" y="56"/>
                  </a:lnTo>
                  <a:lnTo>
                    <a:pt x="98" y="46"/>
                  </a:lnTo>
                  <a:lnTo>
                    <a:pt x="101" y="39"/>
                  </a:lnTo>
                  <a:lnTo>
                    <a:pt x="105" y="32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5" y="28"/>
                  </a:lnTo>
                  <a:lnTo>
                    <a:pt x="98" y="28"/>
                  </a:lnTo>
                  <a:lnTo>
                    <a:pt x="88" y="28"/>
                  </a:lnTo>
                  <a:lnTo>
                    <a:pt x="74" y="28"/>
                  </a:lnTo>
                  <a:lnTo>
                    <a:pt x="74" y="7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1" y="7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3" y="4"/>
                  </a:lnTo>
                  <a:lnTo>
                    <a:pt x="136" y="7"/>
                  </a:lnTo>
                  <a:lnTo>
                    <a:pt x="140" y="11"/>
                  </a:lnTo>
                  <a:lnTo>
                    <a:pt x="143" y="14"/>
                  </a:lnTo>
                  <a:lnTo>
                    <a:pt x="147" y="21"/>
                  </a:lnTo>
                  <a:lnTo>
                    <a:pt x="147" y="25"/>
                  </a:lnTo>
                  <a:lnTo>
                    <a:pt x="147" y="28"/>
                  </a:lnTo>
                  <a:lnTo>
                    <a:pt x="147" y="32"/>
                  </a:lnTo>
                  <a:lnTo>
                    <a:pt x="143" y="32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36" y="42"/>
                  </a:lnTo>
                  <a:lnTo>
                    <a:pt x="129" y="53"/>
                  </a:lnTo>
                  <a:lnTo>
                    <a:pt x="122" y="63"/>
                  </a:lnTo>
                  <a:lnTo>
                    <a:pt x="105" y="95"/>
                  </a:lnTo>
                  <a:lnTo>
                    <a:pt x="84" y="119"/>
                  </a:lnTo>
                  <a:lnTo>
                    <a:pt x="74" y="133"/>
                  </a:lnTo>
                  <a:lnTo>
                    <a:pt x="60" y="144"/>
                  </a:lnTo>
                  <a:lnTo>
                    <a:pt x="49" y="154"/>
                  </a:lnTo>
                  <a:lnTo>
                    <a:pt x="35" y="164"/>
                  </a:lnTo>
                  <a:lnTo>
                    <a:pt x="35" y="16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3">
              <a:extLst>
                <a:ext uri="{FF2B5EF4-FFF2-40B4-BE49-F238E27FC236}">
                  <a16:creationId xmlns:a16="http://schemas.microsoft.com/office/drawing/2014/main" id="{F8F3CC21-D9D7-4F05-996C-4D1600931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802" y="17223328"/>
              <a:ext cx="198699" cy="167325"/>
            </a:xfrm>
            <a:custGeom>
              <a:avLst/>
              <a:gdLst>
                <a:gd name="T0" fmla="*/ 0 w 38"/>
                <a:gd name="T1" fmla="*/ 0 h 32"/>
                <a:gd name="T2" fmla="*/ 7 w 38"/>
                <a:gd name="T3" fmla="*/ 0 h 32"/>
                <a:gd name="T4" fmla="*/ 14 w 38"/>
                <a:gd name="T5" fmla="*/ 0 h 32"/>
                <a:gd name="T6" fmla="*/ 28 w 38"/>
                <a:gd name="T7" fmla="*/ 4 h 32"/>
                <a:gd name="T8" fmla="*/ 31 w 38"/>
                <a:gd name="T9" fmla="*/ 7 h 32"/>
                <a:gd name="T10" fmla="*/ 35 w 38"/>
                <a:gd name="T11" fmla="*/ 11 h 32"/>
                <a:gd name="T12" fmla="*/ 38 w 38"/>
                <a:gd name="T13" fmla="*/ 18 h 32"/>
                <a:gd name="T14" fmla="*/ 38 w 38"/>
                <a:gd name="T15" fmla="*/ 21 h 32"/>
                <a:gd name="T16" fmla="*/ 38 w 38"/>
                <a:gd name="T17" fmla="*/ 28 h 32"/>
                <a:gd name="T18" fmla="*/ 35 w 38"/>
                <a:gd name="T19" fmla="*/ 32 h 32"/>
                <a:gd name="T20" fmla="*/ 31 w 38"/>
                <a:gd name="T21" fmla="*/ 32 h 32"/>
                <a:gd name="T22" fmla="*/ 24 w 38"/>
                <a:gd name="T23" fmla="*/ 32 h 32"/>
                <a:gd name="T24" fmla="*/ 17 w 38"/>
                <a:gd name="T25" fmla="*/ 25 h 32"/>
                <a:gd name="T26" fmla="*/ 14 w 38"/>
                <a:gd name="T27" fmla="*/ 18 h 32"/>
                <a:gd name="T28" fmla="*/ 7 w 38"/>
                <a:gd name="T29" fmla="*/ 11 h 32"/>
                <a:gd name="T30" fmla="*/ 0 w 38"/>
                <a:gd name="T31" fmla="*/ 0 h 32"/>
                <a:gd name="T32" fmla="*/ 0 w 38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31" y="7"/>
                  </a:lnTo>
                  <a:lnTo>
                    <a:pt x="35" y="11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8" y="28"/>
                  </a:lnTo>
                  <a:lnTo>
                    <a:pt x="35" y="32"/>
                  </a:lnTo>
                  <a:lnTo>
                    <a:pt x="31" y="32"/>
                  </a:lnTo>
                  <a:lnTo>
                    <a:pt x="24" y="32"/>
                  </a:lnTo>
                  <a:lnTo>
                    <a:pt x="17" y="25"/>
                  </a:lnTo>
                  <a:lnTo>
                    <a:pt x="14" y="18"/>
                  </a:lnTo>
                  <a:lnTo>
                    <a:pt x="7" y="1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4">
              <a:extLst>
                <a:ext uri="{FF2B5EF4-FFF2-40B4-BE49-F238E27FC236}">
                  <a16:creationId xmlns:a16="http://schemas.microsoft.com/office/drawing/2014/main" id="{D6D494B5-554E-4F32-9308-5E604B69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404" y="16914821"/>
              <a:ext cx="752963" cy="967349"/>
            </a:xfrm>
            <a:custGeom>
              <a:avLst/>
              <a:gdLst>
                <a:gd name="T0" fmla="*/ 84 w 144"/>
                <a:gd name="T1" fmla="*/ 185 h 185"/>
                <a:gd name="T2" fmla="*/ 63 w 144"/>
                <a:gd name="T3" fmla="*/ 185 h 185"/>
                <a:gd name="T4" fmla="*/ 39 w 144"/>
                <a:gd name="T5" fmla="*/ 181 h 185"/>
                <a:gd name="T6" fmla="*/ 21 w 144"/>
                <a:gd name="T7" fmla="*/ 167 h 185"/>
                <a:gd name="T8" fmla="*/ 11 w 144"/>
                <a:gd name="T9" fmla="*/ 154 h 185"/>
                <a:gd name="T10" fmla="*/ 7 w 144"/>
                <a:gd name="T11" fmla="*/ 143 h 185"/>
                <a:gd name="T12" fmla="*/ 4 w 144"/>
                <a:gd name="T13" fmla="*/ 126 h 185"/>
                <a:gd name="T14" fmla="*/ 4 w 144"/>
                <a:gd name="T15" fmla="*/ 101 h 185"/>
                <a:gd name="T16" fmla="*/ 4 w 144"/>
                <a:gd name="T17" fmla="*/ 77 h 185"/>
                <a:gd name="T18" fmla="*/ 4 w 144"/>
                <a:gd name="T19" fmla="*/ 56 h 185"/>
                <a:gd name="T20" fmla="*/ 4 w 144"/>
                <a:gd name="T21" fmla="*/ 38 h 185"/>
                <a:gd name="T22" fmla="*/ 4 w 144"/>
                <a:gd name="T23" fmla="*/ 28 h 185"/>
                <a:gd name="T24" fmla="*/ 0 w 144"/>
                <a:gd name="T25" fmla="*/ 14 h 185"/>
                <a:gd name="T26" fmla="*/ 0 w 144"/>
                <a:gd name="T27" fmla="*/ 3 h 185"/>
                <a:gd name="T28" fmla="*/ 4 w 144"/>
                <a:gd name="T29" fmla="*/ 0 h 185"/>
                <a:gd name="T30" fmla="*/ 11 w 144"/>
                <a:gd name="T31" fmla="*/ 3 h 185"/>
                <a:gd name="T32" fmla="*/ 28 w 144"/>
                <a:gd name="T33" fmla="*/ 3 h 185"/>
                <a:gd name="T34" fmla="*/ 28 w 144"/>
                <a:gd name="T35" fmla="*/ 28 h 185"/>
                <a:gd name="T36" fmla="*/ 28 w 144"/>
                <a:gd name="T37" fmla="*/ 56 h 185"/>
                <a:gd name="T38" fmla="*/ 25 w 144"/>
                <a:gd name="T39" fmla="*/ 87 h 185"/>
                <a:gd name="T40" fmla="*/ 28 w 144"/>
                <a:gd name="T41" fmla="*/ 115 h 185"/>
                <a:gd name="T42" fmla="*/ 32 w 144"/>
                <a:gd name="T43" fmla="*/ 136 h 185"/>
                <a:gd name="T44" fmla="*/ 39 w 144"/>
                <a:gd name="T45" fmla="*/ 147 h 185"/>
                <a:gd name="T46" fmla="*/ 49 w 144"/>
                <a:gd name="T47" fmla="*/ 150 h 185"/>
                <a:gd name="T48" fmla="*/ 74 w 144"/>
                <a:gd name="T49" fmla="*/ 157 h 185"/>
                <a:gd name="T50" fmla="*/ 91 w 144"/>
                <a:gd name="T51" fmla="*/ 154 h 185"/>
                <a:gd name="T52" fmla="*/ 102 w 144"/>
                <a:gd name="T53" fmla="*/ 147 h 185"/>
                <a:gd name="T54" fmla="*/ 109 w 144"/>
                <a:gd name="T55" fmla="*/ 136 h 185"/>
                <a:gd name="T56" fmla="*/ 112 w 144"/>
                <a:gd name="T57" fmla="*/ 112 h 185"/>
                <a:gd name="T58" fmla="*/ 119 w 144"/>
                <a:gd name="T59" fmla="*/ 91 h 185"/>
                <a:gd name="T60" fmla="*/ 123 w 144"/>
                <a:gd name="T61" fmla="*/ 87 h 185"/>
                <a:gd name="T62" fmla="*/ 126 w 144"/>
                <a:gd name="T63" fmla="*/ 84 h 185"/>
                <a:gd name="T64" fmla="*/ 130 w 144"/>
                <a:gd name="T65" fmla="*/ 87 h 185"/>
                <a:gd name="T66" fmla="*/ 133 w 144"/>
                <a:gd name="T67" fmla="*/ 94 h 185"/>
                <a:gd name="T68" fmla="*/ 137 w 144"/>
                <a:gd name="T69" fmla="*/ 101 h 185"/>
                <a:gd name="T70" fmla="*/ 137 w 144"/>
                <a:gd name="T71" fmla="*/ 115 h 185"/>
                <a:gd name="T72" fmla="*/ 140 w 144"/>
                <a:gd name="T73" fmla="*/ 143 h 185"/>
                <a:gd name="T74" fmla="*/ 144 w 144"/>
                <a:gd name="T75" fmla="*/ 157 h 185"/>
                <a:gd name="T76" fmla="*/ 140 w 144"/>
                <a:gd name="T77" fmla="*/ 167 h 185"/>
                <a:gd name="T78" fmla="*/ 130 w 144"/>
                <a:gd name="T79" fmla="*/ 174 h 185"/>
                <a:gd name="T80" fmla="*/ 95 w 144"/>
                <a:gd name="T81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4" h="185">
                  <a:moveTo>
                    <a:pt x="95" y="185"/>
                  </a:moveTo>
                  <a:lnTo>
                    <a:pt x="84" y="185"/>
                  </a:lnTo>
                  <a:lnTo>
                    <a:pt x="74" y="185"/>
                  </a:lnTo>
                  <a:lnTo>
                    <a:pt x="63" y="185"/>
                  </a:lnTo>
                  <a:lnTo>
                    <a:pt x="49" y="181"/>
                  </a:lnTo>
                  <a:lnTo>
                    <a:pt x="39" y="181"/>
                  </a:lnTo>
                  <a:lnTo>
                    <a:pt x="28" y="174"/>
                  </a:lnTo>
                  <a:lnTo>
                    <a:pt x="21" y="167"/>
                  </a:lnTo>
                  <a:lnTo>
                    <a:pt x="14" y="161"/>
                  </a:lnTo>
                  <a:lnTo>
                    <a:pt x="11" y="154"/>
                  </a:lnTo>
                  <a:lnTo>
                    <a:pt x="7" y="150"/>
                  </a:lnTo>
                  <a:lnTo>
                    <a:pt x="7" y="143"/>
                  </a:lnTo>
                  <a:lnTo>
                    <a:pt x="4" y="133"/>
                  </a:lnTo>
                  <a:lnTo>
                    <a:pt x="4" y="126"/>
                  </a:lnTo>
                  <a:lnTo>
                    <a:pt x="4" y="115"/>
                  </a:lnTo>
                  <a:lnTo>
                    <a:pt x="4" y="101"/>
                  </a:lnTo>
                  <a:lnTo>
                    <a:pt x="4" y="91"/>
                  </a:lnTo>
                  <a:lnTo>
                    <a:pt x="4" y="77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4" y="49"/>
                  </a:lnTo>
                  <a:lnTo>
                    <a:pt x="4" y="38"/>
                  </a:lnTo>
                  <a:lnTo>
                    <a:pt x="4" y="35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3"/>
                  </a:lnTo>
                  <a:lnTo>
                    <a:pt x="18" y="3"/>
                  </a:lnTo>
                  <a:lnTo>
                    <a:pt x="28" y="3"/>
                  </a:lnTo>
                  <a:lnTo>
                    <a:pt x="28" y="17"/>
                  </a:lnTo>
                  <a:lnTo>
                    <a:pt x="28" y="28"/>
                  </a:lnTo>
                  <a:lnTo>
                    <a:pt x="28" y="42"/>
                  </a:lnTo>
                  <a:lnTo>
                    <a:pt x="28" y="56"/>
                  </a:lnTo>
                  <a:lnTo>
                    <a:pt x="25" y="73"/>
                  </a:lnTo>
                  <a:lnTo>
                    <a:pt x="25" y="87"/>
                  </a:lnTo>
                  <a:lnTo>
                    <a:pt x="25" y="101"/>
                  </a:lnTo>
                  <a:lnTo>
                    <a:pt x="28" y="115"/>
                  </a:lnTo>
                  <a:lnTo>
                    <a:pt x="28" y="126"/>
                  </a:lnTo>
                  <a:lnTo>
                    <a:pt x="32" y="136"/>
                  </a:lnTo>
                  <a:lnTo>
                    <a:pt x="35" y="143"/>
                  </a:lnTo>
                  <a:lnTo>
                    <a:pt x="39" y="147"/>
                  </a:lnTo>
                  <a:lnTo>
                    <a:pt x="42" y="150"/>
                  </a:lnTo>
                  <a:lnTo>
                    <a:pt x="49" y="150"/>
                  </a:lnTo>
                  <a:lnTo>
                    <a:pt x="63" y="154"/>
                  </a:lnTo>
                  <a:lnTo>
                    <a:pt x="74" y="157"/>
                  </a:lnTo>
                  <a:lnTo>
                    <a:pt x="88" y="154"/>
                  </a:lnTo>
                  <a:lnTo>
                    <a:pt x="91" y="154"/>
                  </a:lnTo>
                  <a:lnTo>
                    <a:pt x="95" y="154"/>
                  </a:lnTo>
                  <a:lnTo>
                    <a:pt x="102" y="147"/>
                  </a:lnTo>
                  <a:lnTo>
                    <a:pt x="105" y="143"/>
                  </a:lnTo>
                  <a:lnTo>
                    <a:pt x="109" y="136"/>
                  </a:lnTo>
                  <a:lnTo>
                    <a:pt x="109" y="126"/>
                  </a:lnTo>
                  <a:lnTo>
                    <a:pt x="112" y="112"/>
                  </a:lnTo>
                  <a:lnTo>
                    <a:pt x="116" y="101"/>
                  </a:lnTo>
                  <a:lnTo>
                    <a:pt x="119" y="91"/>
                  </a:lnTo>
                  <a:lnTo>
                    <a:pt x="119" y="91"/>
                  </a:lnTo>
                  <a:lnTo>
                    <a:pt x="123" y="87"/>
                  </a:lnTo>
                  <a:lnTo>
                    <a:pt x="123" y="84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30" y="87"/>
                  </a:lnTo>
                  <a:lnTo>
                    <a:pt x="130" y="91"/>
                  </a:lnTo>
                  <a:lnTo>
                    <a:pt x="133" y="94"/>
                  </a:lnTo>
                  <a:lnTo>
                    <a:pt x="133" y="98"/>
                  </a:lnTo>
                  <a:lnTo>
                    <a:pt x="137" y="101"/>
                  </a:lnTo>
                  <a:lnTo>
                    <a:pt x="137" y="108"/>
                  </a:lnTo>
                  <a:lnTo>
                    <a:pt x="137" y="115"/>
                  </a:lnTo>
                  <a:lnTo>
                    <a:pt x="137" y="133"/>
                  </a:lnTo>
                  <a:lnTo>
                    <a:pt x="140" y="143"/>
                  </a:lnTo>
                  <a:lnTo>
                    <a:pt x="140" y="150"/>
                  </a:lnTo>
                  <a:lnTo>
                    <a:pt x="144" y="157"/>
                  </a:lnTo>
                  <a:lnTo>
                    <a:pt x="144" y="164"/>
                  </a:lnTo>
                  <a:lnTo>
                    <a:pt x="140" y="167"/>
                  </a:lnTo>
                  <a:lnTo>
                    <a:pt x="137" y="171"/>
                  </a:lnTo>
                  <a:lnTo>
                    <a:pt x="130" y="174"/>
                  </a:lnTo>
                  <a:lnTo>
                    <a:pt x="112" y="181"/>
                  </a:lnTo>
                  <a:lnTo>
                    <a:pt x="95" y="185"/>
                  </a:lnTo>
                  <a:lnTo>
                    <a:pt x="95" y="18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5">
              <a:extLst>
                <a:ext uri="{FF2B5EF4-FFF2-40B4-BE49-F238E27FC236}">
                  <a16:creationId xmlns:a16="http://schemas.microsoft.com/office/drawing/2014/main" id="{682AD2FE-4B70-44C8-AF71-E98B151B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924" y="16857304"/>
              <a:ext cx="418313" cy="569952"/>
            </a:xfrm>
            <a:custGeom>
              <a:avLst/>
              <a:gdLst>
                <a:gd name="T0" fmla="*/ 31 w 80"/>
                <a:gd name="T1" fmla="*/ 95 h 109"/>
                <a:gd name="T2" fmla="*/ 24 w 80"/>
                <a:gd name="T3" fmla="*/ 88 h 109"/>
                <a:gd name="T4" fmla="*/ 17 w 80"/>
                <a:gd name="T5" fmla="*/ 77 h 109"/>
                <a:gd name="T6" fmla="*/ 10 w 80"/>
                <a:gd name="T7" fmla="*/ 70 h 109"/>
                <a:gd name="T8" fmla="*/ 14 w 80"/>
                <a:gd name="T9" fmla="*/ 67 h 109"/>
                <a:gd name="T10" fmla="*/ 17 w 80"/>
                <a:gd name="T11" fmla="*/ 63 h 109"/>
                <a:gd name="T12" fmla="*/ 28 w 80"/>
                <a:gd name="T13" fmla="*/ 67 h 109"/>
                <a:gd name="T14" fmla="*/ 35 w 80"/>
                <a:gd name="T15" fmla="*/ 70 h 109"/>
                <a:gd name="T16" fmla="*/ 38 w 80"/>
                <a:gd name="T17" fmla="*/ 70 h 109"/>
                <a:gd name="T18" fmla="*/ 42 w 80"/>
                <a:gd name="T19" fmla="*/ 63 h 109"/>
                <a:gd name="T20" fmla="*/ 45 w 80"/>
                <a:gd name="T21" fmla="*/ 53 h 109"/>
                <a:gd name="T22" fmla="*/ 49 w 80"/>
                <a:gd name="T23" fmla="*/ 42 h 109"/>
                <a:gd name="T24" fmla="*/ 49 w 80"/>
                <a:gd name="T25" fmla="*/ 32 h 109"/>
                <a:gd name="T26" fmla="*/ 49 w 80"/>
                <a:gd name="T27" fmla="*/ 28 h 109"/>
                <a:gd name="T28" fmla="*/ 42 w 80"/>
                <a:gd name="T29" fmla="*/ 28 h 109"/>
                <a:gd name="T30" fmla="*/ 31 w 80"/>
                <a:gd name="T31" fmla="*/ 32 h 109"/>
                <a:gd name="T32" fmla="*/ 0 w 80"/>
                <a:gd name="T33" fmla="*/ 39 h 109"/>
                <a:gd name="T34" fmla="*/ 7 w 80"/>
                <a:gd name="T35" fmla="*/ 14 h 109"/>
                <a:gd name="T36" fmla="*/ 28 w 80"/>
                <a:gd name="T37" fmla="*/ 14 h 109"/>
                <a:gd name="T38" fmla="*/ 35 w 80"/>
                <a:gd name="T39" fmla="*/ 11 h 109"/>
                <a:gd name="T40" fmla="*/ 42 w 80"/>
                <a:gd name="T41" fmla="*/ 4 h 109"/>
                <a:gd name="T42" fmla="*/ 49 w 80"/>
                <a:gd name="T43" fmla="*/ 0 h 109"/>
                <a:gd name="T44" fmla="*/ 59 w 80"/>
                <a:gd name="T45" fmla="*/ 4 h 109"/>
                <a:gd name="T46" fmla="*/ 70 w 80"/>
                <a:gd name="T47" fmla="*/ 11 h 109"/>
                <a:gd name="T48" fmla="*/ 77 w 80"/>
                <a:gd name="T49" fmla="*/ 18 h 109"/>
                <a:gd name="T50" fmla="*/ 80 w 80"/>
                <a:gd name="T51" fmla="*/ 21 h 109"/>
                <a:gd name="T52" fmla="*/ 77 w 80"/>
                <a:gd name="T53" fmla="*/ 32 h 109"/>
                <a:gd name="T54" fmla="*/ 73 w 80"/>
                <a:gd name="T55" fmla="*/ 35 h 109"/>
                <a:gd name="T56" fmla="*/ 73 w 80"/>
                <a:gd name="T57" fmla="*/ 49 h 109"/>
                <a:gd name="T58" fmla="*/ 66 w 80"/>
                <a:gd name="T59" fmla="*/ 77 h 109"/>
                <a:gd name="T60" fmla="*/ 59 w 80"/>
                <a:gd name="T61" fmla="*/ 95 h 109"/>
                <a:gd name="T62" fmla="*/ 52 w 80"/>
                <a:gd name="T63" fmla="*/ 102 h 109"/>
                <a:gd name="T64" fmla="*/ 42 w 80"/>
                <a:gd name="T65" fmla="*/ 105 h 109"/>
                <a:gd name="T66" fmla="*/ 35 w 80"/>
                <a:gd name="T67" fmla="*/ 109 h 109"/>
                <a:gd name="T68" fmla="*/ 31 w 80"/>
                <a:gd name="T69" fmla="*/ 105 h 109"/>
                <a:gd name="T70" fmla="*/ 31 w 80"/>
                <a:gd name="T71" fmla="*/ 10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109">
                  <a:moveTo>
                    <a:pt x="31" y="102"/>
                  </a:moveTo>
                  <a:lnTo>
                    <a:pt x="31" y="95"/>
                  </a:lnTo>
                  <a:lnTo>
                    <a:pt x="28" y="91"/>
                  </a:lnTo>
                  <a:lnTo>
                    <a:pt x="24" y="88"/>
                  </a:lnTo>
                  <a:lnTo>
                    <a:pt x="21" y="84"/>
                  </a:lnTo>
                  <a:lnTo>
                    <a:pt x="17" y="77"/>
                  </a:lnTo>
                  <a:lnTo>
                    <a:pt x="14" y="74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4" y="67"/>
                  </a:lnTo>
                  <a:lnTo>
                    <a:pt x="14" y="63"/>
                  </a:lnTo>
                  <a:lnTo>
                    <a:pt x="17" y="63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31" y="67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38" y="70"/>
                  </a:lnTo>
                  <a:lnTo>
                    <a:pt x="38" y="67"/>
                  </a:lnTo>
                  <a:lnTo>
                    <a:pt x="42" y="63"/>
                  </a:lnTo>
                  <a:lnTo>
                    <a:pt x="42" y="60"/>
                  </a:lnTo>
                  <a:lnTo>
                    <a:pt x="45" y="53"/>
                  </a:lnTo>
                  <a:lnTo>
                    <a:pt x="45" y="49"/>
                  </a:lnTo>
                  <a:lnTo>
                    <a:pt x="49" y="42"/>
                  </a:lnTo>
                  <a:lnTo>
                    <a:pt x="49" y="39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28"/>
                  </a:lnTo>
                  <a:lnTo>
                    <a:pt x="45" y="28"/>
                  </a:lnTo>
                  <a:lnTo>
                    <a:pt x="42" y="28"/>
                  </a:lnTo>
                  <a:lnTo>
                    <a:pt x="38" y="28"/>
                  </a:lnTo>
                  <a:lnTo>
                    <a:pt x="31" y="32"/>
                  </a:lnTo>
                  <a:lnTo>
                    <a:pt x="14" y="35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28" y="14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8" y="7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9" y="0"/>
                  </a:lnTo>
                  <a:lnTo>
                    <a:pt x="52" y="4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70" y="11"/>
                  </a:lnTo>
                  <a:lnTo>
                    <a:pt x="73" y="14"/>
                  </a:lnTo>
                  <a:lnTo>
                    <a:pt x="77" y="18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8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3" y="35"/>
                  </a:lnTo>
                  <a:lnTo>
                    <a:pt x="73" y="42"/>
                  </a:lnTo>
                  <a:lnTo>
                    <a:pt x="73" y="49"/>
                  </a:lnTo>
                  <a:lnTo>
                    <a:pt x="70" y="63"/>
                  </a:lnTo>
                  <a:lnTo>
                    <a:pt x="66" y="77"/>
                  </a:lnTo>
                  <a:lnTo>
                    <a:pt x="63" y="88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2" y="102"/>
                  </a:lnTo>
                  <a:lnTo>
                    <a:pt x="49" y="105"/>
                  </a:lnTo>
                  <a:lnTo>
                    <a:pt x="42" y="105"/>
                  </a:lnTo>
                  <a:lnTo>
                    <a:pt x="38" y="109"/>
                  </a:lnTo>
                  <a:lnTo>
                    <a:pt x="35" y="109"/>
                  </a:lnTo>
                  <a:lnTo>
                    <a:pt x="35" y="105"/>
                  </a:lnTo>
                  <a:lnTo>
                    <a:pt x="31" y="105"/>
                  </a:lnTo>
                  <a:lnTo>
                    <a:pt x="31" y="102"/>
                  </a:lnTo>
                  <a:lnTo>
                    <a:pt x="31" y="10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6">
              <a:extLst>
                <a:ext uri="{FF2B5EF4-FFF2-40B4-BE49-F238E27FC236}">
                  <a16:creationId xmlns:a16="http://schemas.microsoft.com/office/drawing/2014/main" id="{F8F84C7B-860C-40CB-B2C6-54D1DB91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466" y="16548797"/>
              <a:ext cx="543806" cy="894145"/>
            </a:xfrm>
            <a:custGeom>
              <a:avLst/>
              <a:gdLst>
                <a:gd name="T0" fmla="*/ 13 w 104"/>
                <a:gd name="T1" fmla="*/ 161 h 171"/>
                <a:gd name="T2" fmla="*/ 6 w 104"/>
                <a:gd name="T3" fmla="*/ 164 h 171"/>
                <a:gd name="T4" fmla="*/ 3 w 104"/>
                <a:gd name="T5" fmla="*/ 168 h 171"/>
                <a:gd name="T6" fmla="*/ 0 w 104"/>
                <a:gd name="T7" fmla="*/ 171 h 171"/>
                <a:gd name="T8" fmla="*/ 0 w 104"/>
                <a:gd name="T9" fmla="*/ 171 h 171"/>
                <a:gd name="T10" fmla="*/ 0 w 104"/>
                <a:gd name="T11" fmla="*/ 171 h 171"/>
                <a:gd name="T12" fmla="*/ 3 w 104"/>
                <a:gd name="T13" fmla="*/ 168 h 171"/>
                <a:gd name="T14" fmla="*/ 10 w 104"/>
                <a:gd name="T15" fmla="*/ 161 h 171"/>
                <a:gd name="T16" fmla="*/ 17 w 104"/>
                <a:gd name="T17" fmla="*/ 150 h 171"/>
                <a:gd name="T18" fmla="*/ 24 w 104"/>
                <a:gd name="T19" fmla="*/ 143 h 171"/>
                <a:gd name="T20" fmla="*/ 34 w 104"/>
                <a:gd name="T21" fmla="*/ 129 h 171"/>
                <a:gd name="T22" fmla="*/ 41 w 104"/>
                <a:gd name="T23" fmla="*/ 119 h 171"/>
                <a:gd name="T24" fmla="*/ 52 w 104"/>
                <a:gd name="T25" fmla="*/ 105 h 171"/>
                <a:gd name="T26" fmla="*/ 59 w 104"/>
                <a:gd name="T27" fmla="*/ 87 h 171"/>
                <a:gd name="T28" fmla="*/ 66 w 104"/>
                <a:gd name="T29" fmla="*/ 77 h 171"/>
                <a:gd name="T30" fmla="*/ 73 w 104"/>
                <a:gd name="T31" fmla="*/ 63 h 171"/>
                <a:gd name="T32" fmla="*/ 76 w 104"/>
                <a:gd name="T33" fmla="*/ 52 h 171"/>
                <a:gd name="T34" fmla="*/ 80 w 104"/>
                <a:gd name="T35" fmla="*/ 38 h 171"/>
                <a:gd name="T36" fmla="*/ 83 w 104"/>
                <a:gd name="T37" fmla="*/ 28 h 171"/>
                <a:gd name="T38" fmla="*/ 87 w 104"/>
                <a:gd name="T39" fmla="*/ 14 h 171"/>
                <a:gd name="T40" fmla="*/ 90 w 104"/>
                <a:gd name="T41" fmla="*/ 0 h 171"/>
                <a:gd name="T42" fmla="*/ 104 w 104"/>
                <a:gd name="T43" fmla="*/ 0 h 171"/>
                <a:gd name="T44" fmla="*/ 97 w 104"/>
                <a:gd name="T45" fmla="*/ 28 h 171"/>
                <a:gd name="T46" fmla="*/ 87 w 104"/>
                <a:gd name="T47" fmla="*/ 56 h 171"/>
                <a:gd name="T48" fmla="*/ 80 w 104"/>
                <a:gd name="T49" fmla="*/ 70 h 171"/>
                <a:gd name="T50" fmla="*/ 69 w 104"/>
                <a:gd name="T51" fmla="*/ 84 h 171"/>
                <a:gd name="T52" fmla="*/ 62 w 104"/>
                <a:gd name="T53" fmla="*/ 98 h 171"/>
                <a:gd name="T54" fmla="*/ 52 w 104"/>
                <a:gd name="T55" fmla="*/ 115 h 171"/>
                <a:gd name="T56" fmla="*/ 41 w 104"/>
                <a:gd name="T57" fmla="*/ 129 h 171"/>
                <a:gd name="T58" fmla="*/ 31 w 104"/>
                <a:gd name="T59" fmla="*/ 143 h 171"/>
                <a:gd name="T60" fmla="*/ 20 w 104"/>
                <a:gd name="T61" fmla="*/ 154 h 171"/>
                <a:gd name="T62" fmla="*/ 13 w 104"/>
                <a:gd name="T63" fmla="*/ 161 h 171"/>
                <a:gd name="T64" fmla="*/ 13 w 104"/>
                <a:gd name="T65" fmla="*/ 16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1">
                  <a:moveTo>
                    <a:pt x="13" y="161"/>
                  </a:moveTo>
                  <a:lnTo>
                    <a:pt x="6" y="164"/>
                  </a:lnTo>
                  <a:lnTo>
                    <a:pt x="3" y="168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3" y="168"/>
                  </a:lnTo>
                  <a:lnTo>
                    <a:pt x="10" y="161"/>
                  </a:lnTo>
                  <a:lnTo>
                    <a:pt x="17" y="150"/>
                  </a:lnTo>
                  <a:lnTo>
                    <a:pt x="24" y="143"/>
                  </a:lnTo>
                  <a:lnTo>
                    <a:pt x="34" y="129"/>
                  </a:lnTo>
                  <a:lnTo>
                    <a:pt x="41" y="119"/>
                  </a:lnTo>
                  <a:lnTo>
                    <a:pt x="52" y="105"/>
                  </a:lnTo>
                  <a:lnTo>
                    <a:pt x="59" y="87"/>
                  </a:lnTo>
                  <a:lnTo>
                    <a:pt x="66" y="77"/>
                  </a:lnTo>
                  <a:lnTo>
                    <a:pt x="73" y="63"/>
                  </a:lnTo>
                  <a:lnTo>
                    <a:pt x="76" y="52"/>
                  </a:lnTo>
                  <a:lnTo>
                    <a:pt x="80" y="38"/>
                  </a:lnTo>
                  <a:lnTo>
                    <a:pt x="83" y="28"/>
                  </a:lnTo>
                  <a:lnTo>
                    <a:pt x="87" y="14"/>
                  </a:lnTo>
                  <a:lnTo>
                    <a:pt x="90" y="0"/>
                  </a:lnTo>
                  <a:lnTo>
                    <a:pt x="104" y="0"/>
                  </a:lnTo>
                  <a:lnTo>
                    <a:pt x="97" y="28"/>
                  </a:lnTo>
                  <a:lnTo>
                    <a:pt x="87" y="56"/>
                  </a:lnTo>
                  <a:lnTo>
                    <a:pt x="80" y="70"/>
                  </a:lnTo>
                  <a:lnTo>
                    <a:pt x="69" y="84"/>
                  </a:lnTo>
                  <a:lnTo>
                    <a:pt x="62" y="98"/>
                  </a:lnTo>
                  <a:lnTo>
                    <a:pt x="52" y="115"/>
                  </a:lnTo>
                  <a:lnTo>
                    <a:pt x="41" y="129"/>
                  </a:lnTo>
                  <a:lnTo>
                    <a:pt x="31" y="143"/>
                  </a:lnTo>
                  <a:lnTo>
                    <a:pt x="20" y="154"/>
                  </a:lnTo>
                  <a:lnTo>
                    <a:pt x="13" y="161"/>
                  </a:lnTo>
                  <a:lnTo>
                    <a:pt x="13" y="16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7">
              <a:extLst>
                <a:ext uri="{FF2B5EF4-FFF2-40B4-BE49-F238E27FC236}">
                  <a16:creationId xmlns:a16="http://schemas.microsoft.com/office/drawing/2014/main" id="{11059825-5E09-48F7-A943-EE48324D4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058" y="16893905"/>
              <a:ext cx="496748" cy="439228"/>
            </a:xfrm>
            <a:custGeom>
              <a:avLst/>
              <a:gdLst>
                <a:gd name="T0" fmla="*/ 91 w 95"/>
                <a:gd name="T1" fmla="*/ 32 h 84"/>
                <a:gd name="T2" fmla="*/ 88 w 95"/>
                <a:gd name="T3" fmla="*/ 35 h 84"/>
                <a:gd name="T4" fmla="*/ 84 w 95"/>
                <a:gd name="T5" fmla="*/ 39 h 84"/>
                <a:gd name="T6" fmla="*/ 81 w 95"/>
                <a:gd name="T7" fmla="*/ 49 h 84"/>
                <a:gd name="T8" fmla="*/ 81 w 95"/>
                <a:gd name="T9" fmla="*/ 60 h 84"/>
                <a:gd name="T10" fmla="*/ 77 w 95"/>
                <a:gd name="T11" fmla="*/ 70 h 84"/>
                <a:gd name="T12" fmla="*/ 70 w 95"/>
                <a:gd name="T13" fmla="*/ 77 h 84"/>
                <a:gd name="T14" fmla="*/ 60 w 95"/>
                <a:gd name="T15" fmla="*/ 81 h 84"/>
                <a:gd name="T16" fmla="*/ 49 w 95"/>
                <a:gd name="T17" fmla="*/ 84 h 84"/>
                <a:gd name="T18" fmla="*/ 49 w 95"/>
                <a:gd name="T19" fmla="*/ 70 h 84"/>
                <a:gd name="T20" fmla="*/ 53 w 95"/>
                <a:gd name="T21" fmla="*/ 60 h 84"/>
                <a:gd name="T22" fmla="*/ 53 w 95"/>
                <a:gd name="T23" fmla="*/ 53 h 84"/>
                <a:gd name="T24" fmla="*/ 56 w 95"/>
                <a:gd name="T25" fmla="*/ 42 h 84"/>
                <a:gd name="T26" fmla="*/ 56 w 95"/>
                <a:gd name="T27" fmla="*/ 39 h 84"/>
                <a:gd name="T28" fmla="*/ 56 w 95"/>
                <a:gd name="T29" fmla="*/ 32 h 84"/>
                <a:gd name="T30" fmla="*/ 56 w 95"/>
                <a:gd name="T31" fmla="*/ 32 h 84"/>
                <a:gd name="T32" fmla="*/ 56 w 95"/>
                <a:gd name="T33" fmla="*/ 28 h 84"/>
                <a:gd name="T34" fmla="*/ 53 w 95"/>
                <a:gd name="T35" fmla="*/ 28 h 84"/>
                <a:gd name="T36" fmla="*/ 49 w 95"/>
                <a:gd name="T37" fmla="*/ 28 h 84"/>
                <a:gd name="T38" fmla="*/ 46 w 95"/>
                <a:gd name="T39" fmla="*/ 28 h 84"/>
                <a:gd name="T40" fmla="*/ 39 w 95"/>
                <a:gd name="T41" fmla="*/ 32 h 84"/>
                <a:gd name="T42" fmla="*/ 32 w 95"/>
                <a:gd name="T43" fmla="*/ 32 h 84"/>
                <a:gd name="T44" fmla="*/ 25 w 95"/>
                <a:gd name="T45" fmla="*/ 35 h 84"/>
                <a:gd name="T46" fmla="*/ 14 w 95"/>
                <a:gd name="T47" fmla="*/ 35 h 84"/>
                <a:gd name="T48" fmla="*/ 0 w 95"/>
                <a:gd name="T49" fmla="*/ 35 h 84"/>
                <a:gd name="T50" fmla="*/ 0 w 95"/>
                <a:gd name="T51" fmla="*/ 14 h 84"/>
                <a:gd name="T52" fmla="*/ 11 w 95"/>
                <a:gd name="T53" fmla="*/ 14 h 84"/>
                <a:gd name="T54" fmla="*/ 21 w 95"/>
                <a:gd name="T55" fmla="*/ 14 h 84"/>
                <a:gd name="T56" fmla="*/ 32 w 95"/>
                <a:gd name="T57" fmla="*/ 14 h 84"/>
                <a:gd name="T58" fmla="*/ 39 w 95"/>
                <a:gd name="T59" fmla="*/ 11 h 84"/>
                <a:gd name="T60" fmla="*/ 42 w 95"/>
                <a:gd name="T61" fmla="*/ 11 h 84"/>
                <a:gd name="T62" fmla="*/ 49 w 95"/>
                <a:gd name="T63" fmla="*/ 7 h 84"/>
                <a:gd name="T64" fmla="*/ 53 w 95"/>
                <a:gd name="T65" fmla="*/ 4 h 84"/>
                <a:gd name="T66" fmla="*/ 53 w 95"/>
                <a:gd name="T67" fmla="*/ 4 h 84"/>
                <a:gd name="T68" fmla="*/ 56 w 95"/>
                <a:gd name="T69" fmla="*/ 0 h 84"/>
                <a:gd name="T70" fmla="*/ 63 w 95"/>
                <a:gd name="T71" fmla="*/ 0 h 84"/>
                <a:gd name="T72" fmla="*/ 67 w 95"/>
                <a:gd name="T73" fmla="*/ 0 h 84"/>
                <a:gd name="T74" fmla="*/ 70 w 95"/>
                <a:gd name="T75" fmla="*/ 0 h 84"/>
                <a:gd name="T76" fmla="*/ 77 w 95"/>
                <a:gd name="T77" fmla="*/ 0 h 84"/>
                <a:gd name="T78" fmla="*/ 81 w 95"/>
                <a:gd name="T79" fmla="*/ 4 h 84"/>
                <a:gd name="T80" fmla="*/ 88 w 95"/>
                <a:gd name="T81" fmla="*/ 7 h 84"/>
                <a:gd name="T82" fmla="*/ 91 w 95"/>
                <a:gd name="T83" fmla="*/ 11 h 84"/>
                <a:gd name="T84" fmla="*/ 95 w 95"/>
                <a:gd name="T85" fmla="*/ 14 h 84"/>
                <a:gd name="T86" fmla="*/ 95 w 95"/>
                <a:gd name="T87" fmla="*/ 18 h 84"/>
                <a:gd name="T88" fmla="*/ 95 w 95"/>
                <a:gd name="T89" fmla="*/ 21 h 84"/>
                <a:gd name="T90" fmla="*/ 95 w 95"/>
                <a:gd name="T91" fmla="*/ 25 h 84"/>
                <a:gd name="T92" fmla="*/ 95 w 95"/>
                <a:gd name="T93" fmla="*/ 28 h 84"/>
                <a:gd name="T94" fmla="*/ 91 w 95"/>
                <a:gd name="T95" fmla="*/ 32 h 84"/>
                <a:gd name="T96" fmla="*/ 91 w 95"/>
                <a:gd name="T97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5" h="84">
                  <a:moveTo>
                    <a:pt x="91" y="32"/>
                  </a:moveTo>
                  <a:lnTo>
                    <a:pt x="88" y="35"/>
                  </a:lnTo>
                  <a:lnTo>
                    <a:pt x="84" y="39"/>
                  </a:lnTo>
                  <a:lnTo>
                    <a:pt x="81" y="49"/>
                  </a:lnTo>
                  <a:lnTo>
                    <a:pt x="81" y="60"/>
                  </a:lnTo>
                  <a:lnTo>
                    <a:pt x="77" y="70"/>
                  </a:lnTo>
                  <a:lnTo>
                    <a:pt x="70" y="77"/>
                  </a:lnTo>
                  <a:lnTo>
                    <a:pt x="60" y="81"/>
                  </a:lnTo>
                  <a:lnTo>
                    <a:pt x="49" y="84"/>
                  </a:lnTo>
                  <a:lnTo>
                    <a:pt x="49" y="70"/>
                  </a:lnTo>
                  <a:lnTo>
                    <a:pt x="53" y="60"/>
                  </a:lnTo>
                  <a:lnTo>
                    <a:pt x="53" y="53"/>
                  </a:lnTo>
                  <a:lnTo>
                    <a:pt x="56" y="42"/>
                  </a:lnTo>
                  <a:lnTo>
                    <a:pt x="56" y="39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3" y="28"/>
                  </a:lnTo>
                  <a:lnTo>
                    <a:pt x="49" y="28"/>
                  </a:lnTo>
                  <a:lnTo>
                    <a:pt x="46" y="28"/>
                  </a:lnTo>
                  <a:lnTo>
                    <a:pt x="39" y="32"/>
                  </a:lnTo>
                  <a:lnTo>
                    <a:pt x="32" y="32"/>
                  </a:lnTo>
                  <a:lnTo>
                    <a:pt x="25" y="35"/>
                  </a:lnTo>
                  <a:lnTo>
                    <a:pt x="14" y="3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21" y="14"/>
                  </a:lnTo>
                  <a:lnTo>
                    <a:pt x="32" y="14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9" y="7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1" y="4"/>
                  </a:lnTo>
                  <a:lnTo>
                    <a:pt x="88" y="7"/>
                  </a:lnTo>
                  <a:lnTo>
                    <a:pt x="91" y="11"/>
                  </a:lnTo>
                  <a:lnTo>
                    <a:pt x="95" y="14"/>
                  </a:lnTo>
                  <a:lnTo>
                    <a:pt x="95" y="18"/>
                  </a:lnTo>
                  <a:lnTo>
                    <a:pt x="95" y="21"/>
                  </a:lnTo>
                  <a:lnTo>
                    <a:pt x="95" y="25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1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8">
              <a:extLst>
                <a:ext uri="{FF2B5EF4-FFF2-40B4-BE49-F238E27FC236}">
                  <a16:creationId xmlns:a16="http://schemas.microsoft.com/office/drawing/2014/main" id="{87164465-A5BB-48CB-855B-6A474EDD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263" y="17296533"/>
              <a:ext cx="292819" cy="73205"/>
            </a:xfrm>
            <a:custGeom>
              <a:avLst/>
              <a:gdLst>
                <a:gd name="T0" fmla="*/ 25 w 56"/>
                <a:gd name="T1" fmla="*/ 4 h 14"/>
                <a:gd name="T2" fmla="*/ 35 w 56"/>
                <a:gd name="T3" fmla="*/ 4 h 14"/>
                <a:gd name="T4" fmla="*/ 42 w 56"/>
                <a:gd name="T5" fmla="*/ 0 h 14"/>
                <a:gd name="T6" fmla="*/ 46 w 56"/>
                <a:gd name="T7" fmla="*/ 0 h 14"/>
                <a:gd name="T8" fmla="*/ 53 w 56"/>
                <a:gd name="T9" fmla="*/ 0 h 14"/>
                <a:gd name="T10" fmla="*/ 56 w 56"/>
                <a:gd name="T11" fmla="*/ 0 h 14"/>
                <a:gd name="T12" fmla="*/ 56 w 56"/>
                <a:gd name="T13" fmla="*/ 0 h 14"/>
                <a:gd name="T14" fmla="*/ 53 w 56"/>
                <a:gd name="T15" fmla="*/ 0 h 14"/>
                <a:gd name="T16" fmla="*/ 49 w 56"/>
                <a:gd name="T17" fmla="*/ 4 h 14"/>
                <a:gd name="T18" fmla="*/ 42 w 56"/>
                <a:gd name="T19" fmla="*/ 7 h 14"/>
                <a:gd name="T20" fmla="*/ 35 w 56"/>
                <a:gd name="T21" fmla="*/ 7 h 14"/>
                <a:gd name="T22" fmla="*/ 21 w 56"/>
                <a:gd name="T23" fmla="*/ 11 h 14"/>
                <a:gd name="T24" fmla="*/ 14 w 56"/>
                <a:gd name="T25" fmla="*/ 14 h 14"/>
                <a:gd name="T26" fmla="*/ 7 w 56"/>
                <a:gd name="T27" fmla="*/ 14 h 14"/>
                <a:gd name="T28" fmla="*/ 0 w 56"/>
                <a:gd name="T29" fmla="*/ 14 h 14"/>
                <a:gd name="T30" fmla="*/ 0 w 56"/>
                <a:gd name="T31" fmla="*/ 14 h 14"/>
                <a:gd name="T32" fmla="*/ 4 w 56"/>
                <a:gd name="T33" fmla="*/ 14 h 14"/>
                <a:gd name="T34" fmla="*/ 11 w 56"/>
                <a:gd name="T35" fmla="*/ 11 h 14"/>
                <a:gd name="T36" fmla="*/ 14 w 56"/>
                <a:gd name="T37" fmla="*/ 7 h 14"/>
                <a:gd name="T38" fmla="*/ 25 w 56"/>
                <a:gd name="T39" fmla="*/ 4 h 14"/>
                <a:gd name="T40" fmla="*/ 25 w 56"/>
                <a:gd name="T4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14">
                  <a:moveTo>
                    <a:pt x="25" y="4"/>
                  </a:moveTo>
                  <a:lnTo>
                    <a:pt x="35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49" y="4"/>
                  </a:lnTo>
                  <a:lnTo>
                    <a:pt x="42" y="7"/>
                  </a:lnTo>
                  <a:lnTo>
                    <a:pt x="35" y="7"/>
                  </a:lnTo>
                  <a:lnTo>
                    <a:pt x="21" y="11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9">
              <a:extLst>
                <a:ext uri="{FF2B5EF4-FFF2-40B4-BE49-F238E27FC236}">
                  <a16:creationId xmlns:a16="http://schemas.microsoft.com/office/drawing/2014/main" id="{2DBF3EDE-E015-45E7-8A27-D3817731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769" y="16951425"/>
              <a:ext cx="162098" cy="601326"/>
            </a:xfrm>
            <a:custGeom>
              <a:avLst/>
              <a:gdLst>
                <a:gd name="T0" fmla="*/ 31 w 31"/>
                <a:gd name="T1" fmla="*/ 7 h 115"/>
                <a:gd name="T2" fmla="*/ 31 w 31"/>
                <a:gd name="T3" fmla="*/ 28 h 115"/>
                <a:gd name="T4" fmla="*/ 31 w 31"/>
                <a:gd name="T5" fmla="*/ 49 h 115"/>
                <a:gd name="T6" fmla="*/ 28 w 31"/>
                <a:gd name="T7" fmla="*/ 63 h 115"/>
                <a:gd name="T8" fmla="*/ 28 w 31"/>
                <a:gd name="T9" fmla="*/ 77 h 115"/>
                <a:gd name="T10" fmla="*/ 28 w 31"/>
                <a:gd name="T11" fmla="*/ 91 h 115"/>
                <a:gd name="T12" fmla="*/ 28 w 31"/>
                <a:gd name="T13" fmla="*/ 98 h 115"/>
                <a:gd name="T14" fmla="*/ 28 w 31"/>
                <a:gd name="T15" fmla="*/ 105 h 115"/>
                <a:gd name="T16" fmla="*/ 28 w 31"/>
                <a:gd name="T17" fmla="*/ 108 h 115"/>
                <a:gd name="T18" fmla="*/ 28 w 31"/>
                <a:gd name="T19" fmla="*/ 112 h 115"/>
                <a:gd name="T20" fmla="*/ 24 w 31"/>
                <a:gd name="T21" fmla="*/ 115 h 115"/>
                <a:gd name="T22" fmla="*/ 21 w 31"/>
                <a:gd name="T23" fmla="*/ 115 h 115"/>
                <a:gd name="T24" fmla="*/ 17 w 31"/>
                <a:gd name="T25" fmla="*/ 115 h 115"/>
                <a:gd name="T26" fmla="*/ 14 w 31"/>
                <a:gd name="T27" fmla="*/ 115 h 115"/>
                <a:gd name="T28" fmla="*/ 14 w 31"/>
                <a:gd name="T29" fmla="*/ 112 h 115"/>
                <a:gd name="T30" fmla="*/ 10 w 31"/>
                <a:gd name="T31" fmla="*/ 108 h 115"/>
                <a:gd name="T32" fmla="*/ 10 w 31"/>
                <a:gd name="T33" fmla="*/ 101 h 115"/>
                <a:gd name="T34" fmla="*/ 7 w 31"/>
                <a:gd name="T35" fmla="*/ 94 h 115"/>
                <a:gd name="T36" fmla="*/ 7 w 31"/>
                <a:gd name="T37" fmla="*/ 84 h 115"/>
                <a:gd name="T38" fmla="*/ 7 w 31"/>
                <a:gd name="T39" fmla="*/ 70 h 115"/>
                <a:gd name="T40" fmla="*/ 7 w 31"/>
                <a:gd name="T41" fmla="*/ 59 h 115"/>
                <a:gd name="T42" fmla="*/ 3 w 31"/>
                <a:gd name="T43" fmla="*/ 45 h 115"/>
                <a:gd name="T44" fmla="*/ 3 w 31"/>
                <a:gd name="T45" fmla="*/ 35 h 115"/>
                <a:gd name="T46" fmla="*/ 3 w 31"/>
                <a:gd name="T47" fmla="*/ 28 h 115"/>
                <a:gd name="T48" fmla="*/ 0 w 31"/>
                <a:gd name="T49" fmla="*/ 21 h 115"/>
                <a:gd name="T50" fmla="*/ 0 w 31"/>
                <a:gd name="T51" fmla="*/ 14 h 115"/>
                <a:gd name="T52" fmla="*/ 0 w 31"/>
                <a:gd name="T53" fmla="*/ 10 h 115"/>
                <a:gd name="T54" fmla="*/ 0 w 31"/>
                <a:gd name="T55" fmla="*/ 7 h 115"/>
                <a:gd name="T56" fmla="*/ 3 w 31"/>
                <a:gd name="T57" fmla="*/ 3 h 115"/>
                <a:gd name="T58" fmla="*/ 7 w 31"/>
                <a:gd name="T59" fmla="*/ 0 h 115"/>
                <a:gd name="T60" fmla="*/ 14 w 31"/>
                <a:gd name="T61" fmla="*/ 0 h 115"/>
                <a:gd name="T62" fmla="*/ 21 w 31"/>
                <a:gd name="T63" fmla="*/ 3 h 115"/>
                <a:gd name="T64" fmla="*/ 31 w 31"/>
                <a:gd name="T65" fmla="*/ 7 h 115"/>
                <a:gd name="T66" fmla="*/ 31 w 31"/>
                <a:gd name="T67" fmla="*/ 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115">
                  <a:moveTo>
                    <a:pt x="31" y="7"/>
                  </a:moveTo>
                  <a:lnTo>
                    <a:pt x="31" y="28"/>
                  </a:lnTo>
                  <a:lnTo>
                    <a:pt x="31" y="49"/>
                  </a:lnTo>
                  <a:lnTo>
                    <a:pt x="28" y="63"/>
                  </a:lnTo>
                  <a:lnTo>
                    <a:pt x="28" y="77"/>
                  </a:lnTo>
                  <a:lnTo>
                    <a:pt x="28" y="91"/>
                  </a:lnTo>
                  <a:lnTo>
                    <a:pt x="28" y="98"/>
                  </a:lnTo>
                  <a:lnTo>
                    <a:pt x="28" y="105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4" y="115"/>
                  </a:lnTo>
                  <a:lnTo>
                    <a:pt x="21" y="115"/>
                  </a:lnTo>
                  <a:lnTo>
                    <a:pt x="17" y="115"/>
                  </a:lnTo>
                  <a:lnTo>
                    <a:pt x="14" y="115"/>
                  </a:lnTo>
                  <a:lnTo>
                    <a:pt x="14" y="112"/>
                  </a:lnTo>
                  <a:lnTo>
                    <a:pt x="10" y="108"/>
                  </a:lnTo>
                  <a:lnTo>
                    <a:pt x="10" y="101"/>
                  </a:lnTo>
                  <a:lnTo>
                    <a:pt x="7" y="94"/>
                  </a:lnTo>
                  <a:lnTo>
                    <a:pt x="7" y="84"/>
                  </a:lnTo>
                  <a:lnTo>
                    <a:pt x="7" y="70"/>
                  </a:lnTo>
                  <a:lnTo>
                    <a:pt x="7" y="59"/>
                  </a:lnTo>
                  <a:lnTo>
                    <a:pt x="3" y="45"/>
                  </a:lnTo>
                  <a:lnTo>
                    <a:pt x="3" y="35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31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0737890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0EFC159-A4ED-40A5-87AC-4AE565C51B6D}"/>
              </a:ext>
            </a:extLst>
          </p:cNvPr>
          <p:cNvGrpSpPr/>
          <p:nvPr/>
        </p:nvGrpSpPr>
        <p:grpSpPr>
          <a:xfrm>
            <a:off x="5199241" y="2618519"/>
            <a:ext cx="1793517" cy="1620961"/>
            <a:chOff x="4568044" y="18541012"/>
            <a:chExt cx="1793517" cy="1620961"/>
          </a:xfrm>
        </p:grpSpPr>
        <p:sp>
          <p:nvSpPr>
            <p:cNvPr id="3" name="Freeform 120">
              <a:extLst>
                <a:ext uri="{FF2B5EF4-FFF2-40B4-BE49-F238E27FC236}">
                  <a16:creationId xmlns:a16="http://schemas.microsoft.com/office/drawing/2014/main" id="{069970DE-7D2E-46AE-B371-E16C05592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044" y="18687422"/>
              <a:ext cx="1003950" cy="1369973"/>
            </a:xfrm>
            <a:custGeom>
              <a:avLst/>
              <a:gdLst>
                <a:gd name="T0" fmla="*/ 109 w 192"/>
                <a:gd name="T1" fmla="*/ 195 h 262"/>
                <a:gd name="T2" fmla="*/ 91 w 192"/>
                <a:gd name="T3" fmla="*/ 213 h 262"/>
                <a:gd name="T4" fmla="*/ 74 w 192"/>
                <a:gd name="T5" fmla="*/ 227 h 262"/>
                <a:gd name="T6" fmla="*/ 56 w 192"/>
                <a:gd name="T7" fmla="*/ 237 h 262"/>
                <a:gd name="T8" fmla="*/ 39 w 192"/>
                <a:gd name="T9" fmla="*/ 248 h 262"/>
                <a:gd name="T10" fmla="*/ 32 w 192"/>
                <a:gd name="T11" fmla="*/ 251 h 262"/>
                <a:gd name="T12" fmla="*/ 21 w 192"/>
                <a:gd name="T13" fmla="*/ 258 h 262"/>
                <a:gd name="T14" fmla="*/ 14 w 192"/>
                <a:gd name="T15" fmla="*/ 258 h 262"/>
                <a:gd name="T16" fmla="*/ 11 w 192"/>
                <a:gd name="T17" fmla="*/ 262 h 262"/>
                <a:gd name="T18" fmla="*/ 7 w 192"/>
                <a:gd name="T19" fmla="*/ 262 h 262"/>
                <a:gd name="T20" fmla="*/ 4 w 192"/>
                <a:gd name="T21" fmla="*/ 262 h 262"/>
                <a:gd name="T22" fmla="*/ 0 w 192"/>
                <a:gd name="T23" fmla="*/ 262 h 262"/>
                <a:gd name="T24" fmla="*/ 0 w 192"/>
                <a:gd name="T25" fmla="*/ 262 h 262"/>
                <a:gd name="T26" fmla="*/ 0 w 192"/>
                <a:gd name="T27" fmla="*/ 258 h 262"/>
                <a:gd name="T28" fmla="*/ 0 w 192"/>
                <a:gd name="T29" fmla="*/ 258 h 262"/>
                <a:gd name="T30" fmla="*/ 4 w 192"/>
                <a:gd name="T31" fmla="*/ 255 h 262"/>
                <a:gd name="T32" fmla="*/ 7 w 192"/>
                <a:gd name="T33" fmla="*/ 251 h 262"/>
                <a:gd name="T34" fmla="*/ 11 w 192"/>
                <a:gd name="T35" fmla="*/ 244 h 262"/>
                <a:gd name="T36" fmla="*/ 18 w 192"/>
                <a:gd name="T37" fmla="*/ 241 h 262"/>
                <a:gd name="T38" fmla="*/ 25 w 192"/>
                <a:gd name="T39" fmla="*/ 237 h 262"/>
                <a:gd name="T40" fmla="*/ 32 w 192"/>
                <a:gd name="T41" fmla="*/ 230 h 262"/>
                <a:gd name="T42" fmla="*/ 46 w 192"/>
                <a:gd name="T43" fmla="*/ 216 h 262"/>
                <a:gd name="T44" fmla="*/ 63 w 192"/>
                <a:gd name="T45" fmla="*/ 202 h 262"/>
                <a:gd name="T46" fmla="*/ 77 w 192"/>
                <a:gd name="T47" fmla="*/ 185 h 262"/>
                <a:gd name="T48" fmla="*/ 95 w 192"/>
                <a:gd name="T49" fmla="*/ 164 h 262"/>
                <a:gd name="T50" fmla="*/ 105 w 192"/>
                <a:gd name="T51" fmla="*/ 143 h 262"/>
                <a:gd name="T52" fmla="*/ 119 w 192"/>
                <a:gd name="T53" fmla="*/ 122 h 262"/>
                <a:gd name="T54" fmla="*/ 130 w 192"/>
                <a:gd name="T55" fmla="*/ 101 h 262"/>
                <a:gd name="T56" fmla="*/ 137 w 192"/>
                <a:gd name="T57" fmla="*/ 80 h 262"/>
                <a:gd name="T58" fmla="*/ 144 w 192"/>
                <a:gd name="T59" fmla="*/ 62 h 262"/>
                <a:gd name="T60" fmla="*/ 151 w 192"/>
                <a:gd name="T61" fmla="*/ 42 h 262"/>
                <a:gd name="T62" fmla="*/ 158 w 192"/>
                <a:gd name="T63" fmla="*/ 0 h 262"/>
                <a:gd name="T64" fmla="*/ 172 w 192"/>
                <a:gd name="T65" fmla="*/ 7 h 262"/>
                <a:gd name="T66" fmla="*/ 182 w 192"/>
                <a:gd name="T67" fmla="*/ 14 h 262"/>
                <a:gd name="T68" fmla="*/ 189 w 192"/>
                <a:gd name="T69" fmla="*/ 21 h 262"/>
                <a:gd name="T70" fmla="*/ 192 w 192"/>
                <a:gd name="T71" fmla="*/ 24 h 262"/>
                <a:gd name="T72" fmla="*/ 192 w 192"/>
                <a:gd name="T73" fmla="*/ 28 h 262"/>
                <a:gd name="T74" fmla="*/ 192 w 192"/>
                <a:gd name="T75" fmla="*/ 31 h 262"/>
                <a:gd name="T76" fmla="*/ 189 w 192"/>
                <a:gd name="T77" fmla="*/ 38 h 262"/>
                <a:gd name="T78" fmla="*/ 189 w 192"/>
                <a:gd name="T79" fmla="*/ 45 h 262"/>
                <a:gd name="T80" fmla="*/ 185 w 192"/>
                <a:gd name="T81" fmla="*/ 55 h 262"/>
                <a:gd name="T82" fmla="*/ 178 w 192"/>
                <a:gd name="T83" fmla="*/ 66 h 262"/>
                <a:gd name="T84" fmla="*/ 175 w 192"/>
                <a:gd name="T85" fmla="*/ 80 h 262"/>
                <a:gd name="T86" fmla="*/ 168 w 192"/>
                <a:gd name="T87" fmla="*/ 94 h 262"/>
                <a:gd name="T88" fmla="*/ 154 w 192"/>
                <a:gd name="T89" fmla="*/ 125 h 262"/>
                <a:gd name="T90" fmla="*/ 140 w 192"/>
                <a:gd name="T91" fmla="*/ 150 h 262"/>
                <a:gd name="T92" fmla="*/ 123 w 192"/>
                <a:gd name="T93" fmla="*/ 174 h 262"/>
                <a:gd name="T94" fmla="*/ 109 w 192"/>
                <a:gd name="T95" fmla="*/ 195 h 262"/>
                <a:gd name="T96" fmla="*/ 109 w 192"/>
                <a:gd name="T97" fmla="*/ 19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262">
                  <a:moveTo>
                    <a:pt x="109" y="195"/>
                  </a:moveTo>
                  <a:lnTo>
                    <a:pt x="91" y="213"/>
                  </a:lnTo>
                  <a:lnTo>
                    <a:pt x="74" y="227"/>
                  </a:lnTo>
                  <a:lnTo>
                    <a:pt x="56" y="237"/>
                  </a:lnTo>
                  <a:lnTo>
                    <a:pt x="39" y="248"/>
                  </a:lnTo>
                  <a:lnTo>
                    <a:pt x="32" y="251"/>
                  </a:lnTo>
                  <a:lnTo>
                    <a:pt x="21" y="258"/>
                  </a:lnTo>
                  <a:lnTo>
                    <a:pt x="14" y="258"/>
                  </a:lnTo>
                  <a:lnTo>
                    <a:pt x="11" y="262"/>
                  </a:lnTo>
                  <a:lnTo>
                    <a:pt x="7" y="262"/>
                  </a:lnTo>
                  <a:lnTo>
                    <a:pt x="4" y="262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4" y="255"/>
                  </a:lnTo>
                  <a:lnTo>
                    <a:pt x="7" y="251"/>
                  </a:lnTo>
                  <a:lnTo>
                    <a:pt x="11" y="244"/>
                  </a:lnTo>
                  <a:lnTo>
                    <a:pt x="18" y="241"/>
                  </a:lnTo>
                  <a:lnTo>
                    <a:pt x="25" y="237"/>
                  </a:lnTo>
                  <a:lnTo>
                    <a:pt x="32" y="230"/>
                  </a:lnTo>
                  <a:lnTo>
                    <a:pt x="46" y="216"/>
                  </a:lnTo>
                  <a:lnTo>
                    <a:pt x="63" y="202"/>
                  </a:lnTo>
                  <a:lnTo>
                    <a:pt x="77" y="185"/>
                  </a:lnTo>
                  <a:lnTo>
                    <a:pt x="95" y="164"/>
                  </a:lnTo>
                  <a:lnTo>
                    <a:pt x="105" y="143"/>
                  </a:lnTo>
                  <a:lnTo>
                    <a:pt x="119" y="122"/>
                  </a:lnTo>
                  <a:lnTo>
                    <a:pt x="130" y="101"/>
                  </a:lnTo>
                  <a:lnTo>
                    <a:pt x="137" y="80"/>
                  </a:lnTo>
                  <a:lnTo>
                    <a:pt x="144" y="62"/>
                  </a:lnTo>
                  <a:lnTo>
                    <a:pt x="151" y="42"/>
                  </a:lnTo>
                  <a:lnTo>
                    <a:pt x="158" y="0"/>
                  </a:lnTo>
                  <a:lnTo>
                    <a:pt x="172" y="7"/>
                  </a:lnTo>
                  <a:lnTo>
                    <a:pt x="182" y="14"/>
                  </a:lnTo>
                  <a:lnTo>
                    <a:pt x="189" y="21"/>
                  </a:lnTo>
                  <a:lnTo>
                    <a:pt x="192" y="24"/>
                  </a:lnTo>
                  <a:lnTo>
                    <a:pt x="192" y="28"/>
                  </a:lnTo>
                  <a:lnTo>
                    <a:pt x="192" y="31"/>
                  </a:lnTo>
                  <a:lnTo>
                    <a:pt x="189" y="38"/>
                  </a:lnTo>
                  <a:lnTo>
                    <a:pt x="189" y="45"/>
                  </a:lnTo>
                  <a:lnTo>
                    <a:pt x="185" y="55"/>
                  </a:lnTo>
                  <a:lnTo>
                    <a:pt x="178" y="66"/>
                  </a:lnTo>
                  <a:lnTo>
                    <a:pt x="175" y="80"/>
                  </a:lnTo>
                  <a:lnTo>
                    <a:pt x="168" y="94"/>
                  </a:lnTo>
                  <a:lnTo>
                    <a:pt x="154" y="125"/>
                  </a:lnTo>
                  <a:lnTo>
                    <a:pt x="140" y="150"/>
                  </a:lnTo>
                  <a:lnTo>
                    <a:pt x="123" y="174"/>
                  </a:lnTo>
                  <a:lnTo>
                    <a:pt x="109" y="195"/>
                  </a:lnTo>
                  <a:lnTo>
                    <a:pt x="109" y="19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1">
              <a:extLst>
                <a:ext uri="{FF2B5EF4-FFF2-40B4-BE49-F238E27FC236}">
                  <a16:creationId xmlns:a16="http://schemas.microsoft.com/office/drawing/2014/main" id="{3AF7D19B-1B49-4E64-BCAB-C1C839EC2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092" y="19069130"/>
              <a:ext cx="747736" cy="1092843"/>
            </a:xfrm>
            <a:custGeom>
              <a:avLst/>
              <a:gdLst>
                <a:gd name="T0" fmla="*/ 28 w 143"/>
                <a:gd name="T1" fmla="*/ 206 h 209"/>
                <a:gd name="T2" fmla="*/ 25 w 143"/>
                <a:gd name="T3" fmla="*/ 199 h 209"/>
                <a:gd name="T4" fmla="*/ 25 w 143"/>
                <a:gd name="T5" fmla="*/ 185 h 209"/>
                <a:gd name="T6" fmla="*/ 18 w 143"/>
                <a:gd name="T7" fmla="*/ 171 h 209"/>
                <a:gd name="T8" fmla="*/ 4 w 143"/>
                <a:gd name="T9" fmla="*/ 154 h 209"/>
                <a:gd name="T10" fmla="*/ 0 w 143"/>
                <a:gd name="T11" fmla="*/ 143 h 209"/>
                <a:gd name="T12" fmla="*/ 4 w 143"/>
                <a:gd name="T13" fmla="*/ 136 h 209"/>
                <a:gd name="T14" fmla="*/ 14 w 143"/>
                <a:gd name="T15" fmla="*/ 140 h 209"/>
                <a:gd name="T16" fmla="*/ 32 w 143"/>
                <a:gd name="T17" fmla="*/ 150 h 209"/>
                <a:gd name="T18" fmla="*/ 45 w 143"/>
                <a:gd name="T19" fmla="*/ 154 h 209"/>
                <a:gd name="T20" fmla="*/ 49 w 143"/>
                <a:gd name="T21" fmla="*/ 150 h 209"/>
                <a:gd name="T22" fmla="*/ 59 w 143"/>
                <a:gd name="T23" fmla="*/ 136 h 209"/>
                <a:gd name="T24" fmla="*/ 73 w 143"/>
                <a:gd name="T25" fmla="*/ 105 h 209"/>
                <a:gd name="T26" fmla="*/ 80 w 143"/>
                <a:gd name="T27" fmla="*/ 77 h 209"/>
                <a:gd name="T28" fmla="*/ 87 w 143"/>
                <a:gd name="T29" fmla="*/ 56 h 209"/>
                <a:gd name="T30" fmla="*/ 91 w 143"/>
                <a:gd name="T31" fmla="*/ 42 h 209"/>
                <a:gd name="T32" fmla="*/ 91 w 143"/>
                <a:gd name="T33" fmla="*/ 35 h 209"/>
                <a:gd name="T34" fmla="*/ 91 w 143"/>
                <a:gd name="T35" fmla="*/ 31 h 209"/>
                <a:gd name="T36" fmla="*/ 84 w 143"/>
                <a:gd name="T37" fmla="*/ 31 h 209"/>
                <a:gd name="T38" fmla="*/ 70 w 143"/>
                <a:gd name="T39" fmla="*/ 28 h 209"/>
                <a:gd name="T40" fmla="*/ 45 w 143"/>
                <a:gd name="T41" fmla="*/ 28 h 209"/>
                <a:gd name="T42" fmla="*/ 7 w 143"/>
                <a:gd name="T43" fmla="*/ 28 h 209"/>
                <a:gd name="T44" fmla="*/ 35 w 143"/>
                <a:gd name="T45" fmla="*/ 7 h 209"/>
                <a:gd name="T46" fmla="*/ 59 w 143"/>
                <a:gd name="T47" fmla="*/ 7 h 209"/>
                <a:gd name="T48" fmla="*/ 77 w 143"/>
                <a:gd name="T49" fmla="*/ 3 h 209"/>
                <a:gd name="T50" fmla="*/ 84 w 143"/>
                <a:gd name="T51" fmla="*/ 3 h 209"/>
                <a:gd name="T52" fmla="*/ 87 w 143"/>
                <a:gd name="T53" fmla="*/ 0 h 209"/>
                <a:gd name="T54" fmla="*/ 94 w 143"/>
                <a:gd name="T55" fmla="*/ 0 h 209"/>
                <a:gd name="T56" fmla="*/ 101 w 143"/>
                <a:gd name="T57" fmla="*/ 3 h 209"/>
                <a:gd name="T58" fmla="*/ 115 w 143"/>
                <a:gd name="T59" fmla="*/ 7 h 209"/>
                <a:gd name="T60" fmla="*/ 133 w 143"/>
                <a:gd name="T61" fmla="*/ 21 h 209"/>
                <a:gd name="T62" fmla="*/ 140 w 143"/>
                <a:gd name="T63" fmla="*/ 28 h 209"/>
                <a:gd name="T64" fmla="*/ 140 w 143"/>
                <a:gd name="T65" fmla="*/ 38 h 209"/>
                <a:gd name="T66" fmla="*/ 140 w 143"/>
                <a:gd name="T67" fmla="*/ 42 h 209"/>
                <a:gd name="T68" fmla="*/ 133 w 143"/>
                <a:gd name="T69" fmla="*/ 45 h 209"/>
                <a:gd name="T70" fmla="*/ 129 w 143"/>
                <a:gd name="T71" fmla="*/ 52 h 209"/>
                <a:gd name="T72" fmla="*/ 126 w 143"/>
                <a:gd name="T73" fmla="*/ 66 h 209"/>
                <a:gd name="T74" fmla="*/ 115 w 143"/>
                <a:gd name="T75" fmla="*/ 94 h 209"/>
                <a:gd name="T76" fmla="*/ 105 w 143"/>
                <a:gd name="T77" fmla="*/ 129 h 209"/>
                <a:gd name="T78" fmla="*/ 91 w 143"/>
                <a:gd name="T79" fmla="*/ 157 h 209"/>
                <a:gd name="T80" fmla="*/ 77 w 143"/>
                <a:gd name="T81" fmla="*/ 178 h 209"/>
                <a:gd name="T82" fmla="*/ 59 w 143"/>
                <a:gd name="T83" fmla="*/ 196 h 209"/>
                <a:gd name="T84" fmla="*/ 45 w 143"/>
                <a:gd name="T85" fmla="*/ 206 h 209"/>
                <a:gd name="T86" fmla="*/ 32 w 143"/>
                <a:gd name="T87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3" h="209">
                  <a:moveTo>
                    <a:pt x="32" y="209"/>
                  </a:moveTo>
                  <a:lnTo>
                    <a:pt x="28" y="206"/>
                  </a:lnTo>
                  <a:lnTo>
                    <a:pt x="25" y="203"/>
                  </a:lnTo>
                  <a:lnTo>
                    <a:pt x="25" y="199"/>
                  </a:lnTo>
                  <a:lnTo>
                    <a:pt x="25" y="192"/>
                  </a:lnTo>
                  <a:lnTo>
                    <a:pt x="25" y="185"/>
                  </a:lnTo>
                  <a:lnTo>
                    <a:pt x="21" y="178"/>
                  </a:lnTo>
                  <a:lnTo>
                    <a:pt x="18" y="171"/>
                  </a:lnTo>
                  <a:lnTo>
                    <a:pt x="11" y="161"/>
                  </a:lnTo>
                  <a:lnTo>
                    <a:pt x="4" y="154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0" y="140"/>
                  </a:lnTo>
                  <a:lnTo>
                    <a:pt x="4" y="136"/>
                  </a:lnTo>
                  <a:lnTo>
                    <a:pt x="11" y="136"/>
                  </a:lnTo>
                  <a:lnTo>
                    <a:pt x="14" y="140"/>
                  </a:lnTo>
                  <a:lnTo>
                    <a:pt x="25" y="147"/>
                  </a:lnTo>
                  <a:lnTo>
                    <a:pt x="32" y="150"/>
                  </a:lnTo>
                  <a:lnTo>
                    <a:pt x="38" y="154"/>
                  </a:lnTo>
                  <a:lnTo>
                    <a:pt x="45" y="154"/>
                  </a:lnTo>
                  <a:lnTo>
                    <a:pt x="49" y="154"/>
                  </a:lnTo>
                  <a:lnTo>
                    <a:pt x="49" y="150"/>
                  </a:lnTo>
                  <a:lnTo>
                    <a:pt x="52" y="147"/>
                  </a:lnTo>
                  <a:lnTo>
                    <a:pt x="59" y="136"/>
                  </a:lnTo>
                  <a:lnTo>
                    <a:pt x="63" y="126"/>
                  </a:lnTo>
                  <a:lnTo>
                    <a:pt x="73" y="105"/>
                  </a:lnTo>
                  <a:lnTo>
                    <a:pt x="77" y="91"/>
                  </a:lnTo>
                  <a:lnTo>
                    <a:pt x="80" y="77"/>
                  </a:lnTo>
                  <a:lnTo>
                    <a:pt x="84" y="66"/>
                  </a:lnTo>
                  <a:lnTo>
                    <a:pt x="87" y="56"/>
                  </a:lnTo>
                  <a:lnTo>
                    <a:pt x="91" y="49"/>
                  </a:lnTo>
                  <a:lnTo>
                    <a:pt x="91" y="42"/>
                  </a:lnTo>
                  <a:lnTo>
                    <a:pt x="91" y="38"/>
                  </a:lnTo>
                  <a:lnTo>
                    <a:pt x="91" y="35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87" y="31"/>
                  </a:lnTo>
                  <a:lnTo>
                    <a:pt x="84" y="31"/>
                  </a:lnTo>
                  <a:lnTo>
                    <a:pt x="77" y="28"/>
                  </a:lnTo>
                  <a:lnTo>
                    <a:pt x="70" y="28"/>
                  </a:lnTo>
                  <a:lnTo>
                    <a:pt x="59" y="28"/>
                  </a:lnTo>
                  <a:lnTo>
                    <a:pt x="45" y="28"/>
                  </a:lnTo>
                  <a:lnTo>
                    <a:pt x="28" y="28"/>
                  </a:lnTo>
                  <a:lnTo>
                    <a:pt x="7" y="28"/>
                  </a:lnTo>
                  <a:lnTo>
                    <a:pt x="18" y="7"/>
                  </a:lnTo>
                  <a:lnTo>
                    <a:pt x="35" y="7"/>
                  </a:lnTo>
                  <a:lnTo>
                    <a:pt x="45" y="7"/>
                  </a:lnTo>
                  <a:lnTo>
                    <a:pt x="59" y="7"/>
                  </a:lnTo>
                  <a:lnTo>
                    <a:pt x="70" y="7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4" y="3"/>
                  </a:lnTo>
                  <a:lnTo>
                    <a:pt x="87" y="3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1" y="3"/>
                  </a:lnTo>
                  <a:lnTo>
                    <a:pt x="108" y="3"/>
                  </a:lnTo>
                  <a:lnTo>
                    <a:pt x="115" y="7"/>
                  </a:lnTo>
                  <a:lnTo>
                    <a:pt x="126" y="14"/>
                  </a:lnTo>
                  <a:lnTo>
                    <a:pt x="133" y="21"/>
                  </a:lnTo>
                  <a:lnTo>
                    <a:pt x="136" y="24"/>
                  </a:lnTo>
                  <a:lnTo>
                    <a:pt x="140" y="28"/>
                  </a:lnTo>
                  <a:lnTo>
                    <a:pt x="143" y="35"/>
                  </a:lnTo>
                  <a:lnTo>
                    <a:pt x="140" y="38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33" y="49"/>
                  </a:lnTo>
                  <a:lnTo>
                    <a:pt x="129" y="52"/>
                  </a:lnTo>
                  <a:lnTo>
                    <a:pt x="129" y="56"/>
                  </a:lnTo>
                  <a:lnTo>
                    <a:pt x="126" y="66"/>
                  </a:lnTo>
                  <a:lnTo>
                    <a:pt x="122" y="77"/>
                  </a:lnTo>
                  <a:lnTo>
                    <a:pt x="115" y="94"/>
                  </a:lnTo>
                  <a:lnTo>
                    <a:pt x="112" y="112"/>
                  </a:lnTo>
                  <a:lnTo>
                    <a:pt x="105" y="129"/>
                  </a:lnTo>
                  <a:lnTo>
                    <a:pt x="94" y="147"/>
                  </a:lnTo>
                  <a:lnTo>
                    <a:pt x="91" y="157"/>
                  </a:lnTo>
                  <a:lnTo>
                    <a:pt x="84" y="164"/>
                  </a:lnTo>
                  <a:lnTo>
                    <a:pt x="77" y="178"/>
                  </a:lnTo>
                  <a:lnTo>
                    <a:pt x="70" y="189"/>
                  </a:lnTo>
                  <a:lnTo>
                    <a:pt x="59" y="196"/>
                  </a:lnTo>
                  <a:lnTo>
                    <a:pt x="52" y="199"/>
                  </a:lnTo>
                  <a:lnTo>
                    <a:pt x="45" y="206"/>
                  </a:lnTo>
                  <a:lnTo>
                    <a:pt x="38" y="206"/>
                  </a:lnTo>
                  <a:lnTo>
                    <a:pt x="32" y="209"/>
                  </a:lnTo>
                  <a:lnTo>
                    <a:pt x="32" y="2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2">
              <a:extLst>
                <a:ext uri="{FF2B5EF4-FFF2-40B4-BE49-F238E27FC236}">
                  <a16:creationId xmlns:a16="http://schemas.microsoft.com/office/drawing/2014/main" id="{116569DF-FCF4-4A06-8485-DF023F7C2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564" y="18541012"/>
              <a:ext cx="1735997" cy="329423"/>
            </a:xfrm>
            <a:custGeom>
              <a:avLst/>
              <a:gdLst>
                <a:gd name="T0" fmla="*/ 14 w 332"/>
                <a:gd name="T1" fmla="*/ 56 h 63"/>
                <a:gd name="T2" fmla="*/ 10 w 332"/>
                <a:gd name="T3" fmla="*/ 52 h 63"/>
                <a:gd name="T4" fmla="*/ 7 w 332"/>
                <a:gd name="T5" fmla="*/ 49 h 63"/>
                <a:gd name="T6" fmla="*/ 3 w 332"/>
                <a:gd name="T7" fmla="*/ 42 h 63"/>
                <a:gd name="T8" fmla="*/ 0 w 332"/>
                <a:gd name="T9" fmla="*/ 35 h 63"/>
                <a:gd name="T10" fmla="*/ 10 w 332"/>
                <a:gd name="T11" fmla="*/ 35 h 63"/>
                <a:gd name="T12" fmla="*/ 24 w 332"/>
                <a:gd name="T13" fmla="*/ 31 h 63"/>
                <a:gd name="T14" fmla="*/ 49 w 332"/>
                <a:gd name="T15" fmla="*/ 31 h 63"/>
                <a:gd name="T16" fmla="*/ 63 w 332"/>
                <a:gd name="T17" fmla="*/ 28 h 63"/>
                <a:gd name="T18" fmla="*/ 77 w 332"/>
                <a:gd name="T19" fmla="*/ 28 h 63"/>
                <a:gd name="T20" fmla="*/ 105 w 332"/>
                <a:gd name="T21" fmla="*/ 24 h 63"/>
                <a:gd name="T22" fmla="*/ 136 w 332"/>
                <a:gd name="T23" fmla="*/ 21 h 63"/>
                <a:gd name="T24" fmla="*/ 154 w 332"/>
                <a:gd name="T25" fmla="*/ 21 h 63"/>
                <a:gd name="T26" fmla="*/ 171 w 332"/>
                <a:gd name="T27" fmla="*/ 17 h 63"/>
                <a:gd name="T28" fmla="*/ 206 w 332"/>
                <a:gd name="T29" fmla="*/ 10 h 63"/>
                <a:gd name="T30" fmla="*/ 241 w 332"/>
                <a:gd name="T31" fmla="*/ 3 h 63"/>
                <a:gd name="T32" fmla="*/ 255 w 332"/>
                <a:gd name="T33" fmla="*/ 3 h 63"/>
                <a:gd name="T34" fmla="*/ 269 w 332"/>
                <a:gd name="T35" fmla="*/ 0 h 63"/>
                <a:gd name="T36" fmla="*/ 279 w 332"/>
                <a:gd name="T37" fmla="*/ 0 h 63"/>
                <a:gd name="T38" fmla="*/ 286 w 332"/>
                <a:gd name="T39" fmla="*/ 0 h 63"/>
                <a:gd name="T40" fmla="*/ 290 w 332"/>
                <a:gd name="T41" fmla="*/ 0 h 63"/>
                <a:gd name="T42" fmla="*/ 297 w 332"/>
                <a:gd name="T43" fmla="*/ 0 h 63"/>
                <a:gd name="T44" fmla="*/ 307 w 332"/>
                <a:gd name="T45" fmla="*/ 3 h 63"/>
                <a:gd name="T46" fmla="*/ 314 w 332"/>
                <a:gd name="T47" fmla="*/ 10 h 63"/>
                <a:gd name="T48" fmla="*/ 321 w 332"/>
                <a:gd name="T49" fmla="*/ 17 h 63"/>
                <a:gd name="T50" fmla="*/ 328 w 332"/>
                <a:gd name="T51" fmla="*/ 21 h 63"/>
                <a:gd name="T52" fmla="*/ 332 w 332"/>
                <a:gd name="T53" fmla="*/ 24 h 63"/>
                <a:gd name="T54" fmla="*/ 332 w 332"/>
                <a:gd name="T55" fmla="*/ 31 h 63"/>
                <a:gd name="T56" fmla="*/ 332 w 332"/>
                <a:gd name="T57" fmla="*/ 31 h 63"/>
                <a:gd name="T58" fmla="*/ 328 w 332"/>
                <a:gd name="T59" fmla="*/ 35 h 63"/>
                <a:gd name="T60" fmla="*/ 325 w 332"/>
                <a:gd name="T61" fmla="*/ 35 h 63"/>
                <a:gd name="T62" fmla="*/ 318 w 332"/>
                <a:gd name="T63" fmla="*/ 35 h 63"/>
                <a:gd name="T64" fmla="*/ 311 w 332"/>
                <a:gd name="T65" fmla="*/ 38 h 63"/>
                <a:gd name="T66" fmla="*/ 300 w 332"/>
                <a:gd name="T67" fmla="*/ 38 h 63"/>
                <a:gd name="T68" fmla="*/ 286 w 332"/>
                <a:gd name="T69" fmla="*/ 38 h 63"/>
                <a:gd name="T70" fmla="*/ 272 w 332"/>
                <a:gd name="T71" fmla="*/ 38 h 63"/>
                <a:gd name="T72" fmla="*/ 258 w 332"/>
                <a:gd name="T73" fmla="*/ 38 h 63"/>
                <a:gd name="T74" fmla="*/ 241 w 332"/>
                <a:gd name="T75" fmla="*/ 38 h 63"/>
                <a:gd name="T76" fmla="*/ 230 w 332"/>
                <a:gd name="T77" fmla="*/ 38 h 63"/>
                <a:gd name="T78" fmla="*/ 216 w 332"/>
                <a:gd name="T79" fmla="*/ 38 h 63"/>
                <a:gd name="T80" fmla="*/ 206 w 332"/>
                <a:gd name="T81" fmla="*/ 42 h 63"/>
                <a:gd name="T82" fmla="*/ 195 w 332"/>
                <a:gd name="T83" fmla="*/ 42 h 63"/>
                <a:gd name="T84" fmla="*/ 174 w 332"/>
                <a:gd name="T85" fmla="*/ 42 h 63"/>
                <a:gd name="T86" fmla="*/ 140 w 332"/>
                <a:gd name="T87" fmla="*/ 49 h 63"/>
                <a:gd name="T88" fmla="*/ 122 w 332"/>
                <a:gd name="T89" fmla="*/ 49 h 63"/>
                <a:gd name="T90" fmla="*/ 108 w 332"/>
                <a:gd name="T91" fmla="*/ 52 h 63"/>
                <a:gd name="T92" fmla="*/ 94 w 332"/>
                <a:gd name="T93" fmla="*/ 52 h 63"/>
                <a:gd name="T94" fmla="*/ 80 w 332"/>
                <a:gd name="T95" fmla="*/ 56 h 63"/>
                <a:gd name="T96" fmla="*/ 66 w 332"/>
                <a:gd name="T97" fmla="*/ 56 h 63"/>
                <a:gd name="T98" fmla="*/ 56 w 332"/>
                <a:gd name="T99" fmla="*/ 59 h 63"/>
                <a:gd name="T100" fmla="*/ 45 w 332"/>
                <a:gd name="T101" fmla="*/ 59 h 63"/>
                <a:gd name="T102" fmla="*/ 38 w 332"/>
                <a:gd name="T103" fmla="*/ 63 h 63"/>
                <a:gd name="T104" fmla="*/ 31 w 332"/>
                <a:gd name="T105" fmla="*/ 63 h 63"/>
                <a:gd name="T106" fmla="*/ 28 w 332"/>
                <a:gd name="T107" fmla="*/ 63 h 63"/>
                <a:gd name="T108" fmla="*/ 21 w 332"/>
                <a:gd name="T109" fmla="*/ 59 h 63"/>
                <a:gd name="T110" fmla="*/ 14 w 332"/>
                <a:gd name="T111" fmla="*/ 56 h 63"/>
                <a:gd name="T112" fmla="*/ 14 w 332"/>
                <a:gd name="T113" fmla="*/ 5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63">
                  <a:moveTo>
                    <a:pt x="14" y="56"/>
                  </a:moveTo>
                  <a:lnTo>
                    <a:pt x="10" y="52"/>
                  </a:lnTo>
                  <a:lnTo>
                    <a:pt x="7" y="49"/>
                  </a:lnTo>
                  <a:lnTo>
                    <a:pt x="3" y="42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24" y="31"/>
                  </a:lnTo>
                  <a:lnTo>
                    <a:pt x="49" y="31"/>
                  </a:lnTo>
                  <a:lnTo>
                    <a:pt x="63" y="28"/>
                  </a:lnTo>
                  <a:lnTo>
                    <a:pt x="77" y="28"/>
                  </a:lnTo>
                  <a:lnTo>
                    <a:pt x="105" y="24"/>
                  </a:lnTo>
                  <a:lnTo>
                    <a:pt x="136" y="21"/>
                  </a:lnTo>
                  <a:lnTo>
                    <a:pt x="154" y="21"/>
                  </a:lnTo>
                  <a:lnTo>
                    <a:pt x="171" y="17"/>
                  </a:lnTo>
                  <a:lnTo>
                    <a:pt x="206" y="10"/>
                  </a:lnTo>
                  <a:lnTo>
                    <a:pt x="241" y="3"/>
                  </a:lnTo>
                  <a:lnTo>
                    <a:pt x="255" y="3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86" y="0"/>
                  </a:lnTo>
                  <a:lnTo>
                    <a:pt x="290" y="0"/>
                  </a:lnTo>
                  <a:lnTo>
                    <a:pt x="297" y="0"/>
                  </a:lnTo>
                  <a:lnTo>
                    <a:pt x="307" y="3"/>
                  </a:lnTo>
                  <a:lnTo>
                    <a:pt x="314" y="10"/>
                  </a:lnTo>
                  <a:lnTo>
                    <a:pt x="321" y="17"/>
                  </a:lnTo>
                  <a:lnTo>
                    <a:pt x="328" y="21"/>
                  </a:lnTo>
                  <a:lnTo>
                    <a:pt x="332" y="24"/>
                  </a:lnTo>
                  <a:lnTo>
                    <a:pt x="332" y="31"/>
                  </a:lnTo>
                  <a:lnTo>
                    <a:pt x="332" y="31"/>
                  </a:lnTo>
                  <a:lnTo>
                    <a:pt x="328" y="35"/>
                  </a:lnTo>
                  <a:lnTo>
                    <a:pt x="325" y="35"/>
                  </a:lnTo>
                  <a:lnTo>
                    <a:pt x="318" y="35"/>
                  </a:lnTo>
                  <a:lnTo>
                    <a:pt x="311" y="38"/>
                  </a:lnTo>
                  <a:lnTo>
                    <a:pt x="300" y="38"/>
                  </a:lnTo>
                  <a:lnTo>
                    <a:pt x="286" y="38"/>
                  </a:lnTo>
                  <a:lnTo>
                    <a:pt x="272" y="38"/>
                  </a:lnTo>
                  <a:lnTo>
                    <a:pt x="258" y="38"/>
                  </a:lnTo>
                  <a:lnTo>
                    <a:pt x="241" y="38"/>
                  </a:lnTo>
                  <a:lnTo>
                    <a:pt x="230" y="38"/>
                  </a:lnTo>
                  <a:lnTo>
                    <a:pt x="216" y="38"/>
                  </a:lnTo>
                  <a:lnTo>
                    <a:pt x="206" y="42"/>
                  </a:lnTo>
                  <a:lnTo>
                    <a:pt x="195" y="42"/>
                  </a:lnTo>
                  <a:lnTo>
                    <a:pt x="174" y="42"/>
                  </a:lnTo>
                  <a:lnTo>
                    <a:pt x="140" y="49"/>
                  </a:lnTo>
                  <a:lnTo>
                    <a:pt x="122" y="49"/>
                  </a:lnTo>
                  <a:lnTo>
                    <a:pt x="108" y="52"/>
                  </a:lnTo>
                  <a:lnTo>
                    <a:pt x="94" y="52"/>
                  </a:lnTo>
                  <a:lnTo>
                    <a:pt x="80" y="56"/>
                  </a:lnTo>
                  <a:lnTo>
                    <a:pt x="66" y="56"/>
                  </a:lnTo>
                  <a:lnTo>
                    <a:pt x="56" y="59"/>
                  </a:lnTo>
                  <a:lnTo>
                    <a:pt x="45" y="59"/>
                  </a:lnTo>
                  <a:lnTo>
                    <a:pt x="38" y="63"/>
                  </a:lnTo>
                  <a:lnTo>
                    <a:pt x="31" y="63"/>
                  </a:lnTo>
                  <a:lnTo>
                    <a:pt x="28" y="63"/>
                  </a:lnTo>
                  <a:lnTo>
                    <a:pt x="21" y="59"/>
                  </a:lnTo>
                  <a:lnTo>
                    <a:pt x="14" y="56"/>
                  </a:lnTo>
                  <a:lnTo>
                    <a:pt x="14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34694721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7D8AC28-106B-4A86-B185-9CB6F19E645B}"/>
              </a:ext>
            </a:extLst>
          </p:cNvPr>
          <p:cNvGrpSpPr/>
          <p:nvPr/>
        </p:nvGrpSpPr>
        <p:grpSpPr>
          <a:xfrm>
            <a:off x="3603184" y="2477339"/>
            <a:ext cx="1756917" cy="1903322"/>
            <a:chOff x="3490889" y="20564597"/>
            <a:chExt cx="1756917" cy="1903322"/>
          </a:xfrm>
        </p:grpSpPr>
        <p:sp>
          <p:nvSpPr>
            <p:cNvPr id="3" name="Freeform 123">
              <a:extLst>
                <a:ext uri="{FF2B5EF4-FFF2-40B4-BE49-F238E27FC236}">
                  <a16:creationId xmlns:a16="http://schemas.microsoft.com/office/drawing/2014/main" id="{54FFD764-9343-40EA-8688-D3061DEE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889" y="21751561"/>
              <a:ext cx="277134" cy="606553"/>
            </a:xfrm>
            <a:custGeom>
              <a:avLst/>
              <a:gdLst>
                <a:gd name="T0" fmla="*/ 0 w 53"/>
                <a:gd name="T1" fmla="*/ 84 h 116"/>
                <a:gd name="T2" fmla="*/ 0 w 53"/>
                <a:gd name="T3" fmla="*/ 81 h 116"/>
                <a:gd name="T4" fmla="*/ 4 w 53"/>
                <a:gd name="T5" fmla="*/ 74 h 116"/>
                <a:gd name="T6" fmla="*/ 4 w 53"/>
                <a:gd name="T7" fmla="*/ 70 h 116"/>
                <a:gd name="T8" fmla="*/ 11 w 53"/>
                <a:gd name="T9" fmla="*/ 63 h 116"/>
                <a:gd name="T10" fmla="*/ 11 w 53"/>
                <a:gd name="T11" fmla="*/ 60 h 116"/>
                <a:gd name="T12" fmla="*/ 14 w 53"/>
                <a:gd name="T13" fmla="*/ 56 h 116"/>
                <a:gd name="T14" fmla="*/ 18 w 53"/>
                <a:gd name="T15" fmla="*/ 49 h 116"/>
                <a:gd name="T16" fmla="*/ 18 w 53"/>
                <a:gd name="T17" fmla="*/ 42 h 116"/>
                <a:gd name="T18" fmla="*/ 21 w 53"/>
                <a:gd name="T19" fmla="*/ 32 h 116"/>
                <a:gd name="T20" fmla="*/ 25 w 53"/>
                <a:gd name="T21" fmla="*/ 25 h 116"/>
                <a:gd name="T22" fmla="*/ 32 w 53"/>
                <a:gd name="T23" fmla="*/ 11 h 116"/>
                <a:gd name="T24" fmla="*/ 35 w 53"/>
                <a:gd name="T25" fmla="*/ 0 h 116"/>
                <a:gd name="T26" fmla="*/ 42 w 53"/>
                <a:gd name="T27" fmla="*/ 7 h 116"/>
                <a:gd name="T28" fmla="*/ 46 w 53"/>
                <a:gd name="T29" fmla="*/ 11 h 116"/>
                <a:gd name="T30" fmla="*/ 49 w 53"/>
                <a:gd name="T31" fmla="*/ 18 h 116"/>
                <a:gd name="T32" fmla="*/ 53 w 53"/>
                <a:gd name="T33" fmla="*/ 25 h 116"/>
                <a:gd name="T34" fmla="*/ 53 w 53"/>
                <a:gd name="T35" fmla="*/ 32 h 116"/>
                <a:gd name="T36" fmla="*/ 53 w 53"/>
                <a:gd name="T37" fmla="*/ 39 h 116"/>
                <a:gd name="T38" fmla="*/ 49 w 53"/>
                <a:gd name="T39" fmla="*/ 49 h 116"/>
                <a:gd name="T40" fmla="*/ 46 w 53"/>
                <a:gd name="T41" fmla="*/ 60 h 116"/>
                <a:gd name="T42" fmla="*/ 42 w 53"/>
                <a:gd name="T43" fmla="*/ 70 h 116"/>
                <a:gd name="T44" fmla="*/ 39 w 53"/>
                <a:gd name="T45" fmla="*/ 81 h 116"/>
                <a:gd name="T46" fmla="*/ 35 w 53"/>
                <a:gd name="T47" fmla="*/ 91 h 116"/>
                <a:gd name="T48" fmla="*/ 32 w 53"/>
                <a:gd name="T49" fmla="*/ 98 h 116"/>
                <a:gd name="T50" fmla="*/ 28 w 53"/>
                <a:gd name="T51" fmla="*/ 105 h 116"/>
                <a:gd name="T52" fmla="*/ 21 w 53"/>
                <a:gd name="T53" fmla="*/ 112 h 116"/>
                <a:gd name="T54" fmla="*/ 18 w 53"/>
                <a:gd name="T55" fmla="*/ 112 h 116"/>
                <a:gd name="T56" fmla="*/ 14 w 53"/>
                <a:gd name="T57" fmla="*/ 116 h 116"/>
                <a:gd name="T58" fmla="*/ 11 w 53"/>
                <a:gd name="T59" fmla="*/ 112 h 116"/>
                <a:gd name="T60" fmla="*/ 11 w 53"/>
                <a:gd name="T61" fmla="*/ 112 h 116"/>
                <a:gd name="T62" fmla="*/ 7 w 53"/>
                <a:gd name="T63" fmla="*/ 105 h 116"/>
                <a:gd name="T64" fmla="*/ 4 w 53"/>
                <a:gd name="T65" fmla="*/ 98 h 116"/>
                <a:gd name="T66" fmla="*/ 4 w 53"/>
                <a:gd name="T67" fmla="*/ 95 h 116"/>
                <a:gd name="T68" fmla="*/ 0 w 53"/>
                <a:gd name="T69" fmla="*/ 88 h 116"/>
                <a:gd name="T70" fmla="*/ 0 w 53"/>
                <a:gd name="T71" fmla="*/ 84 h 116"/>
                <a:gd name="T72" fmla="*/ 0 w 53"/>
                <a:gd name="T73" fmla="*/ 84 h 116"/>
                <a:gd name="T74" fmla="*/ 0 w 53"/>
                <a:gd name="T75" fmla="*/ 8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116">
                  <a:moveTo>
                    <a:pt x="0" y="84"/>
                  </a:moveTo>
                  <a:lnTo>
                    <a:pt x="0" y="81"/>
                  </a:lnTo>
                  <a:lnTo>
                    <a:pt x="4" y="74"/>
                  </a:lnTo>
                  <a:lnTo>
                    <a:pt x="4" y="70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21" y="32"/>
                  </a:lnTo>
                  <a:lnTo>
                    <a:pt x="25" y="25"/>
                  </a:lnTo>
                  <a:lnTo>
                    <a:pt x="32" y="11"/>
                  </a:lnTo>
                  <a:lnTo>
                    <a:pt x="35" y="0"/>
                  </a:lnTo>
                  <a:lnTo>
                    <a:pt x="42" y="7"/>
                  </a:lnTo>
                  <a:lnTo>
                    <a:pt x="46" y="11"/>
                  </a:lnTo>
                  <a:lnTo>
                    <a:pt x="49" y="18"/>
                  </a:lnTo>
                  <a:lnTo>
                    <a:pt x="53" y="25"/>
                  </a:lnTo>
                  <a:lnTo>
                    <a:pt x="53" y="32"/>
                  </a:lnTo>
                  <a:lnTo>
                    <a:pt x="53" y="39"/>
                  </a:lnTo>
                  <a:lnTo>
                    <a:pt x="49" y="49"/>
                  </a:lnTo>
                  <a:lnTo>
                    <a:pt x="46" y="60"/>
                  </a:lnTo>
                  <a:lnTo>
                    <a:pt x="42" y="70"/>
                  </a:lnTo>
                  <a:lnTo>
                    <a:pt x="39" y="81"/>
                  </a:lnTo>
                  <a:lnTo>
                    <a:pt x="35" y="91"/>
                  </a:lnTo>
                  <a:lnTo>
                    <a:pt x="32" y="98"/>
                  </a:lnTo>
                  <a:lnTo>
                    <a:pt x="28" y="105"/>
                  </a:lnTo>
                  <a:lnTo>
                    <a:pt x="21" y="112"/>
                  </a:lnTo>
                  <a:lnTo>
                    <a:pt x="18" y="112"/>
                  </a:lnTo>
                  <a:lnTo>
                    <a:pt x="14" y="116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7" y="105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4">
              <a:extLst>
                <a:ext uri="{FF2B5EF4-FFF2-40B4-BE49-F238E27FC236}">
                  <a16:creationId xmlns:a16="http://schemas.microsoft.com/office/drawing/2014/main" id="{1D46D2CD-FF89-4540-B575-AC2036495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228" y="21040429"/>
              <a:ext cx="967350" cy="585637"/>
            </a:xfrm>
            <a:custGeom>
              <a:avLst/>
              <a:gdLst>
                <a:gd name="T0" fmla="*/ 28 w 185"/>
                <a:gd name="T1" fmla="*/ 112 h 112"/>
                <a:gd name="T2" fmla="*/ 21 w 185"/>
                <a:gd name="T3" fmla="*/ 112 h 112"/>
                <a:gd name="T4" fmla="*/ 17 w 185"/>
                <a:gd name="T5" fmla="*/ 112 h 112"/>
                <a:gd name="T6" fmla="*/ 10 w 185"/>
                <a:gd name="T7" fmla="*/ 105 h 112"/>
                <a:gd name="T8" fmla="*/ 3 w 185"/>
                <a:gd name="T9" fmla="*/ 98 h 112"/>
                <a:gd name="T10" fmla="*/ 0 w 185"/>
                <a:gd name="T11" fmla="*/ 91 h 112"/>
                <a:gd name="T12" fmla="*/ 0 w 185"/>
                <a:gd name="T13" fmla="*/ 87 h 112"/>
                <a:gd name="T14" fmla="*/ 3 w 185"/>
                <a:gd name="T15" fmla="*/ 80 h 112"/>
                <a:gd name="T16" fmla="*/ 10 w 185"/>
                <a:gd name="T17" fmla="*/ 77 h 112"/>
                <a:gd name="T18" fmla="*/ 14 w 185"/>
                <a:gd name="T19" fmla="*/ 66 h 112"/>
                <a:gd name="T20" fmla="*/ 17 w 185"/>
                <a:gd name="T21" fmla="*/ 49 h 112"/>
                <a:gd name="T22" fmla="*/ 14 w 185"/>
                <a:gd name="T23" fmla="*/ 18 h 112"/>
                <a:gd name="T24" fmla="*/ 42 w 185"/>
                <a:gd name="T25" fmla="*/ 0 h 112"/>
                <a:gd name="T26" fmla="*/ 49 w 185"/>
                <a:gd name="T27" fmla="*/ 21 h 112"/>
                <a:gd name="T28" fmla="*/ 49 w 185"/>
                <a:gd name="T29" fmla="*/ 39 h 112"/>
                <a:gd name="T30" fmla="*/ 45 w 185"/>
                <a:gd name="T31" fmla="*/ 53 h 112"/>
                <a:gd name="T32" fmla="*/ 42 w 185"/>
                <a:gd name="T33" fmla="*/ 70 h 112"/>
                <a:gd name="T34" fmla="*/ 38 w 185"/>
                <a:gd name="T35" fmla="*/ 77 h 112"/>
                <a:gd name="T36" fmla="*/ 38 w 185"/>
                <a:gd name="T37" fmla="*/ 77 h 112"/>
                <a:gd name="T38" fmla="*/ 45 w 185"/>
                <a:gd name="T39" fmla="*/ 77 h 112"/>
                <a:gd name="T40" fmla="*/ 52 w 185"/>
                <a:gd name="T41" fmla="*/ 73 h 112"/>
                <a:gd name="T42" fmla="*/ 63 w 185"/>
                <a:gd name="T43" fmla="*/ 73 h 112"/>
                <a:gd name="T44" fmla="*/ 77 w 185"/>
                <a:gd name="T45" fmla="*/ 70 h 112"/>
                <a:gd name="T46" fmla="*/ 101 w 185"/>
                <a:gd name="T47" fmla="*/ 63 h 112"/>
                <a:gd name="T48" fmla="*/ 125 w 185"/>
                <a:gd name="T49" fmla="*/ 56 h 112"/>
                <a:gd name="T50" fmla="*/ 143 w 185"/>
                <a:gd name="T51" fmla="*/ 56 h 112"/>
                <a:gd name="T52" fmla="*/ 150 w 185"/>
                <a:gd name="T53" fmla="*/ 53 h 112"/>
                <a:gd name="T54" fmla="*/ 157 w 185"/>
                <a:gd name="T55" fmla="*/ 53 h 112"/>
                <a:gd name="T56" fmla="*/ 164 w 185"/>
                <a:gd name="T57" fmla="*/ 56 h 112"/>
                <a:gd name="T58" fmla="*/ 178 w 185"/>
                <a:gd name="T59" fmla="*/ 63 h 112"/>
                <a:gd name="T60" fmla="*/ 185 w 185"/>
                <a:gd name="T61" fmla="*/ 66 h 112"/>
                <a:gd name="T62" fmla="*/ 185 w 185"/>
                <a:gd name="T63" fmla="*/ 77 h 112"/>
                <a:gd name="T64" fmla="*/ 178 w 185"/>
                <a:gd name="T65" fmla="*/ 84 h 112"/>
                <a:gd name="T66" fmla="*/ 164 w 185"/>
                <a:gd name="T67" fmla="*/ 84 h 112"/>
                <a:gd name="T68" fmla="*/ 139 w 185"/>
                <a:gd name="T69" fmla="*/ 87 h 112"/>
                <a:gd name="T70" fmla="*/ 105 w 185"/>
                <a:gd name="T71" fmla="*/ 87 h 112"/>
                <a:gd name="T72" fmla="*/ 77 w 185"/>
                <a:gd name="T73" fmla="*/ 94 h 112"/>
                <a:gd name="T74" fmla="*/ 52 w 185"/>
                <a:gd name="T75" fmla="*/ 98 h 112"/>
                <a:gd name="T76" fmla="*/ 35 w 185"/>
                <a:gd name="T77" fmla="*/ 105 h 112"/>
                <a:gd name="T78" fmla="*/ 31 w 185"/>
                <a:gd name="T79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5" h="112">
                  <a:moveTo>
                    <a:pt x="31" y="108"/>
                  </a:moveTo>
                  <a:lnTo>
                    <a:pt x="28" y="112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7" y="112"/>
                  </a:lnTo>
                  <a:lnTo>
                    <a:pt x="14" y="108"/>
                  </a:lnTo>
                  <a:lnTo>
                    <a:pt x="10" y="105"/>
                  </a:lnTo>
                  <a:lnTo>
                    <a:pt x="7" y="101"/>
                  </a:lnTo>
                  <a:lnTo>
                    <a:pt x="3" y="98"/>
                  </a:lnTo>
                  <a:lnTo>
                    <a:pt x="3" y="94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10" y="77"/>
                  </a:lnTo>
                  <a:lnTo>
                    <a:pt x="10" y="70"/>
                  </a:lnTo>
                  <a:lnTo>
                    <a:pt x="14" y="66"/>
                  </a:lnTo>
                  <a:lnTo>
                    <a:pt x="14" y="59"/>
                  </a:lnTo>
                  <a:lnTo>
                    <a:pt x="17" y="49"/>
                  </a:lnTo>
                  <a:lnTo>
                    <a:pt x="14" y="35"/>
                  </a:lnTo>
                  <a:lnTo>
                    <a:pt x="14" y="18"/>
                  </a:lnTo>
                  <a:lnTo>
                    <a:pt x="10" y="0"/>
                  </a:lnTo>
                  <a:lnTo>
                    <a:pt x="42" y="0"/>
                  </a:lnTo>
                  <a:lnTo>
                    <a:pt x="45" y="11"/>
                  </a:lnTo>
                  <a:lnTo>
                    <a:pt x="49" y="21"/>
                  </a:lnTo>
                  <a:lnTo>
                    <a:pt x="49" y="28"/>
                  </a:lnTo>
                  <a:lnTo>
                    <a:pt x="49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42" y="66"/>
                  </a:lnTo>
                  <a:lnTo>
                    <a:pt x="42" y="70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42" y="77"/>
                  </a:lnTo>
                  <a:lnTo>
                    <a:pt x="45" y="77"/>
                  </a:lnTo>
                  <a:lnTo>
                    <a:pt x="49" y="77"/>
                  </a:lnTo>
                  <a:lnTo>
                    <a:pt x="52" y="73"/>
                  </a:lnTo>
                  <a:lnTo>
                    <a:pt x="56" y="73"/>
                  </a:lnTo>
                  <a:lnTo>
                    <a:pt x="63" y="73"/>
                  </a:lnTo>
                  <a:lnTo>
                    <a:pt x="70" y="70"/>
                  </a:lnTo>
                  <a:lnTo>
                    <a:pt x="77" y="70"/>
                  </a:lnTo>
                  <a:lnTo>
                    <a:pt x="84" y="66"/>
                  </a:lnTo>
                  <a:lnTo>
                    <a:pt x="101" y="63"/>
                  </a:lnTo>
                  <a:lnTo>
                    <a:pt x="115" y="59"/>
                  </a:lnTo>
                  <a:lnTo>
                    <a:pt x="125" y="56"/>
                  </a:lnTo>
                  <a:lnTo>
                    <a:pt x="136" y="56"/>
                  </a:lnTo>
                  <a:lnTo>
                    <a:pt x="143" y="56"/>
                  </a:lnTo>
                  <a:lnTo>
                    <a:pt x="146" y="53"/>
                  </a:lnTo>
                  <a:lnTo>
                    <a:pt x="150" y="53"/>
                  </a:lnTo>
                  <a:lnTo>
                    <a:pt x="153" y="53"/>
                  </a:lnTo>
                  <a:lnTo>
                    <a:pt x="157" y="53"/>
                  </a:lnTo>
                  <a:lnTo>
                    <a:pt x="160" y="53"/>
                  </a:lnTo>
                  <a:lnTo>
                    <a:pt x="164" y="56"/>
                  </a:lnTo>
                  <a:lnTo>
                    <a:pt x="171" y="59"/>
                  </a:lnTo>
                  <a:lnTo>
                    <a:pt x="178" y="63"/>
                  </a:lnTo>
                  <a:lnTo>
                    <a:pt x="181" y="66"/>
                  </a:lnTo>
                  <a:lnTo>
                    <a:pt x="185" y="66"/>
                  </a:lnTo>
                  <a:lnTo>
                    <a:pt x="185" y="70"/>
                  </a:lnTo>
                  <a:lnTo>
                    <a:pt x="185" y="77"/>
                  </a:lnTo>
                  <a:lnTo>
                    <a:pt x="181" y="80"/>
                  </a:lnTo>
                  <a:lnTo>
                    <a:pt x="178" y="84"/>
                  </a:lnTo>
                  <a:lnTo>
                    <a:pt x="171" y="84"/>
                  </a:lnTo>
                  <a:lnTo>
                    <a:pt x="164" y="84"/>
                  </a:lnTo>
                  <a:lnTo>
                    <a:pt x="153" y="84"/>
                  </a:lnTo>
                  <a:lnTo>
                    <a:pt x="139" y="87"/>
                  </a:lnTo>
                  <a:lnTo>
                    <a:pt x="125" y="87"/>
                  </a:lnTo>
                  <a:lnTo>
                    <a:pt x="105" y="87"/>
                  </a:lnTo>
                  <a:lnTo>
                    <a:pt x="91" y="91"/>
                  </a:lnTo>
                  <a:lnTo>
                    <a:pt x="77" y="94"/>
                  </a:lnTo>
                  <a:lnTo>
                    <a:pt x="63" y="94"/>
                  </a:lnTo>
                  <a:lnTo>
                    <a:pt x="52" y="98"/>
                  </a:lnTo>
                  <a:lnTo>
                    <a:pt x="42" y="101"/>
                  </a:lnTo>
                  <a:lnTo>
                    <a:pt x="35" y="105"/>
                  </a:lnTo>
                  <a:lnTo>
                    <a:pt x="31" y="108"/>
                  </a:lnTo>
                  <a:lnTo>
                    <a:pt x="31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5">
              <a:extLst>
                <a:ext uri="{FF2B5EF4-FFF2-40B4-BE49-F238E27FC236}">
                  <a16:creationId xmlns:a16="http://schemas.microsoft.com/office/drawing/2014/main" id="{170CAEB9-A454-4B04-9715-DE914499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010" y="20857416"/>
              <a:ext cx="1369974" cy="313734"/>
            </a:xfrm>
            <a:custGeom>
              <a:avLst/>
              <a:gdLst>
                <a:gd name="T0" fmla="*/ 244 w 262"/>
                <a:gd name="T1" fmla="*/ 28 h 60"/>
                <a:gd name="T2" fmla="*/ 227 w 262"/>
                <a:gd name="T3" fmla="*/ 28 h 60"/>
                <a:gd name="T4" fmla="*/ 188 w 262"/>
                <a:gd name="T5" fmla="*/ 35 h 60"/>
                <a:gd name="T6" fmla="*/ 143 w 262"/>
                <a:gd name="T7" fmla="*/ 42 h 60"/>
                <a:gd name="T8" fmla="*/ 105 w 262"/>
                <a:gd name="T9" fmla="*/ 49 h 60"/>
                <a:gd name="T10" fmla="*/ 73 w 262"/>
                <a:gd name="T11" fmla="*/ 53 h 60"/>
                <a:gd name="T12" fmla="*/ 52 w 262"/>
                <a:gd name="T13" fmla="*/ 56 h 60"/>
                <a:gd name="T14" fmla="*/ 42 w 262"/>
                <a:gd name="T15" fmla="*/ 60 h 60"/>
                <a:gd name="T16" fmla="*/ 31 w 262"/>
                <a:gd name="T17" fmla="*/ 60 h 60"/>
                <a:gd name="T18" fmla="*/ 28 w 262"/>
                <a:gd name="T19" fmla="*/ 60 h 60"/>
                <a:gd name="T20" fmla="*/ 17 w 262"/>
                <a:gd name="T21" fmla="*/ 56 h 60"/>
                <a:gd name="T22" fmla="*/ 3 w 262"/>
                <a:gd name="T23" fmla="*/ 46 h 60"/>
                <a:gd name="T24" fmla="*/ 0 w 262"/>
                <a:gd name="T25" fmla="*/ 42 h 60"/>
                <a:gd name="T26" fmla="*/ 7 w 262"/>
                <a:gd name="T27" fmla="*/ 39 h 60"/>
                <a:gd name="T28" fmla="*/ 21 w 262"/>
                <a:gd name="T29" fmla="*/ 35 h 60"/>
                <a:gd name="T30" fmla="*/ 35 w 262"/>
                <a:gd name="T31" fmla="*/ 35 h 60"/>
                <a:gd name="T32" fmla="*/ 49 w 262"/>
                <a:gd name="T33" fmla="*/ 32 h 60"/>
                <a:gd name="T34" fmla="*/ 66 w 262"/>
                <a:gd name="T35" fmla="*/ 28 h 60"/>
                <a:gd name="T36" fmla="*/ 91 w 262"/>
                <a:gd name="T37" fmla="*/ 25 h 60"/>
                <a:gd name="T38" fmla="*/ 119 w 262"/>
                <a:gd name="T39" fmla="*/ 21 h 60"/>
                <a:gd name="T40" fmla="*/ 143 w 262"/>
                <a:gd name="T41" fmla="*/ 14 h 60"/>
                <a:gd name="T42" fmla="*/ 164 w 262"/>
                <a:gd name="T43" fmla="*/ 11 h 60"/>
                <a:gd name="T44" fmla="*/ 181 w 262"/>
                <a:gd name="T45" fmla="*/ 7 h 60"/>
                <a:gd name="T46" fmla="*/ 199 w 262"/>
                <a:gd name="T47" fmla="*/ 4 h 60"/>
                <a:gd name="T48" fmla="*/ 216 w 262"/>
                <a:gd name="T49" fmla="*/ 0 h 60"/>
                <a:gd name="T50" fmla="*/ 223 w 262"/>
                <a:gd name="T51" fmla="*/ 0 h 60"/>
                <a:gd name="T52" fmla="*/ 237 w 262"/>
                <a:gd name="T53" fmla="*/ 0 h 60"/>
                <a:gd name="T54" fmla="*/ 251 w 262"/>
                <a:gd name="T55" fmla="*/ 4 h 60"/>
                <a:gd name="T56" fmla="*/ 262 w 262"/>
                <a:gd name="T57" fmla="*/ 11 h 60"/>
                <a:gd name="T58" fmla="*/ 262 w 262"/>
                <a:gd name="T59" fmla="*/ 18 h 60"/>
                <a:gd name="T60" fmla="*/ 255 w 262"/>
                <a:gd name="T61" fmla="*/ 25 h 60"/>
                <a:gd name="T62" fmla="*/ 251 w 262"/>
                <a:gd name="T63" fmla="*/ 2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2" h="60">
                  <a:moveTo>
                    <a:pt x="251" y="25"/>
                  </a:moveTo>
                  <a:lnTo>
                    <a:pt x="244" y="28"/>
                  </a:lnTo>
                  <a:lnTo>
                    <a:pt x="237" y="28"/>
                  </a:lnTo>
                  <a:lnTo>
                    <a:pt x="227" y="28"/>
                  </a:lnTo>
                  <a:lnTo>
                    <a:pt x="216" y="32"/>
                  </a:lnTo>
                  <a:lnTo>
                    <a:pt x="188" y="35"/>
                  </a:lnTo>
                  <a:lnTo>
                    <a:pt x="161" y="39"/>
                  </a:lnTo>
                  <a:lnTo>
                    <a:pt x="143" y="42"/>
                  </a:lnTo>
                  <a:lnTo>
                    <a:pt x="126" y="46"/>
                  </a:lnTo>
                  <a:lnTo>
                    <a:pt x="105" y="49"/>
                  </a:lnTo>
                  <a:lnTo>
                    <a:pt x="84" y="53"/>
                  </a:lnTo>
                  <a:lnTo>
                    <a:pt x="73" y="53"/>
                  </a:lnTo>
                  <a:lnTo>
                    <a:pt x="63" y="56"/>
                  </a:lnTo>
                  <a:lnTo>
                    <a:pt x="52" y="56"/>
                  </a:lnTo>
                  <a:lnTo>
                    <a:pt x="45" y="60"/>
                  </a:lnTo>
                  <a:lnTo>
                    <a:pt x="42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8" y="60"/>
                  </a:lnTo>
                  <a:lnTo>
                    <a:pt x="21" y="60"/>
                  </a:lnTo>
                  <a:lnTo>
                    <a:pt x="17" y="56"/>
                  </a:lnTo>
                  <a:lnTo>
                    <a:pt x="10" y="49"/>
                  </a:lnTo>
                  <a:lnTo>
                    <a:pt x="3" y="46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7" y="39"/>
                  </a:lnTo>
                  <a:lnTo>
                    <a:pt x="14" y="39"/>
                  </a:lnTo>
                  <a:lnTo>
                    <a:pt x="21" y="35"/>
                  </a:lnTo>
                  <a:lnTo>
                    <a:pt x="28" y="35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49" y="32"/>
                  </a:lnTo>
                  <a:lnTo>
                    <a:pt x="56" y="32"/>
                  </a:lnTo>
                  <a:lnTo>
                    <a:pt x="66" y="28"/>
                  </a:lnTo>
                  <a:lnTo>
                    <a:pt x="77" y="28"/>
                  </a:lnTo>
                  <a:lnTo>
                    <a:pt x="91" y="25"/>
                  </a:lnTo>
                  <a:lnTo>
                    <a:pt x="105" y="21"/>
                  </a:lnTo>
                  <a:lnTo>
                    <a:pt x="119" y="21"/>
                  </a:lnTo>
                  <a:lnTo>
                    <a:pt x="129" y="18"/>
                  </a:lnTo>
                  <a:lnTo>
                    <a:pt x="143" y="14"/>
                  </a:lnTo>
                  <a:lnTo>
                    <a:pt x="154" y="14"/>
                  </a:lnTo>
                  <a:lnTo>
                    <a:pt x="164" y="11"/>
                  </a:lnTo>
                  <a:lnTo>
                    <a:pt x="171" y="11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99" y="4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30" y="0"/>
                  </a:lnTo>
                  <a:lnTo>
                    <a:pt x="237" y="0"/>
                  </a:lnTo>
                  <a:lnTo>
                    <a:pt x="244" y="4"/>
                  </a:lnTo>
                  <a:lnTo>
                    <a:pt x="251" y="4"/>
                  </a:lnTo>
                  <a:lnTo>
                    <a:pt x="258" y="7"/>
                  </a:lnTo>
                  <a:lnTo>
                    <a:pt x="262" y="11"/>
                  </a:lnTo>
                  <a:lnTo>
                    <a:pt x="262" y="14"/>
                  </a:lnTo>
                  <a:lnTo>
                    <a:pt x="262" y="18"/>
                  </a:lnTo>
                  <a:lnTo>
                    <a:pt x="258" y="21"/>
                  </a:lnTo>
                  <a:lnTo>
                    <a:pt x="255" y="25"/>
                  </a:lnTo>
                  <a:lnTo>
                    <a:pt x="251" y="25"/>
                  </a:lnTo>
                  <a:lnTo>
                    <a:pt x="251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6">
              <a:extLst>
                <a:ext uri="{FF2B5EF4-FFF2-40B4-BE49-F238E27FC236}">
                  <a16:creationId xmlns:a16="http://schemas.microsoft.com/office/drawing/2014/main" id="{2FE51672-0712-4AD4-A7BC-FAC57C3B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047" y="20564597"/>
              <a:ext cx="345108" cy="313734"/>
            </a:xfrm>
            <a:custGeom>
              <a:avLst/>
              <a:gdLst>
                <a:gd name="T0" fmla="*/ 0 w 66"/>
                <a:gd name="T1" fmla="*/ 4 h 60"/>
                <a:gd name="T2" fmla="*/ 0 w 66"/>
                <a:gd name="T3" fmla="*/ 0 h 60"/>
                <a:gd name="T4" fmla="*/ 3 w 66"/>
                <a:gd name="T5" fmla="*/ 0 h 60"/>
                <a:gd name="T6" fmla="*/ 7 w 66"/>
                <a:gd name="T7" fmla="*/ 0 h 60"/>
                <a:gd name="T8" fmla="*/ 10 w 66"/>
                <a:gd name="T9" fmla="*/ 0 h 60"/>
                <a:gd name="T10" fmla="*/ 24 w 66"/>
                <a:gd name="T11" fmla="*/ 0 h 60"/>
                <a:gd name="T12" fmla="*/ 35 w 66"/>
                <a:gd name="T13" fmla="*/ 0 h 60"/>
                <a:gd name="T14" fmla="*/ 38 w 66"/>
                <a:gd name="T15" fmla="*/ 4 h 60"/>
                <a:gd name="T16" fmla="*/ 45 w 66"/>
                <a:gd name="T17" fmla="*/ 4 h 60"/>
                <a:gd name="T18" fmla="*/ 49 w 66"/>
                <a:gd name="T19" fmla="*/ 11 h 60"/>
                <a:gd name="T20" fmla="*/ 56 w 66"/>
                <a:gd name="T21" fmla="*/ 14 h 60"/>
                <a:gd name="T22" fmla="*/ 59 w 66"/>
                <a:gd name="T23" fmla="*/ 21 h 60"/>
                <a:gd name="T24" fmla="*/ 63 w 66"/>
                <a:gd name="T25" fmla="*/ 28 h 60"/>
                <a:gd name="T26" fmla="*/ 66 w 66"/>
                <a:gd name="T27" fmla="*/ 32 h 60"/>
                <a:gd name="T28" fmla="*/ 66 w 66"/>
                <a:gd name="T29" fmla="*/ 39 h 60"/>
                <a:gd name="T30" fmla="*/ 66 w 66"/>
                <a:gd name="T31" fmla="*/ 46 h 60"/>
                <a:gd name="T32" fmla="*/ 66 w 66"/>
                <a:gd name="T33" fmla="*/ 49 h 60"/>
                <a:gd name="T34" fmla="*/ 66 w 66"/>
                <a:gd name="T35" fmla="*/ 53 h 60"/>
                <a:gd name="T36" fmla="*/ 63 w 66"/>
                <a:gd name="T37" fmla="*/ 53 h 60"/>
                <a:gd name="T38" fmla="*/ 63 w 66"/>
                <a:gd name="T39" fmla="*/ 56 h 60"/>
                <a:gd name="T40" fmla="*/ 59 w 66"/>
                <a:gd name="T41" fmla="*/ 56 h 60"/>
                <a:gd name="T42" fmla="*/ 52 w 66"/>
                <a:gd name="T43" fmla="*/ 60 h 60"/>
                <a:gd name="T44" fmla="*/ 49 w 66"/>
                <a:gd name="T45" fmla="*/ 56 h 60"/>
                <a:gd name="T46" fmla="*/ 42 w 66"/>
                <a:gd name="T47" fmla="*/ 53 h 60"/>
                <a:gd name="T48" fmla="*/ 31 w 66"/>
                <a:gd name="T49" fmla="*/ 46 h 60"/>
                <a:gd name="T50" fmla="*/ 21 w 66"/>
                <a:gd name="T51" fmla="*/ 35 h 60"/>
                <a:gd name="T52" fmla="*/ 10 w 66"/>
                <a:gd name="T53" fmla="*/ 21 h 60"/>
                <a:gd name="T54" fmla="*/ 3 w 66"/>
                <a:gd name="T55" fmla="*/ 14 h 60"/>
                <a:gd name="T56" fmla="*/ 0 w 66"/>
                <a:gd name="T57" fmla="*/ 7 h 60"/>
                <a:gd name="T58" fmla="*/ 0 w 66"/>
                <a:gd name="T59" fmla="*/ 4 h 60"/>
                <a:gd name="T60" fmla="*/ 0 w 66"/>
                <a:gd name="T61" fmla="*/ 4 h 60"/>
                <a:gd name="T62" fmla="*/ 0 w 66"/>
                <a:gd name="T63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60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8" y="4"/>
                  </a:lnTo>
                  <a:lnTo>
                    <a:pt x="45" y="4"/>
                  </a:lnTo>
                  <a:lnTo>
                    <a:pt x="49" y="11"/>
                  </a:lnTo>
                  <a:lnTo>
                    <a:pt x="56" y="14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6" y="32"/>
                  </a:lnTo>
                  <a:lnTo>
                    <a:pt x="66" y="39"/>
                  </a:lnTo>
                  <a:lnTo>
                    <a:pt x="66" y="46"/>
                  </a:lnTo>
                  <a:lnTo>
                    <a:pt x="66" y="49"/>
                  </a:lnTo>
                  <a:lnTo>
                    <a:pt x="66" y="53"/>
                  </a:lnTo>
                  <a:lnTo>
                    <a:pt x="63" y="53"/>
                  </a:lnTo>
                  <a:lnTo>
                    <a:pt x="63" y="56"/>
                  </a:lnTo>
                  <a:lnTo>
                    <a:pt x="59" y="56"/>
                  </a:lnTo>
                  <a:lnTo>
                    <a:pt x="52" y="60"/>
                  </a:lnTo>
                  <a:lnTo>
                    <a:pt x="49" y="56"/>
                  </a:lnTo>
                  <a:lnTo>
                    <a:pt x="42" y="53"/>
                  </a:lnTo>
                  <a:lnTo>
                    <a:pt x="31" y="46"/>
                  </a:lnTo>
                  <a:lnTo>
                    <a:pt x="21" y="35"/>
                  </a:lnTo>
                  <a:lnTo>
                    <a:pt x="10" y="2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7">
              <a:extLst>
                <a:ext uri="{FF2B5EF4-FFF2-40B4-BE49-F238E27FC236}">
                  <a16:creationId xmlns:a16="http://schemas.microsoft.com/office/drawing/2014/main" id="{23638447-6BB8-47BD-AEDC-CC7D7AF67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647" y="21678356"/>
              <a:ext cx="345108" cy="292819"/>
            </a:xfrm>
            <a:custGeom>
              <a:avLst/>
              <a:gdLst>
                <a:gd name="T0" fmla="*/ 52 w 66"/>
                <a:gd name="T1" fmla="*/ 14 h 56"/>
                <a:gd name="T2" fmla="*/ 59 w 66"/>
                <a:gd name="T3" fmla="*/ 21 h 56"/>
                <a:gd name="T4" fmla="*/ 66 w 66"/>
                <a:gd name="T5" fmla="*/ 28 h 56"/>
                <a:gd name="T6" fmla="*/ 66 w 66"/>
                <a:gd name="T7" fmla="*/ 35 h 56"/>
                <a:gd name="T8" fmla="*/ 66 w 66"/>
                <a:gd name="T9" fmla="*/ 42 h 56"/>
                <a:gd name="T10" fmla="*/ 66 w 66"/>
                <a:gd name="T11" fmla="*/ 49 h 56"/>
                <a:gd name="T12" fmla="*/ 62 w 66"/>
                <a:gd name="T13" fmla="*/ 53 h 56"/>
                <a:gd name="T14" fmla="*/ 59 w 66"/>
                <a:gd name="T15" fmla="*/ 56 h 56"/>
                <a:gd name="T16" fmla="*/ 56 w 66"/>
                <a:gd name="T17" fmla="*/ 56 h 56"/>
                <a:gd name="T18" fmla="*/ 52 w 66"/>
                <a:gd name="T19" fmla="*/ 56 h 56"/>
                <a:gd name="T20" fmla="*/ 49 w 66"/>
                <a:gd name="T21" fmla="*/ 53 h 56"/>
                <a:gd name="T22" fmla="*/ 42 w 66"/>
                <a:gd name="T23" fmla="*/ 53 h 56"/>
                <a:gd name="T24" fmla="*/ 38 w 66"/>
                <a:gd name="T25" fmla="*/ 49 h 56"/>
                <a:gd name="T26" fmla="*/ 31 w 66"/>
                <a:gd name="T27" fmla="*/ 42 h 56"/>
                <a:gd name="T28" fmla="*/ 24 w 66"/>
                <a:gd name="T29" fmla="*/ 39 h 56"/>
                <a:gd name="T30" fmla="*/ 14 w 66"/>
                <a:gd name="T31" fmla="*/ 25 h 56"/>
                <a:gd name="T32" fmla="*/ 7 w 66"/>
                <a:gd name="T33" fmla="*/ 18 h 56"/>
                <a:gd name="T34" fmla="*/ 3 w 66"/>
                <a:gd name="T35" fmla="*/ 14 h 56"/>
                <a:gd name="T36" fmla="*/ 0 w 66"/>
                <a:gd name="T37" fmla="*/ 11 h 56"/>
                <a:gd name="T38" fmla="*/ 0 w 66"/>
                <a:gd name="T39" fmla="*/ 7 h 56"/>
                <a:gd name="T40" fmla="*/ 0 w 66"/>
                <a:gd name="T41" fmla="*/ 4 h 56"/>
                <a:gd name="T42" fmla="*/ 3 w 66"/>
                <a:gd name="T43" fmla="*/ 4 h 56"/>
                <a:gd name="T44" fmla="*/ 10 w 66"/>
                <a:gd name="T45" fmla="*/ 0 h 56"/>
                <a:gd name="T46" fmla="*/ 17 w 66"/>
                <a:gd name="T47" fmla="*/ 0 h 56"/>
                <a:gd name="T48" fmla="*/ 24 w 66"/>
                <a:gd name="T49" fmla="*/ 4 h 56"/>
                <a:gd name="T50" fmla="*/ 35 w 66"/>
                <a:gd name="T51" fmla="*/ 4 h 56"/>
                <a:gd name="T52" fmla="*/ 42 w 66"/>
                <a:gd name="T53" fmla="*/ 11 h 56"/>
                <a:gd name="T54" fmla="*/ 52 w 66"/>
                <a:gd name="T55" fmla="*/ 14 h 56"/>
                <a:gd name="T56" fmla="*/ 52 w 66"/>
                <a:gd name="T57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" h="56">
                  <a:moveTo>
                    <a:pt x="52" y="14"/>
                  </a:moveTo>
                  <a:lnTo>
                    <a:pt x="59" y="21"/>
                  </a:lnTo>
                  <a:lnTo>
                    <a:pt x="66" y="28"/>
                  </a:lnTo>
                  <a:lnTo>
                    <a:pt x="66" y="35"/>
                  </a:lnTo>
                  <a:lnTo>
                    <a:pt x="66" y="42"/>
                  </a:lnTo>
                  <a:lnTo>
                    <a:pt x="66" y="49"/>
                  </a:lnTo>
                  <a:lnTo>
                    <a:pt x="62" y="53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9" y="53"/>
                  </a:lnTo>
                  <a:lnTo>
                    <a:pt x="42" y="53"/>
                  </a:lnTo>
                  <a:lnTo>
                    <a:pt x="38" y="49"/>
                  </a:lnTo>
                  <a:lnTo>
                    <a:pt x="31" y="42"/>
                  </a:lnTo>
                  <a:lnTo>
                    <a:pt x="24" y="39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5" y="4"/>
                  </a:lnTo>
                  <a:lnTo>
                    <a:pt x="42" y="11"/>
                  </a:lnTo>
                  <a:lnTo>
                    <a:pt x="52" y="14"/>
                  </a:lnTo>
                  <a:lnTo>
                    <a:pt x="52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8">
              <a:extLst>
                <a:ext uri="{FF2B5EF4-FFF2-40B4-BE49-F238E27FC236}">
                  <a16:creationId xmlns:a16="http://schemas.microsoft.com/office/drawing/2014/main" id="{2914A56F-FAED-49F1-AB43-F6EC679EC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263" y="21641752"/>
              <a:ext cx="423543" cy="329423"/>
            </a:xfrm>
            <a:custGeom>
              <a:avLst/>
              <a:gdLst>
                <a:gd name="T0" fmla="*/ 0 w 81"/>
                <a:gd name="T1" fmla="*/ 4 h 63"/>
                <a:gd name="T2" fmla="*/ 0 w 81"/>
                <a:gd name="T3" fmla="*/ 4 h 63"/>
                <a:gd name="T4" fmla="*/ 4 w 81"/>
                <a:gd name="T5" fmla="*/ 0 h 63"/>
                <a:gd name="T6" fmla="*/ 11 w 81"/>
                <a:gd name="T7" fmla="*/ 0 h 63"/>
                <a:gd name="T8" fmla="*/ 18 w 81"/>
                <a:gd name="T9" fmla="*/ 0 h 63"/>
                <a:gd name="T10" fmla="*/ 28 w 81"/>
                <a:gd name="T11" fmla="*/ 0 h 63"/>
                <a:gd name="T12" fmla="*/ 39 w 81"/>
                <a:gd name="T13" fmla="*/ 4 h 63"/>
                <a:gd name="T14" fmla="*/ 49 w 81"/>
                <a:gd name="T15" fmla="*/ 7 h 63"/>
                <a:gd name="T16" fmla="*/ 60 w 81"/>
                <a:gd name="T17" fmla="*/ 14 h 63"/>
                <a:gd name="T18" fmla="*/ 67 w 81"/>
                <a:gd name="T19" fmla="*/ 21 h 63"/>
                <a:gd name="T20" fmla="*/ 74 w 81"/>
                <a:gd name="T21" fmla="*/ 28 h 63"/>
                <a:gd name="T22" fmla="*/ 77 w 81"/>
                <a:gd name="T23" fmla="*/ 35 h 63"/>
                <a:gd name="T24" fmla="*/ 81 w 81"/>
                <a:gd name="T25" fmla="*/ 42 h 63"/>
                <a:gd name="T26" fmla="*/ 81 w 81"/>
                <a:gd name="T27" fmla="*/ 49 h 63"/>
                <a:gd name="T28" fmla="*/ 81 w 81"/>
                <a:gd name="T29" fmla="*/ 56 h 63"/>
                <a:gd name="T30" fmla="*/ 81 w 81"/>
                <a:gd name="T31" fmla="*/ 60 h 63"/>
                <a:gd name="T32" fmla="*/ 77 w 81"/>
                <a:gd name="T33" fmla="*/ 63 h 63"/>
                <a:gd name="T34" fmla="*/ 77 w 81"/>
                <a:gd name="T35" fmla="*/ 63 h 63"/>
                <a:gd name="T36" fmla="*/ 70 w 81"/>
                <a:gd name="T37" fmla="*/ 63 h 63"/>
                <a:gd name="T38" fmla="*/ 67 w 81"/>
                <a:gd name="T39" fmla="*/ 63 h 63"/>
                <a:gd name="T40" fmla="*/ 60 w 81"/>
                <a:gd name="T41" fmla="*/ 60 h 63"/>
                <a:gd name="T42" fmla="*/ 53 w 81"/>
                <a:gd name="T43" fmla="*/ 56 h 63"/>
                <a:gd name="T44" fmla="*/ 42 w 81"/>
                <a:gd name="T45" fmla="*/ 49 h 63"/>
                <a:gd name="T46" fmla="*/ 32 w 81"/>
                <a:gd name="T47" fmla="*/ 42 h 63"/>
                <a:gd name="T48" fmla="*/ 21 w 81"/>
                <a:gd name="T49" fmla="*/ 32 h 63"/>
                <a:gd name="T50" fmla="*/ 11 w 81"/>
                <a:gd name="T51" fmla="*/ 21 h 63"/>
                <a:gd name="T52" fmla="*/ 4 w 81"/>
                <a:gd name="T53" fmla="*/ 14 h 63"/>
                <a:gd name="T54" fmla="*/ 0 w 81"/>
                <a:gd name="T55" fmla="*/ 7 h 63"/>
                <a:gd name="T56" fmla="*/ 0 w 81"/>
                <a:gd name="T57" fmla="*/ 4 h 63"/>
                <a:gd name="T58" fmla="*/ 0 w 81"/>
                <a:gd name="T59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49" y="7"/>
                  </a:lnTo>
                  <a:lnTo>
                    <a:pt x="60" y="14"/>
                  </a:lnTo>
                  <a:lnTo>
                    <a:pt x="67" y="21"/>
                  </a:lnTo>
                  <a:lnTo>
                    <a:pt x="74" y="28"/>
                  </a:lnTo>
                  <a:lnTo>
                    <a:pt x="77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81" y="60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0" y="63"/>
                  </a:lnTo>
                  <a:lnTo>
                    <a:pt x="67" y="63"/>
                  </a:lnTo>
                  <a:lnTo>
                    <a:pt x="60" y="60"/>
                  </a:lnTo>
                  <a:lnTo>
                    <a:pt x="53" y="56"/>
                  </a:lnTo>
                  <a:lnTo>
                    <a:pt x="42" y="49"/>
                  </a:lnTo>
                  <a:lnTo>
                    <a:pt x="32" y="42"/>
                  </a:lnTo>
                  <a:lnTo>
                    <a:pt x="21" y="32"/>
                  </a:lnTo>
                  <a:lnTo>
                    <a:pt x="11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9">
              <a:extLst>
                <a:ext uri="{FF2B5EF4-FFF2-40B4-BE49-F238E27FC236}">
                  <a16:creationId xmlns:a16="http://schemas.microsoft.com/office/drawing/2014/main" id="{EDC8B614-C554-4CCE-A896-DEB888FFA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433" y="21809077"/>
              <a:ext cx="1223565" cy="658842"/>
            </a:xfrm>
            <a:custGeom>
              <a:avLst/>
              <a:gdLst>
                <a:gd name="T0" fmla="*/ 223 w 234"/>
                <a:gd name="T1" fmla="*/ 84 h 126"/>
                <a:gd name="T2" fmla="*/ 230 w 234"/>
                <a:gd name="T3" fmla="*/ 94 h 126"/>
                <a:gd name="T4" fmla="*/ 230 w 234"/>
                <a:gd name="T5" fmla="*/ 105 h 126"/>
                <a:gd name="T6" fmla="*/ 216 w 234"/>
                <a:gd name="T7" fmla="*/ 112 h 126"/>
                <a:gd name="T8" fmla="*/ 188 w 234"/>
                <a:gd name="T9" fmla="*/ 119 h 126"/>
                <a:gd name="T10" fmla="*/ 153 w 234"/>
                <a:gd name="T11" fmla="*/ 126 h 126"/>
                <a:gd name="T12" fmla="*/ 118 w 234"/>
                <a:gd name="T13" fmla="*/ 122 h 126"/>
                <a:gd name="T14" fmla="*/ 84 w 234"/>
                <a:gd name="T15" fmla="*/ 119 h 126"/>
                <a:gd name="T16" fmla="*/ 59 w 234"/>
                <a:gd name="T17" fmla="*/ 105 h 126"/>
                <a:gd name="T18" fmla="*/ 38 w 234"/>
                <a:gd name="T19" fmla="*/ 91 h 126"/>
                <a:gd name="T20" fmla="*/ 21 w 234"/>
                <a:gd name="T21" fmla="*/ 70 h 126"/>
                <a:gd name="T22" fmla="*/ 7 w 234"/>
                <a:gd name="T23" fmla="*/ 45 h 126"/>
                <a:gd name="T24" fmla="*/ 0 w 234"/>
                <a:gd name="T25" fmla="*/ 21 h 126"/>
                <a:gd name="T26" fmla="*/ 3 w 234"/>
                <a:gd name="T27" fmla="*/ 3 h 126"/>
                <a:gd name="T28" fmla="*/ 7 w 234"/>
                <a:gd name="T29" fmla="*/ 0 h 126"/>
                <a:gd name="T30" fmla="*/ 14 w 234"/>
                <a:gd name="T31" fmla="*/ 7 h 126"/>
                <a:gd name="T32" fmla="*/ 24 w 234"/>
                <a:gd name="T33" fmla="*/ 24 h 126"/>
                <a:gd name="T34" fmla="*/ 35 w 234"/>
                <a:gd name="T35" fmla="*/ 45 h 126"/>
                <a:gd name="T36" fmla="*/ 49 w 234"/>
                <a:gd name="T37" fmla="*/ 63 h 126"/>
                <a:gd name="T38" fmla="*/ 66 w 234"/>
                <a:gd name="T39" fmla="*/ 73 h 126"/>
                <a:gd name="T40" fmla="*/ 91 w 234"/>
                <a:gd name="T41" fmla="*/ 80 h 126"/>
                <a:gd name="T42" fmla="*/ 118 w 234"/>
                <a:gd name="T43" fmla="*/ 87 h 126"/>
                <a:gd name="T44" fmla="*/ 143 w 234"/>
                <a:gd name="T45" fmla="*/ 87 h 126"/>
                <a:gd name="T46" fmla="*/ 160 w 234"/>
                <a:gd name="T47" fmla="*/ 87 h 126"/>
                <a:gd name="T48" fmla="*/ 167 w 234"/>
                <a:gd name="T49" fmla="*/ 84 h 126"/>
                <a:gd name="T50" fmla="*/ 167 w 234"/>
                <a:gd name="T51" fmla="*/ 80 h 126"/>
                <a:gd name="T52" fmla="*/ 164 w 234"/>
                <a:gd name="T53" fmla="*/ 70 h 126"/>
                <a:gd name="T54" fmla="*/ 160 w 234"/>
                <a:gd name="T55" fmla="*/ 59 h 126"/>
                <a:gd name="T56" fmla="*/ 153 w 234"/>
                <a:gd name="T57" fmla="*/ 38 h 126"/>
                <a:gd name="T58" fmla="*/ 157 w 234"/>
                <a:gd name="T59" fmla="*/ 28 h 126"/>
                <a:gd name="T60" fmla="*/ 164 w 234"/>
                <a:gd name="T61" fmla="*/ 31 h 126"/>
                <a:gd name="T62" fmla="*/ 171 w 234"/>
                <a:gd name="T63" fmla="*/ 38 h 126"/>
                <a:gd name="T64" fmla="*/ 181 w 234"/>
                <a:gd name="T65" fmla="*/ 49 h 126"/>
                <a:gd name="T66" fmla="*/ 202 w 234"/>
                <a:gd name="T67" fmla="*/ 70 h 126"/>
                <a:gd name="T68" fmla="*/ 220 w 234"/>
                <a:gd name="T69" fmla="*/ 8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4" h="126">
                  <a:moveTo>
                    <a:pt x="220" y="80"/>
                  </a:moveTo>
                  <a:lnTo>
                    <a:pt x="223" y="84"/>
                  </a:lnTo>
                  <a:lnTo>
                    <a:pt x="230" y="91"/>
                  </a:lnTo>
                  <a:lnTo>
                    <a:pt x="230" y="94"/>
                  </a:lnTo>
                  <a:lnTo>
                    <a:pt x="234" y="98"/>
                  </a:lnTo>
                  <a:lnTo>
                    <a:pt x="230" y="105"/>
                  </a:lnTo>
                  <a:lnTo>
                    <a:pt x="223" y="108"/>
                  </a:lnTo>
                  <a:lnTo>
                    <a:pt x="216" y="112"/>
                  </a:lnTo>
                  <a:lnTo>
                    <a:pt x="202" y="115"/>
                  </a:lnTo>
                  <a:lnTo>
                    <a:pt x="188" y="119"/>
                  </a:lnTo>
                  <a:lnTo>
                    <a:pt x="171" y="122"/>
                  </a:lnTo>
                  <a:lnTo>
                    <a:pt x="153" y="126"/>
                  </a:lnTo>
                  <a:lnTo>
                    <a:pt x="136" y="126"/>
                  </a:lnTo>
                  <a:lnTo>
                    <a:pt x="118" y="122"/>
                  </a:lnTo>
                  <a:lnTo>
                    <a:pt x="101" y="122"/>
                  </a:lnTo>
                  <a:lnTo>
                    <a:pt x="84" y="119"/>
                  </a:lnTo>
                  <a:lnTo>
                    <a:pt x="70" y="112"/>
                  </a:lnTo>
                  <a:lnTo>
                    <a:pt x="59" y="105"/>
                  </a:lnTo>
                  <a:lnTo>
                    <a:pt x="49" y="98"/>
                  </a:lnTo>
                  <a:lnTo>
                    <a:pt x="38" y="91"/>
                  </a:lnTo>
                  <a:lnTo>
                    <a:pt x="28" y="80"/>
                  </a:lnTo>
                  <a:lnTo>
                    <a:pt x="21" y="70"/>
                  </a:lnTo>
                  <a:lnTo>
                    <a:pt x="14" y="59"/>
                  </a:lnTo>
                  <a:lnTo>
                    <a:pt x="7" y="45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4" y="7"/>
                  </a:lnTo>
                  <a:lnTo>
                    <a:pt x="17" y="14"/>
                  </a:lnTo>
                  <a:lnTo>
                    <a:pt x="24" y="24"/>
                  </a:lnTo>
                  <a:lnTo>
                    <a:pt x="28" y="35"/>
                  </a:lnTo>
                  <a:lnTo>
                    <a:pt x="35" y="45"/>
                  </a:lnTo>
                  <a:lnTo>
                    <a:pt x="42" y="56"/>
                  </a:lnTo>
                  <a:lnTo>
                    <a:pt x="49" y="63"/>
                  </a:lnTo>
                  <a:lnTo>
                    <a:pt x="56" y="66"/>
                  </a:lnTo>
                  <a:lnTo>
                    <a:pt x="66" y="73"/>
                  </a:lnTo>
                  <a:lnTo>
                    <a:pt x="77" y="77"/>
                  </a:lnTo>
                  <a:lnTo>
                    <a:pt x="91" y="80"/>
                  </a:lnTo>
                  <a:lnTo>
                    <a:pt x="105" y="84"/>
                  </a:lnTo>
                  <a:lnTo>
                    <a:pt x="118" y="87"/>
                  </a:lnTo>
                  <a:lnTo>
                    <a:pt x="129" y="87"/>
                  </a:lnTo>
                  <a:lnTo>
                    <a:pt x="143" y="87"/>
                  </a:lnTo>
                  <a:lnTo>
                    <a:pt x="153" y="87"/>
                  </a:lnTo>
                  <a:lnTo>
                    <a:pt x="160" y="87"/>
                  </a:lnTo>
                  <a:lnTo>
                    <a:pt x="164" y="87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64" y="73"/>
                  </a:lnTo>
                  <a:lnTo>
                    <a:pt x="164" y="70"/>
                  </a:lnTo>
                  <a:lnTo>
                    <a:pt x="164" y="66"/>
                  </a:lnTo>
                  <a:lnTo>
                    <a:pt x="160" y="59"/>
                  </a:lnTo>
                  <a:lnTo>
                    <a:pt x="157" y="45"/>
                  </a:lnTo>
                  <a:lnTo>
                    <a:pt x="153" y="38"/>
                  </a:lnTo>
                  <a:lnTo>
                    <a:pt x="153" y="31"/>
                  </a:lnTo>
                  <a:lnTo>
                    <a:pt x="157" y="28"/>
                  </a:lnTo>
                  <a:lnTo>
                    <a:pt x="160" y="28"/>
                  </a:lnTo>
                  <a:lnTo>
                    <a:pt x="164" y="31"/>
                  </a:lnTo>
                  <a:lnTo>
                    <a:pt x="167" y="35"/>
                  </a:lnTo>
                  <a:lnTo>
                    <a:pt x="171" y="38"/>
                  </a:lnTo>
                  <a:lnTo>
                    <a:pt x="178" y="42"/>
                  </a:lnTo>
                  <a:lnTo>
                    <a:pt x="181" y="49"/>
                  </a:lnTo>
                  <a:lnTo>
                    <a:pt x="192" y="59"/>
                  </a:lnTo>
                  <a:lnTo>
                    <a:pt x="202" y="70"/>
                  </a:lnTo>
                  <a:lnTo>
                    <a:pt x="209" y="77"/>
                  </a:lnTo>
                  <a:lnTo>
                    <a:pt x="220" y="80"/>
                  </a:lnTo>
                  <a:lnTo>
                    <a:pt x="220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6FC6126-6173-49B4-8761-4709C8481518}"/>
              </a:ext>
            </a:extLst>
          </p:cNvPr>
          <p:cNvGrpSpPr/>
          <p:nvPr/>
        </p:nvGrpSpPr>
        <p:grpSpPr>
          <a:xfrm>
            <a:off x="6941709" y="2681265"/>
            <a:ext cx="1971300" cy="1589591"/>
            <a:chOff x="5467417" y="20784211"/>
            <a:chExt cx="1971300" cy="1589591"/>
          </a:xfrm>
        </p:grpSpPr>
        <p:sp>
          <p:nvSpPr>
            <p:cNvPr id="11" name="Freeform 130">
              <a:extLst>
                <a:ext uri="{FF2B5EF4-FFF2-40B4-BE49-F238E27FC236}">
                  <a16:creationId xmlns:a16="http://schemas.microsoft.com/office/drawing/2014/main" id="{211EF0B0-23D4-43D4-8565-7B0DB8F07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8213" y="20784211"/>
              <a:ext cx="350338" cy="277134"/>
            </a:xfrm>
            <a:custGeom>
              <a:avLst/>
              <a:gdLst>
                <a:gd name="T0" fmla="*/ 0 w 67"/>
                <a:gd name="T1" fmla="*/ 4 h 53"/>
                <a:gd name="T2" fmla="*/ 0 w 67"/>
                <a:gd name="T3" fmla="*/ 0 h 53"/>
                <a:gd name="T4" fmla="*/ 4 w 67"/>
                <a:gd name="T5" fmla="*/ 0 h 53"/>
                <a:gd name="T6" fmla="*/ 11 w 67"/>
                <a:gd name="T7" fmla="*/ 0 h 53"/>
                <a:gd name="T8" fmla="*/ 18 w 67"/>
                <a:gd name="T9" fmla="*/ 0 h 53"/>
                <a:gd name="T10" fmla="*/ 35 w 67"/>
                <a:gd name="T11" fmla="*/ 4 h 53"/>
                <a:gd name="T12" fmla="*/ 46 w 67"/>
                <a:gd name="T13" fmla="*/ 7 h 53"/>
                <a:gd name="T14" fmla="*/ 49 w 67"/>
                <a:gd name="T15" fmla="*/ 11 h 53"/>
                <a:gd name="T16" fmla="*/ 56 w 67"/>
                <a:gd name="T17" fmla="*/ 14 h 53"/>
                <a:gd name="T18" fmla="*/ 60 w 67"/>
                <a:gd name="T19" fmla="*/ 18 h 53"/>
                <a:gd name="T20" fmla="*/ 63 w 67"/>
                <a:gd name="T21" fmla="*/ 21 h 53"/>
                <a:gd name="T22" fmla="*/ 63 w 67"/>
                <a:gd name="T23" fmla="*/ 28 h 53"/>
                <a:gd name="T24" fmla="*/ 67 w 67"/>
                <a:gd name="T25" fmla="*/ 35 h 53"/>
                <a:gd name="T26" fmla="*/ 63 w 67"/>
                <a:gd name="T27" fmla="*/ 46 h 53"/>
                <a:gd name="T28" fmla="*/ 63 w 67"/>
                <a:gd name="T29" fmla="*/ 49 h 53"/>
                <a:gd name="T30" fmla="*/ 60 w 67"/>
                <a:gd name="T31" fmla="*/ 49 h 53"/>
                <a:gd name="T32" fmla="*/ 56 w 67"/>
                <a:gd name="T33" fmla="*/ 53 h 53"/>
                <a:gd name="T34" fmla="*/ 53 w 67"/>
                <a:gd name="T35" fmla="*/ 53 h 53"/>
                <a:gd name="T36" fmla="*/ 49 w 67"/>
                <a:gd name="T37" fmla="*/ 53 h 53"/>
                <a:gd name="T38" fmla="*/ 42 w 67"/>
                <a:gd name="T39" fmla="*/ 49 h 53"/>
                <a:gd name="T40" fmla="*/ 39 w 67"/>
                <a:gd name="T41" fmla="*/ 46 h 53"/>
                <a:gd name="T42" fmla="*/ 32 w 67"/>
                <a:gd name="T43" fmla="*/ 42 h 53"/>
                <a:gd name="T44" fmla="*/ 18 w 67"/>
                <a:gd name="T45" fmla="*/ 32 h 53"/>
                <a:gd name="T46" fmla="*/ 7 w 67"/>
                <a:gd name="T47" fmla="*/ 21 h 53"/>
                <a:gd name="T48" fmla="*/ 4 w 67"/>
                <a:gd name="T49" fmla="*/ 14 h 53"/>
                <a:gd name="T50" fmla="*/ 0 w 67"/>
                <a:gd name="T51" fmla="*/ 11 h 53"/>
                <a:gd name="T52" fmla="*/ 0 w 67"/>
                <a:gd name="T53" fmla="*/ 7 h 53"/>
                <a:gd name="T54" fmla="*/ 0 w 67"/>
                <a:gd name="T55" fmla="*/ 4 h 53"/>
                <a:gd name="T56" fmla="*/ 0 w 67"/>
                <a:gd name="T5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53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5" y="4"/>
                  </a:lnTo>
                  <a:lnTo>
                    <a:pt x="46" y="7"/>
                  </a:lnTo>
                  <a:lnTo>
                    <a:pt x="49" y="11"/>
                  </a:lnTo>
                  <a:lnTo>
                    <a:pt x="56" y="14"/>
                  </a:lnTo>
                  <a:lnTo>
                    <a:pt x="60" y="18"/>
                  </a:lnTo>
                  <a:lnTo>
                    <a:pt x="63" y="21"/>
                  </a:lnTo>
                  <a:lnTo>
                    <a:pt x="63" y="28"/>
                  </a:lnTo>
                  <a:lnTo>
                    <a:pt x="67" y="35"/>
                  </a:lnTo>
                  <a:lnTo>
                    <a:pt x="63" y="46"/>
                  </a:lnTo>
                  <a:lnTo>
                    <a:pt x="63" y="49"/>
                  </a:lnTo>
                  <a:lnTo>
                    <a:pt x="60" y="49"/>
                  </a:lnTo>
                  <a:lnTo>
                    <a:pt x="56" y="53"/>
                  </a:lnTo>
                  <a:lnTo>
                    <a:pt x="53" y="53"/>
                  </a:lnTo>
                  <a:lnTo>
                    <a:pt x="49" y="53"/>
                  </a:lnTo>
                  <a:lnTo>
                    <a:pt x="42" y="49"/>
                  </a:lnTo>
                  <a:lnTo>
                    <a:pt x="39" y="46"/>
                  </a:lnTo>
                  <a:lnTo>
                    <a:pt x="32" y="42"/>
                  </a:lnTo>
                  <a:lnTo>
                    <a:pt x="18" y="32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1">
              <a:extLst>
                <a:ext uri="{FF2B5EF4-FFF2-40B4-BE49-F238E27FC236}">
                  <a16:creationId xmlns:a16="http://schemas.microsoft.com/office/drawing/2014/main" id="{16CBFAB4-CA0D-421D-A250-B652B92D9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417" y="21280959"/>
              <a:ext cx="820940" cy="1092843"/>
            </a:xfrm>
            <a:custGeom>
              <a:avLst/>
              <a:gdLst>
                <a:gd name="T0" fmla="*/ 139 w 157"/>
                <a:gd name="T1" fmla="*/ 129 h 209"/>
                <a:gd name="T2" fmla="*/ 118 w 157"/>
                <a:gd name="T3" fmla="*/ 157 h 209"/>
                <a:gd name="T4" fmla="*/ 101 w 157"/>
                <a:gd name="T5" fmla="*/ 178 h 209"/>
                <a:gd name="T6" fmla="*/ 90 w 157"/>
                <a:gd name="T7" fmla="*/ 192 h 209"/>
                <a:gd name="T8" fmla="*/ 83 w 157"/>
                <a:gd name="T9" fmla="*/ 202 h 209"/>
                <a:gd name="T10" fmla="*/ 76 w 157"/>
                <a:gd name="T11" fmla="*/ 209 h 209"/>
                <a:gd name="T12" fmla="*/ 69 w 157"/>
                <a:gd name="T13" fmla="*/ 202 h 209"/>
                <a:gd name="T14" fmla="*/ 62 w 157"/>
                <a:gd name="T15" fmla="*/ 192 h 209"/>
                <a:gd name="T16" fmla="*/ 59 w 157"/>
                <a:gd name="T17" fmla="*/ 178 h 209"/>
                <a:gd name="T18" fmla="*/ 59 w 157"/>
                <a:gd name="T19" fmla="*/ 167 h 209"/>
                <a:gd name="T20" fmla="*/ 59 w 157"/>
                <a:gd name="T21" fmla="*/ 160 h 209"/>
                <a:gd name="T22" fmla="*/ 66 w 157"/>
                <a:gd name="T23" fmla="*/ 150 h 209"/>
                <a:gd name="T24" fmla="*/ 66 w 157"/>
                <a:gd name="T25" fmla="*/ 143 h 209"/>
                <a:gd name="T26" fmla="*/ 69 w 157"/>
                <a:gd name="T27" fmla="*/ 129 h 209"/>
                <a:gd name="T28" fmla="*/ 73 w 157"/>
                <a:gd name="T29" fmla="*/ 111 h 209"/>
                <a:gd name="T30" fmla="*/ 73 w 157"/>
                <a:gd name="T31" fmla="*/ 90 h 209"/>
                <a:gd name="T32" fmla="*/ 76 w 157"/>
                <a:gd name="T33" fmla="*/ 66 h 209"/>
                <a:gd name="T34" fmla="*/ 76 w 157"/>
                <a:gd name="T35" fmla="*/ 52 h 209"/>
                <a:gd name="T36" fmla="*/ 80 w 157"/>
                <a:gd name="T37" fmla="*/ 41 h 209"/>
                <a:gd name="T38" fmla="*/ 80 w 157"/>
                <a:gd name="T39" fmla="*/ 38 h 209"/>
                <a:gd name="T40" fmla="*/ 73 w 157"/>
                <a:gd name="T41" fmla="*/ 38 h 209"/>
                <a:gd name="T42" fmla="*/ 59 w 157"/>
                <a:gd name="T43" fmla="*/ 45 h 209"/>
                <a:gd name="T44" fmla="*/ 38 w 157"/>
                <a:gd name="T45" fmla="*/ 52 h 209"/>
                <a:gd name="T46" fmla="*/ 27 w 157"/>
                <a:gd name="T47" fmla="*/ 55 h 209"/>
                <a:gd name="T48" fmla="*/ 10 w 157"/>
                <a:gd name="T49" fmla="*/ 48 h 209"/>
                <a:gd name="T50" fmla="*/ 6 w 157"/>
                <a:gd name="T51" fmla="*/ 45 h 209"/>
                <a:gd name="T52" fmla="*/ 0 w 157"/>
                <a:gd name="T53" fmla="*/ 31 h 209"/>
                <a:gd name="T54" fmla="*/ 3 w 157"/>
                <a:gd name="T55" fmla="*/ 27 h 209"/>
                <a:gd name="T56" fmla="*/ 10 w 157"/>
                <a:gd name="T57" fmla="*/ 24 h 209"/>
                <a:gd name="T58" fmla="*/ 20 w 157"/>
                <a:gd name="T59" fmla="*/ 27 h 209"/>
                <a:gd name="T60" fmla="*/ 34 w 157"/>
                <a:gd name="T61" fmla="*/ 24 h 209"/>
                <a:gd name="T62" fmla="*/ 55 w 157"/>
                <a:gd name="T63" fmla="*/ 17 h 209"/>
                <a:gd name="T64" fmla="*/ 73 w 157"/>
                <a:gd name="T65" fmla="*/ 10 h 209"/>
                <a:gd name="T66" fmla="*/ 80 w 157"/>
                <a:gd name="T67" fmla="*/ 3 h 209"/>
                <a:gd name="T68" fmla="*/ 87 w 157"/>
                <a:gd name="T69" fmla="*/ 0 h 209"/>
                <a:gd name="T70" fmla="*/ 94 w 157"/>
                <a:gd name="T71" fmla="*/ 0 h 209"/>
                <a:gd name="T72" fmla="*/ 101 w 157"/>
                <a:gd name="T73" fmla="*/ 0 h 209"/>
                <a:gd name="T74" fmla="*/ 115 w 157"/>
                <a:gd name="T75" fmla="*/ 7 h 209"/>
                <a:gd name="T76" fmla="*/ 122 w 157"/>
                <a:gd name="T77" fmla="*/ 10 h 209"/>
                <a:gd name="T78" fmla="*/ 122 w 157"/>
                <a:gd name="T79" fmla="*/ 20 h 209"/>
                <a:gd name="T80" fmla="*/ 118 w 157"/>
                <a:gd name="T81" fmla="*/ 27 h 209"/>
                <a:gd name="T82" fmla="*/ 111 w 157"/>
                <a:gd name="T83" fmla="*/ 45 h 209"/>
                <a:gd name="T84" fmla="*/ 104 w 157"/>
                <a:gd name="T85" fmla="*/ 69 h 209"/>
                <a:gd name="T86" fmla="*/ 101 w 157"/>
                <a:gd name="T87" fmla="*/ 97 h 209"/>
                <a:gd name="T88" fmla="*/ 101 w 157"/>
                <a:gd name="T89" fmla="*/ 118 h 209"/>
                <a:gd name="T90" fmla="*/ 101 w 157"/>
                <a:gd name="T91" fmla="*/ 132 h 209"/>
                <a:gd name="T92" fmla="*/ 101 w 157"/>
                <a:gd name="T93" fmla="*/ 136 h 209"/>
                <a:gd name="T94" fmla="*/ 101 w 157"/>
                <a:gd name="T95" fmla="*/ 136 h 209"/>
                <a:gd name="T96" fmla="*/ 108 w 157"/>
                <a:gd name="T97" fmla="*/ 132 h 209"/>
                <a:gd name="T98" fmla="*/ 129 w 157"/>
                <a:gd name="T99" fmla="*/ 115 h 209"/>
                <a:gd name="T100" fmla="*/ 139 w 157"/>
                <a:gd name="T101" fmla="*/ 104 h 209"/>
                <a:gd name="T102" fmla="*/ 150 w 157"/>
                <a:gd name="T103" fmla="*/ 101 h 209"/>
                <a:gd name="T104" fmla="*/ 153 w 157"/>
                <a:gd name="T105" fmla="*/ 97 h 209"/>
                <a:gd name="T106" fmla="*/ 157 w 157"/>
                <a:gd name="T107" fmla="*/ 101 h 209"/>
                <a:gd name="T108" fmla="*/ 157 w 157"/>
                <a:gd name="T109" fmla="*/ 108 h 209"/>
                <a:gd name="T110" fmla="*/ 146 w 157"/>
                <a:gd name="T111" fmla="*/ 12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09">
                  <a:moveTo>
                    <a:pt x="146" y="122"/>
                  </a:moveTo>
                  <a:lnTo>
                    <a:pt x="139" y="129"/>
                  </a:lnTo>
                  <a:lnTo>
                    <a:pt x="132" y="136"/>
                  </a:lnTo>
                  <a:lnTo>
                    <a:pt x="118" y="157"/>
                  </a:lnTo>
                  <a:lnTo>
                    <a:pt x="108" y="167"/>
                  </a:lnTo>
                  <a:lnTo>
                    <a:pt x="101" y="178"/>
                  </a:lnTo>
                  <a:lnTo>
                    <a:pt x="97" y="185"/>
                  </a:lnTo>
                  <a:lnTo>
                    <a:pt x="90" y="192"/>
                  </a:lnTo>
                  <a:lnTo>
                    <a:pt x="87" y="199"/>
                  </a:lnTo>
                  <a:lnTo>
                    <a:pt x="83" y="202"/>
                  </a:lnTo>
                  <a:lnTo>
                    <a:pt x="80" y="206"/>
                  </a:lnTo>
                  <a:lnTo>
                    <a:pt x="76" y="209"/>
                  </a:lnTo>
                  <a:lnTo>
                    <a:pt x="73" y="206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2" y="192"/>
                  </a:lnTo>
                  <a:lnTo>
                    <a:pt x="59" y="185"/>
                  </a:lnTo>
                  <a:lnTo>
                    <a:pt x="59" y="178"/>
                  </a:lnTo>
                  <a:lnTo>
                    <a:pt x="59" y="171"/>
                  </a:lnTo>
                  <a:lnTo>
                    <a:pt x="59" y="167"/>
                  </a:lnTo>
                  <a:lnTo>
                    <a:pt x="59" y="164"/>
                  </a:lnTo>
                  <a:lnTo>
                    <a:pt x="59" y="160"/>
                  </a:lnTo>
                  <a:lnTo>
                    <a:pt x="62" y="157"/>
                  </a:lnTo>
                  <a:lnTo>
                    <a:pt x="66" y="150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9" y="136"/>
                  </a:lnTo>
                  <a:lnTo>
                    <a:pt x="69" y="129"/>
                  </a:lnTo>
                  <a:lnTo>
                    <a:pt x="69" y="122"/>
                  </a:lnTo>
                  <a:lnTo>
                    <a:pt x="73" y="111"/>
                  </a:lnTo>
                  <a:lnTo>
                    <a:pt x="73" y="101"/>
                  </a:lnTo>
                  <a:lnTo>
                    <a:pt x="73" y="90"/>
                  </a:lnTo>
                  <a:lnTo>
                    <a:pt x="76" y="76"/>
                  </a:lnTo>
                  <a:lnTo>
                    <a:pt x="76" y="66"/>
                  </a:lnTo>
                  <a:lnTo>
                    <a:pt x="76" y="59"/>
                  </a:lnTo>
                  <a:lnTo>
                    <a:pt x="76" y="52"/>
                  </a:lnTo>
                  <a:lnTo>
                    <a:pt x="80" y="45"/>
                  </a:lnTo>
                  <a:lnTo>
                    <a:pt x="80" y="41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6" y="38"/>
                  </a:lnTo>
                  <a:lnTo>
                    <a:pt x="73" y="38"/>
                  </a:lnTo>
                  <a:lnTo>
                    <a:pt x="66" y="41"/>
                  </a:lnTo>
                  <a:lnTo>
                    <a:pt x="59" y="45"/>
                  </a:lnTo>
                  <a:lnTo>
                    <a:pt x="48" y="48"/>
                  </a:lnTo>
                  <a:lnTo>
                    <a:pt x="38" y="52"/>
                  </a:lnTo>
                  <a:lnTo>
                    <a:pt x="31" y="55"/>
                  </a:lnTo>
                  <a:lnTo>
                    <a:pt x="27" y="55"/>
                  </a:lnTo>
                  <a:lnTo>
                    <a:pt x="20" y="52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6" y="45"/>
                  </a:lnTo>
                  <a:lnTo>
                    <a:pt x="3" y="38"/>
                  </a:lnTo>
                  <a:lnTo>
                    <a:pt x="0" y="31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6" y="27"/>
                  </a:lnTo>
                  <a:lnTo>
                    <a:pt x="10" y="24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7" y="24"/>
                  </a:lnTo>
                  <a:lnTo>
                    <a:pt x="34" y="24"/>
                  </a:lnTo>
                  <a:lnTo>
                    <a:pt x="45" y="20"/>
                  </a:lnTo>
                  <a:lnTo>
                    <a:pt x="55" y="17"/>
                  </a:lnTo>
                  <a:lnTo>
                    <a:pt x="66" y="13"/>
                  </a:lnTo>
                  <a:lnTo>
                    <a:pt x="73" y="10"/>
                  </a:lnTo>
                  <a:lnTo>
                    <a:pt x="76" y="3"/>
                  </a:lnTo>
                  <a:lnTo>
                    <a:pt x="80" y="3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8" y="3"/>
                  </a:lnTo>
                  <a:lnTo>
                    <a:pt x="115" y="7"/>
                  </a:lnTo>
                  <a:lnTo>
                    <a:pt x="118" y="10"/>
                  </a:lnTo>
                  <a:lnTo>
                    <a:pt x="122" y="10"/>
                  </a:lnTo>
                  <a:lnTo>
                    <a:pt x="122" y="13"/>
                  </a:lnTo>
                  <a:lnTo>
                    <a:pt x="122" y="20"/>
                  </a:lnTo>
                  <a:lnTo>
                    <a:pt x="118" y="24"/>
                  </a:lnTo>
                  <a:lnTo>
                    <a:pt x="118" y="27"/>
                  </a:lnTo>
                  <a:lnTo>
                    <a:pt x="115" y="34"/>
                  </a:lnTo>
                  <a:lnTo>
                    <a:pt x="111" y="45"/>
                  </a:lnTo>
                  <a:lnTo>
                    <a:pt x="108" y="55"/>
                  </a:lnTo>
                  <a:lnTo>
                    <a:pt x="104" y="69"/>
                  </a:lnTo>
                  <a:lnTo>
                    <a:pt x="101" y="87"/>
                  </a:lnTo>
                  <a:lnTo>
                    <a:pt x="101" y="97"/>
                  </a:lnTo>
                  <a:lnTo>
                    <a:pt x="101" y="111"/>
                  </a:lnTo>
                  <a:lnTo>
                    <a:pt x="101" y="118"/>
                  </a:lnTo>
                  <a:lnTo>
                    <a:pt x="101" y="125"/>
                  </a:lnTo>
                  <a:lnTo>
                    <a:pt x="101" y="132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104" y="132"/>
                  </a:lnTo>
                  <a:lnTo>
                    <a:pt x="108" y="132"/>
                  </a:lnTo>
                  <a:lnTo>
                    <a:pt x="115" y="125"/>
                  </a:lnTo>
                  <a:lnTo>
                    <a:pt x="129" y="115"/>
                  </a:lnTo>
                  <a:lnTo>
                    <a:pt x="132" y="108"/>
                  </a:lnTo>
                  <a:lnTo>
                    <a:pt x="139" y="104"/>
                  </a:lnTo>
                  <a:lnTo>
                    <a:pt x="143" y="101"/>
                  </a:lnTo>
                  <a:lnTo>
                    <a:pt x="150" y="101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7" y="97"/>
                  </a:lnTo>
                  <a:lnTo>
                    <a:pt x="157" y="101"/>
                  </a:lnTo>
                  <a:lnTo>
                    <a:pt x="157" y="104"/>
                  </a:lnTo>
                  <a:lnTo>
                    <a:pt x="157" y="108"/>
                  </a:lnTo>
                  <a:lnTo>
                    <a:pt x="153" y="115"/>
                  </a:lnTo>
                  <a:lnTo>
                    <a:pt x="146" y="122"/>
                  </a:lnTo>
                  <a:lnTo>
                    <a:pt x="146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2">
              <a:extLst>
                <a:ext uri="{FF2B5EF4-FFF2-40B4-BE49-F238E27FC236}">
                  <a16:creationId xmlns:a16="http://schemas.microsoft.com/office/drawing/2014/main" id="{1A0E104D-DCCF-4DCB-843D-8FB62B17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958" y="20878332"/>
              <a:ext cx="784336" cy="580410"/>
            </a:xfrm>
            <a:custGeom>
              <a:avLst/>
              <a:gdLst>
                <a:gd name="T0" fmla="*/ 118 w 150"/>
                <a:gd name="T1" fmla="*/ 73 h 111"/>
                <a:gd name="T2" fmla="*/ 115 w 150"/>
                <a:gd name="T3" fmla="*/ 111 h 111"/>
                <a:gd name="T4" fmla="*/ 87 w 150"/>
                <a:gd name="T5" fmla="*/ 94 h 111"/>
                <a:gd name="T6" fmla="*/ 90 w 150"/>
                <a:gd name="T7" fmla="*/ 66 h 111"/>
                <a:gd name="T8" fmla="*/ 94 w 150"/>
                <a:gd name="T9" fmla="*/ 45 h 111"/>
                <a:gd name="T10" fmla="*/ 94 w 150"/>
                <a:gd name="T11" fmla="*/ 35 h 111"/>
                <a:gd name="T12" fmla="*/ 90 w 150"/>
                <a:gd name="T13" fmla="*/ 35 h 111"/>
                <a:gd name="T14" fmla="*/ 83 w 150"/>
                <a:gd name="T15" fmla="*/ 38 h 111"/>
                <a:gd name="T16" fmla="*/ 66 w 150"/>
                <a:gd name="T17" fmla="*/ 42 h 111"/>
                <a:gd name="T18" fmla="*/ 41 w 150"/>
                <a:gd name="T19" fmla="*/ 49 h 111"/>
                <a:gd name="T20" fmla="*/ 24 w 150"/>
                <a:gd name="T21" fmla="*/ 52 h 111"/>
                <a:gd name="T22" fmla="*/ 14 w 150"/>
                <a:gd name="T23" fmla="*/ 52 h 111"/>
                <a:gd name="T24" fmla="*/ 7 w 150"/>
                <a:gd name="T25" fmla="*/ 45 h 111"/>
                <a:gd name="T26" fmla="*/ 0 w 150"/>
                <a:gd name="T27" fmla="*/ 38 h 111"/>
                <a:gd name="T28" fmla="*/ 0 w 150"/>
                <a:gd name="T29" fmla="*/ 31 h 111"/>
                <a:gd name="T30" fmla="*/ 3 w 150"/>
                <a:gd name="T31" fmla="*/ 28 h 111"/>
                <a:gd name="T32" fmla="*/ 10 w 150"/>
                <a:gd name="T33" fmla="*/ 28 h 111"/>
                <a:gd name="T34" fmla="*/ 28 w 150"/>
                <a:gd name="T35" fmla="*/ 24 h 111"/>
                <a:gd name="T36" fmla="*/ 48 w 150"/>
                <a:gd name="T37" fmla="*/ 21 h 111"/>
                <a:gd name="T38" fmla="*/ 73 w 150"/>
                <a:gd name="T39" fmla="*/ 14 h 111"/>
                <a:gd name="T40" fmla="*/ 90 w 150"/>
                <a:gd name="T41" fmla="*/ 10 h 111"/>
                <a:gd name="T42" fmla="*/ 97 w 150"/>
                <a:gd name="T43" fmla="*/ 3 h 111"/>
                <a:gd name="T44" fmla="*/ 104 w 150"/>
                <a:gd name="T45" fmla="*/ 0 h 111"/>
                <a:gd name="T46" fmla="*/ 111 w 150"/>
                <a:gd name="T47" fmla="*/ 0 h 111"/>
                <a:gd name="T48" fmla="*/ 122 w 150"/>
                <a:gd name="T49" fmla="*/ 3 h 111"/>
                <a:gd name="T50" fmla="*/ 139 w 150"/>
                <a:gd name="T51" fmla="*/ 14 h 111"/>
                <a:gd name="T52" fmla="*/ 146 w 150"/>
                <a:gd name="T53" fmla="*/ 21 h 111"/>
                <a:gd name="T54" fmla="*/ 146 w 150"/>
                <a:gd name="T55" fmla="*/ 28 h 111"/>
                <a:gd name="T56" fmla="*/ 143 w 150"/>
                <a:gd name="T57" fmla="*/ 35 h 111"/>
                <a:gd name="T58" fmla="*/ 132 w 150"/>
                <a:gd name="T59" fmla="*/ 38 h 111"/>
                <a:gd name="T60" fmla="*/ 125 w 150"/>
                <a:gd name="T61" fmla="*/ 52 h 111"/>
                <a:gd name="T62" fmla="*/ 122 w 150"/>
                <a:gd name="T63" fmla="*/ 6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111">
                  <a:moveTo>
                    <a:pt x="122" y="63"/>
                  </a:moveTo>
                  <a:lnTo>
                    <a:pt x="118" y="73"/>
                  </a:lnTo>
                  <a:lnTo>
                    <a:pt x="118" y="87"/>
                  </a:lnTo>
                  <a:lnTo>
                    <a:pt x="115" y="111"/>
                  </a:lnTo>
                  <a:lnTo>
                    <a:pt x="87" y="111"/>
                  </a:lnTo>
                  <a:lnTo>
                    <a:pt x="87" y="94"/>
                  </a:lnTo>
                  <a:lnTo>
                    <a:pt x="90" y="77"/>
                  </a:lnTo>
                  <a:lnTo>
                    <a:pt x="90" y="66"/>
                  </a:lnTo>
                  <a:lnTo>
                    <a:pt x="90" y="52"/>
                  </a:lnTo>
                  <a:lnTo>
                    <a:pt x="94" y="45"/>
                  </a:lnTo>
                  <a:lnTo>
                    <a:pt x="94" y="38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0" y="35"/>
                  </a:lnTo>
                  <a:lnTo>
                    <a:pt x="87" y="35"/>
                  </a:lnTo>
                  <a:lnTo>
                    <a:pt x="83" y="38"/>
                  </a:lnTo>
                  <a:lnTo>
                    <a:pt x="76" y="38"/>
                  </a:lnTo>
                  <a:lnTo>
                    <a:pt x="66" y="42"/>
                  </a:lnTo>
                  <a:lnTo>
                    <a:pt x="55" y="45"/>
                  </a:lnTo>
                  <a:lnTo>
                    <a:pt x="41" y="49"/>
                  </a:lnTo>
                  <a:lnTo>
                    <a:pt x="31" y="52"/>
                  </a:lnTo>
                  <a:lnTo>
                    <a:pt x="24" y="52"/>
                  </a:lnTo>
                  <a:lnTo>
                    <a:pt x="17" y="52"/>
                  </a:lnTo>
                  <a:lnTo>
                    <a:pt x="14" y="52"/>
                  </a:lnTo>
                  <a:lnTo>
                    <a:pt x="10" y="49"/>
                  </a:lnTo>
                  <a:lnTo>
                    <a:pt x="7" y="45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10" y="28"/>
                  </a:lnTo>
                  <a:lnTo>
                    <a:pt x="17" y="28"/>
                  </a:lnTo>
                  <a:lnTo>
                    <a:pt x="28" y="24"/>
                  </a:lnTo>
                  <a:lnTo>
                    <a:pt x="34" y="24"/>
                  </a:lnTo>
                  <a:lnTo>
                    <a:pt x="48" y="21"/>
                  </a:lnTo>
                  <a:lnTo>
                    <a:pt x="59" y="17"/>
                  </a:lnTo>
                  <a:lnTo>
                    <a:pt x="73" y="14"/>
                  </a:lnTo>
                  <a:lnTo>
                    <a:pt x="83" y="10"/>
                  </a:lnTo>
                  <a:lnTo>
                    <a:pt x="90" y="10"/>
                  </a:lnTo>
                  <a:lnTo>
                    <a:pt x="94" y="7"/>
                  </a:lnTo>
                  <a:lnTo>
                    <a:pt x="97" y="3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8" y="0"/>
                  </a:lnTo>
                  <a:lnTo>
                    <a:pt x="122" y="3"/>
                  </a:lnTo>
                  <a:lnTo>
                    <a:pt x="132" y="10"/>
                  </a:lnTo>
                  <a:lnTo>
                    <a:pt x="139" y="14"/>
                  </a:lnTo>
                  <a:lnTo>
                    <a:pt x="143" y="17"/>
                  </a:lnTo>
                  <a:lnTo>
                    <a:pt x="146" y="21"/>
                  </a:lnTo>
                  <a:lnTo>
                    <a:pt x="150" y="24"/>
                  </a:lnTo>
                  <a:lnTo>
                    <a:pt x="146" y="28"/>
                  </a:lnTo>
                  <a:lnTo>
                    <a:pt x="146" y="31"/>
                  </a:lnTo>
                  <a:lnTo>
                    <a:pt x="143" y="35"/>
                  </a:lnTo>
                  <a:lnTo>
                    <a:pt x="139" y="35"/>
                  </a:lnTo>
                  <a:lnTo>
                    <a:pt x="132" y="38"/>
                  </a:lnTo>
                  <a:lnTo>
                    <a:pt x="129" y="45"/>
                  </a:lnTo>
                  <a:lnTo>
                    <a:pt x="125" y="52"/>
                  </a:lnTo>
                  <a:lnTo>
                    <a:pt x="122" y="63"/>
                  </a:lnTo>
                  <a:lnTo>
                    <a:pt x="122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3">
              <a:extLst>
                <a:ext uri="{FF2B5EF4-FFF2-40B4-BE49-F238E27FC236}">
                  <a16:creationId xmlns:a16="http://schemas.microsoft.com/office/drawing/2014/main" id="{EA26759C-E809-4A00-A79B-E0AC5EA74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247" y="21422138"/>
              <a:ext cx="1061470" cy="951661"/>
            </a:xfrm>
            <a:custGeom>
              <a:avLst/>
              <a:gdLst>
                <a:gd name="T0" fmla="*/ 0 w 203"/>
                <a:gd name="T1" fmla="*/ 7 h 182"/>
                <a:gd name="T2" fmla="*/ 0 w 203"/>
                <a:gd name="T3" fmla="*/ 0 h 182"/>
                <a:gd name="T4" fmla="*/ 18 w 203"/>
                <a:gd name="T5" fmla="*/ 0 h 182"/>
                <a:gd name="T6" fmla="*/ 31 w 203"/>
                <a:gd name="T7" fmla="*/ 4 h 182"/>
                <a:gd name="T8" fmla="*/ 31 w 203"/>
                <a:gd name="T9" fmla="*/ 7 h 182"/>
                <a:gd name="T10" fmla="*/ 31 w 203"/>
                <a:gd name="T11" fmla="*/ 18 h 182"/>
                <a:gd name="T12" fmla="*/ 28 w 203"/>
                <a:gd name="T13" fmla="*/ 35 h 182"/>
                <a:gd name="T14" fmla="*/ 28 w 203"/>
                <a:gd name="T15" fmla="*/ 56 h 182"/>
                <a:gd name="T16" fmla="*/ 28 w 203"/>
                <a:gd name="T17" fmla="*/ 77 h 182"/>
                <a:gd name="T18" fmla="*/ 28 w 203"/>
                <a:gd name="T19" fmla="*/ 95 h 182"/>
                <a:gd name="T20" fmla="*/ 28 w 203"/>
                <a:gd name="T21" fmla="*/ 109 h 182"/>
                <a:gd name="T22" fmla="*/ 31 w 203"/>
                <a:gd name="T23" fmla="*/ 116 h 182"/>
                <a:gd name="T24" fmla="*/ 38 w 203"/>
                <a:gd name="T25" fmla="*/ 133 h 182"/>
                <a:gd name="T26" fmla="*/ 49 w 203"/>
                <a:gd name="T27" fmla="*/ 140 h 182"/>
                <a:gd name="T28" fmla="*/ 66 w 203"/>
                <a:gd name="T29" fmla="*/ 144 h 182"/>
                <a:gd name="T30" fmla="*/ 87 w 203"/>
                <a:gd name="T31" fmla="*/ 144 h 182"/>
                <a:gd name="T32" fmla="*/ 115 w 203"/>
                <a:gd name="T33" fmla="*/ 140 h 182"/>
                <a:gd name="T34" fmla="*/ 136 w 203"/>
                <a:gd name="T35" fmla="*/ 137 h 182"/>
                <a:gd name="T36" fmla="*/ 150 w 203"/>
                <a:gd name="T37" fmla="*/ 130 h 182"/>
                <a:gd name="T38" fmla="*/ 157 w 203"/>
                <a:gd name="T39" fmla="*/ 116 h 182"/>
                <a:gd name="T40" fmla="*/ 161 w 203"/>
                <a:gd name="T41" fmla="*/ 88 h 182"/>
                <a:gd name="T42" fmla="*/ 164 w 203"/>
                <a:gd name="T43" fmla="*/ 74 h 182"/>
                <a:gd name="T44" fmla="*/ 168 w 203"/>
                <a:gd name="T45" fmla="*/ 63 h 182"/>
                <a:gd name="T46" fmla="*/ 171 w 203"/>
                <a:gd name="T47" fmla="*/ 56 h 182"/>
                <a:gd name="T48" fmla="*/ 175 w 203"/>
                <a:gd name="T49" fmla="*/ 56 h 182"/>
                <a:gd name="T50" fmla="*/ 178 w 203"/>
                <a:gd name="T51" fmla="*/ 56 h 182"/>
                <a:gd name="T52" fmla="*/ 182 w 203"/>
                <a:gd name="T53" fmla="*/ 63 h 182"/>
                <a:gd name="T54" fmla="*/ 185 w 203"/>
                <a:gd name="T55" fmla="*/ 84 h 182"/>
                <a:gd name="T56" fmla="*/ 192 w 203"/>
                <a:gd name="T57" fmla="*/ 109 h 182"/>
                <a:gd name="T58" fmla="*/ 199 w 203"/>
                <a:gd name="T59" fmla="*/ 126 h 182"/>
                <a:gd name="T60" fmla="*/ 203 w 203"/>
                <a:gd name="T61" fmla="*/ 137 h 182"/>
                <a:gd name="T62" fmla="*/ 199 w 203"/>
                <a:gd name="T63" fmla="*/ 147 h 182"/>
                <a:gd name="T64" fmla="*/ 178 w 203"/>
                <a:gd name="T65" fmla="*/ 158 h 182"/>
                <a:gd name="T66" fmla="*/ 164 w 203"/>
                <a:gd name="T67" fmla="*/ 165 h 182"/>
                <a:gd name="T68" fmla="*/ 140 w 203"/>
                <a:gd name="T69" fmla="*/ 175 h 182"/>
                <a:gd name="T70" fmla="*/ 119 w 203"/>
                <a:gd name="T71" fmla="*/ 179 h 182"/>
                <a:gd name="T72" fmla="*/ 91 w 203"/>
                <a:gd name="T73" fmla="*/ 182 h 182"/>
                <a:gd name="T74" fmla="*/ 63 w 203"/>
                <a:gd name="T75" fmla="*/ 179 h 182"/>
                <a:gd name="T76" fmla="*/ 42 w 203"/>
                <a:gd name="T77" fmla="*/ 172 h 182"/>
                <a:gd name="T78" fmla="*/ 24 w 203"/>
                <a:gd name="T79" fmla="*/ 161 h 182"/>
                <a:gd name="T80" fmla="*/ 11 w 203"/>
                <a:gd name="T81" fmla="*/ 147 h 182"/>
                <a:gd name="T82" fmla="*/ 4 w 203"/>
                <a:gd name="T83" fmla="*/ 126 h 182"/>
                <a:gd name="T84" fmla="*/ 4 w 203"/>
                <a:gd name="T85" fmla="*/ 95 h 182"/>
                <a:gd name="T86" fmla="*/ 4 w 203"/>
                <a:gd name="T87" fmla="*/ 63 h 182"/>
                <a:gd name="T88" fmla="*/ 4 w 203"/>
                <a:gd name="T89" fmla="*/ 42 h 182"/>
                <a:gd name="T90" fmla="*/ 0 w 203"/>
                <a:gd name="T91" fmla="*/ 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" h="182">
                  <a:moveTo>
                    <a:pt x="0" y="11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1" y="14"/>
                  </a:lnTo>
                  <a:lnTo>
                    <a:pt x="31" y="18"/>
                  </a:lnTo>
                  <a:lnTo>
                    <a:pt x="31" y="25"/>
                  </a:lnTo>
                  <a:lnTo>
                    <a:pt x="28" y="35"/>
                  </a:lnTo>
                  <a:lnTo>
                    <a:pt x="28" y="46"/>
                  </a:lnTo>
                  <a:lnTo>
                    <a:pt x="28" y="56"/>
                  </a:lnTo>
                  <a:lnTo>
                    <a:pt x="28" y="67"/>
                  </a:lnTo>
                  <a:lnTo>
                    <a:pt x="28" y="77"/>
                  </a:lnTo>
                  <a:lnTo>
                    <a:pt x="28" y="88"/>
                  </a:lnTo>
                  <a:lnTo>
                    <a:pt x="28" y="95"/>
                  </a:lnTo>
                  <a:lnTo>
                    <a:pt x="28" y="102"/>
                  </a:lnTo>
                  <a:lnTo>
                    <a:pt x="28" y="109"/>
                  </a:lnTo>
                  <a:lnTo>
                    <a:pt x="28" y="112"/>
                  </a:lnTo>
                  <a:lnTo>
                    <a:pt x="31" y="116"/>
                  </a:lnTo>
                  <a:lnTo>
                    <a:pt x="35" y="126"/>
                  </a:lnTo>
                  <a:lnTo>
                    <a:pt x="38" y="133"/>
                  </a:lnTo>
                  <a:lnTo>
                    <a:pt x="45" y="137"/>
                  </a:lnTo>
                  <a:lnTo>
                    <a:pt x="49" y="140"/>
                  </a:lnTo>
                  <a:lnTo>
                    <a:pt x="56" y="140"/>
                  </a:lnTo>
                  <a:lnTo>
                    <a:pt x="66" y="144"/>
                  </a:lnTo>
                  <a:lnTo>
                    <a:pt x="77" y="144"/>
                  </a:lnTo>
                  <a:lnTo>
                    <a:pt x="87" y="144"/>
                  </a:lnTo>
                  <a:lnTo>
                    <a:pt x="101" y="144"/>
                  </a:lnTo>
                  <a:lnTo>
                    <a:pt x="115" y="140"/>
                  </a:lnTo>
                  <a:lnTo>
                    <a:pt x="126" y="140"/>
                  </a:lnTo>
                  <a:lnTo>
                    <a:pt x="136" y="137"/>
                  </a:lnTo>
                  <a:lnTo>
                    <a:pt x="143" y="133"/>
                  </a:lnTo>
                  <a:lnTo>
                    <a:pt x="150" y="130"/>
                  </a:lnTo>
                  <a:lnTo>
                    <a:pt x="154" y="123"/>
                  </a:lnTo>
                  <a:lnTo>
                    <a:pt x="157" y="116"/>
                  </a:lnTo>
                  <a:lnTo>
                    <a:pt x="161" y="105"/>
                  </a:lnTo>
                  <a:lnTo>
                    <a:pt x="161" y="88"/>
                  </a:lnTo>
                  <a:lnTo>
                    <a:pt x="161" y="81"/>
                  </a:lnTo>
                  <a:lnTo>
                    <a:pt x="164" y="74"/>
                  </a:lnTo>
                  <a:lnTo>
                    <a:pt x="164" y="70"/>
                  </a:lnTo>
                  <a:lnTo>
                    <a:pt x="168" y="63"/>
                  </a:lnTo>
                  <a:lnTo>
                    <a:pt x="168" y="60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8" y="56"/>
                  </a:lnTo>
                  <a:lnTo>
                    <a:pt x="178" y="60"/>
                  </a:lnTo>
                  <a:lnTo>
                    <a:pt x="182" y="63"/>
                  </a:lnTo>
                  <a:lnTo>
                    <a:pt x="185" y="70"/>
                  </a:lnTo>
                  <a:lnTo>
                    <a:pt x="185" y="84"/>
                  </a:lnTo>
                  <a:lnTo>
                    <a:pt x="189" y="98"/>
                  </a:lnTo>
                  <a:lnTo>
                    <a:pt x="192" y="109"/>
                  </a:lnTo>
                  <a:lnTo>
                    <a:pt x="196" y="119"/>
                  </a:lnTo>
                  <a:lnTo>
                    <a:pt x="199" y="126"/>
                  </a:lnTo>
                  <a:lnTo>
                    <a:pt x="199" y="133"/>
                  </a:lnTo>
                  <a:lnTo>
                    <a:pt x="203" y="137"/>
                  </a:lnTo>
                  <a:lnTo>
                    <a:pt x="199" y="140"/>
                  </a:lnTo>
                  <a:lnTo>
                    <a:pt x="199" y="147"/>
                  </a:lnTo>
                  <a:lnTo>
                    <a:pt x="189" y="151"/>
                  </a:lnTo>
                  <a:lnTo>
                    <a:pt x="178" y="158"/>
                  </a:lnTo>
                  <a:lnTo>
                    <a:pt x="171" y="161"/>
                  </a:lnTo>
                  <a:lnTo>
                    <a:pt x="164" y="165"/>
                  </a:lnTo>
                  <a:lnTo>
                    <a:pt x="154" y="172"/>
                  </a:lnTo>
                  <a:lnTo>
                    <a:pt x="140" y="175"/>
                  </a:lnTo>
                  <a:lnTo>
                    <a:pt x="129" y="179"/>
                  </a:lnTo>
                  <a:lnTo>
                    <a:pt x="119" y="179"/>
                  </a:lnTo>
                  <a:lnTo>
                    <a:pt x="105" y="182"/>
                  </a:lnTo>
                  <a:lnTo>
                    <a:pt x="91" y="182"/>
                  </a:lnTo>
                  <a:lnTo>
                    <a:pt x="77" y="182"/>
                  </a:lnTo>
                  <a:lnTo>
                    <a:pt x="63" y="179"/>
                  </a:lnTo>
                  <a:lnTo>
                    <a:pt x="52" y="175"/>
                  </a:lnTo>
                  <a:lnTo>
                    <a:pt x="42" y="172"/>
                  </a:lnTo>
                  <a:lnTo>
                    <a:pt x="31" y="168"/>
                  </a:lnTo>
                  <a:lnTo>
                    <a:pt x="24" y="161"/>
                  </a:lnTo>
                  <a:lnTo>
                    <a:pt x="18" y="154"/>
                  </a:lnTo>
                  <a:lnTo>
                    <a:pt x="11" y="147"/>
                  </a:lnTo>
                  <a:lnTo>
                    <a:pt x="7" y="137"/>
                  </a:lnTo>
                  <a:lnTo>
                    <a:pt x="4" y="126"/>
                  </a:lnTo>
                  <a:lnTo>
                    <a:pt x="4" y="112"/>
                  </a:lnTo>
                  <a:lnTo>
                    <a:pt x="4" y="95"/>
                  </a:lnTo>
                  <a:lnTo>
                    <a:pt x="4" y="77"/>
                  </a:lnTo>
                  <a:lnTo>
                    <a:pt x="4" y="63"/>
                  </a:lnTo>
                  <a:lnTo>
                    <a:pt x="4" y="53"/>
                  </a:lnTo>
                  <a:lnTo>
                    <a:pt x="4" y="42"/>
                  </a:lnTo>
                  <a:lnTo>
                    <a:pt x="4" y="28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4">
              <a:extLst>
                <a:ext uri="{FF2B5EF4-FFF2-40B4-BE49-F238E27FC236}">
                  <a16:creationId xmlns:a16="http://schemas.microsoft.com/office/drawing/2014/main" id="{C3594F90-9034-4F7B-8DB8-56CDB533C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766" y="21348933"/>
              <a:ext cx="564722" cy="219614"/>
            </a:xfrm>
            <a:custGeom>
              <a:avLst/>
              <a:gdLst>
                <a:gd name="T0" fmla="*/ 62 w 108"/>
                <a:gd name="T1" fmla="*/ 7 h 42"/>
                <a:gd name="T2" fmla="*/ 69 w 108"/>
                <a:gd name="T3" fmla="*/ 7 h 42"/>
                <a:gd name="T4" fmla="*/ 76 w 108"/>
                <a:gd name="T5" fmla="*/ 4 h 42"/>
                <a:gd name="T6" fmla="*/ 83 w 108"/>
                <a:gd name="T7" fmla="*/ 4 h 42"/>
                <a:gd name="T8" fmla="*/ 90 w 108"/>
                <a:gd name="T9" fmla="*/ 0 h 42"/>
                <a:gd name="T10" fmla="*/ 94 w 108"/>
                <a:gd name="T11" fmla="*/ 0 h 42"/>
                <a:gd name="T12" fmla="*/ 97 w 108"/>
                <a:gd name="T13" fmla="*/ 0 h 42"/>
                <a:gd name="T14" fmla="*/ 101 w 108"/>
                <a:gd name="T15" fmla="*/ 4 h 42"/>
                <a:gd name="T16" fmla="*/ 104 w 108"/>
                <a:gd name="T17" fmla="*/ 11 h 42"/>
                <a:gd name="T18" fmla="*/ 108 w 108"/>
                <a:gd name="T19" fmla="*/ 18 h 42"/>
                <a:gd name="T20" fmla="*/ 108 w 108"/>
                <a:gd name="T21" fmla="*/ 21 h 42"/>
                <a:gd name="T22" fmla="*/ 104 w 108"/>
                <a:gd name="T23" fmla="*/ 21 h 42"/>
                <a:gd name="T24" fmla="*/ 101 w 108"/>
                <a:gd name="T25" fmla="*/ 25 h 42"/>
                <a:gd name="T26" fmla="*/ 94 w 108"/>
                <a:gd name="T27" fmla="*/ 25 h 42"/>
                <a:gd name="T28" fmla="*/ 87 w 108"/>
                <a:gd name="T29" fmla="*/ 28 h 42"/>
                <a:gd name="T30" fmla="*/ 80 w 108"/>
                <a:gd name="T31" fmla="*/ 28 h 42"/>
                <a:gd name="T32" fmla="*/ 66 w 108"/>
                <a:gd name="T33" fmla="*/ 32 h 42"/>
                <a:gd name="T34" fmla="*/ 55 w 108"/>
                <a:gd name="T35" fmla="*/ 35 h 42"/>
                <a:gd name="T36" fmla="*/ 41 w 108"/>
                <a:gd name="T37" fmla="*/ 39 h 42"/>
                <a:gd name="T38" fmla="*/ 27 w 108"/>
                <a:gd name="T39" fmla="*/ 39 h 42"/>
                <a:gd name="T40" fmla="*/ 13 w 108"/>
                <a:gd name="T41" fmla="*/ 42 h 42"/>
                <a:gd name="T42" fmla="*/ 0 w 108"/>
                <a:gd name="T43" fmla="*/ 42 h 42"/>
                <a:gd name="T44" fmla="*/ 0 w 108"/>
                <a:gd name="T45" fmla="*/ 18 h 42"/>
                <a:gd name="T46" fmla="*/ 13 w 108"/>
                <a:gd name="T47" fmla="*/ 18 h 42"/>
                <a:gd name="T48" fmla="*/ 27 w 108"/>
                <a:gd name="T49" fmla="*/ 14 h 42"/>
                <a:gd name="T50" fmla="*/ 45 w 108"/>
                <a:gd name="T51" fmla="*/ 11 h 42"/>
                <a:gd name="T52" fmla="*/ 62 w 108"/>
                <a:gd name="T53" fmla="*/ 7 h 42"/>
                <a:gd name="T54" fmla="*/ 62 w 108"/>
                <a:gd name="T55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8" h="42">
                  <a:moveTo>
                    <a:pt x="62" y="7"/>
                  </a:moveTo>
                  <a:lnTo>
                    <a:pt x="69" y="7"/>
                  </a:lnTo>
                  <a:lnTo>
                    <a:pt x="76" y="4"/>
                  </a:lnTo>
                  <a:lnTo>
                    <a:pt x="83" y="4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1" y="4"/>
                  </a:lnTo>
                  <a:lnTo>
                    <a:pt x="104" y="11"/>
                  </a:lnTo>
                  <a:lnTo>
                    <a:pt x="108" y="18"/>
                  </a:lnTo>
                  <a:lnTo>
                    <a:pt x="108" y="21"/>
                  </a:lnTo>
                  <a:lnTo>
                    <a:pt x="104" y="21"/>
                  </a:lnTo>
                  <a:lnTo>
                    <a:pt x="101" y="25"/>
                  </a:lnTo>
                  <a:lnTo>
                    <a:pt x="94" y="25"/>
                  </a:lnTo>
                  <a:lnTo>
                    <a:pt x="87" y="28"/>
                  </a:lnTo>
                  <a:lnTo>
                    <a:pt x="80" y="28"/>
                  </a:lnTo>
                  <a:lnTo>
                    <a:pt x="66" y="32"/>
                  </a:lnTo>
                  <a:lnTo>
                    <a:pt x="55" y="35"/>
                  </a:lnTo>
                  <a:lnTo>
                    <a:pt x="41" y="39"/>
                  </a:lnTo>
                  <a:lnTo>
                    <a:pt x="27" y="39"/>
                  </a:lnTo>
                  <a:lnTo>
                    <a:pt x="13" y="42"/>
                  </a:lnTo>
                  <a:lnTo>
                    <a:pt x="0" y="42"/>
                  </a:lnTo>
                  <a:lnTo>
                    <a:pt x="0" y="18"/>
                  </a:lnTo>
                  <a:lnTo>
                    <a:pt x="13" y="18"/>
                  </a:lnTo>
                  <a:lnTo>
                    <a:pt x="27" y="14"/>
                  </a:lnTo>
                  <a:lnTo>
                    <a:pt x="45" y="11"/>
                  </a:lnTo>
                  <a:lnTo>
                    <a:pt x="62" y="7"/>
                  </a:lnTo>
                  <a:lnTo>
                    <a:pt x="6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19991587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7FEF4FFD-E90D-4825-9546-045C1552BAEF}"/>
              </a:ext>
            </a:extLst>
          </p:cNvPr>
          <p:cNvGrpSpPr/>
          <p:nvPr/>
        </p:nvGrpSpPr>
        <p:grpSpPr>
          <a:xfrm>
            <a:off x="5272446" y="2451193"/>
            <a:ext cx="1647108" cy="1955614"/>
            <a:chOff x="4641249" y="22865316"/>
            <a:chExt cx="1647108" cy="1955614"/>
          </a:xfrm>
        </p:grpSpPr>
        <p:sp>
          <p:nvSpPr>
            <p:cNvPr id="158" name="Freeform 135">
              <a:extLst>
                <a:ext uri="{FF2B5EF4-FFF2-40B4-BE49-F238E27FC236}">
                  <a16:creationId xmlns:a16="http://schemas.microsoft.com/office/drawing/2014/main" id="{C351CF91-1FFA-420A-8D45-7D7EA36AE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790" y="23890181"/>
              <a:ext cx="277134" cy="329423"/>
            </a:xfrm>
            <a:custGeom>
              <a:avLst/>
              <a:gdLst>
                <a:gd name="T0" fmla="*/ 0 w 53"/>
                <a:gd name="T1" fmla="*/ 3 h 63"/>
                <a:gd name="T2" fmla="*/ 0 w 53"/>
                <a:gd name="T3" fmla="*/ 0 h 63"/>
                <a:gd name="T4" fmla="*/ 4 w 53"/>
                <a:gd name="T5" fmla="*/ 0 h 63"/>
                <a:gd name="T6" fmla="*/ 11 w 53"/>
                <a:gd name="T7" fmla="*/ 0 h 63"/>
                <a:gd name="T8" fmla="*/ 18 w 53"/>
                <a:gd name="T9" fmla="*/ 3 h 63"/>
                <a:gd name="T10" fmla="*/ 25 w 53"/>
                <a:gd name="T11" fmla="*/ 7 h 63"/>
                <a:gd name="T12" fmla="*/ 32 w 53"/>
                <a:gd name="T13" fmla="*/ 7 h 63"/>
                <a:gd name="T14" fmla="*/ 42 w 53"/>
                <a:gd name="T15" fmla="*/ 14 h 63"/>
                <a:gd name="T16" fmla="*/ 46 w 53"/>
                <a:gd name="T17" fmla="*/ 17 h 63"/>
                <a:gd name="T18" fmla="*/ 49 w 53"/>
                <a:gd name="T19" fmla="*/ 24 h 63"/>
                <a:gd name="T20" fmla="*/ 49 w 53"/>
                <a:gd name="T21" fmla="*/ 31 h 63"/>
                <a:gd name="T22" fmla="*/ 53 w 53"/>
                <a:gd name="T23" fmla="*/ 42 h 63"/>
                <a:gd name="T24" fmla="*/ 53 w 53"/>
                <a:gd name="T25" fmla="*/ 49 h 63"/>
                <a:gd name="T26" fmla="*/ 49 w 53"/>
                <a:gd name="T27" fmla="*/ 56 h 63"/>
                <a:gd name="T28" fmla="*/ 46 w 53"/>
                <a:gd name="T29" fmla="*/ 59 h 63"/>
                <a:gd name="T30" fmla="*/ 42 w 53"/>
                <a:gd name="T31" fmla="*/ 59 h 63"/>
                <a:gd name="T32" fmla="*/ 39 w 53"/>
                <a:gd name="T33" fmla="*/ 63 h 63"/>
                <a:gd name="T34" fmla="*/ 35 w 53"/>
                <a:gd name="T35" fmla="*/ 59 h 63"/>
                <a:gd name="T36" fmla="*/ 32 w 53"/>
                <a:gd name="T37" fmla="*/ 59 h 63"/>
                <a:gd name="T38" fmla="*/ 28 w 53"/>
                <a:gd name="T39" fmla="*/ 56 h 63"/>
                <a:gd name="T40" fmla="*/ 25 w 53"/>
                <a:gd name="T41" fmla="*/ 52 h 63"/>
                <a:gd name="T42" fmla="*/ 21 w 53"/>
                <a:gd name="T43" fmla="*/ 49 h 63"/>
                <a:gd name="T44" fmla="*/ 18 w 53"/>
                <a:gd name="T45" fmla="*/ 42 h 63"/>
                <a:gd name="T46" fmla="*/ 14 w 53"/>
                <a:gd name="T47" fmla="*/ 35 h 63"/>
                <a:gd name="T48" fmla="*/ 7 w 53"/>
                <a:gd name="T49" fmla="*/ 24 h 63"/>
                <a:gd name="T50" fmla="*/ 0 w 53"/>
                <a:gd name="T51" fmla="*/ 14 h 63"/>
                <a:gd name="T52" fmla="*/ 0 w 53"/>
                <a:gd name="T53" fmla="*/ 7 h 63"/>
                <a:gd name="T54" fmla="*/ 0 w 53"/>
                <a:gd name="T55" fmla="*/ 3 h 63"/>
                <a:gd name="T56" fmla="*/ 0 w 53"/>
                <a:gd name="T5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" h="63">
                  <a:moveTo>
                    <a:pt x="0" y="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5" y="7"/>
                  </a:lnTo>
                  <a:lnTo>
                    <a:pt x="32" y="7"/>
                  </a:lnTo>
                  <a:lnTo>
                    <a:pt x="42" y="14"/>
                  </a:lnTo>
                  <a:lnTo>
                    <a:pt x="46" y="17"/>
                  </a:lnTo>
                  <a:lnTo>
                    <a:pt x="49" y="24"/>
                  </a:lnTo>
                  <a:lnTo>
                    <a:pt x="49" y="31"/>
                  </a:lnTo>
                  <a:lnTo>
                    <a:pt x="53" y="42"/>
                  </a:lnTo>
                  <a:lnTo>
                    <a:pt x="53" y="49"/>
                  </a:lnTo>
                  <a:lnTo>
                    <a:pt x="49" y="56"/>
                  </a:lnTo>
                  <a:lnTo>
                    <a:pt x="46" y="59"/>
                  </a:lnTo>
                  <a:lnTo>
                    <a:pt x="42" y="59"/>
                  </a:lnTo>
                  <a:lnTo>
                    <a:pt x="39" y="63"/>
                  </a:lnTo>
                  <a:lnTo>
                    <a:pt x="35" y="59"/>
                  </a:lnTo>
                  <a:lnTo>
                    <a:pt x="32" y="59"/>
                  </a:lnTo>
                  <a:lnTo>
                    <a:pt x="28" y="56"/>
                  </a:lnTo>
                  <a:lnTo>
                    <a:pt x="25" y="52"/>
                  </a:lnTo>
                  <a:lnTo>
                    <a:pt x="21" y="49"/>
                  </a:lnTo>
                  <a:lnTo>
                    <a:pt x="18" y="42"/>
                  </a:lnTo>
                  <a:lnTo>
                    <a:pt x="14" y="35"/>
                  </a:lnTo>
                  <a:lnTo>
                    <a:pt x="7" y="2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36">
              <a:extLst>
                <a:ext uri="{FF2B5EF4-FFF2-40B4-BE49-F238E27FC236}">
                  <a16:creationId xmlns:a16="http://schemas.microsoft.com/office/drawing/2014/main" id="{E2B1238D-EA5C-4A97-A3E4-E6F38432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249" y="22865316"/>
              <a:ext cx="1186964" cy="1845805"/>
            </a:xfrm>
            <a:custGeom>
              <a:avLst/>
              <a:gdLst>
                <a:gd name="T0" fmla="*/ 175 w 227"/>
                <a:gd name="T1" fmla="*/ 91 h 353"/>
                <a:gd name="T2" fmla="*/ 185 w 227"/>
                <a:gd name="T3" fmla="*/ 46 h 353"/>
                <a:gd name="T4" fmla="*/ 185 w 227"/>
                <a:gd name="T5" fmla="*/ 21 h 353"/>
                <a:gd name="T6" fmla="*/ 185 w 227"/>
                <a:gd name="T7" fmla="*/ 18 h 353"/>
                <a:gd name="T8" fmla="*/ 182 w 227"/>
                <a:gd name="T9" fmla="*/ 11 h 353"/>
                <a:gd name="T10" fmla="*/ 185 w 227"/>
                <a:gd name="T11" fmla="*/ 4 h 353"/>
                <a:gd name="T12" fmla="*/ 192 w 227"/>
                <a:gd name="T13" fmla="*/ 0 h 353"/>
                <a:gd name="T14" fmla="*/ 206 w 227"/>
                <a:gd name="T15" fmla="*/ 4 h 353"/>
                <a:gd name="T16" fmla="*/ 220 w 227"/>
                <a:gd name="T17" fmla="*/ 11 h 353"/>
                <a:gd name="T18" fmla="*/ 227 w 227"/>
                <a:gd name="T19" fmla="*/ 21 h 353"/>
                <a:gd name="T20" fmla="*/ 227 w 227"/>
                <a:gd name="T21" fmla="*/ 32 h 353"/>
                <a:gd name="T22" fmla="*/ 224 w 227"/>
                <a:gd name="T23" fmla="*/ 39 h 353"/>
                <a:gd name="T24" fmla="*/ 220 w 227"/>
                <a:gd name="T25" fmla="*/ 46 h 353"/>
                <a:gd name="T26" fmla="*/ 217 w 227"/>
                <a:gd name="T27" fmla="*/ 60 h 353"/>
                <a:gd name="T28" fmla="*/ 213 w 227"/>
                <a:gd name="T29" fmla="*/ 81 h 353"/>
                <a:gd name="T30" fmla="*/ 203 w 227"/>
                <a:gd name="T31" fmla="*/ 123 h 353"/>
                <a:gd name="T32" fmla="*/ 185 w 227"/>
                <a:gd name="T33" fmla="*/ 164 h 353"/>
                <a:gd name="T34" fmla="*/ 164 w 227"/>
                <a:gd name="T35" fmla="*/ 210 h 353"/>
                <a:gd name="T36" fmla="*/ 140 w 227"/>
                <a:gd name="T37" fmla="*/ 248 h 353"/>
                <a:gd name="T38" fmla="*/ 112 w 227"/>
                <a:gd name="T39" fmla="*/ 283 h 353"/>
                <a:gd name="T40" fmla="*/ 84 w 227"/>
                <a:gd name="T41" fmla="*/ 311 h 353"/>
                <a:gd name="T42" fmla="*/ 56 w 227"/>
                <a:gd name="T43" fmla="*/ 329 h 353"/>
                <a:gd name="T44" fmla="*/ 32 w 227"/>
                <a:gd name="T45" fmla="*/ 346 h 353"/>
                <a:gd name="T46" fmla="*/ 7 w 227"/>
                <a:gd name="T47" fmla="*/ 353 h 353"/>
                <a:gd name="T48" fmla="*/ 0 w 227"/>
                <a:gd name="T49" fmla="*/ 353 h 353"/>
                <a:gd name="T50" fmla="*/ 0 w 227"/>
                <a:gd name="T51" fmla="*/ 350 h 353"/>
                <a:gd name="T52" fmla="*/ 7 w 227"/>
                <a:gd name="T53" fmla="*/ 343 h 353"/>
                <a:gd name="T54" fmla="*/ 18 w 227"/>
                <a:gd name="T55" fmla="*/ 332 h 353"/>
                <a:gd name="T56" fmla="*/ 32 w 227"/>
                <a:gd name="T57" fmla="*/ 322 h 353"/>
                <a:gd name="T58" fmla="*/ 63 w 227"/>
                <a:gd name="T59" fmla="*/ 294 h 353"/>
                <a:gd name="T60" fmla="*/ 91 w 227"/>
                <a:gd name="T61" fmla="*/ 266 h 353"/>
                <a:gd name="T62" fmla="*/ 116 w 227"/>
                <a:gd name="T63" fmla="*/ 234 h 353"/>
                <a:gd name="T64" fmla="*/ 137 w 227"/>
                <a:gd name="T65" fmla="*/ 196 h 353"/>
                <a:gd name="T66" fmla="*/ 154 w 227"/>
                <a:gd name="T67" fmla="*/ 158 h 353"/>
                <a:gd name="T68" fmla="*/ 168 w 227"/>
                <a:gd name="T69" fmla="*/ 12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7" h="353">
                  <a:moveTo>
                    <a:pt x="168" y="123"/>
                  </a:moveTo>
                  <a:lnTo>
                    <a:pt x="175" y="91"/>
                  </a:lnTo>
                  <a:lnTo>
                    <a:pt x="182" y="60"/>
                  </a:lnTo>
                  <a:lnTo>
                    <a:pt x="185" y="46"/>
                  </a:lnTo>
                  <a:lnTo>
                    <a:pt x="185" y="32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5" y="18"/>
                  </a:lnTo>
                  <a:lnTo>
                    <a:pt x="182" y="14"/>
                  </a:lnTo>
                  <a:lnTo>
                    <a:pt x="182" y="11"/>
                  </a:lnTo>
                  <a:lnTo>
                    <a:pt x="182" y="7"/>
                  </a:lnTo>
                  <a:lnTo>
                    <a:pt x="185" y="4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6" y="4"/>
                  </a:lnTo>
                  <a:lnTo>
                    <a:pt x="213" y="7"/>
                  </a:lnTo>
                  <a:lnTo>
                    <a:pt x="220" y="11"/>
                  </a:lnTo>
                  <a:lnTo>
                    <a:pt x="224" y="18"/>
                  </a:lnTo>
                  <a:lnTo>
                    <a:pt x="227" y="21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4" y="35"/>
                  </a:lnTo>
                  <a:lnTo>
                    <a:pt x="224" y="39"/>
                  </a:lnTo>
                  <a:lnTo>
                    <a:pt x="224" y="42"/>
                  </a:lnTo>
                  <a:lnTo>
                    <a:pt x="220" y="46"/>
                  </a:lnTo>
                  <a:lnTo>
                    <a:pt x="220" y="53"/>
                  </a:lnTo>
                  <a:lnTo>
                    <a:pt x="217" y="60"/>
                  </a:lnTo>
                  <a:lnTo>
                    <a:pt x="217" y="67"/>
                  </a:lnTo>
                  <a:lnTo>
                    <a:pt x="213" y="81"/>
                  </a:lnTo>
                  <a:lnTo>
                    <a:pt x="210" y="102"/>
                  </a:lnTo>
                  <a:lnTo>
                    <a:pt x="203" y="123"/>
                  </a:lnTo>
                  <a:lnTo>
                    <a:pt x="196" y="144"/>
                  </a:lnTo>
                  <a:lnTo>
                    <a:pt x="185" y="164"/>
                  </a:lnTo>
                  <a:lnTo>
                    <a:pt x="178" y="189"/>
                  </a:lnTo>
                  <a:lnTo>
                    <a:pt x="164" y="210"/>
                  </a:lnTo>
                  <a:lnTo>
                    <a:pt x="154" y="231"/>
                  </a:lnTo>
                  <a:lnTo>
                    <a:pt x="140" y="248"/>
                  </a:lnTo>
                  <a:lnTo>
                    <a:pt x="126" y="266"/>
                  </a:lnTo>
                  <a:lnTo>
                    <a:pt x="112" y="283"/>
                  </a:lnTo>
                  <a:lnTo>
                    <a:pt x="98" y="297"/>
                  </a:lnTo>
                  <a:lnTo>
                    <a:pt x="84" y="311"/>
                  </a:lnTo>
                  <a:lnTo>
                    <a:pt x="70" y="322"/>
                  </a:lnTo>
                  <a:lnTo>
                    <a:pt x="56" y="329"/>
                  </a:lnTo>
                  <a:lnTo>
                    <a:pt x="42" y="339"/>
                  </a:lnTo>
                  <a:lnTo>
                    <a:pt x="32" y="346"/>
                  </a:lnTo>
                  <a:lnTo>
                    <a:pt x="18" y="350"/>
                  </a:lnTo>
                  <a:lnTo>
                    <a:pt x="7" y="353"/>
                  </a:lnTo>
                  <a:lnTo>
                    <a:pt x="4" y="353"/>
                  </a:lnTo>
                  <a:lnTo>
                    <a:pt x="0" y="353"/>
                  </a:lnTo>
                  <a:lnTo>
                    <a:pt x="0" y="350"/>
                  </a:lnTo>
                  <a:lnTo>
                    <a:pt x="0" y="350"/>
                  </a:lnTo>
                  <a:lnTo>
                    <a:pt x="4" y="346"/>
                  </a:lnTo>
                  <a:lnTo>
                    <a:pt x="7" y="343"/>
                  </a:lnTo>
                  <a:lnTo>
                    <a:pt x="11" y="336"/>
                  </a:lnTo>
                  <a:lnTo>
                    <a:pt x="18" y="332"/>
                  </a:lnTo>
                  <a:lnTo>
                    <a:pt x="25" y="325"/>
                  </a:lnTo>
                  <a:lnTo>
                    <a:pt x="32" y="322"/>
                  </a:lnTo>
                  <a:lnTo>
                    <a:pt x="49" y="308"/>
                  </a:lnTo>
                  <a:lnTo>
                    <a:pt x="63" y="294"/>
                  </a:lnTo>
                  <a:lnTo>
                    <a:pt x="77" y="280"/>
                  </a:lnTo>
                  <a:lnTo>
                    <a:pt x="91" y="266"/>
                  </a:lnTo>
                  <a:lnTo>
                    <a:pt x="102" y="252"/>
                  </a:lnTo>
                  <a:lnTo>
                    <a:pt x="116" y="234"/>
                  </a:lnTo>
                  <a:lnTo>
                    <a:pt x="126" y="217"/>
                  </a:lnTo>
                  <a:lnTo>
                    <a:pt x="137" y="196"/>
                  </a:lnTo>
                  <a:lnTo>
                    <a:pt x="147" y="175"/>
                  </a:lnTo>
                  <a:lnTo>
                    <a:pt x="154" y="158"/>
                  </a:lnTo>
                  <a:lnTo>
                    <a:pt x="161" y="140"/>
                  </a:lnTo>
                  <a:lnTo>
                    <a:pt x="168" y="123"/>
                  </a:lnTo>
                  <a:lnTo>
                    <a:pt x="168" y="12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37">
              <a:extLst>
                <a:ext uri="{FF2B5EF4-FFF2-40B4-BE49-F238E27FC236}">
                  <a16:creationId xmlns:a16="http://schemas.microsoft.com/office/drawing/2014/main" id="{F28F392F-771F-4C89-8864-C30D6BDC2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188" y="23158135"/>
              <a:ext cx="308507" cy="350338"/>
            </a:xfrm>
            <a:custGeom>
              <a:avLst/>
              <a:gdLst>
                <a:gd name="T0" fmla="*/ 59 w 59"/>
                <a:gd name="T1" fmla="*/ 46 h 67"/>
                <a:gd name="T2" fmla="*/ 59 w 59"/>
                <a:gd name="T3" fmla="*/ 53 h 67"/>
                <a:gd name="T4" fmla="*/ 56 w 59"/>
                <a:gd name="T5" fmla="*/ 60 h 67"/>
                <a:gd name="T6" fmla="*/ 52 w 59"/>
                <a:gd name="T7" fmla="*/ 63 h 67"/>
                <a:gd name="T8" fmla="*/ 49 w 59"/>
                <a:gd name="T9" fmla="*/ 67 h 67"/>
                <a:gd name="T10" fmla="*/ 49 w 59"/>
                <a:gd name="T11" fmla="*/ 67 h 67"/>
                <a:gd name="T12" fmla="*/ 45 w 59"/>
                <a:gd name="T13" fmla="*/ 67 h 67"/>
                <a:gd name="T14" fmla="*/ 42 w 59"/>
                <a:gd name="T15" fmla="*/ 63 h 67"/>
                <a:gd name="T16" fmla="*/ 38 w 59"/>
                <a:gd name="T17" fmla="*/ 60 h 67"/>
                <a:gd name="T18" fmla="*/ 35 w 59"/>
                <a:gd name="T19" fmla="*/ 56 h 67"/>
                <a:gd name="T20" fmla="*/ 31 w 59"/>
                <a:gd name="T21" fmla="*/ 53 h 67"/>
                <a:gd name="T22" fmla="*/ 24 w 59"/>
                <a:gd name="T23" fmla="*/ 46 h 67"/>
                <a:gd name="T24" fmla="*/ 21 w 59"/>
                <a:gd name="T25" fmla="*/ 39 h 67"/>
                <a:gd name="T26" fmla="*/ 10 w 59"/>
                <a:gd name="T27" fmla="*/ 25 h 67"/>
                <a:gd name="T28" fmla="*/ 3 w 59"/>
                <a:gd name="T29" fmla="*/ 14 h 67"/>
                <a:gd name="T30" fmla="*/ 0 w 59"/>
                <a:gd name="T31" fmla="*/ 7 h 67"/>
                <a:gd name="T32" fmla="*/ 0 w 59"/>
                <a:gd name="T33" fmla="*/ 4 h 67"/>
                <a:gd name="T34" fmla="*/ 3 w 59"/>
                <a:gd name="T35" fmla="*/ 4 h 67"/>
                <a:gd name="T36" fmla="*/ 7 w 59"/>
                <a:gd name="T37" fmla="*/ 0 h 67"/>
                <a:gd name="T38" fmla="*/ 10 w 59"/>
                <a:gd name="T39" fmla="*/ 0 h 67"/>
                <a:gd name="T40" fmla="*/ 17 w 59"/>
                <a:gd name="T41" fmla="*/ 0 h 67"/>
                <a:gd name="T42" fmla="*/ 21 w 59"/>
                <a:gd name="T43" fmla="*/ 4 h 67"/>
                <a:gd name="T44" fmla="*/ 31 w 59"/>
                <a:gd name="T45" fmla="*/ 7 h 67"/>
                <a:gd name="T46" fmla="*/ 38 w 59"/>
                <a:gd name="T47" fmla="*/ 11 h 67"/>
                <a:gd name="T48" fmla="*/ 45 w 59"/>
                <a:gd name="T49" fmla="*/ 14 h 67"/>
                <a:gd name="T50" fmla="*/ 52 w 59"/>
                <a:gd name="T51" fmla="*/ 21 h 67"/>
                <a:gd name="T52" fmla="*/ 59 w 59"/>
                <a:gd name="T53" fmla="*/ 28 h 67"/>
                <a:gd name="T54" fmla="*/ 59 w 59"/>
                <a:gd name="T55" fmla="*/ 39 h 67"/>
                <a:gd name="T56" fmla="*/ 59 w 59"/>
                <a:gd name="T57" fmla="*/ 46 h 67"/>
                <a:gd name="T58" fmla="*/ 59 w 59"/>
                <a:gd name="T59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" h="67">
                  <a:moveTo>
                    <a:pt x="59" y="46"/>
                  </a:moveTo>
                  <a:lnTo>
                    <a:pt x="59" y="53"/>
                  </a:lnTo>
                  <a:lnTo>
                    <a:pt x="56" y="60"/>
                  </a:lnTo>
                  <a:lnTo>
                    <a:pt x="52" y="63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5" y="67"/>
                  </a:lnTo>
                  <a:lnTo>
                    <a:pt x="42" y="63"/>
                  </a:lnTo>
                  <a:lnTo>
                    <a:pt x="38" y="60"/>
                  </a:lnTo>
                  <a:lnTo>
                    <a:pt x="35" y="56"/>
                  </a:lnTo>
                  <a:lnTo>
                    <a:pt x="31" y="53"/>
                  </a:lnTo>
                  <a:lnTo>
                    <a:pt x="24" y="46"/>
                  </a:lnTo>
                  <a:lnTo>
                    <a:pt x="21" y="39"/>
                  </a:lnTo>
                  <a:lnTo>
                    <a:pt x="10" y="25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31" y="7"/>
                  </a:lnTo>
                  <a:lnTo>
                    <a:pt x="38" y="11"/>
                  </a:lnTo>
                  <a:lnTo>
                    <a:pt x="45" y="14"/>
                  </a:lnTo>
                  <a:lnTo>
                    <a:pt x="52" y="21"/>
                  </a:lnTo>
                  <a:lnTo>
                    <a:pt x="59" y="28"/>
                  </a:lnTo>
                  <a:lnTo>
                    <a:pt x="59" y="39"/>
                  </a:lnTo>
                  <a:lnTo>
                    <a:pt x="59" y="46"/>
                  </a:lnTo>
                  <a:lnTo>
                    <a:pt x="59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38">
              <a:extLst>
                <a:ext uri="{FF2B5EF4-FFF2-40B4-BE49-F238E27FC236}">
                  <a16:creationId xmlns:a16="http://schemas.microsoft.com/office/drawing/2014/main" id="{97B86D2A-F1A8-468F-9BC1-776AB0632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263" y="23435268"/>
              <a:ext cx="1464094" cy="1385662"/>
            </a:xfrm>
            <a:custGeom>
              <a:avLst/>
              <a:gdLst>
                <a:gd name="T0" fmla="*/ 171 w 280"/>
                <a:gd name="T1" fmla="*/ 241 h 265"/>
                <a:gd name="T2" fmla="*/ 164 w 280"/>
                <a:gd name="T3" fmla="*/ 223 h 265"/>
                <a:gd name="T4" fmla="*/ 150 w 280"/>
                <a:gd name="T5" fmla="*/ 206 h 265"/>
                <a:gd name="T6" fmla="*/ 143 w 280"/>
                <a:gd name="T7" fmla="*/ 192 h 265"/>
                <a:gd name="T8" fmla="*/ 147 w 280"/>
                <a:gd name="T9" fmla="*/ 188 h 265"/>
                <a:gd name="T10" fmla="*/ 161 w 280"/>
                <a:gd name="T11" fmla="*/ 192 h 265"/>
                <a:gd name="T12" fmla="*/ 178 w 280"/>
                <a:gd name="T13" fmla="*/ 199 h 265"/>
                <a:gd name="T14" fmla="*/ 189 w 280"/>
                <a:gd name="T15" fmla="*/ 202 h 265"/>
                <a:gd name="T16" fmla="*/ 196 w 280"/>
                <a:gd name="T17" fmla="*/ 202 h 265"/>
                <a:gd name="T18" fmla="*/ 199 w 280"/>
                <a:gd name="T19" fmla="*/ 195 h 265"/>
                <a:gd name="T20" fmla="*/ 206 w 280"/>
                <a:gd name="T21" fmla="*/ 185 h 265"/>
                <a:gd name="T22" fmla="*/ 210 w 280"/>
                <a:gd name="T23" fmla="*/ 174 h 265"/>
                <a:gd name="T24" fmla="*/ 213 w 280"/>
                <a:gd name="T25" fmla="*/ 160 h 265"/>
                <a:gd name="T26" fmla="*/ 220 w 280"/>
                <a:gd name="T27" fmla="*/ 139 h 265"/>
                <a:gd name="T28" fmla="*/ 224 w 280"/>
                <a:gd name="T29" fmla="*/ 115 h 265"/>
                <a:gd name="T30" fmla="*/ 227 w 280"/>
                <a:gd name="T31" fmla="*/ 94 h 265"/>
                <a:gd name="T32" fmla="*/ 231 w 280"/>
                <a:gd name="T33" fmla="*/ 76 h 265"/>
                <a:gd name="T34" fmla="*/ 234 w 280"/>
                <a:gd name="T35" fmla="*/ 66 h 265"/>
                <a:gd name="T36" fmla="*/ 234 w 280"/>
                <a:gd name="T37" fmla="*/ 52 h 265"/>
                <a:gd name="T38" fmla="*/ 234 w 280"/>
                <a:gd name="T39" fmla="*/ 42 h 265"/>
                <a:gd name="T40" fmla="*/ 227 w 280"/>
                <a:gd name="T41" fmla="*/ 38 h 265"/>
                <a:gd name="T42" fmla="*/ 213 w 280"/>
                <a:gd name="T43" fmla="*/ 38 h 265"/>
                <a:gd name="T44" fmla="*/ 196 w 280"/>
                <a:gd name="T45" fmla="*/ 42 h 265"/>
                <a:gd name="T46" fmla="*/ 178 w 280"/>
                <a:gd name="T47" fmla="*/ 42 h 265"/>
                <a:gd name="T48" fmla="*/ 161 w 280"/>
                <a:gd name="T49" fmla="*/ 45 h 265"/>
                <a:gd name="T50" fmla="*/ 136 w 280"/>
                <a:gd name="T51" fmla="*/ 49 h 265"/>
                <a:gd name="T52" fmla="*/ 112 w 280"/>
                <a:gd name="T53" fmla="*/ 55 h 265"/>
                <a:gd name="T54" fmla="*/ 81 w 280"/>
                <a:gd name="T55" fmla="*/ 62 h 265"/>
                <a:gd name="T56" fmla="*/ 56 w 280"/>
                <a:gd name="T57" fmla="*/ 66 h 265"/>
                <a:gd name="T58" fmla="*/ 35 w 280"/>
                <a:gd name="T59" fmla="*/ 69 h 265"/>
                <a:gd name="T60" fmla="*/ 25 w 280"/>
                <a:gd name="T61" fmla="*/ 69 h 265"/>
                <a:gd name="T62" fmla="*/ 18 w 280"/>
                <a:gd name="T63" fmla="*/ 66 h 265"/>
                <a:gd name="T64" fmla="*/ 4 w 280"/>
                <a:gd name="T65" fmla="*/ 55 h 265"/>
                <a:gd name="T66" fmla="*/ 28 w 280"/>
                <a:gd name="T67" fmla="*/ 45 h 265"/>
                <a:gd name="T68" fmla="*/ 67 w 280"/>
                <a:gd name="T69" fmla="*/ 38 h 265"/>
                <a:gd name="T70" fmla="*/ 105 w 280"/>
                <a:gd name="T71" fmla="*/ 31 h 265"/>
                <a:gd name="T72" fmla="*/ 147 w 280"/>
                <a:gd name="T73" fmla="*/ 24 h 265"/>
                <a:gd name="T74" fmla="*/ 182 w 280"/>
                <a:gd name="T75" fmla="*/ 17 h 265"/>
                <a:gd name="T76" fmla="*/ 210 w 280"/>
                <a:gd name="T77" fmla="*/ 10 h 265"/>
                <a:gd name="T78" fmla="*/ 224 w 280"/>
                <a:gd name="T79" fmla="*/ 7 h 265"/>
                <a:gd name="T80" fmla="*/ 227 w 280"/>
                <a:gd name="T81" fmla="*/ 7 h 265"/>
                <a:gd name="T82" fmla="*/ 231 w 280"/>
                <a:gd name="T83" fmla="*/ 3 h 265"/>
                <a:gd name="T84" fmla="*/ 238 w 280"/>
                <a:gd name="T85" fmla="*/ 3 h 265"/>
                <a:gd name="T86" fmla="*/ 248 w 280"/>
                <a:gd name="T87" fmla="*/ 7 h 265"/>
                <a:gd name="T88" fmla="*/ 262 w 280"/>
                <a:gd name="T89" fmla="*/ 14 h 265"/>
                <a:gd name="T90" fmla="*/ 276 w 280"/>
                <a:gd name="T91" fmla="*/ 28 h 265"/>
                <a:gd name="T92" fmla="*/ 280 w 280"/>
                <a:gd name="T93" fmla="*/ 35 h 265"/>
                <a:gd name="T94" fmla="*/ 276 w 280"/>
                <a:gd name="T95" fmla="*/ 45 h 265"/>
                <a:gd name="T96" fmla="*/ 273 w 280"/>
                <a:gd name="T97" fmla="*/ 49 h 265"/>
                <a:gd name="T98" fmla="*/ 269 w 280"/>
                <a:gd name="T99" fmla="*/ 59 h 265"/>
                <a:gd name="T100" fmla="*/ 266 w 280"/>
                <a:gd name="T101" fmla="*/ 69 h 265"/>
                <a:gd name="T102" fmla="*/ 266 w 280"/>
                <a:gd name="T103" fmla="*/ 87 h 265"/>
                <a:gd name="T104" fmla="*/ 259 w 280"/>
                <a:gd name="T105" fmla="*/ 122 h 265"/>
                <a:gd name="T106" fmla="*/ 255 w 280"/>
                <a:gd name="T107" fmla="*/ 153 h 265"/>
                <a:gd name="T108" fmla="*/ 245 w 280"/>
                <a:gd name="T109" fmla="*/ 181 h 265"/>
                <a:gd name="T110" fmla="*/ 227 w 280"/>
                <a:gd name="T111" fmla="*/ 223 h 265"/>
                <a:gd name="T112" fmla="*/ 213 w 280"/>
                <a:gd name="T113" fmla="*/ 244 h 265"/>
                <a:gd name="T114" fmla="*/ 199 w 280"/>
                <a:gd name="T115" fmla="*/ 258 h 265"/>
                <a:gd name="T116" fmla="*/ 185 w 280"/>
                <a:gd name="T117" fmla="*/ 265 h 265"/>
                <a:gd name="T118" fmla="*/ 175 w 280"/>
                <a:gd name="T119" fmla="*/ 262 h 265"/>
                <a:gd name="T120" fmla="*/ 171 w 280"/>
                <a:gd name="T121" fmla="*/ 255 h 265"/>
                <a:gd name="T122" fmla="*/ 171 w 280"/>
                <a:gd name="T123" fmla="*/ 24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" h="265">
                  <a:moveTo>
                    <a:pt x="171" y="248"/>
                  </a:moveTo>
                  <a:lnTo>
                    <a:pt x="171" y="241"/>
                  </a:lnTo>
                  <a:lnTo>
                    <a:pt x="168" y="230"/>
                  </a:lnTo>
                  <a:lnTo>
                    <a:pt x="164" y="223"/>
                  </a:lnTo>
                  <a:lnTo>
                    <a:pt x="157" y="213"/>
                  </a:lnTo>
                  <a:lnTo>
                    <a:pt x="150" y="206"/>
                  </a:lnTo>
                  <a:lnTo>
                    <a:pt x="147" y="199"/>
                  </a:lnTo>
                  <a:lnTo>
                    <a:pt x="143" y="192"/>
                  </a:lnTo>
                  <a:lnTo>
                    <a:pt x="147" y="188"/>
                  </a:lnTo>
                  <a:lnTo>
                    <a:pt x="147" y="188"/>
                  </a:lnTo>
                  <a:lnTo>
                    <a:pt x="154" y="188"/>
                  </a:lnTo>
                  <a:lnTo>
                    <a:pt x="161" y="192"/>
                  </a:lnTo>
                  <a:lnTo>
                    <a:pt x="168" y="195"/>
                  </a:lnTo>
                  <a:lnTo>
                    <a:pt x="178" y="199"/>
                  </a:lnTo>
                  <a:lnTo>
                    <a:pt x="185" y="202"/>
                  </a:lnTo>
                  <a:lnTo>
                    <a:pt x="189" y="202"/>
                  </a:lnTo>
                  <a:lnTo>
                    <a:pt x="192" y="206"/>
                  </a:lnTo>
                  <a:lnTo>
                    <a:pt x="196" y="202"/>
                  </a:lnTo>
                  <a:lnTo>
                    <a:pt x="196" y="202"/>
                  </a:lnTo>
                  <a:lnTo>
                    <a:pt x="199" y="195"/>
                  </a:lnTo>
                  <a:lnTo>
                    <a:pt x="203" y="188"/>
                  </a:lnTo>
                  <a:lnTo>
                    <a:pt x="206" y="185"/>
                  </a:lnTo>
                  <a:lnTo>
                    <a:pt x="206" y="181"/>
                  </a:lnTo>
                  <a:lnTo>
                    <a:pt x="210" y="174"/>
                  </a:lnTo>
                  <a:lnTo>
                    <a:pt x="213" y="167"/>
                  </a:lnTo>
                  <a:lnTo>
                    <a:pt x="213" y="160"/>
                  </a:lnTo>
                  <a:lnTo>
                    <a:pt x="217" y="150"/>
                  </a:lnTo>
                  <a:lnTo>
                    <a:pt x="220" y="139"/>
                  </a:lnTo>
                  <a:lnTo>
                    <a:pt x="224" y="125"/>
                  </a:lnTo>
                  <a:lnTo>
                    <a:pt x="224" y="115"/>
                  </a:lnTo>
                  <a:lnTo>
                    <a:pt x="227" y="104"/>
                  </a:lnTo>
                  <a:lnTo>
                    <a:pt x="227" y="94"/>
                  </a:lnTo>
                  <a:lnTo>
                    <a:pt x="231" y="83"/>
                  </a:lnTo>
                  <a:lnTo>
                    <a:pt x="231" y="76"/>
                  </a:lnTo>
                  <a:lnTo>
                    <a:pt x="231" y="69"/>
                  </a:lnTo>
                  <a:lnTo>
                    <a:pt x="234" y="66"/>
                  </a:lnTo>
                  <a:lnTo>
                    <a:pt x="234" y="59"/>
                  </a:lnTo>
                  <a:lnTo>
                    <a:pt x="234" y="52"/>
                  </a:lnTo>
                  <a:lnTo>
                    <a:pt x="234" y="45"/>
                  </a:lnTo>
                  <a:lnTo>
                    <a:pt x="234" y="42"/>
                  </a:lnTo>
                  <a:lnTo>
                    <a:pt x="231" y="42"/>
                  </a:lnTo>
                  <a:lnTo>
                    <a:pt x="227" y="38"/>
                  </a:lnTo>
                  <a:lnTo>
                    <a:pt x="220" y="38"/>
                  </a:lnTo>
                  <a:lnTo>
                    <a:pt x="213" y="38"/>
                  </a:lnTo>
                  <a:lnTo>
                    <a:pt x="206" y="38"/>
                  </a:lnTo>
                  <a:lnTo>
                    <a:pt x="196" y="42"/>
                  </a:lnTo>
                  <a:lnTo>
                    <a:pt x="185" y="42"/>
                  </a:lnTo>
                  <a:lnTo>
                    <a:pt x="178" y="42"/>
                  </a:lnTo>
                  <a:lnTo>
                    <a:pt x="168" y="45"/>
                  </a:lnTo>
                  <a:lnTo>
                    <a:pt x="161" y="45"/>
                  </a:lnTo>
                  <a:lnTo>
                    <a:pt x="150" y="49"/>
                  </a:lnTo>
                  <a:lnTo>
                    <a:pt x="136" y="49"/>
                  </a:lnTo>
                  <a:lnTo>
                    <a:pt x="126" y="52"/>
                  </a:lnTo>
                  <a:lnTo>
                    <a:pt x="112" y="55"/>
                  </a:lnTo>
                  <a:lnTo>
                    <a:pt x="95" y="59"/>
                  </a:lnTo>
                  <a:lnTo>
                    <a:pt x="81" y="62"/>
                  </a:lnTo>
                  <a:lnTo>
                    <a:pt x="67" y="62"/>
                  </a:lnTo>
                  <a:lnTo>
                    <a:pt x="56" y="66"/>
                  </a:lnTo>
                  <a:lnTo>
                    <a:pt x="46" y="69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25" y="69"/>
                  </a:lnTo>
                  <a:lnTo>
                    <a:pt x="21" y="69"/>
                  </a:lnTo>
                  <a:lnTo>
                    <a:pt x="18" y="66"/>
                  </a:lnTo>
                  <a:lnTo>
                    <a:pt x="11" y="62"/>
                  </a:lnTo>
                  <a:lnTo>
                    <a:pt x="4" y="55"/>
                  </a:lnTo>
                  <a:lnTo>
                    <a:pt x="0" y="45"/>
                  </a:lnTo>
                  <a:lnTo>
                    <a:pt x="28" y="45"/>
                  </a:lnTo>
                  <a:lnTo>
                    <a:pt x="53" y="42"/>
                  </a:lnTo>
                  <a:lnTo>
                    <a:pt x="67" y="38"/>
                  </a:lnTo>
                  <a:lnTo>
                    <a:pt x="84" y="35"/>
                  </a:lnTo>
                  <a:lnTo>
                    <a:pt x="105" y="31"/>
                  </a:lnTo>
                  <a:lnTo>
                    <a:pt x="126" y="28"/>
                  </a:lnTo>
                  <a:lnTo>
                    <a:pt x="147" y="24"/>
                  </a:lnTo>
                  <a:lnTo>
                    <a:pt x="164" y="21"/>
                  </a:lnTo>
                  <a:lnTo>
                    <a:pt x="182" y="17"/>
                  </a:lnTo>
                  <a:lnTo>
                    <a:pt x="196" y="14"/>
                  </a:lnTo>
                  <a:lnTo>
                    <a:pt x="210" y="10"/>
                  </a:lnTo>
                  <a:lnTo>
                    <a:pt x="217" y="10"/>
                  </a:lnTo>
                  <a:lnTo>
                    <a:pt x="224" y="7"/>
                  </a:lnTo>
                  <a:lnTo>
                    <a:pt x="227" y="7"/>
                  </a:lnTo>
                  <a:lnTo>
                    <a:pt x="227" y="7"/>
                  </a:lnTo>
                  <a:lnTo>
                    <a:pt x="227" y="3"/>
                  </a:lnTo>
                  <a:lnTo>
                    <a:pt x="231" y="3"/>
                  </a:lnTo>
                  <a:lnTo>
                    <a:pt x="234" y="0"/>
                  </a:lnTo>
                  <a:lnTo>
                    <a:pt x="238" y="3"/>
                  </a:lnTo>
                  <a:lnTo>
                    <a:pt x="241" y="3"/>
                  </a:lnTo>
                  <a:lnTo>
                    <a:pt x="248" y="7"/>
                  </a:lnTo>
                  <a:lnTo>
                    <a:pt x="255" y="10"/>
                  </a:lnTo>
                  <a:lnTo>
                    <a:pt x="262" y="14"/>
                  </a:lnTo>
                  <a:lnTo>
                    <a:pt x="269" y="21"/>
                  </a:lnTo>
                  <a:lnTo>
                    <a:pt x="276" y="28"/>
                  </a:lnTo>
                  <a:lnTo>
                    <a:pt x="280" y="31"/>
                  </a:lnTo>
                  <a:lnTo>
                    <a:pt x="280" y="35"/>
                  </a:lnTo>
                  <a:lnTo>
                    <a:pt x="280" y="42"/>
                  </a:lnTo>
                  <a:lnTo>
                    <a:pt x="276" y="45"/>
                  </a:lnTo>
                  <a:lnTo>
                    <a:pt x="273" y="45"/>
                  </a:lnTo>
                  <a:lnTo>
                    <a:pt x="273" y="49"/>
                  </a:lnTo>
                  <a:lnTo>
                    <a:pt x="273" y="52"/>
                  </a:lnTo>
                  <a:lnTo>
                    <a:pt x="269" y="59"/>
                  </a:lnTo>
                  <a:lnTo>
                    <a:pt x="269" y="62"/>
                  </a:lnTo>
                  <a:lnTo>
                    <a:pt x="266" y="69"/>
                  </a:lnTo>
                  <a:lnTo>
                    <a:pt x="266" y="76"/>
                  </a:lnTo>
                  <a:lnTo>
                    <a:pt x="266" y="87"/>
                  </a:lnTo>
                  <a:lnTo>
                    <a:pt x="262" y="104"/>
                  </a:lnTo>
                  <a:lnTo>
                    <a:pt x="259" y="122"/>
                  </a:lnTo>
                  <a:lnTo>
                    <a:pt x="259" y="139"/>
                  </a:lnTo>
                  <a:lnTo>
                    <a:pt x="255" y="153"/>
                  </a:lnTo>
                  <a:lnTo>
                    <a:pt x="248" y="167"/>
                  </a:lnTo>
                  <a:lnTo>
                    <a:pt x="245" y="181"/>
                  </a:lnTo>
                  <a:lnTo>
                    <a:pt x="234" y="209"/>
                  </a:lnTo>
                  <a:lnTo>
                    <a:pt x="227" y="223"/>
                  </a:lnTo>
                  <a:lnTo>
                    <a:pt x="220" y="234"/>
                  </a:lnTo>
                  <a:lnTo>
                    <a:pt x="213" y="244"/>
                  </a:lnTo>
                  <a:lnTo>
                    <a:pt x="206" y="251"/>
                  </a:lnTo>
                  <a:lnTo>
                    <a:pt x="199" y="258"/>
                  </a:lnTo>
                  <a:lnTo>
                    <a:pt x="192" y="262"/>
                  </a:lnTo>
                  <a:lnTo>
                    <a:pt x="185" y="265"/>
                  </a:lnTo>
                  <a:lnTo>
                    <a:pt x="178" y="265"/>
                  </a:lnTo>
                  <a:lnTo>
                    <a:pt x="175" y="262"/>
                  </a:lnTo>
                  <a:lnTo>
                    <a:pt x="171" y="258"/>
                  </a:lnTo>
                  <a:lnTo>
                    <a:pt x="171" y="255"/>
                  </a:lnTo>
                  <a:lnTo>
                    <a:pt x="171" y="248"/>
                  </a:lnTo>
                  <a:lnTo>
                    <a:pt x="171" y="2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9512161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36F1F222-3922-46B1-83EA-F2FEE32902CC}"/>
              </a:ext>
            </a:extLst>
          </p:cNvPr>
          <p:cNvGrpSpPr/>
          <p:nvPr/>
        </p:nvGrpSpPr>
        <p:grpSpPr>
          <a:xfrm>
            <a:off x="3347229" y="2248107"/>
            <a:ext cx="2065811" cy="2361785"/>
            <a:chOff x="3417150" y="2362700"/>
            <a:chExt cx="2065811" cy="2361785"/>
          </a:xfrm>
        </p:grpSpPr>
        <p:sp>
          <p:nvSpPr>
            <p:cNvPr id="3" name="Freeform 92">
              <a:extLst>
                <a:ext uri="{FF2B5EF4-FFF2-40B4-BE49-F238E27FC236}">
                  <a16:creationId xmlns:a16="http://schemas.microsoft.com/office/drawing/2014/main" id="{BD5312F4-5D9C-4371-9B1B-AD6CFF5B2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150" y="3542007"/>
              <a:ext cx="1379327" cy="1017629"/>
            </a:xfrm>
            <a:custGeom>
              <a:avLst/>
              <a:gdLst>
                <a:gd name="T0" fmla="*/ 330 w 434"/>
                <a:gd name="T1" fmla="*/ 191 h 321"/>
                <a:gd name="T2" fmla="*/ 278 w 434"/>
                <a:gd name="T3" fmla="*/ 234 h 321"/>
                <a:gd name="T4" fmla="*/ 217 w 434"/>
                <a:gd name="T5" fmla="*/ 278 h 321"/>
                <a:gd name="T6" fmla="*/ 139 w 434"/>
                <a:gd name="T7" fmla="*/ 304 h 321"/>
                <a:gd name="T8" fmla="*/ 70 w 434"/>
                <a:gd name="T9" fmla="*/ 321 h 321"/>
                <a:gd name="T10" fmla="*/ 44 w 434"/>
                <a:gd name="T11" fmla="*/ 321 h 321"/>
                <a:gd name="T12" fmla="*/ 18 w 434"/>
                <a:gd name="T13" fmla="*/ 321 h 321"/>
                <a:gd name="T14" fmla="*/ 9 w 434"/>
                <a:gd name="T15" fmla="*/ 321 h 321"/>
                <a:gd name="T16" fmla="*/ 9 w 434"/>
                <a:gd name="T17" fmla="*/ 312 h 321"/>
                <a:gd name="T18" fmla="*/ 18 w 434"/>
                <a:gd name="T19" fmla="*/ 304 h 321"/>
                <a:gd name="T20" fmla="*/ 44 w 434"/>
                <a:gd name="T21" fmla="*/ 295 h 321"/>
                <a:gd name="T22" fmla="*/ 78 w 434"/>
                <a:gd name="T23" fmla="*/ 278 h 321"/>
                <a:gd name="T24" fmla="*/ 148 w 434"/>
                <a:gd name="T25" fmla="*/ 252 h 321"/>
                <a:gd name="T26" fmla="*/ 217 w 434"/>
                <a:gd name="T27" fmla="*/ 217 h 321"/>
                <a:gd name="T28" fmla="*/ 278 w 434"/>
                <a:gd name="T29" fmla="*/ 165 h 321"/>
                <a:gd name="T30" fmla="*/ 321 w 434"/>
                <a:gd name="T31" fmla="*/ 96 h 321"/>
                <a:gd name="T32" fmla="*/ 330 w 434"/>
                <a:gd name="T33" fmla="*/ 70 h 321"/>
                <a:gd name="T34" fmla="*/ 330 w 434"/>
                <a:gd name="T35" fmla="*/ 61 h 321"/>
                <a:gd name="T36" fmla="*/ 295 w 434"/>
                <a:gd name="T37" fmla="*/ 70 h 321"/>
                <a:gd name="T38" fmla="*/ 243 w 434"/>
                <a:gd name="T39" fmla="*/ 87 h 321"/>
                <a:gd name="T40" fmla="*/ 208 w 434"/>
                <a:gd name="T41" fmla="*/ 87 h 321"/>
                <a:gd name="T42" fmla="*/ 191 w 434"/>
                <a:gd name="T43" fmla="*/ 87 h 321"/>
                <a:gd name="T44" fmla="*/ 174 w 434"/>
                <a:gd name="T45" fmla="*/ 78 h 321"/>
                <a:gd name="T46" fmla="*/ 156 w 434"/>
                <a:gd name="T47" fmla="*/ 70 h 321"/>
                <a:gd name="T48" fmla="*/ 148 w 434"/>
                <a:gd name="T49" fmla="*/ 52 h 321"/>
                <a:gd name="T50" fmla="*/ 148 w 434"/>
                <a:gd name="T51" fmla="*/ 44 h 321"/>
                <a:gd name="T52" fmla="*/ 165 w 434"/>
                <a:gd name="T53" fmla="*/ 44 h 321"/>
                <a:gd name="T54" fmla="*/ 217 w 434"/>
                <a:gd name="T55" fmla="*/ 35 h 321"/>
                <a:gd name="T56" fmla="*/ 269 w 434"/>
                <a:gd name="T57" fmla="*/ 26 h 321"/>
                <a:gd name="T58" fmla="*/ 304 w 434"/>
                <a:gd name="T59" fmla="*/ 18 h 321"/>
                <a:gd name="T60" fmla="*/ 330 w 434"/>
                <a:gd name="T61" fmla="*/ 9 h 321"/>
                <a:gd name="T62" fmla="*/ 356 w 434"/>
                <a:gd name="T63" fmla="*/ 0 h 321"/>
                <a:gd name="T64" fmla="*/ 373 w 434"/>
                <a:gd name="T65" fmla="*/ 0 h 321"/>
                <a:gd name="T66" fmla="*/ 390 w 434"/>
                <a:gd name="T67" fmla="*/ 9 h 321"/>
                <a:gd name="T68" fmla="*/ 416 w 434"/>
                <a:gd name="T69" fmla="*/ 35 h 321"/>
                <a:gd name="T70" fmla="*/ 425 w 434"/>
                <a:gd name="T71" fmla="*/ 44 h 321"/>
                <a:gd name="T72" fmla="*/ 425 w 434"/>
                <a:gd name="T73" fmla="*/ 70 h 321"/>
                <a:gd name="T74" fmla="*/ 399 w 434"/>
                <a:gd name="T75" fmla="*/ 87 h 321"/>
                <a:gd name="T76" fmla="*/ 390 w 434"/>
                <a:gd name="T77" fmla="*/ 104 h 321"/>
                <a:gd name="T78" fmla="*/ 364 w 434"/>
                <a:gd name="T79" fmla="*/ 139 h 321"/>
                <a:gd name="T80" fmla="*/ 347 w 434"/>
                <a:gd name="T81" fmla="*/ 165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4" h="321">
                  <a:moveTo>
                    <a:pt x="347" y="165"/>
                  </a:moveTo>
                  <a:lnTo>
                    <a:pt x="330" y="191"/>
                  </a:lnTo>
                  <a:lnTo>
                    <a:pt x="304" y="217"/>
                  </a:lnTo>
                  <a:lnTo>
                    <a:pt x="278" y="234"/>
                  </a:lnTo>
                  <a:lnTo>
                    <a:pt x="252" y="260"/>
                  </a:lnTo>
                  <a:lnTo>
                    <a:pt x="217" y="278"/>
                  </a:lnTo>
                  <a:lnTo>
                    <a:pt x="182" y="295"/>
                  </a:lnTo>
                  <a:lnTo>
                    <a:pt x="139" y="304"/>
                  </a:lnTo>
                  <a:lnTo>
                    <a:pt x="96" y="312"/>
                  </a:lnTo>
                  <a:lnTo>
                    <a:pt x="70" y="321"/>
                  </a:lnTo>
                  <a:lnTo>
                    <a:pt x="52" y="321"/>
                  </a:lnTo>
                  <a:lnTo>
                    <a:pt x="44" y="321"/>
                  </a:lnTo>
                  <a:lnTo>
                    <a:pt x="26" y="321"/>
                  </a:lnTo>
                  <a:lnTo>
                    <a:pt x="18" y="321"/>
                  </a:lnTo>
                  <a:lnTo>
                    <a:pt x="9" y="321"/>
                  </a:lnTo>
                  <a:lnTo>
                    <a:pt x="9" y="321"/>
                  </a:lnTo>
                  <a:lnTo>
                    <a:pt x="0" y="312"/>
                  </a:lnTo>
                  <a:lnTo>
                    <a:pt x="9" y="312"/>
                  </a:lnTo>
                  <a:lnTo>
                    <a:pt x="9" y="304"/>
                  </a:lnTo>
                  <a:lnTo>
                    <a:pt x="18" y="304"/>
                  </a:lnTo>
                  <a:lnTo>
                    <a:pt x="26" y="295"/>
                  </a:lnTo>
                  <a:lnTo>
                    <a:pt x="44" y="295"/>
                  </a:lnTo>
                  <a:lnTo>
                    <a:pt x="61" y="286"/>
                  </a:lnTo>
                  <a:lnTo>
                    <a:pt x="78" y="278"/>
                  </a:lnTo>
                  <a:lnTo>
                    <a:pt x="104" y="269"/>
                  </a:lnTo>
                  <a:lnTo>
                    <a:pt x="148" y="252"/>
                  </a:lnTo>
                  <a:lnTo>
                    <a:pt x="182" y="234"/>
                  </a:lnTo>
                  <a:lnTo>
                    <a:pt x="217" y="217"/>
                  </a:lnTo>
                  <a:lnTo>
                    <a:pt x="243" y="200"/>
                  </a:lnTo>
                  <a:lnTo>
                    <a:pt x="278" y="165"/>
                  </a:lnTo>
                  <a:lnTo>
                    <a:pt x="312" y="122"/>
                  </a:lnTo>
                  <a:lnTo>
                    <a:pt x="321" y="96"/>
                  </a:lnTo>
                  <a:lnTo>
                    <a:pt x="330" y="78"/>
                  </a:lnTo>
                  <a:lnTo>
                    <a:pt x="330" y="70"/>
                  </a:lnTo>
                  <a:lnTo>
                    <a:pt x="330" y="70"/>
                  </a:lnTo>
                  <a:lnTo>
                    <a:pt x="330" y="61"/>
                  </a:lnTo>
                  <a:lnTo>
                    <a:pt x="321" y="70"/>
                  </a:lnTo>
                  <a:lnTo>
                    <a:pt x="295" y="70"/>
                  </a:lnTo>
                  <a:lnTo>
                    <a:pt x="269" y="78"/>
                  </a:lnTo>
                  <a:lnTo>
                    <a:pt x="243" y="87"/>
                  </a:lnTo>
                  <a:lnTo>
                    <a:pt x="226" y="87"/>
                  </a:lnTo>
                  <a:lnTo>
                    <a:pt x="208" y="87"/>
                  </a:lnTo>
                  <a:lnTo>
                    <a:pt x="200" y="87"/>
                  </a:lnTo>
                  <a:lnTo>
                    <a:pt x="191" y="87"/>
                  </a:lnTo>
                  <a:lnTo>
                    <a:pt x="182" y="87"/>
                  </a:lnTo>
                  <a:lnTo>
                    <a:pt x="174" y="78"/>
                  </a:lnTo>
                  <a:lnTo>
                    <a:pt x="156" y="78"/>
                  </a:lnTo>
                  <a:lnTo>
                    <a:pt x="156" y="70"/>
                  </a:lnTo>
                  <a:lnTo>
                    <a:pt x="148" y="61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44"/>
                  </a:lnTo>
                  <a:lnTo>
                    <a:pt x="156" y="44"/>
                  </a:lnTo>
                  <a:lnTo>
                    <a:pt x="165" y="44"/>
                  </a:lnTo>
                  <a:lnTo>
                    <a:pt x="191" y="44"/>
                  </a:lnTo>
                  <a:lnTo>
                    <a:pt x="217" y="35"/>
                  </a:lnTo>
                  <a:lnTo>
                    <a:pt x="252" y="35"/>
                  </a:lnTo>
                  <a:lnTo>
                    <a:pt x="269" y="26"/>
                  </a:lnTo>
                  <a:lnTo>
                    <a:pt x="286" y="26"/>
                  </a:lnTo>
                  <a:lnTo>
                    <a:pt x="304" y="18"/>
                  </a:lnTo>
                  <a:lnTo>
                    <a:pt x="321" y="18"/>
                  </a:lnTo>
                  <a:lnTo>
                    <a:pt x="330" y="9"/>
                  </a:lnTo>
                  <a:lnTo>
                    <a:pt x="338" y="9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73" y="0"/>
                  </a:lnTo>
                  <a:lnTo>
                    <a:pt x="382" y="9"/>
                  </a:lnTo>
                  <a:lnTo>
                    <a:pt x="390" y="9"/>
                  </a:lnTo>
                  <a:lnTo>
                    <a:pt x="399" y="18"/>
                  </a:lnTo>
                  <a:lnTo>
                    <a:pt x="416" y="35"/>
                  </a:lnTo>
                  <a:lnTo>
                    <a:pt x="425" y="44"/>
                  </a:lnTo>
                  <a:lnTo>
                    <a:pt x="425" y="44"/>
                  </a:lnTo>
                  <a:lnTo>
                    <a:pt x="434" y="52"/>
                  </a:lnTo>
                  <a:lnTo>
                    <a:pt x="425" y="70"/>
                  </a:lnTo>
                  <a:lnTo>
                    <a:pt x="416" y="70"/>
                  </a:lnTo>
                  <a:lnTo>
                    <a:pt x="399" y="87"/>
                  </a:lnTo>
                  <a:lnTo>
                    <a:pt x="390" y="96"/>
                  </a:lnTo>
                  <a:lnTo>
                    <a:pt x="390" y="104"/>
                  </a:lnTo>
                  <a:lnTo>
                    <a:pt x="382" y="122"/>
                  </a:lnTo>
                  <a:lnTo>
                    <a:pt x="364" y="139"/>
                  </a:lnTo>
                  <a:lnTo>
                    <a:pt x="347" y="165"/>
                  </a:lnTo>
                  <a:lnTo>
                    <a:pt x="347" y="16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3">
              <a:extLst>
                <a:ext uri="{FF2B5EF4-FFF2-40B4-BE49-F238E27FC236}">
                  <a16:creationId xmlns:a16="http://schemas.microsoft.com/office/drawing/2014/main" id="{414ABFCA-C031-47EC-AF6F-40BD807ED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314" y="2774824"/>
              <a:ext cx="219295" cy="795716"/>
            </a:xfrm>
            <a:custGeom>
              <a:avLst/>
              <a:gdLst>
                <a:gd name="T0" fmla="*/ 43 w 69"/>
                <a:gd name="T1" fmla="*/ 251 h 251"/>
                <a:gd name="T2" fmla="*/ 34 w 69"/>
                <a:gd name="T3" fmla="*/ 251 h 251"/>
                <a:gd name="T4" fmla="*/ 26 w 69"/>
                <a:gd name="T5" fmla="*/ 242 h 251"/>
                <a:gd name="T6" fmla="*/ 26 w 69"/>
                <a:gd name="T7" fmla="*/ 234 h 251"/>
                <a:gd name="T8" fmla="*/ 17 w 69"/>
                <a:gd name="T9" fmla="*/ 225 h 251"/>
                <a:gd name="T10" fmla="*/ 17 w 69"/>
                <a:gd name="T11" fmla="*/ 208 h 251"/>
                <a:gd name="T12" fmla="*/ 8 w 69"/>
                <a:gd name="T13" fmla="*/ 190 h 251"/>
                <a:gd name="T14" fmla="*/ 8 w 69"/>
                <a:gd name="T15" fmla="*/ 173 h 251"/>
                <a:gd name="T16" fmla="*/ 8 w 69"/>
                <a:gd name="T17" fmla="*/ 147 h 251"/>
                <a:gd name="T18" fmla="*/ 17 w 69"/>
                <a:gd name="T19" fmla="*/ 130 h 251"/>
                <a:gd name="T20" fmla="*/ 17 w 69"/>
                <a:gd name="T21" fmla="*/ 112 h 251"/>
                <a:gd name="T22" fmla="*/ 17 w 69"/>
                <a:gd name="T23" fmla="*/ 95 h 251"/>
                <a:gd name="T24" fmla="*/ 17 w 69"/>
                <a:gd name="T25" fmla="*/ 86 h 251"/>
                <a:gd name="T26" fmla="*/ 17 w 69"/>
                <a:gd name="T27" fmla="*/ 69 h 251"/>
                <a:gd name="T28" fmla="*/ 8 w 69"/>
                <a:gd name="T29" fmla="*/ 52 h 251"/>
                <a:gd name="T30" fmla="*/ 8 w 69"/>
                <a:gd name="T31" fmla="*/ 34 h 251"/>
                <a:gd name="T32" fmla="*/ 0 w 69"/>
                <a:gd name="T33" fmla="*/ 0 h 251"/>
                <a:gd name="T34" fmla="*/ 17 w 69"/>
                <a:gd name="T35" fmla="*/ 8 h 251"/>
                <a:gd name="T36" fmla="*/ 34 w 69"/>
                <a:gd name="T37" fmla="*/ 8 h 251"/>
                <a:gd name="T38" fmla="*/ 52 w 69"/>
                <a:gd name="T39" fmla="*/ 17 h 251"/>
                <a:gd name="T40" fmla="*/ 60 w 69"/>
                <a:gd name="T41" fmla="*/ 26 h 251"/>
                <a:gd name="T42" fmla="*/ 69 w 69"/>
                <a:gd name="T43" fmla="*/ 43 h 251"/>
                <a:gd name="T44" fmla="*/ 69 w 69"/>
                <a:gd name="T45" fmla="*/ 60 h 251"/>
                <a:gd name="T46" fmla="*/ 69 w 69"/>
                <a:gd name="T47" fmla="*/ 69 h 251"/>
                <a:gd name="T48" fmla="*/ 69 w 69"/>
                <a:gd name="T49" fmla="*/ 86 h 251"/>
                <a:gd name="T50" fmla="*/ 60 w 69"/>
                <a:gd name="T51" fmla="*/ 130 h 251"/>
                <a:gd name="T52" fmla="*/ 60 w 69"/>
                <a:gd name="T53" fmla="*/ 164 h 251"/>
                <a:gd name="T54" fmla="*/ 60 w 69"/>
                <a:gd name="T55" fmla="*/ 190 h 251"/>
                <a:gd name="T56" fmla="*/ 60 w 69"/>
                <a:gd name="T57" fmla="*/ 208 h 251"/>
                <a:gd name="T58" fmla="*/ 60 w 69"/>
                <a:gd name="T59" fmla="*/ 216 h 251"/>
                <a:gd name="T60" fmla="*/ 60 w 69"/>
                <a:gd name="T61" fmla="*/ 234 h 251"/>
                <a:gd name="T62" fmla="*/ 60 w 69"/>
                <a:gd name="T63" fmla="*/ 242 h 251"/>
                <a:gd name="T64" fmla="*/ 52 w 69"/>
                <a:gd name="T65" fmla="*/ 242 h 251"/>
                <a:gd name="T66" fmla="*/ 52 w 69"/>
                <a:gd name="T67" fmla="*/ 251 h 251"/>
                <a:gd name="T68" fmla="*/ 43 w 69"/>
                <a:gd name="T69" fmla="*/ 251 h 251"/>
                <a:gd name="T70" fmla="*/ 43 w 69"/>
                <a:gd name="T7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251">
                  <a:moveTo>
                    <a:pt x="43" y="251"/>
                  </a:moveTo>
                  <a:lnTo>
                    <a:pt x="34" y="251"/>
                  </a:lnTo>
                  <a:lnTo>
                    <a:pt x="26" y="242"/>
                  </a:lnTo>
                  <a:lnTo>
                    <a:pt x="26" y="234"/>
                  </a:lnTo>
                  <a:lnTo>
                    <a:pt x="17" y="225"/>
                  </a:lnTo>
                  <a:lnTo>
                    <a:pt x="17" y="208"/>
                  </a:lnTo>
                  <a:lnTo>
                    <a:pt x="8" y="190"/>
                  </a:lnTo>
                  <a:lnTo>
                    <a:pt x="8" y="173"/>
                  </a:lnTo>
                  <a:lnTo>
                    <a:pt x="8" y="147"/>
                  </a:lnTo>
                  <a:lnTo>
                    <a:pt x="17" y="130"/>
                  </a:lnTo>
                  <a:lnTo>
                    <a:pt x="17" y="112"/>
                  </a:lnTo>
                  <a:lnTo>
                    <a:pt x="17" y="95"/>
                  </a:lnTo>
                  <a:lnTo>
                    <a:pt x="17" y="86"/>
                  </a:lnTo>
                  <a:lnTo>
                    <a:pt x="17" y="69"/>
                  </a:lnTo>
                  <a:lnTo>
                    <a:pt x="8" y="52"/>
                  </a:lnTo>
                  <a:lnTo>
                    <a:pt x="8" y="34"/>
                  </a:lnTo>
                  <a:lnTo>
                    <a:pt x="0" y="0"/>
                  </a:lnTo>
                  <a:lnTo>
                    <a:pt x="17" y="8"/>
                  </a:lnTo>
                  <a:lnTo>
                    <a:pt x="34" y="8"/>
                  </a:lnTo>
                  <a:lnTo>
                    <a:pt x="52" y="17"/>
                  </a:lnTo>
                  <a:lnTo>
                    <a:pt x="60" y="26"/>
                  </a:lnTo>
                  <a:lnTo>
                    <a:pt x="69" y="43"/>
                  </a:lnTo>
                  <a:lnTo>
                    <a:pt x="69" y="60"/>
                  </a:lnTo>
                  <a:lnTo>
                    <a:pt x="69" y="69"/>
                  </a:lnTo>
                  <a:lnTo>
                    <a:pt x="69" y="86"/>
                  </a:lnTo>
                  <a:lnTo>
                    <a:pt x="60" y="130"/>
                  </a:lnTo>
                  <a:lnTo>
                    <a:pt x="60" y="164"/>
                  </a:lnTo>
                  <a:lnTo>
                    <a:pt x="60" y="190"/>
                  </a:lnTo>
                  <a:lnTo>
                    <a:pt x="60" y="208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0" y="242"/>
                  </a:lnTo>
                  <a:lnTo>
                    <a:pt x="52" y="242"/>
                  </a:lnTo>
                  <a:lnTo>
                    <a:pt x="52" y="251"/>
                  </a:lnTo>
                  <a:lnTo>
                    <a:pt x="43" y="251"/>
                  </a:lnTo>
                  <a:lnTo>
                    <a:pt x="43" y="251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4">
              <a:extLst>
                <a:ext uri="{FF2B5EF4-FFF2-40B4-BE49-F238E27FC236}">
                  <a16:creationId xmlns:a16="http://schemas.microsoft.com/office/drawing/2014/main" id="{CE1CFFBD-1DFF-4825-85C5-C20715D8A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240" y="3047459"/>
              <a:ext cx="441767" cy="412123"/>
            </a:xfrm>
            <a:custGeom>
              <a:avLst/>
              <a:gdLst>
                <a:gd name="T0" fmla="*/ 35 w 139"/>
                <a:gd name="T1" fmla="*/ 0 h 130"/>
                <a:gd name="T2" fmla="*/ 69 w 139"/>
                <a:gd name="T3" fmla="*/ 9 h 130"/>
                <a:gd name="T4" fmla="*/ 87 w 139"/>
                <a:gd name="T5" fmla="*/ 18 h 130"/>
                <a:gd name="T6" fmla="*/ 104 w 139"/>
                <a:gd name="T7" fmla="*/ 26 h 130"/>
                <a:gd name="T8" fmla="*/ 113 w 139"/>
                <a:gd name="T9" fmla="*/ 44 h 130"/>
                <a:gd name="T10" fmla="*/ 130 w 139"/>
                <a:gd name="T11" fmla="*/ 52 h 130"/>
                <a:gd name="T12" fmla="*/ 139 w 139"/>
                <a:gd name="T13" fmla="*/ 70 h 130"/>
                <a:gd name="T14" fmla="*/ 139 w 139"/>
                <a:gd name="T15" fmla="*/ 78 h 130"/>
                <a:gd name="T16" fmla="*/ 139 w 139"/>
                <a:gd name="T17" fmla="*/ 96 h 130"/>
                <a:gd name="T18" fmla="*/ 139 w 139"/>
                <a:gd name="T19" fmla="*/ 104 h 130"/>
                <a:gd name="T20" fmla="*/ 130 w 139"/>
                <a:gd name="T21" fmla="*/ 113 h 130"/>
                <a:gd name="T22" fmla="*/ 130 w 139"/>
                <a:gd name="T23" fmla="*/ 122 h 130"/>
                <a:gd name="T24" fmla="*/ 121 w 139"/>
                <a:gd name="T25" fmla="*/ 130 h 130"/>
                <a:gd name="T26" fmla="*/ 113 w 139"/>
                <a:gd name="T27" fmla="*/ 130 h 130"/>
                <a:gd name="T28" fmla="*/ 104 w 139"/>
                <a:gd name="T29" fmla="*/ 130 h 130"/>
                <a:gd name="T30" fmla="*/ 87 w 139"/>
                <a:gd name="T31" fmla="*/ 122 h 130"/>
                <a:gd name="T32" fmla="*/ 69 w 139"/>
                <a:gd name="T33" fmla="*/ 104 h 130"/>
                <a:gd name="T34" fmla="*/ 52 w 139"/>
                <a:gd name="T35" fmla="*/ 78 h 130"/>
                <a:gd name="T36" fmla="*/ 26 w 139"/>
                <a:gd name="T37" fmla="*/ 52 h 130"/>
                <a:gd name="T38" fmla="*/ 9 w 139"/>
                <a:gd name="T39" fmla="*/ 35 h 130"/>
                <a:gd name="T40" fmla="*/ 0 w 139"/>
                <a:gd name="T41" fmla="*/ 26 h 130"/>
                <a:gd name="T42" fmla="*/ 0 w 139"/>
                <a:gd name="T43" fmla="*/ 18 h 130"/>
                <a:gd name="T44" fmla="*/ 0 w 139"/>
                <a:gd name="T45" fmla="*/ 9 h 130"/>
                <a:gd name="T46" fmla="*/ 9 w 139"/>
                <a:gd name="T47" fmla="*/ 0 h 130"/>
                <a:gd name="T48" fmla="*/ 17 w 139"/>
                <a:gd name="T49" fmla="*/ 0 h 130"/>
                <a:gd name="T50" fmla="*/ 35 w 139"/>
                <a:gd name="T51" fmla="*/ 0 h 130"/>
                <a:gd name="T52" fmla="*/ 35 w 139"/>
                <a:gd name="T5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9" h="130">
                  <a:moveTo>
                    <a:pt x="35" y="0"/>
                  </a:moveTo>
                  <a:lnTo>
                    <a:pt x="69" y="9"/>
                  </a:lnTo>
                  <a:lnTo>
                    <a:pt x="87" y="18"/>
                  </a:lnTo>
                  <a:lnTo>
                    <a:pt x="104" y="26"/>
                  </a:lnTo>
                  <a:lnTo>
                    <a:pt x="113" y="44"/>
                  </a:lnTo>
                  <a:lnTo>
                    <a:pt x="130" y="52"/>
                  </a:lnTo>
                  <a:lnTo>
                    <a:pt x="139" y="70"/>
                  </a:lnTo>
                  <a:lnTo>
                    <a:pt x="139" y="78"/>
                  </a:lnTo>
                  <a:lnTo>
                    <a:pt x="139" y="96"/>
                  </a:lnTo>
                  <a:lnTo>
                    <a:pt x="139" y="104"/>
                  </a:lnTo>
                  <a:lnTo>
                    <a:pt x="130" y="113"/>
                  </a:lnTo>
                  <a:lnTo>
                    <a:pt x="130" y="122"/>
                  </a:lnTo>
                  <a:lnTo>
                    <a:pt x="121" y="130"/>
                  </a:lnTo>
                  <a:lnTo>
                    <a:pt x="113" y="130"/>
                  </a:lnTo>
                  <a:lnTo>
                    <a:pt x="104" y="130"/>
                  </a:lnTo>
                  <a:lnTo>
                    <a:pt x="87" y="122"/>
                  </a:lnTo>
                  <a:lnTo>
                    <a:pt x="69" y="104"/>
                  </a:lnTo>
                  <a:lnTo>
                    <a:pt x="52" y="78"/>
                  </a:lnTo>
                  <a:lnTo>
                    <a:pt x="26" y="52"/>
                  </a:lnTo>
                  <a:lnTo>
                    <a:pt x="9" y="35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9" y="0"/>
                  </a:lnTo>
                  <a:lnTo>
                    <a:pt x="17" y="0"/>
                  </a:lnTo>
                  <a:lnTo>
                    <a:pt x="35" y="0"/>
                  </a:lnTo>
                  <a:lnTo>
                    <a:pt x="35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5">
              <a:extLst>
                <a:ext uri="{FF2B5EF4-FFF2-40B4-BE49-F238E27FC236}">
                  <a16:creationId xmlns:a16="http://schemas.microsoft.com/office/drawing/2014/main" id="{BACA555E-6F66-49AF-98E9-3003DFD44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990" y="2635336"/>
              <a:ext cx="1652649" cy="358231"/>
            </a:xfrm>
            <a:custGeom>
              <a:avLst/>
              <a:gdLst>
                <a:gd name="T0" fmla="*/ 26 w 520"/>
                <a:gd name="T1" fmla="*/ 61 h 113"/>
                <a:gd name="T2" fmla="*/ 34 w 520"/>
                <a:gd name="T3" fmla="*/ 70 h 113"/>
                <a:gd name="T4" fmla="*/ 52 w 520"/>
                <a:gd name="T5" fmla="*/ 70 h 113"/>
                <a:gd name="T6" fmla="*/ 78 w 520"/>
                <a:gd name="T7" fmla="*/ 61 h 113"/>
                <a:gd name="T8" fmla="*/ 104 w 520"/>
                <a:gd name="T9" fmla="*/ 61 h 113"/>
                <a:gd name="T10" fmla="*/ 121 w 520"/>
                <a:gd name="T11" fmla="*/ 52 h 113"/>
                <a:gd name="T12" fmla="*/ 138 w 520"/>
                <a:gd name="T13" fmla="*/ 52 h 113"/>
                <a:gd name="T14" fmla="*/ 156 w 520"/>
                <a:gd name="T15" fmla="*/ 52 h 113"/>
                <a:gd name="T16" fmla="*/ 173 w 520"/>
                <a:gd name="T17" fmla="*/ 44 h 113"/>
                <a:gd name="T18" fmla="*/ 199 w 520"/>
                <a:gd name="T19" fmla="*/ 44 h 113"/>
                <a:gd name="T20" fmla="*/ 225 w 520"/>
                <a:gd name="T21" fmla="*/ 35 h 113"/>
                <a:gd name="T22" fmla="*/ 260 w 520"/>
                <a:gd name="T23" fmla="*/ 26 h 113"/>
                <a:gd name="T24" fmla="*/ 286 w 520"/>
                <a:gd name="T25" fmla="*/ 26 h 113"/>
                <a:gd name="T26" fmla="*/ 320 w 520"/>
                <a:gd name="T27" fmla="*/ 18 h 113"/>
                <a:gd name="T28" fmla="*/ 346 w 520"/>
                <a:gd name="T29" fmla="*/ 18 h 113"/>
                <a:gd name="T30" fmla="*/ 372 w 520"/>
                <a:gd name="T31" fmla="*/ 9 h 113"/>
                <a:gd name="T32" fmla="*/ 398 w 520"/>
                <a:gd name="T33" fmla="*/ 9 h 113"/>
                <a:gd name="T34" fmla="*/ 416 w 520"/>
                <a:gd name="T35" fmla="*/ 9 h 113"/>
                <a:gd name="T36" fmla="*/ 424 w 520"/>
                <a:gd name="T37" fmla="*/ 0 h 113"/>
                <a:gd name="T38" fmla="*/ 442 w 520"/>
                <a:gd name="T39" fmla="*/ 0 h 113"/>
                <a:gd name="T40" fmla="*/ 450 w 520"/>
                <a:gd name="T41" fmla="*/ 0 h 113"/>
                <a:gd name="T42" fmla="*/ 459 w 520"/>
                <a:gd name="T43" fmla="*/ 9 h 113"/>
                <a:gd name="T44" fmla="*/ 476 w 520"/>
                <a:gd name="T45" fmla="*/ 9 h 113"/>
                <a:gd name="T46" fmla="*/ 494 w 520"/>
                <a:gd name="T47" fmla="*/ 18 h 113"/>
                <a:gd name="T48" fmla="*/ 502 w 520"/>
                <a:gd name="T49" fmla="*/ 26 h 113"/>
                <a:gd name="T50" fmla="*/ 511 w 520"/>
                <a:gd name="T51" fmla="*/ 44 h 113"/>
                <a:gd name="T52" fmla="*/ 520 w 520"/>
                <a:gd name="T53" fmla="*/ 52 h 113"/>
                <a:gd name="T54" fmla="*/ 520 w 520"/>
                <a:gd name="T55" fmla="*/ 61 h 113"/>
                <a:gd name="T56" fmla="*/ 520 w 520"/>
                <a:gd name="T57" fmla="*/ 61 h 113"/>
                <a:gd name="T58" fmla="*/ 511 w 520"/>
                <a:gd name="T59" fmla="*/ 70 h 113"/>
                <a:gd name="T60" fmla="*/ 485 w 520"/>
                <a:gd name="T61" fmla="*/ 70 h 113"/>
                <a:gd name="T62" fmla="*/ 459 w 520"/>
                <a:gd name="T63" fmla="*/ 70 h 113"/>
                <a:gd name="T64" fmla="*/ 424 w 520"/>
                <a:gd name="T65" fmla="*/ 70 h 113"/>
                <a:gd name="T66" fmla="*/ 390 w 520"/>
                <a:gd name="T67" fmla="*/ 70 h 113"/>
                <a:gd name="T68" fmla="*/ 346 w 520"/>
                <a:gd name="T69" fmla="*/ 70 h 113"/>
                <a:gd name="T70" fmla="*/ 260 w 520"/>
                <a:gd name="T71" fmla="*/ 78 h 113"/>
                <a:gd name="T72" fmla="*/ 216 w 520"/>
                <a:gd name="T73" fmla="*/ 87 h 113"/>
                <a:gd name="T74" fmla="*/ 182 w 520"/>
                <a:gd name="T75" fmla="*/ 96 h 113"/>
                <a:gd name="T76" fmla="*/ 147 w 520"/>
                <a:gd name="T77" fmla="*/ 96 h 113"/>
                <a:gd name="T78" fmla="*/ 112 w 520"/>
                <a:gd name="T79" fmla="*/ 104 h 113"/>
                <a:gd name="T80" fmla="*/ 86 w 520"/>
                <a:gd name="T81" fmla="*/ 113 h 113"/>
                <a:gd name="T82" fmla="*/ 60 w 520"/>
                <a:gd name="T83" fmla="*/ 113 h 113"/>
                <a:gd name="T84" fmla="*/ 52 w 520"/>
                <a:gd name="T85" fmla="*/ 113 h 113"/>
                <a:gd name="T86" fmla="*/ 43 w 520"/>
                <a:gd name="T87" fmla="*/ 113 h 113"/>
                <a:gd name="T88" fmla="*/ 34 w 520"/>
                <a:gd name="T89" fmla="*/ 113 h 113"/>
                <a:gd name="T90" fmla="*/ 17 w 520"/>
                <a:gd name="T91" fmla="*/ 104 h 113"/>
                <a:gd name="T92" fmla="*/ 8 w 520"/>
                <a:gd name="T93" fmla="*/ 96 h 113"/>
                <a:gd name="T94" fmla="*/ 0 w 520"/>
                <a:gd name="T95" fmla="*/ 78 h 113"/>
                <a:gd name="T96" fmla="*/ 0 w 520"/>
                <a:gd name="T97" fmla="*/ 70 h 113"/>
                <a:gd name="T98" fmla="*/ 8 w 520"/>
                <a:gd name="T99" fmla="*/ 70 h 113"/>
                <a:gd name="T100" fmla="*/ 17 w 520"/>
                <a:gd name="T101" fmla="*/ 61 h 113"/>
                <a:gd name="T102" fmla="*/ 26 w 520"/>
                <a:gd name="T103" fmla="*/ 61 h 113"/>
                <a:gd name="T104" fmla="*/ 26 w 520"/>
                <a:gd name="T105" fmla="*/ 6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0" h="113">
                  <a:moveTo>
                    <a:pt x="26" y="61"/>
                  </a:moveTo>
                  <a:lnTo>
                    <a:pt x="34" y="70"/>
                  </a:lnTo>
                  <a:lnTo>
                    <a:pt x="52" y="70"/>
                  </a:lnTo>
                  <a:lnTo>
                    <a:pt x="78" y="61"/>
                  </a:lnTo>
                  <a:lnTo>
                    <a:pt x="104" y="61"/>
                  </a:lnTo>
                  <a:lnTo>
                    <a:pt x="121" y="52"/>
                  </a:lnTo>
                  <a:lnTo>
                    <a:pt x="138" y="52"/>
                  </a:lnTo>
                  <a:lnTo>
                    <a:pt x="156" y="52"/>
                  </a:lnTo>
                  <a:lnTo>
                    <a:pt x="173" y="44"/>
                  </a:lnTo>
                  <a:lnTo>
                    <a:pt x="199" y="44"/>
                  </a:lnTo>
                  <a:lnTo>
                    <a:pt x="225" y="35"/>
                  </a:lnTo>
                  <a:lnTo>
                    <a:pt x="260" y="26"/>
                  </a:lnTo>
                  <a:lnTo>
                    <a:pt x="286" y="26"/>
                  </a:lnTo>
                  <a:lnTo>
                    <a:pt x="320" y="18"/>
                  </a:lnTo>
                  <a:lnTo>
                    <a:pt x="346" y="18"/>
                  </a:lnTo>
                  <a:lnTo>
                    <a:pt x="372" y="9"/>
                  </a:lnTo>
                  <a:lnTo>
                    <a:pt x="398" y="9"/>
                  </a:lnTo>
                  <a:lnTo>
                    <a:pt x="416" y="9"/>
                  </a:lnTo>
                  <a:lnTo>
                    <a:pt x="424" y="0"/>
                  </a:lnTo>
                  <a:lnTo>
                    <a:pt x="442" y="0"/>
                  </a:lnTo>
                  <a:lnTo>
                    <a:pt x="450" y="0"/>
                  </a:lnTo>
                  <a:lnTo>
                    <a:pt x="459" y="9"/>
                  </a:lnTo>
                  <a:lnTo>
                    <a:pt x="476" y="9"/>
                  </a:lnTo>
                  <a:lnTo>
                    <a:pt x="494" y="18"/>
                  </a:lnTo>
                  <a:lnTo>
                    <a:pt x="502" y="26"/>
                  </a:lnTo>
                  <a:lnTo>
                    <a:pt x="511" y="44"/>
                  </a:lnTo>
                  <a:lnTo>
                    <a:pt x="520" y="52"/>
                  </a:lnTo>
                  <a:lnTo>
                    <a:pt x="520" y="61"/>
                  </a:lnTo>
                  <a:lnTo>
                    <a:pt x="520" y="61"/>
                  </a:lnTo>
                  <a:lnTo>
                    <a:pt x="511" y="70"/>
                  </a:lnTo>
                  <a:lnTo>
                    <a:pt x="485" y="70"/>
                  </a:lnTo>
                  <a:lnTo>
                    <a:pt x="459" y="70"/>
                  </a:lnTo>
                  <a:lnTo>
                    <a:pt x="424" y="70"/>
                  </a:lnTo>
                  <a:lnTo>
                    <a:pt x="390" y="70"/>
                  </a:lnTo>
                  <a:lnTo>
                    <a:pt x="346" y="70"/>
                  </a:lnTo>
                  <a:lnTo>
                    <a:pt x="260" y="78"/>
                  </a:lnTo>
                  <a:lnTo>
                    <a:pt x="216" y="87"/>
                  </a:lnTo>
                  <a:lnTo>
                    <a:pt x="182" y="96"/>
                  </a:lnTo>
                  <a:lnTo>
                    <a:pt x="147" y="96"/>
                  </a:lnTo>
                  <a:lnTo>
                    <a:pt x="112" y="104"/>
                  </a:lnTo>
                  <a:lnTo>
                    <a:pt x="86" y="113"/>
                  </a:lnTo>
                  <a:lnTo>
                    <a:pt x="60" y="113"/>
                  </a:lnTo>
                  <a:lnTo>
                    <a:pt x="52" y="113"/>
                  </a:lnTo>
                  <a:lnTo>
                    <a:pt x="43" y="113"/>
                  </a:lnTo>
                  <a:lnTo>
                    <a:pt x="34" y="113"/>
                  </a:lnTo>
                  <a:lnTo>
                    <a:pt x="17" y="104"/>
                  </a:lnTo>
                  <a:lnTo>
                    <a:pt x="8" y="96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8" y="70"/>
                  </a:lnTo>
                  <a:lnTo>
                    <a:pt x="17" y="61"/>
                  </a:lnTo>
                  <a:lnTo>
                    <a:pt x="26" y="61"/>
                  </a:lnTo>
                  <a:lnTo>
                    <a:pt x="26" y="61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6">
              <a:extLst>
                <a:ext uri="{FF2B5EF4-FFF2-40B4-BE49-F238E27FC236}">
                  <a16:creationId xmlns:a16="http://schemas.microsoft.com/office/drawing/2014/main" id="{B244EDC2-FC56-4FD0-8552-981896014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42" y="2362700"/>
              <a:ext cx="359134" cy="329699"/>
            </a:xfrm>
            <a:custGeom>
              <a:avLst/>
              <a:gdLst>
                <a:gd name="T0" fmla="*/ 35 w 113"/>
                <a:gd name="T1" fmla="*/ 69 h 104"/>
                <a:gd name="T2" fmla="*/ 26 w 113"/>
                <a:gd name="T3" fmla="*/ 60 h 104"/>
                <a:gd name="T4" fmla="*/ 9 w 113"/>
                <a:gd name="T5" fmla="*/ 43 h 104"/>
                <a:gd name="T6" fmla="*/ 9 w 113"/>
                <a:gd name="T7" fmla="*/ 34 h 104"/>
                <a:gd name="T8" fmla="*/ 0 w 113"/>
                <a:gd name="T9" fmla="*/ 26 h 104"/>
                <a:gd name="T10" fmla="*/ 0 w 113"/>
                <a:gd name="T11" fmla="*/ 17 h 104"/>
                <a:gd name="T12" fmla="*/ 0 w 113"/>
                <a:gd name="T13" fmla="*/ 17 h 104"/>
                <a:gd name="T14" fmla="*/ 9 w 113"/>
                <a:gd name="T15" fmla="*/ 0 h 104"/>
                <a:gd name="T16" fmla="*/ 9 w 113"/>
                <a:gd name="T17" fmla="*/ 0 h 104"/>
                <a:gd name="T18" fmla="*/ 18 w 113"/>
                <a:gd name="T19" fmla="*/ 0 h 104"/>
                <a:gd name="T20" fmla="*/ 26 w 113"/>
                <a:gd name="T21" fmla="*/ 0 h 104"/>
                <a:gd name="T22" fmla="*/ 44 w 113"/>
                <a:gd name="T23" fmla="*/ 0 h 104"/>
                <a:gd name="T24" fmla="*/ 70 w 113"/>
                <a:gd name="T25" fmla="*/ 8 h 104"/>
                <a:gd name="T26" fmla="*/ 87 w 113"/>
                <a:gd name="T27" fmla="*/ 17 h 104"/>
                <a:gd name="T28" fmla="*/ 96 w 113"/>
                <a:gd name="T29" fmla="*/ 26 h 104"/>
                <a:gd name="T30" fmla="*/ 104 w 113"/>
                <a:gd name="T31" fmla="*/ 34 h 104"/>
                <a:gd name="T32" fmla="*/ 104 w 113"/>
                <a:gd name="T33" fmla="*/ 43 h 104"/>
                <a:gd name="T34" fmla="*/ 113 w 113"/>
                <a:gd name="T35" fmla="*/ 52 h 104"/>
                <a:gd name="T36" fmla="*/ 113 w 113"/>
                <a:gd name="T37" fmla="*/ 60 h 104"/>
                <a:gd name="T38" fmla="*/ 113 w 113"/>
                <a:gd name="T39" fmla="*/ 78 h 104"/>
                <a:gd name="T40" fmla="*/ 104 w 113"/>
                <a:gd name="T41" fmla="*/ 95 h 104"/>
                <a:gd name="T42" fmla="*/ 96 w 113"/>
                <a:gd name="T43" fmla="*/ 104 h 104"/>
                <a:gd name="T44" fmla="*/ 96 w 113"/>
                <a:gd name="T45" fmla="*/ 104 h 104"/>
                <a:gd name="T46" fmla="*/ 78 w 113"/>
                <a:gd name="T47" fmla="*/ 104 h 104"/>
                <a:gd name="T48" fmla="*/ 70 w 113"/>
                <a:gd name="T49" fmla="*/ 104 h 104"/>
                <a:gd name="T50" fmla="*/ 61 w 113"/>
                <a:gd name="T51" fmla="*/ 95 h 104"/>
                <a:gd name="T52" fmla="*/ 52 w 113"/>
                <a:gd name="T53" fmla="*/ 86 h 104"/>
                <a:gd name="T54" fmla="*/ 35 w 113"/>
                <a:gd name="T55" fmla="*/ 69 h 104"/>
                <a:gd name="T56" fmla="*/ 35 w 113"/>
                <a:gd name="T57" fmla="*/ 6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3" h="104">
                  <a:moveTo>
                    <a:pt x="35" y="69"/>
                  </a:moveTo>
                  <a:lnTo>
                    <a:pt x="26" y="60"/>
                  </a:lnTo>
                  <a:lnTo>
                    <a:pt x="9" y="43"/>
                  </a:lnTo>
                  <a:lnTo>
                    <a:pt x="9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4" y="0"/>
                  </a:lnTo>
                  <a:lnTo>
                    <a:pt x="70" y="8"/>
                  </a:lnTo>
                  <a:lnTo>
                    <a:pt x="87" y="17"/>
                  </a:lnTo>
                  <a:lnTo>
                    <a:pt x="96" y="26"/>
                  </a:lnTo>
                  <a:lnTo>
                    <a:pt x="104" y="34"/>
                  </a:lnTo>
                  <a:lnTo>
                    <a:pt x="104" y="43"/>
                  </a:lnTo>
                  <a:lnTo>
                    <a:pt x="113" y="52"/>
                  </a:lnTo>
                  <a:lnTo>
                    <a:pt x="113" y="60"/>
                  </a:lnTo>
                  <a:lnTo>
                    <a:pt x="113" y="78"/>
                  </a:lnTo>
                  <a:lnTo>
                    <a:pt x="104" y="95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78" y="104"/>
                  </a:lnTo>
                  <a:lnTo>
                    <a:pt x="70" y="104"/>
                  </a:lnTo>
                  <a:lnTo>
                    <a:pt x="61" y="95"/>
                  </a:lnTo>
                  <a:lnTo>
                    <a:pt x="52" y="86"/>
                  </a:lnTo>
                  <a:lnTo>
                    <a:pt x="35" y="69"/>
                  </a:lnTo>
                  <a:lnTo>
                    <a:pt x="35" y="6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7">
              <a:extLst>
                <a:ext uri="{FF2B5EF4-FFF2-40B4-BE49-F238E27FC236}">
                  <a16:creationId xmlns:a16="http://schemas.microsoft.com/office/drawing/2014/main" id="{5EEE97D5-22BA-4148-9195-BAC5A180E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17" y="2882610"/>
              <a:ext cx="54030" cy="634036"/>
            </a:xfrm>
            <a:custGeom>
              <a:avLst/>
              <a:gdLst>
                <a:gd name="T0" fmla="*/ 8 w 17"/>
                <a:gd name="T1" fmla="*/ 182 h 200"/>
                <a:gd name="T2" fmla="*/ 0 w 17"/>
                <a:gd name="T3" fmla="*/ 174 h 200"/>
                <a:gd name="T4" fmla="*/ 0 w 17"/>
                <a:gd name="T5" fmla="*/ 156 h 200"/>
                <a:gd name="T6" fmla="*/ 0 w 17"/>
                <a:gd name="T7" fmla="*/ 130 h 200"/>
                <a:gd name="T8" fmla="*/ 0 w 17"/>
                <a:gd name="T9" fmla="*/ 122 h 200"/>
                <a:gd name="T10" fmla="*/ 0 w 17"/>
                <a:gd name="T11" fmla="*/ 113 h 200"/>
                <a:gd name="T12" fmla="*/ 0 w 17"/>
                <a:gd name="T13" fmla="*/ 96 h 200"/>
                <a:gd name="T14" fmla="*/ 8 w 17"/>
                <a:gd name="T15" fmla="*/ 87 h 200"/>
                <a:gd name="T16" fmla="*/ 8 w 17"/>
                <a:gd name="T17" fmla="*/ 70 h 200"/>
                <a:gd name="T18" fmla="*/ 8 w 17"/>
                <a:gd name="T19" fmla="*/ 52 h 200"/>
                <a:gd name="T20" fmla="*/ 8 w 17"/>
                <a:gd name="T21" fmla="*/ 0 h 200"/>
                <a:gd name="T22" fmla="*/ 17 w 17"/>
                <a:gd name="T23" fmla="*/ 0 h 200"/>
                <a:gd name="T24" fmla="*/ 17 w 17"/>
                <a:gd name="T25" fmla="*/ 35 h 200"/>
                <a:gd name="T26" fmla="*/ 17 w 17"/>
                <a:gd name="T27" fmla="*/ 78 h 200"/>
                <a:gd name="T28" fmla="*/ 17 w 17"/>
                <a:gd name="T29" fmla="*/ 104 h 200"/>
                <a:gd name="T30" fmla="*/ 17 w 17"/>
                <a:gd name="T31" fmla="*/ 130 h 200"/>
                <a:gd name="T32" fmla="*/ 17 w 17"/>
                <a:gd name="T33" fmla="*/ 148 h 200"/>
                <a:gd name="T34" fmla="*/ 17 w 17"/>
                <a:gd name="T35" fmla="*/ 165 h 200"/>
                <a:gd name="T36" fmla="*/ 8 w 17"/>
                <a:gd name="T37" fmla="*/ 182 h 200"/>
                <a:gd name="T38" fmla="*/ 8 w 17"/>
                <a:gd name="T39" fmla="*/ 182 h 200"/>
                <a:gd name="T40" fmla="*/ 8 w 17"/>
                <a:gd name="T41" fmla="*/ 200 h 200"/>
                <a:gd name="T42" fmla="*/ 8 w 17"/>
                <a:gd name="T43" fmla="*/ 200 h 200"/>
                <a:gd name="T44" fmla="*/ 8 w 17"/>
                <a:gd name="T45" fmla="*/ 200 h 200"/>
                <a:gd name="T46" fmla="*/ 8 w 17"/>
                <a:gd name="T47" fmla="*/ 200 h 200"/>
                <a:gd name="T48" fmla="*/ 8 w 17"/>
                <a:gd name="T49" fmla="*/ 200 h 200"/>
                <a:gd name="T50" fmla="*/ 8 w 17"/>
                <a:gd name="T51" fmla="*/ 191 h 200"/>
                <a:gd name="T52" fmla="*/ 8 w 17"/>
                <a:gd name="T53" fmla="*/ 182 h 200"/>
                <a:gd name="T54" fmla="*/ 8 w 17"/>
                <a:gd name="T55" fmla="*/ 1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200">
                  <a:moveTo>
                    <a:pt x="8" y="182"/>
                  </a:moveTo>
                  <a:lnTo>
                    <a:pt x="0" y="174"/>
                  </a:lnTo>
                  <a:lnTo>
                    <a:pt x="0" y="156"/>
                  </a:lnTo>
                  <a:lnTo>
                    <a:pt x="0" y="130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0" y="96"/>
                  </a:lnTo>
                  <a:lnTo>
                    <a:pt x="8" y="87"/>
                  </a:lnTo>
                  <a:lnTo>
                    <a:pt x="8" y="70"/>
                  </a:lnTo>
                  <a:lnTo>
                    <a:pt x="8" y="52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7" y="35"/>
                  </a:lnTo>
                  <a:lnTo>
                    <a:pt x="17" y="78"/>
                  </a:lnTo>
                  <a:lnTo>
                    <a:pt x="17" y="104"/>
                  </a:lnTo>
                  <a:lnTo>
                    <a:pt x="17" y="130"/>
                  </a:lnTo>
                  <a:lnTo>
                    <a:pt x="17" y="148"/>
                  </a:lnTo>
                  <a:lnTo>
                    <a:pt x="17" y="165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200"/>
                  </a:lnTo>
                  <a:lnTo>
                    <a:pt x="8" y="200"/>
                  </a:lnTo>
                  <a:lnTo>
                    <a:pt x="8" y="200"/>
                  </a:lnTo>
                  <a:lnTo>
                    <a:pt x="8" y="200"/>
                  </a:lnTo>
                  <a:lnTo>
                    <a:pt x="8" y="200"/>
                  </a:lnTo>
                  <a:lnTo>
                    <a:pt x="8" y="191"/>
                  </a:lnTo>
                  <a:lnTo>
                    <a:pt x="8" y="182"/>
                  </a:lnTo>
                  <a:lnTo>
                    <a:pt x="8" y="18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8">
              <a:extLst>
                <a:ext uri="{FF2B5EF4-FFF2-40B4-BE49-F238E27FC236}">
                  <a16:creationId xmlns:a16="http://schemas.microsoft.com/office/drawing/2014/main" id="{CD26FA8A-BF84-41CD-9491-6135EC79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622" y="3047459"/>
              <a:ext cx="273323" cy="551611"/>
            </a:xfrm>
            <a:custGeom>
              <a:avLst/>
              <a:gdLst>
                <a:gd name="T0" fmla="*/ 69 w 86"/>
                <a:gd name="T1" fmla="*/ 0 h 174"/>
                <a:gd name="T2" fmla="*/ 78 w 86"/>
                <a:gd name="T3" fmla="*/ 18 h 174"/>
                <a:gd name="T4" fmla="*/ 78 w 86"/>
                <a:gd name="T5" fmla="*/ 26 h 174"/>
                <a:gd name="T6" fmla="*/ 86 w 86"/>
                <a:gd name="T7" fmla="*/ 44 h 174"/>
                <a:gd name="T8" fmla="*/ 86 w 86"/>
                <a:gd name="T9" fmla="*/ 61 h 174"/>
                <a:gd name="T10" fmla="*/ 86 w 86"/>
                <a:gd name="T11" fmla="*/ 78 h 174"/>
                <a:gd name="T12" fmla="*/ 78 w 86"/>
                <a:gd name="T13" fmla="*/ 96 h 174"/>
                <a:gd name="T14" fmla="*/ 69 w 86"/>
                <a:gd name="T15" fmla="*/ 122 h 174"/>
                <a:gd name="T16" fmla="*/ 52 w 86"/>
                <a:gd name="T17" fmla="*/ 139 h 174"/>
                <a:gd name="T18" fmla="*/ 43 w 86"/>
                <a:gd name="T19" fmla="*/ 156 h 174"/>
                <a:gd name="T20" fmla="*/ 26 w 86"/>
                <a:gd name="T21" fmla="*/ 165 h 174"/>
                <a:gd name="T22" fmla="*/ 17 w 86"/>
                <a:gd name="T23" fmla="*/ 174 h 174"/>
                <a:gd name="T24" fmla="*/ 17 w 86"/>
                <a:gd name="T25" fmla="*/ 174 h 174"/>
                <a:gd name="T26" fmla="*/ 8 w 86"/>
                <a:gd name="T27" fmla="*/ 174 h 174"/>
                <a:gd name="T28" fmla="*/ 0 w 86"/>
                <a:gd name="T29" fmla="*/ 165 h 174"/>
                <a:gd name="T30" fmla="*/ 0 w 86"/>
                <a:gd name="T31" fmla="*/ 156 h 174"/>
                <a:gd name="T32" fmla="*/ 0 w 86"/>
                <a:gd name="T33" fmla="*/ 139 h 174"/>
                <a:gd name="T34" fmla="*/ 0 w 86"/>
                <a:gd name="T35" fmla="*/ 122 h 174"/>
                <a:gd name="T36" fmla="*/ 0 w 86"/>
                <a:gd name="T37" fmla="*/ 113 h 174"/>
                <a:gd name="T38" fmla="*/ 0 w 86"/>
                <a:gd name="T39" fmla="*/ 96 h 174"/>
                <a:gd name="T40" fmla="*/ 8 w 86"/>
                <a:gd name="T41" fmla="*/ 87 h 174"/>
                <a:gd name="T42" fmla="*/ 17 w 86"/>
                <a:gd name="T43" fmla="*/ 78 h 174"/>
                <a:gd name="T44" fmla="*/ 34 w 86"/>
                <a:gd name="T45" fmla="*/ 61 h 174"/>
                <a:gd name="T46" fmla="*/ 52 w 86"/>
                <a:gd name="T47" fmla="*/ 35 h 174"/>
                <a:gd name="T48" fmla="*/ 69 w 86"/>
                <a:gd name="T49" fmla="*/ 0 h 174"/>
                <a:gd name="T50" fmla="*/ 69 w 86"/>
                <a:gd name="T5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174">
                  <a:moveTo>
                    <a:pt x="69" y="0"/>
                  </a:moveTo>
                  <a:lnTo>
                    <a:pt x="78" y="18"/>
                  </a:lnTo>
                  <a:lnTo>
                    <a:pt x="78" y="26"/>
                  </a:lnTo>
                  <a:lnTo>
                    <a:pt x="86" y="44"/>
                  </a:lnTo>
                  <a:lnTo>
                    <a:pt x="86" y="61"/>
                  </a:lnTo>
                  <a:lnTo>
                    <a:pt x="86" y="78"/>
                  </a:lnTo>
                  <a:lnTo>
                    <a:pt x="78" y="96"/>
                  </a:lnTo>
                  <a:lnTo>
                    <a:pt x="69" y="122"/>
                  </a:lnTo>
                  <a:lnTo>
                    <a:pt x="52" y="139"/>
                  </a:lnTo>
                  <a:lnTo>
                    <a:pt x="43" y="156"/>
                  </a:lnTo>
                  <a:lnTo>
                    <a:pt x="26" y="165"/>
                  </a:lnTo>
                  <a:lnTo>
                    <a:pt x="17" y="174"/>
                  </a:lnTo>
                  <a:lnTo>
                    <a:pt x="17" y="174"/>
                  </a:lnTo>
                  <a:lnTo>
                    <a:pt x="8" y="174"/>
                  </a:lnTo>
                  <a:lnTo>
                    <a:pt x="0" y="165"/>
                  </a:lnTo>
                  <a:lnTo>
                    <a:pt x="0" y="156"/>
                  </a:lnTo>
                  <a:lnTo>
                    <a:pt x="0" y="139"/>
                  </a:lnTo>
                  <a:lnTo>
                    <a:pt x="0" y="122"/>
                  </a:lnTo>
                  <a:lnTo>
                    <a:pt x="0" y="113"/>
                  </a:lnTo>
                  <a:lnTo>
                    <a:pt x="0" y="96"/>
                  </a:lnTo>
                  <a:lnTo>
                    <a:pt x="8" y="87"/>
                  </a:lnTo>
                  <a:lnTo>
                    <a:pt x="17" y="78"/>
                  </a:lnTo>
                  <a:lnTo>
                    <a:pt x="34" y="61"/>
                  </a:lnTo>
                  <a:lnTo>
                    <a:pt x="52" y="35"/>
                  </a:lnTo>
                  <a:lnTo>
                    <a:pt x="69" y="0"/>
                  </a:lnTo>
                  <a:lnTo>
                    <a:pt x="69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9">
              <a:extLst>
                <a:ext uri="{FF2B5EF4-FFF2-40B4-BE49-F238E27FC236}">
                  <a16:creationId xmlns:a16="http://schemas.microsoft.com/office/drawing/2014/main" id="{58837131-2174-46F6-81ED-E3AF8B2B9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282" y="3817814"/>
              <a:ext cx="1706679" cy="906671"/>
            </a:xfrm>
            <a:custGeom>
              <a:avLst/>
              <a:gdLst>
                <a:gd name="T0" fmla="*/ 416 w 537"/>
                <a:gd name="T1" fmla="*/ 286 h 286"/>
                <a:gd name="T2" fmla="*/ 390 w 537"/>
                <a:gd name="T3" fmla="*/ 286 h 286"/>
                <a:gd name="T4" fmla="*/ 338 w 537"/>
                <a:gd name="T5" fmla="*/ 269 h 286"/>
                <a:gd name="T6" fmla="*/ 312 w 537"/>
                <a:gd name="T7" fmla="*/ 243 h 286"/>
                <a:gd name="T8" fmla="*/ 286 w 537"/>
                <a:gd name="T9" fmla="*/ 217 h 286"/>
                <a:gd name="T10" fmla="*/ 251 w 537"/>
                <a:gd name="T11" fmla="*/ 191 h 286"/>
                <a:gd name="T12" fmla="*/ 182 w 537"/>
                <a:gd name="T13" fmla="*/ 139 h 286"/>
                <a:gd name="T14" fmla="*/ 121 w 537"/>
                <a:gd name="T15" fmla="*/ 87 h 286"/>
                <a:gd name="T16" fmla="*/ 78 w 537"/>
                <a:gd name="T17" fmla="*/ 69 h 286"/>
                <a:gd name="T18" fmla="*/ 52 w 537"/>
                <a:gd name="T19" fmla="*/ 52 h 286"/>
                <a:gd name="T20" fmla="*/ 35 w 537"/>
                <a:gd name="T21" fmla="*/ 52 h 286"/>
                <a:gd name="T22" fmla="*/ 17 w 537"/>
                <a:gd name="T23" fmla="*/ 52 h 286"/>
                <a:gd name="T24" fmla="*/ 9 w 537"/>
                <a:gd name="T25" fmla="*/ 43 h 286"/>
                <a:gd name="T26" fmla="*/ 0 w 537"/>
                <a:gd name="T27" fmla="*/ 35 h 286"/>
                <a:gd name="T28" fmla="*/ 9 w 537"/>
                <a:gd name="T29" fmla="*/ 17 h 286"/>
                <a:gd name="T30" fmla="*/ 17 w 537"/>
                <a:gd name="T31" fmla="*/ 9 h 286"/>
                <a:gd name="T32" fmla="*/ 35 w 537"/>
                <a:gd name="T33" fmla="*/ 0 h 286"/>
                <a:gd name="T34" fmla="*/ 52 w 537"/>
                <a:gd name="T35" fmla="*/ 0 h 286"/>
                <a:gd name="T36" fmla="*/ 69 w 537"/>
                <a:gd name="T37" fmla="*/ 9 h 286"/>
                <a:gd name="T38" fmla="*/ 104 w 537"/>
                <a:gd name="T39" fmla="*/ 35 h 286"/>
                <a:gd name="T40" fmla="*/ 147 w 537"/>
                <a:gd name="T41" fmla="*/ 61 h 286"/>
                <a:gd name="T42" fmla="*/ 234 w 537"/>
                <a:gd name="T43" fmla="*/ 104 h 286"/>
                <a:gd name="T44" fmla="*/ 312 w 537"/>
                <a:gd name="T45" fmla="*/ 156 h 286"/>
                <a:gd name="T46" fmla="*/ 364 w 537"/>
                <a:gd name="T47" fmla="*/ 182 h 286"/>
                <a:gd name="T48" fmla="*/ 425 w 537"/>
                <a:gd name="T49" fmla="*/ 199 h 286"/>
                <a:gd name="T50" fmla="*/ 477 w 537"/>
                <a:gd name="T51" fmla="*/ 208 h 286"/>
                <a:gd name="T52" fmla="*/ 511 w 537"/>
                <a:gd name="T53" fmla="*/ 217 h 286"/>
                <a:gd name="T54" fmla="*/ 529 w 537"/>
                <a:gd name="T55" fmla="*/ 225 h 286"/>
                <a:gd name="T56" fmla="*/ 537 w 537"/>
                <a:gd name="T57" fmla="*/ 234 h 286"/>
                <a:gd name="T58" fmla="*/ 537 w 537"/>
                <a:gd name="T59" fmla="*/ 243 h 286"/>
                <a:gd name="T60" fmla="*/ 520 w 537"/>
                <a:gd name="T61" fmla="*/ 260 h 286"/>
                <a:gd name="T62" fmla="*/ 477 w 537"/>
                <a:gd name="T63" fmla="*/ 269 h 286"/>
                <a:gd name="T64" fmla="*/ 442 w 537"/>
                <a:gd name="T65" fmla="*/ 277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7" h="286">
                  <a:moveTo>
                    <a:pt x="442" y="277"/>
                  </a:moveTo>
                  <a:lnTo>
                    <a:pt x="416" y="286"/>
                  </a:lnTo>
                  <a:lnTo>
                    <a:pt x="399" y="286"/>
                  </a:lnTo>
                  <a:lnTo>
                    <a:pt x="390" y="286"/>
                  </a:lnTo>
                  <a:lnTo>
                    <a:pt x="364" y="277"/>
                  </a:lnTo>
                  <a:lnTo>
                    <a:pt x="338" y="269"/>
                  </a:lnTo>
                  <a:lnTo>
                    <a:pt x="329" y="251"/>
                  </a:lnTo>
                  <a:lnTo>
                    <a:pt x="312" y="243"/>
                  </a:lnTo>
                  <a:lnTo>
                    <a:pt x="303" y="234"/>
                  </a:lnTo>
                  <a:lnTo>
                    <a:pt x="286" y="217"/>
                  </a:lnTo>
                  <a:lnTo>
                    <a:pt x="269" y="208"/>
                  </a:lnTo>
                  <a:lnTo>
                    <a:pt x="251" y="191"/>
                  </a:lnTo>
                  <a:lnTo>
                    <a:pt x="225" y="173"/>
                  </a:lnTo>
                  <a:lnTo>
                    <a:pt x="182" y="139"/>
                  </a:lnTo>
                  <a:lnTo>
                    <a:pt x="147" y="113"/>
                  </a:lnTo>
                  <a:lnTo>
                    <a:pt x="121" y="87"/>
                  </a:lnTo>
                  <a:lnTo>
                    <a:pt x="95" y="78"/>
                  </a:lnTo>
                  <a:lnTo>
                    <a:pt x="78" y="69"/>
                  </a:lnTo>
                  <a:lnTo>
                    <a:pt x="61" y="6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35" y="52"/>
                  </a:lnTo>
                  <a:lnTo>
                    <a:pt x="26" y="43"/>
                  </a:lnTo>
                  <a:lnTo>
                    <a:pt x="17" y="52"/>
                  </a:lnTo>
                  <a:lnTo>
                    <a:pt x="9" y="52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7" y="9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1" y="9"/>
                  </a:lnTo>
                  <a:lnTo>
                    <a:pt x="69" y="9"/>
                  </a:lnTo>
                  <a:lnTo>
                    <a:pt x="87" y="17"/>
                  </a:lnTo>
                  <a:lnTo>
                    <a:pt x="104" y="35"/>
                  </a:lnTo>
                  <a:lnTo>
                    <a:pt x="130" y="43"/>
                  </a:lnTo>
                  <a:lnTo>
                    <a:pt x="147" y="61"/>
                  </a:lnTo>
                  <a:lnTo>
                    <a:pt x="182" y="78"/>
                  </a:lnTo>
                  <a:lnTo>
                    <a:pt x="234" y="104"/>
                  </a:lnTo>
                  <a:lnTo>
                    <a:pt x="277" y="130"/>
                  </a:lnTo>
                  <a:lnTo>
                    <a:pt x="312" y="156"/>
                  </a:lnTo>
                  <a:lnTo>
                    <a:pt x="338" y="165"/>
                  </a:lnTo>
                  <a:lnTo>
                    <a:pt x="364" y="182"/>
                  </a:lnTo>
                  <a:lnTo>
                    <a:pt x="390" y="191"/>
                  </a:lnTo>
                  <a:lnTo>
                    <a:pt x="425" y="199"/>
                  </a:lnTo>
                  <a:lnTo>
                    <a:pt x="459" y="208"/>
                  </a:lnTo>
                  <a:lnTo>
                    <a:pt x="477" y="208"/>
                  </a:lnTo>
                  <a:lnTo>
                    <a:pt x="494" y="217"/>
                  </a:lnTo>
                  <a:lnTo>
                    <a:pt x="511" y="217"/>
                  </a:lnTo>
                  <a:lnTo>
                    <a:pt x="520" y="225"/>
                  </a:lnTo>
                  <a:lnTo>
                    <a:pt x="529" y="225"/>
                  </a:lnTo>
                  <a:lnTo>
                    <a:pt x="529" y="234"/>
                  </a:lnTo>
                  <a:lnTo>
                    <a:pt x="537" y="234"/>
                  </a:lnTo>
                  <a:lnTo>
                    <a:pt x="537" y="243"/>
                  </a:lnTo>
                  <a:lnTo>
                    <a:pt x="537" y="243"/>
                  </a:lnTo>
                  <a:lnTo>
                    <a:pt x="529" y="251"/>
                  </a:lnTo>
                  <a:lnTo>
                    <a:pt x="520" y="260"/>
                  </a:lnTo>
                  <a:lnTo>
                    <a:pt x="511" y="260"/>
                  </a:lnTo>
                  <a:lnTo>
                    <a:pt x="477" y="269"/>
                  </a:lnTo>
                  <a:lnTo>
                    <a:pt x="442" y="277"/>
                  </a:lnTo>
                  <a:lnTo>
                    <a:pt x="442" y="27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8A6B9B1F-E8A9-4B03-9401-F4CD4D9DDA79}"/>
              </a:ext>
            </a:extLst>
          </p:cNvPr>
          <p:cNvGrpSpPr/>
          <p:nvPr/>
        </p:nvGrpSpPr>
        <p:grpSpPr>
          <a:xfrm>
            <a:off x="6709041" y="2375381"/>
            <a:ext cx="2288284" cy="2168402"/>
            <a:chOff x="5730859" y="2527550"/>
            <a:chExt cx="2288284" cy="2168402"/>
          </a:xfrm>
        </p:grpSpPr>
        <p:sp>
          <p:nvSpPr>
            <p:cNvPr id="11" name="Freeform 100">
              <a:extLst>
                <a:ext uri="{FF2B5EF4-FFF2-40B4-BE49-F238E27FC236}">
                  <a16:creationId xmlns:a16="http://schemas.microsoft.com/office/drawing/2014/main" id="{9B461246-D81E-4B2E-BAC9-E4D40C2AD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859" y="2552911"/>
              <a:ext cx="854929" cy="1318795"/>
            </a:xfrm>
            <a:custGeom>
              <a:avLst/>
              <a:gdLst>
                <a:gd name="T0" fmla="*/ 269 w 269"/>
                <a:gd name="T1" fmla="*/ 61 h 416"/>
                <a:gd name="T2" fmla="*/ 269 w 269"/>
                <a:gd name="T3" fmla="*/ 70 h 416"/>
                <a:gd name="T4" fmla="*/ 260 w 269"/>
                <a:gd name="T5" fmla="*/ 96 h 416"/>
                <a:gd name="T6" fmla="*/ 252 w 269"/>
                <a:gd name="T7" fmla="*/ 122 h 416"/>
                <a:gd name="T8" fmla="*/ 234 w 269"/>
                <a:gd name="T9" fmla="*/ 148 h 416"/>
                <a:gd name="T10" fmla="*/ 217 w 269"/>
                <a:gd name="T11" fmla="*/ 182 h 416"/>
                <a:gd name="T12" fmla="*/ 191 w 269"/>
                <a:gd name="T13" fmla="*/ 208 h 416"/>
                <a:gd name="T14" fmla="*/ 174 w 269"/>
                <a:gd name="T15" fmla="*/ 234 h 416"/>
                <a:gd name="T16" fmla="*/ 165 w 269"/>
                <a:gd name="T17" fmla="*/ 260 h 416"/>
                <a:gd name="T18" fmla="*/ 148 w 269"/>
                <a:gd name="T19" fmla="*/ 286 h 416"/>
                <a:gd name="T20" fmla="*/ 122 w 269"/>
                <a:gd name="T21" fmla="*/ 312 h 416"/>
                <a:gd name="T22" fmla="*/ 104 w 269"/>
                <a:gd name="T23" fmla="*/ 338 h 416"/>
                <a:gd name="T24" fmla="*/ 70 w 269"/>
                <a:gd name="T25" fmla="*/ 364 h 416"/>
                <a:gd name="T26" fmla="*/ 61 w 269"/>
                <a:gd name="T27" fmla="*/ 382 h 416"/>
                <a:gd name="T28" fmla="*/ 44 w 269"/>
                <a:gd name="T29" fmla="*/ 390 h 416"/>
                <a:gd name="T30" fmla="*/ 35 w 269"/>
                <a:gd name="T31" fmla="*/ 408 h 416"/>
                <a:gd name="T32" fmla="*/ 26 w 269"/>
                <a:gd name="T33" fmla="*/ 408 h 416"/>
                <a:gd name="T34" fmla="*/ 18 w 269"/>
                <a:gd name="T35" fmla="*/ 416 h 416"/>
                <a:gd name="T36" fmla="*/ 9 w 269"/>
                <a:gd name="T37" fmla="*/ 416 h 416"/>
                <a:gd name="T38" fmla="*/ 0 w 269"/>
                <a:gd name="T39" fmla="*/ 416 h 416"/>
                <a:gd name="T40" fmla="*/ 0 w 269"/>
                <a:gd name="T41" fmla="*/ 416 h 416"/>
                <a:gd name="T42" fmla="*/ 0 w 269"/>
                <a:gd name="T43" fmla="*/ 408 h 416"/>
                <a:gd name="T44" fmla="*/ 0 w 269"/>
                <a:gd name="T45" fmla="*/ 390 h 416"/>
                <a:gd name="T46" fmla="*/ 9 w 269"/>
                <a:gd name="T47" fmla="*/ 382 h 416"/>
                <a:gd name="T48" fmla="*/ 26 w 269"/>
                <a:gd name="T49" fmla="*/ 356 h 416"/>
                <a:gd name="T50" fmla="*/ 44 w 269"/>
                <a:gd name="T51" fmla="*/ 338 h 416"/>
                <a:gd name="T52" fmla="*/ 61 w 269"/>
                <a:gd name="T53" fmla="*/ 312 h 416"/>
                <a:gd name="T54" fmla="*/ 87 w 269"/>
                <a:gd name="T55" fmla="*/ 286 h 416"/>
                <a:gd name="T56" fmla="*/ 104 w 269"/>
                <a:gd name="T57" fmla="*/ 252 h 416"/>
                <a:gd name="T58" fmla="*/ 139 w 269"/>
                <a:gd name="T59" fmla="*/ 191 h 416"/>
                <a:gd name="T60" fmla="*/ 174 w 269"/>
                <a:gd name="T61" fmla="*/ 122 h 416"/>
                <a:gd name="T62" fmla="*/ 182 w 269"/>
                <a:gd name="T63" fmla="*/ 87 h 416"/>
                <a:gd name="T64" fmla="*/ 191 w 269"/>
                <a:gd name="T65" fmla="*/ 70 h 416"/>
                <a:gd name="T66" fmla="*/ 191 w 269"/>
                <a:gd name="T67" fmla="*/ 52 h 416"/>
                <a:gd name="T68" fmla="*/ 191 w 269"/>
                <a:gd name="T69" fmla="*/ 44 h 416"/>
                <a:gd name="T70" fmla="*/ 191 w 269"/>
                <a:gd name="T71" fmla="*/ 26 h 416"/>
                <a:gd name="T72" fmla="*/ 191 w 269"/>
                <a:gd name="T73" fmla="*/ 18 h 416"/>
                <a:gd name="T74" fmla="*/ 191 w 269"/>
                <a:gd name="T75" fmla="*/ 9 h 416"/>
                <a:gd name="T76" fmla="*/ 191 w 269"/>
                <a:gd name="T77" fmla="*/ 9 h 416"/>
                <a:gd name="T78" fmla="*/ 200 w 269"/>
                <a:gd name="T79" fmla="*/ 0 h 416"/>
                <a:gd name="T80" fmla="*/ 208 w 269"/>
                <a:gd name="T81" fmla="*/ 0 h 416"/>
                <a:gd name="T82" fmla="*/ 217 w 269"/>
                <a:gd name="T83" fmla="*/ 0 h 416"/>
                <a:gd name="T84" fmla="*/ 226 w 269"/>
                <a:gd name="T85" fmla="*/ 9 h 416"/>
                <a:gd name="T86" fmla="*/ 252 w 269"/>
                <a:gd name="T87" fmla="*/ 18 h 416"/>
                <a:gd name="T88" fmla="*/ 260 w 269"/>
                <a:gd name="T89" fmla="*/ 26 h 416"/>
                <a:gd name="T90" fmla="*/ 269 w 269"/>
                <a:gd name="T91" fmla="*/ 44 h 416"/>
                <a:gd name="T92" fmla="*/ 269 w 269"/>
                <a:gd name="T93" fmla="*/ 52 h 416"/>
                <a:gd name="T94" fmla="*/ 269 w 269"/>
                <a:gd name="T95" fmla="*/ 61 h 416"/>
                <a:gd name="T96" fmla="*/ 269 w 269"/>
                <a:gd name="T97" fmla="*/ 6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9" h="416">
                  <a:moveTo>
                    <a:pt x="269" y="61"/>
                  </a:moveTo>
                  <a:lnTo>
                    <a:pt x="269" y="70"/>
                  </a:lnTo>
                  <a:lnTo>
                    <a:pt x="260" y="96"/>
                  </a:lnTo>
                  <a:lnTo>
                    <a:pt x="252" y="122"/>
                  </a:lnTo>
                  <a:lnTo>
                    <a:pt x="234" y="148"/>
                  </a:lnTo>
                  <a:lnTo>
                    <a:pt x="217" y="182"/>
                  </a:lnTo>
                  <a:lnTo>
                    <a:pt x="191" y="208"/>
                  </a:lnTo>
                  <a:lnTo>
                    <a:pt x="174" y="234"/>
                  </a:lnTo>
                  <a:lnTo>
                    <a:pt x="165" y="260"/>
                  </a:lnTo>
                  <a:lnTo>
                    <a:pt x="148" y="286"/>
                  </a:lnTo>
                  <a:lnTo>
                    <a:pt x="122" y="312"/>
                  </a:lnTo>
                  <a:lnTo>
                    <a:pt x="104" y="338"/>
                  </a:lnTo>
                  <a:lnTo>
                    <a:pt x="70" y="364"/>
                  </a:lnTo>
                  <a:lnTo>
                    <a:pt x="61" y="382"/>
                  </a:lnTo>
                  <a:lnTo>
                    <a:pt x="44" y="390"/>
                  </a:lnTo>
                  <a:lnTo>
                    <a:pt x="35" y="408"/>
                  </a:lnTo>
                  <a:lnTo>
                    <a:pt x="26" y="408"/>
                  </a:lnTo>
                  <a:lnTo>
                    <a:pt x="18" y="416"/>
                  </a:lnTo>
                  <a:lnTo>
                    <a:pt x="9" y="416"/>
                  </a:lnTo>
                  <a:lnTo>
                    <a:pt x="0" y="416"/>
                  </a:lnTo>
                  <a:lnTo>
                    <a:pt x="0" y="416"/>
                  </a:lnTo>
                  <a:lnTo>
                    <a:pt x="0" y="408"/>
                  </a:lnTo>
                  <a:lnTo>
                    <a:pt x="0" y="390"/>
                  </a:lnTo>
                  <a:lnTo>
                    <a:pt x="9" y="382"/>
                  </a:lnTo>
                  <a:lnTo>
                    <a:pt x="26" y="356"/>
                  </a:lnTo>
                  <a:lnTo>
                    <a:pt x="44" y="338"/>
                  </a:lnTo>
                  <a:lnTo>
                    <a:pt x="61" y="312"/>
                  </a:lnTo>
                  <a:lnTo>
                    <a:pt x="87" y="286"/>
                  </a:lnTo>
                  <a:lnTo>
                    <a:pt x="104" y="252"/>
                  </a:lnTo>
                  <a:lnTo>
                    <a:pt x="139" y="191"/>
                  </a:lnTo>
                  <a:lnTo>
                    <a:pt x="174" y="122"/>
                  </a:lnTo>
                  <a:lnTo>
                    <a:pt x="182" y="87"/>
                  </a:lnTo>
                  <a:lnTo>
                    <a:pt x="191" y="70"/>
                  </a:lnTo>
                  <a:lnTo>
                    <a:pt x="191" y="52"/>
                  </a:lnTo>
                  <a:lnTo>
                    <a:pt x="191" y="44"/>
                  </a:lnTo>
                  <a:lnTo>
                    <a:pt x="191" y="26"/>
                  </a:lnTo>
                  <a:lnTo>
                    <a:pt x="191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200" y="0"/>
                  </a:lnTo>
                  <a:lnTo>
                    <a:pt x="208" y="0"/>
                  </a:lnTo>
                  <a:lnTo>
                    <a:pt x="217" y="0"/>
                  </a:lnTo>
                  <a:lnTo>
                    <a:pt x="226" y="9"/>
                  </a:lnTo>
                  <a:lnTo>
                    <a:pt x="252" y="18"/>
                  </a:lnTo>
                  <a:lnTo>
                    <a:pt x="260" y="26"/>
                  </a:lnTo>
                  <a:lnTo>
                    <a:pt x="269" y="44"/>
                  </a:lnTo>
                  <a:lnTo>
                    <a:pt x="269" y="52"/>
                  </a:lnTo>
                  <a:lnTo>
                    <a:pt x="269" y="61"/>
                  </a:lnTo>
                  <a:lnTo>
                    <a:pt x="269" y="61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1">
              <a:extLst>
                <a:ext uri="{FF2B5EF4-FFF2-40B4-BE49-F238E27FC236}">
                  <a16:creationId xmlns:a16="http://schemas.microsoft.com/office/drawing/2014/main" id="{E1ACCDA0-779D-4D8E-82B4-81F8D730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229" y="3104522"/>
              <a:ext cx="190690" cy="1591430"/>
            </a:xfrm>
            <a:custGeom>
              <a:avLst/>
              <a:gdLst>
                <a:gd name="T0" fmla="*/ 8 w 60"/>
                <a:gd name="T1" fmla="*/ 468 h 502"/>
                <a:gd name="T2" fmla="*/ 0 w 60"/>
                <a:gd name="T3" fmla="*/ 450 h 502"/>
                <a:gd name="T4" fmla="*/ 0 w 60"/>
                <a:gd name="T5" fmla="*/ 442 h 502"/>
                <a:gd name="T6" fmla="*/ 0 w 60"/>
                <a:gd name="T7" fmla="*/ 433 h 502"/>
                <a:gd name="T8" fmla="*/ 0 w 60"/>
                <a:gd name="T9" fmla="*/ 424 h 502"/>
                <a:gd name="T10" fmla="*/ 0 w 60"/>
                <a:gd name="T11" fmla="*/ 424 h 502"/>
                <a:gd name="T12" fmla="*/ 0 w 60"/>
                <a:gd name="T13" fmla="*/ 416 h 502"/>
                <a:gd name="T14" fmla="*/ 0 w 60"/>
                <a:gd name="T15" fmla="*/ 407 h 502"/>
                <a:gd name="T16" fmla="*/ 0 w 60"/>
                <a:gd name="T17" fmla="*/ 398 h 502"/>
                <a:gd name="T18" fmla="*/ 0 w 60"/>
                <a:gd name="T19" fmla="*/ 390 h 502"/>
                <a:gd name="T20" fmla="*/ 0 w 60"/>
                <a:gd name="T21" fmla="*/ 372 h 502"/>
                <a:gd name="T22" fmla="*/ 8 w 60"/>
                <a:gd name="T23" fmla="*/ 338 h 502"/>
                <a:gd name="T24" fmla="*/ 8 w 60"/>
                <a:gd name="T25" fmla="*/ 303 h 502"/>
                <a:gd name="T26" fmla="*/ 8 w 60"/>
                <a:gd name="T27" fmla="*/ 268 h 502"/>
                <a:gd name="T28" fmla="*/ 8 w 60"/>
                <a:gd name="T29" fmla="*/ 208 h 502"/>
                <a:gd name="T30" fmla="*/ 8 w 60"/>
                <a:gd name="T31" fmla="*/ 147 h 502"/>
                <a:gd name="T32" fmla="*/ 8 w 60"/>
                <a:gd name="T33" fmla="*/ 95 h 502"/>
                <a:gd name="T34" fmla="*/ 0 w 60"/>
                <a:gd name="T35" fmla="*/ 69 h 502"/>
                <a:gd name="T36" fmla="*/ 8 w 60"/>
                <a:gd name="T37" fmla="*/ 43 h 502"/>
                <a:gd name="T38" fmla="*/ 8 w 60"/>
                <a:gd name="T39" fmla="*/ 26 h 502"/>
                <a:gd name="T40" fmla="*/ 8 w 60"/>
                <a:gd name="T41" fmla="*/ 0 h 502"/>
                <a:gd name="T42" fmla="*/ 34 w 60"/>
                <a:gd name="T43" fmla="*/ 43 h 502"/>
                <a:gd name="T44" fmla="*/ 52 w 60"/>
                <a:gd name="T45" fmla="*/ 86 h 502"/>
                <a:gd name="T46" fmla="*/ 60 w 60"/>
                <a:gd name="T47" fmla="*/ 147 h 502"/>
                <a:gd name="T48" fmla="*/ 60 w 60"/>
                <a:gd name="T49" fmla="*/ 208 h 502"/>
                <a:gd name="T50" fmla="*/ 60 w 60"/>
                <a:gd name="T51" fmla="*/ 268 h 502"/>
                <a:gd name="T52" fmla="*/ 60 w 60"/>
                <a:gd name="T53" fmla="*/ 320 h 502"/>
                <a:gd name="T54" fmla="*/ 60 w 60"/>
                <a:gd name="T55" fmla="*/ 372 h 502"/>
                <a:gd name="T56" fmla="*/ 60 w 60"/>
                <a:gd name="T57" fmla="*/ 416 h 502"/>
                <a:gd name="T58" fmla="*/ 60 w 60"/>
                <a:gd name="T59" fmla="*/ 442 h 502"/>
                <a:gd name="T60" fmla="*/ 60 w 60"/>
                <a:gd name="T61" fmla="*/ 459 h 502"/>
                <a:gd name="T62" fmla="*/ 52 w 60"/>
                <a:gd name="T63" fmla="*/ 468 h 502"/>
                <a:gd name="T64" fmla="*/ 52 w 60"/>
                <a:gd name="T65" fmla="*/ 485 h 502"/>
                <a:gd name="T66" fmla="*/ 52 w 60"/>
                <a:gd name="T67" fmla="*/ 494 h 502"/>
                <a:gd name="T68" fmla="*/ 43 w 60"/>
                <a:gd name="T69" fmla="*/ 502 h 502"/>
                <a:gd name="T70" fmla="*/ 43 w 60"/>
                <a:gd name="T71" fmla="*/ 502 h 502"/>
                <a:gd name="T72" fmla="*/ 43 w 60"/>
                <a:gd name="T73" fmla="*/ 502 h 502"/>
                <a:gd name="T74" fmla="*/ 34 w 60"/>
                <a:gd name="T75" fmla="*/ 502 h 502"/>
                <a:gd name="T76" fmla="*/ 26 w 60"/>
                <a:gd name="T77" fmla="*/ 494 h 502"/>
                <a:gd name="T78" fmla="*/ 17 w 60"/>
                <a:gd name="T79" fmla="*/ 485 h 502"/>
                <a:gd name="T80" fmla="*/ 8 w 60"/>
                <a:gd name="T81" fmla="*/ 468 h 502"/>
                <a:gd name="T82" fmla="*/ 8 w 60"/>
                <a:gd name="T83" fmla="*/ 468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" h="502">
                  <a:moveTo>
                    <a:pt x="8" y="468"/>
                  </a:moveTo>
                  <a:lnTo>
                    <a:pt x="0" y="450"/>
                  </a:lnTo>
                  <a:lnTo>
                    <a:pt x="0" y="442"/>
                  </a:lnTo>
                  <a:lnTo>
                    <a:pt x="0" y="433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0" y="416"/>
                  </a:lnTo>
                  <a:lnTo>
                    <a:pt x="0" y="407"/>
                  </a:lnTo>
                  <a:lnTo>
                    <a:pt x="0" y="398"/>
                  </a:lnTo>
                  <a:lnTo>
                    <a:pt x="0" y="390"/>
                  </a:lnTo>
                  <a:lnTo>
                    <a:pt x="0" y="372"/>
                  </a:lnTo>
                  <a:lnTo>
                    <a:pt x="8" y="338"/>
                  </a:lnTo>
                  <a:lnTo>
                    <a:pt x="8" y="303"/>
                  </a:lnTo>
                  <a:lnTo>
                    <a:pt x="8" y="268"/>
                  </a:lnTo>
                  <a:lnTo>
                    <a:pt x="8" y="208"/>
                  </a:lnTo>
                  <a:lnTo>
                    <a:pt x="8" y="147"/>
                  </a:lnTo>
                  <a:lnTo>
                    <a:pt x="8" y="95"/>
                  </a:lnTo>
                  <a:lnTo>
                    <a:pt x="0" y="69"/>
                  </a:lnTo>
                  <a:lnTo>
                    <a:pt x="8" y="43"/>
                  </a:lnTo>
                  <a:lnTo>
                    <a:pt x="8" y="26"/>
                  </a:lnTo>
                  <a:lnTo>
                    <a:pt x="8" y="0"/>
                  </a:lnTo>
                  <a:lnTo>
                    <a:pt x="34" y="43"/>
                  </a:lnTo>
                  <a:lnTo>
                    <a:pt x="52" y="86"/>
                  </a:lnTo>
                  <a:lnTo>
                    <a:pt x="60" y="147"/>
                  </a:lnTo>
                  <a:lnTo>
                    <a:pt x="60" y="208"/>
                  </a:lnTo>
                  <a:lnTo>
                    <a:pt x="60" y="268"/>
                  </a:lnTo>
                  <a:lnTo>
                    <a:pt x="60" y="320"/>
                  </a:lnTo>
                  <a:lnTo>
                    <a:pt x="60" y="372"/>
                  </a:lnTo>
                  <a:lnTo>
                    <a:pt x="60" y="416"/>
                  </a:lnTo>
                  <a:lnTo>
                    <a:pt x="60" y="442"/>
                  </a:lnTo>
                  <a:lnTo>
                    <a:pt x="60" y="459"/>
                  </a:lnTo>
                  <a:lnTo>
                    <a:pt x="52" y="468"/>
                  </a:lnTo>
                  <a:lnTo>
                    <a:pt x="52" y="485"/>
                  </a:lnTo>
                  <a:lnTo>
                    <a:pt x="52" y="494"/>
                  </a:lnTo>
                  <a:lnTo>
                    <a:pt x="43" y="502"/>
                  </a:lnTo>
                  <a:lnTo>
                    <a:pt x="43" y="502"/>
                  </a:lnTo>
                  <a:lnTo>
                    <a:pt x="43" y="502"/>
                  </a:lnTo>
                  <a:lnTo>
                    <a:pt x="34" y="502"/>
                  </a:lnTo>
                  <a:lnTo>
                    <a:pt x="26" y="494"/>
                  </a:lnTo>
                  <a:lnTo>
                    <a:pt x="17" y="485"/>
                  </a:lnTo>
                  <a:lnTo>
                    <a:pt x="8" y="468"/>
                  </a:lnTo>
                  <a:lnTo>
                    <a:pt x="8" y="46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2">
              <a:extLst>
                <a:ext uri="{FF2B5EF4-FFF2-40B4-BE49-F238E27FC236}">
                  <a16:creationId xmlns:a16="http://schemas.microsoft.com/office/drawing/2014/main" id="{DAD82FC4-BE15-4A1B-A44F-E4B6D7749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758" y="2800185"/>
              <a:ext cx="1210884" cy="1071521"/>
            </a:xfrm>
            <a:custGeom>
              <a:avLst/>
              <a:gdLst>
                <a:gd name="T0" fmla="*/ 364 w 381"/>
                <a:gd name="T1" fmla="*/ 35 h 338"/>
                <a:gd name="T2" fmla="*/ 372 w 381"/>
                <a:gd name="T3" fmla="*/ 52 h 338"/>
                <a:gd name="T4" fmla="*/ 381 w 381"/>
                <a:gd name="T5" fmla="*/ 70 h 338"/>
                <a:gd name="T6" fmla="*/ 372 w 381"/>
                <a:gd name="T7" fmla="*/ 78 h 338"/>
                <a:gd name="T8" fmla="*/ 364 w 381"/>
                <a:gd name="T9" fmla="*/ 96 h 338"/>
                <a:gd name="T10" fmla="*/ 346 w 381"/>
                <a:gd name="T11" fmla="*/ 113 h 338"/>
                <a:gd name="T12" fmla="*/ 329 w 381"/>
                <a:gd name="T13" fmla="*/ 139 h 338"/>
                <a:gd name="T14" fmla="*/ 268 w 381"/>
                <a:gd name="T15" fmla="*/ 191 h 338"/>
                <a:gd name="T16" fmla="*/ 199 w 381"/>
                <a:gd name="T17" fmla="*/ 234 h 338"/>
                <a:gd name="T18" fmla="*/ 164 w 381"/>
                <a:gd name="T19" fmla="*/ 260 h 338"/>
                <a:gd name="T20" fmla="*/ 130 w 381"/>
                <a:gd name="T21" fmla="*/ 286 h 338"/>
                <a:gd name="T22" fmla="*/ 104 w 381"/>
                <a:gd name="T23" fmla="*/ 304 h 338"/>
                <a:gd name="T24" fmla="*/ 69 w 381"/>
                <a:gd name="T25" fmla="*/ 321 h 338"/>
                <a:gd name="T26" fmla="*/ 52 w 381"/>
                <a:gd name="T27" fmla="*/ 330 h 338"/>
                <a:gd name="T28" fmla="*/ 43 w 381"/>
                <a:gd name="T29" fmla="*/ 338 h 338"/>
                <a:gd name="T30" fmla="*/ 17 w 381"/>
                <a:gd name="T31" fmla="*/ 338 h 338"/>
                <a:gd name="T32" fmla="*/ 8 w 381"/>
                <a:gd name="T33" fmla="*/ 338 h 338"/>
                <a:gd name="T34" fmla="*/ 0 w 381"/>
                <a:gd name="T35" fmla="*/ 338 h 338"/>
                <a:gd name="T36" fmla="*/ 0 w 381"/>
                <a:gd name="T37" fmla="*/ 330 h 338"/>
                <a:gd name="T38" fmla="*/ 0 w 381"/>
                <a:gd name="T39" fmla="*/ 330 h 338"/>
                <a:gd name="T40" fmla="*/ 8 w 381"/>
                <a:gd name="T41" fmla="*/ 321 h 338"/>
                <a:gd name="T42" fmla="*/ 17 w 381"/>
                <a:gd name="T43" fmla="*/ 312 h 338"/>
                <a:gd name="T44" fmla="*/ 26 w 381"/>
                <a:gd name="T45" fmla="*/ 304 h 338"/>
                <a:gd name="T46" fmla="*/ 43 w 381"/>
                <a:gd name="T47" fmla="*/ 295 h 338"/>
                <a:gd name="T48" fmla="*/ 60 w 381"/>
                <a:gd name="T49" fmla="*/ 286 h 338"/>
                <a:gd name="T50" fmla="*/ 78 w 381"/>
                <a:gd name="T51" fmla="*/ 269 h 338"/>
                <a:gd name="T52" fmla="*/ 112 w 381"/>
                <a:gd name="T53" fmla="*/ 243 h 338"/>
                <a:gd name="T54" fmla="*/ 147 w 381"/>
                <a:gd name="T55" fmla="*/ 226 h 338"/>
                <a:gd name="T56" fmla="*/ 173 w 381"/>
                <a:gd name="T57" fmla="*/ 200 h 338"/>
                <a:gd name="T58" fmla="*/ 208 w 381"/>
                <a:gd name="T59" fmla="*/ 174 h 338"/>
                <a:gd name="T60" fmla="*/ 234 w 381"/>
                <a:gd name="T61" fmla="*/ 148 h 338"/>
                <a:gd name="T62" fmla="*/ 251 w 381"/>
                <a:gd name="T63" fmla="*/ 122 h 338"/>
                <a:gd name="T64" fmla="*/ 268 w 381"/>
                <a:gd name="T65" fmla="*/ 104 h 338"/>
                <a:gd name="T66" fmla="*/ 286 w 381"/>
                <a:gd name="T67" fmla="*/ 87 h 338"/>
                <a:gd name="T68" fmla="*/ 294 w 381"/>
                <a:gd name="T69" fmla="*/ 70 h 338"/>
                <a:gd name="T70" fmla="*/ 303 w 381"/>
                <a:gd name="T71" fmla="*/ 52 h 338"/>
                <a:gd name="T72" fmla="*/ 303 w 381"/>
                <a:gd name="T73" fmla="*/ 44 h 338"/>
                <a:gd name="T74" fmla="*/ 303 w 381"/>
                <a:gd name="T75" fmla="*/ 35 h 338"/>
                <a:gd name="T76" fmla="*/ 303 w 381"/>
                <a:gd name="T77" fmla="*/ 26 h 338"/>
                <a:gd name="T78" fmla="*/ 303 w 381"/>
                <a:gd name="T79" fmla="*/ 18 h 338"/>
                <a:gd name="T80" fmla="*/ 303 w 381"/>
                <a:gd name="T81" fmla="*/ 9 h 338"/>
                <a:gd name="T82" fmla="*/ 303 w 381"/>
                <a:gd name="T83" fmla="*/ 9 h 338"/>
                <a:gd name="T84" fmla="*/ 320 w 381"/>
                <a:gd name="T85" fmla="*/ 0 h 338"/>
                <a:gd name="T86" fmla="*/ 329 w 381"/>
                <a:gd name="T87" fmla="*/ 0 h 338"/>
                <a:gd name="T88" fmla="*/ 338 w 381"/>
                <a:gd name="T89" fmla="*/ 9 h 338"/>
                <a:gd name="T90" fmla="*/ 355 w 381"/>
                <a:gd name="T91" fmla="*/ 18 h 338"/>
                <a:gd name="T92" fmla="*/ 364 w 381"/>
                <a:gd name="T93" fmla="*/ 35 h 338"/>
                <a:gd name="T94" fmla="*/ 364 w 381"/>
                <a:gd name="T95" fmla="*/ 3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1" h="338">
                  <a:moveTo>
                    <a:pt x="364" y="35"/>
                  </a:moveTo>
                  <a:lnTo>
                    <a:pt x="372" y="52"/>
                  </a:lnTo>
                  <a:lnTo>
                    <a:pt x="381" y="70"/>
                  </a:lnTo>
                  <a:lnTo>
                    <a:pt x="372" y="78"/>
                  </a:lnTo>
                  <a:lnTo>
                    <a:pt x="364" y="96"/>
                  </a:lnTo>
                  <a:lnTo>
                    <a:pt x="346" y="113"/>
                  </a:lnTo>
                  <a:lnTo>
                    <a:pt x="329" y="139"/>
                  </a:lnTo>
                  <a:lnTo>
                    <a:pt x="268" y="191"/>
                  </a:lnTo>
                  <a:lnTo>
                    <a:pt x="199" y="234"/>
                  </a:lnTo>
                  <a:lnTo>
                    <a:pt x="164" y="260"/>
                  </a:lnTo>
                  <a:lnTo>
                    <a:pt x="130" y="286"/>
                  </a:lnTo>
                  <a:lnTo>
                    <a:pt x="104" y="304"/>
                  </a:lnTo>
                  <a:lnTo>
                    <a:pt x="69" y="321"/>
                  </a:lnTo>
                  <a:lnTo>
                    <a:pt x="52" y="330"/>
                  </a:lnTo>
                  <a:lnTo>
                    <a:pt x="43" y="338"/>
                  </a:lnTo>
                  <a:lnTo>
                    <a:pt x="17" y="338"/>
                  </a:lnTo>
                  <a:lnTo>
                    <a:pt x="8" y="338"/>
                  </a:lnTo>
                  <a:lnTo>
                    <a:pt x="0" y="338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8" y="321"/>
                  </a:lnTo>
                  <a:lnTo>
                    <a:pt x="17" y="312"/>
                  </a:lnTo>
                  <a:lnTo>
                    <a:pt x="26" y="304"/>
                  </a:lnTo>
                  <a:lnTo>
                    <a:pt x="43" y="295"/>
                  </a:lnTo>
                  <a:lnTo>
                    <a:pt x="60" y="286"/>
                  </a:lnTo>
                  <a:lnTo>
                    <a:pt x="78" y="269"/>
                  </a:lnTo>
                  <a:lnTo>
                    <a:pt x="112" y="243"/>
                  </a:lnTo>
                  <a:lnTo>
                    <a:pt x="147" y="226"/>
                  </a:lnTo>
                  <a:lnTo>
                    <a:pt x="173" y="200"/>
                  </a:lnTo>
                  <a:lnTo>
                    <a:pt x="208" y="174"/>
                  </a:lnTo>
                  <a:lnTo>
                    <a:pt x="234" y="148"/>
                  </a:lnTo>
                  <a:lnTo>
                    <a:pt x="251" y="122"/>
                  </a:lnTo>
                  <a:lnTo>
                    <a:pt x="268" y="104"/>
                  </a:lnTo>
                  <a:lnTo>
                    <a:pt x="286" y="87"/>
                  </a:lnTo>
                  <a:lnTo>
                    <a:pt x="294" y="70"/>
                  </a:lnTo>
                  <a:lnTo>
                    <a:pt x="303" y="52"/>
                  </a:lnTo>
                  <a:lnTo>
                    <a:pt x="303" y="44"/>
                  </a:lnTo>
                  <a:lnTo>
                    <a:pt x="303" y="35"/>
                  </a:lnTo>
                  <a:lnTo>
                    <a:pt x="303" y="26"/>
                  </a:lnTo>
                  <a:lnTo>
                    <a:pt x="303" y="18"/>
                  </a:lnTo>
                  <a:lnTo>
                    <a:pt x="303" y="9"/>
                  </a:lnTo>
                  <a:lnTo>
                    <a:pt x="303" y="9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8" y="9"/>
                  </a:lnTo>
                  <a:lnTo>
                    <a:pt x="355" y="18"/>
                  </a:lnTo>
                  <a:lnTo>
                    <a:pt x="364" y="35"/>
                  </a:lnTo>
                  <a:lnTo>
                    <a:pt x="364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3">
              <a:extLst>
                <a:ext uri="{FF2B5EF4-FFF2-40B4-BE49-F238E27FC236}">
                  <a16:creationId xmlns:a16="http://schemas.microsoft.com/office/drawing/2014/main" id="{7E756DCA-E02F-4498-B6DC-2B9B58D14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3684" y="2527550"/>
              <a:ext cx="1185459" cy="2060617"/>
            </a:xfrm>
            <a:custGeom>
              <a:avLst/>
              <a:gdLst>
                <a:gd name="T0" fmla="*/ 147 w 373"/>
                <a:gd name="T1" fmla="*/ 641 h 650"/>
                <a:gd name="T2" fmla="*/ 95 w 373"/>
                <a:gd name="T3" fmla="*/ 632 h 650"/>
                <a:gd name="T4" fmla="*/ 61 w 373"/>
                <a:gd name="T5" fmla="*/ 615 h 650"/>
                <a:gd name="T6" fmla="*/ 35 w 373"/>
                <a:gd name="T7" fmla="*/ 589 h 650"/>
                <a:gd name="T8" fmla="*/ 26 w 373"/>
                <a:gd name="T9" fmla="*/ 554 h 650"/>
                <a:gd name="T10" fmla="*/ 17 w 373"/>
                <a:gd name="T11" fmla="*/ 511 h 650"/>
                <a:gd name="T12" fmla="*/ 9 w 373"/>
                <a:gd name="T13" fmla="*/ 442 h 650"/>
                <a:gd name="T14" fmla="*/ 9 w 373"/>
                <a:gd name="T15" fmla="*/ 346 h 650"/>
                <a:gd name="T16" fmla="*/ 9 w 373"/>
                <a:gd name="T17" fmla="*/ 234 h 650"/>
                <a:gd name="T18" fmla="*/ 9 w 373"/>
                <a:gd name="T19" fmla="*/ 138 h 650"/>
                <a:gd name="T20" fmla="*/ 9 w 373"/>
                <a:gd name="T21" fmla="*/ 78 h 650"/>
                <a:gd name="T22" fmla="*/ 9 w 373"/>
                <a:gd name="T23" fmla="*/ 43 h 650"/>
                <a:gd name="T24" fmla="*/ 0 w 373"/>
                <a:gd name="T25" fmla="*/ 34 h 650"/>
                <a:gd name="T26" fmla="*/ 0 w 373"/>
                <a:gd name="T27" fmla="*/ 17 h 650"/>
                <a:gd name="T28" fmla="*/ 0 w 373"/>
                <a:gd name="T29" fmla="*/ 8 h 650"/>
                <a:gd name="T30" fmla="*/ 17 w 373"/>
                <a:gd name="T31" fmla="*/ 0 h 650"/>
                <a:gd name="T32" fmla="*/ 52 w 373"/>
                <a:gd name="T33" fmla="*/ 8 h 650"/>
                <a:gd name="T34" fmla="*/ 78 w 373"/>
                <a:gd name="T35" fmla="*/ 34 h 650"/>
                <a:gd name="T36" fmla="*/ 87 w 373"/>
                <a:gd name="T37" fmla="*/ 60 h 650"/>
                <a:gd name="T38" fmla="*/ 87 w 373"/>
                <a:gd name="T39" fmla="*/ 86 h 650"/>
                <a:gd name="T40" fmla="*/ 78 w 373"/>
                <a:gd name="T41" fmla="*/ 121 h 650"/>
                <a:gd name="T42" fmla="*/ 69 w 373"/>
                <a:gd name="T43" fmla="*/ 156 h 650"/>
                <a:gd name="T44" fmla="*/ 69 w 373"/>
                <a:gd name="T45" fmla="*/ 199 h 650"/>
                <a:gd name="T46" fmla="*/ 61 w 373"/>
                <a:gd name="T47" fmla="*/ 286 h 650"/>
                <a:gd name="T48" fmla="*/ 61 w 373"/>
                <a:gd name="T49" fmla="*/ 372 h 650"/>
                <a:gd name="T50" fmla="*/ 61 w 373"/>
                <a:gd name="T51" fmla="*/ 442 h 650"/>
                <a:gd name="T52" fmla="*/ 69 w 373"/>
                <a:gd name="T53" fmla="*/ 494 h 650"/>
                <a:gd name="T54" fmla="*/ 78 w 373"/>
                <a:gd name="T55" fmla="*/ 537 h 650"/>
                <a:gd name="T56" fmla="*/ 95 w 373"/>
                <a:gd name="T57" fmla="*/ 563 h 650"/>
                <a:gd name="T58" fmla="*/ 139 w 373"/>
                <a:gd name="T59" fmla="*/ 572 h 650"/>
                <a:gd name="T60" fmla="*/ 199 w 373"/>
                <a:gd name="T61" fmla="*/ 572 h 650"/>
                <a:gd name="T62" fmla="*/ 251 w 373"/>
                <a:gd name="T63" fmla="*/ 572 h 650"/>
                <a:gd name="T64" fmla="*/ 277 w 373"/>
                <a:gd name="T65" fmla="*/ 554 h 650"/>
                <a:gd name="T66" fmla="*/ 295 w 373"/>
                <a:gd name="T67" fmla="*/ 537 h 650"/>
                <a:gd name="T68" fmla="*/ 303 w 373"/>
                <a:gd name="T69" fmla="*/ 494 h 650"/>
                <a:gd name="T70" fmla="*/ 312 w 373"/>
                <a:gd name="T71" fmla="*/ 450 h 650"/>
                <a:gd name="T72" fmla="*/ 321 w 373"/>
                <a:gd name="T73" fmla="*/ 407 h 650"/>
                <a:gd name="T74" fmla="*/ 338 w 373"/>
                <a:gd name="T75" fmla="*/ 390 h 650"/>
                <a:gd name="T76" fmla="*/ 338 w 373"/>
                <a:gd name="T77" fmla="*/ 390 h 650"/>
                <a:gd name="T78" fmla="*/ 347 w 373"/>
                <a:gd name="T79" fmla="*/ 407 h 650"/>
                <a:gd name="T80" fmla="*/ 355 w 373"/>
                <a:gd name="T81" fmla="*/ 424 h 650"/>
                <a:gd name="T82" fmla="*/ 355 w 373"/>
                <a:gd name="T83" fmla="*/ 459 h 650"/>
                <a:gd name="T84" fmla="*/ 364 w 373"/>
                <a:gd name="T85" fmla="*/ 528 h 650"/>
                <a:gd name="T86" fmla="*/ 373 w 373"/>
                <a:gd name="T87" fmla="*/ 563 h 650"/>
                <a:gd name="T88" fmla="*/ 373 w 373"/>
                <a:gd name="T89" fmla="*/ 580 h 650"/>
                <a:gd name="T90" fmla="*/ 347 w 373"/>
                <a:gd name="T91" fmla="*/ 606 h 650"/>
                <a:gd name="T92" fmla="*/ 286 w 373"/>
                <a:gd name="T93" fmla="*/ 632 h 650"/>
                <a:gd name="T94" fmla="*/ 217 w 373"/>
                <a:gd name="T95" fmla="*/ 641 h 650"/>
                <a:gd name="T96" fmla="*/ 182 w 373"/>
                <a:gd name="T97" fmla="*/ 6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3" h="650">
                  <a:moveTo>
                    <a:pt x="182" y="650"/>
                  </a:moveTo>
                  <a:lnTo>
                    <a:pt x="147" y="641"/>
                  </a:lnTo>
                  <a:lnTo>
                    <a:pt x="121" y="641"/>
                  </a:lnTo>
                  <a:lnTo>
                    <a:pt x="95" y="632"/>
                  </a:lnTo>
                  <a:lnTo>
                    <a:pt x="78" y="624"/>
                  </a:lnTo>
                  <a:lnTo>
                    <a:pt x="61" y="615"/>
                  </a:lnTo>
                  <a:lnTo>
                    <a:pt x="52" y="606"/>
                  </a:lnTo>
                  <a:lnTo>
                    <a:pt x="35" y="589"/>
                  </a:lnTo>
                  <a:lnTo>
                    <a:pt x="26" y="563"/>
                  </a:lnTo>
                  <a:lnTo>
                    <a:pt x="26" y="554"/>
                  </a:lnTo>
                  <a:lnTo>
                    <a:pt x="17" y="537"/>
                  </a:lnTo>
                  <a:lnTo>
                    <a:pt x="17" y="511"/>
                  </a:lnTo>
                  <a:lnTo>
                    <a:pt x="9" y="476"/>
                  </a:lnTo>
                  <a:lnTo>
                    <a:pt x="9" y="442"/>
                  </a:lnTo>
                  <a:lnTo>
                    <a:pt x="9" y="398"/>
                  </a:lnTo>
                  <a:lnTo>
                    <a:pt x="9" y="346"/>
                  </a:lnTo>
                  <a:lnTo>
                    <a:pt x="9" y="286"/>
                  </a:lnTo>
                  <a:lnTo>
                    <a:pt x="9" y="234"/>
                  </a:lnTo>
                  <a:lnTo>
                    <a:pt x="9" y="182"/>
                  </a:lnTo>
                  <a:lnTo>
                    <a:pt x="9" y="138"/>
                  </a:lnTo>
                  <a:lnTo>
                    <a:pt x="9" y="104"/>
                  </a:lnTo>
                  <a:lnTo>
                    <a:pt x="9" y="78"/>
                  </a:lnTo>
                  <a:lnTo>
                    <a:pt x="9" y="60"/>
                  </a:lnTo>
                  <a:lnTo>
                    <a:pt x="9" y="4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52" y="8"/>
                  </a:lnTo>
                  <a:lnTo>
                    <a:pt x="69" y="26"/>
                  </a:lnTo>
                  <a:lnTo>
                    <a:pt x="78" y="34"/>
                  </a:lnTo>
                  <a:lnTo>
                    <a:pt x="87" y="43"/>
                  </a:lnTo>
                  <a:lnTo>
                    <a:pt x="87" y="60"/>
                  </a:lnTo>
                  <a:lnTo>
                    <a:pt x="87" y="78"/>
                  </a:lnTo>
                  <a:lnTo>
                    <a:pt x="87" y="86"/>
                  </a:lnTo>
                  <a:lnTo>
                    <a:pt x="78" y="104"/>
                  </a:lnTo>
                  <a:lnTo>
                    <a:pt x="78" y="121"/>
                  </a:lnTo>
                  <a:lnTo>
                    <a:pt x="78" y="138"/>
                  </a:lnTo>
                  <a:lnTo>
                    <a:pt x="69" y="156"/>
                  </a:lnTo>
                  <a:lnTo>
                    <a:pt x="69" y="173"/>
                  </a:lnTo>
                  <a:lnTo>
                    <a:pt x="69" y="199"/>
                  </a:lnTo>
                  <a:lnTo>
                    <a:pt x="69" y="225"/>
                  </a:lnTo>
                  <a:lnTo>
                    <a:pt x="61" y="286"/>
                  </a:lnTo>
                  <a:lnTo>
                    <a:pt x="61" y="329"/>
                  </a:lnTo>
                  <a:lnTo>
                    <a:pt x="61" y="372"/>
                  </a:lnTo>
                  <a:lnTo>
                    <a:pt x="61" y="407"/>
                  </a:lnTo>
                  <a:lnTo>
                    <a:pt x="61" y="442"/>
                  </a:lnTo>
                  <a:lnTo>
                    <a:pt x="61" y="468"/>
                  </a:lnTo>
                  <a:lnTo>
                    <a:pt x="69" y="494"/>
                  </a:lnTo>
                  <a:lnTo>
                    <a:pt x="69" y="520"/>
                  </a:lnTo>
                  <a:lnTo>
                    <a:pt x="78" y="537"/>
                  </a:lnTo>
                  <a:lnTo>
                    <a:pt x="87" y="546"/>
                  </a:lnTo>
                  <a:lnTo>
                    <a:pt x="95" y="563"/>
                  </a:lnTo>
                  <a:lnTo>
                    <a:pt x="113" y="563"/>
                  </a:lnTo>
                  <a:lnTo>
                    <a:pt x="139" y="572"/>
                  </a:lnTo>
                  <a:lnTo>
                    <a:pt x="173" y="580"/>
                  </a:lnTo>
                  <a:lnTo>
                    <a:pt x="199" y="572"/>
                  </a:lnTo>
                  <a:lnTo>
                    <a:pt x="234" y="572"/>
                  </a:lnTo>
                  <a:lnTo>
                    <a:pt x="251" y="572"/>
                  </a:lnTo>
                  <a:lnTo>
                    <a:pt x="269" y="563"/>
                  </a:lnTo>
                  <a:lnTo>
                    <a:pt x="277" y="554"/>
                  </a:lnTo>
                  <a:lnTo>
                    <a:pt x="286" y="554"/>
                  </a:lnTo>
                  <a:lnTo>
                    <a:pt x="295" y="537"/>
                  </a:lnTo>
                  <a:lnTo>
                    <a:pt x="295" y="520"/>
                  </a:lnTo>
                  <a:lnTo>
                    <a:pt x="303" y="494"/>
                  </a:lnTo>
                  <a:lnTo>
                    <a:pt x="312" y="468"/>
                  </a:lnTo>
                  <a:lnTo>
                    <a:pt x="312" y="450"/>
                  </a:lnTo>
                  <a:lnTo>
                    <a:pt x="312" y="433"/>
                  </a:lnTo>
                  <a:lnTo>
                    <a:pt x="321" y="407"/>
                  </a:lnTo>
                  <a:lnTo>
                    <a:pt x="329" y="398"/>
                  </a:lnTo>
                  <a:lnTo>
                    <a:pt x="338" y="390"/>
                  </a:lnTo>
                  <a:lnTo>
                    <a:pt x="338" y="390"/>
                  </a:lnTo>
                  <a:lnTo>
                    <a:pt x="338" y="390"/>
                  </a:lnTo>
                  <a:lnTo>
                    <a:pt x="347" y="398"/>
                  </a:lnTo>
                  <a:lnTo>
                    <a:pt x="347" y="407"/>
                  </a:lnTo>
                  <a:lnTo>
                    <a:pt x="347" y="416"/>
                  </a:lnTo>
                  <a:lnTo>
                    <a:pt x="355" y="424"/>
                  </a:lnTo>
                  <a:lnTo>
                    <a:pt x="355" y="442"/>
                  </a:lnTo>
                  <a:lnTo>
                    <a:pt x="355" y="459"/>
                  </a:lnTo>
                  <a:lnTo>
                    <a:pt x="355" y="494"/>
                  </a:lnTo>
                  <a:lnTo>
                    <a:pt x="364" y="528"/>
                  </a:lnTo>
                  <a:lnTo>
                    <a:pt x="364" y="554"/>
                  </a:lnTo>
                  <a:lnTo>
                    <a:pt x="373" y="563"/>
                  </a:lnTo>
                  <a:lnTo>
                    <a:pt x="373" y="572"/>
                  </a:lnTo>
                  <a:lnTo>
                    <a:pt x="373" y="580"/>
                  </a:lnTo>
                  <a:lnTo>
                    <a:pt x="364" y="598"/>
                  </a:lnTo>
                  <a:lnTo>
                    <a:pt x="347" y="606"/>
                  </a:lnTo>
                  <a:lnTo>
                    <a:pt x="321" y="624"/>
                  </a:lnTo>
                  <a:lnTo>
                    <a:pt x="286" y="632"/>
                  </a:lnTo>
                  <a:lnTo>
                    <a:pt x="251" y="641"/>
                  </a:lnTo>
                  <a:lnTo>
                    <a:pt x="217" y="641"/>
                  </a:lnTo>
                  <a:lnTo>
                    <a:pt x="182" y="650"/>
                  </a:lnTo>
                  <a:lnTo>
                    <a:pt x="182" y="65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389971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1C0A0DF-12BE-4EBF-A174-434692397920}"/>
              </a:ext>
            </a:extLst>
          </p:cNvPr>
          <p:cNvGrpSpPr/>
          <p:nvPr/>
        </p:nvGrpSpPr>
        <p:grpSpPr>
          <a:xfrm>
            <a:off x="3469919" y="2441535"/>
            <a:ext cx="1683719" cy="1974930"/>
            <a:chOff x="3437835" y="2306968"/>
            <a:chExt cx="1683719" cy="1974930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CEAC515B-89B5-4927-85F5-7A7CBF42F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168" y="3360618"/>
              <a:ext cx="280621" cy="312390"/>
            </a:xfrm>
            <a:custGeom>
              <a:avLst/>
              <a:gdLst>
                <a:gd name="T0" fmla="*/ 0 w 53"/>
                <a:gd name="T1" fmla="*/ 0 h 59"/>
                <a:gd name="T2" fmla="*/ 4 w 53"/>
                <a:gd name="T3" fmla="*/ 0 h 59"/>
                <a:gd name="T4" fmla="*/ 7 w 53"/>
                <a:gd name="T5" fmla="*/ 0 h 59"/>
                <a:gd name="T6" fmla="*/ 11 w 53"/>
                <a:gd name="T7" fmla="*/ 0 h 59"/>
                <a:gd name="T8" fmla="*/ 18 w 53"/>
                <a:gd name="T9" fmla="*/ 0 h 59"/>
                <a:gd name="T10" fmla="*/ 25 w 53"/>
                <a:gd name="T11" fmla="*/ 3 h 59"/>
                <a:gd name="T12" fmla="*/ 32 w 53"/>
                <a:gd name="T13" fmla="*/ 7 h 59"/>
                <a:gd name="T14" fmla="*/ 39 w 53"/>
                <a:gd name="T15" fmla="*/ 10 h 59"/>
                <a:gd name="T16" fmla="*/ 42 w 53"/>
                <a:gd name="T17" fmla="*/ 14 h 59"/>
                <a:gd name="T18" fmla="*/ 46 w 53"/>
                <a:gd name="T19" fmla="*/ 17 h 59"/>
                <a:gd name="T20" fmla="*/ 49 w 53"/>
                <a:gd name="T21" fmla="*/ 24 h 59"/>
                <a:gd name="T22" fmla="*/ 53 w 53"/>
                <a:gd name="T23" fmla="*/ 31 h 59"/>
                <a:gd name="T24" fmla="*/ 53 w 53"/>
                <a:gd name="T25" fmla="*/ 38 h 59"/>
                <a:gd name="T26" fmla="*/ 53 w 53"/>
                <a:gd name="T27" fmla="*/ 45 h 59"/>
                <a:gd name="T28" fmla="*/ 53 w 53"/>
                <a:gd name="T29" fmla="*/ 52 h 59"/>
                <a:gd name="T30" fmla="*/ 49 w 53"/>
                <a:gd name="T31" fmla="*/ 56 h 59"/>
                <a:gd name="T32" fmla="*/ 42 w 53"/>
                <a:gd name="T33" fmla="*/ 59 h 59"/>
                <a:gd name="T34" fmla="*/ 42 w 53"/>
                <a:gd name="T35" fmla="*/ 59 h 59"/>
                <a:gd name="T36" fmla="*/ 39 w 53"/>
                <a:gd name="T37" fmla="*/ 59 h 59"/>
                <a:gd name="T38" fmla="*/ 35 w 53"/>
                <a:gd name="T39" fmla="*/ 56 h 59"/>
                <a:gd name="T40" fmla="*/ 32 w 53"/>
                <a:gd name="T41" fmla="*/ 52 h 59"/>
                <a:gd name="T42" fmla="*/ 28 w 53"/>
                <a:gd name="T43" fmla="*/ 49 h 59"/>
                <a:gd name="T44" fmla="*/ 25 w 53"/>
                <a:gd name="T45" fmla="*/ 45 h 59"/>
                <a:gd name="T46" fmla="*/ 18 w 53"/>
                <a:gd name="T47" fmla="*/ 42 h 59"/>
                <a:gd name="T48" fmla="*/ 14 w 53"/>
                <a:gd name="T49" fmla="*/ 35 h 59"/>
                <a:gd name="T50" fmla="*/ 7 w 53"/>
                <a:gd name="T51" fmla="*/ 21 h 59"/>
                <a:gd name="T52" fmla="*/ 4 w 53"/>
                <a:gd name="T53" fmla="*/ 14 h 59"/>
                <a:gd name="T54" fmla="*/ 0 w 53"/>
                <a:gd name="T55" fmla="*/ 7 h 59"/>
                <a:gd name="T56" fmla="*/ 0 w 53"/>
                <a:gd name="T57" fmla="*/ 0 h 59"/>
                <a:gd name="T58" fmla="*/ 0 w 53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3" h="59">
                  <a:moveTo>
                    <a:pt x="0" y="0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7"/>
                  </a:lnTo>
                  <a:lnTo>
                    <a:pt x="39" y="10"/>
                  </a:lnTo>
                  <a:lnTo>
                    <a:pt x="42" y="14"/>
                  </a:lnTo>
                  <a:lnTo>
                    <a:pt x="46" y="17"/>
                  </a:lnTo>
                  <a:lnTo>
                    <a:pt x="49" y="24"/>
                  </a:lnTo>
                  <a:lnTo>
                    <a:pt x="53" y="31"/>
                  </a:lnTo>
                  <a:lnTo>
                    <a:pt x="53" y="38"/>
                  </a:lnTo>
                  <a:lnTo>
                    <a:pt x="53" y="45"/>
                  </a:lnTo>
                  <a:lnTo>
                    <a:pt x="53" y="52"/>
                  </a:lnTo>
                  <a:lnTo>
                    <a:pt x="49" y="56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39" y="59"/>
                  </a:lnTo>
                  <a:lnTo>
                    <a:pt x="35" y="56"/>
                  </a:lnTo>
                  <a:lnTo>
                    <a:pt x="32" y="52"/>
                  </a:lnTo>
                  <a:lnTo>
                    <a:pt x="28" y="49"/>
                  </a:lnTo>
                  <a:lnTo>
                    <a:pt x="25" y="45"/>
                  </a:lnTo>
                  <a:lnTo>
                    <a:pt x="18" y="42"/>
                  </a:lnTo>
                  <a:lnTo>
                    <a:pt x="14" y="35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A136D9BF-6901-435C-A968-B026EAFDC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835" y="2306968"/>
              <a:ext cx="1223080" cy="1884918"/>
            </a:xfrm>
            <a:custGeom>
              <a:avLst/>
              <a:gdLst>
                <a:gd name="T0" fmla="*/ 175 w 231"/>
                <a:gd name="T1" fmla="*/ 94 h 356"/>
                <a:gd name="T2" fmla="*/ 185 w 231"/>
                <a:gd name="T3" fmla="*/ 45 h 356"/>
                <a:gd name="T4" fmla="*/ 189 w 231"/>
                <a:gd name="T5" fmla="*/ 24 h 356"/>
                <a:gd name="T6" fmla="*/ 185 w 231"/>
                <a:gd name="T7" fmla="*/ 17 h 356"/>
                <a:gd name="T8" fmla="*/ 185 w 231"/>
                <a:gd name="T9" fmla="*/ 10 h 356"/>
                <a:gd name="T10" fmla="*/ 185 w 231"/>
                <a:gd name="T11" fmla="*/ 3 h 356"/>
                <a:gd name="T12" fmla="*/ 196 w 231"/>
                <a:gd name="T13" fmla="*/ 0 h 356"/>
                <a:gd name="T14" fmla="*/ 206 w 231"/>
                <a:gd name="T15" fmla="*/ 3 h 356"/>
                <a:gd name="T16" fmla="*/ 220 w 231"/>
                <a:gd name="T17" fmla="*/ 14 h 356"/>
                <a:gd name="T18" fmla="*/ 227 w 231"/>
                <a:gd name="T19" fmla="*/ 21 h 356"/>
                <a:gd name="T20" fmla="*/ 227 w 231"/>
                <a:gd name="T21" fmla="*/ 31 h 356"/>
                <a:gd name="T22" fmla="*/ 227 w 231"/>
                <a:gd name="T23" fmla="*/ 38 h 356"/>
                <a:gd name="T24" fmla="*/ 224 w 231"/>
                <a:gd name="T25" fmla="*/ 49 h 356"/>
                <a:gd name="T26" fmla="*/ 220 w 231"/>
                <a:gd name="T27" fmla="*/ 59 h 356"/>
                <a:gd name="T28" fmla="*/ 217 w 231"/>
                <a:gd name="T29" fmla="*/ 84 h 356"/>
                <a:gd name="T30" fmla="*/ 206 w 231"/>
                <a:gd name="T31" fmla="*/ 122 h 356"/>
                <a:gd name="T32" fmla="*/ 189 w 231"/>
                <a:gd name="T33" fmla="*/ 167 h 356"/>
                <a:gd name="T34" fmla="*/ 168 w 231"/>
                <a:gd name="T35" fmla="*/ 209 h 356"/>
                <a:gd name="T36" fmla="*/ 144 w 231"/>
                <a:gd name="T37" fmla="*/ 251 h 356"/>
                <a:gd name="T38" fmla="*/ 116 w 231"/>
                <a:gd name="T39" fmla="*/ 283 h 356"/>
                <a:gd name="T40" fmla="*/ 84 w 231"/>
                <a:gd name="T41" fmla="*/ 311 h 356"/>
                <a:gd name="T42" fmla="*/ 56 w 231"/>
                <a:gd name="T43" fmla="*/ 331 h 356"/>
                <a:gd name="T44" fmla="*/ 28 w 231"/>
                <a:gd name="T45" fmla="*/ 345 h 356"/>
                <a:gd name="T46" fmla="*/ 7 w 231"/>
                <a:gd name="T47" fmla="*/ 352 h 356"/>
                <a:gd name="T48" fmla="*/ 0 w 231"/>
                <a:gd name="T49" fmla="*/ 352 h 356"/>
                <a:gd name="T50" fmla="*/ 0 w 231"/>
                <a:gd name="T51" fmla="*/ 349 h 356"/>
                <a:gd name="T52" fmla="*/ 7 w 231"/>
                <a:gd name="T53" fmla="*/ 342 h 356"/>
                <a:gd name="T54" fmla="*/ 18 w 231"/>
                <a:gd name="T55" fmla="*/ 335 h 356"/>
                <a:gd name="T56" fmla="*/ 32 w 231"/>
                <a:gd name="T57" fmla="*/ 321 h 356"/>
                <a:gd name="T58" fmla="*/ 91 w 231"/>
                <a:gd name="T59" fmla="*/ 265 h 356"/>
                <a:gd name="T60" fmla="*/ 116 w 231"/>
                <a:gd name="T61" fmla="*/ 234 h 356"/>
                <a:gd name="T62" fmla="*/ 137 w 231"/>
                <a:gd name="T63" fmla="*/ 195 h 356"/>
                <a:gd name="T64" fmla="*/ 158 w 231"/>
                <a:gd name="T65" fmla="*/ 157 h 356"/>
                <a:gd name="T66" fmla="*/ 168 w 231"/>
                <a:gd name="T67" fmla="*/ 12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1" h="356">
                  <a:moveTo>
                    <a:pt x="168" y="126"/>
                  </a:moveTo>
                  <a:lnTo>
                    <a:pt x="175" y="94"/>
                  </a:lnTo>
                  <a:lnTo>
                    <a:pt x="185" y="59"/>
                  </a:lnTo>
                  <a:lnTo>
                    <a:pt x="185" y="45"/>
                  </a:lnTo>
                  <a:lnTo>
                    <a:pt x="189" y="31"/>
                  </a:lnTo>
                  <a:lnTo>
                    <a:pt x="189" y="24"/>
                  </a:lnTo>
                  <a:lnTo>
                    <a:pt x="189" y="21"/>
                  </a:lnTo>
                  <a:lnTo>
                    <a:pt x="185" y="17"/>
                  </a:lnTo>
                  <a:lnTo>
                    <a:pt x="185" y="14"/>
                  </a:lnTo>
                  <a:lnTo>
                    <a:pt x="185" y="10"/>
                  </a:lnTo>
                  <a:lnTo>
                    <a:pt x="185" y="7"/>
                  </a:lnTo>
                  <a:lnTo>
                    <a:pt x="185" y="3"/>
                  </a:lnTo>
                  <a:lnTo>
                    <a:pt x="189" y="0"/>
                  </a:lnTo>
                  <a:lnTo>
                    <a:pt x="196" y="0"/>
                  </a:lnTo>
                  <a:lnTo>
                    <a:pt x="199" y="3"/>
                  </a:lnTo>
                  <a:lnTo>
                    <a:pt x="206" y="3"/>
                  </a:lnTo>
                  <a:lnTo>
                    <a:pt x="217" y="10"/>
                  </a:lnTo>
                  <a:lnTo>
                    <a:pt x="220" y="14"/>
                  </a:lnTo>
                  <a:lnTo>
                    <a:pt x="224" y="17"/>
                  </a:lnTo>
                  <a:lnTo>
                    <a:pt x="227" y="21"/>
                  </a:lnTo>
                  <a:lnTo>
                    <a:pt x="231" y="28"/>
                  </a:lnTo>
                  <a:lnTo>
                    <a:pt x="227" y="31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4" y="42"/>
                  </a:lnTo>
                  <a:lnTo>
                    <a:pt x="224" y="49"/>
                  </a:lnTo>
                  <a:lnTo>
                    <a:pt x="220" y="52"/>
                  </a:lnTo>
                  <a:lnTo>
                    <a:pt x="220" y="59"/>
                  </a:lnTo>
                  <a:lnTo>
                    <a:pt x="220" y="66"/>
                  </a:lnTo>
                  <a:lnTo>
                    <a:pt x="217" y="84"/>
                  </a:lnTo>
                  <a:lnTo>
                    <a:pt x="210" y="101"/>
                  </a:lnTo>
                  <a:lnTo>
                    <a:pt x="206" y="122"/>
                  </a:lnTo>
                  <a:lnTo>
                    <a:pt x="196" y="143"/>
                  </a:lnTo>
                  <a:lnTo>
                    <a:pt x="189" y="167"/>
                  </a:lnTo>
                  <a:lnTo>
                    <a:pt x="178" y="188"/>
                  </a:lnTo>
                  <a:lnTo>
                    <a:pt x="168" y="209"/>
                  </a:lnTo>
                  <a:lnTo>
                    <a:pt x="154" y="230"/>
                  </a:lnTo>
                  <a:lnTo>
                    <a:pt x="144" y="251"/>
                  </a:lnTo>
                  <a:lnTo>
                    <a:pt x="130" y="269"/>
                  </a:lnTo>
                  <a:lnTo>
                    <a:pt x="116" y="283"/>
                  </a:lnTo>
                  <a:lnTo>
                    <a:pt x="98" y="300"/>
                  </a:lnTo>
                  <a:lnTo>
                    <a:pt x="84" y="311"/>
                  </a:lnTo>
                  <a:lnTo>
                    <a:pt x="70" y="321"/>
                  </a:lnTo>
                  <a:lnTo>
                    <a:pt x="56" y="331"/>
                  </a:lnTo>
                  <a:lnTo>
                    <a:pt x="42" y="338"/>
                  </a:lnTo>
                  <a:lnTo>
                    <a:pt x="28" y="345"/>
                  </a:lnTo>
                  <a:lnTo>
                    <a:pt x="18" y="352"/>
                  </a:lnTo>
                  <a:lnTo>
                    <a:pt x="7" y="352"/>
                  </a:lnTo>
                  <a:lnTo>
                    <a:pt x="4" y="356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49"/>
                  </a:lnTo>
                  <a:lnTo>
                    <a:pt x="4" y="345"/>
                  </a:lnTo>
                  <a:lnTo>
                    <a:pt x="7" y="342"/>
                  </a:lnTo>
                  <a:lnTo>
                    <a:pt x="11" y="338"/>
                  </a:lnTo>
                  <a:lnTo>
                    <a:pt x="18" y="335"/>
                  </a:lnTo>
                  <a:lnTo>
                    <a:pt x="25" y="328"/>
                  </a:lnTo>
                  <a:lnTo>
                    <a:pt x="32" y="321"/>
                  </a:lnTo>
                  <a:lnTo>
                    <a:pt x="63" y="297"/>
                  </a:lnTo>
                  <a:lnTo>
                    <a:pt x="91" y="265"/>
                  </a:lnTo>
                  <a:lnTo>
                    <a:pt x="102" y="251"/>
                  </a:lnTo>
                  <a:lnTo>
                    <a:pt x="116" y="234"/>
                  </a:lnTo>
                  <a:lnTo>
                    <a:pt x="126" y="216"/>
                  </a:lnTo>
                  <a:lnTo>
                    <a:pt x="137" y="195"/>
                  </a:lnTo>
                  <a:lnTo>
                    <a:pt x="147" y="178"/>
                  </a:lnTo>
                  <a:lnTo>
                    <a:pt x="158" y="157"/>
                  </a:lnTo>
                  <a:lnTo>
                    <a:pt x="161" y="143"/>
                  </a:lnTo>
                  <a:lnTo>
                    <a:pt x="168" y="126"/>
                  </a:lnTo>
                  <a:lnTo>
                    <a:pt x="168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CDFE29D1-B56D-4163-B8FF-0E55E8130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644" y="2619358"/>
              <a:ext cx="312390" cy="333569"/>
            </a:xfrm>
            <a:custGeom>
              <a:avLst/>
              <a:gdLst>
                <a:gd name="T0" fmla="*/ 59 w 59"/>
                <a:gd name="T1" fmla="*/ 46 h 63"/>
                <a:gd name="T2" fmla="*/ 59 w 59"/>
                <a:gd name="T3" fmla="*/ 53 h 63"/>
                <a:gd name="T4" fmla="*/ 56 w 59"/>
                <a:gd name="T5" fmla="*/ 60 h 63"/>
                <a:gd name="T6" fmla="*/ 52 w 59"/>
                <a:gd name="T7" fmla="*/ 63 h 63"/>
                <a:gd name="T8" fmla="*/ 49 w 59"/>
                <a:gd name="T9" fmla="*/ 63 h 63"/>
                <a:gd name="T10" fmla="*/ 49 w 59"/>
                <a:gd name="T11" fmla="*/ 63 h 63"/>
                <a:gd name="T12" fmla="*/ 45 w 59"/>
                <a:gd name="T13" fmla="*/ 63 h 63"/>
                <a:gd name="T14" fmla="*/ 42 w 59"/>
                <a:gd name="T15" fmla="*/ 63 h 63"/>
                <a:gd name="T16" fmla="*/ 38 w 59"/>
                <a:gd name="T17" fmla="*/ 60 h 63"/>
                <a:gd name="T18" fmla="*/ 35 w 59"/>
                <a:gd name="T19" fmla="*/ 56 h 63"/>
                <a:gd name="T20" fmla="*/ 31 w 59"/>
                <a:gd name="T21" fmla="*/ 49 h 63"/>
                <a:gd name="T22" fmla="*/ 28 w 59"/>
                <a:gd name="T23" fmla="*/ 46 h 63"/>
                <a:gd name="T24" fmla="*/ 21 w 59"/>
                <a:gd name="T25" fmla="*/ 39 h 63"/>
                <a:gd name="T26" fmla="*/ 10 w 59"/>
                <a:gd name="T27" fmla="*/ 25 h 63"/>
                <a:gd name="T28" fmla="*/ 3 w 59"/>
                <a:gd name="T29" fmla="*/ 14 h 63"/>
                <a:gd name="T30" fmla="*/ 0 w 59"/>
                <a:gd name="T31" fmla="*/ 7 h 63"/>
                <a:gd name="T32" fmla="*/ 0 w 59"/>
                <a:gd name="T33" fmla="*/ 4 h 63"/>
                <a:gd name="T34" fmla="*/ 0 w 59"/>
                <a:gd name="T35" fmla="*/ 4 h 63"/>
                <a:gd name="T36" fmla="*/ 3 w 59"/>
                <a:gd name="T37" fmla="*/ 0 h 63"/>
                <a:gd name="T38" fmla="*/ 7 w 59"/>
                <a:gd name="T39" fmla="*/ 0 h 63"/>
                <a:gd name="T40" fmla="*/ 10 w 59"/>
                <a:gd name="T41" fmla="*/ 0 h 63"/>
                <a:gd name="T42" fmla="*/ 17 w 59"/>
                <a:gd name="T43" fmla="*/ 0 h 63"/>
                <a:gd name="T44" fmla="*/ 24 w 59"/>
                <a:gd name="T45" fmla="*/ 0 h 63"/>
                <a:gd name="T46" fmla="*/ 31 w 59"/>
                <a:gd name="T47" fmla="*/ 4 h 63"/>
                <a:gd name="T48" fmla="*/ 38 w 59"/>
                <a:gd name="T49" fmla="*/ 7 h 63"/>
                <a:gd name="T50" fmla="*/ 45 w 59"/>
                <a:gd name="T51" fmla="*/ 14 h 63"/>
                <a:gd name="T52" fmla="*/ 52 w 59"/>
                <a:gd name="T53" fmla="*/ 21 h 63"/>
                <a:gd name="T54" fmla="*/ 59 w 59"/>
                <a:gd name="T55" fmla="*/ 28 h 63"/>
                <a:gd name="T56" fmla="*/ 59 w 59"/>
                <a:gd name="T57" fmla="*/ 35 h 63"/>
                <a:gd name="T58" fmla="*/ 59 w 59"/>
                <a:gd name="T59" fmla="*/ 46 h 63"/>
                <a:gd name="T60" fmla="*/ 59 w 59"/>
                <a:gd name="T61" fmla="*/ 4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" h="63">
                  <a:moveTo>
                    <a:pt x="59" y="46"/>
                  </a:moveTo>
                  <a:lnTo>
                    <a:pt x="59" y="53"/>
                  </a:lnTo>
                  <a:lnTo>
                    <a:pt x="56" y="60"/>
                  </a:lnTo>
                  <a:lnTo>
                    <a:pt x="52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5" y="63"/>
                  </a:lnTo>
                  <a:lnTo>
                    <a:pt x="42" y="63"/>
                  </a:lnTo>
                  <a:lnTo>
                    <a:pt x="38" y="60"/>
                  </a:lnTo>
                  <a:lnTo>
                    <a:pt x="35" y="56"/>
                  </a:lnTo>
                  <a:lnTo>
                    <a:pt x="31" y="49"/>
                  </a:lnTo>
                  <a:lnTo>
                    <a:pt x="28" y="46"/>
                  </a:lnTo>
                  <a:lnTo>
                    <a:pt x="21" y="39"/>
                  </a:lnTo>
                  <a:lnTo>
                    <a:pt x="10" y="25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4"/>
                  </a:lnTo>
                  <a:lnTo>
                    <a:pt x="38" y="7"/>
                  </a:lnTo>
                  <a:lnTo>
                    <a:pt x="45" y="14"/>
                  </a:lnTo>
                  <a:lnTo>
                    <a:pt x="52" y="21"/>
                  </a:lnTo>
                  <a:lnTo>
                    <a:pt x="59" y="28"/>
                  </a:lnTo>
                  <a:lnTo>
                    <a:pt x="59" y="35"/>
                  </a:lnTo>
                  <a:lnTo>
                    <a:pt x="59" y="46"/>
                  </a:lnTo>
                  <a:lnTo>
                    <a:pt x="59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15022AFE-11A9-43C9-8928-0249014DA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266" y="2899976"/>
              <a:ext cx="1514288" cy="1381922"/>
            </a:xfrm>
            <a:custGeom>
              <a:avLst/>
              <a:gdLst>
                <a:gd name="T0" fmla="*/ 174 w 286"/>
                <a:gd name="T1" fmla="*/ 237 h 261"/>
                <a:gd name="T2" fmla="*/ 171 w 286"/>
                <a:gd name="T3" fmla="*/ 219 h 261"/>
                <a:gd name="T4" fmla="*/ 157 w 286"/>
                <a:gd name="T5" fmla="*/ 202 h 261"/>
                <a:gd name="T6" fmla="*/ 150 w 286"/>
                <a:gd name="T7" fmla="*/ 192 h 261"/>
                <a:gd name="T8" fmla="*/ 153 w 286"/>
                <a:gd name="T9" fmla="*/ 185 h 261"/>
                <a:gd name="T10" fmla="*/ 164 w 286"/>
                <a:gd name="T11" fmla="*/ 188 h 261"/>
                <a:gd name="T12" fmla="*/ 185 w 286"/>
                <a:gd name="T13" fmla="*/ 199 h 261"/>
                <a:gd name="T14" fmla="*/ 195 w 286"/>
                <a:gd name="T15" fmla="*/ 202 h 261"/>
                <a:gd name="T16" fmla="*/ 199 w 286"/>
                <a:gd name="T17" fmla="*/ 202 h 261"/>
                <a:gd name="T18" fmla="*/ 206 w 286"/>
                <a:gd name="T19" fmla="*/ 195 h 261"/>
                <a:gd name="T20" fmla="*/ 209 w 286"/>
                <a:gd name="T21" fmla="*/ 185 h 261"/>
                <a:gd name="T22" fmla="*/ 216 w 286"/>
                <a:gd name="T23" fmla="*/ 174 h 261"/>
                <a:gd name="T24" fmla="*/ 220 w 286"/>
                <a:gd name="T25" fmla="*/ 157 h 261"/>
                <a:gd name="T26" fmla="*/ 227 w 286"/>
                <a:gd name="T27" fmla="*/ 136 h 261"/>
                <a:gd name="T28" fmla="*/ 230 w 286"/>
                <a:gd name="T29" fmla="*/ 111 h 261"/>
                <a:gd name="T30" fmla="*/ 234 w 286"/>
                <a:gd name="T31" fmla="*/ 90 h 261"/>
                <a:gd name="T32" fmla="*/ 237 w 286"/>
                <a:gd name="T33" fmla="*/ 76 h 261"/>
                <a:gd name="T34" fmla="*/ 237 w 286"/>
                <a:gd name="T35" fmla="*/ 62 h 261"/>
                <a:gd name="T36" fmla="*/ 241 w 286"/>
                <a:gd name="T37" fmla="*/ 48 h 261"/>
                <a:gd name="T38" fmla="*/ 237 w 286"/>
                <a:gd name="T39" fmla="*/ 41 h 261"/>
                <a:gd name="T40" fmla="*/ 230 w 286"/>
                <a:gd name="T41" fmla="*/ 38 h 261"/>
                <a:gd name="T42" fmla="*/ 220 w 286"/>
                <a:gd name="T43" fmla="*/ 38 h 261"/>
                <a:gd name="T44" fmla="*/ 202 w 286"/>
                <a:gd name="T45" fmla="*/ 38 h 261"/>
                <a:gd name="T46" fmla="*/ 181 w 286"/>
                <a:gd name="T47" fmla="*/ 41 h 261"/>
                <a:gd name="T48" fmla="*/ 164 w 286"/>
                <a:gd name="T49" fmla="*/ 45 h 261"/>
                <a:gd name="T50" fmla="*/ 143 w 286"/>
                <a:gd name="T51" fmla="*/ 48 h 261"/>
                <a:gd name="T52" fmla="*/ 115 w 286"/>
                <a:gd name="T53" fmla="*/ 52 h 261"/>
                <a:gd name="T54" fmla="*/ 84 w 286"/>
                <a:gd name="T55" fmla="*/ 59 h 261"/>
                <a:gd name="T56" fmla="*/ 59 w 286"/>
                <a:gd name="T57" fmla="*/ 62 h 261"/>
                <a:gd name="T58" fmla="*/ 38 w 286"/>
                <a:gd name="T59" fmla="*/ 66 h 261"/>
                <a:gd name="T60" fmla="*/ 28 w 286"/>
                <a:gd name="T61" fmla="*/ 69 h 261"/>
                <a:gd name="T62" fmla="*/ 21 w 286"/>
                <a:gd name="T63" fmla="*/ 66 h 261"/>
                <a:gd name="T64" fmla="*/ 7 w 286"/>
                <a:gd name="T65" fmla="*/ 52 h 261"/>
                <a:gd name="T66" fmla="*/ 28 w 286"/>
                <a:gd name="T67" fmla="*/ 41 h 261"/>
                <a:gd name="T68" fmla="*/ 70 w 286"/>
                <a:gd name="T69" fmla="*/ 35 h 261"/>
                <a:gd name="T70" fmla="*/ 108 w 286"/>
                <a:gd name="T71" fmla="*/ 28 h 261"/>
                <a:gd name="T72" fmla="*/ 150 w 286"/>
                <a:gd name="T73" fmla="*/ 21 h 261"/>
                <a:gd name="T74" fmla="*/ 188 w 286"/>
                <a:gd name="T75" fmla="*/ 14 h 261"/>
                <a:gd name="T76" fmla="*/ 216 w 286"/>
                <a:gd name="T77" fmla="*/ 10 h 261"/>
                <a:gd name="T78" fmla="*/ 230 w 286"/>
                <a:gd name="T79" fmla="*/ 7 h 261"/>
                <a:gd name="T80" fmla="*/ 234 w 286"/>
                <a:gd name="T81" fmla="*/ 3 h 261"/>
                <a:gd name="T82" fmla="*/ 237 w 286"/>
                <a:gd name="T83" fmla="*/ 0 h 261"/>
                <a:gd name="T84" fmla="*/ 244 w 286"/>
                <a:gd name="T85" fmla="*/ 0 h 261"/>
                <a:gd name="T86" fmla="*/ 255 w 286"/>
                <a:gd name="T87" fmla="*/ 3 h 261"/>
                <a:gd name="T88" fmla="*/ 269 w 286"/>
                <a:gd name="T89" fmla="*/ 14 h 261"/>
                <a:gd name="T90" fmla="*/ 283 w 286"/>
                <a:gd name="T91" fmla="*/ 24 h 261"/>
                <a:gd name="T92" fmla="*/ 286 w 286"/>
                <a:gd name="T93" fmla="*/ 35 h 261"/>
                <a:gd name="T94" fmla="*/ 283 w 286"/>
                <a:gd name="T95" fmla="*/ 41 h 261"/>
                <a:gd name="T96" fmla="*/ 279 w 286"/>
                <a:gd name="T97" fmla="*/ 48 h 261"/>
                <a:gd name="T98" fmla="*/ 276 w 286"/>
                <a:gd name="T99" fmla="*/ 55 h 261"/>
                <a:gd name="T100" fmla="*/ 272 w 286"/>
                <a:gd name="T101" fmla="*/ 69 h 261"/>
                <a:gd name="T102" fmla="*/ 272 w 286"/>
                <a:gd name="T103" fmla="*/ 83 h 261"/>
                <a:gd name="T104" fmla="*/ 265 w 286"/>
                <a:gd name="T105" fmla="*/ 122 h 261"/>
                <a:gd name="T106" fmla="*/ 262 w 286"/>
                <a:gd name="T107" fmla="*/ 150 h 261"/>
                <a:gd name="T108" fmla="*/ 251 w 286"/>
                <a:gd name="T109" fmla="*/ 178 h 261"/>
                <a:gd name="T110" fmla="*/ 234 w 286"/>
                <a:gd name="T111" fmla="*/ 219 h 261"/>
                <a:gd name="T112" fmla="*/ 220 w 286"/>
                <a:gd name="T113" fmla="*/ 244 h 261"/>
                <a:gd name="T114" fmla="*/ 202 w 286"/>
                <a:gd name="T115" fmla="*/ 258 h 261"/>
                <a:gd name="T116" fmla="*/ 188 w 286"/>
                <a:gd name="T117" fmla="*/ 261 h 261"/>
                <a:gd name="T118" fmla="*/ 178 w 286"/>
                <a:gd name="T119" fmla="*/ 261 h 261"/>
                <a:gd name="T120" fmla="*/ 174 w 286"/>
                <a:gd name="T121" fmla="*/ 251 h 261"/>
                <a:gd name="T122" fmla="*/ 174 w 286"/>
                <a:gd name="T123" fmla="*/ 24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261">
                  <a:moveTo>
                    <a:pt x="174" y="247"/>
                  </a:moveTo>
                  <a:lnTo>
                    <a:pt x="174" y="237"/>
                  </a:lnTo>
                  <a:lnTo>
                    <a:pt x="174" y="230"/>
                  </a:lnTo>
                  <a:lnTo>
                    <a:pt x="171" y="219"/>
                  </a:lnTo>
                  <a:lnTo>
                    <a:pt x="164" y="212"/>
                  </a:lnTo>
                  <a:lnTo>
                    <a:pt x="157" y="202"/>
                  </a:lnTo>
                  <a:lnTo>
                    <a:pt x="150" y="195"/>
                  </a:lnTo>
                  <a:lnTo>
                    <a:pt x="150" y="192"/>
                  </a:lnTo>
                  <a:lnTo>
                    <a:pt x="150" y="188"/>
                  </a:lnTo>
                  <a:lnTo>
                    <a:pt x="153" y="185"/>
                  </a:lnTo>
                  <a:lnTo>
                    <a:pt x="157" y="185"/>
                  </a:lnTo>
                  <a:lnTo>
                    <a:pt x="164" y="188"/>
                  </a:lnTo>
                  <a:lnTo>
                    <a:pt x="174" y="192"/>
                  </a:lnTo>
                  <a:lnTo>
                    <a:pt x="185" y="199"/>
                  </a:lnTo>
                  <a:lnTo>
                    <a:pt x="192" y="199"/>
                  </a:lnTo>
                  <a:lnTo>
                    <a:pt x="195" y="202"/>
                  </a:lnTo>
                  <a:lnTo>
                    <a:pt x="199" y="202"/>
                  </a:lnTo>
                  <a:lnTo>
                    <a:pt x="199" y="202"/>
                  </a:lnTo>
                  <a:lnTo>
                    <a:pt x="202" y="199"/>
                  </a:lnTo>
                  <a:lnTo>
                    <a:pt x="206" y="195"/>
                  </a:lnTo>
                  <a:lnTo>
                    <a:pt x="209" y="188"/>
                  </a:lnTo>
                  <a:lnTo>
                    <a:pt x="209" y="185"/>
                  </a:lnTo>
                  <a:lnTo>
                    <a:pt x="213" y="178"/>
                  </a:lnTo>
                  <a:lnTo>
                    <a:pt x="216" y="174"/>
                  </a:lnTo>
                  <a:lnTo>
                    <a:pt x="216" y="164"/>
                  </a:lnTo>
                  <a:lnTo>
                    <a:pt x="220" y="157"/>
                  </a:lnTo>
                  <a:lnTo>
                    <a:pt x="223" y="146"/>
                  </a:lnTo>
                  <a:lnTo>
                    <a:pt x="227" y="136"/>
                  </a:lnTo>
                  <a:lnTo>
                    <a:pt x="227" y="125"/>
                  </a:lnTo>
                  <a:lnTo>
                    <a:pt x="230" y="111"/>
                  </a:lnTo>
                  <a:lnTo>
                    <a:pt x="234" y="101"/>
                  </a:lnTo>
                  <a:lnTo>
                    <a:pt x="234" y="90"/>
                  </a:lnTo>
                  <a:lnTo>
                    <a:pt x="237" y="83"/>
                  </a:lnTo>
                  <a:lnTo>
                    <a:pt x="237" y="76"/>
                  </a:lnTo>
                  <a:lnTo>
                    <a:pt x="237" y="69"/>
                  </a:lnTo>
                  <a:lnTo>
                    <a:pt x="237" y="62"/>
                  </a:lnTo>
                  <a:lnTo>
                    <a:pt x="241" y="59"/>
                  </a:lnTo>
                  <a:lnTo>
                    <a:pt x="241" y="48"/>
                  </a:lnTo>
                  <a:lnTo>
                    <a:pt x="241" y="45"/>
                  </a:lnTo>
                  <a:lnTo>
                    <a:pt x="237" y="41"/>
                  </a:lnTo>
                  <a:lnTo>
                    <a:pt x="237" y="38"/>
                  </a:lnTo>
                  <a:lnTo>
                    <a:pt x="230" y="38"/>
                  </a:lnTo>
                  <a:lnTo>
                    <a:pt x="227" y="35"/>
                  </a:lnTo>
                  <a:lnTo>
                    <a:pt x="220" y="38"/>
                  </a:lnTo>
                  <a:lnTo>
                    <a:pt x="213" y="38"/>
                  </a:lnTo>
                  <a:lnTo>
                    <a:pt x="202" y="38"/>
                  </a:lnTo>
                  <a:lnTo>
                    <a:pt x="188" y="38"/>
                  </a:lnTo>
                  <a:lnTo>
                    <a:pt x="181" y="41"/>
                  </a:lnTo>
                  <a:lnTo>
                    <a:pt x="174" y="41"/>
                  </a:lnTo>
                  <a:lnTo>
                    <a:pt x="164" y="45"/>
                  </a:lnTo>
                  <a:lnTo>
                    <a:pt x="153" y="45"/>
                  </a:lnTo>
                  <a:lnTo>
                    <a:pt x="143" y="48"/>
                  </a:lnTo>
                  <a:lnTo>
                    <a:pt x="129" y="52"/>
                  </a:lnTo>
                  <a:lnTo>
                    <a:pt x="115" y="52"/>
                  </a:lnTo>
                  <a:lnTo>
                    <a:pt x="101" y="55"/>
                  </a:lnTo>
                  <a:lnTo>
                    <a:pt x="84" y="59"/>
                  </a:lnTo>
                  <a:lnTo>
                    <a:pt x="70" y="62"/>
                  </a:lnTo>
                  <a:lnTo>
                    <a:pt x="59" y="62"/>
                  </a:lnTo>
                  <a:lnTo>
                    <a:pt x="49" y="66"/>
                  </a:lnTo>
                  <a:lnTo>
                    <a:pt x="38" y="66"/>
                  </a:lnTo>
                  <a:lnTo>
                    <a:pt x="35" y="69"/>
                  </a:lnTo>
                  <a:lnTo>
                    <a:pt x="28" y="69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4" y="59"/>
                  </a:lnTo>
                  <a:lnTo>
                    <a:pt x="7" y="52"/>
                  </a:lnTo>
                  <a:lnTo>
                    <a:pt x="0" y="41"/>
                  </a:lnTo>
                  <a:lnTo>
                    <a:pt x="28" y="41"/>
                  </a:lnTo>
                  <a:lnTo>
                    <a:pt x="56" y="38"/>
                  </a:lnTo>
                  <a:lnTo>
                    <a:pt x="70" y="35"/>
                  </a:lnTo>
                  <a:lnTo>
                    <a:pt x="87" y="31"/>
                  </a:lnTo>
                  <a:lnTo>
                    <a:pt x="108" y="28"/>
                  </a:lnTo>
                  <a:lnTo>
                    <a:pt x="129" y="24"/>
                  </a:lnTo>
                  <a:lnTo>
                    <a:pt x="150" y="21"/>
                  </a:lnTo>
                  <a:lnTo>
                    <a:pt x="171" y="17"/>
                  </a:lnTo>
                  <a:lnTo>
                    <a:pt x="188" y="14"/>
                  </a:lnTo>
                  <a:lnTo>
                    <a:pt x="202" y="10"/>
                  </a:lnTo>
                  <a:lnTo>
                    <a:pt x="216" y="10"/>
                  </a:lnTo>
                  <a:lnTo>
                    <a:pt x="223" y="7"/>
                  </a:lnTo>
                  <a:lnTo>
                    <a:pt x="230" y="7"/>
                  </a:lnTo>
                  <a:lnTo>
                    <a:pt x="230" y="3"/>
                  </a:lnTo>
                  <a:lnTo>
                    <a:pt x="234" y="3"/>
                  </a:lnTo>
                  <a:lnTo>
                    <a:pt x="234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8" y="0"/>
                  </a:lnTo>
                  <a:lnTo>
                    <a:pt x="255" y="3"/>
                  </a:lnTo>
                  <a:lnTo>
                    <a:pt x="262" y="7"/>
                  </a:lnTo>
                  <a:lnTo>
                    <a:pt x="269" y="14"/>
                  </a:lnTo>
                  <a:lnTo>
                    <a:pt x="276" y="21"/>
                  </a:lnTo>
                  <a:lnTo>
                    <a:pt x="283" y="24"/>
                  </a:lnTo>
                  <a:lnTo>
                    <a:pt x="286" y="28"/>
                  </a:lnTo>
                  <a:lnTo>
                    <a:pt x="286" y="35"/>
                  </a:lnTo>
                  <a:lnTo>
                    <a:pt x="286" y="38"/>
                  </a:lnTo>
                  <a:lnTo>
                    <a:pt x="283" y="41"/>
                  </a:lnTo>
                  <a:lnTo>
                    <a:pt x="279" y="45"/>
                  </a:lnTo>
                  <a:lnTo>
                    <a:pt x="279" y="48"/>
                  </a:lnTo>
                  <a:lnTo>
                    <a:pt x="279" y="52"/>
                  </a:lnTo>
                  <a:lnTo>
                    <a:pt x="276" y="55"/>
                  </a:lnTo>
                  <a:lnTo>
                    <a:pt x="276" y="62"/>
                  </a:lnTo>
                  <a:lnTo>
                    <a:pt x="272" y="69"/>
                  </a:lnTo>
                  <a:lnTo>
                    <a:pt x="272" y="76"/>
                  </a:lnTo>
                  <a:lnTo>
                    <a:pt x="272" y="83"/>
                  </a:lnTo>
                  <a:lnTo>
                    <a:pt x="269" y="104"/>
                  </a:lnTo>
                  <a:lnTo>
                    <a:pt x="265" y="122"/>
                  </a:lnTo>
                  <a:lnTo>
                    <a:pt x="262" y="136"/>
                  </a:lnTo>
                  <a:lnTo>
                    <a:pt x="262" y="150"/>
                  </a:lnTo>
                  <a:lnTo>
                    <a:pt x="255" y="164"/>
                  </a:lnTo>
                  <a:lnTo>
                    <a:pt x="251" y="178"/>
                  </a:lnTo>
                  <a:lnTo>
                    <a:pt x="241" y="209"/>
                  </a:lnTo>
                  <a:lnTo>
                    <a:pt x="234" y="219"/>
                  </a:lnTo>
                  <a:lnTo>
                    <a:pt x="227" y="233"/>
                  </a:lnTo>
                  <a:lnTo>
                    <a:pt x="220" y="244"/>
                  </a:lnTo>
                  <a:lnTo>
                    <a:pt x="209" y="251"/>
                  </a:lnTo>
                  <a:lnTo>
                    <a:pt x="202" y="258"/>
                  </a:lnTo>
                  <a:lnTo>
                    <a:pt x="195" y="261"/>
                  </a:lnTo>
                  <a:lnTo>
                    <a:pt x="188" y="261"/>
                  </a:lnTo>
                  <a:lnTo>
                    <a:pt x="185" y="261"/>
                  </a:lnTo>
                  <a:lnTo>
                    <a:pt x="178" y="261"/>
                  </a:lnTo>
                  <a:lnTo>
                    <a:pt x="178" y="258"/>
                  </a:lnTo>
                  <a:lnTo>
                    <a:pt x="174" y="251"/>
                  </a:lnTo>
                  <a:lnTo>
                    <a:pt x="174" y="247"/>
                  </a:lnTo>
                  <a:lnTo>
                    <a:pt x="174" y="24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72BC5E77-BD29-447E-8497-12B0D4538E98}"/>
              </a:ext>
            </a:extLst>
          </p:cNvPr>
          <p:cNvGrpSpPr/>
          <p:nvPr/>
        </p:nvGrpSpPr>
        <p:grpSpPr>
          <a:xfrm>
            <a:off x="7232321" y="2677598"/>
            <a:ext cx="1350154" cy="1826678"/>
            <a:chOff x="5804574" y="2381094"/>
            <a:chExt cx="1350154" cy="1826678"/>
          </a:xfrm>
        </p:grpSpPr>
        <p:sp>
          <p:nvSpPr>
            <p:cNvPr id="8" name="Freeform 12">
              <a:extLst>
                <a:ext uri="{FF2B5EF4-FFF2-40B4-BE49-F238E27FC236}">
                  <a16:creationId xmlns:a16="http://schemas.microsoft.com/office/drawing/2014/main" id="{3E605414-03E6-4F91-95C4-EBA248B4F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4574" y="2381094"/>
              <a:ext cx="1350154" cy="704199"/>
            </a:xfrm>
            <a:custGeom>
              <a:avLst/>
              <a:gdLst>
                <a:gd name="T0" fmla="*/ 199 w 255"/>
                <a:gd name="T1" fmla="*/ 0 h 133"/>
                <a:gd name="T2" fmla="*/ 206 w 255"/>
                <a:gd name="T3" fmla="*/ 0 h 133"/>
                <a:gd name="T4" fmla="*/ 217 w 255"/>
                <a:gd name="T5" fmla="*/ 3 h 133"/>
                <a:gd name="T6" fmla="*/ 227 w 255"/>
                <a:gd name="T7" fmla="*/ 14 h 133"/>
                <a:gd name="T8" fmla="*/ 245 w 255"/>
                <a:gd name="T9" fmla="*/ 24 h 133"/>
                <a:gd name="T10" fmla="*/ 252 w 255"/>
                <a:gd name="T11" fmla="*/ 35 h 133"/>
                <a:gd name="T12" fmla="*/ 252 w 255"/>
                <a:gd name="T13" fmla="*/ 42 h 133"/>
                <a:gd name="T14" fmla="*/ 241 w 255"/>
                <a:gd name="T15" fmla="*/ 49 h 133"/>
                <a:gd name="T16" fmla="*/ 227 w 255"/>
                <a:gd name="T17" fmla="*/ 52 h 133"/>
                <a:gd name="T18" fmla="*/ 210 w 255"/>
                <a:gd name="T19" fmla="*/ 63 h 133"/>
                <a:gd name="T20" fmla="*/ 185 w 255"/>
                <a:gd name="T21" fmla="*/ 84 h 133"/>
                <a:gd name="T22" fmla="*/ 150 w 255"/>
                <a:gd name="T23" fmla="*/ 112 h 133"/>
                <a:gd name="T24" fmla="*/ 119 w 255"/>
                <a:gd name="T25" fmla="*/ 115 h 133"/>
                <a:gd name="T26" fmla="*/ 150 w 255"/>
                <a:gd name="T27" fmla="*/ 80 h 133"/>
                <a:gd name="T28" fmla="*/ 171 w 255"/>
                <a:gd name="T29" fmla="*/ 56 h 133"/>
                <a:gd name="T30" fmla="*/ 185 w 255"/>
                <a:gd name="T31" fmla="*/ 38 h 133"/>
                <a:gd name="T32" fmla="*/ 189 w 255"/>
                <a:gd name="T33" fmla="*/ 35 h 133"/>
                <a:gd name="T34" fmla="*/ 185 w 255"/>
                <a:gd name="T35" fmla="*/ 35 h 133"/>
                <a:gd name="T36" fmla="*/ 178 w 255"/>
                <a:gd name="T37" fmla="*/ 35 h 133"/>
                <a:gd name="T38" fmla="*/ 171 w 255"/>
                <a:gd name="T39" fmla="*/ 38 h 133"/>
                <a:gd name="T40" fmla="*/ 157 w 255"/>
                <a:gd name="T41" fmla="*/ 38 h 133"/>
                <a:gd name="T42" fmla="*/ 140 w 255"/>
                <a:gd name="T43" fmla="*/ 42 h 133"/>
                <a:gd name="T44" fmla="*/ 101 w 255"/>
                <a:gd name="T45" fmla="*/ 52 h 133"/>
                <a:gd name="T46" fmla="*/ 70 w 255"/>
                <a:gd name="T47" fmla="*/ 59 h 133"/>
                <a:gd name="T48" fmla="*/ 46 w 255"/>
                <a:gd name="T49" fmla="*/ 63 h 133"/>
                <a:gd name="T50" fmla="*/ 32 w 255"/>
                <a:gd name="T51" fmla="*/ 63 h 133"/>
                <a:gd name="T52" fmla="*/ 25 w 255"/>
                <a:gd name="T53" fmla="*/ 63 h 133"/>
                <a:gd name="T54" fmla="*/ 14 w 255"/>
                <a:gd name="T55" fmla="*/ 56 h 133"/>
                <a:gd name="T56" fmla="*/ 4 w 255"/>
                <a:gd name="T57" fmla="*/ 45 h 133"/>
                <a:gd name="T58" fmla="*/ 0 w 255"/>
                <a:gd name="T59" fmla="*/ 35 h 133"/>
                <a:gd name="T60" fmla="*/ 39 w 255"/>
                <a:gd name="T61" fmla="*/ 31 h 133"/>
                <a:gd name="T62" fmla="*/ 74 w 255"/>
                <a:gd name="T63" fmla="*/ 28 h 133"/>
                <a:gd name="T64" fmla="*/ 98 w 255"/>
                <a:gd name="T65" fmla="*/ 24 h 133"/>
                <a:gd name="T66" fmla="*/ 119 w 255"/>
                <a:gd name="T67" fmla="*/ 21 h 133"/>
                <a:gd name="T68" fmla="*/ 150 w 255"/>
                <a:gd name="T69" fmla="*/ 17 h 133"/>
                <a:gd name="T70" fmla="*/ 175 w 255"/>
                <a:gd name="T71" fmla="*/ 14 h 133"/>
                <a:gd name="T72" fmla="*/ 189 w 255"/>
                <a:gd name="T73" fmla="*/ 10 h 133"/>
                <a:gd name="T74" fmla="*/ 196 w 255"/>
                <a:gd name="T75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5" h="133">
                  <a:moveTo>
                    <a:pt x="196" y="3"/>
                  </a:moveTo>
                  <a:lnTo>
                    <a:pt x="199" y="0"/>
                  </a:lnTo>
                  <a:lnTo>
                    <a:pt x="203" y="0"/>
                  </a:lnTo>
                  <a:lnTo>
                    <a:pt x="206" y="0"/>
                  </a:lnTo>
                  <a:lnTo>
                    <a:pt x="210" y="0"/>
                  </a:lnTo>
                  <a:lnTo>
                    <a:pt x="217" y="3"/>
                  </a:lnTo>
                  <a:lnTo>
                    <a:pt x="220" y="7"/>
                  </a:lnTo>
                  <a:lnTo>
                    <a:pt x="227" y="14"/>
                  </a:lnTo>
                  <a:lnTo>
                    <a:pt x="238" y="21"/>
                  </a:lnTo>
                  <a:lnTo>
                    <a:pt x="245" y="24"/>
                  </a:lnTo>
                  <a:lnTo>
                    <a:pt x="248" y="31"/>
                  </a:lnTo>
                  <a:lnTo>
                    <a:pt x="252" y="35"/>
                  </a:lnTo>
                  <a:lnTo>
                    <a:pt x="255" y="38"/>
                  </a:lnTo>
                  <a:lnTo>
                    <a:pt x="252" y="42"/>
                  </a:lnTo>
                  <a:lnTo>
                    <a:pt x="248" y="45"/>
                  </a:lnTo>
                  <a:lnTo>
                    <a:pt x="241" y="49"/>
                  </a:lnTo>
                  <a:lnTo>
                    <a:pt x="234" y="52"/>
                  </a:lnTo>
                  <a:lnTo>
                    <a:pt x="227" y="52"/>
                  </a:lnTo>
                  <a:lnTo>
                    <a:pt x="220" y="59"/>
                  </a:lnTo>
                  <a:lnTo>
                    <a:pt x="210" y="63"/>
                  </a:lnTo>
                  <a:lnTo>
                    <a:pt x="199" y="73"/>
                  </a:lnTo>
                  <a:lnTo>
                    <a:pt x="185" y="84"/>
                  </a:lnTo>
                  <a:lnTo>
                    <a:pt x="168" y="98"/>
                  </a:lnTo>
                  <a:lnTo>
                    <a:pt x="150" y="112"/>
                  </a:lnTo>
                  <a:lnTo>
                    <a:pt x="133" y="133"/>
                  </a:lnTo>
                  <a:lnTo>
                    <a:pt x="119" y="115"/>
                  </a:lnTo>
                  <a:lnTo>
                    <a:pt x="136" y="98"/>
                  </a:lnTo>
                  <a:lnTo>
                    <a:pt x="150" y="80"/>
                  </a:lnTo>
                  <a:lnTo>
                    <a:pt x="161" y="66"/>
                  </a:lnTo>
                  <a:lnTo>
                    <a:pt x="171" y="56"/>
                  </a:lnTo>
                  <a:lnTo>
                    <a:pt x="178" y="45"/>
                  </a:lnTo>
                  <a:lnTo>
                    <a:pt x="185" y="38"/>
                  </a:lnTo>
                  <a:lnTo>
                    <a:pt x="189" y="35"/>
                  </a:lnTo>
                  <a:lnTo>
                    <a:pt x="189" y="35"/>
                  </a:lnTo>
                  <a:lnTo>
                    <a:pt x="189" y="35"/>
                  </a:lnTo>
                  <a:lnTo>
                    <a:pt x="185" y="35"/>
                  </a:lnTo>
                  <a:lnTo>
                    <a:pt x="182" y="35"/>
                  </a:lnTo>
                  <a:lnTo>
                    <a:pt x="178" y="35"/>
                  </a:lnTo>
                  <a:lnTo>
                    <a:pt x="175" y="35"/>
                  </a:lnTo>
                  <a:lnTo>
                    <a:pt x="171" y="38"/>
                  </a:lnTo>
                  <a:lnTo>
                    <a:pt x="164" y="38"/>
                  </a:lnTo>
                  <a:lnTo>
                    <a:pt x="157" y="38"/>
                  </a:lnTo>
                  <a:lnTo>
                    <a:pt x="147" y="42"/>
                  </a:lnTo>
                  <a:lnTo>
                    <a:pt x="140" y="42"/>
                  </a:lnTo>
                  <a:lnTo>
                    <a:pt x="119" y="49"/>
                  </a:lnTo>
                  <a:lnTo>
                    <a:pt x="101" y="52"/>
                  </a:lnTo>
                  <a:lnTo>
                    <a:pt x="84" y="56"/>
                  </a:lnTo>
                  <a:lnTo>
                    <a:pt x="70" y="59"/>
                  </a:lnTo>
                  <a:lnTo>
                    <a:pt x="56" y="63"/>
                  </a:lnTo>
                  <a:lnTo>
                    <a:pt x="46" y="63"/>
                  </a:lnTo>
                  <a:lnTo>
                    <a:pt x="39" y="66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5" y="63"/>
                  </a:lnTo>
                  <a:lnTo>
                    <a:pt x="18" y="59"/>
                  </a:lnTo>
                  <a:lnTo>
                    <a:pt x="14" y="56"/>
                  </a:lnTo>
                  <a:lnTo>
                    <a:pt x="7" y="52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21" y="31"/>
                  </a:lnTo>
                  <a:lnTo>
                    <a:pt x="39" y="31"/>
                  </a:lnTo>
                  <a:lnTo>
                    <a:pt x="56" y="28"/>
                  </a:lnTo>
                  <a:lnTo>
                    <a:pt x="74" y="28"/>
                  </a:lnTo>
                  <a:lnTo>
                    <a:pt x="88" y="28"/>
                  </a:lnTo>
                  <a:lnTo>
                    <a:pt x="98" y="24"/>
                  </a:lnTo>
                  <a:lnTo>
                    <a:pt x="112" y="24"/>
                  </a:lnTo>
                  <a:lnTo>
                    <a:pt x="119" y="21"/>
                  </a:lnTo>
                  <a:lnTo>
                    <a:pt x="136" y="17"/>
                  </a:lnTo>
                  <a:lnTo>
                    <a:pt x="150" y="17"/>
                  </a:lnTo>
                  <a:lnTo>
                    <a:pt x="164" y="14"/>
                  </a:lnTo>
                  <a:lnTo>
                    <a:pt x="175" y="14"/>
                  </a:lnTo>
                  <a:lnTo>
                    <a:pt x="182" y="10"/>
                  </a:lnTo>
                  <a:lnTo>
                    <a:pt x="189" y="10"/>
                  </a:lnTo>
                  <a:lnTo>
                    <a:pt x="192" y="7"/>
                  </a:lnTo>
                  <a:lnTo>
                    <a:pt x="196" y="3"/>
                  </a:lnTo>
                  <a:lnTo>
                    <a:pt x="196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5FBBFD08-9B96-45D7-BC2E-952AF3A6C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078" y="2899976"/>
              <a:ext cx="555947" cy="1307796"/>
            </a:xfrm>
            <a:custGeom>
              <a:avLst/>
              <a:gdLst>
                <a:gd name="T0" fmla="*/ 21 w 105"/>
                <a:gd name="T1" fmla="*/ 202 h 247"/>
                <a:gd name="T2" fmla="*/ 11 w 105"/>
                <a:gd name="T3" fmla="*/ 195 h 247"/>
                <a:gd name="T4" fmla="*/ 4 w 105"/>
                <a:gd name="T5" fmla="*/ 188 h 247"/>
                <a:gd name="T6" fmla="*/ 0 w 105"/>
                <a:gd name="T7" fmla="*/ 185 h 247"/>
                <a:gd name="T8" fmla="*/ 4 w 105"/>
                <a:gd name="T9" fmla="*/ 181 h 247"/>
                <a:gd name="T10" fmla="*/ 7 w 105"/>
                <a:gd name="T11" fmla="*/ 178 h 247"/>
                <a:gd name="T12" fmla="*/ 14 w 105"/>
                <a:gd name="T13" fmla="*/ 178 h 247"/>
                <a:gd name="T14" fmla="*/ 25 w 105"/>
                <a:gd name="T15" fmla="*/ 181 h 247"/>
                <a:gd name="T16" fmla="*/ 42 w 105"/>
                <a:gd name="T17" fmla="*/ 185 h 247"/>
                <a:gd name="T18" fmla="*/ 59 w 105"/>
                <a:gd name="T19" fmla="*/ 185 h 247"/>
                <a:gd name="T20" fmla="*/ 63 w 105"/>
                <a:gd name="T21" fmla="*/ 181 h 247"/>
                <a:gd name="T22" fmla="*/ 66 w 105"/>
                <a:gd name="T23" fmla="*/ 171 h 247"/>
                <a:gd name="T24" fmla="*/ 70 w 105"/>
                <a:gd name="T25" fmla="*/ 150 h 247"/>
                <a:gd name="T26" fmla="*/ 70 w 105"/>
                <a:gd name="T27" fmla="*/ 122 h 247"/>
                <a:gd name="T28" fmla="*/ 66 w 105"/>
                <a:gd name="T29" fmla="*/ 90 h 247"/>
                <a:gd name="T30" fmla="*/ 66 w 105"/>
                <a:gd name="T31" fmla="*/ 62 h 247"/>
                <a:gd name="T32" fmla="*/ 63 w 105"/>
                <a:gd name="T33" fmla="*/ 45 h 247"/>
                <a:gd name="T34" fmla="*/ 56 w 105"/>
                <a:gd name="T35" fmla="*/ 28 h 247"/>
                <a:gd name="T36" fmla="*/ 49 w 105"/>
                <a:gd name="T37" fmla="*/ 17 h 247"/>
                <a:gd name="T38" fmla="*/ 49 w 105"/>
                <a:gd name="T39" fmla="*/ 7 h 247"/>
                <a:gd name="T40" fmla="*/ 49 w 105"/>
                <a:gd name="T41" fmla="*/ 0 h 247"/>
                <a:gd name="T42" fmla="*/ 59 w 105"/>
                <a:gd name="T43" fmla="*/ 0 h 247"/>
                <a:gd name="T44" fmla="*/ 73 w 105"/>
                <a:gd name="T45" fmla="*/ 7 h 247"/>
                <a:gd name="T46" fmla="*/ 84 w 105"/>
                <a:gd name="T47" fmla="*/ 17 h 247"/>
                <a:gd name="T48" fmla="*/ 91 w 105"/>
                <a:gd name="T49" fmla="*/ 24 h 247"/>
                <a:gd name="T50" fmla="*/ 94 w 105"/>
                <a:gd name="T51" fmla="*/ 38 h 247"/>
                <a:gd name="T52" fmla="*/ 98 w 105"/>
                <a:gd name="T53" fmla="*/ 55 h 247"/>
                <a:gd name="T54" fmla="*/ 98 w 105"/>
                <a:gd name="T55" fmla="*/ 76 h 247"/>
                <a:gd name="T56" fmla="*/ 101 w 105"/>
                <a:gd name="T57" fmla="*/ 104 h 247"/>
                <a:gd name="T58" fmla="*/ 101 w 105"/>
                <a:gd name="T59" fmla="*/ 129 h 247"/>
                <a:gd name="T60" fmla="*/ 101 w 105"/>
                <a:gd name="T61" fmla="*/ 150 h 247"/>
                <a:gd name="T62" fmla="*/ 105 w 105"/>
                <a:gd name="T63" fmla="*/ 164 h 247"/>
                <a:gd name="T64" fmla="*/ 101 w 105"/>
                <a:gd name="T65" fmla="*/ 192 h 247"/>
                <a:gd name="T66" fmla="*/ 94 w 105"/>
                <a:gd name="T67" fmla="*/ 219 h 247"/>
                <a:gd name="T68" fmla="*/ 87 w 105"/>
                <a:gd name="T69" fmla="*/ 233 h 247"/>
                <a:gd name="T70" fmla="*/ 77 w 105"/>
                <a:gd name="T71" fmla="*/ 244 h 247"/>
                <a:gd name="T72" fmla="*/ 66 w 105"/>
                <a:gd name="T73" fmla="*/ 247 h 247"/>
                <a:gd name="T74" fmla="*/ 59 w 105"/>
                <a:gd name="T75" fmla="*/ 247 h 247"/>
                <a:gd name="T76" fmla="*/ 56 w 105"/>
                <a:gd name="T77" fmla="*/ 240 h 247"/>
                <a:gd name="T78" fmla="*/ 52 w 105"/>
                <a:gd name="T79" fmla="*/ 230 h 247"/>
                <a:gd name="T80" fmla="*/ 39 w 105"/>
                <a:gd name="T81" fmla="*/ 212 h 247"/>
                <a:gd name="T82" fmla="*/ 25 w 105"/>
                <a:gd name="T83" fmla="*/ 20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" h="247">
                  <a:moveTo>
                    <a:pt x="25" y="206"/>
                  </a:moveTo>
                  <a:lnTo>
                    <a:pt x="21" y="202"/>
                  </a:lnTo>
                  <a:lnTo>
                    <a:pt x="14" y="199"/>
                  </a:lnTo>
                  <a:lnTo>
                    <a:pt x="11" y="195"/>
                  </a:lnTo>
                  <a:lnTo>
                    <a:pt x="7" y="192"/>
                  </a:lnTo>
                  <a:lnTo>
                    <a:pt x="4" y="188"/>
                  </a:lnTo>
                  <a:lnTo>
                    <a:pt x="4" y="188"/>
                  </a:lnTo>
                  <a:lnTo>
                    <a:pt x="0" y="18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7" y="178"/>
                  </a:lnTo>
                  <a:lnTo>
                    <a:pt x="11" y="178"/>
                  </a:lnTo>
                  <a:lnTo>
                    <a:pt x="14" y="178"/>
                  </a:lnTo>
                  <a:lnTo>
                    <a:pt x="18" y="178"/>
                  </a:lnTo>
                  <a:lnTo>
                    <a:pt x="25" y="181"/>
                  </a:lnTo>
                  <a:lnTo>
                    <a:pt x="32" y="181"/>
                  </a:lnTo>
                  <a:lnTo>
                    <a:pt x="42" y="185"/>
                  </a:lnTo>
                  <a:lnTo>
                    <a:pt x="52" y="185"/>
                  </a:lnTo>
                  <a:lnTo>
                    <a:pt x="59" y="185"/>
                  </a:lnTo>
                  <a:lnTo>
                    <a:pt x="63" y="185"/>
                  </a:lnTo>
                  <a:lnTo>
                    <a:pt x="63" y="181"/>
                  </a:lnTo>
                  <a:lnTo>
                    <a:pt x="66" y="178"/>
                  </a:lnTo>
                  <a:lnTo>
                    <a:pt x="66" y="171"/>
                  </a:lnTo>
                  <a:lnTo>
                    <a:pt x="70" y="160"/>
                  </a:lnTo>
                  <a:lnTo>
                    <a:pt x="70" y="150"/>
                  </a:lnTo>
                  <a:lnTo>
                    <a:pt x="70" y="136"/>
                  </a:lnTo>
                  <a:lnTo>
                    <a:pt x="70" y="122"/>
                  </a:lnTo>
                  <a:lnTo>
                    <a:pt x="70" y="104"/>
                  </a:lnTo>
                  <a:lnTo>
                    <a:pt x="66" y="90"/>
                  </a:lnTo>
                  <a:lnTo>
                    <a:pt x="66" y="76"/>
                  </a:lnTo>
                  <a:lnTo>
                    <a:pt x="66" y="62"/>
                  </a:lnTo>
                  <a:lnTo>
                    <a:pt x="63" y="52"/>
                  </a:lnTo>
                  <a:lnTo>
                    <a:pt x="63" y="45"/>
                  </a:lnTo>
                  <a:lnTo>
                    <a:pt x="59" y="35"/>
                  </a:lnTo>
                  <a:lnTo>
                    <a:pt x="56" y="28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3"/>
                  </a:lnTo>
                  <a:lnTo>
                    <a:pt x="73" y="7"/>
                  </a:lnTo>
                  <a:lnTo>
                    <a:pt x="77" y="10"/>
                  </a:lnTo>
                  <a:lnTo>
                    <a:pt x="84" y="17"/>
                  </a:lnTo>
                  <a:lnTo>
                    <a:pt x="87" y="21"/>
                  </a:lnTo>
                  <a:lnTo>
                    <a:pt x="91" y="24"/>
                  </a:lnTo>
                  <a:lnTo>
                    <a:pt x="91" y="31"/>
                  </a:lnTo>
                  <a:lnTo>
                    <a:pt x="94" y="38"/>
                  </a:lnTo>
                  <a:lnTo>
                    <a:pt x="94" y="45"/>
                  </a:lnTo>
                  <a:lnTo>
                    <a:pt x="98" y="55"/>
                  </a:lnTo>
                  <a:lnTo>
                    <a:pt x="98" y="66"/>
                  </a:lnTo>
                  <a:lnTo>
                    <a:pt x="98" y="76"/>
                  </a:lnTo>
                  <a:lnTo>
                    <a:pt x="101" y="90"/>
                  </a:lnTo>
                  <a:lnTo>
                    <a:pt x="101" y="104"/>
                  </a:lnTo>
                  <a:lnTo>
                    <a:pt x="101" y="118"/>
                  </a:lnTo>
                  <a:lnTo>
                    <a:pt x="101" y="129"/>
                  </a:lnTo>
                  <a:lnTo>
                    <a:pt x="101" y="139"/>
                  </a:lnTo>
                  <a:lnTo>
                    <a:pt x="101" y="150"/>
                  </a:lnTo>
                  <a:lnTo>
                    <a:pt x="105" y="157"/>
                  </a:lnTo>
                  <a:lnTo>
                    <a:pt x="105" y="164"/>
                  </a:lnTo>
                  <a:lnTo>
                    <a:pt x="105" y="171"/>
                  </a:lnTo>
                  <a:lnTo>
                    <a:pt x="101" y="192"/>
                  </a:lnTo>
                  <a:lnTo>
                    <a:pt x="98" y="212"/>
                  </a:lnTo>
                  <a:lnTo>
                    <a:pt x="94" y="219"/>
                  </a:lnTo>
                  <a:lnTo>
                    <a:pt x="91" y="226"/>
                  </a:lnTo>
                  <a:lnTo>
                    <a:pt x="87" y="233"/>
                  </a:lnTo>
                  <a:lnTo>
                    <a:pt x="80" y="240"/>
                  </a:lnTo>
                  <a:lnTo>
                    <a:pt x="77" y="244"/>
                  </a:lnTo>
                  <a:lnTo>
                    <a:pt x="70" y="247"/>
                  </a:lnTo>
                  <a:lnTo>
                    <a:pt x="66" y="247"/>
                  </a:lnTo>
                  <a:lnTo>
                    <a:pt x="63" y="247"/>
                  </a:lnTo>
                  <a:lnTo>
                    <a:pt x="59" y="247"/>
                  </a:lnTo>
                  <a:lnTo>
                    <a:pt x="59" y="244"/>
                  </a:lnTo>
                  <a:lnTo>
                    <a:pt x="56" y="240"/>
                  </a:lnTo>
                  <a:lnTo>
                    <a:pt x="56" y="237"/>
                  </a:lnTo>
                  <a:lnTo>
                    <a:pt x="52" y="230"/>
                  </a:lnTo>
                  <a:lnTo>
                    <a:pt x="45" y="219"/>
                  </a:lnTo>
                  <a:lnTo>
                    <a:pt x="39" y="212"/>
                  </a:lnTo>
                  <a:lnTo>
                    <a:pt x="25" y="206"/>
                  </a:lnTo>
                  <a:lnTo>
                    <a:pt x="25" y="20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81530338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128B455-2E02-40C7-8DDB-B38A996A6999}"/>
              </a:ext>
            </a:extLst>
          </p:cNvPr>
          <p:cNvGrpSpPr/>
          <p:nvPr/>
        </p:nvGrpSpPr>
        <p:grpSpPr>
          <a:xfrm>
            <a:off x="5087358" y="2523604"/>
            <a:ext cx="2017284" cy="1810792"/>
            <a:chOff x="4290286" y="4747833"/>
            <a:chExt cx="2017284" cy="1810792"/>
          </a:xfrm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56E40504-07F7-43E4-A289-736288DAC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286" y="4747833"/>
              <a:ext cx="757146" cy="1159544"/>
            </a:xfrm>
            <a:custGeom>
              <a:avLst/>
              <a:gdLst>
                <a:gd name="T0" fmla="*/ 31 w 143"/>
                <a:gd name="T1" fmla="*/ 198 h 219"/>
                <a:gd name="T2" fmla="*/ 24 w 143"/>
                <a:gd name="T3" fmla="*/ 205 h 219"/>
                <a:gd name="T4" fmla="*/ 17 w 143"/>
                <a:gd name="T5" fmla="*/ 209 h 219"/>
                <a:gd name="T6" fmla="*/ 14 w 143"/>
                <a:gd name="T7" fmla="*/ 212 h 219"/>
                <a:gd name="T8" fmla="*/ 7 w 143"/>
                <a:gd name="T9" fmla="*/ 216 h 219"/>
                <a:gd name="T10" fmla="*/ 3 w 143"/>
                <a:gd name="T11" fmla="*/ 216 h 219"/>
                <a:gd name="T12" fmla="*/ 0 w 143"/>
                <a:gd name="T13" fmla="*/ 219 h 219"/>
                <a:gd name="T14" fmla="*/ 0 w 143"/>
                <a:gd name="T15" fmla="*/ 216 h 219"/>
                <a:gd name="T16" fmla="*/ 0 w 143"/>
                <a:gd name="T17" fmla="*/ 216 h 219"/>
                <a:gd name="T18" fmla="*/ 0 w 143"/>
                <a:gd name="T19" fmla="*/ 212 h 219"/>
                <a:gd name="T20" fmla="*/ 0 w 143"/>
                <a:gd name="T21" fmla="*/ 209 h 219"/>
                <a:gd name="T22" fmla="*/ 3 w 143"/>
                <a:gd name="T23" fmla="*/ 205 h 219"/>
                <a:gd name="T24" fmla="*/ 7 w 143"/>
                <a:gd name="T25" fmla="*/ 198 h 219"/>
                <a:gd name="T26" fmla="*/ 10 w 143"/>
                <a:gd name="T27" fmla="*/ 195 h 219"/>
                <a:gd name="T28" fmla="*/ 14 w 143"/>
                <a:gd name="T29" fmla="*/ 188 h 219"/>
                <a:gd name="T30" fmla="*/ 21 w 143"/>
                <a:gd name="T31" fmla="*/ 181 h 219"/>
                <a:gd name="T32" fmla="*/ 31 w 143"/>
                <a:gd name="T33" fmla="*/ 167 h 219"/>
                <a:gd name="T34" fmla="*/ 45 w 143"/>
                <a:gd name="T35" fmla="*/ 150 h 219"/>
                <a:gd name="T36" fmla="*/ 56 w 143"/>
                <a:gd name="T37" fmla="*/ 132 h 219"/>
                <a:gd name="T38" fmla="*/ 66 w 143"/>
                <a:gd name="T39" fmla="*/ 115 h 219"/>
                <a:gd name="T40" fmla="*/ 77 w 143"/>
                <a:gd name="T41" fmla="*/ 97 h 219"/>
                <a:gd name="T42" fmla="*/ 84 w 143"/>
                <a:gd name="T43" fmla="*/ 80 h 219"/>
                <a:gd name="T44" fmla="*/ 91 w 143"/>
                <a:gd name="T45" fmla="*/ 66 h 219"/>
                <a:gd name="T46" fmla="*/ 98 w 143"/>
                <a:gd name="T47" fmla="*/ 48 h 219"/>
                <a:gd name="T48" fmla="*/ 101 w 143"/>
                <a:gd name="T49" fmla="*/ 38 h 219"/>
                <a:gd name="T50" fmla="*/ 101 w 143"/>
                <a:gd name="T51" fmla="*/ 27 h 219"/>
                <a:gd name="T52" fmla="*/ 105 w 143"/>
                <a:gd name="T53" fmla="*/ 21 h 219"/>
                <a:gd name="T54" fmla="*/ 105 w 143"/>
                <a:gd name="T55" fmla="*/ 17 h 219"/>
                <a:gd name="T56" fmla="*/ 101 w 143"/>
                <a:gd name="T57" fmla="*/ 14 h 219"/>
                <a:gd name="T58" fmla="*/ 101 w 143"/>
                <a:gd name="T59" fmla="*/ 10 h 219"/>
                <a:gd name="T60" fmla="*/ 101 w 143"/>
                <a:gd name="T61" fmla="*/ 10 h 219"/>
                <a:gd name="T62" fmla="*/ 105 w 143"/>
                <a:gd name="T63" fmla="*/ 7 h 219"/>
                <a:gd name="T64" fmla="*/ 105 w 143"/>
                <a:gd name="T65" fmla="*/ 3 h 219"/>
                <a:gd name="T66" fmla="*/ 108 w 143"/>
                <a:gd name="T67" fmla="*/ 0 h 219"/>
                <a:gd name="T68" fmla="*/ 115 w 143"/>
                <a:gd name="T69" fmla="*/ 0 h 219"/>
                <a:gd name="T70" fmla="*/ 119 w 143"/>
                <a:gd name="T71" fmla="*/ 3 h 219"/>
                <a:gd name="T72" fmla="*/ 129 w 143"/>
                <a:gd name="T73" fmla="*/ 10 h 219"/>
                <a:gd name="T74" fmla="*/ 140 w 143"/>
                <a:gd name="T75" fmla="*/ 14 h 219"/>
                <a:gd name="T76" fmla="*/ 140 w 143"/>
                <a:gd name="T77" fmla="*/ 17 h 219"/>
                <a:gd name="T78" fmla="*/ 143 w 143"/>
                <a:gd name="T79" fmla="*/ 21 h 219"/>
                <a:gd name="T80" fmla="*/ 143 w 143"/>
                <a:gd name="T81" fmla="*/ 27 h 219"/>
                <a:gd name="T82" fmla="*/ 143 w 143"/>
                <a:gd name="T83" fmla="*/ 31 h 219"/>
                <a:gd name="T84" fmla="*/ 143 w 143"/>
                <a:gd name="T85" fmla="*/ 34 h 219"/>
                <a:gd name="T86" fmla="*/ 140 w 143"/>
                <a:gd name="T87" fmla="*/ 41 h 219"/>
                <a:gd name="T88" fmla="*/ 136 w 143"/>
                <a:gd name="T89" fmla="*/ 45 h 219"/>
                <a:gd name="T90" fmla="*/ 133 w 143"/>
                <a:gd name="T91" fmla="*/ 52 h 219"/>
                <a:gd name="T92" fmla="*/ 133 w 143"/>
                <a:gd name="T93" fmla="*/ 62 h 219"/>
                <a:gd name="T94" fmla="*/ 126 w 143"/>
                <a:gd name="T95" fmla="*/ 69 h 219"/>
                <a:gd name="T96" fmla="*/ 108 w 143"/>
                <a:gd name="T97" fmla="*/ 108 h 219"/>
                <a:gd name="T98" fmla="*/ 94 w 143"/>
                <a:gd name="T99" fmla="*/ 125 h 219"/>
                <a:gd name="T100" fmla="*/ 84 w 143"/>
                <a:gd name="T101" fmla="*/ 143 h 219"/>
                <a:gd name="T102" fmla="*/ 73 w 143"/>
                <a:gd name="T103" fmla="*/ 157 h 219"/>
                <a:gd name="T104" fmla="*/ 59 w 143"/>
                <a:gd name="T105" fmla="*/ 174 h 219"/>
                <a:gd name="T106" fmla="*/ 45 w 143"/>
                <a:gd name="T107" fmla="*/ 188 h 219"/>
                <a:gd name="T108" fmla="*/ 31 w 143"/>
                <a:gd name="T109" fmla="*/ 198 h 219"/>
                <a:gd name="T110" fmla="*/ 31 w 143"/>
                <a:gd name="T111" fmla="*/ 19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3" h="219">
                  <a:moveTo>
                    <a:pt x="31" y="198"/>
                  </a:moveTo>
                  <a:lnTo>
                    <a:pt x="24" y="205"/>
                  </a:lnTo>
                  <a:lnTo>
                    <a:pt x="17" y="209"/>
                  </a:lnTo>
                  <a:lnTo>
                    <a:pt x="14" y="212"/>
                  </a:lnTo>
                  <a:lnTo>
                    <a:pt x="7" y="216"/>
                  </a:lnTo>
                  <a:lnTo>
                    <a:pt x="3" y="216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9"/>
                  </a:lnTo>
                  <a:lnTo>
                    <a:pt x="3" y="205"/>
                  </a:lnTo>
                  <a:lnTo>
                    <a:pt x="7" y="198"/>
                  </a:lnTo>
                  <a:lnTo>
                    <a:pt x="10" y="195"/>
                  </a:lnTo>
                  <a:lnTo>
                    <a:pt x="14" y="188"/>
                  </a:lnTo>
                  <a:lnTo>
                    <a:pt x="21" y="181"/>
                  </a:lnTo>
                  <a:lnTo>
                    <a:pt x="31" y="167"/>
                  </a:lnTo>
                  <a:lnTo>
                    <a:pt x="45" y="150"/>
                  </a:lnTo>
                  <a:lnTo>
                    <a:pt x="56" y="132"/>
                  </a:lnTo>
                  <a:lnTo>
                    <a:pt x="66" y="115"/>
                  </a:lnTo>
                  <a:lnTo>
                    <a:pt x="77" y="97"/>
                  </a:lnTo>
                  <a:lnTo>
                    <a:pt x="84" y="80"/>
                  </a:lnTo>
                  <a:lnTo>
                    <a:pt x="91" y="66"/>
                  </a:lnTo>
                  <a:lnTo>
                    <a:pt x="98" y="48"/>
                  </a:lnTo>
                  <a:lnTo>
                    <a:pt x="101" y="38"/>
                  </a:lnTo>
                  <a:lnTo>
                    <a:pt x="101" y="27"/>
                  </a:lnTo>
                  <a:lnTo>
                    <a:pt x="105" y="21"/>
                  </a:lnTo>
                  <a:lnTo>
                    <a:pt x="105" y="17"/>
                  </a:lnTo>
                  <a:lnTo>
                    <a:pt x="101" y="14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5" y="7"/>
                  </a:lnTo>
                  <a:lnTo>
                    <a:pt x="105" y="3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19" y="3"/>
                  </a:lnTo>
                  <a:lnTo>
                    <a:pt x="129" y="10"/>
                  </a:lnTo>
                  <a:lnTo>
                    <a:pt x="140" y="14"/>
                  </a:lnTo>
                  <a:lnTo>
                    <a:pt x="140" y="17"/>
                  </a:lnTo>
                  <a:lnTo>
                    <a:pt x="143" y="21"/>
                  </a:lnTo>
                  <a:lnTo>
                    <a:pt x="143" y="27"/>
                  </a:lnTo>
                  <a:lnTo>
                    <a:pt x="143" y="31"/>
                  </a:lnTo>
                  <a:lnTo>
                    <a:pt x="143" y="34"/>
                  </a:lnTo>
                  <a:lnTo>
                    <a:pt x="140" y="41"/>
                  </a:lnTo>
                  <a:lnTo>
                    <a:pt x="136" y="45"/>
                  </a:lnTo>
                  <a:lnTo>
                    <a:pt x="133" y="52"/>
                  </a:lnTo>
                  <a:lnTo>
                    <a:pt x="133" y="62"/>
                  </a:lnTo>
                  <a:lnTo>
                    <a:pt x="126" y="69"/>
                  </a:lnTo>
                  <a:lnTo>
                    <a:pt x="108" y="108"/>
                  </a:lnTo>
                  <a:lnTo>
                    <a:pt x="94" y="125"/>
                  </a:lnTo>
                  <a:lnTo>
                    <a:pt x="84" y="143"/>
                  </a:lnTo>
                  <a:lnTo>
                    <a:pt x="73" y="157"/>
                  </a:lnTo>
                  <a:lnTo>
                    <a:pt x="59" y="174"/>
                  </a:lnTo>
                  <a:lnTo>
                    <a:pt x="45" y="188"/>
                  </a:lnTo>
                  <a:lnTo>
                    <a:pt x="31" y="198"/>
                  </a:lnTo>
                  <a:lnTo>
                    <a:pt x="31" y="1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5">
              <a:extLst>
                <a:ext uri="{FF2B5EF4-FFF2-40B4-BE49-F238E27FC236}">
                  <a16:creationId xmlns:a16="http://schemas.microsoft.com/office/drawing/2014/main" id="{C28FD506-788E-46E3-A491-4C0CE740B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58" y="4747833"/>
              <a:ext cx="333569" cy="328272"/>
            </a:xfrm>
            <a:custGeom>
              <a:avLst/>
              <a:gdLst>
                <a:gd name="T0" fmla="*/ 0 w 63"/>
                <a:gd name="T1" fmla="*/ 7 h 62"/>
                <a:gd name="T2" fmla="*/ 0 w 63"/>
                <a:gd name="T3" fmla="*/ 3 h 62"/>
                <a:gd name="T4" fmla="*/ 0 w 63"/>
                <a:gd name="T5" fmla="*/ 0 h 62"/>
                <a:gd name="T6" fmla="*/ 7 w 63"/>
                <a:gd name="T7" fmla="*/ 0 h 62"/>
                <a:gd name="T8" fmla="*/ 10 w 63"/>
                <a:gd name="T9" fmla="*/ 0 h 62"/>
                <a:gd name="T10" fmla="*/ 17 w 63"/>
                <a:gd name="T11" fmla="*/ 0 h 62"/>
                <a:gd name="T12" fmla="*/ 24 w 63"/>
                <a:gd name="T13" fmla="*/ 0 h 62"/>
                <a:gd name="T14" fmla="*/ 31 w 63"/>
                <a:gd name="T15" fmla="*/ 3 h 62"/>
                <a:gd name="T16" fmla="*/ 38 w 63"/>
                <a:gd name="T17" fmla="*/ 7 h 62"/>
                <a:gd name="T18" fmla="*/ 45 w 63"/>
                <a:gd name="T19" fmla="*/ 10 h 62"/>
                <a:gd name="T20" fmla="*/ 49 w 63"/>
                <a:gd name="T21" fmla="*/ 14 h 62"/>
                <a:gd name="T22" fmla="*/ 56 w 63"/>
                <a:gd name="T23" fmla="*/ 21 h 62"/>
                <a:gd name="T24" fmla="*/ 56 w 63"/>
                <a:gd name="T25" fmla="*/ 24 h 62"/>
                <a:gd name="T26" fmla="*/ 59 w 63"/>
                <a:gd name="T27" fmla="*/ 34 h 62"/>
                <a:gd name="T28" fmla="*/ 63 w 63"/>
                <a:gd name="T29" fmla="*/ 45 h 62"/>
                <a:gd name="T30" fmla="*/ 63 w 63"/>
                <a:gd name="T31" fmla="*/ 52 h 62"/>
                <a:gd name="T32" fmla="*/ 59 w 63"/>
                <a:gd name="T33" fmla="*/ 55 h 62"/>
                <a:gd name="T34" fmla="*/ 59 w 63"/>
                <a:gd name="T35" fmla="*/ 59 h 62"/>
                <a:gd name="T36" fmla="*/ 56 w 63"/>
                <a:gd name="T37" fmla="*/ 62 h 62"/>
                <a:gd name="T38" fmla="*/ 52 w 63"/>
                <a:gd name="T39" fmla="*/ 62 h 62"/>
                <a:gd name="T40" fmla="*/ 49 w 63"/>
                <a:gd name="T41" fmla="*/ 62 h 62"/>
                <a:gd name="T42" fmla="*/ 42 w 63"/>
                <a:gd name="T43" fmla="*/ 62 h 62"/>
                <a:gd name="T44" fmla="*/ 38 w 63"/>
                <a:gd name="T45" fmla="*/ 59 h 62"/>
                <a:gd name="T46" fmla="*/ 31 w 63"/>
                <a:gd name="T47" fmla="*/ 55 h 62"/>
                <a:gd name="T48" fmla="*/ 28 w 63"/>
                <a:gd name="T49" fmla="*/ 48 h 62"/>
                <a:gd name="T50" fmla="*/ 21 w 63"/>
                <a:gd name="T51" fmla="*/ 41 h 62"/>
                <a:gd name="T52" fmla="*/ 14 w 63"/>
                <a:gd name="T53" fmla="*/ 31 h 62"/>
                <a:gd name="T54" fmla="*/ 7 w 63"/>
                <a:gd name="T55" fmla="*/ 21 h 62"/>
                <a:gd name="T56" fmla="*/ 3 w 63"/>
                <a:gd name="T57" fmla="*/ 14 h 62"/>
                <a:gd name="T58" fmla="*/ 0 w 63"/>
                <a:gd name="T59" fmla="*/ 7 h 62"/>
                <a:gd name="T60" fmla="*/ 0 w 63"/>
                <a:gd name="T61" fmla="*/ 7 h 62"/>
                <a:gd name="T62" fmla="*/ 0 w 63"/>
                <a:gd name="T63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62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3"/>
                  </a:lnTo>
                  <a:lnTo>
                    <a:pt x="38" y="7"/>
                  </a:lnTo>
                  <a:lnTo>
                    <a:pt x="45" y="10"/>
                  </a:lnTo>
                  <a:lnTo>
                    <a:pt x="49" y="14"/>
                  </a:lnTo>
                  <a:lnTo>
                    <a:pt x="56" y="21"/>
                  </a:lnTo>
                  <a:lnTo>
                    <a:pt x="56" y="24"/>
                  </a:lnTo>
                  <a:lnTo>
                    <a:pt x="59" y="34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59" y="55"/>
                  </a:lnTo>
                  <a:lnTo>
                    <a:pt x="59" y="59"/>
                  </a:lnTo>
                  <a:lnTo>
                    <a:pt x="56" y="62"/>
                  </a:lnTo>
                  <a:lnTo>
                    <a:pt x="52" y="62"/>
                  </a:lnTo>
                  <a:lnTo>
                    <a:pt x="49" y="62"/>
                  </a:lnTo>
                  <a:lnTo>
                    <a:pt x="42" y="62"/>
                  </a:lnTo>
                  <a:lnTo>
                    <a:pt x="38" y="59"/>
                  </a:lnTo>
                  <a:lnTo>
                    <a:pt x="31" y="55"/>
                  </a:lnTo>
                  <a:lnTo>
                    <a:pt x="28" y="48"/>
                  </a:lnTo>
                  <a:lnTo>
                    <a:pt x="21" y="41"/>
                  </a:lnTo>
                  <a:lnTo>
                    <a:pt x="14" y="31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6">
              <a:extLst>
                <a:ext uri="{FF2B5EF4-FFF2-40B4-BE49-F238E27FC236}">
                  <a16:creationId xmlns:a16="http://schemas.microsoft.com/office/drawing/2014/main" id="{882CF384-36E9-4158-A728-D595B4C04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493" y="5171410"/>
              <a:ext cx="979524" cy="296504"/>
            </a:xfrm>
            <a:custGeom>
              <a:avLst/>
              <a:gdLst>
                <a:gd name="T0" fmla="*/ 0 w 185"/>
                <a:gd name="T1" fmla="*/ 38 h 56"/>
                <a:gd name="T2" fmla="*/ 0 w 185"/>
                <a:gd name="T3" fmla="*/ 38 h 56"/>
                <a:gd name="T4" fmla="*/ 0 w 185"/>
                <a:gd name="T5" fmla="*/ 35 h 56"/>
                <a:gd name="T6" fmla="*/ 4 w 185"/>
                <a:gd name="T7" fmla="*/ 35 h 56"/>
                <a:gd name="T8" fmla="*/ 7 w 185"/>
                <a:gd name="T9" fmla="*/ 31 h 56"/>
                <a:gd name="T10" fmla="*/ 7 w 185"/>
                <a:gd name="T11" fmla="*/ 31 h 56"/>
                <a:gd name="T12" fmla="*/ 11 w 185"/>
                <a:gd name="T13" fmla="*/ 31 h 56"/>
                <a:gd name="T14" fmla="*/ 14 w 185"/>
                <a:gd name="T15" fmla="*/ 31 h 56"/>
                <a:gd name="T16" fmla="*/ 18 w 185"/>
                <a:gd name="T17" fmla="*/ 31 h 56"/>
                <a:gd name="T18" fmla="*/ 25 w 185"/>
                <a:gd name="T19" fmla="*/ 28 h 56"/>
                <a:gd name="T20" fmla="*/ 32 w 185"/>
                <a:gd name="T21" fmla="*/ 28 h 56"/>
                <a:gd name="T22" fmla="*/ 39 w 185"/>
                <a:gd name="T23" fmla="*/ 28 h 56"/>
                <a:gd name="T24" fmla="*/ 45 w 185"/>
                <a:gd name="T25" fmla="*/ 24 h 56"/>
                <a:gd name="T26" fmla="*/ 66 w 185"/>
                <a:gd name="T27" fmla="*/ 21 h 56"/>
                <a:gd name="T28" fmla="*/ 84 w 185"/>
                <a:gd name="T29" fmla="*/ 17 h 56"/>
                <a:gd name="T30" fmla="*/ 101 w 185"/>
                <a:gd name="T31" fmla="*/ 14 h 56"/>
                <a:gd name="T32" fmla="*/ 119 w 185"/>
                <a:gd name="T33" fmla="*/ 7 h 56"/>
                <a:gd name="T34" fmla="*/ 136 w 185"/>
                <a:gd name="T35" fmla="*/ 3 h 56"/>
                <a:gd name="T36" fmla="*/ 150 w 185"/>
                <a:gd name="T37" fmla="*/ 0 h 56"/>
                <a:gd name="T38" fmla="*/ 161 w 185"/>
                <a:gd name="T39" fmla="*/ 3 h 56"/>
                <a:gd name="T40" fmla="*/ 171 w 185"/>
                <a:gd name="T41" fmla="*/ 3 h 56"/>
                <a:gd name="T42" fmla="*/ 178 w 185"/>
                <a:gd name="T43" fmla="*/ 10 h 56"/>
                <a:gd name="T44" fmla="*/ 182 w 185"/>
                <a:gd name="T45" fmla="*/ 14 h 56"/>
                <a:gd name="T46" fmla="*/ 185 w 185"/>
                <a:gd name="T47" fmla="*/ 17 h 56"/>
                <a:gd name="T48" fmla="*/ 185 w 185"/>
                <a:gd name="T49" fmla="*/ 21 h 56"/>
                <a:gd name="T50" fmla="*/ 185 w 185"/>
                <a:gd name="T51" fmla="*/ 24 h 56"/>
                <a:gd name="T52" fmla="*/ 182 w 185"/>
                <a:gd name="T53" fmla="*/ 24 h 56"/>
                <a:gd name="T54" fmla="*/ 175 w 185"/>
                <a:gd name="T55" fmla="*/ 28 h 56"/>
                <a:gd name="T56" fmla="*/ 168 w 185"/>
                <a:gd name="T57" fmla="*/ 31 h 56"/>
                <a:gd name="T58" fmla="*/ 157 w 185"/>
                <a:gd name="T59" fmla="*/ 31 h 56"/>
                <a:gd name="T60" fmla="*/ 147 w 185"/>
                <a:gd name="T61" fmla="*/ 35 h 56"/>
                <a:gd name="T62" fmla="*/ 133 w 185"/>
                <a:gd name="T63" fmla="*/ 38 h 56"/>
                <a:gd name="T64" fmla="*/ 115 w 185"/>
                <a:gd name="T65" fmla="*/ 42 h 56"/>
                <a:gd name="T66" fmla="*/ 98 w 185"/>
                <a:gd name="T67" fmla="*/ 45 h 56"/>
                <a:gd name="T68" fmla="*/ 84 w 185"/>
                <a:gd name="T69" fmla="*/ 45 h 56"/>
                <a:gd name="T70" fmla="*/ 70 w 185"/>
                <a:gd name="T71" fmla="*/ 49 h 56"/>
                <a:gd name="T72" fmla="*/ 59 w 185"/>
                <a:gd name="T73" fmla="*/ 52 h 56"/>
                <a:gd name="T74" fmla="*/ 52 w 185"/>
                <a:gd name="T75" fmla="*/ 52 h 56"/>
                <a:gd name="T76" fmla="*/ 45 w 185"/>
                <a:gd name="T77" fmla="*/ 52 h 56"/>
                <a:gd name="T78" fmla="*/ 39 w 185"/>
                <a:gd name="T79" fmla="*/ 56 h 56"/>
                <a:gd name="T80" fmla="*/ 35 w 185"/>
                <a:gd name="T81" fmla="*/ 56 h 56"/>
                <a:gd name="T82" fmla="*/ 25 w 185"/>
                <a:gd name="T83" fmla="*/ 52 h 56"/>
                <a:gd name="T84" fmla="*/ 14 w 185"/>
                <a:gd name="T85" fmla="*/ 49 h 56"/>
                <a:gd name="T86" fmla="*/ 7 w 185"/>
                <a:gd name="T87" fmla="*/ 49 h 56"/>
                <a:gd name="T88" fmla="*/ 4 w 185"/>
                <a:gd name="T89" fmla="*/ 45 h 56"/>
                <a:gd name="T90" fmla="*/ 4 w 185"/>
                <a:gd name="T91" fmla="*/ 42 h 56"/>
                <a:gd name="T92" fmla="*/ 0 w 185"/>
                <a:gd name="T93" fmla="*/ 38 h 56"/>
                <a:gd name="T94" fmla="*/ 0 w 185"/>
                <a:gd name="T95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5" h="56">
                  <a:moveTo>
                    <a:pt x="0" y="38"/>
                  </a:moveTo>
                  <a:lnTo>
                    <a:pt x="0" y="38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8" y="31"/>
                  </a:lnTo>
                  <a:lnTo>
                    <a:pt x="25" y="28"/>
                  </a:lnTo>
                  <a:lnTo>
                    <a:pt x="32" y="28"/>
                  </a:lnTo>
                  <a:lnTo>
                    <a:pt x="39" y="28"/>
                  </a:lnTo>
                  <a:lnTo>
                    <a:pt x="45" y="24"/>
                  </a:lnTo>
                  <a:lnTo>
                    <a:pt x="66" y="21"/>
                  </a:lnTo>
                  <a:lnTo>
                    <a:pt x="84" y="17"/>
                  </a:lnTo>
                  <a:lnTo>
                    <a:pt x="101" y="14"/>
                  </a:lnTo>
                  <a:lnTo>
                    <a:pt x="119" y="7"/>
                  </a:lnTo>
                  <a:lnTo>
                    <a:pt x="136" y="3"/>
                  </a:lnTo>
                  <a:lnTo>
                    <a:pt x="150" y="0"/>
                  </a:lnTo>
                  <a:lnTo>
                    <a:pt x="161" y="3"/>
                  </a:lnTo>
                  <a:lnTo>
                    <a:pt x="171" y="3"/>
                  </a:lnTo>
                  <a:lnTo>
                    <a:pt x="178" y="10"/>
                  </a:lnTo>
                  <a:lnTo>
                    <a:pt x="182" y="14"/>
                  </a:lnTo>
                  <a:lnTo>
                    <a:pt x="185" y="17"/>
                  </a:lnTo>
                  <a:lnTo>
                    <a:pt x="185" y="21"/>
                  </a:lnTo>
                  <a:lnTo>
                    <a:pt x="185" y="24"/>
                  </a:lnTo>
                  <a:lnTo>
                    <a:pt x="182" y="24"/>
                  </a:lnTo>
                  <a:lnTo>
                    <a:pt x="175" y="28"/>
                  </a:lnTo>
                  <a:lnTo>
                    <a:pt x="168" y="31"/>
                  </a:lnTo>
                  <a:lnTo>
                    <a:pt x="157" y="31"/>
                  </a:lnTo>
                  <a:lnTo>
                    <a:pt x="147" y="35"/>
                  </a:lnTo>
                  <a:lnTo>
                    <a:pt x="133" y="38"/>
                  </a:lnTo>
                  <a:lnTo>
                    <a:pt x="115" y="42"/>
                  </a:lnTo>
                  <a:lnTo>
                    <a:pt x="98" y="45"/>
                  </a:lnTo>
                  <a:lnTo>
                    <a:pt x="84" y="45"/>
                  </a:lnTo>
                  <a:lnTo>
                    <a:pt x="70" y="49"/>
                  </a:lnTo>
                  <a:lnTo>
                    <a:pt x="59" y="52"/>
                  </a:lnTo>
                  <a:lnTo>
                    <a:pt x="52" y="52"/>
                  </a:lnTo>
                  <a:lnTo>
                    <a:pt x="45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25" y="52"/>
                  </a:lnTo>
                  <a:lnTo>
                    <a:pt x="14" y="49"/>
                  </a:lnTo>
                  <a:lnTo>
                    <a:pt x="7" y="49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5CE76D9A-E9FB-463E-B9D0-4B489F30E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859" y="5616166"/>
              <a:ext cx="238264" cy="386516"/>
            </a:xfrm>
            <a:custGeom>
              <a:avLst/>
              <a:gdLst>
                <a:gd name="T0" fmla="*/ 41 w 45"/>
                <a:gd name="T1" fmla="*/ 31 h 73"/>
                <a:gd name="T2" fmla="*/ 45 w 45"/>
                <a:gd name="T3" fmla="*/ 38 h 73"/>
                <a:gd name="T4" fmla="*/ 45 w 45"/>
                <a:gd name="T5" fmla="*/ 45 h 73"/>
                <a:gd name="T6" fmla="*/ 45 w 45"/>
                <a:gd name="T7" fmla="*/ 55 h 73"/>
                <a:gd name="T8" fmla="*/ 41 w 45"/>
                <a:gd name="T9" fmla="*/ 59 h 73"/>
                <a:gd name="T10" fmla="*/ 38 w 45"/>
                <a:gd name="T11" fmla="*/ 66 h 73"/>
                <a:gd name="T12" fmla="*/ 38 w 45"/>
                <a:gd name="T13" fmla="*/ 69 h 73"/>
                <a:gd name="T14" fmla="*/ 34 w 45"/>
                <a:gd name="T15" fmla="*/ 73 h 73"/>
                <a:gd name="T16" fmla="*/ 31 w 45"/>
                <a:gd name="T17" fmla="*/ 73 h 73"/>
                <a:gd name="T18" fmla="*/ 27 w 45"/>
                <a:gd name="T19" fmla="*/ 73 h 73"/>
                <a:gd name="T20" fmla="*/ 24 w 45"/>
                <a:gd name="T21" fmla="*/ 69 h 73"/>
                <a:gd name="T22" fmla="*/ 20 w 45"/>
                <a:gd name="T23" fmla="*/ 62 h 73"/>
                <a:gd name="T24" fmla="*/ 17 w 45"/>
                <a:gd name="T25" fmla="*/ 55 h 73"/>
                <a:gd name="T26" fmla="*/ 10 w 45"/>
                <a:gd name="T27" fmla="*/ 45 h 73"/>
                <a:gd name="T28" fmla="*/ 7 w 45"/>
                <a:gd name="T29" fmla="*/ 38 h 73"/>
                <a:gd name="T30" fmla="*/ 3 w 45"/>
                <a:gd name="T31" fmla="*/ 27 h 73"/>
                <a:gd name="T32" fmla="*/ 3 w 45"/>
                <a:gd name="T33" fmla="*/ 21 h 73"/>
                <a:gd name="T34" fmla="*/ 0 w 45"/>
                <a:gd name="T35" fmla="*/ 10 h 73"/>
                <a:gd name="T36" fmla="*/ 0 w 45"/>
                <a:gd name="T37" fmla="*/ 7 h 73"/>
                <a:gd name="T38" fmla="*/ 3 w 45"/>
                <a:gd name="T39" fmla="*/ 0 h 73"/>
                <a:gd name="T40" fmla="*/ 3 w 45"/>
                <a:gd name="T41" fmla="*/ 0 h 73"/>
                <a:gd name="T42" fmla="*/ 7 w 45"/>
                <a:gd name="T43" fmla="*/ 0 h 73"/>
                <a:gd name="T44" fmla="*/ 14 w 45"/>
                <a:gd name="T45" fmla="*/ 0 h 73"/>
                <a:gd name="T46" fmla="*/ 17 w 45"/>
                <a:gd name="T47" fmla="*/ 3 h 73"/>
                <a:gd name="T48" fmla="*/ 20 w 45"/>
                <a:gd name="T49" fmla="*/ 7 h 73"/>
                <a:gd name="T50" fmla="*/ 27 w 45"/>
                <a:gd name="T51" fmla="*/ 10 h 73"/>
                <a:gd name="T52" fmla="*/ 31 w 45"/>
                <a:gd name="T53" fmla="*/ 17 h 73"/>
                <a:gd name="T54" fmla="*/ 38 w 45"/>
                <a:gd name="T55" fmla="*/ 24 h 73"/>
                <a:gd name="T56" fmla="*/ 41 w 45"/>
                <a:gd name="T57" fmla="*/ 31 h 73"/>
                <a:gd name="T58" fmla="*/ 41 w 45"/>
                <a:gd name="T59" fmla="*/ 3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73">
                  <a:moveTo>
                    <a:pt x="41" y="31"/>
                  </a:moveTo>
                  <a:lnTo>
                    <a:pt x="45" y="38"/>
                  </a:lnTo>
                  <a:lnTo>
                    <a:pt x="45" y="45"/>
                  </a:lnTo>
                  <a:lnTo>
                    <a:pt x="45" y="55"/>
                  </a:lnTo>
                  <a:lnTo>
                    <a:pt x="41" y="59"/>
                  </a:lnTo>
                  <a:lnTo>
                    <a:pt x="38" y="66"/>
                  </a:lnTo>
                  <a:lnTo>
                    <a:pt x="38" y="69"/>
                  </a:lnTo>
                  <a:lnTo>
                    <a:pt x="34" y="73"/>
                  </a:lnTo>
                  <a:lnTo>
                    <a:pt x="31" y="73"/>
                  </a:lnTo>
                  <a:lnTo>
                    <a:pt x="27" y="73"/>
                  </a:lnTo>
                  <a:lnTo>
                    <a:pt x="24" y="69"/>
                  </a:lnTo>
                  <a:lnTo>
                    <a:pt x="20" y="62"/>
                  </a:lnTo>
                  <a:lnTo>
                    <a:pt x="17" y="55"/>
                  </a:lnTo>
                  <a:lnTo>
                    <a:pt x="10" y="45"/>
                  </a:lnTo>
                  <a:lnTo>
                    <a:pt x="7" y="38"/>
                  </a:lnTo>
                  <a:lnTo>
                    <a:pt x="3" y="27"/>
                  </a:lnTo>
                  <a:lnTo>
                    <a:pt x="3" y="2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20" y="7"/>
                  </a:lnTo>
                  <a:lnTo>
                    <a:pt x="27" y="10"/>
                  </a:lnTo>
                  <a:lnTo>
                    <a:pt x="31" y="17"/>
                  </a:lnTo>
                  <a:lnTo>
                    <a:pt x="38" y="24"/>
                  </a:lnTo>
                  <a:lnTo>
                    <a:pt x="41" y="31"/>
                  </a:lnTo>
                  <a:lnTo>
                    <a:pt x="41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8">
              <a:extLst>
                <a:ext uri="{FF2B5EF4-FFF2-40B4-BE49-F238E27FC236}">
                  <a16:creationId xmlns:a16="http://schemas.microsoft.com/office/drawing/2014/main" id="{E7A02B07-590C-495B-8B45-F32B0F70C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070" y="5483796"/>
              <a:ext cx="370630" cy="757146"/>
            </a:xfrm>
            <a:custGeom>
              <a:avLst/>
              <a:gdLst>
                <a:gd name="T0" fmla="*/ 0 w 70"/>
                <a:gd name="T1" fmla="*/ 143 h 143"/>
                <a:gd name="T2" fmla="*/ 7 w 70"/>
                <a:gd name="T3" fmla="*/ 115 h 143"/>
                <a:gd name="T4" fmla="*/ 14 w 70"/>
                <a:gd name="T5" fmla="*/ 91 h 143"/>
                <a:gd name="T6" fmla="*/ 21 w 70"/>
                <a:gd name="T7" fmla="*/ 70 h 143"/>
                <a:gd name="T8" fmla="*/ 21 w 70"/>
                <a:gd name="T9" fmla="*/ 59 h 143"/>
                <a:gd name="T10" fmla="*/ 25 w 70"/>
                <a:gd name="T11" fmla="*/ 52 h 143"/>
                <a:gd name="T12" fmla="*/ 28 w 70"/>
                <a:gd name="T13" fmla="*/ 39 h 143"/>
                <a:gd name="T14" fmla="*/ 28 w 70"/>
                <a:gd name="T15" fmla="*/ 25 h 143"/>
                <a:gd name="T16" fmla="*/ 28 w 70"/>
                <a:gd name="T17" fmla="*/ 21 h 143"/>
                <a:gd name="T18" fmla="*/ 28 w 70"/>
                <a:gd name="T19" fmla="*/ 18 h 143"/>
                <a:gd name="T20" fmla="*/ 28 w 70"/>
                <a:gd name="T21" fmla="*/ 14 h 143"/>
                <a:gd name="T22" fmla="*/ 28 w 70"/>
                <a:gd name="T23" fmla="*/ 14 h 143"/>
                <a:gd name="T24" fmla="*/ 25 w 70"/>
                <a:gd name="T25" fmla="*/ 11 h 143"/>
                <a:gd name="T26" fmla="*/ 25 w 70"/>
                <a:gd name="T27" fmla="*/ 11 h 143"/>
                <a:gd name="T28" fmla="*/ 25 w 70"/>
                <a:gd name="T29" fmla="*/ 7 h 143"/>
                <a:gd name="T30" fmla="*/ 28 w 70"/>
                <a:gd name="T31" fmla="*/ 4 h 143"/>
                <a:gd name="T32" fmla="*/ 28 w 70"/>
                <a:gd name="T33" fmla="*/ 0 h 143"/>
                <a:gd name="T34" fmla="*/ 35 w 70"/>
                <a:gd name="T35" fmla="*/ 0 h 143"/>
                <a:gd name="T36" fmla="*/ 42 w 70"/>
                <a:gd name="T37" fmla="*/ 0 h 143"/>
                <a:gd name="T38" fmla="*/ 49 w 70"/>
                <a:gd name="T39" fmla="*/ 4 h 143"/>
                <a:gd name="T40" fmla="*/ 56 w 70"/>
                <a:gd name="T41" fmla="*/ 7 h 143"/>
                <a:gd name="T42" fmla="*/ 63 w 70"/>
                <a:gd name="T43" fmla="*/ 11 h 143"/>
                <a:gd name="T44" fmla="*/ 67 w 70"/>
                <a:gd name="T45" fmla="*/ 14 h 143"/>
                <a:gd name="T46" fmla="*/ 70 w 70"/>
                <a:gd name="T47" fmla="*/ 18 h 143"/>
                <a:gd name="T48" fmla="*/ 70 w 70"/>
                <a:gd name="T49" fmla="*/ 21 h 143"/>
                <a:gd name="T50" fmla="*/ 70 w 70"/>
                <a:gd name="T51" fmla="*/ 25 h 143"/>
                <a:gd name="T52" fmla="*/ 70 w 70"/>
                <a:gd name="T53" fmla="*/ 28 h 143"/>
                <a:gd name="T54" fmla="*/ 67 w 70"/>
                <a:gd name="T55" fmla="*/ 35 h 143"/>
                <a:gd name="T56" fmla="*/ 63 w 70"/>
                <a:gd name="T57" fmla="*/ 46 h 143"/>
                <a:gd name="T58" fmla="*/ 56 w 70"/>
                <a:gd name="T59" fmla="*/ 63 h 143"/>
                <a:gd name="T60" fmla="*/ 46 w 70"/>
                <a:gd name="T61" fmla="*/ 80 h 143"/>
                <a:gd name="T62" fmla="*/ 39 w 70"/>
                <a:gd name="T63" fmla="*/ 101 h 143"/>
                <a:gd name="T64" fmla="*/ 28 w 70"/>
                <a:gd name="T65" fmla="*/ 122 h 143"/>
                <a:gd name="T66" fmla="*/ 18 w 70"/>
                <a:gd name="T67" fmla="*/ 143 h 143"/>
                <a:gd name="T68" fmla="*/ 0 w 70"/>
                <a:gd name="T69" fmla="*/ 143 h 143"/>
                <a:gd name="T70" fmla="*/ 0 w 70"/>
                <a:gd name="T71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43">
                  <a:moveTo>
                    <a:pt x="0" y="143"/>
                  </a:moveTo>
                  <a:lnTo>
                    <a:pt x="7" y="115"/>
                  </a:lnTo>
                  <a:lnTo>
                    <a:pt x="14" y="91"/>
                  </a:lnTo>
                  <a:lnTo>
                    <a:pt x="21" y="70"/>
                  </a:lnTo>
                  <a:lnTo>
                    <a:pt x="21" y="59"/>
                  </a:lnTo>
                  <a:lnTo>
                    <a:pt x="25" y="52"/>
                  </a:lnTo>
                  <a:lnTo>
                    <a:pt x="28" y="39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4"/>
                  </a:lnTo>
                  <a:lnTo>
                    <a:pt x="56" y="7"/>
                  </a:lnTo>
                  <a:lnTo>
                    <a:pt x="63" y="11"/>
                  </a:lnTo>
                  <a:lnTo>
                    <a:pt x="67" y="14"/>
                  </a:lnTo>
                  <a:lnTo>
                    <a:pt x="70" y="18"/>
                  </a:lnTo>
                  <a:lnTo>
                    <a:pt x="70" y="21"/>
                  </a:lnTo>
                  <a:lnTo>
                    <a:pt x="70" y="25"/>
                  </a:lnTo>
                  <a:lnTo>
                    <a:pt x="70" y="28"/>
                  </a:lnTo>
                  <a:lnTo>
                    <a:pt x="67" y="35"/>
                  </a:lnTo>
                  <a:lnTo>
                    <a:pt x="63" y="46"/>
                  </a:lnTo>
                  <a:lnTo>
                    <a:pt x="56" y="63"/>
                  </a:lnTo>
                  <a:lnTo>
                    <a:pt x="46" y="80"/>
                  </a:lnTo>
                  <a:lnTo>
                    <a:pt x="39" y="101"/>
                  </a:lnTo>
                  <a:lnTo>
                    <a:pt x="28" y="122"/>
                  </a:lnTo>
                  <a:lnTo>
                    <a:pt x="18" y="143"/>
                  </a:lnTo>
                  <a:lnTo>
                    <a:pt x="0" y="143"/>
                  </a:lnTo>
                  <a:lnTo>
                    <a:pt x="0" y="14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9">
              <a:extLst>
                <a:ext uri="{FF2B5EF4-FFF2-40B4-BE49-F238E27FC236}">
                  <a16:creationId xmlns:a16="http://schemas.microsoft.com/office/drawing/2014/main" id="{4209FC1F-F8AE-43F8-B3B4-48D0D6B58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98" y="5319662"/>
              <a:ext cx="206495" cy="1238963"/>
            </a:xfrm>
            <a:custGeom>
              <a:avLst/>
              <a:gdLst>
                <a:gd name="T0" fmla="*/ 35 w 39"/>
                <a:gd name="T1" fmla="*/ 17 h 234"/>
                <a:gd name="T2" fmla="*/ 35 w 39"/>
                <a:gd name="T3" fmla="*/ 21 h 234"/>
                <a:gd name="T4" fmla="*/ 35 w 39"/>
                <a:gd name="T5" fmla="*/ 21 h 234"/>
                <a:gd name="T6" fmla="*/ 35 w 39"/>
                <a:gd name="T7" fmla="*/ 28 h 234"/>
                <a:gd name="T8" fmla="*/ 39 w 39"/>
                <a:gd name="T9" fmla="*/ 31 h 234"/>
                <a:gd name="T10" fmla="*/ 39 w 39"/>
                <a:gd name="T11" fmla="*/ 38 h 234"/>
                <a:gd name="T12" fmla="*/ 39 w 39"/>
                <a:gd name="T13" fmla="*/ 45 h 234"/>
                <a:gd name="T14" fmla="*/ 39 w 39"/>
                <a:gd name="T15" fmla="*/ 56 h 234"/>
                <a:gd name="T16" fmla="*/ 39 w 39"/>
                <a:gd name="T17" fmla="*/ 66 h 234"/>
                <a:gd name="T18" fmla="*/ 39 w 39"/>
                <a:gd name="T19" fmla="*/ 87 h 234"/>
                <a:gd name="T20" fmla="*/ 35 w 39"/>
                <a:gd name="T21" fmla="*/ 111 h 234"/>
                <a:gd name="T22" fmla="*/ 35 w 39"/>
                <a:gd name="T23" fmla="*/ 136 h 234"/>
                <a:gd name="T24" fmla="*/ 35 w 39"/>
                <a:gd name="T25" fmla="*/ 160 h 234"/>
                <a:gd name="T26" fmla="*/ 35 w 39"/>
                <a:gd name="T27" fmla="*/ 174 h 234"/>
                <a:gd name="T28" fmla="*/ 35 w 39"/>
                <a:gd name="T29" fmla="*/ 185 h 234"/>
                <a:gd name="T30" fmla="*/ 35 w 39"/>
                <a:gd name="T31" fmla="*/ 195 h 234"/>
                <a:gd name="T32" fmla="*/ 35 w 39"/>
                <a:gd name="T33" fmla="*/ 202 h 234"/>
                <a:gd name="T34" fmla="*/ 32 w 39"/>
                <a:gd name="T35" fmla="*/ 209 h 234"/>
                <a:gd name="T36" fmla="*/ 32 w 39"/>
                <a:gd name="T37" fmla="*/ 216 h 234"/>
                <a:gd name="T38" fmla="*/ 32 w 39"/>
                <a:gd name="T39" fmla="*/ 220 h 234"/>
                <a:gd name="T40" fmla="*/ 32 w 39"/>
                <a:gd name="T41" fmla="*/ 223 h 234"/>
                <a:gd name="T42" fmla="*/ 28 w 39"/>
                <a:gd name="T43" fmla="*/ 230 h 234"/>
                <a:gd name="T44" fmla="*/ 25 w 39"/>
                <a:gd name="T45" fmla="*/ 234 h 234"/>
                <a:gd name="T46" fmla="*/ 21 w 39"/>
                <a:gd name="T47" fmla="*/ 234 h 234"/>
                <a:gd name="T48" fmla="*/ 18 w 39"/>
                <a:gd name="T49" fmla="*/ 234 h 234"/>
                <a:gd name="T50" fmla="*/ 14 w 39"/>
                <a:gd name="T51" fmla="*/ 234 h 234"/>
                <a:gd name="T52" fmla="*/ 14 w 39"/>
                <a:gd name="T53" fmla="*/ 230 h 234"/>
                <a:gd name="T54" fmla="*/ 11 w 39"/>
                <a:gd name="T55" fmla="*/ 223 h 234"/>
                <a:gd name="T56" fmla="*/ 7 w 39"/>
                <a:gd name="T57" fmla="*/ 216 h 234"/>
                <a:gd name="T58" fmla="*/ 4 w 39"/>
                <a:gd name="T59" fmla="*/ 209 h 234"/>
                <a:gd name="T60" fmla="*/ 4 w 39"/>
                <a:gd name="T61" fmla="*/ 202 h 234"/>
                <a:gd name="T62" fmla="*/ 0 w 39"/>
                <a:gd name="T63" fmla="*/ 195 h 234"/>
                <a:gd name="T64" fmla="*/ 0 w 39"/>
                <a:gd name="T65" fmla="*/ 192 h 234"/>
                <a:gd name="T66" fmla="*/ 0 w 39"/>
                <a:gd name="T67" fmla="*/ 192 h 234"/>
                <a:gd name="T68" fmla="*/ 4 w 39"/>
                <a:gd name="T69" fmla="*/ 185 h 234"/>
                <a:gd name="T70" fmla="*/ 4 w 39"/>
                <a:gd name="T71" fmla="*/ 174 h 234"/>
                <a:gd name="T72" fmla="*/ 7 w 39"/>
                <a:gd name="T73" fmla="*/ 164 h 234"/>
                <a:gd name="T74" fmla="*/ 7 w 39"/>
                <a:gd name="T75" fmla="*/ 150 h 234"/>
                <a:gd name="T76" fmla="*/ 7 w 39"/>
                <a:gd name="T77" fmla="*/ 132 h 234"/>
                <a:gd name="T78" fmla="*/ 11 w 39"/>
                <a:gd name="T79" fmla="*/ 122 h 234"/>
                <a:gd name="T80" fmla="*/ 11 w 39"/>
                <a:gd name="T81" fmla="*/ 111 h 234"/>
                <a:gd name="T82" fmla="*/ 11 w 39"/>
                <a:gd name="T83" fmla="*/ 97 h 234"/>
                <a:gd name="T84" fmla="*/ 11 w 39"/>
                <a:gd name="T85" fmla="*/ 87 h 234"/>
                <a:gd name="T86" fmla="*/ 11 w 39"/>
                <a:gd name="T87" fmla="*/ 63 h 234"/>
                <a:gd name="T88" fmla="*/ 11 w 39"/>
                <a:gd name="T89" fmla="*/ 38 h 234"/>
                <a:gd name="T90" fmla="*/ 11 w 39"/>
                <a:gd name="T91" fmla="*/ 17 h 234"/>
                <a:gd name="T92" fmla="*/ 7 w 39"/>
                <a:gd name="T93" fmla="*/ 0 h 234"/>
                <a:gd name="T94" fmla="*/ 18 w 39"/>
                <a:gd name="T95" fmla="*/ 3 h 234"/>
                <a:gd name="T96" fmla="*/ 28 w 39"/>
                <a:gd name="T97" fmla="*/ 10 h 234"/>
                <a:gd name="T98" fmla="*/ 32 w 39"/>
                <a:gd name="T99" fmla="*/ 14 h 234"/>
                <a:gd name="T100" fmla="*/ 35 w 39"/>
                <a:gd name="T101" fmla="*/ 17 h 234"/>
                <a:gd name="T102" fmla="*/ 35 w 39"/>
                <a:gd name="T103" fmla="*/ 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234">
                  <a:moveTo>
                    <a:pt x="35" y="17"/>
                  </a:moveTo>
                  <a:lnTo>
                    <a:pt x="35" y="21"/>
                  </a:lnTo>
                  <a:lnTo>
                    <a:pt x="35" y="21"/>
                  </a:lnTo>
                  <a:lnTo>
                    <a:pt x="35" y="28"/>
                  </a:lnTo>
                  <a:lnTo>
                    <a:pt x="39" y="31"/>
                  </a:lnTo>
                  <a:lnTo>
                    <a:pt x="39" y="38"/>
                  </a:lnTo>
                  <a:lnTo>
                    <a:pt x="39" y="45"/>
                  </a:lnTo>
                  <a:lnTo>
                    <a:pt x="39" y="56"/>
                  </a:lnTo>
                  <a:lnTo>
                    <a:pt x="39" y="66"/>
                  </a:lnTo>
                  <a:lnTo>
                    <a:pt x="39" y="87"/>
                  </a:lnTo>
                  <a:lnTo>
                    <a:pt x="35" y="111"/>
                  </a:lnTo>
                  <a:lnTo>
                    <a:pt x="35" y="136"/>
                  </a:lnTo>
                  <a:lnTo>
                    <a:pt x="35" y="160"/>
                  </a:lnTo>
                  <a:lnTo>
                    <a:pt x="35" y="174"/>
                  </a:lnTo>
                  <a:lnTo>
                    <a:pt x="35" y="185"/>
                  </a:lnTo>
                  <a:lnTo>
                    <a:pt x="35" y="195"/>
                  </a:lnTo>
                  <a:lnTo>
                    <a:pt x="35" y="202"/>
                  </a:lnTo>
                  <a:lnTo>
                    <a:pt x="32" y="209"/>
                  </a:lnTo>
                  <a:lnTo>
                    <a:pt x="32" y="216"/>
                  </a:lnTo>
                  <a:lnTo>
                    <a:pt x="32" y="220"/>
                  </a:lnTo>
                  <a:lnTo>
                    <a:pt x="32" y="223"/>
                  </a:lnTo>
                  <a:lnTo>
                    <a:pt x="28" y="230"/>
                  </a:lnTo>
                  <a:lnTo>
                    <a:pt x="25" y="234"/>
                  </a:lnTo>
                  <a:lnTo>
                    <a:pt x="21" y="234"/>
                  </a:lnTo>
                  <a:lnTo>
                    <a:pt x="18" y="234"/>
                  </a:lnTo>
                  <a:lnTo>
                    <a:pt x="14" y="234"/>
                  </a:lnTo>
                  <a:lnTo>
                    <a:pt x="14" y="230"/>
                  </a:lnTo>
                  <a:lnTo>
                    <a:pt x="11" y="223"/>
                  </a:lnTo>
                  <a:lnTo>
                    <a:pt x="7" y="216"/>
                  </a:lnTo>
                  <a:lnTo>
                    <a:pt x="4" y="209"/>
                  </a:lnTo>
                  <a:lnTo>
                    <a:pt x="4" y="202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4" y="185"/>
                  </a:lnTo>
                  <a:lnTo>
                    <a:pt x="4" y="174"/>
                  </a:lnTo>
                  <a:lnTo>
                    <a:pt x="7" y="164"/>
                  </a:lnTo>
                  <a:lnTo>
                    <a:pt x="7" y="150"/>
                  </a:lnTo>
                  <a:lnTo>
                    <a:pt x="7" y="132"/>
                  </a:lnTo>
                  <a:lnTo>
                    <a:pt x="11" y="122"/>
                  </a:lnTo>
                  <a:lnTo>
                    <a:pt x="11" y="111"/>
                  </a:lnTo>
                  <a:lnTo>
                    <a:pt x="11" y="97"/>
                  </a:lnTo>
                  <a:lnTo>
                    <a:pt x="11" y="87"/>
                  </a:lnTo>
                  <a:lnTo>
                    <a:pt x="11" y="63"/>
                  </a:lnTo>
                  <a:lnTo>
                    <a:pt x="11" y="38"/>
                  </a:lnTo>
                  <a:lnTo>
                    <a:pt x="11" y="17"/>
                  </a:lnTo>
                  <a:lnTo>
                    <a:pt x="7" y="0"/>
                  </a:lnTo>
                  <a:lnTo>
                    <a:pt x="18" y="3"/>
                  </a:lnTo>
                  <a:lnTo>
                    <a:pt x="28" y="10"/>
                  </a:lnTo>
                  <a:lnTo>
                    <a:pt x="32" y="14"/>
                  </a:lnTo>
                  <a:lnTo>
                    <a:pt x="35" y="17"/>
                  </a:lnTo>
                  <a:lnTo>
                    <a:pt x="35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">
              <a:extLst>
                <a:ext uri="{FF2B5EF4-FFF2-40B4-BE49-F238E27FC236}">
                  <a16:creationId xmlns:a16="http://schemas.microsoft.com/office/drawing/2014/main" id="{08C8FBB1-EE78-4136-9484-F2C9756F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176" y="6076804"/>
              <a:ext cx="1408394" cy="275325"/>
            </a:xfrm>
            <a:custGeom>
              <a:avLst/>
              <a:gdLst>
                <a:gd name="T0" fmla="*/ 161 w 266"/>
                <a:gd name="T1" fmla="*/ 31 h 52"/>
                <a:gd name="T2" fmla="*/ 150 w 266"/>
                <a:gd name="T3" fmla="*/ 35 h 52"/>
                <a:gd name="T4" fmla="*/ 133 w 266"/>
                <a:gd name="T5" fmla="*/ 38 h 52"/>
                <a:gd name="T6" fmla="*/ 108 w 266"/>
                <a:gd name="T7" fmla="*/ 42 h 52"/>
                <a:gd name="T8" fmla="*/ 77 w 266"/>
                <a:gd name="T9" fmla="*/ 45 h 52"/>
                <a:gd name="T10" fmla="*/ 56 w 266"/>
                <a:gd name="T11" fmla="*/ 49 h 52"/>
                <a:gd name="T12" fmla="*/ 39 w 266"/>
                <a:gd name="T13" fmla="*/ 52 h 52"/>
                <a:gd name="T14" fmla="*/ 28 w 266"/>
                <a:gd name="T15" fmla="*/ 52 h 52"/>
                <a:gd name="T16" fmla="*/ 21 w 266"/>
                <a:gd name="T17" fmla="*/ 52 h 52"/>
                <a:gd name="T18" fmla="*/ 11 w 266"/>
                <a:gd name="T19" fmla="*/ 49 h 52"/>
                <a:gd name="T20" fmla="*/ 4 w 266"/>
                <a:gd name="T21" fmla="*/ 38 h 52"/>
                <a:gd name="T22" fmla="*/ 0 w 266"/>
                <a:gd name="T23" fmla="*/ 35 h 52"/>
                <a:gd name="T24" fmla="*/ 0 w 266"/>
                <a:gd name="T25" fmla="*/ 31 h 52"/>
                <a:gd name="T26" fmla="*/ 4 w 266"/>
                <a:gd name="T27" fmla="*/ 28 h 52"/>
                <a:gd name="T28" fmla="*/ 14 w 266"/>
                <a:gd name="T29" fmla="*/ 28 h 52"/>
                <a:gd name="T30" fmla="*/ 25 w 266"/>
                <a:gd name="T31" fmla="*/ 24 h 52"/>
                <a:gd name="T32" fmla="*/ 49 w 266"/>
                <a:gd name="T33" fmla="*/ 24 h 52"/>
                <a:gd name="T34" fmla="*/ 91 w 266"/>
                <a:gd name="T35" fmla="*/ 17 h 52"/>
                <a:gd name="T36" fmla="*/ 133 w 266"/>
                <a:gd name="T37" fmla="*/ 10 h 52"/>
                <a:gd name="T38" fmla="*/ 154 w 266"/>
                <a:gd name="T39" fmla="*/ 7 h 52"/>
                <a:gd name="T40" fmla="*/ 171 w 266"/>
                <a:gd name="T41" fmla="*/ 3 h 52"/>
                <a:gd name="T42" fmla="*/ 185 w 266"/>
                <a:gd name="T43" fmla="*/ 0 h 52"/>
                <a:gd name="T44" fmla="*/ 203 w 266"/>
                <a:gd name="T45" fmla="*/ 0 h 52"/>
                <a:gd name="T46" fmla="*/ 224 w 266"/>
                <a:gd name="T47" fmla="*/ 0 h 52"/>
                <a:gd name="T48" fmla="*/ 238 w 266"/>
                <a:gd name="T49" fmla="*/ 3 h 52"/>
                <a:gd name="T50" fmla="*/ 248 w 266"/>
                <a:gd name="T51" fmla="*/ 10 h 52"/>
                <a:gd name="T52" fmla="*/ 259 w 266"/>
                <a:gd name="T53" fmla="*/ 17 h 52"/>
                <a:gd name="T54" fmla="*/ 262 w 266"/>
                <a:gd name="T55" fmla="*/ 24 h 52"/>
                <a:gd name="T56" fmla="*/ 262 w 266"/>
                <a:gd name="T57" fmla="*/ 31 h 52"/>
                <a:gd name="T58" fmla="*/ 259 w 266"/>
                <a:gd name="T59" fmla="*/ 35 h 52"/>
                <a:gd name="T60" fmla="*/ 252 w 266"/>
                <a:gd name="T61" fmla="*/ 35 h 52"/>
                <a:gd name="T62" fmla="*/ 238 w 266"/>
                <a:gd name="T63" fmla="*/ 35 h 52"/>
                <a:gd name="T64" fmla="*/ 220 w 266"/>
                <a:gd name="T65" fmla="*/ 35 h 52"/>
                <a:gd name="T66" fmla="*/ 203 w 266"/>
                <a:gd name="T67" fmla="*/ 31 h 52"/>
                <a:gd name="T68" fmla="*/ 175 w 266"/>
                <a:gd name="T69" fmla="*/ 31 h 52"/>
                <a:gd name="T70" fmla="*/ 168 w 266"/>
                <a:gd name="T71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52">
                  <a:moveTo>
                    <a:pt x="168" y="31"/>
                  </a:moveTo>
                  <a:lnTo>
                    <a:pt x="161" y="31"/>
                  </a:lnTo>
                  <a:lnTo>
                    <a:pt x="157" y="35"/>
                  </a:lnTo>
                  <a:lnTo>
                    <a:pt x="150" y="35"/>
                  </a:lnTo>
                  <a:lnTo>
                    <a:pt x="140" y="35"/>
                  </a:lnTo>
                  <a:lnTo>
                    <a:pt x="133" y="38"/>
                  </a:lnTo>
                  <a:lnTo>
                    <a:pt x="119" y="38"/>
                  </a:lnTo>
                  <a:lnTo>
                    <a:pt x="108" y="42"/>
                  </a:lnTo>
                  <a:lnTo>
                    <a:pt x="94" y="42"/>
                  </a:lnTo>
                  <a:lnTo>
                    <a:pt x="77" y="45"/>
                  </a:lnTo>
                  <a:lnTo>
                    <a:pt x="67" y="49"/>
                  </a:lnTo>
                  <a:lnTo>
                    <a:pt x="56" y="49"/>
                  </a:lnTo>
                  <a:lnTo>
                    <a:pt x="46" y="52"/>
                  </a:lnTo>
                  <a:lnTo>
                    <a:pt x="39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5" y="52"/>
                  </a:lnTo>
                  <a:lnTo>
                    <a:pt x="21" y="52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5" y="24"/>
                  </a:lnTo>
                  <a:lnTo>
                    <a:pt x="32" y="24"/>
                  </a:lnTo>
                  <a:lnTo>
                    <a:pt x="49" y="24"/>
                  </a:lnTo>
                  <a:lnTo>
                    <a:pt x="70" y="21"/>
                  </a:lnTo>
                  <a:lnTo>
                    <a:pt x="91" y="17"/>
                  </a:lnTo>
                  <a:lnTo>
                    <a:pt x="119" y="14"/>
                  </a:lnTo>
                  <a:lnTo>
                    <a:pt x="133" y="10"/>
                  </a:lnTo>
                  <a:lnTo>
                    <a:pt x="143" y="7"/>
                  </a:lnTo>
                  <a:lnTo>
                    <a:pt x="154" y="7"/>
                  </a:lnTo>
                  <a:lnTo>
                    <a:pt x="164" y="3"/>
                  </a:lnTo>
                  <a:lnTo>
                    <a:pt x="171" y="3"/>
                  </a:lnTo>
                  <a:lnTo>
                    <a:pt x="178" y="3"/>
                  </a:lnTo>
                  <a:lnTo>
                    <a:pt x="185" y="0"/>
                  </a:lnTo>
                  <a:lnTo>
                    <a:pt x="189" y="0"/>
                  </a:lnTo>
                  <a:lnTo>
                    <a:pt x="203" y="0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31" y="0"/>
                  </a:lnTo>
                  <a:lnTo>
                    <a:pt x="238" y="3"/>
                  </a:lnTo>
                  <a:lnTo>
                    <a:pt x="245" y="7"/>
                  </a:lnTo>
                  <a:lnTo>
                    <a:pt x="248" y="10"/>
                  </a:lnTo>
                  <a:lnTo>
                    <a:pt x="255" y="14"/>
                  </a:lnTo>
                  <a:lnTo>
                    <a:pt x="259" y="17"/>
                  </a:lnTo>
                  <a:lnTo>
                    <a:pt x="262" y="21"/>
                  </a:lnTo>
                  <a:lnTo>
                    <a:pt x="262" y="24"/>
                  </a:lnTo>
                  <a:lnTo>
                    <a:pt x="266" y="28"/>
                  </a:lnTo>
                  <a:lnTo>
                    <a:pt x="262" y="31"/>
                  </a:lnTo>
                  <a:lnTo>
                    <a:pt x="262" y="31"/>
                  </a:lnTo>
                  <a:lnTo>
                    <a:pt x="259" y="35"/>
                  </a:lnTo>
                  <a:lnTo>
                    <a:pt x="255" y="35"/>
                  </a:lnTo>
                  <a:lnTo>
                    <a:pt x="252" y="35"/>
                  </a:lnTo>
                  <a:lnTo>
                    <a:pt x="245" y="35"/>
                  </a:lnTo>
                  <a:lnTo>
                    <a:pt x="238" y="35"/>
                  </a:lnTo>
                  <a:lnTo>
                    <a:pt x="231" y="35"/>
                  </a:lnTo>
                  <a:lnTo>
                    <a:pt x="220" y="35"/>
                  </a:lnTo>
                  <a:lnTo>
                    <a:pt x="210" y="31"/>
                  </a:lnTo>
                  <a:lnTo>
                    <a:pt x="203" y="31"/>
                  </a:lnTo>
                  <a:lnTo>
                    <a:pt x="185" y="31"/>
                  </a:lnTo>
                  <a:lnTo>
                    <a:pt x="175" y="31"/>
                  </a:lnTo>
                  <a:lnTo>
                    <a:pt x="168" y="31"/>
                  </a:lnTo>
                  <a:lnTo>
                    <a:pt x="168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4358217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41C17AB-471F-4D00-9B7B-8BD1ABADD450}"/>
              </a:ext>
            </a:extLst>
          </p:cNvPr>
          <p:cNvGrpSpPr/>
          <p:nvPr/>
        </p:nvGrpSpPr>
        <p:grpSpPr>
          <a:xfrm>
            <a:off x="3461386" y="2523602"/>
            <a:ext cx="1996105" cy="1810796"/>
            <a:chOff x="3220754" y="6923958"/>
            <a:chExt cx="1996105" cy="1810796"/>
          </a:xfrm>
        </p:grpSpPr>
        <p:sp>
          <p:nvSpPr>
            <p:cNvPr id="3" name="Freeform 21">
              <a:extLst>
                <a:ext uri="{FF2B5EF4-FFF2-40B4-BE49-F238E27FC236}">
                  <a16:creationId xmlns:a16="http://schemas.microsoft.com/office/drawing/2014/main" id="{B5528211-CDE5-4A3A-88C8-3A7F66123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953" y="7294588"/>
              <a:ext cx="1366036" cy="370630"/>
            </a:xfrm>
            <a:custGeom>
              <a:avLst/>
              <a:gdLst>
                <a:gd name="T0" fmla="*/ 0 w 258"/>
                <a:gd name="T1" fmla="*/ 56 h 70"/>
                <a:gd name="T2" fmla="*/ 0 w 258"/>
                <a:gd name="T3" fmla="*/ 52 h 70"/>
                <a:gd name="T4" fmla="*/ 0 w 258"/>
                <a:gd name="T5" fmla="*/ 52 h 70"/>
                <a:gd name="T6" fmla="*/ 3 w 258"/>
                <a:gd name="T7" fmla="*/ 49 h 70"/>
                <a:gd name="T8" fmla="*/ 10 w 258"/>
                <a:gd name="T9" fmla="*/ 45 h 70"/>
                <a:gd name="T10" fmla="*/ 21 w 258"/>
                <a:gd name="T11" fmla="*/ 45 h 70"/>
                <a:gd name="T12" fmla="*/ 31 w 258"/>
                <a:gd name="T13" fmla="*/ 42 h 70"/>
                <a:gd name="T14" fmla="*/ 45 w 258"/>
                <a:gd name="T15" fmla="*/ 42 h 70"/>
                <a:gd name="T16" fmla="*/ 63 w 258"/>
                <a:gd name="T17" fmla="*/ 39 h 70"/>
                <a:gd name="T18" fmla="*/ 80 w 258"/>
                <a:gd name="T19" fmla="*/ 35 h 70"/>
                <a:gd name="T20" fmla="*/ 101 w 258"/>
                <a:gd name="T21" fmla="*/ 32 h 70"/>
                <a:gd name="T22" fmla="*/ 122 w 258"/>
                <a:gd name="T23" fmla="*/ 25 h 70"/>
                <a:gd name="T24" fmla="*/ 143 w 258"/>
                <a:gd name="T25" fmla="*/ 18 h 70"/>
                <a:gd name="T26" fmla="*/ 164 w 258"/>
                <a:gd name="T27" fmla="*/ 14 h 70"/>
                <a:gd name="T28" fmla="*/ 174 w 258"/>
                <a:gd name="T29" fmla="*/ 11 h 70"/>
                <a:gd name="T30" fmla="*/ 185 w 258"/>
                <a:gd name="T31" fmla="*/ 7 h 70"/>
                <a:gd name="T32" fmla="*/ 192 w 258"/>
                <a:gd name="T33" fmla="*/ 7 h 70"/>
                <a:gd name="T34" fmla="*/ 202 w 258"/>
                <a:gd name="T35" fmla="*/ 4 h 70"/>
                <a:gd name="T36" fmla="*/ 209 w 258"/>
                <a:gd name="T37" fmla="*/ 4 h 70"/>
                <a:gd name="T38" fmla="*/ 213 w 258"/>
                <a:gd name="T39" fmla="*/ 0 h 70"/>
                <a:gd name="T40" fmla="*/ 220 w 258"/>
                <a:gd name="T41" fmla="*/ 0 h 70"/>
                <a:gd name="T42" fmla="*/ 223 w 258"/>
                <a:gd name="T43" fmla="*/ 0 h 70"/>
                <a:gd name="T44" fmla="*/ 234 w 258"/>
                <a:gd name="T45" fmla="*/ 4 h 70"/>
                <a:gd name="T46" fmla="*/ 244 w 258"/>
                <a:gd name="T47" fmla="*/ 7 h 70"/>
                <a:gd name="T48" fmla="*/ 248 w 258"/>
                <a:gd name="T49" fmla="*/ 11 h 70"/>
                <a:gd name="T50" fmla="*/ 255 w 258"/>
                <a:gd name="T51" fmla="*/ 14 h 70"/>
                <a:gd name="T52" fmla="*/ 255 w 258"/>
                <a:gd name="T53" fmla="*/ 18 h 70"/>
                <a:gd name="T54" fmla="*/ 258 w 258"/>
                <a:gd name="T55" fmla="*/ 21 h 70"/>
                <a:gd name="T56" fmla="*/ 258 w 258"/>
                <a:gd name="T57" fmla="*/ 28 h 70"/>
                <a:gd name="T58" fmla="*/ 258 w 258"/>
                <a:gd name="T59" fmla="*/ 32 h 70"/>
                <a:gd name="T60" fmla="*/ 255 w 258"/>
                <a:gd name="T61" fmla="*/ 35 h 70"/>
                <a:gd name="T62" fmla="*/ 251 w 258"/>
                <a:gd name="T63" fmla="*/ 35 h 70"/>
                <a:gd name="T64" fmla="*/ 248 w 258"/>
                <a:gd name="T65" fmla="*/ 35 h 70"/>
                <a:gd name="T66" fmla="*/ 241 w 258"/>
                <a:gd name="T67" fmla="*/ 35 h 70"/>
                <a:gd name="T68" fmla="*/ 237 w 258"/>
                <a:gd name="T69" fmla="*/ 35 h 70"/>
                <a:gd name="T70" fmla="*/ 230 w 258"/>
                <a:gd name="T71" fmla="*/ 35 h 70"/>
                <a:gd name="T72" fmla="*/ 223 w 258"/>
                <a:gd name="T73" fmla="*/ 35 h 70"/>
                <a:gd name="T74" fmla="*/ 216 w 258"/>
                <a:gd name="T75" fmla="*/ 39 h 70"/>
                <a:gd name="T76" fmla="*/ 206 w 258"/>
                <a:gd name="T77" fmla="*/ 39 h 70"/>
                <a:gd name="T78" fmla="*/ 195 w 258"/>
                <a:gd name="T79" fmla="*/ 42 h 70"/>
                <a:gd name="T80" fmla="*/ 174 w 258"/>
                <a:gd name="T81" fmla="*/ 45 h 70"/>
                <a:gd name="T82" fmla="*/ 154 w 258"/>
                <a:gd name="T83" fmla="*/ 49 h 70"/>
                <a:gd name="T84" fmla="*/ 133 w 258"/>
                <a:gd name="T85" fmla="*/ 52 h 70"/>
                <a:gd name="T86" fmla="*/ 115 w 258"/>
                <a:gd name="T87" fmla="*/ 56 h 70"/>
                <a:gd name="T88" fmla="*/ 98 w 258"/>
                <a:gd name="T89" fmla="*/ 59 h 70"/>
                <a:gd name="T90" fmla="*/ 84 w 258"/>
                <a:gd name="T91" fmla="*/ 63 h 70"/>
                <a:gd name="T92" fmla="*/ 70 w 258"/>
                <a:gd name="T93" fmla="*/ 63 h 70"/>
                <a:gd name="T94" fmla="*/ 56 w 258"/>
                <a:gd name="T95" fmla="*/ 66 h 70"/>
                <a:gd name="T96" fmla="*/ 49 w 258"/>
                <a:gd name="T97" fmla="*/ 70 h 70"/>
                <a:gd name="T98" fmla="*/ 38 w 258"/>
                <a:gd name="T99" fmla="*/ 70 h 70"/>
                <a:gd name="T100" fmla="*/ 35 w 258"/>
                <a:gd name="T101" fmla="*/ 70 h 70"/>
                <a:gd name="T102" fmla="*/ 31 w 258"/>
                <a:gd name="T103" fmla="*/ 70 h 70"/>
                <a:gd name="T104" fmla="*/ 28 w 258"/>
                <a:gd name="T105" fmla="*/ 70 h 70"/>
                <a:gd name="T106" fmla="*/ 24 w 258"/>
                <a:gd name="T107" fmla="*/ 70 h 70"/>
                <a:gd name="T108" fmla="*/ 14 w 258"/>
                <a:gd name="T109" fmla="*/ 66 h 70"/>
                <a:gd name="T110" fmla="*/ 7 w 258"/>
                <a:gd name="T111" fmla="*/ 63 h 70"/>
                <a:gd name="T112" fmla="*/ 3 w 258"/>
                <a:gd name="T113" fmla="*/ 59 h 70"/>
                <a:gd name="T114" fmla="*/ 0 w 258"/>
                <a:gd name="T115" fmla="*/ 59 h 70"/>
                <a:gd name="T116" fmla="*/ 0 w 258"/>
                <a:gd name="T117" fmla="*/ 56 h 70"/>
                <a:gd name="T118" fmla="*/ 0 w 258"/>
                <a:gd name="T119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70">
                  <a:moveTo>
                    <a:pt x="0" y="56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3" y="49"/>
                  </a:lnTo>
                  <a:lnTo>
                    <a:pt x="10" y="45"/>
                  </a:lnTo>
                  <a:lnTo>
                    <a:pt x="21" y="45"/>
                  </a:lnTo>
                  <a:lnTo>
                    <a:pt x="31" y="42"/>
                  </a:lnTo>
                  <a:lnTo>
                    <a:pt x="45" y="42"/>
                  </a:lnTo>
                  <a:lnTo>
                    <a:pt x="63" y="39"/>
                  </a:lnTo>
                  <a:lnTo>
                    <a:pt x="80" y="35"/>
                  </a:lnTo>
                  <a:lnTo>
                    <a:pt x="101" y="32"/>
                  </a:lnTo>
                  <a:lnTo>
                    <a:pt x="122" y="25"/>
                  </a:lnTo>
                  <a:lnTo>
                    <a:pt x="143" y="18"/>
                  </a:lnTo>
                  <a:lnTo>
                    <a:pt x="164" y="14"/>
                  </a:lnTo>
                  <a:lnTo>
                    <a:pt x="174" y="11"/>
                  </a:lnTo>
                  <a:lnTo>
                    <a:pt x="185" y="7"/>
                  </a:lnTo>
                  <a:lnTo>
                    <a:pt x="192" y="7"/>
                  </a:lnTo>
                  <a:lnTo>
                    <a:pt x="202" y="4"/>
                  </a:lnTo>
                  <a:lnTo>
                    <a:pt x="209" y="4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34" y="4"/>
                  </a:lnTo>
                  <a:lnTo>
                    <a:pt x="244" y="7"/>
                  </a:lnTo>
                  <a:lnTo>
                    <a:pt x="248" y="11"/>
                  </a:lnTo>
                  <a:lnTo>
                    <a:pt x="255" y="14"/>
                  </a:lnTo>
                  <a:lnTo>
                    <a:pt x="255" y="18"/>
                  </a:lnTo>
                  <a:lnTo>
                    <a:pt x="258" y="21"/>
                  </a:lnTo>
                  <a:lnTo>
                    <a:pt x="258" y="28"/>
                  </a:lnTo>
                  <a:lnTo>
                    <a:pt x="258" y="32"/>
                  </a:lnTo>
                  <a:lnTo>
                    <a:pt x="255" y="35"/>
                  </a:lnTo>
                  <a:lnTo>
                    <a:pt x="251" y="35"/>
                  </a:lnTo>
                  <a:lnTo>
                    <a:pt x="248" y="35"/>
                  </a:lnTo>
                  <a:lnTo>
                    <a:pt x="241" y="35"/>
                  </a:lnTo>
                  <a:lnTo>
                    <a:pt x="237" y="35"/>
                  </a:lnTo>
                  <a:lnTo>
                    <a:pt x="230" y="35"/>
                  </a:lnTo>
                  <a:lnTo>
                    <a:pt x="223" y="35"/>
                  </a:lnTo>
                  <a:lnTo>
                    <a:pt x="216" y="39"/>
                  </a:lnTo>
                  <a:lnTo>
                    <a:pt x="206" y="39"/>
                  </a:lnTo>
                  <a:lnTo>
                    <a:pt x="195" y="42"/>
                  </a:lnTo>
                  <a:lnTo>
                    <a:pt x="174" y="45"/>
                  </a:lnTo>
                  <a:lnTo>
                    <a:pt x="154" y="49"/>
                  </a:lnTo>
                  <a:lnTo>
                    <a:pt x="133" y="52"/>
                  </a:lnTo>
                  <a:lnTo>
                    <a:pt x="115" y="56"/>
                  </a:lnTo>
                  <a:lnTo>
                    <a:pt x="98" y="59"/>
                  </a:lnTo>
                  <a:lnTo>
                    <a:pt x="84" y="63"/>
                  </a:lnTo>
                  <a:lnTo>
                    <a:pt x="70" y="63"/>
                  </a:lnTo>
                  <a:lnTo>
                    <a:pt x="56" y="66"/>
                  </a:lnTo>
                  <a:lnTo>
                    <a:pt x="49" y="70"/>
                  </a:lnTo>
                  <a:lnTo>
                    <a:pt x="38" y="70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4" y="70"/>
                  </a:lnTo>
                  <a:lnTo>
                    <a:pt x="14" y="66"/>
                  </a:lnTo>
                  <a:lnTo>
                    <a:pt x="7" y="63"/>
                  </a:lnTo>
                  <a:lnTo>
                    <a:pt x="3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2">
              <a:extLst>
                <a:ext uri="{FF2B5EF4-FFF2-40B4-BE49-F238E27FC236}">
                  <a16:creationId xmlns:a16="http://schemas.microsoft.com/office/drawing/2014/main" id="{A3E4798A-9577-4DF6-9401-CE77A2BB3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591" y="6923958"/>
              <a:ext cx="423577" cy="317683"/>
            </a:xfrm>
            <a:custGeom>
              <a:avLst/>
              <a:gdLst>
                <a:gd name="T0" fmla="*/ 74 w 80"/>
                <a:gd name="T1" fmla="*/ 60 h 60"/>
                <a:gd name="T2" fmla="*/ 70 w 80"/>
                <a:gd name="T3" fmla="*/ 60 h 60"/>
                <a:gd name="T4" fmla="*/ 70 w 80"/>
                <a:gd name="T5" fmla="*/ 60 h 60"/>
                <a:gd name="T6" fmla="*/ 67 w 80"/>
                <a:gd name="T7" fmla="*/ 60 h 60"/>
                <a:gd name="T8" fmla="*/ 60 w 80"/>
                <a:gd name="T9" fmla="*/ 60 h 60"/>
                <a:gd name="T10" fmla="*/ 56 w 80"/>
                <a:gd name="T11" fmla="*/ 56 h 60"/>
                <a:gd name="T12" fmla="*/ 49 w 80"/>
                <a:gd name="T13" fmla="*/ 53 h 60"/>
                <a:gd name="T14" fmla="*/ 42 w 80"/>
                <a:gd name="T15" fmla="*/ 49 h 60"/>
                <a:gd name="T16" fmla="*/ 35 w 80"/>
                <a:gd name="T17" fmla="*/ 42 h 60"/>
                <a:gd name="T18" fmla="*/ 28 w 80"/>
                <a:gd name="T19" fmla="*/ 39 h 60"/>
                <a:gd name="T20" fmla="*/ 21 w 80"/>
                <a:gd name="T21" fmla="*/ 32 h 60"/>
                <a:gd name="T22" fmla="*/ 14 w 80"/>
                <a:gd name="T23" fmla="*/ 28 h 60"/>
                <a:gd name="T24" fmla="*/ 11 w 80"/>
                <a:gd name="T25" fmla="*/ 25 h 60"/>
                <a:gd name="T26" fmla="*/ 7 w 80"/>
                <a:gd name="T27" fmla="*/ 21 h 60"/>
                <a:gd name="T28" fmla="*/ 4 w 80"/>
                <a:gd name="T29" fmla="*/ 18 h 60"/>
                <a:gd name="T30" fmla="*/ 4 w 80"/>
                <a:gd name="T31" fmla="*/ 14 h 60"/>
                <a:gd name="T32" fmla="*/ 4 w 80"/>
                <a:gd name="T33" fmla="*/ 11 h 60"/>
                <a:gd name="T34" fmla="*/ 0 w 80"/>
                <a:gd name="T35" fmla="*/ 7 h 60"/>
                <a:gd name="T36" fmla="*/ 4 w 80"/>
                <a:gd name="T37" fmla="*/ 4 h 60"/>
                <a:gd name="T38" fmla="*/ 4 w 80"/>
                <a:gd name="T39" fmla="*/ 4 h 60"/>
                <a:gd name="T40" fmla="*/ 7 w 80"/>
                <a:gd name="T41" fmla="*/ 0 h 60"/>
                <a:gd name="T42" fmla="*/ 11 w 80"/>
                <a:gd name="T43" fmla="*/ 0 h 60"/>
                <a:gd name="T44" fmla="*/ 14 w 80"/>
                <a:gd name="T45" fmla="*/ 0 h 60"/>
                <a:gd name="T46" fmla="*/ 21 w 80"/>
                <a:gd name="T47" fmla="*/ 0 h 60"/>
                <a:gd name="T48" fmla="*/ 28 w 80"/>
                <a:gd name="T49" fmla="*/ 0 h 60"/>
                <a:gd name="T50" fmla="*/ 39 w 80"/>
                <a:gd name="T51" fmla="*/ 4 h 60"/>
                <a:gd name="T52" fmla="*/ 46 w 80"/>
                <a:gd name="T53" fmla="*/ 7 h 60"/>
                <a:gd name="T54" fmla="*/ 53 w 80"/>
                <a:gd name="T55" fmla="*/ 11 h 60"/>
                <a:gd name="T56" fmla="*/ 63 w 80"/>
                <a:gd name="T57" fmla="*/ 14 h 60"/>
                <a:gd name="T58" fmla="*/ 70 w 80"/>
                <a:gd name="T59" fmla="*/ 21 h 60"/>
                <a:gd name="T60" fmla="*/ 77 w 80"/>
                <a:gd name="T61" fmla="*/ 28 h 60"/>
                <a:gd name="T62" fmla="*/ 80 w 80"/>
                <a:gd name="T63" fmla="*/ 32 h 60"/>
                <a:gd name="T64" fmla="*/ 80 w 80"/>
                <a:gd name="T65" fmla="*/ 39 h 60"/>
                <a:gd name="T66" fmla="*/ 80 w 80"/>
                <a:gd name="T67" fmla="*/ 46 h 60"/>
                <a:gd name="T68" fmla="*/ 77 w 80"/>
                <a:gd name="T69" fmla="*/ 53 h 60"/>
                <a:gd name="T70" fmla="*/ 77 w 80"/>
                <a:gd name="T71" fmla="*/ 56 h 60"/>
                <a:gd name="T72" fmla="*/ 74 w 80"/>
                <a:gd name="T73" fmla="*/ 60 h 60"/>
                <a:gd name="T74" fmla="*/ 74 w 80"/>
                <a:gd name="T7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60">
                  <a:moveTo>
                    <a:pt x="74" y="60"/>
                  </a:moveTo>
                  <a:lnTo>
                    <a:pt x="70" y="60"/>
                  </a:lnTo>
                  <a:lnTo>
                    <a:pt x="70" y="60"/>
                  </a:lnTo>
                  <a:lnTo>
                    <a:pt x="67" y="60"/>
                  </a:lnTo>
                  <a:lnTo>
                    <a:pt x="60" y="60"/>
                  </a:lnTo>
                  <a:lnTo>
                    <a:pt x="56" y="56"/>
                  </a:lnTo>
                  <a:lnTo>
                    <a:pt x="49" y="53"/>
                  </a:lnTo>
                  <a:lnTo>
                    <a:pt x="42" y="49"/>
                  </a:lnTo>
                  <a:lnTo>
                    <a:pt x="35" y="42"/>
                  </a:lnTo>
                  <a:lnTo>
                    <a:pt x="28" y="39"/>
                  </a:lnTo>
                  <a:lnTo>
                    <a:pt x="21" y="32"/>
                  </a:lnTo>
                  <a:lnTo>
                    <a:pt x="14" y="28"/>
                  </a:lnTo>
                  <a:lnTo>
                    <a:pt x="11" y="25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46" y="7"/>
                  </a:lnTo>
                  <a:lnTo>
                    <a:pt x="53" y="11"/>
                  </a:lnTo>
                  <a:lnTo>
                    <a:pt x="63" y="14"/>
                  </a:lnTo>
                  <a:lnTo>
                    <a:pt x="70" y="21"/>
                  </a:lnTo>
                  <a:lnTo>
                    <a:pt x="77" y="28"/>
                  </a:lnTo>
                  <a:lnTo>
                    <a:pt x="80" y="32"/>
                  </a:lnTo>
                  <a:lnTo>
                    <a:pt x="80" y="39"/>
                  </a:lnTo>
                  <a:lnTo>
                    <a:pt x="80" y="46"/>
                  </a:lnTo>
                  <a:lnTo>
                    <a:pt x="77" y="53"/>
                  </a:lnTo>
                  <a:lnTo>
                    <a:pt x="77" y="56"/>
                  </a:lnTo>
                  <a:lnTo>
                    <a:pt x="74" y="60"/>
                  </a:lnTo>
                  <a:lnTo>
                    <a:pt x="74" y="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3">
              <a:extLst>
                <a:ext uri="{FF2B5EF4-FFF2-40B4-BE49-F238E27FC236}">
                  <a16:creationId xmlns:a16="http://schemas.microsoft.com/office/drawing/2014/main" id="{0F09B2CF-4E33-4DDB-A1A2-852DEE8E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087" y="7776409"/>
              <a:ext cx="1630772" cy="958345"/>
            </a:xfrm>
            <a:custGeom>
              <a:avLst/>
              <a:gdLst>
                <a:gd name="T0" fmla="*/ 266 w 308"/>
                <a:gd name="T1" fmla="*/ 150 h 181"/>
                <a:gd name="T2" fmla="*/ 287 w 308"/>
                <a:gd name="T3" fmla="*/ 157 h 181"/>
                <a:gd name="T4" fmla="*/ 301 w 308"/>
                <a:gd name="T5" fmla="*/ 164 h 181"/>
                <a:gd name="T6" fmla="*/ 308 w 308"/>
                <a:gd name="T7" fmla="*/ 167 h 181"/>
                <a:gd name="T8" fmla="*/ 308 w 308"/>
                <a:gd name="T9" fmla="*/ 171 h 181"/>
                <a:gd name="T10" fmla="*/ 304 w 308"/>
                <a:gd name="T11" fmla="*/ 174 h 181"/>
                <a:gd name="T12" fmla="*/ 294 w 308"/>
                <a:gd name="T13" fmla="*/ 178 h 181"/>
                <a:gd name="T14" fmla="*/ 280 w 308"/>
                <a:gd name="T15" fmla="*/ 178 h 181"/>
                <a:gd name="T16" fmla="*/ 252 w 308"/>
                <a:gd name="T17" fmla="*/ 181 h 181"/>
                <a:gd name="T18" fmla="*/ 224 w 308"/>
                <a:gd name="T19" fmla="*/ 181 h 181"/>
                <a:gd name="T20" fmla="*/ 199 w 308"/>
                <a:gd name="T21" fmla="*/ 181 h 181"/>
                <a:gd name="T22" fmla="*/ 182 w 308"/>
                <a:gd name="T23" fmla="*/ 174 h 181"/>
                <a:gd name="T24" fmla="*/ 168 w 308"/>
                <a:gd name="T25" fmla="*/ 164 h 181"/>
                <a:gd name="T26" fmla="*/ 154 w 308"/>
                <a:gd name="T27" fmla="*/ 146 h 181"/>
                <a:gd name="T28" fmla="*/ 133 w 308"/>
                <a:gd name="T29" fmla="*/ 129 h 181"/>
                <a:gd name="T30" fmla="*/ 105 w 308"/>
                <a:gd name="T31" fmla="*/ 101 h 181"/>
                <a:gd name="T32" fmla="*/ 67 w 308"/>
                <a:gd name="T33" fmla="*/ 63 h 181"/>
                <a:gd name="T34" fmla="*/ 35 w 308"/>
                <a:gd name="T35" fmla="*/ 38 h 181"/>
                <a:gd name="T36" fmla="*/ 25 w 308"/>
                <a:gd name="T37" fmla="*/ 31 h 181"/>
                <a:gd name="T38" fmla="*/ 7 w 308"/>
                <a:gd name="T39" fmla="*/ 17 h 181"/>
                <a:gd name="T40" fmla="*/ 4 w 308"/>
                <a:gd name="T41" fmla="*/ 10 h 181"/>
                <a:gd name="T42" fmla="*/ 4 w 308"/>
                <a:gd name="T43" fmla="*/ 3 h 181"/>
                <a:gd name="T44" fmla="*/ 7 w 308"/>
                <a:gd name="T45" fmla="*/ 0 h 181"/>
                <a:gd name="T46" fmla="*/ 18 w 308"/>
                <a:gd name="T47" fmla="*/ 0 h 181"/>
                <a:gd name="T48" fmla="*/ 28 w 308"/>
                <a:gd name="T49" fmla="*/ 3 h 181"/>
                <a:gd name="T50" fmla="*/ 35 w 308"/>
                <a:gd name="T51" fmla="*/ 10 h 181"/>
                <a:gd name="T52" fmla="*/ 49 w 308"/>
                <a:gd name="T53" fmla="*/ 17 h 181"/>
                <a:gd name="T54" fmla="*/ 67 w 308"/>
                <a:gd name="T55" fmla="*/ 31 h 181"/>
                <a:gd name="T56" fmla="*/ 88 w 308"/>
                <a:gd name="T57" fmla="*/ 49 h 181"/>
                <a:gd name="T58" fmla="*/ 130 w 308"/>
                <a:gd name="T59" fmla="*/ 84 h 181"/>
                <a:gd name="T60" fmla="*/ 168 w 308"/>
                <a:gd name="T61" fmla="*/ 108 h 181"/>
                <a:gd name="T62" fmla="*/ 203 w 308"/>
                <a:gd name="T63" fmla="*/ 129 h 181"/>
                <a:gd name="T64" fmla="*/ 252 w 308"/>
                <a:gd name="T65" fmla="*/ 14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8" h="181">
                  <a:moveTo>
                    <a:pt x="252" y="146"/>
                  </a:moveTo>
                  <a:lnTo>
                    <a:pt x="266" y="150"/>
                  </a:lnTo>
                  <a:lnTo>
                    <a:pt x="276" y="153"/>
                  </a:lnTo>
                  <a:lnTo>
                    <a:pt x="287" y="157"/>
                  </a:lnTo>
                  <a:lnTo>
                    <a:pt x="294" y="160"/>
                  </a:lnTo>
                  <a:lnTo>
                    <a:pt x="301" y="164"/>
                  </a:lnTo>
                  <a:lnTo>
                    <a:pt x="304" y="164"/>
                  </a:lnTo>
                  <a:lnTo>
                    <a:pt x="308" y="167"/>
                  </a:lnTo>
                  <a:lnTo>
                    <a:pt x="308" y="171"/>
                  </a:lnTo>
                  <a:lnTo>
                    <a:pt x="308" y="171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297" y="174"/>
                  </a:lnTo>
                  <a:lnTo>
                    <a:pt x="294" y="178"/>
                  </a:lnTo>
                  <a:lnTo>
                    <a:pt x="287" y="178"/>
                  </a:lnTo>
                  <a:lnTo>
                    <a:pt x="280" y="178"/>
                  </a:lnTo>
                  <a:lnTo>
                    <a:pt x="273" y="181"/>
                  </a:lnTo>
                  <a:lnTo>
                    <a:pt x="252" y="181"/>
                  </a:lnTo>
                  <a:lnTo>
                    <a:pt x="238" y="181"/>
                  </a:lnTo>
                  <a:lnTo>
                    <a:pt x="224" y="181"/>
                  </a:lnTo>
                  <a:lnTo>
                    <a:pt x="210" y="181"/>
                  </a:lnTo>
                  <a:lnTo>
                    <a:pt x="199" y="181"/>
                  </a:lnTo>
                  <a:lnTo>
                    <a:pt x="192" y="181"/>
                  </a:lnTo>
                  <a:lnTo>
                    <a:pt x="182" y="174"/>
                  </a:lnTo>
                  <a:lnTo>
                    <a:pt x="175" y="171"/>
                  </a:lnTo>
                  <a:lnTo>
                    <a:pt x="168" y="164"/>
                  </a:lnTo>
                  <a:lnTo>
                    <a:pt x="161" y="157"/>
                  </a:lnTo>
                  <a:lnTo>
                    <a:pt x="154" y="146"/>
                  </a:lnTo>
                  <a:lnTo>
                    <a:pt x="143" y="139"/>
                  </a:lnTo>
                  <a:lnTo>
                    <a:pt x="133" y="129"/>
                  </a:lnTo>
                  <a:lnTo>
                    <a:pt x="119" y="115"/>
                  </a:lnTo>
                  <a:lnTo>
                    <a:pt x="105" y="101"/>
                  </a:lnTo>
                  <a:lnTo>
                    <a:pt x="84" y="80"/>
                  </a:lnTo>
                  <a:lnTo>
                    <a:pt x="67" y="63"/>
                  </a:lnTo>
                  <a:lnTo>
                    <a:pt x="49" y="49"/>
                  </a:lnTo>
                  <a:lnTo>
                    <a:pt x="35" y="38"/>
                  </a:lnTo>
                  <a:lnTo>
                    <a:pt x="28" y="35"/>
                  </a:lnTo>
                  <a:lnTo>
                    <a:pt x="25" y="31"/>
                  </a:lnTo>
                  <a:lnTo>
                    <a:pt x="14" y="24"/>
                  </a:lnTo>
                  <a:lnTo>
                    <a:pt x="7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9" y="17"/>
                  </a:lnTo>
                  <a:lnTo>
                    <a:pt x="56" y="24"/>
                  </a:lnTo>
                  <a:lnTo>
                    <a:pt x="67" y="31"/>
                  </a:lnTo>
                  <a:lnTo>
                    <a:pt x="77" y="42"/>
                  </a:lnTo>
                  <a:lnTo>
                    <a:pt x="88" y="49"/>
                  </a:lnTo>
                  <a:lnTo>
                    <a:pt x="109" y="70"/>
                  </a:lnTo>
                  <a:lnTo>
                    <a:pt x="130" y="84"/>
                  </a:lnTo>
                  <a:lnTo>
                    <a:pt x="150" y="98"/>
                  </a:lnTo>
                  <a:lnTo>
                    <a:pt x="168" y="108"/>
                  </a:lnTo>
                  <a:lnTo>
                    <a:pt x="182" y="118"/>
                  </a:lnTo>
                  <a:lnTo>
                    <a:pt x="203" y="129"/>
                  </a:lnTo>
                  <a:lnTo>
                    <a:pt x="227" y="136"/>
                  </a:lnTo>
                  <a:lnTo>
                    <a:pt x="252" y="146"/>
                  </a:lnTo>
                  <a:lnTo>
                    <a:pt x="252" y="1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4">
              <a:extLst>
                <a:ext uri="{FF2B5EF4-FFF2-40B4-BE49-F238E27FC236}">
                  <a16:creationId xmlns:a16="http://schemas.microsoft.com/office/drawing/2014/main" id="{F0AE452C-5EC3-42BF-946F-803F09F4D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754" y="7479905"/>
              <a:ext cx="1106597" cy="1106597"/>
            </a:xfrm>
            <a:custGeom>
              <a:avLst/>
              <a:gdLst>
                <a:gd name="T0" fmla="*/ 24 w 209"/>
                <a:gd name="T1" fmla="*/ 209 h 209"/>
                <a:gd name="T2" fmla="*/ 13 w 209"/>
                <a:gd name="T3" fmla="*/ 209 h 209"/>
                <a:gd name="T4" fmla="*/ 6 w 209"/>
                <a:gd name="T5" fmla="*/ 209 h 209"/>
                <a:gd name="T6" fmla="*/ 3 w 209"/>
                <a:gd name="T7" fmla="*/ 206 h 209"/>
                <a:gd name="T8" fmla="*/ 0 w 209"/>
                <a:gd name="T9" fmla="*/ 202 h 209"/>
                <a:gd name="T10" fmla="*/ 0 w 209"/>
                <a:gd name="T11" fmla="*/ 199 h 209"/>
                <a:gd name="T12" fmla="*/ 6 w 209"/>
                <a:gd name="T13" fmla="*/ 199 h 209"/>
                <a:gd name="T14" fmla="*/ 10 w 209"/>
                <a:gd name="T15" fmla="*/ 195 h 209"/>
                <a:gd name="T16" fmla="*/ 20 w 209"/>
                <a:gd name="T17" fmla="*/ 192 h 209"/>
                <a:gd name="T18" fmla="*/ 27 w 209"/>
                <a:gd name="T19" fmla="*/ 192 h 209"/>
                <a:gd name="T20" fmla="*/ 38 w 209"/>
                <a:gd name="T21" fmla="*/ 188 h 209"/>
                <a:gd name="T22" fmla="*/ 52 w 209"/>
                <a:gd name="T23" fmla="*/ 181 h 209"/>
                <a:gd name="T24" fmla="*/ 66 w 209"/>
                <a:gd name="T25" fmla="*/ 178 h 209"/>
                <a:gd name="T26" fmla="*/ 83 w 209"/>
                <a:gd name="T27" fmla="*/ 171 h 209"/>
                <a:gd name="T28" fmla="*/ 97 w 209"/>
                <a:gd name="T29" fmla="*/ 164 h 209"/>
                <a:gd name="T30" fmla="*/ 108 w 209"/>
                <a:gd name="T31" fmla="*/ 154 h 209"/>
                <a:gd name="T32" fmla="*/ 122 w 209"/>
                <a:gd name="T33" fmla="*/ 143 h 209"/>
                <a:gd name="T34" fmla="*/ 136 w 209"/>
                <a:gd name="T35" fmla="*/ 129 h 209"/>
                <a:gd name="T36" fmla="*/ 143 w 209"/>
                <a:gd name="T37" fmla="*/ 115 h 209"/>
                <a:gd name="T38" fmla="*/ 153 w 209"/>
                <a:gd name="T39" fmla="*/ 98 h 209"/>
                <a:gd name="T40" fmla="*/ 160 w 209"/>
                <a:gd name="T41" fmla="*/ 80 h 209"/>
                <a:gd name="T42" fmla="*/ 164 w 209"/>
                <a:gd name="T43" fmla="*/ 59 h 209"/>
                <a:gd name="T44" fmla="*/ 167 w 209"/>
                <a:gd name="T45" fmla="*/ 38 h 209"/>
                <a:gd name="T46" fmla="*/ 167 w 209"/>
                <a:gd name="T47" fmla="*/ 21 h 209"/>
                <a:gd name="T48" fmla="*/ 167 w 209"/>
                <a:gd name="T49" fmla="*/ 0 h 209"/>
                <a:gd name="T50" fmla="*/ 181 w 209"/>
                <a:gd name="T51" fmla="*/ 7 h 209"/>
                <a:gd name="T52" fmla="*/ 188 w 209"/>
                <a:gd name="T53" fmla="*/ 10 h 209"/>
                <a:gd name="T54" fmla="*/ 192 w 209"/>
                <a:gd name="T55" fmla="*/ 14 h 209"/>
                <a:gd name="T56" fmla="*/ 199 w 209"/>
                <a:gd name="T57" fmla="*/ 17 h 209"/>
                <a:gd name="T58" fmla="*/ 202 w 209"/>
                <a:gd name="T59" fmla="*/ 17 h 209"/>
                <a:gd name="T60" fmla="*/ 202 w 209"/>
                <a:gd name="T61" fmla="*/ 21 h 209"/>
                <a:gd name="T62" fmla="*/ 205 w 209"/>
                <a:gd name="T63" fmla="*/ 24 h 209"/>
                <a:gd name="T64" fmla="*/ 205 w 209"/>
                <a:gd name="T65" fmla="*/ 28 h 209"/>
                <a:gd name="T66" fmla="*/ 209 w 209"/>
                <a:gd name="T67" fmla="*/ 35 h 209"/>
                <a:gd name="T68" fmla="*/ 205 w 209"/>
                <a:gd name="T69" fmla="*/ 42 h 209"/>
                <a:gd name="T70" fmla="*/ 205 w 209"/>
                <a:gd name="T71" fmla="*/ 49 h 209"/>
                <a:gd name="T72" fmla="*/ 202 w 209"/>
                <a:gd name="T73" fmla="*/ 59 h 209"/>
                <a:gd name="T74" fmla="*/ 199 w 209"/>
                <a:gd name="T75" fmla="*/ 73 h 209"/>
                <a:gd name="T76" fmla="*/ 192 w 209"/>
                <a:gd name="T77" fmla="*/ 91 h 209"/>
                <a:gd name="T78" fmla="*/ 185 w 209"/>
                <a:gd name="T79" fmla="*/ 108 h 209"/>
                <a:gd name="T80" fmla="*/ 174 w 209"/>
                <a:gd name="T81" fmla="*/ 129 h 209"/>
                <a:gd name="T82" fmla="*/ 164 w 209"/>
                <a:gd name="T83" fmla="*/ 147 h 209"/>
                <a:gd name="T84" fmla="*/ 150 w 209"/>
                <a:gd name="T85" fmla="*/ 161 h 209"/>
                <a:gd name="T86" fmla="*/ 136 w 209"/>
                <a:gd name="T87" fmla="*/ 171 h 209"/>
                <a:gd name="T88" fmla="*/ 122 w 209"/>
                <a:gd name="T89" fmla="*/ 181 h 209"/>
                <a:gd name="T90" fmla="*/ 108 w 209"/>
                <a:gd name="T91" fmla="*/ 188 h 209"/>
                <a:gd name="T92" fmla="*/ 90 w 209"/>
                <a:gd name="T93" fmla="*/ 195 h 209"/>
                <a:gd name="T94" fmla="*/ 76 w 209"/>
                <a:gd name="T95" fmla="*/ 202 h 209"/>
                <a:gd name="T96" fmla="*/ 62 w 209"/>
                <a:gd name="T97" fmla="*/ 206 h 209"/>
                <a:gd name="T98" fmla="*/ 48 w 209"/>
                <a:gd name="T99" fmla="*/ 206 h 209"/>
                <a:gd name="T100" fmla="*/ 34 w 209"/>
                <a:gd name="T101" fmla="*/ 209 h 209"/>
                <a:gd name="T102" fmla="*/ 24 w 209"/>
                <a:gd name="T103" fmla="*/ 209 h 209"/>
                <a:gd name="T104" fmla="*/ 24 w 209"/>
                <a:gd name="T10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9" h="209">
                  <a:moveTo>
                    <a:pt x="24" y="209"/>
                  </a:moveTo>
                  <a:lnTo>
                    <a:pt x="13" y="209"/>
                  </a:lnTo>
                  <a:lnTo>
                    <a:pt x="6" y="209"/>
                  </a:lnTo>
                  <a:lnTo>
                    <a:pt x="3" y="206"/>
                  </a:lnTo>
                  <a:lnTo>
                    <a:pt x="0" y="202"/>
                  </a:lnTo>
                  <a:lnTo>
                    <a:pt x="0" y="199"/>
                  </a:lnTo>
                  <a:lnTo>
                    <a:pt x="6" y="199"/>
                  </a:lnTo>
                  <a:lnTo>
                    <a:pt x="10" y="195"/>
                  </a:lnTo>
                  <a:lnTo>
                    <a:pt x="20" y="192"/>
                  </a:lnTo>
                  <a:lnTo>
                    <a:pt x="27" y="192"/>
                  </a:lnTo>
                  <a:lnTo>
                    <a:pt x="38" y="188"/>
                  </a:lnTo>
                  <a:lnTo>
                    <a:pt x="52" y="181"/>
                  </a:lnTo>
                  <a:lnTo>
                    <a:pt x="66" y="178"/>
                  </a:lnTo>
                  <a:lnTo>
                    <a:pt x="83" y="171"/>
                  </a:lnTo>
                  <a:lnTo>
                    <a:pt x="97" y="164"/>
                  </a:lnTo>
                  <a:lnTo>
                    <a:pt x="108" y="154"/>
                  </a:lnTo>
                  <a:lnTo>
                    <a:pt x="122" y="143"/>
                  </a:lnTo>
                  <a:lnTo>
                    <a:pt x="136" y="129"/>
                  </a:lnTo>
                  <a:lnTo>
                    <a:pt x="143" y="115"/>
                  </a:lnTo>
                  <a:lnTo>
                    <a:pt x="153" y="98"/>
                  </a:lnTo>
                  <a:lnTo>
                    <a:pt x="160" y="80"/>
                  </a:lnTo>
                  <a:lnTo>
                    <a:pt x="164" y="59"/>
                  </a:lnTo>
                  <a:lnTo>
                    <a:pt x="167" y="38"/>
                  </a:lnTo>
                  <a:lnTo>
                    <a:pt x="167" y="21"/>
                  </a:lnTo>
                  <a:lnTo>
                    <a:pt x="167" y="0"/>
                  </a:lnTo>
                  <a:lnTo>
                    <a:pt x="181" y="7"/>
                  </a:lnTo>
                  <a:lnTo>
                    <a:pt x="188" y="10"/>
                  </a:lnTo>
                  <a:lnTo>
                    <a:pt x="192" y="14"/>
                  </a:lnTo>
                  <a:lnTo>
                    <a:pt x="199" y="17"/>
                  </a:lnTo>
                  <a:lnTo>
                    <a:pt x="202" y="17"/>
                  </a:lnTo>
                  <a:lnTo>
                    <a:pt x="202" y="21"/>
                  </a:lnTo>
                  <a:lnTo>
                    <a:pt x="205" y="24"/>
                  </a:lnTo>
                  <a:lnTo>
                    <a:pt x="205" y="28"/>
                  </a:lnTo>
                  <a:lnTo>
                    <a:pt x="209" y="35"/>
                  </a:lnTo>
                  <a:lnTo>
                    <a:pt x="205" y="42"/>
                  </a:lnTo>
                  <a:lnTo>
                    <a:pt x="205" y="49"/>
                  </a:lnTo>
                  <a:lnTo>
                    <a:pt x="202" y="59"/>
                  </a:lnTo>
                  <a:lnTo>
                    <a:pt x="199" y="73"/>
                  </a:lnTo>
                  <a:lnTo>
                    <a:pt x="192" y="91"/>
                  </a:lnTo>
                  <a:lnTo>
                    <a:pt x="185" y="108"/>
                  </a:lnTo>
                  <a:lnTo>
                    <a:pt x="174" y="129"/>
                  </a:lnTo>
                  <a:lnTo>
                    <a:pt x="164" y="147"/>
                  </a:lnTo>
                  <a:lnTo>
                    <a:pt x="150" y="161"/>
                  </a:lnTo>
                  <a:lnTo>
                    <a:pt x="136" y="171"/>
                  </a:lnTo>
                  <a:lnTo>
                    <a:pt x="122" y="181"/>
                  </a:lnTo>
                  <a:lnTo>
                    <a:pt x="108" y="188"/>
                  </a:lnTo>
                  <a:lnTo>
                    <a:pt x="90" y="195"/>
                  </a:lnTo>
                  <a:lnTo>
                    <a:pt x="76" y="202"/>
                  </a:lnTo>
                  <a:lnTo>
                    <a:pt x="62" y="206"/>
                  </a:lnTo>
                  <a:lnTo>
                    <a:pt x="48" y="206"/>
                  </a:lnTo>
                  <a:lnTo>
                    <a:pt x="34" y="209"/>
                  </a:lnTo>
                  <a:lnTo>
                    <a:pt x="24" y="209"/>
                  </a:lnTo>
                  <a:lnTo>
                    <a:pt x="24" y="2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54CC60AB-31C3-48DC-970A-D5947338A0F8}"/>
              </a:ext>
            </a:extLst>
          </p:cNvPr>
          <p:cNvGrpSpPr/>
          <p:nvPr/>
        </p:nvGrpSpPr>
        <p:grpSpPr>
          <a:xfrm>
            <a:off x="6959048" y="2602884"/>
            <a:ext cx="2017288" cy="1752548"/>
            <a:chOff x="5322753" y="7056328"/>
            <a:chExt cx="2017288" cy="1752548"/>
          </a:xfrm>
        </p:grpSpPr>
        <p:sp>
          <p:nvSpPr>
            <p:cNvPr id="8" name="Freeform 25">
              <a:extLst>
                <a:ext uri="{FF2B5EF4-FFF2-40B4-BE49-F238E27FC236}">
                  <a16:creationId xmlns:a16="http://schemas.microsoft.com/office/drawing/2014/main" id="{EBF55AAD-F21D-4366-8BFF-5D36387B3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753" y="7072210"/>
              <a:ext cx="762439" cy="1074829"/>
            </a:xfrm>
            <a:custGeom>
              <a:avLst/>
              <a:gdLst>
                <a:gd name="T0" fmla="*/ 144 w 144"/>
                <a:gd name="T1" fmla="*/ 28 h 203"/>
                <a:gd name="T2" fmla="*/ 144 w 144"/>
                <a:gd name="T3" fmla="*/ 35 h 203"/>
                <a:gd name="T4" fmla="*/ 140 w 144"/>
                <a:gd name="T5" fmla="*/ 46 h 203"/>
                <a:gd name="T6" fmla="*/ 133 w 144"/>
                <a:gd name="T7" fmla="*/ 56 h 203"/>
                <a:gd name="T8" fmla="*/ 123 w 144"/>
                <a:gd name="T9" fmla="*/ 70 h 203"/>
                <a:gd name="T10" fmla="*/ 116 w 144"/>
                <a:gd name="T11" fmla="*/ 87 h 203"/>
                <a:gd name="T12" fmla="*/ 105 w 144"/>
                <a:gd name="T13" fmla="*/ 101 h 203"/>
                <a:gd name="T14" fmla="*/ 95 w 144"/>
                <a:gd name="T15" fmla="*/ 115 h 203"/>
                <a:gd name="T16" fmla="*/ 88 w 144"/>
                <a:gd name="T17" fmla="*/ 126 h 203"/>
                <a:gd name="T18" fmla="*/ 77 w 144"/>
                <a:gd name="T19" fmla="*/ 140 h 203"/>
                <a:gd name="T20" fmla="*/ 67 w 144"/>
                <a:gd name="T21" fmla="*/ 150 h 203"/>
                <a:gd name="T22" fmla="*/ 56 w 144"/>
                <a:gd name="T23" fmla="*/ 164 h 203"/>
                <a:gd name="T24" fmla="*/ 39 w 144"/>
                <a:gd name="T25" fmla="*/ 178 h 203"/>
                <a:gd name="T26" fmla="*/ 32 w 144"/>
                <a:gd name="T27" fmla="*/ 185 h 203"/>
                <a:gd name="T28" fmla="*/ 25 w 144"/>
                <a:gd name="T29" fmla="*/ 192 h 203"/>
                <a:gd name="T30" fmla="*/ 18 w 144"/>
                <a:gd name="T31" fmla="*/ 196 h 203"/>
                <a:gd name="T32" fmla="*/ 14 w 144"/>
                <a:gd name="T33" fmla="*/ 199 h 203"/>
                <a:gd name="T34" fmla="*/ 11 w 144"/>
                <a:gd name="T35" fmla="*/ 203 h 203"/>
                <a:gd name="T36" fmla="*/ 7 w 144"/>
                <a:gd name="T37" fmla="*/ 203 h 203"/>
                <a:gd name="T38" fmla="*/ 4 w 144"/>
                <a:gd name="T39" fmla="*/ 203 h 203"/>
                <a:gd name="T40" fmla="*/ 0 w 144"/>
                <a:gd name="T41" fmla="*/ 203 h 203"/>
                <a:gd name="T42" fmla="*/ 0 w 144"/>
                <a:gd name="T43" fmla="*/ 199 h 203"/>
                <a:gd name="T44" fmla="*/ 0 w 144"/>
                <a:gd name="T45" fmla="*/ 196 h 203"/>
                <a:gd name="T46" fmla="*/ 0 w 144"/>
                <a:gd name="T47" fmla="*/ 192 h 203"/>
                <a:gd name="T48" fmla="*/ 7 w 144"/>
                <a:gd name="T49" fmla="*/ 182 h 203"/>
                <a:gd name="T50" fmla="*/ 14 w 144"/>
                <a:gd name="T51" fmla="*/ 171 h 203"/>
                <a:gd name="T52" fmla="*/ 25 w 144"/>
                <a:gd name="T53" fmla="*/ 161 h 203"/>
                <a:gd name="T54" fmla="*/ 35 w 144"/>
                <a:gd name="T55" fmla="*/ 150 h 203"/>
                <a:gd name="T56" fmla="*/ 46 w 144"/>
                <a:gd name="T57" fmla="*/ 136 h 203"/>
                <a:gd name="T58" fmla="*/ 56 w 144"/>
                <a:gd name="T59" fmla="*/ 122 h 203"/>
                <a:gd name="T60" fmla="*/ 67 w 144"/>
                <a:gd name="T61" fmla="*/ 108 h 203"/>
                <a:gd name="T62" fmla="*/ 74 w 144"/>
                <a:gd name="T63" fmla="*/ 91 h 203"/>
                <a:gd name="T64" fmla="*/ 91 w 144"/>
                <a:gd name="T65" fmla="*/ 60 h 203"/>
                <a:gd name="T66" fmla="*/ 95 w 144"/>
                <a:gd name="T67" fmla="*/ 49 h 203"/>
                <a:gd name="T68" fmla="*/ 98 w 144"/>
                <a:gd name="T69" fmla="*/ 42 h 203"/>
                <a:gd name="T70" fmla="*/ 102 w 144"/>
                <a:gd name="T71" fmla="*/ 35 h 203"/>
                <a:gd name="T72" fmla="*/ 102 w 144"/>
                <a:gd name="T73" fmla="*/ 32 h 203"/>
                <a:gd name="T74" fmla="*/ 102 w 144"/>
                <a:gd name="T75" fmla="*/ 25 h 203"/>
                <a:gd name="T76" fmla="*/ 105 w 144"/>
                <a:gd name="T77" fmla="*/ 21 h 203"/>
                <a:gd name="T78" fmla="*/ 105 w 144"/>
                <a:gd name="T79" fmla="*/ 21 h 203"/>
                <a:gd name="T80" fmla="*/ 105 w 144"/>
                <a:gd name="T81" fmla="*/ 18 h 203"/>
                <a:gd name="T82" fmla="*/ 102 w 144"/>
                <a:gd name="T83" fmla="*/ 14 h 203"/>
                <a:gd name="T84" fmla="*/ 98 w 144"/>
                <a:gd name="T85" fmla="*/ 11 h 203"/>
                <a:gd name="T86" fmla="*/ 102 w 144"/>
                <a:gd name="T87" fmla="*/ 7 h 203"/>
                <a:gd name="T88" fmla="*/ 102 w 144"/>
                <a:gd name="T89" fmla="*/ 4 h 203"/>
                <a:gd name="T90" fmla="*/ 105 w 144"/>
                <a:gd name="T91" fmla="*/ 0 h 203"/>
                <a:gd name="T92" fmla="*/ 109 w 144"/>
                <a:gd name="T93" fmla="*/ 0 h 203"/>
                <a:gd name="T94" fmla="*/ 112 w 144"/>
                <a:gd name="T95" fmla="*/ 0 h 203"/>
                <a:gd name="T96" fmla="*/ 116 w 144"/>
                <a:gd name="T97" fmla="*/ 0 h 203"/>
                <a:gd name="T98" fmla="*/ 119 w 144"/>
                <a:gd name="T99" fmla="*/ 4 h 203"/>
                <a:gd name="T100" fmla="*/ 126 w 144"/>
                <a:gd name="T101" fmla="*/ 4 h 203"/>
                <a:gd name="T102" fmla="*/ 133 w 144"/>
                <a:gd name="T103" fmla="*/ 7 h 203"/>
                <a:gd name="T104" fmla="*/ 137 w 144"/>
                <a:gd name="T105" fmla="*/ 14 h 203"/>
                <a:gd name="T106" fmla="*/ 140 w 144"/>
                <a:gd name="T107" fmla="*/ 18 h 203"/>
                <a:gd name="T108" fmla="*/ 144 w 144"/>
                <a:gd name="T109" fmla="*/ 25 h 203"/>
                <a:gd name="T110" fmla="*/ 144 w 144"/>
                <a:gd name="T111" fmla="*/ 28 h 203"/>
                <a:gd name="T112" fmla="*/ 144 w 144"/>
                <a:gd name="T113" fmla="*/ 2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203">
                  <a:moveTo>
                    <a:pt x="144" y="28"/>
                  </a:moveTo>
                  <a:lnTo>
                    <a:pt x="144" y="35"/>
                  </a:lnTo>
                  <a:lnTo>
                    <a:pt x="140" y="46"/>
                  </a:lnTo>
                  <a:lnTo>
                    <a:pt x="133" y="56"/>
                  </a:lnTo>
                  <a:lnTo>
                    <a:pt x="123" y="70"/>
                  </a:lnTo>
                  <a:lnTo>
                    <a:pt x="116" y="87"/>
                  </a:lnTo>
                  <a:lnTo>
                    <a:pt x="105" y="101"/>
                  </a:lnTo>
                  <a:lnTo>
                    <a:pt x="95" y="115"/>
                  </a:lnTo>
                  <a:lnTo>
                    <a:pt x="88" y="126"/>
                  </a:lnTo>
                  <a:lnTo>
                    <a:pt x="77" y="140"/>
                  </a:lnTo>
                  <a:lnTo>
                    <a:pt x="67" y="150"/>
                  </a:lnTo>
                  <a:lnTo>
                    <a:pt x="56" y="164"/>
                  </a:lnTo>
                  <a:lnTo>
                    <a:pt x="39" y="178"/>
                  </a:lnTo>
                  <a:lnTo>
                    <a:pt x="32" y="185"/>
                  </a:lnTo>
                  <a:lnTo>
                    <a:pt x="25" y="192"/>
                  </a:lnTo>
                  <a:lnTo>
                    <a:pt x="18" y="196"/>
                  </a:lnTo>
                  <a:lnTo>
                    <a:pt x="14" y="199"/>
                  </a:lnTo>
                  <a:lnTo>
                    <a:pt x="11" y="203"/>
                  </a:lnTo>
                  <a:lnTo>
                    <a:pt x="7" y="203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7" y="182"/>
                  </a:lnTo>
                  <a:lnTo>
                    <a:pt x="14" y="171"/>
                  </a:lnTo>
                  <a:lnTo>
                    <a:pt x="25" y="161"/>
                  </a:lnTo>
                  <a:lnTo>
                    <a:pt x="35" y="150"/>
                  </a:lnTo>
                  <a:lnTo>
                    <a:pt x="46" y="136"/>
                  </a:lnTo>
                  <a:lnTo>
                    <a:pt x="56" y="122"/>
                  </a:lnTo>
                  <a:lnTo>
                    <a:pt x="67" y="108"/>
                  </a:lnTo>
                  <a:lnTo>
                    <a:pt x="74" y="91"/>
                  </a:lnTo>
                  <a:lnTo>
                    <a:pt x="91" y="60"/>
                  </a:lnTo>
                  <a:lnTo>
                    <a:pt x="95" y="49"/>
                  </a:lnTo>
                  <a:lnTo>
                    <a:pt x="98" y="42"/>
                  </a:lnTo>
                  <a:lnTo>
                    <a:pt x="102" y="35"/>
                  </a:lnTo>
                  <a:lnTo>
                    <a:pt x="102" y="32"/>
                  </a:lnTo>
                  <a:lnTo>
                    <a:pt x="102" y="25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5" y="18"/>
                  </a:lnTo>
                  <a:lnTo>
                    <a:pt x="102" y="14"/>
                  </a:lnTo>
                  <a:lnTo>
                    <a:pt x="98" y="11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19" y="4"/>
                  </a:lnTo>
                  <a:lnTo>
                    <a:pt x="126" y="4"/>
                  </a:lnTo>
                  <a:lnTo>
                    <a:pt x="133" y="7"/>
                  </a:lnTo>
                  <a:lnTo>
                    <a:pt x="137" y="14"/>
                  </a:lnTo>
                  <a:lnTo>
                    <a:pt x="140" y="18"/>
                  </a:lnTo>
                  <a:lnTo>
                    <a:pt x="144" y="25"/>
                  </a:lnTo>
                  <a:lnTo>
                    <a:pt x="144" y="28"/>
                  </a:lnTo>
                  <a:lnTo>
                    <a:pt x="144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6">
              <a:extLst>
                <a:ext uri="{FF2B5EF4-FFF2-40B4-BE49-F238E27FC236}">
                  <a16:creationId xmlns:a16="http://schemas.microsoft.com/office/drawing/2014/main" id="{A01BA968-D5EF-4CA7-8E56-981F27E89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448" y="7516966"/>
              <a:ext cx="185317" cy="1291910"/>
            </a:xfrm>
            <a:custGeom>
              <a:avLst/>
              <a:gdLst>
                <a:gd name="T0" fmla="*/ 7 w 35"/>
                <a:gd name="T1" fmla="*/ 230 h 244"/>
                <a:gd name="T2" fmla="*/ 4 w 35"/>
                <a:gd name="T3" fmla="*/ 220 h 244"/>
                <a:gd name="T4" fmla="*/ 4 w 35"/>
                <a:gd name="T5" fmla="*/ 213 h 244"/>
                <a:gd name="T6" fmla="*/ 0 w 35"/>
                <a:gd name="T7" fmla="*/ 209 h 244"/>
                <a:gd name="T8" fmla="*/ 0 w 35"/>
                <a:gd name="T9" fmla="*/ 206 h 244"/>
                <a:gd name="T10" fmla="*/ 0 w 35"/>
                <a:gd name="T11" fmla="*/ 206 h 244"/>
                <a:gd name="T12" fmla="*/ 0 w 35"/>
                <a:gd name="T13" fmla="*/ 202 h 244"/>
                <a:gd name="T14" fmla="*/ 0 w 35"/>
                <a:gd name="T15" fmla="*/ 199 h 244"/>
                <a:gd name="T16" fmla="*/ 4 w 35"/>
                <a:gd name="T17" fmla="*/ 195 h 244"/>
                <a:gd name="T18" fmla="*/ 4 w 35"/>
                <a:gd name="T19" fmla="*/ 188 h 244"/>
                <a:gd name="T20" fmla="*/ 4 w 35"/>
                <a:gd name="T21" fmla="*/ 181 h 244"/>
                <a:gd name="T22" fmla="*/ 4 w 35"/>
                <a:gd name="T23" fmla="*/ 174 h 244"/>
                <a:gd name="T24" fmla="*/ 7 w 35"/>
                <a:gd name="T25" fmla="*/ 164 h 244"/>
                <a:gd name="T26" fmla="*/ 7 w 35"/>
                <a:gd name="T27" fmla="*/ 147 h 244"/>
                <a:gd name="T28" fmla="*/ 7 w 35"/>
                <a:gd name="T29" fmla="*/ 129 h 244"/>
                <a:gd name="T30" fmla="*/ 7 w 35"/>
                <a:gd name="T31" fmla="*/ 115 h 244"/>
                <a:gd name="T32" fmla="*/ 11 w 35"/>
                <a:gd name="T33" fmla="*/ 98 h 244"/>
                <a:gd name="T34" fmla="*/ 7 w 35"/>
                <a:gd name="T35" fmla="*/ 70 h 244"/>
                <a:gd name="T36" fmla="*/ 7 w 35"/>
                <a:gd name="T37" fmla="*/ 45 h 244"/>
                <a:gd name="T38" fmla="*/ 4 w 35"/>
                <a:gd name="T39" fmla="*/ 31 h 244"/>
                <a:gd name="T40" fmla="*/ 4 w 35"/>
                <a:gd name="T41" fmla="*/ 21 h 244"/>
                <a:gd name="T42" fmla="*/ 7 w 35"/>
                <a:gd name="T43" fmla="*/ 10 h 244"/>
                <a:gd name="T44" fmla="*/ 11 w 35"/>
                <a:gd name="T45" fmla="*/ 0 h 244"/>
                <a:gd name="T46" fmla="*/ 14 w 35"/>
                <a:gd name="T47" fmla="*/ 10 h 244"/>
                <a:gd name="T48" fmla="*/ 21 w 35"/>
                <a:gd name="T49" fmla="*/ 21 h 244"/>
                <a:gd name="T50" fmla="*/ 25 w 35"/>
                <a:gd name="T51" fmla="*/ 31 h 244"/>
                <a:gd name="T52" fmla="*/ 28 w 35"/>
                <a:gd name="T53" fmla="*/ 42 h 244"/>
                <a:gd name="T54" fmla="*/ 35 w 35"/>
                <a:gd name="T55" fmla="*/ 70 h 244"/>
                <a:gd name="T56" fmla="*/ 35 w 35"/>
                <a:gd name="T57" fmla="*/ 84 h 244"/>
                <a:gd name="T58" fmla="*/ 35 w 35"/>
                <a:gd name="T59" fmla="*/ 98 h 244"/>
                <a:gd name="T60" fmla="*/ 35 w 35"/>
                <a:gd name="T61" fmla="*/ 129 h 244"/>
                <a:gd name="T62" fmla="*/ 35 w 35"/>
                <a:gd name="T63" fmla="*/ 157 h 244"/>
                <a:gd name="T64" fmla="*/ 35 w 35"/>
                <a:gd name="T65" fmla="*/ 181 h 244"/>
                <a:gd name="T66" fmla="*/ 35 w 35"/>
                <a:gd name="T67" fmla="*/ 202 h 244"/>
                <a:gd name="T68" fmla="*/ 35 w 35"/>
                <a:gd name="T69" fmla="*/ 213 h 244"/>
                <a:gd name="T70" fmla="*/ 32 w 35"/>
                <a:gd name="T71" fmla="*/ 223 h 244"/>
                <a:gd name="T72" fmla="*/ 32 w 35"/>
                <a:gd name="T73" fmla="*/ 230 h 244"/>
                <a:gd name="T74" fmla="*/ 32 w 35"/>
                <a:gd name="T75" fmla="*/ 234 h 244"/>
                <a:gd name="T76" fmla="*/ 28 w 35"/>
                <a:gd name="T77" fmla="*/ 241 h 244"/>
                <a:gd name="T78" fmla="*/ 28 w 35"/>
                <a:gd name="T79" fmla="*/ 244 h 244"/>
                <a:gd name="T80" fmla="*/ 25 w 35"/>
                <a:gd name="T81" fmla="*/ 244 h 244"/>
                <a:gd name="T82" fmla="*/ 25 w 35"/>
                <a:gd name="T83" fmla="*/ 244 h 244"/>
                <a:gd name="T84" fmla="*/ 18 w 35"/>
                <a:gd name="T85" fmla="*/ 244 h 244"/>
                <a:gd name="T86" fmla="*/ 14 w 35"/>
                <a:gd name="T87" fmla="*/ 241 h 244"/>
                <a:gd name="T88" fmla="*/ 11 w 35"/>
                <a:gd name="T89" fmla="*/ 237 h 244"/>
                <a:gd name="T90" fmla="*/ 7 w 35"/>
                <a:gd name="T91" fmla="*/ 230 h 244"/>
                <a:gd name="T92" fmla="*/ 7 w 35"/>
                <a:gd name="T93" fmla="*/ 23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" h="244">
                  <a:moveTo>
                    <a:pt x="7" y="230"/>
                  </a:moveTo>
                  <a:lnTo>
                    <a:pt x="4" y="220"/>
                  </a:lnTo>
                  <a:lnTo>
                    <a:pt x="4" y="213"/>
                  </a:lnTo>
                  <a:lnTo>
                    <a:pt x="0" y="209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2"/>
                  </a:lnTo>
                  <a:lnTo>
                    <a:pt x="0" y="199"/>
                  </a:lnTo>
                  <a:lnTo>
                    <a:pt x="4" y="195"/>
                  </a:lnTo>
                  <a:lnTo>
                    <a:pt x="4" y="188"/>
                  </a:lnTo>
                  <a:lnTo>
                    <a:pt x="4" y="181"/>
                  </a:lnTo>
                  <a:lnTo>
                    <a:pt x="4" y="174"/>
                  </a:lnTo>
                  <a:lnTo>
                    <a:pt x="7" y="164"/>
                  </a:lnTo>
                  <a:lnTo>
                    <a:pt x="7" y="147"/>
                  </a:lnTo>
                  <a:lnTo>
                    <a:pt x="7" y="129"/>
                  </a:lnTo>
                  <a:lnTo>
                    <a:pt x="7" y="115"/>
                  </a:lnTo>
                  <a:lnTo>
                    <a:pt x="11" y="98"/>
                  </a:lnTo>
                  <a:lnTo>
                    <a:pt x="7" y="70"/>
                  </a:lnTo>
                  <a:lnTo>
                    <a:pt x="7" y="45"/>
                  </a:lnTo>
                  <a:lnTo>
                    <a:pt x="4" y="31"/>
                  </a:lnTo>
                  <a:lnTo>
                    <a:pt x="4" y="21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4" y="10"/>
                  </a:lnTo>
                  <a:lnTo>
                    <a:pt x="21" y="21"/>
                  </a:lnTo>
                  <a:lnTo>
                    <a:pt x="25" y="31"/>
                  </a:lnTo>
                  <a:lnTo>
                    <a:pt x="28" y="42"/>
                  </a:lnTo>
                  <a:lnTo>
                    <a:pt x="35" y="70"/>
                  </a:lnTo>
                  <a:lnTo>
                    <a:pt x="35" y="84"/>
                  </a:lnTo>
                  <a:lnTo>
                    <a:pt x="35" y="98"/>
                  </a:lnTo>
                  <a:lnTo>
                    <a:pt x="35" y="129"/>
                  </a:lnTo>
                  <a:lnTo>
                    <a:pt x="35" y="157"/>
                  </a:lnTo>
                  <a:lnTo>
                    <a:pt x="35" y="181"/>
                  </a:lnTo>
                  <a:lnTo>
                    <a:pt x="35" y="202"/>
                  </a:lnTo>
                  <a:lnTo>
                    <a:pt x="35" y="213"/>
                  </a:lnTo>
                  <a:lnTo>
                    <a:pt x="32" y="223"/>
                  </a:lnTo>
                  <a:lnTo>
                    <a:pt x="32" y="230"/>
                  </a:lnTo>
                  <a:lnTo>
                    <a:pt x="32" y="234"/>
                  </a:lnTo>
                  <a:lnTo>
                    <a:pt x="28" y="241"/>
                  </a:lnTo>
                  <a:lnTo>
                    <a:pt x="28" y="244"/>
                  </a:lnTo>
                  <a:lnTo>
                    <a:pt x="25" y="244"/>
                  </a:lnTo>
                  <a:lnTo>
                    <a:pt x="25" y="244"/>
                  </a:lnTo>
                  <a:lnTo>
                    <a:pt x="18" y="244"/>
                  </a:lnTo>
                  <a:lnTo>
                    <a:pt x="14" y="241"/>
                  </a:lnTo>
                  <a:lnTo>
                    <a:pt x="11" y="237"/>
                  </a:lnTo>
                  <a:lnTo>
                    <a:pt x="7" y="230"/>
                  </a:lnTo>
                  <a:lnTo>
                    <a:pt x="7" y="23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7">
              <a:extLst>
                <a:ext uri="{FF2B5EF4-FFF2-40B4-BE49-F238E27FC236}">
                  <a16:creationId xmlns:a16="http://schemas.microsoft.com/office/drawing/2014/main" id="{F8127804-0ED2-442D-9245-5E40FFD97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952" y="7278706"/>
              <a:ext cx="1074828" cy="868333"/>
            </a:xfrm>
            <a:custGeom>
              <a:avLst/>
              <a:gdLst>
                <a:gd name="T0" fmla="*/ 196 w 203"/>
                <a:gd name="T1" fmla="*/ 17 h 164"/>
                <a:gd name="T2" fmla="*/ 199 w 203"/>
                <a:gd name="T3" fmla="*/ 21 h 164"/>
                <a:gd name="T4" fmla="*/ 199 w 203"/>
                <a:gd name="T5" fmla="*/ 24 h 164"/>
                <a:gd name="T6" fmla="*/ 203 w 203"/>
                <a:gd name="T7" fmla="*/ 31 h 164"/>
                <a:gd name="T8" fmla="*/ 199 w 203"/>
                <a:gd name="T9" fmla="*/ 35 h 164"/>
                <a:gd name="T10" fmla="*/ 199 w 203"/>
                <a:gd name="T11" fmla="*/ 38 h 164"/>
                <a:gd name="T12" fmla="*/ 196 w 203"/>
                <a:gd name="T13" fmla="*/ 42 h 164"/>
                <a:gd name="T14" fmla="*/ 196 w 203"/>
                <a:gd name="T15" fmla="*/ 45 h 164"/>
                <a:gd name="T16" fmla="*/ 189 w 203"/>
                <a:gd name="T17" fmla="*/ 48 h 164"/>
                <a:gd name="T18" fmla="*/ 185 w 203"/>
                <a:gd name="T19" fmla="*/ 55 h 164"/>
                <a:gd name="T20" fmla="*/ 171 w 203"/>
                <a:gd name="T21" fmla="*/ 66 h 164"/>
                <a:gd name="T22" fmla="*/ 140 w 203"/>
                <a:gd name="T23" fmla="*/ 90 h 164"/>
                <a:gd name="T24" fmla="*/ 126 w 203"/>
                <a:gd name="T25" fmla="*/ 101 h 164"/>
                <a:gd name="T26" fmla="*/ 108 w 203"/>
                <a:gd name="T27" fmla="*/ 115 h 164"/>
                <a:gd name="T28" fmla="*/ 91 w 203"/>
                <a:gd name="T29" fmla="*/ 125 h 164"/>
                <a:gd name="T30" fmla="*/ 73 w 203"/>
                <a:gd name="T31" fmla="*/ 136 h 164"/>
                <a:gd name="T32" fmla="*/ 56 w 203"/>
                <a:gd name="T33" fmla="*/ 146 h 164"/>
                <a:gd name="T34" fmla="*/ 39 w 203"/>
                <a:gd name="T35" fmla="*/ 153 h 164"/>
                <a:gd name="T36" fmla="*/ 28 w 203"/>
                <a:gd name="T37" fmla="*/ 157 h 164"/>
                <a:gd name="T38" fmla="*/ 21 w 203"/>
                <a:gd name="T39" fmla="*/ 160 h 164"/>
                <a:gd name="T40" fmla="*/ 14 w 203"/>
                <a:gd name="T41" fmla="*/ 164 h 164"/>
                <a:gd name="T42" fmla="*/ 11 w 203"/>
                <a:gd name="T43" fmla="*/ 164 h 164"/>
                <a:gd name="T44" fmla="*/ 7 w 203"/>
                <a:gd name="T45" fmla="*/ 164 h 164"/>
                <a:gd name="T46" fmla="*/ 4 w 203"/>
                <a:gd name="T47" fmla="*/ 164 h 164"/>
                <a:gd name="T48" fmla="*/ 4 w 203"/>
                <a:gd name="T49" fmla="*/ 164 h 164"/>
                <a:gd name="T50" fmla="*/ 0 w 203"/>
                <a:gd name="T51" fmla="*/ 164 h 164"/>
                <a:gd name="T52" fmla="*/ 0 w 203"/>
                <a:gd name="T53" fmla="*/ 160 h 164"/>
                <a:gd name="T54" fmla="*/ 4 w 203"/>
                <a:gd name="T55" fmla="*/ 157 h 164"/>
                <a:gd name="T56" fmla="*/ 7 w 203"/>
                <a:gd name="T57" fmla="*/ 153 h 164"/>
                <a:gd name="T58" fmla="*/ 11 w 203"/>
                <a:gd name="T59" fmla="*/ 150 h 164"/>
                <a:gd name="T60" fmla="*/ 14 w 203"/>
                <a:gd name="T61" fmla="*/ 146 h 164"/>
                <a:gd name="T62" fmla="*/ 25 w 203"/>
                <a:gd name="T63" fmla="*/ 143 h 164"/>
                <a:gd name="T64" fmla="*/ 32 w 203"/>
                <a:gd name="T65" fmla="*/ 136 h 164"/>
                <a:gd name="T66" fmla="*/ 42 w 203"/>
                <a:gd name="T67" fmla="*/ 132 h 164"/>
                <a:gd name="T68" fmla="*/ 59 w 203"/>
                <a:gd name="T69" fmla="*/ 118 h 164"/>
                <a:gd name="T70" fmla="*/ 77 w 203"/>
                <a:gd name="T71" fmla="*/ 104 h 164"/>
                <a:gd name="T72" fmla="*/ 94 w 203"/>
                <a:gd name="T73" fmla="*/ 94 h 164"/>
                <a:gd name="T74" fmla="*/ 108 w 203"/>
                <a:gd name="T75" fmla="*/ 80 h 164"/>
                <a:gd name="T76" fmla="*/ 122 w 203"/>
                <a:gd name="T77" fmla="*/ 69 h 164"/>
                <a:gd name="T78" fmla="*/ 133 w 203"/>
                <a:gd name="T79" fmla="*/ 59 h 164"/>
                <a:gd name="T80" fmla="*/ 143 w 203"/>
                <a:gd name="T81" fmla="*/ 48 h 164"/>
                <a:gd name="T82" fmla="*/ 150 w 203"/>
                <a:gd name="T83" fmla="*/ 38 h 164"/>
                <a:gd name="T84" fmla="*/ 157 w 203"/>
                <a:gd name="T85" fmla="*/ 31 h 164"/>
                <a:gd name="T86" fmla="*/ 161 w 203"/>
                <a:gd name="T87" fmla="*/ 24 h 164"/>
                <a:gd name="T88" fmla="*/ 164 w 203"/>
                <a:gd name="T89" fmla="*/ 17 h 164"/>
                <a:gd name="T90" fmla="*/ 161 w 203"/>
                <a:gd name="T91" fmla="*/ 14 h 164"/>
                <a:gd name="T92" fmla="*/ 161 w 203"/>
                <a:gd name="T93" fmla="*/ 10 h 164"/>
                <a:gd name="T94" fmla="*/ 161 w 203"/>
                <a:gd name="T95" fmla="*/ 7 h 164"/>
                <a:gd name="T96" fmla="*/ 161 w 203"/>
                <a:gd name="T97" fmla="*/ 3 h 164"/>
                <a:gd name="T98" fmla="*/ 164 w 203"/>
                <a:gd name="T99" fmla="*/ 0 h 164"/>
                <a:gd name="T100" fmla="*/ 164 w 203"/>
                <a:gd name="T101" fmla="*/ 0 h 164"/>
                <a:gd name="T102" fmla="*/ 168 w 203"/>
                <a:gd name="T103" fmla="*/ 0 h 164"/>
                <a:gd name="T104" fmla="*/ 175 w 203"/>
                <a:gd name="T105" fmla="*/ 0 h 164"/>
                <a:gd name="T106" fmla="*/ 178 w 203"/>
                <a:gd name="T107" fmla="*/ 0 h 164"/>
                <a:gd name="T108" fmla="*/ 189 w 203"/>
                <a:gd name="T109" fmla="*/ 7 h 164"/>
                <a:gd name="T110" fmla="*/ 196 w 203"/>
                <a:gd name="T111" fmla="*/ 17 h 164"/>
                <a:gd name="T112" fmla="*/ 196 w 203"/>
                <a:gd name="T113" fmla="*/ 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3" h="164">
                  <a:moveTo>
                    <a:pt x="196" y="17"/>
                  </a:moveTo>
                  <a:lnTo>
                    <a:pt x="199" y="21"/>
                  </a:lnTo>
                  <a:lnTo>
                    <a:pt x="199" y="24"/>
                  </a:lnTo>
                  <a:lnTo>
                    <a:pt x="203" y="31"/>
                  </a:lnTo>
                  <a:lnTo>
                    <a:pt x="199" y="35"/>
                  </a:lnTo>
                  <a:lnTo>
                    <a:pt x="199" y="38"/>
                  </a:lnTo>
                  <a:lnTo>
                    <a:pt x="196" y="42"/>
                  </a:lnTo>
                  <a:lnTo>
                    <a:pt x="196" y="45"/>
                  </a:lnTo>
                  <a:lnTo>
                    <a:pt x="189" y="48"/>
                  </a:lnTo>
                  <a:lnTo>
                    <a:pt x="185" y="55"/>
                  </a:lnTo>
                  <a:lnTo>
                    <a:pt x="171" y="66"/>
                  </a:lnTo>
                  <a:lnTo>
                    <a:pt x="140" y="90"/>
                  </a:lnTo>
                  <a:lnTo>
                    <a:pt x="126" y="101"/>
                  </a:lnTo>
                  <a:lnTo>
                    <a:pt x="108" y="115"/>
                  </a:lnTo>
                  <a:lnTo>
                    <a:pt x="91" y="125"/>
                  </a:lnTo>
                  <a:lnTo>
                    <a:pt x="73" y="136"/>
                  </a:lnTo>
                  <a:lnTo>
                    <a:pt x="56" y="146"/>
                  </a:lnTo>
                  <a:lnTo>
                    <a:pt x="39" y="153"/>
                  </a:lnTo>
                  <a:lnTo>
                    <a:pt x="28" y="157"/>
                  </a:lnTo>
                  <a:lnTo>
                    <a:pt x="21" y="160"/>
                  </a:lnTo>
                  <a:lnTo>
                    <a:pt x="14" y="164"/>
                  </a:lnTo>
                  <a:lnTo>
                    <a:pt x="11" y="164"/>
                  </a:lnTo>
                  <a:lnTo>
                    <a:pt x="7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4" y="157"/>
                  </a:lnTo>
                  <a:lnTo>
                    <a:pt x="7" y="153"/>
                  </a:lnTo>
                  <a:lnTo>
                    <a:pt x="11" y="150"/>
                  </a:lnTo>
                  <a:lnTo>
                    <a:pt x="14" y="146"/>
                  </a:lnTo>
                  <a:lnTo>
                    <a:pt x="25" y="143"/>
                  </a:lnTo>
                  <a:lnTo>
                    <a:pt x="32" y="136"/>
                  </a:lnTo>
                  <a:lnTo>
                    <a:pt x="42" y="132"/>
                  </a:lnTo>
                  <a:lnTo>
                    <a:pt x="59" y="118"/>
                  </a:lnTo>
                  <a:lnTo>
                    <a:pt x="77" y="104"/>
                  </a:lnTo>
                  <a:lnTo>
                    <a:pt x="94" y="94"/>
                  </a:lnTo>
                  <a:lnTo>
                    <a:pt x="108" y="80"/>
                  </a:lnTo>
                  <a:lnTo>
                    <a:pt x="122" y="69"/>
                  </a:lnTo>
                  <a:lnTo>
                    <a:pt x="133" y="59"/>
                  </a:lnTo>
                  <a:lnTo>
                    <a:pt x="143" y="48"/>
                  </a:lnTo>
                  <a:lnTo>
                    <a:pt x="150" y="38"/>
                  </a:lnTo>
                  <a:lnTo>
                    <a:pt x="157" y="31"/>
                  </a:lnTo>
                  <a:lnTo>
                    <a:pt x="161" y="24"/>
                  </a:lnTo>
                  <a:lnTo>
                    <a:pt x="164" y="17"/>
                  </a:lnTo>
                  <a:lnTo>
                    <a:pt x="161" y="14"/>
                  </a:lnTo>
                  <a:lnTo>
                    <a:pt x="161" y="10"/>
                  </a:lnTo>
                  <a:lnTo>
                    <a:pt x="161" y="7"/>
                  </a:lnTo>
                  <a:lnTo>
                    <a:pt x="161" y="3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89" y="7"/>
                  </a:lnTo>
                  <a:lnTo>
                    <a:pt x="196" y="17"/>
                  </a:lnTo>
                  <a:lnTo>
                    <a:pt x="196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8">
              <a:extLst>
                <a:ext uri="{FF2B5EF4-FFF2-40B4-BE49-F238E27FC236}">
                  <a16:creationId xmlns:a16="http://schemas.microsoft.com/office/drawing/2014/main" id="{9CA34D02-3F1C-4E51-9572-78F502B74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391" y="7056328"/>
              <a:ext cx="1053650" cy="1662540"/>
            </a:xfrm>
            <a:custGeom>
              <a:avLst/>
              <a:gdLst>
                <a:gd name="T0" fmla="*/ 80 w 199"/>
                <a:gd name="T1" fmla="*/ 310 h 314"/>
                <a:gd name="T2" fmla="*/ 52 w 199"/>
                <a:gd name="T3" fmla="*/ 307 h 314"/>
                <a:gd name="T4" fmla="*/ 35 w 199"/>
                <a:gd name="T5" fmla="*/ 296 h 314"/>
                <a:gd name="T6" fmla="*/ 24 w 199"/>
                <a:gd name="T7" fmla="*/ 282 h 314"/>
                <a:gd name="T8" fmla="*/ 14 w 199"/>
                <a:gd name="T9" fmla="*/ 268 h 314"/>
                <a:gd name="T10" fmla="*/ 10 w 199"/>
                <a:gd name="T11" fmla="*/ 244 h 314"/>
                <a:gd name="T12" fmla="*/ 7 w 199"/>
                <a:gd name="T13" fmla="*/ 213 h 314"/>
                <a:gd name="T14" fmla="*/ 7 w 199"/>
                <a:gd name="T15" fmla="*/ 164 h 314"/>
                <a:gd name="T16" fmla="*/ 7 w 199"/>
                <a:gd name="T17" fmla="*/ 122 h 314"/>
                <a:gd name="T18" fmla="*/ 7 w 199"/>
                <a:gd name="T19" fmla="*/ 97 h 314"/>
                <a:gd name="T20" fmla="*/ 7 w 199"/>
                <a:gd name="T21" fmla="*/ 77 h 314"/>
                <a:gd name="T22" fmla="*/ 7 w 199"/>
                <a:gd name="T23" fmla="*/ 56 h 314"/>
                <a:gd name="T24" fmla="*/ 7 w 199"/>
                <a:gd name="T25" fmla="*/ 42 h 314"/>
                <a:gd name="T26" fmla="*/ 7 w 199"/>
                <a:gd name="T27" fmla="*/ 31 h 314"/>
                <a:gd name="T28" fmla="*/ 7 w 199"/>
                <a:gd name="T29" fmla="*/ 21 h 314"/>
                <a:gd name="T30" fmla="*/ 0 w 199"/>
                <a:gd name="T31" fmla="*/ 14 h 314"/>
                <a:gd name="T32" fmla="*/ 0 w 199"/>
                <a:gd name="T33" fmla="*/ 7 h 314"/>
                <a:gd name="T34" fmla="*/ 4 w 199"/>
                <a:gd name="T35" fmla="*/ 3 h 314"/>
                <a:gd name="T36" fmla="*/ 10 w 199"/>
                <a:gd name="T37" fmla="*/ 0 h 314"/>
                <a:gd name="T38" fmla="*/ 28 w 199"/>
                <a:gd name="T39" fmla="*/ 3 h 314"/>
                <a:gd name="T40" fmla="*/ 45 w 199"/>
                <a:gd name="T41" fmla="*/ 14 h 314"/>
                <a:gd name="T42" fmla="*/ 49 w 199"/>
                <a:gd name="T43" fmla="*/ 28 h 314"/>
                <a:gd name="T44" fmla="*/ 45 w 199"/>
                <a:gd name="T45" fmla="*/ 42 h 314"/>
                <a:gd name="T46" fmla="*/ 42 w 199"/>
                <a:gd name="T47" fmla="*/ 56 h 314"/>
                <a:gd name="T48" fmla="*/ 42 w 199"/>
                <a:gd name="T49" fmla="*/ 73 h 314"/>
                <a:gd name="T50" fmla="*/ 38 w 199"/>
                <a:gd name="T51" fmla="*/ 97 h 314"/>
                <a:gd name="T52" fmla="*/ 35 w 199"/>
                <a:gd name="T53" fmla="*/ 122 h 314"/>
                <a:gd name="T54" fmla="*/ 35 w 199"/>
                <a:gd name="T55" fmla="*/ 160 h 314"/>
                <a:gd name="T56" fmla="*/ 35 w 199"/>
                <a:gd name="T57" fmla="*/ 199 h 314"/>
                <a:gd name="T58" fmla="*/ 35 w 199"/>
                <a:gd name="T59" fmla="*/ 227 h 314"/>
                <a:gd name="T60" fmla="*/ 38 w 199"/>
                <a:gd name="T61" fmla="*/ 248 h 314"/>
                <a:gd name="T62" fmla="*/ 49 w 199"/>
                <a:gd name="T63" fmla="*/ 265 h 314"/>
                <a:gd name="T64" fmla="*/ 63 w 199"/>
                <a:gd name="T65" fmla="*/ 275 h 314"/>
                <a:gd name="T66" fmla="*/ 94 w 199"/>
                <a:gd name="T67" fmla="*/ 279 h 314"/>
                <a:gd name="T68" fmla="*/ 126 w 199"/>
                <a:gd name="T69" fmla="*/ 275 h 314"/>
                <a:gd name="T70" fmla="*/ 143 w 199"/>
                <a:gd name="T71" fmla="*/ 272 h 314"/>
                <a:gd name="T72" fmla="*/ 154 w 199"/>
                <a:gd name="T73" fmla="*/ 265 h 314"/>
                <a:gd name="T74" fmla="*/ 161 w 199"/>
                <a:gd name="T75" fmla="*/ 251 h 314"/>
                <a:gd name="T76" fmla="*/ 161 w 199"/>
                <a:gd name="T77" fmla="*/ 241 h 314"/>
                <a:gd name="T78" fmla="*/ 164 w 199"/>
                <a:gd name="T79" fmla="*/ 223 h 314"/>
                <a:gd name="T80" fmla="*/ 168 w 199"/>
                <a:gd name="T81" fmla="*/ 209 h 314"/>
                <a:gd name="T82" fmla="*/ 171 w 199"/>
                <a:gd name="T83" fmla="*/ 199 h 314"/>
                <a:gd name="T84" fmla="*/ 175 w 199"/>
                <a:gd name="T85" fmla="*/ 192 h 314"/>
                <a:gd name="T86" fmla="*/ 178 w 199"/>
                <a:gd name="T87" fmla="*/ 188 h 314"/>
                <a:gd name="T88" fmla="*/ 182 w 199"/>
                <a:gd name="T89" fmla="*/ 188 h 314"/>
                <a:gd name="T90" fmla="*/ 185 w 199"/>
                <a:gd name="T91" fmla="*/ 195 h 314"/>
                <a:gd name="T92" fmla="*/ 189 w 199"/>
                <a:gd name="T93" fmla="*/ 206 h 314"/>
                <a:gd name="T94" fmla="*/ 192 w 199"/>
                <a:gd name="T95" fmla="*/ 223 h 314"/>
                <a:gd name="T96" fmla="*/ 192 w 199"/>
                <a:gd name="T97" fmla="*/ 254 h 314"/>
                <a:gd name="T98" fmla="*/ 196 w 199"/>
                <a:gd name="T99" fmla="*/ 272 h 314"/>
                <a:gd name="T100" fmla="*/ 199 w 199"/>
                <a:gd name="T101" fmla="*/ 279 h 314"/>
                <a:gd name="T102" fmla="*/ 196 w 199"/>
                <a:gd name="T103" fmla="*/ 286 h 314"/>
                <a:gd name="T104" fmla="*/ 189 w 199"/>
                <a:gd name="T105" fmla="*/ 289 h 314"/>
                <a:gd name="T106" fmla="*/ 178 w 199"/>
                <a:gd name="T107" fmla="*/ 296 h 314"/>
                <a:gd name="T108" fmla="*/ 154 w 199"/>
                <a:gd name="T109" fmla="*/ 307 h 314"/>
                <a:gd name="T110" fmla="*/ 119 w 199"/>
                <a:gd name="T111" fmla="*/ 310 h 314"/>
                <a:gd name="T112" fmla="*/ 98 w 199"/>
                <a:gd name="T113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314">
                  <a:moveTo>
                    <a:pt x="98" y="314"/>
                  </a:moveTo>
                  <a:lnTo>
                    <a:pt x="80" y="310"/>
                  </a:lnTo>
                  <a:lnTo>
                    <a:pt x="66" y="310"/>
                  </a:lnTo>
                  <a:lnTo>
                    <a:pt x="52" y="307"/>
                  </a:lnTo>
                  <a:lnTo>
                    <a:pt x="45" y="303"/>
                  </a:lnTo>
                  <a:lnTo>
                    <a:pt x="35" y="296"/>
                  </a:lnTo>
                  <a:lnTo>
                    <a:pt x="28" y="293"/>
                  </a:lnTo>
                  <a:lnTo>
                    <a:pt x="24" y="282"/>
                  </a:lnTo>
                  <a:lnTo>
                    <a:pt x="17" y="275"/>
                  </a:lnTo>
                  <a:lnTo>
                    <a:pt x="14" y="268"/>
                  </a:lnTo>
                  <a:lnTo>
                    <a:pt x="10" y="258"/>
                  </a:lnTo>
                  <a:lnTo>
                    <a:pt x="10" y="244"/>
                  </a:lnTo>
                  <a:lnTo>
                    <a:pt x="10" y="230"/>
                  </a:lnTo>
                  <a:lnTo>
                    <a:pt x="7" y="213"/>
                  </a:lnTo>
                  <a:lnTo>
                    <a:pt x="7" y="192"/>
                  </a:lnTo>
                  <a:lnTo>
                    <a:pt x="7" y="164"/>
                  </a:lnTo>
                  <a:lnTo>
                    <a:pt x="7" y="139"/>
                  </a:lnTo>
                  <a:lnTo>
                    <a:pt x="7" y="122"/>
                  </a:lnTo>
                  <a:lnTo>
                    <a:pt x="7" y="111"/>
                  </a:lnTo>
                  <a:lnTo>
                    <a:pt x="7" y="97"/>
                  </a:lnTo>
                  <a:lnTo>
                    <a:pt x="7" y="87"/>
                  </a:lnTo>
                  <a:lnTo>
                    <a:pt x="7" y="77"/>
                  </a:lnTo>
                  <a:lnTo>
                    <a:pt x="7" y="66"/>
                  </a:lnTo>
                  <a:lnTo>
                    <a:pt x="7" y="56"/>
                  </a:lnTo>
                  <a:lnTo>
                    <a:pt x="7" y="4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8" y="3"/>
                  </a:lnTo>
                  <a:lnTo>
                    <a:pt x="42" y="10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9" y="28"/>
                  </a:lnTo>
                  <a:lnTo>
                    <a:pt x="49" y="35"/>
                  </a:lnTo>
                  <a:lnTo>
                    <a:pt x="45" y="42"/>
                  </a:lnTo>
                  <a:lnTo>
                    <a:pt x="45" y="49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2" y="73"/>
                  </a:lnTo>
                  <a:lnTo>
                    <a:pt x="38" y="84"/>
                  </a:lnTo>
                  <a:lnTo>
                    <a:pt x="38" y="97"/>
                  </a:lnTo>
                  <a:lnTo>
                    <a:pt x="38" y="108"/>
                  </a:lnTo>
                  <a:lnTo>
                    <a:pt x="35" y="122"/>
                  </a:lnTo>
                  <a:lnTo>
                    <a:pt x="35" y="136"/>
                  </a:lnTo>
                  <a:lnTo>
                    <a:pt x="35" y="160"/>
                  </a:lnTo>
                  <a:lnTo>
                    <a:pt x="35" y="181"/>
                  </a:lnTo>
                  <a:lnTo>
                    <a:pt x="35" y="199"/>
                  </a:lnTo>
                  <a:lnTo>
                    <a:pt x="35" y="213"/>
                  </a:lnTo>
                  <a:lnTo>
                    <a:pt x="35" y="227"/>
                  </a:lnTo>
                  <a:lnTo>
                    <a:pt x="38" y="241"/>
                  </a:lnTo>
                  <a:lnTo>
                    <a:pt x="38" y="248"/>
                  </a:lnTo>
                  <a:lnTo>
                    <a:pt x="42" y="258"/>
                  </a:lnTo>
                  <a:lnTo>
                    <a:pt x="49" y="265"/>
                  </a:lnTo>
                  <a:lnTo>
                    <a:pt x="52" y="272"/>
                  </a:lnTo>
                  <a:lnTo>
                    <a:pt x="63" y="275"/>
                  </a:lnTo>
                  <a:lnTo>
                    <a:pt x="77" y="279"/>
                  </a:lnTo>
                  <a:lnTo>
                    <a:pt x="94" y="279"/>
                  </a:lnTo>
                  <a:lnTo>
                    <a:pt x="108" y="279"/>
                  </a:lnTo>
                  <a:lnTo>
                    <a:pt x="126" y="275"/>
                  </a:lnTo>
                  <a:lnTo>
                    <a:pt x="136" y="275"/>
                  </a:lnTo>
                  <a:lnTo>
                    <a:pt x="143" y="272"/>
                  </a:lnTo>
                  <a:lnTo>
                    <a:pt x="147" y="268"/>
                  </a:lnTo>
                  <a:lnTo>
                    <a:pt x="154" y="265"/>
                  </a:lnTo>
                  <a:lnTo>
                    <a:pt x="157" y="261"/>
                  </a:lnTo>
                  <a:lnTo>
                    <a:pt x="161" y="251"/>
                  </a:lnTo>
                  <a:lnTo>
                    <a:pt x="161" y="248"/>
                  </a:lnTo>
                  <a:lnTo>
                    <a:pt x="161" y="241"/>
                  </a:lnTo>
                  <a:lnTo>
                    <a:pt x="164" y="234"/>
                  </a:lnTo>
                  <a:lnTo>
                    <a:pt x="164" y="223"/>
                  </a:lnTo>
                  <a:lnTo>
                    <a:pt x="168" y="216"/>
                  </a:lnTo>
                  <a:lnTo>
                    <a:pt x="168" y="209"/>
                  </a:lnTo>
                  <a:lnTo>
                    <a:pt x="168" y="202"/>
                  </a:lnTo>
                  <a:lnTo>
                    <a:pt x="171" y="199"/>
                  </a:lnTo>
                  <a:lnTo>
                    <a:pt x="171" y="195"/>
                  </a:lnTo>
                  <a:lnTo>
                    <a:pt x="175" y="192"/>
                  </a:lnTo>
                  <a:lnTo>
                    <a:pt x="178" y="188"/>
                  </a:lnTo>
                  <a:lnTo>
                    <a:pt x="178" y="188"/>
                  </a:lnTo>
                  <a:lnTo>
                    <a:pt x="182" y="188"/>
                  </a:lnTo>
                  <a:lnTo>
                    <a:pt x="182" y="188"/>
                  </a:lnTo>
                  <a:lnTo>
                    <a:pt x="185" y="192"/>
                  </a:lnTo>
                  <a:lnTo>
                    <a:pt x="185" y="195"/>
                  </a:lnTo>
                  <a:lnTo>
                    <a:pt x="189" y="199"/>
                  </a:lnTo>
                  <a:lnTo>
                    <a:pt x="189" y="206"/>
                  </a:lnTo>
                  <a:lnTo>
                    <a:pt x="189" y="213"/>
                  </a:lnTo>
                  <a:lnTo>
                    <a:pt x="192" y="223"/>
                  </a:lnTo>
                  <a:lnTo>
                    <a:pt x="192" y="241"/>
                  </a:lnTo>
                  <a:lnTo>
                    <a:pt x="192" y="254"/>
                  </a:lnTo>
                  <a:lnTo>
                    <a:pt x="196" y="265"/>
                  </a:lnTo>
                  <a:lnTo>
                    <a:pt x="196" y="272"/>
                  </a:lnTo>
                  <a:lnTo>
                    <a:pt x="199" y="275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196" y="286"/>
                  </a:lnTo>
                  <a:lnTo>
                    <a:pt x="192" y="289"/>
                  </a:lnTo>
                  <a:lnTo>
                    <a:pt x="189" y="289"/>
                  </a:lnTo>
                  <a:lnTo>
                    <a:pt x="185" y="293"/>
                  </a:lnTo>
                  <a:lnTo>
                    <a:pt x="178" y="296"/>
                  </a:lnTo>
                  <a:lnTo>
                    <a:pt x="171" y="300"/>
                  </a:lnTo>
                  <a:lnTo>
                    <a:pt x="154" y="307"/>
                  </a:lnTo>
                  <a:lnTo>
                    <a:pt x="136" y="310"/>
                  </a:lnTo>
                  <a:lnTo>
                    <a:pt x="119" y="310"/>
                  </a:lnTo>
                  <a:lnTo>
                    <a:pt x="98" y="314"/>
                  </a:lnTo>
                  <a:lnTo>
                    <a:pt x="98" y="3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34933935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CC30484-F464-49CB-AD35-C558B6A1C449}"/>
              </a:ext>
            </a:extLst>
          </p:cNvPr>
          <p:cNvGrpSpPr/>
          <p:nvPr/>
        </p:nvGrpSpPr>
        <p:grpSpPr>
          <a:xfrm>
            <a:off x="5217077" y="2534193"/>
            <a:ext cx="1757845" cy="1789613"/>
            <a:chOff x="4417359" y="9327758"/>
            <a:chExt cx="1757845" cy="1789613"/>
          </a:xfrm>
        </p:grpSpPr>
        <p:sp>
          <p:nvSpPr>
            <p:cNvPr id="3" name="Freeform 29">
              <a:extLst>
                <a:ext uri="{FF2B5EF4-FFF2-40B4-BE49-F238E27FC236}">
                  <a16:creationId xmlns:a16="http://schemas.microsoft.com/office/drawing/2014/main" id="{914A3CD9-CC03-4788-93E0-B37591E4C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851" y="9327758"/>
              <a:ext cx="1164837" cy="296504"/>
            </a:xfrm>
            <a:custGeom>
              <a:avLst/>
              <a:gdLst>
                <a:gd name="T0" fmla="*/ 7 w 220"/>
                <a:gd name="T1" fmla="*/ 49 h 56"/>
                <a:gd name="T2" fmla="*/ 7 w 220"/>
                <a:gd name="T3" fmla="*/ 45 h 56"/>
                <a:gd name="T4" fmla="*/ 3 w 220"/>
                <a:gd name="T5" fmla="*/ 42 h 56"/>
                <a:gd name="T6" fmla="*/ 0 w 220"/>
                <a:gd name="T7" fmla="*/ 42 h 56"/>
                <a:gd name="T8" fmla="*/ 0 w 220"/>
                <a:gd name="T9" fmla="*/ 38 h 56"/>
                <a:gd name="T10" fmla="*/ 0 w 220"/>
                <a:gd name="T11" fmla="*/ 35 h 56"/>
                <a:gd name="T12" fmla="*/ 3 w 220"/>
                <a:gd name="T13" fmla="*/ 35 h 56"/>
                <a:gd name="T14" fmla="*/ 7 w 220"/>
                <a:gd name="T15" fmla="*/ 35 h 56"/>
                <a:gd name="T16" fmla="*/ 10 w 220"/>
                <a:gd name="T17" fmla="*/ 31 h 56"/>
                <a:gd name="T18" fmla="*/ 17 w 220"/>
                <a:gd name="T19" fmla="*/ 31 h 56"/>
                <a:gd name="T20" fmla="*/ 24 w 220"/>
                <a:gd name="T21" fmla="*/ 31 h 56"/>
                <a:gd name="T22" fmla="*/ 35 w 220"/>
                <a:gd name="T23" fmla="*/ 31 h 56"/>
                <a:gd name="T24" fmla="*/ 45 w 220"/>
                <a:gd name="T25" fmla="*/ 31 h 56"/>
                <a:gd name="T26" fmla="*/ 52 w 220"/>
                <a:gd name="T27" fmla="*/ 31 h 56"/>
                <a:gd name="T28" fmla="*/ 59 w 220"/>
                <a:gd name="T29" fmla="*/ 28 h 56"/>
                <a:gd name="T30" fmla="*/ 66 w 220"/>
                <a:gd name="T31" fmla="*/ 28 h 56"/>
                <a:gd name="T32" fmla="*/ 77 w 220"/>
                <a:gd name="T33" fmla="*/ 24 h 56"/>
                <a:gd name="T34" fmla="*/ 87 w 220"/>
                <a:gd name="T35" fmla="*/ 24 h 56"/>
                <a:gd name="T36" fmla="*/ 98 w 220"/>
                <a:gd name="T37" fmla="*/ 21 h 56"/>
                <a:gd name="T38" fmla="*/ 112 w 220"/>
                <a:gd name="T39" fmla="*/ 17 h 56"/>
                <a:gd name="T40" fmla="*/ 126 w 220"/>
                <a:gd name="T41" fmla="*/ 14 h 56"/>
                <a:gd name="T42" fmla="*/ 139 w 220"/>
                <a:gd name="T43" fmla="*/ 10 h 56"/>
                <a:gd name="T44" fmla="*/ 153 w 220"/>
                <a:gd name="T45" fmla="*/ 7 h 56"/>
                <a:gd name="T46" fmla="*/ 164 w 220"/>
                <a:gd name="T47" fmla="*/ 3 h 56"/>
                <a:gd name="T48" fmla="*/ 174 w 220"/>
                <a:gd name="T49" fmla="*/ 0 h 56"/>
                <a:gd name="T50" fmla="*/ 185 w 220"/>
                <a:gd name="T51" fmla="*/ 0 h 56"/>
                <a:gd name="T52" fmla="*/ 192 w 220"/>
                <a:gd name="T53" fmla="*/ 0 h 56"/>
                <a:gd name="T54" fmla="*/ 199 w 220"/>
                <a:gd name="T55" fmla="*/ 0 h 56"/>
                <a:gd name="T56" fmla="*/ 202 w 220"/>
                <a:gd name="T57" fmla="*/ 0 h 56"/>
                <a:gd name="T58" fmla="*/ 213 w 220"/>
                <a:gd name="T59" fmla="*/ 3 h 56"/>
                <a:gd name="T60" fmla="*/ 216 w 220"/>
                <a:gd name="T61" fmla="*/ 10 h 56"/>
                <a:gd name="T62" fmla="*/ 220 w 220"/>
                <a:gd name="T63" fmla="*/ 14 h 56"/>
                <a:gd name="T64" fmla="*/ 220 w 220"/>
                <a:gd name="T65" fmla="*/ 17 h 56"/>
                <a:gd name="T66" fmla="*/ 220 w 220"/>
                <a:gd name="T67" fmla="*/ 17 h 56"/>
                <a:gd name="T68" fmla="*/ 220 w 220"/>
                <a:gd name="T69" fmla="*/ 21 h 56"/>
                <a:gd name="T70" fmla="*/ 216 w 220"/>
                <a:gd name="T71" fmla="*/ 24 h 56"/>
                <a:gd name="T72" fmla="*/ 213 w 220"/>
                <a:gd name="T73" fmla="*/ 24 h 56"/>
                <a:gd name="T74" fmla="*/ 209 w 220"/>
                <a:gd name="T75" fmla="*/ 28 h 56"/>
                <a:gd name="T76" fmla="*/ 206 w 220"/>
                <a:gd name="T77" fmla="*/ 28 h 56"/>
                <a:gd name="T78" fmla="*/ 199 w 220"/>
                <a:gd name="T79" fmla="*/ 31 h 56"/>
                <a:gd name="T80" fmla="*/ 192 w 220"/>
                <a:gd name="T81" fmla="*/ 31 h 56"/>
                <a:gd name="T82" fmla="*/ 185 w 220"/>
                <a:gd name="T83" fmla="*/ 35 h 56"/>
                <a:gd name="T84" fmla="*/ 174 w 220"/>
                <a:gd name="T85" fmla="*/ 38 h 56"/>
                <a:gd name="T86" fmla="*/ 164 w 220"/>
                <a:gd name="T87" fmla="*/ 38 h 56"/>
                <a:gd name="T88" fmla="*/ 153 w 220"/>
                <a:gd name="T89" fmla="*/ 42 h 56"/>
                <a:gd name="T90" fmla="*/ 143 w 220"/>
                <a:gd name="T91" fmla="*/ 42 h 56"/>
                <a:gd name="T92" fmla="*/ 129 w 220"/>
                <a:gd name="T93" fmla="*/ 45 h 56"/>
                <a:gd name="T94" fmla="*/ 115 w 220"/>
                <a:gd name="T95" fmla="*/ 49 h 56"/>
                <a:gd name="T96" fmla="*/ 101 w 220"/>
                <a:gd name="T97" fmla="*/ 49 h 56"/>
                <a:gd name="T98" fmla="*/ 87 w 220"/>
                <a:gd name="T99" fmla="*/ 52 h 56"/>
                <a:gd name="T100" fmla="*/ 73 w 220"/>
                <a:gd name="T101" fmla="*/ 52 h 56"/>
                <a:gd name="T102" fmla="*/ 59 w 220"/>
                <a:gd name="T103" fmla="*/ 56 h 56"/>
                <a:gd name="T104" fmla="*/ 49 w 220"/>
                <a:gd name="T105" fmla="*/ 56 h 56"/>
                <a:gd name="T106" fmla="*/ 42 w 220"/>
                <a:gd name="T107" fmla="*/ 56 h 56"/>
                <a:gd name="T108" fmla="*/ 35 w 220"/>
                <a:gd name="T109" fmla="*/ 56 h 56"/>
                <a:gd name="T110" fmla="*/ 31 w 220"/>
                <a:gd name="T111" fmla="*/ 56 h 56"/>
                <a:gd name="T112" fmla="*/ 28 w 220"/>
                <a:gd name="T113" fmla="*/ 56 h 56"/>
                <a:gd name="T114" fmla="*/ 17 w 220"/>
                <a:gd name="T115" fmla="*/ 52 h 56"/>
                <a:gd name="T116" fmla="*/ 7 w 220"/>
                <a:gd name="T117" fmla="*/ 49 h 56"/>
                <a:gd name="T118" fmla="*/ 7 w 220"/>
                <a:gd name="T11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0" h="56">
                  <a:moveTo>
                    <a:pt x="7" y="49"/>
                  </a:moveTo>
                  <a:lnTo>
                    <a:pt x="7" y="45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10" y="31"/>
                  </a:lnTo>
                  <a:lnTo>
                    <a:pt x="17" y="31"/>
                  </a:lnTo>
                  <a:lnTo>
                    <a:pt x="24" y="31"/>
                  </a:lnTo>
                  <a:lnTo>
                    <a:pt x="35" y="31"/>
                  </a:lnTo>
                  <a:lnTo>
                    <a:pt x="45" y="31"/>
                  </a:lnTo>
                  <a:lnTo>
                    <a:pt x="52" y="31"/>
                  </a:lnTo>
                  <a:lnTo>
                    <a:pt x="59" y="28"/>
                  </a:lnTo>
                  <a:lnTo>
                    <a:pt x="66" y="28"/>
                  </a:lnTo>
                  <a:lnTo>
                    <a:pt x="77" y="24"/>
                  </a:lnTo>
                  <a:lnTo>
                    <a:pt x="87" y="24"/>
                  </a:lnTo>
                  <a:lnTo>
                    <a:pt x="98" y="21"/>
                  </a:lnTo>
                  <a:lnTo>
                    <a:pt x="112" y="17"/>
                  </a:lnTo>
                  <a:lnTo>
                    <a:pt x="126" y="14"/>
                  </a:lnTo>
                  <a:lnTo>
                    <a:pt x="139" y="10"/>
                  </a:lnTo>
                  <a:lnTo>
                    <a:pt x="153" y="7"/>
                  </a:lnTo>
                  <a:lnTo>
                    <a:pt x="164" y="3"/>
                  </a:lnTo>
                  <a:lnTo>
                    <a:pt x="174" y="0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13" y="3"/>
                  </a:lnTo>
                  <a:lnTo>
                    <a:pt x="216" y="10"/>
                  </a:lnTo>
                  <a:lnTo>
                    <a:pt x="220" y="14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21"/>
                  </a:lnTo>
                  <a:lnTo>
                    <a:pt x="216" y="24"/>
                  </a:lnTo>
                  <a:lnTo>
                    <a:pt x="213" y="24"/>
                  </a:lnTo>
                  <a:lnTo>
                    <a:pt x="209" y="28"/>
                  </a:lnTo>
                  <a:lnTo>
                    <a:pt x="206" y="28"/>
                  </a:lnTo>
                  <a:lnTo>
                    <a:pt x="199" y="31"/>
                  </a:lnTo>
                  <a:lnTo>
                    <a:pt x="192" y="31"/>
                  </a:lnTo>
                  <a:lnTo>
                    <a:pt x="185" y="35"/>
                  </a:lnTo>
                  <a:lnTo>
                    <a:pt x="174" y="38"/>
                  </a:lnTo>
                  <a:lnTo>
                    <a:pt x="164" y="38"/>
                  </a:lnTo>
                  <a:lnTo>
                    <a:pt x="153" y="42"/>
                  </a:lnTo>
                  <a:lnTo>
                    <a:pt x="143" y="42"/>
                  </a:lnTo>
                  <a:lnTo>
                    <a:pt x="129" y="45"/>
                  </a:lnTo>
                  <a:lnTo>
                    <a:pt x="115" y="49"/>
                  </a:lnTo>
                  <a:lnTo>
                    <a:pt x="101" y="49"/>
                  </a:lnTo>
                  <a:lnTo>
                    <a:pt x="87" y="52"/>
                  </a:lnTo>
                  <a:lnTo>
                    <a:pt x="73" y="52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2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17" y="52"/>
                  </a:lnTo>
                  <a:lnTo>
                    <a:pt x="7" y="49"/>
                  </a:lnTo>
                  <a:lnTo>
                    <a:pt x="7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0">
              <a:extLst>
                <a:ext uri="{FF2B5EF4-FFF2-40B4-BE49-F238E27FC236}">
                  <a16:creationId xmlns:a16="http://schemas.microsoft.com/office/drawing/2014/main" id="{D6E497F5-24C8-4F3C-B23F-22F5F8926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168" y="9550136"/>
              <a:ext cx="296504" cy="1069532"/>
            </a:xfrm>
            <a:custGeom>
              <a:avLst/>
              <a:gdLst>
                <a:gd name="T0" fmla="*/ 17 w 56"/>
                <a:gd name="T1" fmla="*/ 0 h 202"/>
                <a:gd name="T2" fmla="*/ 21 w 56"/>
                <a:gd name="T3" fmla="*/ 0 h 202"/>
                <a:gd name="T4" fmla="*/ 24 w 56"/>
                <a:gd name="T5" fmla="*/ 0 h 202"/>
                <a:gd name="T6" fmla="*/ 28 w 56"/>
                <a:gd name="T7" fmla="*/ 0 h 202"/>
                <a:gd name="T8" fmla="*/ 35 w 56"/>
                <a:gd name="T9" fmla="*/ 7 h 202"/>
                <a:gd name="T10" fmla="*/ 42 w 56"/>
                <a:gd name="T11" fmla="*/ 10 h 202"/>
                <a:gd name="T12" fmla="*/ 49 w 56"/>
                <a:gd name="T13" fmla="*/ 17 h 202"/>
                <a:gd name="T14" fmla="*/ 52 w 56"/>
                <a:gd name="T15" fmla="*/ 17 h 202"/>
                <a:gd name="T16" fmla="*/ 52 w 56"/>
                <a:gd name="T17" fmla="*/ 21 h 202"/>
                <a:gd name="T18" fmla="*/ 52 w 56"/>
                <a:gd name="T19" fmla="*/ 24 h 202"/>
                <a:gd name="T20" fmla="*/ 56 w 56"/>
                <a:gd name="T21" fmla="*/ 31 h 202"/>
                <a:gd name="T22" fmla="*/ 56 w 56"/>
                <a:gd name="T23" fmla="*/ 42 h 202"/>
                <a:gd name="T24" fmla="*/ 56 w 56"/>
                <a:gd name="T25" fmla="*/ 56 h 202"/>
                <a:gd name="T26" fmla="*/ 56 w 56"/>
                <a:gd name="T27" fmla="*/ 70 h 202"/>
                <a:gd name="T28" fmla="*/ 52 w 56"/>
                <a:gd name="T29" fmla="*/ 87 h 202"/>
                <a:gd name="T30" fmla="*/ 52 w 56"/>
                <a:gd name="T31" fmla="*/ 101 h 202"/>
                <a:gd name="T32" fmla="*/ 49 w 56"/>
                <a:gd name="T33" fmla="*/ 122 h 202"/>
                <a:gd name="T34" fmla="*/ 45 w 56"/>
                <a:gd name="T35" fmla="*/ 139 h 202"/>
                <a:gd name="T36" fmla="*/ 38 w 56"/>
                <a:gd name="T37" fmla="*/ 157 h 202"/>
                <a:gd name="T38" fmla="*/ 35 w 56"/>
                <a:gd name="T39" fmla="*/ 171 h 202"/>
                <a:gd name="T40" fmla="*/ 24 w 56"/>
                <a:gd name="T41" fmla="*/ 181 h 202"/>
                <a:gd name="T42" fmla="*/ 17 w 56"/>
                <a:gd name="T43" fmla="*/ 192 h 202"/>
                <a:gd name="T44" fmla="*/ 10 w 56"/>
                <a:gd name="T45" fmla="*/ 199 h 202"/>
                <a:gd name="T46" fmla="*/ 10 w 56"/>
                <a:gd name="T47" fmla="*/ 199 h 202"/>
                <a:gd name="T48" fmla="*/ 7 w 56"/>
                <a:gd name="T49" fmla="*/ 202 h 202"/>
                <a:gd name="T50" fmla="*/ 3 w 56"/>
                <a:gd name="T51" fmla="*/ 202 h 202"/>
                <a:gd name="T52" fmla="*/ 3 w 56"/>
                <a:gd name="T53" fmla="*/ 202 h 202"/>
                <a:gd name="T54" fmla="*/ 0 w 56"/>
                <a:gd name="T55" fmla="*/ 199 h 202"/>
                <a:gd name="T56" fmla="*/ 0 w 56"/>
                <a:gd name="T57" fmla="*/ 192 h 202"/>
                <a:gd name="T58" fmla="*/ 0 w 56"/>
                <a:gd name="T59" fmla="*/ 185 h 202"/>
                <a:gd name="T60" fmla="*/ 7 w 56"/>
                <a:gd name="T61" fmla="*/ 174 h 202"/>
                <a:gd name="T62" fmla="*/ 10 w 56"/>
                <a:gd name="T63" fmla="*/ 164 h 202"/>
                <a:gd name="T64" fmla="*/ 14 w 56"/>
                <a:gd name="T65" fmla="*/ 153 h 202"/>
                <a:gd name="T66" fmla="*/ 17 w 56"/>
                <a:gd name="T67" fmla="*/ 139 h 202"/>
                <a:gd name="T68" fmla="*/ 21 w 56"/>
                <a:gd name="T69" fmla="*/ 122 h 202"/>
                <a:gd name="T70" fmla="*/ 24 w 56"/>
                <a:gd name="T71" fmla="*/ 91 h 202"/>
                <a:gd name="T72" fmla="*/ 24 w 56"/>
                <a:gd name="T73" fmla="*/ 59 h 202"/>
                <a:gd name="T74" fmla="*/ 24 w 56"/>
                <a:gd name="T75" fmla="*/ 45 h 202"/>
                <a:gd name="T76" fmla="*/ 24 w 56"/>
                <a:gd name="T77" fmla="*/ 35 h 202"/>
                <a:gd name="T78" fmla="*/ 21 w 56"/>
                <a:gd name="T79" fmla="*/ 28 h 202"/>
                <a:gd name="T80" fmla="*/ 21 w 56"/>
                <a:gd name="T81" fmla="*/ 21 h 202"/>
                <a:gd name="T82" fmla="*/ 17 w 56"/>
                <a:gd name="T83" fmla="*/ 14 h 202"/>
                <a:gd name="T84" fmla="*/ 17 w 56"/>
                <a:gd name="T85" fmla="*/ 10 h 202"/>
                <a:gd name="T86" fmla="*/ 17 w 56"/>
                <a:gd name="T87" fmla="*/ 0 h 202"/>
                <a:gd name="T88" fmla="*/ 17 w 56"/>
                <a:gd name="T8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" h="202">
                  <a:moveTo>
                    <a:pt x="17" y="0"/>
                  </a:moveTo>
                  <a:lnTo>
                    <a:pt x="21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5" y="7"/>
                  </a:lnTo>
                  <a:lnTo>
                    <a:pt x="42" y="10"/>
                  </a:lnTo>
                  <a:lnTo>
                    <a:pt x="49" y="17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4"/>
                  </a:lnTo>
                  <a:lnTo>
                    <a:pt x="56" y="31"/>
                  </a:lnTo>
                  <a:lnTo>
                    <a:pt x="56" y="42"/>
                  </a:lnTo>
                  <a:lnTo>
                    <a:pt x="56" y="56"/>
                  </a:lnTo>
                  <a:lnTo>
                    <a:pt x="56" y="70"/>
                  </a:lnTo>
                  <a:lnTo>
                    <a:pt x="52" y="87"/>
                  </a:lnTo>
                  <a:lnTo>
                    <a:pt x="52" y="101"/>
                  </a:lnTo>
                  <a:lnTo>
                    <a:pt x="49" y="122"/>
                  </a:lnTo>
                  <a:lnTo>
                    <a:pt x="45" y="139"/>
                  </a:lnTo>
                  <a:lnTo>
                    <a:pt x="38" y="157"/>
                  </a:lnTo>
                  <a:lnTo>
                    <a:pt x="35" y="171"/>
                  </a:lnTo>
                  <a:lnTo>
                    <a:pt x="24" y="181"/>
                  </a:lnTo>
                  <a:lnTo>
                    <a:pt x="17" y="192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7" y="202"/>
                  </a:lnTo>
                  <a:lnTo>
                    <a:pt x="3" y="202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2"/>
                  </a:lnTo>
                  <a:lnTo>
                    <a:pt x="0" y="185"/>
                  </a:lnTo>
                  <a:lnTo>
                    <a:pt x="7" y="174"/>
                  </a:lnTo>
                  <a:lnTo>
                    <a:pt x="10" y="164"/>
                  </a:lnTo>
                  <a:lnTo>
                    <a:pt x="14" y="153"/>
                  </a:lnTo>
                  <a:lnTo>
                    <a:pt x="17" y="139"/>
                  </a:lnTo>
                  <a:lnTo>
                    <a:pt x="21" y="122"/>
                  </a:lnTo>
                  <a:lnTo>
                    <a:pt x="24" y="91"/>
                  </a:lnTo>
                  <a:lnTo>
                    <a:pt x="24" y="59"/>
                  </a:lnTo>
                  <a:lnTo>
                    <a:pt x="24" y="45"/>
                  </a:lnTo>
                  <a:lnTo>
                    <a:pt x="24" y="35"/>
                  </a:lnTo>
                  <a:lnTo>
                    <a:pt x="21" y="28"/>
                  </a:lnTo>
                  <a:lnTo>
                    <a:pt x="21" y="21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7" y="0"/>
                  </a:lnTo>
                  <a:lnTo>
                    <a:pt x="17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1">
              <a:extLst>
                <a:ext uri="{FF2B5EF4-FFF2-40B4-BE49-F238E27FC236}">
                  <a16:creationId xmlns:a16="http://schemas.microsoft.com/office/drawing/2014/main" id="{E66FBBC3-949E-4570-91A4-AF35A4082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806" y="9476010"/>
              <a:ext cx="460642" cy="958345"/>
            </a:xfrm>
            <a:custGeom>
              <a:avLst/>
              <a:gdLst>
                <a:gd name="T0" fmla="*/ 28 w 87"/>
                <a:gd name="T1" fmla="*/ 143 h 181"/>
                <a:gd name="T2" fmla="*/ 28 w 87"/>
                <a:gd name="T3" fmla="*/ 146 h 181"/>
                <a:gd name="T4" fmla="*/ 35 w 87"/>
                <a:gd name="T5" fmla="*/ 150 h 181"/>
                <a:gd name="T6" fmla="*/ 42 w 87"/>
                <a:gd name="T7" fmla="*/ 150 h 181"/>
                <a:gd name="T8" fmla="*/ 52 w 87"/>
                <a:gd name="T9" fmla="*/ 150 h 181"/>
                <a:gd name="T10" fmla="*/ 63 w 87"/>
                <a:gd name="T11" fmla="*/ 150 h 181"/>
                <a:gd name="T12" fmla="*/ 70 w 87"/>
                <a:gd name="T13" fmla="*/ 150 h 181"/>
                <a:gd name="T14" fmla="*/ 77 w 87"/>
                <a:gd name="T15" fmla="*/ 153 h 181"/>
                <a:gd name="T16" fmla="*/ 80 w 87"/>
                <a:gd name="T17" fmla="*/ 157 h 181"/>
                <a:gd name="T18" fmla="*/ 84 w 87"/>
                <a:gd name="T19" fmla="*/ 160 h 181"/>
                <a:gd name="T20" fmla="*/ 84 w 87"/>
                <a:gd name="T21" fmla="*/ 164 h 181"/>
                <a:gd name="T22" fmla="*/ 87 w 87"/>
                <a:gd name="T23" fmla="*/ 167 h 181"/>
                <a:gd name="T24" fmla="*/ 87 w 87"/>
                <a:gd name="T25" fmla="*/ 167 h 181"/>
                <a:gd name="T26" fmla="*/ 87 w 87"/>
                <a:gd name="T27" fmla="*/ 171 h 181"/>
                <a:gd name="T28" fmla="*/ 84 w 87"/>
                <a:gd name="T29" fmla="*/ 174 h 181"/>
                <a:gd name="T30" fmla="*/ 80 w 87"/>
                <a:gd name="T31" fmla="*/ 178 h 181"/>
                <a:gd name="T32" fmla="*/ 73 w 87"/>
                <a:gd name="T33" fmla="*/ 178 h 181"/>
                <a:gd name="T34" fmla="*/ 66 w 87"/>
                <a:gd name="T35" fmla="*/ 178 h 181"/>
                <a:gd name="T36" fmla="*/ 52 w 87"/>
                <a:gd name="T37" fmla="*/ 181 h 181"/>
                <a:gd name="T38" fmla="*/ 42 w 87"/>
                <a:gd name="T39" fmla="*/ 178 h 181"/>
                <a:gd name="T40" fmla="*/ 31 w 87"/>
                <a:gd name="T41" fmla="*/ 178 h 181"/>
                <a:gd name="T42" fmla="*/ 21 w 87"/>
                <a:gd name="T43" fmla="*/ 178 h 181"/>
                <a:gd name="T44" fmla="*/ 17 w 87"/>
                <a:gd name="T45" fmla="*/ 174 h 181"/>
                <a:gd name="T46" fmla="*/ 10 w 87"/>
                <a:gd name="T47" fmla="*/ 171 h 181"/>
                <a:gd name="T48" fmla="*/ 7 w 87"/>
                <a:gd name="T49" fmla="*/ 167 h 181"/>
                <a:gd name="T50" fmla="*/ 4 w 87"/>
                <a:gd name="T51" fmla="*/ 160 h 181"/>
                <a:gd name="T52" fmla="*/ 4 w 87"/>
                <a:gd name="T53" fmla="*/ 153 h 181"/>
                <a:gd name="T54" fmla="*/ 0 w 87"/>
                <a:gd name="T55" fmla="*/ 143 h 181"/>
                <a:gd name="T56" fmla="*/ 0 w 87"/>
                <a:gd name="T57" fmla="*/ 129 h 181"/>
                <a:gd name="T58" fmla="*/ 0 w 87"/>
                <a:gd name="T59" fmla="*/ 112 h 181"/>
                <a:gd name="T60" fmla="*/ 4 w 87"/>
                <a:gd name="T61" fmla="*/ 94 h 181"/>
                <a:gd name="T62" fmla="*/ 4 w 87"/>
                <a:gd name="T63" fmla="*/ 73 h 181"/>
                <a:gd name="T64" fmla="*/ 4 w 87"/>
                <a:gd name="T65" fmla="*/ 49 h 181"/>
                <a:gd name="T66" fmla="*/ 4 w 87"/>
                <a:gd name="T67" fmla="*/ 24 h 181"/>
                <a:gd name="T68" fmla="*/ 4 w 87"/>
                <a:gd name="T69" fmla="*/ 0 h 181"/>
                <a:gd name="T70" fmla="*/ 14 w 87"/>
                <a:gd name="T71" fmla="*/ 10 h 181"/>
                <a:gd name="T72" fmla="*/ 24 w 87"/>
                <a:gd name="T73" fmla="*/ 17 h 181"/>
                <a:gd name="T74" fmla="*/ 31 w 87"/>
                <a:gd name="T75" fmla="*/ 24 h 181"/>
                <a:gd name="T76" fmla="*/ 31 w 87"/>
                <a:gd name="T77" fmla="*/ 28 h 181"/>
                <a:gd name="T78" fmla="*/ 35 w 87"/>
                <a:gd name="T79" fmla="*/ 28 h 181"/>
                <a:gd name="T80" fmla="*/ 35 w 87"/>
                <a:gd name="T81" fmla="*/ 35 h 181"/>
                <a:gd name="T82" fmla="*/ 38 w 87"/>
                <a:gd name="T83" fmla="*/ 38 h 181"/>
                <a:gd name="T84" fmla="*/ 38 w 87"/>
                <a:gd name="T85" fmla="*/ 42 h 181"/>
                <a:gd name="T86" fmla="*/ 35 w 87"/>
                <a:gd name="T87" fmla="*/ 49 h 181"/>
                <a:gd name="T88" fmla="*/ 35 w 87"/>
                <a:gd name="T89" fmla="*/ 56 h 181"/>
                <a:gd name="T90" fmla="*/ 31 w 87"/>
                <a:gd name="T91" fmla="*/ 66 h 181"/>
                <a:gd name="T92" fmla="*/ 28 w 87"/>
                <a:gd name="T93" fmla="*/ 87 h 181"/>
                <a:gd name="T94" fmla="*/ 28 w 87"/>
                <a:gd name="T95" fmla="*/ 112 h 181"/>
                <a:gd name="T96" fmla="*/ 24 w 87"/>
                <a:gd name="T97" fmla="*/ 122 h 181"/>
                <a:gd name="T98" fmla="*/ 24 w 87"/>
                <a:gd name="T99" fmla="*/ 132 h 181"/>
                <a:gd name="T100" fmla="*/ 24 w 87"/>
                <a:gd name="T101" fmla="*/ 139 h 181"/>
                <a:gd name="T102" fmla="*/ 28 w 87"/>
                <a:gd name="T103" fmla="*/ 143 h 181"/>
                <a:gd name="T104" fmla="*/ 28 w 87"/>
                <a:gd name="T105" fmla="*/ 14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" h="181">
                  <a:moveTo>
                    <a:pt x="28" y="143"/>
                  </a:moveTo>
                  <a:lnTo>
                    <a:pt x="28" y="146"/>
                  </a:lnTo>
                  <a:lnTo>
                    <a:pt x="35" y="150"/>
                  </a:lnTo>
                  <a:lnTo>
                    <a:pt x="42" y="150"/>
                  </a:lnTo>
                  <a:lnTo>
                    <a:pt x="52" y="150"/>
                  </a:lnTo>
                  <a:lnTo>
                    <a:pt x="63" y="150"/>
                  </a:lnTo>
                  <a:lnTo>
                    <a:pt x="70" y="150"/>
                  </a:lnTo>
                  <a:lnTo>
                    <a:pt x="77" y="153"/>
                  </a:lnTo>
                  <a:lnTo>
                    <a:pt x="80" y="157"/>
                  </a:lnTo>
                  <a:lnTo>
                    <a:pt x="84" y="160"/>
                  </a:lnTo>
                  <a:lnTo>
                    <a:pt x="84" y="164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87" y="171"/>
                  </a:lnTo>
                  <a:lnTo>
                    <a:pt x="84" y="174"/>
                  </a:lnTo>
                  <a:lnTo>
                    <a:pt x="80" y="178"/>
                  </a:lnTo>
                  <a:lnTo>
                    <a:pt x="73" y="178"/>
                  </a:lnTo>
                  <a:lnTo>
                    <a:pt x="66" y="178"/>
                  </a:lnTo>
                  <a:lnTo>
                    <a:pt x="52" y="181"/>
                  </a:lnTo>
                  <a:lnTo>
                    <a:pt x="42" y="178"/>
                  </a:lnTo>
                  <a:lnTo>
                    <a:pt x="31" y="178"/>
                  </a:lnTo>
                  <a:lnTo>
                    <a:pt x="21" y="178"/>
                  </a:lnTo>
                  <a:lnTo>
                    <a:pt x="17" y="174"/>
                  </a:lnTo>
                  <a:lnTo>
                    <a:pt x="10" y="171"/>
                  </a:lnTo>
                  <a:lnTo>
                    <a:pt x="7" y="167"/>
                  </a:lnTo>
                  <a:lnTo>
                    <a:pt x="4" y="160"/>
                  </a:lnTo>
                  <a:lnTo>
                    <a:pt x="4" y="153"/>
                  </a:lnTo>
                  <a:lnTo>
                    <a:pt x="0" y="143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4" y="94"/>
                  </a:lnTo>
                  <a:lnTo>
                    <a:pt x="4" y="73"/>
                  </a:lnTo>
                  <a:lnTo>
                    <a:pt x="4" y="49"/>
                  </a:lnTo>
                  <a:lnTo>
                    <a:pt x="4" y="24"/>
                  </a:lnTo>
                  <a:lnTo>
                    <a:pt x="4" y="0"/>
                  </a:lnTo>
                  <a:lnTo>
                    <a:pt x="14" y="10"/>
                  </a:lnTo>
                  <a:lnTo>
                    <a:pt x="24" y="17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35" y="28"/>
                  </a:lnTo>
                  <a:lnTo>
                    <a:pt x="35" y="35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35" y="49"/>
                  </a:lnTo>
                  <a:lnTo>
                    <a:pt x="35" y="56"/>
                  </a:lnTo>
                  <a:lnTo>
                    <a:pt x="31" y="66"/>
                  </a:lnTo>
                  <a:lnTo>
                    <a:pt x="28" y="87"/>
                  </a:lnTo>
                  <a:lnTo>
                    <a:pt x="28" y="112"/>
                  </a:lnTo>
                  <a:lnTo>
                    <a:pt x="24" y="122"/>
                  </a:lnTo>
                  <a:lnTo>
                    <a:pt x="24" y="132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28" y="14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2">
              <a:extLst>
                <a:ext uri="{FF2B5EF4-FFF2-40B4-BE49-F238E27FC236}">
                  <a16:creationId xmlns:a16="http://schemas.microsoft.com/office/drawing/2014/main" id="{7911CA7D-4788-47D1-BD12-6A8610BC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359" y="10010778"/>
              <a:ext cx="317683" cy="979524"/>
            </a:xfrm>
            <a:custGeom>
              <a:avLst/>
              <a:gdLst>
                <a:gd name="T0" fmla="*/ 7 w 60"/>
                <a:gd name="T1" fmla="*/ 25 h 185"/>
                <a:gd name="T2" fmla="*/ 4 w 60"/>
                <a:gd name="T3" fmla="*/ 18 h 185"/>
                <a:gd name="T4" fmla="*/ 0 w 60"/>
                <a:gd name="T5" fmla="*/ 11 h 185"/>
                <a:gd name="T6" fmla="*/ 0 w 60"/>
                <a:gd name="T7" fmla="*/ 7 h 185"/>
                <a:gd name="T8" fmla="*/ 4 w 60"/>
                <a:gd name="T9" fmla="*/ 4 h 185"/>
                <a:gd name="T10" fmla="*/ 11 w 60"/>
                <a:gd name="T11" fmla="*/ 0 h 185"/>
                <a:gd name="T12" fmla="*/ 14 w 60"/>
                <a:gd name="T13" fmla="*/ 0 h 185"/>
                <a:gd name="T14" fmla="*/ 18 w 60"/>
                <a:gd name="T15" fmla="*/ 4 h 185"/>
                <a:gd name="T16" fmla="*/ 21 w 60"/>
                <a:gd name="T17" fmla="*/ 4 h 185"/>
                <a:gd name="T18" fmla="*/ 25 w 60"/>
                <a:gd name="T19" fmla="*/ 4 h 185"/>
                <a:gd name="T20" fmla="*/ 32 w 60"/>
                <a:gd name="T21" fmla="*/ 7 h 185"/>
                <a:gd name="T22" fmla="*/ 39 w 60"/>
                <a:gd name="T23" fmla="*/ 7 h 185"/>
                <a:gd name="T24" fmla="*/ 46 w 60"/>
                <a:gd name="T25" fmla="*/ 45 h 185"/>
                <a:gd name="T26" fmla="*/ 46 w 60"/>
                <a:gd name="T27" fmla="*/ 63 h 185"/>
                <a:gd name="T28" fmla="*/ 49 w 60"/>
                <a:gd name="T29" fmla="*/ 77 h 185"/>
                <a:gd name="T30" fmla="*/ 53 w 60"/>
                <a:gd name="T31" fmla="*/ 94 h 185"/>
                <a:gd name="T32" fmla="*/ 53 w 60"/>
                <a:gd name="T33" fmla="*/ 108 h 185"/>
                <a:gd name="T34" fmla="*/ 56 w 60"/>
                <a:gd name="T35" fmla="*/ 122 h 185"/>
                <a:gd name="T36" fmla="*/ 56 w 60"/>
                <a:gd name="T37" fmla="*/ 133 h 185"/>
                <a:gd name="T38" fmla="*/ 56 w 60"/>
                <a:gd name="T39" fmla="*/ 143 h 185"/>
                <a:gd name="T40" fmla="*/ 60 w 60"/>
                <a:gd name="T41" fmla="*/ 154 h 185"/>
                <a:gd name="T42" fmla="*/ 60 w 60"/>
                <a:gd name="T43" fmla="*/ 164 h 185"/>
                <a:gd name="T44" fmla="*/ 60 w 60"/>
                <a:gd name="T45" fmla="*/ 171 h 185"/>
                <a:gd name="T46" fmla="*/ 56 w 60"/>
                <a:gd name="T47" fmla="*/ 175 h 185"/>
                <a:gd name="T48" fmla="*/ 56 w 60"/>
                <a:gd name="T49" fmla="*/ 178 h 185"/>
                <a:gd name="T50" fmla="*/ 53 w 60"/>
                <a:gd name="T51" fmla="*/ 182 h 185"/>
                <a:gd name="T52" fmla="*/ 53 w 60"/>
                <a:gd name="T53" fmla="*/ 185 h 185"/>
                <a:gd name="T54" fmla="*/ 49 w 60"/>
                <a:gd name="T55" fmla="*/ 185 h 185"/>
                <a:gd name="T56" fmla="*/ 46 w 60"/>
                <a:gd name="T57" fmla="*/ 182 h 185"/>
                <a:gd name="T58" fmla="*/ 46 w 60"/>
                <a:gd name="T59" fmla="*/ 182 h 185"/>
                <a:gd name="T60" fmla="*/ 42 w 60"/>
                <a:gd name="T61" fmla="*/ 178 h 185"/>
                <a:gd name="T62" fmla="*/ 39 w 60"/>
                <a:gd name="T63" fmla="*/ 175 h 185"/>
                <a:gd name="T64" fmla="*/ 39 w 60"/>
                <a:gd name="T65" fmla="*/ 168 h 185"/>
                <a:gd name="T66" fmla="*/ 39 w 60"/>
                <a:gd name="T67" fmla="*/ 164 h 185"/>
                <a:gd name="T68" fmla="*/ 35 w 60"/>
                <a:gd name="T69" fmla="*/ 154 h 185"/>
                <a:gd name="T70" fmla="*/ 32 w 60"/>
                <a:gd name="T71" fmla="*/ 140 h 185"/>
                <a:gd name="T72" fmla="*/ 28 w 60"/>
                <a:gd name="T73" fmla="*/ 122 h 185"/>
                <a:gd name="T74" fmla="*/ 28 w 60"/>
                <a:gd name="T75" fmla="*/ 101 h 185"/>
                <a:gd name="T76" fmla="*/ 25 w 60"/>
                <a:gd name="T77" fmla="*/ 80 h 185"/>
                <a:gd name="T78" fmla="*/ 21 w 60"/>
                <a:gd name="T79" fmla="*/ 63 h 185"/>
                <a:gd name="T80" fmla="*/ 14 w 60"/>
                <a:gd name="T81" fmla="*/ 45 h 185"/>
                <a:gd name="T82" fmla="*/ 14 w 60"/>
                <a:gd name="T83" fmla="*/ 38 h 185"/>
                <a:gd name="T84" fmla="*/ 11 w 60"/>
                <a:gd name="T85" fmla="*/ 31 h 185"/>
                <a:gd name="T86" fmla="*/ 7 w 60"/>
                <a:gd name="T87" fmla="*/ 28 h 185"/>
                <a:gd name="T88" fmla="*/ 7 w 60"/>
                <a:gd name="T89" fmla="*/ 25 h 185"/>
                <a:gd name="T90" fmla="*/ 7 w 60"/>
                <a:gd name="T91" fmla="*/ 2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185">
                  <a:moveTo>
                    <a:pt x="7" y="25"/>
                  </a:moveTo>
                  <a:lnTo>
                    <a:pt x="4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6" y="45"/>
                  </a:lnTo>
                  <a:lnTo>
                    <a:pt x="46" y="63"/>
                  </a:lnTo>
                  <a:lnTo>
                    <a:pt x="49" y="77"/>
                  </a:lnTo>
                  <a:lnTo>
                    <a:pt x="53" y="94"/>
                  </a:lnTo>
                  <a:lnTo>
                    <a:pt x="53" y="108"/>
                  </a:lnTo>
                  <a:lnTo>
                    <a:pt x="56" y="122"/>
                  </a:lnTo>
                  <a:lnTo>
                    <a:pt x="56" y="133"/>
                  </a:lnTo>
                  <a:lnTo>
                    <a:pt x="56" y="143"/>
                  </a:lnTo>
                  <a:lnTo>
                    <a:pt x="60" y="154"/>
                  </a:lnTo>
                  <a:lnTo>
                    <a:pt x="60" y="164"/>
                  </a:lnTo>
                  <a:lnTo>
                    <a:pt x="60" y="171"/>
                  </a:lnTo>
                  <a:lnTo>
                    <a:pt x="56" y="175"/>
                  </a:lnTo>
                  <a:lnTo>
                    <a:pt x="56" y="178"/>
                  </a:lnTo>
                  <a:lnTo>
                    <a:pt x="53" y="182"/>
                  </a:lnTo>
                  <a:lnTo>
                    <a:pt x="53" y="185"/>
                  </a:lnTo>
                  <a:lnTo>
                    <a:pt x="49" y="185"/>
                  </a:lnTo>
                  <a:lnTo>
                    <a:pt x="46" y="182"/>
                  </a:lnTo>
                  <a:lnTo>
                    <a:pt x="46" y="182"/>
                  </a:lnTo>
                  <a:lnTo>
                    <a:pt x="42" y="178"/>
                  </a:lnTo>
                  <a:lnTo>
                    <a:pt x="39" y="175"/>
                  </a:lnTo>
                  <a:lnTo>
                    <a:pt x="39" y="168"/>
                  </a:lnTo>
                  <a:lnTo>
                    <a:pt x="39" y="164"/>
                  </a:lnTo>
                  <a:lnTo>
                    <a:pt x="35" y="154"/>
                  </a:lnTo>
                  <a:lnTo>
                    <a:pt x="32" y="140"/>
                  </a:lnTo>
                  <a:lnTo>
                    <a:pt x="28" y="122"/>
                  </a:lnTo>
                  <a:lnTo>
                    <a:pt x="28" y="101"/>
                  </a:lnTo>
                  <a:lnTo>
                    <a:pt x="25" y="80"/>
                  </a:lnTo>
                  <a:lnTo>
                    <a:pt x="21" y="63"/>
                  </a:lnTo>
                  <a:lnTo>
                    <a:pt x="14" y="45"/>
                  </a:lnTo>
                  <a:lnTo>
                    <a:pt x="14" y="38"/>
                  </a:lnTo>
                  <a:lnTo>
                    <a:pt x="11" y="31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7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3">
              <a:extLst>
                <a:ext uri="{FF2B5EF4-FFF2-40B4-BE49-F238E27FC236}">
                  <a16:creationId xmlns:a16="http://schemas.microsoft.com/office/drawing/2014/main" id="{0FA37260-0722-4B11-9646-E750F12A4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851" y="10619668"/>
              <a:ext cx="1069532" cy="243557"/>
            </a:xfrm>
            <a:custGeom>
              <a:avLst/>
              <a:gdLst>
                <a:gd name="T0" fmla="*/ 0 w 202"/>
                <a:gd name="T1" fmla="*/ 21 h 46"/>
                <a:gd name="T2" fmla="*/ 3 w 202"/>
                <a:gd name="T3" fmla="*/ 21 h 46"/>
                <a:gd name="T4" fmla="*/ 10 w 202"/>
                <a:gd name="T5" fmla="*/ 21 h 46"/>
                <a:gd name="T6" fmla="*/ 17 w 202"/>
                <a:gd name="T7" fmla="*/ 18 h 46"/>
                <a:gd name="T8" fmla="*/ 24 w 202"/>
                <a:gd name="T9" fmla="*/ 18 h 46"/>
                <a:gd name="T10" fmla="*/ 35 w 202"/>
                <a:gd name="T11" fmla="*/ 18 h 46"/>
                <a:gd name="T12" fmla="*/ 45 w 202"/>
                <a:gd name="T13" fmla="*/ 14 h 46"/>
                <a:gd name="T14" fmla="*/ 59 w 202"/>
                <a:gd name="T15" fmla="*/ 14 h 46"/>
                <a:gd name="T16" fmla="*/ 73 w 202"/>
                <a:gd name="T17" fmla="*/ 11 h 46"/>
                <a:gd name="T18" fmla="*/ 87 w 202"/>
                <a:gd name="T19" fmla="*/ 7 h 46"/>
                <a:gd name="T20" fmla="*/ 101 w 202"/>
                <a:gd name="T21" fmla="*/ 7 h 46"/>
                <a:gd name="T22" fmla="*/ 115 w 202"/>
                <a:gd name="T23" fmla="*/ 4 h 46"/>
                <a:gd name="T24" fmla="*/ 126 w 202"/>
                <a:gd name="T25" fmla="*/ 4 h 46"/>
                <a:gd name="T26" fmla="*/ 136 w 202"/>
                <a:gd name="T27" fmla="*/ 4 h 46"/>
                <a:gd name="T28" fmla="*/ 146 w 202"/>
                <a:gd name="T29" fmla="*/ 4 h 46"/>
                <a:gd name="T30" fmla="*/ 153 w 202"/>
                <a:gd name="T31" fmla="*/ 4 h 46"/>
                <a:gd name="T32" fmla="*/ 164 w 202"/>
                <a:gd name="T33" fmla="*/ 0 h 46"/>
                <a:gd name="T34" fmla="*/ 167 w 202"/>
                <a:gd name="T35" fmla="*/ 4 h 46"/>
                <a:gd name="T36" fmla="*/ 174 w 202"/>
                <a:gd name="T37" fmla="*/ 4 h 46"/>
                <a:gd name="T38" fmla="*/ 181 w 202"/>
                <a:gd name="T39" fmla="*/ 7 h 46"/>
                <a:gd name="T40" fmla="*/ 185 w 202"/>
                <a:gd name="T41" fmla="*/ 11 h 46"/>
                <a:gd name="T42" fmla="*/ 195 w 202"/>
                <a:gd name="T43" fmla="*/ 18 h 46"/>
                <a:gd name="T44" fmla="*/ 202 w 202"/>
                <a:gd name="T45" fmla="*/ 32 h 46"/>
                <a:gd name="T46" fmla="*/ 167 w 202"/>
                <a:gd name="T47" fmla="*/ 32 h 46"/>
                <a:gd name="T48" fmla="*/ 129 w 202"/>
                <a:gd name="T49" fmla="*/ 32 h 46"/>
                <a:gd name="T50" fmla="*/ 119 w 202"/>
                <a:gd name="T51" fmla="*/ 32 h 46"/>
                <a:gd name="T52" fmla="*/ 105 w 202"/>
                <a:gd name="T53" fmla="*/ 35 h 46"/>
                <a:gd name="T54" fmla="*/ 94 w 202"/>
                <a:gd name="T55" fmla="*/ 35 h 46"/>
                <a:gd name="T56" fmla="*/ 77 w 202"/>
                <a:gd name="T57" fmla="*/ 35 h 46"/>
                <a:gd name="T58" fmla="*/ 63 w 202"/>
                <a:gd name="T59" fmla="*/ 39 h 46"/>
                <a:gd name="T60" fmla="*/ 42 w 202"/>
                <a:gd name="T61" fmla="*/ 39 h 46"/>
                <a:gd name="T62" fmla="*/ 24 w 202"/>
                <a:gd name="T63" fmla="*/ 42 h 46"/>
                <a:gd name="T64" fmla="*/ 3 w 202"/>
                <a:gd name="T65" fmla="*/ 46 h 46"/>
                <a:gd name="T66" fmla="*/ 0 w 202"/>
                <a:gd name="T67" fmla="*/ 21 h 46"/>
                <a:gd name="T68" fmla="*/ 0 w 202"/>
                <a:gd name="T69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2" h="46">
                  <a:moveTo>
                    <a:pt x="0" y="21"/>
                  </a:moveTo>
                  <a:lnTo>
                    <a:pt x="3" y="21"/>
                  </a:lnTo>
                  <a:lnTo>
                    <a:pt x="10" y="21"/>
                  </a:lnTo>
                  <a:lnTo>
                    <a:pt x="17" y="18"/>
                  </a:lnTo>
                  <a:lnTo>
                    <a:pt x="24" y="18"/>
                  </a:lnTo>
                  <a:lnTo>
                    <a:pt x="35" y="18"/>
                  </a:lnTo>
                  <a:lnTo>
                    <a:pt x="45" y="14"/>
                  </a:lnTo>
                  <a:lnTo>
                    <a:pt x="59" y="14"/>
                  </a:lnTo>
                  <a:lnTo>
                    <a:pt x="73" y="11"/>
                  </a:lnTo>
                  <a:lnTo>
                    <a:pt x="87" y="7"/>
                  </a:lnTo>
                  <a:lnTo>
                    <a:pt x="101" y="7"/>
                  </a:lnTo>
                  <a:lnTo>
                    <a:pt x="115" y="4"/>
                  </a:lnTo>
                  <a:lnTo>
                    <a:pt x="126" y="4"/>
                  </a:lnTo>
                  <a:lnTo>
                    <a:pt x="136" y="4"/>
                  </a:lnTo>
                  <a:lnTo>
                    <a:pt x="146" y="4"/>
                  </a:lnTo>
                  <a:lnTo>
                    <a:pt x="153" y="4"/>
                  </a:lnTo>
                  <a:lnTo>
                    <a:pt x="164" y="0"/>
                  </a:lnTo>
                  <a:lnTo>
                    <a:pt x="167" y="4"/>
                  </a:lnTo>
                  <a:lnTo>
                    <a:pt x="174" y="4"/>
                  </a:lnTo>
                  <a:lnTo>
                    <a:pt x="181" y="7"/>
                  </a:lnTo>
                  <a:lnTo>
                    <a:pt x="185" y="11"/>
                  </a:lnTo>
                  <a:lnTo>
                    <a:pt x="195" y="18"/>
                  </a:lnTo>
                  <a:lnTo>
                    <a:pt x="202" y="32"/>
                  </a:lnTo>
                  <a:lnTo>
                    <a:pt x="167" y="32"/>
                  </a:lnTo>
                  <a:lnTo>
                    <a:pt x="129" y="32"/>
                  </a:lnTo>
                  <a:lnTo>
                    <a:pt x="119" y="32"/>
                  </a:lnTo>
                  <a:lnTo>
                    <a:pt x="105" y="35"/>
                  </a:lnTo>
                  <a:lnTo>
                    <a:pt x="94" y="35"/>
                  </a:lnTo>
                  <a:lnTo>
                    <a:pt x="77" y="35"/>
                  </a:lnTo>
                  <a:lnTo>
                    <a:pt x="63" y="39"/>
                  </a:lnTo>
                  <a:lnTo>
                    <a:pt x="42" y="39"/>
                  </a:lnTo>
                  <a:lnTo>
                    <a:pt x="24" y="42"/>
                  </a:lnTo>
                  <a:lnTo>
                    <a:pt x="3" y="46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4">
              <a:extLst>
                <a:ext uri="{FF2B5EF4-FFF2-40B4-BE49-F238E27FC236}">
                  <a16:creationId xmlns:a16="http://schemas.microsoft.com/office/drawing/2014/main" id="{4914296B-D252-40DD-AE0B-E7672BAD2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485" y="9846640"/>
              <a:ext cx="1683719" cy="1270731"/>
            </a:xfrm>
            <a:custGeom>
              <a:avLst/>
              <a:gdLst>
                <a:gd name="T0" fmla="*/ 259 w 318"/>
                <a:gd name="T1" fmla="*/ 3 h 240"/>
                <a:gd name="T2" fmla="*/ 266 w 318"/>
                <a:gd name="T3" fmla="*/ 0 h 240"/>
                <a:gd name="T4" fmla="*/ 273 w 318"/>
                <a:gd name="T5" fmla="*/ 3 h 240"/>
                <a:gd name="T6" fmla="*/ 287 w 318"/>
                <a:gd name="T7" fmla="*/ 10 h 240"/>
                <a:gd name="T8" fmla="*/ 304 w 318"/>
                <a:gd name="T9" fmla="*/ 24 h 240"/>
                <a:gd name="T10" fmla="*/ 315 w 318"/>
                <a:gd name="T11" fmla="*/ 35 h 240"/>
                <a:gd name="T12" fmla="*/ 315 w 318"/>
                <a:gd name="T13" fmla="*/ 42 h 240"/>
                <a:gd name="T14" fmla="*/ 315 w 318"/>
                <a:gd name="T15" fmla="*/ 49 h 240"/>
                <a:gd name="T16" fmla="*/ 308 w 318"/>
                <a:gd name="T17" fmla="*/ 52 h 240"/>
                <a:gd name="T18" fmla="*/ 301 w 318"/>
                <a:gd name="T19" fmla="*/ 66 h 240"/>
                <a:gd name="T20" fmla="*/ 297 w 318"/>
                <a:gd name="T21" fmla="*/ 94 h 240"/>
                <a:gd name="T22" fmla="*/ 290 w 318"/>
                <a:gd name="T23" fmla="*/ 129 h 240"/>
                <a:gd name="T24" fmla="*/ 280 w 318"/>
                <a:gd name="T25" fmla="*/ 167 h 240"/>
                <a:gd name="T26" fmla="*/ 273 w 318"/>
                <a:gd name="T27" fmla="*/ 199 h 240"/>
                <a:gd name="T28" fmla="*/ 266 w 318"/>
                <a:gd name="T29" fmla="*/ 216 h 240"/>
                <a:gd name="T30" fmla="*/ 255 w 318"/>
                <a:gd name="T31" fmla="*/ 230 h 240"/>
                <a:gd name="T32" fmla="*/ 245 w 318"/>
                <a:gd name="T33" fmla="*/ 237 h 240"/>
                <a:gd name="T34" fmla="*/ 234 w 318"/>
                <a:gd name="T35" fmla="*/ 240 h 240"/>
                <a:gd name="T36" fmla="*/ 224 w 318"/>
                <a:gd name="T37" fmla="*/ 237 h 240"/>
                <a:gd name="T38" fmla="*/ 220 w 318"/>
                <a:gd name="T39" fmla="*/ 230 h 240"/>
                <a:gd name="T40" fmla="*/ 224 w 318"/>
                <a:gd name="T41" fmla="*/ 220 h 240"/>
                <a:gd name="T42" fmla="*/ 220 w 318"/>
                <a:gd name="T43" fmla="*/ 209 h 240"/>
                <a:gd name="T44" fmla="*/ 213 w 318"/>
                <a:gd name="T45" fmla="*/ 192 h 240"/>
                <a:gd name="T46" fmla="*/ 206 w 318"/>
                <a:gd name="T47" fmla="*/ 171 h 240"/>
                <a:gd name="T48" fmla="*/ 206 w 318"/>
                <a:gd name="T49" fmla="*/ 160 h 240"/>
                <a:gd name="T50" fmla="*/ 220 w 318"/>
                <a:gd name="T51" fmla="*/ 171 h 240"/>
                <a:gd name="T52" fmla="*/ 227 w 318"/>
                <a:gd name="T53" fmla="*/ 174 h 240"/>
                <a:gd name="T54" fmla="*/ 234 w 318"/>
                <a:gd name="T55" fmla="*/ 178 h 240"/>
                <a:gd name="T56" fmla="*/ 238 w 318"/>
                <a:gd name="T57" fmla="*/ 178 h 240"/>
                <a:gd name="T58" fmla="*/ 241 w 318"/>
                <a:gd name="T59" fmla="*/ 171 h 240"/>
                <a:gd name="T60" fmla="*/ 245 w 318"/>
                <a:gd name="T61" fmla="*/ 167 h 240"/>
                <a:gd name="T62" fmla="*/ 248 w 318"/>
                <a:gd name="T63" fmla="*/ 157 h 240"/>
                <a:gd name="T64" fmla="*/ 252 w 318"/>
                <a:gd name="T65" fmla="*/ 143 h 240"/>
                <a:gd name="T66" fmla="*/ 255 w 318"/>
                <a:gd name="T67" fmla="*/ 118 h 240"/>
                <a:gd name="T68" fmla="*/ 262 w 318"/>
                <a:gd name="T69" fmla="*/ 73 h 240"/>
                <a:gd name="T70" fmla="*/ 262 w 318"/>
                <a:gd name="T71" fmla="*/ 49 h 240"/>
                <a:gd name="T72" fmla="*/ 262 w 318"/>
                <a:gd name="T73" fmla="*/ 42 h 240"/>
                <a:gd name="T74" fmla="*/ 262 w 318"/>
                <a:gd name="T75" fmla="*/ 38 h 240"/>
                <a:gd name="T76" fmla="*/ 255 w 318"/>
                <a:gd name="T77" fmla="*/ 35 h 240"/>
                <a:gd name="T78" fmla="*/ 245 w 318"/>
                <a:gd name="T79" fmla="*/ 35 h 240"/>
                <a:gd name="T80" fmla="*/ 234 w 318"/>
                <a:gd name="T81" fmla="*/ 35 h 240"/>
                <a:gd name="T82" fmla="*/ 220 w 318"/>
                <a:gd name="T83" fmla="*/ 35 h 240"/>
                <a:gd name="T84" fmla="*/ 206 w 318"/>
                <a:gd name="T85" fmla="*/ 38 h 240"/>
                <a:gd name="T86" fmla="*/ 185 w 318"/>
                <a:gd name="T87" fmla="*/ 38 h 240"/>
                <a:gd name="T88" fmla="*/ 95 w 318"/>
                <a:gd name="T89" fmla="*/ 52 h 240"/>
                <a:gd name="T90" fmla="*/ 0 w 318"/>
                <a:gd name="T91" fmla="*/ 59 h 240"/>
                <a:gd name="T92" fmla="*/ 35 w 318"/>
                <a:gd name="T93" fmla="*/ 35 h 240"/>
                <a:gd name="T94" fmla="*/ 98 w 318"/>
                <a:gd name="T95" fmla="*/ 28 h 240"/>
                <a:gd name="T96" fmla="*/ 147 w 318"/>
                <a:gd name="T97" fmla="*/ 21 h 240"/>
                <a:gd name="T98" fmla="*/ 185 w 318"/>
                <a:gd name="T99" fmla="*/ 17 h 240"/>
                <a:gd name="T100" fmla="*/ 213 w 318"/>
                <a:gd name="T101" fmla="*/ 14 h 240"/>
                <a:gd name="T102" fmla="*/ 231 w 318"/>
                <a:gd name="T103" fmla="*/ 10 h 240"/>
                <a:gd name="T104" fmla="*/ 245 w 318"/>
                <a:gd name="T105" fmla="*/ 10 h 240"/>
                <a:gd name="T106" fmla="*/ 252 w 318"/>
                <a:gd name="T107" fmla="*/ 7 h 240"/>
                <a:gd name="T108" fmla="*/ 255 w 318"/>
                <a:gd name="T109" fmla="*/ 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8" h="240">
                  <a:moveTo>
                    <a:pt x="255" y="3"/>
                  </a:moveTo>
                  <a:lnTo>
                    <a:pt x="259" y="3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69" y="0"/>
                  </a:lnTo>
                  <a:lnTo>
                    <a:pt x="273" y="3"/>
                  </a:lnTo>
                  <a:lnTo>
                    <a:pt x="280" y="7"/>
                  </a:lnTo>
                  <a:lnTo>
                    <a:pt x="287" y="10"/>
                  </a:lnTo>
                  <a:lnTo>
                    <a:pt x="297" y="17"/>
                  </a:lnTo>
                  <a:lnTo>
                    <a:pt x="304" y="24"/>
                  </a:lnTo>
                  <a:lnTo>
                    <a:pt x="311" y="31"/>
                  </a:lnTo>
                  <a:lnTo>
                    <a:pt x="315" y="35"/>
                  </a:lnTo>
                  <a:lnTo>
                    <a:pt x="318" y="38"/>
                  </a:lnTo>
                  <a:lnTo>
                    <a:pt x="315" y="42"/>
                  </a:lnTo>
                  <a:lnTo>
                    <a:pt x="315" y="45"/>
                  </a:lnTo>
                  <a:lnTo>
                    <a:pt x="315" y="49"/>
                  </a:lnTo>
                  <a:lnTo>
                    <a:pt x="311" y="49"/>
                  </a:lnTo>
                  <a:lnTo>
                    <a:pt x="308" y="52"/>
                  </a:lnTo>
                  <a:lnTo>
                    <a:pt x="304" y="59"/>
                  </a:lnTo>
                  <a:lnTo>
                    <a:pt x="301" y="66"/>
                  </a:lnTo>
                  <a:lnTo>
                    <a:pt x="301" y="76"/>
                  </a:lnTo>
                  <a:lnTo>
                    <a:pt x="297" y="94"/>
                  </a:lnTo>
                  <a:lnTo>
                    <a:pt x="294" y="108"/>
                  </a:lnTo>
                  <a:lnTo>
                    <a:pt x="290" y="129"/>
                  </a:lnTo>
                  <a:lnTo>
                    <a:pt x="287" y="146"/>
                  </a:lnTo>
                  <a:lnTo>
                    <a:pt x="280" y="167"/>
                  </a:lnTo>
                  <a:lnTo>
                    <a:pt x="276" y="185"/>
                  </a:lnTo>
                  <a:lnTo>
                    <a:pt x="273" y="199"/>
                  </a:lnTo>
                  <a:lnTo>
                    <a:pt x="269" y="209"/>
                  </a:lnTo>
                  <a:lnTo>
                    <a:pt x="266" y="216"/>
                  </a:lnTo>
                  <a:lnTo>
                    <a:pt x="259" y="223"/>
                  </a:lnTo>
                  <a:lnTo>
                    <a:pt x="255" y="230"/>
                  </a:lnTo>
                  <a:lnTo>
                    <a:pt x="248" y="233"/>
                  </a:lnTo>
                  <a:lnTo>
                    <a:pt x="245" y="237"/>
                  </a:lnTo>
                  <a:lnTo>
                    <a:pt x="238" y="237"/>
                  </a:lnTo>
                  <a:lnTo>
                    <a:pt x="234" y="240"/>
                  </a:lnTo>
                  <a:lnTo>
                    <a:pt x="227" y="240"/>
                  </a:lnTo>
                  <a:lnTo>
                    <a:pt x="224" y="237"/>
                  </a:lnTo>
                  <a:lnTo>
                    <a:pt x="224" y="233"/>
                  </a:lnTo>
                  <a:lnTo>
                    <a:pt x="220" y="230"/>
                  </a:lnTo>
                  <a:lnTo>
                    <a:pt x="224" y="223"/>
                  </a:lnTo>
                  <a:lnTo>
                    <a:pt x="224" y="220"/>
                  </a:lnTo>
                  <a:lnTo>
                    <a:pt x="220" y="216"/>
                  </a:lnTo>
                  <a:lnTo>
                    <a:pt x="220" y="209"/>
                  </a:lnTo>
                  <a:lnTo>
                    <a:pt x="217" y="202"/>
                  </a:lnTo>
                  <a:lnTo>
                    <a:pt x="213" y="192"/>
                  </a:lnTo>
                  <a:lnTo>
                    <a:pt x="210" y="181"/>
                  </a:lnTo>
                  <a:lnTo>
                    <a:pt x="206" y="171"/>
                  </a:lnTo>
                  <a:lnTo>
                    <a:pt x="199" y="157"/>
                  </a:lnTo>
                  <a:lnTo>
                    <a:pt x="206" y="160"/>
                  </a:lnTo>
                  <a:lnTo>
                    <a:pt x="213" y="167"/>
                  </a:lnTo>
                  <a:lnTo>
                    <a:pt x="220" y="171"/>
                  </a:lnTo>
                  <a:lnTo>
                    <a:pt x="224" y="174"/>
                  </a:lnTo>
                  <a:lnTo>
                    <a:pt x="227" y="174"/>
                  </a:lnTo>
                  <a:lnTo>
                    <a:pt x="231" y="178"/>
                  </a:lnTo>
                  <a:lnTo>
                    <a:pt x="234" y="178"/>
                  </a:lnTo>
                  <a:lnTo>
                    <a:pt x="234" y="178"/>
                  </a:lnTo>
                  <a:lnTo>
                    <a:pt x="238" y="178"/>
                  </a:lnTo>
                  <a:lnTo>
                    <a:pt x="241" y="174"/>
                  </a:lnTo>
                  <a:lnTo>
                    <a:pt x="241" y="171"/>
                  </a:lnTo>
                  <a:lnTo>
                    <a:pt x="245" y="171"/>
                  </a:lnTo>
                  <a:lnTo>
                    <a:pt x="245" y="167"/>
                  </a:lnTo>
                  <a:lnTo>
                    <a:pt x="245" y="160"/>
                  </a:lnTo>
                  <a:lnTo>
                    <a:pt x="248" y="157"/>
                  </a:lnTo>
                  <a:lnTo>
                    <a:pt x="248" y="150"/>
                  </a:lnTo>
                  <a:lnTo>
                    <a:pt x="252" y="143"/>
                  </a:lnTo>
                  <a:lnTo>
                    <a:pt x="252" y="136"/>
                  </a:lnTo>
                  <a:lnTo>
                    <a:pt x="255" y="118"/>
                  </a:lnTo>
                  <a:lnTo>
                    <a:pt x="259" y="101"/>
                  </a:lnTo>
                  <a:lnTo>
                    <a:pt x="262" y="73"/>
                  </a:lnTo>
                  <a:lnTo>
                    <a:pt x="262" y="59"/>
                  </a:lnTo>
                  <a:lnTo>
                    <a:pt x="262" y="49"/>
                  </a:lnTo>
                  <a:lnTo>
                    <a:pt x="262" y="45"/>
                  </a:lnTo>
                  <a:lnTo>
                    <a:pt x="262" y="42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5" y="35"/>
                  </a:lnTo>
                  <a:lnTo>
                    <a:pt x="248" y="35"/>
                  </a:lnTo>
                  <a:lnTo>
                    <a:pt x="245" y="35"/>
                  </a:lnTo>
                  <a:lnTo>
                    <a:pt x="238" y="35"/>
                  </a:lnTo>
                  <a:lnTo>
                    <a:pt x="234" y="35"/>
                  </a:lnTo>
                  <a:lnTo>
                    <a:pt x="227" y="35"/>
                  </a:lnTo>
                  <a:lnTo>
                    <a:pt x="220" y="35"/>
                  </a:lnTo>
                  <a:lnTo>
                    <a:pt x="213" y="38"/>
                  </a:lnTo>
                  <a:lnTo>
                    <a:pt x="206" y="38"/>
                  </a:lnTo>
                  <a:lnTo>
                    <a:pt x="196" y="38"/>
                  </a:lnTo>
                  <a:lnTo>
                    <a:pt x="185" y="38"/>
                  </a:lnTo>
                  <a:lnTo>
                    <a:pt x="140" y="45"/>
                  </a:lnTo>
                  <a:lnTo>
                    <a:pt x="95" y="52"/>
                  </a:lnTo>
                  <a:lnTo>
                    <a:pt x="49" y="56"/>
                  </a:lnTo>
                  <a:lnTo>
                    <a:pt x="0" y="59"/>
                  </a:lnTo>
                  <a:lnTo>
                    <a:pt x="0" y="38"/>
                  </a:lnTo>
                  <a:lnTo>
                    <a:pt x="35" y="35"/>
                  </a:lnTo>
                  <a:lnTo>
                    <a:pt x="70" y="31"/>
                  </a:lnTo>
                  <a:lnTo>
                    <a:pt x="98" y="28"/>
                  </a:lnTo>
                  <a:lnTo>
                    <a:pt x="126" y="24"/>
                  </a:lnTo>
                  <a:lnTo>
                    <a:pt x="147" y="21"/>
                  </a:lnTo>
                  <a:lnTo>
                    <a:pt x="168" y="21"/>
                  </a:lnTo>
                  <a:lnTo>
                    <a:pt x="185" y="17"/>
                  </a:lnTo>
                  <a:lnTo>
                    <a:pt x="199" y="14"/>
                  </a:lnTo>
                  <a:lnTo>
                    <a:pt x="213" y="14"/>
                  </a:lnTo>
                  <a:lnTo>
                    <a:pt x="224" y="14"/>
                  </a:lnTo>
                  <a:lnTo>
                    <a:pt x="231" y="10"/>
                  </a:lnTo>
                  <a:lnTo>
                    <a:pt x="238" y="10"/>
                  </a:lnTo>
                  <a:lnTo>
                    <a:pt x="245" y="10"/>
                  </a:lnTo>
                  <a:lnTo>
                    <a:pt x="248" y="7"/>
                  </a:lnTo>
                  <a:lnTo>
                    <a:pt x="252" y="7"/>
                  </a:lnTo>
                  <a:lnTo>
                    <a:pt x="255" y="3"/>
                  </a:lnTo>
                  <a:lnTo>
                    <a:pt x="255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5138491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7831E21-FA0C-4F85-95C0-BA3D06C35E32}"/>
              </a:ext>
            </a:extLst>
          </p:cNvPr>
          <p:cNvGrpSpPr/>
          <p:nvPr/>
        </p:nvGrpSpPr>
        <p:grpSpPr>
          <a:xfrm>
            <a:off x="3652627" y="2679782"/>
            <a:ext cx="1366036" cy="1831971"/>
            <a:chOff x="3347827" y="11599192"/>
            <a:chExt cx="1366036" cy="1831971"/>
          </a:xfrm>
        </p:grpSpPr>
        <p:sp>
          <p:nvSpPr>
            <p:cNvPr id="3" name="Freeform 35">
              <a:extLst>
                <a:ext uri="{FF2B5EF4-FFF2-40B4-BE49-F238E27FC236}">
                  <a16:creationId xmlns:a16="http://schemas.microsoft.com/office/drawing/2014/main" id="{891CAF83-1BCF-4C40-94FC-14812847E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331" y="12059830"/>
              <a:ext cx="349451" cy="296504"/>
            </a:xfrm>
            <a:custGeom>
              <a:avLst/>
              <a:gdLst>
                <a:gd name="T0" fmla="*/ 0 w 66"/>
                <a:gd name="T1" fmla="*/ 4 h 56"/>
                <a:gd name="T2" fmla="*/ 3 w 66"/>
                <a:gd name="T3" fmla="*/ 0 h 56"/>
                <a:gd name="T4" fmla="*/ 7 w 66"/>
                <a:gd name="T5" fmla="*/ 0 h 56"/>
                <a:gd name="T6" fmla="*/ 14 w 66"/>
                <a:gd name="T7" fmla="*/ 0 h 56"/>
                <a:gd name="T8" fmla="*/ 21 w 66"/>
                <a:gd name="T9" fmla="*/ 0 h 56"/>
                <a:gd name="T10" fmla="*/ 28 w 66"/>
                <a:gd name="T11" fmla="*/ 0 h 56"/>
                <a:gd name="T12" fmla="*/ 38 w 66"/>
                <a:gd name="T13" fmla="*/ 0 h 56"/>
                <a:gd name="T14" fmla="*/ 45 w 66"/>
                <a:gd name="T15" fmla="*/ 4 h 56"/>
                <a:gd name="T16" fmla="*/ 52 w 66"/>
                <a:gd name="T17" fmla="*/ 11 h 56"/>
                <a:gd name="T18" fmla="*/ 56 w 66"/>
                <a:gd name="T19" fmla="*/ 18 h 56"/>
                <a:gd name="T20" fmla="*/ 63 w 66"/>
                <a:gd name="T21" fmla="*/ 25 h 56"/>
                <a:gd name="T22" fmla="*/ 63 w 66"/>
                <a:gd name="T23" fmla="*/ 32 h 56"/>
                <a:gd name="T24" fmla="*/ 66 w 66"/>
                <a:gd name="T25" fmla="*/ 39 h 56"/>
                <a:gd name="T26" fmla="*/ 63 w 66"/>
                <a:gd name="T27" fmla="*/ 46 h 56"/>
                <a:gd name="T28" fmla="*/ 63 w 66"/>
                <a:gd name="T29" fmla="*/ 53 h 56"/>
                <a:gd name="T30" fmla="*/ 59 w 66"/>
                <a:gd name="T31" fmla="*/ 56 h 56"/>
                <a:gd name="T32" fmla="*/ 56 w 66"/>
                <a:gd name="T33" fmla="*/ 56 h 56"/>
                <a:gd name="T34" fmla="*/ 49 w 66"/>
                <a:gd name="T35" fmla="*/ 56 h 56"/>
                <a:gd name="T36" fmla="*/ 45 w 66"/>
                <a:gd name="T37" fmla="*/ 53 h 56"/>
                <a:gd name="T38" fmla="*/ 42 w 66"/>
                <a:gd name="T39" fmla="*/ 53 h 56"/>
                <a:gd name="T40" fmla="*/ 38 w 66"/>
                <a:gd name="T41" fmla="*/ 49 h 56"/>
                <a:gd name="T42" fmla="*/ 31 w 66"/>
                <a:gd name="T43" fmla="*/ 42 h 56"/>
                <a:gd name="T44" fmla="*/ 28 w 66"/>
                <a:gd name="T45" fmla="*/ 39 h 56"/>
                <a:gd name="T46" fmla="*/ 21 w 66"/>
                <a:gd name="T47" fmla="*/ 32 h 56"/>
                <a:gd name="T48" fmla="*/ 14 w 66"/>
                <a:gd name="T49" fmla="*/ 25 h 56"/>
                <a:gd name="T50" fmla="*/ 7 w 66"/>
                <a:gd name="T51" fmla="*/ 18 h 56"/>
                <a:gd name="T52" fmla="*/ 3 w 66"/>
                <a:gd name="T53" fmla="*/ 11 h 56"/>
                <a:gd name="T54" fmla="*/ 0 w 66"/>
                <a:gd name="T55" fmla="*/ 7 h 56"/>
                <a:gd name="T56" fmla="*/ 0 w 66"/>
                <a:gd name="T57" fmla="*/ 4 h 56"/>
                <a:gd name="T58" fmla="*/ 0 w 66"/>
                <a:gd name="T59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" h="56">
                  <a:moveTo>
                    <a:pt x="0" y="4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45" y="4"/>
                  </a:lnTo>
                  <a:lnTo>
                    <a:pt x="52" y="11"/>
                  </a:lnTo>
                  <a:lnTo>
                    <a:pt x="56" y="18"/>
                  </a:lnTo>
                  <a:lnTo>
                    <a:pt x="63" y="25"/>
                  </a:lnTo>
                  <a:lnTo>
                    <a:pt x="63" y="32"/>
                  </a:lnTo>
                  <a:lnTo>
                    <a:pt x="66" y="39"/>
                  </a:lnTo>
                  <a:lnTo>
                    <a:pt x="63" y="46"/>
                  </a:lnTo>
                  <a:lnTo>
                    <a:pt x="63" y="53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49" y="56"/>
                  </a:lnTo>
                  <a:lnTo>
                    <a:pt x="45" y="53"/>
                  </a:lnTo>
                  <a:lnTo>
                    <a:pt x="42" y="53"/>
                  </a:lnTo>
                  <a:lnTo>
                    <a:pt x="38" y="49"/>
                  </a:lnTo>
                  <a:lnTo>
                    <a:pt x="31" y="42"/>
                  </a:lnTo>
                  <a:lnTo>
                    <a:pt x="28" y="39"/>
                  </a:lnTo>
                  <a:lnTo>
                    <a:pt x="21" y="32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6">
              <a:extLst>
                <a:ext uri="{FF2B5EF4-FFF2-40B4-BE49-F238E27FC236}">
                  <a16:creationId xmlns:a16="http://schemas.microsoft.com/office/drawing/2014/main" id="{BFDD55CF-A7BE-4A44-ACE1-C3674F05F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827" y="12303387"/>
              <a:ext cx="979524" cy="608894"/>
            </a:xfrm>
            <a:custGeom>
              <a:avLst/>
              <a:gdLst>
                <a:gd name="T0" fmla="*/ 112 w 185"/>
                <a:gd name="T1" fmla="*/ 63 h 115"/>
                <a:gd name="T2" fmla="*/ 94 w 185"/>
                <a:gd name="T3" fmla="*/ 77 h 115"/>
                <a:gd name="T4" fmla="*/ 80 w 185"/>
                <a:gd name="T5" fmla="*/ 87 h 115"/>
                <a:gd name="T6" fmla="*/ 66 w 185"/>
                <a:gd name="T7" fmla="*/ 94 h 115"/>
                <a:gd name="T8" fmla="*/ 52 w 185"/>
                <a:gd name="T9" fmla="*/ 101 h 115"/>
                <a:gd name="T10" fmla="*/ 45 w 185"/>
                <a:gd name="T11" fmla="*/ 108 h 115"/>
                <a:gd name="T12" fmla="*/ 35 w 185"/>
                <a:gd name="T13" fmla="*/ 111 h 115"/>
                <a:gd name="T14" fmla="*/ 31 w 185"/>
                <a:gd name="T15" fmla="*/ 115 h 115"/>
                <a:gd name="T16" fmla="*/ 28 w 185"/>
                <a:gd name="T17" fmla="*/ 115 h 115"/>
                <a:gd name="T18" fmla="*/ 24 w 185"/>
                <a:gd name="T19" fmla="*/ 115 h 115"/>
                <a:gd name="T20" fmla="*/ 17 w 185"/>
                <a:gd name="T21" fmla="*/ 111 h 115"/>
                <a:gd name="T22" fmla="*/ 14 w 185"/>
                <a:gd name="T23" fmla="*/ 104 h 115"/>
                <a:gd name="T24" fmla="*/ 7 w 185"/>
                <a:gd name="T25" fmla="*/ 97 h 115"/>
                <a:gd name="T26" fmla="*/ 3 w 185"/>
                <a:gd name="T27" fmla="*/ 91 h 115"/>
                <a:gd name="T28" fmla="*/ 0 w 185"/>
                <a:gd name="T29" fmla="*/ 84 h 115"/>
                <a:gd name="T30" fmla="*/ 0 w 185"/>
                <a:gd name="T31" fmla="*/ 80 h 115"/>
                <a:gd name="T32" fmla="*/ 0 w 185"/>
                <a:gd name="T33" fmla="*/ 73 h 115"/>
                <a:gd name="T34" fmla="*/ 0 w 185"/>
                <a:gd name="T35" fmla="*/ 73 h 115"/>
                <a:gd name="T36" fmla="*/ 3 w 185"/>
                <a:gd name="T37" fmla="*/ 70 h 115"/>
                <a:gd name="T38" fmla="*/ 7 w 185"/>
                <a:gd name="T39" fmla="*/ 70 h 115"/>
                <a:gd name="T40" fmla="*/ 14 w 185"/>
                <a:gd name="T41" fmla="*/ 70 h 115"/>
                <a:gd name="T42" fmla="*/ 21 w 185"/>
                <a:gd name="T43" fmla="*/ 73 h 115"/>
                <a:gd name="T44" fmla="*/ 21 w 185"/>
                <a:gd name="T45" fmla="*/ 73 h 115"/>
                <a:gd name="T46" fmla="*/ 24 w 185"/>
                <a:gd name="T47" fmla="*/ 73 h 115"/>
                <a:gd name="T48" fmla="*/ 24 w 185"/>
                <a:gd name="T49" fmla="*/ 73 h 115"/>
                <a:gd name="T50" fmla="*/ 28 w 185"/>
                <a:gd name="T51" fmla="*/ 70 h 115"/>
                <a:gd name="T52" fmla="*/ 35 w 185"/>
                <a:gd name="T53" fmla="*/ 66 h 115"/>
                <a:gd name="T54" fmla="*/ 45 w 185"/>
                <a:gd name="T55" fmla="*/ 63 h 115"/>
                <a:gd name="T56" fmla="*/ 56 w 185"/>
                <a:gd name="T57" fmla="*/ 59 h 115"/>
                <a:gd name="T58" fmla="*/ 70 w 185"/>
                <a:gd name="T59" fmla="*/ 52 h 115"/>
                <a:gd name="T60" fmla="*/ 84 w 185"/>
                <a:gd name="T61" fmla="*/ 42 h 115"/>
                <a:gd name="T62" fmla="*/ 105 w 185"/>
                <a:gd name="T63" fmla="*/ 35 h 115"/>
                <a:gd name="T64" fmla="*/ 122 w 185"/>
                <a:gd name="T65" fmla="*/ 24 h 115"/>
                <a:gd name="T66" fmla="*/ 136 w 185"/>
                <a:gd name="T67" fmla="*/ 17 h 115"/>
                <a:gd name="T68" fmla="*/ 150 w 185"/>
                <a:gd name="T69" fmla="*/ 10 h 115"/>
                <a:gd name="T70" fmla="*/ 164 w 185"/>
                <a:gd name="T71" fmla="*/ 7 h 115"/>
                <a:gd name="T72" fmla="*/ 171 w 185"/>
                <a:gd name="T73" fmla="*/ 3 h 115"/>
                <a:gd name="T74" fmla="*/ 178 w 185"/>
                <a:gd name="T75" fmla="*/ 0 h 115"/>
                <a:gd name="T76" fmla="*/ 181 w 185"/>
                <a:gd name="T77" fmla="*/ 0 h 115"/>
                <a:gd name="T78" fmla="*/ 185 w 185"/>
                <a:gd name="T79" fmla="*/ 3 h 115"/>
                <a:gd name="T80" fmla="*/ 185 w 185"/>
                <a:gd name="T81" fmla="*/ 3 h 115"/>
                <a:gd name="T82" fmla="*/ 181 w 185"/>
                <a:gd name="T83" fmla="*/ 10 h 115"/>
                <a:gd name="T84" fmla="*/ 175 w 185"/>
                <a:gd name="T85" fmla="*/ 14 h 115"/>
                <a:gd name="T86" fmla="*/ 168 w 185"/>
                <a:gd name="T87" fmla="*/ 21 h 115"/>
                <a:gd name="T88" fmla="*/ 157 w 185"/>
                <a:gd name="T89" fmla="*/ 31 h 115"/>
                <a:gd name="T90" fmla="*/ 143 w 185"/>
                <a:gd name="T91" fmla="*/ 38 h 115"/>
                <a:gd name="T92" fmla="*/ 129 w 185"/>
                <a:gd name="T93" fmla="*/ 52 h 115"/>
                <a:gd name="T94" fmla="*/ 112 w 185"/>
                <a:gd name="T95" fmla="*/ 63 h 115"/>
                <a:gd name="T96" fmla="*/ 112 w 185"/>
                <a:gd name="T97" fmla="*/ 6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15">
                  <a:moveTo>
                    <a:pt x="112" y="63"/>
                  </a:moveTo>
                  <a:lnTo>
                    <a:pt x="94" y="77"/>
                  </a:lnTo>
                  <a:lnTo>
                    <a:pt x="80" y="87"/>
                  </a:lnTo>
                  <a:lnTo>
                    <a:pt x="66" y="94"/>
                  </a:lnTo>
                  <a:lnTo>
                    <a:pt x="52" y="101"/>
                  </a:lnTo>
                  <a:lnTo>
                    <a:pt x="45" y="108"/>
                  </a:lnTo>
                  <a:lnTo>
                    <a:pt x="35" y="111"/>
                  </a:lnTo>
                  <a:lnTo>
                    <a:pt x="31" y="115"/>
                  </a:lnTo>
                  <a:lnTo>
                    <a:pt x="28" y="115"/>
                  </a:lnTo>
                  <a:lnTo>
                    <a:pt x="24" y="115"/>
                  </a:lnTo>
                  <a:lnTo>
                    <a:pt x="17" y="111"/>
                  </a:lnTo>
                  <a:lnTo>
                    <a:pt x="14" y="104"/>
                  </a:lnTo>
                  <a:lnTo>
                    <a:pt x="7" y="97"/>
                  </a:lnTo>
                  <a:lnTo>
                    <a:pt x="3" y="91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3" y="70"/>
                  </a:lnTo>
                  <a:lnTo>
                    <a:pt x="7" y="70"/>
                  </a:lnTo>
                  <a:lnTo>
                    <a:pt x="14" y="70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8" y="70"/>
                  </a:lnTo>
                  <a:lnTo>
                    <a:pt x="35" y="66"/>
                  </a:lnTo>
                  <a:lnTo>
                    <a:pt x="45" y="63"/>
                  </a:lnTo>
                  <a:lnTo>
                    <a:pt x="56" y="59"/>
                  </a:lnTo>
                  <a:lnTo>
                    <a:pt x="70" y="52"/>
                  </a:lnTo>
                  <a:lnTo>
                    <a:pt x="84" y="42"/>
                  </a:lnTo>
                  <a:lnTo>
                    <a:pt x="105" y="35"/>
                  </a:lnTo>
                  <a:lnTo>
                    <a:pt x="122" y="24"/>
                  </a:lnTo>
                  <a:lnTo>
                    <a:pt x="136" y="17"/>
                  </a:lnTo>
                  <a:lnTo>
                    <a:pt x="150" y="10"/>
                  </a:lnTo>
                  <a:lnTo>
                    <a:pt x="164" y="7"/>
                  </a:lnTo>
                  <a:lnTo>
                    <a:pt x="171" y="3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81" y="10"/>
                  </a:lnTo>
                  <a:lnTo>
                    <a:pt x="175" y="14"/>
                  </a:lnTo>
                  <a:lnTo>
                    <a:pt x="168" y="21"/>
                  </a:lnTo>
                  <a:lnTo>
                    <a:pt x="157" y="31"/>
                  </a:lnTo>
                  <a:lnTo>
                    <a:pt x="143" y="38"/>
                  </a:lnTo>
                  <a:lnTo>
                    <a:pt x="129" y="52"/>
                  </a:lnTo>
                  <a:lnTo>
                    <a:pt x="112" y="63"/>
                  </a:lnTo>
                  <a:lnTo>
                    <a:pt x="112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7">
              <a:extLst>
                <a:ext uri="{FF2B5EF4-FFF2-40B4-BE49-F238E27FC236}">
                  <a16:creationId xmlns:a16="http://schemas.microsoft.com/office/drawing/2014/main" id="{9A0BC855-EE69-4A33-8F61-3AA77C6A9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835" y="11599192"/>
              <a:ext cx="1276028" cy="1831971"/>
            </a:xfrm>
            <a:custGeom>
              <a:avLst/>
              <a:gdLst>
                <a:gd name="T0" fmla="*/ 189 w 241"/>
                <a:gd name="T1" fmla="*/ 46 h 346"/>
                <a:gd name="T2" fmla="*/ 185 w 241"/>
                <a:gd name="T3" fmla="*/ 42 h 346"/>
                <a:gd name="T4" fmla="*/ 168 w 241"/>
                <a:gd name="T5" fmla="*/ 39 h 346"/>
                <a:gd name="T6" fmla="*/ 119 w 241"/>
                <a:gd name="T7" fmla="*/ 46 h 346"/>
                <a:gd name="T8" fmla="*/ 74 w 241"/>
                <a:gd name="T9" fmla="*/ 56 h 346"/>
                <a:gd name="T10" fmla="*/ 53 w 241"/>
                <a:gd name="T11" fmla="*/ 63 h 346"/>
                <a:gd name="T12" fmla="*/ 39 w 241"/>
                <a:gd name="T13" fmla="*/ 63 h 346"/>
                <a:gd name="T14" fmla="*/ 28 w 241"/>
                <a:gd name="T15" fmla="*/ 59 h 346"/>
                <a:gd name="T16" fmla="*/ 7 w 241"/>
                <a:gd name="T17" fmla="*/ 46 h 346"/>
                <a:gd name="T18" fmla="*/ 0 w 241"/>
                <a:gd name="T19" fmla="*/ 32 h 346"/>
                <a:gd name="T20" fmla="*/ 53 w 241"/>
                <a:gd name="T21" fmla="*/ 28 h 346"/>
                <a:gd name="T22" fmla="*/ 102 w 241"/>
                <a:gd name="T23" fmla="*/ 21 h 346"/>
                <a:gd name="T24" fmla="*/ 147 w 241"/>
                <a:gd name="T25" fmla="*/ 14 h 346"/>
                <a:gd name="T26" fmla="*/ 168 w 241"/>
                <a:gd name="T27" fmla="*/ 11 h 346"/>
                <a:gd name="T28" fmla="*/ 178 w 241"/>
                <a:gd name="T29" fmla="*/ 4 h 346"/>
                <a:gd name="T30" fmla="*/ 189 w 241"/>
                <a:gd name="T31" fmla="*/ 0 h 346"/>
                <a:gd name="T32" fmla="*/ 203 w 241"/>
                <a:gd name="T33" fmla="*/ 4 h 346"/>
                <a:gd name="T34" fmla="*/ 234 w 241"/>
                <a:gd name="T35" fmla="*/ 25 h 346"/>
                <a:gd name="T36" fmla="*/ 241 w 241"/>
                <a:gd name="T37" fmla="*/ 35 h 346"/>
                <a:gd name="T38" fmla="*/ 234 w 241"/>
                <a:gd name="T39" fmla="*/ 46 h 346"/>
                <a:gd name="T40" fmla="*/ 234 w 241"/>
                <a:gd name="T41" fmla="*/ 56 h 346"/>
                <a:gd name="T42" fmla="*/ 231 w 241"/>
                <a:gd name="T43" fmla="*/ 77 h 346"/>
                <a:gd name="T44" fmla="*/ 227 w 241"/>
                <a:gd name="T45" fmla="*/ 119 h 346"/>
                <a:gd name="T46" fmla="*/ 217 w 241"/>
                <a:gd name="T47" fmla="*/ 227 h 346"/>
                <a:gd name="T48" fmla="*/ 203 w 241"/>
                <a:gd name="T49" fmla="*/ 279 h 346"/>
                <a:gd name="T50" fmla="*/ 182 w 241"/>
                <a:gd name="T51" fmla="*/ 318 h 346"/>
                <a:gd name="T52" fmla="*/ 161 w 241"/>
                <a:gd name="T53" fmla="*/ 339 h 346"/>
                <a:gd name="T54" fmla="*/ 144 w 241"/>
                <a:gd name="T55" fmla="*/ 342 h 346"/>
                <a:gd name="T56" fmla="*/ 140 w 241"/>
                <a:gd name="T57" fmla="*/ 328 h 346"/>
                <a:gd name="T58" fmla="*/ 126 w 241"/>
                <a:gd name="T59" fmla="*/ 304 h 346"/>
                <a:gd name="T60" fmla="*/ 105 w 241"/>
                <a:gd name="T61" fmla="*/ 286 h 346"/>
                <a:gd name="T62" fmla="*/ 95 w 241"/>
                <a:gd name="T63" fmla="*/ 279 h 346"/>
                <a:gd name="T64" fmla="*/ 91 w 241"/>
                <a:gd name="T65" fmla="*/ 272 h 346"/>
                <a:gd name="T66" fmla="*/ 98 w 241"/>
                <a:gd name="T67" fmla="*/ 269 h 346"/>
                <a:gd name="T68" fmla="*/ 116 w 241"/>
                <a:gd name="T69" fmla="*/ 272 h 346"/>
                <a:gd name="T70" fmla="*/ 147 w 241"/>
                <a:gd name="T71" fmla="*/ 279 h 346"/>
                <a:gd name="T72" fmla="*/ 158 w 241"/>
                <a:gd name="T73" fmla="*/ 276 h 346"/>
                <a:gd name="T74" fmla="*/ 168 w 241"/>
                <a:gd name="T75" fmla="*/ 251 h 346"/>
                <a:gd name="T76" fmla="*/ 175 w 241"/>
                <a:gd name="T77" fmla="*/ 230 h 346"/>
                <a:gd name="T78" fmla="*/ 178 w 241"/>
                <a:gd name="T79" fmla="*/ 203 h 346"/>
                <a:gd name="T80" fmla="*/ 185 w 241"/>
                <a:gd name="T81" fmla="*/ 154 h 346"/>
                <a:gd name="T82" fmla="*/ 192 w 241"/>
                <a:gd name="T83" fmla="*/ 98 h 346"/>
                <a:gd name="T84" fmla="*/ 192 w 241"/>
                <a:gd name="T85" fmla="*/ 5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1" h="346">
                  <a:moveTo>
                    <a:pt x="192" y="56"/>
                  </a:moveTo>
                  <a:lnTo>
                    <a:pt x="189" y="49"/>
                  </a:lnTo>
                  <a:lnTo>
                    <a:pt x="189" y="46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5" y="42"/>
                  </a:lnTo>
                  <a:lnTo>
                    <a:pt x="182" y="39"/>
                  </a:lnTo>
                  <a:lnTo>
                    <a:pt x="175" y="39"/>
                  </a:lnTo>
                  <a:lnTo>
                    <a:pt x="168" y="39"/>
                  </a:lnTo>
                  <a:lnTo>
                    <a:pt x="151" y="42"/>
                  </a:lnTo>
                  <a:lnTo>
                    <a:pt x="130" y="42"/>
                  </a:lnTo>
                  <a:lnTo>
                    <a:pt x="119" y="46"/>
                  </a:lnTo>
                  <a:lnTo>
                    <a:pt x="105" y="49"/>
                  </a:lnTo>
                  <a:lnTo>
                    <a:pt x="91" y="53"/>
                  </a:lnTo>
                  <a:lnTo>
                    <a:pt x="74" y="56"/>
                  </a:lnTo>
                  <a:lnTo>
                    <a:pt x="67" y="59"/>
                  </a:lnTo>
                  <a:lnTo>
                    <a:pt x="60" y="59"/>
                  </a:lnTo>
                  <a:lnTo>
                    <a:pt x="53" y="63"/>
                  </a:lnTo>
                  <a:lnTo>
                    <a:pt x="46" y="63"/>
                  </a:lnTo>
                  <a:lnTo>
                    <a:pt x="42" y="63"/>
                  </a:lnTo>
                  <a:lnTo>
                    <a:pt x="39" y="63"/>
                  </a:lnTo>
                  <a:lnTo>
                    <a:pt x="35" y="63"/>
                  </a:lnTo>
                  <a:lnTo>
                    <a:pt x="32" y="63"/>
                  </a:lnTo>
                  <a:lnTo>
                    <a:pt x="28" y="59"/>
                  </a:lnTo>
                  <a:lnTo>
                    <a:pt x="21" y="59"/>
                  </a:lnTo>
                  <a:lnTo>
                    <a:pt x="14" y="53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0" y="32"/>
                  </a:lnTo>
                  <a:lnTo>
                    <a:pt x="14" y="32"/>
                  </a:lnTo>
                  <a:lnTo>
                    <a:pt x="25" y="32"/>
                  </a:lnTo>
                  <a:lnTo>
                    <a:pt x="53" y="28"/>
                  </a:lnTo>
                  <a:lnTo>
                    <a:pt x="67" y="28"/>
                  </a:lnTo>
                  <a:lnTo>
                    <a:pt x="81" y="25"/>
                  </a:lnTo>
                  <a:lnTo>
                    <a:pt x="102" y="21"/>
                  </a:lnTo>
                  <a:lnTo>
                    <a:pt x="123" y="18"/>
                  </a:lnTo>
                  <a:lnTo>
                    <a:pt x="137" y="18"/>
                  </a:lnTo>
                  <a:lnTo>
                    <a:pt x="147" y="14"/>
                  </a:lnTo>
                  <a:lnTo>
                    <a:pt x="154" y="14"/>
                  </a:lnTo>
                  <a:lnTo>
                    <a:pt x="161" y="11"/>
                  </a:lnTo>
                  <a:lnTo>
                    <a:pt x="168" y="11"/>
                  </a:lnTo>
                  <a:lnTo>
                    <a:pt x="171" y="7"/>
                  </a:lnTo>
                  <a:lnTo>
                    <a:pt x="175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82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3" y="4"/>
                  </a:lnTo>
                  <a:lnTo>
                    <a:pt x="210" y="7"/>
                  </a:lnTo>
                  <a:lnTo>
                    <a:pt x="224" y="14"/>
                  </a:lnTo>
                  <a:lnTo>
                    <a:pt x="234" y="25"/>
                  </a:lnTo>
                  <a:lnTo>
                    <a:pt x="238" y="28"/>
                  </a:lnTo>
                  <a:lnTo>
                    <a:pt x="241" y="32"/>
                  </a:lnTo>
                  <a:lnTo>
                    <a:pt x="241" y="35"/>
                  </a:lnTo>
                  <a:lnTo>
                    <a:pt x="241" y="39"/>
                  </a:lnTo>
                  <a:lnTo>
                    <a:pt x="238" y="42"/>
                  </a:lnTo>
                  <a:lnTo>
                    <a:pt x="234" y="46"/>
                  </a:lnTo>
                  <a:lnTo>
                    <a:pt x="234" y="49"/>
                  </a:lnTo>
                  <a:lnTo>
                    <a:pt x="234" y="53"/>
                  </a:lnTo>
                  <a:lnTo>
                    <a:pt x="234" y="56"/>
                  </a:lnTo>
                  <a:lnTo>
                    <a:pt x="231" y="63"/>
                  </a:lnTo>
                  <a:lnTo>
                    <a:pt x="231" y="70"/>
                  </a:lnTo>
                  <a:lnTo>
                    <a:pt x="231" y="77"/>
                  </a:lnTo>
                  <a:lnTo>
                    <a:pt x="231" y="84"/>
                  </a:lnTo>
                  <a:lnTo>
                    <a:pt x="231" y="98"/>
                  </a:lnTo>
                  <a:lnTo>
                    <a:pt x="227" y="119"/>
                  </a:lnTo>
                  <a:lnTo>
                    <a:pt x="227" y="143"/>
                  </a:lnTo>
                  <a:lnTo>
                    <a:pt x="220" y="185"/>
                  </a:lnTo>
                  <a:lnTo>
                    <a:pt x="217" y="227"/>
                  </a:lnTo>
                  <a:lnTo>
                    <a:pt x="210" y="248"/>
                  </a:lnTo>
                  <a:lnTo>
                    <a:pt x="206" y="269"/>
                  </a:lnTo>
                  <a:lnTo>
                    <a:pt x="203" y="279"/>
                  </a:lnTo>
                  <a:lnTo>
                    <a:pt x="199" y="286"/>
                  </a:lnTo>
                  <a:lnTo>
                    <a:pt x="192" y="304"/>
                  </a:lnTo>
                  <a:lnTo>
                    <a:pt x="182" y="318"/>
                  </a:lnTo>
                  <a:lnTo>
                    <a:pt x="175" y="328"/>
                  </a:lnTo>
                  <a:lnTo>
                    <a:pt x="168" y="335"/>
                  </a:lnTo>
                  <a:lnTo>
                    <a:pt x="161" y="339"/>
                  </a:lnTo>
                  <a:lnTo>
                    <a:pt x="154" y="342"/>
                  </a:lnTo>
                  <a:lnTo>
                    <a:pt x="147" y="346"/>
                  </a:lnTo>
                  <a:lnTo>
                    <a:pt x="144" y="342"/>
                  </a:lnTo>
                  <a:lnTo>
                    <a:pt x="140" y="339"/>
                  </a:lnTo>
                  <a:lnTo>
                    <a:pt x="140" y="335"/>
                  </a:lnTo>
                  <a:lnTo>
                    <a:pt x="140" y="328"/>
                  </a:lnTo>
                  <a:lnTo>
                    <a:pt x="137" y="321"/>
                  </a:lnTo>
                  <a:lnTo>
                    <a:pt x="133" y="314"/>
                  </a:lnTo>
                  <a:lnTo>
                    <a:pt x="126" y="304"/>
                  </a:lnTo>
                  <a:lnTo>
                    <a:pt x="116" y="297"/>
                  </a:lnTo>
                  <a:lnTo>
                    <a:pt x="109" y="293"/>
                  </a:lnTo>
                  <a:lnTo>
                    <a:pt x="105" y="286"/>
                  </a:lnTo>
                  <a:lnTo>
                    <a:pt x="98" y="283"/>
                  </a:lnTo>
                  <a:lnTo>
                    <a:pt x="95" y="279"/>
                  </a:lnTo>
                  <a:lnTo>
                    <a:pt x="95" y="279"/>
                  </a:lnTo>
                  <a:lnTo>
                    <a:pt x="91" y="276"/>
                  </a:lnTo>
                  <a:lnTo>
                    <a:pt x="91" y="272"/>
                  </a:lnTo>
                  <a:lnTo>
                    <a:pt x="91" y="272"/>
                  </a:lnTo>
                  <a:lnTo>
                    <a:pt x="95" y="269"/>
                  </a:lnTo>
                  <a:lnTo>
                    <a:pt x="95" y="269"/>
                  </a:lnTo>
                  <a:lnTo>
                    <a:pt x="98" y="269"/>
                  </a:lnTo>
                  <a:lnTo>
                    <a:pt x="105" y="269"/>
                  </a:lnTo>
                  <a:lnTo>
                    <a:pt x="109" y="269"/>
                  </a:lnTo>
                  <a:lnTo>
                    <a:pt x="116" y="272"/>
                  </a:lnTo>
                  <a:lnTo>
                    <a:pt x="123" y="272"/>
                  </a:lnTo>
                  <a:lnTo>
                    <a:pt x="137" y="276"/>
                  </a:lnTo>
                  <a:lnTo>
                    <a:pt x="147" y="279"/>
                  </a:lnTo>
                  <a:lnTo>
                    <a:pt x="154" y="279"/>
                  </a:lnTo>
                  <a:lnTo>
                    <a:pt x="158" y="276"/>
                  </a:lnTo>
                  <a:lnTo>
                    <a:pt x="158" y="276"/>
                  </a:lnTo>
                  <a:lnTo>
                    <a:pt x="161" y="269"/>
                  </a:lnTo>
                  <a:lnTo>
                    <a:pt x="164" y="262"/>
                  </a:lnTo>
                  <a:lnTo>
                    <a:pt x="168" y="251"/>
                  </a:lnTo>
                  <a:lnTo>
                    <a:pt x="171" y="248"/>
                  </a:lnTo>
                  <a:lnTo>
                    <a:pt x="171" y="241"/>
                  </a:lnTo>
                  <a:lnTo>
                    <a:pt x="175" y="230"/>
                  </a:lnTo>
                  <a:lnTo>
                    <a:pt x="175" y="224"/>
                  </a:lnTo>
                  <a:lnTo>
                    <a:pt x="178" y="213"/>
                  </a:lnTo>
                  <a:lnTo>
                    <a:pt x="178" y="203"/>
                  </a:lnTo>
                  <a:lnTo>
                    <a:pt x="182" y="192"/>
                  </a:lnTo>
                  <a:lnTo>
                    <a:pt x="182" y="178"/>
                  </a:lnTo>
                  <a:lnTo>
                    <a:pt x="185" y="154"/>
                  </a:lnTo>
                  <a:lnTo>
                    <a:pt x="189" y="133"/>
                  </a:lnTo>
                  <a:lnTo>
                    <a:pt x="189" y="112"/>
                  </a:lnTo>
                  <a:lnTo>
                    <a:pt x="192" y="98"/>
                  </a:lnTo>
                  <a:lnTo>
                    <a:pt x="192" y="80"/>
                  </a:lnTo>
                  <a:lnTo>
                    <a:pt x="192" y="70"/>
                  </a:lnTo>
                  <a:lnTo>
                    <a:pt x="192" y="59"/>
                  </a:lnTo>
                  <a:lnTo>
                    <a:pt x="192" y="56"/>
                  </a:lnTo>
                  <a:lnTo>
                    <a:pt x="192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B2C5F898-5114-42DF-B0C2-E4D0C9B23D8A}"/>
              </a:ext>
            </a:extLst>
          </p:cNvPr>
          <p:cNvGrpSpPr/>
          <p:nvPr/>
        </p:nvGrpSpPr>
        <p:grpSpPr>
          <a:xfrm>
            <a:off x="6954387" y="2531530"/>
            <a:ext cx="1974930" cy="1980223"/>
            <a:chOff x="5253924" y="11525066"/>
            <a:chExt cx="1974930" cy="1980223"/>
          </a:xfrm>
        </p:grpSpPr>
        <p:sp>
          <p:nvSpPr>
            <p:cNvPr id="7" name="Freeform 38">
              <a:extLst>
                <a:ext uri="{FF2B5EF4-FFF2-40B4-BE49-F238E27FC236}">
                  <a16:creationId xmlns:a16="http://schemas.microsoft.com/office/drawing/2014/main" id="{D66342FE-0055-4AAD-92D7-36DB97AE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924" y="12096895"/>
              <a:ext cx="238264" cy="555947"/>
            </a:xfrm>
            <a:custGeom>
              <a:avLst/>
              <a:gdLst>
                <a:gd name="T0" fmla="*/ 20 w 45"/>
                <a:gd name="T1" fmla="*/ 4 h 105"/>
                <a:gd name="T2" fmla="*/ 20 w 45"/>
                <a:gd name="T3" fmla="*/ 0 h 105"/>
                <a:gd name="T4" fmla="*/ 24 w 45"/>
                <a:gd name="T5" fmla="*/ 4 h 105"/>
                <a:gd name="T6" fmla="*/ 27 w 45"/>
                <a:gd name="T7" fmla="*/ 4 h 105"/>
                <a:gd name="T8" fmla="*/ 31 w 45"/>
                <a:gd name="T9" fmla="*/ 7 h 105"/>
                <a:gd name="T10" fmla="*/ 38 w 45"/>
                <a:gd name="T11" fmla="*/ 14 h 105"/>
                <a:gd name="T12" fmla="*/ 41 w 45"/>
                <a:gd name="T13" fmla="*/ 21 h 105"/>
                <a:gd name="T14" fmla="*/ 45 w 45"/>
                <a:gd name="T15" fmla="*/ 28 h 105"/>
                <a:gd name="T16" fmla="*/ 45 w 45"/>
                <a:gd name="T17" fmla="*/ 42 h 105"/>
                <a:gd name="T18" fmla="*/ 45 w 45"/>
                <a:gd name="T19" fmla="*/ 56 h 105"/>
                <a:gd name="T20" fmla="*/ 41 w 45"/>
                <a:gd name="T21" fmla="*/ 67 h 105"/>
                <a:gd name="T22" fmla="*/ 38 w 45"/>
                <a:gd name="T23" fmla="*/ 74 h 105"/>
                <a:gd name="T24" fmla="*/ 31 w 45"/>
                <a:gd name="T25" fmla="*/ 91 h 105"/>
                <a:gd name="T26" fmla="*/ 27 w 45"/>
                <a:gd name="T27" fmla="*/ 98 h 105"/>
                <a:gd name="T28" fmla="*/ 24 w 45"/>
                <a:gd name="T29" fmla="*/ 102 h 105"/>
                <a:gd name="T30" fmla="*/ 20 w 45"/>
                <a:gd name="T31" fmla="*/ 105 h 105"/>
                <a:gd name="T32" fmla="*/ 17 w 45"/>
                <a:gd name="T33" fmla="*/ 105 h 105"/>
                <a:gd name="T34" fmla="*/ 13 w 45"/>
                <a:gd name="T35" fmla="*/ 105 h 105"/>
                <a:gd name="T36" fmla="*/ 10 w 45"/>
                <a:gd name="T37" fmla="*/ 102 h 105"/>
                <a:gd name="T38" fmla="*/ 7 w 45"/>
                <a:gd name="T39" fmla="*/ 98 h 105"/>
                <a:gd name="T40" fmla="*/ 7 w 45"/>
                <a:gd name="T41" fmla="*/ 95 h 105"/>
                <a:gd name="T42" fmla="*/ 3 w 45"/>
                <a:gd name="T43" fmla="*/ 84 h 105"/>
                <a:gd name="T44" fmla="*/ 0 w 45"/>
                <a:gd name="T45" fmla="*/ 77 h 105"/>
                <a:gd name="T46" fmla="*/ 0 w 45"/>
                <a:gd name="T47" fmla="*/ 77 h 105"/>
                <a:gd name="T48" fmla="*/ 3 w 45"/>
                <a:gd name="T49" fmla="*/ 70 h 105"/>
                <a:gd name="T50" fmla="*/ 3 w 45"/>
                <a:gd name="T51" fmla="*/ 67 h 105"/>
                <a:gd name="T52" fmla="*/ 7 w 45"/>
                <a:gd name="T53" fmla="*/ 60 h 105"/>
                <a:gd name="T54" fmla="*/ 10 w 45"/>
                <a:gd name="T55" fmla="*/ 53 h 105"/>
                <a:gd name="T56" fmla="*/ 10 w 45"/>
                <a:gd name="T57" fmla="*/ 46 h 105"/>
                <a:gd name="T58" fmla="*/ 13 w 45"/>
                <a:gd name="T59" fmla="*/ 35 h 105"/>
                <a:gd name="T60" fmla="*/ 13 w 45"/>
                <a:gd name="T61" fmla="*/ 25 h 105"/>
                <a:gd name="T62" fmla="*/ 13 w 45"/>
                <a:gd name="T63" fmla="*/ 18 h 105"/>
                <a:gd name="T64" fmla="*/ 17 w 45"/>
                <a:gd name="T65" fmla="*/ 11 h 105"/>
                <a:gd name="T66" fmla="*/ 17 w 45"/>
                <a:gd name="T67" fmla="*/ 4 h 105"/>
                <a:gd name="T68" fmla="*/ 20 w 45"/>
                <a:gd name="T69" fmla="*/ 4 h 105"/>
                <a:gd name="T70" fmla="*/ 20 w 45"/>
                <a:gd name="T71" fmla="*/ 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105">
                  <a:moveTo>
                    <a:pt x="20" y="4"/>
                  </a:moveTo>
                  <a:lnTo>
                    <a:pt x="20" y="0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8" y="14"/>
                  </a:lnTo>
                  <a:lnTo>
                    <a:pt x="41" y="21"/>
                  </a:lnTo>
                  <a:lnTo>
                    <a:pt x="45" y="28"/>
                  </a:lnTo>
                  <a:lnTo>
                    <a:pt x="45" y="42"/>
                  </a:lnTo>
                  <a:lnTo>
                    <a:pt x="45" y="56"/>
                  </a:lnTo>
                  <a:lnTo>
                    <a:pt x="41" y="67"/>
                  </a:lnTo>
                  <a:lnTo>
                    <a:pt x="38" y="74"/>
                  </a:lnTo>
                  <a:lnTo>
                    <a:pt x="31" y="91"/>
                  </a:lnTo>
                  <a:lnTo>
                    <a:pt x="27" y="98"/>
                  </a:lnTo>
                  <a:lnTo>
                    <a:pt x="24" y="102"/>
                  </a:lnTo>
                  <a:lnTo>
                    <a:pt x="20" y="105"/>
                  </a:lnTo>
                  <a:lnTo>
                    <a:pt x="17" y="105"/>
                  </a:lnTo>
                  <a:lnTo>
                    <a:pt x="13" y="105"/>
                  </a:lnTo>
                  <a:lnTo>
                    <a:pt x="10" y="102"/>
                  </a:lnTo>
                  <a:lnTo>
                    <a:pt x="7" y="98"/>
                  </a:lnTo>
                  <a:lnTo>
                    <a:pt x="7" y="95"/>
                  </a:lnTo>
                  <a:lnTo>
                    <a:pt x="3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3" y="70"/>
                  </a:lnTo>
                  <a:lnTo>
                    <a:pt x="3" y="67"/>
                  </a:lnTo>
                  <a:lnTo>
                    <a:pt x="7" y="60"/>
                  </a:lnTo>
                  <a:lnTo>
                    <a:pt x="10" y="53"/>
                  </a:lnTo>
                  <a:lnTo>
                    <a:pt x="10" y="46"/>
                  </a:lnTo>
                  <a:lnTo>
                    <a:pt x="13" y="35"/>
                  </a:lnTo>
                  <a:lnTo>
                    <a:pt x="13" y="25"/>
                  </a:lnTo>
                  <a:lnTo>
                    <a:pt x="13" y="18"/>
                  </a:lnTo>
                  <a:lnTo>
                    <a:pt x="17" y="11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9">
              <a:extLst>
                <a:ext uri="{FF2B5EF4-FFF2-40B4-BE49-F238E27FC236}">
                  <a16:creationId xmlns:a16="http://schemas.microsoft.com/office/drawing/2014/main" id="{70C35E1B-B2F4-400F-AF59-3CC864B5B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31" y="11583306"/>
              <a:ext cx="222378" cy="1863739"/>
            </a:xfrm>
            <a:custGeom>
              <a:avLst/>
              <a:gdLst>
                <a:gd name="T0" fmla="*/ 39 w 42"/>
                <a:gd name="T1" fmla="*/ 157 h 352"/>
                <a:gd name="T2" fmla="*/ 35 w 42"/>
                <a:gd name="T3" fmla="*/ 192 h 352"/>
                <a:gd name="T4" fmla="*/ 35 w 42"/>
                <a:gd name="T5" fmla="*/ 220 h 352"/>
                <a:gd name="T6" fmla="*/ 39 w 42"/>
                <a:gd name="T7" fmla="*/ 240 h 352"/>
                <a:gd name="T8" fmla="*/ 39 w 42"/>
                <a:gd name="T9" fmla="*/ 275 h 352"/>
                <a:gd name="T10" fmla="*/ 35 w 42"/>
                <a:gd name="T11" fmla="*/ 314 h 352"/>
                <a:gd name="T12" fmla="*/ 32 w 42"/>
                <a:gd name="T13" fmla="*/ 335 h 352"/>
                <a:gd name="T14" fmla="*/ 25 w 42"/>
                <a:gd name="T15" fmla="*/ 345 h 352"/>
                <a:gd name="T16" fmla="*/ 18 w 42"/>
                <a:gd name="T17" fmla="*/ 352 h 352"/>
                <a:gd name="T18" fmla="*/ 11 w 42"/>
                <a:gd name="T19" fmla="*/ 349 h 352"/>
                <a:gd name="T20" fmla="*/ 7 w 42"/>
                <a:gd name="T21" fmla="*/ 342 h 352"/>
                <a:gd name="T22" fmla="*/ 4 w 42"/>
                <a:gd name="T23" fmla="*/ 324 h 352"/>
                <a:gd name="T24" fmla="*/ 4 w 42"/>
                <a:gd name="T25" fmla="*/ 300 h 352"/>
                <a:gd name="T26" fmla="*/ 7 w 42"/>
                <a:gd name="T27" fmla="*/ 279 h 352"/>
                <a:gd name="T28" fmla="*/ 7 w 42"/>
                <a:gd name="T29" fmla="*/ 247 h 352"/>
                <a:gd name="T30" fmla="*/ 7 w 42"/>
                <a:gd name="T31" fmla="*/ 230 h 352"/>
                <a:gd name="T32" fmla="*/ 7 w 42"/>
                <a:gd name="T33" fmla="*/ 206 h 352"/>
                <a:gd name="T34" fmla="*/ 11 w 42"/>
                <a:gd name="T35" fmla="*/ 178 h 352"/>
                <a:gd name="T36" fmla="*/ 11 w 42"/>
                <a:gd name="T37" fmla="*/ 143 h 352"/>
                <a:gd name="T38" fmla="*/ 11 w 42"/>
                <a:gd name="T39" fmla="*/ 111 h 352"/>
                <a:gd name="T40" fmla="*/ 11 w 42"/>
                <a:gd name="T41" fmla="*/ 83 h 352"/>
                <a:gd name="T42" fmla="*/ 11 w 42"/>
                <a:gd name="T43" fmla="*/ 62 h 352"/>
                <a:gd name="T44" fmla="*/ 11 w 42"/>
                <a:gd name="T45" fmla="*/ 49 h 352"/>
                <a:gd name="T46" fmla="*/ 7 w 42"/>
                <a:gd name="T47" fmla="*/ 28 h 352"/>
                <a:gd name="T48" fmla="*/ 4 w 42"/>
                <a:gd name="T49" fmla="*/ 17 h 352"/>
                <a:gd name="T50" fmla="*/ 0 w 42"/>
                <a:gd name="T51" fmla="*/ 10 h 352"/>
                <a:gd name="T52" fmla="*/ 4 w 42"/>
                <a:gd name="T53" fmla="*/ 3 h 352"/>
                <a:gd name="T54" fmla="*/ 11 w 42"/>
                <a:gd name="T55" fmla="*/ 0 h 352"/>
                <a:gd name="T56" fmla="*/ 21 w 42"/>
                <a:gd name="T57" fmla="*/ 3 h 352"/>
                <a:gd name="T58" fmla="*/ 35 w 42"/>
                <a:gd name="T59" fmla="*/ 14 h 352"/>
                <a:gd name="T60" fmla="*/ 42 w 42"/>
                <a:gd name="T61" fmla="*/ 17 h 352"/>
                <a:gd name="T62" fmla="*/ 42 w 42"/>
                <a:gd name="T63" fmla="*/ 28 h 352"/>
                <a:gd name="T64" fmla="*/ 39 w 42"/>
                <a:gd name="T65" fmla="*/ 42 h 352"/>
                <a:gd name="T66" fmla="*/ 39 w 42"/>
                <a:gd name="T67" fmla="*/ 59 h 352"/>
                <a:gd name="T68" fmla="*/ 39 w 42"/>
                <a:gd name="T69" fmla="*/ 83 h 352"/>
                <a:gd name="T70" fmla="*/ 39 w 42"/>
                <a:gd name="T71" fmla="*/ 115 h 352"/>
                <a:gd name="T72" fmla="*/ 39 w 42"/>
                <a:gd name="T73" fmla="*/ 13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352">
                  <a:moveTo>
                    <a:pt x="39" y="136"/>
                  </a:moveTo>
                  <a:lnTo>
                    <a:pt x="39" y="157"/>
                  </a:lnTo>
                  <a:lnTo>
                    <a:pt x="35" y="174"/>
                  </a:lnTo>
                  <a:lnTo>
                    <a:pt x="35" y="192"/>
                  </a:lnTo>
                  <a:lnTo>
                    <a:pt x="35" y="206"/>
                  </a:lnTo>
                  <a:lnTo>
                    <a:pt x="35" y="220"/>
                  </a:lnTo>
                  <a:lnTo>
                    <a:pt x="35" y="230"/>
                  </a:lnTo>
                  <a:lnTo>
                    <a:pt x="39" y="240"/>
                  </a:lnTo>
                  <a:lnTo>
                    <a:pt x="39" y="247"/>
                  </a:lnTo>
                  <a:lnTo>
                    <a:pt x="39" y="275"/>
                  </a:lnTo>
                  <a:lnTo>
                    <a:pt x="35" y="303"/>
                  </a:lnTo>
                  <a:lnTo>
                    <a:pt x="35" y="314"/>
                  </a:lnTo>
                  <a:lnTo>
                    <a:pt x="32" y="324"/>
                  </a:lnTo>
                  <a:lnTo>
                    <a:pt x="32" y="335"/>
                  </a:lnTo>
                  <a:lnTo>
                    <a:pt x="28" y="342"/>
                  </a:lnTo>
                  <a:lnTo>
                    <a:pt x="25" y="345"/>
                  </a:lnTo>
                  <a:lnTo>
                    <a:pt x="21" y="349"/>
                  </a:lnTo>
                  <a:lnTo>
                    <a:pt x="18" y="352"/>
                  </a:lnTo>
                  <a:lnTo>
                    <a:pt x="14" y="352"/>
                  </a:lnTo>
                  <a:lnTo>
                    <a:pt x="11" y="349"/>
                  </a:lnTo>
                  <a:lnTo>
                    <a:pt x="11" y="345"/>
                  </a:lnTo>
                  <a:lnTo>
                    <a:pt x="7" y="342"/>
                  </a:lnTo>
                  <a:lnTo>
                    <a:pt x="7" y="331"/>
                  </a:lnTo>
                  <a:lnTo>
                    <a:pt x="4" y="324"/>
                  </a:lnTo>
                  <a:lnTo>
                    <a:pt x="4" y="314"/>
                  </a:lnTo>
                  <a:lnTo>
                    <a:pt x="4" y="300"/>
                  </a:lnTo>
                  <a:lnTo>
                    <a:pt x="4" y="289"/>
                  </a:lnTo>
                  <a:lnTo>
                    <a:pt x="7" y="279"/>
                  </a:lnTo>
                  <a:lnTo>
                    <a:pt x="7" y="265"/>
                  </a:lnTo>
                  <a:lnTo>
                    <a:pt x="7" y="247"/>
                  </a:lnTo>
                  <a:lnTo>
                    <a:pt x="7" y="240"/>
                  </a:lnTo>
                  <a:lnTo>
                    <a:pt x="7" y="230"/>
                  </a:lnTo>
                  <a:lnTo>
                    <a:pt x="7" y="220"/>
                  </a:lnTo>
                  <a:lnTo>
                    <a:pt x="7" y="206"/>
                  </a:lnTo>
                  <a:lnTo>
                    <a:pt x="7" y="192"/>
                  </a:lnTo>
                  <a:lnTo>
                    <a:pt x="11" y="178"/>
                  </a:lnTo>
                  <a:lnTo>
                    <a:pt x="11" y="160"/>
                  </a:lnTo>
                  <a:lnTo>
                    <a:pt x="11" y="143"/>
                  </a:lnTo>
                  <a:lnTo>
                    <a:pt x="11" y="125"/>
                  </a:lnTo>
                  <a:lnTo>
                    <a:pt x="11" y="111"/>
                  </a:lnTo>
                  <a:lnTo>
                    <a:pt x="11" y="97"/>
                  </a:lnTo>
                  <a:lnTo>
                    <a:pt x="11" y="83"/>
                  </a:lnTo>
                  <a:lnTo>
                    <a:pt x="11" y="73"/>
                  </a:lnTo>
                  <a:lnTo>
                    <a:pt x="11" y="62"/>
                  </a:lnTo>
                  <a:lnTo>
                    <a:pt x="11" y="56"/>
                  </a:lnTo>
                  <a:lnTo>
                    <a:pt x="11" y="49"/>
                  </a:lnTo>
                  <a:lnTo>
                    <a:pt x="7" y="38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2" y="10"/>
                  </a:lnTo>
                  <a:lnTo>
                    <a:pt x="35" y="14"/>
                  </a:lnTo>
                  <a:lnTo>
                    <a:pt x="39" y="14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39" y="42"/>
                  </a:lnTo>
                  <a:lnTo>
                    <a:pt x="39" y="49"/>
                  </a:lnTo>
                  <a:lnTo>
                    <a:pt x="39" y="59"/>
                  </a:lnTo>
                  <a:lnTo>
                    <a:pt x="39" y="69"/>
                  </a:lnTo>
                  <a:lnTo>
                    <a:pt x="39" y="83"/>
                  </a:lnTo>
                  <a:lnTo>
                    <a:pt x="39" y="97"/>
                  </a:lnTo>
                  <a:lnTo>
                    <a:pt x="39" y="115"/>
                  </a:lnTo>
                  <a:lnTo>
                    <a:pt x="39" y="136"/>
                  </a:lnTo>
                  <a:lnTo>
                    <a:pt x="39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0">
              <a:extLst>
                <a:ext uri="{FF2B5EF4-FFF2-40B4-BE49-F238E27FC236}">
                  <a16:creationId xmlns:a16="http://schemas.microsoft.com/office/drawing/2014/main" id="{50EA3F06-6194-47E9-AE6A-621BA660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7501" y="11985704"/>
              <a:ext cx="275325" cy="222378"/>
            </a:xfrm>
            <a:custGeom>
              <a:avLst/>
              <a:gdLst>
                <a:gd name="T0" fmla="*/ 52 w 52"/>
                <a:gd name="T1" fmla="*/ 28 h 42"/>
                <a:gd name="T2" fmla="*/ 52 w 52"/>
                <a:gd name="T3" fmla="*/ 35 h 42"/>
                <a:gd name="T4" fmla="*/ 49 w 52"/>
                <a:gd name="T5" fmla="*/ 39 h 42"/>
                <a:gd name="T6" fmla="*/ 49 w 52"/>
                <a:gd name="T7" fmla="*/ 42 h 42"/>
                <a:gd name="T8" fmla="*/ 45 w 52"/>
                <a:gd name="T9" fmla="*/ 42 h 42"/>
                <a:gd name="T10" fmla="*/ 42 w 52"/>
                <a:gd name="T11" fmla="*/ 42 h 42"/>
                <a:gd name="T12" fmla="*/ 35 w 52"/>
                <a:gd name="T13" fmla="*/ 39 h 42"/>
                <a:gd name="T14" fmla="*/ 28 w 52"/>
                <a:gd name="T15" fmla="*/ 35 h 42"/>
                <a:gd name="T16" fmla="*/ 21 w 52"/>
                <a:gd name="T17" fmla="*/ 25 h 42"/>
                <a:gd name="T18" fmla="*/ 10 w 52"/>
                <a:gd name="T19" fmla="*/ 21 h 42"/>
                <a:gd name="T20" fmla="*/ 3 w 52"/>
                <a:gd name="T21" fmla="*/ 14 h 42"/>
                <a:gd name="T22" fmla="*/ 0 w 52"/>
                <a:gd name="T23" fmla="*/ 7 h 42"/>
                <a:gd name="T24" fmla="*/ 0 w 52"/>
                <a:gd name="T25" fmla="*/ 4 h 42"/>
                <a:gd name="T26" fmla="*/ 0 w 52"/>
                <a:gd name="T27" fmla="*/ 4 h 42"/>
                <a:gd name="T28" fmla="*/ 3 w 52"/>
                <a:gd name="T29" fmla="*/ 0 h 42"/>
                <a:gd name="T30" fmla="*/ 10 w 52"/>
                <a:gd name="T31" fmla="*/ 0 h 42"/>
                <a:gd name="T32" fmla="*/ 21 w 52"/>
                <a:gd name="T33" fmla="*/ 0 h 42"/>
                <a:gd name="T34" fmla="*/ 28 w 52"/>
                <a:gd name="T35" fmla="*/ 0 h 42"/>
                <a:gd name="T36" fmla="*/ 35 w 52"/>
                <a:gd name="T37" fmla="*/ 0 h 42"/>
                <a:gd name="T38" fmla="*/ 42 w 52"/>
                <a:gd name="T39" fmla="*/ 4 h 42"/>
                <a:gd name="T40" fmla="*/ 45 w 52"/>
                <a:gd name="T41" fmla="*/ 7 h 42"/>
                <a:gd name="T42" fmla="*/ 49 w 52"/>
                <a:gd name="T43" fmla="*/ 11 h 42"/>
                <a:gd name="T44" fmla="*/ 52 w 52"/>
                <a:gd name="T45" fmla="*/ 18 h 42"/>
                <a:gd name="T46" fmla="*/ 52 w 52"/>
                <a:gd name="T47" fmla="*/ 25 h 42"/>
                <a:gd name="T48" fmla="*/ 52 w 52"/>
                <a:gd name="T49" fmla="*/ 28 h 42"/>
                <a:gd name="T50" fmla="*/ 52 w 52"/>
                <a:gd name="T5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42">
                  <a:moveTo>
                    <a:pt x="52" y="28"/>
                  </a:moveTo>
                  <a:lnTo>
                    <a:pt x="52" y="35"/>
                  </a:lnTo>
                  <a:lnTo>
                    <a:pt x="49" y="39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5" y="39"/>
                  </a:lnTo>
                  <a:lnTo>
                    <a:pt x="28" y="35"/>
                  </a:lnTo>
                  <a:lnTo>
                    <a:pt x="21" y="25"/>
                  </a:lnTo>
                  <a:lnTo>
                    <a:pt x="10" y="2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4"/>
                  </a:lnTo>
                  <a:lnTo>
                    <a:pt x="45" y="7"/>
                  </a:lnTo>
                  <a:lnTo>
                    <a:pt x="49" y="11"/>
                  </a:lnTo>
                  <a:lnTo>
                    <a:pt x="52" y="18"/>
                  </a:lnTo>
                  <a:lnTo>
                    <a:pt x="52" y="25"/>
                  </a:lnTo>
                  <a:lnTo>
                    <a:pt x="52" y="28"/>
                  </a:lnTo>
                  <a:lnTo>
                    <a:pt x="52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1">
              <a:extLst>
                <a:ext uri="{FF2B5EF4-FFF2-40B4-BE49-F238E27FC236}">
                  <a16:creationId xmlns:a16="http://schemas.microsoft.com/office/drawing/2014/main" id="{F4BABF71-1522-44BD-91CE-2A82B07DF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952" y="12393399"/>
              <a:ext cx="185317" cy="741260"/>
            </a:xfrm>
            <a:custGeom>
              <a:avLst/>
              <a:gdLst>
                <a:gd name="T0" fmla="*/ 35 w 35"/>
                <a:gd name="T1" fmla="*/ 7 h 140"/>
                <a:gd name="T2" fmla="*/ 35 w 35"/>
                <a:gd name="T3" fmla="*/ 35 h 140"/>
                <a:gd name="T4" fmla="*/ 35 w 35"/>
                <a:gd name="T5" fmla="*/ 60 h 140"/>
                <a:gd name="T6" fmla="*/ 35 w 35"/>
                <a:gd name="T7" fmla="*/ 80 h 140"/>
                <a:gd name="T8" fmla="*/ 35 w 35"/>
                <a:gd name="T9" fmla="*/ 94 h 140"/>
                <a:gd name="T10" fmla="*/ 35 w 35"/>
                <a:gd name="T11" fmla="*/ 108 h 140"/>
                <a:gd name="T12" fmla="*/ 35 w 35"/>
                <a:gd name="T13" fmla="*/ 119 h 140"/>
                <a:gd name="T14" fmla="*/ 32 w 35"/>
                <a:gd name="T15" fmla="*/ 126 h 140"/>
                <a:gd name="T16" fmla="*/ 32 w 35"/>
                <a:gd name="T17" fmla="*/ 129 h 140"/>
                <a:gd name="T18" fmla="*/ 32 w 35"/>
                <a:gd name="T19" fmla="*/ 136 h 140"/>
                <a:gd name="T20" fmla="*/ 32 w 35"/>
                <a:gd name="T21" fmla="*/ 140 h 140"/>
                <a:gd name="T22" fmla="*/ 28 w 35"/>
                <a:gd name="T23" fmla="*/ 140 h 140"/>
                <a:gd name="T24" fmla="*/ 25 w 35"/>
                <a:gd name="T25" fmla="*/ 140 h 140"/>
                <a:gd name="T26" fmla="*/ 21 w 35"/>
                <a:gd name="T27" fmla="*/ 140 h 140"/>
                <a:gd name="T28" fmla="*/ 18 w 35"/>
                <a:gd name="T29" fmla="*/ 140 h 140"/>
                <a:gd name="T30" fmla="*/ 18 w 35"/>
                <a:gd name="T31" fmla="*/ 133 h 140"/>
                <a:gd name="T32" fmla="*/ 14 w 35"/>
                <a:gd name="T33" fmla="*/ 129 h 140"/>
                <a:gd name="T34" fmla="*/ 11 w 35"/>
                <a:gd name="T35" fmla="*/ 126 h 140"/>
                <a:gd name="T36" fmla="*/ 7 w 35"/>
                <a:gd name="T37" fmla="*/ 119 h 140"/>
                <a:gd name="T38" fmla="*/ 7 w 35"/>
                <a:gd name="T39" fmla="*/ 112 h 140"/>
                <a:gd name="T40" fmla="*/ 7 w 35"/>
                <a:gd name="T41" fmla="*/ 105 h 140"/>
                <a:gd name="T42" fmla="*/ 7 w 35"/>
                <a:gd name="T43" fmla="*/ 98 h 140"/>
                <a:gd name="T44" fmla="*/ 7 w 35"/>
                <a:gd name="T45" fmla="*/ 91 h 140"/>
                <a:gd name="T46" fmla="*/ 7 w 35"/>
                <a:gd name="T47" fmla="*/ 80 h 140"/>
                <a:gd name="T48" fmla="*/ 11 w 35"/>
                <a:gd name="T49" fmla="*/ 70 h 140"/>
                <a:gd name="T50" fmla="*/ 11 w 35"/>
                <a:gd name="T51" fmla="*/ 60 h 140"/>
                <a:gd name="T52" fmla="*/ 7 w 35"/>
                <a:gd name="T53" fmla="*/ 35 h 140"/>
                <a:gd name="T54" fmla="*/ 4 w 35"/>
                <a:gd name="T55" fmla="*/ 25 h 140"/>
                <a:gd name="T56" fmla="*/ 4 w 35"/>
                <a:gd name="T57" fmla="*/ 18 h 140"/>
                <a:gd name="T58" fmla="*/ 0 w 35"/>
                <a:gd name="T59" fmla="*/ 11 h 140"/>
                <a:gd name="T60" fmla="*/ 4 w 35"/>
                <a:gd name="T61" fmla="*/ 7 h 140"/>
                <a:gd name="T62" fmla="*/ 4 w 35"/>
                <a:gd name="T63" fmla="*/ 4 h 140"/>
                <a:gd name="T64" fmla="*/ 4 w 35"/>
                <a:gd name="T65" fmla="*/ 4 h 140"/>
                <a:gd name="T66" fmla="*/ 7 w 35"/>
                <a:gd name="T67" fmla="*/ 0 h 140"/>
                <a:gd name="T68" fmla="*/ 11 w 35"/>
                <a:gd name="T69" fmla="*/ 0 h 140"/>
                <a:gd name="T70" fmla="*/ 14 w 35"/>
                <a:gd name="T71" fmla="*/ 0 h 140"/>
                <a:gd name="T72" fmla="*/ 21 w 35"/>
                <a:gd name="T73" fmla="*/ 4 h 140"/>
                <a:gd name="T74" fmla="*/ 28 w 35"/>
                <a:gd name="T75" fmla="*/ 4 h 140"/>
                <a:gd name="T76" fmla="*/ 35 w 35"/>
                <a:gd name="T77" fmla="*/ 7 h 140"/>
                <a:gd name="T78" fmla="*/ 35 w 35"/>
                <a:gd name="T79" fmla="*/ 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" h="140">
                  <a:moveTo>
                    <a:pt x="35" y="7"/>
                  </a:moveTo>
                  <a:lnTo>
                    <a:pt x="35" y="35"/>
                  </a:lnTo>
                  <a:lnTo>
                    <a:pt x="35" y="60"/>
                  </a:lnTo>
                  <a:lnTo>
                    <a:pt x="35" y="80"/>
                  </a:lnTo>
                  <a:lnTo>
                    <a:pt x="35" y="94"/>
                  </a:lnTo>
                  <a:lnTo>
                    <a:pt x="35" y="108"/>
                  </a:lnTo>
                  <a:lnTo>
                    <a:pt x="35" y="119"/>
                  </a:lnTo>
                  <a:lnTo>
                    <a:pt x="32" y="126"/>
                  </a:lnTo>
                  <a:lnTo>
                    <a:pt x="32" y="129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5" y="140"/>
                  </a:lnTo>
                  <a:lnTo>
                    <a:pt x="21" y="140"/>
                  </a:lnTo>
                  <a:lnTo>
                    <a:pt x="18" y="140"/>
                  </a:lnTo>
                  <a:lnTo>
                    <a:pt x="18" y="133"/>
                  </a:lnTo>
                  <a:lnTo>
                    <a:pt x="14" y="129"/>
                  </a:lnTo>
                  <a:lnTo>
                    <a:pt x="11" y="126"/>
                  </a:lnTo>
                  <a:lnTo>
                    <a:pt x="7" y="119"/>
                  </a:lnTo>
                  <a:lnTo>
                    <a:pt x="7" y="112"/>
                  </a:lnTo>
                  <a:lnTo>
                    <a:pt x="7" y="105"/>
                  </a:lnTo>
                  <a:lnTo>
                    <a:pt x="7" y="98"/>
                  </a:lnTo>
                  <a:lnTo>
                    <a:pt x="7" y="91"/>
                  </a:lnTo>
                  <a:lnTo>
                    <a:pt x="7" y="80"/>
                  </a:lnTo>
                  <a:lnTo>
                    <a:pt x="11" y="70"/>
                  </a:lnTo>
                  <a:lnTo>
                    <a:pt x="11" y="60"/>
                  </a:lnTo>
                  <a:lnTo>
                    <a:pt x="7" y="35"/>
                  </a:lnTo>
                  <a:lnTo>
                    <a:pt x="4" y="25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3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2">
              <a:extLst>
                <a:ext uri="{FF2B5EF4-FFF2-40B4-BE49-F238E27FC236}">
                  <a16:creationId xmlns:a16="http://schemas.microsoft.com/office/drawing/2014/main" id="{CC9AF3F3-F90C-4BD9-A5C5-9CB30AEC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700" y="12578712"/>
              <a:ext cx="704199" cy="905398"/>
            </a:xfrm>
            <a:custGeom>
              <a:avLst/>
              <a:gdLst>
                <a:gd name="T0" fmla="*/ 94 w 133"/>
                <a:gd name="T1" fmla="*/ 18 h 171"/>
                <a:gd name="T2" fmla="*/ 91 w 133"/>
                <a:gd name="T3" fmla="*/ 11 h 171"/>
                <a:gd name="T4" fmla="*/ 91 w 133"/>
                <a:gd name="T5" fmla="*/ 7 h 171"/>
                <a:gd name="T6" fmla="*/ 91 w 133"/>
                <a:gd name="T7" fmla="*/ 4 h 171"/>
                <a:gd name="T8" fmla="*/ 94 w 133"/>
                <a:gd name="T9" fmla="*/ 0 h 171"/>
                <a:gd name="T10" fmla="*/ 98 w 133"/>
                <a:gd name="T11" fmla="*/ 0 h 171"/>
                <a:gd name="T12" fmla="*/ 101 w 133"/>
                <a:gd name="T13" fmla="*/ 0 h 171"/>
                <a:gd name="T14" fmla="*/ 108 w 133"/>
                <a:gd name="T15" fmla="*/ 0 h 171"/>
                <a:gd name="T16" fmla="*/ 119 w 133"/>
                <a:gd name="T17" fmla="*/ 0 h 171"/>
                <a:gd name="T18" fmla="*/ 122 w 133"/>
                <a:gd name="T19" fmla="*/ 4 h 171"/>
                <a:gd name="T20" fmla="*/ 129 w 133"/>
                <a:gd name="T21" fmla="*/ 4 h 171"/>
                <a:gd name="T22" fmla="*/ 129 w 133"/>
                <a:gd name="T23" fmla="*/ 7 h 171"/>
                <a:gd name="T24" fmla="*/ 133 w 133"/>
                <a:gd name="T25" fmla="*/ 18 h 171"/>
                <a:gd name="T26" fmla="*/ 133 w 133"/>
                <a:gd name="T27" fmla="*/ 21 h 171"/>
                <a:gd name="T28" fmla="*/ 133 w 133"/>
                <a:gd name="T29" fmla="*/ 28 h 171"/>
                <a:gd name="T30" fmla="*/ 129 w 133"/>
                <a:gd name="T31" fmla="*/ 35 h 171"/>
                <a:gd name="T32" fmla="*/ 129 w 133"/>
                <a:gd name="T33" fmla="*/ 42 h 171"/>
                <a:gd name="T34" fmla="*/ 126 w 133"/>
                <a:gd name="T35" fmla="*/ 52 h 171"/>
                <a:gd name="T36" fmla="*/ 122 w 133"/>
                <a:gd name="T37" fmla="*/ 66 h 171"/>
                <a:gd name="T38" fmla="*/ 119 w 133"/>
                <a:gd name="T39" fmla="*/ 80 h 171"/>
                <a:gd name="T40" fmla="*/ 115 w 133"/>
                <a:gd name="T41" fmla="*/ 91 h 171"/>
                <a:gd name="T42" fmla="*/ 108 w 133"/>
                <a:gd name="T43" fmla="*/ 101 h 171"/>
                <a:gd name="T44" fmla="*/ 101 w 133"/>
                <a:gd name="T45" fmla="*/ 115 h 171"/>
                <a:gd name="T46" fmla="*/ 94 w 133"/>
                <a:gd name="T47" fmla="*/ 126 h 171"/>
                <a:gd name="T48" fmla="*/ 84 w 133"/>
                <a:gd name="T49" fmla="*/ 136 h 171"/>
                <a:gd name="T50" fmla="*/ 77 w 133"/>
                <a:gd name="T51" fmla="*/ 143 h 171"/>
                <a:gd name="T52" fmla="*/ 67 w 133"/>
                <a:gd name="T53" fmla="*/ 150 h 171"/>
                <a:gd name="T54" fmla="*/ 53 w 133"/>
                <a:gd name="T55" fmla="*/ 157 h 171"/>
                <a:gd name="T56" fmla="*/ 42 w 133"/>
                <a:gd name="T57" fmla="*/ 161 h 171"/>
                <a:gd name="T58" fmla="*/ 32 w 133"/>
                <a:gd name="T59" fmla="*/ 168 h 171"/>
                <a:gd name="T60" fmla="*/ 21 w 133"/>
                <a:gd name="T61" fmla="*/ 168 h 171"/>
                <a:gd name="T62" fmla="*/ 11 w 133"/>
                <a:gd name="T63" fmla="*/ 171 h 171"/>
                <a:gd name="T64" fmla="*/ 4 w 133"/>
                <a:gd name="T65" fmla="*/ 171 h 171"/>
                <a:gd name="T66" fmla="*/ 0 w 133"/>
                <a:gd name="T67" fmla="*/ 171 h 171"/>
                <a:gd name="T68" fmla="*/ 0 w 133"/>
                <a:gd name="T69" fmla="*/ 168 h 171"/>
                <a:gd name="T70" fmla="*/ 0 w 133"/>
                <a:gd name="T71" fmla="*/ 168 h 171"/>
                <a:gd name="T72" fmla="*/ 4 w 133"/>
                <a:gd name="T73" fmla="*/ 164 h 171"/>
                <a:gd name="T74" fmla="*/ 7 w 133"/>
                <a:gd name="T75" fmla="*/ 161 h 171"/>
                <a:gd name="T76" fmla="*/ 14 w 133"/>
                <a:gd name="T77" fmla="*/ 154 h 171"/>
                <a:gd name="T78" fmla="*/ 28 w 133"/>
                <a:gd name="T79" fmla="*/ 147 h 171"/>
                <a:gd name="T80" fmla="*/ 39 w 133"/>
                <a:gd name="T81" fmla="*/ 140 h 171"/>
                <a:gd name="T82" fmla="*/ 53 w 133"/>
                <a:gd name="T83" fmla="*/ 129 h 171"/>
                <a:gd name="T84" fmla="*/ 63 w 133"/>
                <a:gd name="T85" fmla="*/ 119 h 171"/>
                <a:gd name="T86" fmla="*/ 70 w 133"/>
                <a:gd name="T87" fmla="*/ 108 h 171"/>
                <a:gd name="T88" fmla="*/ 81 w 133"/>
                <a:gd name="T89" fmla="*/ 94 h 171"/>
                <a:gd name="T90" fmla="*/ 84 w 133"/>
                <a:gd name="T91" fmla="*/ 84 h 171"/>
                <a:gd name="T92" fmla="*/ 91 w 133"/>
                <a:gd name="T93" fmla="*/ 66 h 171"/>
                <a:gd name="T94" fmla="*/ 94 w 133"/>
                <a:gd name="T95" fmla="*/ 52 h 171"/>
                <a:gd name="T96" fmla="*/ 98 w 133"/>
                <a:gd name="T97" fmla="*/ 39 h 171"/>
                <a:gd name="T98" fmla="*/ 98 w 133"/>
                <a:gd name="T99" fmla="*/ 28 h 171"/>
                <a:gd name="T100" fmla="*/ 98 w 133"/>
                <a:gd name="T101" fmla="*/ 21 h 171"/>
                <a:gd name="T102" fmla="*/ 94 w 133"/>
                <a:gd name="T103" fmla="*/ 18 h 171"/>
                <a:gd name="T104" fmla="*/ 94 w 133"/>
                <a:gd name="T105" fmla="*/ 1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71">
                  <a:moveTo>
                    <a:pt x="94" y="18"/>
                  </a:moveTo>
                  <a:lnTo>
                    <a:pt x="91" y="11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9" y="0"/>
                  </a:lnTo>
                  <a:lnTo>
                    <a:pt x="122" y="4"/>
                  </a:lnTo>
                  <a:lnTo>
                    <a:pt x="129" y="4"/>
                  </a:lnTo>
                  <a:lnTo>
                    <a:pt x="129" y="7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3" y="28"/>
                  </a:lnTo>
                  <a:lnTo>
                    <a:pt x="129" y="35"/>
                  </a:lnTo>
                  <a:lnTo>
                    <a:pt x="129" y="42"/>
                  </a:lnTo>
                  <a:lnTo>
                    <a:pt x="126" y="52"/>
                  </a:lnTo>
                  <a:lnTo>
                    <a:pt x="122" y="66"/>
                  </a:lnTo>
                  <a:lnTo>
                    <a:pt x="119" y="80"/>
                  </a:lnTo>
                  <a:lnTo>
                    <a:pt x="115" y="91"/>
                  </a:lnTo>
                  <a:lnTo>
                    <a:pt x="108" y="101"/>
                  </a:lnTo>
                  <a:lnTo>
                    <a:pt x="101" y="115"/>
                  </a:lnTo>
                  <a:lnTo>
                    <a:pt x="94" y="126"/>
                  </a:lnTo>
                  <a:lnTo>
                    <a:pt x="84" y="136"/>
                  </a:lnTo>
                  <a:lnTo>
                    <a:pt x="77" y="143"/>
                  </a:lnTo>
                  <a:lnTo>
                    <a:pt x="67" y="150"/>
                  </a:lnTo>
                  <a:lnTo>
                    <a:pt x="53" y="157"/>
                  </a:lnTo>
                  <a:lnTo>
                    <a:pt x="42" y="161"/>
                  </a:lnTo>
                  <a:lnTo>
                    <a:pt x="32" y="168"/>
                  </a:lnTo>
                  <a:lnTo>
                    <a:pt x="21" y="168"/>
                  </a:lnTo>
                  <a:lnTo>
                    <a:pt x="11" y="171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4" y="164"/>
                  </a:lnTo>
                  <a:lnTo>
                    <a:pt x="7" y="161"/>
                  </a:lnTo>
                  <a:lnTo>
                    <a:pt x="14" y="154"/>
                  </a:lnTo>
                  <a:lnTo>
                    <a:pt x="28" y="147"/>
                  </a:lnTo>
                  <a:lnTo>
                    <a:pt x="39" y="140"/>
                  </a:lnTo>
                  <a:lnTo>
                    <a:pt x="53" y="129"/>
                  </a:lnTo>
                  <a:lnTo>
                    <a:pt x="63" y="119"/>
                  </a:lnTo>
                  <a:lnTo>
                    <a:pt x="70" y="108"/>
                  </a:lnTo>
                  <a:lnTo>
                    <a:pt x="81" y="94"/>
                  </a:lnTo>
                  <a:lnTo>
                    <a:pt x="84" y="84"/>
                  </a:lnTo>
                  <a:lnTo>
                    <a:pt x="91" y="66"/>
                  </a:lnTo>
                  <a:lnTo>
                    <a:pt x="94" y="52"/>
                  </a:lnTo>
                  <a:lnTo>
                    <a:pt x="98" y="39"/>
                  </a:lnTo>
                  <a:lnTo>
                    <a:pt x="98" y="28"/>
                  </a:lnTo>
                  <a:lnTo>
                    <a:pt x="98" y="21"/>
                  </a:lnTo>
                  <a:lnTo>
                    <a:pt x="94" y="18"/>
                  </a:lnTo>
                  <a:lnTo>
                    <a:pt x="94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3">
              <a:extLst>
                <a:ext uri="{FF2B5EF4-FFF2-40B4-BE49-F238E27FC236}">
                  <a16:creationId xmlns:a16="http://schemas.microsoft.com/office/drawing/2014/main" id="{B3158402-CA5D-49DC-84BB-D2A9E76B1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131" y="11636253"/>
              <a:ext cx="222378" cy="683020"/>
            </a:xfrm>
            <a:custGeom>
              <a:avLst/>
              <a:gdLst>
                <a:gd name="T0" fmla="*/ 0 w 42"/>
                <a:gd name="T1" fmla="*/ 11 h 129"/>
                <a:gd name="T2" fmla="*/ 3 w 42"/>
                <a:gd name="T3" fmla="*/ 7 h 129"/>
                <a:gd name="T4" fmla="*/ 7 w 42"/>
                <a:gd name="T5" fmla="*/ 4 h 129"/>
                <a:gd name="T6" fmla="*/ 10 w 42"/>
                <a:gd name="T7" fmla="*/ 0 h 129"/>
                <a:gd name="T8" fmla="*/ 14 w 42"/>
                <a:gd name="T9" fmla="*/ 0 h 129"/>
                <a:gd name="T10" fmla="*/ 21 w 42"/>
                <a:gd name="T11" fmla="*/ 0 h 129"/>
                <a:gd name="T12" fmla="*/ 24 w 42"/>
                <a:gd name="T13" fmla="*/ 4 h 129"/>
                <a:gd name="T14" fmla="*/ 28 w 42"/>
                <a:gd name="T15" fmla="*/ 4 h 129"/>
                <a:gd name="T16" fmla="*/ 28 w 42"/>
                <a:gd name="T17" fmla="*/ 7 h 129"/>
                <a:gd name="T18" fmla="*/ 31 w 42"/>
                <a:gd name="T19" fmla="*/ 14 h 129"/>
                <a:gd name="T20" fmla="*/ 31 w 42"/>
                <a:gd name="T21" fmla="*/ 21 h 129"/>
                <a:gd name="T22" fmla="*/ 31 w 42"/>
                <a:gd name="T23" fmla="*/ 21 h 129"/>
                <a:gd name="T24" fmla="*/ 31 w 42"/>
                <a:gd name="T25" fmla="*/ 28 h 129"/>
                <a:gd name="T26" fmla="*/ 31 w 42"/>
                <a:gd name="T27" fmla="*/ 39 h 129"/>
                <a:gd name="T28" fmla="*/ 35 w 42"/>
                <a:gd name="T29" fmla="*/ 49 h 129"/>
                <a:gd name="T30" fmla="*/ 35 w 42"/>
                <a:gd name="T31" fmla="*/ 63 h 129"/>
                <a:gd name="T32" fmla="*/ 38 w 42"/>
                <a:gd name="T33" fmla="*/ 77 h 129"/>
                <a:gd name="T34" fmla="*/ 42 w 42"/>
                <a:gd name="T35" fmla="*/ 98 h 129"/>
                <a:gd name="T36" fmla="*/ 42 w 42"/>
                <a:gd name="T37" fmla="*/ 119 h 129"/>
                <a:gd name="T38" fmla="*/ 38 w 42"/>
                <a:gd name="T39" fmla="*/ 122 h 129"/>
                <a:gd name="T40" fmla="*/ 35 w 42"/>
                <a:gd name="T41" fmla="*/ 126 h 129"/>
                <a:gd name="T42" fmla="*/ 28 w 42"/>
                <a:gd name="T43" fmla="*/ 126 h 129"/>
                <a:gd name="T44" fmla="*/ 24 w 42"/>
                <a:gd name="T45" fmla="*/ 129 h 129"/>
                <a:gd name="T46" fmla="*/ 21 w 42"/>
                <a:gd name="T47" fmla="*/ 126 h 129"/>
                <a:gd name="T48" fmla="*/ 21 w 42"/>
                <a:gd name="T49" fmla="*/ 122 h 129"/>
                <a:gd name="T50" fmla="*/ 17 w 42"/>
                <a:gd name="T51" fmla="*/ 119 h 129"/>
                <a:gd name="T52" fmla="*/ 17 w 42"/>
                <a:gd name="T53" fmla="*/ 112 h 129"/>
                <a:gd name="T54" fmla="*/ 17 w 42"/>
                <a:gd name="T55" fmla="*/ 108 h 129"/>
                <a:gd name="T56" fmla="*/ 17 w 42"/>
                <a:gd name="T57" fmla="*/ 101 h 129"/>
                <a:gd name="T58" fmla="*/ 14 w 42"/>
                <a:gd name="T59" fmla="*/ 87 h 129"/>
                <a:gd name="T60" fmla="*/ 10 w 42"/>
                <a:gd name="T61" fmla="*/ 73 h 129"/>
                <a:gd name="T62" fmla="*/ 3 w 42"/>
                <a:gd name="T63" fmla="*/ 46 h 129"/>
                <a:gd name="T64" fmla="*/ 3 w 42"/>
                <a:gd name="T65" fmla="*/ 32 h 129"/>
                <a:gd name="T66" fmla="*/ 0 w 42"/>
                <a:gd name="T67" fmla="*/ 21 h 129"/>
                <a:gd name="T68" fmla="*/ 0 w 42"/>
                <a:gd name="T69" fmla="*/ 14 h 129"/>
                <a:gd name="T70" fmla="*/ 0 w 42"/>
                <a:gd name="T71" fmla="*/ 11 h 129"/>
                <a:gd name="T72" fmla="*/ 0 w 42"/>
                <a:gd name="T73" fmla="*/ 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129">
                  <a:moveTo>
                    <a:pt x="0" y="11"/>
                  </a:moveTo>
                  <a:lnTo>
                    <a:pt x="3" y="7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31" y="14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8"/>
                  </a:lnTo>
                  <a:lnTo>
                    <a:pt x="31" y="39"/>
                  </a:lnTo>
                  <a:lnTo>
                    <a:pt x="35" y="49"/>
                  </a:lnTo>
                  <a:lnTo>
                    <a:pt x="35" y="63"/>
                  </a:lnTo>
                  <a:lnTo>
                    <a:pt x="38" y="77"/>
                  </a:lnTo>
                  <a:lnTo>
                    <a:pt x="42" y="98"/>
                  </a:lnTo>
                  <a:lnTo>
                    <a:pt x="42" y="119"/>
                  </a:lnTo>
                  <a:lnTo>
                    <a:pt x="38" y="122"/>
                  </a:lnTo>
                  <a:lnTo>
                    <a:pt x="35" y="126"/>
                  </a:lnTo>
                  <a:lnTo>
                    <a:pt x="28" y="126"/>
                  </a:lnTo>
                  <a:lnTo>
                    <a:pt x="24" y="129"/>
                  </a:lnTo>
                  <a:lnTo>
                    <a:pt x="21" y="126"/>
                  </a:lnTo>
                  <a:lnTo>
                    <a:pt x="21" y="122"/>
                  </a:lnTo>
                  <a:lnTo>
                    <a:pt x="17" y="119"/>
                  </a:lnTo>
                  <a:lnTo>
                    <a:pt x="17" y="112"/>
                  </a:lnTo>
                  <a:lnTo>
                    <a:pt x="17" y="108"/>
                  </a:lnTo>
                  <a:lnTo>
                    <a:pt x="17" y="101"/>
                  </a:lnTo>
                  <a:lnTo>
                    <a:pt x="14" y="87"/>
                  </a:lnTo>
                  <a:lnTo>
                    <a:pt x="10" y="73"/>
                  </a:lnTo>
                  <a:lnTo>
                    <a:pt x="3" y="46"/>
                  </a:lnTo>
                  <a:lnTo>
                    <a:pt x="3" y="32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4">
              <a:extLst>
                <a:ext uri="{FF2B5EF4-FFF2-40B4-BE49-F238E27FC236}">
                  <a16:creationId xmlns:a16="http://schemas.microsoft.com/office/drawing/2014/main" id="{4A15AAAE-710C-411E-ADD7-A12199CA8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9879" y="11784505"/>
              <a:ext cx="1328975" cy="275325"/>
            </a:xfrm>
            <a:custGeom>
              <a:avLst/>
              <a:gdLst>
                <a:gd name="T0" fmla="*/ 244 w 251"/>
                <a:gd name="T1" fmla="*/ 4 h 52"/>
                <a:gd name="T2" fmla="*/ 248 w 251"/>
                <a:gd name="T3" fmla="*/ 7 h 52"/>
                <a:gd name="T4" fmla="*/ 251 w 251"/>
                <a:gd name="T5" fmla="*/ 11 h 52"/>
                <a:gd name="T6" fmla="*/ 251 w 251"/>
                <a:gd name="T7" fmla="*/ 14 h 52"/>
                <a:gd name="T8" fmla="*/ 251 w 251"/>
                <a:gd name="T9" fmla="*/ 18 h 52"/>
                <a:gd name="T10" fmla="*/ 251 w 251"/>
                <a:gd name="T11" fmla="*/ 21 h 52"/>
                <a:gd name="T12" fmla="*/ 248 w 251"/>
                <a:gd name="T13" fmla="*/ 24 h 52"/>
                <a:gd name="T14" fmla="*/ 244 w 251"/>
                <a:gd name="T15" fmla="*/ 28 h 52"/>
                <a:gd name="T16" fmla="*/ 241 w 251"/>
                <a:gd name="T17" fmla="*/ 28 h 52"/>
                <a:gd name="T18" fmla="*/ 237 w 251"/>
                <a:gd name="T19" fmla="*/ 28 h 52"/>
                <a:gd name="T20" fmla="*/ 234 w 251"/>
                <a:gd name="T21" fmla="*/ 28 h 52"/>
                <a:gd name="T22" fmla="*/ 227 w 251"/>
                <a:gd name="T23" fmla="*/ 28 h 52"/>
                <a:gd name="T24" fmla="*/ 223 w 251"/>
                <a:gd name="T25" fmla="*/ 28 h 52"/>
                <a:gd name="T26" fmla="*/ 216 w 251"/>
                <a:gd name="T27" fmla="*/ 28 h 52"/>
                <a:gd name="T28" fmla="*/ 209 w 251"/>
                <a:gd name="T29" fmla="*/ 28 h 52"/>
                <a:gd name="T30" fmla="*/ 199 w 251"/>
                <a:gd name="T31" fmla="*/ 28 h 52"/>
                <a:gd name="T32" fmla="*/ 192 w 251"/>
                <a:gd name="T33" fmla="*/ 31 h 52"/>
                <a:gd name="T34" fmla="*/ 181 w 251"/>
                <a:gd name="T35" fmla="*/ 31 h 52"/>
                <a:gd name="T36" fmla="*/ 157 w 251"/>
                <a:gd name="T37" fmla="*/ 31 h 52"/>
                <a:gd name="T38" fmla="*/ 132 w 251"/>
                <a:gd name="T39" fmla="*/ 35 h 52"/>
                <a:gd name="T40" fmla="*/ 104 w 251"/>
                <a:gd name="T41" fmla="*/ 38 h 52"/>
                <a:gd name="T42" fmla="*/ 87 w 251"/>
                <a:gd name="T43" fmla="*/ 42 h 52"/>
                <a:gd name="T44" fmla="*/ 77 w 251"/>
                <a:gd name="T45" fmla="*/ 45 h 52"/>
                <a:gd name="T46" fmla="*/ 66 w 251"/>
                <a:gd name="T47" fmla="*/ 45 h 52"/>
                <a:gd name="T48" fmla="*/ 56 w 251"/>
                <a:gd name="T49" fmla="*/ 49 h 52"/>
                <a:gd name="T50" fmla="*/ 49 w 251"/>
                <a:gd name="T51" fmla="*/ 49 h 52"/>
                <a:gd name="T52" fmla="*/ 42 w 251"/>
                <a:gd name="T53" fmla="*/ 52 h 52"/>
                <a:gd name="T54" fmla="*/ 35 w 251"/>
                <a:gd name="T55" fmla="*/ 52 h 52"/>
                <a:gd name="T56" fmla="*/ 31 w 251"/>
                <a:gd name="T57" fmla="*/ 52 h 52"/>
                <a:gd name="T58" fmla="*/ 28 w 251"/>
                <a:gd name="T59" fmla="*/ 52 h 52"/>
                <a:gd name="T60" fmla="*/ 21 w 251"/>
                <a:gd name="T61" fmla="*/ 52 h 52"/>
                <a:gd name="T62" fmla="*/ 17 w 251"/>
                <a:gd name="T63" fmla="*/ 52 h 52"/>
                <a:gd name="T64" fmla="*/ 14 w 251"/>
                <a:gd name="T65" fmla="*/ 49 h 52"/>
                <a:gd name="T66" fmla="*/ 7 w 251"/>
                <a:gd name="T67" fmla="*/ 45 h 52"/>
                <a:gd name="T68" fmla="*/ 3 w 251"/>
                <a:gd name="T69" fmla="*/ 45 h 52"/>
                <a:gd name="T70" fmla="*/ 3 w 251"/>
                <a:gd name="T71" fmla="*/ 42 h 52"/>
                <a:gd name="T72" fmla="*/ 0 w 251"/>
                <a:gd name="T73" fmla="*/ 38 h 52"/>
                <a:gd name="T74" fmla="*/ 3 w 251"/>
                <a:gd name="T75" fmla="*/ 38 h 52"/>
                <a:gd name="T76" fmla="*/ 7 w 251"/>
                <a:gd name="T77" fmla="*/ 35 h 52"/>
                <a:gd name="T78" fmla="*/ 14 w 251"/>
                <a:gd name="T79" fmla="*/ 35 h 52"/>
                <a:gd name="T80" fmla="*/ 21 w 251"/>
                <a:gd name="T81" fmla="*/ 31 h 52"/>
                <a:gd name="T82" fmla="*/ 35 w 251"/>
                <a:gd name="T83" fmla="*/ 31 h 52"/>
                <a:gd name="T84" fmla="*/ 49 w 251"/>
                <a:gd name="T85" fmla="*/ 28 h 52"/>
                <a:gd name="T86" fmla="*/ 66 w 251"/>
                <a:gd name="T87" fmla="*/ 28 h 52"/>
                <a:gd name="T88" fmla="*/ 87 w 251"/>
                <a:gd name="T89" fmla="*/ 24 h 52"/>
                <a:gd name="T90" fmla="*/ 125 w 251"/>
                <a:gd name="T91" fmla="*/ 14 h 52"/>
                <a:gd name="T92" fmla="*/ 167 w 251"/>
                <a:gd name="T93" fmla="*/ 7 h 52"/>
                <a:gd name="T94" fmla="*/ 185 w 251"/>
                <a:gd name="T95" fmla="*/ 4 h 52"/>
                <a:gd name="T96" fmla="*/ 199 w 251"/>
                <a:gd name="T97" fmla="*/ 0 h 52"/>
                <a:gd name="T98" fmla="*/ 209 w 251"/>
                <a:gd name="T99" fmla="*/ 0 h 52"/>
                <a:gd name="T100" fmla="*/ 220 w 251"/>
                <a:gd name="T101" fmla="*/ 0 h 52"/>
                <a:gd name="T102" fmla="*/ 230 w 251"/>
                <a:gd name="T103" fmla="*/ 0 h 52"/>
                <a:gd name="T104" fmla="*/ 244 w 251"/>
                <a:gd name="T105" fmla="*/ 4 h 52"/>
                <a:gd name="T106" fmla="*/ 244 w 251"/>
                <a:gd name="T10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1" h="52">
                  <a:moveTo>
                    <a:pt x="244" y="4"/>
                  </a:moveTo>
                  <a:lnTo>
                    <a:pt x="248" y="7"/>
                  </a:lnTo>
                  <a:lnTo>
                    <a:pt x="251" y="11"/>
                  </a:lnTo>
                  <a:lnTo>
                    <a:pt x="251" y="14"/>
                  </a:lnTo>
                  <a:lnTo>
                    <a:pt x="251" y="18"/>
                  </a:lnTo>
                  <a:lnTo>
                    <a:pt x="251" y="21"/>
                  </a:lnTo>
                  <a:lnTo>
                    <a:pt x="248" y="24"/>
                  </a:lnTo>
                  <a:lnTo>
                    <a:pt x="244" y="28"/>
                  </a:lnTo>
                  <a:lnTo>
                    <a:pt x="241" y="28"/>
                  </a:lnTo>
                  <a:lnTo>
                    <a:pt x="237" y="28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3" y="28"/>
                  </a:lnTo>
                  <a:lnTo>
                    <a:pt x="216" y="28"/>
                  </a:lnTo>
                  <a:lnTo>
                    <a:pt x="209" y="28"/>
                  </a:lnTo>
                  <a:lnTo>
                    <a:pt x="199" y="28"/>
                  </a:lnTo>
                  <a:lnTo>
                    <a:pt x="192" y="31"/>
                  </a:lnTo>
                  <a:lnTo>
                    <a:pt x="181" y="31"/>
                  </a:lnTo>
                  <a:lnTo>
                    <a:pt x="157" y="31"/>
                  </a:lnTo>
                  <a:lnTo>
                    <a:pt x="132" y="35"/>
                  </a:lnTo>
                  <a:lnTo>
                    <a:pt x="104" y="38"/>
                  </a:lnTo>
                  <a:lnTo>
                    <a:pt x="87" y="42"/>
                  </a:lnTo>
                  <a:lnTo>
                    <a:pt x="77" y="45"/>
                  </a:lnTo>
                  <a:lnTo>
                    <a:pt x="66" y="45"/>
                  </a:lnTo>
                  <a:lnTo>
                    <a:pt x="56" y="49"/>
                  </a:lnTo>
                  <a:lnTo>
                    <a:pt x="49" y="49"/>
                  </a:lnTo>
                  <a:lnTo>
                    <a:pt x="42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1" y="52"/>
                  </a:lnTo>
                  <a:lnTo>
                    <a:pt x="17" y="52"/>
                  </a:lnTo>
                  <a:lnTo>
                    <a:pt x="14" y="49"/>
                  </a:lnTo>
                  <a:lnTo>
                    <a:pt x="7" y="45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7" y="35"/>
                  </a:lnTo>
                  <a:lnTo>
                    <a:pt x="14" y="35"/>
                  </a:lnTo>
                  <a:lnTo>
                    <a:pt x="21" y="31"/>
                  </a:lnTo>
                  <a:lnTo>
                    <a:pt x="35" y="31"/>
                  </a:lnTo>
                  <a:lnTo>
                    <a:pt x="49" y="28"/>
                  </a:lnTo>
                  <a:lnTo>
                    <a:pt x="66" y="28"/>
                  </a:lnTo>
                  <a:lnTo>
                    <a:pt x="87" y="24"/>
                  </a:lnTo>
                  <a:lnTo>
                    <a:pt x="125" y="14"/>
                  </a:lnTo>
                  <a:lnTo>
                    <a:pt x="167" y="7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209" y="0"/>
                  </a:lnTo>
                  <a:lnTo>
                    <a:pt x="220" y="0"/>
                  </a:lnTo>
                  <a:lnTo>
                    <a:pt x="230" y="0"/>
                  </a:lnTo>
                  <a:lnTo>
                    <a:pt x="244" y="4"/>
                  </a:lnTo>
                  <a:lnTo>
                    <a:pt x="24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5">
              <a:extLst>
                <a:ext uri="{FF2B5EF4-FFF2-40B4-BE49-F238E27FC236}">
                  <a16:creationId xmlns:a16="http://schemas.microsoft.com/office/drawing/2014/main" id="{4F7FCF99-05AC-46CD-85FE-E0EB74315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643" y="11694497"/>
              <a:ext cx="52947" cy="460642"/>
            </a:xfrm>
            <a:custGeom>
              <a:avLst/>
              <a:gdLst>
                <a:gd name="T0" fmla="*/ 0 w 10"/>
                <a:gd name="T1" fmla="*/ 87 h 87"/>
                <a:gd name="T2" fmla="*/ 0 w 10"/>
                <a:gd name="T3" fmla="*/ 83 h 87"/>
                <a:gd name="T4" fmla="*/ 0 w 10"/>
                <a:gd name="T5" fmla="*/ 73 h 87"/>
                <a:gd name="T6" fmla="*/ 0 w 10"/>
                <a:gd name="T7" fmla="*/ 66 h 87"/>
                <a:gd name="T8" fmla="*/ 0 w 10"/>
                <a:gd name="T9" fmla="*/ 55 h 87"/>
                <a:gd name="T10" fmla="*/ 0 w 10"/>
                <a:gd name="T11" fmla="*/ 45 h 87"/>
                <a:gd name="T12" fmla="*/ 3 w 10"/>
                <a:gd name="T13" fmla="*/ 31 h 87"/>
                <a:gd name="T14" fmla="*/ 3 w 10"/>
                <a:gd name="T15" fmla="*/ 17 h 87"/>
                <a:gd name="T16" fmla="*/ 3 w 10"/>
                <a:gd name="T17" fmla="*/ 0 h 87"/>
                <a:gd name="T18" fmla="*/ 10 w 10"/>
                <a:gd name="T19" fmla="*/ 0 h 87"/>
                <a:gd name="T20" fmla="*/ 7 w 10"/>
                <a:gd name="T21" fmla="*/ 87 h 87"/>
                <a:gd name="T22" fmla="*/ 0 w 10"/>
                <a:gd name="T23" fmla="*/ 87 h 87"/>
                <a:gd name="T24" fmla="*/ 0 w 10"/>
                <a:gd name="T2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7">
                  <a:moveTo>
                    <a:pt x="0" y="87"/>
                  </a:moveTo>
                  <a:lnTo>
                    <a:pt x="0" y="8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5"/>
                  </a:lnTo>
                  <a:lnTo>
                    <a:pt x="3" y="31"/>
                  </a:lnTo>
                  <a:lnTo>
                    <a:pt x="3" y="17"/>
                  </a:lnTo>
                  <a:lnTo>
                    <a:pt x="3" y="0"/>
                  </a:lnTo>
                  <a:lnTo>
                    <a:pt x="10" y="0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6">
              <a:extLst>
                <a:ext uri="{FF2B5EF4-FFF2-40B4-BE49-F238E27FC236}">
                  <a16:creationId xmlns:a16="http://schemas.microsoft.com/office/drawing/2014/main" id="{97CC526B-4713-47FF-BD35-7D9998A6C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3444" y="12133956"/>
              <a:ext cx="476524" cy="95305"/>
            </a:xfrm>
            <a:custGeom>
              <a:avLst/>
              <a:gdLst>
                <a:gd name="T0" fmla="*/ 90 w 90"/>
                <a:gd name="T1" fmla="*/ 7 h 18"/>
                <a:gd name="T2" fmla="*/ 83 w 90"/>
                <a:gd name="T3" fmla="*/ 7 h 18"/>
                <a:gd name="T4" fmla="*/ 76 w 90"/>
                <a:gd name="T5" fmla="*/ 7 h 18"/>
                <a:gd name="T6" fmla="*/ 69 w 90"/>
                <a:gd name="T7" fmla="*/ 7 h 18"/>
                <a:gd name="T8" fmla="*/ 59 w 90"/>
                <a:gd name="T9" fmla="*/ 11 h 18"/>
                <a:gd name="T10" fmla="*/ 45 w 90"/>
                <a:gd name="T11" fmla="*/ 11 h 18"/>
                <a:gd name="T12" fmla="*/ 31 w 90"/>
                <a:gd name="T13" fmla="*/ 14 h 18"/>
                <a:gd name="T14" fmla="*/ 17 w 90"/>
                <a:gd name="T15" fmla="*/ 14 h 18"/>
                <a:gd name="T16" fmla="*/ 0 w 90"/>
                <a:gd name="T17" fmla="*/ 18 h 18"/>
                <a:gd name="T18" fmla="*/ 0 w 90"/>
                <a:gd name="T19" fmla="*/ 14 h 18"/>
                <a:gd name="T20" fmla="*/ 0 w 90"/>
                <a:gd name="T21" fmla="*/ 14 h 18"/>
                <a:gd name="T22" fmla="*/ 3 w 90"/>
                <a:gd name="T23" fmla="*/ 14 h 18"/>
                <a:gd name="T24" fmla="*/ 7 w 90"/>
                <a:gd name="T25" fmla="*/ 14 h 18"/>
                <a:gd name="T26" fmla="*/ 10 w 90"/>
                <a:gd name="T27" fmla="*/ 11 h 18"/>
                <a:gd name="T28" fmla="*/ 14 w 90"/>
                <a:gd name="T29" fmla="*/ 11 h 18"/>
                <a:gd name="T30" fmla="*/ 20 w 90"/>
                <a:gd name="T31" fmla="*/ 11 h 18"/>
                <a:gd name="T32" fmla="*/ 27 w 90"/>
                <a:gd name="T33" fmla="*/ 7 h 18"/>
                <a:gd name="T34" fmla="*/ 34 w 90"/>
                <a:gd name="T35" fmla="*/ 7 h 18"/>
                <a:gd name="T36" fmla="*/ 62 w 90"/>
                <a:gd name="T37" fmla="*/ 4 h 18"/>
                <a:gd name="T38" fmla="*/ 90 w 90"/>
                <a:gd name="T39" fmla="*/ 0 h 18"/>
                <a:gd name="T40" fmla="*/ 90 w 90"/>
                <a:gd name="T41" fmla="*/ 7 h 18"/>
                <a:gd name="T42" fmla="*/ 90 w 90"/>
                <a:gd name="T4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8">
                  <a:moveTo>
                    <a:pt x="90" y="7"/>
                  </a:moveTo>
                  <a:lnTo>
                    <a:pt x="83" y="7"/>
                  </a:lnTo>
                  <a:lnTo>
                    <a:pt x="76" y="7"/>
                  </a:lnTo>
                  <a:lnTo>
                    <a:pt x="69" y="7"/>
                  </a:lnTo>
                  <a:lnTo>
                    <a:pt x="59" y="11"/>
                  </a:lnTo>
                  <a:lnTo>
                    <a:pt x="45" y="11"/>
                  </a:lnTo>
                  <a:lnTo>
                    <a:pt x="31" y="14"/>
                  </a:lnTo>
                  <a:lnTo>
                    <a:pt x="17" y="1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20" y="11"/>
                  </a:lnTo>
                  <a:lnTo>
                    <a:pt x="27" y="7"/>
                  </a:lnTo>
                  <a:lnTo>
                    <a:pt x="34" y="7"/>
                  </a:lnTo>
                  <a:lnTo>
                    <a:pt x="62" y="4"/>
                  </a:lnTo>
                  <a:lnTo>
                    <a:pt x="90" y="0"/>
                  </a:lnTo>
                  <a:lnTo>
                    <a:pt x="90" y="7"/>
                  </a:lnTo>
                  <a:lnTo>
                    <a:pt x="9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7">
              <a:extLst>
                <a:ext uri="{FF2B5EF4-FFF2-40B4-BE49-F238E27FC236}">
                  <a16:creationId xmlns:a16="http://schemas.microsoft.com/office/drawing/2014/main" id="{2E26BBB5-328D-43B4-9F35-8806CCD8D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590" y="13060533"/>
              <a:ext cx="518882" cy="444756"/>
            </a:xfrm>
            <a:custGeom>
              <a:avLst/>
              <a:gdLst>
                <a:gd name="T0" fmla="*/ 0 w 98"/>
                <a:gd name="T1" fmla="*/ 3 h 84"/>
                <a:gd name="T2" fmla="*/ 4 w 98"/>
                <a:gd name="T3" fmla="*/ 0 h 84"/>
                <a:gd name="T4" fmla="*/ 7 w 98"/>
                <a:gd name="T5" fmla="*/ 0 h 84"/>
                <a:gd name="T6" fmla="*/ 11 w 98"/>
                <a:gd name="T7" fmla="*/ 0 h 84"/>
                <a:gd name="T8" fmla="*/ 14 w 98"/>
                <a:gd name="T9" fmla="*/ 0 h 84"/>
                <a:gd name="T10" fmla="*/ 21 w 98"/>
                <a:gd name="T11" fmla="*/ 3 h 84"/>
                <a:gd name="T12" fmla="*/ 25 w 98"/>
                <a:gd name="T13" fmla="*/ 3 h 84"/>
                <a:gd name="T14" fmla="*/ 32 w 98"/>
                <a:gd name="T15" fmla="*/ 7 h 84"/>
                <a:gd name="T16" fmla="*/ 46 w 98"/>
                <a:gd name="T17" fmla="*/ 10 h 84"/>
                <a:gd name="T18" fmla="*/ 60 w 98"/>
                <a:gd name="T19" fmla="*/ 17 h 84"/>
                <a:gd name="T20" fmla="*/ 70 w 98"/>
                <a:gd name="T21" fmla="*/ 21 h 84"/>
                <a:gd name="T22" fmla="*/ 77 w 98"/>
                <a:gd name="T23" fmla="*/ 24 h 84"/>
                <a:gd name="T24" fmla="*/ 88 w 98"/>
                <a:gd name="T25" fmla="*/ 35 h 84"/>
                <a:gd name="T26" fmla="*/ 91 w 98"/>
                <a:gd name="T27" fmla="*/ 42 h 84"/>
                <a:gd name="T28" fmla="*/ 95 w 98"/>
                <a:gd name="T29" fmla="*/ 49 h 84"/>
                <a:gd name="T30" fmla="*/ 98 w 98"/>
                <a:gd name="T31" fmla="*/ 56 h 84"/>
                <a:gd name="T32" fmla="*/ 98 w 98"/>
                <a:gd name="T33" fmla="*/ 59 h 84"/>
                <a:gd name="T34" fmla="*/ 98 w 98"/>
                <a:gd name="T35" fmla="*/ 66 h 84"/>
                <a:gd name="T36" fmla="*/ 98 w 98"/>
                <a:gd name="T37" fmla="*/ 73 h 84"/>
                <a:gd name="T38" fmla="*/ 95 w 98"/>
                <a:gd name="T39" fmla="*/ 77 h 84"/>
                <a:gd name="T40" fmla="*/ 91 w 98"/>
                <a:gd name="T41" fmla="*/ 84 h 84"/>
                <a:gd name="T42" fmla="*/ 88 w 98"/>
                <a:gd name="T43" fmla="*/ 84 h 84"/>
                <a:gd name="T44" fmla="*/ 84 w 98"/>
                <a:gd name="T45" fmla="*/ 84 h 84"/>
                <a:gd name="T46" fmla="*/ 81 w 98"/>
                <a:gd name="T47" fmla="*/ 84 h 84"/>
                <a:gd name="T48" fmla="*/ 77 w 98"/>
                <a:gd name="T49" fmla="*/ 84 h 84"/>
                <a:gd name="T50" fmla="*/ 74 w 98"/>
                <a:gd name="T51" fmla="*/ 80 h 84"/>
                <a:gd name="T52" fmla="*/ 70 w 98"/>
                <a:gd name="T53" fmla="*/ 77 h 84"/>
                <a:gd name="T54" fmla="*/ 63 w 98"/>
                <a:gd name="T55" fmla="*/ 73 h 84"/>
                <a:gd name="T56" fmla="*/ 56 w 98"/>
                <a:gd name="T57" fmla="*/ 70 h 84"/>
                <a:gd name="T58" fmla="*/ 49 w 98"/>
                <a:gd name="T59" fmla="*/ 63 h 84"/>
                <a:gd name="T60" fmla="*/ 42 w 98"/>
                <a:gd name="T61" fmla="*/ 52 h 84"/>
                <a:gd name="T62" fmla="*/ 25 w 98"/>
                <a:gd name="T63" fmla="*/ 38 h 84"/>
                <a:gd name="T64" fmla="*/ 18 w 98"/>
                <a:gd name="T65" fmla="*/ 31 h 84"/>
                <a:gd name="T66" fmla="*/ 11 w 98"/>
                <a:gd name="T67" fmla="*/ 24 h 84"/>
                <a:gd name="T68" fmla="*/ 7 w 98"/>
                <a:gd name="T69" fmla="*/ 17 h 84"/>
                <a:gd name="T70" fmla="*/ 4 w 98"/>
                <a:gd name="T71" fmla="*/ 10 h 84"/>
                <a:gd name="T72" fmla="*/ 0 w 98"/>
                <a:gd name="T73" fmla="*/ 7 h 84"/>
                <a:gd name="T74" fmla="*/ 0 w 98"/>
                <a:gd name="T75" fmla="*/ 3 h 84"/>
                <a:gd name="T76" fmla="*/ 0 w 98"/>
                <a:gd name="T77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84">
                  <a:moveTo>
                    <a:pt x="0" y="3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32" y="7"/>
                  </a:lnTo>
                  <a:lnTo>
                    <a:pt x="46" y="10"/>
                  </a:lnTo>
                  <a:lnTo>
                    <a:pt x="60" y="17"/>
                  </a:lnTo>
                  <a:lnTo>
                    <a:pt x="70" y="21"/>
                  </a:lnTo>
                  <a:lnTo>
                    <a:pt x="77" y="24"/>
                  </a:lnTo>
                  <a:lnTo>
                    <a:pt x="88" y="35"/>
                  </a:lnTo>
                  <a:lnTo>
                    <a:pt x="91" y="42"/>
                  </a:lnTo>
                  <a:lnTo>
                    <a:pt x="95" y="49"/>
                  </a:lnTo>
                  <a:lnTo>
                    <a:pt x="98" y="56"/>
                  </a:lnTo>
                  <a:lnTo>
                    <a:pt x="98" y="59"/>
                  </a:lnTo>
                  <a:lnTo>
                    <a:pt x="98" y="66"/>
                  </a:lnTo>
                  <a:lnTo>
                    <a:pt x="98" y="73"/>
                  </a:lnTo>
                  <a:lnTo>
                    <a:pt x="95" y="77"/>
                  </a:lnTo>
                  <a:lnTo>
                    <a:pt x="91" y="84"/>
                  </a:lnTo>
                  <a:lnTo>
                    <a:pt x="88" y="84"/>
                  </a:lnTo>
                  <a:lnTo>
                    <a:pt x="84" y="84"/>
                  </a:lnTo>
                  <a:lnTo>
                    <a:pt x="81" y="84"/>
                  </a:lnTo>
                  <a:lnTo>
                    <a:pt x="77" y="84"/>
                  </a:lnTo>
                  <a:lnTo>
                    <a:pt x="74" y="80"/>
                  </a:lnTo>
                  <a:lnTo>
                    <a:pt x="70" y="77"/>
                  </a:lnTo>
                  <a:lnTo>
                    <a:pt x="63" y="73"/>
                  </a:lnTo>
                  <a:lnTo>
                    <a:pt x="56" y="70"/>
                  </a:lnTo>
                  <a:lnTo>
                    <a:pt x="49" y="63"/>
                  </a:lnTo>
                  <a:lnTo>
                    <a:pt x="42" y="52"/>
                  </a:lnTo>
                  <a:lnTo>
                    <a:pt x="25" y="38"/>
                  </a:lnTo>
                  <a:lnTo>
                    <a:pt x="18" y="31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8">
              <a:extLst>
                <a:ext uri="{FF2B5EF4-FFF2-40B4-BE49-F238E27FC236}">
                  <a16:creationId xmlns:a16="http://schemas.microsoft.com/office/drawing/2014/main" id="{A8181AED-7ACC-4AFE-A713-C597DE3F4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256" y="12282208"/>
              <a:ext cx="794207" cy="831272"/>
            </a:xfrm>
            <a:custGeom>
              <a:avLst/>
              <a:gdLst>
                <a:gd name="T0" fmla="*/ 14 w 150"/>
                <a:gd name="T1" fmla="*/ 25 h 157"/>
                <a:gd name="T2" fmla="*/ 38 w 150"/>
                <a:gd name="T3" fmla="*/ 21 h 157"/>
                <a:gd name="T4" fmla="*/ 59 w 150"/>
                <a:gd name="T5" fmla="*/ 18 h 157"/>
                <a:gd name="T6" fmla="*/ 73 w 150"/>
                <a:gd name="T7" fmla="*/ 14 h 157"/>
                <a:gd name="T8" fmla="*/ 87 w 150"/>
                <a:gd name="T9" fmla="*/ 11 h 157"/>
                <a:gd name="T10" fmla="*/ 101 w 150"/>
                <a:gd name="T11" fmla="*/ 7 h 157"/>
                <a:gd name="T12" fmla="*/ 108 w 150"/>
                <a:gd name="T13" fmla="*/ 4 h 157"/>
                <a:gd name="T14" fmla="*/ 115 w 150"/>
                <a:gd name="T15" fmla="*/ 0 h 157"/>
                <a:gd name="T16" fmla="*/ 122 w 150"/>
                <a:gd name="T17" fmla="*/ 4 h 157"/>
                <a:gd name="T18" fmla="*/ 129 w 150"/>
                <a:gd name="T19" fmla="*/ 7 h 157"/>
                <a:gd name="T20" fmla="*/ 143 w 150"/>
                <a:gd name="T21" fmla="*/ 14 h 157"/>
                <a:gd name="T22" fmla="*/ 150 w 150"/>
                <a:gd name="T23" fmla="*/ 21 h 157"/>
                <a:gd name="T24" fmla="*/ 150 w 150"/>
                <a:gd name="T25" fmla="*/ 32 h 157"/>
                <a:gd name="T26" fmla="*/ 146 w 150"/>
                <a:gd name="T27" fmla="*/ 39 h 157"/>
                <a:gd name="T28" fmla="*/ 143 w 150"/>
                <a:gd name="T29" fmla="*/ 46 h 157"/>
                <a:gd name="T30" fmla="*/ 143 w 150"/>
                <a:gd name="T31" fmla="*/ 56 h 157"/>
                <a:gd name="T32" fmla="*/ 143 w 150"/>
                <a:gd name="T33" fmla="*/ 74 h 157"/>
                <a:gd name="T34" fmla="*/ 143 w 150"/>
                <a:gd name="T35" fmla="*/ 105 h 157"/>
                <a:gd name="T36" fmla="*/ 139 w 150"/>
                <a:gd name="T37" fmla="*/ 126 h 157"/>
                <a:gd name="T38" fmla="*/ 139 w 150"/>
                <a:gd name="T39" fmla="*/ 136 h 157"/>
                <a:gd name="T40" fmla="*/ 136 w 150"/>
                <a:gd name="T41" fmla="*/ 147 h 157"/>
                <a:gd name="T42" fmla="*/ 132 w 150"/>
                <a:gd name="T43" fmla="*/ 157 h 157"/>
                <a:gd name="T44" fmla="*/ 125 w 150"/>
                <a:gd name="T45" fmla="*/ 157 h 157"/>
                <a:gd name="T46" fmla="*/ 118 w 150"/>
                <a:gd name="T47" fmla="*/ 150 h 157"/>
                <a:gd name="T48" fmla="*/ 115 w 150"/>
                <a:gd name="T49" fmla="*/ 140 h 157"/>
                <a:gd name="T50" fmla="*/ 111 w 150"/>
                <a:gd name="T51" fmla="*/ 122 h 157"/>
                <a:gd name="T52" fmla="*/ 111 w 150"/>
                <a:gd name="T53" fmla="*/ 91 h 157"/>
                <a:gd name="T54" fmla="*/ 111 w 150"/>
                <a:gd name="T55" fmla="*/ 60 h 157"/>
                <a:gd name="T56" fmla="*/ 108 w 150"/>
                <a:gd name="T57" fmla="*/ 42 h 157"/>
                <a:gd name="T58" fmla="*/ 104 w 150"/>
                <a:gd name="T59" fmla="*/ 35 h 157"/>
                <a:gd name="T60" fmla="*/ 97 w 150"/>
                <a:gd name="T61" fmla="*/ 32 h 157"/>
                <a:gd name="T62" fmla="*/ 90 w 150"/>
                <a:gd name="T63" fmla="*/ 32 h 157"/>
                <a:gd name="T64" fmla="*/ 69 w 150"/>
                <a:gd name="T65" fmla="*/ 35 h 157"/>
                <a:gd name="T66" fmla="*/ 41 w 150"/>
                <a:gd name="T67" fmla="*/ 42 h 157"/>
                <a:gd name="T68" fmla="*/ 0 w 150"/>
                <a:gd name="T69" fmla="*/ 49 h 157"/>
                <a:gd name="T70" fmla="*/ 0 w 150"/>
                <a:gd name="T71" fmla="*/ 2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" h="157">
                  <a:moveTo>
                    <a:pt x="0" y="28"/>
                  </a:moveTo>
                  <a:lnTo>
                    <a:pt x="14" y="25"/>
                  </a:lnTo>
                  <a:lnTo>
                    <a:pt x="28" y="25"/>
                  </a:lnTo>
                  <a:lnTo>
                    <a:pt x="38" y="21"/>
                  </a:lnTo>
                  <a:lnTo>
                    <a:pt x="48" y="21"/>
                  </a:lnTo>
                  <a:lnTo>
                    <a:pt x="59" y="18"/>
                  </a:lnTo>
                  <a:lnTo>
                    <a:pt x="66" y="18"/>
                  </a:lnTo>
                  <a:lnTo>
                    <a:pt x="73" y="14"/>
                  </a:lnTo>
                  <a:lnTo>
                    <a:pt x="80" y="14"/>
                  </a:lnTo>
                  <a:lnTo>
                    <a:pt x="87" y="11"/>
                  </a:lnTo>
                  <a:lnTo>
                    <a:pt x="94" y="11"/>
                  </a:lnTo>
                  <a:lnTo>
                    <a:pt x="101" y="7"/>
                  </a:lnTo>
                  <a:lnTo>
                    <a:pt x="104" y="7"/>
                  </a:lnTo>
                  <a:lnTo>
                    <a:pt x="108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22" y="4"/>
                  </a:lnTo>
                  <a:lnTo>
                    <a:pt x="125" y="7"/>
                  </a:lnTo>
                  <a:lnTo>
                    <a:pt x="129" y="7"/>
                  </a:lnTo>
                  <a:lnTo>
                    <a:pt x="136" y="11"/>
                  </a:lnTo>
                  <a:lnTo>
                    <a:pt x="143" y="14"/>
                  </a:lnTo>
                  <a:lnTo>
                    <a:pt x="146" y="21"/>
                  </a:lnTo>
                  <a:lnTo>
                    <a:pt x="150" y="21"/>
                  </a:lnTo>
                  <a:lnTo>
                    <a:pt x="150" y="25"/>
                  </a:lnTo>
                  <a:lnTo>
                    <a:pt x="150" y="32"/>
                  </a:lnTo>
                  <a:lnTo>
                    <a:pt x="146" y="39"/>
                  </a:lnTo>
                  <a:lnTo>
                    <a:pt x="146" y="39"/>
                  </a:lnTo>
                  <a:lnTo>
                    <a:pt x="146" y="42"/>
                  </a:lnTo>
                  <a:lnTo>
                    <a:pt x="143" y="46"/>
                  </a:lnTo>
                  <a:lnTo>
                    <a:pt x="143" y="53"/>
                  </a:lnTo>
                  <a:lnTo>
                    <a:pt x="143" y="56"/>
                  </a:lnTo>
                  <a:lnTo>
                    <a:pt x="143" y="67"/>
                  </a:lnTo>
                  <a:lnTo>
                    <a:pt x="143" y="74"/>
                  </a:lnTo>
                  <a:lnTo>
                    <a:pt x="143" y="84"/>
                  </a:lnTo>
                  <a:lnTo>
                    <a:pt x="143" y="105"/>
                  </a:lnTo>
                  <a:lnTo>
                    <a:pt x="139" y="119"/>
                  </a:lnTo>
                  <a:lnTo>
                    <a:pt x="139" y="126"/>
                  </a:lnTo>
                  <a:lnTo>
                    <a:pt x="139" y="133"/>
                  </a:lnTo>
                  <a:lnTo>
                    <a:pt x="139" y="136"/>
                  </a:lnTo>
                  <a:lnTo>
                    <a:pt x="139" y="143"/>
                  </a:lnTo>
                  <a:lnTo>
                    <a:pt x="136" y="147"/>
                  </a:lnTo>
                  <a:lnTo>
                    <a:pt x="132" y="154"/>
                  </a:lnTo>
                  <a:lnTo>
                    <a:pt x="132" y="157"/>
                  </a:lnTo>
                  <a:lnTo>
                    <a:pt x="129" y="157"/>
                  </a:lnTo>
                  <a:lnTo>
                    <a:pt x="125" y="157"/>
                  </a:lnTo>
                  <a:lnTo>
                    <a:pt x="122" y="154"/>
                  </a:lnTo>
                  <a:lnTo>
                    <a:pt x="118" y="150"/>
                  </a:lnTo>
                  <a:lnTo>
                    <a:pt x="115" y="143"/>
                  </a:lnTo>
                  <a:lnTo>
                    <a:pt x="115" y="140"/>
                  </a:lnTo>
                  <a:lnTo>
                    <a:pt x="111" y="136"/>
                  </a:lnTo>
                  <a:lnTo>
                    <a:pt x="111" y="122"/>
                  </a:lnTo>
                  <a:lnTo>
                    <a:pt x="108" y="108"/>
                  </a:lnTo>
                  <a:lnTo>
                    <a:pt x="111" y="91"/>
                  </a:lnTo>
                  <a:lnTo>
                    <a:pt x="111" y="74"/>
                  </a:lnTo>
                  <a:lnTo>
                    <a:pt x="111" y="60"/>
                  </a:lnTo>
                  <a:lnTo>
                    <a:pt x="108" y="49"/>
                  </a:lnTo>
                  <a:lnTo>
                    <a:pt x="108" y="42"/>
                  </a:lnTo>
                  <a:lnTo>
                    <a:pt x="108" y="39"/>
                  </a:lnTo>
                  <a:lnTo>
                    <a:pt x="104" y="35"/>
                  </a:lnTo>
                  <a:lnTo>
                    <a:pt x="101" y="32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90" y="32"/>
                  </a:lnTo>
                  <a:lnTo>
                    <a:pt x="80" y="35"/>
                  </a:lnTo>
                  <a:lnTo>
                    <a:pt x="69" y="35"/>
                  </a:lnTo>
                  <a:lnTo>
                    <a:pt x="55" y="39"/>
                  </a:lnTo>
                  <a:lnTo>
                    <a:pt x="41" y="42"/>
                  </a:lnTo>
                  <a:lnTo>
                    <a:pt x="21" y="46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9">
              <a:extLst>
                <a:ext uri="{FF2B5EF4-FFF2-40B4-BE49-F238E27FC236}">
                  <a16:creationId xmlns:a16="http://schemas.microsoft.com/office/drawing/2014/main" id="{86D4DFDA-8EF0-43F0-8418-FA1380702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256" y="11525066"/>
              <a:ext cx="868333" cy="720081"/>
            </a:xfrm>
            <a:custGeom>
              <a:avLst/>
              <a:gdLst>
                <a:gd name="T0" fmla="*/ 17 w 164"/>
                <a:gd name="T1" fmla="*/ 25 h 136"/>
                <a:gd name="T2" fmla="*/ 38 w 164"/>
                <a:gd name="T3" fmla="*/ 21 h 136"/>
                <a:gd name="T4" fmla="*/ 62 w 164"/>
                <a:gd name="T5" fmla="*/ 18 h 136"/>
                <a:gd name="T6" fmla="*/ 94 w 164"/>
                <a:gd name="T7" fmla="*/ 11 h 136"/>
                <a:gd name="T8" fmla="*/ 111 w 164"/>
                <a:gd name="T9" fmla="*/ 7 h 136"/>
                <a:gd name="T10" fmla="*/ 115 w 164"/>
                <a:gd name="T11" fmla="*/ 4 h 136"/>
                <a:gd name="T12" fmla="*/ 125 w 164"/>
                <a:gd name="T13" fmla="*/ 0 h 136"/>
                <a:gd name="T14" fmla="*/ 132 w 164"/>
                <a:gd name="T15" fmla="*/ 4 h 136"/>
                <a:gd name="T16" fmla="*/ 143 w 164"/>
                <a:gd name="T17" fmla="*/ 7 h 136"/>
                <a:gd name="T18" fmla="*/ 157 w 164"/>
                <a:gd name="T19" fmla="*/ 14 h 136"/>
                <a:gd name="T20" fmla="*/ 160 w 164"/>
                <a:gd name="T21" fmla="*/ 21 h 136"/>
                <a:gd name="T22" fmla="*/ 160 w 164"/>
                <a:gd name="T23" fmla="*/ 32 h 136"/>
                <a:gd name="T24" fmla="*/ 157 w 164"/>
                <a:gd name="T25" fmla="*/ 39 h 136"/>
                <a:gd name="T26" fmla="*/ 150 w 164"/>
                <a:gd name="T27" fmla="*/ 49 h 136"/>
                <a:gd name="T28" fmla="*/ 146 w 164"/>
                <a:gd name="T29" fmla="*/ 67 h 136"/>
                <a:gd name="T30" fmla="*/ 139 w 164"/>
                <a:gd name="T31" fmla="*/ 87 h 136"/>
                <a:gd name="T32" fmla="*/ 132 w 164"/>
                <a:gd name="T33" fmla="*/ 115 h 136"/>
                <a:gd name="T34" fmla="*/ 129 w 164"/>
                <a:gd name="T35" fmla="*/ 129 h 136"/>
                <a:gd name="T36" fmla="*/ 129 w 164"/>
                <a:gd name="T37" fmla="*/ 133 h 136"/>
                <a:gd name="T38" fmla="*/ 122 w 164"/>
                <a:gd name="T39" fmla="*/ 136 h 136"/>
                <a:gd name="T40" fmla="*/ 115 w 164"/>
                <a:gd name="T41" fmla="*/ 129 h 136"/>
                <a:gd name="T42" fmla="*/ 108 w 164"/>
                <a:gd name="T43" fmla="*/ 122 h 136"/>
                <a:gd name="T44" fmla="*/ 108 w 164"/>
                <a:gd name="T45" fmla="*/ 119 h 136"/>
                <a:gd name="T46" fmla="*/ 108 w 164"/>
                <a:gd name="T47" fmla="*/ 108 h 136"/>
                <a:gd name="T48" fmla="*/ 111 w 164"/>
                <a:gd name="T49" fmla="*/ 98 h 136"/>
                <a:gd name="T50" fmla="*/ 115 w 164"/>
                <a:gd name="T51" fmla="*/ 80 h 136"/>
                <a:gd name="T52" fmla="*/ 118 w 164"/>
                <a:gd name="T53" fmla="*/ 56 h 136"/>
                <a:gd name="T54" fmla="*/ 118 w 164"/>
                <a:gd name="T55" fmla="*/ 42 h 136"/>
                <a:gd name="T56" fmla="*/ 118 w 164"/>
                <a:gd name="T57" fmla="*/ 32 h 136"/>
                <a:gd name="T58" fmla="*/ 118 w 164"/>
                <a:gd name="T59" fmla="*/ 32 h 136"/>
                <a:gd name="T60" fmla="*/ 111 w 164"/>
                <a:gd name="T61" fmla="*/ 32 h 136"/>
                <a:gd name="T62" fmla="*/ 104 w 164"/>
                <a:gd name="T63" fmla="*/ 32 h 136"/>
                <a:gd name="T64" fmla="*/ 94 w 164"/>
                <a:gd name="T65" fmla="*/ 32 h 136"/>
                <a:gd name="T66" fmla="*/ 80 w 164"/>
                <a:gd name="T67" fmla="*/ 35 h 136"/>
                <a:gd name="T68" fmla="*/ 59 w 164"/>
                <a:gd name="T69" fmla="*/ 39 h 136"/>
                <a:gd name="T70" fmla="*/ 38 w 164"/>
                <a:gd name="T71" fmla="*/ 42 h 136"/>
                <a:gd name="T72" fmla="*/ 14 w 164"/>
                <a:gd name="T73" fmla="*/ 46 h 136"/>
                <a:gd name="T74" fmla="*/ 0 w 164"/>
                <a:gd name="T75" fmla="*/ 2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4" h="136">
                  <a:moveTo>
                    <a:pt x="0" y="25"/>
                  </a:moveTo>
                  <a:lnTo>
                    <a:pt x="17" y="25"/>
                  </a:lnTo>
                  <a:lnTo>
                    <a:pt x="31" y="21"/>
                  </a:lnTo>
                  <a:lnTo>
                    <a:pt x="38" y="21"/>
                  </a:lnTo>
                  <a:lnTo>
                    <a:pt x="48" y="18"/>
                  </a:lnTo>
                  <a:lnTo>
                    <a:pt x="62" y="18"/>
                  </a:lnTo>
                  <a:lnTo>
                    <a:pt x="80" y="14"/>
                  </a:lnTo>
                  <a:lnTo>
                    <a:pt x="94" y="11"/>
                  </a:lnTo>
                  <a:lnTo>
                    <a:pt x="104" y="7"/>
                  </a:lnTo>
                  <a:lnTo>
                    <a:pt x="111" y="7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4"/>
                  </a:lnTo>
                  <a:lnTo>
                    <a:pt x="136" y="7"/>
                  </a:lnTo>
                  <a:lnTo>
                    <a:pt x="143" y="7"/>
                  </a:lnTo>
                  <a:lnTo>
                    <a:pt x="150" y="11"/>
                  </a:lnTo>
                  <a:lnTo>
                    <a:pt x="157" y="14"/>
                  </a:lnTo>
                  <a:lnTo>
                    <a:pt x="160" y="18"/>
                  </a:lnTo>
                  <a:lnTo>
                    <a:pt x="160" y="21"/>
                  </a:lnTo>
                  <a:lnTo>
                    <a:pt x="164" y="25"/>
                  </a:lnTo>
                  <a:lnTo>
                    <a:pt x="160" y="32"/>
                  </a:lnTo>
                  <a:lnTo>
                    <a:pt x="157" y="35"/>
                  </a:lnTo>
                  <a:lnTo>
                    <a:pt x="157" y="39"/>
                  </a:lnTo>
                  <a:lnTo>
                    <a:pt x="153" y="46"/>
                  </a:lnTo>
                  <a:lnTo>
                    <a:pt x="150" y="49"/>
                  </a:lnTo>
                  <a:lnTo>
                    <a:pt x="150" y="56"/>
                  </a:lnTo>
                  <a:lnTo>
                    <a:pt x="146" y="67"/>
                  </a:lnTo>
                  <a:lnTo>
                    <a:pt x="143" y="77"/>
                  </a:lnTo>
                  <a:lnTo>
                    <a:pt x="139" y="87"/>
                  </a:lnTo>
                  <a:lnTo>
                    <a:pt x="136" y="101"/>
                  </a:lnTo>
                  <a:lnTo>
                    <a:pt x="132" y="115"/>
                  </a:lnTo>
                  <a:lnTo>
                    <a:pt x="132" y="122"/>
                  </a:lnTo>
                  <a:lnTo>
                    <a:pt x="129" y="129"/>
                  </a:lnTo>
                  <a:lnTo>
                    <a:pt x="129" y="133"/>
                  </a:lnTo>
                  <a:lnTo>
                    <a:pt x="129" y="133"/>
                  </a:lnTo>
                  <a:lnTo>
                    <a:pt x="125" y="136"/>
                  </a:lnTo>
                  <a:lnTo>
                    <a:pt x="122" y="136"/>
                  </a:lnTo>
                  <a:lnTo>
                    <a:pt x="118" y="133"/>
                  </a:lnTo>
                  <a:lnTo>
                    <a:pt x="115" y="129"/>
                  </a:lnTo>
                  <a:lnTo>
                    <a:pt x="111" y="126"/>
                  </a:lnTo>
                  <a:lnTo>
                    <a:pt x="108" y="122"/>
                  </a:lnTo>
                  <a:lnTo>
                    <a:pt x="108" y="122"/>
                  </a:lnTo>
                  <a:lnTo>
                    <a:pt x="108" y="119"/>
                  </a:lnTo>
                  <a:lnTo>
                    <a:pt x="108" y="115"/>
                  </a:lnTo>
                  <a:lnTo>
                    <a:pt x="108" y="108"/>
                  </a:lnTo>
                  <a:lnTo>
                    <a:pt x="108" y="101"/>
                  </a:lnTo>
                  <a:lnTo>
                    <a:pt x="111" y="98"/>
                  </a:lnTo>
                  <a:lnTo>
                    <a:pt x="111" y="91"/>
                  </a:lnTo>
                  <a:lnTo>
                    <a:pt x="115" y="80"/>
                  </a:lnTo>
                  <a:lnTo>
                    <a:pt x="115" y="67"/>
                  </a:lnTo>
                  <a:lnTo>
                    <a:pt x="118" y="56"/>
                  </a:lnTo>
                  <a:lnTo>
                    <a:pt x="118" y="49"/>
                  </a:lnTo>
                  <a:lnTo>
                    <a:pt x="118" y="42"/>
                  </a:lnTo>
                  <a:lnTo>
                    <a:pt x="118" y="35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5" y="32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04" y="32"/>
                  </a:lnTo>
                  <a:lnTo>
                    <a:pt x="101" y="32"/>
                  </a:lnTo>
                  <a:lnTo>
                    <a:pt x="94" y="32"/>
                  </a:lnTo>
                  <a:lnTo>
                    <a:pt x="87" y="35"/>
                  </a:lnTo>
                  <a:lnTo>
                    <a:pt x="80" y="35"/>
                  </a:lnTo>
                  <a:lnTo>
                    <a:pt x="69" y="35"/>
                  </a:lnTo>
                  <a:lnTo>
                    <a:pt x="59" y="39"/>
                  </a:lnTo>
                  <a:lnTo>
                    <a:pt x="48" y="39"/>
                  </a:lnTo>
                  <a:lnTo>
                    <a:pt x="38" y="42"/>
                  </a:lnTo>
                  <a:lnTo>
                    <a:pt x="28" y="42"/>
                  </a:lnTo>
                  <a:lnTo>
                    <a:pt x="14" y="46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1884461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0ADFECC-EE51-4473-B501-DA7970CF9640}"/>
              </a:ext>
            </a:extLst>
          </p:cNvPr>
          <p:cNvGrpSpPr/>
          <p:nvPr/>
        </p:nvGrpSpPr>
        <p:grpSpPr>
          <a:xfrm>
            <a:off x="1624035" y="2466648"/>
            <a:ext cx="1943161" cy="1884918"/>
            <a:chOff x="2310063" y="13796496"/>
            <a:chExt cx="1943161" cy="1884918"/>
          </a:xfrm>
        </p:grpSpPr>
        <p:sp>
          <p:nvSpPr>
            <p:cNvPr id="3" name="Freeform 50">
              <a:extLst>
                <a:ext uri="{FF2B5EF4-FFF2-40B4-BE49-F238E27FC236}">
                  <a16:creationId xmlns:a16="http://schemas.microsoft.com/office/drawing/2014/main" id="{53A11EB6-939E-4A21-A0EF-4BE8A4990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701" y="13796496"/>
              <a:ext cx="222378" cy="979524"/>
            </a:xfrm>
            <a:custGeom>
              <a:avLst/>
              <a:gdLst>
                <a:gd name="T0" fmla="*/ 35 w 42"/>
                <a:gd name="T1" fmla="*/ 84 h 185"/>
                <a:gd name="T2" fmla="*/ 35 w 42"/>
                <a:gd name="T3" fmla="*/ 109 h 185"/>
                <a:gd name="T4" fmla="*/ 35 w 42"/>
                <a:gd name="T5" fmla="*/ 133 h 185"/>
                <a:gd name="T6" fmla="*/ 35 w 42"/>
                <a:gd name="T7" fmla="*/ 157 h 185"/>
                <a:gd name="T8" fmla="*/ 35 w 42"/>
                <a:gd name="T9" fmla="*/ 185 h 185"/>
                <a:gd name="T10" fmla="*/ 7 w 42"/>
                <a:gd name="T11" fmla="*/ 185 h 185"/>
                <a:gd name="T12" fmla="*/ 7 w 42"/>
                <a:gd name="T13" fmla="*/ 168 h 185"/>
                <a:gd name="T14" fmla="*/ 7 w 42"/>
                <a:gd name="T15" fmla="*/ 147 h 185"/>
                <a:gd name="T16" fmla="*/ 7 w 42"/>
                <a:gd name="T17" fmla="*/ 133 h 185"/>
                <a:gd name="T18" fmla="*/ 7 w 42"/>
                <a:gd name="T19" fmla="*/ 116 h 185"/>
                <a:gd name="T20" fmla="*/ 7 w 42"/>
                <a:gd name="T21" fmla="*/ 102 h 185"/>
                <a:gd name="T22" fmla="*/ 7 w 42"/>
                <a:gd name="T23" fmla="*/ 88 h 185"/>
                <a:gd name="T24" fmla="*/ 7 w 42"/>
                <a:gd name="T25" fmla="*/ 74 h 185"/>
                <a:gd name="T26" fmla="*/ 7 w 42"/>
                <a:gd name="T27" fmla="*/ 63 h 185"/>
                <a:gd name="T28" fmla="*/ 7 w 42"/>
                <a:gd name="T29" fmla="*/ 53 h 185"/>
                <a:gd name="T30" fmla="*/ 7 w 42"/>
                <a:gd name="T31" fmla="*/ 46 h 185"/>
                <a:gd name="T32" fmla="*/ 3 w 42"/>
                <a:gd name="T33" fmla="*/ 39 h 185"/>
                <a:gd name="T34" fmla="*/ 3 w 42"/>
                <a:gd name="T35" fmla="*/ 32 h 185"/>
                <a:gd name="T36" fmla="*/ 3 w 42"/>
                <a:gd name="T37" fmla="*/ 25 h 185"/>
                <a:gd name="T38" fmla="*/ 3 w 42"/>
                <a:gd name="T39" fmla="*/ 21 h 185"/>
                <a:gd name="T40" fmla="*/ 3 w 42"/>
                <a:gd name="T41" fmla="*/ 21 h 185"/>
                <a:gd name="T42" fmla="*/ 3 w 42"/>
                <a:gd name="T43" fmla="*/ 18 h 185"/>
                <a:gd name="T44" fmla="*/ 0 w 42"/>
                <a:gd name="T45" fmla="*/ 18 h 185"/>
                <a:gd name="T46" fmla="*/ 0 w 42"/>
                <a:gd name="T47" fmla="*/ 14 h 185"/>
                <a:gd name="T48" fmla="*/ 0 w 42"/>
                <a:gd name="T49" fmla="*/ 11 h 185"/>
                <a:gd name="T50" fmla="*/ 0 w 42"/>
                <a:gd name="T51" fmla="*/ 4 h 185"/>
                <a:gd name="T52" fmla="*/ 0 w 42"/>
                <a:gd name="T53" fmla="*/ 4 h 185"/>
                <a:gd name="T54" fmla="*/ 7 w 42"/>
                <a:gd name="T55" fmla="*/ 0 h 185"/>
                <a:gd name="T56" fmla="*/ 10 w 42"/>
                <a:gd name="T57" fmla="*/ 0 h 185"/>
                <a:gd name="T58" fmla="*/ 21 w 42"/>
                <a:gd name="T59" fmla="*/ 4 h 185"/>
                <a:gd name="T60" fmla="*/ 28 w 42"/>
                <a:gd name="T61" fmla="*/ 7 h 185"/>
                <a:gd name="T62" fmla="*/ 35 w 42"/>
                <a:gd name="T63" fmla="*/ 11 h 185"/>
                <a:gd name="T64" fmla="*/ 38 w 42"/>
                <a:gd name="T65" fmla="*/ 14 h 185"/>
                <a:gd name="T66" fmla="*/ 42 w 42"/>
                <a:gd name="T67" fmla="*/ 18 h 185"/>
                <a:gd name="T68" fmla="*/ 42 w 42"/>
                <a:gd name="T69" fmla="*/ 21 h 185"/>
                <a:gd name="T70" fmla="*/ 42 w 42"/>
                <a:gd name="T71" fmla="*/ 25 h 185"/>
                <a:gd name="T72" fmla="*/ 42 w 42"/>
                <a:gd name="T73" fmla="*/ 32 h 185"/>
                <a:gd name="T74" fmla="*/ 38 w 42"/>
                <a:gd name="T75" fmla="*/ 35 h 185"/>
                <a:gd name="T76" fmla="*/ 38 w 42"/>
                <a:gd name="T77" fmla="*/ 39 h 185"/>
                <a:gd name="T78" fmla="*/ 38 w 42"/>
                <a:gd name="T79" fmla="*/ 42 h 185"/>
                <a:gd name="T80" fmla="*/ 38 w 42"/>
                <a:gd name="T81" fmla="*/ 49 h 185"/>
                <a:gd name="T82" fmla="*/ 35 w 42"/>
                <a:gd name="T83" fmla="*/ 56 h 185"/>
                <a:gd name="T84" fmla="*/ 35 w 42"/>
                <a:gd name="T85" fmla="*/ 63 h 185"/>
                <a:gd name="T86" fmla="*/ 35 w 42"/>
                <a:gd name="T87" fmla="*/ 74 h 185"/>
                <a:gd name="T88" fmla="*/ 35 w 42"/>
                <a:gd name="T89" fmla="*/ 84 h 185"/>
                <a:gd name="T90" fmla="*/ 35 w 42"/>
                <a:gd name="T91" fmla="*/ 8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" h="185">
                  <a:moveTo>
                    <a:pt x="35" y="84"/>
                  </a:moveTo>
                  <a:lnTo>
                    <a:pt x="35" y="109"/>
                  </a:lnTo>
                  <a:lnTo>
                    <a:pt x="35" y="133"/>
                  </a:lnTo>
                  <a:lnTo>
                    <a:pt x="35" y="157"/>
                  </a:lnTo>
                  <a:lnTo>
                    <a:pt x="35" y="185"/>
                  </a:lnTo>
                  <a:lnTo>
                    <a:pt x="7" y="185"/>
                  </a:lnTo>
                  <a:lnTo>
                    <a:pt x="7" y="168"/>
                  </a:lnTo>
                  <a:lnTo>
                    <a:pt x="7" y="147"/>
                  </a:lnTo>
                  <a:lnTo>
                    <a:pt x="7" y="133"/>
                  </a:lnTo>
                  <a:lnTo>
                    <a:pt x="7" y="116"/>
                  </a:lnTo>
                  <a:lnTo>
                    <a:pt x="7" y="102"/>
                  </a:lnTo>
                  <a:lnTo>
                    <a:pt x="7" y="88"/>
                  </a:lnTo>
                  <a:lnTo>
                    <a:pt x="7" y="74"/>
                  </a:lnTo>
                  <a:lnTo>
                    <a:pt x="7" y="63"/>
                  </a:lnTo>
                  <a:lnTo>
                    <a:pt x="7" y="53"/>
                  </a:lnTo>
                  <a:lnTo>
                    <a:pt x="7" y="46"/>
                  </a:lnTo>
                  <a:lnTo>
                    <a:pt x="3" y="39"/>
                  </a:lnTo>
                  <a:lnTo>
                    <a:pt x="3" y="32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2"/>
                  </a:lnTo>
                  <a:lnTo>
                    <a:pt x="38" y="35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8" y="49"/>
                  </a:lnTo>
                  <a:lnTo>
                    <a:pt x="35" y="56"/>
                  </a:lnTo>
                  <a:lnTo>
                    <a:pt x="35" y="63"/>
                  </a:lnTo>
                  <a:lnTo>
                    <a:pt x="35" y="74"/>
                  </a:lnTo>
                  <a:lnTo>
                    <a:pt x="35" y="84"/>
                  </a:lnTo>
                  <a:lnTo>
                    <a:pt x="35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1">
              <a:extLst>
                <a:ext uri="{FF2B5EF4-FFF2-40B4-BE49-F238E27FC236}">
                  <a16:creationId xmlns:a16="http://schemas.microsoft.com/office/drawing/2014/main" id="{E805EDD4-2F07-4C47-AEA8-F97D46A0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945" y="14130065"/>
              <a:ext cx="370630" cy="571829"/>
            </a:xfrm>
            <a:custGeom>
              <a:avLst/>
              <a:gdLst>
                <a:gd name="T0" fmla="*/ 70 w 70"/>
                <a:gd name="T1" fmla="*/ 25 h 108"/>
                <a:gd name="T2" fmla="*/ 70 w 70"/>
                <a:gd name="T3" fmla="*/ 32 h 108"/>
                <a:gd name="T4" fmla="*/ 67 w 70"/>
                <a:gd name="T5" fmla="*/ 39 h 108"/>
                <a:gd name="T6" fmla="*/ 60 w 70"/>
                <a:gd name="T7" fmla="*/ 46 h 108"/>
                <a:gd name="T8" fmla="*/ 56 w 70"/>
                <a:gd name="T9" fmla="*/ 56 h 108"/>
                <a:gd name="T10" fmla="*/ 49 w 70"/>
                <a:gd name="T11" fmla="*/ 67 h 108"/>
                <a:gd name="T12" fmla="*/ 39 w 70"/>
                <a:gd name="T13" fmla="*/ 77 h 108"/>
                <a:gd name="T14" fmla="*/ 32 w 70"/>
                <a:gd name="T15" fmla="*/ 87 h 108"/>
                <a:gd name="T16" fmla="*/ 25 w 70"/>
                <a:gd name="T17" fmla="*/ 94 h 108"/>
                <a:gd name="T18" fmla="*/ 14 w 70"/>
                <a:gd name="T19" fmla="*/ 101 h 108"/>
                <a:gd name="T20" fmla="*/ 11 w 70"/>
                <a:gd name="T21" fmla="*/ 108 h 108"/>
                <a:gd name="T22" fmla="*/ 4 w 70"/>
                <a:gd name="T23" fmla="*/ 108 h 108"/>
                <a:gd name="T24" fmla="*/ 0 w 70"/>
                <a:gd name="T25" fmla="*/ 108 h 108"/>
                <a:gd name="T26" fmla="*/ 0 w 70"/>
                <a:gd name="T27" fmla="*/ 105 h 108"/>
                <a:gd name="T28" fmla="*/ 0 w 70"/>
                <a:gd name="T29" fmla="*/ 98 h 108"/>
                <a:gd name="T30" fmla="*/ 4 w 70"/>
                <a:gd name="T31" fmla="*/ 87 h 108"/>
                <a:gd name="T32" fmla="*/ 11 w 70"/>
                <a:gd name="T33" fmla="*/ 77 h 108"/>
                <a:gd name="T34" fmla="*/ 18 w 70"/>
                <a:gd name="T35" fmla="*/ 63 h 108"/>
                <a:gd name="T36" fmla="*/ 25 w 70"/>
                <a:gd name="T37" fmla="*/ 53 h 108"/>
                <a:gd name="T38" fmla="*/ 28 w 70"/>
                <a:gd name="T39" fmla="*/ 42 h 108"/>
                <a:gd name="T40" fmla="*/ 28 w 70"/>
                <a:gd name="T41" fmla="*/ 35 h 108"/>
                <a:gd name="T42" fmla="*/ 32 w 70"/>
                <a:gd name="T43" fmla="*/ 28 h 108"/>
                <a:gd name="T44" fmla="*/ 32 w 70"/>
                <a:gd name="T45" fmla="*/ 21 h 108"/>
                <a:gd name="T46" fmla="*/ 32 w 70"/>
                <a:gd name="T47" fmla="*/ 18 h 108"/>
                <a:gd name="T48" fmla="*/ 32 w 70"/>
                <a:gd name="T49" fmla="*/ 14 h 108"/>
                <a:gd name="T50" fmla="*/ 32 w 70"/>
                <a:gd name="T51" fmla="*/ 11 h 108"/>
                <a:gd name="T52" fmla="*/ 32 w 70"/>
                <a:gd name="T53" fmla="*/ 7 h 108"/>
                <a:gd name="T54" fmla="*/ 32 w 70"/>
                <a:gd name="T55" fmla="*/ 4 h 108"/>
                <a:gd name="T56" fmla="*/ 35 w 70"/>
                <a:gd name="T57" fmla="*/ 0 h 108"/>
                <a:gd name="T58" fmla="*/ 42 w 70"/>
                <a:gd name="T59" fmla="*/ 0 h 108"/>
                <a:gd name="T60" fmla="*/ 46 w 70"/>
                <a:gd name="T61" fmla="*/ 4 h 108"/>
                <a:gd name="T62" fmla="*/ 56 w 70"/>
                <a:gd name="T63" fmla="*/ 7 h 108"/>
                <a:gd name="T64" fmla="*/ 63 w 70"/>
                <a:gd name="T65" fmla="*/ 11 h 108"/>
                <a:gd name="T66" fmla="*/ 67 w 70"/>
                <a:gd name="T67" fmla="*/ 18 h 108"/>
                <a:gd name="T68" fmla="*/ 70 w 70"/>
                <a:gd name="T69" fmla="*/ 21 h 108"/>
                <a:gd name="T70" fmla="*/ 70 w 70"/>
                <a:gd name="T71" fmla="*/ 25 h 108"/>
                <a:gd name="T72" fmla="*/ 70 w 70"/>
                <a:gd name="T73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108">
                  <a:moveTo>
                    <a:pt x="70" y="25"/>
                  </a:moveTo>
                  <a:lnTo>
                    <a:pt x="70" y="32"/>
                  </a:lnTo>
                  <a:lnTo>
                    <a:pt x="67" y="39"/>
                  </a:lnTo>
                  <a:lnTo>
                    <a:pt x="60" y="46"/>
                  </a:lnTo>
                  <a:lnTo>
                    <a:pt x="56" y="56"/>
                  </a:lnTo>
                  <a:lnTo>
                    <a:pt x="49" y="67"/>
                  </a:lnTo>
                  <a:lnTo>
                    <a:pt x="39" y="77"/>
                  </a:lnTo>
                  <a:lnTo>
                    <a:pt x="32" y="87"/>
                  </a:lnTo>
                  <a:lnTo>
                    <a:pt x="25" y="94"/>
                  </a:lnTo>
                  <a:lnTo>
                    <a:pt x="14" y="101"/>
                  </a:lnTo>
                  <a:lnTo>
                    <a:pt x="11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5"/>
                  </a:lnTo>
                  <a:lnTo>
                    <a:pt x="0" y="98"/>
                  </a:lnTo>
                  <a:lnTo>
                    <a:pt x="4" y="87"/>
                  </a:lnTo>
                  <a:lnTo>
                    <a:pt x="11" y="77"/>
                  </a:lnTo>
                  <a:lnTo>
                    <a:pt x="18" y="63"/>
                  </a:lnTo>
                  <a:lnTo>
                    <a:pt x="25" y="53"/>
                  </a:lnTo>
                  <a:lnTo>
                    <a:pt x="28" y="42"/>
                  </a:lnTo>
                  <a:lnTo>
                    <a:pt x="28" y="35"/>
                  </a:lnTo>
                  <a:lnTo>
                    <a:pt x="32" y="28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2" y="11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6" y="7"/>
                  </a:lnTo>
                  <a:lnTo>
                    <a:pt x="63" y="11"/>
                  </a:lnTo>
                  <a:lnTo>
                    <a:pt x="67" y="18"/>
                  </a:lnTo>
                  <a:lnTo>
                    <a:pt x="70" y="21"/>
                  </a:lnTo>
                  <a:lnTo>
                    <a:pt x="70" y="25"/>
                  </a:lnTo>
                  <a:lnTo>
                    <a:pt x="70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2">
              <a:extLst>
                <a:ext uri="{FF2B5EF4-FFF2-40B4-BE49-F238E27FC236}">
                  <a16:creationId xmlns:a16="http://schemas.microsoft.com/office/drawing/2014/main" id="{BF31A6F3-E4F9-4AED-8A5A-F14BEB975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437" y="14241252"/>
              <a:ext cx="794207" cy="222378"/>
            </a:xfrm>
            <a:custGeom>
              <a:avLst/>
              <a:gdLst>
                <a:gd name="T0" fmla="*/ 146 w 150"/>
                <a:gd name="T1" fmla="*/ 25 h 42"/>
                <a:gd name="T2" fmla="*/ 143 w 150"/>
                <a:gd name="T3" fmla="*/ 25 h 42"/>
                <a:gd name="T4" fmla="*/ 139 w 150"/>
                <a:gd name="T5" fmla="*/ 25 h 42"/>
                <a:gd name="T6" fmla="*/ 132 w 150"/>
                <a:gd name="T7" fmla="*/ 25 h 42"/>
                <a:gd name="T8" fmla="*/ 125 w 150"/>
                <a:gd name="T9" fmla="*/ 28 h 42"/>
                <a:gd name="T10" fmla="*/ 115 w 150"/>
                <a:gd name="T11" fmla="*/ 28 h 42"/>
                <a:gd name="T12" fmla="*/ 104 w 150"/>
                <a:gd name="T13" fmla="*/ 32 h 42"/>
                <a:gd name="T14" fmla="*/ 90 w 150"/>
                <a:gd name="T15" fmla="*/ 32 h 42"/>
                <a:gd name="T16" fmla="*/ 76 w 150"/>
                <a:gd name="T17" fmla="*/ 35 h 42"/>
                <a:gd name="T18" fmla="*/ 62 w 150"/>
                <a:gd name="T19" fmla="*/ 35 h 42"/>
                <a:gd name="T20" fmla="*/ 52 w 150"/>
                <a:gd name="T21" fmla="*/ 39 h 42"/>
                <a:gd name="T22" fmla="*/ 38 w 150"/>
                <a:gd name="T23" fmla="*/ 39 h 42"/>
                <a:gd name="T24" fmla="*/ 28 w 150"/>
                <a:gd name="T25" fmla="*/ 42 h 42"/>
                <a:gd name="T26" fmla="*/ 17 w 150"/>
                <a:gd name="T27" fmla="*/ 42 h 42"/>
                <a:gd name="T28" fmla="*/ 10 w 150"/>
                <a:gd name="T29" fmla="*/ 42 h 42"/>
                <a:gd name="T30" fmla="*/ 3 w 150"/>
                <a:gd name="T31" fmla="*/ 42 h 42"/>
                <a:gd name="T32" fmla="*/ 0 w 150"/>
                <a:gd name="T33" fmla="*/ 42 h 42"/>
                <a:gd name="T34" fmla="*/ 0 w 150"/>
                <a:gd name="T35" fmla="*/ 21 h 42"/>
                <a:gd name="T36" fmla="*/ 14 w 150"/>
                <a:gd name="T37" fmla="*/ 21 h 42"/>
                <a:gd name="T38" fmla="*/ 28 w 150"/>
                <a:gd name="T39" fmla="*/ 18 h 42"/>
                <a:gd name="T40" fmla="*/ 45 w 150"/>
                <a:gd name="T41" fmla="*/ 14 h 42"/>
                <a:gd name="T42" fmla="*/ 66 w 150"/>
                <a:gd name="T43" fmla="*/ 11 h 42"/>
                <a:gd name="T44" fmla="*/ 87 w 150"/>
                <a:gd name="T45" fmla="*/ 4 h 42"/>
                <a:gd name="T46" fmla="*/ 94 w 150"/>
                <a:gd name="T47" fmla="*/ 4 h 42"/>
                <a:gd name="T48" fmla="*/ 101 w 150"/>
                <a:gd name="T49" fmla="*/ 4 h 42"/>
                <a:gd name="T50" fmla="*/ 108 w 150"/>
                <a:gd name="T51" fmla="*/ 0 h 42"/>
                <a:gd name="T52" fmla="*/ 111 w 150"/>
                <a:gd name="T53" fmla="*/ 0 h 42"/>
                <a:gd name="T54" fmla="*/ 118 w 150"/>
                <a:gd name="T55" fmla="*/ 0 h 42"/>
                <a:gd name="T56" fmla="*/ 122 w 150"/>
                <a:gd name="T57" fmla="*/ 0 h 42"/>
                <a:gd name="T58" fmla="*/ 132 w 150"/>
                <a:gd name="T59" fmla="*/ 0 h 42"/>
                <a:gd name="T60" fmla="*/ 143 w 150"/>
                <a:gd name="T61" fmla="*/ 4 h 42"/>
                <a:gd name="T62" fmla="*/ 146 w 150"/>
                <a:gd name="T63" fmla="*/ 4 h 42"/>
                <a:gd name="T64" fmla="*/ 150 w 150"/>
                <a:gd name="T65" fmla="*/ 7 h 42"/>
                <a:gd name="T66" fmla="*/ 150 w 150"/>
                <a:gd name="T67" fmla="*/ 11 h 42"/>
                <a:gd name="T68" fmla="*/ 150 w 150"/>
                <a:gd name="T69" fmla="*/ 11 h 42"/>
                <a:gd name="T70" fmla="*/ 150 w 150"/>
                <a:gd name="T71" fmla="*/ 14 h 42"/>
                <a:gd name="T72" fmla="*/ 150 w 150"/>
                <a:gd name="T73" fmla="*/ 18 h 42"/>
                <a:gd name="T74" fmla="*/ 146 w 150"/>
                <a:gd name="T75" fmla="*/ 21 h 42"/>
                <a:gd name="T76" fmla="*/ 146 w 150"/>
                <a:gd name="T77" fmla="*/ 25 h 42"/>
                <a:gd name="T78" fmla="*/ 146 w 150"/>
                <a:gd name="T79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" h="42">
                  <a:moveTo>
                    <a:pt x="146" y="25"/>
                  </a:moveTo>
                  <a:lnTo>
                    <a:pt x="143" y="25"/>
                  </a:lnTo>
                  <a:lnTo>
                    <a:pt x="139" y="25"/>
                  </a:lnTo>
                  <a:lnTo>
                    <a:pt x="132" y="25"/>
                  </a:lnTo>
                  <a:lnTo>
                    <a:pt x="125" y="28"/>
                  </a:lnTo>
                  <a:lnTo>
                    <a:pt x="115" y="28"/>
                  </a:lnTo>
                  <a:lnTo>
                    <a:pt x="104" y="32"/>
                  </a:lnTo>
                  <a:lnTo>
                    <a:pt x="90" y="32"/>
                  </a:lnTo>
                  <a:lnTo>
                    <a:pt x="76" y="35"/>
                  </a:lnTo>
                  <a:lnTo>
                    <a:pt x="62" y="35"/>
                  </a:lnTo>
                  <a:lnTo>
                    <a:pt x="52" y="39"/>
                  </a:lnTo>
                  <a:lnTo>
                    <a:pt x="38" y="39"/>
                  </a:lnTo>
                  <a:lnTo>
                    <a:pt x="28" y="42"/>
                  </a:lnTo>
                  <a:lnTo>
                    <a:pt x="17" y="42"/>
                  </a:lnTo>
                  <a:lnTo>
                    <a:pt x="10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4" y="21"/>
                  </a:lnTo>
                  <a:lnTo>
                    <a:pt x="28" y="18"/>
                  </a:lnTo>
                  <a:lnTo>
                    <a:pt x="45" y="14"/>
                  </a:lnTo>
                  <a:lnTo>
                    <a:pt x="66" y="11"/>
                  </a:lnTo>
                  <a:lnTo>
                    <a:pt x="87" y="4"/>
                  </a:lnTo>
                  <a:lnTo>
                    <a:pt x="94" y="4"/>
                  </a:lnTo>
                  <a:lnTo>
                    <a:pt x="101" y="4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32" y="0"/>
                  </a:lnTo>
                  <a:lnTo>
                    <a:pt x="143" y="4"/>
                  </a:lnTo>
                  <a:lnTo>
                    <a:pt x="146" y="4"/>
                  </a:lnTo>
                  <a:lnTo>
                    <a:pt x="150" y="7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4"/>
                  </a:lnTo>
                  <a:lnTo>
                    <a:pt x="150" y="18"/>
                  </a:lnTo>
                  <a:lnTo>
                    <a:pt x="146" y="21"/>
                  </a:lnTo>
                  <a:lnTo>
                    <a:pt x="146" y="25"/>
                  </a:lnTo>
                  <a:lnTo>
                    <a:pt x="146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3">
              <a:extLst>
                <a:ext uri="{FF2B5EF4-FFF2-40B4-BE49-F238E27FC236}">
                  <a16:creationId xmlns:a16="http://schemas.microsoft.com/office/drawing/2014/main" id="{CBDF7F7A-9C7E-4F81-9DF9-69416EC2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998" y="14611882"/>
              <a:ext cx="1254849" cy="333569"/>
            </a:xfrm>
            <a:custGeom>
              <a:avLst/>
              <a:gdLst>
                <a:gd name="T0" fmla="*/ 45 w 237"/>
                <a:gd name="T1" fmla="*/ 28 h 63"/>
                <a:gd name="T2" fmla="*/ 66 w 237"/>
                <a:gd name="T3" fmla="*/ 24 h 63"/>
                <a:gd name="T4" fmla="*/ 90 w 237"/>
                <a:gd name="T5" fmla="*/ 21 h 63"/>
                <a:gd name="T6" fmla="*/ 115 w 237"/>
                <a:gd name="T7" fmla="*/ 14 h 63"/>
                <a:gd name="T8" fmla="*/ 143 w 237"/>
                <a:gd name="T9" fmla="*/ 10 h 63"/>
                <a:gd name="T10" fmla="*/ 153 w 237"/>
                <a:gd name="T11" fmla="*/ 7 h 63"/>
                <a:gd name="T12" fmla="*/ 164 w 237"/>
                <a:gd name="T13" fmla="*/ 3 h 63"/>
                <a:gd name="T14" fmla="*/ 174 w 237"/>
                <a:gd name="T15" fmla="*/ 3 h 63"/>
                <a:gd name="T16" fmla="*/ 181 w 237"/>
                <a:gd name="T17" fmla="*/ 3 h 63"/>
                <a:gd name="T18" fmla="*/ 188 w 237"/>
                <a:gd name="T19" fmla="*/ 0 h 63"/>
                <a:gd name="T20" fmla="*/ 195 w 237"/>
                <a:gd name="T21" fmla="*/ 0 h 63"/>
                <a:gd name="T22" fmla="*/ 199 w 237"/>
                <a:gd name="T23" fmla="*/ 0 h 63"/>
                <a:gd name="T24" fmla="*/ 202 w 237"/>
                <a:gd name="T25" fmla="*/ 0 h 63"/>
                <a:gd name="T26" fmla="*/ 206 w 237"/>
                <a:gd name="T27" fmla="*/ 0 h 63"/>
                <a:gd name="T28" fmla="*/ 209 w 237"/>
                <a:gd name="T29" fmla="*/ 0 h 63"/>
                <a:gd name="T30" fmla="*/ 216 w 237"/>
                <a:gd name="T31" fmla="*/ 3 h 63"/>
                <a:gd name="T32" fmla="*/ 223 w 237"/>
                <a:gd name="T33" fmla="*/ 7 h 63"/>
                <a:gd name="T34" fmla="*/ 230 w 237"/>
                <a:gd name="T35" fmla="*/ 10 h 63"/>
                <a:gd name="T36" fmla="*/ 234 w 237"/>
                <a:gd name="T37" fmla="*/ 14 h 63"/>
                <a:gd name="T38" fmla="*/ 237 w 237"/>
                <a:gd name="T39" fmla="*/ 17 h 63"/>
                <a:gd name="T40" fmla="*/ 237 w 237"/>
                <a:gd name="T41" fmla="*/ 21 h 63"/>
                <a:gd name="T42" fmla="*/ 237 w 237"/>
                <a:gd name="T43" fmla="*/ 24 h 63"/>
                <a:gd name="T44" fmla="*/ 234 w 237"/>
                <a:gd name="T45" fmla="*/ 24 h 63"/>
                <a:gd name="T46" fmla="*/ 234 w 237"/>
                <a:gd name="T47" fmla="*/ 28 h 63"/>
                <a:gd name="T48" fmla="*/ 230 w 237"/>
                <a:gd name="T49" fmla="*/ 28 h 63"/>
                <a:gd name="T50" fmla="*/ 223 w 237"/>
                <a:gd name="T51" fmla="*/ 31 h 63"/>
                <a:gd name="T52" fmla="*/ 216 w 237"/>
                <a:gd name="T53" fmla="*/ 31 h 63"/>
                <a:gd name="T54" fmla="*/ 206 w 237"/>
                <a:gd name="T55" fmla="*/ 31 h 63"/>
                <a:gd name="T56" fmla="*/ 192 w 237"/>
                <a:gd name="T57" fmla="*/ 31 h 63"/>
                <a:gd name="T58" fmla="*/ 160 w 237"/>
                <a:gd name="T59" fmla="*/ 35 h 63"/>
                <a:gd name="T60" fmla="*/ 132 w 237"/>
                <a:gd name="T61" fmla="*/ 35 h 63"/>
                <a:gd name="T62" fmla="*/ 118 w 237"/>
                <a:gd name="T63" fmla="*/ 38 h 63"/>
                <a:gd name="T64" fmla="*/ 101 w 237"/>
                <a:gd name="T65" fmla="*/ 42 h 63"/>
                <a:gd name="T66" fmla="*/ 84 w 237"/>
                <a:gd name="T67" fmla="*/ 45 h 63"/>
                <a:gd name="T68" fmla="*/ 66 w 237"/>
                <a:gd name="T69" fmla="*/ 52 h 63"/>
                <a:gd name="T70" fmla="*/ 56 w 237"/>
                <a:gd name="T71" fmla="*/ 52 h 63"/>
                <a:gd name="T72" fmla="*/ 49 w 237"/>
                <a:gd name="T73" fmla="*/ 56 h 63"/>
                <a:gd name="T74" fmla="*/ 42 w 237"/>
                <a:gd name="T75" fmla="*/ 56 h 63"/>
                <a:gd name="T76" fmla="*/ 35 w 237"/>
                <a:gd name="T77" fmla="*/ 59 h 63"/>
                <a:gd name="T78" fmla="*/ 28 w 237"/>
                <a:gd name="T79" fmla="*/ 59 h 63"/>
                <a:gd name="T80" fmla="*/ 24 w 237"/>
                <a:gd name="T81" fmla="*/ 59 h 63"/>
                <a:gd name="T82" fmla="*/ 24 w 237"/>
                <a:gd name="T83" fmla="*/ 59 h 63"/>
                <a:gd name="T84" fmla="*/ 21 w 237"/>
                <a:gd name="T85" fmla="*/ 63 h 63"/>
                <a:gd name="T86" fmla="*/ 21 w 237"/>
                <a:gd name="T87" fmla="*/ 59 h 63"/>
                <a:gd name="T88" fmla="*/ 17 w 237"/>
                <a:gd name="T89" fmla="*/ 59 h 63"/>
                <a:gd name="T90" fmla="*/ 14 w 237"/>
                <a:gd name="T91" fmla="*/ 59 h 63"/>
                <a:gd name="T92" fmla="*/ 10 w 237"/>
                <a:gd name="T93" fmla="*/ 56 h 63"/>
                <a:gd name="T94" fmla="*/ 3 w 237"/>
                <a:gd name="T95" fmla="*/ 52 h 63"/>
                <a:gd name="T96" fmla="*/ 0 w 237"/>
                <a:gd name="T97" fmla="*/ 49 h 63"/>
                <a:gd name="T98" fmla="*/ 0 w 237"/>
                <a:gd name="T99" fmla="*/ 45 h 63"/>
                <a:gd name="T100" fmla="*/ 0 w 237"/>
                <a:gd name="T101" fmla="*/ 45 h 63"/>
                <a:gd name="T102" fmla="*/ 0 w 237"/>
                <a:gd name="T103" fmla="*/ 42 h 63"/>
                <a:gd name="T104" fmla="*/ 0 w 237"/>
                <a:gd name="T105" fmla="*/ 42 h 63"/>
                <a:gd name="T106" fmla="*/ 3 w 237"/>
                <a:gd name="T107" fmla="*/ 42 h 63"/>
                <a:gd name="T108" fmla="*/ 10 w 237"/>
                <a:gd name="T109" fmla="*/ 38 h 63"/>
                <a:gd name="T110" fmla="*/ 17 w 237"/>
                <a:gd name="T111" fmla="*/ 35 h 63"/>
                <a:gd name="T112" fmla="*/ 24 w 237"/>
                <a:gd name="T113" fmla="*/ 35 h 63"/>
                <a:gd name="T114" fmla="*/ 35 w 237"/>
                <a:gd name="T115" fmla="*/ 31 h 63"/>
                <a:gd name="T116" fmla="*/ 45 w 237"/>
                <a:gd name="T117" fmla="*/ 28 h 63"/>
                <a:gd name="T118" fmla="*/ 45 w 237"/>
                <a:gd name="T11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7" h="63">
                  <a:moveTo>
                    <a:pt x="45" y="28"/>
                  </a:moveTo>
                  <a:lnTo>
                    <a:pt x="66" y="24"/>
                  </a:lnTo>
                  <a:lnTo>
                    <a:pt x="90" y="21"/>
                  </a:lnTo>
                  <a:lnTo>
                    <a:pt x="115" y="14"/>
                  </a:lnTo>
                  <a:lnTo>
                    <a:pt x="143" y="10"/>
                  </a:lnTo>
                  <a:lnTo>
                    <a:pt x="153" y="7"/>
                  </a:lnTo>
                  <a:lnTo>
                    <a:pt x="164" y="3"/>
                  </a:lnTo>
                  <a:lnTo>
                    <a:pt x="174" y="3"/>
                  </a:lnTo>
                  <a:lnTo>
                    <a:pt x="181" y="3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16" y="3"/>
                  </a:lnTo>
                  <a:lnTo>
                    <a:pt x="223" y="7"/>
                  </a:lnTo>
                  <a:lnTo>
                    <a:pt x="230" y="10"/>
                  </a:lnTo>
                  <a:lnTo>
                    <a:pt x="234" y="14"/>
                  </a:lnTo>
                  <a:lnTo>
                    <a:pt x="237" y="17"/>
                  </a:lnTo>
                  <a:lnTo>
                    <a:pt x="237" y="21"/>
                  </a:lnTo>
                  <a:lnTo>
                    <a:pt x="237" y="24"/>
                  </a:lnTo>
                  <a:lnTo>
                    <a:pt x="234" y="24"/>
                  </a:lnTo>
                  <a:lnTo>
                    <a:pt x="234" y="28"/>
                  </a:lnTo>
                  <a:lnTo>
                    <a:pt x="230" y="28"/>
                  </a:lnTo>
                  <a:lnTo>
                    <a:pt x="223" y="31"/>
                  </a:lnTo>
                  <a:lnTo>
                    <a:pt x="216" y="31"/>
                  </a:lnTo>
                  <a:lnTo>
                    <a:pt x="206" y="31"/>
                  </a:lnTo>
                  <a:lnTo>
                    <a:pt x="192" y="31"/>
                  </a:lnTo>
                  <a:lnTo>
                    <a:pt x="160" y="35"/>
                  </a:lnTo>
                  <a:lnTo>
                    <a:pt x="132" y="35"/>
                  </a:lnTo>
                  <a:lnTo>
                    <a:pt x="118" y="38"/>
                  </a:lnTo>
                  <a:lnTo>
                    <a:pt x="101" y="42"/>
                  </a:lnTo>
                  <a:lnTo>
                    <a:pt x="84" y="45"/>
                  </a:lnTo>
                  <a:lnTo>
                    <a:pt x="66" y="52"/>
                  </a:lnTo>
                  <a:lnTo>
                    <a:pt x="56" y="52"/>
                  </a:lnTo>
                  <a:lnTo>
                    <a:pt x="49" y="56"/>
                  </a:lnTo>
                  <a:lnTo>
                    <a:pt x="42" y="56"/>
                  </a:lnTo>
                  <a:lnTo>
                    <a:pt x="35" y="59"/>
                  </a:lnTo>
                  <a:lnTo>
                    <a:pt x="28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1" y="63"/>
                  </a:lnTo>
                  <a:lnTo>
                    <a:pt x="21" y="59"/>
                  </a:lnTo>
                  <a:lnTo>
                    <a:pt x="17" y="59"/>
                  </a:lnTo>
                  <a:lnTo>
                    <a:pt x="14" y="59"/>
                  </a:lnTo>
                  <a:lnTo>
                    <a:pt x="10" y="56"/>
                  </a:lnTo>
                  <a:lnTo>
                    <a:pt x="3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10" y="38"/>
                  </a:lnTo>
                  <a:lnTo>
                    <a:pt x="17" y="35"/>
                  </a:lnTo>
                  <a:lnTo>
                    <a:pt x="24" y="35"/>
                  </a:lnTo>
                  <a:lnTo>
                    <a:pt x="35" y="31"/>
                  </a:lnTo>
                  <a:lnTo>
                    <a:pt x="45" y="28"/>
                  </a:lnTo>
                  <a:lnTo>
                    <a:pt x="45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4">
              <a:extLst>
                <a:ext uri="{FF2B5EF4-FFF2-40B4-BE49-F238E27FC236}">
                  <a16:creationId xmlns:a16="http://schemas.microsoft.com/office/drawing/2014/main" id="{9B19E52B-2663-4638-877F-844328EF7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628" y="14760134"/>
              <a:ext cx="683020" cy="868333"/>
            </a:xfrm>
            <a:custGeom>
              <a:avLst/>
              <a:gdLst>
                <a:gd name="T0" fmla="*/ 84 w 129"/>
                <a:gd name="T1" fmla="*/ 56 h 164"/>
                <a:gd name="T2" fmla="*/ 91 w 129"/>
                <a:gd name="T3" fmla="*/ 45 h 164"/>
                <a:gd name="T4" fmla="*/ 95 w 129"/>
                <a:gd name="T5" fmla="*/ 31 h 164"/>
                <a:gd name="T6" fmla="*/ 98 w 129"/>
                <a:gd name="T7" fmla="*/ 14 h 164"/>
                <a:gd name="T8" fmla="*/ 98 w 129"/>
                <a:gd name="T9" fmla="*/ 0 h 164"/>
                <a:gd name="T10" fmla="*/ 105 w 129"/>
                <a:gd name="T11" fmla="*/ 7 h 164"/>
                <a:gd name="T12" fmla="*/ 112 w 129"/>
                <a:gd name="T13" fmla="*/ 10 h 164"/>
                <a:gd name="T14" fmla="*/ 115 w 129"/>
                <a:gd name="T15" fmla="*/ 17 h 164"/>
                <a:gd name="T16" fmla="*/ 119 w 129"/>
                <a:gd name="T17" fmla="*/ 21 h 164"/>
                <a:gd name="T18" fmla="*/ 122 w 129"/>
                <a:gd name="T19" fmla="*/ 24 h 164"/>
                <a:gd name="T20" fmla="*/ 126 w 129"/>
                <a:gd name="T21" fmla="*/ 28 h 164"/>
                <a:gd name="T22" fmla="*/ 126 w 129"/>
                <a:gd name="T23" fmla="*/ 31 h 164"/>
                <a:gd name="T24" fmla="*/ 129 w 129"/>
                <a:gd name="T25" fmla="*/ 31 h 164"/>
                <a:gd name="T26" fmla="*/ 126 w 129"/>
                <a:gd name="T27" fmla="*/ 35 h 164"/>
                <a:gd name="T28" fmla="*/ 126 w 129"/>
                <a:gd name="T29" fmla="*/ 42 h 164"/>
                <a:gd name="T30" fmla="*/ 119 w 129"/>
                <a:gd name="T31" fmla="*/ 52 h 164"/>
                <a:gd name="T32" fmla="*/ 115 w 129"/>
                <a:gd name="T33" fmla="*/ 66 h 164"/>
                <a:gd name="T34" fmla="*/ 109 w 129"/>
                <a:gd name="T35" fmla="*/ 77 h 164"/>
                <a:gd name="T36" fmla="*/ 102 w 129"/>
                <a:gd name="T37" fmla="*/ 91 h 164"/>
                <a:gd name="T38" fmla="*/ 91 w 129"/>
                <a:gd name="T39" fmla="*/ 105 h 164"/>
                <a:gd name="T40" fmla="*/ 81 w 129"/>
                <a:gd name="T41" fmla="*/ 115 h 164"/>
                <a:gd name="T42" fmla="*/ 70 w 129"/>
                <a:gd name="T43" fmla="*/ 126 h 164"/>
                <a:gd name="T44" fmla="*/ 60 w 129"/>
                <a:gd name="T45" fmla="*/ 136 h 164"/>
                <a:gd name="T46" fmla="*/ 46 w 129"/>
                <a:gd name="T47" fmla="*/ 146 h 164"/>
                <a:gd name="T48" fmla="*/ 35 w 129"/>
                <a:gd name="T49" fmla="*/ 153 h 164"/>
                <a:gd name="T50" fmla="*/ 21 w 129"/>
                <a:gd name="T51" fmla="*/ 160 h 164"/>
                <a:gd name="T52" fmla="*/ 14 w 129"/>
                <a:gd name="T53" fmla="*/ 164 h 164"/>
                <a:gd name="T54" fmla="*/ 7 w 129"/>
                <a:gd name="T55" fmla="*/ 164 h 164"/>
                <a:gd name="T56" fmla="*/ 4 w 129"/>
                <a:gd name="T57" fmla="*/ 164 h 164"/>
                <a:gd name="T58" fmla="*/ 0 w 129"/>
                <a:gd name="T59" fmla="*/ 164 h 164"/>
                <a:gd name="T60" fmla="*/ 0 w 129"/>
                <a:gd name="T61" fmla="*/ 160 h 164"/>
                <a:gd name="T62" fmla="*/ 4 w 129"/>
                <a:gd name="T63" fmla="*/ 157 h 164"/>
                <a:gd name="T64" fmla="*/ 11 w 129"/>
                <a:gd name="T65" fmla="*/ 150 h 164"/>
                <a:gd name="T66" fmla="*/ 21 w 129"/>
                <a:gd name="T67" fmla="*/ 143 h 164"/>
                <a:gd name="T68" fmla="*/ 39 w 129"/>
                <a:gd name="T69" fmla="*/ 126 h 164"/>
                <a:gd name="T70" fmla="*/ 60 w 129"/>
                <a:gd name="T71" fmla="*/ 105 h 164"/>
                <a:gd name="T72" fmla="*/ 67 w 129"/>
                <a:gd name="T73" fmla="*/ 91 h 164"/>
                <a:gd name="T74" fmla="*/ 74 w 129"/>
                <a:gd name="T75" fmla="*/ 80 h 164"/>
                <a:gd name="T76" fmla="*/ 84 w 129"/>
                <a:gd name="T77" fmla="*/ 56 h 164"/>
                <a:gd name="T78" fmla="*/ 84 w 129"/>
                <a:gd name="T79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9" h="164">
                  <a:moveTo>
                    <a:pt x="84" y="56"/>
                  </a:moveTo>
                  <a:lnTo>
                    <a:pt x="91" y="45"/>
                  </a:lnTo>
                  <a:lnTo>
                    <a:pt x="95" y="31"/>
                  </a:lnTo>
                  <a:lnTo>
                    <a:pt x="98" y="14"/>
                  </a:lnTo>
                  <a:lnTo>
                    <a:pt x="98" y="0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5" y="17"/>
                  </a:lnTo>
                  <a:lnTo>
                    <a:pt x="119" y="21"/>
                  </a:lnTo>
                  <a:lnTo>
                    <a:pt x="122" y="24"/>
                  </a:lnTo>
                  <a:lnTo>
                    <a:pt x="126" y="28"/>
                  </a:lnTo>
                  <a:lnTo>
                    <a:pt x="126" y="31"/>
                  </a:lnTo>
                  <a:lnTo>
                    <a:pt x="129" y="31"/>
                  </a:lnTo>
                  <a:lnTo>
                    <a:pt x="126" y="35"/>
                  </a:lnTo>
                  <a:lnTo>
                    <a:pt x="126" y="42"/>
                  </a:lnTo>
                  <a:lnTo>
                    <a:pt x="119" y="52"/>
                  </a:lnTo>
                  <a:lnTo>
                    <a:pt x="115" y="66"/>
                  </a:lnTo>
                  <a:lnTo>
                    <a:pt x="109" y="77"/>
                  </a:lnTo>
                  <a:lnTo>
                    <a:pt x="102" y="91"/>
                  </a:lnTo>
                  <a:lnTo>
                    <a:pt x="91" y="105"/>
                  </a:lnTo>
                  <a:lnTo>
                    <a:pt x="81" y="115"/>
                  </a:lnTo>
                  <a:lnTo>
                    <a:pt x="70" y="126"/>
                  </a:lnTo>
                  <a:lnTo>
                    <a:pt x="60" y="136"/>
                  </a:lnTo>
                  <a:lnTo>
                    <a:pt x="46" y="146"/>
                  </a:lnTo>
                  <a:lnTo>
                    <a:pt x="35" y="153"/>
                  </a:lnTo>
                  <a:lnTo>
                    <a:pt x="21" y="160"/>
                  </a:lnTo>
                  <a:lnTo>
                    <a:pt x="14" y="164"/>
                  </a:lnTo>
                  <a:lnTo>
                    <a:pt x="7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4" y="157"/>
                  </a:lnTo>
                  <a:lnTo>
                    <a:pt x="11" y="150"/>
                  </a:lnTo>
                  <a:lnTo>
                    <a:pt x="21" y="143"/>
                  </a:lnTo>
                  <a:lnTo>
                    <a:pt x="39" y="126"/>
                  </a:lnTo>
                  <a:lnTo>
                    <a:pt x="60" y="105"/>
                  </a:lnTo>
                  <a:lnTo>
                    <a:pt x="67" y="91"/>
                  </a:lnTo>
                  <a:lnTo>
                    <a:pt x="74" y="80"/>
                  </a:lnTo>
                  <a:lnTo>
                    <a:pt x="84" y="56"/>
                  </a:lnTo>
                  <a:lnTo>
                    <a:pt x="84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5">
              <a:extLst>
                <a:ext uri="{FF2B5EF4-FFF2-40B4-BE49-F238E27FC236}">
                  <a16:creationId xmlns:a16="http://schemas.microsoft.com/office/drawing/2014/main" id="{43DA9B4D-12D2-44D3-A23E-04B9B096D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774" y="14738955"/>
              <a:ext cx="852450" cy="942459"/>
            </a:xfrm>
            <a:custGeom>
              <a:avLst/>
              <a:gdLst>
                <a:gd name="T0" fmla="*/ 126 w 161"/>
                <a:gd name="T1" fmla="*/ 168 h 178"/>
                <a:gd name="T2" fmla="*/ 98 w 161"/>
                <a:gd name="T3" fmla="*/ 175 h 178"/>
                <a:gd name="T4" fmla="*/ 67 w 161"/>
                <a:gd name="T5" fmla="*/ 175 h 178"/>
                <a:gd name="T6" fmla="*/ 42 w 161"/>
                <a:gd name="T7" fmla="*/ 171 h 178"/>
                <a:gd name="T8" fmla="*/ 21 w 161"/>
                <a:gd name="T9" fmla="*/ 161 h 178"/>
                <a:gd name="T10" fmla="*/ 11 w 161"/>
                <a:gd name="T11" fmla="*/ 143 h 178"/>
                <a:gd name="T12" fmla="*/ 4 w 161"/>
                <a:gd name="T13" fmla="*/ 119 h 178"/>
                <a:gd name="T14" fmla="*/ 0 w 161"/>
                <a:gd name="T15" fmla="*/ 88 h 178"/>
                <a:gd name="T16" fmla="*/ 4 w 161"/>
                <a:gd name="T17" fmla="*/ 56 h 178"/>
                <a:gd name="T18" fmla="*/ 4 w 161"/>
                <a:gd name="T19" fmla="*/ 42 h 178"/>
                <a:gd name="T20" fmla="*/ 4 w 161"/>
                <a:gd name="T21" fmla="*/ 28 h 178"/>
                <a:gd name="T22" fmla="*/ 0 w 161"/>
                <a:gd name="T23" fmla="*/ 21 h 178"/>
                <a:gd name="T24" fmla="*/ 0 w 161"/>
                <a:gd name="T25" fmla="*/ 11 h 178"/>
                <a:gd name="T26" fmla="*/ 4 w 161"/>
                <a:gd name="T27" fmla="*/ 0 h 178"/>
                <a:gd name="T28" fmla="*/ 11 w 161"/>
                <a:gd name="T29" fmla="*/ 0 h 178"/>
                <a:gd name="T30" fmla="*/ 28 w 161"/>
                <a:gd name="T31" fmla="*/ 11 h 178"/>
                <a:gd name="T32" fmla="*/ 35 w 161"/>
                <a:gd name="T33" fmla="*/ 18 h 178"/>
                <a:gd name="T34" fmla="*/ 35 w 161"/>
                <a:gd name="T35" fmla="*/ 25 h 178"/>
                <a:gd name="T36" fmla="*/ 35 w 161"/>
                <a:gd name="T37" fmla="*/ 35 h 178"/>
                <a:gd name="T38" fmla="*/ 32 w 161"/>
                <a:gd name="T39" fmla="*/ 53 h 178"/>
                <a:gd name="T40" fmla="*/ 28 w 161"/>
                <a:gd name="T41" fmla="*/ 74 h 178"/>
                <a:gd name="T42" fmla="*/ 32 w 161"/>
                <a:gd name="T43" fmla="*/ 105 h 178"/>
                <a:gd name="T44" fmla="*/ 35 w 161"/>
                <a:gd name="T45" fmla="*/ 126 h 178"/>
                <a:gd name="T46" fmla="*/ 46 w 161"/>
                <a:gd name="T47" fmla="*/ 136 h 178"/>
                <a:gd name="T48" fmla="*/ 56 w 161"/>
                <a:gd name="T49" fmla="*/ 140 h 178"/>
                <a:gd name="T50" fmla="*/ 70 w 161"/>
                <a:gd name="T51" fmla="*/ 143 h 178"/>
                <a:gd name="T52" fmla="*/ 95 w 161"/>
                <a:gd name="T53" fmla="*/ 140 h 178"/>
                <a:gd name="T54" fmla="*/ 109 w 161"/>
                <a:gd name="T55" fmla="*/ 136 h 178"/>
                <a:gd name="T56" fmla="*/ 116 w 161"/>
                <a:gd name="T57" fmla="*/ 133 h 178"/>
                <a:gd name="T58" fmla="*/ 119 w 161"/>
                <a:gd name="T59" fmla="*/ 126 h 178"/>
                <a:gd name="T60" fmla="*/ 126 w 161"/>
                <a:gd name="T61" fmla="*/ 98 h 178"/>
                <a:gd name="T62" fmla="*/ 126 w 161"/>
                <a:gd name="T63" fmla="*/ 84 h 178"/>
                <a:gd name="T64" fmla="*/ 130 w 161"/>
                <a:gd name="T65" fmla="*/ 74 h 178"/>
                <a:gd name="T66" fmla="*/ 133 w 161"/>
                <a:gd name="T67" fmla="*/ 70 h 178"/>
                <a:gd name="T68" fmla="*/ 137 w 161"/>
                <a:gd name="T69" fmla="*/ 70 h 178"/>
                <a:gd name="T70" fmla="*/ 140 w 161"/>
                <a:gd name="T71" fmla="*/ 74 h 178"/>
                <a:gd name="T72" fmla="*/ 144 w 161"/>
                <a:gd name="T73" fmla="*/ 84 h 178"/>
                <a:gd name="T74" fmla="*/ 147 w 161"/>
                <a:gd name="T75" fmla="*/ 95 h 178"/>
                <a:gd name="T76" fmla="*/ 151 w 161"/>
                <a:gd name="T77" fmla="*/ 109 h 178"/>
                <a:gd name="T78" fmla="*/ 154 w 161"/>
                <a:gd name="T79" fmla="*/ 123 h 178"/>
                <a:gd name="T80" fmla="*/ 158 w 161"/>
                <a:gd name="T81" fmla="*/ 136 h 178"/>
                <a:gd name="T82" fmla="*/ 161 w 161"/>
                <a:gd name="T83" fmla="*/ 143 h 178"/>
                <a:gd name="T84" fmla="*/ 161 w 161"/>
                <a:gd name="T85" fmla="*/ 147 h 178"/>
                <a:gd name="T86" fmla="*/ 158 w 161"/>
                <a:gd name="T87" fmla="*/ 154 h 178"/>
                <a:gd name="T88" fmla="*/ 147 w 161"/>
                <a:gd name="T89" fmla="*/ 157 h 178"/>
                <a:gd name="T90" fmla="*/ 140 w 161"/>
                <a:gd name="T91" fmla="*/ 16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178">
                  <a:moveTo>
                    <a:pt x="140" y="161"/>
                  </a:moveTo>
                  <a:lnTo>
                    <a:pt x="126" y="168"/>
                  </a:lnTo>
                  <a:lnTo>
                    <a:pt x="112" y="171"/>
                  </a:lnTo>
                  <a:lnTo>
                    <a:pt x="98" y="175"/>
                  </a:lnTo>
                  <a:lnTo>
                    <a:pt x="84" y="178"/>
                  </a:lnTo>
                  <a:lnTo>
                    <a:pt x="67" y="175"/>
                  </a:lnTo>
                  <a:lnTo>
                    <a:pt x="53" y="175"/>
                  </a:lnTo>
                  <a:lnTo>
                    <a:pt x="42" y="171"/>
                  </a:lnTo>
                  <a:lnTo>
                    <a:pt x="32" y="168"/>
                  </a:lnTo>
                  <a:lnTo>
                    <a:pt x="21" y="161"/>
                  </a:lnTo>
                  <a:lnTo>
                    <a:pt x="14" y="154"/>
                  </a:lnTo>
                  <a:lnTo>
                    <a:pt x="11" y="143"/>
                  </a:lnTo>
                  <a:lnTo>
                    <a:pt x="7" y="133"/>
                  </a:lnTo>
                  <a:lnTo>
                    <a:pt x="4" y="119"/>
                  </a:lnTo>
                  <a:lnTo>
                    <a:pt x="4" y="102"/>
                  </a:lnTo>
                  <a:lnTo>
                    <a:pt x="0" y="88"/>
                  </a:lnTo>
                  <a:lnTo>
                    <a:pt x="4" y="67"/>
                  </a:lnTo>
                  <a:lnTo>
                    <a:pt x="4" y="56"/>
                  </a:lnTo>
                  <a:lnTo>
                    <a:pt x="4" y="49"/>
                  </a:lnTo>
                  <a:lnTo>
                    <a:pt x="4" y="42"/>
                  </a:lnTo>
                  <a:lnTo>
                    <a:pt x="4" y="35"/>
                  </a:lnTo>
                  <a:lnTo>
                    <a:pt x="4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21" y="4"/>
                  </a:lnTo>
                  <a:lnTo>
                    <a:pt x="28" y="11"/>
                  </a:lnTo>
                  <a:lnTo>
                    <a:pt x="32" y="14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5" y="25"/>
                  </a:lnTo>
                  <a:lnTo>
                    <a:pt x="35" y="32"/>
                  </a:lnTo>
                  <a:lnTo>
                    <a:pt x="35" y="35"/>
                  </a:lnTo>
                  <a:lnTo>
                    <a:pt x="32" y="42"/>
                  </a:lnTo>
                  <a:lnTo>
                    <a:pt x="32" y="53"/>
                  </a:lnTo>
                  <a:lnTo>
                    <a:pt x="28" y="63"/>
                  </a:lnTo>
                  <a:lnTo>
                    <a:pt x="28" y="74"/>
                  </a:lnTo>
                  <a:lnTo>
                    <a:pt x="28" y="91"/>
                  </a:lnTo>
                  <a:lnTo>
                    <a:pt x="32" y="105"/>
                  </a:lnTo>
                  <a:lnTo>
                    <a:pt x="32" y="116"/>
                  </a:lnTo>
                  <a:lnTo>
                    <a:pt x="35" y="126"/>
                  </a:lnTo>
                  <a:lnTo>
                    <a:pt x="39" y="130"/>
                  </a:lnTo>
                  <a:lnTo>
                    <a:pt x="46" y="136"/>
                  </a:lnTo>
                  <a:lnTo>
                    <a:pt x="53" y="140"/>
                  </a:lnTo>
                  <a:lnTo>
                    <a:pt x="56" y="140"/>
                  </a:lnTo>
                  <a:lnTo>
                    <a:pt x="63" y="143"/>
                  </a:lnTo>
                  <a:lnTo>
                    <a:pt x="70" y="143"/>
                  </a:lnTo>
                  <a:lnTo>
                    <a:pt x="77" y="143"/>
                  </a:lnTo>
                  <a:lnTo>
                    <a:pt x="95" y="140"/>
                  </a:lnTo>
                  <a:lnTo>
                    <a:pt x="102" y="140"/>
                  </a:lnTo>
                  <a:lnTo>
                    <a:pt x="109" y="136"/>
                  </a:lnTo>
                  <a:lnTo>
                    <a:pt x="112" y="136"/>
                  </a:lnTo>
                  <a:lnTo>
                    <a:pt x="116" y="133"/>
                  </a:lnTo>
                  <a:lnTo>
                    <a:pt x="116" y="130"/>
                  </a:lnTo>
                  <a:lnTo>
                    <a:pt x="119" y="126"/>
                  </a:lnTo>
                  <a:lnTo>
                    <a:pt x="123" y="112"/>
                  </a:lnTo>
                  <a:lnTo>
                    <a:pt x="126" y="98"/>
                  </a:lnTo>
                  <a:lnTo>
                    <a:pt x="126" y="91"/>
                  </a:lnTo>
                  <a:lnTo>
                    <a:pt x="126" y="84"/>
                  </a:lnTo>
                  <a:lnTo>
                    <a:pt x="126" y="81"/>
                  </a:lnTo>
                  <a:lnTo>
                    <a:pt x="130" y="74"/>
                  </a:lnTo>
                  <a:lnTo>
                    <a:pt x="130" y="70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0" y="74"/>
                  </a:lnTo>
                  <a:lnTo>
                    <a:pt x="144" y="77"/>
                  </a:lnTo>
                  <a:lnTo>
                    <a:pt x="144" y="84"/>
                  </a:lnTo>
                  <a:lnTo>
                    <a:pt x="147" y="88"/>
                  </a:lnTo>
                  <a:lnTo>
                    <a:pt x="147" y="95"/>
                  </a:lnTo>
                  <a:lnTo>
                    <a:pt x="151" y="102"/>
                  </a:lnTo>
                  <a:lnTo>
                    <a:pt x="151" y="109"/>
                  </a:lnTo>
                  <a:lnTo>
                    <a:pt x="154" y="116"/>
                  </a:lnTo>
                  <a:lnTo>
                    <a:pt x="154" y="123"/>
                  </a:lnTo>
                  <a:lnTo>
                    <a:pt x="158" y="126"/>
                  </a:lnTo>
                  <a:lnTo>
                    <a:pt x="158" y="136"/>
                  </a:lnTo>
                  <a:lnTo>
                    <a:pt x="161" y="140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1" y="147"/>
                  </a:lnTo>
                  <a:lnTo>
                    <a:pt x="158" y="150"/>
                  </a:lnTo>
                  <a:lnTo>
                    <a:pt x="158" y="154"/>
                  </a:lnTo>
                  <a:lnTo>
                    <a:pt x="151" y="154"/>
                  </a:lnTo>
                  <a:lnTo>
                    <a:pt x="147" y="157"/>
                  </a:lnTo>
                  <a:lnTo>
                    <a:pt x="140" y="161"/>
                  </a:lnTo>
                  <a:lnTo>
                    <a:pt x="140" y="16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6">
              <a:extLst>
                <a:ext uri="{FF2B5EF4-FFF2-40B4-BE49-F238E27FC236}">
                  <a16:creationId xmlns:a16="http://schemas.microsoft.com/office/drawing/2014/main" id="{AB4420D2-5898-4D2B-8DAA-C433C9BCB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494" y="14077118"/>
              <a:ext cx="349451" cy="296504"/>
            </a:xfrm>
            <a:custGeom>
              <a:avLst/>
              <a:gdLst>
                <a:gd name="T0" fmla="*/ 0 w 66"/>
                <a:gd name="T1" fmla="*/ 3 h 56"/>
                <a:gd name="T2" fmla="*/ 3 w 66"/>
                <a:gd name="T3" fmla="*/ 3 h 56"/>
                <a:gd name="T4" fmla="*/ 7 w 66"/>
                <a:gd name="T5" fmla="*/ 3 h 56"/>
                <a:gd name="T6" fmla="*/ 10 w 66"/>
                <a:gd name="T7" fmla="*/ 0 h 56"/>
                <a:gd name="T8" fmla="*/ 17 w 66"/>
                <a:gd name="T9" fmla="*/ 0 h 56"/>
                <a:gd name="T10" fmla="*/ 21 w 66"/>
                <a:gd name="T11" fmla="*/ 0 h 56"/>
                <a:gd name="T12" fmla="*/ 28 w 66"/>
                <a:gd name="T13" fmla="*/ 3 h 56"/>
                <a:gd name="T14" fmla="*/ 38 w 66"/>
                <a:gd name="T15" fmla="*/ 7 h 56"/>
                <a:gd name="T16" fmla="*/ 45 w 66"/>
                <a:gd name="T17" fmla="*/ 10 h 56"/>
                <a:gd name="T18" fmla="*/ 56 w 66"/>
                <a:gd name="T19" fmla="*/ 17 h 56"/>
                <a:gd name="T20" fmla="*/ 59 w 66"/>
                <a:gd name="T21" fmla="*/ 21 h 56"/>
                <a:gd name="T22" fmla="*/ 63 w 66"/>
                <a:gd name="T23" fmla="*/ 28 h 56"/>
                <a:gd name="T24" fmla="*/ 66 w 66"/>
                <a:gd name="T25" fmla="*/ 38 h 56"/>
                <a:gd name="T26" fmla="*/ 63 w 66"/>
                <a:gd name="T27" fmla="*/ 45 h 56"/>
                <a:gd name="T28" fmla="*/ 63 w 66"/>
                <a:gd name="T29" fmla="*/ 52 h 56"/>
                <a:gd name="T30" fmla="*/ 59 w 66"/>
                <a:gd name="T31" fmla="*/ 56 h 56"/>
                <a:gd name="T32" fmla="*/ 56 w 66"/>
                <a:gd name="T33" fmla="*/ 56 h 56"/>
                <a:gd name="T34" fmla="*/ 52 w 66"/>
                <a:gd name="T35" fmla="*/ 56 h 56"/>
                <a:gd name="T36" fmla="*/ 49 w 66"/>
                <a:gd name="T37" fmla="*/ 56 h 56"/>
                <a:gd name="T38" fmla="*/ 42 w 66"/>
                <a:gd name="T39" fmla="*/ 52 h 56"/>
                <a:gd name="T40" fmla="*/ 35 w 66"/>
                <a:gd name="T41" fmla="*/ 45 h 56"/>
                <a:gd name="T42" fmla="*/ 28 w 66"/>
                <a:gd name="T43" fmla="*/ 42 h 56"/>
                <a:gd name="T44" fmla="*/ 21 w 66"/>
                <a:gd name="T45" fmla="*/ 35 h 56"/>
                <a:gd name="T46" fmla="*/ 14 w 66"/>
                <a:gd name="T47" fmla="*/ 28 h 56"/>
                <a:gd name="T48" fmla="*/ 10 w 66"/>
                <a:gd name="T49" fmla="*/ 21 h 56"/>
                <a:gd name="T50" fmla="*/ 3 w 66"/>
                <a:gd name="T51" fmla="*/ 14 h 56"/>
                <a:gd name="T52" fmla="*/ 0 w 66"/>
                <a:gd name="T53" fmla="*/ 10 h 56"/>
                <a:gd name="T54" fmla="*/ 0 w 66"/>
                <a:gd name="T55" fmla="*/ 7 h 56"/>
                <a:gd name="T56" fmla="*/ 0 w 66"/>
                <a:gd name="T57" fmla="*/ 3 h 56"/>
                <a:gd name="T58" fmla="*/ 0 w 66"/>
                <a:gd name="T59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" h="56">
                  <a:moveTo>
                    <a:pt x="0" y="3"/>
                  </a:moveTo>
                  <a:lnTo>
                    <a:pt x="3" y="3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8" y="7"/>
                  </a:lnTo>
                  <a:lnTo>
                    <a:pt x="45" y="10"/>
                  </a:lnTo>
                  <a:lnTo>
                    <a:pt x="56" y="17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2" y="52"/>
                  </a:lnTo>
                  <a:lnTo>
                    <a:pt x="35" y="45"/>
                  </a:lnTo>
                  <a:lnTo>
                    <a:pt x="28" y="42"/>
                  </a:lnTo>
                  <a:lnTo>
                    <a:pt x="21" y="35"/>
                  </a:lnTo>
                  <a:lnTo>
                    <a:pt x="14" y="28"/>
                  </a:lnTo>
                  <a:lnTo>
                    <a:pt x="10" y="21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7">
              <a:extLst>
                <a:ext uri="{FF2B5EF4-FFF2-40B4-BE49-F238E27FC236}">
                  <a16:creationId xmlns:a16="http://schemas.microsoft.com/office/drawing/2014/main" id="{4389E47B-17E5-44B6-B5D9-99BB89526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063" y="14574821"/>
              <a:ext cx="317683" cy="238264"/>
            </a:xfrm>
            <a:custGeom>
              <a:avLst/>
              <a:gdLst>
                <a:gd name="T0" fmla="*/ 53 w 60"/>
                <a:gd name="T1" fmla="*/ 14 h 45"/>
                <a:gd name="T2" fmla="*/ 56 w 60"/>
                <a:gd name="T3" fmla="*/ 17 h 45"/>
                <a:gd name="T4" fmla="*/ 60 w 60"/>
                <a:gd name="T5" fmla="*/ 21 h 45"/>
                <a:gd name="T6" fmla="*/ 60 w 60"/>
                <a:gd name="T7" fmla="*/ 28 h 45"/>
                <a:gd name="T8" fmla="*/ 56 w 60"/>
                <a:gd name="T9" fmla="*/ 35 h 45"/>
                <a:gd name="T10" fmla="*/ 53 w 60"/>
                <a:gd name="T11" fmla="*/ 38 h 45"/>
                <a:gd name="T12" fmla="*/ 53 w 60"/>
                <a:gd name="T13" fmla="*/ 42 h 45"/>
                <a:gd name="T14" fmla="*/ 49 w 60"/>
                <a:gd name="T15" fmla="*/ 45 h 45"/>
                <a:gd name="T16" fmla="*/ 46 w 60"/>
                <a:gd name="T17" fmla="*/ 45 h 45"/>
                <a:gd name="T18" fmla="*/ 42 w 60"/>
                <a:gd name="T19" fmla="*/ 45 h 45"/>
                <a:gd name="T20" fmla="*/ 35 w 60"/>
                <a:gd name="T21" fmla="*/ 42 h 45"/>
                <a:gd name="T22" fmla="*/ 28 w 60"/>
                <a:gd name="T23" fmla="*/ 35 h 45"/>
                <a:gd name="T24" fmla="*/ 18 w 60"/>
                <a:gd name="T25" fmla="*/ 28 h 45"/>
                <a:gd name="T26" fmla="*/ 11 w 60"/>
                <a:gd name="T27" fmla="*/ 17 h 45"/>
                <a:gd name="T28" fmla="*/ 4 w 60"/>
                <a:gd name="T29" fmla="*/ 10 h 45"/>
                <a:gd name="T30" fmla="*/ 0 w 60"/>
                <a:gd name="T31" fmla="*/ 7 h 45"/>
                <a:gd name="T32" fmla="*/ 0 w 60"/>
                <a:gd name="T33" fmla="*/ 3 h 45"/>
                <a:gd name="T34" fmla="*/ 0 w 60"/>
                <a:gd name="T35" fmla="*/ 0 h 45"/>
                <a:gd name="T36" fmla="*/ 0 w 60"/>
                <a:gd name="T37" fmla="*/ 0 h 45"/>
                <a:gd name="T38" fmla="*/ 4 w 60"/>
                <a:gd name="T39" fmla="*/ 0 h 45"/>
                <a:gd name="T40" fmla="*/ 11 w 60"/>
                <a:gd name="T41" fmla="*/ 0 h 45"/>
                <a:gd name="T42" fmla="*/ 21 w 60"/>
                <a:gd name="T43" fmla="*/ 0 h 45"/>
                <a:gd name="T44" fmla="*/ 35 w 60"/>
                <a:gd name="T45" fmla="*/ 0 h 45"/>
                <a:gd name="T46" fmla="*/ 39 w 60"/>
                <a:gd name="T47" fmla="*/ 3 h 45"/>
                <a:gd name="T48" fmla="*/ 46 w 60"/>
                <a:gd name="T49" fmla="*/ 3 h 45"/>
                <a:gd name="T50" fmla="*/ 49 w 60"/>
                <a:gd name="T51" fmla="*/ 7 h 45"/>
                <a:gd name="T52" fmla="*/ 53 w 60"/>
                <a:gd name="T53" fmla="*/ 14 h 45"/>
                <a:gd name="T54" fmla="*/ 53 w 60"/>
                <a:gd name="T55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" h="45">
                  <a:moveTo>
                    <a:pt x="53" y="14"/>
                  </a:moveTo>
                  <a:lnTo>
                    <a:pt x="56" y="17"/>
                  </a:lnTo>
                  <a:lnTo>
                    <a:pt x="60" y="21"/>
                  </a:lnTo>
                  <a:lnTo>
                    <a:pt x="60" y="28"/>
                  </a:lnTo>
                  <a:lnTo>
                    <a:pt x="56" y="35"/>
                  </a:lnTo>
                  <a:lnTo>
                    <a:pt x="53" y="38"/>
                  </a:lnTo>
                  <a:lnTo>
                    <a:pt x="53" y="42"/>
                  </a:lnTo>
                  <a:lnTo>
                    <a:pt x="49" y="45"/>
                  </a:lnTo>
                  <a:lnTo>
                    <a:pt x="46" y="45"/>
                  </a:lnTo>
                  <a:lnTo>
                    <a:pt x="42" y="45"/>
                  </a:lnTo>
                  <a:lnTo>
                    <a:pt x="35" y="42"/>
                  </a:lnTo>
                  <a:lnTo>
                    <a:pt x="28" y="35"/>
                  </a:lnTo>
                  <a:lnTo>
                    <a:pt x="18" y="28"/>
                  </a:lnTo>
                  <a:lnTo>
                    <a:pt x="11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9" y="3"/>
                  </a:lnTo>
                  <a:lnTo>
                    <a:pt x="46" y="3"/>
                  </a:lnTo>
                  <a:lnTo>
                    <a:pt x="49" y="7"/>
                  </a:lnTo>
                  <a:lnTo>
                    <a:pt x="53" y="14"/>
                  </a:lnTo>
                  <a:lnTo>
                    <a:pt x="5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8">
              <a:extLst>
                <a:ext uri="{FF2B5EF4-FFF2-40B4-BE49-F238E27FC236}">
                  <a16:creationId xmlns:a16="http://schemas.microsoft.com/office/drawing/2014/main" id="{F4EA967A-A77D-481A-94C9-D3E3A4DF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303" y="14760134"/>
              <a:ext cx="407695" cy="794207"/>
            </a:xfrm>
            <a:custGeom>
              <a:avLst/>
              <a:gdLst>
                <a:gd name="T0" fmla="*/ 45 w 77"/>
                <a:gd name="T1" fmla="*/ 129 h 150"/>
                <a:gd name="T2" fmla="*/ 42 w 77"/>
                <a:gd name="T3" fmla="*/ 136 h 150"/>
                <a:gd name="T4" fmla="*/ 38 w 77"/>
                <a:gd name="T5" fmla="*/ 143 h 150"/>
                <a:gd name="T6" fmla="*/ 35 w 77"/>
                <a:gd name="T7" fmla="*/ 150 h 150"/>
                <a:gd name="T8" fmla="*/ 31 w 77"/>
                <a:gd name="T9" fmla="*/ 150 h 150"/>
                <a:gd name="T10" fmla="*/ 28 w 77"/>
                <a:gd name="T11" fmla="*/ 150 h 150"/>
                <a:gd name="T12" fmla="*/ 21 w 77"/>
                <a:gd name="T13" fmla="*/ 150 h 150"/>
                <a:gd name="T14" fmla="*/ 17 w 77"/>
                <a:gd name="T15" fmla="*/ 143 h 150"/>
                <a:gd name="T16" fmla="*/ 10 w 77"/>
                <a:gd name="T17" fmla="*/ 136 h 150"/>
                <a:gd name="T18" fmla="*/ 3 w 77"/>
                <a:gd name="T19" fmla="*/ 126 h 150"/>
                <a:gd name="T20" fmla="*/ 0 w 77"/>
                <a:gd name="T21" fmla="*/ 119 h 150"/>
                <a:gd name="T22" fmla="*/ 0 w 77"/>
                <a:gd name="T23" fmla="*/ 112 h 150"/>
                <a:gd name="T24" fmla="*/ 0 w 77"/>
                <a:gd name="T25" fmla="*/ 105 h 150"/>
                <a:gd name="T26" fmla="*/ 0 w 77"/>
                <a:gd name="T27" fmla="*/ 101 h 150"/>
                <a:gd name="T28" fmla="*/ 0 w 77"/>
                <a:gd name="T29" fmla="*/ 98 h 150"/>
                <a:gd name="T30" fmla="*/ 3 w 77"/>
                <a:gd name="T31" fmla="*/ 98 h 150"/>
                <a:gd name="T32" fmla="*/ 7 w 77"/>
                <a:gd name="T33" fmla="*/ 98 h 150"/>
                <a:gd name="T34" fmla="*/ 10 w 77"/>
                <a:gd name="T35" fmla="*/ 98 h 150"/>
                <a:gd name="T36" fmla="*/ 10 w 77"/>
                <a:gd name="T37" fmla="*/ 98 h 150"/>
                <a:gd name="T38" fmla="*/ 14 w 77"/>
                <a:gd name="T39" fmla="*/ 98 h 150"/>
                <a:gd name="T40" fmla="*/ 14 w 77"/>
                <a:gd name="T41" fmla="*/ 98 h 150"/>
                <a:gd name="T42" fmla="*/ 17 w 77"/>
                <a:gd name="T43" fmla="*/ 98 h 150"/>
                <a:gd name="T44" fmla="*/ 17 w 77"/>
                <a:gd name="T45" fmla="*/ 94 h 150"/>
                <a:gd name="T46" fmla="*/ 21 w 77"/>
                <a:gd name="T47" fmla="*/ 91 h 150"/>
                <a:gd name="T48" fmla="*/ 21 w 77"/>
                <a:gd name="T49" fmla="*/ 84 h 150"/>
                <a:gd name="T50" fmla="*/ 28 w 77"/>
                <a:gd name="T51" fmla="*/ 77 h 150"/>
                <a:gd name="T52" fmla="*/ 31 w 77"/>
                <a:gd name="T53" fmla="*/ 66 h 150"/>
                <a:gd name="T54" fmla="*/ 35 w 77"/>
                <a:gd name="T55" fmla="*/ 56 h 150"/>
                <a:gd name="T56" fmla="*/ 42 w 77"/>
                <a:gd name="T57" fmla="*/ 45 h 150"/>
                <a:gd name="T58" fmla="*/ 49 w 77"/>
                <a:gd name="T59" fmla="*/ 35 h 150"/>
                <a:gd name="T60" fmla="*/ 52 w 77"/>
                <a:gd name="T61" fmla="*/ 24 h 150"/>
                <a:gd name="T62" fmla="*/ 59 w 77"/>
                <a:gd name="T63" fmla="*/ 14 h 150"/>
                <a:gd name="T64" fmla="*/ 63 w 77"/>
                <a:gd name="T65" fmla="*/ 7 h 150"/>
                <a:gd name="T66" fmla="*/ 66 w 77"/>
                <a:gd name="T67" fmla="*/ 3 h 150"/>
                <a:gd name="T68" fmla="*/ 70 w 77"/>
                <a:gd name="T69" fmla="*/ 0 h 150"/>
                <a:gd name="T70" fmla="*/ 73 w 77"/>
                <a:gd name="T71" fmla="*/ 0 h 150"/>
                <a:gd name="T72" fmla="*/ 77 w 77"/>
                <a:gd name="T73" fmla="*/ 0 h 150"/>
                <a:gd name="T74" fmla="*/ 77 w 77"/>
                <a:gd name="T75" fmla="*/ 0 h 150"/>
                <a:gd name="T76" fmla="*/ 77 w 77"/>
                <a:gd name="T77" fmla="*/ 3 h 150"/>
                <a:gd name="T78" fmla="*/ 77 w 77"/>
                <a:gd name="T79" fmla="*/ 7 h 150"/>
                <a:gd name="T80" fmla="*/ 77 w 77"/>
                <a:gd name="T81" fmla="*/ 14 h 150"/>
                <a:gd name="T82" fmla="*/ 73 w 77"/>
                <a:gd name="T83" fmla="*/ 21 h 150"/>
                <a:gd name="T84" fmla="*/ 73 w 77"/>
                <a:gd name="T85" fmla="*/ 31 h 150"/>
                <a:gd name="T86" fmla="*/ 70 w 77"/>
                <a:gd name="T87" fmla="*/ 42 h 150"/>
                <a:gd name="T88" fmla="*/ 66 w 77"/>
                <a:gd name="T89" fmla="*/ 52 h 150"/>
                <a:gd name="T90" fmla="*/ 63 w 77"/>
                <a:gd name="T91" fmla="*/ 66 h 150"/>
                <a:gd name="T92" fmla="*/ 59 w 77"/>
                <a:gd name="T93" fmla="*/ 77 h 150"/>
                <a:gd name="T94" fmla="*/ 56 w 77"/>
                <a:gd name="T95" fmla="*/ 87 h 150"/>
                <a:gd name="T96" fmla="*/ 52 w 77"/>
                <a:gd name="T97" fmla="*/ 98 h 150"/>
                <a:gd name="T98" fmla="*/ 49 w 77"/>
                <a:gd name="T99" fmla="*/ 108 h 150"/>
                <a:gd name="T100" fmla="*/ 49 w 77"/>
                <a:gd name="T101" fmla="*/ 115 h 150"/>
                <a:gd name="T102" fmla="*/ 45 w 77"/>
                <a:gd name="T103" fmla="*/ 122 h 150"/>
                <a:gd name="T104" fmla="*/ 45 w 77"/>
                <a:gd name="T105" fmla="*/ 129 h 150"/>
                <a:gd name="T106" fmla="*/ 45 w 77"/>
                <a:gd name="T107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" h="150">
                  <a:moveTo>
                    <a:pt x="45" y="129"/>
                  </a:moveTo>
                  <a:lnTo>
                    <a:pt x="42" y="136"/>
                  </a:lnTo>
                  <a:lnTo>
                    <a:pt x="38" y="143"/>
                  </a:lnTo>
                  <a:lnTo>
                    <a:pt x="35" y="150"/>
                  </a:lnTo>
                  <a:lnTo>
                    <a:pt x="31" y="150"/>
                  </a:lnTo>
                  <a:lnTo>
                    <a:pt x="28" y="150"/>
                  </a:lnTo>
                  <a:lnTo>
                    <a:pt x="21" y="150"/>
                  </a:lnTo>
                  <a:lnTo>
                    <a:pt x="17" y="143"/>
                  </a:lnTo>
                  <a:lnTo>
                    <a:pt x="10" y="136"/>
                  </a:lnTo>
                  <a:lnTo>
                    <a:pt x="3" y="126"/>
                  </a:lnTo>
                  <a:lnTo>
                    <a:pt x="0" y="119"/>
                  </a:lnTo>
                  <a:lnTo>
                    <a:pt x="0" y="112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7" y="98"/>
                  </a:lnTo>
                  <a:lnTo>
                    <a:pt x="17" y="94"/>
                  </a:lnTo>
                  <a:lnTo>
                    <a:pt x="21" y="91"/>
                  </a:lnTo>
                  <a:lnTo>
                    <a:pt x="21" y="84"/>
                  </a:lnTo>
                  <a:lnTo>
                    <a:pt x="28" y="77"/>
                  </a:lnTo>
                  <a:lnTo>
                    <a:pt x="31" y="66"/>
                  </a:lnTo>
                  <a:lnTo>
                    <a:pt x="35" y="56"/>
                  </a:lnTo>
                  <a:lnTo>
                    <a:pt x="42" y="45"/>
                  </a:lnTo>
                  <a:lnTo>
                    <a:pt x="49" y="35"/>
                  </a:lnTo>
                  <a:lnTo>
                    <a:pt x="52" y="24"/>
                  </a:lnTo>
                  <a:lnTo>
                    <a:pt x="59" y="14"/>
                  </a:lnTo>
                  <a:lnTo>
                    <a:pt x="63" y="7"/>
                  </a:lnTo>
                  <a:lnTo>
                    <a:pt x="66" y="3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3"/>
                  </a:lnTo>
                  <a:lnTo>
                    <a:pt x="77" y="7"/>
                  </a:lnTo>
                  <a:lnTo>
                    <a:pt x="77" y="14"/>
                  </a:lnTo>
                  <a:lnTo>
                    <a:pt x="73" y="21"/>
                  </a:lnTo>
                  <a:lnTo>
                    <a:pt x="73" y="31"/>
                  </a:lnTo>
                  <a:lnTo>
                    <a:pt x="70" y="42"/>
                  </a:lnTo>
                  <a:lnTo>
                    <a:pt x="66" y="52"/>
                  </a:lnTo>
                  <a:lnTo>
                    <a:pt x="63" y="66"/>
                  </a:lnTo>
                  <a:lnTo>
                    <a:pt x="59" y="77"/>
                  </a:lnTo>
                  <a:lnTo>
                    <a:pt x="56" y="87"/>
                  </a:lnTo>
                  <a:lnTo>
                    <a:pt x="52" y="98"/>
                  </a:lnTo>
                  <a:lnTo>
                    <a:pt x="49" y="108"/>
                  </a:lnTo>
                  <a:lnTo>
                    <a:pt x="49" y="115"/>
                  </a:lnTo>
                  <a:lnTo>
                    <a:pt x="45" y="122"/>
                  </a:lnTo>
                  <a:lnTo>
                    <a:pt x="45" y="129"/>
                  </a:lnTo>
                  <a:lnTo>
                    <a:pt x="45" y="12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87ECACFC-525B-4754-827F-BD301329E4D2}"/>
              </a:ext>
            </a:extLst>
          </p:cNvPr>
          <p:cNvGrpSpPr/>
          <p:nvPr/>
        </p:nvGrpSpPr>
        <p:grpSpPr>
          <a:xfrm>
            <a:off x="5086780" y="2470656"/>
            <a:ext cx="1906097" cy="2070235"/>
            <a:chOff x="4380294" y="13780614"/>
            <a:chExt cx="1906097" cy="2070235"/>
          </a:xfrm>
        </p:grpSpPr>
        <p:sp>
          <p:nvSpPr>
            <p:cNvPr id="13" name="Freeform 59">
              <a:extLst>
                <a:ext uri="{FF2B5EF4-FFF2-40B4-BE49-F238E27FC236}">
                  <a16:creationId xmlns:a16="http://schemas.microsoft.com/office/drawing/2014/main" id="{6BC7CAE5-EC65-42C2-A2BF-91DD620B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229" y="13780614"/>
              <a:ext cx="942459" cy="407695"/>
            </a:xfrm>
            <a:custGeom>
              <a:avLst/>
              <a:gdLst>
                <a:gd name="T0" fmla="*/ 178 w 178"/>
                <a:gd name="T1" fmla="*/ 28 h 77"/>
                <a:gd name="T2" fmla="*/ 174 w 178"/>
                <a:gd name="T3" fmla="*/ 31 h 77"/>
                <a:gd name="T4" fmla="*/ 171 w 178"/>
                <a:gd name="T5" fmla="*/ 35 h 77"/>
                <a:gd name="T6" fmla="*/ 167 w 178"/>
                <a:gd name="T7" fmla="*/ 35 h 77"/>
                <a:gd name="T8" fmla="*/ 160 w 178"/>
                <a:gd name="T9" fmla="*/ 38 h 77"/>
                <a:gd name="T10" fmla="*/ 153 w 178"/>
                <a:gd name="T11" fmla="*/ 42 h 77"/>
                <a:gd name="T12" fmla="*/ 143 w 178"/>
                <a:gd name="T13" fmla="*/ 45 h 77"/>
                <a:gd name="T14" fmla="*/ 129 w 178"/>
                <a:gd name="T15" fmla="*/ 52 h 77"/>
                <a:gd name="T16" fmla="*/ 115 w 178"/>
                <a:gd name="T17" fmla="*/ 56 h 77"/>
                <a:gd name="T18" fmla="*/ 101 w 178"/>
                <a:gd name="T19" fmla="*/ 59 h 77"/>
                <a:gd name="T20" fmla="*/ 87 w 178"/>
                <a:gd name="T21" fmla="*/ 63 h 77"/>
                <a:gd name="T22" fmla="*/ 73 w 178"/>
                <a:gd name="T23" fmla="*/ 66 h 77"/>
                <a:gd name="T24" fmla="*/ 63 w 178"/>
                <a:gd name="T25" fmla="*/ 70 h 77"/>
                <a:gd name="T26" fmla="*/ 52 w 178"/>
                <a:gd name="T27" fmla="*/ 70 h 77"/>
                <a:gd name="T28" fmla="*/ 42 w 178"/>
                <a:gd name="T29" fmla="*/ 73 h 77"/>
                <a:gd name="T30" fmla="*/ 35 w 178"/>
                <a:gd name="T31" fmla="*/ 73 h 77"/>
                <a:gd name="T32" fmla="*/ 28 w 178"/>
                <a:gd name="T33" fmla="*/ 77 h 77"/>
                <a:gd name="T34" fmla="*/ 17 w 178"/>
                <a:gd name="T35" fmla="*/ 77 h 77"/>
                <a:gd name="T36" fmla="*/ 10 w 178"/>
                <a:gd name="T37" fmla="*/ 77 h 77"/>
                <a:gd name="T38" fmla="*/ 3 w 178"/>
                <a:gd name="T39" fmla="*/ 73 h 77"/>
                <a:gd name="T40" fmla="*/ 0 w 178"/>
                <a:gd name="T41" fmla="*/ 70 h 77"/>
                <a:gd name="T42" fmla="*/ 0 w 178"/>
                <a:gd name="T43" fmla="*/ 70 h 77"/>
                <a:gd name="T44" fmla="*/ 3 w 178"/>
                <a:gd name="T45" fmla="*/ 66 h 77"/>
                <a:gd name="T46" fmla="*/ 3 w 178"/>
                <a:gd name="T47" fmla="*/ 63 h 77"/>
                <a:gd name="T48" fmla="*/ 7 w 178"/>
                <a:gd name="T49" fmla="*/ 63 h 77"/>
                <a:gd name="T50" fmla="*/ 14 w 178"/>
                <a:gd name="T51" fmla="*/ 59 h 77"/>
                <a:gd name="T52" fmla="*/ 17 w 178"/>
                <a:gd name="T53" fmla="*/ 56 h 77"/>
                <a:gd name="T54" fmla="*/ 24 w 178"/>
                <a:gd name="T55" fmla="*/ 56 h 77"/>
                <a:gd name="T56" fmla="*/ 35 w 178"/>
                <a:gd name="T57" fmla="*/ 52 h 77"/>
                <a:gd name="T58" fmla="*/ 49 w 178"/>
                <a:gd name="T59" fmla="*/ 45 h 77"/>
                <a:gd name="T60" fmla="*/ 63 w 178"/>
                <a:gd name="T61" fmla="*/ 42 h 77"/>
                <a:gd name="T62" fmla="*/ 77 w 178"/>
                <a:gd name="T63" fmla="*/ 38 h 77"/>
                <a:gd name="T64" fmla="*/ 90 w 178"/>
                <a:gd name="T65" fmla="*/ 35 h 77"/>
                <a:gd name="T66" fmla="*/ 101 w 178"/>
                <a:gd name="T67" fmla="*/ 31 h 77"/>
                <a:gd name="T68" fmla="*/ 108 w 178"/>
                <a:gd name="T69" fmla="*/ 28 h 77"/>
                <a:gd name="T70" fmla="*/ 118 w 178"/>
                <a:gd name="T71" fmla="*/ 24 h 77"/>
                <a:gd name="T72" fmla="*/ 125 w 178"/>
                <a:gd name="T73" fmla="*/ 21 h 77"/>
                <a:gd name="T74" fmla="*/ 129 w 178"/>
                <a:gd name="T75" fmla="*/ 17 h 77"/>
                <a:gd name="T76" fmla="*/ 132 w 178"/>
                <a:gd name="T77" fmla="*/ 14 h 77"/>
                <a:gd name="T78" fmla="*/ 132 w 178"/>
                <a:gd name="T79" fmla="*/ 10 h 77"/>
                <a:gd name="T80" fmla="*/ 132 w 178"/>
                <a:gd name="T81" fmla="*/ 7 h 77"/>
                <a:gd name="T82" fmla="*/ 132 w 178"/>
                <a:gd name="T83" fmla="*/ 3 h 77"/>
                <a:gd name="T84" fmla="*/ 132 w 178"/>
                <a:gd name="T85" fmla="*/ 3 h 77"/>
                <a:gd name="T86" fmla="*/ 136 w 178"/>
                <a:gd name="T87" fmla="*/ 0 h 77"/>
                <a:gd name="T88" fmla="*/ 139 w 178"/>
                <a:gd name="T89" fmla="*/ 0 h 77"/>
                <a:gd name="T90" fmla="*/ 143 w 178"/>
                <a:gd name="T91" fmla="*/ 0 h 77"/>
                <a:gd name="T92" fmla="*/ 146 w 178"/>
                <a:gd name="T93" fmla="*/ 0 h 77"/>
                <a:gd name="T94" fmla="*/ 153 w 178"/>
                <a:gd name="T95" fmla="*/ 3 h 77"/>
                <a:gd name="T96" fmla="*/ 160 w 178"/>
                <a:gd name="T97" fmla="*/ 7 h 77"/>
                <a:gd name="T98" fmla="*/ 167 w 178"/>
                <a:gd name="T99" fmla="*/ 10 h 77"/>
                <a:gd name="T100" fmla="*/ 171 w 178"/>
                <a:gd name="T101" fmla="*/ 17 h 77"/>
                <a:gd name="T102" fmla="*/ 174 w 178"/>
                <a:gd name="T103" fmla="*/ 21 h 77"/>
                <a:gd name="T104" fmla="*/ 178 w 178"/>
                <a:gd name="T105" fmla="*/ 28 h 77"/>
                <a:gd name="T106" fmla="*/ 178 w 178"/>
                <a:gd name="T107" fmla="*/ 2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77">
                  <a:moveTo>
                    <a:pt x="178" y="28"/>
                  </a:moveTo>
                  <a:lnTo>
                    <a:pt x="174" y="31"/>
                  </a:lnTo>
                  <a:lnTo>
                    <a:pt x="171" y="35"/>
                  </a:lnTo>
                  <a:lnTo>
                    <a:pt x="167" y="35"/>
                  </a:lnTo>
                  <a:lnTo>
                    <a:pt x="160" y="38"/>
                  </a:lnTo>
                  <a:lnTo>
                    <a:pt x="153" y="42"/>
                  </a:lnTo>
                  <a:lnTo>
                    <a:pt x="143" y="45"/>
                  </a:lnTo>
                  <a:lnTo>
                    <a:pt x="129" y="52"/>
                  </a:lnTo>
                  <a:lnTo>
                    <a:pt x="115" y="56"/>
                  </a:lnTo>
                  <a:lnTo>
                    <a:pt x="101" y="59"/>
                  </a:lnTo>
                  <a:lnTo>
                    <a:pt x="87" y="63"/>
                  </a:lnTo>
                  <a:lnTo>
                    <a:pt x="73" y="66"/>
                  </a:lnTo>
                  <a:lnTo>
                    <a:pt x="63" y="70"/>
                  </a:lnTo>
                  <a:lnTo>
                    <a:pt x="52" y="70"/>
                  </a:lnTo>
                  <a:lnTo>
                    <a:pt x="42" y="73"/>
                  </a:lnTo>
                  <a:lnTo>
                    <a:pt x="35" y="73"/>
                  </a:lnTo>
                  <a:lnTo>
                    <a:pt x="28" y="77"/>
                  </a:lnTo>
                  <a:lnTo>
                    <a:pt x="17" y="77"/>
                  </a:lnTo>
                  <a:lnTo>
                    <a:pt x="10" y="77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3" y="66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4" y="59"/>
                  </a:lnTo>
                  <a:lnTo>
                    <a:pt x="17" y="56"/>
                  </a:lnTo>
                  <a:lnTo>
                    <a:pt x="24" y="56"/>
                  </a:lnTo>
                  <a:lnTo>
                    <a:pt x="35" y="52"/>
                  </a:lnTo>
                  <a:lnTo>
                    <a:pt x="49" y="45"/>
                  </a:lnTo>
                  <a:lnTo>
                    <a:pt x="63" y="42"/>
                  </a:lnTo>
                  <a:lnTo>
                    <a:pt x="77" y="38"/>
                  </a:lnTo>
                  <a:lnTo>
                    <a:pt x="90" y="35"/>
                  </a:lnTo>
                  <a:lnTo>
                    <a:pt x="101" y="31"/>
                  </a:lnTo>
                  <a:lnTo>
                    <a:pt x="108" y="28"/>
                  </a:lnTo>
                  <a:lnTo>
                    <a:pt x="118" y="24"/>
                  </a:lnTo>
                  <a:lnTo>
                    <a:pt x="125" y="21"/>
                  </a:lnTo>
                  <a:lnTo>
                    <a:pt x="129" y="17"/>
                  </a:lnTo>
                  <a:lnTo>
                    <a:pt x="132" y="14"/>
                  </a:lnTo>
                  <a:lnTo>
                    <a:pt x="132" y="10"/>
                  </a:lnTo>
                  <a:lnTo>
                    <a:pt x="132" y="7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3" y="3"/>
                  </a:lnTo>
                  <a:lnTo>
                    <a:pt x="160" y="7"/>
                  </a:lnTo>
                  <a:lnTo>
                    <a:pt x="167" y="10"/>
                  </a:lnTo>
                  <a:lnTo>
                    <a:pt x="171" y="17"/>
                  </a:lnTo>
                  <a:lnTo>
                    <a:pt x="174" y="21"/>
                  </a:lnTo>
                  <a:lnTo>
                    <a:pt x="178" y="28"/>
                  </a:lnTo>
                  <a:lnTo>
                    <a:pt x="178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0">
              <a:extLst>
                <a:ext uri="{FF2B5EF4-FFF2-40B4-BE49-F238E27FC236}">
                  <a16:creationId xmlns:a16="http://schemas.microsoft.com/office/drawing/2014/main" id="{A63D4394-BE7F-4830-A69C-EA42897C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115" y="14278317"/>
              <a:ext cx="926576" cy="259443"/>
            </a:xfrm>
            <a:custGeom>
              <a:avLst/>
              <a:gdLst>
                <a:gd name="T0" fmla="*/ 77 w 175"/>
                <a:gd name="T1" fmla="*/ 14 h 49"/>
                <a:gd name="T2" fmla="*/ 91 w 175"/>
                <a:gd name="T3" fmla="*/ 11 h 49"/>
                <a:gd name="T4" fmla="*/ 101 w 175"/>
                <a:gd name="T5" fmla="*/ 7 h 49"/>
                <a:gd name="T6" fmla="*/ 112 w 175"/>
                <a:gd name="T7" fmla="*/ 7 h 49"/>
                <a:gd name="T8" fmla="*/ 119 w 175"/>
                <a:gd name="T9" fmla="*/ 4 h 49"/>
                <a:gd name="T10" fmla="*/ 129 w 175"/>
                <a:gd name="T11" fmla="*/ 4 h 49"/>
                <a:gd name="T12" fmla="*/ 136 w 175"/>
                <a:gd name="T13" fmla="*/ 4 h 49"/>
                <a:gd name="T14" fmla="*/ 143 w 175"/>
                <a:gd name="T15" fmla="*/ 0 h 49"/>
                <a:gd name="T16" fmla="*/ 147 w 175"/>
                <a:gd name="T17" fmla="*/ 0 h 49"/>
                <a:gd name="T18" fmla="*/ 154 w 175"/>
                <a:gd name="T19" fmla="*/ 0 h 49"/>
                <a:gd name="T20" fmla="*/ 161 w 175"/>
                <a:gd name="T21" fmla="*/ 4 h 49"/>
                <a:gd name="T22" fmla="*/ 168 w 175"/>
                <a:gd name="T23" fmla="*/ 7 h 49"/>
                <a:gd name="T24" fmla="*/ 171 w 175"/>
                <a:gd name="T25" fmla="*/ 11 h 49"/>
                <a:gd name="T26" fmla="*/ 175 w 175"/>
                <a:gd name="T27" fmla="*/ 14 h 49"/>
                <a:gd name="T28" fmla="*/ 175 w 175"/>
                <a:gd name="T29" fmla="*/ 18 h 49"/>
                <a:gd name="T30" fmla="*/ 171 w 175"/>
                <a:gd name="T31" fmla="*/ 21 h 49"/>
                <a:gd name="T32" fmla="*/ 171 w 175"/>
                <a:gd name="T33" fmla="*/ 25 h 49"/>
                <a:gd name="T34" fmla="*/ 164 w 175"/>
                <a:gd name="T35" fmla="*/ 28 h 49"/>
                <a:gd name="T36" fmla="*/ 161 w 175"/>
                <a:gd name="T37" fmla="*/ 28 h 49"/>
                <a:gd name="T38" fmla="*/ 154 w 175"/>
                <a:gd name="T39" fmla="*/ 32 h 49"/>
                <a:gd name="T40" fmla="*/ 143 w 175"/>
                <a:gd name="T41" fmla="*/ 32 h 49"/>
                <a:gd name="T42" fmla="*/ 133 w 175"/>
                <a:gd name="T43" fmla="*/ 35 h 49"/>
                <a:gd name="T44" fmla="*/ 119 w 175"/>
                <a:gd name="T45" fmla="*/ 35 h 49"/>
                <a:gd name="T46" fmla="*/ 105 w 175"/>
                <a:gd name="T47" fmla="*/ 39 h 49"/>
                <a:gd name="T48" fmla="*/ 87 w 175"/>
                <a:gd name="T49" fmla="*/ 42 h 49"/>
                <a:gd name="T50" fmla="*/ 74 w 175"/>
                <a:gd name="T51" fmla="*/ 46 h 49"/>
                <a:gd name="T52" fmla="*/ 60 w 175"/>
                <a:gd name="T53" fmla="*/ 49 h 49"/>
                <a:gd name="T54" fmla="*/ 46 w 175"/>
                <a:gd name="T55" fmla="*/ 49 h 49"/>
                <a:gd name="T56" fmla="*/ 35 w 175"/>
                <a:gd name="T57" fmla="*/ 49 h 49"/>
                <a:gd name="T58" fmla="*/ 28 w 175"/>
                <a:gd name="T59" fmla="*/ 49 h 49"/>
                <a:gd name="T60" fmla="*/ 18 w 175"/>
                <a:gd name="T61" fmla="*/ 49 h 49"/>
                <a:gd name="T62" fmla="*/ 14 w 175"/>
                <a:gd name="T63" fmla="*/ 46 h 49"/>
                <a:gd name="T64" fmla="*/ 7 w 175"/>
                <a:gd name="T65" fmla="*/ 46 h 49"/>
                <a:gd name="T66" fmla="*/ 4 w 175"/>
                <a:gd name="T67" fmla="*/ 46 h 49"/>
                <a:gd name="T68" fmla="*/ 4 w 175"/>
                <a:gd name="T69" fmla="*/ 42 h 49"/>
                <a:gd name="T70" fmla="*/ 0 w 175"/>
                <a:gd name="T71" fmla="*/ 39 h 49"/>
                <a:gd name="T72" fmla="*/ 0 w 175"/>
                <a:gd name="T73" fmla="*/ 39 h 49"/>
                <a:gd name="T74" fmla="*/ 0 w 175"/>
                <a:gd name="T75" fmla="*/ 35 h 49"/>
                <a:gd name="T76" fmla="*/ 4 w 175"/>
                <a:gd name="T77" fmla="*/ 35 h 49"/>
                <a:gd name="T78" fmla="*/ 7 w 175"/>
                <a:gd name="T79" fmla="*/ 32 h 49"/>
                <a:gd name="T80" fmla="*/ 14 w 175"/>
                <a:gd name="T81" fmla="*/ 32 h 49"/>
                <a:gd name="T82" fmla="*/ 18 w 175"/>
                <a:gd name="T83" fmla="*/ 32 h 49"/>
                <a:gd name="T84" fmla="*/ 25 w 175"/>
                <a:gd name="T85" fmla="*/ 28 h 49"/>
                <a:gd name="T86" fmla="*/ 28 w 175"/>
                <a:gd name="T87" fmla="*/ 28 h 49"/>
                <a:gd name="T88" fmla="*/ 39 w 175"/>
                <a:gd name="T89" fmla="*/ 25 h 49"/>
                <a:gd name="T90" fmla="*/ 46 w 175"/>
                <a:gd name="T91" fmla="*/ 25 h 49"/>
                <a:gd name="T92" fmla="*/ 56 w 175"/>
                <a:gd name="T93" fmla="*/ 21 h 49"/>
                <a:gd name="T94" fmla="*/ 67 w 175"/>
                <a:gd name="T95" fmla="*/ 18 h 49"/>
                <a:gd name="T96" fmla="*/ 77 w 175"/>
                <a:gd name="T97" fmla="*/ 14 h 49"/>
                <a:gd name="T98" fmla="*/ 77 w 175"/>
                <a:gd name="T99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5" h="49">
                  <a:moveTo>
                    <a:pt x="77" y="14"/>
                  </a:moveTo>
                  <a:lnTo>
                    <a:pt x="91" y="11"/>
                  </a:lnTo>
                  <a:lnTo>
                    <a:pt x="101" y="7"/>
                  </a:lnTo>
                  <a:lnTo>
                    <a:pt x="112" y="7"/>
                  </a:lnTo>
                  <a:lnTo>
                    <a:pt x="119" y="4"/>
                  </a:lnTo>
                  <a:lnTo>
                    <a:pt x="129" y="4"/>
                  </a:lnTo>
                  <a:lnTo>
                    <a:pt x="136" y="4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61" y="4"/>
                  </a:lnTo>
                  <a:lnTo>
                    <a:pt x="168" y="7"/>
                  </a:lnTo>
                  <a:lnTo>
                    <a:pt x="171" y="11"/>
                  </a:lnTo>
                  <a:lnTo>
                    <a:pt x="175" y="14"/>
                  </a:lnTo>
                  <a:lnTo>
                    <a:pt x="175" y="18"/>
                  </a:lnTo>
                  <a:lnTo>
                    <a:pt x="171" y="21"/>
                  </a:lnTo>
                  <a:lnTo>
                    <a:pt x="171" y="25"/>
                  </a:lnTo>
                  <a:lnTo>
                    <a:pt x="164" y="28"/>
                  </a:lnTo>
                  <a:lnTo>
                    <a:pt x="161" y="28"/>
                  </a:lnTo>
                  <a:lnTo>
                    <a:pt x="154" y="32"/>
                  </a:lnTo>
                  <a:lnTo>
                    <a:pt x="143" y="32"/>
                  </a:lnTo>
                  <a:lnTo>
                    <a:pt x="133" y="35"/>
                  </a:lnTo>
                  <a:lnTo>
                    <a:pt x="119" y="35"/>
                  </a:lnTo>
                  <a:lnTo>
                    <a:pt x="105" y="39"/>
                  </a:lnTo>
                  <a:lnTo>
                    <a:pt x="87" y="42"/>
                  </a:lnTo>
                  <a:lnTo>
                    <a:pt x="74" y="46"/>
                  </a:lnTo>
                  <a:lnTo>
                    <a:pt x="60" y="49"/>
                  </a:lnTo>
                  <a:lnTo>
                    <a:pt x="46" y="49"/>
                  </a:lnTo>
                  <a:lnTo>
                    <a:pt x="35" y="49"/>
                  </a:lnTo>
                  <a:lnTo>
                    <a:pt x="28" y="49"/>
                  </a:lnTo>
                  <a:lnTo>
                    <a:pt x="18" y="49"/>
                  </a:lnTo>
                  <a:lnTo>
                    <a:pt x="14" y="46"/>
                  </a:lnTo>
                  <a:lnTo>
                    <a:pt x="7" y="46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7" y="32"/>
                  </a:lnTo>
                  <a:lnTo>
                    <a:pt x="14" y="32"/>
                  </a:lnTo>
                  <a:lnTo>
                    <a:pt x="18" y="32"/>
                  </a:lnTo>
                  <a:lnTo>
                    <a:pt x="25" y="28"/>
                  </a:lnTo>
                  <a:lnTo>
                    <a:pt x="28" y="28"/>
                  </a:lnTo>
                  <a:lnTo>
                    <a:pt x="39" y="25"/>
                  </a:lnTo>
                  <a:lnTo>
                    <a:pt x="46" y="25"/>
                  </a:lnTo>
                  <a:lnTo>
                    <a:pt x="56" y="21"/>
                  </a:lnTo>
                  <a:lnTo>
                    <a:pt x="67" y="18"/>
                  </a:lnTo>
                  <a:lnTo>
                    <a:pt x="77" y="14"/>
                  </a:lnTo>
                  <a:lnTo>
                    <a:pt x="77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">
              <a:extLst>
                <a:ext uri="{FF2B5EF4-FFF2-40B4-BE49-F238E27FC236}">
                  <a16:creationId xmlns:a16="http://schemas.microsoft.com/office/drawing/2014/main" id="{8CAB580E-7AA0-4CBD-B969-8984FDEA1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294" y="14627768"/>
              <a:ext cx="1906097" cy="370630"/>
            </a:xfrm>
            <a:custGeom>
              <a:avLst/>
              <a:gdLst>
                <a:gd name="T0" fmla="*/ 130 w 360"/>
                <a:gd name="T1" fmla="*/ 53 h 70"/>
                <a:gd name="T2" fmla="*/ 74 w 360"/>
                <a:gd name="T3" fmla="*/ 63 h 70"/>
                <a:gd name="T4" fmla="*/ 56 w 360"/>
                <a:gd name="T5" fmla="*/ 67 h 70"/>
                <a:gd name="T6" fmla="*/ 42 w 360"/>
                <a:gd name="T7" fmla="*/ 67 h 70"/>
                <a:gd name="T8" fmla="*/ 35 w 360"/>
                <a:gd name="T9" fmla="*/ 70 h 70"/>
                <a:gd name="T10" fmla="*/ 28 w 360"/>
                <a:gd name="T11" fmla="*/ 70 h 70"/>
                <a:gd name="T12" fmla="*/ 18 w 360"/>
                <a:gd name="T13" fmla="*/ 63 h 70"/>
                <a:gd name="T14" fmla="*/ 7 w 360"/>
                <a:gd name="T15" fmla="*/ 56 h 70"/>
                <a:gd name="T16" fmla="*/ 0 w 360"/>
                <a:gd name="T17" fmla="*/ 49 h 70"/>
                <a:gd name="T18" fmla="*/ 0 w 360"/>
                <a:gd name="T19" fmla="*/ 42 h 70"/>
                <a:gd name="T20" fmla="*/ 14 w 360"/>
                <a:gd name="T21" fmla="*/ 39 h 70"/>
                <a:gd name="T22" fmla="*/ 32 w 360"/>
                <a:gd name="T23" fmla="*/ 39 h 70"/>
                <a:gd name="T24" fmla="*/ 56 w 360"/>
                <a:gd name="T25" fmla="*/ 35 h 70"/>
                <a:gd name="T26" fmla="*/ 95 w 360"/>
                <a:gd name="T27" fmla="*/ 32 h 70"/>
                <a:gd name="T28" fmla="*/ 144 w 360"/>
                <a:gd name="T29" fmla="*/ 25 h 70"/>
                <a:gd name="T30" fmla="*/ 185 w 360"/>
                <a:gd name="T31" fmla="*/ 18 h 70"/>
                <a:gd name="T32" fmla="*/ 213 w 360"/>
                <a:gd name="T33" fmla="*/ 14 h 70"/>
                <a:gd name="T34" fmla="*/ 238 w 360"/>
                <a:gd name="T35" fmla="*/ 11 h 70"/>
                <a:gd name="T36" fmla="*/ 259 w 360"/>
                <a:gd name="T37" fmla="*/ 7 h 70"/>
                <a:gd name="T38" fmla="*/ 283 w 360"/>
                <a:gd name="T39" fmla="*/ 4 h 70"/>
                <a:gd name="T40" fmla="*/ 301 w 360"/>
                <a:gd name="T41" fmla="*/ 0 h 70"/>
                <a:gd name="T42" fmla="*/ 318 w 360"/>
                <a:gd name="T43" fmla="*/ 4 h 70"/>
                <a:gd name="T44" fmla="*/ 343 w 360"/>
                <a:gd name="T45" fmla="*/ 11 h 70"/>
                <a:gd name="T46" fmla="*/ 357 w 360"/>
                <a:gd name="T47" fmla="*/ 25 h 70"/>
                <a:gd name="T48" fmla="*/ 360 w 360"/>
                <a:gd name="T49" fmla="*/ 32 h 70"/>
                <a:gd name="T50" fmla="*/ 357 w 360"/>
                <a:gd name="T51" fmla="*/ 35 h 70"/>
                <a:gd name="T52" fmla="*/ 350 w 360"/>
                <a:gd name="T53" fmla="*/ 42 h 70"/>
                <a:gd name="T54" fmla="*/ 339 w 360"/>
                <a:gd name="T55" fmla="*/ 42 h 70"/>
                <a:gd name="T56" fmla="*/ 318 w 360"/>
                <a:gd name="T57" fmla="*/ 42 h 70"/>
                <a:gd name="T58" fmla="*/ 287 w 360"/>
                <a:gd name="T59" fmla="*/ 39 h 70"/>
                <a:gd name="T60" fmla="*/ 255 w 360"/>
                <a:gd name="T61" fmla="*/ 39 h 70"/>
                <a:gd name="T62" fmla="*/ 217 w 360"/>
                <a:gd name="T63" fmla="*/ 42 h 70"/>
                <a:gd name="T64" fmla="*/ 175 w 360"/>
                <a:gd name="T65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0" h="70">
                  <a:moveTo>
                    <a:pt x="175" y="46"/>
                  </a:moveTo>
                  <a:lnTo>
                    <a:pt x="130" y="53"/>
                  </a:lnTo>
                  <a:lnTo>
                    <a:pt x="84" y="60"/>
                  </a:lnTo>
                  <a:lnTo>
                    <a:pt x="74" y="63"/>
                  </a:lnTo>
                  <a:lnTo>
                    <a:pt x="63" y="63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42" y="67"/>
                  </a:lnTo>
                  <a:lnTo>
                    <a:pt x="39" y="70"/>
                  </a:lnTo>
                  <a:lnTo>
                    <a:pt x="35" y="70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5" y="67"/>
                  </a:lnTo>
                  <a:lnTo>
                    <a:pt x="18" y="63"/>
                  </a:lnTo>
                  <a:lnTo>
                    <a:pt x="14" y="60"/>
                  </a:lnTo>
                  <a:lnTo>
                    <a:pt x="7" y="56"/>
                  </a:lnTo>
                  <a:lnTo>
                    <a:pt x="4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7" y="42"/>
                  </a:lnTo>
                  <a:lnTo>
                    <a:pt x="14" y="39"/>
                  </a:lnTo>
                  <a:lnTo>
                    <a:pt x="25" y="39"/>
                  </a:lnTo>
                  <a:lnTo>
                    <a:pt x="32" y="39"/>
                  </a:lnTo>
                  <a:lnTo>
                    <a:pt x="42" y="39"/>
                  </a:lnTo>
                  <a:lnTo>
                    <a:pt x="56" y="35"/>
                  </a:lnTo>
                  <a:lnTo>
                    <a:pt x="74" y="35"/>
                  </a:lnTo>
                  <a:lnTo>
                    <a:pt x="95" y="32"/>
                  </a:lnTo>
                  <a:lnTo>
                    <a:pt x="116" y="28"/>
                  </a:lnTo>
                  <a:lnTo>
                    <a:pt x="144" y="25"/>
                  </a:lnTo>
                  <a:lnTo>
                    <a:pt x="172" y="21"/>
                  </a:lnTo>
                  <a:lnTo>
                    <a:pt x="185" y="18"/>
                  </a:lnTo>
                  <a:lnTo>
                    <a:pt x="199" y="14"/>
                  </a:lnTo>
                  <a:lnTo>
                    <a:pt x="213" y="14"/>
                  </a:lnTo>
                  <a:lnTo>
                    <a:pt x="227" y="11"/>
                  </a:lnTo>
                  <a:lnTo>
                    <a:pt x="238" y="11"/>
                  </a:lnTo>
                  <a:lnTo>
                    <a:pt x="248" y="7"/>
                  </a:lnTo>
                  <a:lnTo>
                    <a:pt x="259" y="7"/>
                  </a:lnTo>
                  <a:lnTo>
                    <a:pt x="266" y="7"/>
                  </a:lnTo>
                  <a:lnTo>
                    <a:pt x="283" y="4"/>
                  </a:lnTo>
                  <a:lnTo>
                    <a:pt x="294" y="4"/>
                  </a:lnTo>
                  <a:lnTo>
                    <a:pt x="301" y="0"/>
                  </a:lnTo>
                  <a:lnTo>
                    <a:pt x="308" y="0"/>
                  </a:lnTo>
                  <a:lnTo>
                    <a:pt x="318" y="4"/>
                  </a:lnTo>
                  <a:lnTo>
                    <a:pt x="332" y="7"/>
                  </a:lnTo>
                  <a:lnTo>
                    <a:pt x="343" y="11"/>
                  </a:lnTo>
                  <a:lnTo>
                    <a:pt x="353" y="21"/>
                  </a:lnTo>
                  <a:lnTo>
                    <a:pt x="357" y="25"/>
                  </a:lnTo>
                  <a:lnTo>
                    <a:pt x="360" y="28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7" y="35"/>
                  </a:lnTo>
                  <a:lnTo>
                    <a:pt x="357" y="39"/>
                  </a:lnTo>
                  <a:lnTo>
                    <a:pt x="350" y="42"/>
                  </a:lnTo>
                  <a:lnTo>
                    <a:pt x="346" y="42"/>
                  </a:lnTo>
                  <a:lnTo>
                    <a:pt x="339" y="42"/>
                  </a:lnTo>
                  <a:lnTo>
                    <a:pt x="329" y="42"/>
                  </a:lnTo>
                  <a:lnTo>
                    <a:pt x="318" y="42"/>
                  </a:lnTo>
                  <a:lnTo>
                    <a:pt x="304" y="39"/>
                  </a:lnTo>
                  <a:lnTo>
                    <a:pt x="287" y="39"/>
                  </a:lnTo>
                  <a:lnTo>
                    <a:pt x="273" y="39"/>
                  </a:lnTo>
                  <a:lnTo>
                    <a:pt x="255" y="39"/>
                  </a:lnTo>
                  <a:lnTo>
                    <a:pt x="238" y="39"/>
                  </a:lnTo>
                  <a:lnTo>
                    <a:pt x="217" y="42"/>
                  </a:lnTo>
                  <a:lnTo>
                    <a:pt x="196" y="42"/>
                  </a:lnTo>
                  <a:lnTo>
                    <a:pt x="175" y="46"/>
                  </a:lnTo>
                  <a:lnTo>
                    <a:pt x="175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2">
              <a:extLst>
                <a:ext uri="{FF2B5EF4-FFF2-40B4-BE49-F238E27FC236}">
                  <a16:creationId xmlns:a16="http://schemas.microsoft.com/office/drawing/2014/main" id="{EF62DD98-6FF0-40BE-9856-A4188BDF9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367" y="14002992"/>
              <a:ext cx="497703" cy="1847857"/>
            </a:xfrm>
            <a:custGeom>
              <a:avLst/>
              <a:gdLst>
                <a:gd name="T0" fmla="*/ 39 w 94"/>
                <a:gd name="T1" fmla="*/ 328 h 349"/>
                <a:gd name="T2" fmla="*/ 28 w 94"/>
                <a:gd name="T3" fmla="*/ 317 h 349"/>
                <a:gd name="T4" fmla="*/ 11 w 94"/>
                <a:gd name="T5" fmla="*/ 303 h 349"/>
                <a:gd name="T6" fmla="*/ 0 w 94"/>
                <a:gd name="T7" fmla="*/ 293 h 349"/>
                <a:gd name="T8" fmla="*/ 4 w 94"/>
                <a:gd name="T9" fmla="*/ 286 h 349"/>
                <a:gd name="T10" fmla="*/ 14 w 94"/>
                <a:gd name="T11" fmla="*/ 286 h 349"/>
                <a:gd name="T12" fmla="*/ 35 w 94"/>
                <a:gd name="T13" fmla="*/ 289 h 349"/>
                <a:gd name="T14" fmla="*/ 49 w 94"/>
                <a:gd name="T15" fmla="*/ 289 h 349"/>
                <a:gd name="T16" fmla="*/ 53 w 94"/>
                <a:gd name="T17" fmla="*/ 286 h 349"/>
                <a:gd name="T18" fmla="*/ 56 w 94"/>
                <a:gd name="T19" fmla="*/ 275 h 349"/>
                <a:gd name="T20" fmla="*/ 59 w 94"/>
                <a:gd name="T21" fmla="*/ 262 h 349"/>
                <a:gd name="T22" fmla="*/ 59 w 94"/>
                <a:gd name="T23" fmla="*/ 251 h 349"/>
                <a:gd name="T24" fmla="*/ 63 w 94"/>
                <a:gd name="T25" fmla="*/ 227 h 349"/>
                <a:gd name="T26" fmla="*/ 63 w 94"/>
                <a:gd name="T27" fmla="*/ 181 h 349"/>
                <a:gd name="T28" fmla="*/ 59 w 94"/>
                <a:gd name="T29" fmla="*/ 139 h 349"/>
                <a:gd name="T30" fmla="*/ 59 w 94"/>
                <a:gd name="T31" fmla="*/ 111 h 349"/>
                <a:gd name="T32" fmla="*/ 56 w 94"/>
                <a:gd name="T33" fmla="*/ 87 h 349"/>
                <a:gd name="T34" fmla="*/ 49 w 94"/>
                <a:gd name="T35" fmla="*/ 59 h 349"/>
                <a:gd name="T36" fmla="*/ 39 w 94"/>
                <a:gd name="T37" fmla="*/ 28 h 349"/>
                <a:gd name="T38" fmla="*/ 59 w 94"/>
                <a:gd name="T39" fmla="*/ 0 h 349"/>
                <a:gd name="T40" fmla="*/ 70 w 94"/>
                <a:gd name="T41" fmla="*/ 31 h 349"/>
                <a:gd name="T42" fmla="*/ 84 w 94"/>
                <a:gd name="T43" fmla="*/ 77 h 349"/>
                <a:gd name="T44" fmla="*/ 87 w 94"/>
                <a:gd name="T45" fmla="*/ 111 h 349"/>
                <a:gd name="T46" fmla="*/ 94 w 94"/>
                <a:gd name="T47" fmla="*/ 153 h 349"/>
                <a:gd name="T48" fmla="*/ 94 w 94"/>
                <a:gd name="T49" fmla="*/ 202 h 349"/>
                <a:gd name="T50" fmla="*/ 94 w 94"/>
                <a:gd name="T51" fmla="*/ 241 h 349"/>
                <a:gd name="T52" fmla="*/ 94 w 94"/>
                <a:gd name="T53" fmla="*/ 272 h 349"/>
                <a:gd name="T54" fmla="*/ 87 w 94"/>
                <a:gd name="T55" fmla="*/ 307 h 349"/>
                <a:gd name="T56" fmla="*/ 77 w 94"/>
                <a:gd name="T57" fmla="*/ 328 h 349"/>
                <a:gd name="T58" fmla="*/ 70 w 94"/>
                <a:gd name="T59" fmla="*/ 342 h 349"/>
                <a:gd name="T60" fmla="*/ 59 w 94"/>
                <a:gd name="T61" fmla="*/ 345 h 349"/>
                <a:gd name="T62" fmla="*/ 49 w 94"/>
                <a:gd name="T63" fmla="*/ 349 h 349"/>
                <a:gd name="T64" fmla="*/ 42 w 94"/>
                <a:gd name="T65" fmla="*/ 345 h 349"/>
                <a:gd name="T66" fmla="*/ 42 w 94"/>
                <a:gd name="T67" fmla="*/ 33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349">
                  <a:moveTo>
                    <a:pt x="42" y="335"/>
                  </a:moveTo>
                  <a:lnTo>
                    <a:pt x="39" y="328"/>
                  </a:lnTo>
                  <a:lnTo>
                    <a:pt x="35" y="321"/>
                  </a:lnTo>
                  <a:lnTo>
                    <a:pt x="28" y="317"/>
                  </a:lnTo>
                  <a:lnTo>
                    <a:pt x="21" y="310"/>
                  </a:lnTo>
                  <a:lnTo>
                    <a:pt x="11" y="303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86"/>
                  </a:lnTo>
                  <a:lnTo>
                    <a:pt x="4" y="286"/>
                  </a:lnTo>
                  <a:lnTo>
                    <a:pt x="7" y="286"/>
                  </a:lnTo>
                  <a:lnTo>
                    <a:pt x="14" y="286"/>
                  </a:lnTo>
                  <a:lnTo>
                    <a:pt x="25" y="286"/>
                  </a:lnTo>
                  <a:lnTo>
                    <a:pt x="35" y="289"/>
                  </a:lnTo>
                  <a:lnTo>
                    <a:pt x="42" y="289"/>
                  </a:lnTo>
                  <a:lnTo>
                    <a:pt x="49" y="289"/>
                  </a:lnTo>
                  <a:lnTo>
                    <a:pt x="53" y="289"/>
                  </a:lnTo>
                  <a:lnTo>
                    <a:pt x="53" y="286"/>
                  </a:lnTo>
                  <a:lnTo>
                    <a:pt x="56" y="282"/>
                  </a:lnTo>
                  <a:lnTo>
                    <a:pt x="56" y="275"/>
                  </a:lnTo>
                  <a:lnTo>
                    <a:pt x="59" y="269"/>
                  </a:lnTo>
                  <a:lnTo>
                    <a:pt x="59" y="262"/>
                  </a:lnTo>
                  <a:lnTo>
                    <a:pt x="59" y="258"/>
                  </a:lnTo>
                  <a:lnTo>
                    <a:pt x="59" y="251"/>
                  </a:lnTo>
                  <a:lnTo>
                    <a:pt x="63" y="244"/>
                  </a:lnTo>
                  <a:lnTo>
                    <a:pt x="63" y="227"/>
                  </a:lnTo>
                  <a:lnTo>
                    <a:pt x="63" y="206"/>
                  </a:lnTo>
                  <a:lnTo>
                    <a:pt x="63" y="181"/>
                  </a:lnTo>
                  <a:lnTo>
                    <a:pt x="63" y="160"/>
                  </a:lnTo>
                  <a:lnTo>
                    <a:pt x="59" y="139"/>
                  </a:lnTo>
                  <a:lnTo>
                    <a:pt x="59" y="122"/>
                  </a:lnTo>
                  <a:lnTo>
                    <a:pt x="59" y="111"/>
                  </a:lnTo>
                  <a:lnTo>
                    <a:pt x="56" y="101"/>
                  </a:lnTo>
                  <a:lnTo>
                    <a:pt x="56" y="87"/>
                  </a:lnTo>
                  <a:lnTo>
                    <a:pt x="53" y="73"/>
                  </a:lnTo>
                  <a:lnTo>
                    <a:pt x="49" y="59"/>
                  </a:lnTo>
                  <a:lnTo>
                    <a:pt x="42" y="45"/>
                  </a:lnTo>
                  <a:lnTo>
                    <a:pt x="39" y="28"/>
                  </a:lnTo>
                  <a:lnTo>
                    <a:pt x="35" y="7"/>
                  </a:lnTo>
                  <a:lnTo>
                    <a:pt x="59" y="0"/>
                  </a:lnTo>
                  <a:lnTo>
                    <a:pt x="66" y="14"/>
                  </a:lnTo>
                  <a:lnTo>
                    <a:pt x="70" y="31"/>
                  </a:lnTo>
                  <a:lnTo>
                    <a:pt x="80" y="59"/>
                  </a:lnTo>
                  <a:lnTo>
                    <a:pt x="84" y="77"/>
                  </a:lnTo>
                  <a:lnTo>
                    <a:pt x="87" y="94"/>
                  </a:lnTo>
                  <a:lnTo>
                    <a:pt x="87" y="111"/>
                  </a:lnTo>
                  <a:lnTo>
                    <a:pt x="91" y="132"/>
                  </a:lnTo>
                  <a:lnTo>
                    <a:pt x="94" y="153"/>
                  </a:lnTo>
                  <a:lnTo>
                    <a:pt x="94" y="178"/>
                  </a:lnTo>
                  <a:lnTo>
                    <a:pt x="94" y="202"/>
                  </a:lnTo>
                  <a:lnTo>
                    <a:pt x="94" y="227"/>
                  </a:lnTo>
                  <a:lnTo>
                    <a:pt x="94" y="241"/>
                  </a:lnTo>
                  <a:lnTo>
                    <a:pt x="94" y="251"/>
                  </a:lnTo>
                  <a:lnTo>
                    <a:pt x="94" y="272"/>
                  </a:lnTo>
                  <a:lnTo>
                    <a:pt x="91" y="289"/>
                  </a:lnTo>
                  <a:lnTo>
                    <a:pt x="87" y="307"/>
                  </a:lnTo>
                  <a:lnTo>
                    <a:pt x="84" y="317"/>
                  </a:lnTo>
                  <a:lnTo>
                    <a:pt x="77" y="328"/>
                  </a:lnTo>
                  <a:lnTo>
                    <a:pt x="73" y="335"/>
                  </a:lnTo>
                  <a:lnTo>
                    <a:pt x="70" y="342"/>
                  </a:lnTo>
                  <a:lnTo>
                    <a:pt x="63" y="345"/>
                  </a:lnTo>
                  <a:lnTo>
                    <a:pt x="59" y="345"/>
                  </a:lnTo>
                  <a:lnTo>
                    <a:pt x="56" y="349"/>
                  </a:lnTo>
                  <a:lnTo>
                    <a:pt x="49" y="349"/>
                  </a:lnTo>
                  <a:lnTo>
                    <a:pt x="46" y="349"/>
                  </a:lnTo>
                  <a:lnTo>
                    <a:pt x="42" y="345"/>
                  </a:lnTo>
                  <a:lnTo>
                    <a:pt x="42" y="342"/>
                  </a:lnTo>
                  <a:lnTo>
                    <a:pt x="42" y="335"/>
                  </a:lnTo>
                  <a:lnTo>
                    <a:pt x="42" y="3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AECB7DE1-E075-476C-84C0-CCCED76F4A75}"/>
              </a:ext>
            </a:extLst>
          </p:cNvPr>
          <p:cNvGrpSpPr/>
          <p:nvPr/>
        </p:nvGrpSpPr>
        <p:grpSpPr>
          <a:xfrm>
            <a:off x="8967806" y="2542135"/>
            <a:ext cx="1535470" cy="1921979"/>
            <a:chOff x="6731147" y="13833561"/>
            <a:chExt cx="1535470" cy="1921979"/>
          </a:xfrm>
        </p:grpSpPr>
        <p:sp>
          <p:nvSpPr>
            <p:cNvPr id="18" name="Freeform 63">
              <a:extLst>
                <a:ext uri="{FF2B5EF4-FFF2-40B4-BE49-F238E27FC236}">
                  <a16:creationId xmlns:a16="http://schemas.microsoft.com/office/drawing/2014/main" id="{083FF016-8E91-44EB-B658-753588A06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5285" y="13833561"/>
              <a:ext cx="317683" cy="317683"/>
            </a:xfrm>
            <a:custGeom>
              <a:avLst/>
              <a:gdLst>
                <a:gd name="T0" fmla="*/ 49 w 60"/>
                <a:gd name="T1" fmla="*/ 21 h 60"/>
                <a:gd name="T2" fmla="*/ 56 w 60"/>
                <a:gd name="T3" fmla="*/ 25 h 60"/>
                <a:gd name="T4" fmla="*/ 60 w 60"/>
                <a:gd name="T5" fmla="*/ 32 h 60"/>
                <a:gd name="T6" fmla="*/ 60 w 60"/>
                <a:gd name="T7" fmla="*/ 35 h 60"/>
                <a:gd name="T8" fmla="*/ 60 w 60"/>
                <a:gd name="T9" fmla="*/ 42 h 60"/>
                <a:gd name="T10" fmla="*/ 60 w 60"/>
                <a:gd name="T11" fmla="*/ 46 h 60"/>
                <a:gd name="T12" fmla="*/ 60 w 60"/>
                <a:gd name="T13" fmla="*/ 49 h 60"/>
                <a:gd name="T14" fmla="*/ 56 w 60"/>
                <a:gd name="T15" fmla="*/ 53 h 60"/>
                <a:gd name="T16" fmla="*/ 56 w 60"/>
                <a:gd name="T17" fmla="*/ 56 h 60"/>
                <a:gd name="T18" fmla="*/ 53 w 60"/>
                <a:gd name="T19" fmla="*/ 60 h 60"/>
                <a:gd name="T20" fmla="*/ 46 w 60"/>
                <a:gd name="T21" fmla="*/ 60 h 60"/>
                <a:gd name="T22" fmla="*/ 42 w 60"/>
                <a:gd name="T23" fmla="*/ 60 h 60"/>
                <a:gd name="T24" fmla="*/ 39 w 60"/>
                <a:gd name="T25" fmla="*/ 60 h 60"/>
                <a:gd name="T26" fmla="*/ 35 w 60"/>
                <a:gd name="T27" fmla="*/ 56 h 60"/>
                <a:gd name="T28" fmla="*/ 28 w 60"/>
                <a:gd name="T29" fmla="*/ 49 h 60"/>
                <a:gd name="T30" fmla="*/ 21 w 60"/>
                <a:gd name="T31" fmla="*/ 39 h 60"/>
                <a:gd name="T32" fmla="*/ 14 w 60"/>
                <a:gd name="T33" fmla="*/ 28 h 60"/>
                <a:gd name="T34" fmla="*/ 7 w 60"/>
                <a:gd name="T35" fmla="*/ 14 h 60"/>
                <a:gd name="T36" fmla="*/ 4 w 60"/>
                <a:gd name="T37" fmla="*/ 7 h 60"/>
                <a:gd name="T38" fmla="*/ 0 w 60"/>
                <a:gd name="T39" fmla="*/ 4 h 60"/>
                <a:gd name="T40" fmla="*/ 4 w 60"/>
                <a:gd name="T41" fmla="*/ 4 h 60"/>
                <a:gd name="T42" fmla="*/ 4 w 60"/>
                <a:gd name="T43" fmla="*/ 0 h 60"/>
                <a:gd name="T44" fmla="*/ 7 w 60"/>
                <a:gd name="T45" fmla="*/ 0 h 60"/>
                <a:gd name="T46" fmla="*/ 14 w 60"/>
                <a:gd name="T47" fmla="*/ 4 h 60"/>
                <a:gd name="T48" fmla="*/ 18 w 60"/>
                <a:gd name="T49" fmla="*/ 4 h 60"/>
                <a:gd name="T50" fmla="*/ 25 w 60"/>
                <a:gd name="T51" fmla="*/ 4 h 60"/>
                <a:gd name="T52" fmla="*/ 32 w 60"/>
                <a:gd name="T53" fmla="*/ 7 h 60"/>
                <a:gd name="T54" fmla="*/ 39 w 60"/>
                <a:gd name="T55" fmla="*/ 11 h 60"/>
                <a:gd name="T56" fmla="*/ 46 w 60"/>
                <a:gd name="T57" fmla="*/ 14 h 60"/>
                <a:gd name="T58" fmla="*/ 49 w 60"/>
                <a:gd name="T59" fmla="*/ 21 h 60"/>
                <a:gd name="T60" fmla="*/ 49 w 60"/>
                <a:gd name="T61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" h="60">
                  <a:moveTo>
                    <a:pt x="49" y="21"/>
                  </a:moveTo>
                  <a:lnTo>
                    <a:pt x="56" y="25"/>
                  </a:lnTo>
                  <a:lnTo>
                    <a:pt x="60" y="32"/>
                  </a:lnTo>
                  <a:lnTo>
                    <a:pt x="60" y="35"/>
                  </a:lnTo>
                  <a:lnTo>
                    <a:pt x="60" y="42"/>
                  </a:lnTo>
                  <a:lnTo>
                    <a:pt x="60" y="46"/>
                  </a:lnTo>
                  <a:lnTo>
                    <a:pt x="60" y="49"/>
                  </a:lnTo>
                  <a:lnTo>
                    <a:pt x="56" y="53"/>
                  </a:lnTo>
                  <a:lnTo>
                    <a:pt x="56" y="56"/>
                  </a:lnTo>
                  <a:lnTo>
                    <a:pt x="53" y="60"/>
                  </a:lnTo>
                  <a:lnTo>
                    <a:pt x="46" y="60"/>
                  </a:lnTo>
                  <a:lnTo>
                    <a:pt x="42" y="60"/>
                  </a:lnTo>
                  <a:lnTo>
                    <a:pt x="39" y="60"/>
                  </a:lnTo>
                  <a:lnTo>
                    <a:pt x="35" y="56"/>
                  </a:lnTo>
                  <a:lnTo>
                    <a:pt x="28" y="49"/>
                  </a:lnTo>
                  <a:lnTo>
                    <a:pt x="21" y="39"/>
                  </a:lnTo>
                  <a:lnTo>
                    <a:pt x="14" y="28"/>
                  </a:lnTo>
                  <a:lnTo>
                    <a:pt x="7" y="14"/>
                  </a:lnTo>
                  <a:lnTo>
                    <a:pt x="4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9" y="11"/>
                  </a:lnTo>
                  <a:lnTo>
                    <a:pt x="46" y="14"/>
                  </a:lnTo>
                  <a:lnTo>
                    <a:pt x="49" y="21"/>
                  </a:lnTo>
                  <a:lnTo>
                    <a:pt x="49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4">
              <a:extLst>
                <a:ext uri="{FF2B5EF4-FFF2-40B4-BE49-F238E27FC236}">
                  <a16:creationId xmlns:a16="http://schemas.microsoft.com/office/drawing/2014/main" id="{37E29DB1-1B70-43DD-A7A3-03D3FD93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147" y="14130065"/>
              <a:ext cx="238264" cy="1477227"/>
            </a:xfrm>
            <a:custGeom>
              <a:avLst/>
              <a:gdLst>
                <a:gd name="T0" fmla="*/ 3 w 45"/>
                <a:gd name="T1" fmla="*/ 11 h 279"/>
                <a:gd name="T2" fmla="*/ 3 w 45"/>
                <a:gd name="T3" fmla="*/ 4 h 279"/>
                <a:gd name="T4" fmla="*/ 10 w 45"/>
                <a:gd name="T5" fmla="*/ 0 h 279"/>
                <a:gd name="T6" fmla="*/ 24 w 45"/>
                <a:gd name="T7" fmla="*/ 4 h 279"/>
                <a:gd name="T8" fmla="*/ 35 w 45"/>
                <a:gd name="T9" fmla="*/ 14 h 279"/>
                <a:gd name="T10" fmla="*/ 45 w 45"/>
                <a:gd name="T11" fmla="*/ 25 h 279"/>
                <a:gd name="T12" fmla="*/ 45 w 45"/>
                <a:gd name="T13" fmla="*/ 28 h 279"/>
                <a:gd name="T14" fmla="*/ 45 w 45"/>
                <a:gd name="T15" fmla="*/ 42 h 279"/>
                <a:gd name="T16" fmla="*/ 42 w 45"/>
                <a:gd name="T17" fmla="*/ 53 h 279"/>
                <a:gd name="T18" fmla="*/ 42 w 45"/>
                <a:gd name="T19" fmla="*/ 70 h 279"/>
                <a:gd name="T20" fmla="*/ 38 w 45"/>
                <a:gd name="T21" fmla="*/ 91 h 279"/>
                <a:gd name="T22" fmla="*/ 38 w 45"/>
                <a:gd name="T23" fmla="*/ 119 h 279"/>
                <a:gd name="T24" fmla="*/ 38 w 45"/>
                <a:gd name="T25" fmla="*/ 150 h 279"/>
                <a:gd name="T26" fmla="*/ 35 w 45"/>
                <a:gd name="T27" fmla="*/ 182 h 279"/>
                <a:gd name="T28" fmla="*/ 35 w 45"/>
                <a:gd name="T29" fmla="*/ 210 h 279"/>
                <a:gd name="T30" fmla="*/ 31 w 45"/>
                <a:gd name="T31" fmla="*/ 231 h 279"/>
                <a:gd name="T32" fmla="*/ 31 w 45"/>
                <a:gd name="T33" fmla="*/ 248 h 279"/>
                <a:gd name="T34" fmla="*/ 28 w 45"/>
                <a:gd name="T35" fmla="*/ 262 h 279"/>
                <a:gd name="T36" fmla="*/ 24 w 45"/>
                <a:gd name="T37" fmla="*/ 272 h 279"/>
                <a:gd name="T38" fmla="*/ 21 w 45"/>
                <a:gd name="T39" fmla="*/ 279 h 279"/>
                <a:gd name="T40" fmla="*/ 17 w 45"/>
                <a:gd name="T41" fmla="*/ 276 h 279"/>
                <a:gd name="T42" fmla="*/ 10 w 45"/>
                <a:gd name="T43" fmla="*/ 269 h 279"/>
                <a:gd name="T44" fmla="*/ 3 w 45"/>
                <a:gd name="T45" fmla="*/ 255 h 279"/>
                <a:gd name="T46" fmla="*/ 0 w 45"/>
                <a:gd name="T47" fmla="*/ 241 h 279"/>
                <a:gd name="T48" fmla="*/ 0 w 45"/>
                <a:gd name="T49" fmla="*/ 234 h 279"/>
                <a:gd name="T50" fmla="*/ 3 w 45"/>
                <a:gd name="T51" fmla="*/ 224 h 279"/>
                <a:gd name="T52" fmla="*/ 3 w 45"/>
                <a:gd name="T53" fmla="*/ 210 h 279"/>
                <a:gd name="T54" fmla="*/ 7 w 45"/>
                <a:gd name="T55" fmla="*/ 185 h 279"/>
                <a:gd name="T56" fmla="*/ 10 w 45"/>
                <a:gd name="T57" fmla="*/ 143 h 279"/>
                <a:gd name="T58" fmla="*/ 14 w 45"/>
                <a:gd name="T59" fmla="*/ 115 h 279"/>
                <a:gd name="T60" fmla="*/ 14 w 45"/>
                <a:gd name="T61" fmla="*/ 74 h 279"/>
                <a:gd name="T62" fmla="*/ 10 w 45"/>
                <a:gd name="T63" fmla="*/ 53 h 279"/>
                <a:gd name="T64" fmla="*/ 10 w 45"/>
                <a:gd name="T65" fmla="*/ 39 h 279"/>
                <a:gd name="T66" fmla="*/ 7 w 45"/>
                <a:gd name="T67" fmla="*/ 25 h 279"/>
                <a:gd name="T68" fmla="*/ 3 w 45"/>
                <a:gd name="T69" fmla="*/ 1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279">
                  <a:moveTo>
                    <a:pt x="3" y="18"/>
                  </a:moveTo>
                  <a:lnTo>
                    <a:pt x="3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1" y="11"/>
                  </a:lnTo>
                  <a:lnTo>
                    <a:pt x="35" y="14"/>
                  </a:lnTo>
                  <a:lnTo>
                    <a:pt x="42" y="21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2" y="49"/>
                  </a:lnTo>
                  <a:lnTo>
                    <a:pt x="42" y="53"/>
                  </a:lnTo>
                  <a:lnTo>
                    <a:pt x="42" y="60"/>
                  </a:lnTo>
                  <a:lnTo>
                    <a:pt x="42" y="70"/>
                  </a:lnTo>
                  <a:lnTo>
                    <a:pt x="42" y="80"/>
                  </a:lnTo>
                  <a:lnTo>
                    <a:pt x="38" y="91"/>
                  </a:lnTo>
                  <a:lnTo>
                    <a:pt x="38" y="105"/>
                  </a:lnTo>
                  <a:lnTo>
                    <a:pt x="38" y="119"/>
                  </a:lnTo>
                  <a:lnTo>
                    <a:pt x="38" y="136"/>
                  </a:lnTo>
                  <a:lnTo>
                    <a:pt x="38" y="150"/>
                  </a:lnTo>
                  <a:lnTo>
                    <a:pt x="38" y="168"/>
                  </a:lnTo>
                  <a:lnTo>
                    <a:pt x="35" y="182"/>
                  </a:lnTo>
                  <a:lnTo>
                    <a:pt x="35" y="196"/>
                  </a:lnTo>
                  <a:lnTo>
                    <a:pt x="35" y="210"/>
                  </a:lnTo>
                  <a:lnTo>
                    <a:pt x="35" y="220"/>
                  </a:lnTo>
                  <a:lnTo>
                    <a:pt x="31" y="231"/>
                  </a:lnTo>
                  <a:lnTo>
                    <a:pt x="31" y="241"/>
                  </a:lnTo>
                  <a:lnTo>
                    <a:pt x="31" y="248"/>
                  </a:lnTo>
                  <a:lnTo>
                    <a:pt x="28" y="258"/>
                  </a:lnTo>
                  <a:lnTo>
                    <a:pt x="28" y="262"/>
                  </a:lnTo>
                  <a:lnTo>
                    <a:pt x="28" y="269"/>
                  </a:lnTo>
                  <a:lnTo>
                    <a:pt x="24" y="272"/>
                  </a:lnTo>
                  <a:lnTo>
                    <a:pt x="24" y="276"/>
                  </a:lnTo>
                  <a:lnTo>
                    <a:pt x="21" y="279"/>
                  </a:lnTo>
                  <a:lnTo>
                    <a:pt x="21" y="279"/>
                  </a:lnTo>
                  <a:lnTo>
                    <a:pt x="17" y="276"/>
                  </a:lnTo>
                  <a:lnTo>
                    <a:pt x="14" y="276"/>
                  </a:lnTo>
                  <a:lnTo>
                    <a:pt x="10" y="269"/>
                  </a:lnTo>
                  <a:lnTo>
                    <a:pt x="7" y="262"/>
                  </a:lnTo>
                  <a:lnTo>
                    <a:pt x="3" y="255"/>
                  </a:lnTo>
                  <a:lnTo>
                    <a:pt x="0" y="248"/>
                  </a:lnTo>
                  <a:lnTo>
                    <a:pt x="0" y="241"/>
                  </a:lnTo>
                  <a:lnTo>
                    <a:pt x="0" y="238"/>
                  </a:lnTo>
                  <a:lnTo>
                    <a:pt x="0" y="234"/>
                  </a:lnTo>
                  <a:lnTo>
                    <a:pt x="0" y="227"/>
                  </a:lnTo>
                  <a:lnTo>
                    <a:pt x="3" y="224"/>
                  </a:lnTo>
                  <a:lnTo>
                    <a:pt x="3" y="217"/>
                  </a:lnTo>
                  <a:lnTo>
                    <a:pt x="3" y="210"/>
                  </a:lnTo>
                  <a:lnTo>
                    <a:pt x="3" y="203"/>
                  </a:lnTo>
                  <a:lnTo>
                    <a:pt x="7" y="185"/>
                  </a:lnTo>
                  <a:lnTo>
                    <a:pt x="7" y="171"/>
                  </a:lnTo>
                  <a:lnTo>
                    <a:pt x="10" y="143"/>
                  </a:lnTo>
                  <a:lnTo>
                    <a:pt x="10" y="129"/>
                  </a:lnTo>
                  <a:lnTo>
                    <a:pt x="14" y="115"/>
                  </a:lnTo>
                  <a:lnTo>
                    <a:pt x="14" y="94"/>
                  </a:lnTo>
                  <a:lnTo>
                    <a:pt x="14" y="74"/>
                  </a:lnTo>
                  <a:lnTo>
                    <a:pt x="14" y="63"/>
                  </a:lnTo>
                  <a:lnTo>
                    <a:pt x="10" y="53"/>
                  </a:lnTo>
                  <a:lnTo>
                    <a:pt x="10" y="46"/>
                  </a:lnTo>
                  <a:lnTo>
                    <a:pt x="10" y="39"/>
                  </a:lnTo>
                  <a:lnTo>
                    <a:pt x="10" y="32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3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5">
              <a:extLst>
                <a:ext uri="{FF2B5EF4-FFF2-40B4-BE49-F238E27FC236}">
                  <a16:creationId xmlns:a16="http://schemas.microsoft.com/office/drawing/2014/main" id="{8DE7F336-287F-4C31-99C1-61A38D69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041" y="13891801"/>
              <a:ext cx="926576" cy="1863739"/>
            </a:xfrm>
            <a:custGeom>
              <a:avLst/>
              <a:gdLst>
                <a:gd name="T0" fmla="*/ 164 w 175"/>
                <a:gd name="T1" fmla="*/ 87 h 352"/>
                <a:gd name="T2" fmla="*/ 164 w 175"/>
                <a:gd name="T3" fmla="*/ 122 h 352"/>
                <a:gd name="T4" fmla="*/ 168 w 175"/>
                <a:gd name="T5" fmla="*/ 174 h 352"/>
                <a:gd name="T6" fmla="*/ 168 w 175"/>
                <a:gd name="T7" fmla="*/ 227 h 352"/>
                <a:gd name="T8" fmla="*/ 171 w 175"/>
                <a:gd name="T9" fmla="*/ 265 h 352"/>
                <a:gd name="T10" fmla="*/ 168 w 175"/>
                <a:gd name="T11" fmla="*/ 303 h 352"/>
                <a:gd name="T12" fmla="*/ 157 w 175"/>
                <a:gd name="T13" fmla="*/ 338 h 352"/>
                <a:gd name="T14" fmla="*/ 147 w 175"/>
                <a:gd name="T15" fmla="*/ 352 h 352"/>
                <a:gd name="T16" fmla="*/ 136 w 175"/>
                <a:gd name="T17" fmla="*/ 349 h 352"/>
                <a:gd name="T18" fmla="*/ 126 w 175"/>
                <a:gd name="T19" fmla="*/ 331 h 352"/>
                <a:gd name="T20" fmla="*/ 105 w 175"/>
                <a:gd name="T21" fmla="*/ 310 h 352"/>
                <a:gd name="T22" fmla="*/ 84 w 175"/>
                <a:gd name="T23" fmla="*/ 293 h 352"/>
                <a:gd name="T24" fmla="*/ 87 w 175"/>
                <a:gd name="T25" fmla="*/ 286 h 352"/>
                <a:gd name="T26" fmla="*/ 108 w 175"/>
                <a:gd name="T27" fmla="*/ 286 h 352"/>
                <a:gd name="T28" fmla="*/ 126 w 175"/>
                <a:gd name="T29" fmla="*/ 290 h 352"/>
                <a:gd name="T30" fmla="*/ 136 w 175"/>
                <a:gd name="T31" fmla="*/ 283 h 352"/>
                <a:gd name="T32" fmla="*/ 136 w 175"/>
                <a:gd name="T33" fmla="*/ 269 h 352"/>
                <a:gd name="T34" fmla="*/ 136 w 175"/>
                <a:gd name="T35" fmla="*/ 244 h 352"/>
                <a:gd name="T36" fmla="*/ 136 w 175"/>
                <a:gd name="T37" fmla="*/ 174 h 352"/>
                <a:gd name="T38" fmla="*/ 133 w 175"/>
                <a:gd name="T39" fmla="*/ 94 h 352"/>
                <a:gd name="T40" fmla="*/ 133 w 175"/>
                <a:gd name="T41" fmla="*/ 59 h 352"/>
                <a:gd name="T42" fmla="*/ 129 w 175"/>
                <a:gd name="T43" fmla="*/ 42 h 352"/>
                <a:gd name="T44" fmla="*/ 115 w 175"/>
                <a:gd name="T45" fmla="*/ 35 h 352"/>
                <a:gd name="T46" fmla="*/ 84 w 175"/>
                <a:gd name="T47" fmla="*/ 38 h 352"/>
                <a:gd name="T48" fmla="*/ 52 w 175"/>
                <a:gd name="T49" fmla="*/ 45 h 352"/>
                <a:gd name="T50" fmla="*/ 35 w 175"/>
                <a:gd name="T51" fmla="*/ 49 h 352"/>
                <a:gd name="T52" fmla="*/ 28 w 175"/>
                <a:gd name="T53" fmla="*/ 49 h 352"/>
                <a:gd name="T54" fmla="*/ 7 w 175"/>
                <a:gd name="T55" fmla="*/ 42 h 352"/>
                <a:gd name="T56" fmla="*/ 0 w 175"/>
                <a:gd name="T57" fmla="*/ 31 h 352"/>
                <a:gd name="T58" fmla="*/ 0 w 175"/>
                <a:gd name="T59" fmla="*/ 24 h 352"/>
                <a:gd name="T60" fmla="*/ 7 w 175"/>
                <a:gd name="T61" fmla="*/ 21 h 352"/>
                <a:gd name="T62" fmla="*/ 21 w 175"/>
                <a:gd name="T63" fmla="*/ 21 h 352"/>
                <a:gd name="T64" fmla="*/ 38 w 175"/>
                <a:gd name="T65" fmla="*/ 21 h 352"/>
                <a:gd name="T66" fmla="*/ 59 w 175"/>
                <a:gd name="T67" fmla="*/ 17 h 352"/>
                <a:gd name="T68" fmla="*/ 87 w 175"/>
                <a:gd name="T69" fmla="*/ 14 h 352"/>
                <a:gd name="T70" fmla="*/ 108 w 175"/>
                <a:gd name="T71" fmla="*/ 7 h 352"/>
                <a:gd name="T72" fmla="*/ 115 w 175"/>
                <a:gd name="T73" fmla="*/ 3 h 352"/>
                <a:gd name="T74" fmla="*/ 129 w 175"/>
                <a:gd name="T75" fmla="*/ 0 h 352"/>
                <a:gd name="T76" fmla="*/ 147 w 175"/>
                <a:gd name="T77" fmla="*/ 7 h 352"/>
                <a:gd name="T78" fmla="*/ 171 w 175"/>
                <a:gd name="T79" fmla="*/ 24 h 352"/>
                <a:gd name="T80" fmla="*/ 175 w 175"/>
                <a:gd name="T81" fmla="*/ 38 h 352"/>
                <a:gd name="T82" fmla="*/ 168 w 175"/>
                <a:gd name="T83" fmla="*/ 52 h 352"/>
                <a:gd name="T84" fmla="*/ 164 w 175"/>
                <a:gd name="T85" fmla="*/ 7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352">
                  <a:moveTo>
                    <a:pt x="164" y="73"/>
                  </a:moveTo>
                  <a:lnTo>
                    <a:pt x="164" y="80"/>
                  </a:lnTo>
                  <a:lnTo>
                    <a:pt x="164" y="87"/>
                  </a:lnTo>
                  <a:lnTo>
                    <a:pt x="164" y="98"/>
                  </a:lnTo>
                  <a:lnTo>
                    <a:pt x="164" y="108"/>
                  </a:lnTo>
                  <a:lnTo>
                    <a:pt x="164" y="122"/>
                  </a:lnTo>
                  <a:lnTo>
                    <a:pt x="164" y="139"/>
                  </a:lnTo>
                  <a:lnTo>
                    <a:pt x="168" y="157"/>
                  </a:lnTo>
                  <a:lnTo>
                    <a:pt x="168" y="174"/>
                  </a:lnTo>
                  <a:lnTo>
                    <a:pt x="168" y="192"/>
                  </a:lnTo>
                  <a:lnTo>
                    <a:pt x="168" y="209"/>
                  </a:lnTo>
                  <a:lnTo>
                    <a:pt x="168" y="227"/>
                  </a:lnTo>
                  <a:lnTo>
                    <a:pt x="171" y="241"/>
                  </a:lnTo>
                  <a:lnTo>
                    <a:pt x="171" y="255"/>
                  </a:lnTo>
                  <a:lnTo>
                    <a:pt x="171" y="265"/>
                  </a:lnTo>
                  <a:lnTo>
                    <a:pt x="171" y="279"/>
                  </a:lnTo>
                  <a:lnTo>
                    <a:pt x="168" y="286"/>
                  </a:lnTo>
                  <a:lnTo>
                    <a:pt x="168" y="303"/>
                  </a:lnTo>
                  <a:lnTo>
                    <a:pt x="164" y="317"/>
                  </a:lnTo>
                  <a:lnTo>
                    <a:pt x="161" y="331"/>
                  </a:lnTo>
                  <a:lnTo>
                    <a:pt x="157" y="338"/>
                  </a:lnTo>
                  <a:lnTo>
                    <a:pt x="154" y="345"/>
                  </a:lnTo>
                  <a:lnTo>
                    <a:pt x="150" y="349"/>
                  </a:lnTo>
                  <a:lnTo>
                    <a:pt x="147" y="352"/>
                  </a:lnTo>
                  <a:lnTo>
                    <a:pt x="143" y="352"/>
                  </a:lnTo>
                  <a:lnTo>
                    <a:pt x="140" y="352"/>
                  </a:lnTo>
                  <a:lnTo>
                    <a:pt x="136" y="349"/>
                  </a:lnTo>
                  <a:lnTo>
                    <a:pt x="133" y="345"/>
                  </a:lnTo>
                  <a:lnTo>
                    <a:pt x="133" y="338"/>
                  </a:lnTo>
                  <a:lnTo>
                    <a:pt x="126" y="331"/>
                  </a:lnTo>
                  <a:lnTo>
                    <a:pt x="122" y="324"/>
                  </a:lnTo>
                  <a:lnTo>
                    <a:pt x="115" y="317"/>
                  </a:lnTo>
                  <a:lnTo>
                    <a:pt x="105" y="310"/>
                  </a:lnTo>
                  <a:lnTo>
                    <a:pt x="94" y="303"/>
                  </a:lnTo>
                  <a:lnTo>
                    <a:pt x="87" y="296"/>
                  </a:lnTo>
                  <a:lnTo>
                    <a:pt x="84" y="293"/>
                  </a:lnTo>
                  <a:lnTo>
                    <a:pt x="80" y="290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1" y="286"/>
                  </a:lnTo>
                  <a:lnTo>
                    <a:pt x="98" y="286"/>
                  </a:lnTo>
                  <a:lnTo>
                    <a:pt x="108" y="286"/>
                  </a:lnTo>
                  <a:lnTo>
                    <a:pt x="115" y="286"/>
                  </a:lnTo>
                  <a:lnTo>
                    <a:pt x="119" y="290"/>
                  </a:lnTo>
                  <a:lnTo>
                    <a:pt x="126" y="290"/>
                  </a:lnTo>
                  <a:lnTo>
                    <a:pt x="129" y="286"/>
                  </a:lnTo>
                  <a:lnTo>
                    <a:pt x="133" y="286"/>
                  </a:lnTo>
                  <a:lnTo>
                    <a:pt x="136" y="283"/>
                  </a:lnTo>
                  <a:lnTo>
                    <a:pt x="136" y="283"/>
                  </a:lnTo>
                  <a:lnTo>
                    <a:pt x="136" y="276"/>
                  </a:lnTo>
                  <a:lnTo>
                    <a:pt x="136" y="269"/>
                  </a:lnTo>
                  <a:lnTo>
                    <a:pt x="136" y="262"/>
                  </a:lnTo>
                  <a:lnTo>
                    <a:pt x="136" y="255"/>
                  </a:lnTo>
                  <a:lnTo>
                    <a:pt x="136" y="244"/>
                  </a:lnTo>
                  <a:lnTo>
                    <a:pt x="136" y="230"/>
                  </a:lnTo>
                  <a:lnTo>
                    <a:pt x="136" y="202"/>
                  </a:lnTo>
                  <a:lnTo>
                    <a:pt x="136" y="174"/>
                  </a:lnTo>
                  <a:lnTo>
                    <a:pt x="136" y="143"/>
                  </a:lnTo>
                  <a:lnTo>
                    <a:pt x="133" y="112"/>
                  </a:lnTo>
                  <a:lnTo>
                    <a:pt x="133" y="94"/>
                  </a:lnTo>
                  <a:lnTo>
                    <a:pt x="133" y="80"/>
                  </a:lnTo>
                  <a:lnTo>
                    <a:pt x="133" y="70"/>
                  </a:lnTo>
                  <a:lnTo>
                    <a:pt x="133" y="59"/>
                  </a:lnTo>
                  <a:lnTo>
                    <a:pt x="129" y="52"/>
                  </a:lnTo>
                  <a:lnTo>
                    <a:pt x="129" y="45"/>
                  </a:lnTo>
                  <a:lnTo>
                    <a:pt x="129" y="42"/>
                  </a:lnTo>
                  <a:lnTo>
                    <a:pt x="129" y="38"/>
                  </a:lnTo>
                  <a:lnTo>
                    <a:pt x="122" y="38"/>
                  </a:lnTo>
                  <a:lnTo>
                    <a:pt x="115" y="35"/>
                  </a:lnTo>
                  <a:lnTo>
                    <a:pt x="108" y="35"/>
                  </a:lnTo>
                  <a:lnTo>
                    <a:pt x="98" y="38"/>
                  </a:lnTo>
                  <a:lnTo>
                    <a:pt x="84" y="38"/>
                  </a:lnTo>
                  <a:lnTo>
                    <a:pt x="70" y="42"/>
                  </a:lnTo>
                  <a:lnTo>
                    <a:pt x="59" y="45"/>
                  </a:lnTo>
                  <a:lnTo>
                    <a:pt x="52" y="45"/>
                  </a:lnTo>
                  <a:lnTo>
                    <a:pt x="45" y="45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17" y="49"/>
                  </a:lnTo>
                  <a:lnTo>
                    <a:pt x="10" y="45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31" y="21"/>
                  </a:lnTo>
                  <a:lnTo>
                    <a:pt x="38" y="21"/>
                  </a:lnTo>
                  <a:lnTo>
                    <a:pt x="45" y="21"/>
                  </a:lnTo>
                  <a:lnTo>
                    <a:pt x="52" y="17"/>
                  </a:lnTo>
                  <a:lnTo>
                    <a:pt x="59" y="17"/>
                  </a:lnTo>
                  <a:lnTo>
                    <a:pt x="70" y="17"/>
                  </a:lnTo>
                  <a:lnTo>
                    <a:pt x="80" y="14"/>
                  </a:lnTo>
                  <a:lnTo>
                    <a:pt x="87" y="14"/>
                  </a:lnTo>
                  <a:lnTo>
                    <a:pt x="98" y="10"/>
                  </a:lnTo>
                  <a:lnTo>
                    <a:pt x="101" y="10"/>
                  </a:lnTo>
                  <a:lnTo>
                    <a:pt x="108" y="7"/>
                  </a:lnTo>
                  <a:lnTo>
                    <a:pt x="112" y="7"/>
                  </a:lnTo>
                  <a:lnTo>
                    <a:pt x="115" y="7"/>
                  </a:lnTo>
                  <a:lnTo>
                    <a:pt x="115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40" y="3"/>
                  </a:lnTo>
                  <a:lnTo>
                    <a:pt x="147" y="7"/>
                  </a:lnTo>
                  <a:lnTo>
                    <a:pt x="157" y="14"/>
                  </a:lnTo>
                  <a:lnTo>
                    <a:pt x="164" y="17"/>
                  </a:lnTo>
                  <a:lnTo>
                    <a:pt x="171" y="24"/>
                  </a:lnTo>
                  <a:lnTo>
                    <a:pt x="175" y="28"/>
                  </a:lnTo>
                  <a:lnTo>
                    <a:pt x="175" y="31"/>
                  </a:lnTo>
                  <a:lnTo>
                    <a:pt x="175" y="38"/>
                  </a:lnTo>
                  <a:lnTo>
                    <a:pt x="171" y="45"/>
                  </a:lnTo>
                  <a:lnTo>
                    <a:pt x="168" y="49"/>
                  </a:lnTo>
                  <a:lnTo>
                    <a:pt x="168" y="52"/>
                  </a:lnTo>
                  <a:lnTo>
                    <a:pt x="164" y="63"/>
                  </a:lnTo>
                  <a:lnTo>
                    <a:pt x="164" y="73"/>
                  </a:lnTo>
                  <a:lnTo>
                    <a:pt x="164" y="7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6">
              <a:extLst>
                <a:ext uri="{FF2B5EF4-FFF2-40B4-BE49-F238E27FC236}">
                  <a16:creationId xmlns:a16="http://schemas.microsoft.com/office/drawing/2014/main" id="{ABAA0217-F0B4-479B-BA60-3B4609CB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841" y="14389504"/>
              <a:ext cx="185317" cy="852451"/>
            </a:xfrm>
            <a:custGeom>
              <a:avLst/>
              <a:gdLst>
                <a:gd name="T0" fmla="*/ 3 w 35"/>
                <a:gd name="T1" fmla="*/ 21 h 161"/>
                <a:gd name="T2" fmla="*/ 0 w 35"/>
                <a:gd name="T3" fmla="*/ 14 h 161"/>
                <a:gd name="T4" fmla="*/ 0 w 35"/>
                <a:gd name="T5" fmla="*/ 11 h 161"/>
                <a:gd name="T6" fmla="*/ 0 w 35"/>
                <a:gd name="T7" fmla="*/ 7 h 161"/>
                <a:gd name="T8" fmla="*/ 3 w 35"/>
                <a:gd name="T9" fmla="*/ 0 h 161"/>
                <a:gd name="T10" fmla="*/ 10 w 35"/>
                <a:gd name="T11" fmla="*/ 0 h 161"/>
                <a:gd name="T12" fmla="*/ 17 w 35"/>
                <a:gd name="T13" fmla="*/ 0 h 161"/>
                <a:gd name="T14" fmla="*/ 24 w 35"/>
                <a:gd name="T15" fmla="*/ 4 h 161"/>
                <a:gd name="T16" fmla="*/ 35 w 35"/>
                <a:gd name="T17" fmla="*/ 7 h 161"/>
                <a:gd name="T18" fmla="*/ 35 w 35"/>
                <a:gd name="T19" fmla="*/ 25 h 161"/>
                <a:gd name="T20" fmla="*/ 35 w 35"/>
                <a:gd name="T21" fmla="*/ 42 h 161"/>
                <a:gd name="T22" fmla="*/ 35 w 35"/>
                <a:gd name="T23" fmla="*/ 56 h 161"/>
                <a:gd name="T24" fmla="*/ 35 w 35"/>
                <a:gd name="T25" fmla="*/ 70 h 161"/>
                <a:gd name="T26" fmla="*/ 35 w 35"/>
                <a:gd name="T27" fmla="*/ 80 h 161"/>
                <a:gd name="T28" fmla="*/ 35 w 35"/>
                <a:gd name="T29" fmla="*/ 94 h 161"/>
                <a:gd name="T30" fmla="*/ 35 w 35"/>
                <a:gd name="T31" fmla="*/ 105 h 161"/>
                <a:gd name="T32" fmla="*/ 35 w 35"/>
                <a:gd name="T33" fmla="*/ 112 h 161"/>
                <a:gd name="T34" fmla="*/ 35 w 35"/>
                <a:gd name="T35" fmla="*/ 122 h 161"/>
                <a:gd name="T36" fmla="*/ 35 w 35"/>
                <a:gd name="T37" fmla="*/ 129 h 161"/>
                <a:gd name="T38" fmla="*/ 35 w 35"/>
                <a:gd name="T39" fmla="*/ 136 h 161"/>
                <a:gd name="T40" fmla="*/ 35 w 35"/>
                <a:gd name="T41" fmla="*/ 140 h 161"/>
                <a:gd name="T42" fmla="*/ 35 w 35"/>
                <a:gd name="T43" fmla="*/ 147 h 161"/>
                <a:gd name="T44" fmla="*/ 35 w 35"/>
                <a:gd name="T45" fmla="*/ 150 h 161"/>
                <a:gd name="T46" fmla="*/ 31 w 35"/>
                <a:gd name="T47" fmla="*/ 150 h 161"/>
                <a:gd name="T48" fmla="*/ 31 w 35"/>
                <a:gd name="T49" fmla="*/ 154 h 161"/>
                <a:gd name="T50" fmla="*/ 31 w 35"/>
                <a:gd name="T51" fmla="*/ 157 h 161"/>
                <a:gd name="T52" fmla="*/ 28 w 35"/>
                <a:gd name="T53" fmla="*/ 161 h 161"/>
                <a:gd name="T54" fmla="*/ 24 w 35"/>
                <a:gd name="T55" fmla="*/ 161 h 161"/>
                <a:gd name="T56" fmla="*/ 21 w 35"/>
                <a:gd name="T57" fmla="*/ 161 h 161"/>
                <a:gd name="T58" fmla="*/ 17 w 35"/>
                <a:gd name="T59" fmla="*/ 161 h 161"/>
                <a:gd name="T60" fmla="*/ 14 w 35"/>
                <a:gd name="T61" fmla="*/ 157 h 161"/>
                <a:gd name="T62" fmla="*/ 14 w 35"/>
                <a:gd name="T63" fmla="*/ 154 h 161"/>
                <a:gd name="T64" fmla="*/ 10 w 35"/>
                <a:gd name="T65" fmla="*/ 147 h 161"/>
                <a:gd name="T66" fmla="*/ 10 w 35"/>
                <a:gd name="T67" fmla="*/ 136 h 161"/>
                <a:gd name="T68" fmla="*/ 10 w 35"/>
                <a:gd name="T69" fmla="*/ 126 h 161"/>
                <a:gd name="T70" fmla="*/ 10 w 35"/>
                <a:gd name="T71" fmla="*/ 112 h 161"/>
                <a:gd name="T72" fmla="*/ 10 w 35"/>
                <a:gd name="T73" fmla="*/ 98 h 161"/>
                <a:gd name="T74" fmla="*/ 10 w 35"/>
                <a:gd name="T75" fmla="*/ 80 h 161"/>
                <a:gd name="T76" fmla="*/ 10 w 35"/>
                <a:gd name="T77" fmla="*/ 70 h 161"/>
                <a:gd name="T78" fmla="*/ 7 w 35"/>
                <a:gd name="T79" fmla="*/ 56 h 161"/>
                <a:gd name="T80" fmla="*/ 7 w 35"/>
                <a:gd name="T81" fmla="*/ 45 h 161"/>
                <a:gd name="T82" fmla="*/ 7 w 35"/>
                <a:gd name="T83" fmla="*/ 38 h 161"/>
                <a:gd name="T84" fmla="*/ 7 w 35"/>
                <a:gd name="T85" fmla="*/ 28 h 161"/>
                <a:gd name="T86" fmla="*/ 3 w 35"/>
                <a:gd name="T87" fmla="*/ 25 h 161"/>
                <a:gd name="T88" fmla="*/ 3 w 35"/>
                <a:gd name="T89" fmla="*/ 21 h 161"/>
                <a:gd name="T90" fmla="*/ 3 w 35"/>
                <a:gd name="T91" fmla="*/ 2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161">
                  <a:moveTo>
                    <a:pt x="3" y="21"/>
                  </a:move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5" y="7"/>
                  </a:lnTo>
                  <a:lnTo>
                    <a:pt x="35" y="25"/>
                  </a:lnTo>
                  <a:lnTo>
                    <a:pt x="35" y="42"/>
                  </a:lnTo>
                  <a:lnTo>
                    <a:pt x="35" y="56"/>
                  </a:lnTo>
                  <a:lnTo>
                    <a:pt x="35" y="70"/>
                  </a:lnTo>
                  <a:lnTo>
                    <a:pt x="35" y="80"/>
                  </a:lnTo>
                  <a:lnTo>
                    <a:pt x="35" y="94"/>
                  </a:lnTo>
                  <a:lnTo>
                    <a:pt x="35" y="105"/>
                  </a:lnTo>
                  <a:lnTo>
                    <a:pt x="35" y="112"/>
                  </a:lnTo>
                  <a:lnTo>
                    <a:pt x="35" y="122"/>
                  </a:lnTo>
                  <a:lnTo>
                    <a:pt x="35" y="129"/>
                  </a:lnTo>
                  <a:lnTo>
                    <a:pt x="35" y="136"/>
                  </a:lnTo>
                  <a:lnTo>
                    <a:pt x="35" y="140"/>
                  </a:lnTo>
                  <a:lnTo>
                    <a:pt x="35" y="147"/>
                  </a:lnTo>
                  <a:lnTo>
                    <a:pt x="35" y="150"/>
                  </a:lnTo>
                  <a:lnTo>
                    <a:pt x="31" y="150"/>
                  </a:lnTo>
                  <a:lnTo>
                    <a:pt x="31" y="154"/>
                  </a:lnTo>
                  <a:lnTo>
                    <a:pt x="31" y="157"/>
                  </a:lnTo>
                  <a:lnTo>
                    <a:pt x="28" y="161"/>
                  </a:lnTo>
                  <a:lnTo>
                    <a:pt x="24" y="161"/>
                  </a:lnTo>
                  <a:lnTo>
                    <a:pt x="21" y="161"/>
                  </a:lnTo>
                  <a:lnTo>
                    <a:pt x="17" y="161"/>
                  </a:lnTo>
                  <a:lnTo>
                    <a:pt x="14" y="157"/>
                  </a:lnTo>
                  <a:lnTo>
                    <a:pt x="14" y="154"/>
                  </a:lnTo>
                  <a:lnTo>
                    <a:pt x="10" y="147"/>
                  </a:lnTo>
                  <a:lnTo>
                    <a:pt x="10" y="136"/>
                  </a:lnTo>
                  <a:lnTo>
                    <a:pt x="10" y="126"/>
                  </a:lnTo>
                  <a:lnTo>
                    <a:pt x="10" y="112"/>
                  </a:lnTo>
                  <a:lnTo>
                    <a:pt x="10" y="98"/>
                  </a:lnTo>
                  <a:lnTo>
                    <a:pt x="10" y="80"/>
                  </a:lnTo>
                  <a:lnTo>
                    <a:pt x="10" y="70"/>
                  </a:lnTo>
                  <a:lnTo>
                    <a:pt x="7" y="56"/>
                  </a:lnTo>
                  <a:lnTo>
                    <a:pt x="7" y="45"/>
                  </a:lnTo>
                  <a:lnTo>
                    <a:pt x="7" y="3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">
              <a:extLst>
                <a:ext uri="{FF2B5EF4-FFF2-40B4-BE49-F238E27FC236}">
                  <a16:creationId xmlns:a16="http://schemas.microsoft.com/office/drawing/2014/main" id="{6D704E76-6C38-4BCC-8275-39E59B5AF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967" y="14336557"/>
              <a:ext cx="587715" cy="942459"/>
            </a:xfrm>
            <a:custGeom>
              <a:avLst/>
              <a:gdLst>
                <a:gd name="T0" fmla="*/ 14 w 111"/>
                <a:gd name="T1" fmla="*/ 17 h 178"/>
                <a:gd name="T2" fmla="*/ 38 w 111"/>
                <a:gd name="T3" fmla="*/ 14 h 178"/>
                <a:gd name="T4" fmla="*/ 52 w 111"/>
                <a:gd name="T5" fmla="*/ 10 h 178"/>
                <a:gd name="T6" fmla="*/ 62 w 111"/>
                <a:gd name="T7" fmla="*/ 7 h 178"/>
                <a:gd name="T8" fmla="*/ 66 w 111"/>
                <a:gd name="T9" fmla="*/ 0 h 178"/>
                <a:gd name="T10" fmla="*/ 76 w 111"/>
                <a:gd name="T11" fmla="*/ 0 h 178"/>
                <a:gd name="T12" fmla="*/ 83 w 111"/>
                <a:gd name="T13" fmla="*/ 0 h 178"/>
                <a:gd name="T14" fmla="*/ 97 w 111"/>
                <a:gd name="T15" fmla="*/ 7 h 178"/>
                <a:gd name="T16" fmla="*/ 108 w 111"/>
                <a:gd name="T17" fmla="*/ 14 h 178"/>
                <a:gd name="T18" fmla="*/ 111 w 111"/>
                <a:gd name="T19" fmla="*/ 21 h 178"/>
                <a:gd name="T20" fmla="*/ 108 w 111"/>
                <a:gd name="T21" fmla="*/ 35 h 178"/>
                <a:gd name="T22" fmla="*/ 108 w 111"/>
                <a:gd name="T23" fmla="*/ 38 h 178"/>
                <a:gd name="T24" fmla="*/ 104 w 111"/>
                <a:gd name="T25" fmla="*/ 52 h 178"/>
                <a:gd name="T26" fmla="*/ 104 w 111"/>
                <a:gd name="T27" fmla="*/ 69 h 178"/>
                <a:gd name="T28" fmla="*/ 104 w 111"/>
                <a:gd name="T29" fmla="*/ 90 h 178"/>
                <a:gd name="T30" fmla="*/ 104 w 111"/>
                <a:gd name="T31" fmla="*/ 118 h 178"/>
                <a:gd name="T32" fmla="*/ 104 w 111"/>
                <a:gd name="T33" fmla="*/ 136 h 178"/>
                <a:gd name="T34" fmla="*/ 101 w 111"/>
                <a:gd name="T35" fmla="*/ 150 h 178"/>
                <a:gd name="T36" fmla="*/ 101 w 111"/>
                <a:gd name="T37" fmla="*/ 160 h 178"/>
                <a:gd name="T38" fmla="*/ 94 w 111"/>
                <a:gd name="T39" fmla="*/ 174 h 178"/>
                <a:gd name="T40" fmla="*/ 87 w 111"/>
                <a:gd name="T41" fmla="*/ 178 h 178"/>
                <a:gd name="T42" fmla="*/ 83 w 111"/>
                <a:gd name="T43" fmla="*/ 174 h 178"/>
                <a:gd name="T44" fmla="*/ 76 w 111"/>
                <a:gd name="T45" fmla="*/ 167 h 178"/>
                <a:gd name="T46" fmla="*/ 76 w 111"/>
                <a:gd name="T47" fmla="*/ 164 h 178"/>
                <a:gd name="T48" fmla="*/ 76 w 111"/>
                <a:gd name="T49" fmla="*/ 150 h 178"/>
                <a:gd name="T50" fmla="*/ 76 w 111"/>
                <a:gd name="T51" fmla="*/ 136 h 178"/>
                <a:gd name="T52" fmla="*/ 76 w 111"/>
                <a:gd name="T53" fmla="*/ 115 h 178"/>
                <a:gd name="T54" fmla="*/ 80 w 111"/>
                <a:gd name="T55" fmla="*/ 80 h 178"/>
                <a:gd name="T56" fmla="*/ 76 w 111"/>
                <a:gd name="T57" fmla="*/ 52 h 178"/>
                <a:gd name="T58" fmla="*/ 76 w 111"/>
                <a:gd name="T59" fmla="*/ 38 h 178"/>
                <a:gd name="T60" fmla="*/ 73 w 111"/>
                <a:gd name="T61" fmla="*/ 31 h 178"/>
                <a:gd name="T62" fmla="*/ 66 w 111"/>
                <a:gd name="T63" fmla="*/ 31 h 178"/>
                <a:gd name="T64" fmla="*/ 52 w 111"/>
                <a:gd name="T65" fmla="*/ 35 h 178"/>
                <a:gd name="T66" fmla="*/ 31 w 111"/>
                <a:gd name="T67" fmla="*/ 38 h 178"/>
                <a:gd name="T68" fmla="*/ 0 w 111"/>
                <a:gd name="T69" fmla="*/ 41 h 178"/>
                <a:gd name="T70" fmla="*/ 0 w 111"/>
                <a:gd name="T71" fmla="*/ 1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" h="178">
                  <a:moveTo>
                    <a:pt x="0" y="17"/>
                  </a:moveTo>
                  <a:lnTo>
                    <a:pt x="14" y="17"/>
                  </a:lnTo>
                  <a:lnTo>
                    <a:pt x="24" y="17"/>
                  </a:lnTo>
                  <a:lnTo>
                    <a:pt x="38" y="14"/>
                  </a:lnTo>
                  <a:lnTo>
                    <a:pt x="45" y="10"/>
                  </a:lnTo>
                  <a:lnTo>
                    <a:pt x="52" y="10"/>
                  </a:lnTo>
                  <a:lnTo>
                    <a:pt x="59" y="7"/>
                  </a:lnTo>
                  <a:lnTo>
                    <a:pt x="62" y="7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90" y="3"/>
                  </a:lnTo>
                  <a:lnTo>
                    <a:pt x="97" y="7"/>
                  </a:lnTo>
                  <a:lnTo>
                    <a:pt x="104" y="10"/>
                  </a:lnTo>
                  <a:lnTo>
                    <a:pt x="108" y="14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11" y="28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08" y="38"/>
                  </a:lnTo>
                  <a:lnTo>
                    <a:pt x="108" y="45"/>
                  </a:lnTo>
                  <a:lnTo>
                    <a:pt x="104" y="52"/>
                  </a:lnTo>
                  <a:lnTo>
                    <a:pt x="104" y="59"/>
                  </a:lnTo>
                  <a:lnTo>
                    <a:pt x="104" y="69"/>
                  </a:lnTo>
                  <a:lnTo>
                    <a:pt x="104" y="80"/>
                  </a:lnTo>
                  <a:lnTo>
                    <a:pt x="104" y="90"/>
                  </a:lnTo>
                  <a:lnTo>
                    <a:pt x="104" y="104"/>
                  </a:lnTo>
                  <a:lnTo>
                    <a:pt x="104" y="118"/>
                  </a:lnTo>
                  <a:lnTo>
                    <a:pt x="104" y="129"/>
                  </a:lnTo>
                  <a:lnTo>
                    <a:pt x="104" y="136"/>
                  </a:lnTo>
                  <a:lnTo>
                    <a:pt x="101" y="146"/>
                  </a:lnTo>
                  <a:lnTo>
                    <a:pt x="101" y="150"/>
                  </a:lnTo>
                  <a:lnTo>
                    <a:pt x="101" y="157"/>
                  </a:lnTo>
                  <a:lnTo>
                    <a:pt x="101" y="160"/>
                  </a:lnTo>
                  <a:lnTo>
                    <a:pt x="97" y="167"/>
                  </a:lnTo>
                  <a:lnTo>
                    <a:pt x="94" y="174"/>
                  </a:lnTo>
                  <a:lnTo>
                    <a:pt x="90" y="174"/>
                  </a:lnTo>
                  <a:lnTo>
                    <a:pt x="87" y="178"/>
                  </a:lnTo>
                  <a:lnTo>
                    <a:pt x="83" y="174"/>
                  </a:lnTo>
                  <a:lnTo>
                    <a:pt x="83" y="174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6" y="167"/>
                  </a:lnTo>
                  <a:lnTo>
                    <a:pt x="76" y="164"/>
                  </a:lnTo>
                  <a:lnTo>
                    <a:pt x="76" y="157"/>
                  </a:lnTo>
                  <a:lnTo>
                    <a:pt x="76" y="150"/>
                  </a:lnTo>
                  <a:lnTo>
                    <a:pt x="76" y="143"/>
                  </a:lnTo>
                  <a:lnTo>
                    <a:pt x="76" y="136"/>
                  </a:lnTo>
                  <a:lnTo>
                    <a:pt x="76" y="125"/>
                  </a:lnTo>
                  <a:lnTo>
                    <a:pt x="76" y="115"/>
                  </a:lnTo>
                  <a:lnTo>
                    <a:pt x="80" y="97"/>
                  </a:lnTo>
                  <a:lnTo>
                    <a:pt x="80" y="80"/>
                  </a:lnTo>
                  <a:lnTo>
                    <a:pt x="80" y="66"/>
                  </a:lnTo>
                  <a:lnTo>
                    <a:pt x="76" y="52"/>
                  </a:lnTo>
                  <a:lnTo>
                    <a:pt x="76" y="45"/>
                  </a:lnTo>
                  <a:lnTo>
                    <a:pt x="76" y="38"/>
                  </a:lnTo>
                  <a:lnTo>
                    <a:pt x="73" y="35"/>
                  </a:lnTo>
                  <a:lnTo>
                    <a:pt x="73" y="31"/>
                  </a:lnTo>
                  <a:lnTo>
                    <a:pt x="69" y="31"/>
                  </a:lnTo>
                  <a:lnTo>
                    <a:pt x="66" y="31"/>
                  </a:lnTo>
                  <a:lnTo>
                    <a:pt x="59" y="31"/>
                  </a:lnTo>
                  <a:lnTo>
                    <a:pt x="52" y="35"/>
                  </a:lnTo>
                  <a:lnTo>
                    <a:pt x="41" y="35"/>
                  </a:lnTo>
                  <a:lnTo>
                    <a:pt x="31" y="38"/>
                  </a:lnTo>
                  <a:lnTo>
                    <a:pt x="17" y="38"/>
                  </a:lnTo>
                  <a:lnTo>
                    <a:pt x="0" y="4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8">
              <a:extLst>
                <a:ext uri="{FF2B5EF4-FFF2-40B4-BE49-F238E27FC236}">
                  <a16:creationId xmlns:a16="http://schemas.microsoft.com/office/drawing/2014/main" id="{8CA8AB66-1F14-4FB6-97AB-4D597EF84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850" y="14686008"/>
              <a:ext cx="349451" cy="148252"/>
            </a:xfrm>
            <a:custGeom>
              <a:avLst/>
              <a:gdLst>
                <a:gd name="T0" fmla="*/ 25 w 66"/>
                <a:gd name="T1" fmla="*/ 3 h 28"/>
                <a:gd name="T2" fmla="*/ 35 w 66"/>
                <a:gd name="T3" fmla="*/ 0 h 28"/>
                <a:gd name="T4" fmla="*/ 52 w 66"/>
                <a:gd name="T5" fmla="*/ 0 h 28"/>
                <a:gd name="T6" fmla="*/ 59 w 66"/>
                <a:gd name="T7" fmla="*/ 0 h 28"/>
                <a:gd name="T8" fmla="*/ 63 w 66"/>
                <a:gd name="T9" fmla="*/ 0 h 28"/>
                <a:gd name="T10" fmla="*/ 66 w 66"/>
                <a:gd name="T11" fmla="*/ 3 h 28"/>
                <a:gd name="T12" fmla="*/ 66 w 66"/>
                <a:gd name="T13" fmla="*/ 7 h 28"/>
                <a:gd name="T14" fmla="*/ 66 w 66"/>
                <a:gd name="T15" fmla="*/ 10 h 28"/>
                <a:gd name="T16" fmla="*/ 63 w 66"/>
                <a:gd name="T17" fmla="*/ 17 h 28"/>
                <a:gd name="T18" fmla="*/ 59 w 66"/>
                <a:gd name="T19" fmla="*/ 21 h 28"/>
                <a:gd name="T20" fmla="*/ 56 w 66"/>
                <a:gd name="T21" fmla="*/ 21 h 28"/>
                <a:gd name="T22" fmla="*/ 52 w 66"/>
                <a:gd name="T23" fmla="*/ 24 h 28"/>
                <a:gd name="T24" fmla="*/ 45 w 66"/>
                <a:gd name="T25" fmla="*/ 24 h 28"/>
                <a:gd name="T26" fmla="*/ 42 w 66"/>
                <a:gd name="T27" fmla="*/ 24 h 28"/>
                <a:gd name="T28" fmla="*/ 35 w 66"/>
                <a:gd name="T29" fmla="*/ 24 h 28"/>
                <a:gd name="T30" fmla="*/ 28 w 66"/>
                <a:gd name="T31" fmla="*/ 28 h 28"/>
                <a:gd name="T32" fmla="*/ 18 w 66"/>
                <a:gd name="T33" fmla="*/ 28 h 28"/>
                <a:gd name="T34" fmla="*/ 11 w 66"/>
                <a:gd name="T35" fmla="*/ 28 h 28"/>
                <a:gd name="T36" fmla="*/ 0 w 66"/>
                <a:gd name="T37" fmla="*/ 28 h 28"/>
                <a:gd name="T38" fmla="*/ 0 w 66"/>
                <a:gd name="T39" fmla="*/ 7 h 28"/>
                <a:gd name="T40" fmla="*/ 11 w 66"/>
                <a:gd name="T41" fmla="*/ 3 h 28"/>
                <a:gd name="T42" fmla="*/ 25 w 66"/>
                <a:gd name="T43" fmla="*/ 3 h 28"/>
                <a:gd name="T44" fmla="*/ 25 w 66"/>
                <a:gd name="T4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28">
                  <a:moveTo>
                    <a:pt x="25" y="3"/>
                  </a:moveTo>
                  <a:lnTo>
                    <a:pt x="3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66" y="7"/>
                  </a:lnTo>
                  <a:lnTo>
                    <a:pt x="66" y="10"/>
                  </a:lnTo>
                  <a:lnTo>
                    <a:pt x="63" y="17"/>
                  </a:lnTo>
                  <a:lnTo>
                    <a:pt x="59" y="21"/>
                  </a:lnTo>
                  <a:lnTo>
                    <a:pt x="56" y="21"/>
                  </a:lnTo>
                  <a:lnTo>
                    <a:pt x="52" y="24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35" y="24"/>
                  </a:lnTo>
                  <a:lnTo>
                    <a:pt x="28" y="28"/>
                  </a:lnTo>
                  <a:lnTo>
                    <a:pt x="18" y="28"/>
                  </a:lnTo>
                  <a:lnTo>
                    <a:pt x="11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11" y="3"/>
                  </a:lnTo>
                  <a:lnTo>
                    <a:pt x="25" y="3"/>
                  </a:lnTo>
                  <a:lnTo>
                    <a:pt x="25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9">
              <a:extLst>
                <a:ext uri="{FF2B5EF4-FFF2-40B4-BE49-F238E27FC236}">
                  <a16:creationId xmlns:a16="http://schemas.microsoft.com/office/drawing/2014/main" id="{2A813A28-26E9-4495-BF92-1E691C506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7093" y="15056638"/>
              <a:ext cx="386516" cy="52947"/>
            </a:xfrm>
            <a:custGeom>
              <a:avLst/>
              <a:gdLst>
                <a:gd name="T0" fmla="*/ 73 w 73"/>
                <a:gd name="T1" fmla="*/ 3 h 10"/>
                <a:gd name="T2" fmla="*/ 73 w 73"/>
                <a:gd name="T3" fmla="*/ 10 h 10"/>
                <a:gd name="T4" fmla="*/ 0 w 73"/>
                <a:gd name="T5" fmla="*/ 10 h 10"/>
                <a:gd name="T6" fmla="*/ 0 w 73"/>
                <a:gd name="T7" fmla="*/ 3 h 10"/>
                <a:gd name="T8" fmla="*/ 14 w 73"/>
                <a:gd name="T9" fmla="*/ 3 h 10"/>
                <a:gd name="T10" fmla="*/ 27 w 73"/>
                <a:gd name="T11" fmla="*/ 0 h 10"/>
                <a:gd name="T12" fmla="*/ 38 w 73"/>
                <a:gd name="T13" fmla="*/ 0 h 10"/>
                <a:gd name="T14" fmla="*/ 45 w 73"/>
                <a:gd name="T15" fmla="*/ 0 h 10"/>
                <a:gd name="T16" fmla="*/ 59 w 73"/>
                <a:gd name="T17" fmla="*/ 0 h 10"/>
                <a:gd name="T18" fmla="*/ 73 w 73"/>
                <a:gd name="T19" fmla="*/ 3 h 10"/>
                <a:gd name="T20" fmla="*/ 73 w 73"/>
                <a:gd name="T2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10">
                  <a:moveTo>
                    <a:pt x="73" y="3"/>
                  </a:moveTo>
                  <a:lnTo>
                    <a:pt x="73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4" y="3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9" y="0"/>
                  </a:lnTo>
                  <a:lnTo>
                    <a:pt x="73" y="3"/>
                  </a:lnTo>
                  <a:lnTo>
                    <a:pt x="73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1926958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4CC4EE5-9077-4229-B6F2-2CA010CEA348}"/>
              </a:ext>
            </a:extLst>
          </p:cNvPr>
          <p:cNvGrpSpPr/>
          <p:nvPr/>
        </p:nvGrpSpPr>
        <p:grpSpPr>
          <a:xfrm>
            <a:off x="3493310" y="2497130"/>
            <a:ext cx="1943161" cy="1863739"/>
            <a:chOff x="3236636" y="16110288"/>
            <a:chExt cx="1943161" cy="1863739"/>
          </a:xfrm>
        </p:grpSpPr>
        <p:sp>
          <p:nvSpPr>
            <p:cNvPr id="3" name="Freeform 70">
              <a:extLst>
                <a:ext uri="{FF2B5EF4-FFF2-40B4-BE49-F238E27FC236}">
                  <a16:creationId xmlns:a16="http://schemas.microsoft.com/office/drawing/2014/main" id="{900DD979-7C93-45E6-B3CA-418EFB15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274" y="16110288"/>
              <a:ext cx="217085" cy="979524"/>
            </a:xfrm>
            <a:custGeom>
              <a:avLst/>
              <a:gdLst>
                <a:gd name="T0" fmla="*/ 34 w 41"/>
                <a:gd name="T1" fmla="*/ 80 h 185"/>
                <a:gd name="T2" fmla="*/ 34 w 41"/>
                <a:gd name="T3" fmla="*/ 104 h 185"/>
                <a:gd name="T4" fmla="*/ 34 w 41"/>
                <a:gd name="T5" fmla="*/ 129 h 185"/>
                <a:gd name="T6" fmla="*/ 34 w 41"/>
                <a:gd name="T7" fmla="*/ 157 h 185"/>
                <a:gd name="T8" fmla="*/ 34 w 41"/>
                <a:gd name="T9" fmla="*/ 185 h 185"/>
                <a:gd name="T10" fmla="*/ 7 w 41"/>
                <a:gd name="T11" fmla="*/ 185 h 185"/>
                <a:gd name="T12" fmla="*/ 7 w 41"/>
                <a:gd name="T13" fmla="*/ 164 h 185"/>
                <a:gd name="T14" fmla="*/ 7 w 41"/>
                <a:gd name="T15" fmla="*/ 146 h 185"/>
                <a:gd name="T16" fmla="*/ 7 w 41"/>
                <a:gd name="T17" fmla="*/ 129 h 185"/>
                <a:gd name="T18" fmla="*/ 7 w 41"/>
                <a:gd name="T19" fmla="*/ 111 h 185"/>
                <a:gd name="T20" fmla="*/ 7 w 41"/>
                <a:gd name="T21" fmla="*/ 97 h 185"/>
                <a:gd name="T22" fmla="*/ 7 w 41"/>
                <a:gd name="T23" fmla="*/ 83 h 185"/>
                <a:gd name="T24" fmla="*/ 7 w 41"/>
                <a:gd name="T25" fmla="*/ 73 h 185"/>
                <a:gd name="T26" fmla="*/ 7 w 41"/>
                <a:gd name="T27" fmla="*/ 62 h 185"/>
                <a:gd name="T28" fmla="*/ 7 w 41"/>
                <a:gd name="T29" fmla="*/ 52 h 185"/>
                <a:gd name="T30" fmla="*/ 7 w 41"/>
                <a:gd name="T31" fmla="*/ 41 h 185"/>
                <a:gd name="T32" fmla="*/ 7 w 41"/>
                <a:gd name="T33" fmla="*/ 35 h 185"/>
                <a:gd name="T34" fmla="*/ 3 w 41"/>
                <a:gd name="T35" fmla="*/ 28 h 185"/>
                <a:gd name="T36" fmla="*/ 3 w 41"/>
                <a:gd name="T37" fmla="*/ 24 h 185"/>
                <a:gd name="T38" fmla="*/ 3 w 41"/>
                <a:gd name="T39" fmla="*/ 21 h 185"/>
                <a:gd name="T40" fmla="*/ 3 w 41"/>
                <a:gd name="T41" fmla="*/ 17 h 185"/>
                <a:gd name="T42" fmla="*/ 3 w 41"/>
                <a:gd name="T43" fmla="*/ 17 h 185"/>
                <a:gd name="T44" fmla="*/ 0 w 41"/>
                <a:gd name="T45" fmla="*/ 14 h 185"/>
                <a:gd name="T46" fmla="*/ 0 w 41"/>
                <a:gd name="T47" fmla="*/ 10 h 185"/>
                <a:gd name="T48" fmla="*/ 0 w 41"/>
                <a:gd name="T49" fmla="*/ 7 h 185"/>
                <a:gd name="T50" fmla="*/ 0 w 41"/>
                <a:gd name="T51" fmla="*/ 3 h 185"/>
                <a:gd name="T52" fmla="*/ 3 w 41"/>
                <a:gd name="T53" fmla="*/ 0 h 185"/>
                <a:gd name="T54" fmla="*/ 7 w 41"/>
                <a:gd name="T55" fmla="*/ 0 h 185"/>
                <a:gd name="T56" fmla="*/ 10 w 41"/>
                <a:gd name="T57" fmla="*/ 0 h 185"/>
                <a:gd name="T58" fmla="*/ 20 w 41"/>
                <a:gd name="T59" fmla="*/ 0 h 185"/>
                <a:gd name="T60" fmla="*/ 27 w 41"/>
                <a:gd name="T61" fmla="*/ 3 h 185"/>
                <a:gd name="T62" fmla="*/ 34 w 41"/>
                <a:gd name="T63" fmla="*/ 7 h 185"/>
                <a:gd name="T64" fmla="*/ 41 w 41"/>
                <a:gd name="T65" fmla="*/ 10 h 185"/>
                <a:gd name="T66" fmla="*/ 41 w 41"/>
                <a:gd name="T67" fmla="*/ 14 h 185"/>
                <a:gd name="T68" fmla="*/ 41 w 41"/>
                <a:gd name="T69" fmla="*/ 17 h 185"/>
                <a:gd name="T70" fmla="*/ 41 w 41"/>
                <a:gd name="T71" fmla="*/ 21 h 185"/>
                <a:gd name="T72" fmla="*/ 41 w 41"/>
                <a:gd name="T73" fmla="*/ 28 h 185"/>
                <a:gd name="T74" fmla="*/ 38 w 41"/>
                <a:gd name="T75" fmla="*/ 31 h 185"/>
                <a:gd name="T76" fmla="*/ 38 w 41"/>
                <a:gd name="T77" fmla="*/ 35 h 185"/>
                <a:gd name="T78" fmla="*/ 38 w 41"/>
                <a:gd name="T79" fmla="*/ 41 h 185"/>
                <a:gd name="T80" fmla="*/ 38 w 41"/>
                <a:gd name="T81" fmla="*/ 45 h 185"/>
                <a:gd name="T82" fmla="*/ 34 w 41"/>
                <a:gd name="T83" fmla="*/ 52 h 185"/>
                <a:gd name="T84" fmla="*/ 34 w 41"/>
                <a:gd name="T85" fmla="*/ 62 h 185"/>
                <a:gd name="T86" fmla="*/ 34 w 41"/>
                <a:gd name="T87" fmla="*/ 69 h 185"/>
                <a:gd name="T88" fmla="*/ 34 w 41"/>
                <a:gd name="T89" fmla="*/ 80 h 185"/>
                <a:gd name="T90" fmla="*/ 34 w 41"/>
                <a:gd name="T91" fmla="*/ 8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185">
                  <a:moveTo>
                    <a:pt x="34" y="80"/>
                  </a:moveTo>
                  <a:lnTo>
                    <a:pt x="34" y="104"/>
                  </a:lnTo>
                  <a:lnTo>
                    <a:pt x="34" y="129"/>
                  </a:lnTo>
                  <a:lnTo>
                    <a:pt x="34" y="157"/>
                  </a:lnTo>
                  <a:lnTo>
                    <a:pt x="34" y="185"/>
                  </a:lnTo>
                  <a:lnTo>
                    <a:pt x="7" y="185"/>
                  </a:lnTo>
                  <a:lnTo>
                    <a:pt x="7" y="164"/>
                  </a:lnTo>
                  <a:lnTo>
                    <a:pt x="7" y="146"/>
                  </a:lnTo>
                  <a:lnTo>
                    <a:pt x="7" y="129"/>
                  </a:lnTo>
                  <a:lnTo>
                    <a:pt x="7" y="111"/>
                  </a:lnTo>
                  <a:lnTo>
                    <a:pt x="7" y="97"/>
                  </a:lnTo>
                  <a:lnTo>
                    <a:pt x="7" y="83"/>
                  </a:lnTo>
                  <a:lnTo>
                    <a:pt x="7" y="73"/>
                  </a:lnTo>
                  <a:lnTo>
                    <a:pt x="7" y="62"/>
                  </a:lnTo>
                  <a:lnTo>
                    <a:pt x="7" y="52"/>
                  </a:lnTo>
                  <a:lnTo>
                    <a:pt x="7" y="41"/>
                  </a:lnTo>
                  <a:lnTo>
                    <a:pt x="7" y="35"/>
                  </a:lnTo>
                  <a:lnTo>
                    <a:pt x="3" y="28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4" y="7"/>
                  </a:lnTo>
                  <a:lnTo>
                    <a:pt x="41" y="10"/>
                  </a:lnTo>
                  <a:lnTo>
                    <a:pt x="41" y="14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1"/>
                  </a:lnTo>
                  <a:lnTo>
                    <a:pt x="38" y="35"/>
                  </a:lnTo>
                  <a:lnTo>
                    <a:pt x="38" y="41"/>
                  </a:lnTo>
                  <a:lnTo>
                    <a:pt x="38" y="45"/>
                  </a:lnTo>
                  <a:lnTo>
                    <a:pt x="34" y="52"/>
                  </a:lnTo>
                  <a:lnTo>
                    <a:pt x="34" y="62"/>
                  </a:lnTo>
                  <a:lnTo>
                    <a:pt x="34" y="69"/>
                  </a:lnTo>
                  <a:lnTo>
                    <a:pt x="34" y="80"/>
                  </a:lnTo>
                  <a:lnTo>
                    <a:pt x="34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1">
              <a:extLst>
                <a:ext uri="{FF2B5EF4-FFF2-40B4-BE49-F238E27FC236}">
                  <a16:creationId xmlns:a16="http://schemas.microsoft.com/office/drawing/2014/main" id="{1FD07F96-692B-4ED8-A363-1A83F5F21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518" y="16438560"/>
              <a:ext cx="370630" cy="555947"/>
            </a:xfrm>
            <a:custGeom>
              <a:avLst/>
              <a:gdLst>
                <a:gd name="T0" fmla="*/ 70 w 70"/>
                <a:gd name="T1" fmla="*/ 25 h 105"/>
                <a:gd name="T2" fmla="*/ 70 w 70"/>
                <a:gd name="T3" fmla="*/ 28 h 105"/>
                <a:gd name="T4" fmla="*/ 66 w 70"/>
                <a:gd name="T5" fmla="*/ 35 h 105"/>
                <a:gd name="T6" fmla="*/ 63 w 70"/>
                <a:gd name="T7" fmla="*/ 42 h 105"/>
                <a:gd name="T8" fmla="*/ 56 w 70"/>
                <a:gd name="T9" fmla="*/ 53 h 105"/>
                <a:gd name="T10" fmla="*/ 49 w 70"/>
                <a:gd name="T11" fmla="*/ 67 h 105"/>
                <a:gd name="T12" fmla="*/ 38 w 70"/>
                <a:gd name="T13" fmla="*/ 77 h 105"/>
                <a:gd name="T14" fmla="*/ 31 w 70"/>
                <a:gd name="T15" fmla="*/ 84 h 105"/>
                <a:gd name="T16" fmla="*/ 24 w 70"/>
                <a:gd name="T17" fmla="*/ 95 h 105"/>
                <a:gd name="T18" fmla="*/ 14 w 70"/>
                <a:gd name="T19" fmla="*/ 102 h 105"/>
                <a:gd name="T20" fmla="*/ 10 w 70"/>
                <a:gd name="T21" fmla="*/ 105 h 105"/>
                <a:gd name="T22" fmla="*/ 3 w 70"/>
                <a:gd name="T23" fmla="*/ 105 h 105"/>
                <a:gd name="T24" fmla="*/ 0 w 70"/>
                <a:gd name="T25" fmla="*/ 105 h 105"/>
                <a:gd name="T26" fmla="*/ 0 w 70"/>
                <a:gd name="T27" fmla="*/ 102 h 105"/>
                <a:gd name="T28" fmla="*/ 0 w 70"/>
                <a:gd name="T29" fmla="*/ 95 h 105"/>
                <a:gd name="T30" fmla="*/ 7 w 70"/>
                <a:gd name="T31" fmla="*/ 88 h 105"/>
                <a:gd name="T32" fmla="*/ 10 w 70"/>
                <a:gd name="T33" fmla="*/ 74 h 105"/>
                <a:gd name="T34" fmla="*/ 17 w 70"/>
                <a:gd name="T35" fmla="*/ 63 h 105"/>
                <a:gd name="T36" fmla="*/ 24 w 70"/>
                <a:gd name="T37" fmla="*/ 53 h 105"/>
                <a:gd name="T38" fmla="*/ 28 w 70"/>
                <a:gd name="T39" fmla="*/ 42 h 105"/>
                <a:gd name="T40" fmla="*/ 28 w 70"/>
                <a:gd name="T41" fmla="*/ 32 h 105"/>
                <a:gd name="T42" fmla="*/ 31 w 70"/>
                <a:gd name="T43" fmla="*/ 25 h 105"/>
                <a:gd name="T44" fmla="*/ 31 w 70"/>
                <a:gd name="T45" fmla="*/ 21 h 105"/>
                <a:gd name="T46" fmla="*/ 31 w 70"/>
                <a:gd name="T47" fmla="*/ 14 h 105"/>
                <a:gd name="T48" fmla="*/ 31 w 70"/>
                <a:gd name="T49" fmla="*/ 11 h 105"/>
                <a:gd name="T50" fmla="*/ 31 w 70"/>
                <a:gd name="T51" fmla="*/ 7 h 105"/>
                <a:gd name="T52" fmla="*/ 31 w 70"/>
                <a:gd name="T53" fmla="*/ 4 h 105"/>
                <a:gd name="T54" fmla="*/ 31 w 70"/>
                <a:gd name="T55" fmla="*/ 0 h 105"/>
                <a:gd name="T56" fmla="*/ 35 w 70"/>
                <a:gd name="T57" fmla="*/ 0 h 105"/>
                <a:gd name="T58" fmla="*/ 42 w 70"/>
                <a:gd name="T59" fmla="*/ 0 h 105"/>
                <a:gd name="T60" fmla="*/ 49 w 70"/>
                <a:gd name="T61" fmla="*/ 0 h 105"/>
                <a:gd name="T62" fmla="*/ 56 w 70"/>
                <a:gd name="T63" fmla="*/ 4 h 105"/>
                <a:gd name="T64" fmla="*/ 63 w 70"/>
                <a:gd name="T65" fmla="*/ 11 h 105"/>
                <a:gd name="T66" fmla="*/ 66 w 70"/>
                <a:gd name="T67" fmla="*/ 14 h 105"/>
                <a:gd name="T68" fmla="*/ 70 w 70"/>
                <a:gd name="T69" fmla="*/ 21 h 105"/>
                <a:gd name="T70" fmla="*/ 70 w 70"/>
                <a:gd name="T71" fmla="*/ 25 h 105"/>
                <a:gd name="T72" fmla="*/ 70 w 70"/>
                <a:gd name="T73" fmla="*/ 2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105">
                  <a:moveTo>
                    <a:pt x="70" y="25"/>
                  </a:moveTo>
                  <a:lnTo>
                    <a:pt x="70" y="28"/>
                  </a:lnTo>
                  <a:lnTo>
                    <a:pt x="66" y="35"/>
                  </a:lnTo>
                  <a:lnTo>
                    <a:pt x="63" y="42"/>
                  </a:lnTo>
                  <a:lnTo>
                    <a:pt x="56" y="53"/>
                  </a:lnTo>
                  <a:lnTo>
                    <a:pt x="49" y="67"/>
                  </a:lnTo>
                  <a:lnTo>
                    <a:pt x="38" y="77"/>
                  </a:lnTo>
                  <a:lnTo>
                    <a:pt x="31" y="84"/>
                  </a:lnTo>
                  <a:lnTo>
                    <a:pt x="24" y="95"/>
                  </a:lnTo>
                  <a:lnTo>
                    <a:pt x="14" y="102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5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7" y="88"/>
                  </a:lnTo>
                  <a:lnTo>
                    <a:pt x="10" y="74"/>
                  </a:lnTo>
                  <a:lnTo>
                    <a:pt x="17" y="63"/>
                  </a:lnTo>
                  <a:lnTo>
                    <a:pt x="24" y="53"/>
                  </a:lnTo>
                  <a:lnTo>
                    <a:pt x="28" y="42"/>
                  </a:lnTo>
                  <a:lnTo>
                    <a:pt x="28" y="32"/>
                  </a:lnTo>
                  <a:lnTo>
                    <a:pt x="31" y="25"/>
                  </a:lnTo>
                  <a:lnTo>
                    <a:pt x="31" y="21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6" y="4"/>
                  </a:lnTo>
                  <a:lnTo>
                    <a:pt x="63" y="11"/>
                  </a:lnTo>
                  <a:lnTo>
                    <a:pt x="66" y="14"/>
                  </a:lnTo>
                  <a:lnTo>
                    <a:pt x="70" y="21"/>
                  </a:lnTo>
                  <a:lnTo>
                    <a:pt x="70" y="25"/>
                  </a:lnTo>
                  <a:lnTo>
                    <a:pt x="70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2">
              <a:extLst>
                <a:ext uri="{FF2B5EF4-FFF2-40B4-BE49-F238E27FC236}">
                  <a16:creationId xmlns:a16="http://schemas.microsoft.com/office/drawing/2014/main" id="{C50154BF-68E8-488B-BA1E-CE9E5B2C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717" y="16533865"/>
              <a:ext cx="794207" cy="238264"/>
            </a:xfrm>
            <a:custGeom>
              <a:avLst/>
              <a:gdLst>
                <a:gd name="T0" fmla="*/ 147 w 150"/>
                <a:gd name="T1" fmla="*/ 24 h 45"/>
                <a:gd name="T2" fmla="*/ 143 w 150"/>
                <a:gd name="T3" fmla="*/ 24 h 45"/>
                <a:gd name="T4" fmla="*/ 140 w 150"/>
                <a:gd name="T5" fmla="*/ 24 h 45"/>
                <a:gd name="T6" fmla="*/ 133 w 150"/>
                <a:gd name="T7" fmla="*/ 28 h 45"/>
                <a:gd name="T8" fmla="*/ 126 w 150"/>
                <a:gd name="T9" fmla="*/ 28 h 45"/>
                <a:gd name="T10" fmla="*/ 115 w 150"/>
                <a:gd name="T11" fmla="*/ 31 h 45"/>
                <a:gd name="T12" fmla="*/ 105 w 150"/>
                <a:gd name="T13" fmla="*/ 31 h 45"/>
                <a:gd name="T14" fmla="*/ 94 w 150"/>
                <a:gd name="T15" fmla="*/ 35 h 45"/>
                <a:gd name="T16" fmla="*/ 80 w 150"/>
                <a:gd name="T17" fmla="*/ 35 h 45"/>
                <a:gd name="T18" fmla="*/ 63 w 150"/>
                <a:gd name="T19" fmla="*/ 38 h 45"/>
                <a:gd name="T20" fmla="*/ 53 w 150"/>
                <a:gd name="T21" fmla="*/ 38 h 45"/>
                <a:gd name="T22" fmla="*/ 39 w 150"/>
                <a:gd name="T23" fmla="*/ 42 h 45"/>
                <a:gd name="T24" fmla="*/ 28 w 150"/>
                <a:gd name="T25" fmla="*/ 42 h 45"/>
                <a:gd name="T26" fmla="*/ 21 w 150"/>
                <a:gd name="T27" fmla="*/ 42 h 45"/>
                <a:gd name="T28" fmla="*/ 11 w 150"/>
                <a:gd name="T29" fmla="*/ 42 h 45"/>
                <a:gd name="T30" fmla="*/ 4 w 150"/>
                <a:gd name="T31" fmla="*/ 45 h 45"/>
                <a:gd name="T32" fmla="*/ 0 w 150"/>
                <a:gd name="T33" fmla="*/ 45 h 45"/>
                <a:gd name="T34" fmla="*/ 0 w 150"/>
                <a:gd name="T35" fmla="*/ 21 h 45"/>
                <a:gd name="T36" fmla="*/ 14 w 150"/>
                <a:gd name="T37" fmla="*/ 21 h 45"/>
                <a:gd name="T38" fmla="*/ 28 w 150"/>
                <a:gd name="T39" fmla="*/ 21 h 45"/>
                <a:gd name="T40" fmla="*/ 49 w 150"/>
                <a:gd name="T41" fmla="*/ 17 h 45"/>
                <a:gd name="T42" fmla="*/ 66 w 150"/>
                <a:gd name="T43" fmla="*/ 10 h 45"/>
                <a:gd name="T44" fmla="*/ 87 w 150"/>
                <a:gd name="T45" fmla="*/ 7 h 45"/>
                <a:gd name="T46" fmla="*/ 94 w 150"/>
                <a:gd name="T47" fmla="*/ 3 h 45"/>
                <a:gd name="T48" fmla="*/ 101 w 150"/>
                <a:gd name="T49" fmla="*/ 3 h 45"/>
                <a:gd name="T50" fmla="*/ 108 w 150"/>
                <a:gd name="T51" fmla="*/ 3 h 45"/>
                <a:gd name="T52" fmla="*/ 115 w 150"/>
                <a:gd name="T53" fmla="*/ 0 h 45"/>
                <a:gd name="T54" fmla="*/ 119 w 150"/>
                <a:gd name="T55" fmla="*/ 0 h 45"/>
                <a:gd name="T56" fmla="*/ 122 w 150"/>
                <a:gd name="T57" fmla="*/ 0 h 45"/>
                <a:gd name="T58" fmla="*/ 133 w 150"/>
                <a:gd name="T59" fmla="*/ 3 h 45"/>
                <a:gd name="T60" fmla="*/ 143 w 150"/>
                <a:gd name="T61" fmla="*/ 3 h 45"/>
                <a:gd name="T62" fmla="*/ 147 w 150"/>
                <a:gd name="T63" fmla="*/ 7 h 45"/>
                <a:gd name="T64" fmla="*/ 150 w 150"/>
                <a:gd name="T65" fmla="*/ 7 h 45"/>
                <a:gd name="T66" fmla="*/ 150 w 150"/>
                <a:gd name="T67" fmla="*/ 10 h 45"/>
                <a:gd name="T68" fmla="*/ 150 w 150"/>
                <a:gd name="T69" fmla="*/ 14 h 45"/>
                <a:gd name="T70" fmla="*/ 150 w 150"/>
                <a:gd name="T71" fmla="*/ 17 h 45"/>
                <a:gd name="T72" fmla="*/ 150 w 150"/>
                <a:gd name="T73" fmla="*/ 17 h 45"/>
                <a:gd name="T74" fmla="*/ 150 w 150"/>
                <a:gd name="T75" fmla="*/ 21 h 45"/>
                <a:gd name="T76" fmla="*/ 147 w 150"/>
                <a:gd name="T77" fmla="*/ 24 h 45"/>
                <a:gd name="T78" fmla="*/ 147 w 150"/>
                <a:gd name="T7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" h="45">
                  <a:moveTo>
                    <a:pt x="147" y="24"/>
                  </a:moveTo>
                  <a:lnTo>
                    <a:pt x="143" y="24"/>
                  </a:lnTo>
                  <a:lnTo>
                    <a:pt x="140" y="24"/>
                  </a:lnTo>
                  <a:lnTo>
                    <a:pt x="133" y="28"/>
                  </a:lnTo>
                  <a:lnTo>
                    <a:pt x="126" y="28"/>
                  </a:lnTo>
                  <a:lnTo>
                    <a:pt x="115" y="31"/>
                  </a:lnTo>
                  <a:lnTo>
                    <a:pt x="105" y="31"/>
                  </a:lnTo>
                  <a:lnTo>
                    <a:pt x="94" y="35"/>
                  </a:lnTo>
                  <a:lnTo>
                    <a:pt x="80" y="35"/>
                  </a:lnTo>
                  <a:lnTo>
                    <a:pt x="63" y="38"/>
                  </a:lnTo>
                  <a:lnTo>
                    <a:pt x="53" y="38"/>
                  </a:lnTo>
                  <a:lnTo>
                    <a:pt x="39" y="42"/>
                  </a:lnTo>
                  <a:lnTo>
                    <a:pt x="28" y="42"/>
                  </a:lnTo>
                  <a:lnTo>
                    <a:pt x="21" y="42"/>
                  </a:lnTo>
                  <a:lnTo>
                    <a:pt x="11" y="42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0" y="21"/>
                  </a:lnTo>
                  <a:lnTo>
                    <a:pt x="14" y="21"/>
                  </a:lnTo>
                  <a:lnTo>
                    <a:pt x="28" y="21"/>
                  </a:lnTo>
                  <a:lnTo>
                    <a:pt x="49" y="17"/>
                  </a:lnTo>
                  <a:lnTo>
                    <a:pt x="66" y="10"/>
                  </a:lnTo>
                  <a:lnTo>
                    <a:pt x="87" y="7"/>
                  </a:lnTo>
                  <a:lnTo>
                    <a:pt x="94" y="3"/>
                  </a:lnTo>
                  <a:lnTo>
                    <a:pt x="101" y="3"/>
                  </a:lnTo>
                  <a:lnTo>
                    <a:pt x="108" y="3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3" y="3"/>
                  </a:lnTo>
                  <a:lnTo>
                    <a:pt x="143" y="3"/>
                  </a:lnTo>
                  <a:lnTo>
                    <a:pt x="147" y="7"/>
                  </a:lnTo>
                  <a:lnTo>
                    <a:pt x="150" y="7"/>
                  </a:lnTo>
                  <a:lnTo>
                    <a:pt x="150" y="10"/>
                  </a:lnTo>
                  <a:lnTo>
                    <a:pt x="150" y="14"/>
                  </a:lnTo>
                  <a:lnTo>
                    <a:pt x="150" y="17"/>
                  </a:lnTo>
                  <a:lnTo>
                    <a:pt x="150" y="17"/>
                  </a:lnTo>
                  <a:lnTo>
                    <a:pt x="150" y="21"/>
                  </a:lnTo>
                  <a:lnTo>
                    <a:pt x="147" y="24"/>
                  </a:lnTo>
                  <a:lnTo>
                    <a:pt x="147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3">
              <a:extLst>
                <a:ext uri="{FF2B5EF4-FFF2-40B4-BE49-F238E27FC236}">
                  <a16:creationId xmlns:a16="http://schemas.microsoft.com/office/drawing/2014/main" id="{14A7D955-06F4-4CE8-BAAD-BABCA4668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278" y="16904495"/>
              <a:ext cx="1260142" cy="328272"/>
            </a:xfrm>
            <a:custGeom>
              <a:avLst/>
              <a:gdLst>
                <a:gd name="T0" fmla="*/ 46 w 238"/>
                <a:gd name="T1" fmla="*/ 31 h 62"/>
                <a:gd name="T2" fmla="*/ 67 w 238"/>
                <a:gd name="T3" fmla="*/ 24 h 62"/>
                <a:gd name="T4" fmla="*/ 91 w 238"/>
                <a:gd name="T5" fmla="*/ 21 h 62"/>
                <a:gd name="T6" fmla="*/ 115 w 238"/>
                <a:gd name="T7" fmla="*/ 17 h 62"/>
                <a:gd name="T8" fmla="*/ 143 w 238"/>
                <a:gd name="T9" fmla="*/ 10 h 62"/>
                <a:gd name="T10" fmla="*/ 154 w 238"/>
                <a:gd name="T11" fmla="*/ 7 h 62"/>
                <a:gd name="T12" fmla="*/ 164 w 238"/>
                <a:gd name="T13" fmla="*/ 7 h 62"/>
                <a:gd name="T14" fmla="*/ 175 w 238"/>
                <a:gd name="T15" fmla="*/ 3 h 62"/>
                <a:gd name="T16" fmla="*/ 182 w 238"/>
                <a:gd name="T17" fmla="*/ 3 h 62"/>
                <a:gd name="T18" fmla="*/ 189 w 238"/>
                <a:gd name="T19" fmla="*/ 3 h 62"/>
                <a:gd name="T20" fmla="*/ 196 w 238"/>
                <a:gd name="T21" fmla="*/ 0 h 62"/>
                <a:gd name="T22" fmla="*/ 199 w 238"/>
                <a:gd name="T23" fmla="*/ 0 h 62"/>
                <a:gd name="T24" fmla="*/ 203 w 238"/>
                <a:gd name="T25" fmla="*/ 0 h 62"/>
                <a:gd name="T26" fmla="*/ 206 w 238"/>
                <a:gd name="T27" fmla="*/ 0 h 62"/>
                <a:gd name="T28" fmla="*/ 210 w 238"/>
                <a:gd name="T29" fmla="*/ 3 h 62"/>
                <a:gd name="T30" fmla="*/ 217 w 238"/>
                <a:gd name="T31" fmla="*/ 3 h 62"/>
                <a:gd name="T32" fmla="*/ 224 w 238"/>
                <a:gd name="T33" fmla="*/ 7 h 62"/>
                <a:gd name="T34" fmla="*/ 231 w 238"/>
                <a:gd name="T35" fmla="*/ 10 h 62"/>
                <a:gd name="T36" fmla="*/ 234 w 238"/>
                <a:gd name="T37" fmla="*/ 14 h 62"/>
                <a:gd name="T38" fmla="*/ 238 w 238"/>
                <a:gd name="T39" fmla="*/ 17 h 62"/>
                <a:gd name="T40" fmla="*/ 238 w 238"/>
                <a:gd name="T41" fmla="*/ 21 h 62"/>
                <a:gd name="T42" fmla="*/ 238 w 238"/>
                <a:gd name="T43" fmla="*/ 24 h 62"/>
                <a:gd name="T44" fmla="*/ 234 w 238"/>
                <a:gd name="T45" fmla="*/ 28 h 62"/>
                <a:gd name="T46" fmla="*/ 234 w 238"/>
                <a:gd name="T47" fmla="*/ 28 h 62"/>
                <a:gd name="T48" fmla="*/ 231 w 238"/>
                <a:gd name="T49" fmla="*/ 31 h 62"/>
                <a:gd name="T50" fmla="*/ 224 w 238"/>
                <a:gd name="T51" fmla="*/ 31 h 62"/>
                <a:gd name="T52" fmla="*/ 217 w 238"/>
                <a:gd name="T53" fmla="*/ 35 h 62"/>
                <a:gd name="T54" fmla="*/ 206 w 238"/>
                <a:gd name="T55" fmla="*/ 35 h 62"/>
                <a:gd name="T56" fmla="*/ 192 w 238"/>
                <a:gd name="T57" fmla="*/ 35 h 62"/>
                <a:gd name="T58" fmla="*/ 161 w 238"/>
                <a:gd name="T59" fmla="*/ 35 h 62"/>
                <a:gd name="T60" fmla="*/ 133 w 238"/>
                <a:gd name="T61" fmla="*/ 38 h 62"/>
                <a:gd name="T62" fmla="*/ 119 w 238"/>
                <a:gd name="T63" fmla="*/ 42 h 62"/>
                <a:gd name="T64" fmla="*/ 102 w 238"/>
                <a:gd name="T65" fmla="*/ 45 h 62"/>
                <a:gd name="T66" fmla="*/ 84 w 238"/>
                <a:gd name="T67" fmla="*/ 49 h 62"/>
                <a:gd name="T68" fmla="*/ 67 w 238"/>
                <a:gd name="T69" fmla="*/ 52 h 62"/>
                <a:gd name="T70" fmla="*/ 56 w 238"/>
                <a:gd name="T71" fmla="*/ 55 h 62"/>
                <a:gd name="T72" fmla="*/ 49 w 238"/>
                <a:gd name="T73" fmla="*/ 55 h 62"/>
                <a:gd name="T74" fmla="*/ 42 w 238"/>
                <a:gd name="T75" fmla="*/ 59 h 62"/>
                <a:gd name="T76" fmla="*/ 35 w 238"/>
                <a:gd name="T77" fmla="*/ 59 h 62"/>
                <a:gd name="T78" fmla="*/ 32 w 238"/>
                <a:gd name="T79" fmla="*/ 62 h 62"/>
                <a:gd name="T80" fmla="*/ 25 w 238"/>
                <a:gd name="T81" fmla="*/ 62 h 62"/>
                <a:gd name="T82" fmla="*/ 25 w 238"/>
                <a:gd name="T83" fmla="*/ 62 h 62"/>
                <a:gd name="T84" fmla="*/ 21 w 238"/>
                <a:gd name="T85" fmla="*/ 62 h 62"/>
                <a:gd name="T86" fmla="*/ 21 w 238"/>
                <a:gd name="T87" fmla="*/ 62 h 62"/>
                <a:gd name="T88" fmla="*/ 18 w 238"/>
                <a:gd name="T89" fmla="*/ 62 h 62"/>
                <a:gd name="T90" fmla="*/ 14 w 238"/>
                <a:gd name="T91" fmla="*/ 59 h 62"/>
                <a:gd name="T92" fmla="*/ 11 w 238"/>
                <a:gd name="T93" fmla="*/ 55 h 62"/>
                <a:gd name="T94" fmla="*/ 4 w 238"/>
                <a:gd name="T95" fmla="*/ 52 h 62"/>
                <a:gd name="T96" fmla="*/ 0 w 238"/>
                <a:gd name="T97" fmla="*/ 52 h 62"/>
                <a:gd name="T98" fmla="*/ 0 w 238"/>
                <a:gd name="T99" fmla="*/ 49 h 62"/>
                <a:gd name="T100" fmla="*/ 0 w 238"/>
                <a:gd name="T101" fmla="*/ 45 h 62"/>
                <a:gd name="T102" fmla="*/ 0 w 238"/>
                <a:gd name="T103" fmla="*/ 45 h 62"/>
                <a:gd name="T104" fmla="*/ 0 w 238"/>
                <a:gd name="T105" fmla="*/ 42 h 62"/>
                <a:gd name="T106" fmla="*/ 7 w 238"/>
                <a:gd name="T107" fmla="*/ 42 h 62"/>
                <a:gd name="T108" fmla="*/ 11 w 238"/>
                <a:gd name="T109" fmla="*/ 38 h 62"/>
                <a:gd name="T110" fmla="*/ 18 w 238"/>
                <a:gd name="T111" fmla="*/ 38 h 62"/>
                <a:gd name="T112" fmla="*/ 25 w 238"/>
                <a:gd name="T113" fmla="*/ 35 h 62"/>
                <a:gd name="T114" fmla="*/ 35 w 238"/>
                <a:gd name="T115" fmla="*/ 35 h 62"/>
                <a:gd name="T116" fmla="*/ 46 w 238"/>
                <a:gd name="T117" fmla="*/ 31 h 62"/>
                <a:gd name="T118" fmla="*/ 46 w 238"/>
                <a:gd name="T11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8" h="62">
                  <a:moveTo>
                    <a:pt x="46" y="31"/>
                  </a:moveTo>
                  <a:lnTo>
                    <a:pt x="67" y="24"/>
                  </a:lnTo>
                  <a:lnTo>
                    <a:pt x="91" y="21"/>
                  </a:lnTo>
                  <a:lnTo>
                    <a:pt x="115" y="17"/>
                  </a:lnTo>
                  <a:lnTo>
                    <a:pt x="143" y="10"/>
                  </a:lnTo>
                  <a:lnTo>
                    <a:pt x="154" y="7"/>
                  </a:lnTo>
                  <a:lnTo>
                    <a:pt x="164" y="7"/>
                  </a:lnTo>
                  <a:lnTo>
                    <a:pt x="175" y="3"/>
                  </a:lnTo>
                  <a:lnTo>
                    <a:pt x="182" y="3"/>
                  </a:lnTo>
                  <a:lnTo>
                    <a:pt x="189" y="3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6" y="0"/>
                  </a:lnTo>
                  <a:lnTo>
                    <a:pt x="210" y="3"/>
                  </a:lnTo>
                  <a:lnTo>
                    <a:pt x="217" y="3"/>
                  </a:lnTo>
                  <a:lnTo>
                    <a:pt x="224" y="7"/>
                  </a:lnTo>
                  <a:lnTo>
                    <a:pt x="231" y="10"/>
                  </a:lnTo>
                  <a:lnTo>
                    <a:pt x="234" y="14"/>
                  </a:lnTo>
                  <a:lnTo>
                    <a:pt x="238" y="17"/>
                  </a:lnTo>
                  <a:lnTo>
                    <a:pt x="238" y="21"/>
                  </a:lnTo>
                  <a:lnTo>
                    <a:pt x="238" y="24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1" y="31"/>
                  </a:lnTo>
                  <a:lnTo>
                    <a:pt x="224" y="31"/>
                  </a:lnTo>
                  <a:lnTo>
                    <a:pt x="217" y="35"/>
                  </a:lnTo>
                  <a:lnTo>
                    <a:pt x="206" y="35"/>
                  </a:lnTo>
                  <a:lnTo>
                    <a:pt x="192" y="35"/>
                  </a:lnTo>
                  <a:lnTo>
                    <a:pt x="161" y="35"/>
                  </a:lnTo>
                  <a:lnTo>
                    <a:pt x="133" y="38"/>
                  </a:lnTo>
                  <a:lnTo>
                    <a:pt x="119" y="42"/>
                  </a:lnTo>
                  <a:lnTo>
                    <a:pt x="102" y="45"/>
                  </a:lnTo>
                  <a:lnTo>
                    <a:pt x="84" y="49"/>
                  </a:lnTo>
                  <a:lnTo>
                    <a:pt x="67" y="52"/>
                  </a:lnTo>
                  <a:lnTo>
                    <a:pt x="56" y="55"/>
                  </a:lnTo>
                  <a:lnTo>
                    <a:pt x="49" y="55"/>
                  </a:lnTo>
                  <a:lnTo>
                    <a:pt x="42" y="59"/>
                  </a:lnTo>
                  <a:lnTo>
                    <a:pt x="35" y="59"/>
                  </a:lnTo>
                  <a:lnTo>
                    <a:pt x="32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4" y="59"/>
                  </a:lnTo>
                  <a:lnTo>
                    <a:pt x="11" y="55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7" y="42"/>
                  </a:lnTo>
                  <a:lnTo>
                    <a:pt x="11" y="38"/>
                  </a:lnTo>
                  <a:lnTo>
                    <a:pt x="18" y="38"/>
                  </a:lnTo>
                  <a:lnTo>
                    <a:pt x="25" y="35"/>
                  </a:lnTo>
                  <a:lnTo>
                    <a:pt x="35" y="35"/>
                  </a:lnTo>
                  <a:lnTo>
                    <a:pt x="46" y="31"/>
                  </a:lnTo>
                  <a:lnTo>
                    <a:pt x="46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4">
              <a:extLst>
                <a:ext uri="{FF2B5EF4-FFF2-40B4-BE49-F238E27FC236}">
                  <a16:creationId xmlns:a16="http://schemas.microsoft.com/office/drawing/2014/main" id="{D8B5888A-012B-43CF-9E60-8C783AA28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087" y="17052747"/>
              <a:ext cx="667134" cy="884219"/>
            </a:xfrm>
            <a:custGeom>
              <a:avLst/>
              <a:gdLst>
                <a:gd name="T0" fmla="*/ 81 w 126"/>
                <a:gd name="T1" fmla="*/ 59 h 167"/>
                <a:gd name="T2" fmla="*/ 88 w 126"/>
                <a:gd name="T3" fmla="*/ 45 h 167"/>
                <a:gd name="T4" fmla="*/ 91 w 126"/>
                <a:gd name="T5" fmla="*/ 31 h 167"/>
                <a:gd name="T6" fmla="*/ 95 w 126"/>
                <a:gd name="T7" fmla="*/ 17 h 167"/>
                <a:gd name="T8" fmla="*/ 95 w 126"/>
                <a:gd name="T9" fmla="*/ 0 h 167"/>
                <a:gd name="T10" fmla="*/ 102 w 126"/>
                <a:gd name="T11" fmla="*/ 7 h 167"/>
                <a:gd name="T12" fmla="*/ 109 w 126"/>
                <a:gd name="T13" fmla="*/ 14 h 167"/>
                <a:gd name="T14" fmla="*/ 112 w 126"/>
                <a:gd name="T15" fmla="*/ 17 h 167"/>
                <a:gd name="T16" fmla="*/ 119 w 126"/>
                <a:gd name="T17" fmla="*/ 24 h 167"/>
                <a:gd name="T18" fmla="*/ 119 w 126"/>
                <a:gd name="T19" fmla="*/ 27 h 167"/>
                <a:gd name="T20" fmla="*/ 123 w 126"/>
                <a:gd name="T21" fmla="*/ 27 h 167"/>
                <a:gd name="T22" fmla="*/ 126 w 126"/>
                <a:gd name="T23" fmla="*/ 31 h 167"/>
                <a:gd name="T24" fmla="*/ 126 w 126"/>
                <a:gd name="T25" fmla="*/ 31 h 167"/>
                <a:gd name="T26" fmla="*/ 123 w 126"/>
                <a:gd name="T27" fmla="*/ 38 h 167"/>
                <a:gd name="T28" fmla="*/ 123 w 126"/>
                <a:gd name="T29" fmla="*/ 45 h 167"/>
                <a:gd name="T30" fmla="*/ 119 w 126"/>
                <a:gd name="T31" fmla="*/ 52 h 167"/>
                <a:gd name="T32" fmla="*/ 112 w 126"/>
                <a:gd name="T33" fmla="*/ 66 h 167"/>
                <a:gd name="T34" fmla="*/ 105 w 126"/>
                <a:gd name="T35" fmla="*/ 80 h 167"/>
                <a:gd name="T36" fmla="*/ 98 w 126"/>
                <a:gd name="T37" fmla="*/ 90 h 167"/>
                <a:gd name="T38" fmla="*/ 88 w 126"/>
                <a:gd name="T39" fmla="*/ 104 h 167"/>
                <a:gd name="T40" fmla="*/ 77 w 126"/>
                <a:gd name="T41" fmla="*/ 115 h 167"/>
                <a:gd name="T42" fmla="*/ 67 w 126"/>
                <a:gd name="T43" fmla="*/ 129 h 167"/>
                <a:gd name="T44" fmla="*/ 56 w 126"/>
                <a:gd name="T45" fmla="*/ 139 h 167"/>
                <a:gd name="T46" fmla="*/ 46 w 126"/>
                <a:gd name="T47" fmla="*/ 146 h 167"/>
                <a:gd name="T48" fmla="*/ 32 w 126"/>
                <a:gd name="T49" fmla="*/ 153 h 167"/>
                <a:gd name="T50" fmla="*/ 18 w 126"/>
                <a:gd name="T51" fmla="*/ 160 h 167"/>
                <a:gd name="T52" fmla="*/ 11 w 126"/>
                <a:gd name="T53" fmla="*/ 164 h 167"/>
                <a:gd name="T54" fmla="*/ 4 w 126"/>
                <a:gd name="T55" fmla="*/ 167 h 167"/>
                <a:gd name="T56" fmla="*/ 0 w 126"/>
                <a:gd name="T57" fmla="*/ 167 h 167"/>
                <a:gd name="T58" fmla="*/ 0 w 126"/>
                <a:gd name="T59" fmla="*/ 164 h 167"/>
                <a:gd name="T60" fmla="*/ 0 w 126"/>
                <a:gd name="T61" fmla="*/ 164 h 167"/>
                <a:gd name="T62" fmla="*/ 0 w 126"/>
                <a:gd name="T63" fmla="*/ 160 h 167"/>
                <a:gd name="T64" fmla="*/ 0 w 126"/>
                <a:gd name="T65" fmla="*/ 160 h 167"/>
                <a:gd name="T66" fmla="*/ 7 w 126"/>
                <a:gd name="T67" fmla="*/ 153 h 167"/>
                <a:gd name="T68" fmla="*/ 18 w 126"/>
                <a:gd name="T69" fmla="*/ 143 h 167"/>
                <a:gd name="T70" fmla="*/ 39 w 126"/>
                <a:gd name="T71" fmla="*/ 125 h 167"/>
                <a:gd name="T72" fmla="*/ 56 w 126"/>
                <a:gd name="T73" fmla="*/ 104 h 167"/>
                <a:gd name="T74" fmla="*/ 63 w 126"/>
                <a:gd name="T75" fmla="*/ 94 h 167"/>
                <a:gd name="T76" fmla="*/ 70 w 126"/>
                <a:gd name="T77" fmla="*/ 80 h 167"/>
                <a:gd name="T78" fmla="*/ 81 w 126"/>
                <a:gd name="T79" fmla="*/ 59 h 167"/>
                <a:gd name="T80" fmla="*/ 81 w 126"/>
                <a:gd name="T81" fmla="*/ 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6" h="167">
                  <a:moveTo>
                    <a:pt x="81" y="59"/>
                  </a:moveTo>
                  <a:lnTo>
                    <a:pt x="88" y="45"/>
                  </a:lnTo>
                  <a:lnTo>
                    <a:pt x="91" y="31"/>
                  </a:lnTo>
                  <a:lnTo>
                    <a:pt x="95" y="17"/>
                  </a:lnTo>
                  <a:lnTo>
                    <a:pt x="95" y="0"/>
                  </a:lnTo>
                  <a:lnTo>
                    <a:pt x="102" y="7"/>
                  </a:lnTo>
                  <a:lnTo>
                    <a:pt x="109" y="14"/>
                  </a:lnTo>
                  <a:lnTo>
                    <a:pt x="112" y="17"/>
                  </a:lnTo>
                  <a:lnTo>
                    <a:pt x="119" y="24"/>
                  </a:lnTo>
                  <a:lnTo>
                    <a:pt x="119" y="27"/>
                  </a:lnTo>
                  <a:lnTo>
                    <a:pt x="123" y="27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3" y="38"/>
                  </a:lnTo>
                  <a:lnTo>
                    <a:pt x="123" y="45"/>
                  </a:lnTo>
                  <a:lnTo>
                    <a:pt x="119" y="52"/>
                  </a:lnTo>
                  <a:lnTo>
                    <a:pt x="112" y="66"/>
                  </a:lnTo>
                  <a:lnTo>
                    <a:pt x="105" y="80"/>
                  </a:lnTo>
                  <a:lnTo>
                    <a:pt x="98" y="90"/>
                  </a:lnTo>
                  <a:lnTo>
                    <a:pt x="88" y="104"/>
                  </a:lnTo>
                  <a:lnTo>
                    <a:pt x="77" y="115"/>
                  </a:lnTo>
                  <a:lnTo>
                    <a:pt x="67" y="129"/>
                  </a:lnTo>
                  <a:lnTo>
                    <a:pt x="56" y="139"/>
                  </a:lnTo>
                  <a:lnTo>
                    <a:pt x="46" y="146"/>
                  </a:lnTo>
                  <a:lnTo>
                    <a:pt x="32" y="153"/>
                  </a:lnTo>
                  <a:lnTo>
                    <a:pt x="18" y="160"/>
                  </a:lnTo>
                  <a:lnTo>
                    <a:pt x="11" y="164"/>
                  </a:lnTo>
                  <a:lnTo>
                    <a:pt x="4" y="167"/>
                  </a:lnTo>
                  <a:lnTo>
                    <a:pt x="0" y="167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7" y="153"/>
                  </a:lnTo>
                  <a:lnTo>
                    <a:pt x="18" y="143"/>
                  </a:lnTo>
                  <a:lnTo>
                    <a:pt x="39" y="125"/>
                  </a:lnTo>
                  <a:lnTo>
                    <a:pt x="56" y="104"/>
                  </a:lnTo>
                  <a:lnTo>
                    <a:pt x="63" y="94"/>
                  </a:lnTo>
                  <a:lnTo>
                    <a:pt x="70" y="80"/>
                  </a:lnTo>
                  <a:lnTo>
                    <a:pt x="81" y="59"/>
                  </a:lnTo>
                  <a:lnTo>
                    <a:pt x="81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5">
              <a:extLst>
                <a:ext uri="{FF2B5EF4-FFF2-40B4-BE49-F238E27FC236}">
                  <a16:creationId xmlns:a16="http://schemas.microsoft.com/office/drawing/2014/main" id="{42EE5410-7A95-4A09-B30E-EFE7C1D0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347" y="17031568"/>
              <a:ext cx="852450" cy="942459"/>
            </a:xfrm>
            <a:custGeom>
              <a:avLst/>
              <a:gdLst>
                <a:gd name="T0" fmla="*/ 126 w 161"/>
                <a:gd name="T1" fmla="*/ 168 h 178"/>
                <a:gd name="T2" fmla="*/ 98 w 161"/>
                <a:gd name="T3" fmla="*/ 175 h 178"/>
                <a:gd name="T4" fmla="*/ 66 w 161"/>
                <a:gd name="T5" fmla="*/ 178 h 178"/>
                <a:gd name="T6" fmla="*/ 42 w 161"/>
                <a:gd name="T7" fmla="*/ 175 h 178"/>
                <a:gd name="T8" fmla="*/ 21 w 161"/>
                <a:gd name="T9" fmla="*/ 164 h 178"/>
                <a:gd name="T10" fmla="*/ 10 w 161"/>
                <a:gd name="T11" fmla="*/ 147 h 178"/>
                <a:gd name="T12" fmla="*/ 3 w 161"/>
                <a:gd name="T13" fmla="*/ 119 h 178"/>
                <a:gd name="T14" fmla="*/ 3 w 161"/>
                <a:gd name="T15" fmla="*/ 87 h 178"/>
                <a:gd name="T16" fmla="*/ 3 w 161"/>
                <a:gd name="T17" fmla="*/ 59 h 178"/>
                <a:gd name="T18" fmla="*/ 3 w 161"/>
                <a:gd name="T19" fmla="*/ 42 h 178"/>
                <a:gd name="T20" fmla="*/ 3 w 161"/>
                <a:gd name="T21" fmla="*/ 31 h 178"/>
                <a:gd name="T22" fmla="*/ 0 w 161"/>
                <a:gd name="T23" fmla="*/ 21 h 178"/>
                <a:gd name="T24" fmla="*/ 0 w 161"/>
                <a:gd name="T25" fmla="*/ 14 h 178"/>
                <a:gd name="T26" fmla="*/ 3 w 161"/>
                <a:gd name="T27" fmla="*/ 4 h 178"/>
                <a:gd name="T28" fmla="*/ 14 w 161"/>
                <a:gd name="T29" fmla="*/ 4 h 178"/>
                <a:gd name="T30" fmla="*/ 28 w 161"/>
                <a:gd name="T31" fmla="*/ 11 h 178"/>
                <a:gd name="T32" fmla="*/ 35 w 161"/>
                <a:gd name="T33" fmla="*/ 21 h 178"/>
                <a:gd name="T34" fmla="*/ 35 w 161"/>
                <a:gd name="T35" fmla="*/ 28 h 178"/>
                <a:gd name="T36" fmla="*/ 35 w 161"/>
                <a:gd name="T37" fmla="*/ 38 h 178"/>
                <a:gd name="T38" fmla="*/ 31 w 161"/>
                <a:gd name="T39" fmla="*/ 52 h 178"/>
                <a:gd name="T40" fmla="*/ 28 w 161"/>
                <a:gd name="T41" fmla="*/ 77 h 178"/>
                <a:gd name="T42" fmla="*/ 31 w 161"/>
                <a:gd name="T43" fmla="*/ 105 h 178"/>
                <a:gd name="T44" fmla="*/ 35 w 161"/>
                <a:gd name="T45" fmla="*/ 126 h 178"/>
                <a:gd name="T46" fmla="*/ 45 w 161"/>
                <a:gd name="T47" fmla="*/ 136 h 178"/>
                <a:gd name="T48" fmla="*/ 59 w 161"/>
                <a:gd name="T49" fmla="*/ 143 h 178"/>
                <a:gd name="T50" fmla="*/ 70 w 161"/>
                <a:gd name="T51" fmla="*/ 143 h 178"/>
                <a:gd name="T52" fmla="*/ 94 w 161"/>
                <a:gd name="T53" fmla="*/ 143 h 178"/>
                <a:gd name="T54" fmla="*/ 108 w 161"/>
                <a:gd name="T55" fmla="*/ 140 h 178"/>
                <a:gd name="T56" fmla="*/ 115 w 161"/>
                <a:gd name="T57" fmla="*/ 133 h 178"/>
                <a:gd name="T58" fmla="*/ 119 w 161"/>
                <a:gd name="T59" fmla="*/ 126 h 178"/>
                <a:gd name="T60" fmla="*/ 126 w 161"/>
                <a:gd name="T61" fmla="*/ 101 h 178"/>
                <a:gd name="T62" fmla="*/ 126 w 161"/>
                <a:gd name="T63" fmla="*/ 87 h 178"/>
                <a:gd name="T64" fmla="*/ 129 w 161"/>
                <a:gd name="T65" fmla="*/ 77 h 178"/>
                <a:gd name="T66" fmla="*/ 133 w 161"/>
                <a:gd name="T67" fmla="*/ 70 h 178"/>
                <a:gd name="T68" fmla="*/ 136 w 161"/>
                <a:gd name="T69" fmla="*/ 70 h 178"/>
                <a:gd name="T70" fmla="*/ 140 w 161"/>
                <a:gd name="T71" fmla="*/ 77 h 178"/>
                <a:gd name="T72" fmla="*/ 147 w 161"/>
                <a:gd name="T73" fmla="*/ 84 h 178"/>
                <a:gd name="T74" fmla="*/ 150 w 161"/>
                <a:gd name="T75" fmla="*/ 94 h 178"/>
                <a:gd name="T76" fmla="*/ 154 w 161"/>
                <a:gd name="T77" fmla="*/ 112 h 178"/>
                <a:gd name="T78" fmla="*/ 157 w 161"/>
                <a:gd name="T79" fmla="*/ 129 h 178"/>
                <a:gd name="T80" fmla="*/ 161 w 161"/>
                <a:gd name="T81" fmla="*/ 140 h 178"/>
                <a:gd name="T82" fmla="*/ 161 w 161"/>
                <a:gd name="T83" fmla="*/ 147 h 178"/>
                <a:gd name="T84" fmla="*/ 157 w 161"/>
                <a:gd name="T85" fmla="*/ 150 h 178"/>
                <a:gd name="T86" fmla="*/ 150 w 161"/>
                <a:gd name="T87" fmla="*/ 157 h 178"/>
                <a:gd name="T88" fmla="*/ 140 w 161"/>
                <a:gd name="T89" fmla="*/ 16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1" h="178">
                  <a:moveTo>
                    <a:pt x="140" y="164"/>
                  </a:moveTo>
                  <a:lnTo>
                    <a:pt x="126" y="168"/>
                  </a:lnTo>
                  <a:lnTo>
                    <a:pt x="112" y="175"/>
                  </a:lnTo>
                  <a:lnTo>
                    <a:pt x="98" y="175"/>
                  </a:lnTo>
                  <a:lnTo>
                    <a:pt x="84" y="178"/>
                  </a:lnTo>
                  <a:lnTo>
                    <a:pt x="66" y="178"/>
                  </a:lnTo>
                  <a:lnTo>
                    <a:pt x="52" y="175"/>
                  </a:lnTo>
                  <a:lnTo>
                    <a:pt x="42" y="175"/>
                  </a:lnTo>
                  <a:lnTo>
                    <a:pt x="31" y="171"/>
                  </a:lnTo>
                  <a:lnTo>
                    <a:pt x="21" y="164"/>
                  </a:lnTo>
                  <a:lnTo>
                    <a:pt x="14" y="157"/>
                  </a:lnTo>
                  <a:lnTo>
                    <a:pt x="10" y="147"/>
                  </a:lnTo>
                  <a:lnTo>
                    <a:pt x="7" y="133"/>
                  </a:lnTo>
                  <a:lnTo>
                    <a:pt x="3" y="119"/>
                  </a:lnTo>
                  <a:lnTo>
                    <a:pt x="3" y="105"/>
                  </a:lnTo>
                  <a:lnTo>
                    <a:pt x="3" y="87"/>
                  </a:lnTo>
                  <a:lnTo>
                    <a:pt x="3" y="66"/>
                  </a:lnTo>
                  <a:lnTo>
                    <a:pt x="3" y="59"/>
                  </a:lnTo>
                  <a:lnTo>
                    <a:pt x="3" y="49"/>
                  </a:lnTo>
                  <a:lnTo>
                    <a:pt x="3" y="42"/>
                  </a:lnTo>
                  <a:lnTo>
                    <a:pt x="3" y="35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7"/>
                  </a:lnTo>
                  <a:lnTo>
                    <a:pt x="28" y="11"/>
                  </a:lnTo>
                  <a:lnTo>
                    <a:pt x="31" y="14"/>
                  </a:lnTo>
                  <a:lnTo>
                    <a:pt x="35" y="21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31" y="45"/>
                  </a:lnTo>
                  <a:lnTo>
                    <a:pt x="31" y="52"/>
                  </a:lnTo>
                  <a:lnTo>
                    <a:pt x="28" y="63"/>
                  </a:lnTo>
                  <a:lnTo>
                    <a:pt x="28" y="77"/>
                  </a:lnTo>
                  <a:lnTo>
                    <a:pt x="28" y="91"/>
                  </a:lnTo>
                  <a:lnTo>
                    <a:pt x="31" y="105"/>
                  </a:lnTo>
                  <a:lnTo>
                    <a:pt x="31" y="119"/>
                  </a:lnTo>
                  <a:lnTo>
                    <a:pt x="35" y="126"/>
                  </a:lnTo>
                  <a:lnTo>
                    <a:pt x="38" y="133"/>
                  </a:lnTo>
                  <a:lnTo>
                    <a:pt x="45" y="136"/>
                  </a:lnTo>
                  <a:lnTo>
                    <a:pt x="52" y="140"/>
                  </a:lnTo>
                  <a:lnTo>
                    <a:pt x="59" y="143"/>
                  </a:lnTo>
                  <a:lnTo>
                    <a:pt x="63" y="143"/>
                  </a:lnTo>
                  <a:lnTo>
                    <a:pt x="70" y="143"/>
                  </a:lnTo>
                  <a:lnTo>
                    <a:pt x="80" y="143"/>
                  </a:lnTo>
                  <a:lnTo>
                    <a:pt x="94" y="143"/>
                  </a:lnTo>
                  <a:lnTo>
                    <a:pt x="101" y="140"/>
                  </a:lnTo>
                  <a:lnTo>
                    <a:pt x="108" y="140"/>
                  </a:lnTo>
                  <a:lnTo>
                    <a:pt x="112" y="136"/>
                  </a:lnTo>
                  <a:lnTo>
                    <a:pt x="115" y="133"/>
                  </a:lnTo>
                  <a:lnTo>
                    <a:pt x="119" y="129"/>
                  </a:lnTo>
                  <a:lnTo>
                    <a:pt x="119" y="126"/>
                  </a:lnTo>
                  <a:lnTo>
                    <a:pt x="122" y="115"/>
                  </a:lnTo>
                  <a:lnTo>
                    <a:pt x="126" y="101"/>
                  </a:lnTo>
                  <a:lnTo>
                    <a:pt x="126" y="91"/>
                  </a:lnTo>
                  <a:lnTo>
                    <a:pt x="126" y="87"/>
                  </a:lnTo>
                  <a:lnTo>
                    <a:pt x="129" y="80"/>
                  </a:lnTo>
                  <a:lnTo>
                    <a:pt x="129" y="77"/>
                  </a:lnTo>
                  <a:lnTo>
                    <a:pt x="129" y="73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6" y="70"/>
                  </a:lnTo>
                  <a:lnTo>
                    <a:pt x="140" y="73"/>
                  </a:lnTo>
                  <a:lnTo>
                    <a:pt x="140" y="77"/>
                  </a:lnTo>
                  <a:lnTo>
                    <a:pt x="143" y="80"/>
                  </a:lnTo>
                  <a:lnTo>
                    <a:pt x="147" y="84"/>
                  </a:lnTo>
                  <a:lnTo>
                    <a:pt x="147" y="87"/>
                  </a:lnTo>
                  <a:lnTo>
                    <a:pt x="150" y="94"/>
                  </a:lnTo>
                  <a:lnTo>
                    <a:pt x="150" y="105"/>
                  </a:lnTo>
                  <a:lnTo>
                    <a:pt x="154" y="112"/>
                  </a:lnTo>
                  <a:lnTo>
                    <a:pt x="154" y="119"/>
                  </a:lnTo>
                  <a:lnTo>
                    <a:pt x="157" y="129"/>
                  </a:lnTo>
                  <a:lnTo>
                    <a:pt x="161" y="136"/>
                  </a:lnTo>
                  <a:lnTo>
                    <a:pt x="161" y="140"/>
                  </a:lnTo>
                  <a:lnTo>
                    <a:pt x="161" y="143"/>
                  </a:lnTo>
                  <a:lnTo>
                    <a:pt x="161" y="147"/>
                  </a:lnTo>
                  <a:lnTo>
                    <a:pt x="161" y="147"/>
                  </a:lnTo>
                  <a:lnTo>
                    <a:pt x="157" y="150"/>
                  </a:lnTo>
                  <a:lnTo>
                    <a:pt x="157" y="154"/>
                  </a:lnTo>
                  <a:lnTo>
                    <a:pt x="150" y="157"/>
                  </a:lnTo>
                  <a:lnTo>
                    <a:pt x="147" y="161"/>
                  </a:lnTo>
                  <a:lnTo>
                    <a:pt x="140" y="164"/>
                  </a:lnTo>
                  <a:lnTo>
                    <a:pt x="140" y="16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6">
              <a:extLst>
                <a:ext uri="{FF2B5EF4-FFF2-40B4-BE49-F238E27FC236}">
                  <a16:creationId xmlns:a16="http://schemas.microsoft.com/office/drawing/2014/main" id="{A0B59932-BA2F-4C19-A2E7-AB3673FB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774" y="16385613"/>
              <a:ext cx="354747" cy="296504"/>
            </a:xfrm>
            <a:custGeom>
              <a:avLst/>
              <a:gdLst>
                <a:gd name="T0" fmla="*/ 0 w 67"/>
                <a:gd name="T1" fmla="*/ 3 h 56"/>
                <a:gd name="T2" fmla="*/ 4 w 67"/>
                <a:gd name="T3" fmla="*/ 0 h 56"/>
                <a:gd name="T4" fmla="*/ 7 w 67"/>
                <a:gd name="T5" fmla="*/ 0 h 56"/>
                <a:gd name="T6" fmla="*/ 11 w 67"/>
                <a:gd name="T7" fmla="*/ 0 h 56"/>
                <a:gd name="T8" fmla="*/ 18 w 67"/>
                <a:gd name="T9" fmla="*/ 0 h 56"/>
                <a:gd name="T10" fmla="*/ 25 w 67"/>
                <a:gd name="T11" fmla="*/ 0 h 56"/>
                <a:gd name="T12" fmla="*/ 32 w 67"/>
                <a:gd name="T13" fmla="*/ 0 h 56"/>
                <a:gd name="T14" fmla="*/ 39 w 67"/>
                <a:gd name="T15" fmla="*/ 3 h 56"/>
                <a:gd name="T16" fmla="*/ 46 w 67"/>
                <a:gd name="T17" fmla="*/ 10 h 56"/>
                <a:gd name="T18" fmla="*/ 56 w 67"/>
                <a:gd name="T19" fmla="*/ 14 h 56"/>
                <a:gd name="T20" fmla="*/ 60 w 67"/>
                <a:gd name="T21" fmla="*/ 21 h 56"/>
                <a:gd name="T22" fmla="*/ 67 w 67"/>
                <a:gd name="T23" fmla="*/ 28 h 56"/>
                <a:gd name="T24" fmla="*/ 67 w 67"/>
                <a:gd name="T25" fmla="*/ 35 h 56"/>
                <a:gd name="T26" fmla="*/ 63 w 67"/>
                <a:gd name="T27" fmla="*/ 42 h 56"/>
                <a:gd name="T28" fmla="*/ 63 w 67"/>
                <a:gd name="T29" fmla="*/ 49 h 56"/>
                <a:gd name="T30" fmla="*/ 60 w 67"/>
                <a:gd name="T31" fmla="*/ 52 h 56"/>
                <a:gd name="T32" fmla="*/ 60 w 67"/>
                <a:gd name="T33" fmla="*/ 52 h 56"/>
                <a:gd name="T34" fmla="*/ 53 w 67"/>
                <a:gd name="T35" fmla="*/ 56 h 56"/>
                <a:gd name="T36" fmla="*/ 49 w 67"/>
                <a:gd name="T37" fmla="*/ 52 h 56"/>
                <a:gd name="T38" fmla="*/ 42 w 67"/>
                <a:gd name="T39" fmla="*/ 49 h 56"/>
                <a:gd name="T40" fmla="*/ 35 w 67"/>
                <a:gd name="T41" fmla="*/ 45 h 56"/>
                <a:gd name="T42" fmla="*/ 28 w 67"/>
                <a:gd name="T43" fmla="*/ 38 h 56"/>
                <a:gd name="T44" fmla="*/ 21 w 67"/>
                <a:gd name="T45" fmla="*/ 31 h 56"/>
                <a:gd name="T46" fmla="*/ 14 w 67"/>
                <a:gd name="T47" fmla="*/ 24 h 56"/>
                <a:gd name="T48" fmla="*/ 11 w 67"/>
                <a:gd name="T49" fmla="*/ 17 h 56"/>
                <a:gd name="T50" fmla="*/ 4 w 67"/>
                <a:gd name="T51" fmla="*/ 14 h 56"/>
                <a:gd name="T52" fmla="*/ 4 w 67"/>
                <a:gd name="T53" fmla="*/ 7 h 56"/>
                <a:gd name="T54" fmla="*/ 0 w 67"/>
                <a:gd name="T55" fmla="*/ 3 h 56"/>
                <a:gd name="T56" fmla="*/ 0 w 67"/>
                <a:gd name="T57" fmla="*/ 3 h 56"/>
                <a:gd name="T58" fmla="*/ 0 w 67"/>
                <a:gd name="T59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56">
                  <a:moveTo>
                    <a:pt x="0" y="3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3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60" y="21"/>
                  </a:lnTo>
                  <a:lnTo>
                    <a:pt x="67" y="28"/>
                  </a:lnTo>
                  <a:lnTo>
                    <a:pt x="67" y="35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3" y="56"/>
                  </a:lnTo>
                  <a:lnTo>
                    <a:pt x="49" y="52"/>
                  </a:lnTo>
                  <a:lnTo>
                    <a:pt x="42" y="49"/>
                  </a:lnTo>
                  <a:lnTo>
                    <a:pt x="35" y="45"/>
                  </a:lnTo>
                  <a:lnTo>
                    <a:pt x="28" y="38"/>
                  </a:lnTo>
                  <a:lnTo>
                    <a:pt x="21" y="31"/>
                  </a:lnTo>
                  <a:lnTo>
                    <a:pt x="14" y="24"/>
                  </a:lnTo>
                  <a:lnTo>
                    <a:pt x="11" y="17"/>
                  </a:lnTo>
                  <a:lnTo>
                    <a:pt x="4" y="14"/>
                  </a:lnTo>
                  <a:lnTo>
                    <a:pt x="4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7">
              <a:extLst>
                <a:ext uri="{FF2B5EF4-FFF2-40B4-BE49-F238E27FC236}">
                  <a16:creationId xmlns:a16="http://schemas.microsoft.com/office/drawing/2014/main" id="{A98B5FFA-629F-44B9-BC3F-CF7E5570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636" y="16867430"/>
              <a:ext cx="312390" cy="259443"/>
            </a:xfrm>
            <a:custGeom>
              <a:avLst/>
              <a:gdLst>
                <a:gd name="T0" fmla="*/ 56 w 59"/>
                <a:gd name="T1" fmla="*/ 14 h 49"/>
                <a:gd name="T2" fmla="*/ 56 w 59"/>
                <a:gd name="T3" fmla="*/ 17 h 49"/>
                <a:gd name="T4" fmla="*/ 59 w 59"/>
                <a:gd name="T5" fmla="*/ 24 h 49"/>
                <a:gd name="T6" fmla="*/ 59 w 59"/>
                <a:gd name="T7" fmla="*/ 28 h 49"/>
                <a:gd name="T8" fmla="*/ 56 w 59"/>
                <a:gd name="T9" fmla="*/ 35 h 49"/>
                <a:gd name="T10" fmla="*/ 56 w 59"/>
                <a:gd name="T11" fmla="*/ 38 h 49"/>
                <a:gd name="T12" fmla="*/ 52 w 59"/>
                <a:gd name="T13" fmla="*/ 45 h 49"/>
                <a:gd name="T14" fmla="*/ 49 w 59"/>
                <a:gd name="T15" fmla="*/ 45 h 49"/>
                <a:gd name="T16" fmla="*/ 45 w 59"/>
                <a:gd name="T17" fmla="*/ 49 h 49"/>
                <a:gd name="T18" fmla="*/ 42 w 59"/>
                <a:gd name="T19" fmla="*/ 45 h 49"/>
                <a:gd name="T20" fmla="*/ 35 w 59"/>
                <a:gd name="T21" fmla="*/ 42 h 49"/>
                <a:gd name="T22" fmla="*/ 28 w 59"/>
                <a:gd name="T23" fmla="*/ 38 h 49"/>
                <a:gd name="T24" fmla="*/ 21 w 59"/>
                <a:gd name="T25" fmla="*/ 28 h 49"/>
                <a:gd name="T26" fmla="*/ 10 w 59"/>
                <a:gd name="T27" fmla="*/ 21 h 49"/>
                <a:gd name="T28" fmla="*/ 3 w 59"/>
                <a:gd name="T29" fmla="*/ 14 h 49"/>
                <a:gd name="T30" fmla="*/ 0 w 59"/>
                <a:gd name="T31" fmla="*/ 7 h 49"/>
                <a:gd name="T32" fmla="*/ 0 w 59"/>
                <a:gd name="T33" fmla="*/ 3 h 49"/>
                <a:gd name="T34" fmla="*/ 0 w 59"/>
                <a:gd name="T35" fmla="*/ 3 h 49"/>
                <a:gd name="T36" fmla="*/ 0 w 59"/>
                <a:gd name="T37" fmla="*/ 0 h 49"/>
                <a:gd name="T38" fmla="*/ 3 w 59"/>
                <a:gd name="T39" fmla="*/ 0 h 49"/>
                <a:gd name="T40" fmla="*/ 10 w 59"/>
                <a:gd name="T41" fmla="*/ 0 h 49"/>
                <a:gd name="T42" fmla="*/ 21 w 59"/>
                <a:gd name="T43" fmla="*/ 0 h 49"/>
                <a:gd name="T44" fmla="*/ 35 w 59"/>
                <a:gd name="T45" fmla="*/ 0 h 49"/>
                <a:gd name="T46" fmla="*/ 38 w 59"/>
                <a:gd name="T47" fmla="*/ 3 h 49"/>
                <a:gd name="T48" fmla="*/ 45 w 59"/>
                <a:gd name="T49" fmla="*/ 7 h 49"/>
                <a:gd name="T50" fmla="*/ 49 w 59"/>
                <a:gd name="T51" fmla="*/ 10 h 49"/>
                <a:gd name="T52" fmla="*/ 56 w 59"/>
                <a:gd name="T53" fmla="*/ 14 h 49"/>
                <a:gd name="T54" fmla="*/ 56 w 59"/>
                <a:gd name="T55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49">
                  <a:moveTo>
                    <a:pt x="56" y="14"/>
                  </a:moveTo>
                  <a:lnTo>
                    <a:pt x="56" y="17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5" y="49"/>
                  </a:lnTo>
                  <a:lnTo>
                    <a:pt x="42" y="45"/>
                  </a:lnTo>
                  <a:lnTo>
                    <a:pt x="35" y="42"/>
                  </a:lnTo>
                  <a:lnTo>
                    <a:pt x="28" y="38"/>
                  </a:lnTo>
                  <a:lnTo>
                    <a:pt x="21" y="28"/>
                  </a:lnTo>
                  <a:lnTo>
                    <a:pt x="10" y="2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8" y="3"/>
                  </a:lnTo>
                  <a:lnTo>
                    <a:pt x="45" y="7"/>
                  </a:lnTo>
                  <a:lnTo>
                    <a:pt x="49" y="10"/>
                  </a:lnTo>
                  <a:lnTo>
                    <a:pt x="56" y="14"/>
                  </a:lnTo>
                  <a:lnTo>
                    <a:pt x="5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8">
              <a:extLst>
                <a:ext uri="{FF2B5EF4-FFF2-40B4-BE49-F238E27FC236}">
                  <a16:creationId xmlns:a16="http://schemas.microsoft.com/office/drawing/2014/main" id="{7E2B7A0D-8C21-4D94-A185-84C0BF2FD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583" y="17052747"/>
              <a:ext cx="407695" cy="810093"/>
            </a:xfrm>
            <a:custGeom>
              <a:avLst/>
              <a:gdLst>
                <a:gd name="T0" fmla="*/ 46 w 77"/>
                <a:gd name="T1" fmla="*/ 129 h 153"/>
                <a:gd name="T2" fmla="*/ 42 w 77"/>
                <a:gd name="T3" fmla="*/ 139 h 153"/>
                <a:gd name="T4" fmla="*/ 39 w 77"/>
                <a:gd name="T5" fmla="*/ 146 h 153"/>
                <a:gd name="T6" fmla="*/ 35 w 77"/>
                <a:gd name="T7" fmla="*/ 150 h 153"/>
                <a:gd name="T8" fmla="*/ 32 w 77"/>
                <a:gd name="T9" fmla="*/ 153 h 153"/>
                <a:gd name="T10" fmla="*/ 28 w 77"/>
                <a:gd name="T11" fmla="*/ 153 h 153"/>
                <a:gd name="T12" fmla="*/ 21 w 77"/>
                <a:gd name="T13" fmla="*/ 150 h 153"/>
                <a:gd name="T14" fmla="*/ 18 w 77"/>
                <a:gd name="T15" fmla="*/ 143 h 153"/>
                <a:gd name="T16" fmla="*/ 11 w 77"/>
                <a:gd name="T17" fmla="*/ 136 h 153"/>
                <a:gd name="T18" fmla="*/ 4 w 77"/>
                <a:gd name="T19" fmla="*/ 125 h 153"/>
                <a:gd name="T20" fmla="*/ 0 w 77"/>
                <a:gd name="T21" fmla="*/ 118 h 153"/>
                <a:gd name="T22" fmla="*/ 0 w 77"/>
                <a:gd name="T23" fmla="*/ 111 h 153"/>
                <a:gd name="T24" fmla="*/ 0 w 77"/>
                <a:gd name="T25" fmla="*/ 104 h 153"/>
                <a:gd name="T26" fmla="*/ 0 w 77"/>
                <a:gd name="T27" fmla="*/ 101 h 153"/>
                <a:gd name="T28" fmla="*/ 4 w 77"/>
                <a:gd name="T29" fmla="*/ 97 h 153"/>
                <a:gd name="T30" fmla="*/ 4 w 77"/>
                <a:gd name="T31" fmla="*/ 97 h 153"/>
                <a:gd name="T32" fmla="*/ 7 w 77"/>
                <a:gd name="T33" fmla="*/ 97 h 153"/>
                <a:gd name="T34" fmla="*/ 11 w 77"/>
                <a:gd name="T35" fmla="*/ 97 h 153"/>
                <a:gd name="T36" fmla="*/ 14 w 77"/>
                <a:gd name="T37" fmla="*/ 101 h 153"/>
                <a:gd name="T38" fmla="*/ 14 w 77"/>
                <a:gd name="T39" fmla="*/ 101 h 153"/>
                <a:gd name="T40" fmla="*/ 14 w 77"/>
                <a:gd name="T41" fmla="*/ 101 h 153"/>
                <a:gd name="T42" fmla="*/ 18 w 77"/>
                <a:gd name="T43" fmla="*/ 97 h 153"/>
                <a:gd name="T44" fmla="*/ 18 w 77"/>
                <a:gd name="T45" fmla="*/ 94 h 153"/>
                <a:gd name="T46" fmla="*/ 21 w 77"/>
                <a:gd name="T47" fmla="*/ 90 h 153"/>
                <a:gd name="T48" fmla="*/ 25 w 77"/>
                <a:gd name="T49" fmla="*/ 83 h 153"/>
                <a:gd name="T50" fmla="*/ 28 w 77"/>
                <a:gd name="T51" fmla="*/ 76 h 153"/>
                <a:gd name="T52" fmla="*/ 32 w 77"/>
                <a:gd name="T53" fmla="*/ 69 h 153"/>
                <a:gd name="T54" fmla="*/ 35 w 77"/>
                <a:gd name="T55" fmla="*/ 59 h 153"/>
                <a:gd name="T56" fmla="*/ 42 w 77"/>
                <a:gd name="T57" fmla="*/ 45 h 153"/>
                <a:gd name="T58" fmla="*/ 49 w 77"/>
                <a:gd name="T59" fmla="*/ 34 h 153"/>
                <a:gd name="T60" fmla="*/ 53 w 77"/>
                <a:gd name="T61" fmla="*/ 24 h 153"/>
                <a:gd name="T62" fmla="*/ 60 w 77"/>
                <a:gd name="T63" fmla="*/ 17 h 153"/>
                <a:gd name="T64" fmla="*/ 63 w 77"/>
                <a:gd name="T65" fmla="*/ 10 h 153"/>
                <a:gd name="T66" fmla="*/ 67 w 77"/>
                <a:gd name="T67" fmla="*/ 3 h 153"/>
                <a:gd name="T68" fmla="*/ 70 w 77"/>
                <a:gd name="T69" fmla="*/ 0 h 153"/>
                <a:gd name="T70" fmla="*/ 74 w 77"/>
                <a:gd name="T71" fmla="*/ 0 h 153"/>
                <a:gd name="T72" fmla="*/ 77 w 77"/>
                <a:gd name="T73" fmla="*/ 0 h 153"/>
                <a:gd name="T74" fmla="*/ 77 w 77"/>
                <a:gd name="T75" fmla="*/ 0 h 153"/>
                <a:gd name="T76" fmla="*/ 77 w 77"/>
                <a:gd name="T77" fmla="*/ 3 h 153"/>
                <a:gd name="T78" fmla="*/ 77 w 77"/>
                <a:gd name="T79" fmla="*/ 7 h 153"/>
                <a:gd name="T80" fmla="*/ 77 w 77"/>
                <a:gd name="T81" fmla="*/ 14 h 153"/>
                <a:gd name="T82" fmla="*/ 77 w 77"/>
                <a:gd name="T83" fmla="*/ 21 h 153"/>
                <a:gd name="T84" fmla="*/ 74 w 77"/>
                <a:gd name="T85" fmla="*/ 31 h 153"/>
                <a:gd name="T86" fmla="*/ 70 w 77"/>
                <a:gd name="T87" fmla="*/ 41 h 153"/>
                <a:gd name="T88" fmla="*/ 67 w 77"/>
                <a:gd name="T89" fmla="*/ 55 h 153"/>
                <a:gd name="T90" fmla="*/ 63 w 77"/>
                <a:gd name="T91" fmla="*/ 66 h 153"/>
                <a:gd name="T92" fmla="*/ 60 w 77"/>
                <a:gd name="T93" fmla="*/ 80 h 153"/>
                <a:gd name="T94" fmla="*/ 56 w 77"/>
                <a:gd name="T95" fmla="*/ 90 h 153"/>
                <a:gd name="T96" fmla="*/ 53 w 77"/>
                <a:gd name="T97" fmla="*/ 101 h 153"/>
                <a:gd name="T98" fmla="*/ 49 w 77"/>
                <a:gd name="T99" fmla="*/ 108 h 153"/>
                <a:gd name="T100" fmla="*/ 49 w 77"/>
                <a:gd name="T101" fmla="*/ 115 h 153"/>
                <a:gd name="T102" fmla="*/ 46 w 77"/>
                <a:gd name="T103" fmla="*/ 122 h 153"/>
                <a:gd name="T104" fmla="*/ 46 w 77"/>
                <a:gd name="T105" fmla="*/ 129 h 153"/>
                <a:gd name="T106" fmla="*/ 46 w 77"/>
                <a:gd name="T107" fmla="*/ 12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" h="153">
                  <a:moveTo>
                    <a:pt x="46" y="129"/>
                  </a:moveTo>
                  <a:lnTo>
                    <a:pt x="42" y="139"/>
                  </a:lnTo>
                  <a:lnTo>
                    <a:pt x="39" y="146"/>
                  </a:lnTo>
                  <a:lnTo>
                    <a:pt x="35" y="150"/>
                  </a:lnTo>
                  <a:lnTo>
                    <a:pt x="32" y="153"/>
                  </a:lnTo>
                  <a:lnTo>
                    <a:pt x="28" y="153"/>
                  </a:lnTo>
                  <a:lnTo>
                    <a:pt x="21" y="150"/>
                  </a:lnTo>
                  <a:lnTo>
                    <a:pt x="18" y="143"/>
                  </a:lnTo>
                  <a:lnTo>
                    <a:pt x="11" y="136"/>
                  </a:lnTo>
                  <a:lnTo>
                    <a:pt x="4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7" y="97"/>
                  </a:lnTo>
                  <a:lnTo>
                    <a:pt x="11" y="97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18" y="97"/>
                  </a:lnTo>
                  <a:lnTo>
                    <a:pt x="18" y="94"/>
                  </a:lnTo>
                  <a:lnTo>
                    <a:pt x="21" y="90"/>
                  </a:lnTo>
                  <a:lnTo>
                    <a:pt x="25" y="83"/>
                  </a:lnTo>
                  <a:lnTo>
                    <a:pt x="28" y="76"/>
                  </a:lnTo>
                  <a:lnTo>
                    <a:pt x="32" y="69"/>
                  </a:lnTo>
                  <a:lnTo>
                    <a:pt x="35" y="59"/>
                  </a:lnTo>
                  <a:lnTo>
                    <a:pt x="42" y="45"/>
                  </a:lnTo>
                  <a:lnTo>
                    <a:pt x="49" y="34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3" y="10"/>
                  </a:lnTo>
                  <a:lnTo>
                    <a:pt x="67" y="3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3"/>
                  </a:lnTo>
                  <a:lnTo>
                    <a:pt x="77" y="7"/>
                  </a:lnTo>
                  <a:lnTo>
                    <a:pt x="77" y="14"/>
                  </a:lnTo>
                  <a:lnTo>
                    <a:pt x="77" y="21"/>
                  </a:lnTo>
                  <a:lnTo>
                    <a:pt x="74" y="31"/>
                  </a:lnTo>
                  <a:lnTo>
                    <a:pt x="70" y="41"/>
                  </a:lnTo>
                  <a:lnTo>
                    <a:pt x="67" y="55"/>
                  </a:lnTo>
                  <a:lnTo>
                    <a:pt x="63" y="66"/>
                  </a:lnTo>
                  <a:lnTo>
                    <a:pt x="60" y="80"/>
                  </a:lnTo>
                  <a:lnTo>
                    <a:pt x="56" y="90"/>
                  </a:lnTo>
                  <a:lnTo>
                    <a:pt x="53" y="101"/>
                  </a:lnTo>
                  <a:lnTo>
                    <a:pt x="49" y="108"/>
                  </a:lnTo>
                  <a:lnTo>
                    <a:pt x="49" y="115"/>
                  </a:lnTo>
                  <a:lnTo>
                    <a:pt x="46" y="122"/>
                  </a:lnTo>
                  <a:lnTo>
                    <a:pt x="46" y="129"/>
                  </a:lnTo>
                  <a:lnTo>
                    <a:pt x="46" y="12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3B3EA6D8-11F2-492D-9657-F45F9E1FCF3F}"/>
              </a:ext>
            </a:extLst>
          </p:cNvPr>
          <p:cNvGrpSpPr/>
          <p:nvPr/>
        </p:nvGrpSpPr>
        <p:grpSpPr>
          <a:xfrm>
            <a:off x="6977908" y="2449477"/>
            <a:ext cx="1906096" cy="1937865"/>
            <a:chOff x="5433944" y="16184414"/>
            <a:chExt cx="1906096" cy="1937865"/>
          </a:xfrm>
        </p:grpSpPr>
        <p:sp>
          <p:nvSpPr>
            <p:cNvPr id="13" name="Freeform 79">
              <a:extLst>
                <a:ext uri="{FF2B5EF4-FFF2-40B4-BE49-F238E27FC236}">
                  <a16:creationId xmlns:a16="http://schemas.microsoft.com/office/drawing/2014/main" id="{6C1FA06E-D4CD-41E0-BE36-4FC8795C2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265" y="16184414"/>
              <a:ext cx="593008" cy="328272"/>
            </a:xfrm>
            <a:custGeom>
              <a:avLst/>
              <a:gdLst>
                <a:gd name="T0" fmla="*/ 105 w 112"/>
                <a:gd name="T1" fmla="*/ 24 h 62"/>
                <a:gd name="T2" fmla="*/ 105 w 112"/>
                <a:gd name="T3" fmla="*/ 24 h 62"/>
                <a:gd name="T4" fmla="*/ 101 w 112"/>
                <a:gd name="T5" fmla="*/ 27 h 62"/>
                <a:gd name="T6" fmla="*/ 98 w 112"/>
                <a:gd name="T7" fmla="*/ 31 h 62"/>
                <a:gd name="T8" fmla="*/ 98 w 112"/>
                <a:gd name="T9" fmla="*/ 34 h 62"/>
                <a:gd name="T10" fmla="*/ 94 w 112"/>
                <a:gd name="T11" fmla="*/ 41 h 62"/>
                <a:gd name="T12" fmla="*/ 91 w 112"/>
                <a:gd name="T13" fmla="*/ 48 h 62"/>
                <a:gd name="T14" fmla="*/ 87 w 112"/>
                <a:gd name="T15" fmla="*/ 55 h 62"/>
                <a:gd name="T16" fmla="*/ 80 w 112"/>
                <a:gd name="T17" fmla="*/ 62 h 62"/>
                <a:gd name="T18" fmla="*/ 77 w 112"/>
                <a:gd name="T19" fmla="*/ 62 h 62"/>
                <a:gd name="T20" fmla="*/ 77 w 112"/>
                <a:gd name="T21" fmla="*/ 55 h 62"/>
                <a:gd name="T22" fmla="*/ 80 w 112"/>
                <a:gd name="T23" fmla="*/ 45 h 62"/>
                <a:gd name="T24" fmla="*/ 80 w 112"/>
                <a:gd name="T25" fmla="*/ 38 h 62"/>
                <a:gd name="T26" fmla="*/ 84 w 112"/>
                <a:gd name="T27" fmla="*/ 31 h 62"/>
                <a:gd name="T28" fmla="*/ 84 w 112"/>
                <a:gd name="T29" fmla="*/ 24 h 62"/>
                <a:gd name="T30" fmla="*/ 84 w 112"/>
                <a:gd name="T31" fmla="*/ 21 h 62"/>
                <a:gd name="T32" fmla="*/ 84 w 112"/>
                <a:gd name="T33" fmla="*/ 17 h 62"/>
                <a:gd name="T34" fmla="*/ 84 w 112"/>
                <a:gd name="T35" fmla="*/ 14 h 62"/>
                <a:gd name="T36" fmla="*/ 80 w 112"/>
                <a:gd name="T37" fmla="*/ 14 h 62"/>
                <a:gd name="T38" fmla="*/ 73 w 112"/>
                <a:gd name="T39" fmla="*/ 10 h 62"/>
                <a:gd name="T40" fmla="*/ 63 w 112"/>
                <a:gd name="T41" fmla="*/ 10 h 62"/>
                <a:gd name="T42" fmla="*/ 52 w 112"/>
                <a:gd name="T43" fmla="*/ 14 h 62"/>
                <a:gd name="T44" fmla="*/ 38 w 112"/>
                <a:gd name="T45" fmla="*/ 17 h 62"/>
                <a:gd name="T46" fmla="*/ 24 w 112"/>
                <a:gd name="T47" fmla="*/ 21 h 62"/>
                <a:gd name="T48" fmla="*/ 14 w 112"/>
                <a:gd name="T49" fmla="*/ 21 h 62"/>
                <a:gd name="T50" fmla="*/ 4 w 112"/>
                <a:gd name="T51" fmla="*/ 21 h 62"/>
                <a:gd name="T52" fmla="*/ 0 w 112"/>
                <a:gd name="T53" fmla="*/ 17 h 62"/>
                <a:gd name="T54" fmla="*/ 7 w 112"/>
                <a:gd name="T55" fmla="*/ 17 h 62"/>
                <a:gd name="T56" fmla="*/ 18 w 112"/>
                <a:gd name="T57" fmla="*/ 17 h 62"/>
                <a:gd name="T58" fmla="*/ 28 w 112"/>
                <a:gd name="T59" fmla="*/ 14 h 62"/>
                <a:gd name="T60" fmla="*/ 45 w 112"/>
                <a:gd name="T61" fmla="*/ 14 h 62"/>
                <a:gd name="T62" fmla="*/ 52 w 112"/>
                <a:gd name="T63" fmla="*/ 10 h 62"/>
                <a:gd name="T64" fmla="*/ 56 w 112"/>
                <a:gd name="T65" fmla="*/ 10 h 62"/>
                <a:gd name="T66" fmla="*/ 63 w 112"/>
                <a:gd name="T67" fmla="*/ 7 h 62"/>
                <a:gd name="T68" fmla="*/ 66 w 112"/>
                <a:gd name="T69" fmla="*/ 7 h 62"/>
                <a:gd name="T70" fmla="*/ 70 w 112"/>
                <a:gd name="T71" fmla="*/ 7 h 62"/>
                <a:gd name="T72" fmla="*/ 73 w 112"/>
                <a:gd name="T73" fmla="*/ 3 h 62"/>
                <a:gd name="T74" fmla="*/ 77 w 112"/>
                <a:gd name="T75" fmla="*/ 3 h 62"/>
                <a:gd name="T76" fmla="*/ 77 w 112"/>
                <a:gd name="T77" fmla="*/ 3 h 62"/>
                <a:gd name="T78" fmla="*/ 80 w 112"/>
                <a:gd name="T79" fmla="*/ 0 h 62"/>
                <a:gd name="T80" fmla="*/ 84 w 112"/>
                <a:gd name="T81" fmla="*/ 0 h 62"/>
                <a:gd name="T82" fmla="*/ 84 w 112"/>
                <a:gd name="T83" fmla="*/ 0 h 62"/>
                <a:gd name="T84" fmla="*/ 91 w 112"/>
                <a:gd name="T85" fmla="*/ 3 h 62"/>
                <a:gd name="T86" fmla="*/ 94 w 112"/>
                <a:gd name="T87" fmla="*/ 3 h 62"/>
                <a:gd name="T88" fmla="*/ 98 w 112"/>
                <a:gd name="T89" fmla="*/ 7 h 62"/>
                <a:gd name="T90" fmla="*/ 105 w 112"/>
                <a:gd name="T91" fmla="*/ 10 h 62"/>
                <a:gd name="T92" fmla="*/ 108 w 112"/>
                <a:gd name="T93" fmla="*/ 14 h 62"/>
                <a:gd name="T94" fmla="*/ 112 w 112"/>
                <a:gd name="T95" fmla="*/ 17 h 62"/>
                <a:gd name="T96" fmla="*/ 112 w 112"/>
                <a:gd name="T97" fmla="*/ 17 h 62"/>
                <a:gd name="T98" fmla="*/ 112 w 112"/>
                <a:gd name="T99" fmla="*/ 17 h 62"/>
                <a:gd name="T100" fmla="*/ 112 w 112"/>
                <a:gd name="T101" fmla="*/ 21 h 62"/>
                <a:gd name="T102" fmla="*/ 108 w 112"/>
                <a:gd name="T103" fmla="*/ 21 h 62"/>
                <a:gd name="T104" fmla="*/ 105 w 112"/>
                <a:gd name="T105" fmla="*/ 24 h 62"/>
                <a:gd name="T106" fmla="*/ 105 w 112"/>
                <a:gd name="T107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" h="62">
                  <a:moveTo>
                    <a:pt x="105" y="24"/>
                  </a:moveTo>
                  <a:lnTo>
                    <a:pt x="105" y="24"/>
                  </a:lnTo>
                  <a:lnTo>
                    <a:pt x="101" y="27"/>
                  </a:lnTo>
                  <a:lnTo>
                    <a:pt x="98" y="31"/>
                  </a:lnTo>
                  <a:lnTo>
                    <a:pt x="98" y="34"/>
                  </a:lnTo>
                  <a:lnTo>
                    <a:pt x="94" y="41"/>
                  </a:lnTo>
                  <a:lnTo>
                    <a:pt x="91" y="48"/>
                  </a:lnTo>
                  <a:lnTo>
                    <a:pt x="87" y="55"/>
                  </a:lnTo>
                  <a:lnTo>
                    <a:pt x="80" y="62"/>
                  </a:lnTo>
                  <a:lnTo>
                    <a:pt x="77" y="62"/>
                  </a:lnTo>
                  <a:lnTo>
                    <a:pt x="77" y="55"/>
                  </a:lnTo>
                  <a:lnTo>
                    <a:pt x="80" y="45"/>
                  </a:lnTo>
                  <a:lnTo>
                    <a:pt x="80" y="38"/>
                  </a:lnTo>
                  <a:lnTo>
                    <a:pt x="84" y="31"/>
                  </a:lnTo>
                  <a:lnTo>
                    <a:pt x="84" y="24"/>
                  </a:lnTo>
                  <a:lnTo>
                    <a:pt x="84" y="21"/>
                  </a:lnTo>
                  <a:lnTo>
                    <a:pt x="84" y="17"/>
                  </a:lnTo>
                  <a:lnTo>
                    <a:pt x="84" y="14"/>
                  </a:lnTo>
                  <a:lnTo>
                    <a:pt x="80" y="14"/>
                  </a:lnTo>
                  <a:lnTo>
                    <a:pt x="73" y="10"/>
                  </a:lnTo>
                  <a:lnTo>
                    <a:pt x="63" y="10"/>
                  </a:lnTo>
                  <a:lnTo>
                    <a:pt x="52" y="14"/>
                  </a:lnTo>
                  <a:lnTo>
                    <a:pt x="38" y="17"/>
                  </a:lnTo>
                  <a:lnTo>
                    <a:pt x="24" y="21"/>
                  </a:lnTo>
                  <a:lnTo>
                    <a:pt x="14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8" y="17"/>
                  </a:lnTo>
                  <a:lnTo>
                    <a:pt x="28" y="14"/>
                  </a:lnTo>
                  <a:lnTo>
                    <a:pt x="45" y="14"/>
                  </a:lnTo>
                  <a:lnTo>
                    <a:pt x="52" y="10"/>
                  </a:lnTo>
                  <a:lnTo>
                    <a:pt x="56" y="10"/>
                  </a:lnTo>
                  <a:lnTo>
                    <a:pt x="63" y="7"/>
                  </a:lnTo>
                  <a:lnTo>
                    <a:pt x="66" y="7"/>
                  </a:lnTo>
                  <a:lnTo>
                    <a:pt x="70" y="7"/>
                  </a:lnTo>
                  <a:lnTo>
                    <a:pt x="73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94" y="3"/>
                  </a:lnTo>
                  <a:lnTo>
                    <a:pt x="98" y="7"/>
                  </a:lnTo>
                  <a:lnTo>
                    <a:pt x="105" y="10"/>
                  </a:lnTo>
                  <a:lnTo>
                    <a:pt x="108" y="14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12" y="21"/>
                  </a:lnTo>
                  <a:lnTo>
                    <a:pt x="108" y="21"/>
                  </a:lnTo>
                  <a:lnTo>
                    <a:pt x="105" y="24"/>
                  </a:lnTo>
                  <a:lnTo>
                    <a:pt x="105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0">
              <a:extLst>
                <a:ext uri="{FF2B5EF4-FFF2-40B4-BE49-F238E27FC236}">
                  <a16:creationId xmlns:a16="http://schemas.microsoft.com/office/drawing/2014/main" id="{F92089A5-0E0B-420B-BC29-5F985AA52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570" y="16496800"/>
              <a:ext cx="386516" cy="74126"/>
            </a:xfrm>
            <a:custGeom>
              <a:avLst/>
              <a:gdLst>
                <a:gd name="T0" fmla="*/ 48 w 73"/>
                <a:gd name="T1" fmla="*/ 3 h 14"/>
                <a:gd name="T2" fmla="*/ 55 w 73"/>
                <a:gd name="T3" fmla="*/ 0 h 14"/>
                <a:gd name="T4" fmla="*/ 62 w 73"/>
                <a:gd name="T5" fmla="*/ 0 h 14"/>
                <a:gd name="T6" fmla="*/ 66 w 73"/>
                <a:gd name="T7" fmla="*/ 0 h 14"/>
                <a:gd name="T8" fmla="*/ 69 w 73"/>
                <a:gd name="T9" fmla="*/ 0 h 14"/>
                <a:gd name="T10" fmla="*/ 69 w 73"/>
                <a:gd name="T11" fmla="*/ 3 h 14"/>
                <a:gd name="T12" fmla="*/ 73 w 73"/>
                <a:gd name="T13" fmla="*/ 7 h 14"/>
                <a:gd name="T14" fmla="*/ 69 w 73"/>
                <a:gd name="T15" fmla="*/ 7 h 14"/>
                <a:gd name="T16" fmla="*/ 66 w 73"/>
                <a:gd name="T17" fmla="*/ 7 h 14"/>
                <a:gd name="T18" fmla="*/ 62 w 73"/>
                <a:gd name="T19" fmla="*/ 7 h 14"/>
                <a:gd name="T20" fmla="*/ 55 w 73"/>
                <a:gd name="T21" fmla="*/ 10 h 14"/>
                <a:gd name="T22" fmla="*/ 45 w 73"/>
                <a:gd name="T23" fmla="*/ 10 h 14"/>
                <a:gd name="T24" fmla="*/ 31 w 73"/>
                <a:gd name="T25" fmla="*/ 10 h 14"/>
                <a:gd name="T26" fmla="*/ 17 w 73"/>
                <a:gd name="T27" fmla="*/ 14 h 14"/>
                <a:gd name="T28" fmla="*/ 3 w 73"/>
                <a:gd name="T29" fmla="*/ 14 h 14"/>
                <a:gd name="T30" fmla="*/ 0 w 73"/>
                <a:gd name="T31" fmla="*/ 10 h 14"/>
                <a:gd name="T32" fmla="*/ 13 w 73"/>
                <a:gd name="T33" fmla="*/ 10 h 14"/>
                <a:gd name="T34" fmla="*/ 27 w 73"/>
                <a:gd name="T35" fmla="*/ 7 h 14"/>
                <a:gd name="T36" fmla="*/ 38 w 73"/>
                <a:gd name="T37" fmla="*/ 7 h 14"/>
                <a:gd name="T38" fmla="*/ 48 w 73"/>
                <a:gd name="T39" fmla="*/ 3 h 14"/>
                <a:gd name="T40" fmla="*/ 48 w 73"/>
                <a:gd name="T4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14">
                  <a:moveTo>
                    <a:pt x="48" y="3"/>
                  </a:moveTo>
                  <a:lnTo>
                    <a:pt x="55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69" y="3"/>
                  </a:lnTo>
                  <a:lnTo>
                    <a:pt x="73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2" y="7"/>
                  </a:lnTo>
                  <a:lnTo>
                    <a:pt x="55" y="10"/>
                  </a:lnTo>
                  <a:lnTo>
                    <a:pt x="45" y="10"/>
                  </a:lnTo>
                  <a:lnTo>
                    <a:pt x="31" y="10"/>
                  </a:lnTo>
                  <a:lnTo>
                    <a:pt x="17" y="14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13" y="10"/>
                  </a:lnTo>
                  <a:lnTo>
                    <a:pt x="27" y="7"/>
                  </a:lnTo>
                  <a:lnTo>
                    <a:pt x="38" y="7"/>
                  </a:lnTo>
                  <a:lnTo>
                    <a:pt x="48" y="3"/>
                  </a:lnTo>
                  <a:lnTo>
                    <a:pt x="4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1">
              <a:extLst>
                <a:ext uri="{FF2B5EF4-FFF2-40B4-BE49-F238E27FC236}">
                  <a16:creationId xmlns:a16="http://schemas.microsoft.com/office/drawing/2014/main" id="{57868759-BB3A-4FAF-8FB4-7493D8C3A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887" y="16735064"/>
              <a:ext cx="444756" cy="280621"/>
            </a:xfrm>
            <a:custGeom>
              <a:avLst/>
              <a:gdLst>
                <a:gd name="T0" fmla="*/ 0 w 84"/>
                <a:gd name="T1" fmla="*/ 14 h 53"/>
                <a:gd name="T2" fmla="*/ 4 w 84"/>
                <a:gd name="T3" fmla="*/ 14 h 53"/>
                <a:gd name="T4" fmla="*/ 11 w 84"/>
                <a:gd name="T5" fmla="*/ 14 h 53"/>
                <a:gd name="T6" fmla="*/ 18 w 84"/>
                <a:gd name="T7" fmla="*/ 11 h 53"/>
                <a:gd name="T8" fmla="*/ 28 w 84"/>
                <a:gd name="T9" fmla="*/ 11 h 53"/>
                <a:gd name="T10" fmla="*/ 39 w 84"/>
                <a:gd name="T11" fmla="*/ 7 h 53"/>
                <a:gd name="T12" fmla="*/ 49 w 84"/>
                <a:gd name="T13" fmla="*/ 4 h 53"/>
                <a:gd name="T14" fmla="*/ 53 w 84"/>
                <a:gd name="T15" fmla="*/ 4 h 53"/>
                <a:gd name="T16" fmla="*/ 56 w 84"/>
                <a:gd name="T17" fmla="*/ 0 h 53"/>
                <a:gd name="T18" fmla="*/ 60 w 84"/>
                <a:gd name="T19" fmla="*/ 0 h 53"/>
                <a:gd name="T20" fmla="*/ 63 w 84"/>
                <a:gd name="T21" fmla="*/ 0 h 53"/>
                <a:gd name="T22" fmla="*/ 66 w 84"/>
                <a:gd name="T23" fmla="*/ 4 h 53"/>
                <a:gd name="T24" fmla="*/ 70 w 84"/>
                <a:gd name="T25" fmla="*/ 7 h 53"/>
                <a:gd name="T26" fmla="*/ 73 w 84"/>
                <a:gd name="T27" fmla="*/ 11 h 53"/>
                <a:gd name="T28" fmla="*/ 77 w 84"/>
                <a:gd name="T29" fmla="*/ 14 h 53"/>
                <a:gd name="T30" fmla="*/ 80 w 84"/>
                <a:gd name="T31" fmla="*/ 14 h 53"/>
                <a:gd name="T32" fmla="*/ 80 w 84"/>
                <a:gd name="T33" fmla="*/ 18 h 53"/>
                <a:gd name="T34" fmla="*/ 84 w 84"/>
                <a:gd name="T35" fmla="*/ 18 h 53"/>
                <a:gd name="T36" fmla="*/ 80 w 84"/>
                <a:gd name="T37" fmla="*/ 21 h 53"/>
                <a:gd name="T38" fmla="*/ 77 w 84"/>
                <a:gd name="T39" fmla="*/ 21 h 53"/>
                <a:gd name="T40" fmla="*/ 73 w 84"/>
                <a:gd name="T41" fmla="*/ 25 h 53"/>
                <a:gd name="T42" fmla="*/ 70 w 84"/>
                <a:gd name="T43" fmla="*/ 32 h 53"/>
                <a:gd name="T44" fmla="*/ 66 w 84"/>
                <a:gd name="T45" fmla="*/ 42 h 53"/>
                <a:gd name="T46" fmla="*/ 60 w 84"/>
                <a:gd name="T47" fmla="*/ 53 h 53"/>
                <a:gd name="T48" fmla="*/ 56 w 84"/>
                <a:gd name="T49" fmla="*/ 53 h 53"/>
                <a:gd name="T50" fmla="*/ 56 w 84"/>
                <a:gd name="T51" fmla="*/ 42 h 53"/>
                <a:gd name="T52" fmla="*/ 60 w 84"/>
                <a:gd name="T53" fmla="*/ 35 h 53"/>
                <a:gd name="T54" fmla="*/ 60 w 84"/>
                <a:gd name="T55" fmla="*/ 28 h 53"/>
                <a:gd name="T56" fmla="*/ 60 w 84"/>
                <a:gd name="T57" fmla="*/ 25 h 53"/>
                <a:gd name="T58" fmla="*/ 60 w 84"/>
                <a:gd name="T59" fmla="*/ 18 h 53"/>
                <a:gd name="T60" fmla="*/ 60 w 84"/>
                <a:gd name="T61" fmla="*/ 14 h 53"/>
                <a:gd name="T62" fmla="*/ 60 w 84"/>
                <a:gd name="T63" fmla="*/ 11 h 53"/>
                <a:gd name="T64" fmla="*/ 56 w 84"/>
                <a:gd name="T65" fmla="*/ 7 h 53"/>
                <a:gd name="T66" fmla="*/ 53 w 84"/>
                <a:gd name="T67" fmla="*/ 7 h 53"/>
                <a:gd name="T68" fmla="*/ 49 w 84"/>
                <a:gd name="T69" fmla="*/ 7 h 53"/>
                <a:gd name="T70" fmla="*/ 42 w 84"/>
                <a:gd name="T71" fmla="*/ 7 h 53"/>
                <a:gd name="T72" fmla="*/ 35 w 84"/>
                <a:gd name="T73" fmla="*/ 7 h 53"/>
                <a:gd name="T74" fmla="*/ 25 w 84"/>
                <a:gd name="T75" fmla="*/ 11 h 53"/>
                <a:gd name="T76" fmla="*/ 14 w 84"/>
                <a:gd name="T77" fmla="*/ 11 h 53"/>
                <a:gd name="T78" fmla="*/ 4 w 84"/>
                <a:gd name="T79" fmla="*/ 14 h 53"/>
                <a:gd name="T80" fmla="*/ 0 w 84"/>
                <a:gd name="T81" fmla="*/ 14 h 53"/>
                <a:gd name="T82" fmla="*/ 0 w 84"/>
                <a:gd name="T83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53">
                  <a:moveTo>
                    <a:pt x="0" y="14"/>
                  </a:moveTo>
                  <a:lnTo>
                    <a:pt x="4" y="14"/>
                  </a:lnTo>
                  <a:lnTo>
                    <a:pt x="11" y="14"/>
                  </a:lnTo>
                  <a:lnTo>
                    <a:pt x="18" y="11"/>
                  </a:lnTo>
                  <a:lnTo>
                    <a:pt x="28" y="11"/>
                  </a:lnTo>
                  <a:lnTo>
                    <a:pt x="39" y="7"/>
                  </a:lnTo>
                  <a:lnTo>
                    <a:pt x="49" y="4"/>
                  </a:lnTo>
                  <a:lnTo>
                    <a:pt x="53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6" y="4"/>
                  </a:lnTo>
                  <a:lnTo>
                    <a:pt x="70" y="7"/>
                  </a:lnTo>
                  <a:lnTo>
                    <a:pt x="73" y="11"/>
                  </a:lnTo>
                  <a:lnTo>
                    <a:pt x="77" y="14"/>
                  </a:lnTo>
                  <a:lnTo>
                    <a:pt x="80" y="14"/>
                  </a:lnTo>
                  <a:lnTo>
                    <a:pt x="80" y="18"/>
                  </a:lnTo>
                  <a:lnTo>
                    <a:pt x="84" y="18"/>
                  </a:lnTo>
                  <a:lnTo>
                    <a:pt x="80" y="21"/>
                  </a:lnTo>
                  <a:lnTo>
                    <a:pt x="77" y="21"/>
                  </a:lnTo>
                  <a:lnTo>
                    <a:pt x="73" y="25"/>
                  </a:lnTo>
                  <a:lnTo>
                    <a:pt x="70" y="32"/>
                  </a:lnTo>
                  <a:lnTo>
                    <a:pt x="66" y="42"/>
                  </a:lnTo>
                  <a:lnTo>
                    <a:pt x="60" y="53"/>
                  </a:lnTo>
                  <a:lnTo>
                    <a:pt x="56" y="53"/>
                  </a:lnTo>
                  <a:lnTo>
                    <a:pt x="56" y="42"/>
                  </a:lnTo>
                  <a:lnTo>
                    <a:pt x="60" y="35"/>
                  </a:lnTo>
                  <a:lnTo>
                    <a:pt x="60" y="28"/>
                  </a:lnTo>
                  <a:lnTo>
                    <a:pt x="60" y="25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60" y="11"/>
                  </a:lnTo>
                  <a:lnTo>
                    <a:pt x="56" y="7"/>
                  </a:lnTo>
                  <a:lnTo>
                    <a:pt x="53" y="7"/>
                  </a:lnTo>
                  <a:lnTo>
                    <a:pt x="49" y="7"/>
                  </a:lnTo>
                  <a:lnTo>
                    <a:pt x="42" y="7"/>
                  </a:lnTo>
                  <a:lnTo>
                    <a:pt x="35" y="7"/>
                  </a:lnTo>
                  <a:lnTo>
                    <a:pt x="25" y="11"/>
                  </a:lnTo>
                  <a:lnTo>
                    <a:pt x="14" y="11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2">
              <a:extLst>
                <a:ext uri="{FF2B5EF4-FFF2-40B4-BE49-F238E27FC236}">
                  <a16:creationId xmlns:a16="http://schemas.microsoft.com/office/drawing/2014/main" id="{DFA68C32-5215-4AD7-A948-5CF03B312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590" y="16682117"/>
              <a:ext cx="169431" cy="423577"/>
            </a:xfrm>
            <a:custGeom>
              <a:avLst/>
              <a:gdLst>
                <a:gd name="T0" fmla="*/ 4 w 32"/>
                <a:gd name="T1" fmla="*/ 0 h 80"/>
                <a:gd name="T2" fmla="*/ 7 w 32"/>
                <a:gd name="T3" fmla="*/ 0 h 80"/>
                <a:gd name="T4" fmla="*/ 11 w 32"/>
                <a:gd name="T5" fmla="*/ 0 h 80"/>
                <a:gd name="T6" fmla="*/ 21 w 32"/>
                <a:gd name="T7" fmla="*/ 3 h 80"/>
                <a:gd name="T8" fmla="*/ 28 w 32"/>
                <a:gd name="T9" fmla="*/ 3 h 80"/>
                <a:gd name="T10" fmla="*/ 28 w 32"/>
                <a:gd name="T11" fmla="*/ 10 h 80"/>
                <a:gd name="T12" fmla="*/ 32 w 32"/>
                <a:gd name="T13" fmla="*/ 17 h 80"/>
                <a:gd name="T14" fmla="*/ 32 w 32"/>
                <a:gd name="T15" fmla="*/ 28 h 80"/>
                <a:gd name="T16" fmla="*/ 32 w 32"/>
                <a:gd name="T17" fmla="*/ 38 h 80"/>
                <a:gd name="T18" fmla="*/ 32 w 32"/>
                <a:gd name="T19" fmla="*/ 49 h 80"/>
                <a:gd name="T20" fmla="*/ 32 w 32"/>
                <a:gd name="T21" fmla="*/ 59 h 80"/>
                <a:gd name="T22" fmla="*/ 32 w 32"/>
                <a:gd name="T23" fmla="*/ 66 h 80"/>
                <a:gd name="T24" fmla="*/ 28 w 32"/>
                <a:gd name="T25" fmla="*/ 73 h 80"/>
                <a:gd name="T26" fmla="*/ 28 w 32"/>
                <a:gd name="T27" fmla="*/ 77 h 80"/>
                <a:gd name="T28" fmla="*/ 25 w 32"/>
                <a:gd name="T29" fmla="*/ 80 h 80"/>
                <a:gd name="T30" fmla="*/ 25 w 32"/>
                <a:gd name="T31" fmla="*/ 80 h 80"/>
                <a:gd name="T32" fmla="*/ 21 w 32"/>
                <a:gd name="T33" fmla="*/ 80 h 80"/>
                <a:gd name="T34" fmla="*/ 18 w 32"/>
                <a:gd name="T35" fmla="*/ 80 h 80"/>
                <a:gd name="T36" fmla="*/ 18 w 32"/>
                <a:gd name="T37" fmla="*/ 80 h 80"/>
                <a:gd name="T38" fmla="*/ 14 w 32"/>
                <a:gd name="T39" fmla="*/ 77 h 80"/>
                <a:gd name="T40" fmla="*/ 14 w 32"/>
                <a:gd name="T41" fmla="*/ 73 h 80"/>
                <a:gd name="T42" fmla="*/ 14 w 32"/>
                <a:gd name="T43" fmla="*/ 70 h 80"/>
                <a:gd name="T44" fmla="*/ 11 w 32"/>
                <a:gd name="T45" fmla="*/ 63 h 80"/>
                <a:gd name="T46" fmla="*/ 11 w 32"/>
                <a:gd name="T47" fmla="*/ 59 h 80"/>
                <a:gd name="T48" fmla="*/ 11 w 32"/>
                <a:gd name="T49" fmla="*/ 52 h 80"/>
                <a:gd name="T50" fmla="*/ 7 w 32"/>
                <a:gd name="T51" fmla="*/ 38 h 80"/>
                <a:gd name="T52" fmla="*/ 7 w 32"/>
                <a:gd name="T53" fmla="*/ 28 h 80"/>
                <a:gd name="T54" fmla="*/ 4 w 32"/>
                <a:gd name="T55" fmla="*/ 21 h 80"/>
                <a:gd name="T56" fmla="*/ 4 w 32"/>
                <a:gd name="T57" fmla="*/ 14 h 80"/>
                <a:gd name="T58" fmla="*/ 0 w 32"/>
                <a:gd name="T59" fmla="*/ 7 h 80"/>
                <a:gd name="T60" fmla="*/ 4 w 32"/>
                <a:gd name="T61" fmla="*/ 0 h 80"/>
                <a:gd name="T62" fmla="*/ 4 w 32"/>
                <a:gd name="T6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80">
                  <a:moveTo>
                    <a:pt x="4" y="0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28" y="10"/>
                  </a:lnTo>
                  <a:lnTo>
                    <a:pt x="32" y="17"/>
                  </a:lnTo>
                  <a:lnTo>
                    <a:pt x="32" y="28"/>
                  </a:lnTo>
                  <a:lnTo>
                    <a:pt x="32" y="38"/>
                  </a:lnTo>
                  <a:lnTo>
                    <a:pt x="32" y="49"/>
                  </a:lnTo>
                  <a:lnTo>
                    <a:pt x="32" y="59"/>
                  </a:lnTo>
                  <a:lnTo>
                    <a:pt x="32" y="66"/>
                  </a:lnTo>
                  <a:lnTo>
                    <a:pt x="28" y="73"/>
                  </a:lnTo>
                  <a:lnTo>
                    <a:pt x="28" y="77"/>
                  </a:lnTo>
                  <a:lnTo>
                    <a:pt x="25" y="80"/>
                  </a:lnTo>
                  <a:lnTo>
                    <a:pt x="25" y="80"/>
                  </a:lnTo>
                  <a:lnTo>
                    <a:pt x="21" y="80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4" y="77"/>
                  </a:lnTo>
                  <a:lnTo>
                    <a:pt x="14" y="73"/>
                  </a:lnTo>
                  <a:lnTo>
                    <a:pt x="14" y="70"/>
                  </a:lnTo>
                  <a:lnTo>
                    <a:pt x="11" y="63"/>
                  </a:lnTo>
                  <a:lnTo>
                    <a:pt x="11" y="59"/>
                  </a:lnTo>
                  <a:lnTo>
                    <a:pt x="11" y="52"/>
                  </a:lnTo>
                  <a:lnTo>
                    <a:pt x="7" y="38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3">
              <a:extLst>
                <a:ext uri="{FF2B5EF4-FFF2-40B4-BE49-F238E27FC236}">
                  <a16:creationId xmlns:a16="http://schemas.microsoft.com/office/drawing/2014/main" id="{22A25955-7C21-4EE9-B611-16EA09A3E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2895" y="16682117"/>
              <a:ext cx="423577" cy="275325"/>
            </a:xfrm>
            <a:custGeom>
              <a:avLst/>
              <a:gdLst>
                <a:gd name="T0" fmla="*/ 59 w 80"/>
                <a:gd name="T1" fmla="*/ 52 h 52"/>
                <a:gd name="T2" fmla="*/ 56 w 80"/>
                <a:gd name="T3" fmla="*/ 52 h 52"/>
                <a:gd name="T4" fmla="*/ 59 w 80"/>
                <a:gd name="T5" fmla="*/ 45 h 52"/>
                <a:gd name="T6" fmla="*/ 59 w 80"/>
                <a:gd name="T7" fmla="*/ 35 h 52"/>
                <a:gd name="T8" fmla="*/ 59 w 80"/>
                <a:gd name="T9" fmla="*/ 28 h 52"/>
                <a:gd name="T10" fmla="*/ 59 w 80"/>
                <a:gd name="T11" fmla="*/ 24 h 52"/>
                <a:gd name="T12" fmla="*/ 59 w 80"/>
                <a:gd name="T13" fmla="*/ 17 h 52"/>
                <a:gd name="T14" fmla="*/ 59 w 80"/>
                <a:gd name="T15" fmla="*/ 14 h 52"/>
                <a:gd name="T16" fmla="*/ 59 w 80"/>
                <a:gd name="T17" fmla="*/ 14 h 52"/>
                <a:gd name="T18" fmla="*/ 59 w 80"/>
                <a:gd name="T19" fmla="*/ 10 h 52"/>
                <a:gd name="T20" fmla="*/ 52 w 80"/>
                <a:gd name="T21" fmla="*/ 10 h 52"/>
                <a:gd name="T22" fmla="*/ 49 w 80"/>
                <a:gd name="T23" fmla="*/ 10 h 52"/>
                <a:gd name="T24" fmla="*/ 42 w 80"/>
                <a:gd name="T25" fmla="*/ 10 h 52"/>
                <a:gd name="T26" fmla="*/ 31 w 80"/>
                <a:gd name="T27" fmla="*/ 10 h 52"/>
                <a:gd name="T28" fmla="*/ 24 w 80"/>
                <a:gd name="T29" fmla="*/ 14 h 52"/>
                <a:gd name="T30" fmla="*/ 14 w 80"/>
                <a:gd name="T31" fmla="*/ 14 h 52"/>
                <a:gd name="T32" fmla="*/ 7 w 80"/>
                <a:gd name="T33" fmla="*/ 14 h 52"/>
                <a:gd name="T34" fmla="*/ 0 w 80"/>
                <a:gd name="T35" fmla="*/ 14 h 52"/>
                <a:gd name="T36" fmla="*/ 0 w 80"/>
                <a:gd name="T37" fmla="*/ 10 h 52"/>
                <a:gd name="T38" fmla="*/ 17 w 80"/>
                <a:gd name="T39" fmla="*/ 10 h 52"/>
                <a:gd name="T40" fmla="*/ 35 w 80"/>
                <a:gd name="T41" fmla="*/ 7 h 52"/>
                <a:gd name="T42" fmla="*/ 42 w 80"/>
                <a:gd name="T43" fmla="*/ 7 h 52"/>
                <a:gd name="T44" fmla="*/ 49 w 80"/>
                <a:gd name="T45" fmla="*/ 7 h 52"/>
                <a:gd name="T46" fmla="*/ 52 w 80"/>
                <a:gd name="T47" fmla="*/ 3 h 52"/>
                <a:gd name="T48" fmla="*/ 56 w 80"/>
                <a:gd name="T49" fmla="*/ 0 h 52"/>
                <a:gd name="T50" fmla="*/ 56 w 80"/>
                <a:gd name="T51" fmla="*/ 0 h 52"/>
                <a:gd name="T52" fmla="*/ 59 w 80"/>
                <a:gd name="T53" fmla="*/ 0 h 52"/>
                <a:gd name="T54" fmla="*/ 59 w 80"/>
                <a:gd name="T55" fmla="*/ 0 h 52"/>
                <a:gd name="T56" fmla="*/ 63 w 80"/>
                <a:gd name="T57" fmla="*/ 0 h 52"/>
                <a:gd name="T58" fmla="*/ 63 w 80"/>
                <a:gd name="T59" fmla="*/ 3 h 52"/>
                <a:gd name="T60" fmla="*/ 66 w 80"/>
                <a:gd name="T61" fmla="*/ 3 h 52"/>
                <a:gd name="T62" fmla="*/ 70 w 80"/>
                <a:gd name="T63" fmla="*/ 7 h 52"/>
                <a:gd name="T64" fmla="*/ 73 w 80"/>
                <a:gd name="T65" fmla="*/ 10 h 52"/>
                <a:gd name="T66" fmla="*/ 77 w 80"/>
                <a:gd name="T67" fmla="*/ 14 h 52"/>
                <a:gd name="T68" fmla="*/ 80 w 80"/>
                <a:gd name="T69" fmla="*/ 14 h 52"/>
                <a:gd name="T70" fmla="*/ 80 w 80"/>
                <a:gd name="T71" fmla="*/ 17 h 52"/>
                <a:gd name="T72" fmla="*/ 80 w 80"/>
                <a:gd name="T73" fmla="*/ 17 h 52"/>
                <a:gd name="T74" fmla="*/ 77 w 80"/>
                <a:gd name="T75" fmla="*/ 21 h 52"/>
                <a:gd name="T76" fmla="*/ 73 w 80"/>
                <a:gd name="T77" fmla="*/ 21 h 52"/>
                <a:gd name="T78" fmla="*/ 73 w 80"/>
                <a:gd name="T79" fmla="*/ 24 h 52"/>
                <a:gd name="T80" fmla="*/ 70 w 80"/>
                <a:gd name="T81" fmla="*/ 31 h 52"/>
                <a:gd name="T82" fmla="*/ 66 w 80"/>
                <a:gd name="T83" fmla="*/ 42 h 52"/>
                <a:gd name="T84" fmla="*/ 59 w 80"/>
                <a:gd name="T85" fmla="*/ 52 h 52"/>
                <a:gd name="T86" fmla="*/ 59 w 80"/>
                <a:gd name="T8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52">
                  <a:moveTo>
                    <a:pt x="59" y="52"/>
                  </a:moveTo>
                  <a:lnTo>
                    <a:pt x="56" y="52"/>
                  </a:lnTo>
                  <a:lnTo>
                    <a:pt x="59" y="45"/>
                  </a:lnTo>
                  <a:lnTo>
                    <a:pt x="59" y="35"/>
                  </a:lnTo>
                  <a:lnTo>
                    <a:pt x="59" y="28"/>
                  </a:lnTo>
                  <a:lnTo>
                    <a:pt x="59" y="24"/>
                  </a:lnTo>
                  <a:lnTo>
                    <a:pt x="59" y="17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0"/>
                  </a:lnTo>
                  <a:lnTo>
                    <a:pt x="52" y="10"/>
                  </a:lnTo>
                  <a:lnTo>
                    <a:pt x="49" y="10"/>
                  </a:lnTo>
                  <a:lnTo>
                    <a:pt x="42" y="10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7" y="10"/>
                  </a:lnTo>
                  <a:lnTo>
                    <a:pt x="35" y="7"/>
                  </a:lnTo>
                  <a:lnTo>
                    <a:pt x="42" y="7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70" y="7"/>
                  </a:lnTo>
                  <a:lnTo>
                    <a:pt x="73" y="10"/>
                  </a:lnTo>
                  <a:lnTo>
                    <a:pt x="77" y="14"/>
                  </a:lnTo>
                  <a:lnTo>
                    <a:pt x="80" y="14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77" y="21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70" y="31"/>
                  </a:lnTo>
                  <a:lnTo>
                    <a:pt x="66" y="42"/>
                  </a:lnTo>
                  <a:lnTo>
                    <a:pt x="59" y="52"/>
                  </a:lnTo>
                  <a:lnTo>
                    <a:pt x="59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84">
              <a:extLst>
                <a:ext uri="{FF2B5EF4-FFF2-40B4-BE49-F238E27FC236}">
                  <a16:creationId xmlns:a16="http://schemas.microsoft.com/office/drawing/2014/main" id="{8E816750-E402-4D8F-A4CC-748A8CAAD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842" y="16957442"/>
              <a:ext cx="296504" cy="37065"/>
            </a:xfrm>
            <a:custGeom>
              <a:avLst/>
              <a:gdLst>
                <a:gd name="T0" fmla="*/ 53 w 56"/>
                <a:gd name="T1" fmla="*/ 0 h 7"/>
                <a:gd name="T2" fmla="*/ 56 w 56"/>
                <a:gd name="T3" fmla="*/ 4 h 7"/>
                <a:gd name="T4" fmla="*/ 53 w 56"/>
                <a:gd name="T5" fmla="*/ 4 h 7"/>
                <a:gd name="T6" fmla="*/ 53 w 56"/>
                <a:gd name="T7" fmla="*/ 4 h 7"/>
                <a:gd name="T8" fmla="*/ 49 w 56"/>
                <a:gd name="T9" fmla="*/ 4 h 7"/>
                <a:gd name="T10" fmla="*/ 46 w 56"/>
                <a:gd name="T11" fmla="*/ 7 h 7"/>
                <a:gd name="T12" fmla="*/ 39 w 56"/>
                <a:gd name="T13" fmla="*/ 7 h 7"/>
                <a:gd name="T14" fmla="*/ 32 w 56"/>
                <a:gd name="T15" fmla="*/ 7 h 7"/>
                <a:gd name="T16" fmla="*/ 21 w 56"/>
                <a:gd name="T17" fmla="*/ 7 h 7"/>
                <a:gd name="T18" fmla="*/ 11 w 56"/>
                <a:gd name="T19" fmla="*/ 7 h 7"/>
                <a:gd name="T20" fmla="*/ 0 w 56"/>
                <a:gd name="T21" fmla="*/ 7 h 7"/>
                <a:gd name="T22" fmla="*/ 0 w 56"/>
                <a:gd name="T23" fmla="*/ 7 h 7"/>
                <a:gd name="T24" fmla="*/ 14 w 56"/>
                <a:gd name="T25" fmla="*/ 4 h 7"/>
                <a:gd name="T26" fmla="*/ 35 w 56"/>
                <a:gd name="T27" fmla="*/ 0 h 7"/>
                <a:gd name="T28" fmla="*/ 42 w 56"/>
                <a:gd name="T29" fmla="*/ 0 h 7"/>
                <a:gd name="T30" fmla="*/ 49 w 56"/>
                <a:gd name="T31" fmla="*/ 0 h 7"/>
                <a:gd name="T32" fmla="*/ 53 w 56"/>
                <a:gd name="T33" fmla="*/ 0 h 7"/>
                <a:gd name="T34" fmla="*/ 53 w 56"/>
                <a:gd name="T35" fmla="*/ 0 h 7"/>
                <a:gd name="T36" fmla="*/ 53 w 56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7">
                  <a:moveTo>
                    <a:pt x="53" y="0"/>
                  </a:moveTo>
                  <a:lnTo>
                    <a:pt x="56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9" y="4"/>
                  </a:lnTo>
                  <a:lnTo>
                    <a:pt x="46" y="7"/>
                  </a:lnTo>
                  <a:lnTo>
                    <a:pt x="39" y="7"/>
                  </a:lnTo>
                  <a:lnTo>
                    <a:pt x="32" y="7"/>
                  </a:lnTo>
                  <a:lnTo>
                    <a:pt x="21" y="7"/>
                  </a:lnTo>
                  <a:lnTo>
                    <a:pt x="1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4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5">
              <a:extLst>
                <a:ext uri="{FF2B5EF4-FFF2-40B4-BE49-F238E27FC236}">
                  <a16:creationId xmlns:a16="http://schemas.microsoft.com/office/drawing/2014/main" id="{A96754D7-5096-44AC-AB4F-BB42247F3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456" y="17068629"/>
              <a:ext cx="201199" cy="1053650"/>
            </a:xfrm>
            <a:custGeom>
              <a:avLst/>
              <a:gdLst>
                <a:gd name="T0" fmla="*/ 21 w 38"/>
                <a:gd name="T1" fmla="*/ 4 h 199"/>
                <a:gd name="T2" fmla="*/ 28 w 38"/>
                <a:gd name="T3" fmla="*/ 7 h 199"/>
                <a:gd name="T4" fmla="*/ 35 w 38"/>
                <a:gd name="T5" fmla="*/ 7 h 199"/>
                <a:gd name="T6" fmla="*/ 38 w 38"/>
                <a:gd name="T7" fmla="*/ 11 h 199"/>
                <a:gd name="T8" fmla="*/ 38 w 38"/>
                <a:gd name="T9" fmla="*/ 14 h 199"/>
                <a:gd name="T10" fmla="*/ 38 w 38"/>
                <a:gd name="T11" fmla="*/ 18 h 199"/>
                <a:gd name="T12" fmla="*/ 38 w 38"/>
                <a:gd name="T13" fmla="*/ 21 h 199"/>
                <a:gd name="T14" fmla="*/ 38 w 38"/>
                <a:gd name="T15" fmla="*/ 24 h 199"/>
                <a:gd name="T16" fmla="*/ 35 w 38"/>
                <a:gd name="T17" fmla="*/ 28 h 199"/>
                <a:gd name="T18" fmla="*/ 35 w 38"/>
                <a:gd name="T19" fmla="*/ 31 h 199"/>
                <a:gd name="T20" fmla="*/ 35 w 38"/>
                <a:gd name="T21" fmla="*/ 35 h 199"/>
                <a:gd name="T22" fmla="*/ 35 w 38"/>
                <a:gd name="T23" fmla="*/ 42 h 199"/>
                <a:gd name="T24" fmla="*/ 35 w 38"/>
                <a:gd name="T25" fmla="*/ 49 h 199"/>
                <a:gd name="T26" fmla="*/ 35 w 38"/>
                <a:gd name="T27" fmla="*/ 56 h 199"/>
                <a:gd name="T28" fmla="*/ 35 w 38"/>
                <a:gd name="T29" fmla="*/ 66 h 199"/>
                <a:gd name="T30" fmla="*/ 35 w 38"/>
                <a:gd name="T31" fmla="*/ 73 h 199"/>
                <a:gd name="T32" fmla="*/ 35 w 38"/>
                <a:gd name="T33" fmla="*/ 94 h 199"/>
                <a:gd name="T34" fmla="*/ 35 w 38"/>
                <a:gd name="T35" fmla="*/ 112 h 199"/>
                <a:gd name="T36" fmla="*/ 35 w 38"/>
                <a:gd name="T37" fmla="*/ 126 h 199"/>
                <a:gd name="T38" fmla="*/ 35 w 38"/>
                <a:gd name="T39" fmla="*/ 136 h 199"/>
                <a:gd name="T40" fmla="*/ 35 w 38"/>
                <a:gd name="T41" fmla="*/ 161 h 199"/>
                <a:gd name="T42" fmla="*/ 35 w 38"/>
                <a:gd name="T43" fmla="*/ 182 h 199"/>
                <a:gd name="T44" fmla="*/ 31 w 38"/>
                <a:gd name="T45" fmla="*/ 189 h 199"/>
                <a:gd name="T46" fmla="*/ 31 w 38"/>
                <a:gd name="T47" fmla="*/ 195 h 199"/>
                <a:gd name="T48" fmla="*/ 28 w 38"/>
                <a:gd name="T49" fmla="*/ 199 h 199"/>
                <a:gd name="T50" fmla="*/ 24 w 38"/>
                <a:gd name="T51" fmla="*/ 199 h 199"/>
                <a:gd name="T52" fmla="*/ 21 w 38"/>
                <a:gd name="T53" fmla="*/ 199 h 199"/>
                <a:gd name="T54" fmla="*/ 17 w 38"/>
                <a:gd name="T55" fmla="*/ 195 h 199"/>
                <a:gd name="T56" fmla="*/ 14 w 38"/>
                <a:gd name="T57" fmla="*/ 192 h 199"/>
                <a:gd name="T58" fmla="*/ 10 w 38"/>
                <a:gd name="T59" fmla="*/ 189 h 199"/>
                <a:gd name="T60" fmla="*/ 7 w 38"/>
                <a:gd name="T61" fmla="*/ 182 h 199"/>
                <a:gd name="T62" fmla="*/ 7 w 38"/>
                <a:gd name="T63" fmla="*/ 178 h 199"/>
                <a:gd name="T64" fmla="*/ 7 w 38"/>
                <a:gd name="T65" fmla="*/ 171 h 199"/>
                <a:gd name="T66" fmla="*/ 7 w 38"/>
                <a:gd name="T67" fmla="*/ 168 h 199"/>
                <a:gd name="T68" fmla="*/ 7 w 38"/>
                <a:gd name="T69" fmla="*/ 164 h 199"/>
                <a:gd name="T70" fmla="*/ 7 w 38"/>
                <a:gd name="T71" fmla="*/ 161 h 199"/>
                <a:gd name="T72" fmla="*/ 7 w 38"/>
                <a:gd name="T73" fmla="*/ 154 h 199"/>
                <a:gd name="T74" fmla="*/ 7 w 38"/>
                <a:gd name="T75" fmla="*/ 143 h 199"/>
                <a:gd name="T76" fmla="*/ 10 w 38"/>
                <a:gd name="T77" fmla="*/ 140 h 199"/>
                <a:gd name="T78" fmla="*/ 10 w 38"/>
                <a:gd name="T79" fmla="*/ 133 h 199"/>
                <a:gd name="T80" fmla="*/ 10 w 38"/>
                <a:gd name="T81" fmla="*/ 126 h 199"/>
                <a:gd name="T82" fmla="*/ 10 w 38"/>
                <a:gd name="T83" fmla="*/ 119 h 199"/>
                <a:gd name="T84" fmla="*/ 10 w 38"/>
                <a:gd name="T85" fmla="*/ 108 h 199"/>
                <a:gd name="T86" fmla="*/ 10 w 38"/>
                <a:gd name="T87" fmla="*/ 98 h 199"/>
                <a:gd name="T88" fmla="*/ 10 w 38"/>
                <a:gd name="T89" fmla="*/ 84 h 199"/>
                <a:gd name="T90" fmla="*/ 10 w 38"/>
                <a:gd name="T91" fmla="*/ 73 h 199"/>
                <a:gd name="T92" fmla="*/ 10 w 38"/>
                <a:gd name="T93" fmla="*/ 59 h 199"/>
                <a:gd name="T94" fmla="*/ 10 w 38"/>
                <a:gd name="T95" fmla="*/ 49 h 199"/>
                <a:gd name="T96" fmla="*/ 10 w 38"/>
                <a:gd name="T97" fmla="*/ 42 h 199"/>
                <a:gd name="T98" fmla="*/ 10 w 38"/>
                <a:gd name="T99" fmla="*/ 31 h 199"/>
                <a:gd name="T100" fmla="*/ 7 w 38"/>
                <a:gd name="T101" fmla="*/ 28 h 199"/>
                <a:gd name="T102" fmla="*/ 7 w 38"/>
                <a:gd name="T103" fmla="*/ 21 h 199"/>
                <a:gd name="T104" fmla="*/ 7 w 38"/>
                <a:gd name="T105" fmla="*/ 18 h 199"/>
                <a:gd name="T106" fmla="*/ 7 w 38"/>
                <a:gd name="T107" fmla="*/ 18 h 199"/>
                <a:gd name="T108" fmla="*/ 3 w 38"/>
                <a:gd name="T109" fmla="*/ 14 h 199"/>
                <a:gd name="T110" fmla="*/ 0 w 38"/>
                <a:gd name="T111" fmla="*/ 11 h 199"/>
                <a:gd name="T112" fmla="*/ 0 w 38"/>
                <a:gd name="T113" fmla="*/ 7 h 199"/>
                <a:gd name="T114" fmla="*/ 3 w 38"/>
                <a:gd name="T115" fmla="*/ 4 h 199"/>
                <a:gd name="T116" fmla="*/ 3 w 38"/>
                <a:gd name="T117" fmla="*/ 0 h 199"/>
                <a:gd name="T118" fmla="*/ 7 w 38"/>
                <a:gd name="T119" fmla="*/ 0 h 199"/>
                <a:gd name="T120" fmla="*/ 14 w 38"/>
                <a:gd name="T121" fmla="*/ 0 h 199"/>
                <a:gd name="T122" fmla="*/ 21 w 38"/>
                <a:gd name="T123" fmla="*/ 4 h 199"/>
                <a:gd name="T124" fmla="*/ 21 w 38"/>
                <a:gd name="T125" fmla="*/ 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" h="199">
                  <a:moveTo>
                    <a:pt x="21" y="4"/>
                  </a:moveTo>
                  <a:lnTo>
                    <a:pt x="28" y="7"/>
                  </a:lnTo>
                  <a:lnTo>
                    <a:pt x="35" y="7"/>
                  </a:lnTo>
                  <a:lnTo>
                    <a:pt x="38" y="11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8" y="24"/>
                  </a:lnTo>
                  <a:lnTo>
                    <a:pt x="35" y="28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35" y="42"/>
                  </a:lnTo>
                  <a:lnTo>
                    <a:pt x="35" y="49"/>
                  </a:lnTo>
                  <a:lnTo>
                    <a:pt x="35" y="56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5" y="94"/>
                  </a:lnTo>
                  <a:lnTo>
                    <a:pt x="35" y="112"/>
                  </a:lnTo>
                  <a:lnTo>
                    <a:pt x="35" y="126"/>
                  </a:lnTo>
                  <a:lnTo>
                    <a:pt x="35" y="136"/>
                  </a:lnTo>
                  <a:lnTo>
                    <a:pt x="35" y="161"/>
                  </a:lnTo>
                  <a:lnTo>
                    <a:pt x="35" y="182"/>
                  </a:lnTo>
                  <a:lnTo>
                    <a:pt x="31" y="189"/>
                  </a:lnTo>
                  <a:lnTo>
                    <a:pt x="31" y="195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1" y="199"/>
                  </a:lnTo>
                  <a:lnTo>
                    <a:pt x="17" y="195"/>
                  </a:lnTo>
                  <a:lnTo>
                    <a:pt x="14" y="192"/>
                  </a:lnTo>
                  <a:lnTo>
                    <a:pt x="10" y="189"/>
                  </a:lnTo>
                  <a:lnTo>
                    <a:pt x="7" y="182"/>
                  </a:lnTo>
                  <a:lnTo>
                    <a:pt x="7" y="178"/>
                  </a:lnTo>
                  <a:lnTo>
                    <a:pt x="7" y="171"/>
                  </a:lnTo>
                  <a:lnTo>
                    <a:pt x="7" y="168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7" y="154"/>
                  </a:lnTo>
                  <a:lnTo>
                    <a:pt x="7" y="143"/>
                  </a:lnTo>
                  <a:lnTo>
                    <a:pt x="10" y="140"/>
                  </a:lnTo>
                  <a:lnTo>
                    <a:pt x="10" y="133"/>
                  </a:lnTo>
                  <a:lnTo>
                    <a:pt x="10" y="126"/>
                  </a:lnTo>
                  <a:lnTo>
                    <a:pt x="10" y="119"/>
                  </a:lnTo>
                  <a:lnTo>
                    <a:pt x="10" y="108"/>
                  </a:lnTo>
                  <a:lnTo>
                    <a:pt x="10" y="98"/>
                  </a:lnTo>
                  <a:lnTo>
                    <a:pt x="10" y="84"/>
                  </a:lnTo>
                  <a:lnTo>
                    <a:pt x="10" y="73"/>
                  </a:lnTo>
                  <a:lnTo>
                    <a:pt x="10" y="59"/>
                  </a:lnTo>
                  <a:lnTo>
                    <a:pt x="10" y="49"/>
                  </a:lnTo>
                  <a:lnTo>
                    <a:pt x="10" y="42"/>
                  </a:lnTo>
                  <a:lnTo>
                    <a:pt x="10" y="31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6">
              <a:extLst>
                <a:ext uri="{FF2B5EF4-FFF2-40B4-BE49-F238E27FC236}">
                  <a16:creationId xmlns:a16="http://schemas.microsoft.com/office/drawing/2014/main" id="{8055CEF6-51DF-4EAA-AE7B-1B66F0064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635" y="17163934"/>
              <a:ext cx="1297206" cy="238264"/>
            </a:xfrm>
            <a:custGeom>
              <a:avLst/>
              <a:gdLst>
                <a:gd name="T0" fmla="*/ 4 w 245"/>
                <a:gd name="T1" fmla="*/ 34 h 45"/>
                <a:gd name="T2" fmla="*/ 0 w 245"/>
                <a:gd name="T3" fmla="*/ 31 h 45"/>
                <a:gd name="T4" fmla="*/ 0 w 245"/>
                <a:gd name="T5" fmla="*/ 24 h 45"/>
                <a:gd name="T6" fmla="*/ 7 w 245"/>
                <a:gd name="T7" fmla="*/ 20 h 45"/>
                <a:gd name="T8" fmla="*/ 11 w 245"/>
                <a:gd name="T9" fmla="*/ 20 h 45"/>
                <a:gd name="T10" fmla="*/ 25 w 245"/>
                <a:gd name="T11" fmla="*/ 20 h 45"/>
                <a:gd name="T12" fmla="*/ 46 w 245"/>
                <a:gd name="T13" fmla="*/ 20 h 45"/>
                <a:gd name="T14" fmla="*/ 70 w 245"/>
                <a:gd name="T15" fmla="*/ 17 h 45"/>
                <a:gd name="T16" fmla="*/ 119 w 245"/>
                <a:gd name="T17" fmla="*/ 10 h 45"/>
                <a:gd name="T18" fmla="*/ 157 w 245"/>
                <a:gd name="T19" fmla="*/ 6 h 45"/>
                <a:gd name="T20" fmla="*/ 185 w 245"/>
                <a:gd name="T21" fmla="*/ 0 h 45"/>
                <a:gd name="T22" fmla="*/ 203 w 245"/>
                <a:gd name="T23" fmla="*/ 0 h 45"/>
                <a:gd name="T24" fmla="*/ 217 w 245"/>
                <a:gd name="T25" fmla="*/ 3 h 45"/>
                <a:gd name="T26" fmla="*/ 231 w 245"/>
                <a:gd name="T27" fmla="*/ 6 h 45"/>
                <a:gd name="T28" fmla="*/ 241 w 245"/>
                <a:gd name="T29" fmla="*/ 13 h 45"/>
                <a:gd name="T30" fmla="*/ 245 w 245"/>
                <a:gd name="T31" fmla="*/ 20 h 45"/>
                <a:gd name="T32" fmla="*/ 245 w 245"/>
                <a:gd name="T33" fmla="*/ 27 h 45"/>
                <a:gd name="T34" fmla="*/ 234 w 245"/>
                <a:gd name="T35" fmla="*/ 31 h 45"/>
                <a:gd name="T36" fmla="*/ 217 w 245"/>
                <a:gd name="T37" fmla="*/ 31 h 45"/>
                <a:gd name="T38" fmla="*/ 210 w 245"/>
                <a:gd name="T39" fmla="*/ 31 h 45"/>
                <a:gd name="T40" fmla="*/ 203 w 245"/>
                <a:gd name="T41" fmla="*/ 31 h 45"/>
                <a:gd name="T42" fmla="*/ 189 w 245"/>
                <a:gd name="T43" fmla="*/ 31 h 45"/>
                <a:gd name="T44" fmla="*/ 171 w 245"/>
                <a:gd name="T45" fmla="*/ 31 h 45"/>
                <a:gd name="T46" fmla="*/ 143 w 245"/>
                <a:gd name="T47" fmla="*/ 31 h 45"/>
                <a:gd name="T48" fmla="*/ 122 w 245"/>
                <a:gd name="T49" fmla="*/ 34 h 45"/>
                <a:gd name="T50" fmla="*/ 101 w 245"/>
                <a:gd name="T51" fmla="*/ 38 h 45"/>
                <a:gd name="T52" fmla="*/ 67 w 245"/>
                <a:gd name="T53" fmla="*/ 41 h 45"/>
                <a:gd name="T54" fmla="*/ 49 w 245"/>
                <a:gd name="T55" fmla="*/ 45 h 45"/>
                <a:gd name="T56" fmla="*/ 39 w 245"/>
                <a:gd name="T57" fmla="*/ 45 h 45"/>
                <a:gd name="T58" fmla="*/ 28 w 245"/>
                <a:gd name="T59" fmla="*/ 45 h 45"/>
                <a:gd name="T60" fmla="*/ 25 w 245"/>
                <a:gd name="T61" fmla="*/ 45 h 45"/>
                <a:gd name="T62" fmla="*/ 18 w 245"/>
                <a:gd name="T63" fmla="*/ 45 h 45"/>
                <a:gd name="T64" fmla="*/ 7 w 245"/>
                <a:gd name="T65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5" h="45">
                  <a:moveTo>
                    <a:pt x="7" y="41"/>
                  </a:moveTo>
                  <a:lnTo>
                    <a:pt x="4" y="3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11" y="20"/>
                  </a:lnTo>
                  <a:lnTo>
                    <a:pt x="18" y="20"/>
                  </a:lnTo>
                  <a:lnTo>
                    <a:pt x="25" y="20"/>
                  </a:lnTo>
                  <a:lnTo>
                    <a:pt x="35" y="20"/>
                  </a:lnTo>
                  <a:lnTo>
                    <a:pt x="46" y="20"/>
                  </a:lnTo>
                  <a:lnTo>
                    <a:pt x="56" y="17"/>
                  </a:lnTo>
                  <a:lnTo>
                    <a:pt x="70" y="17"/>
                  </a:lnTo>
                  <a:lnTo>
                    <a:pt x="94" y="13"/>
                  </a:lnTo>
                  <a:lnTo>
                    <a:pt x="119" y="10"/>
                  </a:lnTo>
                  <a:lnTo>
                    <a:pt x="140" y="10"/>
                  </a:lnTo>
                  <a:lnTo>
                    <a:pt x="157" y="6"/>
                  </a:lnTo>
                  <a:lnTo>
                    <a:pt x="171" y="3"/>
                  </a:lnTo>
                  <a:lnTo>
                    <a:pt x="185" y="0"/>
                  </a:lnTo>
                  <a:lnTo>
                    <a:pt x="196" y="0"/>
                  </a:lnTo>
                  <a:lnTo>
                    <a:pt x="203" y="0"/>
                  </a:lnTo>
                  <a:lnTo>
                    <a:pt x="210" y="0"/>
                  </a:lnTo>
                  <a:lnTo>
                    <a:pt x="217" y="3"/>
                  </a:lnTo>
                  <a:lnTo>
                    <a:pt x="224" y="3"/>
                  </a:lnTo>
                  <a:lnTo>
                    <a:pt x="231" y="6"/>
                  </a:lnTo>
                  <a:lnTo>
                    <a:pt x="238" y="10"/>
                  </a:lnTo>
                  <a:lnTo>
                    <a:pt x="241" y="13"/>
                  </a:lnTo>
                  <a:lnTo>
                    <a:pt x="245" y="17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7"/>
                  </a:lnTo>
                  <a:lnTo>
                    <a:pt x="241" y="31"/>
                  </a:lnTo>
                  <a:lnTo>
                    <a:pt x="234" y="31"/>
                  </a:lnTo>
                  <a:lnTo>
                    <a:pt x="224" y="34"/>
                  </a:lnTo>
                  <a:lnTo>
                    <a:pt x="217" y="31"/>
                  </a:lnTo>
                  <a:lnTo>
                    <a:pt x="213" y="31"/>
                  </a:lnTo>
                  <a:lnTo>
                    <a:pt x="210" y="31"/>
                  </a:lnTo>
                  <a:lnTo>
                    <a:pt x="206" y="31"/>
                  </a:lnTo>
                  <a:lnTo>
                    <a:pt x="203" y="31"/>
                  </a:lnTo>
                  <a:lnTo>
                    <a:pt x="196" y="31"/>
                  </a:lnTo>
                  <a:lnTo>
                    <a:pt x="189" y="31"/>
                  </a:lnTo>
                  <a:lnTo>
                    <a:pt x="182" y="31"/>
                  </a:lnTo>
                  <a:lnTo>
                    <a:pt x="171" y="31"/>
                  </a:lnTo>
                  <a:lnTo>
                    <a:pt x="157" y="31"/>
                  </a:lnTo>
                  <a:lnTo>
                    <a:pt x="143" y="31"/>
                  </a:lnTo>
                  <a:lnTo>
                    <a:pt x="129" y="31"/>
                  </a:lnTo>
                  <a:lnTo>
                    <a:pt x="122" y="34"/>
                  </a:lnTo>
                  <a:lnTo>
                    <a:pt x="112" y="34"/>
                  </a:lnTo>
                  <a:lnTo>
                    <a:pt x="101" y="38"/>
                  </a:lnTo>
                  <a:lnTo>
                    <a:pt x="84" y="38"/>
                  </a:lnTo>
                  <a:lnTo>
                    <a:pt x="67" y="41"/>
                  </a:lnTo>
                  <a:lnTo>
                    <a:pt x="60" y="41"/>
                  </a:lnTo>
                  <a:lnTo>
                    <a:pt x="49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2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4" y="41"/>
                  </a:lnTo>
                  <a:lnTo>
                    <a:pt x="7" y="41"/>
                  </a:lnTo>
                  <a:lnTo>
                    <a:pt x="7" y="4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87">
              <a:extLst>
                <a:ext uri="{FF2B5EF4-FFF2-40B4-BE49-F238E27FC236}">
                  <a16:creationId xmlns:a16="http://schemas.microsoft.com/office/drawing/2014/main" id="{0ED9B2EC-324B-41E0-B96C-098DABF06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562" y="17269828"/>
              <a:ext cx="757146" cy="593008"/>
            </a:xfrm>
            <a:custGeom>
              <a:avLst/>
              <a:gdLst>
                <a:gd name="T0" fmla="*/ 0 w 143"/>
                <a:gd name="T1" fmla="*/ 112 h 112"/>
                <a:gd name="T2" fmla="*/ 0 w 143"/>
                <a:gd name="T3" fmla="*/ 109 h 112"/>
                <a:gd name="T4" fmla="*/ 3 w 143"/>
                <a:gd name="T5" fmla="*/ 109 h 112"/>
                <a:gd name="T6" fmla="*/ 3 w 143"/>
                <a:gd name="T7" fmla="*/ 105 h 112"/>
                <a:gd name="T8" fmla="*/ 7 w 143"/>
                <a:gd name="T9" fmla="*/ 102 h 112"/>
                <a:gd name="T10" fmla="*/ 10 w 143"/>
                <a:gd name="T11" fmla="*/ 98 h 112"/>
                <a:gd name="T12" fmla="*/ 17 w 143"/>
                <a:gd name="T13" fmla="*/ 95 h 112"/>
                <a:gd name="T14" fmla="*/ 21 w 143"/>
                <a:gd name="T15" fmla="*/ 91 h 112"/>
                <a:gd name="T16" fmla="*/ 28 w 143"/>
                <a:gd name="T17" fmla="*/ 88 h 112"/>
                <a:gd name="T18" fmla="*/ 42 w 143"/>
                <a:gd name="T19" fmla="*/ 77 h 112"/>
                <a:gd name="T20" fmla="*/ 52 w 143"/>
                <a:gd name="T21" fmla="*/ 70 h 112"/>
                <a:gd name="T22" fmla="*/ 63 w 143"/>
                <a:gd name="T23" fmla="*/ 63 h 112"/>
                <a:gd name="T24" fmla="*/ 73 w 143"/>
                <a:gd name="T25" fmla="*/ 53 h 112"/>
                <a:gd name="T26" fmla="*/ 80 w 143"/>
                <a:gd name="T27" fmla="*/ 42 h 112"/>
                <a:gd name="T28" fmla="*/ 94 w 143"/>
                <a:gd name="T29" fmla="*/ 32 h 112"/>
                <a:gd name="T30" fmla="*/ 105 w 143"/>
                <a:gd name="T31" fmla="*/ 18 h 112"/>
                <a:gd name="T32" fmla="*/ 118 w 143"/>
                <a:gd name="T33" fmla="*/ 0 h 112"/>
                <a:gd name="T34" fmla="*/ 143 w 143"/>
                <a:gd name="T35" fmla="*/ 11 h 112"/>
                <a:gd name="T36" fmla="*/ 129 w 143"/>
                <a:gd name="T37" fmla="*/ 32 h 112"/>
                <a:gd name="T38" fmla="*/ 115 w 143"/>
                <a:gd name="T39" fmla="*/ 46 h 112"/>
                <a:gd name="T40" fmla="*/ 105 w 143"/>
                <a:gd name="T41" fmla="*/ 60 h 112"/>
                <a:gd name="T42" fmla="*/ 91 w 143"/>
                <a:gd name="T43" fmla="*/ 70 h 112"/>
                <a:gd name="T44" fmla="*/ 77 w 143"/>
                <a:gd name="T45" fmla="*/ 81 h 112"/>
                <a:gd name="T46" fmla="*/ 63 w 143"/>
                <a:gd name="T47" fmla="*/ 91 h 112"/>
                <a:gd name="T48" fmla="*/ 49 w 143"/>
                <a:gd name="T49" fmla="*/ 98 h 112"/>
                <a:gd name="T50" fmla="*/ 31 w 143"/>
                <a:gd name="T51" fmla="*/ 105 h 112"/>
                <a:gd name="T52" fmla="*/ 24 w 143"/>
                <a:gd name="T53" fmla="*/ 109 h 112"/>
                <a:gd name="T54" fmla="*/ 21 w 143"/>
                <a:gd name="T55" fmla="*/ 109 h 112"/>
                <a:gd name="T56" fmla="*/ 14 w 143"/>
                <a:gd name="T57" fmla="*/ 112 h 112"/>
                <a:gd name="T58" fmla="*/ 10 w 143"/>
                <a:gd name="T59" fmla="*/ 112 h 112"/>
                <a:gd name="T60" fmla="*/ 7 w 143"/>
                <a:gd name="T61" fmla="*/ 112 h 112"/>
                <a:gd name="T62" fmla="*/ 3 w 143"/>
                <a:gd name="T63" fmla="*/ 112 h 112"/>
                <a:gd name="T64" fmla="*/ 0 w 143"/>
                <a:gd name="T65" fmla="*/ 112 h 112"/>
                <a:gd name="T66" fmla="*/ 0 w 143"/>
                <a:gd name="T6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2">
                  <a:moveTo>
                    <a:pt x="0" y="112"/>
                  </a:moveTo>
                  <a:lnTo>
                    <a:pt x="0" y="109"/>
                  </a:lnTo>
                  <a:lnTo>
                    <a:pt x="3" y="109"/>
                  </a:lnTo>
                  <a:lnTo>
                    <a:pt x="3" y="105"/>
                  </a:lnTo>
                  <a:lnTo>
                    <a:pt x="7" y="102"/>
                  </a:lnTo>
                  <a:lnTo>
                    <a:pt x="10" y="98"/>
                  </a:lnTo>
                  <a:lnTo>
                    <a:pt x="17" y="95"/>
                  </a:lnTo>
                  <a:lnTo>
                    <a:pt x="21" y="91"/>
                  </a:lnTo>
                  <a:lnTo>
                    <a:pt x="28" y="88"/>
                  </a:lnTo>
                  <a:lnTo>
                    <a:pt x="42" y="77"/>
                  </a:lnTo>
                  <a:lnTo>
                    <a:pt x="52" y="70"/>
                  </a:lnTo>
                  <a:lnTo>
                    <a:pt x="63" y="63"/>
                  </a:lnTo>
                  <a:lnTo>
                    <a:pt x="73" y="53"/>
                  </a:lnTo>
                  <a:lnTo>
                    <a:pt x="80" y="42"/>
                  </a:lnTo>
                  <a:lnTo>
                    <a:pt x="94" y="32"/>
                  </a:lnTo>
                  <a:lnTo>
                    <a:pt x="105" y="18"/>
                  </a:lnTo>
                  <a:lnTo>
                    <a:pt x="118" y="0"/>
                  </a:lnTo>
                  <a:lnTo>
                    <a:pt x="143" y="11"/>
                  </a:lnTo>
                  <a:lnTo>
                    <a:pt x="129" y="32"/>
                  </a:lnTo>
                  <a:lnTo>
                    <a:pt x="115" y="46"/>
                  </a:lnTo>
                  <a:lnTo>
                    <a:pt x="105" y="60"/>
                  </a:lnTo>
                  <a:lnTo>
                    <a:pt x="91" y="70"/>
                  </a:lnTo>
                  <a:lnTo>
                    <a:pt x="77" y="81"/>
                  </a:lnTo>
                  <a:lnTo>
                    <a:pt x="63" y="91"/>
                  </a:lnTo>
                  <a:lnTo>
                    <a:pt x="49" y="98"/>
                  </a:lnTo>
                  <a:lnTo>
                    <a:pt x="31" y="105"/>
                  </a:lnTo>
                  <a:lnTo>
                    <a:pt x="24" y="109"/>
                  </a:lnTo>
                  <a:lnTo>
                    <a:pt x="21" y="109"/>
                  </a:lnTo>
                  <a:lnTo>
                    <a:pt x="14" y="112"/>
                  </a:lnTo>
                  <a:lnTo>
                    <a:pt x="10" y="112"/>
                  </a:lnTo>
                  <a:lnTo>
                    <a:pt x="7" y="112"/>
                  </a:lnTo>
                  <a:lnTo>
                    <a:pt x="3" y="112"/>
                  </a:lnTo>
                  <a:lnTo>
                    <a:pt x="0" y="112"/>
                  </a:lnTo>
                  <a:lnTo>
                    <a:pt x="0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8">
              <a:extLst>
                <a:ext uri="{FF2B5EF4-FFF2-40B4-BE49-F238E27FC236}">
                  <a16:creationId xmlns:a16="http://schemas.microsoft.com/office/drawing/2014/main" id="{E5E91586-876D-4E01-BE64-A0425619A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464" y="17253946"/>
              <a:ext cx="926576" cy="630073"/>
            </a:xfrm>
            <a:custGeom>
              <a:avLst/>
              <a:gdLst>
                <a:gd name="T0" fmla="*/ 105 w 175"/>
                <a:gd name="T1" fmla="*/ 119 h 119"/>
                <a:gd name="T2" fmla="*/ 102 w 175"/>
                <a:gd name="T3" fmla="*/ 115 h 119"/>
                <a:gd name="T4" fmla="*/ 95 w 175"/>
                <a:gd name="T5" fmla="*/ 112 h 119"/>
                <a:gd name="T6" fmla="*/ 88 w 175"/>
                <a:gd name="T7" fmla="*/ 101 h 119"/>
                <a:gd name="T8" fmla="*/ 74 w 175"/>
                <a:gd name="T9" fmla="*/ 91 h 119"/>
                <a:gd name="T10" fmla="*/ 60 w 175"/>
                <a:gd name="T11" fmla="*/ 77 h 119"/>
                <a:gd name="T12" fmla="*/ 42 w 175"/>
                <a:gd name="T13" fmla="*/ 59 h 119"/>
                <a:gd name="T14" fmla="*/ 21 w 175"/>
                <a:gd name="T15" fmla="*/ 42 h 119"/>
                <a:gd name="T16" fmla="*/ 0 w 175"/>
                <a:gd name="T17" fmla="*/ 17 h 119"/>
                <a:gd name="T18" fmla="*/ 4 w 175"/>
                <a:gd name="T19" fmla="*/ 0 h 119"/>
                <a:gd name="T20" fmla="*/ 39 w 175"/>
                <a:gd name="T21" fmla="*/ 28 h 119"/>
                <a:gd name="T22" fmla="*/ 77 w 175"/>
                <a:gd name="T23" fmla="*/ 52 h 119"/>
                <a:gd name="T24" fmla="*/ 95 w 175"/>
                <a:gd name="T25" fmla="*/ 63 h 119"/>
                <a:gd name="T26" fmla="*/ 112 w 175"/>
                <a:gd name="T27" fmla="*/ 70 h 119"/>
                <a:gd name="T28" fmla="*/ 126 w 175"/>
                <a:gd name="T29" fmla="*/ 77 h 119"/>
                <a:gd name="T30" fmla="*/ 144 w 175"/>
                <a:gd name="T31" fmla="*/ 84 h 119"/>
                <a:gd name="T32" fmla="*/ 151 w 175"/>
                <a:gd name="T33" fmla="*/ 84 h 119"/>
                <a:gd name="T34" fmla="*/ 158 w 175"/>
                <a:gd name="T35" fmla="*/ 87 h 119"/>
                <a:gd name="T36" fmla="*/ 165 w 175"/>
                <a:gd name="T37" fmla="*/ 91 h 119"/>
                <a:gd name="T38" fmla="*/ 168 w 175"/>
                <a:gd name="T39" fmla="*/ 91 h 119"/>
                <a:gd name="T40" fmla="*/ 172 w 175"/>
                <a:gd name="T41" fmla="*/ 94 h 119"/>
                <a:gd name="T42" fmla="*/ 175 w 175"/>
                <a:gd name="T43" fmla="*/ 94 h 119"/>
                <a:gd name="T44" fmla="*/ 175 w 175"/>
                <a:gd name="T45" fmla="*/ 98 h 119"/>
                <a:gd name="T46" fmla="*/ 175 w 175"/>
                <a:gd name="T47" fmla="*/ 98 h 119"/>
                <a:gd name="T48" fmla="*/ 175 w 175"/>
                <a:gd name="T49" fmla="*/ 105 h 119"/>
                <a:gd name="T50" fmla="*/ 172 w 175"/>
                <a:gd name="T51" fmla="*/ 108 h 119"/>
                <a:gd name="T52" fmla="*/ 168 w 175"/>
                <a:gd name="T53" fmla="*/ 108 h 119"/>
                <a:gd name="T54" fmla="*/ 161 w 175"/>
                <a:gd name="T55" fmla="*/ 112 h 119"/>
                <a:gd name="T56" fmla="*/ 147 w 175"/>
                <a:gd name="T57" fmla="*/ 115 h 119"/>
                <a:gd name="T58" fmla="*/ 130 w 175"/>
                <a:gd name="T59" fmla="*/ 115 h 119"/>
                <a:gd name="T60" fmla="*/ 123 w 175"/>
                <a:gd name="T61" fmla="*/ 119 h 119"/>
                <a:gd name="T62" fmla="*/ 116 w 175"/>
                <a:gd name="T63" fmla="*/ 119 h 119"/>
                <a:gd name="T64" fmla="*/ 109 w 175"/>
                <a:gd name="T65" fmla="*/ 119 h 119"/>
                <a:gd name="T66" fmla="*/ 105 w 175"/>
                <a:gd name="T67" fmla="*/ 119 h 119"/>
                <a:gd name="T68" fmla="*/ 105 w 175"/>
                <a:gd name="T6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119">
                  <a:moveTo>
                    <a:pt x="105" y="119"/>
                  </a:moveTo>
                  <a:lnTo>
                    <a:pt x="102" y="115"/>
                  </a:lnTo>
                  <a:lnTo>
                    <a:pt x="95" y="112"/>
                  </a:lnTo>
                  <a:lnTo>
                    <a:pt x="88" y="101"/>
                  </a:lnTo>
                  <a:lnTo>
                    <a:pt x="74" y="91"/>
                  </a:lnTo>
                  <a:lnTo>
                    <a:pt x="60" y="77"/>
                  </a:lnTo>
                  <a:lnTo>
                    <a:pt x="42" y="59"/>
                  </a:lnTo>
                  <a:lnTo>
                    <a:pt x="21" y="42"/>
                  </a:lnTo>
                  <a:lnTo>
                    <a:pt x="0" y="17"/>
                  </a:lnTo>
                  <a:lnTo>
                    <a:pt x="4" y="0"/>
                  </a:lnTo>
                  <a:lnTo>
                    <a:pt x="39" y="28"/>
                  </a:lnTo>
                  <a:lnTo>
                    <a:pt x="77" y="52"/>
                  </a:lnTo>
                  <a:lnTo>
                    <a:pt x="95" y="63"/>
                  </a:lnTo>
                  <a:lnTo>
                    <a:pt x="112" y="70"/>
                  </a:lnTo>
                  <a:lnTo>
                    <a:pt x="126" y="77"/>
                  </a:lnTo>
                  <a:lnTo>
                    <a:pt x="144" y="84"/>
                  </a:lnTo>
                  <a:lnTo>
                    <a:pt x="151" y="84"/>
                  </a:lnTo>
                  <a:lnTo>
                    <a:pt x="158" y="87"/>
                  </a:lnTo>
                  <a:lnTo>
                    <a:pt x="165" y="91"/>
                  </a:lnTo>
                  <a:lnTo>
                    <a:pt x="168" y="91"/>
                  </a:lnTo>
                  <a:lnTo>
                    <a:pt x="172" y="94"/>
                  </a:lnTo>
                  <a:lnTo>
                    <a:pt x="175" y="94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175" y="105"/>
                  </a:lnTo>
                  <a:lnTo>
                    <a:pt x="172" y="108"/>
                  </a:lnTo>
                  <a:lnTo>
                    <a:pt x="168" y="108"/>
                  </a:lnTo>
                  <a:lnTo>
                    <a:pt x="161" y="112"/>
                  </a:lnTo>
                  <a:lnTo>
                    <a:pt x="147" y="115"/>
                  </a:lnTo>
                  <a:lnTo>
                    <a:pt x="130" y="115"/>
                  </a:lnTo>
                  <a:lnTo>
                    <a:pt x="123" y="119"/>
                  </a:lnTo>
                  <a:lnTo>
                    <a:pt x="116" y="119"/>
                  </a:lnTo>
                  <a:lnTo>
                    <a:pt x="109" y="119"/>
                  </a:lnTo>
                  <a:lnTo>
                    <a:pt x="105" y="119"/>
                  </a:lnTo>
                  <a:lnTo>
                    <a:pt x="105" y="11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9">
              <a:extLst>
                <a:ext uri="{FF2B5EF4-FFF2-40B4-BE49-F238E27FC236}">
                  <a16:creationId xmlns:a16="http://schemas.microsoft.com/office/drawing/2014/main" id="{D9525968-360D-4FD2-9781-7B8D29E99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44" y="16978621"/>
              <a:ext cx="444756" cy="905398"/>
            </a:xfrm>
            <a:custGeom>
              <a:avLst/>
              <a:gdLst>
                <a:gd name="T0" fmla="*/ 63 w 84"/>
                <a:gd name="T1" fmla="*/ 87 h 171"/>
                <a:gd name="T2" fmla="*/ 56 w 84"/>
                <a:gd name="T3" fmla="*/ 104 h 171"/>
                <a:gd name="T4" fmla="*/ 53 w 84"/>
                <a:gd name="T5" fmla="*/ 122 h 171"/>
                <a:gd name="T6" fmla="*/ 49 w 84"/>
                <a:gd name="T7" fmla="*/ 136 h 171"/>
                <a:gd name="T8" fmla="*/ 42 w 84"/>
                <a:gd name="T9" fmla="*/ 150 h 171"/>
                <a:gd name="T10" fmla="*/ 39 w 84"/>
                <a:gd name="T11" fmla="*/ 157 h 171"/>
                <a:gd name="T12" fmla="*/ 35 w 84"/>
                <a:gd name="T13" fmla="*/ 164 h 171"/>
                <a:gd name="T14" fmla="*/ 35 w 84"/>
                <a:gd name="T15" fmla="*/ 167 h 171"/>
                <a:gd name="T16" fmla="*/ 32 w 84"/>
                <a:gd name="T17" fmla="*/ 171 h 171"/>
                <a:gd name="T18" fmla="*/ 28 w 84"/>
                <a:gd name="T19" fmla="*/ 167 h 171"/>
                <a:gd name="T20" fmla="*/ 21 w 84"/>
                <a:gd name="T21" fmla="*/ 167 h 171"/>
                <a:gd name="T22" fmla="*/ 18 w 84"/>
                <a:gd name="T23" fmla="*/ 160 h 171"/>
                <a:gd name="T24" fmla="*/ 11 w 84"/>
                <a:gd name="T25" fmla="*/ 153 h 171"/>
                <a:gd name="T26" fmla="*/ 7 w 84"/>
                <a:gd name="T27" fmla="*/ 146 h 171"/>
                <a:gd name="T28" fmla="*/ 4 w 84"/>
                <a:gd name="T29" fmla="*/ 139 h 171"/>
                <a:gd name="T30" fmla="*/ 0 w 84"/>
                <a:gd name="T31" fmla="*/ 132 h 171"/>
                <a:gd name="T32" fmla="*/ 0 w 84"/>
                <a:gd name="T33" fmla="*/ 125 h 171"/>
                <a:gd name="T34" fmla="*/ 0 w 84"/>
                <a:gd name="T35" fmla="*/ 122 h 171"/>
                <a:gd name="T36" fmla="*/ 0 w 84"/>
                <a:gd name="T37" fmla="*/ 118 h 171"/>
                <a:gd name="T38" fmla="*/ 4 w 84"/>
                <a:gd name="T39" fmla="*/ 115 h 171"/>
                <a:gd name="T40" fmla="*/ 7 w 84"/>
                <a:gd name="T41" fmla="*/ 115 h 171"/>
                <a:gd name="T42" fmla="*/ 11 w 84"/>
                <a:gd name="T43" fmla="*/ 115 h 171"/>
                <a:gd name="T44" fmla="*/ 11 w 84"/>
                <a:gd name="T45" fmla="*/ 115 h 171"/>
                <a:gd name="T46" fmla="*/ 18 w 84"/>
                <a:gd name="T47" fmla="*/ 115 h 171"/>
                <a:gd name="T48" fmla="*/ 18 w 84"/>
                <a:gd name="T49" fmla="*/ 111 h 171"/>
                <a:gd name="T50" fmla="*/ 21 w 84"/>
                <a:gd name="T51" fmla="*/ 108 h 171"/>
                <a:gd name="T52" fmla="*/ 21 w 84"/>
                <a:gd name="T53" fmla="*/ 104 h 171"/>
                <a:gd name="T54" fmla="*/ 25 w 84"/>
                <a:gd name="T55" fmla="*/ 97 h 171"/>
                <a:gd name="T56" fmla="*/ 28 w 84"/>
                <a:gd name="T57" fmla="*/ 87 h 171"/>
                <a:gd name="T58" fmla="*/ 35 w 84"/>
                <a:gd name="T59" fmla="*/ 80 h 171"/>
                <a:gd name="T60" fmla="*/ 39 w 84"/>
                <a:gd name="T61" fmla="*/ 66 h 171"/>
                <a:gd name="T62" fmla="*/ 46 w 84"/>
                <a:gd name="T63" fmla="*/ 52 h 171"/>
                <a:gd name="T64" fmla="*/ 53 w 84"/>
                <a:gd name="T65" fmla="*/ 41 h 171"/>
                <a:gd name="T66" fmla="*/ 56 w 84"/>
                <a:gd name="T67" fmla="*/ 28 h 171"/>
                <a:gd name="T68" fmla="*/ 63 w 84"/>
                <a:gd name="T69" fmla="*/ 21 h 171"/>
                <a:gd name="T70" fmla="*/ 67 w 84"/>
                <a:gd name="T71" fmla="*/ 14 h 171"/>
                <a:gd name="T72" fmla="*/ 70 w 84"/>
                <a:gd name="T73" fmla="*/ 7 h 171"/>
                <a:gd name="T74" fmla="*/ 74 w 84"/>
                <a:gd name="T75" fmla="*/ 3 h 171"/>
                <a:gd name="T76" fmla="*/ 77 w 84"/>
                <a:gd name="T77" fmla="*/ 0 h 171"/>
                <a:gd name="T78" fmla="*/ 81 w 84"/>
                <a:gd name="T79" fmla="*/ 0 h 171"/>
                <a:gd name="T80" fmla="*/ 81 w 84"/>
                <a:gd name="T81" fmla="*/ 3 h 171"/>
                <a:gd name="T82" fmla="*/ 84 w 84"/>
                <a:gd name="T83" fmla="*/ 7 h 171"/>
                <a:gd name="T84" fmla="*/ 81 w 84"/>
                <a:gd name="T85" fmla="*/ 14 h 171"/>
                <a:gd name="T86" fmla="*/ 81 w 84"/>
                <a:gd name="T87" fmla="*/ 24 h 171"/>
                <a:gd name="T88" fmla="*/ 77 w 84"/>
                <a:gd name="T89" fmla="*/ 35 h 171"/>
                <a:gd name="T90" fmla="*/ 74 w 84"/>
                <a:gd name="T91" fmla="*/ 48 h 171"/>
                <a:gd name="T92" fmla="*/ 70 w 84"/>
                <a:gd name="T93" fmla="*/ 66 h 171"/>
                <a:gd name="T94" fmla="*/ 63 w 84"/>
                <a:gd name="T95" fmla="*/ 87 h 171"/>
                <a:gd name="T96" fmla="*/ 63 w 84"/>
                <a:gd name="T97" fmla="*/ 8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" h="171">
                  <a:moveTo>
                    <a:pt x="63" y="87"/>
                  </a:moveTo>
                  <a:lnTo>
                    <a:pt x="56" y="104"/>
                  </a:lnTo>
                  <a:lnTo>
                    <a:pt x="53" y="122"/>
                  </a:lnTo>
                  <a:lnTo>
                    <a:pt x="49" y="136"/>
                  </a:lnTo>
                  <a:lnTo>
                    <a:pt x="42" y="150"/>
                  </a:lnTo>
                  <a:lnTo>
                    <a:pt x="39" y="157"/>
                  </a:lnTo>
                  <a:lnTo>
                    <a:pt x="35" y="164"/>
                  </a:lnTo>
                  <a:lnTo>
                    <a:pt x="35" y="167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1" y="167"/>
                  </a:lnTo>
                  <a:lnTo>
                    <a:pt x="18" y="160"/>
                  </a:lnTo>
                  <a:lnTo>
                    <a:pt x="11" y="153"/>
                  </a:lnTo>
                  <a:lnTo>
                    <a:pt x="7" y="146"/>
                  </a:lnTo>
                  <a:lnTo>
                    <a:pt x="4" y="139"/>
                  </a:lnTo>
                  <a:lnTo>
                    <a:pt x="0" y="132"/>
                  </a:lnTo>
                  <a:lnTo>
                    <a:pt x="0" y="125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4" y="115"/>
                  </a:lnTo>
                  <a:lnTo>
                    <a:pt x="7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8" y="115"/>
                  </a:lnTo>
                  <a:lnTo>
                    <a:pt x="18" y="111"/>
                  </a:lnTo>
                  <a:lnTo>
                    <a:pt x="21" y="108"/>
                  </a:lnTo>
                  <a:lnTo>
                    <a:pt x="21" y="104"/>
                  </a:lnTo>
                  <a:lnTo>
                    <a:pt x="25" y="97"/>
                  </a:lnTo>
                  <a:lnTo>
                    <a:pt x="28" y="87"/>
                  </a:lnTo>
                  <a:lnTo>
                    <a:pt x="35" y="80"/>
                  </a:lnTo>
                  <a:lnTo>
                    <a:pt x="39" y="66"/>
                  </a:lnTo>
                  <a:lnTo>
                    <a:pt x="46" y="52"/>
                  </a:lnTo>
                  <a:lnTo>
                    <a:pt x="53" y="41"/>
                  </a:lnTo>
                  <a:lnTo>
                    <a:pt x="56" y="28"/>
                  </a:lnTo>
                  <a:lnTo>
                    <a:pt x="63" y="21"/>
                  </a:lnTo>
                  <a:lnTo>
                    <a:pt x="67" y="14"/>
                  </a:lnTo>
                  <a:lnTo>
                    <a:pt x="70" y="7"/>
                  </a:lnTo>
                  <a:lnTo>
                    <a:pt x="74" y="3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1" y="3"/>
                  </a:lnTo>
                  <a:lnTo>
                    <a:pt x="84" y="7"/>
                  </a:lnTo>
                  <a:lnTo>
                    <a:pt x="81" y="14"/>
                  </a:lnTo>
                  <a:lnTo>
                    <a:pt x="81" y="24"/>
                  </a:lnTo>
                  <a:lnTo>
                    <a:pt x="77" y="35"/>
                  </a:lnTo>
                  <a:lnTo>
                    <a:pt x="74" y="48"/>
                  </a:lnTo>
                  <a:lnTo>
                    <a:pt x="70" y="66"/>
                  </a:lnTo>
                  <a:lnTo>
                    <a:pt x="63" y="87"/>
                  </a:lnTo>
                  <a:lnTo>
                    <a:pt x="63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0">
              <a:extLst>
                <a:ext uri="{FF2B5EF4-FFF2-40B4-BE49-F238E27FC236}">
                  <a16:creationId xmlns:a16="http://schemas.microsoft.com/office/drawing/2014/main" id="{3E375769-B4B4-48E2-8225-533385F14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123" y="16645052"/>
              <a:ext cx="275325" cy="333569"/>
            </a:xfrm>
            <a:custGeom>
              <a:avLst/>
              <a:gdLst>
                <a:gd name="T0" fmla="*/ 14 w 52"/>
                <a:gd name="T1" fmla="*/ 38 h 63"/>
                <a:gd name="T2" fmla="*/ 7 w 52"/>
                <a:gd name="T3" fmla="*/ 28 h 63"/>
                <a:gd name="T4" fmla="*/ 3 w 52"/>
                <a:gd name="T5" fmla="*/ 21 h 63"/>
                <a:gd name="T6" fmla="*/ 0 w 52"/>
                <a:gd name="T7" fmla="*/ 14 h 63"/>
                <a:gd name="T8" fmla="*/ 0 w 52"/>
                <a:gd name="T9" fmla="*/ 7 h 63"/>
                <a:gd name="T10" fmla="*/ 0 w 52"/>
                <a:gd name="T11" fmla="*/ 3 h 63"/>
                <a:gd name="T12" fmla="*/ 3 w 52"/>
                <a:gd name="T13" fmla="*/ 3 h 63"/>
                <a:gd name="T14" fmla="*/ 7 w 52"/>
                <a:gd name="T15" fmla="*/ 3 h 63"/>
                <a:gd name="T16" fmla="*/ 14 w 52"/>
                <a:gd name="T17" fmla="*/ 0 h 63"/>
                <a:gd name="T18" fmla="*/ 21 w 52"/>
                <a:gd name="T19" fmla="*/ 3 h 63"/>
                <a:gd name="T20" fmla="*/ 24 w 52"/>
                <a:gd name="T21" fmla="*/ 3 h 63"/>
                <a:gd name="T22" fmla="*/ 31 w 52"/>
                <a:gd name="T23" fmla="*/ 7 h 63"/>
                <a:gd name="T24" fmla="*/ 38 w 52"/>
                <a:gd name="T25" fmla="*/ 10 h 63"/>
                <a:gd name="T26" fmla="*/ 45 w 52"/>
                <a:gd name="T27" fmla="*/ 17 h 63"/>
                <a:gd name="T28" fmla="*/ 49 w 52"/>
                <a:gd name="T29" fmla="*/ 24 h 63"/>
                <a:gd name="T30" fmla="*/ 52 w 52"/>
                <a:gd name="T31" fmla="*/ 31 h 63"/>
                <a:gd name="T32" fmla="*/ 52 w 52"/>
                <a:gd name="T33" fmla="*/ 35 h 63"/>
                <a:gd name="T34" fmla="*/ 49 w 52"/>
                <a:gd name="T35" fmla="*/ 49 h 63"/>
                <a:gd name="T36" fmla="*/ 49 w 52"/>
                <a:gd name="T37" fmla="*/ 52 h 63"/>
                <a:gd name="T38" fmla="*/ 45 w 52"/>
                <a:gd name="T39" fmla="*/ 56 h 63"/>
                <a:gd name="T40" fmla="*/ 42 w 52"/>
                <a:gd name="T41" fmla="*/ 59 h 63"/>
                <a:gd name="T42" fmla="*/ 38 w 52"/>
                <a:gd name="T43" fmla="*/ 63 h 63"/>
                <a:gd name="T44" fmla="*/ 35 w 52"/>
                <a:gd name="T45" fmla="*/ 63 h 63"/>
                <a:gd name="T46" fmla="*/ 31 w 52"/>
                <a:gd name="T47" fmla="*/ 63 h 63"/>
                <a:gd name="T48" fmla="*/ 31 w 52"/>
                <a:gd name="T49" fmla="*/ 59 h 63"/>
                <a:gd name="T50" fmla="*/ 24 w 52"/>
                <a:gd name="T51" fmla="*/ 56 h 63"/>
                <a:gd name="T52" fmla="*/ 21 w 52"/>
                <a:gd name="T53" fmla="*/ 49 h 63"/>
                <a:gd name="T54" fmla="*/ 14 w 52"/>
                <a:gd name="T55" fmla="*/ 38 h 63"/>
                <a:gd name="T56" fmla="*/ 14 w 52"/>
                <a:gd name="T57" fmla="*/ 3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63">
                  <a:moveTo>
                    <a:pt x="14" y="38"/>
                  </a:moveTo>
                  <a:lnTo>
                    <a:pt x="7" y="28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31" y="7"/>
                  </a:lnTo>
                  <a:lnTo>
                    <a:pt x="38" y="10"/>
                  </a:lnTo>
                  <a:lnTo>
                    <a:pt x="45" y="17"/>
                  </a:lnTo>
                  <a:lnTo>
                    <a:pt x="49" y="24"/>
                  </a:lnTo>
                  <a:lnTo>
                    <a:pt x="52" y="31"/>
                  </a:lnTo>
                  <a:lnTo>
                    <a:pt x="52" y="35"/>
                  </a:lnTo>
                  <a:lnTo>
                    <a:pt x="49" y="49"/>
                  </a:lnTo>
                  <a:lnTo>
                    <a:pt x="49" y="52"/>
                  </a:lnTo>
                  <a:lnTo>
                    <a:pt x="45" y="56"/>
                  </a:lnTo>
                  <a:lnTo>
                    <a:pt x="42" y="59"/>
                  </a:lnTo>
                  <a:lnTo>
                    <a:pt x="38" y="63"/>
                  </a:lnTo>
                  <a:lnTo>
                    <a:pt x="35" y="63"/>
                  </a:lnTo>
                  <a:lnTo>
                    <a:pt x="31" y="63"/>
                  </a:lnTo>
                  <a:lnTo>
                    <a:pt x="31" y="59"/>
                  </a:lnTo>
                  <a:lnTo>
                    <a:pt x="24" y="56"/>
                  </a:lnTo>
                  <a:lnTo>
                    <a:pt x="21" y="49"/>
                  </a:lnTo>
                  <a:lnTo>
                    <a:pt x="14" y="38"/>
                  </a:lnTo>
                  <a:lnTo>
                    <a:pt x="14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1">
              <a:extLst>
                <a:ext uri="{FF2B5EF4-FFF2-40B4-BE49-F238E27FC236}">
                  <a16:creationId xmlns:a16="http://schemas.microsoft.com/office/drawing/2014/main" id="{E960769E-907B-4AA3-B6B2-B1AA1FEAB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257" y="16221475"/>
              <a:ext cx="296504" cy="328272"/>
            </a:xfrm>
            <a:custGeom>
              <a:avLst/>
              <a:gdLst>
                <a:gd name="T0" fmla="*/ 56 w 56"/>
                <a:gd name="T1" fmla="*/ 31 h 62"/>
                <a:gd name="T2" fmla="*/ 56 w 56"/>
                <a:gd name="T3" fmla="*/ 41 h 62"/>
                <a:gd name="T4" fmla="*/ 53 w 56"/>
                <a:gd name="T5" fmla="*/ 52 h 62"/>
                <a:gd name="T6" fmla="*/ 49 w 56"/>
                <a:gd name="T7" fmla="*/ 55 h 62"/>
                <a:gd name="T8" fmla="*/ 46 w 56"/>
                <a:gd name="T9" fmla="*/ 59 h 62"/>
                <a:gd name="T10" fmla="*/ 42 w 56"/>
                <a:gd name="T11" fmla="*/ 62 h 62"/>
                <a:gd name="T12" fmla="*/ 39 w 56"/>
                <a:gd name="T13" fmla="*/ 62 h 62"/>
                <a:gd name="T14" fmla="*/ 35 w 56"/>
                <a:gd name="T15" fmla="*/ 59 h 62"/>
                <a:gd name="T16" fmla="*/ 32 w 56"/>
                <a:gd name="T17" fmla="*/ 55 h 62"/>
                <a:gd name="T18" fmla="*/ 25 w 56"/>
                <a:gd name="T19" fmla="*/ 48 h 62"/>
                <a:gd name="T20" fmla="*/ 18 w 56"/>
                <a:gd name="T21" fmla="*/ 38 h 62"/>
                <a:gd name="T22" fmla="*/ 11 w 56"/>
                <a:gd name="T23" fmla="*/ 27 h 62"/>
                <a:gd name="T24" fmla="*/ 4 w 56"/>
                <a:gd name="T25" fmla="*/ 17 h 62"/>
                <a:gd name="T26" fmla="*/ 0 w 56"/>
                <a:gd name="T27" fmla="*/ 10 h 62"/>
                <a:gd name="T28" fmla="*/ 0 w 56"/>
                <a:gd name="T29" fmla="*/ 7 h 62"/>
                <a:gd name="T30" fmla="*/ 0 w 56"/>
                <a:gd name="T31" fmla="*/ 3 h 62"/>
                <a:gd name="T32" fmla="*/ 4 w 56"/>
                <a:gd name="T33" fmla="*/ 0 h 62"/>
                <a:gd name="T34" fmla="*/ 11 w 56"/>
                <a:gd name="T35" fmla="*/ 0 h 62"/>
                <a:gd name="T36" fmla="*/ 18 w 56"/>
                <a:gd name="T37" fmla="*/ 0 h 62"/>
                <a:gd name="T38" fmla="*/ 25 w 56"/>
                <a:gd name="T39" fmla="*/ 3 h 62"/>
                <a:gd name="T40" fmla="*/ 32 w 56"/>
                <a:gd name="T41" fmla="*/ 3 h 62"/>
                <a:gd name="T42" fmla="*/ 46 w 56"/>
                <a:gd name="T43" fmla="*/ 10 h 62"/>
                <a:gd name="T44" fmla="*/ 53 w 56"/>
                <a:gd name="T45" fmla="*/ 17 h 62"/>
                <a:gd name="T46" fmla="*/ 56 w 56"/>
                <a:gd name="T47" fmla="*/ 20 h 62"/>
                <a:gd name="T48" fmla="*/ 56 w 56"/>
                <a:gd name="T49" fmla="*/ 27 h 62"/>
                <a:gd name="T50" fmla="*/ 56 w 56"/>
                <a:gd name="T51" fmla="*/ 31 h 62"/>
                <a:gd name="T52" fmla="*/ 56 w 56"/>
                <a:gd name="T53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62">
                  <a:moveTo>
                    <a:pt x="56" y="31"/>
                  </a:moveTo>
                  <a:lnTo>
                    <a:pt x="56" y="41"/>
                  </a:lnTo>
                  <a:lnTo>
                    <a:pt x="53" y="52"/>
                  </a:lnTo>
                  <a:lnTo>
                    <a:pt x="49" y="55"/>
                  </a:lnTo>
                  <a:lnTo>
                    <a:pt x="46" y="59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5" y="59"/>
                  </a:lnTo>
                  <a:lnTo>
                    <a:pt x="32" y="55"/>
                  </a:lnTo>
                  <a:lnTo>
                    <a:pt x="25" y="48"/>
                  </a:lnTo>
                  <a:lnTo>
                    <a:pt x="18" y="38"/>
                  </a:lnTo>
                  <a:lnTo>
                    <a:pt x="11" y="27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3"/>
                  </a:lnTo>
                  <a:lnTo>
                    <a:pt x="46" y="10"/>
                  </a:lnTo>
                  <a:lnTo>
                    <a:pt x="53" y="17"/>
                  </a:lnTo>
                  <a:lnTo>
                    <a:pt x="56" y="20"/>
                  </a:lnTo>
                  <a:lnTo>
                    <a:pt x="56" y="27"/>
                  </a:lnTo>
                  <a:lnTo>
                    <a:pt x="56" y="31"/>
                  </a:lnTo>
                  <a:lnTo>
                    <a:pt x="56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2">
              <a:extLst>
                <a:ext uri="{FF2B5EF4-FFF2-40B4-BE49-F238E27FC236}">
                  <a16:creationId xmlns:a16="http://schemas.microsoft.com/office/drawing/2014/main" id="{F139FE11-B88D-4A72-823D-6627A319B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761" y="16735064"/>
              <a:ext cx="169431" cy="444756"/>
            </a:xfrm>
            <a:custGeom>
              <a:avLst/>
              <a:gdLst>
                <a:gd name="T0" fmla="*/ 0 w 32"/>
                <a:gd name="T1" fmla="*/ 14 h 84"/>
                <a:gd name="T2" fmla="*/ 0 w 32"/>
                <a:gd name="T3" fmla="*/ 11 h 84"/>
                <a:gd name="T4" fmla="*/ 0 w 32"/>
                <a:gd name="T5" fmla="*/ 7 h 84"/>
                <a:gd name="T6" fmla="*/ 0 w 32"/>
                <a:gd name="T7" fmla="*/ 4 h 84"/>
                <a:gd name="T8" fmla="*/ 4 w 32"/>
                <a:gd name="T9" fmla="*/ 0 h 84"/>
                <a:gd name="T10" fmla="*/ 11 w 32"/>
                <a:gd name="T11" fmla="*/ 0 h 84"/>
                <a:gd name="T12" fmla="*/ 14 w 32"/>
                <a:gd name="T13" fmla="*/ 0 h 84"/>
                <a:gd name="T14" fmla="*/ 14 w 32"/>
                <a:gd name="T15" fmla="*/ 4 h 84"/>
                <a:gd name="T16" fmla="*/ 18 w 32"/>
                <a:gd name="T17" fmla="*/ 4 h 84"/>
                <a:gd name="T18" fmla="*/ 21 w 32"/>
                <a:gd name="T19" fmla="*/ 4 h 84"/>
                <a:gd name="T20" fmla="*/ 28 w 32"/>
                <a:gd name="T21" fmla="*/ 4 h 84"/>
                <a:gd name="T22" fmla="*/ 28 w 32"/>
                <a:gd name="T23" fmla="*/ 14 h 84"/>
                <a:gd name="T24" fmla="*/ 28 w 32"/>
                <a:gd name="T25" fmla="*/ 25 h 84"/>
                <a:gd name="T26" fmla="*/ 32 w 32"/>
                <a:gd name="T27" fmla="*/ 35 h 84"/>
                <a:gd name="T28" fmla="*/ 32 w 32"/>
                <a:gd name="T29" fmla="*/ 42 h 84"/>
                <a:gd name="T30" fmla="*/ 32 w 32"/>
                <a:gd name="T31" fmla="*/ 49 h 84"/>
                <a:gd name="T32" fmla="*/ 32 w 32"/>
                <a:gd name="T33" fmla="*/ 56 h 84"/>
                <a:gd name="T34" fmla="*/ 32 w 32"/>
                <a:gd name="T35" fmla="*/ 60 h 84"/>
                <a:gd name="T36" fmla="*/ 32 w 32"/>
                <a:gd name="T37" fmla="*/ 63 h 84"/>
                <a:gd name="T38" fmla="*/ 32 w 32"/>
                <a:gd name="T39" fmla="*/ 70 h 84"/>
                <a:gd name="T40" fmla="*/ 32 w 32"/>
                <a:gd name="T41" fmla="*/ 77 h 84"/>
                <a:gd name="T42" fmla="*/ 32 w 32"/>
                <a:gd name="T43" fmla="*/ 81 h 84"/>
                <a:gd name="T44" fmla="*/ 28 w 32"/>
                <a:gd name="T45" fmla="*/ 81 h 84"/>
                <a:gd name="T46" fmla="*/ 25 w 32"/>
                <a:gd name="T47" fmla="*/ 84 h 84"/>
                <a:gd name="T48" fmla="*/ 21 w 32"/>
                <a:gd name="T49" fmla="*/ 84 h 84"/>
                <a:gd name="T50" fmla="*/ 18 w 32"/>
                <a:gd name="T51" fmla="*/ 84 h 84"/>
                <a:gd name="T52" fmla="*/ 14 w 32"/>
                <a:gd name="T53" fmla="*/ 81 h 84"/>
                <a:gd name="T54" fmla="*/ 14 w 32"/>
                <a:gd name="T55" fmla="*/ 77 h 84"/>
                <a:gd name="T56" fmla="*/ 11 w 32"/>
                <a:gd name="T57" fmla="*/ 70 h 84"/>
                <a:gd name="T58" fmla="*/ 11 w 32"/>
                <a:gd name="T59" fmla="*/ 53 h 84"/>
                <a:gd name="T60" fmla="*/ 7 w 32"/>
                <a:gd name="T61" fmla="*/ 39 h 84"/>
                <a:gd name="T62" fmla="*/ 7 w 32"/>
                <a:gd name="T63" fmla="*/ 32 h 84"/>
                <a:gd name="T64" fmla="*/ 4 w 32"/>
                <a:gd name="T65" fmla="*/ 25 h 84"/>
                <a:gd name="T66" fmla="*/ 4 w 32"/>
                <a:gd name="T67" fmla="*/ 18 h 84"/>
                <a:gd name="T68" fmla="*/ 0 w 32"/>
                <a:gd name="T69" fmla="*/ 14 h 84"/>
                <a:gd name="T70" fmla="*/ 0 w 32"/>
                <a:gd name="T71" fmla="*/ 1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84">
                  <a:moveTo>
                    <a:pt x="0" y="14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5"/>
                  </a:lnTo>
                  <a:lnTo>
                    <a:pt x="32" y="35"/>
                  </a:lnTo>
                  <a:lnTo>
                    <a:pt x="32" y="42"/>
                  </a:lnTo>
                  <a:lnTo>
                    <a:pt x="32" y="49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3"/>
                  </a:lnTo>
                  <a:lnTo>
                    <a:pt x="32" y="70"/>
                  </a:lnTo>
                  <a:lnTo>
                    <a:pt x="32" y="77"/>
                  </a:lnTo>
                  <a:lnTo>
                    <a:pt x="32" y="81"/>
                  </a:lnTo>
                  <a:lnTo>
                    <a:pt x="28" y="81"/>
                  </a:lnTo>
                  <a:lnTo>
                    <a:pt x="25" y="84"/>
                  </a:lnTo>
                  <a:lnTo>
                    <a:pt x="21" y="84"/>
                  </a:lnTo>
                  <a:lnTo>
                    <a:pt x="18" y="84"/>
                  </a:lnTo>
                  <a:lnTo>
                    <a:pt x="14" y="81"/>
                  </a:lnTo>
                  <a:lnTo>
                    <a:pt x="14" y="77"/>
                  </a:lnTo>
                  <a:lnTo>
                    <a:pt x="11" y="70"/>
                  </a:lnTo>
                  <a:lnTo>
                    <a:pt x="11" y="53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4" y="25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3">
              <a:extLst>
                <a:ext uri="{FF2B5EF4-FFF2-40B4-BE49-F238E27FC236}">
                  <a16:creationId xmlns:a16="http://schemas.microsoft.com/office/drawing/2014/main" id="{EDDBD967-E2D9-4E9A-BB62-D9FC35922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256" y="16221475"/>
              <a:ext cx="238264" cy="439463"/>
            </a:xfrm>
            <a:custGeom>
              <a:avLst/>
              <a:gdLst>
                <a:gd name="T0" fmla="*/ 38 w 45"/>
                <a:gd name="T1" fmla="*/ 41 h 83"/>
                <a:gd name="T2" fmla="*/ 41 w 45"/>
                <a:gd name="T3" fmla="*/ 52 h 83"/>
                <a:gd name="T4" fmla="*/ 45 w 45"/>
                <a:gd name="T5" fmla="*/ 59 h 83"/>
                <a:gd name="T6" fmla="*/ 45 w 45"/>
                <a:gd name="T7" fmla="*/ 66 h 83"/>
                <a:gd name="T8" fmla="*/ 45 w 45"/>
                <a:gd name="T9" fmla="*/ 73 h 83"/>
                <a:gd name="T10" fmla="*/ 45 w 45"/>
                <a:gd name="T11" fmla="*/ 80 h 83"/>
                <a:gd name="T12" fmla="*/ 41 w 45"/>
                <a:gd name="T13" fmla="*/ 83 h 83"/>
                <a:gd name="T14" fmla="*/ 41 w 45"/>
                <a:gd name="T15" fmla="*/ 83 h 83"/>
                <a:gd name="T16" fmla="*/ 38 w 45"/>
                <a:gd name="T17" fmla="*/ 83 h 83"/>
                <a:gd name="T18" fmla="*/ 35 w 45"/>
                <a:gd name="T19" fmla="*/ 83 h 83"/>
                <a:gd name="T20" fmla="*/ 35 w 45"/>
                <a:gd name="T21" fmla="*/ 83 h 83"/>
                <a:gd name="T22" fmla="*/ 31 w 45"/>
                <a:gd name="T23" fmla="*/ 80 h 83"/>
                <a:gd name="T24" fmla="*/ 28 w 45"/>
                <a:gd name="T25" fmla="*/ 76 h 83"/>
                <a:gd name="T26" fmla="*/ 24 w 45"/>
                <a:gd name="T27" fmla="*/ 69 h 83"/>
                <a:gd name="T28" fmla="*/ 21 w 45"/>
                <a:gd name="T29" fmla="*/ 55 h 83"/>
                <a:gd name="T30" fmla="*/ 17 w 45"/>
                <a:gd name="T31" fmla="*/ 45 h 83"/>
                <a:gd name="T32" fmla="*/ 10 w 45"/>
                <a:gd name="T33" fmla="*/ 34 h 83"/>
                <a:gd name="T34" fmla="*/ 7 w 45"/>
                <a:gd name="T35" fmla="*/ 24 h 83"/>
                <a:gd name="T36" fmla="*/ 3 w 45"/>
                <a:gd name="T37" fmla="*/ 17 h 83"/>
                <a:gd name="T38" fmla="*/ 0 w 45"/>
                <a:gd name="T39" fmla="*/ 14 h 83"/>
                <a:gd name="T40" fmla="*/ 0 w 45"/>
                <a:gd name="T41" fmla="*/ 10 h 83"/>
                <a:gd name="T42" fmla="*/ 0 w 45"/>
                <a:gd name="T43" fmla="*/ 7 h 83"/>
                <a:gd name="T44" fmla="*/ 0 w 45"/>
                <a:gd name="T45" fmla="*/ 3 h 83"/>
                <a:gd name="T46" fmla="*/ 3 w 45"/>
                <a:gd name="T47" fmla="*/ 3 h 83"/>
                <a:gd name="T48" fmla="*/ 3 w 45"/>
                <a:gd name="T49" fmla="*/ 3 h 83"/>
                <a:gd name="T50" fmla="*/ 10 w 45"/>
                <a:gd name="T51" fmla="*/ 0 h 83"/>
                <a:gd name="T52" fmla="*/ 17 w 45"/>
                <a:gd name="T53" fmla="*/ 3 h 83"/>
                <a:gd name="T54" fmla="*/ 31 w 45"/>
                <a:gd name="T55" fmla="*/ 7 h 83"/>
                <a:gd name="T56" fmla="*/ 35 w 45"/>
                <a:gd name="T57" fmla="*/ 24 h 83"/>
                <a:gd name="T58" fmla="*/ 38 w 45"/>
                <a:gd name="T59" fmla="*/ 41 h 83"/>
                <a:gd name="T60" fmla="*/ 38 w 45"/>
                <a:gd name="T61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83">
                  <a:moveTo>
                    <a:pt x="38" y="41"/>
                  </a:moveTo>
                  <a:lnTo>
                    <a:pt x="41" y="52"/>
                  </a:lnTo>
                  <a:lnTo>
                    <a:pt x="45" y="59"/>
                  </a:lnTo>
                  <a:lnTo>
                    <a:pt x="45" y="66"/>
                  </a:lnTo>
                  <a:lnTo>
                    <a:pt x="45" y="73"/>
                  </a:lnTo>
                  <a:lnTo>
                    <a:pt x="45" y="80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38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1" y="80"/>
                  </a:lnTo>
                  <a:lnTo>
                    <a:pt x="28" y="76"/>
                  </a:lnTo>
                  <a:lnTo>
                    <a:pt x="24" y="69"/>
                  </a:lnTo>
                  <a:lnTo>
                    <a:pt x="21" y="55"/>
                  </a:lnTo>
                  <a:lnTo>
                    <a:pt x="17" y="45"/>
                  </a:lnTo>
                  <a:lnTo>
                    <a:pt x="10" y="34"/>
                  </a:lnTo>
                  <a:lnTo>
                    <a:pt x="7" y="24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31" y="7"/>
                  </a:lnTo>
                  <a:lnTo>
                    <a:pt x="35" y="24"/>
                  </a:lnTo>
                  <a:lnTo>
                    <a:pt x="38" y="41"/>
                  </a:lnTo>
                  <a:lnTo>
                    <a:pt x="38" y="4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4">
              <a:extLst>
                <a:ext uri="{FF2B5EF4-FFF2-40B4-BE49-F238E27FC236}">
                  <a16:creationId xmlns:a16="http://schemas.microsoft.com/office/drawing/2014/main" id="{CE712AD9-31D4-4E21-BCA0-9E1746A14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013" y="17015682"/>
              <a:ext cx="275325" cy="37065"/>
            </a:xfrm>
            <a:custGeom>
              <a:avLst/>
              <a:gdLst>
                <a:gd name="T0" fmla="*/ 49 w 52"/>
                <a:gd name="T1" fmla="*/ 3 h 7"/>
                <a:gd name="T2" fmla="*/ 46 w 52"/>
                <a:gd name="T3" fmla="*/ 3 h 7"/>
                <a:gd name="T4" fmla="*/ 42 w 52"/>
                <a:gd name="T5" fmla="*/ 3 h 7"/>
                <a:gd name="T6" fmla="*/ 35 w 52"/>
                <a:gd name="T7" fmla="*/ 3 h 7"/>
                <a:gd name="T8" fmla="*/ 32 w 52"/>
                <a:gd name="T9" fmla="*/ 3 h 7"/>
                <a:gd name="T10" fmla="*/ 21 w 52"/>
                <a:gd name="T11" fmla="*/ 7 h 7"/>
                <a:gd name="T12" fmla="*/ 14 w 52"/>
                <a:gd name="T13" fmla="*/ 7 h 7"/>
                <a:gd name="T14" fmla="*/ 0 w 52"/>
                <a:gd name="T15" fmla="*/ 7 h 7"/>
                <a:gd name="T16" fmla="*/ 0 w 52"/>
                <a:gd name="T17" fmla="*/ 3 h 7"/>
                <a:gd name="T18" fmla="*/ 11 w 52"/>
                <a:gd name="T19" fmla="*/ 3 h 7"/>
                <a:gd name="T20" fmla="*/ 18 w 52"/>
                <a:gd name="T21" fmla="*/ 3 h 7"/>
                <a:gd name="T22" fmla="*/ 25 w 52"/>
                <a:gd name="T23" fmla="*/ 3 h 7"/>
                <a:gd name="T24" fmla="*/ 32 w 52"/>
                <a:gd name="T25" fmla="*/ 0 h 7"/>
                <a:gd name="T26" fmla="*/ 39 w 52"/>
                <a:gd name="T27" fmla="*/ 0 h 7"/>
                <a:gd name="T28" fmla="*/ 46 w 52"/>
                <a:gd name="T29" fmla="*/ 0 h 7"/>
                <a:gd name="T30" fmla="*/ 49 w 52"/>
                <a:gd name="T31" fmla="*/ 0 h 7"/>
                <a:gd name="T32" fmla="*/ 52 w 52"/>
                <a:gd name="T33" fmla="*/ 0 h 7"/>
                <a:gd name="T34" fmla="*/ 52 w 52"/>
                <a:gd name="T35" fmla="*/ 3 h 7"/>
                <a:gd name="T36" fmla="*/ 52 w 52"/>
                <a:gd name="T37" fmla="*/ 3 h 7"/>
                <a:gd name="T38" fmla="*/ 52 w 52"/>
                <a:gd name="T39" fmla="*/ 3 h 7"/>
                <a:gd name="T40" fmla="*/ 49 w 52"/>
                <a:gd name="T41" fmla="*/ 3 h 7"/>
                <a:gd name="T42" fmla="*/ 49 w 52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7">
                  <a:moveTo>
                    <a:pt x="49" y="3"/>
                  </a:moveTo>
                  <a:lnTo>
                    <a:pt x="46" y="3"/>
                  </a:lnTo>
                  <a:lnTo>
                    <a:pt x="42" y="3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21" y="7"/>
                  </a:lnTo>
                  <a:lnTo>
                    <a:pt x="14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1" y="3"/>
                  </a:lnTo>
                  <a:lnTo>
                    <a:pt x="18" y="3"/>
                  </a:lnTo>
                  <a:lnTo>
                    <a:pt x="25" y="3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9" y="3"/>
                  </a:lnTo>
                  <a:lnTo>
                    <a:pt x="49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3852636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9C68393-6040-49BE-8031-105E9726070C}"/>
              </a:ext>
            </a:extLst>
          </p:cNvPr>
          <p:cNvGrpSpPr/>
          <p:nvPr/>
        </p:nvGrpSpPr>
        <p:grpSpPr>
          <a:xfrm>
            <a:off x="5236926" y="2423004"/>
            <a:ext cx="2033173" cy="2011991"/>
            <a:chOff x="4274400" y="18418783"/>
            <a:chExt cx="2033173" cy="2011991"/>
          </a:xfrm>
        </p:grpSpPr>
        <p:sp>
          <p:nvSpPr>
            <p:cNvPr id="3" name="Freeform 95">
              <a:extLst>
                <a:ext uri="{FF2B5EF4-FFF2-40B4-BE49-F238E27FC236}">
                  <a16:creationId xmlns:a16="http://schemas.microsoft.com/office/drawing/2014/main" id="{3774626A-DF2C-43AF-B647-9B47BF19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481" y="18619982"/>
              <a:ext cx="222378" cy="243557"/>
            </a:xfrm>
            <a:custGeom>
              <a:avLst/>
              <a:gdLst>
                <a:gd name="T0" fmla="*/ 24 w 42"/>
                <a:gd name="T1" fmla="*/ 0 h 46"/>
                <a:gd name="T2" fmla="*/ 28 w 42"/>
                <a:gd name="T3" fmla="*/ 0 h 46"/>
                <a:gd name="T4" fmla="*/ 28 w 42"/>
                <a:gd name="T5" fmla="*/ 0 h 46"/>
                <a:gd name="T6" fmla="*/ 31 w 42"/>
                <a:gd name="T7" fmla="*/ 0 h 46"/>
                <a:gd name="T8" fmla="*/ 35 w 42"/>
                <a:gd name="T9" fmla="*/ 4 h 46"/>
                <a:gd name="T10" fmla="*/ 38 w 42"/>
                <a:gd name="T11" fmla="*/ 7 h 46"/>
                <a:gd name="T12" fmla="*/ 38 w 42"/>
                <a:gd name="T13" fmla="*/ 11 h 46"/>
                <a:gd name="T14" fmla="*/ 42 w 42"/>
                <a:gd name="T15" fmla="*/ 14 h 46"/>
                <a:gd name="T16" fmla="*/ 38 w 42"/>
                <a:gd name="T17" fmla="*/ 18 h 46"/>
                <a:gd name="T18" fmla="*/ 38 w 42"/>
                <a:gd name="T19" fmla="*/ 18 h 46"/>
                <a:gd name="T20" fmla="*/ 35 w 42"/>
                <a:gd name="T21" fmla="*/ 18 h 46"/>
                <a:gd name="T22" fmla="*/ 35 w 42"/>
                <a:gd name="T23" fmla="*/ 21 h 46"/>
                <a:gd name="T24" fmla="*/ 31 w 42"/>
                <a:gd name="T25" fmla="*/ 25 h 46"/>
                <a:gd name="T26" fmla="*/ 24 w 42"/>
                <a:gd name="T27" fmla="*/ 28 h 46"/>
                <a:gd name="T28" fmla="*/ 21 w 42"/>
                <a:gd name="T29" fmla="*/ 35 h 46"/>
                <a:gd name="T30" fmla="*/ 7 w 42"/>
                <a:gd name="T31" fmla="*/ 46 h 46"/>
                <a:gd name="T32" fmla="*/ 0 w 42"/>
                <a:gd name="T33" fmla="*/ 46 h 46"/>
                <a:gd name="T34" fmla="*/ 7 w 42"/>
                <a:gd name="T35" fmla="*/ 39 h 46"/>
                <a:gd name="T36" fmla="*/ 14 w 42"/>
                <a:gd name="T37" fmla="*/ 28 h 46"/>
                <a:gd name="T38" fmla="*/ 17 w 42"/>
                <a:gd name="T39" fmla="*/ 21 h 46"/>
                <a:gd name="T40" fmla="*/ 21 w 42"/>
                <a:gd name="T41" fmla="*/ 18 h 46"/>
                <a:gd name="T42" fmla="*/ 24 w 42"/>
                <a:gd name="T43" fmla="*/ 11 h 46"/>
                <a:gd name="T44" fmla="*/ 24 w 42"/>
                <a:gd name="T45" fmla="*/ 7 h 46"/>
                <a:gd name="T46" fmla="*/ 24 w 42"/>
                <a:gd name="T47" fmla="*/ 4 h 46"/>
                <a:gd name="T48" fmla="*/ 24 w 42"/>
                <a:gd name="T49" fmla="*/ 4 h 46"/>
                <a:gd name="T50" fmla="*/ 24 w 42"/>
                <a:gd name="T51" fmla="*/ 0 h 46"/>
                <a:gd name="T52" fmla="*/ 24 w 42"/>
                <a:gd name="T53" fmla="*/ 0 h 46"/>
                <a:gd name="T54" fmla="*/ 24 w 42"/>
                <a:gd name="T5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6">
                  <a:moveTo>
                    <a:pt x="24" y="0"/>
                  </a:move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38" y="11"/>
                  </a:lnTo>
                  <a:lnTo>
                    <a:pt x="42" y="1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1" y="25"/>
                  </a:lnTo>
                  <a:lnTo>
                    <a:pt x="24" y="28"/>
                  </a:lnTo>
                  <a:lnTo>
                    <a:pt x="21" y="35"/>
                  </a:lnTo>
                  <a:lnTo>
                    <a:pt x="7" y="46"/>
                  </a:lnTo>
                  <a:lnTo>
                    <a:pt x="0" y="46"/>
                  </a:lnTo>
                  <a:lnTo>
                    <a:pt x="7" y="39"/>
                  </a:lnTo>
                  <a:lnTo>
                    <a:pt x="14" y="28"/>
                  </a:lnTo>
                  <a:lnTo>
                    <a:pt x="17" y="21"/>
                  </a:lnTo>
                  <a:lnTo>
                    <a:pt x="21" y="18"/>
                  </a:lnTo>
                  <a:lnTo>
                    <a:pt x="24" y="11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6">
              <a:extLst>
                <a:ext uri="{FF2B5EF4-FFF2-40B4-BE49-F238E27FC236}">
                  <a16:creationId xmlns:a16="http://schemas.microsoft.com/office/drawing/2014/main" id="{590590DD-3001-4740-B800-2314C4DEA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168" y="18805295"/>
              <a:ext cx="185317" cy="720081"/>
            </a:xfrm>
            <a:custGeom>
              <a:avLst/>
              <a:gdLst>
                <a:gd name="T0" fmla="*/ 0 w 35"/>
                <a:gd name="T1" fmla="*/ 14 h 136"/>
                <a:gd name="T2" fmla="*/ 0 w 35"/>
                <a:gd name="T3" fmla="*/ 11 h 136"/>
                <a:gd name="T4" fmla="*/ 0 w 35"/>
                <a:gd name="T5" fmla="*/ 7 h 136"/>
                <a:gd name="T6" fmla="*/ 0 w 35"/>
                <a:gd name="T7" fmla="*/ 4 h 136"/>
                <a:gd name="T8" fmla="*/ 3 w 35"/>
                <a:gd name="T9" fmla="*/ 0 h 136"/>
                <a:gd name="T10" fmla="*/ 7 w 35"/>
                <a:gd name="T11" fmla="*/ 0 h 136"/>
                <a:gd name="T12" fmla="*/ 14 w 35"/>
                <a:gd name="T13" fmla="*/ 0 h 136"/>
                <a:gd name="T14" fmla="*/ 24 w 35"/>
                <a:gd name="T15" fmla="*/ 4 h 136"/>
                <a:gd name="T16" fmla="*/ 35 w 35"/>
                <a:gd name="T17" fmla="*/ 11 h 136"/>
                <a:gd name="T18" fmla="*/ 35 w 35"/>
                <a:gd name="T19" fmla="*/ 31 h 136"/>
                <a:gd name="T20" fmla="*/ 35 w 35"/>
                <a:gd name="T21" fmla="*/ 49 h 136"/>
                <a:gd name="T22" fmla="*/ 31 w 35"/>
                <a:gd name="T23" fmla="*/ 66 h 136"/>
                <a:gd name="T24" fmla="*/ 31 w 35"/>
                <a:gd name="T25" fmla="*/ 80 h 136"/>
                <a:gd name="T26" fmla="*/ 31 w 35"/>
                <a:gd name="T27" fmla="*/ 94 h 136"/>
                <a:gd name="T28" fmla="*/ 31 w 35"/>
                <a:gd name="T29" fmla="*/ 101 h 136"/>
                <a:gd name="T30" fmla="*/ 31 w 35"/>
                <a:gd name="T31" fmla="*/ 112 h 136"/>
                <a:gd name="T32" fmla="*/ 31 w 35"/>
                <a:gd name="T33" fmla="*/ 119 h 136"/>
                <a:gd name="T34" fmla="*/ 31 w 35"/>
                <a:gd name="T35" fmla="*/ 126 h 136"/>
                <a:gd name="T36" fmla="*/ 28 w 35"/>
                <a:gd name="T37" fmla="*/ 133 h 136"/>
                <a:gd name="T38" fmla="*/ 24 w 35"/>
                <a:gd name="T39" fmla="*/ 136 h 136"/>
                <a:gd name="T40" fmla="*/ 21 w 35"/>
                <a:gd name="T41" fmla="*/ 136 h 136"/>
                <a:gd name="T42" fmla="*/ 17 w 35"/>
                <a:gd name="T43" fmla="*/ 136 h 136"/>
                <a:gd name="T44" fmla="*/ 14 w 35"/>
                <a:gd name="T45" fmla="*/ 136 h 136"/>
                <a:gd name="T46" fmla="*/ 10 w 35"/>
                <a:gd name="T47" fmla="*/ 133 h 136"/>
                <a:gd name="T48" fmla="*/ 10 w 35"/>
                <a:gd name="T49" fmla="*/ 126 h 136"/>
                <a:gd name="T50" fmla="*/ 7 w 35"/>
                <a:gd name="T51" fmla="*/ 119 h 136"/>
                <a:gd name="T52" fmla="*/ 7 w 35"/>
                <a:gd name="T53" fmla="*/ 112 h 136"/>
                <a:gd name="T54" fmla="*/ 7 w 35"/>
                <a:gd name="T55" fmla="*/ 105 h 136"/>
                <a:gd name="T56" fmla="*/ 7 w 35"/>
                <a:gd name="T57" fmla="*/ 94 h 136"/>
                <a:gd name="T58" fmla="*/ 7 w 35"/>
                <a:gd name="T59" fmla="*/ 87 h 136"/>
                <a:gd name="T60" fmla="*/ 7 w 35"/>
                <a:gd name="T61" fmla="*/ 77 h 136"/>
                <a:gd name="T62" fmla="*/ 7 w 35"/>
                <a:gd name="T63" fmla="*/ 63 h 136"/>
                <a:gd name="T64" fmla="*/ 7 w 35"/>
                <a:gd name="T65" fmla="*/ 52 h 136"/>
                <a:gd name="T66" fmla="*/ 3 w 35"/>
                <a:gd name="T67" fmla="*/ 38 h 136"/>
                <a:gd name="T68" fmla="*/ 3 w 35"/>
                <a:gd name="T69" fmla="*/ 28 h 136"/>
                <a:gd name="T70" fmla="*/ 0 w 35"/>
                <a:gd name="T71" fmla="*/ 21 h 136"/>
                <a:gd name="T72" fmla="*/ 0 w 35"/>
                <a:gd name="T73" fmla="*/ 14 h 136"/>
                <a:gd name="T74" fmla="*/ 0 w 35"/>
                <a:gd name="T75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136">
                  <a:moveTo>
                    <a:pt x="0" y="14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35" y="11"/>
                  </a:lnTo>
                  <a:lnTo>
                    <a:pt x="35" y="31"/>
                  </a:lnTo>
                  <a:lnTo>
                    <a:pt x="35" y="49"/>
                  </a:lnTo>
                  <a:lnTo>
                    <a:pt x="31" y="66"/>
                  </a:lnTo>
                  <a:lnTo>
                    <a:pt x="31" y="80"/>
                  </a:lnTo>
                  <a:lnTo>
                    <a:pt x="31" y="94"/>
                  </a:lnTo>
                  <a:lnTo>
                    <a:pt x="31" y="101"/>
                  </a:lnTo>
                  <a:lnTo>
                    <a:pt x="31" y="112"/>
                  </a:lnTo>
                  <a:lnTo>
                    <a:pt x="31" y="119"/>
                  </a:lnTo>
                  <a:lnTo>
                    <a:pt x="31" y="126"/>
                  </a:lnTo>
                  <a:lnTo>
                    <a:pt x="28" y="133"/>
                  </a:lnTo>
                  <a:lnTo>
                    <a:pt x="24" y="136"/>
                  </a:lnTo>
                  <a:lnTo>
                    <a:pt x="21" y="136"/>
                  </a:lnTo>
                  <a:lnTo>
                    <a:pt x="17" y="136"/>
                  </a:lnTo>
                  <a:lnTo>
                    <a:pt x="14" y="136"/>
                  </a:lnTo>
                  <a:lnTo>
                    <a:pt x="10" y="133"/>
                  </a:lnTo>
                  <a:lnTo>
                    <a:pt x="10" y="126"/>
                  </a:lnTo>
                  <a:lnTo>
                    <a:pt x="7" y="119"/>
                  </a:lnTo>
                  <a:lnTo>
                    <a:pt x="7" y="112"/>
                  </a:lnTo>
                  <a:lnTo>
                    <a:pt x="7" y="105"/>
                  </a:lnTo>
                  <a:lnTo>
                    <a:pt x="7" y="94"/>
                  </a:lnTo>
                  <a:lnTo>
                    <a:pt x="7" y="87"/>
                  </a:lnTo>
                  <a:lnTo>
                    <a:pt x="7" y="77"/>
                  </a:lnTo>
                  <a:lnTo>
                    <a:pt x="7" y="63"/>
                  </a:lnTo>
                  <a:lnTo>
                    <a:pt x="7" y="52"/>
                  </a:lnTo>
                  <a:lnTo>
                    <a:pt x="3" y="38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7">
              <a:extLst>
                <a:ext uri="{FF2B5EF4-FFF2-40B4-BE49-F238E27FC236}">
                  <a16:creationId xmlns:a16="http://schemas.microsoft.com/office/drawing/2014/main" id="{792FB3D7-4753-4430-AB7B-7F68884A5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115" y="18731169"/>
              <a:ext cx="868333" cy="778325"/>
            </a:xfrm>
            <a:custGeom>
              <a:avLst/>
              <a:gdLst>
                <a:gd name="T0" fmla="*/ 14 w 164"/>
                <a:gd name="T1" fmla="*/ 18 h 147"/>
                <a:gd name="T2" fmla="*/ 39 w 164"/>
                <a:gd name="T3" fmla="*/ 18 h 147"/>
                <a:gd name="T4" fmla="*/ 60 w 164"/>
                <a:gd name="T5" fmla="*/ 14 h 147"/>
                <a:gd name="T6" fmla="*/ 77 w 164"/>
                <a:gd name="T7" fmla="*/ 11 h 147"/>
                <a:gd name="T8" fmla="*/ 94 w 164"/>
                <a:gd name="T9" fmla="*/ 7 h 147"/>
                <a:gd name="T10" fmla="*/ 108 w 164"/>
                <a:gd name="T11" fmla="*/ 4 h 147"/>
                <a:gd name="T12" fmla="*/ 115 w 164"/>
                <a:gd name="T13" fmla="*/ 0 h 147"/>
                <a:gd name="T14" fmla="*/ 126 w 164"/>
                <a:gd name="T15" fmla="*/ 0 h 147"/>
                <a:gd name="T16" fmla="*/ 136 w 164"/>
                <a:gd name="T17" fmla="*/ 7 h 147"/>
                <a:gd name="T18" fmla="*/ 154 w 164"/>
                <a:gd name="T19" fmla="*/ 14 h 147"/>
                <a:gd name="T20" fmla="*/ 164 w 164"/>
                <a:gd name="T21" fmla="*/ 25 h 147"/>
                <a:gd name="T22" fmla="*/ 161 w 164"/>
                <a:gd name="T23" fmla="*/ 32 h 147"/>
                <a:gd name="T24" fmla="*/ 157 w 164"/>
                <a:gd name="T25" fmla="*/ 39 h 147"/>
                <a:gd name="T26" fmla="*/ 154 w 164"/>
                <a:gd name="T27" fmla="*/ 42 h 147"/>
                <a:gd name="T28" fmla="*/ 154 w 164"/>
                <a:gd name="T29" fmla="*/ 52 h 147"/>
                <a:gd name="T30" fmla="*/ 150 w 164"/>
                <a:gd name="T31" fmla="*/ 66 h 147"/>
                <a:gd name="T32" fmla="*/ 147 w 164"/>
                <a:gd name="T33" fmla="*/ 91 h 147"/>
                <a:gd name="T34" fmla="*/ 143 w 164"/>
                <a:gd name="T35" fmla="*/ 119 h 147"/>
                <a:gd name="T36" fmla="*/ 136 w 164"/>
                <a:gd name="T37" fmla="*/ 140 h 147"/>
                <a:gd name="T38" fmla="*/ 126 w 164"/>
                <a:gd name="T39" fmla="*/ 147 h 147"/>
                <a:gd name="T40" fmla="*/ 119 w 164"/>
                <a:gd name="T41" fmla="*/ 147 h 147"/>
                <a:gd name="T42" fmla="*/ 115 w 164"/>
                <a:gd name="T43" fmla="*/ 140 h 147"/>
                <a:gd name="T44" fmla="*/ 115 w 164"/>
                <a:gd name="T45" fmla="*/ 126 h 147"/>
                <a:gd name="T46" fmla="*/ 115 w 164"/>
                <a:gd name="T47" fmla="*/ 108 h 147"/>
                <a:gd name="T48" fmla="*/ 119 w 164"/>
                <a:gd name="T49" fmla="*/ 91 h 147"/>
                <a:gd name="T50" fmla="*/ 119 w 164"/>
                <a:gd name="T51" fmla="*/ 73 h 147"/>
                <a:gd name="T52" fmla="*/ 119 w 164"/>
                <a:gd name="T53" fmla="*/ 59 h 147"/>
                <a:gd name="T54" fmla="*/ 119 w 164"/>
                <a:gd name="T55" fmla="*/ 45 h 147"/>
                <a:gd name="T56" fmla="*/ 119 w 164"/>
                <a:gd name="T57" fmla="*/ 35 h 147"/>
                <a:gd name="T58" fmla="*/ 119 w 164"/>
                <a:gd name="T59" fmla="*/ 32 h 147"/>
                <a:gd name="T60" fmla="*/ 112 w 164"/>
                <a:gd name="T61" fmla="*/ 28 h 147"/>
                <a:gd name="T62" fmla="*/ 98 w 164"/>
                <a:gd name="T63" fmla="*/ 28 h 147"/>
                <a:gd name="T64" fmla="*/ 77 w 164"/>
                <a:gd name="T65" fmla="*/ 32 h 147"/>
                <a:gd name="T66" fmla="*/ 42 w 164"/>
                <a:gd name="T67" fmla="*/ 35 h 147"/>
                <a:gd name="T68" fmla="*/ 0 w 164"/>
                <a:gd name="T69" fmla="*/ 39 h 147"/>
                <a:gd name="T70" fmla="*/ 0 w 164"/>
                <a:gd name="T71" fmla="*/ 2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4" h="147">
                  <a:moveTo>
                    <a:pt x="0" y="21"/>
                  </a:moveTo>
                  <a:lnTo>
                    <a:pt x="14" y="18"/>
                  </a:lnTo>
                  <a:lnTo>
                    <a:pt x="28" y="18"/>
                  </a:lnTo>
                  <a:lnTo>
                    <a:pt x="39" y="18"/>
                  </a:lnTo>
                  <a:lnTo>
                    <a:pt x="53" y="14"/>
                  </a:lnTo>
                  <a:lnTo>
                    <a:pt x="60" y="14"/>
                  </a:lnTo>
                  <a:lnTo>
                    <a:pt x="70" y="14"/>
                  </a:lnTo>
                  <a:lnTo>
                    <a:pt x="77" y="11"/>
                  </a:lnTo>
                  <a:lnTo>
                    <a:pt x="84" y="11"/>
                  </a:lnTo>
                  <a:lnTo>
                    <a:pt x="94" y="7"/>
                  </a:lnTo>
                  <a:lnTo>
                    <a:pt x="101" y="7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9" y="4"/>
                  </a:lnTo>
                  <a:lnTo>
                    <a:pt x="136" y="7"/>
                  </a:lnTo>
                  <a:lnTo>
                    <a:pt x="147" y="11"/>
                  </a:lnTo>
                  <a:lnTo>
                    <a:pt x="154" y="14"/>
                  </a:lnTo>
                  <a:lnTo>
                    <a:pt x="161" y="21"/>
                  </a:lnTo>
                  <a:lnTo>
                    <a:pt x="164" y="25"/>
                  </a:lnTo>
                  <a:lnTo>
                    <a:pt x="164" y="28"/>
                  </a:lnTo>
                  <a:lnTo>
                    <a:pt x="161" y="32"/>
                  </a:lnTo>
                  <a:lnTo>
                    <a:pt x="157" y="35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4" y="42"/>
                  </a:lnTo>
                  <a:lnTo>
                    <a:pt x="154" y="49"/>
                  </a:lnTo>
                  <a:lnTo>
                    <a:pt x="154" y="52"/>
                  </a:lnTo>
                  <a:lnTo>
                    <a:pt x="150" y="59"/>
                  </a:lnTo>
                  <a:lnTo>
                    <a:pt x="150" y="66"/>
                  </a:lnTo>
                  <a:lnTo>
                    <a:pt x="150" y="73"/>
                  </a:lnTo>
                  <a:lnTo>
                    <a:pt x="147" y="91"/>
                  </a:lnTo>
                  <a:lnTo>
                    <a:pt x="147" y="108"/>
                  </a:lnTo>
                  <a:lnTo>
                    <a:pt x="143" y="119"/>
                  </a:lnTo>
                  <a:lnTo>
                    <a:pt x="140" y="129"/>
                  </a:lnTo>
                  <a:lnTo>
                    <a:pt x="136" y="140"/>
                  </a:lnTo>
                  <a:lnTo>
                    <a:pt x="129" y="143"/>
                  </a:lnTo>
                  <a:lnTo>
                    <a:pt x="126" y="147"/>
                  </a:lnTo>
                  <a:lnTo>
                    <a:pt x="122" y="147"/>
                  </a:lnTo>
                  <a:lnTo>
                    <a:pt x="119" y="147"/>
                  </a:lnTo>
                  <a:lnTo>
                    <a:pt x="119" y="143"/>
                  </a:lnTo>
                  <a:lnTo>
                    <a:pt x="115" y="140"/>
                  </a:lnTo>
                  <a:lnTo>
                    <a:pt x="115" y="133"/>
                  </a:lnTo>
                  <a:lnTo>
                    <a:pt x="115" y="126"/>
                  </a:lnTo>
                  <a:lnTo>
                    <a:pt x="115" y="119"/>
                  </a:lnTo>
                  <a:lnTo>
                    <a:pt x="115" y="108"/>
                  </a:lnTo>
                  <a:lnTo>
                    <a:pt x="115" y="101"/>
                  </a:lnTo>
                  <a:lnTo>
                    <a:pt x="119" y="91"/>
                  </a:lnTo>
                  <a:lnTo>
                    <a:pt x="119" y="80"/>
                  </a:lnTo>
                  <a:lnTo>
                    <a:pt x="119" y="73"/>
                  </a:lnTo>
                  <a:lnTo>
                    <a:pt x="119" y="66"/>
                  </a:lnTo>
                  <a:lnTo>
                    <a:pt x="119" y="59"/>
                  </a:lnTo>
                  <a:lnTo>
                    <a:pt x="119" y="56"/>
                  </a:lnTo>
                  <a:lnTo>
                    <a:pt x="119" y="45"/>
                  </a:lnTo>
                  <a:lnTo>
                    <a:pt x="119" y="42"/>
                  </a:lnTo>
                  <a:lnTo>
                    <a:pt x="119" y="35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5" y="28"/>
                  </a:lnTo>
                  <a:lnTo>
                    <a:pt x="112" y="28"/>
                  </a:lnTo>
                  <a:lnTo>
                    <a:pt x="105" y="28"/>
                  </a:lnTo>
                  <a:lnTo>
                    <a:pt x="98" y="28"/>
                  </a:lnTo>
                  <a:lnTo>
                    <a:pt x="91" y="32"/>
                  </a:lnTo>
                  <a:lnTo>
                    <a:pt x="77" y="32"/>
                  </a:lnTo>
                  <a:lnTo>
                    <a:pt x="63" y="35"/>
                  </a:lnTo>
                  <a:lnTo>
                    <a:pt x="42" y="35"/>
                  </a:lnTo>
                  <a:lnTo>
                    <a:pt x="25" y="39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8">
              <a:extLst>
                <a:ext uri="{FF2B5EF4-FFF2-40B4-BE49-F238E27FC236}">
                  <a16:creationId xmlns:a16="http://schemas.microsoft.com/office/drawing/2014/main" id="{6215E5EA-B6DE-490E-BA62-55AADA0F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294" y="18953547"/>
              <a:ext cx="550650" cy="164138"/>
            </a:xfrm>
            <a:custGeom>
              <a:avLst/>
              <a:gdLst>
                <a:gd name="T0" fmla="*/ 87 w 104"/>
                <a:gd name="T1" fmla="*/ 0 h 31"/>
                <a:gd name="T2" fmla="*/ 90 w 104"/>
                <a:gd name="T3" fmla="*/ 0 h 31"/>
                <a:gd name="T4" fmla="*/ 97 w 104"/>
                <a:gd name="T5" fmla="*/ 3 h 31"/>
                <a:gd name="T6" fmla="*/ 101 w 104"/>
                <a:gd name="T7" fmla="*/ 7 h 31"/>
                <a:gd name="T8" fmla="*/ 104 w 104"/>
                <a:gd name="T9" fmla="*/ 10 h 31"/>
                <a:gd name="T10" fmla="*/ 104 w 104"/>
                <a:gd name="T11" fmla="*/ 10 h 31"/>
                <a:gd name="T12" fmla="*/ 104 w 104"/>
                <a:gd name="T13" fmla="*/ 14 h 31"/>
                <a:gd name="T14" fmla="*/ 104 w 104"/>
                <a:gd name="T15" fmla="*/ 17 h 31"/>
                <a:gd name="T16" fmla="*/ 101 w 104"/>
                <a:gd name="T17" fmla="*/ 17 h 31"/>
                <a:gd name="T18" fmla="*/ 97 w 104"/>
                <a:gd name="T19" fmla="*/ 21 h 31"/>
                <a:gd name="T20" fmla="*/ 94 w 104"/>
                <a:gd name="T21" fmla="*/ 21 h 31"/>
                <a:gd name="T22" fmla="*/ 87 w 104"/>
                <a:gd name="T23" fmla="*/ 21 h 31"/>
                <a:gd name="T24" fmla="*/ 80 w 104"/>
                <a:gd name="T25" fmla="*/ 24 h 31"/>
                <a:gd name="T26" fmla="*/ 73 w 104"/>
                <a:gd name="T27" fmla="*/ 24 h 31"/>
                <a:gd name="T28" fmla="*/ 63 w 104"/>
                <a:gd name="T29" fmla="*/ 24 h 31"/>
                <a:gd name="T30" fmla="*/ 45 w 104"/>
                <a:gd name="T31" fmla="*/ 28 h 31"/>
                <a:gd name="T32" fmla="*/ 28 w 104"/>
                <a:gd name="T33" fmla="*/ 31 h 31"/>
                <a:gd name="T34" fmla="*/ 14 w 104"/>
                <a:gd name="T35" fmla="*/ 31 h 31"/>
                <a:gd name="T36" fmla="*/ 0 w 104"/>
                <a:gd name="T37" fmla="*/ 31 h 31"/>
                <a:gd name="T38" fmla="*/ 0 w 104"/>
                <a:gd name="T39" fmla="*/ 14 h 31"/>
                <a:gd name="T40" fmla="*/ 17 w 104"/>
                <a:gd name="T41" fmla="*/ 10 h 31"/>
                <a:gd name="T42" fmla="*/ 31 w 104"/>
                <a:gd name="T43" fmla="*/ 10 h 31"/>
                <a:gd name="T44" fmla="*/ 45 w 104"/>
                <a:gd name="T45" fmla="*/ 7 h 31"/>
                <a:gd name="T46" fmla="*/ 59 w 104"/>
                <a:gd name="T47" fmla="*/ 3 h 31"/>
                <a:gd name="T48" fmla="*/ 70 w 104"/>
                <a:gd name="T49" fmla="*/ 3 h 31"/>
                <a:gd name="T50" fmla="*/ 77 w 104"/>
                <a:gd name="T51" fmla="*/ 0 h 31"/>
                <a:gd name="T52" fmla="*/ 83 w 104"/>
                <a:gd name="T53" fmla="*/ 0 h 31"/>
                <a:gd name="T54" fmla="*/ 87 w 104"/>
                <a:gd name="T55" fmla="*/ 0 h 31"/>
                <a:gd name="T56" fmla="*/ 87 w 104"/>
                <a:gd name="T5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4" h="31">
                  <a:moveTo>
                    <a:pt x="87" y="0"/>
                  </a:moveTo>
                  <a:lnTo>
                    <a:pt x="90" y="0"/>
                  </a:lnTo>
                  <a:lnTo>
                    <a:pt x="97" y="3"/>
                  </a:lnTo>
                  <a:lnTo>
                    <a:pt x="101" y="7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4" y="14"/>
                  </a:lnTo>
                  <a:lnTo>
                    <a:pt x="104" y="17"/>
                  </a:lnTo>
                  <a:lnTo>
                    <a:pt x="101" y="17"/>
                  </a:lnTo>
                  <a:lnTo>
                    <a:pt x="97" y="21"/>
                  </a:lnTo>
                  <a:lnTo>
                    <a:pt x="94" y="21"/>
                  </a:lnTo>
                  <a:lnTo>
                    <a:pt x="87" y="21"/>
                  </a:lnTo>
                  <a:lnTo>
                    <a:pt x="80" y="24"/>
                  </a:lnTo>
                  <a:lnTo>
                    <a:pt x="73" y="24"/>
                  </a:lnTo>
                  <a:lnTo>
                    <a:pt x="63" y="24"/>
                  </a:lnTo>
                  <a:lnTo>
                    <a:pt x="45" y="28"/>
                  </a:lnTo>
                  <a:lnTo>
                    <a:pt x="28" y="31"/>
                  </a:lnTo>
                  <a:lnTo>
                    <a:pt x="14" y="31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17" y="10"/>
                  </a:lnTo>
                  <a:lnTo>
                    <a:pt x="31" y="10"/>
                  </a:lnTo>
                  <a:lnTo>
                    <a:pt x="45" y="7"/>
                  </a:lnTo>
                  <a:lnTo>
                    <a:pt x="59" y="3"/>
                  </a:lnTo>
                  <a:lnTo>
                    <a:pt x="70" y="3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9">
              <a:extLst>
                <a:ext uri="{FF2B5EF4-FFF2-40B4-BE49-F238E27FC236}">
                  <a16:creationId xmlns:a16="http://schemas.microsoft.com/office/drawing/2014/main" id="{2B8CC7C8-9EA5-44CA-8EA4-6B583FD8A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176" y="19154746"/>
              <a:ext cx="555947" cy="148252"/>
            </a:xfrm>
            <a:custGeom>
              <a:avLst/>
              <a:gdLst>
                <a:gd name="T0" fmla="*/ 0 w 105"/>
                <a:gd name="T1" fmla="*/ 11 h 28"/>
                <a:gd name="T2" fmla="*/ 7 w 105"/>
                <a:gd name="T3" fmla="*/ 11 h 28"/>
                <a:gd name="T4" fmla="*/ 18 w 105"/>
                <a:gd name="T5" fmla="*/ 7 h 28"/>
                <a:gd name="T6" fmla="*/ 25 w 105"/>
                <a:gd name="T7" fmla="*/ 7 h 28"/>
                <a:gd name="T8" fmla="*/ 39 w 105"/>
                <a:gd name="T9" fmla="*/ 4 h 28"/>
                <a:gd name="T10" fmla="*/ 49 w 105"/>
                <a:gd name="T11" fmla="*/ 4 h 28"/>
                <a:gd name="T12" fmla="*/ 60 w 105"/>
                <a:gd name="T13" fmla="*/ 4 h 28"/>
                <a:gd name="T14" fmla="*/ 67 w 105"/>
                <a:gd name="T15" fmla="*/ 0 h 28"/>
                <a:gd name="T16" fmla="*/ 74 w 105"/>
                <a:gd name="T17" fmla="*/ 0 h 28"/>
                <a:gd name="T18" fmla="*/ 87 w 105"/>
                <a:gd name="T19" fmla="*/ 4 h 28"/>
                <a:gd name="T20" fmla="*/ 94 w 105"/>
                <a:gd name="T21" fmla="*/ 4 h 28"/>
                <a:gd name="T22" fmla="*/ 98 w 105"/>
                <a:gd name="T23" fmla="*/ 7 h 28"/>
                <a:gd name="T24" fmla="*/ 101 w 105"/>
                <a:gd name="T25" fmla="*/ 7 h 28"/>
                <a:gd name="T26" fmla="*/ 101 w 105"/>
                <a:gd name="T27" fmla="*/ 11 h 28"/>
                <a:gd name="T28" fmla="*/ 105 w 105"/>
                <a:gd name="T29" fmla="*/ 14 h 28"/>
                <a:gd name="T30" fmla="*/ 101 w 105"/>
                <a:gd name="T31" fmla="*/ 14 h 28"/>
                <a:gd name="T32" fmla="*/ 101 w 105"/>
                <a:gd name="T33" fmla="*/ 18 h 28"/>
                <a:gd name="T34" fmla="*/ 98 w 105"/>
                <a:gd name="T35" fmla="*/ 18 h 28"/>
                <a:gd name="T36" fmla="*/ 87 w 105"/>
                <a:gd name="T37" fmla="*/ 21 h 28"/>
                <a:gd name="T38" fmla="*/ 77 w 105"/>
                <a:gd name="T39" fmla="*/ 21 h 28"/>
                <a:gd name="T40" fmla="*/ 63 w 105"/>
                <a:gd name="T41" fmla="*/ 25 h 28"/>
                <a:gd name="T42" fmla="*/ 46 w 105"/>
                <a:gd name="T43" fmla="*/ 28 h 28"/>
                <a:gd name="T44" fmla="*/ 25 w 105"/>
                <a:gd name="T45" fmla="*/ 28 h 28"/>
                <a:gd name="T46" fmla="*/ 0 w 105"/>
                <a:gd name="T47" fmla="*/ 28 h 28"/>
                <a:gd name="T48" fmla="*/ 0 w 105"/>
                <a:gd name="T49" fmla="*/ 11 h 28"/>
                <a:gd name="T50" fmla="*/ 0 w 105"/>
                <a:gd name="T51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" h="28">
                  <a:moveTo>
                    <a:pt x="0" y="11"/>
                  </a:moveTo>
                  <a:lnTo>
                    <a:pt x="7" y="11"/>
                  </a:lnTo>
                  <a:lnTo>
                    <a:pt x="18" y="7"/>
                  </a:lnTo>
                  <a:lnTo>
                    <a:pt x="25" y="7"/>
                  </a:lnTo>
                  <a:lnTo>
                    <a:pt x="39" y="4"/>
                  </a:lnTo>
                  <a:lnTo>
                    <a:pt x="49" y="4"/>
                  </a:lnTo>
                  <a:lnTo>
                    <a:pt x="60" y="4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7" y="4"/>
                  </a:lnTo>
                  <a:lnTo>
                    <a:pt x="94" y="4"/>
                  </a:lnTo>
                  <a:lnTo>
                    <a:pt x="98" y="7"/>
                  </a:lnTo>
                  <a:lnTo>
                    <a:pt x="101" y="7"/>
                  </a:lnTo>
                  <a:lnTo>
                    <a:pt x="101" y="11"/>
                  </a:lnTo>
                  <a:lnTo>
                    <a:pt x="105" y="14"/>
                  </a:lnTo>
                  <a:lnTo>
                    <a:pt x="101" y="14"/>
                  </a:lnTo>
                  <a:lnTo>
                    <a:pt x="101" y="18"/>
                  </a:lnTo>
                  <a:lnTo>
                    <a:pt x="98" y="18"/>
                  </a:lnTo>
                  <a:lnTo>
                    <a:pt x="87" y="21"/>
                  </a:lnTo>
                  <a:lnTo>
                    <a:pt x="77" y="21"/>
                  </a:lnTo>
                  <a:lnTo>
                    <a:pt x="63" y="25"/>
                  </a:lnTo>
                  <a:lnTo>
                    <a:pt x="46" y="28"/>
                  </a:lnTo>
                  <a:lnTo>
                    <a:pt x="25" y="28"/>
                  </a:lnTo>
                  <a:lnTo>
                    <a:pt x="0" y="28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0">
              <a:extLst>
                <a:ext uri="{FF2B5EF4-FFF2-40B4-BE49-F238E27FC236}">
                  <a16:creationId xmlns:a16="http://schemas.microsoft.com/office/drawing/2014/main" id="{DAA3B985-92CB-4F43-900D-42E84E82A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241" y="19377124"/>
              <a:ext cx="555947" cy="95305"/>
            </a:xfrm>
            <a:custGeom>
              <a:avLst/>
              <a:gdLst>
                <a:gd name="T0" fmla="*/ 0 w 105"/>
                <a:gd name="T1" fmla="*/ 18 h 18"/>
                <a:gd name="T2" fmla="*/ 0 w 105"/>
                <a:gd name="T3" fmla="*/ 11 h 18"/>
                <a:gd name="T4" fmla="*/ 4 w 105"/>
                <a:gd name="T5" fmla="*/ 11 h 18"/>
                <a:gd name="T6" fmla="*/ 7 w 105"/>
                <a:gd name="T7" fmla="*/ 11 h 18"/>
                <a:gd name="T8" fmla="*/ 14 w 105"/>
                <a:gd name="T9" fmla="*/ 11 h 18"/>
                <a:gd name="T10" fmla="*/ 18 w 105"/>
                <a:gd name="T11" fmla="*/ 11 h 18"/>
                <a:gd name="T12" fmla="*/ 25 w 105"/>
                <a:gd name="T13" fmla="*/ 7 h 18"/>
                <a:gd name="T14" fmla="*/ 32 w 105"/>
                <a:gd name="T15" fmla="*/ 7 h 18"/>
                <a:gd name="T16" fmla="*/ 42 w 105"/>
                <a:gd name="T17" fmla="*/ 7 h 18"/>
                <a:gd name="T18" fmla="*/ 73 w 105"/>
                <a:gd name="T19" fmla="*/ 4 h 18"/>
                <a:gd name="T20" fmla="*/ 105 w 105"/>
                <a:gd name="T21" fmla="*/ 0 h 18"/>
                <a:gd name="T22" fmla="*/ 105 w 105"/>
                <a:gd name="T23" fmla="*/ 7 h 18"/>
                <a:gd name="T24" fmla="*/ 101 w 105"/>
                <a:gd name="T25" fmla="*/ 7 h 18"/>
                <a:gd name="T26" fmla="*/ 94 w 105"/>
                <a:gd name="T27" fmla="*/ 7 h 18"/>
                <a:gd name="T28" fmla="*/ 84 w 105"/>
                <a:gd name="T29" fmla="*/ 7 h 18"/>
                <a:gd name="T30" fmla="*/ 73 w 105"/>
                <a:gd name="T31" fmla="*/ 7 h 18"/>
                <a:gd name="T32" fmla="*/ 60 w 105"/>
                <a:gd name="T33" fmla="*/ 11 h 18"/>
                <a:gd name="T34" fmla="*/ 42 w 105"/>
                <a:gd name="T35" fmla="*/ 11 h 18"/>
                <a:gd name="T36" fmla="*/ 21 w 105"/>
                <a:gd name="T37" fmla="*/ 14 h 18"/>
                <a:gd name="T38" fmla="*/ 0 w 105"/>
                <a:gd name="T39" fmla="*/ 18 h 18"/>
                <a:gd name="T40" fmla="*/ 0 w 105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8">
                  <a:moveTo>
                    <a:pt x="0" y="18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5" y="7"/>
                  </a:lnTo>
                  <a:lnTo>
                    <a:pt x="32" y="7"/>
                  </a:lnTo>
                  <a:lnTo>
                    <a:pt x="42" y="7"/>
                  </a:lnTo>
                  <a:lnTo>
                    <a:pt x="73" y="4"/>
                  </a:lnTo>
                  <a:lnTo>
                    <a:pt x="105" y="0"/>
                  </a:lnTo>
                  <a:lnTo>
                    <a:pt x="105" y="7"/>
                  </a:lnTo>
                  <a:lnTo>
                    <a:pt x="101" y="7"/>
                  </a:lnTo>
                  <a:lnTo>
                    <a:pt x="94" y="7"/>
                  </a:lnTo>
                  <a:lnTo>
                    <a:pt x="84" y="7"/>
                  </a:lnTo>
                  <a:lnTo>
                    <a:pt x="73" y="7"/>
                  </a:lnTo>
                  <a:lnTo>
                    <a:pt x="60" y="11"/>
                  </a:lnTo>
                  <a:lnTo>
                    <a:pt x="42" y="11"/>
                  </a:lnTo>
                  <a:lnTo>
                    <a:pt x="21" y="14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1">
              <a:extLst>
                <a:ext uri="{FF2B5EF4-FFF2-40B4-BE49-F238E27FC236}">
                  <a16:creationId xmlns:a16="http://schemas.microsoft.com/office/drawing/2014/main" id="{7D18B4E0-F250-4AA4-8980-BCA5027DE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400" y="19435368"/>
              <a:ext cx="847154" cy="810093"/>
            </a:xfrm>
            <a:custGeom>
              <a:avLst/>
              <a:gdLst>
                <a:gd name="T0" fmla="*/ 97 w 160"/>
                <a:gd name="T1" fmla="*/ 104 h 153"/>
                <a:gd name="T2" fmla="*/ 83 w 160"/>
                <a:gd name="T3" fmla="*/ 115 h 153"/>
                <a:gd name="T4" fmla="*/ 69 w 160"/>
                <a:gd name="T5" fmla="*/ 125 h 153"/>
                <a:gd name="T6" fmla="*/ 52 w 160"/>
                <a:gd name="T7" fmla="*/ 132 h 153"/>
                <a:gd name="T8" fmla="*/ 38 w 160"/>
                <a:gd name="T9" fmla="*/ 143 h 153"/>
                <a:gd name="T10" fmla="*/ 27 w 160"/>
                <a:gd name="T11" fmla="*/ 146 h 153"/>
                <a:gd name="T12" fmla="*/ 20 w 160"/>
                <a:gd name="T13" fmla="*/ 146 h 153"/>
                <a:gd name="T14" fmla="*/ 17 w 160"/>
                <a:gd name="T15" fmla="*/ 150 h 153"/>
                <a:gd name="T16" fmla="*/ 10 w 160"/>
                <a:gd name="T17" fmla="*/ 150 h 153"/>
                <a:gd name="T18" fmla="*/ 6 w 160"/>
                <a:gd name="T19" fmla="*/ 153 h 153"/>
                <a:gd name="T20" fmla="*/ 3 w 160"/>
                <a:gd name="T21" fmla="*/ 153 h 153"/>
                <a:gd name="T22" fmla="*/ 3 w 160"/>
                <a:gd name="T23" fmla="*/ 153 h 153"/>
                <a:gd name="T24" fmla="*/ 0 w 160"/>
                <a:gd name="T25" fmla="*/ 150 h 153"/>
                <a:gd name="T26" fmla="*/ 0 w 160"/>
                <a:gd name="T27" fmla="*/ 150 h 153"/>
                <a:gd name="T28" fmla="*/ 0 w 160"/>
                <a:gd name="T29" fmla="*/ 150 h 153"/>
                <a:gd name="T30" fmla="*/ 3 w 160"/>
                <a:gd name="T31" fmla="*/ 146 h 153"/>
                <a:gd name="T32" fmla="*/ 6 w 160"/>
                <a:gd name="T33" fmla="*/ 143 h 153"/>
                <a:gd name="T34" fmla="*/ 10 w 160"/>
                <a:gd name="T35" fmla="*/ 139 h 153"/>
                <a:gd name="T36" fmla="*/ 13 w 160"/>
                <a:gd name="T37" fmla="*/ 139 h 153"/>
                <a:gd name="T38" fmla="*/ 17 w 160"/>
                <a:gd name="T39" fmla="*/ 132 h 153"/>
                <a:gd name="T40" fmla="*/ 24 w 160"/>
                <a:gd name="T41" fmla="*/ 129 h 153"/>
                <a:gd name="T42" fmla="*/ 38 w 160"/>
                <a:gd name="T43" fmla="*/ 122 h 153"/>
                <a:gd name="T44" fmla="*/ 48 w 160"/>
                <a:gd name="T45" fmla="*/ 111 h 153"/>
                <a:gd name="T46" fmla="*/ 62 w 160"/>
                <a:gd name="T47" fmla="*/ 101 h 153"/>
                <a:gd name="T48" fmla="*/ 76 w 160"/>
                <a:gd name="T49" fmla="*/ 87 h 153"/>
                <a:gd name="T50" fmla="*/ 83 w 160"/>
                <a:gd name="T51" fmla="*/ 80 h 153"/>
                <a:gd name="T52" fmla="*/ 90 w 160"/>
                <a:gd name="T53" fmla="*/ 70 h 153"/>
                <a:gd name="T54" fmla="*/ 97 w 160"/>
                <a:gd name="T55" fmla="*/ 63 h 153"/>
                <a:gd name="T56" fmla="*/ 104 w 160"/>
                <a:gd name="T57" fmla="*/ 52 h 153"/>
                <a:gd name="T58" fmla="*/ 111 w 160"/>
                <a:gd name="T59" fmla="*/ 38 h 153"/>
                <a:gd name="T60" fmla="*/ 118 w 160"/>
                <a:gd name="T61" fmla="*/ 28 h 153"/>
                <a:gd name="T62" fmla="*/ 125 w 160"/>
                <a:gd name="T63" fmla="*/ 14 h 153"/>
                <a:gd name="T64" fmla="*/ 136 w 160"/>
                <a:gd name="T65" fmla="*/ 0 h 153"/>
                <a:gd name="T66" fmla="*/ 143 w 160"/>
                <a:gd name="T67" fmla="*/ 7 h 153"/>
                <a:gd name="T68" fmla="*/ 153 w 160"/>
                <a:gd name="T69" fmla="*/ 14 h 153"/>
                <a:gd name="T70" fmla="*/ 157 w 160"/>
                <a:gd name="T71" fmla="*/ 21 h 153"/>
                <a:gd name="T72" fmla="*/ 160 w 160"/>
                <a:gd name="T73" fmla="*/ 24 h 153"/>
                <a:gd name="T74" fmla="*/ 160 w 160"/>
                <a:gd name="T75" fmla="*/ 28 h 153"/>
                <a:gd name="T76" fmla="*/ 153 w 160"/>
                <a:gd name="T77" fmla="*/ 35 h 153"/>
                <a:gd name="T78" fmla="*/ 150 w 160"/>
                <a:gd name="T79" fmla="*/ 45 h 153"/>
                <a:gd name="T80" fmla="*/ 139 w 160"/>
                <a:gd name="T81" fmla="*/ 56 h 153"/>
                <a:gd name="T82" fmla="*/ 132 w 160"/>
                <a:gd name="T83" fmla="*/ 70 h 153"/>
                <a:gd name="T84" fmla="*/ 122 w 160"/>
                <a:gd name="T85" fmla="*/ 80 h 153"/>
                <a:gd name="T86" fmla="*/ 108 w 160"/>
                <a:gd name="T87" fmla="*/ 94 h 153"/>
                <a:gd name="T88" fmla="*/ 97 w 160"/>
                <a:gd name="T89" fmla="*/ 104 h 153"/>
                <a:gd name="T90" fmla="*/ 97 w 160"/>
                <a:gd name="T91" fmla="*/ 10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0" h="153">
                  <a:moveTo>
                    <a:pt x="97" y="104"/>
                  </a:moveTo>
                  <a:lnTo>
                    <a:pt x="83" y="115"/>
                  </a:lnTo>
                  <a:lnTo>
                    <a:pt x="69" y="125"/>
                  </a:lnTo>
                  <a:lnTo>
                    <a:pt x="52" y="132"/>
                  </a:lnTo>
                  <a:lnTo>
                    <a:pt x="38" y="143"/>
                  </a:lnTo>
                  <a:lnTo>
                    <a:pt x="27" y="146"/>
                  </a:lnTo>
                  <a:lnTo>
                    <a:pt x="20" y="146"/>
                  </a:lnTo>
                  <a:lnTo>
                    <a:pt x="17" y="150"/>
                  </a:lnTo>
                  <a:lnTo>
                    <a:pt x="10" y="150"/>
                  </a:lnTo>
                  <a:lnTo>
                    <a:pt x="6" y="153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3" y="146"/>
                  </a:lnTo>
                  <a:lnTo>
                    <a:pt x="6" y="143"/>
                  </a:lnTo>
                  <a:lnTo>
                    <a:pt x="10" y="139"/>
                  </a:lnTo>
                  <a:lnTo>
                    <a:pt x="13" y="139"/>
                  </a:lnTo>
                  <a:lnTo>
                    <a:pt x="17" y="132"/>
                  </a:lnTo>
                  <a:lnTo>
                    <a:pt x="24" y="129"/>
                  </a:lnTo>
                  <a:lnTo>
                    <a:pt x="38" y="122"/>
                  </a:lnTo>
                  <a:lnTo>
                    <a:pt x="48" y="111"/>
                  </a:lnTo>
                  <a:lnTo>
                    <a:pt x="62" y="101"/>
                  </a:lnTo>
                  <a:lnTo>
                    <a:pt x="76" y="87"/>
                  </a:lnTo>
                  <a:lnTo>
                    <a:pt x="83" y="80"/>
                  </a:lnTo>
                  <a:lnTo>
                    <a:pt x="90" y="70"/>
                  </a:lnTo>
                  <a:lnTo>
                    <a:pt x="97" y="63"/>
                  </a:lnTo>
                  <a:lnTo>
                    <a:pt x="104" y="52"/>
                  </a:lnTo>
                  <a:lnTo>
                    <a:pt x="111" y="38"/>
                  </a:lnTo>
                  <a:lnTo>
                    <a:pt x="118" y="28"/>
                  </a:lnTo>
                  <a:lnTo>
                    <a:pt x="125" y="14"/>
                  </a:lnTo>
                  <a:lnTo>
                    <a:pt x="136" y="0"/>
                  </a:lnTo>
                  <a:lnTo>
                    <a:pt x="143" y="7"/>
                  </a:lnTo>
                  <a:lnTo>
                    <a:pt x="153" y="14"/>
                  </a:lnTo>
                  <a:lnTo>
                    <a:pt x="157" y="21"/>
                  </a:lnTo>
                  <a:lnTo>
                    <a:pt x="160" y="24"/>
                  </a:lnTo>
                  <a:lnTo>
                    <a:pt x="160" y="28"/>
                  </a:lnTo>
                  <a:lnTo>
                    <a:pt x="153" y="35"/>
                  </a:lnTo>
                  <a:lnTo>
                    <a:pt x="150" y="45"/>
                  </a:lnTo>
                  <a:lnTo>
                    <a:pt x="139" y="56"/>
                  </a:lnTo>
                  <a:lnTo>
                    <a:pt x="132" y="70"/>
                  </a:lnTo>
                  <a:lnTo>
                    <a:pt x="122" y="80"/>
                  </a:lnTo>
                  <a:lnTo>
                    <a:pt x="108" y="94"/>
                  </a:lnTo>
                  <a:lnTo>
                    <a:pt x="97" y="104"/>
                  </a:lnTo>
                  <a:lnTo>
                    <a:pt x="97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2">
              <a:extLst>
                <a:ext uri="{FF2B5EF4-FFF2-40B4-BE49-F238E27FC236}">
                  <a16:creationId xmlns:a16="http://schemas.microsoft.com/office/drawing/2014/main" id="{3C38C3BE-838C-4D74-9799-6655D1C45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790" y="19525376"/>
              <a:ext cx="1069532" cy="794207"/>
            </a:xfrm>
            <a:custGeom>
              <a:avLst/>
              <a:gdLst>
                <a:gd name="T0" fmla="*/ 136 w 202"/>
                <a:gd name="T1" fmla="*/ 105 h 150"/>
                <a:gd name="T2" fmla="*/ 108 w 202"/>
                <a:gd name="T3" fmla="*/ 122 h 150"/>
                <a:gd name="T4" fmla="*/ 77 w 202"/>
                <a:gd name="T5" fmla="*/ 136 h 150"/>
                <a:gd name="T6" fmla="*/ 42 w 202"/>
                <a:gd name="T7" fmla="*/ 143 h 150"/>
                <a:gd name="T8" fmla="*/ 17 w 202"/>
                <a:gd name="T9" fmla="*/ 150 h 150"/>
                <a:gd name="T10" fmla="*/ 3 w 202"/>
                <a:gd name="T11" fmla="*/ 150 h 150"/>
                <a:gd name="T12" fmla="*/ 0 w 202"/>
                <a:gd name="T13" fmla="*/ 143 h 150"/>
                <a:gd name="T14" fmla="*/ 10 w 202"/>
                <a:gd name="T15" fmla="*/ 140 h 150"/>
                <a:gd name="T16" fmla="*/ 28 w 202"/>
                <a:gd name="T17" fmla="*/ 133 h 150"/>
                <a:gd name="T18" fmla="*/ 52 w 202"/>
                <a:gd name="T19" fmla="*/ 122 h 150"/>
                <a:gd name="T20" fmla="*/ 80 w 202"/>
                <a:gd name="T21" fmla="*/ 108 h 150"/>
                <a:gd name="T22" fmla="*/ 105 w 202"/>
                <a:gd name="T23" fmla="*/ 91 h 150"/>
                <a:gd name="T24" fmla="*/ 126 w 202"/>
                <a:gd name="T25" fmla="*/ 73 h 150"/>
                <a:gd name="T26" fmla="*/ 139 w 202"/>
                <a:gd name="T27" fmla="*/ 56 h 150"/>
                <a:gd name="T28" fmla="*/ 150 w 202"/>
                <a:gd name="T29" fmla="*/ 42 h 150"/>
                <a:gd name="T30" fmla="*/ 157 w 202"/>
                <a:gd name="T31" fmla="*/ 32 h 150"/>
                <a:gd name="T32" fmla="*/ 153 w 202"/>
                <a:gd name="T33" fmla="*/ 28 h 150"/>
                <a:gd name="T34" fmla="*/ 146 w 202"/>
                <a:gd name="T35" fmla="*/ 32 h 150"/>
                <a:gd name="T36" fmla="*/ 133 w 202"/>
                <a:gd name="T37" fmla="*/ 35 h 150"/>
                <a:gd name="T38" fmla="*/ 112 w 202"/>
                <a:gd name="T39" fmla="*/ 39 h 150"/>
                <a:gd name="T40" fmla="*/ 94 w 202"/>
                <a:gd name="T41" fmla="*/ 42 h 150"/>
                <a:gd name="T42" fmla="*/ 87 w 202"/>
                <a:gd name="T43" fmla="*/ 42 h 150"/>
                <a:gd name="T44" fmla="*/ 73 w 202"/>
                <a:gd name="T45" fmla="*/ 32 h 150"/>
                <a:gd name="T46" fmla="*/ 84 w 202"/>
                <a:gd name="T47" fmla="*/ 21 h 150"/>
                <a:gd name="T48" fmla="*/ 115 w 202"/>
                <a:gd name="T49" fmla="*/ 14 h 150"/>
                <a:gd name="T50" fmla="*/ 136 w 202"/>
                <a:gd name="T51" fmla="*/ 11 h 150"/>
                <a:gd name="T52" fmla="*/ 146 w 202"/>
                <a:gd name="T53" fmla="*/ 7 h 150"/>
                <a:gd name="T54" fmla="*/ 157 w 202"/>
                <a:gd name="T55" fmla="*/ 0 h 150"/>
                <a:gd name="T56" fmla="*/ 171 w 202"/>
                <a:gd name="T57" fmla="*/ 0 h 150"/>
                <a:gd name="T58" fmla="*/ 181 w 202"/>
                <a:gd name="T59" fmla="*/ 7 h 150"/>
                <a:gd name="T60" fmla="*/ 195 w 202"/>
                <a:gd name="T61" fmla="*/ 18 h 150"/>
                <a:gd name="T62" fmla="*/ 202 w 202"/>
                <a:gd name="T63" fmla="*/ 25 h 150"/>
                <a:gd name="T64" fmla="*/ 202 w 202"/>
                <a:gd name="T65" fmla="*/ 35 h 150"/>
                <a:gd name="T66" fmla="*/ 195 w 202"/>
                <a:gd name="T67" fmla="*/ 39 h 150"/>
                <a:gd name="T68" fmla="*/ 185 w 202"/>
                <a:gd name="T69" fmla="*/ 49 h 150"/>
                <a:gd name="T70" fmla="*/ 174 w 202"/>
                <a:gd name="T71" fmla="*/ 66 h 150"/>
                <a:gd name="T72" fmla="*/ 157 w 202"/>
                <a:gd name="T73" fmla="*/ 87 h 150"/>
                <a:gd name="T74" fmla="*/ 146 w 202"/>
                <a:gd name="T75" fmla="*/ 9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150">
                  <a:moveTo>
                    <a:pt x="146" y="94"/>
                  </a:moveTo>
                  <a:lnTo>
                    <a:pt x="136" y="105"/>
                  </a:lnTo>
                  <a:lnTo>
                    <a:pt x="126" y="115"/>
                  </a:lnTo>
                  <a:lnTo>
                    <a:pt x="108" y="122"/>
                  </a:lnTo>
                  <a:lnTo>
                    <a:pt x="94" y="129"/>
                  </a:lnTo>
                  <a:lnTo>
                    <a:pt x="77" y="136"/>
                  </a:lnTo>
                  <a:lnTo>
                    <a:pt x="59" y="140"/>
                  </a:lnTo>
                  <a:lnTo>
                    <a:pt x="42" y="143"/>
                  </a:lnTo>
                  <a:lnTo>
                    <a:pt x="28" y="147"/>
                  </a:lnTo>
                  <a:lnTo>
                    <a:pt x="17" y="150"/>
                  </a:lnTo>
                  <a:lnTo>
                    <a:pt x="10" y="150"/>
                  </a:lnTo>
                  <a:lnTo>
                    <a:pt x="3" y="150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3" y="140"/>
                  </a:lnTo>
                  <a:lnTo>
                    <a:pt x="10" y="140"/>
                  </a:lnTo>
                  <a:lnTo>
                    <a:pt x="17" y="136"/>
                  </a:lnTo>
                  <a:lnTo>
                    <a:pt x="28" y="133"/>
                  </a:lnTo>
                  <a:lnTo>
                    <a:pt x="38" y="126"/>
                  </a:lnTo>
                  <a:lnTo>
                    <a:pt x="52" y="122"/>
                  </a:lnTo>
                  <a:lnTo>
                    <a:pt x="66" y="115"/>
                  </a:lnTo>
                  <a:lnTo>
                    <a:pt x="80" y="108"/>
                  </a:lnTo>
                  <a:lnTo>
                    <a:pt x="94" y="101"/>
                  </a:lnTo>
                  <a:lnTo>
                    <a:pt x="105" y="91"/>
                  </a:lnTo>
                  <a:lnTo>
                    <a:pt x="115" y="84"/>
                  </a:lnTo>
                  <a:lnTo>
                    <a:pt x="126" y="73"/>
                  </a:lnTo>
                  <a:lnTo>
                    <a:pt x="133" y="66"/>
                  </a:lnTo>
                  <a:lnTo>
                    <a:pt x="139" y="56"/>
                  </a:lnTo>
                  <a:lnTo>
                    <a:pt x="146" y="49"/>
                  </a:lnTo>
                  <a:lnTo>
                    <a:pt x="150" y="42"/>
                  </a:lnTo>
                  <a:lnTo>
                    <a:pt x="153" y="35"/>
                  </a:lnTo>
                  <a:lnTo>
                    <a:pt x="157" y="32"/>
                  </a:lnTo>
                  <a:lnTo>
                    <a:pt x="157" y="32"/>
                  </a:lnTo>
                  <a:lnTo>
                    <a:pt x="153" y="28"/>
                  </a:lnTo>
                  <a:lnTo>
                    <a:pt x="150" y="28"/>
                  </a:lnTo>
                  <a:lnTo>
                    <a:pt x="146" y="32"/>
                  </a:lnTo>
                  <a:lnTo>
                    <a:pt x="139" y="32"/>
                  </a:lnTo>
                  <a:lnTo>
                    <a:pt x="133" y="35"/>
                  </a:lnTo>
                  <a:lnTo>
                    <a:pt x="122" y="35"/>
                  </a:lnTo>
                  <a:lnTo>
                    <a:pt x="112" y="39"/>
                  </a:lnTo>
                  <a:lnTo>
                    <a:pt x="101" y="39"/>
                  </a:lnTo>
                  <a:lnTo>
                    <a:pt x="94" y="42"/>
                  </a:lnTo>
                  <a:lnTo>
                    <a:pt x="91" y="42"/>
                  </a:lnTo>
                  <a:lnTo>
                    <a:pt x="87" y="42"/>
                  </a:lnTo>
                  <a:lnTo>
                    <a:pt x="80" y="39"/>
                  </a:lnTo>
                  <a:lnTo>
                    <a:pt x="73" y="32"/>
                  </a:lnTo>
                  <a:lnTo>
                    <a:pt x="66" y="25"/>
                  </a:lnTo>
                  <a:lnTo>
                    <a:pt x="84" y="21"/>
                  </a:lnTo>
                  <a:lnTo>
                    <a:pt x="101" y="18"/>
                  </a:lnTo>
                  <a:lnTo>
                    <a:pt x="115" y="14"/>
                  </a:lnTo>
                  <a:lnTo>
                    <a:pt x="126" y="11"/>
                  </a:lnTo>
                  <a:lnTo>
                    <a:pt x="136" y="11"/>
                  </a:lnTo>
                  <a:lnTo>
                    <a:pt x="143" y="7"/>
                  </a:lnTo>
                  <a:lnTo>
                    <a:pt x="146" y="7"/>
                  </a:lnTo>
                  <a:lnTo>
                    <a:pt x="150" y="4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71" y="0"/>
                  </a:lnTo>
                  <a:lnTo>
                    <a:pt x="174" y="4"/>
                  </a:lnTo>
                  <a:lnTo>
                    <a:pt x="181" y="7"/>
                  </a:lnTo>
                  <a:lnTo>
                    <a:pt x="188" y="11"/>
                  </a:lnTo>
                  <a:lnTo>
                    <a:pt x="195" y="18"/>
                  </a:lnTo>
                  <a:lnTo>
                    <a:pt x="199" y="21"/>
                  </a:lnTo>
                  <a:lnTo>
                    <a:pt x="202" y="25"/>
                  </a:lnTo>
                  <a:lnTo>
                    <a:pt x="202" y="28"/>
                  </a:lnTo>
                  <a:lnTo>
                    <a:pt x="202" y="35"/>
                  </a:lnTo>
                  <a:lnTo>
                    <a:pt x="199" y="39"/>
                  </a:lnTo>
                  <a:lnTo>
                    <a:pt x="195" y="39"/>
                  </a:lnTo>
                  <a:lnTo>
                    <a:pt x="188" y="46"/>
                  </a:lnTo>
                  <a:lnTo>
                    <a:pt x="185" y="49"/>
                  </a:lnTo>
                  <a:lnTo>
                    <a:pt x="181" y="59"/>
                  </a:lnTo>
                  <a:lnTo>
                    <a:pt x="174" y="66"/>
                  </a:lnTo>
                  <a:lnTo>
                    <a:pt x="167" y="77"/>
                  </a:lnTo>
                  <a:lnTo>
                    <a:pt x="157" y="87"/>
                  </a:lnTo>
                  <a:lnTo>
                    <a:pt x="146" y="94"/>
                  </a:lnTo>
                  <a:lnTo>
                    <a:pt x="146" y="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3">
              <a:extLst>
                <a:ext uri="{FF2B5EF4-FFF2-40B4-BE49-F238E27FC236}">
                  <a16:creationId xmlns:a16="http://schemas.microsoft.com/office/drawing/2014/main" id="{28424F24-F33A-4180-810D-8F9B5C058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115" y="19747754"/>
              <a:ext cx="1445458" cy="683020"/>
            </a:xfrm>
            <a:custGeom>
              <a:avLst/>
              <a:gdLst>
                <a:gd name="T0" fmla="*/ 182 w 273"/>
                <a:gd name="T1" fmla="*/ 126 h 129"/>
                <a:gd name="T2" fmla="*/ 175 w 273"/>
                <a:gd name="T3" fmla="*/ 126 h 129"/>
                <a:gd name="T4" fmla="*/ 171 w 273"/>
                <a:gd name="T5" fmla="*/ 122 h 129"/>
                <a:gd name="T6" fmla="*/ 164 w 273"/>
                <a:gd name="T7" fmla="*/ 119 h 129"/>
                <a:gd name="T8" fmla="*/ 157 w 273"/>
                <a:gd name="T9" fmla="*/ 115 h 129"/>
                <a:gd name="T10" fmla="*/ 147 w 273"/>
                <a:gd name="T11" fmla="*/ 108 h 129"/>
                <a:gd name="T12" fmla="*/ 136 w 273"/>
                <a:gd name="T13" fmla="*/ 98 h 129"/>
                <a:gd name="T14" fmla="*/ 122 w 273"/>
                <a:gd name="T15" fmla="*/ 87 h 129"/>
                <a:gd name="T16" fmla="*/ 101 w 273"/>
                <a:gd name="T17" fmla="*/ 70 h 129"/>
                <a:gd name="T18" fmla="*/ 81 w 273"/>
                <a:gd name="T19" fmla="*/ 56 h 129"/>
                <a:gd name="T20" fmla="*/ 56 w 273"/>
                <a:gd name="T21" fmla="*/ 38 h 129"/>
                <a:gd name="T22" fmla="*/ 28 w 273"/>
                <a:gd name="T23" fmla="*/ 21 h 129"/>
                <a:gd name="T24" fmla="*/ 0 w 273"/>
                <a:gd name="T25" fmla="*/ 0 h 129"/>
                <a:gd name="T26" fmla="*/ 7 w 273"/>
                <a:gd name="T27" fmla="*/ 0 h 129"/>
                <a:gd name="T28" fmla="*/ 14 w 273"/>
                <a:gd name="T29" fmla="*/ 0 h 129"/>
                <a:gd name="T30" fmla="*/ 25 w 273"/>
                <a:gd name="T31" fmla="*/ 0 h 129"/>
                <a:gd name="T32" fmla="*/ 35 w 273"/>
                <a:gd name="T33" fmla="*/ 4 h 129"/>
                <a:gd name="T34" fmla="*/ 46 w 273"/>
                <a:gd name="T35" fmla="*/ 7 h 129"/>
                <a:gd name="T36" fmla="*/ 60 w 273"/>
                <a:gd name="T37" fmla="*/ 14 h 129"/>
                <a:gd name="T38" fmla="*/ 77 w 273"/>
                <a:gd name="T39" fmla="*/ 21 h 129"/>
                <a:gd name="T40" fmla="*/ 94 w 273"/>
                <a:gd name="T41" fmla="*/ 31 h 129"/>
                <a:gd name="T42" fmla="*/ 108 w 273"/>
                <a:gd name="T43" fmla="*/ 42 h 129"/>
                <a:gd name="T44" fmla="*/ 126 w 273"/>
                <a:gd name="T45" fmla="*/ 52 h 129"/>
                <a:gd name="T46" fmla="*/ 143 w 273"/>
                <a:gd name="T47" fmla="*/ 59 h 129"/>
                <a:gd name="T48" fmla="*/ 161 w 273"/>
                <a:gd name="T49" fmla="*/ 66 h 129"/>
                <a:gd name="T50" fmla="*/ 189 w 273"/>
                <a:gd name="T51" fmla="*/ 77 h 129"/>
                <a:gd name="T52" fmla="*/ 220 w 273"/>
                <a:gd name="T53" fmla="*/ 87 h 129"/>
                <a:gd name="T54" fmla="*/ 231 w 273"/>
                <a:gd name="T55" fmla="*/ 91 h 129"/>
                <a:gd name="T56" fmla="*/ 241 w 273"/>
                <a:gd name="T57" fmla="*/ 94 h 129"/>
                <a:gd name="T58" fmla="*/ 252 w 273"/>
                <a:gd name="T59" fmla="*/ 98 h 129"/>
                <a:gd name="T60" fmla="*/ 259 w 273"/>
                <a:gd name="T61" fmla="*/ 98 h 129"/>
                <a:gd name="T62" fmla="*/ 266 w 273"/>
                <a:gd name="T63" fmla="*/ 101 h 129"/>
                <a:gd name="T64" fmla="*/ 269 w 273"/>
                <a:gd name="T65" fmla="*/ 105 h 129"/>
                <a:gd name="T66" fmla="*/ 273 w 273"/>
                <a:gd name="T67" fmla="*/ 105 h 129"/>
                <a:gd name="T68" fmla="*/ 273 w 273"/>
                <a:gd name="T69" fmla="*/ 108 h 129"/>
                <a:gd name="T70" fmla="*/ 273 w 273"/>
                <a:gd name="T71" fmla="*/ 108 h 129"/>
                <a:gd name="T72" fmla="*/ 269 w 273"/>
                <a:gd name="T73" fmla="*/ 112 h 129"/>
                <a:gd name="T74" fmla="*/ 266 w 273"/>
                <a:gd name="T75" fmla="*/ 112 h 129"/>
                <a:gd name="T76" fmla="*/ 262 w 273"/>
                <a:gd name="T77" fmla="*/ 115 h 129"/>
                <a:gd name="T78" fmla="*/ 255 w 273"/>
                <a:gd name="T79" fmla="*/ 115 h 129"/>
                <a:gd name="T80" fmla="*/ 248 w 273"/>
                <a:gd name="T81" fmla="*/ 119 h 129"/>
                <a:gd name="T82" fmla="*/ 241 w 273"/>
                <a:gd name="T83" fmla="*/ 119 h 129"/>
                <a:gd name="T84" fmla="*/ 231 w 273"/>
                <a:gd name="T85" fmla="*/ 122 h 129"/>
                <a:gd name="T86" fmla="*/ 220 w 273"/>
                <a:gd name="T87" fmla="*/ 126 h 129"/>
                <a:gd name="T88" fmla="*/ 213 w 273"/>
                <a:gd name="T89" fmla="*/ 126 h 129"/>
                <a:gd name="T90" fmla="*/ 203 w 273"/>
                <a:gd name="T91" fmla="*/ 126 h 129"/>
                <a:gd name="T92" fmla="*/ 196 w 273"/>
                <a:gd name="T93" fmla="*/ 126 h 129"/>
                <a:gd name="T94" fmla="*/ 192 w 273"/>
                <a:gd name="T95" fmla="*/ 129 h 129"/>
                <a:gd name="T96" fmla="*/ 185 w 273"/>
                <a:gd name="T97" fmla="*/ 129 h 129"/>
                <a:gd name="T98" fmla="*/ 182 w 273"/>
                <a:gd name="T99" fmla="*/ 129 h 129"/>
                <a:gd name="T100" fmla="*/ 182 w 273"/>
                <a:gd name="T101" fmla="*/ 126 h 129"/>
                <a:gd name="T102" fmla="*/ 182 w 273"/>
                <a:gd name="T103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3" h="129">
                  <a:moveTo>
                    <a:pt x="182" y="126"/>
                  </a:moveTo>
                  <a:lnTo>
                    <a:pt x="175" y="126"/>
                  </a:lnTo>
                  <a:lnTo>
                    <a:pt x="171" y="122"/>
                  </a:lnTo>
                  <a:lnTo>
                    <a:pt x="164" y="119"/>
                  </a:lnTo>
                  <a:lnTo>
                    <a:pt x="157" y="115"/>
                  </a:lnTo>
                  <a:lnTo>
                    <a:pt x="147" y="108"/>
                  </a:lnTo>
                  <a:lnTo>
                    <a:pt x="136" y="98"/>
                  </a:lnTo>
                  <a:lnTo>
                    <a:pt x="122" y="87"/>
                  </a:lnTo>
                  <a:lnTo>
                    <a:pt x="101" y="70"/>
                  </a:lnTo>
                  <a:lnTo>
                    <a:pt x="81" y="56"/>
                  </a:lnTo>
                  <a:lnTo>
                    <a:pt x="56" y="38"/>
                  </a:lnTo>
                  <a:lnTo>
                    <a:pt x="28" y="21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6" y="7"/>
                  </a:lnTo>
                  <a:lnTo>
                    <a:pt x="60" y="14"/>
                  </a:lnTo>
                  <a:lnTo>
                    <a:pt x="77" y="21"/>
                  </a:lnTo>
                  <a:lnTo>
                    <a:pt x="94" y="31"/>
                  </a:lnTo>
                  <a:lnTo>
                    <a:pt x="108" y="42"/>
                  </a:lnTo>
                  <a:lnTo>
                    <a:pt x="126" y="52"/>
                  </a:lnTo>
                  <a:lnTo>
                    <a:pt x="143" y="59"/>
                  </a:lnTo>
                  <a:lnTo>
                    <a:pt x="161" y="66"/>
                  </a:lnTo>
                  <a:lnTo>
                    <a:pt x="189" y="77"/>
                  </a:lnTo>
                  <a:lnTo>
                    <a:pt x="220" y="87"/>
                  </a:lnTo>
                  <a:lnTo>
                    <a:pt x="231" y="91"/>
                  </a:lnTo>
                  <a:lnTo>
                    <a:pt x="241" y="94"/>
                  </a:lnTo>
                  <a:lnTo>
                    <a:pt x="252" y="98"/>
                  </a:lnTo>
                  <a:lnTo>
                    <a:pt x="259" y="98"/>
                  </a:lnTo>
                  <a:lnTo>
                    <a:pt x="266" y="101"/>
                  </a:lnTo>
                  <a:lnTo>
                    <a:pt x="269" y="105"/>
                  </a:lnTo>
                  <a:lnTo>
                    <a:pt x="273" y="105"/>
                  </a:lnTo>
                  <a:lnTo>
                    <a:pt x="273" y="108"/>
                  </a:lnTo>
                  <a:lnTo>
                    <a:pt x="273" y="108"/>
                  </a:lnTo>
                  <a:lnTo>
                    <a:pt x="269" y="112"/>
                  </a:lnTo>
                  <a:lnTo>
                    <a:pt x="266" y="112"/>
                  </a:lnTo>
                  <a:lnTo>
                    <a:pt x="262" y="115"/>
                  </a:lnTo>
                  <a:lnTo>
                    <a:pt x="255" y="115"/>
                  </a:lnTo>
                  <a:lnTo>
                    <a:pt x="248" y="119"/>
                  </a:lnTo>
                  <a:lnTo>
                    <a:pt x="241" y="119"/>
                  </a:lnTo>
                  <a:lnTo>
                    <a:pt x="231" y="122"/>
                  </a:lnTo>
                  <a:lnTo>
                    <a:pt x="220" y="126"/>
                  </a:lnTo>
                  <a:lnTo>
                    <a:pt x="213" y="126"/>
                  </a:lnTo>
                  <a:lnTo>
                    <a:pt x="203" y="126"/>
                  </a:lnTo>
                  <a:lnTo>
                    <a:pt x="196" y="126"/>
                  </a:lnTo>
                  <a:lnTo>
                    <a:pt x="192" y="129"/>
                  </a:lnTo>
                  <a:lnTo>
                    <a:pt x="185" y="129"/>
                  </a:lnTo>
                  <a:lnTo>
                    <a:pt x="182" y="129"/>
                  </a:lnTo>
                  <a:lnTo>
                    <a:pt x="182" y="126"/>
                  </a:lnTo>
                  <a:lnTo>
                    <a:pt x="182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4">
              <a:extLst>
                <a:ext uri="{FF2B5EF4-FFF2-40B4-BE49-F238E27FC236}">
                  <a16:creationId xmlns:a16="http://schemas.microsoft.com/office/drawing/2014/main" id="{6F69CC47-E86B-4667-8611-536D1446F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485" y="18418783"/>
              <a:ext cx="1535467" cy="296504"/>
            </a:xfrm>
            <a:custGeom>
              <a:avLst/>
              <a:gdLst>
                <a:gd name="T0" fmla="*/ 280 w 290"/>
                <a:gd name="T1" fmla="*/ 7 h 56"/>
                <a:gd name="T2" fmla="*/ 283 w 290"/>
                <a:gd name="T3" fmla="*/ 10 h 56"/>
                <a:gd name="T4" fmla="*/ 287 w 290"/>
                <a:gd name="T5" fmla="*/ 14 h 56"/>
                <a:gd name="T6" fmla="*/ 290 w 290"/>
                <a:gd name="T7" fmla="*/ 17 h 56"/>
                <a:gd name="T8" fmla="*/ 290 w 290"/>
                <a:gd name="T9" fmla="*/ 21 h 56"/>
                <a:gd name="T10" fmla="*/ 290 w 290"/>
                <a:gd name="T11" fmla="*/ 24 h 56"/>
                <a:gd name="T12" fmla="*/ 287 w 290"/>
                <a:gd name="T13" fmla="*/ 28 h 56"/>
                <a:gd name="T14" fmla="*/ 283 w 290"/>
                <a:gd name="T15" fmla="*/ 31 h 56"/>
                <a:gd name="T16" fmla="*/ 276 w 290"/>
                <a:gd name="T17" fmla="*/ 31 h 56"/>
                <a:gd name="T18" fmla="*/ 273 w 290"/>
                <a:gd name="T19" fmla="*/ 31 h 56"/>
                <a:gd name="T20" fmla="*/ 269 w 290"/>
                <a:gd name="T21" fmla="*/ 31 h 56"/>
                <a:gd name="T22" fmla="*/ 262 w 290"/>
                <a:gd name="T23" fmla="*/ 31 h 56"/>
                <a:gd name="T24" fmla="*/ 252 w 290"/>
                <a:gd name="T25" fmla="*/ 31 h 56"/>
                <a:gd name="T26" fmla="*/ 245 w 290"/>
                <a:gd name="T27" fmla="*/ 31 h 56"/>
                <a:gd name="T28" fmla="*/ 231 w 290"/>
                <a:gd name="T29" fmla="*/ 35 h 56"/>
                <a:gd name="T30" fmla="*/ 220 w 290"/>
                <a:gd name="T31" fmla="*/ 35 h 56"/>
                <a:gd name="T32" fmla="*/ 206 w 290"/>
                <a:gd name="T33" fmla="*/ 35 h 56"/>
                <a:gd name="T34" fmla="*/ 151 w 290"/>
                <a:gd name="T35" fmla="*/ 42 h 56"/>
                <a:gd name="T36" fmla="*/ 98 w 290"/>
                <a:gd name="T37" fmla="*/ 49 h 56"/>
                <a:gd name="T38" fmla="*/ 84 w 290"/>
                <a:gd name="T39" fmla="*/ 49 h 56"/>
                <a:gd name="T40" fmla="*/ 74 w 290"/>
                <a:gd name="T41" fmla="*/ 52 h 56"/>
                <a:gd name="T42" fmla="*/ 63 w 290"/>
                <a:gd name="T43" fmla="*/ 52 h 56"/>
                <a:gd name="T44" fmla="*/ 53 w 290"/>
                <a:gd name="T45" fmla="*/ 52 h 56"/>
                <a:gd name="T46" fmla="*/ 46 w 290"/>
                <a:gd name="T47" fmla="*/ 52 h 56"/>
                <a:gd name="T48" fmla="*/ 39 w 290"/>
                <a:gd name="T49" fmla="*/ 52 h 56"/>
                <a:gd name="T50" fmla="*/ 35 w 290"/>
                <a:gd name="T51" fmla="*/ 56 h 56"/>
                <a:gd name="T52" fmla="*/ 32 w 290"/>
                <a:gd name="T53" fmla="*/ 56 h 56"/>
                <a:gd name="T54" fmla="*/ 25 w 290"/>
                <a:gd name="T55" fmla="*/ 52 h 56"/>
                <a:gd name="T56" fmla="*/ 18 w 290"/>
                <a:gd name="T57" fmla="*/ 52 h 56"/>
                <a:gd name="T58" fmla="*/ 11 w 290"/>
                <a:gd name="T59" fmla="*/ 49 h 56"/>
                <a:gd name="T60" fmla="*/ 7 w 290"/>
                <a:gd name="T61" fmla="*/ 45 h 56"/>
                <a:gd name="T62" fmla="*/ 4 w 290"/>
                <a:gd name="T63" fmla="*/ 42 h 56"/>
                <a:gd name="T64" fmla="*/ 0 w 290"/>
                <a:gd name="T65" fmla="*/ 38 h 56"/>
                <a:gd name="T66" fmla="*/ 0 w 290"/>
                <a:gd name="T67" fmla="*/ 35 h 56"/>
                <a:gd name="T68" fmla="*/ 0 w 290"/>
                <a:gd name="T69" fmla="*/ 31 h 56"/>
                <a:gd name="T70" fmla="*/ 0 w 290"/>
                <a:gd name="T71" fmla="*/ 31 h 56"/>
                <a:gd name="T72" fmla="*/ 4 w 290"/>
                <a:gd name="T73" fmla="*/ 31 h 56"/>
                <a:gd name="T74" fmla="*/ 4 w 290"/>
                <a:gd name="T75" fmla="*/ 31 h 56"/>
                <a:gd name="T76" fmla="*/ 7 w 290"/>
                <a:gd name="T77" fmla="*/ 31 h 56"/>
                <a:gd name="T78" fmla="*/ 14 w 290"/>
                <a:gd name="T79" fmla="*/ 28 h 56"/>
                <a:gd name="T80" fmla="*/ 18 w 290"/>
                <a:gd name="T81" fmla="*/ 28 h 56"/>
                <a:gd name="T82" fmla="*/ 25 w 290"/>
                <a:gd name="T83" fmla="*/ 28 h 56"/>
                <a:gd name="T84" fmla="*/ 35 w 290"/>
                <a:gd name="T85" fmla="*/ 28 h 56"/>
                <a:gd name="T86" fmla="*/ 53 w 290"/>
                <a:gd name="T87" fmla="*/ 28 h 56"/>
                <a:gd name="T88" fmla="*/ 70 w 290"/>
                <a:gd name="T89" fmla="*/ 24 h 56"/>
                <a:gd name="T90" fmla="*/ 95 w 290"/>
                <a:gd name="T91" fmla="*/ 21 h 56"/>
                <a:gd name="T92" fmla="*/ 123 w 290"/>
                <a:gd name="T93" fmla="*/ 21 h 56"/>
                <a:gd name="T94" fmla="*/ 147 w 290"/>
                <a:gd name="T95" fmla="*/ 17 h 56"/>
                <a:gd name="T96" fmla="*/ 171 w 290"/>
                <a:gd name="T97" fmla="*/ 14 h 56"/>
                <a:gd name="T98" fmla="*/ 189 w 290"/>
                <a:gd name="T99" fmla="*/ 10 h 56"/>
                <a:gd name="T100" fmla="*/ 199 w 290"/>
                <a:gd name="T101" fmla="*/ 10 h 56"/>
                <a:gd name="T102" fmla="*/ 206 w 290"/>
                <a:gd name="T103" fmla="*/ 7 h 56"/>
                <a:gd name="T104" fmla="*/ 217 w 290"/>
                <a:gd name="T105" fmla="*/ 7 h 56"/>
                <a:gd name="T106" fmla="*/ 231 w 290"/>
                <a:gd name="T107" fmla="*/ 3 h 56"/>
                <a:gd name="T108" fmla="*/ 241 w 290"/>
                <a:gd name="T109" fmla="*/ 3 h 56"/>
                <a:gd name="T110" fmla="*/ 248 w 290"/>
                <a:gd name="T111" fmla="*/ 0 h 56"/>
                <a:gd name="T112" fmla="*/ 255 w 290"/>
                <a:gd name="T113" fmla="*/ 0 h 56"/>
                <a:gd name="T114" fmla="*/ 266 w 290"/>
                <a:gd name="T115" fmla="*/ 0 h 56"/>
                <a:gd name="T116" fmla="*/ 273 w 290"/>
                <a:gd name="T117" fmla="*/ 3 h 56"/>
                <a:gd name="T118" fmla="*/ 280 w 290"/>
                <a:gd name="T119" fmla="*/ 7 h 56"/>
                <a:gd name="T120" fmla="*/ 280 w 290"/>
                <a:gd name="T1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0" h="56">
                  <a:moveTo>
                    <a:pt x="280" y="7"/>
                  </a:moveTo>
                  <a:lnTo>
                    <a:pt x="283" y="10"/>
                  </a:lnTo>
                  <a:lnTo>
                    <a:pt x="287" y="14"/>
                  </a:lnTo>
                  <a:lnTo>
                    <a:pt x="290" y="17"/>
                  </a:lnTo>
                  <a:lnTo>
                    <a:pt x="290" y="21"/>
                  </a:lnTo>
                  <a:lnTo>
                    <a:pt x="290" y="24"/>
                  </a:lnTo>
                  <a:lnTo>
                    <a:pt x="287" y="28"/>
                  </a:lnTo>
                  <a:lnTo>
                    <a:pt x="283" y="31"/>
                  </a:lnTo>
                  <a:lnTo>
                    <a:pt x="276" y="31"/>
                  </a:lnTo>
                  <a:lnTo>
                    <a:pt x="273" y="31"/>
                  </a:lnTo>
                  <a:lnTo>
                    <a:pt x="269" y="31"/>
                  </a:lnTo>
                  <a:lnTo>
                    <a:pt x="262" y="31"/>
                  </a:lnTo>
                  <a:lnTo>
                    <a:pt x="252" y="31"/>
                  </a:lnTo>
                  <a:lnTo>
                    <a:pt x="245" y="31"/>
                  </a:lnTo>
                  <a:lnTo>
                    <a:pt x="231" y="35"/>
                  </a:lnTo>
                  <a:lnTo>
                    <a:pt x="220" y="35"/>
                  </a:lnTo>
                  <a:lnTo>
                    <a:pt x="206" y="35"/>
                  </a:lnTo>
                  <a:lnTo>
                    <a:pt x="151" y="42"/>
                  </a:lnTo>
                  <a:lnTo>
                    <a:pt x="98" y="49"/>
                  </a:lnTo>
                  <a:lnTo>
                    <a:pt x="84" y="49"/>
                  </a:lnTo>
                  <a:lnTo>
                    <a:pt x="74" y="52"/>
                  </a:lnTo>
                  <a:lnTo>
                    <a:pt x="63" y="52"/>
                  </a:lnTo>
                  <a:lnTo>
                    <a:pt x="53" y="52"/>
                  </a:lnTo>
                  <a:lnTo>
                    <a:pt x="46" y="52"/>
                  </a:lnTo>
                  <a:lnTo>
                    <a:pt x="39" y="52"/>
                  </a:lnTo>
                  <a:lnTo>
                    <a:pt x="35" y="56"/>
                  </a:lnTo>
                  <a:lnTo>
                    <a:pt x="32" y="56"/>
                  </a:lnTo>
                  <a:lnTo>
                    <a:pt x="25" y="52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7" y="31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5" y="28"/>
                  </a:lnTo>
                  <a:lnTo>
                    <a:pt x="35" y="28"/>
                  </a:lnTo>
                  <a:lnTo>
                    <a:pt x="53" y="28"/>
                  </a:lnTo>
                  <a:lnTo>
                    <a:pt x="70" y="24"/>
                  </a:lnTo>
                  <a:lnTo>
                    <a:pt x="95" y="21"/>
                  </a:lnTo>
                  <a:lnTo>
                    <a:pt x="123" y="21"/>
                  </a:lnTo>
                  <a:lnTo>
                    <a:pt x="147" y="17"/>
                  </a:lnTo>
                  <a:lnTo>
                    <a:pt x="171" y="14"/>
                  </a:lnTo>
                  <a:lnTo>
                    <a:pt x="189" y="10"/>
                  </a:lnTo>
                  <a:lnTo>
                    <a:pt x="199" y="10"/>
                  </a:lnTo>
                  <a:lnTo>
                    <a:pt x="206" y="7"/>
                  </a:lnTo>
                  <a:lnTo>
                    <a:pt x="217" y="7"/>
                  </a:lnTo>
                  <a:lnTo>
                    <a:pt x="231" y="3"/>
                  </a:lnTo>
                  <a:lnTo>
                    <a:pt x="241" y="3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6" y="0"/>
                  </a:lnTo>
                  <a:lnTo>
                    <a:pt x="273" y="3"/>
                  </a:lnTo>
                  <a:lnTo>
                    <a:pt x="280" y="7"/>
                  </a:lnTo>
                  <a:lnTo>
                    <a:pt x="28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3797152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B271556-29B0-4F97-B207-51B13E1E600F}"/>
              </a:ext>
            </a:extLst>
          </p:cNvPr>
          <p:cNvGrpSpPr/>
          <p:nvPr/>
        </p:nvGrpSpPr>
        <p:grpSpPr>
          <a:xfrm>
            <a:off x="5135008" y="2423004"/>
            <a:ext cx="1921983" cy="2011991"/>
            <a:chOff x="4327347" y="20637266"/>
            <a:chExt cx="1921983" cy="2011991"/>
          </a:xfrm>
        </p:grpSpPr>
        <p:sp>
          <p:nvSpPr>
            <p:cNvPr id="3" name="Freeform 105">
              <a:extLst>
                <a:ext uri="{FF2B5EF4-FFF2-40B4-BE49-F238E27FC236}">
                  <a16:creationId xmlns:a16="http://schemas.microsoft.com/office/drawing/2014/main" id="{2D3618EF-3CD0-4EA2-A0FA-9BEF4444C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916" y="20949656"/>
              <a:ext cx="370630" cy="661841"/>
            </a:xfrm>
            <a:custGeom>
              <a:avLst/>
              <a:gdLst>
                <a:gd name="T0" fmla="*/ 3 w 70"/>
                <a:gd name="T1" fmla="*/ 125 h 125"/>
                <a:gd name="T2" fmla="*/ 0 w 70"/>
                <a:gd name="T3" fmla="*/ 122 h 125"/>
                <a:gd name="T4" fmla="*/ 3 w 70"/>
                <a:gd name="T5" fmla="*/ 119 h 125"/>
                <a:gd name="T6" fmla="*/ 3 w 70"/>
                <a:gd name="T7" fmla="*/ 112 h 125"/>
                <a:gd name="T8" fmla="*/ 10 w 70"/>
                <a:gd name="T9" fmla="*/ 101 h 125"/>
                <a:gd name="T10" fmla="*/ 17 w 70"/>
                <a:gd name="T11" fmla="*/ 77 h 125"/>
                <a:gd name="T12" fmla="*/ 21 w 70"/>
                <a:gd name="T13" fmla="*/ 66 h 125"/>
                <a:gd name="T14" fmla="*/ 24 w 70"/>
                <a:gd name="T15" fmla="*/ 59 h 125"/>
                <a:gd name="T16" fmla="*/ 28 w 70"/>
                <a:gd name="T17" fmla="*/ 49 h 125"/>
                <a:gd name="T18" fmla="*/ 31 w 70"/>
                <a:gd name="T19" fmla="*/ 42 h 125"/>
                <a:gd name="T20" fmla="*/ 31 w 70"/>
                <a:gd name="T21" fmla="*/ 38 h 125"/>
                <a:gd name="T22" fmla="*/ 35 w 70"/>
                <a:gd name="T23" fmla="*/ 31 h 125"/>
                <a:gd name="T24" fmla="*/ 35 w 70"/>
                <a:gd name="T25" fmla="*/ 28 h 125"/>
                <a:gd name="T26" fmla="*/ 35 w 70"/>
                <a:gd name="T27" fmla="*/ 24 h 125"/>
                <a:gd name="T28" fmla="*/ 31 w 70"/>
                <a:gd name="T29" fmla="*/ 17 h 125"/>
                <a:gd name="T30" fmla="*/ 31 w 70"/>
                <a:gd name="T31" fmla="*/ 14 h 125"/>
                <a:gd name="T32" fmla="*/ 28 w 70"/>
                <a:gd name="T33" fmla="*/ 14 h 125"/>
                <a:gd name="T34" fmla="*/ 31 w 70"/>
                <a:gd name="T35" fmla="*/ 3 h 125"/>
                <a:gd name="T36" fmla="*/ 31 w 70"/>
                <a:gd name="T37" fmla="*/ 3 h 125"/>
                <a:gd name="T38" fmla="*/ 35 w 70"/>
                <a:gd name="T39" fmla="*/ 0 h 125"/>
                <a:gd name="T40" fmla="*/ 42 w 70"/>
                <a:gd name="T41" fmla="*/ 0 h 125"/>
                <a:gd name="T42" fmla="*/ 49 w 70"/>
                <a:gd name="T43" fmla="*/ 3 h 125"/>
                <a:gd name="T44" fmla="*/ 56 w 70"/>
                <a:gd name="T45" fmla="*/ 3 h 125"/>
                <a:gd name="T46" fmla="*/ 63 w 70"/>
                <a:gd name="T47" fmla="*/ 7 h 125"/>
                <a:gd name="T48" fmla="*/ 66 w 70"/>
                <a:gd name="T49" fmla="*/ 10 h 125"/>
                <a:gd name="T50" fmla="*/ 70 w 70"/>
                <a:gd name="T51" fmla="*/ 14 h 125"/>
                <a:gd name="T52" fmla="*/ 70 w 70"/>
                <a:gd name="T53" fmla="*/ 21 h 125"/>
                <a:gd name="T54" fmla="*/ 70 w 70"/>
                <a:gd name="T55" fmla="*/ 31 h 125"/>
                <a:gd name="T56" fmla="*/ 66 w 70"/>
                <a:gd name="T57" fmla="*/ 42 h 125"/>
                <a:gd name="T58" fmla="*/ 59 w 70"/>
                <a:gd name="T59" fmla="*/ 56 h 125"/>
                <a:gd name="T60" fmla="*/ 52 w 70"/>
                <a:gd name="T61" fmla="*/ 70 h 125"/>
                <a:gd name="T62" fmla="*/ 45 w 70"/>
                <a:gd name="T63" fmla="*/ 84 h 125"/>
                <a:gd name="T64" fmla="*/ 38 w 70"/>
                <a:gd name="T65" fmla="*/ 94 h 125"/>
                <a:gd name="T66" fmla="*/ 28 w 70"/>
                <a:gd name="T67" fmla="*/ 108 h 125"/>
                <a:gd name="T68" fmla="*/ 21 w 70"/>
                <a:gd name="T69" fmla="*/ 115 h 125"/>
                <a:gd name="T70" fmla="*/ 14 w 70"/>
                <a:gd name="T71" fmla="*/ 122 h 125"/>
                <a:gd name="T72" fmla="*/ 7 w 70"/>
                <a:gd name="T73" fmla="*/ 125 h 125"/>
                <a:gd name="T74" fmla="*/ 3 w 70"/>
                <a:gd name="T75" fmla="*/ 125 h 125"/>
                <a:gd name="T76" fmla="*/ 3 w 70"/>
                <a:gd name="T7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25">
                  <a:moveTo>
                    <a:pt x="3" y="125"/>
                  </a:moveTo>
                  <a:lnTo>
                    <a:pt x="0" y="122"/>
                  </a:lnTo>
                  <a:lnTo>
                    <a:pt x="3" y="119"/>
                  </a:lnTo>
                  <a:lnTo>
                    <a:pt x="3" y="112"/>
                  </a:lnTo>
                  <a:lnTo>
                    <a:pt x="10" y="101"/>
                  </a:lnTo>
                  <a:lnTo>
                    <a:pt x="17" y="77"/>
                  </a:lnTo>
                  <a:lnTo>
                    <a:pt x="21" y="66"/>
                  </a:lnTo>
                  <a:lnTo>
                    <a:pt x="24" y="59"/>
                  </a:lnTo>
                  <a:lnTo>
                    <a:pt x="28" y="49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35" y="31"/>
                  </a:lnTo>
                  <a:lnTo>
                    <a:pt x="35" y="28"/>
                  </a:lnTo>
                  <a:lnTo>
                    <a:pt x="35" y="24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28" y="1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3"/>
                  </a:lnTo>
                  <a:lnTo>
                    <a:pt x="56" y="3"/>
                  </a:lnTo>
                  <a:lnTo>
                    <a:pt x="63" y="7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0" y="21"/>
                  </a:lnTo>
                  <a:lnTo>
                    <a:pt x="70" y="31"/>
                  </a:lnTo>
                  <a:lnTo>
                    <a:pt x="66" y="42"/>
                  </a:lnTo>
                  <a:lnTo>
                    <a:pt x="59" y="56"/>
                  </a:lnTo>
                  <a:lnTo>
                    <a:pt x="52" y="70"/>
                  </a:lnTo>
                  <a:lnTo>
                    <a:pt x="45" y="84"/>
                  </a:lnTo>
                  <a:lnTo>
                    <a:pt x="38" y="94"/>
                  </a:lnTo>
                  <a:lnTo>
                    <a:pt x="28" y="108"/>
                  </a:lnTo>
                  <a:lnTo>
                    <a:pt x="21" y="115"/>
                  </a:lnTo>
                  <a:lnTo>
                    <a:pt x="14" y="122"/>
                  </a:lnTo>
                  <a:lnTo>
                    <a:pt x="7" y="125"/>
                  </a:lnTo>
                  <a:lnTo>
                    <a:pt x="3" y="125"/>
                  </a:lnTo>
                  <a:lnTo>
                    <a:pt x="3" y="1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6">
              <a:extLst>
                <a:ext uri="{FF2B5EF4-FFF2-40B4-BE49-F238E27FC236}">
                  <a16:creationId xmlns:a16="http://schemas.microsoft.com/office/drawing/2014/main" id="{E8224A77-7532-485B-8D9C-BE4FBACDA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733" y="20637266"/>
              <a:ext cx="238264" cy="1032471"/>
            </a:xfrm>
            <a:custGeom>
              <a:avLst/>
              <a:gdLst>
                <a:gd name="T0" fmla="*/ 45 w 45"/>
                <a:gd name="T1" fmla="*/ 13 h 195"/>
                <a:gd name="T2" fmla="*/ 45 w 45"/>
                <a:gd name="T3" fmla="*/ 24 h 195"/>
                <a:gd name="T4" fmla="*/ 45 w 45"/>
                <a:gd name="T5" fmla="*/ 27 h 195"/>
                <a:gd name="T6" fmla="*/ 45 w 45"/>
                <a:gd name="T7" fmla="*/ 34 h 195"/>
                <a:gd name="T8" fmla="*/ 45 w 45"/>
                <a:gd name="T9" fmla="*/ 34 h 195"/>
                <a:gd name="T10" fmla="*/ 41 w 45"/>
                <a:gd name="T11" fmla="*/ 38 h 195"/>
                <a:gd name="T12" fmla="*/ 41 w 45"/>
                <a:gd name="T13" fmla="*/ 45 h 195"/>
                <a:gd name="T14" fmla="*/ 41 w 45"/>
                <a:gd name="T15" fmla="*/ 48 h 195"/>
                <a:gd name="T16" fmla="*/ 41 w 45"/>
                <a:gd name="T17" fmla="*/ 55 h 195"/>
                <a:gd name="T18" fmla="*/ 41 w 45"/>
                <a:gd name="T19" fmla="*/ 62 h 195"/>
                <a:gd name="T20" fmla="*/ 38 w 45"/>
                <a:gd name="T21" fmla="*/ 73 h 195"/>
                <a:gd name="T22" fmla="*/ 38 w 45"/>
                <a:gd name="T23" fmla="*/ 80 h 195"/>
                <a:gd name="T24" fmla="*/ 38 w 45"/>
                <a:gd name="T25" fmla="*/ 90 h 195"/>
                <a:gd name="T26" fmla="*/ 38 w 45"/>
                <a:gd name="T27" fmla="*/ 104 h 195"/>
                <a:gd name="T28" fmla="*/ 38 w 45"/>
                <a:gd name="T29" fmla="*/ 115 h 195"/>
                <a:gd name="T30" fmla="*/ 34 w 45"/>
                <a:gd name="T31" fmla="*/ 129 h 195"/>
                <a:gd name="T32" fmla="*/ 34 w 45"/>
                <a:gd name="T33" fmla="*/ 146 h 195"/>
                <a:gd name="T34" fmla="*/ 34 w 45"/>
                <a:gd name="T35" fmla="*/ 160 h 195"/>
                <a:gd name="T36" fmla="*/ 34 w 45"/>
                <a:gd name="T37" fmla="*/ 178 h 195"/>
                <a:gd name="T38" fmla="*/ 34 w 45"/>
                <a:gd name="T39" fmla="*/ 195 h 195"/>
                <a:gd name="T40" fmla="*/ 3 w 45"/>
                <a:gd name="T41" fmla="*/ 195 h 195"/>
                <a:gd name="T42" fmla="*/ 3 w 45"/>
                <a:gd name="T43" fmla="*/ 191 h 195"/>
                <a:gd name="T44" fmla="*/ 3 w 45"/>
                <a:gd name="T45" fmla="*/ 188 h 195"/>
                <a:gd name="T46" fmla="*/ 3 w 45"/>
                <a:gd name="T47" fmla="*/ 184 h 195"/>
                <a:gd name="T48" fmla="*/ 7 w 45"/>
                <a:gd name="T49" fmla="*/ 178 h 195"/>
                <a:gd name="T50" fmla="*/ 7 w 45"/>
                <a:gd name="T51" fmla="*/ 171 h 195"/>
                <a:gd name="T52" fmla="*/ 7 w 45"/>
                <a:gd name="T53" fmla="*/ 160 h 195"/>
                <a:gd name="T54" fmla="*/ 7 w 45"/>
                <a:gd name="T55" fmla="*/ 153 h 195"/>
                <a:gd name="T56" fmla="*/ 7 w 45"/>
                <a:gd name="T57" fmla="*/ 143 h 195"/>
                <a:gd name="T58" fmla="*/ 10 w 45"/>
                <a:gd name="T59" fmla="*/ 101 h 195"/>
                <a:gd name="T60" fmla="*/ 10 w 45"/>
                <a:gd name="T61" fmla="*/ 59 h 195"/>
                <a:gd name="T62" fmla="*/ 10 w 45"/>
                <a:gd name="T63" fmla="*/ 48 h 195"/>
                <a:gd name="T64" fmla="*/ 10 w 45"/>
                <a:gd name="T65" fmla="*/ 41 h 195"/>
                <a:gd name="T66" fmla="*/ 7 w 45"/>
                <a:gd name="T67" fmla="*/ 34 h 195"/>
                <a:gd name="T68" fmla="*/ 7 w 45"/>
                <a:gd name="T69" fmla="*/ 27 h 195"/>
                <a:gd name="T70" fmla="*/ 7 w 45"/>
                <a:gd name="T71" fmla="*/ 24 h 195"/>
                <a:gd name="T72" fmla="*/ 7 w 45"/>
                <a:gd name="T73" fmla="*/ 17 h 195"/>
                <a:gd name="T74" fmla="*/ 7 w 45"/>
                <a:gd name="T75" fmla="*/ 13 h 195"/>
                <a:gd name="T76" fmla="*/ 3 w 45"/>
                <a:gd name="T77" fmla="*/ 13 h 195"/>
                <a:gd name="T78" fmla="*/ 3 w 45"/>
                <a:gd name="T79" fmla="*/ 10 h 195"/>
                <a:gd name="T80" fmla="*/ 0 w 45"/>
                <a:gd name="T81" fmla="*/ 7 h 195"/>
                <a:gd name="T82" fmla="*/ 0 w 45"/>
                <a:gd name="T83" fmla="*/ 3 h 195"/>
                <a:gd name="T84" fmla="*/ 3 w 45"/>
                <a:gd name="T85" fmla="*/ 0 h 195"/>
                <a:gd name="T86" fmla="*/ 7 w 45"/>
                <a:gd name="T87" fmla="*/ 0 h 195"/>
                <a:gd name="T88" fmla="*/ 10 w 45"/>
                <a:gd name="T89" fmla="*/ 0 h 195"/>
                <a:gd name="T90" fmla="*/ 17 w 45"/>
                <a:gd name="T91" fmla="*/ 0 h 195"/>
                <a:gd name="T92" fmla="*/ 24 w 45"/>
                <a:gd name="T93" fmla="*/ 0 h 195"/>
                <a:gd name="T94" fmla="*/ 31 w 45"/>
                <a:gd name="T95" fmla="*/ 3 h 195"/>
                <a:gd name="T96" fmla="*/ 38 w 45"/>
                <a:gd name="T97" fmla="*/ 7 h 195"/>
                <a:gd name="T98" fmla="*/ 41 w 45"/>
                <a:gd name="T99" fmla="*/ 10 h 195"/>
                <a:gd name="T100" fmla="*/ 45 w 45"/>
                <a:gd name="T101" fmla="*/ 13 h 195"/>
                <a:gd name="T102" fmla="*/ 45 w 45"/>
                <a:gd name="T103" fmla="*/ 1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195">
                  <a:moveTo>
                    <a:pt x="45" y="13"/>
                  </a:moveTo>
                  <a:lnTo>
                    <a:pt x="45" y="24"/>
                  </a:lnTo>
                  <a:lnTo>
                    <a:pt x="45" y="27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1" y="38"/>
                  </a:lnTo>
                  <a:lnTo>
                    <a:pt x="41" y="45"/>
                  </a:lnTo>
                  <a:lnTo>
                    <a:pt x="41" y="48"/>
                  </a:lnTo>
                  <a:lnTo>
                    <a:pt x="41" y="55"/>
                  </a:lnTo>
                  <a:lnTo>
                    <a:pt x="41" y="62"/>
                  </a:lnTo>
                  <a:lnTo>
                    <a:pt x="38" y="73"/>
                  </a:lnTo>
                  <a:lnTo>
                    <a:pt x="38" y="80"/>
                  </a:lnTo>
                  <a:lnTo>
                    <a:pt x="38" y="90"/>
                  </a:lnTo>
                  <a:lnTo>
                    <a:pt x="38" y="104"/>
                  </a:lnTo>
                  <a:lnTo>
                    <a:pt x="38" y="115"/>
                  </a:lnTo>
                  <a:lnTo>
                    <a:pt x="34" y="129"/>
                  </a:lnTo>
                  <a:lnTo>
                    <a:pt x="34" y="146"/>
                  </a:lnTo>
                  <a:lnTo>
                    <a:pt x="34" y="160"/>
                  </a:lnTo>
                  <a:lnTo>
                    <a:pt x="34" y="178"/>
                  </a:lnTo>
                  <a:lnTo>
                    <a:pt x="34" y="195"/>
                  </a:lnTo>
                  <a:lnTo>
                    <a:pt x="3" y="195"/>
                  </a:lnTo>
                  <a:lnTo>
                    <a:pt x="3" y="191"/>
                  </a:lnTo>
                  <a:lnTo>
                    <a:pt x="3" y="188"/>
                  </a:lnTo>
                  <a:lnTo>
                    <a:pt x="3" y="184"/>
                  </a:lnTo>
                  <a:lnTo>
                    <a:pt x="7" y="178"/>
                  </a:lnTo>
                  <a:lnTo>
                    <a:pt x="7" y="171"/>
                  </a:lnTo>
                  <a:lnTo>
                    <a:pt x="7" y="160"/>
                  </a:lnTo>
                  <a:lnTo>
                    <a:pt x="7" y="153"/>
                  </a:lnTo>
                  <a:lnTo>
                    <a:pt x="7" y="143"/>
                  </a:lnTo>
                  <a:lnTo>
                    <a:pt x="10" y="101"/>
                  </a:lnTo>
                  <a:lnTo>
                    <a:pt x="10" y="59"/>
                  </a:lnTo>
                  <a:lnTo>
                    <a:pt x="10" y="48"/>
                  </a:lnTo>
                  <a:lnTo>
                    <a:pt x="10" y="41"/>
                  </a:lnTo>
                  <a:lnTo>
                    <a:pt x="7" y="34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3"/>
                  </a:lnTo>
                  <a:lnTo>
                    <a:pt x="38" y="7"/>
                  </a:lnTo>
                  <a:lnTo>
                    <a:pt x="41" y="10"/>
                  </a:lnTo>
                  <a:lnTo>
                    <a:pt x="45" y="13"/>
                  </a:lnTo>
                  <a:lnTo>
                    <a:pt x="45" y="1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7">
              <a:extLst>
                <a:ext uri="{FF2B5EF4-FFF2-40B4-BE49-F238E27FC236}">
                  <a16:creationId xmlns:a16="http://schemas.microsoft.com/office/drawing/2014/main" id="{DEE081A0-16C3-41E4-95E6-4191290EB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115" y="21097908"/>
              <a:ext cx="868333" cy="296504"/>
            </a:xfrm>
            <a:custGeom>
              <a:avLst/>
              <a:gdLst>
                <a:gd name="T0" fmla="*/ 91 w 164"/>
                <a:gd name="T1" fmla="*/ 42 h 56"/>
                <a:gd name="T2" fmla="*/ 74 w 164"/>
                <a:gd name="T3" fmla="*/ 45 h 56"/>
                <a:gd name="T4" fmla="*/ 53 w 164"/>
                <a:gd name="T5" fmla="*/ 49 h 56"/>
                <a:gd name="T6" fmla="*/ 46 w 164"/>
                <a:gd name="T7" fmla="*/ 52 h 56"/>
                <a:gd name="T8" fmla="*/ 39 w 164"/>
                <a:gd name="T9" fmla="*/ 56 h 56"/>
                <a:gd name="T10" fmla="*/ 32 w 164"/>
                <a:gd name="T11" fmla="*/ 56 h 56"/>
                <a:gd name="T12" fmla="*/ 28 w 164"/>
                <a:gd name="T13" fmla="*/ 56 h 56"/>
                <a:gd name="T14" fmla="*/ 25 w 164"/>
                <a:gd name="T15" fmla="*/ 52 h 56"/>
                <a:gd name="T16" fmla="*/ 18 w 164"/>
                <a:gd name="T17" fmla="*/ 49 h 56"/>
                <a:gd name="T18" fmla="*/ 11 w 164"/>
                <a:gd name="T19" fmla="*/ 42 h 56"/>
                <a:gd name="T20" fmla="*/ 0 w 164"/>
                <a:gd name="T21" fmla="*/ 31 h 56"/>
                <a:gd name="T22" fmla="*/ 7 w 164"/>
                <a:gd name="T23" fmla="*/ 31 h 56"/>
                <a:gd name="T24" fmla="*/ 14 w 164"/>
                <a:gd name="T25" fmla="*/ 31 h 56"/>
                <a:gd name="T26" fmla="*/ 21 w 164"/>
                <a:gd name="T27" fmla="*/ 31 h 56"/>
                <a:gd name="T28" fmla="*/ 32 w 164"/>
                <a:gd name="T29" fmla="*/ 28 h 56"/>
                <a:gd name="T30" fmla="*/ 39 w 164"/>
                <a:gd name="T31" fmla="*/ 24 h 56"/>
                <a:gd name="T32" fmla="*/ 53 w 164"/>
                <a:gd name="T33" fmla="*/ 24 h 56"/>
                <a:gd name="T34" fmla="*/ 63 w 164"/>
                <a:gd name="T35" fmla="*/ 21 h 56"/>
                <a:gd name="T36" fmla="*/ 77 w 164"/>
                <a:gd name="T37" fmla="*/ 14 h 56"/>
                <a:gd name="T38" fmla="*/ 91 w 164"/>
                <a:gd name="T39" fmla="*/ 10 h 56"/>
                <a:gd name="T40" fmla="*/ 101 w 164"/>
                <a:gd name="T41" fmla="*/ 7 h 56"/>
                <a:gd name="T42" fmla="*/ 112 w 164"/>
                <a:gd name="T43" fmla="*/ 3 h 56"/>
                <a:gd name="T44" fmla="*/ 122 w 164"/>
                <a:gd name="T45" fmla="*/ 3 h 56"/>
                <a:gd name="T46" fmla="*/ 129 w 164"/>
                <a:gd name="T47" fmla="*/ 0 h 56"/>
                <a:gd name="T48" fmla="*/ 136 w 164"/>
                <a:gd name="T49" fmla="*/ 0 h 56"/>
                <a:gd name="T50" fmla="*/ 140 w 164"/>
                <a:gd name="T51" fmla="*/ 0 h 56"/>
                <a:gd name="T52" fmla="*/ 140 w 164"/>
                <a:gd name="T53" fmla="*/ 0 h 56"/>
                <a:gd name="T54" fmla="*/ 147 w 164"/>
                <a:gd name="T55" fmla="*/ 0 h 56"/>
                <a:gd name="T56" fmla="*/ 150 w 164"/>
                <a:gd name="T57" fmla="*/ 0 h 56"/>
                <a:gd name="T58" fmla="*/ 154 w 164"/>
                <a:gd name="T59" fmla="*/ 3 h 56"/>
                <a:gd name="T60" fmla="*/ 157 w 164"/>
                <a:gd name="T61" fmla="*/ 7 h 56"/>
                <a:gd name="T62" fmla="*/ 161 w 164"/>
                <a:gd name="T63" fmla="*/ 10 h 56"/>
                <a:gd name="T64" fmla="*/ 161 w 164"/>
                <a:gd name="T65" fmla="*/ 14 h 56"/>
                <a:gd name="T66" fmla="*/ 164 w 164"/>
                <a:gd name="T67" fmla="*/ 17 h 56"/>
                <a:gd name="T68" fmla="*/ 161 w 164"/>
                <a:gd name="T69" fmla="*/ 21 h 56"/>
                <a:gd name="T70" fmla="*/ 157 w 164"/>
                <a:gd name="T71" fmla="*/ 24 h 56"/>
                <a:gd name="T72" fmla="*/ 150 w 164"/>
                <a:gd name="T73" fmla="*/ 28 h 56"/>
                <a:gd name="T74" fmla="*/ 140 w 164"/>
                <a:gd name="T75" fmla="*/ 31 h 56"/>
                <a:gd name="T76" fmla="*/ 126 w 164"/>
                <a:gd name="T77" fmla="*/ 35 h 56"/>
                <a:gd name="T78" fmla="*/ 112 w 164"/>
                <a:gd name="T79" fmla="*/ 38 h 56"/>
                <a:gd name="T80" fmla="*/ 101 w 164"/>
                <a:gd name="T81" fmla="*/ 38 h 56"/>
                <a:gd name="T82" fmla="*/ 91 w 164"/>
                <a:gd name="T83" fmla="*/ 42 h 56"/>
                <a:gd name="T84" fmla="*/ 91 w 164"/>
                <a:gd name="T8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4" h="56">
                  <a:moveTo>
                    <a:pt x="91" y="42"/>
                  </a:moveTo>
                  <a:lnTo>
                    <a:pt x="74" y="45"/>
                  </a:lnTo>
                  <a:lnTo>
                    <a:pt x="53" y="49"/>
                  </a:lnTo>
                  <a:lnTo>
                    <a:pt x="46" y="52"/>
                  </a:lnTo>
                  <a:lnTo>
                    <a:pt x="39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5" y="52"/>
                  </a:lnTo>
                  <a:lnTo>
                    <a:pt x="18" y="49"/>
                  </a:lnTo>
                  <a:lnTo>
                    <a:pt x="11" y="42"/>
                  </a:lnTo>
                  <a:lnTo>
                    <a:pt x="0" y="31"/>
                  </a:lnTo>
                  <a:lnTo>
                    <a:pt x="7" y="31"/>
                  </a:lnTo>
                  <a:lnTo>
                    <a:pt x="14" y="31"/>
                  </a:lnTo>
                  <a:lnTo>
                    <a:pt x="21" y="31"/>
                  </a:lnTo>
                  <a:lnTo>
                    <a:pt x="32" y="28"/>
                  </a:lnTo>
                  <a:lnTo>
                    <a:pt x="39" y="24"/>
                  </a:lnTo>
                  <a:lnTo>
                    <a:pt x="53" y="24"/>
                  </a:lnTo>
                  <a:lnTo>
                    <a:pt x="63" y="21"/>
                  </a:lnTo>
                  <a:lnTo>
                    <a:pt x="77" y="14"/>
                  </a:lnTo>
                  <a:lnTo>
                    <a:pt x="91" y="10"/>
                  </a:lnTo>
                  <a:lnTo>
                    <a:pt x="101" y="7"/>
                  </a:lnTo>
                  <a:lnTo>
                    <a:pt x="112" y="3"/>
                  </a:lnTo>
                  <a:lnTo>
                    <a:pt x="122" y="3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4" y="3"/>
                  </a:lnTo>
                  <a:lnTo>
                    <a:pt x="157" y="7"/>
                  </a:lnTo>
                  <a:lnTo>
                    <a:pt x="161" y="10"/>
                  </a:lnTo>
                  <a:lnTo>
                    <a:pt x="161" y="14"/>
                  </a:lnTo>
                  <a:lnTo>
                    <a:pt x="164" y="17"/>
                  </a:lnTo>
                  <a:lnTo>
                    <a:pt x="161" y="21"/>
                  </a:lnTo>
                  <a:lnTo>
                    <a:pt x="157" y="24"/>
                  </a:lnTo>
                  <a:lnTo>
                    <a:pt x="150" y="28"/>
                  </a:lnTo>
                  <a:lnTo>
                    <a:pt x="140" y="31"/>
                  </a:lnTo>
                  <a:lnTo>
                    <a:pt x="126" y="35"/>
                  </a:lnTo>
                  <a:lnTo>
                    <a:pt x="112" y="38"/>
                  </a:lnTo>
                  <a:lnTo>
                    <a:pt x="101" y="38"/>
                  </a:lnTo>
                  <a:lnTo>
                    <a:pt x="91" y="42"/>
                  </a:lnTo>
                  <a:lnTo>
                    <a:pt x="91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8">
              <a:extLst>
                <a:ext uri="{FF2B5EF4-FFF2-40B4-BE49-F238E27FC236}">
                  <a16:creationId xmlns:a16="http://schemas.microsoft.com/office/drawing/2014/main" id="{327D2314-36A5-4230-A089-D0D50A918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599" y="21505599"/>
              <a:ext cx="1498405" cy="349451"/>
            </a:xfrm>
            <a:custGeom>
              <a:avLst/>
              <a:gdLst>
                <a:gd name="T0" fmla="*/ 140 w 283"/>
                <a:gd name="T1" fmla="*/ 45 h 66"/>
                <a:gd name="T2" fmla="*/ 91 w 283"/>
                <a:gd name="T3" fmla="*/ 55 h 66"/>
                <a:gd name="T4" fmla="*/ 63 w 283"/>
                <a:gd name="T5" fmla="*/ 59 h 66"/>
                <a:gd name="T6" fmla="*/ 49 w 283"/>
                <a:gd name="T7" fmla="*/ 62 h 66"/>
                <a:gd name="T8" fmla="*/ 38 w 283"/>
                <a:gd name="T9" fmla="*/ 66 h 66"/>
                <a:gd name="T10" fmla="*/ 35 w 283"/>
                <a:gd name="T11" fmla="*/ 66 h 66"/>
                <a:gd name="T12" fmla="*/ 28 w 283"/>
                <a:gd name="T13" fmla="*/ 66 h 66"/>
                <a:gd name="T14" fmla="*/ 21 w 283"/>
                <a:gd name="T15" fmla="*/ 62 h 66"/>
                <a:gd name="T16" fmla="*/ 10 w 283"/>
                <a:gd name="T17" fmla="*/ 59 h 66"/>
                <a:gd name="T18" fmla="*/ 0 w 283"/>
                <a:gd name="T19" fmla="*/ 52 h 66"/>
                <a:gd name="T20" fmla="*/ 0 w 283"/>
                <a:gd name="T21" fmla="*/ 48 h 66"/>
                <a:gd name="T22" fmla="*/ 10 w 283"/>
                <a:gd name="T23" fmla="*/ 45 h 66"/>
                <a:gd name="T24" fmla="*/ 31 w 283"/>
                <a:gd name="T25" fmla="*/ 41 h 66"/>
                <a:gd name="T26" fmla="*/ 59 w 283"/>
                <a:gd name="T27" fmla="*/ 34 h 66"/>
                <a:gd name="T28" fmla="*/ 98 w 283"/>
                <a:gd name="T29" fmla="*/ 27 h 66"/>
                <a:gd name="T30" fmla="*/ 129 w 283"/>
                <a:gd name="T31" fmla="*/ 20 h 66"/>
                <a:gd name="T32" fmla="*/ 160 w 283"/>
                <a:gd name="T33" fmla="*/ 14 h 66"/>
                <a:gd name="T34" fmla="*/ 181 w 283"/>
                <a:gd name="T35" fmla="*/ 10 h 66"/>
                <a:gd name="T36" fmla="*/ 206 w 283"/>
                <a:gd name="T37" fmla="*/ 3 h 66"/>
                <a:gd name="T38" fmla="*/ 230 w 283"/>
                <a:gd name="T39" fmla="*/ 0 h 66"/>
                <a:gd name="T40" fmla="*/ 251 w 283"/>
                <a:gd name="T41" fmla="*/ 0 h 66"/>
                <a:gd name="T42" fmla="*/ 265 w 283"/>
                <a:gd name="T43" fmla="*/ 3 h 66"/>
                <a:gd name="T44" fmla="*/ 276 w 283"/>
                <a:gd name="T45" fmla="*/ 10 h 66"/>
                <a:gd name="T46" fmla="*/ 279 w 283"/>
                <a:gd name="T47" fmla="*/ 17 h 66"/>
                <a:gd name="T48" fmla="*/ 279 w 283"/>
                <a:gd name="T49" fmla="*/ 24 h 66"/>
                <a:gd name="T50" fmla="*/ 276 w 283"/>
                <a:gd name="T51" fmla="*/ 27 h 66"/>
                <a:gd name="T52" fmla="*/ 269 w 283"/>
                <a:gd name="T53" fmla="*/ 27 h 66"/>
                <a:gd name="T54" fmla="*/ 255 w 283"/>
                <a:gd name="T55" fmla="*/ 31 h 66"/>
                <a:gd name="T56" fmla="*/ 241 w 283"/>
                <a:gd name="T57" fmla="*/ 31 h 66"/>
                <a:gd name="T58" fmla="*/ 227 w 283"/>
                <a:gd name="T59" fmla="*/ 31 h 66"/>
                <a:gd name="T60" fmla="*/ 206 w 283"/>
                <a:gd name="T61" fmla="*/ 34 h 66"/>
                <a:gd name="T62" fmla="*/ 181 w 283"/>
                <a:gd name="T63" fmla="*/ 38 h 66"/>
                <a:gd name="T64" fmla="*/ 167 w 283"/>
                <a:gd name="T65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3" h="66">
                  <a:moveTo>
                    <a:pt x="167" y="41"/>
                  </a:moveTo>
                  <a:lnTo>
                    <a:pt x="140" y="45"/>
                  </a:lnTo>
                  <a:lnTo>
                    <a:pt x="115" y="48"/>
                  </a:lnTo>
                  <a:lnTo>
                    <a:pt x="91" y="55"/>
                  </a:lnTo>
                  <a:lnTo>
                    <a:pt x="73" y="59"/>
                  </a:lnTo>
                  <a:lnTo>
                    <a:pt x="63" y="59"/>
                  </a:lnTo>
                  <a:lnTo>
                    <a:pt x="56" y="62"/>
                  </a:lnTo>
                  <a:lnTo>
                    <a:pt x="49" y="62"/>
                  </a:lnTo>
                  <a:lnTo>
                    <a:pt x="45" y="66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4" y="66"/>
                  </a:lnTo>
                  <a:lnTo>
                    <a:pt x="21" y="62"/>
                  </a:lnTo>
                  <a:lnTo>
                    <a:pt x="14" y="59"/>
                  </a:lnTo>
                  <a:lnTo>
                    <a:pt x="10" y="59"/>
                  </a:lnTo>
                  <a:lnTo>
                    <a:pt x="3" y="55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" y="45"/>
                  </a:lnTo>
                  <a:lnTo>
                    <a:pt x="10" y="45"/>
                  </a:lnTo>
                  <a:lnTo>
                    <a:pt x="17" y="41"/>
                  </a:lnTo>
                  <a:lnTo>
                    <a:pt x="31" y="41"/>
                  </a:lnTo>
                  <a:lnTo>
                    <a:pt x="42" y="38"/>
                  </a:lnTo>
                  <a:lnTo>
                    <a:pt x="59" y="34"/>
                  </a:lnTo>
                  <a:lnTo>
                    <a:pt x="77" y="31"/>
                  </a:lnTo>
                  <a:lnTo>
                    <a:pt x="98" y="27"/>
                  </a:lnTo>
                  <a:lnTo>
                    <a:pt x="115" y="24"/>
                  </a:lnTo>
                  <a:lnTo>
                    <a:pt x="129" y="20"/>
                  </a:lnTo>
                  <a:lnTo>
                    <a:pt x="147" y="17"/>
                  </a:lnTo>
                  <a:lnTo>
                    <a:pt x="160" y="14"/>
                  </a:lnTo>
                  <a:lnTo>
                    <a:pt x="171" y="10"/>
                  </a:lnTo>
                  <a:lnTo>
                    <a:pt x="181" y="10"/>
                  </a:lnTo>
                  <a:lnTo>
                    <a:pt x="192" y="7"/>
                  </a:lnTo>
                  <a:lnTo>
                    <a:pt x="206" y="3"/>
                  </a:lnTo>
                  <a:lnTo>
                    <a:pt x="220" y="0"/>
                  </a:lnTo>
                  <a:lnTo>
                    <a:pt x="230" y="0"/>
                  </a:lnTo>
                  <a:lnTo>
                    <a:pt x="241" y="0"/>
                  </a:lnTo>
                  <a:lnTo>
                    <a:pt x="251" y="0"/>
                  </a:lnTo>
                  <a:lnTo>
                    <a:pt x="258" y="0"/>
                  </a:lnTo>
                  <a:lnTo>
                    <a:pt x="265" y="3"/>
                  </a:lnTo>
                  <a:lnTo>
                    <a:pt x="269" y="7"/>
                  </a:lnTo>
                  <a:lnTo>
                    <a:pt x="276" y="10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83" y="20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6" y="27"/>
                  </a:lnTo>
                  <a:lnTo>
                    <a:pt x="272" y="27"/>
                  </a:lnTo>
                  <a:lnTo>
                    <a:pt x="269" y="27"/>
                  </a:lnTo>
                  <a:lnTo>
                    <a:pt x="262" y="31"/>
                  </a:lnTo>
                  <a:lnTo>
                    <a:pt x="255" y="31"/>
                  </a:lnTo>
                  <a:lnTo>
                    <a:pt x="248" y="31"/>
                  </a:lnTo>
                  <a:lnTo>
                    <a:pt x="241" y="31"/>
                  </a:lnTo>
                  <a:lnTo>
                    <a:pt x="234" y="31"/>
                  </a:lnTo>
                  <a:lnTo>
                    <a:pt x="227" y="31"/>
                  </a:lnTo>
                  <a:lnTo>
                    <a:pt x="216" y="31"/>
                  </a:lnTo>
                  <a:lnTo>
                    <a:pt x="206" y="34"/>
                  </a:lnTo>
                  <a:lnTo>
                    <a:pt x="195" y="34"/>
                  </a:lnTo>
                  <a:lnTo>
                    <a:pt x="181" y="38"/>
                  </a:lnTo>
                  <a:lnTo>
                    <a:pt x="167" y="41"/>
                  </a:lnTo>
                  <a:lnTo>
                    <a:pt x="167" y="4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9">
              <a:extLst>
                <a:ext uri="{FF2B5EF4-FFF2-40B4-BE49-F238E27FC236}">
                  <a16:creationId xmlns:a16="http://schemas.microsoft.com/office/drawing/2014/main" id="{B2DC7B96-32DA-42BD-8752-5851F7923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347" y="21669737"/>
              <a:ext cx="831272" cy="905398"/>
            </a:xfrm>
            <a:custGeom>
              <a:avLst/>
              <a:gdLst>
                <a:gd name="T0" fmla="*/ 0 w 157"/>
                <a:gd name="T1" fmla="*/ 167 h 171"/>
                <a:gd name="T2" fmla="*/ 0 w 157"/>
                <a:gd name="T3" fmla="*/ 167 h 171"/>
                <a:gd name="T4" fmla="*/ 0 w 157"/>
                <a:gd name="T5" fmla="*/ 164 h 171"/>
                <a:gd name="T6" fmla="*/ 3 w 157"/>
                <a:gd name="T7" fmla="*/ 160 h 171"/>
                <a:gd name="T8" fmla="*/ 7 w 157"/>
                <a:gd name="T9" fmla="*/ 157 h 171"/>
                <a:gd name="T10" fmla="*/ 10 w 157"/>
                <a:gd name="T11" fmla="*/ 153 h 171"/>
                <a:gd name="T12" fmla="*/ 17 w 157"/>
                <a:gd name="T13" fmla="*/ 147 h 171"/>
                <a:gd name="T14" fmla="*/ 24 w 157"/>
                <a:gd name="T15" fmla="*/ 143 h 171"/>
                <a:gd name="T16" fmla="*/ 31 w 157"/>
                <a:gd name="T17" fmla="*/ 136 h 171"/>
                <a:gd name="T18" fmla="*/ 49 w 157"/>
                <a:gd name="T19" fmla="*/ 126 h 171"/>
                <a:gd name="T20" fmla="*/ 66 w 157"/>
                <a:gd name="T21" fmla="*/ 112 h 171"/>
                <a:gd name="T22" fmla="*/ 80 w 157"/>
                <a:gd name="T23" fmla="*/ 98 h 171"/>
                <a:gd name="T24" fmla="*/ 91 w 157"/>
                <a:gd name="T25" fmla="*/ 80 h 171"/>
                <a:gd name="T26" fmla="*/ 101 w 157"/>
                <a:gd name="T27" fmla="*/ 66 h 171"/>
                <a:gd name="T28" fmla="*/ 112 w 157"/>
                <a:gd name="T29" fmla="*/ 45 h 171"/>
                <a:gd name="T30" fmla="*/ 119 w 157"/>
                <a:gd name="T31" fmla="*/ 24 h 171"/>
                <a:gd name="T32" fmla="*/ 126 w 157"/>
                <a:gd name="T33" fmla="*/ 0 h 171"/>
                <a:gd name="T34" fmla="*/ 140 w 157"/>
                <a:gd name="T35" fmla="*/ 10 h 171"/>
                <a:gd name="T36" fmla="*/ 147 w 157"/>
                <a:gd name="T37" fmla="*/ 17 h 171"/>
                <a:gd name="T38" fmla="*/ 154 w 157"/>
                <a:gd name="T39" fmla="*/ 24 h 171"/>
                <a:gd name="T40" fmla="*/ 157 w 157"/>
                <a:gd name="T41" fmla="*/ 28 h 171"/>
                <a:gd name="T42" fmla="*/ 157 w 157"/>
                <a:gd name="T43" fmla="*/ 35 h 171"/>
                <a:gd name="T44" fmla="*/ 154 w 157"/>
                <a:gd name="T45" fmla="*/ 42 h 171"/>
                <a:gd name="T46" fmla="*/ 147 w 157"/>
                <a:gd name="T47" fmla="*/ 52 h 171"/>
                <a:gd name="T48" fmla="*/ 140 w 157"/>
                <a:gd name="T49" fmla="*/ 66 h 171"/>
                <a:gd name="T50" fmla="*/ 133 w 157"/>
                <a:gd name="T51" fmla="*/ 80 h 171"/>
                <a:gd name="T52" fmla="*/ 119 w 157"/>
                <a:gd name="T53" fmla="*/ 94 h 171"/>
                <a:gd name="T54" fmla="*/ 105 w 157"/>
                <a:gd name="T55" fmla="*/ 108 h 171"/>
                <a:gd name="T56" fmla="*/ 91 w 157"/>
                <a:gd name="T57" fmla="*/ 122 h 171"/>
                <a:gd name="T58" fmla="*/ 73 w 157"/>
                <a:gd name="T59" fmla="*/ 136 h 171"/>
                <a:gd name="T60" fmla="*/ 59 w 157"/>
                <a:gd name="T61" fmla="*/ 147 h 171"/>
                <a:gd name="T62" fmla="*/ 45 w 157"/>
                <a:gd name="T63" fmla="*/ 157 h 171"/>
                <a:gd name="T64" fmla="*/ 31 w 157"/>
                <a:gd name="T65" fmla="*/ 164 h 171"/>
                <a:gd name="T66" fmla="*/ 21 w 157"/>
                <a:gd name="T67" fmla="*/ 167 h 171"/>
                <a:gd name="T68" fmla="*/ 10 w 157"/>
                <a:gd name="T69" fmla="*/ 171 h 171"/>
                <a:gd name="T70" fmla="*/ 3 w 157"/>
                <a:gd name="T71" fmla="*/ 171 h 171"/>
                <a:gd name="T72" fmla="*/ 0 w 157"/>
                <a:gd name="T73" fmla="*/ 167 h 171"/>
                <a:gd name="T74" fmla="*/ 0 w 157"/>
                <a:gd name="T75" fmla="*/ 16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" h="171">
                  <a:moveTo>
                    <a:pt x="0" y="167"/>
                  </a:moveTo>
                  <a:lnTo>
                    <a:pt x="0" y="167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7"/>
                  </a:lnTo>
                  <a:lnTo>
                    <a:pt x="10" y="153"/>
                  </a:lnTo>
                  <a:lnTo>
                    <a:pt x="17" y="147"/>
                  </a:lnTo>
                  <a:lnTo>
                    <a:pt x="24" y="143"/>
                  </a:lnTo>
                  <a:lnTo>
                    <a:pt x="31" y="136"/>
                  </a:lnTo>
                  <a:lnTo>
                    <a:pt x="49" y="126"/>
                  </a:lnTo>
                  <a:lnTo>
                    <a:pt x="66" y="112"/>
                  </a:lnTo>
                  <a:lnTo>
                    <a:pt x="80" y="98"/>
                  </a:lnTo>
                  <a:lnTo>
                    <a:pt x="91" y="80"/>
                  </a:lnTo>
                  <a:lnTo>
                    <a:pt x="101" y="66"/>
                  </a:lnTo>
                  <a:lnTo>
                    <a:pt x="112" y="45"/>
                  </a:lnTo>
                  <a:lnTo>
                    <a:pt x="119" y="24"/>
                  </a:lnTo>
                  <a:lnTo>
                    <a:pt x="126" y="0"/>
                  </a:lnTo>
                  <a:lnTo>
                    <a:pt x="140" y="10"/>
                  </a:lnTo>
                  <a:lnTo>
                    <a:pt x="147" y="17"/>
                  </a:lnTo>
                  <a:lnTo>
                    <a:pt x="154" y="24"/>
                  </a:lnTo>
                  <a:lnTo>
                    <a:pt x="157" y="28"/>
                  </a:lnTo>
                  <a:lnTo>
                    <a:pt x="157" y="35"/>
                  </a:lnTo>
                  <a:lnTo>
                    <a:pt x="154" y="42"/>
                  </a:lnTo>
                  <a:lnTo>
                    <a:pt x="147" y="52"/>
                  </a:lnTo>
                  <a:lnTo>
                    <a:pt x="140" y="66"/>
                  </a:lnTo>
                  <a:lnTo>
                    <a:pt x="133" y="80"/>
                  </a:lnTo>
                  <a:lnTo>
                    <a:pt x="119" y="94"/>
                  </a:lnTo>
                  <a:lnTo>
                    <a:pt x="105" y="108"/>
                  </a:lnTo>
                  <a:lnTo>
                    <a:pt x="91" y="122"/>
                  </a:lnTo>
                  <a:lnTo>
                    <a:pt x="73" y="136"/>
                  </a:lnTo>
                  <a:lnTo>
                    <a:pt x="59" y="147"/>
                  </a:lnTo>
                  <a:lnTo>
                    <a:pt x="45" y="157"/>
                  </a:lnTo>
                  <a:lnTo>
                    <a:pt x="31" y="164"/>
                  </a:lnTo>
                  <a:lnTo>
                    <a:pt x="21" y="167"/>
                  </a:lnTo>
                  <a:lnTo>
                    <a:pt x="10" y="171"/>
                  </a:lnTo>
                  <a:lnTo>
                    <a:pt x="3" y="171"/>
                  </a:lnTo>
                  <a:lnTo>
                    <a:pt x="0" y="167"/>
                  </a:lnTo>
                  <a:lnTo>
                    <a:pt x="0" y="16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0">
              <a:extLst>
                <a:ext uri="{FF2B5EF4-FFF2-40B4-BE49-F238E27FC236}">
                  <a16:creationId xmlns:a16="http://schemas.microsoft.com/office/drawing/2014/main" id="{983D62E0-CA76-4C02-9CE9-0473D03AA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806" y="21632672"/>
              <a:ext cx="979524" cy="1016585"/>
            </a:xfrm>
            <a:custGeom>
              <a:avLst/>
              <a:gdLst>
                <a:gd name="T0" fmla="*/ 185 w 185"/>
                <a:gd name="T1" fmla="*/ 164 h 192"/>
                <a:gd name="T2" fmla="*/ 178 w 185"/>
                <a:gd name="T3" fmla="*/ 174 h 192"/>
                <a:gd name="T4" fmla="*/ 157 w 185"/>
                <a:gd name="T5" fmla="*/ 185 h 192"/>
                <a:gd name="T6" fmla="*/ 140 w 185"/>
                <a:gd name="T7" fmla="*/ 188 h 192"/>
                <a:gd name="T8" fmla="*/ 119 w 185"/>
                <a:gd name="T9" fmla="*/ 192 h 192"/>
                <a:gd name="T10" fmla="*/ 94 w 185"/>
                <a:gd name="T11" fmla="*/ 192 h 192"/>
                <a:gd name="T12" fmla="*/ 70 w 185"/>
                <a:gd name="T13" fmla="*/ 192 h 192"/>
                <a:gd name="T14" fmla="*/ 45 w 185"/>
                <a:gd name="T15" fmla="*/ 185 h 192"/>
                <a:gd name="T16" fmla="*/ 21 w 185"/>
                <a:gd name="T17" fmla="*/ 174 h 192"/>
                <a:gd name="T18" fmla="*/ 7 w 185"/>
                <a:gd name="T19" fmla="*/ 154 h 192"/>
                <a:gd name="T20" fmla="*/ 4 w 185"/>
                <a:gd name="T21" fmla="*/ 136 h 192"/>
                <a:gd name="T22" fmla="*/ 0 w 185"/>
                <a:gd name="T23" fmla="*/ 105 h 192"/>
                <a:gd name="T24" fmla="*/ 0 w 185"/>
                <a:gd name="T25" fmla="*/ 59 h 192"/>
                <a:gd name="T26" fmla="*/ 4 w 185"/>
                <a:gd name="T27" fmla="*/ 0 h 192"/>
                <a:gd name="T28" fmla="*/ 17 w 185"/>
                <a:gd name="T29" fmla="*/ 7 h 192"/>
                <a:gd name="T30" fmla="*/ 28 w 185"/>
                <a:gd name="T31" fmla="*/ 10 h 192"/>
                <a:gd name="T32" fmla="*/ 35 w 185"/>
                <a:gd name="T33" fmla="*/ 17 h 192"/>
                <a:gd name="T34" fmla="*/ 38 w 185"/>
                <a:gd name="T35" fmla="*/ 21 h 192"/>
                <a:gd name="T36" fmla="*/ 35 w 185"/>
                <a:gd name="T37" fmla="*/ 35 h 192"/>
                <a:gd name="T38" fmla="*/ 31 w 185"/>
                <a:gd name="T39" fmla="*/ 42 h 192"/>
                <a:gd name="T40" fmla="*/ 28 w 185"/>
                <a:gd name="T41" fmla="*/ 59 h 192"/>
                <a:gd name="T42" fmla="*/ 28 w 185"/>
                <a:gd name="T43" fmla="*/ 101 h 192"/>
                <a:gd name="T44" fmla="*/ 28 w 185"/>
                <a:gd name="T45" fmla="*/ 122 h 192"/>
                <a:gd name="T46" fmla="*/ 35 w 185"/>
                <a:gd name="T47" fmla="*/ 140 h 192"/>
                <a:gd name="T48" fmla="*/ 49 w 185"/>
                <a:gd name="T49" fmla="*/ 150 h 192"/>
                <a:gd name="T50" fmla="*/ 66 w 185"/>
                <a:gd name="T51" fmla="*/ 157 h 192"/>
                <a:gd name="T52" fmla="*/ 101 w 185"/>
                <a:gd name="T53" fmla="*/ 157 h 192"/>
                <a:gd name="T54" fmla="*/ 119 w 185"/>
                <a:gd name="T55" fmla="*/ 157 h 192"/>
                <a:gd name="T56" fmla="*/ 133 w 185"/>
                <a:gd name="T57" fmla="*/ 154 h 192"/>
                <a:gd name="T58" fmla="*/ 140 w 185"/>
                <a:gd name="T59" fmla="*/ 150 h 192"/>
                <a:gd name="T60" fmla="*/ 140 w 185"/>
                <a:gd name="T61" fmla="*/ 147 h 192"/>
                <a:gd name="T62" fmla="*/ 143 w 185"/>
                <a:gd name="T63" fmla="*/ 136 h 192"/>
                <a:gd name="T64" fmla="*/ 147 w 185"/>
                <a:gd name="T65" fmla="*/ 122 h 192"/>
                <a:gd name="T66" fmla="*/ 150 w 185"/>
                <a:gd name="T67" fmla="*/ 105 h 192"/>
                <a:gd name="T68" fmla="*/ 154 w 185"/>
                <a:gd name="T69" fmla="*/ 94 h 192"/>
                <a:gd name="T70" fmla="*/ 157 w 185"/>
                <a:gd name="T71" fmla="*/ 84 h 192"/>
                <a:gd name="T72" fmla="*/ 161 w 185"/>
                <a:gd name="T73" fmla="*/ 80 h 192"/>
                <a:gd name="T74" fmla="*/ 164 w 185"/>
                <a:gd name="T75" fmla="*/ 80 h 192"/>
                <a:gd name="T76" fmla="*/ 168 w 185"/>
                <a:gd name="T77" fmla="*/ 84 h 192"/>
                <a:gd name="T78" fmla="*/ 171 w 185"/>
                <a:gd name="T79" fmla="*/ 91 h 192"/>
                <a:gd name="T80" fmla="*/ 175 w 185"/>
                <a:gd name="T81" fmla="*/ 101 h 192"/>
                <a:gd name="T82" fmla="*/ 178 w 185"/>
                <a:gd name="T83" fmla="*/ 126 h 192"/>
                <a:gd name="T84" fmla="*/ 182 w 185"/>
                <a:gd name="T85" fmla="*/ 150 h 192"/>
                <a:gd name="T86" fmla="*/ 185 w 185"/>
                <a:gd name="T87" fmla="*/ 15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192">
                  <a:moveTo>
                    <a:pt x="185" y="157"/>
                  </a:moveTo>
                  <a:lnTo>
                    <a:pt x="185" y="164"/>
                  </a:lnTo>
                  <a:lnTo>
                    <a:pt x="185" y="167"/>
                  </a:lnTo>
                  <a:lnTo>
                    <a:pt x="178" y="174"/>
                  </a:lnTo>
                  <a:lnTo>
                    <a:pt x="171" y="178"/>
                  </a:lnTo>
                  <a:lnTo>
                    <a:pt x="157" y="185"/>
                  </a:lnTo>
                  <a:lnTo>
                    <a:pt x="147" y="188"/>
                  </a:lnTo>
                  <a:lnTo>
                    <a:pt x="140" y="188"/>
                  </a:lnTo>
                  <a:lnTo>
                    <a:pt x="129" y="188"/>
                  </a:lnTo>
                  <a:lnTo>
                    <a:pt x="119" y="192"/>
                  </a:lnTo>
                  <a:lnTo>
                    <a:pt x="108" y="192"/>
                  </a:lnTo>
                  <a:lnTo>
                    <a:pt x="94" y="192"/>
                  </a:lnTo>
                  <a:lnTo>
                    <a:pt x="80" y="192"/>
                  </a:lnTo>
                  <a:lnTo>
                    <a:pt x="70" y="192"/>
                  </a:lnTo>
                  <a:lnTo>
                    <a:pt x="56" y="188"/>
                  </a:lnTo>
                  <a:lnTo>
                    <a:pt x="45" y="185"/>
                  </a:lnTo>
                  <a:lnTo>
                    <a:pt x="31" y="181"/>
                  </a:lnTo>
                  <a:lnTo>
                    <a:pt x="21" y="174"/>
                  </a:lnTo>
                  <a:lnTo>
                    <a:pt x="14" y="164"/>
                  </a:lnTo>
                  <a:lnTo>
                    <a:pt x="7" y="154"/>
                  </a:lnTo>
                  <a:lnTo>
                    <a:pt x="4" y="147"/>
                  </a:lnTo>
                  <a:lnTo>
                    <a:pt x="4" y="136"/>
                  </a:lnTo>
                  <a:lnTo>
                    <a:pt x="0" y="122"/>
                  </a:lnTo>
                  <a:lnTo>
                    <a:pt x="0" y="105"/>
                  </a:lnTo>
                  <a:lnTo>
                    <a:pt x="0" y="84"/>
                  </a:lnTo>
                  <a:lnTo>
                    <a:pt x="0" y="59"/>
                  </a:lnTo>
                  <a:lnTo>
                    <a:pt x="0" y="3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7" y="7"/>
                  </a:lnTo>
                  <a:lnTo>
                    <a:pt x="24" y="10"/>
                  </a:lnTo>
                  <a:lnTo>
                    <a:pt x="28" y="10"/>
                  </a:lnTo>
                  <a:lnTo>
                    <a:pt x="31" y="14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5" y="28"/>
                  </a:lnTo>
                  <a:lnTo>
                    <a:pt x="35" y="35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9"/>
                  </a:lnTo>
                  <a:lnTo>
                    <a:pt x="28" y="59"/>
                  </a:lnTo>
                  <a:lnTo>
                    <a:pt x="28" y="80"/>
                  </a:lnTo>
                  <a:lnTo>
                    <a:pt x="28" y="101"/>
                  </a:lnTo>
                  <a:lnTo>
                    <a:pt x="24" y="112"/>
                  </a:lnTo>
                  <a:lnTo>
                    <a:pt x="28" y="122"/>
                  </a:lnTo>
                  <a:lnTo>
                    <a:pt x="31" y="133"/>
                  </a:lnTo>
                  <a:lnTo>
                    <a:pt x="35" y="140"/>
                  </a:lnTo>
                  <a:lnTo>
                    <a:pt x="42" y="143"/>
                  </a:lnTo>
                  <a:lnTo>
                    <a:pt x="49" y="150"/>
                  </a:lnTo>
                  <a:lnTo>
                    <a:pt x="56" y="154"/>
                  </a:lnTo>
                  <a:lnTo>
                    <a:pt x="66" y="157"/>
                  </a:lnTo>
                  <a:lnTo>
                    <a:pt x="91" y="157"/>
                  </a:lnTo>
                  <a:lnTo>
                    <a:pt x="101" y="157"/>
                  </a:lnTo>
                  <a:lnTo>
                    <a:pt x="112" y="157"/>
                  </a:lnTo>
                  <a:lnTo>
                    <a:pt x="119" y="157"/>
                  </a:lnTo>
                  <a:lnTo>
                    <a:pt x="129" y="154"/>
                  </a:lnTo>
                  <a:lnTo>
                    <a:pt x="133" y="154"/>
                  </a:lnTo>
                  <a:lnTo>
                    <a:pt x="136" y="154"/>
                  </a:lnTo>
                  <a:lnTo>
                    <a:pt x="140" y="150"/>
                  </a:lnTo>
                  <a:lnTo>
                    <a:pt x="140" y="150"/>
                  </a:lnTo>
                  <a:lnTo>
                    <a:pt x="140" y="147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7" y="129"/>
                  </a:lnTo>
                  <a:lnTo>
                    <a:pt x="147" y="122"/>
                  </a:lnTo>
                  <a:lnTo>
                    <a:pt x="150" y="115"/>
                  </a:lnTo>
                  <a:lnTo>
                    <a:pt x="150" y="105"/>
                  </a:lnTo>
                  <a:lnTo>
                    <a:pt x="154" y="98"/>
                  </a:lnTo>
                  <a:lnTo>
                    <a:pt x="154" y="94"/>
                  </a:lnTo>
                  <a:lnTo>
                    <a:pt x="157" y="87"/>
                  </a:lnTo>
                  <a:lnTo>
                    <a:pt x="157" y="84"/>
                  </a:lnTo>
                  <a:lnTo>
                    <a:pt x="161" y="80"/>
                  </a:lnTo>
                  <a:lnTo>
                    <a:pt x="161" y="80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68" y="84"/>
                  </a:lnTo>
                  <a:lnTo>
                    <a:pt x="171" y="87"/>
                  </a:lnTo>
                  <a:lnTo>
                    <a:pt x="171" y="91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5" y="112"/>
                  </a:lnTo>
                  <a:lnTo>
                    <a:pt x="178" y="126"/>
                  </a:lnTo>
                  <a:lnTo>
                    <a:pt x="178" y="140"/>
                  </a:lnTo>
                  <a:lnTo>
                    <a:pt x="182" y="150"/>
                  </a:lnTo>
                  <a:lnTo>
                    <a:pt x="185" y="157"/>
                  </a:lnTo>
                  <a:lnTo>
                    <a:pt x="185" y="15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59194267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" name="组合 146">
            <a:extLst>
              <a:ext uri="{FF2B5EF4-FFF2-40B4-BE49-F238E27FC236}">
                <a16:creationId xmlns:a16="http://schemas.microsoft.com/office/drawing/2014/main" id="{CFC4412E-68EE-417C-97CB-7CE38BC6DA55}"/>
              </a:ext>
            </a:extLst>
          </p:cNvPr>
          <p:cNvGrpSpPr/>
          <p:nvPr/>
        </p:nvGrpSpPr>
        <p:grpSpPr>
          <a:xfrm>
            <a:off x="3359997" y="2393882"/>
            <a:ext cx="1921979" cy="2070235"/>
            <a:chOff x="3199575" y="22945761"/>
            <a:chExt cx="1921979" cy="2070235"/>
          </a:xfrm>
        </p:grpSpPr>
        <p:sp>
          <p:nvSpPr>
            <p:cNvPr id="148" name="Freeform 111">
              <a:extLst>
                <a:ext uri="{FF2B5EF4-FFF2-40B4-BE49-F238E27FC236}">
                  <a16:creationId xmlns:a16="http://schemas.microsoft.com/office/drawing/2014/main" id="{4F5841C6-0714-4428-993B-72237F4D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701" y="23554655"/>
              <a:ext cx="942459" cy="296504"/>
            </a:xfrm>
            <a:custGeom>
              <a:avLst/>
              <a:gdLst>
                <a:gd name="T0" fmla="*/ 14 w 178"/>
                <a:gd name="T1" fmla="*/ 49 h 56"/>
                <a:gd name="T2" fmla="*/ 7 w 178"/>
                <a:gd name="T3" fmla="*/ 49 h 56"/>
                <a:gd name="T4" fmla="*/ 3 w 178"/>
                <a:gd name="T5" fmla="*/ 45 h 56"/>
                <a:gd name="T6" fmla="*/ 0 w 178"/>
                <a:gd name="T7" fmla="*/ 42 h 56"/>
                <a:gd name="T8" fmla="*/ 0 w 178"/>
                <a:gd name="T9" fmla="*/ 38 h 56"/>
                <a:gd name="T10" fmla="*/ 0 w 178"/>
                <a:gd name="T11" fmla="*/ 35 h 56"/>
                <a:gd name="T12" fmla="*/ 7 w 178"/>
                <a:gd name="T13" fmla="*/ 35 h 56"/>
                <a:gd name="T14" fmla="*/ 14 w 178"/>
                <a:gd name="T15" fmla="*/ 31 h 56"/>
                <a:gd name="T16" fmla="*/ 24 w 178"/>
                <a:gd name="T17" fmla="*/ 28 h 56"/>
                <a:gd name="T18" fmla="*/ 28 w 178"/>
                <a:gd name="T19" fmla="*/ 28 h 56"/>
                <a:gd name="T20" fmla="*/ 35 w 178"/>
                <a:gd name="T21" fmla="*/ 28 h 56"/>
                <a:gd name="T22" fmla="*/ 42 w 178"/>
                <a:gd name="T23" fmla="*/ 24 h 56"/>
                <a:gd name="T24" fmla="*/ 52 w 178"/>
                <a:gd name="T25" fmla="*/ 24 h 56"/>
                <a:gd name="T26" fmla="*/ 70 w 178"/>
                <a:gd name="T27" fmla="*/ 17 h 56"/>
                <a:gd name="T28" fmla="*/ 94 w 178"/>
                <a:gd name="T29" fmla="*/ 10 h 56"/>
                <a:gd name="T30" fmla="*/ 105 w 178"/>
                <a:gd name="T31" fmla="*/ 10 h 56"/>
                <a:gd name="T32" fmla="*/ 115 w 178"/>
                <a:gd name="T33" fmla="*/ 7 h 56"/>
                <a:gd name="T34" fmla="*/ 122 w 178"/>
                <a:gd name="T35" fmla="*/ 3 h 56"/>
                <a:gd name="T36" fmla="*/ 133 w 178"/>
                <a:gd name="T37" fmla="*/ 3 h 56"/>
                <a:gd name="T38" fmla="*/ 140 w 178"/>
                <a:gd name="T39" fmla="*/ 0 h 56"/>
                <a:gd name="T40" fmla="*/ 143 w 178"/>
                <a:gd name="T41" fmla="*/ 0 h 56"/>
                <a:gd name="T42" fmla="*/ 150 w 178"/>
                <a:gd name="T43" fmla="*/ 0 h 56"/>
                <a:gd name="T44" fmla="*/ 154 w 178"/>
                <a:gd name="T45" fmla="*/ 0 h 56"/>
                <a:gd name="T46" fmla="*/ 164 w 178"/>
                <a:gd name="T47" fmla="*/ 0 h 56"/>
                <a:gd name="T48" fmla="*/ 171 w 178"/>
                <a:gd name="T49" fmla="*/ 3 h 56"/>
                <a:gd name="T50" fmla="*/ 175 w 178"/>
                <a:gd name="T51" fmla="*/ 3 h 56"/>
                <a:gd name="T52" fmla="*/ 178 w 178"/>
                <a:gd name="T53" fmla="*/ 7 h 56"/>
                <a:gd name="T54" fmla="*/ 178 w 178"/>
                <a:gd name="T55" fmla="*/ 7 h 56"/>
                <a:gd name="T56" fmla="*/ 178 w 178"/>
                <a:gd name="T57" fmla="*/ 10 h 56"/>
                <a:gd name="T58" fmla="*/ 178 w 178"/>
                <a:gd name="T59" fmla="*/ 14 h 56"/>
                <a:gd name="T60" fmla="*/ 178 w 178"/>
                <a:gd name="T61" fmla="*/ 17 h 56"/>
                <a:gd name="T62" fmla="*/ 175 w 178"/>
                <a:gd name="T63" fmla="*/ 17 h 56"/>
                <a:gd name="T64" fmla="*/ 171 w 178"/>
                <a:gd name="T65" fmla="*/ 21 h 56"/>
                <a:gd name="T66" fmla="*/ 164 w 178"/>
                <a:gd name="T67" fmla="*/ 21 h 56"/>
                <a:gd name="T68" fmla="*/ 157 w 178"/>
                <a:gd name="T69" fmla="*/ 24 h 56"/>
                <a:gd name="T70" fmla="*/ 150 w 178"/>
                <a:gd name="T71" fmla="*/ 28 h 56"/>
                <a:gd name="T72" fmla="*/ 140 w 178"/>
                <a:gd name="T73" fmla="*/ 31 h 56"/>
                <a:gd name="T74" fmla="*/ 119 w 178"/>
                <a:gd name="T75" fmla="*/ 35 h 56"/>
                <a:gd name="T76" fmla="*/ 101 w 178"/>
                <a:gd name="T77" fmla="*/ 42 h 56"/>
                <a:gd name="T78" fmla="*/ 84 w 178"/>
                <a:gd name="T79" fmla="*/ 45 h 56"/>
                <a:gd name="T80" fmla="*/ 66 w 178"/>
                <a:gd name="T81" fmla="*/ 49 h 56"/>
                <a:gd name="T82" fmla="*/ 52 w 178"/>
                <a:gd name="T83" fmla="*/ 52 h 56"/>
                <a:gd name="T84" fmla="*/ 45 w 178"/>
                <a:gd name="T85" fmla="*/ 56 h 56"/>
                <a:gd name="T86" fmla="*/ 42 w 178"/>
                <a:gd name="T87" fmla="*/ 56 h 56"/>
                <a:gd name="T88" fmla="*/ 38 w 178"/>
                <a:gd name="T89" fmla="*/ 56 h 56"/>
                <a:gd name="T90" fmla="*/ 35 w 178"/>
                <a:gd name="T91" fmla="*/ 56 h 56"/>
                <a:gd name="T92" fmla="*/ 31 w 178"/>
                <a:gd name="T93" fmla="*/ 56 h 56"/>
                <a:gd name="T94" fmla="*/ 31 w 178"/>
                <a:gd name="T95" fmla="*/ 56 h 56"/>
                <a:gd name="T96" fmla="*/ 28 w 178"/>
                <a:gd name="T97" fmla="*/ 56 h 56"/>
                <a:gd name="T98" fmla="*/ 24 w 178"/>
                <a:gd name="T99" fmla="*/ 56 h 56"/>
                <a:gd name="T100" fmla="*/ 21 w 178"/>
                <a:gd name="T101" fmla="*/ 52 h 56"/>
                <a:gd name="T102" fmla="*/ 14 w 178"/>
                <a:gd name="T103" fmla="*/ 49 h 56"/>
                <a:gd name="T104" fmla="*/ 14 w 178"/>
                <a:gd name="T105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56">
                  <a:moveTo>
                    <a:pt x="14" y="49"/>
                  </a:moveTo>
                  <a:lnTo>
                    <a:pt x="7" y="49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7" y="35"/>
                  </a:lnTo>
                  <a:lnTo>
                    <a:pt x="14" y="31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35" y="28"/>
                  </a:lnTo>
                  <a:lnTo>
                    <a:pt x="42" y="24"/>
                  </a:lnTo>
                  <a:lnTo>
                    <a:pt x="52" y="24"/>
                  </a:lnTo>
                  <a:lnTo>
                    <a:pt x="70" y="17"/>
                  </a:lnTo>
                  <a:lnTo>
                    <a:pt x="94" y="10"/>
                  </a:lnTo>
                  <a:lnTo>
                    <a:pt x="105" y="10"/>
                  </a:lnTo>
                  <a:lnTo>
                    <a:pt x="115" y="7"/>
                  </a:lnTo>
                  <a:lnTo>
                    <a:pt x="122" y="3"/>
                  </a:lnTo>
                  <a:lnTo>
                    <a:pt x="133" y="3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64" y="0"/>
                  </a:lnTo>
                  <a:lnTo>
                    <a:pt x="171" y="3"/>
                  </a:lnTo>
                  <a:lnTo>
                    <a:pt x="175" y="3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10"/>
                  </a:lnTo>
                  <a:lnTo>
                    <a:pt x="178" y="14"/>
                  </a:lnTo>
                  <a:lnTo>
                    <a:pt x="178" y="17"/>
                  </a:lnTo>
                  <a:lnTo>
                    <a:pt x="175" y="17"/>
                  </a:lnTo>
                  <a:lnTo>
                    <a:pt x="171" y="21"/>
                  </a:lnTo>
                  <a:lnTo>
                    <a:pt x="164" y="21"/>
                  </a:lnTo>
                  <a:lnTo>
                    <a:pt x="157" y="24"/>
                  </a:lnTo>
                  <a:lnTo>
                    <a:pt x="150" y="28"/>
                  </a:lnTo>
                  <a:lnTo>
                    <a:pt x="140" y="31"/>
                  </a:lnTo>
                  <a:lnTo>
                    <a:pt x="119" y="35"/>
                  </a:lnTo>
                  <a:lnTo>
                    <a:pt x="101" y="42"/>
                  </a:lnTo>
                  <a:lnTo>
                    <a:pt x="84" y="45"/>
                  </a:lnTo>
                  <a:lnTo>
                    <a:pt x="66" y="49"/>
                  </a:lnTo>
                  <a:lnTo>
                    <a:pt x="52" y="52"/>
                  </a:lnTo>
                  <a:lnTo>
                    <a:pt x="45" y="56"/>
                  </a:lnTo>
                  <a:lnTo>
                    <a:pt x="42" y="56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1" y="52"/>
                  </a:lnTo>
                  <a:lnTo>
                    <a:pt x="14" y="49"/>
                  </a:lnTo>
                  <a:lnTo>
                    <a:pt x="14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2">
              <a:extLst>
                <a:ext uri="{FF2B5EF4-FFF2-40B4-BE49-F238E27FC236}">
                  <a16:creationId xmlns:a16="http://schemas.microsoft.com/office/drawing/2014/main" id="{B909549A-7BAA-4585-9D71-953D1824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286" y="23406403"/>
              <a:ext cx="201199" cy="1403101"/>
            </a:xfrm>
            <a:custGeom>
              <a:avLst/>
              <a:gdLst>
                <a:gd name="T0" fmla="*/ 38 w 38"/>
                <a:gd name="T1" fmla="*/ 3 h 265"/>
                <a:gd name="T2" fmla="*/ 38 w 38"/>
                <a:gd name="T3" fmla="*/ 35 h 265"/>
                <a:gd name="T4" fmla="*/ 35 w 38"/>
                <a:gd name="T5" fmla="*/ 66 h 265"/>
                <a:gd name="T6" fmla="*/ 35 w 38"/>
                <a:gd name="T7" fmla="*/ 94 h 265"/>
                <a:gd name="T8" fmla="*/ 35 w 38"/>
                <a:gd name="T9" fmla="*/ 115 h 265"/>
                <a:gd name="T10" fmla="*/ 35 w 38"/>
                <a:gd name="T11" fmla="*/ 136 h 265"/>
                <a:gd name="T12" fmla="*/ 35 w 38"/>
                <a:gd name="T13" fmla="*/ 154 h 265"/>
                <a:gd name="T14" fmla="*/ 35 w 38"/>
                <a:gd name="T15" fmla="*/ 171 h 265"/>
                <a:gd name="T16" fmla="*/ 35 w 38"/>
                <a:gd name="T17" fmla="*/ 181 h 265"/>
                <a:gd name="T18" fmla="*/ 31 w 38"/>
                <a:gd name="T19" fmla="*/ 199 h 265"/>
                <a:gd name="T20" fmla="*/ 31 w 38"/>
                <a:gd name="T21" fmla="*/ 216 h 265"/>
                <a:gd name="T22" fmla="*/ 31 w 38"/>
                <a:gd name="T23" fmla="*/ 230 h 265"/>
                <a:gd name="T24" fmla="*/ 28 w 38"/>
                <a:gd name="T25" fmla="*/ 244 h 265"/>
                <a:gd name="T26" fmla="*/ 24 w 38"/>
                <a:gd name="T27" fmla="*/ 251 h 265"/>
                <a:gd name="T28" fmla="*/ 21 w 38"/>
                <a:gd name="T29" fmla="*/ 258 h 265"/>
                <a:gd name="T30" fmla="*/ 17 w 38"/>
                <a:gd name="T31" fmla="*/ 262 h 265"/>
                <a:gd name="T32" fmla="*/ 17 w 38"/>
                <a:gd name="T33" fmla="*/ 265 h 265"/>
                <a:gd name="T34" fmla="*/ 10 w 38"/>
                <a:gd name="T35" fmla="*/ 262 h 265"/>
                <a:gd name="T36" fmla="*/ 10 w 38"/>
                <a:gd name="T37" fmla="*/ 258 h 265"/>
                <a:gd name="T38" fmla="*/ 7 w 38"/>
                <a:gd name="T39" fmla="*/ 251 h 265"/>
                <a:gd name="T40" fmla="*/ 3 w 38"/>
                <a:gd name="T41" fmla="*/ 241 h 265"/>
                <a:gd name="T42" fmla="*/ 0 w 38"/>
                <a:gd name="T43" fmla="*/ 230 h 265"/>
                <a:gd name="T44" fmla="*/ 0 w 38"/>
                <a:gd name="T45" fmla="*/ 220 h 265"/>
                <a:gd name="T46" fmla="*/ 0 w 38"/>
                <a:gd name="T47" fmla="*/ 206 h 265"/>
                <a:gd name="T48" fmla="*/ 3 w 38"/>
                <a:gd name="T49" fmla="*/ 192 h 265"/>
                <a:gd name="T50" fmla="*/ 3 w 38"/>
                <a:gd name="T51" fmla="*/ 185 h 265"/>
                <a:gd name="T52" fmla="*/ 3 w 38"/>
                <a:gd name="T53" fmla="*/ 178 h 265"/>
                <a:gd name="T54" fmla="*/ 3 w 38"/>
                <a:gd name="T55" fmla="*/ 167 h 265"/>
                <a:gd name="T56" fmla="*/ 7 w 38"/>
                <a:gd name="T57" fmla="*/ 154 h 265"/>
                <a:gd name="T58" fmla="*/ 7 w 38"/>
                <a:gd name="T59" fmla="*/ 143 h 265"/>
                <a:gd name="T60" fmla="*/ 7 w 38"/>
                <a:gd name="T61" fmla="*/ 126 h 265"/>
                <a:gd name="T62" fmla="*/ 7 w 38"/>
                <a:gd name="T63" fmla="*/ 112 h 265"/>
                <a:gd name="T64" fmla="*/ 7 w 38"/>
                <a:gd name="T65" fmla="*/ 94 h 265"/>
                <a:gd name="T66" fmla="*/ 7 w 38"/>
                <a:gd name="T67" fmla="*/ 80 h 265"/>
                <a:gd name="T68" fmla="*/ 7 w 38"/>
                <a:gd name="T69" fmla="*/ 66 h 265"/>
                <a:gd name="T70" fmla="*/ 7 w 38"/>
                <a:gd name="T71" fmla="*/ 52 h 265"/>
                <a:gd name="T72" fmla="*/ 7 w 38"/>
                <a:gd name="T73" fmla="*/ 42 h 265"/>
                <a:gd name="T74" fmla="*/ 3 w 38"/>
                <a:gd name="T75" fmla="*/ 35 h 265"/>
                <a:gd name="T76" fmla="*/ 3 w 38"/>
                <a:gd name="T77" fmla="*/ 28 h 265"/>
                <a:gd name="T78" fmla="*/ 3 w 38"/>
                <a:gd name="T79" fmla="*/ 24 h 265"/>
                <a:gd name="T80" fmla="*/ 3 w 38"/>
                <a:gd name="T81" fmla="*/ 21 h 265"/>
                <a:gd name="T82" fmla="*/ 0 w 38"/>
                <a:gd name="T83" fmla="*/ 14 h 265"/>
                <a:gd name="T84" fmla="*/ 0 w 38"/>
                <a:gd name="T85" fmla="*/ 3 h 265"/>
                <a:gd name="T86" fmla="*/ 0 w 38"/>
                <a:gd name="T87" fmla="*/ 3 h 265"/>
                <a:gd name="T88" fmla="*/ 0 w 38"/>
                <a:gd name="T89" fmla="*/ 0 h 265"/>
                <a:gd name="T90" fmla="*/ 7 w 38"/>
                <a:gd name="T91" fmla="*/ 0 h 265"/>
                <a:gd name="T92" fmla="*/ 10 w 38"/>
                <a:gd name="T93" fmla="*/ 0 h 265"/>
                <a:gd name="T94" fmla="*/ 24 w 38"/>
                <a:gd name="T95" fmla="*/ 3 h 265"/>
                <a:gd name="T96" fmla="*/ 38 w 38"/>
                <a:gd name="T97" fmla="*/ 3 h 265"/>
                <a:gd name="T98" fmla="*/ 38 w 38"/>
                <a:gd name="T99" fmla="*/ 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265">
                  <a:moveTo>
                    <a:pt x="38" y="3"/>
                  </a:moveTo>
                  <a:lnTo>
                    <a:pt x="38" y="35"/>
                  </a:lnTo>
                  <a:lnTo>
                    <a:pt x="35" y="66"/>
                  </a:lnTo>
                  <a:lnTo>
                    <a:pt x="35" y="94"/>
                  </a:lnTo>
                  <a:lnTo>
                    <a:pt x="35" y="115"/>
                  </a:lnTo>
                  <a:lnTo>
                    <a:pt x="35" y="136"/>
                  </a:lnTo>
                  <a:lnTo>
                    <a:pt x="35" y="154"/>
                  </a:lnTo>
                  <a:lnTo>
                    <a:pt x="35" y="171"/>
                  </a:lnTo>
                  <a:lnTo>
                    <a:pt x="35" y="181"/>
                  </a:lnTo>
                  <a:lnTo>
                    <a:pt x="31" y="199"/>
                  </a:lnTo>
                  <a:lnTo>
                    <a:pt x="31" y="216"/>
                  </a:lnTo>
                  <a:lnTo>
                    <a:pt x="31" y="230"/>
                  </a:lnTo>
                  <a:lnTo>
                    <a:pt x="28" y="244"/>
                  </a:lnTo>
                  <a:lnTo>
                    <a:pt x="24" y="251"/>
                  </a:lnTo>
                  <a:lnTo>
                    <a:pt x="21" y="258"/>
                  </a:lnTo>
                  <a:lnTo>
                    <a:pt x="17" y="262"/>
                  </a:lnTo>
                  <a:lnTo>
                    <a:pt x="17" y="265"/>
                  </a:lnTo>
                  <a:lnTo>
                    <a:pt x="10" y="262"/>
                  </a:lnTo>
                  <a:lnTo>
                    <a:pt x="10" y="258"/>
                  </a:lnTo>
                  <a:lnTo>
                    <a:pt x="7" y="251"/>
                  </a:lnTo>
                  <a:lnTo>
                    <a:pt x="3" y="241"/>
                  </a:lnTo>
                  <a:lnTo>
                    <a:pt x="0" y="230"/>
                  </a:lnTo>
                  <a:lnTo>
                    <a:pt x="0" y="220"/>
                  </a:lnTo>
                  <a:lnTo>
                    <a:pt x="0" y="206"/>
                  </a:lnTo>
                  <a:lnTo>
                    <a:pt x="3" y="192"/>
                  </a:lnTo>
                  <a:lnTo>
                    <a:pt x="3" y="185"/>
                  </a:lnTo>
                  <a:lnTo>
                    <a:pt x="3" y="178"/>
                  </a:lnTo>
                  <a:lnTo>
                    <a:pt x="3" y="167"/>
                  </a:lnTo>
                  <a:lnTo>
                    <a:pt x="7" y="154"/>
                  </a:lnTo>
                  <a:lnTo>
                    <a:pt x="7" y="143"/>
                  </a:lnTo>
                  <a:lnTo>
                    <a:pt x="7" y="126"/>
                  </a:lnTo>
                  <a:lnTo>
                    <a:pt x="7" y="112"/>
                  </a:lnTo>
                  <a:lnTo>
                    <a:pt x="7" y="94"/>
                  </a:lnTo>
                  <a:lnTo>
                    <a:pt x="7" y="80"/>
                  </a:lnTo>
                  <a:lnTo>
                    <a:pt x="7" y="66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3" y="35"/>
                  </a:lnTo>
                  <a:lnTo>
                    <a:pt x="3" y="28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4" y="3"/>
                  </a:lnTo>
                  <a:lnTo>
                    <a:pt x="38" y="3"/>
                  </a:lnTo>
                  <a:lnTo>
                    <a:pt x="3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3">
              <a:extLst>
                <a:ext uri="{FF2B5EF4-FFF2-40B4-BE49-F238E27FC236}">
                  <a16:creationId xmlns:a16="http://schemas.microsoft.com/office/drawing/2014/main" id="{D35E0026-A984-4BDC-9A32-9DC17B175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473" y="23739968"/>
              <a:ext cx="444756" cy="164138"/>
            </a:xfrm>
            <a:custGeom>
              <a:avLst/>
              <a:gdLst>
                <a:gd name="T0" fmla="*/ 0 w 84"/>
                <a:gd name="T1" fmla="*/ 10 h 31"/>
                <a:gd name="T2" fmla="*/ 10 w 84"/>
                <a:gd name="T3" fmla="*/ 7 h 31"/>
                <a:gd name="T4" fmla="*/ 21 w 84"/>
                <a:gd name="T5" fmla="*/ 7 h 31"/>
                <a:gd name="T6" fmla="*/ 31 w 84"/>
                <a:gd name="T7" fmla="*/ 7 h 31"/>
                <a:gd name="T8" fmla="*/ 42 w 84"/>
                <a:gd name="T9" fmla="*/ 3 h 31"/>
                <a:gd name="T10" fmla="*/ 52 w 84"/>
                <a:gd name="T11" fmla="*/ 0 h 31"/>
                <a:gd name="T12" fmla="*/ 59 w 84"/>
                <a:gd name="T13" fmla="*/ 0 h 31"/>
                <a:gd name="T14" fmla="*/ 70 w 84"/>
                <a:gd name="T15" fmla="*/ 0 h 31"/>
                <a:gd name="T16" fmla="*/ 77 w 84"/>
                <a:gd name="T17" fmla="*/ 3 h 31"/>
                <a:gd name="T18" fmla="*/ 80 w 84"/>
                <a:gd name="T19" fmla="*/ 7 h 31"/>
                <a:gd name="T20" fmla="*/ 84 w 84"/>
                <a:gd name="T21" fmla="*/ 10 h 31"/>
                <a:gd name="T22" fmla="*/ 84 w 84"/>
                <a:gd name="T23" fmla="*/ 14 h 31"/>
                <a:gd name="T24" fmla="*/ 84 w 84"/>
                <a:gd name="T25" fmla="*/ 17 h 31"/>
                <a:gd name="T26" fmla="*/ 80 w 84"/>
                <a:gd name="T27" fmla="*/ 17 h 31"/>
                <a:gd name="T28" fmla="*/ 73 w 84"/>
                <a:gd name="T29" fmla="*/ 21 h 31"/>
                <a:gd name="T30" fmla="*/ 66 w 84"/>
                <a:gd name="T31" fmla="*/ 24 h 31"/>
                <a:gd name="T32" fmla="*/ 59 w 84"/>
                <a:gd name="T33" fmla="*/ 24 h 31"/>
                <a:gd name="T34" fmla="*/ 45 w 84"/>
                <a:gd name="T35" fmla="*/ 28 h 31"/>
                <a:gd name="T36" fmla="*/ 35 w 84"/>
                <a:gd name="T37" fmla="*/ 28 h 31"/>
                <a:gd name="T38" fmla="*/ 17 w 84"/>
                <a:gd name="T39" fmla="*/ 31 h 31"/>
                <a:gd name="T40" fmla="*/ 0 w 84"/>
                <a:gd name="T41" fmla="*/ 31 h 31"/>
                <a:gd name="T42" fmla="*/ 0 w 84"/>
                <a:gd name="T43" fmla="*/ 10 h 31"/>
                <a:gd name="T44" fmla="*/ 0 w 84"/>
                <a:gd name="T4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31">
                  <a:moveTo>
                    <a:pt x="0" y="10"/>
                  </a:moveTo>
                  <a:lnTo>
                    <a:pt x="10" y="7"/>
                  </a:lnTo>
                  <a:lnTo>
                    <a:pt x="21" y="7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70" y="0"/>
                  </a:lnTo>
                  <a:lnTo>
                    <a:pt x="77" y="3"/>
                  </a:lnTo>
                  <a:lnTo>
                    <a:pt x="80" y="7"/>
                  </a:lnTo>
                  <a:lnTo>
                    <a:pt x="84" y="10"/>
                  </a:lnTo>
                  <a:lnTo>
                    <a:pt x="84" y="14"/>
                  </a:lnTo>
                  <a:lnTo>
                    <a:pt x="84" y="17"/>
                  </a:lnTo>
                  <a:lnTo>
                    <a:pt x="80" y="17"/>
                  </a:lnTo>
                  <a:lnTo>
                    <a:pt x="73" y="21"/>
                  </a:lnTo>
                  <a:lnTo>
                    <a:pt x="66" y="24"/>
                  </a:lnTo>
                  <a:lnTo>
                    <a:pt x="59" y="24"/>
                  </a:lnTo>
                  <a:lnTo>
                    <a:pt x="45" y="28"/>
                  </a:lnTo>
                  <a:lnTo>
                    <a:pt x="35" y="28"/>
                  </a:lnTo>
                  <a:lnTo>
                    <a:pt x="17" y="3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4">
              <a:extLst>
                <a:ext uri="{FF2B5EF4-FFF2-40B4-BE49-F238E27FC236}">
                  <a16:creationId xmlns:a16="http://schemas.microsoft.com/office/drawing/2014/main" id="{5C22BF0F-A682-4450-92A1-5BB2B9A0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473" y="23316391"/>
              <a:ext cx="720081" cy="1567235"/>
            </a:xfrm>
            <a:custGeom>
              <a:avLst/>
              <a:gdLst>
                <a:gd name="T0" fmla="*/ 84 w 136"/>
                <a:gd name="T1" fmla="*/ 230 h 296"/>
                <a:gd name="T2" fmla="*/ 94 w 136"/>
                <a:gd name="T3" fmla="*/ 230 h 296"/>
                <a:gd name="T4" fmla="*/ 98 w 136"/>
                <a:gd name="T5" fmla="*/ 226 h 296"/>
                <a:gd name="T6" fmla="*/ 98 w 136"/>
                <a:gd name="T7" fmla="*/ 216 h 296"/>
                <a:gd name="T8" fmla="*/ 98 w 136"/>
                <a:gd name="T9" fmla="*/ 195 h 296"/>
                <a:gd name="T10" fmla="*/ 98 w 136"/>
                <a:gd name="T11" fmla="*/ 164 h 296"/>
                <a:gd name="T12" fmla="*/ 98 w 136"/>
                <a:gd name="T13" fmla="*/ 129 h 296"/>
                <a:gd name="T14" fmla="*/ 98 w 136"/>
                <a:gd name="T15" fmla="*/ 97 h 296"/>
                <a:gd name="T16" fmla="*/ 98 w 136"/>
                <a:gd name="T17" fmla="*/ 73 h 296"/>
                <a:gd name="T18" fmla="*/ 98 w 136"/>
                <a:gd name="T19" fmla="*/ 59 h 296"/>
                <a:gd name="T20" fmla="*/ 94 w 136"/>
                <a:gd name="T21" fmla="*/ 48 h 296"/>
                <a:gd name="T22" fmla="*/ 94 w 136"/>
                <a:gd name="T23" fmla="*/ 38 h 296"/>
                <a:gd name="T24" fmla="*/ 91 w 136"/>
                <a:gd name="T25" fmla="*/ 34 h 296"/>
                <a:gd name="T26" fmla="*/ 84 w 136"/>
                <a:gd name="T27" fmla="*/ 34 h 296"/>
                <a:gd name="T28" fmla="*/ 70 w 136"/>
                <a:gd name="T29" fmla="*/ 34 h 296"/>
                <a:gd name="T30" fmla="*/ 56 w 136"/>
                <a:gd name="T31" fmla="*/ 38 h 296"/>
                <a:gd name="T32" fmla="*/ 24 w 136"/>
                <a:gd name="T33" fmla="*/ 41 h 296"/>
                <a:gd name="T34" fmla="*/ 0 w 136"/>
                <a:gd name="T35" fmla="*/ 41 h 296"/>
                <a:gd name="T36" fmla="*/ 17 w 136"/>
                <a:gd name="T37" fmla="*/ 20 h 296"/>
                <a:gd name="T38" fmla="*/ 45 w 136"/>
                <a:gd name="T39" fmla="*/ 17 h 296"/>
                <a:gd name="T40" fmla="*/ 66 w 136"/>
                <a:gd name="T41" fmla="*/ 13 h 296"/>
                <a:gd name="T42" fmla="*/ 80 w 136"/>
                <a:gd name="T43" fmla="*/ 6 h 296"/>
                <a:gd name="T44" fmla="*/ 87 w 136"/>
                <a:gd name="T45" fmla="*/ 3 h 296"/>
                <a:gd name="T46" fmla="*/ 94 w 136"/>
                <a:gd name="T47" fmla="*/ 0 h 296"/>
                <a:gd name="T48" fmla="*/ 105 w 136"/>
                <a:gd name="T49" fmla="*/ 3 h 296"/>
                <a:gd name="T50" fmla="*/ 119 w 136"/>
                <a:gd name="T51" fmla="*/ 10 h 296"/>
                <a:gd name="T52" fmla="*/ 129 w 136"/>
                <a:gd name="T53" fmla="*/ 20 h 296"/>
                <a:gd name="T54" fmla="*/ 136 w 136"/>
                <a:gd name="T55" fmla="*/ 31 h 296"/>
                <a:gd name="T56" fmla="*/ 136 w 136"/>
                <a:gd name="T57" fmla="*/ 38 h 296"/>
                <a:gd name="T58" fmla="*/ 133 w 136"/>
                <a:gd name="T59" fmla="*/ 41 h 296"/>
                <a:gd name="T60" fmla="*/ 129 w 136"/>
                <a:gd name="T61" fmla="*/ 48 h 296"/>
                <a:gd name="T62" fmla="*/ 129 w 136"/>
                <a:gd name="T63" fmla="*/ 66 h 296"/>
                <a:gd name="T64" fmla="*/ 129 w 136"/>
                <a:gd name="T65" fmla="*/ 80 h 296"/>
                <a:gd name="T66" fmla="*/ 129 w 136"/>
                <a:gd name="T67" fmla="*/ 101 h 296"/>
                <a:gd name="T68" fmla="*/ 129 w 136"/>
                <a:gd name="T69" fmla="*/ 129 h 296"/>
                <a:gd name="T70" fmla="*/ 129 w 136"/>
                <a:gd name="T71" fmla="*/ 160 h 296"/>
                <a:gd name="T72" fmla="*/ 129 w 136"/>
                <a:gd name="T73" fmla="*/ 191 h 296"/>
                <a:gd name="T74" fmla="*/ 129 w 136"/>
                <a:gd name="T75" fmla="*/ 219 h 296"/>
                <a:gd name="T76" fmla="*/ 129 w 136"/>
                <a:gd name="T77" fmla="*/ 240 h 296"/>
                <a:gd name="T78" fmla="*/ 126 w 136"/>
                <a:gd name="T79" fmla="*/ 254 h 296"/>
                <a:gd name="T80" fmla="*/ 122 w 136"/>
                <a:gd name="T81" fmla="*/ 272 h 296"/>
                <a:gd name="T82" fmla="*/ 115 w 136"/>
                <a:gd name="T83" fmla="*/ 286 h 296"/>
                <a:gd name="T84" fmla="*/ 105 w 136"/>
                <a:gd name="T85" fmla="*/ 293 h 296"/>
                <a:gd name="T86" fmla="*/ 98 w 136"/>
                <a:gd name="T87" fmla="*/ 296 h 296"/>
                <a:gd name="T88" fmla="*/ 91 w 136"/>
                <a:gd name="T89" fmla="*/ 289 h 296"/>
                <a:gd name="T90" fmla="*/ 91 w 136"/>
                <a:gd name="T91" fmla="*/ 275 h 296"/>
                <a:gd name="T92" fmla="*/ 87 w 136"/>
                <a:gd name="T93" fmla="*/ 258 h 296"/>
                <a:gd name="T94" fmla="*/ 73 w 136"/>
                <a:gd name="T95" fmla="*/ 2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" h="296">
                  <a:moveTo>
                    <a:pt x="73" y="230"/>
                  </a:moveTo>
                  <a:lnTo>
                    <a:pt x="84" y="230"/>
                  </a:lnTo>
                  <a:lnTo>
                    <a:pt x="91" y="230"/>
                  </a:lnTo>
                  <a:lnTo>
                    <a:pt x="94" y="230"/>
                  </a:lnTo>
                  <a:lnTo>
                    <a:pt x="98" y="230"/>
                  </a:lnTo>
                  <a:lnTo>
                    <a:pt x="98" y="226"/>
                  </a:lnTo>
                  <a:lnTo>
                    <a:pt x="98" y="223"/>
                  </a:lnTo>
                  <a:lnTo>
                    <a:pt x="98" y="216"/>
                  </a:lnTo>
                  <a:lnTo>
                    <a:pt x="98" y="205"/>
                  </a:lnTo>
                  <a:lnTo>
                    <a:pt x="98" y="195"/>
                  </a:lnTo>
                  <a:lnTo>
                    <a:pt x="98" y="181"/>
                  </a:lnTo>
                  <a:lnTo>
                    <a:pt x="98" y="164"/>
                  </a:lnTo>
                  <a:lnTo>
                    <a:pt x="98" y="146"/>
                  </a:lnTo>
                  <a:lnTo>
                    <a:pt x="98" y="129"/>
                  </a:lnTo>
                  <a:lnTo>
                    <a:pt x="98" y="111"/>
                  </a:lnTo>
                  <a:lnTo>
                    <a:pt x="98" y="97"/>
                  </a:lnTo>
                  <a:lnTo>
                    <a:pt x="98" y="83"/>
                  </a:lnTo>
                  <a:lnTo>
                    <a:pt x="98" y="73"/>
                  </a:lnTo>
                  <a:lnTo>
                    <a:pt x="98" y="66"/>
                  </a:lnTo>
                  <a:lnTo>
                    <a:pt x="98" y="59"/>
                  </a:lnTo>
                  <a:lnTo>
                    <a:pt x="98" y="55"/>
                  </a:lnTo>
                  <a:lnTo>
                    <a:pt x="94" y="48"/>
                  </a:lnTo>
                  <a:lnTo>
                    <a:pt x="94" y="41"/>
                  </a:lnTo>
                  <a:lnTo>
                    <a:pt x="94" y="38"/>
                  </a:lnTo>
                  <a:lnTo>
                    <a:pt x="91" y="38"/>
                  </a:lnTo>
                  <a:lnTo>
                    <a:pt x="91" y="34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77" y="34"/>
                  </a:lnTo>
                  <a:lnTo>
                    <a:pt x="70" y="34"/>
                  </a:lnTo>
                  <a:lnTo>
                    <a:pt x="63" y="38"/>
                  </a:lnTo>
                  <a:lnTo>
                    <a:pt x="56" y="38"/>
                  </a:lnTo>
                  <a:lnTo>
                    <a:pt x="45" y="38"/>
                  </a:lnTo>
                  <a:lnTo>
                    <a:pt x="24" y="41"/>
                  </a:lnTo>
                  <a:lnTo>
                    <a:pt x="10" y="41"/>
                  </a:lnTo>
                  <a:lnTo>
                    <a:pt x="0" y="41"/>
                  </a:lnTo>
                  <a:lnTo>
                    <a:pt x="0" y="20"/>
                  </a:lnTo>
                  <a:lnTo>
                    <a:pt x="17" y="20"/>
                  </a:lnTo>
                  <a:lnTo>
                    <a:pt x="31" y="20"/>
                  </a:lnTo>
                  <a:lnTo>
                    <a:pt x="45" y="17"/>
                  </a:lnTo>
                  <a:lnTo>
                    <a:pt x="56" y="17"/>
                  </a:lnTo>
                  <a:lnTo>
                    <a:pt x="66" y="13"/>
                  </a:lnTo>
                  <a:lnTo>
                    <a:pt x="77" y="10"/>
                  </a:lnTo>
                  <a:lnTo>
                    <a:pt x="80" y="6"/>
                  </a:lnTo>
                  <a:lnTo>
                    <a:pt x="84" y="3"/>
                  </a:lnTo>
                  <a:lnTo>
                    <a:pt x="87" y="3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5" y="3"/>
                  </a:lnTo>
                  <a:lnTo>
                    <a:pt x="112" y="6"/>
                  </a:lnTo>
                  <a:lnTo>
                    <a:pt x="119" y="10"/>
                  </a:lnTo>
                  <a:lnTo>
                    <a:pt x="126" y="17"/>
                  </a:lnTo>
                  <a:lnTo>
                    <a:pt x="129" y="20"/>
                  </a:lnTo>
                  <a:lnTo>
                    <a:pt x="136" y="27"/>
                  </a:lnTo>
                  <a:lnTo>
                    <a:pt x="136" y="31"/>
                  </a:lnTo>
                  <a:lnTo>
                    <a:pt x="136" y="34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3" y="41"/>
                  </a:lnTo>
                  <a:lnTo>
                    <a:pt x="133" y="45"/>
                  </a:lnTo>
                  <a:lnTo>
                    <a:pt x="129" y="48"/>
                  </a:lnTo>
                  <a:lnTo>
                    <a:pt x="129" y="55"/>
                  </a:lnTo>
                  <a:lnTo>
                    <a:pt x="129" y="66"/>
                  </a:lnTo>
                  <a:lnTo>
                    <a:pt x="129" y="73"/>
                  </a:lnTo>
                  <a:lnTo>
                    <a:pt x="129" y="80"/>
                  </a:lnTo>
                  <a:lnTo>
                    <a:pt x="129" y="90"/>
                  </a:lnTo>
                  <a:lnTo>
                    <a:pt x="129" y="101"/>
                  </a:lnTo>
                  <a:lnTo>
                    <a:pt x="129" y="111"/>
                  </a:lnTo>
                  <a:lnTo>
                    <a:pt x="129" y="129"/>
                  </a:lnTo>
                  <a:lnTo>
                    <a:pt x="129" y="143"/>
                  </a:lnTo>
                  <a:lnTo>
                    <a:pt x="129" y="160"/>
                  </a:lnTo>
                  <a:lnTo>
                    <a:pt x="129" y="177"/>
                  </a:lnTo>
                  <a:lnTo>
                    <a:pt x="129" y="191"/>
                  </a:lnTo>
                  <a:lnTo>
                    <a:pt x="129" y="209"/>
                  </a:lnTo>
                  <a:lnTo>
                    <a:pt x="129" y="219"/>
                  </a:lnTo>
                  <a:lnTo>
                    <a:pt x="129" y="230"/>
                  </a:lnTo>
                  <a:lnTo>
                    <a:pt x="129" y="240"/>
                  </a:lnTo>
                  <a:lnTo>
                    <a:pt x="126" y="247"/>
                  </a:lnTo>
                  <a:lnTo>
                    <a:pt x="126" y="254"/>
                  </a:lnTo>
                  <a:lnTo>
                    <a:pt x="126" y="265"/>
                  </a:lnTo>
                  <a:lnTo>
                    <a:pt x="122" y="272"/>
                  </a:lnTo>
                  <a:lnTo>
                    <a:pt x="119" y="279"/>
                  </a:lnTo>
                  <a:lnTo>
                    <a:pt x="115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1" y="293"/>
                  </a:lnTo>
                  <a:lnTo>
                    <a:pt x="98" y="296"/>
                  </a:lnTo>
                  <a:lnTo>
                    <a:pt x="94" y="293"/>
                  </a:lnTo>
                  <a:lnTo>
                    <a:pt x="91" y="289"/>
                  </a:lnTo>
                  <a:lnTo>
                    <a:pt x="91" y="286"/>
                  </a:lnTo>
                  <a:lnTo>
                    <a:pt x="91" y="275"/>
                  </a:lnTo>
                  <a:lnTo>
                    <a:pt x="91" y="268"/>
                  </a:lnTo>
                  <a:lnTo>
                    <a:pt x="87" y="258"/>
                  </a:lnTo>
                  <a:lnTo>
                    <a:pt x="80" y="244"/>
                  </a:lnTo>
                  <a:lnTo>
                    <a:pt x="73" y="230"/>
                  </a:lnTo>
                  <a:lnTo>
                    <a:pt x="73" y="23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15">
              <a:extLst>
                <a:ext uri="{FF2B5EF4-FFF2-40B4-BE49-F238E27FC236}">
                  <a16:creationId xmlns:a16="http://schemas.microsoft.com/office/drawing/2014/main" id="{DCDBF7A4-B5BD-4371-AECA-870F0141D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233" y="24052358"/>
              <a:ext cx="518882" cy="169431"/>
            </a:xfrm>
            <a:custGeom>
              <a:avLst/>
              <a:gdLst>
                <a:gd name="T0" fmla="*/ 77 w 98"/>
                <a:gd name="T1" fmla="*/ 28 h 32"/>
                <a:gd name="T2" fmla="*/ 70 w 98"/>
                <a:gd name="T3" fmla="*/ 28 h 32"/>
                <a:gd name="T4" fmla="*/ 63 w 98"/>
                <a:gd name="T5" fmla="*/ 28 h 32"/>
                <a:gd name="T6" fmla="*/ 56 w 98"/>
                <a:gd name="T7" fmla="*/ 28 h 32"/>
                <a:gd name="T8" fmla="*/ 46 w 98"/>
                <a:gd name="T9" fmla="*/ 32 h 32"/>
                <a:gd name="T10" fmla="*/ 39 w 98"/>
                <a:gd name="T11" fmla="*/ 32 h 32"/>
                <a:gd name="T12" fmla="*/ 25 w 98"/>
                <a:gd name="T13" fmla="*/ 32 h 32"/>
                <a:gd name="T14" fmla="*/ 14 w 98"/>
                <a:gd name="T15" fmla="*/ 32 h 32"/>
                <a:gd name="T16" fmla="*/ 0 w 98"/>
                <a:gd name="T17" fmla="*/ 32 h 32"/>
                <a:gd name="T18" fmla="*/ 0 w 98"/>
                <a:gd name="T19" fmla="*/ 11 h 32"/>
                <a:gd name="T20" fmla="*/ 25 w 98"/>
                <a:gd name="T21" fmla="*/ 7 h 32"/>
                <a:gd name="T22" fmla="*/ 42 w 98"/>
                <a:gd name="T23" fmla="*/ 4 h 32"/>
                <a:gd name="T24" fmla="*/ 53 w 98"/>
                <a:gd name="T25" fmla="*/ 4 h 32"/>
                <a:gd name="T26" fmla="*/ 60 w 98"/>
                <a:gd name="T27" fmla="*/ 0 h 32"/>
                <a:gd name="T28" fmla="*/ 67 w 98"/>
                <a:gd name="T29" fmla="*/ 0 h 32"/>
                <a:gd name="T30" fmla="*/ 70 w 98"/>
                <a:gd name="T31" fmla="*/ 0 h 32"/>
                <a:gd name="T32" fmla="*/ 77 w 98"/>
                <a:gd name="T33" fmla="*/ 0 h 32"/>
                <a:gd name="T34" fmla="*/ 84 w 98"/>
                <a:gd name="T35" fmla="*/ 4 h 32"/>
                <a:gd name="T36" fmla="*/ 88 w 98"/>
                <a:gd name="T37" fmla="*/ 4 h 32"/>
                <a:gd name="T38" fmla="*/ 91 w 98"/>
                <a:gd name="T39" fmla="*/ 7 h 32"/>
                <a:gd name="T40" fmla="*/ 95 w 98"/>
                <a:gd name="T41" fmla="*/ 11 h 32"/>
                <a:gd name="T42" fmla="*/ 98 w 98"/>
                <a:gd name="T43" fmla="*/ 14 h 32"/>
                <a:gd name="T44" fmla="*/ 98 w 98"/>
                <a:gd name="T45" fmla="*/ 18 h 32"/>
                <a:gd name="T46" fmla="*/ 98 w 98"/>
                <a:gd name="T47" fmla="*/ 21 h 32"/>
                <a:gd name="T48" fmla="*/ 91 w 98"/>
                <a:gd name="T49" fmla="*/ 21 h 32"/>
                <a:gd name="T50" fmla="*/ 88 w 98"/>
                <a:gd name="T51" fmla="*/ 25 h 32"/>
                <a:gd name="T52" fmla="*/ 77 w 98"/>
                <a:gd name="T53" fmla="*/ 28 h 32"/>
                <a:gd name="T54" fmla="*/ 77 w 98"/>
                <a:gd name="T55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32">
                  <a:moveTo>
                    <a:pt x="77" y="28"/>
                  </a:moveTo>
                  <a:lnTo>
                    <a:pt x="70" y="28"/>
                  </a:lnTo>
                  <a:lnTo>
                    <a:pt x="63" y="28"/>
                  </a:lnTo>
                  <a:lnTo>
                    <a:pt x="56" y="28"/>
                  </a:lnTo>
                  <a:lnTo>
                    <a:pt x="46" y="32"/>
                  </a:lnTo>
                  <a:lnTo>
                    <a:pt x="39" y="32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0" y="11"/>
                  </a:lnTo>
                  <a:lnTo>
                    <a:pt x="25" y="7"/>
                  </a:lnTo>
                  <a:lnTo>
                    <a:pt x="42" y="4"/>
                  </a:lnTo>
                  <a:lnTo>
                    <a:pt x="53" y="4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1" y="7"/>
                  </a:lnTo>
                  <a:lnTo>
                    <a:pt x="95" y="11"/>
                  </a:lnTo>
                  <a:lnTo>
                    <a:pt x="98" y="14"/>
                  </a:lnTo>
                  <a:lnTo>
                    <a:pt x="98" y="18"/>
                  </a:lnTo>
                  <a:lnTo>
                    <a:pt x="98" y="21"/>
                  </a:lnTo>
                  <a:lnTo>
                    <a:pt x="91" y="21"/>
                  </a:lnTo>
                  <a:lnTo>
                    <a:pt x="88" y="25"/>
                  </a:lnTo>
                  <a:lnTo>
                    <a:pt x="77" y="28"/>
                  </a:lnTo>
                  <a:lnTo>
                    <a:pt x="7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6">
              <a:extLst>
                <a:ext uri="{FF2B5EF4-FFF2-40B4-BE49-F238E27FC236}">
                  <a16:creationId xmlns:a16="http://schemas.microsoft.com/office/drawing/2014/main" id="{DB94BA40-CDDF-4622-8DAD-9622D1CE0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294" y="24438871"/>
              <a:ext cx="540061" cy="185317"/>
            </a:xfrm>
            <a:custGeom>
              <a:avLst/>
              <a:gdLst>
                <a:gd name="T0" fmla="*/ 49 w 102"/>
                <a:gd name="T1" fmla="*/ 7 h 35"/>
                <a:gd name="T2" fmla="*/ 60 w 102"/>
                <a:gd name="T3" fmla="*/ 4 h 35"/>
                <a:gd name="T4" fmla="*/ 67 w 102"/>
                <a:gd name="T5" fmla="*/ 4 h 35"/>
                <a:gd name="T6" fmla="*/ 74 w 102"/>
                <a:gd name="T7" fmla="*/ 0 h 35"/>
                <a:gd name="T8" fmla="*/ 77 w 102"/>
                <a:gd name="T9" fmla="*/ 0 h 35"/>
                <a:gd name="T10" fmla="*/ 81 w 102"/>
                <a:gd name="T11" fmla="*/ 4 h 35"/>
                <a:gd name="T12" fmla="*/ 88 w 102"/>
                <a:gd name="T13" fmla="*/ 7 h 35"/>
                <a:gd name="T14" fmla="*/ 91 w 102"/>
                <a:gd name="T15" fmla="*/ 11 h 35"/>
                <a:gd name="T16" fmla="*/ 95 w 102"/>
                <a:gd name="T17" fmla="*/ 14 h 35"/>
                <a:gd name="T18" fmla="*/ 98 w 102"/>
                <a:gd name="T19" fmla="*/ 21 h 35"/>
                <a:gd name="T20" fmla="*/ 102 w 102"/>
                <a:gd name="T21" fmla="*/ 28 h 35"/>
                <a:gd name="T22" fmla="*/ 95 w 102"/>
                <a:gd name="T23" fmla="*/ 28 h 35"/>
                <a:gd name="T24" fmla="*/ 88 w 102"/>
                <a:gd name="T25" fmla="*/ 28 h 35"/>
                <a:gd name="T26" fmla="*/ 77 w 102"/>
                <a:gd name="T27" fmla="*/ 28 h 35"/>
                <a:gd name="T28" fmla="*/ 63 w 102"/>
                <a:gd name="T29" fmla="*/ 32 h 35"/>
                <a:gd name="T30" fmla="*/ 49 w 102"/>
                <a:gd name="T31" fmla="*/ 32 h 35"/>
                <a:gd name="T32" fmla="*/ 32 w 102"/>
                <a:gd name="T33" fmla="*/ 35 h 35"/>
                <a:gd name="T34" fmla="*/ 14 w 102"/>
                <a:gd name="T35" fmla="*/ 35 h 35"/>
                <a:gd name="T36" fmla="*/ 0 w 102"/>
                <a:gd name="T37" fmla="*/ 35 h 35"/>
                <a:gd name="T38" fmla="*/ 0 w 102"/>
                <a:gd name="T39" fmla="*/ 14 h 35"/>
                <a:gd name="T40" fmla="*/ 25 w 102"/>
                <a:gd name="T41" fmla="*/ 11 h 35"/>
                <a:gd name="T42" fmla="*/ 39 w 102"/>
                <a:gd name="T43" fmla="*/ 11 h 35"/>
                <a:gd name="T44" fmla="*/ 49 w 102"/>
                <a:gd name="T45" fmla="*/ 7 h 35"/>
                <a:gd name="T46" fmla="*/ 49 w 102"/>
                <a:gd name="T47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35">
                  <a:moveTo>
                    <a:pt x="49" y="7"/>
                  </a:moveTo>
                  <a:lnTo>
                    <a:pt x="60" y="4"/>
                  </a:lnTo>
                  <a:lnTo>
                    <a:pt x="67" y="4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4"/>
                  </a:lnTo>
                  <a:lnTo>
                    <a:pt x="88" y="7"/>
                  </a:lnTo>
                  <a:lnTo>
                    <a:pt x="91" y="11"/>
                  </a:lnTo>
                  <a:lnTo>
                    <a:pt x="95" y="14"/>
                  </a:lnTo>
                  <a:lnTo>
                    <a:pt x="98" y="21"/>
                  </a:lnTo>
                  <a:lnTo>
                    <a:pt x="102" y="28"/>
                  </a:lnTo>
                  <a:lnTo>
                    <a:pt x="95" y="28"/>
                  </a:lnTo>
                  <a:lnTo>
                    <a:pt x="88" y="28"/>
                  </a:lnTo>
                  <a:lnTo>
                    <a:pt x="77" y="28"/>
                  </a:lnTo>
                  <a:lnTo>
                    <a:pt x="63" y="32"/>
                  </a:lnTo>
                  <a:lnTo>
                    <a:pt x="49" y="32"/>
                  </a:lnTo>
                  <a:lnTo>
                    <a:pt x="32" y="35"/>
                  </a:lnTo>
                  <a:lnTo>
                    <a:pt x="14" y="3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25" y="11"/>
                  </a:lnTo>
                  <a:lnTo>
                    <a:pt x="39" y="11"/>
                  </a:lnTo>
                  <a:lnTo>
                    <a:pt x="49" y="7"/>
                  </a:lnTo>
                  <a:lnTo>
                    <a:pt x="4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7">
              <a:extLst>
                <a:ext uri="{FF2B5EF4-FFF2-40B4-BE49-F238E27FC236}">
                  <a16:creationId xmlns:a16="http://schemas.microsoft.com/office/drawing/2014/main" id="{C70455EE-2C0B-47E4-8AAC-A863FC7A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709" y="23941167"/>
              <a:ext cx="349451" cy="259443"/>
            </a:xfrm>
            <a:custGeom>
              <a:avLst/>
              <a:gdLst>
                <a:gd name="T0" fmla="*/ 49 w 66"/>
                <a:gd name="T1" fmla="*/ 7 h 49"/>
                <a:gd name="T2" fmla="*/ 56 w 66"/>
                <a:gd name="T3" fmla="*/ 11 h 49"/>
                <a:gd name="T4" fmla="*/ 63 w 66"/>
                <a:gd name="T5" fmla="*/ 18 h 49"/>
                <a:gd name="T6" fmla="*/ 66 w 66"/>
                <a:gd name="T7" fmla="*/ 21 h 49"/>
                <a:gd name="T8" fmla="*/ 66 w 66"/>
                <a:gd name="T9" fmla="*/ 28 h 49"/>
                <a:gd name="T10" fmla="*/ 66 w 66"/>
                <a:gd name="T11" fmla="*/ 35 h 49"/>
                <a:gd name="T12" fmla="*/ 63 w 66"/>
                <a:gd name="T13" fmla="*/ 42 h 49"/>
                <a:gd name="T14" fmla="*/ 63 w 66"/>
                <a:gd name="T15" fmla="*/ 46 h 49"/>
                <a:gd name="T16" fmla="*/ 59 w 66"/>
                <a:gd name="T17" fmla="*/ 46 h 49"/>
                <a:gd name="T18" fmla="*/ 56 w 66"/>
                <a:gd name="T19" fmla="*/ 49 h 49"/>
                <a:gd name="T20" fmla="*/ 52 w 66"/>
                <a:gd name="T21" fmla="*/ 46 h 49"/>
                <a:gd name="T22" fmla="*/ 49 w 66"/>
                <a:gd name="T23" fmla="*/ 42 h 49"/>
                <a:gd name="T24" fmla="*/ 42 w 66"/>
                <a:gd name="T25" fmla="*/ 39 h 49"/>
                <a:gd name="T26" fmla="*/ 35 w 66"/>
                <a:gd name="T27" fmla="*/ 32 h 49"/>
                <a:gd name="T28" fmla="*/ 24 w 66"/>
                <a:gd name="T29" fmla="*/ 25 h 49"/>
                <a:gd name="T30" fmla="*/ 14 w 66"/>
                <a:gd name="T31" fmla="*/ 14 h 49"/>
                <a:gd name="T32" fmla="*/ 0 w 66"/>
                <a:gd name="T33" fmla="*/ 0 h 49"/>
                <a:gd name="T34" fmla="*/ 17 w 66"/>
                <a:gd name="T35" fmla="*/ 0 h 49"/>
                <a:gd name="T36" fmla="*/ 28 w 66"/>
                <a:gd name="T37" fmla="*/ 0 h 49"/>
                <a:gd name="T38" fmla="*/ 42 w 66"/>
                <a:gd name="T39" fmla="*/ 0 h 49"/>
                <a:gd name="T40" fmla="*/ 49 w 66"/>
                <a:gd name="T41" fmla="*/ 7 h 49"/>
                <a:gd name="T42" fmla="*/ 49 w 66"/>
                <a:gd name="T43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49">
                  <a:moveTo>
                    <a:pt x="49" y="7"/>
                  </a:moveTo>
                  <a:lnTo>
                    <a:pt x="56" y="11"/>
                  </a:lnTo>
                  <a:lnTo>
                    <a:pt x="63" y="18"/>
                  </a:lnTo>
                  <a:lnTo>
                    <a:pt x="66" y="21"/>
                  </a:lnTo>
                  <a:lnTo>
                    <a:pt x="66" y="28"/>
                  </a:lnTo>
                  <a:lnTo>
                    <a:pt x="66" y="35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59" y="46"/>
                  </a:lnTo>
                  <a:lnTo>
                    <a:pt x="56" y="49"/>
                  </a:lnTo>
                  <a:lnTo>
                    <a:pt x="52" y="46"/>
                  </a:lnTo>
                  <a:lnTo>
                    <a:pt x="49" y="42"/>
                  </a:lnTo>
                  <a:lnTo>
                    <a:pt x="42" y="39"/>
                  </a:lnTo>
                  <a:lnTo>
                    <a:pt x="35" y="32"/>
                  </a:lnTo>
                  <a:lnTo>
                    <a:pt x="24" y="25"/>
                  </a:lnTo>
                  <a:lnTo>
                    <a:pt x="14" y="14"/>
                  </a:lnTo>
                  <a:lnTo>
                    <a:pt x="0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49" y="7"/>
                  </a:lnTo>
                  <a:lnTo>
                    <a:pt x="4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8">
              <a:extLst>
                <a:ext uri="{FF2B5EF4-FFF2-40B4-BE49-F238E27FC236}">
                  <a16:creationId xmlns:a16="http://schemas.microsoft.com/office/drawing/2014/main" id="{35B4E18A-1470-457B-B8A8-D1EF1BA93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518" y="22945761"/>
              <a:ext cx="259443" cy="2070235"/>
            </a:xfrm>
            <a:custGeom>
              <a:avLst/>
              <a:gdLst>
                <a:gd name="T0" fmla="*/ 49 w 49"/>
                <a:gd name="T1" fmla="*/ 21 h 391"/>
                <a:gd name="T2" fmla="*/ 45 w 49"/>
                <a:gd name="T3" fmla="*/ 31 h 391"/>
                <a:gd name="T4" fmla="*/ 45 w 49"/>
                <a:gd name="T5" fmla="*/ 35 h 391"/>
                <a:gd name="T6" fmla="*/ 45 w 49"/>
                <a:gd name="T7" fmla="*/ 45 h 391"/>
                <a:gd name="T8" fmla="*/ 45 w 49"/>
                <a:gd name="T9" fmla="*/ 59 h 391"/>
                <a:gd name="T10" fmla="*/ 42 w 49"/>
                <a:gd name="T11" fmla="*/ 76 h 391"/>
                <a:gd name="T12" fmla="*/ 42 w 49"/>
                <a:gd name="T13" fmla="*/ 97 h 391"/>
                <a:gd name="T14" fmla="*/ 42 w 49"/>
                <a:gd name="T15" fmla="*/ 125 h 391"/>
                <a:gd name="T16" fmla="*/ 42 w 49"/>
                <a:gd name="T17" fmla="*/ 153 h 391"/>
                <a:gd name="T18" fmla="*/ 42 w 49"/>
                <a:gd name="T19" fmla="*/ 192 h 391"/>
                <a:gd name="T20" fmla="*/ 42 w 49"/>
                <a:gd name="T21" fmla="*/ 227 h 391"/>
                <a:gd name="T22" fmla="*/ 38 w 49"/>
                <a:gd name="T23" fmla="*/ 258 h 391"/>
                <a:gd name="T24" fmla="*/ 38 w 49"/>
                <a:gd name="T25" fmla="*/ 282 h 391"/>
                <a:gd name="T26" fmla="*/ 38 w 49"/>
                <a:gd name="T27" fmla="*/ 307 h 391"/>
                <a:gd name="T28" fmla="*/ 38 w 49"/>
                <a:gd name="T29" fmla="*/ 324 h 391"/>
                <a:gd name="T30" fmla="*/ 38 w 49"/>
                <a:gd name="T31" fmla="*/ 338 h 391"/>
                <a:gd name="T32" fmla="*/ 38 w 49"/>
                <a:gd name="T33" fmla="*/ 349 h 391"/>
                <a:gd name="T34" fmla="*/ 38 w 49"/>
                <a:gd name="T35" fmla="*/ 356 h 391"/>
                <a:gd name="T36" fmla="*/ 31 w 49"/>
                <a:gd name="T37" fmla="*/ 380 h 391"/>
                <a:gd name="T38" fmla="*/ 28 w 49"/>
                <a:gd name="T39" fmla="*/ 391 h 391"/>
                <a:gd name="T40" fmla="*/ 21 w 49"/>
                <a:gd name="T41" fmla="*/ 391 h 391"/>
                <a:gd name="T42" fmla="*/ 14 w 49"/>
                <a:gd name="T43" fmla="*/ 387 h 391"/>
                <a:gd name="T44" fmla="*/ 10 w 49"/>
                <a:gd name="T45" fmla="*/ 373 h 391"/>
                <a:gd name="T46" fmla="*/ 3 w 49"/>
                <a:gd name="T47" fmla="*/ 359 h 391"/>
                <a:gd name="T48" fmla="*/ 3 w 49"/>
                <a:gd name="T49" fmla="*/ 352 h 391"/>
                <a:gd name="T50" fmla="*/ 3 w 49"/>
                <a:gd name="T51" fmla="*/ 345 h 391"/>
                <a:gd name="T52" fmla="*/ 7 w 49"/>
                <a:gd name="T53" fmla="*/ 331 h 391"/>
                <a:gd name="T54" fmla="*/ 7 w 49"/>
                <a:gd name="T55" fmla="*/ 317 h 391"/>
                <a:gd name="T56" fmla="*/ 10 w 49"/>
                <a:gd name="T57" fmla="*/ 296 h 391"/>
                <a:gd name="T58" fmla="*/ 10 w 49"/>
                <a:gd name="T59" fmla="*/ 268 h 391"/>
                <a:gd name="T60" fmla="*/ 10 w 49"/>
                <a:gd name="T61" fmla="*/ 234 h 391"/>
                <a:gd name="T62" fmla="*/ 14 w 49"/>
                <a:gd name="T63" fmla="*/ 195 h 391"/>
                <a:gd name="T64" fmla="*/ 14 w 49"/>
                <a:gd name="T65" fmla="*/ 167 h 391"/>
                <a:gd name="T66" fmla="*/ 14 w 49"/>
                <a:gd name="T67" fmla="*/ 146 h 391"/>
                <a:gd name="T68" fmla="*/ 14 w 49"/>
                <a:gd name="T69" fmla="*/ 132 h 391"/>
                <a:gd name="T70" fmla="*/ 14 w 49"/>
                <a:gd name="T71" fmla="*/ 111 h 391"/>
                <a:gd name="T72" fmla="*/ 14 w 49"/>
                <a:gd name="T73" fmla="*/ 87 h 391"/>
                <a:gd name="T74" fmla="*/ 10 w 49"/>
                <a:gd name="T75" fmla="*/ 63 h 391"/>
                <a:gd name="T76" fmla="*/ 10 w 49"/>
                <a:gd name="T77" fmla="*/ 42 h 391"/>
                <a:gd name="T78" fmla="*/ 7 w 49"/>
                <a:gd name="T79" fmla="*/ 24 h 391"/>
                <a:gd name="T80" fmla="*/ 3 w 49"/>
                <a:gd name="T81" fmla="*/ 17 h 391"/>
                <a:gd name="T82" fmla="*/ 0 w 49"/>
                <a:gd name="T83" fmla="*/ 10 h 391"/>
                <a:gd name="T84" fmla="*/ 0 w 49"/>
                <a:gd name="T85" fmla="*/ 3 h 391"/>
                <a:gd name="T86" fmla="*/ 3 w 49"/>
                <a:gd name="T87" fmla="*/ 0 h 391"/>
                <a:gd name="T88" fmla="*/ 14 w 49"/>
                <a:gd name="T89" fmla="*/ 0 h 391"/>
                <a:gd name="T90" fmla="*/ 31 w 49"/>
                <a:gd name="T91" fmla="*/ 7 h 391"/>
                <a:gd name="T92" fmla="*/ 42 w 49"/>
                <a:gd name="T93" fmla="*/ 14 h 391"/>
                <a:gd name="T94" fmla="*/ 45 w 49"/>
                <a:gd name="T95" fmla="*/ 1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391">
                  <a:moveTo>
                    <a:pt x="45" y="17"/>
                  </a:moveTo>
                  <a:lnTo>
                    <a:pt x="49" y="21"/>
                  </a:lnTo>
                  <a:lnTo>
                    <a:pt x="49" y="24"/>
                  </a:lnTo>
                  <a:lnTo>
                    <a:pt x="45" y="31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5" y="52"/>
                  </a:lnTo>
                  <a:lnTo>
                    <a:pt x="45" y="59"/>
                  </a:lnTo>
                  <a:lnTo>
                    <a:pt x="42" y="66"/>
                  </a:lnTo>
                  <a:lnTo>
                    <a:pt x="42" y="76"/>
                  </a:lnTo>
                  <a:lnTo>
                    <a:pt x="42" y="87"/>
                  </a:lnTo>
                  <a:lnTo>
                    <a:pt x="42" y="97"/>
                  </a:lnTo>
                  <a:lnTo>
                    <a:pt x="42" y="111"/>
                  </a:lnTo>
                  <a:lnTo>
                    <a:pt x="42" y="125"/>
                  </a:lnTo>
                  <a:lnTo>
                    <a:pt x="42" y="139"/>
                  </a:lnTo>
                  <a:lnTo>
                    <a:pt x="42" y="153"/>
                  </a:lnTo>
                  <a:lnTo>
                    <a:pt x="42" y="171"/>
                  </a:lnTo>
                  <a:lnTo>
                    <a:pt x="42" y="192"/>
                  </a:lnTo>
                  <a:lnTo>
                    <a:pt x="42" y="209"/>
                  </a:lnTo>
                  <a:lnTo>
                    <a:pt x="42" y="227"/>
                  </a:lnTo>
                  <a:lnTo>
                    <a:pt x="38" y="241"/>
                  </a:lnTo>
                  <a:lnTo>
                    <a:pt x="38" y="258"/>
                  </a:lnTo>
                  <a:lnTo>
                    <a:pt x="38" y="272"/>
                  </a:lnTo>
                  <a:lnTo>
                    <a:pt x="38" y="282"/>
                  </a:lnTo>
                  <a:lnTo>
                    <a:pt x="38" y="296"/>
                  </a:lnTo>
                  <a:lnTo>
                    <a:pt x="38" y="307"/>
                  </a:lnTo>
                  <a:lnTo>
                    <a:pt x="38" y="317"/>
                  </a:lnTo>
                  <a:lnTo>
                    <a:pt x="38" y="324"/>
                  </a:lnTo>
                  <a:lnTo>
                    <a:pt x="38" y="331"/>
                  </a:lnTo>
                  <a:lnTo>
                    <a:pt x="38" y="338"/>
                  </a:lnTo>
                  <a:lnTo>
                    <a:pt x="38" y="345"/>
                  </a:lnTo>
                  <a:lnTo>
                    <a:pt x="38" y="349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5" y="366"/>
                  </a:lnTo>
                  <a:lnTo>
                    <a:pt x="31" y="380"/>
                  </a:lnTo>
                  <a:lnTo>
                    <a:pt x="28" y="384"/>
                  </a:lnTo>
                  <a:lnTo>
                    <a:pt x="28" y="391"/>
                  </a:lnTo>
                  <a:lnTo>
                    <a:pt x="24" y="391"/>
                  </a:lnTo>
                  <a:lnTo>
                    <a:pt x="21" y="391"/>
                  </a:lnTo>
                  <a:lnTo>
                    <a:pt x="17" y="391"/>
                  </a:lnTo>
                  <a:lnTo>
                    <a:pt x="14" y="387"/>
                  </a:lnTo>
                  <a:lnTo>
                    <a:pt x="10" y="384"/>
                  </a:lnTo>
                  <a:lnTo>
                    <a:pt x="10" y="373"/>
                  </a:lnTo>
                  <a:lnTo>
                    <a:pt x="7" y="366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2"/>
                  </a:lnTo>
                  <a:lnTo>
                    <a:pt x="3" y="349"/>
                  </a:lnTo>
                  <a:lnTo>
                    <a:pt x="3" y="345"/>
                  </a:lnTo>
                  <a:lnTo>
                    <a:pt x="3" y="338"/>
                  </a:lnTo>
                  <a:lnTo>
                    <a:pt x="7" y="331"/>
                  </a:lnTo>
                  <a:lnTo>
                    <a:pt x="7" y="324"/>
                  </a:lnTo>
                  <a:lnTo>
                    <a:pt x="7" y="317"/>
                  </a:lnTo>
                  <a:lnTo>
                    <a:pt x="7" y="307"/>
                  </a:lnTo>
                  <a:lnTo>
                    <a:pt x="10" y="296"/>
                  </a:lnTo>
                  <a:lnTo>
                    <a:pt x="10" y="282"/>
                  </a:lnTo>
                  <a:lnTo>
                    <a:pt x="10" y="268"/>
                  </a:lnTo>
                  <a:lnTo>
                    <a:pt x="10" y="251"/>
                  </a:lnTo>
                  <a:lnTo>
                    <a:pt x="10" y="234"/>
                  </a:lnTo>
                  <a:lnTo>
                    <a:pt x="14" y="213"/>
                  </a:lnTo>
                  <a:lnTo>
                    <a:pt x="14" y="195"/>
                  </a:lnTo>
                  <a:lnTo>
                    <a:pt x="14" y="178"/>
                  </a:lnTo>
                  <a:lnTo>
                    <a:pt x="14" y="167"/>
                  </a:lnTo>
                  <a:lnTo>
                    <a:pt x="14" y="153"/>
                  </a:lnTo>
                  <a:lnTo>
                    <a:pt x="14" y="146"/>
                  </a:lnTo>
                  <a:lnTo>
                    <a:pt x="14" y="136"/>
                  </a:lnTo>
                  <a:lnTo>
                    <a:pt x="14" y="132"/>
                  </a:lnTo>
                  <a:lnTo>
                    <a:pt x="14" y="122"/>
                  </a:lnTo>
                  <a:lnTo>
                    <a:pt x="14" y="111"/>
                  </a:lnTo>
                  <a:lnTo>
                    <a:pt x="14" y="101"/>
                  </a:lnTo>
                  <a:lnTo>
                    <a:pt x="14" y="87"/>
                  </a:lnTo>
                  <a:lnTo>
                    <a:pt x="14" y="73"/>
                  </a:lnTo>
                  <a:lnTo>
                    <a:pt x="10" y="63"/>
                  </a:lnTo>
                  <a:lnTo>
                    <a:pt x="10" y="52"/>
                  </a:lnTo>
                  <a:lnTo>
                    <a:pt x="10" y="42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8" y="3"/>
                  </a:lnTo>
                  <a:lnTo>
                    <a:pt x="31" y="7"/>
                  </a:lnTo>
                  <a:lnTo>
                    <a:pt x="35" y="7"/>
                  </a:lnTo>
                  <a:lnTo>
                    <a:pt x="42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9">
              <a:extLst>
                <a:ext uri="{FF2B5EF4-FFF2-40B4-BE49-F238E27FC236}">
                  <a16:creationId xmlns:a16="http://schemas.microsoft.com/office/drawing/2014/main" id="{0108B51C-5DEC-4F49-B065-AE53A42DF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575" y="23607602"/>
              <a:ext cx="720081" cy="1000703"/>
            </a:xfrm>
            <a:custGeom>
              <a:avLst/>
              <a:gdLst>
                <a:gd name="T0" fmla="*/ 80 w 136"/>
                <a:gd name="T1" fmla="*/ 133 h 189"/>
                <a:gd name="T2" fmla="*/ 70 w 136"/>
                <a:gd name="T3" fmla="*/ 143 h 189"/>
                <a:gd name="T4" fmla="*/ 59 w 136"/>
                <a:gd name="T5" fmla="*/ 154 h 189"/>
                <a:gd name="T6" fmla="*/ 45 w 136"/>
                <a:gd name="T7" fmla="*/ 164 h 189"/>
                <a:gd name="T8" fmla="*/ 35 w 136"/>
                <a:gd name="T9" fmla="*/ 175 h 189"/>
                <a:gd name="T10" fmla="*/ 21 w 136"/>
                <a:gd name="T11" fmla="*/ 182 h 189"/>
                <a:gd name="T12" fmla="*/ 14 w 136"/>
                <a:gd name="T13" fmla="*/ 189 h 189"/>
                <a:gd name="T14" fmla="*/ 7 w 136"/>
                <a:gd name="T15" fmla="*/ 189 h 189"/>
                <a:gd name="T16" fmla="*/ 4 w 136"/>
                <a:gd name="T17" fmla="*/ 189 h 189"/>
                <a:gd name="T18" fmla="*/ 0 w 136"/>
                <a:gd name="T19" fmla="*/ 185 h 189"/>
                <a:gd name="T20" fmla="*/ 4 w 136"/>
                <a:gd name="T21" fmla="*/ 185 h 189"/>
                <a:gd name="T22" fmla="*/ 4 w 136"/>
                <a:gd name="T23" fmla="*/ 182 h 189"/>
                <a:gd name="T24" fmla="*/ 7 w 136"/>
                <a:gd name="T25" fmla="*/ 175 h 189"/>
                <a:gd name="T26" fmla="*/ 14 w 136"/>
                <a:gd name="T27" fmla="*/ 171 h 189"/>
                <a:gd name="T28" fmla="*/ 17 w 136"/>
                <a:gd name="T29" fmla="*/ 161 h 189"/>
                <a:gd name="T30" fmla="*/ 28 w 136"/>
                <a:gd name="T31" fmla="*/ 154 h 189"/>
                <a:gd name="T32" fmla="*/ 35 w 136"/>
                <a:gd name="T33" fmla="*/ 143 h 189"/>
                <a:gd name="T34" fmla="*/ 45 w 136"/>
                <a:gd name="T35" fmla="*/ 133 h 189"/>
                <a:gd name="T36" fmla="*/ 56 w 136"/>
                <a:gd name="T37" fmla="*/ 119 h 189"/>
                <a:gd name="T38" fmla="*/ 66 w 136"/>
                <a:gd name="T39" fmla="*/ 105 h 189"/>
                <a:gd name="T40" fmla="*/ 80 w 136"/>
                <a:gd name="T41" fmla="*/ 88 h 189"/>
                <a:gd name="T42" fmla="*/ 91 w 136"/>
                <a:gd name="T43" fmla="*/ 70 h 189"/>
                <a:gd name="T44" fmla="*/ 105 w 136"/>
                <a:gd name="T45" fmla="*/ 49 h 189"/>
                <a:gd name="T46" fmla="*/ 119 w 136"/>
                <a:gd name="T47" fmla="*/ 25 h 189"/>
                <a:gd name="T48" fmla="*/ 133 w 136"/>
                <a:gd name="T49" fmla="*/ 0 h 189"/>
                <a:gd name="T50" fmla="*/ 133 w 136"/>
                <a:gd name="T51" fmla="*/ 7 h 189"/>
                <a:gd name="T52" fmla="*/ 133 w 136"/>
                <a:gd name="T53" fmla="*/ 14 h 189"/>
                <a:gd name="T54" fmla="*/ 136 w 136"/>
                <a:gd name="T55" fmla="*/ 25 h 189"/>
                <a:gd name="T56" fmla="*/ 136 w 136"/>
                <a:gd name="T57" fmla="*/ 39 h 189"/>
                <a:gd name="T58" fmla="*/ 133 w 136"/>
                <a:gd name="T59" fmla="*/ 53 h 189"/>
                <a:gd name="T60" fmla="*/ 126 w 136"/>
                <a:gd name="T61" fmla="*/ 63 h 189"/>
                <a:gd name="T62" fmla="*/ 122 w 136"/>
                <a:gd name="T63" fmla="*/ 74 h 189"/>
                <a:gd name="T64" fmla="*/ 115 w 136"/>
                <a:gd name="T65" fmla="*/ 84 h 189"/>
                <a:gd name="T66" fmla="*/ 108 w 136"/>
                <a:gd name="T67" fmla="*/ 95 h 189"/>
                <a:gd name="T68" fmla="*/ 101 w 136"/>
                <a:gd name="T69" fmla="*/ 105 h 189"/>
                <a:gd name="T70" fmla="*/ 91 w 136"/>
                <a:gd name="T71" fmla="*/ 119 h 189"/>
                <a:gd name="T72" fmla="*/ 80 w 136"/>
                <a:gd name="T73" fmla="*/ 133 h 189"/>
                <a:gd name="T74" fmla="*/ 80 w 136"/>
                <a:gd name="T75" fmla="*/ 13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" h="189">
                  <a:moveTo>
                    <a:pt x="80" y="133"/>
                  </a:moveTo>
                  <a:lnTo>
                    <a:pt x="70" y="143"/>
                  </a:lnTo>
                  <a:lnTo>
                    <a:pt x="59" y="154"/>
                  </a:lnTo>
                  <a:lnTo>
                    <a:pt x="45" y="164"/>
                  </a:lnTo>
                  <a:lnTo>
                    <a:pt x="35" y="175"/>
                  </a:lnTo>
                  <a:lnTo>
                    <a:pt x="21" y="182"/>
                  </a:lnTo>
                  <a:lnTo>
                    <a:pt x="14" y="189"/>
                  </a:lnTo>
                  <a:lnTo>
                    <a:pt x="7" y="189"/>
                  </a:lnTo>
                  <a:lnTo>
                    <a:pt x="4" y="189"/>
                  </a:lnTo>
                  <a:lnTo>
                    <a:pt x="0" y="185"/>
                  </a:lnTo>
                  <a:lnTo>
                    <a:pt x="4" y="185"/>
                  </a:lnTo>
                  <a:lnTo>
                    <a:pt x="4" y="182"/>
                  </a:lnTo>
                  <a:lnTo>
                    <a:pt x="7" y="175"/>
                  </a:lnTo>
                  <a:lnTo>
                    <a:pt x="14" y="171"/>
                  </a:lnTo>
                  <a:lnTo>
                    <a:pt x="17" y="161"/>
                  </a:lnTo>
                  <a:lnTo>
                    <a:pt x="28" y="154"/>
                  </a:lnTo>
                  <a:lnTo>
                    <a:pt x="35" y="143"/>
                  </a:lnTo>
                  <a:lnTo>
                    <a:pt x="45" y="133"/>
                  </a:lnTo>
                  <a:lnTo>
                    <a:pt x="56" y="119"/>
                  </a:lnTo>
                  <a:lnTo>
                    <a:pt x="66" y="105"/>
                  </a:lnTo>
                  <a:lnTo>
                    <a:pt x="80" y="88"/>
                  </a:lnTo>
                  <a:lnTo>
                    <a:pt x="91" y="70"/>
                  </a:lnTo>
                  <a:lnTo>
                    <a:pt x="105" y="49"/>
                  </a:lnTo>
                  <a:lnTo>
                    <a:pt x="119" y="25"/>
                  </a:lnTo>
                  <a:lnTo>
                    <a:pt x="133" y="0"/>
                  </a:lnTo>
                  <a:lnTo>
                    <a:pt x="133" y="7"/>
                  </a:lnTo>
                  <a:lnTo>
                    <a:pt x="133" y="14"/>
                  </a:lnTo>
                  <a:lnTo>
                    <a:pt x="136" y="25"/>
                  </a:lnTo>
                  <a:lnTo>
                    <a:pt x="136" y="39"/>
                  </a:lnTo>
                  <a:lnTo>
                    <a:pt x="133" y="53"/>
                  </a:lnTo>
                  <a:lnTo>
                    <a:pt x="126" y="63"/>
                  </a:lnTo>
                  <a:lnTo>
                    <a:pt x="122" y="74"/>
                  </a:lnTo>
                  <a:lnTo>
                    <a:pt x="115" y="84"/>
                  </a:lnTo>
                  <a:lnTo>
                    <a:pt x="108" y="95"/>
                  </a:lnTo>
                  <a:lnTo>
                    <a:pt x="101" y="105"/>
                  </a:lnTo>
                  <a:lnTo>
                    <a:pt x="91" y="119"/>
                  </a:lnTo>
                  <a:lnTo>
                    <a:pt x="80" y="133"/>
                  </a:lnTo>
                  <a:lnTo>
                    <a:pt x="80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7" name="组合 156">
            <a:extLst>
              <a:ext uri="{FF2B5EF4-FFF2-40B4-BE49-F238E27FC236}">
                <a16:creationId xmlns:a16="http://schemas.microsoft.com/office/drawing/2014/main" id="{88ED28C7-4C79-432D-BE1F-8572A74FAC69}"/>
              </a:ext>
            </a:extLst>
          </p:cNvPr>
          <p:cNvGrpSpPr/>
          <p:nvPr/>
        </p:nvGrpSpPr>
        <p:grpSpPr>
          <a:xfrm>
            <a:off x="6910026" y="2489562"/>
            <a:ext cx="2033170" cy="1884918"/>
            <a:chOff x="5359818" y="23035773"/>
            <a:chExt cx="2033170" cy="1884918"/>
          </a:xfrm>
        </p:grpSpPr>
        <p:sp>
          <p:nvSpPr>
            <p:cNvPr id="158" name="Freeform 120">
              <a:extLst>
                <a:ext uri="{FF2B5EF4-FFF2-40B4-BE49-F238E27FC236}">
                  <a16:creationId xmlns:a16="http://schemas.microsoft.com/office/drawing/2014/main" id="{1459E8FD-9DD9-4A00-85FB-9EC5DF4A2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818" y="23056952"/>
              <a:ext cx="799503" cy="1069532"/>
            </a:xfrm>
            <a:custGeom>
              <a:avLst/>
              <a:gdLst>
                <a:gd name="T0" fmla="*/ 133 w 151"/>
                <a:gd name="T1" fmla="*/ 59 h 202"/>
                <a:gd name="T2" fmla="*/ 119 w 151"/>
                <a:gd name="T3" fmla="*/ 87 h 202"/>
                <a:gd name="T4" fmla="*/ 102 w 151"/>
                <a:gd name="T5" fmla="*/ 111 h 202"/>
                <a:gd name="T6" fmla="*/ 95 w 151"/>
                <a:gd name="T7" fmla="*/ 129 h 202"/>
                <a:gd name="T8" fmla="*/ 84 w 151"/>
                <a:gd name="T9" fmla="*/ 139 h 202"/>
                <a:gd name="T10" fmla="*/ 74 w 151"/>
                <a:gd name="T11" fmla="*/ 153 h 202"/>
                <a:gd name="T12" fmla="*/ 63 w 151"/>
                <a:gd name="T13" fmla="*/ 164 h 202"/>
                <a:gd name="T14" fmla="*/ 53 w 151"/>
                <a:gd name="T15" fmla="*/ 174 h 202"/>
                <a:gd name="T16" fmla="*/ 42 w 151"/>
                <a:gd name="T17" fmla="*/ 181 h 202"/>
                <a:gd name="T18" fmla="*/ 32 w 151"/>
                <a:gd name="T19" fmla="*/ 188 h 202"/>
                <a:gd name="T20" fmla="*/ 21 w 151"/>
                <a:gd name="T21" fmla="*/ 195 h 202"/>
                <a:gd name="T22" fmla="*/ 14 w 151"/>
                <a:gd name="T23" fmla="*/ 199 h 202"/>
                <a:gd name="T24" fmla="*/ 7 w 151"/>
                <a:gd name="T25" fmla="*/ 202 h 202"/>
                <a:gd name="T26" fmla="*/ 4 w 151"/>
                <a:gd name="T27" fmla="*/ 202 h 202"/>
                <a:gd name="T28" fmla="*/ 0 w 151"/>
                <a:gd name="T29" fmla="*/ 199 h 202"/>
                <a:gd name="T30" fmla="*/ 0 w 151"/>
                <a:gd name="T31" fmla="*/ 195 h 202"/>
                <a:gd name="T32" fmla="*/ 4 w 151"/>
                <a:gd name="T33" fmla="*/ 188 h 202"/>
                <a:gd name="T34" fmla="*/ 11 w 151"/>
                <a:gd name="T35" fmla="*/ 181 h 202"/>
                <a:gd name="T36" fmla="*/ 21 w 151"/>
                <a:gd name="T37" fmla="*/ 171 h 202"/>
                <a:gd name="T38" fmla="*/ 32 w 151"/>
                <a:gd name="T39" fmla="*/ 157 h 202"/>
                <a:gd name="T40" fmla="*/ 46 w 151"/>
                <a:gd name="T41" fmla="*/ 143 h 202"/>
                <a:gd name="T42" fmla="*/ 56 w 151"/>
                <a:gd name="T43" fmla="*/ 132 h 202"/>
                <a:gd name="T44" fmla="*/ 67 w 151"/>
                <a:gd name="T45" fmla="*/ 115 h 202"/>
                <a:gd name="T46" fmla="*/ 84 w 151"/>
                <a:gd name="T47" fmla="*/ 87 h 202"/>
                <a:gd name="T48" fmla="*/ 98 w 151"/>
                <a:gd name="T49" fmla="*/ 55 h 202"/>
                <a:gd name="T50" fmla="*/ 105 w 151"/>
                <a:gd name="T51" fmla="*/ 42 h 202"/>
                <a:gd name="T52" fmla="*/ 109 w 151"/>
                <a:gd name="T53" fmla="*/ 28 h 202"/>
                <a:gd name="T54" fmla="*/ 109 w 151"/>
                <a:gd name="T55" fmla="*/ 21 h 202"/>
                <a:gd name="T56" fmla="*/ 109 w 151"/>
                <a:gd name="T57" fmla="*/ 14 h 202"/>
                <a:gd name="T58" fmla="*/ 109 w 151"/>
                <a:gd name="T59" fmla="*/ 10 h 202"/>
                <a:gd name="T60" fmla="*/ 109 w 151"/>
                <a:gd name="T61" fmla="*/ 7 h 202"/>
                <a:gd name="T62" fmla="*/ 109 w 151"/>
                <a:gd name="T63" fmla="*/ 3 h 202"/>
                <a:gd name="T64" fmla="*/ 109 w 151"/>
                <a:gd name="T65" fmla="*/ 0 h 202"/>
                <a:gd name="T66" fmla="*/ 112 w 151"/>
                <a:gd name="T67" fmla="*/ 0 h 202"/>
                <a:gd name="T68" fmla="*/ 116 w 151"/>
                <a:gd name="T69" fmla="*/ 0 h 202"/>
                <a:gd name="T70" fmla="*/ 119 w 151"/>
                <a:gd name="T71" fmla="*/ 0 h 202"/>
                <a:gd name="T72" fmla="*/ 126 w 151"/>
                <a:gd name="T73" fmla="*/ 0 h 202"/>
                <a:gd name="T74" fmla="*/ 133 w 151"/>
                <a:gd name="T75" fmla="*/ 7 h 202"/>
                <a:gd name="T76" fmla="*/ 144 w 151"/>
                <a:gd name="T77" fmla="*/ 14 h 202"/>
                <a:gd name="T78" fmla="*/ 147 w 151"/>
                <a:gd name="T79" fmla="*/ 21 h 202"/>
                <a:gd name="T80" fmla="*/ 151 w 151"/>
                <a:gd name="T81" fmla="*/ 24 h 202"/>
                <a:gd name="T82" fmla="*/ 151 w 151"/>
                <a:gd name="T83" fmla="*/ 28 h 202"/>
                <a:gd name="T84" fmla="*/ 151 w 151"/>
                <a:gd name="T85" fmla="*/ 31 h 202"/>
                <a:gd name="T86" fmla="*/ 147 w 151"/>
                <a:gd name="T87" fmla="*/ 38 h 202"/>
                <a:gd name="T88" fmla="*/ 144 w 151"/>
                <a:gd name="T89" fmla="*/ 49 h 202"/>
                <a:gd name="T90" fmla="*/ 133 w 151"/>
                <a:gd name="T91" fmla="*/ 59 h 202"/>
                <a:gd name="T92" fmla="*/ 133 w 151"/>
                <a:gd name="T93" fmla="*/ 5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02">
                  <a:moveTo>
                    <a:pt x="133" y="59"/>
                  </a:moveTo>
                  <a:lnTo>
                    <a:pt x="119" y="87"/>
                  </a:lnTo>
                  <a:lnTo>
                    <a:pt x="102" y="111"/>
                  </a:lnTo>
                  <a:lnTo>
                    <a:pt x="95" y="129"/>
                  </a:lnTo>
                  <a:lnTo>
                    <a:pt x="84" y="139"/>
                  </a:lnTo>
                  <a:lnTo>
                    <a:pt x="74" y="153"/>
                  </a:lnTo>
                  <a:lnTo>
                    <a:pt x="63" y="164"/>
                  </a:lnTo>
                  <a:lnTo>
                    <a:pt x="53" y="174"/>
                  </a:lnTo>
                  <a:lnTo>
                    <a:pt x="42" y="181"/>
                  </a:lnTo>
                  <a:lnTo>
                    <a:pt x="32" y="188"/>
                  </a:lnTo>
                  <a:lnTo>
                    <a:pt x="21" y="195"/>
                  </a:lnTo>
                  <a:lnTo>
                    <a:pt x="14" y="199"/>
                  </a:lnTo>
                  <a:lnTo>
                    <a:pt x="7" y="202"/>
                  </a:lnTo>
                  <a:lnTo>
                    <a:pt x="4" y="202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4" y="188"/>
                  </a:lnTo>
                  <a:lnTo>
                    <a:pt x="11" y="181"/>
                  </a:lnTo>
                  <a:lnTo>
                    <a:pt x="21" y="171"/>
                  </a:lnTo>
                  <a:lnTo>
                    <a:pt x="32" y="157"/>
                  </a:lnTo>
                  <a:lnTo>
                    <a:pt x="46" y="143"/>
                  </a:lnTo>
                  <a:lnTo>
                    <a:pt x="56" y="132"/>
                  </a:lnTo>
                  <a:lnTo>
                    <a:pt x="67" y="115"/>
                  </a:lnTo>
                  <a:lnTo>
                    <a:pt x="84" y="87"/>
                  </a:lnTo>
                  <a:lnTo>
                    <a:pt x="98" y="55"/>
                  </a:lnTo>
                  <a:lnTo>
                    <a:pt x="105" y="42"/>
                  </a:lnTo>
                  <a:lnTo>
                    <a:pt x="109" y="28"/>
                  </a:lnTo>
                  <a:lnTo>
                    <a:pt x="109" y="21"/>
                  </a:lnTo>
                  <a:lnTo>
                    <a:pt x="109" y="14"/>
                  </a:lnTo>
                  <a:lnTo>
                    <a:pt x="109" y="10"/>
                  </a:lnTo>
                  <a:lnTo>
                    <a:pt x="109" y="7"/>
                  </a:lnTo>
                  <a:lnTo>
                    <a:pt x="109" y="3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3" y="7"/>
                  </a:lnTo>
                  <a:lnTo>
                    <a:pt x="144" y="14"/>
                  </a:lnTo>
                  <a:lnTo>
                    <a:pt x="147" y="21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31"/>
                  </a:lnTo>
                  <a:lnTo>
                    <a:pt x="147" y="38"/>
                  </a:lnTo>
                  <a:lnTo>
                    <a:pt x="144" y="49"/>
                  </a:lnTo>
                  <a:lnTo>
                    <a:pt x="133" y="59"/>
                  </a:lnTo>
                  <a:lnTo>
                    <a:pt x="133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1">
              <a:extLst>
                <a:ext uri="{FF2B5EF4-FFF2-40B4-BE49-F238E27FC236}">
                  <a16:creationId xmlns:a16="http://schemas.microsoft.com/office/drawing/2014/main" id="{ED22B121-A182-4C57-8B2F-E39346D37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688" y="23533476"/>
              <a:ext cx="201199" cy="1387215"/>
            </a:xfrm>
            <a:custGeom>
              <a:avLst/>
              <a:gdLst>
                <a:gd name="T0" fmla="*/ 7 w 38"/>
                <a:gd name="T1" fmla="*/ 248 h 262"/>
                <a:gd name="T2" fmla="*/ 3 w 38"/>
                <a:gd name="T3" fmla="*/ 241 h 262"/>
                <a:gd name="T4" fmla="*/ 3 w 38"/>
                <a:gd name="T5" fmla="*/ 234 h 262"/>
                <a:gd name="T6" fmla="*/ 3 w 38"/>
                <a:gd name="T7" fmla="*/ 227 h 262"/>
                <a:gd name="T8" fmla="*/ 0 w 38"/>
                <a:gd name="T9" fmla="*/ 224 h 262"/>
                <a:gd name="T10" fmla="*/ 3 w 38"/>
                <a:gd name="T11" fmla="*/ 220 h 262"/>
                <a:gd name="T12" fmla="*/ 3 w 38"/>
                <a:gd name="T13" fmla="*/ 213 h 262"/>
                <a:gd name="T14" fmla="*/ 3 w 38"/>
                <a:gd name="T15" fmla="*/ 203 h 262"/>
                <a:gd name="T16" fmla="*/ 3 w 38"/>
                <a:gd name="T17" fmla="*/ 192 h 262"/>
                <a:gd name="T18" fmla="*/ 7 w 38"/>
                <a:gd name="T19" fmla="*/ 178 h 262"/>
                <a:gd name="T20" fmla="*/ 7 w 38"/>
                <a:gd name="T21" fmla="*/ 164 h 262"/>
                <a:gd name="T22" fmla="*/ 7 w 38"/>
                <a:gd name="T23" fmla="*/ 150 h 262"/>
                <a:gd name="T24" fmla="*/ 10 w 38"/>
                <a:gd name="T25" fmla="*/ 136 h 262"/>
                <a:gd name="T26" fmla="*/ 10 w 38"/>
                <a:gd name="T27" fmla="*/ 130 h 262"/>
                <a:gd name="T28" fmla="*/ 10 w 38"/>
                <a:gd name="T29" fmla="*/ 119 h 262"/>
                <a:gd name="T30" fmla="*/ 10 w 38"/>
                <a:gd name="T31" fmla="*/ 105 h 262"/>
                <a:gd name="T32" fmla="*/ 10 w 38"/>
                <a:gd name="T33" fmla="*/ 88 h 262"/>
                <a:gd name="T34" fmla="*/ 10 w 38"/>
                <a:gd name="T35" fmla="*/ 70 h 262"/>
                <a:gd name="T36" fmla="*/ 10 w 38"/>
                <a:gd name="T37" fmla="*/ 49 h 262"/>
                <a:gd name="T38" fmla="*/ 7 w 38"/>
                <a:gd name="T39" fmla="*/ 28 h 262"/>
                <a:gd name="T40" fmla="*/ 7 w 38"/>
                <a:gd name="T41" fmla="*/ 0 h 262"/>
                <a:gd name="T42" fmla="*/ 14 w 38"/>
                <a:gd name="T43" fmla="*/ 7 h 262"/>
                <a:gd name="T44" fmla="*/ 21 w 38"/>
                <a:gd name="T45" fmla="*/ 11 h 262"/>
                <a:gd name="T46" fmla="*/ 28 w 38"/>
                <a:gd name="T47" fmla="*/ 18 h 262"/>
                <a:gd name="T48" fmla="*/ 35 w 38"/>
                <a:gd name="T49" fmla="*/ 25 h 262"/>
                <a:gd name="T50" fmla="*/ 38 w 38"/>
                <a:gd name="T51" fmla="*/ 28 h 262"/>
                <a:gd name="T52" fmla="*/ 38 w 38"/>
                <a:gd name="T53" fmla="*/ 28 h 262"/>
                <a:gd name="T54" fmla="*/ 38 w 38"/>
                <a:gd name="T55" fmla="*/ 32 h 262"/>
                <a:gd name="T56" fmla="*/ 38 w 38"/>
                <a:gd name="T57" fmla="*/ 39 h 262"/>
                <a:gd name="T58" fmla="*/ 38 w 38"/>
                <a:gd name="T59" fmla="*/ 42 h 262"/>
                <a:gd name="T60" fmla="*/ 38 w 38"/>
                <a:gd name="T61" fmla="*/ 49 h 262"/>
                <a:gd name="T62" fmla="*/ 38 w 38"/>
                <a:gd name="T63" fmla="*/ 56 h 262"/>
                <a:gd name="T64" fmla="*/ 38 w 38"/>
                <a:gd name="T65" fmla="*/ 67 h 262"/>
                <a:gd name="T66" fmla="*/ 38 w 38"/>
                <a:gd name="T67" fmla="*/ 77 h 262"/>
                <a:gd name="T68" fmla="*/ 38 w 38"/>
                <a:gd name="T69" fmla="*/ 98 h 262"/>
                <a:gd name="T70" fmla="*/ 38 w 38"/>
                <a:gd name="T71" fmla="*/ 119 h 262"/>
                <a:gd name="T72" fmla="*/ 38 w 38"/>
                <a:gd name="T73" fmla="*/ 143 h 262"/>
                <a:gd name="T74" fmla="*/ 35 w 38"/>
                <a:gd name="T75" fmla="*/ 171 h 262"/>
                <a:gd name="T76" fmla="*/ 35 w 38"/>
                <a:gd name="T77" fmla="*/ 182 h 262"/>
                <a:gd name="T78" fmla="*/ 35 w 38"/>
                <a:gd name="T79" fmla="*/ 196 h 262"/>
                <a:gd name="T80" fmla="*/ 35 w 38"/>
                <a:gd name="T81" fmla="*/ 206 h 262"/>
                <a:gd name="T82" fmla="*/ 35 w 38"/>
                <a:gd name="T83" fmla="*/ 217 h 262"/>
                <a:gd name="T84" fmla="*/ 35 w 38"/>
                <a:gd name="T85" fmla="*/ 224 h 262"/>
                <a:gd name="T86" fmla="*/ 31 w 38"/>
                <a:gd name="T87" fmla="*/ 231 h 262"/>
                <a:gd name="T88" fmla="*/ 31 w 38"/>
                <a:gd name="T89" fmla="*/ 238 h 262"/>
                <a:gd name="T90" fmla="*/ 31 w 38"/>
                <a:gd name="T91" fmla="*/ 245 h 262"/>
                <a:gd name="T92" fmla="*/ 31 w 38"/>
                <a:gd name="T93" fmla="*/ 252 h 262"/>
                <a:gd name="T94" fmla="*/ 28 w 38"/>
                <a:gd name="T95" fmla="*/ 259 h 262"/>
                <a:gd name="T96" fmla="*/ 24 w 38"/>
                <a:gd name="T97" fmla="*/ 262 h 262"/>
                <a:gd name="T98" fmla="*/ 21 w 38"/>
                <a:gd name="T99" fmla="*/ 262 h 262"/>
                <a:gd name="T100" fmla="*/ 17 w 38"/>
                <a:gd name="T101" fmla="*/ 262 h 262"/>
                <a:gd name="T102" fmla="*/ 14 w 38"/>
                <a:gd name="T103" fmla="*/ 259 h 262"/>
                <a:gd name="T104" fmla="*/ 10 w 38"/>
                <a:gd name="T105" fmla="*/ 255 h 262"/>
                <a:gd name="T106" fmla="*/ 7 w 38"/>
                <a:gd name="T107" fmla="*/ 248 h 262"/>
                <a:gd name="T108" fmla="*/ 7 w 38"/>
                <a:gd name="T109" fmla="*/ 24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" h="262">
                  <a:moveTo>
                    <a:pt x="7" y="248"/>
                  </a:moveTo>
                  <a:lnTo>
                    <a:pt x="3" y="241"/>
                  </a:lnTo>
                  <a:lnTo>
                    <a:pt x="3" y="234"/>
                  </a:lnTo>
                  <a:lnTo>
                    <a:pt x="3" y="227"/>
                  </a:lnTo>
                  <a:lnTo>
                    <a:pt x="0" y="224"/>
                  </a:lnTo>
                  <a:lnTo>
                    <a:pt x="3" y="220"/>
                  </a:lnTo>
                  <a:lnTo>
                    <a:pt x="3" y="213"/>
                  </a:lnTo>
                  <a:lnTo>
                    <a:pt x="3" y="203"/>
                  </a:lnTo>
                  <a:lnTo>
                    <a:pt x="3" y="192"/>
                  </a:lnTo>
                  <a:lnTo>
                    <a:pt x="7" y="178"/>
                  </a:lnTo>
                  <a:lnTo>
                    <a:pt x="7" y="164"/>
                  </a:lnTo>
                  <a:lnTo>
                    <a:pt x="7" y="150"/>
                  </a:lnTo>
                  <a:lnTo>
                    <a:pt x="10" y="136"/>
                  </a:lnTo>
                  <a:lnTo>
                    <a:pt x="10" y="130"/>
                  </a:lnTo>
                  <a:lnTo>
                    <a:pt x="10" y="119"/>
                  </a:lnTo>
                  <a:lnTo>
                    <a:pt x="10" y="105"/>
                  </a:lnTo>
                  <a:lnTo>
                    <a:pt x="10" y="88"/>
                  </a:lnTo>
                  <a:lnTo>
                    <a:pt x="10" y="70"/>
                  </a:lnTo>
                  <a:lnTo>
                    <a:pt x="10" y="49"/>
                  </a:lnTo>
                  <a:lnTo>
                    <a:pt x="7" y="28"/>
                  </a:lnTo>
                  <a:lnTo>
                    <a:pt x="7" y="0"/>
                  </a:lnTo>
                  <a:lnTo>
                    <a:pt x="14" y="7"/>
                  </a:lnTo>
                  <a:lnTo>
                    <a:pt x="21" y="11"/>
                  </a:lnTo>
                  <a:lnTo>
                    <a:pt x="28" y="18"/>
                  </a:lnTo>
                  <a:lnTo>
                    <a:pt x="35" y="25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8" y="49"/>
                  </a:lnTo>
                  <a:lnTo>
                    <a:pt x="38" y="56"/>
                  </a:lnTo>
                  <a:lnTo>
                    <a:pt x="38" y="67"/>
                  </a:lnTo>
                  <a:lnTo>
                    <a:pt x="38" y="77"/>
                  </a:lnTo>
                  <a:lnTo>
                    <a:pt x="38" y="98"/>
                  </a:lnTo>
                  <a:lnTo>
                    <a:pt x="38" y="119"/>
                  </a:lnTo>
                  <a:lnTo>
                    <a:pt x="38" y="143"/>
                  </a:lnTo>
                  <a:lnTo>
                    <a:pt x="35" y="171"/>
                  </a:lnTo>
                  <a:lnTo>
                    <a:pt x="35" y="182"/>
                  </a:lnTo>
                  <a:lnTo>
                    <a:pt x="35" y="196"/>
                  </a:lnTo>
                  <a:lnTo>
                    <a:pt x="35" y="206"/>
                  </a:lnTo>
                  <a:lnTo>
                    <a:pt x="35" y="217"/>
                  </a:lnTo>
                  <a:lnTo>
                    <a:pt x="35" y="224"/>
                  </a:lnTo>
                  <a:lnTo>
                    <a:pt x="31" y="231"/>
                  </a:lnTo>
                  <a:lnTo>
                    <a:pt x="31" y="238"/>
                  </a:lnTo>
                  <a:lnTo>
                    <a:pt x="31" y="245"/>
                  </a:lnTo>
                  <a:lnTo>
                    <a:pt x="31" y="252"/>
                  </a:lnTo>
                  <a:lnTo>
                    <a:pt x="28" y="259"/>
                  </a:lnTo>
                  <a:lnTo>
                    <a:pt x="24" y="262"/>
                  </a:lnTo>
                  <a:lnTo>
                    <a:pt x="21" y="262"/>
                  </a:lnTo>
                  <a:lnTo>
                    <a:pt x="17" y="262"/>
                  </a:lnTo>
                  <a:lnTo>
                    <a:pt x="14" y="259"/>
                  </a:lnTo>
                  <a:lnTo>
                    <a:pt x="10" y="255"/>
                  </a:lnTo>
                  <a:lnTo>
                    <a:pt x="7" y="248"/>
                  </a:lnTo>
                  <a:lnTo>
                    <a:pt x="7" y="2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2">
              <a:extLst>
                <a:ext uri="{FF2B5EF4-FFF2-40B4-BE49-F238E27FC236}">
                  <a16:creationId xmlns:a16="http://schemas.microsoft.com/office/drawing/2014/main" id="{39B65F2C-6922-41EB-807C-7E658E34C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69" y="23035773"/>
              <a:ext cx="349451" cy="280621"/>
            </a:xfrm>
            <a:custGeom>
              <a:avLst/>
              <a:gdLst>
                <a:gd name="T0" fmla="*/ 0 w 66"/>
                <a:gd name="T1" fmla="*/ 11 h 53"/>
                <a:gd name="T2" fmla="*/ 3 w 66"/>
                <a:gd name="T3" fmla="*/ 7 h 53"/>
                <a:gd name="T4" fmla="*/ 7 w 66"/>
                <a:gd name="T5" fmla="*/ 4 h 53"/>
                <a:gd name="T6" fmla="*/ 14 w 66"/>
                <a:gd name="T7" fmla="*/ 0 h 53"/>
                <a:gd name="T8" fmla="*/ 17 w 66"/>
                <a:gd name="T9" fmla="*/ 0 h 53"/>
                <a:gd name="T10" fmla="*/ 24 w 66"/>
                <a:gd name="T11" fmla="*/ 0 h 53"/>
                <a:gd name="T12" fmla="*/ 31 w 66"/>
                <a:gd name="T13" fmla="*/ 0 h 53"/>
                <a:gd name="T14" fmla="*/ 38 w 66"/>
                <a:gd name="T15" fmla="*/ 4 h 53"/>
                <a:gd name="T16" fmla="*/ 45 w 66"/>
                <a:gd name="T17" fmla="*/ 7 h 53"/>
                <a:gd name="T18" fmla="*/ 52 w 66"/>
                <a:gd name="T19" fmla="*/ 11 h 53"/>
                <a:gd name="T20" fmla="*/ 59 w 66"/>
                <a:gd name="T21" fmla="*/ 18 h 53"/>
                <a:gd name="T22" fmla="*/ 63 w 66"/>
                <a:gd name="T23" fmla="*/ 25 h 53"/>
                <a:gd name="T24" fmla="*/ 63 w 66"/>
                <a:gd name="T25" fmla="*/ 32 h 53"/>
                <a:gd name="T26" fmla="*/ 66 w 66"/>
                <a:gd name="T27" fmla="*/ 39 h 53"/>
                <a:gd name="T28" fmla="*/ 63 w 66"/>
                <a:gd name="T29" fmla="*/ 42 h 53"/>
                <a:gd name="T30" fmla="*/ 63 w 66"/>
                <a:gd name="T31" fmla="*/ 46 h 53"/>
                <a:gd name="T32" fmla="*/ 59 w 66"/>
                <a:gd name="T33" fmla="*/ 49 h 53"/>
                <a:gd name="T34" fmla="*/ 56 w 66"/>
                <a:gd name="T35" fmla="*/ 53 h 53"/>
                <a:gd name="T36" fmla="*/ 52 w 66"/>
                <a:gd name="T37" fmla="*/ 53 h 53"/>
                <a:gd name="T38" fmla="*/ 45 w 66"/>
                <a:gd name="T39" fmla="*/ 49 h 53"/>
                <a:gd name="T40" fmla="*/ 38 w 66"/>
                <a:gd name="T41" fmla="*/ 46 h 53"/>
                <a:gd name="T42" fmla="*/ 28 w 66"/>
                <a:gd name="T43" fmla="*/ 39 h 53"/>
                <a:gd name="T44" fmla="*/ 17 w 66"/>
                <a:gd name="T45" fmla="*/ 32 h 53"/>
                <a:gd name="T46" fmla="*/ 7 w 66"/>
                <a:gd name="T47" fmla="*/ 21 h 53"/>
                <a:gd name="T48" fmla="*/ 0 w 66"/>
                <a:gd name="T49" fmla="*/ 11 h 53"/>
                <a:gd name="T50" fmla="*/ 0 w 66"/>
                <a:gd name="T5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53">
                  <a:moveTo>
                    <a:pt x="0" y="11"/>
                  </a:moveTo>
                  <a:lnTo>
                    <a:pt x="3" y="7"/>
                  </a:lnTo>
                  <a:lnTo>
                    <a:pt x="7" y="4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8" y="4"/>
                  </a:lnTo>
                  <a:lnTo>
                    <a:pt x="45" y="7"/>
                  </a:lnTo>
                  <a:lnTo>
                    <a:pt x="52" y="11"/>
                  </a:lnTo>
                  <a:lnTo>
                    <a:pt x="59" y="18"/>
                  </a:lnTo>
                  <a:lnTo>
                    <a:pt x="63" y="25"/>
                  </a:lnTo>
                  <a:lnTo>
                    <a:pt x="63" y="32"/>
                  </a:lnTo>
                  <a:lnTo>
                    <a:pt x="66" y="39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59" y="49"/>
                  </a:lnTo>
                  <a:lnTo>
                    <a:pt x="56" y="53"/>
                  </a:lnTo>
                  <a:lnTo>
                    <a:pt x="52" y="53"/>
                  </a:lnTo>
                  <a:lnTo>
                    <a:pt x="45" y="49"/>
                  </a:lnTo>
                  <a:lnTo>
                    <a:pt x="38" y="46"/>
                  </a:lnTo>
                  <a:lnTo>
                    <a:pt x="28" y="39"/>
                  </a:lnTo>
                  <a:lnTo>
                    <a:pt x="17" y="32"/>
                  </a:lnTo>
                  <a:lnTo>
                    <a:pt x="7" y="2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3">
              <a:extLst>
                <a:ext uri="{FF2B5EF4-FFF2-40B4-BE49-F238E27FC236}">
                  <a16:creationId xmlns:a16="http://schemas.microsoft.com/office/drawing/2014/main" id="{20538B4C-F9B8-48E2-9013-5EF594236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403" y="23681728"/>
              <a:ext cx="630073" cy="206495"/>
            </a:xfrm>
            <a:custGeom>
              <a:avLst/>
              <a:gdLst>
                <a:gd name="T0" fmla="*/ 46 w 119"/>
                <a:gd name="T1" fmla="*/ 11 h 39"/>
                <a:gd name="T2" fmla="*/ 53 w 119"/>
                <a:gd name="T3" fmla="*/ 7 h 39"/>
                <a:gd name="T4" fmla="*/ 60 w 119"/>
                <a:gd name="T5" fmla="*/ 7 h 39"/>
                <a:gd name="T6" fmla="*/ 67 w 119"/>
                <a:gd name="T7" fmla="*/ 4 h 39"/>
                <a:gd name="T8" fmla="*/ 74 w 119"/>
                <a:gd name="T9" fmla="*/ 4 h 39"/>
                <a:gd name="T10" fmla="*/ 77 w 119"/>
                <a:gd name="T11" fmla="*/ 4 h 39"/>
                <a:gd name="T12" fmla="*/ 81 w 119"/>
                <a:gd name="T13" fmla="*/ 0 h 39"/>
                <a:gd name="T14" fmla="*/ 84 w 119"/>
                <a:gd name="T15" fmla="*/ 0 h 39"/>
                <a:gd name="T16" fmla="*/ 88 w 119"/>
                <a:gd name="T17" fmla="*/ 0 h 39"/>
                <a:gd name="T18" fmla="*/ 95 w 119"/>
                <a:gd name="T19" fmla="*/ 4 h 39"/>
                <a:gd name="T20" fmla="*/ 105 w 119"/>
                <a:gd name="T21" fmla="*/ 4 h 39"/>
                <a:gd name="T22" fmla="*/ 112 w 119"/>
                <a:gd name="T23" fmla="*/ 7 h 39"/>
                <a:gd name="T24" fmla="*/ 116 w 119"/>
                <a:gd name="T25" fmla="*/ 7 h 39"/>
                <a:gd name="T26" fmla="*/ 116 w 119"/>
                <a:gd name="T27" fmla="*/ 11 h 39"/>
                <a:gd name="T28" fmla="*/ 119 w 119"/>
                <a:gd name="T29" fmla="*/ 14 h 39"/>
                <a:gd name="T30" fmla="*/ 116 w 119"/>
                <a:gd name="T31" fmla="*/ 18 h 39"/>
                <a:gd name="T32" fmla="*/ 112 w 119"/>
                <a:gd name="T33" fmla="*/ 21 h 39"/>
                <a:gd name="T34" fmla="*/ 105 w 119"/>
                <a:gd name="T35" fmla="*/ 25 h 39"/>
                <a:gd name="T36" fmla="*/ 98 w 119"/>
                <a:gd name="T37" fmla="*/ 25 h 39"/>
                <a:gd name="T38" fmla="*/ 53 w 119"/>
                <a:gd name="T39" fmla="*/ 35 h 39"/>
                <a:gd name="T40" fmla="*/ 42 w 119"/>
                <a:gd name="T41" fmla="*/ 39 h 39"/>
                <a:gd name="T42" fmla="*/ 32 w 119"/>
                <a:gd name="T43" fmla="*/ 39 h 39"/>
                <a:gd name="T44" fmla="*/ 25 w 119"/>
                <a:gd name="T45" fmla="*/ 39 h 39"/>
                <a:gd name="T46" fmla="*/ 18 w 119"/>
                <a:gd name="T47" fmla="*/ 39 h 39"/>
                <a:gd name="T48" fmla="*/ 14 w 119"/>
                <a:gd name="T49" fmla="*/ 35 h 39"/>
                <a:gd name="T50" fmla="*/ 7 w 119"/>
                <a:gd name="T51" fmla="*/ 35 h 39"/>
                <a:gd name="T52" fmla="*/ 0 w 119"/>
                <a:gd name="T53" fmla="*/ 28 h 39"/>
                <a:gd name="T54" fmla="*/ 0 w 119"/>
                <a:gd name="T55" fmla="*/ 25 h 39"/>
                <a:gd name="T56" fmla="*/ 0 w 119"/>
                <a:gd name="T57" fmla="*/ 21 h 39"/>
                <a:gd name="T58" fmla="*/ 0 w 119"/>
                <a:gd name="T59" fmla="*/ 18 h 39"/>
                <a:gd name="T60" fmla="*/ 4 w 119"/>
                <a:gd name="T61" fmla="*/ 18 h 39"/>
                <a:gd name="T62" fmla="*/ 4 w 119"/>
                <a:gd name="T63" fmla="*/ 18 h 39"/>
                <a:gd name="T64" fmla="*/ 7 w 119"/>
                <a:gd name="T65" fmla="*/ 18 h 39"/>
                <a:gd name="T66" fmla="*/ 18 w 119"/>
                <a:gd name="T67" fmla="*/ 14 h 39"/>
                <a:gd name="T68" fmla="*/ 28 w 119"/>
                <a:gd name="T69" fmla="*/ 14 h 39"/>
                <a:gd name="T70" fmla="*/ 46 w 119"/>
                <a:gd name="T71" fmla="*/ 11 h 39"/>
                <a:gd name="T72" fmla="*/ 46 w 119"/>
                <a:gd name="T7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39">
                  <a:moveTo>
                    <a:pt x="46" y="11"/>
                  </a:moveTo>
                  <a:lnTo>
                    <a:pt x="53" y="7"/>
                  </a:lnTo>
                  <a:lnTo>
                    <a:pt x="60" y="7"/>
                  </a:lnTo>
                  <a:lnTo>
                    <a:pt x="67" y="4"/>
                  </a:lnTo>
                  <a:lnTo>
                    <a:pt x="74" y="4"/>
                  </a:lnTo>
                  <a:lnTo>
                    <a:pt x="77" y="4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5" y="4"/>
                  </a:lnTo>
                  <a:lnTo>
                    <a:pt x="105" y="4"/>
                  </a:lnTo>
                  <a:lnTo>
                    <a:pt x="112" y="7"/>
                  </a:lnTo>
                  <a:lnTo>
                    <a:pt x="116" y="7"/>
                  </a:lnTo>
                  <a:lnTo>
                    <a:pt x="116" y="11"/>
                  </a:lnTo>
                  <a:lnTo>
                    <a:pt x="119" y="14"/>
                  </a:lnTo>
                  <a:lnTo>
                    <a:pt x="116" y="18"/>
                  </a:lnTo>
                  <a:lnTo>
                    <a:pt x="112" y="21"/>
                  </a:lnTo>
                  <a:lnTo>
                    <a:pt x="105" y="25"/>
                  </a:lnTo>
                  <a:lnTo>
                    <a:pt x="98" y="25"/>
                  </a:lnTo>
                  <a:lnTo>
                    <a:pt x="53" y="35"/>
                  </a:lnTo>
                  <a:lnTo>
                    <a:pt x="42" y="39"/>
                  </a:lnTo>
                  <a:lnTo>
                    <a:pt x="32" y="39"/>
                  </a:lnTo>
                  <a:lnTo>
                    <a:pt x="25" y="39"/>
                  </a:lnTo>
                  <a:lnTo>
                    <a:pt x="18" y="39"/>
                  </a:lnTo>
                  <a:lnTo>
                    <a:pt x="14" y="35"/>
                  </a:lnTo>
                  <a:lnTo>
                    <a:pt x="7" y="35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8" y="14"/>
                  </a:lnTo>
                  <a:lnTo>
                    <a:pt x="28" y="14"/>
                  </a:lnTo>
                  <a:lnTo>
                    <a:pt x="46" y="11"/>
                  </a:lnTo>
                  <a:lnTo>
                    <a:pt x="46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4">
              <a:extLst>
                <a:ext uri="{FF2B5EF4-FFF2-40B4-BE49-F238E27FC236}">
                  <a16:creationId xmlns:a16="http://schemas.microsoft.com/office/drawing/2014/main" id="{4DE43CC6-784B-4F43-8CB3-28089037C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456" y="23962346"/>
              <a:ext cx="683020" cy="185317"/>
            </a:xfrm>
            <a:custGeom>
              <a:avLst/>
              <a:gdLst>
                <a:gd name="T0" fmla="*/ 0 w 129"/>
                <a:gd name="T1" fmla="*/ 21 h 35"/>
                <a:gd name="T2" fmla="*/ 0 w 129"/>
                <a:gd name="T3" fmla="*/ 17 h 35"/>
                <a:gd name="T4" fmla="*/ 3 w 129"/>
                <a:gd name="T5" fmla="*/ 17 h 35"/>
                <a:gd name="T6" fmla="*/ 7 w 129"/>
                <a:gd name="T7" fmla="*/ 17 h 35"/>
                <a:gd name="T8" fmla="*/ 10 w 129"/>
                <a:gd name="T9" fmla="*/ 14 h 35"/>
                <a:gd name="T10" fmla="*/ 17 w 129"/>
                <a:gd name="T11" fmla="*/ 14 h 35"/>
                <a:gd name="T12" fmla="*/ 24 w 129"/>
                <a:gd name="T13" fmla="*/ 10 h 35"/>
                <a:gd name="T14" fmla="*/ 35 w 129"/>
                <a:gd name="T15" fmla="*/ 10 h 35"/>
                <a:gd name="T16" fmla="*/ 42 w 129"/>
                <a:gd name="T17" fmla="*/ 7 h 35"/>
                <a:gd name="T18" fmla="*/ 63 w 129"/>
                <a:gd name="T19" fmla="*/ 3 h 35"/>
                <a:gd name="T20" fmla="*/ 70 w 129"/>
                <a:gd name="T21" fmla="*/ 3 h 35"/>
                <a:gd name="T22" fmla="*/ 77 w 129"/>
                <a:gd name="T23" fmla="*/ 0 h 35"/>
                <a:gd name="T24" fmla="*/ 84 w 129"/>
                <a:gd name="T25" fmla="*/ 0 h 35"/>
                <a:gd name="T26" fmla="*/ 91 w 129"/>
                <a:gd name="T27" fmla="*/ 0 h 35"/>
                <a:gd name="T28" fmla="*/ 94 w 129"/>
                <a:gd name="T29" fmla="*/ 0 h 35"/>
                <a:gd name="T30" fmla="*/ 98 w 129"/>
                <a:gd name="T31" fmla="*/ 0 h 35"/>
                <a:gd name="T32" fmla="*/ 108 w 129"/>
                <a:gd name="T33" fmla="*/ 0 h 35"/>
                <a:gd name="T34" fmla="*/ 119 w 129"/>
                <a:gd name="T35" fmla="*/ 3 h 35"/>
                <a:gd name="T36" fmla="*/ 122 w 129"/>
                <a:gd name="T37" fmla="*/ 3 h 35"/>
                <a:gd name="T38" fmla="*/ 126 w 129"/>
                <a:gd name="T39" fmla="*/ 7 h 35"/>
                <a:gd name="T40" fmla="*/ 126 w 129"/>
                <a:gd name="T41" fmla="*/ 7 h 35"/>
                <a:gd name="T42" fmla="*/ 129 w 129"/>
                <a:gd name="T43" fmla="*/ 10 h 35"/>
                <a:gd name="T44" fmla="*/ 126 w 129"/>
                <a:gd name="T45" fmla="*/ 14 h 35"/>
                <a:gd name="T46" fmla="*/ 126 w 129"/>
                <a:gd name="T47" fmla="*/ 14 h 35"/>
                <a:gd name="T48" fmla="*/ 122 w 129"/>
                <a:gd name="T49" fmla="*/ 17 h 35"/>
                <a:gd name="T50" fmla="*/ 119 w 129"/>
                <a:gd name="T51" fmla="*/ 21 h 35"/>
                <a:gd name="T52" fmla="*/ 115 w 129"/>
                <a:gd name="T53" fmla="*/ 24 h 35"/>
                <a:gd name="T54" fmla="*/ 112 w 129"/>
                <a:gd name="T55" fmla="*/ 24 h 35"/>
                <a:gd name="T56" fmla="*/ 108 w 129"/>
                <a:gd name="T57" fmla="*/ 28 h 35"/>
                <a:gd name="T58" fmla="*/ 105 w 129"/>
                <a:gd name="T59" fmla="*/ 28 h 35"/>
                <a:gd name="T60" fmla="*/ 101 w 129"/>
                <a:gd name="T61" fmla="*/ 28 h 35"/>
                <a:gd name="T62" fmla="*/ 91 w 129"/>
                <a:gd name="T63" fmla="*/ 28 h 35"/>
                <a:gd name="T64" fmla="*/ 80 w 129"/>
                <a:gd name="T65" fmla="*/ 28 h 35"/>
                <a:gd name="T66" fmla="*/ 66 w 129"/>
                <a:gd name="T67" fmla="*/ 31 h 35"/>
                <a:gd name="T68" fmla="*/ 52 w 129"/>
                <a:gd name="T69" fmla="*/ 31 h 35"/>
                <a:gd name="T70" fmla="*/ 42 w 129"/>
                <a:gd name="T71" fmla="*/ 35 h 35"/>
                <a:gd name="T72" fmla="*/ 31 w 129"/>
                <a:gd name="T73" fmla="*/ 35 h 35"/>
                <a:gd name="T74" fmla="*/ 24 w 129"/>
                <a:gd name="T75" fmla="*/ 35 h 35"/>
                <a:gd name="T76" fmla="*/ 17 w 129"/>
                <a:gd name="T77" fmla="*/ 35 h 35"/>
                <a:gd name="T78" fmla="*/ 7 w 129"/>
                <a:gd name="T79" fmla="*/ 31 h 35"/>
                <a:gd name="T80" fmla="*/ 3 w 129"/>
                <a:gd name="T81" fmla="*/ 24 h 35"/>
                <a:gd name="T82" fmla="*/ 0 w 129"/>
                <a:gd name="T83" fmla="*/ 21 h 35"/>
                <a:gd name="T84" fmla="*/ 0 w 129"/>
                <a:gd name="T85" fmla="*/ 21 h 35"/>
                <a:gd name="T86" fmla="*/ 0 w 129"/>
                <a:gd name="T8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9" h="35">
                  <a:moveTo>
                    <a:pt x="0" y="21"/>
                  </a:moveTo>
                  <a:lnTo>
                    <a:pt x="0" y="17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7" y="14"/>
                  </a:lnTo>
                  <a:lnTo>
                    <a:pt x="24" y="10"/>
                  </a:lnTo>
                  <a:lnTo>
                    <a:pt x="35" y="10"/>
                  </a:lnTo>
                  <a:lnTo>
                    <a:pt x="42" y="7"/>
                  </a:lnTo>
                  <a:lnTo>
                    <a:pt x="63" y="3"/>
                  </a:lnTo>
                  <a:lnTo>
                    <a:pt x="70" y="3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9" y="3"/>
                  </a:lnTo>
                  <a:lnTo>
                    <a:pt x="122" y="3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9" y="10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2" y="17"/>
                  </a:lnTo>
                  <a:lnTo>
                    <a:pt x="119" y="21"/>
                  </a:lnTo>
                  <a:lnTo>
                    <a:pt x="115" y="24"/>
                  </a:lnTo>
                  <a:lnTo>
                    <a:pt x="112" y="24"/>
                  </a:lnTo>
                  <a:lnTo>
                    <a:pt x="108" y="28"/>
                  </a:lnTo>
                  <a:lnTo>
                    <a:pt x="105" y="28"/>
                  </a:lnTo>
                  <a:lnTo>
                    <a:pt x="101" y="28"/>
                  </a:lnTo>
                  <a:lnTo>
                    <a:pt x="91" y="28"/>
                  </a:lnTo>
                  <a:lnTo>
                    <a:pt x="80" y="28"/>
                  </a:lnTo>
                  <a:lnTo>
                    <a:pt x="66" y="31"/>
                  </a:lnTo>
                  <a:lnTo>
                    <a:pt x="52" y="31"/>
                  </a:lnTo>
                  <a:lnTo>
                    <a:pt x="42" y="35"/>
                  </a:lnTo>
                  <a:lnTo>
                    <a:pt x="31" y="35"/>
                  </a:lnTo>
                  <a:lnTo>
                    <a:pt x="24" y="35"/>
                  </a:lnTo>
                  <a:lnTo>
                    <a:pt x="17" y="35"/>
                  </a:lnTo>
                  <a:lnTo>
                    <a:pt x="7" y="31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5">
              <a:extLst>
                <a:ext uri="{FF2B5EF4-FFF2-40B4-BE49-F238E27FC236}">
                  <a16:creationId xmlns:a16="http://schemas.microsoft.com/office/drawing/2014/main" id="{33D4132E-9A34-4411-A3B6-D473833D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508" y="24311797"/>
              <a:ext cx="238264" cy="555947"/>
            </a:xfrm>
            <a:custGeom>
              <a:avLst/>
              <a:gdLst>
                <a:gd name="T0" fmla="*/ 13 w 45"/>
                <a:gd name="T1" fmla="*/ 56 h 105"/>
                <a:gd name="T2" fmla="*/ 10 w 45"/>
                <a:gd name="T3" fmla="*/ 42 h 105"/>
                <a:gd name="T4" fmla="*/ 7 w 45"/>
                <a:gd name="T5" fmla="*/ 31 h 105"/>
                <a:gd name="T6" fmla="*/ 7 w 45"/>
                <a:gd name="T7" fmla="*/ 24 h 105"/>
                <a:gd name="T8" fmla="*/ 3 w 45"/>
                <a:gd name="T9" fmla="*/ 17 h 105"/>
                <a:gd name="T10" fmla="*/ 0 w 45"/>
                <a:gd name="T11" fmla="*/ 10 h 105"/>
                <a:gd name="T12" fmla="*/ 0 w 45"/>
                <a:gd name="T13" fmla="*/ 7 h 105"/>
                <a:gd name="T14" fmla="*/ 0 w 45"/>
                <a:gd name="T15" fmla="*/ 3 h 105"/>
                <a:gd name="T16" fmla="*/ 0 w 45"/>
                <a:gd name="T17" fmla="*/ 3 h 105"/>
                <a:gd name="T18" fmla="*/ 3 w 45"/>
                <a:gd name="T19" fmla="*/ 0 h 105"/>
                <a:gd name="T20" fmla="*/ 7 w 45"/>
                <a:gd name="T21" fmla="*/ 0 h 105"/>
                <a:gd name="T22" fmla="*/ 10 w 45"/>
                <a:gd name="T23" fmla="*/ 0 h 105"/>
                <a:gd name="T24" fmla="*/ 17 w 45"/>
                <a:gd name="T25" fmla="*/ 0 h 105"/>
                <a:gd name="T26" fmla="*/ 20 w 45"/>
                <a:gd name="T27" fmla="*/ 3 h 105"/>
                <a:gd name="T28" fmla="*/ 27 w 45"/>
                <a:gd name="T29" fmla="*/ 3 h 105"/>
                <a:gd name="T30" fmla="*/ 38 w 45"/>
                <a:gd name="T31" fmla="*/ 7 h 105"/>
                <a:gd name="T32" fmla="*/ 38 w 45"/>
                <a:gd name="T33" fmla="*/ 7 h 105"/>
                <a:gd name="T34" fmla="*/ 38 w 45"/>
                <a:gd name="T35" fmla="*/ 10 h 105"/>
                <a:gd name="T36" fmla="*/ 38 w 45"/>
                <a:gd name="T37" fmla="*/ 21 h 105"/>
                <a:gd name="T38" fmla="*/ 41 w 45"/>
                <a:gd name="T39" fmla="*/ 31 h 105"/>
                <a:gd name="T40" fmla="*/ 41 w 45"/>
                <a:gd name="T41" fmla="*/ 45 h 105"/>
                <a:gd name="T42" fmla="*/ 41 w 45"/>
                <a:gd name="T43" fmla="*/ 56 h 105"/>
                <a:gd name="T44" fmla="*/ 45 w 45"/>
                <a:gd name="T45" fmla="*/ 63 h 105"/>
                <a:gd name="T46" fmla="*/ 45 w 45"/>
                <a:gd name="T47" fmla="*/ 70 h 105"/>
                <a:gd name="T48" fmla="*/ 45 w 45"/>
                <a:gd name="T49" fmla="*/ 73 h 105"/>
                <a:gd name="T50" fmla="*/ 45 w 45"/>
                <a:gd name="T51" fmla="*/ 77 h 105"/>
                <a:gd name="T52" fmla="*/ 45 w 45"/>
                <a:gd name="T53" fmla="*/ 80 h 105"/>
                <a:gd name="T54" fmla="*/ 45 w 45"/>
                <a:gd name="T55" fmla="*/ 84 h 105"/>
                <a:gd name="T56" fmla="*/ 45 w 45"/>
                <a:gd name="T57" fmla="*/ 84 h 105"/>
                <a:gd name="T58" fmla="*/ 45 w 45"/>
                <a:gd name="T59" fmla="*/ 84 h 105"/>
                <a:gd name="T60" fmla="*/ 45 w 45"/>
                <a:gd name="T61" fmla="*/ 87 h 105"/>
                <a:gd name="T62" fmla="*/ 41 w 45"/>
                <a:gd name="T63" fmla="*/ 94 h 105"/>
                <a:gd name="T64" fmla="*/ 41 w 45"/>
                <a:gd name="T65" fmla="*/ 98 h 105"/>
                <a:gd name="T66" fmla="*/ 38 w 45"/>
                <a:gd name="T67" fmla="*/ 101 h 105"/>
                <a:gd name="T68" fmla="*/ 38 w 45"/>
                <a:gd name="T69" fmla="*/ 101 h 105"/>
                <a:gd name="T70" fmla="*/ 34 w 45"/>
                <a:gd name="T71" fmla="*/ 105 h 105"/>
                <a:gd name="T72" fmla="*/ 31 w 45"/>
                <a:gd name="T73" fmla="*/ 105 h 105"/>
                <a:gd name="T74" fmla="*/ 31 w 45"/>
                <a:gd name="T75" fmla="*/ 101 h 105"/>
                <a:gd name="T76" fmla="*/ 27 w 45"/>
                <a:gd name="T77" fmla="*/ 101 h 105"/>
                <a:gd name="T78" fmla="*/ 24 w 45"/>
                <a:gd name="T79" fmla="*/ 98 h 105"/>
                <a:gd name="T80" fmla="*/ 24 w 45"/>
                <a:gd name="T81" fmla="*/ 91 h 105"/>
                <a:gd name="T82" fmla="*/ 20 w 45"/>
                <a:gd name="T83" fmla="*/ 84 h 105"/>
                <a:gd name="T84" fmla="*/ 17 w 45"/>
                <a:gd name="T85" fmla="*/ 73 h 105"/>
                <a:gd name="T86" fmla="*/ 13 w 45"/>
                <a:gd name="T87" fmla="*/ 56 h 105"/>
                <a:gd name="T88" fmla="*/ 13 w 45"/>
                <a:gd name="T89" fmla="*/ 5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" h="105">
                  <a:moveTo>
                    <a:pt x="13" y="56"/>
                  </a:moveTo>
                  <a:lnTo>
                    <a:pt x="10" y="42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7" y="3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8" y="21"/>
                  </a:lnTo>
                  <a:lnTo>
                    <a:pt x="41" y="31"/>
                  </a:lnTo>
                  <a:lnTo>
                    <a:pt x="41" y="45"/>
                  </a:lnTo>
                  <a:lnTo>
                    <a:pt x="41" y="56"/>
                  </a:lnTo>
                  <a:lnTo>
                    <a:pt x="45" y="63"/>
                  </a:lnTo>
                  <a:lnTo>
                    <a:pt x="45" y="70"/>
                  </a:lnTo>
                  <a:lnTo>
                    <a:pt x="45" y="73"/>
                  </a:lnTo>
                  <a:lnTo>
                    <a:pt x="45" y="77"/>
                  </a:lnTo>
                  <a:lnTo>
                    <a:pt x="45" y="80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87"/>
                  </a:lnTo>
                  <a:lnTo>
                    <a:pt x="41" y="94"/>
                  </a:lnTo>
                  <a:lnTo>
                    <a:pt x="41" y="98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4" y="105"/>
                  </a:lnTo>
                  <a:lnTo>
                    <a:pt x="31" y="105"/>
                  </a:lnTo>
                  <a:lnTo>
                    <a:pt x="31" y="101"/>
                  </a:lnTo>
                  <a:lnTo>
                    <a:pt x="27" y="101"/>
                  </a:lnTo>
                  <a:lnTo>
                    <a:pt x="24" y="98"/>
                  </a:lnTo>
                  <a:lnTo>
                    <a:pt x="24" y="91"/>
                  </a:lnTo>
                  <a:lnTo>
                    <a:pt x="20" y="84"/>
                  </a:lnTo>
                  <a:lnTo>
                    <a:pt x="17" y="73"/>
                  </a:lnTo>
                  <a:lnTo>
                    <a:pt x="13" y="56"/>
                  </a:lnTo>
                  <a:lnTo>
                    <a:pt x="13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6">
              <a:extLst>
                <a:ext uri="{FF2B5EF4-FFF2-40B4-BE49-F238E27FC236}">
                  <a16:creationId xmlns:a16="http://schemas.microsoft.com/office/drawing/2014/main" id="{42DE3A6E-AF00-4641-9088-881E4725C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582" y="24253557"/>
              <a:ext cx="704199" cy="407695"/>
            </a:xfrm>
            <a:custGeom>
              <a:avLst/>
              <a:gdLst>
                <a:gd name="T0" fmla="*/ 98 w 133"/>
                <a:gd name="T1" fmla="*/ 46 h 77"/>
                <a:gd name="T2" fmla="*/ 98 w 133"/>
                <a:gd name="T3" fmla="*/ 35 h 77"/>
                <a:gd name="T4" fmla="*/ 98 w 133"/>
                <a:gd name="T5" fmla="*/ 28 h 77"/>
                <a:gd name="T6" fmla="*/ 98 w 133"/>
                <a:gd name="T7" fmla="*/ 21 h 77"/>
                <a:gd name="T8" fmla="*/ 98 w 133"/>
                <a:gd name="T9" fmla="*/ 18 h 77"/>
                <a:gd name="T10" fmla="*/ 91 w 133"/>
                <a:gd name="T11" fmla="*/ 14 h 77"/>
                <a:gd name="T12" fmla="*/ 84 w 133"/>
                <a:gd name="T13" fmla="*/ 14 h 77"/>
                <a:gd name="T14" fmla="*/ 70 w 133"/>
                <a:gd name="T15" fmla="*/ 14 h 77"/>
                <a:gd name="T16" fmla="*/ 56 w 133"/>
                <a:gd name="T17" fmla="*/ 18 h 77"/>
                <a:gd name="T18" fmla="*/ 38 w 133"/>
                <a:gd name="T19" fmla="*/ 21 h 77"/>
                <a:gd name="T20" fmla="*/ 24 w 133"/>
                <a:gd name="T21" fmla="*/ 25 h 77"/>
                <a:gd name="T22" fmla="*/ 14 w 133"/>
                <a:gd name="T23" fmla="*/ 25 h 77"/>
                <a:gd name="T24" fmla="*/ 0 w 133"/>
                <a:gd name="T25" fmla="*/ 25 h 77"/>
                <a:gd name="T26" fmla="*/ 0 w 133"/>
                <a:gd name="T27" fmla="*/ 21 h 77"/>
                <a:gd name="T28" fmla="*/ 17 w 133"/>
                <a:gd name="T29" fmla="*/ 21 h 77"/>
                <a:gd name="T30" fmla="*/ 31 w 133"/>
                <a:gd name="T31" fmla="*/ 18 h 77"/>
                <a:gd name="T32" fmla="*/ 45 w 133"/>
                <a:gd name="T33" fmla="*/ 14 h 77"/>
                <a:gd name="T34" fmla="*/ 59 w 133"/>
                <a:gd name="T35" fmla="*/ 11 h 77"/>
                <a:gd name="T36" fmla="*/ 70 w 133"/>
                <a:gd name="T37" fmla="*/ 7 h 77"/>
                <a:gd name="T38" fmla="*/ 80 w 133"/>
                <a:gd name="T39" fmla="*/ 7 h 77"/>
                <a:gd name="T40" fmla="*/ 84 w 133"/>
                <a:gd name="T41" fmla="*/ 4 h 77"/>
                <a:gd name="T42" fmla="*/ 87 w 133"/>
                <a:gd name="T43" fmla="*/ 4 h 77"/>
                <a:gd name="T44" fmla="*/ 94 w 133"/>
                <a:gd name="T45" fmla="*/ 0 h 77"/>
                <a:gd name="T46" fmla="*/ 98 w 133"/>
                <a:gd name="T47" fmla="*/ 0 h 77"/>
                <a:gd name="T48" fmla="*/ 98 w 133"/>
                <a:gd name="T49" fmla="*/ 0 h 77"/>
                <a:gd name="T50" fmla="*/ 101 w 133"/>
                <a:gd name="T51" fmla="*/ 4 h 77"/>
                <a:gd name="T52" fmla="*/ 108 w 133"/>
                <a:gd name="T53" fmla="*/ 7 h 77"/>
                <a:gd name="T54" fmla="*/ 115 w 133"/>
                <a:gd name="T55" fmla="*/ 11 h 77"/>
                <a:gd name="T56" fmla="*/ 126 w 133"/>
                <a:gd name="T57" fmla="*/ 18 h 77"/>
                <a:gd name="T58" fmla="*/ 129 w 133"/>
                <a:gd name="T59" fmla="*/ 21 h 77"/>
                <a:gd name="T60" fmla="*/ 133 w 133"/>
                <a:gd name="T61" fmla="*/ 25 h 77"/>
                <a:gd name="T62" fmla="*/ 133 w 133"/>
                <a:gd name="T63" fmla="*/ 25 h 77"/>
                <a:gd name="T64" fmla="*/ 133 w 133"/>
                <a:gd name="T65" fmla="*/ 28 h 77"/>
                <a:gd name="T66" fmla="*/ 133 w 133"/>
                <a:gd name="T67" fmla="*/ 28 h 77"/>
                <a:gd name="T68" fmla="*/ 129 w 133"/>
                <a:gd name="T69" fmla="*/ 28 h 77"/>
                <a:gd name="T70" fmla="*/ 126 w 133"/>
                <a:gd name="T71" fmla="*/ 32 h 77"/>
                <a:gd name="T72" fmla="*/ 126 w 133"/>
                <a:gd name="T73" fmla="*/ 32 h 77"/>
                <a:gd name="T74" fmla="*/ 122 w 133"/>
                <a:gd name="T75" fmla="*/ 35 h 77"/>
                <a:gd name="T76" fmla="*/ 119 w 133"/>
                <a:gd name="T77" fmla="*/ 39 h 77"/>
                <a:gd name="T78" fmla="*/ 115 w 133"/>
                <a:gd name="T79" fmla="*/ 42 h 77"/>
                <a:gd name="T80" fmla="*/ 108 w 133"/>
                <a:gd name="T81" fmla="*/ 49 h 77"/>
                <a:gd name="T82" fmla="*/ 105 w 133"/>
                <a:gd name="T83" fmla="*/ 56 h 77"/>
                <a:gd name="T84" fmla="*/ 98 w 133"/>
                <a:gd name="T85" fmla="*/ 67 h 77"/>
                <a:gd name="T86" fmla="*/ 94 w 133"/>
                <a:gd name="T87" fmla="*/ 77 h 77"/>
                <a:gd name="T88" fmla="*/ 84 w 133"/>
                <a:gd name="T89" fmla="*/ 77 h 77"/>
                <a:gd name="T90" fmla="*/ 87 w 133"/>
                <a:gd name="T91" fmla="*/ 70 h 77"/>
                <a:gd name="T92" fmla="*/ 91 w 133"/>
                <a:gd name="T93" fmla="*/ 63 h 77"/>
                <a:gd name="T94" fmla="*/ 94 w 133"/>
                <a:gd name="T95" fmla="*/ 53 h 77"/>
                <a:gd name="T96" fmla="*/ 98 w 133"/>
                <a:gd name="T97" fmla="*/ 46 h 77"/>
                <a:gd name="T98" fmla="*/ 98 w 133"/>
                <a:gd name="T99" fmla="*/ 4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" h="77">
                  <a:moveTo>
                    <a:pt x="98" y="46"/>
                  </a:moveTo>
                  <a:lnTo>
                    <a:pt x="98" y="35"/>
                  </a:lnTo>
                  <a:lnTo>
                    <a:pt x="98" y="28"/>
                  </a:lnTo>
                  <a:lnTo>
                    <a:pt x="98" y="21"/>
                  </a:lnTo>
                  <a:lnTo>
                    <a:pt x="98" y="18"/>
                  </a:lnTo>
                  <a:lnTo>
                    <a:pt x="91" y="14"/>
                  </a:lnTo>
                  <a:lnTo>
                    <a:pt x="84" y="14"/>
                  </a:lnTo>
                  <a:lnTo>
                    <a:pt x="70" y="14"/>
                  </a:lnTo>
                  <a:lnTo>
                    <a:pt x="56" y="18"/>
                  </a:lnTo>
                  <a:lnTo>
                    <a:pt x="38" y="21"/>
                  </a:lnTo>
                  <a:lnTo>
                    <a:pt x="24" y="25"/>
                  </a:lnTo>
                  <a:lnTo>
                    <a:pt x="14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7" y="21"/>
                  </a:lnTo>
                  <a:lnTo>
                    <a:pt x="31" y="18"/>
                  </a:lnTo>
                  <a:lnTo>
                    <a:pt x="45" y="14"/>
                  </a:lnTo>
                  <a:lnTo>
                    <a:pt x="59" y="11"/>
                  </a:lnTo>
                  <a:lnTo>
                    <a:pt x="70" y="7"/>
                  </a:lnTo>
                  <a:lnTo>
                    <a:pt x="80" y="7"/>
                  </a:lnTo>
                  <a:lnTo>
                    <a:pt x="84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6" y="18"/>
                  </a:lnTo>
                  <a:lnTo>
                    <a:pt x="129" y="21"/>
                  </a:lnTo>
                  <a:lnTo>
                    <a:pt x="133" y="25"/>
                  </a:lnTo>
                  <a:lnTo>
                    <a:pt x="133" y="25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8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2" y="35"/>
                  </a:lnTo>
                  <a:lnTo>
                    <a:pt x="119" y="39"/>
                  </a:lnTo>
                  <a:lnTo>
                    <a:pt x="115" y="42"/>
                  </a:lnTo>
                  <a:lnTo>
                    <a:pt x="108" y="49"/>
                  </a:lnTo>
                  <a:lnTo>
                    <a:pt x="105" y="56"/>
                  </a:lnTo>
                  <a:lnTo>
                    <a:pt x="98" y="67"/>
                  </a:lnTo>
                  <a:lnTo>
                    <a:pt x="94" y="77"/>
                  </a:lnTo>
                  <a:lnTo>
                    <a:pt x="84" y="77"/>
                  </a:lnTo>
                  <a:lnTo>
                    <a:pt x="87" y="70"/>
                  </a:lnTo>
                  <a:lnTo>
                    <a:pt x="91" y="63"/>
                  </a:lnTo>
                  <a:lnTo>
                    <a:pt x="94" y="53"/>
                  </a:lnTo>
                  <a:lnTo>
                    <a:pt x="98" y="46"/>
                  </a:lnTo>
                  <a:lnTo>
                    <a:pt x="98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7">
              <a:extLst>
                <a:ext uri="{FF2B5EF4-FFF2-40B4-BE49-F238E27FC236}">
                  <a16:creationId xmlns:a16="http://schemas.microsoft.com/office/drawing/2014/main" id="{DF86674E-617F-43BE-8DCC-A61E359E1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582" y="24587123"/>
              <a:ext cx="645955" cy="185317"/>
            </a:xfrm>
            <a:custGeom>
              <a:avLst/>
              <a:gdLst>
                <a:gd name="T0" fmla="*/ 0 w 122"/>
                <a:gd name="T1" fmla="*/ 14 h 35"/>
                <a:gd name="T2" fmla="*/ 24 w 122"/>
                <a:gd name="T3" fmla="*/ 11 h 35"/>
                <a:gd name="T4" fmla="*/ 45 w 122"/>
                <a:gd name="T5" fmla="*/ 7 h 35"/>
                <a:gd name="T6" fmla="*/ 63 w 122"/>
                <a:gd name="T7" fmla="*/ 4 h 35"/>
                <a:gd name="T8" fmla="*/ 80 w 122"/>
                <a:gd name="T9" fmla="*/ 4 h 35"/>
                <a:gd name="T10" fmla="*/ 91 w 122"/>
                <a:gd name="T11" fmla="*/ 0 h 35"/>
                <a:gd name="T12" fmla="*/ 101 w 122"/>
                <a:gd name="T13" fmla="*/ 0 h 35"/>
                <a:gd name="T14" fmla="*/ 105 w 122"/>
                <a:gd name="T15" fmla="*/ 0 h 35"/>
                <a:gd name="T16" fmla="*/ 108 w 122"/>
                <a:gd name="T17" fmla="*/ 0 h 35"/>
                <a:gd name="T18" fmla="*/ 112 w 122"/>
                <a:gd name="T19" fmla="*/ 0 h 35"/>
                <a:gd name="T20" fmla="*/ 115 w 122"/>
                <a:gd name="T21" fmla="*/ 4 h 35"/>
                <a:gd name="T22" fmla="*/ 119 w 122"/>
                <a:gd name="T23" fmla="*/ 11 h 35"/>
                <a:gd name="T24" fmla="*/ 122 w 122"/>
                <a:gd name="T25" fmla="*/ 18 h 35"/>
                <a:gd name="T26" fmla="*/ 122 w 122"/>
                <a:gd name="T27" fmla="*/ 18 h 35"/>
                <a:gd name="T28" fmla="*/ 119 w 122"/>
                <a:gd name="T29" fmla="*/ 18 h 35"/>
                <a:gd name="T30" fmla="*/ 119 w 122"/>
                <a:gd name="T31" fmla="*/ 21 h 35"/>
                <a:gd name="T32" fmla="*/ 115 w 122"/>
                <a:gd name="T33" fmla="*/ 21 h 35"/>
                <a:gd name="T34" fmla="*/ 108 w 122"/>
                <a:gd name="T35" fmla="*/ 21 h 35"/>
                <a:gd name="T36" fmla="*/ 105 w 122"/>
                <a:gd name="T37" fmla="*/ 21 h 35"/>
                <a:gd name="T38" fmla="*/ 98 w 122"/>
                <a:gd name="T39" fmla="*/ 25 h 35"/>
                <a:gd name="T40" fmla="*/ 91 w 122"/>
                <a:gd name="T41" fmla="*/ 25 h 35"/>
                <a:gd name="T42" fmla="*/ 84 w 122"/>
                <a:gd name="T43" fmla="*/ 25 h 35"/>
                <a:gd name="T44" fmla="*/ 73 w 122"/>
                <a:gd name="T45" fmla="*/ 28 h 35"/>
                <a:gd name="T46" fmla="*/ 63 w 122"/>
                <a:gd name="T47" fmla="*/ 28 h 35"/>
                <a:gd name="T48" fmla="*/ 52 w 122"/>
                <a:gd name="T49" fmla="*/ 28 h 35"/>
                <a:gd name="T50" fmla="*/ 42 w 122"/>
                <a:gd name="T51" fmla="*/ 32 h 35"/>
                <a:gd name="T52" fmla="*/ 28 w 122"/>
                <a:gd name="T53" fmla="*/ 32 h 35"/>
                <a:gd name="T54" fmla="*/ 14 w 122"/>
                <a:gd name="T55" fmla="*/ 35 h 35"/>
                <a:gd name="T56" fmla="*/ 0 w 122"/>
                <a:gd name="T57" fmla="*/ 35 h 35"/>
                <a:gd name="T58" fmla="*/ 0 w 122"/>
                <a:gd name="T59" fmla="*/ 14 h 35"/>
                <a:gd name="T60" fmla="*/ 0 w 122"/>
                <a:gd name="T6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35">
                  <a:moveTo>
                    <a:pt x="0" y="14"/>
                  </a:moveTo>
                  <a:lnTo>
                    <a:pt x="24" y="11"/>
                  </a:lnTo>
                  <a:lnTo>
                    <a:pt x="45" y="7"/>
                  </a:lnTo>
                  <a:lnTo>
                    <a:pt x="63" y="4"/>
                  </a:lnTo>
                  <a:lnTo>
                    <a:pt x="80" y="4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4"/>
                  </a:lnTo>
                  <a:lnTo>
                    <a:pt x="119" y="11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19" y="18"/>
                  </a:lnTo>
                  <a:lnTo>
                    <a:pt x="119" y="21"/>
                  </a:lnTo>
                  <a:lnTo>
                    <a:pt x="115" y="21"/>
                  </a:lnTo>
                  <a:lnTo>
                    <a:pt x="108" y="21"/>
                  </a:lnTo>
                  <a:lnTo>
                    <a:pt x="105" y="21"/>
                  </a:lnTo>
                  <a:lnTo>
                    <a:pt x="98" y="25"/>
                  </a:lnTo>
                  <a:lnTo>
                    <a:pt x="91" y="25"/>
                  </a:lnTo>
                  <a:lnTo>
                    <a:pt x="84" y="25"/>
                  </a:lnTo>
                  <a:lnTo>
                    <a:pt x="73" y="28"/>
                  </a:lnTo>
                  <a:lnTo>
                    <a:pt x="63" y="28"/>
                  </a:lnTo>
                  <a:lnTo>
                    <a:pt x="52" y="28"/>
                  </a:lnTo>
                  <a:lnTo>
                    <a:pt x="42" y="32"/>
                  </a:lnTo>
                  <a:lnTo>
                    <a:pt x="28" y="32"/>
                  </a:lnTo>
                  <a:lnTo>
                    <a:pt x="14" y="3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28">
              <a:extLst>
                <a:ext uri="{FF2B5EF4-FFF2-40B4-BE49-F238E27FC236}">
                  <a16:creationId xmlns:a16="http://schemas.microsoft.com/office/drawing/2014/main" id="{64E99568-9B4A-4CD4-872C-5FC9728E2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131" y="23348160"/>
              <a:ext cx="1344857" cy="280621"/>
            </a:xfrm>
            <a:custGeom>
              <a:avLst/>
              <a:gdLst>
                <a:gd name="T0" fmla="*/ 136 w 254"/>
                <a:gd name="T1" fmla="*/ 11 h 53"/>
                <a:gd name="T2" fmla="*/ 153 w 254"/>
                <a:gd name="T3" fmla="*/ 7 h 53"/>
                <a:gd name="T4" fmla="*/ 167 w 254"/>
                <a:gd name="T5" fmla="*/ 4 h 53"/>
                <a:gd name="T6" fmla="*/ 181 w 254"/>
                <a:gd name="T7" fmla="*/ 4 h 53"/>
                <a:gd name="T8" fmla="*/ 192 w 254"/>
                <a:gd name="T9" fmla="*/ 0 h 53"/>
                <a:gd name="T10" fmla="*/ 202 w 254"/>
                <a:gd name="T11" fmla="*/ 0 h 53"/>
                <a:gd name="T12" fmla="*/ 209 w 254"/>
                <a:gd name="T13" fmla="*/ 0 h 53"/>
                <a:gd name="T14" fmla="*/ 216 w 254"/>
                <a:gd name="T15" fmla="*/ 0 h 53"/>
                <a:gd name="T16" fmla="*/ 220 w 254"/>
                <a:gd name="T17" fmla="*/ 0 h 53"/>
                <a:gd name="T18" fmla="*/ 234 w 254"/>
                <a:gd name="T19" fmla="*/ 4 h 53"/>
                <a:gd name="T20" fmla="*/ 244 w 254"/>
                <a:gd name="T21" fmla="*/ 11 h 53"/>
                <a:gd name="T22" fmla="*/ 248 w 254"/>
                <a:gd name="T23" fmla="*/ 14 h 53"/>
                <a:gd name="T24" fmla="*/ 251 w 254"/>
                <a:gd name="T25" fmla="*/ 18 h 53"/>
                <a:gd name="T26" fmla="*/ 251 w 254"/>
                <a:gd name="T27" fmla="*/ 18 h 53"/>
                <a:gd name="T28" fmla="*/ 254 w 254"/>
                <a:gd name="T29" fmla="*/ 21 h 53"/>
                <a:gd name="T30" fmla="*/ 251 w 254"/>
                <a:gd name="T31" fmla="*/ 25 h 53"/>
                <a:gd name="T32" fmla="*/ 251 w 254"/>
                <a:gd name="T33" fmla="*/ 28 h 53"/>
                <a:gd name="T34" fmla="*/ 248 w 254"/>
                <a:gd name="T35" fmla="*/ 28 h 53"/>
                <a:gd name="T36" fmla="*/ 248 w 254"/>
                <a:gd name="T37" fmla="*/ 28 h 53"/>
                <a:gd name="T38" fmla="*/ 244 w 254"/>
                <a:gd name="T39" fmla="*/ 32 h 53"/>
                <a:gd name="T40" fmla="*/ 241 w 254"/>
                <a:gd name="T41" fmla="*/ 32 h 53"/>
                <a:gd name="T42" fmla="*/ 237 w 254"/>
                <a:gd name="T43" fmla="*/ 32 h 53"/>
                <a:gd name="T44" fmla="*/ 230 w 254"/>
                <a:gd name="T45" fmla="*/ 32 h 53"/>
                <a:gd name="T46" fmla="*/ 223 w 254"/>
                <a:gd name="T47" fmla="*/ 32 h 53"/>
                <a:gd name="T48" fmla="*/ 216 w 254"/>
                <a:gd name="T49" fmla="*/ 32 h 53"/>
                <a:gd name="T50" fmla="*/ 202 w 254"/>
                <a:gd name="T51" fmla="*/ 32 h 53"/>
                <a:gd name="T52" fmla="*/ 188 w 254"/>
                <a:gd name="T53" fmla="*/ 32 h 53"/>
                <a:gd name="T54" fmla="*/ 174 w 254"/>
                <a:gd name="T55" fmla="*/ 32 h 53"/>
                <a:gd name="T56" fmla="*/ 164 w 254"/>
                <a:gd name="T57" fmla="*/ 35 h 53"/>
                <a:gd name="T58" fmla="*/ 157 w 254"/>
                <a:gd name="T59" fmla="*/ 35 h 53"/>
                <a:gd name="T60" fmla="*/ 150 w 254"/>
                <a:gd name="T61" fmla="*/ 35 h 53"/>
                <a:gd name="T62" fmla="*/ 143 w 254"/>
                <a:gd name="T63" fmla="*/ 39 h 53"/>
                <a:gd name="T64" fmla="*/ 132 w 254"/>
                <a:gd name="T65" fmla="*/ 39 h 53"/>
                <a:gd name="T66" fmla="*/ 125 w 254"/>
                <a:gd name="T67" fmla="*/ 39 h 53"/>
                <a:gd name="T68" fmla="*/ 111 w 254"/>
                <a:gd name="T69" fmla="*/ 42 h 53"/>
                <a:gd name="T70" fmla="*/ 101 w 254"/>
                <a:gd name="T71" fmla="*/ 42 h 53"/>
                <a:gd name="T72" fmla="*/ 87 w 254"/>
                <a:gd name="T73" fmla="*/ 46 h 53"/>
                <a:gd name="T74" fmla="*/ 73 w 254"/>
                <a:gd name="T75" fmla="*/ 49 h 53"/>
                <a:gd name="T76" fmla="*/ 62 w 254"/>
                <a:gd name="T77" fmla="*/ 49 h 53"/>
                <a:gd name="T78" fmla="*/ 52 w 254"/>
                <a:gd name="T79" fmla="*/ 49 h 53"/>
                <a:gd name="T80" fmla="*/ 45 w 254"/>
                <a:gd name="T81" fmla="*/ 53 h 53"/>
                <a:gd name="T82" fmla="*/ 38 w 254"/>
                <a:gd name="T83" fmla="*/ 53 h 53"/>
                <a:gd name="T84" fmla="*/ 35 w 254"/>
                <a:gd name="T85" fmla="*/ 53 h 53"/>
                <a:gd name="T86" fmla="*/ 31 w 254"/>
                <a:gd name="T87" fmla="*/ 53 h 53"/>
                <a:gd name="T88" fmla="*/ 28 w 254"/>
                <a:gd name="T89" fmla="*/ 53 h 53"/>
                <a:gd name="T90" fmla="*/ 24 w 254"/>
                <a:gd name="T91" fmla="*/ 53 h 53"/>
                <a:gd name="T92" fmla="*/ 17 w 254"/>
                <a:gd name="T93" fmla="*/ 49 h 53"/>
                <a:gd name="T94" fmla="*/ 7 w 254"/>
                <a:gd name="T95" fmla="*/ 42 h 53"/>
                <a:gd name="T96" fmla="*/ 0 w 254"/>
                <a:gd name="T97" fmla="*/ 35 h 53"/>
                <a:gd name="T98" fmla="*/ 31 w 254"/>
                <a:gd name="T99" fmla="*/ 28 h 53"/>
                <a:gd name="T100" fmla="*/ 66 w 254"/>
                <a:gd name="T101" fmla="*/ 25 h 53"/>
                <a:gd name="T102" fmla="*/ 101 w 254"/>
                <a:gd name="T103" fmla="*/ 18 h 53"/>
                <a:gd name="T104" fmla="*/ 136 w 254"/>
                <a:gd name="T105" fmla="*/ 11 h 53"/>
                <a:gd name="T106" fmla="*/ 136 w 254"/>
                <a:gd name="T107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53">
                  <a:moveTo>
                    <a:pt x="136" y="11"/>
                  </a:moveTo>
                  <a:lnTo>
                    <a:pt x="153" y="7"/>
                  </a:lnTo>
                  <a:lnTo>
                    <a:pt x="167" y="4"/>
                  </a:lnTo>
                  <a:lnTo>
                    <a:pt x="181" y="4"/>
                  </a:lnTo>
                  <a:lnTo>
                    <a:pt x="192" y="0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34" y="4"/>
                  </a:lnTo>
                  <a:lnTo>
                    <a:pt x="244" y="11"/>
                  </a:lnTo>
                  <a:lnTo>
                    <a:pt x="248" y="14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4" y="21"/>
                  </a:lnTo>
                  <a:lnTo>
                    <a:pt x="251" y="25"/>
                  </a:lnTo>
                  <a:lnTo>
                    <a:pt x="251" y="28"/>
                  </a:lnTo>
                  <a:lnTo>
                    <a:pt x="248" y="28"/>
                  </a:lnTo>
                  <a:lnTo>
                    <a:pt x="248" y="28"/>
                  </a:lnTo>
                  <a:lnTo>
                    <a:pt x="244" y="32"/>
                  </a:lnTo>
                  <a:lnTo>
                    <a:pt x="241" y="32"/>
                  </a:lnTo>
                  <a:lnTo>
                    <a:pt x="237" y="32"/>
                  </a:lnTo>
                  <a:lnTo>
                    <a:pt x="230" y="32"/>
                  </a:lnTo>
                  <a:lnTo>
                    <a:pt x="223" y="32"/>
                  </a:lnTo>
                  <a:lnTo>
                    <a:pt x="216" y="32"/>
                  </a:lnTo>
                  <a:lnTo>
                    <a:pt x="202" y="32"/>
                  </a:lnTo>
                  <a:lnTo>
                    <a:pt x="188" y="32"/>
                  </a:lnTo>
                  <a:lnTo>
                    <a:pt x="174" y="32"/>
                  </a:lnTo>
                  <a:lnTo>
                    <a:pt x="164" y="35"/>
                  </a:lnTo>
                  <a:lnTo>
                    <a:pt x="157" y="35"/>
                  </a:lnTo>
                  <a:lnTo>
                    <a:pt x="150" y="35"/>
                  </a:lnTo>
                  <a:lnTo>
                    <a:pt x="143" y="39"/>
                  </a:lnTo>
                  <a:lnTo>
                    <a:pt x="132" y="39"/>
                  </a:lnTo>
                  <a:lnTo>
                    <a:pt x="125" y="39"/>
                  </a:lnTo>
                  <a:lnTo>
                    <a:pt x="111" y="42"/>
                  </a:lnTo>
                  <a:lnTo>
                    <a:pt x="101" y="42"/>
                  </a:lnTo>
                  <a:lnTo>
                    <a:pt x="87" y="46"/>
                  </a:lnTo>
                  <a:lnTo>
                    <a:pt x="73" y="49"/>
                  </a:lnTo>
                  <a:lnTo>
                    <a:pt x="62" y="49"/>
                  </a:lnTo>
                  <a:lnTo>
                    <a:pt x="52" y="49"/>
                  </a:lnTo>
                  <a:lnTo>
                    <a:pt x="45" y="53"/>
                  </a:lnTo>
                  <a:lnTo>
                    <a:pt x="38" y="53"/>
                  </a:lnTo>
                  <a:lnTo>
                    <a:pt x="35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4" y="53"/>
                  </a:lnTo>
                  <a:lnTo>
                    <a:pt x="17" y="49"/>
                  </a:lnTo>
                  <a:lnTo>
                    <a:pt x="7" y="42"/>
                  </a:lnTo>
                  <a:lnTo>
                    <a:pt x="0" y="35"/>
                  </a:lnTo>
                  <a:lnTo>
                    <a:pt x="31" y="28"/>
                  </a:lnTo>
                  <a:lnTo>
                    <a:pt x="66" y="25"/>
                  </a:lnTo>
                  <a:lnTo>
                    <a:pt x="101" y="18"/>
                  </a:lnTo>
                  <a:lnTo>
                    <a:pt x="136" y="11"/>
                  </a:lnTo>
                  <a:lnTo>
                    <a:pt x="136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1743730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1658EFD0-DB0B-4BFB-8D0C-51AD9D9D226D}"/>
              </a:ext>
            </a:extLst>
          </p:cNvPr>
          <p:cNvGrpSpPr/>
          <p:nvPr/>
        </p:nvGrpSpPr>
        <p:grpSpPr>
          <a:xfrm>
            <a:off x="3248820" y="2233842"/>
            <a:ext cx="1929151" cy="2390315"/>
            <a:chOff x="4074320" y="1726533"/>
            <a:chExt cx="1929151" cy="2390315"/>
          </a:xfrm>
        </p:grpSpPr>
        <p:sp>
          <p:nvSpPr>
            <p:cNvPr id="3" name="Freeform 104">
              <a:extLst>
                <a:ext uri="{FF2B5EF4-FFF2-40B4-BE49-F238E27FC236}">
                  <a16:creationId xmlns:a16="http://schemas.microsoft.com/office/drawing/2014/main" id="{64C91ABA-C5C6-43B6-8A8E-726F67AC8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412" y="2192549"/>
              <a:ext cx="219295" cy="1153945"/>
            </a:xfrm>
            <a:custGeom>
              <a:avLst/>
              <a:gdLst>
                <a:gd name="T0" fmla="*/ 0 w 69"/>
                <a:gd name="T1" fmla="*/ 35 h 364"/>
                <a:gd name="T2" fmla="*/ 0 w 69"/>
                <a:gd name="T3" fmla="*/ 18 h 364"/>
                <a:gd name="T4" fmla="*/ 0 w 69"/>
                <a:gd name="T5" fmla="*/ 9 h 364"/>
                <a:gd name="T6" fmla="*/ 8 w 69"/>
                <a:gd name="T7" fmla="*/ 0 h 364"/>
                <a:gd name="T8" fmla="*/ 17 w 69"/>
                <a:gd name="T9" fmla="*/ 0 h 364"/>
                <a:gd name="T10" fmla="*/ 26 w 69"/>
                <a:gd name="T11" fmla="*/ 0 h 364"/>
                <a:gd name="T12" fmla="*/ 34 w 69"/>
                <a:gd name="T13" fmla="*/ 9 h 364"/>
                <a:gd name="T14" fmla="*/ 52 w 69"/>
                <a:gd name="T15" fmla="*/ 9 h 364"/>
                <a:gd name="T16" fmla="*/ 60 w 69"/>
                <a:gd name="T17" fmla="*/ 18 h 364"/>
                <a:gd name="T18" fmla="*/ 60 w 69"/>
                <a:gd name="T19" fmla="*/ 26 h 364"/>
                <a:gd name="T20" fmla="*/ 69 w 69"/>
                <a:gd name="T21" fmla="*/ 35 h 364"/>
                <a:gd name="T22" fmla="*/ 69 w 69"/>
                <a:gd name="T23" fmla="*/ 52 h 364"/>
                <a:gd name="T24" fmla="*/ 69 w 69"/>
                <a:gd name="T25" fmla="*/ 70 h 364"/>
                <a:gd name="T26" fmla="*/ 69 w 69"/>
                <a:gd name="T27" fmla="*/ 78 h 364"/>
                <a:gd name="T28" fmla="*/ 69 w 69"/>
                <a:gd name="T29" fmla="*/ 87 h 364"/>
                <a:gd name="T30" fmla="*/ 69 w 69"/>
                <a:gd name="T31" fmla="*/ 104 h 364"/>
                <a:gd name="T32" fmla="*/ 69 w 69"/>
                <a:gd name="T33" fmla="*/ 122 h 364"/>
                <a:gd name="T34" fmla="*/ 69 w 69"/>
                <a:gd name="T35" fmla="*/ 139 h 364"/>
                <a:gd name="T36" fmla="*/ 69 w 69"/>
                <a:gd name="T37" fmla="*/ 165 h 364"/>
                <a:gd name="T38" fmla="*/ 69 w 69"/>
                <a:gd name="T39" fmla="*/ 191 h 364"/>
                <a:gd name="T40" fmla="*/ 69 w 69"/>
                <a:gd name="T41" fmla="*/ 226 h 364"/>
                <a:gd name="T42" fmla="*/ 69 w 69"/>
                <a:gd name="T43" fmla="*/ 260 h 364"/>
                <a:gd name="T44" fmla="*/ 69 w 69"/>
                <a:gd name="T45" fmla="*/ 286 h 364"/>
                <a:gd name="T46" fmla="*/ 69 w 69"/>
                <a:gd name="T47" fmla="*/ 304 h 364"/>
                <a:gd name="T48" fmla="*/ 69 w 69"/>
                <a:gd name="T49" fmla="*/ 330 h 364"/>
                <a:gd name="T50" fmla="*/ 60 w 69"/>
                <a:gd name="T51" fmla="*/ 338 h 364"/>
                <a:gd name="T52" fmla="*/ 60 w 69"/>
                <a:gd name="T53" fmla="*/ 356 h 364"/>
                <a:gd name="T54" fmla="*/ 60 w 69"/>
                <a:gd name="T55" fmla="*/ 356 h 364"/>
                <a:gd name="T56" fmla="*/ 52 w 69"/>
                <a:gd name="T57" fmla="*/ 364 h 364"/>
                <a:gd name="T58" fmla="*/ 52 w 69"/>
                <a:gd name="T59" fmla="*/ 356 h 364"/>
                <a:gd name="T60" fmla="*/ 43 w 69"/>
                <a:gd name="T61" fmla="*/ 356 h 364"/>
                <a:gd name="T62" fmla="*/ 34 w 69"/>
                <a:gd name="T63" fmla="*/ 338 h 364"/>
                <a:gd name="T64" fmla="*/ 26 w 69"/>
                <a:gd name="T65" fmla="*/ 330 h 364"/>
                <a:gd name="T66" fmla="*/ 17 w 69"/>
                <a:gd name="T67" fmla="*/ 295 h 364"/>
                <a:gd name="T68" fmla="*/ 8 w 69"/>
                <a:gd name="T69" fmla="*/ 286 h 364"/>
                <a:gd name="T70" fmla="*/ 17 w 69"/>
                <a:gd name="T71" fmla="*/ 278 h 364"/>
                <a:gd name="T72" fmla="*/ 17 w 69"/>
                <a:gd name="T73" fmla="*/ 260 h 364"/>
                <a:gd name="T74" fmla="*/ 17 w 69"/>
                <a:gd name="T75" fmla="*/ 243 h 364"/>
                <a:gd name="T76" fmla="*/ 17 w 69"/>
                <a:gd name="T77" fmla="*/ 243 h 364"/>
                <a:gd name="T78" fmla="*/ 17 w 69"/>
                <a:gd name="T79" fmla="*/ 234 h 364"/>
                <a:gd name="T80" fmla="*/ 17 w 69"/>
                <a:gd name="T81" fmla="*/ 226 h 364"/>
                <a:gd name="T82" fmla="*/ 17 w 69"/>
                <a:gd name="T83" fmla="*/ 208 h 364"/>
                <a:gd name="T84" fmla="*/ 17 w 69"/>
                <a:gd name="T85" fmla="*/ 191 h 364"/>
                <a:gd name="T86" fmla="*/ 17 w 69"/>
                <a:gd name="T87" fmla="*/ 182 h 364"/>
                <a:gd name="T88" fmla="*/ 17 w 69"/>
                <a:gd name="T89" fmla="*/ 139 h 364"/>
                <a:gd name="T90" fmla="*/ 17 w 69"/>
                <a:gd name="T91" fmla="*/ 122 h 364"/>
                <a:gd name="T92" fmla="*/ 17 w 69"/>
                <a:gd name="T93" fmla="*/ 96 h 364"/>
                <a:gd name="T94" fmla="*/ 8 w 69"/>
                <a:gd name="T95" fmla="*/ 87 h 364"/>
                <a:gd name="T96" fmla="*/ 8 w 69"/>
                <a:gd name="T97" fmla="*/ 70 h 364"/>
                <a:gd name="T98" fmla="*/ 8 w 69"/>
                <a:gd name="T99" fmla="*/ 61 h 364"/>
                <a:gd name="T100" fmla="*/ 8 w 69"/>
                <a:gd name="T101" fmla="*/ 52 h 364"/>
                <a:gd name="T102" fmla="*/ 0 w 69"/>
                <a:gd name="T103" fmla="*/ 44 h 364"/>
                <a:gd name="T104" fmla="*/ 0 w 69"/>
                <a:gd name="T105" fmla="*/ 35 h 364"/>
                <a:gd name="T106" fmla="*/ 0 w 69"/>
                <a:gd name="T107" fmla="*/ 35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364">
                  <a:moveTo>
                    <a:pt x="0" y="35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4" y="9"/>
                  </a:lnTo>
                  <a:lnTo>
                    <a:pt x="52" y="9"/>
                  </a:lnTo>
                  <a:lnTo>
                    <a:pt x="60" y="18"/>
                  </a:lnTo>
                  <a:lnTo>
                    <a:pt x="60" y="26"/>
                  </a:lnTo>
                  <a:lnTo>
                    <a:pt x="69" y="35"/>
                  </a:lnTo>
                  <a:lnTo>
                    <a:pt x="69" y="52"/>
                  </a:lnTo>
                  <a:lnTo>
                    <a:pt x="69" y="70"/>
                  </a:lnTo>
                  <a:lnTo>
                    <a:pt x="69" y="78"/>
                  </a:lnTo>
                  <a:lnTo>
                    <a:pt x="69" y="87"/>
                  </a:lnTo>
                  <a:lnTo>
                    <a:pt x="69" y="104"/>
                  </a:lnTo>
                  <a:lnTo>
                    <a:pt x="69" y="122"/>
                  </a:lnTo>
                  <a:lnTo>
                    <a:pt x="69" y="139"/>
                  </a:lnTo>
                  <a:lnTo>
                    <a:pt x="69" y="165"/>
                  </a:lnTo>
                  <a:lnTo>
                    <a:pt x="69" y="191"/>
                  </a:lnTo>
                  <a:lnTo>
                    <a:pt x="69" y="226"/>
                  </a:lnTo>
                  <a:lnTo>
                    <a:pt x="69" y="260"/>
                  </a:lnTo>
                  <a:lnTo>
                    <a:pt x="69" y="286"/>
                  </a:lnTo>
                  <a:lnTo>
                    <a:pt x="69" y="304"/>
                  </a:lnTo>
                  <a:lnTo>
                    <a:pt x="69" y="330"/>
                  </a:lnTo>
                  <a:lnTo>
                    <a:pt x="60" y="338"/>
                  </a:lnTo>
                  <a:lnTo>
                    <a:pt x="60" y="356"/>
                  </a:lnTo>
                  <a:lnTo>
                    <a:pt x="60" y="356"/>
                  </a:lnTo>
                  <a:lnTo>
                    <a:pt x="52" y="364"/>
                  </a:lnTo>
                  <a:lnTo>
                    <a:pt x="52" y="356"/>
                  </a:lnTo>
                  <a:lnTo>
                    <a:pt x="43" y="356"/>
                  </a:lnTo>
                  <a:lnTo>
                    <a:pt x="34" y="338"/>
                  </a:lnTo>
                  <a:lnTo>
                    <a:pt x="26" y="330"/>
                  </a:lnTo>
                  <a:lnTo>
                    <a:pt x="17" y="295"/>
                  </a:lnTo>
                  <a:lnTo>
                    <a:pt x="8" y="286"/>
                  </a:lnTo>
                  <a:lnTo>
                    <a:pt x="17" y="278"/>
                  </a:lnTo>
                  <a:lnTo>
                    <a:pt x="17" y="260"/>
                  </a:lnTo>
                  <a:lnTo>
                    <a:pt x="17" y="243"/>
                  </a:lnTo>
                  <a:lnTo>
                    <a:pt x="17" y="243"/>
                  </a:lnTo>
                  <a:lnTo>
                    <a:pt x="17" y="234"/>
                  </a:lnTo>
                  <a:lnTo>
                    <a:pt x="17" y="226"/>
                  </a:lnTo>
                  <a:lnTo>
                    <a:pt x="17" y="208"/>
                  </a:lnTo>
                  <a:lnTo>
                    <a:pt x="17" y="191"/>
                  </a:lnTo>
                  <a:lnTo>
                    <a:pt x="17" y="182"/>
                  </a:lnTo>
                  <a:lnTo>
                    <a:pt x="17" y="139"/>
                  </a:lnTo>
                  <a:lnTo>
                    <a:pt x="17" y="122"/>
                  </a:lnTo>
                  <a:lnTo>
                    <a:pt x="17" y="96"/>
                  </a:lnTo>
                  <a:lnTo>
                    <a:pt x="8" y="87"/>
                  </a:lnTo>
                  <a:lnTo>
                    <a:pt x="8" y="70"/>
                  </a:lnTo>
                  <a:lnTo>
                    <a:pt x="8" y="61"/>
                  </a:lnTo>
                  <a:lnTo>
                    <a:pt x="8" y="52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5">
              <a:extLst>
                <a:ext uri="{FF2B5EF4-FFF2-40B4-BE49-F238E27FC236}">
                  <a16:creationId xmlns:a16="http://schemas.microsoft.com/office/drawing/2014/main" id="{DC083DEF-7EBA-47AE-A1DC-1BC2A4A9C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072" y="1726533"/>
              <a:ext cx="524399" cy="2390315"/>
            </a:xfrm>
            <a:custGeom>
              <a:avLst/>
              <a:gdLst>
                <a:gd name="T0" fmla="*/ 87 w 165"/>
                <a:gd name="T1" fmla="*/ 9 h 754"/>
                <a:gd name="T2" fmla="*/ 95 w 165"/>
                <a:gd name="T3" fmla="*/ 0 h 754"/>
                <a:gd name="T4" fmla="*/ 121 w 165"/>
                <a:gd name="T5" fmla="*/ 9 h 754"/>
                <a:gd name="T6" fmla="*/ 147 w 165"/>
                <a:gd name="T7" fmla="*/ 26 h 754"/>
                <a:gd name="T8" fmla="*/ 165 w 165"/>
                <a:gd name="T9" fmla="*/ 43 h 754"/>
                <a:gd name="T10" fmla="*/ 165 w 165"/>
                <a:gd name="T11" fmla="*/ 61 h 754"/>
                <a:gd name="T12" fmla="*/ 156 w 165"/>
                <a:gd name="T13" fmla="*/ 87 h 754"/>
                <a:gd name="T14" fmla="*/ 156 w 165"/>
                <a:gd name="T15" fmla="*/ 130 h 754"/>
                <a:gd name="T16" fmla="*/ 156 w 165"/>
                <a:gd name="T17" fmla="*/ 165 h 754"/>
                <a:gd name="T18" fmla="*/ 156 w 165"/>
                <a:gd name="T19" fmla="*/ 217 h 754"/>
                <a:gd name="T20" fmla="*/ 156 w 165"/>
                <a:gd name="T21" fmla="*/ 295 h 754"/>
                <a:gd name="T22" fmla="*/ 156 w 165"/>
                <a:gd name="T23" fmla="*/ 381 h 754"/>
                <a:gd name="T24" fmla="*/ 165 w 165"/>
                <a:gd name="T25" fmla="*/ 477 h 754"/>
                <a:gd name="T26" fmla="*/ 165 w 165"/>
                <a:gd name="T27" fmla="*/ 555 h 754"/>
                <a:gd name="T28" fmla="*/ 165 w 165"/>
                <a:gd name="T29" fmla="*/ 607 h 754"/>
                <a:gd name="T30" fmla="*/ 165 w 165"/>
                <a:gd name="T31" fmla="*/ 641 h 754"/>
                <a:gd name="T32" fmla="*/ 156 w 165"/>
                <a:gd name="T33" fmla="*/ 685 h 754"/>
                <a:gd name="T34" fmla="*/ 139 w 165"/>
                <a:gd name="T35" fmla="*/ 737 h 754"/>
                <a:gd name="T36" fmla="*/ 121 w 165"/>
                <a:gd name="T37" fmla="*/ 754 h 754"/>
                <a:gd name="T38" fmla="*/ 113 w 165"/>
                <a:gd name="T39" fmla="*/ 754 h 754"/>
                <a:gd name="T40" fmla="*/ 95 w 165"/>
                <a:gd name="T41" fmla="*/ 737 h 754"/>
                <a:gd name="T42" fmla="*/ 87 w 165"/>
                <a:gd name="T43" fmla="*/ 711 h 754"/>
                <a:gd name="T44" fmla="*/ 52 w 165"/>
                <a:gd name="T45" fmla="*/ 676 h 754"/>
                <a:gd name="T46" fmla="*/ 26 w 165"/>
                <a:gd name="T47" fmla="*/ 641 h 754"/>
                <a:gd name="T48" fmla="*/ 0 w 165"/>
                <a:gd name="T49" fmla="*/ 615 h 754"/>
                <a:gd name="T50" fmla="*/ 9 w 165"/>
                <a:gd name="T51" fmla="*/ 607 h 754"/>
                <a:gd name="T52" fmla="*/ 26 w 165"/>
                <a:gd name="T53" fmla="*/ 607 h 754"/>
                <a:gd name="T54" fmla="*/ 61 w 165"/>
                <a:gd name="T55" fmla="*/ 615 h 754"/>
                <a:gd name="T56" fmla="*/ 87 w 165"/>
                <a:gd name="T57" fmla="*/ 624 h 754"/>
                <a:gd name="T58" fmla="*/ 95 w 165"/>
                <a:gd name="T59" fmla="*/ 624 h 754"/>
                <a:gd name="T60" fmla="*/ 104 w 165"/>
                <a:gd name="T61" fmla="*/ 624 h 754"/>
                <a:gd name="T62" fmla="*/ 104 w 165"/>
                <a:gd name="T63" fmla="*/ 607 h 754"/>
                <a:gd name="T64" fmla="*/ 113 w 165"/>
                <a:gd name="T65" fmla="*/ 581 h 754"/>
                <a:gd name="T66" fmla="*/ 113 w 165"/>
                <a:gd name="T67" fmla="*/ 537 h 754"/>
                <a:gd name="T68" fmla="*/ 113 w 165"/>
                <a:gd name="T69" fmla="*/ 477 h 754"/>
                <a:gd name="T70" fmla="*/ 104 w 165"/>
                <a:gd name="T71" fmla="*/ 217 h 754"/>
                <a:gd name="T72" fmla="*/ 104 w 165"/>
                <a:gd name="T73" fmla="*/ 156 h 754"/>
                <a:gd name="T74" fmla="*/ 104 w 165"/>
                <a:gd name="T75" fmla="*/ 113 h 754"/>
                <a:gd name="T76" fmla="*/ 95 w 165"/>
                <a:gd name="T77" fmla="*/ 87 h 754"/>
                <a:gd name="T78" fmla="*/ 95 w 165"/>
                <a:gd name="T79" fmla="*/ 69 h 754"/>
                <a:gd name="T80" fmla="*/ 87 w 165"/>
                <a:gd name="T81" fmla="*/ 35 h 754"/>
                <a:gd name="T82" fmla="*/ 78 w 165"/>
                <a:gd name="T83" fmla="*/ 26 h 754"/>
                <a:gd name="T84" fmla="*/ 78 w 165"/>
                <a:gd name="T85" fmla="*/ 9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754">
                  <a:moveTo>
                    <a:pt x="78" y="9"/>
                  </a:moveTo>
                  <a:lnTo>
                    <a:pt x="87" y="9"/>
                  </a:lnTo>
                  <a:lnTo>
                    <a:pt x="87" y="0"/>
                  </a:lnTo>
                  <a:lnTo>
                    <a:pt x="95" y="0"/>
                  </a:lnTo>
                  <a:lnTo>
                    <a:pt x="113" y="0"/>
                  </a:lnTo>
                  <a:lnTo>
                    <a:pt x="121" y="9"/>
                  </a:lnTo>
                  <a:lnTo>
                    <a:pt x="130" y="9"/>
                  </a:lnTo>
                  <a:lnTo>
                    <a:pt x="147" y="26"/>
                  </a:lnTo>
                  <a:lnTo>
                    <a:pt x="156" y="35"/>
                  </a:lnTo>
                  <a:lnTo>
                    <a:pt x="165" y="43"/>
                  </a:lnTo>
                  <a:lnTo>
                    <a:pt x="165" y="52"/>
                  </a:lnTo>
                  <a:lnTo>
                    <a:pt x="165" y="61"/>
                  </a:lnTo>
                  <a:lnTo>
                    <a:pt x="165" y="69"/>
                  </a:lnTo>
                  <a:lnTo>
                    <a:pt x="156" y="87"/>
                  </a:lnTo>
                  <a:lnTo>
                    <a:pt x="156" y="104"/>
                  </a:lnTo>
                  <a:lnTo>
                    <a:pt x="156" y="130"/>
                  </a:lnTo>
                  <a:lnTo>
                    <a:pt x="156" y="147"/>
                  </a:lnTo>
                  <a:lnTo>
                    <a:pt x="156" y="165"/>
                  </a:lnTo>
                  <a:lnTo>
                    <a:pt x="156" y="191"/>
                  </a:lnTo>
                  <a:lnTo>
                    <a:pt x="156" y="217"/>
                  </a:lnTo>
                  <a:lnTo>
                    <a:pt x="156" y="251"/>
                  </a:lnTo>
                  <a:lnTo>
                    <a:pt x="156" y="295"/>
                  </a:lnTo>
                  <a:lnTo>
                    <a:pt x="156" y="338"/>
                  </a:lnTo>
                  <a:lnTo>
                    <a:pt x="156" y="381"/>
                  </a:lnTo>
                  <a:lnTo>
                    <a:pt x="165" y="433"/>
                  </a:lnTo>
                  <a:lnTo>
                    <a:pt x="165" y="477"/>
                  </a:lnTo>
                  <a:lnTo>
                    <a:pt x="165" y="520"/>
                  </a:lnTo>
                  <a:lnTo>
                    <a:pt x="165" y="555"/>
                  </a:lnTo>
                  <a:lnTo>
                    <a:pt x="165" y="581"/>
                  </a:lnTo>
                  <a:lnTo>
                    <a:pt x="165" y="607"/>
                  </a:lnTo>
                  <a:lnTo>
                    <a:pt x="165" y="624"/>
                  </a:lnTo>
                  <a:lnTo>
                    <a:pt x="165" y="641"/>
                  </a:lnTo>
                  <a:lnTo>
                    <a:pt x="165" y="659"/>
                  </a:lnTo>
                  <a:lnTo>
                    <a:pt x="156" y="685"/>
                  </a:lnTo>
                  <a:lnTo>
                    <a:pt x="147" y="719"/>
                  </a:lnTo>
                  <a:lnTo>
                    <a:pt x="139" y="737"/>
                  </a:lnTo>
                  <a:lnTo>
                    <a:pt x="130" y="745"/>
                  </a:lnTo>
                  <a:lnTo>
                    <a:pt x="121" y="754"/>
                  </a:lnTo>
                  <a:lnTo>
                    <a:pt x="121" y="754"/>
                  </a:lnTo>
                  <a:lnTo>
                    <a:pt x="113" y="754"/>
                  </a:lnTo>
                  <a:lnTo>
                    <a:pt x="104" y="745"/>
                  </a:lnTo>
                  <a:lnTo>
                    <a:pt x="95" y="737"/>
                  </a:lnTo>
                  <a:lnTo>
                    <a:pt x="87" y="719"/>
                  </a:lnTo>
                  <a:lnTo>
                    <a:pt x="87" y="711"/>
                  </a:lnTo>
                  <a:lnTo>
                    <a:pt x="69" y="693"/>
                  </a:lnTo>
                  <a:lnTo>
                    <a:pt x="52" y="676"/>
                  </a:lnTo>
                  <a:lnTo>
                    <a:pt x="43" y="659"/>
                  </a:lnTo>
                  <a:lnTo>
                    <a:pt x="26" y="641"/>
                  </a:lnTo>
                  <a:lnTo>
                    <a:pt x="9" y="624"/>
                  </a:lnTo>
                  <a:lnTo>
                    <a:pt x="0" y="615"/>
                  </a:lnTo>
                  <a:lnTo>
                    <a:pt x="0" y="607"/>
                  </a:lnTo>
                  <a:lnTo>
                    <a:pt x="9" y="607"/>
                  </a:lnTo>
                  <a:lnTo>
                    <a:pt x="17" y="598"/>
                  </a:lnTo>
                  <a:lnTo>
                    <a:pt x="26" y="607"/>
                  </a:lnTo>
                  <a:lnTo>
                    <a:pt x="43" y="607"/>
                  </a:lnTo>
                  <a:lnTo>
                    <a:pt x="61" y="615"/>
                  </a:lnTo>
                  <a:lnTo>
                    <a:pt x="69" y="624"/>
                  </a:lnTo>
                  <a:lnTo>
                    <a:pt x="87" y="624"/>
                  </a:lnTo>
                  <a:lnTo>
                    <a:pt x="87" y="624"/>
                  </a:lnTo>
                  <a:lnTo>
                    <a:pt x="95" y="624"/>
                  </a:lnTo>
                  <a:lnTo>
                    <a:pt x="95" y="624"/>
                  </a:lnTo>
                  <a:lnTo>
                    <a:pt x="104" y="624"/>
                  </a:lnTo>
                  <a:lnTo>
                    <a:pt x="104" y="615"/>
                  </a:lnTo>
                  <a:lnTo>
                    <a:pt x="104" y="607"/>
                  </a:lnTo>
                  <a:lnTo>
                    <a:pt x="104" y="598"/>
                  </a:lnTo>
                  <a:lnTo>
                    <a:pt x="113" y="581"/>
                  </a:lnTo>
                  <a:lnTo>
                    <a:pt x="113" y="563"/>
                  </a:lnTo>
                  <a:lnTo>
                    <a:pt x="113" y="537"/>
                  </a:lnTo>
                  <a:lnTo>
                    <a:pt x="113" y="511"/>
                  </a:lnTo>
                  <a:lnTo>
                    <a:pt x="113" y="477"/>
                  </a:lnTo>
                  <a:lnTo>
                    <a:pt x="113" y="347"/>
                  </a:lnTo>
                  <a:lnTo>
                    <a:pt x="104" y="217"/>
                  </a:lnTo>
                  <a:lnTo>
                    <a:pt x="104" y="191"/>
                  </a:lnTo>
                  <a:lnTo>
                    <a:pt x="104" y="156"/>
                  </a:lnTo>
                  <a:lnTo>
                    <a:pt x="104" y="139"/>
                  </a:lnTo>
                  <a:lnTo>
                    <a:pt x="104" y="113"/>
                  </a:lnTo>
                  <a:lnTo>
                    <a:pt x="104" y="95"/>
                  </a:lnTo>
                  <a:lnTo>
                    <a:pt x="95" y="87"/>
                  </a:lnTo>
                  <a:lnTo>
                    <a:pt x="95" y="78"/>
                  </a:lnTo>
                  <a:lnTo>
                    <a:pt x="95" y="69"/>
                  </a:lnTo>
                  <a:lnTo>
                    <a:pt x="95" y="52"/>
                  </a:lnTo>
                  <a:lnTo>
                    <a:pt x="87" y="35"/>
                  </a:lnTo>
                  <a:lnTo>
                    <a:pt x="78" y="35"/>
                  </a:lnTo>
                  <a:lnTo>
                    <a:pt x="78" y="26"/>
                  </a:lnTo>
                  <a:lnTo>
                    <a:pt x="78" y="17"/>
                  </a:lnTo>
                  <a:lnTo>
                    <a:pt x="78" y="9"/>
                  </a:lnTo>
                  <a:lnTo>
                    <a:pt x="78" y="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6">
              <a:extLst>
                <a:ext uri="{FF2B5EF4-FFF2-40B4-BE49-F238E27FC236}">
                  <a16:creationId xmlns:a16="http://schemas.microsoft.com/office/drawing/2014/main" id="{5635981F-11A3-48D0-BF62-7169FF6CF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983" y="2769521"/>
              <a:ext cx="966164" cy="1128584"/>
            </a:xfrm>
            <a:custGeom>
              <a:avLst/>
              <a:gdLst>
                <a:gd name="T0" fmla="*/ 35 w 304"/>
                <a:gd name="T1" fmla="*/ 96 h 356"/>
                <a:gd name="T2" fmla="*/ 18 w 304"/>
                <a:gd name="T3" fmla="*/ 87 h 356"/>
                <a:gd name="T4" fmla="*/ 0 w 304"/>
                <a:gd name="T5" fmla="*/ 78 h 356"/>
                <a:gd name="T6" fmla="*/ 44 w 304"/>
                <a:gd name="T7" fmla="*/ 52 h 356"/>
                <a:gd name="T8" fmla="*/ 113 w 304"/>
                <a:gd name="T9" fmla="*/ 35 h 356"/>
                <a:gd name="T10" fmla="*/ 182 w 304"/>
                <a:gd name="T11" fmla="*/ 18 h 356"/>
                <a:gd name="T12" fmla="*/ 217 w 304"/>
                <a:gd name="T13" fmla="*/ 9 h 356"/>
                <a:gd name="T14" fmla="*/ 234 w 304"/>
                <a:gd name="T15" fmla="*/ 0 h 356"/>
                <a:gd name="T16" fmla="*/ 252 w 304"/>
                <a:gd name="T17" fmla="*/ 0 h 356"/>
                <a:gd name="T18" fmla="*/ 278 w 304"/>
                <a:gd name="T19" fmla="*/ 9 h 356"/>
                <a:gd name="T20" fmla="*/ 295 w 304"/>
                <a:gd name="T21" fmla="*/ 26 h 356"/>
                <a:gd name="T22" fmla="*/ 304 w 304"/>
                <a:gd name="T23" fmla="*/ 52 h 356"/>
                <a:gd name="T24" fmla="*/ 304 w 304"/>
                <a:gd name="T25" fmla="*/ 70 h 356"/>
                <a:gd name="T26" fmla="*/ 295 w 304"/>
                <a:gd name="T27" fmla="*/ 104 h 356"/>
                <a:gd name="T28" fmla="*/ 286 w 304"/>
                <a:gd name="T29" fmla="*/ 191 h 356"/>
                <a:gd name="T30" fmla="*/ 269 w 304"/>
                <a:gd name="T31" fmla="*/ 278 h 356"/>
                <a:gd name="T32" fmla="*/ 252 w 304"/>
                <a:gd name="T33" fmla="*/ 321 h 356"/>
                <a:gd name="T34" fmla="*/ 226 w 304"/>
                <a:gd name="T35" fmla="*/ 347 h 356"/>
                <a:gd name="T36" fmla="*/ 208 w 304"/>
                <a:gd name="T37" fmla="*/ 356 h 356"/>
                <a:gd name="T38" fmla="*/ 200 w 304"/>
                <a:gd name="T39" fmla="*/ 356 h 356"/>
                <a:gd name="T40" fmla="*/ 191 w 304"/>
                <a:gd name="T41" fmla="*/ 347 h 356"/>
                <a:gd name="T42" fmla="*/ 182 w 304"/>
                <a:gd name="T43" fmla="*/ 321 h 356"/>
                <a:gd name="T44" fmla="*/ 165 w 304"/>
                <a:gd name="T45" fmla="*/ 295 h 356"/>
                <a:gd name="T46" fmla="*/ 139 w 304"/>
                <a:gd name="T47" fmla="*/ 269 h 356"/>
                <a:gd name="T48" fmla="*/ 130 w 304"/>
                <a:gd name="T49" fmla="*/ 243 h 356"/>
                <a:gd name="T50" fmla="*/ 130 w 304"/>
                <a:gd name="T51" fmla="*/ 234 h 356"/>
                <a:gd name="T52" fmla="*/ 156 w 304"/>
                <a:gd name="T53" fmla="*/ 234 h 356"/>
                <a:gd name="T54" fmla="*/ 182 w 304"/>
                <a:gd name="T55" fmla="*/ 243 h 356"/>
                <a:gd name="T56" fmla="*/ 208 w 304"/>
                <a:gd name="T57" fmla="*/ 252 h 356"/>
                <a:gd name="T58" fmla="*/ 208 w 304"/>
                <a:gd name="T59" fmla="*/ 243 h 356"/>
                <a:gd name="T60" fmla="*/ 217 w 304"/>
                <a:gd name="T61" fmla="*/ 208 h 356"/>
                <a:gd name="T62" fmla="*/ 226 w 304"/>
                <a:gd name="T63" fmla="*/ 156 h 356"/>
                <a:gd name="T64" fmla="*/ 234 w 304"/>
                <a:gd name="T65" fmla="*/ 113 h 356"/>
                <a:gd name="T66" fmla="*/ 234 w 304"/>
                <a:gd name="T67" fmla="*/ 87 h 356"/>
                <a:gd name="T68" fmla="*/ 234 w 304"/>
                <a:gd name="T69" fmla="*/ 70 h 356"/>
                <a:gd name="T70" fmla="*/ 226 w 304"/>
                <a:gd name="T71" fmla="*/ 61 h 356"/>
                <a:gd name="T72" fmla="*/ 200 w 304"/>
                <a:gd name="T73" fmla="*/ 61 h 356"/>
                <a:gd name="T74" fmla="*/ 165 w 304"/>
                <a:gd name="T75" fmla="*/ 70 h 356"/>
                <a:gd name="T76" fmla="*/ 104 w 304"/>
                <a:gd name="T77" fmla="*/ 96 h 356"/>
                <a:gd name="T78" fmla="*/ 61 w 304"/>
                <a:gd name="T79" fmla="*/ 104 h 356"/>
                <a:gd name="T80" fmla="*/ 52 w 304"/>
                <a:gd name="T81" fmla="*/ 10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56">
                  <a:moveTo>
                    <a:pt x="52" y="104"/>
                  </a:moveTo>
                  <a:lnTo>
                    <a:pt x="35" y="96"/>
                  </a:lnTo>
                  <a:lnTo>
                    <a:pt x="26" y="96"/>
                  </a:lnTo>
                  <a:lnTo>
                    <a:pt x="18" y="87"/>
                  </a:lnTo>
                  <a:lnTo>
                    <a:pt x="9" y="87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44" y="52"/>
                  </a:lnTo>
                  <a:lnTo>
                    <a:pt x="78" y="44"/>
                  </a:lnTo>
                  <a:lnTo>
                    <a:pt x="113" y="35"/>
                  </a:lnTo>
                  <a:lnTo>
                    <a:pt x="148" y="26"/>
                  </a:lnTo>
                  <a:lnTo>
                    <a:pt x="182" y="18"/>
                  </a:lnTo>
                  <a:lnTo>
                    <a:pt x="200" y="18"/>
                  </a:lnTo>
                  <a:lnTo>
                    <a:pt x="217" y="9"/>
                  </a:lnTo>
                  <a:lnTo>
                    <a:pt x="226" y="0"/>
                  </a:lnTo>
                  <a:lnTo>
                    <a:pt x="234" y="0"/>
                  </a:lnTo>
                  <a:lnTo>
                    <a:pt x="243" y="0"/>
                  </a:lnTo>
                  <a:lnTo>
                    <a:pt x="252" y="0"/>
                  </a:lnTo>
                  <a:lnTo>
                    <a:pt x="260" y="0"/>
                  </a:lnTo>
                  <a:lnTo>
                    <a:pt x="278" y="9"/>
                  </a:lnTo>
                  <a:lnTo>
                    <a:pt x="286" y="18"/>
                  </a:lnTo>
                  <a:lnTo>
                    <a:pt x="295" y="26"/>
                  </a:lnTo>
                  <a:lnTo>
                    <a:pt x="304" y="44"/>
                  </a:lnTo>
                  <a:lnTo>
                    <a:pt x="304" y="52"/>
                  </a:lnTo>
                  <a:lnTo>
                    <a:pt x="304" y="52"/>
                  </a:lnTo>
                  <a:lnTo>
                    <a:pt x="304" y="70"/>
                  </a:lnTo>
                  <a:lnTo>
                    <a:pt x="295" y="87"/>
                  </a:lnTo>
                  <a:lnTo>
                    <a:pt x="295" y="104"/>
                  </a:lnTo>
                  <a:lnTo>
                    <a:pt x="286" y="130"/>
                  </a:lnTo>
                  <a:lnTo>
                    <a:pt x="286" y="191"/>
                  </a:lnTo>
                  <a:lnTo>
                    <a:pt x="269" y="243"/>
                  </a:lnTo>
                  <a:lnTo>
                    <a:pt x="269" y="278"/>
                  </a:lnTo>
                  <a:lnTo>
                    <a:pt x="260" y="295"/>
                  </a:lnTo>
                  <a:lnTo>
                    <a:pt x="252" y="321"/>
                  </a:lnTo>
                  <a:lnTo>
                    <a:pt x="243" y="330"/>
                  </a:lnTo>
                  <a:lnTo>
                    <a:pt x="226" y="347"/>
                  </a:lnTo>
                  <a:lnTo>
                    <a:pt x="217" y="356"/>
                  </a:lnTo>
                  <a:lnTo>
                    <a:pt x="208" y="356"/>
                  </a:lnTo>
                  <a:lnTo>
                    <a:pt x="200" y="356"/>
                  </a:lnTo>
                  <a:lnTo>
                    <a:pt x="200" y="356"/>
                  </a:lnTo>
                  <a:lnTo>
                    <a:pt x="191" y="356"/>
                  </a:lnTo>
                  <a:lnTo>
                    <a:pt x="191" y="347"/>
                  </a:lnTo>
                  <a:lnTo>
                    <a:pt x="182" y="330"/>
                  </a:lnTo>
                  <a:lnTo>
                    <a:pt x="182" y="321"/>
                  </a:lnTo>
                  <a:lnTo>
                    <a:pt x="174" y="304"/>
                  </a:lnTo>
                  <a:lnTo>
                    <a:pt x="165" y="295"/>
                  </a:lnTo>
                  <a:lnTo>
                    <a:pt x="148" y="278"/>
                  </a:lnTo>
                  <a:lnTo>
                    <a:pt x="139" y="269"/>
                  </a:lnTo>
                  <a:lnTo>
                    <a:pt x="130" y="252"/>
                  </a:lnTo>
                  <a:lnTo>
                    <a:pt x="130" y="243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39" y="226"/>
                  </a:lnTo>
                  <a:lnTo>
                    <a:pt x="156" y="234"/>
                  </a:lnTo>
                  <a:lnTo>
                    <a:pt x="174" y="234"/>
                  </a:lnTo>
                  <a:lnTo>
                    <a:pt x="182" y="243"/>
                  </a:lnTo>
                  <a:lnTo>
                    <a:pt x="200" y="243"/>
                  </a:lnTo>
                  <a:lnTo>
                    <a:pt x="208" y="252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17" y="226"/>
                  </a:lnTo>
                  <a:lnTo>
                    <a:pt x="217" y="208"/>
                  </a:lnTo>
                  <a:lnTo>
                    <a:pt x="226" y="182"/>
                  </a:lnTo>
                  <a:lnTo>
                    <a:pt x="226" y="156"/>
                  </a:lnTo>
                  <a:lnTo>
                    <a:pt x="234" y="139"/>
                  </a:lnTo>
                  <a:lnTo>
                    <a:pt x="234" y="113"/>
                  </a:lnTo>
                  <a:lnTo>
                    <a:pt x="234" y="96"/>
                  </a:lnTo>
                  <a:lnTo>
                    <a:pt x="234" y="87"/>
                  </a:lnTo>
                  <a:lnTo>
                    <a:pt x="234" y="70"/>
                  </a:lnTo>
                  <a:lnTo>
                    <a:pt x="234" y="70"/>
                  </a:lnTo>
                  <a:lnTo>
                    <a:pt x="234" y="61"/>
                  </a:lnTo>
                  <a:lnTo>
                    <a:pt x="226" y="61"/>
                  </a:lnTo>
                  <a:lnTo>
                    <a:pt x="217" y="61"/>
                  </a:lnTo>
                  <a:lnTo>
                    <a:pt x="200" y="61"/>
                  </a:lnTo>
                  <a:lnTo>
                    <a:pt x="182" y="70"/>
                  </a:lnTo>
                  <a:lnTo>
                    <a:pt x="165" y="70"/>
                  </a:lnTo>
                  <a:lnTo>
                    <a:pt x="130" y="87"/>
                  </a:lnTo>
                  <a:lnTo>
                    <a:pt x="104" y="96"/>
                  </a:lnTo>
                  <a:lnTo>
                    <a:pt x="78" y="96"/>
                  </a:lnTo>
                  <a:lnTo>
                    <a:pt x="61" y="104"/>
                  </a:lnTo>
                  <a:lnTo>
                    <a:pt x="52" y="104"/>
                  </a:lnTo>
                  <a:lnTo>
                    <a:pt x="52" y="10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7">
              <a:extLst>
                <a:ext uri="{FF2B5EF4-FFF2-40B4-BE49-F238E27FC236}">
                  <a16:creationId xmlns:a16="http://schemas.microsoft.com/office/drawing/2014/main" id="{D0B19631-F751-4D76-9CA4-06F8B60CB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320" y="2496886"/>
              <a:ext cx="772297" cy="1401219"/>
            </a:xfrm>
            <a:custGeom>
              <a:avLst/>
              <a:gdLst>
                <a:gd name="T0" fmla="*/ 52 w 243"/>
                <a:gd name="T1" fmla="*/ 424 h 442"/>
                <a:gd name="T2" fmla="*/ 26 w 243"/>
                <a:gd name="T3" fmla="*/ 433 h 442"/>
                <a:gd name="T4" fmla="*/ 17 w 243"/>
                <a:gd name="T5" fmla="*/ 442 h 442"/>
                <a:gd name="T6" fmla="*/ 0 w 243"/>
                <a:gd name="T7" fmla="*/ 442 h 442"/>
                <a:gd name="T8" fmla="*/ 0 w 243"/>
                <a:gd name="T9" fmla="*/ 442 h 442"/>
                <a:gd name="T10" fmla="*/ 0 w 243"/>
                <a:gd name="T11" fmla="*/ 433 h 442"/>
                <a:gd name="T12" fmla="*/ 0 w 243"/>
                <a:gd name="T13" fmla="*/ 433 h 442"/>
                <a:gd name="T14" fmla="*/ 9 w 243"/>
                <a:gd name="T15" fmla="*/ 424 h 442"/>
                <a:gd name="T16" fmla="*/ 9 w 243"/>
                <a:gd name="T17" fmla="*/ 416 h 442"/>
                <a:gd name="T18" fmla="*/ 17 w 243"/>
                <a:gd name="T19" fmla="*/ 398 h 442"/>
                <a:gd name="T20" fmla="*/ 35 w 243"/>
                <a:gd name="T21" fmla="*/ 390 h 442"/>
                <a:gd name="T22" fmla="*/ 43 w 243"/>
                <a:gd name="T23" fmla="*/ 372 h 442"/>
                <a:gd name="T24" fmla="*/ 61 w 243"/>
                <a:gd name="T25" fmla="*/ 346 h 442"/>
                <a:gd name="T26" fmla="*/ 95 w 243"/>
                <a:gd name="T27" fmla="*/ 312 h 442"/>
                <a:gd name="T28" fmla="*/ 121 w 243"/>
                <a:gd name="T29" fmla="*/ 268 h 442"/>
                <a:gd name="T30" fmla="*/ 139 w 243"/>
                <a:gd name="T31" fmla="*/ 225 h 442"/>
                <a:gd name="T32" fmla="*/ 156 w 243"/>
                <a:gd name="T33" fmla="*/ 182 h 442"/>
                <a:gd name="T34" fmla="*/ 165 w 243"/>
                <a:gd name="T35" fmla="*/ 138 h 442"/>
                <a:gd name="T36" fmla="*/ 165 w 243"/>
                <a:gd name="T37" fmla="*/ 95 h 442"/>
                <a:gd name="T38" fmla="*/ 173 w 243"/>
                <a:gd name="T39" fmla="*/ 52 h 442"/>
                <a:gd name="T40" fmla="*/ 173 w 243"/>
                <a:gd name="T41" fmla="*/ 0 h 442"/>
                <a:gd name="T42" fmla="*/ 199 w 243"/>
                <a:gd name="T43" fmla="*/ 17 h 442"/>
                <a:gd name="T44" fmla="*/ 217 w 243"/>
                <a:gd name="T45" fmla="*/ 26 h 442"/>
                <a:gd name="T46" fmla="*/ 225 w 243"/>
                <a:gd name="T47" fmla="*/ 34 h 442"/>
                <a:gd name="T48" fmla="*/ 234 w 243"/>
                <a:gd name="T49" fmla="*/ 43 h 442"/>
                <a:gd name="T50" fmla="*/ 234 w 243"/>
                <a:gd name="T51" fmla="*/ 52 h 442"/>
                <a:gd name="T52" fmla="*/ 243 w 243"/>
                <a:gd name="T53" fmla="*/ 60 h 442"/>
                <a:gd name="T54" fmla="*/ 243 w 243"/>
                <a:gd name="T55" fmla="*/ 78 h 442"/>
                <a:gd name="T56" fmla="*/ 234 w 243"/>
                <a:gd name="T57" fmla="*/ 104 h 442"/>
                <a:gd name="T58" fmla="*/ 234 w 243"/>
                <a:gd name="T59" fmla="*/ 121 h 442"/>
                <a:gd name="T60" fmla="*/ 225 w 243"/>
                <a:gd name="T61" fmla="*/ 138 h 442"/>
                <a:gd name="T62" fmla="*/ 217 w 243"/>
                <a:gd name="T63" fmla="*/ 173 h 442"/>
                <a:gd name="T64" fmla="*/ 208 w 243"/>
                <a:gd name="T65" fmla="*/ 199 h 442"/>
                <a:gd name="T66" fmla="*/ 191 w 243"/>
                <a:gd name="T67" fmla="*/ 242 h 442"/>
                <a:gd name="T68" fmla="*/ 173 w 243"/>
                <a:gd name="T69" fmla="*/ 277 h 442"/>
                <a:gd name="T70" fmla="*/ 156 w 243"/>
                <a:gd name="T71" fmla="*/ 303 h 442"/>
                <a:gd name="T72" fmla="*/ 139 w 243"/>
                <a:gd name="T73" fmla="*/ 329 h 442"/>
                <a:gd name="T74" fmla="*/ 113 w 243"/>
                <a:gd name="T75" fmla="*/ 364 h 442"/>
                <a:gd name="T76" fmla="*/ 95 w 243"/>
                <a:gd name="T77" fmla="*/ 381 h 442"/>
                <a:gd name="T78" fmla="*/ 69 w 243"/>
                <a:gd name="T79" fmla="*/ 407 h 442"/>
                <a:gd name="T80" fmla="*/ 52 w 243"/>
                <a:gd name="T81" fmla="*/ 424 h 442"/>
                <a:gd name="T82" fmla="*/ 52 w 243"/>
                <a:gd name="T83" fmla="*/ 42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442">
                  <a:moveTo>
                    <a:pt x="52" y="424"/>
                  </a:moveTo>
                  <a:lnTo>
                    <a:pt x="26" y="433"/>
                  </a:lnTo>
                  <a:lnTo>
                    <a:pt x="17" y="442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33"/>
                  </a:lnTo>
                  <a:lnTo>
                    <a:pt x="0" y="433"/>
                  </a:lnTo>
                  <a:lnTo>
                    <a:pt x="9" y="424"/>
                  </a:lnTo>
                  <a:lnTo>
                    <a:pt x="9" y="416"/>
                  </a:lnTo>
                  <a:lnTo>
                    <a:pt x="17" y="398"/>
                  </a:lnTo>
                  <a:lnTo>
                    <a:pt x="35" y="390"/>
                  </a:lnTo>
                  <a:lnTo>
                    <a:pt x="43" y="372"/>
                  </a:lnTo>
                  <a:lnTo>
                    <a:pt x="61" y="346"/>
                  </a:lnTo>
                  <a:lnTo>
                    <a:pt x="95" y="312"/>
                  </a:lnTo>
                  <a:lnTo>
                    <a:pt x="121" y="268"/>
                  </a:lnTo>
                  <a:lnTo>
                    <a:pt x="139" y="225"/>
                  </a:lnTo>
                  <a:lnTo>
                    <a:pt x="156" y="182"/>
                  </a:lnTo>
                  <a:lnTo>
                    <a:pt x="165" y="138"/>
                  </a:lnTo>
                  <a:lnTo>
                    <a:pt x="165" y="95"/>
                  </a:lnTo>
                  <a:lnTo>
                    <a:pt x="173" y="52"/>
                  </a:lnTo>
                  <a:lnTo>
                    <a:pt x="173" y="0"/>
                  </a:lnTo>
                  <a:lnTo>
                    <a:pt x="199" y="17"/>
                  </a:lnTo>
                  <a:lnTo>
                    <a:pt x="217" y="26"/>
                  </a:lnTo>
                  <a:lnTo>
                    <a:pt x="225" y="34"/>
                  </a:lnTo>
                  <a:lnTo>
                    <a:pt x="234" y="43"/>
                  </a:lnTo>
                  <a:lnTo>
                    <a:pt x="234" y="52"/>
                  </a:lnTo>
                  <a:lnTo>
                    <a:pt x="243" y="60"/>
                  </a:lnTo>
                  <a:lnTo>
                    <a:pt x="243" y="78"/>
                  </a:lnTo>
                  <a:lnTo>
                    <a:pt x="234" y="104"/>
                  </a:lnTo>
                  <a:lnTo>
                    <a:pt x="234" y="121"/>
                  </a:lnTo>
                  <a:lnTo>
                    <a:pt x="225" y="138"/>
                  </a:lnTo>
                  <a:lnTo>
                    <a:pt x="217" y="173"/>
                  </a:lnTo>
                  <a:lnTo>
                    <a:pt x="208" y="199"/>
                  </a:lnTo>
                  <a:lnTo>
                    <a:pt x="191" y="242"/>
                  </a:lnTo>
                  <a:lnTo>
                    <a:pt x="173" y="277"/>
                  </a:lnTo>
                  <a:lnTo>
                    <a:pt x="156" y="303"/>
                  </a:lnTo>
                  <a:lnTo>
                    <a:pt x="139" y="329"/>
                  </a:lnTo>
                  <a:lnTo>
                    <a:pt x="113" y="364"/>
                  </a:lnTo>
                  <a:lnTo>
                    <a:pt x="95" y="381"/>
                  </a:lnTo>
                  <a:lnTo>
                    <a:pt x="69" y="407"/>
                  </a:lnTo>
                  <a:lnTo>
                    <a:pt x="52" y="424"/>
                  </a:lnTo>
                  <a:lnTo>
                    <a:pt x="52" y="42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8">
              <a:extLst>
                <a:ext uri="{FF2B5EF4-FFF2-40B4-BE49-F238E27FC236}">
                  <a16:creationId xmlns:a16="http://schemas.microsoft.com/office/drawing/2014/main" id="{9F43C98B-9C77-4522-9687-3330F157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822" y="2084763"/>
              <a:ext cx="273323" cy="602334"/>
            </a:xfrm>
            <a:custGeom>
              <a:avLst/>
              <a:gdLst>
                <a:gd name="T0" fmla="*/ 0 w 86"/>
                <a:gd name="T1" fmla="*/ 8 h 190"/>
                <a:gd name="T2" fmla="*/ 8 w 86"/>
                <a:gd name="T3" fmla="*/ 0 h 190"/>
                <a:gd name="T4" fmla="*/ 26 w 86"/>
                <a:gd name="T5" fmla="*/ 0 h 190"/>
                <a:gd name="T6" fmla="*/ 43 w 86"/>
                <a:gd name="T7" fmla="*/ 0 h 190"/>
                <a:gd name="T8" fmla="*/ 78 w 86"/>
                <a:gd name="T9" fmla="*/ 0 h 190"/>
                <a:gd name="T10" fmla="*/ 78 w 86"/>
                <a:gd name="T11" fmla="*/ 34 h 190"/>
                <a:gd name="T12" fmla="*/ 78 w 86"/>
                <a:gd name="T13" fmla="*/ 60 h 190"/>
                <a:gd name="T14" fmla="*/ 78 w 86"/>
                <a:gd name="T15" fmla="*/ 86 h 190"/>
                <a:gd name="T16" fmla="*/ 78 w 86"/>
                <a:gd name="T17" fmla="*/ 112 h 190"/>
                <a:gd name="T18" fmla="*/ 86 w 86"/>
                <a:gd name="T19" fmla="*/ 130 h 190"/>
                <a:gd name="T20" fmla="*/ 86 w 86"/>
                <a:gd name="T21" fmla="*/ 147 h 190"/>
                <a:gd name="T22" fmla="*/ 86 w 86"/>
                <a:gd name="T23" fmla="*/ 156 h 190"/>
                <a:gd name="T24" fmla="*/ 86 w 86"/>
                <a:gd name="T25" fmla="*/ 164 h 190"/>
                <a:gd name="T26" fmla="*/ 86 w 86"/>
                <a:gd name="T27" fmla="*/ 173 h 190"/>
                <a:gd name="T28" fmla="*/ 78 w 86"/>
                <a:gd name="T29" fmla="*/ 182 h 190"/>
                <a:gd name="T30" fmla="*/ 78 w 86"/>
                <a:gd name="T31" fmla="*/ 190 h 190"/>
                <a:gd name="T32" fmla="*/ 69 w 86"/>
                <a:gd name="T33" fmla="*/ 190 h 190"/>
                <a:gd name="T34" fmla="*/ 60 w 86"/>
                <a:gd name="T35" fmla="*/ 190 h 190"/>
                <a:gd name="T36" fmla="*/ 52 w 86"/>
                <a:gd name="T37" fmla="*/ 182 h 190"/>
                <a:gd name="T38" fmla="*/ 43 w 86"/>
                <a:gd name="T39" fmla="*/ 164 h 190"/>
                <a:gd name="T40" fmla="*/ 34 w 86"/>
                <a:gd name="T41" fmla="*/ 147 h 190"/>
                <a:gd name="T42" fmla="*/ 26 w 86"/>
                <a:gd name="T43" fmla="*/ 112 h 190"/>
                <a:gd name="T44" fmla="*/ 26 w 86"/>
                <a:gd name="T45" fmla="*/ 78 h 190"/>
                <a:gd name="T46" fmla="*/ 17 w 86"/>
                <a:gd name="T47" fmla="*/ 52 h 190"/>
                <a:gd name="T48" fmla="*/ 17 w 86"/>
                <a:gd name="T49" fmla="*/ 43 h 190"/>
                <a:gd name="T50" fmla="*/ 8 w 86"/>
                <a:gd name="T51" fmla="*/ 34 h 190"/>
                <a:gd name="T52" fmla="*/ 8 w 86"/>
                <a:gd name="T53" fmla="*/ 34 h 190"/>
                <a:gd name="T54" fmla="*/ 0 w 86"/>
                <a:gd name="T55" fmla="*/ 26 h 190"/>
                <a:gd name="T56" fmla="*/ 0 w 86"/>
                <a:gd name="T57" fmla="*/ 17 h 190"/>
                <a:gd name="T58" fmla="*/ 0 w 86"/>
                <a:gd name="T59" fmla="*/ 8 h 190"/>
                <a:gd name="T60" fmla="*/ 0 w 86"/>
                <a:gd name="T61" fmla="*/ 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190">
                  <a:moveTo>
                    <a:pt x="0" y="8"/>
                  </a:moveTo>
                  <a:lnTo>
                    <a:pt x="8" y="0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78" y="0"/>
                  </a:lnTo>
                  <a:lnTo>
                    <a:pt x="78" y="34"/>
                  </a:lnTo>
                  <a:lnTo>
                    <a:pt x="78" y="60"/>
                  </a:lnTo>
                  <a:lnTo>
                    <a:pt x="78" y="86"/>
                  </a:lnTo>
                  <a:lnTo>
                    <a:pt x="78" y="112"/>
                  </a:lnTo>
                  <a:lnTo>
                    <a:pt x="86" y="130"/>
                  </a:lnTo>
                  <a:lnTo>
                    <a:pt x="86" y="147"/>
                  </a:lnTo>
                  <a:lnTo>
                    <a:pt x="86" y="156"/>
                  </a:lnTo>
                  <a:lnTo>
                    <a:pt x="86" y="164"/>
                  </a:lnTo>
                  <a:lnTo>
                    <a:pt x="86" y="173"/>
                  </a:lnTo>
                  <a:lnTo>
                    <a:pt x="78" y="182"/>
                  </a:lnTo>
                  <a:lnTo>
                    <a:pt x="78" y="190"/>
                  </a:lnTo>
                  <a:lnTo>
                    <a:pt x="69" y="190"/>
                  </a:lnTo>
                  <a:lnTo>
                    <a:pt x="60" y="190"/>
                  </a:lnTo>
                  <a:lnTo>
                    <a:pt x="52" y="182"/>
                  </a:lnTo>
                  <a:lnTo>
                    <a:pt x="43" y="164"/>
                  </a:lnTo>
                  <a:lnTo>
                    <a:pt x="34" y="147"/>
                  </a:lnTo>
                  <a:lnTo>
                    <a:pt x="26" y="112"/>
                  </a:lnTo>
                  <a:lnTo>
                    <a:pt x="26" y="78"/>
                  </a:lnTo>
                  <a:lnTo>
                    <a:pt x="17" y="52"/>
                  </a:lnTo>
                  <a:lnTo>
                    <a:pt x="17" y="43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9">
              <a:extLst>
                <a:ext uri="{FF2B5EF4-FFF2-40B4-BE49-F238E27FC236}">
                  <a16:creationId xmlns:a16="http://schemas.microsoft.com/office/drawing/2014/main" id="{D172C74A-10E2-4203-8DAE-98E38293F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482" y="1945275"/>
              <a:ext cx="743692" cy="576973"/>
            </a:xfrm>
            <a:custGeom>
              <a:avLst/>
              <a:gdLst>
                <a:gd name="T0" fmla="*/ 191 w 234"/>
                <a:gd name="T1" fmla="*/ 130 h 182"/>
                <a:gd name="T2" fmla="*/ 182 w 234"/>
                <a:gd name="T3" fmla="*/ 148 h 182"/>
                <a:gd name="T4" fmla="*/ 165 w 234"/>
                <a:gd name="T5" fmla="*/ 165 h 182"/>
                <a:gd name="T6" fmla="*/ 147 w 234"/>
                <a:gd name="T7" fmla="*/ 174 h 182"/>
                <a:gd name="T8" fmla="*/ 130 w 234"/>
                <a:gd name="T9" fmla="*/ 182 h 182"/>
                <a:gd name="T10" fmla="*/ 139 w 234"/>
                <a:gd name="T11" fmla="*/ 156 h 182"/>
                <a:gd name="T12" fmla="*/ 139 w 234"/>
                <a:gd name="T13" fmla="*/ 130 h 182"/>
                <a:gd name="T14" fmla="*/ 139 w 234"/>
                <a:gd name="T15" fmla="*/ 113 h 182"/>
                <a:gd name="T16" fmla="*/ 147 w 234"/>
                <a:gd name="T17" fmla="*/ 96 h 182"/>
                <a:gd name="T18" fmla="*/ 147 w 234"/>
                <a:gd name="T19" fmla="*/ 78 h 182"/>
                <a:gd name="T20" fmla="*/ 147 w 234"/>
                <a:gd name="T21" fmla="*/ 70 h 182"/>
                <a:gd name="T22" fmla="*/ 147 w 234"/>
                <a:gd name="T23" fmla="*/ 70 h 182"/>
                <a:gd name="T24" fmla="*/ 147 w 234"/>
                <a:gd name="T25" fmla="*/ 61 h 182"/>
                <a:gd name="T26" fmla="*/ 147 w 234"/>
                <a:gd name="T27" fmla="*/ 61 h 182"/>
                <a:gd name="T28" fmla="*/ 130 w 234"/>
                <a:gd name="T29" fmla="*/ 61 h 182"/>
                <a:gd name="T30" fmla="*/ 130 w 234"/>
                <a:gd name="T31" fmla="*/ 61 h 182"/>
                <a:gd name="T32" fmla="*/ 121 w 234"/>
                <a:gd name="T33" fmla="*/ 70 h 182"/>
                <a:gd name="T34" fmla="*/ 113 w 234"/>
                <a:gd name="T35" fmla="*/ 70 h 182"/>
                <a:gd name="T36" fmla="*/ 95 w 234"/>
                <a:gd name="T37" fmla="*/ 70 h 182"/>
                <a:gd name="T38" fmla="*/ 78 w 234"/>
                <a:gd name="T39" fmla="*/ 78 h 182"/>
                <a:gd name="T40" fmla="*/ 52 w 234"/>
                <a:gd name="T41" fmla="*/ 87 h 182"/>
                <a:gd name="T42" fmla="*/ 26 w 234"/>
                <a:gd name="T43" fmla="*/ 96 h 182"/>
                <a:gd name="T44" fmla="*/ 0 w 234"/>
                <a:gd name="T45" fmla="*/ 104 h 182"/>
                <a:gd name="T46" fmla="*/ 0 w 234"/>
                <a:gd name="T47" fmla="*/ 44 h 182"/>
                <a:gd name="T48" fmla="*/ 17 w 234"/>
                <a:gd name="T49" fmla="*/ 44 h 182"/>
                <a:gd name="T50" fmla="*/ 35 w 234"/>
                <a:gd name="T51" fmla="*/ 44 h 182"/>
                <a:gd name="T52" fmla="*/ 52 w 234"/>
                <a:gd name="T53" fmla="*/ 35 h 182"/>
                <a:gd name="T54" fmla="*/ 78 w 234"/>
                <a:gd name="T55" fmla="*/ 35 h 182"/>
                <a:gd name="T56" fmla="*/ 95 w 234"/>
                <a:gd name="T57" fmla="*/ 26 h 182"/>
                <a:gd name="T58" fmla="*/ 104 w 234"/>
                <a:gd name="T59" fmla="*/ 18 h 182"/>
                <a:gd name="T60" fmla="*/ 121 w 234"/>
                <a:gd name="T61" fmla="*/ 9 h 182"/>
                <a:gd name="T62" fmla="*/ 130 w 234"/>
                <a:gd name="T63" fmla="*/ 9 h 182"/>
                <a:gd name="T64" fmla="*/ 139 w 234"/>
                <a:gd name="T65" fmla="*/ 0 h 182"/>
                <a:gd name="T66" fmla="*/ 147 w 234"/>
                <a:gd name="T67" fmla="*/ 0 h 182"/>
                <a:gd name="T68" fmla="*/ 156 w 234"/>
                <a:gd name="T69" fmla="*/ 0 h 182"/>
                <a:gd name="T70" fmla="*/ 173 w 234"/>
                <a:gd name="T71" fmla="*/ 9 h 182"/>
                <a:gd name="T72" fmla="*/ 199 w 234"/>
                <a:gd name="T73" fmla="*/ 18 h 182"/>
                <a:gd name="T74" fmla="*/ 217 w 234"/>
                <a:gd name="T75" fmla="*/ 26 h 182"/>
                <a:gd name="T76" fmla="*/ 225 w 234"/>
                <a:gd name="T77" fmla="*/ 35 h 182"/>
                <a:gd name="T78" fmla="*/ 234 w 234"/>
                <a:gd name="T79" fmla="*/ 44 h 182"/>
                <a:gd name="T80" fmla="*/ 234 w 234"/>
                <a:gd name="T81" fmla="*/ 52 h 182"/>
                <a:gd name="T82" fmla="*/ 234 w 234"/>
                <a:gd name="T83" fmla="*/ 61 h 182"/>
                <a:gd name="T84" fmla="*/ 225 w 234"/>
                <a:gd name="T85" fmla="*/ 70 h 182"/>
                <a:gd name="T86" fmla="*/ 217 w 234"/>
                <a:gd name="T87" fmla="*/ 78 h 182"/>
                <a:gd name="T88" fmla="*/ 208 w 234"/>
                <a:gd name="T89" fmla="*/ 96 h 182"/>
                <a:gd name="T90" fmla="*/ 199 w 234"/>
                <a:gd name="T91" fmla="*/ 113 h 182"/>
                <a:gd name="T92" fmla="*/ 191 w 234"/>
                <a:gd name="T93" fmla="*/ 130 h 182"/>
                <a:gd name="T94" fmla="*/ 191 w 234"/>
                <a:gd name="T95" fmla="*/ 13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4" h="182">
                  <a:moveTo>
                    <a:pt x="191" y="130"/>
                  </a:moveTo>
                  <a:lnTo>
                    <a:pt x="182" y="148"/>
                  </a:lnTo>
                  <a:lnTo>
                    <a:pt x="165" y="165"/>
                  </a:lnTo>
                  <a:lnTo>
                    <a:pt x="147" y="174"/>
                  </a:lnTo>
                  <a:lnTo>
                    <a:pt x="130" y="182"/>
                  </a:lnTo>
                  <a:lnTo>
                    <a:pt x="139" y="156"/>
                  </a:lnTo>
                  <a:lnTo>
                    <a:pt x="139" y="130"/>
                  </a:lnTo>
                  <a:lnTo>
                    <a:pt x="139" y="113"/>
                  </a:lnTo>
                  <a:lnTo>
                    <a:pt x="147" y="96"/>
                  </a:lnTo>
                  <a:lnTo>
                    <a:pt x="147" y="78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21" y="70"/>
                  </a:lnTo>
                  <a:lnTo>
                    <a:pt x="113" y="70"/>
                  </a:lnTo>
                  <a:lnTo>
                    <a:pt x="95" y="70"/>
                  </a:lnTo>
                  <a:lnTo>
                    <a:pt x="78" y="78"/>
                  </a:lnTo>
                  <a:lnTo>
                    <a:pt x="52" y="87"/>
                  </a:lnTo>
                  <a:lnTo>
                    <a:pt x="26" y="96"/>
                  </a:lnTo>
                  <a:lnTo>
                    <a:pt x="0" y="104"/>
                  </a:lnTo>
                  <a:lnTo>
                    <a:pt x="0" y="44"/>
                  </a:lnTo>
                  <a:lnTo>
                    <a:pt x="17" y="44"/>
                  </a:lnTo>
                  <a:lnTo>
                    <a:pt x="35" y="44"/>
                  </a:lnTo>
                  <a:lnTo>
                    <a:pt x="52" y="35"/>
                  </a:lnTo>
                  <a:lnTo>
                    <a:pt x="78" y="35"/>
                  </a:lnTo>
                  <a:lnTo>
                    <a:pt x="95" y="26"/>
                  </a:lnTo>
                  <a:lnTo>
                    <a:pt x="104" y="18"/>
                  </a:lnTo>
                  <a:lnTo>
                    <a:pt x="121" y="9"/>
                  </a:lnTo>
                  <a:lnTo>
                    <a:pt x="130" y="9"/>
                  </a:lnTo>
                  <a:lnTo>
                    <a:pt x="139" y="0"/>
                  </a:lnTo>
                  <a:lnTo>
                    <a:pt x="147" y="0"/>
                  </a:lnTo>
                  <a:lnTo>
                    <a:pt x="156" y="0"/>
                  </a:lnTo>
                  <a:lnTo>
                    <a:pt x="173" y="9"/>
                  </a:lnTo>
                  <a:lnTo>
                    <a:pt x="199" y="18"/>
                  </a:lnTo>
                  <a:lnTo>
                    <a:pt x="217" y="26"/>
                  </a:lnTo>
                  <a:lnTo>
                    <a:pt x="225" y="35"/>
                  </a:lnTo>
                  <a:lnTo>
                    <a:pt x="234" y="44"/>
                  </a:lnTo>
                  <a:lnTo>
                    <a:pt x="234" y="52"/>
                  </a:lnTo>
                  <a:lnTo>
                    <a:pt x="234" y="61"/>
                  </a:lnTo>
                  <a:lnTo>
                    <a:pt x="225" y="70"/>
                  </a:lnTo>
                  <a:lnTo>
                    <a:pt x="217" y="78"/>
                  </a:lnTo>
                  <a:lnTo>
                    <a:pt x="208" y="96"/>
                  </a:lnTo>
                  <a:lnTo>
                    <a:pt x="199" y="113"/>
                  </a:lnTo>
                  <a:lnTo>
                    <a:pt x="191" y="130"/>
                  </a:lnTo>
                  <a:lnTo>
                    <a:pt x="191" y="13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0">
              <a:extLst>
                <a:ext uri="{FF2B5EF4-FFF2-40B4-BE49-F238E27FC236}">
                  <a16:creationId xmlns:a16="http://schemas.microsoft.com/office/drawing/2014/main" id="{F8BC5727-19D7-4605-A1DC-FF624B7E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719" y="2439823"/>
              <a:ext cx="467192" cy="164849"/>
            </a:xfrm>
            <a:custGeom>
              <a:avLst/>
              <a:gdLst>
                <a:gd name="T0" fmla="*/ 138 w 147"/>
                <a:gd name="T1" fmla="*/ 9 h 52"/>
                <a:gd name="T2" fmla="*/ 138 w 147"/>
                <a:gd name="T3" fmla="*/ 9 h 52"/>
                <a:gd name="T4" fmla="*/ 147 w 147"/>
                <a:gd name="T5" fmla="*/ 9 h 52"/>
                <a:gd name="T6" fmla="*/ 138 w 147"/>
                <a:gd name="T7" fmla="*/ 9 h 52"/>
                <a:gd name="T8" fmla="*/ 130 w 147"/>
                <a:gd name="T9" fmla="*/ 9 h 52"/>
                <a:gd name="T10" fmla="*/ 130 w 147"/>
                <a:gd name="T11" fmla="*/ 18 h 52"/>
                <a:gd name="T12" fmla="*/ 121 w 147"/>
                <a:gd name="T13" fmla="*/ 18 h 52"/>
                <a:gd name="T14" fmla="*/ 104 w 147"/>
                <a:gd name="T15" fmla="*/ 18 h 52"/>
                <a:gd name="T16" fmla="*/ 95 w 147"/>
                <a:gd name="T17" fmla="*/ 26 h 52"/>
                <a:gd name="T18" fmla="*/ 69 w 147"/>
                <a:gd name="T19" fmla="*/ 26 h 52"/>
                <a:gd name="T20" fmla="*/ 52 w 147"/>
                <a:gd name="T21" fmla="*/ 35 h 52"/>
                <a:gd name="T22" fmla="*/ 26 w 147"/>
                <a:gd name="T23" fmla="*/ 44 h 52"/>
                <a:gd name="T24" fmla="*/ 0 w 147"/>
                <a:gd name="T25" fmla="*/ 52 h 52"/>
                <a:gd name="T26" fmla="*/ 0 w 147"/>
                <a:gd name="T27" fmla="*/ 35 h 52"/>
                <a:gd name="T28" fmla="*/ 34 w 147"/>
                <a:gd name="T29" fmla="*/ 26 h 52"/>
                <a:gd name="T30" fmla="*/ 78 w 147"/>
                <a:gd name="T31" fmla="*/ 18 h 52"/>
                <a:gd name="T32" fmla="*/ 86 w 147"/>
                <a:gd name="T33" fmla="*/ 9 h 52"/>
                <a:gd name="T34" fmla="*/ 104 w 147"/>
                <a:gd name="T35" fmla="*/ 9 h 52"/>
                <a:gd name="T36" fmla="*/ 112 w 147"/>
                <a:gd name="T37" fmla="*/ 0 h 52"/>
                <a:gd name="T38" fmla="*/ 121 w 147"/>
                <a:gd name="T39" fmla="*/ 0 h 52"/>
                <a:gd name="T40" fmla="*/ 130 w 147"/>
                <a:gd name="T41" fmla="*/ 9 h 52"/>
                <a:gd name="T42" fmla="*/ 138 w 147"/>
                <a:gd name="T43" fmla="*/ 9 h 52"/>
                <a:gd name="T44" fmla="*/ 138 w 147"/>
                <a:gd name="T45" fmla="*/ 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52">
                  <a:moveTo>
                    <a:pt x="138" y="9"/>
                  </a:moveTo>
                  <a:lnTo>
                    <a:pt x="138" y="9"/>
                  </a:lnTo>
                  <a:lnTo>
                    <a:pt x="147" y="9"/>
                  </a:lnTo>
                  <a:lnTo>
                    <a:pt x="138" y="9"/>
                  </a:lnTo>
                  <a:lnTo>
                    <a:pt x="130" y="9"/>
                  </a:lnTo>
                  <a:lnTo>
                    <a:pt x="130" y="18"/>
                  </a:lnTo>
                  <a:lnTo>
                    <a:pt x="121" y="18"/>
                  </a:lnTo>
                  <a:lnTo>
                    <a:pt x="104" y="18"/>
                  </a:lnTo>
                  <a:lnTo>
                    <a:pt x="95" y="26"/>
                  </a:lnTo>
                  <a:lnTo>
                    <a:pt x="69" y="26"/>
                  </a:lnTo>
                  <a:lnTo>
                    <a:pt x="52" y="35"/>
                  </a:lnTo>
                  <a:lnTo>
                    <a:pt x="26" y="44"/>
                  </a:lnTo>
                  <a:lnTo>
                    <a:pt x="0" y="52"/>
                  </a:lnTo>
                  <a:lnTo>
                    <a:pt x="0" y="35"/>
                  </a:lnTo>
                  <a:lnTo>
                    <a:pt x="34" y="26"/>
                  </a:lnTo>
                  <a:lnTo>
                    <a:pt x="78" y="18"/>
                  </a:lnTo>
                  <a:lnTo>
                    <a:pt x="86" y="9"/>
                  </a:lnTo>
                  <a:lnTo>
                    <a:pt x="104" y="9"/>
                  </a:lnTo>
                  <a:lnTo>
                    <a:pt x="112" y="0"/>
                  </a:lnTo>
                  <a:lnTo>
                    <a:pt x="121" y="0"/>
                  </a:lnTo>
                  <a:lnTo>
                    <a:pt x="130" y="9"/>
                  </a:lnTo>
                  <a:lnTo>
                    <a:pt x="138" y="9"/>
                  </a:lnTo>
                  <a:lnTo>
                    <a:pt x="138" y="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90FB3ACB-EE11-4338-B83A-623DFBC0F1A2}"/>
              </a:ext>
            </a:extLst>
          </p:cNvPr>
          <p:cNvGrpSpPr/>
          <p:nvPr/>
        </p:nvGrpSpPr>
        <p:grpSpPr>
          <a:xfrm>
            <a:off x="6784934" y="2481114"/>
            <a:ext cx="2421766" cy="1924300"/>
            <a:chOff x="6416634" y="1891383"/>
            <a:chExt cx="2421766" cy="1924300"/>
          </a:xfrm>
        </p:grpSpPr>
        <p:sp>
          <p:nvSpPr>
            <p:cNvPr id="10" name="Freeform 111">
              <a:extLst>
                <a:ext uri="{FF2B5EF4-FFF2-40B4-BE49-F238E27FC236}">
                  <a16:creationId xmlns:a16="http://schemas.microsoft.com/office/drawing/2014/main" id="{E0E4B57A-DD1F-4C7B-B299-188A06D14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34" y="1891383"/>
              <a:ext cx="1293517" cy="1924300"/>
            </a:xfrm>
            <a:custGeom>
              <a:avLst/>
              <a:gdLst>
                <a:gd name="T0" fmla="*/ 0 w 407"/>
                <a:gd name="T1" fmla="*/ 589 h 607"/>
                <a:gd name="T2" fmla="*/ 0 w 407"/>
                <a:gd name="T3" fmla="*/ 581 h 607"/>
                <a:gd name="T4" fmla="*/ 8 w 407"/>
                <a:gd name="T5" fmla="*/ 572 h 607"/>
                <a:gd name="T6" fmla="*/ 26 w 407"/>
                <a:gd name="T7" fmla="*/ 555 h 607"/>
                <a:gd name="T8" fmla="*/ 43 w 407"/>
                <a:gd name="T9" fmla="*/ 537 h 607"/>
                <a:gd name="T10" fmla="*/ 69 w 407"/>
                <a:gd name="T11" fmla="*/ 520 h 607"/>
                <a:gd name="T12" fmla="*/ 104 w 407"/>
                <a:gd name="T13" fmla="*/ 494 h 607"/>
                <a:gd name="T14" fmla="*/ 130 w 407"/>
                <a:gd name="T15" fmla="*/ 451 h 607"/>
                <a:gd name="T16" fmla="*/ 164 w 407"/>
                <a:gd name="T17" fmla="*/ 407 h 607"/>
                <a:gd name="T18" fmla="*/ 199 w 407"/>
                <a:gd name="T19" fmla="*/ 364 h 607"/>
                <a:gd name="T20" fmla="*/ 225 w 407"/>
                <a:gd name="T21" fmla="*/ 321 h 607"/>
                <a:gd name="T22" fmla="*/ 251 w 407"/>
                <a:gd name="T23" fmla="*/ 277 h 607"/>
                <a:gd name="T24" fmla="*/ 268 w 407"/>
                <a:gd name="T25" fmla="*/ 234 h 607"/>
                <a:gd name="T26" fmla="*/ 286 w 407"/>
                <a:gd name="T27" fmla="*/ 191 h 607"/>
                <a:gd name="T28" fmla="*/ 303 w 407"/>
                <a:gd name="T29" fmla="*/ 156 h 607"/>
                <a:gd name="T30" fmla="*/ 312 w 407"/>
                <a:gd name="T31" fmla="*/ 121 h 607"/>
                <a:gd name="T32" fmla="*/ 312 w 407"/>
                <a:gd name="T33" fmla="*/ 95 h 607"/>
                <a:gd name="T34" fmla="*/ 320 w 407"/>
                <a:gd name="T35" fmla="*/ 69 h 607"/>
                <a:gd name="T36" fmla="*/ 320 w 407"/>
                <a:gd name="T37" fmla="*/ 52 h 607"/>
                <a:gd name="T38" fmla="*/ 320 w 407"/>
                <a:gd name="T39" fmla="*/ 35 h 607"/>
                <a:gd name="T40" fmla="*/ 312 w 407"/>
                <a:gd name="T41" fmla="*/ 26 h 607"/>
                <a:gd name="T42" fmla="*/ 312 w 407"/>
                <a:gd name="T43" fmla="*/ 17 h 607"/>
                <a:gd name="T44" fmla="*/ 312 w 407"/>
                <a:gd name="T45" fmla="*/ 17 h 607"/>
                <a:gd name="T46" fmla="*/ 312 w 407"/>
                <a:gd name="T47" fmla="*/ 9 h 607"/>
                <a:gd name="T48" fmla="*/ 320 w 407"/>
                <a:gd name="T49" fmla="*/ 9 h 607"/>
                <a:gd name="T50" fmla="*/ 329 w 407"/>
                <a:gd name="T51" fmla="*/ 0 h 607"/>
                <a:gd name="T52" fmla="*/ 338 w 407"/>
                <a:gd name="T53" fmla="*/ 0 h 607"/>
                <a:gd name="T54" fmla="*/ 346 w 407"/>
                <a:gd name="T55" fmla="*/ 0 h 607"/>
                <a:gd name="T56" fmla="*/ 355 w 407"/>
                <a:gd name="T57" fmla="*/ 9 h 607"/>
                <a:gd name="T58" fmla="*/ 372 w 407"/>
                <a:gd name="T59" fmla="*/ 26 h 607"/>
                <a:gd name="T60" fmla="*/ 390 w 407"/>
                <a:gd name="T61" fmla="*/ 35 h 607"/>
                <a:gd name="T62" fmla="*/ 398 w 407"/>
                <a:gd name="T63" fmla="*/ 43 h 607"/>
                <a:gd name="T64" fmla="*/ 398 w 407"/>
                <a:gd name="T65" fmla="*/ 52 h 607"/>
                <a:gd name="T66" fmla="*/ 407 w 407"/>
                <a:gd name="T67" fmla="*/ 61 h 607"/>
                <a:gd name="T68" fmla="*/ 398 w 407"/>
                <a:gd name="T69" fmla="*/ 69 h 607"/>
                <a:gd name="T70" fmla="*/ 398 w 407"/>
                <a:gd name="T71" fmla="*/ 78 h 607"/>
                <a:gd name="T72" fmla="*/ 390 w 407"/>
                <a:gd name="T73" fmla="*/ 95 h 607"/>
                <a:gd name="T74" fmla="*/ 381 w 407"/>
                <a:gd name="T75" fmla="*/ 121 h 607"/>
                <a:gd name="T76" fmla="*/ 372 w 407"/>
                <a:gd name="T77" fmla="*/ 156 h 607"/>
                <a:gd name="T78" fmla="*/ 364 w 407"/>
                <a:gd name="T79" fmla="*/ 199 h 607"/>
                <a:gd name="T80" fmla="*/ 346 w 407"/>
                <a:gd name="T81" fmla="*/ 234 h 607"/>
                <a:gd name="T82" fmla="*/ 303 w 407"/>
                <a:gd name="T83" fmla="*/ 312 h 607"/>
                <a:gd name="T84" fmla="*/ 286 w 407"/>
                <a:gd name="T85" fmla="*/ 347 h 607"/>
                <a:gd name="T86" fmla="*/ 260 w 407"/>
                <a:gd name="T87" fmla="*/ 390 h 607"/>
                <a:gd name="T88" fmla="*/ 234 w 407"/>
                <a:gd name="T89" fmla="*/ 425 h 607"/>
                <a:gd name="T90" fmla="*/ 199 w 407"/>
                <a:gd name="T91" fmla="*/ 459 h 607"/>
                <a:gd name="T92" fmla="*/ 173 w 407"/>
                <a:gd name="T93" fmla="*/ 494 h 607"/>
                <a:gd name="T94" fmla="*/ 138 w 407"/>
                <a:gd name="T95" fmla="*/ 529 h 607"/>
                <a:gd name="T96" fmla="*/ 112 w 407"/>
                <a:gd name="T97" fmla="*/ 546 h 607"/>
                <a:gd name="T98" fmla="*/ 95 w 407"/>
                <a:gd name="T99" fmla="*/ 563 h 607"/>
                <a:gd name="T100" fmla="*/ 69 w 407"/>
                <a:gd name="T101" fmla="*/ 581 h 607"/>
                <a:gd name="T102" fmla="*/ 52 w 407"/>
                <a:gd name="T103" fmla="*/ 589 h 607"/>
                <a:gd name="T104" fmla="*/ 34 w 407"/>
                <a:gd name="T105" fmla="*/ 598 h 607"/>
                <a:gd name="T106" fmla="*/ 26 w 407"/>
                <a:gd name="T107" fmla="*/ 598 h 607"/>
                <a:gd name="T108" fmla="*/ 8 w 407"/>
                <a:gd name="T109" fmla="*/ 607 h 607"/>
                <a:gd name="T110" fmla="*/ 8 w 407"/>
                <a:gd name="T111" fmla="*/ 607 h 607"/>
                <a:gd name="T112" fmla="*/ 0 w 407"/>
                <a:gd name="T113" fmla="*/ 598 h 607"/>
                <a:gd name="T114" fmla="*/ 0 w 407"/>
                <a:gd name="T115" fmla="*/ 589 h 607"/>
                <a:gd name="T116" fmla="*/ 0 w 407"/>
                <a:gd name="T117" fmla="*/ 589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7" h="607">
                  <a:moveTo>
                    <a:pt x="0" y="589"/>
                  </a:moveTo>
                  <a:lnTo>
                    <a:pt x="0" y="581"/>
                  </a:lnTo>
                  <a:lnTo>
                    <a:pt x="8" y="572"/>
                  </a:lnTo>
                  <a:lnTo>
                    <a:pt x="26" y="555"/>
                  </a:lnTo>
                  <a:lnTo>
                    <a:pt x="43" y="537"/>
                  </a:lnTo>
                  <a:lnTo>
                    <a:pt x="69" y="520"/>
                  </a:lnTo>
                  <a:lnTo>
                    <a:pt x="104" y="494"/>
                  </a:lnTo>
                  <a:lnTo>
                    <a:pt x="130" y="451"/>
                  </a:lnTo>
                  <a:lnTo>
                    <a:pt x="164" y="407"/>
                  </a:lnTo>
                  <a:lnTo>
                    <a:pt x="199" y="364"/>
                  </a:lnTo>
                  <a:lnTo>
                    <a:pt x="225" y="321"/>
                  </a:lnTo>
                  <a:lnTo>
                    <a:pt x="251" y="277"/>
                  </a:lnTo>
                  <a:lnTo>
                    <a:pt x="268" y="234"/>
                  </a:lnTo>
                  <a:lnTo>
                    <a:pt x="286" y="191"/>
                  </a:lnTo>
                  <a:lnTo>
                    <a:pt x="303" y="156"/>
                  </a:lnTo>
                  <a:lnTo>
                    <a:pt x="312" y="121"/>
                  </a:lnTo>
                  <a:lnTo>
                    <a:pt x="312" y="95"/>
                  </a:lnTo>
                  <a:lnTo>
                    <a:pt x="320" y="69"/>
                  </a:lnTo>
                  <a:lnTo>
                    <a:pt x="320" y="52"/>
                  </a:lnTo>
                  <a:lnTo>
                    <a:pt x="320" y="35"/>
                  </a:lnTo>
                  <a:lnTo>
                    <a:pt x="312" y="26"/>
                  </a:lnTo>
                  <a:lnTo>
                    <a:pt x="312" y="17"/>
                  </a:lnTo>
                  <a:lnTo>
                    <a:pt x="312" y="17"/>
                  </a:lnTo>
                  <a:lnTo>
                    <a:pt x="312" y="9"/>
                  </a:lnTo>
                  <a:lnTo>
                    <a:pt x="320" y="9"/>
                  </a:lnTo>
                  <a:lnTo>
                    <a:pt x="329" y="0"/>
                  </a:lnTo>
                  <a:lnTo>
                    <a:pt x="338" y="0"/>
                  </a:lnTo>
                  <a:lnTo>
                    <a:pt x="346" y="0"/>
                  </a:lnTo>
                  <a:lnTo>
                    <a:pt x="355" y="9"/>
                  </a:lnTo>
                  <a:lnTo>
                    <a:pt x="372" y="26"/>
                  </a:lnTo>
                  <a:lnTo>
                    <a:pt x="390" y="35"/>
                  </a:lnTo>
                  <a:lnTo>
                    <a:pt x="398" y="43"/>
                  </a:lnTo>
                  <a:lnTo>
                    <a:pt x="398" y="52"/>
                  </a:lnTo>
                  <a:lnTo>
                    <a:pt x="407" y="61"/>
                  </a:lnTo>
                  <a:lnTo>
                    <a:pt x="398" y="69"/>
                  </a:lnTo>
                  <a:lnTo>
                    <a:pt x="398" y="78"/>
                  </a:lnTo>
                  <a:lnTo>
                    <a:pt x="390" y="95"/>
                  </a:lnTo>
                  <a:lnTo>
                    <a:pt x="381" y="121"/>
                  </a:lnTo>
                  <a:lnTo>
                    <a:pt x="372" y="156"/>
                  </a:lnTo>
                  <a:lnTo>
                    <a:pt x="364" y="199"/>
                  </a:lnTo>
                  <a:lnTo>
                    <a:pt x="346" y="234"/>
                  </a:lnTo>
                  <a:lnTo>
                    <a:pt x="303" y="312"/>
                  </a:lnTo>
                  <a:lnTo>
                    <a:pt x="286" y="347"/>
                  </a:lnTo>
                  <a:lnTo>
                    <a:pt x="260" y="390"/>
                  </a:lnTo>
                  <a:lnTo>
                    <a:pt x="234" y="425"/>
                  </a:lnTo>
                  <a:lnTo>
                    <a:pt x="199" y="459"/>
                  </a:lnTo>
                  <a:lnTo>
                    <a:pt x="173" y="494"/>
                  </a:lnTo>
                  <a:lnTo>
                    <a:pt x="138" y="529"/>
                  </a:lnTo>
                  <a:lnTo>
                    <a:pt x="112" y="546"/>
                  </a:lnTo>
                  <a:lnTo>
                    <a:pt x="95" y="563"/>
                  </a:lnTo>
                  <a:lnTo>
                    <a:pt x="69" y="581"/>
                  </a:lnTo>
                  <a:lnTo>
                    <a:pt x="52" y="589"/>
                  </a:lnTo>
                  <a:lnTo>
                    <a:pt x="34" y="598"/>
                  </a:lnTo>
                  <a:lnTo>
                    <a:pt x="26" y="598"/>
                  </a:lnTo>
                  <a:lnTo>
                    <a:pt x="8" y="607"/>
                  </a:lnTo>
                  <a:lnTo>
                    <a:pt x="8" y="607"/>
                  </a:lnTo>
                  <a:lnTo>
                    <a:pt x="0" y="598"/>
                  </a:lnTo>
                  <a:lnTo>
                    <a:pt x="0" y="589"/>
                  </a:lnTo>
                  <a:lnTo>
                    <a:pt x="0" y="58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2">
              <a:extLst>
                <a:ext uri="{FF2B5EF4-FFF2-40B4-BE49-F238E27FC236}">
                  <a16:creationId xmlns:a16="http://schemas.microsoft.com/office/drawing/2014/main" id="{2CF4FB01-BD9E-4A49-8C0F-E200615D4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016" y="2468355"/>
              <a:ext cx="1487384" cy="1347327"/>
            </a:xfrm>
            <a:custGeom>
              <a:avLst/>
              <a:gdLst>
                <a:gd name="T0" fmla="*/ 468 w 468"/>
                <a:gd name="T1" fmla="*/ 390 h 425"/>
                <a:gd name="T2" fmla="*/ 460 w 468"/>
                <a:gd name="T3" fmla="*/ 399 h 425"/>
                <a:gd name="T4" fmla="*/ 451 w 468"/>
                <a:gd name="T5" fmla="*/ 407 h 425"/>
                <a:gd name="T6" fmla="*/ 442 w 468"/>
                <a:gd name="T7" fmla="*/ 407 h 425"/>
                <a:gd name="T8" fmla="*/ 425 w 468"/>
                <a:gd name="T9" fmla="*/ 416 h 425"/>
                <a:gd name="T10" fmla="*/ 416 w 468"/>
                <a:gd name="T11" fmla="*/ 416 h 425"/>
                <a:gd name="T12" fmla="*/ 399 w 468"/>
                <a:gd name="T13" fmla="*/ 416 h 425"/>
                <a:gd name="T14" fmla="*/ 364 w 468"/>
                <a:gd name="T15" fmla="*/ 425 h 425"/>
                <a:gd name="T16" fmla="*/ 338 w 468"/>
                <a:gd name="T17" fmla="*/ 425 h 425"/>
                <a:gd name="T18" fmla="*/ 321 w 468"/>
                <a:gd name="T19" fmla="*/ 425 h 425"/>
                <a:gd name="T20" fmla="*/ 304 w 468"/>
                <a:gd name="T21" fmla="*/ 425 h 425"/>
                <a:gd name="T22" fmla="*/ 278 w 468"/>
                <a:gd name="T23" fmla="*/ 425 h 425"/>
                <a:gd name="T24" fmla="*/ 269 w 468"/>
                <a:gd name="T25" fmla="*/ 425 h 425"/>
                <a:gd name="T26" fmla="*/ 260 w 468"/>
                <a:gd name="T27" fmla="*/ 416 h 425"/>
                <a:gd name="T28" fmla="*/ 260 w 468"/>
                <a:gd name="T29" fmla="*/ 416 h 425"/>
                <a:gd name="T30" fmla="*/ 252 w 468"/>
                <a:gd name="T31" fmla="*/ 407 h 425"/>
                <a:gd name="T32" fmla="*/ 243 w 468"/>
                <a:gd name="T33" fmla="*/ 399 h 425"/>
                <a:gd name="T34" fmla="*/ 234 w 468"/>
                <a:gd name="T35" fmla="*/ 390 h 425"/>
                <a:gd name="T36" fmla="*/ 226 w 468"/>
                <a:gd name="T37" fmla="*/ 373 h 425"/>
                <a:gd name="T38" fmla="*/ 208 w 468"/>
                <a:gd name="T39" fmla="*/ 355 h 425"/>
                <a:gd name="T40" fmla="*/ 200 w 468"/>
                <a:gd name="T41" fmla="*/ 338 h 425"/>
                <a:gd name="T42" fmla="*/ 182 w 468"/>
                <a:gd name="T43" fmla="*/ 321 h 425"/>
                <a:gd name="T44" fmla="*/ 165 w 468"/>
                <a:gd name="T45" fmla="*/ 295 h 425"/>
                <a:gd name="T46" fmla="*/ 148 w 468"/>
                <a:gd name="T47" fmla="*/ 269 h 425"/>
                <a:gd name="T48" fmla="*/ 122 w 468"/>
                <a:gd name="T49" fmla="*/ 243 h 425"/>
                <a:gd name="T50" fmla="*/ 104 w 468"/>
                <a:gd name="T51" fmla="*/ 208 h 425"/>
                <a:gd name="T52" fmla="*/ 78 w 468"/>
                <a:gd name="T53" fmla="*/ 173 h 425"/>
                <a:gd name="T54" fmla="*/ 52 w 468"/>
                <a:gd name="T55" fmla="*/ 130 h 425"/>
                <a:gd name="T56" fmla="*/ 26 w 468"/>
                <a:gd name="T57" fmla="*/ 87 h 425"/>
                <a:gd name="T58" fmla="*/ 0 w 468"/>
                <a:gd name="T59" fmla="*/ 43 h 425"/>
                <a:gd name="T60" fmla="*/ 9 w 468"/>
                <a:gd name="T61" fmla="*/ 0 h 425"/>
                <a:gd name="T62" fmla="*/ 61 w 468"/>
                <a:gd name="T63" fmla="*/ 69 h 425"/>
                <a:gd name="T64" fmla="*/ 113 w 468"/>
                <a:gd name="T65" fmla="*/ 139 h 425"/>
                <a:gd name="T66" fmla="*/ 148 w 468"/>
                <a:gd name="T67" fmla="*/ 173 h 425"/>
                <a:gd name="T68" fmla="*/ 174 w 468"/>
                <a:gd name="T69" fmla="*/ 199 h 425"/>
                <a:gd name="T70" fmla="*/ 200 w 468"/>
                <a:gd name="T71" fmla="*/ 234 h 425"/>
                <a:gd name="T72" fmla="*/ 226 w 468"/>
                <a:gd name="T73" fmla="*/ 260 h 425"/>
                <a:gd name="T74" fmla="*/ 252 w 468"/>
                <a:gd name="T75" fmla="*/ 277 h 425"/>
                <a:gd name="T76" fmla="*/ 286 w 468"/>
                <a:gd name="T77" fmla="*/ 303 h 425"/>
                <a:gd name="T78" fmla="*/ 321 w 468"/>
                <a:gd name="T79" fmla="*/ 321 h 425"/>
                <a:gd name="T80" fmla="*/ 364 w 468"/>
                <a:gd name="T81" fmla="*/ 338 h 425"/>
                <a:gd name="T82" fmla="*/ 390 w 468"/>
                <a:gd name="T83" fmla="*/ 347 h 425"/>
                <a:gd name="T84" fmla="*/ 408 w 468"/>
                <a:gd name="T85" fmla="*/ 355 h 425"/>
                <a:gd name="T86" fmla="*/ 425 w 468"/>
                <a:gd name="T87" fmla="*/ 364 h 425"/>
                <a:gd name="T88" fmla="*/ 442 w 468"/>
                <a:gd name="T89" fmla="*/ 373 h 425"/>
                <a:gd name="T90" fmla="*/ 451 w 468"/>
                <a:gd name="T91" fmla="*/ 381 h 425"/>
                <a:gd name="T92" fmla="*/ 460 w 468"/>
                <a:gd name="T93" fmla="*/ 381 h 425"/>
                <a:gd name="T94" fmla="*/ 460 w 468"/>
                <a:gd name="T95" fmla="*/ 390 h 425"/>
                <a:gd name="T96" fmla="*/ 468 w 468"/>
                <a:gd name="T97" fmla="*/ 390 h 425"/>
                <a:gd name="T98" fmla="*/ 468 w 468"/>
                <a:gd name="T99" fmla="*/ 39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8" h="425">
                  <a:moveTo>
                    <a:pt x="468" y="390"/>
                  </a:moveTo>
                  <a:lnTo>
                    <a:pt x="460" y="399"/>
                  </a:lnTo>
                  <a:lnTo>
                    <a:pt x="451" y="407"/>
                  </a:lnTo>
                  <a:lnTo>
                    <a:pt x="442" y="407"/>
                  </a:lnTo>
                  <a:lnTo>
                    <a:pt x="425" y="416"/>
                  </a:lnTo>
                  <a:lnTo>
                    <a:pt x="416" y="416"/>
                  </a:lnTo>
                  <a:lnTo>
                    <a:pt x="399" y="416"/>
                  </a:lnTo>
                  <a:lnTo>
                    <a:pt x="364" y="425"/>
                  </a:lnTo>
                  <a:lnTo>
                    <a:pt x="338" y="425"/>
                  </a:lnTo>
                  <a:lnTo>
                    <a:pt x="321" y="425"/>
                  </a:lnTo>
                  <a:lnTo>
                    <a:pt x="304" y="425"/>
                  </a:lnTo>
                  <a:lnTo>
                    <a:pt x="278" y="425"/>
                  </a:lnTo>
                  <a:lnTo>
                    <a:pt x="269" y="425"/>
                  </a:lnTo>
                  <a:lnTo>
                    <a:pt x="260" y="416"/>
                  </a:lnTo>
                  <a:lnTo>
                    <a:pt x="260" y="416"/>
                  </a:lnTo>
                  <a:lnTo>
                    <a:pt x="252" y="407"/>
                  </a:lnTo>
                  <a:lnTo>
                    <a:pt x="243" y="399"/>
                  </a:lnTo>
                  <a:lnTo>
                    <a:pt x="234" y="390"/>
                  </a:lnTo>
                  <a:lnTo>
                    <a:pt x="226" y="373"/>
                  </a:lnTo>
                  <a:lnTo>
                    <a:pt x="208" y="355"/>
                  </a:lnTo>
                  <a:lnTo>
                    <a:pt x="200" y="338"/>
                  </a:lnTo>
                  <a:lnTo>
                    <a:pt x="182" y="321"/>
                  </a:lnTo>
                  <a:lnTo>
                    <a:pt x="165" y="295"/>
                  </a:lnTo>
                  <a:lnTo>
                    <a:pt x="148" y="269"/>
                  </a:lnTo>
                  <a:lnTo>
                    <a:pt x="122" y="243"/>
                  </a:lnTo>
                  <a:lnTo>
                    <a:pt x="104" y="208"/>
                  </a:lnTo>
                  <a:lnTo>
                    <a:pt x="78" y="173"/>
                  </a:lnTo>
                  <a:lnTo>
                    <a:pt x="52" y="130"/>
                  </a:lnTo>
                  <a:lnTo>
                    <a:pt x="26" y="87"/>
                  </a:lnTo>
                  <a:lnTo>
                    <a:pt x="0" y="43"/>
                  </a:lnTo>
                  <a:lnTo>
                    <a:pt x="9" y="0"/>
                  </a:lnTo>
                  <a:lnTo>
                    <a:pt x="61" y="69"/>
                  </a:lnTo>
                  <a:lnTo>
                    <a:pt x="113" y="139"/>
                  </a:lnTo>
                  <a:lnTo>
                    <a:pt x="148" y="173"/>
                  </a:lnTo>
                  <a:lnTo>
                    <a:pt x="174" y="199"/>
                  </a:lnTo>
                  <a:lnTo>
                    <a:pt x="200" y="234"/>
                  </a:lnTo>
                  <a:lnTo>
                    <a:pt x="226" y="260"/>
                  </a:lnTo>
                  <a:lnTo>
                    <a:pt x="252" y="277"/>
                  </a:lnTo>
                  <a:lnTo>
                    <a:pt x="286" y="303"/>
                  </a:lnTo>
                  <a:lnTo>
                    <a:pt x="321" y="321"/>
                  </a:lnTo>
                  <a:lnTo>
                    <a:pt x="364" y="338"/>
                  </a:lnTo>
                  <a:lnTo>
                    <a:pt x="390" y="347"/>
                  </a:lnTo>
                  <a:lnTo>
                    <a:pt x="408" y="355"/>
                  </a:lnTo>
                  <a:lnTo>
                    <a:pt x="425" y="364"/>
                  </a:lnTo>
                  <a:lnTo>
                    <a:pt x="442" y="373"/>
                  </a:lnTo>
                  <a:lnTo>
                    <a:pt x="451" y="381"/>
                  </a:lnTo>
                  <a:lnTo>
                    <a:pt x="460" y="381"/>
                  </a:lnTo>
                  <a:lnTo>
                    <a:pt x="460" y="390"/>
                  </a:lnTo>
                  <a:lnTo>
                    <a:pt x="468" y="390"/>
                  </a:lnTo>
                  <a:lnTo>
                    <a:pt x="468" y="39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5046047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B5C6499-A7C5-4280-A5B0-58AFC21CAAD8}"/>
              </a:ext>
            </a:extLst>
          </p:cNvPr>
          <p:cNvGrpSpPr/>
          <p:nvPr/>
        </p:nvGrpSpPr>
        <p:grpSpPr>
          <a:xfrm>
            <a:off x="3490096" y="2401503"/>
            <a:ext cx="1988372" cy="2181683"/>
            <a:chOff x="3490096" y="2401503"/>
            <a:chExt cx="1988372" cy="2181683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30B82651-994C-4A5F-ACEB-09E901B81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504" y="2848888"/>
              <a:ext cx="1364243" cy="325874"/>
            </a:xfrm>
            <a:custGeom>
              <a:avLst/>
              <a:gdLst>
                <a:gd name="T0" fmla="*/ 174 w 247"/>
                <a:gd name="T1" fmla="*/ 31 h 59"/>
                <a:gd name="T2" fmla="*/ 167 w 247"/>
                <a:gd name="T3" fmla="*/ 31 h 59"/>
                <a:gd name="T4" fmla="*/ 160 w 247"/>
                <a:gd name="T5" fmla="*/ 35 h 59"/>
                <a:gd name="T6" fmla="*/ 150 w 247"/>
                <a:gd name="T7" fmla="*/ 35 h 59"/>
                <a:gd name="T8" fmla="*/ 143 w 247"/>
                <a:gd name="T9" fmla="*/ 35 h 59"/>
                <a:gd name="T10" fmla="*/ 132 w 247"/>
                <a:gd name="T11" fmla="*/ 38 h 59"/>
                <a:gd name="T12" fmla="*/ 118 w 247"/>
                <a:gd name="T13" fmla="*/ 42 h 59"/>
                <a:gd name="T14" fmla="*/ 108 w 247"/>
                <a:gd name="T15" fmla="*/ 42 h 59"/>
                <a:gd name="T16" fmla="*/ 94 w 247"/>
                <a:gd name="T17" fmla="*/ 45 h 59"/>
                <a:gd name="T18" fmla="*/ 80 w 247"/>
                <a:gd name="T19" fmla="*/ 49 h 59"/>
                <a:gd name="T20" fmla="*/ 70 w 247"/>
                <a:gd name="T21" fmla="*/ 52 h 59"/>
                <a:gd name="T22" fmla="*/ 59 w 247"/>
                <a:gd name="T23" fmla="*/ 52 h 59"/>
                <a:gd name="T24" fmla="*/ 49 w 247"/>
                <a:gd name="T25" fmla="*/ 56 h 59"/>
                <a:gd name="T26" fmla="*/ 42 w 247"/>
                <a:gd name="T27" fmla="*/ 56 h 59"/>
                <a:gd name="T28" fmla="*/ 35 w 247"/>
                <a:gd name="T29" fmla="*/ 59 h 59"/>
                <a:gd name="T30" fmla="*/ 28 w 247"/>
                <a:gd name="T31" fmla="*/ 59 h 59"/>
                <a:gd name="T32" fmla="*/ 24 w 247"/>
                <a:gd name="T33" fmla="*/ 59 h 59"/>
                <a:gd name="T34" fmla="*/ 17 w 247"/>
                <a:gd name="T35" fmla="*/ 59 h 59"/>
                <a:gd name="T36" fmla="*/ 14 w 247"/>
                <a:gd name="T37" fmla="*/ 56 h 59"/>
                <a:gd name="T38" fmla="*/ 10 w 247"/>
                <a:gd name="T39" fmla="*/ 52 h 59"/>
                <a:gd name="T40" fmla="*/ 7 w 247"/>
                <a:gd name="T41" fmla="*/ 49 h 59"/>
                <a:gd name="T42" fmla="*/ 3 w 247"/>
                <a:gd name="T43" fmla="*/ 42 h 59"/>
                <a:gd name="T44" fmla="*/ 0 w 247"/>
                <a:gd name="T45" fmla="*/ 38 h 59"/>
                <a:gd name="T46" fmla="*/ 0 w 247"/>
                <a:gd name="T47" fmla="*/ 38 h 59"/>
                <a:gd name="T48" fmla="*/ 3 w 247"/>
                <a:gd name="T49" fmla="*/ 38 h 59"/>
                <a:gd name="T50" fmla="*/ 7 w 247"/>
                <a:gd name="T51" fmla="*/ 38 h 59"/>
                <a:gd name="T52" fmla="*/ 10 w 247"/>
                <a:gd name="T53" fmla="*/ 35 h 59"/>
                <a:gd name="T54" fmla="*/ 17 w 247"/>
                <a:gd name="T55" fmla="*/ 35 h 59"/>
                <a:gd name="T56" fmla="*/ 24 w 247"/>
                <a:gd name="T57" fmla="*/ 35 h 59"/>
                <a:gd name="T58" fmla="*/ 35 w 247"/>
                <a:gd name="T59" fmla="*/ 31 h 59"/>
                <a:gd name="T60" fmla="*/ 42 w 247"/>
                <a:gd name="T61" fmla="*/ 31 h 59"/>
                <a:gd name="T62" fmla="*/ 52 w 247"/>
                <a:gd name="T63" fmla="*/ 28 h 59"/>
                <a:gd name="T64" fmla="*/ 63 w 247"/>
                <a:gd name="T65" fmla="*/ 24 h 59"/>
                <a:gd name="T66" fmla="*/ 70 w 247"/>
                <a:gd name="T67" fmla="*/ 24 h 59"/>
                <a:gd name="T68" fmla="*/ 77 w 247"/>
                <a:gd name="T69" fmla="*/ 24 h 59"/>
                <a:gd name="T70" fmla="*/ 87 w 247"/>
                <a:gd name="T71" fmla="*/ 21 h 59"/>
                <a:gd name="T72" fmla="*/ 97 w 247"/>
                <a:gd name="T73" fmla="*/ 21 h 59"/>
                <a:gd name="T74" fmla="*/ 108 w 247"/>
                <a:gd name="T75" fmla="*/ 17 h 59"/>
                <a:gd name="T76" fmla="*/ 118 w 247"/>
                <a:gd name="T77" fmla="*/ 14 h 59"/>
                <a:gd name="T78" fmla="*/ 132 w 247"/>
                <a:gd name="T79" fmla="*/ 10 h 59"/>
                <a:gd name="T80" fmla="*/ 146 w 247"/>
                <a:gd name="T81" fmla="*/ 10 h 59"/>
                <a:gd name="T82" fmla="*/ 160 w 247"/>
                <a:gd name="T83" fmla="*/ 7 h 59"/>
                <a:gd name="T84" fmla="*/ 174 w 247"/>
                <a:gd name="T85" fmla="*/ 3 h 59"/>
                <a:gd name="T86" fmla="*/ 185 w 247"/>
                <a:gd name="T87" fmla="*/ 3 h 59"/>
                <a:gd name="T88" fmla="*/ 195 w 247"/>
                <a:gd name="T89" fmla="*/ 0 h 59"/>
                <a:gd name="T90" fmla="*/ 202 w 247"/>
                <a:gd name="T91" fmla="*/ 0 h 59"/>
                <a:gd name="T92" fmla="*/ 209 w 247"/>
                <a:gd name="T93" fmla="*/ 0 h 59"/>
                <a:gd name="T94" fmla="*/ 213 w 247"/>
                <a:gd name="T95" fmla="*/ 0 h 59"/>
                <a:gd name="T96" fmla="*/ 216 w 247"/>
                <a:gd name="T97" fmla="*/ 0 h 59"/>
                <a:gd name="T98" fmla="*/ 223 w 247"/>
                <a:gd name="T99" fmla="*/ 0 h 59"/>
                <a:gd name="T100" fmla="*/ 227 w 247"/>
                <a:gd name="T101" fmla="*/ 0 h 59"/>
                <a:gd name="T102" fmla="*/ 234 w 247"/>
                <a:gd name="T103" fmla="*/ 3 h 59"/>
                <a:gd name="T104" fmla="*/ 241 w 247"/>
                <a:gd name="T105" fmla="*/ 7 h 59"/>
                <a:gd name="T106" fmla="*/ 247 w 247"/>
                <a:gd name="T107" fmla="*/ 14 h 59"/>
                <a:gd name="T108" fmla="*/ 247 w 247"/>
                <a:gd name="T109" fmla="*/ 21 h 59"/>
                <a:gd name="T110" fmla="*/ 247 w 247"/>
                <a:gd name="T111" fmla="*/ 24 h 59"/>
                <a:gd name="T112" fmla="*/ 244 w 247"/>
                <a:gd name="T113" fmla="*/ 24 h 59"/>
                <a:gd name="T114" fmla="*/ 237 w 247"/>
                <a:gd name="T115" fmla="*/ 28 h 59"/>
                <a:gd name="T116" fmla="*/ 230 w 247"/>
                <a:gd name="T117" fmla="*/ 28 h 59"/>
                <a:gd name="T118" fmla="*/ 220 w 247"/>
                <a:gd name="T119" fmla="*/ 28 h 59"/>
                <a:gd name="T120" fmla="*/ 195 w 247"/>
                <a:gd name="T121" fmla="*/ 31 h 59"/>
                <a:gd name="T122" fmla="*/ 174 w 247"/>
                <a:gd name="T123" fmla="*/ 31 h 59"/>
                <a:gd name="T124" fmla="*/ 174 w 247"/>
                <a:gd name="T125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7" h="59">
                  <a:moveTo>
                    <a:pt x="174" y="31"/>
                  </a:moveTo>
                  <a:lnTo>
                    <a:pt x="167" y="31"/>
                  </a:lnTo>
                  <a:lnTo>
                    <a:pt x="160" y="35"/>
                  </a:lnTo>
                  <a:lnTo>
                    <a:pt x="150" y="35"/>
                  </a:lnTo>
                  <a:lnTo>
                    <a:pt x="143" y="35"/>
                  </a:lnTo>
                  <a:lnTo>
                    <a:pt x="132" y="38"/>
                  </a:lnTo>
                  <a:lnTo>
                    <a:pt x="118" y="42"/>
                  </a:lnTo>
                  <a:lnTo>
                    <a:pt x="108" y="42"/>
                  </a:lnTo>
                  <a:lnTo>
                    <a:pt x="94" y="45"/>
                  </a:lnTo>
                  <a:lnTo>
                    <a:pt x="80" y="49"/>
                  </a:lnTo>
                  <a:lnTo>
                    <a:pt x="70" y="52"/>
                  </a:lnTo>
                  <a:lnTo>
                    <a:pt x="59" y="52"/>
                  </a:lnTo>
                  <a:lnTo>
                    <a:pt x="49" y="56"/>
                  </a:lnTo>
                  <a:lnTo>
                    <a:pt x="42" y="56"/>
                  </a:lnTo>
                  <a:lnTo>
                    <a:pt x="35" y="59"/>
                  </a:lnTo>
                  <a:lnTo>
                    <a:pt x="28" y="59"/>
                  </a:lnTo>
                  <a:lnTo>
                    <a:pt x="24" y="59"/>
                  </a:lnTo>
                  <a:lnTo>
                    <a:pt x="17" y="59"/>
                  </a:lnTo>
                  <a:lnTo>
                    <a:pt x="14" y="56"/>
                  </a:lnTo>
                  <a:lnTo>
                    <a:pt x="10" y="52"/>
                  </a:lnTo>
                  <a:lnTo>
                    <a:pt x="7" y="49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7" y="38"/>
                  </a:lnTo>
                  <a:lnTo>
                    <a:pt x="10" y="35"/>
                  </a:lnTo>
                  <a:lnTo>
                    <a:pt x="17" y="35"/>
                  </a:lnTo>
                  <a:lnTo>
                    <a:pt x="24" y="35"/>
                  </a:lnTo>
                  <a:lnTo>
                    <a:pt x="35" y="31"/>
                  </a:lnTo>
                  <a:lnTo>
                    <a:pt x="42" y="31"/>
                  </a:lnTo>
                  <a:lnTo>
                    <a:pt x="52" y="28"/>
                  </a:lnTo>
                  <a:lnTo>
                    <a:pt x="63" y="24"/>
                  </a:lnTo>
                  <a:lnTo>
                    <a:pt x="70" y="24"/>
                  </a:lnTo>
                  <a:lnTo>
                    <a:pt x="77" y="24"/>
                  </a:lnTo>
                  <a:lnTo>
                    <a:pt x="87" y="21"/>
                  </a:lnTo>
                  <a:lnTo>
                    <a:pt x="97" y="21"/>
                  </a:lnTo>
                  <a:lnTo>
                    <a:pt x="108" y="17"/>
                  </a:lnTo>
                  <a:lnTo>
                    <a:pt x="118" y="14"/>
                  </a:lnTo>
                  <a:lnTo>
                    <a:pt x="132" y="10"/>
                  </a:lnTo>
                  <a:lnTo>
                    <a:pt x="146" y="10"/>
                  </a:lnTo>
                  <a:lnTo>
                    <a:pt x="160" y="7"/>
                  </a:lnTo>
                  <a:lnTo>
                    <a:pt x="174" y="3"/>
                  </a:lnTo>
                  <a:lnTo>
                    <a:pt x="185" y="3"/>
                  </a:lnTo>
                  <a:lnTo>
                    <a:pt x="195" y="0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27" y="0"/>
                  </a:lnTo>
                  <a:lnTo>
                    <a:pt x="234" y="3"/>
                  </a:lnTo>
                  <a:lnTo>
                    <a:pt x="241" y="7"/>
                  </a:lnTo>
                  <a:lnTo>
                    <a:pt x="247" y="14"/>
                  </a:lnTo>
                  <a:lnTo>
                    <a:pt x="247" y="21"/>
                  </a:lnTo>
                  <a:lnTo>
                    <a:pt x="247" y="24"/>
                  </a:lnTo>
                  <a:lnTo>
                    <a:pt x="244" y="24"/>
                  </a:lnTo>
                  <a:lnTo>
                    <a:pt x="237" y="28"/>
                  </a:lnTo>
                  <a:lnTo>
                    <a:pt x="230" y="28"/>
                  </a:lnTo>
                  <a:lnTo>
                    <a:pt x="220" y="28"/>
                  </a:lnTo>
                  <a:lnTo>
                    <a:pt x="195" y="31"/>
                  </a:lnTo>
                  <a:lnTo>
                    <a:pt x="174" y="31"/>
                  </a:lnTo>
                  <a:lnTo>
                    <a:pt x="174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60F97597-6FC8-41E1-A234-5B56FFBE5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22" y="2616911"/>
              <a:ext cx="193315" cy="983139"/>
            </a:xfrm>
            <a:custGeom>
              <a:avLst/>
              <a:gdLst>
                <a:gd name="T0" fmla="*/ 32 w 35"/>
                <a:gd name="T1" fmla="*/ 45 h 178"/>
                <a:gd name="T2" fmla="*/ 32 w 35"/>
                <a:gd name="T3" fmla="*/ 56 h 178"/>
                <a:gd name="T4" fmla="*/ 32 w 35"/>
                <a:gd name="T5" fmla="*/ 70 h 178"/>
                <a:gd name="T6" fmla="*/ 32 w 35"/>
                <a:gd name="T7" fmla="*/ 87 h 178"/>
                <a:gd name="T8" fmla="*/ 28 w 35"/>
                <a:gd name="T9" fmla="*/ 104 h 178"/>
                <a:gd name="T10" fmla="*/ 28 w 35"/>
                <a:gd name="T11" fmla="*/ 125 h 178"/>
                <a:gd name="T12" fmla="*/ 28 w 35"/>
                <a:gd name="T13" fmla="*/ 143 h 178"/>
                <a:gd name="T14" fmla="*/ 28 w 35"/>
                <a:gd name="T15" fmla="*/ 150 h 178"/>
                <a:gd name="T16" fmla="*/ 28 w 35"/>
                <a:gd name="T17" fmla="*/ 153 h 178"/>
                <a:gd name="T18" fmla="*/ 28 w 35"/>
                <a:gd name="T19" fmla="*/ 160 h 178"/>
                <a:gd name="T20" fmla="*/ 25 w 35"/>
                <a:gd name="T21" fmla="*/ 164 h 178"/>
                <a:gd name="T22" fmla="*/ 25 w 35"/>
                <a:gd name="T23" fmla="*/ 171 h 178"/>
                <a:gd name="T24" fmla="*/ 21 w 35"/>
                <a:gd name="T25" fmla="*/ 174 h 178"/>
                <a:gd name="T26" fmla="*/ 18 w 35"/>
                <a:gd name="T27" fmla="*/ 178 h 178"/>
                <a:gd name="T28" fmla="*/ 14 w 35"/>
                <a:gd name="T29" fmla="*/ 178 h 178"/>
                <a:gd name="T30" fmla="*/ 11 w 35"/>
                <a:gd name="T31" fmla="*/ 178 h 178"/>
                <a:gd name="T32" fmla="*/ 11 w 35"/>
                <a:gd name="T33" fmla="*/ 174 h 178"/>
                <a:gd name="T34" fmla="*/ 7 w 35"/>
                <a:gd name="T35" fmla="*/ 167 h 178"/>
                <a:gd name="T36" fmla="*/ 4 w 35"/>
                <a:gd name="T37" fmla="*/ 164 h 178"/>
                <a:gd name="T38" fmla="*/ 4 w 35"/>
                <a:gd name="T39" fmla="*/ 157 h 178"/>
                <a:gd name="T40" fmla="*/ 0 w 35"/>
                <a:gd name="T41" fmla="*/ 150 h 178"/>
                <a:gd name="T42" fmla="*/ 0 w 35"/>
                <a:gd name="T43" fmla="*/ 146 h 178"/>
                <a:gd name="T44" fmla="*/ 0 w 35"/>
                <a:gd name="T45" fmla="*/ 143 h 178"/>
                <a:gd name="T46" fmla="*/ 0 w 35"/>
                <a:gd name="T47" fmla="*/ 139 h 178"/>
                <a:gd name="T48" fmla="*/ 0 w 35"/>
                <a:gd name="T49" fmla="*/ 136 h 178"/>
                <a:gd name="T50" fmla="*/ 0 w 35"/>
                <a:gd name="T51" fmla="*/ 129 h 178"/>
                <a:gd name="T52" fmla="*/ 4 w 35"/>
                <a:gd name="T53" fmla="*/ 122 h 178"/>
                <a:gd name="T54" fmla="*/ 4 w 35"/>
                <a:gd name="T55" fmla="*/ 115 h 178"/>
                <a:gd name="T56" fmla="*/ 4 w 35"/>
                <a:gd name="T57" fmla="*/ 104 h 178"/>
                <a:gd name="T58" fmla="*/ 4 w 35"/>
                <a:gd name="T59" fmla="*/ 91 h 178"/>
                <a:gd name="T60" fmla="*/ 7 w 35"/>
                <a:gd name="T61" fmla="*/ 80 h 178"/>
                <a:gd name="T62" fmla="*/ 7 w 35"/>
                <a:gd name="T63" fmla="*/ 63 h 178"/>
                <a:gd name="T64" fmla="*/ 7 w 35"/>
                <a:gd name="T65" fmla="*/ 45 h 178"/>
                <a:gd name="T66" fmla="*/ 4 w 35"/>
                <a:gd name="T67" fmla="*/ 24 h 178"/>
                <a:gd name="T68" fmla="*/ 4 w 35"/>
                <a:gd name="T69" fmla="*/ 0 h 178"/>
                <a:gd name="T70" fmla="*/ 11 w 35"/>
                <a:gd name="T71" fmla="*/ 3 h 178"/>
                <a:gd name="T72" fmla="*/ 18 w 35"/>
                <a:gd name="T73" fmla="*/ 7 h 178"/>
                <a:gd name="T74" fmla="*/ 25 w 35"/>
                <a:gd name="T75" fmla="*/ 10 h 178"/>
                <a:gd name="T76" fmla="*/ 28 w 35"/>
                <a:gd name="T77" fmla="*/ 14 h 178"/>
                <a:gd name="T78" fmla="*/ 32 w 35"/>
                <a:gd name="T79" fmla="*/ 17 h 178"/>
                <a:gd name="T80" fmla="*/ 35 w 35"/>
                <a:gd name="T81" fmla="*/ 17 h 178"/>
                <a:gd name="T82" fmla="*/ 35 w 35"/>
                <a:gd name="T83" fmla="*/ 21 h 178"/>
                <a:gd name="T84" fmla="*/ 35 w 35"/>
                <a:gd name="T85" fmla="*/ 24 h 178"/>
                <a:gd name="T86" fmla="*/ 35 w 35"/>
                <a:gd name="T87" fmla="*/ 28 h 178"/>
                <a:gd name="T88" fmla="*/ 35 w 35"/>
                <a:gd name="T89" fmla="*/ 31 h 178"/>
                <a:gd name="T90" fmla="*/ 35 w 35"/>
                <a:gd name="T91" fmla="*/ 38 h 178"/>
                <a:gd name="T92" fmla="*/ 32 w 35"/>
                <a:gd name="T93" fmla="*/ 45 h 178"/>
                <a:gd name="T94" fmla="*/ 32 w 35"/>
                <a:gd name="T95" fmla="*/ 4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178">
                  <a:moveTo>
                    <a:pt x="32" y="45"/>
                  </a:moveTo>
                  <a:lnTo>
                    <a:pt x="32" y="56"/>
                  </a:lnTo>
                  <a:lnTo>
                    <a:pt x="32" y="70"/>
                  </a:lnTo>
                  <a:lnTo>
                    <a:pt x="32" y="87"/>
                  </a:lnTo>
                  <a:lnTo>
                    <a:pt x="28" y="104"/>
                  </a:lnTo>
                  <a:lnTo>
                    <a:pt x="28" y="125"/>
                  </a:lnTo>
                  <a:lnTo>
                    <a:pt x="28" y="143"/>
                  </a:lnTo>
                  <a:lnTo>
                    <a:pt x="28" y="150"/>
                  </a:lnTo>
                  <a:lnTo>
                    <a:pt x="28" y="153"/>
                  </a:lnTo>
                  <a:lnTo>
                    <a:pt x="28" y="160"/>
                  </a:lnTo>
                  <a:lnTo>
                    <a:pt x="25" y="164"/>
                  </a:lnTo>
                  <a:lnTo>
                    <a:pt x="25" y="171"/>
                  </a:lnTo>
                  <a:lnTo>
                    <a:pt x="21" y="174"/>
                  </a:lnTo>
                  <a:lnTo>
                    <a:pt x="18" y="178"/>
                  </a:lnTo>
                  <a:lnTo>
                    <a:pt x="14" y="178"/>
                  </a:lnTo>
                  <a:lnTo>
                    <a:pt x="11" y="178"/>
                  </a:lnTo>
                  <a:lnTo>
                    <a:pt x="11" y="174"/>
                  </a:lnTo>
                  <a:lnTo>
                    <a:pt x="7" y="167"/>
                  </a:lnTo>
                  <a:lnTo>
                    <a:pt x="4" y="164"/>
                  </a:lnTo>
                  <a:lnTo>
                    <a:pt x="4" y="157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29"/>
                  </a:lnTo>
                  <a:lnTo>
                    <a:pt x="4" y="122"/>
                  </a:lnTo>
                  <a:lnTo>
                    <a:pt x="4" y="115"/>
                  </a:lnTo>
                  <a:lnTo>
                    <a:pt x="4" y="104"/>
                  </a:lnTo>
                  <a:lnTo>
                    <a:pt x="4" y="91"/>
                  </a:lnTo>
                  <a:lnTo>
                    <a:pt x="7" y="80"/>
                  </a:lnTo>
                  <a:lnTo>
                    <a:pt x="7" y="63"/>
                  </a:lnTo>
                  <a:lnTo>
                    <a:pt x="7" y="45"/>
                  </a:lnTo>
                  <a:lnTo>
                    <a:pt x="4" y="24"/>
                  </a:lnTo>
                  <a:lnTo>
                    <a:pt x="4" y="0"/>
                  </a:lnTo>
                  <a:lnTo>
                    <a:pt x="11" y="3"/>
                  </a:lnTo>
                  <a:lnTo>
                    <a:pt x="18" y="7"/>
                  </a:lnTo>
                  <a:lnTo>
                    <a:pt x="25" y="10"/>
                  </a:lnTo>
                  <a:lnTo>
                    <a:pt x="28" y="14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5" y="28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32" y="45"/>
                  </a:lnTo>
                  <a:lnTo>
                    <a:pt x="32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981F0645-6667-452F-B2DF-21372142F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096" y="3042200"/>
              <a:ext cx="867151" cy="729070"/>
            </a:xfrm>
            <a:custGeom>
              <a:avLst/>
              <a:gdLst>
                <a:gd name="T0" fmla="*/ 63 w 157"/>
                <a:gd name="T1" fmla="*/ 97 h 132"/>
                <a:gd name="T2" fmla="*/ 53 w 157"/>
                <a:gd name="T3" fmla="*/ 104 h 132"/>
                <a:gd name="T4" fmla="*/ 39 w 157"/>
                <a:gd name="T5" fmla="*/ 111 h 132"/>
                <a:gd name="T6" fmla="*/ 28 w 157"/>
                <a:gd name="T7" fmla="*/ 118 h 132"/>
                <a:gd name="T8" fmla="*/ 21 w 157"/>
                <a:gd name="T9" fmla="*/ 122 h 132"/>
                <a:gd name="T10" fmla="*/ 11 w 157"/>
                <a:gd name="T11" fmla="*/ 125 h 132"/>
                <a:gd name="T12" fmla="*/ 4 w 157"/>
                <a:gd name="T13" fmla="*/ 129 h 132"/>
                <a:gd name="T14" fmla="*/ 0 w 157"/>
                <a:gd name="T15" fmla="*/ 132 h 132"/>
                <a:gd name="T16" fmla="*/ 0 w 157"/>
                <a:gd name="T17" fmla="*/ 129 h 132"/>
                <a:gd name="T18" fmla="*/ 0 w 157"/>
                <a:gd name="T19" fmla="*/ 129 h 132"/>
                <a:gd name="T20" fmla="*/ 4 w 157"/>
                <a:gd name="T21" fmla="*/ 129 h 132"/>
                <a:gd name="T22" fmla="*/ 11 w 157"/>
                <a:gd name="T23" fmla="*/ 125 h 132"/>
                <a:gd name="T24" fmla="*/ 18 w 157"/>
                <a:gd name="T25" fmla="*/ 122 h 132"/>
                <a:gd name="T26" fmla="*/ 28 w 157"/>
                <a:gd name="T27" fmla="*/ 115 h 132"/>
                <a:gd name="T28" fmla="*/ 39 w 157"/>
                <a:gd name="T29" fmla="*/ 108 h 132"/>
                <a:gd name="T30" fmla="*/ 49 w 157"/>
                <a:gd name="T31" fmla="*/ 101 h 132"/>
                <a:gd name="T32" fmla="*/ 63 w 157"/>
                <a:gd name="T33" fmla="*/ 90 h 132"/>
                <a:gd name="T34" fmla="*/ 70 w 157"/>
                <a:gd name="T35" fmla="*/ 83 h 132"/>
                <a:gd name="T36" fmla="*/ 81 w 157"/>
                <a:gd name="T37" fmla="*/ 76 h 132"/>
                <a:gd name="T38" fmla="*/ 88 w 157"/>
                <a:gd name="T39" fmla="*/ 69 h 132"/>
                <a:gd name="T40" fmla="*/ 98 w 157"/>
                <a:gd name="T41" fmla="*/ 59 h 132"/>
                <a:gd name="T42" fmla="*/ 109 w 157"/>
                <a:gd name="T43" fmla="*/ 48 h 132"/>
                <a:gd name="T44" fmla="*/ 119 w 157"/>
                <a:gd name="T45" fmla="*/ 34 h 132"/>
                <a:gd name="T46" fmla="*/ 133 w 157"/>
                <a:gd name="T47" fmla="*/ 17 h 132"/>
                <a:gd name="T48" fmla="*/ 147 w 157"/>
                <a:gd name="T49" fmla="*/ 0 h 132"/>
                <a:gd name="T50" fmla="*/ 157 w 157"/>
                <a:gd name="T51" fmla="*/ 7 h 132"/>
                <a:gd name="T52" fmla="*/ 136 w 157"/>
                <a:gd name="T53" fmla="*/ 31 h 132"/>
                <a:gd name="T54" fmla="*/ 126 w 157"/>
                <a:gd name="T55" fmla="*/ 45 h 132"/>
                <a:gd name="T56" fmla="*/ 116 w 157"/>
                <a:gd name="T57" fmla="*/ 55 h 132"/>
                <a:gd name="T58" fmla="*/ 102 w 157"/>
                <a:gd name="T59" fmla="*/ 66 h 132"/>
                <a:gd name="T60" fmla="*/ 91 w 157"/>
                <a:gd name="T61" fmla="*/ 76 h 132"/>
                <a:gd name="T62" fmla="*/ 77 w 157"/>
                <a:gd name="T63" fmla="*/ 87 h 132"/>
                <a:gd name="T64" fmla="*/ 63 w 157"/>
                <a:gd name="T65" fmla="*/ 97 h 132"/>
                <a:gd name="T66" fmla="*/ 63 w 157"/>
                <a:gd name="T67" fmla="*/ 9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32">
                  <a:moveTo>
                    <a:pt x="63" y="97"/>
                  </a:moveTo>
                  <a:lnTo>
                    <a:pt x="53" y="104"/>
                  </a:lnTo>
                  <a:lnTo>
                    <a:pt x="39" y="111"/>
                  </a:lnTo>
                  <a:lnTo>
                    <a:pt x="28" y="118"/>
                  </a:lnTo>
                  <a:lnTo>
                    <a:pt x="21" y="122"/>
                  </a:lnTo>
                  <a:lnTo>
                    <a:pt x="11" y="125"/>
                  </a:lnTo>
                  <a:lnTo>
                    <a:pt x="4" y="129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4" y="129"/>
                  </a:lnTo>
                  <a:lnTo>
                    <a:pt x="11" y="125"/>
                  </a:lnTo>
                  <a:lnTo>
                    <a:pt x="18" y="122"/>
                  </a:lnTo>
                  <a:lnTo>
                    <a:pt x="28" y="115"/>
                  </a:lnTo>
                  <a:lnTo>
                    <a:pt x="39" y="108"/>
                  </a:lnTo>
                  <a:lnTo>
                    <a:pt x="49" y="101"/>
                  </a:lnTo>
                  <a:lnTo>
                    <a:pt x="63" y="90"/>
                  </a:lnTo>
                  <a:lnTo>
                    <a:pt x="70" y="83"/>
                  </a:lnTo>
                  <a:lnTo>
                    <a:pt x="81" y="76"/>
                  </a:lnTo>
                  <a:lnTo>
                    <a:pt x="88" y="69"/>
                  </a:lnTo>
                  <a:lnTo>
                    <a:pt x="98" y="59"/>
                  </a:lnTo>
                  <a:lnTo>
                    <a:pt x="109" y="48"/>
                  </a:lnTo>
                  <a:lnTo>
                    <a:pt x="119" y="34"/>
                  </a:lnTo>
                  <a:lnTo>
                    <a:pt x="133" y="17"/>
                  </a:lnTo>
                  <a:lnTo>
                    <a:pt x="147" y="0"/>
                  </a:lnTo>
                  <a:lnTo>
                    <a:pt x="157" y="7"/>
                  </a:lnTo>
                  <a:lnTo>
                    <a:pt x="136" y="31"/>
                  </a:lnTo>
                  <a:lnTo>
                    <a:pt x="126" y="45"/>
                  </a:lnTo>
                  <a:lnTo>
                    <a:pt x="116" y="55"/>
                  </a:lnTo>
                  <a:lnTo>
                    <a:pt x="102" y="66"/>
                  </a:lnTo>
                  <a:lnTo>
                    <a:pt x="91" y="76"/>
                  </a:lnTo>
                  <a:lnTo>
                    <a:pt x="77" y="87"/>
                  </a:lnTo>
                  <a:lnTo>
                    <a:pt x="63" y="97"/>
                  </a:lnTo>
                  <a:lnTo>
                    <a:pt x="63" y="9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9EE3C6B0-4596-4F75-8AE0-64F51BE4A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247" y="2964874"/>
              <a:ext cx="1121221" cy="651744"/>
            </a:xfrm>
            <a:custGeom>
              <a:avLst/>
              <a:gdLst>
                <a:gd name="T0" fmla="*/ 203 w 203"/>
                <a:gd name="T1" fmla="*/ 101 h 118"/>
                <a:gd name="T2" fmla="*/ 199 w 203"/>
                <a:gd name="T3" fmla="*/ 104 h 118"/>
                <a:gd name="T4" fmla="*/ 196 w 203"/>
                <a:gd name="T5" fmla="*/ 108 h 118"/>
                <a:gd name="T6" fmla="*/ 189 w 203"/>
                <a:gd name="T7" fmla="*/ 108 h 118"/>
                <a:gd name="T8" fmla="*/ 178 w 203"/>
                <a:gd name="T9" fmla="*/ 111 h 118"/>
                <a:gd name="T10" fmla="*/ 168 w 203"/>
                <a:gd name="T11" fmla="*/ 115 h 118"/>
                <a:gd name="T12" fmla="*/ 157 w 203"/>
                <a:gd name="T13" fmla="*/ 115 h 118"/>
                <a:gd name="T14" fmla="*/ 150 w 203"/>
                <a:gd name="T15" fmla="*/ 115 h 118"/>
                <a:gd name="T16" fmla="*/ 143 w 203"/>
                <a:gd name="T17" fmla="*/ 115 h 118"/>
                <a:gd name="T18" fmla="*/ 133 w 203"/>
                <a:gd name="T19" fmla="*/ 118 h 118"/>
                <a:gd name="T20" fmla="*/ 129 w 203"/>
                <a:gd name="T21" fmla="*/ 118 h 118"/>
                <a:gd name="T22" fmla="*/ 116 w 203"/>
                <a:gd name="T23" fmla="*/ 118 h 118"/>
                <a:gd name="T24" fmla="*/ 112 w 203"/>
                <a:gd name="T25" fmla="*/ 115 h 118"/>
                <a:gd name="T26" fmla="*/ 105 w 203"/>
                <a:gd name="T27" fmla="*/ 111 h 118"/>
                <a:gd name="T28" fmla="*/ 102 w 203"/>
                <a:gd name="T29" fmla="*/ 108 h 118"/>
                <a:gd name="T30" fmla="*/ 95 w 203"/>
                <a:gd name="T31" fmla="*/ 101 h 118"/>
                <a:gd name="T32" fmla="*/ 88 w 203"/>
                <a:gd name="T33" fmla="*/ 97 h 118"/>
                <a:gd name="T34" fmla="*/ 81 w 203"/>
                <a:gd name="T35" fmla="*/ 90 h 118"/>
                <a:gd name="T36" fmla="*/ 74 w 203"/>
                <a:gd name="T37" fmla="*/ 83 h 118"/>
                <a:gd name="T38" fmla="*/ 67 w 203"/>
                <a:gd name="T39" fmla="*/ 73 h 118"/>
                <a:gd name="T40" fmla="*/ 56 w 203"/>
                <a:gd name="T41" fmla="*/ 66 h 118"/>
                <a:gd name="T42" fmla="*/ 46 w 203"/>
                <a:gd name="T43" fmla="*/ 55 h 118"/>
                <a:gd name="T44" fmla="*/ 35 w 203"/>
                <a:gd name="T45" fmla="*/ 45 h 118"/>
                <a:gd name="T46" fmla="*/ 25 w 203"/>
                <a:gd name="T47" fmla="*/ 31 h 118"/>
                <a:gd name="T48" fmla="*/ 14 w 203"/>
                <a:gd name="T49" fmla="*/ 21 h 118"/>
                <a:gd name="T50" fmla="*/ 0 w 203"/>
                <a:gd name="T51" fmla="*/ 7 h 118"/>
                <a:gd name="T52" fmla="*/ 18 w 203"/>
                <a:gd name="T53" fmla="*/ 0 h 118"/>
                <a:gd name="T54" fmla="*/ 32 w 203"/>
                <a:gd name="T55" fmla="*/ 10 h 118"/>
                <a:gd name="T56" fmla="*/ 46 w 203"/>
                <a:gd name="T57" fmla="*/ 21 h 118"/>
                <a:gd name="T58" fmla="*/ 56 w 203"/>
                <a:gd name="T59" fmla="*/ 31 h 118"/>
                <a:gd name="T60" fmla="*/ 67 w 203"/>
                <a:gd name="T61" fmla="*/ 38 h 118"/>
                <a:gd name="T62" fmla="*/ 77 w 203"/>
                <a:gd name="T63" fmla="*/ 45 h 118"/>
                <a:gd name="T64" fmla="*/ 88 w 203"/>
                <a:gd name="T65" fmla="*/ 52 h 118"/>
                <a:gd name="T66" fmla="*/ 95 w 203"/>
                <a:gd name="T67" fmla="*/ 59 h 118"/>
                <a:gd name="T68" fmla="*/ 102 w 203"/>
                <a:gd name="T69" fmla="*/ 62 h 118"/>
                <a:gd name="T70" fmla="*/ 119 w 203"/>
                <a:gd name="T71" fmla="*/ 69 h 118"/>
                <a:gd name="T72" fmla="*/ 133 w 203"/>
                <a:gd name="T73" fmla="*/ 76 h 118"/>
                <a:gd name="T74" fmla="*/ 150 w 203"/>
                <a:gd name="T75" fmla="*/ 80 h 118"/>
                <a:gd name="T76" fmla="*/ 168 w 203"/>
                <a:gd name="T77" fmla="*/ 83 h 118"/>
                <a:gd name="T78" fmla="*/ 175 w 203"/>
                <a:gd name="T79" fmla="*/ 87 h 118"/>
                <a:gd name="T80" fmla="*/ 182 w 203"/>
                <a:gd name="T81" fmla="*/ 87 h 118"/>
                <a:gd name="T82" fmla="*/ 189 w 203"/>
                <a:gd name="T83" fmla="*/ 90 h 118"/>
                <a:gd name="T84" fmla="*/ 192 w 203"/>
                <a:gd name="T85" fmla="*/ 90 h 118"/>
                <a:gd name="T86" fmla="*/ 196 w 203"/>
                <a:gd name="T87" fmla="*/ 94 h 118"/>
                <a:gd name="T88" fmla="*/ 199 w 203"/>
                <a:gd name="T89" fmla="*/ 94 h 118"/>
                <a:gd name="T90" fmla="*/ 203 w 203"/>
                <a:gd name="T91" fmla="*/ 97 h 118"/>
                <a:gd name="T92" fmla="*/ 203 w 203"/>
                <a:gd name="T93" fmla="*/ 101 h 118"/>
                <a:gd name="T94" fmla="*/ 203 w 203"/>
                <a:gd name="T95" fmla="*/ 10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3" h="118">
                  <a:moveTo>
                    <a:pt x="203" y="101"/>
                  </a:moveTo>
                  <a:lnTo>
                    <a:pt x="199" y="104"/>
                  </a:lnTo>
                  <a:lnTo>
                    <a:pt x="196" y="108"/>
                  </a:lnTo>
                  <a:lnTo>
                    <a:pt x="189" y="108"/>
                  </a:lnTo>
                  <a:lnTo>
                    <a:pt x="178" y="111"/>
                  </a:lnTo>
                  <a:lnTo>
                    <a:pt x="168" y="115"/>
                  </a:lnTo>
                  <a:lnTo>
                    <a:pt x="157" y="115"/>
                  </a:lnTo>
                  <a:lnTo>
                    <a:pt x="150" y="115"/>
                  </a:lnTo>
                  <a:lnTo>
                    <a:pt x="143" y="115"/>
                  </a:lnTo>
                  <a:lnTo>
                    <a:pt x="133" y="118"/>
                  </a:lnTo>
                  <a:lnTo>
                    <a:pt x="129" y="118"/>
                  </a:lnTo>
                  <a:lnTo>
                    <a:pt x="116" y="118"/>
                  </a:lnTo>
                  <a:lnTo>
                    <a:pt x="112" y="115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95" y="101"/>
                  </a:lnTo>
                  <a:lnTo>
                    <a:pt x="88" y="97"/>
                  </a:lnTo>
                  <a:lnTo>
                    <a:pt x="81" y="90"/>
                  </a:lnTo>
                  <a:lnTo>
                    <a:pt x="74" y="83"/>
                  </a:lnTo>
                  <a:lnTo>
                    <a:pt x="67" y="73"/>
                  </a:lnTo>
                  <a:lnTo>
                    <a:pt x="56" y="66"/>
                  </a:lnTo>
                  <a:lnTo>
                    <a:pt x="46" y="55"/>
                  </a:lnTo>
                  <a:lnTo>
                    <a:pt x="35" y="45"/>
                  </a:lnTo>
                  <a:lnTo>
                    <a:pt x="25" y="31"/>
                  </a:lnTo>
                  <a:lnTo>
                    <a:pt x="14" y="21"/>
                  </a:lnTo>
                  <a:lnTo>
                    <a:pt x="0" y="7"/>
                  </a:lnTo>
                  <a:lnTo>
                    <a:pt x="18" y="0"/>
                  </a:lnTo>
                  <a:lnTo>
                    <a:pt x="32" y="10"/>
                  </a:lnTo>
                  <a:lnTo>
                    <a:pt x="46" y="21"/>
                  </a:lnTo>
                  <a:lnTo>
                    <a:pt x="56" y="31"/>
                  </a:lnTo>
                  <a:lnTo>
                    <a:pt x="67" y="38"/>
                  </a:lnTo>
                  <a:lnTo>
                    <a:pt x="77" y="45"/>
                  </a:lnTo>
                  <a:lnTo>
                    <a:pt x="88" y="52"/>
                  </a:lnTo>
                  <a:lnTo>
                    <a:pt x="95" y="59"/>
                  </a:lnTo>
                  <a:lnTo>
                    <a:pt x="102" y="62"/>
                  </a:lnTo>
                  <a:lnTo>
                    <a:pt x="119" y="69"/>
                  </a:lnTo>
                  <a:lnTo>
                    <a:pt x="133" y="76"/>
                  </a:lnTo>
                  <a:lnTo>
                    <a:pt x="150" y="80"/>
                  </a:lnTo>
                  <a:lnTo>
                    <a:pt x="168" y="83"/>
                  </a:lnTo>
                  <a:lnTo>
                    <a:pt x="175" y="87"/>
                  </a:lnTo>
                  <a:lnTo>
                    <a:pt x="182" y="87"/>
                  </a:lnTo>
                  <a:lnTo>
                    <a:pt x="189" y="90"/>
                  </a:lnTo>
                  <a:lnTo>
                    <a:pt x="192" y="90"/>
                  </a:lnTo>
                  <a:lnTo>
                    <a:pt x="196" y="94"/>
                  </a:lnTo>
                  <a:lnTo>
                    <a:pt x="199" y="94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3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CB87E499-F9E8-452B-93B0-8514B743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48" y="3616618"/>
              <a:ext cx="193315" cy="889246"/>
            </a:xfrm>
            <a:custGeom>
              <a:avLst/>
              <a:gdLst>
                <a:gd name="T0" fmla="*/ 4 w 35"/>
                <a:gd name="T1" fmla="*/ 14 h 161"/>
                <a:gd name="T2" fmla="*/ 0 w 35"/>
                <a:gd name="T3" fmla="*/ 7 h 161"/>
                <a:gd name="T4" fmla="*/ 0 w 35"/>
                <a:gd name="T5" fmla="*/ 4 h 161"/>
                <a:gd name="T6" fmla="*/ 0 w 35"/>
                <a:gd name="T7" fmla="*/ 0 h 161"/>
                <a:gd name="T8" fmla="*/ 4 w 35"/>
                <a:gd name="T9" fmla="*/ 0 h 161"/>
                <a:gd name="T10" fmla="*/ 7 w 35"/>
                <a:gd name="T11" fmla="*/ 0 h 161"/>
                <a:gd name="T12" fmla="*/ 14 w 35"/>
                <a:gd name="T13" fmla="*/ 0 h 161"/>
                <a:gd name="T14" fmla="*/ 25 w 35"/>
                <a:gd name="T15" fmla="*/ 0 h 161"/>
                <a:gd name="T16" fmla="*/ 35 w 35"/>
                <a:gd name="T17" fmla="*/ 4 h 161"/>
                <a:gd name="T18" fmla="*/ 35 w 35"/>
                <a:gd name="T19" fmla="*/ 21 h 161"/>
                <a:gd name="T20" fmla="*/ 35 w 35"/>
                <a:gd name="T21" fmla="*/ 35 h 161"/>
                <a:gd name="T22" fmla="*/ 35 w 35"/>
                <a:gd name="T23" fmla="*/ 53 h 161"/>
                <a:gd name="T24" fmla="*/ 35 w 35"/>
                <a:gd name="T25" fmla="*/ 67 h 161"/>
                <a:gd name="T26" fmla="*/ 35 w 35"/>
                <a:gd name="T27" fmla="*/ 81 h 161"/>
                <a:gd name="T28" fmla="*/ 35 w 35"/>
                <a:gd name="T29" fmla="*/ 91 h 161"/>
                <a:gd name="T30" fmla="*/ 35 w 35"/>
                <a:gd name="T31" fmla="*/ 101 h 161"/>
                <a:gd name="T32" fmla="*/ 35 w 35"/>
                <a:gd name="T33" fmla="*/ 112 h 161"/>
                <a:gd name="T34" fmla="*/ 35 w 35"/>
                <a:gd name="T35" fmla="*/ 122 h 161"/>
                <a:gd name="T36" fmla="*/ 35 w 35"/>
                <a:gd name="T37" fmla="*/ 129 h 161"/>
                <a:gd name="T38" fmla="*/ 35 w 35"/>
                <a:gd name="T39" fmla="*/ 136 h 161"/>
                <a:gd name="T40" fmla="*/ 35 w 35"/>
                <a:gd name="T41" fmla="*/ 143 h 161"/>
                <a:gd name="T42" fmla="*/ 35 w 35"/>
                <a:gd name="T43" fmla="*/ 147 h 161"/>
                <a:gd name="T44" fmla="*/ 35 w 35"/>
                <a:gd name="T45" fmla="*/ 150 h 161"/>
                <a:gd name="T46" fmla="*/ 35 w 35"/>
                <a:gd name="T47" fmla="*/ 154 h 161"/>
                <a:gd name="T48" fmla="*/ 35 w 35"/>
                <a:gd name="T49" fmla="*/ 154 h 161"/>
                <a:gd name="T50" fmla="*/ 32 w 35"/>
                <a:gd name="T51" fmla="*/ 157 h 161"/>
                <a:gd name="T52" fmla="*/ 32 w 35"/>
                <a:gd name="T53" fmla="*/ 161 h 161"/>
                <a:gd name="T54" fmla="*/ 28 w 35"/>
                <a:gd name="T55" fmla="*/ 161 h 161"/>
                <a:gd name="T56" fmla="*/ 25 w 35"/>
                <a:gd name="T57" fmla="*/ 161 h 161"/>
                <a:gd name="T58" fmla="*/ 25 w 35"/>
                <a:gd name="T59" fmla="*/ 161 h 161"/>
                <a:gd name="T60" fmla="*/ 21 w 35"/>
                <a:gd name="T61" fmla="*/ 161 h 161"/>
                <a:gd name="T62" fmla="*/ 18 w 35"/>
                <a:gd name="T63" fmla="*/ 157 h 161"/>
                <a:gd name="T64" fmla="*/ 14 w 35"/>
                <a:gd name="T65" fmla="*/ 154 h 161"/>
                <a:gd name="T66" fmla="*/ 11 w 35"/>
                <a:gd name="T67" fmla="*/ 147 h 161"/>
                <a:gd name="T68" fmla="*/ 7 w 35"/>
                <a:gd name="T69" fmla="*/ 136 h 161"/>
                <a:gd name="T70" fmla="*/ 7 w 35"/>
                <a:gd name="T71" fmla="*/ 126 h 161"/>
                <a:gd name="T72" fmla="*/ 7 w 35"/>
                <a:gd name="T73" fmla="*/ 112 h 161"/>
                <a:gd name="T74" fmla="*/ 11 w 35"/>
                <a:gd name="T75" fmla="*/ 94 h 161"/>
                <a:gd name="T76" fmla="*/ 11 w 35"/>
                <a:gd name="T77" fmla="*/ 81 h 161"/>
                <a:gd name="T78" fmla="*/ 7 w 35"/>
                <a:gd name="T79" fmla="*/ 53 h 161"/>
                <a:gd name="T80" fmla="*/ 7 w 35"/>
                <a:gd name="T81" fmla="*/ 42 h 161"/>
                <a:gd name="T82" fmla="*/ 7 w 35"/>
                <a:gd name="T83" fmla="*/ 32 h 161"/>
                <a:gd name="T84" fmla="*/ 4 w 35"/>
                <a:gd name="T85" fmla="*/ 21 h 161"/>
                <a:gd name="T86" fmla="*/ 4 w 35"/>
                <a:gd name="T87" fmla="*/ 14 h 161"/>
                <a:gd name="T88" fmla="*/ 4 w 35"/>
                <a:gd name="T89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161">
                  <a:moveTo>
                    <a:pt x="4" y="14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35" y="21"/>
                  </a:lnTo>
                  <a:lnTo>
                    <a:pt x="35" y="35"/>
                  </a:lnTo>
                  <a:lnTo>
                    <a:pt x="35" y="53"/>
                  </a:lnTo>
                  <a:lnTo>
                    <a:pt x="35" y="67"/>
                  </a:lnTo>
                  <a:lnTo>
                    <a:pt x="35" y="81"/>
                  </a:lnTo>
                  <a:lnTo>
                    <a:pt x="35" y="91"/>
                  </a:lnTo>
                  <a:lnTo>
                    <a:pt x="35" y="101"/>
                  </a:lnTo>
                  <a:lnTo>
                    <a:pt x="35" y="112"/>
                  </a:lnTo>
                  <a:lnTo>
                    <a:pt x="35" y="122"/>
                  </a:lnTo>
                  <a:lnTo>
                    <a:pt x="35" y="129"/>
                  </a:lnTo>
                  <a:lnTo>
                    <a:pt x="35" y="136"/>
                  </a:lnTo>
                  <a:lnTo>
                    <a:pt x="35" y="143"/>
                  </a:lnTo>
                  <a:lnTo>
                    <a:pt x="35" y="147"/>
                  </a:lnTo>
                  <a:lnTo>
                    <a:pt x="35" y="150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2" y="157"/>
                  </a:lnTo>
                  <a:lnTo>
                    <a:pt x="32" y="161"/>
                  </a:lnTo>
                  <a:lnTo>
                    <a:pt x="28" y="16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1" y="161"/>
                  </a:lnTo>
                  <a:lnTo>
                    <a:pt x="18" y="157"/>
                  </a:lnTo>
                  <a:lnTo>
                    <a:pt x="14" y="154"/>
                  </a:lnTo>
                  <a:lnTo>
                    <a:pt x="11" y="147"/>
                  </a:lnTo>
                  <a:lnTo>
                    <a:pt x="7" y="136"/>
                  </a:lnTo>
                  <a:lnTo>
                    <a:pt x="7" y="126"/>
                  </a:lnTo>
                  <a:lnTo>
                    <a:pt x="7" y="112"/>
                  </a:lnTo>
                  <a:lnTo>
                    <a:pt x="11" y="94"/>
                  </a:lnTo>
                  <a:lnTo>
                    <a:pt x="11" y="81"/>
                  </a:lnTo>
                  <a:lnTo>
                    <a:pt x="7" y="53"/>
                  </a:lnTo>
                  <a:lnTo>
                    <a:pt x="7" y="42"/>
                  </a:lnTo>
                  <a:lnTo>
                    <a:pt x="7" y="32"/>
                  </a:lnTo>
                  <a:lnTo>
                    <a:pt x="4" y="21"/>
                  </a:lnTo>
                  <a:lnTo>
                    <a:pt x="4" y="14"/>
                  </a:lnTo>
                  <a:lnTo>
                    <a:pt x="4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D899EA83-0F1C-4017-99E7-95320960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374" y="3522725"/>
              <a:ext cx="789826" cy="1060461"/>
            </a:xfrm>
            <a:custGeom>
              <a:avLst/>
              <a:gdLst>
                <a:gd name="T0" fmla="*/ 105 w 143"/>
                <a:gd name="T1" fmla="*/ 192 h 192"/>
                <a:gd name="T2" fmla="*/ 101 w 143"/>
                <a:gd name="T3" fmla="*/ 181 h 192"/>
                <a:gd name="T4" fmla="*/ 101 w 143"/>
                <a:gd name="T5" fmla="*/ 167 h 192"/>
                <a:gd name="T6" fmla="*/ 91 w 143"/>
                <a:gd name="T7" fmla="*/ 143 h 192"/>
                <a:gd name="T8" fmla="*/ 91 w 143"/>
                <a:gd name="T9" fmla="*/ 129 h 192"/>
                <a:gd name="T10" fmla="*/ 101 w 143"/>
                <a:gd name="T11" fmla="*/ 132 h 192"/>
                <a:gd name="T12" fmla="*/ 105 w 143"/>
                <a:gd name="T13" fmla="*/ 129 h 192"/>
                <a:gd name="T14" fmla="*/ 105 w 143"/>
                <a:gd name="T15" fmla="*/ 118 h 192"/>
                <a:gd name="T16" fmla="*/ 105 w 143"/>
                <a:gd name="T17" fmla="*/ 84 h 192"/>
                <a:gd name="T18" fmla="*/ 105 w 143"/>
                <a:gd name="T19" fmla="*/ 59 h 192"/>
                <a:gd name="T20" fmla="*/ 105 w 143"/>
                <a:gd name="T21" fmla="*/ 49 h 192"/>
                <a:gd name="T22" fmla="*/ 101 w 143"/>
                <a:gd name="T23" fmla="*/ 35 h 192"/>
                <a:gd name="T24" fmla="*/ 98 w 143"/>
                <a:gd name="T25" fmla="*/ 31 h 192"/>
                <a:gd name="T26" fmla="*/ 91 w 143"/>
                <a:gd name="T27" fmla="*/ 31 h 192"/>
                <a:gd name="T28" fmla="*/ 80 w 143"/>
                <a:gd name="T29" fmla="*/ 31 h 192"/>
                <a:gd name="T30" fmla="*/ 66 w 143"/>
                <a:gd name="T31" fmla="*/ 35 h 192"/>
                <a:gd name="T32" fmla="*/ 38 w 143"/>
                <a:gd name="T33" fmla="*/ 38 h 192"/>
                <a:gd name="T34" fmla="*/ 11 w 143"/>
                <a:gd name="T35" fmla="*/ 42 h 192"/>
                <a:gd name="T36" fmla="*/ 0 w 143"/>
                <a:gd name="T37" fmla="*/ 21 h 192"/>
                <a:gd name="T38" fmla="*/ 35 w 143"/>
                <a:gd name="T39" fmla="*/ 17 h 192"/>
                <a:gd name="T40" fmla="*/ 66 w 143"/>
                <a:gd name="T41" fmla="*/ 14 h 192"/>
                <a:gd name="T42" fmla="*/ 87 w 143"/>
                <a:gd name="T43" fmla="*/ 7 h 192"/>
                <a:gd name="T44" fmla="*/ 94 w 143"/>
                <a:gd name="T45" fmla="*/ 3 h 192"/>
                <a:gd name="T46" fmla="*/ 101 w 143"/>
                <a:gd name="T47" fmla="*/ 0 h 192"/>
                <a:gd name="T48" fmla="*/ 108 w 143"/>
                <a:gd name="T49" fmla="*/ 0 h 192"/>
                <a:gd name="T50" fmla="*/ 119 w 143"/>
                <a:gd name="T51" fmla="*/ 3 h 192"/>
                <a:gd name="T52" fmla="*/ 129 w 143"/>
                <a:gd name="T53" fmla="*/ 10 h 192"/>
                <a:gd name="T54" fmla="*/ 140 w 143"/>
                <a:gd name="T55" fmla="*/ 21 h 192"/>
                <a:gd name="T56" fmla="*/ 143 w 143"/>
                <a:gd name="T57" fmla="*/ 28 h 192"/>
                <a:gd name="T58" fmla="*/ 140 w 143"/>
                <a:gd name="T59" fmla="*/ 38 h 192"/>
                <a:gd name="T60" fmla="*/ 136 w 143"/>
                <a:gd name="T61" fmla="*/ 42 h 192"/>
                <a:gd name="T62" fmla="*/ 136 w 143"/>
                <a:gd name="T63" fmla="*/ 49 h 192"/>
                <a:gd name="T64" fmla="*/ 133 w 143"/>
                <a:gd name="T65" fmla="*/ 63 h 192"/>
                <a:gd name="T66" fmla="*/ 136 w 143"/>
                <a:gd name="T67" fmla="*/ 77 h 192"/>
                <a:gd name="T68" fmla="*/ 136 w 143"/>
                <a:gd name="T69" fmla="*/ 111 h 192"/>
                <a:gd name="T70" fmla="*/ 136 w 143"/>
                <a:gd name="T71" fmla="*/ 139 h 192"/>
                <a:gd name="T72" fmla="*/ 133 w 143"/>
                <a:gd name="T73" fmla="*/ 157 h 192"/>
                <a:gd name="T74" fmla="*/ 126 w 143"/>
                <a:gd name="T75" fmla="*/ 174 h 192"/>
                <a:gd name="T76" fmla="*/ 119 w 143"/>
                <a:gd name="T77" fmla="*/ 188 h 192"/>
                <a:gd name="T78" fmla="*/ 108 w 143"/>
                <a:gd name="T7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3" h="192">
                  <a:moveTo>
                    <a:pt x="108" y="192"/>
                  </a:moveTo>
                  <a:lnTo>
                    <a:pt x="105" y="192"/>
                  </a:lnTo>
                  <a:lnTo>
                    <a:pt x="101" y="188"/>
                  </a:lnTo>
                  <a:lnTo>
                    <a:pt x="101" y="181"/>
                  </a:lnTo>
                  <a:lnTo>
                    <a:pt x="101" y="174"/>
                  </a:lnTo>
                  <a:lnTo>
                    <a:pt x="101" y="167"/>
                  </a:lnTo>
                  <a:lnTo>
                    <a:pt x="98" y="157"/>
                  </a:lnTo>
                  <a:lnTo>
                    <a:pt x="91" y="143"/>
                  </a:lnTo>
                  <a:lnTo>
                    <a:pt x="84" y="125"/>
                  </a:lnTo>
                  <a:lnTo>
                    <a:pt x="91" y="129"/>
                  </a:lnTo>
                  <a:lnTo>
                    <a:pt x="98" y="132"/>
                  </a:lnTo>
                  <a:lnTo>
                    <a:pt x="101" y="132"/>
                  </a:lnTo>
                  <a:lnTo>
                    <a:pt x="105" y="132"/>
                  </a:lnTo>
                  <a:lnTo>
                    <a:pt x="105" y="129"/>
                  </a:lnTo>
                  <a:lnTo>
                    <a:pt x="105" y="125"/>
                  </a:lnTo>
                  <a:lnTo>
                    <a:pt x="105" y="118"/>
                  </a:lnTo>
                  <a:lnTo>
                    <a:pt x="108" y="108"/>
                  </a:lnTo>
                  <a:lnTo>
                    <a:pt x="105" y="84"/>
                  </a:lnTo>
                  <a:lnTo>
                    <a:pt x="105" y="73"/>
                  </a:lnTo>
                  <a:lnTo>
                    <a:pt x="105" y="59"/>
                  </a:lnTo>
                  <a:lnTo>
                    <a:pt x="105" y="52"/>
                  </a:lnTo>
                  <a:lnTo>
                    <a:pt x="105" y="49"/>
                  </a:lnTo>
                  <a:lnTo>
                    <a:pt x="101" y="38"/>
                  </a:lnTo>
                  <a:lnTo>
                    <a:pt x="101" y="35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4" y="31"/>
                  </a:lnTo>
                  <a:lnTo>
                    <a:pt x="91" y="31"/>
                  </a:lnTo>
                  <a:lnTo>
                    <a:pt x="87" y="31"/>
                  </a:lnTo>
                  <a:lnTo>
                    <a:pt x="80" y="31"/>
                  </a:lnTo>
                  <a:lnTo>
                    <a:pt x="73" y="35"/>
                  </a:lnTo>
                  <a:lnTo>
                    <a:pt x="66" y="35"/>
                  </a:lnTo>
                  <a:lnTo>
                    <a:pt x="56" y="35"/>
                  </a:lnTo>
                  <a:lnTo>
                    <a:pt x="38" y="38"/>
                  </a:lnTo>
                  <a:lnTo>
                    <a:pt x="21" y="42"/>
                  </a:lnTo>
                  <a:lnTo>
                    <a:pt x="11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8" y="21"/>
                  </a:lnTo>
                  <a:lnTo>
                    <a:pt x="35" y="17"/>
                  </a:lnTo>
                  <a:lnTo>
                    <a:pt x="52" y="17"/>
                  </a:lnTo>
                  <a:lnTo>
                    <a:pt x="66" y="14"/>
                  </a:lnTo>
                  <a:lnTo>
                    <a:pt x="77" y="10"/>
                  </a:lnTo>
                  <a:lnTo>
                    <a:pt x="87" y="7"/>
                  </a:lnTo>
                  <a:lnTo>
                    <a:pt x="91" y="7"/>
                  </a:lnTo>
                  <a:lnTo>
                    <a:pt x="94" y="3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9" y="3"/>
                  </a:lnTo>
                  <a:lnTo>
                    <a:pt x="126" y="7"/>
                  </a:lnTo>
                  <a:lnTo>
                    <a:pt x="129" y="10"/>
                  </a:lnTo>
                  <a:lnTo>
                    <a:pt x="136" y="17"/>
                  </a:lnTo>
                  <a:lnTo>
                    <a:pt x="140" y="21"/>
                  </a:lnTo>
                  <a:lnTo>
                    <a:pt x="143" y="24"/>
                  </a:lnTo>
                  <a:lnTo>
                    <a:pt x="143" y="28"/>
                  </a:lnTo>
                  <a:lnTo>
                    <a:pt x="140" y="35"/>
                  </a:lnTo>
                  <a:lnTo>
                    <a:pt x="140" y="38"/>
                  </a:lnTo>
                  <a:lnTo>
                    <a:pt x="136" y="38"/>
                  </a:lnTo>
                  <a:lnTo>
                    <a:pt x="136" y="42"/>
                  </a:lnTo>
                  <a:lnTo>
                    <a:pt x="136" y="45"/>
                  </a:lnTo>
                  <a:lnTo>
                    <a:pt x="136" y="49"/>
                  </a:lnTo>
                  <a:lnTo>
                    <a:pt x="136" y="56"/>
                  </a:lnTo>
                  <a:lnTo>
                    <a:pt x="133" y="63"/>
                  </a:lnTo>
                  <a:lnTo>
                    <a:pt x="136" y="70"/>
                  </a:lnTo>
                  <a:lnTo>
                    <a:pt x="136" y="77"/>
                  </a:lnTo>
                  <a:lnTo>
                    <a:pt x="136" y="94"/>
                  </a:lnTo>
                  <a:lnTo>
                    <a:pt x="136" y="111"/>
                  </a:lnTo>
                  <a:lnTo>
                    <a:pt x="136" y="125"/>
                  </a:lnTo>
                  <a:lnTo>
                    <a:pt x="136" y="139"/>
                  </a:lnTo>
                  <a:lnTo>
                    <a:pt x="136" y="150"/>
                  </a:lnTo>
                  <a:lnTo>
                    <a:pt x="133" y="157"/>
                  </a:lnTo>
                  <a:lnTo>
                    <a:pt x="129" y="167"/>
                  </a:lnTo>
                  <a:lnTo>
                    <a:pt x="126" y="174"/>
                  </a:lnTo>
                  <a:lnTo>
                    <a:pt x="122" y="181"/>
                  </a:lnTo>
                  <a:lnTo>
                    <a:pt x="119" y="188"/>
                  </a:lnTo>
                  <a:lnTo>
                    <a:pt x="112" y="192"/>
                  </a:lnTo>
                  <a:lnTo>
                    <a:pt x="108" y="192"/>
                  </a:lnTo>
                  <a:lnTo>
                    <a:pt x="108" y="19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A1E260D4-BD50-4F0A-B286-6DD8DE16B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467" y="3848595"/>
              <a:ext cx="497092" cy="193316"/>
            </a:xfrm>
            <a:custGeom>
              <a:avLst/>
              <a:gdLst>
                <a:gd name="T0" fmla="*/ 0 w 90"/>
                <a:gd name="T1" fmla="*/ 11 h 35"/>
                <a:gd name="T2" fmla="*/ 7 w 90"/>
                <a:gd name="T3" fmla="*/ 11 h 35"/>
                <a:gd name="T4" fmla="*/ 17 w 90"/>
                <a:gd name="T5" fmla="*/ 11 h 35"/>
                <a:gd name="T6" fmla="*/ 27 w 90"/>
                <a:gd name="T7" fmla="*/ 7 h 35"/>
                <a:gd name="T8" fmla="*/ 38 w 90"/>
                <a:gd name="T9" fmla="*/ 7 h 35"/>
                <a:gd name="T10" fmla="*/ 48 w 90"/>
                <a:gd name="T11" fmla="*/ 4 h 35"/>
                <a:gd name="T12" fmla="*/ 55 w 90"/>
                <a:gd name="T13" fmla="*/ 4 h 35"/>
                <a:gd name="T14" fmla="*/ 62 w 90"/>
                <a:gd name="T15" fmla="*/ 0 h 35"/>
                <a:gd name="T16" fmla="*/ 69 w 90"/>
                <a:gd name="T17" fmla="*/ 0 h 35"/>
                <a:gd name="T18" fmla="*/ 76 w 90"/>
                <a:gd name="T19" fmla="*/ 4 h 35"/>
                <a:gd name="T20" fmla="*/ 80 w 90"/>
                <a:gd name="T21" fmla="*/ 7 h 35"/>
                <a:gd name="T22" fmla="*/ 87 w 90"/>
                <a:gd name="T23" fmla="*/ 14 h 35"/>
                <a:gd name="T24" fmla="*/ 87 w 90"/>
                <a:gd name="T25" fmla="*/ 14 h 35"/>
                <a:gd name="T26" fmla="*/ 90 w 90"/>
                <a:gd name="T27" fmla="*/ 18 h 35"/>
                <a:gd name="T28" fmla="*/ 87 w 90"/>
                <a:gd name="T29" fmla="*/ 21 h 35"/>
                <a:gd name="T30" fmla="*/ 83 w 90"/>
                <a:gd name="T31" fmla="*/ 21 h 35"/>
                <a:gd name="T32" fmla="*/ 76 w 90"/>
                <a:gd name="T33" fmla="*/ 25 h 35"/>
                <a:gd name="T34" fmla="*/ 66 w 90"/>
                <a:gd name="T35" fmla="*/ 28 h 35"/>
                <a:gd name="T36" fmla="*/ 55 w 90"/>
                <a:gd name="T37" fmla="*/ 28 h 35"/>
                <a:gd name="T38" fmla="*/ 38 w 90"/>
                <a:gd name="T39" fmla="*/ 32 h 35"/>
                <a:gd name="T40" fmla="*/ 20 w 90"/>
                <a:gd name="T41" fmla="*/ 32 h 35"/>
                <a:gd name="T42" fmla="*/ 0 w 90"/>
                <a:gd name="T43" fmla="*/ 35 h 35"/>
                <a:gd name="T44" fmla="*/ 0 w 90"/>
                <a:gd name="T45" fmla="*/ 11 h 35"/>
                <a:gd name="T46" fmla="*/ 0 w 90"/>
                <a:gd name="T4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5">
                  <a:moveTo>
                    <a:pt x="0" y="11"/>
                  </a:moveTo>
                  <a:lnTo>
                    <a:pt x="7" y="11"/>
                  </a:lnTo>
                  <a:lnTo>
                    <a:pt x="17" y="11"/>
                  </a:lnTo>
                  <a:lnTo>
                    <a:pt x="27" y="7"/>
                  </a:lnTo>
                  <a:lnTo>
                    <a:pt x="38" y="7"/>
                  </a:lnTo>
                  <a:lnTo>
                    <a:pt x="48" y="4"/>
                  </a:lnTo>
                  <a:lnTo>
                    <a:pt x="55" y="4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90" y="18"/>
                  </a:lnTo>
                  <a:lnTo>
                    <a:pt x="87" y="21"/>
                  </a:lnTo>
                  <a:lnTo>
                    <a:pt x="83" y="21"/>
                  </a:lnTo>
                  <a:lnTo>
                    <a:pt x="76" y="25"/>
                  </a:lnTo>
                  <a:lnTo>
                    <a:pt x="66" y="28"/>
                  </a:lnTo>
                  <a:lnTo>
                    <a:pt x="55" y="28"/>
                  </a:lnTo>
                  <a:lnTo>
                    <a:pt x="38" y="32"/>
                  </a:lnTo>
                  <a:lnTo>
                    <a:pt x="20" y="32"/>
                  </a:lnTo>
                  <a:lnTo>
                    <a:pt x="0" y="35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611CDD9D-FC40-410E-B324-F1AA3881D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699" y="4213126"/>
              <a:ext cx="463953" cy="77326"/>
            </a:xfrm>
            <a:custGeom>
              <a:avLst/>
              <a:gdLst>
                <a:gd name="T0" fmla="*/ 84 w 84"/>
                <a:gd name="T1" fmla="*/ 11 h 14"/>
                <a:gd name="T2" fmla="*/ 70 w 84"/>
                <a:gd name="T3" fmla="*/ 11 h 14"/>
                <a:gd name="T4" fmla="*/ 49 w 84"/>
                <a:gd name="T5" fmla="*/ 11 h 14"/>
                <a:gd name="T6" fmla="*/ 24 w 84"/>
                <a:gd name="T7" fmla="*/ 11 h 14"/>
                <a:gd name="T8" fmla="*/ 0 w 84"/>
                <a:gd name="T9" fmla="*/ 14 h 14"/>
                <a:gd name="T10" fmla="*/ 0 w 84"/>
                <a:gd name="T11" fmla="*/ 11 h 14"/>
                <a:gd name="T12" fmla="*/ 4 w 84"/>
                <a:gd name="T13" fmla="*/ 11 h 14"/>
                <a:gd name="T14" fmla="*/ 10 w 84"/>
                <a:gd name="T15" fmla="*/ 7 h 14"/>
                <a:gd name="T16" fmla="*/ 21 w 84"/>
                <a:gd name="T17" fmla="*/ 7 h 14"/>
                <a:gd name="T18" fmla="*/ 31 w 84"/>
                <a:gd name="T19" fmla="*/ 4 h 14"/>
                <a:gd name="T20" fmla="*/ 42 w 84"/>
                <a:gd name="T21" fmla="*/ 4 h 14"/>
                <a:gd name="T22" fmla="*/ 52 w 84"/>
                <a:gd name="T23" fmla="*/ 4 h 14"/>
                <a:gd name="T24" fmla="*/ 59 w 84"/>
                <a:gd name="T25" fmla="*/ 0 h 14"/>
                <a:gd name="T26" fmla="*/ 66 w 84"/>
                <a:gd name="T27" fmla="*/ 0 h 14"/>
                <a:gd name="T28" fmla="*/ 70 w 84"/>
                <a:gd name="T29" fmla="*/ 0 h 14"/>
                <a:gd name="T30" fmla="*/ 73 w 84"/>
                <a:gd name="T31" fmla="*/ 4 h 14"/>
                <a:gd name="T32" fmla="*/ 80 w 84"/>
                <a:gd name="T33" fmla="*/ 7 h 14"/>
                <a:gd name="T34" fmla="*/ 84 w 84"/>
                <a:gd name="T35" fmla="*/ 11 h 14"/>
                <a:gd name="T36" fmla="*/ 84 w 84"/>
                <a:gd name="T3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">
                  <a:moveTo>
                    <a:pt x="84" y="11"/>
                  </a:moveTo>
                  <a:lnTo>
                    <a:pt x="70" y="11"/>
                  </a:lnTo>
                  <a:lnTo>
                    <a:pt x="49" y="11"/>
                  </a:lnTo>
                  <a:lnTo>
                    <a:pt x="24" y="11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10" y="7"/>
                  </a:lnTo>
                  <a:lnTo>
                    <a:pt x="21" y="7"/>
                  </a:lnTo>
                  <a:lnTo>
                    <a:pt x="31" y="4"/>
                  </a:lnTo>
                  <a:lnTo>
                    <a:pt x="42" y="4"/>
                  </a:lnTo>
                  <a:lnTo>
                    <a:pt x="52" y="4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4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4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FAAEB17F-202D-4211-A711-FBF94E137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374" y="2401503"/>
              <a:ext cx="734593" cy="370060"/>
            </a:xfrm>
            <a:custGeom>
              <a:avLst/>
              <a:gdLst>
                <a:gd name="T0" fmla="*/ 94 w 133"/>
                <a:gd name="T1" fmla="*/ 7 h 67"/>
                <a:gd name="T2" fmla="*/ 94 w 133"/>
                <a:gd name="T3" fmla="*/ 4 h 67"/>
                <a:gd name="T4" fmla="*/ 94 w 133"/>
                <a:gd name="T5" fmla="*/ 4 h 67"/>
                <a:gd name="T6" fmla="*/ 98 w 133"/>
                <a:gd name="T7" fmla="*/ 0 h 67"/>
                <a:gd name="T8" fmla="*/ 101 w 133"/>
                <a:gd name="T9" fmla="*/ 0 h 67"/>
                <a:gd name="T10" fmla="*/ 112 w 133"/>
                <a:gd name="T11" fmla="*/ 4 h 67"/>
                <a:gd name="T12" fmla="*/ 122 w 133"/>
                <a:gd name="T13" fmla="*/ 11 h 67"/>
                <a:gd name="T14" fmla="*/ 129 w 133"/>
                <a:gd name="T15" fmla="*/ 18 h 67"/>
                <a:gd name="T16" fmla="*/ 133 w 133"/>
                <a:gd name="T17" fmla="*/ 21 h 67"/>
                <a:gd name="T18" fmla="*/ 133 w 133"/>
                <a:gd name="T19" fmla="*/ 25 h 67"/>
                <a:gd name="T20" fmla="*/ 133 w 133"/>
                <a:gd name="T21" fmla="*/ 28 h 67"/>
                <a:gd name="T22" fmla="*/ 133 w 133"/>
                <a:gd name="T23" fmla="*/ 32 h 67"/>
                <a:gd name="T24" fmla="*/ 133 w 133"/>
                <a:gd name="T25" fmla="*/ 35 h 67"/>
                <a:gd name="T26" fmla="*/ 129 w 133"/>
                <a:gd name="T27" fmla="*/ 35 h 67"/>
                <a:gd name="T28" fmla="*/ 126 w 133"/>
                <a:gd name="T29" fmla="*/ 39 h 67"/>
                <a:gd name="T30" fmla="*/ 122 w 133"/>
                <a:gd name="T31" fmla="*/ 42 h 67"/>
                <a:gd name="T32" fmla="*/ 115 w 133"/>
                <a:gd name="T33" fmla="*/ 42 h 67"/>
                <a:gd name="T34" fmla="*/ 108 w 133"/>
                <a:gd name="T35" fmla="*/ 46 h 67"/>
                <a:gd name="T36" fmla="*/ 101 w 133"/>
                <a:gd name="T37" fmla="*/ 49 h 67"/>
                <a:gd name="T38" fmla="*/ 84 w 133"/>
                <a:gd name="T39" fmla="*/ 53 h 67"/>
                <a:gd name="T40" fmla="*/ 66 w 133"/>
                <a:gd name="T41" fmla="*/ 60 h 67"/>
                <a:gd name="T42" fmla="*/ 49 w 133"/>
                <a:gd name="T43" fmla="*/ 63 h 67"/>
                <a:gd name="T44" fmla="*/ 35 w 133"/>
                <a:gd name="T45" fmla="*/ 63 h 67"/>
                <a:gd name="T46" fmla="*/ 28 w 133"/>
                <a:gd name="T47" fmla="*/ 67 h 67"/>
                <a:gd name="T48" fmla="*/ 21 w 133"/>
                <a:gd name="T49" fmla="*/ 67 h 67"/>
                <a:gd name="T50" fmla="*/ 14 w 133"/>
                <a:gd name="T51" fmla="*/ 67 h 67"/>
                <a:gd name="T52" fmla="*/ 11 w 133"/>
                <a:gd name="T53" fmla="*/ 67 h 67"/>
                <a:gd name="T54" fmla="*/ 7 w 133"/>
                <a:gd name="T55" fmla="*/ 67 h 67"/>
                <a:gd name="T56" fmla="*/ 4 w 133"/>
                <a:gd name="T57" fmla="*/ 63 h 67"/>
                <a:gd name="T58" fmla="*/ 0 w 133"/>
                <a:gd name="T59" fmla="*/ 63 h 67"/>
                <a:gd name="T60" fmla="*/ 0 w 133"/>
                <a:gd name="T61" fmla="*/ 63 h 67"/>
                <a:gd name="T62" fmla="*/ 0 w 133"/>
                <a:gd name="T63" fmla="*/ 60 h 67"/>
                <a:gd name="T64" fmla="*/ 0 w 133"/>
                <a:gd name="T65" fmla="*/ 56 h 67"/>
                <a:gd name="T66" fmla="*/ 4 w 133"/>
                <a:gd name="T67" fmla="*/ 56 h 67"/>
                <a:gd name="T68" fmla="*/ 7 w 133"/>
                <a:gd name="T69" fmla="*/ 53 h 67"/>
                <a:gd name="T70" fmla="*/ 11 w 133"/>
                <a:gd name="T71" fmla="*/ 53 h 67"/>
                <a:gd name="T72" fmla="*/ 18 w 133"/>
                <a:gd name="T73" fmla="*/ 49 h 67"/>
                <a:gd name="T74" fmla="*/ 24 w 133"/>
                <a:gd name="T75" fmla="*/ 46 h 67"/>
                <a:gd name="T76" fmla="*/ 31 w 133"/>
                <a:gd name="T77" fmla="*/ 42 h 67"/>
                <a:gd name="T78" fmla="*/ 49 w 133"/>
                <a:gd name="T79" fmla="*/ 39 h 67"/>
                <a:gd name="T80" fmla="*/ 59 w 133"/>
                <a:gd name="T81" fmla="*/ 32 h 67"/>
                <a:gd name="T82" fmla="*/ 73 w 133"/>
                <a:gd name="T83" fmla="*/ 28 h 67"/>
                <a:gd name="T84" fmla="*/ 80 w 133"/>
                <a:gd name="T85" fmla="*/ 25 h 67"/>
                <a:gd name="T86" fmla="*/ 87 w 133"/>
                <a:gd name="T87" fmla="*/ 21 h 67"/>
                <a:gd name="T88" fmla="*/ 91 w 133"/>
                <a:gd name="T89" fmla="*/ 18 h 67"/>
                <a:gd name="T90" fmla="*/ 94 w 133"/>
                <a:gd name="T91" fmla="*/ 11 h 67"/>
                <a:gd name="T92" fmla="*/ 94 w 133"/>
                <a:gd name="T93" fmla="*/ 7 h 67"/>
                <a:gd name="T94" fmla="*/ 94 w 133"/>
                <a:gd name="T95" fmla="*/ 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" h="67">
                  <a:moveTo>
                    <a:pt x="94" y="7"/>
                  </a:moveTo>
                  <a:lnTo>
                    <a:pt x="94" y="4"/>
                  </a:lnTo>
                  <a:lnTo>
                    <a:pt x="94" y="4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12" y="4"/>
                  </a:lnTo>
                  <a:lnTo>
                    <a:pt x="122" y="11"/>
                  </a:lnTo>
                  <a:lnTo>
                    <a:pt x="129" y="18"/>
                  </a:lnTo>
                  <a:lnTo>
                    <a:pt x="133" y="21"/>
                  </a:lnTo>
                  <a:lnTo>
                    <a:pt x="133" y="25"/>
                  </a:lnTo>
                  <a:lnTo>
                    <a:pt x="133" y="28"/>
                  </a:lnTo>
                  <a:lnTo>
                    <a:pt x="133" y="32"/>
                  </a:lnTo>
                  <a:lnTo>
                    <a:pt x="133" y="35"/>
                  </a:lnTo>
                  <a:lnTo>
                    <a:pt x="129" y="35"/>
                  </a:lnTo>
                  <a:lnTo>
                    <a:pt x="126" y="39"/>
                  </a:lnTo>
                  <a:lnTo>
                    <a:pt x="122" y="42"/>
                  </a:lnTo>
                  <a:lnTo>
                    <a:pt x="115" y="42"/>
                  </a:lnTo>
                  <a:lnTo>
                    <a:pt x="108" y="46"/>
                  </a:lnTo>
                  <a:lnTo>
                    <a:pt x="101" y="49"/>
                  </a:lnTo>
                  <a:lnTo>
                    <a:pt x="84" y="53"/>
                  </a:lnTo>
                  <a:lnTo>
                    <a:pt x="66" y="60"/>
                  </a:lnTo>
                  <a:lnTo>
                    <a:pt x="49" y="63"/>
                  </a:lnTo>
                  <a:lnTo>
                    <a:pt x="35" y="63"/>
                  </a:lnTo>
                  <a:lnTo>
                    <a:pt x="28" y="67"/>
                  </a:lnTo>
                  <a:lnTo>
                    <a:pt x="21" y="67"/>
                  </a:lnTo>
                  <a:lnTo>
                    <a:pt x="14" y="67"/>
                  </a:lnTo>
                  <a:lnTo>
                    <a:pt x="11" y="67"/>
                  </a:lnTo>
                  <a:lnTo>
                    <a:pt x="7" y="67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7" y="53"/>
                  </a:lnTo>
                  <a:lnTo>
                    <a:pt x="11" y="53"/>
                  </a:lnTo>
                  <a:lnTo>
                    <a:pt x="18" y="49"/>
                  </a:lnTo>
                  <a:lnTo>
                    <a:pt x="24" y="46"/>
                  </a:lnTo>
                  <a:lnTo>
                    <a:pt x="31" y="42"/>
                  </a:lnTo>
                  <a:lnTo>
                    <a:pt x="49" y="39"/>
                  </a:lnTo>
                  <a:lnTo>
                    <a:pt x="59" y="32"/>
                  </a:lnTo>
                  <a:lnTo>
                    <a:pt x="73" y="28"/>
                  </a:lnTo>
                  <a:lnTo>
                    <a:pt x="80" y="25"/>
                  </a:lnTo>
                  <a:lnTo>
                    <a:pt x="87" y="21"/>
                  </a:lnTo>
                  <a:lnTo>
                    <a:pt x="91" y="18"/>
                  </a:lnTo>
                  <a:lnTo>
                    <a:pt x="94" y="11"/>
                  </a:lnTo>
                  <a:lnTo>
                    <a:pt x="94" y="7"/>
                  </a:lnTo>
                  <a:lnTo>
                    <a:pt x="94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46535922-5700-442D-8313-9A740BBC33AC}"/>
              </a:ext>
            </a:extLst>
          </p:cNvPr>
          <p:cNvGrpSpPr/>
          <p:nvPr/>
        </p:nvGrpSpPr>
        <p:grpSpPr>
          <a:xfrm>
            <a:off x="7122255" y="2307607"/>
            <a:ext cx="1734300" cy="2198255"/>
            <a:chOff x="5727012" y="2346270"/>
            <a:chExt cx="1734300" cy="2198255"/>
          </a:xfrm>
        </p:grpSpPr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1DA937F5-C175-464B-8F26-C35D4184F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300" y="2440167"/>
              <a:ext cx="270641" cy="486046"/>
            </a:xfrm>
            <a:custGeom>
              <a:avLst/>
              <a:gdLst>
                <a:gd name="T0" fmla="*/ 38 w 49"/>
                <a:gd name="T1" fmla="*/ 7 h 88"/>
                <a:gd name="T2" fmla="*/ 42 w 49"/>
                <a:gd name="T3" fmla="*/ 11 h 88"/>
                <a:gd name="T4" fmla="*/ 45 w 49"/>
                <a:gd name="T5" fmla="*/ 18 h 88"/>
                <a:gd name="T6" fmla="*/ 45 w 49"/>
                <a:gd name="T7" fmla="*/ 21 h 88"/>
                <a:gd name="T8" fmla="*/ 49 w 49"/>
                <a:gd name="T9" fmla="*/ 28 h 88"/>
                <a:gd name="T10" fmla="*/ 45 w 49"/>
                <a:gd name="T11" fmla="*/ 39 h 88"/>
                <a:gd name="T12" fmla="*/ 45 w 49"/>
                <a:gd name="T13" fmla="*/ 46 h 88"/>
                <a:gd name="T14" fmla="*/ 45 w 49"/>
                <a:gd name="T15" fmla="*/ 56 h 88"/>
                <a:gd name="T16" fmla="*/ 45 w 49"/>
                <a:gd name="T17" fmla="*/ 63 h 88"/>
                <a:gd name="T18" fmla="*/ 45 w 49"/>
                <a:gd name="T19" fmla="*/ 70 h 88"/>
                <a:gd name="T20" fmla="*/ 42 w 49"/>
                <a:gd name="T21" fmla="*/ 74 h 88"/>
                <a:gd name="T22" fmla="*/ 42 w 49"/>
                <a:gd name="T23" fmla="*/ 81 h 88"/>
                <a:gd name="T24" fmla="*/ 42 w 49"/>
                <a:gd name="T25" fmla="*/ 84 h 88"/>
                <a:gd name="T26" fmla="*/ 38 w 49"/>
                <a:gd name="T27" fmla="*/ 84 h 88"/>
                <a:gd name="T28" fmla="*/ 38 w 49"/>
                <a:gd name="T29" fmla="*/ 88 h 88"/>
                <a:gd name="T30" fmla="*/ 35 w 49"/>
                <a:gd name="T31" fmla="*/ 88 h 88"/>
                <a:gd name="T32" fmla="*/ 31 w 49"/>
                <a:gd name="T33" fmla="*/ 88 h 88"/>
                <a:gd name="T34" fmla="*/ 28 w 49"/>
                <a:gd name="T35" fmla="*/ 84 h 88"/>
                <a:gd name="T36" fmla="*/ 24 w 49"/>
                <a:gd name="T37" fmla="*/ 77 h 88"/>
                <a:gd name="T38" fmla="*/ 21 w 49"/>
                <a:gd name="T39" fmla="*/ 67 h 88"/>
                <a:gd name="T40" fmla="*/ 17 w 49"/>
                <a:gd name="T41" fmla="*/ 49 h 88"/>
                <a:gd name="T42" fmla="*/ 17 w 49"/>
                <a:gd name="T43" fmla="*/ 42 h 88"/>
                <a:gd name="T44" fmla="*/ 17 w 49"/>
                <a:gd name="T45" fmla="*/ 35 h 88"/>
                <a:gd name="T46" fmla="*/ 14 w 49"/>
                <a:gd name="T47" fmla="*/ 32 h 88"/>
                <a:gd name="T48" fmla="*/ 14 w 49"/>
                <a:gd name="T49" fmla="*/ 25 h 88"/>
                <a:gd name="T50" fmla="*/ 10 w 49"/>
                <a:gd name="T51" fmla="*/ 21 h 88"/>
                <a:gd name="T52" fmla="*/ 7 w 49"/>
                <a:gd name="T53" fmla="*/ 18 h 88"/>
                <a:gd name="T54" fmla="*/ 3 w 49"/>
                <a:gd name="T55" fmla="*/ 11 h 88"/>
                <a:gd name="T56" fmla="*/ 3 w 49"/>
                <a:gd name="T57" fmla="*/ 7 h 88"/>
                <a:gd name="T58" fmla="*/ 0 w 49"/>
                <a:gd name="T59" fmla="*/ 4 h 88"/>
                <a:gd name="T60" fmla="*/ 3 w 49"/>
                <a:gd name="T61" fmla="*/ 0 h 88"/>
                <a:gd name="T62" fmla="*/ 3 w 49"/>
                <a:gd name="T63" fmla="*/ 0 h 88"/>
                <a:gd name="T64" fmla="*/ 10 w 49"/>
                <a:gd name="T65" fmla="*/ 0 h 88"/>
                <a:gd name="T66" fmla="*/ 17 w 49"/>
                <a:gd name="T67" fmla="*/ 0 h 88"/>
                <a:gd name="T68" fmla="*/ 28 w 49"/>
                <a:gd name="T69" fmla="*/ 4 h 88"/>
                <a:gd name="T70" fmla="*/ 35 w 49"/>
                <a:gd name="T71" fmla="*/ 7 h 88"/>
                <a:gd name="T72" fmla="*/ 38 w 49"/>
                <a:gd name="T73" fmla="*/ 7 h 88"/>
                <a:gd name="T74" fmla="*/ 38 w 49"/>
                <a:gd name="T75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88">
                  <a:moveTo>
                    <a:pt x="38" y="7"/>
                  </a:moveTo>
                  <a:lnTo>
                    <a:pt x="42" y="11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9" y="28"/>
                  </a:lnTo>
                  <a:lnTo>
                    <a:pt x="45" y="39"/>
                  </a:lnTo>
                  <a:lnTo>
                    <a:pt x="45" y="4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45" y="70"/>
                  </a:lnTo>
                  <a:lnTo>
                    <a:pt x="42" y="74"/>
                  </a:lnTo>
                  <a:lnTo>
                    <a:pt x="42" y="81"/>
                  </a:lnTo>
                  <a:lnTo>
                    <a:pt x="42" y="84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1" y="88"/>
                  </a:lnTo>
                  <a:lnTo>
                    <a:pt x="28" y="84"/>
                  </a:lnTo>
                  <a:lnTo>
                    <a:pt x="24" y="77"/>
                  </a:lnTo>
                  <a:lnTo>
                    <a:pt x="21" y="67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35"/>
                  </a:lnTo>
                  <a:lnTo>
                    <a:pt x="14" y="32"/>
                  </a:lnTo>
                  <a:lnTo>
                    <a:pt x="14" y="25"/>
                  </a:lnTo>
                  <a:lnTo>
                    <a:pt x="10" y="21"/>
                  </a:lnTo>
                  <a:lnTo>
                    <a:pt x="7" y="18"/>
                  </a:lnTo>
                  <a:lnTo>
                    <a:pt x="3" y="11"/>
                  </a:lnTo>
                  <a:lnTo>
                    <a:pt x="3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3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CE46697E-1EEE-44C6-9E42-5F5162D2E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998" y="2539586"/>
              <a:ext cx="1540987" cy="287209"/>
            </a:xfrm>
            <a:custGeom>
              <a:avLst/>
              <a:gdLst>
                <a:gd name="T0" fmla="*/ 244 w 279"/>
                <a:gd name="T1" fmla="*/ 0 h 52"/>
                <a:gd name="T2" fmla="*/ 251 w 279"/>
                <a:gd name="T3" fmla="*/ 0 h 52"/>
                <a:gd name="T4" fmla="*/ 258 w 279"/>
                <a:gd name="T5" fmla="*/ 3 h 52"/>
                <a:gd name="T6" fmla="*/ 265 w 279"/>
                <a:gd name="T7" fmla="*/ 7 h 52"/>
                <a:gd name="T8" fmla="*/ 272 w 279"/>
                <a:gd name="T9" fmla="*/ 10 h 52"/>
                <a:gd name="T10" fmla="*/ 276 w 279"/>
                <a:gd name="T11" fmla="*/ 17 h 52"/>
                <a:gd name="T12" fmla="*/ 279 w 279"/>
                <a:gd name="T13" fmla="*/ 21 h 52"/>
                <a:gd name="T14" fmla="*/ 279 w 279"/>
                <a:gd name="T15" fmla="*/ 24 h 52"/>
                <a:gd name="T16" fmla="*/ 279 w 279"/>
                <a:gd name="T17" fmla="*/ 28 h 52"/>
                <a:gd name="T18" fmla="*/ 276 w 279"/>
                <a:gd name="T19" fmla="*/ 28 h 52"/>
                <a:gd name="T20" fmla="*/ 276 w 279"/>
                <a:gd name="T21" fmla="*/ 28 h 52"/>
                <a:gd name="T22" fmla="*/ 269 w 279"/>
                <a:gd name="T23" fmla="*/ 28 h 52"/>
                <a:gd name="T24" fmla="*/ 265 w 279"/>
                <a:gd name="T25" fmla="*/ 28 h 52"/>
                <a:gd name="T26" fmla="*/ 258 w 279"/>
                <a:gd name="T27" fmla="*/ 28 h 52"/>
                <a:gd name="T28" fmla="*/ 251 w 279"/>
                <a:gd name="T29" fmla="*/ 31 h 52"/>
                <a:gd name="T30" fmla="*/ 244 w 279"/>
                <a:gd name="T31" fmla="*/ 31 h 52"/>
                <a:gd name="T32" fmla="*/ 234 w 279"/>
                <a:gd name="T33" fmla="*/ 31 h 52"/>
                <a:gd name="T34" fmla="*/ 216 w 279"/>
                <a:gd name="T35" fmla="*/ 31 h 52"/>
                <a:gd name="T36" fmla="*/ 202 w 279"/>
                <a:gd name="T37" fmla="*/ 31 h 52"/>
                <a:gd name="T38" fmla="*/ 188 w 279"/>
                <a:gd name="T39" fmla="*/ 31 h 52"/>
                <a:gd name="T40" fmla="*/ 178 w 279"/>
                <a:gd name="T41" fmla="*/ 31 h 52"/>
                <a:gd name="T42" fmla="*/ 171 w 279"/>
                <a:gd name="T43" fmla="*/ 31 h 52"/>
                <a:gd name="T44" fmla="*/ 164 w 279"/>
                <a:gd name="T45" fmla="*/ 35 h 52"/>
                <a:gd name="T46" fmla="*/ 157 w 279"/>
                <a:gd name="T47" fmla="*/ 35 h 52"/>
                <a:gd name="T48" fmla="*/ 147 w 279"/>
                <a:gd name="T49" fmla="*/ 35 h 52"/>
                <a:gd name="T50" fmla="*/ 136 w 279"/>
                <a:gd name="T51" fmla="*/ 38 h 52"/>
                <a:gd name="T52" fmla="*/ 122 w 279"/>
                <a:gd name="T53" fmla="*/ 38 h 52"/>
                <a:gd name="T54" fmla="*/ 112 w 279"/>
                <a:gd name="T55" fmla="*/ 42 h 52"/>
                <a:gd name="T56" fmla="*/ 98 w 279"/>
                <a:gd name="T57" fmla="*/ 42 h 52"/>
                <a:gd name="T58" fmla="*/ 80 w 279"/>
                <a:gd name="T59" fmla="*/ 45 h 52"/>
                <a:gd name="T60" fmla="*/ 70 w 279"/>
                <a:gd name="T61" fmla="*/ 49 h 52"/>
                <a:gd name="T62" fmla="*/ 59 w 279"/>
                <a:gd name="T63" fmla="*/ 49 h 52"/>
                <a:gd name="T64" fmla="*/ 49 w 279"/>
                <a:gd name="T65" fmla="*/ 52 h 52"/>
                <a:gd name="T66" fmla="*/ 42 w 279"/>
                <a:gd name="T67" fmla="*/ 52 h 52"/>
                <a:gd name="T68" fmla="*/ 35 w 279"/>
                <a:gd name="T69" fmla="*/ 52 h 52"/>
                <a:gd name="T70" fmla="*/ 31 w 279"/>
                <a:gd name="T71" fmla="*/ 52 h 52"/>
                <a:gd name="T72" fmla="*/ 31 w 279"/>
                <a:gd name="T73" fmla="*/ 52 h 52"/>
                <a:gd name="T74" fmla="*/ 28 w 279"/>
                <a:gd name="T75" fmla="*/ 52 h 52"/>
                <a:gd name="T76" fmla="*/ 24 w 279"/>
                <a:gd name="T77" fmla="*/ 52 h 52"/>
                <a:gd name="T78" fmla="*/ 18 w 279"/>
                <a:gd name="T79" fmla="*/ 49 h 52"/>
                <a:gd name="T80" fmla="*/ 11 w 279"/>
                <a:gd name="T81" fmla="*/ 49 h 52"/>
                <a:gd name="T82" fmla="*/ 7 w 279"/>
                <a:gd name="T83" fmla="*/ 45 h 52"/>
                <a:gd name="T84" fmla="*/ 4 w 279"/>
                <a:gd name="T85" fmla="*/ 42 h 52"/>
                <a:gd name="T86" fmla="*/ 0 w 279"/>
                <a:gd name="T87" fmla="*/ 38 h 52"/>
                <a:gd name="T88" fmla="*/ 0 w 279"/>
                <a:gd name="T89" fmla="*/ 31 h 52"/>
                <a:gd name="T90" fmla="*/ 21 w 279"/>
                <a:gd name="T91" fmla="*/ 28 h 52"/>
                <a:gd name="T92" fmla="*/ 45 w 279"/>
                <a:gd name="T93" fmla="*/ 28 h 52"/>
                <a:gd name="T94" fmla="*/ 66 w 279"/>
                <a:gd name="T95" fmla="*/ 24 h 52"/>
                <a:gd name="T96" fmla="*/ 87 w 279"/>
                <a:gd name="T97" fmla="*/ 21 h 52"/>
                <a:gd name="T98" fmla="*/ 108 w 279"/>
                <a:gd name="T99" fmla="*/ 17 h 52"/>
                <a:gd name="T100" fmla="*/ 126 w 279"/>
                <a:gd name="T101" fmla="*/ 17 h 52"/>
                <a:gd name="T102" fmla="*/ 147 w 279"/>
                <a:gd name="T103" fmla="*/ 14 h 52"/>
                <a:gd name="T104" fmla="*/ 161 w 279"/>
                <a:gd name="T105" fmla="*/ 10 h 52"/>
                <a:gd name="T106" fmla="*/ 178 w 279"/>
                <a:gd name="T107" fmla="*/ 7 h 52"/>
                <a:gd name="T108" fmla="*/ 192 w 279"/>
                <a:gd name="T109" fmla="*/ 7 h 52"/>
                <a:gd name="T110" fmla="*/ 202 w 279"/>
                <a:gd name="T111" fmla="*/ 3 h 52"/>
                <a:gd name="T112" fmla="*/ 216 w 279"/>
                <a:gd name="T113" fmla="*/ 3 h 52"/>
                <a:gd name="T114" fmla="*/ 223 w 279"/>
                <a:gd name="T115" fmla="*/ 0 h 52"/>
                <a:gd name="T116" fmla="*/ 230 w 279"/>
                <a:gd name="T117" fmla="*/ 0 h 52"/>
                <a:gd name="T118" fmla="*/ 237 w 279"/>
                <a:gd name="T119" fmla="*/ 0 h 52"/>
                <a:gd name="T120" fmla="*/ 244 w 279"/>
                <a:gd name="T121" fmla="*/ 0 h 52"/>
                <a:gd name="T122" fmla="*/ 244 w 279"/>
                <a:gd name="T1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52">
                  <a:moveTo>
                    <a:pt x="244" y="0"/>
                  </a:moveTo>
                  <a:lnTo>
                    <a:pt x="251" y="0"/>
                  </a:lnTo>
                  <a:lnTo>
                    <a:pt x="258" y="3"/>
                  </a:lnTo>
                  <a:lnTo>
                    <a:pt x="265" y="7"/>
                  </a:lnTo>
                  <a:lnTo>
                    <a:pt x="272" y="10"/>
                  </a:lnTo>
                  <a:lnTo>
                    <a:pt x="276" y="17"/>
                  </a:lnTo>
                  <a:lnTo>
                    <a:pt x="279" y="21"/>
                  </a:lnTo>
                  <a:lnTo>
                    <a:pt x="279" y="24"/>
                  </a:lnTo>
                  <a:lnTo>
                    <a:pt x="279" y="28"/>
                  </a:lnTo>
                  <a:lnTo>
                    <a:pt x="276" y="28"/>
                  </a:lnTo>
                  <a:lnTo>
                    <a:pt x="276" y="28"/>
                  </a:lnTo>
                  <a:lnTo>
                    <a:pt x="269" y="28"/>
                  </a:lnTo>
                  <a:lnTo>
                    <a:pt x="265" y="28"/>
                  </a:lnTo>
                  <a:lnTo>
                    <a:pt x="258" y="28"/>
                  </a:lnTo>
                  <a:lnTo>
                    <a:pt x="251" y="31"/>
                  </a:lnTo>
                  <a:lnTo>
                    <a:pt x="244" y="31"/>
                  </a:lnTo>
                  <a:lnTo>
                    <a:pt x="234" y="31"/>
                  </a:lnTo>
                  <a:lnTo>
                    <a:pt x="216" y="31"/>
                  </a:lnTo>
                  <a:lnTo>
                    <a:pt x="202" y="31"/>
                  </a:lnTo>
                  <a:lnTo>
                    <a:pt x="188" y="31"/>
                  </a:lnTo>
                  <a:lnTo>
                    <a:pt x="178" y="31"/>
                  </a:lnTo>
                  <a:lnTo>
                    <a:pt x="171" y="31"/>
                  </a:lnTo>
                  <a:lnTo>
                    <a:pt x="164" y="35"/>
                  </a:lnTo>
                  <a:lnTo>
                    <a:pt x="157" y="35"/>
                  </a:lnTo>
                  <a:lnTo>
                    <a:pt x="147" y="35"/>
                  </a:lnTo>
                  <a:lnTo>
                    <a:pt x="136" y="38"/>
                  </a:lnTo>
                  <a:lnTo>
                    <a:pt x="122" y="38"/>
                  </a:lnTo>
                  <a:lnTo>
                    <a:pt x="112" y="42"/>
                  </a:lnTo>
                  <a:lnTo>
                    <a:pt x="98" y="42"/>
                  </a:lnTo>
                  <a:lnTo>
                    <a:pt x="80" y="45"/>
                  </a:lnTo>
                  <a:lnTo>
                    <a:pt x="70" y="49"/>
                  </a:lnTo>
                  <a:lnTo>
                    <a:pt x="59" y="49"/>
                  </a:lnTo>
                  <a:lnTo>
                    <a:pt x="49" y="52"/>
                  </a:lnTo>
                  <a:lnTo>
                    <a:pt x="42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18" y="49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21" y="28"/>
                  </a:lnTo>
                  <a:lnTo>
                    <a:pt x="45" y="28"/>
                  </a:lnTo>
                  <a:lnTo>
                    <a:pt x="66" y="24"/>
                  </a:lnTo>
                  <a:lnTo>
                    <a:pt x="87" y="21"/>
                  </a:lnTo>
                  <a:lnTo>
                    <a:pt x="108" y="17"/>
                  </a:lnTo>
                  <a:lnTo>
                    <a:pt x="126" y="17"/>
                  </a:lnTo>
                  <a:lnTo>
                    <a:pt x="147" y="14"/>
                  </a:lnTo>
                  <a:lnTo>
                    <a:pt x="161" y="10"/>
                  </a:lnTo>
                  <a:lnTo>
                    <a:pt x="178" y="7"/>
                  </a:lnTo>
                  <a:lnTo>
                    <a:pt x="192" y="7"/>
                  </a:lnTo>
                  <a:lnTo>
                    <a:pt x="202" y="3"/>
                  </a:lnTo>
                  <a:lnTo>
                    <a:pt x="216" y="3"/>
                  </a:lnTo>
                  <a:lnTo>
                    <a:pt x="223" y="0"/>
                  </a:lnTo>
                  <a:lnTo>
                    <a:pt x="230" y="0"/>
                  </a:lnTo>
                  <a:lnTo>
                    <a:pt x="237" y="0"/>
                  </a:lnTo>
                  <a:lnTo>
                    <a:pt x="244" y="0"/>
                  </a:lnTo>
                  <a:lnTo>
                    <a:pt x="24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DF6B20D5-7DC5-4910-BF23-8E1CB826C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807" y="2346270"/>
              <a:ext cx="270641" cy="579943"/>
            </a:xfrm>
            <a:custGeom>
              <a:avLst/>
              <a:gdLst>
                <a:gd name="T0" fmla="*/ 11 w 49"/>
                <a:gd name="T1" fmla="*/ 17 h 105"/>
                <a:gd name="T2" fmla="*/ 11 w 49"/>
                <a:gd name="T3" fmla="*/ 17 h 105"/>
                <a:gd name="T4" fmla="*/ 7 w 49"/>
                <a:gd name="T5" fmla="*/ 14 h 105"/>
                <a:gd name="T6" fmla="*/ 7 w 49"/>
                <a:gd name="T7" fmla="*/ 10 h 105"/>
                <a:gd name="T8" fmla="*/ 7 w 49"/>
                <a:gd name="T9" fmla="*/ 7 h 105"/>
                <a:gd name="T10" fmla="*/ 11 w 49"/>
                <a:gd name="T11" fmla="*/ 3 h 105"/>
                <a:gd name="T12" fmla="*/ 11 w 49"/>
                <a:gd name="T13" fmla="*/ 0 h 105"/>
                <a:gd name="T14" fmla="*/ 14 w 49"/>
                <a:gd name="T15" fmla="*/ 0 h 105"/>
                <a:gd name="T16" fmla="*/ 18 w 49"/>
                <a:gd name="T17" fmla="*/ 0 h 105"/>
                <a:gd name="T18" fmla="*/ 28 w 49"/>
                <a:gd name="T19" fmla="*/ 0 h 105"/>
                <a:gd name="T20" fmla="*/ 38 w 49"/>
                <a:gd name="T21" fmla="*/ 3 h 105"/>
                <a:gd name="T22" fmla="*/ 42 w 49"/>
                <a:gd name="T23" fmla="*/ 7 h 105"/>
                <a:gd name="T24" fmla="*/ 45 w 49"/>
                <a:gd name="T25" fmla="*/ 10 h 105"/>
                <a:gd name="T26" fmla="*/ 49 w 49"/>
                <a:gd name="T27" fmla="*/ 14 h 105"/>
                <a:gd name="T28" fmla="*/ 49 w 49"/>
                <a:gd name="T29" fmla="*/ 21 h 105"/>
                <a:gd name="T30" fmla="*/ 49 w 49"/>
                <a:gd name="T31" fmla="*/ 24 h 105"/>
                <a:gd name="T32" fmla="*/ 45 w 49"/>
                <a:gd name="T33" fmla="*/ 31 h 105"/>
                <a:gd name="T34" fmla="*/ 42 w 49"/>
                <a:gd name="T35" fmla="*/ 38 h 105"/>
                <a:gd name="T36" fmla="*/ 38 w 49"/>
                <a:gd name="T37" fmla="*/ 49 h 105"/>
                <a:gd name="T38" fmla="*/ 35 w 49"/>
                <a:gd name="T39" fmla="*/ 59 h 105"/>
                <a:gd name="T40" fmla="*/ 24 w 49"/>
                <a:gd name="T41" fmla="*/ 80 h 105"/>
                <a:gd name="T42" fmla="*/ 18 w 49"/>
                <a:gd name="T43" fmla="*/ 91 h 105"/>
                <a:gd name="T44" fmla="*/ 11 w 49"/>
                <a:gd name="T45" fmla="*/ 98 h 105"/>
                <a:gd name="T46" fmla="*/ 7 w 49"/>
                <a:gd name="T47" fmla="*/ 105 h 105"/>
                <a:gd name="T48" fmla="*/ 4 w 49"/>
                <a:gd name="T49" fmla="*/ 105 h 105"/>
                <a:gd name="T50" fmla="*/ 0 w 49"/>
                <a:gd name="T51" fmla="*/ 105 h 105"/>
                <a:gd name="T52" fmla="*/ 0 w 49"/>
                <a:gd name="T53" fmla="*/ 98 h 105"/>
                <a:gd name="T54" fmla="*/ 0 w 49"/>
                <a:gd name="T55" fmla="*/ 91 h 105"/>
                <a:gd name="T56" fmla="*/ 4 w 49"/>
                <a:gd name="T57" fmla="*/ 80 h 105"/>
                <a:gd name="T58" fmla="*/ 7 w 49"/>
                <a:gd name="T59" fmla="*/ 66 h 105"/>
                <a:gd name="T60" fmla="*/ 7 w 49"/>
                <a:gd name="T61" fmla="*/ 56 h 105"/>
                <a:gd name="T62" fmla="*/ 11 w 49"/>
                <a:gd name="T63" fmla="*/ 45 h 105"/>
                <a:gd name="T64" fmla="*/ 14 w 49"/>
                <a:gd name="T65" fmla="*/ 38 h 105"/>
                <a:gd name="T66" fmla="*/ 14 w 49"/>
                <a:gd name="T67" fmla="*/ 28 h 105"/>
                <a:gd name="T68" fmla="*/ 14 w 49"/>
                <a:gd name="T69" fmla="*/ 24 h 105"/>
                <a:gd name="T70" fmla="*/ 14 w 49"/>
                <a:gd name="T71" fmla="*/ 21 h 105"/>
                <a:gd name="T72" fmla="*/ 11 w 49"/>
                <a:gd name="T73" fmla="*/ 17 h 105"/>
                <a:gd name="T74" fmla="*/ 11 w 49"/>
                <a:gd name="T75" fmla="*/ 1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105">
                  <a:moveTo>
                    <a:pt x="11" y="17"/>
                  </a:moveTo>
                  <a:lnTo>
                    <a:pt x="11" y="17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8" y="3"/>
                  </a:lnTo>
                  <a:lnTo>
                    <a:pt x="42" y="7"/>
                  </a:lnTo>
                  <a:lnTo>
                    <a:pt x="45" y="10"/>
                  </a:lnTo>
                  <a:lnTo>
                    <a:pt x="49" y="14"/>
                  </a:lnTo>
                  <a:lnTo>
                    <a:pt x="49" y="21"/>
                  </a:lnTo>
                  <a:lnTo>
                    <a:pt x="49" y="24"/>
                  </a:lnTo>
                  <a:lnTo>
                    <a:pt x="45" y="31"/>
                  </a:lnTo>
                  <a:lnTo>
                    <a:pt x="42" y="38"/>
                  </a:lnTo>
                  <a:lnTo>
                    <a:pt x="38" y="49"/>
                  </a:lnTo>
                  <a:lnTo>
                    <a:pt x="35" y="59"/>
                  </a:lnTo>
                  <a:lnTo>
                    <a:pt x="24" y="80"/>
                  </a:lnTo>
                  <a:lnTo>
                    <a:pt x="18" y="91"/>
                  </a:lnTo>
                  <a:lnTo>
                    <a:pt x="11" y="98"/>
                  </a:lnTo>
                  <a:lnTo>
                    <a:pt x="7" y="105"/>
                  </a:lnTo>
                  <a:lnTo>
                    <a:pt x="4" y="105"/>
                  </a:lnTo>
                  <a:lnTo>
                    <a:pt x="0" y="105"/>
                  </a:lnTo>
                  <a:lnTo>
                    <a:pt x="0" y="98"/>
                  </a:lnTo>
                  <a:lnTo>
                    <a:pt x="0" y="91"/>
                  </a:lnTo>
                  <a:lnTo>
                    <a:pt x="4" y="80"/>
                  </a:lnTo>
                  <a:lnTo>
                    <a:pt x="7" y="66"/>
                  </a:lnTo>
                  <a:lnTo>
                    <a:pt x="7" y="56"/>
                  </a:lnTo>
                  <a:lnTo>
                    <a:pt x="11" y="45"/>
                  </a:lnTo>
                  <a:lnTo>
                    <a:pt x="14" y="38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1" y="17"/>
                  </a:lnTo>
                  <a:lnTo>
                    <a:pt x="11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19AE0BAA-CF25-476A-A1CA-E27EB1937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012" y="2926213"/>
              <a:ext cx="734593" cy="767734"/>
            </a:xfrm>
            <a:custGeom>
              <a:avLst/>
              <a:gdLst>
                <a:gd name="T0" fmla="*/ 91 w 133"/>
                <a:gd name="T1" fmla="*/ 31 h 139"/>
                <a:gd name="T2" fmla="*/ 94 w 133"/>
                <a:gd name="T3" fmla="*/ 24 h 139"/>
                <a:gd name="T4" fmla="*/ 94 w 133"/>
                <a:gd name="T5" fmla="*/ 21 h 139"/>
                <a:gd name="T6" fmla="*/ 94 w 133"/>
                <a:gd name="T7" fmla="*/ 14 h 139"/>
                <a:gd name="T8" fmla="*/ 94 w 133"/>
                <a:gd name="T9" fmla="*/ 14 h 139"/>
                <a:gd name="T10" fmla="*/ 91 w 133"/>
                <a:gd name="T11" fmla="*/ 10 h 139"/>
                <a:gd name="T12" fmla="*/ 91 w 133"/>
                <a:gd name="T13" fmla="*/ 7 h 139"/>
                <a:gd name="T14" fmla="*/ 91 w 133"/>
                <a:gd name="T15" fmla="*/ 3 h 139"/>
                <a:gd name="T16" fmla="*/ 91 w 133"/>
                <a:gd name="T17" fmla="*/ 3 h 139"/>
                <a:gd name="T18" fmla="*/ 94 w 133"/>
                <a:gd name="T19" fmla="*/ 0 h 139"/>
                <a:gd name="T20" fmla="*/ 98 w 133"/>
                <a:gd name="T21" fmla="*/ 0 h 139"/>
                <a:gd name="T22" fmla="*/ 105 w 133"/>
                <a:gd name="T23" fmla="*/ 0 h 139"/>
                <a:gd name="T24" fmla="*/ 108 w 133"/>
                <a:gd name="T25" fmla="*/ 0 h 139"/>
                <a:gd name="T26" fmla="*/ 115 w 133"/>
                <a:gd name="T27" fmla="*/ 0 h 139"/>
                <a:gd name="T28" fmla="*/ 119 w 133"/>
                <a:gd name="T29" fmla="*/ 3 h 139"/>
                <a:gd name="T30" fmla="*/ 126 w 133"/>
                <a:gd name="T31" fmla="*/ 7 h 139"/>
                <a:gd name="T32" fmla="*/ 129 w 133"/>
                <a:gd name="T33" fmla="*/ 10 h 139"/>
                <a:gd name="T34" fmla="*/ 133 w 133"/>
                <a:gd name="T35" fmla="*/ 14 h 139"/>
                <a:gd name="T36" fmla="*/ 133 w 133"/>
                <a:gd name="T37" fmla="*/ 17 h 139"/>
                <a:gd name="T38" fmla="*/ 133 w 133"/>
                <a:gd name="T39" fmla="*/ 21 h 139"/>
                <a:gd name="T40" fmla="*/ 129 w 133"/>
                <a:gd name="T41" fmla="*/ 28 h 139"/>
                <a:gd name="T42" fmla="*/ 126 w 133"/>
                <a:gd name="T43" fmla="*/ 31 h 139"/>
                <a:gd name="T44" fmla="*/ 122 w 133"/>
                <a:gd name="T45" fmla="*/ 35 h 139"/>
                <a:gd name="T46" fmla="*/ 119 w 133"/>
                <a:gd name="T47" fmla="*/ 42 h 139"/>
                <a:gd name="T48" fmla="*/ 115 w 133"/>
                <a:gd name="T49" fmla="*/ 48 h 139"/>
                <a:gd name="T50" fmla="*/ 108 w 133"/>
                <a:gd name="T51" fmla="*/ 55 h 139"/>
                <a:gd name="T52" fmla="*/ 105 w 133"/>
                <a:gd name="T53" fmla="*/ 66 h 139"/>
                <a:gd name="T54" fmla="*/ 91 w 133"/>
                <a:gd name="T55" fmla="*/ 83 h 139"/>
                <a:gd name="T56" fmla="*/ 73 w 133"/>
                <a:gd name="T57" fmla="*/ 97 h 139"/>
                <a:gd name="T58" fmla="*/ 59 w 133"/>
                <a:gd name="T59" fmla="*/ 111 h 139"/>
                <a:gd name="T60" fmla="*/ 42 w 133"/>
                <a:gd name="T61" fmla="*/ 122 h 139"/>
                <a:gd name="T62" fmla="*/ 32 w 133"/>
                <a:gd name="T63" fmla="*/ 125 h 139"/>
                <a:gd name="T64" fmla="*/ 25 w 133"/>
                <a:gd name="T65" fmla="*/ 132 h 139"/>
                <a:gd name="T66" fmla="*/ 18 w 133"/>
                <a:gd name="T67" fmla="*/ 132 h 139"/>
                <a:gd name="T68" fmla="*/ 11 w 133"/>
                <a:gd name="T69" fmla="*/ 136 h 139"/>
                <a:gd name="T70" fmla="*/ 7 w 133"/>
                <a:gd name="T71" fmla="*/ 139 h 139"/>
                <a:gd name="T72" fmla="*/ 4 w 133"/>
                <a:gd name="T73" fmla="*/ 139 h 139"/>
                <a:gd name="T74" fmla="*/ 0 w 133"/>
                <a:gd name="T75" fmla="*/ 139 h 139"/>
                <a:gd name="T76" fmla="*/ 0 w 133"/>
                <a:gd name="T77" fmla="*/ 139 h 139"/>
                <a:gd name="T78" fmla="*/ 0 w 133"/>
                <a:gd name="T79" fmla="*/ 136 h 139"/>
                <a:gd name="T80" fmla="*/ 0 w 133"/>
                <a:gd name="T81" fmla="*/ 136 h 139"/>
                <a:gd name="T82" fmla="*/ 0 w 133"/>
                <a:gd name="T83" fmla="*/ 132 h 139"/>
                <a:gd name="T84" fmla="*/ 4 w 133"/>
                <a:gd name="T85" fmla="*/ 129 h 139"/>
                <a:gd name="T86" fmla="*/ 7 w 133"/>
                <a:gd name="T87" fmla="*/ 125 h 139"/>
                <a:gd name="T88" fmla="*/ 11 w 133"/>
                <a:gd name="T89" fmla="*/ 118 h 139"/>
                <a:gd name="T90" fmla="*/ 18 w 133"/>
                <a:gd name="T91" fmla="*/ 115 h 139"/>
                <a:gd name="T92" fmla="*/ 25 w 133"/>
                <a:gd name="T93" fmla="*/ 108 h 139"/>
                <a:gd name="T94" fmla="*/ 39 w 133"/>
                <a:gd name="T95" fmla="*/ 97 h 139"/>
                <a:gd name="T96" fmla="*/ 49 w 133"/>
                <a:gd name="T97" fmla="*/ 87 h 139"/>
                <a:gd name="T98" fmla="*/ 59 w 133"/>
                <a:gd name="T99" fmla="*/ 76 h 139"/>
                <a:gd name="T100" fmla="*/ 66 w 133"/>
                <a:gd name="T101" fmla="*/ 66 h 139"/>
                <a:gd name="T102" fmla="*/ 80 w 133"/>
                <a:gd name="T103" fmla="*/ 48 h 139"/>
                <a:gd name="T104" fmla="*/ 91 w 133"/>
                <a:gd name="T105" fmla="*/ 31 h 139"/>
                <a:gd name="T106" fmla="*/ 91 w 133"/>
                <a:gd name="T107" fmla="*/ 3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9">
                  <a:moveTo>
                    <a:pt x="91" y="31"/>
                  </a:moveTo>
                  <a:lnTo>
                    <a:pt x="94" y="24"/>
                  </a:lnTo>
                  <a:lnTo>
                    <a:pt x="94" y="21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1" y="10"/>
                  </a:lnTo>
                  <a:lnTo>
                    <a:pt x="91" y="7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19" y="3"/>
                  </a:lnTo>
                  <a:lnTo>
                    <a:pt x="126" y="7"/>
                  </a:lnTo>
                  <a:lnTo>
                    <a:pt x="129" y="10"/>
                  </a:lnTo>
                  <a:lnTo>
                    <a:pt x="133" y="14"/>
                  </a:lnTo>
                  <a:lnTo>
                    <a:pt x="133" y="17"/>
                  </a:lnTo>
                  <a:lnTo>
                    <a:pt x="133" y="21"/>
                  </a:lnTo>
                  <a:lnTo>
                    <a:pt x="129" y="28"/>
                  </a:lnTo>
                  <a:lnTo>
                    <a:pt x="126" y="31"/>
                  </a:lnTo>
                  <a:lnTo>
                    <a:pt x="122" y="35"/>
                  </a:lnTo>
                  <a:lnTo>
                    <a:pt x="119" y="42"/>
                  </a:lnTo>
                  <a:lnTo>
                    <a:pt x="115" y="48"/>
                  </a:lnTo>
                  <a:lnTo>
                    <a:pt x="108" y="55"/>
                  </a:lnTo>
                  <a:lnTo>
                    <a:pt x="105" y="66"/>
                  </a:lnTo>
                  <a:lnTo>
                    <a:pt x="91" y="83"/>
                  </a:lnTo>
                  <a:lnTo>
                    <a:pt x="73" y="97"/>
                  </a:lnTo>
                  <a:lnTo>
                    <a:pt x="59" y="111"/>
                  </a:lnTo>
                  <a:lnTo>
                    <a:pt x="42" y="122"/>
                  </a:lnTo>
                  <a:lnTo>
                    <a:pt x="32" y="125"/>
                  </a:lnTo>
                  <a:lnTo>
                    <a:pt x="25" y="132"/>
                  </a:lnTo>
                  <a:lnTo>
                    <a:pt x="18" y="132"/>
                  </a:lnTo>
                  <a:lnTo>
                    <a:pt x="11" y="136"/>
                  </a:lnTo>
                  <a:lnTo>
                    <a:pt x="7" y="139"/>
                  </a:lnTo>
                  <a:lnTo>
                    <a:pt x="4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4" y="129"/>
                  </a:lnTo>
                  <a:lnTo>
                    <a:pt x="7" y="125"/>
                  </a:lnTo>
                  <a:lnTo>
                    <a:pt x="11" y="118"/>
                  </a:lnTo>
                  <a:lnTo>
                    <a:pt x="18" y="115"/>
                  </a:lnTo>
                  <a:lnTo>
                    <a:pt x="25" y="108"/>
                  </a:lnTo>
                  <a:lnTo>
                    <a:pt x="39" y="97"/>
                  </a:lnTo>
                  <a:lnTo>
                    <a:pt x="49" y="87"/>
                  </a:lnTo>
                  <a:lnTo>
                    <a:pt x="59" y="76"/>
                  </a:lnTo>
                  <a:lnTo>
                    <a:pt x="66" y="66"/>
                  </a:lnTo>
                  <a:lnTo>
                    <a:pt x="80" y="48"/>
                  </a:lnTo>
                  <a:lnTo>
                    <a:pt x="91" y="31"/>
                  </a:lnTo>
                  <a:lnTo>
                    <a:pt x="91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3549EE46-2DD2-4342-91CD-2CCF6EEC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207" y="3229991"/>
              <a:ext cx="193315" cy="872674"/>
            </a:xfrm>
            <a:custGeom>
              <a:avLst/>
              <a:gdLst>
                <a:gd name="T0" fmla="*/ 7 w 35"/>
                <a:gd name="T1" fmla="*/ 154 h 158"/>
                <a:gd name="T2" fmla="*/ 4 w 35"/>
                <a:gd name="T3" fmla="*/ 147 h 158"/>
                <a:gd name="T4" fmla="*/ 0 w 35"/>
                <a:gd name="T5" fmla="*/ 144 h 158"/>
                <a:gd name="T6" fmla="*/ 0 w 35"/>
                <a:gd name="T7" fmla="*/ 133 h 158"/>
                <a:gd name="T8" fmla="*/ 0 w 35"/>
                <a:gd name="T9" fmla="*/ 130 h 158"/>
                <a:gd name="T10" fmla="*/ 0 w 35"/>
                <a:gd name="T11" fmla="*/ 123 h 158"/>
                <a:gd name="T12" fmla="*/ 4 w 35"/>
                <a:gd name="T13" fmla="*/ 116 h 158"/>
                <a:gd name="T14" fmla="*/ 4 w 35"/>
                <a:gd name="T15" fmla="*/ 109 h 158"/>
                <a:gd name="T16" fmla="*/ 4 w 35"/>
                <a:gd name="T17" fmla="*/ 102 h 158"/>
                <a:gd name="T18" fmla="*/ 4 w 35"/>
                <a:gd name="T19" fmla="*/ 95 h 158"/>
                <a:gd name="T20" fmla="*/ 4 w 35"/>
                <a:gd name="T21" fmla="*/ 84 h 158"/>
                <a:gd name="T22" fmla="*/ 7 w 35"/>
                <a:gd name="T23" fmla="*/ 74 h 158"/>
                <a:gd name="T24" fmla="*/ 7 w 35"/>
                <a:gd name="T25" fmla="*/ 56 h 158"/>
                <a:gd name="T26" fmla="*/ 7 w 35"/>
                <a:gd name="T27" fmla="*/ 42 h 158"/>
                <a:gd name="T28" fmla="*/ 7 w 35"/>
                <a:gd name="T29" fmla="*/ 21 h 158"/>
                <a:gd name="T30" fmla="*/ 7 w 35"/>
                <a:gd name="T31" fmla="*/ 0 h 158"/>
                <a:gd name="T32" fmla="*/ 18 w 35"/>
                <a:gd name="T33" fmla="*/ 7 h 158"/>
                <a:gd name="T34" fmla="*/ 25 w 35"/>
                <a:gd name="T35" fmla="*/ 14 h 158"/>
                <a:gd name="T36" fmla="*/ 28 w 35"/>
                <a:gd name="T37" fmla="*/ 21 h 158"/>
                <a:gd name="T38" fmla="*/ 32 w 35"/>
                <a:gd name="T39" fmla="*/ 25 h 158"/>
                <a:gd name="T40" fmla="*/ 32 w 35"/>
                <a:gd name="T41" fmla="*/ 28 h 158"/>
                <a:gd name="T42" fmla="*/ 35 w 35"/>
                <a:gd name="T43" fmla="*/ 32 h 158"/>
                <a:gd name="T44" fmla="*/ 35 w 35"/>
                <a:gd name="T45" fmla="*/ 39 h 158"/>
                <a:gd name="T46" fmla="*/ 35 w 35"/>
                <a:gd name="T47" fmla="*/ 46 h 158"/>
                <a:gd name="T48" fmla="*/ 32 w 35"/>
                <a:gd name="T49" fmla="*/ 53 h 158"/>
                <a:gd name="T50" fmla="*/ 32 w 35"/>
                <a:gd name="T51" fmla="*/ 67 h 158"/>
                <a:gd name="T52" fmla="*/ 32 w 35"/>
                <a:gd name="T53" fmla="*/ 81 h 158"/>
                <a:gd name="T54" fmla="*/ 32 w 35"/>
                <a:gd name="T55" fmla="*/ 95 h 158"/>
                <a:gd name="T56" fmla="*/ 28 w 35"/>
                <a:gd name="T57" fmla="*/ 109 h 158"/>
                <a:gd name="T58" fmla="*/ 28 w 35"/>
                <a:gd name="T59" fmla="*/ 123 h 158"/>
                <a:gd name="T60" fmla="*/ 28 w 35"/>
                <a:gd name="T61" fmla="*/ 133 h 158"/>
                <a:gd name="T62" fmla="*/ 28 w 35"/>
                <a:gd name="T63" fmla="*/ 140 h 158"/>
                <a:gd name="T64" fmla="*/ 25 w 35"/>
                <a:gd name="T65" fmla="*/ 144 h 158"/>
                <a:gd name="T66" fmla="*/ 25 w 35"/>
                <a:gd name="T67" fmla="*/ 151 h 158"/>
                <a:gd name="T68" fmla="*/ 21 w 35"/>
                <a:gd name="T69" fmla="*/ 154 h 158"/>
                <a:gd name="T70" fmla="*/ 18 w 35"/>
                <a:gd name="T71" fmla="*/ 158 h 158"/>
                <a:gd name="T72" fmla="*/ 14 w 35"/>
                <a:gd name="T73" fmla="*/ 158 h 158"/>
                <a:gd name="T74" fmla="*/ 11 w 35"/>
                <a:gd name="T75" fmla="*/ 158 h 158"/>
                <a:gd name="T76" fmla="*/ 7 w 35"/>
                <a:gd name="T77" fmla="*/ 154 h 158"/>
                <a:gd name="T78" fmla="*/ 7 w 35"/>
                <a:gd name="T79" fmla="*/ 154 h 158"/>
                <a:gd name="T80" fmla="*/ 7 w 35"/>
                <a:gd name="T81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" h="158">
                  <a:moveTo>
                    <a:pt x="7" y="154"/>
                  </a:moveTo>
                  <a:lnTo>
                    <a:pt x="4" y="147"/>
                  </a:lnTo>
                  <a:lnTo>
                    <a:pt x="0" y="144"/>
                  </a:lnTo>
                  <a:lnTo>
                    <a:pt x="0" y="133"/>
                  </a:lnTo>
                  <a:lnTo>
                    <a:pt x="0" y="130"/>
                  </a:lnTo>
                  <a:lnTo>
                    <a:pt x="0" y="123"/>
                  </a:lnTo>
                  <a:lnTo>
                    <a:pt x="4" y="116"/>
                  </a:lnTo>
                  <a:lnTo>
                    <a:pt x="4" y="109"/>
                  </a:lnTo>
                  <a:lnTo>
                    <a:pt x="4" y="102"/>
                  </a:lnTo>
                  <a:lnTo>
                    <a:pt x="4" y="95"/>
                  </a:lnTo>
                  <a:lnTo>
                    <a:pt x="4" y="84"/>
                  </a:lnTo>
                  <a:lnTo>
                    <a:pt x="7" y="74"/>
                  </a:lnTo>
                  <a:lnTo>
                    <a:pt x="7" y="56"/>
                  </a:lnTo>
                  <a:lnTo>
                    <a:pt x="7" y="42"/>
                  </a:lnTo>
                  <a:lnTo>
                    <a:pt x="7" y="21"/>
                  </a:lnTo>
                  <a:lnTo>
                    <a:pt x="7" y="0"/>
                  </a:lnTo>
                  <a:lnTo>
                    <a:pt x="18" y="7"/>
                  </a:lnTo>
                  <a:lnTo>
                    <a:pt x="25" y="14"/>
                  </a:lnTo>
                  <a:lnTo>
                    <a:pt x="28" y="21"/>
                  </a:lnTo>
                  <a:lnTo>
                    <a:pt x="32" y="25"/>
                  </a:lnTo>
                  <a:lnTo>
                    <a:pt x="32" y="28"/>
                  </a:lnTo>
                  <a:lnTo>
                    <a:pt x="35" y="32"/>
                  </a:lnTo>
                  <a:lnTo>
                    <a:pt x="35" y="39"/>
                  </a:lnTo>
                  <a:lnTo>
                    <a:pt x="35" y="46"/>
                  </a:lnTo>
                  <a:lnTo>
                    <a:pt x="32" y="53"/>
                  </a:lnTo>
                  <a:lnTo>
                    <a:pt x="32" y="67"/>
                  </a:lnTo>
                  <a:lnTo>
                    <a:pt x="32" y="81"/>
                  </a:lnTo>
                  <a:lnTo>
                    <a:pt x="32" y="95"/>
                  </a:lnTo>
                  <a:lnTo>
                    <a:pt x="28" y="109"/>
                  </a:lnTo>
                  <a:lnTo>
                    <a:pt x="28" y="123"/>
                  </a:lnTo>
                  <a:lnTo>
                    <a:pt x="28" y="133"/>
                  </a:lnTo>
                  <a:lnTo>
                    <a:pt x="28" y="140"/>
                  </a:lnTo>
                  <a:lnTo>
                    <a:pt x="25" y="144"/>
                  </a:lnTo>
                  <a:lnTo>
                    <a:pt x="25" y="151"/>
                  </a:lnTo>
                  <a:lnTo>
                    <a:pt x="21" y="154"/>
                  </a:lnTo>
                  <a:lnTo>
                    <a:pt x="18" y="158"/>
                  </a:lnTo>
                  <a:lnTo>
                    <a:pt x="14" y="158"/>
                  </a:lnTo>
                  <a:lnTo>
                    <a:pt x="11" y="158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669B1CFB-8871-4164-B04C-CFFD652AF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105" y="4003246"/>
              <a:ext cx="265116" cy="541279"/>
            </a:xfrm>
            <a:custGeom>
              <a:avLst/>
              <a:gdLst>
                <a:gd name="T0" fmla="*/ 41 w 48"/>
                <a:gd name="T1" fmla="*/ 66 h 98"/>
                <a:gd name="T2" fmla="*/ 38 w 48"/>
                <a:gd name="T3" fmla="*/ 80 h 98"/>
                <a:gd name="T4" fmla="*/ 31 w 48"/>
                <a:gd name="T5" fmla="*/ 87 h 98"/>
                <a:gd name="T6" fmla="*/ 28 w 48"/>
                <a:gd name="T7" fmla="*/ 94 h 98"/>
                <a:gd name="T8" fmla="*/ 21 w 48"/>
                <a:gd name="T9" fmla="*/ 98 h 98"/>
                <a:gd name="T10" fmla="*/ 17 w 48"/>
                <a:gd name="T11" fmla="*/ 98 h 98"/>
                <a:gd name="T12" fmla="*/ 14 w 48"/>
                <a:gd name="T13" fmla="*/ 98 h 98"/>
                <a:gd name="T14" fmla="*/ 10 w 48"/>
                <a:gd name="T15" fmla="*/ 98 h 98"/>
                <a:gd name="T16" fmla="*/ 7 w 48"/>
                <a:gd name="T17" fmla="*/ 94 h 98"/>
                <a:gd name="T18" fmla="*/ 3 w 48"/>
                <a:gd name="T19" fmla="*/ 91 h 98"/>
                <a:gd name="T20" fmla="*/ 3 w 48"/>
                <a:gd name="T21" fmla="*/ 84 h 98"/>
                <a:gd name="T22" fmla="*/ 3 w 48"/>
                <a:gd name="T23" fmla="*/ 77 h 98"/>
                <a:gd name="T24" fmla="*/ 0 w 48"/>
                <a:gd name="T25" fmla="*/ 70 h 98"/>
                <a:gd name="T26" fmla="*/ 0 w 48"/>
                <a:gd name="T27" fmla="*/ 66 h 98"/>
                <a:gd name="T28" fmla="*/ 3 w 48"/>
                <a:gd name="T29" fmla="*/ 63 h 98"/>
                <a:gd name="T30" fmla="*/ 3 w 48"/>
                <a:gd name="T31" fmla="*/ 63 h 98"/>
                <a:gd name="T32" fmla="*/ 3 w 48"/>
                <a:gd name="T33" fmla="*/ 59 h 98"/>
                <a:gd name="T34" fmla="*/ 10 w 48"/>
                <a:gd name="T35" fmla="*/ 52 h 98"/>
                <a:gd name="T36" fmla="*/ 14 w 48"/>
                <a:gd name="T37" fmla="*/ 45 h 98"/>
                <a:gd name="T38" fmla="*/ 17 w 48"/>
                <a:gd name="T39" fmla="*/ 42 h 98"/>
                <a:gd name="T40" fmla="*/ 21 w 48"/>
                <a:gd name="T41" fmla="*/ 35 h 98"/>
                <a:gd name="T42" fmla="*/ 24 w 48"/>
                <a:gd name="T43" fmla="*/ 24 h 98"/>
                <a:gd name="T44" fmla="*/ 28 w 48"/>
                <a:gd name="T45" fmla="*/ 14 h 98"/>
                <a:gd name="T46" fmla="*/ 28 w 48"/>
                <a:gd name="T47" fmla="*/ 7 h 98"/>
                <a:gd name="T48" fmla="*/ 31 w 48"/>
                <a:gd name="T49" fmla="*/ 4 h 98"/>
                <a:gd name="T50" fmla="*/ 35 w 48"/>
                <a:gd name="T51" fmla="*/ 0 h 98"/>
                <a:gd name="T52" fmla="*/ 35 w 48"/>
                <a:gd name="T53" fmla="*/ 0 h 98"/>
                <a:gd name="T54" fmla="*/ 38 w 48"/>
                <a:gd name="T55" fmla="*/ 0 h 98"/>
                <a:gd name="T56" fmla="*/ 38 w 48"/>
                <a:gd name="T57" fmla="*/ 0 h 98"/>
                <a:gd name="T58" fmla="*/ 41 w 48"/>
                <a:gd name="T59" fmla="*/ 4 h 98"/>
                <a:gd name="T60" fmla="*/ 45 w 48"/>
                <a:gd name="T61" fmla="*/ 7 h 98"/>
                <a:gd name="T62" fmla="*/ 48 w 48"/>
                <a:gd name="T63" fmla="*/ 18 h 98"/>
                <a:gd name="T64" fmla="*/ 48 w 48"/>
                <a:gd name="T65" fmla="*/ 28 h 98"/>
                <a:gd name="T66" fmla="*/ 48 w 48"/>
                <a:gd name="T67" fmla="*/ 38 h 98"/>
                <a:gd name="T68" fmla="*/ 45 w 48"/>
                <a:gd name="T69" fmla="*/ 52 h 98"/>
                <a:gd name="T70" fmla="*/ 41 w 48"/>
                <a:gd name="T71" fmla="*/ 66 h 98"/>
                <a:gd name="T72" fmla="*/ 41 w 48"/>
                <a:gd name="T73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98">
                  <a:moveTo>
                    <a:pt x="41" y="66"/>
                  </a:moveTo>
                  <a:lnTo>
                    <a:pt x="38" y="80"/>
                  </a:lnTo>
                  <a:lnTo>
                    <a:pt x="31" y="87"/>
                  </a:lnTo>
                  <a:lnTo>
                    <a:pt x="28" y="94"/>
                  </a:lnTo>
                  <a:lnTo>
                    <a:pt x="21" y="98"/>
                  </a:lnTo>
                  <a:lnTo>
                    <a:pt x="17" y="98"/>
                  </a:lnTo>
                  <a:lnTo>
                    <a:pt x="14" y="98"/>
                  </a:lnTo>
                  <a:lnTo>
                    <a:pt x="10" y="98"/>
                  </a:lnTo>
                  <a:lnTo>
                    <a:pt x="7" y="94"/>
                  </a:lnTo>
                  <a:lnTo>
                    <a:pt x="3" y="91"/>
                  </a:lnTo>
                  <a:lnTo>
                    <a:pt x="3" y="84"/>
                  </a:lnTo>
                  <a:lnTo>
                    <a:pt x="3" y="77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59"/>
                  </a:lnTo>
                  <a:lnTo>
                    <a:pt x="10" y="52"/>
                  </a:lnTo>
                  <a:lnTo>
                    <a:pt x="14" y="45"/>
                  </a:lnTo>
                  <a:lnTo>
                    <a:pt x="17" y="42"/>
                  </a:lnTo>
                  <a:lnTo>
                    <a:pt x="21" y="35"/>
                  </a:lnTo>
                  <a:lnTo>
                    <a:pt x="24" y="24"/>
                  </a:lnTo>
                  <a:lnTo>
                    <a:pt x="28" y="14"/>
                  </a:lnTo>
                  <a:lnTo>
                    <a:pt x="28" y="7"/>
                  </a:lnTo>
                  <a:lnTo>
                    <a:pt x="31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1" y="4"/>
                  </a:lnTo>
                  <a:lnTo>
                    <a:pt x="45" y="7"/>
                  </a:lnTo>
                  <a:lnTo>
                    <a:pt x="48" y="18"/>
                  </a:lnTo>
                  <a:lnTo>
                    <a:pt x="48" y="28"/>
                  </a:lnTo>
                  <a:lnTo>
                    <a:pt x="48" y="38"/>
                  </a:lnTo>
                  <a:lnTo>
                    <a:pt x="45" y="52"/>
                  </a:lnTo>
                  <a:lnTo>
                    <a:pt x="41" y="66"/>
                  </a:lnTo>
                  <a:lnTo>
                    <a:pt x="41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6D81F596-75E5-4B04-81A5-F3A422173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626" y="4102661"/>
              <a:ext cx="231976" cy="342442"/>
            </a:xfrm>
            <a:custGeom>
              <a:avLst/>
              <a:gdLst>
                <a:gd name="T0" fmla="*/ 0 w 42"/>
                <a:gd name="T1" fmla="*/ 3 h 62"/>
                <a:gd name="T2" fmla="*/ 0 w 42"/>
                <a:gd name="T3" fmla="*/ 0 h 62"/>
                <a:gd name="T4" fmla="*/ 3 w 42"/>
                <a:gd name="T5" fmla="*/ 0 h 62"/>
                <a:gd name="T6" fmla="*/ 7 w 42"/>
                <a:gd name="T7" fmla="*/ 0 h 62"/>
                <a:gd name="T8" fmla="*/ 10 w 42"/>
                <a:gd name="T9" fmla="*/ 0 h 62"/>
                <a:gd name="T10" fmla="*/ 17 w 42"/>
                <a:gd name="T11" fmla="*/ 3 h 62"/>
                <a:gd name="T12" fmla="*/ 21 w 42"/>
                <a:gd name="T13" fmla="*/ 6 h 62"/>
                <a:gd name="T14" fmla="*/ 31 w 42"/>
                <a:gd name="T15" fmla="*/ 13 h 62"/>
                <a:gd name="T16" fmla="*/ 38 w 42"/>
                <a:gd name="T17" fmla="*/ 17 h 62"/>
                <a:gd name="T18" fmla="*/ 42 w 42"/>
                <a:gd name="T19" fmla="*/ 24 h 62"/>
                <a:gd name="T20" fmla="*/ 42 w 42"/>
                <a:gd name="T21" fmla="*/ 31 h 62"/>
                <a:gd name="T22" fmla="*/ 42 w 42"/>
                <a:gd name="T23" fmla="*/ 41 h 62"/>
                <a:gd name="T24" fmla="*/ 42 w 42"/>
                <a:gd name="T25" fmla="*/ 48 h 62"/>
                <a:gd name="T26" fmla="*/ 42 w 42"/>
                <a:gd name="T27" fmla="*/ 55 h 62"/>
                <a:gd name="T28" fmla="*/ 42 w 42"/>
                <a:gd name="T29" fmla="*/ 59 h 62"/>
                <a:gd name="T30" fmla="*/ 38 w 42"/>
                <a:gd name="T31" fmla="*/ 62 h 62"/>
                <a:gd name="T32" fmla="*/ 35 w 42"/>
                <a:gd name="T33" fmla="*/ 62 h 62"/>
                <a:gd name="T34" fmla="*/ 31 w 42"/>
                <a:gd name="T35" fmla="*/ 59 h 62"/>
                <a:gd name="T36" fmla="*/ 28 w 42"/>
                <a:gd name="T37" fmla="*/ 55 h 62"/>
                <a:gd name="T38" fmla="*/ 21 w 42"/>
                <a:gd name="T39" fmla="*/ 48 h 62"/>
                <a:gd name="T40" fmla="*/ 14 w 42"/>
                <a:gd name="T41" fmla="*/ 41 h 62"/>
                <a:gd name="T42" fmla="*/ 10 w 42"/>
                <a:gd name="T43" fmla="*/ 34 h 62"/>
                <a:gd name="T44" fmla="*/ 7 w 42"/>
                <a:gd name="T45" fmla="*/ 27 h 62"/>
                <a:gd name="T46" fmla="*/ 3 w 42"/>
                <a:gd name="T47" fmla="*/ 20 h 62"/>
                <a:gd name="T48" fmla="*/ 0 w 42"/>
                <a:gd name="T49" fmla="*/ 17 h 62"/>
                <a:gd name="T50" fmla="*/ 0 w 42"/>
                <a:gd name="T51" fmla="*/ 10 h 62"/>
                <a:gd name="T52" fmla="*/ 0 w 42"/>
                <a:gd name="T53" fmla="*/ 6 h 62"/>
                <a:gd name="T54" fmla="*/ 0 w 42"/>
                <a:gd name="T55" fmla="*/ 3 h 62"/>
                <a:gd name="T56" fmla="*/ 0 w 42"/>
                <a:gd name="T57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62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1" y="6"/>
                  </a:lnTo>
                  <a:lnTo>
                    <a:pt x="31" y="13"/>
                  </a:lnTo>
                  <a:lnTo>
                    <a:pt x="38" y="17"/>
                  </a:lnTo>
                  <a:lnTo>
                    <a:pt x="42" y="24"/>
                  </a:lnTo>
                  <a:lnTo>
                    <a:pt x="42" y="31"/>
                  </a:lnTo>
                  <a:lnTo>
                    <a:pt x="42" y="41"/>
                  </a:lnTo>
                  <a:lnTo>
                    <a:pt x="42" y="48"/>
                  </a:lnTo>
                  <a:lnTo>
                    <a:pt x="42" y="55"/>
                  </a:lnTo>
                  <a:lnTo>
                    <a:pt x="42" y="59"/>
                  </a:lnTo>
                  <a:lnTo>
                    <a:pt x="38" y="62"/>
                  </a:lnTo>
                  <a:lnTo>
                    <a:pt x="35" y="62"/>
                  </a:lnTo>
                  <a:lnTo>
                    <a:pt x="31" y="59"/>
                  </a:lnTo>
                  <a:lnTo>
                    <a:pt x="28" y="55"/>
                  </a:lnTo>
                  <a:lnTo>
                    <a:pt x="21" y="48"/>
                  </a:lnTo>
                  <a:lnTo>
                    <a:pt x="14" y="41"/>
                  </a:lnTo>
                  <a:lnTo>
                    <a:pt x="10" y="34"/>
                  </a:lnTo>
                  <a:lnTo>
                    <a:pt x="7" y="27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4">
              <a:extLst>
                <a:ext uri="{FF2B5EF4-FFF2-40B4-BE49-F238E27FC236}">
                  <a16:creationId xmlns:a16="http://schemas.microsoft.com/office/drawing/2014/main" id="{D61FDDE1-5941-4B9A-8D8C-F35322201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160" y="4064000"/>
              <a:ext cx="270641" cy="287209"/>
            </a:xfrm>
            <a:custGeom>
              <a:avLst/>
              <a:gdLst>
                <a:gd name="T0" fmla="*/ 35 w 49"/>
                <a:gd name="T1" fmla="*/ 10 h 52"/>
                <a:gd name="T2" fmla="*/ 42 w 49"/>
                <a:gd name="T3" fmla="*/ 17 h 52"/>
                <a:gd name="T4" fmla="*/ 46 w 49"/>
                <a:gd name="T5" fmla="*/ 24 h 52"/>
                <a:gd name="T6" fmla="*/ 49 w 49"/>
                <a:gd name="T7" fmla="*/ 31 h 52"/>
                <a:gd name="T8" fmla="*/ 49 w 49"/>
                <a:gd name="T9" fmla="*/ 38 h 52"/>
                <a:gd name="T10" fmla="*/ 49 w 49"/>
                <a:gd name="T11" fmla="*/ 45 h 52"/>
                <a:gd name="T12" fmla="*/ 46 w 49"/>
                <a:gd name="T13" fmla="*/ 48 h 52"/>
                <a:gd name="T14" fmla="*/ 46 w 49"/>
                <a:gd name="T15" fmla="*/ 52 h 52"/>
                <a:gd name="T16" fmla="*/ 42 w 49"/>
                <a:gd name="T17" fmla="*/ 52 h 52"/>
                <a:gd name="T18" fmla="*/ 39 w 49"/>
                <a:gd name="T19" fmla="*/ 52 h 52"/>
                <a:gd name="T20" fmla="*/ 32 w 49"/>
                <a:gd name="T21" fmla="*/ 52 h 52"/>
                <a:gd name="T22" fmla="*/ 28 w 49"/>
                <a:gd name="T23" fmla="*/ 48 h 52"/>
                <a:gd name="T24" fmla="*/ 21 w 49"/>
                <a:gd name="T25" fmla="*/ 41 h 52"/>
                <a:gd name="T26" fmla="*/ 11 w 49"/>
                <a:gd name="T27" fmla="*/ 31 h 52"/>
                <a:gd name="T28" fmla="*/ 7 w 49"/>
                <a:gd name="T29" fmla="*/ 24 h 52"/>
                <a:gd name="T30" fmla="*/ 4 w 49"/>
                <a:gd name="T31" fmla="*/ 17 h 52"/>
                <a:gd name="T32" fmla="*/ 4 w 49"/>
                <a:gd name="T33" fmla="*/ 13 h 52"/>
                <a:gd name="T34" fmla="*/ 0 w 49"/>
                <a:gd name="T35" fmla="*/ 7 h 52"/>
                <a:gd name="T36" fmla="*/ 0 w 49"/>
                <a:gd name="T37" fmla="*/ 3 h 52"/>
                <a:gd name="T38" fmla="*/ 0 w 49"/>
                <a:gd name="T39" fmla="*/ 3 h 52"/>
                <a:gd name="T40" fmla="*/ 4 w 49"/>
                <a:gd name="T41" fmla="*/ 0 h 52"/>
                <a:gd name="T42" fmla="*/ 7 w 49"/>
                <a:gd name="T43" fmla="*/ 0 h 52"/>
                <a:gd name="T44" fmla="*/ 11 w 49"/>
                <a:gd name="T45" fmla="*/ 0 h 52"/>
                <a:gd name="T46" fmla="*/ 14 w 49"/>
                <a:gd name="T47" fmla="*/ 0 h 52"/>
                <a:gd name="T48" fmla="*/ 21 w 49"/>
                <a:gd name="T49" fmla="*/ 0 h 52"/>
                <a:gd name="T50" fmla="*/ 28 w 49"/>
                <a:gd name="T51" fmla="*/ 3 h 52"/>
                <a:gd name="T52" fmla="*/ 35 w 49"/>
                <a:gd name="T53" fmla="*/ 10 h 52"/>
                <a:gd name="T54" fmla="*/ 35 w 49"/>
                <a:gd name="T5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52">
                  <a:moveTo>
                    <a:pt x="35" y="10"/>
                  </a:moveTo>
                  <a:lnTo>
                    <a:pt x="42" y="17"/>
                  </a:lnTo>
                  <a:lnTo>
                    <a:pt x="46" y="24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9" y="45"/>
                  </a:lnTo>
                  <a:lnTo>
                    <a:pt x="46" y="48"/>
                  </a:lnTo>
                  <a:lnTo>
                    <a:pt x="46" y="52"/>
                  </a:lnTo>
                  <a:lnTo>
                    <a:pt x="42" y="52"/>
                  </a:lnTo>
                  <a:lnTo>
                    <a:pt x="39" y="52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1" y="41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10"/>
                  </a:lnTo>
                  <a:lnTo>
                    <a:pt x="35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5">
              <a:extLst>
                <a:ext uri="{FF2B5EF4-FFF2-40B4-BE49-F238E27FC236}">
                  <a16:creationId xmlns:a16="http://schemas.microsoft.com/office/drawing/2014/main" id="{FBA67059-ADD8-4C24-9A5B-8954D0494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020" y="4025339"/>
              <a:ext cx="425292" cy="480525"/>
            </a:xfrm>
            <a:custGeom>
              <a:avLst/>
              <a:gdLst>
                <a:gd name="T0" fmla="*/ 46 w 77"/>
                <a:gd name="T1" fmla="*/ 20 h 87"/>
                <a:gd name="T2" fmla="*/ 60 w 77"/>
                <a:gd name="T3" fmla="*/ 31 h 87"/>
                <a:gd name="T4" fmla="*/ 67 w 77"/>
                <a:gd name="T5" fmla="*/ 41 h 87"/>
                <a:gd name="T6" fmla="*/ 74 w 77"/>
                <a:gd name="T7" fmla="*/ 52 h 87"/>
                <a:gd name="T8" fmla="*/ 74 w 77"/>
                <a:gd name="T9" fmla="*/ 55 h 87"/>
                <a:gd name="T10" fmla="*/ 77 w 77"/>
                <a:gd name="T11" fmla="*/ 59 h 87"/>
                <a:gd name="T12" fmla="*/ 77 w 77"/>
                <a:gd name="T13" fmla="*/ 69 h 87"/>
                <a:gd name="T14" fmla="*/ 77 w 77"/>
                <a:gd name="T15" fmla="*/ 76 h 87"/>
                <a:gd name="T16" fmla="*/ 77 w 77"/>
                <a:gd name="T17" fmla="*/ 80 h 87"/>
                <a:gd name="T18" fmla="*/ 74 w 77"/>
                <a:gd name="T19" fmla="*/ 83 h 87"/>
                <a:gd name="T20" fmla="*/ 70 w 77"/>
                <a:gd name="T21" fmla="*/ 87 h 87"/>
                <a:gd name="T22" fmla="*/ 67 w 77"/>
                <a:gd name="T23" fmla="*/ 87 h 87"/>
                <a:gd name="T24" fmla="*/ 63 w 77"/>
                <a:gd name="T25" fmla="*/ 87 h 87"/>
                <a:gd name="T26" fmla="*/ 60 w 77"/>
                <a:gd name="T27" fmla="*/ 83 h 87"/>
                <a:gd name="T28" fmla="*/ 60 w 77"/>
                <a:gd name="T29" fmla="*/ 83 h 87"/>
                <a:gd name="T30" fmla="*/ 53 w 77"/>
                <a:gd name="T31" fmla="*/ 76 h 87"/>
                <a:gd name="T32" fmla="*/ 49 w 77"/>
                <a:gd name="T33" fmla="*/ 73 h 87"/>
                <a:gd name="T34" fmla="*/ 46 w 77"/>
                <a:gd name="T35" fmla="*/ 66 h 87"/>
                <a:gd name="T36" fmla="*/ 39 w 77"/>
                <a:gd name="T37" fmla="*/ 59 h 87"/>
                <a:gd name="T38" fmla="*/ 32 w 77"/>
                <a:gd name="T39" fmla="*/ 48 h 87"/>
                <a:gd name="T40" fmla="*/ 18 w 77"/>
                <a:gd name="T41" fmla="*/ 34 h 87"/>
                <a:gd name="T42" fmla="*/ 7 w 77"/>
                <a:gd name="T43" fmla="*/ 20 h 87"/>
                <a:gd name="T44" fmla="*/ 4 w 77"/>
                <a:gd name="T45" fmla="*/ 17 h 87"/>
                <a:gd name="T46" fmla="*/ 4 w 77"/>
                <a:gd name="T47" fmla="*/ 14 h 87"/>
                <a:gd name="T48" fmla="*/ 0 w 77"/>
                <a:gd name="T49" fmla="*/ 10 h 87"/>
                <a:gd name="T50" fmla="*/ 0 w 77"/>
                <a:gd name="T51" fmla="*/ 7 h 87"/>
                <a:gd name="T52" fmla="*/ 0 w 77"/>
                <a:gd name="T53" fmla="*/ 3 h 87"/>
                <a:gd name="T54" fmla="*/ 0 w 77"/>
                <a:gd name="T55" fmla="*/ 3 h 87"/>
                <a:gd name="T56" fmla="*/ 4 w 77"/>
                <a:gd name="T57" fmla="*/ 0 h 87"/>
                <a:gd name="T58" fmla="*/ 7 w 77"/>
                <a:gd name="T59" fmla="*/ 0 h 87"/>
                <a:gd name="T60" fmla="*/ 14 w 77"/>
                <a:gd name="T61" fmla="*/ 3 h 87"/>
                <a:gd name="T62" fmla="*/ 25 w 77"/>
                <a:gd name="T63" fmla="*/ 7 h 87"/>
                <a:gd name="T64" fmla="*/ 35 w 77"/>
                <a:gd name="T65" fmla="*/ 10 h 87"/>
                <a:gd name="T66" fmla="*/ 46 w 77"/>
                <a:gd name="T67" fmla="*/ 20 h 87"/>
                <a:gd name="T68" fmla="*/ 46 w 77"/>
                <a:gd name="T69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87">
                  <a:moveTo>
                    <a:pt x="46" y="20"/>
                  </a:moveTo>
                  <a:lnTo>
                    <a:pt x="60" y="31"/>
                  </a:lnTo>
                  <a:lnTo>
                    <a:pt x="67" y="41"/>
                  </a:lnTo>
                  <a:lnTo>
                    <a:pt x="74" y="52"/>
                  </a:lnTo>
                  <a:lnTo>
                    <a:pt x="74" y="55"/>
                  </a:lnTo>
                  <a:lnTo>
                    <a:pt x="77" y="59"/>
                  </a:lnTo>
                  <a:lnTo>
                    <a:pt x="77" y="69"/>
                  </a:lnTo>
                  <a:lnTo>
                    <a:pt x="77" y="76"/>
                  </a:lnTo>
                  <a:lnTo>
                    <a:pt x="77" y="80"/>
                  </a:lnTo>
                  <a:lnTo>
                    <a:pt x="74" y="83"/>
                  </a:lnTo>
                  <a:lnTo>
                    <a:pt x="70" y="87"/>
                  </a:lnTo>
                  <a:lnTo>
                    <a:pt x="67" y="87"/>
                  </a:lnTo>
                  <a:lnTo>
                    <a:pt x="63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53" y="76"/>
                  </a:lnTo>
                  <a:lnTo>
                    <a:pt x="49" y="73"/>
                  </a:lnTo>
                  <a:lnTo>
                    <a:pt x="46" y="66"/>
                  </a:lnTo>
                  <a:lnTo>
                    <a:pt x="39" y="59"/>
                  </a:lnTo>
                  <a:lnTo>
                    <a:pt x="32" y="48"/>
                  </a:lnTo>
                  <a:lnTo>
                    <a:pt x="18" y="34"/>
                  </a:lnTo>
                  <a:lnTo>
                    <a:pt x="7" y="20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5" y="7"/>
                  </a:lnTo>
                  <a:lnTo>
                    <a:pt x="35" y="10"/>
                  </a:lnTo>
                  <a:lnTo>
                    <a:pt x="46" y="20"/>
                  </a:lnTo>
                  <a:lnTo>
                    <a:pt x="46" y="2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id="{9858BD8F-FFC8-4865-9A7D-423A1EEC6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0965" y="3771270"/>
              <a:ext cx="1038370" cy="176744"/>
            </a:xfrm>
            <a:custGeom>
              <a:avLst/>
              <a:gdLst>
                <a:gd name="T0" fmla="*/ 84 w 188"/>
                <a:gd name="T1" fmla="*/ 4 h 32"/>
                <a:gd name="T2" fmla="*/ 105 w 188"/>
                <a:gd name="T3" fmla="*/ 4 h 32"/>
                <a:gd name="T4" fmla="*/ 122 w 188"/>
                <a:gd name="T5" fmla="*/ 0 h 32"/>
                <a:gd name="T6" fmla="*/ 136 w 188"/>
                <a:gd name="T7" fmla="*/ 0 h 32"/>
                <a:gd name="T8" fmla="*/ 150 w 188"/>
                <a:gd name="T9" fmla="*/ 0 h 32"/>
                <a:gd name="T10" fmla="*/ 160 w 188"/>
                <a:gd name="T11" fmla="*/ 0 h 32"/>
                <a:gd name="T12" fmla="*/ 171 w 188"/>
                <a:gd name="T13" fmla="*/ 0 h 32"/>
                <a:gd name="T14" fmla="*/ 178 w 188"/>
                <a:gd name="T15" fmla="*/ 4 h 32"/>
                <a:gd name="T16" fmla="*/ 181 w 188"/>
                <a:gd name="T17" fmla="*/ 7 h 32"/>
                <a:gd name="T18" fmla="*/ 188 w 188"/>
                <a:gd name="T19" fmla="*/ 11 h 32"/>
                <a:gd name="T20" fmla="*/ 188 w 188"/>
                <a:gd name="T21" fmla="*/ 14 h 32"/>
                <a:gd name="T22" fmla="*/ 188 w 188"/>
                <a:gd name="T23" fmla="*/ 18 h 32"/>
                <a:gd name="T24" fmla="*/ 188 w 188"/>
                <a:gd name="T25" fmla="*/ 21 h 32"/>
                <a:gd name="T26" fmla="*/ 188 w 188"/>
                <a:gd name="T27" fmla="*/ 21 h 32"/>
                <a:gd name="T28" fmla="*/ 185 w 188"/>
                <a:gd name="T29" fmla="*/ 21 h 32"/>
                <a:gd name="T30" fmla="*/ 181 w 188"/>
                <a:gd name="T31" fmla="*/ 21 h 32"/>
                <a:gd name="T32" fmla="*/ 178 w 188"/>
                <a:gd name="T33" fmla="*/ 25 h 32"/>
                <a:gd name="T34" fmla="*/ 174 w 188"/>
                <a:gd name="T35" fmla="*/ 25 h 32"/>
                <a:gd name="T36" fmla="*/ 167 w 188"/>
                <a:gd name="T37" fmla="*/ 25 h 32"/>
                <a:gd name="T38" fmla="*/ 153 w 188"/>
                <a:gd name="T39" fmla="*/ 25 h 32"/>
                <a:gd name="T40" fmla="*/ 119 w 188"/>
                <a:gd name="T41" fmla="*/ 25 h 32"/>
                <a:gd name="T42" fmla="*/ 84 w 188"/>
                <a:gd name="T43" fmla="*/ 28 h 32"/>
                <a:gd name="T44" fmla="*/ 63 w 188"/>
                <a:gd name="T45" fmla="*/ 32 h 32"/>
                <a:gd name="T46" fmla="*/ 42 w 188"/>
                <a:gd name="T47" fmla="*/ 32 h 32"/>
                <a:gd name="T48" fmla="*/ 0 w 188"/>
                <a:gd name="T49" fmla="*/ 32 h 32"/>
                <a:gd name="T50" fmla="*/ 0 w 188"/>
                <a:gd name="T51" fmla="*/ 18 h 32"/>
                <a:gd name="T52" fmla="*/ 42 w 188"/>
                <a:gd name="T53" fmla="*/ 11 h 32"/>
                <a:gd name="T54" fmla="*/ 84 w 188"/>
                <a:gd name="T55" fmla="*/ 4 h 32"/>
                <a:gd name="T56" fmla="*/ 84 w 188"/>
                <a:gd name="T5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8" h="32">
                  <a:moveTo>
                    <a:pt x="84" y="4"/>
                  </a:moveTo>
                  <a:lnTo>
                    <a:pt x="105" y="4"/>
                  </a:lnTo>
                  <a:lnTo>
                    <a:pt x="122" y="0"/>
                  </a:lnTo>
                  <a:lnTo>
                    <a:pt x="136" y="0"/>
                  </a:lnTo>
                  <a:lnTo>
                    <a:pt x="150" y="0"/>
                  </a:lnTo>
                  <a:lnTo>
                    <a:pt x="160" y="0"/>
                  </a:lnTo>
                  <a:lnTo>
                    <a:pt x="171" y="0"/>
                  </a:lnTo>
                  <a:lnTo>
                    <a:pt x="178" y="4"/>
                  </a:lnTo>
                  <a:lnTo>
                    <a:pt x="181" y="7"/>
                  </a:lnTo>
                  <a:lnTo>
                    <a:pt x="188" y="11"/>
                  </a:lnTo>
                  <a:lnTo>
                    <a:pt x="188" y="14"/>
                  </a:lnTo>
                  <a:lnTo>
                    <a:pt x="188" y="18"/>
                  </a:lnTo>
                  <a:lnTo>
                    <a:pt x="188" y="21"/>
                  </a:lnTo>
                  <a:lnTo>
                    <a:pt x="188" y="21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78" y="25"/>
                  </a:lnTo>
                  <a:lnTo>
                    <a:pt x="174" y="25"/>
                  </a:lnTo>
                  <a:lnTo>
                    <a:pt x="167" y="25"/>
                  </a:lnTo>
                  <a:lnTo>
                    <a:pt x="153" y="25"/>
                  </a:lnTo>
                  <a:lnTo>
                    <a:pt x="119" y="25"/>
                  </a:lnTo>
                  <a:lnTo>
                    <a:pt x="84" y="28"/>
                  </a:lnTo>
                  <a:lnTo>
                    <a:pt x="63" y="32"/>
                  </a:lnTo>
                  <a:lnTo>
                    <a:pt x="42" y="32"/>
                  </a:lnTo>
                  <a:lnTo>
                    <a:pt x="0" y="32"/>
                  </a:lnTo>
                  <a:lnTo>
                    <a:pt x="0" y="18"/>
                  </a:lnTo>
                  <a:lnTo>
                    <a:pt x="42" y="11"/>
                  </a:lnTo>
                  <a:lnTo>
                    <a:pt x="84" y="4"/>
                  </a:lnTo>
                  <a:lnTo>
                    <a:pt x="8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7">
              <a:extLst>
                <a:ext uri="{FF2B5EF4-FFF2-40B4-BE49-F238E27FC236}">
                  <a16:creationId xmlns:a16="http://schemas.microsoft.com/office/drawing/2014/main" id="{AD96A044-354A-4FF3-B8D6-8A7C8FDC2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27" y="2848888"/>
              <a:ext cx="248548" cy="209884"/>
            </a:xfrm>
            <a:custGeom>
              <a:avLst/>
              <a:gdLst>
                <a:gd name="T0" fmla="*/ 0 w 45"/>
                <a:gd name="T1" fmla="*/ 7 h 38"/>
                <a:gd name="T2" fmla="*/ 0 w 45"/>
                <a:gd name="T3" fmla="*/ 3 h 38"/>
                <a:gd name="T4" fmla="*/ 3 w 45"/>
                <a:gd name="T5" fmla="*/ 3 h 38"/>
                <a:gd name="T6" fmla="*/ 7 w 45"/>
                <a:gd name="T7" fmla="*/ 0 h 38"/>
                <a:gd name="T8" fmla="*/ 10 w 45"/>
                <a:gd name="T9" fmla="*/ 0 h 38"/>
                <a:gd name="T10" fmla="*/ 17 w 45"/>
                <a:gd name="T11" fmla="*/ 0 h 38"/>
                <a:gd name="T12" fmla="*/ 21 w 45"/>
                <a:gd name="T13" fmla="*/ 0 h 38"/>
                <a:gd name="T14" fmla="*/ 28 w 45"/>
                <a:gd name="T15" fmla="*/ 3 h 38"/>
                <a:gd name="T16" fmla="*/ 35 w 45"/>
                <a:gd name="T17" fmla="*/ 7 h 38"/>
                <a:gd name="T18" fmla="*/ 38 w 45"/>
                <a:gd name="T19" fmla="*/ 10 h 38"/>
                <a:gd name="T20" fmla="*/ 42 w 45"/>
                <a:gd name="T21" fmla="*/ 14 h 38"/>
                <a:gd name="T22" fmla="*/ 45 w 45"/>
                <a:gd name="T23" fmla="*/ 17 h 38"/>
                <a:gd name="T24" fmla="*/ 45 w 45"/>
                <a:gd name="T25" fmla="*/ 24 h 38"/>
                <a:gd name="T26" fmla="*/ 45 w 45"/>
                <a:gd name="T27" fmla="*/ 31 h 38"/>
                <a:gd name="T28" fmla="*/ 42 w 45"/>
                <a:gd name="T29" fmla="*/ 35 h 38"/>
                <a:gd name="T30" fmla="*/ 38 w 45"/>
                <a:gd name="T31" fmla="*/ 38 h 38"/>
                <a:gd name="T32" fmla="*/ 35 w 45"/>
                <a:gd name="T33" fmla="*/ 38 h 38"/>
                <a:gd name="T34" fmla="*/ 31 w 45"/>
                <a:gd name="T35" fmla="*/ 38 h 38"/>
                <a:gd name="T36" fmla="*/ 28 w 45"/>
                <a:gd name="T37" fmla="*/ 38 h 38"/>
                <a:gd name="T38" fmla="*/ 21 w 45"/>
                <a:gd name="T39" fmla="*/ 31 h 38"/>
                <a:gd name="T40" fmla="*/ 14 w 45"/>
                <a:gd name="T41" fmla="*/ 24 h 38"/>
                <a:gd name="T42" fmla="*/ 7 w 45"/>
                <a:gd name="T43" fmla="*/ 17 h 38"/>
                <a:gd name="T44" fmla="*/ 3 w 45"/>
                <a:gd name="T45" fmla="*/ 14 h 38"/>
                <a:gd name="T46" fmla="*/ 0 w 45"/>
                <a:gd name="T47" fmla="*/ 10 h 38"/>
                <a:gd name="T48" fmla="*/ 0 w 45"/>
                <a:gd name="T49" fmla="*/ 7 h 38"/>
                <a:gd name="T50" fmla="*/ 0 w 45"/>
                <a:gd name="T5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38">
                  <a:moveTo>
                    <a:pt x="0" y="7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38" y="10"/>
                  </a:lnTo>
                  <a:lnTo>
                    <a:pt x="42" y="14"/>
                  </a:lnTo>
                  <a:lnTo>
                    <a:pt x="45" y="17"/>
                  </a:lnTo>
                  <a:lnTo>
                    <a:pt x="45" y="24"/>
                  </a:lnTo>
                  <a:lnTo>
                    <a:pt x="45" y="31"/>
                  </a:lnTo>
                  <a:lnTo>
                    <a:pt x="42" y="35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1" y="38"/>
                  </a:lnTo>
                  <a:lnTo>
                    <a:pt x="28" y="38"/>
                  </a:lnTo>
                  <a:lnTo>
                    <a:pt x="21" y="31"/>
                  </a:lnTo>
                  <a:lnTo>
                    <a:pt x="14" y="24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8">
              <a:extLst>
                <a:ext uri="{FF2B5EF4-FFF2-40B4-BE49-F238E27FC236}">
                  <a16:creationId xmlns:a16="http://schemas.microsoft.com/office/drawing/2014/main" id="{4009907A-73B2-47EF-8558-6F2937F6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3578" y="3136097"/>
              <a:ext cx="55232" cy="695930"/>
            </a:xfrm>
            <a:custGeom>
              <a:avLst/>
              <a:gdLst>
                <a:gd name="T0" fmla="*/ 0 w 10"/>
                <a:gd name="T1" fmla="*/ 0 h 126"/>
                <a:gd name="T2" fmla="*/ 0 w 10"/>
                <a:gd name="T3" fmla="*/ 0 h 126"/>
                <a:gd name="T4" fmla="*/ 3 w 10"/>
                <a:gd name="T5" fmla="*/ 4 h 126"/>
                <a:gd name="T6" fmla="*/ 7 w 10"/>
                <a:gd name="T7" fmla="*/ 7 h 126"/>
                <a:gd name="T8" fmla="*/ 7 w 10"/>
                <a:gd name="T9" fmla="*/ 10 h 126"/>
                <a:gd name="T10" fmla="*/ 10 w 10"/>
                <a:gd name="T11" fmla="*/ 21 h 126"/>
                <a:gd name="T12" fmla="*/ 10 w 10"/>
                <a:gd name="T13" fmla="*/ 28 h 126"/>
                <a:gd name="T14" fmla="*/ 10 w 10"/>
                <a:gd name="T15" fmla="*/ 35 h 126"/>
                <a:gd name="T16" fmla="*/ 10 w 10"/>
                <a:gd name="T17" fmla="*/ 38 h 126"/>
                <a:gd name="T18" fmla="*/ 10 w 10"/>
                <a:gd name="T19" fmla="*/ 45 h 126"/>
                <a:gd name="T20" fmla="*/ 7 w 10"/>
                <a:gd name="T21" fmla="*/ 52 h 126"/>
                <a:gd name="T22" fmla="*/ 7 w 10"/>
                <a:gd name="T23" fmla="*/ 63 h 126"/>
                <a:gd name="T24" fmla="*/ 7 w 10"/>
                <a:gd name="T25" fmla="*/ 77 h 126"/>
                <a:gd name="T26" fmla="*/ 7 w 10"/>
                <a:gd name="T27" fmla="*/ 91 h 126"/>
                <a:gd name="T28" fmla="*/ 7 w 10"/>
                <a:gd name="T29" fmla="*/ 108 h 126"/>
                <a:gd name="T30" fmla="*/ 7 w 10"/>
                <a:gd name="T31" fmla="*/ 126 h 126"/>
                <a:gd name="T32" fmla="*/ 0 w 10"/>
                <a:gd name="T33" fmla="*/ 126 h 126"/>
                <a:gd name="T34" fmla="*/ 0 w 10"/>
                <a:gd name="T35" fmla="*/ 0 h 126"/>
                <a:gd name="T36" fmla="*/ 0 w 10"/>
                <a:gd name="T3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26">
                  <a:moveTo>
                    <a:pt x="0" y="0"/>
                  </a:moveTo>
                  <a:lnTo>
                    <a:pt x="0" y="0"/>
                  </a:lnTo>
                  <a:lnTo>
                    <a:pt x="3" y="4"/>
                  </a:lnTo>
                  <a:lnTo>
                    <a:pt x="7" y="7"/>
                  </a:lnTo>
                  <a:lnTo>
                    <a:pt x="7" y="10"/>
                  </a:lnTo>
                  <a:lnTo>
                    <a:pt x="10" y="21"/>
                  </a:lnTo>
                  <a:lnTo>
                    <a:pt x="10" y="28"/>
                  </a:lnTo>
                  <a:lnTo>
                    <a:pt x="10" y="35"/>
                  </a:lnTo>
                  <a:lnTo>
                    <a:pt x="10" y="38"/>
                  </a:lnTo>
                  <a:lnTo>
                    <a:pt x="10" y="45"/>
                  </a:lnTo>
                  <a:lnTo>
                    <a:pt x="7" y="52"/>
                  </a:lnTo>
                  <a:lnTo>
                    <a:pt x="7" y="63"/>
                  </a:lnTo>
                  <a:lnTo>
                    <a:pt x="7" y="77"/>
                  </a:lnTo>
                  <a:lnTo>
                    <a:pt x="7" y="91"/>
                  </a:lnTo>
                  <a:lnTo>
                    <a:pt x="7" y="108"/>
                  </a:lnTo>
                  <a:lnTo>
                    <a:pt x="7" y="126"/>
                  </a:lnTo>
                  <a:lnTo>
                    <a:pt x="0" y="12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9">
              <a:extLst>
                <a:ext uri="{FF2B5EF4-FFF2-40B4-BE49-F238E27FC236}">
                  <a16:creationId xmlns:a16="http://schemas.microsoft.com/office/drawing/2014/main" id="{21695C89-7799-4A63-B5EB-65A100667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184" y="3268655"/>
              <a:ext cx="712500" cy="176744"/>
            </a:xfrm>
            <a:custGeom>
              <a:avLst/>
              <a:gdLst>
                <a:gd name="T0" fmla="*/ 112 w 129"/>
                <a:gd name="T1" fmla="*/ 21 h 32"/>
                <a:gd name="T2" fmla="*/ 105 w 129"/>
                <a:gd name="T3" fmla="*/ 21 h 32"/>
                <a:gd name="T4" fmla="*/ 94 w 129"/>
                <a:gd name="T5" fmla="*/ 25 h 32"/>
                <a:gd name="T6" fmla="*/ 81 w 129"/>
                <a:gd name="T7" fmla="*/ 25 h 32"/>
                <a:gd name="T8" fmla="*/ 67 w 129"/>
                <a:gd name="T9" fmla="*/ 28 h 32"/>
                <a:gd name="T10" fmla="*/ 53 w 129"/>
                <a:gd name="T11" fmla="*/ 28 h 32"/>
                <a:gd name="T12" fmla="*/ 42 w 129"/>
                <a:gd name="T13" fmla="*/ 32 h 32"/>
                <a:gd name="T14" fmla="*/ 32 w 129"/>
                <a:gd name="T15" fmla="*/ 32 h 32"/>
                <a:gd name="T16" fmla="*/ 25 w 129"/>
                <a:gd name="T17" fmla="*/ 32 h 32"/>
                <a:gd name="T18" fmla="*/ 14 w 129"/>
                <a:gd name="T19" fmla="*/ 32 h 32"/>
                <a:gd name="T20" fmla="*/ 11 w 129"/>
                <a:gd name="T21" fmla="*/ 32 h 32"/>
                <a:gd name="T22" fmla="*/ 7 w 129"/>
                <a:gd name="T23" fmla="*/ 28 h 32"/>
                <a:gd name="T24" fmla="*/ 0 w 129"/>
                <a:gd name="T25" fmla="*/ 25 h 32"/>
                <a:gd name="T26" fmla="*/ 0 w 129"/>
                <a:gd name="T27" fmla="*/ 25 h 32"/>
                <a:gd name="T28" fmla="*/ 0 w 129"/>
                <a:gd name="T29" fmla="*/ 21 h 32"/>
                <a:gd name="T30" fmla="*/ 0 w 129"/>
                <a:gd name="T31" fmla="*/ 18 h 32"/>
                <a:gd name="T32" fmla="*/ 4 w 129"/>
                <a:gd name="T33" fmla="*/ 18 h 32"/>
                <a:gd name="T34" fmla="*/ 11 w 129"/>
                <a:gd name="T35" fmla="*/ 14 h 32"/>
                <a:gd name="T36" fmla="*/ 18 w 129"/>
                <a:gd name="T37" fmla="*/ 14 h 32"/>
                <a:gd name="T38" fmla="*/ 28 w 129"/>
                <a:gd name="T39" fmla="*/ 14 h 32"/>
                <a:gd name="T40" fmla="*/ 39 w 129"/>
                <a:gd name="T41" fmla="*/ 11 h 32"/>
                <a:gd name="T42" fmla="*/ 53 w 129"/>
                <a:gd name="T43" fmla="*/ 11 h 32"/>
                <a:gd name="T44" fmla="*/ 67 w 129"/>
                <a:gd name="T45" fmla="*/ 7 h 32"/>
                <a:gd name="T46" fmla="*/ 81 w 129"/>
                <a:gd name="T47" fmla="*/ 4 h 32"/>
                <a:gd name="T48" fmla="*/ 91 w 129"/>
                <a:gd name="T49" fmla="*/ 0 h 32"/>
                <a:gd name="T50" fmla="*/ 98 w 129"/>
                <a:gd name="T51" fmla="*/ 0 h 32"/>
                <a:gd name="T52" fmla="*/ 105 w 129"/>
                <a:gd name="T53" fmla="*/ 0 h 32"/>
                <a:gd name="T54" fmla="*/ 115 w 129"/>
                <a:gd name="T55" fmla="*/ 0 h 32"/>
                <a:gd name="T56" fmla="*/ 122 w 129"/>
                <a:gd name="T57" fmla="*/ 4 h 32"/>
                <a:gd name="T58" fmla="*/ 126 w 129"/>
                <a:gd name="T59" fmla="*/ 7 h 32"/>
                <a:gd name="T60" fmla="*/ 129 w 129"/>
                <a:gd name="T61" fmla="*/ 7 h 32"/>
                <a:gd name="T62" fmla="*/ 129 w 129"/>
                <a:gd name="T63" fmla="*/ 11 h 32"/>
                <a:gd name="T64" fmla="*/ 129 w 129"/>
                <a:gd name="T65" fmla="*/ 14 h 32"/>
                <a:gd name="T66" fmla="*/ 126 w 129"/>
                <a:gd name="T67" fmla="*/ 14 h 32"/>
                <a:gd name="T68" fmla="*/ 119 w 129"/>
                <a:gd name="T69" fmla="*/ 18 h 32"/>
                <a:gd name="T70" fmla="*/ 112 w 129"/>
                <a:gd name="T71" fmla="*/ 21 h 32"/>
                <a:gd name="T72" fmla="*/ 112 w 129"/>
                <a:gd name="T73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9" h="32">
                  <a:moveTo>
                    <a:pt x="112" y="21"/>
                  </a:moveTo>
                  <a:lnTo>
                    <a:pt x="105" y="21"/>
                  </a:lnTo>
                  <a:lnTo>
                    <a:pt x="94" y="25"/>
                  </a:lnTo>
                  <a:lnTo>
                    <a:pt x="81" y="25"/>
                  </a:lnTo>
                  <a:lnTo>
                    <a:pt x="67" y="28"/>
                  </a:lnTo>
                  <a:lnTo>
                    <a:pt x="53" y="28"/>
                  </a:lnTo>
                  <a:lnTo>
                    <a:pt x="42" y="32"/>
                  </a:lnTo>
                  <a:lnTo>
                    <a:pt x="32" y="32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7" y="28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11" y="14"/>
                  </a:lnTo>
                  <a:lnTo>
                    <a:pt x="18" y="14"/>
                  </a:lnTo>
                  <a:lnTo>
                    <a:pt x="28" y="14"/>
                  </a:lnTo>
                  <a:lnTo>
                    <a:pt x="39" y="11"/>
                  </a:lnTo>
                  <a:lnTo>
                    <a:pt x="53" y="11"/>
                  </a:lnTo>
                  <a:lnTo>
                    <a:pt x="67" y="7"/>
                  </a:lnTo>
                  <a:lnTo>
                    <a:pt x="81" y="4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22" y="4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29" y="11"/>
                  </a:lnTo>
                  <a:lnTo>
                    <a:pt x="129" y="14"/>
                  </a:lnTo>
                  <a:lnTo>
                    <a:pt x="126" y="14"/>
                  </a:lnTo>
                  <a:lnTo>
                    <a:pt x="119" y="18"/>
                  </a:lnTo>
                  <a:lnTo>
                    <a:pt x="112" y="21"/>
                  </a:lnTo>
                  <a:lnTo>
                    <a:pt x="112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C7FB3C54-5CF8-4AAB-AA90-081042B19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616" y="3500632"/>
              <a:ext cx="673836" cy="193316"/>
            </a:xfrm>
            <a:custGeom>
              <a:avLst/>
              <a:gdLst>
                <a:gd name="T0" fmla="*/ 0 w 122"/>
                <a:gd name="T1" fmla="*/ 18 h 35"/>
                <a:gd name="T2" fmla="*/ 7 w 122"/>
                <a:gd name="T3" fmla="*/ 14 h 35"/>
                <a:gd name="T4" fmla="*/ 10 w 122"/>
                <a:gd name="T5" fmla="*/ 14 h 35"/>
                <a:gd name="T6" fmla="*/ 14 w 122"/>
                <a:gd name="T7" fmla="*/ 11 h 35"/>
                <a:gd name="T8" fmla="*/ 17 w 122"/>
                <a:gd name="T9" fmla="*/ 11 h 35"/>
                <a:gd name="T10" fmla="*/ 17 w 122"/>
                <a:gd name="T11" fmla="*/ 11 h 35"/>
                <a:gd name="T12" fmla="*/ 21 w 122"/>
                <a:gd name="T13" fmla="*/ 11 h 35"/>
                <a:gd name="T14" fmla="*/ 24 w 122"/>
                <a:gd name="T15" fmla="*/ 11 h 35"/>
                <a:gd name="T16" fmla="*/ 31 w 122"/>
                <a:gd name="T17" fmla="*/ 11 h 35"/>
                <a:gd name="T18" fmla="*/ 35 w 122"/>
                <a:gd name="T19" fmla="*/ 11 h 35"/>
                <a:gd name="T20" fmla="*/ 42 w 122"/>
                <a:gd name="T21" fmla="*/ 7 h 35"/>
                <a:gd name="T22" fmla="*/ 49 w 122"/>
                <a:gd name="T23" fmla="*/ 7 h 35"/>
                <a:gd name="T24" fmla="*/ 59 w 122"/>
                <a:gd name="T25" fmla="*/ 4 h 35"/>
                <a:gd name="T26" fmla="*/ 77 w 122"/>
                <a:gd name="T27" fmla="*/ 4 h 35"/>
                <a:gd name="T28" fmla="*/ 87 w 122"/>
                <a:gd name="T29" fmla="*/ 0 h 35"/>
                <a:gd name="T30" fmla="*/ 97 w 122"/>
                <a:gd name="T31" fmla="*/ 0 h 35"/>
                <a:gd name="T32" fmla="*/ 104 w 122"/>
                <a:gd name="T33" fmla="*/ 0 h 35"/>
                <a:gd name="T34" fmla="*/ 111 w 122"/>
                <a:gd name="T35" fmla="*/ 0 h 35"/>
                <a:gd name="T36" fmla="*/ 122 w 122"/>
                <a:gd name="T37" fmla="*/ 4 h 35"/>
                <a:gd name="T38" fmla="*/ 122 w 122"/>
                <a:gd name="T39" fmla="*/ 7 h 35"/>
                <a:gd name="T40" fmla="*/ 122 w 122"/>
                <a:gd name="T41" fmla="*/ 11 h 35"/>
                <a:gd name="T42" fmla="*/ 122 w 122"/>
                <a:gd name="T43" fmla="*/ 14 h 35"/>
                <a:gd name="T44" fmla="*/ 118 w 122"/>
                <a:gd name="T45" fmla="*/ 14 h 35"/>
                <a:gd name="T46" fmla="*/ 115 w 122"/>
                <a:gd name="T47" fmla="*/ 18 h 35"/>
                <a:gd name="T48" fmla="*/ 111 w 122"/>
                <a:gd name="T49" fmla="*/ 18 h 35"/>
                <a:gd name="T50" fmla="*/ 108 w 122"/>
                <a:gd name="T51" fmla="*/ 21 h 35"/>
                <a:gd name="T52" fmla="*/ 101 w 122"/>
                <a:gd name="T53" fmla="*/ 21 h 35"/>
                <a:gd name="T54" fmla="*/ 94 w 122"/>
                <a:gd name="T55" fmla="*/ 25 h 35"/>
                <a:gd name="T56" fmla="*/ 87 w 122"/>
                <a:gd name="T57" fmla="*/ 25 h 35"/>
                <a:gd name="T58" fmla="*/ 77 w 122"/>
                <a:gd name="T59" fmla="*/ 25 h 35"/>
                <a:gd name="T60" fmla="*/ 66 w 122"/>
                <a:gd name="T61" fmla="*/ 28 h 35"/>
                <a:gd name="T62" fmla="*/ 56 w 122"/>
                <a:gd name="T63" fmla="*/ 28 h 35"/>
                <a:gd name="T64" fmla="*/ 49 w 122"/>
                <a:gd name="T65" fmla="*/ 32 h 35"/>
                <a:gd name="T66" fmla="*/ 42 w 122"/>
                <a:gd name="T67" fmla="*/ 32 h 35"/>
                <a:gd name="T68" fmla="*/ 35 w 122"/>
                <a:gd name="T69" fmla="*/ 32 h 35"/>
                <a:gd name="T70" fmla="*/ 28 w 122"/>
                <a:gd name="T71" fmla="*/ 32 h 35"/>
                <a:gd name="T72" fmla="*/ 24 w 122"/>
                <a:gd name="T73" fmla="*/ 35 h 35"/>
                <a:gd name="T74" fmla="*/ 21 w 122"/>
                <a:gd name="T75" fmla="*/ 35 h 35"/>
                <a:gd name="T76" fmla="*/ 17 w 122"/>
                <a:gd name="T77" fmla="*/ 35 h 35"/>
                <a:gd name="T78" fmla="*/ 14 w 122"/>
                <a:gd name="T79" fmla="*/ 32 h 35"/>
                <a:gd name="T80" fmla="*/ 10 w 122"/>
                <a:gd name="T81" fmla="*/ 32 h 35"/>
                <a:gd name="T82" fmla="*/ 7 w 122"/>
                <a:gd name="T83" fmla="*/ 25 h 35"/>
                <a:gd name="T84" fmla="*/ 0 w 122"/>
                <a:gd name="T85" fmla="*/ 18 h 35"/>
                <a:gd name="T86" fmla="*/ 0 w 122"/>
                <a:gd name="T87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2" h="35">
                  <a:moveTo>
                    <a:pt x="0" y="18"/>
                  </a:moveTo>
                  <a:lnTo>
                    <a:pt x="7" y="14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42" y="7"/>
                  </a:lnTo>
                  <a:lnTo>
                    <a:pt x="49" y="7"/>
                  </a:lnTo>
                  <a:lnTo>
                    <a:pt x="59" y="4"/>
                  </a:lnTo>
                  <a:lnTo>
                    <a:pt x="77" y="4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22" y="4"/>
                  </a:lnTo>
                  <a:lnTo>
                    <a:pt x="122" y="7"/>
                  </a:lnTo>
                  <a:lnTo>
                    <a:pt x="122" y="11"/>
                  </a:lnTo>
                  <a:lnTo>
                    <a:pt x="122" y="14"/>
                  </a:lnTo>
                  <a:lnTo>
                    <a:pt x="118" y="14"/>
                  </a:lnTo>
                  <a:lnTo>
                    <a:pt x="115" y="18"/>
                  </a:lnTo>
                  <a:lnTo>
                    <a:pt x="111" y="18"/>
                  </a:lnTo>
                  <a:lnTo>
                    <a:pt x="108" y="21"/>
                  </a:lnTo>
                  <a:lnTo>
                    <a:pt x="101" y="21"/>
                  </a:lnTo>
                  <a:lnTo>
                    <a:pt x="94" y="25"/>
                  </a:lnTo>
                  <a:lnTo>
                    <a:pt x="87" y="25"/>
                  </a:lnTo>
                  <a:lnTo>
                    <a:pt x="77" y="25"/>
                  </a:lnTo>
                  <a:lnTo>
                    <a:pt x="66" y="28"/>
                  </a:lnTo>
                  <a:lnTo>
                    <a:pt x="56" y="28"/>
                  </a:lnTo>
                  <a:lnTo>
                    <a:pt x="49" y="32"/>
                  </a:lnTo>
                  <a:lnTo>
                    <a:pt x="42" y="32"/>
                  </a:lnTo>
                  <a:lnTo>
                    <a:pt x="35" y="32"/>
                  </a:lnTo>
                  <a:lnTo>
                    <a:pt x="28" y="32"/>
                  </a:lnTo>
                  <a:lnTo>
                    <a:pt x="24" y="35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4" y="32"/>
                  </a:lnTo>
                  <a:lnTo>
                    <a:pt x="10" y="32"/>
                  </a:lnTo>
                  <a:lnTo>
                    <a:pt x="7" y="25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1">
              <a:extLst>
                <a:ext uri="{FF2B5EF4-FFF2-40B4-BE49-F238E27FC236}">
                  <a16:creationId xmlns:a16="http://schemas.microsoft.com/office/drawing/2014/main" id="{D78EAF98-7848-4F8A-A441-92DFE8E3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4858" y="2981446"/>
              <a:ext cx="944477" cy="248548"/>
            </a:xfrm>
            <a:custGeom>
              <a:avLst/>
              <a:gdLst>
                <a:gd name="T0" fmla="*/ 11 w 171"/>
                <a:gd name="T1" fmla="*/ 45 h 45"/>
                <a:gd name="T2" fmla="*/ 7 w 171"/>
                <a:gd name="T3" fmla="*/ 42 h 45"/>
                <a:gd name="T4" fmla="*/ 7 w 171"/>
                <a:gd name="T5" fmla="*/ 38 h 45"/>
                <a:gd name="T6" fmla="*/ 4 w 171"/>
                <a:gd name="T7" fmla="*/ 32 h 45"/>
                <a:gd name="T8" fmla="*/ 0 w 171"/>
                <a:gd name="T9" fmla="*/ 25 h 45"/>
                <a:gd name="T10" fmla="*/ 25 w 171"/>
                <a:gd name="T11" fmla="*/ 21 h 45"/>
                <a:gd name="T12" fmla="*/ 42 w 171"/>
                <a:gd name="T13" fmla="*/ 21 h 45"/>
                <a:gd name="T14" fmla="*/ 60 w 171"/>
                <a:gd name="T15" fmla="*/ 18 h 45"/>
                <a:gd name="T16" fmla="*/ 74 w 171"/>
                <a:gd name="T17" fmla="*/ 14 h 45"/>
                <a:gd name="T18" fmla="*/ 95 w 171"/>
                <a:gd name="T19" fmla="*/ 11 h 45"/>
                <a:gd name="T20" fmla="*/ 105 w 171"/>
                <a:gd name="T21" fmla="*/ 7 h 45"/>
                <a:gd name="T22" fmla="*/ 112 w 171"/>
                <a:gd name="T23" fmla="*/ 4 h 45"/>
                <a:gd name="T24" fmla="*/ 126 w 171"/>
                <a:gd name="T25" fmla="*/ 4 h 45"/>
                <a:gd name="T26" fmla="*/ 140 w 171"/>
                <a:gd name="T27" fmla="*/ 0 h 45"/>
                <a:gd name="T28" fmla="*/ 150 w 171"/>
                <a:gd name="T29" fmla="*/ 4 h 45"/>
                <a:gd name="T30" fmla="*/ 161 w 171"/>
                <a:gd name="T31" fmla="*/ 7 h 45"/>
                <a:gd name="T32" fmla="*/ 164 w 171"/>
                <a:gd name="T33" fmla="*/ 11 h 45"/>
                <a:gd name="T34" fmla="*/ 168 w 171"/>
                <a:gd name="T35" fmla="*/ 11 h 45"/>
                <a:gd name="T36" fmla="*/ 171 w 171"/>
                <a:gd name="T37" fmla="*/ 14 h 45"/>
                <a:gd name="T38" fmla="*/ 171 w 171"/>
                <a:gd name="T39" fmla="*/ 18 h 45"/>
                <a:gd name="T40" fmla="*/ 171 w 171"/>
                <a:gd name="T41" fmla="*/ 18 h 45"/>
                <a:gd name="T42" fmla="*/ 168 w 171"/>
                <a:gd name="T43" fmla="*/ 21 h 45"/>
                <a:gd name="T44" fmla="*/ 164 w 171"/>
                <a:gd name="T45" fmla="*/ 25 h 45"/>
                <a:gd name="T46" fmla="*/ 161 w 171"/>
                <a:gd name="T47" fmla="*/ 25 h 45"/>
                <a:gd name="T48" fmla="*/ 157 w 171"/>
                <a:gd name="T49" fmla="*/ 25 h 45"/>
                <a:gd name="T50" fmla="*/ 154 w 171"/>
                <a:gd name="T51" fmla="*/ 28 h 45"/>
                <a:gd name="T52" fmla="*/ 147 w 171"/>
                <a:gd name="T53" fmla="*/ 28 h 45"/>
                <a:gd name="T54" fmla="*/ 136 w 171"/>
                <a:gd name="T55" fmla="*/ 28 h 45"/>
                <a:gd name="T56" fmla="*/ 126 w 171"/>
                <a:gd name="T57" fmla="*/ 32 h 45"/>
                <a:gd name="T58" fmla="*/ 115 w 171"/>
                <a:gd name="T59" fmla="*/ 35 h 45"/>
                <a:gd name="T60" fmla="*/ 102 w 171"/>
                <a:gd name="T61" fmla="*/ 35 h 45"/>
                <a:gd name="T62" fmla="*/ 84 w 171"/>
                <a:gd name="T63" fmla="*/ 38 h 45"/>
                <a:gd name="T64" fmla="*/ 70 w 171"/>
                <a:gd name="T65" fmla="*/ 42 h 45"/>
                <a:gd name="T66" fmla="*/ 56 w 171"/>
                <a:gd name="T67" fmla="*/ 42 h 45"/>
                <a:gd name="T68" fmla="*/ 42 w 171"/>
                <a:gd name="T69" fmla="*/ 42 h 45"/>
                <a:gd name="T70" fmla="*/ 32 w 171"/>
                <a:gd name="T71" fmla="*/ 45 h 45"/>
                <a:gd name="T72" fmla="*/ 25 w 171"/>
                <a:gd name="T73" fmla="*/ 45 h 45"/>
                <a:gd name="T74" fmla="*/ 18 w 171"/>
                <a:gd name="T75" fmla="*/ 45 h 45"/>
                <a:gd name="T76" fmla="*/ 14 w 171"/>
                <a:gd name="T77" fmla="*/ 45 h 45"/>
                <a:gd name="T78" fmla="*/ 11 w 171"/>
                <a:gd name="T79" fmla="*/ 45 h 45"/>
                <a:gd name="T80" fmla="*/ 11 w 171"/>
                <a:gd name="T8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45">
                  <a:moveTo>
                    <a:pt x="11" y="45"/>
                  </a:moveTo>
                  <a:lnTo>
                    <a:pt x="7" y="42"/>
                  </a:lnTo>
                  <a:lnTo>
                    <a:pt x="7" y="38"/>
                  </a:lnTo>
                  <a:lnTo>
                    <a:pt x="4" y="32"/>
                  </a:lnTo>
                  <a:lnTo>
                    <a:pt x="0" y="25"/>
                  </a:lnTo>
                  <a:lnTo>
                    <a:pt x="25" y="21"/>
                  </a:lnTo>
                  <a:lnTo>
                    <a:pt x="42" y="21"/>
                  </a:lnTo>
                  <a:lnTo>
                    <a:pt x="60" y="18"/>
                  </a:lnTo>
                  <a:lnTo>
                    <a:pt x="74" y="14"/>
                  </a:lnTo>
                  <a:lnTo>
                    <a:pt x="95" y="11"/>
                  </a:lnTo>
                  <a:lnTo>
                    <a:pt x="105" y="7"/>
                  </a:lnTo>
                  <a:lnTo>
                    <a:pt x="112" y="4"/>
                  </a:lnTo>
                  <a:lnTo>
                    <a:pt x="126" y="4"/>
                  </a:lnTo>
                  <a:lnTo>
                    <a:pt x="140" y="0"/>
                  </a:lnTo>
                  <a:lnTo>
                    <a:pt x="150" y="4"/>
                  </a:lnTo>
                  <a:lnTo>
                    <a:pt x="161" y="7"/>
                  </a:lnTo>
                  <a:lnTo>
                    <a:pt x="164" y="11"/>
                  </a:lnTo>
                  <a:lnTo>
                    <a:pt x="168" y="11"/>
                  </a:lnTo>
                  <a:lnTo>
                    <a:pt x="171" y="14"/>
                  </a:lnTo>
                  <a:lnTo>
                    <a:pt x="171" y="18"/>
                  </a:lnTo>
                  <a:lnTo>
                    <a:pt x="171" y="18"/>
                  </a:lnTo>
                  <a:lnTo>
                    <a:pt x="168" y="21"/>
                  </a:lnTo>
                  <a:lnTo>
                    <a:pt x="164" y="25"/>
                  </a:lnTo>
                  <a:lnTo>
                    <a:pt x="161" y="25"/>
                  </a:lnTo>
                  <a:lnTo>
                    <a:pt x="157" y="25"/>
                  </a:lnTo>
                  <a:lnTo>
                    <a:pt x="154" y="28"/>
                  </a:lnTo>
                  <a:lnTo>
                    <a:pt x="147" y="28"/>
                  </a:lnTo>
                  <a:lnTo>
                    <a:pt x="136" y="28"/>
                  </a:lnTo>
                  <a:lnTo>
                    <a:pt x="126" y="32"/>
                  </a:lnTo>
                  <a:lnTo>
                    <a:pt x="115" y="35"/>
                  </a:lnTo>
                  <a:lnTo>
                    <a:pt x="102" y="35"/>
                  </a:lnTo>
                  <a:lnTo>
                    <a:pt x="84" y="38"/>
                  </a:lnTo>
                  <a:lnTo>
                    <a:pt x="70" y="42"/>
                  </a:lnTo>
                  <a:lnTo>
                    <a:pt x="56" y="42"/>
                  </a:lnTo>
                  <a:lnTo>
                    <a:pt x="42" y="42"/>
                  </a:lnTo>
                  <a:lnTo>
                    <a:pt x="32" y="45"/>
                  </a:lnTo>
                  <a:lnTo>
                    <a:pt x="25" y="45"/>
                  </a:lnTo>
                  <a:lnTo>
                    <a:pt x="18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6154593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C4306D5-C860-403E-806D-ABD141948256}"/>
              </a:ext>
            </a:extLst>
          </p:cNvPr>
          <p:cNvGrpSpPr/>
          <p:nvPr/>
        </p:nvGrpSpPr>
        <p:grpSpPr>
          <a:xfrm>
            <a:off x="5419998" y="2398915"/>
            <a:ext cx="1656974" cy="2060169"/>
            <a:chOff x="4649977" y="4815166"/>
            <a:chExt cx="1656974" cy="2060169"/>
          </a:xfrm>
        </p:grpSpPr>
        <p:sp>
          <p:nvSpPr>
            <p:cNvPr id="3" name="Freeform 32">
              <a:extLst>
                <a:ext uri="{FF2B5EF4-FFF2-40B4-BE49-F238E27FC236}">
                  <a16:creationId xmlns:a16="http://schemas.microsoft.com/office/drawing/2014/main" id="{9765E746-3044-41AF-A63A-B8129950F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954" y="4815166"/>
              <a:ext cx="712500" cy="806395"/>
            </a:xfrm>
            <a:custGeom>
              <a:avLst/>
              <a:gdLst>
                <a:gd name="T0" fmla="*/ 48 w 129"/>
                <a:gd name="T1" fmla="*/ 80 h 146"/>
                <a:gd name="T2" fmla="*/ 59 w 129"/>
                <a:gd name="T3" fmla="*/ 66 h 146"/>
                <a:gd name="T4" fmla="*/ 69 w 129"/>
                <a:gd name="T5" fmla="*/ 52 h 146"/>
                <a:gd name="T6" fmla="*/ 76 w 129"/>
                <a:gd name="T7" fmla="*/ 41 h 146"/>
                <a:gd name="T8" fmla="*/ 80 w 129"/>
                <a:gd name="T9" fmla="*/ 35 h 146"/>
                <a:gd name="T10" fmla="*/ 83 w 129"/>
                <a:gd name="T11" fmla="*/ 28 h 146"/>
                <a:gd name="T12" fmla="*/ 83 w 129"/>
                <a:gd name="T13" fmla="*/ 21 h 146"/>
                <a:gd name="T14" fmla="*/ 83 w 129"/>
                <a:gd name="T15" fmla="*/ 14 h 146"/>
                <a:gd name="T16" fmla="*/ 83 w 129"/>
                <a:gd name="T17" fmla="*/ 10 h 146"/>
                <a:gd name="T18" fmla="*/ 83 w 129"/>
                <a:gd name="T19" fmla="*/ 7 h 146"/>
                <a:gd name="T20" fmla="*/ 83 w 129"/>
                <a:gd name="T21" fmla="*/ 3 h 146"/>
                <a:gd name="T22" fmla="*/ 83 w 129"/>
                <a:gd name="T23" fmla="*/ 0 h 146"/>
                <a:gd name="T24" fmla="*/ 87 w 129"/>
                <a:gd name="T25" fmla="*/ 0 h 146"/>
                <a:gd name="T26" fmla="*/ 90 w 129"/>
                <a:gd name="T27" fmla="*/ 0 h 146"/>
                <a:gd name="T28" fmla="*/ 97 w 129"/>
                <a:gd name="T29" fmla="*/ 0 h 146"/>
                <a:gd name="T30" fmla="*/ 104 w 129"/>
                <a:gd name="T31" fmla="*/ 0 h 146"/>
                <a:gd name="T32" fmla="*/ 111 w 129"/>
                <a:gd name="T33" fmla="*/ 7 h 146"/>
                <a:gd name="T34" fmla="*/ 118 w 129"/>
                <a:gd name="T35" fmla="*/ 10 h 146"/>
                <a:gd name="T36" fmla="*/ 125 w 129"/>
                <a:gd name="T37" fmla="*/ 14 h 146"/>
                <a:gd name="T38" fmla="*/ 129 w 129"/>
                <a:gd name="T39" fmla="*/ 21 h 146"/>
                <a:gd name="T40" fmla="*/ 129 w 129"/>
                <a:gd name="T41" fmla="*/ 24 h 146"/>
                <a:gd name="T42" fmla="*/ 129 w 129"/>
                <a:gd name="T43" fmla="*/ 28 h 146"/>
                <a:gd name="T44" fmla="*/ 129 w 129"/>
                <a:gd name="T45" fmla="*/ 31 h 146"/>
                <a:gd name="T46" fmla="*/ 125 w 129"/>
                <a:gd name="T47" fmla="*/ 35 h 146"/>
                <a:gd name="T48" fmla="*/ 122 w 129"/>
                <a:gd name="T49" fmla="*/ 38 h 146"/>
                <a:gd name="T50" fmla="*/ 118 w 129"/>
                <a:gd name="T51" fmla="*/ 45 h 146"/>
                <a:gd name="T52" fmla="*/ 115 w 129"/>
                <a:gd name="T53" fmla="*/ 52 h 146"/>
                <a:gd name="T54" fmla="*/ 108 w 129"/>
                <a:gd name="T55" fmla="*/ 59 h 146"/>
                <a:gd name="T56" fmla="*/ 101 w 129"/>
                <a:gd name="T57" fmla="*/ 66 h 146"/>
                <a:gd name="T58" fmla="*/ 87 w 129"/>
                <a:gd name="T59" fmla="*/ 83 h 146"/>
                <a:gd name="T60" fmla="*/ 66 w 129"/>
                <a:gd name="T61" fmla="*/ 104 h 146"/>
                <a:gd name="T62" fmla="*/ 45 w 129"/>
                <a:gd name="T63" fmla="*/ 125 h 146"/>
                <a:gd name="T64" fmla="*/ 24 w 129"/>
                <a:gd name="T65" fmla="*/ 146 h 146"/>
                <a:gd name="T66" fmla="*/ 0 w 129"/>
                <a:gd name="T67" fmla="*/ 146 h 146"/>
                <a:gd name="T68" fmla="*/ 14 w 129"/>
                <a:gd name="T69" fmla="*/ 129 h 146"/>
                <a:gd name="T70" fmla="*/ 28 w 129"/>
                <a:gd name="T71" fmla="*/ 111 h 146"/>
                <a:gd name="T72" fmla="*/ 38 w 129"/>
                <a:gd name="T73" fmla="*/ 97 h 146"/>
                <a:gd name="T74" fmla="*/ 48 w 129"/>
                <a:gd name="T75" fmla="*/ 80 h 146"/>
                <a:gd name="T76" fmla="*/ 48 w 129"/>
                <a:gd name="T77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46">
                  <a:moveTo>
                    <a:pt x="48" y="80"/>
                  </a:moveTo>
                  <a:lnTo>
                    <a:pt x="59" y="66"/>
                  </a:lnTo>
                  <a:lnTo>
                    <a:pt x="69" y="52"/>
                  </a:lnTo>
                  <a:lnTo>
                    <a:pt x="76" y="41"/>
                  </a:lnTo>
                  <a:lnTo>
                    <a:pt x="80" y="35"/>
                  </a:lnTo>
                  <a:lnTo>
                    <a:pt x="83" y="28"/>
                  </a:lnTo>
                  <a:lnTo>
                    <a:pt x="83" y="21"/>
                  </a:lnTo>
                  <a:lnTo>
                    <a:pt x="83" y="14"/>
                  </a:lnTo>
                  <a:lnTo>
                    <a:pt x="83" y="10"/>
                  </a:lnTo>
                  <a:lnTo>
                    <a:pt x="83" y="7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1" y="7"/>
                  </a:lnTo>
                  <a:lnTo>
                    <a:pt x="118" y="10"/>
                  </a:lnTo>
                  <a:lnTo>
                    <a:pt x="125" y="14"/>
                  </a:lnTo>
                  <a:lnTo>
                    <a:pt x="129" y="21"/>
                  </a:lnTo>
                  <a:lnTo>
                    <a:pt x="129" y="24"/>
                  </a:lnTo>
                  <a:lnTo>
                    <a:pt x="129" y="28"/>
                  </a:lnTo>
                  <a:lnTo>
                    <a:pt x="129" y="31"/>
                  </a:lnTo>
                  <a:lnTo>
                    <a:pt x="125" y="35"/>
                  </a:lnTo>
                  <a:lnTo>
                    <a:pt x="122" y="38"/>
                  </a:lnTo>
                  <a:lnTo>
                    <a:pt x="118" y="45"/>
                  </a:lnTo>
                  <a:lnTo>
                    <a:pt x="115" y="52"/>
                  </a:lnTo>
                  <a:lnTo>
                    <a:pt x="108" y="59"/>
                  </a:lnTo>
                  <a:lnTo>
                    <a:pt x="101" y="66"/>
                  </a:lnTo>
                  <a:lnTo>
                    <a:pt x="87" y="83"/>
                  </a:lnTo>
                  <a:lnTo>
                    <a:pt x="66" y="104"/>
                  </a:lnTo>
                  <a:lnTo>
                    <a:pt x="45" y="125"/>
                  </a:lnTo>
                  <a:lnTo>
                    <a:pt x="24" y="146"/>
                  </a:lnTo>
                  <a:lnTo>
                    <a:pt x="0" y="146"/>
                  </a:lnTo>
                  <a:lnTo>
                    <a:pt x="14" y="129"/>
                  </a:lnTo>
                  <a:lnTo>
                    <a:pt x="28" y="111"/>
                  </a:lnTo>
                  <a:lnTo>
                    <a:pt x="38" y="97"/>
                  </a:lnTo>
                  <a:lnTo>
                    <a:pt x="48" y="80"/>
                  </a:lnTo>
                  <a:lnTo>
                    <a:pt x="48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3">
              <a:extLst>
                <a:ext uri="{FF2B5EF4-FFF2-40B4-BE49-F238E27FC236}">
                  <a16:creationId xmlns:a16="http://schemas.microsoft.com/office/drawing/2014/main" id="{44BFBED1-4555-4D10-9E2F-219002CF1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605" y="5814870"/>
              <a:ext cx="226455" cy="618604"/>
            </a:xfrm>
            <a:custGeom>
              <a:avLst/>
              <a:gdLst>
                <a:gd name="T0" fmla="*/ 0 w 41"/>
                <a:gd name="T1" fmla="*/ 7 h 112"/>
                <a:gd name="T2" fmla="*/ 3 w 41"/>
                <a:gd name="T3" fmla="*/ 4 h 112"/>
                <a:gd name="T4" fmla="*/ 3 w 41"/>
                <a:gd name="T5" fmla="*/ 4 h 112"/>
                <a:gd name="T6" fmla="*/ 10 w 41"/>
                <a:gd name="T7" fmla="*/ 0 h 112"/>
                <a:gd name="T8" fmla="*/ 17 w 41"/>
                <a:gd name="T9" fmla="*/ 4 h 112"/>
                <a:gd name="T10" fmla="*/ 20 w 41"/>
                <a:gd name="T11" fmla="*/ 4 h 112"/>
                <a:gd name="T12" fmla="*/ 27 w 41"/>
                <a:gd name="T13" fmla="*/ 4 h 112"/>
                <a:gd name="T14" fmla="*/ 31 w 41"/>
                <a:gd name="T15" fmla="*/ 7 h 112"/>
                <a:gd name="T16" fmla="*/ 31 w 41"/>
                <a:gd name="T17" fmla="*/ 11 h 112"/>
                <a:gd name="T18" fmla="*/ 34 w 41"/>
                <a:gd name="T19" fmla="*/ 14 h 112"/>
                <a:gd name="T20" fmla="*/ 34 w 41"/>
                <a:gd name="T21" fmla="*/ 18 h 112"/>
                <a:gd name="T22" fmla="*/ 34 w 41"/>
                <a:gd name="T23" fmla="*/ 21 h 112"/>
                <a:gd name="T24" fmla="*/ 34 w 41"/>
                <a:gd name="T25" fmla="*/ 28 h 112"/>
                <a:gd name="T26" fmla="*/ 38 w 41"/>
                <a:gd name="T27" fmla="*/ 35 h 112"/>
                <a:gd name="T28" fmla="*/ 38 w 41"/>
                <a:gd name="T29" fmla="*/ 42 h 112"/>
                <a:gd name="T30" fmla="*/ 38 w 41"/>
                <a:gd name="T31" fmla="*/ 52 h 112"/>
                <a:gd name="T32" fmla="*/ 41 w 41"/>
                <a:gd name="T33" fmla="*/ 63 h 112"/>
                <a:gd name="T34" fmla="*/ 41 w 41"/>
                <a:gd name="T35" fmla="*/ 73 h 112"/>
                <a:gd name="T36" fmla="*/ 41 w 41"/>
                <a:gd name="T37" fmla="*/ 84 h 112"/>
                <a:gd name="T38" fmla="*/ 41 w 41"/>
                <a:gd name="T39" fmla="*/ 91 h 112"/>
                <a:gd name="T40" fmla="*/ 38 w 41"/>
                <a:gd name="T41" fmla="*/ 98 h 112"/>
                <a:gd name="T42" fmla="*/ 38 w 41"/>
                <a:gd name="T43" fmla="*/ 105 h 112"/>
                <a:gd name="T44" fmla="*/ 38 w 41"/>
                <a:gd name="T45" fmla="*/ 108 h 112"/>
                <a:gd name="T46" fmla="*/ 34 w 41"/>
                <a:gd name="T47" fmla="*/ 108 h 112"/>
                <a:gd name="T48" fmla="*/ 31 w 41"/>
                <a:gd name="T49" fmla="*/ 112 h 112"/>
                <a:gd name="T50" fmla="*/ 27 w 41"/>
                <a:gd name="T51" fmla="*/ 108 h 112"/>
                <a:gd name="T52" fmla="*/ 24 w 41"/>
                <a:gd name="T53" fmla="*/ 105 h 112"/>
                <a:gd name="T54" fmla="*/ 20 w 41"/>
                <a:gd name="T55" fmla="*/ 98 h 112"/>
                <a:gd name="T56" fmla="*/ 20 w 41"/>
                <a:gd name="T57" fmla="*/ 87 h 112"/>
                <a:gd name="T58" fmla="*/ 17 w 41"/>
                <a:gd name="T59" fmla="*/ 66 h 112"/>
                <a:gd name="T60" fmla="*/ 13 w 41"/>
                <a:gd name="T61" fmla="*/ 45 h 112"/>
                <a:gd name="T62" fmla="*/ 10 w 41"/>
                <a:gd name="T63" fmla="*/ 38 h 112"/>
                <a:gd name="T64" fmla="*/ 10 w 41"/>
                <a:gd name="T65" fmla="*/ 31 h 112"/>
                <a:gd name="T66" fmla="*/ 6 w 41"/>
                <a:gd name="T67" fmla="*/ 28 h 112"/>
                <a:gd name="T68" fmla="*/ 6 w 41"/>
                <a:gd name="T69" fmla="*/ 24 h 112"/>
                <a:gd name="T70" fmla="*/ 3 w 41"/>
                <a:gd name="T71" fmla="*/ 21 h 112"/>
                <a:gd name="T72" fmla="*/ 0 w 41"/>
                <a:gd name="T73" fmla="*/ 18 h 112"/>
                <a:gd name="T74" fmla="*/ 0 w 41"/>
                <a:gd name="T75" fmla="*/ 14 h 112"/>
                <a:gd name="T76" fmla="*/ 0 w 41"/>
                <a:gd name="T77" fmla="*/ 7 h 112"/>
                <a:gd name="T78" fmla="*/ 0 w 41"/>
                <a:gd name="T79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112">
                  <a:moveTo>
                    <a:pt x="0" y="7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1" y="11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8"/>
                  </a:lnTo>
                  <a:lnTo>
                    <a:pt x="38" y="35"/>
                  </a:lnTo>
                  <a:lnTo>
                    <a:pt x="38" y="42"/>
                  </a:lnTo>
                  <a:lnTo>
                    <a:pt x="38" y="52"/>
                  </a:lnTo>
                  <a:lnTo>
                    <a:pt x="41" y="63"/>
                  </a:lnTo>
                  <a:lnTo>
                    <a:pt x="41" y="73"/>
                  </a:lnTo>
                  <a:lnTo>
                    <a:pt x="41" y="84"/>
                  </a:lnTo>
                  <a:lnTo>
                    <a:pt x="41" y="91"/>
                  </a:lnTo>
                  <a:lnTo>
                    <a:pt x="38" y="98"/>
                  </a:lnTo>
                  <a:lnTo>
                    <a:pt x="38" y="105"/>
                  </a:lnTo>
                  <a:lnTo>
                    <a:pt x="38" y="108"/>
                  </a:lnTo>
                  <a:lnTo>
                    <a:pt x="34" y="108"/>
                  </a:lnTo>
                  <a:lnTo>
                    <a:pt x="31" y="112"/>
                  </a:lnTo>
                  <a:lnTo>
                    <a:pt x="27" y="108"/>
                  </a:lnTo>
                  <a:lnTo>
                    <a:pt x="24" y="105"/>
                  </a:lnTo>
                  <a:lnTo>
                    <a:pt x="20" y="98"/>
                  </a:lnTo>
                  <a:lnTo>
                    <a:pt x="20" y="87"/>
                  </a:lnTo>
                  <a:lnTo>
                    <a:pt x="17" y="66"/>
                  </a:lnTo>
                  <a:lnTo>
                    <a:pt x="13" y="45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6" y="28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4">
              <a:extLst>
                <a:ext uri="{FF2B5EF4-FFF2-40B4-BE49-F238E27FC236}">
                  <a16:creationId xmlns:a16="http://schemas.microsoft.com/office/drawing/2014/main" id="{BA1CDACB-9A66-4EDB-A8B8-E8D9E1023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069" y="5798302"/>
              <a:ext cx="579943" cy="419767"/>
            </a:xfrm>
            <a:custGeom>
              <a:avLst/>
              <a:gdLst>
                <a:gd name="T0" fmla="*/ 102 w 105"/>
                <a:gd name="T1" fmla="*/ 27 h 76"/>
                <a:gd name="T2" fmla="*/ 98 w 105"/>
                <a:gd name="T3" fmla="*/ 27 h 76"/>
                <a:gd name="T4" fmla="*/ 98 w 105"/>
                <a:gd name="T5" fmla="*/ 31 h 76"/>
                <a:gd name="T6" fmla="*/ 95 w 105"/>
                <a:gd name="T7" fmla="*/ 34 h 76"/>
                <a:gd name="T8" fmla="*/ 91 w 105"/>
                <a:gd name="T9" fmla="*/ 41 h 76"/>
                <a:gd name="T10" fmla="*/ 88 w 105"/>
                <a:gd name="T11" fmla="*/ 48 h 76"/>
                <a:gd name="T12" fmla="*/ 84 w 105"/>
                <a:gd name="T13" fmla="*/ 55 h 76"/>
                <a:gd name="T14" fmla="*/ 81 w 105"/>
                <a:gd name="T15" fmla="*/ 62 h 76"/>
                <a:gd name="T16" fmla="*/ 77 w 105"/>
                <a:gd name="T17" fmla="*/ 76 h 76"/>
                <a:gd name="T18" fmla="*/ 74 w 105"/>
                <a:gd name="T19" fmla="*/ 76 h 76"/>
                <a:gd name="T20" fmla="*/ 74 w 105"/>
                <a:gd name="T21" fmla="*/ 62 h 76"/>
                <a:gd name="T22" fmla="*/ 77 w 105"/>
                <a:gd name="T23" fmla="*/ 52 h 76"/>
                <a:gd name="T24" fmla="*/ 81 w 105"/>
                <a:gd name="T25" fmla="*/ 41 h 76"/>
                <a:gd name="T26" fmla="*/ 81 w 105"/>
                <a:gd name="T27" fmla="*/ 34 h 76"/>
                <a:gd name="T28" fmla="*/ 81 w 105"/>
                <a:gd name="T29" fmla="*/ 27 h 76"/>
                <a:gd name="T30" fmla="*/ 81 w 105"/>
                <a:gd name="T31" fmla="*/ 24 h 76"/>
                <a:gd name="T32" fmla="*/ 81 w 105"/>
                <a:gd name="T33" fmla="*/ 21 h 76"/>
                <a:gd name="T34" fmla="*/ 77 w 105"/>
                <a:gd name="T35" fmla="*/ 17 h 76"/>
                <a:gd name="T36" fmla="*/ 77 w 105"/>
                <a:gd name="T37" fmla="*/ 17 h 76"/>
                <a:gd name="T38" fmla="*/ 74 w 105"/>
                <a:gd name="T39" fmla="*/ 14 h 76"/>
                <a:gd name="T40" fmla="*/ 74 w 105"/>
                <a:gd name="T41" fmla="*/ 14 h 76"/>
                <a:gd name="T42" fmla="*/ 67 w 105"/>
                <a:gd name="T43" fmla="*/ 14 h 76"/>
                <a:gd name="T44" fmla="*/ 63 w 105"/>
                <a:gd name="T45" fmla="*/ 14 h 76"/>
                <a:gd name="T46" fmla="*/ 56 w 105"/>
                <a:gd name="T47" fmla="*/ 14 h 76"/>
                <a:gd name="T48" fmla="*/ 49 w 105"/>
                <a:gd name="T49" fmla="*/ 17 h 76"/>
                <a:gd name="T50" fmla="*/ 42 w 105"/>
                <a:gd name="T51" fmla="*/ 17 h 76"/>
                <a:gd name="T52" fmla="*/ 28 w 105"/>
                <a:gd name="T53" fmla="*/ 21 h 76"/>
                <a:gd name="T54" fmla="*/ 14 w 105"/>
                <a:gd name="T55" fmla="*/ 21 h 76"/>
                <a:gd name="T56" fmla="*/ 7 w 105"/>
                <a:gd name="T57" fmla="*/ 21 h 76"/>
                <a:gd name="T58" fmla="*/ 0 w 105"/>
                <a:gd name="T59" fmla="*/ 21 h 76"/>
                <a:gd name="T60" fmla="*/ 0 w 105"/>
                <a:gd name="T61" fmla="*/ 17 h 76"/>
                <a:gd name="T62" fmla="*/ 4 w 105"/>
                <a:gd name="T63" fmla="*/ 17 h 76"/>
                <a:gd name="T64" fmla="*/ 4 w 105"/>
                <a:gd name="T65" fmla="*/ 17 h 76"/>
                <a:gd name="T66" fmla="*/ 7 w 105"/>
                <a:gd name="T67" fmla="*/ 17 h 76"/>
                <a:gd name="T68" fmla="*/ 11 w 105"/>
                <a:gd name="T69" fmla="*/ 17 h 76"/>
                <a:gd name="T70" fmla="*/ 18 w 105"/>
                <a:gd name="T71" fmla="*/ 17 h 76"/>
                <a:gd name="T72" fmla="*/ 21 w 105"/>
                <a:gd name="T73" fmla="*/ 14 h 76"/>
                <a:gd name="T74" fmla="*/ 28 w 105"/>
                <a:gd name="T75" fmla="*/ 14 h 76"/>
                <a:gd name="T76" fmla="*/ 35 w 105"/>
                <a:gd name="T77" fmla="*/ 10 h 76"/>
                <a:gd name="T78" fmla="*/ 49 w 105"/>
                <a:gd name="T79" fmla="*/ 10 h 76"/>
                <a:gd name="T80" fmla="*/ 60 w 105"/>
                <a:gd name="T81" fmla="*/ 7 h 76"/>
                <a:gd name="T82" fmla="*/ 67 w 105"/>
                <a:gd name="T83" fmla="*/ 7 h 76"/>
                <a:gd name="T84" fmla="*/ 70 w 105"/>
                <a:gd name="T85" fmla="*/ 3 h 76"/>
                <a:gd name="T86" fmla="*/ 74 w 105"/>
                <a:gd name="T87" fmla="*/ 0 h 76"/>
                <a:gd name="T88" fmla="*/ 77 w 105"/>
                <a:gd name="T89" fmla="*/ 0 h 76"/>
                <a:gd name="T90" fmla="*/ 81 w 105"/>
                <a:gd name="T91" fmla="*/ 0 h 76"/>
                <a:gd name="T92" fmla="*/ 84 w 105"/>
                <a:gd name="T93" fmla="*/ 3 h 76"/>
                <a:gd name="T94" fmla="*/ 91 w 105"/>
                <a:gd name="T95" fmla="*/ 7 h 76"/>
                <a:gd name="T96" fmla="*/ 95 w 105"/>
                <a:gd name="T97" fmla="*/ 10 h 76"/>
                <a:gd name="T98" fmla="*/ 98 w 105"/>
                <a:gd name="T99" fmla="*/ 14 h 76"/>
                <a:gd name="T100" fmla="*/ 102 w 105"/>
                <a:gd name="T101" fmla="*/ 17 h 76"/>
                <a:gd name="T102" fmla="*/ 105 w 105"/>
                <a:gd name="T103" fmla="*/ 17 h 76"/>
                <a:gd name="T104" fmla="*/ 105 w 105"/>
                <a:gd name="T105" fmla="*/ 21 h 76"/>
                <a:gd name="T106" fmla="*/ 105 w 105"/>
                <a:gd name="T107" fmla="*/ 24 h 76"/>
                <a:gd name="T108" fmla="*/ 102 w 105"/>
                <a:gd name="T109" fmla="*/ 27 h 76"/>
                <a:gd name="T110" fmla="*/ 102 w 105"/>
                <a:gd name="T111" fmla="*/ 2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76">
                  <a:moveTo>
                    <a:pt x="102" y="27"/>
                  </a:moveTo>
                  <a:lnTo>
                    <a:pt x="98" y="27"/>
                  </a:lnTo>
                  <a:lnTo>
                    <a:pt x="98" y="31"/>
                  </a:lnTo>
                  <a:lnTo>
                    <a:pt x="95" y="34"/>
                  </a:lnTo>
                  <a:lnTo>
                    <a:pt x="91" y="41"/>
                  </a:lnTo>
                  <a:lnTo>
                    <a:pt x="88" y="48"/>
                  </a:lnTo>
                  <a:lnTo>
                    <a:pt x="84" y="55"/>
                  </a:lnTo>
                  <a:lnTo>
                    <a:pt x="81" y="62"/>
                  </a:lnTo>
                  <a:lnTo>
                    <a:pt x="77" y="76"/>
                  </a:lnTo>
                  <a:lnTo>
                    <a:pt x="74" y="76"/>
                  </a:lnTo>
                  <a:lnTo>
                    <a:pt x="74" y="62"/>
                  </a:lnTo>
                  <a:lnTo>
                    <a:pt x="77" y="52"/>
                  </a:lnTo>
                  <a:lnTo>
                    <a:pt x="81" y="41"/>
                  </a:lnTo>
                  <a:lnTo>
                    <a:pt x="81" y="34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1" y="21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67" y="14"/>
                  </a:lnTo>
                  <a:lnTo>
                    <a:pt x="63" y="14"/>
                  </a:lnTo>
                  <a:lnTo>
                    <a:pt x="56" y="14"/>
                  </a:lnTo>
                  <a:lnTo>
                    <a:pt x="49" y="17"/>
                  </a:lnTo>
                  <a:lnTo>
                    <a:pt x="42" y="17"/>
                  </a:lnTo>
                  <a:lnTo>
                    <a:pt x="28" y="21"/>
                  </a:lnTo>
                  <a:lnTo>
                    <a:pt x="14" y="21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8" y="17"/>
                  </a:lnTo>
                  <a:lnTo>
                    <a:pt x="21" y="14"/>
                  </a:lnTo>
                  <a:lnTo>
                    <a:pt x="28" y="14"/>
                  </a:lnTo>
                  <a:lnTo>
                    <a:pt x="35" y="10"/>
                  </a:lnTo>
                  <a:lnTo>
                    <a:pt x="49" y="10"/>
                  </a:lnTo>
                  <a:lnTo>
                    <a:pt x="60" y="7"/>
                  </a:lnTo>
                  <a:lnTo>
                    <a:pt x="67" y="7"/>
                  </a:lnTo>
                  <a:lnTo>
                    <a:pt x="70" y="3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4" y="3"/>
                  </a:lnTo>
                  <a:lnTo>
                    <a:pt x="91" y="7"/>
                  </a:lnTo>
                  <a:lnTo>
                    <a:pt x="95" y="10"/>
                  </a:lnTo>
                  <a:lnTo>
                    <a:pt x="98" y="14"/>
                  </a:lnTo>
                  <a:lnTo>
                    <a:pt x="102" y="17"/>
                  </a:lnTo>
                  <a:lnTo>
                    <a:pt x="105" y="17"/>
                  </a:lnTo>
                  <a:lnTo>
                    <a:pt x="105" y="21"/>
                  </a:lnTo>
                  <a:lnTo>
                    <a:pt x="105" y="24"/>
                  </a:lnTo>
                  <a:lnTo>
                    <a:pt x="102" y="27"/>
                  </a:lnTo>
                  <a:lnTo>
                    <a:pt x="102" y="2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5">
              <a:extLst>
                <a:ext uri="{FF2B5EF4-FFF2-40B4-BE49-F238E27FC236}">
                  <a16:creationId xmlns:a16="http://schemas.microsoft.com/office/drawing/2014/main" id="{43C050BD-EE30-43D1-AE34-2C3FB2D9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395" y="6201498"/>
              <a:ext cx="447385" cy="115990"/>
            </a:xfrm>
            <a:custGeom>
              <a:avLst/>
              <a:gdLst>
                <a:gd name="T0" fmla="*/ 81 w 81"/>
                <a:gd name="T1" fmla="*/ 7 h 21"/>
                <a:gd name="T2" fmla="*/ 81 w 81"/>
                <a:gd name="T3" fmla="*/ 7 h 21"/>
                <a:gd name="T4" fmla="*/ 77 w 81"/>
                <a:gd name="T5" fmla="*/ 7 h 21"/>
                <a:gd name="T6" fmla="*/ 77 w 81"/>
                <a:gd name="T7" fmla="*/ 10 h 21"/>
                <a:gd name="T8" fmla="*/ 74 w 81"/>
                <a:gd name="T9" fmla="*/ 10 h 21"/>
                <a:gd name="T10" fmla="*/ 67 w 81"/>
                <a:gd name="T11" fmla="*/ 10 h 21"/>
                <a:gd name="T12" fmla="*/ 63 w 81"/>
                <a:gd name="T13" fmla="*/ 10 h 21"/>
                <a:gd name="T14" fmla="*/ 56 w 81"/>
                <a:gd name="T15" fmla="*/ 14 h 21"/>
                <a:gd name="T16" fmla="*/ 49 w 81"/>
                <a:gd name="T17" fmla="*/ 14 h 21"/>
                <a:gd name="T18" fmla="*/ 32 w 81"/>
                <a:gd name="T19" fmla="*/ 17 h 21"/>
                <a:gd name="T20" fmla="*/ 18 w 81"/>
                <a:gd name="T21" fmla="*/ 17 h 21"/>
                <a:gd name="T22" fmla="*/ 7 w 81"/>
                <a:gd name="T23" fmla="*/ 21 h 21"/>
                <a:gd name="T24" fmla="*/ 0 w 81"/>
                <a:gd name="T25" fmla="*/ 21 h 21"/>
                <a:gd name="T26" fmla="*/ 0 w 81"/>
                <a:gd name="T27" fmla="*/ 14 h 21"/>
                <a:gd name="T28" fmla="*/ 4 w 81"/>
                <a:gd name="T29" fmla="*/ 14 h 21"/>
                <a:gd name="T30" fmla="*/ 11 w 81"/>
                <a:gd name="T31" fmla="*/ 14 h 21"/>
                <a:gd name="T32" fmla="*/ 21 w 81"/>
                <a:gd name="T33" fmla="*/ 10 h 21"/>
                <a:gd name="T34" fmla="*/ 35 w 81"/>
                <a:gd name="T35" fmla="*/ 7 h 21"/>
                <a:gd name="T36" fmla="*/ 46 w 81"/>
                <a:gd name="T37" fmla="*/ 3 h 21"/>
                <a:gd name="T38" fmla="*/ 56 w 81"/>
                <a:gd name="T39" fmla="*/ 0 h 21"/>
                <a:gd name="T40" fmla="*/ 63 w 81"/>
                <a:gd name="T41" fmla="*/ 0 h 21"/>
                <a:gd name="T42" fmla="*/ 67 w 81"/>
                <a:gd name="T43" fmla="*/ 0 h 21"/>
                <a:gd name="T44" fmla="*/ 70 w 81"/>
                <a:gd name="T45" fmla="*/ 0 h 21"/>
                <a:gd name="T46" fmla="*/ 77 w 81"/>
                <a:gd name="T47" fmla="*/ 3 h 21"/>
                <a:gd name="T48" fmla="*/ 81 w 81"/>
                <a:gd name="T49" fmla="*/ 3 h 21"/>
                <a:gd name="T50" fmla="*/ 81 w 81"/>
                <a:gd name="T51" fmla="*/ 7 h 21"/>
                <a:gd name="T52" fmla="*/ 81 w 81"/>
                <a:gd name="T5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21">
                  <a:moveTo>
                    <a:pt x="81" y="7"/>
                  </a:moveTo>
                  <a:lnTo>
                    <a:pt x="81" y="7"/>
                  </a:lnTo>
                  <a:lnTo>
                    <a:pt x="77" y="7"/>
                  </a:lnTo>
                  <a:lnTo>
                    <a:pt x="77" y="10"/>
                  </a:lnTo>
                  <a:lnTo>
                    <a:pt x="74" y="10"/>
                  </a:lnTo>
                  <a:lnTo>
                    <a:pt x="67" y="10"/>
                  </a:lnTo>
                  <a:lnTo>
                    <a:pt x="63" y="10"/>
                  </a:lnTo>
                  <a:lnTo>
                    <a:pt x="56" y="14"/>
                  </a:lnTo>
                  <a:lnTo>
                    <a:pt x="49" y="14"/>
                  </a:lnTo>
                  <a:lnTo>
                    <a:pt x="32" y="17"/>
                  </a:lnTo>
                  <a:lnTo>
                    <a:pt x="18" y="17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5" y="7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7" y="3"/>
                  </a:lnTo>
                  <a:lnTo>
                    <a:pt x="81" y="3"/>
                  </a:lnTo>
                  <a:lnTo>
                    <a:pt x="81" y="7"/>
                  </a:lnTo>
                  <a:lnTo>
                    <a:pt x="81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6">
              <a:extLst>
                <a:ext uri="{FF2B5EF4-FFF2-40B4-BE49-F238E27FC236}">
                  <a16:creationId xmlns:a16="http://schemas.microsoft.com/office/drawing/2014/main" id="{F621D973-A3A2-47E6-B95B-2161206A1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977" y="5544232"/>
              <a:ext cx="287209" cy="1198544"/>
            </a:xfrm>
            <a:custGeom>
              <a:avLst/>
              <a:gdLst>
                <a:gd name="T0" fmla="*/ 28 w 52"/>
                <a:gd name="T1" fmla="*/ 199 h 217"/>
                <a:gd name="T2" fmla="*/ 24 w 52"/>
                <a:gd name="T3" fmla="*/ 192 h 217"/>
                <a:gd name="T4" fmla="*/ 24 w 52"/>
                <a:gd name="T5" fmla="*/ 189 h 217"/>
                <a:gd name="T6" fmla="*/ 21 w 52"/>
                <a:gd name="T7" fmla="*/ 182 h 217"/>
                <a:gd name="T8" fmla="*/ 21 w 52"/>
                <a:gd name="T9" fmla="*/ 178 h 217"/>
                <a:gd name="T10" fmla="*/ 21 w 52"/>
                <a:gd name="T11" fmla="*/ 175 h 217"/>
                <a:gd name="T12" fmla="*/ 21 w 52"/>
                <a:gd name="T13" fmla="*/ 168 h 217"/>
                <a:gd name="T14" fmla="*/ 21 w 52"/>
                <a:gd name="T15" fmla="*/ 161 h 217"/>
                <a:gd name="T16" fmla="*/ 21 w 52"/>
                <a:gd name="T17" fmla="*/ 154 h 217"/>
                <a:gd name="T18" fmla="*/ 21 w 52"/>
                <a:gd name="T19" fmla="*/ 143 h 217"/>
                <a:gd name="T20" fmla="*/ 21 w 52"/>
                <a:gd name="T21" fmla="*/ 129 h 217"/>
                <a:gd name="T22" fmla="*/ 21 w 52"/>
                <a:gd name="T23" fmla="*/ 115 h 217"/>
                <a:gd name="T24" fmla="*/ 21 w 52"/>
                <a:gd name="T25" fmla="*/ 98 h 217"/>
                <a:gd name="T26" fmla="*/ 17 w 52"/>
                <a:gd name="T27" fmla="*/ 80 h 217"/>
                <a:gd name="T28" fmla="*/ 14 w 52"/>
                <a:gd name="T29" fmla="*/ 63 h 217"/>
                <a:gd name="T30" fmla="*/ 10 w 52"/>
                <a:gd name="T31" fmla="*/ 46 h 217"/>
                <a:gd name="T32" fmla="*/ 7 w 52"/>
                <a:gd name="T33" fmla="*/ 32 h 217"/>
                <a:gd name="T34" fmla="*/ 3 w 52"/>
                <a:gd name="T35" fmla="*/ 21 h 217"/>
                <a:gd name="T36" fmla="*/ 0 w 52"/>
                <a:gd name="T37" fmla="*/ 11 h 217"/>
                <a:gd name="T38" fmla="*/ 0 w 52"/>
                <a:gd name="T39" fmla="*/ 4 h 217"/>
                <a:gd name="T40" fmla="*/ 3 w 52"/>
                <a:gd name="T41" fmla="*/ 4 h 217"/>
                <a:gd name="T42" fmla="*/ 3 w 52"/>
                <a:gd name="T43" fmla="*/ 0 h 217"/>
                <a:gd name="T44" fmla="*/ 7 w 52"/>
                <a:gd name="T45" fmla="*/ 0 h 217"/>
                <a:gd name="T46" fmla="*/ 14 w 52"/>
                <a:gd name="T47" fmla="*/ 0 h 217"/>
                <a:gd name="T48" fmla="*/ 24 w 52"/>
                <a:gd name="T49" fmla="*/ 0 h 217"/>
                <a:gd name="T50" fmla="*/ 35 w 52"/>
                <a:gd name="T51" fmla="*/ 4 h 217"/>
                <a:gd name="T52" fmla="*/ 38 w 52"/>
                <a:gd name="T53" fmla="*/ 14 h 217"/>
                <a:gd name="T54" fmla="*/ 38 w 52"/>
                <a:gd name="T55" fmla="*/ 25 h 217"/>
                <a:gd name="T56" fmla="*/ 42 w 52"/>
                <a:gd name="T57" fmla="*/ 35 h 217"/>
                <a:gd name="T58" fmla="*/ 42 w 52"/>
                <a:gd name="T59" fmla="*/ 49 h 217"/>
                <a:gd name="T60" fmla="*/ 45 w 52"/>
                <a:gd name="T61" fmla="*/ 63 h 217"/>
                <a:gd name="T62" fmla="*/ 45 w 52"/>
                <a:gd name="T63" fmla="*/ 80 h 217"/>
                <a:gd name="T64" fmla="*/ 49 w 52"/>
                <a:gd name="T65" fmla="*/ 101 h 217"/>
                <a:gd name="T66" fmla="*/ 49 w 52"/>
                <a:gd name="T67" fmla="*/ 126 h 217"/>
                <a:gd name="T68" fmla="*/ 52 w 52"/>
                <a:gd name="T69" fmla="*/ 136 h 217"/>
                <a:gd name="T70" fmla="*/ 52 w 52"/>
                <a:gd name="T71" fmla="*/ 147 h 217"/>
                <a:gd name="T72" fmla="*/ 52 w 52"/>
                <a:gd name="T73" fmla="*/ 154 h 217"/>
                <a:gd name="T74" fmla="*/ 52 w 52"/>
                <a:gd name="T75" fmla="*/ 164 h 217"/>
                <a:gd name="T76" fmla="*/ 52 w 52"/>
                <a:gd name="T77" fmla="*/ 171 h 217"/>
                <a:gd name="T78" fmla="*/ 52 w 52"/>
                <a:gd name="T79" fmla="*/ 175 h 217"/>
                <a:gd name="T80" fmla="*/ 52 w 52"/>
                <a:gd name="T81" fmla="*/ 182 h 217"/>
                <a:gd name="T82" fmla="*/ 52 w 52"/>
                <a:gd name="T83" fmla="*/ 185 h 217"/>
                <a:gd name="T84" fmla="*/ 52 w 52"/>
                <a:gd name="T85" fmla="*/ 192 h 217"/>
                <a:gd name="T86" fmla="*/ 52 w 52"/>
                <a:gd name="T87" fmla="*/ 199 h 217"/>
                <a:gd name="T88" fmla="*/ 49 w 52"/>
                <a:gd name="T89" fmla="*/ 203 h 217"/>
                <a:gd name="T90" fmla="*/ 49 w 52"/>
                <a:gd name="T91" fmla="*/ 206 h 217"/>
                <a:gd name="T92" fmla="*/ 45 w 52"/>
                <a:gd name="T93" fmla="*/ 210 h 217"/>
                <a:gd name="T94" fmla="*/ 45 w 52"/>
                <a:gd name="T95" fmla="*/ 213 h 217"/>
                <a:gd name="T96" fmla="*/ 42 w 52"/>
                <a:gd name="T97" fmla="*/ 217 h 217"/>
                <a:gd name="T98" fmla="*/ 38 w 52"/>
                <a:gd name="T99" fmla="*/ 217 h 217"/>
                <a:gd name="T100" fmla="*/ 35 w 52"/>
                <a:gd name="T101" fmla="*/ 213 h 217"/>
                <a:gd name="T102" fmla="*/ 31 w 52"/>
                <a:gd name="T103" fmla="*/ 213 h 217"/>
                <a:gd name="T104" fmla="*/ 28 w 52"/>
                <a:gd name="T105" fmla="*/ 206 h 217"/>
                <a:gd name="T106" fmla="*/ 28 w 52"/>
                <a:gd name="T107" fmla="*/ 199 h 217"/>
                <a:gd name="T108" fmla="*/ 28 w 52"/>
                <a:gd name="T109" fmla="*/ 19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2" h="217">
                  <a:moveTo>
                    <a:pt x="28" y="199"/>
                  </a:moveTo>
                  <a:lnTo>
                    <a:pt x="24" y="192"/>
                  </a:lnTo>
                  <a:lnTo>
                    <a:pt x="24" y="189"/>
                  </a:lnTo>
                  <a:lnTo>
                    <a:pt x="21" y="182"/>
                  </a:lnTo>
                  <a:lnTo>
                    <a:pt x="21" y="178"/>
                  </a:lnTo>
                  <a:lnTo>
                    <a:pt x="21" y="175"/>
                  </a:lnTo>
                  <a:lnTo>
                    <a:pt x="21" y="168"/>
                  </a:lnTo>
                  <a:lnTo>
                    <a:pt x="21" y="161"/>
                  </a:lnTo>
                  <a:lnTo>
                    <a:pt x="21" y="154"/>
                  </a:lnTo>
                  <a:lnTo>
                    <a:pt x="21" y="143"/>
                  </a:lnTo>
                  <a:lnTo>
                    <a:pt x="21" y="129"/>
                  </a:lnTo>
                  <a:lnTo>
                    <a:pt x="21" y="115"/>
                  </a:lnTo>
                  <a:lnTo>
                    <a:pt x="21" y="98"/>
                  </a:lnTo>
                  <a:lnTo>
                    <a:pt x="17" y="80"/>
                  </a:lnTo>
                  <a:lnTo>
                    <a:pt x="14" y="63"/>
                  </a:lnTo>
                  <a:lnTo>
                    <a:pt x="10" y="46"/>
                  </a:lnTo>
                  <a:lnTo>
                    <a:pt x="7" y="32"/>
                  </a:lnTo>
                  <a:lnTo>
                    <a:pt x="3" y="21"/>
                  </a:lnTo>
                  <a:lnTo>
                    <a:pt x="0" y="11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5" y="4"/>
                  </a:lnTo>
                  <a:lnTo>
                    <a:pt x="38" y="14"/>
                  </a:lnTo>
                  <a:lnTo>
                    <a:pt x="38" y="25"/>
                  </a:lnTo>
                  <a:lnTo>
                    <a:pt x="42" y="35"/>
                  </a:lnTo>
                  <a:lnTo>
                    <a:pt x="42" y="49"/>
                  </a:lnTo>
                  <a:lnTo>
                    <a:pt x="45" y="63"/>
                  </a:lnTo>
                  <a:lnTo>
                    <a:pt x="45" y="80"/>
                  </a:lnTo>
                  <a:lnTo>
                    <a:pt x="49" y="101"/>
                  </a:lnTo>
                  <a:lnTo>
                    <a:pt x="49" y="126"/>
                  </a:lnTo>
                  <a:lnTo>
                    <a:pt x="52" y="136"/>
                  </a:lnTo>
                  <a:lnTo>
                    <a:pt x="52" y="147"/>
                  </a:lnTo>
                  <a:lnTo>
                    <a:pt x="52" y="154"/>
                  </a:lnTo>
                  <a:lnTo>
                    <a:pt x="52" y="164"/>
                  </a:lnTo>
                  <a:lnTo>
                    <a:pt x="52" y="171"/>
                  </a:lnTo>
                  <a:lnTo>
                    <a:pt x="52" y="175"/>
                  </a:lnTo>
                  <a:lnTo>
                    <a:pt x="52" y="182"/>
                  </a:lnTo>
                  <a:lnTo>
                    <a:pt x="52" y="185"/>
                  </a:lnTo>
                  <a:lnTo>
                    <a:pt x="52" y="192"/>
                  </a:lnTo>
                  <a:lnTo>
                    <a:pt x="52" y="199"/>
                  </a:lnTo>
                  <a:lnTo>
                    <a:pt x="49" y="203"/>
                  </a:lnTo>
                  <a:lnTo>
                    <a:pt x="49" y="206"/>
                  </a:lnTo>
                  <a:lnTo>
                    <a:pt x="45" y="210"/>
                  </a:lnTo>
                  <a:lnTo>
                    <a:pt x="45" y="213"/>
                  </a:lnTo>
                  <a:lnTo>
                    <a:pt x="42" y="217"/>
                  </a:lnTo>
                  <a:lnTo>
                    <a:pt x="38" y="217"/>
                  </a:lnTo>
                  <a:lnTo>
                    <a:pt x="35" y="213"/>
                  </a:lnTo>
                  <a:lnTo>
                    <a:pt x="31" y="213"/>
                  </a:lnTo>
                  <a:lnTo>
                    <a:pt x="28" y="206"/>
                  </a:lnTo>
                  <a:lnTo>
                    <a:pt x="28" y="199"/>
                  </a:lnTo>
                  <a:lnTo>
                    <a:pt x="28" y="19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7">
              <a:extLst>
                <a:ext uri="{FF2B5EF4-FFF2-40B4-BE49-F238E27FC236}">
                  <a16:creationId xmlns:a16="http://schemas.microsoft.com/office/drawing/2014/main" id="{B8786598-58BF-4C4F-8FAE-57331997F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303" y="5312256"/>
              <a:ext cx="1579648" cy="1563079"/>
            </a:xfrm>
            <a:custGeom>
              <a:avLst/>
              <a:gdLst>
                <a:gd name="T0" fmla="*/ 233 w 286"/>
                <a:gd name="T1" fmla="*/ 42 h 283"/>
                <a:gd name="T2" fmla="*/ 230 w 286"/>
                <a:gd name="T3" fmla="*/ 39 h 283"/>
                <a:gd name="T4" fmla="*/ 213 w 286"/>
                <a:gd name="T5" fmla="*/ 35 h 283"/>
                <a:gd name="T6" fmla="*/ 199 w 286"/>
                <a:gd name="T7" fmla="*/ 35 h 283"/>
                <a:gd name="T8" fmla="*/ 178 w 286"/>
                <a:gd name="T9" fmla="*/ 39 h 283"/>
                <a:gd name="T10" fmla="*/ 150 w 286"/>
                <a:gd name="T11" fmla="*/ 46 h 283"/>
                <a:gd name="T12" fmla="*/ 80 w 286"/>
                <a:gd name="T13" fmla="*/ 60 h 283"/>
                <a:gd name="T14" fmla="*/ 42 w 286"/>
                <a:gd name="T15" fmla="*/ 63 h 283"/>
                <a:gd name="T16" fmla="*/ 0 w 286"/>
                <a:gd name="T17" fmla="*/ 67 h 283"/>
                <a:gd name="T18" fmla="*/ 3 w 286"/>
                <a:gd name="T19" fmla="*/ 46 h 283"/>
                <a:gd name="T20" fmla="*/ 21 w 286"/>
                <a:gd name="T21" fmla="*/ 46 h 283"/>
                <a:gd name="T22" fmla="*/ 38 w 286"/>
                <a:gd name="T23" fmla="*/ 42 h 283"/>
                <a:gd name="T24" fmla="*/ 52 w 286"/>
                <a:gd name="T25" fmla="*/ 39 h 283"/>
                <a:gd name="T26" fmla="*/ 73 w 286"/>
                <a:gd name="T27" fmla="*/ 39 h 283"/>
                <a:gd name="T28" fmla="*/ 94 w 286"/>
                <a:gd name="T29" fmla="*/ 32 h 283"/>
                <a:gd name="T30" fmla="*/ 132 w 286"/>
                <a:gd name="T31" fmla="*/ 25 h 283"/>
                <a:gd name="T32" fmla="*/ 174 w 286"/>
                <a:gd name="T33" fmla="*/ 18 h 283"/>
                <a:gd name="T34" fmla="*/ 202 w 286"/>
                <a:gd name="T35" fmla="*/ 14 h 283"/>
                <a:gd name="T36" fmla="*/ 216 w 286"/>
                <a:gd name="T37" fmla="*/ 7 h 283"/>
                <a:gd name="T38" fmla="*/ 223 w 286"/>
                <a:gd name="T39" fmla="*/ 0 h 283"/>
                <a:gd name="T40" fmla="*/ 226 w 286"/>
                <a:gd name="T41" fmla="*/ 0 h 283"/>
                <a:gd name="T42" fmla="*/ 233 w 286"/>
                <a:gd name="T43" fmla="*/ 0 h 283"/>
                <a:gd name="T44" fmla="*/ 247 w 286"/>
                <a:gd name="T45" fmla="*/ 7 h 283"/>
                <a:gd name="T46" fmla="*/ 261 w 286"/>
                <a:gd name="T47" fmla="*/ 14 h 283"/>
                <a:gd name="T48" fmla="*/ 279 w 286"/>
                <a:gd name="T49" fmla="*/ 28 h 283"/>
                <a:gd name="T50" fmla="*/ 286 w 286"/>
                <a:gd name="T51" fmla="*/ 39 h 283"/>
                <a:gd name="T52" fmla="*/ 286 w 286"/>
                <a:gd name="T53" fmla="*/ 49 h 283"/>
                <a:gd name="T54" fmla="*/ 279 w 286"/>
                <a:gd name="T55" fmla="*/ 53 h 283"/>
                <a:gd name="T56" fmla="*/ 279 w 286"/>
                <a:gd name="T57" fmla="*/ 60 h 283"/>
                <a:gd name="T58" fmla="*/ 275 w 286"/>
                <a:gd name="T59" fmla="*/ 67 h 283"/>
                <a:gd name="T60" fmla="*/ 275 w 286"/>
                <a:gd name="T61" fmla="*/ 81 h 283"/>
                <a:gd name="T62" fmla="*/ 275 w 286"/>
                <a:gd name="T63" fmla="*/ 109 h 283"/>
                <a:gd name="T64" fmla="*/ 272 w 286"/>
                <a:gd name="T65" fmla="*/ 147 h 283"/>
                <a:gd name="T66" fmla="*/ 265 w 286"/>
                <a:gd name="T67" fmla="*/ 189 h 283"/>
                <a:gd name="T68" fmla="*/ 258 w 286"/>
                <a:gd name="T69" fmla="*/ 224 h 283"/>
                <a:gd name="T70" fmla="*/ 251 w 286"/>
                <a:gd name="T71" fmla="*/ 248 h 283"/>
                <a:gd name="T72" fmla="*/ 240 w 286"/>
                <a:gd name="T73" fmla="*/ 269 h 283"/>
                <a:gd name="T74" fmla="*/ 230 w 286"/>
                <a:gd name="T75" fmla="*/ 280 h 283"/>
                <a:gd name="T76" fmla="*/ 220 w 286"/>
                <a:gd name="T77" fmla="*/ 283 h 283"/>
                <a:gd name="T78" fmla="*/ 213 w 286"/>
                <a:gd name="T79" fmla="*/ 280 h 283"/>
                <a:gd name="T80" fmla="*/ 209 w 286"/>
                <a:gd name="T81" fmla="*/ 273 h 283"/>
                <a:gd name="T82" fmla="*/ 209 w 286"/>
                <a:gd name="T83" fmla="*/ 259 h 283"/>
                <a:gd name="T84" fmla="*/ 199 w 286"/>
                <a:gd name="T85" fmla="*/ 245 h 283"/>
                <a:gd name="T86" fmla="*/ 188 w 286"/>
                <a:gd name="T87" fmla="*/ 231 h 283"/>
                <a:gd name="T88" fmla="*/ 181 w 286"/>
                <a:gd name="T89" fmla="*/ 217 h 283"/>
                <a:gd name="T90" fmla="*/ 181 w 286"/>
                <a:gd name="T91" fmla="*/ 213 h 283"/>
                <a:gd name="T92" fmla="*/ 192 w 286"/>
                <a:gd name="T93" fmla="*/ 213 h 283"/>
                <a:gd name="T94" fmla="*/ 206 w 286"/>
                <a:gd name="T95" fmla="*/ 217 h 283"/>
                <a:gd name="T96" fmla="*/ 216 w 286"/>
                <a:gd name="T97" fmla="*/ 220 h 283"/>
                <a:gd name="T98" fmla="*/ 223 w 286"/>
                <a:gd name="T99" fmla="*/ 217 h 283"/>
                <a:gd name="T100" fmla="*/ 226 w 286"/>
                <a:gd name="T101" fmla="*/ 213 h 283"/>
                <a:gd name="T102" fmla="*/ 230 w 286"/>
                <a:gd name="T103" fmla="*/ 203 h 283"/>
                <a:gd name="T104" fmla="*/ 230 w 286"/>
                <a:gd name="T105" fmla="*/ 185 h 283"/>
                <a:gd name="T106" fmla="*/ 233 w 286"/>
                <a:gd name="T107" fmla="*/ 161 h 283"/>
                <a:gd name="T108" fmla="*/ 237 w 286"/>
                <a:gd name="T109" fmla="*/ 129 h 283"/>
                <a:gd name="T110" fmla="*/ 240 w 286"/>
                <a:gd name="T111" fmla="*/ 105 h 283"/>
                <a:gd name="T112" fmla="*/ 240 w 286"/>
                <a:gd name="T113" fmla="*/ 84 h 283"/>
                <a:gd name="T114" fmla="*/ 240 w 286"/>
                <a:gd name="T115" fmla="*/ 70 h 283"/>
                <a:gd name="T116" fmla="*/ 240 w 286"/>
                <a:gd name="T117" fmla="*/ 56 h 283"/>
                <a:gd name="T118" fmla="*/ 237 w 286"/>
                <a:gd name="T119" fmla="*/ 46 h 283"/>
                <a:gd name="T120" fmla="*/ 237 w 286"/>
                <a:gd name="T121" fmla="*/ 4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" h="283">
                  <a:moveTo>
                    <a:pt x="237" y="42"/>
                  </a:moveTo>
                  <a:lnTo>
                    <a:pt x="233" y="42"/>
                  </a:lnTo>
                  <a:lnTo>
                    <a:pt x="233" y="39"/>
                  </a:lnTo>
                  <a:lnTo>
                    <a:pt x="230" y="39"/>
                  </a:lnTo>
                  <a:lnTo>
                    <a:pt x="223" y="35"/>
                  </a:lnTo>
                  <a:lnTo>
                    <a:pt x="213" y="35"/>
                  </a:lnTo>
                  <a:lnTo>
                    <a:pt x="206" y="35"/>
                  </a:lnTo>
                  <a:lnTo>
                    <a:pt x="199" y="35"/>
                  </a:lnTo>
                  <a:lnTo>
                    <a:pt x="192" y="39"/>
                  </a:lnTo>
                  <a:lnTo>
                    <a:pt x="178" y="39"/>
                  </a:lnTo>
                  <a:lnTo>
                    <a:pt x="164" y="42"/>
                  </a:lnTo>
                  <a:lnTo>
                    <a:pt x="150" y="46"/>
                  </a:lnTo>
                  <a:lnTo>
                    <a:pt x="115" y="53"/>
                  </a:lnTo>
                  <a:lnTo>
                    <a:pt x="80" y="60"/>
                  </a:lnTo>
                  <a:lnTo>
                    <a:pt x="62" y="63"/>
                  </a:lnTo>
                  <a:lnTo>
                    <a:pt x="42" y="63"/>
                  </a:lnTo>
                  <a:lnTo>
                    <a:pt x="21" y="67"/>
                  </a:lnTo>
                  <a:lnTo>
                    <a:pt x="0" y="67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14" y="46"/>
                  </a:lnTo>
                  <a:lnTo>
                    <a:pt x="21" y="46"/>
                  </a:lnTo>
                  <a:lnTo>
                    <a:pt x="35" y="42"/>
                  </a:lnTo>
                  <a:lnTo>
                    <a:pt x="38" y="42"/>
                  </a:lnTo>
                  <a:lnTo>
                    <a:pt x="45" y="42"/>
                  </a:lnTo>
                  <a:lnTo>
                    <a:pt x="52" y="39"/>
                  </a:lnTo>
                  <a:lnTo>
                    <a:pt x="62" y="39"/>
                  </a:lnTo>
                  <a:lnTo>
                    <a:pt x="73" y="39"/>
                  </a:lnTo>
                  <a:lnTo>
                    <a:pt x="83" y="35"/>
                  </a:lnTo>
                  <a:lnTo>
                    <a:pt x="94" y="32"/>
                  </a:lnTo>
                  <a:lnTo>
                    <a:pt x="108" y="28"/>
                  </a:lnTo>
                  <a:lnTo>
                    <a:pt x="132" y="25"/>
                  </a:lnTo>
                  <a:lnTo>
                    <a:pt x="153" y="21"/>
                  </a:lnTo>
                  <a:lnTo>
                    <a:pt x="174" y="18"/>
                  </a:lnTo>
                  <a:lnTo>
                    <a:pt x="188" y="14"/>
                  </a:lnTo>
                  <a:lnTo>
                    <a:pt x="202" y="14"/>
                  </a:lnTo>
                  <a:lnTo>
                    <a:pt x="213" y="11"/>
                  </a:lnTo>
                  <a:lnTo>
                    <a:pt x="216" y="7"/>
                  </a:lnTo>
                  <a:lnTo>
                    <a:pt x="220" y="4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3" y="0"/>
                  </a:lnTo>
                  <a:lnTo>
                    <a:pt x="240" y="4"/>
                  </a:lnTo>
                  <a:lnTo>
                    <a:pt x="247" y="7"/>
                  </a:lnTo>
                  <a:lnTo>
                    <a:pt x="254" y="11"/>
                  </a:lnTo>
                  <a:lnTo>
                    <a:pt x="261" y="14"/>
                  </a:lnTo>
                  <a:lnTo>
                    <a:pt x="268" y="21"/>
                  </a:lnTo>
                  <a:lnTo>
                    <a:pt x="279" y="28"/>
                  </a:lnTo>
                  <a:lnTo>
                    <a:pt x="286" y="35"/>
                  </a:lnTo>
                  <a:lnTo>
                    <a:pt x="286" y="39"/>
                  </a:lnTo>
                  <a:lnTo>
                    <a:pt x="286" y="42"/>
                  </a:lnTo>
                  <a:lnTo>
                    <a:pt x="286" y="49"/>
                  </a:lnTo>
                  <a:lnTo>
                    <a:pt x="282" y="53"/>
                  </a:lnTo>
                  <a:lnTo>
                    <a:pt x="279" y="53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75" y="63"/>
                  </a:lnTo>
                  <a:lnTo>
                    <a:pt x="275" y="67"/>
                  </a:lnTo>
                  <a:lnTo>
                    <a:pt x="275" y="74"/>
                  </a:lnTo>
                  <a:lnTo>
                    <a:pt x="275" y="81"/>
                  </a:lnTo>
                  <a:lnTo>
                    <a:pt x="275" y="91"/>
                  </a:lnTo>
                  <a:lnTo>
                    <a:pt x="275" y="109"/>
                  </a:lnTo>
                  <a:lnTo>
                    <a:pt x="272" y="126"/>
                  </a:lnTo>
                  <a:lnTo>
                    <a:pt x="272" y="147"/>
                  </a:lnTo>
                  <a:lnTo>
                    <a:pt x="268" y="168"/>
                  </a:lnTo>
                  <a:lnTo>
                    <a:pt x="265" y="189"/>
                  </a:lnTo>
                  <a:lnTo>
                    <a:pt x="261" y="206"/>
                  </a:lnTo>
                  <a:lnTo>
                    <a:pt x="258" y="224"/>
                  </a:lnTo>
                  <a:lnTo>
                    <a:pt x="254" y="238"/>
                  </a:lnTo>
                  <a:lnTo>
                    <a:pt x="251" y="248"/>
                  </a:lnTo>
                  <a:lnTo>
                    <a:pt x="247" y="259"/>
                  </a:lnTo>
                  <a:lnTo>
                    <a:pt x="240" y="269"/>
                  </a:lnTo>
                  <a:lnTo>
                    <a:pt x="237" y="273"/>
                  </a:lnTo>
                  <a:lnTo>
                    <a:pt x="230" y="280"/>
                  </a:lnTo>
                  <a:lnTo>
                    <a:pt x="226" y="283"/>
                  </a:lnTo>
                  <a:lnTo>
                    <a:pt x="220" y="283"/>
                  </a:lnTo>
                  <a:lnTo>
                    <a:pt x="216" y="283"/>
                  </a:lnTo>
                  <a:lnTo>
                    <a:pt x="213" y="280"/>
                  </a:lnTo>
                  <a:lnTo>
                    <a:pt x="213" y="276"/>
                  </a:lnTo>
                  <a:lnTo>
                    <a:pt x="209" y="273"/>
                  </a:lnTo>
                  <a:lnTo>
                    <a:pt x="209" y="266"/>
                  </a:lnTo>
                  <a:lnTo>
                    <a:pt x="209" y="259"/>
                  </a:lnTo>
                  <a:lnTo>
                    <a:pt x="206" y="252"/>
                  </a:lnTo>
                  <a:lnTo>
                    <a:pt x="199" y="245"/>
                  </a:lnTo>
                  <a:lnTo>
                    <a:pt x="192" y="238"/>
                  </a:lnTo>
                  <a:lnTo>
                    <a:pt x="188" y="231"/>
                  </a:lnTo>
                  <a:lnTo>
                    <a:pt x="181" y="224"/>
                  </a:lnTo>
                  <a:lnTo>
                    <a:pt x="181" y="217"/>
                  </a:lnTo>
                  <a:lnTo>
                    <a:pt x="181" y="213"/>
                  </a:lnTo>
                  <a:lnTo>
                    <a:pt x="181" y="213"/>
                  </a:lnTo>
                  <a:lnTo>
                    <a:pt x="185" y="213"/>
                  </a:lnTo>
                  <a:lnTo>
                    <a:pt x="192" y="213"/>
                  </a:lnTo>
                  <a:lnTo>
                    <a:pt x="199" y="213"/>
                  </a:lnTo>
                  <a:lnTo>
                    <a:pt x="206" y="217"/>
                  </a:lnTo>
                  <a:lnTo>
                    <a:pt x="213" y="217"/>
                  </a:lnTo>
                  <a:lnTo>
                    <a:pt x="216" y="220"/>
                  </a:lnTo>
                  <a:lnTo>
                    <a:pt x="220" y="220"/>
                  </a:lnTo>
                  <a:lnTo>
                    <a:pt x="223" y="217"/>
                  </a:lnTo>
                  <a:lnTo>
                    <a:pt x="226" y="213"/>
                  </a:lnTo>
                  <a:lnTo>
                    <a:pt x="226" y="213"/>
                  </a:lnTo>
                  <a:lnTo>
                    <a:pt x="226" y="210"/>
                  </a:lnTo>
                  <a:lnTo>
                    <a:pt x="230" y="203"/>
                  </a:lnTo>
                  <a:lnTo>
                    <a:pt x="230" y="196"/>
                  </a:lnTo>
                  <a:lnTo>
                    <a:pt x="230" y="185"/>
                  </a:lnTo>
                  <a:lnTo>
                    <a:pt x="233" y="175"/>
                  </a:lnTo>
                  <a:lnTo>
                    <a:pt x="233" y="161"/>
                  </a:lnTo>
                  <a:lnTo>
                    <a:pt x="233" y="147"/>
                  </a:lnTo>
                  <a:lnTo>
                    <a:pt x="237" y="129"/>
                  </a:lnTo>
                  <a:lnTo>
                    <a:pt x="237" y="119"/>
                  </a:lnTo>
                  <a:lnTo>
                    <a:pt x="240" y="105"/>
                  </a:lnTo>
                  <a:lnTo>
                    <a:pt x="240" y="95"/>
                  </a:lnTo>
                  <a:lnTo>
                    <a:pt x="240" y="84"/>
                  </a:lnTo>
                  <a:lnTo>
                    <a:pt x="240" y="77"/>
                  </a:lnTo>
                  <a:lnTo>
                    <a:pt x="240" y="70"/>
                  </a:lnTo>
                  <a:lnTo>
                    <a:pt x="240" y="63"/>
                  </a:lnTo>
                  <a:lnTo>
                    <a:pt x="240" y="56"/>
                  </a:lnTo>
                  <a:lnTo>
                    <a:pt x="240" y="49"/>
                  </a:lnTo>
                  <a:lnTo>
                    <a:pt x="237" y="46"/>
                  </a:lnTo>
                  <a:lnTo>
                    <a:pt x="237" y="42"/>
                  </a:lnTo>
                  <a:lnTo>
                    <a:pt x="237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36278380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28641C5-80DD-48E5-A05B-A5D2645F11C2}"/>
              </a:ext>
            </a:extLst>
          </p:cNvPr>
          <p:cNvGrpSpPr/>
          <p:nvPr/>
        </p:nvGrpSpPr>
        <p:grpSpPr>
          <a:xfrm>
            <a:off x="5065913" y="2349205"/>
            <a:ext cx="2060173" cy="2159590"/>
            <a:chOff x="4456665" y="7184634"/>
            <a:chExt cx="2060173" cy="2159590"/>
          </a:xfrm>
        </p:grpSpPr>
        <p:sp>
          <p:nvSpPr>
            <p:cNvPr id="3" name="Freeform 38">
              <a:extLst>
                <a:ext uri="{FF2B5EF4-FFF2-40B4-BE49-F238E27FC236}">
                  <a16:creationId xmlns:a16="http://schemas.microsoft.com/office/drawing/2014/main" id="{94F13D47-15BE-4E7E-B143-EB88F2B90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665" y="7239866"/>
              <a:ext cx="690407" cy="1121222"/>
            </a:xfrm>
            <a:custGeom>
              <a:avLst/>
              <a:gdLst>
                <a:gd name="T0" fmla="*/ 21 w 125"/>
                <a:gd name="T1" fmla="*/ 168 h 203"/>
                <a:gd name="T2" fmla="*/ 31 w 125"/>
                <a:gd name="T3" fmla="*/ 150 h 203"/>
                <a:gd name="T4" fmla="*/ 42 w 125"/>
                <a:gd name="T5" fmla="*/ 133 h 203"/>
                <a:gd name="T6" fmla="*/ 52 w 125"/>
                <a:gd name="T7" fmla="*/ 112 h 203"/>
                <a:gd name="T8" fmla="*/ 63 w 125"/>
                <a:gd name="T9" fmla="*/ 91 h 203"/>
                <a:gd name="T10" fmla="*/ 70 w 125"/>
                <a:gd name="T11" fmla="*/ 74 h 203"/>
                <a:gd name="T12" fmla="*/ 77 w 125"/>
                <a:gd name="T13" fmla="*/ 56 h 203"/>
                <a:gd name="T14" fmla="*/ 80 w 125"/>
                <a:gd name="T15" fmla="*/ 46 h 203"/>
                <a:gd name="T16" fmla="*/ 87 w 125"/>
                <a:gd name="T17" fmla="*/ 35 h 203"/>
                <a:gd name="T18" fmla="*/ 87 w 125"/>
                <a:gd name="T19" fmla="*/ 28 h 203"/>
                <a:gd name="T20" fmla="*/ 87 w 125"/>
                <a:gd name="T21" fmla="*/ 21 h 203"/>
                <a:gd name="T22" fmla="*/ 87 w 125"/>
                <a:gd name="T23" fmla="*/ 18 h 203"/>
                <a:gd name="T24" fmla="*/ 87 w 125"/>
                <a:gd name="T25" fmla="*/ 14 h 203"/>
                <a:gd name="T26" fmla="*/ 87 w 125"/>
                <a:gd name="T27" fmla="*/ 11 h 203"/>
                <a:gd name="T28" fmla="*/ 87 w 125"/>
                <a:gd name="T29" fmla="*/ 7 h 203"/>
                <a:gd name="T30" fmla="*/ 87 w 125"/>
                <a:gd name="T31" fmla="*/ 4 h 203"/>
                <a:gd name="T32" fmla="*/ 91 w 125"/>
                <a:gd name="T33" fmla="*/ 0 h 203"/>
                <a:gd name="T34" fmla="*/ 94 w 125"/>
                <a:gd name="T35" fmla="*/ 0 h 203"/>
                <a:gd name="T36" fmla="*/ 98 w 125"/>
                <a:gd name="T37" fmla="*/ 0 h 203"/>
                <a:gd name="T38" fmla="*/ 105 w 125"/>
                <a:gd name="T39" fmla="*/ 4 h 203"/>
                <a:gd name="T40" fmla="*/ 111 w 125"/>
                <a:gd name="T41" fmla="*/ 7 h 203"/>
                <a:gd name="T42" fmla="*/ 118 w 125"/>
                <a:gd name="T43" fmla="*/ 11 h 203"/>
                <a:gd name="T44" fmla="*/ 122 w 125"/>
                <a:gd name="T45" fmla="*/ 14 h 203"/>
                <a:gd name="T46" fmla="*/ 125 w 125"/>
                <a:gd name="T47" fmla="*/ 18 h 203"/>
                <a:gd name="T48" fmla="*/ 125 w 125"/>
                <a:gd name="T49" fmla="*/ 25 h 203"/>
                <a:gd name="T50" fmla="*/ 125 w 125"/>
                <a:gd name="T51" fmla="*/ 28 h 203"/>
                <a:gd name="T52" fmla="*/ 122 w 125"/>
                <a:gd name="T53" fmla="*/ 35 h 203"/>
                <a:gd name="T54" fmla="*/ 118 w 125"/>
                <a:gd name="T55" fmla="*/ 42 h 203"/>
                <a:gd name="T56" fmla="*/ 115 w 125"/>
                <a:gd name="T57" fmla="*/ 53 h 203"/>
                <a:gd name="T58" fmla="*/ 111 w 125"/>
                <a:gd name="T59" fmla="*/ 63 h 203"/>
                <a:gd name="T60" fmla="*/ 105 w 125"/>
                <a:gd name="T61" fmla="*/ 77 h 203"/>
                <a:gd name="T62" fmla="*/ 94 w 125"/>
                <a:gd name="T63" fmla="*/ 95 h 203"/>
                <a:gd name="T64" fmla="*/ 84 w 125"/>
                <a:gd name="T65" fmla="*/ 115 h 203"/>
                <a:gd name="T66" fmla="*/ 70 w 125"/>
                <a:gd name="T67" fmla="*/ 136 h 203"/>
                <a:gd name="T68" fmla="*/ 59 w 125"/>
                <a:gd name="T69" fmla="*/ 154 h 203"/>
                <a:gd name="T70" fmla="*/ 45 w 125"/>
                <a:gd name="T71" fmla="*/ 168 h 203"/>
                <a:gd name="T72" fmla="*/ 31 w 125"/>
                <a:gd name="T73" fmla="*/ 182 h 203"/>
                <a:gd name="T74" fmla="*/ 24 w 125"/>
                <a:gd name="T75" fmla="*/ 189 h 203"/>
                <a:gd name="T76" fmla="*/ 17 w 125"/>
                <a:gd name="T77" fmla="*/ 196 h 203"/>
                <a:gd name="T78" fmla="*/ 14 w 125"/>
                <a:gd name="T79" fmla="*/ 199 h 203"/>
                <a:gd name="T80" fmla="*/ 10 w 125"/>
                <a:gd name="T81" fmla="*/ 203 h 203"/>
                <a:gd name="T82" fmla="*/ 7 w 125"/>
                <a:gd name="T83" fmla="*/ 203 h 203"/>
                <a:gd name="T84" fmla="*/ 3 w 125"/>
                <a:gd name="T85" fmla="*/ 203 h 203"/>
                <a:gd name="T86" fmla="*/ 0 w 125"/>
                <a:gd name="T87" fmla="*/ 203 h 203"/>
                <a:gd name="T88" fmla="*/ 0 w 125"/>
                <a:gd name="T89" fmla="*/ 203 h 203"/>
                <a:gd name="T90" fmla="*/ 0 w 125"/>
                <a:gd name="T91" fmla="*/ 203 h 203"/>
                <a:gd name="T92" fmla="*/ 0 w 125"/>
                <a:gd name="T93" fmla="*/ 199 h 203"/>
                <a:gd name="T94" fmla="*/ 0 w 125"/>
                <a:gd name="T95" fmla="*/ 196 h 203"/>
                <a:gd name="T96" fmla="*/ 3 w 125"/>
                <a:gd name="T97" fmla="*/ 192 h 203"/>
                <a:gd name="T98" fmla="*/ 7 w 125"/>
                <a:gd name="T99" fmla="*/ 185 h 203"/>
                <a:gd name="T100" fmla="*/ 10 w 125"/>
                <a:gd name="T101" fmla="*/ 182 h 203"/>
                <a:gd name="T102" fmla="*/ 14 w 125"/>
                <a:gd name="T103" fmla="*/ 175 h 203"/>
                <a:gd name="T104" fmla="*/ 21 w 125"/>
                <a:gd name="T105" fmla="*/ 168 h 203"/>
                <a:gd name="T106" fmla="*/ 21 w 125"/>
                <a:gd name="T107" fmla="*/ 16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5" h="203">
                  <a:moveTo>
                    <a:pt x="21" y="168"/>
                  </a:moveTo>
                  <a:lnTo>
                    <a:pt x="31" y="150"/>
                  </a:lnTo>
                  <a:lnTo>
                    <a:pt x="42" y="133"/>
                  </a:lnTo>
                  <a:lnTo>
                    <a:pt x="52" y="112"/>
                  </a:lnTo>
                  <a:lnTo>
                    <a:pt x="63" y="91"/>
                  </a:lnTo>
                  <a:lnTo>
                    <a:pt x="70" y="74"/>
                  </a:lnTo>
                  <a:lnTo>
                    <a:pt x="77" y="56"/>
                  </a:lnTo>
                  <a:lnTo>
                    <a:pt x="80" y="46"/>
                  </a:lnTo>
                  <a:lnTo>
                    <a:pt x="87" y="35"/>
                  </a:lnTo>
                  <a:lnTo>
                    <a:pt x="87" y="28"/>
                  </a:lnTo>
                  <a:lnTo>
                    <a:pt x="87" y="21"/>
                  </a:lnTo>
                  <a:lnTo>
                    <a:pt x="87" y="18"/>
                  </a:lnTo>
                  <a:lnTo>
                    <a:pt x="87" y="14"/>
                  </a:lnTo>
                  <a:lnTo>
                    <a:pt x="87" y="11"/>
                  </a:lnTo>
                  <a:lnTo>
                    <a:pt x="87" y="7"/>
                  </a:lnTo>
                  <a:lnTo>
                    <a:pt x="87" y="4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5" y="4"/>
                  </a:lnTo>
                  <a:lnTo>
                    <a:pt x="111" y="7"/>
                  </a:lnTo>
                  <a:lnTo>
                    <a:pt x="118" y="11"/>
                  </a:lnTo>
                  <a:lnTo>
                    <a:pt x="122" y="14"/>
                  </a:lnTo>
                  <a:lnTo>
                    <a:pt x="125" y="18"/>
                  </a:lnTo>
                  <a:lnTo>
                    <a:pt x="125" y="25"/>
                  </a:lnTo>
                  <a:lnTo>
                    <a:pt x="125" y="28"/>
                  </a:lnTo>
                  <a:lnTo>
                    <a:pt x="122" y="35"/>
                  </a:lnTo>
                  <a:lnTo>
                    <a:pt x="118" y="42"/>
                  </a:lnTo>
                  <a:lnTo>
                    <a:pt x="115" y="53"/>
                  </a:lnTo>
                  <a:lnTo>
                    <a:pt x="111" y="63"/>
                  </a:lnTo>
                  <a:lnTo>
                    <a:pt x="105" y="77"/>
                  </a:lnTo>
                  <a:lnTo>
                    <a:pt x="94" y="95"/>
                  </a:lnTo>
                  <a:lnTo>
                    <a:pt x="84" y="115"/>
                  </a:lnTo>
                  <a:lnTo>
                    <a:pt x="70" y="136"/>
                  </a:lnTo>
                  <a:lnTo>
                    <a:pt x="59" y="154"/>
                  </a:lnTo>
                  <a:lnTo>
                    <a:pt x="45" y="168"/>
                  </a:lnTo>
                  <a:lnTo>
                    <a:pt x="31" y="182"/>
                  </a:lnTo>
                  <a:lnTo>
                    <a:pt x="24" y="189"/>
                  </a:lnTo>
                  <a:lnTo>
                    <a:pt x="17" y="196"/>
                  </a:lnTo>
                  <a:lnTo>
                    <a:pt x="14" y="199"/>
                  </a:lnTo>
                  <a:lnTo>
                    <a:pt x="10" y="203"/>
                  </a:lnTo>
                  <a:lnTo>
                    <a:pt x="7" y="203"/>
                  </a:lnTo>
                  <a:lnTo>
                    <a:pt x="3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3" y="192"/>
                  </a:lnTo>
                  <a:lnTo>
                    <a:pt x="7" y="185"/>
                  </a:lnTo>
                  <a:lnTo>
                    <a:pt x="10" y="182"/>
                  </a:lnTo>
                  <a:lnTo>
                    <a:pt x="14" y="175"/>
                  </a:lnTo>
                  <a:lnTo>
                    <a:pt x="21" y="168"/>
                  </a:lnTo>
                  <a:lnTo>
                    <a:pt x="21" y="16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9">
              <a:extLst>
                <a:ext uri="{FF2B5EF4-FFF2-40B4-BE49-F238E27FC236}">
                  <a16:creationId xmlns:a16="http://schemas.microsoft.com/office/drawing/2014/main" id="{C64D9B93-249E-44F3-B5B7-52CEBB93F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967" y="7819810"/>
              <a:ext cx="193315" cy="1331103"/>
            </a:xfrm>
            <a:custGeom>
              <a:avLst/>
              <a:gdLst>
                <a:gd name="T0" fmla="*/ 31 w 35"/>
                <a:gd name="T1" fmla="*/ 133 h 241"/>
                <a:gd name="T2" fmla="*/ 31 w 35"/>
                <a:gd name="T3" fmla="*/ 160 h 241"/>
                <a:gd name="T4" fmla="*/ 31 w 35"/>
                <a:gd name="T5" fmla="*/ 181 h 241"/>
                <a:gd name="T6" fmla="*/ 31 w 35"/>
                <a:gd name="T7" fmla="*/ 199 h 241"/>
                <a:gd name="T8" fmla="*/ 28 w 35"/>
                <a:gd name="T9" fmla="*/ 213 h 241"/>
                <a:gd name="T10" fmla="*/ 28 w 35"/>
                <a:gd name="T11" fmla="*/ 227 h 241"/>
                <a:gd name="T12" fmla="*/ 24 w 35"/>
                <a:gd name="T13" fmla="*/ 234 h 241"/>
                <a:gd name="T14" fmla="*/ 24 w 35"/>
                <a:gd name="T15" fmla="*/ 241 h 241"/>
                <a:gd name="T16" fmla="*/ 21 w 35"/>
                <a:gd name="T17" fmla="*/ 241 h 241"/>
                <a:gd name="T18" fmla="*/ 17 w 35"/>
                <a:gd name="T19" fmla="*/ 241 h 241"/>
                <a:gd name="T20" fmla="*/ 17 w 35"/>
                <a:gd name="T21" fmla="*/ 237 h 241"/>
                <a:gd name="T22" fmla="*/ 14 w 35"/>
                <a:gd name="T23" fmla="*/ 230 h 241"/>
                <a:gd name="T24" fmla="*/ 10 w 35"/>
                <a:gd name="T25" fmla="*/ 223 h 241"/>
                <a:gd name="T26" fmla="*/ 7 w 35"/>
                <a:gd name="T27" fmla="*/ 216 h 241"/>
                <a:gd name="T28" fmla="*/ 3 w 35"/>
                <a:gd name="T29" fmla="*/ 213 h 241"/>
                <a:gd name="T30" fmla="*/ 3 w 35"/>
                <a:gd name="T31" fmla="*/ 206 h 241"/>
                <a:gd name="T32" fmla="*/ 0 w 35"/>
                <a:gd name="T33" fmla="*/ 202 h 241"/>
                <a:gd name="T34" fmla="*/ 3 w 35"/>
                <a:gd name="T35" fmla="*/ 199 h 241"/>
                <a:gd name="T36" fmla="*/ 3 w 35"/>
                <a:gd name="T37" fmla="*/ 192 h 241"/>
                <a:gd name="T38" fmla="*/ 3 w 35"/>
                <a:gd name="T39" fmla="*/ 181 h 241"/>
                <a:gd name="T40" fmla="*/ 7 w 35"/>
                <a:gd name="T41" fmla="*/ 171 h 241"/>
                <a:gd name="T42" fmla="*/ 7 w 35"/>
                <a:gd name="T43" fmla="*/ 157 h 241"/>
                <a:gd name="T44" fmla="*/ 7 w 35"/>
                <a:gd name="T45" fmla="*/ 140 h 241"/>
                <a:gd name="T46" fmla="*/ 10 w 35"/>
                <a:gd name="T47" fmla="*/ 119 h 241"/>
                <a:gd name="T48" fmla="*/ 10 w 35"/>
                <a:gd name="T49" fmla="*/ 98 h 241"/>
                <a:gd name="T50" fmla="*/ 10 w 35"/>
                <a:gd name="T51" fmla="*/ 49 h 241"/>
                <a:gd name="T52" fmla="*/ 7 w 35"/>
                <a:gd name="T53" fmla="*/ 0 h 241"/>
                <a:gd name="T54" fmla="*/ 17 w 35"/>
                <a:gd name="T55" fmla="*/ 7 h 241"/>
                <a:gd name="T56" fmla="*/ 28 w 35"/>
                <a:gd name="T57" fmla="*/ 14 h 241"/>
                <a:gd name="T58" fmla="*/ 31 w 35"/>
                <a:gd name="T59" fmla="*/ 17 h 241"/>
                <a:gd name="T60" fmla="*/ 35 w 35"/>
                <a:gd name="T61" fmla="*/ 21 h 241"/>
                <a:gd name="T62" fmla="*/ 35 w 35"/>
                <a:gd name="T63" fmla="*/ 24 h 241"/>
                <a:gd name="T64" fmla="*/ 35 w 35"/>
                <a:gd name="T65" fmla="*/ 28 h 241"/>
                <a:gd name="T66" fmla="*/ 35 w 35"/>
                <a:gd name="T67" fmla="*/ 38 h 241"/>
                <a:gd name="T68" fmla="*/ 35 w 35"/>
                <a:gd name="T69" fmla="*/ 52 h 241"/>
                <a:gd name="T70" fmla="*/ 35 w 35"/>
                <a:gd name="T71" fmla="*/ 66 h 241"/>
                <a:gd name="T72" fmla="*/ 35 w 35"/>
                <a:gd name="T73" fmla="*/ 87 h 241"/>
                <a:gd name="T74" fmla="*/ 35 w 35"/>
                <a:gd name="T75" fmla="*/ 108 h 241"/>
                <a:gd name="T76" fmla="*/ 31 w 35"/>
                <a:gd name="T77" fmla="*/ 133 h 241"/>
                <a:gd name="T78" fmla="*/ 31 w 35"/>
                <a:gd name="T79" fmla="*/ 133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" h="241">
                  <a:moveTo>
                    <a:pt x="31" y="133"/>
                  </a:moveTo>
                  <a:lnTo>
                    <a:pt x="31" y="160"/>
                  </a:lnTo>
                  <a:lnTo>
                    <a:pt x="31" y="181"/>
                  </a:lnTo>
                  <a:lnTo>
                    <a:pt x="31" y="199"/>
                  </a:lnTo>
                  <a:lnTo>
                    <a:pt x="28" y="213"/>
                  </a:lnTo>
                  <a:lnTo>
                    <a:pt x="28" y="227"/>
                  </a:lnTo>
                  <a:lnTo>
                    <a:pt x="24" y="234"/>
                  </a:lnTo>
                  <a:lnTo>
                    <a:pt x="24" y="241"/>
                  </a:lnTo>
                  <a:lnTo>
                    <a:pt x="21" y="241"/>
                  </a:lnTo>
                  <a:lnTo>
                    <a:pt x="17" y="241"/>
                  </a:lnTo>
                  <a:lnTo>
                    <a:pt x="17" y="237"/>
                  </a:lnTo>
                  <a:lnTo>
                    <a:pt x="14" y="230"/>
                  </a:lnTo>
                  <a:lnTo>
                    <a:pt x="10" y="223"/>
                  </a:lnTo>
                  <a:lnTo>
                    <a:pt x="7" y="216"/>
                  </a:lnTo>
                  <a:lnTo>
                    <a:pt x="3" y="213"/>
                  </a:lnTo>
                  <a:lnTo>
                    <a:pt x="3" y="206"/>
                  </a:lnTo>
                  <a:lnTo>
                    <a:pt x="0" y="202"/>
                  </a:lnTo>
                  <a:lnTo>
                    <a:pt x="3" y="199"/>
                  </a:lnTo>
                  <a:lnTo>
                    <a:pt x="3" y="192"/>
                  </a:lnTo>
                  <a:lnTo>
                    <a:pt x="3" y="181"/>
                  </a:lnTo>
                  <a:lnTo>
                    <a:pt x="7" y="171"/>
                  </a:lnTo>
                  <a:lnTo>
                    <a:pt x="7" y="157"/>
                  </a:lnTo>
                  <a:lnTo>
                    <a:pt x="7" y="140"/>
                  </a:lnTo>
                  <a:lnTo>
                    <a:pt x="10" y="119"/>
                  </a:lnTo>
                  <a:lnTo>
                    <a:pt x="10" y="98"/>
                  </a:lnTo>
                  <a:lnTo>
                    <a:pt x="10" y="49"/>
                  </a:lnTo>
                  <a:lnTo>
                    <a:pt x="7" y="0"/>
                  </a:lnTo>
                  <a:lnTo>
                    <a:pt x="17" y="7"/>
                  </a:lnTo>
                  <a:lnTo>
                    <a:pt x="28" y="14"/>
                  </a:lnTo>
                  <a:lnTo>
                    <a:pt x="31" y="17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5" y="28"/>
                  </a:lnTo>
                  <a:lnTo>
                    <a:pt x="35" y="38"/>
                  </a:lnTo>
                  <a:lnTo>
                    <a:pt x="35" y="52"/>
                  </a:lnTo>
                  <a:lnTo>
                    <a:pt x="35" y="66"/>
                  </a:lnTo>
                  <a:lnTo>
                    <a:pt x="35" y="87"/>
                  </a:lnTo>
                  <a:lnTo>
                    <a:pt x="35" y="108"/>
                  </a:lnTo>
                  <a:lnTo>
                    <a:pt x="31" y="133"/>
                  </a:lnTo>
                  <a:lnTo>
                    <a:pt x="31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0">
              <a:extLst>
                <a:ext uri="{FF2B5EF4-FFF2-40B4-BE49-F238E27FC236}">
                  <a16:creationId xmlns:a16="http://schemas.microsoft.com/office/drawing/2014/main" id="{A084B611-AA67-4CA7-981C-31DB9CDDE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827" y="7184634"/>
              <a:ext cx="441860" cy="502618"/>
            </a:xfrm>
            <a:custGeom>
              <a:avLst/>
              <a:gdLst>
                <a:gd name="T0" fmla="*/ 42 w 80"/>
                <a:gd name="T1" fmla="*/ 28 h 91"/>
                <a:gd name="T2" fmla="*/ 42 w 80"/>
                <a:gd name="T3" fmla="*/ 21 h 91"/>
                <a:gd name="T4" fmla="*/ 42 w 80"/>
                <a:gd name="T5" fmla="*/ 10 h 91"/>
                <a:gd name="T6" fmla="*/ 42 w 80"/>
                <a:gd name="T7" fmla="*/ 7 h 91"/>
                <a:gd name="T8" fmla="*/ 42 w 80"/>
                <a:gd name="T9" fmla="*/ 3 h 91"/>
                <a:gd name="T10" fmla="*/ 42 w 80"/>
                <a:gd name="T11" fmla="*/ 3 h 91"/>
                <a:gd name="T12" fmla="*/ 49 w 80"/>
                <a:gd name="T13" fmla="*/ 0 h 91"/>
                <a:gd name="T14" fmla="*/ 52 w 80"/>
                <a:gd name="T15" fmla="*/ 0 h 91"/>
                <a:gd name="T16" fmla="*/ 59 w 80"/>
                <a:gd name="T17" fmla="*/ 3 h 91"/>
                <a:gd name="T18" fmla="*/ 63 w 80"/>
                <a:gd name="T19" fmla="*/ 3 h 91"/>
                <a:gd name="T20" fmla="*/ 66 w 80"/>
                <a:gd name="T21" fmla="*/ 7 h 91"/>
                <a:gd name="T22" fmla="*/ 73 w 80"/>
                <a:gd name="T23" fmla="*/ 10 h 91"/>
                <a:gd name="T24" fmla="*/ 77 w 80"/>
                <a:gd name="T25" fmla="*/ 14 h 91"/>
                <a:gd name="T26" fmla="*/ 80 w 80"/>
                <a:gd name="T27" fmla="*/ 21 h 91"/>
                <a:gd name="T28" fmla="*/ 80 w 80"/>
                <a:gd name="T29" fmla="*/ 24 h 91"/>
                <a:gd name="T30" fmla="*/ 77 w 80"/>
                <a:gd name="T31" fmla="*/ 31 h 91"/>
                <a:gd name="T32" fmla="*/ 70 w 80"/>
                <a:gd name="T33" fmla="*/ 38 h 91"/>
                <a:gd name="T34" fmla="*/ 59 w 80"/>
                <a:gd name="T35" fmla="*/ 49 h 91"/>
                <a:gd name="T36" fmla="*/ 49 w 80"/>
                <a:gd name="T37" fmla="*/ 59 h 91"/>
                <a:gd name="T38" fmla="*/ 42 w 80"/>
                <a:gd name="T39" fmla="*/ 70 h 91"/>
                <a:gd name="T40" fmla="*/ 31 w 80"/>
                <a:gd name="T41" fmla="*/ 77 h 91"/>
                <a:gd name="T42" fmla="*/ 24 w 80"/>
                <a:gd name="T43" fmla="*/ 84 h 91"/>
                <a:gd name="T44" fmla="*/ 14 w 80"/>
                <a:gd name="T45" fmla="*/ 87 h 91"/>
                <a:gd name="T46" fmla="*/ 7 w 80"/>
                <a:gd name="T47" fmla="*/ 91 h 91"/>
                <a:gd name="T48" fmla="*/ 3 w 80"/>
                <a:gd name="T49" fmla="*/ 91 h 91"/>
                <a:gd name="T50" fmla="*/ 0 w 80"/>
                <a:gd name="T51" fmla="*/ 91 h 91"/>
                <a:gd name="T52" fmla="*/ 0 w 80"/>
                <a:gd name="T53" fmla="*/ 87 h 91"/>
                <a:gd name="T54" fmla="*/ 0 w 80"/>
                <a:gd name="T55" fmla="*/ 84 h 91"/>
                <a:gd name="T56" fmla="*/ 3 w 80"/>
                <a:gd name="T57" fmla="*/ 80 h 91"/>
                <a:gd name="T58" fmla="*/ 7 w 80"/>
                <a:gd name="T59" fmla="*/ 73 h 91"/>
                <a:gd name="T60" fmla="*/ 17 w 80"/>
                <a:gd name="T61" fmla="*/ 63 h 91"/>
                <a:gd name="T62" fmla="*/ 28 w 80"/>
                <a:gd name="T63" fmla="*/ 49 h 91"/>
                <a:gd name="T64" fmla="*/ 35 w 80"/>
                <a:gd name="T65" fmla="*/ 38 h 91"/>
                <a:gd name="T66" fmla="*/ 38 w 80"/>
                <a:gd name="T67" fmla="*/ 31 h 91"/>
                <a:gd name="T68" fmla="*/ 42 w 80"/>
                <a:gd name="T69" fmla="*/ 28 h 91"/>
                <a:gd name="T70" fmla="*/ 42 w 80"/>
                <a:gd name="T71" fmla="*/ 2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91">
                  <a:moveTo>
                    <a:pt x="42" y="28"/>
                  </a:moveTo>
                  <a:lnTo>
                    <a:pt x="42" y="21"/>
                  </a:lnTo>
                  <a:lnTo>
                    <a:pt x="42" y="10"/>
                  </a:lnTo>
                  <a:lnTo>
                    <a:pt x="42" y="7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9" y="3"/>
                  </a:lnTo>
                  <a:lnTo>
                    <a:pt x="63" y="3"/>
                  </a:lnTo>
                  <a:lnTo>
                    <a:pt x="66" y="7"/>
                  </a:lnTo>
                  <a:lnTo>
                    <a:pt x="73" y="10"/>
                  </a:lnTo>
                  <a:lnTo>
                    <a:pt x="77" y="14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77" y="31"/>
                  </a:lnTo>
                  <a:lnTo>
                    <a:pt x="70" y="38"/>
                  </a:lnTo>
                  <a:lnTo>
                    <a:pt x="59" y="49"/>
                  </a:lnTo>
                  <a:lnTo>
                    <a:pt x="49" y="59"/>
                  </a:lnTo>
                  <a:lnTo>
                    <a:pt x="42" y="70"/>
                  </a:lnTo>
                  <a:lnTo>
                    <a:pt x="31" y="77"/>
                  </a:lnTo>
                  <a:lnTo>
                    <a:pt x="24" y="84"/>
                  </a:lnTo>
                  <a:lnTo>
                    <a:pt x="14" y="87"/>
                  </a:lnTo>
                  <a:lnTo>
                    <a:pt x="7" y="91"/>
                  </a:lnTo>
                  <a:lnTo>
                    <a:pt x="3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3" y="80"/>
                  </a:lnTo>
                  <a:lnTo>
                    <a:pt x="7" y="73"/>
                  </a:lnTo>
                  <a:lnTo>
                    <a:pt x="17" y="63"/>
                  </a:lnTo>
                  <a:lnTo>
                    <a:pt x="28" y="49"/>
                  </a:lnTo>
                  <a:lnTo>
                    <a:pt x="35" y="38"/>
                  </a:lnTo>
                  <a:lnTo>
                    <a:pt x="38" y="31"/>
                  </a:lnTo>
                  <a:lnTo>
                    <a:pt x="42" y="28"/>
                  </a:lnTo>
                  <a:lnTo>
                    <a:pt x="42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1">
              <a:extLst>
                <a:ext uri="{FF2B5EF4-FFF2-40B4-BE49-F238E27FC236}">
                  <a16:creationId xmlns:a16="http://schemas.microsoft.com/office/drawing/2014/main" id="{2879B106-5671-4B15-9177-2435A002C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803" y="7278531"/>
              <a:ext cx="519185" cy="447385"/>
            </a:xfrm>
            <a:custGeom>
              <a:avLst/>
              <a:gdLst>
                <a:gd name="T0" fmla="*/ 80 w 94"/>
                <a:gd name="T1" fmla="*/ 39 h 81"/>
                <a:gd name="T2" fmla="*/ 77 w 94"/>
                <a:gd name="T3" fmla="*/ 42 h 81"/>
                <a:gd name="T4" fmla="*/ 70 w 94"/>
                <a:gd name="T5" fmla="*/ 46 h 81"/>
                <a:gd name="T6" fmla="*/ 63 w 94"/>
                <a:gd name="T7" fmla="*/ 53 h 81"/>
                <a:gd name="T8" fmla="*/ 56 w 94"/>
                <a:gd name="T9" fmla="*/ 63 h 81"/>
                <a:gd name="T10" fmla="*/ 49 w 94"/>
                <a:gd name="T11" fmla="*/ 70 h 81"/>
                <a:gd name="T12" fmla="*/ 42 w 94"/>
                <a:gd name="T13" fmla="*/ 77 h 81"/>
                <a:gd name="T14" fmla="*/ 31 w 94"/>
                <a:gd name="T15" fmla="*/ 81 h 81"/>
                <a:gd name="T16" fmla="*/ 24 w 94"/>
                <a:gd name="T17" fmla="*/ 81 h 81"/>
                <a:gd name="T18" fmla="*/ 31 w 94"/>
                <a:gd name="T19" fmla="*/ 70 h 81"/>
                <a:gd name="T20" fmla="*/ 35 w 94"/>
                <a:gd name="T21" fmla="*/ 60 h 81"/>
                <a:gd name="T22" fmla="*/ 38 w 94"/>
                <a:gd name="T23" fmla="*/ 53 h 81"/>
                <a:gd name="T24" fmla="*/ 42 w 94"/>
                <a:gd name="T25" fmla="*/ 46 h 81"/>
                <a:gd name="T26" fmla="*/ 42 w 94"/>
                <a:gd name="T27" fmla="*/ 42 h 81"/>
                <a:gd name="T28" fmla="*/ 45 w 94"/>
                <a:gd name="T29" fmla="*/ 39 h 81"/>
                <a:gd name="T30" fmla="*/ 45 w 94"/>
                <a:gd name="T31" fmla="*/ 35 h 81"/>
                <a:gd name="T32" fmla="*/ 45 w 94"/>
                <a:gd name="T33" fmla="*/ 35 h 81"/>
                <a:gd name="T34" fmla="*/ 45 w 94"/>
                <a:gd name="T35" fmla="*/ 35 h 81"/>
                <a:gd name="T36" fmla="*/ 42 w 94"/>
                <a:gd name="T37" fmla="*/ 35 h 81"/>
                <a:gd name="T38" fmla="*/ 38 w 94"/>
                <a:gd name="T39" fmla="*/ 35 h 81"/>
                <a:gd name="T40" fmla="*/ 31 w 94"/>
                <a:gd name="T41" fmla="*/ 35 h 81"/>
                <a:gd name="T42" fmla="*/ 28 w 94"/>
                <a:gd name="T43" fmla="*/ 35 h 81"/>
                <a:gd name="T44" fmla="*/ 17 w 94"/>
                <a:gd name="T45" fmla="*/ 35 h 81"/>
                <a:gd name="T46" fmla="*/ 10 w 94"/>
                <a:gd name="T47" fmla="*/ 39 h 81"/>
                <a:gd name="T48" fmla="*/ 0 w 94"/>
                <a:gd name="T49" fmla="*/ 39 h 81"/>
                <a:gd name="T50" fmla="*/ 0 w 94"/>
                <a:gd name="T51" fmla="*/ 18 h 81"/>
                <a:gd name="T52" fmla="*/ 10 w 94"/>
                <a:gd name="T53" fmla="*/ 18 h 81"/>
                <a:gd name="T54" fmla="*/ 21 w 94"/>
                <a:gd name="T55" fmla="*/ 14 h 81"/>
                <a:gd name="T56" fmla="*/ 31 w 94"/>
                <a:gd name="T57" fmla="*/ 14 h 81"/>
                <a:gd name="T58" fmla="*/ 38 w 94"/>
                <a:gd name="T59" fmla="*/ 14 h 81"/>
                <a:gd name="T60" fmla="*/ 45 w 94"/>
                <a:gd name="T61" fmla="*/ 11 h 81"/>
                <a:gd name="T62" fmla="*/ 49 w 94"/>
                <a:gd name="T63" fmla="*/ 11 h 81"/>
                <a:gd name="T64" fmla="*/ 52 w 94"/>
                <a:gd name="T65" fmla="*/ 7 h 81"/>
                <a:gd name="T66" fmla="*/ 56 w 94"/>
                <a:gd name="T67" fmla="*/ 7 h 81"/>
                <a:gd name="T68" fmla="*/ 59 w 94"/>
                <a:gd name="T69" fmla="*/ 4 h 81"/>
                <a:gd name="T70" fmla="*/ 66 w 94"/>
                <a:gd name="T71" fmla="*/ 0 h 81"/>
                <a:gd name="T72" fmla="*/ 66 w 94"/>
                <a:gd name="T73" fmla="*/ 0 h 81"/>
                <a:gd name="T74" fmla="*/ 70 w 94"/>
                <a:gd name="T75" fmla="*/ 4 h 81"/>
                <a:gd name="T76" fmla="*/ 77 w 94"/>
                <a:gd name="T77" fmla="*/ 7 h 81"/>
                <a:gd name="T78" fmla="*/ 80 w 94"/>
                <a:gd name="T79" fmla="*/ 11 h 81"/>
                <a:gd name="T80" fmla="*/ 87 w 94"/>
                <a:gd name="T81" fmla="*/ 14 h 81"/>
                <a:gd name="T82" fmla="*/ 91 w 94"/>
                <a:gd name="T83" fmla="*/ 18 h 81"/>
                <a:gd name="T84" fmla="*/ 94 w 94"/>
                <a:gd name="T85" fmla="*/ 21 h 81"/>
                <a:gd name="T86" fmla="*/ 94 w 94"/>
                <a:gd name="T87" fmla="*/ 25 h 81"/>
                <a:gd name="T88" fmla="*/ 94 w 94"/>
                <a:gd name="T89" fmla="*/ 28 h 81"/>
                <a:gd name="T90" fmla="*/ 91 w 94"/>
                <a:gd name="T91" fmla="*/ 32 h 81"/>
                <a:gd name="T92" fmla="*/ 87 w 94"/>
                <a:gd name="T93" fmla="*/ 35 h 81"/>
                <a:gd name="T94" fmla="*/ 80 w 94"/>
                <a:gd name="T95" fmla="*/ 39 h 81"/>
                <a:gd name="T96" fmla="*/ 80 w 94"/>
                <a:gd name="T97" fmla="*/ 3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" h="81">
                  <a:moveTo>
                    <a:pt x="80" y="39"/>
                  </a:moveTo>
                  <a:lnTo>
                    <a:pt x="77" y="42"/>
                  </a:lnTo>
                  <a:lnTo>
                    <a:pt x="70" y="46"/>
                  </a:lnTo>
                  <a:lnTo>
                    <a:pt x="63" y="53"/>
                  </a:lnTo>
                  <a:lnTo>
                    <a:pt x="56" y="63"/>
                  </a:lnTo>
                  <a:lnTo>
                    <a:pt x="49" y="70"/>
                  </a:lnTo>
                  <a:lnTo>
                    <a:pt x="42" y="77"/>
                  </a:lnTo>
                  <a:lnTo>
                    <a:pt x="31" y="81"/>
                  </a:lnTo>
                  <a:lnTo>
                    <a:pt x="24" y="81"/>
                  </a:lnTo>
                  <a:lnTo>
                    <a:pt x="31" y="70"/>
                  </a:lnTo>
                  <a:lnTo>
                    <a:pt x="35" y="60"/>
                  </a:lnTo>
                  <a:lnTo>
                    <a:pt x="38" y="53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5" y="39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2" y="35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8" y="35"/>
                  </a:lnTo>
                  <a:lnTo>
                    <a:pt x="17" y="35"/>
                  </a:lnTo>
                  <a:lnTo>
                    <a:pt x="10" y="39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1" y="14"/>
                  </a:lnTo>
                  <a:lnTo>
                    <a:pt x="31" y="14"/>
                  </a:lnTo>
                  <a:lnTo>
                    <a:pt x="38" y="14"/>
                  </a:lnTo>
                  <a:lnTo>
                    <a:pt x="45" y="11"/>
                  </a:lnTo>
                  <a:lnTo>
                    <a:pt x="49" y="11"/>
                  </a:lnTo>
                  <a:lnTo>
                    <a:pt x="52" y="7"/>
                  </a:lnTo>
                  <a:lnTo>
                    <a:pt x="56" y="7"/>
                  </a:lnTo>
                  <a:lnTo>
                    <a:pt x="59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0" y="4"/>
                  </a:lnTo>
                  <a:lnTo>
                    <a:pt x="77" y="7"/>
                  </a:lnTo>
                  <a:lnTo>
                    <a:pt x="80" y="11"/>
                  </a:lnTo>
                  <a:lnTo>
                    <a:pt x="87" y="14"/>
                  </a:lnTo>
                  <a:lnTo>
                    <a:pt x="91" y="18"/>
                  </a:lnTo>
                  <a:lnTo>
                    <a:pt x="94" y="21"/>
                  </a:lnTo>
                  <a:lnTo>
                    <a:pt x="94" y="25"/>
                  </a:lnTo>
                  <a:lnTo>
                    <a:pt x="94" y="28"/>
                  </a:lnTo>
                  <a:lnTo>
                    <a:pt x="91" y="32"/>
                  </a:lnTo>
                  <a:lnTo>
                    <a:pt x="87" y="35"/>
                  </a:lnTo>
                  <a:lnTo>
                    <a:pt x="80" y="39"/>
                  </a:lnTo>
                  <a:lnTo>
                    <a:pt x="80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2">
              <a:extLst>
                <a:ext uri="{FF2B5EF4-FFF2-40B4-BE49-F238E27FC236}">
                  <a16:creationId xmlns:a16="http://schemas.microsoft.com/office/drawing/2014/main" id="{B5E3A31F-B779-4C4D-9A48-441A714C1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069" y="7687252"/>
              <a:ext cx="193315" cy="441860"/>
            </a:xfrm>
            <a:custGeom>
              <a:avLst/>
              <a:gdLst>
                <a:gd name="T0" fmla="*/ 0 w 35"/>
                <a:gd name="T1" fmla="*/ 17 h 80"/>
                <a:gd name="T2" fmla="*/ 0 w 35"/>
                <a:gd name="T3" fmla="*/ 17 h 80"/>
                <a:gd name="T4" fmla="*/ 0 w 35"/>
                <a:gd name="T5" fmla="*/ 14 h 80"/>
                <a:gd name="T6" fmla="*/ 0 w 35"/>
                <a:gd name="T7" fmla="*/ 10 h 80"/>
                <a:gd name="T8" fmla="*/ 0 w 35"/>
                <a:gd name="T9" fmla="*/ 7 h 80"/>
                <a:gd name="T10" fmla="*/ 0 w 35"/>
                <a:gd name="T11" fmla="*/ 3 h 80"/>
                <a:gd name="T12" fmla="*/ 7 w 35"/>
                <a:gd name="T13" fmla="*/ 0 h 80"/>
                <a:gd name="T14" fmla="*/ 14 w 35"/>
                <a:gd name="T15" fmla="*/ 0 h 80"/>
                <a:gd name="T16" fmla="*/ 25 w 35"/>
                <a:gd name="T17" fmla="*/ 3 h 80"/>
                <a:gd name="T18" fmla="*/ 28 w 35"/>
                <a:gd name="T19" fmla="*/ 20 h 80"/>
                <a:gd name="T20" fmla="*/ 32 w 35"/>
                <a:gd name="T21" fmla="*/ 34 h 80"/>
                <a:gd name="T22" fmla="*/ 35 w 35"/>
                <a:gd name="T23" fmla="*/ 48 h 80"/>
                <a:gd name="T24" fmla="*/ 35 w 35"/>
                <a:gd name="T25" fmla="*/ 59 h 80"/>
                <a:gd name="T26" fmla="*/ 35 w 35"/>
                <a:gd name="T27" fmla="*/ 69 h 80"/>
                <a:gd name="T28" fmla="*/ 35 w 35"/>
                <a:gd name="T29" fmla="*/ 73 h 80"/>
                <a:gd name="T30" fmla="*/ 35 w 35"/>
                <a:gd name="T31" fmla="*/ 80 h 80"/>
                <a:gd name="T32" fmla="*/ 32 w 35"/>
                <a:gd name="T33" fmla="*/ 80 h 80"/>
                <a:gd name="T34" fmla="*/ 28 w 35"/>
                <a:gd name="T35" fmla="*/ 80 h 80"/>
                <a:gd name="T36" fmla="*/ 28 w 35"/>
                <a:gd name="T37" fmla="*/ 80 h 80"/>
                <a:gd name="T38" fmla="*/ 25 w 35"/>
                <a:gd name="T39" fmla="*/ 76 h 80"/>
                <a:gd name="T40" fmla="*/ 21 w 35"/>
                <a:gd name="T41" fmla="*/ 76 h 80"/>
                <a:gd name="T42" fmla="*/ 21 w 35"/>
                <a:gd name="T43" fmla="*/ 69 h 80"/>
                <a:gd name="T44" fmla="*/ 18 w 35"/>
                <a:gd name="T45" fmla="*/ 66 h 80"/>
                <a:gd name="T46" fmla="*/ 18 w 35"/>
                <a:gd name="T47" fmla="*/ 59 h 80"/>
                <a:gd name="T48" fmla="*/ 14 w 35"/>
                <a:gd name="T49" fmla="*/ 52 h 80"/>
                <a:gd name="T50" fmla="*/ 11 w 35"/>
                <a:gd name="T51" fmla="*/ 45 h 80"/>
                <a:gd name="T52" fmla="*/ 11 w 35"/>
                <a:gd name="T53" fmla="*/ 38 h 80"/>
                <a:gd name="T54" fmla="*/ 7 w 35"/>
                <a:gd name="T55" fmla="*/ 31 h 80"/>
                <a:gd name="T56" fmla="*/ 7 w 35"/>
                <a:gd name="T57" fmla="*/ 27 h 80"/>
                <a:gd name="T58" fmla="*/ 4 w 35"/>
                <a:gd name="T59" fmla="*/ 24 h 80"/>
                <a:gd name="T60" fmla="*/ 4 w 35"/>
                <a:gd name="T61" fmla="*/ 20 h 80"/>
                <a:gd name="T62" fmla="*/ 0 w 35"/>
                <a:gd name="T63" fmla="*/ 17 h 80"/>
                <a:gd name="T64" fmla="*/ 0 w 35"/>
                <a:gd name="T65" fmla="*/ 1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80">
                  <a:moveTo>
                    <a:pt x="0" y="17"/>
                  </a:moveTo>
                  <a:lnTo>
                    <a:pt x="0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3"/>
                  </a:lnTo>
                  <a:lnTo>
                    <a:pt x="28" y="20"/>
                  </a:lnTo>
                  <a:lnTo>
                    <a:pt x="32" y="34"/>
                  </a:lnTo>
                  <a:lnTo>
                    <a:pt x="35" y="48"/>
                  </a:lnTo>
                  <a:lnTo>
                    <a:pt x="35" y="59"/>
                  </a:lnTo>
                  <a:lnTo>
                    <a:pt x="35" y="69"/>
                  </a:lnTo>
                  <a:lnTo>
                    <a:pt x="35" y="73"/>
                  </a:lnTo>
                  <a:lnTo>
                    <a:pt x="35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5" y="76"/>
                  </a:lnTo>
                  <a:lnTo>
                    <a:pt x="21" y="76"/>
                  </a:lnTo>
                  <a:lnTo>
                    <a:pt x="21" y="69"/>
                  </a:lnTo>
                  <a:lnTo>
                    <a:pt x="18" y="66"/>
                  </a:lnTo>
                  <a:lnTo>
                    <a:pt x="18" y="59"/>
                  </a:lnTo>
                  <a:lnTo>
                    <a:pt x="14" y="52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7" y="31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3">
              <a:extLst>
                <a:ext uri="{FF2B5EF4-FFF2-40B4-BE49-F238E27FC236}">
                  <a16:creationId xmlns:a16="http://schemas.microsoft.com/office/drawing/2014/main" id="{74BDB417-C8F2-4627-8ACE-C50AB9E4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827" y="7587833"/>
              <a:ext cx="922384" cy="502618"/>
            </a:xfrm>
            <a:custGeom>
              <a:avLst/>
              <a:gdLst>
                <a:gd name="T0" fmla="*/ 164 w 167"/>
                <a:gd name="T1" fmla="*/ 32 h 91"/>
                <a:gd name="T2" fmla="*/ 160 w 167"/>
                <a:gd name="T3" fmla="*/ 35 h 91"/>
                <a:gd name="T4" fmla="*/ 150 w 167"/>
                <a:gd name="T5" fmla="*/ 45 h 91"/>
                <a:gd name="T6" fmla="*/ 139 w 167"/>
                <a:gd name="T7" fmla="*/ 66 h 91"/>
                <a:gd name="T8" fmla="*/ 133 w 167"/>
                <a:gd name="T9" fmla="*/ 77 h 91"/>
                <a:gd name="T10" fmla="*/ 129 w 167"/>
                <a:gd name="T11" fmla="*/ 87 h 91"/>
                <a:gd name="T12" fmla="*/ 122 w 167"/>
                <a:gd name="T13" fmla="*/ 91 h 91"/>
                <a:gd name="T14" fmla="*/ 119 w 167"/>
                <a:gd name="T15" fmla="*/ 91 h 91"/>
                <a:gd name="T16" fmla="*/ 115 w 167"/>
                <a:gd name="T17" fmla="*/ 87 h 91"/>
                <a:gd name="T18" fmla="*/ 115 w 167"/>
                <a:gd name="T19" fmla="*/ 77 h 91"/>
                <a:gd name="T20" fmla="*/ 115 w 167"/>
                <a:gd name="T21" fmla="*/ 66 h 91"/>
                <a:gd name="T22" fmla="*/ 119 w 167"/>
                <a:gd name="T23" fmla="*/ 52 h 91"/>
                <a:gd name="T24" fmla="*/ 122 w 167"/>
                <a:gd name="T25" fmla="*/ 38 h 91"/>
                <a:gd name="T26" fmla="*/ 126 w 167"/>
                <a:gd name="T27" fmla="*/ 28 h 91"/>
                <a:gd name="T28" fmla="*/ 122 w 167"/>
                <a:gd name="T29" fmla="*/ 28 h 91"/>
                <a:gd name="T30" fmla="*/ 119 w 167"/>
                <a:gd name="T31" fmla="*/ 28 h 91"/>
                <a:gd name="T32" fmla="*/ 112 w 167"/>
                <a:gd name="T33" fmla="*/ 28 h 91"/>
                <a:gd name="T34" fmla="*/ 101 w 167"/>
                <a:gd name="T35" fmla="*/ 28 h 91"/>
                <a:gd name="T36" fmla="*/ 91 w 167"/>
                <a:gd name="T37" fmla="*/ 32 h 91"/>
                <a:gd name="T38" fmla="*/ 73 w 167"/>
                <a:gd name="T39" fmla="*/ 32 h 91"/>
                <a:gd name="T40" fmla="*/ 52 w 167"/>
                <a:gd name="T41" fmla="*/ 35 h 91"/>
                <a:gd name="T42" fmla="*/ 28 w 167"/>
                <a:gd name="T43" fmla="*/ 38 h 91"/>
                <a:gd name="T44" fmla="*/ 0 w 167"/>
                <a:gd name="T45" fmla="*/ 42 h 91"/>
                <a:gd name="T46" fmla="*/ 56 w 167"/>
                <a:gd name="T47" fmla="*/ 18 h 91"/>
                <a:gd name="T48" fmla="*/ 91 w 167"/>
                <a:gd name="T49" fmla="*/ 11 h 91"/>
                <a:gd name="T50" fmla="*/ 112 w 167"/>
                <a:gd name="T51" fmla="*/ 7 h 91"/>
                <a:gd name="T52" fmla="*/ 122 w 167"/>
                <a:gd name="T53" fmla="*/ 4 h 91"/>
                <a:gd name="T54" fmla="*/ 133 w 167"/>
                <a:gd name="T55" fmla="*/ 0 h 91"/>
                <a:gd name="T56" fmla="*/ 139 w 167"/>
                <a:gd name="T57" fmla="*/ 0 h 91"/>
                <a:gd name="T58" fmla="*/ 157 w 167"/>
                <a:gd name="T59" fmla="*/ 11 h 91"/>
                <a:gd name="T60" fmla="*/ 164 w 167"/>
                <a:gd name="T61" fmla="*/ 18 h 91"/>
                <a:gd name="T62" fmla="*/ 167 w 167"/>
                <a:gd name="T63" fmla="*/ 2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91">
                  <a:moveTo>
                    <a:pt x="167" y="28"/>
                  </a:moveTo>
                  <a:lnTo>
                    <a:pt x="164" y="32"/>
                  </a:lnTo>
                  <a:lnTo>
                    <a:pt x="164" y="35"/>
                  </a:lnTo>
                  <a:lnTo>
                    <a:pt x="160" y="35"/>
                  </a:lnTo>
                  <a:lnTo>
                    <a:pt x="157" y="38"/>
                  </a:lnTo>
                  <a:lnTo>
                    <a:pt x="150" y="45"/>
                  </a:lnTo>
                  <a:lnTo>
                    <a:pt x="146" y="56"/>
                  </a:lnTo>
                  <a:lnTo>
                    <a:pt x="139" y="66"/>
                  </a:lnTo>
                  <a:lnTo>
                    <a:pt x="136" y="73"/>
                  </a:lnTo>
                  <a:lnTo>
                    <a:pt x="133" y="77"/>
                  </a:lnTo>
                  <a:lnTo>
                    <a:pt x="129" y="84"/>
                  </a:lnTo>
                  <a:lnTo>
                    <a:pt x="129" y="87"/>
                  </a:lnTo>
                  <a:lnTo>
                    <a:pt x="126" y="91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19" y="91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5" y="84"/>
                  </a:lnTo>
                  <a:lnTo>
                    <a:pt x="115" y="77"/>
                  </a:lnTo>
                  <a:lnTo>
                    <a:pt x="115" y="73"/>
                  </a:lnTo>
                  <a:lnTo>
                    <a:pt x="115" y="66"/>
                  </a:lnTo>
                  <a:lnTo>
                    <a:pt x="119" y="59"/>
                  </a:lnTo>
                  <a:lnTo>
                    <a:pt x="119" y="52"/>
                  </a:lnTo>
                  <a:lnTo>
                    <a:pt x="122" y="45"/>
                  </a:lnTo>
                  <a:lnTo>
                    <a:pt x="122" y="38"/>
                  </a:lnTo>
                  <a:lnTo>
                    <a:pt x="122" y="35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22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1" y="28"/>
                  </a:lnTo>
                  <a:lnTo>
                    <a:pt x="98" y="28"/>
                  </a:lnTo>
                  <a:lnTo>
                    <a:pt x="91" y="32"/>
                  </a:lnTo>
                  <a:lnTo>
                    <a:pt x="80" y="32"/>
                  </a:lnTo>
                  <a:lnTo>
                    <a:pt x="73" y="32"/>
                  </a:lnTo>
                  <a:lnTo>
                    <a:pt x="63" y="35"/>
                  </a:lnTo>
                  <a:lnTo>
                    <a:pt x="52" y="35"/>
                  </a:lnTo>
                  <a:lnTo>
                    <a:pt x="42" y="35"/>
                  </a:lnTo>
                  <a:lnTo>
                    <a:pt x="28" y="38"/>
                  </a:lnTo>
                  <a:lnTo>
                    <a:pt x="14" y="38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56" y="18"/>
                  </a:lnTo>
                  <a:lnTo>
                    <a:pt x="80" y="14"/>
                  </a:lnTo>
                  <a:lnTo>
                    <a:pt x="91" y="11"/>
                  </a:lnTo>
                  <a:lnTo>
                    <a:pt x="101" y="11"/>
                  </a:lnTo>
                  <a:lnTo>
                    <a:pt x="112" y="7"/>
                  </a:lnTo>
                  <a:lnTo>
                    <a:pt x="119" y="7"/>
                  </a:lnTo>
                  <a:lnTo>
                    <a:pt x="122" y="4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6" y="4"/>
                  </a:lnTo>
                  <a:lnTo>
                    <a:pt x="157" y="11"/>
                  </a:lnTo>
                  <a:lnTo>
                    <a:pt x="160" y="14"/>
                  </a:lnTo>
                  <a:lnTo>
                    <a:pt x="164" y="18"/>
                  </a:lnTo>
                  <a:lnTo>
                    <a:pt x="167" y="25"/>
                  </a:lnTo>
                  <a:lnTo>
                    <a:pt x="167" y="28"/>
                  </a:lnTo>
                  <a:lnTo>
                    <a:pt x="16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4">
              <a:extLst>
                <a:ext uri="{FF2B5EF4-FFF2-40B4-BE49-F238E27FC236}">
                  <a16:creationId xmlns:a16="http://schemas.microsoft.com/office/drawing/2014/main" id="{18A9AD44-7882-4930-A8EC-5BC271E6D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385" y="7974461"/>
              <a:ext cx="541278" cy="77326"/>
            </a:xfrm>
            <a:custGeom>
              <a:avLst/>
              <a:gdLst>
                <a:gd name="T0" fmla="*/ 95 w 98"/>
                <a:gd name="T1" fmla="*/ 7 h 14"/>
                <a:gd name="T2" fmla="*/ 91 w 98"/>
                <a:gd name="T3" fmla="*/ 7 h 14"/>
                <a:gd name="T4" fmla="*/ 84 w 98"/>
                <a:gd name="T5" fmla="*/ 7 h 14"/>
                <a:gd name="T6" fmla="*/ 77 w 98"/>
                <a:gd name="T7" fmla="*/ 7 h 14"/>
                <a:gd name="T8" fmla="*/ 67 w 98"/>
                <a:gd name="T9" fmla="*/ 7 h 14"/>
                <a:gd name="T10" fmla="*/ 53 w 98"/>
                <a:gd name="T11" fmla="*/ 10 h 14"/>
                <a:gd name="T12" fmla="*/ 39 w 98"/>
                <a:gd name="T13" fmla="*/ 10 h 14"/>
                <a:gd name="T14" fmla="*/ 18 w 98"/>
                <a:gd name="T15" fmla="*/ 10 h 14"/>
                <a:gd name="T16" fmla="*/ 0 w 98"/>
                <a:gd name="T17" fmla="*/ 14 h 14"/>
                <a:gd name="T18" fmla="*/ 0 w 98"/>
                <a:gd name="T19" fmla="*/ 7 h 14"/>
                <a:gd name="T20" fmla="*/ 4 w 98"/>
                <a:gd name="T21" fmla="*/ 7 h 14"/>
                <a:gd name="T22" fmla="*/ 14 w 98"/>
                <a:gd name="T23" fmla="*/ 7 h 14"/>
                <a:gd name="T24" fmla="*/ 21 w 98"/>
                <a:gd name="T25" fmla="*/ 7 h 14"/>
                <a:gd name="T26" fmla="*/ 32 w 98"/>
                <a:gd name="T27" fmla="*/ 7 h 14"/>
                <a:gd name="T28" fmla="*/ 46 w 98"/>
                <a:gd name="T29" fmla="*/ 3 h 14"/>
                <a:gd name="T30" fmla="*/ 60 w 98"/>
                <a:gd name="T31" fmla="*/ 3 h 14"/>
                <a:gd name="T32" fmla="*/ 77 w 98"/>
                <a:gd name="T33" fmla="*/ 0 h 14"/>
                <a:gd name="T34" fmla="*/ 98 w 98"/>
                <a:gd name="T35" fmla="*/ 0 h 14"/>
                <a:gd name="T36" fmla="*/ 95 w 98"/>
                <a:gd name="T37" fmla="*/ 7 h 14"/>
                <a:gd name="T38" fmla="*/ 95 w 98"/>
                <a:gd name="T3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14">
                  <a:moveTo>
                    <a:pt x="95" y="7"/>
                  </a:moveTo>
                  <a:lnTo>
                    <a:pt x="91" y="7"/>
                  </a:lnTo>
                  <a:lnTo>
                    <a:pt x="84" y="7"/>
                  </a:lnTo>
                  <a:lnTo>
                    <a:pt x="77" y="7"/>
                  </a:lnTo>
                  <a:lnTo>
                    <a:pt x="67" y="7"/>
                  </a:lnTo>
                  <a:lnTo>
                    <a:pt x="53" y="10"/>
                  </a:lnTo>
                  <a:lnTo>
                    <a:pt x="39" y="10"/>
                  </a:lnTo>
                  <a:lnTo>
                    <a:pt x="18" y="10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7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32" y="7"/>
                  </a:lnTo>
                  <a:lnTo>
                    <a:pt x="46" y="3"/>
                  </a:lnTo>
                  <a:lnTo>
                    <a:pt x="60" y="3"/>
                  </a:lnTo>
                  <a:lnTo>
                    <a:pt x="77" y="0"/>
                  </a:lnTo>
                  <a:lnTo>
                    <a:pt x="98" y="0"/>
                  </a:lnTo>
                  <a:lnTo>
                    <a:pt x="95" y="7"/>
                  </a:lnTo>
                  <a:lnTo>
                    <a:pt x="9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5">
              <a:extLst>
                <a:ext uri="{FF2B5EF4-FFF2-40B4-BE49-F238E27FC236}">
                  <a16:creationId xmlns:a16="http://schemas.microsoft.com/office/drawing/2014/main" id="{654C4114-4A81-44A9-93CE-40586FC86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408" y="7703820"/>
              <a:ext cx="579943" cy="673837"/>
            </a:xfrm>
            <a:custGeom>
              <a:avLst/>
              <a:gdLst>
                <a:gd name="T0" fmla="*/ 39 w 105"/>
                <a:gd name="T1" fmla="*/ 108 h 122"/>
                <a:gd name="T2" fmla="*/ 32 w 105"/>
                <a:gd name="T3" fmla="*/ 112 h 122"/>
                <a:gd name="T4" fmla="*/ 25 w 105"/>
                <a:gd name="T5" fmla="*/ 115 h 122"/>
                <a:gd name="T6" fmla="*/ 18 w 105"/>
                <a:gd name="T7" fmla="*/ 119 h 122"/>
                <a:gd name="T8" fmla="*/ 11 w 105"/>
                <a:gd name="T9" fmla="*/ 119 h 122"/>
                <a:gd name="T10" fmla="*/ 7 w 105"/>
                <a:gd name="T11" fmla="*/ 122 h 122"/>
                <a:gd name="T12" fmla="*/ 4 w 105"/>
                <a:gd name="T13" fmla="*/ 122 h 122"/>
                <a:gd name="T14" fmla="*/ 4 w 105"/>
                <a:gd name="T15" fmla="*/ 119 h 122"/>
                <a:gd name="T16" fmla="*/ 0 w 105"/>
                <a:gd name="T17" fmla="*/ 119 h 122"/>
                <a:gd name="T18" fmla="*/ 4 w 105"/>
                <a:gd name="T19" fmla="*/ 115 h 122"/>
                <a:gd name="T20" fmla="*/ 4 w 105"/>
                <a:gd name="T21" fmla="*/ 108 h 122"/>
                <a:gd name="T22" fmla="*/ 11 w 105"/>
                <a:gd name="T23" fmla="*/ 105 h 122"/>
                <a:gd name="T24" fmla="*/ 21 w 105"/>
                <a:gd name="T25" fmla="*/ 94 h 122"/>
                <a:gd name="T26" fmla="*/ 42 w 105"/>
                <a:gd name="T27" fmla="*/ 77 h 122"/>
                <a:gd name="T28" fmla="*/ 49 w 105"/>
                <a:gd name="T29" fmla="*/ 66 h 122"/>
                <a:gd name="T30" fmla="*/ 56 w 105"/>
                <a:gd name="T31" fmla="*/ 56 h 122"/>
                <a:gd name="T32" fmla="*/ 63 w 105"/>
                <a:gd name="T33" fmla="*/ 45 h 122"/>
                <a:gd name="T34" fmla="*/ 70 w 105"/>
                <a:gd name="T35" fmla="*/ 31 h 122"/>
                <a:gd name="T36" fmla="*/ 74 w 105"/>
                <a:gd name="T37" fmla="*/ 17 h 122"/>
                <a:gd name="T38" fmla="*/ 77 w 105"/>
                <a:gd name="T39" fmla="*/ 0 h 122"/>
                <a:gd name="T40" fmla="*/ 84 w 105"/>
                <a:gd name="T41" fmla="*/ 4 h 122"/>
                <a:gd name="T42" fmla="*/ 91 w 105"/>
                <a:gd name="T43" fmla="*/ 7 h 122"/>
                <a:gd name="T44" fmla="*/ 95 w 105"/>
                <a:gd name="T45" fmla="*/ 11 h 122"/>
                <a:gd name="T46" fmla="*/ 98 w 105"/>
                <a:gd name="T47" fmla="*/ 14 h 122"/>
                <a:gd name="T48" fmla="*/ 102 w 105"/>
                <a:gd name="T49" fmla="*/ 14 h 122"/>
                <a:gd name="T50" fmla="*/ 105 w 105"/>
                <a:gd name="T51" fmla="*/ 17 h 122"/>
                <a:gd name="T52" fmla="*/ 105 w 105"/>
                <a:gd name="T53" fmla="*/ 21 h 122"/>
                <a:gd name="T54" fmla="*/ 105 w 105"/>
                <a:gd name="T55" fmla="*/ 21 h 122"/>
                <a:gd name="T56" fmla="*/ 105 w 105"/>
                <a:gd name="T57" fmla="*/ 28 h 122"/>
                <a:gd name="T58" fmla="*/ 98 w 105"/>
                <a:gd name="T59" fmla="*/ 38 h 122"/>
                <a:gd name="T60" fmla="*/ 95 w 105"/>
                <a:gd name="T61" fmla="*/ 49 h 122"/>
                <a:gd name="T62" fmla="*/ 88 w 105"/>
                <a:gd name="T63" fmla="*/ 59 h 122"/>
                <a:gd name="T64" fmla="*/ 77 w 105"/>
                <a:gd name="T65" fmla="*/ 73 h 122"/>
                <a:gd name="T66" fmla="*/ 67 w 105"/>
                <a:gd name="T67" fmla="*/ 87 h 122"/>
                <a:gd name="T68" fmla="*/ 53 w 105"/>
                <a:gd name="T69" fmla="*/ 98 h 122"/>
                <a:gd name="T70" fmla="*/ 39 w 105"/>
                <a:gd name="T71" fmla="*/ 108 h 122"/>
                <a:gd name="T72" fmla="*/ 39 w 105"/>
                <a:gd name="T73" fmla="*/ 10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2">
                  <a:moveTo>
                    <a:pt x="39" y="108"/>
                  </a:moveTo>
                  <a:lnTo>
                    <a:pt x="32" y="112"/>
                  </a:lnTo>
                  <a:lnTo>
                    <a:pt x="25" y="115"/>
                  </a:lnTo>
                  <a:lnTo>
                    <a:pt x="18" y="119"/>
                  </a:lnTo>
                  <a:lnTo>
                    <a:pt x="11" y="119"/>
                  </a:lnTo>
                  <a:lnTo>
                    <a:pt x="7" y="122"/>
                  </a:lnTo>
                  <a:lnTo>
                    <a:pt x="4" y="122"/>
                  </a:lnTo>
                  <a:lnTo>
                    <a:pt x="4" y="119"/>
                  </a:lnTo>
                  <a:lnTo>
                    <a:pt x="0" y="119"/>
                  </a:lnTo>
                  <a:lnTo>
                    <a:pt x="4" y="115"/>
                  </a:lnTo>
                  <a:lnTo>
                    <a:pt x="4" y="108"/>
                  </a:lnTo>
                  <a:lnTo>
                    <a:pt x="11" y="105"/>
                  </a:lnTo>
                  <a:lnTo>
                    <a:pt x="21" y="94"/>
                  </a:lnTo>
                  <a:lnTo>
                    <a:pt x="42" y="77"/>
                  </a:lnTo>
                  <a:lnTo>
                    <a:pt x="49" y="66"/>
                  </a:lnTo>
                  <a:lnTo>
                    <a:pt x="56" y="56"/>
                  </a:lnTo>
                  <a:lnTo>
                    <a:pt x="63" y="45"/>
                  </a:lnTo>
                  <a:lnTo>
                    <a:pt x="70" y="31"/>
                  </a:lnTo>
                  <a:lnTo>
                    <a:pt x="74" y="17"/>
                  </a:lnTo>
                  <a:lnTo>
                    <a:pt x="77" y="0"/>
                  </a:lnTo>
                  <a:lnTo>
                    <a:pt x="84" y="4"/>
                  </a:lnTo>
                  <a:lnTo>
                    <a:pt x="91" y="7"/>
                  </a:lnTo>
                  <a:lnTo>
                    <a:pt x="95" y="11"/>
                  </a:lnTo>
                  <a:lnTo>
                    <a:pt x="98" y="14"/>
                  </a:lnTo>
                  <a:lnTo>
                    <a:pt x="102" y="14"/>
                  </a:lnTo>
                  <a:lnTo>
                    <a:pt x="105" y="17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5" y="28"/>
                  </a:lnTo>
                  <a:lnTo>
                    <a:pt x="98" y="38"/>
                  </a:lnTo>
                  <a:lnTo>
                    <a:pt x="95" y="49"/>
                  </a:lnTo>
                  <a:lnTo>
                    <a:pt x="88" y="59"/>
                  </a:lnTo>
                  <a:lnTo>
                    <a:pt x="77" y="73"/>
                  </a:lnTo>
                  <a:lnTo>
                    <a:pt x="67" y="87"/>
                  </a:lnTo>
                  <a:lnTo>
                    <a:pt x="53" y="98"/>
                  </a:lnTo>
                  <a:lnTo>
                    <a:pt x="39" y="108"/>
                  </a:lnTo>
                  <a:lnTo>
                    <a:pt x="39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6">
              <a:extLst>
                <a:ext uri="{FF2B5EF4-FFF2-40B4-BE49-F238E27FC236}">
                  <a16:creationId xmlns:a16="http://schemas.microsoft.com/office/drawing/2014/main" id="{AF385861-D21A-4753-9876-855678A77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385" y="8145680"/>
              <a:ext cx="408720" cy="1198544"/>
            </a:xfrm>
            <a:custGeom>
              <a:avLst/>
              <a:gdLst>
                <a:gd name="T0" fmla="*/ 39 w 74"/>
                <a:gd name="T1" fmla="*/ 81 h 217"/>
                <a:gd name="T2" fmla="*/ 32 w 74"/>
                <a:gd name="T3" fmla="*/ 67 h 217"/>
                <a:gd name="T4" fmla="*/ 25 w 74"/>
                <a:gd name="T5" fmla="*/ 53 h 217"/>
                <a:gd name="T6" fmla="*/ 14 w 74"/>
                <a:gd name="T7" fmla="*/ 32 h 217"/>
                <a:gd name="T8" fmla="*/ 0 w 74"/>
                <a:gd name="T9" fmla="*/ 11 h 217"/>
                <a:gd name="T10" fmla="*/ 11 w 74"/>
                <a:gd name="T11" fmla="*/ 0 h 217"/>
                <a:gd name="T12" fmla="*/ 21 w 74"/>
                <a:gd name="T13" fmla="*/ 11 h 217"/>
                <a:gd name="T14" fmla="*/ 32 w 74"/>
                <a:gd name="T15" fmla="*/ 21 h 217"/>
                <a:gd name="T16" fmla="*/ 42 w 74"/>
                <a:gd name="T17" fmla="*/ 32 h 217"/>
                <a:gd name="T18" fmla="*/ 46 w 74"/>
                <a:gd name="T19" fmla="*/ 39 h 217"/>
                <a:gd name="T20" fmla="*/ 53 w 74"/>
                <a:gd name="T21" fmla="*/ 46 h 217"/>
                <a:gd name="T22" fmla="*/ 56 w 74"/>
                <a:gd name="T23" fmla="*/ 53 h 217"/>
                <a:gd name="T24" fmla="*/ 60 w 74"/>
                <a:gd name="T25" fmla="*/ 63 h 217"/>
                <a:gd name="T26" fmla="*/ 67 w 74"/>
                <a:gd name="T27" fmla="*/ 74 h 217"/>
                <a:gd name="T28" fmla="*/ 70 w 74"/>
                <a:gd name="T29" fmla="*/ 98 h 217"/>
                <a:gd name="T30" fmla="*/ 74 w 74"/>
                <a:gd name="T31" fmla="*/ 122 h 217"/>
                <a:gd name="T32" fmla="*/ 74 w 74"/>
                <a:gd name="T33" fmla="*/ 133 h 217"/>
                <a:gd name="T34" fmla="*/ 74 w 74"/>
                <a:gd name="T35" fmla="*/ 147 h 217"/>
                <a:gd name="T36" fmla="*/ 74 w 74"/>
                <a:gd name="T37" fmla="*/ 168 h 217"/>
                <a:gd name="T38" fmla="*/ 70 w 74"/>
                <a:gd name="T39" fmla="*/ 178 h 217"/>
                <a:gd name="T40" fmla="*/ 67 w 74"/>
                <a:gd name="T41" fmla="*/ 189 h 217"/>
                <a:gd name="T42" fmla="*/ 63 w 74"/>
                <a:gd name="T43" fmla="*/ 199 h 217"/>
                <a:gd name="T44" fmla="*/ 60 w 74"/>
                <a:gd name="T45" fmla="*/ 206 h 217"/>
                <a:gd name="T46" fmla="*/ 53 w 74"/>
                <a:gd name="T47" fmla="*/ 210 h 217"/>
                <a:gd name="T48" fmla="*/ 49 w 74"/>
                <a:gd name="T49" fmla="*/ 213 h 217"/>
                <a:gd name="T50" fmla="*/ 46 w 74"/>
                <a:gd name="T51" fmla="*/ 217 h 217"/>
                <a:gd name="T52" fmla="*/ 39 w 74"/>
                <a:gd name="T53" fmla="*/ 217 h 217"/>
                <a:gd name="T54" fmla="*/ 35 w 74"/>
                <a:gd name="T55" fmla="*/ 217 h 217"/>
                <a:gd name="T56" fmla="*/ 32 w 74"/>
                <a:gd name="T57" fmla="*/ 213 h 217"/>
                <a:gd name="T58" fmla="*/ 32 w 74"/>
                <a:gd name="T59" fmla="*/ 210 h 217"/>
                <a:gd name="T60" fmla="*/ 32 w 74"/>
                <a:gd name="T61" fmla="*/ 206 h 217"/>
                <a:gd name="T62" fmla="*/ 28 w 74"/>
                <a:gd name="T63" fmla="*/ 199 h 217"/>
                <a:gd name="T64" fmla="*/ 28 w 74"/>
                <a:gd name="T65" fmla="*/ 192 h 217"/>
                <a:gd name="T66" fmla="*/ 21 w 74"/>
                <a:gd name="T67" fmla="*/ 185 h 217"/>
                <a:gd name="T68" fmla="*/ 14 w 74"/>
                <a:gd name="T69" fmla="*/ 178 h 217"/>
                <a:gd name="T70" fmla="*/ 7 w 74"/>
                <a:gd name="T71" fmla="*/ 171 h 217"/>
                <a:gd name="T72" fmla="*/ 4 w 74"/>
                <a:gd name="T73" fmla="*/ 168 h 217"/>
                <a:gd name="T74" fmla="*/ 4 w 74"/>
                <a:gd name="T75" fmla="*/ 164 h 217"/>
                <a:gd name="T76" fmla="*/ 4 w 74"/>
                <a:gd name="T77" fmla="*/ 161 h 217"/>
                <a:gd name="T78" fmla="*/ 7 w 74"/>
                <a:gd name="T79" fmla="*/ 157 h 217"/>
                <a:gd name="T80" fmla="*/ 11 w 74"/>
                <a:gd name="T81" fmla="*/ 157 h 217"/>
                <a:gd name="T82" fmla="*/ 14 w 74"/>
                <a:gd name="T83" fmla="*/ 157 h 217"/>
                <a:gd name="T84" fmla="*/ 25 w 74"/>
                <a:gd name="T85" fmla="*/ 161 h 217"/>
                <a:gd name="T86" fmla="*/ 32 w 74"/>
                <a:gd name="T87" fmla="*/ 161 h 217"/>
                <a:gd name="T88" fmla="*/ 35 w 74"/>
                <a:gd name="T89" fmla="*/ 164 h 217"/>
                <a:gd name="T90" fmla="*/ 39 w 74"/>
                <a:gd name="T91" fmla="*/ 164 h 217"/>
                <a:gd name="T92" fmla="*/ 42 w 74"/>
                <a:gd name="T93" fmla="*/ 164 h 217"/>
                <a:gd name="T94" fmla="*/ 42 w 74"/>
                <a:gd name="T95" fmla="*/ 161 h 217"/>
                <a:gd name="T96" fmla="*/ 42 w 74"/>
                <a:gd name="T97" fmla="*/ 154 h 217"/>
                <a:gd name="T98" fmla="*/ 42 w 74"/>
                <a:gd name="T99" fmla="*/ 147 h 217"/>
                <a:gd name="T100" fmla="*/ 46 w 74"/>
                <a:gd name="T101" fmla="*/ 133 h 217"/>
                <a:gd name="T102" fmla="*/ 46 w 74"/>
                <a:gd name="T103" fmla="*/ 119 h 217"/>
                <a:gd name="T104" fmla="*/ 42 w 74"/>
                <a:gd name="T105" fmla="*/ 108 h 217"/>
                <a:gd name="T106" fmla="*/ 42 w 74"/>
                <a:gd name="T107" fmla="*/ 95 h 217"/>
                <a:gd name="T108" fmla="*/ 39 w 74"/>
                <a:gd name="T109" fmla="*/ 81 h 217"/>
                <a:gd name="T110" fmla="*/ 39 w 74"/>
                <a:gd name="T111" fmla="*/ 8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" h="217">
                  <a:moveTo>
                    <a:pt x="39" y="81"/>
                  </a:moveTo>
                  <a:lnTo>
                    <a:pt x="32" y="67"/>
                  </a:lnTo>
                  <a:lnTo>
                    <a:pt x="25" y="53"/>
                  </a:lnTo>
                  <a:lnTo>
                    <a:pt x="14" y="32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32" y="21"/>
                  </a:lnTo>
                  <a:lnTo>
                    <a:pt x="42" y="32"/>
                  </a:lnTo>
                  <a:lnTo>
                    <a:pt x="46" y="39"/>
                  </a:lnTo>
                  <a:lnTo>
                    <a:pt x="53" y="46"/>
                  </a:lnTo>
                  <a:lnTo>
                    <a:pt x="56" y="53"/>
                  </a:lnTo>
                  <a:lnTo>
                    <a:pt x="60" y="63"/>
                  </a:lnTo>
                  <a:lnTo>
                    <a:pt x="67" y="74"/>
                  </a:lnTo>
                  <a:lnTo>
                    <a:pt x="70" y="98"/>
                  </a:lnTo>
                  <a:lnTo>
                    <a:pt x="74" y="122"/>
                  </a:lnTo>
                  <a:lnTo>
                    <a:pt x="74" y="133"/>
                  </a:lnTo>
                  <a:lnTo>
                    <a:pt x="74" y="147"/>
                  </a:lnTo>
                  <a:lnTo>
                    <a:pt x="74" y="168"/>
                  </a:lnTo>
                  <a:lnTo>
                    <a:pt x="70" y="178"/>
                  </a:lnTo>
                  <a:lnTo>
                    <a:pt x="67" y="189"/>
                  </a:lnTo>
                  <a:lnTo>
                    <a:pt x="63" y="199"/>
                  </a:lnTo>
                  <a:lnTo>
                    <a:pt x="60" y="206"/>
                  </a:lnTo>
                  <a:lnTo>
                    <a:pt x="53" y="210"/>
                  </a:lnTo>
                  <a:lnTo>
                    <a:pt x="49" y="213"/>
                  </a:lnTo>
                  <a:lnTo>
                    <a:pt x="46" y="217"/>
                  </a:lnTo>
                  <a:lnTo>
                    <a:pt x="39" y="217"/>
                  </a:lnTo>
                  <a:lnTo>
                    <a:pt x="35" y="217"/>
                  </a:lnTo>
                  <a:lnTo>
                    <a:pt x="32" y="213"/>
                  </a:lnTo>
                  <a:lnTo>
                    <a:pt x="32" y="210"/>
                  </a:lnTo>
                  <a:lnTo>
                    <a:pt x="32" y="206"/>
                  </a:lnTo>
                  <a:lnTo>
                    <a:pt x="28" y="199"/>
                  </a:lnTo>
                  <a:lnTo>
                    <a:pt x="28" y="192"/>
                  </a:lnTo>
                  <a:lnTo>
                    <a:pt x="21" y="185"/>
                  </a:lnTo>
                  <a:lnTo>
                    <a:pt x="14" y="178"/>
                  </a:lnTo>
                  <a:lnTo>
                    <a:pt x="7" y="171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4" y="161"/>
                  </a:lnTo>
                  <a:lnTo>
                    <a:pt x="7" y="157"/>
                  </a:lnTo>
                  <a:lnTo>
                    <a:pt x="11" y="157"/>
                  </a:lnTo>
                  <a:lnTo>
                    <a:pt x="14" y="157"/>
                  </a:lnTo>
                  <a:lnTo>
                    <a:pt x="25" y="161"/>
                  </a:lnTo>
                  <a:lnTo>
                    <a:pt x="32" y="161"/>
                  </a:lnTo>
                  <a:lnTo>
                    <a:pt x="35" y="164"/>
                  </a:lnTo>
                  <a:lnTo>
                    <a:pt x="39" y="164"/>
                  </a:lnTo>
                  <a:lnTo>
                    <a:pt x="42" y="164"/>
                  </a:lnTo>
                  <a:lnTo>
                    <a:pt x="42" y="161"/>
                  </a:lnTo>
                  <a:lnTo>
                    <a:pt x="42" y="154"/>
                  </a:lnTo>
                  <a:lnTo>
                    <a:pt x="42" y="147"/>
                  </a:lnTo>
                  <a:lnTo>
                    <a:pt x="46" y="133"/>
                  </a:lnTo>
                  <a:lnTo>
                    <a:pt x="46" y="119"/>
                  </a:lnTo>
                  <a:lnTo>
                    <a:pt x="42" y="108"/>
                  </a:lnTo>
                  <a:lnTo>
                    <a:pt x="42" y="95"/>
                  </a:lnTo>
                  <a:lnTo>
                    <a:pt x="39" y="81"/>
                  </a:lnTo>
                  <a:lnTo>
                    <a:pt x="39" y="8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7">
              <a:extLst>
                <a:ext uri="{FF2B5EF4-FFF2-40B4-BE49-F238E27FC236}">
                  <a16:creationId xmlns:a16="http://schemas.microsoft.com/office/drawing/2014/main" id="{E7930168-4918-4207-8141-E8D8E7A06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361" y="8090447"/>
              <a:ext cx="502617" cy="463953"/>
            </a:xfrm>
            <a:custGeom>
              <a:avLst/>
              <a:gdLst>
                <a:gd name="T0" fmla="*/ 7 w 91"/>
                <a:gd name="T1" fmla="*/ 84 h 84"/>
                <a:gd name="T2" fmla="*/ 0 w 91"/>
                <a:gd name="T3" fmla="*/ 73 h 84"/>
                <a:gd name="T4" fmla="*/ 18 w 91"/>
                <a:gd name="T5" fmla="*/ 59 h 84"/>
                <a:gd name="T6" fmla="*/ 32 w 91"/>
                <a:gd name="T7" fmla="*/ 45 h 84"/>
                <a:gd name="T8" fmla="*/ 39 w 91"/>
                <a:gd name="T9" fmla="*/ 35 h 84"/>
                <a:gd name="T10" fmla="*/ 46 w 91"/>
                <a:gd name="T11" fmla="*/ 28 h 84"/>
                <a:gd name="T12" fmla="*/ 49 w 91"/>
                <a:gd name="T13" fmla="*/ 24 h 84"/>
                <a:gd name="T14" fmla="*/ 53 w 91"/>
                <a:gd name="T15" fmla="*/ 17 h 84"/>
                <a:gd name="T16" fmla="*/ 53 w 91"/>
                <a:gd name="T17" fmla="*/ 14 h 84"/>
                <a:gd name="T18" fmla="*/ 53 w 91"/>
                <a:gd name="T19" fmla="*/ 10 h 84"/>
                <a:gd name="T20" fmla="*/ 53 w 91"/>
                <a:gd name="T21" fmla="*/ 7 h 84"/>
                <a:gd name="T22" fmla="*/ 53 w 91"/>
                <a:gd name="T23" fmla="*/ 7 h 84"/>
                <a:gd name="T24" fmla="*/ 53 w 91"/>
                <a:gd name="T25" fmla="*/ 3 h 84"/>
                <a:gd name="T26" fmla="*/ 56 w 91"/>
                <a:gd name="T27" fmla="*/ 3 h 84"/>
                <a:gd name="T28" fmla="*/ 60 w 91"/>
                <a:gd name="T29" fmla="*/ 0 h 84"/>
                <a:gd name="T30" fmla="*/ 63 w 91"/>
                <a:gd name="T31" fmla="*/ 3 h 84"/>
                <a:gd name="T32" fmla="*/ 70 w 91"/>
                <a:gd name="T33" fmla="*/ 3 h 84"/>
                <a:gd name="T34" fmla="*/ 77 w 91"/>
                <a:gd name="T35" fmla="*/ 7 h 84"/>
                <a:gd name="T36" fmla="*/ 80 w 91"/>
                <a:gd name="T37" fmla="*/ 10 h 84"/>
                <a:gd name="T38" fmla="*/ 84 w 91"/>
                <a:gd name="T39" fmla="*/ 17 h 84"/>
                <a:gd name="T40" fmla="*/ 87 w 91"/>
                <a:gd name="T41" fmla="*/ 21 h 84"/>
                <a:gd name="T42" fmla="*/ 91 w 91"/>
                <a:gd name="T43" fmla="*/ 24 h 84"/>
                <a:gd name="T44" fmla="*/ 91 w 91"/>
                <a:gd name="T45" fmla="*/ 28 h 84"/>
                <a:gd name="T46" fmla="*/ 87 w 91"/>
                <a:gd name="T47" fmla="*/ 31 h 84"/>
                <a:gd name="T48" fmla="*/ 80 w 91"/>
                <a:gd name="T49" fmla="*/ 38 h 84"/>
                <a:gd name="T50" fmla="*/ 70 w 91"/>
                <a:gd name="T51" fmla="*/ 49 h 84"/>
                <a:gd name="T52" fmla="*/ 60 w 91"/>
                <a:gd name="T53" fmla="*/ 56 h 84"/>
                <a:gd name="T54" fmla="*/ 46 w 91"/>
                <a:gd name="T55" fmla="*/ 66 h 84"/>
                <a:gd name="T56" fmla="*/ 28 w 91"/>
                <a:gd name="T57" fmla="*/ 73 h 84"/>
                <a:gd name="T58" fmla="*/ 7 w 91"/>
                <a:gd name="T59" fmla="*/ 84 h 84"/>
                <a:gd name="T60" fmla="*/ 7 w 91"/>
                <a:gd name="T6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1" h="84">
                  <a:moveTo>
                    <a:pt x="7" y="84"/>
                  </a:moveTo>
                  <a:lnTo>
                    <a:pt x="0" y="73"/>
                  </a:lnTo>
                  <a:lnTo>
                    <a:pt x="18" y="59"/>
                  </a:lnTo>
                  <a:lnTo>
                    <a:pt x="32" y="45"/>
                  </a:lnTo>
                  <a:lnTo>
                    <a:pt x="39" y="35"/>
                  </a:lnTo>
                  <a:lnTo>
                    <a:pt x="46" y="28"/>
                  </a:lnTo>
                  <a:lnTo>
                    <a:pt x="49" y="24"/>
                  </a:lnTo>
                  <a:lnTo>
                    <a:pt x="53" y="17"/>
                  </a:lnTo>
                  <a:lnTo>
                    <a:pt x="53" y="14"/>
                  </a:lnTo>
                  <a:lnTo>
                    <a:pt x="53" y="10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3"/>
                  </a:lnTo>
                  <a:lnTo>
                    <a:pt x="56" y="3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70" y="3"/>
                  </a:lnTo>
                  <a:lnTo>
                    <a:pt x="77" y="7"/>
                  </a:lnTo>
                  <a:lnTo>
                    <a:pt x="80" y="10"/>
                  </a:lnTo>
                  <a:lnTo>
                    <a:pt x="84" y="17"/>
                  </a:lnTo>
                  <a:lnTo>
                    <a:pt x="87" y="21"/>
                  </a:lnTo>
                  <a:lnTo>
                    <a:pt x="91" y="24"/>
                  </a:lnTo>
                  <a:lnTo>
                    <a:pt x="91" y="28"/>
                  </a:lnTo>
                  <a:lnTo>
                    <a:pt x="87" y="31"/>
                  </a:lnTo>
                  <a:lnTo>
                    <a:pt x="80" y="38"/>
                  </a:lnTo>
                  <a:lnTo>
                    <a:pt x="70" y="49"/>
                  </a:lnTo>
                  <a:lnTo>
                    <a:pt x="60" y="56"/>
                  </a:lnTo>
                  <a:lnTo>
                    <a:pt x="46" y="66"/>
                  </a:lnTo>
                  <a:lnTo>
                    <a:pt x="28" y="73"/>
                  </a:lnTo>
                  <a:lnTo>
                    <a:pt x="7" y="84"/>
                  </a:lnTo>
                  <a:lnTo>
                    <a:pt x="7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8">
              <a:extLst>
                <a:ext uri="{FF2B5EF4-FFF2-40B4-BE49-F238E27FC236}">
                  <a16:creationId xmlns:a16="http://schemas.microsoft.com/office/drawing/2014/main" id="{86022446-9463-45BA-B3DA-A4CA5D1F3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687" y="8416321"/>
              <a:ext cx="867151" cy="502618"/>
            </a:xfrm>
            <a:custGeom>
              <a:avLst/>
              <a:gdLst>
                <a:gd name="T0" fmla="*/ 53 w 157"/>
                <a:gd name="T1" fmla="*/ 25 h 91"/>
                <a:gd name="T2" fmla="*/ 63 w 157"/>
                <a:gd name="T3" fmla="*/ 35 h 91"/>
                <a:gd name="T4" fmla="*/ 80 w 157"/>
                <a:gd name="T5" fmla="*/ 42 h 91"/>
                <a:gd name="T6" fmla="*/ 98 w 157"/>
                <a:gd name="T7" fmla="*/ 49 h 91"/>
                <a:gd name="T8" fmla="*/ 115 w 157"/>
                <a:gd name="T9" fmla="*/ 56 h 91"/>
                <a:gd name="T10" fmla="*/ 126 w 157"/>
                <a:gd name="T11" fmla="*/ 59 h 91"/>
                <a:gd name="T12" fmla="*/ 133 w 157"/>
                <a:gd name="T13" fmla="*/ 63 h 91"/>
                <a:gd name="T14" fmla="*/ 140 w 157"/>
                <a:gd name="T15" fmla="*/ 63 h 91"/>
                <a:gd name="T16" fmla="*/ 147 w 157"/>
                <a:gd name="T17" fmla="*/ 66 h 91"/>
                <a:gd name="T18" fmla="*/ 150 w 157"/>
                <a:gd name="T19" fmla="*/ 70 h 91"/>
                <a:gd name="T20" fmla="*/ 154 w 157"/>
                <a:gd name="T21" fmla="*/ 70 h 91"/>
                <a:gd name="T22" fmla="*/ 157 w 157"/>
                <a:gd name="T23" fmla="*/ 73 h 91"/>
                <a:gd name="T24" fmla="*/ 157 w 157"/>
                <a:gd name="T25" fmla="*/ 73 h 91"/>
                <a:gd name="T26" fmla="*/ 157 w 157"/>
                <a:gd name="T27" fmla="*/ 77 h 91"/>
                <a:gd name="T28" fmla="*/ 150 w 157"/>
                <a:gd name="T29" fmla="*/ 80 h 91"/>
                <a:gd name="T30" fmla="*/ 143 w 157"/>
                <a:gd name="T31" fmla="*/ 84 h 91"/>
                <a:gd name="T32" fmla="*/ 129 w 157"/>
                <a:gd name="T33" fmla="*/ 87 h 91"/>
                <a:gd name="T34" fmla="*/ 115 w 157"/>
                <a:gd name="T35" fmla="*/ 87 h 91"/>
                <a:gd name="T36" fmla="*/ 105 w 157"/>
                <a:gd name="T37" fmla="*/ 91 h 91"/>
                <a:gd name="T38" fmla="*/ 98 w 157"/>
                <a:gd name="T39" fmla="*/ 91 h 91"/>
                <a:gd name="T40" fmla="*/ 91 w 157"/>
                <a:gd name="T41" fmla="*/ 91 h 91"/>
                <a:gd name="T42" fmla="*/ 87 w 157"/>
                <a:gd name="T43" fmla="*/ 91 h 91"/>
                <a:gd name="T44" fmla="*/ 80 w 157"/>
                <a:gd name="T45" fmla="*/ 87 h 91"/>
                <a:gd name="T46" fmla="*/ 73 w 157"/>
                <a:gd name="T47" fmla="*/ 84 h 91"/>
                <a:gd name="T48" fmla="*/ 70 w 157"/>
                <a:gd name="T49" fmla="*/ 80 h 91"/>
                <a:gd name="T50" fmla="*/ 66 w 157"/>
                <a:gd name="T51" fmla="*/ 77 h 91"/>
                <a:gd name="T52" fmla="*/ 59 w 157"/>
                <a:gd name="T53" fmla="*/ 73 h 91"/>
                <a:gd name="T54" fmla="*/ 53 w 157"/>
                <a:gd name="T55" fmla="*/ 66 h 91"/>
                <a:gd name="T56" fmla="*/ 46 w 157"/>
                <a:gd name="T57" fmla="*/ 59 h 91"/>
                <a:gd name="T58" fmla="*/ 39 w 157"/>
                <a:gd name="T59" fmla="*/ 49 h 91"/>
                <a:gd name="T60" fmla="*/ 28 w 157"/>
                <a:gd name="T61" fmla="*/ 39 h 91"/>
                <a:gd name="T62" fmla="*/ 14 w 157"/>
                <a:gd name="T63" fmla="*/ 25 h 91"/>
                <a:gd name="T64" fmla="*/ 0 w 157"/>
                <a:gd name="T65" fmla="*/ 11 h 91"/>
                <a:gd name="T66" fmla="*/ 14 w 157"/>
                <a:gd name="T67" fmla="*/ 0 h 91"/>
                <a:gd name="T68" fmla="*/ 21 w 157"/>
                <a:gd name="T69" fmla="*/ 4 h 91"/>
                <a:gd name="T70" fmla="*/ 28 w 157"/>
                <a:gd name="T71" fmla="*/ 11 h 91"/>
                <a:gd name="T72" fmla="*/ 39 w 157"/>
                <a:gd name="T73" fmla="*/ 18 h 91"/>
                <a:gd name="T74" fmla="*/ 53 w 157"/>
                <a:gd name="T75" fmla="*/ 25 h 91"/>
                <a:gd name="T76" fmla="*/ 53 w 157"/>
                <a:gd name="T77" fmla="*/ 2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7" h="91">
                  <a:moveTo>
                    <a:pt x="53" y="25"/>
                  </a:moveTo>
                  <a:lnTo>
                    <a:pt x="63" y="35"/>
                  </a:lnTo>
                  <a:lnTo>
                    <a:pt x="80" y="42"/>
                  </a:lnTo>
                  <a:lnTo>
                    <a:pt x="98" y="49"/>
                  </a:lnTo>
                  <a:lnTo>
                    <a:pt x="115" y="56"/>
                  </a:lnTo>
                  <a:lnTo>
                    <a:pt x="126" y="59"/>
                  </a:lnTo>
                  <a:lnTo>
                    <a:pt x="133" y="63"/>
                  </a:lnTo>
                  <a:lnTo>
                    <a:pt x="140" y="63"/>
                  </a:lnTo>
                  <a:lnTo>
                    <a:pt x="147" y="66"/>
                  </a:lnTo>
                  <a:lnTo>
                    <a:pt x="150" y="70"/>
                  </a:lnTo>
                  <a:lnTo>
                    <a:pt x="154" y="70"/>
                  </a:lnTo>
                  <a:lnTo>
                    <a:pt x="157" y="73"/>
                  </a:lnTo>
                  <a:lnTo>
                    <a:pt x="157" y="73"/>
                  </a:lnTo>
                  <a:lnTo>
                    <a:pt x="157" y="77"/>
                  </a:lnTo>
                  <a:lnTo>
                    <a:pt x="150" y="80"/>
                  </a:lnTo>
                  <a:lnTo>
                    <a:pt x="143" y="84"/>
                  </a:lnTo>
                  <a:lnTo>
                    <a:pt x="129" y="87"/>
                  </a:lnTo>
                  <a:lnTo>
                    <a:pt x="115" y="87"/>
                  </a:lnTo>
                  <a:lnTo>
                    <a:pt x="105" y="91"/>
                  </a:lnTo>
                  <a:lnTo>
                    <a:pt x="98" y="91"/>
                  </a:lnTo>
                  <a:lnTo>
                    <a:pt x="91" y="91"/>
                  </a:lnTo>
                  <a:lnTo>
                    <a:pt x="87" y="91"/>
                  </a:lnTo>
                  <a:lnTo>
                    <a:pt x="80" y="87"/>
                  </a:lnTo>
                  <a:lnTo>
                    <a:pt x="73" y="84"/>
                  </a:lnTo>
                  <a:lnTo>
                    <a:pt x="70" y="80"/>
                  </a:lnTo>
                  <a:lnTo>
                    <a:pt x="66" y="77"/>
                  </a:lnTo>
                  <a:lnTo>
                    <a:pt x="59" y="73"/>
                  </a:lnTo>
                  <a:lnTo>
                    <a:pt x="53" y="66"/>
                  </a:lnTo>
                  <a:lnTo>
                    <a:pt x="46" y="59"/>
                  </a:lnTo>
                  <a:lnTo>
                    <a:pt x="39" y="49"/>
                  </a:lnTo>
                  <a:lnTo>
                    <a:pt x="28" y="39"/>
                  </a:lnTo>
                  <a:lnTo>
                    <a:pt x="14" y="25"/>
                  </a:lnTo>
                  <a:lnTo>
                    <a:pt x="0" y="11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11"/>
                  </a:lnTo>
                  <a:lnTo>
                    <a:pt x="39" y="18"/>
                  </a:lnTo>
                  <a:lnTo>
                    <a:pt x="53" y="25"/>
                  </a:lnTo>
                  <a:lnTo>
                    <a:pt x="53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9">
              <a:extLst>
                <a:ext uri="{FF2B5EF4-FFF2-40B4-BE49-F238E27FC236}">
                  <a16:creationId xmlns:a16="http://schemas.microsoft.com/office/drawing/2014/main" id="{FF6B4F2A-ABE3-4A73-8FD1-00D2869FC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176" y="8300331"/>
              <a:ext cx="425292" cy="386628"/>
            </a:xfrm>
            <a:custGeom>
              <a:avLst/>
              <a:gdLst>
                <a:gd name="T0" fmla="*/ 21 w 77"/>
                <a:gd name="T1" fmla="*/ 56 h 70"/>
                <a:gd name="T2" fmla="*/ 14 w 77"/>
                <a:gd name="T3" fmla="*/ 63 h 70"/>
                <a:gd name="T4" fmla="*/ 7 w 77"/>
                <a:gd name="T5" fmla="*/ 67 h 70"/>
                <a:gd name="T6" fmla="*/ 3 w 77"/>
                <a:gd name="T7" fmla="*/ 67 h 70"/>
                <a:gd name="T8" fmla="*/ 0 w 77"/>
                <a:gd name="T9" fmla="*/ 70 h 70"/>
                <a:gd name="T10" fmla="*/ 3 w 77"/>
                <a:gd name="T11" fmla="*/ 67 h 70"/>
                <a:gd name="T12" fmla="*/ 7 w 77"/>
                <a:gd name="T13" fmla="*/ 67 h 70"/>
                <a:gd name="T14" fmla="*/ 14 w 77"/>
                <a:gd name="T15" fmla="*/ 60 h 70"/>
                <a:gd name="T16" fmla="*/ 21 w 77"/>
                <a:gd name="T17" fmla="*/ 53 h 70"/>
                <a:gd name="T18" fmla="*/ 31 w 77"/>
                <a:gd name="T19" fmla="*/ 42 h 70"/>
                <a:gd name="T20" fmla="*/ 45 w 77"/>
                <a:gd name="T21" fmla="*/ 32 h 70"/>
                <a:gd name="T22" fmla="*/ 56 w 77"/>
                <a:gd name="T23" fmla="*/ 18 h 70"/>
                <a:gd name="T24" fmla="*/ 70 w 77"/>
                <a:gd name="T25" fmla="*/ 0 h 70"/>
                <a:gd name="T26" fmla="*/ 77 w 77"/>
                <a:gd name="T27" fmla="*/ 11 h 70"/>
                <a:gd name="T28" fmla="*/ 59 w 77"/>
                <a:gd name="T29" fmla="*/ 25 h 70"/>
                <a:gd name="T30" fmla="*/ 45 w 77"/>
                <a:gd name="T31" fmla="*/ 39 h 70"/>
                <a:gd name="T32" fmla="*/ 35 w 77"/>
                <a:gd name="T33" fmla="*/ 49 h 70"/>
                <a:gd name="T34" fmla="*/ 21 w 77"/>
                <a:gd name="T35" fmla="*/ 56 h 70"/>
                <a:gd name="T36" fmla="*/ 21 w 77"/>
                <a:gd name="T37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70">
                  <a:moveTo>
                    <a:pt x="21" y="56"/>
                  </a:moveTo>
                  <a:lnTo>
                    <a:pt x="14" y="63"/>
                  </a:lnTo>
                  <a:lnTo>
                    <a:pt x="7" y="67"/>
                  </a:lnTo>
                  <a:lnTo>
                    <a:pt x="3" y="67"/>
                  </a:lnTo>
                  <a:lnTo>
                    <a:pt x="0" y="70"/>
                  </a:lnTo>
                  <a:lnTo>
                    <a:pt x="3" y="67"/>
                  </a:lnTo>
                  <a:lnTo>
                    <a:pt x="7" y="67"/>
                  </a:lnTo>
                  <a:lnTo>
                    <a:pt x="14" y="60"/>
                  </a:lnTo>
                  <a:lnTo>
                    <a:pt x="21" y="53"/>
                  </a:lnTo>
                  <a:lnTo>
                    <a:pt x="31" y="42"/>
                  </a:lnTo>
                  <a:lnTo>
                    <a:pt x="45" y="32"/>
                  </a:lnTo>
                  <a:lnTo>
                    <a:pt x="56" y="18"/>
                  </a:lnTo>
                  <a:lnTo>
                    <a:pt x="70" y="0"/>
                  </a:lnTo>
                  <a:lnTo>
                    <a:pt x="77" y="11"/>
                  </a:lnTo>
                  <a:lnTo>
                    <a:pt x="59" y="25"/>
                  </a:lnTo>
                  <a:lnTo>
                    <a:pt x="45" y="39"/>
                  </a:lnTo>
                  <a:lnTo>
                    <a:pt x="35" y="49"/>
                  </a:lnTo>
                  <a:lnTo>
                    <a:pt x="21" y="56"/>
                  </a:lnTo>
                  <a:lnTo>
                    <a:pt x="21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0">
              <a:extLst>
                <a:ext uri="{FF2B5EF4-FFF2-40B4-BE49-F238E27FC236}">
                  <a16:creationId xmlns:a16="http://schemas.microsoft.com/office/drawing/2014/main" id="{A4AE427C-1C9A-44E5-AF4D-2280DA6C3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744" y="8477075"/>
              <a:ext cx="524710" cy="497093"/>
            </a:xfrm>
            <a:custGeom>
              <a:avLst/>
              <a:gdLst>
                <a:gd name="T0" fmla="*/ 28 w 95"/>
                <a:gd name="T1" fmla="*/ 69 h 90"/>
                <a:gd name="T2" fmla="*/ 42 w 95"/>
                <a:gd name="T3" fmla="*/ 59 h 90"/>
                <a:gd name="T4" fmla="*/ 56 w 95"/>
                <a:gd name="T5" fmla="*/ 41 h 90"/>
                <a:gd name="T6" fmla="*/ 74 w 95"/>
                <a:gd name="T7" fmla="*/ 24 h 90"/>
                <a:gd name="T8" fmla="*/ 91 w 95"/>
                <a:gd name="T9" fmla="*/ 0 h 90"/>
                <a:gd name="T10" fmla="*/ 95 w 95"/>
                <a:gd name="T11" fmla="*/ 14 h 90"/>
                <a:gd name="T12" fmla="*/ 84 w 95"/>
                <a:gd name="T13" fmla="*/ 24 h 90"/>
                <a:gd name="T14" fmla="*/ 74 w 95"/>
                <a:gd name="T15" fmla="*/ 38 h 90"/>
                <a:gd name="T16" fmla="*/ 63 w 95"/>
                <a:gd name="T17" fmla="*/ 45 h 90"/>
                <a:gd name="T18" fmla="*/ 56 w 95"/>
                <a:gd name="T19" fmla="*/ 55 h 90"/>
                <a:gd name="T20" fmla="*/ 46 w 95"/>
                <a:gd name="T21" fmla="*/ 62 h 90"/>
                <a:gd name="T22" fmla="*/ 39 w 95"/>
                <a:gd name="T23" fmla="*/ 69 h 90"/>
                <a:gd name="T24" fmla="*/ 32 w 95"/>
                <a:gd name="T25" fmla="*/ 73 h 90"/>
                <a:gd name="T26" fmla="*/ 25 w 95"/>
                <a:gd name="T27" fmla="*/ 76 h 90"/>
                <a:gd name="T28" fmla="*/ 14 w 95"/>
                <a:gd name="T29" fmla="*/ 83 h 90"/>
                <a:gd name="T30" fmla="*/ 7 w 95"/>
                <a:gd name="T31" fmla="*/ 87 h 90"/>
                <a:gd name="T32" fmla="*/ 0 w 95"/>
                <a:gd name="T33" fmla="*/ 90 h 90"/>
                <a:gd name="T34" fmla="*/ 0 w 95"/>
                <a:gd name="T35" fmla="*/ 90 h 90"/>
                <a:gd name="T36" fmla="*/ 0 w 95"/>
                <a:gd name="T37" fmla="*/ 90 h 90"/>
                <a:gd name="T38" fmla="*/ 0 w 95"/>
                <a:gd name="T39" fmla="*/ 90 h 90"/>
                <a:gd name="T40" fmla="*/ 4 w 95"/>
                <a:gd name="T41" fmla="*/ 90 h 90"/>
                <a:gd name="T42" fmla="*/ 7 w 95"/>
                <a:gd name="T43" fmla="*/ 87 h 90"/>
                <a:gd name="T44" fmla="*/ 11 w 95"/>
                <a:gd name="T45" fmla="*/ 83 h 90"/>
                <a:gd name="T46" fmla="*/ 14 w 95"/>
                <a:gd name="T47" fmla="*/ 80 h 90"/>
                <a:gd name="T48" fmla="*/ 21 w 95"/>
                <a:gd name="T49" fmla="*/ 76 h 90"/>
                <a:gd name="T50" fmla="*/ 28 w 95"/>
                <a:gd name="T51" fmla="*/ 69 h 90"/>
                <a:gd name="T52" fmla="*/ 28 w 95"/>
                <a:gd name="T53" fmla="*/ 6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5" h="90">
                  <a:moveTo>
                    <a:pt x="28" y="69"/>
                  </a:moveTo>
                  <a:lnTo>
                    <a:pt x="42" y="59"/>
                  </a:lnTo>
                  <a:lnTo>
                    <a:pt x="56" y="41"/>
                  </a:lnTo>
                  <a:lnTo>
                    <a:pt x="74" y="24"/>
                  </a:lnTo>
                  <a:lnTo>
                    <a:pt x="91" y="0"/>
                  </a:lnTo>
                  <a:lnTo>
                    <a:pt x="95" y="14"/>
                  </a:lnTo>
                  <a:lnTo>
                    <a:pt x="84" y="24"/>
                  </a:lnTo>
                  <a:lnTo>
                    <a:pt x="74" y="38"/>
                  </a:lnTo>
                  <a:lnTo>
                    <a:pt x="63" y="45"/>
                  </a:lnTo>
                  <a:lnTo>
                    <a:pt x="56" y="55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2" y="73"/>
                  </a:lnTo>
                  <a:lnTo>
                    <a:pt x="25" y="76"/>
                  </a:lnTo>
                  <a:lnTo>
                    <a:pt x="14" y="83"/>
                  </a:lnTo>
                  <a:lnTo>
                    <a:pt x="7" y="8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4" y="90"/>
                  </a:lnTo>
                  <a:lnTo>
                    <a:pt x="7" y="87"/>
                  </a:lnTo>
                  <a:lnTo>
                    <a:pt x="11" y="83"/>
                  </a:lnTo>
                  <a:lnTo>
                    <a:pt x="14" y="80"/>
                  </a:lnTo>
                  <a:lnTo>
                    <a:pt x="21" y="76"/>
                  </a:lnTo>
                  <a:lnTo>
                    <a:pt x="28" y="69"/>
                  </a:lnTo>
                  <a:lnTo>
                    <a:pt x="28" y="6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1302207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15BB71A-5555-438B-B5EA-362D64B1C094}"/>
              </a:ext>
            </a:extLst>
          </p:cNvPr>
          <p:cNvGrpSpPr/>
          <p:nvPr/>
        </p:nvGrpSpPr>
        <p:grpSpPr>
          <a:xfrm>
            <a:off x="3470643" y="2503856"/>
            <a:ext cx="1618313" cy="1850288"/>
            <a:chOff x="3550853" y="9747420"/>
            <a:chExt cx="1618313" cy="1850288"/>
          </a:xfrm>
        </p:grpSpPr>
        <p:sp>
          <p:nvSpPr>
            <p:cNvPr id="3" name="Freeform 51">
              <a:extLst>
                <a:ext uri="{FF2B5EF4-FFF2-40B4-BE49-F238E27FC236}">
                  <a16:creationId xmlns:a16="http://schemas.microsoft.com/office/drawing/2014/main" id="{78AA076C-3592-4E5F-A9F9-7B32BF835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642" y="10382596"/>
              <a:ext cx="480524" cy="579943"/>
            </a:xfrm>
            <a:custGeom>
              <a:avLst/>
              <a:gdLst>
                <a:gd name="T0" fmla="*/ 69 w 87"/>
                <a:gd name="T1" fmla="*/ 38 h 105"/>
                <a:gd name="T2" fmla="*/ 76 w 87"/>
                <a:gd name="T3" fmla="*/ 49 h 105"/>
                <a:gd name="T4" fmla="*/ 83 w 87"/>
                <a:gd name="T5" fmla="*/ 59 h 105"/>
                <a:gd name="T6" fmla="*/ 87 w 87"/>
                <a:gd name="T7" fmla="*/ 66 h 105"/>
                <a:gd name="T8" fmla="*/ 87 w 87"/>
                <a:gd name="T9" fmla="*/ 73 h 105"/>
                <a:gd name="T10" fmla="*/ 87 w 87"/>
                <a:gd name="T11" fmla="*/ 87 h 105"/>
                <a:gd name="T12" fmla="*/ 83 w 87"/>
                <a:gd name="T13" fmla="*/ 101 h 105"/>
                <a:gd name="T14" fmla="*/ 80 w 87"/>
                <a:gd name="T15" fmla="*/ 105 h 105"/>
                <a:gd name="T16" fmla="*/ 80 w 87"/>
                <a:gd name="T17" fmla="*/ 105 h 105"/>
                <a:gd name="T18" fmla="*/ 76 w 87"/>
                <a:gd name="T19" fmla="*/ 105 h 105"/>
                <a:gd name="T20" fmla="*/ 73 w 87"/>
                <a:gd name="T21" fmla="*/ 105 h 105"/>
                <a:gd name="T22" fmla="*/ 73 w 87"/>
                <a:gd name="T23" fmla="*/ 101 h 105"/>
                <a:gd name="T24" fmla="*/ 69 w 87"/>
                <a:gd name="T25" fmla="*/ 101 h 105"/>
                <a:gd name="T26" fmla="*/ 66 w 87"/>
                <a:gd name="T27" fmla="*/ 94 h 105"/>
                <a:gd name="T28" fmla="*/ 63 w 87"/>
                <a:gd name="T29" fmla="*/ 91 h 105"/>
                <a:gd name="T30" fmla="*/ 52 w 87"/>
                <a:gd name="T31" fmla="*/ 80 h 105"/>
                <a:gd name="T32" fmla="*/ 42 w 87"/>
                <a:gd name="T33" fmla="*/ 70 h 105"/>
                <a:gd name="T34" fmla="*/ 35 w 87"/>
                <a:gd name="T35" fmla="*/ 56 h 105"/>
                <a:gd name="T36" fmla="*/ 24 w 87"/>
                <a:gd name="T37" fmla="*/ 42 h 105"/>
                <a:gd name="T38" fmla="*/ 14 w 87"/>
                <a:gd name="T39" fmla="*/ 28 h 105"/>
                <a:gd name="T40" fmla="*/ 7 w 87"/>
                <a:gd name="T41" fmla="*/ 18 h 105"/>
                <a:gd name="T42" fmla="*/ 3 w 87"/>
                <a:gd name="T43" fmla="*/ 11 h 105"/>
                <a:gd name="T44" fmla="*/ 0 w 87"/>
                <a:gd name="T45" fmla="*/ 7 h 105"/>
                <a:gd name="T46" fmla="*/ 3 w 87"/>
                <a:gd name="T47" fmla="*/ 4 h 105"/>
                <a:gd name="T48" fmla="*/ 3 w 87"/>
                <a:gd name="T49" fmla="*/ 0 h 105"/>
                <a:gd name="T50" fmla="*/ 7 w 87"/>
                <a:gd name="T51" fmla="*/ 0 h 105"/>
                <a:gd name="T52" fmla="*/ 10 w 87"/>
                <a:gd name="T53" fmla="*/ 0 h 105"/>
                <a:gd name="T54" fmla="*/ 14 w 87"/>
                <a:gd name="T55" fmla="*/ 0 h 105"/>
                <a:gd name="T56" fmla="*/ 17 w 87"/>
                <a:gd name="T57" fmla="*/ 0 h 105"/>
                <a:gd name="T58" fmla="*/ 24 w 87"/>
                <a:gd name="T59" fmla="*/ 4 h 105"/>
                <a:gd name="T60" fmla="*/ 35 w 87"/>
                <a:gd name="T61" fmla="*/ 7 h 105"/>
                <a:gd name="T62" fmla="*/ 45 w 87"/>
                <a:gd name="T63" fmla="*/ 14 h 105"/>
                <a:gd name="T64" fmla="*/ 52 w 87"/>
                <a:gd name="T65" fmla="*/ 21 h 105"/>
                <a:gd name="T66" fmla="*/ 63 w 87"/>
                <a:gd name="T67" fmla="*/ 28 h 105"/>
                <a:gd name="T68" fmla="*/ 69 w 87"/>
                <a:gd name="T69" fmla="*/ 38 h 105"/>
                <a:gd name="T70" fmla="*/ 69 w 87"/>
                <a:gd name="T71" fmla="*/ 3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" h="105">
                  <a:moveTo>
                    <a:pt x="69" y="38"/>
                  </a:moveTo>
                  <a:lnTo>
                    <a:pt x="76" y="49"/>
                  </a:lnTo>
                  <a:lnTo>
                    <a:pt x="83" y="59"/>
                  </a:lnTo>
                  <a:lnTo>
                    <a:pt x="87" y="66"/>
                  </a:lnTo>
                  <a:lnTo>
                    <a:pt x="87" y="73"/>
                  </a:lnTo>
                  <a:lnTo>
                    <a:pt x="87" y="87"/>
                  </a:lnTo>
                  <a:lnTo>
                    <a:pt x="83" y="101"/>
                  </a:lnTo>
                  <a:lnTo>
                    <a:pt x="80" y="105"/>
                  </a:lnTo>
                  <a:lnTo>
                    <a:pt x="80" y="105"/>
                  </a:lnTo>
                  <a:lnTo>
                    <a:pt x="76" y="105"/>
                  </a:lnTo>
                  <a:lnTo>
                    <a:pt x="73" y="105"/>
                  </a:lnTo>
                  <a:lnTo>
                    <a:pt x="73" y="101"/>
                  </a:lnTo>
                  <a:lnTo>
                    <a:pt x="69" y="101"/>
                  </a:lnTo>
                  <a:lnTo>
                    <a:pt x="66" y="94"/>
                  </a:lnTo>
                  <a:lnTo>
                    <a:pt x="63" y="91"/>
                  </a:lnTo>
                  <a:lnTo>
                    <a:pt x="52" y="80"/>
                  </a:lnTo>
                  <a:lnTo>
                    <a:pt x="42" y="70"/>
                  </a:lnTo>
                  <a:lnTo>
                    <a:pt x="35" y="56"/>
                  </a:lnTo>
                  <a:lnTo>
                    <a:pt x="24" y="42"/>
                  </a:lnTo>
                  <a:lnTo>
                    <a:pt x="14" y="28"/>
                  </a:lnTo>
                  <a:lnTo>
                    <a:pt x="7" y="18"/>
                  </a:lnTo>
                  <a:lnTo>
                    <a:pt x="3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5" y="7"/>
                  </a:lnTo>
                  <a:lnTo>
                    <a:pt x="45" y="14"/>
                  </a:lnTo>
                  <a:lnTo>
                    <a:pt x="52" y="21"/>
                  </a:lnTo>
                  <a:lnTo>
                    <a:pt x="63" y="28"/>
                  </a:lnTo>
                  <a:lnTo>
                    <a:pt x="69" y="38"/>
                  </a:lnTo>
                  <a:lnTo>
                    <a:pt x="69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2">
              <a:extLst>
                <a:ext uri="{FF2B5EF4-FFF2-40B4-BE49-F238E27FC236}">
                  <a16:creationId xmlns:a16="http://schemas.microsoft.com/office/drawing/2014/main" id="{B3BDBF48-AAAF-4A5F-B644-77B38BEF3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141" y="9747420"/>
              <a:ext cx="480524" cy="1850288"/>
            </a:xfrm>
            <a:custGeom>
              <a:avLst/>
              <a:gdLst>
                <a:gd name="T0" fmla="*/ 38 w 87"/>
                <a:gd name="T1" fmla="*/ 310 h 335"/>
                <a:gd name="T2" fmla="*/ 28 w 87"/>
                <a:gd name="T3" fmla="*/ 293 h 335"/>
                <a:gd name="T4" fmla="*/ 10 w 87"/>
                <a:gd name="T5" fmla="*/ 276 h 335"/>
                <a:gd name="T6" fmla="*/ 0 w 87"/>
                <a:gd name="T7" fmla="*/ 262 h 335"/>
                <a:gd name="T8" fmla="*/ 3 w 87"/>
                <a:gd name="T9" fmla="*/ 255 h 335"/>
                <a:gd name="T10" fmla="*/ 14 w 87"/>
                <a:gd name="T11" fmla="*/ 258 h 335"/>
                <a:gd name="T12" fmla="*/ 31 w 87"/>
                <a:gd name="T13" fmla="*/ 265 h 335"/>
                <a:gd name="T14" fmla="*/ 45 w 87"/>
                <a:gd name="T15" fmla="*/ 269 h 335"/>
                <a:gd name="T16" fmla="*/ 45 w 87"/>
                <a:gd name="T17" fmla="*/ 265 h 335"/>
                <a:gd name="T18" fmla="*/ 48 w 87"/>
                <a:gd name="T19" fmla="*/ 262 h 335"/>
                <a:gd name="T20" fmla="*/ 48 w 87"/>
                <a:gd name="T21" fmla="*/ 248 h 335"/>
                <a:gd name="T22" fmla="*/ 48 w 87"/>
                <a:gd name="T23" fmla="*/ 227 h 335"/>
                <a:gd name="T24" fmla="*/ 52 w 87"/>
                <a:gd name="T25" fmla="*/ 164 h 335"/>
                <a:gd name="T26" fmla="*/ 48 w 87"/>
                <a:gd name="T27" fmla="*/ 91 h 335"/>
                <a:gd name="T28" fmla="*/ 48 w 87"/>
                <a:gd name="T29" fmla="*/ 56 h 335"/>
                <a:gd name="T30" fmla="*/ 48 w 87"/>
                <a:gd name="T31" fmla="*/ 42 h 335"/>
                <a:gd name="T32" fmla="*/ 45 w 87"/>
                <a:gd name="T33" fmla="*/ 24 h 335"/>
                <a:gd name="T34" fmla="*/ 41 w 87"/>
                <a:gd name="T35" fmla="*/ 14 h 335"/>
                <a:gd name="T36" fmla="*/ 38 w 87"/>
                <a:gd name="T37" fmla="*/ 7 h 335"/>
                <a:gd name="T38" fmla="*/ 41 w 87"/>
                <a:gd name="T39" fmla="*/ 0 h 335"/>
                <a:gd name="T40" fmla="*/ 52 w 87"/>
                <a:gd name="T41" fmla="*/ 0 h 335"/>
                <a:gd name="T42" fmla="*/ 66 w 87"/>
                <a:gd name="T43" fmla="*/ 3 h 335"/>
                <a:gd name="T44" fmla="*/ 83 w 87"/>
                <a:gd name="T45" fmla="*/ 14 h 335"/>
                <a:gd name="T46" fmla="*/ 87 w 87"/>
                <a:gd name="T47" fmla="*/ 21 h 335"/>
                <a:gd name="T48" fmla="*/ 87 w 87"/>
                <a:gd name="T49" fmla="*/ 28 h 335"/>
                <a:gd name="T50" fmla="*/ 87 w 87"/>
                <a:gd name="T51" fmla="*/ 35 h 335"/>
                <a:gd name="T52" fmla="*/ 83 w 87"/>
                <a:gd name="T53" fmla="*/ 45 h 335"/>
                <a:gd name="T54" fmla="*/ 83 w 87"/>
                <a:gd name="T55" fmla="*/ 52 h 335"/>
                <a:gd name="T56" fmla="*/ 80 w 87"/>
                <a:gd name="T57" fmla="*/ 66 h 335"/>
                <a:gd name="T58" fmla="*/ 80 w 87"/>
                <a:gd name="T59" fmla="*/ 91 h 335"/>
                <a:gd name="T60" fmla="*/ 80 w 87"/>
                <a:gd name="T61" fmla="*/ 119 h 335"/>
                <a:gd name="T62" fmla="*/ 80 w 87"/>
                <a:gd name="T63" fmla="*/ 157 h 335"/>
                <a:gd name="T64" fmla="*/ 80 w 87"/>
                <a:gd name="T65" fmla="*/ 188 h 335"/>
                <a:gd name="T66" fmla="*/ 80 w 87"/>
                <a:gd name="T67" fmla="*/ 213 h 335"/>
                <a:gd name="T68" fmla="*/ 83 w 87"/>
                <a:gd name="T69" fmla="*/ 234 h 335"/>
                <a:gd name="T70" fmla="*/ 83 w 87"/>
                <a:gd name="T71" fmla="*/ 255 h 335"/>
                <a:gd name="T72" fmla="*/ 80 w 87"/>
                <a:gd name="T73" fmla="*/ 279 h 335"/>
                <a:gd name="T74" fmla="*/ 76 w 87"/>
                <a:gd name="T75" fmla="*/ 304 h 335"/>
                <a:gd name="T76" fmla="*/ 69 w 87"/>
                <a:gd name="T77" fmla="*/ 321 h 335"/>
                <a:gd name="T78" fmla="*/ 62 w 87"/>
                <a:gd name="T79" fmla="*/ 328 h 335"/>
                <a:gd name="T80" fmla="*/ 55 w 87"/>
                <a:gd name="T81" fmla="*/ 331 h 335"/>
                <a:gd name="T82" fmla="*/ 45 w 87"/>
                <a:gd name="T83" fmla="*/ 331 h 335"/>
                <a:gd name="T84" fmla="*/ 41 w 87"/>
                <a:gd name="T85" fmla="*/ 324 h 335"/>
                <a:gd name="T86" fmla="*/ 41 w 87"/>
                <a:gd name="T87" fmla="*/ 31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" h="335">
                  <a:moveTo>
                    <a:pt x="41" y="317"/>
                  </a:moveTo>
                  <a:lnTo>
                    <a:pt x="38" y="310"/>
                  </a:lnTo>
                  <a:lnTo>
                    <a:pt x="34" y="304"/>
                  </a:lnTo>
                  <a:lnTo>
                    <a:pt x="28" y="293"/>
                  </a:lnTo>
                  <a:lnTo>
                    <a:pt x="17" y="283"/>
                  </a:lnTo>
                  <a:lnTo>
                    <a:pt x="10" y="276"/>
                  </a:lnTo>
                  <a:lnTo>
                    <a:pt x="3" y="269"/>
                  </a:lnTo>
                  <a:lnTo>
                    <a:pt x="0" y="262"/>
                  </a:lnTo>
                  <a:lnTo>
                    <a:pt x="0" y="258"/>
                  </a:lnTo>
                  <a:lnTo>
                    <a:pt x="3" y="255"/>
                  </a:lnTo>
                  <a:lnTo>
                    <a:pt x="7" y="255"/>
                  </a:lnTo>
                  <a:lnTo>
                    <a:pt x="14" y="258"/>
                  </a:lnTo>
                  <a:lnTo>
                    <a:pt x="24" y="262"/>
                  </a:lnTo>
                  <a:lnTo>
                    <a:pt x="31" y="265"/>
                  </a:lnTo>
                  <a:lnTo>
                    <a:pt x="38" y="265"/>
                  </a:lnTo>
                  <a:lnTo>
                    <a:pt x="45" y="269"/>
                  </a:lnTo>
                  <a:lnTo>
                    <a:pt x="45" y="269"/>
                  </a:lnTo>
                  <a:lnTo>
                    <a:pt x="45" y="265"/>
                  </a:lnTo>
                  <a:lnTo>
                    <a:pt x="48" y="265"/>
                  </a:lnTo>
                  <a:lnTo>
                    <a:pt x="48" y="262"/>
                  </a:lnTo>
                  <a:lnTo>
                    <a:pt x="48" y="255"/>
                  </a:lnTo>
                  <a:lnTo>
                    <a:pt x="48" y="248"/>
                  </a:lnTo>
                  <a:lnTo>
                    <a:pt x="48" y="237"/>
                  </a:lnTo>
                  <a:lnTo>
                    <a:pt x="48" y="227"/>
                  </a:lnTo>
                  <a:lnTo>
                    <a:pt x="48" y="216"/>
                  </a:lnTo>
                  <a:lnTo>
                    <a:pt x="52" y="164"/>
                  </a:lnTo>
                  <a:lnTo>
                    <a:pt x="52" y="115"/>
                  </a:lnTo>
                  <a:lnTo>
                    <a:pt x="48" y="91"/>
                  </a:lnTo>
                  <a:lnTo>
                    <a:pt x="48" y="73"/>
                  </a:lnTo>
                  <a:lnTo>
                    <a:pt x="48" y="56"/>
                  </a:lnTo>
                  <a:lnTo>
                    <a:pt x="48" y="49"/>
                  </a:lnTo>
                  <a:lnTo>
                    <a:pt x="48" y="42"/>
                  </a:lnTo>
                  <a:lnTo>
                    <a:pt x="45" y="31"/>
                  </a:lnTo>
                  <a:lnTo>
                    <a:pt x="45" y="24"/>
                  </a:lnTo>
                  <a:lnTo>
                    <a:pt x="45" y="17"/>
                  </a:lnTo>
                  <a:lnTo>
                    <a:pt x="41" y="14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8" y="3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3"/>
                  </a:lnTo>
                  <a:lnTo>
                    <a:pt x="76" y="7"/>
                  </a:lnTo>
                  <a:lnTo>
                    <a:pt x="83" y="14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7" y="31"/>
                  </a:lnTo>
                  <a:lnTo>
                    <a:pt x="87" y="35"/>
                  </a:lnTo>
                  <a:lnTo>
                    <a:pt x="83" y="38"/>
                  </a:lnTo>
                  <a:lnTo>
                    <a:pt x="83" y="45"/>
                  </a:lnTo>
                  <a:lnTo>
                    <a:pt x="83" y="49"/>
                  </a:lnTo>
                  <a:lnTo>
                    <a:pt x="83" y="52"/>
                  </a:lnTo>
                  <a:lnTo>
                    <a:pt x="80" y="59"/>
                  </a:lnTo>
                  <a:lnTo>
                    <a:pt x="80" y="66"/>
                  </a:lnTo>
                  <a:lnTo>
                    <a:pt x="80" y="77"/>
                  </a:lnTo>
                  <a:lnTo>
                    <a:pt x="80" y="91"/>
                  </a:lnTo>
                  <a:lnTo>
                    <a:pt x="80" y="105"/>
                  </a:lnTo>
                  <a:lnTo>
                    <a:pt x="80" y="119"/>
                  </a:lnTo>
                  <a:lnTo>
                    <a:pt x="80" y="136"/>
                  </a:lnTo>
                  <a:lnTo>
                    <a:pt x="80" y="157"/>
                  </a:lnTo>
                  <a:lnTo>
                    <a:pt x="80" y="171"/>
                  </a:lnTo>
                  <a:lnTo>
                    <a:pt x="80" y="188"/>
                  </a:lnTo>
                  <a:lnTo>
                    <a:pt x="80" y="202"/>
                  </a:lnTo>
                  <a:lnTo>
                    <a:pt x="80" y="213"/>
                  </a:lnTo>
                  <a:lnTo>
                    <a:pt x="80" y="223"/>
                  </a:lnTo>
                  <a:lnTo>
                    <a:pt x="83" y="234"/>
                  </a:lnTo>
                  <a:lnTo>
                    <a:pt x="83" y="241"/>
                  </a:lnTo>
                  <a:lnTo>
                    <a:pt x="83" y="255"/>
                  </a:lnTo>
                  <a:lnTo>
                    <a:pt x="83" y="269"/>
                  </a:lnTo>
                  <a:lnTo>
                    <a:pt x="80" y="279"/>
                  </a:lnTo>
                  <a:lnTo>
                    <a:pt x="80" y="293"/>
                  </a:lnTo>
                  <a:lnTo>
                    <a:pt x="76" y="304"/>
                  </a:lnTo>
                  <a:lnTo>
                    <a:pt x="73" y="310"/>
                  </a:lnTo>
                  <a:lnTo>
                    <a:pt x="69" y="321"/>
                  </a:lnTo>
                  <a:lnTo>
                    <a:pt x="66" y="324"/>
                  </a:lnTo>
                  <a:lnTo>
                    <a:pt x="62" y="328"/>
                  </a:lnTo>
                  <a:lnTo>
                    <a:pt x="59" y="331"/>
                  </a:lnTo>
                  <a:lnTo>
                    <a:pt x="55" y="331"/>
                  </a:lnTo>
                  <a:lnTo>
                    <a:pt x="52" y="335"/>
                  </a:lnTo>
                  <a:lnTo>
                    <a:pt x="45" y="331"/>
                  </a:lnTo>
                  <a:lnTo>
                    <a:pt x="45" y="331"/>
                  </a:lnTo>
                  <a:lnTo>
                    <a:pt x="41" y="324"/>
                  </a:lnTo>
                  <a:lnTo>
                    <a:pt x="41" y="317"/>
                  </a:lnTo>
                  <a:lnTo>
                    <a:pt x="41" y="3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3">
              <a:extLst>
                <a:ext uri="{FF2B5EF4-FFF2-40B4-BE49-F238E27FC236}">
                  <a16:creationId xmlns:a16="http://schemas.microsoft.com/office/drawing/2014/main" id="{EC0ABABC-E124-4455-96B1-79F9ABBE1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853" y="10421257"/>
              <a:ext cx="325873" cy="657269"/>
            </a:xfrm>
            <a:custGeom>
              <a:avLst/>
              <a:gdLst>
                <a:gd name="T0" fmla="*/ 35 w 59"/>
                <a:gd name="T1" fmla="*/ 101 h 119"/>
                <a:gd name="T2" fmla="*/ 28 w 59"/>
                <a:gd name="T3" fmla="*/ 108 h 119"/>
                <a:gd name="T4" fmla="*/ 24 w 59"/>
                <a:gd name="T5" fmla="*/ 115 h 119"/>
                <a:gd name="T6" fmla="*/ 17 w 59"/>
                <a:gd name="T7" fmla="*/ 119 h 119"/>
                <a:gd name="T8" fmla="*/ 14 w 59"/>
                <a:gd name="T9" fmla="*/ 119 h 119"/>
                <a:gd name="T10" fmla="*/ 10 w 59"/>
                <a:gd name="T11" fmla="*/ 119 h 119"/>
                <a:gd name="T12" fmla="*/ 10 w 59"/>
                <a:gd name="T13" fmla="*/ 115 h 119"/>
                <a:gd name="T14" fmla="*/ 7 w 59"/>
                <a:gd name="T15" fmla="*/ 108 h 119"/>
                <a:gd name="T16" fmla="*/ 3 w 59"/>
                <a:gd name="T17" fmla="*/ 101 h 119"/>
                <a:gd name="T18" fmla="*/ 3 w 59"/>
                <a:gd name="T19" fmla="*/ 94 h 119"/>
                <a:gd name="T20" fmla="*/ 0 w 59"/>
                <a:gd name="T21" fmla="*/ 87 h 119"/>
                <a:gd name="T22" fmla="*/ 0 w 59"/>
                <a:gd name="T23" fmla="*/ 84 h 119"/>
                <a:gd name="T24" fmla="*/ 0 w 59"/>
                <a:gd name="T25" fmla="*/ 80 h 119"/>
                <a:gd name="T26" fmla="*/ 0 w 59"/>
                <a:gd name="T27" fmla="*/ 77 h 119"/>
                <a:gd name="T28" fmla="*/ 3 w 59"/>
                <a:gd name="T29" fmla="*/ 73 h 119"/>
                <a:gd name="T30" fmla="*/ 7 w 59"/>
                <a:gd name="T31" fmla="*/ 70 h 119"/>
                <a:gd name="T32" fmla="*/ 14 w 59"/>
                <a:gd name="T33" fmla="*/ 63 h 119"/>
                <a:gd name="T34" fmla="*/ 17 w 59"/>
                <a:gd name="T35" fmla="*/ 56 h 119"/>
                <a:gd name="T36" fmla="*/ 21 w 59"/>
                <a:gd name="T37" fmla="*/ 49 h 119"/>
                <a:gd name="T38" fmla="*/ 28 w 59"/>
                <a:gd name="T39" fmla="*/ 38 h 119"/>
                <a:gd name="T40" fmla="*/ 31 w 59"/>
                <a:gd name="T41" fmla="*/ 28 h 119"/>
                <a:gd name="T42" fmla="*/ 35 w 59"/>
                <a:gd name="T43" fmla="*/ 18 h 119"/>
                <a:gd name="T44" fmla="*/ 35 w 59"/>
                <a:gd name="T45" fmla="*/ 11 h 119"/>
                <a:gd name="T46" fmla="*/ 38 w 59"/>
                <a:gd name="T47" fmla="*/ 4 h 119"/>
                <a:gd name="T48" fmla="*/ 42 w 59"/>
                <a:gd name="T49" fmla="*/ 4 h 119"/>
                <a:gd name="T50" fmla="*/ 42 w 59"/>
                <a:gd name="T51" fmla="*/ 0 h 119"/>
                <a:gd name="T52" fmla="*/ 45 w 59"/>
                <a:gd name="T53" fmla="*/ 4 h 119"/>
                <a:gd name="T54" fmla="*/ 49 w 59"/>
                <a:gd name="T55" fmla="*/ 4 h 119"/>
                <a:gd name="T56" fmla="*/ 52 w 59"/>
                <a:gd name="T57" fmla="*/ 7 h 119"/>
                <a:gd name="T58" fmla="*/ 56 w 59"/>
                <a:gd name="T59" fmla="*/ 18 h 119"/>
                <a:gd name="T60" fmla="*/ 59 w 59"/>
                <a:gd name="T61" fmla="*/ 28 h 119"/>
                <a:gd name="T62" fmla="*/ 59 w 59"/>
                <a:gd name="T63" fmla="*/ 35 h 119"/>
                <a:gd name="T64" fmla="*/ 59 w 59"/>
                <a:gd name="T65" fmla="*/ 42 h 119"/>
                <a:gd name="T66" fmla="*/ 59 w 59"/>
                <a:gd name="T67" fmla="*/ 52 h 119"/>
                <a:gd name="T68" fmla="*/ 56 w 59"/>
                <a:gd name="T69" fmla="*/ 59 h 119"/>
                <a:gd name="T70" fmla="*/ 49 w 59"/>
                <a:gd name="T71" fmla="*/ 80 h 119"/>
                <a:gd name="T72" fmla="*/ 42 w 59"/>
                <a:gd name="T73" fmla="*/ 91 h 119"/>
                <a:gd name="T74" fmla="*/ 35 w 59"/>
                <a:gd name="T75" fmla="*/ 101 h 119"/>
                <a:gd name="T76" fmla="*/ 35 w 59"/>
                <a:gd name="T77" fmla="*/ 10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119">
                  <a:moveTo>
                    <a:pt x="35" y="101"/>
                  </a:moveTo>
                  <a:lnTo>
                    <a:pt x="28" y="108"/>
                  </a:lnTo>
                  <a:lnTo>
                    <a:pt x="24" y="115"/>
                  </a:lnTo>
                  <a:lnTo>
                    <a:pt x="17" y="119"/>
                  </a:lnTo>
                  <a:lnTo>
                    <a:pt x="14" y="119"/>
                  </a:lnTo>
                  <a:lnTo>
                    <a:pt x="10" y="119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3" y="94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3" y="73"/>
                  </a:lnTo>
                  <a:lnTo>
                    <a:pt x="7" y="70"/>
                  </a:lnTo>
                  <a:lnTo>
                    <a:pt x="14" y="63"/>
                  </a:lnTo>
                  <a:lnTo>
                    <a:pt x="17" y="56"/>
                  </a:lnTo>
                  <a:lnTo>
                    <a:pt x="21" y="49"/>
                  </a:lnTo>
                  <a:lnTo>
                    <a:pt x="28" y="38"/>
                  </a:lnTo>
                  <a:lnTo>
                    <a:pt x="31" y="28"/>
                  </a:lnTo>
                  <a:lnTo>
                    <a:pt x="35" y="18"/>
                  </a:lnTo>
                  <a:lnTo>
                    <a:pt x="35" y="11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5" y="4"/>
                  </a:lnTo>
                  <a:lnTo>
                    <a:pt x="49" y="4"/>
                  </a:lnTo>
                  <a:lnTo>
                    <a:pt x="52" y="7"/>
                  </a:lnTo>
                  <a:lnTo>
                    <a:pt x="56" y="18"/>
                  </a:lnTo>
                  <a:lnTo>
                    <a:pt x="59" y="28"/>
                  </a:lnTo>
                  <a:lnTo>
                    <a:pt x="59" y="35"/>
                  </a:lnTo>
                  <a:lnTo>
                    <a:pt x="59" y="42"/>
                  </a:lnTo>
                  <a:lnTo>
                    <a:pt x="59" y="52"/>
                  </a:lnTo>
                  <a:lnTo>
                    <a:pt x="56" y="59"/>
                  </a:lnTo>
                  <a:lnTo>
                    <a:pt x="49" y="80"/>
                  </a:lnTo>
                  <a:lnTo>
                    <a:pt x="42" y="91"/>
                  </a:lnTo>
                  <a:lnTo>
                    <a:pt x="35" y="101"/>
                  </a:lnTo>
                  <a:lnTo>
                    <a:pt x="35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199D9E03-0B48-41A5-8107-0F783974ED80}"/>
              </a:ext>
            </a:extLst>
          </p:cNvPr>
          <p:cNvGrpSpPr/>
          <p:nvPr/>
        </p:nvGrpSpPr>
        <p:grpSpPr>
          <a:xfrm>
            <a:off x="7103046" y="3071536"/>
            <a:ext cx="1750871" cy="1231688"/>
            <a:chOff x="5633115" y="10018061"/>
            <a:chExt cx="1750871" cy="1231688"/>
          </a:xfrm>
        </p:grpSpPr>
        <p:sp>
          <p:nvSpPr>
            <p:cNvPr id="7" name="Freeform 54">
              <a:extLst>
                <a:ext uri="{FF2B5EF4-FFF2-40B4-BE49-F238E27FC236}">
                  <a16:creationId xmlns:a16="http://schemas.microsoft.com/office/drawing/2014/main" id="{950AFC09-15BD-4EC0-8BA9-8EB1EEDEA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6197" y="10018061"/>
              <a:ext cx="386627" cy="441860"/>
            </a:xfrm>
            <a:custGeom>
              <a:avLst/>
              <a:gdLst>
                <a:gd name="T0" fmla="*/ 67 w 70"/>
                <a:gd name="T1" fmla="*/ 49 h 80"/>
                <a:gd name="T2" fmla="*/ 67 w 70"/>
                <a:gd name="T3" fmla="*/ 56 h 80"/>
                <a:gd name="T4" fmla="*/ 70 w 70"/>
                <a:gd name="T5" fmla="*/ 63 h 80"/>
                <a:gd name="T6" fmla="*/ 70 w 70"/>
                <a:gd name="T7" fmla="*/ 66 h 80"/>
                <a:gd name="T8" fmla="*/ 67 w 70"/>
                <a:gd name="T9" fmla="*/ 73 h 80"/>
                <a:gd name="T10" fmla="*/ 67 w 70"/>
                <a:gd name="T11" fmla="*/ 77 h 80"/>
                <a:gd name="T12" fmla="*/ 63 w 70"/>
                <a:gd name="T13" fmla="*/ 80 h 80"/>
                <a:gd name="T14" fmla="*/ 60 w 70"/>
                <a:gd name="T15" fmla="*/ 80 h 80"/>
                <a:gd name="T16" fmla="*/ 56 w 70"/>
                <a:gd name="T17" fmla="*/ 80 h 80"/>
                <a:gd name="T18" fmla="*/ 53 w 70"/>
                <a:gd name="T19" fmla="*/ 80 h 80"/>
                <a:gd name="T20" fmla="*/ 49 w 70"/>
                <a:gd name="T21" fmla="*/ 77 h 80"/>
                <a:gd name="T22" fmla="*/ 46 w 70"/>
                <a:gd name="T23" fmla="*/ 73 h 80"/>
                <a:gd name="T24" fmla="*/ 39 w 70"/>
                <a:gd name="T25" fmla="*/ 70 h 80"/>
                <a:gd name="T26" fmla="*/ 35 w 70"/>
                <a:gd name="T27" fmla="*/ 66 h 80"/>
                <a:gd name="T28" fmla="*/ 32 w 70"/>
                <a:gd name="T29" fmla="*/ 59 h 80"/>
                <a:gd name="T30" fmla="*/ 28 w 70"/>
                <a:gd name="T31" fmla="*/ 52 h 80"/>
                <a:gd name="T32" fmla="*/ 21 w 70"/>
                <a:gd name="T33" fmla="*/ 45 h 80"/>
                <a:gd name="T34" fmla="*/ 11 w 70"/>
                <a:gd name="T35" fmla="*/ 31 h 80"/>
                <a:gd name="T36" fmla="*/ 4 w 70"/>
                <a:gd name="T37" fmla="*/ 21 h 80"/>
                <a:gd name="T38" fmla="*/ 0 w 70"/>
                <a:gd name="T39" fmla="*/ 10 h 80"/>
                <a:gd name="T40" fmla="*/ 0 w 70"/>
                <a:gd name="T41" fmla="*/ 7 h 80"/>
                <a:gd name="T42" fmla="*/ 0 w 70"/>
                <a:gd name="T43" fmla="*/ 3 h 80"/>
                <a:gd name="T44" fmla="*/ 4 w 70"/>
                <a:gd name="T45" fmla="*/ 0 h 80"/>
                <a:gd name="T46" fmla="*/ 11 w 70"/>
                <a:gd name="T47" fmla="*/ 3 h 80"/>
                <a:gd name="T48" fmla="*/ 18 w 70"/>
                <a:gd name="T49" fmla="*/ 3 h 80"/>
                <a:gd name="T50" fmla="*/ 25 w 70"/>
                <a:gd name="T51" fmla="*/ 7 h 80"/>
                <a:gd name="T52" fmla="*/ 32 w 70"/>
                <a:gd name="T53" fmla="*/ 10 h 80"/>
                <a:gd name="T54" fmla="*/ 42 w 70"/>
                <a:gd name="T55" fmla="*/ 14 h 80"/>
                <a:gd name="T56" fmla="*/ 49 w 70"/>
                <a:gd name="T57" fmla="*/ 21 h 80"/>
                <a:gd name="T58" fmla="*/ 56 w 70"/>
                <a:gd name="T59" fmla="*/ 28 h 80"/>
                <a:gd name="T60" fmla="*/ 60 w 70"/>
                <a:gd name="T61" fmla="*/ 35 h 80"/>
                <a:gd name="T62" fmla="*/ 63 w 70"/>
                <a:gd name="T63" fmla="*/ 42 h 80"/>
                <a:gd name="T64" fmla="*/ 67 w 70"/>
                <a:gd name="T65" fmla="*/ 49 h 80"/>
                <a:gd name="T66" fmla="*/ 67 w 70"/>
                <a:gd name="T67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80">
                  <a:moveTo>
                    <a:pt x="67" y="49"/>
                  </a:moveTo>
                  <a:lnTo>
                    <a:pt x="67" y="56"/>
                  </a:lnTo>
                  <a:lnTo>
                    <a:pt x="70" y="63"/>
                  </a:lnTo>
                  <a:lnTo>
                    <a:pt x="70" y="66"/>
                  </a:lnTo>
                  <a:lnTo>
                    <a:pt x="67" y="73"/>
                  </a:lnTo>
                  <a:lnTo>
                    <a:pt x="67" y="77"/>
                  </a:lnTo>
                  <a:lnTo>
                    <a:pt x="63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3" y="80"/>
                  </a:lnTo>
                  <a:lnTo>
                    <a:pt x="49" y="77"/>
                  </a:lnTo>
                  <a:lnTo>
                    <a:pt x="46" y="73"/>
                  </a:lnTo>
                  <a:lnTo>
                    <a:pt x="39" y="70"/>
                  </a:lnTo>
                  <a:lnTo>
                    <a:pt x="35" y="66"/>
                  </a:lnTo>
                  <a:lnTo>
                    <a:pt x="32" y="59"/>
                  </a:lnTo>
                  <a:lnTo>
                    <a:pt x="28" y="52"/>
                  </a:lnTo>
                  <a:lnTo>
                    <a:pt x="21" y="45"/>
                  </a:lnTo>
                  <a:lnTo>
                    <a:pt x="11" y="31"/>
                  </a:lnTo>
                  <a:lnTo>
                    <a:pt x="4" y="2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11" y="3"/>
                  </a:lnTo>
                  <a:lnTo>
                    <a:pt x="18" y="3"/>
                  </a:lnTo>
                  <a:lnTo>
                    <a:pt x="25" y="7"/>
                  </a:lnTo>
                  <a:lnTo>
                    <a:pt x="32" y="10"/>
                  </a:lnTo>
                  <a:lnTo>
                    <a:pt x="42" y="14"/>
                  </a:lnTo>
                  <a:lnTo>
                    <a:pt x="49" y="21"/>
                  </a:lnTo>
                  <a:lnTo>
                    <a:pt x="56" y="28"/>
                  </a:lnTo>
                  <a:lnTo>
                    <a:pt x="60" y="35"/>
                  </a:lnTo>
                  <a:lnTo>
                    <a:pt x="63" y="42"/>
                  </a:lnTo>
                  <a:lnTo>
                    <a:pt x="67" y="49"/>
                  </a:lnTo>
                  <a:lnTo>
                    <a:pt x="67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5">
              <a:extLst>
                <a:ext uri="{FF2B5EF4-FFF2-40B4-BE49-F238E27FC236}">
                  <a16:creationId xmlns:a16="http://schemas.microsoft.com/office/drawing/2014/main" id="{3C7DA32F-65B8-46C4-A023-3DB603B8A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26" y="10073294"/>
              <a:ext cx="441860" cy="447385"/>
            </a:xfrm>
            <a:custGeom>
              <a:avLst/>
              <a:gdLst>
                <a:gd name="T0" fmla="*/ 0 w 80"/>
                <a:gd name="T1" fmla="*/ 7 h 81"/>
                <a:gd name="T2" fmla="*/ 0 w 80"/>
                <a:gd name="T3" fmla="*/ 4 h 81"/>
                <a:gd name="T4" fmla="*/ 0 w 80"/>
                <a:gd name="T5" fmla="*/ 4 h 81"/>
                <a:gd name="T6" fmla="*/ 3 w 80"/>
                <a:gd name="T7" fmla="*/ 0 h 81"/>
                <a:gd name="T8" fmla="*/ 10 w 80"/>
                <a:gd name="T9" fmla="*/ 4 h 81"/>
                <a:gd name="T10" fmla="*/ 17 w 80"/>
                <a:gd name="T11" fmla="*/ 4 h 81"/>
                <a:gd name="T12" fmla="*/ 24 w 80"/>
                <a:gd name="T13" fmla="*/ 7 h 81"/>
                <a:gd name="T14" fmla="*/ 35 w 80"/>
                <a:gd name="T15" fmla="*/ 11 h 81"/>
                <a:gd name="T16" fmla="*/ 45 w 80"/>
                <a:gd name="T17" fmla="*/ 14 h 81"/>
                <a:gd name="T18" fmla="*/ 56 w 80"/>
                <a:gd name="T19" fmla="*/ 21 h 81"/>
                <a:gd name="T20" fmla="*/ 66 w 80"/>
                <a:gd name="T21" fmla="*/ 28 h 81"/>
                <a:gd name="T22" fmla="*/ 73 w 80"/>
                <a:gd name="T23" fmla="*/ 32 h 81"/>
                <a:gd name="T24" fmla="*/ 77 w 80"/>
                <a:gd name="T25" fmla="*/ 39 h 81"/>
                <a:gd name="T26" fmla="*/ 80 w 80"/>
                <a:gd name="T27" fmla="*/ 49 h 81"/>
                <a:gd name="T28" fmla="*/ 80 w 80"/>
                <a:gd name="T29" fmla="*/ 56 h 81"/>
                <a:gd name="T30" fmla="*/ 80 w 80"/>
                <a:gd name="T31" fmla="*/ 63 h 81"/>
                <a:gd name="T32" fmla="*/ 80 w 80"/>
                <a:gd name="T33" fmla="*/ 70 h 81"/>
                <a:gd name="T34" fmla="*/ 77 w 80"/>
                <a:gd name="T35" fmla="*/ 74 h 81"/>
                <a:gd name="T36" fmla="*/ 73 w 80"/>
                <a:gd name="T37" fmla="*/ 77 h 81"/>
                <a:gd name="T38" fmla="*/ 70 w 80"/>
                <a:gd name="T39" fmla="*/ 81 h 81"/>
                <a:gd name="T40" fmla="*/ 66 w 80"/>
                <a:gd name="T41" fmla="*/ 77 h 81"/>
                <a:gd name="T42" fmla="*/ 66 w 80"/>
                <a:gd name="T43" fmla="*/ 77 h 81"/>
                <a:gd name="T44" fmla="*/ 63 w 80"/>
                <a:gd name="T45" fmla="*/ 77 h 81"/>
                <a:gd name="T46" fmla="*/ 59 w 80"/>
                <a:gd name="T47" fmla="*/ 74 h 81"/>
                <a:gd name="T48" fmla="*/ 52 w 80"/>
                <a:gd name="T49" fmla="*/ 70 h 81"/>
                <a:gd name="T50" fmla="*/ 42 w 80"/>
                <a:gd name="T51" fmla="*/ 60 h 81"/>
                <a:gd name="T52" fmla="*/ 28 w 80"/>
                <a:gd name="T53" fmla="*/ 46 h 81"/>
                <a:gd name="T54" fmla="*/ 17 w 80"/>
                <a:gd name="T55" fmla="*/ 32 h 81"/>
                <a:gd name="T56" fmla="*/ 10 w 80"/>
                <a:gd name="T57" fmla="*/ 28 h 81"/>
                <a:gd name="T58" fmla="*/ 7 w 80"/>
                <a:gd name="T59" fmla="*/ 21 h 81"/>
                <a:gd name="T60" fmla="*/ 3 w 80"/>
                <a:gd name="T61" fmla="*/ 18 h 81"/>
                <a:gd name="T62" fmla="*/ 0 w 80"/>
                <a:gd name="T63" fmla="*/ 14 h 81"/>
                <a:gd name="T64" fmla="*/ 0 w 80"/>
                <a:gd name="T65" fmla="*/ 11 h 81"/>
                <a:gd name="T66" fmla="*/ 0 w 80"/>
                <a:gd name="T67" fmla="*/ 7 h 81"/>
                <a:gd name="T68" fmla="*/ 0 w 80"/>
                <a:gd name="T69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81">
                  <a:moveTo>
                    <a:pt x="0" y="7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4"/>
                  </a:lnTo>
                  <a:lnTo>
                    <a:pt x="17" y="4"/>
                  </a:lnTo>
                  <a:lnTo>
                    <a:pt x="24" y="7"/>
                  </a:lnTo>
                  <a:lnTo>
                    <a:pt x="35" y="11"/>
                  </a:lnTo>
                  <a:lnTo>
                    <a:pt x="45" y="14"/>
                  </a:lnTo>
                  <a:lnTo>
                    <a:pt x="56" y="21"/>
                  </a:lnTo>
                  <a:lnTo>
                    <a:pt x="66" y="28"/>
                  </a:lnTo>
                  <a:lnTo>
                    <a:pt x="73" y="32"/>
                  </a:lnTo>
                  <a:lnTo>
                    <a:pt x="77" y="39"/>
                  </a:lnTo>
                  <a:lnTo>
                    <a:pt x="80" y="49"/>
                  </a:lnTo>
                  <a:lnTo>
                    <a:pt x="80" y="56"/>
                  </a:lnTo>
                  <a:lnTo>
                    <a:pt x="80" y="63"/>
                  </a:lnTo>
                  <a:lnTo>
                    <a:pt x="80" y="70"/>
                  </a:lnTo>
                  <a:lnTo>
                    <a:pt x="77" y="74"/>
                  </a:lnTo>
                  <a:lnTo>
                    <a:pt x="73" y="77"/>
                  </a:lnTo>
                  <a:lnTo>
                    <a:pt x="70" y="81"/>
                  </a:lnTo>
                  <a:lnTo>
                    <a:pt x="66" y="77"/>
                  </a:lnTo>
                  <a:lnTo>
                    <a:pt x="66" y="77"/>
                  </a:lnTo>
                  <a:lnTo>
                    <a:pt x="63" y="77"/>
                  </a:lnTo>
                  <a:lnTo>
                    <a:pt x="59" y="74"/>
                  </a:lnTo>
                  <a:lnTo>
                    <a:pt x="52" y="70"/>
                  </a:lnTo>
                  <a:lnTo>
                    <a:pt x="42" y="60"/>
                  </a:lnTo>
                  <a:lnTo>
                    <a:pt x="28" y="46"/>
                  </a:lnTo>
                  <a:lnTo>
                    <a:pt x="17" y="32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6">
              <a:extLst>
                <a:ext uri="{FF2B5EF4-FFF2-40B4-BE49-F238E27FC236}">
                  <a16:creationId xmlns:a16="http://schemas.microsoft.com/office/drawing/2014/main" id="{097CA6CA-0E3E-48C5-B8C2-05628F850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115" y="10421257"/>
              <a:ext cx="270641" cy="635176"/>
            </a:xfrm>
            <a:custGeom>
              <a:avLst/>
              <a:gdLst>
                <a:gd name="T0" fmla="*/ 45 w 49"/>
                <a:gd name="T1" fmla="*/ 18 h 115"/>
                <a:gd name="T2" fmla="*/ 49 w 49"/>
                <a:gd name="T3" fmla="*/ 28 h 115"/>
                <a:gd name="T4" fmla="*/ 49 w 49"/>
                <a:gd name="T5" fmla="*/ 35 h 115"/>
                <a:gd name="T6" fmla="*/ 49 w 49"/>
                <a:gd name="T7" fmla="*/ 42 h 115"/>
                <a:gd name="T8" fmla="*/ 49 w 49"/>
                <a:gd name="T9" fmla="*/ 45 h 115"/>
                <a:gd name="T10" fmla="*/ 49 w 49"/>
                <a:gd name="T11" fmla="*/ 52 h 115"/>
                <a:gd name="T12" fmla="*/ 49 w 49"/>
                <a:gd name="T13" fmla="*/ 59 h 115"/>
                <a:gd name="T14" fmla="*/ 49 w 49"/>
                <a:gd name="T15" fmla="*/ 66 h 115"/>
                <a:gd name="T16" fmla="*/ 45 w 49"/>
                <a:gd name="T17" fmla="*/ 73 h 115"/>
                <a:gd name="T18" fmla="*/ 42 w 49"/>
                <a:gd name="T19" fmla="*/ 84 h 115"/>
                <a:gd name="T20" fmla="*/ 38 w 49"/>
                <a:gd name="T21" fmla="*/ 91 h 115"/>
                <a:gd name="T22" fmla="*/ 35 w 49"/>
                <a:gd name="T23" fmla="*/ 98 h 115"/>
                <a:gd name="T24" fmla="*/ 31 w 49"/>
                <a:gd name="T25" fmla="*/ 105 h 115"/>
                <a:gd name="T26" fmla="*/ 28 w 49"/>
                <a:gd name="T27" fmla="*/ 108 h 115"/>
                <a:gd name="T28" fmla="*/ 24 w 49"/>
                <a:gd name="T29" fmla="*/ 112 h 115"/>
                <a:gd name="T30" fmla="*/ 21 w 49"/>
                <a:gd name="T31" fmla="*/ 112 h 115"/>
                <a:gd name="T32" fmla="*/ 17 w 49"/>
                <a:gd name="T33" fmla="*/ 115 h 115"/>
                <a:gd name="T34" fmla="*/ 14 w 49"/>
                <a:gd name="T35" fmla="*/ 112 h 115"/>
                <a:gd name="T36" fmla="*/ 10 w 49"/>
                <a:gd name="T37" fmla="*/ 108 h 115"/>
                <a:gd name="T38" fmla="*/ 10 w 49"/>
                <a:gd name="T39" fmla="*/ 105 h 115"/>
                <a:gd name="T40" fmla="*/ 7 w 49"/>
                <a:gd name="T41" fmla="*/ 98 h 115"/>
                <a:gd name="T42" fmla="*/ 3 w 49"/>
                <a:gd name="T43" fmla="*/ 94 h 115"/>
                <a:gd name="T44" fmla="*/ 3 w 49"/>
                <a:gd name="T45" fmla="*/ 87 h 115"/>
                <a:gd name="T46" fmla="*/ 0 w 49"/>
                <a:gd name="T47" fmla="*/ 84 h 115"/>
                <a:gd name="T48" fmla="*/ 0 w 49"/>
                <a:gd name="T49" fmla="*/ 80 h 115"/>
                <a:gd name="T50" fmla="*/ 0 w 49"/>
                <a:gd name="T51" fmla="*/ 77 h 115"/>
                <a:gd name="T52" fmla="*/ 3 w 49"/>
                <a:gd name="T53" fmla="*/ 73 h 115"/>
                <a:gd name="T54" fmla="*/ 7 w 49"/>
                <a:gd name="T55" fmla="*/ 70 h 115"/>
                <a:gd name="T56" fmla="*/ 7 w 49"/>
                <a:gd name="T57" fmla="*/ 63 h 115"/>
                <a:gd name="T58" fmla="*/ 10 w 49"/>
                <a:gd name="T59" fmla="*/ 56 h 115"/>
                <a:gd name="T60" fmla="*/ 14 w 49"/>
                <a:gd name="T61" fmla="*/ 49 h 115"/>
                <a:gd name="T62" fmla="*/ 17 w 49"/>
                <a:gd name="T63" fmla="*/ 38 h 115"/>
                <a:gd name="T64" fmla="*/ 21 w 49"/>
                <a:gd name="T65" fmla="*/ 24 h 115"/>
                <a:gd name="T66" fmla="*/ 24 w 49"/>
                <a:gd name="T67" fmla="*/ 14 h 115"/>
                <a:gd name="T68" fmla="*/ 28 w 49"/>
                <a:gd name="T69" fmla="*/ 7 h 115"/>
                <a:gd name="T70" fmla="*/ 31 w 49"/>
                <a:gd name="T71" fmla="*/ 4 h 115"/>
                <a:gd name="T72" fmla="*/ 35 w 49"/>
                <a:gd name="T73" fmla="*/ 0 h 115"/>
                <a:gd name="T74" fmla="*/ 38 w 49"/>
                <a:gd name="T75" fmla="*/ 0 h 115"/>
                <a:gd name="T76" fmla="*/ 42 w 49"/>
                <a:gd name="T77" fmla="*/ 7 h 115"/>
                <a:gd name="T78" fmla="*/ 45 w 49"/>
                <a:gd name="T79" fmla="*/ 11 h 115"/>
                <a:gd name="T80" fmla="*/ 45 w 49"/>
                <a:gd name="T81" fmla="*/ 18 h 115"/>
                <a:gd name="T82" fmla="*/ 45 w 49"/>
                <a:gd name="T83" fmla="*/ 1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115">
                  <a:moveTo>
                    <a:pt x="45" y="18"/>
                  </a:moveTo>
                  <a:lnTo>
                    <a:pt x="49" y="28"/>
                  </a:lnTo>
                  <a:lnTo>
                    <a:pt x="49" y="35"/>
                  </a:lnTo>
                  <a:lnTo>
                    <a:pt x="49" y="42"/>
                  </a:lnTo>
                  <a:lnTo>
                    <a:pt x="49" y="45"/>
                  </a:lnTo>
                  <a:lnTo>
                    <a:pt x="49" y="52"/>
                  </a:lnTo>
                  <a:lnTo>
                    <a:pt x="49" y="59"/>
                  </a:lnTo>
                  <a:lnTo>
                    <a:pt x="49" y="66"/>
                  </a:lnTo>
                  <a:lnTo>
                    <a:pt x="45" y="73"/>
                  </a:lnTo>
                  <a:lnTo>
                    <a:pt x="42" y="84"/>
                  </a:lnTo>
                  <a:lnTo>
                    <a:pt x="38" y="91"/>
                  </a:lnTo>
                  <a:lnTo>
                    <a:pt x="35" y="98"/>
                  </a:lnTo>
                  <a:lnTo>
                    <a:pt x="31" y="105"/>
                  </a:lnTo>
                  <a:lnTo>
                    <a:pt x="28" y="108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17" y="115"/>
                  </a:lnTo>
                  <a:lnTo>
                    <a:pt x="14" y="112"/>
                  </a:lnTo>
                  <a:lnTo>
                    <a:pt x="10" y="108"/>
                  </a:lnTo>
                  <a:lnTo>
                    <a:pt x="10" y="105"/>
                  </a:lnTo>
                  <a:lnTo>
                    <a:pt x="7" y="98"/>
                  </a:lnTo>
                  <a:lnTo>
                    <a:pt x="3" y="94"/>
                  </a:lnTo>
                  <a:lnTo>
                    <a:pt x="3" y="87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3" y="73"/>
                  </a:lnTo>
                  <a:lnTo>
                    <a:pt x="7" y="70"/>
                  </a:lnTo>
                  <a:lnTo>
                    <a:pt x="7" y="63"/>
                  </a:lnTo>
                  <a:lnTo>
                    <a:pt x="10" y="56"/>
                  </a:lnTo>
                  <a:lnTo>
                    <a:pt x="14" y="49"/>
                  </a:lnTo>
                  <a:lnTo>
                    <a:pt x="17" y="38"/>
                  </a:lnTo>
                  <a:lnTo>
                    <a:pt x="21" y="24"/>
                  </a:lnTo>
                  <a:lnTo>
                    <a:pt x="24" y="14"/>
                  </a:lnTo>
                  <a:lnTo>
                    <a:pt x="28" y="7"/>
                  </a:lnTo>
                  <a:lnTo>
                    <a:pt x="31" y="4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5" y="18"/>
                  </a:lnTo>
                  <a:lnTo>
                    <a:pt x="45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7">
              <a:extLst>
                <a:ext uri="{FF2B5EF4-FFF2-40B4-BE49-F238E27FC236}">
                  <a16:creationId xmlns:a16="http://schemas.microsoft.com/office/drawing/2014/main" id="{E0F7A19E-4EA1-4E06-B9D0-0F193D12D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82" y="10482015"/>
              <a:ext cx="1237207" cy="767734"/>
            </a:xfrm>
            <a:custGeom>
              <a:avLst/>
              <a:gdLst>
                <a:gd name="T0" fmla="*/ 35 w 224"/>
                <a:gd name="T1" fmla="*/ 94 h 139"/>
                <a:gd name="T2" fmla="*/ 25 w 224"/>
                <a:gd name="T3" fmla="*/ 73 h 139"/>
                <a:gd name="T4" fmla="*/ 14 w 224"/>
                <a:gd name="T5" fmla="*/ 52 h 139"/>
                <a:gd name="T6" fmla="*/ 4 w 224"/>
                <a:gd name="T7" fmla="*/ 20 h 139"/>
                <a:gd name="T8" fmla="*/ 0 w 224"/>
                <a:gd name="T9" fmla="*/ 3 h 139"/>
                <a:gd name="T10" fmla="*/ 4 w 224"/>
                <a:gd name="T11" fmla="*/ 0 h 139"/>
                <a:gd name="T12" fmla="*/ 11 w 224"/>
                <a:gd name="T13" fmla="*/ 0 h 139"/>
                <a:gd name="T14" fmla="*/ 18 w 224"/>
                <a:gd name="T15" fmla="*/ 7 h 139"/>
                <a:gd name="T16" fmla="*/ 25 w 224"/>
                <a:gd name="T17" fmla="*/ 24 h 139"/>
                <a:gd name="T18" fmla="*/ 39 w 224"/>
                <a:gd name="T19" fmla="*/ 45 h 139"/>
                <a:gd name="T20" fmla="*/ 56 w 224"/>
                <a:gd name="T21" fmla="*/ 66 h 139"/>
                <a:gd name="T22" fmla="*/ 74 w 224"/>
                <a:gd name="T23" fmla="*/ 83 h 139"/>
                <a:gd name="T24" fmla="*/ 91 w 224"/>
                <a:gd name="T25" fmla="*/ 94 h 139"/>
                <a:gd name="T26" fmla="*/ 112 w 224"/>
                <a:gd name="T27" fmla="*/ 97 h 139"/>
                <a:gd name="T28" fmla="*/ 140 w 224"/>
                <a:gd name="T29" fmla="*/ 101 h 139"/>
                <a:gd name="T30" fmla="*/ 157 w 224"/>
                <a:gd name="T31" fmla="*/ 97 h 139"/>
                <a:gd name="T32" fmla="*/ 164 w 224"/>
                <a:gd name="T33" fmla="*/ 97 h 139"/>
                <a:gd name="T34" fmla="*/ 168 w 224"/>
                <a:gd name="T35" fmla="*/ 94 h 139"/>
                <a:gd name="T36" fmla="*/ 164 w 224"/>
                <a:gd name="T37" fmla="*/ 87 h 139"/>
                <a:gd name="T38" fmla="*/ 161 w 224"/>
                <a:gd name="T39" fmla="*/ 80 h 139"/>
                <a:gd name="T40" fmla="*/ 157 w 224"/>
                <a:gd name="T41" fmla="*/ 66 h 139"/>
                <a:gd name="T42" fmla="*/ 150 w 224"/>
                <a:gd name="T43" fmla="*/ 48 h 139"/>
                <a:gd name="T44" fmla="*/ 147 w 224"/>
                <a:gd name="T45" fmla="*/ 38 h 139"/>
                <a:gd name="T46" fmla="*/ 144 w 224"/>
                <a:gd name="T47" fmla="*/ 27 h 139"/>
                <a:gd name="T48" fmla="*/ 144 w 224"/>
                <a:gd name="T49" fmla="*/ 24 h 139"/>
                <a:gd name="T50" fmla="*/ 147 w 224"/>
                <a:gd name="T51" fmla="*/ 24 h 139"/>
                <a:gd name="T52" fmla="*/ 154 w 224"/>
                <a:gd name="T53" fmla="*/ 27 h 139"/>
                <a:gd name="T54" fmla="*/ 161 w 224"/>
                <a:gd name="T55" fmla="*/ 34 h 139"/>
                <a:gd name="T56" fmla="*/ 171 w 224"/>
                <a:gd name="T57" fmla="*/ 45 h 139"/>
                <a:gd name="T58" fmla="*/ 189 w 224"/>
                <a:gd name="T59" fmla="*/ 66 h 139"/>
                <a:gd name="T60" fmla="*/ 206 w 224"/>
                <a:gd name="T61" fmla="*/ 87 h 139"/>
                <a:gd name="T62" fmla="*/ 217 w 224"/>
                <a:gd name="T63" fmla="*/ 94 h 139"/>
                <a:gd name="T64" fmla="*/ 224 w 224"/>
                <a:gd name="T65" fmla="*/ 101 h 139"/>
                <a:gd name="T66" fmla="*/ 224 w 224"/>
                <a:gd name="T67" fmla="*/ 111 h 139"/>
                <a:gd name="T68" fmla="*/ 217 w 224"/>
                <a:gd name="T69" fmla="*/ 118 h 139"/>
                <a:gd name="T70" fmla="*/ 206 w 224"/>
                <a:gd name="T71" fmla="*/ 125 h 139"/>
                <a:gd name="T72" fmla="*/ 185 w 224"/>
                <a:gd name="T73" fmla="*/ 132 h 139"/>
                <a:gd name="T74" fmla="*/ 157 w 224"/>
                <a:gd name="T75" fmla="*/ 139 h 139"/>
                <a:gd name="T76" fmla="*/ 133 w 224"/>
                <a:gd name="T77" fmla="*/ 139 h 139"/>
                <a:gd name="T78" fmla="*/ 112 w 224"/>
                <a:gd name="T79" fmla="*/ 136 h 139"/>
                <a:gd name="T80" fmla="*/ 91 w 224"/>
                <a:gd name="T81" fmla="*/ 129 h 139"/>
                <a:gd name="T82" fmla="*/ 70 w 224"/>
                <a:gd name="T83" fmla="*/ 122 h 139"/>
                <a:gd name="T84" fmla="*/ 53 w 224"/>
                <a:gd name="T85" fmla="*/ 108 h 139"/>
                <a:gd name="T86" fmla="*/ 42 w 224"/>
                <a:gd name="T87" fmla="*/ 10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139">
                  <a:moveTo>
                    <a:pt x="42" y="101"/>
                  </a:moveTo>
                  <a:lnTo>
                    <a:pt x="35" y="94"/>
                  </a:lnTo>
                  <a:lnTo>
                    <a:pt x="28" y="83"/>
                  </a:lnTo>
                  <a:lnTo>
                    <a:pt x="25" y="73"/>
                  </a:lnTo>
                  <a:lnTo>
                    <a:pt x="18" y="62"/>
                  </a:lnTo>
                  <a:lnTo>
                    <a:pt x="14" y="52"/>
                  </a:lnTo>
                  <a:lnTo>
                    <a:pt x="11" y="41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3"/>
                  </a:lnTo>
                  <a:lnTo>
                    <a:pt x="18" y="7"/>
                  </a:lnTo>
                  <a:lnTo>
                    <a:pt x="21" y="13"/>
                  </a:lnTo>
                  <a:lnTo>
                    <a:pt x="25" y="24"/>
                  </a:lnTo>
                  <a:lnTo>
                    <a:pt x="32" y="34"/>
                  </a:lnTo>
                  <a:lnTo>
                    <a:pt x="39" y="45"/>
                  </a:lnTo>
                  <a:lnTo>
                    <a:pt x="46" y="55"/>
                  </a:lnTo>
                  <a:lnTo>
                    <a:pt x="56" y="66"/>
                  </a:lnTo>
                  <a:lnTo>
                    <a:pt x="63" y="76"/>
                  </a:lnTo>
                  <a:lnTo>
                    <a:pt x="74" y="83"/>
                  </a:lnTo>
                  <a:lnTo>
                    <a:pt x="81" y="87"/>
                  </a:lnTo>
                  <a:lnTo>
                    <a:pt x="91" y="94"/>
                  </a:lnTo>
                  <a:lnTo>
                    <a:pt x="102" y="97"/>
                  </a:lnTo>
                  <a:lnTo>
                    <a:pt x="112" y="97"/>
                  </a:lnTo>
                  <a:lnTo>
                    <a:pt x="133" y="101"/>
                  </a:lnTo>
                  <a:lnTo>
                    <a:pt x="140" y="101"/>
                  </a:lnTo>
                  <a:lnTo>
                    <a:pt x="150" y="101"/>
                  </a:lnTo>
                  <a:lnTo>
                    <a:pt x="157" y="97"/>
                  </a:lnTo>
                  <a:lnTo>
                    <a:pt x="161" y="97"/>
                  </a:lnTo>
                  <a:lnTo>
                    <a:pt x="164" y="97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0"/>
                  </a:lnTo>
                  <a:lnTo>
                    <a:pt x="164" y="87"/>
                  </a:lnTo>
                  <a:lnTo>
                    <a:pt x="164" y="83"/>
                  </a:lnTo>
                  <a:lnTo>
                    <a:pt x="161" y="80"/>
                  </a:lnTo>
                  <a:lnTo>
                    <a:pt x="161" y="73"/>
                  </a:lnTo>
                  <a:lnTo>
                    <a:pt x="157" y="66"/>
                  </a:lnTo>
                  <a:lnTo>
                    <a:pt x="154" y="59"/>
                  </a:lnTo>
                  <a:lnTo>
                    <a:pt x="150" y="48"/>
                  </a:lnTo>
                  <a:lnTo>
                    <a:pt x="147" y="41"/>
                  </a:lnTo>
                  <a:lnTo>
                    <a:pt x="147" y="38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50" y="24"/>
                  </a:lnTo>
                  <a:lnTo>
                    <a:pt x="154" y="27"/>
                  </a:lnTo>
                  <a:lnTo>
                    <a:pt x="157" y="31"/>
                  </a:lnTo>
                  <a:lnTo>
                    <a:pt x="161" y="34"/>
                  </a:lnTo>
                  <a:lnTo>
                    <a:pt x="168" y="38"/>
                  </a:lnTo>
                  <a:lnTo>
                    <a:pt x="171" y="45"/>
                  </a:lnTo>
                  <a:lnTo>
                    <a:pt x="178" y="52"/>
                  </a:lnTo>
                  <a:lnTo>
                    <a:pt x="189" y="66"/>
                  </a:lnTo>
                  <a:lnTo>
                    <a:pt x="199" y="76"/>
                  </a:lnTo>
                  <a:lnTo>
                    <a:pt x="206" y="87"/>
                  </a:lnTo>
                  <a:lnTo>
                    <a:pt x="213" y="90"/>
                  </a:lnTo>
                  <a:lnTo>
                    <a:pt x="217" y="94"/>
                  </a:lnTo>
                  <a:lnTo>
                    <a:pt x="220" y="97"/>
                  </a:lnTo>
                  <a:lnTo>
                    <a:pt x="224" y="101"/>
                  </a:lnTo>
                  <a:lnTo>
                    <a:pt x="224" y="104"/>
                  </a:lnTo>
                  <a:lnTo>
                    <a:pt x="224" y="111"/>
                  </a:lnTo>
                  <a:lnTo>
                    <a:pt x="220" y="115"/>
                  </a:lnTo>
                  <a:lnTo>
                    <a:pt x="217" y="118"/>
                  </a:lnTo>
                  <a:lnTo>
                    <a:pt x="213" y="122"/>
                  </a:lnTo>
                  <a:lnTo>
                    <a:pt x="206" y="125"/>
                  </a:lnTo>
                  <a:lnTo>
                    <a:pt x="196" y="129"/>
                  </a:lnTo>
                  <a:lnTo>
                    <a:pt x="185" y="132"/>
                  </a:lnTo>
                  <a:lnTo>
                    <a:pt x="171" y="136"/>
                  </a:lnTo>
                  <a:lnTo>
                    <a:pt x="157" y="139"/>
                  </a:lnTo>
                  <a:lnTo>
                    <a:pt x="147" y="139"/>
                  </a:lnTo>
                  <a:lnTo>
                    <a:pt x="133" y="139"/>
                  </a:lnTo>
                  <a:lnTo>
                    <a:pt x="123" y="139"/>
                  </a:lnTo>
                  <a:lnTo>
                    <a:pt x="112" y="136"/>
                  </a:lnTo>
                  <a:lnTo>
                    <a:pt x="102" y="132"/>
                  </a:lnTo>
                  <a:lnTo>
                    <a:pt x="91" y="129"/>
                  </a:lnTo>
                  <a:lnTo>
                    <a:pt x="81" y="125"/>
                  </a:lnTo>
                  <a:lnTo>
                    <a:pt x="70" y="122"/>
                  </a:lnTo>
                  <a:lnTo>
                    <a:pt x="60" y="115"/>
                  </a:lnTo>
                  <a:lnTo>
                    <a:pt x="53" y="108"/>
                  </a:lnTo>
                  <a:lnTo>
                    <a:pt x="42" y="101"/>
                  </a:lnTo>
                  <a:lnTo>
                    <a:pt x="42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1552409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D8E58E3-CEF6-40BC-A60C-20D7E5DDEBD0}"/>
              </a:ext>
            </a:extLst>
          </p:cNvPr>
          <p:cNvGrpSpPr/>
          <p:nvPr/>
        </p:nvGrpSpPr>
        <p:grpSpPr>
          <a:xfrm>
            <a:off x="3388092" y="2396153"/>
            <a:ext cx="2082266" cy="2065694"/>
            <a:chOff x="3396202" y="12039573"/>
            <a:chExt cx="2082266" cy="2065694"/>
          </a:xfrm>
        </p:grpSpPr>
        <p:sp>
          <p:nvSpPr>
            <p:cNvPr id="3" name="Freeform 58">
              <a:extLst>
                <a:ext uri="{FF2B5EF4-FFF2-40B4-BE49-F238E27FC236}">
                  <a16:creationId xmlns:a16="http://schemas.microsoft.com/office/drawing/2014/main" id="{76C5F56C-1E68-46B5-8BEE-2B3BC3793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096" y="12636084"/>
              <a:ext cx="773254" cy="254070"/>
            </a:xfrm>
            <a:custGeom>
              <a:avLst/>
              <a:gdLst>
                <a:gd name="T0" fmla="*/ 70 w 140"/>
                <a:gd name="T1" fmla="*/ 11 h 46"/>
                <a:gd name="T2" fmla="*/ 81 w 140"/>
                <a:gd name="T3" fmla="*/ 7 h 46"/>
                <a:gd name="T4" fmla="*/ 91 w 140"/>
                <a:gd name="T5" fmla="*/ 4 h 46"/>
                <a:gd name="T6" fmla="*/ 102 w 140"/>
                <a:gd name="T7" fmla="*/ 4 h 46"/>
                <a:gd name="T8" fmla="*/ 109 w 140"/>
                <a:gd name="T9" fmla="*/ 0 h 46"/>
                <a:gd name="T10" fmla="*/ 116 w 140"/>
                <a:gd name="T11" fmla="*/ 0 h 46"/>
                <a:gd name="T12" fmla="*/ 122 w 140"/>
                <a:gd name="T13" fmla="*/ 0 h 46"/>
                <a:gd name="T14" fmla="*/ 126 w 140"/>
                <a:gd name="T15" fmla="*/ 0 h 46"/>
                <a:gd name="T16" fmla="*/ 129 w 140"/>
                <a:gd name="T17" fmla="*/ 0 h 46"/>
                <a:gd name="T18" fmla="*/ 133 w 140"/>
                <a:gd name="T19" fmla="*/ 4 h 46"/>
                <a:gd name="T20" fmla="*/ 136 w 140"/>
                <a:gd name="T21" fmla="*/ 4 h 46"/>
                <a:gd name="T22" fmla="*/ 140 w 140"/>
                <a:gd name="T23" fmla="*/ 7 h 46"/>
                <a:gd name="T24" fmla="*/ 140 w 140"/>
                <a:gd name="T25" fmla="*/ 11 h 46"/>
                <a:gd name="T26" fmla="*/ 136 w 140"/>
                <a:gd name="T27" fmla="*/ 18 h 46"/>
                <a:gd name="T28" fmla="*/ 136 w 140"/>
                <a:gd name="T29" fmla="*/ 21 h 46"/>
                <a:gd name="T30" fmla="*/ 133 w 140"/>
                <a:gd name="T31" fmla="*/ 25 h 46"/>
                <a:gd name="T32" fmla="*/ 129 w 140"/>
                <a:gd name="T33" fmla="*/ 25 h 46"/>
                <a:gd name="T34" fmla="*/ 129 w 140"/>
                <a:gd name="T35" fmla="*/ 25 h 46"/>
                <a:gd name="T36" fmla="*/ 122 w 140"/>
                <a:gd name="T37" fmla="*/ 28 h 46"/>
                <a:gd name="T38" fmla="*/ 119 w 140"/>
                <a:gd name="T39" fmla="*/ 28 h 46"/>
                <a:gd name="T40" fmla="*/ 112 w 140"/>
                <a:gd name="T41" fmla="*/ 32 h 46"/>
                <a:gd name="T42" fmla="*/ 105 w 140"/>
                <a:gd name="T43" fmla="*/ 32 h 46"/>
                <a:gd name="T44" fmla="*/ 98 w 140"/>
                <a:gd name="T45" fmla="*/ 35 h 46"/>
                <a:gd name="T46" fmla="*/ 88 w 140"/>
                <a:gd name="T47" fmla="*/ 35 h 46"/>
                <a:gd name="T48" fmla="*/ 70 w 140"/>
                <a:gd name="T49" fmla="*/ 42 h 46"/>
                <a:gd name="T50" fmla="*/ 56 w 140"/>
                <a:gd name="T51" fmla="*/ 46 h 46"/>
                <a:gd name="T52" fmla="*/ 42 w 140"/>
                <a:gd name="T53" fmla="*/ 46 h 46"/>
                <a:gd name="T54" fmla="*/ 32 w 140"/>
                <a:gd name="T55" fmla="*/ 46 h 46"/>
                <a:gd name="T56" fmla="*/ 25 w 140"/>
                <a:gd name="T57" fmla="*/ 46 h 46"/>
                <a:gd name="T58" fmla="*/ 18 w 140"/>
                <a:gd name="T59" fmla="*/ 46 h 46"/>
                <a:gd name="T60" fmla="*/ 14 w 140"/>
                <a:gd name="T61" fmla="*/ 46 h 46"/>
                <a:gd name="T62" fmla="*/ 7 w 140"/>
                <a:gd name="T63" fmla="*/ 42 h 46"/>
                <a:gd name="T64" fmla="*/ 4 w 140"/>
                <a:gd name="T65" fmla="*/ 39 h 46"/>
                <a:gd name="T66" fmla="*/ 4 w 140"/>
                <a:gd name="T67" fmla="*/ 39 h 46"/>
                <a:gd name="T68" fmla="*/ 0 w 140"/>
                <a:gd name="T69" fmla="*/ 35 h 46"/>
                <a:gd name="T70" fmla="*/ 4 w 140"/>
                <a:gd name="T71" fmla="*/ 32 h 46"/>
                <a:gd name="T72" fmla="*/ 4 w 140"/>
                <a:gd name="T73" fmla="*/ 32 h 46"/>
                <a:gd name="T74" fmla="*/ 7 w 140"/>
                <a:gd name="T75" fmla="*/ 28 h 46"/>
                <a:gd name="T76" fmla="*/ 11 w 140"/>
                <a:gd name="T77" fmla="*/ 28 h 46"/>
                <a:gd name="T78" fmla="*/ 14 w 140"/>
                <a:gd name="T79" fmla="*/ 25 h 46"/>
                <a:gd name="T80" fmla="*/ 21 w 140"/>
                <a:gd name="T81" fmla="*/ 25 h 46"/>
                <a:gd name="T82" fmla="*/ 25 w 140"/>
                <a:gd name="T83" fmla="*/ 21 h 46"/>
                <a:gd name="T84" fmla="*/ 32 w 140"/>
                <a:gd name="T85" fmla="*/ 21 h 46"/>
                <a:gd name="T86" fmla="*/ 39 w 140"/>
                <a:gd name="T87" fmla="*/ 18 h 46"/>
                <a:gd name="T88" fmla="*/ 49 w 140"/>
                <a:gd name="T89" fmla="*/ 14 h 46"/>
                <a:gd name="T90" fmla="*/ 60 w 140"/>
                <a:gd name="T91" fmla="*/ 14 h 46"/>
                <a:gd name="T92" fmla="*/ 70 w 140"/>
                <a:gd name="T93" fmla="*/ 11 h 46"/>
                <a:gd name="T94" fmla="*/ 70 w 140"/>
                <a:gd name="T9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46">
                  <a:moveTo>
                    <a:pt x="70" y="11"/>
                  </a:moveTo>
                  <a:lnTo>
                    <a:pt x="81" y="7"/>
                  </a:lnTo>
                  <a:lnTo>
                    <a:pt x="91" y="4"/>
                  </a:lnTo>
                  <a:lnTo>
                    <a:pt x="102" y="4"/>
                  </a:lnTo>
                  <a:lnTo>
                    <a:pt x="109" y="0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3" y="4"/>
                  </a:lnTo>
                  <a:lnTo>
                    <a:pt x="136" y="4"/>
                  </a:lnTo>
                  <a:lnTo>
                    <a:pt x="140" y="7"/>
                  </a:lnTo>
                  <a:lnTo>
                    <a:pt x="140" y="11"/>
                  </a:lnTo>
                  <a:lnTo>
                    <a:pt x="136" y="18"/>
                  </a:lnTo>
                  <a:lnTo>
                    <a:pt x="136" y="21"/>
                  </a:lnTo>
                  <a:lnTo>
                    <a:pt x="133" y="25"/>
                  </a:lnTo>
                  <a:lnTo>
                    <a:pt x="129" y="25"/>
                  </a:lnTo>
                  <a:lnTo>
                    <a:pt x="129" y="25"/>
                  </a:lnTo>
                  <a:lnTo>
                    <a:pt x="122" y="28"/>
                  </a:lnTo>
                  <a:lnTo>
                    <a:pt x="119" y="28"/>
                  </a:lnTo>
                  <a:lnTo>
                    <a:pt x="112" y="32"/>
                  </a:lnTo>
                  <a:lnTo>
                    <a:pt x="105" y="32"/>
                  </a:lnTo>
                  <a:lnTo>
                    <a:pt x="98" y="35"/>
                  </a:lnTo>
                  <a:lnTo>
                    <a:pt x="88" y="35"/>
                  </a:lnTo>
                  <a:lnTo>
                    <a:pt x="70" y="42"/>
                  </a:lnTo>
                  <a:lnTo>
                    <a:pt x="56" y="46"/>
                  </a:lnTo>
                  <a:lnTo>
                    <a:pt x="42" y="46"/>
                  </a:lnTo>
                  <a:lnTo>
                    <a:pt x="32" y="46"/>
                  </a:lnTo>
                  <a:lnTo>
                    <a:pt x="25" y="46"/>
                  </a:lnTo>
                  <a:lnTo>
                    <a:pt x="18" y="46"/>
                  </a:lnTo>
                  <a:lnTo>
                    <a:pt x="14" y="46"/>
                  </a:lnTo>
                  <a:lnTo>
                    <a:pt x="7" y="42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7" y="28"/>
                  </a:lnTo>
                  <a:lnTo>
                    <a:pt x="11" y="28"/>
                  </a:lnTo>
                  <a:lnTo>
                    <a:pt x="14" y="25"/>
                  </a:lnTo>
                  <a:lnTo>
                    <a:pt x="21" y="25"/>
                  </a:lnTo>
                  <a:lnTo>
                    <a:pt x="25" y="21"/>
                  </a:lnTo>
                  <a:lnTo>
                    <a:pt x="32" y="21"/>
                  </a:lnTo>
                  <a:lnTo>
                    <a:pt x="39" y="18"/>
                  </a:lnTo>
                  <a:lnTo>
                    <a:pt x="49" y="14"/>
                  </a:lnTo>
                  <a:lnTo>
                    <a:pt x="60" y="14"/>
                  </a:lnTo>
                  <a:lnTo>
                    <a:pt x="70" y="11"/>
                  </a:lnTo>
                  <a:lnTo>
                    <a:pt x="7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9">
              <a:extLst>
                <a:ext uri="{FF2B5EF4-FFF2-40B4-BE49-F238E27FC236}">
                  <a16:creationId xmlns:a16="http://schemas.microsoft.com/office/drawing/2014/main" id="{1E0E4AC8-7D87-4255-9785-E3CEC2A2B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326" y="12116898"/>
              <a:ext cx="325873" cy="287209"/>
            </a:xfrm>
            <a:custGeom>
              <a:avLst/>
              <a:gdLst>
                <a:gd name="T0" fmla="*/ 59 w 59"/>
                <a:gd name="T1" fmla="*/ 35 h 52"/>
                <a:gd name="T2" fmla="*/ 59 w 59"/>
                <a:gd name="T3" fmla="*/ 42 h 52"/>
                <a:gd name="T4" fmla="*/ 59 w 59"/>
                <a:gd name="T5" fmla="*/ 45 h 52"/>
                <a:gd name="T6" fmla="*/ 56 w 59"/>
                <a:gd name="T7" fmla="*/ 49 h 52"/>
                <a:gd name="T8" fmla="*/ 52 w 59"/>
                <a:gd name="T9" fmla="*/ 52 h 52"/>
                <a:gd name="T10" fmla="*/ 49 w 59"/>
                <a:gd name="T11" fmla="*/ 49 h 52"/>
                <a:gd name="T12" fmla="*/ 45 w 59"/>
                <a:gd name="T13" fmla="*/ 49 h 52"/>
                <a:gd name="T14" fmla="*/ 42 w 59"/>
                <a:gd name="T15" fmla="*/ 45 h 52"/>
                <a:gd name="T16" fmla="*/ 38 w 59"/>
                <a:gd name="T17" fmla="*/ 42 h 52"/>
                <a:gd name="T18" fmla="*/ 24 w 59"/>
                <a:gd name="T19" fmla="*/ 35 h 52"/>
                <a:gd name="T20" fmla="*/ 21 w 59"/>
                <a:gd name="T21" fmla="*/ 32 h 52"/>
                <a:gd name="T22" fmla="*/ 14 w 59"/>
                <a:gd name="T23" fmla="*/ 25 h 52"/>
                <a:gd name="T24" fmla="*/ 10 w 59"/>
                <a:gd name="T25" fmla="*/ 18 h 52"/>
                <a:gd name="T26" fmla="*/ 7 w 59"/>
                <a:gd name="T27" fmla="*/ 14 h 52"/>
                <a:gd name="T28" fmla="*/ 3 w 59"/>
                <a:gd name="T29" fmla="*/ 7 h 52"/>
                <a:gd name="T30" fmla="*/ 0 w 59"/>
                <a:gd name="T31" fmla="*/ 0 h 52"/>
                <a:gd name="T32" fmla="*/ 17 w 59"/>
                <a:gd name="T33" fmla="*/ 0 h 52"/>
                <a:gd name="T34" fmla="*/ 28 w 59"/>
                <a:gd name="T35" fmla="*/ 0 h 52"/>
                <a:gd name="T36" fmla="*/ 42 w 59"/>
                <a:gd name="T37" fmla="*/ 4 h 52"/>
                <a:gd name="T38" fmla="*/ 49 w 59"/>
                <a:gd name="T39" fmla="*/ 7 h 52"/>
                <a:gd name="T40" fmla="*/ 56 w 59"/>
                <a:gd name="T41" fmla="*/ 14 h 52"/>
                <a:gd name="T42" fmla="*/ 59 w 59"/>
                <a:gd name="T43" fmla="*/ 18 h 52"/>
                <a:gd name="T44" fmla="*/ 59 w 59"/>
                <a:gd name="T45" fmla="*/ 25 h 52"/>
                <a:gd name="T46" fmla="*/ 59 w 59"/>
                <a:gd name="T47" fmla="*/ 35 h 52"/>
                <a:gd name="T48" fmla="*/ 59 w 59"/>
                <a:gd name="T4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2">
                  <a:moveTo>
                    <a:pt x="59" y="35"/>
                  </a:moveTo>
                  <a:lnTo>
                    <a:pt x="59" y="42"/>
                  </a:lnTo>
                  <a:lnTo>
                    <a:pt x="59" y="45"/>
                  </a:lnTo>
                  <a:lnTo>
                    <a:pt x="56" y="49"/>
                  </a:lnTo>
                  <a:lnTo>
                    <a:pt x="52" y="52"/>
                  </a:lnTo>
                  <a:lnTo>
                    <a:pt x="49" y="49"/>
                  </a:lnTo>
                  <a:lnTo>
                    <a:pt x="45" y="49"/>
                  </a:lnTo>
                  <a:lnTo>
                    <a:pt x="42" y="45"/>
                  </a:lnTo>
                  <a:lnTo>
                    <a:pt x="38" y="42"/>
                  </a:lnTo>
                  <a:lnTo>
                    <a:pt x="24" y="35"/>
                  </a:lnTo>
                  <a:lnTo>
                    <a:pt x="21" y="32"/>
                  </a:lnTo>
                  <a:lnTo>
                    <a:pt x="14" y="25"/>
                  </a:lnTo>
                  <a:lnTo>
                    <a:pt x="10" y="18"/>
                  </a:lnTo>
                  <a:lnTo>
                    <a:pt x="7" y="14"/>
                  </a:lnTo>
                  <a:lnTo>
                    <a:pt x="3" y="7"/>
                  </a:lnTo>
                  <a:lnTo>
                    <a:pt x="0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42" y="4"/>
                  </a:lnTo>
                  <a:lnTo>
                    <a:pt x="49" y="7"/>
                  </a:lnTo>
                  <a:lnTo>
                    <a:pt x="56" y="14"/>
                  </a:lnTo>
                  <a:lnTo>
                    <a:pt x="59" y="18"/>
                  </a:lnTo>
                  <a:lnTo>
                    <a:pt x="59" y="25"/>
                  </a:lnTo>
                  <a:lnTo>
                    <a:pt x="59" y="35"/>
                  </a:lnTo>
                  <a:lnTo>
                    <a:pt x="59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0">
              <a:extLst>
                <a:ext uri="{FF2B5EF4-FFF2-40B4-BE49-F238E27FC236}">
                  <a16:creationId xmlns:a16="http://schemas.microsoft.com/office/drawing/2014/main" id="{4D3C7751-8925-42BD-8C1A-8F683B4C9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22" y="12426200"/>
              <a:ext cx="828487" cy="270641"/>
            </a:xfrm>
            <a:custGeom>
              <a:avLst/>
              <a:gdLst>
                <a:gd name="T0" fmla="*/ 88 w 150"/>
                <a:gd name="T1" fmla="*/ 10 h 49"/>
                <a:gd name="T2" fmla="*/ 102 w 150"/>
                <a:gd name="T3" fmla="*/ 7 h 49"/>
                <a:gd name="T4" fmla="*/ 112 w 150"/>
                <a:gd name="T5" fmla="*/ 3 h 49"/>
                <a:gd name="T6" fmla="*/ 123 w 150"/>
                <a:gd name="T7" fmla="*/ 3 h 49"/>
                <a:gd name="T8" fmla="*/ 130 w 150"/>
                <a:gd name="T9" fmla="*/ 0 h 49"/>
                <a:gd name="T10" fmla="*/ 137 w 150"/>
                <a:gd name="T11" fmla="*/ 3 h 49"/>
                <a:gd name="T12" fmla="*/ 140 w 150"/>
                <a:gd name="T13" fmla="*/ 3 h 49"/>
                <a:gd name="T14" fmla="*/ 147 w 150"/>
                <a:gd name="T15" fmla="*/ 7 h 49"/>
                <a:gd name="T16" fmla="*/ 150 w 150"/>
                <a:gd name="T17" fmla="*/ 10 h 49"/>
                <a:gd name="T18" fmla="*/ 150 w 150"/>
                <a:gd name="T19" fmla="*/ 14 h 49"/>
                <a:gd name="T20" fmla="*/ 150 w 150"/>
                <a:gd name="T21" fmla="*/ 17 h 49"/>
                <a:gd name="T22" fmla="*/ 147 w 150"/>
                <a:gd name="T23" fmla="*/ 21 h 49"/>
                <a:gd name="T24" fmla="*/ 140 w 150"/>
                <a:gd name="T25" fmla="*/ 24 h 49"/>
                <a:gd name="T26" fmla="*/ 126 w 150"/>
                <a:gd name="T27" fmla="*/ 31 h 49"/>
                <a:gd name="T28" fmla="*/ 109 w 150"/>
                <a:gd name="T29" fmla="*/ 35 h 49"/>
                <a:gd name="T30" fmla="*/ 102 w 150"/>
                <a:gd name="T31" fmla="*/ 38 h 49"/>
                <a:gd name="T32" fmla="*/ 88 w 150"/>
                <a:gd name="T33" fmla="*/ 38 h 49"/>
                <a:gd name="T34" fmla="*/ 77 w 150"/>
                <a:gd name="T35" fmla="*/ 42 h 49"/>
                <a:gd name="T36" fmla="*/ 63 w 150"/>
                <a:gd name="T37" fmla="*/ 42 h 49"/>
                <a:gd name="T38" fmla="*/ 49 w 150"/>
                <a:gd name="T39" fmla="*/ 45 h 49"/>
                <a:gd name="T40" fmla="*/ 39 w 150"/>
                <a:gd name="T41" fmla="*/ 45 h 49"/>
                <a:gd name="T42" fmla="*/ 32 w 150"/>
                <a:gd name="T43" fmla="*/ 49 h 49"/>
                <a:gd name="T44" fmla="*/ 28 w 150"/>
                <a:gd name="T45" fmla="*/ 49 h 49"/>
                <a:gd name="T46" fmla="*/ 21 w 150"/>
                <a:gd name="T47" fmla="*/ 45 h 49"/>
                <a:gd name="T48" fmla="*/ 18 w 150"/>
                <a:gd name="T49" fmla="*/ 45 h 49"/>
                <a:gd name="T50" fmla="*/ 11 w 150"/>
                <a:gd name="T51" fmla="*/ 42 h 49"/>
                <a:gd name="T52" fmla="*/ 7 w 150"/>
                <a:gd name="T53" fmla="*/ 42 h 49"/>
                <a:gd name="T54" fmla="*/ 4 w 150"/>
                <a:gd name="T55" fmla="*/ 38 h 49"/>
                <a:gd name="T56" fmla="*/ 0 w 150"/>
                <a:gd name="T57" fmla="*/ 35 h 49"/>
                <a:gd name="T58" fmla="*/ 0 w 150"/>
                <a:gd name="T59" fmla="*/ 31 h 49"/>
                <a:gd name="T60" fmla="*/ 0 w 150"/>
                <a:gd name="T61" fmla="*/ 31 h 49"/>
                <a:gd name="T62" fmla="*/ 0 w 150"/>
                <a:gd name="T63" fmla="*/ 31 h 49"/>
                <a:gd name="T64" fmla="*/ 4 w 150"/>
                <a:gd name="T65" fmla="*/ 28 h 49"/>
                <a:gd name="T66" fmla="*/ 7 w 150"/>
                <a:gd name="T67" fmla="*/ 28 h 49"/>
                <a:gd name="T68" fmla="*/ 11 w 150"/>
                <a:gd name="T69" fmla="*/ 28 h 49"/>
                <a:gd name="T70" fmla="*/ 14 w 150"/>
                <a:gd name="T71" fmla="*/ 24 h 49"/>
                <a:gd name="T72" fmla="*/ 21 w 150"/>
                <a:gd name="T73" fmla="*/ 24 h 49"/>
                <a:gd name="T74" fmla="*/ 28 w 150"/>
                <a:gd name="T75" fmla="*/ 24 h 49"/>
                <a:gd name="T76" fmla="*/ 56 w 150"/>
                <a:gd name="T77" fmla="*/ 17 h 49"/>
                <a:gd name="T78" fmla="*/ 88 w 150"/>
                <a:gd name="T79" fmla="*/ 10 h 49"/>
                <a:gd name="T80" fmla="*/ 88 w 150"/>
                <a:gd name="T8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" h="49">
                  <a:moveTo>
                    <a:pt x="88" y="10"/>
                  </a:moveTo>
                  <a:lnTo>
                    <a:pt x="102" y="7"/>
                  </a:lnTo>
                  <a:lnTo>
                    <a:pt x="112" y="3"/>
                  </a:lnTo>
                  <a:lnTo>
                    <a:pt x="123" y="3"/>
                  </a:lnTo>
                  <a:lnTo>
                    <a:pt x="130" y="0"/>
                  </a:lnTo>
                  <a:lnTo>
                    <a:pt x="137" y="3"/>
                  </a:lnTo>
                  <a:lnTo>
                    <a:pt x="140" y="3"/>
                  </a:lnTo>
                  <a:lnTo>
                    <a:pt x="147" y="7"/>
                  </a:lnTo>
                  <a:lnTo>
                    <a:pt x="150" y="10"/>
                  </a:lnTo>
                  <a:lnTo>
                    <a:pt x="150" y="14"/>
                  </a:lnTo>
                  <a:lnTo>
                    <a:pt x="150" y="17"/>
                  </a:lnTo>
                  <a:lnTo>
                    <a:pt x="147" y="21"/>
                  </a:lnTo>
                  <a:lnTo>
                    <a:pt x="140" y="24"/>
                  </a:lnTo>
                  <a:lnTo>
                    <a:pt x="126" y="31"/>
                  </a:lnTo>
                  <a:lnTo>
                    <a:pt x="109" y="35"/>
                  </a:lnTo>
                  <a:lnTo>
                    <a:pt x="102" y="38"/>
                  </a:lnTo>
                  <a:lnTo>
                    <a:pt x="88" y="38"/>
                  </a:lnTo>
                  <a:lnTo>
                    <a:pt x="77" y="42"/>
                  </a:lnTo>
                  <a:lnTo>
                    <a:pt x="63" y="42"/>
                  </a:lnTo>
                  <a:lnTo>
                    <a:pt x="49" y="45"/>
                  </a:lnTo>
                  <a:lnTo>
                    <a:pt x="39" y="45"/>
                  </a:lnTo>
                  <a:lnTo>
                    <a:pt x="32" y="49"/>
                  </a:lnTo>
                  <a:lnTo>
                    <a:pt x="28" y="49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1" y="42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11" y="28"/>
                  </a:lnTo>
                  <a:lnTo>
                    <a:pt x="14" y="24"/>
                  </a:lnTo>
                  <a:lnTo>
                    <a:pt x="21" y="24"/>
                  </a:lnTo>
                  <a:lnTo>
                    <a:pt x="28" y="24"/>
                  </a:lnTo>
                  <a:lnTo>
                    <a:pt x="56" y="17"/>
                  </a:lnTo>
                  <a:lnTo>
                    <a:pt x="88" y="10"/>
                  </a:lnTo>
                  <a:lnTo>
                    <a:pt x="88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1">
              <a:extLst>
                <a:ext uri="{FF2B5EF4-FFF2-40B4-BE49-F238E27FC236}">
                  <a16:creationId xmlns:a16="http://schemas.microsoft.com/office/drawing/2014/main" id="{369574DF-186F-40B5-9C14-873445D1A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689" y="12752071"/>
              <a:ext cx="347966" cy="408721"/>
            </a:xfrm>
            <a:custGeom>
              <a:avLst/>
              <a:gdLst>
                <a:gd name="T0" fmla="*/ 59 w 63"/>
                <a:gd name="T1" fmla="*/ 28 h 74"/>
                <a:gd name="T2" fmla="*/ 59 w 63"/>
                <a:gd name="T3" fmla="*/ 32 h 74"/>
                <a:gd name="T4" fmla="*/ 56 w 63"/>
                <a:gd name="T5" fmla="*/ 35 h 74"/>
                <a:gd name="T6" fmla="*/ 49 w 63"/>
                <a:gd name="T7" fmla="*/ 42 h 74"/>
                <a:gd name="T8" fmla="*/ 45 w 63"/>
                <a:gd name="T9" fmla="*/ 46 h 74"/>
                <a:gd name="T10" fmla="*/ 38 w 63"/>
                <a:gd name="T11" fmla="*/ 53 h 74"/>
                <a:gd name="T12" fmla="*/ 31 w 63"/>
                <a:gd name="T13" fmla="*/ 56 h 74"/>
                <a:gd name="T14" fmla="*/ 24 w 63"/>
                <a:gd name="T15" fmla="*/ 63 h 74"/>
                <a:gd name="T16" fmla="*/ 14 w 63"/>
                <a:gd name="T17" fmla="*/ 70 h 74"/>
                <a:gd name="T18" fmla="*/ 7 w 63"/>
                <a:gd name="T19" fmla="*/ 74 h 74"/>
                <a:gd name="T20" fmla="*/ 3 w 63"/>
                <a:gd name="T21" fmla="*/ 74 h 74"/>
                <a:gd name="T22" fmla="*/ 0 w 63"/>
                <a:gd name="T23" fmla="*/ 74 h 74"/>
                <a:gd name="T24" fmla="*/ 0 w 63"/>
                <a:gd name="T25" fmla="*/ 70 h 74"/>
                <a:gd name="T26" fmla="*/ 0 w 63"/>
                <a:gd name="T27" fmla="*/ 67 h 74"/>
                <a:gd name="T28" fmla="*/ 3 w 63"/>
                <a:gd name="T29" fmla="*/ 60 h 74"/>
                <a:gd name="T30" fmla="*/ 7 w 63"/>
                <a:gd name="T31" fmla="*/ 53 h 74"/>
                <a:gd name="T32" fmla="*/ 14 w 63"/>
                <a:gd name="T33" fmla="*/ 46 h 74"/>
                <a:gd name="T34" fmla="*/ 17 w 63"/>
                <a:gd name="T35" fmla="*/ 39 h 74"/>
                <a:gd name="T36" fmla="*/ 28 w 63"/>
                <a:gd name="T37" fmla="*/ 28 h 74"/>
                <a:gd name="T38" fmla="*/ 31 w 63"/>
                <a:gd name="T39" fmla="*/ 21 h 74"/>
                <a:gd name="T40" fmla="*/ 31 w 63"/>
                <a:gd name="T41" fmla="*/ 18 h 74"/>
                <a:gd name="T42" fmla="*/ 31 w 63"/>
                <a:gd name="T43" fmla="*/ 14 h 74"/>
                <a:gd name="T44" fmla="*/ 31 w 63"/>
                <a:gd name="T45" fmla="*/ 11 h 74"/>
                <a:gd name="T46" fmla="*/ 28 w 63"/>
                <a:gd name="T47" fmla="*/ 11 h 74"/>
                <a:gd name="T48" fmla="*/ 28 w 63"/>
                <a:gd name="T49" fmla="*/ 7 h 74"/>
                <a:gd name="T50" fmla="*/ 31 w 63"/>
                <a:gd name="T51" fmla="*/ 4 h 74"/>
                <a:gd name="T52" fmla="*/ 35 w 63"/>
                <a:gd name="T53" fmla="*/ 4 h 74"/>
                <a:gd name="T54" fmla="*/ 38 w 63"/>
                <a:gd name="T55" fmla="*/ 0 h 74"/>
                <a:gd name="T56" fmla="*/ 42 w 63"/>
                <a:gd name="T57" fmla="*/ 0 h 74"/>
                <a:gd name="T58" fmla="*/ 45 w 63"/>
                <a:gd name="T59" fmla="*/ 4 h 74"/>
                <a:gd name="T60" fmla="*/ 52 w 63"/>
                <a:gd name="T61" fmla="*/ 7 h 74"/>
                <a:gd name="T62" fmla="*/ 56 w 63"/>
                <a:gd name="T63" fmla="*/ 14 h 74"/>
                <a:gd name="T64" fmla="*/ 59 w 63"/>
                <a:gd name="T65" fmla="*/ 18 h 74"/>
                <a:gd name="T66" fmla="*/ 63 w 63"/>
                <a:gd name="T67" fmla="*/ 25 h 74"/>
                <a:gd name="T68" fmla="*/ 59 w 63"/>
                <a:gd name="T69" fmla="*/ 28 h 74"/>
                <a:gd name="T70" fmla="*/ 59 w 63"/>
                <a:gd name="T71" fmla="*/ 2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" h="74">
                  <a:moveTo>
                    <a:pt x="59" y="28"/>
                  </a:moveTo>
                  <a:lnTo>
                    <a:pt x="59" y="32"/>
                  </a:lnTo>
                  <a:lnTo>
                    <a:pt x="56" y="35"/>
                  </a:lnTo>
                  <a:lnTo>
                    <a:pt x="49" y="42"/>
                  </a:lnTo>
                  <a:lnTo>
                    <a:pt x="45" y="46"/>
                  </a:lnTo>
                  <a:lnTo>
                    <a:pt x="38" y="53"/>
                  </a:lnTo>
                  <a:lnTo>
                    <a:pt x="31" y="56"/>
                  </a:lnTo>
                  <a:lnTo>
                    <a:pt x="24" y="63"/>
                  </a:lnTo>
                  <a:lnTo>
                    <a:pt x="14" y="70"/>
                  </a:lnTo>
                  <a:lnTo>
                    <a:pt x="7" y="74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3" y="60"/>
                  </a:lnTo>
                  <a:lnTo>
                    <a:pt x="7" y="53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28" y="28"/>
                  </a:lnTo>
                  <a:lnTo>
                    <a:pt x="31" y="21"/>
                  </a:lnTo>
                  <a:lnTo>
                    <a:pt x="31" y="18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28" y="11"/>
                  </a:lnTo>
                  <a:lnTo>
                    <a:pt x="28" y="7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4"/>
                  </a:lnTo>
                  <a:lnTo>
                    <a:pt x="52" y="7"/>
                  </a:lnTo>
                  <a:lnTo>
                    <a:pt x="56" y="14"/>
                  </a:lnTo>
                  <a:lnTo>
                    <a:pt x="59" y="18"/>
                  </a:lnTo>
                  <a:lnTo>
                    <a:pt x="63" y="25"/>
                  </a:lnTo>
                  <a:lnTo>
                    <a:pt x="59" y="28"/>
                  </a:lnTo>
                  <a:lnTo>
                    <a:pt x="59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2">
              <a:extLst>
                <a:ext uri="{FF2B5EF4-FFF2-40B4-BE49-F238E27FC236}">
                  <a16:creationId xmlns:a16="http://schemas.microsoft.com/office/drawing/2014/main" id="{9B853AAF-BF1F-4942-8C1E-F8809A137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202" y="12713410"/>
              <a:ext cx="557850" cy="889246"/>
            </a:xfrm>
            <a:custGeom>
              <a:avLst/>
              <a:gdLst>
                <a:gd name="T0" fmla="*/ 70 w 101"/>
                <a:gd name="T1" fmla="*/ 98 h 161"/>
                <a:gd name="T2" fmla="*/ 59 w 101"/>
                <a:gd name="T3" fmla="*/ 112 h 161"/>
                <a:gd name="T4" fmla="*/ 49 w 101"/>
                <a:gd name="T5" fmla="*/ 126 h 161"/>
                <a:gd name="T6" fmla="*/ 38 w 101"/>
                <a:gd name="T7" fmla="*/ 136 h 161"/>
                <a:gd name="T8" fmla="*/ 28 w 101"/>
                <a:gd name="T9" fmla="*/ 147 h 161"/>
                <a:gd name="T10" fmla="*/ 17 w 101"/>
                <a:gd name="T11" fmla="*/ 154 h 161"/>
                <a:gd name="T12" fmla="*/ 10 w 101"/>
                <a:gd name="T13" fmla="*/ 157 h 161"/>
                <a:gd name="T14" fmla="*/ 7 w 101"/>
                <a:gd name="T15" fmla="*/ 161 h 161"/>
                <a:gd name="T16" fmla="*/ 3 w 101"/>
                <a:gd name="T17" fmla="*/ 157 h 161"/>
                <a:gd name="T18" fmla="*/ 3 w 101"/>
                <a:gd name="T19" fmla="*/ 157 h 161"/>
                <a:gd name="T20" fmla="*/ 0 w 101"/>
                <a:gd name="T21" fmla="*/ 154 h 161"/>
                <a:gd name="T22" fmla="*/ 3 w 101"/>
                <a:gd name="T23" fmla="*/ 154 h 161"/>
                <a:gd name="T24" fmla="*/ 3 w 101"/>
                <a:gd name="T25" fmla="*/ 150 h 161"/>
                <a:gd name="T26" fmla="*/ 7 w 101"/>
                <a:gd name="T27" fmla="*/ 143 h 161"/>
                <a:gd name="T28" fmla="*/ 10 w 101"/>
                <a:gd name="T29" fmla="*/ 140 h 161"/>
                <a:gd name="T30" fmla="*/ 14 w 101"/>
                <a:gd name="T31" fmla="*/ 133 h 161"/>
                <a:gd name="T32" fmla="*/ 21 w 101"/>
                <a:gd name="T33" fmla="*/ 126 h 161"/>
                <a:gd name="T34" fmla="*/ 24 w 101"/>
                <a:gd name="T35" fmla="*/ 115 h 161"/>
                <a:gd name="T36" fmla="*/ 35 w 101"/>
                <a:gd name="T37" fmla="*/ 105 h 161"/>
                <a:gd name="T38" fmla="*/ 42 w 101"/>
                <a:gd name="T39" fmla="*/ 95 h 161"/>
                <a:gd name="T40" fmla="*/ 49 w 101"/>
                <a:gd name="T41" fmla="*/ 84 h 161"/>
                <a:gd name="T42" fmla="*/ 59 w 101"/>
                <a:gd name="T43" fmla="*/ 70 h 161"/>
                <a:gd name="T44" fmla="*/ 66 w 101"/>
                <a:gd name="T45" fmla="*/ 53 h 161"/>
                <a:gd name="T46" fmla="*/ 77 w 101"/>
                <a:gd name="T47" fmla="*/ 39 h 161"/>
                <a:gd name="T48" fmla="*/ 87 w 101"/>
                <a:gd name="T49" fmla="*/ 18 h 161"/>
                <a:gd name="T50" fmla="*/ 98 w 101"/>
                <a:gd name="T51" fmla="*/ 0 h 161"/>
                <a:gd name="T52" fmla="*/ 101 w 101"/>
                <a:gd name="T53" fmla="*/ 35 h 161"/>
                <a:gd name="T54" fmla="*/ 98 w 101"/>
                <a:gd name="T55" fmla="*/ 49 h 161"/>
                <a:gd name="T56" fmla="*/ 87 w 101"/>
                <a:gd name="T57" fmla="*/ 67 h 161"/>
                <a:gd name="T58" fmla="*/ 80 w 101"/>
                <a:gd name="T59" fmla="*/ 81 h 161"/>
                <a:gd name="T60" fmla="*/ 70 w 101"/>
                <a:gd name="T61" fmla="*/ 98 h 161"/>
                <a:gd name="T62" fmla="*/ 70 w 101"/>
                <a:gd name="T63" fmla="*/ 9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61">
                  <a:moveTo>
                    <a:pt x="70" y="98"/>
                  </a:moveTo>
                  <a:lnTo>
                    <a:pt x="59" y="112"/>
                  </a:lnTo>
                  <a:lnTo>
                    <a:pt x="49" y="126"/>
                  </a:lnTo>
                  <a:lnTo>
                    <a:pt x="38" y="136"/>
                  </a:lnTo>
                  <a:lnTo>
                    <a:pt x="28" y="147"/>
                  </a:lnTo>
                  <a:lnTo>
                    <a:pt x="17" y="154"/>
                  </a:lnTo>
                  <a:lnTo>
                    <a:pt x="10" y="157"/>
                  </a:lnTo>
                  <a:lnTo>
                    <a:pt x="7" y="161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0"/>
                  </a:lnTo>
                  <a:lnTo>
                    <a:pt x="7" y="143"/>
                  </a:lnTo>
                  <a:lnTo>
                    <a:pt x="10" y="140"/>
                  </a:lnTo>
                  <a:lnTo>
                    <a:pt x="14" y="133"/>
                  </a:lnTo>
                  <a:lnTo>
                    <a:pt x="21" y="126"/>
                  </a:lnTo>
                  <a:lnTo>
                    <a:pt x="24" y="115"/>
                  </a:lnTo>
                  <a:lnTo>
                    <a:pt x="35" y="105"/>
                  </a:lnTo>
                  <a:lnTo>
                    <a:pt x="42" y="95"/>
                  </a:lnTo>
                  <a:lnTo>
                    <a:pt x="49" y="84"/>
                  </a:lnTo>
                  <a:lnTo>
                    <a:pt x="59" y="70"/>
                  </a:lnTo>
                  <a:lnTo>
                    <a:pt x="66" y="53"/>
                  </a:lnTo>
                  <a:lnTo>
                    <a:pt x="77" y="39"/>
                  </a:lnTo>
                  <a:lnTo>
                    <a:pt x="87" y="18"/>
                  </a:lnTo>
                  <a:lnTo>
                    <a:pt x="98" y="0"/>
                  </a:lnTo>
                  <a:lnTo>
                    <a:pt x="101" y="35"/>
                  </a:lnTo>
                  <a:lnTo>
                    <a:pt x="98" y="49"/>
                  </a:lnTo>
                  <a:lnTo>
                    <a:pt x="87" y="67"/>
                  </a:lnTo>
                  <a:lnTo>
                    <a:pt x="80" y="81"/>
                  </a:lnTo>
                  <a:lnTo>
                    <a:pt x="70" y="98"/>
                  </a:lnTo>
                  <a:lnTo>
                    <a:pt x="70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3">
              <a:extLst>
                <a:ext uri="{FF2B5EF4-FFF2-40B4-BE49-F238E27FC236}">
                  <a16:creationId xmlns:a16="http://schemas.microsoft.com/office/drawing/2014/main" id="{E63F98BF-11A6-48FD-9FAB-9185B7D3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015" y="13160788"/>
              <a:ext cx="1176453" cy="828488"/>
            </a:xfrm>
            <a:custGeom>
              <a:avLst/>
              <a:gdLst>
                <a:gd name="T0" fmla="*/ 3 w 213"/>
                <a:gd name="T1" fmla="*/ 14 h 150"/>
                <a:gd name="T2" fmla="*/ 0 w 213"/>
                <a:gd name="T3" fmla="*/ 10 h 150"/>
                <a:gd name="T4" fmla="*/ 0 w 213"/>
                <a:gd name="T5" fmla="*/ 3 h 150"/>
                <a:gd name="T6" fmla="*/ 7 w 213"/>
                <a:gd name="T7" fmla="*/ 0 h 150"/>
                <a:gd name="T8" fmla="*/ 17 w 213"/>
                <a:gd name="T9" fmla="*/ 0 h 150"/>
                <a:gd name="T10" fmla="*/ 28 w 213"/>
                <a:gd name="T11" fmla="*/ 3 h 150"/>
                <a:gd name="T12" fmla="*/ 31 w 213"/>
                <a:gd name="T13" fmla="*/ 3 h 150"/>
                <a:gd name="T14" fmla="*/ 45 w 213"/>
                <a:gd name="T15" fmla="*/ 21 h 150"/>
                <a:gd name="T16" fmla="*/ 70 w 213"/>
                <a:gd name="T17" fmla="*/ 45 h 150"/>
                <a:gd name="T18" fmla="*/ 94 w 213"/>
                <a:gd name="T19" fmla="*/ 69 h 150"/>
                <a:gd name="T20" fmla="*/ 119 w 213"/>
                <a:gd name="T21" fmla="*/ 87 h 150"/>
                <a:gd name="T22" fmla="*/ 153 w 213"/>
                <a:gd name="T23" fmla="*/ 104 h 150"/>
                <a:gd name="T24" fmla="*/ 181 w 213"/>
                <a:gd name="T25" fmla="*/ 115 h 150"/>
                <a:gd name="T26" fmla="*/ 199 w 213"/>
                <a:gd name="T27" fmla="*/ 118 h 150"/>
                <a:gd name="T28" fmla="*/ 209 w 213"/>
                <a:gd name="T29" fmla="*/ 125 h 150"/>
                <a:gd name="T30" fmla="*/ 213 w 213"/>
                <a:gd name="T31" fmla="*/ 129 h 150"/>
                <a:gd name="T32" fmla="*/ 209 w 213"/>
                <a:gd name="T33" fmla="*/ 136 h 150"/>
                <a:gd name="T34" fmla="*/ 199 w 213"/>
                <a:gd name="T35" fmla="*/ 139 h 150"/>
                <a:gd name="T36" fmla="*/ 188 w 213"/>
                <a:gd name="T37" fmla="*/ 143 h 150"/>
                <a:gd name="T38" fmla="*/ 171 w 213"/>
                <a:gd name="T39" fmla="*/ 146 h 150"/>
                <a:gd name="T40" fmla="*/ 150 w 213"/>
                <a:gd name="T41" fmla="*/ 150 h 150"/>
                <a:gd name="T42" fmla="*/ 139 w 213"/>
                <a:gd name="T43" fmla="*/ 150 h 150"/>
                <a:gd name="T44" fmla="*/ 129 w 213"/>
                <a:gd name="T45" fmla="*/ 143 h 150"/>
                <a:gd name="T46" fmla="*/ 119 w 213"/>
                <a:gd name="T47" fmla="*/ 136 h 150"/>
                <a:gd name="T48" fmla="*/ 108 w 213"/>
                <a:gd name="T49" fmla="*/ 125 h 150"/>
                <a:gd name="T50" fmla="*/ 91 w 213"/>
                <a:gd name="T51" fmla="*/ 108 h 150"/>
                <a:gd name="T52" fmla="*/ 73 w 213"/>
                <a:gd name="T53" fmla="*/ 83 h 150"/>
                <a:gd name="T54" fmla="*/ 52 w 213"/>
                <a:gd name="T55" fmla="*/ 59 h 150"/>
                <a:gd name="T56" fmla="*/ 35 w 213"/>
                <a:gd name="T57" fmla="*/ 38 h 150"/>
                <a:gd name="T58" fmla="*/ 17 w 213"/>
                <a:gd name="T59" fmla="*/ 24 h 150"/>
                <a:gd name="T60" fmla="*/ 10 w 213"/>
                <a:gd name="T61" fmla="*/ 17 h 150"/>
                <a:gd name="T62" fmla="*/ 7 w 213"/>
                <a:gd name="T63" fmla="*/ 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0">
                  <a:moveTo>
                    <a:pt x="7" y="14"/>
                  </a:moveTo>
                  <a:lnTo>
                    <a:pt x="3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1" y="3"/>
                  </a:lnTo>
                  <a:lnTo>
                    <a:pt x="38" y="10"/>
                  </a:lnTo>
                  <a:lnTo>
                    <a:pt x="45" y="21"/>
                  </a:lnTo>
                  <a:lnTo>
                    <a:pt x="59" y="34"/>
                  </a:lnTo>
                  <a:lnTo>
                    <a:pt x="70" y="45"/>
                  </a:lnTo>
                  <a:lnTo>
                    <a:pt x="84" y="59"/>
                  </a:lnTo>
                  <a:lnTo>
                    <a:pt x="94" y="69"/>
                  </a:lnTo>
                  <a:lnTo>
                    <a:pt x="108" y="80"/>
                  </a:lnTo>
                  <a:lnTo>
                    <a:pt x="119" y="87"/>
                  </a:lnTo>
                  <a:lnTo>
                    <a:pt x="136" y="97"/>
                  </a:lnTo>
                  <a:lnTo>
                    <a:pt x="153" y="104"/>
                  </a:lnTo>
                  <a:lnTo>
                    <a:pt x="171" y="111"/>
                  </a:lnTo>
                  <a:lnTo>
                    <a:pt x="181" y="115"/>
                  </a:lnTo>
                  <a:lnTo>
                    <a:pt x="192" y="118"/>
                  </a:lnTo>
                  <a:lnTo>
                    <a:pt x="199" y="118"/>
                  </a:lnTo>
                  <a:lnTo>
                    <a:pt x="202" y="122"/>
                  </a:lnTo>
                  <a:lnTo>
                    <a:pt x="209" y="125"/>
                  </a:lnTo>
                  <a:lnTo>
                    <a:pt x="209" y="129"/>
                  </a:lnTo>
                  <a:lnTo>
                    <a:pt x="213" y="129"/>
                  </a:lnTo>
                  <a:lnTo>
                    <a:pt x="213" y="132"/>
                  </a:lnTo>
                  <a:lnTo>
                    <a:pt x="209" y="136"/>
                  </a:lnTo>
                  <a:lnTo>
                    <a:pt x="206" y="139"/>
                  </a:lnTo>
                  <a:lnTo>
                    <a:pt x="199" y="139"/>
                  </a:lnTo>
                  <a:lnTo>
                    <a:pt x="195" y="143"/>
                  </a:lnTo>
                  <a:lnTo>
                    <a:pt x="188" y="143"/>
                  </a:lnTo>
                  <a:lnTo>
                    <a:pt x="181" y="146"/>
                  </a:lnTo>
                  <a:lnTo>
                    <a:pt x="171" y="146"/>
                  </a:lnTo>
                  <a:lnTo>
                    <a:pt x="160" y="150"/>
                  </a:lnTo>
                  <a:lnTo>
                    <a:pt x="150" y="150"/>
                  </a:lnTo>
                  <a:lnTo>
                    <a:pt x="146" y="150"/>
                  </a:lnTo>
                  <a:lnTo>
                    <a:pt x="139" y="150"/>
                  </a:lnTo>
                  <a:lnTo>
                    <a:pt x="136" y="146"/>
                  </a:lnTo>
                  <a:lnTo>
                    <a:pt x="129" y="143"/>
                  </a:lnTo>
                  <a:lnTo>
                    <a:pt x="122" y="139"/>
                  </a:lnTo>
                  <a:lnTo>
                    <a:pt x="119" y="136"/>
                  </a:lnTo>
                  <a:lnTo>
                    <a:pt x="112" y="132"/>
                  </a:lnTo>
                  <a:lnTo>
                    <a:pt x="108" y="125"/>
                  </a:lnTo>
                  <a:lnTo>
                    <a:pt x="101" y="118"/>
                  </a:lnTo>
                  <a:lnTo>
                    <a:pt x="91" y="108"/>
                  </a:lnTo>
                  <a:lnTo>
                    <a:pt x="84" y="97"/>
                  </a:lnTo>
                  <a:lnTo>
                    <a:pt x="73" y="83"/>
                  </a:lnTo>
                  <a:lnTo>
                    <a:pt x="63" y="73"/>
                  </a:lnTo>
                  <a:lnTo>
                    <a:pt x="52" y="59"/>
                  </a:lnTo>
                  <a:lnTo>
                    <a:pt x="42" y="48"/>
                  </a:lnTo>
                  <a:lnTo>
                    <a:pt x="35" y="38"/>
                  </a:lnTo>
                  <a:lnTo>
                    <a:pt x="24" y="31"/>
                  </a:lnTo>
                  <a:lnTo>
                    <a:pt x="17" y="24"/>
                  </a:lnTo>
                  <a:lnTo>
                    <a:pt x="14" y="21"/>
                  </a:lnTo>
                  <a:lnTo>
                    <a:pt x="10" y="17"/>
                  </a:lnTo>
                  <a:lnTo>
                    <a:pt x="7" y="14"/>
                  </a:lnTo>
                  <a:lnTo>
                    <a:pt x="7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4">
              <a:extLst>
                <a:ext uri="{FF2B5EF4-FFF2-40B4-BE49-F238E27FC236}">
                  <a16:creationId xmlns:a16="http://schemas.microsoft.com/office/drawing/2014/main" id="{BDF0B134-9F5E-450E-8B59-0684C407F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816" y="13061369"/>
              <a:ext cx="303780" cy="248548"/>
            </a:xfrm>
            <a:custGeom>
              <a:avLst/>
              <a:gdLst>
                <a:gd name="T0" fmla="*/ 0 w 55"/>
                <a:gd name="T1" fmla="*/ 0 h 45"/>
                <a:gd name="T2" fmla="*/ 14 w 55"/>
                <a:gd name="T3" fmla="*/ 0 h 45"/>
                <a:gd name="T4" fmla="*/ 28 w 55"/>
                <a:gd name="T5" fmla="*/ 0 h 45"/>
                <a:gd name="T6" fmla="*/ 35 w 55"/>
                <a:gd name="T7" fmla="*/ 0 h 45"/>
                <a:gd name="T8" fmla="*/ 42 w 55"/>
                <a:gd name="T9" fmla="*/ 7 h 45"/>
                <a:gd name="T10" fmla="*/ 48 w 55"/>
                <a:gd name="T11" fmla="*/ 11 h 45"/>
                <a:gd name="T12" fmla="*/ 52 w 55"/>
                <a:gd name="T13" fmla="*/ 18 h 45"/>
                <a:gd name="T14" fmla="*/ 55 w 55"/>
                <a:gd name="T15" fmla="*/ 25 h 45"/>
                <a:gd name="T16" fmla="*/ 55 w 55"/>
                <a:gd name="T17" fmla="*/ 28 h 45"/>
                <a:gd name="T18" fmla="*/ 52 w 55"/>
                <a:gd name="T19" fmla="*/ 35 h 45"/>
                <a:gd name="T20" fmla="*/ 52 w 55"/>
                <a:gd name="T21" fmla="*/ 39 h 45"/>
                <a:gd name="T22" fmla="*/ 48 w 55"/>
                <a:gd name="T23" fmla="*/ 42 h 45"/>
                <a:gd name="T24" fmla="*/ 48 w 55"/>
                <a:gd name="T25" fmla="*/ 45 h 45"/>
                <a:gd name="T26" fmla="*/ 48 w 55"/>
                <a:gd name="T27" fmla="*/ 45 h 45"/>
                <a:gd name="T28" fmla="*/ 45 w 55"/>
                <a:gd name="T29" fmla="*/ 45 h 45"/>
                <a:gd name="T30" fmla="*/ 38 w 55"/>
                <a:gd name="T31" fmla="*/ 42 h 45"/>
                <a:gd name="T32" fmla="*/ 35 w 55"/>
                <a:gd name="T33" fmla="*/ 39 h 45"/>
                <a:gd name="T34" fmla="*/ 28 w 55"/>
                <a:gd name="T35" fmla="*/ 35 h 45"/>
                <a:gd name="T36" fmla="*/ 21 w 55"/>
                <a:gd name="T37" fmla="*/ 28 h 45"/>
                <a:gd name="T38" fmla="*/ 10 w 55"/>
                <a:gd name="T39" fmla="*/ 14 h 45"/>
                <a:gd name="T40" fmla="*/ 7 w 55"/>
                <a:gd name="T41" fmla="*/ 11 h 45"/>
                <a:gd name="T42" fmla="*/ 0 w 55"/>
                <a:gd name="T43" fmla="*/ 0 h 45"/>
                <a:gd name="T44" fmla="*/ 0 w 55"/>
                <a:gd name="T4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45">
                  <a:moveTo>
                    <a:pt x="0" y="0"/>
                  </a:moveTo>
                  <a:lnTo>
                    <a:pt x="14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7"/>
                  </a:lnTo>
                  <a:lnTo>
                    <a:pt x="48" y="11"/>
                  </a:lnTo>
                  <a:lnTo>
                    <a:pt x="52" y="18"/>
                  </a:lnTo>
                  <a:lnTo>
                    <a:pt x="55" y="25"/>
                  </a:lnTo>
                  <a:lnTo>
                    <a:pt x="55" y="28"/>
                  </a:lnTo>
                  <a:lnTo>
                    <a:pt x="52" y="35"/>
                  </a:lnTo>
                  <a:lnTo>
                    <a:pt x="52" y="39"/>
                  </a:lnTo>
                  <a:lnTo>
                    <a:pt x="48" y="42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38" y="42"/>
                  </a:lnTo>
                  <a:lnTo>
                    <a:pt x="35" y="39"/>
                  </a:lnTo>
                  <a:lnTo>
                    <a:pt x="28" y="35"/>
                  </a:lnTo>
                  <a:lnTo>
                    <a:pt x="21" y="28"/>
                  </a:lnTo>
                  <a:lnTo>
                    <a:pt x="10" y="14"/>
                  </a:lnTo>
                  <a:lnTo>
                    <a:pt x="7" y="1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5">
              <a:extLst>
                <a:ext uri="{FF2B5EF4-FFF2-40B4-BE49-F238E27FC236}">
                  <a16:creationId xmlns:a16="http://schemas.microsoft.com/office/drawing/2014/main" id="{D7421A0C-D085-4423-BDDF-294D180B0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397" y="12039573"/>
              <a:ext cx="270641" cy="2065694"/>
            </a:xfrm>
            <a:custGeom>
              <a:avLst/>
              <a:gdLst>
                <a:gd name="T0" fmla="*/ 39 w 49"/>
                <a:gd name="T1" fmla="*/ 192 h 374"/>
                <a:gd name="T2" fmla="*/ 35 w 49"/>
                <a:gd name="T3" fmla="*/ 269 h 374"/>
                <a:gd name="T4" fmla="*/ 35 w 49"/>
                <a:gd name="T5" fmla="*/ 304 h 374"/>
                <a:gd name="T6" fmla="*/ 32 w 49"/>
                <a:gd name="T7" fmla="*/ 332 h 374"/>
                <a:gd name="T8" fmla="*/ 28 w 49"/>
                <a:gd name="T9" fmla="*/ 353 h 374"/>
                <a:gd name="T10" fmla="*/ 25 w 49"/>
                <a:gd name="T11" fmla="*/ 367 h 374"/>
                <a:gd name="T12" fmla="*/ 18 w 49"/>
                <a:gd name="T13" fmla="*/ 374 h 374"/>
                <a:gd name="T14" fmla="*/ 11 w 49"/>
                <a:gd name="T15" fmla="*/ 370 h 374"/>
                <a:gd name="T16" fmla="*/ 7 w 49"/>
                <a:gd name="T17" fmla="*/ 356 h 374"/>
                <a:gd name="T18" fmla="*/ 4 w 49"/>
                <a:gd name="T19" fmla="*/ 342 h 374"/>
                <a:gd name="T20" fmla="*/ 0 w 49"/>
                <a:gd name="T21" fmla="*/ 332 h 374"/>
                <a:gd name="T22" fmla="*/ 4 w 49"/>
                <a:gd name="T23" fmla="*/ 318 h 374"/>
                <a:gd name="T24" fmla="*/ 7 w 49"/>
                <a:gd name="T25" fmla="*/ 290 h 374"/>
                <a:gd name="T26" fmla="*/ 7 w 49"/>
                <a:gd name="T27" fmla="*/ 272 h 374"/>
                <a:gd name="T28" fmla="*/ 11 w 49"/>
                <a:gd name="T29" fmla="*/ 248 h 374"/>
                <a:gd name="T30" fmla="*/ 11 w 49"/>
                <a:gd name="T31" fmla="*/ 220 h 374"/>
                <a:gd name="T32" fmla="*/ 14 w 49"/>
                <a:gd name="T33" fmla="*/ 189 h 374"/>
                <a:gd name="T34" fmla="*/ 14 w 49"/>
                <a:gd name="T35" fmla="*/ 126 h 374"/>
                <a:gd name="T36" fmla="*/ 14 w 49"/>
                <a:gd name="T37" fmla="*/ 70 h 374"/>
                <a:gd name="T38" fmla="*/ 14 w 49"/>
                <a:gd name="T39" fmla="*/ 49 h 374"/>
                <a:gd name="T40" fmla="*/ 11 w 49"/>
                <a:gd name="T41" fmla="*/ 32 h 374"/>
                <a:gd name="T42" fmla="*/ 11 w 49"/>
                <a:gd name="T43" fmla="*/ 21 h 374"/>
                <a:gd name="T44" fmla="*/ 7 w 49"/>
                <a:gd name="T45" fmla="*/ 14 h 374"/>
                <a:gd name="T46" fmla="*/ 7 w 49"/>
                <a:gd name="T47" fmla="*/ 11 h 374"/>
                <a:gd name="T48" fmla="*/ 7 w 49"/>
                <a:gd name="T49" fmla="*/ 4 h 374"/>
                <a:gd name="T50" fmla="*/ 18 w 49"/>
                <a:gd name="T51" fmla="*/ 0 h 374"/>
                <a:gd name="T52" fmla="*/ 28 w 49"/>
                <a:gd name="T53" fmla="*/ 4 h 374"/>
                <a:gd name="T54" fmla="*/ 42 w 49"/>
                <a:gd name="T55" fmla="*/ 11 h 374"/>
                <a:gd name="T56" fmla="*/ 49 w 49"/>
                <a:gd name="T57" fmla="*/ 18 h 374"/>
                <a:gd name="T58" fmla="*/ 49 w 49"/>
                <a:gd name="T59" fmla="*/ 32 h 374"/>
                <a:gd name="T60" fmla="*/ 46 w 49"/>
                <a:gd name="T61" fmla="*/ 35 h 374"/>
                <a:gd name="T62" fmla="*/ 46 w 49"/>
                <a:gd name="T63" fmla="*/ 46 h 374"/>
                <a:gd name="T64" fmla="*/ 42 w 49"/>
                <a:gd name="T65" fmla="*/ 59 h 374"/>
                <a:gd name="T66" fmla="*/ 42 w 49"/>
                <a:gd name="T67" fmla="*/ 77 h 374"/>
                <a:gd name="T68" fmla="*/ 39 w 49"/>
                <a:gd name="T69" fmla="*/ 157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74">
                  <a:moveTo>
                    <a:pt x="39" y="157"/>
                  </a:moveTo>
                  <a:lnTo>
                    <a:pt x="39" y="192"/>
                  </a:lnTo>
                  <a:lnTo>
                    <a:pt x="35" y="230"/>
                  </a:lnTo>
                  <a:lnTo>
                    <a:pt x="35" y="269"/>
                  </a:lnTo>
                  <a:lnTo>
                    <a:pt x="35" y="286"/>
                  </a:lnTo>
                  <a:lnTo>
                    <a:pt x="35" y="304"/>
                  </a:lnTo>
                  <a:lnTo>
                    <a:pt x="35" y="318"/>
                  </a:lnTo>
                  <a:lnTo>
                    <a:pt x="32" y="332"/>
                  </a:lnTo>
                  <a:lnTo>
                    <a:pt x="32" y="346"/>
                  </a:lnTo>
                  <a:lnTo>
                    <a:pt x="28" y="353"/>
                  </a:lnTo>
                  <a:lnTo>
                    <a:pt x="25" y="363"/>
                  </a:lnTo>
                  <a:lnTo>
                    <a:pt x="25" y="367"/>
                  </a:lnTo>
                  <a:lnTo>
                    <a:pt x="21" y="370"/>
                  </a:lnTo>
                  <a:lnTo>
                    <a:pt x="18" y="374"/>
                  </a:lnTo>
                  <a:lnTo>
                    <a:pt x="14" y="370"/>
                  </a:lnTo>
                  <a:lnTo>
                    <a:pt x="11" y="370"/>
                  </a:lnTo>
                  <a:lnTo>
                    <a:pt x="11" y="363"/>
                  </a:lnTo>
                  <a:lnTo>
                    <a:pt x="7" y="356"/>
                  </a:lnTo>
                  <a:lnTo>
                    <a:pt x="4" y="349"/>
                  </a:lnTo>
                  <a:lnTo>
                    <a:pt x="4" y="342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5"/>
                  </a:lnTo>
                  <a:lnTo>
                    <a:pt x="4" y="318"/>
                  </a:lnTo>
                  <a:lnTo>
                    <a:pt x="4" y="307"/>
                  </a:lnTo>
                  <a:lnTo>
                    <a:pt x="7" y="290"/>
                  </a:lnTo>
                  <a:lnTo>
                    <a:pt x="7" y="283"/>
                  </a:lnTo>
                  <a:lnTo>
                    <a:pt x="7" y="272"/>
                  </a:lnTo>
                  <a:lnTo>
                    <a:pt x="7" y="262"/>
                  </a:lnTo>
                  <a:lnTo>
                    <a:pt x="11" y="248"/>
                  </a:lnTo>
                  <a:lnTo>
                    <a:pt x="11" y="234"/>
                  </a:lnTo>
                  <a:lnTo>
                    <a:pt x="11" y="220"/>
                  </a:lnTo>
                  <a:lnTo>
                    <a:pt x="11" y="206"/>
                  </a:lnTo>
                  <a:lnTo>
                    <a:pt x="14" y="189"/>
                  </a:lnTo>
                  <a:lnTo>
                    <a:pt x="14" y="157"/>
                  </a:lnTo>
                  <a:lnTo>
                    <a:pt x="14" y="126"/>
                  </a:lnTo>
                  <a:lnTo>
                    <a:pt x="14" y="98"/>
                  </a:lnTo>
                  <a:lnTo>
                    <a:pt x="14" y="70"/>
                  </a:lnTo>
                  <a:lnTo>
                    <a:pt x="14" y="59"/>
                  </a:lnTo>
                  <a:lnTo>
                    <a:pt x="14" y="49"/>
                  </a:lnTo>
                  <a:lnTo>
                    <a:pt x="14" y="42"/>
                  </a:lnTo>
                  <a:lnTo>
                    <a:pt x="11" y="32"/>
                  </a:lnTo>
                  <a:lnTo>
                    <a:pt x="11" y="28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1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42" y="11"/>
                  </a:lnTo>
                  <a:lnTo>
                    <a:pt x="46" y="14"/>
                  </a:lnTo>
                  <a:lnTo>
                    <a:pt x="49" y="18"/>
                  </a:lnTo>
                  <a:lnTo>
                    <a:pt x="49" y="21"/>
                  </a:lnTo>
                  <a:lnTo>
                    <a:pt x="49" y="32"/>
                  </a:lnTo>
                  <a:lnTo>
                    <a:pt x="46" y="32"/>
                  </a:lnTo>
                  <a:lnTo>
                    <a:pt x="46" y="35"/>
                  </a:lnTo>
                  <a:lnTo>
                    <a:pt x="46" y="42"/>
                  </a:lnTo>
                  <a:lnTo>
                    <a:pt x="46" y="46"/>
                  </a:lnTo>
                  <a:lnTo>
                    <a:pt x="42" y="53"/>
                  </a:lnTo>
                  <a:lnTo>
                    <a:pt x="42" y="59"/>
                  </a:lnTo>
                  <a:lnTo>
                    <a:pt x="42" y="70"/>
                  </a:lnTo>
                  <a:lnTo>
                    <a:pt x="42" y="77"/>
                  </a:lnTo>
                  <a:lnTo>
                    <a:pt x="39" y="119"/>
                  </a:lnTo>
                  <a:lnTo>
                    <a:pt x="39" y="157"/>
                  </a:lnTo>
                  <a:lnTo>
                    <a:pt x="39" y="15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6">
              <a:extLst>
                <a:ext uri="{FF2B5EF4-FFF2-40B4-BE49-F238E27FC236}">
                  <a16:creationId xmlns:a16="http://schemas.microsoft.com/office/drawing/2014/main" id="{41F6AE04-6D46-4978-9FEB-8498CB688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303" y="12713410"/>
              <a:ext cx="381106" cy="270641"/>
            </a:xfrm>
            <a:custGeom>
              <a:avLst/>
              <a:gdLst>
                <a:gd name="T0" fmla="*/ 62 w 69"/>
                <a:gd name="T1" fmla="*/ 25 h 49"/>
                <a:gd name="T2" fmla="*/ 66 w 69"/>
                <a:gd name="T3" fmla="*/ 32 h 49"/>
                <a:gd name="T4" fmla="*/ 69 w 69"/>
                <a:gd name="T5" fmla="*/ 39 h 49"/>
                <a:gd name="T6" fmla="*/ 69 w 69"/>
                <a:gd name="T7" fmla="*/ 42 h 49"/>
                <a:gd name="T8" fmla="*/ 69 w 69"/>
                <a:gd name="T9" fmla="*/ 46 h 49"/>
                <a:gd name="T10" fmla="*/ 66 w 69"/>
                <a:gd name="T11" fmla="*/ 49 h 49"/>
                <a:gd name="T12" fmla="*/ 62 w 69"/>
                <a:gd name="T13" fmla="*/ 49 h 49"/>
                <a:gd name="T14" fmla="*/ 56 w 69"/>
                <a:gd name="T15" fmla="*/ 49 h 49"/>
                <a:gd name="T16" fmla="*/ 49 w 69"/>
                <a:gd name="T17" fmla="*/ 46 h 49"/>
                <a:gd name="T18" fmla="*/ 42 w 69"/>
                <a:gd name="T19" fmla="*/ 42 h 49"/>
                <a:gd name="T20" fmla="*/ 31 w 69"/>
                <a:gd name="T21" fmla="*/ 39 h 49"/>
                <a:gd name="T22" fmla="*/ 24 w 69"/>
                <a:gd name="T23" fmla="*/ 32 h 49"/>
                <a:gd name="T24" fmla="*/ 17 w 69"/>
                <a:gd name="T25" fmla="*/ 25 h 49"/>
                <a:gd name="T26" fmla="*/ 10 w 69"/>
                <a:gd name="T27" fmla="*/ 18 h 49"/>
                <a:gd name="T28" fmla="*/ 3 w 69"/>
                <a:gd name="T29" fmla="*/ 14 h 49"/>
                <a:gd name="T30" fmla="*/ 3 w 69"/>
                <a:gd name="T31" fmla="*/ 11 h 49"/>
                <a:gd name="T32" fmla="*/ 0 w 69"/>
                <a:gd name="T33" fmla="*/ 7 h 49"/>
                <a:gd name="T34" fmla="*/ 0 w 69"/>
                <a:gd name="T35" fmla="*/ 4 h 49"/>
                <a:gd name="T36" fmla="*/ 3 w 69"/>
                <a:gd name="T37" fmla="*/ 4 h 49"/>
                <a:gd name="T38" fmla="*/ 7 w 69"/>
                <a:gd name="T39" fmla="*/ 0 h 49"/>
                <a:gd name="T40" fmla="*/ 10 w 69"/>
                <a:gd name="T41" fmla="*/ 0 h 49"/>
                <a:gd name="T42" fmla="*/ 24 w 69"/>
                <a:gd name="T43" fmla="*/ 4 h 49"/>
                <a:gd name="T44" fmla="*/ 38 w 69"/>
                <a:gd name="T45" fmla="*/ 4 h 49"/>
                <a:gd name="T46" fmla="*/ 45 w 69"/>
                <a:gd name="T47" fmla="*/ 7 h 49"/>
                <a:gd name="T48" fmla="*/ 52 w 69"/>
                <a:gd name="T49" fmla="*/ 11 h 49"/>
                <a:gd name="T50" fmla="*/ 59 w 69"/>
                <a:gd name="T51" fmla="*/ 18 h 49"/>
                <a:gd name="T52" fmla="*/ 62 w 69"/>
                <a:gd name="T53" fmla="*/ 25 h 49"/>
                <a:gd name="T54" fmla="*/ 62 w 69"/>
                <a:gd name="T5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49">
                  <a:moveTo>
                    <a:pt x="62" y="25"/>
                  </a:moveTo>
                  <a:lnTo>
                    <a:pt x="66" y="32"/>
                  </a:lnTo>
                  <a:lnTo>
                    <a:pt x="69" y="39"/>
                  </a:lnTo>
                  <a:lnTo>
                    <a:pt x="69" y="42"/>
                  </a:lnTo>
                  <a:lnTo>
                    <a:pt x="69" y="46"/>
                  </a:lnTo>
                  <a:lnTo>
                    <a:pt x="66" y="49"/>
                  </a:lnTo>
                  <a:lnTo>
                    <a:pt x="62" y="49"/>
                  </a:lnTo>
                  <a:lnTo>
                    <a:pt x="56" y="49"/>
                  </a:lnTo>
                  <a:lnTo>
                    <a:pt x="49" y="46"/>
                  </a:lnTo>
                  <a:lnTo>
                    <a:pt x="42" y="42"/>
                  </a:lnTo>
                  <a:lnTo>
                    <a:pt x="31" y="39"/>
                  </a:lnTo>
                  <a:lnTo>
                    <a:pt x="24" y="32"/>
                  </a:lnTo>
                  <a:lnTo>
                    <a:pt x="17" y="25"/>
                  </a:lnTo>
                  <a:lnTo>
                    <a:pt x="10" y="18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4" y="4"/>
                  </a:lnTo>
                  <a:lnTo>
                    <a:pt x="38" y="4"/>
                  </a:lnTo>
                  <a:lnTo>
                    <a:pt x="45" y="7"/>
                  </a:lnTo>
                  <a:lnTo>
                    <a:pt x="52" y="11"/>
                  </a:lnTo>
                  <a:lnTo>
                    <a:pt x="59" y="18"/>
                  </a:lnTo>
                  <a:lnTo>
                    <a:pt x="62" y="25"/>
                  </a:lnTo>
                  <a:lnTo>
                    <a:pt x="62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">
              <a:extLst>
                <a:ext uri="{FF2B5EF4-FFF2-40B4-BE49-F238E27FC236}">
                  <a16:creationId xmlns:a16="http://schemas.microsoft.com/office/drawing/2014/main" id="{81904894-2F07-460A-B4C7-B84E59301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131" y="12984047"/>
              <a:ext cx="789826" cy="889246"/>
            </a:xfrm>
            <a:custGeom>
              <a:avLst/>
              <a:gdLst>
                <a:gd name="T0" fmla="*/ 90 w 143"/>
                <a:gd name="T1" fmla="*/ 73 h 161"/>
                <a:gd name="T2" fmla="*/ 97 w 143"/>
                <a:gd name="T3" fmla="*/ 53 h 161"/>
                <a:gd name="T4" fmla="*/ 101 w 143"/>
                <a:gd name="T5" fmla="*/ 46 h 161"/>
                <a:gd name="T6" fmla="*/ 104 w 143"/>
                <a:gd name="T7" fmla="*/ 35 h 161"/>
                <a:gd name="T8" fmla="*/ 108 w 143"/>
                <a:gd name="T9" fmla="*/ 28 h 161"/>
                <a:gd name="T10" fmla="*/ 108 w 143"/>
                <a:gd name="T11" fmla="*/ 21 h 161"/>
                <a:gd name="T12" fmla="*/ 108 w 143"/>
                <a:gd name="T13" fmla="*/ 18 h 161"/>
                <a:gd name="T14" fmla="*/ 108 w 143"/>
                <a:gd name="T15" fmla="*/ 14 h 161"/>
                <a:gd name="T16" fmla="*/ 104 w 143"/>
                <a:gd name="T17" fmla="*/ 11 h 161"/>
                <a:gd name="T18" fmla="*/ 104 w 143"/>
                <a:gd name="T19" fmla="*/ 7 h 161"/>
                <a:gd name="T20" fmla="*/ 108 w 143"/>
                <a:gd name="T21" fmla="*/ 4 h 161"/>
                <a:gd name="T22" fmla="*/ 111 w 143"/>
                <a:gd name="T23" fmla="*/ 0 h 161"/>
                <a:gd name="T24" fmla="*/ 115 w 143"/>
                <a:gd name="T25" fmla="*/ 0 h 161"/>
                <a:gd name="T26" fmla="*/ 118 w 143"/>
                <a:gd name="T27" fmla="*/ 0 h 161"/>
                <a:gd name="T28" fmla="*/ 125 w 143"/>
                <a:gd name="T29" fmla="*/ 0 h 161"/>
                <a:gd name="T30" fmla="*/ 132 w 143"/>
                <a:gd name="T31" fmla="*/ 4 h 161"/>
                <a:gd name="T32" fmla="*/ 136 w 143"/>
                <a:gd name="T33" fmla="*/ 7 h 161"/>
                <a:gd name="T34" fmla="*/ 139 w 143"/>
                <a:gd name="T35" fmla="*/ 14 h 161"/>
                <a:gd name="T36" fmla="*/ 143 w 143"/>
                <a:gd name="T37" fmla="*/ 18 h 161"/>
                <a:gd name="T38" fmla="*/ 143 w 143"/>
                <a:gd name="T39" fmla="*/ 21 h 161"/>
                <a:gd name="T40" fmla="*/ 143 w 143"/>
                <a:gd name="T41" fmla="*/ 25 h 161"/>
                <a:gd name="T42" fmla="*/ 143 w 143"/>
                <a:gd name="T43" fmla="*/ 32 h 161"/>
                <a:gd name="T44" fmla="*/ 139 w 143"/>
                <a:gd name="T45" fmla="*/ 39 h 161"/>
                <a:gd name="T46" fmla="*/ 136 w 143"/>
                <a:gd name="T47" fmla="*/ 49 h 161"/>
                <a:gd name="T48" fmla="*/ 125 w 143"/>
                <a:gd name="T49" fmla="*/ 70 h 161"/>
                <a:gd name="T50" fmla="*/ 122 w 143"/>
                <a:gd name="T51" fmla="*/ 80 h 161"/>
                <a:gd name="T52" fmla="*/ 111 w 143"/>
                <a:gd name="T53" fmla="*/ 91 h 161"/>
                <a:gd name="T54" fmla="*/ 104 w 143"/>
                <a:gd name="T55" fmla="*/ 101 h 161"/>
                <a:gd name="T56" fmla="*/ 97 w 143"/>
                <a:gd name="T57" fmla="*/ 112 h 161"/>
                <a:gd name="T58" fmla="*/ 87 w 143"/>
                <a:gd name="T59" fmla="*/ 119 h 161"/>
                <a:gd name="T60" fmla="*/ 76 w 143"/>
                <a:gd name="T61" fmla="*/ 129 h 161"/>
                <a:gd name="T62" fmla="*/ 66 w 143"/>
                <a:gd name="T63" fmla="*/ 136 h 161"/>
                <a:gd name="T64" fmla="*/ 55 w 143"/>
                <a:gd name="T65" fmla="*/ 143 h 161"/>
                <a:gd name="T66" fmla="*/ 41 w 143"/>
                <a:gd name="T67" fmla="*/ 150 h 161"/>
                <a:gd name="T68" fmla="*/ 27 w 143"/>
                <a:gd name="T69" fmla="*/ 154 h 161"/>
                <a:gd name="T70" fmla="*/ 20 w 143"/>
                <a:gd name="T71" fmla="*/ 157 h 161"/>
                <a:gd name="T72" fmla="*/ 17 w 143"/>
                <a:gd name="T73" fmla="*/ 157 h 161"/>
                <a:gd name="T74" fmla="*/ 10 w 143"/>
                <a:gd name="T75" fmla="*/ 157 h 161"/>
                <a:gd name="T76" fmla="*/ 7 w 143"/>
                <a:gd name="T77" fmla="*/ 161 h 161"/>
                <a:gd name="T78" fmla="*/ 3 w 143"/>
                <a:gd name="T79" fmla="*/ 161 h 161"/>
                <a:gd name="T80" fmla="*/ 0 w 143"/>
                <a:gd name="T81" fmla="*/ 157 h 161"/>
                <a:gd name="T82" fmla="*/ 0 w 143"/>
                <a:gd name="T83" fmla="*/ 154 h 161"/>
                <a:gd name="T84" fmla="*/ 3 w 143"/>
                <a:gd name="T85" fmla="*/ 150 h 161"/>
                <a:gd name="T86" fmla="*/ 7 w 143"/>
                <a:gd name="T87" fmla="*/ 143 h 161"/>
                <a:gd name="T88" fmla="*/ 17 w 143"/>
                <a:gd name="T89" fmla="*/ 140 h 161"/>
                <a:gd name="T90" fmla="*/ 27 w 143"/>
                <a:gd name="T91" fmla="*/ 133 h 161"/>
                <a:gd name="T92" fmla="*/ 34 w 143"/>
                <a:gd name="T93" fmla="*/ 129 h 161"/>
                <a:gd name="T94" fmla="*/ 45 w 143"/>
                <a:gd name="T95" fmla="*/ 122 h 161"/>
                <a:gd name="T96" fmla="*/ 55 w 143"/>
                <a:gd name="T97" fmla="*/ 112 h 161"/>
                <a:gd name="T98" fmla="*/ 66 w 143"/>
                <a:gd name="T99" fmla="*/ 105 h 161"/>
                <a:gd name="T100" fmla="*/ 73 w 143"/>
                <a:gd name="T101" fmla="*/ 94 h 161"/>
                <a:gd name="T102" fmla="*/ 83 w 143"/>
                <a:gd name="T103" fmla="*/ 87 h 161"/>
                <a:gd name="T104" fmla="*/ 90 w 143"/>
                <a:gd name="T105" fmla="*/ 73 h 161"/>
                <a:gd name="T106" fmla="*/ 90 w 143"/>
                <a:gd name="T107" fmla="*/ 7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1">
                  <a:moveTo>
                    <a:pt x="90" y="73"/>
                  </a:moveTo>
                  <a:lnTo>
                    <a:pt x="97" y="53"/>
                  </a:lnTo>
                  <a:lnTo>
                    <a:pt x="101" y="46"/>
                  </a:lnTo>
                  <a:lnTo>
                    <a:pt x="104" y="35"/>
                  </a:lnTo>
                  <a:lnTo>
                    <a:pt x="108" y="28"/>
                  </a:lnTo>
                  <a:lnTo>
                    <a:pt x="108" y="21"/>
                  </a:lnTo>
                  <a:lnTo>
                    <a:pt x="108" y="18"/>
                  </a:lnTo>
                  <a:lnTo>
                    <a:pt x="108" y="14"/>
                  </a:lnTo>
                  <a:lnTo>
                    <a:pt x="104" y="11"/>
                  </a:lnTo>
                  <a:lnTo>
                    <a:pt x="104" y="7"/>
                  </a:lnTo>
                  <a:lnTo>
                    <a:pt x="108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2" y="4"/>
                  </a:lnTo>
                  <a:lnTo>
                    <a:pt x="136" y="7"/>
                  </a:lnTo>
                  <a:lnTo>
                    <a:pt x="139" y="14"/>
                  </a:lnTo>
                  <a:lnTo>
                    <a:pt x="143" y="18"/>
                  </a:lnTo>
                  <a:lnTo>
                    <a:pt x="143" y="21"/>
                  </a:lnTo>
                  <a:lnTo>
                    <a:pt x="143" y="25"/>
                  </a:lnTo>
                  <a:lnTo>
                    <a:pt x="143" y="32"/>
                  </a:lnTo>
                  <a:lnTo>
                    <a:pt x="139" y="39"/>
                  </a:lnTo>
                  <a:lnTo>
                    <a:pt x="136" y="49"/>
                  </a:lnTo>
                  <a:lnTo>
                    <a:pt x="125" y="70"/>
                  </a:lnTo>
                  <a:lnTo>
                    <a:pt x="122" y="80"/>
                  </a:lnTo>
                  <a:lnTo>
                    <a:pt x="111" y="91"/>
                  </a:lnTo>
                  <a:lnTo>
                    <a:pt x="104" y="101"/>
                  </a:lnTo>
                  <a:lnTo>
                    <a:pt x="97" y="112"/>
                  </a:lnTo>
                  <a:lnTo>
                    <a:pt x="87" y="119"/>
                  </a:lnTo>
                  <a:lnTo>
                    <a:pt x="76" y="129"/>
                  </a:lnTo>
                  <a:lnTo>
                    <a:pt x="66" y="136"/>
                  </a:lnTo>
                  <a:lnTo>
                    <a:pt x="55" y="143"/>
                  </a:lnTo>
                  <a:lnTo>
                    <a:pt x="41" y="150"/>
                  </a:lnTo>
                  <a:lnTo>
                    <a:pt x="27" y="154"/>
                  </a:lnTo>
                  <a:lnTo>
                    <a:pt x="20" y="157"/>
                  </a:lnTo>
                  <a:lnTo>
                    <a:pt x="17" y="157"/>
                  </a:lnTo>
                  <a:lnTo>
                    <a:pt x="10" y="157"/>
                  </a:lnTo>
                  <a:lnTo>
                    <a:pt x="7" y="161"/>
                  </a:lnTo>
                  <a:lnTo>
                    <a:pt x="3" y="161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0"/>
                  </a:lnTo>
                  <a:lnTo>
                    <a:pt x="7" y="143"/>
                  </a:lnTo>
                  <a:lnTo>
                    <a:pt x="17" y="140"/>
                  </a:lnTo>
                  <a:lnTo>
                    <a:pt x="27" y="133"/>
                  </a:lnTo>
                  <a:lnTo>
                    <a:pt x="34" y="129"/>
                  </a:lnTo>
                  <a:lnTo>
                    <a:pt x="45" y="122"/>
                  </a:lnTo>
                  <a:lnTo>
                    <a:pt x="55" y="112"/>
                  </a:lnTo>
                  <a:lnTo>
                    <a:pt x="66" y="105"/>
                  </a:lnTo>
                  <a:lnTo>
                    <a:pt x="73" y="94"/>
                  </a:lnTo>
                  <a:lnTo>
                    <a:pt x="83" y="87"/>
                  </a:lnTo>
                  <a:lnTo>
                    <a:pt x="90" y="73"/>
                  </a:lnTo>
                  <a:lnTo>
                    <a:pt x="90" y="7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A079544F-67AF-4360-BFD0-D29B4E620EFD}"/>
              </a:ext>
            </a:extLst>
          </p:cNvPr>
          <p:cNvGrpSpPr/>
          <p:nvPr/>
        </p:nvGrpSpPr>
        <p:grpSpPr>
          <a:xfrm>
            <a:off x="7166266" y="2473478"/>
            <a:ext cx="1927615" cy="2060172"/>
            <a:chOff x="5633115" y="12061666"/>
            <a:chExt cx="1927615" cy="2060172"/>
          </a:xfrm>
        </p:grpSpPr>
        <p:sp>
          <p:nvSpPr>
            <p:cNvPr id="14" name="Freeform 68">
              <a:extLst>
                <a:ext uri="{FF2B5EF4-FFF2-40B4-BE49-F238E27FC236}">
                  <a16:creationId xmlns:a16="http://schemas.microsoft.com/office/drawing/2014/main" id="{F7C7558E-3272-40C4-8478-50A04B069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314" y="12061666"/>
              <a:ext cx="596511" cy="2060172"/>
            </a:xfrm>
            <a:custGeom>
              <a:avLst/>
              <a:gdLst>
                <a:gd name="T0" fmla="*/ 63 w 108"/>
                <a:gd name="T1" fmla="*/ 335 h 373"/>
                <a:gd name="T2" fmla="*/ 42 w 108"/>
                <a:gd name="T3" fmla="*/ 352 h 373"/>
                <a:gd name="T4" fmla="*/ 31 w 108"/>
                <a:gd name="T5" fmla="*/ 366 h 373"/>
                <a:gd name="T6" fmla="*/ 28 w 108"/>
                <a:gd name="T7" fmla="*/ 373 h 373"/>
                <a:gd name="T8" fmla="*/ 17 w 108"/>
                <a:gd name="T9" fmla="*/ 373 h 373"/>
                <a:gd name="T10" fmla="*/ 10 w 108"/>
                <a:gd name="T11" fmla="*/ 366 h 373"/>
                <a:gd name="T12" fmla="*/ 3 w 108"/>
                <a:gd name="T13" fmla="*/ 352 h 373"/>
                <a:gd name="T14" fmla="*/ 0 w 108"/>
                <a:gd name="T15" fmla="*/ 342 h 373"/>
                <a:gd name="T16" fmla="*/ 0 w 108"/>
                <a:gd name="T17" fmla="*/ 335 h 373"/>
                <a:gd name="T18" fmla="*/ 7 w 108"/>
                <a:gd name="T19" fmla="*/ 328 h 373"/>
                <a:gd name="T20" fmla="*/ 10 w 108"/>
                <a:gd name="T21" fmla="*/ 321 h 373"/>
                <a:gd name="T22" fmla="*/ 14 w 108"/>
                <a:gd name="T23" fmla="*/ 310 h 373"/>
                <a:gd name="T24" fmla="*/ 17 w 108"/>
                <a:gd name="T25" fmla="*/ 293 h 373"/>
                <a:gd name="T26" fmla="*/ 21 w 108"/>
                <a:gd name="T27" fmla="*/ 272 h 373"/>
                <a:gd name="T28" fmla="*/ 28 w 108"/>
                <a:gd name="T29" fmla="*/ 153 h 373"/>
                <a:gd name="T30" fmla="*/ 28 w 108"/>
                <a:gd name="T31" fmla="*/ 108 h 373"/>
                <a:gd name="T32" fmla="*/ 24 w 108"/>
                <a:gd name="T33" fmla="*/ 66 h 373"/>
                <a:gd name="T34" fmla="*/ 21 w 108"/>
                <a:gd name="T35" fmla="*/ 52 h 373"/>
                <a:gd name="T36" fmla="*/ 17 w 108"/>
                <a:gd name="T37" fmla="*/ 38 h 373"/>
                <a:gd name="T38" fmla="*/ 14 w 108"/>
                <a:gd name="T39" fmla="*/ 28 h 373"/>
                <a:gd name="T40" fmla="*/ 10 w 108"/>
                <a:gd name="T41" fmla="*/ 24 h 373"/>
                <a:gd name="T42" fmla="*/ 7 w 108"/>
                <a:gd name="T43" fmla="*/ 14 h 373"/>
                <a:gd name="T44" fmla="*/ 7 w 108"/>
                <a:gd name="T45" fmla="*/ 7 h 373"/>
                <a:gd name="T46" fmla="*/ 10 w 108"/>
                <a:gd name="T47" fmla="*/ 0 h 373"/>
                <a:gd name="T48" fmla="*/ 21 w 108"/>
                <a:gd name="T49" fmla="*/ 0 h 373"/>
                <a:gd name="T50" fmla="*/ 52 w 108"/>
                <a:gd name="T51" fmla="*/ 17 h 373"/>
                <a:gd name="T52" fmla="*/ 56 w 108"/>
                <a:gd name="T53" fmla="*/ 24 h 373"/>
                <a:gd name="T54" fmla="*/ 59 w 108"/>
                <a:gd name="T55" fmla="*/ 35 h 373"/>
                <a:gd name="T56" fmla="*/ 56 w 108"/>
                <a:gd name="T57" fmla="*/ 45 h 373"/>
                <a:gd name="T58" fmla="*/ 56 w 108"/>
                <a:gd name="T59" fmla="*/ 55 h 373"/>
                <a:gd name="T60" fmla="*/ 56 w 108"/>
                <a:gd name="T61" fmla="*/ 73 h 373"/>
                <a:gd name="T62" fmla="*/ 56 w 108"/>
                <a:gd name="T63" fmla="*/ 97 h 373"/>
                <a:gd name="T64" fmla="*/ 52 w 108"/>
                <a:gd name="T65" fmla="*/ 139 h 373"/>
                <a:gd name="T66" fmla="*/ 52 w 108"/>
                <a:gd name="T67" fmla="*/ 192 h 373"/>
                <a:gd name="T68" fmla="*/ 49 w 108"/>
                <a:gd name="T69" fmla="*/ 237 h 373"/>
                <a:gd name="T70" fmla="*/ 49 w 108"/>
                <a:gd name="T71" fmla="*/ 265 h 373"/>
                <a:gd name="T72" fmla="*/ 49 w 108"/>
                <a:gd name="T73" fmla="*/ 279 h 373"/>
                <a:gd name="T74" fmla="*/ 49 w 108"/>
                <a:gd name="T75" fmla="*/ 293 h 373"/>
                <a:gd name="T76" fmla="*/ 45 w 108"/>
                <a:gd name="T77" fmla="*/ 303 h 373"/>
                <a:gd name="T78" fmla="*/ 45 w 108"/>
                <a:gd name="T79" fmla="*/ 303 h 373"/>
                <a:gd name="T80" fmla="*/ 49 w 108"/>
                <a:gd name="T81" fmla="*/ 303 h 373"/>
                <a:gd name="T82" fmla="*/ 59 w 108"/>
                <a:gd name="T83" fmla="*/ 300 h 373"/>
                <a:gd name="T84" fmla="*/ 70 w 108"/>
                <a:gd name="T85" fmla="*/ 293 h 373"/>
                <a:gd name="T86" fmla="*/ 91 w 108"/>
                <a:gd name="T87" fmla="*/ 286 h 373"/>
                <a:gd name="T88" fmla="*/ 105 w 108"/>
                <a:gd name="T89" fmla="*/ 282 h 373"/>
                <a:gd name="T90" fmla="*/ 108 w 108"/>
                <a:gd name="T91" fmla="*/ 282 h 373"/>
                <a:gd name="T92" fmla="*/ 108 w 108"/>
                <a:gd name="T93" fmla="*/ 286 h 373"/>
                <a:gd name="T94" fmla="*/ 105 w 108"/>
                <a:gd name="T95" fmla="*/ 293 h 373"/>
                <a:gd name="T96" fmla="*/ 98 w 108"/>
                <a:gd name="T97" fmla="*/ 303 h 373"/>
                <a:gd name="T98" fmla="*/ 84 w 108"/>
                <a:gd name="T99" fmla="*/ 314 h 373"/>
                <a:gd name="T100" fmla="*/ 77 w 108"/>
                <a:gd name="T101" fmla="*/ 321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8" h="373">
                  <a:moveTo>
                    <a:pt x="77" y="321"/>
                  </a:moveTo>
                  <a:lnTo>
                    <a:pt x="63" y="335"/>
                  </a:lnTo>
                  <a:lnTo>
                    <a:pt x="49" y="345"/>
                  </a:lnTo>
                  <a:lnTo>
                    <a:pt x="42" y="352"/>
                  </a:lnTo>
                  <a:lnTo>
                    <a:pt x="35" y="359"/>
                  </a:lnTo>
                  <a:lnTo>
                    <a:pt x="31" y="366"/>
                  </a:lnTo>
                  <a:lnTo>
                    <a:pt x="31" y="370"/>
                  </a:lnTo>
                  <a:lnTo>
                    <a:pt x="28" y="373"/>
                  </a:lnTo>
                  <a:lnTo>
                    <a:pt x="24" y="373"/>
                  </a:lnTo>
                  <a:lnTo>
                    <a:pt x="17" y="373"/>
                  </a:lnTo>
                  <a:lnTo>
                    <a:pt x="14" y="370"/>
                  </a:lnTo>
                  <a:lnTo>
                    <a:pt x="10" y="366"/>
                  </a:lnTo>
                  <a:lnTo>
                    <a:pt x="7" y="359"/>
                  </a:lnTo>
                  <a:lnTo>
                    <a:pt x="3" y="352"/>
                  </a:lnTo>
                  <a:lnTo>
                    <a:pt x="3" y="349"/>
                  </a:lnTo>
                  <a:lnTo>
                    <a:pt x="0" y="342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3" y="331"/>
                  </a:lnTo>
                  <a:lnTo>
                    <a:pt x="7" y="328"/>
                  </a:lnTo>
                  <a:lnTo>
                    <a:pt x="10" y="321"/>
                  </a:lnTo>
                  <a:lnTo>
                    <a:pt x="10" y="321"/>
                  </a:lnTo>
                  <a:lnTo>
                    <a:pt x="14" y="314"/>
                  </a:lnTo>
                  <a:lnTo>
                    <a:pt x="14" y="310"/>
                  </a:lnTo>
                  <a:lnTo>
                    <a:pt x="17" y="303"/>
                  </a:lnTo>
                  <a:lnTo>
                    <a:pt x="17" y="293"/>
                  </a:lnTo>
                  <a:lnTo>
                    <a:pt x="21" y="282"/>
                  </a:lnTo>
                  <a:lnTo>
                    <a:pt x="21" y="272"/>
                  </a:lnTo>
                  <a:lnTo>
                    <a:pt x="24" y="258"/>
                  </a:lnTo>
                  <a:lnTo>
                    <a:pt x="28" y="153"/>
                  </a:lnTo>
                  <a:lnTo>
                    <a:pt x="28" y="129"/>
                  </a:lnTo>
                  <a:lnTo>
                    <a:pt x="28" y="108"/>
                  </a:lnTo>
                  <a:lnTo>
                    <a:pt x="24" y="87"/>
                  </a:lnTo>
                  <a:lnTo>
                    <a:pt x="24" y="66"/>
                  </a:lnTo>
                  <a:lnTo>
                    <a:pt x="24" y="59"/>
                  </a:lnTo>
                  <a:lnTo>
                    <a:pt x="21" y="52"/>
                  </a:lnTo>
                  <a:lnTo>
                    <a:pt x="21" y="45"/>
                  </a:lnTo>
                  <a:lnTo>
                    <a:pt x="17" y="38"/>
                  </a:lnTo>
                  <a:lnTo>
                    <a:pt x="17" y="31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3" y="10"/>
                  </a:lnTo>
                  <a:lnTo>
                    <a:pt x="7" y="7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45" y="10"/>
                  </a:lnTo>
                  <a:lnTo>
                    <a:pt x="52" y="17"/>
                  </a:lnTo>
                  <a:lnTo>
                    <a:pt x="56" y="21"/>
                  </a:lnTo>
                  <a:lnTo>
                    <a:pt x="56" y="24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6" y="42"/>
                  </a:lnTo>
                  <a:lnTo>
                    <a:pt x="56" y="45"/>
                  </a:lnTo>
                  <a:lnTo>
                    <a:pt x="56" y="49"/>
                  </a:lnTo>
                  <a:lnTo>
                    <a:pt x="56" y="55"/>
                  </a:lnTo>
                  <a:lnTo>
                    <a:pt x="56" y="66"/>
                  </a:lnTo>
                  <a:lnTo>
                    <a:pt x="56" y="73"/>
                  </a:lnTo>
                  <a:lnTo>
                    <a:pt x="56" y="83"/>
                  </a:lnTo>
                  <a:lnTo>
                    <a:pt x="56" y="97"/>
                  </a:lnTo>
                  <a:lnTo>
                    <a:pt x="56" y="111"/>
                  </a:lnTo>
                  <a:lnTo>
                    <a:pt x="52" y="139"/>
                  </a:lnTo>
                  <a:lnTo>
                    <a:pt x="52" y="167"/>
                  </a:lnTo>
                  <a:lnTo>
                    <a:pt x="52" y="192"/>
                  </a:lnTo>
                  <a:lnTo>
                    <a:pt x="52" y="216"/>
                  </a:lnTo>
                  <a:lnTo>
                    <a:pt x="49" y="237"/>
                  </a:lnTo>
                  <a:lnTo>
                    <a:pt x="49" y="258"/>
                  </a:lnTo>
                  <a:lnTo>
                    <a:pt x="49" y="265"/>
                  </a:lnTo>
                  <a:lnTo>
                    <a:pt x="49" y="272"/>
                  </a:lnTo>
                  <a:lnTo>
                    <a:pt x="49" y="279"/>
                  </a:lnTo>
                  <a:lnTo>
                    <a:pt x="49" y="282"/>
                  </a:lnTo>
                  <a:lnTo>
                    <a:pt x="49" y="293"/>
                  </a:lnTo>
                  <a:lnTo>
                    <a:pt x="45" y="300"/>
                  </a:lnTo>
                  <a:lnTo>
                    <a:pt x="45" y="303"/>
                  </a:lnTo>
                  <a:lnTo>
                    <a:pt x="45" y="307"/>
                  </a:lnTo>
                  <a:lnTo>
                    <a:pt x="45" y="303"/>
                  </a:lnTo>
                  <a:lnTo>
                    <a:pt x="49" y="303"/>
                  </a:lnTo>
                  <a:lnTo>
                    <a:pt x="49" y="303"/>
                  </a:lnTo>
                  <a:lnTo>
                    <a:pt x="52" y="300"/>
                  </a:lnTo>
                  <a:lnTo>
                    <a:pt x="59" y="300"/>
                  </a:lnTo>
                  <a:lnTo>
                    <a:pt x="63" y="296"/>
                  </a:lnTo>
                  <a:lnTo>
                    <a:pt x="70" y="293"/>
                  </a:lnTo>
                  <a:lnTo>
                    <a:pt x="77" y="289"/>
                  </a:lnTo>
                  <a:lnTo>
                    <a:pt x="91" y="286"/>
                  </a:lnTo>
                  <a:lnTo>
                    <a:pt x="101" y="282"/>
                  </a:lnTo>
                  <a:lnTo>
                    <a:pt x="105" y="282"/>
                  </a:lnTo>
                  <a:lnTo>
                    <a:pt x="108" y="282"/>
                  </a:lnTo>
                  <a:lnTo>
                    <a:pt x="108" y="282"/>
                  </a:lnTo>
                  <a:lnTo>
                    <a:pt x="108" y="282"/>
                  </a:lnTo>
                  <a:lnTo>
                    <a:pt x="108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1" y="296"/>
                  </a:lnTo>
                  <a:lnTo>
                    <a:pt x="98" y="303"/>
                  </a:lnTo>
                  <a:lnTo>
                    <a:pt x="91" y="307"/>
                  </a:lnTo>
                  <a:lnTo>
                    <a:pt x="84" y="314"/>
                  </a:lnTo>
                  <a:lnTo>
                    <a:pt x="77" y="321"/>
                  </a:lnTo>
                  <a:lnTo>
                    <a:pt x="77" y="3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9">
              <a:extLst>
                <a:ext uri="{FF2B5EF4-FFF2-40B4-BE49-F238E27FC236}">
                  <a16:creationId xmlns:a16="http://schemas.microsoft.com/office/drawing/2014/main" id="{B7D0CA14-9BAB-4704-947C-ACFAA187B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523" y="12116898"/>
              <a:ext cx="635175" cy="695930"/>
            </a:xfrm>
            <a:custGeom>
              <a:avLst/>
              <a:gdLst>
                <a:gd name="T0" fmla="*/ 56 w 115"/>
                <a:gd name="T1" fmla="*/ 45 h 126"/>
                <a:gd name="T2" fmla="*/ 63 w 115"/>
                <a:gd name="T3" fmla="*/ 35 h 126"/>
                <a:gd name="T4" fmla="*/ 67 w 115"/>
                <a:gd name="T5" fmla="*/ 28 h 126"/>
                <a:gd name="T6" fmla="*/ 67 w 115"/>
                <a:gd name="T7" fmla="*/ 21 h 126"/>
                <a:gd name="T8" fmla="*/ 67 w 115"/>
                <a:gd name="T9" fmla="*/ 18 h 126"/>
                <a:gd name="T10" fmla="*/ 63 w 115"/>
                <a:gd name="T11" fmla="*/ 14 h 126"/>
                <a:gd name="T12" fmla="*/ 63 w 115"/>
                <a:gd name="T13" fmla="*/ 11 h 126"/>
                <a:gd name="T14" fmla="*/ 67 w 115"/>
                <a:gd name="T15" fmla="*/ 7 h 126"/>
                <a:gd name="T16" fmla="*/ 67 w 115"/>
                <a:gd name="T17" fmla="*/ 4 h 126"/>
                <a:gd name="T18" fmla="*/ 67 w 115"/>
                <a:gd name="T19" fmla="*/ 4 h 126"/>
                <a:gd name="T20" fmla="*/ 70 w 115"/>
                <a:gd name="T21" fmla="*/ 0 h 126"/>
                <a:gd name="T22" fmla="*/ 74 w 115"/>
                <a:gd name="T23" fmla="*/ 0 h 126"/>
                <a:gd name="T24" fmla="*/ 77 w 115"/>
                <a:gd name="T25" fmla="*/ 0 h 126"/>
                <a:gd name="T26" fmla="*/ 84 w 115"/>
                <a:gd name="T27" fmla="*/ 4 h 126"/>
                <a:gd name="T28" fmla="*/ 91 w 115"/>
                <a:gd name="T29" fmla="*/ 4 h 126"/>
                <a:gd name="T30" fmla="*/ 98 w 115"/>
                <a:gd name="T31" fmla="*/ 7 h 126"/>
                <a:gd name="T32" fmla="*/ 105 w 115"/>
                <a:gd name="T33" fmla="*/ 11 h 126"/>
                <a:gd name="T34" fmla="*/ 108 w 115"/>
                <a:gd name="T35" fmla="*/ 18 h 126"/>
                <a:gd name="T36" fmla="*/ 112 w 115"/>
                <a:gd name="T37" fmla="*/ 21 h 126"/>
                <a:gd name="T38" fmla="*/ 115 w 115"/>
                <a:gd name="T39" fmla="*/ 25 h 126"/>
                <a:gd name="T40" fmla="*/ 115 w 115"/>
                <a:gd name="T41" fmla="*/ 28 h 126"/>
                <a:gd name="T42" fmla="*/ 112 w 115"/>
                <a:gd name="T43" fmla="*/ 32 h 126"/>
                <a:gd name="T44" fmla="*/ 108 w 115"/>
                <a:gd name="T45" fmla="*/ 42 h 126"/>
                <a:gd name="T46" fmla="*/ 101 w 115"/>
                <a:gd name="T47" fmla="*/ 49 h 126"/>
                <a:gd name="T48" fmla="*/ 95 w 115"/>
                <a:gd name="T49" fmla="*/ 56 h 126"/>
                <a:gd name="T50" fmla="*/ 84 w 115"/>
                <a:gd name="T51" fmla="*/ 66 h 126"/>
                <a:gd name="T52" fmla="*/ 74 w 115"/>
                <a:gd name="T53" fmla="*/ 80 h 126"/>
                <a:gd name="T54" fmla="*/ 60 w 115"/>
                <a:gd name="T55" fmla="*/ 91 h 126"/>
                <a:gd name="T56" fmla="*/ 46 w 115"/>
                <a:gd name="T57" fmla="*/ 101 h 126"/>
                <a:gd name="T58" fmla="*/ 35 w 115"/>
                <a:gd name="T59" fmla="*/ 112 h 126"/>
                <a:gd name="T60" fmla="*/ 25 w 115"/>
                <a:gd name="T61" fmla="*/ 119 h 126"/>
                <a:gd name="T62" fmla="*/ 14 w 115"/>
                <a:gd name="T63" fmla="*/ 126 h 126"/>
                <a:gd name="T64" fmla="*/ 4 w 115"/>
                <a:gd name="T65" fmla="*/ 126 h 126"/>
                <a:gd name="T66" fmla="*/ 0 w 115"/>
                <a:gd name="T67" fmla="*/ 126 h 126"/>
                <a:gd name="T68" fmla="*/ 0 w 115"/>
                <a:gd name="T69" fmla="*/ 122 h 126"/>
                <a:gd name="T70" fmla="*/ 0 w 115"/>
                <a:gd name="T71" fmla="*/ 122 h 126"/>
                <a:gd name="T72" fmla="*/ 0 w 115"/>
                <a:gd name="T73" fmla="*/ 119 h 126"/>
                <a:gd name="T74" fmla="*/ 0 w 115"/>
                <a:gd name="T75" fmla="*/ 115 h 126"/>
                <a:gd name="T76" fmla="*/ 4 w 115"/>
                <a:gd name="T77" fmla="*/ 112 h 126"/>
                <a:gd name="T78" fmla="*/ 11 w 115"/>
                <a:gd name="T79" fmla="*/ 105 h 126"/>
                <a:gd name="T80" fmla="*/ 25 w 115"/>
                <a:gd name="T81" fmla="*/ 91 h 126"/>
                <a:gd name="T82" fmla="*/ 35 w 115"/>
                <a:gd name="T83" fmla="*/ 80 h 126"/>
                <a:gd name="T84" fmla="*/ 42 w 115"/>
                <a:gd name="T85" fmla="*/ 66 h 126"/>
                <a:gd name="T86" fmla="*/ 53 w 115"/>
                <a:gd name="T87" fmla="*/ 56 h 126"/>
                <a:gd name="T88" fmla="*/ 56 w 115"/>
                <a:gd name="T89" fmla="*/ 45 h 126"/>
                <a:gd name="T90" fmla="*/ 56 w 115"/>
                <a:gd name="T91" fmla="*/ 4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" h="126">
                  <a:moveTo>
                    <a:pt x="56" y="45"/>
                  </a:moveTo>
                  <a:lnTo>
                    <a:pt x="63" y="35"/>
                  </a:lnTo>
                  <a:lnTo>
                    <a:pt x="67" y="28"/>
                  </a:lnTo>
                  <a:lnTo>
                    <a:pt x="67" y="21"/>
                  </a:lnTo>
                  <a:lnTo>
                    <a:pt x="67" y="18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7" y="7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4" y="4"/>
                  </a:lnTo>
                  <a:lnTo>
                    <a:pt x="91" y="4"/>
                  </a:lnTo>
                  <a:lnTo>
                    <a:pt x="98" y="7"/>
                  </a:lnTo>
                  <a:lnTo>
                    <a:pt x="105" y="11"/>
                  </a:lnTo>
                  <a:lnTo>
                    <a:pt x="108" y="18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5" y="28"/>
                  </a:lnTo>
                  <a:lnTo>
                    <a:pt x="112" y="32"/>
                  </a:lnTo>
                  <a:lnTo>
                    <a:pt x="108" y="42"/>
                  </a:lnTo>
                  <a:lnTo>
                    <a:pt x="101" y="49"/>
                  </a:lnTo>
                  <a:lnTo>
                    <a:pt x="95" y="56"/>
                  </a:lnTo>
                  <a:lnTo>
                    <a:pt x="84" y="66"/>
                  </a:lnTo>
                  <a:lnTo>
                    <a:pt x="74" y="80"/>
                  </a:lnTo>
                  <a:lnTo>
                    <a:pt x="60" y="91"/>
                  </a:lnTo>
                  <a:lnTo>
                    <a:pt x="46" y="101"/>
                  </a:lnTo>
                  <a:lnTo>
                    <a:pt x="35" y="112"/>
                  </a:lnTo>
                  <a:lnTo>
                    <a:pt x="25" y="119"/>
                  </a:lnTo>
                  <a:lnTo>
                    <a:pt x="14" y="126"/>
                  </a:lnTo>
                  <a:lnTo>
                    <a:pt x="4" y="126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4" y="112"/>
                  </a:lnTo>
                  <a:lnTo>
                    <a:pt x="11" y="105"/>
                  </a:lnTo>
                  <a:lnTo>
                    <a:pt x="25" y="91"/>
                  </a:lnTo>
                  <a:lnTo>
                    <a:pt x="35" y="80"/>
                  </a:lnTo>
                  <a:lnTo>
                    <a:pt x="42" y="66"/>
                  </a:lnTo>
                  <a:lnTo>
                    <a:pt x="53" y="56"/>
                  </a:lnTo>
                  <a:lnTo>
                    <a:pt x="56" y="45"/>
                  </a:lnTo>
                  <a:lnTo>
                    <a:pt x="56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0">
              <a:extLst>
                <a:ext uri="{FF2B5EF4-FFF2-40B4-BE49-F238E27FC236}">
                  <a16:creationId xmlns:a16="http://schemas.microsoft.com/office/drawing/2014/main" id="{59020288-B52C-4517-95F6-7AB2F042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115" y="12752071"/>
              <a:ext cx="1656974" cy="408721"/>
            </a:xfrm>
            <a:custGeom>
              <a:avLst/>
              <a:gdLst>
                <a:gd name="T0" fmla="*/ 52 w 300"/>
                <a:gd name="T1" fmla="*/ 70 h 74"/>
                <a:gd name="T2" fmla="*/ 42 w 300"/>
                <a:gd name="T3" fmla="*/ 74 h 74"/>
                <a:gd name="T4" fmla="*/ 31 w 300"/>
                <a:gd name="T5" fmla="*/ 70 h 74"/>
                <a:gd name="T6" fmla="*/ 21 w 300"/>
                <a:gd name="T7" fmla="*/ 67 h 74"/>
                <a:gd name="T8" fmla="*/ 10 w 300"/>
                <a:gd name="T9" fmla="*/ 60 h 74"/>
                <a:gd name="T10" fmla="*/ 3 w 300"/>
                <a:gd name="T11" fmla="*/ 53 h 74"/>
                <a:gd name="T12" fmla="*/ 0 w 300"/>
                <a:gd name="T13" fmla="*/ 46 h 74"/>
                <a:gd name="T14" fmla="*/ 10 w 300"/>
                <a:gd name="T15" fmla="*/ 42 h 74"/>
                <a:gd name="T16" fmla="*/ 35 w 300"/>
                <a:gd name="T17" fmla="*/ 42 h 74"/>
                <a:gd name="T18" fmla="*/ 59 w 300"/>
                <a:gd name="T19" fmla="*/ 39 h 74"/>
                <a:gd name="T20" fmla="*/ 80 w 300"/>
                <a:gd name="T21" fmla="*/ 35 h 74"/>
                <a:gd name="T22" fmla="*/ 101 w 300"/>
                <a:gd name="T23" fmla="*/ 32 h 74"/>
                <a:gd name="T24" fmla="*/ 122 w 300"/>
                <a:gd name="T25" fmla="*/ 28 h 74"/>
                <a:gd name="T26" fmla="*/ 143 w 300"/>
                <a:gd name="T27" fmla="*/ 21 h 74"/>
                <a:gd name="T28" fmla="*/ 171 w 300"/>
                <a:gd name="T29" fmla="*/ 18 h 74"/>
                <a:gd name="T30" fmla="*/ 202 w 300"/>
                <a:gd name="T31" fmla="*/ 11 h 74"/>
                <a:gd name="T32" fmla="*/ 226 w 300"/>
                <a:gd name="T33" fmla="*/ 7 h 74"/>
                <a:gd name="T34" fmla="*/ 247 w 300"/>
                <a:gd name="T35" fmla="*/ 4 h 74"/>
                <a:gd name="T36" fmla="*/ 258 w 300"/>
                <a:gd name="T37" fmla="*/ 0 h 74"/>
                <a:gd name="T38" fmla="*/ 268 w 300"/>
                <a:gd name="T39" fmla="*/ 0 h 74"/>
                <a:gd name="T40" fmla="*/ 279 w 300"/>
                <a:gd name="T41" fmla="*/ 4 h 74"/>
                <a:gd name="T42" fmla="*/ 293 w 300"/>
                <a:gd name="T43" fmla="*/ 14 h 74"/>
                <a:gd name="T44" fmla="*/ 300 w 300"/>
                <a:gd name="T45" fmla="*/ 21 h 74"/>
                <a:gd name="T46" fmla="*/ 300 w 300"/>
                <a:gd name="T47" fmla="*/ 28 h 74"/>
                <a:gd name="T48" fmla="*/ 296 w 300"/>
                <a:gd name="T49" fmla="*/ 32 h 74"/>
                <a:gd name="T50" fmla="*/ 286 w 300"/>
                <a:gd name="T51" fmla="*/ 35 h 74"/>
                <a:gd name="T52" fmla="*/ 268 w 300"/>
                <a:gd name="T53" fmla="*/ 39 h 74"/>
                <a:gd name="T54" fmla="*/ 240 w 300"/>
                <a:gd name="T55" fmla="*/ 39 h 74"/>
                <a:gd name="T56" fmla="*/ 209 w 300"/>
                <a:gd name="T57" fmla="*/ 42 h 74"/>
                <a:gd name="T58" fmla="*/ 174 w 300"/>
                <a:gd name="T59" fmla="*/ 46 h 74"/>
                <a:gd name="T60" fmla="*/ 118 w 300"/>
                <a:gd name="T61" fmla="*/ 53 h 74"/>
                <a:gd name="T62" fmla="*/ 83 w 300"/>
                <a:gd name="T63" fmla="*/ 63 h 74"/>
                <a:gd name="T64" fmla="*/ 59 w 300"/>
                <a:gd name="T65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0" h="74">
                  <a:moveTo>
                    <a:pt x="59" y="70"/>
                  </a:moveTo>
                  <a:lnTo>
                    <a:pt x="52" y="70"/>
                  </a:lnTo>
                  <a:lnTo>
                    <a:pt x="45" y="70"/>
                  </a:lnTo>
                  <a:lnTo>
                    <a:pt x="42" y="74"/>
                  </a:lnTo>
                  <a:lnTo>
                    <a:pt x="35" y="74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1" y="67"/>
                  </a:lnTo>
                  <a:lnTo>
                    <a:pt x="14" y="63"/>
                  </a:lnTo>
                  <a:lnTo>
                    <a:pt x="10" y="60"/>
                  </a:lnTo>
                  <a:lnTo>
                    <a:pt x="3" y="56"/>
                  </a:lnTo>
                  <a:lnTo>
                    <a:pt x="3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35" y="42"/>
                  </a:lnTo>
                  <a:lnTo>
                    <a:pt x="52" y="39"/>
                  </a:lnTo>
                  <a:lnTo>
                    <a:pt x="59" y="39"/>
                  </a:lnTo>
                  <a:lnTo>
                    <a:pt x="69" y="39"/>
                  </a:lnTo>
                  <a:lnTo>
                    <a:pt x="80" y="35"/>
                  </a:lnTo>
                  <a:lnTo>
                    <a:pt x="94" y="32"/>
                  </a:lnTo>
                  <a:lnTo>
                    <a:pt x="101" y="32"/>
                  </a:lnTo>
                  <a:lnTo>
                    <a:pt x="111" y="28"/>
                  </a:lnTo>
                  <a:lnTo>
                    <a:pt x="122" y="28"/>
                  </a:lnTo>
                  <a:lnTo>
                    <a:pt x="132" y="25"/>
                  </a:lnTo>
                  <a:lnTo>
                    <a:pt x="143" y="21"/>
                  </a:lnTo>
                  <a:lnTo>
                    <a:pt x="157" y="21"/>
                  </a:lnTo>
                  <a:lnTo>
                    <a:pt x="171" y="18"/>
                  </a:lnTo>
                  <a:lnTo>
                    <a:pt x="188" y="14"/>
                  </a:lnTo>
                  <a:lnTo>
                    <a:pt x="202" y="11"/>
                  </a:lnTo>
                  <a:lnTo>
                    <a:pt x="216" y="7"/>
                  </a:lnTo>
                  <a:lnTo>
                    <a:pt x="226" y="7"/>
                  </a:lnTo>
                  <a:lnTo>
                    <a:pt x="237" y="4"/>
                  </a:lnTo>
                  <a:lnTo>
                    <a:pt x="247" y="4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1" y="0"/>
                  </a:lnTo>
                  <a:lnTo>
                    <a:pt x="268" y="0"/>
                  </a:lnTo>
                  <a:lnTo>
                    <a:pt x="275" y="4"/>
                  </a:lnTo>
                  <a:lnTo>
                    <a:pt x="279" y="4"/>
                  </a:lnTo>
                  <a:lnTo>
                    <a:pt x="289" y="7"/>
                  </a:lnTo>
                  <a:lnTo>
                    <a:pt x="293" y="14"/>
                  </a:lnTo>
                  <a:lnTo>
                    <a:pt x="296" y="18"/>
                  </a:lnTo>
                  <a:lnTo>
                    <a:pt x="300" y="21"/>
                  </a:lnTo>
                  <a:lnTo>
                    <a:pt x="300" y="25"/>
                  </a:lnTo>
                  <a:lnTo>
                    <a:pt x="300" y="28"/>
                  </a:lnTo>
                  <a:lnTo>
                    <a:pt x="300" y="32"/>
                  </a:lnTo>
                  <a:lnTo>
                    <a:pt x="296" y="32"/>
                  </a:lnTo>
                  <a:lnTo>
                    <a:pt x="293" y="35"/>
                  </a:lnTo>
                  <a:lnTo>
                    <a:pt x="286" y="35"/>
                  </a:lnTo>
                  <a:lnTo>
                    <a:pt x="279" y="39"/>
                  </a:lnTo>
                  <a:lnTo>
                    <a:pt x="268" y="39"/>
                  </a:lnTo>
                  <a:lnTo>
                    <a:pt x="254" y="39"/>
                  </a:lnTo>
                  <a:lnTo>
                    <a:pt x="240" y="39"/>
                  </a:lnTo>
                  <a:lnTo>
                    <a:pt x="226" y="39"/>
                  </a:lnTo>
                  <a:lnTo>
                    <a:pt x="209" y="42"/>
                  </a:lnTo>
                  <a:lnTo>
                    <a:pt x="192" y="42"/>
                  </a:lnTo>
                  <a:lnTo>
                    <a:pt x="174" y="46"/>
                  </a:lnTo>
                  <a:lnTo>
                    <a:pt x="153" y="46"/>
                  </a:lnTo>
                  <a:lnTo>
                    <a:pt x="118" y="53"/>
                  </a:lnTo>
                  <a:lnTo>
                    <a:pt x="97" y="60"/>
                  </a:lnTo>
                  <a:lnTo>
                    <a:pt x="83" y="63"/>
                  </a:lnTo>
                  <a:lnTo>
                    <a:pt x="69" y="67"/>
                  </a:lnTo>
                  <a:lnTo>
                    <a:pt x="59" y="70"/>
                  </a:lnTo>
                  <a:lnTo>
                    <a:pt x="59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1">
              <a:extLst>
                <a:ext uri="{FF2B5EF4-FFF2-40B4-BE49-F238E27FC236}">
                  <a16:creationId xmlns:a16="http://schemas.microsoft.com/office/drawing/2014/main" id="{F712A287-A5BB-4396-AF23-2EE17C54F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4858" y="12928815"/>
              <a:ext cx="1275872" cy="883721"/>
            </a:xfrm>
            <a:custGeom>
              <a:avLst/>
              <a:gdLst>
                <a:gd name="T0" fmla="*/ 161 w 231"/>
                <a:gd name="T1" fmla="*/ 115 h 160"/>
                <a:gd name="T2" fmla="*/ 182 w 231"/>
                <a:gd name="T3" fmla="*/ 122 h 160"/>
                <a:gd name="T4" fmla="*/ 206 w 231"/>
                <a:gd name="T5" fmla="*/ 129 h 160"/>
                <a:gd name="T6" fmla="*/ 217 w 231"/>
                <a:gd name="T7" fmla="*/ 132 h 160"/>
                <a:gd name="T8" fmla="*/ 224 w 231"/>
                <a:gd name="T9" fmla="*/ 136 h 160"/>
                <a:gd name="T10" fmla="*/ 227 w 231"/>
                <a:gd name="T11" fmla="*/ 139 h 160"/>
                <a:gd name="T12" fmla="*/ 227 w 231"/>
                <a:gd name="T13" fmla="*/ 143 h 160"/>
                <a:gd name="T14" fmla="*/ 231 w 231"/>
                <a:gd name="T15" fmla="*/ 143 h 160"/>
                <a:gd name="T16" fmla="*/ 231 w 231"/>
                <a:gd name="T17" fmla="*/ 146 h 160"/>
                <a:gd name="T18" fmla="*/ 227 w 231"/>
                <a:gd name="T19" fmla="*/ 146 h 160"/>
                <a:gd name="T20" fmla="*/ 227 w 231"/>
                <a:gd name="T21" fmla="*/ 150 h 160"/>
                <a:gd name="T22" fmla="*/ 224 w 231"/>
                <a:gd name="T23" fmla="*/ 150 h 160"/>
                <a:gd name="T24" fmla="*/ 220 w 231"/>
                <a:gd name="T25" fmla="*/ 150 h 160"/>
                <a:gd name="T26" fmla="*/ 217 w 231"/>
                <a:gd name="T27" fmla="*/ 153 h 160"/>
                <a:gd name="T28" fmla="*/ 210 w 231"/>
                <a:gd name="T29" fmla="*/ 153 h 160"/>
                <a:gd name="T30" fmla="*/ 203 w 231"/>
                <a:gd name="T31" fmla="*/ 157 h 160"/>
                <a:gd name="T32" fmla="*/ 196 w 231"/>
                <a:gd name="T33" fmla="*/ 157 h 160"/>
                <a:gd name="T34" fmla="*/ 178 w 231"/>
                <a:gd name="T35" fmla="*/ 160 h 160"/>
                <a:gd name="T36" fmla="*/ 164 w 231"/>
                <a:gd name="T37" fmla="*/ 160 h 160"/>
                <a:gd name="T38" fmla="*/ 154 w 231"/>
                <a:gd name="T39" fmla="*/ 160 h 160"/>
                <a:gd name="T40" fmla="*/ 147 w 231"/>
                <a:gd name="T41" fmla="*/ 160 h 160"/>
                <a:gd name="T42" fmla="*/ 140 w 231"/>
                <a:gd name="T43" fmla="*/ 157 h 160"/>
                <a:gd name="T44" fmla="*/ 133 w 231"/>
                <a:gd name="T45" fmla="*/ 157 h 160"/>
                <a:gd name="T46" fmla="*/ 126 w 231"/>
                <a:gd name="T47" fmla="*/ 153 h 160"/>
                <a:gd name="T48" fmla="*/ 119 w 231"/>
                <a:gd name="T49" fmla="*/ 150 h 160"/>
                <a:gd name="T50" fmla="*/ 119 w 231"/>
                <a:gd name="T51" fmla="*/ 146 h 160"/>
                <a:gd name="T52" fmla="*/ 115 w 231"/>
                <a:gd name="T53" fmla="*/ 143 h 160"/>
                <a:gd name="T54" fmla="*/ 112 w 231"/>
                <a:gd name="T55" fmla="*/ 139 h 160"/>
                <a:gd name="T56" fmla="*/ 108 w 231"/>
                <a:gd name="T57" fmla="*/ 136 h 160"/>
                <a:gd name="T58" fmla="*/ 105 w 231"/>
                <a:gd name="T59" fmla="*/ 129 h 160"/>
                <a:gd name="T60" fmla="*/ 98 w 231"/>
                <a:gd name="T61" fmla="*/ 122 h 160"/>
                <a:gd name="T62" fmla="*/ 91 w 231"/>
                <a:gd name="T63" fmla="*/ 115 h 160"/>
                <a:gd name="T64" fmla="*/ 84 w 231"/>
                <a:gd name="T65" fmla="*/ 108 h 160"/>
                <a:gd name="T66" fmla="*/ 77 w 231"/>
                <a:gd name="T67" fmla="*/ 97 h 160"/>
                <a:gd name="T68" fmla="*/ 67 w 231"/>
                <a:gd name="T69" fmla="*/ 87 h 160"/>
                <a:gd name="T70" fmla="*/ 56 w 231"/>
                <a:gd name="T71" fmla="*/ 76 h 160"/>
                <a:gd name="T72" fmla="*/ 46 w 231"/>
                <a:gd name="T73" fmla="*/ 63 h 160"/>
                <a:gd name="T74" fmla="*/ 35 w 231"/>
                <a:gd name="T75" fmla="*/ 49 h 160"/>
                <a:gd name="T76" fmla="*/ 25 w 231"/>
                <a:gd name="T77" fmla="*/ 35 h 160"/>
                <a:gd name="T78" fmla="*/ 11 w 231"/>
                <a:gd name="T79" fmla="*/ 17 h 160"/>
                <a:gd name="T80" fmla="*/ 0 w 231"/>
                <a:gd name="T81" fmla="*/ 3 h 160"/>
                <a:gd name="T82" fmla="*/ 21 w 231"/>
                <a:gd name="T83" fmla="*/ 0 h 160"/>
                <a:gd name="T84" fmla="*/ 35 w 231"/>
                <a:gd name="T85" fmla="*/ 14 h 160"/>
                <a:gd name="T86" fmla="*/ 49 w 231"/>
                <a:gd name="T87" fmla="*/ 31 h 160"/>
                <a:gd name="T88" fmla="*/ 63 w 231"/>
                <a:gd name="T89" fmla="*/ 45 h 160"/>
                <a:gd name="T90" fmla="*/ 77 w 231"/>
                <a:gd name="T91" fmla="*/ 56 h 160"/>
                <a:gd name="T92" fmla="*/ 88 w 231"/>
                <a:gd name="T93" fmla="*/ 66 h 160"/>
                <a:gd name="T94" fmla="*/ 98 w 231"/>
                <a:gd name="T95" fmla="*/ 73 h 160"/>
                <a:gd name="T96" fmla="*/ 108 w 231"/>
                <a:gd name="T97" fmla="*/ 80 h 160"/>
                <a:gd name="T98" fmla="*/ 115 w 231"/>
                <a:gd name="T99" fmla="*/ 87 h 160"/>
                <a:gd name="T100" fmla="*/ 126 w 231"/>
                <a:gd name="T101" fmla="*/ 97 h 160"/>
                <a:gd name="T102" fmla="*/ 140 w 231"/>
                <a:gd name="T103" fmla="*/ 104 h 160"/>
                <a:gd name="T104" fmla="*/ 150 w 231"/>
                <a:gd name="T105" fmla="*/ 108 h 160"/>
                <a:gd name="T106" fmla="*/ 161 w 231"/>
                <a:gd name="T107" fmla="*/ 115 h 160"/>
                <a:gd name="T108" fmla="*/ 161 w 231"/>
                <a:gd name="T109" fmla="*/ 11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1" h="160">
                  <a:moveTo>
                    <a:pt x="161" y="115"/>
                  </a:moveTo>
                  <a:lnTo>
                    <a:pt x="182" y="122"/>
                  </a:lnTo>
                  <a:lnTo>
                    <a:pt x="206" y="129"/>
                  </a:lnTo>
                  <a:lnTo>
                    <a:pt x="217" y="132"/>
                  </a:lnTo>
                  <a:lnTo>
                    <a:pt x="224" y="136"/>
                  </a:lnTo>
                  <a:lnTo>
                    <a:pt x="227" y="139"/>
                  </a:lnTo>
                  <a:lnTo>
                    <a:pt x="227" y="143"/>
                  </a:lnTo>
                  <a:lnTo>
                    <a:pt x="231" y="143"/>
                  </a:lnTo>
                  <a:lnTo>
                    <a:pt x="231" y="146"/>
                  </a:lnTo>
                  <a:lnTo>
                    <a:pt x="227" y="146"/>
                  </a:lnTo>
                  <a:lnTo>
                    <a:pt x="227" y="150"/>
                  </a:lnTo>
                  <a:lnTo>
                    <a:pt x="224" y="150"/>
                  </a:lnTo>
                  <a:lnTo>
                    <a:pt x="220" y="150"/>
                  </a:lnTo>
                  <a:lnTo>
                    <a:pt x="217" y="153"/>
                  </a:lnTo>
                  <a:lnTo>
                    <a:pt x="210" y="153"/>
                  </a:lnTo>
                  <a:lnTo>
                    <a:pt x="203" y="157"/>
                  </a:lnTo>
                  <a:lnTo>
                    <a:pt x="196" y="157"/>
                  </a:lnTo>
                  <a:lnTo>
                    <a:pt x="178" y="160"/>
                  </a:lnTo>
                  <a:lnTo>
                    <a:pt x="164" y="160"/>
                  </a:lnTo>
                  <a:lnTo>
                    <a:pt x="154" y="160"/>
                  </a:lnTo>
                  <a:lnTo>
                    <a:pt x="147" y="160"/>
                  </a:lnTo>
                  <a:lnTo>
                    <a:pt x="140" y="157"/>
                  </a:lnTo>
                  <a:lnTo>
                    <a:pt x="133" y="157"/>
                  </a:lnTo>
                  <a:lnTo>
                    <a:pt x="126" y="153"/>
                  </a:lnTo>
                  <a:lnTo>
                    <a:pt x="119" y="150"/>
                  </a:lnTo>
                  <a:lnTo>
                    <a:pt x="119" y="146"/>
                  </a:lnTo>
                  <a:lnTo>
                    <a:pt x="115" y="143"/>
                  </a:lnTo>
                  <a:lnTo>
                    <a:pt x="112" y="139"/>
                  </a:lnTo>
                  <a:lnTo>
                    <a:pt x="108" y="136"/>
                  </a:lnTo>
                  <a:lnTo>
                    <a:pt x="105" y="129"/>
                  </a:lnTo>
                  <a:lnTo>
                    <a:pt x="98" y="122"/>
                  </a:lnTo>
                  <a:lnTo>
                    <a:pt x="91" y="115"/>
                  </a:lnTo>
                  <a:lnTo>
                    <a:pt x="84" y="108"/>
                  </a:lnTo>
                  <a:lnTo>
                    <a:pt x="77" y="97"/>
                  </a:lnTo>
                  <a:lnTo>
                    <a:pt x="67" y="87"/>
                  </a:lnTo>
                  <a:lnTo>
                    <a:pt x="56" y="76"/>
                  </a:lnTo>
                  <a:lnTo>
                    <a:pt x="46" y="63"/>
                  </a:lnTo>
                  <a:lnTo>
                    <a:pt x="35" y="49"/>
                  </a:lnTo>
                  <a:lnTo>
                    <a:pt x="25" y="35"/>
                  </a:lnTo>
                  <a:lnTo>
                    <a:pt x="11" y="17"/>
                  </a:lnTo>
                  <a:lnTo>
                    <a:pt x="0" y="3"/>
                  </a:lnTo>
                  <a:lnTo>
                    <a:pt x="21" y="0"/>
                  </a:lnTo>
                  <a:lnTo>
                    <a:pt x="35" y="14"/>
                  </a:lnTo>
                  <a:lnTo>
                    <a:pt x="49" y="31"/>
                  </a:lnTo>
                  <a:lnTo>
                    <a:pt x="63" y="45"/>
                  </a:lnTo>
                  <a:lnTo>
                    <a:pt x="77" y="56"/>
                  </a:lnTo>
                  <a:lnTo>
                    <a:pt x="88" y="66"/>
                  </a:lnTo>
                  <a:lnTo>
                    <a:pt x="98" y="73"/>
                  </a:lnTo>
                  <a:lnTo>
                    <a:pt x="108" y="80"/>
                  </a:lnTo>
                  <a:lnTo>
                    <a:pt x="115" y="87"/>
                  </a:lnTo>
                  <a:lnTo>
                    <a:pt x="126" y="97"/>
                  </a:lnTo>
                  <a:lnTo>
                    <a:pt x="140" y="104"/>
                  </a:lnTo>
                  <a:lnTo>
                    <a:pt x="150" y="108"/>
                  </a:lnTo>
                  <a:lnTo>
                    <a:pt x="161" y="115"/>
                  </a:lnTo>
                  <a:lnTo>
                    <a:pt x="161" y="11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1656274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F81F4A6-299F-4782-A5D3-D1A41E679728}"/>
              </a:ext>
            </a:extLst>
          </p:cNvPr>
          <p:cNvGrpSpPr/>
          <p:nvPr/>
        </p:nvGrpSpPr>
        <p:grpSpPr>
          <a:xfrm>
            <a:off x="3365751" y="2357490"/>
            <a:ext cx="1944186" cy="2143020"/>
            <a:chOff x="3512189" y="14409043"/>
            <a:chExt cx="1944186" cy="2143020"/>
          </a:xfrm>
        </p:grpSpPr>
        <p:sp>
          <p:nvSpPr>
            <p:cNvPr id="3" name="Freeform 72">
              <a:extLst>
                <a:ext uri="{FF2B5EF4-FFF2-40B4-BE49-F238E27FC236}">
                  <a16:creationId xmlns:a16="http://schemas.microsoft.com/office/drawing/2014/main" id="{87A72036-4FEF-4262-B4A0-6A545546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490" y="14701778"/>
              <a:ext cx="751161" cy="231977"/>
            </a:xfrm>
            <a:custGeom>
              <a:avLst/>
              <a:gdLst>
                <a:gd name="T0" fmla="*/ 73 w 136"/>
                <a:gd name="T1" fmla="*/ 35 h 42"/>
                <a:gd name="T2" fmla="*/ 62 w 136"/>
                <a:gd name="T3" fmla="*/ 38 h 42"/>
                <a:gd name="T4" fmla="*/ 52 w 136"/>
                <a:gd name="T5" fmla="*/ 38 h 42"/>
                <a:gd name="T6" fmla="*/ 45 w 136"/>
                <a:gd name="T7" fmla="*/ 38 h 42"/>
                <a:gd name="T8" fmla="*/ 38 w 136"/>
                <a:gd name="T9" fmla="*/ 42 h 42"/>
                <a:gd name="T10" fmla="*/ 31 w 136"/>
                <a:gd name="T11" fmla="*/ 42 h 42"/>
                <a:gd name="T12" fmla="*/ 28 w 136"/>
                <a:gd name="T13" fmla="*/ 42 h 42"/>
                <a:gd name="T14" fmla="*/ 24 w 136"/>
                <a:gd name="T15" fmla="*/ 42 h 42"/>
                <a:gd name="T16" fmla="*/ 21 w 136"/>
                <a:gd name="T17" fmla="*/ 42 h 42"/>
                <a:gd name="T18" fmla="*/ 21 w 136"/>
                <a:gd name="T19" fmla="*/ 42 h 42"/>
                <a:gd name="T20" fmla="*/ 17 w 136"/>
                <a:gd name="T21" fmla="*/ 42 h 42"/>
                <a:gd name="T22" fmla="*/ 14 w 136"/>
                <a:gd name="T23" fmla="*/ 38 h 42"/>
                <a:gd name="T24" fmla="*/ 7 w 136"/>
                <a:gd name="T25" fmla="*/ 38 h 42"/>
                <a:gd name="T26" fmla="*/ 3 w 136"/>
                <a:gd name="T27" fmla="*/ 35 h 42"/>
                <a:gd name="T28" fmla="*/ 0 w 136"/>
                <a:gd name="T29" fmla="*/ 31 h 42"/>
                <a:gd name="T30" fmla="*/ 0 w 136"/>
                <a:gd name="T31" fmla="*/ 28 h 42"/>
                <a:gd name="T32" fmla="*/ 3 w 136"/>
                <a:gd name="T33" fmla="*/ 28 h 42"/>
                <a:gd name="T34" fmla="*/ 7 w 136"/>
                <a:gd name="T35" fmla="*/ 24 h 42"/>
                <a:gd name="T36" fmla="*/ 14 w 136"/>
                <a:gd name="T37" fmla="*/ 21 h 42"/>
                <a:gd name="T38" fmla="*/ 14 w 136"/>
                <a:gd name="T39" fmla="*/ 21 h 42"/>
                <a:gd name="T40" fmla="*/ 17 w 136"/>
                <a:gd name="T41" fmla="*/ 21 h 42"/>
                <a:gd name="T42" fmla="*/ 21 w 136"/>
                <a:gd name="T43" fmla="*/ 17 h 42"/>
                <a:gd name="T44" fmla="*/ 28 w 136"/>
                <a:gd name="T45" fmla="*/ 17 h 42"/>
                <a:gd name="T46" fmla="*/ 35 w 136"/>
                <a:gd name="T47" fmla="*/ 14 h 42"/>
                <a:gd name="T48" fmla="*/ 45 w 136"/>
                <a:gd name="T49" fmla="*/ 14 h 42"/>
                <a:gd name="T50" fmla="*/ 56 w 136"/>
                <a:gd name="T51" fmla="*/ 10 h 42"/>
                <a:gd name="T52" fmla="*/ 66 w 136"/>
                <a:gd name="T53" fmla="*/ 7 h 42"/>
                <a:gd name="T54" fmla="*/ 76 w 136"/>
                <a:gd name="T55" fmla="*/ 3 h 42"/>
                <a:gd name="T56" fmla="*/ 87 w 136"/>
                <a:gd name="T57" fmla="*/ 3 h 42"/>
                <a:gd name="T58" fmla="*/ 97 w 136"/>
                <a:gd name="T59" fmla="*/ 0 h 42"/>
                <a:gd name="T60" fmla="*/ 104 w 136"/>
                <a:gd name="T61" fmla="*/ 0 h 42"/>
                <a:gd name="T62" fmla="*/ 111 w 136"/>
                <a:gd name="T63" fmla="*/ 0 h 42"/>
                <a:gd name="T64" fmla="*/ 118 w 136"/>
                <a:gd name="T65" fmla="*/ 0 h 42"/>
                <a:gd name="T66" fmla="*/ 122 w 136"/>
                <a:gd name="T67" fmla="*/ 0 h 42"/>
                <a:gd name="T68" fmla="*/ 125 w 136"/>
                <a:gd name="T69" fmla="*/ 3 h 42"/>
                <a:gd name="T70" fmla="*/ 129 w 136"/>
                <a:gd name="T71" fmla="*/ 7 h 42"/>
                <a:gd name="T72" fmla="*/ 132 w 136"/>
                <a:gd name="T73" fmla="*/ 7 h 42"/>
                <a:gd name="T74" fmla="*/ 136 w 136"/>
                <a:gd name="T75" fmla="*/ 10 h 42"/>
                <a:gd name="T76" fmla="*/ 136 w 136"/>
                <a:gd name="T77" fmla="*/ 14 h 42"/>
                <a:gd name="T78" fmla="*/ 136 w 136"/>
                <a:gd name="T79" fmla="*/ 17 h 42"/>
                <a:gd name="T80" fmla="*/ 132 w 136"/>
                <a:gd name="T81" fmla="*/ 17 h 42"/>
                <a:gd name="T82" fmla="*/ 129 w 136"/>
                <a:gd name="T83" fmla="*/ 21 h 42"/>
                <a:gd name="T84" fmla="*/ 125 w 136"/>
                <a:gd name="T85" fmla="*/ 21 h 42"/>
                <a:gd name="T86" fmla="*/ 122 w 136"/>
                <a:gd name="T87" fmla="*/ 24 h 42"/>
                <a:gd name="T88" fmla="*/ 118 w 136"/>
                <a:gd name="T89" fmla="*/ 24 h 42"/>
                <a:gd name="T90" fmla="*/ 111 w 136"/>
                <a:gd name="T91" fmla="*/ 28 h 42"/>
                <a:gd name="T92" fmla="*/ 104 w 136"/>
                <a:gd name="T93" fmla="*/ 28 h 42"/>
                <a:gd name="T94" fmla="*/ 94 w 136"/>
                <a:gd name="T95" fmla="*/ 31 h 42"/>
                <a:gd name="T96" fmla="*/ 83 w 136"/>
                <a:gd name="T97" fmla="*/ 31 h 42"/>
                <a:gd name="T98" fmla="*/ 73 w 136"/>
                <a:gd name="T99" fmla="*/ 35 h 42"/>
                <a:gd name="T100" fmla="*/ 73 w 136"/>
                <a:gd name="T101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42">
                  <a:moveTo>
                    <a:pt x="73" y="35"/>
                  </a:moveTo>
                  <a:lnTo>
                    <a:pt x="62" y="38"/>
                  </a:lnTo>
                  <a:lnTo>
                    <a:pt x="52" y="38"/>
                  </a:lnTo>
                  <a:lnTo>
                    <a:pt x="45" y="38"/>
                  </a:lnTo>
                  <a:lnTo>
                    <a:pt x="38" y="42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7" y="24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1" y="17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5" y="14"/>
                  </a:lnTo>
                  <a:lnTo>
                    <a:pt x="56" y="10"/>
                  </a:lnTo>
                  <a:lnTo>
                    <a:pt x="66" y="7"/>
                  </a:lnTo>
                  <a:lnTo>
                    <a:pt x="76" y="3"/>
                  </a:lnTo>
                  <a:lnTo>
                    <a:pt x="87" y="3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5" y="3"/>
                  </a:lnTo>
                  <a:lnTo>
                    <a:pt x="129" y="7"/>
                  </a:lnTo>
                  <a:lnTo>
                    <a:pt x="132" y="7"/>
                  </a:lnTo>
                  <a:lnTo>
                    <a:pt x="136" y="10"/>
                  </a:lnTo>
                  <a:lnTo>
                    <a:pt x="136" y="14"/>
                  </a:lnTo>
                  <a:lnTo>
                    <a:pt x="136" y="17"/>
                  </a:lnTo>
                  <a:lnTo>
                    <a:pt x="132" y="17"/>
                  </a:lnTo>
                  <a:lnTo>
                    <a:pt x="129" y="21"/>
                  </a:lnTo>
                  <a:lnTo>
                    <a:pt x="125" y="21"/>
                  </a:lnTo>
                  <a:lnTo>
                    <a:pt x="122" y="24"/>
                  </a:lnTo>
                  <a:lnTo>
                    <a:pt x="118" y="24"/>
                  </a:lnTo>
                  <a:lnTo>
                    <a:pt x="111" y="28"/>
                  </a:lnTo>
                  <a:lnTo>
                    <a:pt x="104" y="28"/>
                  </a:lnTo>
                  <a:lnTo>
                    <a:pt x="94" y="31"/>
                  </a:lnTo>
                  <a:lnTo>
                    <a:pt x="83" y="31"/>
                  </a:lnTo>
                  <a:lnTo>
                    <a:pt x="73" y="35"/>
                  </a:lnTo>
                  <a:lnTo>
                    <a:pt x="73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3">
              <a:extLst>
                <a:ext uri="{FF2B5EF4-FFF2-40B4-BE49-F238E27FC236}">
                  <a16:creationId xmlns:a16="http://schemas.microsoft.com/office/drawing/2014/main" id="{E01186CE-A6BE-4268-AEC8-64BCB4DD5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131" y="14409043"/>
              <a:ext cx="265116" cy="270641"/>
            </a:xfrm>
            <a:custGeom>
              <a:avLst/>
              <a:gdLst>
                <a:gd name="T0" fmla="*/ 41 w 48"/>
                <a:gd name="T1" fmla="*/ 14 h 49"/>
                <a:gd name="T2" fmla="*/ 45 w 48"/>
                <a:gd name="T3" fmla="*/ 18 h 49"/>
                <a:gd name="T4" fmla="*/ 48 w 48"/>
                <a:gd name="T5" fmla="*/ 25 h 49"/>
                <a:gd name="T6" fmla="*/ 48 w 48"/>
                <a:gd name="T7" fmla="*/ 32 h 49"/>
                <a:gd name="T8" fmla="*/ 48 w 48"/>
                <a:gd name="T9" fmla="*/ 35 h 49"/>
                <a:gd name="T10" fmla="*/ 48 w 48"/>
                <a:gd name="T11" fmla="*/ 42 h 49"/>
                <a:gd name="T12" fmla="*/ 45 w 48"/>
                <a:gd name="T13" fmla="*/ 46 h 49"/>
                <a:gd name="T14" fmla="*/ 41 w 48"/>
                <a:gd name="T15" fmla="*/ 49 h 49"/>
                <a:gd name="T16" fmla="*/ 38 w 48"/>
                <a:gd name="T17" fmla="*/ 49 h 49"/>
                <a:gd name="T18" fmla="*/ 34 w 48"/>
                <a:gd name="T19" fmla="*/ 49 h 49"/>
                <a:gd name="T20" fmla="*/ 31 w 48"/>
                <a:gd name="T21" fmla="*/ 46 h 49"/>
                <a:gd name="T22" fmla="*/ 24 w 48"/>
                <a:gd name="T23" fmla="*/ 42 h 49"/>
                <a:gd name="T24" fmla="*/ 20 w 48"/>
                <a:gd name="T25" fmla="*/ 35 h 49"/>
                <a:gd name="T26" fmla="*/ 13 w 48"/>
                <a:gd name="T27" fmla="*/ 32 h 49"/>
                <a:gd name="T28" fmla="*/ 10 w 48"/>
                <a:gd name="T29" fmla="*/ 25 h 49"/>
                <a:gd name="T30" fmla="*/ 7 w 48"/>
                <a:gd name="T31" fmla="*/ 21 h 49"/>
                <a:gd name="T32" fmla="*/ 3 w 48"/>
                <a:gd name="T33" fmla="*/ 18 h 49"/>
                <a:gd name="T34" fmla="*/ 0 w 48"/>
                <a:gd name="T35" fmla="*/ 11 h 49"/>
                <a:gd name="T36" fmla="*/ 0 w 48"/>
                <a:gd name="T37" fmla="*/ 7 h 49"/>
                <a:gd name="T38" fmla="*/ 0 w 48"/>
                <a:gd name="T39" fmla="*/ 7 h 49"/>
                <a:gd name="T40" fmla="*/ 3 w 48"/>
                <a:gd name="T41" fmla="*/ 4 h 49"/>
                <a:gd name="T42" fmla="*/ 3 w 48"/>
                <a:gd name="T43" fmla="*/ 4 h 49"/>
                <a:gd name="T44" fmla="*/ 10 w 48"/>
                <a:gd name="T45" fmla="*/ 0 h 49"/>
                <a:gd name="T46" fmla="*/ 17 w 48"/>
                <a:gd name="T47" fmla="*/ 0 h 49"/>
                <a:gd name="T48" fmla="*/ 24 w 48"/>
                <a:gd name="T49" fmla="*/ 4 h 49"/>
                <a:gd name="T50" fmla="*/ 27 w 48"/>
                <a:gd name="T51" fmla="*/ 4 h 49"/>
                <a:gd name="T52" fmla="*/ 34 w 48"/>
                <a:gd name="T53" fmla="*/ 7 h 49"/>
                <a:gd name="T54" fmla="*/ 41 w 48"/>
                <a:gd name="T55" fmla="*/ 14 h 49"/>
                <a:gd name="T56" fmla="*/ 41 w 48"/>
                <a:gd name="T57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9">
                  <a:moveTo>
                    <a:pt x="41" y="14"/>
                  </a:moveTo>
                  <a:lnTo>
                    <a:pt x="45" y="18"/>
                  </a:lnTo>
                  <a:lnTo>
                    <a:pt x="48" y="25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1" y="49"/>
                  </a:lnTo>
                  <a:lnTo>
                    <a:pt x="38" y="49"/>
                  </a:lnTo>
                  <a:lnTo>
                    <a:pt x="34" y="49"/>
                  </a:lnTo>
                  <a:lnTo>
                    <a:pt x="31" y="46"/>
                  </a:lnTo>
                  <a:lnTo>
                    <a:pt x="24" y="42"/>
                  </a:lnTo>
                  <a:lnTo>
                    <a:pt x="20" y="35"/>
                  </a:lnTo>
                  <a:lnTo>
                    <a:pt x="13" y="32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4" y="7"/>
                  </a:lnTo>
                  <a:lnTo>
                    <a:pt x="41" y="14"/>
                  </a:lnTo>
                  <a:lnTo>
                    <a:pt x="41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4">
              <a:extLst>
                <a:ext uri="{FF2B5EF4-FFF2-40B4-BE49-F238E27FC236}">
                  <a16:creationId xmlns:a16="http://schemas.microsoft.com/office/drawing/2014/main" id="{B36D9E10-40C4-40D7-9A7B-8069CD3C7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642" y="14547127"/>
              <a:ext cx="519185" cy="386628"/>
            </a:xfrm>
            <a:custGeom>
              <a:avLst/>
              <a:gdLst>
                <a:gd name="T0" fmla="*/ 52 w 94"/>
                <a:gd name="T1" fmla="*/ 28 h 70"/>
                <a:gd name="T2" fmla="*/ 52 w 94"/>
                <a:gd name="T3" fmla="*/ 24 h 70"/>
                <a:gd name="T4" fmla="*/ 56 w 94"/>
                <a:gd name="T5" fmla="*/ 21 h 70"/>
                <a:gd name="T6" fmla="*/ 56 w 94"/>
                <a:gd name="T7" fmla="*/ 17 h 70"/>
                <a:gd name="T8" fmla="*/ 56 w 94"/>
                <a:gd name="T9" fmla="*/ 14 h 70"/>
                <a:gd name="T10" fmla="*/ 52 w 94"/>
                <a:gd name="T11" fmla="*/ 10 h 70"/>
                <a:gd name="T12" fmla="*/ 52 w 94"/>
                <a:gd name="T13" fmla="*/ 10 h 70"/>
                <a:gd name="T14" fmla="*/ 56 w 94"/>
                <a:gd name="T15" fmla="*/ 7 h 70"/>
                <a:gd name="T16" fmla="*/ 56 w 94"/>
                <a:gd name="T17" fmla="*/ 3 h 70"/>
                <a:gd name="T18" fmla="*/ 59 w 94"/>
                <a:gd name="T19" fmla="*/ 0 h 70"/>
                <a:gd name="T20" fmla="*/ 63 w 94"/>
                <a:gd name="T21" fmla="*/ 0 h 70"/>
                <a:gd name="T22" fmla="*/ 66 w 94"/>
                <a:gd name="T23" fmla="*/ 0 h 70"/>
                <a:gd name="T24" fmla="*/ 73 w 94"/>
                <a:gd name="T25" fmla="*/ 3 h 70"/>
                <a:gd name="T26" fmla="*/ 76 w 94"/>
                <a:gd name="T27" fmla="*/ 7 h 70"/>
                <a:gd name="T28" fmla="*/ 83 w 94"/>
                <a:gd name="T29" fmla="*/ 7 h 70"/>
                <a:gd name="T30" fmla="*/ 90 w 94"/>
                <a:gd name="T31" fmla="*/ 14 h 70"/>
                <a:gd name="T32" fmla="*/ 94 w 94"/>
                <a:gd name="T33" fmla="*/ 17 h 70"/>
                <a:gd name="T34" fmla="*/ 94 w 94"/>
                <a:gd name="T35" fmla="*/ 21 h 70"/>
                <a:gd name="T36" fmla="*/ 94 w 94"/>
                <a:gd name="T37" fmla="*/ 28 h 70"/>
                <a:gd name="T38" fmla="*/ 94 w 94"/>
                <a:gd name="T39" fmla="*/ 31 h 70"/>
                <a:gd name="T40" fmla="*/ 94 w 94"/>
                <a:gd name="T41" fmla="*/ 31 h 70"/>
                <a:gd name="T42" fmla="*/ 90 w 94"/>
                <a:gd name="T43" fmla="*/ 35 h 70"/>
                <a:gd name="T44" fmla="*/ 87 w 94"/>
                <a:gd name="T45" fmla="*/ 38 h 70"/>
                <a:gd name="T46" fmla="*/ 83 w 94"/>
                <a:gd name="T47" fmla="*/ 42 h 70"/>
                <a:gd name="T48" fmla="*/ 80 w 94"/>
                <a:gd name="T49" fmla="*/ 42 h 70"/>
                <a:gd name="T50" fmla="*/ 73 w 94"/>
                <a:gd name="T51" fmla="*/ 45 h 70"/>
                <a:gd name="T52" fmla="*/ 66 w 94"/>
                <a:gd name="T53" fmla="*/ 49 h 70"/>
                <a:gd name="T54" fmla="*/ 52 w 94"/>
                <a:gd name="T55" fmla="*/ 56 h 70"/>
                <a:gd name="T56" fmla="*/ 38 w 94"/>
                <a:gd name="T57" fmla="*/ 63 h 70"/>
                <a:gd name="T58" fmla="*/ 21 w 94"/>
                <a:gd name="T59" fmla="*/ 66 h 70"/>
                <a:gd name="T60" fmla="*/ 3 w 94"/>
                <a:gd name="T61" fmla="*/ 70 h 70"/>
                <a:gd name="T62" fmla="*/ 0 w 94"/>
                <a:gd name="T63" fmla="*/ 59 h 70"/>
                <a:gd name="T64" fmla="*/ 10 w 94"/>
                <a:gd name="T65" fmla="*/ 52 h 70"/>
                <a:gd name="T66" fmla="*/ 21 w 94"/>
                <a:gd name="T67" fmla="*/ 45 h 70"/>
                <a:gd name="T68" fmla="*/ 28 w 94"/>
                <a:gd name="T69" fmla="*/ 42 h 70"/>
                <a:gd name="T70" fmla="*/ 35 w 94"/>
                <a:gd name="T71" fmla="*/ 38 h 70"/>
                <a:gd name="T72" fmla="*/ 42 w 94"/>
                <a:gd name="T73" fmla="*/ 35 h 70"/>
                <a:gd name="T74" fmla="*/ 45 w 94"/>
                <a:gd name="T75" fmla="*/ 31 h 70"/>
                <a:gd name="T76" fmla="*/ 49 w 94"/>
                <a:gd name="T77" fmla="*/ 28 h 70"/>
                <a:gd name="T78" fmla="*/ 52 w 94"/>
                <a:gd name="T79" fmla="*/ 28 h 70"/>
                <a:gd name="T80" fmla="*/ 52 w 94"/>
                <a:gd name="T81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70">
                  <a:moveTo>
                    <a:pt x="52" y="28"/>
                  </a:moveTo>
                  <a:lnTo>
                    <a:pt x="52" y="24"/>
                  </a:lnTo>
                  <a:lnTo>
                    <a:pt x="56" y="21"/>
                  </a:lnTo>
                  <a:lnTo>
                    <a:pt x="56" y="17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6" y="7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76" y="7"/>
                  </a:lnTo>
                  <a:lnTo>
                    <a:pt x="83" y="7"/>
                  </a:lnTo>
                  <a:lnTo>
                    <a:pt x="90" y="14"/>
                  </a:lnTo>
                  <a:lnTo>
                    <a:pt x="94" y="17"/>
                  </a:lnTo>
                  <a:lnTo>
                    <a:pt x="94" y="21"/>
                  </a:lnTo>
                  <a:lnTo>
                    <a:pt x="94" y="28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0" y="35"/>
                  </a:lnTo>
                  <a:lnTo>
                    <a:pt x="87" y="38"/>
                  </a:lnTo>
                  <a:lnTo>
                    <a:pt x="83" y="42"/>
                  </a:lnTo>
                  <a:lnTo>
                    <a:pt x="80" y="42"/>
                  </a:lnTo>
                  <a:lnTo>
                    <a:pt x="73" y="45"/>
                  </a:lnTo>
                  <a:lnTo>
                    <a:pt x="66" y="49"/>
                  </a:lnTo>
                  <a:lnTo>
                    <a:pt x="52" y="56"/>
                  </a:lnTo>
                  <a:lnTo>
                    <a:pt x="38" y="63"/>
                  </a:lnTo>
                  <a:lnTo>
                    <a:pt x="21" y="66"/>
                  </a:lnTo>
                  <a:lnTo>
                    <a:pt x="3" y="70"/>
                  </a:lnTo>
                  <a:lnTo>
                    <a:pt x="0" y="59"/>
                  </a:lnTo>
                  <a:lnTo>
                    <a:pt x="10" y="52"/>
                  </a:lnTo>
                  <a:lnTo>
                    <a:pt x="21" y="45"/>
                  </a:lnTo>
                  <a:lnTo>
                    <a:pt x="28" y="42"/>
                  </a:lnTo>
                  <a:lnTo>
                    <a:pt x="35" y="38"/>
                  </a:lnTo>
                  <a:lnTo>
                    <a:pt x="42" y="35"/>
                  </a:lnTo>
                  <a:lnTo>
                    <a:pt x="45" y="31"/>
                  </a:lnTo>
                  <a:lnTo>
                    <a:pt x="49" y="28"/>
                  </a:lnTo>
                  <a:lnTo>
                    <a:pt x="52" y="28"/>
                  </a:lnTo>
                  <a:lnTo>
                    <a:pt x="52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5">
              <a:extLst>
                <a:ext uri="{FF2B5EF4-FFF2-40B4-BE49-F238E27FC236}">
                  <a16:creationId xmlns:a16="http://schemas.microsoft.com/office/drawing/2014/main" id="{BC7EB2ED-4BAB-4A45-BB93-CD75F9A3E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642" y="15104973"/>
              <a:ext cx="767733" cy="209884"/>
            </a:xfrm>
            <a:custGeom>
              <a:avLst/>
              <a:gdLst>
                <a:gd name="T0" fmla="*/ 63 w 139"/>
                <a:gd name="T1" fmla="*/ 7 h 38"/>
                <a:gd name="T2" fmla="*/ 80 w 139"/>
                <a:gd name="T3" fmla="*/ 3 h 38"/>
                <a:gd name="T4" fmla="*/ 90 w 139"/>
                <a:gd name="T5" fmla="*/ 0 h 38"/>
                <a:gd name="T6" fmla="*/ 101 w 139"/>
                <a:gd name="T7" fmla="*/ 0 h 38"/>
                <a:gd name="T8" fmla="*/ 108 w 139"/>
                <a:gd name="T9" fmla="*/ 0 h 38"/>
                <a:gd name="T10" fmla="*/ 115 w 139"/>
                <a:gd name="T11" fmla="*/ 0 h 38"/>
                <a:gd name="T12" fmla="*/ 118 w 139"/>
                <a:gd name="T13" fmla="*/ 0 h 38"/>
                <a:gd name="T14" fmla="*/ 125 w 139"/>
                <a:gd name="T15" fmla="*/ 3 h 38"/>
                <a:gd name="T16" fmla="*/ 129 w 139"/>
                <a:gd name="T17" fmla="*/ 3 h 38"/>
                <a:gd name="T18" fmla="*/ 132 w 139"/>
                <a:gd name="T19" fmla="*/ 10 h 38"/>
                <a:gd name="T20" fmla="*/ 136 w 139"/>
                <a:gd name="T21" fmla="*/ 14 h 38"/>
                <a:gd name="T22" fmla="*/ 139 w 139"/>
                <a:gd name="T23" fmla="*/ 17 h 38"/>
                <a:gd name="T24" fmla="*/ 139 w 139"/>
                <a:gd name="T25" fmla="*/ 21 h 38"/>
                <a:gd name="T26" fmla="*/ 139 w 139"/>
                <a:gd name="T27" fmla="*/ 24 h 38"/>
                <a:gd name="T28" fmla="*/ 136 w 139"/>
                <a:gd name="T29" fmla="*/ 24 h 38"/>
                <a:gd name="T30" fmla="*/ 129 w 139"/>
                <a:gd name="T31" fmla="*/ 28 h 38"/>
                <a:gd name="T32" fmla="*/ 122 w 139"/>
                <a:gd name="T33" fmla="*/ 28 h 38"/>
                <a:gd name="T34" fmla="*/ 118 w 139"/>
                <a:gd name="T35" fmla="*/ 28 h 38"/>
                <a:gd name="T36" fmla="*/ 108 w 139"/>
                <a:gd name="T37" fmla="*/ 28 h 38"/>
                <a:gd name="T38" fmla="*/ 97 w 139"/>
                <a:gd name="T39" fmla="*/ 31 h 38"/>
                <a:gd name="T40" fmla="*/ 83 w 139"/>
                <a:gd name="T41" fmla="*/ 31 h 38"/>
                <a:gd name="T42" fmla="*/ 66 w 139"/>
                <a:gd name="T43" fmla="*/ 31 h 38"/>
                <a:gd name="T44" fmla="*/ 49 w 139"/>
                <a:gd name="T45" fmla="*/ 35 h 38"/>
                <a:gd name="T46" fmla="*/ 28 w 139"/>
                <a:gd name="T47" fmla="*/ 35 h 38"/>
                <a:gd name="T48" fmla="*/ 0 w 139"/>
                <a:gd name="T49" fmla="*/ 38 h 38"/>
                <a:gd name="T50" fmla="*/ 0 w 139"/>
                <a:gd name="T51" fmla="*/ 17 h 38"/>
                <a:gd name="T52" fmla="*/ 14 w 139"/>
                <a:gd name="T53" fmla="*/ 14 h 38"/>
                <a:gd name="T54" fmla="*/ 31 w 139"/>
                <a:gd name="T55" fmla="*/ 14 h 38"/>
                <a:gd name="T56" fmla="*/ 63 w 139"/>
                <a:gd name="T57" fmla="*/ 7 h 38"/>
                <a:gd name="T58" fmla="*/ 63 w 139"/>
                <a:gd name="T5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38">
                  <a:moveTo>
                    <a:pt x="63" y="7"/>
                  </a:moveTo>
                  <a:lnTo>
                    <a:pt x="80" y="3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5" y="3"/>
                  </a:lnTo>
                  <a:lnTo>
                    <a:pt x="129" y="3"/>
                  </a:lnTo>
                  <a:lnTo>
                    <a:pt x="132" y="10"/>
                  </a:lnTo>
                  <a:lnTo>
                    <a:pt x="136" y="14"/>
                  </a:lnTo>
                  <a:lnTo>
                    <a:pt x="139" y="17"/>
                  </a:lnTo>
                  <a:lnTo>
                    <a:pt x="139" y="21"/>
                  </a:lnTo>
                  <a:lnTo>
                    <a:pt x="139" y="24"/>
                  </a:lnTo>
                  <a:lnTo>
                    <a:pt x="136" y="24"/>
                  </a:lnTo>
                  <a:lnTo>
                    <a:pt x="129" y="28"/>
                  </a:lnTo>
                  <a:lnTo>
                    <a:pt x="122" y="28"/>
                  </a:lnTo>
                  <a:lnTo>
                    <a:pt x="118" y="28"/>
                  </a:lnTo>
                  <a:lnTo>
                    <a:pt x="108" y="28"/>
                  </a:lnTo>
                  <a:lnTo>
                    <a:pt x="97" y="31"/>
                  </a:lnTo>
                  <a:lnTo>
                    <a:pt x="83" y="31"/>
                  </a:lnTo>
                  <a:lnTo>
                    <a:pt x="66" y="31"/>
                  </a:lnTo>
                  <a:lnTo>
                    <a:pt x="49" y="35"/>
                  </a:lnTo>
                  <a:lnTo>
                    <a:pt x="28" y="35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4" y="14"/>
                  </a:lnTo>
                  <a:lnTo>
                    <a:pt x="31" y="14"/>
                  </a:lnTo>
                  <a:lnTo>
                    <a:pt x="63" y="7"/>
                  </a:lnTo>
                  <a:lnTo>
                    <a:pt x="6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6">
              <a:extLst>
                <a:ext uri="{FF2B5EF4-FFF2-40B4-BE49-F238E27FC236}">
                  <a16:creationId xmlns:a16="http://schemas.microsoft.com/office/drawing/2014/main" id="{3CCE6CA1-C71C-4897-B466-E10EDC5B6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618" y="15182299"/>
              <a:ext cx="209883" cy="1369764"/>
            </a:xfrm>
            <a:custGeom>
              <a:avLst/>
              <a:gdLst>
                <a:gd name="T0" fmla="*/ 31 w 38"/>
                <a:gd name="T1" fmla="*/ 220 h 248"/>
                <a:gd name="T2" fmla="*/ 31 w 38"/>
                <a:gd name="T3" fmla="*/ 227 h 248"/>
                <a:gd name="T4" fmla="*/ 27 w 38"/>
                <a:gd name="T5" fmla="*/ 230 h 248"/>
                <a:gd name="T6" fmla="*/ 27 w 38"/>
                <a:gd name="T7" fmla="*/ 237 h 248"/>
                <a:gd name="T8" fmla="*/ 24 w 38"/>
                <a:gd name="T9" fmla="*/ 241 h 248"/>
                <a:gd name="T10" fmla="*/ 24 w 38"/>
                <a:gd name="T11" fmla="*/ 244 h 248"/>
                <a:gd name="T12" fmla="*/ 21 w 38"/>
                <a:gd name="T13" fmla="*/ 248 h 248"/>
                <a:gd name="T14" fmla="*/ 21 w 38"/>
                <a:gd name="T15" fmla="*/ 248 h 248"/>
                <a:gd name="T16" fmla="*/ 21 w 38"/>
                <a:gd name="T17" fmla="*/ 248 h 248"/>
                <a:gd name="T18" fmla="*/ 17 w 38"/>
                <a:gd name="T19" fmla="*/ 248 h 248"/>
                <a:gd name="T20" fmla="*/ 14 w 38"/>
                <a:gd name="T21" fmla="*/ 244 h 248"/>
                <a:gd name="T22" fmla="*/ 10 w 38"/>
                <a:gd name="T23" fmla="*/ 234 h 248"/>
                <a:gd name="T24" fmla="*/ 10 w 38"/>
                <a:gd name="T25" fmla="*/ 227 h 248"/>
                <a:gd name="T26" fmla="*/ 7 w 38"/>
                <a:gd name="T27" fmla="*/ 220 h 248"/>
                <a:gd name="T28" fmla="*/ 7 w 38"/>
                <a:gd name="T29" fmla="*/ 209 h 248"/>
                <a:gd name="T30" fmla="*/ 7 w 38"/>
                <a:gd name="T31" fmla="*/ 199 h 248"/>
                <a:gd name="T32" fmla="*/ 7 w 38"/>
                <a:gd name="T33" fmla="*/ 188 h 248"/>
                <a:gd name="T34" fmla="*/ 3 w 38"/>
                <a:gd name="T35" fmla="*/ 174 h 248"/>
                <a:gd name="T36" fmla="*/ 3 w 38"/>
                <a:gd name="T37" fmla="*/ 160 h 248"/>
                <a:gd name="T38" fmla="*/ 3 w 38"/>
                <a:gd name="T39" fmla="*/ 147 h 248"/>
                <a:gd name="T40" fmla="*/ 3 w 38"/>
                <a:gd name="T41" fmla="*/ 129 h 248"/>
                <a:gd name="T42" fmla="*/ 3 w 38"/>
                <a:gd name="T43" fmla="*/ 94 h 248"/>
                <a:gd name="T44" fmla="*/ 3 w 38"/>
                <a:gd name="T45" fmla="*/ 59 h 248"/>
                <a:gd name="T46" fmla="*/ 3 w 38"/>
                <a:gd name="T47" fmla="*/ 28 h 248"/>
                <a:gd name="T48" fmla="*/ 0 w 38"/>
                <a:gd name="T49" fmla="*/ 0 h 248"/>
                <a:gd name="T50" fmla="*/ 10 w 38"/>
                <a:gd name="T51" fmla="*/ 3 h 248"/>
                <a:gd name="T52" fmla="*/ 17 w 38"/>
                <a:gd name="T53" fmla="*/ 7 h 248"/>
                <a:gd name="T54" fmla="*/ 24 w 38"/>
                <a:gd name="T55" fmla="*/ 10 h 248"/>
                <a:gd name="T56" fmla="*/ 27 w 38"/>
                <a:gd name="T57" fmla="*/ 14 h 248"/>
                <a:gd name="T58" fmla="*/ 31 w 38"/>
                <a:gd name="T59" fmla="*/ 17 h 248"/>
                <a:gd name="T60" fmla="*/ 34 w 38"/>
                <a:gd name="T61" fmla="*/ 21 h 248"/>
                <a:gd name="T62" fmla="*/ 34 w 38"/>
                <a:gd name="T63" fmla="*/ 21 h 248"/>
                <a:gd name="T64" fmla="*/ 38 w 38"/>
                <a:gd name="T65" fmla="*/ 24 h 248"/>
                <a:gd name="T66" fmla="*/ 38 w 38"/>
                <a:gd name="T67" fmla="*/ 31 h 248"/>
                <a:gd name="T68" fmla="*/ 34 w 38"/>
                <a:gd name="T69" fmla="*/ 42 h 248"/>
                <a:gd name="T70" fmla="*/ 34 w 38"/>
                <a:gd name="T71" fmla="*/ 45 h 248"/>
                <a:gd name="T72" fmla="*/ 34 w 38"/>
                <a:gd name="T73" fmla="*/ 49 h 248"/>
                <a:gd name="T74" fmla="*/ 34 w 38"/>
                <a:gd name="T75" fmla="*/ 56 h 248"/>
                <a:gd name="T76" fmla="*/ 34 w 38"/>
                <a:gd name="T77" fmla="*/ 66 h 248"/>
                <a:gd name="T78" fmla="*/ 34 w 38"/>
                <a:gd name="T79" fmla="*/ 77 h 248"/>
                <a:gd name="T80" fmla="*/ 34 w 38"/>
                <a:gd name="T81" fmla="*/ 91 h 248"/>
                <a:gd name="T82" fmla="*/ 34 w 38"/>
                <a:gd name="T83" fmla="*/ 105 h 248"/>
                <a:gd name="T84" fmla="*/ 34 w 38"/>
                <a:gd name="T85" fmla="*/ 122 h 248"/>
                <a:gd name="T86" fmla="*/ 34 w 38"/>
                <a:gd name="T87" fmla="*/ 136 h 248"/>
                <a:gd name="T88" fmla="*/ 34 w 38"/>
                <a:gd name="T89" fmla="*/ 154 h 248"/>
                <a:gd name="T90" fmla="*/ 34 w 38"/>
                <a:gd name="T91" fmla="*/ 167 h 248"/>
                <a:gd name="T92" fmla="*/ 34 w 38"/>
                <a:gd name="T93" fmla="*/ 181 h 248"/>
                <a:gd name="T94" fmla="*/ 34 w 38"/>
                <a:gd name="T95" fmla="*/ 192 h 248"/>
                <a:gd name="T96" fmla="*/ 34 w 38"/>
                <a:gd name="T97" fmla="*/ 202 h 248"/>
                <a:gd name="T98" fmla="*/ 31 w 38"/>
                <a:gd name="T99" fmla="*/ 213 h 248"/>
                <a:gd name="T100" fmla="*/ 31 w 38"/>
                <a:gd name="T101" fmla="*/ 220 h 248"/>
                <a:gd name="T102" fmla="*/ 31 w 38"/>
                <a:gd name="T103" fmla="*/ 22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248">
                  <a:moveTo>
                    <a:pt x="31" y="220"/>
                  </a:moveTo>
                  <a:lnTo>
                    <a:pt x="31" y="227"/>
                  </a:lnTo>
                  <a:lnTo>
                    <a:pt x="27" y="230"/>
                  </a:lnTo>
                  <a:lnTo>
                    <a:pt x="27" y="237"/>
                  </a:lnTo>
                  <a:lnTo>
                    <a:pt x="24" y="241"/>
                  </a:lnTo>
                  <a:lnTo>
                    <a:pt x="24" y="244"/>
                  </a:lnTo>
                  <a:lnTo>
                    <a:pt x="21" y="248"/>
                  </a:lnTo>
                  <a:lnTo>
                    <a:pt x="21" y="248"/>
                  </a:lnTo>
                  <a:lnTo>
                    <a:pt x="21" y="248"/>
                  </a:lnTo>
                  <a:lnTo>
                    <a:pt x="17" y="248"/>
                  </a:lnTo>
                  <a:lnTo>
                    <a:pt x="14" y="244"/>
                  </a:lnTo>
                  <a:lnTo>
                    <a:pt x="10" y="234"/>
                  </a:lnTo>
                  <a:lnTo>
                    <a:pt x="10" y="227"/>
                  </a:lnTo>
                  <a:lnTo>
                    <a:pt x="7" y="220"/>
                  </a:lnTo>
                  <a:lnTo>
                    <a:pt x="7" y="209"/>
                  </a:lnTo>
                  <a:lnTo>
                    <a:pt x="7" y="199"/>
                  </a:lnTo>
                  <a:lnTo>
                    <a:pt x="7" y="188"/>
                  </a:lnTo>
                  <a:lnTo>
                    <a:pt x="3" y="174"/>
                  </a:lnTo>
                  <a:lnTo>
                    <a:pt x="3" y="160"/>
                  </a:lnTo>
                  <a:lnTo>
                    <a:pt x="3" y="147"/>
                  </a:lnTo>
                  <a:lnTo>
                    <a:pt x="3" y="129"/>
                  </a:lnTo>
                  <a:lnTo>
                    <a:pt x="3" y="94"/>
                  </a:lnTo>
                  <a:lnTo>
                    <a:pt x="3" y="59"/>
                  </a:lnTo>
                  <a:lnTo>
                    <a:pt x="3" y="28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7" y="7"/>
                  </a:lnTo>
                  <a:lnTo>
                    <a:pt x="24" y="10"/>
                  </a:lnTo>
                  <a:lnTo>
                    <a:pt x="27" y="14"/>
                  </a:lnTo>
                  <a:lnTo>
                    <a:pt x="31" y="17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8" y="24"/>
                  </a:lnTo>
                  <a:lnTo>
                    <a:pt x="38" y="31"/>
                  </a:lnTo>
                  <a:lnTo>
                    <a:pt x="34" y="42"/>
                  </a:lnTo>
                  <a:lnTo>
                    <a:pt x="34" y="45"/>
                  </a:lnTo>
                  <a:lnTo>
                    <a:pt x="34" y="49"/>
                  </a:lnTo>
                  <a:lnTo>
                    <a:pt x="34" y="56"/>
                  </a:lnTo>
                  <a:lnTo>
                    <a:pt x="34" y="66"/>
                  </a:lnTo>
                  <a:lnTo>
                    <a:pt x="34" y="77"/>
                  </a:lnTo>
                  <a:lnTo>
                    <a:pt x="34" y="91"/>
                  </a:lnTo>
                  <a:lnTo>
                    <a:pt x="34" y="105"/>
                  </a:lnTo>
                  <a:lnTo>
                    <a:pt x="34" y="122"/>
                  </a:lnTo>
                  <a:lnTo>
                    <a:pt x="34" y="136"/>
                  </a:lnTo>
                  <a:lnTo>
                    <a:pt x="34" y="154"/>
                  </a:lnTo>
                  <a:lnTo>
                    <a:pt x="34" y="167"/>
                  </a:lnTo>
                  <a:lnTo>
                    <a:pt x="34" y="181"/>
                  </a:lnTo>
                  <a:lnTo>
                    <a:pt x="34" y="192"/>
                  </a:lnTo>
                  <a:lnTo>
                    <a:pt x="34" y="202"/>
                  </a:lnTo>
                  <a:lnTo>
                    <a:pt x="31" y="213"/>
                  </a:lnTo>
                  <a:lnTo>
                    <a:pt x="31" y="220"/>
                  </a:lnTo>
                  <a:lnTo>
                    <a:pt x="31" y="22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7">
              <a:extLst>
                <a:ext uri="{FF2B5EF4-FFF2-40B4-BE49-F238E27FC236}">
                  <a16:creationId xmlns:a16="http://schemas.microsoft.com/office/drawing/2014/main" id="{0D944541-D6E8-4D3A-AB8C-CD8E4566A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48" y="15237532"/>
              <a:ext cx="325873" cy="1021804"/>
            </a:xfrm>
            <a:custGeom>
              <a:avLst/>
              <a:gdLst>
                <a:gd name="T0" fmla="*/ 56 w 59"/>
                <a:gd name="T1" fmla="*/ 32 h 185"/>
                <a:gd name="T2" fmla="*/ 56 w 59"/>
                <a:gd name="T3" fmla="*/ 42 h 185"/>
                <a:gd name="T4" fmla="*/ 56 w 59"/>
                <a:gd name="T5" fmla="*/ 56 h 185"/>
                <a:gd name="T6" fmla="*/ 56 w 59"/>
                <a:gd name="T7" fmla="*/ 81 h 185"/>
                <a:gd name="T8" fmla="*/ 56 w 59"/>
                <a:gd name="T9" fmla="*/ 105 h 185"/>
                <a:gd name="T10" fmla="*/ 56 w 59"/>
                <a:gd name="T11" fmla="*/ 130 h 185"/>
                <a:gd name="T12" fmla="*/ 52 w 59"/>
                <a:gd name="T13" fmla="*/ 147 h 185"/>
                <a:gd name="T14" fmla="*/ 49 w 59"/>
                <a:gd name="T15" fmla="*/ 161 h 185"/>
                <a:gd name="T16" fmla="*/ 45 w 59"/>
                <a:gd name="T17" fmla="*/ 175 h 185"/>
                <a:gd name="T18" fmla="*/ 35 w 59"/>
                <a:gd name="T19" fmla="*/ 182 h 185"/>
                <a:gd name="T20" fmla="*/ 28 w 59"/>
                <a:gd name="T21" fmla="*/ 185 h 185"/>
                <a:gd name="T22" fmla="*/ 25 w 59"/>
                <a:gd name="T23" fmla="*/ 178 h 185"/>
                <a:gd name="T24" fmla="*/ 21 w 59"/>
                <a:gd name="T25" fmla="*/ 168 h 185"/>
                <a:gd name="T26" fmla="*/ 11 w 59"/>
                <a:gd name="T27" fmla="*/ 154 h 185"/>
                <a:gd name="T28" fmla="*/ 4 w 59"/>
                <a:gd name="T29" fmla="*/ 140 h 185"/>
                <a:gd name="T30" fmla="*/ 0 w 59"/>
                <a:gd name="T31" fmla="*/ 133 h 185"/>
                <a:gd name="T32" fmla="*/ 4 w 59"/>
                <a:gd name="T33" fmla="*/ 130 h 185"/>
                <a:gd name="T34" fmla="*/ 11 w 59"/>
                <a:gd name="T35" fmla="*/ 130 h 185"/>
                <a:gd name="T36" fmla="*/ 21 w 59"/>
                <a:gd name="T37" fmla="*/ 133 h 185"/>
                <a:gd name="T38" fmla="*/ 25 w 59"/>
                <a:gd name="T39" fmla="*/ 133 h 185"/>
                <a:gd name="T40" fmla="*/ 28 w 59"/>
                <a:gd name="T41" fmla="*/ 133 h 185"/>
                <a:gd name="T42" fmla="*/ 28 w 59"/>
                <a:gd name="T43" fmla="*/ 126 h 185"/>
                <a:gd name="T44" fmla="*/ 28 w 59"/>
                <a:gd name="T45" fmla="*/ 116 h 185"/>
                <a:gd name="T46" fmla="*/ 28 w 59"/>
                <a:gd name="T47" fmla="*/ 98 h 185"/>
                <a:gd name="T48" fmla="*/ 28 w 59"/>
                <a:gd name="T49" fmla="*/ 63 h 185"/>
                <a:gd name="T50" fmla="*/ 25 w 59"/>
                <a:gd name="T51" fmla="*/ 21 h 185"/>
                <a:gd name="T52" fmla="*/ 32 w 59"/>
                <a:gd name="T53" fmla="*/ 4 h 185"/>
                <a:gd name="T54" fmla="*/ 45 w 59"/>
                <a:gd name="T55" fmla="*/ 11 h 185"/>
                <a:gd name="T56" fmla="*/ 52 w 59"/>
                <a:gd name="T57" fmla="*/ 14 h 185"/>
                <a:gd name="T58" fmla="*/ 59 w 59"/>
                <a:gd name="T59" fmla="*/ 21 h 185"/>
                <a:gd name="T60" fmla="*/ 59 w 59"/>
                <a:gd name="T61" fmla="*/ 25 h 185"/>
                <a:gd name="T62" fmla="*/ 56 w 59"/>
                <a:gd name="T63" fmla="*/ 3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85">
                  <a:moveTo>
                    <a:pt x="56" y="32"/>
                  </a:moveTo>
                  <a:lnTo>
                    <a:pt x="56" y="32"/>
                  </a:lnTo>
                  <a:lnTo>
                    <a:pt x="56" y="35"/>
                  </a:lnTo>
                  <a:lnTo>
                    <a:pt x="56" y="42"/>
                  </a:lnTo>
                  <a:lnTo>
                    <a:pt x="56" y="49"/>
                  </a:lnTo>
                  <a:lnTo>
                    <a:pt x="56" y="56"/>
                  </a:lnTo>
                  <a:lnTo>
                    <a:pt x="56" y="67"/>
                  </a:lnTo>
                  <a:lnTo>
                    <a:pt x="56" y="81"/>
                  </a:lnTo>
                  <a:lnTo>
                    <a:pt x="56" y="91"/>
                  </a:lnTo>
                  <a:lnTo>
                    <a:pt x="56" y="105"/>
                  </a:lnTo>
                  <a:lnTo>
                    <a:pt x="56" y="119"/>
                  </a:lnTo>
                  <a:lnTo>
                    <a:pt x="56" y="130"/>
                  </a:lnTo>
                  <a:lnTo>
                    <a:pt x="52" y="140"/>
                  </a:lnTo>
                  <a:lnTo>
                    <a:pt x="52" y="147"/>
                  </a:lnTo>
                  <a:lnTo>
                    <a:pt x="52" y="157"/>
                  </a:lnTo>
                  <a:lnTo>
                    <a:pt x="49" y="161"/>
                  </a:lnTo>
                  <a:lnTo>
                    <a:pt x="49" y="168"/>
                  </a:lnTo>
                  <a:lnTo>
                    <a:pt x="45" y="175"/>
                  </a:lnTo>
                  <a:lnTo>
                    <a:pt x="42" y="182"/>
                  </a:lnTo>
                  <a:lnTo>
                    <a:pt x="35" y="182"/>
                  </a:lnTo>
                  <a:lnTo>
                    <a:pt x="32" y="185"/>
                  </a:lnTo>
                  <a:lnTo>
                    <a:pt x="28" y="185"/>
                  </a:lnTo>
                  <a:lnTo>
                    <a:pt x="25" y="182"/>
                  </a:lnTo>
                  <a:lnTo>
                    <a:pt x="25" y="178"/>
                  </a:lnTo>
                  <a:lnTo>
                    <a:pt x="21" y="175"/>
                  </a:lnTo>
                  <a:lnTo>
                    <a:pt x="21" y="168"/>
                  </a:lnTo>
                  <a:lnTo>
                    <a:pt x="18" y="161"/>
                  </a:lnTo>
                  <a:lnTo>
                    <a:pt x="11" y="154"/>
                  </a:lnTo>
                  <a:lnTo>
                    <a:pt x="7" y="147"/>
                  </a:lnTo>
                  <a:lnTo>
                    <a:pt x="4" y="140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0" y="130"/>
                  </a:lnTo>
                  <a:lnTo>
                    <a:pt x="4" y="130"/>
                  </a:lnTo>
                  <a:lnTo>
                    <a:pt x="7" y="130"/>
                  </a:lnTo>
                  <a:lnTo>
                    <a:pt x="11" y="130"/>
                  </a:lnTo>
                  <a:lnTo>
                    <a:pt x="14" y="130"/>
                  </a:lnTo>
                  <a:lnTo>
                    <a:pt x="21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8" y="133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8" y="126"/>
                  </a:lnTo>
                  <a:lnTo>
                    <a:pt x="28" y="123"/>
                  </a:lnTo>
                  <a:lnTo>
                    <a:pt x="28" y="116"/>
                  </a:lnTo>
                  <a:lnTo>
                    <a:pt x="28" y="105"/>
                  </a:lnTo>
                  <a:lnTo>
                    <a:pt x="28" y="98"/>
                  </a:lnTo>
                  <a:lnTo>
                    <a:pt x="28" y="84"/>
                  </a:lnTo>
                  <a:lnTo>
                    <a:pt x="28" y="63"/>
                  </a:lnTo>
                  <a:lnTo>
                    <a:pt x="28" y="42"/>
                  </a:lnTo>
                  <a:lnTo>
                    <a:pt x="25" y="21"/>
                  </a:lnTo>
                  <a:lnTo>
                    <a:pt x="25" y="0"/>
                  </a:lnTo>
                  <a:lnTo>
                    <a:pt x="32" y="4"/>
                  </a:lnTo>
                  <a:lnTo>
                    <a:pt x="38" y="7"/>
                  </a:lnTo>
                  <a:lnTo>
                    <a:pt x="45" y="11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6" y="18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5"/>
                  </a:lnTo>
                  <a:lnTo>
                    <a:pt x="56" y="32"/>
                  </a:lnTo>
                  <a:lnTo>
                    <a:pt x="56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8">
              <a:extLst>
                <a:ext uri="{FF2B5EF4-FFF2-40B4-BE49-F238E27FC236}">
                  <a16:creationId xmlns:a16="http://schemas.microsoft.com/office/drawing/2014/main" id="{6702986E-152C-4AD1-BFBA-4D54AFCD4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596" y="15662824"/>
              <a:ext cx="270641" cy="231977"/>
            </a:xfrm>
            <a:custGeom>
              <a:avLst/>
              <a:gdLst>
                <a:gd name="T0" fmla="*/ 39 w 49"/>
                <a:gd name="T1" fmla="*/ 42 h 42"/>
                <a:gd name="T2" fmla="*/ 35 w 49"/>
                <a:gd name="T3" fmla="*/ 42 h 42"/>
                <a:gd name="T4" fmla="*/ 32 w 49"/>
                <a:gd name="T5" fmla="*/ 39 h 42"/>
                <a:gd name="T6" fmla="*/ 28 w 49"/>
                <a:gd name="T7" fmla="*/ 35 h 42"/>
                <a:gd name="T8" fmla="*/ 25 w 49"/>
                <a:gd name="T9" fmla="*/ 32 h 42"/>
                <a:gd name="T10" fmla="*/ 18 w 49"/>
                <a:gd name="T11" fmla="*/ 28 h 42"/>
                <a:gd name="T12" fmla="*/ 14 w 49"/>
                <a:gd name="T13" fmla="*/ 21 h 42"/>
                <a:gd name="T14" fmla="*/ 7 w 49"/>
                <a:gd name="T15" fmla="*/ 14 h 42"/>
                <a:gd name="T16" fmla="*/ 0 w 49"/>
                <a:gd name="T17" fmla="*/ 4 h 42"/>
                <a:gd name="T18" fmla="*/ 7 w 49"/>
                <a:gd name="T19" fmla="*/ 0 h 42"/>
                <a:gd name="T20" fmla="*/ 18 w 49"/>
                <a:gd name="T21" fmla="*/ 0 h 42"/>
                <a:gd name="T22" fmla="*/ 28 w 49"/>
                <a:gd name="T23" fmla="*/ 0 h 42"/>
                <a:gd name="T24" fmla="*/ 35 w 49"/>
                <a:gd name="T25" fmla="*/ 4 h 42"/>
                <a:gd name="T26" fmla="*/ 42 w 49"/>
                <a:gd name="T27" fmla="*/ 11 h 42"/>
                <a:gd name="T28" fmla="*/ 46 w 49"/>
                <a:gd name="T29" fmla="*/ 14 h 42"/>
                <a:gd name="T30" fmla="*/ 49 w 49"/>
                <a:gd name="T31" fmla="*/ 21 h 42"/>
                <a:gd name="T32" fmla="*/ 49 w 49"/>
                <a:gd name="T33" fmla="*/ 28 h 42"/>
                <a:gd name="T34" fmla="*/ 46 w 49"/>
                <a:gd name="T35" fmla="*/ 35 h 42"/>
                <a:gd name="T36" fmla="*/ 46 w 49"/>
                <a:gd name="T37" fmla="*/ 39 h 42"/>
                <a:gd name="T38" fmla="*/ 42 w 49"/>
                <a:gd name="T39" fmla="*/ 42 h 42"/>
                <a:gd name="T40" fmla="*/ 39 w 49"/>
                <a:gd name="T41" fmla="*/ 42 h 42"/>
                <a:gd name="T42" fmla="*/ 39 w 49"/>
                <a:gd name="T4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42">
                  <a:moveTo>
                    <a:pt x="39" y="42"/>
                  </a:moveTo>
                  <a:lnTo>
                    <a:pt x="35" y="42"/>
                  </a:lnTo>
                  <a:lnTo>
                    <a:pt x="32" y="39"/>
                  </a:lnTo>
                  <a:lnTo>
                    <a:pt x="28" y="35"/>
                  </a:lnTo>
                  <a:lnTo>
                    <a:pt x="25" y="32"/>
                  </a:lnTo>
                  <a:lnTo>
                    <a:pt x="18" y="28"/>
                  </a:lnTo>
                  <a:lnTo>
                    <a:pt x="14" y="21"/>
                  </a:lnTo>
                  <a:lnTo>
                    <a:pt x="7" y="14"/>
                  </a:lnTo>
                  <a:lnTo>
                    <a:pt x="0" y="4"/>
                  </a:lnTo>
                  <a:lnTo>
                    <a:pt x="7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5" y="4"/>
                  </a:lnTo>
                  <a:lnTo>
                    <a:pt x="42" y="11"/>
                  </a:lnTo>
                  <a:lnTo>
                    <a:pt x="46" y="14"/>
                  </a:lnTo>
                  <a:lnTo>
                    <a:pt x="49" y="21"/>
                  </a:lnTo>
                  <a:lnTo>
                    <a:pt x="49" y="28"/>
                  </a:lnTo>
                  <a:lnTo>
                    <a:pt x="46" y="35"/>
                  </a:lnTo>
                  <a:lnTo>
                    <a:pt x="46" y="39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9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9">
              <a:extLst>
                <a:ext uri="{FF2B5EF4-FFF2-40B4-BE49-F238E27FC236}">
                  <a16:creationId xmlns:a16="http://schemas.microsoft.com/office/drawing/2014/main" id="{1F50AF69-DAF0-4FC4-AD0E-7A74D03C9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504" y="15662824"/>
              <a:ext cx="209883" cy="463953"/>
            </a:xfrm>
            <a:custGeom>
              <a:avLst/>
              <a:gdLst>
                <a:gd name="T0" fmla="*/ 28 w 38"/>
                <a:gd name="T1" fmla="*/ 0 h 84"/>
                <a:gd name="T2" fmla="*/ 35 w 38"/>
                <a:gd name="T3" fmla="*/ 7 h 84"/>
                <a:gd name="T4" fmla="*/ 38 w 38"/>
                <a:gd name="T5" fmla="*/ 14 h 84"/>
                <a:gd name="T6" fmla="*/ 38 w 38"/>
                <a:gd name="T7" fmla="*/ 18 h 84"/>
                <a:gd name="T8" fmla="*/ 38 w 38"/>
                <a:gd name="T9" fmla="*/ 28 h 84"/>
                <a:gd name="T10" fmla="*/ 38 w 38"/>
                <a:gd name="T11" fmla="*/ 35 h 84"/>
                <a:gd name="T12" fmla="*/ 38 w 38"/>
                <a:gd name="T13" fmla="*/ 42 h 84"/>
                <a:gd name="T14" fmla="*/ 35 w 38"/>
                <a:gd name="T15" fmla="*/ 49 h 84"/>
                <a:gd name="T16" fmla="*/ 31 w 38"/>
                <a:gd name="T17" fmla="*/ 56 h 84"/>
                <a:gd name="T18" fmla="*/ 28 w 38"/>
                <a:gd name="T19" fmla="*/ 63 h 84"/>
                <a:gd name="T20" fmla="*/ 24 w 38"/>
                <a:gd name="T21" fmla="*/ 73 h 84"/>
                <a:gd name="T22" fmla="*/ 21 w 38"/>
                <a:gd name="T23" fmla="*/ 77 h 84"/>
                <a:gd name="T24" fmla="*/ 17 w 38"/>
                <a:gd name="T25" fmla="*/ 84 h 84"/>
                <a:gd name="T26" fmla="*/ 14 w 38"/>
                <a:gd name="T27" fmla="*/ 84 h 84"/>
                <a:gd name="T28" fmla="*/ 10 w 38"/>
                <a:gd name="T29" fmla="*/ 84 h 84"/>
                <a:gd name="T30" fmla="*/ 7 w 38"/>
                <a:gd name="T31" fmla="*/ 80 h 84"/>
                <a:gd name="T32" fmla="*/ 3 w 38"/>
                <a:gd name="T33" fmla="*/ 80 h 84"/>
                <a:gd name="T34" fmla="*/ 3 w 38"/>
                <a:gd name="T35" fmla="*/ 77 h 84"/>
                <a:gd name="T36" fmla="*/ 0 w 38"/>
                <a:gd name="T37" fmla="*/ 67 h 84"/>
                <a:gd name="T38" fmla="*/ 0 w 38"/>
                <a:gd name="T39" fmla="*/ 56 h 84"/>
                <a:gd name="T40" fmla="*/ 0 w 38"/>
                <a:gd name="T41" fmla="*/ 49 h 84"/>
                <a:gd name="T42" fmla="*/ 3 w 38"/>
                <a:gd name="T43" fmla="*/ 46 h 84"/>
                <a:gd name="T44" fmla="*/ 7 w 38"/>
                <a:gd name="T45" fmla="*/ 42 h 84"/>
                <a:gd name="T46" fmla="*/ 10 w 38"/>
                <a:gd name="T47" fmla="*/ 35 h 84"/>
                <a:gd name="T48" fmla="*/ 14 w 38"/>
                <a:gd name="T49" fmla="*/ 28 h 84"/>
                <a:gd name="T50" fmla="*/ 21 w 38"/>
                <a:gd name="T51" fmla="*/ 14 h 84"/>
                <a:gd name="T52" fmla="*/ 28 w 38"/>
                <a:gd name="T53" fmla="*/ 0 h 84"/>
                <a:gd name="T54" fmla="*/ 28 w 38"/>
                <a:gd name="T5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" h="84">
                  <a:moveTo>
                    <a:pt x="28" y="0"/>
                  </a:moveTo>
                  <a:lnTo>
                    <a:pt x="35" y="7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5"/>
                  </a:lnTo>
                  <a:lnTo>
                    <a:pt x="38" y="42"/>
                  </a:lnTo>
                  <a:lnTo>
                    <a:pt x="35" y="49"/>
                  </a:lnTo>
                  <a:lnTo>
                    <a:pt x="31" y="56"/>
                  </a:lnTo>
                  <a:lnTo>
                    <a:pt x="28" y="63"/>
                  </a:lnTo>
                  <a:lnTo>
                    <a:pt x="24" y="73"/>
                  </a:lnTo>
                  <a:lnTo>
                    <a:pt x="21" y="77"/>
                  </a:lnTo>
                  <a:lnTo>
                    <a:pt x="17" y="84"/>
                  </a:lnTo>
                  <a:lnTo>
                    <a:pt x="14" y="84"/>
                  </a:lnTo>
                  <a:lnTo>
                    <a:pt x="10" y="84"/>
                  </a:lnTo>
                  <a:lnTo>
                    <a:pt x="7" y="80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0" y="67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3" y="46"/>
                  </a:lnTo>
                  <a:lnTo>
                    <a:pt x="7" y="42"/>
                  </a:lnTo>
                  <a:lnTo>
                    <a:pt x="10" y="35"/>
                  </a:lnTo>
                  <a:lnTo>
                    <a:pt x="14" y="28"/>
                  </a:lnTo>
                  <a:lnTo>
                    <a:pt x="21" y="14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0">
              <a:extLst>
                <a:ext uri="{FF2B5EF4-FFF2-40B4-BE49-F238E27FC236}">
                  <a16:creationId xmlns:a16="http://schemas.microsoft.com/office/drawing/2014/main" id="{0A8D2145-543D-4A98-98A2-DD2F688B0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747" y="15392183"/>
              <a:ext cx="867151" cy="254070"/>
            </a:xfrm>
            <a:custGeom>
              <a:avLst/>
              <a:gdLst>
                <a:gd name="T0" fmla="*/ 21 w 157"/>
                <a:gd name="T1" fmla="*/ 46 h 46"/>
                <a:gd name="T2" fmla="*/ 18 w 157"/>
                <a:gd name="T3" fmla="*/ 46 h 46"/>
                <a:gd name="T4" fmla="*/ 14 w 157"/>
                <a:gd name="T5" fmla="*/ 42 h 46"/>
                <a:gd name="T6" fmla="*/ 7 w 157"/>
                <a:gd name="T7" fmla="*/ 39 h 46"/>
                <a:gd name="T8" fmla="*/ 0 w 157"/>
                <a:gd name="T9" fmla="*/ 28 h 46"/>
                <a:gd name="T10" fmla="*/ 18 w 157"/>
                <a:gd name="T11" fmla="*/ 25 h 46"/>
                <a:gd name="T12" fmla="*/ 32 w 157"/>
                <a:gd name="T13" fmla="*/ 25 h 46"/>
                <a:gd name="T14" fmla="*/ 46 w 157"/>
                <a:gd name="T15" fmla="*/ 21 h 46"/>
                <a:gd name="T16" fmla="*/ 60 w 157"/>
                <a:gd name="T17" fmla="*/ 18 h 46"/>
                <a:gd name="T18" fmla="*/ 70 w 157"/>
                <a:gd name="T19" fmla="*/ 14 h 46"/>
                <a:gd name="T20" fmla="*/ 84 w 157"/>
                <a:gd name="T21" fmla="*/ 11 h 46"/>
                <a:gd name="T22" fmla="*/ 94 w 157"/>
                <a:gd name="T23" fmla="*/ 11 h 46"/>
                <a:gd name="T24" fmla="*/ 101 w 157"/>
                <a:gd name="T25" fmla="*/ 7 h 46"/>
                <a:gd name="T26" fmla="*/ 112 w 157"/>
                <a:gd name="T27" fmla="*/ 7 h 46"/>
                <a:gd name="T28" fmla="*/ 119 w 157"/>
                <a:gd name="T29" fmla="*/ 4 h 46"/>
                <a:gd name="T30" fmla="*/ 122 w 157"/>
                <a:gd name="T31" fmla="*/ 4 h 46"/>
                <a:gd name="T32" fmla="*/ 129 w 157"/>
                <a:gd name="T33" fmla="*/ 4 h 46"/>
                <a:gd name="T34" fmla="*/ 133 w 157"/>
                <a:gd name="T35" fmla="*/ 4 h 46"/>
                <a:gd name="T36" fmla="*/ 136 w 157"/>
                <a:gd name="T37" fmla="*/ 0 h 46"/>
                <a:gd name="T38" fmla="*/ 136 w 157"/>
                <a:gd name="T39" fmla="*/ 0 h 46"/>
                <a:gd name="T40" fmla="*/ 140 w 157"/>
                <a:gd name="T41" fmla="*/ 0 h 46"/>
                <a:gd name="T42" fmla="*/ 143 w 157"/>
                <a:gd name="T43" fmla="*/ 4 h 46"/>
                <a:gd name="T44" fmla="*/ 150 w 157"/>
                <a:gd name="T45" fmla="*/ 7 h 46"/>
                <a:gd name="T46" fmla="*/ 157 w 157"/>
                <a:gd name="T47" fmla="*/ 11 h 46"/>
                <a:gd name="T48" fmla="*/ 157 w 157"/>
                <a:gd name="T49" fmla="*/ 14 h 46"/>
                <a:gd name="T50" fmla="*/ 157 w 157"/>
                <a:gd name="T51" fmla="*/ 14 h 46"/>
                <a:gd name="T52" fmla="*/ 157 w 157"/>
                <a:gd name="T53" fmla="*/ 18 h 46"/>
                <a:gd name="T54" fmla="*/ 154 w 157"/>
                <a:gd name="T55" fmla="*/ 21 h 46"/>
                <a:gd name="T56" fmla="*/ 154 w 157"/>
                <a:gd name="T57" fmla="*/ 21 h 46"/>
                <a:gd name="T58" fmla="*/ 150 w 157"/>
                <a:gd name="T59" fmla="*/ 25 h 46"/>
                <a:gd name="T60" fmla="*/ 147 w 157"/>
                <a:gd name="T61" fmla="*/ 25 h 46"/>
                <a:gd name="T62" fmla="*/ 140 w 157"/>
                <a:gd name="T63" fmla="*/ 25 h 46"/>
                <a:gd name="T64" fmla="*/ 133 w 157"/>
                <a:gd name="T65" fmla="*/ 28 h 46"/>
                <a:gd name="T66" fmla="*/ 122 w 157"/>
                <a:gd name="T67" fmla="*/ 28 h 46"/>
                <a:gd name="T68" fmla="*/ 112 w 157"/>
                <a:gd name="T69" fmla="*/ 32 h 46"/>
                <a:gd name="T70" fmla="*/ 98 w 157"/>
                <a:gd name="T71" fmla="*/ 35 h 46"/>
                <a:gd name="T72" fmla="*/ 84 w 157"/>
                <a:gd name="T73" fmla="*/ 35 h 46"/>
                <a:gd name="T74" fmla="*/ 70 w 157"/>
                <a:gd name="T75" fmla="*/ 39 h 46"/>
                <a:gd name="T76" fmla="*/ 60 w 157"/>
                <a:gd name="T77" fmla="*/ 42 h 46"/>
                <a:gd name="T78" fmla="*/ 49 w 157"/>
                <a:gd name="T79" fmla="*/ 42 h 46"/>
                <a:gd name="T80" fmla="*/ 39 w 157"/>
                <a:gd name="T81" fmla="*/ 46 h 46"/>
                <a:gd name="T82" fmla="*/ 32 w 157"/>
                <a:gd name="T83" fmla="*/ 46 h 46"/>
                <a:gd name="T84" fmla="*/ 25 w 157"/>
                <a:gd name="T85" fmla="*/ 46 h 46"/>
                <a:gd name="T86" fmla="*/ 21 w 157"/>
                <a:gd name="T87" fmla="*/ 46 h 46"/>
                <a:gd name="T88" fmla="*/ 21 w 157"/>
                <a:gd name="T89" fmla="*/ 46 h 46"/>
                <a:gd name="T90" fmla="*/ 21 w 157"/>
                <a:gd name="T9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7" h="46">
                  <a:moveTo>
                    <a:pt x="21" y="46"/>
                  </a:moveTo>
                  <a:lnTo>
                    <a:pt x="18" y="46"/>
                  </a:lnTo>
                  <a:lnTo>
                    <a:pt x="14" y="42"/>
                  </a:lnTo>
                  <a:lnTo>
                    <a:pt x="7" y="39"/>
                  </a:lnTo>
                  <a:lnTo>
                    <a:pt x="0" y="28"/>
                  </a:lnTo>
                  <a:lnTo>
                    <a:pt x="18" y="25"/>
                  </a:lnTo>
                  <a:lnTo>
                    <a:pt x="32" y="25"/>
                  </a:lnTo>
                  <a:lnTo>
                    <a:pt x="46" y="21"/>
                  </a:lnTo>
                  <a:lnTo>
                    <a:pt x="60" y="18"/>
                  </a:lnTo>
                  <a:lnTo>
                    <a:pt x="70" y="14"/>
                  </a:lnTo>
                  <a:lnTo>
                    <a:pt x="84" y="11"/>
                  </a:lnTo>
                  <a:lnTo>
                    <a:pt x="94" y="11"/>
                  </a:lnTo>
                  <a:lnTo>
                    <a:pt x="101" y="7"/>
                  </a:lnTo>
                  <a:lnTo>
                    <a:pt x="112" y="7"/>
                  </a:lnTo>
                  <a:lnTo>
                    <a:pt x="119" y="4"/>
                  </a:lnTo>
                  <a:lnTo>
                    <a:pt x="122" y="4"/>
                  </a:lnTo>
                  <a:lnTo>
                    <a:pt x="129" y="4"/>
                  </a:lnTo>
                  <a:lnTo>
                    <a:pt x="133" y="4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3" y="4"/>
                  </a:lnTo>
                  <a:lnTo>
                    <a:pt x="150" y="7"/>
                  </a:lnTo>
                  <a:lnTo>
                    <a:pt x="157" y="11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57" y="18"/>
                  </a:lnTo>
                  <a:lnTo>
                    <a:pt x="154" y="21"/>
                  </a:lnTo>
                  <a:lnTo>
                    <a:pt x="154" y="21"/>
                  </a:lnTo>
                  <a:lnTo>
                    <a:pt x="150" y="25"/>
                  </a:lnTo>
                  <a:lnTo>
                    <a:pt x="147" y="25"/>
                  </a:lnTo>
                  <a:lnTo>
                    <a:pt x="140" y="25"/>
                  </a:lnTo>
                  <a:lnTo>
                    <a:pt x="133" y="28"/>
                  </a:lnTo>
                  <a:lnTo>
                    <a:pt x="122" y="28"/>
                  </a:lnTo>
                  <a:lnTo>
                    <a:pt x="112" y="32"/>
                  </a:lnTo>
                  <a:lnTo>
                    <a:pt x="98" y="35"/>
                  </a:lnTo>
                  <a:lnTo>
                    <a:pt x="84" y="35"/>
                  </a:lnTo>
                  <a:lnTo>
                    <a:pt x="70" y="39"/>
                  </a:lnTo>
                  <a:lnTo>
                    <a:pt x="60" y="42"/>
                  </a:lnTo>
                  <a:lnTo>
                    <a:pt x="49" y="42"/>
                  </a:lnTo>
                  <a:lnTo>
                    <a:pt x="39" y="46"/>
                  </a:lnTo>
                  <a:lnTo>
                    <a:pt x="32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1">
              <a:extLst>
                <a:ext uri="{FF2B5EF4-FFF2-40B4-BE49-F238E27FC236}">
                  <a16:creationId xmlns:a16="http://schemas.microsoft.com/office/drawing/2014/main" id="{344091F8-4282-4996-9D1E-8D672E0D7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189" y="15121545"/>
              <a:ext cx="1060463" cy="292734"/>
            </a:xfrm>
            <a:custGeom>
              <a:avLst/>
              <a:gdLst>
                <a:gd name="T0" fmla="*/ 181 w 192"/>
                <a:gd name="T1" fmla="*/ 21 h 53"/>
                <a:gd name="T2" fmla="*/ 178 w 192"/>
                <a:gd name="T3" fmla="*/ 21 h 53"/>
                <a:gd name="T4" fmla="*/ 174 w 192"/>
                <a:gd name="T5" fmla="*/ 25 h 53"/>
                <a:gd name="T6" fmla="*/ 167 w 192"/>
                <a:gd name="T7" fmla="*/ 25 h 53"/>
                <a:gd name="T8" fmla="*/ 157 w 192"/>
                <a:gd name="T9" fmla="*/ 28 h 53"/>
                <a:gd name="T10" fmla="*/ 146 w 192"/>
                <a:gd name="T11" fmla="*/ 28 h 53"/>
                <a:gd name="T12" fmla="*/ 132 w 192"/>
                <a:gd name="T13" fmla="*/ 32 h 53"/>
                <a:gd name="T14" fmla="*/ 118 w 192"/>
                <a:gd name="T15" fmla="*/ 35 h 53"/>
                <a:gd name="T16" fmla="*/ 101 w 192"/>
                <a:gd name="T17" fmla="*/ 39 h 53"/>
                <a:gd name="T18" fmla="*/ 84 w 192"/>
                <a:gd name="T19" fmla="*/ 42 h 53"/>
                <a:gd name="T20" fmla="*/ 70 w 192"/>
                <a:gd name="T21" fmla="*/ 46 h 53"/>
                <a:gd name="T22" fmla="*/ 56 w 192"/>
                <a:gd name="T23" fmla="*/ 49 h 53"/>
                <a:gd name="T24" fmla="*/ 45 w 192"/>
                <a:gd name="T25" fmla="*/ 49 h 53"/>
                <a:gd name="T26" fmla="*/ 38 w 192"/>
                <a:gd name="T27" fmla="*/ 53 h 53"/>
                <a:gd name="T28" fmla="*/ 31 w 192"/>
                <a:gd name="T29" fmla="*/ 53 h 53"/>
                <a:gd name="T30" fmla="*/ 28 w 192"/>
                <a:gd name="T31" fmla="*/ 53 h 53"/>
                <a:gd name="T32" fmla="*/ 24 w 192"/>
                <a:gd name="T33" fmla="*/ 53 h 53"/>
                <a:gd name="T34" fmla="*/ 21 w 192"/>
                <a:gd name="T35" fmla="*/ 53 h 53"/>
                <a:gd name="T36" fmla="*/ 17 w 192"/>
                <a:gd name="T37" fmla="*/ 53 h 53"/>
                <a:gd name="T38" fmla="*/ 14 w 192"/>
                <a:gd name="T39" fmla="*/ 49 h 53"/>
                <a:gd name="T40" fmla="*/ 10 w 192"/>
                <a:gd name="T41" fmla="*/ 46 h 53"/>
                <a:gd name="T42" fmla="*/ 7 w 192"/>
                <a:gd name="T43" fmla="*/ 42 h 53"/>
                <a:gd name="T44" fmla="*/ 3 w 192"/>
                <a:gd name="T45" fmla="*/ 39 h 53"/>
                <a:gd name="T46" fmla="*/ 3 w 192"/>
                <a:gd name="T47" fmla="*/ 39 h 53"/>
                <a:gd name="T48" fmla="*/ 0 w 192"/>
                <a:gd name="T49" fmla="*/ 35 h 53"/>
                <a:gd name="T50" fmla="*/ 3 w 192"/>
                <a:gd name="T51" fmla="*/ 32 h 53"/>
                <a:gd name="T52" fmla="*/ 3 w 192"/>
                <a:gd name="T53" fmla="*/ 32 h 53"/>
                <a:gd name="T54" fmla="*/ 7 w 192"/>
                <a:gd name="T55" fmla="*/ 32 h 53"/>
                <a:gd name="T56" fmla="*/ 10 w 192"/>
                <a:gd name="T57" fmla="*/ 32 h 53"/>
                <a:gd name="T58" fmla="*/ 14 w 192"/>
                <a:gd name="T59" fmla="*/ 32 h 53"/>
                <a:gd name="T60" fmla="*/ 24 w 192"/>
                <a:gd name="T61" fmla="*/ 28 h 53"/>
                <a:gd name="T62" fmla="*/ 35 w 192"/>
                <a:gd name="T63" fmla="*/ 28 h 53"/>
                <a:gd name="T64" fmla="*/ 49 w 192"/>
                <a:gd name="T65" fmla="*/ 25 h 53"/>
                <a:gd name="T66" fmla="*/ 66 w 192"/>
                <a:gd name="T67" fmla="*/ 21 h 53"/>
                <a:gd name="T68" fmla="*/ 84 w 192"/>
                <a:gd name="T69" fmla="*/ 18 h 53"/>
                <a:gd name="T70" fmla="*/ 101 w 192"/>
                <a:gd name="T71" fmla="*/ 14 h 53"/>
                <a:gd name="T72" fmla="*/ 122 w 192"/>
                <a:gd name="T73" fmla="*/ 7 h 53"/>
                <a:gd name="T74" fmla="*/ 132 w 192"/>
                <a:gd name="T75" fmla="*/ 7 h 53"/>
                <a:gd name="T76" fmla="*/ 139 w 192"/>
                <a:gd name="T77" fmla="*/ 4 h 53"/>
                <a:gd name="T78" fmla="*/ 150 w 192"/>
                <a:gd name="T79" fmla="*/ 4 h 53"/>
                <a:gd name="T80" fmla="*/ 153 w 192"/>
                <a:gd name="T81" fmla="*/ 0 h 53"/>
                <a:gd name="T82" fmla="*/ 160 w 192"/>
                <a:gd name="T83" fmla="*/ 0 h 53"/>
                <a:gd name="T84" fmla="*/ 164 w 192"/>
                <a:gd name="T85" fmla="*/ 0 h 53"/>
                <a:gd name="T86" fmla="*/ 167 w 192"/>
                <a:gd name="T87" fmla="*/ 0 h 53"/>
                <a:gd name="T88" fmla="*/ 171 w 192"/>
                <a:gd name="T89" fmla="*/ 0 h 53"/>
                <a:gd name="T90" fmla="*/ 178 w 192"/>
                <a:gd name="T91" fmla="*/ 0 h 53"/>
                <a:gd name="T92" fmla="*/ 185 w 192"/>
                <a:gd name="T93" fmla="*/ 0 h 53"/>
                <a:gd name="T94" fmla="*/ 188 w 192"/>
                <a:gd name="T95" fmla="*/ 4 h 53"/>
                <a:gd name="T96" fmla="*/ 192 w 192"/>
                <a:gd name="T97" fmla="*/ 7 h 53"/>
                <a:gd name="T98" fmla="*/ 192 w 192"/>
                <a:gd name="T99" fmla="*/ 11 h 53"/>
                <a:gd name="T100" fmla="*/ 192 w 192"/>
                <a:gd name="T101" fmla="*/ 14 h 53"/>
                <a:gd name="T102" fmla="*/ 188 w 192"/>
                <a:gd name="T103" fmla="*/ 18 h 53"/>
                <a:gd name="T104" fmla="*/ 185 w 192"/>
                <a:gd name="T105" fmla="*/ 18 h 53"/>
                <a:gd name="T106" fmla="*/ 181 w 192"/>
                <a:gd name="T107" fmla="*/ 21 h 53"/>
                <a:gd name="T108" fmla="*/ 181 w 192"/>
                <a:gd name="T109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53">
                  <a:moveTo>
                    <a:pt x="181" y="21"/>
                  </a:moveTo>
                  <a:lnTo>
                    <a:pt x="178" y="21"/>
                  </a:lnTo>
                  <a:lnTo>
                    <a:pt x="174" y="25"/>
                  </a:lnTo>
                  <a:lnTo>
                    <a:pt x="167" y="25"/>
                  </a:lnTo>
                  <a:lnTo>
                    <a:pt x="157" y="28"/>
                  </a:lnTo>
                  <a:lnTo>
                    <a:pt x="146" y="28"/>
                  </a:lnTo>
                  <a:lnTo>
                    <a:pt x="132" y="32"/>
                  </a:lnTo>
                  <a:lnTo>
                    <a:pt x="118" y="35"/>
                  </a:lnTo>
                  <a:lnTo>
                    <a:pt x="101" y="39"/>
                  </a:lnTo>
                  <a:lnTo>
                    <a:pt x="84" y="42"/>
                  </a:lnTo>
                  <a:lnTo>
                    <a:pt x="70" y="46"/>
                  </a:lnTo>
                  <a:lnTo>
                    <a:pt x="56" y="49"/>
                  </a:lnTo>
                  <a:lnTo>
                    <a:pt x="45" y="49"/>
                  </a:lnTo>
                  <a:lnTo>
                    <a:pt x="38" y="53"/>
                  </a:lnTo>
                  <a:lnTo>
                    <a:pt x="31" y="53"/>
                  </a:lnTo>
                  <a:lnTo>
                    <a:pt x="28" y="53"/>
                  </a:lnTo>
                  <a:lnTo>
                    <a:pt x="24" y="53"/>
                  </a:lnTo>
                  <a:lnTo>
                    <a:pt x="21" y="53"/>
                  </a:lnTo>
                  <a:lnTo>
                    <a:pt x="17" y="53"/>
                  </a:lnTo>
                  <a:lnTo>
                    <a:pt x="14" y="49"/>
                  </a:lnTo>
                  <a:lnTo>
                    <a:pt x="10" y="46"/>
                  </a:lnTo>
                  <a:lnTo>
                    <a:pt x="7" y="42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0" y="35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4" y="32"/>
                  </a:lnTo>
                  <a:lnTo>
                    <a:pt x="24" y="28"/>
                  </a:lnTo>
                  <a:lnTo>
                    <a:pt x="35" y="28"/>
                  </a:lnTo>
                  <a:lnTo>
                    <a:pt x="49" y="25"/>
                  </a:lnTo>
                  <a:lnTo>
                    <a:pt x="66" y="21"/>
                  </a:lnTo>
                  <a:lnTo>
                    <a:pt x="84" y="18"/>
                  </a:lnTo>
                  <a:lnTo>
                    <a:pt x="101" y="14"/>
                  </a:lnTo>
                  <a:lnTo>
                    <a:pt x="122" y="7"/>
                  </a:lnTo>
                  <a:lnTo>
                    <a:pt x="132" y="7"/>
                  </a:lnTo>
                  <a:lnTo>
                    <a:pt x="139" y="4"/>
                  </a:lnTo>
                  <a:lnTo>
                    <a:pt x="150" y="4"/>
                  </a:lnTo>
                  <a:lnTo>
                    <a:pt x="153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5" y="0"/>
                  </a:lnTo>
                  <a:lnTo>
                    <a:pt x="188" y="4"/>
                  </a:lnTo>
                  <a:lnTo>
                    <a:pt x="192" y="7"/>
                  </a:lnTo>
                  <a:lnTo>
                    <a:pt x="192" y="11"/>
                  </a:lnTo>
                  <a:lnTo>
                    <a:pt x="192" y="14"/>
                  </a:lnTo>
                  <a:lnTo>
                    <a:pt x="188" y="18"/>
                  </a:lnTo>
                  <a:lnTo>
                    <a:pt x="185" y="18"/>
                  </a:lnTo>
                  <a:lnTo>
                    <a:pt x="181" y="21"/>
                  </a:lnTo>
                  <a:lnTo>
                    <a:pt x="181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2">
              <a:extLst>
                <a:ext uri="{FF2B5EF4-FFF2-40B4-BE49-F238E27FC236}">
                  <a16:creationId xmlns:a16="http://schemas.microsoft.com/office/drawing/2014/main" id="{17C1B327-75DB-4DD1-BA58-E3B7792FF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480" y="14972415"/>
              <a:ext cx="193315" cy="226455"/>
            </a:xfrm>
            <a:custGeom>
              <a:avLst/>
              <a:gdLst>
                <a:gd name="T0" fmla="*/ 28 w 35"/>
                <a:gd name="T1" fmla="*/ 41 h 41"/>
                <a:gd name="T2" fmla="*/ 24 w 35"/>
                <a:gd name="T3" fmla="*/ 41 h 41"/>
                <a:gd name="T4" fmla="*/ 21 w 35"/>
                <a:gd name="T5" fmla="*/ 41 h 41"/>
                <a:gd name="T6" fmla="*/ 17 w 35"/>
                <a:gd name="T7" fmla="*/ 38 h 41"/>
                <a:gd name="T8" fmla="*/ 14 w 35"/>
                <a:gd name="T9" fmla="*/ 31 h 41"/>
                <a:gd name="T10" fmla="*/ 10 w 35"/>
                <a:gd name="T11" fmla="*/ 27 h 41"/>
                <a:gd name="T12" fmla="*/ 7 w 35"/>
                <a:gd name="T13" fmla="*/ 21 h 41"/>
                <a:gd name="T14" fmla="*/ 3 w 35"/>
                <a:gd name="T15" fmla="*/ 10 h 41"/>
                <a:gd name="T16" fmla="*/ 0 w 35"/>
                <a:gd name="T17" fmla="*/ 0 h 41"/>
                <a:gd name="T18" fmla="*/ 7 w 35"/>
                <a:gd name="T19" fmla="*/ 0 h 41"/>
                <a:gd name="T20" fmla="*/ 14 w 35"/>
                <a:gd name="T21" fmla="*/ 0 h 41"/>
                <a:gd name="T22" fmla="*/ 21 w 35"/>
                <a:gd name="T23" fmla="*/ 3 h 41"/>
                <a:gd name="T24" fmla="*/ 28 w 35"/>
                <a:gd name="T25" fmla="*/ 7 h 41"/>
                <a:gd name="T26" fmla="*/ 31 w 35"/>
                <a:gd name="T27" fmla="*/ 10 h 41"/>
                <a:gd name="T28" fmla="*/ 35 w 35"/>
                <a:gd name="T29" fmla="*/ 14 h 41"/>
                <a:gd name="T30" fmla="*/ 35 w 35"/>
                <a:gd name="T31" fmla="*/ 21 h 41"/>
                <a:gd name="T32" fmla="*/ 35 w 35"/>
                <a:gd name="T33" fmla="*/ 27 h 41"/>
                <a:gd name="T34" fmla="*/ 35 w 35"/>
                <a:gd name="T35" fmla="*/ 31 h 41"/>
                <a:gd name="T36" fmla="*/ 31 w 35"/>
                <a:gd name="T37" fmla="*/ 34 h 41"/>
                <a:gd name="T38" fmla="*/ 31 w 35"/>
                <a:gd name="T39" fmla="*/ 38 h 41"/>
                <a:gd name="T40" fmla="*/ 28 w 35"/>
                <a:gd name="T41" fmla="*/ 41 h 41"/>
                <a:gd name="T42" fmla="*/ 28 w 35"/>
                <a:gd name="T4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41">
                  <a:moveTo>
                    <a:pt x="28" y="41"/>
                  </a:moveTo>
                  <a:lnTo>
                    <a:pt x="24" y="41"/>
                  </a:lnTo>
                  <a:lnTo>
                    <a:pt x="21" y="41"/>
                  </a:lnTo>
                  <a:lnTo>
                    <a:pt x="17" y="38"/>
                  </a:lnTo>
                  <a:lnTo>
                    <a:pt x="14" y="31"/>
                  </a:lnTo>
                  <a:lnTo>
                    <a:pt x="10" y="27"/>
                  </a:lnTo>
                  <a:lnTo>
                    <a:pt x="7" y="21"/>
                  </a:lnTo>
                  <a:lnTo>
                    <a:pt x="3" y="1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7"/>
                  </a:lnTo>
                  <a:lnTo>
                    <a:pt x="31" y="10"/>
                  </a:lnTo>
                  <a:lnTo>
                    <a:pt x="35" y="14"/>
                  </a:lnTo>
                  <a:lnTo>
                    <a:pt x="35" y="21"/>
                  </a:lnTo>
                  <a:lnTo>
                    <a:pt x="35" y="27"/>
                  </a:lnTo>
                  <a:lnTo>
                    <a:pt x="35" y="31"/>
                  </a:lnTo>
                  <a:lnTo>
                    <a:pt x="31" y="34"/>
                  </a:lnTo>
                  <a:lnTo>
                    <a:pt x="31" y="38"/>
                  </a:lnTo>
                  <a:lnTo>
                    <a:pt x="28" y="41"/>
                  </a:lnTo>
                  <a:lnTo>
                    <a:pt x="28" y="4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3">
              <a:extLst>
                <a:ext uri="{FF2B5EF4-FFF2-40B4-BE49-F238E27FC236}">
                  <a16:creationId xmlns:a16="http://schemas.microsoft.com/office/drawing/2014/main" id="{76D93943-FB9A-43B8-94CF-2B3959C9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596" y="14834336"/>
              <a:ext cx="176744" cy="386628"/>
            </a:xfrm>
            <a:custGeom>
              <a:avLst/>
              <a:gdLst>
                <a:gd name="T0" fmla="*/ 32 w 32"/>
                <a:gd name="T1" fmla="*/ 14 h 70"/>
                <a:gd name="T2" fmla="*/ 32 w 32"/>
                <a:gd name="T3" fmla="*/ 18 h 70"/>
                <a:gd name="T4" fmla="*/ 32 w 32"/>
                <a:gd name="T5" fmla="*/ 18 h 70"/>
                <a:gd name="T6" fmla="*/ 32 w 32"/>
                <a:gd name="T7" fmla="*/ 25 h 70"/>
                <a:gd name="T8" fmla="*/ 28 w 32"/>
                <a:gd name="T9" fmla="*/ 28 h 70"/>
                <a:gd name="T10" fmla="*/ 25 w 32"/>
                <a:gd name="T11" fmla="*/ 35 h 70"/>
                <a:gd name="T12" fmla="*/ 18 w 32"/>
                <a:gd name="T13" fmla="*/ 46 h 70"/>
                <a:gd name="T14" fmla="*/ 11 w 32"/>
                <a:gd name="T15" fmla="*/ 56 h 70"/>
                <a:gd name="T16" fmla="*/ 0 w 32"/>
                <a:gd name="T17" fmla="*/ 70 h 70"/>
                <a:gd name="T18" fmla="*/ 7 w 32"/>
                <a:gd name="T19" fmla="*/ 56 h 70"/>
                <a:gd name="T20" fmla="*/ 11 w 32"/>
                <a:gd name="T21" fmla="*/ 46 h 70"/>
                <a:gd name="T22" fmla="*/ 14 w 32"/>
                <a:gd name="T23" fmla="*/ 35 h 70"/>
                <a:gd name="T24" fmla="*/ 18 w 32"/>
                <a:gd name="T25" fmla="*/ 28 h 70"/>
                <a:gd name="T26" fmla="*/ 18 w 32"/>
                <a:gd name="T27" fmla="*/ 21 h 70"/>
                <a:gd name="T28" fmla="*/ 21 w 32"/>
                <a:gd name="T29" fmla="*/ 14 h 70"/>
                <a:gd name="T30" fmla="*/ 21 w 32"/>
                <a:gd name="T31" fmla="*/ 11 h 70"/>
                <a:gd name="T32" fmla="*/ 21 w 32"/>
                <a:gd name="T33" fmla="*/ 7 h 70"/>
                <a:gd name="T34" fmla="*/ 18 w 32"/>
                <a:gd name="T35" fmla="*/ 4 h 70"/>
                <a:gd name="T36" fmla="*/ 18 w 32"/>
                <a:gd name="T37" fmla="*/ 4 h 70"/>
                <a:gd name="T38" fmla="*/ 18 w 32"/>
                <a:gd name="T39" fmla="*/ 0 h 70"/>
                <a:gd name="T40" fmla="*/ 18 w 32"/>
                <a:gd name="T41" fmla="*/ 0 h 70"/>
                <a:gd name="T42" fmla="*/ 18 w 32"/>
                <a:gd name="T43" fmla="*/ 0 h 70"/>
                <a:gd name="T44" fmla="*/ 18 w 32"/>
                <a:gd name="T45" fmla="*/ 4 h 70"/>
                <a:gd name="T46" fmla="*/ 21 w 32"/>
                <a:gd name="T47" fmla="*/ 4 h 70"/>
                <a:gd name="T48" fmla="*/ 25 w 32"/>
                <a:gd name="T49" fmla="*/ 7 h 70"/>
                <a:gd name="T50" fmla="*/ 32 w 32"/>
                <a:gd name="T51" fmla="*/ 11 h 70"/>
                <a:gd name="T52" fmla="*/ 32 w 32"/>
                <a:gd name="T53" fmla="*/ 14 h 70"/>
                <a:gd name="T54" fmla="*/ 32 w 32"/>
                <a:gd name="T55" fmla="*/ 14 h 70"/>
                <a:gd name="T56" fmla="*/ 32 w 32"/>
                <a:gd name="T57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" h="70">
                  <a:moveTo>
                    <a:pt x="32" y="14"/>
                  </a:moveTo>
                  <a:lnTo>
                    <a:pt x="32" y="18"/>
                  </a:lnTo>
                  <a:lnTo>
                    <a:pt x="32" y="18"/>
                  </a:lnTo>
                  <a:lnTo>
                    <a:pt x="32" y="25"/>
                  </a:lnTo>
                  <a:lnTo>
                    <a:pt x="28" y="28"/>
                  </a:lnTo>
                  <a:lnTo>
                    <a:pt x="25" y="35"/>
                  </a:lnTo>
                  <a:lnTo>
                    <a:pt x="18" y="46"/>
                  </a:lnTo>
                  <a:lnTo>
                    <a:pt x="11" y="56"/>
                  </a:lnTo>
                  <a:lnTo>
                    <a:pt x="0" y="70"/>
                  </a:lnTo>
                  <a:lnTo>
                    <a:pt x="7" y="56"/>
                  </a:lnTo>
                  <a:lnTo>
                    <a:pt x="11" y="46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18" y="21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5" y="7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4">
              <a:extLst>
                <a:ext uri="{FF2B5EF4-FFF2-40B4-BE49-F238E27FC236}">
                  <a16:creationId xmlns:a16="http://schemas.microsoft.com/office/drawing/2014/main" id="{1C104E30-5F11-437B-9CC9-FC16D6D2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583" y="14817764"/>
              <a:ext cx="463953" cy="1441568"/>
            </a:xfrm>
            <a:custGeom>
              <a:avLst/>
              <a:gdLst>
                <a:gd name="T0" fmla="*/ 67 w 84"/>
                <a:gd name="T1" fmla="*/ 174 h 261"/>
                <a:gd name="T2" fmla="*/ 60 w 84"/>
                <a:gd name="T3" fmla="*/ 192 h 261"/>
                <a:gd name="T4" fmla="*/ 49 w 84"/>
                <a:gd name="T5" fmla="*/ 209 h 261"/>
                <a:gd name="T6" fmla="*/ 42 w 84"/>
                <a:gd name="T7" fmla="*/ 226 h 261"/>
                <a:gd name="T8" fmla="*/ 32 w 84"/>
                <a:gd name="T9" fmla="*/ 237 h 261"/>
                <a:gd name="T10" fmla="*/ 25 w 84"/>
                <a:gd name="T11" fmla="*/ 244 h 261"/>
                <a:gd name="T12" fmla="*/ 21 w 84"/>
                <a:gd name="T13" fmla="*/ 251 h 261"/>
                <a:gd name="T14" fmla="*/ 18 w 84"/>
                <a:gd name="T15" fmla="*/ 254 h 261"/>
                <a:gd name="T16" fmla="*/ 11 w 84"/>
                <a:gd name="T17" fmla="*/ 258 h 261"/>
                <a:gd name="T18" fmla="*/ 7 w 84"/>
                <a:gd name="T19" fmla="*/ 258 h 261"/>
                <a:gd name="T20" fmla="*/ 7 w 84"/>
                <a:gd name="T21" fmla="*/ 261 h 261"/>
                <a:gd name="T22" fmla="*/ 4 w 84"/>
                <a:gd name="T23" fmla="*/ 258 h 261"/>
                <a:gd name="T24" fmla="*/ 0 w 84"/>
                <a:gd name="T25" fmla="*/ 258 h 261"/>
                <a:gd name="T26" fmla="*/ 0 w 84"/>
                <a:gd name="T27" fmla="*/ 254 h 261"/>
                <a:gd name="T28" fmla="*/ 0 w 84"/>
                <a:gd name="T29" fmla="*/ 247 h 261"/>
                <a:gd name="T30" fmla="*/ 4 w 84"/>
                <a:gd name="T31" fmla="*/ 240 h 261"/>
                <a:gd name="T32" fmla="*/ 11 w 84"/>
                <a:gd name="T33" fmla="*/ 230 h 261"/>
                <a:gd name="T34" fmla="*/ 25 w 84"/>
                <a:gd name="T35" fmla="*/ 209 h 261"/>
                <a:gd name="T36" fmla="*/ 35 w 84"/>
                <a:gd name="T37" fmla="*/ 185 h 261"/>
                <a:gd name="T38" fmla="*/ 39 w 84"/>
                <a:gd name="T39" fmla="*/ 171 h 261"/>
                <a:gd name="T40" fmla="*/ 46 w 84"/>
                <a:gd name="T41" fmla="*/ 153 h 261"/>
                <a:gd name="T42" fmla="*/ 49 w 84"/>
                <a:gd name="T43" fmla="*/ 139 h 261"/>
                <a:gd name="T44" fmla="*/ 53 w 84"/>
                <a:gd name="T45" fmla="*/ 118 h 261"/>
                <a:gd name="T46" fmla="*/ 53 w 84"/>
                <a:gd name="T47" fmla="*/ 101 h 261"/>
                <a:gd name="T48" fmla="*/ 56 w 84"/>
                <a:gd name="T49" fmla="*/ 83 h 261"/>
                <a:gd name="T50" fmla="*/ 56 w 84"/>
                <a:gd name="T51" fmla="*/ 66 h 261"/>
                <a:gd name="T52" fmla="*/ 56 w 84"/>
                <a:gd name="T53" fmla="*/ 55 h 261"/>
                <a:gd name="T54" fmla="*/ 56 w 84"/>
                <a:gd name="T55" fmla="*/ 42 h 261"/>
                <a:gd name="T56" fmla="*/ 56 w 84"/>
                <a:gd name="T57" fmla="*/ 31 h 261"/>
                <a:gd name="T58" fmla="*/ 53 w 84"/>
                <a:gd name="T59" fmla="*/ 24 h 261"/>
                <a:gd name="T60" fmla="*/ 53 w 84"/>
                <a:gd name="T61" fmla="*/ 21 h 261"/>
                <a:gd name="T62" fmla="*/ 53 w 84"/>
                <a:gd name="T63" fmla="*/ 10 h 261"/>
                <a:gd name="T64" fmla="*/ 49 w 84"/>
                <a:gd name="T65" fmla="*/ 7 h 261"/>
                <a:gd name="T66" fmla="*/ 53 w 84"/>
                <a:gd name="T67" fmla="*/ 3 h 261"/>
                <a:gd name="T68" fmla="*/ 53 w 84"/>
                <a:gd name="T69" fmla="*/ 3 h 261"/>
                <a:gd name="T70" fmla="*/ 53 w 84"/>
                <a:gd name="T71" fmla="*/ 0 h 261"/>
                <a:gd name="T72" fmla="*/ 56 w 84"/>
                <a:gd name="T73" fmla="*/ 0 h 261"/>
                <a:gd name="T74" fmla="*/ 60 w 84"/>
                <a:gd name="T75" fmla="*/ 0 h 261"/>
                <a:gd name="T76" fmla="*/ 63 w 84"/>
                <a:gd name="T77" fmla="*/ 0 h 261"/>
                <a:gd name="T78" fmla="*/ 70 w 84"/>
                <a:gd name="T79" fmla="*/ 0 h 261"/>
                <a:gd name="T80" fmla="*/ 77 w 84"/>
                <a:gd name="T81" fmla="*/ 3 h 261"/>
                <a:gd name="T82" fmla="*/ 84 w 84"/>
                <a:gd name="T83" fmla="*/ 3 h 261"/>
                <a:gd name="T84" fmla="*/ 84 w 84"/>
                <a:gd name="T85" fmla="*/ 24 h 261"/>
                <a:gd name="T86" fmla="*/ 84 w 84"/>
                <a:gd name="T87" fmla="*/ 45 h 261"/>
                <a:gd name="T88" fmla="*/ 84 w 84"/>
                <a:gd name="T89" fmla="*/ 66 h 261"/>
                <a:gd name="T90" fmla="*/ 81 w 84"/>
                <a:gd name="T91" fmla="*/ 90 h 261"/>
                <a:gd name="T92" fmla="*/ 81 w 84"/>
                <a:gd name="T93" fmla="*/ 111 h 261"/>
                <a:gd name="T94" fmla="*/ 77 w 84"/>
                <a:gd name="T95" fmla="*/ 136 h 261"/>
                <a:gd name="T96" fmla="*/ 70 w 84"/>
                <a:gd name="T97" fmla="*/ 157 h 261"/>
                <a:gd name="T98" fmla="*/ 67 w 84"/>
                <a:gd name="T99" fmla="*/ 174 h 261"/>
                <a:gd name="T100" fmla="*/ 67 w 84"/>
                <a:gd name="T101" fmla="*/ 17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" h="261">
                  <a:moveTo>
                    <a:pt x="67" y="174"/>
                  </a:moveTo>
                  <a:lnTo>
                    <a:pt x="60" y="192"/>
                  </a:lnTo>
                  <a:lnTo>
                    <a:pt x="49" y="209"/>
                  </a:lnTo>
                  <a:lnTo>
                    <a:pt x="42" y="226"/>
                  </a:lnTo>
                  <a:lnTo>
                    <a:pt x="32" y="237"/>
                  </a:lnTo>
                  <a:lnTo>
                    <a:pt x="25" y="244"/>
                  </a:lnTo>
                  <a:lnTo>
                    <a:pt x="21" y="251"/>
                  </a:lnTo>
                  <a:lnTo>
                    <a:pt x="18" y="254"/>
                  </a:lnTo>
                  <a:lnTo>
                    <a:pt x="11" y="258"/>
                  </a:lnTo>
                  <a:lnTo>
                    <a:pt x="7" y="258"/>
                  </a:lnTo>
                  <a:lnTo>
                    <a:pt x="7" y="261"/>
                  </a:lnTo>
                  <a:lnTo>
                    <a:pt x="4" y="258"/>
                  </a:lnTo>
                  <a:lnTo>
                    <a:pt x="0" y="258"/>
                  </a:lnTo>
                  <a:lnTo>
                    <a:pt x="0" y="254"/>
                  </a:lnTo>
                  <a:lnTo>
                    <a:pt x="0" y="247"/>
                  </a:lnTo>
                  <a:lnTo>
                    <a:pt x="4" y="240"/>
                  </a:lnTo>
                  <a:lnTo>
                    <a:pt x="11" y="230"/>
                  </a:lnTo>
                  <a:lnTo>
                    <a:pt x="25" y="209"/>
                  </a:lnTo>
                  <a:lnTo>
                    <a:pt x="35" y="185"/>
                  </a:lnTo>
                  <a:lnTo>
                    <a:pt x="39" y="171"/>
                  </a:lnTo>
                  <a:lnTo>
                    <a:pt x="46" y="153"/>
                  </a:lnTo>
                  <a:lnTo>
                    <a:pt x="49" y="139"/>
                  </a:lnTo>
                  <a:lnTo>
                    <a:pt x="53" y="118"/>
                  </a:lnTo>
                  <a:lnTo>
                    <a:pt x="53" y="101"/>
                  </a:lnTo>
                  <a:lnTo>
                    <a:pt x="56" y="83"/>
                  </a:lnTo>
                  <a:lnTo>
                    <a:pt x="56" y="66"/>
                  </a:lnTo>
                  <a:lnTo>
                    <a:pt x="56" y="55"/>
                  </a:lnTo>
                  <a:lnTo>
                    <a:pt x="56" y="42"/>
                  </a:lnTo>
                  <a:lnTo>
                    <a:pt x="56" y="31"/>
                  </a:lnTo>
                  <a:lnTo>
                    <a:pt x="53" y="24"/>
                  </a:lnTo>
                  <a:lnTo>
                    <a:pt x="53" y="21"/>
                  </a:lnTo>
                  <a:lnTo>
                    <a:pt x="53" y="10"/>
                  </a:lnTo>
                  <a:lnTo>
                    <a:pt x="49" y="7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7" y="3"/>
                  </a:lnTo>
                  <a:lnTo>
                    <a:pt x="84" y="3"/>
                  </a:lnTo>
                  <a:lnTo>
                    <a:pt x="84" y="24"/>
                  </a:lnTo>
                  <a:lnTo>
                    <a:pt x="84" y="45"/>
                  </a:lnTo>
                  <a:lnTo>
                    <a:pt x="84" y="66"/>
                  </a:lnTo>
                  <a:lnTo>
                    <a:pt x="81" y="90"/>
                  </a:lnTo>
                  <a:lnTo>
                    <a:pt x="81" y="111"/>
                  </a:lnTo>
                  <a:lnTo>
                    <a:pt x="77" y="136"/>
                  </a:lnTo>
                  <a:lnTo>
                    <a:pt x="70" y="157"/>
                  </a:lnTo>
                  <a:lnTo>
                    <a:pt x="67" y="174"/>
                  </a:lnTo>
                  <a:lnTo>
                    <a:pt x="67" y="1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E2E5EFFA-F4B9-4392-833D-BB6B3F200BEA}"/>
              </a:ext>
            </a:extLst>
          </p:cNvPr>
          <p:cNvGrpSpPr/>
          <p:nvPr/>
        </p:nvGrpSpPr>
        <p:grpSpPr>
          <a:xfrm>
            <a:off x="7130613" y="2495574"/>
            <a:ext cx="1540987" cy="2021508"/>
            <a:chOff x="5881663" y="14469801"/>
            <a:chExt cx="1540987" cy="2021508"/>
          </a:xfrm>
        </p:grpSpPr>
        <p:sp>
          <p:nvSpPr>
            <p:cNvPr id="17" name="Freeform 85">
              <a:extLst>
                <a:ext uri="{FF2B5EF4-FFF2-40B4-BE49-F238E27FC236}">
                  <a16:creationId xmlns:a16="http://schemas.microsoft.com/office/drawing/2014/main" id="{E623E9A4-0552-4118-AC67-869146A9F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0965" y="14911661"/>
              <a:ext cx="867151" cy="231977"/>
            </a:xfrm>
            <a:custGeom>
              <a:avLst/>
              <a:gdLst>
                <a:gd name="T0" fmla="*/ 0 w 157"/>
                <a:gd name="T1" fmla="*/ 25 h 42"/>
                <a:gd name="T2" fmla="*/ 17 w 157"/>
                <a:gd name="T3" fmla="*/ 21 h 42"/>
                <a:gd name="T4" fmla="*/ 31 w 157"/>
                <a:gd name="T5" fmla="*/ 18 h 42"/>
                <a:gd name="T6" fmla="*/ 45 w 157"/>
                <a:gd name="T7" fmla="*/ 14 h 42"/>
                <a:gd name="T8" fmla="*/ 56 w 157"/>
                <a:gd name="T9" fmla="*/ 11 h 42"/>
                <a:gd name="T10" fmla="*/ 70 w 157"/>
                <a:gd name="T11" fmla="*/ 11 h 42"/>
                <a:gd name="T12" fmla="*/ 80 w 157"/>
                <a:gd name="T13" fmla="*/ 7 h 42"/>
                <a:gd name="T14" fmla="*/ 91 w 157"/>
                <a:gd name="T15" fmla="*/ 4 h 42"/>
                <a:gd name="T16" fmla="*/ 98 w 157"/>
                <a:gd name="T17" fmla="*/ 4 h 42"/>
                <a:gd name="T18" fmla="*/ 108 w 157"/>
                <a:gd name="T19" fmla="*/ 4 h 42"/>
                <a:gd name="T20" fmla="*/ 115 w 157"/>
                <a:gd name="T21" fmla="*/ 0 h 42"/>
                <a:gd name="T22" fmla="*/ 119 w 157"/>
                <a:gd name="T23" fmla="*/ 0 h 42"/>
                <a:gd name="T24" fmla="*/ 125 w 157"/>
                <a:gd name="T25" fmla="*/ 0 h 42"/>
                <a:gd name="T26" fmla="*/ 129 w 157"/>
                <a:gd name="T27" fmla="*/ 0 h 42"/>
                <a:gd name="T28" fmla="*/ 132 w 157"/>
                <a:gd name="T29" fmla="*/ 0 h 42"/>
                <a:gd name="T30" fmla="*/ 136 w 157"/>
                <a:gd name="T31" fmla="*/ 0 h 42"/>
                <a:gd name="T32" fmla="*/ 139 w 157"/>
                <a:gd name="T33" fmla="*/ 0 h 42"/>
                <a:gd name="T34" fmla="*/ 143 w 157"/>
                <a:gd name="T35" fmla="*/ 0 h 42"/>
                <a:gd name="T36" fmla="*/ 146 w 157"/>
                <a:gd name="T37" fmla="*/ 4 h 42"/>
                <a:gd name="T38" fmla="*/ 153 w 157"/>
                <a:gd name="T39" fmla="*/ 7 h 42"/>
                <a:gd name="T40" fmla="*/ 157 w 157"/>
                <a:gd name="T41" fmla="*/ 11 h 42"/>
                <a:gd name="T42" fmla="*/ 157 w 157"/>
                <a:gd name="T43" fmla="*/ 14 h 42"/>
                <a:gd name="T44" fmla="*/ 157 w 157"/>
                <a:gd name="T45" fmla="*/ 18 h 42"/>
                <a:gd name="T46" fmla="*/ 153 w 157"/>
                <a:gd name="T47" fmla="*/ 21 h 42"/>
                <a:gd name="T48" fmla="*/ 146 w 157"/>
                <a:gd name="T49" fmla="*/ 21 h 42"/>
                <a:gd name="T50" fmla="*/ 136 w 157"/>
                <a:gd name="T51" fmla="*/ 25 h 42"/>
                <a:gd name="T52" fmla="*/ 125 w 157"/>
                <a:gd name="T53" fmla="*/ 25 h 42"/>
                <a:gd name="T54" fmla="*/ 108 w 157"/>
                <a:gd name="T55" fmla="*/ 28 h 42"/>
                <a:gd name="T56" fmla="*/ 91 w 157"/>
                <a:gd name="T57" fmla="*/ 32 h 42"/>
                <a:gd name="T58" fmla="*/ 73 w 157"/>
                <a:gd name="T59" fmla="*/ 35 h 42"/>
                <a:gd name="T60" fmla="*/ 59 w 157"/>
                <a:gd name="T61" fmla="*/ 35 h 42"/>
                <a:gd name="T62" fmla="*/ 49 w 157"/>
                <a:gd name="T63" fmla="*/ 38 h 42"/>
                <a:gd name="T64" fmla="*/ 38 w 157"/>
                <a:gd name="T65" fmla="*/ 38 h 42"/>
                <a:gd name="T66" fmla="*/ 31 w 157"/>
                <a:gd name="T67" fmla="*/ 42 h 42"/>
                <a:gd name="T68" fmla="*/ 24 w 157"/>
                <a:gd name="T69" fmla="*/ 42 h 42"/>
                <a:gd name="T70" fmla="*/ 21 w 157"/>
                <a:gd name="T71" fmla="*/ 38 h 42"/>
                <a:gd name="T72" fmla="*/ 14 w 157"/>
                <a:gd name="T73" fmla="*/ 38 h 42"/>
                <a:gd name="T74" fmla="*/ 10 w 157"/>
                <a:gd name="T75" fmla="*/ 35 h 42"/>
                <a:gd name="T76" fmla="*/ 7 w 157"/>
                <a:gd name="T77" fmla="*/ 32 h 42"/>
                <a:gd name="T78" fmla="*/ 0 w 157"/>
                <a:gd name="T79" fmla="*/ 25 h 42"/>
                <a:gd name="T80" fmla="*/ 0 w 157"/>
                <a:gd name="T81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" h="42">
                  <a:moveTo>
                    <a:pt x="0" y="25"/>
                  </a:moveTo>
                  <a:lnTo>
                    <a:pt x="17" y="21"/>
                  </a:lnTo>
                  <a:lnTo>
                    <a:pt x="31" y="18"/>
                  </a:lnTo>
                  <a:lnTo>
                    <a:pt x="45" y="14"/>
                  </a:lnTo>
                  <a:lnTo>
                    <a:pt x="56" y="11"/>
                  </a:lnTo>
                  <a:lnTo>
                    <a:pt x="70" y="11"/>
                  </a:lnTo>
                  <a:lnTo>
                    <a:pt x="80" y="7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6" y="4"/>
                  </a:lnTo>
                  <a:lnTo>
                    <a:pt x="153" y="7"/>
                  </a:lnTo>
                  <a:lnTo>
                    <a:pt x="157" y="11"/>
                  </a:lnTo>
                  <a:lnTo>
                    <a:pt x="157" y="14"/>
                  </a:lnTo>
                  <a:lnTo>
                    <a:pt x="157" y="18"/>
                  </a:lnTo>
                  <a:lnTo>
                    <a:pt x="153" y="21"/>
                  </a:lnTo>
                  <a:lnTo>
                    <a:pt x="146" y="21"/>
                  </a:lnTo>
                  <a:lnTo>
                    <a:pt x="136" y="25"/>
                  </a:lnTo>
                  <a:lnTo>
                    <a:pt x="125" y="25"/>
                  </a:lnTo>
                  <a:lnTo>
                    <a:pt x="108" y="28"/>
                  </a:lnTo>
                  <a:lnTo>
                    <a:pt x="91" y="32"/>
                  </a:lnTo>
                  <a:lnTo>
                    <a:pt x="73" y="35"/>
                  </a:lnTo>
                  <a:lnTo>
                    <a:pt x="59" y="35"/>
                  </a:lnTo>
                  <a:lnTo>
                    <a:pt x="49" y="38"/>
                  </a:lnTo>
                  <a:lnTo>
                    <a:pt x="38" y="38"/>
                  </a:lnTo>
                  <a:lnTo>
                    <a:pt x="31" y="42"/>
                  </a:lnTo>
                  <a:lnTo>
                    <a:pt x="24" y="42"/>
                  </a:lnTo>
                  <a:lnTo>
                    <a:pt x="21" y="38"/>
                  </a:lnTo>
                  <a:lnTo>
                    <a:pt x="14" y="38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86">
              <a:extLst>
                <a:ext uri="{FF2B5EF4-FFF2-40B4-BE49-F238E27FC236}">
                  <a16:creationId xmlns:a16="http://schemas.microsoft.com/office/drawing/2014/main" id="{D3E95BD7-CAB5-4D24-AFA0-222146490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48" y="15066312"/>
              <a:ext cx="38664" cy="657269"/>
            </a:xfrm>
            <a:custGeom>
              <a:avLst/>
              <a:gdLst>
                <a:gd name="T0" fmla="*/ 7 w 7"/>
                <a:gd name="T1" fmla="*/ 0 h 119"/>
                <a:gd name="T2" fmla="*/ 7 w 7"/>
                <a:gd name="T3" fmla="*/ 0 h 119"/>
                <a:gd name="T4" fmla="*/ 7 w 7"/>
                <a:gd name="T5" fmla="*/ 4 h 119"/>
                <a:gd name="T6" fmla="*/ 7 w 7"/>
                <a:gd name="T7" fmla="*/ 7 h 119"/>
                <a:gd name="T8" fmla="*/ 7 w 7"/>
                <a:gd name="T9" fmla="*/ 10 h 119"/>
                <a:gd name="T10" fmla="*/ 7 w 7"/>
                <a:gd name="T11" fmla="*/ 14 h 119"/>
                <a:gd name="T12" fmla="*/ 7 w 7"/>
                <a:gd name="T13" fmla="*/ 17 h 119"/>
                <a:gd name="T14" fmla="*/ 7 w 7"/>
                <a:gd name="T15" fmla="*/ 24 h 119"/>
                <a:gd name="T16" fmla="*/ 7 w 7"/>
                <a:gd name="T17" fmla="*/ 31 h 119"/>
                <a:gd name="T18" fmla="*/ 7 w 7"/>
                <a:gd name="T19" fmla="*/ 38 h 119"/>
                <a:gd name="T20" fmla="*/ 7 w 7"/>
                <a:gd name="T21" fmla="*/ 49 h 119"/>
                <a:gd name="T22" fmla="*/ 7 w 7"/>
                <a:gd name="T23" fmla="*/ 56 h 119"/>
                <a:gd name="T24" fmla="*/ 7 w 7"/>
                <a:gd name="T25" fmla="*/ 66 h 119"/>
                <a:gd name="T26" fmla="*/ 7 w 7"/>
                <a:gd name="T27" fmla="*/ 91 h 119"/>
                <a:gd name="T28" fmla="*/ 7 w 7"/>
                <a:gd name="T29" fmla="*/ 119 h 119"/>
                <a:gd name="T30" fmla="*/ 0 w 7"/>
                <a:gd name="T31" fmla="*/ 119 h 119"/>
                <a:gd name="T32" fmla="*/ 0 w 7"/>
                <a:gd name="T33" fmla="*/ 4 h 119"/>
                <a:gd name="T34" fmla="*/ 7 w 7"/>
                <a:gd name="T35" fmla="*/ 0 h 119"/>
                <a:gd name="T36" fmla="*/ 7 w 7"/>
                <a:gd name="T3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119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10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7" y="24"/>
                  </a:lnTo>
                  <a:lnTo>
                    <a:pt x="7" y="31"/>
                  </a:lnTo>
                  <a:lnTo>
                    <a:pt x="7" y="38"/>
                  </a:lnTo>
                  <a:lnTo>
                    <a:pt x="7" y="49"/>
                  </a:lnTo>
                  <a:lnTo>
                    <a:pt x="7" y="56"/>
                  </a:lnTo>
                  <a:lnTo>
                    <a:pt x="7" y="66"/>
                  </a:lnTo>
                  <a:lnTo>
                    <a:pt x="7" y="91"/>
                  </a:lnTo>
                  <a:lnTo>
                    <a:pt x="7" y="119"/>
                  </a:lnTo>
                  <a:lnTo>
                    <a:pt x="0" y="119"/>
                  </a:lnTo>
                  <a:lnTo>
                    <a:pt x="0" y="4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7">
              <a:extLst>
                <a:ext uri="{FF2B5EF4-FFF2-40B4-BE49-F238E27FC236}">
                  <a16:creationId xmlns:a16="http://schemas.microsoft.com/office/drawing/2014/main" id="{19A8A7A9-3803-43A8-852B-5395E76DA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900" y="15011080"/>
              <a:ext cx="55232" cy="1270345"/>
            </a:xfrm>
            <a:custGeom>
              <a:avLst/>
              <a:gdLst>
                <a:gd name="T0" fmla="*/ 10 w 10"/>
                <a:gd name="T1" fmla="*/ 7 h 230"/>
                <a:gd name="T2" fmla="*/ 10 w 10"/>
                <a:gd name="T3" fmla="*/ 27 h 230"/>
                <a:gd name="T4" fmla="*/ 10 w 10"/>
                <a:gd name="T5" fmla="*/ 48 h 230"/>
                <a:gd name="T6" fmla="*/ 10 w 10"/>
                <a:gd name="T7" fmla="*/ 66 h 230"/>
                <a:gd name="T8" fmla="*/ 10 w 10"/>
                <a:gd name="T9" fmla="*/ 83 h 230"/>
                <a:gd name="T10" fmla="*/ 7 w 10"/>
                <a:gd name="T11" fmla="*/ 101 h 230"/>
                <a:gd name="T12" fmla="*/ 7 w 10"/>
                <a:gd name="T13" fmla="*/ 118 h 230"/>
                <a:gd name="T14" fmla="*/ 7 w 10"/>
                <a:gd name="T15" fmla="*/ 132 h 230"/>
                <a:gd name="T16" fmla="*/ 7 w 10"/>
                <a:gd name="T17" fmla="*/ 146 h 230"/>
                <a:gd name="T18" fmla="*/ 7 w 10"/>
                <a:gd name="T19" fmla="*/ 157 h 230"/>
                <a:gd name="T20" fmla="*/ 7 w 10"/>
                <a:gd name="T21" fmla="*/ 171 h 230"/>
                <a:gd name="T22" fmla="*/ 7 w 10"/>
                <a:gd name="T23" fmla="*/ 181 h 230"/>
                <a:gd name="T24" fmla="*/ 7 w 10"/>
                <a:gd name="T25" fmla="*/ 191 h 230"/>
                <a:gd name="T26" fmla="*/ 7 w 10"/>
                <a:gd name="T27" fmla="*/ 198 h 230"/>
                <a:gd name="T28" fmla="*/ 7 w 10"/>
                <a:gd name="T29" fmla="*/ 205 h 230"/>
                <a:gd name="T30" fmla="*/ 3 w 10"/>
                <a:gd name="T31" fmla="*/ 209 h 230"/>
                <a:gd name="T32" fmla="*/ 3 w 10"/>
                <a:gd name="T33" fmla="*/ 216 h 230"/>
                <a:gd name="T34" fmla="*/ 0 w 10"/>
                <a:gd name="T35" fmla="*/ 223 h 230"/>
                <a:gd name="T36" fmla="*/ 0 w 10"/>
                <a:gd name="T37" fmla="*/ 226 h 230"/>
                <a:gd name="T38" fmla="*/ 0 w 10"/>
                <a:gd name="T39" fmla="*/ 230 h 230"/>
                <a:gd name="T40" fmla="*/ 0 w 10"/>
                <a:gd name="T41" fmla="*/ 230 h 230"/>
                <a:gd name="T42" fmla="*/ 0 w 10"/>
                <a:gd name="T43" fmla="*/ 230 h 230"/>
                <a:gd name="T44" fmla="*/ 0 w 10"/>
                <a:gd name="T45" fmla="*/ 226 h 230"/>
                <a:gd name="T46" fmla="*/ 0 w 10"/>
                <a:gd name="T47" fmla="*/ 223 h 230"/>
                <a:gd name="T48" fmla="*/ 0 w 10"/>
                <a:gd name="T49" fmla="*/ 219 h 230"/>
                <a:gd name="T50" fmla="*/ 0 w 10"/>
                <a:gd name="T51" fmla="*/ 216 h 230"/>
                <a:gd name="T52" fmla="*/ 0 w 10"/>
                <a:gd name="T53" fmla="*/ 212 h 230"/>
                <a:gd name="T54" fmla="*/ 0 w 10"/>
                <a:gd name="T55" fmla="*/ 205 h 230"/>
                <a:gd name="T56" fmla="*/ 0 w 10"/>
                <a:gd name="T57" fmla="*/ 198 h 230"/>
                <a:gd name="T58" fmla="*/ 0 w 10"/>
                <a:gd name="T59" fmla="*/ 191 h 230"/>
                <a:gd name="T60" fmla="*/ 0 w 10"/>
                <a:gd name="T61" fmla="*/ 181 h 230"/>
                <a:gd name="T62" fmla="*/ 0 w 10"/>
                <a:gd name="T63" fmla="*/ 171 h 230"/>
                <a:gd name="T64" fmla="*/ 0 w 10"/>
                <a:gd name="T65" fmla="*/ 157 h 230"/>
                <a:gd name="T66" fmla="*/ 0 w 10"/>
                <a:gd name="T67" fmla="*/ 143 h 230"/>
                <a:gd name="T68" fmla="*/ 0 w 10"/>
                <a:gd name="T69" fmla="*/ 129 h 230"/>
                <a:gd name="T70" fmla="*/ 0 w 10"/>
                <a:gd name="T71" fmla="*/ 111 h 230"/>
                <a:gd name="T72" fmla="*/ 0 w 10"/>
                <a:gd name="T73" fmla="*/ 90 h 230"/>
                <a:gd name="T74" fmla="*/ 0 w 10"/>
                <a:gd name="T75" fmla="*/ 69 h 230"/>
                <a:gd name="T76" fmla="*/ 0 w 10"/>
                <a:gd name="T77" fmla="*/ 48 h 230"/>
                <a:gd name="T78" fmla="*/ 0 w 10"/>
                <a:gd name="T79" fmla="*/ 24 h 230"/>
                <a:gd name="T80" fmla="*/ 0 w 10"/>
                <a:gd name="T81" fmla="*/ 0 h 230"/>
                <a:gd name="T82" fmla="*/ 10 w 10"/>
                <a:gd name="T83" fmla="*/ 7 h 230"/>
                <a:gd name="T84" fmla="*/ 10 w 10"/>
                <a:gd name="T85" fmla="*/ 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230">
                  <a:moveTo>
                    <a:pt x="10" y="7"/>
                  </a:moveTo>
                  <a:lnTo>
                    <a:pt x="10" y="27"/>
                  </a:lnTo>
                  <a:lnTo>
                    <a:pt x="10" y="48"/>
                  </a:lnTo>
                  <a:lnTo>
                    <a:pt x="10" y="66"/>
                  </a:lnTo>
                  <a:lnTo>
                    <a:pt x="10" y="83"/>
                  </a:lnTo>
                  <a:lnTo>
                    <a:pt x="7" y="101"/>
                  </a:lnTo>
                  <a:lnTo>
                    <a:pt x="7" y="118"/>
                  </a:lnTo>
                  <a:lnTo>
                    <a:pt x="7" y="132"/>
                  </a:lnTo>
                  <a:lnTo>
                    <a:pt x="7" y="146"/>
                  </a:lnTo>
                  <a:lnTo>
                    <a:pt x="7" y="157"/>
                  </a:lnTo>
                  <a:lnTo>
                    <a:pt x="7" y="171"/>
                  </a:lnTo>
                  <a:lnTo>
                    <a:pt x="7" y="181"/>
                  </a:lnTo>
                  <a:lnTo>
                    <a:pt x="7" y="191"/>
                  </a:lnTo>
                  <a:lnTo>
                    <a:pt x="7" y="198"/>
                  </a:lnTo>
                  <a:lnTo>
                    <a:pt x="7" y="205"/>
                  </a:lnTo>
                  <a:lnTo>
                    <a:pt x="3" y="209"/>
                  </a:lnTo>
                  <a:lnTo>
                    <a:pt x="3" y="216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5"/>
                  </a:lnTo>
                  <a:lnTo>
                    <a:pt x="0" y="198"/>
                  </a:lnTo>
                  <a:lnTo>
                    <a:pt x="0" y="191"/>
                  </a:lnTo>
                  <a:lnTo>
                    <a:pt x="0" y="181"/>
                  </a:lnTo>
                  <a:lnTo>
                    <a:pt x="0" y="171"/>
                  </a:lnTo>
                  <a:lnTo>
                    <a:pt x="0" y="157"/>
                  </a:lnTo>
                  <a:lnTo>
                    <a:pt x="0" y="143"/>
                  </a:lnTo>
                  <a:lnTo>
                    <a:pt x="0" y="129"/>
                  </a:lnTo>
                  <a:lnTo>
                    <a:pt x="0" y="111"/>
                  </a:lnTo>
                  <a:lnTo>
                    <a:pt x="0" y="90"/>
                  </a:lnTo>
                  <a:lnTo>
                    <a:pt x="0" y="69"/>
                  </a:lnTo>
                  <a:lnTo>
                    <a:pt x="0" y="48"/>
                  </a:lnTo>
                  <a:lnTo>
                    <a:pt x="0" y="24"/>
                  </a:lnTo>
                  <a:lnTo>
                    <a:pt x="0" y="0"/>
                  </a:lnTo>
                  <a:lnTo>
                    <a:pt x="10" y="7"/>
                  </a:lnTo>
                  <a:lnTo>
                    <a:pt x="1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8">
              <a:extLst>
                <a:ext uri="{FF2B5EF4-FFF2-40B4-BE49-F238E27FC236}">
                  <a16:creationId xmlns:a16="http://schemas.microsoft.com/office/drawing/2014/main" id="{2191F75B-B105-4ACF-B8F9-78DA35793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48" y="15182299"/>
              <a:ext cx="309302" cy="171223"/>
            </a:xfrm>
            <a:custGeom>
              <a:avLst/>
              <a:gdLst>
                <a:gd name="T0" fmla="*/ 0 w 56"/>
                <a:gd name="T1" fmla="*/ 31 h 31"/>
                <a:gd name="T2" fmla="*/ 0 w 56"/>
                <a:gd name="T3" fmla="*/ 10 h 31"/>
                <a:gd name="T4" fmla="*/ 11 w 56"/>
                <a:gd name="T5" fmla="*/ 7 h 31"/>
                <a:gd name="T6" fmla="*/ 28 w 56"/>
                <a:gd name="T7" fmla="*/ 3 h 31"/>
                <a:gd name="T8" fmla="*/ 35 w 56"/>
                <a:gd name="T9" fmla="*/ 3 h 31"/>
                <a:gd name="T10" fmla="*/ 39 w 56"/>
                <a:gd name="T11" fmla="*/ 3 h 31"/>
                <a:gd name="T12" fmla="*/ 46 w 56"/>
                <a:gd name="T13" fmla="*/ 0 h 31"/>
                <a:gd name="T14" fmla="*/ 49 w 56"/>
                <a:gd name="T15" fmla="*/ 0 h 31"/>
                <a:gd name="T16" fmla="*/ 53 w 56"/>
                <a:gd name="T17" fmla="*/ 3 h 31"/>
                <a:gd name="T18" fmla="*/ 53 w 56"/>
                <a:gd name="T19" fmla="*/ 3 h 31"/>
                <a:gd name="T20" fmla="*/ 56 w 56"/>
                <a:gd name="T21" fmla="*/ 7 h 31"/>
                <a:gd name="T22" fmla="*/ 56 w 56"/>
                <a:gd name="T23" fmla="*/ 10 h 31"/>
                <a:gd name="T24" fmla="*/ 56 w 56"/>
                <a:gd name="T25" fmla="*/ 14 h 31"/>
                <a:gd name="T26" fmla="*/ 56 w 56"/>
                <a:gd name="T27" fmla="*/ 17 h 31"/>
                <a:gd name="T28" fmla="*/ 49 w 56"/>
                <a:gd name="T29" fmla="*/ 24 h 31"/>
                <a:gd name="T30" fmla="*/ 46 w 56"/>
                <a:gd name="T31" fmla="*/ 24 h 31"/>
                <a:gd name="T32" fmla="*/ 42 w 56"/>
                <a:gd name="T33" fmla="*/ 24 h 31"/>
                <a:gd name="T34" fmla="*/ 39 w 56"/>
                <a:gd name="T35" fmla="*/ 28 h 31"/>
                <a:gd name="T36" fmla="*/ 32 w 56"/>
                <a:gd name="T37" fmla="*/ 28 h 31"/>
                <a:gd name="T38" fmla="*/ 28 w 56"/>
                <a:gd name="T39" fmla="*/ 28 h 31"/>
                <a:gd name="T40" fmla="*/ 18 w 56"/>
                <a:gd name="T41" fmla="*/ 28 h 31"/>
                <a:gd name="T42" fmla="*/ 11 w 56"/>
                <a:gd name="T43" fmla="*/ 31 h 31"/>
                <a:gd name="T44" fmla="*/ 0 w 56"/>
                <a:gd name="T45" fmla="*/ 31 h 31"/>
                <a:gd name="T46" fmla="*/ 0 w 56"/>
                <a:gd name="T4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" h="31">
                  <a:moveTo>
                    <a:pt x="0" y="31"/>
                  </a:moveTo>
                  <a:lnTo>
                    <a:pt x="0" y="10"/>
                  </a:lnTo>
                  <a:lnTo>
                    <a:pt x="11" y="7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39" y="3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6" y="7"/>
                  </a:lnTo>
                  <a:lnTo>
                    <a:pt x="56" y="10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49" y="24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18" y="28"/>
                  </a:lnTo>
                  <a:lnTo>
                    <a:pt x="11" y="31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89">
              <a:extLst>
                <a:ext uri="{FF2B5EF4-FFF2-40B4-BE49-F238E27FC236}">
                  <a16:creationId xmlns:a16="http://schemas.microsoft.com/office/drawing/2014/main" id="{F62EE395-274A-464F-9206-640F55CEB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48" y="15414276"/>
              <a:ext cx="292734" cy="154651"/>
            </a:xfrm>
            <a:custGeom>
              <a:avLst/>
              <a:gdLst>
                <a:gd name="T0" fmla="*/ 53 w 53"/>
                <a:gd name="T1" fmla="*/ 17 h 28"/>
                <a:gd name="T2" fmla="*/ 49 w 53"/>
                <a:gd name="T3" fmla="*/ 21 h 28"/>
                <a:gd name="T4" fmla="*/ 46 w 53"/>
                <a:gd name="T5" fmla="*/ 21 h 28"/>
                <a:gd name="T6" fmla="*/ 42 w 53"/>
                <a:gd name="T7" fmla="*/ 24 h 28"/>
                <a:gd name="T8" fmla="*/ 35 w 53"/>
                <a:gd name="T9" fmla="*/ 24 h 28"/>
                <a:gd name="T10" fmla="*/ 28 w 53"/>
                <a:gd name="T11" fmla="*/ 24 h 28"/>
                <a:gd name="T12" fmla="*/ 21 w 53"/>
                <a:gd name="T13" fmla="*/ 24 h 28"/>
                <a:gd name="T14" fmla="*/ 11 w 53"/>
                <a:gd name="T15" fmla="*/ 28 h 28"/>
                <a:gd name="T16" fmla="*/ 0 w 53"/>
                <a:gd name="T17" fmla="*/ 28 h 28"/>
                <a:gd name="T18" fmla="*/ 0 w 53"/>
                <a:gd name="T19" fmla="*/ 7 h 28"/>
                <a:gd name="T20" fmla="*/ 11 w 53"/>
                <a:gd name="T21" fmla="*/ 7 h 28"/>
                <a:gd name="T22" fmla="*/ 18 w 53"/>
                <a:gd name="T23" fmla="*/ 3 h 28"/>
                <a:gd name="T24" fmla="*/ 25 w 53"/>
                <a:gd name="T25" fmla="*/ 3 h 28"/>
                <a:gd name="T26" fmla="*/ 28 w 53"/>
                <a:gd name="T27" fmla="*/ 3 h 28"/>
                <a:gd name="T28" fmla="*/ 35 w 53"/>
                <a:gd name="T29" fmla="*/ 0 h 28"/>
                <a:gd name="T30" fmla="*/ 42 w 53"/>
                <a:gd name="T31" fmla="*/ 0 h 28"/>
                <a:gd name="T32" fmla="*/ 46 w 53"/>
                <a:gd name="T33" fmla="*/ 0 h 28"/>
                <a:gd name="T34" fmla="*/ 49 w 53"/>
                <a:gd name="T35" fmla="*/ 3 h 28"/>
                <a:gd name="T36" fmla="*/ 53 w 53"/>
                <a:gd name="T37" fmla="*/ 3 h 28"/>
                <a:gd name="T38" fmla="*/ 53 w 53"/>
                <a:gd name="T39" fmla="*/ 7 h 28"/>
                <a:gd name="T40" fmla="*/ 53 w 53"/>
                <a:gd name="T41" fmla="*/ 14 h 28"/>
                <a:gd name="T42" fmla="*/ 53 w 53"/>
                <a:gd name="T43" fmla="*/ 17 h 28"/>
                <a:gd name="T44" fmla="*/ 53 w 53"/>
                <a:gd name="T45" fmla="*/ 17 h 28"/>
                <a:gd name="T46" fmla="*/ 53 w 53"/>
                <a:gd name="T4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28">
                  <a:moveTo>
                    <a:pt x="53" y="17"/>
                  </a:moveTo>
                  <a:lnTo>
                    <a:pt x="49" y="21"/>
                  </a:lnTo>
                  <a:lnTo>
                    <a:pt x="46" y="21"/>
                  </a:lnTo>
                  <a:lnTo>
                    <a:pt x="42" y="24"/>
                  </a:lnTo>
                  <a:lnTo>
                    <a:pt x="35" y="24"/>
                  </a:lnTo>
                  <a:lnTo>
                    <a:pt x="28" y="24"/>
                  </a:lnTo>
                  <a:lnTo>
                    <a:pt x="21" y="24"/>
                  </a:lnTo>
                  <a:lnTo>
                    <a:pt x="11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9" y="3"/>
                  </a:lnTo>
                  <a:lnTo>
                    <a:pt x="53" y="3"/>
                  </a:lnTo>
                  <a:lnTo>
                    <a:pt x="53" y="7"/>
                  </a:lnTo>
                  <a:lnTo>
                    <a:pt x="53" y="14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90">
              <a:extLst>
                <a:ext uri="{FF2B5EF4-FFF2-40B4-BE49-F238E27FC236}">
                  <a16:creationId xmlns:a16="http://schemas.microsoft.com/office/drawing/2014/main" id="{5AC5B368-F838-445C-A5B4-923B73F09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546" y="15568927"/>
              <a:ext cx="1121221" cy="270641"/>
            </a:xfrm>
            <a:custGeom>
              <a:avLst/>
              <a:gdLst>
                <a:gd name="T0" fmla="*/ 14 w 203"/>
                <a:gd name="T1" fmla="*/ 45 h 49"/>
                <a:gd name="T2" fmla="*/ 11 w 203"/>
                <a:gd name="T3" fmla="*/ 42 h 49"/>
                <a:gd name="T4" fmla="*/ 7 w 203"/>
                <a:gd name="T5" fmla="*/ 38 h 49"/>
                <a:gd name="T6" fmla="*/ 4 w 203"/>
                <a:gd name="T7" fmla="*/ 35 h 49"/>
                <a:gd name="T8" fmla="*/ 0 w 203"/>
                <a:gd name="T9" fmla="*/ 28 h 49"/>
                <a:gd name="T10" fmla="*/ 21 w 203"/>
                <a:gd name="T11" fmla="*/ 24 h 49"/>
                <a:gd name="T12" fmla="*/ 39 w 203"/>
                <a:gd name="T13" fmla="*/ 21 h 49"/>
                <a:gd name="T14" fmla="*/ 56 w 203"/>
                <a:gd name="T15" fmla="*/ 17 h 49"/>
                <a:gd name="T16" fmla="*/ 70 w 203"/>
                <a:gd name="T17" fmla="*/ 17 h 49"/>
                <a:gd name="T18" fmla="*/ 88 w 203"/>
                <a:gd name="T19" fmla="*/ 14 h 49"/>
                <a:gd name="T20" fmla="*/ 102 w 203"/>
                <a:gd name="T21" fmla="*/ 10 h 49"/>
                <a:gd name="T22" fmla="*/ 112 w 203"/>
                <a:gd name="T23" fmla="*/ 10 h 49"/>
                <a:gd name="T24" fmla="*/ 123 w 203"/>
                <a:gd name="T25" fmla="*/ 7 h 49"/>
                <a:gd name="T26" fmla="*/ 133 w 203"/>
                <a:gd name="T27" fmla="*/ 7 h 49"/>
                <a:gd name="T28" fmla="*/ 143 w 203"/>
                <a:gd name="T29" fmla="*/ 3 h 49"/>
                <a:gd name="T30" fmla="*/ 150 w 203"/>
                <a:gd name="T31" fmla="*/ 3 h 49"/>
                <a:gd name="T32" fmla="*/ 157 w 203"/>
                <a:gd name="T33" fmla="*/ 3 h 49"/>
                <a:gd name="T34" fmla="*/ 164 w 203"/>
                <a:gd name="T35" fmla="*/ 3 h 49"/>
                <a:gd name="T36" fmla="*/ 168 w 203"/>
                <a:gd name="T37" fmla="*/ 0 h 49"/>
                <a:gd name="T38" fmla="*/ 171 w 203"/>
                <a:gd name="T39" fmla="*/ 0 h 49"/>
                <a:gd name="T40" fmla="*/ 171 w 203"/>
                <a:gd name="T41" fmla="*/ 0 h 49"/>
                <a:gd name="T42" fmla="*/ 178 w 203"/>
                <a:gd name="T43" fmla="*/ 0 h 49"/>
                <a:gd name="T44" fmla="*/ 182 w 203"/>
                <a:gd name="T45" fmla="*/ 3 h 49"/>
                <a:gd name="T46" fmla="*/ 189 w 203"/>
                <a:gd name="T47" fmla="*/ 3 h 49"/>
                <a:gd name="T48" fmla="*/ 192 w 203"/>
                <a:gd name="T49" fmla="*/ 7 h 49"/>
                <a:gd name="T50" fmla="*/ 196 w 203"/>
                <a:gd name="T51" fmla="*/ 10 h 49"/>
                <a:gd name="T52" fmla="*/ 199 w 203"/>
                <a:gd name="T53" fmla="*/ 14 h 49"/>
                <a:gd name="T54" fmla="*/ 203 w 203"/>
                <a:gd name="T55" fmla="*/ 17 h 49"/>
                <a:gd name="T56" fmla="*/ 203 w 203"/>
                <a:gd name="T57" fmla="*/ 24 h 49"/>
                <a:gd name="T58" fmla="*/ 203 w 203"/>
                <a:gd name="T59" fmla="*/ 24 h 49"/>
                <a:gd name="T60" fmla="*/ 199 w 203"/>
                <a:gd name="T61" fmla="*/ 28 h 49"/>
                <a:gd name="T62" fmla="*/ 199 w 203"/>
                <a:gd name="T63" fmla="*/ 28 h 49"/>
                <a:gd name="T64" fmla="*/ 196 w 203"/>
                <a:gd name="T65" fmla="*/ 28 h 49"/>
                <a:gd name="T66" fmla="*/ 189 w 203"/>
                <a:gd name="T67" fmla="*/ 31 h 49"/>
                <a:gd name="T68" fmla="*/ 185 w 203"/>
                <a:gd name="T69" fmla="*/ 31 h 49"/>
                <a:gd name="T70" fmla="*/ 178 w 203"/>
                <a:gd name="T71" fmla="*/ 31 h 49"/>
                <a:gd name="T72" fmla="*/ 168 w 203"/>
                <a:gd name="T73" fmla="*/ 31 h 49"/>
                <a:gd name="T74" fmla="*/ 154 w 203"/>
                <a:gd name="T75" fmla="*/ 31 h 49"/>
                <a:gd name="T76" fmla="*/ 140 w 203"/>
                <a:gd name="T77" fmla="*/ 31 h 49"/>
                <a:gd name="T78" fmla="*/ 126 w 203"/>
                <a:gd name="T79" fmla="*/ 31 h 49"/>
                <a:gd name="T80" fmla="*/ 119 w 203"/>
                <a:gd name="T81" fmla="*/ 31 h 49"/>
                <a:gd name="T82" fmla="*/ 109 w 203"/>
                <a:gd name="T83" fmla="*/ 35 h 49"/>
                <a:gd name="T84" fmla="*/ 98 w 203"/>
                <a:gd name="T85" fmla="*/ 35 h 49"/>
                <a:gd name="T86" fmla="*/ 84 w 203"/>
                <a:gd name="T87" fmla="*/ 38 h 49"/>
                <a:gd name="T88" fmla="*/ 67 w 203"/>
                <a:gd name="T89" fmla="*/ 42 h 49"/>
                <a:gd name="T90" fmla="*/ 53 w 203"/>
                <a:gd name="T91" fmla="*/ 45 h 49"/>
                <a:gd name="T92" fmla="*/ 39 w 203"/>
                <a:gd name="T93" fmla="*/ 49 h 49"/>
                <a:gd name="T94" fmla="*/ 32 w 203"/>
                <a:gd name="T95" fmla="*/ 49 h 49"/>
                <a:gd name="T96" fmla="*/ 28 w 203"/>
                <a:gd name="T97" fmla="*/ 49 h 49"/>
                <a:gd name="T98" fmla="*/ 21 w 203"/>
                <a:gd name="T99" fmla="*/ 49 h 49"/>
                <a:gd name="T100" fmla="*/ 14 w 203"/>
                <a:gd name="T101" fmla="*/ 45 h 49"/>
                <a:gd name="T102" fmla="*/ 14 w 203"/>
                <a:gd name="T103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9">
                  <a:moveTo>
                    <a:pt x="14" y="45"/>
                  </a:moveTo>
                  <a:lnTo>
                    <a:pt x="11" y="42"/>
                  </a:lnTo>
                  <a:lnTo>
                    <a:pt x="7" y="38"/>
                  </a:lnTo>
                  <a:lnTo>
                    <a:pt x="4" y="35"/>
                  </a:lnTo>
                  <a:lnTo>
                    <a:pt x="0" y="28"/>
                  </a:lnTo>
                  <a:lnTo>
                    <a:pt x="21" y="24"/>
                  </a:lnTo>
                  <a:lnTo>
                    <a:pt x="39" y="21"/>
                  </a:lnTo>
                  <a:lnTo>
                    <a:pt x="56" y="17"/>
                  </a:lnTo>
                  <a:lnTo>
                    <a:pt x="70" y="17"/>
                  </a:lnTo>
                  <a:lnTo>
                    <a:pt x="88" y="14"/>
                  </a:lnTo>
                  <a:lnTo>
                    <a:pt x="102" y="10"/>
                  </a:lnTo>
                  <a:lnTo>
                    <a:pt x="112" y="10"/>
                  </a:lnTo>
                  <a:lnTo>
                    <a:pt x="123" y="7"/>
                  </a:lnTo>
                  <a:lnTo>
                    <a:pt x="133" y="7"/>
                  </a:lnTo>
                  <a:lnTo>
                    <a:pt x="143" y="3"/>
                  </a:lnTo>
                  <a:lnTo>
                    <a:pt x="150" y="3"/>
                  </a:lnTo>
                  <a:lnTo>
                    <a:pt x="157" y="3"/>
                  </a:lnTo>
                  <a:lnTo>
                    <a:pt x="164" y="3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2" y="3"/>
                  </a:lnTo>
                  <a:lnTo>
                    <a:pt x="189" y="3"/>
                  </a:lnTo>
                  <a:lnTo>
                    <a:pt x="192" y="7"/>
                  </a:lnTo>
                  <a:lnTo>
                    <a:pt x="196" y="10"/>
                  </a:lnTo>
                  <a:lnTo>
                    <a:pt x="199" y="14"/>
                  </a:lnTo>
                  <a:lnTo>
                    <a:pt x="203" y="17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199" y="28"/>
                  </a:lnTo>
                  <a:lnTo>
                    <a:pt x="199" y="28"/>
                  </a:lnTo>
                  <a:lnTo>
                    <a:pt x="196" y="28"/>
                  </a:lnTo>
                  <a:lnTo>
                    <a:pt x="189" y="31"/>
                  </a:lnTo>
                  <a:lnTo>
                    <a:pt x="185" y="31"/>
                  </a:lnTo>
                  <a:lnTo>
                    <a:pt x="178" y="31"/>
                  </a:lnTo>
                  <a:lnTo>
                    <a:pt x="168" y="31"/>
                  </a:lnTo>
                  <a:lnTo>
                    <a:pt x="154" y="31"/>
                  </a:lnTo>
                  <a:lnTo>
                    <a:pt x="140" y="31"/>
                  </a:lnTo>
                  <a:lnTo>
                    <a:pt x="126" y="31"/>
                  </a:lnTo>
                  <a:lnTo>
                    <a:pt x="119" y="31"/>
                  </a:lnTo>
                  <a:lnTo>
                    <a:pt x="109" y="35"/>
                  </a:lnTo>
                  <a:lnTo>
                    <a:pt x="98" y="35"/>
                  </a:lnTo>
                  <a:lnTo>
                    <a:pt x="84" y="38"/>
                  </a:lnTo>
                  <a:lnTo>
                    <a:pt x="67" y="42"/>
                  </a:lnTo>
                  <a:lnTo>
                    <a:pt x="53" y="45"/>
                  </a:lnTo>
                  <a:lnTo>
                    <a:pt x="39" y="49"/>
                  </a:lnTo>
                  <a:lnTo>
                    <a:pt x="32" y="49"/>
                  </a:lnTo>
                  <a:lnTo>
                    <a:pt x="28" y="49"/>
                  </a:lnTo>
                  <a:lnTo>
                    <a:pt x="21" y="49"/>
                  </a:lnTo>
                  <a:lnTo>
                    <a:pt x="14" y="45"/>
                  </a:lnTo>
                  <a:lnTo>
                    <a:pt x="14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1">
              <a:extLst>
                <a:ext uri="{FF2B5EF4-FFF2-40B4-BE49-F238E27FC236}">
                  <a16:creationId xmlns:a16="http://schemas.microsoft.com/office/drawing/2014/main" id="{F00513A6-54CE-4DDD-9795-8C8FE4A7F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639" y="14469801"/>
              <a:ext cx="287209" cy="325874"/>
            </a:xfrm>
            <a:custGeom>
              <a:avLst/>
              <a:gdLst>
                <a:gd name="T0" fmla="*/ 0 w 52"/>
                <a:gd name="T1" fmla="*/ 7 h 59"/>
                <a:gd name="T2" fmla="*/ 0 w 52"/>
                <a:gd name="T3" fmla="*/ 3 h 59"/>
                <a:gd name="T4" fmla="*/ 0 w 52"/>
                <a:gd name="T5" fmla="*/ 0 h 59"/>
                <a:gd name="T6" fmla="*/ 3 w 52"/>
                <a:gd name="T7" fmla="*/ 0 h 59"/>
                <a:gd name="T8" fmla="*/ 7 w 52"/>
                <a:gd name="T9" fmla="*/ 0 h 59"/>
                <a:gd name="T10" fmla="*/ 14 w 52"/>
                <a:gd name="T11" fmla="*/ 0 h 59"/>
                <a:gd name="T12" fmla="*/ 17 w 52"/>
                <a:gd name="T13" fmla="*/ 0 h 59"/>
                <a:gd name="T14" fmla="*/ 24 w 52"/>
                <a:gd name="T15" fmla="*/ 3 h 59"/>
                <a:gd name="T16" fmla="*/ 31 w 52"/>
                <a:gd name="T17" fmla="*/ 7 h 59"/>
                <a:gd name="T18" fmla="*/ 38 w 52"/>
                <a:gd name="T19" fmla="*/ 10 h 59"/>
                <a:gd name="T20" fmla="*/ 45 w 52"/>
                <a:gd name="T21" fmla="*/ 14 h 59"/>
                <a:gd name="T22" fmla="*/ 49 w 52"/>
                <a:gd name="T23" fmla="*/ 21 h 59"/>
                <a:gd name="T24" fmla="*/ 52 w 52"/>
                <a:gd name="T25" fmla="*/ 24 h 59"/>
                <a:gd name="T26" fmla="*/ 52 w 52"/>
                <a:gd name="T27" fmla="*/ 31 h 59"/>
                <a:gd name="T28" fmla="*/ 52 w 52"/>
                <a:gd name="T29" fmla="*/ 38 h 59"/>
                <a:gd name="T30" fmla="*/ 52 w 52"/>
                <a:gd name="T31" fmla="*/ 49 h 59"/>
                <a:gd name="T32" fmla="*/ 52 w 52"/>
                <a:gd name="T33" fmla="*/ 56 h 59"/>
                <a:gd name="T34" fmla="*/ 49 w 52"/>
                <a:gd name="T35" fmla="*/ 59 h 59"/>
                <a:gd name="T36" fmla="*/ 45 w 52"/>
                <a:gd name="T37" fmla="*/ 59 h 59"/>
                <a:gd name="T38" fmla="*/ 42 w 52"/>
                <a:gd name="T39" fmla="*/ 59 h 59"/>
                <a:gd name="T40" fmla="*/ 38 w 52"/>
                <a:gd name="T41" fmla="*/ 59 h 59"/>
                <a:gd name="T42" fmla="*/ 31 w 52"/>
                <a:gd name="T43" fmla="*/ 56 h 59"/>
                <a:gd name="T44" fmla="*/ 24 w 52"/>
                <a:gd name="T45" fmla="*/ 45 h 59"/>
                <a:gd name="T46" fmla="*/ 17 w 52"/>
                <a:gd name="T47" fmla="*/ 35 h 59"/>
                <a:gd name="T48" fmla="*/ 10 w 52"/>
                <a:gd name="T49" fmla="*/ 24 h 59"/>
                <a:gd name="T50" fmla="*/ 3 w 52"/>
                <a:gd name="T51" fmla="*/ 14 h 59"/>
                <a:gd name="T52" fmla="*/ 0 w 52"/>
                <a:gd name="T53" fmla="*/ 10 h 59"/>
                <a:gd name="T54" fmla="*/ 0 w 52"/>
                <a:gd name="T55" fmla="*/ 7 h 59"/>
                <a:gd name="T56" fmla="*/ 0 w 52"/>
                <a:gd name="T57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59">
                  <a:moveTo>
                    <a:pt x="0" y="7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31" y="7"/>
                  </a:lnTo>
                  <a:lnTo>
                    <a:pt x="38" y="10"/>
                  </a:lnTo>
                  <a:lnTo>
                    <a:pt x="45" y="14"/>
                  </a:lnTo>
                  <a:lnTo>
                    <a:pt x="49" y="21"/>
                  </a:lnTo>
                  <a:lnTo>
                    <a:pt x="52" y="24"/>
                  </a:lnTo>
                  <a:lnTo>
                    <a:pt x="52" y="31"/>
                  </a:lnTo>
                  <a:lnTo>
                    <a:pt x="52" y="38"/>
                  </a:lnTo>
                  <a:lnTo>
                    <a:pt x="52" y="49"/>
                  </a:lnTo>
                  <a:lnTo>
                    <a:pt x="52" y="56"/>
                  </a:lnTo>
                  <a:lnTo>
                    <a:pt x="49" y="59"/>
                  </a:lnTo>
                  <a:lnTo>
                    <a:pt x="45" y="59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1" y="56"/>
                  </a:lnTo>
                  <a:lnTo>
                    <a:pt x="24" y="45"/>
                  </a:lnTo>
                  <a:lnTo>
                    <a:pt x="17" y="35"/>
                  </a:lnTo>
                  <a:lnTo>
                    <a:pt x="10" y="24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2">
              <a:extLst>
                <a:ext uri="{FF2B5EF4-FFF2-40B4-BE49-F238E27FC236}">
                  <a16:creationId xmlns:a16="http://schemas.microsoft.com/office/drawing/2014/main" id="{F26A0E23-BC5A-470C-9526-04546226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266" y="14525034"/>
              <a:ext cx="922384" cy="1966275"/>
            </a:xfrm>
            <a:custGeom>
              <a:avLst/>
              <a:gdLst>
                <a:gd name="T0" fmla="*/ 132 w 167"/>
                <a:gd name="T1" fmla="*/ 356 h 356"/>
                <a:gd name="T2" fmla="*/ 125 w 167"/>
                <a:gd name="T3" fmla="*/ 346 h 356"/>
                <a:gd name="T4" fmla="*/ 122 w 167"/>
                <a:gd name="T5" fmla="*/ 332 h 356"/>
                <a:gd name="T6" fmla="*/ 111 w 167"/>
                <a:gd name="T7" fmla="*/ 314 h 356"/>
                <a:gd name="T8" fmla="*/ 97 w 167"/>
                <a:gd name="T9" fmla="*/ 300 h 356"/>
                <a:gd name="T10" fmla="*/ 90 w 167"/>
                <a:gd name="T11" fmla="*/ 293 h 356"/>
                <a:gd name="T12" fmla="*/ 90 w 167"/>
                <a:gd name="T13" fmla="*/ 286 h 356"/>
                <a:gd name="T14" fmla="*/ 101 w 167"/>
                <a:gd name="T15" fmla="*/ 290 h 356"/>
                <a:gd name="T16" fmla="*/ 118 w 167"/>
                <a:gd name="T17" fmla="*/ 297 h 356"/>
                <a:gd name="T18" fmla="*/ 132 w 167"/>
                <a:gd name="T19" fmla="*/ 297 h 356"/>
                <a:gd name="T20" fmla="*/ 132 w 167"/>
                <a:gd name="T21" fmla="*/ 297 h 356"/>
                <a:gd name="T22" fmla="*/ 132 w 167"/>
                <a:gd name="T23" fmla="*/ 290 h 356"/>
                <a:gd name="T24" fmla="*/ 136 w 167"/>
                <a:gd name="T25" fmla="*/ 283 h 356"/>
                <a:gd name="T26" fmla="*/ 136 w 167"/>
                <a:gd name="T27" fmla="*/ 269 h 356"/>
                <a:gd name="T28" fmla="*/ 136 w 167"/>
                <a:gd name="T29" fmla="*/ 245 h 356"/>
                <a:gd name="T30" fmla="*/ 136 w 167"/>
                <a:gd name="T31" fmla="*/ 213 h 356"/>
                <a:gd name="T32" fmla="*/ 136 w 167"/>
                <a:gd name="T33" fmla="*/ 192 h 356"/>
                <a:gd name="T34" fmla="*/ 136 w 167"/>
                <a:gd name="T35" fmla="*/ 171 h 356"/>
                <a:gd name="T36" fmla="*/ 132 w 167"/>
                <a:gd name="T37" fmla="*/ 147 h 356"/>
                <a:gd name="T38" fmla="*/ 132 w 167"/>
                <a:gd name="T39" fmla="*/ 119 h 356"/>
                <a:gd name="T40" fmla="*/ 132 w 167"/>
                <a:gd name="T41" fmla="*/ 88 h 356"/>
                <a:gd name="T42" fmla="*/ 132 w 167"/>
                <a:gd name="T43" fmla="*/ 60 h 356"/>
                <a:gd name="T44" fmla="*/ 129 w 167"/>
                <a:gd name="T45" fmla="*/ 42 h 356"/>
                <a:gd name="T46" fmla="*/ 129 w 167"/>
                <a:gd name="T47" fmla="*/ 32 h 356"/>
                <a:gd name="T48" fmla="*/ 125 w 167"/>
                <a:gd name="T49" fmla="*/ 28 h 356"/>
                <a:gd name="T50" fmla="*/ 115 w 167"/>
                <a:gd name="T51" fmla="*/ 28 h 356"/>
                <a:gd name="T52" fmla="*/ 101 w 167"/>
                <a:gd name="T53" fmla="*/ 32 h 356"/>
                <a:gd name="T54" fmla="*/ 76 w 167"/>
                <a:gd name="T55" fmla="*/ 35 h 356"/>
                <a:gd name="T56" fmla="*/ 49 w 167"/>
                <a:gd name="T57" fmla="*/ 42 h 356"/>
                <a:gd name="T58" fmla="*/ 31 w 167"/>
                <a:gd name="T59" fmla="*/ 46 h 356"/>
                <a:gd name="T60" fmla="*/ 21 w 167"/>
                <a:gd name="T61" fmla="*/ 46 h 356"/>
                <a:gd name="T62" fmla="*/ 10 w 167"/>
                <a:gd name="T63" fmla="*/ 35 h 356"/>
                <a:gd name="T64" fmla="*/ 7 w 167"/>
                <a:gd name="T65" fmla="*/ 25 h 356"/>
                <a:gd name="T66" fmla="*/ 14 w 167"/>
                <a:gd name="T67" fmla="*/ 21 h 356"/>
                <a:gd name="T68" fmla="*/ 24 w 167"/>
                <a:gd name="T69" fmla="*/ 21 h 356"/>
                <a:gd name="T70" fmla="*/ 38 w 167"/>
                <a:gd name="T71" fmla="*/ 18 h 356"/>
                <a:gd name="T72" fmla="*/ 56 w 167"/>
                <a:gd name="T73" fmla="*/ 14 h 356"/>
                <a:gd name="T74" fmla="*/ 76 w 167"/>
                <a:gd name="T75" fmla="*/ 14 h 356"/>
                <a:gd name="T76" fmla="*/ 97 w 167"/>
                <a:gd name="T77" fmla="*/ 7 h 356"/>
                <a:gd name="T78" fmla="*/ 111 w 167"/>
                <a:gd name="T79" fmla="*/ 4 h 356"/>
                <a:gd name="T80" fmla="*/ 122 w 167"/>
                <a:gd name="T81" fmla="*/ 0 h 356"/>
                <a:gd name="T82" fmla="*/ 129 w 167"/>
                <a:gd name="T83" fmla="*/ 0 h 356"/>
                <a:gd name="T84" fmla="*/ 143 w 167"/>
                <a:gd name="T85" fmla="*/ 4 h 356"/>
                <a:gd name="T86" fmla="*/ 160 w 167"/>
                <a:gd name="T87" fmla="*/ 18 h 356"/>
                <a:gd name="T88" fmla="*/ 167 w 167"/>
                <a:gd name="T89" fmla="*/ 25 h 356"/>
                <a:gd name="T90" fmla="*/ 167 w 167"/>
                <a:gd name="T91" fmla="*/ 35 h 356"/>
                <a:gd name="T92" fmla="*/ 164 w 167"/>
                <a:gd name="T93" fmla="*/ 39 h 356"/>
                <a:gd name="T94" fmla="*/ 160 w 167"/>
                <a:gd name="T95" fmla="*/ 49 h 356"/>
                <a:gd name="T96" fmla="*/ 160 w 167"/>
                <a:gd name="T97" fmla="*/ 67 h 356"/>
                <a:gd name="T98" fmla="*/ 157 w 167"/>
                <a:gd name="T99" fmla="*/ 91 h 356"/>
                <a:gd name="T100" fmla="*/ 160 w 167"/>
                <a:gd name="T101" fmla="*/ 136 h 356"/>
                <a:gd name="T102" fmla="*/ 160 w 167"/>
                <a:gd name="T103" fmla="*/ 192 h 356"/>
                <a:gd name="T104" fmla="*/ 160 w 167"/>
                <a:gd name="T105" fmla="*/ 234 h 356"/>
                <a:gd name="T106" fmla="*/ 164 w 167"/>
                <a:gd name="T107" fmla="*/ 266 h 356"/>
                <a:gd name="T108" fmla="*/ 164 w 167"/>
                <a:gd name="T109" fmla="*/ 297 h 356"/>
                <a:gd name="T110" fmla="*/ 160 w 167"/>
                <a:gd name="T111" fmla="*/ 321 h 356"/>
                <a:gd name="T112" fmla="*/ 153 w 167"/>
                <a:gd name="T113" fmla="*/ 342 h 356"/>
                <a:gd name="T114" fmla="*/ 143 w 167"/>
                <a:gd name="T115" fmla="*/ 353 h 356"/>
                <a:gd name="T116" fmla="*/ 136 w 167"/>
                <a:gd name="T117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7" h="356">
                  <a:moveTo>
                    <a:pt x="136" y="356"/>
                  </a:moveTo>
                  <a:lnTo>
                    <a:pt x="132" y="356"/>
                  </a:lnTo>
                  <a:lnTo>
                    <a:pt x="129" y="353"/>
                  </a:lnTo>
                  <a:lnTo>
                    <a:pt x="125" y="346"/>
                  </a:lnTo>
                  <a:lnTo>
                    <a:pt x="125" y="339"/>
                  </a:lnTo>
                  <a:lnTo>
                    <a:pt x="122" y="332"/>
                  </a:lnTo>
                  <a:lnTo>
                    <a:pt x="118" y="325"/>
                  </a:lnTo>
                  <a:lnTo>
                    <a:pt x="111" y="314"/>
                  </a:lnTo>
                  <a:lnTo>
                    <a:pt x="104" y="307"/>
                  </a:lnTo>
                  <a:lnTo>
                    <a:pt x="97" y="300"/>
                  </a:lnTo>
                  <a:lnTo>
                    <a:pt x="94" y="297"/>
                  </a:lnTo>
                  <a:lnTo>
                    <a:pt x="90" y="293"/>
                  </a:lnTo>
                  <a:lnTo>
                    <a:pt x="90" y="290"/>
                  </a:lnTo>
                  <a:lnTo>
                    <a:pt x="90" y="286"/>
                  </a:lnTo>
                  <a:lnTo>
                    <a:pt x="94" y="286"/>
                  </a:lnTo>
                  <a:lnTo>
                    <a:pt x="101" y="290"/>
                  </a:lnTo>
                  <a:lnTo>
                    <a:pt x="111" y="293"/>
                  </a:lnTo>
                  <a:lnTo>
                    <a:pt x="118" y="297"/>
                  </a:lnTo>
                  <a:lnTo>
                    <a:pt x="125" y="297"/>
                  </a:lnTo>
                  <a:lnTo>
                    <a:pt x="132" y="297"/>
                  </a:lnTo>
                  <a:lnTo>
                    <a:pt x="132" y="297"/>
                  </a:lnTo>
                  <a:lnTo>
                    <a:pt x="132" y="297"/>
                  </a:lnTo>
                  <a:lnTo>
                    <a:pt x="132" y="293"/>
                  </a:lnTo>
                  <a:lnTo>
                    <a:pt x="132" y="290"/>
                  </a:lnTo>
                  <a:lnTo>
                    <a:pt x="136" y="286"/>
                  </a:lnTo>
                  <a:lnTo>
                    <a:pt x="136" y="283"/>
                  </a:lnTo>
                  <a:lnTo>
                    <a:pt x="136" y="276"/>
                  </a:lnTo>
                  <a:lnTo>
                    <a:pt x="136" y="269"/>
                  </a:lnTo>
                  <a:lnTo>
                    <a:pt x="136" y="259"/>
                  </a:lnTo>
                  <a:lnTo>
                    <a:pt x="136" y="245"/>
                  </a:lnTo>
                  <a:lnTo>
                    <a:pt x="136" y="227"/>
                  </a:lnTo>
                  <a:lnTo>
                    <a:pt x="136" y="213"/>
                  </a:lnTo>
                  <a:lnTo>
                    <a:pt x="136" y="199"/>
                  </a:lnTo>
                  <a:lnTo>
                    <a:pt x="136" y="192"/>
                  </a:lnTo>
                  <a:lnTo>
                    <a:pt x="136" y="182"/>
                  </a:lnTo>
                  <a:lnTo>
                    <a:pt x="136" y="171"/>
                  </a:lnTo>
                  <a:lnTo>
                    <a:pt x="136" y="161"/>
                  </a:lnTo>
                  <a:lnTo>
                    <a:pt x="132" y="147"/>
                  </a:lnTo>
                  <a:lnTo>
                    <a:pt x="132" y="133"/>
                  </a:lnTo>
                  <a:lnTo>
                    <a:pt x="132" y="119"/>
                  </a:lnTo>
                  <a:lnTo>
                    <a:pt x="132" y="102"/>
                  </a:lnTo>
                  <a:lnTo>
                    <a:pt x="132" y="88"/>
                  </a:lnTo>
                  <a:lnTo>
                    <a:pt x="132" y="74"/>
                  </a:lnTo>
                  <a:lnTo>
                    <a:pt x="132" y="60"/>
                  </a:lnTo>
                  <a:lnTo>
                    <a:pt x="129" y="49"/>
                  </a:lnTo>
                  <a:lnTo>
                    <a:pt x="129" y="42"/>
                  </a:lnTo>
                  <a:lnTo>
                    <a:pt x="129" y="35"/>
                  </a:lnTo>
                  <a:lnTo>
                    <a:pt x="129" y="32"/>
                  </a:lnTo>
                  <a:lnTo>
                    <a:pt x="125" y="32"/>
                  </a:lnTo>
                  <a:lnTo>
                    <a:pt x="125" y="28"/>
                  </a:lnTo>
                  <a:lnTo>
                    <a:pt x="122" y="28"/>
                  </a:lnTo>
                  <a:lnTo>
                    <a:pt x="115" y="28"/>
                  </a:lnTo>
                  <a:lnTo>
                    <a:pt x="108" y="32"/>
                  </a:lnTo>
                  <a:lnTo>
                    <a:pt x="101" y="32"/>
                  </a:lnTo>
                  <a:lnTo>
                    <a:pt x="90" y="35"/>
                  </a:lnTo>
                  <a:lnTo>
                    <a:pt x="76" y="35"/>
                  </a:lnTo>
                  <a:lnTo>
                    <a:pt x="63" y="39"/>
                  </a:lnTo>
                  <a:lnTo>
                    <a:pt x="49" y="42"/>
                  </a:lnTo>
                  <a:lnTo>
                    <a:pt x="38" y="46"/>
                  </a:lnTo>
                  <a:lnTo>
                    <a:pt x="31" y="46"/>
                  </a:lnTo>
                  <a:lnTo>
                    <a:pt x="28" y="46"/>
                  </a:lnTo>
                  <a:lnTo>
                    <a:pt x="21" y="46"/>
                  </a:lnTo>
                  <a:lnTo>
                    <a:pt x="17" y="42"/>
                  </a:lnTo>
                  <a:lnTo>
                    <a:pt x="10" y="35"/>
                  </a:lnTo>
                  <a:lnTo>
                    <a:pt x="0" y="28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31" y="18"/>
                  </a:lnTo>
                  <a:lnTo>
                    <a:pt x="38" y="18"/>
                  </a:lnTo>
                  <a:lnTo>
                    <a:pt x="49" y="18"/>
                  </a:lnTo>
                  <a:lnTo>
                    <a:pt x="56" y="14"/>
                  </a:lnTo>
                  <a:lnTo>
                    <a:pt x="66" y="14"/>
                  </a:lnTo>
                  <a:lnTo>
                    <a:pt x="76" y="14"/>
                  </a:lnTo>
                  <a:lnTo>
                    <a:pt x="87" y="11"/>
                  </a:lnTo>
                  <a:lnTo>
                    <a:pt x="97" y="7"/>
                  </a:lnTo>
                  <a:lnTo>
                    <a:pt x="104" y="7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3" y="4"/>
                  </a:lnTo>
                  <a:lnTo>
                    <a:pt x="150" y="11"/>
                  </a:lnTo>
                  <a:lnTo>
                    <a:pt x="160" y="18"/>
                  </a:lnTo>
                  <a:lnTo>
                    <a:pt x="164" y="21"/>
                  </a:lnTo>
                  <a:lnTo>
                    <a:pt x="167" y="25"/>
                  </a:lnTo>
                  <a:lnTo>
                    <a:pt x="167" y="28"/>
                  </a:lnTo>
                  <a:lnTo>
                    <a:pt x="167" y="35"/>
                  </a:lnTo>
                  <a:lnTo>
                    <a:pt x="164" y="39"/>
                  </a:lnTo>
                  <a:lnTo>
                    <a:pt x="164" y="39"/>
                  </a:lnTo>
                  <a:lnTo>
                    <a:pt x="160" y="42"/>
                  </a:lnTo>
                  <a:lnTo>
                    <a:pt x="160" y="49"/>
                  </a:lnTo>
                  <a:lnTo>
                    <a:pt x="160" y="56"/>
                  </a:lnTo>
                  <a:lnTo>
                    <a:pt x="160" y="67"/>
                  </a:lnTo>
                  <a:lnTo>
                    <a:pt x="160" y="77"/>
                  </a:lnTo>
                  <a:lnTo>
                    <a:pt x="157" y="91"/>
                  </a:lnTo>
                  <a:lnTo>
                    <a:pt x="157" y="105"/>
                  </a:lnTo>
                  <a:lnTo>
                    <a:pt x="160" y="136"/>
                  </a:lnTo>
                  <a:lnTo>
                    <a:pt x="160" y="164"/>
                  </a:lnTo>
                  <a:lnTo>
                    <a:pt x="160" y="192"/>
                  </a:lnTo>
                  <a:lnTo>
                    <a:pt x="160" y="220"/>
                  </a:lnTo>
                  <a:lnTo>
                    <a:pt x="160" y="234"/>
                  </a:lnTo>
                  <a:lnTo>
                    <a:pt x="164" y="245"/>
                  </a:lnTo>
                  <a:lnTo>
                    <a:pt x="164" y="266"/>
                  </a:lnTo>
                  <a:lnTo>
                    <a:pt x="164" y="283"/>
                  </a:lnTo>
                  <a:lnTo>
                    <a:pt x="164" y="297"/>
                  </a:lnTo>
                  <a:lnTo>
                    <a:pt x="160" y="311"/>
                  </a:lnTo>
                  <a:lnTo>
                    <a:pt x="160" y="321"/>
                  </a:lnTo>
                  <a:lnTo>
                    <a:pt x="157" y="332"/>
                  </a:lnTo>
                  <a:lnTo>
                    <a:pt x="153" y="342"/>
                  </a:lnTo>
                  <a:lnTo>
                    <a:pt x="146" y="349"/>
                  </a:lnTo>
                  <a:lnTo>
                    <a:pt x="143" y="353"/>
                  </a:lnTo>
                  <a:lnTo>
                    <a:pt x="139" y="356"/>
                  </a:lnTo>
                  <a:lnTo>
                    <a:pt x="136" y="356"/>
                  </a:lnTo>
                  <a:lnTo>
                    <a:pt x="136" y="3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3">
              <a:extLst>
                <a:ext uri="{FF2B5EF4-FFF2-40B4-BE49-F238E27FC236}">
                  <a16:creationId xmlns:a16="http://schemas.microsoft.com/office/drawing/2014/main" id="{3EEED32B-9DFA-4F71-9069-F649003A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63" y="14718346"/>
              <a:ext cx="231976" cy="1579647"/>
            </a:xfrm>
            <a:custGeom>
              <a:avLst/>
              <a:gdLst>
                <a:gd name="T0" fmla="*/ 4 w 42"/>
                <a:gd name="T1" fmla="*/ 227 h 286"/>
                <a:gd name="T2" fmla="*/ 7 w 42"/>
                <a:gd name="T3" fmla="*/ 213 h 286"/>
                <a:gd name="T4" fmla="*/ 7 w 42"/>
                <a:gd name="T5" fmla="*/ 203 h 286"/>
                <a:gd name="T6" fmla="*/ 7 w 42"/>
                <a:gd name="T7" fmla="*/ 185 h 286"/>
                <a:gd name="T8" fmla="*/ 7 w 42"/>
                <a:gd name="T9" fmla="*/ 157 h 286"/>
                <a:gd name="T10" fmla="*/ 11 w 42"/>
                <a:gd name="T11" fmla="*/ 126 h 286"/>
                <a:gd name="T12" fmla="*/ 11 w 42"/>
                <a:gd name="T13" fmla="*/ 84 h 286"/>
                <a:gd name="T14" fmla="*/ 11 w 42"/>
                <a:gd name="T15" fmla="*/ 56 h 286"/>
                <a:gd name="T16" fmla="*/ 11 w 42"/>
                <a:gd name="T17" fmla="*/ 32 h 286"/>
                <a:gd name="T18" fmla="*/ 7 w 42"/>
                <a:gd name="T19" fmla="*/ 21 h 286"/>
                <a:gd name="T20" fmla="*/ 4 w 42"/>
                <a:gd name="T21" fmla="*/ 14 h 286"/>
                <a:gd name="T22" fmla="*/ 4 w 42"/>
                <a:gd name="T23" fmla="*/ 4 h 286"/>
                <a:gd name="T24" fmla="*/ 7 w 42"/>
                <a:gd name="T25" fmla="*/ 0 h 286"/>
                <a:gd name="T26" fmla="*/ 14 w 42"/>
                <a:gd name="T27" fmla="*/ 0 h 286"/>
                <a:gd name="T28" fmla="*/ 31 w 42"/>
                <a:gd name="T29" fmla="*/ 7 h 286"/>
                <a:gd name="T30" fmla="*/ 38 w 42"/>
                <a:gd name="T31" fmla="*/ 14 h 286"/>
                <a:gd name="T32" fmla="*/ 42 w 42"/>
                <a:gd name="T33" fmla="*/ 21 h 286"/>
                <a:gd name="T34" fmla="*/ 38 w 42"/>
                <a:gd name="T35" fmla="*/ 32 h 286"/>
                <a:gd name="T36" fmla="*/ 38 w 42"/>
                <a:gd name="T37" fmla="*/ 53 h 286"/>
                <a:gd name="T38" fmla="*/ 35 w 42"/>
                <a:gd name="T39" fmla="*/ 73 h 286"/>
                <a:gd name="T40" fmla="*/ 35 w 42"/>
                <a:gd name="T41" fmla="*/ 91 h 286"/>
                <a:gd name="T42" fmla="*/ 35 w 42"/>
                <a:gd name="T43" fmla="*/ 119 h 286"/>
                <a:gd name="T44" fmla="*/ 35 w 42"/>
                <a:gd name="T45" fmla="*/ 150 h 286"/>
                <a:gd name="T46" fmla="*/ 31 w 42"/>
                <a:gd name="T47" fmla="*/ 185 h 286"/>
                <a:gd name="T48" fmla="*/ 31 w 42"/>
                <a:gd name="T49" fmla="*/ 217 h 286"/>
                <a:gd name="T50" fmla="*/ 31 w 42"/>
                <a:gd name="T51" fmla="*/ 238 h 286"/>
                <a:gd name="T52" fmla="*/ 28 w 42"/>
                <a:gd name="T53" fmla="*/ 255 h 286"/>
                <a:gd name="T54" fmla="*/ 24 w 42"/>
                <a:gd name="T55" fmla="*/ 272 h 286"/>
                <a:gd name="T56" fmla="*/ 17 w 42"/>
                <a:gd name="T57" fmla="*/ 286 h 286"/>
                <a:gd name="T58" fmla="*/ 11 w 42"/>
                <a:gd name="T59" fmla="*/ 286 h 286"/>
                <a:gd name="T60" fmla="*/ 7 w 42"/>
                <a:gd name="T61" fmla="*/ 276 h 286"/>
                <a:gd name="T62" fmla="*/ 0 w 42"/>
                <a:gd name="T63" fmla="*/ 262 h 286"/>
                <a:gd name="T64" fmla="*/ 0 w 42"/>
                <a:gd name="T65" fmla="*/ 251 h 286"/>
                <a:gd name="T66" fmla="*/ 0 w 42"/>
                <a:gd name="T67" fmla="*/ 244 h 286"/>
                <a:gd name="T68" fmla="*/ 0 w 42"/>
                <a:gd name="T69" fmla="*/ 23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286">
                  <a:moveTo>
                    <a:pt x="0" y="234"/>
                  </a:moveTo>
                  <a:lnTo>
                    <a:pt x="4" y="227"/>
                  </a:lnTo>
                  <a:lnTo>
                    <a:pt x="4" y="224"/>
                  </a:lnTo>
                  <a:lnTo>
                    <a:pt x="7" y="213"/>
                  </a:lnTo>
                  <a:lnTo>
                    <a:pt x="7" y="206"/>
                  </a:lnTo>
                  <a:lnTo>
                    <a:pt x="7" y="203"/>
                  </a:lnTo>
                  <a:lnTo>
                    <a:pt x="7" y="192"/>
                  </a:lnTo>
                  <a:lnTo>
                    <a:pt x="7" y="185"/>
                  </a:lnTo>
                  <a:lnTo>
                    <a:pt x="7" y="171"/>
                  </a:lnTo>
                  <a:lnTo>
                    <a:pt x="7" y="157"/>
                  </a:lnTo>
                  <a:lnTo>
                    <a:pt x="7" y="143"/>
                  </a:lnTo>
                  <a:lnTo>
                    <a:pt x="11" y="126"/>
                  </a:lnTo>
                  <a:lnTo>
                    <a:pt x="11" y="105"/>
                  </a:lnTo>
                  <a:lnTo>
                    <a:pt x="11" y="84"/>
                  </a:lnTo>
                  <a:lnTo>
                    <a:pt x="11" y="70"/>
                  </a:lnTo>
                  <a:lnTo>
                    <a:pt x="11" y="56"/>
                  </a:lnTo>
                  <a:lnTo>
                    <a:pt x="11" y="42"/>
                  </a:lnTo>
                  <a:lnTo>
                    <a:pt x="11" y="32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31" y="7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8"/>
                  </a:lnTo>
                  <a:lnTo>
                    <a:pt x="38" y="32"/>
                  </a:lnTo>
                  <a:lnTo>
                    <a:pt x="38" y="42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5" y="73"/>
                  </a:lnTo>
                  <a:lnTo>
                    <a:pt x="35" y="80"/>
                  </a:lnTo>
                  <a:lnTo>
                    <a:pt x="35" y="91"/>
                  </a:lnTo>
                  <a:lnTo>
                    <a:pt x="35" y="105"/>
                  </a:lnTo>
                  <a:lnTo>
                    <a:pt x="35" y="119"/>
                  </a:lnTo>
                  <a:lnTo>
                    <a:pt x="35" y="133"/>
                  </a:lnTo>
                  <a:lnTo>
                    <a:pt x="35" y="150"/>
                  </a:lnTo>
                  <a:lnTo>
                    <a:pt x="35" y="168"/>
                  </a:lnTo>
                  <a:lnTo>
                    <a:pt x="31" y="185"/>
                  </a:lnTo>
                  <a:lnTo>
                    <a:pt x="31" y="199"/>
                  </a:lnTo>
                  <a:lnTo>
                    <a:pt x="31" y="217"/>
                  </a:lnTo>
                  <a:lnTo>
                    <a:pt x="31" y="227"/>
                  </a:lnTo>
                  <a:lnTo>
                    <a:pt x="31" y="238"/>
                  </a:lnTo>
                  <a:lnTo>
                    <a:pt x="28" y="248"/>
                  </a:lnTo>
                  <a:lnTo>
                    <a:pt x="28" y="255"/>
                  </a:lnTo>
                  <a:lnTo>
                    <a:pt x="28" y="262"/>
                  </a:lnTo>
                  <a:lnTo>
                    <a:pt x="24" y="272"/>
                  </a:lnTo>
                  <a:lnTo>
                    <a:pt x="21" y="279"/>
                  </a:lnTo>
                  <a:lnTo>
                    <a:pt x="17" y="286"/>
                  </a:lnTo>
                  <a:lnTo>
                    <a:pt x="14" y="286"/>
                  </a:lnTo>
                  <a:lnTo>
                    <a:pt x="11" y="286"/>
                  </a:lnTo>
                  <a:lnTo>
                    <a:pt x="7" y="283"/>
                  </a:lnTo>
                  <a:lnTo>
                    <a:pt x="7" y="276"/>
                  </a:lnTo>
                  <a:lnTo>
                    <a:pt x="4" y="269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0" y="241"/>
                  </a:lnTo>
                  <a:lnTo>
                    <a:pt x="0" y="234"/>
                  </a:lnTo>
                  <a:lnTo>
                    <a:pt x="0" y="2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93158180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48A028E-2067-41BC-85E3-9106D1EC4B91}"/>
              </a:ext>
            </a:extLst>
          </p:cNvPr>
          <p:cNvGrpSpPr/>
          <p:nvPr/>
        </p:nvGrpSpPr>
        <p:grpSpPr>
          <a:xfrm>
            <a:off x="3364644" y="2360251"/>
            <a:ext cx="1949707" cy="2137497"/>
            <a:chOff x="3412770" y="16822704"/>
            <a:chExt cx="1949707" cy="2137497"/>
          </a:xfrm>
        </p:grpSpPr>
        <p:sp>
          <p:nvSpPr>
            <p:cNvPr id="3" name="Freeform 94">
              <a:extLst>
                <a:ext uri="{FF2B5EF4-FFF2-40B4-BE49-F238E27FC236}">
                  <a16:creationId xmlns:a16="http://schemas.microsoft.com/office/drawing/2014/main" id="{A332CCFD-BC27-42E1-9DD3-05E7643A0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072" y="17087820"/>
              <a:ext cx="751161" cy="254070"/>
            </a:xfrm>
            <a:custGeom>
              <a:avLst/>
              <a:gdLst>
                <a:gd name="T0" fmla="*/ 74 w 136"/>
                <a:gd name="T1" fmla="*/ 35 h 46"/>
                <a:gd name="T2" fmla="*/ 63 w 136"/>
                <a:gd name="T3" fmla="*/ 39 h 46"/>
                <a:gd name="T4" fmla="*/ 53 w 136"/>
                <a:gd name="T5" fmla="*/ 39 h 46"/>
                <a:gd name="T6" fmla="*/ 42 w 136"/>
                <a:gd name="T7" fmla="*/ 42 h 46"/>
                <a:gd name="T8" fmla="*/ 35 w 136"/>
                <a:gd name="T9" fmla="*/ 42 h 46"/>
                <a:gd name="T10" fmla="*/ 32 w 136"/>
                <a:gd name="T11" fmla="*/ 42 h 46"/>
                <a:gd name="T12" fmla="*/ 28 w 136"/>
                <a:gd name="T13" fmla="*/ 46 h 46"/>
                <a:gd name="T14" fmla="*/ 25 w 136"/>
                <a:gd name="T15" fmla="*/ 46 h 46"/>
                <a:gd name="T16" fmla="*/ 21 w 136"/>
                <a:gd name="T17" fmla="*/ 46 h 46"/>
                <a:gd name="T18" fmla="*/ 18 w 136"/>
                <a:gd name="T19" fmla="*/ 46 h 46"/>
                <a:gd name="T20" fmla="*/ 18 w 136"/>
                <a:gd name="T21" fmla="*/ 42 h 46"/>
                <a:gd name="T22" fmla="*/ 11 w 136"/>
                <a:gd name="T23" fmla="*/ 42 h 46"/>
                <a:gd name="T24" fmla="*/ 7 w 136"/>
                <a:gd name="T25" fmla="*/ 39 h 46"/>
                <a:gd name="T26" fmla="*/ 4 w 136"/>
                <a:gd name="T27" fmla="*/ 35 h 46"/>
                <a:gd name="T28" fmla="*/ 0 w 136"/>
                <a:gd name="T29" fmla="*/ 32 h 46"/>
                <a:gd name="T30" fmla="*/ 0 w 136"/>
                <a:gd name="T31" fmla="*/ 32 h 46"/>
                <a:gd name="T32" fmla="*/ 4 w 136"/>
                <a:gd name="T33" fmla="*/ 28 h 46"/>
                <a:gd name="T34" fmla="*/ 7 w 136"/>
                <a:gd name="T35" fmla="*/ 25 h 46"/>
                <a:gd name="T36" fmla="*/ 14 w 136"/>
                <a:gd name="T37" fmla="*/ 25 h 46"/>
                <a:gd name="T38" fmla="*/ 14 w 136"/>
                <a:gd name="T39" fmla="*/ 21 h 46"/>
                <a:gd name="T40" fmla="*/ 18 w 136"/>
                <a:gd name="T41" fmla="*/ 21 h 46"/>
                <a:gd name="T42" fmla="*/ 21 w 136"/>
                <a:gd name="T43" fmla="*/ 21 h 46"/>
                <a:gd name="T44" fmla="*/ 28 w 136"/>
                <a:gd name="T45" fmla="*/ 18 h 46"/>
                <a:gd name="T46" fmla="*/ 35 w 136"/>
                <a:gd name="T47" fmla="*/ 18 h 46"/>
                <a:gd name="T48" fmla="*/ 46 w 136"/>
                <a:gd name="T49" fmla="*/ 14 h 46"/>
                <a:gd name="T50" fmla="*/ 53 w 136"/>
                <a:gd name="T51" fmla="*/ 11 h 46"/>
                <a:gd name="T52" fmla="*/ 67 w 136"/>
                <a:gd name="T53" fmla="*/ 7 h 46"/>
                <a:gd name="T54" fmla="*/ 77 w 136"/>
                <a:gd name="T55" fmla="*/ 4 h 46"/>
                <a:gd name="T56" fmla="*/ 87 w 136"/>
                <a:gd name="T57" fmla="*/ 4 h 46"/>
                <a:gd name="T58" fmla="*/ 94 w 136"/>
                <a:gd name="T59" fmla="*/ 0 h 46"/>
                <a:gd name="T60" fmla="*/ 105 w 136"/>
                <a:gd name="T61" fmla="*/ 0 h 46"/>
                <a:gd name="T62" fmla="*/ 112 w 136"/>
                <a:gd name="T63" fmla="*/ 0 h 46"/>
                <a:gd name="T64" fmla="*/ 115 w 136"/>
                <a:gd name="T65" fmla="*/ 0 h 46"/>
                <a:gd name="T66" fmla="*/ 122 w 136"/>
                <a:gd name="T67" fmla="*/ 0 h 46"/>
                <a:gd name="T68" fmla="*/ 126 w 136"/>
                <a:gd name="T69" fmla="*/ 4 h 46"/>
                <a:gd name="T70" fmla="*/ 129 w 136"/>
                <a:gd name="T71" fmla="*/ 7 h 46"/>
                <a:gd name="T72" fmla="*/ 133 w 136"/>
                <a:gd name="T73" fmla="*/ 11 h 46"/>
                <a:gd name="T74" fmla="*/ 136 w 136"/>
                <a:gd name="T75" fmla="*/ 11 h 46"/>
                <a:gd name="T76" fmla="*/ 136 w 136"/>
                <a:gd name="T77" fmla="*/ 14 h 46"/>
                <a:gd name="T78" fmla="*/ 136 w 136"/>
                <a:gd name="T79" fmla="*/ 18 h 46"/>
                <a:gd name="T80" fmla="*/ 133 w 136"/>
                <a:gd name="T81" fmla="*/ 21 h 46"/>
                <a:gd name="T82" fmla="*/ 129 w 136"/>
                <a:gd name="T83" fmla="*/ 25 h 46"/>
                <a:gd name="T84" fmla="*/ 126 w 136"/>
                <a:gd name="T85" fmla="*/ 25 h 46"/>
                <a:gd name="T86" fmla="*/ 122 w 136"/>
                <a:gd name="T87" fmla="*/ 25 h 46"/>
                <a:gd name="T88" fmla="*/ 115 w 136"/>
                <a:gd name="T89" fmla="*/ 28 h 46"/>
                <a:gd name="T90" fmla="*/ 112 w 136"/>
                <a:gd name="T91" fmla="*/ 28 h 46"/>
                <a:gd name="T92" fmla="*/ 101 w 136"/>
                <a:gd name="T93" fmla="*/ 28 h 46"/>
                <a:gd name="T94" fmla="*/ 94 w 136"/>
                <a:gd name="T95" fmla="*/ 32 h 46"/>
                <a:gd name="T96" fmla="*/ 84 w 136"/>
                <a:gd name="T97" fmla="*/ 35 h 46"/>
                <a:gd name="T98" fmla="*/ 74 w 136"/>
                <a:gd name="T99" fmla="*/ 35 h 46"/>
                <a:gd name="T100" fmla="*/ 74 w 136"/>
                <a:gd name="T101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46">
                  <a:moveTo>
                    <a:pt x="74" y="35"/>
                  </a:moveTo>
                  <a:lnTo>
                    <a:pt x="63" y="39"/>
                  </a:lnTo>
                  <a:lnTo>
                    <a:pt x="53" y="39"/>
                  </a:lnTo>
                  <a:lnTo>
                    <a:pt x="42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28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8" y="46"/>
                  </a:lnTo>
                  <a:lnTo>
                    <a:pt x="18" y="42"/>
                  </a:lnTo>
                  <a:lnTo>
                    <a:pt x="11" y="42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7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8" y="18"/>
                  </a:lnTo>
                  <a:lnTo>
                    <a:pt x="35" y="18"/>
                  </a:lnTo>
                  <a:lnTo>
                    <a:pt x="46" y="14"/>
                  </a:lnTo>
                  <a:lnTo>
                    <a:pt x="53" y="11"/>
                  </a:lnTo>
                  <a:lnTo>
                    <a:pt x="67" y="7"/>
                  </a:lnTo>
                  <a:lnTo>
                    <a:pt x="77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29" y="7"/>
                  </a:lnTo>
                  <a:lnTo>
                    <a:pt x="133" y="11"/>
                  </a:lnTo>
                  <a:lnTo>
                    <a:pt x="136" y="11"/>
                  </a:lnTo>
                  <a:lnTo>
                    <a:pt x="136" y="14"/>
                  </a:lnTo>
                  <a:lnTo>
                    <a:pt x="136" y="18"/>
                  </a:lnTo>
                  <a:lnTo>
                    <a:pt x="133" y="21"/>
                  </a:lnTo>
                  <a:lnTo>
                    <a:pt x="129" y="25"/>
                  </a:lnTo>
                  <a:lnTo>
                    <a:pt x="126" y="25"/>
                  </a:lnTo>
                  <a:lnTo>
                    <a:pt x="122" y="25"/>
                  </a:lnTo>
                  <a:lnTo>
                    <a:pt x="115" y="28"/>
                  </a:lnTo>
                  <a:lnTo>
                    <a:pt x="112" y="28"/>
                  </a:lnTo>
                  <a:lnTo>
                    <a:pt x="101" y="28"/>
                  </a:lnTo>
                  <a:lnTo>
                    <a:pt x="94" y="32"/>
                  </a:lnTo>
                  <a:lnTo>
                    <a:pt x="84" y="35"/>
                  </a:lnTo>
                  <a:lnTo>
                    <a:pt x="74" y="35"/>
                  </a:lnTo>
                  <a:lnTo>
                    <a:pt x="74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5">
              <a:extLst>
                <a:ext uri="{FF2B5EF4-FFF2-40B4-BE49-F238E27FC236}">
                  <a16:creationId xmlns:a16="http://schemas.microsoft.com/office/drawing/2014/main" id="{A96B93E3-1F02-4AC7-B324-4D953E5CD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713" y="16822704"/>
              <a:ext cx="270641" cy="248548"/>
            </a:xfrm>
            <a:custGeom>
              <a:avLst/>
              <a:gdLst>
                <a:gd name="T0" fmla="*/ 38 w 49"/>
                <a:gd name="T1" fmla="*/ 10 h 45"/>
                <a:gd name="T2" fmla="*/ 45 w 49"/>
                <a:gd name="T3" fmla="*/ 14 h 45"/>
                <a:gd name="T4" fmla="*/ 49 w 49"/>
                <a:gd name="T5" fmla="*/ 21 h 45"/>
                <a:gd name="T6" fmla="*/ 49 w 49"/>
                <a:gd name="T7" fmla="*/ 27 h 45"/>
                <a:gd name="T8" fmla="*/ 49 w 49"/>
                <a:gd name="T9" fmla="*/ 34 h 45"/>
                <a:gd name="T10" fmla="*/ 49 w 49"/>
                <a:gd name="T11" fmla="*/ 38 h 45"/>
                <a:gd name="T12" fmla="*/ 45 w 49"/>
                <a:gd name="T13" fmla="*/ 45 h 45"/>
                <a:gd name="T14" fmla="*/ 42 w 49"/>
                <a:gd name="T15" fmla="*/ 45 h 45"/>
                <a:gd name="T16" fmla="*/ 38 w 49"/>
                <a:gd name="T17" fmla="*/ 45 h 45"/>
                <a:gd name="T18" fmla="*/ 35 w 49"/>
                <a:gd name="T19" fmla="*/ 45 h 45"/>
                <a:gd name="T20" fmla="*/ 28 w 49"/>
                <a:gd name="T21" fmla="*/ 41 h 45"/>
                <a:gd name="T22" fmla="*/ 25 w 49"/>
                <a:gd name="T23" fmla="*/ 38 h 45"/>
                <a:gd name="T24" fmla="*/ 18 w 49"/>
                <a:gd name="T25" fmla="*/ 34 h 45"/>
                <a:gd name="T26" fmla="*/ 14 w 49"/>
                <a:gd name="T27" fmla="*/ 27 h 45"/>
                <a:gd name="T28" fmla="*/ 11 w 49"/>
                <a:gd name="T29" fmla="*/ 24 h 45"/>
                <a:gd name="T30" fmla="*/ 7 w 49"/>
                <a:gd name="T31" fmla="*/ 17 h 45"/>
                <a:gd name="T32" fmla="*/ 4 w 49"/>
                <a:gd name="T33" fmla="*/ 14 h 45"/>
                <a:gd name="T34" fmla="*/ 0 w 49"/>
                <a:gd name="T35" fmla="*/ 10 h 45"/>
                <a:gd name="T36" fmla="*/ 0 w 49"/>
                <a:gd name="T37" fmla="*/ 7 h 45"/>
                <a:gd name="T38" fmla="*/ 0 w 49"/>
                <a:gd name="T39" fmla="*/ 3 h 45"/>
                <a:gd name="T40" fmla="*/ 0 w 49"/>
                <a:gd name="T41" fmla="*/ 0 h 45"/>
                <a:gd name="T42" fmla="*/ 4 w 49"/>
                <a:gd name="T43" fmla="*/ 0 h 45"/>
                <a:gd name="T44" fmla="*/ 11 w 49"/>
                <a:gd name="T45" fmla="*/ 0 h 45"/>
                <a:gd name="T46" fmla="*/ 18 w 49"/>
                <a:gd name="T47" fmla="*/ 0 h 45"/>
                <a:gd name="T48" fmla="*/ 21 w 49"/>
                <a:gd name="T49" fmla="*/ 0 h 45"/>
                <a:gd name="T50" fmla="*/ 28 w 49"/>
                <a:gd name="T51" fmla="*/ 0 h 45"/>
                <a:gd name="T52" fmla="*/ 35 w 49"/>
                <a:gd name="T53" fmla="*/ 3 h 45"/>
                <a:gd name="T54" fmla="*/ 38 w 49"/>
                <a:gd name="T55" fmla="*/ 10 h 45"/>
                <a:gd name="T56" fmla="*/ 38 w 49"/>
                <a:gd name="T57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45">
                  <a:moveTo>
                    <a:pt x="38" y="10"/>
                  </a:moveTo>
                  <a:lnTo>
                    <a:pt x="45" y="14"/>
                  </a:lnTo>
                  <a:lnTo>
                    <a:pt x="49" y="21"/>
                  </a:lnTo>
                  <a:lnTo>
                    <a:pt x="49" y="27"/>
                  </a:lnTo>
                  <a:lnTo>
                    <a:pt x="49" y="34"/>
                  </a:lnTo>
                  <a:lnTo>
                    <a:pt x="49" y="38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8" y="45"/>
                  </a:lnTo>
                  <a:lnTo>
                    <a:pt x="35" y="45"/>
                  </a:lnTo>
                  <a:lnTo>
                    <a:pt x="28" y="41"/>
                  </a:lnTo>
                  <a:lnTo>
                    <a:pt x="25" y="38"/>
                  </a:lnTo>
                  <a:lnTo>
                    <a:pt x="18" y="34"/>
                  </a:lnTo>
                  <a:lnTo>
                    <a:pt x="14" y="27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38" y="10"/>
                  </a:lnTo>
                  <a:lnTo>
                    <a:pt x="38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6">
              <a:extLst>
                <a:ext uri="{FF2B5EF4-FFF2-40B4-BE49-F238E27FC236}">
                  <a16:creationId xmlns:a16="http://schemas.microsoft.com/office/drawing/2014/main" id="{73099BB3-EC8C-4F9C-A3A4-2ED81143F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223" y="16955262"/>
              <a:ext cx="519185" cy="386628"/>
            </a:xfrm>
            <a:custGeom>
              <a:avLst/>
              <a:gdLst>
                <a:gd name="T0" fmla="*/ 49 w 94"/>
                <a:gd name="T1" fmla="*/ 24 h 70"/>
                <a:gd name="T2" fmla="*/ 53 w 94"/>
                <a:gd name="T3" fmla="*/ 21 h 70"/>
                <a:gd name="T4" fmla="*/ 56 w 94"/>
                <a:gd name="T5" fmla="*/ 17 h 70"/>
                <a:gd name="T6" fmla="*/ 56 w 94"/>
                <a:gd name="T7" fmla="*/ 14 h 70"/>
                <a:gd name="T8" fmla="*/ 56 w 94"/>
                <a:gd name="T9" fmla="*/ 10 h 70"/>
                <a:gd name="T10" fmla="*/ 53 w 94"/>
                <a:gd name="T11" fmla="*/ 10 h 70"/>
                <a:gd name="T12" fmla="*/ 53 w 94"/>
                <a:gd name="T13" fmla="*/ 7 h 70"/>
                <a:gd name="T14" fmla="*/ 53 w 94"/>
                <a:gd name="T15" fmla="*/ 3 h 70"/>
                <a:gd name="T16" fmla="*/ 56 w 94"/>
                <a:gd name="T17" fmla="*/ 0 h 70"/>
                <a:gd name="T18" fmla="*/ 60 w 94"/>
                <a:gd name="T19" fmla="*/ 0 h 70"/>
                <a:gd name="T20" fmla="*/ 63 w 94"/>
                <a:gd name="T21" fmla="*/ 0 h 70"/>
                <a:gd name="T22" fmla="*/ 67 w 94"/>
                <a:gd name="T23" fmla="*/ 0 h 70"/>
                <a:gd name="T24" fmla="*/ 74 w 94"/>
                <a:gd name="T25" fmla="*/ 0 h 70"/>
                <a:gd name="T26" fmla="*/ 77 w 94"/>
                <a:gd name="T27" fmla="*/ 3 h 70"/>
                <a:gd name="T28" fmla="*/ 84 w 94"/>
                <a:gd name="T29" fmla="*/ 7 h 70"/>
                <a:gd name="T30" fmla="*/ 91 w 94"/>
                <a:gd name="T31" fmla="*/ 10 h 70"/>
                <a:gd name="T32" fmla="*/ 91 w 94"/>
                <a:gd name="T33" fmla="*/ 14 h 70"/>
                <a:gd name="T34" fmla="*/ 94 w 94"/>
                <a:gd name="T35" fmla="*/ 17 h 70"/>
                <a:gd name="T36" fmla="*/ 94 w 94"/>
                <a:gd name="T37" fmla="*/ 24 h 70"/>
                <a:gd name="T38" fmla="*/ 94 w 94"/>
                <a:gd name="T39" fmla="*/ 28 h 70"/>
                <a:gd name="T40" fmla="*/ 94 w 94"/>
                <a:gd name="T41" fmla="*/ 31 h 70"/>
                <a:gd name="T42" fmla="*/ 91 w 94"/>
                <a:gd name="T43" fmla="*/ 31 h 70"/>
                <a:gd name="T44" fmla="*/ 87 w 94"/>
                <a:gd name="T45" fmla="*/ 35 h 70"/>
                <a:gd name="T46" fmla="*/ 84 w 94"/>
                <a:gd name="T47" fmla="*/ 38 h 70"/>
                <a:gd name="T48" fmla="*/ 81 w 94"/>
                <a:gd name="T49" fmla="*/ 42 h 70"/>
                <a:gd name="T50" fmla="*/ 74 w 94"/>
                <a:gd name="T51" fmla="*/ 45 h 70"/>
                <a:gd name="T52" fmla="*/ 67 w 94"/>
                <a:gd name="T53" fmla="*/ 49 h 70"/>
                <a:gd name="T54" fmla="*/ 35 w 94"/>
                <a:gd name="T55" fmla="*/ 59 h 70"/>
                <a:gd name="T56" fmla="*/ 21 w 94"/>
                <a:gd name="T57" fmla="*/ 66 h 70"/>
                <a:gd name="T58" fmla="*/ 4 w 94"/>
                <a:gd name="T59" fmla="*/ 70 h 70"/>
                <a:gd name="T60" fmla="*/ 0 w 94"/>
                <a:gd name="T61" fmla="*/ 56 h 70"/>
                <a:gd name="T62" fmla="*/ 11 w 94"/>
                <a:gd name="T63" fmla="*/ 49 h 70"/>
                <a:gd name="T64" fmla="*/ 21 w 94"/>
                <a:gd name="T65" fmla="*/ 45 h 70"/>
                <a:gd name="T66" fmla="*/ 28 w 94"/>
                <a:gd name="T67" fmla="*/ 38 h 70"/>
                <a:gd name="T68" fmla="*/ 35 w 94"/>
                <a:gd name="T69" fmla="*/ 35 h 70"/>
                <a:gd name="T70" fmla="*/ 39 w 94"/>
                <a:gd name="T71" fmla="*/ 31 h 70"/>
                <a:gd name="T72" fmla="*/ 46 w 94"/>
                <a:gd name="T73" fmla="*/ 28 h 70"/>
                <a:gd name="T74" fmla="*/ 49 w 94"/>
                <a:gd name="T75" fmla="*/ 28 h 70"/>
                <a:gd name="T76" fmla="*/ 49 w 94"/>
                <a:gd name="T77" fmla="*/ 24 h 70"/>
                <a:gd name="T78" fmla="*/ 49 w 94"/>
                <a:gd name="T79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70">
                  <a:moveTo>
                    <a:pt x="49" y="24"/>
                  </a:moveTo>
                  <a:lnTo>
                    <a:pt x="53" y="21"/>
                  </a:lnTo>
                  <a:lnTo>
                    <a:pt x="56" y="17"/>
                  </a:lnTo>
                  <a:lnTo>
                    <a:pt x="56" y="14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3" y="7"/>
                  </a:lnTo>
                  <a:lnTo>
                    <a:pt x="53" y="3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77" y="3"/>
                  </a:lnTo>
                  <a:lnTo>
                    <a:pt x="84" y="7"/>
                  </a:lnTo>
                  <a:lnTo>
                    <a:pt x="91" y="10"/>
                  </a:lnTo>
                  <a:lnTo>
                    <a:pt x="91" y="14"/>
                  </a:lnTo>
                  <a:lnTo>
                    <a:pt x="94" y="17"/>
                  </a:lnTo>
                  <a:lnTo>
                    <a:pt x="94" y="24"/>
                  </a:lnTo>
                  <a:lnTo>
                    <a:pt x="94" y="28"/>
                  </a:lnTo>
                  <a:lnTo>
                    <a:pt x="94" y="31"/>
                  </a:lnTo>
                  <a:lnTo>
                    <a:pt x="91" y="31"/>
                  </a:lnTo>
                  <a:lnTo>
                    <a:pt x="87" y="35"/>
                  </a:lnTo>
                  <a:lnTo>
                    <a:pt x="84" y="38"/>
                  </a:lnTo>
                  <a:lnTo>
                    <a:pt x="81" y="42"/>
                  </a:lnTo>
                  <a:lnTo>
                    <a:pt x="74" y="45"/>
                  </a:lnTo>
                  <a:lnTo>
                    <a:pt x="67" y="49"/>
                  </a:lnTo>
                  <a:lnTo>
                    <a:pt x="35" y="59"/>
                  </a:lnTo>
                  <a:lnTo>
                    <a:pt x="21" y="66"/>
                  </a:lnTo>
                  <a:lnTo>
                    <a:pt x="4" y="70"/>
                  </a:lnTo>
                  <a:lnTo>
                    <a:pt x="0" y="56"/>
                  </a:lnTo>
                  <a:lnTo>
                    <a:pt x="11" y="49"/>
                  </a:lnTo>
                  <a:lnTo>
                    <a:pt x="21" y="45"/>
                  </a:lnTo>
                  <a:lnTo>
                    <a:pt x="28" y="38"/>
                  </a:lnTo>
                  <a:lnTo>
                    <a:pt x="35" y="35"/>
                  </a:lnTo>
                  <a:lnTo>
                    <a:pt x="39" y="31"/>
                  </a:lnTo>
                  <a:lnTo>
                    <a:pt x="46" y="28"/>
                  </a:lnTo>
                  <a:lnTo>
                    <a:pt x="49" y="28"/>
                  </a:lnTo>
                  <a:lnTo>
                    <a:pt x="49" y="24"/>
                  </a:lnTo>
                  <a:lnTo>
                    <a:pt x="49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7">
              <a:extLst>
                <a:ext uri="{FF2B5EF4-FFF2-40B4-BE49-F238E27FC236}">
                  <a16:creationId xmlns:a16="http://schemas.microsoft.com/office/drawing/2014/main" id="{813DB14F-5381-458B-9077-AB9C92745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223" y="17496541"/>
              <a:ext cx="773254" cy="209884"/>
            </a:xfrm>
            <a:custGeom>
              <a:avLst/>
              <a:gdLst>
                <a:gd name="T0" fmla="*/ 63 w 140"/>
                <a:gd name="T1" fmla="*/ 7 h 38"/>
                <a:gd name="T2" fmla="*/ 77 w 140"/>
                <a:gd name="T3" fmla="*/ 3 h 38"/>
                <a:gd name="T4" fmla="*/ 91 w 140"/>
                <a:gd name="T5" fmla="*/ 3 h 38"/>
                <a:gd name="T6" fmla="*/ 101 w 140"/>
                <a:gd name="T7" fmla="*/ 0 h 38"/>
                <a:gd name="T8" fmla="*/ 108 w 140"/>
                <a:gd name="T9" fmla="*/ 0 h 38"/>
                <a:gd name="T10" fmla="*/ 115 w 140"/>
                <a:gd name="T11" fmla="*/ 0 h 38"/>
                <a:gd name="T12" fmla="*/ 119 w 140"/>
                <a:gd name="T13" fmla="*/ 0 h 38"/>
                <a:gd name="T14" fmla="*/ 126 w 140"/>
                <a:gd name="T15" fmla="*/ 3 h 38"/>
                <a:gd name="T16" fmla="*/ 129 w 140"/>
                <a:gd name="T17" fmla="*/ 7 h 38"/>
                <a:gd name="T18" fmla="*/ 133 w 140"/>
                <a:gd name="T19" fmla="*/ 10 h 38"/>
                <a:gd name="T20" fmla="*/ 136 w 140"/>
                <a:gd name="T21" fmla="*/ 14 h 38"/>
                <a:gd name="T22" fmla="*/ 140 w 140"/>
                <a:gd name="T23" fmla="*/ 17 h 38"/>
                <a:gd name="T24" fmla="*/ 140 w 140"/>
                <a:gd name="T25" fmla="*/ 21 h 38"/>
                <a:gd name="T26" fmla="*/ 136 w 140"/>
                <a:gd name="T27" fmla="*/ 24 h 38"/>
                <a:gd name="T28" fmla="*/ 133 w 140"/>
                <a:gd name="T29" fmla="*/ 28 h 38"/>
                <a:gd name="T30" fmla="*/ 129 w 140"/>
                <a:gd name="T31" fmla="*/ 28 h 38"/>
                <a:gd name="T32" fmla="*/ 122 w 140"/>
                <a:gd name="T33" fmla="*/ 28 h 38"/>
                <a:gd name="T34" fmla="*/ 115 w 140"/>
                <a:gd name="T35" fmla="*/ 28 h 38"/>
                <a:gd name="T36" fmla="*/ 108 w 140"/>
                <a:gd name="T37" fmla="*/ 31 h 38"/>
                <a:gd name="T38" fmla="*/ 98 w 140"/>
                <a:gd name="T39" fmla="*/ 31 h 38"/>
                <a:gd name="T40" fmla="*/ 84 w 140"/>
                <a:gd name="T41" fmla="*/ 31 h 38"/>
                <a:gd name="T42" fmla="*/ 67 w 140"/>
                <a:gd name="T43" fmla="*/ 35 h 38"/>
                <a:gd name="T44" fmla="*/ 49 w 140"/>
                <a:gd name="T45" fmla="*/ 35 h 38"/>
                <a:gd name="T46" fmla="*/ 25 w 140"/>
                <a:gd name="T47" fmla="*/ 38 h 38"/>
                <a:gd name="T48" fmla="*/ 0 w 140"/>
                <a:gd name="T49" fmla="*/ 38 h 38"/>
                <a:gd name="T50" fmla="*/ 0 w 140"/>
                <a:gd name="T51" fmla="*/ 17 h 38"/>
                <a:gd name="T52" fmla="*/ 14 w 140"/>
                <a:gd name="T53" fmla="*/ 17 h 38"/>
                <a:gd name="T54" fmla="*/ 32 w 140"/>
                <a:gd name="T55" fmla="*/ 14 h 38"/>
                <a:gd name="T56" fmla="*/ 63 w 140"/>
                <a:gd name="T57" fmla="*/ 7 h 38"/>
                <a:gd name="T58" fmla="*/ 63 w 140"/>
                <a:gd name="T5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0" h="38">
                  <a:moveTo>
                    <a:pt x="63" y="7"/>
                  </a:moveTo>
                  <a:lnTo>
                    <a:pt x="77" y="3"/>
                  </a:lnTo>
                  <a:lnTo>
                    <a:pt x="91" y="3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6" y="3"/>
                  </a:lnTo>
                  <a:lnTo>
                    <a:pt x="129" y="7"/>
                  </a:lnTo>
                  <a:lnTo>
                    <a:pt x="133" y="10"/>
                  </a:lnTo>
                  <a:lnTo>
                    <a:pt x="136" y="14"/>
                  </a:lnTo>
                  <a:lnTo>
                    <a:pt x="140" y="17"/>
                  </a:lnTo>
                  <a:lnTo>
                    <a:pt x="140" y="21"/>
                  </a:lnTo>
                  <a:lnTo>
                    <a:pt x="136" y="24"/>
                  </a:lnTo>
                  <a:lnTo>
                    <a:pt x="133" y="28"/>
                  </a:lnTo>
                  <a:lnTo>
                    <a:pt x="129" y="28"/>
                  </a:lnTo>
                  <a:lnTo>
                    <a:pt x="122" y="28"/>
                  </a:lnTo>
                  <a:lnTo>
                    <a:pt x="115" y="28"/>
                  </a:lnTo>
                  <a:lnTo>
                    <a:pt x="108" y="31"/>
                  </a:lnTo>
                  <a:lnTo>
                    <a:pt x="98" y="31"/>
                  </a:lnTo>
                  <a:lnTo>
                    <a:pt x="84" y="31"/>
                  </a:lnTo>
                  <a:lnTo>
                    <a:pt x="67" y="35"/>
                  </a:lnTo>
                  <a:lnTo>
                    <a:pt x="49" y="35"/>
                  </a:lnTo>
                  <a:lnTo>
                    <a:pt x="25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4" y="17"/>
                  </a:lnTo>
                  <a:lnTo>
                    <a:pt x="32" y="14"/>
                  </a:lnTo>
                  <a:lnTo>
                    <a:pt x="63" y="7"/>
                  </a:lnTo>
                  <a:lnTo>
                    <a:pt x="6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8">
              <a:extLst>
                <a:ext uri="{FF2B5EF4-FFF2-40B4-BE49-F238E27FC236}">
                  <a16:creationId xmlns:a16="http://schemas.microsoft.com/office/drawing/2014/main" id="{4C240470-C266-480E-89DA-575B30F19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200" y="17573866"/>
              <a:ext cx="215408" cy="1386335"/>
            </a:xfrm>
            <a:custGeom>
              <a:avLst/>
              <a:gdLst>
                <a:gd name="T0" fmla="*/ 32 w 39"/>
                <a:gd name="T1" fmla="*/ 220 h 251"/>
                <a:gd name="T2" fmla="*/ 28 w 39"/>
                <a:gd name="T3" fmla="*/ 226 h 251"/>
                <a:gd name="T4" fmla="*/ 28 w 39"/>
                <a:gd name="T5" fmla="*/ 233 h 251"/>
                <a:gd name="T6" fmla="*/ 28 w 39"/>
                <a:gd name="T7" fmla="*/ 237 h 251"/>
                <a:gd name="T8" fmla="*/ 25 w 39"/>
                <a:gd name="T9" fmla="*/ 240 h 251"/>
                <a:gd name="T10" fmla="*/ 25 w 39"/>
                <a:gd name="T11" fmla="*/ 244 h 251"/>
                <a:gd name="T12" fmla="*/ 21 w 39"/>
                <a:gd name="T13" fmla="*/ 247 h 251"/>
                <a:gd name="T14" fmla="*/ 21 w 39"/>
                <a:gd name="T15" fmla="*/ 247 h 251"/>
                <a:gd name="T16" fmla="*/ 18 w 39"/>
                <a:gd name="T17" fmla="*/ 251 h 251"/>
                <a:gd name="T18" fmla="*/ 14 w 39"/>
                <a:gd name="T19" fmla="*/ 247 h 251"/>
                <a:gd name="T20" fmla="*/ 14 w 39"/>
                <a:gd name="T21" fmla="*/ 244 h 251"/>
                <a:gd name="T22" fmla="*/ 11 w 39"/>
                <a:gd name="T23" fmla="*/ 237 h 251"/>
                <a:gd name="T24" fmla="*/ 7 w 39"/>
                <a:gd name="T25" fmla="*/ 226 h 251"/>
                <a:gd name="T26" fmla="*/ 7 w 39"/>
                <a:gd name="T27" fmla="*/ 220 h 251"/>
                <a:gd name="T28" fmla="*/ 7 w 39"/>
                <a:gd name="T29" fmla="*/ 209 h 251"/>
                <a:gd name="T30" fmla="*/ 7 w 39"/>
                <a:gd name="T31" fmla="*/ 202 h 251"/>
                <a:gd name="T32" fmla="*/ 4 w 39"/>
                <a:gd name="T33" fmla="*/ 188 h 251"/>
                <a:gd name="T34" fmla="*/ 4 w 39"/>
                <a:gd name="T35" fmla="*/ 178 h 251"/>
                <a:gd name="T36" fmla="*/ 4 w 39"/>
                <a:gd name="T37" fmla="*/ 160 h 251"/>
                <a:gd name="T38" fmla="*/ 4 w 39"/>
                <a:gd name="T39" fmla="*/ 146 h 251"/>
                <a:gd name="T40" fmla="*/ 4 w 39"/>
                <a:gd name="T41" fmla="*/ 129 h 251"/>
                <a:gd name="T42" fmla="*/ 4 w 39"/>
                <a:gd name="T43" fmla="*/ 94 h 251"/>
                <a:gd name="T44" fmla="*/ 4 w 39"/>
                <a:gd name="T45" fmla="*/ 59 h 251"/>
                <a:gd name="T46" fmla="*/ 4 w 39"/>
                <a:gd name="T47" fmla="*/ 31 h 251"/>
                <a:gd name="T48" fmla="*/ 0 w 39"/>
                <a:gd name="T49" fmla="*/ 0 h 251"/>
                <a:gd name="T50" fmla="*/ 11 w 39"/>
                <a:gd name="T51" fmla="*/ 3 h 251"/>
                <a:gd name="T52" fmla="*/ 18 w 39"/>
                <a:gd name="T53" fmla="*/ 7 h 251"/>
                <a:gd name="T54" fmla="*/ 25 w 39"/>
                <a:gd name="T55" fmla="*/ 14 h 251"/>
                <a:gd name="T56" fmla="*/ 28 w 39"/>
                <a:gd name="T57" fmla="*/ 14 h 251"/>
                <a:gd name="T58" fmla="*/ 32 w 39"/>
                <a:gd name="T59" fmla="*/ 17 h 251"/>
                <a:gd name="T60" fmla="*/ 35 w 39"/>
                <a:gd name="T61" fmla="*/ 21 h 251"/>
                <a:gd name="T62" fmla="*/ 35 w 39"/>
                <a:gd name="T63" fmla="*/ 24 h 251"/>
                <a:gd name="T64" fmla="*/ 39 w 39"/>
                <a:gd name="T65" fmla="*/ 24 h 251"/>
                <a:gd name="T66" fmla="*/ 35 w 39"/>
                <a:gd name="T67" fmla="*/ 35 h 251"/>
                <a:gd name="T68" fmla="*/ 35 w 39"/>
                <a:gd name="T69" fmla="*/ 42 h 251"/>
                <a:gd name="T70" fmla="*/ 35 w 39"/>
                <a:gd name="T71" fmla="*/ 45 h 251"/>
                <a:gd name="T72" fmla="*/ 35 w 39"/>
                <a:gd name="T73" fmla="*/ 52 h 251"/>
                <a:gd name="T74" fmla="*/ 35 w 39"/>
                <a:gd name="T75" fmla="*/ 59 h 251"/>
                <a:gd name="T76" fmla="*/ 35 w 39"/>
                <a:gd name="T77" fmla="*/ 66 h 251"/>
                <a:gd name="T78" fmla="*/ 35 w 39"/>
                <a:gd name="T79" fmla="*/ 76 h 251"/>
                <a:gd name="T80" fmla="*/ 35 w 39"/>
                <a:gd name="T81" fmla="*/ 90 h 251"/>
                <a:gd name="T82" fmla="*/ 35 w 39"/>
                <a:gd name="T83" fmla="*/ 104 h 251"/>
                <a:gd name="T84" fmla="*/ 35 w 39"/>
                <a:gd name="T85" fmla="*/ 122 h 251"/>
                <a:gd name="T86" fmla="*/ 35 w 39"/>
                <a:gd name="T87" fmla="*/ 139 h 251"/>
                <a:gd name="T88" fmla="*/ 35 w 39"/>
                <a:gd name="T89" fmla="*/ 153 h 251"/>
                <a:gd name="T90" fmla="*/ 35 w 39"/>
                <a:gd name="T91" fmla="*/ 167 h 251"/>
                <a:gd name="T92" fmla="*/ 35 w 39"/>
                <a:gd name="T93" fmla="*/ 181 h 251"/>
                <a:gd name="T94" fmla="*/ 35 w 39"/>
                <a:gd name="T95" fmla="*/ 192 h 251"/>
                <a:gd name="T96" fmla="*/ 32 w 39"/>
                <a:gd name="T97" fmla="*/ 202 h 251"/>
                <a:gd name="T98" fmla="*/ 32 w 39"/>
                <a:gd name="T99" fmla="*/ 213 h 251"/>
                <a:gd name="T100" fmla="*/ 32 w 39"/>
                <a:gd name="T101" fmla="*/ 220 h 251"/>
                <a:gd name="T102" fmla="*/ 32 w 39"/>
                <a:gd name="T103" fmla="*/ 22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251">
                  <a:moveTo>
                    <a:pt x="32" y="220"/>
                  </a:moveTo>
                  <a:lnTo>
                    <a:pt x="28" y="226"/>
                  </a:lnTo>
                  <a:lnTo>
                    <a:pt x="28" y="233"/>
                  </a:lnTo>
                  <a:lnTo>
                    <a:pt x="28" y="237"/>
                  </a:lnTo>
                  <a:lnTo>
                    <a:pt x="25" y="240"/>
                  </a:lnTo>
                  <a:lnTo>
                    <a:pt x="25" y="244"/>
                  </a:lnTo>
                  <a:lnTo>
                    <a:pt x="21" y="247"/>
                  </a:lnTo>
                  <a:lnTo>
                    <a:pt x="21" y="247"/>
                  </a:lnTo>
                  <a:lnTo>
                    <a:pt x="18" y="251"/>
                  </a:lnTo>
                  <a:lnTo>
                    <a:pt x="14" y="247"/>
                  </a:lnTo>
                  <a:lnTo>
                    <a:pt x="14" y="244"/>
                  </a:lnTo>
                  <a:lnTo>
                    <a:pt x="11" y="237"/>
                  </a:lnTo>
                  <a:lnTo>
                    <a:pt x="7" y="226"/>
                  </a:lnTo>
                  <a:lnTo>
                    <a:pt x="7" y="220"/>
                  </a:lnTo>
                  <a:lnTo>
                    <a:pt x="7" y="209"/>
                  </a:lnTo>
                  <a:lnTo>
                    <a:pt x="7" y="202"/>
                  </a:lnTo>
                  <a:lnTo>
                    <a:pt x="4" y="188"/>
                  </a:lnTo>
                  <a:lnTo>
                    <a:pt x="4" y="178"/>
                  </a:lnTo>
                  <a:lnTo>
                    <a:pt x="4" y="160"/>
                  </a:lnTo>
                  <a:lnTo>
                    <a:pt x="4" y="146"/>
                  </a:lnTo>
                  <a:lnTo>
                    <a:pt x="4" y="129"/>
                  </a:lnTo>
                  <a:lnTo>
                    <a:pt x="4" y="94"/>
                  </a:lnTo>
                  <a:lnTo>
                    <a:pt x="4" y="59"/>
                  </a:lnTo>
                  <a:lnTo>
                    <a:pt x="4" y="31"/>
                  </a:lnTo>
                  <a:lnTo>
                    <a:pt x="0" y="0"/>
                  </a:lnTo>
                  <a:lnTo>
                    <a:pt x="11" y="3"/>
                  </a:lnTo>
                  <a:lnTo>
                    <a:pt x="18" y="7"/>
                  </a:lnTo>
                  <a:lnTo>
                    <a:pt x="25" y="14"/>
                  </a:lnTo>
                  <a:lnTo>
                    <a:pt x="28" y="14"/>
                  </a:lnTo>
                  <a:lnTo>
                    <a:pt x="32" y="17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9" y="24"/>
                  </a:lnTo>
                  <a:lnTo>
                    <a:pt x="35" y="35"/>
                  </a:lnTo>
                  <a:lnTo>
                    <a:pt x="35" y="42"/>
                  </a:lnTo>
                  <a:lnTo>
                    <a:pt x="35" y="45"/>
                  </a:lnTo>
                  <a:lnTo>
                    <a:pt x="35" y="52"/>
                  </a:lnTo>
                  <a:lnTo>
                    <a:pt x="35" y="59"/>
                  </a:lnTo>
                  <a:lnTo>
                    <a:pt x="35" y="66"/>
                  </a:lnTo>
                  <a:lnTo>
                    <a:pt x="35" y="76"/>
                  </a:lnTo>
                  <a:lnTo>
                    <a:pt x="35" y="90"/>
                  </a:lnTo>
                  <a:lnTo>
                    <a:pt x="35" y="104"/>
                  </a:lnTo>
                  <a:lnTo>
                    <a:pt x="35" y="122"/>
                  </a:lnTo>
                  <a:lnTo>
                    <a:pt x="35" y="139"/>
                  </a:lnTo>
                  <a:lnTo>
                    <a:pt x="35" y="153"/>
                  </a:lnTo>
                  <a:lnTo>
                    <a:pt x="35" y="167"/>
                  </a:lnTo>
                  <a:lnTo>
                    <a:pt x="35" y="181"/>
                  </a:lnTo>
                  <a:lnTo>
                    <a:pt x="35" y="192"/>
                  </a:lnTo>
                  <a:lnTo>
                    <a:pt x="32" y="202"/>
                  </a:lnTo>
                  <a:lnTo>
                    <a:pt x="32" y="213"/>
                  </a:lnTo>
                  <a:lnTo>
                    <a:pt x="32" y="220"/>
                  </a:lnTo>
                  <a:lnTo>
                    <a:pt x="32" y="22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9">
              <a:extLst>
                <a:ext uri="{FF2B5EF4-FFF2-40B4-BE49-F238E27FC236}">
                  <a16:creationId xmlns:a16="http://schemas.microsoft.com/office/drawing/2014/main" id="{37B7943A-95EF-46BF-9B58-B6E4AA94D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062" y="17629099"/>
              <a:ext cx="347966" cy="1021804"/>
            </a:xfrm>
            <a:custGeom>
              <a:avLst/>
              <a:gdLst>
                <a:gd name="T0" fmla="*/ 59 w 63"/>
                <a:gd name="T1" fmla="*/ 35 h 185"/>
                <a:gd name="T2" fmla="*/ 59 w 63"/>
                <a:gd name="T3" fmla="*/ 42 h 185"/>
                <a:gd name="T4" fmla="*/ 59 w 63"/>
                <a:gd name="T5" fmla="*/ 59 h 185"/>
                <a:gd name="T6" fmla="*/ 59 w 63"/>
                <a:gd name="T7" fmla="*/ 80 h 185"/>
                <a:gd name="T8" fmla="*/ 59 w 63"/>
                <a:gd name="T9" fmla="*/ 108 h 185"/>
                <a:gd name="T10" fmla="*/ 59 w 63"/>
                <a:gd name="T11" fmla="*/ 129 h 185"/>
                <a:gd name="T12" fmla="*/ 56 w 63"/>
                <a:gd name="T13" fmla="*/ 150 h 185"/>
                <a:gd name="T14" fmla="*/ 53 w 63"/>
                <a:gd name="T15" fmla="*/ 164 h 185"/>
                <a:gd name="T16" fmla="*/ 49 w 63"/>
                <a:gd name="T17" fmla="*/ 175 h 185"/>
                <a:gd name="T18" fmla="*/ 39 w 63"/>
                <a:gd name="T19" fmla="*/ 185 h 185"/>
                <a:gd name="T20" fmla="*/ 32 w 63"/>
                <a:gd name="T21" fmla="*/ 185 h 185"/>
                <a:gd name="T22" fmla="*/ 25 w 63"/>
                <a:gd name="T23" fmla="*/ 182 h 185"/>
                <a:gd name="T24" fmla="*/ 21 w 63"/>
                <a:gd name="T25" fmla="*/ 168 h 185"/>
                <a:gd name="T26" fmla="*/ 14 w 63"/>
                <a:gd name="T27" fmla="*/ 154 h 185"/>
                <a:gd name="T28" fmla="*/ 4 w 63"/>
                <a:gd name="T29" fmla="*/ 143 h 185"/>
                <a:gd name="T30" fmla="*/ 0 w 63"/>
                <a:gd name="T31" fmla="*/ 133 h 185"/>
                <a:gd name="T32" fmla="*/ 7 w 63"/>
                <a:gd name="T33" fmla="*/ 129 h 185"/>
                <a:gd name="T34" fmla="*/ 14 w 63"/>
                <a:gd name="T35" fmla="*/ 129 h 185"/>
                <a:gd name="T36" fmla="*/ 25 w 63"/>
                <a:gd name="T37" fmla="*/ 133 h 185"/>
                <a:gd name="T38" fmla="*/ 28 w 63"/>
                <a:gd name="T39" fmla="*/ 136 h 185"/>
                <a:gd name="T40" fmla="*/ 32 w 63"/>
                <a:gd name="T41" fmla="*/ 133 h 185"/>
                <a:gd name="T42" fmla="*/ 32 w 63"/>
                <a:gd name="T43" fmla="*/ 129 h 185"/>
                <a:gd name="T44" fmla="*/ 32 w 63"/>
                <a:gd name="T45" fmla="*/ 115 h 185"/>
                <a:gd name="T46" fmla="*/ 32 w 63"/>
                <a:gd name="T47" fmla="*/ 98 h 185"/>
                <a:gd name="T48" fmla="*/ 32 w 63"/>
                <a:gd name="T49" fmla="*/ 63 h 185"/>
                <a:gd name="T50" fmla="*/ 28 w 63"/>
                <a:gd name="T51" fmla="*/ 21 h 185"/>
                <a:gd name="T52" fmla="*/ 35 w 63"/>
                <a:gd name="T53" fmla="*/ 4 h 185"/>
                <a:gd name="T54" fmla="*/ 49 w 63"/>
                <a:gd name="T55" fmla="*/ 11 h 185"/>
                <a:gd name="T56" fmla="*/ 56 w 63"/>
                <a:gd name="T57" fmla="*/ 18 h 185"/>
                <a:gd name="T58" fmla="*/ 63 w 63"/>
                <a:gd name="T59" fmla="*/ 21 h 185"/>
                <a:gd name="T60" fmla="*/ 59 w 63"/>
                <a:gd name="T61" fmla="*/ 28 h 185"/>
                <a:gd name="T62" fmla="*/ 59 w 63"/>
                <a:gd name="T63" fmla="*/ 3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185">
                  <a:moveTo>
                    <a:pt x="59" y="32"/>
                  </a:moveTo>
                  <a:lnTo>
                    <a:pt x="59" y="35"/>
                  </a:lnTo>
                  <a:lnTo>
                    <a:pt x="59" y="39"/>
                  </a:lnTo>
                  <a:lnTo>
                    <a:pt x="59" y="42"/>
                  </a:lnTo>
                  <a:lnTo>
                    <a:pt x="59" y="49"/>
                  </a:lnTo>
                  <a:lnTo>
                    <a:pt x="59" y="59"/>
                  </a:lnTo>
                  <a:lnTo>
                    <a:pt x="59" y="66"/>
                  </a:lnTo>
                  <a:lnTo>
                    <a:pt x="59" y="80"/>
                  </a:lnTo>
                  <a:lnTo>
                    <a:pt x="59" y="94"/>
                  </a:lnTo>
                  <a:lnTo>
                    <a:pt x="59" y="108"/>
                  </a:lnTo>
                  <a:lnTo>
                    <a:pt x="59" y="119"/>
                  </a:lnTo>
                  <a:lnTo>
                    <a:pt x="59" y="129"/>
                  </a:lnTo>
                  <a:lnTo>
                    <a:pt x="56" y="140"/>
                  </a:lnTo>
                  <a:lnTo>
                    <a:pt x="56" y="150"/>
                  </a:lnTo>
                  <a:lnTo>
                    <a:pt x="56" y="157"/>
                  </a:lnTo>
                  <a:lnTo>
                    <a:pt x="53" y="164"/>
                  </a:lnTo>
                  <a:lnTo>
                    <a:pt x="53" y="168"/>
                  </a:lnTo>
                  <a:lnTo>
                    <a:pt x="49" y="175"/>
                  </a:lnTo>
                  <a:lnTo>
                    <a:pt x="46" y="182"/>
                  </a:lnTo>
                  <a:lnTo>
                    <a:pt x="39" y="185"/>
                  </a:lnTo>
                  <a:lnTo>
                    <a:pt x="35" y="185"/>
                  </a:lnTo>
                  <a:lnTo>
                    <a:pt x="32" y="185"/>
                  </a:lnTo>
                  <a:lnTo>
                    <a:pt x="28" y="185"/>
                  </a:lnTo>
                  <a:lnTo>
                    <a:pt x="25" y="182"/>
                  </a:lnTo>
                  <a:lnTo>
                    <a:pt x="25" y="175"/>
                  </a:lnTo>
                  <a:lnTo>
                    <a:pt x="21" y="168"/>
                  </a:lnTo>
                  <a:lnTo>
                    <a:pt x="21" y="161"/>
                  </a:lnTo>
                  <a:lnTo>
                    <a:pt x="14" y="154"/>
                  </a:lnTo>
                  <a:lnTo>
                    <a:pt x="11" y="147"/>
                  </a:lnTo>
                  <a:lnTo>
                    <a:pt x="4" y="143"/>
                  </a:lnTo>
                  <a:lnTo>
                    <a:pt x="4" y="136"/>
                  </a:lnTo>
                  <a:lnTo>
                    <a:pt x="0" y="133"/>
                  </a:lnTo>
                  <a:lnTo>
                    <a:pt x="4" y="129"/>
                  </a:lnTo>
                  <a:lnTo>
                    <a:pt x="7" y="129"/>
                  </a:lnTo>
                  <a:lnTo>
                    <a:pt x="11" y="129"/>
                  </a:lnTo>
                  <a:lnTo>
                    <a:pt x="14" y="129"/>
                  </a:lnTo>
                  <a:lnTo>
                    <a:pt x="18" y="133"/>
                  </a:lnTo>
                  <a:lnTo>
                    <a:pt x="25" y="133"/>
                  </a:lnTo>
                  <a:lnTo>
                    <a:pt x="28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2" y="129"/>
                  </a:lnTo>
                  <a:lnTo>
                    <a:pt x="32" y="122"/>
                  </a:lnTo>
                  <a:lnTo>
                    <a:pt x="32" y="115"/>
                  </a:lnTo>
                  <a:lnTo>
                    <a:pt x="32" y="108"/>
                  </a:lnTo>
                  <a:lnTo>
                    <a:pt x="32" y="98"/>
                  </a:lnTo>
                  <a:lnTo>
                    <a:pt x="32" y="87"/>
                  </a:lnTo>
                  <a:lnTo>
                    <a:pt x="32" y="63"/>
                  </a:lnTo>
                  <a:lnTo>
                    <a:pt x="32" y="42"/>
                  </a:lnTo>
                  <a:lnTo>
                    <a:pt x="28" y="21"/>
                  </a:lnTo>
                  <a:lnTo>
                    <a:pt x="28" y="0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49" y="11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0">
              <a:extLst>
                <a:ext uri="{FF2B5EF4-FFF2-40B4-BE49-F238E27FC236}">
                  <a16:creationId xmlns:a16="http://schemas.microsoft.com/office/drawing/2014/main" id="{831F2424-0AD1-45CE-A508-35F20E48F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131" y="18054388"/>
              <a:ext cx="287209" cy="231977"/>
            </a:xfrm>
            <a:custGeom>
              <a:avLst/>
              <a:gdLst>
                <a:gd name="T0" fmla="*/ 41 w 52"/>
                <a:gd name="T1" fmla="*/ 42 h 42"/>
                <a:gd name="T2" fmla="*/ 38 w 52"/>
                <a:gd name="T3" fmla="*/ 42 h 42"/>
                <a:gd name="T4" fmla="*/ 34 w 52"/>
                <a:gd name="T5" fmla="*/ 42 h 42"/>
                <a:gd name="T6" fmla="*/ 31 w 52"/>
                <a:gd name="T7" fmla="*/ 38 h 42"/>
                <a:gd name="T8" fmla="*/ 27 w 52"/>
                <a:gd name="T9" fmla="*/ 35 h 42"/>
                <a:gd name="T10" fmla="*/ 20 w 52"/>
                <a:gd name="T11" fmla="*/ 28 h 42"/>
                <a:gd name="T12" fmla="*/ 17 w 52"/>
                <a:gd name="T13" fmla="*/ 21 h 42"/>
                <a:gd name="T14" fmla="*/ 10 w 52"/>
                <a:gd name="T15" fmla="*/ 14 h 42"/>
                <a:gd name="T16" fmla="*/ 0 w 52"/>
                <a:gd name="T17" fmla="*/ 3 h 42"/>
                <a:gd name="T18" fmla="*/ 10 w 52"/>
                <a:gd name="T19" fmla="*/ 0 h 42"/>
                <a:gd name="T20" fmla="*/ 20 w 52"/>
                <a:gd name="T21" fmla="*/ 0 h 42"/>
                <a:gd name="T22" fmla="*/ 27 w 52"/>
                <a:gd name="T23" fmla="*/ 0 h 42"/>
                <a:gd name="T24" fmla="*/ 38 w 52"/>
                <a:gd name="T25" fmla="*/ 3 h 42"/>
                <a:gd name="T26" fmla="*/ 45 w 52"/>
                <a:gd name="T27" fmla="*/ 10 h 42"/>
                <a:gd name="T28" fmla="*/ 48 w 52"/>
                <a:gd name="T29" fmla="*/ 17 h 42"/>
                <a:gd name="T30" fmla="*/ 52 w 52"/>
                <a:gd name="T31" fmla="*/ 21 h 42"/>
                <a:gd name="T32" fmla="*/ 52 w 52"/>
                <a:gd name="T33" fmla="*/ 28 h 42"/>
                <a:gd name="T34" fmla="*/ 48 w 52"/>
                <a:gd name="T35" fmla="*/ 35 h 42"/>
                <a:gd name="T36" fmla="*/ 45 w 52"/>
                <a:gd name="T37" fmla="*/ 38 h 42"/>
                <a:gd name="T38" fmla="*/ 45 w 52"/>
                <a:gd name="T39" fmla="*/ 42 h 42"/>
                <a:gd name="T40" fmla="*/ 41 w 52"/>
                <a:gd name="T41" fmla="*/ 42 h 42"/>
                <a:gd name="T42" fmla="*/ 41 w 52"/>
                <a:gd name="T4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42">
                  <a:moveTo>
                    <a:pt x="41" y="42"/>
                  </a:moveTo>
                  <a:lnTo>
                    <a:pt x="38" y="42"/>
                  </a:lnTo>
                  <a:lnTo>
                    <a:pt x="34" y="42"/>
                  </a:lnTo>
                  <a:lnTo>
                    <a:pt x="31" y="38"/>
                  </a:lnTo>
                  <a:lnTo>
                    <a:pt x="27" y="35"/>
                  </a:lnTo>
                  <a:lnTo>
                    <a:pt x="20" y="28"/>
                  </a:lnTo>
                  <a:lnTo>
                    <a:pt x="17" y="21"/>
                  </a:lnTo>
                  <a:lnTo>
                    <a:pt x="10" y="14"/>
                  </a:lnTo>
                  <a:lnTo>
                    <a:pt x="0" y="3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8" y="3"/>
                  </a:lnTo>
                  <a:lnTo>
                    <a:pt x="45" y="10"/>
                  </a:lnTo>
                  <a:lnTo>
                    <a:pt x="48" y="17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48" y="35"/>
                  </a:lnTo>
                  <a:lnTo>
                    <a:pt x="45" y="38"/>
                  </a:lnTo>
                  <a:lnTo>
                    <a:pt x="45" y="42"/>
                  </a:lnTo>
                  <a:lnTo>
                    <a:pt x="41" y="42"/>
                  </a:lnTo>
                  <a:lnTo>
                    <a:pt x="41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1">
              <a:extLst>
                <a:ext uri="{FF2B5EF4-FFF2-40B4-BE49-F238E27FC236}">
                  <a16:creationId xmlns:a16="http://schemas.microsoft.com/office/drawing/2014/main" id="{411CA349-B966-433E-BF81-30111C571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086" y="18054388"/>
              <a:ext cx="215408" cy="463953"/>
            </a:xfrm>
            <a:custGeom>
              <a:avLst/>
              <a:gdLst>
                <a:gd name="T0" fmla="*/ 25 w 39"/>
                <a:gd name="T1" fmla="*/ 0 h 84"/>
                <a:gd name="T2" fmla="*/ 35 w 39"/>
                <a:gd name="T3" fmla="*/ 10 h 84"/>
                <a:gd name="T4" fmla="*/ 35 w 39"/>
                <a:gd name="T5" fmla="*/ 14 h 84"/>
                <a:gd name="T6" fmla="*/ 39 w 39"/>
                <a:gd name="T7" fmla="*/ 17 h 84"/>
                <a:gd name="T8" fmla="*/ 39 w 39"/>
                <a:gd name="T9" fmla="*/ 28 h 84"/>
                <a:gd name="T10" fmla="*/ 39 w 39"/>
                <a:gd name="T11" fmla="*/ 35 h 84"/>
                <a:gd name="T12" fmla="*/ 35 w 39"/>
                <a:gd name="T13" fmla="*/ 42 h 84"/>
                <a:gd name="T14" fmla="*/ 35 w 39"/>
                <a:gd name="T15" fmla="*/ 49 h 84"/>
                <a:gd name="T16" fmla="*/ 32 w 39"/>
                <a:gd name="T17" fmla="*/ 56 h 84"/>
                <a:gd name="T18" fmla="*/ 28 w 39"/>
                <a:gd name="T19" fmla="*/ 63 h 84"/>
                <a:gd name="T20" fmla="*/ 25 w 39"/>
                <a:gd name="T21" fmla="*/ 73 h 84"/>
                <a:gd name="T22" fmla="*/ 21 w 39"/>
                <a:gd name="T23" fmla="*/ 80 h 84"/>
                <a:gd name="T24" fmla="*/ 18 w 39"/>
                <a:gd name="T25" fmla="*/ 84 h 84"/>
                <a:gd name="T26" fmla="*/ 14 w 39"/>
                <a:gd name="T27" fmla="*/ 84 h 84"/>
                <a:gd name="T28" fmla="*/ 11 w 39"/>
                <a:gd name="T29" fmla="*/ 84 h 84"/>
                <a:gd name="T30" fmla="*/ 7 w 39"/>
                <a:gd name="T31" fmla="*/ 84 h 84"/>
                <a:gd name="T32" fmla="*/ 4 w 39"/>
                <a:gd name="T33" fmla="*/ 80 h 84"/>
                <a:gd name="T34" fmla="*/ 4 w 39"/>
                <a:gd name="T35" fmla="*/ 77 h 84"/>
                <a:gd name="T36" fmla="*/ 0 w 39"/>
                <a:gd name="T37" fmla="*/ 66 h 84"/>
                <a:gd name="T38" fmla="*/ 0 w 39"/>
                <a:gd name="T39" fmla="*/ 59 h 84"/>
                <a:gd name="T40" fmla="*/ 0 w 39"/>
                <a:gd name="T41" fmla="*/ 49 h 84"/>
                <a:gd name="T42" fmla="*/ 4 w 39"/>
                <a:gd name="T43" fmla="*/ 45 h 84"/>
                <a:gd name="T44" fmla="*/ 4 w 39"/>
                <a:gd name="T45" fmla="*/ 42 h 84"/>
                <a:gd name="T46" fmla="*/ 7 w 39"/>
                <a:gd name="T47" fmla="*/ 35 h 84"/>
                <a:gd name="T48" fmla="*/ 14 w 39"/>
                <a:gd name="T49" fmla="*/ 28 h 84"/>
                <a:gd name="T50" fmla="*/ 18 w 39"/>
                <a:gd name="T51" fmla="*/ 17 h 84"/>
                <a:gd name="T52" fmla="*/ 25 w 39"/>
                <a:gd name="T53" fmla="*/ 0 h 84"/>
                <a:gd name="T54" fmla="*/ 25 w 39"/>
                <a:gd name="T5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84">
                  <a:moveTo>
                    <a:pt x="25" y="0"/>
                  </a:moveTo>
                  <a:lnTo>
                    <a:pt x="35" y="10"/>
                  </a:lnTo>
                  <a:lnTo>
                    <a:pt x="35" y="14"/>
                  </a:lnTo>
                  <a:lnTo>
                    <a:pt x="39" y="17"/>
                  </a:lnTo>
                  <a:lnTo>
                    <a:pt x="39" y="28"/>
                  </a:lnTo>
                  <a:lnTo>
                    <a:pt x="39" y="35"/>
                  </a:lnTo>
                  <a:lnTo>
                    <a:pt x="35" y="42"/>
                  </a:lnTo>
                  <a:lnTo>
                    <a:pt x="35" y="49"/>
                  </a:lnTo>
                  <a:lnTo>
                    <a:pt x="32" y="56"/>
                  </a:lnTo>
                  <a:lnTo>
                    <a:pt x="28" y="63"/>
                  </a:lnTo>
                  <a:lnTo>
                    <a:pt x="25" y="73"/>
                  </a:lnTo>
                  <a:lnTo>
                    <a:pt x="21" y="80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1" y="84"/>
                  </a:lnTo>
                  <a:lnTo>
                    <a:pt x="7" y="84"/>
                  </a:lnTo>
                  <a:lnTo>
                    <a:pt x="4" y="80"/>
                  </a:lnTo>
                  <a:lnTo>
                    <a:pt x="4" y="77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7" y="35"/>
                  </a:lnTo>
                  <a:lnTo>
                    <a:pt x="14" y="28"/>
                  </a:lnTo>
                  <a:lnTo>
                    <a:pt x="18" y="17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2">
              <a:extLst>
                <a:ext uri="{FF2B5EF4-FFF2-40B4-BE49-F238E27FC236}">
                  <a16:creationId xmlns:a16="http://schemas.microsoft.com/office/drawing/2014/main" id="{B780F93F-476B-41D2-82B3-B2A2BE3B9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853" y="17805843"/>
              <a:ext cx="867151" cy="248548"/>
            </a:xfrm>
            <a:custGeom>
              <a:avLst/>
              <a:gdLst>
                <a:gd name="T0" fmla="*/ 21 w 157"/>
                <a:gd name="T1" fmla="*/ 41 h 45"/>
                <a:gd name="T2" fmla="*/ 17 w 157"/>
                <a:gd name="T3" fmla="*/ 41 h 45"/>
                <a:gd name="T4" fmla="*/ 14 w 157"/>
                <a:gd name="T5" fmla="*/ 38 h 45"/>
                <a:gd name="T6" fmla="*/ 7 w 157"/>
                <a:gd name="T7" fmla="*/ 34 h 45"/>
                <a:gd name="T8" fmla="*/ 0 w 157"/>
                <a:gd name="T9" fmla="*/ 27 h 45"/>
                <a:gd name="T10" fmla="*/ 17 w 157"/>
                <a:gd name="T11" fmla="*/ 24 h 45"/>
                <a:gd name="T12" fmla="*/ 31 w 157"/>
                <a:gd name="T13" fmla="*/ 20 h 45"/>
                <a:gd name="T14" fmla="*/ 45 w 157"/>
                <a:gd name="T15" fmla="*/ 17 h 45"/>
                <a:gd name="T16" fmla="*/ 59 w 157"/>
                <a:gd name="T17" fmla="*/ 13 h 45"/>
                <a:gd name="T18" fmla="*/ 70 w 157"/>
                <a:gd name="T19" fmla="*/ 10 h 45"/>
                <a:gd name="T20" fmla="*/ 84 w 157"/>
                <a:gd name="T21" fmla="*/ 10 h 45"/>
                <a:gd name="T22" fmla="*/ 91 w 157"/>
                <a:gd name="T23" fmla="*/ 7 h 45"/>
                <a:gd name="T24" fmla="*/ 101 w 157"/>
                <a:gd name="T25" fmla="*/ 7 h 45"/>
                <a:gd name="T26" fmla="*/ 108 w 157"/>
                <a:gd name="T27" fmla="*/ 3 h 45"/>
                <a:gd name="T28" fmla="*/ 115 w 157"/>
                <a:gd name="T29" fmla="*/ 3 h 45"/>
                <a:gd name="T30" fmla="*/ 122 w 157"/>
                <a:gd name="T31" fmla="*/ 0 h 45"/>
                <a:gd name="T32" fmla="*/ 129 w 157"/>
                <a:gd name="T33" fmla="*/ 0 h 45"/>
                <a:gd name="T34" fmla="*/ 132 w 157"/>
                <a:gd name="T35" fmla="*/ 0 h 45"/>
                <a:gd name="T36" fmla="*/ 136 w 157"/>
                <a:gd name="T37" fmla="*/ 0 h 45"/>
                <a:gd name="T38" fmla="*/ 136 w 157"/>
                <a:gd name="T39" fmla="*/ 0 h 45"/>
                <a:gd name="T40" fmla="*/ 139 w 157"/>
                <a:gd name="T41" fmla="*/ 0 h 45"/>
                <a:gd name="T42" fmla="*/ 143 w 157"/>
                <a:gd name="T43" fmla="*/ 0 h 45"/>
                <a:gd name="T44" fmla="*/ 150 w 157"/>
                <a:gd name="T45" fmla="*/ 3 h 45"/>
                <a:gd name="T46" fmla="*/ 157 w 157"/>
                <a:gd name="T47" fmla="*/ 7 h 45"/>
                <a:gd name="T48" fmla="*/ 157 w 157"/>
                <a:gd name="T49" fmla="*/ 10 h 45"/>
                <a:gd name="T50" fmla="*/ 157 w 157"/>
                <a:gd name="T51" fmla="*/ 10 h 45"/>
                <a:gd name="T52" fmla="*/ 157 w 157"/>
                <a:gd name="T53" fmla="*/ 17 h 45"/>
                <a:gd name="T54" fmla="*/ 153 w 157"/>
                <a:gd name="T55" fmla="*/ 17 h 45"/>
                <a:gd name="T56" fmla="*/ 150 w 157"/>
                <a:gd name="T57" fmla="*/ 20 h 45"/>
                <a:gd name="T58" fmla="*/ 150 w 157"/>
                <a:gd name="T59" fmla="*/ 20 h 45"/>
                <a:gd name="T60" fmla="*/ 146 w 157"/>
                <a:gd name="T61" fmla="*/ 20 h 45"/>
                <a:gd name="T62" fmla="*/ 139 w 157"/>
                <a:gd name="T63" fmla="*/ 24 h 45"/>
                <a:gd name="T64" fmla="*/ 132 w 157"/>
                <a:gd name="T65" fmla="*/ 24 h 45"/>
                <a:gd name="T66" fmla="*/ 122 w 157"/>
                <a:gd name="T67" fmla="*/ 27 h 45"/>
                <a:gd name="T68" fmla="*/ 111 w 157"/>
                <a:gd name="T69" fmla="*/ 27 h 45"/>
                <a:gd name="T70" fmla="*/ 98 w 157"/>
                <a:gd name="T71" fmla="*/ 31 h 45"/>
                <a:gd name="T72" fmla="*/ 84 w 157"/>
                <a:gd name="T73" fmla="*/ 34 h 45"/>
                <a:gd name="T74" fmla="*/ 70 w 157"/>
                <a:gd name="T75" fmla="*/ 34 h 45"/>
                <a:gd name="T76" fmla="*/ 59 w 157"/>
                <a:gd name="T77" fmla="*/ 38 h 45"/>
                <a:gd name="T78" fmla="*/ 45 w 157"/>
                <a:gd name="T79" fmla="*/ 41 h 45"/>
                <a:gd name="T80" fmla="*/ 38 w 157"/>
                <a:gd name="T81" fmla="*/ 41 h 45"/>
                <a:gd name="T82" fmla="*/ 31 w 157"/>
                <a:gd name="T83" fmla="*/ 41 h 45"/>
                <a:gd name="T84" fmla="*/ 24 w 157"/>
                <a:gd name="T85" fmla="*/ 45 h 45"/>
                <a:gd name="T86" fmla="*/ 21 w 157"/>
                <a:gd name="T87" fmla="*/ 45 h 45"/>
                <a:gd name="T88" fmla="*/ 21 w 157"/>
                <a:gd name="T89" fmla="*/ 41 h 45"/>
                <a:gd name="T90" fmla="*/ 21 w 157"/>
                <a:gd name="T91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7" h="45">
                  <a:moveTo>
                    <a:pt x="21" y="41"/>
                  </a:moveTo>
                  <a:lnTo>
                    <a:pt x="17" y="41"/>
                  </a:lnTo>
                  <a:lnTo>
                    <a:pt x="14" y="38"/>
                  </a:lnTo>
                  <a:lnTo>
                    <a:pt x="7" y="34"/>
                  </a:lnTo>
                  <a:lnTo>
                    <a:pt x="0" y="27"/>
                  </a:lnTo>
                  <a:lnTo>
                    <a:pt x="17" y="24"/>
                  </a:lnTo>
                  <a:lnTo>
                    <a:pt x="31" y="20"/>
                  </a:lnTo>
                  <a:lnTo>
                    <a:pt x="45" y="17"/>
                  </a:lnTo>
                  <a:lnTo>
                    <a:pt x="59" y="13"/>
                  </a:lnTo>
                  <a:lnTo>
                    <a:pt x="70" y="10"/>
                  </a:lnTo>
                  <a:lnTo>
                    <a:pt x="84" y="10"/>
                  </a:lnTo>
                  <a:lnTo>
                    <a:pt x="91" y="7"/>
                  </a:lnTo>
                  <a:lnTo>
                    <a:pt x="101" y="7"/>
                  </a:lnTo>
                  <a:lnTo>
                    <a:pt x="108" y="3"/>
                  </a:lnTo>
                  <a:lnTo>
                    <a:pt x="115" y="3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50" y="3"/>
                  </a:lnTo>
                  <a:lnTo>
                    <a:pt x="157" y="7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7" y="17"/>
                  </a:lnTo>
                  <a:lnTo>
                    <a:pt x="153" y="17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46" y="20"/>
                  </a:lnTo>
                  <a:lnTo>
                    <a:pt x="139" y="24"/>
                  </a:lnTo>
                  <a:lnTo>
                    <a:pt x="132" y="24"/>
                  </a:lnTo>
                  <a:lnTo>
                    <a:pt x="122" y="27"/>
                  </a:lnTo>
                  <a:lnTo>
                    <a:pt x="111" y="27"/>
                  </a:lnTo>
                  <a:lnTo>
                    <a:pt x="98" y="31"/>
                  </a:lnTo>
                  <a:lnTo>
                    <a:pt x="84" y="34"/>
                  </a:lnTo>
                  <a:lnTo>
                    <a:pt x="70" y="34"/>
                  </a:lnTo>
                  <a:lnTo>
                    <a:pt x="59" y="38"/>
                  </a:lnTo>
                  <a:lnTo>
                    <a:pt x="45" y="41"/>
                  </a:lnTo>
                  <a:lnTo>
                    <a:pt x="38" y="41"/>
                  </a:lnTo>
                  <a:lnTo>
                    <a:pt x="31" y="41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21" y="41"/>
                  </a:lnTo>
                  <a:lnTo>
                    <a:pt x="21" y="4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3">
              <a:extLst>
                <a:ext uri="{FF2B5EF4-FFF2-40B4-BE49-F238E27FC236}">
                  <a16:creationId xmlns:a16="http://schemas.microsoft.com/office/drawing/2014/main" id="{6249513F-C1DB-4E33-AFDF-DBD0D097F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770" y="17513109"/>
              <a:ext cx="1060463" cy="309302"/>
            </a:xfrm>
            <a:custGeom>
              <a:avLst/>
              <a:gdLst>
                <a:gd name="T0" fmla="*/ 182 w 192"/>
                <a:gd name="T1" fmla="*/ 21 h 56"/>
                <a:gd name="T2" fmla="*/ 178 w 192"/>
                <a:gd name="T3" fmla="*/ 21 h 56"/>
                <a:gd name="T4" fmla="*/ 175 w 192"/>
                <a:gd name="T5" fmla="*/ 25 h 56"/>
                <a:gd name="T6" fmla="*/ 164 w 192"/>
                <a:gd name="T7" fmla="*/ 25 h 56"/>
                <a:gd name="T8" fmla="*/ 157 w 192"/>
                <a:gd name="T9" fmla="*/ 28 h 56"/>
                <a:gd name="T10" fmla="*/ 147 w 192"/>
                <a:gd name="T11" fmla="*/ 32 h 56"/>
                <a:gd name="T12" fmla="*/ 133 w 192"/>
                <a:gd name="T13" fmla="*/ 35 h 56"/>
                <a:gd name="T14" fmla="*/ 119 w 192"/>
                <a:gd name="T15" fmla="*/ 35 h 56"/>
                <a:gd name="T16" fmla="*/ 102 w 192"/>
                <a:gd name="T17" fmla="*/ 39 h 56"/>
                <a:gd name="T18" fmla="*/ 84 w 192"/>
                <a:gd name="T19" fmla="*/ 42 h 56"/>
                <a:gd name="T20" fmla="*/ 70 w 192"/>
                <a:gd name="T21" fmla="*/ 46 h 56"/>
                <a:gd name="T22" fmla="*/ 56 w 192"/>
                <a:gd name="T23" fmla="*/ 49 h 56"/>
                <a:gd name="T24" fmla="*/ 46 w 192"/>
                <a:gd name="T25" fmla="*/ 49 h 56"/>
                <a:gd name="T26" fmla="*/ 39 w 192"/>
                <a:gd name="T27" fmla="*/ 53 h 56"/>
                <a:gd name="T28" fmla="*/ 32 w 192"/>
                <a:gd name="T29" fmla="*/ 53 h 56"/>
                <a:gd name="T30" fmla="*/ 25 w 192"/>
                <a:gd name="T31" fmla="*/ 53 h 56"/>
                <a:gd name="T32" fmla="*/ 25 w 192"/>
                <a:gd name="T33" fmla="*/ 56 h 56"/>
                <a:gd name="T34" fmla="*/ 21 w 192"/>
                <a:gd name="T35" fmla="*/ 53 h 56"/>
                <a:gd name="T36" fmla="*/ 18 w 192"/>
                <a:gd name="T37" fmla="*/ 53 h 56"/>
                <a:gd name="T38" fmla="*/ 14 w 192"/>
                <a:gd name="T39" fmla="*/ 53 h 56"/>
                <a:gd name="T40" fmla="*/ 11 w 192"/>
                <a:gd name="T41" fmla="*/ 49 h 56"/>
                <a:gd name="T42" fmla="*/ 7 w 192"/>
                <a:gd name="T43" fmla="*/ 46 h 56"/>
                <a:gd name="T44" fmla="*/ 4 w 192"/>
                <a:gd name="T45" fmla="*/ 42 h 56"/>
                <a:gd name="T46" fmla="*/ 0 w 192"/>
                <a:gd name="T47" fmla="*/ 39 h 56"/>
                <a:gd name="T48" fmla="*/ 0 w 192"/>
                <a:gd name="T49" fmla="*/ 35 h 56"/>
                <a:gd name="T50" fmla="*/ 0 w 192"/>
                <a:gd name="T51" fmla="*/ 35 h 56"/>
                <a:gd name="T52" fmla="*/ 4 w 192"/>
                <a:gd name="T53" fmla="*/ 32 h 56"/>
                <a:gd name="T54" fmla="*/ 7 w 192"/>
                <a:gd name="T55" fmla="*/ 32 h 56"/>
                <a:gd name="T56" fmla="*/ 11 w 192"/>
                <a:gd name="T57" fmla="*/ 32 h 56"/>
                <a:gd name="T58" fmla="*/ 14 w 192"/>
                <a:gd name="T59" fmla="*/ 32 h 56"/>
                <a:gd name="T60" fmla="*/ 25 w 192"/>
                <a:gd name="T61" fmla="*/ 32 h 56"/>
                <a:gd name="T62" fmla="*/ 35 w 192"/>
                <a:gd name="T63" fmla="*/ 28 h 56"/>
                <a:gd name="T64" fmla="*/ 49 w 192"/>
                <a:gd name="T65" fmla="*/ 25 h 56"/>
                <a:gd name="T66" fmla="*/ 67 w 192"/>
                <a:gd name="T67" fmla="*/ 25 h 56"/>
                <a:gd name="T68" fmla="*/ 84 w 192"/>
                <a:gd name="T69" fmla="*/ 21 h 56"/>
                <a:gd name="T70" fmla="*/ 102 w 192"/>
                <a:gd name="T71" fmla="*/ 14 h 56"/>
                <a:gd name="T72" fmla="*/ 123 w 192"/>
                <a:gd name="T73" fmla="*/ 11 h 56"/>
                <a:gd name="T74" fmla="*/ 133 w 192"/>
                <a:gd name="T75" fmla="*/ 7 h 56"/>
                <a:gd name="T76" fmla="*/ 140 w 192"/>
                <a:gd name="T77" fmla="*/ 4 h 56"/>
                <a:gd name="T78" fmla="*/ 147 w 192"/>
                <a:gd name="T79" fmla="*/ 4 h 56"/>
                <a:gd name="T80" fmla="*/ 154 w 192"/>
                <a:gd name="T81" fmla="*/ 4 h 56"/>
                <a:gd name="T82" fmla="*/ 161 w 192"/>
                <a:gd name="T83" fmla="*/ 0 h 56"/>
                <a:gd name="T84" fmla="*/ 164 w 192"/>
                <a:gd name="T85" fmla="*/ 0 h 56"/>
                <a:gd name="T86" fmla="*/ 168 w 192"/>
                <a:gd name="T87" fmla="*/ 0 h 56"/>
                <a:gd name="T88" fmla="*/ 171 w 192"/>
                <a:gd name="T89" fmla="*/ 0 h 56"/>
                <a:gd name="T90" fmla="*/ 178 w 192"/>
                <a:gd name="T91" fmla="*/ 0 h 56"/>
                <a:gd name="T92" fmla="*/ 185 w 192"/>
                <a:gd name="T93" fmla="*/ 4 h 56"/>
                <a:gd name="T94" fmla="*/ 189 w 192"/>
                <a:gd name="T95" fmla="*/ 7 h 56"/>
                <a:gd name="T96" fmla="*/ 192 w 192"/>
                <a:gd name="T97" fmla="*/ 7 h 56"/>
                <a:gd name="T98" fmla="*/ 192 w 192"/>
                <a:gd name="T99" fmla="*/ 11 h 56"/>
                <a:gd name="T100" fmla="*/ 192 w 192"/>
                <a:gd name="T101" fmla="*/ 14 h 56"/>
                <a:gd name="T102" fmla="*/ 189 w 192"/>
                <a:gd name="T103" fmla="*/ 18 h 56"/>
                <a:gd name="T104" fmla="*/ 185 w 192"/>
                <a:gd name="T105" fmla="*/ 21 h 56"/>
                <a:gd name="T106" fmla="*/ 182 w 192"/>
                <a:gd name="T107" fmla="*/ 21 h 56"/>
                <a:gd name="T108" fmla="*/ 182 w 192"/>
                <a:gd name="T109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56">
                  <a:moveTo>
                    <a:pt x="182" y="21"/>
                  </a:moveTo>
                  <a:lnTo>
                    <a:pt x="178" y="21"/>
                  </a:lnTo>
                  <a:lnTo>
                    <a:pt x="175" y="25"/>
                  </a:lnTo>
                  <a:lnTo>
                    <a:pt x="164" y="25"/>
                  </a:lnTo>
                  <a:lnTo>
                    <a:pt x="157" y="28"/>
                  </a:lnTo>
                  <a:lnTo>
                    <a:pt x="147" y="32"/>
                  </a:lnTo>
                  <a:lnTo>
                    <a:pt x="133" y="35"/>
                  </a:lnTo>
                  <a:lnTo>
                    <a:pt x="119" y="35"/>
                  </a:lnTo>
                  <a:lnTo>
                    <a:pt x="102" y="39"/>
                  </a:lnTo>
                  <a:lnTo>
                    <a:pt x="84" y="42"/>
                  </a:lnTo>
                  <a:lnTo>
                    <a:pt x="70" y="46"/>
                  </a:lnTo>
                  <a:lnTo>
                    <a:pt x="56" y="49"/>
                  </a:lnTo>
                  <a:lnTo>
                    <a:pt x="46" y="49"/>
                  </a:lnTo>
                  <a:lnTo>
                    <a:pt x="39" y="53"/>
                  </a:lnTo>
                  <a:lnTo>
                    <a:pt x="32" y="53"/>
                  </a:lnTo>
                  <a:lnTo>
                    <a:pt x="25" y="53"/>
                  </a:lnTo>
                  <a:lnTo>
                    <a:pt x="25" y="56"/>
                  </a:lnTo>
                  <a:lnTo>
                    <a:pt x="21" y="53"/>
                  </a:lnTo>
                  <a:lnTo>
                    <a:pt x="18" y="53"/>
                  </a:lnTo>
                  <a:lnTo>
                    <a:pt x="14" y="53"/>
                  </a:lnTo>
                  <a:lnTo>
                    <a:pt x="11" y="49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25" y="32"/>
                  </a:lnTo>
                  <a:lnTo>
                    <a:pt x="35" y="28"/>
                  </a:lnTo>
                  <a:lnTo>
                    <a:pt x="49" y="25"/>
                  </a:lnTo>
                  <a:lnTo>
                    <a:pt x="67" y="25"/>
                  </a:lnTo>
                  <a:lnTo>
                    <a:pt x="84" y="21"/>
                  </a:lnTo>
                  <a:lnTo>
                    <a:pt x="102" y="14"/>
                  </a:lnTo>
                  <a:lnTo>
                    <a:pt x="123" y="11"/>
                  </a:lnTo>
                  <a:lnTo>
                    <a:pt x="133" y="7"/>
                  </a:lnTo>
                  <a:lnTo>
                    <a:pt x="140" y="4"/>
                  </a:lnTo>
                  <a:lnTo>
                    <a:pt x="147" y="4"/>
                  </a:lnTo>
                  <a:lnTo>
                    <a:pt x="154" y="4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5" y="4"/>
                  </a:lnTo>
                  <a:lnTo>
                    <a:pt x="189" y="7"/>
                  </a:lnTo>
                  <a:lnTo>
                    <a:pt x="192" y="7"/>
                  </a:lnTo>
                  <a:lnTo>
                    <a:pt x="192" y="11"/>
                  </a:lnTo>
                  <a:lnTo>
                    <a:pt x="192" y="14"/>
                  </a:lnTo>
                  <a:lnTo>
                    <a:pt x="189" y="18"/>
                  </a:lnTo>
                  <a:lnTo>
                    <a:pt x="185" y="21"/>
                  </a:lnTo>
                  <a:lnTo>
                    <a:pt x="182" y="21"/>
                  </a:lnTo>
                  <a:lnTo>
                    <a:pt x="182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4">
              <a:extLst>
                <a:ext uri="{FF2B5EF4-FFF2-40B4-BE49-F238E27FC236}">
                  <a16:creationId xmlns:a16="http://schemas.microsoft.com/office/drawing/2014/main" id="{D25CDD7A-1D85-4184-9773-A643FE705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062" y="17358458"/>
              <a:ext cx="193315" cy="231977"/>
            </a:xfrm>
            <a:custGeom>
              <a:avLst/>
              <a:gdLst>
                <a:gd name="T0" fmla="*/ 28 w 35"/>
                <a:gd name="T1" fmla="*/ 42 h 42"/>
                <a:gd name="T2" fmla="*/ 25 w 35"/>
                <a:gd name="T3" fmla="*/ 42 h 42"/>
                <a:gd name="T4" fmla="*/ 21 w 35"/>
                <a:gd name="T5" fmla="*/ 42 h 42"/>
                <a:gd name="T6" fmla="*/ 18 w 35"/>
                <a:gd name="T7" fmla="*/ 39 h 42"/>
                <a:gd name="T8" fmla="*/ 14 w 35"/>
                <a:gd name="T9" fmla="*/ 35 h 42"/>
                <a:gd name="T10" fmla="*/ 11 w 35"/>
                <a:gd name="T11" fmla="*/ 28 h 42"/>
                <a:gd name="T12" fmla="*/ 7 w 35"/>
                <a:gd name="T13" fmla="*/ 21 h 42"/>
                <a:gd name="T14" fmla="*/ 4 w 35"/>
                <a:gd name="T15" fmla="*/ 14 h 42"/>
                <a:gd name="T16" fmla="*/ 0 w 35"/>
                <a:gd name="T17" fmla="*/ 0 h 42"/>
                <a:gd name="T18" fmla="*/ 7 w 35"/>
                <a:gd name="T19" fmla="*/ 0 h 42"/>
                <a:gd name="T20" fmla="*/ 14 w 35"/>
                <a:gd name="T21" fmla="*/ 4 h 42"/>
                <a:gd name="T22" fmla="*/ 21 w 35"/>
                <a:gd name="T23" fmla="*/ 4 h 42"/>
                <a:gd name="T24" fmla="*/ 25 w 35"/>
                <a:gd name="T25" fmla="*/ 7 h 42"/>
                <a:gd name="T26" fmla="*/ 32 w 35"/>
                <a:gd name="T27" fmla="*/ 11 h 42"/>
                <a:gd name="T28" fmla="*/ 35 w 35"/>
                <a:gd name="T29" fmla="*/ 18 h 42"/>
                <a:gd name="T30" fmla="*/ 35 w 35"/>
                <a:gd name="T31" fmla="*/ 21 h 42"/>
                <a:gd name="T32" fmla="*/ 35 w 35"/>
                <a:gd name="T33" fmla="*/ 28 h 42"/>
                <a:gd name="T34" fmla="*/ 35 w 35"/>
                <a:gd name="T35" fmla="*/ 32 h 42"/>
                <a:gd name="T36" fmla="*/ 32 w 35"/>
                <a:gd name="T37" fmla="*/ 39 h 42"/>
                <a:gd name="T38" fmla="*/ 32 w 35"/>
                <a:gd name="T39" fmla="*/ 42 h 42"/>
                <a:gd name="T40" fmla="*/ 28 w 35"/>
                <a:gd name="T41" fmla="*/ 42 h 42"/>
                <a:gd name="T42" fmla="*/ 28 w 35"/>
                <a:gd name="T4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42">
                  <a:moveTo>
                    <a:pt x="28" y="42"/>
                  </a:moveTo>
                  <a:lnTo>
                    <a:pt x="25" y="42"/>
                  </a:lnTo>
                  <a:lnTo>
                    <a:pt x="21" y="42"/>
                  </a:lnTo>
                  <a:lnTo>
                    <a:pt x="18" y="39"/>
                  </a:lnTo>
                  <a:lnTo>
                    <a:pt x="14" y="35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5" y="7"/>
                  </a:lnTo>
                  <a:lnTo>
                    <a:pt x="32" y="11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2" y="39"/>
                  </a:lnTo>
                  <a:lnTo>
                    <a:pt x="32" y="42"/>
                  </a:lnTo>
                  <a:lnTo>
                    <a:pt x="28" y="42"/>
                  </a:lnTo>
                  <a:lnTo>
                    <a:pt x="28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5">
              <a:extLst>
                <a:ext uri="{FF2B5EF4-FFF2-40B4-BE49-F238E27FC236}">
                  <a16:creationId xmlns:a16="http://schemas.microsoft.com/office/drawing/2014/main" id="{DF8E34EA-9E17-4186-9FE9-46F9EEA3C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699" y="17242471"/>
              <a:ext cx="171222" cy="370060"/>
            </a:xfrm>
            <a:custGeom>
              <a:avLst/>
              <a:gdLst>
                <a:gd name="T0" fmla="*/ 31 w 31"/>
                <a:gd name="T1" fmla="*/ 11 h 67"/>
                <a:gd name="T2" fmla="*/ 31 w 31"/>
                <a:gd name="T3" fmla="*/ 14 h 67"/>
                <a:gd name="T4" fmla="*/ 31 w 31"/>
                <a:gd name="T5" fmla="*/ 18 h 67"/>
                <a:gd name="T6" fmla="*/ 28 w 31"/>
                <a:gd name="T7" fmla="*/ 21 h 67"/>
                <a:gd name="T8" fmla="*/ 28 w 31"/>
                <a:gd name="T9" fmla="*/ 28 h 67"/>
                <a:gd name="T10" fmla="*/ 21 w 31"/>
                <a:gd name="T11" fmla="*/ 35 h 67"/>
                <a:gd name="T12" fmla="*/ 17 w 31"/>
                <a:gd name="T13" fmla="*/ 42 h 67"/>
                <a:gd name="T14" fmla="*/ 10 w 31"/>
                <a:gd name="T15" fmla="*/ 53 h 67"/>
                <a:gd name="T16" fmla="*/ 0 w 31"/>
                <a:gd name="T17" fmla="*/ 67 h 67"/>
                <a:gd name="T18" fmla="*/ 4 w 31"/>
                <a:gd name="T19" fmla="*/ 56 h 67"/>
                <a:gd name="T20" fmla="*/ 10 w 31"/>
                <a:gd name="T21" fmla="*/ 42 h 67"/>
                <a:gd name="T22" fmla="*/ 14 w 31"/>
                <a:gd name="T23" fmla="*/ 32 h 67"/>
                <a:gd name="T24" fmla="*/ 17 w 31"/>
                <a:gd name="T25" fmla="*/ 25 h 67"/>
                <a:gd name="T26" fmla="*/ 17 w 31"/>
                <a:gd name="T27" fmla="*/ 18 h 67"/>
                <a:gd name="T28" fmla="*/ 21 w 31"/>
                <a:gd name="T29" fmla="*/ 11 h 67"/>
                <a:gd name="T30" fmla="*/ 21 w 31"/>
                <a:gd name="T31" fmla="*/ 7 h 67"/>
                <a:gd name="T32" fmla="*/ 17 w 31"/>
                <a:gd name="T33" fmla="*/ 4 h 67"/>
                <a:gd name="T34" fmla="*/ 17 w 31"/>
                <a:gd name="T35" fmla="*/ 4 h 67"/>
                <a:gd name="T36" fmla="*/ 17 w 31"/>
                <a:gd name="T37" fmla="*/ 0 h 67"/>
                <a:gd name="T38" fmla="*/ 14 w 31"/>
                <a:gd name="T39" fmla="*/ 0 h 67"/>
                <a:gd name="T40" fmla="*/ 17 w 31"/>
                <a:gd name="T41" fmla="*/ 0 h 67"/>
                <a:gd name="T42" fmla="*/ 17 w 31"/>
                <a:gd name="T43" fmla="*/ 0 h 67"/>
                <a:gd name="T44" fmla="*/ 17 w 31"/>
                <a:gd name="T45" fmla="*/ 0 h 67"/>
                <a:gd name="T46" fmla="*/ 21 w 31"/>
                <a:gd name="T47" fmla="*/ 0 h 67"/>
                <a:gd name="T48" fmla="*/ 24 w 31"/>
                <a:gd name="T49" fmla="*/ 4 h 67"/>
                <a:gd name="T50" fmla="*/ 31 w 31"/>
                <a:gd name="T51" fmla="*/ 7 h 67"/>
                <a:gd name="T52" fmla="*/ 31 w 31"/>
                <a:gd name="T53" fmla="*/ 11 h 67"/>
                <a:gd name="T54" fmla="*/ 31 w 31"/>
                <a:gd name="T55" fmla="*/ 11 h 67"/>
                <a:gd name="T56" fmla="*/ 31 w 31"/>
                <a:gd name="T57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67">
                  <a:moveTo>
                    <a:pt x="31" y="11"/>
                  </a:moveTo>
                  <a:lnTo>
                    <a:pt x="31" y="14"/>
                  </a:lnTo>
                  <a:lnTo>
                    <a:pt x="31" y="18"/>
                  </a:lnTo>
                  <a:lnTo>
                    <a:pt x="28" y="21"/>
                  </a:lnTo>
                  <a:lnTo>
                    <a:pt x="28" y="28"/>
                  </a:lnTo>
                  <a:lnTo>
                    <a:pt x="21" y="35"/>
                  </a:lnTo>
                  <a:lnTo>
                    <a:pt x="17" y="42"/>
                  </a:lnTo>
                  <a:lnTo>
                    <a:pt x="10" y="53"/>
                  </a:lnTo>
                  <a:lnTo>
                    <a:pt x="0" y="67"/>
                  </a:lnTo>
                  <a:lnTo>
                    <a:pt x="4" y="56"/>
                  </a:lnTo>
                  <a:lnTo>
                    <a:pt x="10" y="42"/>
                  </a:lnTo>
                  <a:lnTo>
                    <a:pt x="14" y="32"/>
                  </a:lnTo>
                  <a:lnTo>
                    <a:pt x="17" y="25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1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6">
              <a:extLst>
                <a:ext uri="{FF2B5EF4-FFF2-40B4-BE49-F238E27FC236}">
                  <a16:creationId xmlns:a16="http://schemas.microsoft.com/office/drawing/2014/main" id="{778C2216-6918-4479-9FEE-829B5056A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689" y="17203807"/>
              <a:ext cx="463953" cy="1447089"/>
            </a:xfrm>
            <a:custGeom>
              <a:avLst/>
              <a:gdLst>
                <a:gd name="T0" fmla="*/ 63 w 84"/>
                <a:gd name="T1" fmla="*/ 178 h 262"/>
                <a:gd name="T2" fmla="*/ 59 w 84"/>
                <a:gd name="T3" fmla="*/ 196 h 262"/>
                <a:gd name="T4" fmla="*/ 49 w 84"/>
                <a:gd name="T5" fmla="*/ 213 h 262"/>
                <a:gd name="T6" fmla="*/ 42 w 84"/>
                <a:gd name="T7" fmla="*/ 227 h 262"/>
                <a:gd name="T8" fmla="*/ 28 w 84"/>
                <a:gd name="T9" fmla="*/ 241 h 262"/>
                <a:gd name="T10" fmla="*/ 24 w 84"/>
                <a:gd name="T11" fmla="*/ 248 h 262"/>
                <a:gd name="T12" fmla="*/ 21 w 84"/>
                <a:gd name="T13" fmla="*/ 252 h 262"/>
                <a:gd name="T14" fmla="*/ 14 w 84"/>
                <a:gd name="T15" fmla="*/ 255 h 262"/>
                <a:gd name="T16" fmla="*/ 10 w 84"/>
                <a:gd name="T17" fmla="*/ 259 h 262"/>
                <a:gd name="T18" fmla="*/ 7 w 84"/>
                <a:gd name="T19" fmla="*/ 262 h 262"/>
                <a:gd name="T20" fmla="*/ 7 w 84"/>
                <a:gd name="T21" fmla="*/ 262 h 262"/>
                <a:gd name="T22" fmla="*/ 3 w 84"/>
                <a:gd name="T23" fmla="*/ 262 h 262"/>
                <a:gd name="T24" fmla="*/ 0 w 84"/>
                <a:gd name="T25" fmla="*/ 259 h 262"/>
                <a:gd name="T26" fmla="*/ 0 w 84"/>
                <a:gd name="T27" fmla="*/ 255 h 262"/>
                <a:gd name="T28" fmla="*/ 0 w 84"/>
                <a:gd name="T29" fmla="*/ 252 h 262"/>
                <a:gd name="T30" fmla="*/ 3 w 84"/>
                <a:gd name="T31" fmla="*/ 241 h 262"/>
                <a:gd name="T32" fmla="*/ 10 w 84"/>
                <a:gd name="T33" fmla="*/ 231 h 262"/>
                <a:gd name="T34" fmla="*/ 21 w 84"/>
                <a:gd name="T35" fmla="*/ 210 h 262"/>
                <a:gd name="T36" fmla="*/ 35 w 84"/>
                <a:gd name="T37" fmla="*/ 185 h 262"/>
                <a:gd name="T38" fmla="*/ 38 w 84"/>
                <a:gd name="T39" fmla="*/ 171 h 262"/>
                <a:gd name="T40" fmla="*/ 42 w 84"/>
                <a:gd name="T41" fmla="*/ 157 h 262"/>
                <a:gd name="T42" fmla="*/ 49 w 84"/>
                <a:gd name="T43" fmla="*/ 140 h 262"/>
                <a:gd name="T44" fmla="*/ 49 w 84"/>
                <a:gd name="T45" fmla="*/ 119 h 262"/>
                <a:gd name="T46" fmla="*/ 52 w 84"/>
                <a:gd name="T47" fmla="*/ 102 h 262"/>
                <a:gd name="T48" fmla="*/ 56 w 84"/>
                <a:gd name="T49" fmla="*/ 84 h 262"/>
                <a:gd name="T50" fmla="*/ 56 w 84"/>
                <a:gd name="T51" fmla="*/ 70 h 262"/>
                <a:gd name="T52" fmla="*/ 56 w 84"/>
                <a:gd name="T53" fmla="*/ 56 h 262"/>
                <a:gd name="T54" fmla="*/ 56 w 84"/>
                <a:gd name="T55" fmla="*/ 46 h 262"/>
                <a:gd name="T56" fmla="*/ 52 w 84"/>
                <a:gd name="T57" fmla="*/ 35 h 262"/>
                <a:gd name="T58" fmla="*/ 52 w 84"/>
                <a:gd name="T59" fmla="*/ 28 h 262"/>
                <a:gd name="T60" fmla="*/ 52 w 84"/>
                <a:gd name="T61" fmla="*/ 21 h 262"/>
                <a:gd name="T62" fmla="*/ 49 w 84"/>
                <a:gd name="T63" fmla="*/ 14 h 262"/>
                <a:gd name="T64" fmla="*/ 49 w 84"/>
                <a:gd name="T65" fmla="*/ 11 h 262"/>
                <a:gd name="T66" fmla="*/ 49 w 84"/>
                <a:gd name="T67" fmla="*/ 7 h 262"/>
                <a:gd name="T68" fmla="*/ 52 w 84"/>
                <a:gd name="T69" fmla="*/ 4 h 262"/>
                <a:gd name="T70" fmla="*/ 52 w 84"/>
                <a:gd name="T71" fmla="*/ 4 h 262"/>
                <a:gd name="T72" fmla="*/ 56 w 84"/>
                <a:gd name="T73" fmla="*/ 4 h 262"/>
                <a:gd name="T74" fmla="*/ 59 w 84"/>
                <a:gd name="T75" fmla="*/ 0 h 262"/>
                <a:gd name="T76" fmla="*/ 63 w 84"/>
                <a:gd name="T77" fmla="*/ 4 h 262"/>
                <a:gd name="T78" fmla="*/ 70 w 84"/>
                <a:gd name="T79" fmla="*/ 4 h 262"/>
                <a:gd name="T80" fmla="*/ 73 w 84"/>
                <a:gd name="T81" fmla="*/ 4 h 262"/>
                <a:gd name="T82" fmla="*/ 84 w 84"/>
                <a:gd name="T83" fmla="*/ 7 h 262"/>
                <a:gd name="T84" fmla="*/ 84 w 84"/>
                <a:gd name="T85" fmla="*/ 25 h 262"/>
                <a:gd name="T86" fmla="*/ 84 w 84"/>
                <a:gd name="T87" fmla="*/ 46 h 262"/>
                <a:gd name="T88" fmla="*/ 80 w 84"/>
                <a:gd name="T89" fmla="*/ 67 h 262"/>
                <a:gd name="T90" fmla="*/ 80 w 84"/>
                <a:gd name="T91" fmla="*/ 91 h 262"/>
                <a:gd name="T92" fmla="*/ 80 w 84"/>
                <a:gd name="T93" fmla="*/ 116 h 262"/>
                <a:gd name="T94" fmla="*/ 77 w 84"/>
                <a:gd name="T95" fmla="*/ 136 h 262"/>
                <a:gd name="T96" fmla="*/ 70 w 84"/>
                <a:gd name="T97" fmla="*/ 157 h 262"/>
                <a:gd name="T98" fmla="*/ 63 w 84"/>
                <a:gd name="T99" fmla="*/ 178 h 262"/>
                <a:gd name="T100" fmla="*/ 63 w 84"/>
                <a:gd name="T101" fmla="*/ 17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" h="262">
                  <a:moveTo>
                    <a:pt x="63" y="178"/>
                  </a:moveTo>
                  <a:lnTo>
                    <a:pt x="59" y="196"/>
                  </a:lnTo>
                  <a:lnTo>
                    <a:pt x="49" y="213"/>
                  </a:lnTo>
                  <a:lnTo>
                    <a:pt x="42" y="227"/>
                  </a:lnTo>
                  <a:lnTo>
                    <a:pt x="28" y="241"/>
                  </a:lnTo>
                  <a:lnTo>
                    <a:pt x="24" y="248"/>
                  </a:lnTo>
                  <a:lnTo>
                    <a:pt x="21" y="252"/>
                  </a:lnTo>
                  <a:lnTo>
                    <a:pt x="14" y="255"/>
                  </a:lnTo>
                  <a:lnTo>
                    <a:pt x="10" y="259"/>
                  </a:lnTo>
                  <a:lnTo>
                    <a:pt x="7" y="262"/>
                  </a:lnTo>
                  <a:lnTo>
                    <a:pt x="7" y="262"/>
                  </a:lnTo>
                  <a:lnTo>
                    <a:pt x="3" y="262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0" y="252"/>
                  </a:lnTo>
                  <a:lnTo>
                    <a:pt x="3" y="241"/>
                  </a:lnTo>
                  <a:lnTo>
                    <a:pt x="10" y="231"/>
                  </a:lnTo>
                  <a:lnTo>
                    <a:pt x="21" y="210"/>
                  </a:lnTo>
                  <a:lnTo>
                    <a:pt x="35" y="185"/>
                  </a:lnTo>
                  <a:lnTo>
                    <a:pt x="38" y="171"/>
                  </a:lnTo>
                  <a:lnTo>
                    <a:pt x="42" y="157"/>
                  </a:lnTo>
                  <a:lnTo>
                    <a:pt x="49" y="140"/>
                  </a:lnTo>
                  <a:lnTo>
                    <a:pt x="49" y="119"/>
                  </a:lnTo>
                  <a:lnTo>
                    <a:pt x="52" y="102"/>
                  </a:lnTo>
                  <a:lnTo>
                    <a:pt x="56" y="84"/>
                  </a:lnTo>
                  <a:lnTo>
                    <a:pt x="56" y="70"/>
                  </a:lnTo>
                  <a:lnTo>
                    <a:pt x="56" y="56"/>
                  </a:lnTo>
                  <a:lnTo>
                    <a:pt x="56" y="46"/>
                  </a:lnTo>
                  <a:lnTo>
                    <a:pt x="52" y="35"/>
                  </a:lnTo>
                  <a:lnTo>
                    <a:pt x="52" y="28"/>
                  </a:lnTo>
                  <a:lnTo>
                    <a:pt x="52" y="21"/>
                  </a:lnTo>
                  <a:lnTo>
                    <a:pt x="49" y="14"/>
                  </a:lnTo>
                  <a:lnTo>
                    <a:pt x="49" y="11"/>
                  </a:lnTo>
                  <a:lnTo>
                    <a:pt x="49" y="7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9" y="0"/>
                  </a:lnTo>
                  <a:lnTo>
                    <a:pt x="63" y="4"/>
                  </a:lnTo>
                  <a:lnTo>
                    <a:pt x="70" y="4"/>
                  </a:lnTo>
                  <a:lnTo>
                    <a:pt x="73" y="4"/>
                  </a:lnTo>
                  <a:lnTo>
                    <a:pt x="84" y="7"/>
                  </a:lnTo>
                  <a:lnTo>
                    <a:pt x="84" y="25"/>
                  </a:lnTo>
                  <a:lnTo>
                    <a:pt x="84" y="46"/>
                  </a:lnTo>
                  <a:lnTo>
                    <a:pt x="80" y="67"/>
                  </a:lnTo>
                  <a:lnTo>
                    <a:pt x="80" y="91"/>
                  </a:lnTo>
                  <a:lnTo>
                    <a:pt x="80" y="116"/>
                  </a:lnTo>
                  <a:lnTo>
                    <a:pt x="77" y="136"/>
                  </a:lnTo>
                  <a:lnTo>
                    <a:pt x="70" y="157"/>
                  </a:lnTo>
                  <a:lnTo>
                    <a:pt x="63" y="178"/>
                  </a:lnTo>
                  <a:lnTo>
                    <a:pt x="63" y="17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8654CE3F-8FB9-4EB6-A07A-AA94D1AD70C6}"/>
              </a:ext>
            </a:extLst>
          </p:cNvPr>
          <p:cNvGrpSpPr/>
          <p:nvPr/>
        </p:nvGrpSpPr>
        <p:grpSpPr>
          <a:xfrm>
            <a:off x="7024013" y="2382344"/>
            <a:ext cx="1905522" cy="2115404"/>
            <a:chOff x="5633115" y="16822704"/>
            <a:chExt cx="1905522" cy="2115404"/>
          </a:xfrm>
        </p:grpSpPr>
        <p:sp>
          <p:nvSpPr>
            <p:cNvPr id="17" name="Freeform 107">
              <a:extLst>
                <a:ext uri="{FF2B5EF4-FFF2-40B4-BE49-F238E27FC236}">
                  <a16:creationId xmlns:a16="http://schemas.microsoft.com/office/drawing/2014/main" id="{D4A9E797-F260-47AE-ADD2-64800753E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012" y="16822704"/>
              <a:ext cx="480524" cy="673837"/>
            </a:xfrm>
            <a:custGeom>
              <a:avLst/>
              <a:gdLst>
                <a:gd name="T0" fmla="*/ 0 w 87"/>
                <a:gd name="T1" fmla="*/ 122 h 122"/>
                <a:gd name="T2" fmla="*/ 0 w 87"/>
                <a:gd name="T3" fmla="*/ 118 h 122"/>
                <a:gd name="T4" fmla="*/ 0 w 87"/>
                <a:gd name="T5" fmla="*/ 111 h 122"/>
                <a:gd name="T6" fmla="*/ 4 w 87"/>
                <a:gd name="T7" fmla="*/ 104 h 122"/>
                <a:gd name="T8" fmla="*/ 11 w 87"/>
                <a:gd name="T9" fmla="*/ 94 h 122"/>
                <a:gd name="T10" fmla="*/ 18 w 87"/>
                <a:gd name="T11" fmla="*/ 83 h 122"/>
                <a:gd name="T12" fmla="*/ 25 w 87"/>
                <a:gd name="T13" fmla="*/ 73 h 122"/>
                <a:gd name="T14" fmla="*/ 35 w 87"/>
                <a:gd name="T15" fmla="*/ 55 h 122"/>
                <a:gd name="T16" fmla="*/ 42 w 87"/>
                <a:gd name="T17" fmla="*/ 41 h 122"/>
                <a:gd name="T18" fmla="*/ 49 w 87"/>
                <a:gd name="T19" fmla="*/ 31 h 122"/>
                <a:gd name="T20" fmla="*/ 49 w 87"/>
                <a:gd name="T21" fmla="*/ 24 h 122"/>
                <a:gd name="T22" fmla="*/ 49 w 87"/>
                <a:gd name="T23" fmla="*/ 21 h 122"/>
                <a:gd name="T24" fmla="*/ 49 w 87"/>
                <a:gd name="T25" fmla="*/ 14 h 122"/>
                <a:gd name="T26" fmla="*/ 49 w 87"/>
                <a:gd name="T27" fmla="*/ 10 h 122"/>
                <a:gd name="T28" fmla="*/ 45 w 87"/>
                <a:gd name="T29" fmla="*/ 10 h 122"/>
                <a:gd name="T30" fmla="*/ 45 w 87"/>
                <a:gd name="T31" fmla="*/ 7 h 122"/>
                <a:gd name="T32" fmla="*/ 49 w 87"/>
                <a:gd name="T33" fmla="*/ 3 h 122"/>
                <a:gd name="T34" fmla="*/ 52 w 87"/>
                <a:gd name="T35" fmla="*/ 3 h 122"/>
                <a:gd name="T36" fmla="*/ 56 w 87"/>
                <a:gd name="T37" fmla="*/ 0 h 122"/>
                <a:gd name="T38" fmla="*/ 59 w 87"/>
                <a:gd name="T39" fmla="*/ 0 h 122"/>
                <a:gd name="T40" fmla="*/ 66 w 87"/>
                <a:gd name="T41" fmla="*/ 3 h 122"/>
                <a:gd name="T42" fmla="*/ 73 w 87"/>
                <a:gd name="T43" fmla="*/ 7 h 122"/>
                <a:gd name="T44" fmla="*/ 80 w 87"/>
                <a:gd name="T45" fmla="*/ 10 h 122"/>
                <a:gd name="T46" fmla="*/ 84 w 87"/>
                <a:gd name="T47" fmla="*/ 14 h 122"/>
                <a:gd name="T48" fmla="*/ 87 w 87"/>
                <a:gd name="T49" fmla="*/ 17 h 122"/>
                <a:gd name="T50" fmla="*/ 87 w 87"/>
                <a:gd name="T51" fmla="*/ 21 h 122"/>
                <a:gd name="T52" fmla="*/ 84 w 87"/>
                <a:gd name="T53" fmla="*/ 27 h 122"/>
                <a:gd name="T54" fmla="*/ 80 w 87"/>
                <a:gd name="T55" fmla="*/ 34 h 122"/>
                <a:gd name="T56" fmla="*/ 73 w 87"/>
                <a:gd name="T57" fmla="*/ 45 h 122"/>
                <a:gd name="T58" fmla="*/ 66 w 87"/>
                <a:gd name="T59" fmla="*/ 59 h 122"/>
                <a:gd name="T60" fmla="*/ 56 w 87"/>
                <a:gd name="T61" fmla="*/ 73 h 122"/>
                <a:gd name="T62" fmla="*/ 45 w 87"/>
                <a:gd name="T63" fmla="*/ 87 h 122"/>
                <a:gd name="T64" fmla="*/ 35 w 87"/>
                <a:gd name="T65" fmla="*/ 97 h 122"/>
                <a:gd name="T66" fmla="*/ 25 w 87"/>
                <a:gd name="T67" fmla="*/ 108 h 122"/>
                <a:gd name="T68" fmla="*/ 18 w 87"/>
                <a:gd name="T69" fmla="*/ 115 h 122"/>
                <a:gd name="T70" fmla="*/ 11 w 87"/>
                <a:gd name="T71" fmla="*/ 118 h 122"/>
                <a:gd name="T72" fmla="*/ 4 w 87"/>
                <a:gd name="T73" fmla="*/ 122 h 122"/>
                <a:gd name="T74" fmla="*/ 0 w 87"/>
                <a:gd name="T75" fmla="*/ 122 h 122"/>
                <a:gd name="T76" fmla="*/ 0 w 87"/>
                <a:gd name="T7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" h="122">
                  <a:moveTo>
                    <a:pt x="0" y="122"/>
                  </a:moveTo>
                  <a:lnTo>
                    <a:pt x="0" y="118"/>
                  </a:lnTo>
                  <a:lnTo>
                    <a:pt x="0" y="111"/>
                  </a:lnTo>
                  <a:lnTo>
                    <a:pt x="4" y="104"/>
                  </a:lnTo>
                  <a:lnTo>
                    <a:pt x="11" y="94"/>
                  </a:lnTo>
                  <a:lnTo>
                    <a:pt x="18" y="83"/>
                  </a:lnTo>
                  <a:lnTo>
                    <a:pt x="25" y="73"/>
                  </a:lnTo>
                  <a:lnTo>
                    <a:pt x="35" y="55"/>
                  </a:lnTo>
                  <a:lnTo>
                    <a:pt x="42" y="41"/>
                  </a:lnTo>
                  <a:lnTo>
                    <a:pt x="49" y="31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49" y="14"/>
                  </a:lnTo>
                  <a:lnTo>
                    <a:pt x="49" y="10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6" y="3"/>
                  </a:lnTo>
                  <a:lnTo>
                    <a:pt x="73" y="7"/>
                  </a:lnTo>
                  <a:lnTo>
                    <a:pt x="80" y="10"/>
                  </a:lnTo>
                  <a:lnTo>
                    <a:pt x="84" y="14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4" y="27"/>
                  </a:lnTo>
                  <a:lnTo>
                    <a:pt x="80" y="34"/>
                  </a:lnTo>
                  <a:lnTo>
                    <a:pt x="73" y="45"/>
                  </a:lnTo>
                  <a:lnTo>
                    <a:pt x="66" y="59"/>
                  </a:lnTo>
                  <a:lnTo>
                    <a:pt x="56" y="73"/>
                  </a:lnTo>
                  <a:lnTo>
                    <a:pt x="45" y="87"/>
                  </a:lnTo>
                  <a:lnTo>
                    <a:pt x="35" y="97"/>
                  </a:lnTo>
                  <a:lnTo>
                    <a:pt x="25" y="108"/>
                  </a:lnTo>
                  <a:lnTo>
                    <a:pt x="18" y="115"/>
                  </a:lnTo>
                  <a:lnTo>
                    <a:pt x="11" y="118"/>
                  </a:lnTo>
                  <a:lnTo>
                    <a:pt x="4" y="122"/>
                  </a:lnTo>
                  <a:lnTo>
                    <a:pt x="0" y="122"/>
                  </a:lnTo>
                  <a:lnTo>
                    <a:pt x="0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8">
              <a:extLst>
                <a:ext uri="{FF2B5EF4-FFF2-40B4-BE49-F238E27FC236}">
                  <a16:creationId xmlns:a16="http://schemas.microsoft.com/office/drawing/2014/main" id="{CC63A684-B364-44D9-B085-53E101CFE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324" y="17071249"/>
              <a:ext cx="519185" cy="557850"/>
            </a:xfrm>
            <a:custGeom>
              <a:avLst/>
              <a:gdLst>
                <a:gd name="T0" fmla="*/ 7 w 94"/>
                <a:gd name="T1" fmla="*/ 101 h 101"/>
                <a:gd name="T2" fmla="*/ 14 w 94"/>
                <a:gd name="T3" fmla="*/ 84 h 101"/>
                <a:gd name="T4" fmla="*/ 24 w 94"/>
                <a:gd name="T5" fmla="*/ 73 h 101"/>
                <a:gd name="T6" fmla="*/ 31 w 94"/>
                <a:gd name="T7" fmla="*/ 63 h 101"/>
                <a:gd name="T8" fmla="*/ 38 w 94"/>
                <a:gd name="T9" fmla="*/ 52 h 101"/>
                <a:gd name="T10" fmla="*/ 42 w 94"/>
                <a:gd name="T11" fmla="*/ 45 h 101"/>
                <a:gd name="T12" fmla="*/ 45 w 94"/>
                <a:gd name="T13" fmla="*/ 42 h 101"/>
                <a:gd name="T14" fmla="*/ 45 w 94"/>
                <a:gd name="T15" fmla="*/ 38 h 101"/>
                <a:gd name="T16" fmla="*/ 45 w 94"/>
                <a:gd name="T17" fmla="*/ 35 h 101"/>
                <a:gd name="T18" fmla="*/ 45 w 94"/>
                <a:gd name="T19" fmla="*/ 35 h 101"/>
                <a:gd name="T20" fmla="*/ 42 w 94"/>
                <a:gd name="T21" fmla="*/ 35 h 101"/>
                <a:gd name="T22" fmla="*/ 38 w 94"/>
                <a:gd name="T23" fmla="*/ 35 h 101"/>
                <a:gd name="T24" fmla="*/ 35 w 94"/>
                <a:gd name="T25" fmla="*/ 35 h 101"/>
                <a:gd name="T26" fmla="*/ 28 w 94"/>
                <a:gd name="T27" fmla="*/ 35 h 101"/>
                <a:gd name="T28" fmla="*/ 21 w 94"/>
                <a:gd name="T29" fmla="*/ 35 h 101"/>
                <a:gd name="T30" fmla="*/ 10 w 94"/>
                <a:gd name="T31" fmla="*/ 35 h 101"/>
                <a:gd name="T32" fmla="*/ 0 w 94"/>
                <a:gd name="T33" fmla="*/ 35 h 101"/>
                <a:gd name="T34" fmla="*/ 0 w 94"/>
                <a:gd name="T35" fmla="*/ 17 h 101"/>
                <a:gd name="T36" fmla="*/ 10 w 94"/>
                <a:gd name="T37" fmla="*/ 17 h 101"/>
                <a:gd name="T38" fmla="*/ 21 w 94"/>
                <a:gd name="T39" fmla="*/ 14 h 101"/>
                <a:gd name="T40" fmla="*/ 28 w 94"/>
                <a:gd name="T41" fmla="*/ 14 h 101"/>
                <a:gd name="T42" fmla="*/ 35 w 94"/>
                <a:gd name="T43" fmla="*/ 14 h 101"/>
                <a:gd name="T44" fmla="*/ 42 w 94"/>
                <a:gd name="T45" fmla="*/ 14 h 101"/>
                <a:gd name="T46" fmla="*/ 45 w 94"/>
                <a:gd name="T47" fmla="*/ 10 h 101"/>
                <a:gd name="T48" fmla="*/ 52 w 94"/>
                <a:gd name="T49" fmla="*/ 10 h 101"/>
                <a:gd name="T50" fmla="*/ 52 w 94"/>
                <a:gd name="T51" fmla="*/ 7 h 101"/>
                <a:gd name="T52" fmla="*/ 59 w 94"/>
                <a:gd name="T53" fmla="*/ 3 h 101"/>
                <a:gd name="T54" fmla="*/ 63 w 94"/>
                <a:gd name="T55" fmla="*/ 3 h 101"/>
                <a:gd name="T56" fmla="*/ 66 w 94"/>
                <a:gd name="T57" fmla="*/ 0 h 101"/>
                <a:gd name="T58" fmla="*/ 70 w 94"/>
                <a:gd name="T59" fmla="*/ 0 h 101"/>
                <a:gd name="T60" fmla="*/ 70 w 94"/>
                <a:gd name="T61" fmla="*/ 3 h 101"/>
                <a:gd name="T62" fmla="*/ 77 w 94"/>
                <a:gd name="T63" fmla="*/ 3 h 101"/>
                <a:gd name="T64" fmla="*/ 80 w 94"/>
                <a:gd name="T65" fmla="*/ 7 h 101"/>
                <a:gd name="T66" fmla="*/ 84 w 94"/>
                <a:gd name="T67" fmla="*/ 10 h 101"/>
                <a:gd name="T68" fmla="*/ 91 w 94"/>
                <a:gd name="T69" fmla="*/ 17 h 101"/>
                <a:gd name="T70" fmla="*/ 94 w 94"/>
                <a:gd name="T71" fmla="*/ 21 h 101"/>
                <a:gd name="T72" fmla="*/ 94 w 94"/>
                <a:gd name="T73" fmla="*/ 24 h 101"/>
                <a:gd name="T74" fmla="*/ 94 w 94"/>
                <a:gd name="T75" fmla="*/ 31 h 101"/>
                <a:gd name="T76" fmla="*/ 94 w 94"/>
                <a:gd name="T77" fmla="*/ 35 h 101"/>
                <a:gd name="T78" fmla="*/ 91 w 94"/>
                <a:gd name="T79" fmla="*/ 35 h 101"/>
                <a:gd name="T80" fmla="*/ 91 w 94"/>
                <a:gd name="T81" fmla="*/ 38 h 101"/>
                <a:gd name="T82" fmla="*/ 84 w 94"/>
                <a:gd name="T83" fmla="*/ 38 h 101"/>
                <a:gd name="T84" fmla="*/ 80 w 94"/>
                <a:gd name="T85" fmla="*/ 42 h 101"/>
                <a:gd name="T86" fmla="*/ 77 w 94"/>
                <a:gd name="T87" fmla="*/ 45 h 101"/>
                <a:gd name="T88" fmla="*/ 70 w 94"/>
                <a:gd name="T89" fmla="*/ 49 h 101"/>
                <a:gd name="T90" fmla="*/ 63 w 94"/>
                <a:gd name="T91" fmla="*/ 56 h 101"/>
                <a:gd name="T92" fmla="*/ 56 w 94"/>
                <a:gd name="T93" fmla="*/ 63 h 101"/>
                <a:gd name="T94" fmla="*/ 49 w 94"/>
                <a:gd name="T95" fmla="*/ 73 h 101"/>
                <a:gd name="T96" fmla="*/ 38 w 94"/>
                <a:gd name="T97" fmla="*/ 87 h 101"/>
                <a:gd name="T98" fmla="*/ 24 w 94"/>
                <a:gd name="T99" fmla="*/ 101 h 101"/>
                <a:gd name="T100" fmla="*/ 7 w 94"/>
                <a:gd name="T101" fmla="*/ 101 h 101"/>
                <a:gd name="T102" fmla="*/ 7 w 94"/>
                <a:gd name="T10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4" h="101">
                  <a:moveTo>
                    <a:pt x="7" y="101"/>
                  </a:moveTo>
                  <a:lnTo>
                    <a:pt x="14" y="84"/>
                  </a:lnTo>
                  <a:lnTo>
                    <a:pt x="24" y="73"/>
                  </a:lnTo>
                  <a:lnTo>
                    <a:pt x="31" y="63"/>
                  </a:lnTo>
                  <a:lnTo>
                    <a:pt x="38" y="52"/>
                  </a:lnTo>
                  <a:lnTo>
                    <a:pt x="42" y="45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2" y="35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28" y="35"/>
                  </a:lnTo>
                  <a:lnTo>
                    <a:pt x="21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21" y="14"/>
                  </a:lnTo>
                  <a:lnTo>
                    <a:pt x="28" y="14"/>
                  </a:lnTo>
                  <a:lnTo>
                    <a:pt x="35" y="14"/>
                  </a:lnTo>
                  <a:lnTo>
                    <a:pt x="42" y="14"/>
                  </a:lnTo>
                  <a:lnTo>
                    <a:pt x="45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9" y="3"/>
                  </a:lnTo>
                  <a:lnTo>
                    <a:pt x="63" y="3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77" y="3"/>
                  </a:lnTo>
                  <a:lnTo>
                    <a:pt x="80" y="7"/>
                  </a:lnTo>
                  <a:lnTo>
                    <a:pt x="84" y="10"/>
                  </a:lnTo>
                  <a:lnTo>
                    <a:pt x="91" y="17"/>
                  </a:lnTo>
                  <a:lnTo>
                    <a:pt x="94" y="21"/>
                  </a:lnTo>
                  <a:lnTo>
                    <a:pt x="94" y="24"/>
                  </a:lnTo>
                  <a:lnTo>
                    <a:pt x="94" y="31"/>
                  </a:lnTo>
                  <a:lnTo>
                    <a:pt x="94" y="35"/>
                  </a:lnTo>
                  <a:lnTo>
                    <a:pt x="91" y="35"/>
                  </a:lnTo>
                  <a:lnTo>
                    <a:pt x="91" y="38"/>
                  </a:lnTo>
                  <a:lnTo>
                    <a:pt x="84" y="38"/>
                  </a:lnTo>
                  <a:lnTo>
                    <a:pt x="80" y="42"/>
                  </a:lnTo>
                  <a:lnTo>
                    <a:pt x="77" y="45"/>
                  </a:lnTo>
                  <a:lnTo>
                    <a:pt x="70" y="49"/>
                  </a:lnTo>
                  <a:lnTo>
                    <a:pt x="63" y="56"/>
                  </a:lnTo>
                  <a:lnTo>
                    <a:pt x="56" y="63"/>
                  </a:lnTo>
                  <a:lnTo>
                    <a:pt x="49" y="73"/>
                  </a:lnTo>
                  <a:lnTo>
                    <a:pt x="38" y="87"/>
                  </a:lnTo>
                  <a:lnTo>
                    <a:pt x="24" y="101"/>
                  </a:lnTo>
                  <a:lnTo>
                    <a:pt x="7" y="101"/>
                  </a:lnTo>
                  <a:lnTo>
                    <a:pt x="7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9">
              <a:extLst>
                <a:ext uri="{FF2B5EF4-FFF2-40B4-BE49-F238E27FC236}">
                  <a16:creationId xmlns:a16="http://schemas.microsoft.com/office/drawing/2014/main" id="{1EC19718-C286-4B3A-986C-864AC75C4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687" y="17573866"/>
              <a:ext cx="254069" cy="613083"/>
            </a:xfrm>
            <a:custGeom>
              <a:avLst/>
              <a:gdLst>
                <a:gd name="T0" fmla="*/ 4 w 46"/>
                <a:gd name="T1" fmla="*/ 10 h 111"/>
                <a:gd name="T2" fmla="*/ 0 w 46"/>
                <a:gd name="T3" fmla="*/ 7 h 111"/>
                <a:gd name="T4" fmla="*/ 0 w 46"/>
                <a:gd name="T5" fmla="*/ 7 h 111"/>
                <a:gd name="T6" fmla="*/ 0 w 46"/>
                <a:gd name="T7" fmla="*/ 3 h 111"/>
                <a:gd name="T8" fmla="*/ 0 w 46"/>
                <a:gd name="T9" fmla="*/ 0 h 111"/>
                <a:gd name="T10" fmla="*/ 4 w 46"/>
                <a:gd name="T11" fmla="*/ 0 h 111"/>
                <a:gd name="T12" fmla="*/ 11 w 46"/>
                <a:gd name="T13" fmla="*/ 0 h 111"/>
                <a:gd name="T14" fmla="*/ 21 w 46"/>
                <a:gd name="T15" fmla="*/ 0 h 111"/>
                <a:gd name="T16" fmla="*/ 32 w 46"/>
                <a:gd name="T17" fmla="*/ 3 h 111"/>
                <a:gd name="T18" fmla="*/ 35 w 46"/>
                <a:gd name="T19" fmla="*/ 28 h 111"/>
                <a:gd name="T20" fmla="*/ 39 w 46"/>
                <a:gd name="T21" fmla="*/ 49 h 111"/>
                <a:gd name="T22" fmla="*/ 42 w 46"/>
                <a:gd name="T23" fmla="*/ 66 h 111"/>
                <a:gd name="T24" fmla="*/ 42 w 46"/>
                <a:gd name="T25" fmla="*/ 80 h 111"/>
                <a:gd name="T26" fmla="*/ 46 w 46"/>
                <a:gd name="T27" fmla="*/ 94 h 111"/>
                <a:gd name="T28" fmla="*/ 46 w 46"/>
                <a:gd name="T29" fmla="*/ 101 h 111"/>
                <a:gd name="T30" fmla="*/ 42 w 46"/>
                <a:gd name="T31" fmla="*/ 108 h 111"/>
                <a:gd name="T32" fmla="*/ 42 w 46"/>
                <a:gd name="T33" fmla="*/ 111 h 111"/>
                <a:gd name="T34" fmla="*/ 39 w 46"/>
                <a:gd name="T35" fmla="*/ 111 h 111"/>
                <a:gd name="T36" fmla="*/ 35 w 46"/>
                <a:gd name="T37" fmla="*/ 111 h 111"/>
                <a:gd name="T38" fmla="*/ 35 w 46"/>
                <a:gd name="T39" fmla="*/ 108 h 111"/>
                <a:gd name="T40" fmla="*/ 32 w 46"/>
                <a:gd name="T41" fmla="*/ 108 h 111"/>
                <a:gd name="T42" fmla="*/ 32 w 46"/>
                <a:gd name="T43" fmla="*/ 104 h 111"/>
                <a:gd name="T44" fmla="*/ 28 w 46"/>
                <a:gd name="T45" fmla="*/ 97 h 111"/>
                <a:gd name="T46" fmla="*/ 25 w 46"/>
                <a:gd name="T47" fmla="*/ 94 h 111"/>
                <a:gd name="T48" fmla="*/ 25 w 46"/>
                <a:gd name="T49" fmla="*/ 87 h 111"/>
                <a:gd name="T50" fmla="*/ 18 w 46"/>
                <a:gd name="T51" fmla="*/ 73 h 111"/>
                <a:gd name="T52" fmla="*/ 14 w 46"/>
                <a:gd name="T53" fmla="*/ 59 h 111"/>
                <a:gd name="T54" fmla="*/ 14 w 46"/>
                <a:gd name="T55" fmla="*/ 49 h 111"/>
                <a:gd name="T56" fmla="*/ 11 w 46"/>
                <a:gd name="T57" fmla="*/ 38 h 111"/>
                <a:gd name="T58" fmla="*/ 11 w 46"/>
                <a:gd name="T59" fmla="*/ 31 h 111"/>
                <a:gd name="T60" fmla="*/ 7 w 46"/>
                <a:gd name="T61" fmla="*/ 24 h 111"/>
                <a:gd name="T62" fmla="*/ 4 w 46"/>
                <a:gd name="T63" fmla="*/ 17 h 111"/>
                <a:gd name="T64" fmla="*/ 4 w 46"/>
                <a:gd name="T65" fmla="*/ 10 h 111"/>
                <a:gd name="T66" fmla="*/ 4 w 46"/>
                <a:gd name="T67" fmla="*/ 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111">
                  <a:moveTo>
                    <a:pt x="4" y="1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2" y="3"/>
                  </a:lnTo>
                  <a:lnTo>
                    <a:pt x="35" y="28"/>
                  </a:lnTo>
                  <a:lnTo>
                    <a:pt x="39" y="49"/>
                  </a:lnTo>
                  <a:lnTo>
                    <a:pt x="42" y="66"/>
                  </a:lnTo>
                  <a:lnTo>
                    <a:pt x="42" y="80"/>
                  </a:lnTo>
                  <a:lnTo>
                    <a:pt x="46" y="94"/>
                  </a:lnTo>
                  <a:lnTo>
                    <a:pt x="46" y="101"/>
                  </a:lnTo>
                  <a:lnTo>
                    <a:pt x="42" y="108"/>
                  </a:lnTo>
                  <a:lnTo>
                    <a:pt x="42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5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28" y="97"/>
                  </a:lnTo>
                  <a:lnTo>
                    <a:pt x="25" y="94"/>
                  </a:lnTo>
                  <a:lnTo>
                    <a:pt x="25" y="87"/>
                  </a:lnTo>
                  <a:lnTo>
                    <a:pt x="18" y="73"/>
                  </a:lnTo>
                  <a:lnTo>
                    <a:pt x="14" y="59"/>
                  </a:lnTo>
                  <a:lnTo>
                    <a:pt x="14" y="49"/>
                  </a:lnTo>
                  <a:lnTo>
                    <a:pt x="11" y="38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10">
              <a:extLst>
                <a:ext uri="{FF2B5EF4-FFF2-40B4-BE49-F238E27FC236}">
                  <a16:creationId xmlns:a16="http://schemas.microsoft.com/office/drawing/2014/main" id="{EC6A6596-97FD-4678-9C41-1057547AC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012" y="17435783"/>
              <a:ext cx="828487" cy="695930"/>
            </a:xfrm>
            <a:custGeom>
              <a:avLst/>
              <a:gdLst>
                <a:gd name="T0" fmla="*/ 129 w 150"/>
                <a:gd name="T1" fmla="*/ 94 h 126"/>
                <a:gd name="T2" fmla="*/ 122 w 150"/>
                <a:gd name="T3" fmla="*/ 112 h 126"/>
                <a:gd name="T4" fmla="*/ 119 w 150"/>
                <a:gd name="T5" fmla="*/ 122 h 126"/>
                <a:gd name="T6" fmla="*/ 112 w 150"/>
                <a:gd name="T7" fmla="*/ 126 h 126"/>
                <a:gd name="T8" fmla="*/ 108 w 150"/>
                <a:gd name="T9" fmla="*/ 126 h 126"/>
                <a:gd name="T10" fmla="*/ 105 w 150"/>
                <a:gd name="T11" fmla="*/ 122 h 126"/>
                <a:gd name="T12" fmla="*/ 101 w 150"/>
                <a:gd name="T13" fmla="*/ 112 h 126"/>
                <a:gd name="T14" fmla="*/ 105 w 150"/>
                <a:gd name="T15" fmla="*/ 98 h 126"/>
                <a:gd name="T16" fmla="*/ 108 w 150"/>
                <a:gd name="T17" fmla="*/ 70 h 126"/>
                <a:gd name="T18" fmla="*/ 112 w 150"/>
                <a:gd name="T19" fmla="*/ 53 h 126"/>
                <a:gd name="T20" fmla="*/ 112 w 150"/>
                <a:gd name="T21" fmla="*/ 42 h 126"/>
                <a:gd name="T22" fmla="*/ 112 w 150"/>
                <a:gd name="T23" fmla="*/ 35 h 126"/>
                <a:gd name="T24" fmla="*/ 105 w 150"/>
                <a:gd name="T25" fmla="*/ 32 h 126"/>
                <a:gd name="T26" fmla="*/ 91 w 150"/>
                <a:gd name="T27" fmla="*/ 32 h 126"/>
                <a:gd name="T28" fmla="*/ 66 w 150"/>
                <a:gd name="T29" fmla="*/ 35 h 126"/>
                <a:gd name="T30" fmla="*/ 25 w 150"/>
                <a:gd name="T31" fmla="*/ 46 h 126"/>
                <a:gd name="T32" fmla="*/ 0 w 150"/>
                <a:gd name="T33" fmla="*/ 28 h 126"/>
                <a:gd name="T34" fmla="*/ 25 w 150"/>
                <a:gd name="T35" fmla="*/ 25 h 126"/>
                <a:gd name="T36" fmla="*/ 59 w 150"/>
                <a:gd name="T37" fmla="*/ 18 h 126"/>
                <a:gd name="T38" fmla="*/ 73 w 150"/>
                <a:gd name="T39" fmla="*/ 14 h 126"/>
                <a:gd name="T40" fmla="*/ 87 w 150"/>
                <a:gd name="T41" fmla="*/ 11 h 126"/>
                <a:gd name="T42" fmla="*/ 94 w 150"/>
                <a:gd name="T43" fmla="*/ 7 h 126"/>
                <a:gd name="T44" fmla="*/ 101 w 150"/>
                <a:gd name="T45" fmla="*/ 4 h 126"/>
                <a:gd name="T46" fmla="*/ 105 w 150"/>
                <a:gd name="T47" fmla="*/ 0 h 126"/>
                <a:gd name="T48" fmla="*/ 112 w 150"/>
                <a:gd name="T49" fmla="*/ 0 h 126"/>
                <a:gd name="T50" fmla="*/ 122 w 150"/>
                <a:gd name="T51" fmla="*/ 4 h 126"/>
                <a:gd name="T52" fmla="*/ 136 w 150"/>
                <a:gd name="T53" fmla="*/ 14 h 126"/>
                <a:gd name="T54" fmla="*/ 147 w 150"/>
                <a:gd name="T55" fmla="*/ 21 h 126"/>
                <a:gd name="T56" fmla="*/ 150 w 150"/>
                <a:gd name="T57" fmla="*/ 28 h 126"/>
                <a:gd name="T58" fmla="*/ 147 w 150"/>
                <a:gd name="T59" fmla="*/ 39 h 126"/>
                <a:gd name="T60" fmla="*/ 143 w 150"/>
                <a:gd name="T61" fmla="*/ 42 h 126"/>
                <a:gd name="T62" fmla="*/ 140 w 150"/>
                <a:gd name="T63" fmla="*/ 53 h 126"/>
                <a:gd name="T64" fmla="*/ 136 w 150"/>
                <a:gd name="T65" fmla="*/ 67 h 126"/>
                <a:gd name="T66" fmla="*/ 129 w 150"/>
                <a:gd name="T67" fmla="*/ 8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126">
                  <a:moveTo>
                    <a:pt x="129" y="84"/>
                  </a:moveTo>
                  <a:lnTo>
                    <a:pt x="129" y="94"/>
                  </a:lnTo>
                  <a:lnTo>
                    <a:pt x="126" y="105"/>
                  </a:lnTo>
                  <a:lnTo>
                    <a:pt x="122" y="112"/>
                  </a:lnTo>
                  <a:lnTo>
                    <a:pt x="119" y="115"/>
                  </a:lnTo>
                  <a:lnTo>
                    <a:pt x="119" y="122"/>
                  </a:lnTo>
                  <a:lnTo>
                    <a:pt x="115" y="126"/>
                  </a:lnTo>
                  <a:lnTo>
                    <a:pt x="112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5" y="126"/>
                  </a:lnTo>
                  <a:lnTo>
                    <a:pt x="105" y="122"/>
                  </a:lnTo>
                  <a:lnTo>
                    <a:pt x="101" y="115"/>
                  </a:lnTo>
                  <a:lnTo>
                    <a:pt x="101" y="112"/>
                  </a:lnTo>
                  <a:lnTo>
                    <a:pt x="101" y="105"/>
                  </a:lnTo>
                  <a:lnTo>
                    <a:pt x="105" y="98"/>
                  </a:lnTo>
                  <a:lnTo>
                    <a:pt x="105" y="87"/>
                  </a:lnTo>
                  <a:lnTo>
                    <a:pt x="108" y="70"/>
                  </a:lnTo>
                  <a:lnTo>
                    <a:pt x="108" y="56"/>
                  </a:lnTo>
                  <a:lnTo>
                    <a:pt x="112" y="53"/>
                  </a:lnTo>
                  <a:lnTo>
                    <a:pt x="112" y="46"/>
                  </a:lnTo>
                  <a:lnTo>
                    <a:pt x="112" y="42"/>
                  </a:lnTo>
                  <a:lnTo>
                    <a:pt x="112" y="39"/>
                  </a:lnTo>
                  <a:lnTo>
                    <a:pt x="112" y="35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1" y="32"/>
                  </a:lnTo>
                  <a:lnTo>
                    <a:pt x="91" y="32"/>
                  </a:lnTo>
                  <a:lnTo>
                    <a:pt x="80" y="35"/>
                  </a:lnTo>
                  <a:lnTo>
                    <a:pt x="66" y="35"/>
                  </a:lnTo>
                  <a:lnTo>
                    <a:pt x="45" y="39"/>
                  </a:lnTo>
                  <a:lnTo>
                    <a:pt x="25" y="46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11" y="25"/>
                  </a:lnTo>
                  <a:lnTo>
                    <a:pt x="25" y="25"/>
                  </a:lnTo>
                  <a:lnTo>
                    <a:pt x="42" y="21"/>
                  </a:lnTo>
                  <a:lnTo>
                    <a:pt x="59" y="18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80" y="11"/>
                  </a:lnTo>
                  <a:lnTo>
                    <a:pt x="87" y="11"/>
                  </a:lnTo>
                  <a:lnTo>
                    <a:pt x="91" y="7"/>
                  </a:lnTo>
                  <a:lnTo>
                    <a:pt x="94" y="7"/>
                  </a:lnTo>
                  <a:lnTo>
                    <a:pt x="98" y="4"/>
                  </a:lnTo>
                  <a:lnTo>
                    <a:pt x="101" y="4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4"/>
                  </a:lnTo>
                  <a:lnTo>
                    <a:pt x="122" y="4"/>
                  </a:lnTo>
                  <a:lnTo>
                    <a:pt x="129" y="7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7" y="21"/>
                  </a:lnTo>
                  <a:lnTo>
                    <a:pt x="150" y="25"/>
                  </a:lnTo>
                  <a:lnTo>
                    <a:pt x="150" y="28"/>
                  </a:lnTo>
                  <a:lnTo>
                    <a:pt x="150" y="35"/>
                  </a:lnTo>
                  <a:lnTo>
                    <a:pt x="147" y="39"/>
                  </a:lnTo>
                  <a:lnTo>
                    <a:pt x="147" y="42"/>
                  </a:lnTo>
                  <a:lnTo>
                    <a:pt x="143" y="42"/>
                  </a:lnTo>
                  <a:lnTo>
                    <a:pt x="143" y="49"/>
                  </a:lnTo>
                  <a:lnTo>
                    <a:pt x="140" y="53"/>
                  </a:lnTo>
                  <a:lnTo>
                    <a:pt x="136" y="60"/>
                  </a:lnTo>
                  <a:lnTo>
                    <a:pt x="136" y="67"/>
                  </a:lnTo>
                  <a:lnTo>
                    <a:pt x="133" y="74"/>
                  </a:lnTo>
                  <a:lnTo>
                    <a:pt x="129" y="84"/>
                  </a:lnTo>
                  <a:lnTo>
                    <a:pt x="129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11">
              <a:extLst>
                <a:ext uri="{FF2B5EF4-FFF2-40B4-BE49-F238E27FC236}">
                  <a16:creationId xmlns:a16="http://schemas.microsoft.com/office/drawing/2014/main" id="{C196CEF5-008F-40CC-824B-AC975F70D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27" y="16993923"/>
              <a:ext cx="270641" cy="325874"/>
            </a:xfrm>
            <a:custGeom>
              <a:avLst/>
              <a:gdLst>
                <a:gd name="T0" fmla="*/ 3 w 49"/>
                <a:gd name="T1" fmla="*/ 7 h 59"/>
                <a:gd name="T2" fmla="*/ 3 w 49"/>
                <a:gd name="T3" fmla="*/ 3 h 59"/>
                <a:gd name="T4" fmla="*/ 7 w 49"/>
                <a:gd name="T5" fmla="*/ 3 h 59"/>
                <a:gd name="T6" fmla="*/ 10 w 49"/>
                <a:gd name="T7" fmla="*/ 0 h 59"/>
                <a:gd name="T8" fmla="*/ 17 w 49"/>
                <a:gd name="T9" fmla="*/ 3 h 59"/>
                <a:gd name="T10" fmla="*/ 24 w 49"/>
                <a:gd name="T11" fmla="*/ 3 h 59"/>
                <a:gd name="T12" fmla="*/ 28 w 49"/>
                <a:gd name="T13" fmla="*/ 7 h 59"/>
                <a:gd name="T14" fmla="*/ 35 w 49"/>
                <a:gd name="T15" fmla="*/ 10 h 59"/>
                <a:gd name="T16" fmla="*/ 42 w 49"/>
                <a:gd name="T17" fmla="*/ 14 h 59"/>
                <a:gd name="T18" fmla="*/ 45 w 49"/>
                <a:gd name="T19" fmla="*/ 21 h 59"/>
                <a:gd name="T20" fmla="*/ 49 w 49"/>
                <a:gd name="T21" fmla="*/ 28 h 59"/>
                <a:gd name="T22" fmla="*/ 49 w 49"/>
                <a:gd name="T23" fmla="*/ 35 h 59"/>
                <a:gd name="T24" fmla="*/ 49 w 49"/>
                <a:gd name="T25" fmla="*/ 42 h 59"/>
                <a:gd name="T26" fmla="*/ 45 w 49"/>
                <a:gd name="T27" fmla="*/ 49 h 59"/>
                <a:gd name="T28" fmla="*/ 45 w 49"/>
                <a:gd name="T29" fmla="*/ 52 h 59"/>
                <a:gd name="T30" fmla="*/ 42 w 49"/>
                <a:gd name="T31" fmla="*/ 56 h 59"/>
                <a:gd name="T32" fmla="*/ 42 w 49"/>
                <a:gd name="T33" fmla="*/ 59 h 59"/>
                <a:gd name="T34" fmla="*/ 38 w 49"/>
                <a:gd name="T35" fmla="*/ 59 h 59"/>
                <a:gd name="T36" fmla="*/ 35 w 49"/>
                <a:gd name="T37" fmla="*/ 59 h 59"/>
                <a:gd name="T38" fmla="*/ 31 w 49"/>
                <a:gd name="T39" fmla="*/ 56 h 59"/>
                <a:gd name="T40" fmla="*/ 28 w 49"/>
                <a:gd name="T41" fmla="*/ 56 h 59"/>
                <a:gd name="T42" fmla="*/ 21 w 49"/>
                <a:gd name="T43" fmla="*/ 49 h 59"/>
                <a:gd name="T44" fmla="*/ 17 w 49"/>
                <a:gd name="T45" fmla="*/ 42 h 59"/>
                <a:gd name="T46" fmla="*/ 10 w 49"/>
                <a:gd name="T47" fmla="*/ 31 h 59"/>
                <a:gd name="T48" fmla="*/ 7 w 49"/>
                <a:gd name="T49" fmla="*/ 24 h 59"/>
                <a:gd name="T50" fmla="*/ 3 w 49"/>
                <a:gd name="T51" fmla="*/ 17 h 59"/>
                <a:gd name="T52" fmla="*/ 0 w 49"/>
                <a:gd name="T53" fmla="*/ 10 h 59"/>
                <a:gd name="T54" fmla="*/ 3 w 49"/>
                <a:gd name="T55" fmla="*/ 7 h 59"/>
                <a:gd name="T56" fmla="*/ 3 w 49"/>
                <a:gd name="T57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59">
                  <a:moveTo>
                    <a:pt x="3" y="7"/>
                  </a:moveTo>
                  <a:lnTo>
                    <a:pt x="3" y="3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3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5" y="21"/>
                  </a:lnTo>
                  <a:lnTo>
                    <a:pt x="49" y="28"/>
                  </a:lnTo>
                  <a:lnTo>
                    <a:pt x="49" y="35"/>
                  </a:lnTo>
                  <a:lnTo>
                    <a:pt x="49" y="42"/>
                  </a:lnTo>
                  <a:lnTo>
                    <a:pt x="45" y="49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1" y="49"/>
                  </a:lnTo>
                  <a:lnTo>
                    <a:pt x="17" y="42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3" y="7"/>
                  </a:lnTo>
                  <a:lnTo>
                    <a:pt x="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12">
              <a:extLst>
                <a:ext uri="{FF2B5EF4-FFF2-40B4-BE49-F238E27FC236}">
                  <a16:creationId xmlns:a16="http://schemas.microsoft.com/office/drawing/2014/main" id="{61E6E148-883A-4C0B-8A78-74BDAF32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314" y="17590434"/>
              <a:ext cx="55232" cy="441860"/>
            </a:xfrm>
            <a:custGeom>
              <a:avLst/>
              <a:gdLst>
                <a:gd name="T0" fmla="*/ 10 w 10"/>
                <a:gd name="T1" fmla="*/ 0 h 80"/>
                <a:gd name="T2" fmla="*/ 10 w 10"/>
                <a:gd name="T3" fmla="*/ 80 h 80"/>
                <a:gd name="T4" fmla="*/ 3 w 10"/>
                <a:gd name="T5" fmla="*/ 80 h 80"/>
                <a:gd name="T6" fmla="*/ 3 w 10"/>
                <a:gd name="T7" fmla="*/ 70 h 80"/>
                <a:gd name="T8" fmla="*/ 3 w 10"/>
                <a:gd name="T9" fmla="*/ 56 h 80"/>
                <a:gd name="T10" fmla="*/ 3 w 10"/>
                <a:gd name="T11" fmla="*/ 46 h 80"/>
                <a:gd name="T12" fmla="*/ 3 w 10"/>
                <a:gd name="T13" fmla="*/ 35 h 80"/>
                <a:gd name="T14" fmla="*/ 3 w 10"/>
                <a:gd name="T15" fmla="*/ 25 h 80"/>
                <a:gd name="T16" fmla="*/ 0 w 10"/>
                <a:gd name="T17" fmla="*/ 18 h 80"/>
                <a:gd name="T18" fmla="*/ 0 w 10"/>
                <a:gd name="T19" fmla="*/ 11 h 80"/>
                <a:gd name="T20" fmla="*/ 0 w 10"/>
                <a:gd name="T21" fmla="*/ 4 h 80"/>
                <a:gd name="T22" fmla="*/ 10 w 10"/>
                <a:gd name="T23" fmla="*/ 0 h 80"/>
                <a:gd name="T24" fmla="*/ 10 w 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0">
                  <a:moveTo>
                    <a:pt x="10" y="0"/>
                  </a:moveTo>
                  <a:lnTo>
                    <a:pt x="10" y="80"/>
                  </a:lnTo>
                  <a:lnTo>
                    <a:pt x="3" y="80"/>
                  </a:lnTo>
                  <a:lnTo>
                    <a:pt x="3" y="70"/>
                  </a:lnTo>
                  <a:lnTo>
                    <a:pt x="3" y="56"/>
                  </a:lnTo>
                  <a:lnTo>
                    <a:pt x="3" y="46"/>
                  </a:lnTo>
                  <a:lnTo>
                    <a:pt x="3" y="35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13">
              <a:extLst>
                <a:ext uri="{FF2B5EF4-FFF2-40B4-BE49-F238E27FC236}">
                  <a16:creationId xmlns:a16="http://schemas.microsoft.com/office/drawing/2014/main" id="{D35419EE-C4AD-4E75-AA69-7C4F8089F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63" y="17728518"/>
              <a:ext cx="403199" cy="149130"/>
            </a:xfrm>
            <a:custGeom>
              <a:avLst/>
              <a:gdLst>
                <a:gd name="T0" fmla="*/ 0 w 73"/>
                <a:gd name="T1" fmla="*/ 17 h 27"/>
                <a:gd name="T2" fmla="*/ 11 w 73"/>
                <a:gd name="T3" fmla="*/ 14 h 27"/>
                <a:gd name="T4" fmla="*/ 17 w 73"/>
                <a:gd name="T5" fmla="*/ 10 h 27"/>
                <a:gd name="T6" fmla="*/ 28 w 73"/>
                <a:gd name="T7" fmla="*/ 7 h 27"/>
                <a:gd name="T8" fmla="*/ 35 w 73"/>
                <a:gd name="T9" fmla="*/ 3 h 27"/>
                <a:gd name="T10" fmla="*/ 38 w 73"/>
                <a:gd name="T11" fmla="*/ 3 h 27"/>
                <a:gd name="T12" fmla="*/ 45 w 73"/>
                <a:gd name="T13" fmla="*/ 0 h 27"/>
                <a:gd name="T14" fmla="*/ 49 w 73"/>
                <a:gd name="T15" fmla="*/ 0 h 27"/>
                <a:gd name="T16" fmla="*/ 49 w 73"/>
                <a:gd name="T17" fmla="*/ 0 h 27"/>
                <a:gd name="T18" fmla="*/ 56 w 73"/>
                <a:gd name="T19" fmla="*/ 0 h 27"/>
                <a:gd name="T20" fmla="*/ 59 w 73"/>
                <a:gd name="T21" fmla="*/ 0 h 27"/>
                <a:gd name="T22" fmla="*/ 70 w 73"/>
                <a:gd name="T23" fmla="*/ 0 h 27"/>
                <a:gd name="T24" fmla="*/ 70 w 73"/>
                <a:gd name="T25" fmla="*/ 3 h 27"/>
                <a:gd name="T26" fmla="*/ 73 w 73"/>
                <a:gd name="T27" fmla="*/ 3 h 27"/>
                <a:gd name="T28" fmla="*/ 73 w 73"/>
                <a:gd name="T29" fmla="*/ 7 h 27"/>
                <a:gd name="T30" fmla="*/ 73 w 73"/>
                <a:gd name="T31" fmla="*/ 10 h 27"/>
                <a:gd name="T32" fmla="*/ 73 w 73"/>
                <a:gd name="T33" fmla="*/ 14 h 27"/>
                <a:gd name="T34" fmla="*/ 66 w 73"/>
                <a:gd name="T35" fmla="*/ 17 h 27"/>
                <a:gd name="T36" fmla="*/ 59 w 73"/>
                <a:gd name="T37" fmla="*/ 21 h 27"/>
                <a:gd name="T38" fmla="*/ 49 w 73"/>
                <a:gd name="T39" fmla="*/ 24 h 27"/>
                <a:gd name="T40" fmla="*/ 38 w 73"/>
                <a:gd name="T41" fmla="*/ 27 h 27"/>
                <a:gd name="T42" fmla="*/ 28 w 73"/>
                <a:gd name="T43" fmla="*/ 27 h 27"/>
                <a:gd name="T44" fmla="*/ 21 w 73"/>
                <a:gd name="T45" fmla="*/ 27 h 27"/>
                <a:gd name="T46" fmla="*/ 14 w 73"/>
                <a:gd name="T47" fmla="*/ 27 h 27"/>
                <a:gd name="T48" fmla="*/ 11 w 73"/>
                <a:gd name="T49" fmla="*/ 27 h 27"/>
                <a:gd name="T50" fmla="*/ 7 w 73"/>
                <a:gd name="T51" fmla="*/ 24 h 27"/>
                <a:gd name="T52" fmla="*/ 4 w 73"/>
                <a:gd name="T53" fmla="*/ 21 h 27"/>
                <a:gd name="T54" fmla="*/ 0 w 73"/>
                <a:gd name="T55" fmla="*/ 17 h 27"/>
                <a:gd name="T56" fmla="*/ 0 w 73"/>
                <a:gd name="T57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3" h="27">
                  <a:moveTo>
                    <a:pt x="0" y="17"/>
                  </a:moveTo>
                  <a:lnTo>
                    <a:pt x="11" y="14"/>
                  </a:lnTo>
                  <a:lnTo>
                    <a:pt x="17" y="10"/>
                  </a:lnTo>
                  <a:lnTo>
                    <a:pt x="28" y="7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3" y="7"/>
                  </a:lnTo>
                  <a:lnTo>
                    <a:pt x="73" y="10"/>
                  </a:lnTo>
                  <a:lnTo>
                    <a:pt x="73" y="14"/>
                  </a:lnTo>
                  <a:lnTo>
                    <a:pt x="66" y="17"/>
                  </a:lnTo>
                  <a:lnTo>
                    <a:pt x="59" y="21"/>
                  </a:lnTo>
                  <a:lnTo>
                    <a:pt x="49" y="24"/>
                  </a:lnTo>
                  <a:lnTo>
                    <a:pt x="38" y="27"/>
                  </a:lnTo>
                  <a:lnTo>
                    <a:pt x="28" y="27"/>
                  </a:lnTo>
                  <a:lnTo>
                    <a:pt x="21" y="27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7" y="2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14">
              <a:extLst>
                <a:ext uri="{FF2B5EF4-FFF2-40B4-BE49-F238E27FC236}">
                  <a16:creationId xmlns:a16="http://schemas.microsoft.com/office/drawing/2014/main" id="{9C7C046B-0AE5-4540-93CA-6955E54C0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63" y="18032295"/>
              <a:ext cx="441860" cy="77326"/>
            </a:xfrm>
            <a:custGeom>
              <a:avLst/>
              <a:gdLst>
                <a:gd name="T0" fmla="*/ 0 w 80"/>
                <a:gd name="T1" fmla="*/ 11 h 14"/>
                <a:gd name="T2" fmla="*/ 7 w 80"/>
                <a:gd name="T3" fmla="*/ 7 h 14"/>
                <a:gd name="T4" fmla="*/ 14 w 80"/>
                <a:gd name="T5" fmla="*/ 7 h 14"/>
                <a:gd name="T6" fmla="*/ 24 w 80"/>
                <a:gd name="T7" fmla="*/ 7 h 14"/>
                <a:gd name="T8" fmla="*/ 35 w 80"/>
                <a:gd name="T9" fmla="*/ 4 h 14"/>
                <a:gd name="T10" fmla="*/ 56 w 80"/>
                <a:gd name="T11" fmla="*/ 4 h 14"/>
                <a:gd name="T12" fmla="*/ 80 w 80"/>
                <a:gd name="T13" fmla="*/ 0 h 14"/>
                <a:gd name="T14" fmla="*/ 80 w 80"/>
                <a:gd name="T15" fmla="*/ 4 h 14"/>
                <a:gd name="T16" fmla="*/ 63 w 80"/>
                <a:gd name="T17" fmla="*/ 4 h 14"/>
                <a:gd name="T18" fmla="*/ 49 w 80"/>
                <a:gd name="T19" fmla="*/ 7 h 14"/>
                <a:gd name="T20" fmla="*/ 38 w 80"/>
                <a:gd name="T21" fmla="*/ 7 h 14"/>
                <a:gd name="T22" fmla="*/ 28 w 80"/>
                <a:gd name="T23" fmla="*/ 11 h 14"/>
                <a:gd name="T24" fmla="*/ 17 w 80"/>
                <a:gd name="T25" fmla="*/ 11 h 14"/>
                <a:gd name="T26" fmla="*/ 11 w 80"/>
                <a:gd name="T27" fmla="*/ 11 h 14"/>
                <a:gd name="T28" fmla="*/ 4 w 80"/>
                <a:gd name="T29" fmla="*/ 14 h 14"/>
                <a:gd name="T30" fmla="*/ 0 w 80"/>
                <a:gd name="T31" fmla="*/ 14 h 14"/>
                <a:gd name="T32" fmla="*/ 0 w 80"/>
                <a:gd name="T33" fmla="*/ 11 h 14"/>
                <a:gd name="T34" fmla="*/ 0 w 80"/>
                <a:gd name="T3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14">
                  <a:moveTo>
                    <a:pt x="0" y="11"/>
                  </a:moveTo>
                  <a:lnTo>
                    <a:pt x="7" y="7"/>
                  </a:lnTo>
                  <a:lnTo>
                    <a:pt x="14" y="7"/>
                  </a:lnTo>
                  <a:lnTo>
                    <a:pt x="24" y="7"/>
                  </a:lnTo>
                  <a:lnTo>
                    <a:pt x="35" y="4"/>
                  </a:lnTo>
                  <a:lnTo>
                    <a:pt x="56" y="4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63" y="4"/>
                  </a:lnTo>
                  <a:lnTo>
                    <a:pt x="49" y="7"/>
                  </a:lnTo>
                  <a:lnTo>
                    <a:pt x="38" y="7"/>
                  </a:lnTo>
                  <a:lnTo>
                    <a:pt x="28" y="11"/>
                  </a:lnTo>
                  <a:lnTo>
                    <a:pt x="17" y="11"/>
                  </a:lnTo>
                  <a:lnTo>
                    <a:pt x="11" y="11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15">
              <a:extLst>
                <a:ext uri="{FF2B5EF4-FFF2-40B4-BE49-F238E27FC236}">
                  <a16:creationId xmlns:a16="http://schemas.microsoft.com/office/drawing/2014/main" id="{65A0DFD3-98D7-4232-A7E5-20515D5F9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115" y="18186946"/>
              <a:ext cx="789826" cy="386628"/>
            </a:xfrm>
            <a:custGeom>
              <a:avLst/>
              <a:gdLst>
                <a:gd name="T0" fmla="*/ 28 w 143"/>
                <a:gd name="T1" fmla="*/ 70 h 70"/>
                <a:gd name="T2" fmla="*/ 24 w 143"/>
                <a:gd name="T3" fmla="*/ 70 h 70"/>
                <a:gd name="T4" fmla="*/ 17 w 143"/>
                <a:gd name="T5" fmla="*/ 67 h 70"/>
                <a:gd name="T6" fmla="*/ 14 w 143"/>
                <a:gd name="T7" fmla="*/ 63 h 70"/>
                <a:gd name="T8" fmla="*/ 7 w 143"/>
                <a:gd name="T9" fmla="*/ 56 h 70"/>
                <a:gd name="T10" fmla="*/ 3 w 143"/>
                <a:gd name="T11" fmla="*/ 49 h 70"/>
                <a:gd name="T12" fmla="*/ 0 w 143"/>
                <a:gd name="T13" fmla="*/ 46 h 70"/>
                <a:gd name="T14" fmla="*/ 0 w 143"/>
                <a:gd name="T15" fmla="*/ 39 h 70"/>
                <a:gd name="T16" fmla="*/ 0 w 143"/>
                <a:gd name="T17" fmla="*/ 35 h 70"/>
                <a:gd name="T18" fmla="*/ 0 w 143"/>
                <a:gd name="T19" fmla="*/ 32 h 70"/>
                <a:gd name="T20" fmla="*/ 3 w 143"/>
                <a:gd name="T21" fmla="*/ 32 h 70"/>
                <a:gd name="T22" fmla="*/ 7 w 143"/>
                <a:gd name="T23" fmla="*/ 32 h 70"/>
                <a:gd name="T24" fmla="*/ 10 w 143"/>
                <a:gd name="T25" fmla="*/ 32 h 70"/>
                <a:gd name="T26" fmla="*/ 14 w 143"/>
                <a:gd name="T27" fmla="*/ 32 h 70"/>
                <a:gd name="T28" fmla="*/ 17 w 143"/>
                <a:gd name="T29" fmla="*/ 35 h 70"/>
                <a:gd name="T30" fmla="*/ 21 w 143"/>
                <a:gd name="T31" fmla="*/ 35 h 70"/>
                <a:gd name="T32" fmla="*/ 21 w 143"/>
                <a:gd name="T33" fmla="*/ 35 h 70"/>
                <a:gd name="T34" fmla="*/ 24 w 143"/>
                <a:gd name="T35" fmla="*/ 35 h 70"/>
                <a:gd name="T36" fmla="*/ 24 w 143"/>
                <a:gd name="T37" fmla="*/ 35 h 70"/>
                <a:gd name="T38" fmla="*/ 31 w 143"/>
                <a:gd name="T39" fmla="*/ 32 h 70"/>
                <a:gd name="T40" fmla="*/ 35 w 143"/>
                <a:gd name="T41" fmla="*/ 32 h 70"/>
                <a:gd name="T42" fmla="*/ 42 w 143"/>
                <a:gd name="T43" fmla="*/ 28 h 70"/>
                <a:gd name="T44" fmla="*/ 52 w 143"/>
                <a:gd name="T45" fmla="*/ 25 h 70"/>
                <a:gd name="T46" fmla="*/ 62 w 143"/>
                <a:gd name="T47" fmla="*/ 21 h 70"/>
                <a:gd name="T48" fmla="*/ 73 w 143"/>
                <a:gd name="T49" fmla="*/ 18 h 70"/>
                <a:gd name="T50" fmla="*/ 83 w 143"/>
                <a:gd name="T51" fmla="*/ 14 h 70"/>
                <a:gd name="T52" fmla="*/ 94 w 143"/>
                <a:gd name="T53" fmla="*/ 11 h 70"/>
                <a:gd name="T54" fmla="*/ 104 w 143"/>
                <a:gd name="T55" fmla="*/ 7 h 70"/>
                <a:gd name="T56" fmla="*/ 111 w 143"/>
                <a:gd name="T57" fmla="*/ 4 h 70"/>
                <a:gd name="T58" fmla="*/ 118 w 143"/>
                <a:gd name="T59" fmla="*/ 4 h 70"/>
                <a:gd name="T60" fmla="*/ 125 w 143"/>
                <a:gd name="T61" fmla="*/ 0 h 70"/>
                <a:gd name="T62" fmla="*/ 129 w 143"/>
                <a:gd name="T63" fmla="*/ 0 h 70"/>
                <a:gd name="T64" fmla="*/ 132 w 143"/>
                <a:gd name="T65" fmla="*/ 0 h 70"/>
                <a:gd name="T66" fmla="*/ 136 w 143"/>
                <a:gd name="T67" fmla="*/ 0 h 70"/>
                <a:gd name="T68" fmla="*/ 139 w 143"/>
                <a:gd name="T69" fmla="*/ 0 h 70"/>
                <a:gd name="T70" fmla="*/ 139 w 143"/>
                <a:gd name="T71" fmla="*/ 4 h 70"/>
                <a:gd name="T72" fmla="*/ 143 w 143"/>
                <a:gd name="T73" fmla="*/ 4 h 70"/>
                <a:gd name="T74" fmla="*/ 139 w 143"/>
                <a:gd name="T75" fmla="*/ 7 h 70"/>
                <a:gd name="T76" fmla="*/ 139 w 143"/>
                <a:gd name="T77" fmla="*/ 11 h 70"/>
                <a:gd name="T78" fmla="*/ 132 w 143"/>
                <a:gd name="T79" fmla="*/ 14 h 70"/>
                <a:gd name="T80" fmla="*/ 129 w 143"/>
                <a:gd name="T81" fmla="*/ 18 h 70"/>
                <a:gd name="T82" fmla="*/ 122 w 143"/>
                <a:gd name="T83" fmla="*/ 21 h 70"/>
                <a:gd name="T84" fmla="*/ 111 w 143"/>
                <a:gd name="T85" fmla="*/ 28 h 70"/>
                <a:gd name="T86" fmla="*/ 101 w 143"/>
                <a:gd name="T87" fmla="*/ 32 h 70"/>
                <a:gd name="T88" fmla="*/ 87 w 143"/>
                <a:gd name="T89" fmla="*/ 39 h 70"/>
                <a:gd name="T90" fmla="*/ 76 w 143"/>
                <a:gd name="T91" fmla="*/ 49 h 70"/>
                <a:gd name="T92" fmla="*/ 62 w 143"/>
                <a:gd name="T93" fmla="*/ 53 h 70"/>
                <a:gd name="T94" fmla="*/ 52 w 143"/>
                <a:gd name="T95" fmla="*/ 60 h 70"/>
                <a:gd name="T96" fmla="*/ 45 w 143"/>
                <a:gd name="T97" fmla="*/ 63 h 70"/>
                <a:gd name="T98" fmla="*/ 38 w 143"/>
                <a:gd name="T99" fmla="*/ 67 h 70"/>
                <a:gd name="T100" fmla="*/ 31 w 143"/>
                <a:gd name="T101" fmla="*/ 70 h 70"/>
                <a:gd name="T102" fmla="*/ 28 w 143"/>
                <a:gd name="T103" fmla="*/ 70 h 70"/>
                <a:gd name="T104" fmla="*/ 28 w 143"/>
                <a:gd name="T105" fmla="*/ 70 h 70"/>
                <a:gd name="T106" fmla="*/ 28 w 143"/>
                <a:gd name="T10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70">
                  <a:moveTo>
                    <a:pt x="28" y="70"/>
                  </a:moveTo>
                  <a:lnTo>
                    <a:pt x="24" y="70"/>
                  </a:lnTo>
                  <a:lnTo>
                    <a:pt x="17" y="67"/>
                  </a:lnTo>
                  <a:lnTo>
                    <a:pt x="14" y="63"/>
                  </a:lnTo>
                  <a:lnTo>
                    <a:pt x="7" y="56"/>
                  </a:lnTo>
                  <a:lnTo>
                    <a:pt x="3" y="49"/>
                  </a:lnTo>
                  <a:lnTo>
                    <a:pt x="0" y="46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4" y="32"/>
                  </a:lnTo>
                  <a:lnTo>
                    <a:pt x="17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31" y="32"/>
                  </a:lnTo>
                  <a:lnTo>
                    <a:pt x="35" y="32"/>
                  </a:lnTo>
                  <a:lnTo>
                    <a:pt x="42" y="28"/>
                  </a:lnTo>
                  <a:lnTo>
                    <a:pt x="52" y="25"/>
                  </a:lnTo>
                  <a:lnTo>
                    <a:pt x="62" y="21"/>
                  </a:lnTo>
                  <a:lnTo>
                    <a:pt x="73" y="18"/>
                  </a:lnTo>
                  <a:lnTo>
                    <a:pt x="83" y="14"/>
                  </a:lnTo>
                  <a:lnTo>
                    <a:pt x="94" y="11"/>
                  </a:lnTo>
                  <a:lnTo>
                    <a:pt x="104" y="7"/>
                  </a:lnTo>
                  <a:lnTo>
                    <a:pt x="111" y="4"/>
                  </a:lnTo>
                  <a:lnTo>
                    <a:pt x="118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39" y="7"/>
                  </a:lnTo>
                  <a:lnTo>
                    <a:pt x="139" y="11"/>
                  </a:lnTo>
                  <a:lnTo>
                    <a:pt x="132" y="14"/>
                  </a:lnTo>
                  <a:lnTo>
                    <a:pt x="129" y="18"/>
                  </a:lnTo>
                  <a:lnTo>
                    <a:pt x="122" y="21"/>
                  </a:lnTo>
                  <a:lnTo>
                    <a:pt x="111" y="28"/>
                  </a:lnTo>
                  <a:lnTo>
                    <a:pt x="101" y="32"/>
                  </a:lnTo>
                  <a:lnTo>
                    <a:pt x="87" y="39"/>
                  </a:lnTo>
                  <a:lnTo>
                    <a:pt x="76" y="49"/>
                  </a:lnTo>
                  <a:lnTo>
                    <a:pt x="62" y="53"/>
                  </a:lnTo>
                  <a:lnTo>
                    <a:pt x="52" y="60"/>
                  </a:lnTo>
                  <a:lnTo>
                    <a:pt x="45" y="63"/>
                  </a:lnTo>
                  <a:lnTo>
                    <a:pt x="38" y="67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16">
              <a:extLst>
                <a:ext uri="{FF2B5EF4-FFF2-40B4-BE49-F238E27FC236}">
                  <a16:creationId xmlns:a16="http://schemas.microsoft.com/office/drawing/2014/main" id="{A24563F2-0636-4446-BA42-B255E757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26" y="16839272"/>
              <a:ext cx="325873" cy="502618"/>
            </a:xfrm>
            <a:custGeom>
              <a:avLst/>
              <a:gdLst>
                <a:gd name="T0" fmla="*/ 45 w 59"/>
                <a:gd name="T1" fmla="*/ 52 h 91"/>
                <a:gd name="T2" fmla="*/ 31 w 59"/>
                <a:gd name="T3" fmla="*/ 70 h 91"/>
                <a:gd name="T4" fmla="*/ 17 w 59"/>
                <a:gd name="T5" fmla="*/ 84 h 91"/>
                <a:gd name="T6" fmla="*/ 14 w 59"/>
                <a:gd name="T7" fmla="*/ 87 h 91"/>
                <a:gd name="T8" fmla="*/ 7 w 59"/>
                <a:gd name="T9" fmla="*/ 91 h 91"/>
                <a:gd name="T10" fmla="*/ 3 w 59"/>
                <a:gd name="T11" fmla="*/ 91 h 91"/>
                <a:gd name="T12" fmla="*/ 0 w 59"/>
                <a:gd name="T13" fmla="*/ 91 h 91"/>
                <a:gd name="T14" fmla="*/ 0 w 59"/>
                <a:gd name="T15" fmla="*/ 91 h 91"/>
                <a:gd name="T16" fmla="*/ 0 w 59"/>
                <a:gd name="T17" fmla="*/ 84 h 91"/>
                <a:gd name="T18" fmla="*/ 3 w 59"/>
                <a:gd name="T19" fmla="*/ 77 h 91"/>
                <a:gd name="T20" fmla="*/ 7 w 59"/>
                <a:gd name="T21" fmla="*/ 66 h 91"/>
                <a:gd name="T22" fmla="*/ 10 w 59"/>
                <a:gd name="T23" fmla="*/ 56 h 91"/>
                <a:gd name="T24" fmla="*/ 17 w 59"/>
                <a:gd name="T25" fmla="*/ 45 h 91"/>
                <a:gd name="T26" fmla="*/ 21 w 59"/>
                <a:gd name="T27" fmla="*/ 38 h 91"/>
                <a:gd name="T28" fmla="*/ 24 w 59"/>
                <a:gd name="T29" fmla="*/ 31 h 91"/>
                <a:gd name="T30" fmla="*/ 24 w 59"/>
                <a:gd name="T31" fmla="*/ 24 h 91"/>
                <a:gd name="T32" fmla="*/ 28 w 59"/>
                <a:gd name="T33" fmla="*/ 21 h 91"/>
                <a:gd name="T34" fmla="*/ 24 w 59"/>
                <a:gd name="T35" fmla="*/ 18 h 91"/>
                <a:gd name="T36" fmla="*/ 24 w 59"/>
                <a:gd name="T37" fmla="*/ 14 h 91"/>
                <a:gd name="T38" fmla="*/ 24 w 59"/>
                <a:gd name="T39" fmla="*/ 11 h 91"/>
                <a:gd name="T40" fmla="*/ 21 w 59"/>
                <a:gd name="T41" fmla="*/ 7 h 91"/>
                <a:gd name="T42" fmla="*/ 24 w 59"/>
                <a:gd name="T43" fmla="*/ 7 h 91"/>
                <a:gd name="T44" fmla="*/ 24 w 59"/>
                <a:gd name="T45" fmla="*/ 4 h 91"/>
                <a:gd name="T46" fmla="*/ 28 w 59"/>
                <a:gd name="T47" fmla="*/ 0 h 91"/>
                <a:gd name="T48" fmla="*/ 31 w 59"/>
                <a:gd name="T49" fmla="*/ 0 h 91"/>
                <a:gd name="T50" fmla="*/ 38 w 59"/>
                <a:gd name="T51" fmla="*/ 0 h 91"/>
                <a:gd name="T52" fmla="*/ 45 w 59"/>
                <a:gd name="T53" fmla="*/ 4 h 91"/>
                <a:gd name="T54" fmla="*/ 52 w 59"/>
                <a:gd name="T55" fmla="*/ 11 h 91"/>
                <a:gd name="T56" fmla="*/ 56 w 59"/>
                <a:gd name="T57" fmla="*/ 18 h 91"/>
                <a:gd name="T58" fmla="*/ 59 w 59"/>
                <a:gd name="T59" fmla="*/ 21 h 91"/>
                <a:gd name="T60" fmla="*/ 59 w 59"/>
                <a:gd name="T61" fmla="*/ 24 h 91"/>
                <a:gd name="T62" fmla="*/ 59 w 59"/>
                <a:gd name="T63" fmla="*/ 31 h 91"/>
                <a:gd name="T64" fmla="*/ 56 w 59"/>
                <a:gd name="T65" fmla="*/ 38 h 91"/>
                <a:gd name="T66" fmla="*/ 52 w 59"/>
                <a:gd name="T67" fmla="*/ 45 h 91"/>
                <a:gd name="T68" fmla="*/ 45 w 59"/>
                <a:gd name="T69" fmla="*/ 52 h 91"/>
                <a:gd name="T70" fmla="*/ 45 w 59"/>
                <a:gd name="T71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" h="91">
                  <a:moveTo>
                    <a:pt x="45" y="52"/>
                  </a:moveTo>
                  <a:lnTo>
                    <a:pt x="31" y="70"/>
                  </a:lnTo>
                  <a:lnTo>
                    <a:pt x="17" y="84"/>
                  </a:lnTo>
                  <a:lnTo>
                    <a:pt x="14" y="87"/>
                  </a:lnTo>
                  <a:lnTo>
                    <a:pt x="7" y="91"/>
                  </a:lnTo>
                  <a:lnTo>
                    <a:pt x="3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3" y="77"/>
                  </a:lnTo>
                  <a:lnTo>
                    <a:pt x="7" y="66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4" y="31"/>
                  </a:lnTo>
                  <a:lnTo>
                    <a:pt x="24" y="24"/>
                  </a:lnTo>
                  <a:lnTo>
                    <a:pt x="28" y="21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1" y="7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4"/>
                  </a:lnTo>
                  <a:lnTo>
                    <a:pt x="52" y="11"/>
                  </a:lnTo>
                  <a:lnTo>
                    <a:pt x="56" y="18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31"/>
                  </a:lnTo>
                  <a:lnTo>
                    <a:pt x="56" y="38"/>
                  </a:lnTo>
                  <a:lnTo>
                    <a:pt x="52" y="45"/>
                  </a:lnTo>
                  <a:lnTo>
                    <a:pt x="45" y="52"/>
                  </a:lnTo>
                  <a:lnTo>
                    <a:pt x="45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17">
              <a:extLst>
                <a:ext uri="{FF2B5EF4-FFF2-40B4-BE49-F238E27FC236}">
                  <a16:creationId xmlns:a16="http://schemas.microsoft.com/office/drawing/2014/main" id="{41070290-21BC-4595-8388-BA8036940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499" y="17264564"/>
              <a:ext cx="712500" cy="248548"/>
            </a:xfrm>
            <a:custGeom>
              <a:avLst/>
              <a:gdLst>
                <a:gd name="T0" fmla="*/ 21 w 129"/>
                <a:gd name="T1" fmla="*/ 45 h 45"/>
                <a:gd name="T2" fmla="*/ 14 w 129"/>
                <a:gd name="T3" fmla="*/ 45 h 45"/>
                <a:gd name="T4" fmla="*/ 11 w 129"/>
                <a:gd name="T5" fmla="*/ 42 h 45"/>
                <a:gd name="T6" fmla="*/ 4 w 129"/>
                <a:gd name="T7" fmla="*/ 38 h 45"/>
                <a:gd name="T8" fmla="*/ 0 w 129"/>
                <a:gd name="T9" fmla="*/ 31 h 45"/>
                <a:gd name="T10" fmla="*/ 21 w 129"/>
                <a:gd name="T11" fmla="*/ 24 h 45"/>
                <a:gd name="T12" fmla="*/ 42 w 129"/>
                <a:gd name="T13" fmla="*/ 17 h 45"/>
                <a:gd name="T14" fmla="*/ 59 w 129"/>
                <a:gd name="T15" fmla="*/ 14 h 45"/>
                <a:gd name="T16" fmla="*/ 73 w 129"/>
                <a:gd name="T17" fmla="*/ 7 h 45"/>
                <a:gd name="T18" fmla="*/ 84 w 129"/>
                <a:gd name="T19" fmla="*/ 7 h 45"/>
                <a:gd name="T20" fmla="*/ 94 w 129"/>
                <a:gd name="T21" fmla="*/ 3 h 45"/>
                <a:gd name="T22" fmla="*/ 101 w 129"/>
                <a:gd name="T23" fmla="*/ 3 h 45"/>
                <a:gd name="T24" fmla="*/ 105 w 129"/>
                <a:gd name="T25" fmla="*/ 0 h 45"/>
                <a:gd name="T26" fmla="*/ 115 w 129"/>
                <a:gd name="T27" fmla="*/ 3 h 45"/>
                <a:gd name="T28" fmla="*/ 122 w 129"/>
                <a:gd name="T29" fmla="*/ 3 h 45"/>
                <a:gd name="T30" fmla="*/ 126 w 129"/>
                <a:gd name="T31" fmla="*/ 7 h 45"/>
                <a:gd name="T32" fmla="*/ 129 w 129"/>
                <a:gd name="T33" fmla="*/ 10 h 45"/>
                <a:gd name="T34" fmla="*/ 129 w 129"/>
                <a:gd name="T35" fmla="*/ 14 h 45"/>
                <a:gd name="T36" fmla="*/ 129 w 129"/>
                <a:gd name="T37" fmla="*/ 17 h 45"/>
                <a:gd name="T38" fmla="*/ 126 w 129"/>
                <a:gd name="T39" fmla="*/ 17 h 45"/>
                <a:gd name="T40" fmla="*/ 122 w 129"/>
                <a:gd name="T41" fmla="*/ 21 h 45"/>
                <a:gd name="T42" fmla="*/ 115 w 129"/>
                <a:gd name="T43" fmla="*/ 24 h 45"/>
                <a:gd name="T44" fmla="*/ 108 w 129"/>
                <a:gd name="T45" fmla="*/ 24 h 45"/>
                <a:gd name="T46" fmla="*/ 101 w 129"/>
                <a:gd name="T47" fmla="*/ 28 h 45"/>
                <a:gd name="T48" fmla="*/ 91 w 129"/>
                <a:gd name="T49" fmla="*/ 31 h 45"/>
                <a:gd name="T50" fmla="*/ 80 w 129"/>
                <a:gd name="T51" fmla="*/ 35 h 45"/>
                <a:gd name="T52" fmla="*/ 70 w 129"/>
                <a:gd name="T53" fmla="*/ 38 h 45"/>
                <a:gd name="T54" fmla="*/ 59 w 129"/>
                <a:gd name="T55" fmla="*/ 42 h 45"/>
                <a:gd name="T56" fmla="*/ 49 w 129"/>
                <a:gd name="T57" fmla="*/ 42 h 45"/>
                <a:gd name="T58" fmla="*/ 42 w 129"/>
                <a:gd name="T59" fmla="*/ 45 h 45"/>
                <a:gd name="T60" fmla="*/ 35 w 129"/>
                <a:gd name="T61" fmla="*/ 45 h 45"/>
                <a:gd name="T62" fmla="*/ 28 w 129"/>
                <a:gd name="T63" fmla="*/ 45 h 45"/>
                <a:gd name="T64" fmla="*/ 25 w 129"/>
                <a:gd name="T65" fmla="*/ 45 h 45"/>
                <a:gd name="T66" fmla="*/ 21 w 129"/>
                <a:gd name="T67" fmla="*/ 45 h 45"/>
                <a:gd name="T68" fmla="*/ 21 w 129"/>
                <a:gd name="T6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45">
                  <a:moveTo>
                    <a:pt x="21" y="45"/>
                  </a:moveTo>
                  <a:lnTo>
                    <a:pt x="14" y="45"/>
                  </a:lnTo>
                  <a:lnTo>
                    <a:pt x="11" y="42"/>
                  </a:lnTo>
                  <a:lnTo>
                    <a:pt x="4" y="38"/>
                  </a:lnTo>
                  <a:lnTo>
                    <a:pt x="0" y="31"/>
                  </a:lnTo>
                  <a:lnTo>
                    <a:pt x="21" y="24"/>
                  </a:lnTo>
                  <a:lnTo>
                    <a:pt x="42" y="17"/>
                  </a:lnTo>
                  <a:lnTo>
                    <a:pt x="59" y="14"/>
                  </a:lnTo>
                  <a:lnTo>
                    <a:pt x="73" y="7"/>
                  </a:lnTo>
                  <a:lnTo>
                    <a:pt x="84" y="7"/>
                  </a:lnTo>
                  <a:lnTo>
                    <a:pt x="94" y="3"/>
                  </a:lnTo>
                  <a:lnTo>
                    <a:pt x="101" y="3"/>
                  </a:lnTo>
                  <a:lnTo>
                    <a:pt x="105" y="0"/>
                  </a:lnTo>
                  <a:lnTo>
                    <a:pt x="115" y="3"/>
                  </a:lnTo>
                  <a:lnTo>
                    <a:pt x="122" y="3"/>
                  </a:lnTo>
                  <a:lnTo>
                    <a:pt x="126" y="7"/>
                  </a:lnTo>
                  <a:lnTo>
                    <a:pt x="129" y="10"/>
                  </a:lnTo>
                  <a:lnTo>
                    <a:pt x="129" y="14"/>
                  </a:lnTo>
                  <a:lnTo>
                    <a:pt x="129" y="17"/>
                  </a:lnTo>
                  <a:lnTo>
                    <a:pt x="126" y="17"/>
                  </a:lnTo>
                  <a:lnTo>
                    <a:pt x="122" y="21"/>
                  </a:lnTo>
                  <a:lnTo>
                    <a:pt x="115" y="24"/>
                  </a:lnTo>
                  <a:lnTo>
                    <a:pt x="108" y="24"/>
                  </a:lnTo>
                  <a:lnTo>
                    <a:pt x="101" y="28"/>
                  </a:lnTo>
                  <a:lnTo>
                    <a:pt x="91" y="31"/>
                  </a:lnTo>
                  <a:lnTo>
                    <a:pt x="80" y="35"/>
                  </a:lnTo>
                  <a:lnTo>
                    <a:pt x="70" y="38"/>
                  </a:lnTo>
                  <a:lnTo>
                    <a:pt x="59" y="42"/>
                  </a:lnTo>
                  <a:lnTo>
                    <a:pt x="49" y="42"/>
                  </a:lnTo>
                  <a:lnTo>
                    <a:pt x="42" y="45"/>
                  </a:lnTo>
                  <a:lnTo>
                    <a:pt x="35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21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18">
              <a:extLst>
                <a:ext uri="{FF2B5EF4-FFF2-40B4-BE49-F238E27FC236}">
                  <a16:creationId xmlns:a16="http://schemas.microsoft.com/office/drawing/2014/main" id="{E05E466A-D328-4F8C-AC69-DE3FEF5DC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229" y="17419215"/>
              <a:ext cx="71804" cy="1518893"/>
            </a:xfrm>
            <a:custGeom>
              <a:avLst/>
              <a:gdLst>
                <a:gd name="T0" fmla="*/ 6 w 13"/>
                <a:gd name="T1" fmla="*/ 258 h 275"/>
                <a:gd name="T2" fmla="*/ 6 w 13"/>
                <a:gd name="T3" fmla="*/ 248 h 275"/>
                <a:gd name="T4" fmla="*/ 3 w 13"/>
                <a:gd name="T5" fmla="*/ 237 h 275"/>
                <a:gd name="T6" fmla="*/ 3 w 13"/>
                <a:gd name="T7" fmla="*/ 216 h 275"/>
                <a:gd name="T8" fmla="*/ 3 w 13"/>
                <a:gd name="T9" fmla="*/ 209 h 275"/>
                <a:gd name="T10" fmla="*/ 3 w 13"/>
                <a:gd name="T11" fmla="*/ 202 h 275"/>
                <a:gd name="T12" fmla="*/ 3 w 13"/>
                <a:gd name="T13" fmla="*/ 192 h 275"/>
                <a:gd name="T14" fmla="*/ 0 w 13"/>
                <a:gd name="T15" fmla="*/ 178 h 275"/>
                <a:gd name="T16" fmla="*/ 0 w 13"/>
                <a:gd name="T17" fmla="*/ 164 h 275"/>
                <a:gd name="T18" fmla="*/ 0 w 13"/>
                <a:gd name="T19" fmla="*/ 150 h 275"/>
                <a:gd name="T20" fmla="*/ 0 w 13"/>
                <a:gd name="T21" fmla="*/ 132 h 275"/>
                <a:gd name="T22" fmla="*/ 0 w 13"/>
                <a:gd name="T23" fmla="*/ 111 h 275"/>
                <a:gd name="T24" fmla="*/ 0 w 13"/>
                <a:gd name="T25" fmla="*/ 94 h 275"/>
                <a:gd name="T26" fmla="*/ 0 w 13"/>
                <a:gd name="T27" fmla="*/ 77 h 275"/>
                <a:gd name="T28" fmla="*/ 0 w 13"/>
                <a:gd name="T29" fmla="*/ 59 h 275"/>
                <a:gd name="T30" fmla="*/ 0 w 13"/>
                <a:gd name="T31" fmla="*/ 45 h 275"/>
                <a:gd name="T32" fmla="*/ 0 w 13"/>
                <a:gd name="T33" fmla="*/ 31 h 275"/>
                <a:gd name="T34" fmla="*/ 0 w 13"/>
                <a:gd name="T35" fmla="*/ 21 h 275"/>
                <a:gd name="T36" fmla="*/ 0 w 13"/>
                <a:gd name="T37" fmla="*/ 10 h 275"/>
                <a:gd name="T38" fmla="*/ 0 w 13"/>
                <a:gd name="T39" fmla="*/ 3 h 275"/>
                <a:gd name="T40" fmla="*/ 13 w 13"/>
                <a:gd name="T41" fmla="*/ 0 h 275"/>
                <a:gd name="T42" fmla="*/ 13 w 13"/>
                <a:gd name="T43" fmla="*/ 24 h 275"/>
                <a:gd name="T44" fmla="*/ 13 w 13"/>
                <a:gd name="T45" fmla="*/ 52 h 275"/>
                <a:gd name="T46" fmla="*/ 13 w 13"/>
                <a:gd name="T47" fmla="*/ 77 h 275"/>
                <a:gd name="T48" fmla="*/ 13 w 13"/>
                <a:gd name="T49" fmla="*/ 101 h 275"/>
                <a:gd name="T50" fmla="*/ 13 w 13"/>
                <a:gd name="T51" fmla="*/ 122 h 275"/>
                <a:gd name="T52" fmla="*/ 13 w 13"/>
                <a:gd name="T53" fmla="*/ 139 h 275"/>
                <a:gd name="T54" fmla="*/ 13 w 13"/>
                <a:gd name="T55" fmla="*/ 157 h 275"/>
                <a:gd name="T56" fmla="*/ 13 w 13"/>
                <a:gd name="T57" fmla="*/ 174 h 275"/>
                <a:gd name="T58" fmla="*/ 13 w 13"/>
                <a:gd name="T59" fmla="*/ 192 h 275"/>
                <a:gd name="T60" fmla="*/ 13 w 13"/>
                <a:gd name="T61" fmla="*/ 202 h 275"/>
                <a:gd name="T62" fmla="*/ 13 w 13"/>
                <a:gd name="T63" fmla="*/ 216 h 275"/>
                <a:gd name="T64" fmla="*/ 13 w 13"/>
                <a:gd name="T65" fmla="*/ 227 h 275"/>
                <a:gd name="T66" fmla="*/ 13 w 13"/>
                <a:gd name="T67" fmla="*/ 234 h 275"/>
                <a:gd name="T68" fmla="*/ 13 w 13"/>
                <a:gd name="T69" fmla="*/ 241 h 275"/>
                <a:gd name="T70" fmla="*/ 10 w 13"/>
                <a:gd name="T71" fmla="*/ 248 h 275"/>
                <a:gd name="T72" fmla="*/ 10 w 13"/>
                <a:gd name="T73" fmla="*/ 251 h 275"/>
                <a:gd name="T74" fmla="*/ 10 w 13"/>
                <a:gd name="T75" fmla="*/ 261 h 275"/>
                <a:gd name="T76" fmla="*/ 10 w 13"/>
                <a:gd name="T77" fmla="*/ 268 h 275"/>
                <a:gd name="T78" fmla="*/ 10 w 13"/>
                <a:gd name="T79" fmla="*/ 275 h 275"/>
                <a:gd name="T80" fmla="*/ 10 w 13"/>
                <a:gd name="T81" fmla="*/ 275 h 275"/>
                <a:gd name="T82" fmla="*/ 10 w 13"/>
                <a:gd name="T83" fmla="*/ 275 h 275"/>
                <a:gd name="T84" fmla="*/ 10 w 13"/>
                <a:gd name="T85" fmla="*/ 272 h 275"/>
                <a:gd name="T86" fmla="*/ 6 w 13"/>
                <a:gd name="T87" fmla="*/ 265 h 275"/>
                <a:gd name="T88" fmla="*/ 6 w 13"/>
                <a:gd name="T89" fmla="*/ 258 h 275"/>
                <a:gd name="T90" fmla="*/ 6 w 13"/>
                <a:gd name="T91" fmla="*/ 25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275">
                  <a:moveTo>
                    <a:pt x="6" y="258"/>
                  </a:moveTo>
                  <a:lnTo>
                    <a:pt x="6" y="248"/>
                  </a:lnTo>
                  <a:lnTo>
                    <a:pt x="3" y="237"/>
                  </a:lnTo>
                  <a:lnTo>
                    <a:pt x="3" y="216"/>
                  </a:lnTo>
                  <a:lnTo>
                    <a:pt x="3" y="209"/>
                  </a:lnTo>
                  <a:lnTo>
                    <a:pt x="3" y="202"/>
                  </a:lnTo>
                  <a:lnTo>
                    <a:pt x="3" y="192"/>
                  </a:lnTo>
                  <a:lnTo>
                    <a:pt x="0" y="178"/>
                  </a:lnTo>
                  <a:lnTo>
                    <a:pt x="0" y="164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1"/>
                  </a:lnTo>
                  <a:lnTo>
                    <a:pt x="0" y="94"/>
                  </a:lnTo>
                  <a:lnTo>
                    <a:pt x="0" y="77"/>
                  </a:lnTo>
                  <a:lnTo>
                    <a:pt x="0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24"/>
                  </a:lnTo>
                  <a:lnTo>
                    <a:pt x="13" y="52"/>
                  </a:lnTo>
                  <a:lnTo>
                    <a:pt x="13" y="77"/>
                  </a:lnTo>
                  <a:lnTo>
                    <a:pt x="13" y="101"/>
                  </a:lnTo>
                  <a:lnTo>
                    <a:pt x="13" y="122"/>
                  </a:lnTo>
                  <a:lnTo>
                    <a:pt x="13" y="139"/>
                  </a:lnTo>
                  <a:lnTo>
                    <a:pt x="13" y="157"/>
                  </a:lnTo>
                  <a:lnTo>
                    <a:pt x="13" y="174"/>
                  </a:lnTo>
                  <a:lnTo>
                    <a:pt x="13" y="192"/>
                  </a:lnTo>
                  <a:lnTo>
                    <a:pt x="13" y="202"/>
                  </a:lnTo>
                  <a:lnTo>
                    <a:pt x="13" y="216"/>
                  </a:lnTo>
                  <a:lnTo>
                    <a:pt x="13" y="227"/>
                  </a:lnTo>
                  <a:lnTo>
                    <a:pt x="13" y="234"/>
                  </a:lnTo>
                  <a:lnTo>
                    <a:pt x="13" y="241"/>
                  </a:lnTo>
                  <a:lnTo>
                    <a:pt x="10" y="248"/>
                  </a:lnTo>
                  <a:lnTo>
                    <a:pt x="10" y="251"/>
                  </a:lnTo>
                  <a:lnTo>
                    <a:pt x="10" y="261"/>
                  </a:lnTo>
                  <a:lnTo>
                    <a:pt x="10" y="268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0" y="272"/>
                  </a:lnTo>
                  <a:lnTo>
                    <a:pt x="6" y="265"/>
                  </a:lnTo>
                  <a:lnTo>
                    <a:pt x="6" y="258"/>
                  </a:lnTo>
                  <a:lnTo>
                    <a:pt x="6" y="25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19">
              <a:extLst>
                <a:ext uri="{FF2B5EF4-FFF2-40B4-BE49-F238E27FC236}">
                  <a16:creationId xmlns:a16="http://schemas.microsoft.com/office/drawing/2014/main" id="{BFC5E89E-6ED2-4632-B0D2-6B52DD70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7592" y="17629099"/>
              <a:ext cx="673836" cy="231977"/>
            </a:xfrm>
            <a:custGeom>
              <a:avLst/>
              <a:gdLst>
                <a:gd name="T0" fmla="*/ 115 w 122"/>
                <a:gd name="T1" fmla="*/ 21 h 42"/>
                <a:gd name="T2" fmla="*/ 115 w 122"/>
                <a:gd name="T3" fmla="*/ 21 h 42"/>
                <a:gd name="T4" fmla="*/ 111 w 122"/>
                <a:gd name="T5" fmla="*/ 25 h 42"/>
                <a:gd name="T6" fmla="*/ 108 w 122"/>
                <a:gd name="T7" fmla="*/ 25 h 42"/>
                <a:gd name="T8" fmla="*/ 101 w 122"/>
                <a:gd name="T9" fmla="*/ 28 h 42"/>
                <a:gd name="T10" fmla="*/ 94 w 122"/>
                <a:gd name="T11" fmla="*/ 28 h 42"/>
                <a:gd name="T12" fmla="*/ 87 w 122"/>
                <a:gd name="T13" fmla="*/ 28 h 42"/>
                <a:gd name="T14" fmla="*/ 76 w 122"/>
                <a:gd name="T15" fmla="*/ 32 h 42"/>
                <a:gd name="T16" fmla="*/ 69 w 122"/>
                <a:gd name="T17" fmla="*/ 35 h 42"/>
                <a:gd name="T18" fmla="*/ 55 w 122"/>
                <a:gd name="T19" fmla="*/ 35 h 42"/>
                <a:gd name="T20" fmla="*/ 49 w 122"/>
                <a:gd name="T21" fmla="*/ 39 h 42"/>
                <a:gd name="T22" fmla="*/ 42 w 122"/>
                <a:gd name="T23" fmla="*/ 39 h 42"/>
                <a:gd name="T24" fmla="*/ 35 w 122"/>
                <a:gd name="T25" fmla="*/ 39 h 42"/>
                <a:gd name="T26" fmla="*/ 28 w 122"/>
                <a:gd name="T27" fmla="*/ 42 h 42"/>
                <a:gd name="T28" fmla="*/ 24 w 122"/>
                <a:gd name="T29" fmla="*/ 42 h 42"/>
                <a:gd name="T30" fmla="*/ 21 w 122"/>
                <a:gd name="T31" fmla="*/ 42 h 42"/>
                <a:gd name="T32" fmla="*/ 17 w 122"/>
                <a:gd name="T33" fmla="*/ 42 h 42"/>
                <a:gd name="T34" fmla="*/ 17 w 122"/>
                <a:gd name="T35" fmla="*/ 42 h 42"/>
                <a:gd name="T36" fmla="*/ 10 w 122"/>
                <a:gd name="T37" fmla="*/ 39 h 42"/>
                <a:gd name="T38" fmla="*/ 7 w 122"/>
                <a:gd name="T39" fmla="*/ 32 h 42"/>
                <a:gd name="T40" fmla="*/ 0 w 122"/>
                <a:gd name="T41" fmla="*/ 25 h 42"/>
                <a:gd name="T42" fmla="*/ 10 w 122"/>
                <a:gd name="T43" fmla="*/ 21 h 42"/>
                <a:gd name="T44" fmla="*/ 21 w 122"/>
                <a:gd name="T45" fmla="*/ 18 h 42"/>
                <a:gd name="T46" fmla="*/ 24 w 122"/>
                <a:gd name="T47" fmla="*/ 18 h 42"/>
                <a:gd name="T48" fmla="*/ 35 w 122"/>
                <a:gd name="T49" fmla="*/ 14 h 42"/>
                <a:gd name="T50" fmla="*/ 45 w 122"/>
                <a:gd name="T51" fmla="*/ 11 h 42"/>
                <a:gd name="T52" fmla="*/ 59 w 122"/>
                <a:gd name="T53" fmla="*/ 7 h 42"/>
                <a:gd name="T54" fmla="*/ 69 w 122"/>
                <a:gd name="T55" fmla="*/ 4 h 42"/>
                <a:gd name="T56" fmla="*/ 80 w 122"/>
                <a:gd name="T57" fmla="*/ 4 h 42"/>
                <a:gd name="T58" fmla="*/ 87 w 122"/>
                <a:gd name="T59" fmla="*/ 4 h 42"/>
                <a:gd name="T60" fmla="*/ 94 w 122"/>
                <a:gd name="T61" fmla="*/ 0 h 42"/>
                <a:gd name="T62" fmla="*/ 104 w 122"/>
                <a:gd name="T63" fmla="*/ 4 h 42"/>
                <a:gd name="T64" fmla="*/ 111 w 122"/>
                <a:gd name="T65" fmla="*/ 4 h 42"/>
                <a:gd name="T66" fmla="*/ 118 w 122"/>
                <a:gd name="T67" fmla="*/ 7 h 42"/>
                <a:gd name="T68" fmla="*/ 118 w 122"/>
                <a:gd name="T69" fmla="*/ 11 h 42"/>
                <a:gd name="T70" fmla="*/ 122 w 122"/>
                <a:gd name="T71" fmla="*/ 14 h 42"/>
                <a:gd name="T72" fmla="*/ 118 w 122"/>
                <a:gd name="T73" fmla="*/ 18 h 42"/>
                <a:gd name="T74" fmla="*/ 115 w 122"/>
                <a:gd name="T75" fmla="*/ 21 h 42"/>
                <a:gd name="T76" fmla="*/ 115 w 122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2" h="42">
                  <a:moveTo>
                    <a:pt x="115" y="21"/>
                  </a:moveTo>
                  <a:lnTo>
                    <a:pt x="115" y="21"/>
                  </a:lnTo>
                  <a:lnTo>
                    <a:pt x="111" y="25"/>
                  </a:lnTo>
                  <a:lnTo>
                    <a:pt x="108" y="25"/>
                  </a:lnTo>
                  <a:lnTo>
                    <a:pt x="101" y="28"/>
                  </a:lnTo>
                  <a:lnTo>
                    <a:pt x="94" y="28"/>
                  </a:lnTo>
                  <a:lnTo>
                    <a:pt x="87" y="28"/>
                  </a:lnTo>
                  <a:lnTo>
                    <a:pt x="76" y="32"/>
                  </a:lnTo>
                  <a:lnTo>
                    <a:pt x="69" y="35"/>
                  </a:lnTo>
                  <a:lnTo>
                    <a:pt x="55" y="35"/>
                  </a:lnTo>
                  <a:lnTo>
                    <a:pt x="49" y="39"/>
                  </a:lnTo>
                  <a:lnTo>
                    <a:pt x="42" y="39"/>
                  </a:lnTo>
                  <a:lnTo>
                    <a:pt x="35" y="39"/>
                  </a:lnTo>
                  <a:lnTo>
                    <a:pt x="28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0" y="39"/>
                  </a:lnTo>
                  <a:lnTo>
                    <a:pt x="7" y="32"/>
                  </a:lnTo>
                  <a:lnTo>
                    <a:pt x="0" y="25"/>
                  </a:lnTo>
                  <a:lnTo>
                    <a:pt x="10" y="21"/>
                  </a:lnTo>
                  <a:lnTo>
                    <a:pt x="21" y="18"/>
                  </a:lnTo>
                  <a:lnTo>
                    <a:pt x="24" y="18"/>
                  </a:lnTo>
                  <a:lnTo>
                    <a:pt x="35" y="14"/>
                  </a:lnTo>
                  <a:lnTo>
                    <a:pt x="45" y="11"/>
                  </a:lnTo>
                  <a:lnTo>
                    <a:pt x="59" y="7"/>
                  </a:lnTo>
                  <a:lnTo>
                    <a:pt x="69" y="4"/>
                  </a:lnTo>
                  <a:lnTo>
                    <a:pt x="80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104" y="4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18" y="11"/>
                  </a:lnTo>
                  <a:lnTo>
                    <a:pt x="122" y="14"/>
                  </a:lnTo>
                  <a:lnTo>
                    <a:pt x="118" y="18"/>
                  </a:lnTo>
                  <a:lnTo>
                    <a:pt x="115" y="21"/>
                  </a:lnTo>
                  <a:lnTo>
                    <a:pt x="115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20">
              <a:extLst>
                <a:ext uri="{FF2B5EF4-FFF2-40B4-BE49-F238E27FC236}">
                  <a16:creationId xmlns:a16="http://schemas.microsoft.com/office/drawing/2014/main" id="{A3D8BDD5-A4D7-4596-9066-F0D29E83E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616" y="17938401"/>
              <a:ext cx="1193021" cy="287209"/>
            </a:xfrm>
            <a:custGeom>
              <a:avLst/>
              <a:gdLst>
                <a:gd name="T0" fmla="*/ 56 w 216"/>
                <a:gd name="T1" fmla="*/ 21 h 52"/>
                <a:gd name="T2" fmla="*/ 70 w 216"/>
                <a:gd name="T3" fmla="*/ 17 h 52"/>
                <a:gd name="T4" fmla="*/ 87 w 216"/>
                <a:gd name="T5" fmla="*/ 17 h 52"/>
                <a:gd name="T6" fmla="*/ 104 w 216"/>
                <a:gd name="T7" fmla="*/ 14 h 52"/>
                <a:gd name="T8" fmla="*/ 122 w 216"/>
                <a:gd name="T9" fmla="*/ 10 h 52"/>
                <a:gd name="T10" fmla="*/ 139 w 216"/>
                <a:gd name="T11" fmla="*/ 7 h 52"/>
                <a:gd name="T12" fmla="*/ 153 w 216"/>
                <a:gd name="T13" fmla="*/ 3 h 52"/>
                <a:gd name="T14" fmla="*/ 167 w 216"/>
                <a:gd name="T15" fmla="*/ 0 h 52"/>
                <a:gd name="T16" fmla="*/ 178 w 216"/>
                <a:gd name="T17" fmla="*/ 0 h 52"/>
                <a:gd name="T18" fmla="*/ 188 w 216"/>
                <a:gd name="T19" fmla="*/ 0 h 52"/>
                <a:gd name="T20" fmla="*/ 195 w 216"/>
                <a:gd name="T21" fmla="*/ 3 h 52"/>
                <a:gd name="T22" fmla="*/ 202 w 216"/>
                <a:gd name="T23" fmla="*/ 3 h 52"/>
                <a:gd name="T24" fmla="*/ 206 w 216"/>
                <a:gd name="T25" fmla="*/ 7 h 52"/>
                <a:gd name="T26" fmla="*/ 213 w 216"/>
                <a:gd name="T27" fmla="*/ 14 h 52"/>
                <a:gd name="T28" fmla="*/ 213 w 216"/>
                <a:gd name="T29" fmla="*/ 17 h 52"/>
                <a:gd name="T30" fmla="*/ 216 w 216"/>
                <a:gd name="T31" fmla="*/ 17 h 52"/>
                <a:gd name="T32" fmla="*/ 213 w 216"/>
                <a:gd name="T33" fmla="*/ 24 h 52"/>
                <a:gd name="T34" fmla="*/ 213 w 216"/>
                <a:gd name="T35" fmla="*/ 28 h 52"/>
                <a:gd name="T36" fmla="*/ 209 w 216"/>
                <a:gd name="T37" fmla="*/ 28 h 52"/>
                <a:gd name="T38" fmla="*/ 202 w 216"/>
                <a:gd name="T39" fmla="*/ 28 h 52"/>
                <a:gd name="T40" fmla="*/ 195 w 216"/>
                <a:gd name="T41" fmla="*/ 31 h 52"/>
                <a:gd name="T42" fmla="*/ 188 w 216"/>
                <a:gd name="T43" fmla="*/ 31 h 52"/>
                <a:gd name="T44" fmla="*/ 181 w 216"/>
                <a:gd name="T45" fmla="*/ 31 h 52"/>
                <a:gd name="T46" fmla="*/ 174 w 216"/>
                <a:gd name="T47" fmla="*/ 31 h 52"/>
                <a:gd name="T48" fmla="*/ 167 w 216"/>
                <a:gd name="T49" fmla="*/ 31 h 52"/>
                <a:gd name="T50" fmla="*/ 157 w 216"/>
                <a:gd name="T51" fmla="*/ 31 h 52"/>
                <a:gd name="T52" fmla="*/ 143 w 216"/>
                <a:gd name="T53" fmla="*/ 35 h 52"/>
                <a:gd name="T54" fmla="*/ 129 w 216"/>
                <a:gd name="T55" fmla="*/ 35 h 52"/>
                <a:gd name="T56" fmla="*/ 115 w 216"/>
                <a:gd name="T57" fmla="*/ 38 h 52"/>
                <a:gd name="T58" fmla="*/ 97 w 216"/>
                <a:gd name="T59" fmla="*/ 42 h 52"/>
                <a:gd name="T60" fmla="*/ 80 w 216"/>
                <a:gd name="T61" fmla="*/ 42 h 52"/>
                <a:gd name="T62" fmla="*/ 66 w 216"/>
                <a:gd name="T63" fmla="*/ 45 h 52"/>
                <a:gd name="T64" fmla="*/ 56 w 216"/>
                <a:gd name="T65" fmla="*/ 49 h 52"/>
                <a:gd name="T66" fmla="*/ 45 w 216"/>
                <a:gd name="T67" fmla="*/ 49 h 52"/>
                <a:gd name="T68" fmla="*/ 38 w 216"/>
                <a:gd name="T69" fmla="*/ 52 h 52"/>
                <a:gd name="T70" fmla="*/ 31 w 216"/>
                <a:gd name="T71" fmla="*/ 52 h 52"/>
                <a:gd name="T72" fmla="*/ 28 w 216"/>
                <a:gd name="T73" fmla="*/ 52 h 52"/>
                <a:gd name="T74" fmla="*/ 24 w 216"/>
                <a:gd name="T75" fmla="*/ 52 h 52"/>
                <a:gd name="T76" fmla="*/ 21 w 216"/>
                <a:gd name="T77" fmla="*/ 52 h 52"/>
                <a:gd name="T78" fmla="*/ 14 w 216"/>
                <a:gd name="T79" fmla="*/ 45 h 52"/>
                <a:gd name="T80" fmla="*/ 10 w 216"/>
                <a:gd name="T81" fmla="*/ 38 h 52"/>
                <a:gd name="T82" fmla="*/ 0 w 216"/>
                <a:gd name="T83" fmla="*/ 28 h 52"/>
                <a:gd name="T84" fmla="*/ 28 w 216"/>
                <a:gd name="T85" fmla="*/ 24 h 52"/>
                <a:gd name="T86" fmla="*/ 56 w 216"/>
                <a:gd name="T87" fmla="*/ 21 h 52"/>
                <a:gd name="T88" fmla="*/ 56 w 216"/>
                <a:gd name="T89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52">
                  <a:moveTo>
                    <a:pt x="56" y="21"/>
                  </a:moveTo>
                  <a:lnTo>
                    <a:pt x="70" y="17"/>
                  </a:lnTo>
                  <a:lnTo>
                    <a:pt x="87" y="17"/>
                  </a:lnTo>
                  <a:lnTo>
                    <a:pt x="104" y="14"/>
                  </a:lnTo>
                  <a:lnTo>
                    <a:pt x="122" y="10"/>
                  </a:lnTo>
                  <a:lnTo>
                    <a:pt x="139" y="7"/>
                  </a:lnTo>
                  <a:lnTo>
                    <a:pt x="153" y="3"/>
                  </a:lnTo>
                  <a:lnTo>
                    <a:pt x="167" y="0"/>
                  </a:lnTo>
                  <a:lnTo>
                    <a:pt x="178" y="0"/>
                  </a:lnTo>
                  <a:lnTo>
                    <a:pt x="188" y="0"/>
                  </a:lnTo>
                  <a:lnTo>
                    <a:pt x="195" y="3"/>
                  </a:lnTo>
                  <a:lnTo>
                    <a:pt x="202" y="3"/>
                  </a:lnTo>
                  <a:lnTo>
                    <a:pt x="206" y="7"/>
                  </a:lnTo>
                  <a:lnTo>
                    <a:pt x="213" y="14"/>
                  </a:lnTo>
                  <a:lnTo>
                    <a:pt x="213" y="17"/>
                  </a:lnTo>
                  <a:lnTo>
                    <a:pt x="216" y="17"/>
                  </a:lnTo>
                  <a:lnTo>
                    <a:pt x="213" y="24"/>
                  </a:lnTo>
                  <a:lnTo>
                    <a:pt x="213" y="28"/>
                  </a:lnTo>
                  <a:lnTo>
                    <a:pt x="209" y="28"/>
                  </a:lnTo>
                  <a:lnTo>
                    <a:pt x="202" y="28"/>
                  </a:lnTo>
                  <a:lnTo>
                    <a:pt x="195" y="31"/>
                  </a:lnTo>
                  <a:lnTo>
                    <a:pt x="188" y="31"/>
                  </a:lnTo>
                  <a:lnTo>
                    <a:pt x="181" y="31"/>
                  </a:lnTo>
                  <a:lnTo>
                    <a:pt x="174" y="31"/>
                  </a:lnTo>
                  <a:lnTo>
                    <a:pt x="167" y="31"/>
                  </a:lnTo>
                  <a:lnTo>
                    <a:pt x="157" y="31"/>
                  </a:lnTo>
                  <a:lnTo>
                    <a:pt x="143" y="35"/>
                  </a:lnTo>
                  <a:lnTo>
                    <a:pt x="129" y="35"/>
                  </a:lnTo>
                  <a:lnTo>
                    <a:pt x="115" y="38"/>
                  </a:lnTo>
                  <a:lnTo>
                    <a:pt x="97" y="42"/>
                  </a:lnTo>
                  <a:lnTo>
                    <a:pt x="80" y="42"/>
                  </a:lnTo>
                  <a:lnTo>
                    <a:pt x="66" y="45"/>
                  </a:lnTo>
                  <a:lnTo>
                    <a:pt x="56" y="49"/>
                  </a:lnTo>
                  <a:lnTo>
                    <a:pt x="45" y="49"/>
                  </a:lnTo>
                  <a:lnTo>
                    <a:pt x="38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1" y="52"/>
                  </a:lnTo>
                  <a:lnTo>
                    <a:pt x="14" y="45"/>
                  </a:lnTo>
                  <a:lnTo>
                    <a:pt x="10" y="38"/>
                  </a:lnTo>
                  <a:lnTo>
                    <a:pt x="0" y="28"/>
                  </a:lnTo>
                  <a:lnTo>
                    <a:pt x="28" y="24"/>
                  </a:lnTo>
                  <a:lnTo>
                    <a:pt x="56" y="21"/>
                  </a:lnTo>
                  <a:lnTo>
                    <a:pt x="56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5989781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10D8DB3-9E1F-4A47-BB3E-91311435A86F}"/>
              </a:ext>
            </a:extLst>
          </p:cNvPr>
          <p:cNvGrpSpPr/>
          <p:nvPr/>
        </p:nvGrpSpPr>
        <p:grpSpPr>
          <a:xfrm>
            <a:off x="1657236" y="2504409"/>
            <a:ext cx="1982847" cy="1988368"/>
            <a:chOff x="2374400" y="19247407"/>
            <a:chExt cx="1982847" cy="1988368"/>
          </a:xfrm>
        </p:grpSpPr>
        <p:sp>
          <p:nvSpPr>
            <p:cNvPr id="3" name="Freeform 121">
              <a:extLst>
                <a:ext uri="{FF2B5EF4-FFF2-40B4-BE49-F238E27FC236}">
                  <a16:creationId xmlns:a16="http://schemas.microsoft.com/office/drawing/2014/main" id="{DEC903BE-AA8B-4966-95E5-F589C2821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400" y="19269500"/>
              <a:ext cx="773254" cy="1115697"/>
            </a:xfrm>
            <a:custGeom>
              <a:avLst/>
              <a:gdLst>
                <a:gd name="T0" fmla="*/ 126 w 140"/>
                <a:gd name="T1" fmla="*/ 59 h 202"/>
                <a:gd name="T2" fmla="*/ 112 w 140"/>
                <a:gd name="T3" fmla="*/ 87 h 202"/>
                <a:gd name="T4" fmla="*/ 94 w 140"/>
                <a:gd name="T5" fmla="*/ 115 h 202"/>
                <a:gd name="T6" fmla="*/ 87 w 140"/>
                <a:gd name="T7" fmla="*/ 129 h 202"/>
                <a:gd name="T8" fmla="*/ 77 w 140"/>
                <a:gd name="T9" fmla="*/ 143 h 202"/>
                <a:gd name="T10" fmla="*/ 70 w 140"/>
                <a:gd name="T11" fmla="*/ 153 h 202"/>
                <a:gd name="T12" fmla="*/ 59 w 140"/>
                <a:gd name="T13" fmla="*/ 164 h 202"/>
                <a:gd name="T14" fmla="*/ 49 w 140"/>
                <a:gd name="T15" fmla="*/ 174 h 202"/>
                <a:gd name="T16" fmla="*/ 38 w 140"/>
                <a:gd name="T17" fmla="*/ 181 h 202"/>
                <a:gd name="T18" fmla="*/ 28 w 140"/>
                <a:gd name="T19" fmla="*/ 188 h 202"/>
                <a:gd name="T20" fmla="*/ 21 w 140"/>
                <a:gd name="T21" fmla="*/ 195 h 202"/>
                <a:gd name="T22" fmla="*/ 10 w 140"/>
                <a:gd name="T23" fmla="*/ 199 h 202"/>
                <a:gd name="T24" fmla="*/ 7 w 140"/>
                <a:gd name="T25" fmla="*/ 202 h 202"/>
                <a:gd name="T26" fmla="*/ 3 w 140"/>
                <a:gd name="T27" fmla="*/ 202 h 202"/>
                <a:gd name="T28" fmla="*/ 0 w 140"/>
                <a:gd name="T29" fmla="*/ 199 h 202"/>
                <a:gd name="T30" fmla="*/ 0 w 140"/>
                <a:gd name="T31" fmla="*/ 195 h 202"/>
                <a:gd name="T32" fmla="*/ 3 w 140"/>
                <a:gd name="T33" fmla="*/ 192 h 202"/>
                <a:gd name="T34" fmla="*/ 10 w 140"/>
                <a:gd name="T35" fmla="*/ 181 h 202"/>
                <a:gd name="T36" fmla="*/ 21 w 140"/>
                <a:gd name="T37" fmla="*/ 171 h 202"/>
                <a:gd name="T38" fmla="*/ 31 w 140"/>
                <a:gd name="T39" fmla="*/ 157 h 202"/>
                <a:gd name="T40" fmla="*/ 42 w 140"/>
                <a:gd name="T41" fmla="*/ 146 h 202"/>
                <a:gd name="T42" fmla="*/ 52 w 140"/>
                <a:gd name="T43" fmla="*/ 132 h 202"/>
                <a:gd name="T44" fmla="*/ 63 w 140"/>
                <a:gd name="T45" fmla="*/ 118 h 202"/>
                <a:gd name="T46" fmla="*/ 77 w 140"/>
                <a:gd name="T47" fmla="*/ 87 h 202"/>
                <a:gd name="T48" fmla="*/ 94 w 140"/>
                <a:gd name="T49" fmla="*/ 56 h 202"/>
                <a:gd name="T50" fmla="*/ 98 w 140"/>
                <a:gd name="T51" fmla="*/ 42 h 202"/>
                <a:gd name="T52" fmla="*/ 101 w 140"/>
                <a:gd name="T53" fmla="*/ 28 h 202"/>
                <a:gd name="T54" fmla="*/ 101 w 140"/>
                <a:gd name="T55" fmla="*/ 21 h 202"/>
                <a:gd name="T56" fmla="*/ 101 w 140"/>
                <a:gd name="T57" fmla="*/ 17 h 202"/>
                <a:gd name="T58" fmla="*/ 101 w 140"/>
                <a:gd name="T59" fmla="*/ 14 h 202"/>
                <a:gd name="T60" fmla="*/ 98 w 140"/>
                <a:gd name="T61" fmla="*/ 10 h 202"/>
                <a:gd name="T62" fmla="*/ 101 w 140"/>
                <a:gd name="T63" fmla="*/ 7 h 202"/>
                <a:gd name="T64" fmla="*/ 101 w 140"/>
                <a:gd name="T65" fmla="*/ 3 h 202"/>
                <a:gd name="T66" fmla="*/ 105 w 140"/>
                <a:gd name="T67" fmla="*/ 0 h 202"/>
                <a:gd name="T68" fmla="*/ 108 w 140"/>
                <a:gd name="T69" fmla="*/ 0 h 202"/>
                <a:gd name="T70" fmla="*/ 112 w 140"/>
                <a:gd name="T71" fmla="*/ 0 h 202"/>
                <a:gd name="T72" fmla="*/ 115 w 140"/>
                <a:gd name="T73" fmla="*/ 3 h 202"/>
                <a:gd name="T74" fmla="*/ 126 w 140"/>
                <a:gd name="T75" fmla="*/ 7 h 202"/>
                <a:gd name="T76" fmla="*/ 133 w 140"/>
                <a:gd name="T77" fmla="*/ 17 h 202"/>
                <a:gd name="T78" fmla="*/ 140 w 140"/>
                <a:gd name="T79" fmla="*/ 24 h 202"/>
                <a:gd name="T80" fmla="*/ 140 w 140"/>
                <a:gd name="T81" fmla="*/ 28 h 202"/>
                <a:gd name="T82" fmla="*/ 140 w 140"/>
                <a:gd name="T83" fmla="*/ 28 h 202"/>
                <a:gd name="T84" fmla="*/ 140 w 140"/>
                <a:gd name="T85" fmla="*/ 31 h 202"/>
                <a:gd name="T86" fmla="*/ 136 w 140"/>
                <a:gd name="T87" fmla="*/ 38 h 202"/>
                <a:gd name="T88" fmla="*/ 133 w 140"/>
                <a:gd name="T89" fmla="*/ 49 h 202"/>
                <a:gd name="T90" fmla="*/ 126 w 140"/>
                <a:gd name="T91" fmla="*/ 59 h 202"/>
                <a:gd name="T92" fmla="*/ 126 w 140"/>
                <a:gd name="T93" fmla="*/ 5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0" h="202">
                  <a:moveTo>
                    <a:pt x="126" y="59"/>
                  </a:moveTo>
                  <a:lnTo>
                    <a:pt x="112" y="87"/>
                  </a:lnTo>
                  <a:lnTo>
                    <a:pt x="94" y="115"/>
                  </a:lnTo>
                  <a:lnTo>
                    <a:pt x="87" y="129"/>
                  </a:lnTo>
                  <a:lnTo>
                    <a:pt x="77" y="143"/>
                  </a:lnTo>
                  <a:lnTo>
                    <a:pt x="70" y="153"/>
                  </a:lnTo>
                  <a:lnTo>
                    <a:pt x="59" y="164"/>
                  </a:lnTo>
                  <a:lnTo>
                    <a:pt x="49" y="174"/>
                  </a:lnTo>
                  <a:lnTo>
                    <a:pt x="38" y="181"/>
                  </a:lnTo>
                  <a:lnTo>
                    <a:pt x="28" y="188"/>
                  </a:lnTo>
                  <a:lnTo>
                    <a:pt x="21" y="195"/>
                  </a:lnTo>
                  <a:lnTo>
                    <a:pt x="10" y="199"/>
                  </a:lnTo>
                  <a:lnTo>
                    <a:pt x="7" y="202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3" y="192"/>
                  </a:lnTo>
                  <a:lnTo>
                    <a:pt x="10" y="181"/>
                  </a:lnTo>
                  <a:lnTo>
                    <a:pt x="21" y="171"/>
                  </a:lnTo>
                  <a:lnTo>
                    <a:pt x="31" y="157"/>
                  </a:lnTo>
                  <a:lnTo>
                    <a:pt x="42" y="146"/>
                  </a:lnTo>
                  <a:lnTo>
                    <a:pt x="52" y="132"/>
                  </a:lnTo>
                  <a:lnTo>
                    <a:pt x="63" y="118"/>
                  </a:lnTo>
                  <a:lnTo>
                    <a:pt x="77" y="87"/>
                  </a:lnTo>
                  <a:lnTo>
                    <a:pt x="94" y="56"/>
                  </a:lnTo>
                  <a:lnTo>
                    <a:pt x="98" y="42"/>
                  </a:lnTo>
                  <a:lnTo>
                    <a:pt x="101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1" y="14"/>
                  </a:lnTo>
                  <a:lnTo>
                    <a:pt x="98" y="10"/>
                  </a:lnTo>
                  <a:lnTo>
                    <a:pt x="101" y="7"/>
                  </a:lnTo>
                  <a:lnTo>
                    <a:pt x="101" y="3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26" y="7"/>
                  </a:lnTo>
                  <a:lnTo>
                    <a:pt x="133" y="17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40" y="31"/>
                  </a:lnTo>
                  <a:lnTo>
                    <a:pt x="136" y="38"/>
                  </a:lnTo>
                  <a:lnTo>
                    <a:pt x="133" y="49"/>
                  </a:lnTo>
                  <a:lnTo>
                    <a:pt x="126" y="59"/>
                  </a:lnTo>
                  <a:lnTo>
                    <a:pt x="126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2">
              <a:extLst>
                <a:ext uri="{FF2B5EF4-FFF2-40B4-BE49-F238E27FC236}">
                  <a16:creationId xmlns:a16="http://schemas.microsoft.com/office/drawing/2014/main" id="{4F7D3C57-377D-4334-9902-6876977CE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692" y="19766593"/>
              <a:ext cx="193315" cy="1469182"/>
            </a:xfrm>
            <a:custGeom>
              <a:avLst/>
              <a:gdLst>
                <a:gd name="T0" fmla="*/ 7 w 35"/>
                <a:gd name="T1" fmla="*/ 248 h 266"/>
                <a:gd name="T2" fmla="*/ 3 w 35"/>
                <a:gd name="T3" fmla="*/ 241 h 266"/>
                <a:gd name="T4" fmla="*/ 0 w 35"/>
                <a:gd name="T5" fmla="*/ 234 h 266"/>
                <a:gd name="T6" fmla="*/ 0 w 35"/>
                <a:gd name="T7" fmla="*/ 231 h 266"/>
                <a:gd name="T8" fmla="*/ 0 w 35"/>
                <a:gd name="T9" fmla="*/ 224 h 266"/>
                <a:gd name="T10" fmla="*/ 0 w 35"/>
                <a:gd name="T11" fmla="*/ 220 h 266"/>
                <a:gd name="T12" fmla="*/ 0 w 35"/>
                <a:gd name="T13" fmla="*/ 213 h 266"/>
                <a:gd name="T14" fmla="*/ 0 w 35"/>
                <a:gd name="T15" fmla="*/ 203 h 266"/>
                <a:gd name="T16" fmla="*/ 3 w 35"/>
                <a:gd name="T17" fmla="*/ 192 h 266"/>
                <a:gd name="T18" fmla="*/ 3 w 35"/>
                <a:gd name="T19" fmla="*/ 178 h 266"/>
                <a:gd name="T20" fmla="*/ 3 w 35"/>
                <a:gd name="T21" fmla="*/ 168 h 266"/>
                <a:gd name="T22" fmla="*/ 7 w 35"/>
                <a:gd name="T23" fmla="*/ 154 h 266"/>
                <a:gd name="T24" fmla="*/ 7 w 35"/>
                <a:gd name="T25" fmla="*/ 140 h 266"/>
                <a:gd name="T26" fmla="*/ 7 w 35"/>
                <a:gd name="T27" fmla="*/ 130 h 266"/>
                <a:gd name="T28" fmla="*/ 7 w 35"/>
                <a:gd name="T29" fmla="*/ 119 h 266"/>
                <a:gd name="T30" fmla="*/ 7 w 35"/>
                <a:gd name="T31" fmla="*/ 105 h 266"/>
                <a:gd name="T32" fmla="*/ 7 w 35"/>
                <a:gd name="T33" fmla="*/ 91 h 266"/>
                <a:gd name="T34" fmla="*/ 7 w 35"/>
                <a:gd name="T35" fmla="*/ 70 h 266"/>
                <a:gd name="T36" fmla="*/ 7 w 35"/>
                <a:gd name="T37" fmla="*/ 49 h 266"/>
                <a:gd name="T38" fmla="*/ 7 w 35"/>
                <a:gd name="T39" fmla="*/ 28 h 266"/>
                <a:gd name="T40" fmla="*/ 7 w 35"/>
                <a:gd name="T41" fmla="*/ 0 h 266"/>
                <a:gd name="T42" fmla="*/ 17 w 35"/>
                <a:gd name="T43" fmla="*/ 11 h 266"/>
                <a:gd name="T44" fmla="*/ 24 w 35"/>
                <a:gd name="T45" fmla="*/ 21 h 266"/>
                <a:gd name="T46" fmla="*/ 31 w 35"/>
                <a:gd name="T47" fmla="*/ 25 h 266"/>
                <a:gd name="T48" fmla="*/ 35 w 35"/>
                <a:gd name="T49" fmla="*/ 28 h 266"/>
                <a:gd name="T50" fmla="*/ 35 w 35"/>
                <a:gd name="T51" fmla="*/ 32 h 266"/>
                <a:gd name="T52" fmla="*/ 35 w 35"/>
                <a:gd name="T53" fmla="*/ 35 h 266"/>
                <a:gd name="T54" fmla="*/ 35 w 35"/>
                <a:gd name="T55" fmla="*/ 39 h 266"/>
                <a:gd name="T56" fmla="*/ 35 w 35"/>
                <a:gd name="T57" fmla="*/ 42 h 266"/>
                <a:gd name="T58" fmla="*/ 35 w 35"/>
                <a:gd name="T59" fmla="*/ 49 h 266"/>
                <a:gd name="T60" fmla="*/ 35 w 35"/>
                <a:gd name="T61" fmla="*/ 60 h 266"/>
                <a:gd name="T62" fmla="*/ 35 w 35"/>
                <a:gd name="T63" fmla="*/ 67 h 266"/>
                <a:gd name="T64" fmla="*/ 35 w 35"/>
                <a:gd name="T65" fmla="*/ 77 h 266"/>
                <a:gd name="T66" fmla="*/ 35 w 35"/>
                <a:gd name="T67" fmla="*/ 98 h 266"/>
                <a:gd name="T68" fmla="*/ 35 w 35"/>
                <a:gd name="T69" fmla="*/ 123 h 266"/>
                <a:gd name="T70" fmla="*/ 35 w 35"/>
                <a:gd name="T71" fmla="*/ 147 h 266"/>
                <a:gd name="T72" fmla="*/ 31 w 35"/>
                <a:gd name="T73" fmla="*/ 171 h 266"/>
                <a:gd name="T74" fmla="*/ 31 w 35"/>
                <a:gd name="T75" fmla="*/ 185 h 266"/>
                <a:gd name="T76" fmla="*/ 31 w 35"/>
                <a:gd name="T77" fmla="*/ 196 h 266"/>
                <a:gd name="T78" fmla="*/ 31 w 35"/>
                <a:gd name="T79" fmla="*/ 206 h 266"/>
                <a:gd name="T80" fmla="*/ 31 w 35"/>
                <a:gd name="T81" fmla="*/ 217 h 266"/>
                <a:gd name="T82" fmla="*/ 28 w 35"/>
                <a:gd name="T83" fmla="*/ 224 h 266"/>
                <a:gd name="T84" fmla="*/ 28 w 35"/>
                <a:gd name="T85" fmla="*/ 231 h 266"/>
                <a:gd name="T86" fmla="*/ 28 w 35"/>
                <a:gd name="T87" fmla="*/ 238 h 266"/>
                <a:gd name="T88" fmla="*/ 28 w 35"/>
                <a:gd name="T89" fmla="*/ 245 h 266"/>
                <a:gd name="T90" fmla="*/ 28 w 35"/>
                <a:gd name="T91" fmla="*/ 252 h 266"/>
                <a:gd name="T92" fmla="*/ 24 w 35"/>
                <a:gd name="T93" fmla="*/ 259 h 266"/>
                <a:gd name="T94" fmla="*/ 21 w 35"/>
                <a:gd name="T95" fmla="*/ 262 h 266"/>
                <a:gd name="T96" fmla="*/ 17 w 35"/>
                <a:gd name="T97" fmla="*/ 266 h 266"/>
                <a:gd name="T98" fmla="*/ 14 w 35"/>
                <a:gd name="T99" fmla="*/ 262 h 266"/>
                <a:gd name="T100" fmla="*/ 14 w 35"/>
                <a:gd name="T101" fmla="*/ 262 h 266"/>
                <a:gd name="T102" fmla="*/ 10 w 35"/>
                <a:gd name="T103" fmla="*/ 255 h 266"/>
                <a:gd name="T104" fmla="*/ 7 w 35"/>
                <a:gd name="T105" fmla="*/ 248 h 266"/>
                <a:gd name="T106" fmla="*/ 7 w 35"/>
                <a:gd name="T107" fmla="*/ 24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266">
                  <a:moveTo>
                    <a:pt x="7" y="248"/>
                  </a:moveTo>
                  <a:lnTo>
                    <a:pt x="3" y="241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3"/>
                  </a:lnTo>
                  <a:lnTo>
                    <a:pt x="0" y="203"/>
                  </a:lnTo>
                  <a:lnTo>
                    <a:pt x="3" y="192"/>
                  </a:lnTo>
                  <a:lnTo>
                    <a:pt x="3" y="178"/>
                  </a:lnTo>
                  <a:lnTo>
                    <a:pt x="3" y="168"/>
                  </a:lnTo>
                  <a:lnTo>
                    <a:pt x="7" y="154"/>
                  </a:lnTo>
                  <a:lnTo>
                    <a:pt x="7" y="140"/>
                  </a:lnTo>
                  <a:lnTo>
                    <a:pt x="7" y="130"/>
                  </a:lnTo>
                  <a:lnTo>
                    <a:pt x="7" y="119"/>
                  </a:lnTo>
                  <a:lnTo>
                    <a:pt x="7" y="105"/>
                  </a:lnTo>
                  <a:lnTo>
                    <a:pt x="7" y="91"/>
                  </a:lnTo>
                  <a:lnTo>
                    <a:pt x="7" y="70"/>
                  </a:lnTo>
                  <a:lnTo>
                    <a:pt x="7" y="49"/>
                  </a:lnTo>
                  <a:lnTo>
                    <a:pt x="7" y="28"/>
                  </a:lnTo>
                  <a:lnTo>
                    <a:pt x="7" y="0"/>
                  </a:lnTo>
                  <a:lnTo>
                    <a:pt x="17" y="11"/>
                  </a:lnTo>
                  <a:lnTo>
                    <a:pt x="24" y="21"/>
                  </a:lnTo>
                  <a:lnTo>
                    <a:pt x="31" y="25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5"/>
                  </a:lnTo>
                  <a:lnTo>
                    <a:pt x="35" y="39"/>
                  </a:lnTo>
                  <a:lnTo>
                    <a:pt x="35" y="42"/>
                  </a:lnTo>
                  <a:lnTo>
                    <a:pt x="35" y="49"/>
                  </a:lnTo>
                  <a:lnTo>
                    <a:pt x="35" y="60"/>
                  </a:lnTo>
                  <a:lnTo>
                    <a:pt x="35" y="67"/>
                  </a:lnTo>
                  <a:lnTo>
                    <a:pt x="35" y="77"/>
                  </a:lnTo>
                  <a:lnTo>
                    <a:pt x="35" y="98"/>
                  </a:lnTo>
                  <a:lnTo>
                    <a:pt x="35" y="123"/>
                  </a:lnTo>
                  <a:lnTo>
                    <a:pt x="35" y="147"/>
                  </a:lnTo>
                  <a:lnTo>
                    <a:pt x="31" y="171"/>
                  </a:lnTo>
                  <a:lnTo>
                    <a:pt x="31" y="185"/>
                  </a:lnTo>
                  <a:lnTo>
                    <a:pt x="31" y="196"/>
                  </a:lnTo>
                  <a:lnTo>
                    <a:pt x="31" y="206"/>
                  </a:lnTo>
                  <a:lnTo>
                    <a:pt x="31" y="217"/>
                  </a:lnTo>
                  <a:lnTo>
                    <a:pt x="28" y="224"/>
                  </a:lnTo>
                  <a:lnTo>
                    <a:pt x="28" y="231"/>
                  </a:lnTo>
                  <a:lnTo>
                    <a:pt x="28" y="238"/>
                  </a:lnTo>
                  <a:lnTo>
                    <a:pt x="28" y="245"/>
                  </a:lnTo>
                  <a:lnTo>
                    <a:pt x="28" y="252"/>
                  </a:lnTo>
                  <a:lnTo>
                    <a:pt x="24" y="259"/>
                  </a:lnTo>
                  <a:lnTo>
                    <a:pt x="21" y="262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0" y="255"/>
                  </a:lnTo>
                  <a:lnTo>
                    <a:pt x="7" y="248"/>
                  </a:lnTo>
                  <a:lnTo>
                    <a:pt x="7" y="2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3">
              <a:extLst>
                <a:ext uri="{FF2B5EF4-FFF2-40B4-BE49-F238E27FC236}">
                  <a16:creationId xmlns:a16="http://schemas.microsoft.com/office/drawing/2014/main" id="{6A10717D-81E8-4A10-B6E8-37BE99D8C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096" y="19247407"/>
              <a:ext cx="347966" cy="292734"/>
            </a:xfrm>
            <a:custGeom>
              <a:avLst/>
              <a:gdLst>
                <a:gd name="T0" fmla="*/ 0 w 63"/>
                <a:gd name="T1" fmla="*/ 11 h 53"/>
                <a:gd name="T2" fmla="*/ 4 w 63"/>
                <a:gd name="T3" fmla="*/ 7 h 53"/>
                <a:gd name="T4" fmla="*/ 7 w 63"/>
                <a:gd name="T5" fmla="*/ 4 h 53"/>
                <a:gd name="T6" fmla="*/ 11 w 63"/>
                <a:gd name="T7" fmla="*/ 0 h 53"/>
                <a:gd name="T8" fmla="*/ 18 w 63"/>
                <a:gd name="T9" fmla="*/ 0 h 53"/>
                <a:gd name="T10" fmla="*/ 25 w 63"/>
                <a:gd name="T11" fmla="*/ 0 h 53"/>
                <a:gd name="T12" fmla="*/ 32 w 63"/>
                <a:gd name="T13" fmla="*/ 4 h 53"/>
                <a:gd name="T14" fmla="*/ 39 w 63"/>
                <a:gd name="T15" fmla="*/ 4 h 53"/>
                <a:gd name="T16" fmla="*/ 46 w 63"/>
                <a:gd name="T17" fmla="*/ 7 h 53"/>
                <a:gd name="T18" fmla="*/ 53 w 63"/>
                <a:gd name="T19" fmla="*/ 11 h 53"/>
                <a:gd name="T20" fmla="*/ 56 w 63"/>
                <a:gd name="T21" fmla="*/ 18 h 53"/>
                <a:gd name="T22" fmla="*/ 60 w 63"/>
                <a:gd name="T23" fmla="*/ 25 h 53"/>
                <a:gd name="T24" fmla="*/ 63 w 63"/>
                <a:gd name="T25" fmla="*/ 32 h 53"/>
                <a:gd name="T26" fmla="*/ 63 w 63"/>
                <a:gd name="T27" fmla="*/ 39 h 53"/>
                <a:gd name="T28" fmla="*/ 63 w 63"/>
                <a:gd name="T29" fmla="*/ 42 h 53"/>
                <a:gd name="T30" fmla="*/ 60 w 63"/>
                <a:gd name="T31" fmla="*/ 49 h 53"/>
                <a:gd name="T32" fmla="*/ 60 w 63"/>
                <a:gd name="T33" fmla="*/ 53 h 53"/>
                <a:gd name="T34" fmla="*/ 56 w 63"/>
                <a:gd name="T35" fmla="*/ 53 h 53"/>
                <a:gd name="T36" fmla="*/ 49 w 63"/>
                <a:gd name="T37" fmla="*/ 53 h 53"/>
                <a:gd name="T38" fmla="*/ 42 w 63"/>
                <a:gd name="T39" fmla="*/ 53 h 53"/>
                <a:gd name="T40" fmla="*/ 35 w 63"/>
                <a:gd name="T41" fmla="*/ 46 h 53"/>
                <a:gd name="T42" fmla="*/ 28 w 63"/>
                <a:gd name="T43" fmla="*/ 39 h 53"/>
                <a:gd name="T44" fmla="*/ 18 w 63"/>
                <a:gd name="T45" fmla="*/ 32 h 53"/>
                <a:gd name="T46" fmla="*/ 7 w 63"/>
                <a:gd name="T47" fmla="*/ 21 h 53"/>
                <a:gd name="T48" fmla="*/ 0 w 63"/>
                <a:gd name="T49" fmla="*/ 11 h 53"/>
                <a:gd name="T50" fmla="*/ 0 w 63"/>
                <a:gd name="T5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53">
                  <a:moveTo>
                    <a:pt x="0" y="11"/>
                  </a:moveTo>
                  <a:lnTo>
                    <a:pt x="4" y="7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4"/>
                  </a:lnTo>
                  <a:lnTo>
                    <a:pt x="39" y="4"/>
                  </a:lnTo>
                  <a:lnTo>
                    <a:pt x="46" y="7"/>
                  </a:lnTo>
                  <a:lnTo>
                    <a:pt x="53" y="11"/>
                  </a:lnTo>
                  <a:lnTo>
                    <a:pt x="56" y="18"/>
                  </a:lnTo>
                  <a:lnTo>
                    <a:pt x="60" y="25"/>
                  </a:lnTo>
                  <a:lnTo>
                    <a:pt x="63" y="32"/>
                  </a:lnTo>
                  <a:lnTo>
                    <a:pt x="63" y="39"/>
                  </a:lnTo>
                  <a:lnTo>
                    <a:pt x="63" y="42"/>
                  </a:lnTo>
                  <a:lnTo>
                    <a:pt x="60" y="49"/>
                  </a:lnTo>
                  <a:lnTo>
                    <a:pt x="60" y="53"/>
                  </a:lnTo>
                  <a:lnTo>
                    <a:pt x="56" y="53"/>
                  </a:lnTo>
                  <a:lnTo>
                    <a:pt x="49" y="53"/>
                  </a:lnTo>
                  <a:lnTo>
                    <a:pt x="42" y="53"/>
                  </a:lnTo>
                  <a:lnTo>
                    <a:pt x="35" y="46"/>
                  </a:lnTo>
                  <a:lnTo>
                    <a:pt x="28" y="39"/>
                  </a:lnTo>
                  <a:lnTo>
                    <a:pt x="18" y="32"/>
                  </a:lnTo>
                  <a:lnTo>
                    <a:pt x="7" y="21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4">
              <a:extLst>
                <a:ext uri="{FF2B5EF4-FFF2-40B4-BE49-F238E27FC236}">
                  <a16:creationId xmlns:a16="http://schemas.microsoft.com/office/drawing/2014/main" id="{42C3E73F-1EF8-4947-A345-F774366FA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38" y="19943337"/>
              <a:ext cx="618604" cy="193316"/>
            </a:xfrm>
            <a:custGeom>
              <a:avLst/>
              <a:gdLst>
                <a:gd name="T0" fmla="*/ 42 w 112"/>
                <a:gd name="T1" fmla="*/ 7 h 35"/>
                <a:gd name="T2" fmla="*/ 59 w 112"/>
                <a:gd name="T3" fmla="*/ 3 h 35"/>
                <a:gd name="T4" fmla="*/ 70 w 112"/>
                <a:gd name="T5" fmla="*/ 0 h 35"/>
                <a:gd name="T6" fmla="*/ 80 w 112"/>
                <a:gd name="T7" fmla="*/ 0 h 35"/>
                <a:gd name="T8" fmla="*/ 84 w 112"/>
                <a:gd name="T9" fmla="*/ 0 h 35"/>
                <a:gd name="T10" fmla="*/ 91 w 112"/>
                <a:gd name="T11" fmla="*/ 0 h 35"/>
                <a:gd name="T12" fmla="*/ 101 w 112"/>
                <a:gd name="T13" fmla="*/ 3 h 35"/>
                <a:gd name="T14" fmla="*/ 108 w 112"/>
                <a:gd name="T15" fmla="*/ 3 h 35"/>
                <a:gd name="T16" fmla="*/ 112 w 112"/>
                <a:gd name="T17" fmla="*/ 7 h 35"/>
                <a:gd name="T18" fmla="*/ 112 w 112"/>
                <a:gd name="T19" fmla="*/ 7 h 35"/>
                <a:gd name="T20" fmla="*/ 112 w 112"/>
                <a:gd name="T21" fmla="*/ 10 h 35"/>
                <a:gd name="T22" fmla="*/ 112 w 112"/>
                <a:gd name="T23" fmla="*/ 14 h 35"/>
                <a:gd name="T24" fmla="*/ 108 w 112"/>
                <a:gd name="T25" fmla="*/ 17 h 35"/>
                <a:gd name="T26" fmla="*/ 101 w 112"/>
                <a:gd name="T27" fmla="*/ 21 h 35"/>
                <a:gd name="T28" fmla="*/ 94 w 112"/>
                <a:gd name="T29" fmla="*/ 24 h 35"/>
                <a:gd name="T30" fmla="*/ 52 w 112"/>
                <a:gd name="T31" fmla="*/ 35 h 35"/>
                <a:gd name="T32" fmla="*/ 42 w 112"/>
                <a:gd name="T33" fmla="*/ 35 h 35"/>
                <a:gd name="T34" fmla="*/ 35 w 112"/>
                <a:gd name="T35" fmla="*/ 35 h 35"/>
                <a:gd name="T36" fmla="*/ 24 w 112"/>
                <a:gd name="T37" fmla="*/ 35 h 35"/>
                <a:gd name="T38" fmla="*/ 21 w 112"/>
                <a:gd name="T39" fmla="*/ 35 h 35"/>
                <a:gd name="T40" fmla="*/ 14 w 112"/>
                <a:gd name="T41" fmla="*/ 35 h 35"/>
                <a:gd name="T42" fmla="*/ 10 w 112"/>
                <a:gd name="T43" fmla="*/ 31 h 35"/>
                <a:gd name="T44" fmla="*/ 3 w 112"/>
                <a:gd name="T45" fmla="*/ 24 h 35"/>
                <a:gd name="T46" fmla="*/ 0 w 112"/>
                <a:gd name="T47" fmla="*/ 21 h 35"/>
                <a:gd name="T48" fmla="*/ 0 w 112"/>
                <a:gd name="T49" fmla="*/ 17 h 35"/>
                <a:gd name="T50" fmla="*/ 3 w 112"/>
                <a:gd name="T51" fmla="*/ 17 h 35"/>
                <a:gd name="T52" fmla="*/ 3 w 112"/>
                <a:gd name="T53" fmla="*/ 14 h 35"/>
                <a:gd name="T54" fmla="*/ 10 w 112"/>
                <a:gd name="T55" fmla="*/ 14 h 35"/>
                <a:gd name="T56" fmla="*/ 17 w 112"/>
                <a:gd name="T57" fmla="*/ 14 h 35"/>
                <a:gd name="T58" fmla="*/ 28 w 112"/>
                <a:gd name="T59" fmla="*/ 10 h 35"/>
                <a:gd name="T60" fmla="*/ 42 w 112"/>
                <a:gd name="T61" fmla="*/ 7 h 35"/>
                <a:gd name="T62" fmla="*/ 42 w 112"/>
                <a:gd name="T6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35">
                  <a:moveTo>
                    <a:pt x="42" y="7"/>
                  </a:moveTo>
                  <a:lnTo>
                    <a:pt x="59" y="3"/>
                  </a:lnTo>
                  <a:lnTo>
                    <a:pt x="7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101" y="3"/>
                  </a:lnTo>
                  <a:lnTo>
                    <a:pt x="108" y="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10"/>
                  </a:lnTo>
                  <a:lnTo>
                    <a:pt x="112" y="14"/>
                  </a:lnTo>
                  <a:lnTo>
                    <a:pt x="108" y="17"/>
                  </a:lnTo>
                  <a:lnTo>
                    <a:pt x="101" y="21"/>
                  </a:lnTo>
                  <a:lnTo>
                    <a:pt x="94" y="24"/>
                  </a:lnTo>
                  <a:lnTo>
                    <a:pt x="52" y="35"/>
                  </a:lnTo>
                  <a:lnTo>
                    <a:pt x="42" y="35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21" y="35"/>
                  </a:lnTo>
                  <a:lnTo>
                    <a:pt x="14" y="35"/>
                  </a:lnTo>
                  <a:lnTo>
                    <a:pt x="10" y="31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10" y="14"/>
                  </a:lnTo>
                  <a:lnTo>
                    <a:pt x="17" y="14"/>
                  </a:lnTo>
                  <a:lnTo>
                    <a:pt x="28" y="10"/>
                  </a:lnTo>
                  <a:lnTo>
                    <a:pt x="42" y="7"/>
                  </a:lnTo>
                  <a:lnTo>
                    <a:pt x="4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5">
              <a:extLst>
                <a:ext uri="{FF2B5EF4-FFF2-40B4-BE49-F238E27FC236}">
                  <a16:creationId xmlns:a16="http://schemas.microsoft.com/office/drawing/2014/main" id="{34E4E79D-3E56-4DA3-BB6A-92854C3CA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877" y="20213978"/>
              <a:ext cx="657268" cy="193316"/>
            </a:xfrm>
            <a:custGeom>
              <a:avLst/>
              <a:gdLst>
                <a:gd name="T0" fmla="*/ 0 w 119"/>
                <a:gd name="T1" fmla="*/ 21 h 35"/>
                <a:gd name="T2" fmla="*/ 0 w 119"/>
                <a:gd name="T3" fmla="*/ 21 h 35"/>
                <a:gd name="T4" fmla="*/ 3 w 119"/>
                <a:gd name="T5" fmla="*/ 17 h 35"/>
                <a:gd name="T6" fmla="*/ 7 w 119"/>
                <a:gd name="T7" fmla="*/ 17 h 35"/>
                <a:gd name="T8" fmla="*/ 10 w 119"/>
                <a:gd name="T9" fmla="*/ 14 h 35"/>
                <a:gd name="T10" fmla="*/ 14 w 119"/>
                <a:gd name="T11" fmla="*/ 14 h 35"/>
                <a:gd name="T12" fmla="*/ 21 w 119"/>
                <a:gd name="T13" fmla="*/ 10 h 35"/>
                <a:gd name="T14" fmla="*/ 31 w 119"/>
                <a:gd name="T15" fmla="*/ 10 h 35"/>
                <a:gd name="T16" fmla="*/ 38 w 119"/>
                <a:gd name="T17" fmla="*/ 7 h 35"/>
                <a:gd name="T18" fmla="*/ 59 w 119"/>
                <a:gd name="T19" fmla="*/ 3 h 35"/>
                <a:gd name="T20" fmla="*/ 73 w 119"/>
                <a:gd name="T21" fmla="*/ 3 h 35"/>
                <a:gd name="T22" fmla="*/ 77 w 119"/>
                <a:gd name="T23" fmla="*/ 3 h 35"/>
                <a:gd name="T24" fmla="*/ 84 w 119"/>
                <a:gd name="T25" fmla="*/ 0 h 35"/>
                <a:gd name="T26" fmla="*/ 87 w 119"/>
                <a:gd name="T27" fmla="*/ 0 h 35"/>
                <a:gd name="T28" fmla="*/ 91 w 119"/>
                <a:gd name="T29" fmla="*/ 0 h 35"/>
                <a:gd name="T30" fmla="*/ 101 w 119"/>
                <a:gd name="T31" fmla="*/ 3 h 35"/>
                <a:gd name="T32" fmla="*/ 112 w 119"/>
                <a:gd name="T33" fmla="*/ 3 h 35"/>
                <a:gd name="T34" fmla="*/ 119 w 119"/>
                <a:gd name="T35" fmla="*/ 7 h 35"/>
                <a:gd name="T36" fmla="*/ 119 w 119"/>
                <a:gd name="T37" fmla="*/ 10 h 35"/>
                <a:gd name="T38" fmla="*/ 119 w 119"/>
                <a:gd name="T39" fmla="*/ 10 h 35"/>
                <a:gd name="T40" fmla="*/ 119 w 119"/>
                <a:gd name="T41" fmla="*/ 14 h 35"/>
                <a:gd name="T42" fmla="*/ 119 w 119"/>
                <a:gd name="T43" fmla="*/ 17 h 35"/>
                <a:gd name="T44" fmla="*/ 112 w 119"/>
                <a:gd name="T45" fmla="*/ 21 h 35"/>
                <a:gd name="T46" fmla="*/ 108 w 119"/>
                <a:gd name="T47" fmla="*/ 24 h 35"/>
                <a:gd name="T48" fmla="*/ 105 w 119"/>
                <a:gd name="T49" fmla="*/ 28 h 35"/>
                <a:gd name="T50" fmla="*/ 101 w 119"/>
                <a:gd name="T51" fmla="*/ 28 h 35"/>
                <a:gd name="T52" fmla="*/ 98 w 119"/>
                <a:gd name="T53" fmla="*/ 28 h 35"/>
                <a:gd name="T54" fmla="*/ 94 w 119"/>
                <a:gd name="T55" fmla="*/ 28 h 35"/>
                <a:gd name="T56" fmla="*/ 87 w 119"/>
                <a:gd name="T57" fmla="*/ 28 h 35"/>
                <a:gd name="T58" fmla="*/ 77 w 119"/>
                <a:gd name="T59" fmla="*/ 31 h 35"/>
                <a:gd name="T60" fmla="*/ 63 w 119"/>
                <a:gd name="T61" fmla="*/ 31 h 35"/>
                <a:gd name="T62" fmla="*/ 49 w 119"/>
                <a:gd name="T63" fmla="*/ 35 h 35"/>
                <a:gd name="T64" fmla="*/ 38 w 119"/>
                <a:gd name="T65" fmla="*/ 35 h 35"/>
                <a:gd name="T66" fmla="*/ 28 w 119"/>
                <a:gd name="T67" fmla="*/ 35 h 35"/>
                <a:gd name="T68" fmla="*/ 24 w 119"/>
                <a:gd name="T69" fmla="*/ 35 h 35"/>
                <a:gd name="T70" fmla="*/ 14 w 119"/>
                <a:gd name="T71" fmla="*/ 35 h 35"/>
                <a:gd name="T72" fmla="*/ 7 w 119"/>
                <a:gd name="T73" fmla="*/ 31 h 35"/>
                <a:gd name="T74" fmla="*/ 0 w 119"/>
                <a:gd name="T75" fmla="*/ 24 h 35"/>
                <a:gd name="T76" fmla="*/ 0 w 119"/>
                <a:gd name="T77" fmla="*/ 24 h 35"/>
                <a:gd name="T78" fmla="*/ 0 w 119"/>
                <a:gd name="T79" fmla="*/ 21 h 35"/>
                <a:gd name="T80" fmla="*/ 0 w 119"/>
                <a:gd name="T8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35">
                  <a:moveTo>
                    <a:pt x="0" y="21"/>
                  </a:moveTo>
                  <a:lnTo>
                    <a:pt x="0" y="21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4"/>
                  </a:lnTo>
                  <a:lnTo>
                    <a:pt x="21" y="10"/>
                  </a:lnTo>
                  <a:lnTo>
                    <a:pt x="31" y="10"/>
                  </a:lnTo>
                  <a:lnTo>
                    <a:pt x="38" y="7"/>
                  </a:lnTo>
                  <a:lnTo>
                    <a:pt x="59" y="3"/>
                  </a:lnTo>
                  <a:lnTo>
                    <a:pt x="73" y="3"/>
                  </a:lnTo>
                  <a:lnTo>
                    <a:pt x="77" y="3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101" y="3"/>
                  </a:lnTo>
                  <a:lnTo>
                    <a:pt x="112" y="3"/>
                  </a:lnTo>
                  <a:lnTo>
                    <a:pt x="119" y="7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19" y="14"/>
                  </a:lnTo>
                  <a:lnTo>
                    <a:pt x="119" y="17"/>
                  </a:lnTo>
                  <a:lnTo>
                    <a:pt x="112" y="21"/>
                  </a:lnTo>
                  <a:lnTo>
                    <a:pt x="108" y="24"/>
                  </a:lnTo>
                  <a:lnTo>
                    <a:pt x="105" y="28"/>
                  </a:lnTo>
                  <a:lnTo>
                    <a:pt x="101" y="28"/>
                  </a:lnTo>
                  <a:lnTo>
                    <a:pt x="98" y="28"/>
                  </a:lnTo>
                  <a:lnTo>
                    <a:pt x="94" y="28"/>
                  </a:lnTo>
                  <a:lnTo>
                    <a:pt x="87" y="28"/>
                  </a:lnTo>
                  <a:lnTo>
                    <a:pt x="77" y="31"/>
                  </a:lnTo>
                  <a:lnTo>
                    <a:pt x="63" y="31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8" y="35"/>
                  </a:lnTo>
                  <a:lnTo>
                    <a:pt x="24" y="35"/>
                  </a:lnTo>
                  <a:lnTo>
                    <a:pt x="14" y="35"/>
                  </a:lnTo>
                  <a:lnTo>
                    <a:pt x="7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6">
              <a:extLst>
                <a:ext uri="{FF2B5EF4-FFF2-40B4-BE49-F238E27FC236}">
                  <a16:creationId xmlns:a16="http://schemas.microsoft.com/office/drawing/2014/main" id="{AF71E698-F2D7-4842-94FF-4071C3CDF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119" y="20578510"/>
              <a:ext cx="231976" cy="579943"/>
            </a:xfrm>
            <a:custGeom>
              <a:avLst/>
              <a:gdLst>
                <a:gd name="T0" fmla="*/ 14 w 42"/>
                <a:gd name="T1" fmla="*/ 59 h 105"/>
                <a:gd name="T2" fmla="*/ 11 w 42"/>
                <a:gd name="T3" fmla="*/ 45 h 105"/>
                <a:gd name="T4" fmla="*/ 7 w 42"/>
                <a:gd name="T5" fmla="*/ 31 h 105"/>
                <a:gd name="T6" fmla="*/ 4 w 42"/>
                <a:gd name="T7" fmla="*/ 24 h 105"/>
                <a:gd name="T8" fmla="*/ 4 w 42"/>
                <a:gd name="T9" fmla="*/ 21 h 105"/>
                <a:gd name="T10" fmla="*/ 0 w 42"/>
                <a:gd name="T11" fmla="*/ 10 h 105"/>
                <a:gd name="T12" fmla="*/ 0 w 42"/>
                <a:gd name="T13" fmla="*/ 7 h 105"/>
                <a:gd name="T14" fmla="*/ 0 w 42"/>
                <a:gd name="T15" fmla="*/ 4 h 105"/>
                <a:gd name="T16" fmla="*/ 0 w 42"/>
                <a:gd name="T17" fmla="*/ 4 h 105"/>
                <a:gd name="T18" fmla="*/ 4 w 42"/>
                <a:gd name="T19" fmla="*/ 4 h 105"/>
                <a:gd name="T20" fmla="*/ 7 w 42"/>
                <a:gd name="T21" fmla="*/ 0 h 105"/>
                <a:gd name="T22" fmla="*/ 11 w 42"/>
                <a:gd name="T23" fmla="*/ 0 h 105"/>
                <a:gd name="T24" fmla="*/ 14 w 42"/>
                <a:gd name="T25" fmla="*/ 4 h 105"/>
                <a:gd name="T26" fmla="*/ 21 w 42"/>
                <a:gd name="T27" fmla="*/ 4 h 105"/>
                <a:gd name="T28" fmla="*/ 28 w 42"/>
                <a:gd name="T29" fmla="*/ 4 h 105"/>
                <a:gd name="T30" fmla="*/ 35 w 42"/>
                <a:gd name="T31" fmla="*/ 7 h 105"/>
                <a:gd name="T32" fmla="*/ 35 w 42"/>
                <a:gd name="T33" fmla="*/ 7 h 105"/>
                <a:gd name="T34" fmla="*/ 35 w 42"/>
                <a:gd name="T35" fmla="*/ 10 h 105"/>
                <a:gd name="T36" fmla="*/ 39 w 42"/>
                <a:gd name="T37" fmla="*/ 21 h 105"/>
                <a:gd name="T38" fmla="*/ 39 w 42"/>
                <a:gd name="T39" fmla="*/ 31 h 105"/>
                <a:gd name="T40" fmla="*/ 39 w 42"/>
                <a:gd name="T41" fmla="*/ 49 h 105"/>
                <a:gd name="T42" fmla="*/ 42 w 42"/>
                <a:gd name="T43" fmla="*/ 56 h 105"/>
                <a:gd name="T44" fmla="*/ 42 w 42"/>
                <a:gd name="T45" fmla="*/ 63 h 105"/>
                <a:gd name="T46" fmla="*/ 42 w 42"/>
                <a:gd name="T47" fmla="*/ 70 h 105"/>
                <a:gd name="T48" fmla="*/ 42 w 42"/>
                <a:gd name="T49" fmla="*/ 73 h 105"/>
                <a:gd name="T50" fmla="*/ 42 w 42"/>
                <a:gd name="T51" fmla="*/ 77 h 105"/>
                <a:gd name="T52" fmla="*/ 42 w 42"/>
                <a:gd name="T53" fmla="*/ 80 h 105"/>
                <a:gd name="T54" fmla="*/ 42 w 42"/>
                <a:gd name="T55" fmla="*/ 84 h 105"/>
                <a:gd name="T56" fmla="*/ 42 w 42"/>
                <a:gd name="T57" fmla="*/ 84 h 105"/>
                <a:gd name="T58" fmla="*/ 42 w 42"/>
                <a:gd name="T59" fmla="*/ 87 h 105"/>
                <a:gd name="T60" fmla="*/ 42 w 42"/>
                <a:gd name="T61" fmla="*/ 87 h 105"/>
                <a:gd name="T62" fmla="*/ 39 w 42"/>
                <a:gd name="T63" fmla="*/ 98 h 105"/>
                <a:gd name="T64" fmla="*/ 39 w 42"/>
                <a:gd name="T65" fmla="*/ 98 h 105"/>
                <a:gd name="T66" fmla="*/ 39 w 42"/>
                <a:gd name="T67" fmla="*/ 101 h 105"/>
                <a:gd name="T68" fmla="*/ 35 w 42"/>
                <a:gd name="T69" fmla="*/ 105 h 105"/>
                <a:gd name="T70" fmla="*/ 32 w 42"/>
                <a:gd name="T71" fmla="*/ 105 h 105"/>
                <a:gd name="T72" fmla="*/ 32 w 42"/>
                <a:gd name="T73" fmla="*/ 105 h 105"/>
                <a:gd name="T74" fmla="*/ 28 w 42"/>
                <a:gd name="T75" fmla="*/ 101 h 105"/>
                <a:gd name="T76" fmla="*/ 25 w 42"/>
                <a:gd name="T77" fmla="*/ 101 h 105"/>
                <a:gd name="T78" fmla="*/ 25 w 42"/>
                <a:gd name="T79" fmla="*/ 98 h 105"/>
                <a:gd name="T80" fmla="*/ 21 w 42"/>
                <a:gd name="T81" fmla="*/ 91 h 105"/>
                <a:gd name="T82" fmla="*/ 18 w 42"/>
                <a:gd name="T83" fmla="*/ 84 h 105"/>
                <a:gd name="T84" fmla="*/ 18 w 42"/>
                <a:gd name="T85" fmla="*/ 73 h 105"/>
                <a:gd name="T86" fmla="*/ 14 w 42"/>
                <a:gd name="T87" fmla="*/ 59 h 105"/>
                <a:gd name="T88" fmla="*/ 14 w 42"/>
                <a:gd name="T89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105">
                  <a:moveTo>
                    <a:pt x="14" y="59"/>
                  </a:moveTo>
                  <a:lnTo>
                    <a:pt x="11" y="45"/>
                  </a:lnTo>
                  <a:lnTo>
                    <a:pt x="7" y="31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10"/>
                  </a:lnTo>
                  <a:lnTo>
                    <a:pt x="39" y="21"/>
                  </a:lnTo>
                  <a:lnTo>
                    <a:pt x="39" y="31"/>
                  </a:lnTo>
                  <a:lnTo>
                    <a:pt x="39" y="49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2" y="70"/>
                  </a:lnTo>
                  <a:lnTo>
                    <a:pt x="42" y="73"/>
                  </a:lnTo>
                  <a:lnTo>
                    <a:pt x="42" y="77"/>
                  </a:lnTo>
                  <a:lnTo>
                    <a:pt x="42" y="80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9" y="98"/>
                  </a:lnTo>
                  <a:lnTo>
                    <a:pt x="39" y="98"/>
                  </a:lnTo>
                  <a:lnTo>
                    <a:pt x="39" y="101"/>
                  </a:lnTo>
                  <a:lnTo>
                    <a:pt x="35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28" y="101"/>
                  </a:lnTo>
                  <a:lnTo>
                    <a:pt x="25" y="101"/>
                  </a:lnTo>
                  <a:lnTo>
                    <a:pt x="25" y="98"/>
                  </a:lnTo>
                  <a:lnTo>
                    <a:pt x="21" y="91"/>
                  </a:lnTo>
                  <a:lnTo>
                    <a:pt x="18" y="84"/>
                  </a:lnTo>
                  <a:lnTo>
                    <a:pt x="18" y="73"/>
                  </a:lnTo>
                  <a:lnTo>
                    <a:pt x="14" y="59"/>
                  </a:lnTo>
                  <a:lnTo>
                    <a:pt x="14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7">
              <a:extLst>
                <a:ext uri="{FF2B5EF4-FFF2-40B4-BE49-F238E27FC236}">
                  <a16:creationId xmlns:a16="http://schemas.microsoft.com/office/drawing/2014/main" id="{28509598-8D9D-44CF-8380-3C5485620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202" y="20539845"/>
              <a:ext cx="673836" cy="403199"/>
            </a:xfrm>
            <a:custGeom>
              <a:avLst/>
              <a:gdLst>
                <a:gd name="T0" fmla="*/ 91 w 122"/>
                <a:gd name="T1" fmla="*/ 42 h 73"/>
                <a:gd name="T2" fmla="*/ 91 w 122"/>
                <a:gd name="T3" fmla="*/ 31 h 73"/>
                <a:gd name="T4" fmla="*/ 91 w 122"/>
                <a:gd name="T5" fmla="*/ 24 h 73"/>
                <a:gd name="T6" fmla="*/ 91 w 122"/>
                <a:gd name="T7" fmla="*/ 21 h 73"/>
                <a:gd name="T8" fmla="*/ 91 w 122"/>
                <a:gd name="T9" fmla="*/ 14 h 73"/>
                <a:gd name="T10" fmla="*/ 84 w 122"/>
                <a:gd name="T11" fmla="*/ 11 h 73"/>
                <a:gd name="T12" fmla="*/ 77 w 122"/>
                <a:gd name="T13" fmla="*/ 11 h 73"/>
                <a:gd name="T14" fmla="*/ 66 w 122"/>
                <a:gd name="T15" fmla="*/ 11 h 73"/>
                <a:gd name="T16" fmla="*/ 52 w 122"/>
                <a:gd name="T17" fmla="*/ 14 h 73"/>
                <a:gd name="T18" fmla="*/ 35 w 122"/>
                <a:gd name="T19" fmla="*/ 17 h 73"/>
                <a:gd name="T20" fmla="*/ 21 w 122"/>
                <a:gd name="T21" fmla="*/ 21 h 73"/>
                <a:gd name="T22" fmla="*/ 10 w 122"/>
                <a:gd name="T23" fmla="*/ 21 h 73"/>
                <a:gd name="T24" fmla="*/ 0 w 122"/>
                <a:gd name="T25" fmla="*/ 24 h 73"/>
                <a:gd name="T26" fmla="*/ 0 w 122"/>
                <a:gd name="T27" fmla="*/ 17 h 73"/>
                <a:gd name="T28" fmla="*/ 14 w 122"/>
                <a:gd name="T29" fmla="*/ 17 h 73"/>
                <a:gd name="T30" fmla="*/ 28 w 122"/>
                <a:gd name="T31" fmla="*/ 14 h 73"/>
                <a:gd name="T32" fmla="*/ 56 w 122"/>
                <a:gd name="T33" fmla="*/ 7 h 73"/>
                <a:gd name="T34" fmla="*/ 66 w 122"/>
                <a:gd name="T35" fmla="*/ 7 h 73"/>
                <a:gd name="T36" fmla="*/ 73 w 122"/>
                <a:gd name="T37" fmla="*/ 4 h 73"/>
                <a:gd name="T38" fmla="*/ 77 w 122"/>
                <a:gd name="T39" fmla="*/ 0 h 73"/>
                <a:gd name="T40" fmla="*/ 80 w 122"/>
                <a:gd name="T41" fmla="*/ 0 h 73"/>
                <a:gd name="T42" fmla="*/ 87 w 122"/>
                <a:gd name="T43" fmla="*/ 0 h 73"/>
                <a:gd name="T44" fmla="*/ 91 w 122"/>
                <a:gd name="T45" fmla="*/ 0 h 73"/>
                <a:gd name="T46" fmla="*/ 91 w 122"/>
                <a:gd name="T47" fmla="*/ 0 h 73"/>
                <a:gd name="T48" fmla="*/ 94 w 122"/>
                <a:gd name="T49" fmla="*/ 0 h 73"/>
                <a:gd name="T50" fmla="*/ 101 w 122"/>
                <a:gd name="T51" fmla="*/ 4 h 73"/>
                <a:gd name="T52" fmla="*/ 108 w 122"/>
                <a:gd name="T53" fmla="*/ 7 h 73"/>
                <a:gd name="T54" fmla="*/ 115 w 122"/>
                <a:gd name="T55" fmla="*/ 14 h 73"/>
                <a:gd name="T56" fmla="*/ 119 w 122"/>
                <a:gd name="T57" fmla="*/ 17 h 73"/>
                <a:gd name="T58" fmla="*/ 122 w 122"/>
                <a:gd name="T59" fmla="*/ 21 h 73"/>
                <a:gd name="T60" fmla="*/ 122 w 122"/>
                <a:gd name="T61" fmla="*/ 24 h 73"/>
                <a:gd name="T62" fmla="*/ 122 w 122"/>
                <a:gd name="T63" fmla="*/ 24 h 73"/>
                <a:gd name="T64" fmla="*/ 119 w 122"/>
                <a:gd name="T65" fmla="*/ 28 h 73"/>
                <a:gd name="T66" fmla="*/ 119 w 122"/>
                <a:gd name="T67" fmla="*/ 28 h 73"/>
                <a:gd name="T68" fmla="*/ 115 w 122"/>
                <a:gd name="T69" fmla="*/ 28 h 73"/>
                <a:gd name="T70" fmla="*/ 112 w 122"/>
                <a:gd name="T71" fmla="*/ 31 h 73"/>
                <a:gd name="T72" fmla="*/ 108 w 122"/>
                <a:gd name="T73" fmla="*/ 35 h 73"/>
                <a:gd name="T74" fmla="*/ 105 w 122"/>
                <a:gd name="T75" fmla="*/ 42 h 73"/>
                <a:gd name="T76" fmla="*/ 101 w 122"/>
                <a:gd name="T77" fmla="*/ 45 h 73"/>
                <a:gd name="T78" fmla="*/ 98 w 122"/>
                <a:gd name="T79" fmla="*/ 56 h 73"/>
                <a:gd name="T80" fmla="*/ 91 w 122"/>
                <a:gd name="T81" fmla="*/ 63 h 73"/>
                <a:gd name="T82" fmla="*/ 87 w 122"/>
                <a:gd name="T83" fmla="*/ 73 h 73"/>
                <a:gd name="T84" fmla="*/ 77 w 122"/>
                <a:gd name="T85" fmla="*/ 73 h 73"/>
                <a:gd name="T86" fmla="*/ 80 w 122"/>
                <a:gd name="T87" fmla="*/ 66 h 73"/>
                <a:gd name="T88" fmla="*/ 84 w 122"/>
                <a:gd name="T89" fmla="*/ 59 h 73"/>
                <a:gd name="T90" fmla="*/ 87 w 122"/>
                <a:gd name="T91" fmla="*/ 49 h 73"/>
                <a:gd name="T92" fmla="*/ 91 w 122"/>
                <a:gd name="T93" fmla="*/ 42 h 73"/>
                <a:gd name="T94" fmla="*/ 91 w 122"/>
                <a:gd name="T95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73">
                  <a:moveTo>
                    <a:pt x="91" y="42"/>
                  </a:moveTo>
                  <a:lnTo>
                    <a:pt x="91" y="31"/>
                  </a:lnTo>
                  <a:lnTo>
                    <a:pt x="91" y="24"/>
                  </a:lnTo>
                  <a:lnTo>
                    <a:pt x="91" y="21"/>
                  </a:lnTo>
                  <a:lnTo>
                    <a:pt x="91" y="14"/>
                  </a:lnTo>
                  <a:lnTo>
                    <a:pt x="84" y="11"/>
                  </a:lnTo>
                  <a:lnTo>
                    <a:pt x="77" y="11"/>
                  </a:lnTo>
                  <a:lnTo>
                    <a:pt x="66" y="11"/>
                  </a:lnTo>
                  <a:lnTo>
                    <a:pt x="52" y="14"/>
                  </a:lnTo>
                  <a:lnTo>
                    <a:pt x="35" y="17"/>
                  </a:lnTo>
                  <a:lnTo>
                    <a:pt x="21" y="21"/>
                  </a:lnTo>
                  <a:lnTo>
                    <a:pt x="10" y="21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14" y="17"/>
                  </a:lnTo>
                  <a:lnTo>
                    <a:pt x="28" y="14"/>
                  </a:lnTo>
                  <a:lnTo>
                    <a:pt x="56" y="7"/>
                  </a:lnTo>
                  <a:lnTo>
                    <a:pt x="66" y="7"/>
                  </a:lnTo>
                  <a:lnTo>
                    <a:pt x="73" y="4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4"/>
                  </a:lnTo>
                  <a:lnTo>
                    <a:pt x="119" y="17"/>
                  </a:lnTo>
                  <a:lnTo>
                    <a:pt x="122" y="21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2" y="31"/>
                  </a:lnTo>
                  <a:lnTo>
                    <a:pt x="108" y="35"/>
                  </a:lnTo>
                  <a:lnTo>
                    <a:pt x="105" y="42"/>
                  </a:lnTo>
                  <a:lnTo>
                    <a:pt x="101" y="45"/>
                  </a:lnTo>
                  <a:lnTo>
                    <a:pt x="98" y="56"/>
                  </a:lnTo>
                  <a:lnTo>
                    <a:pt x="91" y="63"/>
                  </a:lnTo>
                  <a:lnTo>
                    <a:pt x="87" y="73"/>
                  </a:lnTo>
                  <a:lnTo>
                    <a:pt x="77" y="73"/>
                  </a:lnTo>
                  <a:lnTo>
                    <a:pt x="80" y="66"/>
                  </a:lnTo>
                  <a:lnTo>
                    <a:pt x="84" y="59"/>
                  </a:lnTo>
                  <a:lnTo>
                    <a:pt x="87" y="49"/>
                  </a:lnTo>
                  <a:lnTo>
                    <a:pt x="91" y="42"/>
                  </a:lnTo>
                  <a:lnTo>
                    <a:pt x="91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8">
              <a:extLst>
                <a:ext uri="{FF2B5EF4-FFF2-40B4-BE49-F238E27FC236}">
                  <a16:creationId xmlns:a16="http://schemas.microsoft.com/office/drawing/2014/main" id="{5CF95DF5-6188-4B07-8155-2A23ED554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109" y="20865719"/>
              <a:ext cx="640697" cy="193316"/>
            </a:xfrm>
            <a:custGeom>
              <a:avLst/>
              <a:gdLst>
                <a:gd name="T0" fmla="*/ 0 w 116"/>
                <a:gd name="T1" fmla="*/ 14 h 35"/>
                <a:gd name="T2" fmla="*/ 25 w 116"/>
                <a:gd name="T3" fmla="*/ 11 h 35"/>
                <a:gd name="T4" fmla="*/ 46 w 116"/>
                <a:gd name="T5" fmla="*/ 7 h 35"/>
                <a:gd name="T6" fmla="*/ 63 w 116"/>
                <a:gd name="T7" fmla="*/ 7 h 35"/>
                <a:gd name="T8" fmla="*/ 77 w 116"/>
                <a:gd name="T9" fmla="*/ 4 h 35"/>
                <a:gd name="T10" fmla="*/ 88 w 116"/>
                <a:gd name="T11" fmla="*/ 4 h 35"/>
                <a:gd name="T12" fmla="*/ 95 w 116"/>
                <a:gd name="T13" fmla="*/ 0 h 35"/>
                <a:gd name="T14" fmla="*/ 102 w 116"/>
                <a:gd name="T15" fmla="*/ 0 h 35"/>
                <a:gd name="T16" fmla="*/ 105 w 116"/>
                <a:gd name="T17" fmla="*/ 0 h 35"/>
                <a:gd name="T18" fmla="*/ 105 w 116"/>
                <a:gd name="T19" fmla="*/ 0 h 35"/>
                <a:gd name="T20" fmla="*/ 112 w 116"/>
                <a:gd name="T21" fmla="*/ 7 h 35"/>
                <a:gd name="T22" fmla="*/ 116 w 116"/>
                <a:gd name="T23" fmla="*/ 11 h 35"/>
                <a:gd name="T24" fmla="*/ 116 w 116"/>
                <a:gd name="T25" fmla="*/ 18 h 35"/>
                <a:gd name="T26" fmla="*/ 116 w 116"/>
                <a:gd name="T27" fmla="*/ 18 h 35"/>
                <a:gd name="T28" fmla="*/ 116 w 116"/>
                <a:gd name="T29" fmla="*/ 18 h 35"/>
                <a:gd name="T30" fmla="*/ 112 w 116"/>
                <a:gd name="T31" fmla="*/ 21 h 35"/>
                <a:gd name="T32" fmla="*/ 109 w 116"/>
                <a:gd name="T33" fmla="*/ 21 h 35"/>
                <a:gd name="T34" fmla="*/ 105 w 116"/>
                <a:gd name="T35" fmla="*/ 21 h 35"/>
                <a:gd name="T36" fmla="*/ 102 w 116"/>
                <a:gd name="T37" fmla="*/ 25 h 35"/>
                <a:gd name="T38" fmla="*/ 95 w 116"/>
                <a:gd name="T39" fmla="*/ 25 h 35"/>
                <a:gd name="T40" fmla="*/ 88 w 116"/>
                <a:gd name="T41" fmla="*/ 25 h 35"/>
                <a:gd name="T42" fmla="*/ 81 w 116"/>
                <a:gd name="T43" fmla="*/ 28 h 35"/>
                <a:gd name="T44" fmla="*/ 70 w 116"/>
                <a:gd name="T45" fmla="*/ 28 h 35"/>
                <a:gd name="T46" fmla="*/ 63 w 116"/>
                <a:gd name="T47" fmla="*/ 28 h 35"/>
                <a:gd name="T48" fmla="*/ 53 w 116"/>
                <a:gd name="T49" fmla="*/ 32 h 35"/>
                <a:gd name="T50" fmla="*/ 42 w 116"/>
                <a:gd name="T51" fmla="*/ 32 h 35"/>
                <a:gd name="T52" fmla="*/ 28 w 116"/>
                <a:gd name="T53" fmla="*/ 32 h 35"/>
                <a:gd name="T54" fmla="*/ 14 w 116"/>
                <a:gd name="T55" fmla="*/ 35 h 35"/>
                <a:gd name="T56" fmla="*/ 0 w 116"/>
                <a:gd name="T57" fmla="*/ 35 h 35"/>
                <a:gd name="T58" fmla="*/ 0 w 116"/>
                <a:gd name="T59" fmla="*/ 14 h 35"/>
                <a:gd name="T60" fmla="*/ 0 w 116"/>
                <a:gd name="T6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6" h="35">
                  <a:moveTo>
                    <a:pt x="0" y="14"/>
                  </a:moveTo>
                  <a:lnTo>
                    <a:pt x="25" y="11"/>
                  </a:lnTo>
                  <a:lnTo>
                    <a:pt x="46" y="7"/>
                  </a:lnTo>
                  <a:lnTo>
                    <a:pt x="63" y="7"/>
                  </a:lnTo>
                  <a:lnTo>
                    <a:pt x="77" y="4"/>
                  </a:lnTo>
                  <a:lnTo>
                    <a:pt x="88" y="4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2" y="7"/>
                  </a:lnTo>
                  <a:lnTo>
                    <a:pt x="116" y="11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2" y="21"/>
                  </a:lnTo>
                  <a:lnTo>
                    <a:pt x="109" y="21"/>
                  </a:lnTo>
                  <a:lnTo>
                    <a:pt x="105" y="21"/>
                  </a:lnTo>
                  <a:lnTo>
                    <a:pt x="102" y="25"/>
                  </a:lnTo>
                  <a:lnTo>
                    <a:pt x="95" y="25"/>
                  </a:lnTo>
                  <a:lnTo>
                    <a:pt x="88" y="25"/>
                  </a:lnTo>
                  <a:lnTo>
                    <a:pt x="81" y="28"/>
                  </a:lnTo>
                  <a:lnTo>
                    <a:pt x="70" y="28"/>
                  </a:lnTo>
                  <a:lnTo>
                    <a:pt x="63" y="28"/>
                  </a:lnTo>
                  <a:lnTo>
                    <a:pt x="53" y="32"/>
                  </a:lnTo>
                  <a:lnTo>
                    <a:pt x="42" y="32"/>
                  </a:lnTo>
                  <a:lnTo>
                    <a:pt x="28" y="32"/>
                  </a:lnTo>
                  <a:lnTo>
                    <a:pt x="14" y="3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9">
              <a:extLst>
                <a:ext uri="{FF2B5EF4-FFF2-40B4-BE49-F238E27FC236}">
                  <a16:creationId xmlns:a16="http://schemas.microsoft.com/office/drawing/2014/main" id="{D355C44B-ECCC-4671-8C70-8F2DBB5D1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668" y="19578802"/>
              <a:ext cx="1325579" cy="303781"/>
            </a:xfrm>
            <a:custGeom>
              <a:avLst/>
              <a:gdLst>
                <a:gd name="T0" fmla="*/ 129 w 240"/>
                <a:gd name="T1" fmla="*/ 10 h 55"/>
                <a:gd name="T2" fmla="*/ 146 w 240"/>
                <a:gd name="T3" fmla="*/ 10 h 55"/>
                <a:gd name="T4" fmla="*/ 160 w 240"/>
                <a:gd name="T5" fmla="*/ 7 h 55"/>
                <a:gd name="T6" fmla="*/ 174 w 240"/>
                <a:gd name="T7" fmla="*/ 3 h 55"/>
                <a:gd name="T8" fmla="*/ 185 w 240"/>
                <a:gd name="T9" fmla="*/ 3 h 55"/>
                <a:gd name="T10" fmla="*/ 192 w 240"/>
                <a:gd name="T11" fmla="*/ 3 h 55"/>
                <a:gd name="T12" fmla="*/ 199 w 240"/>
                <a:gd name="T13" fmla="*/ 0 h 55"/>
                <a:gd name="T14" fmla="*/ 205 w 240"/>
                <a:gd name="T15" fmla="*/ 0 h 55"/>
                <a:gd name="T16" fmla="*/ 209 w 240"/>
                <a:gd name="T17" fmla="*/ 0 h 55"/>
                <a:gd name="T18" fmla="*/ 223 w 240"/>
                <a:gd name="T19" fmla="*/ 7 h 55"/>
                <a:gd name="T20" fmla="*/ 233 w 240"/>
                <a:gd name="T21" fmla="*/ 10 h 55"/>
                <a:gd name="T22" fmla="*/ 237 w 240"/>
                <a:gd name="T23" fmla="*/ 17 h 55"/>
                <a:gd name="T24" fmla="*/ 240 w 240"/>
                <a:gd name="T25" fmla="*/ 21 h 55"/>
                <a:gd name="T26" fmla="*/ 240 w 240"/>
                <a:gd name="T27" fmla="*/ 21 h 55"/>
                <a:gd name="T28" fmla="*/ 240 w 240"/>
                <a:gd name="T29" fmla="*/ 24 h 55"/>
                <a:gd name="T30" fmla="*/ 237 w 240"/>
                <a:gd name="T31" fmla="*/ 27 h 55"/>
                <a:gd name="T32" fmla="*/ 237 w 240"/>
                <a:gd name="T33" fmla="*/ 27 h 55"/>
                <a:gd name="T34" fmla="*/ 233 w 240"/>
                <a:gd name="T35" fmla="*/ 31 h 55"/>
                <a:gd name="T36" fmla="*/ 230 w 240"/>
                <a:gd name="T37" fmla="*/ 31 h 55"/>
                <a:gd name="T38" fmla="*/ 219 w 240"/>
                <a:gd name="T39" fmla="*/ 31 h 55"/>
                <a:gd name="T40" fmla="*/ 205 w 240"/>
                <a:gd name="T41" fmla="*/ 34 h 55"/>
                <a:gd name="T42" fmla="*/ 192 w 240"/>
                <a:gd name="T43" fmla="*/ 34 h 55"/>
                <a:gd name="T44" fmla="*/ 178 w 240"/>
                <a:gd name="T45" fmla="*/ 34 h 55"/>
                <a:gd name="T46" fmla="*/ 167 w 240"/>
                <a:gd name="T47" fmla="*/ 34 h 55"/>
                <a:gd name="T48" fmla="*/ 157 w 240"/>
                <a:gd name="T49" fmla="*/ 34 h 55"/>
                <a:gd name="T50" fmla="*/ 150 w 240"/>
                <a:gd name="T51" fmla="*/ 34 h 55"/>
                <a:gd name="T52" fmla="*/ 143 w 240"/>
                <a:gd name="T53" fmla="*/ 38 h 55"/>
                <a:gd name="T54" fmla="*/ 136 w 240"/>
                <a:gd name="T55" fmla="*/ 38 h 55"/>
                <a:gd name="T56" fmla="*/ 129 w 240"/>
                <a:gd name="T57" fmla="*/ 38 h 55"/>
                <a:gd name="T58" fmla="*/ 118 w 240"/>
                <a:gd name="T59" fmla="*/ 41 h 55"/>
                <a:gd name="T60" fmla="*/ 108 w 240"/>
                <a:gd name="T61" fmla="*/ 41 h 55"/>
                <a:gd name="T62" fmla="*/ 97 w 240"/>
                <a:gd name="T63" fmla="*/ 45 h 55"/>
                <a:gd name="T64" fmla="*/ 83 w 240"/>
                <a:gd name="T65" fmla="*/ 45 h 55"/>
                <a:gd name="T66" fmla="*/ 73 w 240"/>
                <a:gd name="T67" fmla="*/ 48 h 55"/>
                <a:gd name="T68" fmla="*/ 62 w 240"/>
                <a:gd name="T69" fmla="*/ 48 h 55"/>
                <a:gd name="T70" fmla="*/ 52 w 240"/>
                <a:gd name="T71" fmla="*/ 52 h 55"/>
                <a:gd name="T72" fmla="*/ 45 w 240"/>
                <a:gd name="T73" fmla="*/ 52 h 55"/>
                <a:gd name="T74" fmla="*/ 38 w 240"/>
                <a:gd name="T75" fmla="*/ 52 h 55"/>
                <a:gd name="T76" fmla="*/ 34 w 240"/>
                <a:gd name="T77" fmla="*/ 55 h 55"/>
                <a:gd name="T78" fmla="*/ 31 w 240"/>
                <a:gd name="T79" fmla="*/ 55 h 55"/>
                <a:gd name="T80" fmla="*/ 28 w 240"/>
                <a:gd name="T81" fmla="*/ 55 h 55"/>
                <a:gd name="T82" fmla="*/ 24 w 240"/>
                <a:gd name="T83" fmla="*/ 52 h 55"/>
                <a:gd name="T84" fmla="*/ 17 w 240"/>
                <a:gd name="T85" fmla="*/ 48 h 55"/>
                <a:gd name="T86" fmla="*/ 10 w 240"/>
                <a:gd name="T87" fmla="*/ 45 h 55"/>
                <a:gd name="T88" fmla="*/ 0 w 240"/>
                <a:gd name="T89" fmla="*/ 34 h 55"/>
                <a:gd name="T90" fmla="*/ 31 w 240"/>
                <a:gd name="T91" fmla="*/ 31 h 55"/>
                <a:gd name="T92" fmla="*/ 62 w 240"/>
                <a:gd name="T93" fmla="*/ 24 h 55"/>
                <a:gd name="T94" fmla="*/ 97 w 240"/>
                <a:gd name="T95" fmla="*/ 17 h 55"/>
                <a:gd name="T96" fmla="*/ 129 w 240"/>
                <a:gd name="T97" fmla="*/ 10 h 55"/>
                <a:gd name="T98" fmla="*/ 129 w 240"/>
                <a:gd name="T99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0" h="55">
                  <a:moveTo>
                    <a:pt x="129" y="10"/>
                  </a:moveTo>
                  <a:lnTo>
                    <a:pt x="146" y="10"/>
                  </a:lnTo>
                  <a:lnTo>
                    <a:pt x="160" y="7"/>
                  </a:lnTo>
                  <a:lnTo>
                    <a:pt x="174" y="3"/>
                  </a:lnTo>
                  <a:lnTo>
                    <a:pt x="185" y="3"/>
                  </a:lnTo>
                  <a:lnTo>
                    <a:pt x="192" y="3"/>
                  </a:lnTo>
                  <a:lnTo>
                    <a:pt x="199" y="0"/>
                  </a:lnTo>
                  <a:lnTo>
                    <a:pt x="205" y="0"/>
                  </a:lnTo>
                  <a:lnTo>
                    <a:pt x="209" y="0"/>
                  </a:lnTo>
                  <a:lnTo>
                    <a:pt x="223" y="7"/>
                  </a:lnTo>
                  <a:lnTo>
                    <a:pt x="233" y="10"/>
                  </a:lnTo>
                  <a:lnTo>
                    <a:pt x="237" y="17"/>
                  </a:lnTo>
                  <a:lnTo>
                    <a:pt x="240" y="21"/>
                  </a:lnTo>
                  <a:lnTo>
                    <a:pt x="240" y="21"/>
                  </a:lnTo>
                  <a:lnTo>
                    <a:pt x="240" y="24"/>
                  </a:lnTo>
                  <a:lnTo>
                    <a:pt x="237" y="27"/>
                  </a:lnTo>
                  <a:lnTo>
                    <a:pt x="237" y="27"/>
                  </a:lnTo>
                  <a:lnTo>
                    <a:pt x="233" y="31"/>
                  </a:lnTo>
                  <a:lnTo>
                    <a:pt x="230" y="31"/>
                  </a:lnTo>
                  <a:lnTo>
                    <a:pt x="219" y="31"/>
                  </a:lnTo>
                  <a:lnTo>
                    <a:pt x="205" y="34"/>
                  </a:lnTo>
                  <a:lnTo>
                    <a:pt x="192" y="34"/>
                  </a:lnTo>
                  <a:lnTo>
                    <a:pt x="178" y="34"/>
                  </a:lnTo>
                  <a:lnTo>
                    <a:pt x="167" y="34"/>
                  </a:lnTo>
                  <a:lnTo>
                    <a:pt x="157" y="34"/>
                  </a:lnTo>
                  <a:lnTo>
                    <a:pt x="150" y="34"/>
                  </a:lnTo>
                  <a:lnTo>
                    <a:pt x="143" y="38"/>
                  </a:lnTo>
                  <a:lnTo>
                    <a:pt x="136" y="38"/>
                  </a:lnTo>
                  <a:lnTo>
                    <a:pt x="129" y="38"/>
                  </a:lnTo>
                  <a:lnTo>
                    <a:pt x="118" y="41"/>
                  </a:lnTo>
                  <a:lnTo>
                    <a:pt x="108" y="41"/>
                  </a:lnTo>
                  <a:lnTo>
                    <a:pt x="97" y="45"/>
                  </a:lnTo>
                  <a:lnTo>
                    <a:pt x="83" y="45"/>
                  </a:lnTo>
                  <a:lnTo>
                    <a:pt x="73" y="48"/>
                  </a:lnTo>
                  <a:lnTo>
                    <a:pt x="62" y="48"/>
                  </a:lnTo>
                  <a:lnTo>
                    <a:pt x="52" y="52"/>
                  </a:lnTo>
                  <a:lnTo>
                    <a:pt x="45" y="52"/>
                  </a:lnTo>
                  <a:lnTo>
                    <a:pt x="38" y="52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28" y="55"/>
                  </a:lnTo>
                  <a:lnTo>
                    <a:pt x="24" y="52"/>
                  </a:lnTo>
                  <a:lnTo>
                    <a:pt x="17" y="48"/>
                  </a:lnTo>
                  <a:lnTo>
                    <a:pt x="10" y="45"/>
                  </a:lnTo>
                  <a:lnTo>
                    <a:pt x="0" y="34"/>
                  </a:lnTo>
                  <a:lnTo>
                    <a:pt x="31" y="31"/>
                  </a:lnTo>
                  <a:lnTo>
                    <a:pt x="62" y="24"/>
                  </a:lnTo>
                  <a:lnTo>
                    <a:pt x="97" y="17"/>
                  </a:lnTo>
                  <a:lnTo>
                    <a:pt x="129" y="10"/>
                  </a:lnTo>
                  <a:lnTo>
                    <a:pt x="12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DA5BB460-0061-4742-8E52-833A0C994FEE}"/>
              </a:ext>
            </a:extLst>
          </p:cNvPr>
          <p:cNvGrpSpPr/>
          <p:nvPr/>
        </p:nvGrpSpPr>
        <p:grpSpPr>
          <a:xfrm>
            <a:off x="5295076" y="2495574"/>
            <a:ext cx="1579649" cy="1944182"/>
            <a:chOff x="4589223" y="19308165"/>
            <a:chExt cx="1579649" cy="1944182"/>
          </a:xfrm>
        </p:grpSpPr>
        <p:sp>
          <p:nvSpPr>
            <p:cNvPr id="13" name="Freeform 130">
              <a:extLst>
                <a:ext uri="{FF2B5EF4-FFF2-40B4-BE49-F238E27FC236}">
                  <a16:creationId xmlns:a16="http://schemas.microsoft.com/office/drawing/2014/main" id="{27010AD0-CFA4-4914-94CA-C17E9DB62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223" y="19479384"/>
              <a:ext cx="519185" cy="1695637"/>
            </a:xfrm>
            <a:custGeom>
              <a:avLst/>
              <a:gdLst>
                <a:gd name="T0" fmla="*/ 94 w 94"/>
                <a:gd name="T1" fmla="*/ 7 h 307"/>
                <a:gd name="T2" fmla="*/ 94 w 94"/>
                <a:gd name="T3" fmla="*/ 28 h 307"/>
                <a:gd name="T4" fmla="*/ 94 w 94"/>
                <a:gd name="T5" fmla="*/ 49 h 307"/>
                <a:gd name="T6" fmla="*/ 94 w 94"/>
                <a:gd name="T7" fmla="*/ 70 h 307"/>
                <a:gd name="T8" fmla="*/ 94 w 94"/>
                <a:gd name="T9" fmla="*/ 87 h 307"/>
                <a:gd name="T10" fmla="*/ 94 w 94"/>
                <a:gd name="T11" fmla="*/ 126 h 307"/>
                <a:gd name="T12" fmla="*/ 91 w 94"/>
                <a:gd name="T13" fmla="*/ 143 h 307"/>
                <a:gd name="T14" fmla="*/ 87 w 94"/>
                <a:gd name="T15" fmla="*/ 164 h 307"/>
                <a:gd name="T16" fmla="*/ 84 w 94"/>
                <a:gd name="T17" fmla="*/ 185 h 307"/>
                <a:gd name="T18" fmla="*/ 81 w 94"/>
                <a:gd name="T19" fmla="*/ 203 h 307"/>
                <a:gd name="T20" fmla="*/ 74 w 94"/>
                <a:gd name="T21" fmla="*/ 220 h 307"/>
                <a:gd name="T22" fmla="*/ 67 w 94"/>
                <a:gd name="T23" fmla="*/ 237 h 307"/>
                <a:gd name="T24" fmla="*/ 60 w 94"/>
                <a:gd name="T25" fmla="*/ 251 h 307"/>
                <a:gd name="T26" fmla="*/ 49 w 94"/>
                <a:gd name="T27" fmla="*/ 265 h 307"/>
                <a:gd name="T28" fmla="*/ 42 w 94"/>
                <a:gd name="T29" fmla="*/ 279 h 307"/>
                <a:gd name="T30" fmla="*/ 32 w 94"/>
                <a:gd name="T31" fmla="*/ 290 h 307"/>
                <a:gd name="T32" fmla="*/ 18 w 94"/>
                <a:gd name="T33" fmla="*/ 300 h 307"/>
                <a:gd name="T34" fmla="*/ 11 w 94"/>
                <a:gd name="T35" fmla="*/ 304 h 307"/>
                <a:gd name="T36" fmla="*/ 4 w 94"/>
                <a:gd name="T37" fmla="*/ 307 h 307"/>
                <a:gd name="T38" fmla="*/ 0 w 94"/>
                <a:gd name="T39" fmla="*/ 304 h 307"/>
                <a:gd name="T40" fmla="*/ 0 w 94"/>
                <a:gd name="T41" fmla="*/ 300 h 307"/>
                <a:gd name="T42" fmla="*/ 4 w 94"/>
                <a:gd name="T43" fmla="*/ 297 h 307"/>
                <a:gd name="T44" fmla="*/ 7 w 94"/>
                <a:gd name="T45" fmla="*/ 286 h 307"/>
                <a:gd name="T46" fmla="*/ 14 w 94"/>
                <a:gd name="T47" fmla="*/ 276 h 307"/>
                <a:gd name="T48" fmla="*/ 25 w 94"/>
                <a:gd name="T49" fmla="*/ 265 h 307"/>
                <a:gd name="T50" fmla="*/ 32 w 94"/>
                <a:gd name="T51" fmla="*/ 251 h 307"/>
                <a:gd name="T52" fmla="*/ 39 w 94"/>
                <a:gd name="T53" fmla="*/ 234 h 307"/>
                <a:gd name="T54" fmla="*/ 46 w 94"/>
                <a:gd name="T55" fmla="*/ 220 h 307"/>
                <a:gd name="T56" fmla="*/ 49 w 94"/>
                <a:gd name="T57" fmla="*/ 203 h 307"/>
                <a:gd name="T58" fmla="*/ 56 w 94"/>
                <a:gd name="T59" fmla="*/ 185 h 307"/>
                <a:gd name="T60" fmla="*/ 60 w 94"/>
                <a:gd name="T61" fmla="*/ 164 h 307"/>
                <a:gd name="T62" fmla="*/ 63 w 94"/>
                <a:gd name="T63" fmla="*/ 143 h 307"/>
                <a:gd name="T64" fmla="*/ 63 w 94"/>
                <a:gd name="T65" fmla="*/ 105 h 307"/>
                <a:gd name="T66" fmla="*/ 63 w 94"/>
                <a:gd name="T67" fmla="*/ 66 h 307"/>
                <a:gd name="T68" fmla="*/ 63 w 94"/>
                <a:gd name="T69" fmla="*/ 49 h 307"/>
                <a:gd name="T70" fmla="*/ 63 w 94"/>
                <a:gd name="T71" fmla="*/ 35 h 307"/>
                <a:gd name="T72" fmla="*/ 63 w 94"/>
                <a:gd name="T73" fmla="*/ 25 h 307"/>
                <a:gd name="T74" fmla="*/ 63 w 94"/>
                <a:gd name="T75" fmla="*/ 18 h 307"/>
                <a:gd name="T76" fmla="*/ 60 w 94"/>
                <a:gd name="T77" fmla="*/ 11 h 307"/>
                <a:gd name="T78" fmla="*/ 63 w 94"/>
                <a:gd name="T79" fmla="*/ 7 h 307"/>
                <a:gd name="T80" fmla="*/ 63 w 94"/>
                <a:gd name="T81" fmla="*/ 4 h 307"/>
                <a:gd name="T82" fmla="*/ 67 w 94"/>
                <a:gd name="T83" fmla="*/ 0 h 307"/>
                <a:gd name="T84" fmla="*/ 70 w 94"/>
                <a:gd name="T85" fmla="*/ 0 h 307"/>
                <a:gd name="T86" fmla="*/ 77 w 94"/>
                <a:gd name="T87" fmla="*/ 0 h 307"/>
                <a:gd name="T88" fmla="*/ 84 w 94"/>
                <a:gd name="T89" fmla="*/ 0 h 307"/>
                <a:gd name="T90" fmla="*/ 94 w 94"/>
                <a:gd name="T91" fmla="*/ 7 h 307"/>
                <a:gd name="T92" fmla="*/ 94 w 94"/>
                <a:gd name="T93" fmla="*/ 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4" h="307">
                  <a:moveTo>
                    <a:pt x="94" y="7"/>
                  </a:moveTo>
                  <a:lnTo>
                    <a:pt x="94" y="28"/>
                  </a:lnTo>
                  <a:lnTo>
                    <a:pt x="94" y="49"/>
                  </a:lnTo>
                  <a:lnTo>
                    <a:pt x="94" y="70"/>
                  </a:lnTo>
                  <a:lnTo>
                    <a:pt x="94" y="87"/>
                  </a:lnTo>
                  <a:lnTo>
                    <a:pt x="94" y="126"/>
                  </a:lnTo>
                  <a:lnTo>
                    <a:pt x="91" y="143"/>
                  </a:lnTo>
                  <a:lnTo>
                    <a:pt x="87" y="164"/>
                  </a:lnTo>
                  <a:lnTo>
                    <a:pt x="84" y="185"/>
                  </a:lnTo>
                  <a:lnTo>
                    <a:pt x="81" y="203"/>
                  </a:lnTo>
                  <a:lnTo>
                    <a:pt x="74" y="220"/>
                  </a:lnTo>
                  <a:lnTo>
                    <a:pt x="67" y="237"/>
                  </a:lnTo>
                  <a:lnTo>
                    <a:pt x="60" y="251"/>
                  </a:lnTo>
                  <a:lnTo>
                    <a:pt x="49" y="265"/>
                  </a:lnTo>
                  <a:lnTo>
                    <a:pt x="42" y="279"/>
                  </a:lnTo>
                  <a:lnTo>
                    <a:pt x="32" y="290"/>
                  </a:lnTo>
                  <a:lnTo>
                    <a:pt x="18" y="300"/>
                  </a:lnTo>
                  <a:lnTo>
                    <a:pt x="11" y="304"/>
                  </a:lnTo>
                  <a:lnTo>
                    <a:pt x="4" y="307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4" y="297"/>
                  </a:lnTo>
                  <a:lnTo>
                    <a:pt x="7" y="286"/>
                  </a:lnTo>
                  <a:lnTo>
                    <a:pt x="14" y="276"/>
                  </a:lnTo>
                  <a:lnTo>
                    <a:pt x="25" y="265"/>
                  </a:lnTo>
                  <a:lnTo>
                    <a:pt x="32" y="251"/>
                  </a:lnTo>
                  <a:lnTo>
                    <a:pt x="39" y="234"/>
                  </a:lnTo>
                  <a:lnTo>
                    <a:pt x="46" y="220"/>
                  </a:lnTo>
                  <a:lnTo>
                    <a:pt x="49" y="203"/>
                  </a:lnTo>
                  <a:lnTo>
                    <a:pt x="56" y="185"/>
                  </a:lnTo>
                  <a:lnTo>
                    <a:pt x="60" y="164"/>
                  </a:lnTo>
                  <a:lnTo>
                    <a:pt x="63" y="143"/>
                  </a:lnTo>
                  <a:lnTo>
                    <a:pt x="63" y="105"/>
                  </a:lnTo>
                  <a:lnTo>
                    <a:pt x="63" y="66"/>
                  </a:lnTo>
                  <a:lnTo>
                    <a:pt x="63" y="49"/>
                  </a:lnTo>
                  <a:lnTo>
                    <a:pt x="63" y="35"/>
                  </a:lnTo>
                  <a:lnTo>
                    <a:pt x="63" y="25"/>
                  </a:lnTo>
                  <a:lnTo>
                    <a:pt x="63" y="18"/>
                  </a:lnTo>
                  <a:lnTo>
                    <a:pt x="60" y="11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4" y="7"/>
                  </a:lnTo>
                  <a:lnTo>
                    <a:pt x="94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1">
              <a:extLst>
                <a:ext uri="{FF2B5EF4-FFF2-40B4-BE49-F238E27FC236}">
                  <a16:creationId xmlns:a16="http://schemas.microsoft.com/office/drawing/2014/main" id="{900E6679-2D37-48D2-B366-E565396A9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512" y="19308165"/>
              <a:ext cx="1154360" cy="1944182"/>
            </a:xfrm>
            <a:custGeom>
              <a:avLst/>
              <a:gdLst>
                <a:gd name="T0" fmla="*/ 140 w 209"/>
                <a:gd name="T1" fmla="*/ 303 h 352"/>
                <a:gd name="T2" fmla="*/ 129 w 209"/>
                <a:gd name="T3" fmla="*/ 293 h 352"/>
                <a:gd name="T4" fmla="*/ 133 w 209"/>
                <a:gd name="T5" fmla="*/ 286 h 352"/>
                <a:gd name="T6" fmla="*/ 143 w 209"/>
                <a:gd name="T7" fmla="*/ 282 h 352"/>
                <a:gd name="T8" fmla="*/ 161 w 209"/>
                <a:gd name="T9" fmla="*/ 286 h 352"/>
                <a:gd name="T10" fmla="*/ 171 w 209"/>
                <a:gd name="T11" fmla="*/ 286 h 352"/>
                <a:gd name="T12" fmla="*/ 171 w 209"/>
                <a:gd name="T13" fmla="*/ 282 h 352"/>
                <a:gd name="T14" fmla="*/ 174 w 209"/>
                <a:gd name="T15" fmla="*/ 275 h 352"/>
                <a:gd name="T16" fmla="*/ 174 w 209"/>
                <a:gd name="T17" fmla="*/ 268 h 352"/>
                <a:gd name="T18" fmla="*/ 174 w 209"/>
                <a:gd name="T19" fmla="*/ 254 h 352"/>
                <a:gd name="T20" fmla="*/ 174 w 209"/>
                <a:gd name="T21" fmla="*/ 223 h 352"/>
                <a:gd name="T22" fmla="*/ 174 w 209"/>
                <a:gd name="T23" fmla="*/ 202 h 352"/>
                <a:gd name="T24" fmla="*/ 174 w 209"/>
                <a:gd name="T25" fmla="*/ 188 h 352"/>
                <a:gd name="T26" fmla="*/ 174 w 209"/>
                <a:gd name="T27" fmla="*/ 174 h 352"/>
                <a:gd name="T28" fmla="*/ 171 w 209"/>
                <a:gd name="T29" fmla="*/ 153 h 352"/>
                <a:gd name="T30" fmla="*/ 171 w 209"/>
                <a:gd name="T31" fmla="*/ 129 h 352"/>
                <a:gd name="T32" fmla="*/ 171 w 209"/>
                <a:gd name="T33" fmla="*/ 104 h 352"/>
                <a:gd name="T34" fmla="*/ 171 w 209"/>
                <a:gd name="T35" fmla="*/ 87 h 352"/>
                <a:gd name="T36" fmla="*/ 171 w 209"/>
                <a:gd name="T37" fmla="*/ 70 h 352"/>
                <a:gd name="T38" fmla="*/ 168 w 209"/>
                <a:gd name="T39" fmla="*/ 59 h 352"/>
                <a:gd name="T40" fmla="*/ 164 w 209"/>
                <a:gd name="T41" fmla="*/ 42 h 352"/>
                <a:gd name="T42" fmla="*/ 161 w 209"/>
                <a:gd name="T43" fmla="*/ 38 h 352"/>
                <a:gd name="T44" fmla="*/ 150 w 209"/>
                <a:gd name="T45" fmla="*/ 35 h 352"/>
                <a:gd name="T46" fmla="*/ 136 w 209"/>
                <a:gd name="T47" fmla="*/ 38 h 352"/>
                <a:gd name="T48" fmla="*/ 119 w 209"/>
                <a:gd name="T49" fmla="*/ 38 h 352"/>
                <a:gd name="T50" fmla="*/ 91 w 209"/>
                <a:gd name="T51" fmla="*/ 45 h 352"/>
                <a:gd name="T52" fmla="*/ 52 w 209"/>
                <a:gd name="T53" fmla="*/ 52 h 352"/>
                <a:gd name="T54" fmla="*/ 0 w 209"/>
                <a:gd name="T55" fmla="*/ 59 h 352"/>
                <a:gd name="T56" fmla="*/ 14 w 209"/>
                <a:gd name="T57" fmla="*/ 35 h 352"/>
                <a:gd name="T58" fmla="*/ 35 w 209"/>
                <a:gd name="T59" fmla="*/ 31 h 352"/>
                <a:gd name="T60" fmla="*/ 49 w 209"/>
                <a:gd name="T61" fmla="*/ 28 h 352"/>
                <a:gd name="T62" fmla="*/ 59 w 209"/>
                <a:gd name="T63" fmla="*/ 28 h 352"/>
                <a:gd name="T64" fmla="*/ 77 w 209"/>
                <a:gd name="T65" fmla="*/ 24 h 352"/>
                <a:gd name="T66" fmla="*/ 98 w 209"/>
                <a:gd name="T67" fmla="*/ 21 h 352"/>
                <a:gd name="T68" fmla="*/ 119 w 209"/>
                <a:gd name="T69" fmla="*/ 17 h 352"/>
                <a:gd name="T70" fmla="*/ 136 w 209"/>
                <a:gd name="T71" fmla="*/ 14 h 352"/>
                <a:gd name="T72" fmla="*/ 147 w 209"/>
                <a:gd name="T73" fmla="*/ 10 h 352"/>
                <a:gd name="T74" fmla="*/ 154 w 209"/>
                <a:gd name="T75" fmla="*/ 7 h 352"/>
                <a:gd name="T76" fmla="*/ 161 w 209"/>
                <a:gd name="T77" fmla="*/ 0 h 352"/>
                <a:gd name="T78" fmla="*/ 164 w 209"/>
                <a:gd name="T79" fmla="*/ 0 h 352"/>
                <a:gd name="T80" fmla="*/ 174 w 209"/>
                <a:gd name="T81" fmla="*/ 3 h 352"/>
                <a:gd name="T82" fmla="*/ 185 w 209"/>
                <a:gd name="T83" fmla="*/ 7 h 352"/>
                <a:gd name="T84" fmla="*/ 199 w 209"/>
                <a:gd name="T85" fmla="*/ 17 h 352"/>
                <a:gd name="T86" fmla="*/ 209 w 209"/>
                <a:gd name="T87" fmla="*/ 24 h 352"/>
                <a:gd name="T88" fmla="*/ 209 w 209"/>
                <a:gd name="T89" fmla="*/ 35 h 352"/>
                <a:gd name="T90" fmla="*/ 202 w 209"/>
                <a:gd name="T91" fmla="*/ 45 h 352"/>
                <a:gd name="T92" fmla="*/ 202 w 209"/>
                <a:gd name="T93" fmla="*/ 59 h 352"/>
                <a:gd name="T94" fmla="*/ 202 w 209"/>
                <a:gd name="T95" fmla="*/ 87 h 352"/>
                <a:gd name="T96" fmla="*/ 202 w 209"/>
                <a:gd name="T97" fmla="*/ 129 h 352"/>
                <a:gd name="T98" fmla="*/ 202 w 209"/>
                <a:gd name="T99" fmla="*/ 178 h 352"/>
                <a:gd name="T100" fmla="*/ 206 w 209"/>
                <a:gd name="T101" fmla="*/ 220 h 352"/>
                <a:gd name="T102" fmla="*/ 206 w 209"/>
                <a:gd name="T103" fmla="*/ 251 h 352"/>
                <a:gd name="T104" fmla="*/ 206 w 209"/>
                <a:gd name="T105" fmla="*/ 272 h 352"/>
                <a:gd name="T106" fmla="*/ 202 w 209"/>
                <a:gd name="T107" fmla="*/ 296 h 352"/>
                <a:gd name="T108" fmla="*/ 199 w 209"/>
                <a:gd name="T109" fmla="*/ 321 h 352"/>
                <a:gd name="T110" fmla="*/ 192 w 209"/>
                <a:gd name="T111" fmla="*/ 335 h 352"/>
                <a:gd name="T112" fmla="*/ 181 w 209"/>
                <a:gd name="T113" fmla="*/ 349 h 352"/>
                <a:gd name="T114" fmla="*/ 171 w 209"/>
                <a:gd name="T115" fmla="*/ 352 h 352"/>
                <a:gd name="T116" fmla="*/ 164 w 209"/>
                <a:gd name="T117" fmla="*/ 352 h 352"/>
                <a:gd name="T118" fmla="*/ 161 w 209"/>
                <a:gd name="T119" fmla="*/ 342 h 352"/>
                <a:gd name="T120" fmla="*/ 161 w 209"/>
                <a:gd name="T121" fmla="*/ 328 h 352"/>
                <a:gd name="T122" fmla="*/ 154 w 209"/>
                <a:gd name="T123" fmla="*/ 314 h 352"/>
                <a:gd name="T124" fmla="*/ 147 w 209"/>
                <a:gd name="T125" fmla="*/ 30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9" h="352">
                  <a:moveTo>
                    <a:pt x="147" y="307"/>
                  </a:moveTo>
                  <a:lnTo>
                    <a:pt x="140" y="303"/>
                  </a:lnTo>
                  <a:lnTo>
                    <a:pt x="133" y="296"/>
                  </a:lnTo>
                  <a:lnTo>
                    <a:pt x="129" y="293"/>
                  </a:lnTo>
                  <a:lnTo>
                    <a:pt x="129" y="289"/>
                  </a:lnTo>
                  <a:lnTo>
                    <a:pt x="133" y="286"/>
                  </a:lnTo>
                  <a:lnTo>
                    <a:pt x="136" y="282"/>
                  </a:lnTo>
                  <a:lnTo>
                    <a:pt x="143" y="282"/>
                  </a:lnTo>
                  <a:lnTo>
                    <a:pt x="150" y="286"/>
                  </a:lnTo>
                  <a:lnTo>
                    <a:pt x="161" y="286"/>
                  </a:lnTo>
                  <a:lnTo>
                    <a:pt x="168" y="286"/>
                  </a:lnTo>
                  <a:lnTo>
                    <a:pt x="171" y="286"/>
                  </a:lnTo>
                  <a:lnTo>
                    <a:pt x="171" y="286"/>
                  </a:lnTo>
                  <a:lnTo>
                    <a:pt x="171" y="282"/>
                  </a:lnTo>
                  <a:lnTo>
                    <a:pt x="174" y="279"/>
                  </a:lnTo>
                  <a:lnTo>
                    <a:pt x="174" y="275"/>
                  </a:lnTo>
                  <a:lnTo>
                    <a:pt x="174" y="272"/>
                  </a:lnTo>
                  <a:lnTo>
                    <a:pt x="174" y="268"/>
                  </a:lnTo>
                  <a:lnTo>
                    <a:pt x="174" y="261"/>
                  </a:lnTo>
                  <a:lnTo>
                    <a:pt x="174" y="254"/>
                  </a:lnTo>
                  <a:lnTo>
                    <a:pt x="174" y="237"/>
                  </a:lnTo>
                  <a:lnTo>
                    <a:pt x="174" y="223"/>
                  </a:lnTo>
                  <a:lnTo>
                    <a:pt x="174" y="213"/>
                  </a:lnTo>
                  <a:lnTo>
                    <a:pt x="174" y="202"/>
                  </a:lnTo>
                  <a:lnTo>
                    <a:pt x="174" y="195"/>
                  </a:lnTo>
                  <a:lnTo>
                    <a:pt x="174" y="188"/>
                  </a:lnTo>
                  <a:lnTo>
                    <a:pt x="174" y="181"/>
                  </a:lnTo>
                  <a:lnTo>
                    <a:pt x="174" y="174"/>
                  </a:lnTo>
                  <a:lnTo>
                    <a:pt x="174" y="164"/>
                  </a:lnTo>
                  <a:lnTo>
                    <a:pt x="171" y="153"/>
                  </a:lnTo>
                  <a:lnTo>
                    <a:pt x="171" y="143"/>
                  </a:lnTo>
                  <a:lnTo>
                    <a:pt x="171" y="129"/>
                  </a:lnTo>
                  <a:lnTo>
                    <a:pt x="171" y="118"/>
                  </a:lnTo>
                  <a:lnTo>
                    <a:pt x="171" y="104"/>
                  </a:lnTo>
                  <a:lnTo>
                    <a:pt x="171" y="94"/>
                  </a:lnTo>
                  <a:lnTo>
                    <a:pt x="171" y="87"/>
                  </a:lnTo>
                  <a:lnTo>
                    <a:pt x="171" y="76"/>
                  </a:lnTo>
                  <a:lnTo>
                    <a:pt x="171" y="70"/>
                  </a:lnTo>
                  <a:lnTo>
                    <a:pt x="171" y="63"/>
                  </a:lnTo>
                  <a:lnTo>
                    <a:pt x="168" y="59"/>
                  </a:lnTo>
                  <a:lnTo>
                    <a:pt x="168" y="49"/>
                  </a:lnTo>
                  <a:lnTo>
                    <a:pt x="164" y="42"/>
                  </a:lnTo>
                  <a:lnTo>
                    <a:pt x="164" y="38"/>
                  </a:lnTo>
                  <a:lnTo>
                    <a:pt x="161" y="38"/>
                  </a:lnTo>
                  <a:lnTo>
                    <a:pt x="157" y="35"/>
                  </a:lnTo>
                  <a:lnTo>
                    <a:pt x="150" y="35"/>
                  </a:lnTo>
                  <a:lnTo>
                    <a:pt x="143" y="35"/>
                  </a:lnTo>
                  <a:lnTo>
                    <a:pt x="136" y="38"/>
                  </a:lnTo>
                  <a:lnTo>
                    <a:pt x="129" y="38"/>
                  </a:lnTo>
                  <a:lnTo>
                    <a:pt x="119" y="38"/>
                  </a:lnTo>
                  <a:lnTo>
                    <a:pt x="108" y="42"/>
                  </a:lnTo>
                  <a:lnTo>
                    <a:pt x="91" y="45"/>
                  </a:lnTo>
                  <a:lnTo>
                    <a:pt x="73" y="49"/>
                  </a:lnTo>
                  <a:lnTo>
                    <a:pt x="52" y="52"/>
                  </a:lnTo>
                  <a:lnTo>
                    <a:pt x="28" y="56"/>
                  </a:lnTo>
                  <a:lnTo>
                    <a:pt x="0" y="59"/>
                  </a:lnTo>
                  <a:lnTo>
                    <a:pt x="0" y="35"/>
                  </a:lnTo>
                  <a:lnTo>
                    <a:pt x="14" y="35"/>
                  </a:lnTo>
                  <a:lnTo>
                    <a:pt x="24" y="31"/>
                  </a:lnTo>
                  <a:lnTo>
                    <a:pt x="35" y="31"/>
                  </a:lnTo>
                  <a:lnTo>
                    <a:pt x="45" y="28"/>
                  </a:lnTo>
                  <a:lnTo>
                    <a:pt x="49" y="28"/>
                  </a:lnTo>
                  <a:lnTo>
                    <a:pt x="56" y="28"/>
                  </a:lnTo>
                  <a:lnTo>
                    <a:pt x="59" y="28"/>
                  </a:lnTo>
                  <a:lnTo>
                    <a:pt x="70" y="24"/>
                  </a:lnTo>
                  <a:lnTo>
                    <a:pt x="77" y="24"/>
                  </a:lnTo>
                  <a:lnTo>
                    <a:pt x="87" y="21"/>
                  </a:lnTo>
                  <a:lnTo>
                    <a:pt x="98" y="21"/>
                  </a:lnTo>
                  <a:lnTo>
                    <a:pt x="108" y="17"/>
                  </a:lnTo>
                  <a:lnTo>
                    <a:pt x="119" y="17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43" y="10"/>
                  </a:lnTo>
                  <a:lnTo>
                    <a:pt x="147" y="10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7" y="3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4" y="3"/>
                  </a:lnTo>
                  <a:lnTo>
                    <a:pt x="178" y="3"/>
                  </a:lnTo>
                  <a:lnTo>
                    <a:pt x="185" y="7"/>
                  </a:lnTo>
                  <a:lnTo>
                    <a:pt x="192" y="14"/>
                  </a:lnTo>
                  <a:lnTo>
                    <a:pt x="199" y="17"/>
                  </a:lnTo>
                  <a:lnTo>
                    <a:pt x="206" y="21"/>
                  </a:lnTo>
                  <a:lnTo>
                    <a:pt x="209" y="24"/>
                  </a:lnTo>
                  <a:lnTo>
                    <a:pt x="209" y="28"/>
                  </a:lnTo>
                  <a:lnTo>
                    <a:pt x="209" y="35"/>
                  </a:lnTo>
                  <a:lnTo>
                    <a:pt x="206" y="42"/>
                  </a:lnTo>
                  <a:lnTo>
                    <a:pt x="202" y="45"/>
                  </a:lnTo>
                  <a:lnTo>
                    <a:pt x="202" y="49"/>
                  </a:lnTo>
                  <a:lnTo>
                    <a:pt x="202" y="59"/>
                  </a:lnTo>
                  <a:lnTo>
                    <a:pt x="202" y="73"/>
                  </a:lnTo>
                  <a:lnTo>
                    <a:pt x="202" y="87"/>
                  </a:lnTo>
                  <a:lnTo>
                    <a:pt x="202" y="104"/>
                  </a:lnTo>
                  <a:lnTo>
                    <a:pt x="202" y="129"/>
                  </a:lnTo>
                  <a:lnTo>
                    <a:pt x="202" y="153"/>
                  </a:lnTo>
                  <a:lnTo>
                    <a:pt x="202" y="178"/>
                  </a:lnTo>
                  <a:lnTo>
                    <a:pt x="206" y="202"/>
                  </a:lnTo>
                  <a:lnTo>
                    <a:pt x="206" y="220"/>
                  </a:lnTo>
                  <a:lnTo>
                    <a:pt x="206" y="237"/>
                  </a:lnTo>
                  <a:lnTo>
                    <a:pt x="206" y="251"/>
                  </a:lnTo>
                  <a:lnTo>
                    <a:pt x="206" y="265"/>
                  </a:lnTo>
                  <a:lnTo>
                    <a:pt x="206" y="272"/>
                  </a:lnTo>
                  <a:lnTo>
                    <a:pt x="206" y="279"/>
                  </a:lnTo>
                  <a:lnTo>
                    <a:pt x="202" y="296"/>
                  </a:lnTo>
                  <a:lnTo>
                    <a:pt x="199" y="314"/>
                  </a:lnTo>
                  <a:lnTo>
                    <a:pt x="199" y="321"/>
                  </a:lnTo>
                  <a:lnTo>
                    <a:pt x="195" y="331"/>
                  </a:lnTo>
                  <a:lnTo>
                    <a:pt x="192" y="335"/>
                  </a:lnTo>
                  <a:lnTo>
                    <a:pt x="188" y="342"/>
                  </a:lnTo>
                  <a:lnTo>
                    <a:pt x="181" y="349"/>
                  </a:lnTo>
                  <a:lnTo>
                    <a:pt x="178" y="349"/>
                  </a:lnTo>
                  <a:lnTo>
                    <a:pt x="171" y="352"/>
                  </a:lnTo>
                  <a:lnTo>
                    <a:pt x="168" y="352"/>
                  </a:lnTo>
                  <a:lnTo>
                    <a:pt x="164" y="352"/>
                  </a:lnTo>
                  <a:lnTo>
                    <a:pt x="164" y="349"/>
                  </a:lnTo>
                  <a:lnTo>
                    <a:pt x="161" y="342"/>
                  </a:lnTo>
                  <a:lnTo>
                    <a:pt x="161" y="335"/>
                  </a:lnTo>
                  <a:lnTo>
                    <a:pt x="161" y="328"/>
                  </a:lnTo>
                  <a:lnTo>
                    <a:pt x="157" y="321"/>
                  </a:lnTo>
                  <a:lnTo>
                    <a:pt x="154" y="314"/>
                  </a:lnTo>
                  <a:lnTo>
                    <a:pt x="147" y="307"/>
                  </a:lnTo>
                  <a:lnTo>
                    <a:pt x="147" y="30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2">
              <a:extLst>
                <a:ext uri="{FF2B5EF4-FFF2-40B4-BE49-F238E27FC236}">
                  <a16:creationId xmlns:a16="http://schemas.microsoft.com/office/drawing/2014/main" id="{92395524-5D03-44D8-8DAA-304BBA700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478" y="19462816"/>
              <a:ext cx="209883" cy="1579647"/>
            </a:xfrm>
            <a:custGeom>
              <a:avLst/>
              <a:gdLst>
                <a:gd name="T0" fmla="*/ 35 w 38"/>
                <a:gd name="T1" fmla="*/ 136 h 286"/>
                <a:gd name="T2" fmla="*/ 35 w 38"/>
                <a:gd name="T3" fmla="*/ 157 h 286"/>
                <a:gd name="T4" fmla="*/ 35 w 38"/>
                <a:gd name="T5" fmla="*/ 174 h 286"/>
                <a:gd name="T6" fmla="*/ 35 w 38"/>
                <a:gd name="T7" fmla="*/ 192 h 286"/>
                <a:gd name="T8" fmla="*/ 35 w 38"/>
                <a:gd name="T9" fmla="*/ 206 h 286"/>
                <a:gd name="T10" fmla="*/ 31 w 38"/>
                <a:gd name="T11" fmla="*/ 219 h 286"/>
                <a:gd name="T12" fmla="*/ 31 w 38"/>
                <a:gd name="T13" fmla="*/ 233 h 286"/>
                <a:gd name="T14" fmla="*/ 31 w 38"/>
                <a:gd name="T15" fmla="*/ 244 h 286"/>
                <a:gd name="T16" fmla="*/ 31 w 38"/>
                <a:gd name="T17" fmla="*/ 251 h 286"/>
                <a:gd name="T18" fmla="*/ 31 w 38"/>
                <a:gd name="T19" fmla="*/ 258 h 286"/>
                <a:gd name="T20" fmla="*/ 28 w 38"/>
                <a:gd name="T21" fmla="*/ 265 h 286"/>
                <a:gd name="T22" fmla="*/ 28 w 38"/>
                <a:gd name="T23" fmla="*/ 272 h 286"/>
                <a:gd name="T24" fmla="*/ 28 w 38"/>
                <a:gd name="T25" fmla="*/ 275 h 286"/>
                <a:gd name="T26" fmla="*/ 24 w 38"/>
                <a:gd name="T27" fmla="*/ 279 h 286"/>
                <a:gd name="T28" fmla="*/ 24 w 38"/>
                <a:gd name="T29" fmla="*/ 282 h 286"/>
                <a:gd name="T30" fmla="*/ 21 w 38"/>
                <a:gd name="T31" fmla="*/ 286 h 286"/>
                <a:gd name="T32" fmla="*/ 21 w 38"/>
                <a:gd name="T33" fmla="*/ 286 h 286"/>
                <a:gd name="T34" fmla="*/ 17 w 38"/>
                <a:gd name="T35" fmla="*/ 286 h 286"/>
                <a:gd name="T36" fmla="*/ 14 w 38"/>
                <a:gd name="T37" fmla="*/ 282 h 286"/>
                <a:gd name="T38" fmla="*/ 14 w 38"/>
                <a:gd name="T39" fmla="*/ 282 h 286"/>
                <a:gd name="T40" fmla="*/ 14 w 38"/>
                <a:gd name="T41" fmla="*/ 279 h 286"/>
                <a:gd name="T42" fmla="*/ 10 w 38"/>
                <a:gd name="T43" fmla="*/ 272 h 286"/>
                <a:gd name="T44" fmla="*/ 10 w 38"/>
                <a:gd name="T45" fmla="*/ 268 h 286"/>
                <a:gd name="T46" fmla="*/ 10 w 38"/>
                <a:gd name="T47" fmla="*/ 261 h 286"/>
                <a:gd name="T48" fmla="*/ 10 w 38"/>
                <a:gd name="T49" fmla="*/ 254 h 286"/>
                <a:gd name="T50" fmla="*/ 7 w 38"/>
                <a:gd name="T51" fmla="*/ 247 h 286"/>
                <a:gd name="T52" fmla="*/ 7 w 38"/>
                <a:gd name="T53" fmla="*/ 237 h 286"/>
                <a:gd name="T54" fmla="*/ 7 w 38"/>
                <a:gd name="T55" fmla="*/ 223 h 286"/>
                <a:gd name="T56" fmla="*/ 7 w 38"/>
                <a:gd name="T57" fmla="*/ 209 h 286"/>
                <a:gd name="T58" fmla="*/ 7 w 38"/>
                <a:gd name="T59" fmla="*/ 192 h 286"/>
                <a:gd name="T60" fmla="*/ 7 w 38"/>
                <a:gd name="T61" fmla="*/ 174 h 286"/>
                <a:gd name="T62" fmla="*/ 7 w 38"/>
                <a:gd name="T63" fmla="*/ 153 h 286"/>
                <a:gd name="T64" fmla="*/ 7 w 38"/>
                <a:gd name="T65" fmla="*/ 129 h 286"/>
                <a:gd name="T66" fmla="*/ 7 w 38"/>
                <a:gd name="T67" fmla="*/ 108 h 286"/>
                <a:gd name="T68" fmla="*/ 7 w 38"/>
                <a:gd name="T69" fmla="*/ 87 h 286"/>
                <a:gd name="T70" fmla="*/ 3 w 38"/>
                <a:gd name="T71" fmla="*/ 66 h 286"/>
                <a:gd name="T72" fmla="*/ 3 w 38"/>
                <a:gd name="T73" fmla="*/ 48 h 286"/>
                <a:gd name="T74" fmla="*/ 3 w 38"/>
                <a:gd name="T75" fmla="*/ 35 h 286"/>
                <a:gd name="T76" fmla="*/ 3 w 38"/>
                <a:gd name="T77" fmla="*/ 21 h 286"/>
                <a:gd name="T78" fmla="*/ 0 w 38"/>
                <a:gd name="T79" fmla="*/ 10 h 286"/>
                <a:gd name="T80" fmla="*/ 0 w 38"/>
                <a:gd name="T81" fmla="*/ 0 h 286"/>
                <a:gd name="T82" fmla="*/ 7 w 38"/>
                <a:gd name="T83" fmla="*/ 3 h 286"/>
                <a:gd name="T84" fmla="*/ 14 w 38"/>
                <a:gd name="T85" fmla="*/ 7 h 286"/>
                <a:gd name="T86" fmla="*/ 21 w 38"/>
                <a:gd name="T87" fmla="*/ 10 h 286"/>
                <a:gd name="T88" fmla="*/ 28 w 38"/>
                <a:gd name="T89" fmla="*/ 14 h 286"/>
                <a:gd name="T90" fmla="*/ 31 w 38"/>
                <a:gd name="T91" fmla="*/ 14 h 286"/>
                <a:gd name="T92" fmla="*/ 35 w 38"/>
                <a:gd name="T93" fmla="*/ 17 h 286"/>
                <a:gd name="T94" fmla="*/ 38 w 38"/>
                <a:gd name="T95" fmla="*/ 17 h 286"/>
                <a:gd name="T96" fmla="*/ 38 w 38"/>
                <a:gd name="T97" fmla="*/ 21 h 286"/>
                <a:gd name="T98" fmla="*/ 38 w 38"/>
                <a:gd name="T99" fmla="*/ 28 h 286"/>
                <a:gd name="T100" fmla="*/ 38 w 38"/>
                <a:gd name="T101" fmla="*/ 35 h 286"/>
                <a:gd name="T102" fmla="*/ 38 w 38"/>
                <a:gd name="T103" fmla="*/ 38 h 286"/>
                <a:gd name="T104" fmla="*/ 38 w 38"/>
                <a:gd name="T105" fmla="*/ 42 h 286"/>
                <a:gd name="T106" fmla="*/ 38 w 38"/>
                <a:gd name="T107" fmla="*/ 48 h 286"/>
                <a:gd name="T108" fmla="*/ 38 w 38"/>
                <a:gd name="T109" fmla="*/ 59 h 286"/>
                <a:gd name="T110" fmla="*/ 35 w 38"/>
                <a:gd name="T111" fmla="*/ 69 h 286"/>
                <a:gd name="T112" fmla="*/ 35 w 38"/>
                <a:gd name="T113" fmla="*/ 83 h 286"/>
                <a:gd name="T114" fmla="*/ 35 w 38"/>
                <a:gd name="T115" fmla="*/ 97 h 286"/>
                <a:gd name="T116" fmla="*/ 35 w 38"/>
                <a:gd name="T117" fmla="*/ 115 h 286"/>
                <a:gd name="T118" fmla="*/ 35 w 38"/>
                <a:gd name="T119" fmla="*/ 136 h 286"/>
                <a:gd name="T120" fmla="*/ 35 w 38"/>
                <a:gd name="T121" fmla="*/ 1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" h="286">
                  <a:moveTo>
                    <a:pt x="35" y="136"/>
                  </a:moveTo>
                  <a:lnTo>
                    <a:pt x="35" y="157"/>
                  </a:lnTo>
                  <a:lnTo>
                    <a:pt x="35" y="174"/>
                  </a:lnTo>
                  <a:lnTo>
                    <a:pt x="35" y="192"/>
                  </a:lnTo>
                  <a:lnTo>
                    <a:pt x="35" y="206"/>
                  </a:lnTo>
                  <a:lnTo>
                    <a:pt x="31" y="219"/>
                  </a:lnTo>
                  <a:lnTo>
                    <a:pt x="31" y="233"/>
                  </a:lnTo>
                  <a:lnTo>
                    <a:pt x="31" y="244"/>
                  </a:lnTo>
                  <a:lnTo>
                    <a:pt x="31" y="251"/>
                  </a:lnTo>
                  <a:lnTo>
                    <a:pt x="31" y="258"/>
                  </a:lnTo>
                  <a:lnTo>
                    <a:pt x="28" y="265"/>
                  </a:lnTo>
                  <a:lnTo>
                    <a:pt x="28" y="272"/>
                  </a:lnTo>
                  <a:lnTo>
                    <a:pt x="28" y="275"/>
                  </a:lnTo>
                  <a:lnTo>
                    <a:pt x="24" y="279"/>
                  </a:lnTo>
                  <a:lnTo>
                    <a:pt x="24" y="282"/>
                  </a:lnTo>
                  <a:lnTo>
                    <a:pt x="21" y="286"/>
                  </a:lnTo>
                  <a:lnTo>
                    <a:pt x="21" y="286"/>
                  </a:lnTo>
                  <a:lnTo>
                    <a:pt x="17" y="286"/>
                  </a:lnTo>
                  <a:lnTo>
                    <a:pt x="14" y="282"/>
                  </a:lnTo>
                  <a:lnTo>
                    <a:pt x="14" y="282"/>
                  </a:lnTo>
                  <a:lnTo>
                    <a:pt x="14" y="279"/>
                  </a:lnTo>
                  <a:lnTo>
                    <a:pt x="10" y="272"/>
                  </a:lnTo>
                  <a:lnTo>
                    <a:pt x="10" y="268"/>
                  </a:lnTo>
                  <a:lnTo>
                    <a:pt x="10" y="261"/>
                  </a:lnTo>
                  <a:lnTo>
                    <a:pt x="10" y="254"/>
                  </a:lnTo>
                  <a:lnTo>
                    <a:pt x="7" y="247"/>
                  </a:lnTo>
                  <a:lnTo>
                    <a:pt x="7" y="237"/>
                  </a:lnTo>
                  <a:lnTo>
                    <a:pt x="7" y="223"/>
                  </a:lnTo>
                  <a:lnTo>
                    <a:pt x="7" y="209"/>
                  </a:lnTo>
                  <a:lnTo>
                    <a:pt x="7" y="192"/>
                  </a:lnTo>
                  <a:lnTo>
                    <a:pt x="7" y="174"/>
                  </a:lnTo>
                  <a:lnTo>
                    <a:pt x="7" y="153"/>
                  </a:lnTo>
                  <a:lnTo>
                    <a:pt x="7" y="129"/>
                  </a:lnTo>
                  <a:lnTo>
                    <a:pt x="7" y="108"/>
                  </a:lnTo>
                  <a:lnTo>
                    <a:pt x="7" y="87"/>
                  </a:lnTo>
                  <a:lnTo>
                    <a:pt x="3" y="66"/>
                  </a:lnTo>
                  <a:lnTo>
                    <a:pt x="3" y="48"/>
                  </a:lnTo>
                  <a:lnTo>
                    <a:pt x="3" y="35"/>
                  </a:lnTo>
                  <a:lnTo>
                    <a:pt x="3" y="21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3"/>
                  </a:lnTo>
                  <a:lnTo>
                    <a:pt x="14" y="7"/>
                  </a:lnTo>
                  <a:lnTo>
                    <a:pt x="21" y="10"/>
                  </a:lnTo>
                  <a:lnTo>
                    <a:pt x="28" y="14"/>
                  </a:lnTo>
                  <a:lnTo>
                    <a:pt x="31" y="14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8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38" y="48"/>
                  </a:lnTo>
                  <a:lnTo>
                    <a:pt x="38" y="59"/>
                  </a:lnTo>
                  <a:lnTo>
                    <a:pt x="35" y="69"/>
                  </a:lnTo>
                  <a:lnTo>
                    <a:pt x="35" y="83"/>
                  </a:lnTo>
                  <a:lnTo>
                    <a:pt x="35" y="97"/>
                  </a:lnTo>
                  <a:lnTo>
                    <a:pt x="35" y="115"/>
                  </a:lnTo>
                  <a:lnTo>
                    <a:pt x="35" y="136"/>
                  </a:lnTo>
                  <a:lnTo>
                    <a:pt x="35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3">
              <a:extLst>
                <a:ext uri="{FF2B5EF4-FFF2-40B4-BE49-F238E27FC236}">
                  <a16:creationId xmlns:a16="http://schemas.microsoft.com/office/drawing/2014/main" id="{1BE0AAB7-8059-4384-A342-4E194C211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162" y="19805258"/>
              <a:ext cx="657268" cy="231977"/>
            </a:xfrm>
            <a:custGeom>
              <a:avLst/>
              <a:gdLst>
                <a:gd name="T0" fmla="*/ 0 w 119"/>
                <a:gd name="T1" fmla="*/ 28 h 42"/>
                <a:gd name="T2" fmla="*/ 0 w 119"/>
                <a:gd name="T3" fmla="*/ 28 h 42"/>
                <a:gd name="T4" fmla="*/ 0 w 119"/>
                <a:gd name="T5" fmla="*/ 25 h 42"/>
                <a:gd name="T6" fmla="*/ 3 w 119"/>
                <a:gd name="T7" fmla="*/ 25 h 42"/>
                <a:gd name="T8" fmla="*/ 7 w 119"/>
                <a:gd name="T9" fmla="*/ 21 h 42"/>
                <a:gd name="T10" fmla="*/ 14 w 119"/>
                <a:gd name="T11" fmla="*/ 21 h 42"/>
                <a:gd name="T12" fmla="*/ 21 w 119"/>
                <a:gd name="T13" fmla="*/ 18 h 42"/>
                <a:gd name="T14" fmla="*/ 31 w 119"/>
                <a:gd name="T15" fmla="*/ 14 h 42"/>
                <a:gd name="T16" fmla="*/ 42 w 119"/>
                <a:gd name="T17" fmla="*/ 11 h 42"/>
                <a:gd name="T18" fmla="*/ 52 w 119"/>
                <a:gd name="T19" fmla="*/ 11 h 42"/>
                <a:gd name="T20" fmla="*/ 63 w 119"/>
                <a:gd name="T21" fmla="*/ 7 h 42"/>
                <a:gd name="T22" fmla="*/ 73 w 119"/>
                <a:gd name="T23" fmla="*/ 4 h 42"/>
                <a:gd name="T24" fmla="*/ 80 w 119"/>
                <a:gd name="T25" fmla="*/ 4 h 42"/>
                <a:gd name="T26" fmla="*/ 84 w 119"/>
                <a:gd name="T27" fmla="*/ 4 h 42"/>
                <a:gd name="T28" fmla="*/ 91 w 119"/>
                <a:gd name="T29" fmla="*/ 4 h 42"/>
                <a:gd name="T30" fmla="*/ 94 w 119"/>
                <a:gd name="T31" fmla="*/ 0 h 42"/>
                <a:gd name="T32" fmla="*/ 98 w 119"/>
                <a:gd name="T33" fmla="*/ 0 h 42"/>
                <a:gd name="T34" fmla="*/ 101 w 119"/>
                <a:gd name="T35" fmla="*/ 4 h 42"/>
                <a:gd name="T36" fmla="*/ 105 w 119"/>
                <a:gd name="T37" fmla="*/ 4 h 42"/>
                <a:gd name="T38" fmla="*/ 108 w 119"/>
                <a:gd name="T39" fmla="*/ 7 h 42"/>
                <a:gd name="T40" fmla="*/ 112 w 119"/>
                <a:gd name="T41" fmla="*/ 11 h 42"/>
                <a:gd name="T42" fmla="*/ 115 w 119"/>
                <a:gd name="T43" fmla="*/ 14 h 42"/>
                <a:gd name="T44" fmla="*/ 119 w 119"/>
                <a:gd name="T45" fmla="*/ 18 h 42"/>
                <a:gd name="T46" fmla="*/ 115 w 119"/>
                <a:gd name="T47" fmla="*/ 21 h 42"/>
                <a:gd name="T48" fmla="*/ 115 w 119"/>
                <a:gd name="T49" fmla="*/ 21 h 42"/>
                <a:gd name="T50" fmla="*/ 112 w 119"/>
                <a:gd name="T51" fmla="*/ 21 h 42"/>
                <a:gd name="T52" fmla="*/ 108 w 119"/>
                <a:gd name="T53" fmla="*/ 25 h 42"/>
                <a:gd name="T54" fmla="*/ 101 w 119"/>
                <a:gd name="T55" fmla="*/ 25 h 42"/>
                <a:gd name="T56" fmla="*/ 98 w 119"/>
                <a:gd name="T57" fmla="*/ 28 h 42"/>
                <a:gd name="T58" fmla="*/ 91 w 119"/>
                <a:gd name="T59" fmla="*/ 28 h 42"/>
                <a:gd name="T60" fmla="*/ 84 w 119"/>
                <a:gd name="T61" fmla="*/ 32 h 42"/>
                <a:gd name="T62" fmla="*/ 73 w 119"/>
                <a:gd name="T63" fmla="*/ 32 h 42"/>
                <a:gd name="T64" fmla="*/ 66 w 119"/>
                <a:gd name="T65" fmla="*/ 35 h 42"/>
                <a:gd name="T66" fmla="*/ 56 w 119"/>
                <a:gd name="T67" fmla="*/ 39 h 42"/>
                <a:gd name="T68" fmla="*/ 45 w 119"/>
                <a:gd name="T69" fmla="*/ 39 h 42"/>
                <a:gd name="T70" fmla="*/ 38 w 119"/>
                <a:gd name="T71" fmla="*/ 39 h 42"/>
                <a:gd name="T72" fmla="*/ 31 w 119"/>
                <a:gd name="T73" fmla="*/ 42 h 42"/>
                <a:gd name="T74" fmla="*/ 24 w 119"/>
                <a:gd name="T75" fmla="*/ 42 h 42"/>
                <a:gd name="T76" fmla="*/ 21 w 119"/>
                <a:gd name="T77" fmla="*/ 42 h 42"/>
                <a:gd name="T78" fmla="*/ 17 w 119"/>
                <a:gd name="T79" fmla="*/ 42 h 42"/>
                <a:gd name="T80" fmla="*/ 14 w 119"/>
                <a:gd name="T81" fmla="*/ 39 h 42"/>
                <a:gd name="T82" fmla="*/ 7 w 119"/>
                <a:gd name="T83" fmla="*/ 39 h 42"/>
                <a:gd name="T84" fmla="*/ 3 w 119"/>
                <a:gd name="T85" fmla="*/ 35 h 42"/>
                <a:gd name="T86" fmla="*/ 0 w 119"/>
                <a:gd name="T87" fmla="*/ 28 h 42"/>
                <a:gd name="T88" fmla="*/ 0 w 119"/>
                <a:gd name="T8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" h="42">
                  <a:moveTo>
                    <a:pt x="0" y="28"/>
                  </a:moveTo>
                  <a:lnTo>
                    <a:pt x="0" y="28"/>
                  </a:lnTo>
                  <a:lnTo>
                    <a:pt x="0" y="25"/>
                  </a:lnTo>
                  <a:lnTo>
                    <a:pt x="3" y="25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21" y="18"/>
                  </a:lnTo>
                  <a:lnTo>
                    <a:pt x="31" y="14"/>
                  </a:lnTo>
                  <a:lnTo>
                    <a:pt x="42" y="11"/>
                  </a:lnTo>
                  <a:lnTo>
                    <a:pt x="52" y="11"/>
                  </a:lnTo>
                  <a:lnTo>
                    <a:pt x="63" y="7"/>
                  </a:lnTo>
                  <a:lnTo>
                    <a:pt x="73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91" y="4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1" y="4"/>
                  </a:lnTo>
                  <a:lnTo>
                    <a:pt x="105" y="4"/>
                  </a:lnTo>
                  <a:lnTo>
                    <a:pt x="108" y="7"/>
                  </a:lnTo>
                  <a:lnTo>
                    <a:pt x="112" y="11"/>
                  </a:lnTo>
                  <a:lnTo>
                    <a:pt x="115" y="14"/>
                  </a:lnTo>
                  <a:lnTo>
                    <a:pt x="119" y="18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2" y="21"/>
                  </a:lnTo>
                  <a:lnTo>
                    <a:pt x="108" y="25"/>
                  </a:lnTo>
                  <a:lnTo>
                    <a:pt x="101" y="25"/>
                  </a:lnTo>
                  <a:lnTo>
                    <a:pt x="98" y="28"/>
                  </a:lnTo>
                  <a:lnTo>
                    <a:pt x="91" y="28"/>
                  </a:lnTo>
                  <a:lnTo>
                    <a:pt x="84" y="32"/>
                  </a:lnTo>
                  <a:lnTo>
                    <a:pt x="73" y="32"/>
                  </a:lnTo>
                  <a:lnTo>
                    <a:pt x="66" y="35"/>
                  </a:lnTo>
                  <a:lnTo>
                    <a:pt x="56" y="39"/>
                  </a:lnTo>
                  <a:lnTo>
                    <a:pt x="45" y="39"/>
                  </a:lnTo>
                  <a:lnTo>
                    <a:pt x="38" y="39"/>
                  </a:lnTo>
                  <a:lnTo>
                    <a:pt x="31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4" y="39"/>
                  </a:lnTo>
                  <a:lnTo>
                    <a:pt x="7" y="39"/>
                  </a:lnTo>
                  <a:lnTo>
                    <a:pt x="3" y="35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4">
              <a:extLst>
                <a:ext uri="{FF2B5EF4-FFF2-40B4-BE49-F238E27FC236}">
                  <a16:creationId xmlns:a16="http://schemas.microsoft.com/office/drawing/2014/main" id="{02CC07CD-A161-4E05-8475-11DB98E53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501" y="20191885"/>
              <a:ext cx="734593" cy="231977"/>
            </a:xfrm>
            <a:custGeom>
              <a:avLst/>
              <a:gdLst>
                <a:gd name="T0" fmla="*/ 126 w 133"/>
                <a:gd name="T1" fmla="*/ 25 h 42"/>
                <a:gd name="T2" fmla="*/ 122 w 133"/>
                <a:gd name="T3" fmla="*/ 25 h 42"/>
                <a:gd name="T4" fmla="*/ 119 w 133"/>
                <a:gd name="T5" fmla="*/ 25 h 42"/>
                <a:gd name="T6" fmla="*/ 115 w 133"/>
                <a:gd name="T7" fmla="*/ 28 h 42"/>
                <a:gd name="T8" fmla="*/ 108 w 133"/>
                <a:gd name="T9" fmla="*/ 28 h 42"/>
                <a:gd name="T10" fmla="*/ 101 w 133"/>
                <a:gd name="T11" fmla="*/ 32 h 42"/>
                <a:gd name="T12" fmla="*/ 94 w 133"/>
                <a:gd name="T13" fmla="*/ 32 h 42"/>
                <a:gd name="T14" fmla="*/ 84 w 133"/>
                <a:gd name="T15" fmla="*/ 35 h 42"/>
                <a:gd name="T16" fmla="*/ 73 w 133"/>
                <a:gd name="T17" fmla="*/ 35 h 42"/>
                <a:gd name="T18" fmla="*/ 59 w 133"/>
                <a:gd name="T19" fmla="*/ 39 h 42"/>
                <a:gd name="T20" fmla="*/ 49 w 133"/>
                <a:gd name="T21" fmla="*/ 39 h 42"/>
                <a:gd name="T22" fmla="*/ 42 w 133"/>
                <a:gd name="T23" fmla="*/ 42 h 42"/>
                <a:gd name="T24" fmla="*/ 31 w 133"/>
                <a:gd name="T25" fmla="*/ 42 h 42"/>
                <a:gd name="T26" fmla="*/ 24 w 133"/>
                <a:gd name="T27" fmla="*/ 42 h 42"/>
                <a:gd name="T28" fmla="*/ 21 w 133"/>
                <a:gd name="T29" fmla="*/ 42 h 42"/>
                <a:gd name="T30" fmla="*/ 17 w 133"/>
                <a:gd name="T31" fmla="*/ 42 h 42"/>
                <a:gd name="T32" fmla="*/ 14 w 133"/>
                <a:gd name="T33" fmla="*/ 39 h 42"/>
                <a:gd name="T34" fmla="*/ 7 w 133"/>
                <a:gd name="T35" fmla="*/ 39 h 42"/>
                <a:gd name="T36" fmla="*/ 3 w 133"/>
                <a:gd name="T37" fmla="*/ 35 h 42"/>
                <a:gd name="T38" fmla="*/ 3 w 133"/>
                <a:gd name="T39" fmla="*/ 32 h 42"/>
                <a:gd name="T40" fmla="*/ 0 w 133"/>
                <a:gd name="T41" fmla="*/ 28 h 42"/>
                <a:gd name="T42" fmla="*/ 0 w 133"/>
                <a:gd name="T43" fmla="*/ 25 h 42"/>
                <a:gd name="T44" fmla="*/ 3 w 133"/>
                <a:gd name="T45" fmla="*/ 25 h 42"/>
                <a:gd name="T46" fmla="*/ 7 w 133"/>
                <a:gd name="T47" fmla="*/ 21 h 42"/>
                <a:gd name="T48" fmla="*/ 14 w 133"/>
                <a:gd name="T49" fmla="*/ 18 h 42"/>
                <a:gd name="T50" fmla="*/ 24 w 133"/>
                <a:gd name="T51" fmla="*/ 18 h 42"/>
                <a:gd name="T52" fmla="*/ 35 w 133"/>
                <a:gd name="T53" fmla="*/ 14 h 42"/>
                <a:gd name="T54" fmla="*/ 49 w 133"/>
                <a:gd name="T55" fmla="*/ 11 h 42"/>
                <a:gd name="T56" fmla="*/ 66 w 133"/>
                <a:gd name="T57" fmla="*/ 7 h 42"/>
                <a:gd name="T58" fmla="*/ 77 w 133"/>
                <a:gd name="T59" fmla="*/ 4 h 42"/>
                <a:gd name="T60" fmla="*/ 84 w 133"/>
                <a:gd name="T61" fmla="*/ 4 h 42"/>
                <a:gd name="T62" fmla="*/ 91 w 133"/>
                <a:gd name="T63" fmla="*/ 4 h 42"/>
                <a:gd name="T64" fmla="*/ 98 w 133"/>
                <a:gd name="T65" fmla="*/ 0 h 42"/>
                <a:gd name="T66" fmla="*/ 101 w 133"/>
                <a:gd name="T67" fmla="*/ 0 h 42"/>
                <a:gd name="T68" fmla="*/ 105 w 133"/>
                <a:gd name="T69" fmla="*/ 0 h 42"/>
                <a:gd name="T70" fmla="*/ 108 w 133"/>
                <a:gd name="T71" fmla="*/ 0 h 42"/>
                <a:gd name="T72" fmla="*/ 112 w 133"/>
                <a:gd name="T73" fmla="*/ 0 h 42"/>
                <a:gd name="T74" fmla="*/ 119 w 133"/>
                <a:gd name="T75" fmla="*/ 0 h 42"/>
                <a:gd name="T76" fmla="*/ 126 w 133"/>
                <a:gd name="T77" fmla="*/ 4 h 42"/>
                <a:gd name="T78" fmla="*/ 129 w 133"/>
                <a:gd name="T79" fmla="*/ 7 h 42"/>
                <a:gd name="T80" fmla="*/ 129 w 133"/>
                <a:gd name="T81" fmla="*/ 11 h 42"/>
                <a:gd name="T82" fmla="*/ 133 w 133"/>
                <a:gd name="T83" fmla="*/ 14 h 42"/>
                <a:gd name="T84" fmla="*/ 129 w 133"/>
                <a:gd name="T85" fmla="*/ 18 h 42"/>
                <a:gd name="T86" fmla="*/ 129 w 133"/>
                <a:gd name="T87" fmla="*/ 21 h 42"/>
                <a:gd name="T88" fmla="*/ 126 w 133"/>
                <a:gd name="T89" fmla="*/ 25 h 42"/>
                <a:gd name="T90" fmla="*/ 126 w 133"/>
                <a:gd name="T91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42">
                  <a:moveTo>
                    <a:pt x="126" y="25"/>
                  </a:moveTo>
                  <a:lnTo>
                    <a:pt x="122" y="25"/>
                  </a:lnTo>
                  <a:lnTo>
                    <a:pt x="119" y="25"/>
                  </a:lnTo>
                  <a:lnTo>
                    <a:pt x="115" y="28"/>
                  </a:lnTo>
                  <a:lnTo>
                    <a:pt x="108" y="28"/>
                  </a:lnTo>
                  <a:lnTo>
                    <a:pt x="101" y="32"/>
                  </a:lnTo>
                  <a:lnTo>
                    <a:pt x="94" y="32"/>
                  </a:lnTo>
                  <a:lnTo>
                    <a:pt x="84" y="35"/>
                  </a:lnTo>
                  <a:lnTo>
                    <a:pt x="73" y="35"/>
                  </a:lnTo>
                  <a:lnTo>
                    <a:pt x="59" y="39"/>
                  </a:lnTo>
                  <a:lnTo>
                    <a:pt x="49" y="39"/>
                  </a:lnTo>
                  <a:lnTo>
                    <a:pt x="42" y="42"/>
                  </a:lnTo>
                  <a:lnTo>
                    <a:pt x="31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4" y="39"/>
                  </a:lnTo>
                  <a:lnTo>
                    <a:pt x="7" y="39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3" y="25"/>
                  </a:lnTo>
                  <a:lnTo>
                    <a:pt x="7" y="21"/>
                  </a:lnTo>
                  <a:lnTo>
                    <a:pt x="14" y="18"/>
                  </a:lnTo>
                  <a:lnTo>
                    <a:pt x="24" y="18"/>
                  </a:lnTo>
                  <a:lnTo>
                    <a:pt x="35" y="14"/>
                  </a:lnTo>
                  <a:lnTo>
                    <a:pt x="49" y="11"/>
                  </a:lnTo>
                  <a:lnTo>
                    <a:pt x="66" y="7"/>
                  </a:lnTo>
                  <a:lnTo>
                    <a:pt x="77" y="4"/>
                  </a:lnTo>
                  <a:lnTo>
                    <a:pt x="84" y="4"/>
                  </a:lnTo>
                  <a:lnTo>
                    <a:pt x="91" y="4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6" y="4"/>
                  </a:lnTo>
                  <a:lnTo>
                    <a:pt x="129" y="7"/>
                  </a:lnTo>
                  <a:lnTo>
                    <a:pt x="129" y="11"/>
                  </a:lnTo>
                  <a:lnTo>
                    <a:pt x="133" y="14"/>
                  </a:lnTo>
                  <a:lnTo>
                    <a:pt x="129" y="18"/>
                  </a:lnTo>
                  <a:lnTo>
                    <a:pt x="129" y="21"/>
                  </a:lnTo>
                  <a:lnTo>
                    <a:pt x="126" y="25"/>
                  </a:lnTo>
                  <a:lnTo>
                    <a:pt x="126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E2CC14D1-0FC3-4F16-A2DA-2CAAE8F867CE}"/>
              </a:ext>
            </a:extLst>
          </p:cNvPr>
          <p:cNvGrpSpPr/>
          <p:nvPr/>
        </p:nvGrpSpPr>
        <p:grpSpPr>
          <a:xfrm>
            <a:off x="8785827" y="2468512"/>
            <a:ext cx="1888950" cy="2198252"/>
            <a:chOff x="6693575" y="19192175"/>
            <a:chExt cx="1888950" cy="2198252"/>
          </a:xfrm>
        </p:grpSpPr>
        <p:sp>
          <p:nvSpPr>
            <p:cNvPr id="19" name="Freeform 135">
              <a:extLst>
                <a:ext uri="{FF2B5EF4-FFF2-40B4-BE49-F238E27FC236}">
                  <a16:creationId xmlns:a16="http://schemas.microsoft.com/office/drawing/2014/main" id="{6858B9A5-7BC1-4699-A8DA-49A46CAB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4736" y="19192175"/>
              <a:ext cx="248548" cy="867153"/>
            </a:xfrm>
            <a:custGeom>
              <a:avLst/>
              <a:gdLst>
                <a:gd name="T0" fmla="*/ 3 w 45"/>
                <a:gd name="T1" fmla="*/ 7 h 157"/>
                <a:gd name="T2" fmla="*/ 3 w 45"/>
                <a:gd name="T3" fmla="*/ 3 h 157"/>
                <a:gd name="T4" fmla="*/ 7 w 45"/>
                <a:gd name="T5" fmla="*/ 3 h 157"/>
                <a:gd name="T6" fmla="*/ 14 w 45"/>
                <a:gd name="T7" fmla="*/ 0 h 157"/>
                <a:gd name="T8" fmla="*/ 21 w 45"/>
                <a:gd name="T9" fmla="*/ 3 h 157"/>
                <a:gd name="T10" fmla="*/ 28 w 45"/>
                <a:gd name="T11" fmla="*/ 7 h 157"/>
                <a:gd name="T12" fmla="*/ 35 w 45"/>
                <a:gd name="T13" fmla="*/ 7 h 157"/>
                <a:gd name="T14" fmla="*/ 38 w 45"/>
                <a:gd name="T15" fmla="*/ 10 h 157"/>
                <a:gd name="T16" fmla="*/ 45 w 45"/>
                <a:gd name="T17" fmla="*/ 14 h 157"/>
                <a:gd name="T18" fmla="*/ 45 w 45"/>
                <a:gd name="T19" fmla="*/ 17 h 157"/>
                <a:gd name="T20" fmla="*/ 45 w 45"/>
                <a:gd name="T21" fmla="*/ 24 h 157"/>
                <a:gd name="T22" fmla="*/ 45 w 45"/>
                <a:gd name="T23" fmla="*/ 31 h 157"/>
                <a:gd name="T24" fmla="*/ 45 w 45"/>
                <a:gd name="T25" fmla="*/ 42 h 157"/>
                <a:gd name="T26" fmla="*/ 42 w 45"/>
                <a:gd name="T27" fmla="*/ 49 h 157"/>
                <a:gd name="T28" fmla="*/ 42 w 45"/>
                <a:gd name="T29" fmla="*/ 59 h 157"/>
                <a:gd name="T30" fmla="*/ 42 w 45"/>
                <a:gd name="T31" fmla="*/ 70 h 157"/>
                <a:gd name="T32" fmla="*/ 42 w 45"/>
                <a:gd name="T33" fmla="*/ 84 h 157"/>
                <a:gd name="T34" fmla="*/ 38 w 45"/>
                <a:gd name="T35" fmla="*/ 97 h 157"/>
                <a:gd name="T36" fmla="*/ 38 w 45"/>
                <a:gd name="T37" fmla="*/ 115 h 157"/>
                <a:gd name="T38" fmla="*/ 38 w 45"/>
                <a:gd name="T39" fmla="*/ 136 h 157"/>
                <a:gd name="T40" fmla="*/ 38 w 45"/>
                <a:gd name="T41" fmla="*/ 157 h 157"/>
                <a:gd name="T42" fmla="*/ 14 w 45"/>
                <a:gd name="T43" fmla="*/ 157 h 157"/>
                <a:gd name="T44" fmla="*/ 14 w 45"/>
                <a:gd name="T45" fmla="*/ 139 h 157"/>
                <a:gd name="T46" fmla="*/ 14 w 45"/>
                <a:gd name="T47" fmla="*/ 122 h 157"/>
                <a:gd name="T48" fmla="*/ 14 w 45"/>
                <a:gd name="T49" fmla="*/ 108 h 157"/>
                <a:gd name="T50" fmla="*/ 14 w 45"/>
                <a:gd name="T51" fmla="*/ 97 h 157"/>
                <a:gd name="T52" fmla="*/ 14 w 45"/>
                <a:gd name="T53" fmla="*/ 84 h 157"/>
                <a:gd name="T54" fmla="*/ 14 w 45"/>
                <a:gd name="T55" fmla="*/ 73 h 157"/>
                <a:gd name="T56" fmla="*/ 14 w 45"/>
                <a:gd name="T57" fmla="*/ 63 h 157"/>
                <a:gd name="T58" fmla="*/ 14 w 45"/>
                <a:gd name="T59" fmla="*/ 56 h 157"/>
                <a:gd name="T60" fmla="*/ 14 w 45"/>
                <a:gd name="T61" fmla="*/ 42 h 157"/>
                <a:gd name="T62" fmla="*/ 10 w 45"/>
                <a:gd name="T63" fmla="*/ 31 h 157"/>
                <a:gd name="T64" fmla="*/ 7 w 45"/>
                <a:gd name="T65" fmla="*/ 24 h 157"/>
                <a:gd name="T66" fmla="*/ 3 w 45"/>
                <a:gd name="T67" fmla="*/ 21 h 157"/>
                <a:gd name="T68" fmla="*/ 3 w 45"/>
                <a:gd name="T69" fmla="*/ 17 h 157"/>
                <a:gd name="T70" fmla="*/ 0 w 45"/>
                <a:gd name="T71" fmla="*/ 14 h 157"/>
                <a:gd name="T72" fmla="*/ 0 w 45"/>
                <a:gd name="T73" fmla="*/ 10 h 157"/>
                <a:gd name="T74" fmla="*/ 3 w 45"/>
                <a:gd name="T75" fmla="*/ 7 h 157"/>
                <a:gd name="T76" fmla="*/ 3 w 45"/>
                <a:gd name="T77" fmla="*/ 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57">
                  <a:moveTo>
                    <a:pt x="3" y="7"/>
                  </a:moveTo>
                  <a:lnTo>
                    <a:pt x="3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7"/>
                  </a:lnTo>
                  <a:lnTo>
                    <a:pt x="35" y="7"/>
                  </a:lnTo>
                  <a:lnTo>
                    <a:pt x="38" y="10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24"/>
                  </a:lnTo>
                  <a:lnTo>
                    <a:pt x="45" y="31"/>
                  </a:lnTo>
                  <a:lnTo>
                    <a:pt x="45" y="42"/>
                  </a:lnTo>
                  <a:lnTo>
                    <a:pt x="42" y="49"/>
                  </a:lnTo>
                  <a:lnTo>
                    <a:pt x="42" y="59"/>
                  </a:lnTo>
                  <a:lnTo>
                    <a:pt x="42" y="70"/>
                  </a:lnTo>
                  <a:lnTo>
                    <a:pt x="42" y="84"/>
                  </a:lnTo>
                  <a:lnTo>
                    <a:pt x="38" y="97"/>
                  </a:lnTo>
                  <a:lnTo>
                    <a:pt x="38" y="115"/>
                  </a:lnTo>
                  <a:lnTo>
                    <a:pt x="38" y="136"/>
                  </a:lnTo>
                  <a:lnTo>
                    <a:pt x="38" y="157"/>
                  </a:lnTo>
                  <a:lnTo>
                    <a:pt x="14" y="157"/>
                  </a:lnTo>
                  <a:lnTo>
                    <a:pt x="14" y="139"/>
                  </a:lnTo>
                  <a:lnTo>
                    <a:pt x="14" y="122"/>
                  </a:lnTo>
                  <a:lnTo>
                    <a:pt x="14" y="108"/>
                  </a:lnTo>
                  <a:lnTo>
                    <a:pt x="14" y="97"/>
                  </a:lnTo>
                  <a:lnTo>
                    <a:pt x="14" y="84"/>
                  </a:lnTo>
                  <a:lnTo>
                    <a:pt x="14" y="73"/>
                  </a:lnTo>
                  <a:lnTo>
                    <a:pt x="14" y="63"/>
                  </a:lnTo>
                  <a:lnTo>
                    <a:pt x="14" y="56"/>
                  </a:lnTo>
                  <a:lnTo>
                    <a:pt x="14" y="42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3" y="7"/>
                  </a:lnTo>
                  <a:lnTo>
                    <a:pt x="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6">
              <a:extLst>
                <a:ext uri="{FF2B5EF4-FFF2-40B4-BE49-F238E27FC236}">
                  <a16:creationId xmlns:a16="http://schemas.microsoft.com/office/drawing/2014/main" id="{32972C58-146D-4E60-9B24-EEECB391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8637" y="19402055"/>
              <a:ext cx="618604" cy="231977"/>
            </a:xfrm>
            <a:custGeom>
              <a:avLst/>
              <a:gdLst>
                <a:gd name="T0" fmla="*/ 56 w 112"/>
                <a:gd name="T1" fmla="*/ 11 h 42"/>
                <a:gd name="T2" fmla="*/ 70 w 112"/>
                <a:gd name="T3" fmla="*/ 7 h 42"/>
                <a:gd name="T4" fmla="*/ 77 w 112"/>
                <a:gd name="T5" fmla="*/ 4 h 42"/>
                <a:gd name="T6" fmla="*/ 84 w 112"/>
                <a:gd name="T7" fmla="*/ 0 h 42"/>
                <a:gd name="T8" fmla="*/ 91 w 112"/>
                <a:gd name="T9" fmla="*/ 0 h 42"/>
                <a:gd name="T10" fmla="*/ 94 w 112"/>
                <a:gd name="T11" fmla="*/ 0 h 42"/>
                <a:gd name="T12" fmla="*/ 101 w 112"/>
                <a:gd name="T13" fmla="*/ 4 h 42"/>
                <a:gd name="T14" fmla="*/ 108 w 112"/>
                <a:gd name="T15" fmla="*/ 7 h 42"/>
                <a:gd name="T16" fmla="*/ 108 w 112"/>
                <a:gd name="T17" fmla="*/ 11 h 42"/>
                <a:gd name="T18" fmla="*/ 112 w 112"/>
                <a:gd name="T19" fmla="*/ 14 h 42"/>
                <a:gd name="T20" fmla="*/ 112 w 112"/>
                <a:gd name="T21" fmla="*/ 18 h 42"/>
                <a:gd name="T22" fmla="*/ 112 w 112"/>
                <a:gd name="T23" fmla="*/ 18 h 42"/>
                <a:gd name="T24" fmla="*/ 108 w 112"/>
                <a:gd name="T25" fmla="*/ 21 h 42"/>
                <a:gd name="T26" fmla="*/ 108 w 112"/>
                <a:gd name="T27" fmla="*/ 21 h 42"/>
                <a:gd name="T28" fmla="*/ 105 w 112"/>
                <a:gd name="T29" fmla="*/ 25 h 42"/>
                <a:gd name="T30" fmla="*/ 101 w 112"/>
                <a:gd name="T31" fmla="*/ 28 h 42"/>
                <a:gd name="T32" fmla="*/ 94 w 112"/>
                <a:gd name="T33" fmla="*/ 28 h 42"/>
                <a:gd name="T34" fmla="*/ 87 w 112"/>
                <a:gd name="T35" fmla="*/ 32 h 42"/>
                <a:gd name="T36" fmla="*/ 80 w 112"/>
                <a:gd name="T37" fmla="*/ 32 h 42"/>
                <a:gd name="T38" fmla="*/ 63 w 112"/>
                <a:gd name="T39" fmla="*/ 39 h 42"/>
                <a:gd name="T40" fmla="*/ 46 w 112"/>
                <a:gd name="T41" fmla="*/ 42 h 42"/>
                <a:gd name="T42" fmla="*/ 25 w 112"/>
                <a:gd name="T43" fmla="*/ 42 h 42"/>
                <a:gd name="T44" fmla="*/ 0 w 112"/>
                <a:gd name="T45" fmla="*/ 42 h 42"/>
                <a:gd name="T46" fmla="*/ 0 w 112"/>
                <a:gd name="T47" fmla="*/ 21 h 42"/>
                <a:gd name="T48" fmla="*/ 14 w 112"/>
                <a:gd name="T49" fmla="*/ 21 h 42"/>
                <a:gd name="T50" fmla="*/ 32 w 112"/>
                <a:gd name="T51" fmla="*/ 18 h 42"/>
                <a:gd name="T52" fmla="*/ 42 w 112"/>
                <a:gd name="T53" fmla="*/ 14 h 42"/>
                <a:gd name="T54" fmla="*/ 56 w 112"/>
                <a:gd name="T55" fmla="*/ 11 h 42"/>
                <a:gd name="T56" fmla="*/ 56 w 112"/>
                <a:gd name="T57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2" h="42">
                  <a:moveTo>
                    <a:pt x="56" y="11"/>
                  </a:moveTo>
                  <a:lnTo>
                    <a:pt x="70" y="7"/>
                  </a:lnTo>
                  <a:lnTo>
                    <a:pt x="77" y="4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08" y="11"/>
                  </a:lnTo>
                  <a:lnTo>
                    <a:pt x="112" y="14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5" y="25"/>
                  </a:lnTo>
                  <a:lnTo>
                    <a:pt x="101" y="28"/>
                  </a:lnTo>
                  <a:lnTo>
                    <a:pt x="94" y="28"/>
                  </a:lnTo>
                  <a:lnTo>
                    <a:pt x="87" y="32"/>
                  </a:lnTo>
                  <a:lnTo>
                    <a:pt x="80" y="32"/>
                  </a:lnTo>
                  <a:lnTo>
                    <a:pt x="63" y="39"/>
                  </a:lnTo>
                  <a:lnTo>
                    <a:pt x="46" y="42"/>
                  </a:lnTo>
                  <a:lnTo>
                    <a:pt x="25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4" y="21"/>
                  </a:lnTo>
                  <a:lnTo>
                    <a:pt x="32" y="18"/>
                  </a:lnTo>
                  <a:lnTo>
                    <a:pt x="42" y="14"/>
                  </a:lnTo>
                  <a:lnTo>
                    <a:pt x="56" y="11"/>
                  </a:lnTo>
                  <a:lnTo>
                    <a:pt x="56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37">
              <a:extLst>
                <a:ext uri="{FF2B5EF4-FFF2-40B4-BE49-F238E27FC236}">
                  <a16:creationId xmlns:a16="http://schemas.microsoft.com/office/drawing/2014/main" id="{544AC86C-DE05-4067-97A9-AE971A7C6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3575" y="19827347"/>
              <a:ext cx="1888950" cy="425292"/>
            </a:xfrm>
            <a:custGeom>
              <a:avLst/>
              <a:gdLst>
                <a:gd name="T0" fmla="*/ 83 w 342"/>
                <a:gd name="T1" fmla="*/ 70 h 77"/>
                <a:gd name="T2" fmla="*/ 55 w 342"/>
                <a:gd name="T3" fmla="*/ 73 h 77"/>
                <a:gd name="T4" fmla="*/ 38 w 342"/>
                <a:gd name="T5" fmla="*/ 77 h 77"/>
                <a:gd name="T6" fmla="*/ 28 w 342"/>
                <a:gd name="T7" fmla="*/ 77 h 77"/>
                <a:gd name="T8" fmla="*/ 21 w 342"/>
                <a:gd name="T9" fmla="*/ 77 h 77"/>
                <a:gd name="T10" fmla="*/ 14 w 342"/>
                <a:gd name="T11" fmla="*/ 73 h 77"/>
                <a:gd name="T12" fmla="*/ 3 w 342"/>
                <a:gd name="T13" fmla="*/ 63 h 77"/>
                <a:gd name="T14" fmla="*/ 0 w 342"/>
                <a:gd name="T15" fmla="*/ 56 h 77"/>
                <a:gd name="T16" fmla="*/ 0 w 342"/>
                <a:gd name="T17" fmla="*/ 52 h 77"/>
                <a:gd name="T18" fmla="*/ 14 w 342"/>
                <a:gd name="T19" fmla="*/ 49 h 77"/>
                <a:gd name="T20" fmla="*/ 48 w 342"/>
                <a:gd name="T21" fmla="*/ 45 h 77"/>
                <a:gd name="T22" fmla="*/ 90 w 342"/>
                <a:gd name="T23" fmla="*/ 38 h 77"/>
                <a:gd name="T24" fmla="*/ 122 w 342"/>
                <a:gd name="T25" fmla="*/ 31 h 77"/>
                <a:gd name="T26" fmla="*/ 160 w 342"/>
                <a:gd name="T27" fmla="*/ 28 h 77"/>
                <a:gd name="T28" fmla="*/ 205 w 342"/>
                <a:gd name="T29" fmla="*/ 17 h 77"/>
                <a:gd name="T30" fmla="*/ 247 w 342"/>
                <a:gd name="T31" fmla="*/ 10 h 77"/>
                <a:gd name="T32" fmla="*/ 268 w 342"/>
                <a:gd name="T33" fmla="*/ 7 h 77"/>
                <a:gd name="T34" fmla="*/ 286 w 342"/>
                <a:gd name="T35" fmla="*/ 3 h 77"/>
                <a:gd name="T36" fmla="*/ 293 w 342"/>
                <a:gd name="T37" fmla="*/ 0 h 77"/>
                <a:gd name="T38" fmla="*/ 300 w 342"/>
                <a:gd name="T39" fmla="*/ 3 h 77"/>
                <a:gd name="T40" fmla="*/ 314 w 342"/>
                <a:gd name="T41" fmla="*/ 7 h 77"/>
                <a:gd name="T42" fmla="*/ 328 w 342"/>
                <a:gd name="T43" fmla="*/ 14 h 77"/>
                <a:gd name="T44" fmla="*/ 338 w 342"/>
                <a:gd name="T45" fmla="*/ 21 h 77"/>
                <a:gd name="T46" fmla="*/ 342 w 342"/>
                <a:gd name="T47" fmla="*/ 31 h 77"/>
                <a:gd name="T48" fmla="*/ 342 w 342"/>
                <a:gd name="T49" fmla="*/ 38 h 77"/>
                <a:gd name="T50" fmla="*/ 338 w 342"/>
                <a:gd name="T51" fmla="*/ 42 h 77"/>
                <a:gd name="T52" fmla="*/ 331 w 342"/>
                <a:gd name="T53" fmla="*/ 45 h 77"/>
                <a:gd name="T54" fmla="*/ 317 w 342"/>
                <a:gd name="T55" fmla="*/ 45 h 77"/>
                <a:gd name="T56" fmla="*/ 293 w 342"/>
                <a:gd name="T57" fmla="*/ 42 h 77"/>
                <a:gd name="T58" fmla="*/ 275 w 342"/>
                <a:gd name="T59" fmla="*/ 42 h 77"/>
                <a:gd name="T60" fmla="*/ 268 w 342"/>
                <a:gd name="T61" fmla="*/ 42 h 77"/>
                <a:gd name="T62" fmla="*/ 258 w 342"/>
                <a:gd name="T63" fmla="*/ 42 h 77"/>
                <a:gd name="T64" fmla="*/ 244 w 342"/>
                <a:gd name="T65" fmla="*/ 42 h 77"/>
                <a:gd name="T66" fmla="*/ 223 w 342"/>
                <a:gd name="T67" fmla="*/ 45 h 77"/>
                <a:gd name="T68" fmla="*/ 188 w 342"/>
                <a:gd name="T69" fmla="*/ 49 h 77"/>
                <a:gd name="T70" fmla="*/ 129 w 342"/>
                <a:gd name="T71" fmla="*/ 59 h 77"/>
                <a:gd name="T72" fmla="*/ 97 w 342"/>
                <a:gd name="T73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2" h="77">
                  <a:moveTo>
                    <a:pt x="97" y="66"/>
                  </a:moveTo>
                  <a:lnTo>
                    <a:pt x="83" y="70"/>
                  </a:lnTo>
                  <a:lnTo>
                    <a:pt x="69" y="70"/>
                  </a:lnTo>
                  <a:lnTo>
                    <a:pt x="55" y="73"/>
                  </a:lnTo>
                  <a:lnTo>
                    <a:pt x="45" y="77"/>
                  </a:lnTo>
                  <a:lnTo>
                    <a:pt x="38" y="77"/>
                  </a:lnTo>
                  <a:lnTo>
                    <a:pt x="31" y="77"/>
                  </a:lnTo>
                  <a:lnTo>
                    <a:pt x="28" y="77"/>
                  </a:lnTo>
                  <a:lnTo>
                    <a:pt x="24" y="77"/>
                  </a:lnTo>
                  <a:lnTo>
                    <a:pt x="21" y="77"/>
                  </a:lnTo>
                  <a:lnTo>
                    <a:pt x="17" y="77"/>
                  </a:lnTo>
                  <a:lnTo>
                    <a:pt x="14" y="73"/>
                  </a:lnTo>
                  <a:lnTo>
                    <a:pt x="10" y="66"/>
                  </a:lnTo>
                  <a:lnTo>
                    <a:pt x="3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3" y="49"/>
                  </a:lnTo>
                  <a:lnTo>
                    <a:pt x="14" y="49"/>
                  </a:lnTo>
                  <a:lnTo>
                    <a:pt x="24" y="49"/>
                  </a:lnTo>
                  <a:lnTo>
                    <a:pt x="48" y="45"/>
                  </a:lnTo>
                  <a:lnTo>
                    <a:pt x="76" y="42"/>
                  </a:lnTo>
                  <a:lnTo>
                    <a:pt x="90" y="38"/>
                  </a:lnTo>
                  <a:lnTo>
                    <a:pt x="104" y="35"/>
                  </a:lnTo>
                  <a:lnTo>
                    <a:pt x="122" y="31"/>
                  </a:lnTo>
                  <a:lnTo>
                    <a:pt x="139" y="28"/>
                  </a:lnTo>
                  <a:lnTo>
                    <a:pt x="160" y="28"/>
                  </a:lnTo>
                  <a:lnTo>
                    <a:pt x="181" y="24"/>
                  </a:lnTo>
                  <a:lnTo>
                    <a:pt x="205" y="17"/>
                  </a:lnTo>
                  <a:lnTo>
                    <a:pt x="233" y="14"/>
                  </a:lnTo>
                  <a:lnTo>
                    <a:pt x="247" y="10"/>
                  </a:lnTo>
                  <a:lnTo>
                    <a:pt x="258" y="7"/>
                  </a:lnTo>
                  <a:lnTo>
                    <a:pt x="268" y="7"/>
                  </a:lnTo>
                  <a:lnTo>
                    <a:pt x="279" y="3"/>
                  </a:lnTo>
                  <a:lnTo>
                    <a:pt x="286" y="3"/>
                  </a:lnTo>
                  <a:lnTo>
                    <a:pt x="289" y="3"/>
                  </a:lnTo>
                  <a:lnTo>
                    <a:pt x="293" y="0"/>
                  </a:lnTo>
                  <a:lnTo>
                    <a:pt x="296" y="0"/>
                  </a:lnTo>
                  <a:lnTo>
                    <a:pt x="300" y="3"/>
                  </a:lnTo>
                  <a:lnTo>
                    <a:pt x="307" y="3"/>
                  </a:lnTo>
                  <a:lnTo>
                    <a:pt x="314" y="7"/>
                  </a:lnTo>
                  <a:lnTo>
                    <a:pt x="321" y="10"/>
                  </a:lnTo>
                  <a:lnTo>
                    <a:pt x="328" y="14"/>
                  </a:lnTo>
                  <a:lnTo>
                    <a:pt x="335" y="17"/>
                  </a:lnTo>
                  <a:lnTo>
                    <a:pt x="338" y="21"/>
                  </a:lnTo>
                  <a:lnTo>
                    <a:pt x="342" y="28"/>
                  </a:lnTo>
                  <a:lnTo>
                    <a:pt x="342" y="31"/>
                  </a:lnTo>
                  <a:lnTo>
                    <a:pt x="342" y="35"/>
                  </a:lnTo>
                  <a:lnTo>
                    <a:pt x="342" y="38"/>
                  </a:lnTo>
                  <a:lnTo>
                    <a:pt x="342" y="42"/>
                  </a:lnTo>
                  <a:lnTo>
                    <a:pt x="338" y="42"/>
                  </a:lnTo>
                  <a:lnTo>
                    <a:pt x="335" y="45"/>
                  </a:lnTo>
                  <a:lnTo>
                    <a:pt x="331" y="45"/>
                  </a:lnTo>
                  <a:lnTo>
                    <a:pt x="328" y="45"/>
                  </a:lnTo>
                  <a:lnTo>
                    <a:pt x="317" y="45"/>
                  </a:lnTo>
                  <a:lnTo>
                    <a:pt x="307" y="42"/>
                  </a:lnTo>
                  <a:lnTo>
                    <a:pt x="293" y="42"/>
                  </a:lnTo>
                  <a:lnTo>
                    <a:pt x="282" y="42"/>
                  </a:lnTo>
                  <a:lnTo>
                    <a:pt x="275" y="42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65" y="42"/>
                  </a:lnTo>
                  <a:lnTo>
                    <a:pt x="258" y="42"/>
                  </a:lnTo>
                  <a:lnTo>
                    <a:pt x="251" y="42"/>
                  </a:lnTo>
                  <a:lnTo>
                    <a:pt x="244" y="42"/>
                  </a:lnTo>
                  <a:lnTo>
                    <a:pt x="233" y="45"/>
                  </a:lnTo>
                  <a:lnTo>
                    <a:pt x="223" y="45"/>
                  </a:lnTo>
                  <a:lnTo>
                    <a:pt x="212" y="45"/>
                  </a:lnTo>
                  <a:lnTo>
                    <a:pt x="188" y="49"/>
                  </a:lnTo>
                  <a:lnTo>
                    <a:pt x="160" y="56"/>
                  </a:lnTo>
                  <a:lnTo>
                    <a:pt x="129" y="59"/>
                  </a:lnTo>
                  <a:lnTo>
                    <a:pt x="97" y="66"/>
                  </a:lnTo>
                  <a:lnTo>
                    <a:pt x="97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38">
              <a:extLst>
                <a:ext uri="{FF2B5EF4-FFF2-40B4-BE49-F238E27FC236}">
                  <a16:creationId xmlns:a16="http://schemas.microsoft.com/office/drawing/2014/main" id="{41427251-ABA1-46A6-98E1-0027777D1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308" y="20059324"/>
              <a:ext cx="231976" cy="1331103"/>
            </a:xfrm>
            <a:custGeom>
              <a:avLst/>
              <a:gdLst>
                <a:gd name="T0" fmla="*/ 35 w 42"/>
                <a:gd name="T1" fmla="*/ 84 h 241"/>
                <a:gd name="T2" fmla="*/ 35 w 42"/>
                <a:gd name="T3" fmla="*/ 101 h 241"/>
                <a:gd name="T4" fmla="*/ 35 w 42"/>
                <a:gd name="T5" fmla="*/ 122 h 241"/>
                <a:gd name="T6" fmla="*/ 39 w 42"/>
                <a:gd name="T7" fmla="*/ 146 h 241"/>
                <a:gd name="T8" fmla="*/ 39 w 42"/>
                <a:gd name="T9" fmla="*/ 174 h 241"/>
                <a:gd name="T10" fmla="*/ 35 w 42"/>
                <a:gd name="T11" fmla="*/ 195 h 241"/>
                <a:gd name="T12" fmla="*/ 35 w 42"/>
                <a:gd name="T13" fmla="*/ 213 h 241"/>
                <a:gd name="T14" fmla="*/ 35 w 42"/>
                <a:gd name="T15" fmla="*/ 227 h 241"/>
                <a:gd name="T16" fmla="*/ 32 w 42"/>
                <a:gd name="T17" fmla="*/ 234 h 241"/>
                <a:gd name="T18" fmla="*/ 25 w 42"/>
                <a:gd name="T19" fmla="*/ 241 h 241"/>
                <a:gd name="T20" fmla="*/ 18 w 42"/>
                <a:gd name="T21" fmla="*/ 241 h 241"/>
                <a:gd name="T22" fmla="*/ 11 w 42"/>
                <a:gd name="T23" fmla="*/ 234 h 241"/>
                <a:gd name="T24" fmla="*/ 7 w 42"/>
                <a:gd name="T25" fmla="*/ 216 h 241"/>
                <a:gd name="T26" fmla="*/ 4 w 42"/>
                <a:gd name="T27" fmla="*/ 206 h 241"/>
                <a:gd name="T28" fmla="*/ 4 w 42"/>
                <a:gd name="T29" fmla="*/ 202 h 241"/>
                <a:gd name="T30" fmla="*/ 4 w 42"/>
                <a:gd name="T31" fmla="*/ 192 h 241"/>
                <a:gd name="T32" fmla="*/ 7 w 42"/>
                <a:gd name="T33" fmla="*/ 181 h 241"/>
                <a:gd name="T34" fmla="*/ 7 w 42"/>
                <a:gd name="T35" fmla="*/ 167 h 241"/>
                <a:gd name="T36" fmla="*/ 11 w 42"/>
                <a:gd name="T37" fmla="*/ 150 h 241"/>
                <a:gd name="T38" fmla="*/ 11 w 42"/>
                <a:gd name="T39" fmla="*/ 125 h 241"/>
                <a:gd name="T40" fmla="*/ 11 w 42"/>
                <a:gd name="T41" fmla="*/ 101 h 241"/>
                <a:gd name="T42" fmla="*/ 11 w 42"/>
                <a:gd name="T43" fmla="*/ 73 h 241"/>
                <a:gd name="T44" fmla="*/ 11 w 42"/>
                <a:gd name="T45" fmla="*/ 49 h 241"/>
                <a:gd name="T46" fmla="*/ 7 w 42"/>
                <a:gd name="T47" fmla="*/ 31 h 241"/>
                <a:gd name="T48" fmla="*/ 7 w 42"/>
                <a:gd name="T49" fmla="*/ 21 h 241"/>
                <a:gd name="T50" fmla="*/ 4 w 42"/>
                <a:gd name="T51" fmla="*/ 14 h 241"/>
                <a:gd name="T52" fmla="*/ 0 w 42"/>
                <a:gd name="T53" fmla="*/ 3 h 241"/>
                <a:gd name="T54" fmla="*/ 4 w 42"/>
                <a:gd name="T55" fmla="*/ 0 h 241"/>
                <a:gd name="T56" fmla="*/ 14 w 42"/>
                <a:gd name="T57" fmla="*/ 0 h 241"/>
                <a:gd name="T58" fmla="*/ 28 w 42"/>
                <a:gd name="T59" fmla="*/ 7 h 241"/>
                <a:gd name="T60" fmla="*/ 39 w 42"/>
                <a:gd name="T61" fmla="*/ 10 h 241"/>
                <a:gd name="T62" fmla="*/ 42 w 42"/>
                <a:gd name="T63" fmla="*/ 24 h 241"/>
                <a:gd name="T64" fmla="*/ 39 w 42"/>
                <a:gd name="T65" fmla="*/ 42 h 241"/>
                <a:gd name="T66" fmla="*/ 35 w 42"/>
                <a:gd name="T67" fmla="*/ 63 h 241"/>
                <a:gd name="T68" fmla="*/ 35 w 42"/>
                <a:gd name="T69" fmla="*/ 7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241">
                  <a:moveTo>
                    <a:pt x="35" y="77"/>
                  </a:moveTo>
                  <a:lnTo>
                    <a:pt x="35" y="84"/>
                  </a:lnTo>
                  <a:lnTo>
                    <a:pt x="35" y="91"/>
                  </a:lnTo>
                  <a:lnTo>
                    <a:pt x="35" y="101"/>
                  </a:lnTo>
                  <a:lnTo>
                    <a:pt x="35" y="111"/>
                  </a:lnTo>
                  <a:lnTo>
                    <a:pt x="35" y="122"/>
                  </a:lnTo>
                  <a:lnTo>
                    <a:pt x="35" y="132"/>
                  </a:lnTo>
                  <a:lnTo>
                    <a:pt x="39" y="146"/>
                  </a:lnTo>
                  <a:lnTo>
                    <a:pt x="39" y="160"/>
                  </a:lnTo>
                  <a:lnTo>
                    <a:pt x="39" y="174"/>
                  </a:lnTo>
                  <a:lnTo>
                    <a:pt x="39" y="185"/>
                  </a:lnTo>
                  <a:lnTo>
                    <a:pt x="35" y="195"/>
                  </a:lnTo>
                  <a:lnTo>
                    <a:pt x="35" y="206"/>
                  </a:lnTo>
                  <a:lnTo>
                    <a:pt x="35" y="213"/>
                  </a:lnTo>
                  <a:lnTo>
                    <a:pt x="35" y="220"/>
                  </a:lnTo>
                  <a:lnTo>
                    <a:pt x="35" y="227"/>
                  </a:lnTo>
                  <a:lnTo>
                    <a:pt x="32" y="230"/>
                  </a:lnTo>
                  <a:lnTo>
                    <a:pt x="32" y="234"/>
                  </a:lnTo>
                  <a:lnTo>
                    <a:pt x="28" y="241"/>
                  </a:lnTo>
                  <a:lnTo>
                    <a:pt x="25" y="241"/>
                  </a:lnTo>
                  <a:lnTo>
                    <a:pt x="21" y="241"/>
                  </a:lnTo>
                  <a:lnTo>
                    <a:pt x="18" y="241"/>
                  </a:lnTo>
                  <a:lnTo>
                    <a:pt x="14" y="237"/>
                  </a:lnTo>
                  <a:lnTo>
                    <a:pt x="11" y="234"/>
                  </a:lnTo>
                  <a:lnTo>
                    <a:pt x="11" y="227"/>
                  </a:lnTo>
                  <a:lnTo>
                    <a:pt x="7" y="216"/>
                  </a:lnTo>
                  <a:lnTo>
                    <a:pt x="4" y="213"/>
                  </a:lnTo>
                  <a:lnTo>
                    <a:pt x="4" y="206"/>
                  </a:lnTo>
                  <a:lnTo>
                    <a:pt x="4" y="206"/>
                  </a:lnTo>
                  <a:lnTo>
                    <a:pt x="4" y="202"/>
                  </a:lnTo>
                  <a:lnTo>
                    <a:pt x="4" y="195"/>
                  </a:lnTo>
                  <a:lnTo>
                    <a:pt x="4" y="192"/>
                  </a:lnTo>
                  <a:lnTo>
                    <a:pt x="7" y="188"/>
                  </a:lnTo>
                  <a:lnTo>
                    <a:pt x="7" y="181"/>
                  </a:lnTo>
                  <a:lnTo>
                    <a:pt x="7" y="174"/>
                  </a:lnTo>
                  <a:lnTo>
                    <a:pt x="7" y="167"/>
                  </a:lnTo>
                  <a:lnTo>
                    <a:pt x="7" y="157"/>
                  </a:lnTo>
                  <a:lnTo>
                    <a:pt x="11" y="150"/>
                  </a:lnTo>
                  <a:lnTo>
                    <a:pt x="11" y="139"/>
                  </a:lnTo>
                  <a:lnTo>
                    <a:pt x="11" y="125"/>
                  </a:lnTo>
                  <a:lnTo>
                    <a:pt x="11" y="115"/>
                  </a:lnTo>
                  <a:lnTo>
                    <a:pt x="11" y="101"/>
                  </a:lnTo>
                  <a:lnTo>
                    <a:pt x="11" y="87"/>
                  </a:lnTo>
                  <a:lnTo>
                    <a:pt x="11" y="73"/>
                  </a:lnTo>
                  <a:lnTo>
                    <a:pt x="11" y="59"/>
                  </a:lnTo>
                  <a:lnTo>
                    <a:pt x="11" y="49"/>
                  </a:lnTo>
                  <a:lnTo>
                    <a:pt x="11" y="38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9" y="10"/>
                  </a:lnTo>
                  <a:lnTo>
                    <a:pt x="42" y="14"/>
                  </a:lnTo>
                  <a:lnTo>
                    <a:pt x="42" y="24"/>
                  </a:lnTo>
                  <a:lnTo>
                    <a:pt x="42" y="35"/>
                  </a:lnTo>
                  <a:lnTo>
                    <a:pt x="39" y="42"/>
                  </a:lnTo>
                  <a:lnTo>
                    <a:pt x="39" y="52"/>
                  </a:lnTo>
                  <a:lnTo>
                    <a:pt x="35" y="63"/>
                  </a:lnTo>
                  <a:lnTo>
                    <a:pt x="35" y="77"/>
                  </a:lnTo>
                  <a:lnTo>
                    <a:pt x="35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39">
              <a:extLst>
                <a:ext uri="{FF2B5EF4-FFF2-40B4-BE49-F238E27FC236}">
                  <a16:creationId xmlns:a16="http://schemas.microsoft.com/office/drawing/2014/main" id="{B76998A6-BBA9-4BA3-8604-76113E611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6713" y="20368630"/>
              <a:ext cx="497092" cy="303781"/>
            </a:xfrm>
            <a:custGeom>
              <a:avLst/>
              <a:gdLst>
                <a:gd name="T0" fmla="*/ 0 w 90"/>
                <a:gd name="T1" fmla="*/ 3 h 55"/>
                <a:gd name="T2" fmla="*/ 3 w 90"/>
                <a:gd name="T3" fmla="*/ 3 h 55"/>
                <a:gd name="T4" fmla="*/ 7 w 90"/>
                <a:gd name="T5" fmla="*/ 0 h 55"/>
                <a:gd name="T6" fmla="*/ 14 w 90"/>
                <a:gd name="T7" fmla="*/ 0 h 55"/>
                <a:gd name="T8" fmla="*/ 24 w 90"/>
                <a:gd name="T9" fmla="*/ 0 h 55"/>
                <a:gd name="T10" fmla="*/ 34 w 90"/>
                <a:gd name="T11" fmla="*/ 0 h 55"/>
                <a:gd name="T12" fmla="*/ 45 w 90"/>
                <a:gd name="T13" fmla="*/ 0 h 55"/>
                <a:gd name="T14" fmla="*/ 52 w 90"/>
                <a:gd name="T15" fmla="*/ 3 h 55"/>
                <a:gd name="T16" fmla="*/ 62 w 90"/>
                <a:gd name="T17" fmla="*/ 7 h 55"/>
                <a:gd name="T18" fmla="*/ 69 w 90"/>
                <a:gd name="T19" fmla="*/ 10 h 55"/>
                <a:gd name="T20" fmla="*/ 76 w 90"/>
                <a:gd name="T21" fmla="*/ 14 h 55"/>
                <a:gd name="T22" fmla="*/ 80 w 90"/>
                <a:gd name="T23" fmla="*/ 17 h 55"/>
                <a:gd name="T24" fmla="*/ 87 w 90"/>
                <a:gd name="T25" fmla="*/ 24 h 55"/>
                <a:gd name="T26" fmla="*/ 87 w 90"/>
                <a:gd name="T27" fmla="*/ 28 h 55"/>
                <a:gd name="T28" fmla="*/ 90 w 90"/>
                <a:gd name="T29" fmla="*/ 31 h 55"/>
                <a:gd name="T30" fmla="*/ 90 w 90"/>
                <a:gd name="T31" fmla="*/ 42 h 55"/>
                <a:gd name="T32" fmla="*/ 90 w 90"/>
                <a:gd name="T33" fmla="*/ 48 h 55"/>
                <a:gd name="T34" fmla="*/ 87 w 90"/>
                <a:gd name="T35" fmla="*/ 52 h 55"/>
                <a:gd name="T36" fmla="*/ 87 w 90"/>
                <a:gd name="T37" fmla="*/ 55 h 55"/>
                <a:gd name="T38" fmla="*/ 83 w 90"/>
                <a:gd name="T39" fmla="*/ 55 h 55"/>
                <a:gd name="T40" fmla="*/ 80 w 90"/>
                <a:gd name="T41" fmla="*/ 55 h 55"/>
                <a:gd name="T42" fmla="*/ 76 w 90"/>
                <a:gd name="T43" fmla="*/ 55 h 55"/>
                <a:gd name="T44" fmla="*/ 69 w 90"/>
                <a:gd name="T45" fmla="*/ 52 h 55"/>
                <a:gd name="T46" fmla="*/ 66 w 90"/>
                <a:gd name="T47" fmla="*/ 48 h 55"/>
                <a:gd name="T48" fmla="*/ 59 w 90"/>
                <a:gd name="T49" fmla="*/ 45 h 55"/>
                <a:gd name="T50" fmla="*/ 48 w 90"/>
                <a:gd name="T51" fmla="*/ 42 h 55"/>
                <a:gd name="T52" fmla="*/ 41 w 90"/>
                <a:gd name="T53" fmla="*/ 35 h 55"/>
                <a:gd name="T54" fmla="*/ 31 w 90"/>
                <a:gd name="T55" fmla="*/ 28 h 55"/>
                <a:gd name="T56" fmla="*/ 24 w 90"/>
                <a:gd name="T57" fmla="*/ 24 h 55"/>
                <a:gd name="T58" fmla="*/ 17 w 90"/>
                <a:gd name="T59" fmla="*/ 21 h 55"/>
                <a:gd name="T60" fmla="*/ 10 w 90"/>
                <a:gd name="T61" fmla="*/ 17 h 55"/>
                <a:gd name="T62" fmla="*/ 7 w 90"/>
                <a:gd name="T63" fmla="*/ 14 h 55"/>
                <a:gd name="T64" fmla="*/ 3 w 90"/>
                <a:gd name="T65" fmla="*/ 10 h 55"/>
                <a:gd name="T66" fmla="*/ 0 w 90"/>
                <a:gd name="T67" fmla="*/ 7 h 55"/>
                <a:gd name="T68" fmla="*/ 0 w 90"/>
                <a:gd name="T69" fmla="*/ 3 h 55"/>
                <a:gd name="T70" fmla="*/ 0 w 90"/>
                <a:gd name="T71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" h="55">
                  <a:moveTo>
                    <a:pt x="0" y="3"/>
                  </a:move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62" y="7"/>
                  </a:lnTo>
                  <a:lnTo>
                    <a:pt x="69" y="10"/>
                  </a:lnTo>
                  <a:lnTo>
                    <a:pt x="76" y="14"/>
                  </a:lnTo>
                  <a:lnTo>
                    <a:pt x="80" y="17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90" y="31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87" y="52"/>
                  </a:lnTo>
                  <a:lnTo>
                    <a:pt x="87" y="55"/>
                  </a:lnTo>
                  <a:lnTo>
                    <a:pt x="83" y="55"/>
                  </a:lnTo>
                  <a:lnTo>
                    <a:pt x="80" y="55"/>
                  </a:lnTo>
                  <a:lnTo>
                    <a:pt x="76" y="55"/>
                  </a:lnTo>
                  <a:lnTo>
                    <a:pt x="69" y="52"/>
                  </a:lnTo>
                  <a:lnTo>
                    <a:pt x="66" y="48"/>
                  </a:lnTo>
                  <a:lnTo>
                    <a:pt x="59" y="45"/>
                  </a:lnTo>
                  <a:lnTo>
                    <a:pt x="48" y="42"/>
                  </a:lnTo>
                  <a:lnTo>
                    <a:pt x="41" y="35"/>
                  </a:lnTo>
                  <a:lnTo>
                    <a:pt x="31" y="28"/>
                  </a:lnTo>
                  <a:lnTo>
                    <a:pt x="24" y="24"/>
                  </a:lnTo>
                  <a:lnTo>
                    <a:pt x="17" y="21"/>
                  </a:lnTo>
                  <a:lnTo>
                    <a:pt x="10" y="17"/>
                  </a:lnTo>
                  <a:lnTo>
                    <a:pt x="7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3009096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C7E63ED-F869-4A40-B563-260849CDD8A5}"/>
              </a:ext>
            </a:extLst>
          </p:cNvPr>
          <p:cNvGrpSpPr/>
          <p:nvPr/>
        </p:nvGrpSpPr>
        <p:grpSpPr>
          <a:xfrm>
            <a:off x="1649617" y="2398914"/>
            <a:ext cx="2043601" cy="2060172"/>
            <a:chOff x="2451722" y="21638975"/>
            <a:chExt cx="2043601" cy="2060172"/>
          </a:xfrm>
        </p:grpSpPr>
        <p:sp>
          <p:nvSpPr>
            <p:cNvPr id="3" name="Freeform 140">
              <a:extLst>
                <a:ext uri="{FF2B5EF4-FFF2-40B4-BE49-F238E27FC236}">
                  <a16:creationId xmlns:a16="http://schemas.microsoft.com/office/drawing/2014/main" id="{C20CE77B-F2A8-4C07-956E-7153DFA47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883" y="22274147"/>
              <a:ext cx="1292440" cy="325874"/>
            </a:xfrm>
            <a:custGeom>
              <a:avLst/>
              <a:gdLst>
                <a:gd name="T0" fmla="*/ 220 w 234"/>
                <a:gd name="T1" fmla="*/ 35 h 59"/>
                <a:gd name="T2" fmla="*/ 213 w 234"/>
                <a:gd name="T3" fmla="*/ 35 h 59"/>
                <a:gd name="T4" fmla="*/ 206 w 234"/>
                <a:gd name="T5" fmla="*/ 35 h 59"/>
                <a:gd name="T6" fmla="*/ 195 w 234"/>
                <a:gd name="T7" fmla="*/ 35 h 59"/>
                <a:gd name="T8" fmla="*/ 181 w 234"/>
                <a:gd name="T9" fmla="*/ 35 h 59"/>
                <a:gd name="T10" fmla="*/ 154 w 234"/>
                <a:gd name="T11" fmla="*/ 38 h 59"/>
                <a:gd name="T12" fmla="*/ 126 w 234"/>
                <a:gd name="T13" fmla="*/ 38 h 59"/>
                <a:gd name="T14" fmla="*/ 108 w 234"/>
                <a:gd name="T15" fmla="*/ 42 h 59"/>
                <a:gd name="T16" fmla="*/ 91 w 234"/>
                <a:gd name="T17" fmla="*/ 45 h 59"/>
                <a:gd name="T18" fmla="*/ 63 w 234"/>
                <a:gd name="T19" fmla="*/ 52 h 59"/>
                <a:gd name="T20" fmla="*/ 49 w 234"/>
                <a:gd name="T21" fmla="*/ 56 h 59"/>
                <a:gd name="T22" fmla="*/ 38 w 234"/>
                <a:gd name="T23" fmla="*/ 59 h 59"/>
                <a:gd name="T24" fmla="*/ 35 w 234"/>
                <a:gd name="T25" fmla="*/ 59 h 59"/>
                <a:gd name="T26" fmla="*/ 28 w 234"/>
                <a:gd name="T27" fmla="*/ 59 h 59"/>
                <a:gd name="T28" fmla="*/ 24 w 234"/>
                <a:gd name="T29" fmla="*/ 59 h 59"/>
                <a:gd name="T30" fmla="*/ 21 w 234"/>
                <a:gd name="T31" fmla="*/ 56 h 59"/>
                <a:gd name="T32" fmla="*/ 10 w 234"/>
                <a:gd name="T33" fmla="*/ 52 h 59"/>
                <a:gd name="T34" fmla="*/ 0 w 234"/>
                <a:gd name="T35" fmla="*/ 42 h 59"/>
                <a:gd name="T36" fmla="*/ 21 w 234"/>
                <a:gd name="T37" fmla="*/ 38 h 59"/>
                <a:gd name="T38" fmla="*/ 42 w 234"/>
                <a:gd name="T39" fmla="*/ 32 h 59"/>
                <a:gd name="T40" fmla="*/ 59 w 234"/>
                <a:gd name="T41" fmla="*/ 28 h 59"/>
                <a:gd name="T42" fmla="*/ 80 w 234"/>
                <a:gd name="T43" fmla="*/ 25 h 59"/>
                <a:gd name="T44" fmla="*/ 94 w 234"/>
                <a:gd name="T45" fmla="*/ 21 h 59"/>
                <a:gd name="T46" fmla="*/ 108 w 234"/>
                <a:gd name="T47" fmla="*/ 18 h 59"/>
                <a:gd name="T48" fmla="*/ 122 w 234"/>
                <a:gd name="T49" fmla="*/ 14 h 59"/>
                <a:gd name="T50" fmla="*/ 136 w 234"/>
                <a:gd name="T51" fmla="*/ 11 h 59"/>
                <a:gd name="T52" fmla="*/ 147 w 234"/>
                <a:gd name="T53" fmla="*/ 7 h 59"/>
                <a:gd name="T54" fmla="*/ 157 w 234"/>
                <a:gd name="T55" fmla="*/ 7 h 59"/>
                <a:gd name="T56" fmla="*/ 164 w 234"/>
                <a:gd name="T57" fmla="*/ 4 h 59"/>
                <a:gd name="T58" fmla="*/ 171 w 234"/>
                <a:gd name="T59" fmla="*/ 4 h 59"/>
                <a:gd name="T60" fmla="*/ 178 w 234"/>
                <a:gd name="T61" fmla="*/ 0 h 59"/>
                <a:gd name="T62" fmla="*/ 181 w 234"/>
                <a:gd name="T63" fmla="*/ 0 h 59"/>
                <a:gd name="T64" fmla="*/ 188 w 234"/>
                <a:gd name="T65" fmla="*/ 0 h 59"/>
                <a:gd name="T66" fmla="*/ 188 w 234"/>
                <a:gd name="T67" fmla="*/ 0 h 59"/>
                <a:gd name="T68" fmla="*/ 199 w 234"/>
                <a:gd name="T69" fmla="*/ 0 h 59"/>
                <a:gd name="T70" fmla="*/ 209 w 234"/>
                <a:gd name="T71" fmla="*/ 0 h 59"/>
                <a:gd name="T72" fmla="*/ 216 w 234"/>
                <a:gd name="T73" fmla="*/ 4 h 59"/>
                <a:gd name="T74" fmla="*/ 227 w 234"/>
                <a:gd name="T75" fmla="*/ 11 h 59"/>
                <a:gd name="T76" fmla="*/ 230 w 234"/>
                <a:gd name="T77" fmla="*/ 18 h 59"/>
                <a:gd name="T78" fmla="*/ 234 w 234"/>
                <a:gd name="T79" fmla="*/ 21 h 59"/>
                <a:gd name="T80" fmla="*/ 234 w 234"/>
                <a:gd name="T81" fmla="*/ 25 h 59"/>
                <a:gd name="T82" fmla="*/ 234 w 234"/>
                <a:gd name="T83" fmla="*/ 28 h 59"/>
                <a:gd name="T84" fmla="*/ 230 w 234"/>
                <a:gd name="T85" fmla="*/ 32 h 59"/>
                <a:gd name="T86" fmla="*/ 227 w 234"/>
                <a:gd name="T87" fmla="*/ 32 h 59"/>
                <a:gd name="T88" fmla="*/ 220 w 234"/>
                <a:gd name="T89" fmla="*/ 35 h 59"/>
                <a:gd name="T90" fmla="*/ 220 w 234"/>
                <a:gd name="T91" fmla="*/ 3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4" h="59">
                  <a:moveTo>
                    <a:pt x="220" y="35"/>
                  </a:moveTo>
                  <a:lnTo>
                    <a:pt x="213" y="35"/>
                  </a:lnTo>
                  <a:lnTo>
                    <a:pt x="206" y="35"/>
                  </a:lnTo>
                  <a:lnTo>
                    <a:pt x="195" y="35"/>
                  </a:lnTo>
                  <a:lnTo>
                    <a:pt x="181" y="35"/>
                  </a:lnTo>
                  <a:lnTo>
                    <a:pt x="154" y="38"/>
                  </a:lnTo>
                  <a:lnTo>
                    <a:pt x="126" y="38"/>
                  </a:lnTo>
                  <a:lnTo>
                    <a:pt x="108" y="42"/>
                  </a:lnTo>
                  <a:lnTo>
                    <a:pt x="91" y="45"/>
                  </a:lnTo>
                  <a:lnTo>
                    <a:pt x="63" y="52"/>
                  </a:lnTo>
                  <a:lnTo>
                    <a:pt x="49" y="56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28" y="59"/>
                  </a:lnTo>
                  <a:lnTo>
                    <a:pt x="24" y="59"/>
                  </a:lnTo>
                  <a:lnTo>
                    <a:pt x="21" y="56"/>
                  </a:lnTo>
                  <a:lnTo>
                    <a:pt x="10" y="52"/>
                  </a:lnTo>
                  <a:lnTo>
                    <a:pt x="0" y="42"/>
                  </a:lnTo>
                  <a:lnTo>
                    <a:pt x="21" y="38"/>
                  </a:lnTo>
                  <a:lnTo>
                    <a:pt x="42" y="32"/>
                  </a:lnTo>
                  <a:lnTo>
                    <a:pt x="59" y="28"/>
                  </a:lnTo>
                  <a:lnTo>
                    <a:pt x="80" y="25"/>
                  </a:lnTo>
                  <a:lnTo>
                    <a:pt x="94" y="21"/>
                  </a:lnTo>
                  <a:lnTo>
                    <a:pt x="108" y="18"/>
                  </a:lnTo>
                  <a:lnTo>
                    <a:pt x="122" y="14"/>
                  </a:lnTo>
                  <a:lnTo>
                    <a:pt x="136" y="11"/>
                  </a:lnTo>
                  <a:lnTo>
                    <a:pt x="147" y="7"/>
                  </a:lnTo>
                  <a:lnTo>
                    <a:pt x="157" y="7"/>
                  </a:lnTo>
                  <a:lnTo>
                    <a:pt x="164" y="4"/>
                  </a:lnTo>
                  <a:lnTo>
                    <a:pt x="171" y="4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9" y="0"/>
                  </a:lnTo>
                  <a:lnTo>
                    <a:pt x="209" y="0"/>
                  </a:lnTo>
                  <a:lnTo>
                    <a:pt x="216" y="4"/>
                  </a:lnTo>
                  <a:lnTo>
                    <a:pt x="227" y="11"/>
                  </a:lnTo>
                  <a:lnTo>
                    <a:pt x="230" y="18"/>
                  </a:lnTo>
                  <a:lnTo>
                    <a:pt x="234" y="21"/>
                  </a:lnTo>
                  <a:lnTo>
                    <a:pt x="234" y="25"/>
                  </a:lnTo>
                  <a:lnTo>
                    <a:pt x="234" y="28"/>
                  </a:lnTo>
                  <a:lnTo>
                    <a:pt x="230" y="32"/>
                  </a:lnTo>
                  <a:lnTo>
                    <a:pt x="227" y="32"/>
                  </a:lnTo>
                  <a:lnTo>
                    <a:pt x="220" y="35"/>
                  </a:lnTo>
                  <a:lnTo>
                    <a:pt x="220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41">
              <a:extLst>
                <a:ext uri="{FF2B5EF4-FFF2-40B4-BE49-F238E27FC236}">
                  <a16:creationId xmlns:a16="http://schemas.microsoft.com/office/drawing/2014/main" id="{376BC174-73C7-47A0-A492-FEDF92D60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418" y="22412230"/>
              <a:ext cx="408720" cy="1286917"/>
            </a:xfrm>
            <a:custGeom>
              <a:avLst/>
              <a:gdLst>
                <a:gd name="T0" fmla="*/ 74 w 74"/>
                <a:gd name="T1" fmla="*/ 24 h 233"/>
                <a:gd name="T2" fmla="*/ 74 w 74"/>
                <a:gd name="T3" fmla="*/ 31 h 233"/>
                <a:gd name="T4" fmla="*/ 70 w 74"/>
                <a:gd name="T5" fmla="*/ 38 h 233"/>
                <a:gd name="T6" fmla="*/ 70 w 74"/>
                <a:gd name="T7" fmla="*/ 55 h 233"/>
                <a:gd name="T8" fmla="*/ 70 w 74"/>
                <a:gd name="T9" fmla="*/ 76 h 233"/>
                <a:gd name="T10" fmla="*/ 70 w 74"/>
                <a:gd name="T11" fmla="*/ 108 h 233"/>
                <a:gd name="T12" fmla="*/ 74 w 74"/>
                <a:gd name="T13" fmla="*/ 139 h 233"/>
                <a:gd name="T14" fmla="*/ 70 w 74"/>
                <a:gd name="T15" fmla="*/ 167 h 233"/>
                <a:gd name="T16" fmla="*/ 70 w 74"/>
                <a:gd name="T17" fmla="*/ 184 h 233"/>
                <a:gd name="T18" fmla="*/ 70 w 74"/>
                <a:gd name="T19" fmla="*/ 195 h 233"/>
                <a:gd name="T20" fmla="*/ 63 w 74"/>
                <a:gd name="T21" fmla="*/ 212 h 233"/>
                <a:gd name="T22" fmla="*/ 49 w 74"/>
                <a:gd name="T23" fmla="*/ 226 h 233"/>
                <a:gd name="T24" fmla="*/ 42 w 74"/>
                <a:gd name="T25" fmla="*/ 233 h 233"/>
                <a:gd name="T26" fmla="*/ 35 w 74"/>
                <a:gd name="T27" fmla="*/ 230 h 233"/>
                <a:gd name="T28" fmla="*/ 32 w 74"/>
                <a:gd name="T29" fmla="*/ 223 h 233"/>
                <a:gd name="T30" fmla="*/ 28 w 74"/>
                <a:gd name="T31" fmla="*/ 212 h 233"/>
                <a:gd name="T32" fmla="*/ 18 w 74"/>
                <a:gd name="T33" fmla="*/ 195 h 233"/>
                <a:gd name="T34" fmla="*/ 4 w 74"/>
                <a:gd name="T35" fmla="*/ 177 h 233"/>
                <a:gd name="T36" fmla="*/ 0 w 74"/>
                <a:gd name="T37" fmla="*/ 167 h 233"/>
                <a:gd name="T38" fmla="*/ 0 w 74"/>
                <a:gd name="T39" fmla="*/ 164 h 233"/>
                <a:gd name="T40" fmla="*/ 11 w 74"/>
                <a:gd name="T41" fmla="*/ 164 h 233"/>
                <a:gd name="T42" fmla="*/ 25 w 74"/>
                <a:gd name="T43" fmla="*/ 171 h 233"/>
                <a:gd name="T44" fmla="*/ 35 w 74"/>
                <a:gd name="T45" fmla="*/ 171 h 233"/>
                <a:gd name="T46" fmla="*/ 39 w 74"/>
                <a:gd name="T47" fmla="*/ 171 h 233"/>
                <a:gd name="T48" fmla="*/ 42 w 74"/>
                <a:gd name="T49" fmla="*/ 157 h 233"/>
                <a:gd name="T50" fmla="*/ 42 w 74"/>
                <a:gd name="T51" fmla="*/ 136 h 233"/>
                <a:gd name="T52" fmla="*/ 42 w 74"/>
                <a:gd name="T53" fmla="*/ 104 h 233"/>
                <a:gd name="T54" fmla="*/ 42 w 74"/>
                <a:gd name="T55" fmla="*/ 66 h 233"/>
                <a:gd name="T56" fmla="*/ 39 w 74"/>
                <a:gd name="T57" fmla="*/ 24 h 233"/>
                <a:gd name="T58" fmla="*/ 46 w 74"/>
                <a:gd name="T59" fmla="*/ 3 h 233"/>
                <a:gd name="T60" fmla="*/ 56 w 74"/>
                <a:gd name="T61" fmla="*/ 10 h 233"/>
                <a:gd name="T62" fmla="*/ 67 w 74"/>
                <a:gd name="T63" fmla="*/ 13 h 233"/>
                <a:gd name="T64" fmla="*/ 74 w 74"/>
                <a:gd name="T65" fmla="*/ 17 h 233"/>
                <a:gd name="T66" fmla="*/ 74 w 74"/>
                <a:gd name="T67" fmla="*/ 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233">
                  <a:moveTo>
                    <a:pt x="74" y="20"/>
                  </a:moveTo>
                  <a:lnTo>
                    <a:pt x="74" y="24"/>
                  </a:lnTo>
                  <a:lnTo>
                    <a:pt x="74" y="27"/>
                  </a:lnTo>
                  <a:lnTo>
                    <a:pt x="74" y="31"/>
                  </a:lnTo>
                  <a:lnTo>
                    <a:pt x="74" y="34"/>
                  </a:lnTo>
                  <a:lnTo>
                    <a:pt x="70" y="38"/>
                  </a:lnTo>
                  <a:lnTo>
                    <a:pt x="70" y="45"/>
                  </a:lnTo>
                  <a:lnTo>
                    <a:pt x="70" y="55"/>
                  </a:lnTo>
                  <a:lnTo>
                    <a:pt x="70" y="66"/>
                  </a:lnTo>
                  <a:lnTo>
                    <a:pt x="70" y="76"/>
                  </a:lnTo>
                  <a:lnTo>
                    <a:pt x="70" y="90"/>
                  </a:lnTo>
                  <a:lnTo>
                    <a:pt x="70" y="108"/>
                  </a:lnTo>
                  <a:lnTo>
                    <a:pt x="70" y="125"/>
                  </a:lnTo>
                  <a:lnTo>
                    <a:pt x="74" y="139"/>
                  </a:lnTo>
                  <a:lnTo>
                    <a:pt x="70" y="153"/>
                  </a:lnTo>
                  <a:lnTo>
                    <a:pt x="70" y="167"/>
                  </a:lnTo>
                  <a:lnTo>
                    <a:pt x="70" y="177"/>
                  </a:lnTo>
                  <a:lnTo>
                    <a:pt x="70" y="184"/>
                  </a:lnTo>
                  <a:lnTo>
                    <a:pt x="70" y="191"/>
                  </a:lnTo>
                  <a:lnTo>
                    <a:pt x="70" y="195"/>
                  </a:lnTo>
                  <a:lnTo>
                    <a:pt x="67" y="205"/>
                  </a:lnTo>
                  <a:lnTo>
                    <a:pt x="63" y="212"/>
                  </a:lnTo>
                  <a:lnTo>
                    <a:pt x="56" y="223"/>
                  </a:lnTo>
                  <a:lnTo>
                    <a:pt x="49" y="226"/>
                  </a:lnTo>
                  <a:lnTo>
                    <a:pt x="46" y="230"/>
                  </a:lnTo>
                  <a:lnTo>
                    <a:pt x="42" y="233"/>
                  </a:lnTo>
                  <a:lnTo>
                    <a:pt x="39" y="233"/>
                  </a:lnTo>
                  <a:lnTo>
                    <a:pt x="35" y="230"/>
                  </a:lnTo>
                  <a:lnTo>
                    <a:pt x="32" y="226"/>
                  </a:lnTo>
                  <a:lnTo>
                    <a:pt x="32" y="223"/>
                  </a:lnTo>
                  <a:lnTo>
                    <a:pt x="28" y="219"/>
                  </a:lnTo>
                  <a:lnTo>
                    <a:pt x="28" y="212"/>
                  </a:lnTo>
                  <a:lnTo>
                    <a:pt x="25" y="205"/>
                  </a:lnTo>
                  <a:lnTo>
                    <a:pt x="18" y="195"/>
                  </a:lnTo>
                  <a:lnTo>
                    <a:pt x="11" y="184"/>
                  </a:lnTo>
                  <a:lnTo>
                    <a:pt x="4" y="177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7" y="164"/>
                  </a:lnTo>
                  <a:lnTo>
                    <a:pt x="11" y="164"/>
                  </a:lnTo>
                  <a:lnTo>
                    <a:pt x="18" y="167"/>
                  </a:lnTo>
                  <a:lnTo>
                    <a:pt x="25" y="171"/>
                  </a:lnTo>
                  <a:lnTo>
                    <a:pt x="32" y="171"/>
                  </a:lnTo>
                  <a:lnTo>
                    <a:pt x="35" y="171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42" y="164"/>
                  </a:lnTo>
                  <a:lnTo>
                    <a:pt x="42" y="157"/>
                  </a:lnTo>
                  <a:lnTo>
                    <a:pt x="42" y="146"/>
                  </a:lnTo>
                  <a:lnTo>
                    <a:pt x="42" y="136"/>
                  </a:lnTo>
                  <a:lnTo>
                    <a:pt x="46" y="122"/>
                  </a:lnTo>
                  <a:lnTo>
                    <a:pt x="42" y="104"/>
                  </a:lnTo>
                  <a:lnTo>
                    <a:pt x="42" y="87"/>
                  </a:lnTo>
                  <a:lnTo>
                    <a:pt x="42" y="66"/>
                  </a:lnTo>
                  <a:lnTo>
                    <a:pt x="39" y="45"/>
                  </a:lnTo>
                  <a:lnTo>
                    <a:pt x="39" y="24"/>
                  </a:lnTo>
                  <a:lnTo>
                    <a:pt x="35" y="0"/>
                  </a:lnTo>
                  <a:lnTo>
                    <a:pt x="46" y="3"/>
                  </a:lnTo>
                  <a:lnTo>
                    <a:pt x="53" y="7"/>
                  </a:lnTo>
                  <a:lnTo>
                    <a:pt x="56" y="10"/>
                  </a:lnTo>
                  <a:lnTo>
                    <a:pt x="63" y="10"/>
                  </a:lnTo>
                  <a:lnTo>
                    <a:pt x="67" y="13"/>
                  </a:lnTo>
                  <a:lnTo>
                    <a:pt x="70" y="17"/>
                  </a:lnTo>
                  <a:lnTo>
                    <a:pt x="74" y="17"/>
                  </a:lnTo>
                  <a:lnTo>
                    <a:pt x="74" y="20"/>
                  </a:lnTo>
                  <a:lnTo>
                    <a:pt x="74" y="2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42">
              <a:extLst>
                <a:ext uri="{FF2B5EF4-FFF2-40B4-BE49-F238E27FC236}">
                  <a16:creationId xmlns:a16="http://schemas.microsoft.com/office/drawing/2014/main" id="{B3F1B2B6-7A3F-40C7-9B1F-AD4882562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722" y="22102928"/>
              <a:ext cx="845058" cy="922385"/>
            </a:xfrm>
            <a:custGeom>
              <a:avLst/>
              <a:gdLst>
                <a:gd name="T0" fmla="*/ 0 w 153"/>
                <a:gd name="T1" fmla="*/ 164 h 167"/>
                <a:gd name="T2" fmla="*/ 0 w 153"/>
                <a:gd name="T3" fmla="*/ 160 h 167"/>
                <a:gd name="T4" fmla="*/ 3 w 153"/>
                <a:gd name="T5" fmla="*/ 157 h 167"/>
                <a:gd name="T6" fmla="*/ 7 w 153"/>
                <a:gd name="T7" fmla="*/ 150 h 167"/>
                <a:gd name="T8" fmla="*/ 14 w 153"/>
                <a:gd name="T9" fmla="*/ 146 h 167"/>
                <a:gd name="T10" fmla="*/ 21 w 153"/>
                <a:gd name="T11" fmla="*/ 139 h 167"/>
                <a:gd name="T12" fmla="*/ 31 w 153"/>
                <a:gd name="T13" fmla="*/ 125 h 167"/>
                <a:gd name="T14" fmla="*/ 38 w 153"/>
                <a:gd name="T15" fmla="*/ 122 h 167"/>
                <a:gd name="T16" fmla="*/ 45 w 153"/>
                <a:gd name="T17" fmla="*/ 111 h 167"/>
                <a:gd name="T18" fmla="*/ 56 w 153"/>
                <a:gd name="T19" fmla="*/ 104 h 167"/>
                <a:gd name="T20" fmla="*/ 63 w 153"/>
                <a:gd name="T21" fmla="*/ 94 h 167"/>
                <a:gd name="T22" fmla="*/ 77 w 153"/>
                <a:gd name="T23" fmla="*/ 76 h 167"/>
                <a:gd name="T24" fmla="*/ 91 w 153"/>
                <a:gd name="T25" fmla="*/ 59 h 167"/>
                <a:gd name="T26" fmla="*/ 101 w 153"/>
                <a:gd name="T27" fmla="*/ 45 h 167"/>
                <a:gd name="T28" fmla="*/ 108 w 153"/>
                <a:gd name="T29" fmla="*/ 35 h 167"/>
                <a:gd name="T30" fmla="*/ 115 w 153"/>
                <a:gd name="T31" fmla="*/ 28 h 167"/>
                <a:gd name="T32" fmla="*/ 115 w 153"/>
                <a:gd name="T33" fmla="*/ 21 h 167"/>
                <a:gd name="T34" fmla="*/ 119 w 153"/>
                <a:gd name="T35" fmla="*/ 17 h 167"/>
                <a:gd name="T36" fmla="*/ 119 w 153"/>
                <a:gd name="T37" fmla="*/ 10 h 167"/>
                <a:gd name="T38" fmla="*/ 119 w 153"/>
                <a:gd name="T39" fmla="*/ 7 h 167"/>
                <a:gd name="T40" fmla="*/ 119 w 153"/>
                <a:gd name="T41" fmla="*/ 3 h 167"/>
                <a:gd name="T42" fmla="*/ 119 w 153"/>
                <a:gd name="T43" fmla="*/ 3 h 167"/>
                <a:gd name="T44" fmla="*/ 122 w 153"/>
                <a:gd name="T45" fmla="*/ 0 h 167"/>
                <a:gd name="T46" fmla="*/ 129 w 153"/>
                <a:gd name="T47" fmla="*/ 0 h 167"/>
                <a:gd name="T48" fmla="*/ 133 w 153"/>
                <a:gd name="T49" fmla="*/ 3 h 167"/>
                <a:gd name="T50" fmla="*/ 136 w 153"/>
                <a:gd name="T51" fmla="*/ 7 h 167"/>
                <a:gd name="T52" fmla="*/ 143 w 153"/>
                <a:gd name="T53" fmla="*/ 10 h 167"/>
                <a:gd name="T54" fmla="*/ 146 w 153"/>
                <a:gd name="T55" fmla="*/ 17 h 167"/>
                <a:gd name="T56" fmla="*/ 150 w 153"/>
                <a:gd name="T57" fmla="*/ 21 h 167"/>
                <a:gd name="T58" fmla="*/ 150 w 153"/>
                <a:gd name="T59" fmla="*/ 28 h 167"/>
                <a:gd name="T60" fmla="*/ 153 w 153"/>
                <a:gd name="T61" fmla="*/ 31 h 167"/>
                <a:gd name="T62" fmla="*/ 150 w 153"/>
                <a:gd name="T63" fmla="*/ 35 h 167"/>
                <a:gd name="T64" fmla="*/ 150 w 153"/>
                <a:gd name="T65" fmla="*/ 38 h 167"/>
                <a:gd name="T66" fmla="*/ 146 w 153"/>
                <a:gd name="T67" fmla="*/ 42 h 167"/>
                <a:gd name="T68" fmla="*/ 139 w 153"/>
                <a:gd name="T69" fmla="*/ 49 h 167"/>
                <a:gd name="T70" fmla="*/ 136 w 153"/>
                <a:gd name="T71" fmla="*/ 56 h 167"/>
                <a:gd name="T72" fmla="*/ 126 w 153"/>
                <a:gd name="T73" fmla="*/ 63 h 167"/>
                <a:gd name="T74" fmla="*/ 119 w 153"/>
                <a:gd name="T75" fmla="*/ 73 h 167"/>
                <a:gd name="T76" fmla="*/ 108 w 153"/>
                <a:gd name="T77" fmla="*/ 83 h 167"/>
                <a:gd name="T78" fmla="*/ 98 w 153"/>
                <a:gd name="T79" fmla="*/ 97 h 167"/>
                <a:gd name="T80" fmla="*/ 87 w 153"/>
                <a:gd name="T81" fmla="*/ 108 h 167"/>
                <a:gd name="T82" fmla="*/ 77 w 153"/>
                <a:gd name="T83" fmla="*/ 115 h 167"/>
                <a:gd name="T84" fmla="*/ 70 w 153"/>
                <a:gd name="T85" fmla="*/ 125 h 167"/>
                <a:gd name="T86" fmla="*/ 59 w 153"/>
                <a:gd name="T87" fmla="*/ 132 h 167"/>
                <a:gd name="T88" fmla="*/ 52 w 153"/>
                <a:gd name="T89" fmla="*/ 139 h 167"/>
                <a:gd name="T90" fmla="*/ 42 w 153"/>
                <a:gd name="T91" fmla="*/ 146 h 167"/>
                <a:gd name="T92" fmla="*/ 35 w 153"/>
                <a:gd name="T93" fmla="*/ 150 h 167"/>
                <a:gd name="T94" fmla="*/ 21 w 153"/>
                <a:gd name="T95" fmla="*/ 160 h 167"/>
                <a:gd name="T96" fmla="*/ 14 w 153"/>
                <a:gd name="T97" fmla="*/ 164 h 167"/>
                <a:gd name="T98" fmla="*/ 10 w 153"/>
                <a:gd name="T99" fmla="*/ 164 h 167"/>
                <a:gd name="T100" fmla="*/ 7 w 153"/>
                <a:gd name="T101" fmla="*/ 167 h 167"/>
                <a:gd name="T102" fmla="*/ 3 w 153"/>
                <a:gd name="T103" fmla="*/ 167 h 167"/>
                <a:gd name="T104" fmla="*/ 3 w 153"/>
                <a:gd name="T105" fmla="*/ 167 h 167"/>
                <a:gd name="T106" fmla="*/ 0 w 153"/>
                <a:gd name="T107" fmla="*/ 164 h 167"/>
                <a:gd name="T108" fmla="*/ 0 w 153"/>
                <a:gd name="T109" fmla="*/ 16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" h="167">
                  <a:moveTo>
                    <a:pt x="0" y="164"/>
                  </a:moveTo>
                  <a:lnTo>
                    <a:pt x="0" y="160"/>
                  </a:lnTo>
                  <a:lnTo>
                    <a:pt x="3" y="157"/>
                  </a:lnTo>
                  <a:lnTo>
                    <a:pt x="7" y="150"/>
                  </a:lnTo>
                  <a:lnTo>
                    <a:pt x="14" y="146"/>
                  </a:lnTo>
                  <a:lnTo>
                    <a:pt x="21" y="139"/>
                  </a:lnTo>
                  <a:lnTo>
                    <a:pt x="31" y="125"/>
                  </a:lnTo>
                  <a:lnTo>
                    <a:pt x="38" y="122"/>
                  </a:lnTo>
                  <a:lnTo>
                    <a:pt x="45" y="111"/>
                  </a:lnTo>
                  <a:lnTo>
                    <a:pt x="56" y="104"/>
                  </a:lnTo>
                  <a:lnTo>
                    <a:pt x="63" y="94"/>
                  </a:lnTo>
                  <a:lnTo>
                    <a:pt x="77" y="76"/>
                  </a:lnTo>
                  <a:lnTo>
                    <a:pt x="91" y="59"/>
                  </a:lnTo>
                  <a:lnTo>
                    <a:pt x="101" y="45"/>
                  </a:lnTo>
                  <a:lnTo>
                    <a:pt x="108" y="35"/>
                  </a:lnTo>
                  <a:lnTo>
                    <a:pt x="115" y="28"/>
                  </a:lnTo>
                  <a:lnTo>
                    <a:pt x="115" y="21"/>
                  </a:lnTo>
                  <a:lnTo>
                    <a:pt x="119" y="17"/>
                  </a:lnTo>
                  <a:lnTo>
                    <a:pt x="119" y="10"/>
                  </a:lnTo>
                  <a:lnTo>
                    <a:pt x="119" y="7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33" y="3"/>
                  </a:lnTo>
                  <a:lnTo>
                    <a:pt x="136" y="7"/>
                  </a:lnTo>
                  <a:lnTo>
                    <a:pt x="143" y="10"/>
                  </a:lnTo>
                  <a:lnTo>
                    <a:pt x="146" y="17"/>
                  </a:lnTo>
                  <a:lnTo>
                    <a:pt x="150" y="21"/>
                  </a:lnTo>
                  <a:lnTo>
                    <a:pt x="150" y="28"/>
                  </a:lnTo>
                  <a:lnTo>
                    <a:pt x="153" y="31"/>
                  </a:lnTo>
                  <a:lnTo>
                    <a:pt x="150" y="35"/>
                  </a:lnTo>
                  <a:lnTo>
                    <a:pt x="150" y="38"/>
                  </a:lnTo>
                  <a:lnTo>
                    <a:pt x="146" y="42"/>
                  </a:lnTo>
                  <a:lnTo>
                    <a:pt x="139" y="49"/>
                  </a:lnTo>
                  <a:lnTo>
                    <a:pt x="136" y="56"/>
                  </a:lnTo>
                  <a:lnTo>
                    <a:pt x="126" y="63"/>
                  </a:lnTo>
                  <a:lnTo>
                    <a:pt x="119" y="73"/>
                  </a:lnTo>
                  <a:lnTo>
                    <a:pt x="108" y="83"/>
                  </a:lnTo>
                  <a:lnTo>
                    <a:pt x="98" y="97"/>
                  </a:lnTo>
                  <a:lnTo>
                    <a:pt x="87" y="108"/>
                  </a:lnTo>
                  <a:lnTo>
                    <a:pt x="77" y="115"/>
                  </a:lnTo>
                  <a:lnTo>
                    <a:pt x="70" y="125"/>
                  </a:lnTo>
                  <a:lnTo>
                    <a:pt x="59" y="132"/>
                  </a:lnTo>
                  <a:lnTo>
                    <a:pt x="52" y="139"/>
                  </a:lnTo>
                  <a:lnTo>
                    <a:pt x="42" y="146"/>
                  </a:lnTo>
                  <a:lnTo>
                    <a:pt x="35" y="150"/>
                  </a:lnTo>
                  <a:lnTo>
                    <a:pt x="21" y="160"/>
                  </a:lnTo>
                  <a:lnTo>
                    <a:pt x="14" y="164"/>
                  </a:lnTo>
                  <a:lnTo>
                    <a:pt x="10" y="164"/>
                  </a:lnTo>
                  <a:lnTo>
                    <a:pt x="7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0" y="164"/>
                  </a:lnTo>
                  <a:lnTo>
                    <a:pt x="0" y="16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43">
              <a:extLst>
                <a:ext uri="{FF2B5EF4-FFF2-40B4-BE49-F238E27FC236}">
                  <a16:creationId xmlns:a16="http://schemas.microsoft.com/office/drawing/2014/main" id="{9EAD7975-C1F2-4045-BDE5-2E59B4ED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675" y="22506124"/>
              <a:ext cx="193315" cy="1038372"/>
            </a:xfrm>
            <a:custGeom>
              <a:avLst/>
              <a:gdLst>
                <a:gd name="T0" fmla="*/ 7 w 35"/>
                <a:gd name="T1" fmla="*/ 112 h 188"/>
                <a:gd name="T2" fmla="*/ 7 w 35"/>
                <a:gd name="T3" fmla="*/ 105 h 188"/>
                <a:gd name="T4" fmla="*/ 7 w 35"/>
                <a:gd name="T5" fmla="*/ 94 h 188"/>
                <a:gd name="T6" fmla="*/ 7 w 35"/>
                <a:gd name="T7" fmla="*/ 80 h 188"/>
                <a:gd name="T8" fmla="*/ 7 w 35"/>
                <a:gd name="T9" fmla="*/ 66 h 188"/>
                <a:gd name="T10" fmla="*/ 7 w 35"/>
                <a:gd name="T11" fmla="*/ 52 h 188"/>
                <a:gd name="T12" fmla="*/ 7 w 35"/>
                <a:gd name="T13" fmla="*/ 38 h 188"/>
                <a:gd name="T14" fmla="*/ 7 w 35"/>
                <a:gd name="T15" fmla="*/ 21 h 188"/>
                <a:gd name="T16" fmla="*/ 7 w 35"/>
                <a:gd name="T17" fmla="*/ 0 h 188"/>
                <a:gd name="T18" fmla="*/ 21 w 35"/>
                <a:gd name="T19" fmla="*/ 10 h 188"/>
                <a:gd name="T20" fmla="*/ 28 w 35"/>
                <a:gd name="T21" fmla="*/ 21 h 188"/>
                <a:gd name="T22" fmla="*/ 31 w 35"/>
                <a:gd name="T23" fmla="*/ 28 h 188"/>
                <a:gd name="T24" fmla="*/ 35 w 35"/>
                <a:gd name="T25" fmla="*/ 35 h 188"/>
                <a:gd name="T26" fmla="*/ 35 w 35"/>
                <a:gd name="T27" fmla="*/ 38 h 188"/>
                <a:gd name="T28" fmla="*/ 35 w 35"/>
                <a:gd name="T29" fmla="*/ 45 h 188"/>
                <a:gd name="T30" fmla="*/ 35 w 35"/>
                <a:gd name="T31" fmla="*/ 56 h 188"/>
                <a:gd name="T32" fmla="*/ 35 w 35"/>
                <a:gd name="T33" fmla="*/ 70 h 188"/>
                <a:gd name="T34" fmla="*/ 35 w 35"/>
                <a:gd name="T35" fmla="*/ 87 h 188"/>
                <a:gd name="T36" fmla="*/ 31 w 35"/>
                <a:gd name="T37" fmla="*/ 105 h 188"/>
                <a:gd name="T38" fmla="*/ 31 w 35"/>
                <a:gd name="T39" fmla="*/ 122 h 188"/>
                <a:gd name="T40" fmla="*/ 31 w 35"/>
                <a:gd name="T41" fmla="*/ 140 h 188"/>
                <a:gd name="T42" fmla="*/ 31 w 35"/>
                <a:gd name="T43" fmla="*/ 157 h 188"/>
                <a:gd name="T44" fmla="*/ 31 w 35"/>
                <a:gd name="T45" fmla="*/ 164 h 188"/>
                <a:gd name="T46" fmla="*/ 28 w 35"/>
                <a:gd name="T47" fmla="*/ 171 h 188"/>
                <a:gd name="T48" fmla="*/ 28 w 35"/>
                <a:gd name="T49" fmla="*/ 174 h 188"/>
                <a:gd name="T50" fmla="*/ 28 w 35"/>
                <a:gd name="T51" fmla="*/ 181 h 188"/>
                <a:gd name="T52" fmla="*/ 28 w 35"/>
                <a:gd name="T53" fmla="*/ 181 h 188"/>
                <a:gd name="T54" fmla="*/ 24 w 35"/>
                <a:gd name="T55" fmla="*/ 185 h 188"/>
                <a:gd name="T56" fmla="*/ 24 w 35"/>
                <a:gd name="T57" fmla="*/ 188 h 188"/>
                <a:gd name="T58" fmla="*/ 21 w 35"/>
                <a:gd name="T59" fmla="*/ 188 h 188"/>
                <a:gd name="T60" fmla="*/ 17 w 35"/>
                <a:gd name="T61" fmla="*/ 188 h 188"/>
                <a:gd name="T62" fmla="*/ 14 w 35"/>
                <a:gd name="T63" fmla="*/ 185 h 188"/>
                <a:gd name="T64" fmla="*/ 10 w 35"/>
                <a:gd name="T65" fmla="*/ 181 h 188"/>
                <a:gd name="T66" fmla="*/ 7 w 35"/>
                <a:gd name="T67" fmla="*/ 174 h 188"/>
                <a:gd name="T68" fmla="*/ 3 w 35"/>
                <a:gd name="T69" fmla="*/ 167 h 188"/>
                <a:gd name="T70" fmla="*/ 0 w 35"/>
                <a:gd name="T71" fmla="*/ 160 h 188"/>
                <a:gd name="T72" fmla="*/ 0 w 35"/>
                <a:gd name="T73" fmla="*/ 157 h 188"/>
                <a:gd name="T74" fmla="*/ 0 w 35"/>
                <a:gd name="T75" fmla="*/ 154 h 188"/>
                <a:gd name="T76" fmla="*/ 0 w 35"/>
                <a:gd name="T77" fmla="*/ 154 h 188"/>
                <a:gd name="T78" fmla="*/ 0 w 35"/>
                <a:gd name="T79" fmla="*/ 147 h 188"/>
                <a:gd name="T80" fmla="*/ 3 w 35"/>
                <a:gd name="T81" fmla="*/ 143 h 188"/>
                <a:gd name="T82" fmla="*/ 3 w 35"/>
                <a:gd name="T83" fmla="*/ 136 h 188"/>
                <a:gd name="T84" fmla="*/ 3 w 35"/>
                <a:gd name="T85" fmla="*/ 129 h 188"/>
                <a:gd name="T86" fmla="*/ 3 w 35"/>
                <a:gd name="T87" fmla="*/ 122 h 188"/>
                <a:gd name="T88" fmla="*/ 7 w 35"/>
                <a:gd name="T89" fmla="*/ 112 h 188"/>
                <a:gd name="T90" fmla="*/ 7 w 35"/>
                <a:gd name="T91" fmla="*/ 11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188">
                  <a:moveTo>
                    <a:pt x="7" y="112"/>
                  </a:moveTo>
                  <a:lnTo>
                    <a:pt x="7" y="105"/>
                  </a:lnTo>
                  <a:lnTo>
                    <a:pt x="7" y="94"/>
                  </a:lnTo>
                  <a:lnTo>
                    <a:pt x="7" y="80"/>
                  </a:lnTo>
                  <a:lnTo>
                    <a:pt x="7" y="66"/>
                  </a:lnTo>
                  <a:lnTo>
                    <a:pt x="7" y="52"/>
                  </a:lnTo>
                  <a:lnTo>
                    <a:pt x="7" y="38"/>
                  </a:lnTo>
                  <a:lnTo>
                    <a:pt x="7" y="21"/>
                  </a:lnTo>
                  <a:lnTo>
                    <a:pt x="7" y="0"/>
                  </a:lnTo>
                  <a:lnTo>
                    <a:pt x="21" y="10"/>
                  </a:lnTo>
                  <a:lnTo>
                    <a:pt x="28" y="21"/>
                  </a:lnTo>
                  <a:lnTo>
                    <a:pt x="31" y="28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45"/>
                  </a:lnTo>
                  <a:lnTo>
                    <a:pt x="35" y="56"/>
                  </a:lnTo>
                  <a:lnTo>
                    <a:pt x="35" y="70"/>
                  </a:lnTo>
                  <a:lnTo>
                    <a:pt x="35" y="87"/>
                  </a:lnTo>
                  <a:lnTo>
                    <a:pt x="31" y="105"/>
                  </a:lnTo>
                  <a:lnTo>
                    <a:pt x="31" y="122"/>
                  </a:lnTo>
                  <a:lnTo>
                    <a:pt x="31" y="140"/>
                  </a:lnTo>
                  <a:lnTo>
                    <a:pt x="31" y="157"/>
                  </a:lnTo>
                  <a:lnTo>
                    <a:pt x="31" y="164"/>
                  </a:lnTo>
                  <a:lnTo>
                    <a:pt x="28" y="171"/>
                  </a:lnTo>
                  <a:lnTo>
                    <a:pt x="28" y="174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24" y="185"/>
                  </a:lnTo>
                  <a:lnTo>
                    <a:pt x="24" y="188"/>
                  </a:lnTo>
                  <a:lnTo>
                    <a:pt x="21" y="188"/>
                  </a:lnTo>
                  <a:lnTo>
                    <a:pt x="17" y="188"/>
                  </a:lnTo>
                  <a:lnTo>
                    <a:pt x="14" y="185"/>
                  </a:lnTo>
                  <a:lnTo>
                    <a:pt x="10" y="181"/>
                  </a:lnTo>
                  <a:lnTo>
                    <a:pt x="7" y="174"/>
                  </a:lnTo>
                  <a:lnTo>
                    <a:pt x="3" y="167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47"/>
                  </a:lnTo>
                  <a:lnTo>
                    <a:pt x="3" y="143"/>
                  </a:lnTo>
                  <a:lnTo>
                    <a:pt x="3" y="136"/>
                  </a:lnTo>
                  <a:lnTo>
                    <a:pt x="3" y="129"/>
                  </a:lnTo>
                  <a:lnTo>
                    <a:pt x="3" y="122"/>
                  </a:lnTo>
                  <a:lnTo>
                    <a:pt x="7" y="112"/>
                  </a:lnTo>
                  <a:lnTo>
                    <a:pt x="7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44">
              <a:extLst>
                <a:ext uri="{FF2B5EF4-FFF2-40B4-BE49-F238E27FC236}">
                  <a16:creationId xmlns:a16="http://schemas.microsoft.com/office/drawing/2014/main" id="{59824174-3882-4E3B-89C0-D1785F7B1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698" y="21638975"/>
              <a:ext cx="635175" cy="712502"/>
            </a:xfrm>
            <a:custGeom>
              <a:avLst/>
              <a:gdLst>
                <a:gd name="T0" fmla="*/ 0 w 115"/>
                <a:gd name="T1" fmla="*/ 126 h 129"/>
                <a:gd name="T2" fmla="*/ 0 w 115"/>
                <a:gd name="T3" fmla="*/ 126 h 129"/>
                <a:gd name="T4" fmla="*/ 0 w 115"/>
                <a:gd name="T5" fmla="*/ 122 h 129"/>
                <a:gd name="T6" fmla="*/ 3 w 115"/>
                <a:gd name="T7" fmla="*/ 119 h 129"/>
                <a:gd name="T8" fmla="*/ 7 w 115"/>
                <a:gd name="T9" fmla="*/ 112 h 129"/>
                <a:gd name="T10" fmla="*/ 10 w 115"/>
                <a:gd name="T11" fmla="*/ 108 h 129"/>
                <a:gd name="T12" fmla="*/ 14 w 115"/>
                <a:gd name="T13" fmla="*/ 101 h 129"/>
                <a:gd name="T14" fmla="*/ 21 w 115"/>
                <a:gd name="T15" fmla="*/ 94 h 129"/>
                <a:gd name="T16" fmla="*/ 28 w 115"/>
                <a:gd name="T17" fmla="*/ 84 h 129"/>
                <a:gd name="T18" fmla="*/ 42 w 115"/>
                <a:gd name="T19" fmla="*/ 70 h 129"/>
                <a:gd name="T20" fmla="*/ 52 w 115"/>
                <a:gd name="T21" fmla="*/ 56 h 129"/>
                <a:gd name="T22" fmla="*/ 63 w 115"/>
                <a:gd name="T23" fmla="*/ 42 h 129"/>
                <a:gd name="T24" fmla="*/ 70 w 115"/>
                <a:gd name="T25" fmla="*/ 35 h 129"/>
                <a:gd name="T26" fmla="*/ 73 w 115"/>
                <a:gd name="T27" fmla="*/ 24 h 129"/>
                <a:gd name="T28" fmla="*/ 77 w 115"/>
                <a:gd name="T29" fmla="*/ 17 h 129"/>
                <a:gd name="T30" fmla="*/ 77 w 115"/>
                <a:gd name="T31" fmla="*/ 14 h 129"/>
                <a:gd name="T32" fmla="*/ 77 w 115"/>
                <a:gd name="T33" fmla="*/ 7 h 129"/>
                <a:gd name="T34" fmla="*/ 77 w 115"/>
                <a:gd name="T35" fmla="*/ 3 h 129"/>
                <a:gd name="T36" fmla="*/ 77 w 115"/>
                <a:gd name="T37" fmla="*/ 0 h 129"/>
                <a:gd name="T38" fmla="*/ 80 w 115"/>
                <a:gd name="T39" fmla="*/ 0 h 129"/>
                <a:gd name="T40" fmla="*/ 87 w 115"/>
                <a:gd name="T41" fmla="*/ 0 h 129"/>
                <a:gd name="T42" fmla="*/ 91 w 115"/>
                <a:gd name="T43" fmla="*/ 3 h 129"/>
                <a:gd name="T44" fmla="*/ 97 w 115"/>
                <a:gd name="T45" fmla="*/ 3 h 129"/>
                <a:gd name="T46" fmla="*/ 104 w 115"/>
                <a:gd name="T47" fmla="*/ 10 h 129"/>
                <a:gd name="T48" fmla="*/ 108 w 115"/>
                <a:gd name="T49" fmla="*/ 17 h 129"/>
                <a:gd name="T50" fmla="*/ 111 w 115"/>
                <a:gd name="T51" fmla="*/ 21 h 129"/>
                <a:gd name="T52" fmla="*/ 115 w 115"/>
                <a:gd name="T53" fmla="*/ 24 h 129"/>
                <a:gd name="T54" fmla="*/ 115 w 115"/>
                <a:gd name="T55" fmla="*/ 28 h 129"/>
                <a:gd name="T56" fmla="*/ 115 w 115"/>
                <a:gd name="T57" fmla="*/ 31 h 129"/>
                <a:gd name="T58" fmla="*/ 111 w 115"/>
                <a:gd name="T59" fmla="*/ 35 h 129"/>
                <a:gd name="T60" fmla="*/ 108 w 115"/>
                <a:gd name="T61" fmla="*/ 42 h 129"/>
                <a:gd name="T62" fmla="*/ 101 w 115"/>
                <a:gd name="T63" fmla="*/ 49 h 129"/>
                <a:gd name="T64" fmla="*/ 84 w 115"/>
                <a:gd name="T65" fmla="*/ 66 h 129"/>
                <a:gd name="T66" fmla="*/ 77 w 115"/>
                <a:gd name="T67" fmla="*/ 73 h 129"/>
                <a:gd name="T68" fmla="*/ 66 w 115"/>
                <a:gd name="T69" fmla="*/ 80 h 129"/>
                <a:gd name="T70" fmla="*/ 45 w 115"/>
                <a:gd name="T71" fmla="*/ 98 h 129"/>
                <a:gd name="T72" fmla="*/ 28 w 115"/>
                <a:gd name="T73" fmla="*/ 115 h 129"/>
                <a:gd name="T74" fmla="*/ 17 w 115"/>
                <a:gd name="T75" fmla="*/ 122 h 129"/>
                <a:gd name="T76" fmla="*/ 7 w 115"/>
                <a:gd name="T77" fmla="*/ 126 h 129"/>
                <a:gd name="T78" fmla="*/ 3 w 115"/>
                <a:gd name="T79" fmla="*/ 129 h 129"/>
                <a:gd name="T80" fmla="*/ 0 w 115"/>
                <a:gd name="T81" fmla="*/ 126 h 129"/>
                <a:gd name="T82" fmla="*/ 0 w 115"/>
                <a:gd name="T83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5" h="129">
                  <a:moveTo>
                    <a:pt x="0" y="126"/>
                  </a:moveTo>
                  <a:lnTo>
                    <a:pt x="0" y="126"/>
                  </a:lnTo>
                  <a:lnTo>
                    <a:pt x="0" y="122"/>
                  </a:lnTo>
                  <a:lnTo>
                    <a:pt x="3" y="119"/>
                  </a:lnTo>
                  <a:lnTo>
                    <a:pt x="7" y="112"/>
                  </a:lnTo>
                  <a:lnTo>
                    <a:pt x="10" y="108"/>
                  </a:lnTo>
                  <a:lnTo>
                    <a:pt x="14" y="101"/>
                  </a:lnTo>
                  <a:lnTo>
                    <a:pt x="21" y="94"/>
                  </a:lnTo>
                  <a:lnTo>
                    <a:pt x="28" y="84"/>
                  </a:lnTo>
                  <a:lnTo>
                    <a:pt x="42" y="70"/>
                  </a:lnTo>
                  <a:lnTo>
                    <a:pt x="52" y="56"/>
                  </a:lnTo>
                  <a:lnTo>
                    <a:pt x="63" y="42"/>
                  </a:lnTo>
                  <a:lnTo>
                    <a:pt x="70" y="35"/>
                  </a:lnTo>
                  <a:lnTo>
                    <a:pt x="73" y="24"/>
                  </a:lnTo>
                  <a:lnTo>
                    <a:pt x="77" y="17"/>
                  </a:lnTo>
                  <a:lnTo>
                    <a:pt x="77" y="14"/>
                  </a:lnTo>
                  <a:lnTo>
                    <a:pt x="77" y="7"/>
                  </a:lnTo>
                  <a:lnTo>
                    <a:pt x="77" y="3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1" y="3"/>
                  </a:lnTo>
                  <a:lnTo>
                    <a:pt x="97" y="3"/>
                  </a:lnTo>
                  <a:lnTo>
                    <a:pt x="104" y="10"/>
                  </a:lnTo>
                  <a:lnTo>
                    <a:pt x="108" y="17"/>
                  </a:lnTo>
                  <a:lnTo>
                    <a:pt x="111" y="21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31"/>
                  </a:lnTo>
                  <a:lnTo>
                    <a:pt x="111" y="35"/>
                  </a:lnTo>
                  <a:lnTo>
                    <a:pt x="108" y="42"/>
                  </a:lnTo>
                  <a:lnTo>
                    <a:pt x="101" y="49"/>
                  </a:lnTo>
                  <a:lnTo>
                    <a:pt x="84" y="66"/>
                  </a:lnTo>
                  <a:lnTo>
                    <a:pt x="77" y="73"/>
                  </a:lnTo>
                  <a:lnTo>
                    <a:pt x="66" y="80"/>
                  </a:lnTo>
                  <a:lnTo>
                    <a:pt x="45" y="98"/>
                  </a:lnTo>
                  <a:lnTo>
                    <a:pt x="28" y="115"/>
                  </a:lnTo>
                  <a:lnTo>
                    <a:pt x="17" y="122"/>
                  </a:lnTo>
                  <a:lnTo>
                    <a:pt x="7" y="126"/>
                  </a:lnTo>
                  <a:lnTo>
                    <a:pt x="3" y="129"/>
                  </a:lnTo>
                  <a:lnTo>
                    <a:pt x="0" y="126"/>
                  </a:lnTo>
                  <a:lnTo>
                    <a:pt x="0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45">
              <a:extLst>
                <a:ext uri="{FF2B5EF4-FFF2-40B4-BE49-F238E27FC236}">
                  <a16:creationId xmlns:a16="http://schemas.microsoft.com/office/drawing/2014/main" id="{6C1CBB19-2595-4D66-A9E5-0CCFF581E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092" y="21870951"/>
              <a:ext cx="640697" cy="231977"/>
            </a:xfrm>
            <a:custGeom>
              <a:avLst/>
              <a:gdLst>
                <a:gd name="T0" fmla="*/ 35 w 116"/>
                <a:gd name="T1" fmla="*/ 14 h 42"/>
                <a:gd name="T2" fmla="*/ 56 w 116"/>
                <a:gd name="T3" fmla="*/ 7 h 42"/>
                <a:gd name="T4" fmla="*/ 70 w 116"/>
                <a:gd name="T5" fmla="*/ 3 h 42"/>
                <a:gd name="T6" fmla="*/ 84 w 116"/>
                <a:gd name="T7" fmla="*/ 0 h 42"/>
                <a:gd name="T8" fmla="*/ 95 w 116"/>
                <a:gd name="T9" fmla="*/ 0 h 42"/>
                <a:gd name="T10" fmla="*/ 102 w 116"/>
                <a:gd name="T11" fmla="*/ 0 h 42"/>
                <a:gd name="T12" fmla="*/ 105 w 116"/>
                <a:gd name="T13" fmla="*/ 3 h 42"/>
                <a:gd name="T14" fmla="*/ 109 w 116"/>
                <a:gd name="T15" fmla="*/ 3 h 42"/>
                <a:gd name="T16" fmla="*/ 112 w 116"/>
                <a:gd name="T17" fmla="*/ 7 h 42"/>
                <a:gd name="T18" fmla="*/ 116 w 116"/>
                <a:gd name="T19" fmla="*/ 14 h 42"/>
                <a:gd name="T20" fmla="*/ 112 w 116"/>
                <a:gd name="T21" fmla="*/ 17 h 42"/>
                <a:gd name="T22" fmla="*/ 112 w 116"/>
                <a:gd name="T23" fmla="*/ 21 h 42"/>
                <a:gd name="T24" fmla="*/ 109 w 116"/>
                <a:gd name="T25" fmla="*/ 24 h 42"/>
                <a:gd name="T26" fmla="*/ 105 w 116"/>
                <a:gd name="T27" fmla="*/ 24 h 42"/>
                <a:gd name="T28" fmla="*/ 102 w 116"/>
                <a:gd name="T29" fmla="*/ 28 h 42"/>
                <a:gd name="T30" fmla="*/ 98 w 116"/>
                <a:gd name="T31" fmla="*/ 28 h 42"/>
                <a:gd name="T32" fmla="*/ 95 w 116"/>
                <a:gd name="T33" fmla="*/ 31 h 42"/>
                <a:gd name="T34" fmla="*/ 88 w 116"/>
                <a:gd name="T35" fmla="*/ 31 h 42"/>
                <a:gd name="T36" fmla="*/ 81 w 116"/>
                <a:gd name="T37" fmla="*/ 31 h 42"/>
                <a:gd name="T38" fmla="*/ 74 w 116"/>
                <a:gd name="T39" fmla="*/ 35 h 42"/>
                <a:gd name="T40" fmla="*/ 63 w 116"/>
                <a:gd name="T41" fmla="*/ 35 h 42"/>
                <a:gd name="T42" fmla="*/ 46 w 116"/>
                <a:gd name="T43" fmla="*/ 38 h 42"/>
                <a:gd name="T44" fmla="*/ 39 w 116"/>
                <a:gd name="T45" fmla="*/ 38 h 42"/>
                <a:gd name="T46" fmla="*/ 32 w 116"/>
                <a:gd name="T47" fmla="*/ 42 h 42"/>
                <a:gd name="T48" fmla="*/ 25 w 116"/>
                <a:gd name="T49" fmla="*/ 42 h 42"/>
                <a:gd name="T50" fmla="*/ 21 w 116"/>
                <a:gd name="T51" fmla="*/ 42 h 42"/>
                <a:gd name="T52" fmla="*/ 18 w 116"/>
                <a:gd name="T53" fmla="*/ 42 h 42"/>
                <a:gd name="T54" fmla="*/ 14 w 116"/>
                <a:gd name="T55" fmla="*/ 42 h 42"/>
                <a:gd name="T56" fmla="*/ 11 w 116"/>
                <a:gd name="T57" fmla="*/ 42 h 42"/>
                <a:gd name="T58" fmla="*/ 7 w 116"/>
                <a:gd name="T59" fmla="*/ 38 h 42"/>
                <a:gd name="T60" fmla="*/ 4 w 116"/>
                <a:gd name="T61" fmla="*/ 38 h 42"/>
                <a:gd name="T62" fmla="*/ 0 w 116"/>
                <a:gd name="T63" fmla="*/ 35 h 42"/>
                <a:gd name="T64" fmla="*/ 0 w 116"/>
                <a:gd name="T65" fmla="*/ 31 h 42"/>
                <a:gd name="T66" fmla="*/ 0 w 116"/>
                <a:gd name="T67" fmla="*/ 28 h 42"/>
                <a:gd name="T68" fmla="*/ 4 w 116"/>
                <a:gd name="T69" fmla="*/ 28 h 42"/>
                <a:gd name="T70" fmla="*/ 7 w 116"/>
                <a:gd name="T71" fmla="*/ 24 h 42"/>
                <a:gd name="T72" fmla="*/ 11 w 116"/>
                <a:gd name="T73" fmla="*/ 21 h 42"/>
                <a:gd name="T74" fmla="*/ 18 w 116"/>
                <a:gd name="T75" fmla="*/ 21 h 42"/>
                <a:gd name="T76" fmla="*/ 28 w 116"/>
                <a:gd name="T77" fmla="*/ 17 h 42"/>
                <a:gd name="T78" fmla="*/ 35 w 116"/>
                <a:gd name="T79" fmla="*/ 14 h 42"/>
                <a:gd name="T80" fmla="*/ 35 w 116"/>
                <a:gd name="T81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" h="42">
                  <a:moveTo>
                    <a:pt x="35" y="14"/>
                  </a:moveTo>
                  <a:lnTo>
                    <a:pt x="56" y="7"/>
                  </a:lnTo>
                  <a:lnTo>
                    <a:pt x="70" y="3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05" y="3"/>
                  </a:lnTo>
                  <a:lnTo>
                    <a:pt x="109" y="3"/>
                  </a:lnTo>
                  <a:lnTo>
                    <a:pt x="112" y="7"/>
                  </a:lnTo>
                  <a:lnTo>
                    <a:pt x="116" y="14"/>
                  </a:lnTo>
                  <a:lnTo>
                    <a:pt x="112" y="17"/>
                  </a:lnTo>
                  <a:lnTo>
                    <a:pt x="112" y="21"/>
                  </a:lnTo>
                  <a:lnTo>
                    <a:pt x="109" y="24"/>
                  </a:lnTo>
                  <a:lnTo>
                    <a:pt x="105" y="24"/>
                  </a:lnTo>
                  <a:lnTo>
                    <a:pt x="102" y="28"/>
                  </a:lnTo>
                  <a:lnTo>
                    <a:pt x="98" y="28"/>
                  </a:lnTo>
                  <a:lnTo>
                    <a:pt x="95" y="31"/>
                  </a:lnTo>
                  <a:lnTo>
                    <a:pt x="88" y="31"/>
                  </a:lnTo>
                  <a:lnTo>
                    <a:pt x="81" y="31"/>
                  </a:lnTo>
                  <a:lnTo>
                    <a:pt x="74" y="35"/>
                  </a:lnTo>
                  <a:lnTo>
                    <a:pt x="63" y="35"/>
                  </a:lnTo>
                  <a:lnTo>
                    <a:pt x="46" y="38"/>
                  </a:lnTo>
                  <a:lnTo>
                    <a:pt x="39" y="38"/>
                  </a:lnTo>
                  <a:lnTo>
                    <a:pt x="32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7" y="38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7" y="24"/>
                  </a:lnTo>
                  <a:lnTo>
                    <a:pt x="11" y="21"/>
                  </a:lnTo>
                  <a:lnTo>
                    <a:pt x="18" y="21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3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1C4B41F6-4F69-485A-AF70-5D64E2D75AB7}"/>
              </a:ext>
            </a:extLst>
          </p:cNvPr>
          <p:cNvGrpSpPr/>
          <p:nvPr/>
        </p:nvGrpSpPr>
        <p:grpSpPr>
          <a:xfrm>
            <a:off x="5257141" y="2349201"/>
            <a:ext cx="1850289" cy="2220351"/>
            <a:chOff x="4705206" y="21539553"/>
            <a:chExt cx="1850289" cy="2220351"/>
          </a:xfrm>
        </p:grpSpPr>
        <p:sp>
          <p:nvSpPr>
            <p:cNvPr id="10" name="Freeform 146">
              <a:extLst>
                <a:ext uri="{FF2B5EF4-FFF2-40B4-BE49-F238E27FC236}">
                  <a16:creationId xmlns:a16="http://schemas.microsoft.com/office/drawing/2014/main" id="{D4CFA5C5-DCD3-4F0D-84D6-E6552C18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206" y="22815426"/>
              <a:ext cx="1756392" cy="364535"/>
            </a:xfrm>
            <a:custGeom>
              <a:avLst/>
              <a:gdLst>
                <a:gd name="T0" fmla="*/ 318 w 318"/>
                <a:gd name="T1" fmla="*/ 31 h 66"/>
                <a:gd name="T2" fmla="*/ 318 w 318"/>
                <a:gd name="T3" fmla="*/ 38 h 66"/>
                <a:gd name="T4" fmla="*/ 314 w 318"/>
                <a:gd name="T5" fmla="*/ 38 h 66"/>
                <a:gd name="T6" fmla="*/ 304 w 318"/>
                <a:gd name="T7" fmla="*/ 38 h 66"/>
                <a:gd name="T8" fmla="*/ 293 w 318"/>
                <a:gd name="T9" fmla="*/ 38 h 66"/>
                <a:gd name="T10" fmla="*/ 279 w 318"/>
                <a:gd name="T11" fmla="*/ 35 h 66"/>
                <a:gd name="T12" fmla="*/ 251 w 318"/>
                <a:gd name="T13" fmla="*/ 35 h 66"/>
                <a:gd name="T14" fmla="*/ 227 w 318"/>
                <a:gd name="T15" fmla="*/ 35 h 66"/>
                <a:gd name="T16" fmla="*/ 213 w 318"/>
                <a:gd name="T17" fmla="*/ 35 h 66"/>
                <a:gd name="T18" fmla="*/ 192 w 318"/>
                <a:gd name="T19" fmla="*/ 35 h 66"/>
                <a:gd name="T20" fmla="*/ 157 w 318"/>
                <a:gd name="T21" fmla="*/ 38 h 66"/>
                <a:gd name="T22" fmla="*/ 112 w 318"/>
                <a:gd name="T23" fmla="*/ 49 h 66"/>
                <a:gd name="T24" fmla="*/ 77 w 318"/>
                <a:gd name="T25" fmla="*/ 56 h 66"/>
                <a:gd name="T26" fmla="*/ 56 w 318"/>
                <a:gd name="T27" fmla="*/ 63 h 66"/>
                <a:gd name="T28" fmla="*/ 42 w 318"/>
                <a:gd name="T29" fmla="*/ 66 h 66"/>
                <a:gd name="T30" fmla="*/ 32 w 318"/>
                <a:gd name="T31" fmla="*/ 66 h 66"/>
                <a:gd name="T32" fmla="*/ 28 w 318"/>
                <a:gd name="T33" fmla="*/ 66 h 66"/>
                <a:gd name="T34" fmla="*/ 18 w 318"/>
                <a:gd name="T35" fmla="*/ 63 h 66"/>
                <a:gd name="T36" fmla="*/ 7 w 318"/>
                <a:gd name="T37" fmla="*/ 56 h 66"/>
                <a:gd name="T38" fmla="*/ 0 w 318"/>
                <a:gd name="T39" fmla="*/ 49 h 66"/>
                <a:gd name="T40" fmla="*/ 0 w 318"/>
                <a:gd name="T41" fmla="*/ 42 h 66"/>
                <a:gd name="T42" fmla="*/ 4 w 318"/>
                <a:gd name="T43" fmla="*/ 38 h 66"/>
                <a:gd name="T44" fmla="*/ 14 w 318"/>
                <a:gd name="T45" fmla="*/ 38 h 66"/>
                <a:gd name="T46" fmla="*/ 28 w 318"/>
                <a:gd name="T47" fmla="*/ 35 h 66"/>
                <a:gd name="T48" fmla="*/ 46 w 318"/>
                <a:gd name="T49" fmla="*/ 35 h 66"/>
                <a:gd name="T50" fmla="*/ 63 w 318"/>
                <a:gd name="T51" fmla="*/ 31 h 66"/>
                <a:gd name="T52" fmla="*/ 94 w 318"/>
                <a:gd name="T53" fmla="*/ 28 h 66"/>
                <a:gd name="T54" fmla="*/ 133 w 318"/>
                <a:gd name="T55" fmla="*/ 21 h 66"/>
                <a:gd name="T56" fmla="*/ 182 w 318"/>
                <a:gd name="T57" fmla="*/ 10 h 66"/>
                <a:gd name="T58" fmla="*/ 220 w 318"/>
                <a:gd name="T59" fmla="*/ 3 h 66"/>
                <a:gd name="T60" fmla="*/ 248 w 318"/>
                <a:gd name="T61" fmla="*/ 0 h 66"/>
                <a:gd name="T62" fmla="*/ 265 w 318"/>
                <a:gd name="T63" fmla="*/ 0 h 66"/>
                <a:gd name="T64" fmla="*/ 279 w 318"/>
                <a:gd name="T65" fmla="*/ 0 h 66"/>
                <a:gd name="T66" fmla="*/ 293 w 318"/>
                <a:gd name="T67" fmla="*/ 3 h 66"/>
                <a:gd name="T68" fmla="*/ 307 w 318"/>
                <a:gd name="T69" fmla="*/ 10 h 66"/>
                <a:gd name="T70" fmla="*/ 314 w 318"/>
                <a:gd name="T71" fmla="*/ 21 h 66"/>
                <a:gd name="T72" fmla="*/ 318 w 318"/>
                <a:gd name="T73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8" h="66">
                  <a:moveTo>
                    <a:pt x="318" y="24"/>
                  </a:moveTo>
                  <a:lnTo>
                    <a:pt x="318" y="31"/>
                  </a:lnTo>
                  <a:lnTo>
                    <a:pt x="318" y="35"/>
                  </a:lnTo>
                  <a:lnTo>
                    <a:pt x="318" y="38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1" y="38"/>
                  </a:lnTo>
                  <a:lnTo>
                    <a:pt x="304" y="38"/>
                  </a:lnTo>
                  <a:lnTo>
                    <a:pt x="300" y="38"/>
                  </a:lnTo>
                  <a:lnTo>
                    <a:pt x="293" y="38"/>
                  </a:lnTo>
                  <a:lnTo>
                    <a:pt x="286" y="35"/>
                  </a:lnTo>
                  <a:lnTo>
                    <a:pt x="279" y="35"/>
                  </a:lnTo>
                  <a:lnTo>
                    <a:pt x="269" y="35"/>
                  </a:lnTo>
                  <a:lnTo>
                    <a:pt x="251" y="35"/>
                  </a:lnTo>
                  <a:lnTo>
                    <a:pt x="237" y="35"/>
                  </a:lnTo>
                  <a:lnTo>
                    <a:pt x="227" y="35"/>
                  </a:lnTo>
                  <a:lnTo>
                    <a:pt x="220" y="35"/>
                  </a:lnTo>
                  <a:lnTo>
                    <a:pt x="213" y="35"/>
                  </a:lnTo>
                  <a:lnTo>
                    <a:pt x="203" y="35"/>
                  </a:lnTo>
                  <a:lnTo>
                    <a:pt x="192" y="35"/>
                  </a:lnTo>
                  <a:lnTo>
                    <a:pt x="175" y="38"/>
                  </a:lnTo>
                  <a:lnTo>
                    <a:pt x="157" y="38"/>
                  </a:lnTo>
                  <a:lnTo>
                    <a:pt x="136" y="42"/>
                  </a:lnTo>
                  <a:lnTo>
                    <a:pt x="112" y="49"/>
                  </a:lnTo>
                  <a:lnTo>
                    <a:pt x="87" y="52"/>
                  </a:lnTo>
                  <a:lnTo>
                    <a:pt x="77" y="56"/>
                  </a:lnTo>
                  <a:lnTo>
                    <a:pt x="66" y="59"/>
                  </a:lnTo>
                  <a:lnTo>
                    <a:pt x="56" y="63"/>
                  </a:lnTo>
                  <a:lnTo>
                    <a:pt x="46" y="63"/>
                  </a:lnTo>
                  <a:lnTo>
                    <a:pt x="42" y="66"/>
                  </a:lnTo>
                  <a:lnTo>
                    <a:pt x="35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18" y="63"/>
                  </a:lnTo>
                  <a:lnTo>
                    <a:pt x="11" y="59"/>
                  </a:lnTo>
                  <a:lnTo>
                    <a:pt x="7" y="56"/>
                  </a:lnTo>
                  <a:lnTo>
                    <a:pt x="4" y="52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21" y="38"/>
                  </a:lnTo>
                  <a:lnTo>
                    <a:pt x="28" y="35"/>
                  </a:lnTo>
                  <a:lnTo>
                    <a:pt x="39" y="35"/>
                  </a:lnTo>
                  <a:lnTo>
                    <a:pt x="46" y="35"/>
                  </a:lnTo>
                  <a:lnTo>
                    <a:pt x="53" y="31"/>
                  </a:lnTo>
                  <a:lnTo>
                    <a:pt x="63" y="31"/>
                  </a:lnTo>
                  <a:lnTo>
                    <a:pt x="77" y="28"/>
                  </a:lnTo>
                  <a:lnTo>
                    <a:pt x="94" y="28"/>
                  </a:lnTo>
                  <a:lnTo>
                    <a:pt x="112" y="24"/>
                  </a:lnTo>
                  <a:lnTo>
                    <a:pt x="133" y="21"/>
                  </a:lnTo>
                  <a:lnTo>
                    <a:pt x="157" y="14"/>
                  </a:lnTo>
                  <a:lnTo>
                    <a:pt x="182" y="10"/>
                  </a:lnTo>
                  <a:lnTo>
                    <a:pt x="203" y="7"/>
                  </a:lnTo>
                  <a:lnTo>
                    <a:pt x="220" y="3"/>
                  </a:lnTo>
                  <a:lnTo>
                    <a:pt x="234" y="3"/>
                  </a:lnTo>
                  <a:lnTo>
                    <a:pt x="248" y="0"/>
                  </a:lnTo>
                  <a:lnTo>
                    <a:pt x="258" y="0"/>
                  </a:lnTo>
                  <a:lnTo>
                    <a:pt x="265" y="0"/>
                  </a:lnTo>
                  <a:lnTo>
                    <a:pt x="272" y="0"/>
                  </a:lnTo>
                  <a:lnTo>
                    <a:pt x="279" y="0"/>
                  </a:lnTo>
                  <a:lnTo>
                    <a:pt x="286" y="0"/>
                  </a:lnTo>
                  <a:lnTo>
                    <a:pt x="293" y="3"/>
                  </a:lnTo>
                  <a:lnTo>
                    <a:pt x="300" y="7"/>
                  </a:lnTo>
                  <a:lnTo>
                    <a:pt x="307" y="10"/>
                  </a:lnTo>
                  <a:lnTo>
                    <a:pt x="311" y="14"/>
                  </a:lnTo>
                  <a:lnTo>
                    <a:pt x="314" y="21"/>
                  </a:lnTo>
                  <a:lnTo>
                    <a:pt x="318" y="24"/>
                  </a:lnTo>
                  <a:lnTo>
                    <a:pt x="318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47">
              <a:extLst>
                <a:ext uri="{FF2B5EF4-FFF2-40B4-BE49-F238E27FC236}">
                  <a16:creationId xmlns:a16="http://schemas.microsoft.com/office/drawing/2014/main" id="{5E606C12-E9E7-45DA-9DE7-F021FD73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149" y="22738100"/>
              <a:ext cx="441860" cy="1021804"/>
            </a:xfrm>
            <a:custGeom>
              <a:avLst/>
              <a:gdLst>
                <a:gd name="T0" fmla="*/ 21 w 80"/>
                <a:gd name="T1" fmla="*/ 125 h 185"/>
                <a:gd name="T2" fmla="*/ 31 w 80"/>
                <a:gd name="T3" fmla="*/ 129 h 185"/>
                <a:gd name="T4" fmla="*/ 38 w 80"/>
                <a:gd name="T5" fmla="*/ 129 h 185"/>
                <a:gd name="T6" fmla="*/ 42 w 80"/>
                <a:gd name="T7" fmla="*/ 129 h 185"/>
                <a:gd name="T8" fmla="*/ 45 w 80"/>
                <a:gd name="T9" fmla="*/ 129 h 185"/>
                <a:gd name="T10" fmla="*/ 45 w 80"/>
                <a:gd name="T11" fmla="*/ 129 h 185"/>
                <a:gd name="T12" fmla="*/ 49 w 80"/>
                <a:gd name="T13" fmla="*/ 125 h 185"/>
                <a:gd name="T14" fmla="*/ 49 w 80"/>
                <a:gd name="T15" fmla="*/ 122 h 185"/>
                <a:gd name="T16" fmla="*/ 52 w 80"/>
                <a:gd name="T17" fmla="*/ 118 h 185"/>
                <a:gd name="T18" fmla="*/ 52 w 80"/>
                <a:gd name="T19" fmla="*/ 112 h 185"/>
                <a:gd name="T20" fmla="*/ 52 w 80"/>
                <a:gd name="T21" fmla="*/ 101 h 185"/>
                <a:gd name="T22" fmla="*/ 52 w 80"/>
                <a:gd name="T23" fmla="*/ 87 h 185"/>
                <a:gd name="T24" fmla="*/ 49 w 80"/>
                <a:gd name="T25" fmla="*/ 70 h 185"/>
                <a:gd name="T26" fmla="*/ 49 w 80"/>
                <a:gd name="T27" fmla="*/ 59 h 185"/>
                <a:gd name="T28" fmla="*/ 45 w 80"/>
                <a:gd name="T29" fmla="*/ 52 h 185"/>
                <a:gd name="T30" fmla="*/ 38 w 80"/>
                <a:gd name="T31" fmla="*/ 38 h 185"/>
                <a:gd name="T32" fmla="*/ 35 w 80"/>
                <a:gd name="T33" fmla="*/ 24 h 185"/>
                <a:gd name="T34" fmla="*/ 31 w 80"/>
                <a:gd name="T35" fmla="*/ 17 h 185"/>
                <a:gd name="T36" fmla="*/ 31 w 80"/>
                <a:gd name="T37" fmla="*/ 14 h 185"/>
                <a:gd name="T38" fmla="*/ 28 w 80"/>
                <a:gd name="T39" fmla="*/ 0 h 185"/>
                <a:gd name="T40" fmla="*/ 38 w 80"/>
                <a:gd name="T41" fmla="*/ 3 h 185"/>
                <a:gd name="T42" fmla="*/ 49 w 80"/>
                <a:gd name="T43" fmla="*/ 7 h 185"/>
                <a:gd name="T44" fmla="*/ 56 w 80"/>
                <a:gd name="T45" fmla="*/ 10 h 185"/>
                <a:gd name="T46" fmla="*/ 59 w 80"/>
                <a:gd name="T47" fmla="*/ 17 h 185"/>
                <a:gd name="T48" fmla="*/ 66 w 80"/>
                <a:gd name="T49" fmla="*/ 31 h 185"/>
                <a:gd name="T50" fmla="*/ 70 w 80"/>
                <a:gd name="T51" fmla="*/ 42 h 185"/>
                <a:gd name="T52" fmla="*/ 73 w 80"/>
                <a:gd name="T53" fmla="*/ 49 h 185"/>
                <a:gd name="T54" fmla="*/ 73 w 80"/>
                <a:gd name="T55" fmla="*/ 59 h 185"/>
                <a:gd name="T56" fmla="*/ 77 w 80"/>
                <a:gd name="T57" fmla="*/ 70 h 185"/>
                <a:gd name="T58" fmla="*/ 77 w 80"/>
                <a:gd name="T59" fmla="*/ 80 h 185"/>
                <a:gd name="T60" fmla="*/ 80 w 80"/>
                <a:gd name="T61" fmla="*/ 105 h 185"/>
                <a:gd name="T62" fmla="*/ 80 w 80"/>
                <a:gd name="T63" fmla="*/ 115 h 185"/>
                <a:gd name="T64" fmla="*/ 80 w 80"/>
                <a:gd name="T65" fmla="*/ 125 h 185"/>
                <a:gd name="T66" fmla="*/ 77 w 80"/>
                <a:gd name="T67" fmla="*/ 139 h 185"/>
                <a:gd name="T68" fmla="*/ 77 w 80"/>
                <a:gd name="T69" fmla="*/ 150 h 185"/>
                <a:gd name="T70" fmla="*/ 73 w 80"/>
                <a:gd name="T71" fmla="*/ 160 h 185"/>
                <a:gd name="T72" fmla="*/ 66 w 80"/>
                <a:gd name="T73" fmla="*/ 167 h 185"/>
                <a:gd name="T74" fmla="*/ 63 w 80"/>
                <a:gd name="T75" fmla="*/ 178 h 185"/>
                <a:gd name="T76" fmla="*/ 56 w 80"/>
                <a:gd name="T77" fmla="*/ 181 h 185"/>
                <a:gd name="T78" fmla="*/ 52 w 80"/>
                <a:gd name="T79" fmla="*/ 185 h 185"/>
                <a:gd name="T80" fmla="*/ 49 w 80"/>
                <a:gd name="T81" fmla="*/ 185 h 185"/>
                <a:gd name="T82" fmla="*/ 45 w 80"/>
                <a:gd name="T83" fmla="*/ 185 h 185"/>
                <a:gd name="T84" fmla="*/ 42 w 80"/>
                <a:gd name="T85" fmla="*/ 181 h 185"/>
                <a:gd name="T86" fmla="*/ 42 w 80"/>
                <a:gd name="T87" fmla="*/ 178 h 185"/>
                <a:gd name="T88" fmla="*/ 42 w 80"/>
                <a:gd name="T89" fmla="*/ 174 h 185"/>
                <a:gd name="T90" fmla="*/ 38 w 80"/>
                <a:gd name="T91" fmla="*/ 167 h 185"/>
                <a:gd name="T92" fmla="*/ 35 w 80"/>
                <a:gd name="T93" fmla="*/ 160 h 185"/>
                <a:gd name="T94" fmla="*/ 28 w 80"/>
                <a:gd name="T95" fmla="*/ 157 h 185"/>
                <a:gd name="T96" fmla="*/ 17 w 80"/>
                <a:gd name="T97" fmla="*/ 150 h 185"/>
                <a:gd name="T98" fmla="*/ 10 w 80"/>
                <a:gd name="T99" fmla="*/ 143 h 185"/>
                <a:gd name="T100" fmla="*/ 3 w 80"/>
                <a:gd name="T101" fmla="*/ 139 h 185"/>
                <a:gd name="T102" fmla="*/ 0 w 80"/>
                <a:gd name="T103" fmla="*/ 136 h 185"/>
                <a:gd name="T104" fmla="*/ 0 w 80"/>
                <a:gd name="T105" fmla="*/ 129 h 185"/>
                <a:gd name="T106" fmla="*/ 3 w 80"/>
                <a:gd name="T107" fmla="*/ 129 h 185"/>
                <a:gd name="T108" fmla="*/ 7 w 80"/>
                <a:gd name="T109" fmla="*/ 125 h 185"/>
                <a:gd name="T110" fmla="*/ 14 w 80"/>
                <a:gd name="T111" fmla="*/ 125 h 185"/>
                <a:gd name="T112" fmla="*/ 21 w 80"/>
                <a:gd name="T113" fmla="*/ 125 h 185"/>
                <a:gd name="T114" fmla="*/ 21 w 80"/>
                <a:gd name="T115" fmla="*/ 12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0" h="185">
                  <a:moveTo>
                    <a:pt x="21" y="125"/>
                  </a:moveTo>
                  <a:lnTo>
                    <a:pt x="31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9" y="125"/>
                  </a:lnTo>
                  <a:lnTo>
                    <a:pt x="49" y="122"/>
                  </a:lnTo>
                  <a:lnTo>
                    <a:pt x="52" y="118"/>
                  </a:lnTo>
                  <a:lnTo>
                    <a:pt x="52" y="112"/>
                  </a:lnTo>
                  <a:lnTo>
                    <a:pt x="52" y="101"/>
                  </a:lnTo>
                  <a:lnTo>
                    <a:pt x="52" y="87"/>
                  </a:lnTo>
                  <a:lnTo>
                    <a:pt x="49" y="70"/>
                  </a:lnTo>
                  <a:lnTo>
                    <a:pt x="49" y="59"/>
                  </a:lnTo>
                  <a:lnTo>
                    <a:pt x="45" y="52"/>
                  </a:lnTo>
                  <a:lnTo>
                    <a:pt x="38" y="38"/>
                  </a:lnTo>
                  <a:lnTo>
                    <a:pt x="35" y="24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28" y="0"/>
                  </a:lnTo>
                  <a:lnTo>
                    <a:pt x="38" y="3"/>
                  </a:lnTo>
                  <a:lnTo>
                    <a:pt x="49" y="7"/>
                  </a:lnTo>
                  <a:lnTo>
                    <a:pt x="56" y="10"/>
                  </a:lnTo>
                  <a:lnTo>
                    <a:pt x="59" y="17"/>
                  </a:lnTo>
                  <a:lnTo>
                    <a:pt x="66" y="31"/>
                  </a:lnTo>
                  <a:lnTo>
                    <a:pt x="70" y="42"/>
                  </a:lnTo>
                  <a:lnTo>
                    <a:pt x="73" y="49"/>
                  </a:lnTo>
                  <a:lnTo>
                    <a:pt x="73" y="59"/>
                  </a:lnTo>
                  <a:lnTo>
                    <a:pt x="77" y="70"/>
                  </a:lnTo>
                  <a:lnTo>
                    <a:pt x="77" y="80"/>
                  </a:lnTo>
                  <a:lnTo>
                    <a:pt x="80" y="105"/>
                  </a:lnTo>
                  <a:lnTo>
                    <a:pt x="80" y="115"/>
                  </a:lnTo>
                  <a:lnTo>
                    <a:pt x="80" y="125"/>
                  </a:lnTo>
                  <a:lnTo>
                    <a:pt x="77" y="139"/>
                  </a:lnTo>
                  <a:lnTo>
                    <a:pt x="77" y="150"/>
                  </a:lnTo>
                  <a:lnTo>
                    <a:pt x="73" y="160"/>
                  </a:lnTo>
                  <a:lnTo>
                    <a:pt x="66" y="167"/>
                  </a:lnTo>
                  <a:lnTo>
                    <a:pt x="63" y="178"/>
                  </a:lnTo>
                  <a:lnTo>
                    <a:pt x="56" y="181"/>
                  </a:lnTo>
                  <a:lnTo>
                    <a:pt x="52" y="185"/>
                  </a:lnTo>
                  <a:lnTo>
                    <a:pt x="49" y="185"/>
                  </a:lnTo>
                  <a:lnTo>
                    <a:pt x="45" y="185"/>
                  </a:lnTo>
                  <a:lnTo>
                    <a:pt x="42" y="181"/>
                  </a:lnTo>
                  <a:lnTo>
                    <a:pt x="42" y="178"/>
                  </a:lnTo>
                  <a:lnTo>
                    <a:pt x="42" y="174"/>
                  </a:lnTo>
                  <a:lnTo>
                    <a:pt x="38" y="167"/>
                  </a:lnTo>
                  <a:lnTo>
                    <a:pt x="35" y="160"/>
                  </a:lnTo>
                  <a:lnTo>
                    <a:pt x="28" y="157"/>
                  </a:lnTo>
                  <a:lnTo>
                    <a:pt x="17" y="150"/>
                  </a:lnTo>
                  <a:lnTo>
                    <a:pt x="10" y="143"/>
                  </a:lnTo>
                  <a:lnTo>
                    <a:pt x="3" y="139"/>
                  </a:lnTo>
                  <a:lnTo>
                    <a:pt x="0" y="136"/>
                  </a:lnTo>
                  <a:lnTo>
                    <a:pt x="0" y="129"/>
                  </a:lnTo>
                  <a:lnTo>
                    <a:pt x="3" y="129"/>
                  </a:lnTo>
                  <a:lnTo>
                    <a:pt x="7" y="125"/>
                  </a:lnTo>
                  <a:lnTo>
                    <a:pt x="14" y="125"/>
                  </a:lnTo>
                  <a:lnTo>
                    <a:pt x="21" y="125"/>
                  </a:lnTo>
                  <a:lnTo>
                    <a:pt x="21" y="1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48">
              <a:extLst>
                <a:ext uri="{FF2B5EF4-FFF2-40B4-BE49-F238E27FC236}">
                  <a16:creationId xmlns:a16="http://schemas.microsoft.com/office/drawing/2014/main" id="{C005F18F-2EE0-496D-B3E4-0C920B211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159" y="22450891"/>
              <a:ext cx="773254" cy="480525"/>
            </a:xfrm>
            <a:custGeom>
              <a:avLst/>
              <a:gdLst>
                <a:gd name="T0" fmla="*/ 98 w 140"/>
                <a:gd name="T1" fmla="*/ 3 h 87"/>
                <a:gd name="T2" fmla="*/ 101 w 140"/>
                <a:gd name="T3" fmla="*/ 0 h 87"/>
                <a:gd name="T4" fmla="*/ 108 w 140"/>
                <a:gd name="T5" fmla="*/ 0 h 87"/>
                <a:gd name="T6" fmla="*/ 112 w 140"/>
                <a:gd name="T7" fmla="*/ 0 h 87"/>
                <a:gd name="T8" fmla="*/ 115 w 140"/>
                <a:gd name="T9" fmla="*/ 3 h 87"/>
                <a:gd name="T10" fmla="*/ 119 w 140"/>
                <a:gd name="T11" fmla="*/ 6 h 87"/>
                <a:gd name="T12" fmla="*/ 126 w 140"/>
                <a:gd name="T13" fmla="*/ 10 h 87"/>
                <a:gd name="T14" fmla="*/ 133 w 140"/>
                <a:gd name="T15" fmla="*/ 17 h 87"/>
                <a:gd name="T16" fmla="*/ 136 w 140"/>
                <a:gd name="T17" fmla="*/ 20 h 87"/>
                <a:gd name="T18" fmla="*/ 140 w 140"/>
                <a:gd name="T19" fmla="*/ 27 h 87"/>
                <a:gd name="T20" fmla="*/ 140 w 140"/>
                <a:gd name="T21" fmla="*/ 31 h 87"/>
                <a:gd name="T22" fmla="*/ 140 w 140"/>
                <a:gd name="T23" fmla="*/ 34 h 87"/>
                <a:gd name="T24" fmla="*/ 136 w 140"/>
                <a:gd name="T25" fmla="*/ 34 h 87"/>
                <a:gd name="T26" fmla="*/ 133 w 140"/>
                <a:gd name="T27" fmla="*/ 38 h 87"/>
                <a:gd name="T28" fmla="*/ 129 w 140"/>
                <a:gd name="T29" fmla="*/ 38 h 87"/>
                <a:gd name="T30" fmla="*/ 126 w 140"/>
                <a:gd name="T31" fmla="*/ 41 h 87"/>
                <a:gd name="T32" fmla="*/ 119 w 140"/>
                <a:gd name="T33" fmla="*/ 45 h 87"/>
                <a:gd name="T34" fmla="*/ 112 w 140"/>
                <a:gd name="T35" fmla="*/ 52 h 87"/>
                <a:gd name="T36" fmla="*/ 105 w 140"/>
                <a:gd name="T37" fmla="*/ 59 h 87"/>
                <a:gd name="T38" fmla="*/ 94 w 140"/>
                <a:gd name="T39" fmla="*/ 66 h 87"/>
                <a:gd name="T40" fmla="*/ 84 w 140"/>
                <a:gd name="T41" fmla="*/ 76 h 87"/>
                <a:gd name="T42" fmla="*/ 73 w 140"/>
                <a:gd name="T43" fmla="*/ 87 h 87"/>
                <a:gd name="T44" fmla="*/ 59 w 140"/>
                <a:gd name="T45" fmla="*/ 76 h 87"/>
                <a:gd name="T46" fmla="*/ 66 w 140"/>
                <a:gd name="T47" fmla="*/ 73 h 87"/>
                <a:gd name="T48" fmla="*/ 70 w 140"/>
                <a:gd name="T49" fmla="*/ 62 h 87"/>
                <a:gd name="T50" fmla="*/ 77 w 140"/>
                <a:gd name="T51" fmla="*/ 55 h 87"/>
                <a:gd name="T52" fmla="*/ 87 w 140"/>
                <a:gd name="T53" fmla="*/ 45 h 87"/>
                <a:gd name="T54" fmla="*/ 91 w 140"/>
                <a:gd name="T55" fmla="*/ 34 h 87"/>
                <a:gd name="T56" fmla="*/ 98 w 140"/>
                <a:gd name="T57" fmla="*/ 31 h 87"/>
                <a:gd name="T58" fmla="*/ 101 w 140"/>
                <a:gd name="T59" fmla="*/ 27 h 87"/>
                <a:gd name="T60" fmla="*/ 101 w 140"/>
                <a:gd name="T61" fmla="*/ 24 h 87"/>
                <a:gd name="T62" fmla="*/ 98 w 140"/>
                <a:gd name="T63" fmla="*/ 24 h 87"/>
                <a:gd name="T64" fmla="*/ 98 w 140"/>
                <a:gd name="T65" fmla="*/ 24 h 87"/>
                <a:gd name="T66" fmla="*/ 94 w 140"/>
                <a:gd name="T67" fmla="*/ 27 h 87"/>
                <a:gd name="T68" fmla="*/ 91 w 140"/>
                <a:gd name="T69" fmla="*/ 27 h 87"/>
                <a:gd name="T70" fmla="*/ 84 w 140"/>
                <a:gd name="T71" fmla="*/ 31 h 87"/>
                <a:gd name="T72" fmla="*/ 77 w 140"/>
                <a:gd name="T73" fmla="*/ 34 h 87"/>
                <a:gd name="T74" fmla="*/ 70 w 140"/>
                <a:gd name="T75" fmla="*/ 34 h 87"/>
                <a:gd name="T76" fmla="*/ 63 w 140"/>
                <a:gd name="T77" fmla="*/ 38 h 87"/>
                <a:gd name="T78" fmla="*/ 52 w 140"/>
                <a:gd name="T79" fmla="*/ 41 h 87"/>
                <a:gd name="T80" fmla="*/ 45 w 140"/>
                <a:gd name="T81" fmla="*/ 45 h 87"/>
                <a:gd name="T82" fmla="*/ 38 w 140"/>
                <a:gd name="T83" fmla="*/ 48 h 87"/>
                <a:gd name="T84" fmla="*/ 31 w 140"/>
                <a:gd name="T85" fmla="*/ 48 h 87"/>
                <a:gd name="T86" fmla="*/ 21 w 140"/>
                <a:gd name="T87" fmla="*/ 48 h 87"/>
                <a:gd name="T88" fmla="*/ 14 w 140"/>
                <a:gd name="T89" fmla="*/ 45 h 87"/>
                <a:gd name="T90" fmla="*/ 7 w 140"/>
                <a:gd name="T91" fmla="*/ 41 h 87"/>
                <a:gd name="T92" fmla="*/ 3 w 140"/>
                <a:gd name="T93" fmla="*/ 34 h 87"/>
                <a:gd name="T94" fmla="*/ 3 w 140"/>
                <a:gd name="T95" fmla="*/ 31 h 87"/>
                <a:gd name="T96" fmla="*/ 0 w 140"/>
                <a:gd name="T97" fmla="*/ 24 h 87"/>
                <a:gd name="T98" fmla="*/ 17 w 140"/>
                <a:gd name="T99" fmla="*/ 24 h 87"/>
                <a:gd name="T100" fmla="*/ 31 w 140"/>
                <a:gd name="T101" fmla="*/ 20 h 87"/>
                <a:gd name="T102" fmla="*/ 38 w 140"/>
                <a:gd name="T103" fmla="*/ 20 h 87"/>
                <a:gd name="T104" fmla="*/ 49 w 140"/>
                <a:gd name="T105" fmla="*/ 17 h 87"/>
                <a:gd name="T106" fmla="*/ 56 w 140"/>
                <a:gd name="T107" fmla="*/ 17 h 87"/>
                <a:gd name="T108" fmla="*/ 70 w 140"/>
                <a:gd name="T109" fmla="*/ 13 h 87"/>
                <a:gd name="T110" fmla="*/ 80 w 140"/>
                <a:gd name="T111" fmla="*/ 10 h 87"/>
                <a:gd name="T112" fmla="*/ 87 w 140"/>
                <a:gd name="T113" fmla="*/ 6 h 87"/>
                <a:gd name="T114" fmla="*/ 94 w 140"/>
                <a:gd name="T115" fmla="*/ 3 h 87"/>
                <a:gd name="T116" fmla="*/ 98 w 140"/>
                <a:gd name="T117" fmla="*/ 3 h 87"/>
                <a:gd name="T118" fmla="*/ 98 w 140"/>
                <a:gd name="T119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" h="87">
                  <a:moveTo>
                    <a:pt x="98" y="3"/>
                  </a:moveTo>
                  <a:lnTo>
                    <a:pt x="101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19" y="6"/>
                  </a:lnTo>
                  <a:lnTo>
                    <a:pt x="126" y="10"/>
                  </a:lnTo>
                  <a:lnTo>
                    <a:pt x="133" y="17"/>
                  </a:lnTo>
                  <a:lnTo>
                    <a:pt x="136" y="20"/>
                  </a:lnTo>
                  <a:lnTo>
                    <a:pt x="140" y="27"/>
                  </a:lnTo>
                  <a:lnTo>
                    <a:pt x="140" y="31"/>
                  </a:lnTo>
                  <a:lnTo>
                    <a:pt x="140" y="34"/>
                  </a:lnTo>
                  <a:lnTo>
                    <a:pt x="136" y="34"/>
                  </a:lnTo>
                  <a:lnTo>
                    <a:pt x="133" y="38"/>
                  </a:lnTo>
                  <a:lnTo>
                    <a:pt x="129" y="38"/>
                  </a:lnTo>
                  <a:lnTo>
                    <a:pt x="126" y="41"/>
                  </a:lnTo>
                  <a:lnTo>
                    <a:pt x="119" y="45"/>
                  </a:lnTo>
                  <a:lnTo>
                    <a:pt x="112" y="52"/>
                  </a:lnTo>
                  <a:lnTo>
                    <a:pt x="105" y="59"/>
                  </a:lnTo>
                  <a:lnTo>
                    <a:pt x="94" y="66"/>
                  </a:lnTo>
                  <a:lnTo>
                    <a:pt x="84" y="76"/>
                  </a:lnTo>
                  <a:lnTo>
                    <a:pt x="73" y="87"/>
                  </a:lnTo>
                  <a:lnTo>
                    <a:pt x="59" y="76"/>
                  </a:lnTo>
                  <a:lnTo>
                    <a:pt x="66" y="73"/>
                  </a:lnTo>
                  <a:lnTo>
                    <a:pt x="70" y="62"/>
                  </a:lnTo>
                  <a:lnTo>
                    <a:pt x="77" y="55"/>
                  </a:lnTo>
                  <a:lnTo>
                    <a:pt x="87" y="45"/>
                  </a:lnTo>
                  <a:lnTo>
                    <a:pt x="91" y="34"/>
                  </a:lnTo>
                  <a:lnTo>
                    <a:pt x="98" y="31"/>
                  </a:lnTo>
                  <a:lnTo>
                    <a:pt x="101" y="27"/>
                  </a:lnTo>
                  <a:lnTo>
                    <a:pt x="101" y="24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4" y="27"/>
                  </a:lnTo>
                  <a:lnTo>
                    <a:pt x="91" y="27"/>
                  </a:lnTo>
                  <a:lnTo>
                    <a:pt x="84" y="31"/>
                  </a:lnTo>
                  <a:lnTo>
                    <a:pt x="77" y="34"/>
                  </a:lnTo>
                  <a:lnTo>
                    <a:pt x="70" y="34"/>
                  </a:lnTo>
                  <a:lnTo>
                    <a:pt x="63" y="38"/>
                  </a:lnTo>
                  <a:lnTo>
                    <a:pt x="52" y="41"/>
                  </a:lnTo>
                  <a:lnTo>
                    <a:pt x="45" y="45"/>
                  </a:lnTo>
                  <a:lnTo>
                    <a:pt x="38" y="48"/>
                  </a:lnTo>
                  <a:lnTo>
                    <a:pt x="31" y="48"/>
                  </a:lnTo>
                  <a:lnTo>
                    <a:pt x="21" y="48"/>
                  </a:lnTo>
                  <a:lnTo>
                    <a:pt x="14" y="45"/>
                  </a:lnTo>
                  <a:lnTo>
                    <a:pt x="7" y="41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0" y="24"/>
                  </a:lnTo>
                  <a:lnTo>
                    <a:pt x="17" y="24"/>
                  </a:lnTo>
                  <a:lnTo>
                    <a:pt x="31" y="20"/>
                  </a:lnTo>
                  <a:lnTo>
                    <a:pt x="38" y="20"/>
                  </a:lnTo>
                  <a:lnTo>
                    <a:pt x="49" y="17"/>
                  </a:lnTo>
                  <a:lnTo>
                    <a:pt x="56" y="17"/>
                  </a:lnTo>
                  <a:lnTo>
                    <a:pt x="70" y="13"/>
                  </a:lnTo>
                  <a:lnTo>
                    <a:pt x="80" y="10"/>
                  </a:lnTo>
                  <a:lnTo>
                    <a:pt x="87" y="6"/>
                  </a:lnTo>
                  <a:lnTo>
                    <a:pt x="94" y="3"/>
                  </a:lnTo>
                  <a:lnTo>
                    <a:pt x="98" y="3"/>
                  </a:lnTo>
                  <a:lnTo>
                    <a:pt x="9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9">
              <a:extLst>
                <a:ext uri="{FF2B5EF4-FFF2-40B4-BE49-F238E27FC236}">
                  <a16:creationId xmlns:a16="http://schemas.microsoft.com/office/drawing/2014/main" id="{FC062506-B0D2-450E-933A-FBC44C9BA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847" y="21793626"/>
              <a:ext cx="1137789" cy="309302"/>
            </a:xfrm>
            <a:custGeom>
              <a:avLst/>
              <a:gdLst>
                <a:gd name="T0" fmla="*/ 206 w 206"/>
                <a:gd name="T1" fmla="*/ 21 h 56"/>
                <a:gd name="T2" fmla="*/ 206 w 206"/>
                <a:gd name="T3" fmla="*/ 24 h 56"/>
                <a:gd name="T4" fmla="*/ 202 w 206"/>
                <a:gd name="T5" fmla="*/ 28 h 56"/>
                <a:gd name="T6" fmla="*/ 199 w 206"/>
                <a:gd name="T7" fmla="*/ 31 h 56"/>
                <a:gd name="T8" fmla="*/ 195 w 206"/>
                <a:gd name="T9" fmla="*/ 31 h 56"/>
                <a:gd name="T10" fmla="*/ 192 w 206"/>
                <a:gd name="T11" fmla="*/ 31 h 56"/>
                <a:gd name="T12" fmla="*/ 185 w 206"/>
                <a:gd name="T13" fmla="*/ 31 h 56"/>
                <a:gd name="T14" fmla="*/ 181 w 206"/>
                <a:gd name="T15" fmla="*/ 31 h 56"/>
                <a:gd name="T16" fmla="*/ 175 w 206"/>
                <a:gd name="T17" fmla="*/ 31 h 56"/>
                <a:gd name="T18" fmla="*/ 168 w 206"/>
                <a:gd name="T19" fmla="*/ 31 h 56"/>
                <a:gd name="T20" fmla="*/ 157 w 206"/>
                <a:gd name="T21" fmla="*/ 35 h 56"/>
                <a:gd name="T22" fmla="*/ 147 w 206"/>
                <a:gd name="T23" fmla="*/ 35 h 56"/>
                <a:gd name="T24" fmla="*/ 136 w 206"/>
                <a:gd name="T25" fmla="*/ 38 h 56"/>
                <a:gd name="T26" fmla="*/ 112 w 206"/>
                <a:gd name="T27" fmla="*/ 42 h 56"/>
                <a:gd name="T28" fmla="*/ 94 w 206"/>
                <a:gd name="T29" fmla="*/ 45 h 56"/>
                <a:gd name="T30" fmla="*/ 77 w 206"/>
                <a:gd name="T31" fmla="*/ 45 h 56"/>
                <a:gd name="T32" fmla="*/ 63 w 206"/>
                <a:gd name="T33" fmla="*/ 49 h 56"/>
                <a:gd name="T34" fmla="*/ 52 w 206"/>
                <a:gd name="T35" fmla="*/ 52 h 56"/>
                <a:gd name="T36" fmla="*/ 42 w 206"/>
                <a:gd name="T37" fmla="*/ 56 h 56"/>
                <a:gd name="T38" fmla="*/ 35 w 206"/>
                <a:gd name="T39" fmla="*/ 56 h 56"/>
                <a:gd name="T40" fmla="*/ 31 w 206"/>
                <a:gd name="T41" fmla="*/ 56 h 56"/>
                <a:gd name="T42" fmla="*/ 28 w 206"/>
                <a:gd name="T43" fmla="*/ 56 h 56"/>
                <a:gd name="T44" fmla="*/ 24 w 206"/>
                <a:gd name="T45" fmla="*/ 56 h 56"/>
                <a:gd name="T46" fmla="*/ 14 w 206"/>
                <a:gd name="T47" fmla="*/ 52 h 56"/>
                <a:gd name="T48" fmla="*/ 11 w 206"/>
                <a:gd name="T49" fmla="*/ 49 h 56"/>
                <a:gd name="T50" fmla="*/ 4 w 206"/>
                <a:gd name="T51" fmla="*/ 45 h 56"/>
                <a:gd name="T52" fmla="*/ 0 w 206"/>
                <a:gd name="T53" fmla="*/ 42 h 56"/>
                <a:gd name="T54" fmla="*/ 0 w 206"/>
                <a:gd name="T55" fmla="*/ 38 h 56"/>
                <a:gd name="T56" fmla="*/ 0 w 206"/>
                <a:gd name="T57" fmla="*/ 35 h 56"/>
                <a:gd name="T58" fmla="*/ 0 w 206"/>
                <a:gd name="T59" fmla="*/ 35 h 56"/>
                <a:gd name="T60" fmla="*/ 4 w 206"/>
                <a:gd name="T61" fmla="*/ 31 h 56"/>
                <a:gd name="T62" fmla="*/ 7 w 206"/>
                <a:gd name="T63" fmla="*/ 31 h 56"/>
                <a:gd name="T64" fmla="*/ 14 w 206"/>
                <a:gd name="T65" fmla="*/ 31 h 56"/>
                <a:gd name="T66" fmla="*/ 24 w 206"/>
                <a:gd name="T67" fmla="*/ 31 h 56"/>
                <a:gd name="T68" fmla="*/ 38 w 206"/>
                <a:gd name="T69" fmla="*/ 28 h 56"/>
                <a:gd name="T70" fmla="*/ 52 w 206"/>
                <a:gd name="T71" fmla="*/ 28 h 56"/>
                <a:gd name="T72" fmla="*/ 66 w 206"/>
                <a:gd name="T73" fmla="*/ 24 h 56"/>
                <a:gd name="T74" fmla="*/ 84 w 206"/>
                <a:gd name="T75" fmla="*/ 21 h 56"/>
                <a:gd name="T76" fmla="*/ 105 w 206"/>
                <a:gd name="T77" fmla="*/ 17 h 56"/>
                <a:gd name="T78" fmla="*/ 126 w 206"/>
                <a:gd name="T79" fmla="*/ 10 h 56"/>
                <a:gd name="T80" fmla="*/ 136 w 206"/>
                <a:gd name="T81" fmla="*/ 7 h 56"/>
                <a:gd name="T82" fmla="*/ 143 w 206"/>
                <a:gd name="T83" fmla="*/ 7 h 56"/>
                <a:gd name="T84" fmla="*/ 150 w 206"/>
                <a:gd name="T85" fmla="*/ 3 h 56"/>
                <a:gd name="T86" fmla="*/ 157 w 206"/>
                <a:gd name="T87" fmla="*/ 3 h 56"/>
                <a:gd name="T88" fmla="*/ 164 w 206"/>
                <a:gd name="T89" fmla="*/ 3 h 56"/>
                <a:gd name="T90" fmla="*/ 168 w 206"/>
                <a:gd name="T91" fmla="*/ 0 h 56"/>
                <a:gd name="T92" fmla="*/ 171 w 206"/>
                <a:gd name="T93" fmla="*/ 0 h 56"/>
                <a:gd name="T94" fmla="*/ 175 w 206"/>
                <a:gd name="T95" fmla="*/ 0 h 56"/>
                <a:gd name="T96" fmla="*/ 178 w 206"/>
                <a:gd name="T97" fmla="*/ 0 h 56"/>
                <a:gd name="T98" fmla="*/ 185 w 206"/>
                <a:gd name="T99" fmla="*/ 3 h 56"/>
                <a:gd name="T100" fmla="*/ 188 w 206"/>
                <a:gd name="T101" fmla="*/ 3 h 56"/>
                <a:gd name="T102" fmla="*/ 195 w 206"/>
                <a:gd name="T103" fmla="*/ 7 h 56"/>
                <a:gd name="T104" fmla="*/ 199 w 206"/>
                <a:gd name="T105" fmla="*/ 10 h 56"/>
                <a:gd name="T106" fmla="*/ 202 w 206"/>
                <a:gd name="T107" fmla="*/ 14 h 56"/>
                <a:gd name="T108" fmla="*/ 206 w 206"/>
                <a:gd name="T109" fmla="*/ 17 h 56"/>
                <a:gd name="T110" fmla="*/ 206 w 206"/>
                <a:gd name="T111" fmla="*/ 21 h 56"/>
                <a:gd name="T112" fmla="*/ 206 w 206"/>
                <a:gd name="T113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6" h="56">
                  <a:moveTo>
                    <a:pt x="206" y="21"/>
                  </a:moveTo>
                  <a:lnTo>
                    <a:pt x="206" y="24"/>
                  </a:lnTo>
                  <a:lnTo>
                    <a:pt x="202" y="28"/>
                  </a:lnTo>
                  <a:lnTo>
                    <a:pt x="199" y="31"/>
                  </a:lnTo>
                  <a:lnTo>
                    <a:pt x="195" y="31"/>
                  </a:lnTo>
                  <a:lnTo>
                    <a:pt x="192" y="31"/>
                  </a:lnTo>
                  <a:lnTo>
                    <a:pt x="185" y="31"/>
                  </a:lnTo>
                  <a:lnTo>
                    <a:pt x="181" y="31"/>
                  </a:lnTo>
                  <a:lnTo>
                    <a:pt x="175" y="31"/>
                  </a:lnTo>
                  <a:lnTo>
                    <a:pt x="168" y="31"/>
                  </a:lnTo>
                  <a:lnTo>
                    <a:pt x="157" y="35"/>
                  </a:lnTo>
                  <a:lnTo>
                    <a:pt x="147" y="35"/>
                  </a:lnTo>
                  <a:lnTo>
                    <a:pt x="136" y="38"/>
                  </a:lnTo>
                  <a:lnTo>
                    <a:pt x="112" y="42"/>
                  </a:lnTo>
                  <a:lnTo>
                    <a:pt x="94" y="45"/>
                  </a:lnTo>
                  <a:lnTo>
                    <a:pt x="77" y="45"/>
                  </a:lnTo>
                  <a:lnTo>
                    <a:pt x="63" y="49"/>
                  </a:lnTo>
                  <a:lnTo>
                    <a:pt x="52" y="52"/>
                  </a:lnTo>
                  <a:lnTo>
                    <a:pt x="42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14" y="52"/>
                  </a:lnTo>
                  <a:lnTo>
                    <a:pt x="11" y="49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31"/>
                  </a:lnTo>
                  <a:lnTo>
                    <a:pt x="7" y="31"/>
                  </a:lnTo>
                  <a:lnTo>
                    <a:pt x="14" y="31"/>
                  </a:lnTo>
                  <a:lnTo>
                    <a:pt x="24" y="31"/>
                  </a:lnTo>
                  <a:lnTo>
                    <a:pt x="38" y="28"/>
                  </a:lnTo>
                  <a:lnTo>
                    <a:pt x="52" y="28"/>
                  </a:lnTo>
                  <a:lnTo>
                    <a:pt x="66" y="24"/>
                  </a:lnTo>
                  <a:lnTo>
                    <a:pt x="84" y="21"/>
                  </a:lnTo>
                  <a:lnTo>
                    <a:pt x="105" y="17"/>
                  </a:lnTo>
                  <a:lnTo>
                    <a:pt x="126" y="10"/>
                  </a:lnTo>
                  <a:lnTo>
                    <a:pt x="136" y="7"/>
                  </a:lnTo>
                  <a:lnTo>
                    <a:pt x="143" y="7"/>
                  </a:lnTo>
                  <a:lnTo>
                    <a:pt x="150" y="3"/>
                  </a:lnTo>
                  <a:lnTo>
                    <a:pt x="157" y="3"/>
                  </a:lnTo>
                  <a:lnTo>
                    <a:pt x="164" y="3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85" y="3"/>
                  </a:lnTo>
                  <a:lnTo>
                    <a:pt x="188" y="3"/>
                  </a:lnTo>
                  <a:lnTo>
                    <a:pt x="195" y="7"/>
                  </a:lnTo>
                  <a:lnTo>
                    <a:pt x="199" y="10"/>
                  </a:lnTo>
                  <a:lnTo>
                    <a:pt x="202" y="14"/>
                  </a:lnTo>
                  <a:lnTo>
                    <a:pt x="206" y="17"/>
                  </a:lnTo>
                  <a:lnTo>
                    <a:pt x="206" y="21"/>
                  </a:lnTo>
                  <a:lnTo>
                    <a:pt x="206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0">
              <a:extLst>
                <a:ext uri="{FF2B5EF4-FFF2-40B4-BE49-F238E27FC236}">
                  <a16:creationId xmlns:a16="http://schemas.microsoft.com/office/drawing/2014/main" id="{B58FFD3C-B237-436D-9569-A7CDB15FC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042" y="21539553"/>
              <a:ext cx="254069" cy="983139"/>
            </a:xfrm>
            <a:custGeom>
              <a:avLst/>
              <a:gdLst>
                <a:gd name="T0" fmla="*/ 4 w 46"/>
                <a:gd name="T1" fmla="*/ 4 h 178"/>
                <a:gd name="T2" fmla="*/ 7 w 46"/>
                <a:gd name="T3" fmla="*/ 0 h 178"/>
                <a:gd name="T4" fmla="*/ 21 w 46"/>
                <a:gd name="T5" fmla="*/ 4 h 178"/>
                <a:gd name="T6" fmla="*/ 39 w 46"/>
                <a:gd name="T7" fmla="*/ 7 h 178"/>
                <a:gd name="T8" fmla="*/ 46 w 46"/>
                <a:gd name="T9" fmla="*/ 11 h 178"/>
                <a:gd name="T10" fmla="*/ 46 w 46"/>
                <a:gd name="T11" fmla="*/ 18 h 178"/>
                <a:gd name="T12" fmla="*/ 46 w 46"/>
                <a:gd name="T13" fmla="*/ 28 h 178"/>
                <a:gd name="T14" fmla="*/ 46 w 46"/>
                <a:gd name="T15" fmla="*/ 39 h 178"/>
                <a:gd name="T16" fmla="*/ 46 w 46"/>
                <a:gd name="T17" fmla="*/ 49 h 178"/>
                <a:gd name="T18" fmla="*/ 42 w 46"/>
                <a:gd name="T19" fmla="*/ 63 h 178"/>
                <a:gd name="T20" fmla="*/ 42 w 46"/>
                <a:gd name="T21" fmla="*/ 77 h 178"/>
                <a:gd name="T22" fmla="*/ 42 w 46"/>
                <a:gd name="T23" fmla="*/ 98 h 178"/>
                <a:gd name="T24" fmla="*/ 42 w 46"/>
                <a:gd name="T25" fmla="*/ 119 h 178"/>
                <a:gd name="T26" fmla="*/ 42 w 46"/>
                <a:gd name="T27" fmla="*/ 137 h 178"/>
                <a:gd name="T28" fmla="*/ 42 w 46"/>
                <a:gd name="T29" fmla="*/ 154 h 178"/>
                <a:gd name="T30" fmla="*/ 42 w 46"/>
                <a:gd name="T31" fmla="*/ 161 h 178"/>
                <a:gd name="T32" fmla="*/ 39 w 46"/>
                <a:gd name="T33" fmla="*/ 171 h 178"/>
                <a:gd name="T34" fmla="*/ 39 w 46"/>
                <a:gd name="T35" fmla="*/ 178 h 178"/>
                <a:gd name="T36" fmla="*/ 32 w 46"/>
                <a:gd name="T37" fmla="*/ 178 h 178"/>
                <a:gd name="T38" fmla="*/ 28 w 46"/>
                <a:gd name="T39" fmla="*/ 171 h 178"/>
                <a:gd name="T40" fmla="*/ 21 w 46"/>
                <a:gd name="T41" fmla="*/ 165 h 178"/>
                <a:gd name="T42" fmla="*/ 18 w 46"/>
                <a:gd name="T43" fmla="*/ 154 h 178"/>
                <a:gd name="T44" fmla="*/ 18 w 46"/>
                <a:gd name="T45" fmla="*/ 140 h 178"/>
                <a:gd name="T46" fmla="*/ 18 w 46"/>
                <a:gd name="T47" fmla="*/ 119 h 178"/>
                <a:gd name="T48" fmla="*/ 18 w 46"/>
                <a:gd name="T49" fmla="*/ 95 h 178"/>
                <a:gd name="T50" fmla="*/ 18 w 46"/>
                <a:gd name="T51" fmla="*/ 74 h 178"/>
                <a:gd name="T52" fmla="*/ 18 w 46"/>
                <a:gd name="T53" fmla="*/ 56 h 178"/>
                <a:gd name="T54" fmla="*/ 18 w 46"/>
                <a:gd name="T55" fmla="*/ 42 h 178"/>
                <a:gd name="T56" fmla="*/ 14 w 46"/>
                <a:gd name="T57" fmla="*/ 32 h 178"/>
                <a:gd name="T58" fmla="*/ 11 w 46"/>
                <a:gd name="T59" fmla="*/ 21 h 178"/>
                <a:gd name="T60" fmla="*/ 4 w 46"/>
                <a:gd name="T61" fmla="*/ 18 h 178"/>
                <a:gd name="T62" fmla="*/ 0 w 46"/>
                <a:gd name="T63" fmla="*/ 11 h 178"/>
                <a:gd name="T64" fmla="*/ 4 w 46"/>
                <a:gd name="T65" fmla="*/ 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178">
                  <a:moveTo>
                    <a:pt x="4" y="7"/>
                  </a:moveTo>
                  <a:lnTo>
                    <a:pt x="4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32" y="4"/>
                  </a:lnTo>
                  <a:lnTo>
                    <a:pt x="39" y="7"/>
                  </a:lnTo>
                  <a:lnTo>
                    <a:pt x="42" y="7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8"/>
                  </a:lnTo>
                  <a:lnTo>
                    <a:pt x="46" y="25"/>
                  </a:lnTo>
                  <a:lnTo>
                    <a:pt x="46" y="28"/>
                  </a:lnTo>
                  <a:lnTo>
                    <a:pt x="46" y="32"/>
                  </a:lnTo>
                  <a:lnTo>
                    <a:pt x="46" y="39"/>
                  </a:lnTo>
                  <a:lnTo>
                    <a:pt x="46" y="46"/>
                  </a:lnTo>
                  <a:lnTo>
                    <a:pt x="46" y="49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2" y="70"/>
                  </a:lnTo>
                  <a:lnTo>
                    <a:pt x="42" y="77"/>
                  </a:lnTo>
                  <a:lnTo>
                    <a:pt x="42" y="88"/>
                  </a:lnTo>
                  <a:lnTo>
                    <a:pt x="42" y="98"/>
                  </a:lnTo>
                  <a:lnTo>
                    <a:pt x="42" y="109"/>
                  </a:lnTo>
                  <a:lnTo>
                    <a:pt x="42" y="119"/>
                  </a:lnTo>
                  <a:lnTo>
                    <a:pt x="42" y="130"/>
                  </a:lnTo>
                  <a:lnTo>
                    <a:pt x="42" y="137"/>
                  </a:lnTo>
                  <a:lnTo>
                    <a:pt x="42" y="147"/>
                  </a:lnTo>
                  <a:lnTo>
                    <a:pt x="42" y="154"/>
                  </a:lnTo>
                  <a:lnTo>
                    <a:pt x="42" y="158"/>
                  </a:lnTo>
                  <a:lnTo>
                    <a:pt x="42" y="161"/>
                  </a:lnTo>
                  <a:lnTo>
                    <a:pt x="42" y="168"/>
                  </a:lnTo>
                  <a:lnTo>
                    <a:pt x="39" y="171"/>
                  </a:lnTo>
                  <a:lnTo>
                    <a:pt x="39" y="175"/>
                  </a:lnTo>
                  <a:lnTo>
                    <a:pt x="39" y="178"/>
                  </a:lnTo>
                  <a:lnTo>
                    <a:pt x="35" y="178"/>
                  </a:lnTo>
                  <a:lnTo>
                    <a:pt x="32" y="178"/>
                  </a:lnTo>
                  <a:lnTo>
                    <a:pt x="28" y="175"/>
                  </a:lnTo>
                  <a:lnTo>
                    <a:pt x="28" y="171"/>
                  </a:lnTo>
                  <a:lnTo>
                    <a:pt x="25" y="168"/>
                  </a:lnTo>
                  <a:lnTo>
                    <a:pt x="21" y="165"/>
                  </a:lnTo>
                  <a:lnTo>
                    <a:pt x="21" y="161"/>
                  </a:lnTo>
                  <a:lnTo>
                    <a:pt x="18" y="154"/>
                  </a:lnTo>
                  <a:lnTo>
                    <a:pt x="18" y="147"/>
                  </a:lnTo>
                  <a:lnTo>
                    <a:pt x="18" y="140"/>
                  </a:lnTo>
                  <a:lnTo>
                    <a:pt x="18" y="130"/>
                  </a:lnTo>
                  <a:lnTo>
                    <a:pt x="18" y="119"/>
                  </a:lnTo>
                  <a:lnTo>
                    <a:pt x="18" y="105"/>
                  </a:lnTo>
                  <a:lnTo>
                    <a:pt x="18" y="95"/>
                  </a:lnTo>
                  <a:lnTo>
                    <a:pt x="18" y="84"/>
                  </a:lnTo>
                  <a:lnTo>
                    <a:pt x="18" y="74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18" y="39"/>
                  </a:lnTo>
                  <a:lnTo>
                    <a:pt x="14" y="32"/>
                  </a:lnTo>
                  <a:lnTo>
                    <a:pt x="14" y="25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1">
              <a:extLst>
                <a:ext uri="{FF2B5EF4-FFF2-40B4-BE49-F238E27FC236}">
                  <a16:creationId xmlns:a16="http://schemas.microsoft.com/office/drawing/2014/main" id="{B129C08E-A46A-4F26-AC18-AF863685F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289" y="22003506"/>
              <a:ext cx="690407" cy="695930"/>
            </a:xfrm>
            <a:custGeom>
              <a:avLst/>
              <a:gdLst>
                <a:gd name="T0" fmla="*/ 73 w 125"/>
                <a:gd name="T1" fmla="*/ 74 h 126"/>
                <a:gd name="T2" fmla="*/ 62 w 125"/>
                <a:gd name="T3" fmla="*/ 84 h 126"/>
                <a:gd name="T4" fmla="*/ 48 w 125"/>
                <a:gd name="T5" fmla="*/ 94 h 126"/>
                <a:gd name="T6" fmla="*/ 35 w 125"/>
                <a:gd name="T7" fmla="*/ 105 h 126"/>
                <a:gd name="T8" fmla="*/ 24 w 125"/>
                <a:gd name="T9" fmla="*/ 112 h 126"/>
                <a:gd name="T10" fmla="*/ 14 w 125"/>
                <a:gd name="T11" fmla="*/ 119 h 126"/>
                <a:gd name="T12" fmla="*/ 7 w 125"/>
                <a:gd name="T13" fmla="*/ 122 h 126"/>
                <a:gd name="T14" fmla="*/ 3 w 125"/>
                <a:gd name="T15" fmla="*/ 126 h 126"/>
                <a:gd name="T16" fmla="*/ 0 w 125"/>
                <a:gd name="T17" fmla="*/ 126 h 126"/>
                <a:gd name="T18" fmla="*/ 0 w 125"/>
                <a:gd name="T19" fmla="*/ 126 h 126"/>
                <a:gd name="T20" fmla="*/ 3 w 125"/>
                <a:gd name="T21" fmla="*/ 126 h 126"/>
                <a:gd name="T22" fmla="*/ 7 w 125"/>
                <a:gd name="T23" fmla="*/ 122 h 126"/>
                <a:gd name="T24" fmla="*/ 10 w 125"/>
                <a:gd name="T25" fmla="*/ 119 h 126"/>
                <a:gd name="T26" fmla="*/ 14 w 125"/>
                <a:gd name="T27" fmla="*/ 115 h 126"/>
                <a:gd name="T28" fmla="*/ 21 w 125"/>
                <a:gd name="T29" fmla="*/ 112 h 126"/>
                <a:gd name="T30" fmla="*/ 28 w 125"/>
                <a:gd name="T31" fmla="*/ 105 h 126"/>
                <a:gd name="T32" fmla="*/ 38 w 125"/>
                <a:gd name="T33" fmla="*/ 98 h 126"/>
                <a:gd name="T34" fmla="*/ 45 w 125"/>
                <a:gd name="T35" fmla="*/ 91 h 126"/>
                <a:gd name="T36" fmla="*/ 55 w 125"/>
                <a:gd name="T37" fmla="*/ 84 h 126"/>
                <a:gd name="T38" fmla="*/ 66 w 125"/>
                <a:gd name="T39" fmla="*/ 74 h 126"/>
                <a:gd name="T40" fmla="*/ 73 w 125"/>
                <a:gd name="T41" fmla="*/ 60 h 126"/>
                <a:gd name="T42" fmla="*/ 83 w 125"/>
                <a:gd name="T43" fmla="*/ 49 h 126"/>
                <a:gd name="T44" fmla="*/ 94 w 125"/>
                <a:gd name="T45" fmla="*/ 35 h 126"/>
                <a:gd name="T46" fmla="*/ 104 w 125"/>
                <a:gd name="T47" fmla="*/ 18 h 126"/>
                <a:gd name="T48" fmla="*/ 115 w 125"/>
                <a:gd name="T49" fmla="*/ 0 h 126"/>
                <a:gd name="T50" fmla="*/ 125 w 125"/>
                <a:gd name="T51" fmla="*/ 4 h 126"/>
                <a:gd name="T52" fmla="*/ 111 w 125"/>
                <a:gd name="T53" fmla="*/ 25 h 126"/>
                <a:gd name="T54" fmla="*/ 101 w 125"/>
                <a:gd name="T55" fmla="*/ 42 h 126"/>
                <a:gd name="T56" fmla="*/ 87 w 125"/>
                <a:gd name="T57" fmla="*/ 56 h 126"/>
                <a:gd name="T58" fmla="*/ 73 w 125"/>
                <a:gd name="T59" fmla="*/ 74 h 126"/>
                <a:gd name="T60" fmla="*/ 73 w 125"/>
                <a:gd name="T61" fmla="*/ 7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5" h="126">
                  <a:moveTo>
                    <a:pt x="73" y="74"/>
                  </a:moveTo>
                  <a:lnTo>
                    <a:pt x="62" y="84"/>
                  </a:lnTo>
                  <a:lnTo>
                    <a:pt x="48" y="94"/>
                  </a:lnTo>
                  <a:lnTo>
                    <a:pt x="35" y="105"/>
                  </a:lnTo>
                  <a:lnTo>
                    <a:pt x="24" y="112"/>
                  </a:lnTo>
                  <a:lnTo>
                    <a:pt x="14" y="119"/>
                  </a:lnTo>
                  <a:lnTo>
                    <a:pt x="7" y="122"/>
                  </a:lnTo>
                  <a:lnTo>
                    <a:pt x="3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3" y="126"/>
                  </a:lnTo>
                  <a:lnTo>
                    <a:pt x="7" y="122"/>
                  </a:lnTo>
                  <a:lnTo>
                    <a:pt x="10" y="119"/>
                  </a:lnTo>
                  <a:lnTo>
                    <a:pt x="14" y="115"/>
                  </a:lnTo>
                  <a:lnTo>
                    <a:pt x="21" y="112"/>
                  </a:lnTo>
                  <a:lnTo>
                    <a:pt x="28" y="105"/>
                  </a:lnTo>
                  <a:lnTo>
                    <a:pt x="38" y="98"/>
                  </a:lnTo>
                  <a:lnTo>
                    <a:pt x="45" y="91"/>
                  </a:lnTo>
                  <a:lnTo>
                    <a:pt x="55" y="84"/>
                  </a:lnTo>
                  <a:lnTo>
                    <a:pt x="66" y="74"/>
                  </a:lnTo>
                  <a:lnTo>
                    <a:pt x="73" y="60"/>
                  </a:lnTo>
                  <a:lnTo>
                    <a:pt x="83" y="49"/>
                  </a:lnTo>
                  <a:lnTo>
                    <a:pt x="94" y="35"/>
                  </a:lnTo>
                  <a:lnTo>
                    <a:pt x="104" y="18"/>
                  </a:lnTo>
                  <a:lnTo>
                    <a:pt x="115" y="0"/>
                  </a:lnTo>
                  <a:lnTo>
                    <a:pt x="125" y="4"/>
                  </a:lnTo>
                  <a:lnTo>
                    <a:pt x="111" y="25"/>
                  </a:lnTo>
                  <a:lnTo>
                    <a:pt x="101" y="42"/>
                  </a:lnTo>
                  <a:lnTo>
                    <a:pt x="87" y="56"/>
                  </a:lnTo>
                  <a:lnTo>
                    <a:pt x="73" y="74"/>
                  </a:lnTo>
                  <a:lnTo>
                    <a:pt x="73" y="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2">
              <a:extLst>
                <a:ext uri="{FF2B5EF4-FFF2-40B4-BE49-F238E27FC236}">
                  <a16:creationId xmlns:a16="http://schemas.microsoft.com/office/drawing/2014/main" id="{AF9BCEF7-C0DF-4CF1-AC3F-9AE8ED170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3693" y="21964841"/>
              <a:ext cx="1021802" cy="618604"/>
            </a:xfrm>
            <a:custGeom>
              <a:avLst/>
              <a:gdLst>
                <a:gd name="T0" fmla="*/ 7 w 185"/>
                <a:gd name="T1" fmla="*/ 0 h 112"/>
                <a:gd name="T2" fmla="*/ 25 w 185"/>
                <a:gd name="T3" fmla="*/ 14 h 112"/>
                <a:gd name="T4" fmla="*/ 35 w 185"/>
                <a:gd name="T5" fmla="*/ 21 h 112"/>
                <a:gd name="T6" fmla="*/ 42 w 185"/>
                <a:gd name="T7" fmla="*/ 28 h 112"/>
                <a:gd name="T8" fmla="*/ 53 w 185"/>
                <a:gd name="T9" fmla="*/ 35 h 112"/>
                <a:gd name="T10" fmla="*/ 63 w 185"/>
                <a:gd name="T11" fmla="*/ 42 h 112"/>
                <a:gd name="T12" fmla="*/ 77 w 185"/>
                <a:gd name="T13" fmla="*/ 49 h 112"/>
                <a:gd name="T14" fmla="*/ 94 w 185"/>
                <a:gd name="T15" fmla="*/ 56 h 112"/>
                <a:gd name="T16" fmla="*/ 108 w 185"/>
                <a:gd name="T17" fmla="*/ 67 h 112"/>
                <a:gd name="T18" fmla="*/ 126 w 185"/>
                <a:gd name="T19" fmla="*/ 70 h 112"/>
                <a:gd name="T20" fmla="*/ 140 w 185"/>
                <a:gd name="T21" fmla="*/ 77 h 112"/>
                <a:gd name="T22" fmla="*/ 157 w 185"/>
                <a:gd name="T23" fmla="*/ 81 h 112"/>
                <a:gd name="T24" fmla="*/ 168 w 185"/>
                <a:gd name="T25" fmla="*/ 84 h 112"/>
                <a:gd name="T26" fmla="*/ 175 w 185"/>
                <a:gd name="T27" fmla="*/ 84 h 112"/>
                <a:gd name="T28" fmla="*/ 178 w 185"/>
                <a:gd name="T29" fmla="*/ 88 h 112"/>
                <a:gd name="T30" fmla="*/ 182 w 185"/>
                <a:gd name="T31" fmla="*/ 88 h 112"/>
                <a:gd name="T32" fmla="*/ 185 w 185"/>
                <a:gd name="T33" fmla="*/ 88 h 112"/>
                <a:gd name="T34" fmla="*/ 185 w 185"/>
                <a:gd name="T35" fmla="*/ 91 h 112"/>
                <a:gd name="T36" fmla="*/ 185 w 185"/>
                <a:gd name="T37" fmla="*/ 91 h 112"/>
                <a:gd name="T38" fmla="*/ 185 w 185"/>
                <a:gd name="T39" fmla="*/ 98 h 112"/>
                <a:gd name="T40" fmla="*/ 178 w 185"/>
                <a:gd name="T41" fmla="*/ 101 h 112"/>
                <a:gd name="T42" fmla="*/ 171 w 185"/>
                <a:gd name="T43" fmla="*/ 101 h 112"/>
                <a:gd name="T44" fmla="*/ 161 w 185"/>
                <a:gd name="T45" fmla="*/ 105 h 112"/>
                <a:gd name="T46" fmla="*/ 147 w 185"/>
                <a:gd name="T47" fmla="*/ 108 h 112"/>
                <a:gd name="T48" fmla="*/ 140 w 185"/>
                <a:gd name="T49" fmla="*/ 112 h 112"/>
                <a:gd name="T50" fmla="*/ 129 w 185"/>
                <a:gd name="T51" fmla="*/ 112 h 112"/>
                <a:gd name="T52" fmla="*/ 122 w 185"/>
                <a:gd name="T53" fmla="*/ 112 h 112"/>
                <a:gd name="T54" fmla="*/ 115 w 185"/>
                <a:gd name="T55" fmla="*/ 112 h 112"/>
                <a:gd name="T56" fmla="*/ 108 w 185"/>
                <a:gd name="T57" fmla="*/ 112 h 112"/>
                <a:gd name="T58" fmla="*/ 101 w 185"/>
                <a:gd name="T59" fmla="*/ 105 h 112"/>
                <a:gd name="T60" fmla="*/ 94 w 185"/>
                <a:gd name="T61" fmla="*/ 98 h 112"/>
                <a:gd name="T62" fmla="*/ 87 w 185"/>
                <a:gd name="T63" fmla="*/ 94 h 112"/>
                <a:gd name="T64" fmla="*/ 80 w 185"/>
                <a:gd name="T65" fmla="*/ 88 h 112"/>
                <a:gd name="T66" fmla="*/ 70 w 185"/>
                <a:gd name="T67" fmla="*/ 81 h 112"/>
                <a:gd name="T68" fmla="*/ 60 w 185"/>
                <a:gd name="T69" fmla="*/ 70 h 112"/>
                <a:gd name="T70" fmla="*/ 49 w 185"/>
                <a:gd name="T71" fmla="*/ 60 h 112"/>
                <a:gd name="T72" fmla="*/ 32 w 185"/>
                <a:gd name="T73" fmla="*/ 46 h 112"/>
                <a:gd name="T74" fmla="*/ 18 w 185"/>
                <a:gd name="T75" fmla="*/ 32 h 112"/>
                <a:gd name="T76" fmla="*/ 0 w 185"/>
                <a:gd name="T77" fmla="*/ 14 h 112"/>
                <a:gd name="T78" fmla="*/ 7 w 185"/>
                <a:gd name="T79" fmla="*/ 0 h 112"/>
                <a:gd name="T80" fmla="*/ 7 w 185"/>
                <a:gd name="T8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5" h="112">
                  <a:moveTo>
                    <a:pt x="7" y="0"/>
                  </a:moveTo>
                  <a:lnTo>
                    <a:pt x="25" y="14"/>
                  </a:lnTo>
                  <a:lnTo>
                    <a:pt x="35" y="21"/>
                  </a:lnTo>
                  <a:lnTo>
                    <a:pt x="42" y="28"/>
                  </a:lnTo>
                  <a:lnTo>
                    <a:pt x="53" y="35"/>
                  </a:lnTo>
                  <a:lnTo>
                    <a:pt x="63" y="42"/>
                  </a:lnTo>
                  <a:lnTo>
                    <a:pt x="77" y="49"/>
                  </a:lnTo>
                  <a:lnTo>
                    <a:pt x="94" y="56"/>
                  </a:lnTo>
                  <a:lnTo>
                    <a:pt x="108" y="67"/>
                  </a:lnTo>
                  <a:lnTo>
                    <a:pt x="126" y="70"/>
                  </a:lnTo>
                  <a:lnTo>
                    <a:pt x="140" y="77"/>
                  </a:lnTo>
                  <a:lnTo>
                    <a:pt x="157" y="81"/>
                  </a:lnTo>
                  <a:lnTo>
                    <a:pt x="168" y="84"/>
                  </a:lnTo>
                  <a:lnTo>
                    <a:pt x="175" y="84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85" y="88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85" y="98"/>
                  </a:lnTo>
                  <a:lnTo>
                    <a:pt x="178" y="101"/>
                  </a:lnTo>
                  <a:lnTo>
                    <a:pt x="171" y="101"/>
                  </a:lnTo>
                  <a:lnTo>
                    <a:pt x="161" y="105"/>
                  </a:lnTo>
                  <a:lnTo>
                    <a:pt x="147" y="108"/>
                  </a:lnTo>
                  <a:lnTo>
                    <a:pt x="140" y="112"/>
                  </a:lnTo>
                  <a:lnTo>
                    <a:pt x="129" y="112"/>
                  </a:lnTo>
                  <a:lnTo>
                    <a:pt x="122" y="112"/>
                  </a:lnTo>
                  <a:lnTo>
                    <a:pt x="115" y="112"/>
                  </a:lnTo>
                  <a:lnTo>
                    <a:pt x="108" y="112"/>
                  </a:lnTo>
                  <a:lnTo>
                    <a:pt x="101" y="105"/>
                  </a:lnTo>
                  <a:lnTo>
                    <a:pt x="94" y="98"/>
                  </a:lnTo>
                  <a:lnTo>
                    <a:pt x="87" y="94"/>
                  </a:lnTo>
                  <a:lnTo>
                    <a:pt x="80" y="88"/>
                  </a:lnTo>
                  <a:lnTo>
                    <a:pt x="70" y="81"/>
                  </a:lnTo>
                  <a:lnTo>
                    <a:pt x="60" y="70"/>
                  </a:lnTo>
                  <a:lnTo>
                    <a:pt x="49" y="60"/>
                  </a:lnTo>
                  <a:lnTo>
                    <a:pt x="32" y="46"/>
                  </a:lnTo>
                  <a:lnTo>
                    <a:pt x="18" y="32"/>
                  </a:lnTo>
                  <a:lnTo>
                    <a:pt x="0" y="14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4ECDDC2-215A-4AD0-A5C3-5731A60C85C4}"/>
              </a:ext>
            </a:extLst>
          </p:cNvPr>
          <p:cNvGrpSpPr/>
          <p:nvPr/>
        </p:nvGrpSpPr>
        <p:grpSpPr>
          <a:xfrm>
            <a:off x="8951687" y="2349201"/>
            <a:ext cx="1679070" cy="2159598"/>
            <a:chOff x="6826129" y="21561649"/>
            <a:chExt cx="1679070" cy="2159598"/>
          </a:xfrm>
        </p:grpSpPr>
        <p:sp>
          <p:nvSpPr>
            <p:cNvPr id="18" name="Freeform 153">
              <a:extLst>
                <a:ext uri="{FF2B5EF4-FFF2-40B4-BE49-F238E27FC236}">
                  <a16:creationId xmlns:a16="http://schemas.microsoft.com/office/drawing/2014/main" id="{D590884A-6170-4FB8-A9B8-50E57C99A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784" y="21616882"/>
              <a:ext cx="519185" cy="695930"/>
            </a:xfrm>
            <a:custGeom>
              <a:avLst/>
              <a:gdLst>
                <a:gd name="T0" fmla="*/ 56 w 94"/>
                <a:gd name="T1" fmla="*/ 14 h 126"/>
                <a:gd name="T2" fmla="*/ 56 w 94"/>
                <a:gd name="T3" fmla="*/ 11 h 126"/>
                <a:gd name="T4" fmla="*/ 56 w 94"/>
                <a:gd name="T5" fmla="*/ 7 h 126"/>
                <a:gd name="T6" fmla="*/ 59 w 94"/>
                <a:gd name="T7" fmla="*/ 4 h 126"/>
                <a:gd name="T8" fmla="*/ 63 w 94"/>
                <a:gd name="T9" fmla="*/ 4 h 126"/>
                <a:gd name="T10" fmla="*/ 66 w 94"/>
                <a:gd name="T11" fmla="*/ 0 h 126"/>
                <a:gd name="T12" fmla="*/ 70 w 94"/>
                <a:gd name="T13" fmla="*/ 4 h 126"/>
                <a:gd name="T14" fmla="*/ 77 w 94"/>
                <a:gd name="T15" fmla="*/ 4 h 126"/>
                <a:gd name="T16" fmla="*/ 80 w 94"/>
                <a:gd name="T17" fmla="*/ 11 h 126"/>
                <a:gd name="T18" fmla="*/ 87 w 94"/>
                <a:gd name="T19" fmla="*/ 14 h 126"/>
                <a:gd name="T20" fmla="*/ 91 w 94"/>
                <a:gd name="T21" fmla="*/ 18 h 126"/>
                <a:gd name="T22" fmla="*/ 91 w 94"/>
                <a:gd name="T23" fmla="*/ 25 h 126"/>
                <a:gd name="T24" fmla="*/ 94 w 94"/>
                <a:gd name="T25" fmla="*/ 25 h 126"/>
                <a:gd name="T26" fmla="*/ 91 w 94"/>
                <a:gd name="T27" fmla="*/ 32 h 126"/>
                <a:gd name="T28" fmla="*/ 91 w 94"/>
                <a:gd name="T29" fmla="*/ 35 h 126"/>
                <a:gd name="T30" fmla="*/ 87 w 94"/>
                <a:gd name="T31" fmla="*/ 42 h 126"/>
                <a:gd name="T32" fmla="*/ 84 w 94"/>
                <a:gd name="T33" fmla="*/ 49 h 126"/>
                <a:gd name="T34" fmla="*/ 70 w 94"/>
                <a:gd name="T35" fmla="*/ 67 h 126"/>
                <a:gd name="T36" fmla="*/ 56 w 94"/>
                <a:gd name="T37" fmla="*/ 84 h 126"/>
                <a:gd name="T38" fmla="*/ 42 w 94"/>
                <a:gd name="T39" fmla="*/ 98 h 126"/>
                <a:gd name="T40" fmla="*/ 31 w 94"/>
                <a:gd name="T41" fmla="*/ 109 h 126"/>
                <a:gd name="T42" fmla="*/ 24 w 94"/>
                <a:gd name="T43" fmla="*/ 116 h 126"/>
                <a:gd name="T44" fmla="*/ 14 w 94"/>
                <a:gd name="T45" fmla="*/ 119 h 126"/>
                <a:gd name="T46" fmla="*/ 7 w 94"/>
                <a:gd name="T47" fmla="*/ 123 h 126"/>
                <a:gd name="T48" fmla="*/ 3 w 94"/>
                <a:gd name="T49" fmla="*/ 126 h 126"/>
                <a:gd name="T50" fmla="*/ 0 w 94"/>
                <a:gd name="T51" fmla="*/ 123 h 126"/>
                <a:gd name="T52" fmla="*/ 0 w 94"/>
                <a:gd name="T53" fmla="*/ 119 h 126"/>
                <a:gd name="T54" fmla="*/ 3 w 94"/>
                <a:gd name="T55" fmla="*/ 116 h 126"/>
                <a:gd name="T56" fmla="*/ 7 w 94"/>
                <a:gd name="T57" fmla="*/ 109 h 126"/>
                <a:gd name="T58" fmla="*/ 14 w 94"/>
                <a:gd name="T59" fmla="*/ 102 h 126"/>
                <a:gd name="T60" fmla="*/ 24 w 94"/>
                <a:gd name="T61" fmla="*/ 84 h 126"/>
                <a:gd name="T62" fmla="*/ 35 w 94"/>
                <a:gd name="T63" fmla="*/ 70 h 126"/>
                <a:gd name="T64" fmla="*/ 45 w 94"/>
                <a:gd name="T65" fmla="*/ 53 h 126"/>
                <a:gd name="T66" fmla="*/ 52 w 94"/>
                <a:gd name="T67" fmla="*/ 39 h 126"/>
                <a:gd name="T68" fmla="*/ 56 w 94"/>
                <a:gd name="T69" fmla="*/ 32 h 126"/>
                <a:gd name="T70" fmla="*/ 56 w 94"/>
                <a:gd name="T71" fmla="*/ 25 h 126"/>
                <a:gd name="T72" fmla="*/ 56 w 94"/>
                <a:gd name="T73" fmla="*/ 18 h 126"/>
                <a:gd name="T74" fmla="*/ 56 w 94"/>
                <a:gd name="T75" fmla="*/ 14 h 126"/>
                <a:gd name="T76" fmla="*/ 56 w 94"/>
                <a:gd name="T77" fmla="*/ 1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4" h="126">
                  <a:moveTo>
                    <a:pt x="56" y="14"/>
                  </a:moveTo>
                  <a:lnTo>
                    <a:pt x="56" y="11"/>
                  </a:lnTo>
                  <a:lnTo>
                    <a:pt x="56" y="7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6" y="0"/>
                  </a:lnTo>
                  <a:lnTo>
                    <a:pt x="70" y="4"/>
                  </a:lnTo>
                  <a:lnTo>
                    <a:pt x="77" y="4"/>
                  </a:lnTo>
                  <a:lnTo>
                    <a:pt x="80" y="11"/>
                  </a:lnTo>
                  <a:lnTo>
                    <a:pt x="87" y="14"/>
                  </a:lnTo>
                  <a:lnTo>
                    <a:pt x="91" y="18"/>
                  </a:lnTo>
                  <a:lnTo>
                    <a:pt x="91" y="25"/>
                  </a:lnTo>
                  <a:lnTo>
                    <a:pt x="94" y="25"/>
                  </a:lnTo>
                  <a:lnTo>
                    <a:pt x="91" y="32"/>
                  </a:lnTo>
                  <a:lnTo>
                    <a:pt x="91" y="35"/>
                  </a:lnTo>
                  <a:lnTo>
                    <a:pt x="87" y="42"/>
                  </a:lnTo>
                  <a:lnTo>
                    <a:pt x="84" y="49"/>
                  </a:lnTo>
                  <a:lnTo>
                    <a:pt x="70" y="67"/>
                  </a:lnTo>
                  <a:lnTo>
                    <a:pt x="56" y="84"/>
                  </a:lnTo>
                  <a:lnTo>
                    <a:pt x="42" y="98"/>
                  </a:lnTo>
                  <a:lnTo>
                    <a:pt x="31" y="109"/>
                  </a:lnTo>
                  <a:lnTo>
                    <a:pt x="24" y="116"/>
                  </a:lnTo>
                  <a:lnTo>
                    <a:pt x="14" y="119"/>
                  </a:lnTo>
                  <a:lnTo>
                    <a:pt x="7" y="123"/>
                  </a:lnTo>
                  <a:lnTo>
                    <a:pt x="3" y="126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6"/>
                  </a:lnTo>
                  <a:lnTo>
                    <a:pt x="7" y="109"/>
                  </a:lnTo>
                  <a:lnTo>
                    <a:pt x="14" y="102"/>
                  </a:lnTo>
                  <a:lnTo>
                    <a:pt x="24" y="84"/>
                  </a:lnTo>
                  <a:lnTo>
                    <a:pt x="35" y="70"/>
                  </a:lnTo>
                  <a:lnTo>
                    <a:pt x="45" y="53"/>
                  </a:lnTo>
                  <a:lnTo>
                    <a:pt x="52" y="39"/>
                  </a:lnTo>
                  <a:lnTo>
                    <a:pt x="56" y="32"/>
                  </a:lnTo>
                  <a:lnTo>
                    <a:pt x="56" y="25"/>
                  </a:lnTo>
                  <a:lnTo>
                    <a:pt x="56" y="18"/>
                  </a:lnTo>
                  <a:lnTo>
                    <a:pt x="56" y="14"/>
                  </a:lnTo>
                  <a:lnTo>
                    <a:pt x="5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4">
              <a:extLst>
                <a:ext uri="{FF2B5EF4-FFF2-40B4-BE49-F238E27FC236}">
                  <a16:creationId xmlns:a16="http://schemas.microsoft.com/office/drawing/2014/main" id="{3BE48C85-DE62-400E-AADD-F159A9032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6713" y="21561649"/>
              <a:ext cx="480524" cy="734595"/>
            </a:xfrm>
            <a:custGeom>
              <a:avLst/>
              <a:gdLst>
                <a:gd name="T0" fmla="*/ 45 w 87"/>
                <a:gd name="T1" fmla="*/ 35 h 133"/>
                <a:gd name="T2" fmla="*/ 48 w 87"/>
                <a:gd name="T3" fmla="*/ 28 h 133"/>
                <a:gd name="T4" fmla="*/ 48 w 87"/>
                <a:gd name="T5" fmla="*/ 21 h 133"/>
                <a:gd name="T6" fmla="*/ 48 w 87"/>
                <a:gd name="T7" fmla="*/ 17 h 133"/>
                <a:gd name="T8" fmla="*/ 48 w 87"/>
                <a:gd name="T9" fmla="*/ 14 h 133"/>
                <a:gd name="T10" fmla="*/ 48 w 87"/>
                <a:gd name="T11" fmla="*/ 10 h 133"/>
                <a:gd name="T12" fmla="*/ 48 w 87"/>
                <a:gd name="T13" fmla="*/ 7 h 133"/>
                <a:gd name="T14" fmla="*/ 48 w 87"/>
                <a:gd name="T15" fmla="*/ 3 h 133"/>
                <a:gd name="T16" fmla="*/ 52 w 87"/>
                <a:gd name="T17" fmla="*/ 0 h 133"/>
                <a:gd name="T18" fmla="*/ 55 w 87"/>
                <a:gd name="T19" fmla="*/ 0 h 133"/>
                <a:gd name="T20" fmla="*/ 62 w 87"/>
                <a:gd name="T21" fmla="*/ 0 h 133"/>
                <a:gd name="T22" fmla="*/ 69 w 87"/>
                <a:gd name="T23" fmla="*/ 3 h 133"/>
                <a:gd name="T24" fmla="*/ 76 w 87"/>
                <a:gd name="T25" fmla="*/ 7 h 133"/>
                <a:gd name="T26" fmla="*/ 83 w 87"/>
                <a:gd name="T27" fmla="*/ 14 h 133"/>
                <a:gd name="T28" fmla="*/ 83 w 87"/>
                <a:gd name="T29" fmla="*/ 17 h 133"/>
                <a:gd name="T30" fmla="*/ 87 w 87"/>
                <a:gd name="T31" fmla="*/ 21 h 133"/>
                <a:gd name="T32" fmla="*/ 87 w 87"/>
                <a:gd name="T33" fmla="*/ 24 h 133"/>
                <a:gd name="T34" fmla="*/ 83 w 87"/>
                <a:gd name="T35" fmla="*/ 28 h 133"/>
                <a:gd name="T36" fmla="*/ 83 w 87"/>
                <a:gd name="T37" fmla="*/ 31 h 133"/>
                <a:gd name="T38" fmla="*/ 80 w 87"/>
                <a:gd name="T39" fmla="*/ 35 h 133"/>
                <a:gd name="T40" fmla="*/ 73 w 87"/>
                <a:gd name="T41" fmla="*/ 49 h 133"/>
                <a:gd name="T42" fmla="*/ 66 w 87"/>
                <a:gd name="T43" fmla="*/ 63 h 133"/>
                <a:gd name="T44" fmla="*/ 55 w 87"/>
                <a:gd name="T45" fmla="*/ 80 h 133"/>
                <a:gd name="T46" fmla="*/ 45 w 87"/>
                <a:gd name="T47" fmla="*/ 98 h 133"/>
                <a:gd name="T48" fmla="*/ 34 w 87"/>
                <a:gd name="T49" fmla="*/ 108 h 133"/>
                <a:gd name="T50" fmla="*/ 24 w 87"/>
                <a:gd name="T51" fmla="*/ 119 h 133"/>
                <a:gd name="T52" fmla="*/ 17 w 87"/>
                <a:gd name="T53" fmla="*/ 126 h 133"/>
                <a:gd name="T54" fmla="*/ 10 w 87"/>
                <a:gd name="T55" fmla="*/ 133 h 133"/>
                <a:gd name="T56" fmla="*/ 7 w 87"/>
                <a:gd name="T57" fmla="*/ 133 h 133"/>
                <a:gd name="T58" fmla="*/ 3 w 87"/>
                <a:gd name="T59" fmla="*/ 133 h 133"/>
                <a:gd name="T60" fmla="*/ 0 w 87"/>
                <a:gd name="T61" fmla="*/ 129 h 133"/>
                <a:gd name="T62" fmla="*/ 3 w 87"/>
                <a:gd name="T63" fmla="*/ 126 h 133"/>
                <a:gd name="T64" fmla="*/ 7 w 87"/>
                <a:gd name="T65" fmla="*/ 119 h 133"/>
                <a:gd name="T66" fmla="*/ 10 w 87"/>
                <a:gd name="T67" fmla="*/ 108 h 133"/>
                <a:gd name="T68" fmla="*/ 24 w 87"/>
                <a:gd name="T69" fmla="*/ 87 h 133"/>
                <a:gd name="T70" fmla="*/ 34 w 87"/>
                <a:gd name="T71" fmla="*/ 66 h 133"/>
                <a:gd name="T72" fmla="*/ 38 w 87"/>
                <a:gd name="T73" fmla="*/ 59 h 133"/>
                <a:gd name="T74" fmla="*/ 41 w 87"/>
                <a:gd name="T75" fmla="*/ 49 h 133"/>
                <a:gd name="T76" fmla="*/ 45 w 87"/>
                <a:gd name="T77" fmla="*/ 42 h 133"/>
                <a:gd name="T78" fmla="*/ 45 w 87"/>
                <a:gd name="T79" fmla="*/ 35 h 133"/>
                <a:gd name="T80" fmla="*/ 45 w 87"/>
                <a:gd name="T81" fmla="*/ 3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45" y="35"/>
                  </a:moveTo>
                  <a:lnTo>
                    <a:pt x="48" y="28"/>
                  </a:lnTo>
                  <a:lnTo>
                    <a:pt x="48" y="21"/>
                  </a:lnTo>
                  <a:lnTo>
                    <a:pt x="48" y="17"/>
                  </a:lnTo>
                  <a:lnTo>
                    <a:pt x="48" y="14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8" y="3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69" y="3"/>
                  </a:lnTo>
                  <a:lnTo>
                    <a:pt x="76" y="7"/>
                  </a:lnTo>
                  <a:lnTo>
                    <a:pt x="83" y="14"/>
                  </a:lnTo>
                  <a:lnTo>
                    <a:pt x="83" y="17"/>
                  </a:lnTo>
                  <a:lnTo>
                    <a:pt x="87" y="21"/>
                  </a:lnTo>
                  <a:lnTo>
                    <a:pt x="87" y="24"/>
                  </a:lnTo>
                  <a:lnTo>
                    <a:pt x="83" y="28"/>
                  </a:lnTo>
                  <a:lnTo>
                    <a:pt x="83" y="31"/>
                  </a:lnTo>
                  <a:lnTo>
                    <a:pt x="80" y="35"/>
                  </a:lnTo>
                  <a:lnTo>
                    <a:pt x="73" y="49"/>
                  </a:lnTo>
                  <a:lnTo>
                    <a:pt x="66" y="63"/>
                  </a:lnTo>
                  <a:lnTo>
                    <a:pt x="55" y="80"/>
                  </a:lnTo>
                  <a:lnTo>
                    <a:pt x="45" y="98"/>
                  </a:lnTo>
                  <a:lnTo>
                    <a:pt x="34" y="108"/>
                  </a:lnTo>
                  <a:lnTo>
                    <a:pt x="24" y="119"/>
                  </a:lnTo>
                  <a:lnTo>
                    <a:pt x="17" y="126"/>
                  </a:lnTo>
                  <a:lnTo>
                    <a:pt x="10" y="133"/>
                  </a:lnTo>
                  <a:lnTo>
                    <a:pt x="7" y="133"/>
                  </a:lnTo>
                  <a:lnTo>
                    <a:pt x="3" y="133"/>
                  </a:lnTo>
                  <a:lnTo>
                    <a:pt x="0" y="129"/>
                  </a:lnTo>
                  <a:lnTo>
                    <a:pt x="3" y="126"/>
                  </a:lnTo>
                  <a:lnTo>
                    <a:pt x="7" y="119"/>
                  </a:lnTo>
                  <a:lnTo>
                    <a:pt x="10" y="108"/>
                  </a:lnTo>
                  <a:lnTo>
                    <a:pt x="24" y="87"/>
                  </a:lnTo>
                  <a:lnTo>
                    <a:pt x="34" y="66"/>
                  </a:lnTo>
                  <a:lnTo>
                    <a:pt x="38" y="59"/>
                  </a:lnTo>
                  <a:lnTo>
                    <a:pt x="41" y="49"/>
                  </a:lnTo>
                  <a:lnTo>
                    <a:pt x="45" y="42"/>
                  </a:lnTo>
                  <a:lnTo>
                    <a:pt x="45" y="35"/>
                  </a:lnTo>
                  <a:lnTo>
                    <a:pt x="45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5">
              <a:extLst>
                <a:ext uri="{FF2B5EF4-FFF2-40B4-BE49-F238E27FC236}">
                  <a16:creationId xmlns:a16="http://schemas.microsoft.com/office/drawing/2014/main" id="{74F8A1C2-6E6A-42DE-BE50-E6914EEB6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489" y="21716304"/>
              <a:ext cx="524710" cy="193316"/>
            </a:xfrm>
            <a:custGeom>
              <a:avLst/>
              <a:gdLst>
                <a:gd name="T0" fmla="*/ 49 w 95"/>
                <a:gd name="T1" fmla="*/ 3 h 35"/>
                <a:gd name="T2" fmla="*/ 60 w 95"/>
                <a:gd name="T3" fmla="*/ 0 h 35"/>
                <a:gd name="T4" fmla="*/ 67 w 95"/>
                <a:gd name="T5" fmla="*/ 0 h 35"/>
                <a:gd name="T6" fmla="*/ 77 w 95"/>
                <a:gd name="T7" fmla="*/ 0 h 35"/>
                <a:gd name="T8" fmla="*/ 84 w 95"/>
                <a:gd name="T9" fmla="*/ 0 h 35"/>
                <a:gd name="T10" fmla="*/ 88 w 95"/>
                <a:gd name="T11" fmla="*/ 3 h 35"/>
                <a:gd name="T12" fmla="*/ 91 w 95"/>
                <a:gd name="T13" fmla="*/ 7 h 35"/>
                <a:gd name="T14" fmla="*/ 95 w 95"/>
                <a:gd name="T15" fmla="*/ 10 h 35"/>
                <a:gd name="T16" fmla="*/ 95 w 95"/>
                <a:gd name="T17" fmla="*/ 14 h 35"/>
                <a:gd name="T18" fmla="*/ 95 w 95"/>
                <a:gd name="T19" fmla="*/ 17 h 35"/>
                <a:gd name="T20" fmla="*/ 91 w 95"/>
                <a:gd name="T21" fmla="*/ 21 h 35"/>
                <a:gd name="T22" fmla="*/ 84 w 95"/>
                <a:gd name="T23" fmla="*/ 24 h 35"/>
                <a:gd name="T24" fmla="*/ 74 w 95"/>
                <a:gd name="T25" fmla="*/ 28 h 35"/>
                <a:gd name="T26" fmla="*/ 70 w 95"/>
                <a:gd name="T27" fmla="*/ 28 h 35"/>
                <a:gd name="T28" fmla="*/ 63 w 95"/>
                <a:gd name="T29" fmla="*/ 31 h 35"/>
                <a:gd name="T30" fmla="*/ 56 w 95"/>
                <a:gd name="T31" fmla="*/ 31 h 35"/>
                <a:gd name="T32" fmla="*/ 46 w 95"/>
                <a:gd name="T33" fmla="*/ 31 h 35"/>
                <a:gd name="T34" fmla="*/ 35 w 95"/>
                <a:gd name="T35" fmla="*/ 35 h 35"/>
                <a:gd name="T36" fmla="*/ 25 w 95"/>
                <a:gd name="T37" fmla="*/ 35 h 35"/>
                <a:gd name="T38" fmla="*/ 11 w 95"/>
                <a:gd name="T39" fmla="*/ 35 h 35"/>
                <a:gd name="T40" fmla="*/ 0 w 95"/>
                <a:gd name="T41" fmla="*/ 35 h 35"/>
                <a:gd name="T42" fmla="*/ 0 w 95"/>
                <a:gd name="T43" fmla="*/ 14 h 35"/>
                <a:gd name="T44" fmla="*/ 25 w 95"/>
                <a:gd name="T45" fmla="*/ 10 h 35"/>
                <a:gd name="T46" fmla="*/ 35 w 95"/>
                <a:gd name="T47" fmla="*/ 7 h 35"/>
                <a:gd name="T48" fmla="*/ 49 w 95"/>
                <a:gd name="T49" fmla="*/ 3 h 35"/>
                <a:gd name="T50" fmla="*/ 49 w 95"/>
                <a:gd name="T5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5" h="35">
                  <a:moveTo>
                    <a:pt x="49" y="3"/>
                  </a:moveTo>
                  <a:lnTo>
                    <a:pt x="60" y="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8" y="3"/>
                  </a:lnTo>
                  <a:lnTo>
                    <a:pt x="91" y="7"/>
                  </a:lnTo>
                  <a:lnTo>
                    <a:pt x="95" y="10"/>
                  </a:lnTo>
                  <a:lnTo>
                    <a:pt x="95" y="14"/>
                  </a:lnTo>
                  <a:lnTo>
                    <a:pt x="95" y="17"/>
                  </a:lnTo>
                  <a:lnTo>
                    <a:pt x="91" y="21"/>
                  </a:lnTo>
                  <a:lnTo>
                    <a:pt x="84" y="24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3" y="31"/>
                  </a:lnTo>
                  <a:lnTo>
                    <a:pt x="56" y="31"/>
                  </a:lnTo>
                  <a:lnTo>
                    <a:pt x="46" y="31"/>
                  </a:lnTo>
                  <a:lnTo>
                    <a:pt x="35" y="35"/>
                  </a:lnTo>
                  <a:lnTo>
                    <a:pt x="25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25" y="10"/>
                  </a:lnTo>
                  <a:lnTo>
                    <a:pt x="35" y="7"/>
                  </a:lnTo>
                  <a:lnTo>
                    <a:pt x="49" y="3"/>
                  </a:lnTo>
                  <a:lnTo>
                    <a:pt x="49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6">
              <a:extLst>
                <a:ext uri="{FF2B5EF4-FFF2-40B4-BE49-F238E27FC236}">
                  <a16:creationId xmlns:a16="http://schemas.microsoft.com/office/drawing/2014/main" id="{EB481B56-256C-4EE8-964D-DC38F80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6653" y="21793629"/>
              <a:ext cx="463953" cy="171223"/>
            </a:xfrm>
            <a:custGeom>
              <a:avLst/>
              <a:gdLst>
                <a:gd name="T0" fmla="*/ 81 w 84"/>
                <a:gd name="T1" fmla="*/ 7 h 31"/>
                <a:gd name="T2" fmla="*/ 84 w 84"/>
                <a:gd name="T3" fmla="*/ 10 h 31"/>
                <a:gd name="T4" fmla="*/ 84 w 84"/>
                <a:gd name="T5" fmla="*/ 14 h 31"/>
                <a:gd name="T6" fmla="*/ 84 w 84"/>
                <a:gd name="T7" fmla="*/ 17 h 31"/>
                <a:gd name="T8" fmla="*/ 84 w 84"/>
                <a:gd name="T9" fmla="*/ 21 h 31"/>
                <a:gd name="T10" fmla="*/ 84 w 84"/>
                <a:gd name="T11" fmla="*/ 24 h 31"/>
                <a:gd name="T12" fmla="*/ 77 w 84"/>
                <a:gd name="T13" fmla="*/ 24 h 31"/>
                <a:gd name="T14" fmla="*/ 70 w 84"/>
                <a:gd name="T15" fmla="*/ 28 h 31"/>
                <a:gd name="T16" fmla="*/ 56 w 84"/>
                <a:gd name="T17" fmla="*/ 28 h 31"/>
                <a:gd name="T18" fmla="*/ 28 w 84"/>
                <a:gd name="T19" fmla="*/ 31 h 31"/>
                <a:gd name="T20" fmla="*/ 0 w 84"/>
                <a:gd name="T21" fmla="*/ 31 h 31"/>
                <a:gd name="T22" fmla="*/ 0 w 84"/>
                <a:gd name="T23" fmla="*/ 10 h 31"/>
                <a:gd name="T24" fmla="*/ 21 w 84"/>
                <a:gd name="T25" fmla="*/ 7 h 31"/>
                <a:gd name="T26" fmla="*/ 32 w 84"/>
                <a:gd name="T27" fmla="*/ 7 h 31"/>
                <a:gd name="T28" fmla="*/ 39 w 84"/>
                <a:gd name="T29" fmla="*/ 3 h 31"/>
                <a:gd name="T30" fmla="*/ 53 w 84"/>
                <a:gd name="T31" fmla="*/ 3 h 31"/>
                <a:gd name="T32" fmla="*/ 67 w 84"/>
                <a:gd name="T33" fmla="*/ 0 h 31"/>
                <a:gd name="T34" fmla="*/ 70 w 84"/>
                <a:gd name="T35" fmla="*/ 0 h 31"/>
                <a:gd name="T36" fmla="*/ 74 w 84"/>
                <a:gd name="T37" fmla="*/ 3 h 31"/>
                <a:gd name="T38" fmla="*/ 77 w 84"/>
                <a:gd name="T39" fmla="*/ 3 h 31"/>
                <a:gd name="T40" fmla="*/ 81 w 84"/>
                <a:gd name="T41" fmla="*/ 7 h 31"/>
                <a:gd name="T42" fmla="*/ 81 w 84"/>
                <a:gd name="T43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" h="31">
                  <a:moveTo>
                    <a:pt x="81" y="7"/>
                  </a:moveTo>
                  <a:lnTo>
                    <a:pt x="84" y="10"/>
                  </a:lnTo>
                  <a:lnTo>
                    <a:pt x="84" y="14"/>
                  </a:lnTo>
                  <a:lnTo>
                    <a:pt x="84" y="17"/>
                  </a:lnTo>
                  <a:lnTo>
                    <a:pt x="84" y="21"/>
                  </a:lnTo>
                  <a:lnTo>
                    <a:pt x="84" y="24"/>
                  </a:lnTo>
                  <a:lnTo>
                    <a:pt x="77" y="24"/>
                  </a:lnTo>
                  <a:lnTo>
                    <a:pt x="70" y="28"/>
                  </a:lnTo>
                  <a:lnTo>
                    <a:pt x="56" y="28"/>
                  </a:lnTo>
                  <a:lnTo>
                    <a:pt x="28" y="3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21" y="7"/>
                  </a:lnTo>
                  <a:lnTo>
                    <a:pt x="32" y="7"/>
                  </a:lnTo>
                  <a:lnTo>
                    <a:pt x="39" y="3"/>
                  </a:lnTo>
                  <a:lnTo>
                    <a:pt x="53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1" y="7"/>
                  </a:lnTo>
                  <a:lnTo>
                    <a:pt x="81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57">
              <a:extLst>
                <a:ext uri="{FF2B5EF4-FFF2-40B4-BE49-F238E27FC236}">
                  <a16:creationId xmlns:a16="http://schemas.microsoft.com/office/drawing/2014/main" id="{2A8FA509-E456-4A92-8204-E80266366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8746" y="22042174"/>
              <a:ext cx="248548" cy="215409"/>
            </a:xfrm>
            <a:custGeom>
              <a:avLst/>
              <a:gdLst>
                <a:gd name="T0" fmla="*/ 0 w 45"/>
                <a:gd name="T1" fmla="*/ 0 h 39"/>
                <a:gd name="T2" fmla="*/ 10 w 45"/>
                <a:gd name="T3" fmla="*/ 0 h 39"/>
                <a:gd name="T4" fmla="*/ 21 w 45"/>
                <a:gd name="T5" fmla="*/ 0 h 39"/>
                <a:gd name="T6" fmla="*/ 28 w 45"/>
                <a:gd name="T7" fmla="*/ 4 h 39"/>
                <a:gd name="T8" fmla="*/ 35 w 45"/>
                <a:gd name="T9" fmla="*/ 4 h 39"/>
                <a:gd name="T10" fmla="*/ 38 w 45"/>
                <a:gd name="T11" fmla="*/ 7 h 39"/>
                <a:gd name="T12" fmla="*/ 42 w 45"/>
                <a:gd name="T13" fmla="*/ 11 h 39"/>
                <a:gd name="T14" fmla="*/ 42 w 45"/>
                <a:gd name="T15" fmla="*/ 18 h 39"/>
                <a:gd name="T16" fmla="*/ 45 w 45"/>
                <a:gd name="T17" fmla="*/ 25 h 39"/>
                <a:gd name="T18" fmla="*/ 42 w 45"/>
                <a:gd name="T19" fmla="*/ 32 h 39"/>
                <a:gd name="T20" fmla="*/ 42 w 45"/>
                <a:gd name="T21" fmla="*/ 35 h 39"/>
                <a:gd name="T22" fmla="*/ 42 w 45"/>
                <a:gd name="T23" fmla="*/ 39 h 39"/>
                <a:gd name="T24" fmla="*/ 38 w 45"/>
                <a:gd name="T25" fmla="*/ 39 h 39"/>
                <a:gd name="T26" fmla="*/ 35 w 45"/>
                <a:gd name="T27" fmla="*/ 39 h 39"/>
                <a:gd name="T28" fmla="*/ 28 w 45"/>
                <a:gd name="T29" fmla="*/ 35 h 39"/>
                <a:gd name="T30" fmla="*/ 21 w 45"/>
                <a:gd name="T31" fmla="*/ 32 h 39"/>
                <a:gd name="T32" fmla="*/ 14 w 45"/>
                <a:gd name="T33" fmla="*/ 25 h 39"/>
                <a:gd name="T34" fmla="*/ 7 w 45"/>
                <a:gd name="T35" fmla="*/ 18 h 39"/>
                <a:gd name="T36" fmla="*/ 3 w 45"/>
                <a:gd name="T37" fmla="*/ 11 h 39"/>
                <a:gd name="T38" fmla="*/ 0 w 45"/>
                <a:gd name="T39" fmla="*/ 7 h 39"/>
                <a:gd name="T40" fmla="*/ 0 w 45"/>
                <a:gd name="T41" fmla="*/ 0 h 39"/>
                <a:gd name="T42" fmla="*/ 0 w 45"/>
                <a:gd name="T4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9">
                  <a:moveTo>
                    <a:pt x="0" y="0"/>
                  </a:moveTo>
                  <a:lnTo>
                    <a:pt x="10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2" y="11"/>
                  </a:lnTo>
                  <a:lnTo>
                    <a:pt x="42" y="18"/>
                  </a:lnTo>
                  <a:lnTo>
                    <a:pt x="45" y="25"/>
                  </a:lnTo>
                  <a:lnTo>
                    <a:pt x="42" y="32"/>
                  </a:lnTo>
                  <a:lnTo>
                    <a:pt x="42" y="35"/>
                  </a:lnTo>
                  <a:lnTo>
                    <a:pt x="42" y="39"/>
                  </a:lnTo>
                  <a:lnTo>
                    <a:pt x="38" y="39"/>
                  </a:lnTo>
                  <a:lnTo>
                    <a:pt x="35" y="39"/>
                  </a:lnTo>
                  <a:lnTo>
                    <a:pt x="28" y="35"/>
                  </a:lnTo>
                  <a:lnTo>
                    <a:pt x="21" y="32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58">
              <a:extLst>
                <a:ext uri="{FF2B5EF4-FFF2-40B4-BE49-F238E27FC236}">
                  <a16:creationId xmlns:a16="http://schemas.microsoft.com/office/drawing/2014/main" id="{AB4F83FA-A8F6-40D8-9F98-ECBE8F321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989" y="22257583"/>
              <a:ext cx="215408" cy="1463664"/>
            </a:xfrm>
            <a:custGeom>
              <a:avLst/>
              <a:gdLst>
                <a:gd name="T0" fmla="*/ 4 w 39"/>
                <a:gd name="T1" fmla="*/ 3 h 265"/>
                <a:gd name="T2" fmla="*/ 11 w 39"/>
                <a:gd name="T3" fmla="*/ 0 h 265"/>
                <a:gd name="T4" fmla="*/ 25 w 39"/>
                <a:gd name="T5" fmla="*/ 3 h 265"/>
                <a:gd name="T6" fmla="*/ 35 w 39"/>
                <a:gd name="T7" fmla="*/ 10 h 265"/>
                <a:gd name="T8" fmla="*/ 39 w 39"/>
                <a:gd name="T9" fmla="*/ 21 h 265"/>
                <a:gd name="T10" fmla="*/ 39 w 39"/>
                <a:gd name="T11" fmla="*/ 28 h 265"/>
                <a:gd name="T12" fmla="*/ 39 w 39"/>
                <a:gd name="T13" fmla="*/ 38 h 265"/>
                <a:gd name="T14" fmla="*/ 35 w 39"/>
                <a:gd name="T15" fmla="*/ 52 h 265"/>
                <a:gd name="T16" fmla="*/ 35 w 39"/>
                <a:gd name="T17" fmla="*/ 62 h 265"/>
                <a:gd name="T18" fmla="*/ 35 w 39"/>
                <a:gd name="T19" fmla="*/ 76 h 265"/>
                <a:gd name="T20" fmla="*/ 35 w 39"/>
                <a:gd name="T21" fmla="*/ 94 h 265"/>
                <a:gd name="T22" fmla="*/ 35 w 39"/>
                <a:gd name="T23" fmla="*/ 129 h 265"/>
                <a:gd name="T24" fmla="*/ 32 w 39"/>
                <a:gd name="T25" fmla="*/ 181 h 265"/>
                <a:gd name="T26" fmla="*/ 28 w 39"/>
                <a:gd name="T27" fmla="*/ 223 h 265"/>
                <a:gd name="T28" fmla="*/ 28 w 39"/>
                <a:gd name="T29" fmla="*/ 244 h 265"/>
                <a:gd name="T30" fmla="*/ 25 w 39"/>
                <a:gd name="T31" fmla="*/ 258 h 265"/>
                <a:gd name="T32" fmla="*/ 25 w 39"/>
                <a:gd name="T33" fmla="*/ 265 h 265"/>
                <a:gd name="T34" fmla="*/ 18 w 39"/>
                <a:gd name="T35" fmla="*/ 265 h 265"/>
                <a:gd name="T36" fmla="*/ 11 w 39"/>
                <a:gd name="T37" fmla="*/ 258 h 265"/>
                <a:gd name="T38" fmla="*/ 4 w 39"/>
                <a:gd name="T39" fmla="*/ 244 h 265"/>
                <a:gd name="T40" fmla="*/ 0 w 39"/>
                <a:gd name="T41" fmla="*/ 237 h 265"/>
                <a:gd name="T42" fmla="*/ 0 w 39"/>
                <a:gd name="T43" fmla="*/ 230 h 265"/>
                <a:gd name="T44" fmla="*/ 0 w 39"/>
                <a:gd name="T45" fmla="*/ 212 h 265"/>
                <a:gd name="T46" fmla="*/ 4 w 39"/>
                <a:gd name="T47" fmla="*/ 188 h 265"/>
                <a:gd name="T48" fmla="*/ 7 w 39"/>
                <a:gd name="T49" fmla="*/ 171 h 265"/>
                <a:gd name="T50" fmla="*/ 7 w 39"/>
                <a:gd name="T51" fmla="*/ 143 h 265"/>
                <a:gd name="T52" fmla="*/ 7 w 39"/>
                <a:gd name="T53" fmla="*/ 111 h 265"/>
                <a:gd name="T54" fmla="*/ 11 w 39"/>
                <a:gd name="T55" fmla="*/ 76 h 265"/>
                <a:gd name="T56" fmla="*/ 7 w 39"/>
                <a:gd name="T57" fmla="*/ 48 h 265"/>
                <a:gd name="T58" fmla="*/ 7 w 39"/>
                <a:gd name="T59" fmla="*/ 31 h 265"/>
                <a:gd name="T60" fmla="*/ 7 w 39"/>
                <a:gd name="T61" fmla="*/ 21 h 265"/>
                <a:gd name="T62" fmla="*/ 4 w 39"/>
                <a:gd name="T63" fmla="*/ 17 h 265"/>
                <a:gd name="T64" fmla="*/ 0 w 39"/>
                <a:gd name="T65" fmla="*/ 10 h 265"/>
                <a:gd name="T66" fmla="*/ 0 w 39"/>
                <a:gd name="T67" fmla="*/ 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" h="265">
                  <a:moveTo>
                    <a:pt x="0" y="7"/>
                  </a:moveTo>
                  <a:lnTo>
                    <a:pt x="4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5" y="3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9" y="17"/>
                  </a:lnTo>
                  <a:lnTo>
                    <a:pt x="39" y="21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5" y="45"/>
                  </a:lnTo>
                  <a:lnTo>
                    <a:pt x="35" y="52"/>
                  </a:lnTo>
                  <a:lnTo>
                    <a:pt x="35" y="55"/>
                  </a:lnTo>
                  <a:lnTo>
                    <a:pt x="35" y="62"/>
                  </a:lnTo>
                  <a:lnTo>
                    <a:pt x="35" y="69"/>
                  </a:lnTo>
                  <a:lnTo>
                    <a:pt x="35" y="76"/>
                  </a:lnTo>
                  <a:lnTo>
                    <a:pt x="35" y="87"/>
                  </a:lnTo>
                  <a:lnTo>
                    <a:pt x="35" y="94"/>
                  </a:lnTo>
                  <a:lnTo>
                    <a:pt x="35" y="108"/>
                  </a:lnTo>
                  <a:lnTo>
                    <a:pt x="35" y="129"/>
                  </a:lnTo>
                  <a:lnTo>
                    <a:pt x="32" y="153"/>
                  </a:lnTo>
                  <a:lnTo>
                    <a:pt x="32" y="181"/>
                  </a:lnTo>
                  <a:lnTo>
                    <a:pt x="32" y="209"/>
                  </a:lnTo>
                  <a:lnTo>
                    <a:pt x="28" y="223"/>
                  </a:lnTo>
                  <a:lnTo>
                    <a:pt x="28" y="233"/>
                  </a:lnTo>
                  <a:lnTo>
                    <a:pt x="28" y="244"/>
                  </a:lnTo>
                  <a:lnTo>
                    <a:pt x="28" y="251"/>
                  </a:lnTo>
                  <a:lnTo>
                    <a:pt x="25" y="258"/>
                  </a:lnTo>
                  <a:lnTo>
                    <a:pt x="25" y="261"/>
                  </a:lnTo>
                  <a:lnTo>
                    <a:pt x="25" y="265"/>
                  </a:lnTo>
                  <a:lnTo>
                    <a:pt x="21" y="265"/>
                  </a:lnTo>
                  <a:lnTo>
                    <a:pt x="18" y="265"/>
                  </a:lnTo>
                  <a:lnTo>
                    <a:pt x="14" y="261"/>
                  </a:lnTo>
                  <a:lnTo>
                    <a:pt x="11" y="258"/>
                  </a:lnTo>
                  <a:lnTo>
                    <a:pt x="7" y="251"/>
                  </a:lnTo>
                  <a:lnTo>
                    <a:pt x="4" y="244"/>
                  </a:lnTo>
                  <a:lnTo>
                    <a:pt x="4" y="240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19"/>
                  </a:lnTo>
                  <a:lnTo>
                    <a:pt x="0" y="212"/>
                  </a:lnTo>
                  <a:lnTo>
                    <a:pt x="4" y="199"/>
                  </a:lnTo>
                  <a:lnTo>
                    <a:pt x="4" y="188"/>
                  </a:lnTo>
                  <a:lnTo>
                    <a:pt x="7" y="181"/>
                  </a:lnTo>
                  <a:lnTo>
                    <a:pt x="7" y="171"/>
                  </a:lnTo>
                  <a:lnTo>
                    <a:pt x="7" y="157"/>
                  </a:lnTo>
                  <a:lnTo>
                    <a:pt x="7" y="143"/>
                  </a:lnTo>
                  <a:lnTo>
                    <a:pt x="7" y="129"/>
                  </a:lnTo>
                  <a:lnTo>
                    <a:pt x="7" y="111"/>
                  </a:lnTo>
                  <a:lnTo>
                    <a:pt x="11" y="94"/>
                  </a:lnTo>
                  <a:lnTo>
                    <a:pt x="11" y="76"/>
                  </a:lnTo>
                  <a:lnTo>
                    <a:pt x="11" y="62"/>
                  </a:lnTo>
                  <a:lnTo>
                    <a:pt x="7" y="48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59">
              <a:extLst>
                <a:ext uri="{FF2B5EF4-FFF2-40B4-BE49-F238E27FC236}">
                  <a16:creationId xmlns:a16="http://schemas.microsoft.com/office/drawing/2014/main" id="{ADD373C6-CB40-4A3A-898D-64D1D76C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129" y="22506127"/>
              <a:ext cx="867151" cy="270641"/>
            </a:xfrm>
            <a:custGeom>
              <a:avLst/>
              <a:gdLst>
                <a:gd name="T0" fmla="*/ 63 w 157"/>
                <a:gd name="T1" fmla="*/ 14 h 49"/>
                <a:gd name="T2" fmla="*/ 77 w 157"/>
                <a:gd name="T3" fmla="*/ 10 h 49"/>
                <a:gd name="T4" fmla="*/ 87 w 157"/>
                <a:gd name="T5" fmla="*/ 7 h 49"/>
                <a:gd name="T6" fmla="*/ 101 w 157"/>
                <a:gd name="T7" fmla="*/ 3 h 49"/>
                <a:gd name="T8" fmla="*/ 112 w 157"/>
                <a:gd name="T9" fmla="*/ 3 h 49"/>
                <a:gd name="T10" fmla="*/ 119 w 157"/>
                <a:gd name="T11" fmla="*/ 0 h 49"/>
                <a:gd name="T12" fmla="*/ 129 w 157"/>
                <a:gd name="T13" fmla="*/ 0 h 49"/>
                <a:gd name="T14" fmla="*/ 133 w 157"/>
                <a:gd name="T15" fmla="*/ 0 h 49"/>
                <a:gd name="T16" fmla="*/ 140 w 157"/>
                <a:gd name="T17" fmla="*/ 0 h 49"/>
                <a:gd name="T18" fmla="*/ 147 w 157"/>
                <a:gd name="T19" fmla="*/ 0 h 49"/>
                <a:gd name="T20" fmla="*/ 154 w 157"/>
                <a:gd name="T21" fmla="*/ 3 h 49"/>
                <a:gd name="T22" fmla="*/ 157 w 157"/>
                <a:gd name="T23" fmla="*/ 3 h 49"/>
                <a:gd name="T24" fmla="*/ 157 w 157"/>
                <a:gd name="T25" fmla="*/ 7 h 49"/>
                <a:gd name="T26" fmla="*/ 157 w 157"/>
                <a:gd name="T27" fmla="*/ 10 h 49"/>
                <a:gd name="T28" fmla="*/ 154 w 157"/>
                <a:gd name="T29" fmla="*/ 14 h 49"/>
                <a:gd name="T30" fmla="*/ 150 w 157"/>
                <a:gd name="T31" fmla="*/ 17 h 49"/>
                <a:gd name="T32" fmla="*/ 143 w 157"/>
                <a:gd name="T33" fmla="*/ 21 h 49"/>
                <a:gd name="T34" fmla="*/ 126 w 157"/>
                <a:gd name="T35" fmla="*/ 28 h 49"/>
                <a:gd name="T36" fmla="*/ 105 w 157"/>
                <a:gd name="T37" fmla="*/ 31 h 49"/>
                <a:gd name="T38" fmla="*/ 94 w 157"/>
                <a:gd name="T39" fmla="*/ 35 h 49"/>
                <a:gd name="T40" fmla="*/ 84 w 157"/>
                <a:gd name="T41" fmla="*/ 35 h 49"/>
                <a:gd name="T42" fmla="*/ 70 w 157"/>
                <a:gd name="T43" fmla="*/ 38 h 49"/>
                <a:gd name="T44" fmla="*/ 56 w 157"/>
                <a:gd name="T45" fmla="*/ 42 h 49"/>
                <a:gd name="T46" fmla="*/ 45 w 157"/>
                <a:gd name="T47" fmla="*/ 45 h 49"/>
                <a:gd name="T48" fmla="*/ 35 w 157"/>
                <a:gd name="T49" fmla="*/ 45 h 49"/>
                <a:gd name="T50" fmla="*/ 28 w 157"/>
                <a:gd name="T51" fmla="*/ 49 h 49"/>
                <a:gd name="T52" fmla="*/ 21 w 157"/>
                <a:gd name="T53" fmla="*/ 49 h 49"/>
                <a:gd name="T54" fmla="*/ 14 w 157"/>
                <a:gd name="T55" fmla="*/ 45 h 49"/>
                <a:gd name="T56" fmla="*/ 7 w 157"/>
                <a:gd name="T57" fmla="*/ 42 h 49"/>
                <a:gd name="T58" fmla="*/ 0 w 157"/>
                <a:gd name="T59" fmla="*/ 38 h 49"/>
                <a:gd name="T60" fmla="*/ 0 w 157"/>
                <a:gd name="T61" fmla="*/ 35 h 49"/>
                <a:gd name="T62" fmla="*/ 0 w 157"/>
                <a:gd name="T63" fmla="*/ 31 h 49"/>
                <a:gd name="T64" fmla="*/ 0 w 157"/>
                <a:gd name="T65" fmla="*/ 31 h 49"/>
                <a:gd name="T66" fmla="*/ 4 w 157"/>
                <a:gd name="T67" fmla="*/ 31 h 49"/>
                <a:gd name="T68" fmla="*/ 7 w 157"/>
                <a:gd name="T69" fmla="*/ 28 h 49"/>
                <a:gd name="T70" fmla="*/ 14 w 157"/>
                <a:gd name="T71" fmla="*/ 24 h 49"/>
                <a:gd name="T72" fmla="*/ 24 w 157"/>
                <a:gd name="T73" fmla="*/ 24 h 49"/>
                <a:gd name="T74" fmla="*/ 35 w 157"/>
                <a:gd name="T75" fmla="*/ 21 h 49"/>
                <a:gd name="T76" fmla="*/ 45 w 157"/>
                <a:gd name="T77" fmla="*/ 17 h 49"/>
                <a:gd name="T78" fmla="*/ 63 w 157"/>
                <a:gd name="T79" fmla="*/ 14 h 49"/>
                <a:gd name="T80" fmla="*/ 63 w 157"/>
                <a:gd name="T81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" h="49">
                  <a:moveTo>
                    <a:pt x="63" y="14"/>
                  </a:moveTo>
                  <a:lnTo>
                    <a:pt x="77" y="10"/>
                  </a:lnTo>
                  <a:lnTo>
                    <a:pt x="87" y="7"/>
                  </a:lnTo>
                  <a:lnTo>
                    <a:pt x="101" y="3"/>
                  </a:lnTo>
                  <a:lnTo>
                    <a:pt x="112" y="3"/>
                  </a:lnTo>
                  <a:lnTo>
                    <a:pt x="119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57" y="7"/>
                  </a:lnTo>
                  <a:lnTo>
                    <a:pt x="157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3" y="21"/>
                  </a:lnTo>
                  <a:lnTo>
                    <a:pt x="126" y="28"/>
                  </a:lnTo>
                  <a:lnTo>
                    <a:pt x="105" y="31"/>
                  </a:lnTo>
                  <a:lnTo>
                    <a:pt x="94" y="35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6" y="42"/>
                  </a:lnTo>
                  <a:lnTo>
                    <a:pt x="45" y="45"/>
                  </a:lnTo>
                  <a:lnTo>
                    <a:pt x="35" y="45"/>
                  </a:lnTo>
                  <a:lnTo>
                    <a:pt x="28" y="49"/>
                  </a:lnTo>
                  <a:lnTo>
                    <a:pt x="21" y="49"/>
                  </a:lnTo>
                  <a:lnTo>
                    <a:pt x="14" y="45"/>
                  </a:lnTo>
                  <a:lnTo>
                    <a:pt x="7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4" y="24"/>
                  </a:lnTo>
                  <a:lnTo>
                    <a:pt x="24" y="24"/>
                  </a:lnTo>
                  <a:lnTo>
                    <a:pt x="35" y="21"/>
                  </a:lnTo>
                  <a:lnTo>
                    <a:pt x="45" y="17"/>
                  </a:lnTo>
                  <a:lnTo>
                    <a:pt x="63" y="14"/>
                  </a:lnTo>
                  <a:lnTo>
                    <a:pt x="6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60">
              <a:extLst>
                <a:ext uri="{FF2B5EF4-FFF2-40B4-BE49-F238E27FC236}">
                  <a16:creationId xmlns:a16="http://schemas.microsoft.com/office/drawing/2014/main" id="{5EA8B6D4-2AA0-4544-8A46-8B5FBB4DA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6072" y="22854094"/>
              <a:ext cx="270641" cy="231977"/>
            </a:xfrm>
            <a:custGeom>
              <a:avLst/>
              <a:gdLst>
                <a:gd name="T0" fmla="*/ 0 w 49"/>
                <a:gd name="T1" fmla="*/ 0 h 42"/>
                <a:gd name="T2" fmla="*/ 7 w 49"/>
                <a:gd name="T3" fmla="*/ 3 h 42"/>
                <a:gd name="T4" fmla="*/ 14 w 49"/>
                <a:gd name="T5" fmla="*/ 3 h 42"/>
                <a:gd name="T6" fmla="*/ 21 w 49"/>
                <a:gd name="T7" fmla="*/ 3 h 42"/>
                <a:gd name="T8" fmla="*/ 28 w 49"/>
                <a:gd name="T9" fmla="*/ 3 h 42"/>
                <a:gd name="T10" fmla="*/ 35 w 49"/>
                <a:gd name="T11" fmla="*/ 3 h 42"/>
                <a:gd name="T12" fmla="*/ 38 w 49"/>
                <a:gd name="T13" fmla="*/ 3 h 42"/>
                <a:gd name="T14" fmla="*/ 42 w 49"/>
                <a:gd name="T15" fmla="*/ 7 h 42"/>
                <a:gd name="T16" fmla="*/ 42 w 49"/>
                <a:gd name="T17" fmla="*/ 7 h 42"/>
                <a:gd name="T18" fmla="*/ 45 w 49"/>
                <a:gd name="T19" fmla="*/ 14 h 42"/>
                <a:gd name="T20" fmla="*/ 49 w 49"/>
                <a:gd name="T21" fmla="*/ 17 h 42"/>
                <a:gd name="T22" fmla="*/ 49 w 49"/>
                <a:gd name="T23" fmla="*/ 31 h 42"/>
                <a:gd name="T24" fmla="*/ 49 w 49"/>
                <a:gd name="T25" fmla="*/ 35 h 42"/>
                <a:gd name="T26" fmla="*/ 45 w 49"/>
                <a:gd name="T27" fmla="*/ 38 h 42"/>
                <a:gd name="T28" fmla="*/ 45 w 49"/>
                <a:gd name="T29" fmla="*/ 42 h 42"/>
                <a:gd name="T30" fmla="*/ 42 w 49"/>
                <a:gd name="T31" fmla="*/ 42 h 42"/>
                <a:gd name="T32" fmla="*/ 38 w 49"/>
                <a:gd name="T33" fmla="*/ 42 h 42"/>
                <a:gd name="T34" fmla="*/ 35 w 49"/>
                <a:gd name="T35" fmla="*/ 42 h 42"/>
                <a:gd name="T36" fmla="*/ 31 w 49"/>
                <a:gd name="T37" fmla="*/ 38 h 42"/>
                <a:gd name="T38" fmla="*/ 24 w 49"/>
                <a:gd name="T39" fmla="*/ 35 h 42"/>
                <a:gd name="T40" fmla="*/ 21 w 49"/>
                <a:gd name="T41" fmla="*/ 28 h 42"/>
                <a:gd name="T42" fmla="*/ 14 w 49"/>
                <a:gd name="T43" fmla="*/ 21 h 42"/>
                <a:gd name="T44" fmla="*/ 7 w 49"/>
                <a:gd name="T45" fmla="*/ 10 h 42"/>
                <a:gd name="T46" fmla="*/ 0 w 49"/>
                <a:gd name="T47" fmla="*/ 0 h 42"/>
                <a:gd name="T48" fmla="*/ 0 w 49"/>
                <a:gd name="T4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" h="42">
                  <a:moveTo>
                    <a:pt x="0" y="0"/>
                  </a:moveTo>
                  <a:lnTo>
                    <a:pt x="7" y="3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5" y="14"/>
                  </a:lnTo>
                  <a:lnTo>
                    <a:pt x="49" y="17"/>
                  </a:lnTo>
                  <a:lnTo>
                    <a:pt x="49" y="31"/>
                  </a:lnTo>
                  <a:lnTo>
                    <a:pt x="49" y="35"/>
                  </a:lnTo>
                  <a:lnTo>
                    <a:pt x="45" y="38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8" y="42"/>
                  </a:lnTo>
                  <a:lnTo>
                    <a:pt x="35" y="42"/>
                  </a:lnTo>
                  <a:lnTo>
                    <a:pt x="31" y="38"/>
                  </a:lnTo>
                  <a:lnTo>
                    <a:pt x="24" y="35"/>
                  </a:lnTo>
                  <a:lnTo>
                    <a:pt x="21" y="28"/>
                  </a:lnTo>
                  <a:lnTo>
                    <a:pt x="14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1">
              <a:extLst>
                <a:ext uri="{FF2B5EF4-FFF2-40B4-BE49-F238E27FC236}">
                  <a16:creationId xmlns:a16="http://schemas.microsoft.com/office/drawing/2014/main" id="{F5892E7E-7087-43F5-8EBF-F76C4CC7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129" y="22561360"/>
              <a:ext cx="596511" cy="828488"/>
            </a:xfrm>
            <a:custGeom>
              <a:avLst/>
              <a:gdLst>
                <a:gd name="T0" fmla="*/ 0 w 108"/>
                <a:gd name="T1" fmla="*/ 150 h 150"/>
                <a:gd name="T2" fmla="*/ 0 w 108"/>
                <a:gd name="T3" fmla="*/ 147 h 150"/>
                <a:gd name="T4" fmla="*/ 0 w 108"/>
                <a:gd name="T5" fmla="*/ 144 h 150"/>
                <a:gd name="T6" fmla="*/ 0 w 108"/>
                <a:gd name="T7" fmla="*/ 144 h 150"/>
                <a:gd name="T8" fmla="*/ 4 w 108"/>
                <a:gd name="T9" fmla="*/ 137 h 150"/>
                <a:gd name="T10" fmla="*/ 7 w 108"/>
                <a:gd name="T11" fmla="*/ 133 h 150"/>
                <a:gd name="T12" fmla="*/ 10 w 108"/>
                <a:gd name="T13" fmla="*/ 130 h 150"/>
                <a:gd name="T14" fmla="*/ 21 w 108"/>
                <a:gd name="T15" fmla="*/ 116 h 150"/>
                <a:gd name="T16" fmla="*/ 28 w 108"/>
                <a:gd name="T17" fmla="*/ 109 h 150"/>
                <a:gd name="T18" fmla="*/ 35 w 108"/>
                <a:gd name="T19" fmla="*/ 98 h 150"/>
                <a:gd name="T20" fmla="*/ 42 w 108"/>
                <a:gd name="T21" fmla="*/ 88 h 150"/>
                <a:gd name="T22" fmla="*/ 52 w 108"/>
                <a:gd name="T23" fmla="*/ 74 h 150"/>
                <a:gd name="T24" fmla="*/ 63 w 108"/>
                <a:gd name="T25" fmla="*/ 56 h 150"/>
                <a:gd name="T26" fmla="*/ 73 w 108"/>
                <a:gd name="T27" fmla="*/ 39 h 150"/>
                <a:gd name="T28" fmla="*/ 84 w 108"/>
                <a:gd name="T29" fmla="*/ 21 h 150"/>
                <a:gd name="T30" fmla="*/ 98 w 108"/>
                <a:gd name="T31" fmla="*/ 0 h 150"/>
                <a:gd name="T32" fmla="*/ 108 w 108"/>
                <a:gd name="T33" fmla="*/ 28 h 150"/>
                <a:gd name="T34" fmla="*/ 101 w 108"/>
                <a:gd name="T35" fmla="*/ 42 h 150"/>
                <a:gd name="T36" fmla="*/ 91 w 108"/>
                <a:gd name="T37" fmla="*/ 56 h 150"/>
                <a:gd name="T38" fmla="*/ 73 w 108"/>
                <a:gd name="T39" fmla="*/ 84 h 150"/>
                <a:gd name="T40" fmla="*/ 63 w 108"/>
                <a:gd name="T41" fmla="*/ 98 h 150"/>
                <a:gd name="T42" fmla="*/ 52 w 108"/>
                <a:gd name="T43" fmla="*/ 112 h 150"/>
                <a:gd name="T44" fmla="*/ 42 w 108"/>
                <a:gd name="T45" fmla="*/ 123 h 150"/>
                <a:gd name="T46" fmla="*/ 28 w 108"/>
                <a:gd name="T47" fmla="*/ 133 h 150"/>
                <a:gd name="T48" fmla="*/ 21 w 108"/>
                <a:gd name="T49" fmla="*/ 140 h 150"/>
                <a:gd name="T50" fmla="*/ 17 w 108"/>
                <a:gd name="T51" fmla="*/ 144 h 150"/>
                <a:gd name="T52" fmla="*/ 14 w 108"/>
                <a:gd name="T53" fmla="*/ 147 h 150"/>
                <a:gd name="T54" fmla="*/ 10 w 108"/>
                <a:gd name="T55" fmla="*/ 150 h 150"/>
                <a:gd name="T56" fmla="*/ 7 w 108"/>
                <a:gd name="T57" fmla="*/ 150 h 150"/>
                <a:gd name="T58" fmla="*/ 4 w 108"/>
                <a:gd name="T59" fmla="*/ 150 h 150"/>
                <a:gd name="T60" fmla="*/ 0 w 108"/>
                <a:gd name="T61" fmla="*/ 150 h 150"/>
                <a:gd name="T62" fmla="*/ 0 w 108"/>
                <a:gd name="T63" fmla="*/ 150 h 150"/>
                <a:gd name="T64" fmla="*/ 0 w 108"/>
                <a:gd name="T6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150">
                  <a:moveTo>
                    <a:pt x="0" y="150"/>
                  </a:moveTo>
                  <a:lnTo>
                    <a:pt x="0" y="147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4" y="137"/>
                  </a:lnTo>
                  <a:lnTo>
                    <a:pt x="7" y="133"/>
                  </a:lnTo>
                  <a:lnTo>
                    <a:pt x="10" y="130"/>
                  </a:lnTo>
                  <a:lnTo>
                    <a:pt x="21" y="116"/>
                  </a:lnTo>
                  <a:lnTo>
                    <a:pt x="28" y="109"/>
                  </a:lnTo>
                  <a:lnTo>
                    <a:pt x="35" y="98"/>
                  </a:lnTo>
                  <a:lnTo>
                    <a:pt x="42" y="88"/>
                  </a:lnTo>
                  <a:lnTo>
                    <a:pt x="52" y="74"/>
                  </a:lnTo>
                  <a:lnTo>
                    <a:pt x="63" y="56"/>
                  </a:lnTo>
                  <a:lnTo>
                    <a:pt x="73" y="39"/>
                  </a:lnTo>
                  <a:lnTo>
                    <a:pt x="84" y="21"/>
                  </a:lnTo>
                  <a:lnTo>
                    <a:pt x="98" y="0"/>
                  </a:lnTo>
                  <a:lnTo>
                    <a:pt x="108" y="28"/>
                  </a:lnTo>
                  <a:lnTo>
                    <a:pt x="101" y="42"/>
                  </a:lnTo>
                  <a:lnTo>
                    <a:pt x="91" y="56"/>
                  </a:lnTo>
                  <a:lnTo>
                    <a:pt x="73" y="84"/>
                  </a:lnTo>
                  <a:lnTo>
                    <a:pt x="63" y="98"/>
                  </a:lnTo>
                  <a:lnTo>
                    <a:pt x="52" y="112"/>
                  </a:lnTo>
                  <a:lnTo>
                    <a:pt x="42" y="123"/>
                  </a:lnTo>
                  <a:lnTo>
                    <a:pt x="28" y="133"/>
                  </a:lnTo>
                  <a:lnTo>
                    <a:pt x="21" y="140"/>
                  </a:lnTo>
                  <a:lnTo>
                    <a:pt x="17" y="144"/>
                  </a:lnTo>
                  <a:lnTo>
                    <a:pt x="14" y="147"/>
                  </a:lnTo>
                  <a:lnTo>
                    <a:pt x="10" y="150"/>
                  </a:lnTo>
                  <a:lnTo>
                    <a:pt x="7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2">
              <a:extLst>
                <a:ext uri="{FF2B5EF4-FFF2-40B4-BE49-F238E27FC236}">
                  <a16:creationId xmlns:a16="http://schemas.microsoft.com/office/drawing/2014/main" id="{97DA1782-4AEB-46C1-91E8-480E85F26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942" y="22390141"/>
              <a:ext cx="171222" cy="1176455"/>
            </a:xfrm>
            <a:custGeom>
              <a:avLst/>
              <a:gdLst>
                <a:gd name="T0" fmla="*/ 7 w 31"/>
                <a:gd name="T1" fmla="*/ 91 h 213"/>
                <a:gd name="T2" fmla="*/ 7 w 31"/>
                <a:gd name="T3" fmla="*/ 77 h 213"/>
                <a:gd name="T4" fmla="*/ 7 w 31"/>
                <a:gd name="T5" fmla="*/ 63 h 213"/>
                <a:gd name="T6" fmla="*/ 7 w 31"/>
                <a:gd name="T7" fmla="*/ 52 h 213"/>
                <a:gd name="T8" fmla="*/ 7 w 31"/>
                <a:gd name="T9" fmla="*/ 42 h 213"/>
                <a:gd name="T10" fmla="*/ 7 w 31"/>
                <a:gd name="T11" fmla="*/ 35 h 213"/>
                <a:gd name="T12" fmla="*/ 7 w 31"/>
                <a:gd name="T13" fmla="*/ 28 h 213"/>
                <a:gd name="T14" fmla="*/ 4 w 31"/>
                <a:gd name="T15" fmla="*/ 21 h 213"/>
                <a:gd name="T16" fmla="*/ 4 w 31"/>
                <a:gd name="T17" fmla="*/ 17 h 213"/>
                <a:gd name="T18" fmla="*/ 4 w 31"/>
                <a:gd name="T19" fmla="*/ 14 h 213"/>
                <a:gd name="T20" fmla="*/ 0 w 31"/>
                <a:gd name="T21" fmla="*/ 11 h 213"/>
                <a:gd name="T22" fmla="*/ 4 w 31"/>
                <a:gd name="T23" fmla="*/ 7 h 213"/>
                <a:gd name="T24" fmla="*/ 4 w 31"/>
                <a:gd name="T25" fmla="*/ 4 h 213"/>
                <a:gd name="T26" fmla="*/ 7 w 31"/>
                <a:gd name="T27" fmla="*/ 4 h 213"/>
                <a:gd name="T28" fmla="*/ 14 w 31"/>
                <a:gd name="T29" fmla="*/ 0 h 213"/>
                <a:gd name="T30" fmla="*/ 21 w 31"/>
                <a:gd name="T31" fmla="*/ 4 h 213"/>
                <a:gd name="T32" fmla="*/ 31 w 31"/>
                <a:gd name="T33" fmla="*/ 7 h 213"/>
                <a:gd name="T34" fmla="*/ 31 w 31"/>
                <a:gd name="T35" fmla="*/ 73 h 213"/>
                <a:gd name="T36" fmla="*/ 31 w 31"/>
                <a:gd name="T37" fmla="*/ 140 h 213"/>
                <a:gd name="T38" fmla="*/ 31 w 31"/>
                <a:gd name="T39" fmla="*/ 157 h 213"/>
                <a:gd name="T40" fmla="*/ 31 w 31"/>
                <a:gd name="T41" fmla="*/ 171 h 213"/>
                <a:gd name="T42" fmla="*/ 28 w 31"/>
                <a:gd name="T43" fmla="*/ 185 h 213"/>
                <a:gd name="T44" fmla="*/ 28 w 31"/>
                <a:gd name="T45" fmla="*/ 195 h 213"/>
                <a:gd name="T46" fmla="*/ 28 w 31"/>
                <a:gd name="T47" fmla="*/ 202 h 213"/>
                <a:gd name="T48" fmla="*/ 24 w 31"/>
                <a:gd name="T49" fmla="*/ 209 h 213"/>
                <a:gd name="T50" fmla="*/ 24 w 31"/>
                <a:gd name="T51" fmla="*/ 213 h 213"/>
                <a:gd name="T52" fmla="*/ 24 w 31"/>
                <a:gd name="T53" fmla="*/ 213 h 213"/>
                <a:gd name="T54" fmla="*/ 17 w 31"/>
                <a:gd name="T55" fmla="*/ 213 h 213"/>
                <a:gd name="T56" fmla="*/ 14 w 31"/>
                <a:gd name="T57" fmla="*/ 209 h 213"/>
                <a:gd name="T58" fmla="*/ 11 w 31"/>
                <a:gd name="T59" fmla="*/ 206 h 213"/>
                <a:gd name="T60" fmla="*/ 7 w 31"/>
                <a:gd name="T61" fmla="*/ 195 h 213"/>
                <a:gd name="T62" fmla="*/ 4 w 31"/>
                <a:gd name="T63" fmla="*/ 188 h 213"/>
                <a:gd name="T64" fmla="*/ 4 w 31"/>
                <a:gd name="T65" fmla="*/ 181 h 213"/>
                <a:gd name="T66" fmla="*/ 4 w 31"/>
                <a:gd name="T67" fmla="*/ 175 h 213"/>
                <a:gd name="T68" fmla="*/ 4 w 31"/>
                <a:gd name="T69" fmla="*/ 164 h 213"/>
                <a:gd name="T70" fmla="*/ 4 w 31"/>
                <a:gd name="T71" fmla="*/ 161 h 213"/>
                <a:gd name="T72" fmla="*/ 4 w 31"/>
                <a:gd name="T73" fmla="*/ 157 h 213"/>
                <a:gd name="T74" fmla="*/ 4 w 31"/>
                <a:gd name="T75" fmla="*/ 150 h 213"/>
                <a:gd name="T76" fmla="*/ 4 w 31"/>
                <a:gd name="T77" fmla="*/ 140 h 213"/>
                <a:gd name="T78" fmla="*/ 4 w 31"/>
                <a:gd name="T79" fmla="*/ 129 h 213"/>
                <a:gd name="T80" fmla="*/ 7 w 31"/>
                <a:gd name="T81" fmla="*/ 119 h 213"/>
                <a:gd name="T82" fmla="*/ 7 w 31"/>
                <a:gd name="T83" fmla="*/ 105 h 213"/>
                <a:gd name="T84" fmla="*/ 7 w 31"/>
                <a:gd name="T85" fmla="*/ 91 h 213"/>
                <a:gd name="T86" fmla="*/ 7 w 31"/>
                <a:gd name="T87" fmla="*/ 9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13">
                  <a:moveTo>
                    <a:pt x="7" y="91"/>
                  </a:moveTo>
                  <a:lnTo>
                    <a:pt x="7" y="77"/>
                  </a:lnTo>
                  <a:lnTo>
                    <a:pt x="7" y="63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31" y="7"/>
                  </a:lnTo>
                  <a:lnTo>
                    <a:pt x="31" y="73"/>
                  </a:lnTo>
                  <a:lnTo>
                    <a:pt x="31" y="140"/>
                  </a:lnTo>
                  <a:lnTo>
                    <a:pt x="31" y="157"/>
                  </a:lnTo>
                  <a:lnTo>
                    <a:pt x="31" y="171"/>
                  </a:lnTo>
                  <a:lnTo>
                    <a:pt x="28" y="185"/>
                  </a:lnTo>
                  <a:lnTo>
                    <a:pt x="28" y="195"/>
                  </a:lnTo>
                  <a:lnTo>
                    <a:pt x="28" y="202"/>
                  </a:lnTo>
                  <a:lnTo>
                    <a:pt x="24" y="209"/>
                  </a:lnTo>
                  <a:lnTo>
                    <a:pt x="24" y="213"/>
                  </a:lnTo>
                  <a:lnTo>
                    <a:pt x="24" y="213"/>
                  </a:lnTo>
                  <a:lnTo>
                    <a:pt x="17" y="213"/>
                  </a:lnTo>
                  <a:lnTo>
                    <a:pt x="14" y="209"/>
                  </a:lnTo>
                  <a:lnTo>
                    <a:pt x="11" y="206"/>
                  </a:lnTo>
                  <a:lnTo>
                    <a:pt x="7" y="195"/>
                  </a:lnTo>
                  <a:lnTo>
                    <a:pt x="4" y="188"/>
                  </a:lnTo>
                  <a:lnTo>
                    <a:pt x="4" y="181"/>
                  </a:lnTo>
                  <a:lnTo>
                    <a:pt x="4" y="175"/>
                  </a:lnTo>
                  <a:lnTo>
                    <a:pt x="4" y="164"/>
                  </a:lnTo>
                  <a:lnTo>
                    <a:pt x="4" y="161"/>
                  </a:lnTo>
                  <a:lnTo>
                    <a:pt x="4" y="157"/>
                  </a:lnTo>
                  <a:lnTo>
                    <a:pt x="4" y="150"/>
                  </a:lnTo>
                  <a:lnTo>
                    <a:pt x="4" y="140"/>
                  </a:lnTo>
                  <a:lnTo>
                    <a:pt x="4" y="129"/>
                  </a:lnTo>
                  <a:lnTo>
                    <a:pt x="7" y="119"/>
                  </a:lnTo>
                  <a:lnTo>
                    <a:pt x="7" y="105"/>
                  </a:lnTo>
                  <a:lnTo>
                    <a:pt x="7" y="91"/>
                  </a:lnTo>
                  <a:lnTo>
                    <a:pt x="7" y="9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63">
              <a:extLst>
                <a:ext uri="{FF2B5EF4-FFF2-40B4-BE49-F238E27FC236}">
                  <a16:creationId xmlns:a16="http://schemas.microsoft.com/office/drawing/2014/main" id="{F67CC208-E57E-4AC9-8B4D-31A9F39C7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9267" y="22312815"/>
              <a:ext cx="657268" cy="1369767"/>
            </a:xfrm>
            <a:custGeom>
              <a:avLst/>
              <a:gdLst>
                <a:gd name="T0" fmla="*/ 105 w 119"/>
                <a:gd name="T1" fmla="*/ 234 h 248"/>
                <a:gd name="T2" fmla="*/ 94 w 119"/>
                <a:gd name="T3" fmla="*/ 244 h 248"/>
                <a:gd name="T4" fmla="*/ 87 w 119"/>
                <a:gd name="T5" fmla="*/ 244 h 248"/>
                <a:gd name="T6" fmla="*/ 84 w 119"/>
                <a:gd name="T7" fmla="*/ 237 h 248"/>
                <a:gd name="T8" fmla="*/ 80 w 119"/>
                <a:gd name="T9" fmla="*/ 220 h 248"/>
                <a:gd name="T10" fmla="*/ 70 w 119"/>
                <a:gd name="T11" fmla="*/ 192 h 248"/>
                <a:gd name="T12" fmla="*/ 70 w 119"/>
                <a:gd name="T13" fmla="*/ 178 h 248"/>
                <a:gd name="T14" fmla="*/ 84 w 119"/>
                <a:gd name="T15" fmla="*/ 182 h 248"/>
                <a:gd name="T16" fmla="*/ 87 w 119"/>
                <a:gd name="T17" fmla="*/ 182 h 248"/>
                <a:gd name="T18" fmla="*/ 87 w 119"/>
                <a:gd name="T19" fmla="*/ 171 h 248"/>
                <a:gd name="T20" fmla="*/ 87 w 119"/>
                <a:gd name="T21" fmla="*/ 154 h 248"/>
                <a:gd name="T22" fmla="*/ 87 w 119"/>
                <a:gd name="T23" fmla="*/ 126 h 248"/>
                <a:gd name="T24" fmla="*/ 84 w 119"/>
                <a:gd name="T25" fmla="*/ 91 h 248"/>
                <a:gd name="T26" fmla="*/ 84 w 119"/>
                <a:gd name="T27" fmla="*/ 63 h 248"/>
                <a:gd name="T28" fmla="*/ 80 w 119"/>
                <a:gd name="T29" fmla="*/ 42 h 248"/>
                <a:gd name="T30" fmla="*/ 80 w 119"/>
                <a:gd name="T31" fmla="*/ 31 h 248"/>
                <a:gd name="T32" fmla="*/ 73 w 119"/>
                <a:gd name="T33" fmla="*/ 31 h 248"/>
                <a:gd name="T34" fmla="*/ 59 w 119"/>
                <a:gd name="T35" fmla="*/ 31 h 248"/>
                <a:gd name="T36" fmla="*/ 24 w 119"/>
                <a:gd name="T37" fmla="*/ 38 h 248"/>
                <a:gd name="T38" fmla="*/ 0 w 119"/>
                <a:gd name="T39" fmla="*/ 21 h 248"/>
                <a:gd name="T40" fmla="*/ 21 w 119"/>
                <a:gd name="T41" fmla="*/ 18 h 248"/>
                <a:gd name="T42" fmla="*/ 42 w 119"/>
                <a:gd name="T43" fmla="*/ 14 h 248"/>
                <a:gd name="T44" fmla="*/ 63 w 119"/>
                <a:gd name="T45" fmla="*/ 7 h 248"/>
                <a:gd name="T46" fmla="*/ 73 w 119"/>
                <a:gd name="T47" fmla="*/ 4 h 248"/>
                <a:gd name="T48" fmla="*/ 77 w 119"/>
                <a:gd name="T49" fmla="*/ 0 h 248"/>
                <a:gd name="T50" fmla="*/ 84 w 119"/>
                <a:gd name="T51" fmla="*/ 0 h 248"/>
                <a:gd name="T52" fmla="*/ 94 w 119"/>
                <a:gd name="T53" fmla="*/ 4 h 248"/>
                <a:gd name="T54" fmla="*/ 105 w 119"/>
                <a:gd name="T55" fmla="*/ 11 h 248"/>
                <a:gd name="T56" fmla="*/ 115 w 119"/>
                <a:gd name="T57" fmla="*/ 21 h 248"/>
                <a:gd name="T58" fmla="*/ 119 w 119"/>
                <a:gd name="T59" fmla="*/ 25 h 248"/>
                <a:gd name="T60" fmla="*/ 112 w 119"/>
                <a:gd name="T61" fmla="*/ 38 h 248"/>
                <a:gd name="T62" fmla="*/ 112 w 119"/>
                <a:gd name="T63" fmla="*/ 49 h 248"/>
                <a:gd name="T64" fmla="*/ 112 w 119"/>
                <a:gd name="T65" fmla="*/ 70 h 248"/>
                <a:gd name="T66" fmla="*/ 115 w 119"/>
                <a:gd name="T67" fmla="*/ 101 h 248"/>
                <a:gd name="T68" fmla="*/ 115 w 119"/>
                <a:gd name="T69" fmla="*/ 140 h 248"/>
                <a:gd name="T70" fmla="*/ 115 w 119"/>
                <a:gd name="T71" fmla="*/ 171 h 248"/>
                <a:gd name="T72" fmla="*/ 115 w 119"/>
                <a:gd name="T73" fmla="*/ 199 h 248"/>
                <a:gd name="T74" fmla="*/ 112 w 119"/>
                <a:gd name="T75" fmla="*/ 216 h 248"/>
                <a:gd name="T76" fmla="*/ 108 w 119"/>
                <a:gd name="T77" fmla="*/ 2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" h="248">
                  <a:moveTo>
                    <a:pt x="108" y="223"/>
                  </a:moveTo>
                  <a:lnTo>
                    <a:pt x="105" y="234"/>
                  </a:lnTo>
                  <a:lnTo>
                    <a:pt x="98" y="241"/>
                  </a:lnTo>
                  <a:lnTo>
                    <a:pt x="94" y="244"/>
                  </a:lnTo>
                  <a:lnTo>
                    <a:pt x="91" y="248"/>
                  </a:lnTo>
                  <a:lnTo>
                    <a:pt x="87" y="244"/>
                  </a:lnTo>
                  <a:lnTo>
                    <a:pt x="84" y="241"/>
                  </a:lnTo>
                  <a:lnTo>
                    <a:pt x="84" y="237"/>
                  </a:lnTo>
                  <a:lnTo>
                    <a:pt x="84" y="230"/>
                  </a:lnTo>
                  <a:lnTo>
                    <a:pt x="80" y="220"/>
                  </a:lnTo>
                  <a:lnTo>
                    <a:pt x="77" y="206"/>
                  </a:lnTo>
                  <a:lnTo>
                    <a:pt x="70" y="192"/>
                  </a:lnTo>
                  <a:lnTo>
                    <a:pt x="63" y="175"/>
                  </a:lnTo>
                  <a:lnTo>
                    <a:pt x="70" y="178"/>
                  </a:lnTo>
                  <a:lnTo>
                    <a:pt x="77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7" y="182"/>
                  </a:lnTo>
                  <a:lnTo>
                    <a:pt x="87" y="178"/>
                  </a:lnTo>
                  <a:lnTo>
                    <a:pt x="87" y="171"/>
                  </a:lnTo>
                  <a:lnTo>
                    <a:pt x="87" y="164"/>
                  </a:lnTo>
                  <a:lnTo>
                    <a:pt x="87" y="154"/>
                  </a:lnTo>
                  <a:lnTo>
                    <a:pt x="87" y="140"/>
                  </a:lnTo>
                  <a:lnTo>
                    <a:pt x="87" y="126"/>
                  </a:lnTo>
                  <a:lnTo>
                    <a:pt x="84" y="108"/>
                  </a:lnTo>
                  <a:lnTo>
                    <a:pt x="84" y="91"/>
                  </a:lnTo>
                  <a:lnTo>
                    <a:pt x="84" y="77"/>
                  </a:lnTo>
                  <a:lnTo>
                    <a:pt x="84" y="63"/>
                  </a:lnTo>
                  <a:lnTo>
                    <a:pt x="84" y="52"/>
                  </a:lnTo>
                  <a:lnTo>
                    <a:pt x="80" y="42"/>
                  </a:lnTo>
                  <a:lnTo>
                    <a:pt x="80" y="38"/>
                  </a:lnTo>
                  <a:lnTo>
                    <a:pt x="80" y="31"/>
                  </a:lnTo>
                  <a:lnTo>
                    <a:pt x="77" y="31"/>
                  </a:lnTo>
                  <a:lnTo>
                    <a:pt x="73" y="31"/>
                  </a:lnTo>
                  <a:lnTo>
                    <a:pt x="66" y="31"/>
                  </a:lnTo>
                  <a:lnTo>
                    <a:pt x="59" y="31"/>
                  </a:lnTo>
                  <a:lnTo>
                    <a:pt x="49" y="35"/>
                  </a:lnTo>
                  <a:lnTo>
                    <a:pt x="24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10" y="21"/>
                  </a:lnTo>
                  <a:lnTo>
                    <a:pt x="21" y="18"/>
                  </a:lnTo>
                  <a:lnTo>
                    <a:pt x="31" y="18"/>
                  </a:lnTo>
                  <a:lnTo>
                    <a:pt x="42" y="14"/>
                  </a:lnTo>
                  <a:lnTo>
                    <a:pt x="56" y="11"/>
                  </a:lnTo>
                  <a:lnTo>
                    <a:pt x="63" y="7"/>
                  </a:lnTo>
                  <a:lnTo>
                    <a:pt x="70" y="7"/>
                  </a:lnTo>
                  <a:lnTo>
                    <a:pt x="73" y="4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4" y="4"/>
                  </a:lnTo>
                  <a:lnTo>
                    <a:pt x="98" y="7"/>
                  </a:lnTo>
                  <a:lnTo>
                    <a:pt x="105" y="11"/>
                  </a:lnTo>
                  <a:lnTo>
                    <a:pt x="112" y="18"/>
                  </a:lnTo>
                  <a:lnTo>
                    <a:pt x="115" y="21"/>
                  </a:lnTo>
                  <a:lnTo>
                    <a:pt x="119" y="21"/>
                  </a:lnTo>
                  <a:lnTo>
                    <a:pt x="119" y="25"/>
                  </a:lnTo>
                  <a:lnTo>
                    <a:pt x="115" y="35"/>
                  </a:lnTo>
                  <a:lnTo>
                    <a:pt x="112" y="38"/>
                  </a:lnTo>
                  <a:lnTo>
                    <a:pt x="112" y="42"/>
                  </a:lnTo>
                  <a:lnTo>
                    <a:pt x="112" y="49"/>
                  </a:lnTo>
                  <a:lnTo>
                    <a:pt x="112" y="59"/>
                  </a:lnTo>
                  <a:lnTo>
                    <a:pt x="112" y="70"/>
                  </a:lnTo>
                  <a:lnTo>
                    <a:pt x="115" y="84"/>
                  </a:lnTo>
                  <a:lnTo>
                    <a:pt x="115" y="101"/>
                  </a:lnTo>
                  <a:lnTo>
                    <a:pt x="115" y="119"/>
                  </a:lnTo>
                  <a:lnTo>
                    <a:pt x="115" y="140"/>
                  </a:lnTo>
                  <a:lnTo>
                    <a:pt x="115" y="157"/>
                  </a:lnTo>
                  <a:lnTo>
                    <a:pt x="115" y="171"/>
                  </a:lnTo>
                  <a:lnTo>
                    <a:pt x="115" y="185"/>
                  </a:lnTo>
                  <a:lnTo>
                    <a:pt x="115" y="199"/>
                  </a:lnTo>
                  <a:lnTo>
                    <a:pt x="112" y="209"/>
                  </a:lnTo>
                  <a:lnTo>
                    <a:pt x="112" y="216"/>
                  </a:lnTo>
                  <a:lnTo>
                    <a:pt x="108" y="223"/>
                  </a:lnTo>
                  <a:lnTo>
                    <a:pt x="108" y="22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64">
              <a:extLst>
                <a:ext uri="{FF2B5EF4-FFF2-40B4-BE49-F238E27FC236}">
                  <a16:creationId xmlns:a16="http://schemas.microsoft.com/office/drawing/2014/main" id="{5E71E044-95E7-4F8B-884D-479101EE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9267" y="22660778"/>
              <a:ext cx="425292" cy="171223"/>
            </a:xfrm>
            <a:custGeom>
              <a:avLst/>
              <a:gdLst>
                <a:gd name="T0" fmla="*/ 66 w 77"/>
                <a:gd name="T1" fmla="*/ 0 h 31"/>
                <a:gd name="T2" fmla="*/ 73 w 77"/>
                <a:gd name="T3" fmla="*/ 3 h 31"/>
                <a:gd name="T4" fmla="*/ 77 w 77"/>
                <a:gd name="T5" fmla="*/ 7 h 31"/>
                <a:gd name="T6" fmla="*/ 77 w 77"/>
                <a:gd name="T7" fmla="*/ 10 h 31"/>
                <a:gd name="T8" fmla="*/ 77 w 77"/>
                <a:gd name="T9" fmla="*/ 14 h 31"/>
                <a:gd name="T10" fmla="*/ 77 w 77"/>
                <a:gd name="T11" fmla="*/ 17 h 31"/>
                <a:gd name="T12" fmla="*/ 70 w 77"/>
                <a:gd name="T13" fmla="*/ 21 h 31"/>
                <a:gd name="T14" fmla="*/ 63 w 77"/>
                <a:gd name="T15" fmla="*/ 24 h 31"/>
                <a:gd name="T16" fmla="*/ 52 w 77"/>
                <a:gd name="T17" fmla="*/ 24 h 31"/>
                <a:gd name="T18" fmla="*/ 38 w 77"/>
                <a:gd name="T19" fmla="*/ 28 h 31"/>
                <a:gd name="T20" fmla="*/ 24 w 77"/>
                <a:gd name="T21" fmla="*/ 28 h 31"/>
                <a:gd name="T22" fmla="*/ 0 w 77"/>
                <a:gd name="T23" fmla="*/ 31 h 31"/>
                <a:gd name="T24" fmla="*/ 0 w 77"/>
                <a:gd name="T25" fmla="*/ 10 h 31"/>
                <a:gd name="T26" fmla="*/ 14 w 77"/>
                <a:gd name="T27" fmla="*/ 7 h 31"/>
                <a:gd name="T28" fmla="*/ 24 w 77"/>
                <a:gd name="T29" fmla="*/ 3 h 31"/>
                <a:gd name="T30" fmla="*/ 35 w 77"/>
                <a:gd name="T31" fmla="*/ 3 h 31"/>
                <a:gd name="T32" fmla="*/ 45 w 77"/>
                <a:gd name="T33" fmla="*/ 0 h 31"/>
                <a:gd name="T34" fmla="*/ 52 w 77"/>
                <a:gd name="T35" fmla="*/ 0 h 31"/>
                <a:gd name="T36" fmla="*/ 59 w 77"/>
                <a:gd name="T37" fmla="*/ 0 h 31"/>
                <a:gd name="T38" fmla="*/ 63 w 77"/>
                <a:gd name="T39" fmla="*/ 0 h 31"/>
                <a:gd name="T40" fmla="*/ 66 w 77"/>
                <a:gd name="T41" fmla="*/ 0 h 31"/>
                <a:gd name="T42" fmla="*/ 66 w 77"/>
                <a:gd name="T4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31">
                  <a:moveTo>
                    <a:pt x="66" y="0"/>
                  </a:moveTo>
                  <a:lnTo>
                    <a:pt x="73" y="3"/>
                  </a:lnTo>
                  <a:lnTo>
                    <a:pt x="77" y="7"/>
                  </a:lnTo>
                  <a:lnTo>
                    <a:pt x="77" y="10"/>
                  </a:lnTo>
                  <a:lnTo>
                    <a:pt x="77" y="14"/>
                  </a:lnTo>
                  <a:lnTo>
                    <a:pt x="77" y="17"/>
                  </a:lnTo>
                  <a:lnTo>
                    <a:pt x="70" y="21"/>
                  </a:lnTo>
                  <a:lnTo>
                    <a:pt x="63" y="24"/>
                  </a:lnTo>
                  <a:lnTo>
                    <a:pt x="52" y="24"/>
                  </a:lnTo>
                  <a:lnTo>
                    <a:pt x="38" y="28"/>
                  </a:lnTo>
                  <a:lnTo>
                    <a:pt x="24" y="28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14" y="7"/>
                  </a:lnTo>
                  <a:lnTo>
                    <a:pt x="24" y="3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6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5">
              <a:extLst>
                <a:ext uri="{FF2B5EF4-FFF2-40B4-BE49-F238E27FC236}">
                  <a16:creationId xmlns:a16="http://schemas.microsoft.com/office/drawing/2014/main" id="{F8BC38E8-6C8E-47A0-9254-130956A3E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9267" y="22947988"/>
              <a:ext cx="425292" cy="138083"/>
            </a:xfrm>
            <a:custGeom>
              <a:avLst/>
              <a:gdLst>
                <a:gd name="T0" fmla="*/ 0 w 77"/>
                <a:gd name="T1" fmla="*/ 7 h 25"/>
                <a:gd name="T2" fmla="*/ 14 w 77"/>
                <a:gd name="T3" fmla="*/ 4 h 25"/>
                <a:gd name="T4" fmla="*/ 31 w 77"/>
                <a:gd name="T5" fmla="*/ 4 h 25"/>
                <a:gd name="T6" fmla="*/ 45 w 77"/>
                <a:gd name="T7" fmla="*/ 0 h 25"/>
                <a:gd name="T8" fmla="*/ 59 w 77"/>
                <a:gd name="T9" fmla="*/ 0 h 25"/>
                <a:gd name="T10" fmla="*/ 66 w 77"/>
                <a:gd name="T11" fmla="*/ 0 h 25"/>
                <a:gd name="T12" fmla="*/ 70 w 77"/>
                <a:gd name="T13" fmla="*/ 0 h 25"/>
                <a:gd name="T14" fmla="*/ 73 w 77"/>
                <a:gd name="T15" fmla="*/ 0 h 25"/>
                <a:gd name="T16" fmla="*/ 77 w 77"/>
                <a:gd name="T17" fmla="*/ 4 h 25"/>
                <a:gd name="T18" fmla="*/ 77 w 77"/>
                <a:gd name="T19" fmla="*/ 7 h 25"/>
                <a:gd name="T20" fmla="*/ 77 w 77"/>
                <a:gd name="T21" fmla="*/ 11 h 25"/>
                <a:gd name="T22" fmla="*/ 77 w 77"/>
                <a:gd name="T23" fmla="*/ 14 h 25"/>
                <a:gd name="T24" fmla="*/ 73 w 77"/>
                <a:gd name="T25" fmla="*/ 18 h 25"/>
                <a:gd name="T26" fmla="*/ 70 w 77"/>
                <a:gd name="T27" fmla="*/ 18 h 25"/>
                <a:gd name="T28" fmla="*/ 63 w 77"/>
                <a:gd name="T29" fmla="*/ 21 h 25"/>
                <a:gd name="T30" fmla="*/ 52 w 77"/>
                <a:gd name="T31" fmla="*/ 25 h 25"/>
                <a:gd name="T32" fmla="*/ 38 w 77"/>
                <a:gd name="T33" fmla="*/ 25 h 25"/>
                <a:gd name="T34" fmla="*/ 21 w 77"/>
                <a:gd name="T35" fmla="*/ 25 h 25"/>
                <a:gd name="T36" fmla="*/ 0 w 77"/>
                <a:gd name="T37" fmla="*/ 25 h 25"/>
                <a:gd name="T38" fmla="*/ 0 w 77"/>
                <a:gd name="T39" fmla="*/ 7 h 25"/>
                <a:gd name="T40" fmla="*/ 0 w 77"/>
                <a:gd name="T4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25">
                  <a:moveTo>
                    <a:pt x="0" y="7"/>
                  </a:moveTo>
                  <a:lnTo>
                    <a:pt x="14" y="4"/>
                  </a:lnTo>
                  <a:lnTo>
                    <a:pt x="31" y="4"/>
                  </a:lnTo>
                  <a:lnTo>
                    <a:pt x="45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4"/>
                  </a:lnTo>
                  <a:lnTo>
                    <a:pt x="77" y="7"/>
                  </a:lnTo>
                  <a:lnTo>
                    <a:pt x="77" y="11"/>
                  </a:lnTo>
                  <a:lnTo>
                    <a:pt x="77" y="14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63" y="21"/>
                  </a:lnTo>
                  <a:lnTo>
                    <a:pt x="52" y="25"/>
                  </a:lnTo>
                  <a:lnTo>
                    <a:pt x="38" y="25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66">
              <a:extLst>
                <a:ext uri="{FF2B5EF4-FFF2-40B4-BE49-F238E27FC236}">
                  <a16:creationId xmlns:a16="http://schemas.microsoft.com/office/drawing/2014/main" id="{AABB0C8E-B270-43A5-A79F-350B68C56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932" y="23279383"/>
              <a:ext cx="386627" cy="77326"/>
            </a:xfrm>
            <a:custGeom>
              <a:avLst/>
              <a:gdLst>
                <a:gd name="T0" fmla="*/ 35 w 70"/>
                <a:gd name="T1" fmla="*/ 3 h 14"/>
                <a:gd name="T2" fmla="*/ 42 w 70"/>
                <a:gd name="T3" fmla="*/ 3 h 14"/>
                <a:gd name="T4" fmla="*/ 52 w 70"/>
                <a:gd name="T5" fmla="*/ 0 h 14"/>
                <a:gd name="T6" fmla="*/ 56 w 70"/>
                <a:gd name="T7" fmla="*/ 3 h 14"/>
                <a:gd name="T8" fmla="*/ 63 w 70"/>
                <a:gd name="T9" fmla="*/ 3 h 14"/>
                <a:gd name="T10" fmla="*/ 66 w 70"/>
                <a:gd name="T11" fmla="*/ 7 h 14"/>
                <a:gd name="T12" fmla="*/ 70 w 70"/>
                <a:gd name="T13" fmla="*/ 10 h 14"/>
                <a:gd name="T14" fmla="*/ 66 w 70"/>
                <a:gd name="T15" fmla="*/ 10 h 14"/>
                <a:gd name="T16" fmla="*/ 59 w 70"/>
                <a:gd name="T17" fmla="*/ 10 h 14"/>
                <a:gd name="T18" fmla="*/ 52 w 70"/>
                <a:gd name="T19" fmla="*/ 10 h 14"/>
                <a:gd name="T20" fmla="*/ 45 w 70"/>
                <a:gd name="T21" fmla="*/ 10 h 14"/>
                <a:gd name="T22" fmla="*/ 35 w 70"/>
                <a:gd name="T23" fmla="*/ 10 h 14"/>
                <a:gd name="T24" fmla="*/ 24 w 70"/>
                <a:gd name="T25" fmla="*/ 10 h 14"/>
                <a:gd name="T26" fmla="*/ 14 w 70"/>
                <a:gd name="T27" fmla="*/ 14 h 14"/>
                <a:gd name="T28" fmla="*/ 0 w 70"/>
                <a:gd name="T29" fmla="*/ 14 h 14"/>
                <a:gd name="T30" fmla="*/ 0 w 70"/>
                <a:gd name="T31" fmla="*/ 10 h 14"/>
                <a:gd name="T32" fmla="*/ 10 w 70"/>
                <a:gd name="T33" fmla="*/ 7 h 14"/>
                <a:gd name="T34" fmla="*/ 21 w 70"/>
                <a:gd name="T35" fmla="*/ 7 h 14"/>
                <a:gd name="T36" fmla="*/ 28 w 70"/>
                <a:gd name="T37" fmla="*/ 7 h 14"/>
                <a:gd name="T38" fmla="*/ 35 w 70"/>
                <a:gd name="T39" fmla="*/ 3 h 14"/>
                <a:gd name="T40" fmla="*/ 35 w 70"/>
                <a:gd name="T4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14">
                  <a:moveTo>
                    <a:pt x="35" y="3"/>
                  </a:moveTo>
                  <a:lnTo>
                    <a:pt x="42" y="3"/>
                  </a:lnTo>
                  <a:lnTo>
                    <a:pt x="52" y="0"/>
                  </a:lnTo>
                  <a:lnTo>
                    <a:pt x="56" y="3"/>
                  </a:lnTo>
                  <a:lnTo>
                    <a:pt x="63" y="3"/>
                  </a:lnTo>
                  <a:lnTo>
                    <a:pt x="66" y="7"/>
                  </a:lnTo>
                  <a:lnTo>
                    <a:pt x="70" y="10"/>
                  </a:lnTo>
                  <a:lnTo>
                    <a:pt x="66" y="10"/>
                  </a:lnTo>
                  <a:lnTo>
                    <a:pt x="59" y="10"/>
                  </a:lnTo>
                  <a:lnTo>
                    <a:pt x="52" y="10"/>
                  </a:lnTo>
                  <a:lnTo>
                    <a:pt x="45" y="10"/>
                  </a:lnTo>
                  <a:lnTo>
                    <a:pt x="35" y="10"/>
                  </a:lnTo>
                  <a:lnTo>
                    <a:pt x="24" y="10"/>
                  </a:lnTo>
                  <a:lnTo>
                    <a:pt x="14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0" y="7"/>
                  </a:lnTo>
                  <a:lnTo>
                    <a:pt x="21" y="7"/>
                  </a:lnTo>
                  <a:lnTo>
                    <a:pt x="28" y="7"/>
                  </a:lnTo>
                  <a:lnTo>
                    <a:pt x="35" y="3"/>
                  </a:lnTo>
                  <a:lnTo>
                    <a:pt x="35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7">
              <a:extLst>
                <a:ext uri="{FF2B5EF4-FFF2-40B4-BE49-F238E27FC236}">
                  <a16:creationId xmlns:a16="http://schemas.microsoft.com/office/drawing/2014/main" id="{8AD99E24-93A3-45FE-AC69-44E2EA51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486" y="22003513"/>
              <a:ext cx="292734" cy="231977"/>
            </a:xfrm>
            <a:custGeom>
              <a:avLst/>
              <a:gdLst>
                <a:gd name="T0" fmla="*/ 39 w 53"/>
                <a:gd name="T1" fmla="*/ 42 h 42"/>
                <a:gd name="T2" fmla="*/ 35 w 53"/>
                <a:gd name="T3" fmla="*/ 39 h 42"/>
                <a:gd name="T4" fmla="*/ 35 w 53"/>
                <a:gd name="T5" fmla="*/ 39 h 42"/>
                <a:gd name="T6" fmla="*/ 32 w 53"/>
                <a:gd name="T7" fmla="*/ 35 h 42"/>
                <a:gd name="T8" fmla="*/ 25 w 53"/>
                <a:gd name="T9" fmla="*/ 32 h 42"/>
                <a:gd name="T10" fmla="*/ 21 w 53"/>
                <a:gd name="T11" fmla="*/ 28 h 42"/>
                <a:gd name="T12" fmla="*/ 14 w 53"/>
                <a:gd name="T13" fmla="*/ 21 h 42"/>
                <a:gd name="T14" fmla="*/ 7 w 53"/>
                <a:gd name="T15" fmla="*/ 14 h 42"/>
                <a:gd name="T16" fmla="*/ 0 w 53"/>
                <a:gd name="T17" fmla="*/ 7 h 42"/>
                <a:gd name="T18" fmla="*/ 4 w 53"/>
                <a:gd name="T19" fmla="*/ 4 h 42"/>
                <a:gd name="T20" fmla="*/ 7 w 53"/>
                <a:gd name="T21" fmla="*/ 0 h 42"/>
                <a:gd name="T22" fmla="*/ 14 w 53"/>
                <a:gd name="T23" fmla="*/ 0 h 42"/>
                <a:gd name="T24" fmla="*/ 18 w 53"/>
                <a:gd name="T25" fmla="*/ 0 h 42"/>
                <a:gd name="T26" fmla="*/ 25 w 53"/>
                <a:gd name="T27" fmla="*/ 0 h 42"/>
                <a:gd name="T28" fmla="*/ 28 w 53"/>
                <a:gd name="T29" fmla="*/ 0 h 42"/>
                <a:gd name="T30" fmla="*/ 35 w 53"/>
                <a:gd name="T31" fmla="*/ 4 h 42"/>
                <a:gd name="T32" fmla="*/ 42 w 53"/>
                <a:gd name="T33" fmla="*/ 7 h 42"/>
                <a:gd name="T34" fmla="*/ 46 w 53"/>
                <a:gd name="T35" fmla="*/ 14 h 42"/>
                <a:gd name="T36" fmla="*/ 49 w 53"/>
                <a:gd name="T37" fmla="*/ 18 h 42"/>
                <a:gd name="T38" fmla="*/ 49 w 53"/>
                <a:gd name="T39" fmla="*/ 21 h 42"/>
                <a:gd name="T40" fmla="*/ 53 w 53"/>
                <a:gd name="T41" fmla="*/ 25 h 42"/>
                <a:gd name="T42" fmla="*/ 53 w 53"/>
                <a:gd name="T43" fmla="*/ 32 h 42"/>
                <a:gd name="T44" fmla="*/ 49 w 53"/>
                <a:gd name="T45" fmla="*/ 35 h 42"/>
                <a:gd name="T46" fmla="*/ 49 w 53"/>
                <a:gd name="T47" fmla="*/ 35 h 42"/>
                <a:gd name="T48" fmla="*/ 46 w 53"/>
                <a:gd name="T49" fmla="*/ 39 h 42"/>
                <a:gd name="T50" fmla="*/ 42 w 53"/>
                <a:gd name="T51" fmla="*/ 39 h 42"/>
                <a:gd name="T52" fmla="*/ 39 w 53"/>
                <a:gd name="T53" fmla="*/ 42 h 42"/>
                <a:gd name="T54" fmla="*/ 39 w 53"/>
                <a:gd name="T5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42">
                  <a:moveTo>
                    <a:pt x="39" y="42"/>
                  </a:moveTo>
                  <a:lnTo>
                    <a:pt x="35" y="39"/>
                  </a:lnTo>
                  <a:lnTo>
                    <a:pt x="35" y="39"/>
                  </a:lnTo>
                  <a:lnTo>
                    <a:pt x="32" y="35"/>
                  </a:lnTo>
                  <a:lnTo>
                    <a:pt x="25" y="32"/>
                  </a:lnTo>
                  <a:lnTo>
                    <a:pt x="21" y="28"/>
                  </a:lnTo>
                  <a:lnTo>
                    <a:pt x="14" y="21"/>
                  </a:lnTo>
                  <a:lnTo>
                    <a:pt x="7" y="14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46" y="14"/>
                  </a:lnTo>
                  <a:lnTo>
                    <a:pt x="49" y="18"/>
                  </a:lnTo>
                  <a:lnTo>
                    <a:pt x="49" y="21"/>
                  </a:lnTo>
                  <a:lnTo>
                    <a:pt x="53" y="25"/>
                  </a:lnTo>
                  <a:lnTo>
                    <a:pt x="53" y="32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6" y="39"/>
                  </a:lnTo>
                  <a:lnTo>
                    <a:pt x="42" y="39"/>
                  </a:lnTo>
                  <a:lnTo>
                    <a:pt x="39" y="42"/>
                  </a:lnTo>
                  <a:lnTo>
                    <a:pt x="39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08338314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" name="组合 213">
            <a:extLst>
              <a:ext uri="{FF2B5EF4-FFF2-40B4-BE49-F238E27FC236}">
                <a16:creationId xmlns:a16="http://schemas.microsoft.com/office/drawing/2014/main" id="{42227F31-803D-4BF5-BFF3-D0CD869FB908}"/>
              </a:ext>
            </a:extLst>
          </p:cNvPr>
          <p:cNvGrpSpPr/>
          <p:nvPr/>
        </p:nvGrpSpPr>
        <p:grpSpPr>
          <a:xfrm>
            <a:off x="3519288" y="2396149"/>
            <a:ext cx="1640406" cy="2065701"/>
            <a:chOff x="3567414" y="23969784"/>
            <a:chExt cx="1640406" cy="2065701"/>
          </a:xfrm>
        </p:grpSpPr>
        <p:sp>
          <p:nvSpPr>
            <p:cNvPr id="215" name="Freeform 168">
              <a:extLst>
                <a:ext uri="{FF2B5EF4-FFF2-40B4-BE49-F238E27FC236}">
                  <a16:creationId xmlns:a16="http://schemas.microsoft.com/office/drawing/2014/main" id="{E1918965-EEA8-4BE8-804B-7AC83402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357" y="24295658"/>
              <a:ext cx="287209" cy="347967"/>
            </a:xfrm>
            <a:custGeom>
              <a:avLst/>
              <a:gdLst>
                <a:gd name="T0" fmla="*/ 42 w 52"/>
                <a:gd name="T1" fmla="*/ 63 h 63"/>
                <a:gd name="T2" fmla="*/ 38 w 52"/>
                <a:gd name="T3" fmla="*/ 63 h 63"/>
                <a:gd name="T4" fmla="*/ 38 w 52"/>
                <a:gd name="T5" fmla="*/ 63 h 63"/>
                <a:gd name="T6" fmla="*/ 35 w 52"/>
                <a:gd name="T7" fmla="*/ 60 h 63"/>
                <a:gd name="T8" fmla="*/ 31 w 52"/>
                <a:gd name="T9" fmla="*/ 56 h 63"/>
                <a:gd name="T10" fmla="*/ 28 w 52"/>
                <a:gd name="T11" fmla="*/ 53 h 63"/>
                <a:gd name="T12" fmla="*/ 24 w 52"/>
                <a:gd name="T13" fmla="*/ 49 h 63"/>
                <a:gd name="T14" fmla="*/ 17 w 52"/>
                <a:gd name="T15" fmla="*/ 35 h 63"/>
                <a:gd name="T16" fmla="*/ 7 w 52"/>
                <a:gd name="T17" fmla="*/ 25 h 63"/>
                <a:gd name="T18" fmla="*/ 3 w 52"/>
                <a:gd name="T19" fmla="*/ 14 h 63"/>
                <a:gd name="T20" fmla="*/ 0 w 52"/>
                <a:gd name="T21" fmla="*/ 7 h 63"/>
                <a:gd name="T22" fmla="*/ 0 w 52"/>
                <a:gd name="T23" fmla="*/ 4 h 63"/>
                <a:gd name="T24" fmla="*/ 3 w 52"/>
                <a:gd name="T25" fmla="*/ 0 h 63"/>
                <a:gd name="T26" fmla="*/ 7 w 52"/>
                <a:gd name="T27" fmla="*/ 0 h 63"/>
                <a:gd name="T28" fmla="*/ 10 w 52"/>
                <a:gd name="T29" fmla="*/ 0 h 63"/>
                <a:gd name="T30" fmla="*/ 17 w 52"/>
                <a:gd name="T31" fmla="*/ 0 h 63"/>
                <a:gd name="T32" fmla="*/ 24 w 52"/>
                <a:gd name="T33" fmla="*/ 4 h 63"/>
                <a:gd name="T34" fmla="*/ 31 w 52"/>
                <a:gd name="T35" fmla="*/ 7 h 63"/>
                <a:gd name="T36" fmla="*/ 38 w 52"/>
                <a:gd name="T37" fmla="*/ 11 h 63"/>
                <a:gd name="T38" fmla="*/ 42 w 52"/>
                <a:gd name="T39" fmla="*/ 18 h 63"/>
                <a:gd name="T40" fmla="*/ 49 w 52"/>
                <a:gd name="T41" fmla="*/ 21 h 63"/>
                <a:gd name="T42" fmla="*/ 52 w 52"/>
                <a:gd name="T43" fmla="*/ 28 h 63"/>
                <a:gd name="T44" fmla="*/ 52 w 52"/>
                <a:gd name="T45" fmla="*/ 35 h 63"/>
                <a:gd name="T46" fmla="*/ 52 w 52"/>
                <a:gd name="T47" fmla="*/ 46 h 63"/>
                <a:gd name="T48" fmla="*/ 49 w 52"/>
                <a:gd name="T49" fmla="*/ 53 h 63"/>
                <a:gd name="T50" fmla="*/ 49 w 52"/>
                <a:gd name="T51" fmla="*/ 60 h 63"/>
                <a:gd name="T52" fmla="*/ 45 w 52"/>
                <a:gd name="T53" fmla="*/ 63 h 63"/>
                <a:gd name="T54" fmla="*/ 42 w 52"/>
                <a:gd name="T55" fmla="*/ 63 h 63"/>
                <a:gd name="T56" fmla="*/ 42 w 52"/>
                <a:gd name="T5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63">
                  <a:moveTo>
                    <a:pt x="42" y="63"/>
                  </a:moveTo>
                  <a:lnTo>
                    <a:pt x="38" y="63"/>
                  </a:lnTo>
                  <a:lnTo>
                    <a:pt x="38" y="63"/>
                  </a:lnTo>
                  <a:lnTo>
                    <a:pt x="35" y="60"/>
                  </a:lnTo>
                  <a:lnTo>
                    <a:pt x="31" y="56"/>
                  </a:lnTo>
                  <a:lnTo>
                    <a:pt x="28" y="53"/>
                  </a:lnTo>
                  <a:lnTo>
                    <a:pt x="24" y="49"/>
                  </a:lnTo>
                  <a:lnTo>
                    <a:pt x="17" y="35"/>
                  </a:lnTo>
                  <a:lnTo>
                    <a:pt x="7" y="25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8" y="11"/>
                  </a:lnTo>
                  <a:lnTo>
                    <a:pt x="42" y="18"/>
                  </a:lnTo>
                  <a:lnTo>
                    <a:pt x="49" y="21"/>
                  </a:lnTo>
                  <a:lnTo>
                    <a:pt x="52" y="28"/>
                  </a:lnTo>
                  <a:lnTo>
                    <a:pt x="52" y="35"/>
                  </a:lnTo>
                  <a:lnTo>
                    <a:pt x="52" y="46"/>
                  </a:lnTo>
                  <a:lnTo>
                    <a:pt x="49" y="53"/>
                  </a:lnTo>
                  <a:lnTo>
                    <a:pt x="49" y="60"/>
                  </a:lnTo>
                  <a:lnTo>
                    <a:pt x="45" y="63"/>
                  </a:lnTo>
                  <a:lnTo>
                    <a:pt x="42" y="63"/>
                  </a:lnTo>
                  <a:lnTo>
                    <a:pt x="42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69">
              <a:extLst>
                <a:ext uri="{FF2B5EF4-FFF2-40B4-BE49-F238E27FC236}">
                  <a16:creationId xmlns:a16="http://schemas.microsoft.com/office/drawing/2014/main" id="{DC0146FD-6385-426B-A55E-86726CF36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659" y="23969784"/>
              <a:ext cx="596511" cy="751163"/>
            </a:xfrm>
            <a:custGeom>
              <a:avLst/>
              <a:gdLst>
                <a:gd name="T0" fmla="*/ 28 w 108"/>
                <a:gd name="T1" fmla="*/ 35 h 136"/>
                <a:gd name="T2" fmla="*/ 28 w 108"/>
                <a:gd name="T3" fmla="*/ 53 h 136"/>
                <a:gd name="T4" fmla="*/ 24 w 108"/>
                <a:gd name="T5" fmla="*/ 77 h 136"/>
                <a:gd name="T6" fmla="*/ 28 w 108"/>
                <a:gd name="T7" fmla="*/ 94 h 136"/>
                <a:gd name="T8" fmla="*/ 28 w 108"/>
                <a:gd name="T9" fmla="*/ 101 h 136"/>
                <a:gd name="T10" fmla="*/ 35 w 108"/>
                <a:gd name="T11" fmla="*/ 105 h 136"/>
                <a:gd name="T12" fmla="*/ 45 w 108"/>
                <a:gd name="T13" fmla="*/ 108 h 136"/>
                <a:gd name="T14" fmla="*/ 66 w 108"/>
                <a:gd name="T15" fmla="*/ 105 h 136"/>
                <a:gd name="T16" fmla="*/ 77 w 108"/>
                <a:gd name="T17" fmla="*/ 101 h 136"/>
                <a:gd name="T18" fmla="*/ 84 w 108"/>
                <a:gd name="T19" fmla="*/ 91 h 136"/>
                <a:gd name="T20" fmla="*/ 87 w 108"/>
                <a:gd name="T21" fmla="*/ 77 h 136"/>
                <a:gd name="T22" fmla="*/ 91 w 108"/>
                <a:gd name="T23" fmla="*/ 66 h 136"/>
                <a:gd name="T24" fmla="*/ 98 w 108"/>
                <a:gd name="T25" fmla="*/ 66 h 136"/>
                <a:gd name="T26" fmla="*/ 101 w 108"/>
                <a:gd name="T27" fmla="*/ 73 h 136"/>
                <a:gd name="T28" fmla="*/ 105 w 108"/>
                <a:gd name="T29" fmla="*/ 94 h 136"/>
                <a:gd name="T30" fmla="*/ 108 w 108"/>
                <a:gd name="T31" fmla="*/ 108 h 136"/>
                <a:gd name="T32" fmla="*/ 108 w 108"/>
                <a:gd name="T33" fmla="*/ 115 h 136"/>
                <a:gd name="T34" fmla="*/ 105 w 108"/>
                <a:gd name="T35" fmla="*/ 126 h 136"/>
                <a:gd name="T36" fmla="*/ 87 w 108"/>
                <a:gd name="T37" fmla="*/ 133 h 136"/>
                <a:gd name="T38" fmla="*/ 63 w 108"/>
                <a:gd name="T39" fmla="*/ 136 h 136"/>
                <a:gd name="T40" fmla="*/ 45 w 108"/>
                <a:gd name="T41" fmla="*/ 136 h 136"/>
                <a:gd name="T42" fmla="*/ 24 w 108"/>
                <a:gd name="T43" fmla="*/ 133 h 136"/>
                <a:gd name="T44" fmla="*/ 10 w 108"/>
                <a:gd name="T45" fmla="*/ 126 h 136"/>
                <a:gd name="T46" fmla="*/ 7 w 108"/>
                <a:gd name="T47" fmla="*/ 115 h 136"/>
                <a:gd name="T48" fmla="*/ 3 w 108"/>
                <a:gd name="T49" fmla="*/ 105 h 136"/>
                <a:gd name="T50" fmla="*/ 3 w 108"/>
                <a:gd name="T51" fmla="*/ 91 h 136"/>
                <a:gd name="T52" fmla="*/ 3 w 108"/>
                <a:gd name="T53" fmla="*/ 73 h 136"/>
                <a:gd name="T54" fmla="*/ 3 w 108"/>
                <a:gd name="T55" fmla="*/ 53 h 136"/>
                <a:gd name="T56" fmla="*/ 3 w 108"/>
                <a:gd name="T57" fmla="*/ 35 h 136"/>
                <a:gd name="T58" fmla="*/ 3 w 108"/>
                <a:gd name="T59" fmla="*/ 21 h 136"/>
                <a:gd name="T60" fmla="*/ 3 w 108"/>
                <a:gd name="T61" fmla="*/ 14 h 136"/>
                <a:gd name="T62" fmla="*/ 0 w 108"/>
                <a:gd name="T63" fmla="*/ 7 h 136"/>
                <a:gd name="T64" fmla="*/ 0 w 108"/>
                <a:gd name="T65" fmla="*/ 4 h 136"/>
                <a:gd name="T66" fmla="*/ 3 w 108"/>
                <a:gd name="T67" fmla="*/ 0 h 136"/>
                <a:gd name="T68" fmla="*/ 14 w 108"/>
                <a:gd name="T69" fmla="*/ 4 h 136"/>
                <a:gd name="T70" fmla="*/ 24 w 108"/>
                <a:gd name="T71" fmla="*/ 11 h 136"/>
                <a:gd name="T72" fmla="*/ 31 w 108"/>
                <a:gd name="T73" fmla="*/ 18 h 136"/>
                <a:gd name="T74" fmla="*/ 31 w 108"/>
                <a:gd name="T75" fmla="*/ 25 h 136"/>
                <a:gd name="T76" fmla="*/ 31 w 108"/>
                <a:gd name="T77" fmla="*/ 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8" h="136">
                  <a:moveTo>
                    <a:pt x="31" y="32"/>
                  </a:moveTo>
                  <a:lnTo>
                    <a:pt x="28" y="35"/>
                  </a:lnTo>
                  <a:lnTo>
                    <a:pt x="28" y="42"/>
                  </a:lnTo>
                  <a:lnTo>
                    <a:pt x="28" y="53"/>
                  </a:lnTo>
                  <a:lnTo>
                    <a:pt x="24" y="63"/>
                  </a:lnTo>
                  <a:lnTo>
                    <a:pt x="24" y="77"/>
                  </a:lnTo>
                  <a:lnTo>
                    <a:pt x="24" y="87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28" y="101"/>
                  </a:lnTo>
                  <a:lnTo>
                    <a:pt x="31" y="105"/>
                  </a:lnTo>
                  <a:lnTo>
                    <a:pt x="35" y="105"/>
                  </a:lnTo>
                  <a:lnTo>
                    <a:pt x="38" y="108"/>
                  </a:lnTo>
                  <a:lnTo>
                    <a:pt x="45" y="108"/>
                  </a:lnTo>
                  <a:lnTo>
                    <a:pt x="56" y="108"/>
                  </a:lnTo>
                  <a:lnTo>
                    <a:pt x="66" y="105"/>
                  </a:lnTo>
                  <a:lnTo>
                    <a:pt x="73" y="105"/>
                  </a:lnTo>
                  <a:lnTo>
                    <a:pt x="77" y="101"/>
                  </a:lnTo>
                  <a:lnTo>
                    <a:pt x="80" y="98"/>
                  </a:lnTo>
                  <a:lnTo>
                    <a:pt x="84" y="91"/>
                  </a:lnTo>
                  <a:lnTo>
                    <a:pt x="84" y="84"/>
                  </a:lnTo>
                  <a:lnTo>
                    <a:pt x="87" y="77"/>
                  </a:lnTo>
                  <a:lnTo>
                    <a:pt x="87" y="70"/>
                  </a:lnTo>
                  <a:lnTo>
                    <a:pt x="91" y="66"/>
                  </a:lnTo>
                  <a:lnTo>
                    <a:pt x="94" y="66"/>
                  </a:lnTo>
                  <a:lnTo>
                    <a:pt x="98" y="66"/>
                  </a:lnTo>
                  <a:lnTo>
                    <a:pt x="101" y="70"/>
                  </a:lnTo>
                  <a:lnTo>
                    <a:pt x="101" y="73"/>
                  </a:lnTo>
                  <a:lnTo>
                    <a:pt x="105" y="84"/>
                  </a:lnTo>
                  <a:lnTo>
                    <a:pt x="105" y="94"/>
                  </a:lnTo>
                  <a:lnTo>
                    <a:pt x="105" y="101"/>
                  </a:lnTo>
                  <a:lnTo>
                    <a:pt x="108" y="108"/>
                  </a:lnTo>
                  <a:lnTo>
                    <a:pt x="108" y="112"/>
                  </a:lnTo>
                  <a:lnTo>
                    <a:pt x="108" y="115"/>
                  </a:lnTo>
                  <a:lnTo>
                    <a:pt x="108" y="122"/>
                  </a:lnTo>
                  <a:lnTo>
                    <a:pt x="105" y="126"/>
                  </a:lnTo>
                  <a:lnTo>
                    <a:pt x="98" y="129"/>
                  </a:lnTo>
                  <a:lnTo>
                    <a:pt x="87" y="133"/>
                  </a:lnTo>
                  <a:lnTo>
                    <a:pt x="80" y="133"/>
                  </a:lnTo>
                  <a:lnTo>
                    <a:pt x="63" y="136"/>
                  </a:lnTo>
                  <a:lnTo>
                    <a:pt x="56" y="136"/>
                  </a:lnTo>
                  <a:lnTo>
                    <a:pt x="45" y="136"/>
                  </a:lnTo>
                  <a:lnTo>
                    <a:pt x="31" y="136"/>
                  </a:lnTo>
                  <a:lnTo>
                    <a:pt x="24" y="133"/>
                  </a:lnTo>
                  <a:lnTo>
                    <a:pt x="17" y="129"/>
                  </a:lnTo>
                  <a:lnTo>
                    <a:pt x="10" y="126"/>
                  </a:lnTo>
                  <a:lnTo>
                    <a:pt x="7" y="119"/>
                  </a:lnTo>
                  <a:lnTo>
                    <a:pt x="7" y="115"/>
                  </a:lnTo>
                  <a:lnTo>
                    <a:pt x="3" y="112"/>
                  </a:lnTo>
                  <a:lnTo>
                    <a:pt x="3" y="105"/>
                  </a:lnTo>
                  <a:lnTo>
                    <a:pt x="3" y="101"/>
                  </a:lnTo>
                  <a:lnTo>
                    <a:pt x="3" y="91"/>
                  </a:lnTo>
                  <a:lnTo>
                    <a:pt x="3" y="84"/>
                  </a:lnTo>
                  <a:lnTo>
                    <a:pt x="3" y="73"/>
                  </a:lnTo>
                  <a:lnTo>
                    <a:pt x="3" y="63"/>
                  </a:lnTo>
                  <a:lnTo>
                    <a:pt x="3" y="53"/>
                  </a:lnTo>
                  <a:lnTo>
                    <a:pt x="3" y="42"/>
                  </a:lnTo>
                  <a:lnTo>
                    <a:pt x="3" y="35"/>
                  </a:lnTo>
                  <a:lnTo>
                    <a:pt x="3" y="2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7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5"/>
                  </a:lnTo>
                  <a:lnTo>
                    <a:pt x="31" y="32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70">
              <a:extLst>
                <a:ext uri="{FF2B5EF4-FFF2-40B4-BE49-F238E27FC236}">
                  <a16:creationId xmlns:a16="http://schemas.microsoft.com/office/drawing/2014/main" id="{859EE965-94BF-4EE6-B61C-B2E01FA99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984" y="24107864"/>
              <a:ext cx="425292" cy="342442"/>
            </a:xfrm>
            <a:custGeom>
              <a:avLst/>
              <a:gdLst>
                <a:gd name="T0" fmla="*/ 0 w 77"/>
                <a:gd name="T1" fmla="*/ 48 h 62"/>
                <a:gd name="T2" fmla="*/ 10 w 77"/>
                <a:gd name="T3" fmla="*/ 41 h 62"/>
                <a:gd name="T4" fmla="*/ 17 w 77"/>
                <a:gd name="T5" fmla="*/ 38 h 62"/>
                <a:gd name="T6" fmla="*/ 21 w 77"/>
                <a:gd name="T7" fmla="*/ 34 h 62"/>
                <a:gd name="T8" fmla="*/ 28 w 77"/>
                <a:gd name="T9" fmla="*/ 31 h 62"/>
                <a:gd name="T10" fmla="*/ 31 w 77"/>
                <a:gd name="T11" fmla="*/ 28 h 62"/>
                <a:gd name="T12" fmla="*/ 35 w 77"/>
                <a:gd name="T13" fmla="*/ 24 h 62"/>
                <a:gd name="T14" fmla="*/ 38 w 77"/>
                <a:gd name="T15" fmla="*/ 21 h 62"/>
                <a:gd name="T16" fmla="*/ 42 w 77"/>
                <a:gd name="T17" fmla="*/ 17 h 62"/>
                <a:gd name="T18" fmla="*/ 42 w 77"/>
                <a:gd name="T19" fmla="*/ 14 h 62"/>
                <a:gd name="T20" fmla="*/ 42 w 77"/>
                <a:gd name="T21" fmla="*/ 14 h 62"/>
                <a:gd name="T22" fmla="*/ 42 w 77"/>
                <a:gd name="T23" fmla="*/ 10 h 62"/>
                <a:gd name="T24" fmla="*/ 42 w 77"/>
                <a:gd name="T25" fmla="*/ 7 h 62"/>
                <a:gd name="T26" fmla="*/ 42 w 77"/>
                <a:gd name="T27" fmla="*/ 3 h 62"/>
                <a:gd name="T28" fmla="*/ 45 w 77"/>
                <a:gd name="T29" fmla="*/ 3 h 62"/>
                <a:gd name="T30" fmla="*/ 49 w 77"/>
                <a:gd name="T31" fmla="*/ 0 h 62"/>
                <a:gd name="T32" fmla="*/ 56 w 77"/>
                <a:gd name="T33" fmla="*/ 0 h 62"/>
                <a:gd name="T34" fmla="*/ 59 w 77"/>
                <a:gd name="T35" fmla="*/ 3 h 62"/>
                <a:gd name="T36" fmla="*/ 63 w 77"/>
                <a:gd name="T37" fmla="*/ 7 h 62"/>
                <a:gd name="T38" fmla="*/ 70 w 77"/>
                <a:gd name="T39" fmla="*/ 14 h 62"/>
                <a:gd name="T40" fmla="*/ 73 w 77"/>
                <a:gd name="T41" fmla="*/ 17 h 62"/>
                <a:gd name="T42" fmla="*/ 77 w 77"/>
                <a:gd name="T43" fmla="*/ 21 h 62"/>
                <a:gd name="T44" fmla="*/ 77 w 77"/>
                <a:gd name="T45" fmla="*/ 24 h 62"/>
                <a:gd name="T46" fmla="*/ 77 w 77"/>
                <a:gd name="T47" fmla="*/ 28 h 62"/>
                <a:gd name="T48" fmla="*/ 73 w 77"/>
                <a:gd name="T49" fmla="*/ 31 h 62"/>
                <a:gd name="T50" fmla="*/ 66 w 77"/>
                <a:gd name="T51" fmla="*/ 38 h 62"/>
                <a:gd name="T52" fmla="*/ 59 w 77"/>
                <a:gd name="T53" fmla="*/ 41 h 62"/>
                <a:gd name="T54" fmla="*/ 56 w 77"/>
                <a:gd name="T55" fmla="*/ 41 h 62"/>
                <a:gd name="T56" fmla="*/ 49 w 77"/>
                <a:gd name="T57" fmla="*/ 45 h 62"/>
                <a:gd name="T58" fmla="*/ 45 w 77"/>
                <a:gd name="T59" fmla="*/ 48 h 62"/>
                <a:gd name="T60" fmla="*/ 38 w 77"/>
                <a:gd name="T61" fmla="*/ 48 h 62"/>
                <a:gd name="T62" fmla="*/ 21 w 77"/>
                <a:gd name="T63" fmla="*/ 55 h 62"/>
                <a:gd name="T64" fmla="*/ 0 w 77"/>
                <a:gd name="T65" fmla="*/ 62 h 62"/>
                <a:gd name="T66" fmla="*/ 0 w 77"/>
                <a:gd name="T67" fmla="*/ 48 h 62"/>
                <a:gd name="T68" fmla="*/ 0 w 77"/>
                <a:gd name="T6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62">
                  <a:moveTo>
                    <a:pt x="0" y="48"/>
                  </a:moveTo>
                  <a:lnTo>
                    <a:pt x="10" y="41"/>
                  </a:lnTo>
                  <a:lnTo>
                    <a:pt x="17" y="38"/>
                  </a:lnTo>
                  <a:lnTo>
                    <a:pt x="21" y="34"/>
                  </a:lnTo>
                  <a:lnTo>
                    <a:pt x="28" y="31"/>
                  </a:lnTo>
                  <a:lnTo>
                    <a:pt x="31" y="28"/>
                  </a:lnTo>
                  <a:lnTo>
                    <a:pt x="35" y="24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0"/>
                  </a:lnTo>
                  <a:lnTo>
                    <a:pt x="42" y="7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9" y="3"/>
                  </a:lnTo>
                  <a:lnTo>
                    <a:pt x="63" y="7"/>
                  </a:lnTo>
                  <a:lnTo>
                    <a:pt x="70" y="14"/>
                  </a:lnTo>
                  <a:lnTo>
                    <a:pt x="73" y="17"/>
                  </a:lnTo>
                  <a:lnTo>
                    <a:pt x="77" y="21"/>
                  </a:lnTo>
                  <a:lnTo>
                    <a:pt x="77" y="24"/>
                  </a:lnTo>
                  <a:lnTo>
                    <a:pt x="77" y="28"/>
                  </a:lnTo>
                  <a:lnTo>
                    <a:pt x="73" y="31"/>
                  </a:lnTo>
                  <a:lnTo>
                    <a:pt x="66" y="38"/>
                  </a:lnTo>
                  <a:lnTo>
                    <a:pt x="59" y="41"/>
                  </a:lnTo>
                  <a:lnTo>
                    <a:pt x="56" y="41"/>
                  </a:lnTo>
                  <a:lnTo>
                    <a:pt x="49" y="45"/>
                  </a:lnTo>
                  <a:lnTo>
                    <a:pt x="45" y="48"/>
                  </a:lnTo>
                  <a:lnTo>
                    <a:pt x="38" y="48"/>
                  </a:lnTo>
                  <a:lnTo>
                    <a:pt x="21" y="5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0" y="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71">
              <a:extLst>
                <a:ext uri="{FF2B5EF4-FFF2-40B4-BE49-F238E27FC236}">
                  <a16:creationId xmlns:a16="http://schemas.microsoft.com/office/drawing/2014/main" id="{6FF255E3-BB21-4D28-B261-007000C87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227" y="24743040"/>
              <a:ext cx="657268" cy="789827"/>
            </a:xfrm>
            <a:custGeom>
              <a:avLst/>
              <a:gdLst>
                <a:gd name="T0" fmla="*/ 28 w 119"/>
                <a:gd name="T1" fmla="*/ 63 h 143"/>
                <a:gd name="T2" fmla="*/ 28 w 119"/>
                <a:gd name="T3" fmla="*/ 90 h 143"/>
                <a:gd name="T4" fmla="*/ 32 w 119"/>
                <a:gd name="T5" fmla="*/ 101 h 143"/>
                <a:gd name="T6" fmla="*/ 35 w 119"/>
                <a:gd name="T7" fmla="*/ 108 h 143"/>
                <a:gd name="T8" fmla="*/ 42 w 119"/>
                <a:gd name="T9" fmla="*/ 111 h 143"/>
                <a:gd name="T10" fmla="*/ 56 w 119"/>
                <a:gd name="T11" fmla="*/ 115 h 143"/>
                <a:gd name="T12" fmla="*/ 74 w 119"/>
                <a:gd name="T13" fmla="*/ 115 h 143"/>
                <a:gd name="T14" fmla="*/ 88 w 119"/>
                <a:gd name="T15" fmla="*/ 108 h 143"/>
                <a:gd name="T16" fmla="*/ 95 w 119"/>
                <a:gd name="T17" fmla="*/ 97 h 143"/>
                <a:gd name="T18" fmla="*/ 98 w 119"/>
                <a:gd name="T19" fmla="*/ 80 h 143"/>
                <a:gd name="T20" fmla="*/ 102 w 119"/>
                <a:gd name="T21" fmla="*/ 70 h 143"/>
                <a:gd name="T22" fmla="*/ 108 w 119"/>
                <a:gd name="T23" fmla="*/ 66 h 143"/>
                <a:gd name="T24" fmla="*/ 112 w 119"/>
                <a:gd name="T25" fmla="*/ 77 h 143"/>
                <a:gd name="T26" fmla="*/ 115 w 119"/>
                <a:gd name="T27" fmla="*/ 97 h 143"/>
                <a:gd name="T28" fmla="*/ 119 w 119"/>
                <a:gd name="T29" fmla="*/ 111 h 143"/>
                <a:gd name="T30" fmla="*/ 119 w 119"/>
                <a:gd name="T31" fmla="*/ 118 h 143"/>
                <a:gd name="T32" fmla="*/ 119 w 119"/>
                <a:gd name="T33" fmla="*/ 125 h 143"/>
                <a:gd name="T34" fmla="*/ 102 w 119"/>
                <a:gd name="T35" fmla="*/ 136 h 143"/>
                <a:gd name="T36" fmla="*/ 88 w 119"/>
                <a:gd name="T37" fmla="*/ 139 h 143"/>
                <a:gd name="T38" fmla="*/ 74 w 119"/>
                <a:gd name="T39" fmla="*/ 143 h 143"/>
                <a:gd name="T40" fmla="*/ 53 w 119"/>
                <a:gd name="T41" fmla="*/ 143 h 143"/>
                <a:gd name="T42" fmla="*/ 35 w 119"/>
                <a:gd name="T43" fmla="*/ 139 h 143"/>
                <a:gd name="T44" fmla="*/ 25 w 119"/>
                <a:gd name="T45" fmla="*/ 132 h 143"/>
                <a:gd name="T46" fmla="*/ 14 w 119"/>
                <a:gd name="T47" fmla="*/ 125 h 143"/>
                <a:gd name="T48" fmla="*/ 11 w 119"/>
                <a:gd name="T49" fmla="*/ 115 h 143"/>
                <a:gd name="T50" fmla="*/ 11 w 119"/>
                <a:gd name="T51" fmla="*/ 108 h 143"/>
                <a:gd name="T52" fmla="*/ 7 w 119"/>
                <a:gd name="T53" fmla="*/ 97 h 143"/>
                <a:gd name="T54" fmla="*/ 7 w 119"/>
                <a:gd name="T55" fmla="*/ 80 h 143"/>
                <a:gd name="T56" fmla="*/ 7 w 119"/>
                <a:gd name="T57" fmla="*/ 63 h 143"/>
                <a:gd name="T58" fmla="*/ 7 w 119"/>
                <a:gd name="T59" fmla="*/ 42 h 143"/>
                <a:gd name="T60" fmla="*/ 4 w 119"/>
                <a:gd name="T61" fmla="*/ 28 h 143"/>
                <a:gd name="T62" fmla="*/ 4 w 119"/>
                <a:gd name="T63" fmla="*/ 21 h 143"/>
                <a:gd name="T64" fmla="*/ 0 w 119"/>
                <a:gd name="T65" fmla="*/ 14 h 143"/>
                <a:gd name="T66" fmla="*/ 0 w 119"/>
                <a:gd name="T67" fmla="*/ 10 h 143"/>
                <a:gd name="T68" fmla="*/ 4 w 119"/>
                <a:gd name="T69" fmla="*/ 0 h 143"/>
                <a:gd name="T70" fmla="*/ 11 w 119"/>
                <a:gd name="T71" fmla="*/ 0 h 143"/>
                <a:gd name="T72" fmla="*/ 21 w 119"/>
                <a:gd name="T73" fmla="*/ 3 h 143"/>
                <a:gd name="T74" fmla="*/ 32 w 119"/>
                <a:gd name="T75" fmla="*/ 7 h 143"/>
                <a:gd name="T76" fmla="*/ 32 w 119"/>
                <a:gd name="T77" fmla="*/ 17 h 143"/>
                <a:gd name="T78" fmla="*/ 32 w 119"/>
                <a:gd name="T79" fmla="*/ 24 h 143"/>
                <a:gd name="T80" fmla="*/ 28 w 119"/>
                <a:gd name="T81" fmla="*/ 38 h 143"/>
                <a:gd name="T82" fmla="*/ 28 w 119"/>
                <a:gd name="T83" fmla="*/ 4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" h="143">
                  <a:moveTo>
                    <a:pt x="28" y="45"/>
                  </a:moveTo>
                  <a:lnTo>
                    <a:pt x="28" y="63"/>
                  </a:lnTo>
                  <a:lnTo>
                    <a:pt x="28" y="80"/>
                  </a:lnTo>
                  <a:lnTo>
                    <a:pt x="28" y="90"/>
                  </a:lnTo>
                  <a:lnTo>
                    <a:pt x="28" y="97"/>
                  </a:lnTo>
                  <a:lnTo>
                    <a:pt x="32" y="101"/>
                  </a:lnTo>
                  <a:lnTo>
                    <a:pt x="32" y="104"/>
                  </a:lnTo>
                  <a:lnTo>
                    <a:pt x="35" y="108"/>
                  </a:lnTo>
                  <a:lnTo>
                    <a:pt x="39" y="111"/>
                  </a:lnTo>
                  <a:lnTo>
                    <a:pt x="42" y="111"/>
                  </a:lnTo>
                  <a:lnTo>
                    <a:pt x="49" y="111"/>
                  </a:lnTo>
                  <a:lnTo>
                    <a:pt x="56" y="115"/>
                  </a:lnTo>
                  <a:lnTo>
                    <a:pt x="67" y="115"/>
                  </a:lnTo>
                  <a:lnTo>
                    <a:pt x="74" y="115"/>
                  </a:lnTo>
                  <a:lnTo>
                    <a:pt x="84" y="111"/>
                  </a:lnTo>
                  <a:lnTo>
                    <a:pt x="88" y="108"/>
                  </a:lnTo>
                  <a:lnTo>
                    <a:pt x="91" y="104"/>
                  </a:lnTo>
                  <a:lnTo>
                    <a:pt x="95" y="97"/>
                  </a:lnTo>
                  <a:lnTo>
                    <a:pt x="95" y="87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102" y="70"/>
                  </a:lnTo>
                  <a:lnTo>
                    <a:pt x="105" y="66"/>
                  </a:lnTo>
                  <a:lnTo>
                    <a:pt x="108" y="66"/>
                  </a:lnTo>
                  <a:lnTo>
                    <a:pt x="112" y="73"/>
                  </a:lnTo>
                  <a:lnTo>
                    <a:pt x="112" y="77"/>
                  </a:lnTo>
                  <a:lnTo>
                    <a:pt x="115" y="87"/>
                  </a:lnTo>
                  <a:lnTo>
                    <a:pt x="115" y="97"/>
                  </a:lnTo>
                  <a:lnTo>
                    <a:pt x="115" y="104"/>
                  </a:lnTo>
                  <a:lnTo>
                    <a:pt x="119" y="111"/>
                  </a:lnTo>
                  <a:lnTo>
                    <a:pt x="119" y="115"/>
                  </a:lnTo>
                  <a:lnTo>
                    <a:pt x="119" y="118"/>
                  </a:lnTo>
                  <a:lnTo>
                    <a:pt x="119" y="122"/>
                  </a:lnTo>
                  <a:lnTo>
                    <a:pt x="119" y="125"/>
                  </a:lnTo>
                  <a:lnTo>
                    <a:pt x="115" y="129"/>
                  </a:lnTo>
                  <a:lnTo>
                    <a:pt x="102" y="136"/>
                  </a:lnTo>
                  <a:lnTo>
                    <a:pt x="95" y="139"/>
                  </a:lnTo>
                  <a:lnTo>
                    <a:pt x="88" y="139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63" y="143"/>
                  </a:lnTo>
                  <a:lnTo>
                    <a:pt x="53" y="143"/>
                  </a:lnTo>
                  <a:lnTo>
                    <a:pt x="46" y="139"/>
                  </a:lnTo>
                  <a:lnTo>
                    <a:pt x="35" y="139"/>
                  </a:lnTo>
                  <a:lnTo>
                    <a:pt x="28" y="136"/>
                  </a:lnTo>
                  <a:lnTo>
                    <a:pt x="25" y="132"/>
                  </a:lnTo>
                  <a:lnTo>
                    <a:pt x="18" y="129"/>
                  </a:lnTo>
                  <a:lnTo>
                    <a:pt x="14" y="125"/>
                  </a:lnTo>
                  <a:lnTo>
                    <a:pt x="11" y="122"/>
                  </a:lnTo>
                  <a:lnTo>
                    <a:pt x="11" y="115"/>
                  </a:lnTo>
                  <a:lnTo>
                    <a:pt x="11" y="111"/>
                  </a:lnTo>
                  <a:lnTo>
                    <a:pt x="11" y="108"/>
                  </a:lnTo>
                  <a:lnTo>
                    <a:pt x="11" y="101"/>
                  </a:lnTo>
                  <a:lnTo>
                    <a:pt x="7" y="97"/>
                  </a:lnTo>
                  <a:lnTo>
                    <a:pt x="7" y="9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7" y="63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32" y="7"/>
                  </a:lnTo>
                  <a:lnTo>
                    <a:pt x="32" y="14"/>
                  </a:lnTo>
                  <a:lnTo>
                    <a:pt x="32" y="17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2" y="31"/>
                  </a:lnTo>
                  <a:lnTo>
                    <a:pt x="28" y="38"/>
                  </a:lnTo>
                  <a:lnTo>
                    <a:pt x="28" y="45"/>
                  </a:lnTo>
                  <a:lnTo>
                    <a:pt x="28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72">
              <a:extLst>
                <a:ext uri="{FF2B5EF4-FFF2-40B4-BE49-F238E27FC236}">
                  <a16:creationId xmlns:a16="http://schemas.microsoft.com/office/drawing/2014/main" id="{B3153D74-C750-4CCF-928C-CF484FF8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984" y="24875595"/>
              <a:ext cx="441860" cy="292734"/>
            </a:xfrm>
            <a:custGeom>
              <a:avLst/>
              <a:gdLst>
                <a:gd name="T0" fmla="*/ 3 w 80"/>
                <a:gd name="T1" fmla="*/ 53 h 53"/>
                <a:gd name="T2" fmla="*/ 0 w 80"/>
                <a:gd name="T3" fmla="*/ 39 h 53"/>
                <a:gd name="T4" fmla="*/ 14 w 80"/>
                <a:gd name="T5" fmla="*/ 32 h 53"/>
                <a:gd name="T6" fmla="*/ 28 w 80"/>
                <a:gd name="T7" fmla="*/ 28 h 53"/>
                <a:gd name="T8" fmla="*/ 35 w 80"/>
                <a:gd name="T9" fmla="*/ 21 h 53"/>
                <a:gd name="T10" fmla="*/ 42 w 80"/>
                <a:gd name="T11" fmla="*/ 18 h 53"/>
                <a:gd name="T12" fmla="*/ 45 w 80"/>
                <a:gd name="T13" fmla="*/ 18 h 53"/>
                <a:gd name="T14" fmla="*/ 45 w 80"/>
                <a:gd name="T15" fmla="*/ 14 h 53"/>
                <a:gd name="T16" fmla="*/ 45 w 80"/>
                <a:gd name="T17" fmla="*/ 11 h 53"/>
                <a:gd name="T18" fmla="*/ 45 w 80"/>
                <a:gd name="T19" fmla="*/ 7 h 53"/>
                <a:gd name="T20" fmla="*/ 42 w 80"/>
                <a:gd name="T21" fmla="*/ 4 h 53"/>
                <a:gd name="T22" fmla="*/ 45 w 80"/>
                <a:gd name="T23" fmla="*/ 4 h 53"/>
                <a:gd name="T24" fmla="*/ 45 w 80"/>
                <a:gd name="T25" fmla="*/ 0 h 53"/>
                <a:gd name="T26" fmla="*/ 49 w 80"/>
                <a:gd name="T27" fmla="*/ 0 h 53"/>
                <a:gd name="T28" fmla="*/ 56 w 80"/>
                <a:gd name="T29" fmla="*/ 0 h 53"/>
                <a:gd name="T30" fmla="*/ 59 w 80"/>
                <a:gd name="T31" fmla="*/ 0 h 53"/>
                <a:gd name="T32" fmla="*/ 66 w 80"/>
                <a:gd name="T33" fmla="*/ 4 h 53"/>
                <a:gd name="T34" fmla="*/ 70 w 80"/>
                <a:gd name="T35" fmla="*/ 7 h 53"/>
                <a:gd name="T36" fmla="*/ 77 w 80"/>
                <a:gd name="T37" fmla="*/ 11 h 53"/>
                <a:gd name="T38" fmla="*/ 80 w 80"/>
                <a:gd name="T39" fmla="*/ 14 h 53"/>
                <a:gd name="T40" fmla="*/ 80 w 80"/>
                <a:gd name="T41" fmla="*/ 18 h 53"/>
                <a:gd name="T42" fmla="*/ 80 w 80"/>
                <a:gd name="T43" fmla="*/ 21 h 53"/>
                <a:gd name="T44" fmla="*/ 80 w 80"/>
                <a:gd name="T45" fmla="*/ 25 h 53"/>
                <a:gd name="T46" fmla="*/ 77 w 80"/>
                <a:gd name="T47" fmla="*/ 28 h 53"/>
                <a:gd name="T48" fmla="*/ 70 w 80"/>
                <a:gd name="T49" fmla="*/ 32 h 53"/>
                <a:gd name="T50" fmla="*/ 63 w 80"/>
                <a:gd name="T51" fmla="*/ 35 h 53"/>
                <a:gd name="T52" fmla="*/ 49 w 80"/>
                <a:gd name="T53" fmla="*/ 42 h 53"/>
                <a:gd name="T54" fmla="*/ 38 w 80"/>
                <a:gd name="T55" fmla="*/ 46 h 53"/>
                <a:gd name="T56" fmla="*/ 21 w 80"/>
                <a:gd name="T57" fmla="*/ 49 h 53"/>
                <a:gd name="T58" fmla="*/ 3 w 80"/>
                <a:gd name="T59" fmla="*/ 53 h 53"/>
                <a:gd name="T60" fmla="*/ 3 w 80"/>
                <a:gd name="T6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0" h="53">
                  <a:moveTo>
                    <a:pt x="3" y="53"/>
                  </a:moveTo>
                  <a:lnTo>
                    <a:pt x="0" y="39"/>
                  </a:lnTo>
                  <a:lnTo>
                    <a:pt x="14" y="32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2" y="18"/>
                  </a:lnTo>
                  <a:lnTo>
                    <a:pt x="45" y="18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45" y="7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6" y="4"/>
                  </a:lnTo>
                  <a:lnTo>
                    <a:pt x="70" y="7"/>
                  </a:lnTo>
                  <a:lnTo>
                    <a:pt x="77" y="11"/>
                  </a:lnTo>
                  <a:lnTo>
                    <a:pt x="80" y="14"/>
                  </a:lnTo>
                  <a:lnTo>
                    <a:pt x="80" y="18"/>
                  </a:lnTo>
                  <a:lnTo>
                    <a:pt x="80" y="21"/>
                  </a:lnTo>
                  <a:lnTo>
                    <a:pt x="80" y="25"/>
                  </a:lnTo>
                  <a:lnTo>
                    <a:pt x="77" y="28"/>
                  </a:lnTo>
                  <a:lnTo>
                    <a:pt x="70" y="32"/>
                  </a:lnTo>
                  <a:lnTo>
                    <a:pt x="63" y="35"/>
                  </a:lnTo>
                  <a:lnTo>
                    <a:pt x="49" y="42"/>
                  </a:lnTo>
                  <a:lnTo>
                    <a:pt x="38" y="46"/>
                  </a:lnTo>
                  <a:lnTo>
                    <a:pt x="21" y="49"/>
                  </a:lnTo>
                  <a:lnTo>
                    <a:pt x="3" y="53"/>
                  </a:lnTo>
                  <a:lnTo>
                    <a:pt x="3" y="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73">
              <a:extLst>
                <a:ext uri="{FF2B5EF4-FFF2-40B4-BE49-F238E27FC236}">
                  <a16:creationId xmlns:a16="http://schemas.microsoft.com/office/drawing/2014/main" id="{1F042249-EF38-4E9C-9865-0B97741E2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730" y="24743040"/>
              <a:ext cx="176744" cy="845060"/>
            </a:xfrm>
            <a:custGeom>
              <a:avLst/>
              <a:gdLst>
                <a:gd name="T0" fmla="*/ 4 w 32"/>
                <a:gd name="T1" fmla="*/ 104 h 153"/>
                <a:gd name="T2" fmla="*/ 7 w 32"/>
                <a:gd name="T3" fmla="*/ 87 h 153"/>
                <a:gd name="T4" fmla="*/ 7 w 32"/>
                <a:gd name="T5" fmla="*/ 66 h 153"/>
                <a:gd name="T6" fmla="*/ 11 w 32"/>
                <a:gd name="T7" fmla="*/ 45 h 153"/>
                <a:gd name="T8" fmla="*/ 7 w 32"/>
                <a:gd name="T9" fmla="*/ 24 h 153"/>
                <a:gd name="T10" fmla="*/ 7 w 32"/>
                <a:gd name="T11" fmla="*/ 17 h 153"/>
                <a:gd name="T12" fmla="*/ 7 w 32"/>
                <a:gd name="T13" fmla="*/ 10 h 153"/>
                <a:gd name="T14" fmla="*/ 7 w 32"/>
                <a:gd name="T15" fmla="*/ 3 h 153"/>
                <a:gd name="T16" fmla="*/ 7 w 32"/>
                <a:gd name="T17" fmla="*/ 3 h 153"/>
                <a:gd name="T18" fmla="*/ 11 w 32"/>
                <a:gd name="T19" fmla="*/ 0 h 153"/>
                <a:gd name="T20" fmla="*/ 14 w 32"/>
                <a:gd name="T21" fmla="*/ 3 h 153"/>
                <a:gd name="T22" fmla="*/ 21 w 32"/>
                <a:gd name="T23" fmla="*/ 3 h 153"/>
                <a:gd name="T24" fmla="*/ 32 w 32"/>
                <a:gd name="T25" fmla="*/ 7 h 153"/>
                <a:gd name="T26" fmla="*/ 32 w 32"/>
                <a:gd name="T27" fmla="*/ 28 h 153"/>
                <a:gd name="T28" fmla="*/ 32 w 32"/>
                <a:gd name="T29" fmla="*/ 45 h 153"/>
                <a:gd name="T30" fmla="*/ 32 w 32"/>
                <a:gd name="T31" fmla="*/ 63 h 153"/>
                <a:gd name="T32" fmla="*/ 32 w 32"/>
                <a:gd name="T33" fmla="*/ 77 h 153"/>
                <a:gd name="T34" fmla="*/ 25 w 32"/>
                <a:gd name="T35" fmla="*/ 125 h 153"/>
                <a:gd name="T36" fmla="*/ 25 w 32"/>
                <a:gd name="T37" fmla="*/ 132 h 153"/>
                <a:gd name="T38" fmla="*/ 25 w 32"/>
                <a:gd name="T39" fmla="*/ 139 h 153"/>
                <a:gd name="T40" fmla="*/ 25 w 32"/>
                <a:gd name="T41" fmla="*/ 143 h 153"/>
                <a:gd name="T42" fmla="*/ 21 w 32"/>
                <a:gd name="T43" fmla="*/ 146 h 153"/>
                <a:gd name="T44" fmla="*/ 21 w 32"/>
                <a:gd name="T45" fmla="*/ 150 h 153"/>
                <a:gd name="T46" fmla="*/ 21 w 32"/>
                <a:gd name="T47" fmla="*/ 150 h 153"/>
                <a:gd name="T48" fmla="*/ 18 w 32"/>
                <a:gd name="T49" fmla="*/ 153 h 153"/>
                <a:gd name="T50" fmla="*/ 18 w 32"/>
                <a:gd name="T51" fmla="*/ 150 h 153"/>
                <a:gd name="T52" fmla="*/ 14 w 32"/>
                <a:gd name="T53" fmla="*/ 150 h 153"/>
                <a:gd name="T54" fmla="*/ 11 w 32"/>
                <a:gd name="T55" fmla="*/ 150 h 153"/>
                <a:gd name="T56" fmla="*/ 7 w 32"/>
                <a:gd name="T57" fmla="*/ 146 h 153"/>
                <a:gd name="T58" fmla="*/ 4 w 32"/>
                <a:gd name="T59" fmla="*/ 143 h 153"/>
                <a:gd name="T60" fmla="*/ 4 w 32"/>
                <a:gd name="T61" fmla="*/ 136 h 153"/>
                <a:gd name="T62" fmla="*/ 0 w 32"/>
                <a:gd name="T63" fmla="*/ 132 h 153"/>
                <a:gd name="T64" fmla="*/ 0 w 32"/>
                <a:gd name="T65" fmla="*/ 125 h 153"/>
                <a:gd name="T66" fmla="*/ 0 w 32"/>
                <a:gd name="T67" fmla="*/ 125 h 153"/>
                <a:gd name="T68" fmla="*/ 0 w 32"/>
                <a:gd name="T69" fmla="*/ 118 h 153"/>
                <a:gd name="T70" fmla="*/ 0 w 32"/>
                <a:gd name="T71" fmla="*/ 111 h 153"/>
                <a:gd name="T72" fmla="*/ 4 w 32"/>
                <a:gd name="T73" fmla="*/ 104 h 153"/>
                <a:gd name="T74" fmla="*/ 4 w 32"/>
                <a:gd name="T75" fmla="*/ 10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153">
                  <a:moveTo>
                    <a:pt x="4" y="104"/>
                  </a:moveTo>
                  <a:lnTo>
                    <a:pt x="7" y="87"/>
                  </a:lnTo>
                  <a:lnTo>
                    <a:pt x="7" y="66"/>
                  </a:lnTo>
                  <a:lnTo>
                    <a:pt x="11" y="45"/>
                  </a:lnTo>
                  <a:lnTo>
                    <a:pt x="7" y="24"/>
                  </a:lnTo>
                  <a:lnTo>
                    <a:pt x="7" y="17"/>
                  </a:lnTo>
                  <a:lnTo>
                    <a:pt x="7" y="10"/>
                  </a:lnTo>
                  <a:lnTo>
                    <a:pt x="7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32" y="7"/>
                  </a:lnTo>
                  <a:lnTo>
                    <a:pt x="32" y="28"/>
                  </a:lnTo>
                  <a:lnTo>
                    <a:pt x="32" y="45"/>
                  </a:lnTo>
                  <a:lnTo>
                    <a:pt x="32" y="63"/>
                  </a:lnTo>
                  <a:lnTo>
                    <a:pt x="32" y="77"/>
                  </a:lnTo>
                  <a:lnTo>
                    <a:pt x="25" y="125"/>
                  </a:lnTo>
                  <a:lnTo>
                    <a:pt x="25" y="132"/>
                  </a:lnTo>
                  <a:lnTo>
                    <a:pt x="25" y="139"/>
                  </a:lnTo>
                  <a:lnTo>
                    <a:pt x="25" y="143"/>
                  </a:lnTo>
                  <a:lnTo>
                    <a:pt x="21" y="146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8" y="153"/>
                  </a:lnTo>
                  <a:lnTo>
                    <a:pt x="18" y="150"/>
                  </a:lnTo>
                  <a:lnTo>
                    <a:pt x="14" y="150"/>
                  </a:lnTo>
                  <a:lnTo>
                    <a:pt x="11" y="150"/>
                  </a:lnTo>
                  <a:lnTo>
                    <a:pt x="7" y="146"/>
                  </a:lnTo>
                  <a:lnTo>
                    <a:pt x="4" y="143"/>
                  </a:lnTo>
                  <a:lnTo>
                    <a:pt x="4" y="136"/>
                  </a:lnTo>
                  <a:lnTo>
                    <a:pt x="0" y="132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4" y="104"/>
                  </a:lnTo>
                  <a:lnTo>
                    <a:pt x="4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74">
              <a:extLst>
                <a:ext uri="{FF2B5EF4-FFF2-40B4-BE49-F238E27FC236}">
                  <a16:creationId xmlns:a16="http://schemas.microsoft.com/office/drawing/2014/main" id="{77D54954-4006-4DD8-A2F7-4CD82FB9C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055" y="24704375"/>
              <a:ext cx="502617" cy="867153"/>
            </a:xfrm>
            <a:custGeom>
              <a:avLst/>
              <a:gdLst>
                <a:gd name="T0" fmla="*/ 59 w 91"/>
                <a:gd name="T1" fmla="*/ 118 h 157"/>
                <a:gd name="T2" fmla="*/ 59 w 91"/>
                <a:gd name="T3" fmla="*/ 111 h 157"/>
                <a:gd name="T4" fmla="*/ 59 w 91"/>
                <a:gd name="T5" fmla="*/ 101 h 157"/>
                <a:gd name="T6" fmla="*/ 59 w 91"/>
                <a:gd name="T7" fmla="*/ 87 h 157"/>
                <a:gd name="T8" fmla="*/ 59 w 91"/>
                <a:gd name="T9" fmla="*/ 66 h 157"/>
                <a:gd name="T10" fmla="*/ 59 w 91"/>
                <a:gd name="T11" fmla="*/ 52 h 157"/>
                <a:gd name="T12" fmla="*/ 59 w 91"/>
                <a:gd name="T13" fmla="*/ 42 h 157"/>
                <a:gd name="T14" fmla="*/ 59 w 91"/>
                <a:gd name="T15" fmla="*/ 31 h 157"/>
                <a:gd name="T16" fmla="*/ 56 w 91"/>
                <a:gd name="T17" fmla="*/ 28 h 157"/>
                <a:gd name="T18" fmla="*/ 46 w 91"/>
                <a:gd name="T19" fmla="*/ 24 h 157"/>
                <a:gd name="T20" fmla="*/ 39 w 91"/>
                <a:gd name="T21" fmla="*/ 28 h 157"/>
                <a:gd name="T22" fmla="*/ 28 w 91"/>
                <a:gd name="T23" fmla="*/ 28 h 157"/>
                <a:gd name="T24" fmla="*/ 11 w 91"/>
                <a:gd name="T25" fmla="*/ 31 h 157"/>
                <a:gd name="T26" fmla="*/ 0 w 91"/>
                <a:gd name="T27" fmla="*/ 14 h 157"/>
                <a:gd name="T28" fmla="*/ 32 w 91"/>
                <a:gd name="T29" fmla="*/ 7 h 157"/>
                <a:gd name="T30" fmla="*/ 46 w 91"/>
                <a:gd name="T31" fmla="*/ 3 h 157"/>
                <a:gd name="T32" fmla="*/ 53 w 91"/>
                <a:gd name="T33" fmla="*/ 0 h 157"/>
                <a:gd name="T34" fmla="*/ 56 w 91"/>
                <a:gd name="T35" fmla="*/ 0 h 157"/>
                <a:gd name="T36" fmla="*/ 66 w 91"/>
                <a:gd name="T37" fmla="*/ 0 h 157"/>
                <a:gd name="T38" fmla="*/ 73 w 91"/>
                <a:gd name="T39" fmla="*/ 3 h 157"/>
                <a:gd name="T40" fmla="*/ 84 w 91"/>
                <a:gd name="T41" fmla="*/ 14 h 157"/>
                <a:gd name="T42" fmla="*/ 91 w 91"/>
                <a:gd name="T43" fmla="*/ 21 h 157"/>
                <a:gd name="T44" fmla="*/ 91 w 91"/>
                <a:gd name="T45" fmla="*/ 28 h 157"/>
                <a:gd name="T46" fmla="*/ 87 w 91"/>
                <a:gd name="T47" fmla="*/ 35 h 157"/>
                <a:gd name="T48" fmla="*/ 84 w 91"/>
                <a:gd name="T49" fmla="*/ 38 h 157"/>
                <a:gd name="T50" fmla="*/ 84 w 91"/>
                <a:gd name="T51" fmla="*/ 49 h 157"/>
                <a:gd name="T52" fmla="*/ 84 w 91"/>
                <a:gd name="T53" fmla="*/ 63 h 157"/>
                <a:gd name="T54" fmla="*/ 84 w 91"/>
                <a:gd name="T55" fmla="*/ 84 h 157"/>
                <a:gd name="T56" fmla="*/ 84 w 91"/>
                <a:gd name="T57" fmla="*/ 125 h 157"/>
                <a:gd name="T58" fmla="*/ 80 w 91"/>
                <a:gd name="T59" fmla="*/ 143 h 157"/>
                <a:gd name="T60" fmla="*/ 77 w 91"/>
                <a:gd name="T61" fmla="*/ 153 h 157"/>
                <a:gd name="T62" fmla="*/ 70 w 91"/>
                <a:gd name="T63" fmla="*/ 157 h 157"/>
                <a:gd name="T64" fmla="*/ 63 w 91"/>
                <a:gd name="T65" fmla="*/ 157 h 157"/>
                <a:gd name="T66" fmla="*/ 59 w 91"/>
                <a:gd name="T67" fmla="*/ 157 h 157"/>
                <a:gd name="T68" fmla="*/ 56 w 91"/>
                <a:gd name="T69" fmla="*/ 150 h 157"/>
                <a:gd name="T70" fmla="*/ 53 w 91"/>
                <a:gd name="T71" fmla="*/ 139 h 157"/>
                <a:gd name="T72" fmla="*/ 42 w 91"/>
                <a:gd name="T73" fmla="*/ 132 h 157"/>
                <a:gd name="T74" fmla="*/ 35 w 91"/>
                <a:gd name="T75" fmla="*/ 125 h 157"/>
                <a:gd name="T76" fmla="*/ 35 w 91"/>
                <a:gd name="T77" fmla="*/ 118 h 157"/>
                <a:gd name="T78" fmla="*/ 39 w 91"/>
                <a:gd name="T79" fmla="*/ 115 h 157"/>
                <a:gd name="T80" fmla="*/ 49 w 91"/>
                <a:gd name="T81" fmla="*/ 118 h 157"/>
                <a:gd name="T82" fmla="*/ 56 w 91"/>
                <a:gd name="T83" fmla="*/ 118 h 157"/>
                <a:gd name="T84" fmla="*/ 59 w 91"/>
                <a:gd name="T85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1" h="157">
                  <a:moveTo>
                    <a:pt x="59" y="118"/>
                  </a:moveTo>
                  <a:lnTo>
                    <a:pt x="59" y="118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08"/>
                  </a:lnTo>
                  <a:lnTo>
                    <a:pt x="59" y="101"/>
                  </a:lnTo>
                  <a:lnTo>
                    <a:pt x="59" y="94"/>
                  </a:lnTo>
                  <a:lnTo>
                    <a:pt x="59" y="87"/>
                  </a:lnTo>
                  <a:lnTo>
                    <a:pt x="59" y="77"/>
                  </a:lnTo>
                  <a:lnTo>
                    <a:pt x="59" y="66"/>
                  </a:lnTo>
                  <a:lnTo>
                    <a:pt x="59" y="59"/>
                  </a:lnTo>
                  <a:lnTo>
                    <a:pt x="59" y="52"/>
                  </a:lnTo>
                  <a:lnTo>
                    <a:pt x="59" y="45"/>
                  </a:lnTo>
                  <a:lnTo>
                    <a:pt x="59" y="42"/>
                  </a:lnTo>
                  <a:lnTo>
                    <a:pt x="59" y="35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6" y="28"/>
                  </a:lnTo>
                  <a:lnTo>
                    <a:pt x="49" y="24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39" y="28"/>
                  </a:lnTo>
                  <a:lnTo>
                    <a:pt x="35" y="28"/>
                  </a:lnTo>
                  <a:lnTo>
                    <a:pt x="28" y="28"/>
                  </a:lnTo>
                  <a:lnTo>
                    <a:pt x="18" y="28"/>
                  </a:lnTo>
                  <a:lnTo>
                    <a:pt x="11" y="31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18" y="10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3"/>
                  </a:lnTo>
                  <a:lnTo>
                    <a:pt x="80" y="10"/>
                  </a:lnTo>
                  <a:lnTo>
                    <a:pt x="84" y="14"/>
                  </a:lnTo>
                  <a:lnTo>
                    <a:pt x="87" y="17"/>
                  </a:lnTo>
                  <a:lnTo>
                    <a:pt x="91" y="21"/>
                  </a:lnTo>
                  <a:lnTo>
                    <a:pt x="91" y="24"/>
                  </a:lnTo>
                  <a:lnTo>
                    <a:pt x="91" y="28"/>
                  </a:lnTo>
                  <a:lnTo>
                    <a:pt x="91" y="31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4" y="38"/>
                  </a:lnTo>
                  <a:lnTo>
                    <a:pt x="84" y="42"/>
                  </a:lnTo>
                  <a:lnTo>
                    <a:pt x="84" y="49"/>
                  </a:lnTo>
                  <a:lnTo>
                    <a:pt x="84" y="52"/>
                  </a:lnTo>
                  <a:lnTo>
                    <a:pt x="84" y="63"/>
                  </a:lnTo>
                  <a:lnTo>
                    <a:pt x="84" y="70"/>
                  </a:lnTo>
                  <a:lnTo>
                    <a:pt x="84" y="84"/>
                  </a:lnTo>
                  <a:lnTo>
                    <a:pt x="84" y="104"/>
                  </a:lnTo>
                  <a:lnTo>
                    <a:pt x="84" y="125"/>
                  </a:lnTo>
                  <a:lnTo>
                    <a:pt x="84" y="136"/>
                  </a:lnTo>
                  <a:lnTo>
                    <a:pt x="80" y="143"/>
                  </a:lnTo>
                  <a:lnTo>
                    <a:pt x="80" y="146"/>
                  </a:lnTo>
                  <a:lnTo>
                    <a:pt x="77" y="153"/>
                  </a:lnTo>
                  <a:lnTo>
                    <a:pt x="73" y="153"/>
                  </a:lnTo>
                  <a:lnTo>
                    <a:pt x="70" y="157"/>
                  </a:lnTo>
                  <a:lnTo>
                    <a:pt x="66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59" y="157"/>
                  </a:lnTo>
                  <a:lnTo>
                    <a:pt x="59" y="153"/>
                  </a:lnTo>
                  <a:lnTo>
                    <a:pt x="56" y="150"/>
                  </a:lnTo>
                  <a:lnTo>
                    <a:pt x="56" y="146"/>
                  </a:lnTo>
                  <a:lnTo>
                    <a:pt x="53" y="139"/>
                  </a:lnTo>
                  <a:lnTo>
                    <a:pt x="49" y="136"/>
                  </a:lnTo>
                  <a:lnTo>
                    <a:pt x="42" y="132"/>
                  </a:lnTo>
                  <a:lnTo>
                    <a:pt x="39" y="129"/>
                  </a:lnTo>
                  <a:lnTo>
                    <a:pt x="35" y="125"/>
                  </a:lnTo>
                  <a:lnTo>
                    <a:pt x="35" y="122"/>
                  </a:lnTo>
                  <a:lnTo>
                    <a:pt x="35" y="118"/>
                  </a:lnTo>
                  <a:lnTo>
                    <a:pt x="39" y="118"/>
                  </a:lnTo>
                  <a:lnTo>
                    <a:pt x="39" y="115"/>
                  </a:lnTo>
                  <a:lnTo>
                    <a:pt x="42" y="115"/>
                  </a:lnTo>
                  <a:lnTo>
                    <a:pt x="49" y="118"/>
                  </a:lnTo>
                  <a:lnTo>
                    <a:pt x="53" y="118"/>
                  </a:lnTo>
                  <a:lnTo>
                    <a:pt x="56" y="118"/>
                  </a:lnTo>
                  <a:lnTo>
                    <a:pt x="59" y="118"/>
                  </a:lnTo>
                  <a:lnTo>
                    <a:pt x="59" y="1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75">
              <a:extLst>
                <a:ext uri="{FF2B5EF4-FFF2-40B4-BE49-F238E27FC236}">
                  <a16:creationId xmlns:a16="http://schemas.microsoft.com/office/drawing/2014/main" id="{C953FCAB-6DA7-4C78-9025-B1AB2651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055" y="24952920"/>
              <a:ext cx="270641" cy="138083"/>
            </a:xfrm>
            <a:custGeom>
              <a:avLst/>
              <a:gdLst>
                <a:gd name="T0" fmla="*/ 0 w 49"/>
                <a:gd name="T1" fmla="*/ 25 h 25"/>
                <a:gd name="T2" fmla="*/ 0 w 49"/>
                <a:gd name="T3" fmla="*/ 4 h 25"/>
                <a:gd name="T4" fmla="*/ 7 w 49"/>
                <a:gd name="T5" fmla="*/ 4 h 25"/>
                <a:gd name="T6" fmla="*/ 11 w 49"/>
                <a:gd name="T7" fmla="*/ 4 h 25"/>
                <a:gd name="T8" fmla="*/ 18 w 49"/>
                <a:gd name="T9" fmla="*/ 4 h 25"/>
                <a:gd name="T10" fmla="*/ 25 w 49"/>
                <a:gd name="T11" fmla="*/ 0 h 25"/>
                <a:gd name="T12" fmla="*/ 32 w 49"/>
                <a:gd name="T13" fmla="*/ 0 h 25"/>
                <a:gd name="T14" fmla="*/ 39 w 49"/>
                <a:gd name="T15" fmla="*/ 0 h 25"/>
                <a:gd name="T16" fmla="*/ 46 w 49"/>
                <a:gd name="T17" fmla="*/ 4 h 25"/>
                <a:gd name="T18" fmla="*/ 49 w 49"/>
                <a:gd name="T19" fmla="*/ 7 h 25"/>
                <a:gd name="T20" fmla="*/ 49 w 49"/>
                <a:gd name="T21" fmla="*/ 11 h 25"/>
                <a:gd name="T22" fmla="*/ 46 w 49"/>
                <a:gd name="T23" fmla="*/ 14 h 25"/>
                <a:gd name="T24" fmla="*/ 42 w 49"/>
                <a:gd name="T25" fmla="*/ 18 h 25"/>
                <a:gd name="T26" fmla="*/ 35 w 49"/>
                <a:gd name="T27" fmla="*/ 21 h 25"/>
                <a:gd name="T28" fmla="*/ 25 w 49"/>
                <a:gd name="T29" fmla="*/ 21 h 25"/>
                <a:gd name="T30" fmla="*/ 14 w 49"/>
                <a:gd name="T31" fmla="*/ 25 h 25"/>
                <a:gd name="T32" fmla="*/ 0 w 49"/>
                <a:gd name="T33" fmla="*/ 25 h 25"/>
                <a:gd name="T34" fmla="*/ 0 w 49"/>
                <a:gd name="T3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8" y="4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4"/>
                  </a:lnTo>
                  <a:lnTo>
                    <a:pt x="49" y="7"/>
                  </a:lnTo>
                  <a:lnTo>
                    <a:pt x="49" y="11"/>
                  </a:lnTo>
                  <a:lnTo>
                    <a:pt x="46" y="14"/>
                  </a:lnTo>
                  <a:lnTo>
                    <a:pt x="42" y="18"/>
                  </a:lnTo>
                  <a:lnTo>
                    <a:pt x="35" y="21"/>
                  </a:lnTo>
                  <a:lnTo>
                    <a:pt x="25" y="21"/>
                  </a:lnTo>
                  <a:lnTo>
                    <a:pt x="14" y="25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76">
              <a:extLst>
                <a:ext uri="{FF2B5EF4-FFF2-40B4-BE49-F238E27FC236}">
                  <a16:creationId xmlns:a16="http://schemas.microsoft.com/office/drawing/2014/main" id="{60548725-EFD7-4237-BF36-9256FA52F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483" y="25168325"/>
              <a:ext cx="309302" cy="110465"/>
            </a:xfrm>
            <a:custGeom>
              <a:avLst/>
              <a:gdLst>
                <a:gd name="T0" fmla="*/ 45 w 56"/>
                <a:gd name="T1" fmla="*/ 20 h 20"/>
                <a:gd name="T2" fmla="*/ 38 w 56"/>
                <a:gd name="T3" fmla="*/ 20 h 20"/>
                <a:gd name="T4" fmla="*/ 28 w 56"/>
                <a:gd name="T5" fmla="*/ 20 h 20"/>
                <a:gd name="T6" fmla="*/ 17 w 56"/>
                <a:gd name="T7" fmla="*/ 20 h 20"/>
                <a:gd name="T8" fmla="*/ 0 w 56"/>
                <a:gd name="T9" fmla="*/ 20 h 20"/>
                <a:gd name="T10" fmla="*/ 0 w 56"/>
                <a:gd name="T11" fmla="*/ 3 h 20"/>
                <a:gd name="T12" fmla="*/ 7 w 56"/>
                <a:gd name="T13" fmla="*/ 3 h 20"/>
                <a:gd name="T14" fmla="*/ 14 w 56"/>
                <a:gd name="T15" fmla="*/ 0 h 20"/>
                <a:gd name="T16" fmla="*/ 21 w 56"/>
                <a:gd name="T17" fmla="*/ 0 h 20"/>
                <a:gd name="T18" fmla="*/ 28 w 56"/>
                <a:gd name="T19" fmla="*/ 0 h 20"/>
                <a:gd name="T20" fmla="*/ 31 w 56"/>
                <a:gd name="T21" fmla="*/ 0 h 20"/>
                <a:gd name="T22" fmla="*/ 35 w 56"/>
                <a:gd name="T23" fmla="*/ 0 h 20"/>
                <a:gd name="T24" fmla="*/ 35 w 56"/>
                <a:gd name="T25" fmla="*/ 0 h 20"/>
                <a:gd name="T26" fmla="*/ 38 w 56"/>
                <a:gd name="T27" fmla="*/ 0 h 20"/>
                <a:gd name="T28" fmla="*/ 38 w 56"/>
                <a:gd name="T29" fmla="*/ 0 h 20"/>
                <a:gd name="T30" fmla="*/ 42 w 56"/>
                <a:gd name="T31" fmla="*/ 0 h 20"/>
                <a:gd name="T32" fmla="*/ 49 w 56"/>
                <a:gd name="T33" fmla="*/ 0 h 20"/>
                <a:gd name="T34" fmla="*/ 56 w 56"/>
                <a:gd name="T35" fmla="*/ 3 h 20"/>
                <a:gd name="T36" fmla="*/ 56 w 56"/>
                <a:gd name="T37" fmla="*/ 7 h 20"/>
                <a:gd name="T38" fmla="*/ 56 w 56"/>
                <a:gd name="T39" fmla="*/ 10 h 20"/>
                <a:gd name="T40" fmla="*/ 56 w 56"/>
                <a:gd name="T41" fmla="*/ 13 h 20"/>
                <a:gd name="T42" fmla="*/ 52 w 56"/>
                <a:gd name="T43" fmla="*/ 17 h 20"/>
                <a:gd name="T44" fmla="*/ 49 w 56"/>
                <a:gd name="T45" fmla="*/ 17 h 20"/>
                <a:gd name="T46" fmla="*/ 45 w 56"/>
                <a:gd name="T47" fmla="*/ 20 h 20"/>
                <a:gd name="T48" fmla="*/ 45 w 56"/>
                <a:gd name="T4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20">
                  <a:moveTo>
                    <a:pt x="45" y="20"/>
                  </a:moveTo>
                  <a:lnTo>
                    <a:pt x="38" y="20"/>
                  </a:lnTo>
                  <a:lnTo>
                    <a:pt x="28" y="20"/>
                  </a:lnTo>
                  <a:lnTo>
                    <a:pt x="17" y="20"/>
                  </a:lnTo>
                  <a:lnTo>
                    <a:pt x="0" y="20"/>
                  </a:lnTo>
                  <a:lnTo>
                    <a:pt x="0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6" y="3"/>
                  </a:lnTo>
                  <a:lnTo>
                    <a:pt x="56" y="7"/>
                  </a:lnTo>
                  <a:lnTo>
                    <a:pt x="56" y="10"/>
                  </a:lnTo>
                  <a:lnTo>
                    <a:pt x="56" y="13"/>
                  </a:lnTo>
                  <a:lnTo>
                    <a:pt x="52" y="17"/>
                  </a:lnTo>
                  <a:lnTo>
                    <a:pt x="49" y="17"/>
                  </a:lnTo>
                  <a:lnTo>
                    <a:pt x="45" y="20"/>
                  </a:lnTo>
                  <a:lnTo>
                    <a:pt x="45" y="2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77">
              <a:extLst>
                <a:ext uri="{FF2B5EF4-FFF2-40B4-BE49-F238E27FC236}">
                  <a16:creationId xmlns:a16="http://schemas.microsoft.com/office/drawing/2014/main" id="{F334AF05-D3BE-419D-82E0-0CC72B6B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414" y="25588100"/>
              <a:ext cx="254069" cy="447385"/>
            </a:xfrm>
            <a:custGeom>
              <a:avLst/>
              <a:gdLst>
                <a:gd name="T0" fmla="*/ 28 w 46"/>
                <a:gd name="T1" fmla="*/ 0 h 81"/>
                <a:gd name="T2" fmla="*/ 32 w 46"/>
                <a:gd name="T3" fmla="*/ 0 h 81"/>
                <a:gd name="T4" fmla="*/ 39 w 46"/>
                <a:gd name="T5" fmla="*/ 4 h 81"/>
                <a:gd name="T6" fmla="*/ 42 w 46"/>
                <a:gd name="T7" fmla="*/ 7 h 81"/>
                <a:gd name="T8" fmla="*/ 42 w 46"/>
                <a:gd name="T9" fmla="*/ 14 h 81"/>
                <a:gd name="T10" fmla="*/ 46 w 46"/>
                <a:gd name="T11" fmla="*/ 28 h 81"/>
                <a:gd name="T12" fmla="*/ 42 w 46"/>
                <a:gd name="T13" fmla="*/ 42 h 81"/>
                <a:gd name="T14" fmla="*/ 39 w 46"/>
                <a:gd name="T15" fmla="*/ 56 h 81"/>
                <a:gd name="T16" fmla="*/ 28 w 46"/>
                <a:gd name="T17" fmla="*/ 70 h 81"/>
                <a:gd name="T18" fmla="*/ 25 w 46"/>
                <a:gd name="T19" fmla="*/ 74 h 81"/>
                <a:gd name="T20" fmla="*/ 21 w 46"/>
                <a:gd name="T21" fmla="*/ 81 h 81"/>
                <a:gd name="T22" fmla="*/ 18 w 46"/>
                <a:gd name="T23" fmla="*/ 81 h 81"/>
                <a:gd name="T24" fmla="*/ 14 w 46"/>
                <a:gd name="T25" fmla="*/ 81 h 81"/>
                <a:gd name="T26" fmla="*/ 11 w 46"/>
                <a:gd name="T27" fmla="*/ 81 h 81"/>
                <a:gd name="T28" fmla="*/ 11 w 46"/>
                <a:gd name="T29" fmla="*/ 81 h 81"/>
                <a:gd name="T30" fmla="*/ 7 w 46"/>
                <a:gd name="T31" fmla="*/ 74 h 81"/>
                <a:gd name="T32" fmla="*/ 4 w 46"/>
                <a:gd name="T33" fmla="*/ 70 h 81"/>
                <a:gd name="T34" fmla="*/ 4 w 46"/>
                <a:gd name="T35" fmla="*/ 63 h 81"/>
                <a:gd name="T36" fmla="*/ 4 w 46"/>
                <a:gd name="T37" fmla="*/ 60 h 81"/>
                <a:gd name="T38" fmla="*/ 0 w 46"/>
                <a:gd name="T39" fmla="*/ 56 h 81"/>
                <a:gd name="T40" fmla="*/ 0 w 46"/>
                <a:gd name="T41" fmla="*/ 56 h 81"/>
                <a:gd name="T42" fmla="*/ 0 w 46"/>
                <a:gd name="T43" fmla="*/ 53 h 81"/>
                <a:gd name="T44" fmla="*/ 4 w 46"/>
                <a:gd name="T45" fmla="*/ 49 h 81"/>
                <a:gd name="T46" fmla="*/ 7 w 46"/>
                <a:gd name="T47" fmla="*/ 42 h 81"/>
                <a:gd name="T48" fmla="*/ 11 w 46"/>
                <a:gd name="T49" fmla="*/ 35 h 81"/>
                <a:gd name="T50" fmla="*/ 18 w 46"/>
                <a:gd name="T51" fmla="*/ 28 h 81"/>
                <a:gd name="T52" fmla="*/ 21 w 46"/>
                <a:gd name="T53" fmla="*/ 21 h 81"/>
                <a:gd name="T54" fmla="*/ 21 w 46"/>
                <a:gd name="T55" fmla="*/ 14 h 81"/>
                <a:gd name="T56" fmla="*/ 25 w 46"/>
                <a:gd name="T57" fmla="*/ 7 h 81"/>
                <a:gd name="T58" fmla="*/ 28 w 46"/>
                <a:gd name="T59" fmla="*/ 0 h 81"/>
                <a:gd name="T60" fmla="*/ 28 w 46"/>
                <a:gd name="T6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81">
                  <a:moveTo>
                    <a:pt x="28" y="0"/>
                  </a:moveTo>
                  <a:lnTo>
                    <a:pt x="32" y="0"/>
                  </a:lnTo>
                  <a:lnTo>
                    <a:pt x="39" y="4"/>
                  </a:lnTo>
                  <a:lnTo>
                    <a:pt x="42" y="7"/>
                  </a:lnTo>
                  <a:lnTo>
                    <a:pt x="42" y="14"/>
                  </a:lnTo>
                  <a:lnTo>
                    <a:pt x="46" y="28"/>
                  </a:lnTo>
                  <a:lnTo>
                    <a:pt x="42" y="42"/>
                  </a:lnTo>
                  <a:lnTo>
                    <a:pt x="39" y="56"/>
                  </a:lnTo>
                  <a:lnTo>
                    <a:pt x="28" y="70"/>
                  </a:lnTo>
                  <a:lnTo>
                    <a:pt x="25" y="74"/>
                  </a:lnTo>
                  <a:lnTo>
                    <a:pt x="21" y="81"/>
                  </a:lnTo>
                  <a:lnTo>
                    <a:pt x="18" y="81"/>
                  </a:lnTo>
                  <a:lnTo>
                    <a:pt x="14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7" y="74"/>
                  </a:lnTo>
                  <a:lnTo>
                    <a:pt x="4" y="70"/>
                  </a:lnTo>
                  <a:lnTo>
                    <a:pt x="4" y="63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4" y="49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8" y="28"/>
                  </a:lnTo>
                  <a:lnTo>
                    <a:pt x="21" y="21"/>
                  </a:lnTo>
                  <a:lnTo>
                    <a:pt x="21" y="14"/>
                  </a:lnTo>
                  <a:lnTo>
                    <a:pt x="25" y="7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78">
              <a:extLst>
                <a:ext uri="{FF2B5EF4-FFF2-40B4-BE49-F238E27FC236}">
                  <a16:creationId xmlns:a16="http://schemas.microsoft.com/office/drawing/2014/main" id="{C8C64E0C-E41E-4153-987D-5D1197A9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994" y="25588100"/>
              <a:ext cx="231976" cy="331395"/>
            </a:xfrm>
            <a:custGeom>
              <a:avLst/>
              <a:gdLst>
                <a:gd name="T0" fmla="*/ 14 w 42"/>
                <a:gd name="T1" fmla="*/ 4 h 60"/>
                <a:gd name="T2" fmla="*/ 17 w 42"/>
                <a:gd name="T3" fmla="*/ 4 h 60"/>
                <a:gd name="T4" fmla="*/ 24 w 42"/>
                <a:gd name="T5" fmla="*/ 7 h 60"/>
                <a:gd name="T6" fmla="*/ 28 w 42"/>
                <a:gd name="T7" fmla="*/ 11 h 60"/>
                <a:gd name="T8" fmla="*/ 35 w 42"/>
                <a:gd name="T9" fmla="*/ 18 h 60"/>
                <a:gd name="T10" fmla="*/ 38 w 42"/>
                <a:gd name="T11" fmla="*/ 21 h 60"/>
                <a:gd name="T12" fmla="*/ 38 w 42"/>
                <a:gd name="T13" fmla="*/ 28 h 60"/>
                <a:gd name="T14" fmla="*/ 42 w 42"/>
                <a:gd name="T15" fmla="*/ 35 h 60"/>
                <a:gd name="T16" fmla="*/ 42 w 42"/>
                <a:gd name="T17" fmla="*/ 42 h 60"/>
                <a:gd name="T18" fmla="*/ 38 w 42"/>
                <a:gd name="T19" fmla="*/ 49 h 60"/>
                <a:gd name="T20" fmla="*/ 38 w 42"/>
                <a:gd name="T21" fmla="*/ 56 h 60"/>
                <a:gd name="T22" fmla="*/ 35 w 42"/>
                <a:gd name="T23" fmla="*/ 60 h 60"/>
                <a:gd name="T24" fmla="*/ 31 w 42"/>
                <a:gd name="T25" fmla="*/ 60 h 60"/>
                <a:gd name="T26" fmla="*/ 28 w 42"/>
                <a:gd name="T27" fmla="*/ 60 h 60"/>
                <a:gd name="T28" fmla="*/ 24 w 42"/>
                <a:gd name="T29" fmla="*/ 56 h 60"/>
                <a:gd name="T30" fmla="*/ 21 w 42"/>
                <a:gd name="T31" fmla="*/ 53 h 60"/>
                <a:gd name="T32" fmla="*/ 17 w 42"/>
                <a:gd name="T33" fmla="*/ 46 h 60"/>
                <a:gd name="T34" fmla="*/ 7 w 42"/>
                <a:gd name="T35" fmla="*/ 35 h 60"/>
                <a:gd name="T36" fmla="*/ 3 w 42"/>
                <a:gd name="T37" fmla="*/ 21 h 60"/>
                <a:gd name="T38" fmla="*/ 0 w 42"/>
                <a:gd name="T39" fmla="*/ 14 h 60"/>
                <a:gd name="T40" fmla="*/ 0 w 42"/>
                <a:gd name="T41" fmla="*/ 11 h 60"/>
                <a:gd name="T42" fmla="*/ 0 w 42"/>
                <a:gd name="T43" fmla="*/ 7 h 60"/>
                <a:gd name="T44" fmla="*/ 0 w 42"/>
                <a:gd name="T45" fmla="*/ 4 h 60"/>
                <a:gd name="T46" fmla="*/ 3 w 42"/>
                <a:gd name="T47" fmla="*/ 0 h 60"/>
                <a:gd name="T48" fmla="*/ 7 w 42"/>
                <a:gd name="T49" fmla="*/ 0 h 60"/>
                <a:gd name="T50" fmla="*/ 7 w 42"/>
                <a:gd name="T51" fmla="*/ 0 h 60"/>
                <a:gd name="T52" fmla="*/ 14 w 42"/>
                <a:gd name="T53" fmla="*/ 4 h 60"/>
                <a:gd name="T54" fmla="*/ 14 w 42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60">
                  <a:moveTo>
                    <a:pt x="14" y="4"/>
                  </a:moveTo>
                  <a:lnTo>
                    <a:pt x="17" y="4"/>
                  </a:lnTo>
                  <a:lnTo>
                    <a:pt x="24" y="7"/>
                  </a:lnTo>
                  <a:lnTo>
                    <a:pt x="28" y="11"/>
                  </a:lnTo>
                  <a:lnTo>
                    <a:pt x="35" y="18"/>
                  </a:lnTo>
                  <a:lnTo>
                    <a:pt x="38" y="21"/>
                  </a:lnTo>
                  <a:lnTo>
                    <a:pt x="38" y="28"/>
                  </a:lnTo>
                  <a:lnTo>
                    <a:pt x="42" y="35"/>
                  </a:lnTo>
                  <a:lnTo>
                    <a:pt x="42" y="42"/>
                  </a:lnTo>
                  <a:lnTo>
                    <a:pt x="38" y="49"/>
                  </a:lnTo>
                  <a:lnTo>
                    <a:pt x="38" y="56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28" y="60"/>
                  </a:lnTo>
                  <a:lnTo>
                    <a:pt x="24" y="56"/>
                  </a:lnTo>
                  <a:lnTo>
                    <a:pt x="21" y="53"/>
                  </a:lnTo>
                  <a:lnTo>
                    <a:pt x="17" y="46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1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79">
              <a:extLst>
                <a:ext uri="{FF2B5EF4-FFF2-40B4-BE49-F238E27FC236}">
                  <a16:creationId xmlns:a16="http://schemas.microsoft.com/office/drawing/2014/main" id="{A3B0E67D-ACC3-41A7-B398-346FB99D2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621" y="25610193"/>
              <a:ext cx="403199" cy="364535"/>
            </a:xfrm>
            <a:custGeom>
              <a:avLst/>
              <a:gdLst>
                <a:gd name="T0" fmla="*/ 66 w 73"/>
                <a:gd name="T1" fmla="*/ 66 h 66"/>
                <a:gd name="T2" fmla="*/ 66 w 73"/>
                <a:gd name="T3" fmla="*/ 66 h 66"/>
                <a:gd name="T4" fmla="*/ 62 w 73"/>
                <a:gd name="T5" fmla="*/ 66 h 66"/>
                <a:gd name="T6" fmla="*/ 55 w 73"/>
                <a:gd name="T7" fmla="*/ 63 h 66"/>
                <a:gd name="T8" fmla="*/ 48 w 73"/>
                <a:gd name="T9" fmla="*/ 59 h 66"/>
                <a:gd name="T10" fmla="*/ 42 w 73"/>
                <a:gd name="T11" fmla="*/ 52 h 66"/>
                <a:gd name="T12" fmla="*/ 35 w 73"/>
                <a:gd name="T13" fmla="*/ 45 h 66"/>
                <a:gd name="T14" fmla="*/ 24 w 73"/>
                <a:gd name="T15" fmla="*/ 38 h 66"/>
                <a:gd name="T16" fmla="*/ 17 w 73"/>
                <a:gd name="T17" fmla="*/ 28 h 66"/>
                <a:gd name="T18" fmla="*/ 7 w 73"/>
                <a:gd name="T19" fmla="*/ 21 h 66"/>
                <a:gd name="T20" fmla="*/ 3 w 73"/>
                <a:gd name="T21" fmla="*/ 14 h 66"/>
                <a:gd name="T22" fmla="*/ 0 w 73"/>
                <a:gd name="T23" fmla="*/ 10 h 66"/>
                <a:gd name="T24" fmla="*/ 0 w 73"/>
                <a:gd name="T25" fmla="*/ 7 h 66"/>
                <a:gd name="T26" fmla="*/ 0 w 73"/>
                <a:gd name="T27" fmla="*/ 3 h 66"/>
                <a:gd name="T28" fmla="*/ 0 w 73"/>
                <a:gd name="T29" fmla="*/ 3 h 66"/>
                <a:gd name="T30" fmla="*/ 3 w 73"/>
                <a:gd name="T31" fmla="*/ 0 h 66"/>
                <a:gd name="T32" fmla="*/ 7 w 73"/>
                <a:gd name="T33" fmla="*/ 0 h 66"/>
                <a:gd name="T34" fmla="*/ 14 w 73"/>
                <a:gd name="T35" fmla="*/ 0 h 66"/>
                <a:gd name="T36" fmla="*/ 17 w 73"/>
                <a:gd name="T37" fmla="*/ 0 h 66"/>
                <a:gd name="T38" fmla="*/ 24 w 73"/>
                <a:gd name="T39" fmla="*/ 0 h 66"/>
                <a:gd name="T40" fmla="*/ 35 w 73"/>
                <a:gd name="T41" fmla="*/ 3 h 66"/>
                <a:gd name="T42" fmla="*/ 48 w 73"/>
                <a:gd name="T43" fmla="*/ 10 h 66"/>
                <a:gd name="T44" fmla="*/ 59 w 73"/>
                <a:gd name="T45" fmla="*/ 21 h 66"/>
                <a:gd name="T46" fmla="*/ 66 w 73"/>
                <a:gd name="T47" fmla="*/ 24 h 66"/>
                <a:gd name="T48" fmla="*/ 69 w 73"/>
                <a:gd name="T49" fmla="*/ 31 h 66"/>
                <a:gd name="T50" fmla="*/ 69 w 73"/>
                <a:gd name="T51" fmla="*/ 38 h 66"/>
                <a:gd name="T52" fmla="*/ 73 w 73"/>
                <a:gd name="T53" fmla="*/ 45 h 66"/>
                <a:gd name="T54" fmla="*/ 73 w 73"/>
                <a:gd name="T55" fmla="*/ 52 h 66"/>
                <a:gd name="T56" fmla="*/ 69 w 73"/>
                <a:gd name="T57" fmla="*/ 59 h 66"/>
                <a:gd name="T58" fmla="*/ 69 w 73"/>
                <a:gd name="T59" fmla="*/ 63 h 66"/>
                <a:gd name="T60" fmla="*/ 66 w 73"/>
                <a:gd name="T61" fmla="*/ 66 h 66"/>
                <a:gd name="T62" fmla="*/ 66 w 73"/>
                <a:gd name="T6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66">
                  <a:moveTo>
                    <a:pt x="66" y="66"/>
                  </a:moveTo>
                  <a:lnTo>
                    <a:pt x="66" y="66"/>
                  </a:lnTo>
                  <a:lnTo>
                    <a:pt x="62" y="66"/>
                  </a:lnTo>
                  <a:lnTo>
                    <a:pt x="55" y="63"/>
                  </a:lnTo>
                  <a:lnTo>
                    <a:pt x="48" y="59"/>
                  </a:lnTo>
                  <a:lnTo>
                    <a:pt x="42" y="52"/>
                  </a:lnTo>
                  <a:lnTo>
                    <a:pt x="35" y="45"/>
                  </a:lnTo>
                  <a:lnTo>
                    <a:pt x="24" y="38"/>
                  </a:lnTo>
                  <a:lnTo>
                    <a:pt x="17" y="28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5" y="3"/>
                  </a:lnTo>
                  <a:lnTo>
                    <a:pt x="48" y="10"/>
                  </a:lnTo>
                  <a:lnTo>
                    <a:pt x="59" y="21"/>
                  </a:lnTo>
                  <a:lnTo>
                    <a:pt x="66" y="24"/>
                  </a:lnTo>
                  <a:lnTo>
                    <a:pt x="69" y="31"/>
                  </a:lnTo>
                  <a:lnTo>
                    <a:pt x="69" y="38"/>
                  </a:lnTo>
                  <a:lnTo>
                    <a:pt x="73" y="45"/>
                  </a:lnTo>
                  <a:lnTo>
                    <a:pt x="73" y="52"/>
                  </a:lnTo>
                  <a:lnTo>
                    <a:pt x="69" y="59"/>
                  </a:lnTo>
                  <a:lnTo>
                    <a:pt x="69" y="63"/>
                  </a:lnTo>
                  <a:lnTo>
                    <a:pt x="66" y="66"/>
                  </a:lnTo>
                  <a:lnTo>
                    <a:pt x="66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80">
              <a:extLst>
                <a:ext uri="{FF2B5EF4-FFF2-40B4-BE49-F238E27FC236}">
                  <a16:creationId xmlns:a16="http://schemas.microsoft.com/office/drawing/2014/main" id="{D66A532D-0965-4318-B726-6422CA64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168" y="23991888"/>
              <a:ext cx="712500" cy="767734"/>
            </a:xfrm>
            <a:custGeom>
              <a:avLst/>
              <a:gdLst>
                <a:gd name="T0" fmla="*/ 66 w 129"/>
                <a:gd name="T1" fmla="*/ 3 h 139"/>
                <a:gd name="T2" fmla="*/ 70 w 129"/>
                <a:gd name="T3" fmla="*/ 0 h 139"/>
                <a:gd name="T4" fmla="*/ 77 w 129"/>
                <a:gd name="T5" fmla="*/ 0 h 139"/>
                <a:gd name="T6" fmla="*/ 87 w 129"/>
                <a:gd name="T7" fmla="*/ 3 h 139"/>
                <a:gd name="T8" fmla="*/ 97 w 129"/>
                <a:gd name="T9" fmla="*/ 14 h 139"/>
                <a:gd name="T10" fmla="*/ 101 w 129"/>
                <a:gd name="T11" fmla="*/ 24 h 139"/>
                <a:gd name="T12" fmla="*/ 97 w 129"/>
                <a:gd name="T13" fmla="*/ 31 h 139"/>
                <a:gd name="T14" fmla="*/ 84 w 129"/>
                <a:gd name="T15" fmla="*/ 49 h 139"/>
                <a:gd name="T16" fmla="*/ 70 w 129"/>
                <a:gd name="T17" fmla="*/ 69 h 139"/>
                <a:gd name="T18" fmla="*/ 59 w 129"/>
                <a:gd name="T19" fmla="*/ 80 h 139"/>
                <a:gd name="T20" fmla="*/ 52 w 129"/>
                <a:gd name="T21" fmla="*/ 90 h 139"/>
                <a:gd name="T22" fmla="*/ 49 w 129"/>
                <a:gd name="T23" fmla="*/ 94 h 139"/>
                <a:gd name="T24" fmla="*/ 49 w 129"/>
                <a:gd name="T25" fmla="*/ 94 h 139"/>
                <a:gd name="T26" fmla="*/ 56 w 129"/>
                <a:gd name="T27" fmla="*/ 94 h 139"/>
                <a:gd name="T28" fmla="*/ 63 w 129"/>
                <a:gd name="T29" fmla="*/ 90 h 139"/>
                <a:gd name="T30" fmla="*/ 73 w 129"/>
                <a:gd name="T31" fmla="*/ 90 h 139"/>
                <a:gd name="T32" fmla="*/ 94 w 129"/>
                <a:gd name="T33" fmla="*/ 87 h 139"/>
                <a:gd name="T34" fmla="*/ 115 w 129"/>
                <a:gd name="T35" fmla="*/ 83 h 139"/>
                <a:gd name="T36" fmla="*/ 129 w 129"/>
                <a:gd name="T37" fmla="*/ 101 h 139"/>
                <a:gd name="T38" fmla="*/ 87 w 129"/>
                <a:gd name="T39" fmla="*/ 111 h 139"/>
                <a:gd name="T40" fmla="*/ 59 w 129"/>
                <a:gd name="T41" fmla="*/ 118 h 139"/>
                <a:gd name="T42" fmla="*/ 38 w 129"/>
                <a:gd name="T43" fmla="*/ 125 h 139"/>
                <a:gd name="T44" fmla="*/ 31 w 129"/>
                <a:gd name="T45" fmla="*/ 132 h 139"/>
                <a:gd name="T46" fmla="*/ 24 w 129"/>
                <a:gd name="T47" fmla="*/ 136 h 139"/>
                <a:gd name="T48" fmla="*/ 17 w 129"/>
                <a:gd name="T49" fmla="*/ 139 h 139"/>
                <a:gd name="T50" fmla="*/ 14 w 129"/>
                <a:gd name="T51" fmla="*/ 136 h 139"/>
                <a:gd name="T52" fmla="*/ 7 w 129"/>
                <a:gd name="T53" fmla="*/ 125 h 139"/>
                <a:gd name="T54" fmla="*/ 3 w 129"/>
                <a:gd name="T55" fmla="*/ 118 h 139"/>
                <a:gd name="T56" fmla="*/ 3 w 129"/>
                <a:gd name="T57" fmla="*/ 108 h 139"/>
                <a:gd name="T58" fmla="*/ 3 w 129"/>
                <a:gd name="T59" fmla="*/ 104 h 139"/>
                <a:gd name="T60" fmla="*/ 10 w 129"/>
                <a:gd name="T61" fmla="*/ 101 h 139"/>
                <a:gd name="T62" fmla="*/ 21 w 129"/>
                <a:gd name="T63" fmla="*/ 94 h 139"/>
                <a:gd name="T64" fmla="*/ 31 w 129"/>
                <a:gd name="T65" fmla="*/ 83 h 139"/>
                <a:gd name="T66" fmla="*/ 42 w 129"/>
                <a:gd name="T67" fmla="*/ 66 h 139"/>
                <a:gd name="T68" fmla="*/ 56 w 129"/>
                <a:gd name="T69" fmla="*/ 42 h 139"/>
                <a:gd name="T70" fmla="*/ 66 w 129"/>
                <a:gd name="T71" fmla="*/ 21 h 139"/>
                <a:gd name="T72" fmla="*/ 70 w 129"/>
                <a:gd name="T73" fmla="*/ 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9" h="139">
                  <a:moveTo>
                    <a:pt x="70" y="7"/>
                  </a:moveTo>
                  <a:lnTo>
                    <a:pt x="66" y="3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7" y="3"/>
                  </a:lnTo>
                  <a:lnTo>
                    <a:pt x="91" y="7"/>
                  </a:lnTo>
                  <a:lnTo>
                    <a:pt x="97" y="14"/>
                  </a:lnTo>
                  <a:lnTo>
                    <a:pt x="101" y="17"/>
                  </a:lnTo>
                  <a:lnTo>
                    <a:pt x="101" y="24"/>
                  </a:lnTo>
                  <a:lnTo>
                    <a:pt x="101" y="28"/>
                  </a:lnTo>
                  <a:lnTo>
                    <a:pt x="97" y="31"/>
                  </a:lnTo>
                  <a:lnTo>
                    <a:pt x="94" y="38"/>
                  </a:lnTo>
                  <a:lnTo>
                    <a:pt x="84" y="49"/>
                  </a:lnTo>
                  <a:lnTo>
                    <a:pt x="73" y="62"/>
                  </a:lnTo>
                  <a:lnTo>
                    <a:pt x="70" y="69"/>
                  </a:lnTo>
                  <a:lnTo>
                    <a:pt x="63" y="76"/>
                  </a:lnTo>
                  <a:lnTo>
                    <a:pt x="59" y="80"/>
                  </a:lnTo>
                  <a:lnTo>
                    <a:pt x="56" y="87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6" y="94"/>
                  </a:lnTo>
                  <a:lnTo>
                    <a:pt x="59" y="90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73" y="90"/>
                  </a:lnTo>
                  <a:lnTo>
                    <a:pt x="80" y="87"/>
                  </a:lnTo>
                  <a:lnTo>
                    <a:pt x="94" y="87"/>
                  </a:lnTo>
                  <a:lnTo>
                    <a:pt x="104" y="83"/>
                  </a:lnTo>
                  <a:lnTo>
                    <a:pt x="115" y="83"/>
                  </a:lnTo>
                  <a:lnTo>
                    <a:pt x="125" y="83"/>
                  </a:lnTo>
                  <a:lnTo>
                    <a:pt x="129" y="101"/>
                  </a:lnTo>
                  <a:lnTo>
                    <a:pt x="108" y="104"/>
                  </a:lnTo>
                  <a:lnTo>
                    <a:pt x="87" y="111"/>
                  </a:lnTo>
                  <a:lnTo>
                    <a:pt x="73" y="115"/>
                  </a:lnTo>
                  <a:lnTo>
                    <a:pt x="59" y="118"/>
                  </a:lnTo>
                  <a:lnTo>
                    <a:pt x="49" y="122"/>
                  </a:lnTo>
                  <a:lnTo>
                    <a:pt x="38" y="125"/>
                  </a:lnTo>
                  <a:lnTo>
                    <a:pt x="35" y="129"/>
                  </a:lnTo>
                  <a:lnTo>
                    <a:pt x="31" y="132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1" y="139"/>
                  </a:lnTo>
                  <a:lnTo>
                    <a:pt x="17" y="139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0" y="132"/>
                  </a:lnTo>
                  <a:lnTo>
                    <a:pt x="7" y="125"/>
                  </a:lnTo>
                  <a:lnTo>
                    <a:pt x="3" y="122"/>
                  </a:lnTo>
                  <a:lnTo>
                    <a:pt x="3" y="118"/>
                  </a:lnTo>
                  <a:lnTo>
                    <a:pt x="0" y="115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3" y="104"/>
                  </a:lnTo>
                  <a:lnTo>
                    <a:pt x="7" y="104"/>
                  </a:lnTo>
                  <a:lnTo>
                    <a:pt x="10" y="101"/>
                  </a:lnTo>
                  <a:lnTo>
                    <a:pt x="14" y="97"/>
                  </a:lnTo>
                  <a:lnTo>
                    <a:pt x="21" y="94"/>
                  </a:lnTo>
                  <a:lnTo>
                    <a:pt x="24" y="90"/>
                  </a:lnTo>
                  <a:lnTo>
                    <a:pt x="31" y="83"/>
                  </a:lnTo>
                  <a:lnTo>
                    <a:pt x="35" y="76"/>
                  </a:lnTo>
                  <a:lnTo>
                    <a:pt x="42" y="66"/>
                  </a:lnTo>
                  <a:lnTo>
                    <a:pt x="49" y="55"/>
                  </a:lnTo>
                  <a:lnTo>
                    <a:pt x="56" y="42"/>
                  </a:lnTo>
                  <a:lnTo>
                    <a:pt x="63" y="31"/>
                  </a:lnTo>
                  <a:lnTo>
                    <a:pt x="66" y="21"/>
                  </a:lnTo>
                  <a:lnTo>
                    <a:pt x="70" y="14"/>
                  </a:lnTo>
                  <a:lnTo>
                    <a:pt x="70" y="7"/>
                  </a:lnTo>
                  <a:lnTo>
                    <a:pt x="7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81">
              <a:extLst>
                <a:ext uri="{FF2B5EF4-FFF2-40B4-BE49-F238E27FC236}">
                  <a16:creationId xmlns:a16="http://schemas.microsoft.com/office/drawing/2014/main" id="{6CC69266-0391-43F3-8E2F-BDA6516AE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456" y="25626768"/>
              <a:ext cx="226455" cy="309302"/>
            </a:xfrm>
            <a:custGeom>
              <a:avLst/>
              <a:gdLst>
                <a:gd name="T0" fmla="*/ 41 w 41"/>
                <a:gd name="T1" fmla="*/ 46 h 56"/>
                <a:gd name="T2" fmla="*/ 38 w 41"/>
                <a:gd name="T3" fmla="*/ 49 h 56"/>
                <a:gd name="T4" fmla="*/ 34 w 41"/>
                <a:gd name="T5" fmla="*/ 53 h 56"/>
                <a:gd name="T6" fmla="*/ 34 w 41"/>
                <a:gd name="T7" fmla="*/ 56 h 56"/>
                <a:gd name="T8" fmla="*/ 31 w 41"/>
                <a:gd name="T9" fmla="*/ 56 h 56"/>
                <a:gd name="T10" fmla="*/ 27 w 41"/>
                <a:gd name="T11" fmla="*/ 56 h 56"/>
                <a:gd name="T12" fmla="*/ 24 w 41"/>
                <a:gd name="T13" fmla="*/ 49 h 56"/>
                <a:gd name="T14" fmla="*/ 17 w 41"/>
                <a:gd name="T15" fmla="*/ 42 h 56"/>
                <a:gd name="T16" fmla="*/ 14 w 41"/>
                <a:gd name="T17" fmla="*/ 32 h 56"/>
                <a:gd name="T18" fmla="*/ 7 w 41"/>
                <a:gd name="T19" fmla="*/ 21 h 56"/>
                <a:gd name="T20" fmla="*/ 3 w 41"/>
                <a:gd name="T21" fmla="*/ 11 h 56"/>
                <a:gd name="T22" fmla="*/ 0 w 41"/>
                <a:gd name="T23" fmla="*/ 4 h 56"/>
                <a:gd name="T24" fmla="*/ 0 w 41"/>
                <a:gd name="T25" fmla="*/ 0 h 56"/>
                <a:gd name="T26" fmla="*/ 3 w 41"/>
                <a:gd name="T27" fmla="*/ 0 h 56"/>
                <a:gd name="T28" fmla="*/ 7 w 41"/>
                <a:gd name="T29" fmla="*/ 0 h 56"/>
                <a:gd name="T30" fmla="*/ 10 w 41"/>
                <a:gd name="T31" fmla="*/ 0 h 56"/>
                <a:gd name="T32" fmla="*/ 17 w 41"/>
                <a:gd name="T33" fmla="*/ 4 h 56"/>
                <a:gd name="T34" fmla="*/ 24 w 41"/>
                <a:gd name="T35" fmla="*/ 7 h 56"/>
                <a:gd name="T36" fmla="*/ 34 w 41"/>
                <a:gd name="T37" fmla="*/ 14 h 56"/>
                <a:gd name="T38" fmla="*/ 41 w 41"/>
                <a:gd name="T39" fmla="*/ 21 h 56"/>
                <a:gd name="T40" fmla="*/ 41 w 41"/>
                <a:gd name="T41" fmla="*/ 28 h 56"/>
                <a:gd name="T42" fmla="*/ 41 w 41"/>
                <a:gd name="T43" fmla="*/ 32 h 56"/>
                <a:gd name="T44" fmla="*/ 41 w 41"/>
                <a:gd name="T45" fmla="*/ 39 h 56"/>
                <a:gd name="T46" fmla="*/ 41 w 41"/>
                <a:gd name="T47" fmla="*/ 46 h 56"/>
                <a:gd name="T48" fmla="*/ 41 w 41"/>
                <a:gd name="T4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56">
                  <a:moveTo>
                    <a:pt x="41" y="46"/>
                  </a:moveTo>
                  <a:lnTo>
                    <a:pt x="38" y="49"/>
                  </a:lnTo>
                  <a:lnTo>
                    <a:pt x="34" y="53"/>
                  </a:lnTo>
                  <a:lnTo>
                    <a:pt x="34" y="56"/>
                  </a:lnTo>
                  <a:lnTo>
                    <a:pt x="31" y="56"/>
                  </a:lnTo>
                  <a:lnTo>
                    <a:pt x="27" y="56"/>
                  </a:lnTo>
                  <a:lnTo>
                    <a:pt x="24" y="49"/>
                  </a:lnTo>
                  <a:lnTo>
                    <a:pt x="17" y="42"/>
                  </a:lnTo>
                  <a:lnTo>
                    <a:pt x="14" y="32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4" y="7"/>
                  </a:lnTo>
                  <a:lnTo>
                    <a:pt x="34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41" y="32"/>
                  </a:lnTo>
                  <a:lnTo>
                    <a:pt x="41" y="39"/>
                  </a:lnTo>
                  <a:lnTo>
                    <a:pt x="41" y="46"/>
                  </a:lnTo>
                  <a:lnTo>
                    <a:pt x="41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9" name="组合 228">
            <a:extLst>
              <a:ext uri="{FF2B5EF4-FFF2-40B4-BE49-F238E27FC236}">
                <a16:creationId xmlns:a16="http://schemas.microsoft.com/office/drawing/2014/main" id="{FEDC3025-FDF3-4F18-B952-F48DF66A427A}"/>
              </a:ext>
            </a:extLst>
          </p:cNvPr>
          <p:cNvGrpSpPr/>
          <p:nvPr/>
        </p:nvGrpSpPr>
        <p:grpSpPr>
          <a:xfrm>
            <a:off x="6985354" y="2538092"/>
            <a:ext cx="1828203" cy="1888960"/>
            <a:chOff x="5555783" y="24085774"/>
            <a:chExt cx="1828203" cy="1888960"/>
          </a:xfrm>
        </p:grpSpPr>
        <p:sp>
          <p:nvSpPr>
            <p:cNvPr id="230" name="Freeform 182">
              <a:extLst>
                <a:ext uri="{FF2B5EF4-FFF2-40B4-BE49-F238E27FC236}">
                  <a16:creationId xmlns:a16="http://schemas.microsoft.com/office/drawing/2014/main" id="{64B61B36-4BD9-41EF-BB56-2287207B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769" y="24317758"/>
              <a:ext cx="535757" cy="1656976"/>
            </a:xfrm>
            <a:custGeom>
              <a:avLst/>
              <a:gdLst>
                <a:gd name="T0" fmla="*/ 76 w 97"/>
                <a:gd name="T1" fmla="*/ 276 h 300"/>
                <a:gd name="T2" fmla="*/ 66 w 97"/>
                <a:gd name="T3" fmla="*/ 293 h 300"/>
                <a:gd name="T4" fmla="*/ 55 w 97"/>
                <a:gd name="T5" fmla="*/ 300 h 300"/>
                <a:gd name="T6" fmla="*/ 49 w 97"/>
                <a:gd name="T7" fmla="*/ 297 h 300"/>
                <a:gd name="T8" fmla="*/ 45 w 97"/>
                <a:gd name="T9" fmla="*/ 293 h 300"/>
                <a:gd name="T10" fmla="*/ 45 w 97"/>
                <a:gd name="T11" fmla="*/ 279 h 300"/>
                <a:gd name="T12" fmla="*/ 38 w 97"/>
                <a:gd name="T13" fmla="*/ 265 h 300"/>
                <a:gd name="T14" fmla="*/ 28 w 97"/>
                <a:gd name="T15" fmla="*/ 248 h 300"/>
                <a:gd name="T16" fmla="*/ 21 w 97"/>
                <a:gd name="T17" fmla="*/ 237 h 300"/>
                <a:gd name="T18" fmla="*/ 24 w 97"/>
                <a:gd name="T19" fmla="*/ 234 h 300"/>
                <a:gd name="T20" fmla="*/ 35 w 97"/>
                <a:gd name="T21" fmla="*/ 234 h 300"/>
                <a:gd name="T22" fmla="*/ 49 w 97"/>
                <a:gd name="T23" fmla="*/ 241 h 300"/>
                <a:gd name="T24" fmla="*/ 55 w 97"/>
                <a:gd name="T25" fmla="*/ 241 h 300"/>
                <a:gd name="T26" fmla="*/ 59 w 97"/>
                <a:gd name="T27" fmla="*/ 237 h 300"/>
                <a:gd name="T28" fmla="*/ 62 w 97"/>
                <a:gd name="T29" fmla="*/ 234 h 300"/>
                <a:gd name="T30" fmla="*/ 62 w 97"/>
                <a:gd name="T31" fmla="*/ 223 h 300"/>
                <a:gd name="T32" fmla="*/ 66 w 97"/>
                <a:gd name="T33" fmla="*/ 209 h 300"/>
                <a:gd name="T34" fmla="*/ 69 w 97"/>
                <a:gd name="T35" fmla="*/ 171 h 300"/>
                <a:gd name="T36" fmla="*/ 69 w 97"/>
                <a:gd name="T37" fmla="*/ 143 h 300"/>
                <a:gd name="T38" fmla="*/ 62 w 97"/>
                <a:gd name="T39" fmla="*/ 115 h 300"/>
                <a:gd name="T40" fmla="*/ 59 w 97"/>
                <a:gd name="T41" fmla="*/ 87 h 300"/>
                <a:gd name="T42" fmla="*/ 45 w 97"/>
                <a:gd name="T43" fmla="*/ 63 h 300"/>
                <a:gd name="T44" fmla="*/ 24 w 97"/>
                <a:gd name="T45" fmla="*/ 38 h 300"/>
                <a:gd name="T46" fmla="*/ 10 w 97"/>
                <a:gd name="T47" fmla="*/ 24 h 300"/>
                <a:gd name="T48" fmla="*/ 3 w 97"/>
                <a:gd name="T49" fmla="*/ 14 h 300"/>
                <a:gd name="T50" fmla="*/ 0 w 97"/>
                <a:gd name="T51" fmla="*/ 7 h 300"/>
                <a:gd name="T52" fmla="*/ 0 w 97"/>
                <a:gd name="T53" fmla="*/ 3 h 300"/>
                <a:gd name="T54" fmla="*/ 3 w 97"/>
                <a:gd name="T55" fmla="*/ 0 h 300"/>
                <a:gd name="T56" fmla="*/ 10 w 97"/>
                <a:gd name="T57" fmla="*/ 3 h 300"/>
                <a:gd name="T58" fmla="*/ 21 w 97"/>
                <a:gd name="T59" fmla="*/ 7 h 300"/>
                <a:gd name="T60" fmla="*/ 45 w 97"/>
                <a:gd name="T61" fmla="*/ 24 h 300"/>
                <a:gd name="T62" fmla="*/ 62 w 97"/>
                <a:gd name="T63" fmla="*/ 42 h 300"/>
                <a:gd name="T64" fmla="*/ 73 w 97"/>
                <a:gd name="T65" fmla="*/ 63 h 300"/>
                <a:gd name="T66" fmla="*/ 83 w 97"/>
                <a:gd name="T67" fmla="*/ 87 h 300"/>
                <a:gd name="T68" fmla="*/ 94 w 97"/>
                <a:gd name="T69" fmla="*/ 119 h 300"/>
                <a:gd name="T70" fmla="*/ 97 w 97"/>
                <a:gd name="T71" fmla="*/ 171 h 300"/>
                <a:gd name="T72" fmla="*/ 97 w 97"/>
                <a:gd name="T73" fmla="*/ 209 h 300"/>
                <a:gd name="T74" fmla="*/ 94 w 97"/>
                <a:gd name="T75" fmla="*/ 241 h 300"/>
                <a:gd name="T76" fmla="*/ 87 w 97"/>
                <a:gd name="T77" fmla="*/ 26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7" h="300">
                  <a:moveTo>
                    <a:pt x="87" y="262"/>
                  </a:moveTo>
                  <a:lnTo>
                    <a:pt x="76" y="276"/>
                  </a:lnTo>
                  <a:lnTo>
                    <a:pt x="69" y="290"/>
                  </a:lnTo>
                  <a:lnTo>
                    <a:pt x="66" y="293"/>
                  </a:lnTo>
                  <a:lnTo>
                    <a:pt x="59" y="297"/>
                  </a:lnTo>
                  <a:lnTo>
                    <a:pt x="55" y="300"/>
                  </a:lnTo>
                  <a:lnTo>
                    <a:pt x="52" y="300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5" y="293"/>
                  </a:lnTo>
                  <a:lnTo>
                    <a:pt x="45" y="286"/>
                  </a:lnTo>
                  <a:lnTo>
                    <a:pt x="45" y="279"/>
                  </a:lnTo>
                  <a:lnTo>
                    <a:pt x="42" y="272"/>
                  </a:lnTo>
                  <a:lnTo>
                    <a:pt x="38" y="265"/>
                  </a:lnTo>
                  <a:lnTo>
                    <a:pt x="31" y="25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1" y="237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8" y="234"/>
                  </a:lnTo>
                  <a:lnTo>
                    <a:pt x="35" y="234"/>
                  </a:lnTo>
                  <a:lnTo>
                    <a:pt x="42" y="237"/>
                  </a:lnTo>
                  <a:lnTo>
                    <a:pt x="49" y="241"/>
                  </a:lnTo>
                  <a:lnTo>
                    <a:pt x="52" y="241"/>
                  </a:lnTo>
                  <a:lnTo>
                    <a:pt x="55" y="241"/>
                  </a:lnTo>
                  <a:lnTo>
                    <a:pt x="59" y="237"/>
                  </a:lnTo>
                  <a:lnTo>
                    <a:pt x="59" y="237"/>
                  </a:lnTo>
                  <a:lnTo>
                    <a:pt x="59" y="234"/>
                  </a:lnTo>
                  <a:lnTo>
                    <a:pt x="62" y="234"/>
                  </a:lnTo>
                  <a:lnTo>
                    <a:pt x="62" y="227"/>
                  </a:lnTo>
                  <a:lnTo>
                    <a:pt x="62" y="223"/>
                  </a:lnTo>
                  <a:lnTo>
                    <a:pt x="62" y="216"/>
                  </a:lnTo>
                  <a:lnTo>
                    <a:pt x="66" y="209"/>
                  </a:lnTo>
                  <a:lnTo>
                    <a:pt x="66" y="202"/>
                  </a:lnTo>
                  <a:lnTo>
                    <a:pt x="69" y="171"/>
                  </a:lnTo>
                  <a:lnTo>
                    <a:pt x="69" y="157"/>
                  </a:lnTo>
                  <a:lnTo>
                    <a:pt x="69" y="143"/>
                  </a:lnTo>
                  <a:lnTo>
                    <a:pt x="66" y="126"/>
                  </a:lnTo>
                  <a:lnTo>
                    <a:pt x="62" y="115"/>
                  </a:lnTo>
                  <a:lnTo>
                    <a:pt x="59" y="101"/>
                  </a:lnTo>
                  <a:lnTo>
                    <a:pt x="59" y="87"/>
                  </a:lnTo>
                  <a:lnTo>
                    <a:pt x="52" y="77"/>
                  </a:lnTo>
                  <a:lnTo>
                    <a:pt x="45" y="63"/>
                  </a:lnTo>
                  <a:lnTo>
                    <a:pt x="35" y="52"/>
                  </a:lnTo>
                  <a:lnTo>
                    <a:pt x="24" y="38"/>
                  </a:lnTo>
                  <a:lnTo>
                    <a:pt x="17" y="31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7" y="3"/>
                  </a:lnTo>
                  <a:lnTo>
                    <a:pt x="21" y="7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5" y="35"/>
                  </a:lnTo>
                  <a:lnTo>
                    <a:pt x="62" y="42"/>
                  </a:lnTo>
                  <a:lnTo>
                    <a:pt x="66" y="52"/>
                  </a:lnTo>
                  <a:lnTo>
                    <a:pt x="73" y="63"/>
                  </a:lnTo>
                  <a:lnTo>
                    <a:pt x="80" y="73"/>
                  </a:lnTo>
                  <a:lnTo>
                    <a:pt x="83" y="87"/>
                  </a:lnTo>
                  <a:lnTo>
                    <a:pt x="90" y="105"/>
                  </a:lnTo>
                  <a:lnTo>
                    <a:pt x="94" y="119"/>
                  </a:lnTo>
                  <a:lnTo>
                    <a:pt x="94" y="136"/>
                  </a:lnTo>
                  <a:lnTo>
                    <a:pt x="97" y="171"/>
                  </a:lnTo>
                  <a:lnTo>
                    <a:pt x="97" y="188"/>
                  </a:lnTo>
                  <a:lnTo>
                    <a:pt x="97" y="209"/>
                  </a:lnTo>
                  <a:lnTo>
                    <a:pt x="94" y="227"/>
                  </a:lnTo>
                  <a:lnTo>
                    <a:pt x="94" y="241"/>
                  </a:lnTo>
                  <a:lnTo>
                    <a:pt x="90" y="251"/>
                  </a:lnTo>
                  <a:lnTo>
                    <a:pt x="87" y="262"/>
                  </a:lnTo>
                  <a:lnTo>
                    <a:pt x="87" y="26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83">
              <a:extLst>
                <a:ext uri="{FF2B5EF4-FFF2-40B4-BE49-F238E27FC236}">
                  <a16:creationId xmlns:a16="http://schemas.microsoft.com/office/drawing/2014/main" id="{D2BEF414-32D8-4484-BEF6-BD34F3A7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676" y="24146539"/>
              <a:ext cx="635175" cy="828488"/>
            </a:xfrm>
            <a:custGeom>
              <a:avLst/>
              <a:gdLst>
                <a:gd name="T0" fmla="*/ 0 w 115"/>
                <a:gd name="T1" fmla="*/ 150 h 150"/>
                <a:gd name="T2" fmla="*/ 0 w 115"/>
                <a:gd name="T3" fmla="*/ 146 h 150"/>
                <a:gd name="T4" fmla="*/ 0 w 115"/>
                <a:gd name="T5" fmla="*/ 143 h 150"/>
                <a:gd name="T6" fmla="*/ 0 w 115"/>
                <a:gd name="T7" fmla="*/ 143 h 150"/>
                <a:gd name="T8" fmla="*/ 4 w 115"/>
                <a:gd name="T9" fmla="*/ 139 h 150"/>
                <a:gd name="T10" fmla="*/ 7 w 115"/>
                <a:gd name="T11" fmla="*/ 132 h 150"/>
                <a:gd name="T12" fmla="*/ 11 w 115"/>
                <a:gd name="T13" fmla="*/ 129 h 150"/>
                <a:gd name="T14" fmla="*/ 14 w 115"/>
                <a:gd name="T15" fmla="*/ 122 h 150"/>
                <a:gd name="T16" fmla="*/ 21 w 115"/>
                <a:gd name="T17" fmla="*/ 115 h 150"/>
                <a:gd name="T18" fmla="*/ 32 w 115"/>
                <a:gd name="T19" fmla="*/ 104 h 150"/>
                <a:gd name="T20" fmla="*/ 39 w 115"/>
                <a:gd name="T21" fmla="*/ 94 h 150"/>
                <a:gd name="T22" fmla="*/ 49 w 115"/>
                <a:gd name="T23" fmla="*/ 83 h 150"/>
                <a:gd name="T24" fmla="*/ 53 w 115"/>
                <a:gd name="T25" fmla="*/ 73 h 150"/>
                <a:gd name="T26" fmla="*/ 63 w 115"/>
                <a:gd name="T27" fmla="*/ 59 h 150"/>
                <a:gd name="T28" fmla="*/ 73 w 115"/>
                <a:gd name="T29" fmla="*/ 41 h 150"/>
                <a:gd name="T30" fmla="*/ 77 w 115"/>
                <a:gd name="T31" fmla="*/ 31 h 150"/>
                <a:gd name="T32" fmla="*/ 77 w 115"/>
                <a:gd name="T33" fmla="*/ 24 h 150"/>
                <a:gd name="T34" fmla="*/ 77 w 115"/>
                <a:gd name="T35" fmla="*/ 21 h 150"/>
                <a:gd name="T36" fmla="*/ 77 w 115"/>
                <a:gd name="T37" fmla="*/ 14 h 150"/>
                <a:gd name="T38" fmla="*/ 77 w 115"/>
                <a:gd name="T39" fmla="*/ 10 h 150"/>
                <a:gd name="T40" fmla="*/ 77 w 115"/>
                <a:gd name="T41" fmla="*/ 7 h 150"/>
                <a:gd name="T42" fmla="*/ 80 w 115"/>
                <a:gd name="T43" fmla="*/ 3 h 150"/>
                <a:gd name="T44" fmla="*/ 84 w 115"/>
                <a:gd name="T45" fmla="*/ 3 h 150"/>
                <a:gd name="T46" fmla="*/ 87 w 115"/>
                <a:gd name="T47" fmla="*/ 0 h 150"/>
                <a:gd name="T48" fmla="*/ 91 w 115"/>
                <a:gd name="T49" fmla="*/ 3 h 150"/>
                <a:gd name="T50" fmla="*/ 94 w 115"/>
                <a:gd name="T51" fmla="*/ 7 h 150"/>
                <a:gd name="T52" fmla="*/ 101 w 115"/>
                <a:gd name="T53" fmla="*/ 10 h 150"/>
                <a:gd name="T54" fmla="*/ 108 w 115"/>
                <a:gd name="T55" fmla="*/ 17 h 150"/>
                <a:gd name="T56" fmla="*/ 112 w 115"/>
                <a:gd name="T57" fmla="*/ 21 h 150"/>
                <a:gd name="T58" fmla="*/ 115 w 115"/>
                <a:gd name="T59" fmla="*/ 27 h 150"/>
                <a:gd name="T60" fmla="*/ 115 w 115"/>
                <a:gd name="T61" fmla="*/ 31 h 150"/>
                <a:gd name="T62" fmla="*/ 115 w 115"/>
                <a:gd name="T63" fmla="*/ 34 h 150"/>
                <a:gd name="T64" fmla="*/ 112 w 115"/>
                <a:gd name="T65" fmla="*/ 41 h 150"/>
                <a:gd name="T66" fmla="*/ 105 w 115"/>
                <a:gd name="T67" fmla="*/ 52 h 150"/>
                <a:gd name="T68" fmla="*/ 98 w 115"/>
                <a:gd name="T69" fmla="*/ 62 h 150"/>
                <a:gd name="T70" fmla="*/ 87 w 115"/>
                <a:gd name="T71" fmla="*/ 76 h 150"/>
                <a:gd name="T72" fmla="*/ 73 w 115"/>
                <a:gd name="T73" fmla="*/ 90 h 150"/>
                <a:gd name="T74" fmla="*/ 59 w 115"/>
                <a:gd name="T75" fmla="*/ 108 h 150"/>
                <a:gd name="T76" fmla="*/ 42 w 115"/>
                <a:gd name="T77" fmla="*/ 122 h 150"/>
                <a:gd name="T78" fmla="*/ 35 w 115"/>
                <a:gd name="T79" fmla="*/ 129 h 150"/>
                <a:gd name="T80" fmla="*/ 28 w 115"/>
                <a:gd name="T81" fmla="*/ 136 h 150"/>
                <a:gd name="T82" fmla="*/ 21 w 115"/>
                <a:gd name="T83" fmla="*/ 139 h 150"/>
                <a:gd name="T84" fmla="*/ 14 w 115"/>
                <a:gd name="T85" fmla="*/ 143 h 150"/>
                <a:gd name="T86" fmla="*/ 11 w 115"/>
                <a:gd name="T87" fmla="*/ 146 h 150"/>
                <a:gd name="T88" fmla="*/ 7 w 115"/>
                <a:gd name="T89" fmla="*/ 146 h 150"/>
                <a:gd name="T90" fmla="*/ 4 w 115"/>
                <a:gd name="T91" fmla="*/ 150 h 150"/>
                <a:gd name="T92" fmla="*/ 0 w 115"/>
                <a:gd name="T93" fmla="*/ 150 h 150"/>
                <a:gd name="T94" fmla="*/ 0 w 115"/>
                <a:gd name="T9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" h="150">
                  <a:moveTo>
                    <a:pt x="0" y="150"/>
                  </a:moveTo>
                  <a:lnTo>
                    <a:pt x="0" y="146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4" y="139"/>
                  </a:lnTo>
                  <a:lnTo>
                    <a:pt x="7" y="132"/>
                  </a:lnTo>
                  <a:lnTo>
                    <a:pt x="11" y="129"/>
                  </a:lnTo>
                  <a:lnTo>
                    <a:pt x="14" y="122"/>
                  </a:lnTo>
                  <a:lnTo>
                    <a:pt x="21" y="115"/>
                  </a:lnTo>
                  <a:lnTo>
                    <a:pt x="32" y="104"/>
                  </a:lnTo>
                  <a:lnTo>
                    <a:pt x="39" y="94"/>
                  </a:lnTo>
                  <a:lnTo>
                    <a:pt x="49" y="83"/>
                  </a:lnTo>
                  <a:lnTo>
                    <a:pt x="53" y="73"/>
                  </a:lnTo>
                  <a:lnTo>
                    <a:pt x="63" y="59"/>
                  </a:lnTo>
                  <a:lnTo>
                    <a:pt x="73" y="41"/>
                  </a:lnTo>
                  <a:lnTo>
                    <a:pt x="77" y="31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7" y="14"/>
                  </a:lnTo>
                  <a:lnTo>
                    <a:pt x="77" y="10"/>
                  </a:lnTo>
                  <a:lnTo>
                    <a:pt x="77" y="7"/>
                  </a:lnTo>
                  <a:lnTo>
                    <a:pt x="80" y="3"/>
                  </a:lnTo>
                  <a:lnTo>
                    <a:pt x="84" y="3"/>
                  </a:lnTo>
                  <a:lnTo>
                    <a:pt x="87" y="0"/>
                  </a:lnTo>
                  <a:lnTo>
                    <a:pt x="91" y="3"/>
                  </a:lnTo>
                  <a:lnTo>
                    <a:pt x="94" y="7"/>
                  </a:lnTo>
                  <a:lnTo>
                    <a:pt x="101" y="10"/>
                  </a:lnTo>
                  <a:lnTo>
                    <a:pt x="108" y="17"/>
                  </a:lnTo>
                  <a:lnTo>
                    <a:pt x="112" y="21"/>
                  </a:lnTo>
                  <a:lnTo>
                    <a:pt x="115" y="27"/>
                  </a:lnTo>
                  <a:lnTo>
                    <a:pt x="115" y="31"/>
                  </a:lnTo>
                  <a:lnTo>
                    <a:pt x="115" y="34"/>
                  </a:lnTo>
                  <a:lnTo>
                    <a:pt x="112" y="41"/>
                  </a:lnTo>
                  <a:lnTo>
                    <a:pt x="105" y="52"/>
                  </a:lnTo>
                  <a:lnTo>
                    <a:pt x="98" y="62"/>
                  </a:lnTo>
                  <a:lnTo>
                    <a:pt x="87" y="76"/>
                  </a:lnTo>
                  <a:lnTo>
                    <a:pt x="73" y="90"/>
                  </a:lnTo>
                  <a:lnTo>
                    <a:pt x="59" y="108"/>
                  </a:lnTo>
                  <a:lnTo>
                    <a:pt x="42" y="122"/>
                  </a:lnTo>
                  <a:lnTo>
                    <a:pt x="35" y="129"/>
                  </a:lnTo>
                  <a:lnTo>
                    <a:pt x="28" y="136"/>
                  </a:lnTo>
                  <a:lnTo>
                    <a:pt x="21" y="139"/>
                  </a:lnTo>
                  <a:lnTo>
                    <a:pt x="14" y="143"/>
                  </a:lnTo>
                  <a:lnTo>
                    <a:pt x="11" y="146"/>
                  </a:lnTo>
                  <a:lnTo>
                    <a:pt x="7" y="146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5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84">
              <a:extLst>
                <a:ext uri="{FF2B5EF4-FFF2-40B4-BE49-F238E27FC236}">
                  <a16:creationId xmlns:a16="http://schemas.microsoft.com/office/drawing/2014/main" id="{39A9CA45-321A-41E7-8759-168E67C57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783" y="24836941"/>
              <a:ext cx="557850" cy="712502"/>
            </a:xfrm>
            <a:custGeom>
              <a:avLst/>
              <a:gdLst>
                <a:gd name="T0" fmla="*/ 0 w 101"/>
                <a:gd name="T1" fmla="*/ 129 h 129"/>
                <a:gd name="T2" fmla="*/ 0 w 101"/>
                <a:gd name="T3" fmla="*/ 126 h 129"/>
                <a:gd name="T4" fmla="*/ 0 w 101"/>
                <a:gd name="T5" fmla="*/ 126 h 129"/>
                <a:gd name="T6" fmla="*/ 3 w 101"/>
                <a:gd name="T7" fmla="*/ 122 h 129"/>
                <a:gd name="T8" fmla="*/ 7 w 101"/>
                <a:gd name="T9" fmla="*/ 119 h 129"/>
                <a:gd name="T10" fmla="*/ 10 w 101"/>
                <a:gd name="T11" fmla="*/ 115 h 129"/>
                <a:gd name="T12" fmla="*/ 14 w 101"/>
                <a:gd name="T13" fmla="*/ 112 h 129"/>
                <a:gd name="T14" fmla="*/ 21 w 101"/>
                <a:gd name="T15" fmla="*/ 105 h 129"/>
                <a:gd name="T16" fmla="*/ 28 w 101"/>
                <a:gd name="T17" fmla="*/ 94 h 129"/>
                <a:gd name="T18" fmla="*/ 38 w 101"/>
                <a:gd name="T19" fmla="*/ 87 h 129"/>
                <a:gd name="T20" fmla="*/ 45 w 101"/>
                <a:gd name="T21" fmla="*/ 77 h 129"/>
                <a:gd name="T22" fmla="*/ 52 w 101"/>
                <a:gd name="T23" fmla="*/ 67 h 129"/>
                <a:gd name="T24" fmla="*/ 59 w 101"/>
                <a:gd name="T25" fmla="*/ 56 h 129"/>
                <a:gd name="T26" fmla="*/ 70 w 101"/>
                <a:gd name="T27" fmla="*/ 46 h 129"/>
                <a:gd name="T28" fmla="*/ 76 w 101"/>
                <a:gd name="T29" fmla="*/ 32 h 129"/>
                <a:gd name="T30" fmla="*/ 83 w 101"/>
                <a:gd name="T31" fmla="*/ 18 h 129"/>
                <a:gd name="T32" fmla="*/ 94 w 101"/>
                <a:gd name="T33" fmla="*/ 0 h 129"/>
                <a:gd name="T34" fmla="*/ 101 w 101"/>
                <a:gd name="T35" fmla="*/ 21 h 129"/>
                <a:gd name="T36" fmla="*/ 94 w 101"/>
                <a:gd name="T37" fmla="*/ 28 h 129"/>
                <a:gd name="T38" fmla="*/ 87 w 101"/>
                <a:gd name="T39" fmla="*/ 39 h 129"/>
                <a:gd name="T40" fmla="*/ 80 w 101"/>
                <a:gd name="T41" fmla="*/ 49 h 129"/>
                <a:gd name="T42" fmla="*/ 70 w 101"/>
                <a:gd name="T43" fmla="*/ 60 h 129"/>
                <a:gd name="T44" fmla="*/ 63 w 101"/>
                <a:gd name="T45" fmla="*/ 70 h 129"/>
                <a:gd name="T46" fmla="*/ 52 w 101"/>
                <a:gd name="T47" fmla="*/ 84 h 129"/>
                <a:gd name="T48" fmla="*/ 38 w 101"/>
                <a:gd name="T49" fmla="*/ 94 h 129"/>
                <a:gd name="T50" fmla="*/ 28 w 101"/>
                <a:gd name="T51" fmla="*/ 105 h 129"/>
                <a:gd name="T52" fmla="*/ 14 w 101"/>
                <a:gd name="T53" fmla="*/ 115 h 129"/>
                <a:gd name="T54" fmla="*/ 7 w 101"/>
                <a:gd name="T55" fmla="*/ 122 h 129"/>
                <a:gd name="T56" fmla="*/ 0 w 101"/>
                <a:gd name="T57" fmla="*/ 126 h 129"/>
                <a:gd name="T58" fmla="*/ 0 w 101"/>
                <a:gd name="T59" fmla="*/ 129 h 129"/>
                <a:gd name="T60" fmla="*/ 0 w 101"/>
                <a:gd name="T61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1" h="129">
                  <a:moveTo>
                    <a:pt x="0" y="129"/>
                  </a:moveTo>
                  <a:lnTo>
                    <a:pt x="0" y="126"/>
                  </a:lnTo>
                  <a:lnTo>
                    <a:pt x="0" y="126"/>
                  </a:lnTo>
                  <a:lnTo>
                    <a:pt x="3" y="122"/>
                  </a:lnTo>
                  <a:lnTo>
                    <a:pt x="7" y="119"/>
                  </a:lnTo>
                  <a:lnTo>
                    <a:pt x="10" y="115"/>
                  </a:lnTo>
                  <a:lnTo>
                    <a:pt x="14" y="112"/>
                  </a:lnTo>
                  <a:lnTo>
                    <a:pt x="21" y="105"/>
                  </a:lnTo>
                  <a:lnTo>
                    <a:pt x="28" y="94"/>
                  </a:lnTo>
                  <a:lnTo>
                    <a:pt x="38" y="87"/>
                  </a:lnTo>
                  <a:lnTo>
                    <a:pt x="45" y="77"/>
                  </a:lnTo>
                  <a:lnTo>
                    <a:pt x="52" y="67"/>
                  </a:lnTo>
                  <a:lnTo>
                    <a:pt x="59" y="56"/>
                  </a:lnTo>
                  <a:lnTo>
                    <a:pt x="70" y="46"/>
                  </a:lnTo>
                  <a:lnTo>
                    <a:pt x="76" y="32"/>
                  </a:lnTo>
                  <a:lnTo>
                    <a:pt x="83" y="18"/>
                  </a:lnTo>
                  <a:lnTo>
                    <a:pt x="94" y="0"/>
                  </a:lnTo>
                  <a:lnTo>
                    <a:pt x="101" y="21"/>
                  </a:lnTo>
                  <a:lnTo>
                    <a:pt x="94" y="28"/>
                  </a:lnTo>
                  <a:lnTo>
                    <a:pt x="87" y="39"/>
                  </a:lnTo>
                  <a:lnTo>
                    <a:pt x="80" y="49"/>
                  </a:lnTo>
                  <a:lnTo>
                    <a:pt x="70" y="60"/>
                  </a:lnTo>
                  <a:lnTo>
                    <a:pt x="63" y="70"/>
                  </a:lnTo>
                  <a:lnTo>
                    <a:pt x="52" y="84"/>
                  </a:lnTo>
                  <a:lnTo>
                    <a:pt x="38" y="94"/>
                  </a:lnTo>
                  <a:lnTo>
                    <a:pt x="28" y="105"/>
                  </a:lnTo>
                  <a:lnTo>
                    <a:pt x="14" y="115"/>
                  </a:lnTo>
                  <a:lnTo>
                    <a:pt x="7" y="122"/>
                  </a:lnTo>
                  <a:lnTo>
                    <a:pt x="0" y="126"/>
                  </a:lnTo>
                  <a:lnTo>
                    <a:pt x="0" y="129"/>
                  </a:lnTo>
                  <a:lnTo>
                    <a:pt x="0" y="12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85">
              <a:extLst>
                <a:ext uri="{FF2B5EF4-FFF2-40B4-BE49-F238E27FC236}">
                  <a16:creationId xmlns:a16="http://schemas.microsoft.com/office/drawing/2014/main" id="{238E4833-7997-486B-AD67-E090CACA7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4270" y="24240429"/>
              <a:ext cx="248548" cy="712502"/>
            </a:xfrm>
            <a:custGeom>
              <a:avLst/>
              <a:gdLst>
                <a:gd name="T0" fmla="*/ 3 w 45"/>
                <a:gd name="T1" fmla="*/ 17 h 129"/>
                <a:gd name="T2" fmla="*/ 3 w 45"/>
                <a:gd name="T3" fmla="*/ 14 h 129"/>
                <a:gd name="T4" fmla="*/ 0 w 45"/>
                <a:gd name="T5" fmla="*/ 10 h 129"/>
                <a:gd name="T6" fmla="*/ 0 w 45"/>
                <a:gd name="T7" fmla="*/ 7 h 129"/>
                <a:gd name="T8" fmla="*/ 3 w 45"/>
                <a:gd name="T9" fmla="*/ 4 h 129"/>
                <a:gd name="T10" fmla="*/ 7 w 45"/>
                <a:gd name="T11" fmla="*/ 4 h 129"/>
                <a:gd name="T12" fmla="*/ 10 w 45"/>
                <a:gd name="T13" fmla="*/ 0 h 129"/>
                <a:gd name="T14" fmla="*/ 17 w 45"/>
                <a:gd name="T15" fmla="*/ 0 h 129"/>
                <a:gd name="T16" fmla="*/ 24 w 45"/>
                <a:gd name="T17" fmla="*/ 4 h 129"/>
                <a:gd name="T18" fmla="*/ 31 w 45"/>
                <a:gd name="T19" fmla="*/ 7 h 129"/>
                <a:gd name="T20" fmla="*/ 38 w 45"/>
                <a:gd name="T21" fmla="*/ 10 h 129"/>
                <a:gd name="T22" fmla="*/ 42 w 45"/>
                <a:gd name="T23" fmla="*/ 10 h 129"/>
                <a:gd name="T24" fmla="*/ 42 w 45"/>
                <a:gd name="T25" fmla="*/ 14 h 129"/>
                <a:gd name="T26" fmla="*/ 42 w 45"/>
                <a:gd name="T27" fmla="*/ 14 h 129"/>
                <a:gd name="T28" fmla="*/ 42 w 45"/>
                <a:gd name="T29" fmla="*/ 17 h 129"/>
                <a:gd name="T30" fmla="*/ 45 w 45"/>
                <a:gd name="T31" fmla="*/ 21 h 129"/>
                <a:gd name="T32" fmla="*/ 45 w 45"/>
                <a:gd name="T33" fmla="*/ 28 h 129"/>
                <a:gd name="T34" fmla="*/ 45 w 45"/>
                <a:gd name="T35" fmla="*/ 35 h 129"/>
                <a:gd name="T36" fmla="*/ 45 w 45"/>
                <a:gd name="T37" fmla="*/ 42 h 129"/>
                <a:gd name="T38" fmla="*/ 45 w 45"/>
                <a:gd name="T39" fmla="*/ 52 h 129"/>
                <a:gd name="T40" fmla="*/ 45 w 45"/>
                <a:gd name="T41" fmla="*/ 63 h 129"/>
                <a:gd name="T42" fmla="*/ 45 w 45"/>
                <a:gd name="T43" fmla="*/ 73 h 129"/>
                <a:gd name="T44" fmla="*/ 45 w 45"/>
                <a:gd name="T45" fmla="*/ 84 h 129"/>
                <a:gd name="T46" fmla="*/ 45 w 45"/>
                <a:gd name="T47" fmla="*/ 94 h 129"/>
                <a:gd name="T48" fmla="*/ 45 w 45"/>
                <a:gd name="T49" fmla="*/ 101 h 129"/>
                <a:gd name="T50" fmla="*/ 45 w 45"/>
                <a:gd name="T51" fmla="*/ 105 h 129"/>
                <a:gd name="T52" fmla="*/ 42 w 45"/>
                <a:gd name="T53" fmla="*/ 112 h 129"/>
                <a:gd name="T54" fmla="*/ 42 w 45"/>
                <a:gd name="T55" fmla="*/ 115 h 129"/>
                <a:gd name="T56" fmla="*/ 42 w 45"/>
                <a:gd name="T57" fmla="*/ 119 h 129"/>
                <a:gd name="T58" fmla="*/ 42 w 45"/>
                <a:gd name="T59" fmla="*/ 122 h 129"/>
                <a:gd name="T60" fmla="*/ 38 w 45"/>
                <a:gd name="T61" fmla="*/ 126 h 129"/>
                <a:gd name="T62" fmla="*/ 38 w 45"/>
                <a:gd name="T63" fmla="*/ 126 h 129"/>
                <a:gd name="T64" fmla="*/ 35 w 45"/>
                <a:gd name="T65" fmla="*/ 129 h 129"/>
                <a:gd name="T66" fmla="*/ 31 w 45"/>
                <a:gd name="T67" fmla="*/ 126 h 129"/>
                <a:gd name="T68" fmla="*/ 28 w 45"/>
                <a:gd name="T69" fmla="*/ 122 h 129"/>
                <a:gd name="T70" fmla="*/ 28 w 45"/>
                <a:gd name="T71" fmla="*/ 122 h 129"/>
                <a:gd name="T72" fmla="*/ 24 w 45"/>
                <a:gd name="T73" fmla="*/ 119 h 129"/>
                <a:gd name="T74" fmla="*/ 24 w 45"/>
                <a:gd name="T75" fmla="*/ 115 h 129"/>
                <a:gd name="T76" fmla="*/ 24 w 45"/>
                <a:gd name="T77" fmla="*/ 112 h 129"/>
                <a:gd name="T78" fmla="*/ 21 w 45"/>
                <a:gd name="T79" fmla="*/ 108 h 129"/>
                <a:gd name="T80" fmla="*/ 21 w 45"/>
                <a:gd name="T81" fmla="*/ 101 h 129"/>
                <a:gd name="T82" fmla="*/ 21 w 45"/>
                <a:gd name="T83" fmla="*/ 87 h 129"/>
                <a:gd name="T84" fmla="*/ 17 w 45"/>
                <a:gd name="T85" fmla="*/ 70 h 129"/>
                <a:gd name="T86" fmla="*/ 17 w 45"/>
                <a:gd name="T87" fmla="*/ 59 h 129"/>
                <a:gd name="T88" fmla="*/ 14 w 45"/>
                <a:gd name="T89" fmla="*/ 45 h 129"/>
                <a:gd name="T90" fmla="*/ 14 w 45"/>
                <a:gd name="T91" fmla="*/ 38 h 129"/>
                <a:gd name="T92" fmla="*/ 14 w 45"/>
                <a:gd name="T93" fmla="*/ 31 h 129"/>
                <a:gd name="T94" fmla="*/ 10 w 45"/>
                <a:gd name="T95" fmla="*/ 24 h 129"/>
                <a:gd name="T96" fmla="*/ 7 w 45"/>
                <a:gd name="T97" fmla="*/ 21 h 129"/>
                <a:gd name="T98" fmla="*/ 3 w 45"/>
                <a:gd name="T99" fmla="*/ 17 h 129"/>
                <a:gd name="T100" fmla="*/ 3 w 45"/>
                <a:gd name="T101" fmla="*/ 1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" h="129">
                  <a:moveTo>
                    <a:pt x="3" y="17"/>
                  </a:move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8" y="10"/>
                  </a:lnTo>
                  <a:lnTo>
                    <a:pt x="42" y="10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7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52"/>
                  </a:lnTo>
                  <a:lnTo>
                    <a:pt x="45" y="63"/>
                  </a:lnTo>
                  <a:lnTo>
                    <a:pt x="45" y="73"/>
                  </a:lnTo>
                  <a:lnTo>
                    <a:pt x="45" y="84"/>
                  </a:lnTo>
                  <a:lnTo>
                    <a:pt x="45" y="94"/>
                  </a:lnTo>
                  <a:lnTo>
                    <a:pt x="45" y="101"/>
                  </a:lnTo>
                  <a:lnTo>
                    <a:pt x="45" y="105"/>
                  </a:lnTo>
                  <a:lnTo>
                    <a:pt x="42" y="112"/>
                  </a:lnTo>
                  <a:lnTo>
                    <a:pt x="42" y="115"/>
                  </a:lnTo>
                  <a:lnTo>
                    <a:pt x="42" y="119"/>
                  </a:lnTo>
                  <a:lnTo>
                    <a:pt x="42" y="122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5" y="129"/>
                  </a:lnTo>
                  <a:lnTo>
                    <a:pt x="31" y="126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24" y="119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1" y="108"/>
                  </a:lnTo>
                  <a:lnTo>
                    <a:pt x="21" y="101"/>
                  </a:lnTo>
                  <a:lnTo>
                    <a:pt x="21" y="87"/>
                  </a:lnTo>
                  <a:lnTo>
                    <a:pt x="17" y="70"/>
                  </a:lnTo>
                  <a:lnTo>
                    <a:pt x="17" y="59"/>
                  </a:lnTo>
                  <a:lnTo>
                    <a:pt x="14" y="45"/>
                  </a:lnTo>
                  <a:lnTo>
                    <a:pt x="14" y="38"/>
                  </a:lnTo>
                  <a:lnTo>
                    <a:pt x="14" y="31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3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86">
              <a:extLst>
                <a:ext uri="{FF2B5EF4-FFF2-40B4-BE49-F238E27FC236}">
                  <a16:creationId xmlns:a16="http://schemas.microsoft.com/office/drawing/2014/main" id="{654BDEA6-74C9-440C-B604-053AC4D47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561" y="24085774"/>
              <a:ext cx="325873" cy="850581"/>
            </a:xfrm>
            <a:custGeom>
              <a:avLst/>
              <a:gdLst>
                <a:gd name="T0" fmla="*/ 20 w 59"/>
                <a:gd name="T1" fmla="*/ 42 h 154"/>
                <a:gd name="T2" fmla="*/ 20 w 59"/>
                <a:gd name="T3" fmla="*/ 32 h 154"/>
                <a:gd name="T4" fmla="*/ 20 w 59"/>
                <a:gd name="T5" fmla="*/ 25 h 154"/>
                <a:gd name="T6" fmla="*/ 20 w 59"/>
                <a:gd name="T7" fmla="*/ 18 h 154"/>
                <a:gd name="T8" fmla="*/ 17 w 59"/>
                <a:gd name="T9" fmla="*/ 14 h 154"/>
                <a:gd name="T10" fmla="*/ 17 w 59"/>
                <a:gd name="T11" fmla="*/ 11 h 154"/>
                <a:gd name="T12" fmla="*/ 13 w 59"/>
                <a:gd name="T13" fmla="*/ 7 h 154"/>
                <a:gd name="T14" fmla="*/ 17 w 59"/>
                <a:gd name="T15" fmla="*/ 4 h 154"/>
                <a:gd name="T16" fmla="*/ 20 w 59"/>
                <a:gd name="T17" fmla="*/ 4 h 154"/>
                <a:gd name="T18" fmla="*/ 24 w 59"/>
                <a:gd name="T19" fmla="*/ 0 h 154"/>
                <a:gd name="T20" fmla="*/ 27 w 59"/>
                <a:gd name="T21" fmla="*/ 0 h 154"/>
                <a:gd name="T22" fmla="*/ 31 w 59"/>
                <a:gd name="T23" fmla="*/ 0 h 154"/>
                <a:gd name="T24" fmla="*/ 38 w 59"/>
                <a:gd name="T25" fmla="*/ 4 h 154"/>
                <a:gd name="T26" fmla="*/ 45 w 59"/>
                <a:gd name="T27" fmla="*/ 7 h 154"/>
                <a:gd name="T28" fmla="*/ 48 w 59"/>
                <a:gd name="T29" fmla="*/ 11 h 154"/>
                <a:gd name="T30" fmla="*/ 55 w 59"/>
                <a:gd name="T31" fmla="*/ 14 h 154"/>
                <a:gd name="T32" fmla="*/ 55 w 59"/>
                <a:gd name="T33" fmla="*/ 18 h 154"/>
                <a:gd name="T34" fmla="*/ 59 w 59"/>
                <a:gd name="T35" fmla="*/ 21 h 154"/>
                <a:gd name="T36" fmla="*/ 59 w 59"/>
                <a:gd name="T37" fmla="*/ 28 h 154"/>
                <a:gd name="T38" fmla="*/ 55 w 59"/>
                <a:gd name="T39" fmla="*/ 35 h 154"/>
                <a:gd name="T40" fmla="*/ 55 w 59"/>
                <a:gd name="T41" fmla="*/ 42 h 154"/>
                <a:gd name="T42" fmla="*/ 48 w 59"/>
                <a:gd name="T43" fmla="*/ 63 h 154"/>
                <a:gd name="T44" fmla="*/ 41 w 59"/>
                <a:gd name="T45" fmla="*/ 84 h 154"/>
                <a:gd name="T46" fmla="*/ 34 w 59"/>
                <a:gd name="T47" fmla="*/ 105 h 154"/>
                <a:gd name="T48" fmla="*/ 24 w 59"/>
                <a:gd name="T49" fmla="*/ 129 h 154"/>
                <a:gd name="T50" fmla="*/ 17 w 59"/>
                <a:gd name="T51" fmla="*/ 140 h 154"/>
                <a:gd name="T52" fmla="*/ 13 w 59"/>
                <a:gd name="T53" fmla="*/ 147 h 154"/>
                <a:gd name="T54" fmla="*/ 10 w 59"/>
                <a:gd name="T55" fmla="*/ 150 h 154"/>
                <a:gd name="T56" fmla="*/ 7 w 59"/>
                <a:gd name="T57" fmla="*/ 150 h 154"/>
                <a:gd name="T58" fmla="*/ 7 w 59"/>
                <a:gd name="T59" fmla="*/ 154 h 154"/>
                <a:gd name="T60" fmla="*/ 3 w 59"/>
                <a:gd name="T61" fmla="*/ 154 h 154"/>
                <a:gd name="T62" fmla="*/ 3 w 59"/>
                <a:gd name="T63" fmla="*/ 150 h 154"/>
                <a:gd name="T64" fmla="*/ 0 w 59"/>
                <a:gd name="T65" fmla="*/ 147 h 154"/>
                <a:gd name="T66" fmla="*/ 3 w 59"/>
                <a:gd name="T67" fmla="*/ 140 h 154"/>
                <a:gd name="T68" fmla="*/ 3 w 59"/>
                <a:gd name="T69" fmla="*/ 129 h 154"/>
                <a:gd name="T70" fmla="*/ 10 w 59"/>
                <a:gd name="T71" fmla="*/ 108 h 154"/>
                <a:gd name="T72" fmla="*/ 13 w 59"/>
                <a:gd name="T73" fmla="*/ 87 h 154"/>
                <a:gd name="T74" fmla="*/ 17 w 59"/>
                <a:gd name="T75" fmla="*/ 63 h 154"/>
                <a:gd name="T76" fmla="*/ 20 w 59"/>
                <a:gd name="T77" fmla="*/ 42 h 154"/>
                <a:gd name="T78" fmla="*/ 20 w 59"/>
                <a:gd name="T79" fmla="*/ 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154">
                  <a:moveTo>
                    <a:pt x="20" y="42"/>
                  </a:moveTo>
                  <a:lnTo>
                    <a:pt x="20" y="32"/>
                  </a:lnTo>
                  <a:lnTo>
                    <a:pt x="20" y="25"/>
                  </a:lnTo>
                  <a:lnTo>
                    <a:pt x="20" y="18"/>
                  </a:lnTo>
                  <a:lnTo>
                    <a:pt x="17" y="14"/>
                  </a:lnTo>
                  <a:lnTo>
                    <a:pt x="17" y="11"/>
                  </a:lnTo>
                  <a:lnTo>
                    <a:pt x="13" y="7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8" y="4"/>
                  </a:lnTo>
                  <a:lnTo>
                    <a:pt x="45" y="7"/>
                  </a:lnTo>
                  <a:lnTo>
                    <a:pt x="48" y="11"/>
                  </a:lnTo>
                  <a:lnTo>
                    <a:pt x="55" y="14"/>
                  </a:lnTo>
                  <a:lnTo>
                    <a:pt x="55" y="18"/>
                  </a:lnTo>
                  <a:lnTo>
                    <a:pt x="59" y="21"/>
                  </a:lnTo>
                  <a:lnTo>
                    <a:pt x="59" y="28"/>
                  </a:lnTo>
                  <a:lnTo>
                    <a:pt x="55" y="35"/>
                  </a:lnTo>
                  <a:lnTo>
                    <a:pt x="55" y="42"/>
                  </a:lnTo>
                  <a:lnTo>
                    <a:pt x="48" y="63"/>
                  </a:lnTo>
                  <a:lnTo>
                    <a:pt x="41" y="84"/>
                  </a:lnTo>
                  <a:lnTo>
                    <a:pt x="34" y="105"/>
                  </a:lnTo>
                  <a:lnTo>
                    <a:pt x="24" y="129"/>
                  </a:lnTo>
                  <a:lnTo>
                    <a:pt x="17" y="140"/>
                  </a:lnTo>
                  <a:lnTo>
                    <a:pt x="13" y="147"/>
                  </a:lnTo>
                  <a:lnTo>
                    <a:pt x="10" y="150"/>
                  </a:lnTo>
                  <a:lnTo>
                    <a:pt x="7" y="150"/>
                  </a:lnTo>
                  <a:lnTo>
                    <a:pt x="7" y="154"/>
                  </a:lnTo>
                  <a:lnTo>
                    <a:pt x="3" y="154"/>
                  </a:lnTo>
                  <a:lnTo>
                    <a:pt x="3" y="150"/>
                  </a:lnTo>
                  <a:lnTo>
                    <a:pt x="0" y="147"/>
                  </a:lnTo>
                  <a:lnTo>
                    <a:pt x="3" y="140"/>
                  </a:lnTo>
                  <a:lnTo>
                    <a:pt x="3" y="129"/>
                  </a:lnTo>
                  <a:lnTo>
                    <a:pt x="10" y="108"/>
                  </a:lnTo>
                  <a:lnTo>
                    <a:pt x="13" y="87"/>
                  </a:lnTo>
                  <a:lnTo>
                    <a:pt x="17" y="63"/>
                  </a:lnTo>
                  <a:lnTo>
                    <a:pt x="20" y="42"/>
                  </a:lnTo>
                  <a:lnTo>
                    <a:pt x="20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87">
              <a:extLst>
                <a:ext uri="{FF2B5EF4-FFF2-40B4-BE49-F238E27FC236}">
                  <a16:creationId xmlns:a16="http://schemas.microsoft.com/office/drawing/2014/main" id="{2EE06759-0C5E-4013-8557-890022FF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8283" y="24952924"/>
              <a:ext cx="209883" cy="850581"/>
            </a:xfrm>
            <a:custGeom>
              <a:avLst/>
              <a:gdLst>
                <a:gd name="T0" fmla="*/ 3 w 38"/>
                <a:gd name="T1" fmla="*/ 18 h 154"/>
                <a:gd name="T2" fmla="*/ 0 w 38"/>
                <a:gd name="T3" fmla="*/ 14 h 154"/>
                <a:gd name="T4" fmla="*/ 0 w 38"/>
                <a:gd name="T5" fmla="*/ 11 h 154"/>
                <a:gd name="T6" fmla="*/ 0 w 38"/>
                <a:gd name="T7" fmla="*/ 7 h 154"/>
                <a:gd name="T8" fmla="*/ 3 w 38"/>
                <a:gd name="T9" fmla="*/ 4 h 154"/>
                <a:gd name="T10" fmla="*/ 7 w 38"/>
                <a:gd name="T11" fmla="*/ 0 h 154"/>
                <a:gd name="T12" fmla="*/ 14 w 38"/>
                <a:gd name="T13" fmla="*/ 0 h 154"/>
                <a:gd name="T14" fmla="*/ 24 w 38"/>
                <a:gd name="T15" fmla="*/ 4 h 154"/>
                <a:gd name="T16" fmla="*/ 35 w 38"/>
                <a:gd name="T17" fmla="*/ 7 h 154"/>
                <a:gd name="T18" fmla="*/ 35 w 38"/>
                <a:gd name="T19" fmla="*/ 35 h 154"/>
                <a:gd name="T20" fmla="*/ 35 w 38"/>
                <a:gd name="T21" fmla="*/ 59 h 154"/>
                <a:gd name="T22" fmla="*/ 35 w 38"/>
                <a:gd name="T23" fmla="*/ 84 h 154"/>
                <a:gd name="T24" fmla="*/ 38 w 38"/>
                <a:gd name="T25" fmla="*/ 101 h 154"/>
                <a:gd name="T26" fmla="*/ 38 w 38"/>
                <a:gd name="T27" fmla="*/ 115 h 154"/>
                <a:gd name="T28" fmla="*/ 38 w 38"/>
                <a:gd name="T29" fmla="*/ 129 h 154"/>
                <a:gd name="T30" fmla="*/ 38 w 38"/>
                <a:gd name="T31" fmla="*/ 136 h 154"/>
                <a:gd name="T32" fmla="*/ 38 w 38"/>
                <a:gd name="T33" fmla="*/ 143 h 154"/>
                <a:gd name="T34" fmla="*/ 38 w 38"/>
                <a:gd name="T35" fmla="*/ 147 h 154"/>
                <a:gd name="T36" fmla="*/ 35 w 38"/>
                <a:gd name="T37" fmla="*/ 150 h 154"/>
                <a:gd name="T38" fmla="*/ 31 w 38"/>
                <a:gd name="T39" fmla="*/ 154 h 154"/>
                <a:gd name="T40" fmla="*/ 28 w 38"/>
                <a:gd name="T41" fmla="*/ 154 h 154"/>
                <a:gd name="T42" fmla="*/ 24 w 38"/>
                <a:gd name="T43" fmla="*/ 154 h 154"/>
                <a:gd name="T44" fmla="*/ 21 w 38"/>
                <a:gd name="T45" fmla="*/ 150 h 154"/>
                <a:gd name="T46" fmla="*/ 17 w 38"/>
                <a:gd name="T47" fmla="*/ 147 h 154"/>
                <a:gd name="T48" fmla="*/ 17 w 38"/>
                <a:gd name="T49" fmla="*/ 140 h 154"/>
                <a:gd name="T50" fmla="*/ 17 w 38"/>
                <a:gd name="T51" fmla="*/ 133 h 154"/>
                <a:gd name="T52" fmla="*/ 14 w 38"/>
                <a:gd name="T53" fmla="*/ 126 h 154"/>
                <a:gd name="T54" fmla="*/ 14 w 38"/>
                <a:gd name="T55" fmla="*/ 119 h 154"/>
                <a:gd name="T56" fmla="*/ 14 w 38"/>
                <a:gd name="T57" fmla="*/ 108 h 154"/>
                <a:gd name="T58" fmla="*/ 10 w 38"/>
                <a:gd name="T59" fmla="*/ 98 h 154"/>
                <a:gd name="T60" fmla="*/ 10 w 38"/>
                <a:gd name="T61" fmla="*/ 87 h 154"/>
                <a:gd name="T62" fmla="*/ 10 w 38"/>
                <a:gd name="T63" fmla="*/ 73 h 154"/>
                <a:gd name="T64" fmla="*/ 10 w 38"/>
                <a:gd name="T65" fmla="*/ 56 h 154"/>
                <a:gd name="T66" fmla="*/ 7 w 38"/>
                <a:gd name="T67" fmla="*/ 42 h 154"/>
                <a:gd name="T68" fmla="*/ 7 w 38"/>
                <a:gd name="T69" fmla="*/ 32 h 154"/>
                <a:gd name="T70" fmla="*/ 3 w 38"/>
                <a:gd name="T71" fmla="*/ 21 h 154"/>
                <a:gd name="T72" fmla="*/ 3 w 38"/>
                <a:gd name="T73" fmla="*/ 18 h 154"/>
                <a:gd name="T74" fmla="*/ 3 w 38"/>
                <a:gd name="T75" fmla="*/ 1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154">
                  <a:moveTo>
                    <a:pt x="3" y="18"/>
                  </a:move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35" y="7"/>
                  </a:lnTo>
                  <a:lnTo>
                    <a:pt x="35" y="35"/>
                  </a:lnTo>
                  <a:lnTo>
                    <a:pt x="35" y="59"/>
                  </a:lnTo>
                  <a:lnTo>
                    <a:pt x="35" y="84"/>
                  </a:lnTo>
                  <a:lnTo>
                    <a:pt x="38" y="101"/>
                  </a:lnTo>
                  <a:lnTo>
                    <a:pt x="38" y="115"/>
                  </a:lnTo>
                  <a:lnTo>
                    <a:pt x="38" y="129"/>
                  </a:lnTo>
                  <a:lnTo>
                    <a:pt x="38" y="136"/>
                  </a:lnTo>
                  <a:lnTo>
                    <a:pt x="38" y="143"/>
                  </a:lnTo>
                  <a:lnTo>
                    <a:pt x="38" y="147"/>
                  </a:lnTo>
                  <a:lnTo>
                    <a:pt x="35" y="150"/>
                  </a:lnTo>
                  <a:lnTo>
                    <a:pt x="31" y="154"/>
                  </a:lnTo>
                  <a:lnTo>
                    <a:pt x="28" y="154"/>
                  </a:lnTo>
                  <a:lnTo>
                    <a:pt x="24" y="154"/>
                  </a:lnTo>
                  <a:lnTo>
                    <a:pt x="21" y="150"/>
                  </a:lnTo>
                  <a:lnTo>
                    <a:pt x="17" y="147"/>
                  </a:lnTo>
                  <a:lnTo>
                    <a:pt x="17" y="140"/>
                  </a:lnTo>
                  <a:lnTo>
                    <a:pt x="17" y="133"/>
                  </a:lnTo>
                  <a:lnTo>
                    <a:pt x="14" y="126"/>
                  </a:lnTo>
                  <a:lnTo>
                    <a:pt x="14" y="119"/>
                  </a:lnTo>
                  <a:lnTo>
                    <a:pt x="14" y="108"/>
                  </a:lnTo>
                  <a:lnTo>
                    <a:pt x="10" y="98"/>
                  </a:lnTo>
                  <a:lnTo>
                    <a:pt x="10" y="87"/>
                  </a:lnTo>
                  <a:lnTo>
                    <a:pt x="10" y="73"/>
                  </a:lnTo>
                  <a:lnTo>
                    <a:pt x="10" y="56"/>
                  </a:lnTo>
                  <a:lnTo>
                    <a:pt x="7" y="42"/>
                  </a:lnTo>
                  <a:lnTo>
                    <a:pt x="7" y="32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88">
              <a:extLst>
                <a:ext uri="{FF2B5EF4-FFF2-40B4-BE49-F238E27FC236}">
                  <a16:creationId xmlns:a16="http://schemas.microsoft.com/office/drawing/2014/main" id="{81EE7604-8B78-45F4-8506-B5B548FEC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609" y="24859027"/>
              <a:ext cx="1021802" cy="1038372"/>
            </a:xfrm>
            <a:custGeom>
              <a:avLst/>
              <a:gdLst>
                <a:gd name="T0" fmla="*/ 31 w 185"/>
                <a:gd name="T1" fmla="*/ 21 h 188"/>
                <a:gd name="T2" fmla="*/ 77 w 185"/>
                <a:gd name="T3" fmla="*/ 17 h 188"/>
                <a:gd name="T4" fmla="*/ 97 w 185"/>
                <a:gd name="T5" fmla="*/ 14 h 188"/>
                <a:gd name="T6" fmla="*/ 115 w 185"/>
                <a:gd name="T7" fmla="*/ 10 h 188"/>
                <a:gd name="T8" fmla="*/ 129 w 185"/>
                <a:gd name="T9" fmla="*/ 3 h 188"/>
                <a:gd name="T10" fmla="*/ 139 w 185"/>
                <a:gd name="T11" fmla="*/ 0 h 188"/>
                <a:gd name="T12" fmla="*/ 146 w 185"/>
                <a:gd name="T13" fmla="*/ 0 h 188"/>
                <a:gd name="T14" fmla="*/ 153 w 185"/>
                <a:gd name="T15" fmla="*/ 3 h 188"/>
                <a:gd name="T16" fmla="*/ 167 w 185"/>
                <a:gd name="T17" fmla="*/ 14 h 188"/>
                <a:gd name="T18" fmla="*/ 181 w 185"/>
                <a:gd name="T19" fmla="*/ 24 h 188"/>
                <a:gd name="T20" fmla="*/ 185 w 185"/>
                <a:gd name="T21" fmla="*/ 31 h 188"/>
                <a:gd name="T22" fmla="*/ 181 w 185"/>
                <a:gd name="T23" fmla="*/ 38 h 188"/>
                <a:gd name="T24" fmla="*/ 174 w 185"/>
                <a:gd name="T25" fmla="*/ 45 h 188"/>
                <a:gd name="T26" fmla="*/ 174 w 185"/>
                <a:gd name="T27" fmla="*/ 63 h 188"/>
                <a:gd name="T28" fmla="*/ 171 w 185"/>
                <a:gd name="T29" fmla="*/ 87 h 188"/>
                <a:gd name="T30" fmla="*/ 167 w 185"/>
                <a:gd name="T31" fmla="*/ 118 h 188"/>
                <a:gd name="T32" fmla="*/ 157 w 185"/>
                <a:gd name="T33" fmla="*/ 150 h 188"/>
                <a:gd name="T34" fmla="*/ 146 w 185"/>
                <a:gd name="T35" fmla="*/ 171 h 188"/>
                <a:gd name="T36" fmla="*/ 136 w 185"/>
                <a:gd name="T37" fmla="*/ 185 h 188"/>
                <a:gd name="T38" fmla="*/ 129 w 185"/>
                <a:gd name="T39" fmla="*/ 188 h 188"/>
                <a:gd name="T40" fmla="*/ 122 w 185"/>
                <a:gd name="T41" fmla="*/ 185 h 188"/>
                <a:gd name="T42" fmla="*/ 122 w 185"/>
                <a:gd name="T43" fmla="*/ 174 h 188"/>
                <a:gd name="T44" fmla="*/ 118 w 185"/>
                <a:gd name="T45" fmla="*/ 157 h 188"/>
                <a:gd name="T46" fmla="*/ 104 w 185"/>
                <a:gd name="T47" fmla="*/ 132 h 188"/>
                <a:gd name="T48" fmla="*/ 122 w 185"/>
                <a:gd name="T49" fmla="*/ 132 h 188"/>
                <a:gd name="T50" fmla="*/ 129 w 185"/>
                <a:gd name="T51" fmla="*/ 129 h 188"/>
                <a:gd name="T52" fmla="*/ 132 w 185"/>
                <a:gd name="T53" fmla="*/ 125 h 188"/>
                <a:gd name="T54" fmla="*/ 136 w 185"/>
                <a:gd name="T55" fmla="*/ 108 h 188"/>
                <a:gd name="T56" fmla="*/ 136 w 185"/>
                <a:gd name="T57" fmla="*/ 83 h 188"/>
                <a:gd name="T58" fmla="*/ 139 w 185"/>
                <a:gd name="T59" fmla="*/ 63 h 188"/>
                <a:gd name="T60" fmla="*/ 139 w 185"/>
                <a:gd name="T61" fmla="*/ 45 h 188"/>
                <a:gd name="T62" fmla="*/ 139 w 185"/>
                <a:gd name="T63" fmla="*/ 35 h 188"/>
                <a:gd name="T64" fmla="*/ 136 w 185"/>
                <a:gd name="T65" fmla="*/ 31 h 188"/>
                <a:gd name="T66" fmla="*/ 132 w 185"/>
                <a:gd name="T67" fmla="*/ 28 h 188"/>
                <a:gd name="T68" fmla="*/ 125 w 185"/>
                <a:gd name="T69" fmla="*/ 31 h 188"/>
                <a:gd name="T70" fmla="*/ 118 w 185"/>
                <a:gd name="T71" fmla="*/ 31 h 188"/>
                <a:gd name="T72" fmla="*/ 104 w 185"/>
                <a:gd name="T73" fmla="*/ 31 h 188"/>
                <a:gd name="T74" fmla="*/ 87 w 185"/>
                <a:gd name="T75" fmla="*/ 35 h 188"/>
                <a:gd name="T76" fmla="*/ 66 w 185"/>
                <a:gd name="T77" fmla="*/ 38 h 188"/>
                <a:gd name="T78" fmla="*/ 42 w 185"/>
                <a:gd name="T79" fmla="*/ 38 h 188"/>
                <a:gd name="T80" fmla="*/ 14 w 185"/>
                <a:gd name="T81" fmla="*/ 45 h 188"/>
                <a:gd name="T82" fmla="*/ 0 w 185"/>
                <a:gd name="T83" fmla="*/ 2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188">
                  <a:moveTo>
                    <a:pt x="0" y="21"/>
                  </a:moveTo>
                  <a:lnTo>
                    <a:pt x="31" y="21"/>
                  </a:lnTo>
                  <a:lnTo>
                    <a:pt x="63" y="21"/>
                  </a:lnTo>
                  <a:lnTo>
                    <a:pt x="77" y="17"/>
                  </a:lnTo>
                  <a:lnTo>
                    <a:pt x="87" y="17"/>
                  </a:lnTo>
                  <a:lnTo>
                    <a:pt x="97" y="14"/>
                  </a:lnTo>
                  <a:lnTo>
                    <a:pt x="108" y="10"/>
                  </a:lnTo>
                  <a:lnTo>
                    <a:pt x="115" y="10"/>
                  </a:lnTo>
                  <a:lnTo>
                    <a:pt x="122" y="7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0" y="3"/>
                  </a:lnTo>
                  <a:lnTo>
                    <a:pt x="153" y="3"/>
                  </a:lnTo>
                  <a:lnTo>
                    <a:pt x="160" y="10"/>
                  </a:lnTo>
                  <a:lnTo>
                    <a:pt x="167" y="14"/>
                  </a:lnTo>
                  <a:lnTo>
                    <a:pt x="174" y="21"/>
                  </a:lnTo>
                  <a:lnTo>
                    <a:pt x="181" y="24"/>
                  </a:lnTo>
                  <a:lnTo>
                    <a:pt x="181" y="28"/>
                  </a:lnTo>
                  <a:lnTo>
                    <a:pt x="185" y="31"/>
                  </a:lnTo>
                  <a:lnTo>
                    <a:pt x="181" y="35"/>
                  </a:lnTo>
                  <a:lnTo>
                    <a:pt x="181" y="38"/>
                  </a:lnTo>
                  <a:lnTo>
                    <a:pt x="178" y="42"/>
                  </a:lnTo>
                  <a:lnTo>
                    <a:pt x="174" y="45"/>
                  </a:lnTo>
                  <a:lnTo>
                    <a:pt x="174" y="52"/>
                  </a:lnTo>
                  <a:lnTo>
                    <a:pt x="174" y="63"/>
                  </a:lnTo>
                  <a:lnTo>
                    <a:pt x="171" y="73"/>
                  </a:lnTo>
                  <a:lnTo>
                    <a:pt x="171" y="87"/>
                  </a:lnTo>
                  <a:lnTo>
                    <a:pt x="167" y="101"/>
                  </a:lnTo>
                  <a:lnTo>
                    <a:pt x="167" y="118"/>
                  </a:lnTo>
                  <a:lnTo>
                    <a:pt x="164" y="136"/>
                  </a:lnTo>
                  <a:lnTo>
                    <a:pt x="157" y="150"/>
                  </a:lnTo>
                  <a:lnTo>
                    <a:pt x="153" y="164"/>
                  </a:lnTo>
                  <a:lnTo>
                    <a:pt x="146" y="171"/>
                  </a:lnTo>
                  <a:lnTo>
                    <a:pt x="143" y="178"/>
                  </a:lnTo>
                  <a:lnTo>
                    <a:pt x="136" y="185"/>
                  </a:lnTo>
                  <a:lnTo>
                    <a:pt x="132" y="185"/>
                  </a:lnTo>
                  <a:lnTo>
                    <a:pt x="129" y="188"/>
                  </a:lnTo>
                  <a:lnTo>
                    <a:pt x="125" y="185"/>
                  </a:lnTo>
                  <a:lnTo>
                    <a:pt x="122" y="185"/>
                  </a:lnTo>
                  <a:lnTo>
                    <a:pt x="122" y="178"/>
                  </a:lnTo>
                  <a:lnTo>
                    <a:pt x="122" y="174"/>
                  </a:lnTo>
                  <a:lnTo>
                    <a:pt x="118" y="167"/>
                  </a:lnTo>
                  <a:lnTo>
                    <a:pt x="118" y="157"/>
                  </a:lnTo>
                  <a:lnTo>
                    <a:pt x="111" y="146"/>
                  </a:lnTo>
                  <a:lnTo>
                    <a:pt x="104" y="132"/>
                  </a:lnTo>
                  <a:lnTo>
                    <a:pt x="115" y="132"/>
                  </a:lnTo>
                  <a:lnTo>
                    <a:pt x="122" y="132"/>
                  </a:lnTo>
                  <a:lnTo>
                    <a:pt x="125" y="129"/>
                  </a:lnTo>
                  <a:lnTo>
                    <a:pt x="129" y="129"/>
                  </a:lnTo>
                  <a:lnTo>
                    <a:pt x="132" y="129"/>
                  </a:lnTo>
                  <a:lnTo>
                    <a:pt x="132" y="125"/>
                  </a:lnTo>
                  <a:lnTo>
                    <a:pt x="132" y="118"/>
                  </a:lnTo>
                  <a:lnTo>
                    <a:pt x="136" y="108"/>
                  </a:lnTo>
                  <a:lnTo>
                    <a:pt x="136" y="97"/>
                  </a:lnTo>
                  <a:lnTo>
                    <a:pt x="136" y="83"/>
                  </a:lnTo>
                  <a:lnTo>
                    <a:pt x="139" y="73"/>
                  </a:lnTo>
                  <a:lnTo>
                    <a:pt x="139" y="63"/>
                  </a:lnTo>
                  <a:lnTo>
                    <a:pt x="139" y="52"/>
                  </a:lnTo>
                  <a:lnTo>
                    <a:pt x="139" y="45"/>
                  </a:lnTo>
                  <a:lnTo>
                    <a:pt x="139" y="38"/>
                  </a:lnTo>
                  <a:lnTo>
                    <a:pt x="139" y="35"/>
                  </a:lnTo>
                  <a:lnTo>
                    <a:pt x="139" y="31"/>
                  </a:lnTo>
                  <a:lnTo>
                    <a:pt x="136" y="31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29" y="28"/>
                  </a:lnTo>
                  <a:lnTo>
                    <a:pt x="125" y="31"/>
                  </a:lnTo>
                  <a:lnTo>
                    <a:pt x="122" y="31"/>
                  </a:lnTo>
                  <a:lnTo>
                    <a:pt x="118" y="31"/>
                  </a:lnTo>
                  <a:lnTo>
                    <a:pt x="111" y="31"/>
                  </a:lnTo>
                  <a:lnTo>
                    <a:pt x="104" y="31"/>
                  </a:lnTo>
                  <a:lnTo>
                    <a:pt x="97" y="35"/>
                  </a:lnTo>
                  <a:lnTo>
                    <a:pt x="87" y="35"/>
                  </a:lnTo>
                  <a:lnTo>
                    <a:pt x="80" y="35"/>
                  </a:lnTo>
                  <a:lnTo>
                    <a:pt x="66" y="38"/>
                  </a:lnTo>
                  <a:lnTo>
                    <a:pt x="56" y="38"/>
                  </a:lnTo>
                  <a:lnTo>
                    <a:pt x="42" y="38"/>
                  </a:lnTo>
                  <a:lnTo>
                    <a:pt x="28" y="42"/>
                  </a:lnTo>
                  <a:lnTo>
                    <a:pt x="14" y="45"/>
                  </a:lnTo>
                  <a:lnTo>
                    <a:pt x="0" y="45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89">
              <a:extLst>
                <a:ext uri="{FF2B5EF4-FFF2-40B4-BE49-F238E27FC236}">
                  <a16:creationId xmlns:a16="http://schemas.microsoft.com/office/drawing/2014/main" id="{0F584894-2B7C-49BF-8BBE-2E8BBF6A3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167" y="25184897"/>
              <a:ext cx="579943" cy="209884"/>
            </a:xfrm>
            <a:custGeom>
              <a:avLst/>
              <a:gdLst>
                <a:gd name="T0" fmla="*/ 63 w 105"/>
                <a:gd name="T1" fmla="*/ 31 h 38"/>
                <a:gd name="T2" fmla="*/ 53 w 105"/>
                <a:gd name="T3" fmla="*/ 31 h 38"/>
                <a:gd name="T4" fmla="*/ 46 w 105"/>
                <a:gd name="T5" fmla="*/ 35 h 38"/>
                <a:gd name="T6" fmla="*/ 39 w 105"/>
                <a:gd name="T7" fmla="*/ 35 h 38"/>
                <a:gd name="T8" fmla="*/ 32 w 105"/>
                <a:gd name="T9" fmla="*/ 35 h 38"/>
                <a:gd name="T10" fmla="*/ 25 w 105"/>
                <a:gd name="T11" fmla="*/ 38 h 38"/>
                <a:gd name="T12" fmla="*/ 21 w 105"/>
                <a:gd name="T13" fmla="*/ 38 h 38"/>
                <a:gd name="T14" fmla="*/ 21 w 105"/>
                <a:gd name="T15" fmla="*/ 38 h 38"/>
                <a:gd name="T16" fmla="*/ 18 w 105"/>
                <a:gd name="T17" fmla="*/ 38 h 38"/>
                <a:gd name="T18" fmla="*/ 14 w 105"/>
                <a:gd name="T19" fmla="*/ 38 h 38"/>
                <a:gd name="T20" fmla="*/ 11 w 105"/>
                <a:gd name="T21" fmla="*/ 35 h 38"/>
                <a:gd name="T22" fmla="*/ 11 w 105"/>
                <a:gd name="T23" fmla="*/ 35 h 38"/>
                <a:gd name="T24" fmla="*/ 7 w 105"/>
                <a:gd name="T25" fmla="*/ 31 h 38"/>
                <a:gd name="T26" fmla="*/ 4 w 105"/>
                <a:gd name="T27" fmla="*/ 24 h 38"/>
                <a:gd name="T28" fmla="*/ 0 w 105"/>
                <a:gd name="T29" fmla="*/ 21 h 38"/>
                <a:gd name="T30" fmla="*/ 0 w 105"/>
                <a:gd name="T31" fmla="*/ 21 h 38"/>
                <a:gd name="T32" fmla="*/ 4 w 105"/>
                <a:gd name="T33" fmla="*/ 17 h 38"/>
                <a:gd name="T34" fmla="*/ 7 w 105"/>
                <a:gd name="T35" fmla="*/ 14 h 38"/>
                <a:gd name="T36" fmla="*/ 11 w 105"/>
                <a:gd name="T37" fmla="*/ 14 h 38"/>
                <a:gd name="T38" fmla="*/ 18 w 105"/>
                <a:gd name="T39" fmla="*/ 14 h 38"/>
                <a:gd name="T40" fmla="*/ 25 w 105"/>
                <a:gd name="T41" fmla="*/ 10 h 38"/>
                <a:gd name="T42" fmla="*/ 35 w 105"/>
                <a:gd name="T43" fmla="*/ 10 h 38"/>
                <a:gd name="T44" fmla="*/ 42 w 105"/>
                <a:gd name="T45" fmla="*/ 10 h 38"/>
                <a:gd name="T46" fmla="*/ 53 w 105"/>
                <a:gd name="T47" fmla="*/ 7 h 38"/>
                <a:gd name="T48" fmla="*/ 63 w 105"/>
                <a:gd name="T49" fmla="*/ 4 h 38"/>
                <a:gd name="T50" fmla="*/ 73 w 105"/>
                <a:gd name="T51" fmla="*/ 0 h 38"/>
                <a:gd name="T52" fmla="*/ 80 w 105"/>
                <a:gd name="T53" fmla="*/ 0 h 38"/>
                <a:gd name="T54" fmla="*/ 91 w 105"/>
                <a:gd name="T55" fmla="*/ 0 h 38"/>
                <a:gd name="T56" fmla="*/ 94 w 105"/>
                <a:gd name="T57" fmla="*/ 4 h 38"/>
                <a:gd name="T58" fmla="*/ 101 w 105"/>
                <a:gd name="T59" fmla="*/ 7 h 38"/>
                <a:gd name="T60" fmla="*/ 105 w 105"/>
                <a:gd name="T61" fmla="*/ 10 h 38"/>
                <a:gd name="T62" fmla="*/ 105 w 105"/>
                <a:gd name="T63" fmla="*/ 14 h 38"/>
                <a:gd name="T64" fmla="*/ 105 w 105"/>
                <a:gd name="T65" fmla="*/ 14 h 38"/>
                <a:gd name="T66" fmla="*/ 105 w 105"/>
                <a:gd name="T67" fmla="*/ 17 h 38"/>
                <a:gd name="T68" fmla="*/ 105 w 105"/>
                <a:gd name="T69" fmla="*/ 17 h 38"/>
                <a:gd name="T70" fmla="*/ 101 w 105"/>
                <a:gd name="T71" fmla="*/ 21 h 38"/>
                <a:gd name="T72" fmla="*/ 94 w 105"/>
                <a:gd name="T73" fmla="*/ 21 h 38"/>
                <a:gd name="T74" fmla="*/ 91 w 105"/>
                <a:gd name="T75" fmla="*/ 24 h 38"/>
                <a:gd name="T76" fmla="*/ 84 w 105"/>
                <a:gd name="T77" fmla="*/ 24 h 38"/>
                <a:gd name="T78" fmla="*/ 73 w 105"/>
                <a:gd name="T79" fmla="*/ 28 h 38"/>
                <a:gd name="T80" fmla="*/ 63 w 105"/>
                <a:gd name="T81" fmla="*/ 31 h 38"/>
                <a:gd name="T82" fmla="*/ 63 w 105"/>
                <a:gd name="T83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" h="38">
                  <a:moveTo>
                    <a:pt x="63" y="31"/>
                  </a:moveTo>
                  <a:lnTo>
                    <a:pt x="53" y="31"/>
                  </a:lnTo>
                  <a:lnTo>
                    <a:pt x="46" y="35"/>
                  </a:lnTo>
                  <a:lnTo>
                    <a:pt x="39" y="35"/>
                  </a:lnTo>
                  <a:lnTo>
                    <a:pt x="32" y="35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8" y="14"/>
                  </a:lnTo>
                  <a:lnTo>
                    <a:pt x="25" y="10"/>
                  </a:lnTo>
                  <a:lnTo>
                    <a:pt x="35" y="10"/>
                  </a:lnTo>
                  <a:lnTo>
                    <a:pt x="42" y="10"/>
                  </a:lnTo>
                  <a:lnTo>
                    <a:pt x="53" y="7"/>
                  </a:lnTo>
                  <a:lnTo>
                    <a:pt x="63" y="4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94" y="4"/>
                  </a:lnTo>
                  <a:lnTo>
                    <a:pt x="101" y="7"/>
                  </a:lnTo>
                  <a:lnTo>
                    <a:pt x="105" y="10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1" y="21"/>
                  </a:lnTo>
                  <a:lnTo>
                    <a:pt x="94" y="21"/>
                  </a:lnTo>
                  <a:lnTo>
                    <a:pt x="91" y="24"/>
                  </a:lnTo>
                  <a:lnTo>
                    <a:pt x="84" y="24"/>
                  </a:lnTo>
                  <a:lnTo>
                    <a:pt x="73" y="28"/>
                  </a:lnTo>
                  <a:lnTo>
                    <a:pt x="63" y="31"/>
                  </a:lnTo>
                  <a:lnTo>
                    <a:pt x="63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90">
              <a:extLst>
                <a:ext uri="{FF2B5EF4-FFF2-40B4-BE49-F238E27FC236}">
                  <a16:creationId xmlns:a16="http://schemas.microsoft.com/office/drawing/2014/main" id="{C6F349A5-4D93-4953-B591-2DF9883B3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934" y="25588100"/>
              <a:ext cx="613082" cy="77326"/>
            </a:xfrm>
            <a:custGeom>
              <a:avLst/>
              <a:gdLst>
                <a:gd name="T0" fmla="*/ 0 w 111"/>
                <a:gd name="T1" fmla="*/ 7 h 14"/>
                <a:gd name="T2" fmla="*/ 21 w 111"/>
                <a:gd name="T3" fmla="*/ 7 h 14"/>
                <a:gd name="T4" fmla="*/ 31 w 111"/>
                <a:gd name="T5" fmla="*/ 4 h 14"/>
                <a:gd name="T6" fmla="*/ 45 w 111"/>
                <a:gd name="T7" fmla="*/ 4 h 14"/>
                <a:gd name="T8" fmla="*/ 56 w 111"/>
                <a:gd name="T9" fmla="*/ 4 h 14"/>
                <a:gd name="T10" fmla="*/ 66 w 111"/>
                <a:gd name="T11" fmla="*/ 0 h 14"/>
                <a:gd name="T12" fmla="*/ 77 w 111"/>
                <a:gd name="T13" fmla="*/ 0 h 14"/>
                <a:gd name="T14" fmla="*/ 83 w 111"/>
                <a:gd name="T15" fmla="*/ 0 h 14"/>
                <a:gd name="T16" fmla="*/ 90 w 111"/>
                <a:gd name="T17" fmla="*/ 0 h 14"/>
                <a:gd name="T18" fmla="*/ 97 w 111"/>
                <a:gd name="T19" fmla="*/ 0 h 14"/>
                <a:gd name="T20" fmla="*/ 104 w 111"/>
                <a:gd name="T21" fmla="*/ 4 h 14"/>
                <a:gd name="T22" fmla="*/ 111 w 111"/>
                <a:gd name="T23" fmla="*/ 7 h 14"/>
                <a:gd name="T24" fmla="*/ 87 w 111"/>
                <a:gd name="T25" fmla="*/ 7 h 14"/>
                <a:gd name="T26" fmla="*/ 63 w 111"/>
                <a:gd name="T27" fmla="*/ 7 h 14"/>
                <a:gd name="T28" fmla="*/ 31 w 111"/>
                <a:gd name="T29" fmla="*/ 11 h 14"/>
                <a:gd name="T30" fmla="*/ 0 w 111"/>
                <a:gd name="T31" fmla="*/ 14 h 14"/>
                <a:gd name="T32" fmla="*/ 0 w 111"/>
                <a:gd name="T33" fmla="*/ 7 h 14"/>
                <a:gd name="T34" fmla="*/ 0 w 111"/>
                <a:gd name="T3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4">
                  <a:moveTo>
                    <a:pt x="0" y="7"/>
                  </a:moveTo>
                  <a:lnTo>
                    <a:pt x="21" y="7"/>
                  </a:lnTo>
                  <a:lnTo>
                    <a:pt x="31" y="4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66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4" y="4"/>
                  </a:lnTo>
                  <a:lnTo>
                    <a:pt x="111" y="7"/>
                  </a:lnTo>
                  <a:lnTo>
                    <a:pt x="87" y="7"/>
                  </a:lnTo>
                  <a:lnTo>
                    <a:pt x="63" y="7"/>
                  </a:lnTo>
                  <a:lnTo>
                    <a:pt x="31" y="1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91">
              <a:extLst>
                <a:ext uri="{FF2B5EF4-FFF2-40B4-BE49-F238E27FC236}">
                  <a16:creationId xmlns:a16="http://schemas.microsoft.com/office/drawing/2014/main" id="{0316FA31-E091-4EDC-B3FB-A264DD82E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139" y="25030263"/>
              <a:ext cx="60757" cy="557850"/>
            </a:xfrm>
            <a:custGeom>
              <a:avLst/>
              <a:gdLst>
                <a:gd name="T0" fmla="*/ 0 w 11"/>
                <a:gd name="T1" fmla="*/ 0 h 101"/>
                <a:gd name="T2" fmla="*/ 7 w 11"/>
                <a:gd name="T3" fmla="*/ 7 h 101"/>
                <a:gd name="T4" fmla="*/ 11 w 11"/>
                <a:gd name="T5" fmla="*/ 11 h 101"/>
                <a:gd name="T6" fmla="*/ 11 w 11"/>
                <a:gd name="T7" fmla="*/ 18 h 101"/>
                <a:gd name="T8" fmla="*/ 11 w 11"/>
                <a:gd name="T9" fmla="*/ 21 h 101"/>
                <a:gd name="T10" fmla="*/ 11 w 11"/>
                <a:gd name="T11" fmla="*/ 25 h 101"/>
                <a:gd name="T12" fmla="*/ 11 w 11"/>
                <a:gd name="T13" fmla="*/ 32 h 101"/>
                <a:gd name="T14" fmla="*/ 11 w 11"/>
                <a:gd name="T15" fmla="*/ 38 h 101"/>
                <a:gd name="T16" fmla="*/ 11 w 11"/>
                <a:gd name="T17" fmla="*/ 45 h 101"/>
                <a:gd name="T18" fmla="*/ 11 w 11"/>
                <a:gd name="T19" fmla="*/ 56 h 101"/>
                <a:gd name="T20" fmla="*/ 11 w 11"/>
                <a:gd name="T21" fmla="*/ 70 h 101"/>
                <a:gd name="T22" fmla="*/ 7 w 11"/>
                <a:gd name="T23" fmla="*/ 84 h 101"/>
                <a:gd name="T24" fmla="*/ 7 w 11"/>
                <a:gd name="T25" fmla="*/ 101 h 101"/>
                <a:gd name="T26" fmla="*/ 4 w 11"/>
                <a:gd name="T27" fmla="*/ 101 h 101"/>
                <a:gd name="T28" fmla="*/ 4 w 11"/>
                <a:gd name="T29" fmla="*/ 73 h 101"/>
                <a:gd name="T30" fmla="*/ 4 w 11"/>
                <a:gd name="T31" fmla="*/ 45 h 101"/>
                <a:gd name="T32" fmla="*/ 0 w 11"/>
                <a:gd name="T33" fmla="*/ 21 h 101"/>
                <a:gd name="T34" fmla="*/ 0 w 11"/>
                <a:gd name="T35" fmla="*/ 0 h 101"/>
                <a:gd name="T36" fmla="*/ 0 w 11"/>
                <a:gd name="T3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01">
                  <a:moveTo>
                    <a:pt x="0" y="0"/>
                  </a:moveTo>
                  <a:lnTo>
                    <a:pt x="7" y="7"/>
                  </a:lnTo>
                  <a:lnTo>
                    <a:pt x="11" y="11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5"/>
                  </a:lnTo>
                  <a:lnTo>
                    <a:pt x="11" y="32"/>
                  </a:lnTo>
                  <a:lnTo>
                    <a:pt x="11" y="38"/>
                  </a:lnTo>
                  <a:lnTo>
                    <a:pt x="11" y="45"/>
                  </a:lnTo>
                  <a:lnTo>
                    <a:pt x="11" y="56"/>
                  </a:lnTo>
                  <a:lnTo>
                    <a:pt x="11" y="70"/>
                  </a:lnTo>
                  <a:lnTo>
                    <a:pt x="7" y="84"/>
                  </a:lnTo>
                  <a:lnTo>
                    <a:pt x="7" y="101"/>
                  </a:lnTo>
                  <a:lnTo>
                    <a:pt x="4" y="101"/>
                  </a:lnTo>
                  <a:lnTo>
                    <a:pt x="4" y="73"/>
                  </a:lnTo>
                  <a:lnTo>
                    <a:pt x="4" y="45"/>
                  </a:lnTo>
                  <a:lnTo>
                    <a:pt x="0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92">
              <a:extLst>
                <a:ext uri="{FF2B5EF4-FFF2-40B4-BE49-F238E27FC236}">
                  <a16:creationId xmlns:a16="http://schemas.microsoft.com/office/drawing/2014/main" id="{C6FB196C-BC78-4804-BD9E-13304D36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6197" y="24411676"/>
              <a:ext cx="1137789" cy="292734"/>
            </a:xfrm>
            <a:custGeom>
              <a:avLst/>
              <a:gdLst>
                <a:gd name="T0" fmla="*/ 60 w 206"/>
                <a:gd name="T1" fmla="*/ 21 h 53"/>
                <a:gd name="T2" fmla="*/ 84 w 206"/>
                <a:gd name="T3" fmla="*/ 18 h 53"/>
                <a:gd name="T4" fmla="*/ 105 w 206"/>
                <a:gd name="T5" fmla="*/ 14 h 53"/>
                <a:gd name="T6" fmla="*/ 122 w 206"/>
                <a:gd name="T7" fmla="*/ 11 h 53"/>
                <a:gd name="T8" fmla="*/ 136 w 206"/>
                <a:gd name="T9" fmla="*/ 7 h 53"/>
                <a:gd name="T10" fmla="*/ 150 w 206"/>
                <a:gd name="T11" fmla="*/ 4 h 53"/>
                <a:gd name="T12" fmla="*/ 161 w 206"/>
                <a:gd name="T13" fmla="*/ 0 h 53"/>
                <a:gd name="T14" fmla="*/ 171 w 206"/>
                <a:gd name="T15" fmla="*/ 0 h 53"/>
                <a:gd name="T16" fmla="*/ 178 w 206"/>
                <a:gd name="T17" fmla="*/ 0 h 53"/>
                <a:gd name="T18" fmla="*/ 185 w 206"/>
                <a:gd name="T19" fmla="*/ 0 h 53"/>
                <a:gd name="T20" fmla="*/ 196 w 206"/>
                <a:gd name="T21" fmla="*/ 4 h 53"/>
                <a:gd name="T22" fmla="*/ 199 w 206"/>
                <a:gd name="T23" fmla="*/ 7 h 53"/>
                <a:gd name="T24" fmla="*/ 203 w 206"/>
                <a:gd name="T25" fmla="*/ 11 h 53"/>
                <a:gd name="T26" fmla="*/ 203 w 206"/>
                <a:gd name="T27" fmla="*/ 14 h 53"/>
                <a:gd name="T28" fmla="*/ 206 w 206"/>
                <a:gd name="T29" fmla="*/ 18 h 53"/>
                <a:gd name="T30" fmla="*/ 203 w 206"/>
                <a:gd name="T31" fmla="*/ 18 h 53"/>
                <a:gd name="T32" fmla="*/ 199 w 206"/>
                <a:gd name="T33" fmla="*/ 21 h 53"/>
                <a:gd name="T34" fmla="*/ 192 w 206"/>
                <a:gd name="T35" fmla="*/ 25 h 53"/>
                <a:gd name="T36" fmla="*/ 185 w 206"/>
                <a:gd name="T37" fmla="*/ 25 h 53"/>
                <a:gd name="T38" fmla="*/ 171 w 206"/>
                <a:gd name="T39" fmla="*/ 28 h 53"/>
                <a:gd name="T40" fmla="*/ 157 w 206"/>
                <a:gd name="T41" fmla="*/ 32 h 53"/>
                <a:gd name="T42" fmla="*/ 140 w 206"/>
                <a:gd name="T43" fmla="*/ 35 h 53"/>
                <a:gd name="T44" fmla="*/ 119 w 206"/>
                <a:gd name="T45" fmla="*/ 39 h 53"/>
                <a:gd name="T46" fmla="*/ 98 w 206"/>
                <a:gd name="T47" fmla="*/ 42 h 53"/>
                <a:gd name="T48" fmla="*/ 81 w 206"/>
                <a:gd name="T49" fmla="*/ 46 h 53"/>
                <a:gd name="T50" fmla="*/ 67 w 206"/>
                <a:gd name="T51" fmla="*/ 46 h 53"/>
                <a:gd name="T52" fmla="*/ 53 w 206"/>
                <a:gd name="T53" fmla="*/ 49 h 53"/>
                <a:gd name="T54" fmla="*/ 42 w 206"/>
                <a:gd name="T55" fmla="*/ 49 h 53"/>
                <a:gd name="T56" fmla="*/ 35 w 206"/>
                <a:gd name="T57" fmla="*/ 49 h 53"/>
                <a:gd name="T58" fmla="*/ 28 w 206"/>
                <a:gd name="T59" fmla="*/ 53 h 53"/>
                <a:gd name="T60" fmla="*/ 25 w 206"/>
                <a:gd name="T61" fmla="*/ 53 h 53"/>
                <a:gd name="T62" fmla="*/ 18 w 206"/>
                <a:gd name="T63" fmla="*/ 49 h 53"/>
                <a:gd name="T64" fmla="*/ 7 w 206"/>
                <a:gd name="T65" fmla="*/ 46 h 53"/>
                <a:gd name="T66" fmla="*/ 4 w 206"/>
                <a:gd name="T67" fmla="*/ 42 h 53"/>
                <a:gd name="T68" fmla="*/ 0 w 206"/>
                <a:gd name="T69" fmla="*/ 42 h 53"/>
                <a:gd name="T70" fmla="*/ 0 w 206"/>
                <a:gd name="T71" fmla="*/ 39 h 53"/>
                <a:gd name="T72" fmla="*/ 4 w 206"/>
                <a:gd name="T73" fmla="*/ 35 h 53"/>
                <a:gd name="T74" fmla="*/ 4 w 206"/>
                <a:gd name="T75" fmla="*/ 32 h 53"/>
                <a:gd name="T76" fmla="*/ 7 w 206"/>
                <a:gd name="T77" fmla="*/ 32 h 53"/>
                <a:gd name="T78" fmla="*/ 11 w 206"/>
                <a:gd name="T79" fmla="*/ 32 h 53"/>
                <a:gd name="T80" fmla="*/ 11 w 206"/>
                <a:gd name="T81" fmla="*/ 32 h 53"/>
                <a:gd name="T82" fmla="*/ 18 w 206"/>
                <a:gd name="T83" fmla="*/ 28 h 53"/>
                <a:gd name="T84" fmla="*/ 25 w 206"/>
                <a:gd name="T85" fmla="*/ 28 h 53"/>
                <a:gd name="T86" fmla="*/ 32 w 206"/>
                <a:gd name="T87" fmla="*/ 28 h 53"/>
                <a:gd name="T88" fmla="*/ 39 w 206"/>
                <a:gd name="T89" fmla="*/ 25 h 53"/>
                <a:gd name="T90" fmla="*/ 49 w 206"/>
                <a:gd name="T91" fmla="*/ 25 h 53"/>
                <a:gd name="T92" fmla="*/ 60 w 206"/>
                <a:gd name="T93" fmla="*/ 21 h 53"/>
                <a:gd name="T94" fmla="*/ 60 w 206"/>
                <a:gd name="T95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6" h="53">
                  <a:moveTo>
                    <a:pt x="60" y="21"/>
                  </a:moveTo>
                  <a:lnTo>
                    <a:pt x="84" y="18"/>
                  </a:lnTo>
                  <a:lnTo>
                    <a:pt x="105" y="14"/>
                  </a:lnTo>
                  <a:lnTo>
                    <a:pt x="122" y="11"/>
                  </a:lnTo>
                  <a:lnTo>
                    <a:pt x="136" y="7"/>
                  </a:lnTo>
                  <a:lnTo>
                    <a:pt x="150" y="4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5" y="0"/>
                  </a:lnTo>
                  <a:lnTo>
                    <a:pt x="196" y="4"/>
                  </a:lnTo>
                  <a:lnTo>
                    <a:pt x="199" y="7"/>
                  </a:lnTo>
                  <a:lnTo>
                    <a:pt x="203" y="11"/>
                  </a:lnTo>
                  <a:lnTo>
                    <a:pt x="203" y="14"/>
                  </a:lnTo>
                  <a:lnTo>
                    <a:pt x="206" y="18"/>
                  </a:lnTo>
                  <a:lnTo>
                    <a:pt x="203" y="18"/>
                  </a:lnTo>
                  <a:lnTo>
                    <a:pt x="199" y="21"/>
                  </a:lnTo>
                  <a:lnTo>
                    <a:pt x="192" y="25"/>
                  </a:lnTo>
                  <a:lnTo>
                    <a:pt x="185" y="25"/>
                  </a:lnTo>
                  <a:lnTo>
                    <a:pt x="171" y="28"/>
                  </a:lnTo>
                  <a:lnTo>
                    <a:pt x="157" y="32"/>
                  </a:lnTo>
                  <a:lnTo>
                    <a:pt x="140" y="35"/>
                  </a:lnTo>
                  <a:lnTo>
                    <a:pt x="119" y="39"/>
                  </a:lnTo>
                  <a:lnTo>
                    <a:pt x="98" y="42"/>
                  </a:lnTo>
                  <a:lnTo>
                    <a:pt x="81" y="46"/>
                  </a:lnTo>
                  <a:lnTo>
                    <a:pt x="67" y="46"/>
                  </a:lnTo>
                  <a:lnTo>
                    <a:pt x="53" y="49"/>
                  </a:lnTo>
                  <a:lnTo>
                    <a:pt x="42" y="49"/>
                  </a:lnTo>
                  <a:lnTo>
                    <a:pt x="35" y="49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18" y="49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8" y="28"/>
                  </a:lnTo>
                  <a:lnTo>
                    <a:pt x="25" y="28"/>
                  </a:lnTo>
                  <a:lnTo>
                    <a:pt x="32" y="28"/>
                  </a:lnTo>
                  <a:lnTo>
                    <a:pt x="39" y="25"/>
                  </a:lnTo>
                  <a:lnTo>
                    <a:pt x="49" y="25"/>
                  </a:lnTo>
                  <a:lnTo>
                    <a:pt x="60" y="21"/>
                  </a:lnTo>
                  <a:lnTo>
                    <a:pt x="6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0921780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组合 24">
            <a:extLst>
              <a:ext uri="{FF2B5EF4-FFF2-40B4-BE49-F238E27FC236}">
                <a16:creationId xmlns:a16="http://schemas.microsoft.com/office/drawing/2014/main" id="{25646F1D-A8C4-4A64-8C13-266E289A45BD}"/>
              </a:ext>
            </a:extLst>
          </p:cNvPr>
          <p:cNvGrpSpPr/>
          <p:nvPr/>
        </p:nvGrpSpPr>
        <p:grpSpPr>
          <a:xfrm>
            <a:off x="3209756" y="2205310"/>
            <a:ext cx="2313710" cy="2447379"/>
            <a:chOff x="3741057" y="2354139"/>
            <a:chExt cx="2313710" cy="2447379"/>
          </a:xfrm>
        </p:grpSpPr>
        <p:sp>
          <p:nvSpPr>
            <p:cNvPr id="3" name="Freeform 113">
              <a:extLst>
                <a:ext uri="{FF2B5EF4-FFF2-40B4-BE49-F238E27FC236}">
                  <a16:creationId xmlns:a16="http://schemas.microsoft.com/office/drawing/2014/main" id="{BA3CBDE7-5947-48F4-AF83-B2B407A0F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115" y="2877220"/>
              <a:ext cx="387737" cy="440656"/>
            </a:xfrm>
            <a:custGeom>
              <a:avLst/>
              <a:gdLst>
                <a:gd name="T0" fmla="*/ 9 w 122"/>
                <a:gd name="T1" fmla="*/ 0 h 139"/>
                <a:gd name="T2" fmla="*/ 26 w 122"/>
                <a:gd name="T3" fmla="*/ 9 h 139"/>
                <a:gd name="T4" fmla="*/ 52 w 122"/>
                <a:gd name="T5" fmla="*/ 17 h 139"/>
                <a:gd name="T6" fmla="*/ 70 w 122"/>
                <a:gd name="T7" fmla="*/ 26 h 139"/>
                <a:gd name="T8" fmla="*/ 87 w 122"/>
                <a:gd name="T9" fmla="*/ 35 h 139"/>
                <a:gd name="T10" fmla="*/ 96 w 122"/>
                <a:gd name="T11" fmla="*/ 43 h 139"/>
                <a:gd name="T12" fmla="*/ 104 w 122"/>
                <a:gd name="T13" fmla="*/ 52 h 139"/>
                <a:gd name="T14" fmla="*/ 113 w 122"/>
                <a:gd name="T15" fmla="*/ 69 h 139"/>
                <a:gd name="T16" fmla="*/ 122 w 122"/>
                <a:gd name="T17" fmla="*/ 87 h 139"/>
                <a:gd name="T18" fmla="*/ 122 w 122"/>
                <a:gd name="T19" fmla="*/ 104 h 139"/>
                <a:gd name="T20" fmla="*/ 122 w 122"/>
                <a:gd name="T21" fmla="*/ 113 h 139"/>
                <a:gd name="T22" fmla="*/ 113 w 122"/>
                <a:gd name="T23" fmla="*/ 121 h 139"/>
                <a:gd name="T24" fmla="*/ 113 w 122"/>
                <a:gd name="T25" fmla="*/ 130 h 139"/>
                <a:gd name="T26" fmla="*/ 104 w 122"/>
                <a:gd name="T27" fmla="*/ 139 h 139"/>
                <a:gd name="T28" fmla="*/ 96 w 122"/>
                <a:gd name="T29" fmla="*/ 139 h 139"/>
                <a:gd name="T30" fmla="*/ 87 w 122"/>
                <a:gd name="T31" fmla="*/ 139 h 139"/>
                <a:gd name="T32" fmla="*/ 87 w 122"/>
                <a:gd name="T33" fmla="*/ 139 h 139"/>
                <a:gd name="T34" fmla="*/ 78 w 122"/>
                <a:gd name="T35" fmla="*/ 139 h 139"/>
                <a:gd name="T36" fmla="*/ 61 w 122"/>
                <a:gd name="T37" fmla="*/ 121 h 139"/>
                <a:gd name="T38" fmla="*/ 52 w 122"/>
                <a:gd name="T39" fmla="*/ 104 h 139"/>
                <a:gd name="T40" fmla="*/ 35 w 122"/>
                <a:gd name="T41" fmla="*/ 78 h 139"/>
                <a:gd name="T42" fmla="*/ 18 w 122"/>
                <a:gd name="T43" fmla="*/ 52 h 139"/>
                <a:gd name="T44" fmla="*/ 9 w 122"/>
                <a:gd name="T45" fmla="*/ 35 h 139"/>
                <a:gd name="T46" fmla="*/ 0 w 122"/>
                <a:gd name="T47" fmla="*/ 17 h 139"/>
                <a:gd name="T48" fmla="*/ 9 w 122"/>
                <a:gd name="T49" fmla="*/ 0 h 139"/>
                <a:gd name="T50" fmla="*/ 9 w 122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2" h="139">
                  <a:moveTo>
                    <a:pt x="9" y="0"/>
                  </a:moveTo>
                  <a:lnTo>
                    <a:pt x="26" y="9"/>
                  </a:lnTo>
                  <a:lnTo>
                    <a:pt x="52" y="17"/>
                  </a:lnTo>
                  <a:lnTo>
                    <a:pt x="70" y="26"/>
                  </a:lnTo>
                  <a:lnTo>
                    <a:pt x="87" y="35"/>
                  </a:lnTo>
                  <a:lnTo>
                    <a:pt x="96" y="43"/>
                  </a:lnTo>
                  <a:lnTo>
                    <a:pt x="104" y="52"/>
                  </a:lnTo>
                  <a:lnTo>
                    <a:pt x="113" y="69"/>
                  </a:lnTo>
                  <a:lnTo>
                    <a:pt x="122" y="87"/>
                  </a:lnTo>
                  <a:lnTo>
                    <a:pt x="122" y="104"/>
                  </a:lnTo>
                  <a:lnTo>
                    <a:pt x="122" y="113"/>
                  </a:lnTo>
                  <a:lnTo>
                    <a:pt x="113" y="121"/>
                  </a:lnTo>
                  <a:lnTo>
                    <a:pt x="113" y="130"/>
                  </a:lnTo>
                  <a:lnTo>
                    <a:pt x="104" y="139"/>
                  </a:lnTo>
                  <a:lnTo>
                    <a:pt x="96" y="139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78" y="139"/>
                  </a:lnTo>
                  <a:lnTo>
                    <a:pt x="61" y="121"/>
                  </a:lnTo>
                  <a:lnTo>
                    <a:pt x="52" y="104"/>
                  </a:lnTo>
                  <a:lnTo>
                    <a:pt x="35" y="78"/>
                  </a:lnTo>
                  <a:lnTo>
                    <a:pt x="18" y="52"/>
                  </a:lnTo>
                  <a:lnTo>
                    <a:pt x="9" y="35"/>
                  </a:lnTo>
                  <a:lnTo>
                    <a:pt x="0" y="17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4">
              <a:extLst>
                <a:ext uri="{FF2B5EF4-FFF2-40B4-BE49-F238E27FC236}">
                  <a16:creationId xmlns:a16="http://schemas.microsoft.com/office/drawing/2014/main" id="{61EAB2D4-F8A0-4DA1-8CD8-81AF96C25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057" y="3536617"/>
              <a:ext cx="521220" cy="881310"/>
            </a:xfrm>
            <a:custGeom>
              <a:avLst/>
              <a:gdLst>
                <a:gd name="T0" fmla="*/ 121 w 164"/>
                <a:gd name="T1" fmla="*/ 44 h 278"/>
                <a:gd name="T2" fmla="*/ 130 w 164"/>
                <a:gd name="T3" fmla="*/ 17 h 278"/>
                <a:gd name="T4" fmla="*/ 147 w 164"/>
                <a:gd name="T5" fmla="*/ 9 h 278"/>
                <a:gd name="T6" fmla="*/ 156 w 164"/>
                <a:gd name="T7" fmla="*/ 0 h 278"/>
                <a:gd name="T8" fmla="*/ 156 w 164"/>
                <a:gd name="T9" fmla="*/ 0 h 278"/>
                <a:gd name="T10" fmla="*/ 164 w 164"/>
                <a:gd name="T11" fmla="*/ 0 h 278"/>
                <a:gd name="T12" fmla="*/ 164 w 164"/>
                <a:gd name="T13" fmla="*/ 0 h 278"/>
                <a:gd name="T14" fmla="*/ 164 w 164"/>
                <a:gd name="T15" fmla="*/ 9 h 278"/>
                <a:gd name="T16" fmla="*/ 164 w 164"/>
                <a:gd name="T17" fmla="*/ 26 h 278"/>
                <a:gd name="T18" fmla="*/ 156 w 164"/>
                <a:gd name="T19" fmla="*/ 35 h 278"/>
                <a:gd name="T20" fmla="*/ 156 w 164"/>
                <a:gd name="T21" fmla="*/ 61 h 278"/>
                <a:gd name="T22" fmla="*/ 147 w 164"/>
                <a:gd name="T23" fmla="*/ 87 h 278"/>
                <a:gd name="T24" fmla="*/ 138 w 164"/>
                <a:gd name="T25" fmla="*/ 113 h 278"/>
                <a:gd name="T26" fmla="*/ 121 w 164"/>
                <a:gd name="T27" fmla="*/ 139 h 278"/>
                <a:gd name="T28" fmla="*/ 112 w 164"/>
                <a:gd name="T29" fmla="*/ 174 h 278"/>
                <a:gd name="T30" fmla="*/ 104 w 164"/>
                <a:gd name="T31" fmla="*/ 200 h 278"/>
                <a:gd name="T32" fmla="*/ 86 w 164"/>
                <a:gd name="T33" fmla="*/ 226 h 278"/>
                <a:gd name="T34" fmla="*/ 78 w 164"/>
                <a:gd name="T35" fmla="*/ 243 h 278"/>
                <a:gd name="T36" fmla="*/ 78 w 164"/>
                <a:gd name="T37" fmla="*/ 260 h 278"/>
                <a:gd name="T38" fmla="*/ 69 w 164"/>
                <a:gd name="T39" fmla="*/ 269 h 278"/>
                <a:gd name="T40" fmla="*/ 60 w 164"/>
                <a:gd name="T41" fmla="*/ 269 h 278"/>
                <a:gd name="T42" fmla="*/ 60 w 164"/>
                <a:gd name="T43" fmla="*/ 278 h 278"/>
                <a:gd name="T44" fmla="*/ 52 w 164"/>
                <a:gd name="T45" fmla="*/ 269 h 278"/>
                <a:gd name="T46" fmla="*/ 43 w 164"/>
                <a:gd name="T47" fmla="*/ 269 h 278"/>
                <a:gd name="T48" fmla="*/ 34 w 164"/>
                <a:gd name="T49" fmla="*/ 260 h 278"/>
                <a:gd name="T50" fmla="*/ 17 w 164"/>
                <a:gd name="T51" fmla="*/ 243 h 278"/>
                <a:gd name="T52" fmla="*/ 8 w 164"/>
                <a:gd name="T53" fmla="*/ 226 h 278"/>
                <a:gd name="T54" fmla="*/ 0 w 164"/>
                <a:gd name="T55" fmla="*/ 217 h 278"/>
                <a:gd name="T56" fmla="*/ 0 w 164"/>
                <a:gd name="T57" fmla="*/ 200 h 278"/>
                <a:gd name="T58" fmla="*/ 0 w 164"/>
                <a:gd name="T59" fmla="*/ 191 h 278"/>
                <a:gd name="T60" fmla="*/ 0 w 164"/>
                <a:gd name="T61" fmla="*/ 182 h 278"/>
                <a:gd name="T62" fmla="*/ 0 w 164"/>
                <a:gd name="T63" fmla="*/ 182 h 278"/>
                <a:gd name="T64" fmla="*/ 8 w 164"/>
                <a:gd name="T65" fmla="*/ 182 h 278"/>
                <a:gd name="T66" fmla="*/ 17 w 164"/>
                <a:gd name="T67" fmla="*/ 174 h 278"/>
                <a:gd name="T68" fmla="*/ 26 w 164"/>
                <a:gd name="T69" fmla="*/ 174 h 278"/>
                <a:gd name="T70" fmla="*/ 34 w 164"/>
                <a:gd name="T71" fmla="*/ 165 h 278"/>
                <a:gd name="T72" fmla="*/ 43 w 164"/>
                <a:gd name="T73" fmla="*/ 165 h 278"/>
                <a:gd name="T74" fmla="*/ 43 w 164"/>
                <a:gd name="T75" fmla="*/ 156 h 278"/>
                <a:gd name="T76" fmla="*/ 52 w 164"/>
                <a:gd name="T77" fmla="*/ 148 h 278"/>
                <a:gd name="T78" fmla="*/ 60 w 164"/>
                <a:gd name="T79" fmla="*/ 130 h 278"/>
                <a:gd name="T80" fmla="*/ 78 w 164"/>
                <a:gd name="T81" fmla="*/ 113 h 278"/>
                <a:gd name="T82" fmla="*/ 86 w 164"/>
                <a:gd name="T83" fmla="*/ 96 h 278"/>
                <a:gd name="T84" fmla="*/ 104 w 164"/>
                <a:gd name="T85" fmla="*/ 70 h 278"/>
                <a:gd name="T86" fmla="*/ 121 w 164"/>
                <a:gd name="T87" fmla="*/ 44 h 278"/>
                <a:gd name="T88" fmla="*/ 121 w 164"/>
                <a:gd name="T89" fmla="*/ 4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4" h="278">
                  <a:moveTo>
                    <a:pt x="121" y="44"/>
                  </a:moveTo>
                  <a:lnTo>
                    <a:pt x="130" y="17"/>
                  </a:lnTo>
                  <a:lnTo>
                    <a:pt x="147" y="9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9"/>
                  </a:lnTo>
                  <a:lnTo>
                    <a:pt x="164" y="26"/>
                  </a:lnTo>
                  <a:lnTo>
                    <a:pt x="156" y="35"/>
                  </a:lnTo>
                  <a:lnTo>
                    <a:pt x="156" y="61"/>
                  </a:lnTo>
                  <a:lnTo>
                    <a:pt x="147" y="87"/>
                  </a:lnTo>
                  <a:lnTo>
                    <a:pt x="138" y="113"/>
                  </a:lnTo>
                  <a:lnTo>
                    <a:pt x="121" y="139"/>
                  </a:lnTo>
                  <a:lnTo>
                    <a:pt x="112" y="174"/>
                  </a:lnTo>
                  <a:lnTo>
                    <a:pt x="104" y="200"/>
                  </a:lnTo>
                  <a:lnTo>
                    <a:pt x="86" y="226"/>
                  </a:lnTo>
                  <a:lnTo>
                    <a:pt x="78" y="243"/>
                  </a:lnTo>
                  <a:lnTo>
                    <a:pt x="78" y="260"/>
                  </a:lnTo>
                  <a:lnTo>
                    <a:pt x="69" y="269"/>
                  </a:lnTo>
                  <a:lnTo>
                    <a:pt x="60" y="269"/>
                  </a:lnTo>
                  <a:lnTo>
                    <a:pt x="60" y="278"/>
                  </a:lnTo>
                  <a:lnTo>
                    <a:pt x="52" y="269"/>
                  </a:lnTo>
                  <a:lnTo>
                    <a:pt x="43" y="269"/>
                  </a:lnTo>
                  <a:lnTo>
                    <a:pt x="34" y="260"/>
                  </a:lnTo>
                  <a:lnTo>
                    <a:pt x="17" y="243"/>
                  </a:lnTo>
                  <a:lnTo>
                    <a:pt x="8" y="226"/>
                  </a:lnTo>
                  <a:lnTo>
                    <a:pt x="0" y="217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8" y="182"/>
                  </a:lnTo>
                  <a:lnTo>
                    <a:pt x="17" y="174"/>
                  </a:lnTo>
                  <a:lnTo>
                    <a:pt x="26" y="174"/>
                  </a:lnTo>
                  <a:lnTo>
                    <a:pt x="34" y="165"/>
                  </a:lnTo>
                  <a:lnTo>
                    <a:pt x="43" y="165"/>
                  </a:lnTo>
                  <a:lnTo>
                    <a:pt x="43" y="156"/>
                  </a:lnTo>
                  <a:lnTo>
                    <a:pt x="52" y="148"/>
                  </a:lnTo>
                  <a:lnTo>
                    <a:pt x="60" y="130"/>
                  </a:lnTo>
                  <a:lnTo>
                    <a:pt x="78" y="113"/>
                  </a:lnTo>
                  <a:lnTo>
                    <a:pt x="86" y="96"/>
                  </a:lnTo>
                  <a:lnTo>
                    <a:pt x="104" y="70"/>
                  </a:lnTo>
                  <a:lnTo>
                    <a:pt x="121" y="44"/>
                  </a:lnTo>
                  <a:lnTo>
                    <a:pt x="121" y="4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5">
              <a:extLst>
                <a:ext uri="{FF2B5EF4-FFF2-40B4-BE49-F238E27FC236}">
                  <a16:creationId xmlns:a16="http://schemas.microsoft.com/office/drawing/2014/main" id="{486BE2EC-D97D-4FCE-BCE2-76A835641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982" y="3235449"/>
              <a:ext cx="772297" cy="1236370"/>
            </a:xfrm>
            <a:custGeom>
              <a:avLst/>
              <a:gdLst>
                <a:gd name="T0" fmla="*/ 191 w 243"/>
                <a:gd name="T1" fmla="*/ 173 h 390"/>
                <a:gd name="T2" fmla="*/ 139 w 243"/>
                <a:gd name="T3" fmla="*/ 260 h 390"/>
                <a:gd name="T4" fmla="*/ 95 w 243"/>
                <a:gd name="T5" fmla="*/ 321 h 390"/>
                <a:gd name="T6" fmla="*/ 61 w 243"/>
                <a:gd name="T7" fmla="*/ 355 h 390"/>
                <a:gd name="T8" fmla="*/ 26 w 243"/>
                <a:gd name="T9" fmla="*/ 381 h 390"/>
                <a:gd name="T10" fmla="*/ 9 w 243"/>
                <a:gd name="T11" fmla="*/ 390 h 390"/>
                <a:gd name="T12" fmla="*/ 0 w 243"/>
                <a:gd name="T13" fmla="*/ 373 h 390"/>
                <a:gd name="T14" fmla="*/ 26 w 243"/>
                <a:gd name="T15" fmla="*/ 338 h 390"/>
                <a:gd name="T16" fmla="*/ 78 w 243"/>
                <a:gd name="T17" fmla="*/ 269 h 390"/>
                <a:gd name="T18" fmla="*/ 113 w 243"/>
                <a:gd name="T19" fmla="*/ 191 h 390"/>
                <a:gd name="T20" fmla="*/ 139 w 243"/>
                <a:gd name="T21" fmla="*/ 130 h 390"/>
                <a:gd name="T22" fmla="*/ 147 w 243"/>
                <a:gd name="T23" fmla="*/ 104 h 390"/>
                <a:gd name="T24" fmla="*/ 156 w 243"/>
                <a:gd name="T25" fmla="*/ 78 h 390"/>
                <a:gd name="T26" fmla="*/ 156 w 243"/>
                <a:gd name="T27" fmla="*/ 69 h 390"/>
                <a:gd name="T28" fmla="*/ 156 w 243"/>
                <a:gd name="T29" fmla="*/ 69 h 390"/>
                <a:gd name="T30" fmla="*/ 139 w 243"/>
                <a:gd name="T31" fmla="*/ 78 h 390"/>
                <a:gd name="T32" fmla="*/ 121 w 243"/>
                <a:gd name="T33" fmla="*/ 86 h 390"/>
                <a:gd name="T34" fmla="*/ 104 w 243"/>
                <a:gd name="T35" fmla="*/ 86 h 390"/>
                <a:gd name="T36" fmla="*/ 87 w 243"/>
                <a:gd name="T37" fmla="*/ 86 h 390"/>
                <a:gd name="T38" fmla="*/ 61 w 243"/>
                <a:gd name="T39" fmla="*/ 78 h 390"/>
                <a:gd name="T40" fmla="*/ 61 w 243"/>
                <a:gd name="T41" fmla="*/ 60 h 390"/>
                <a:gd name="T42" fmla="*/ 61 w 243"/>
                <a:gd name="T43" fmla="*/ 52 h 390"/>
                <a:gd name="T44" fmla="*/ 69 w 243"/>
                <a:gd name="T45" fmla="*/ 43 h 390"/>
                <a:gd name="T46" fmla="*/ 104 w 243"/>
                <a:gd name="T47" fmla="*/ 43 h 390"/>
                <a:gd name="T48" fmla="*/ 139 w 243"/>
                <a:gd name="T49" fmla="*/ 26 h 390"/>
                <a:gd name="T50" fmla="*/ 156 w 243"/>
                <a:gd name="T51" fmla="*/ 8 h 390"/>
                <a:gd name="T52" fmla="*/ 173 w 243"/>
                <a:gd name="T53" fmla="*/ 0 h 390"/>
                <a:gd name="T54" fmla="*/ 199 w 243"/>
                <a:gd name="T55" fmla="*/ 8 h 390"/>
                <a:gd name="T56" fmla="*/ 225 w 243"/>
                <a:gd name="T57" fmla="*/ 34 h 390"/>
                <a:gd name="T58" fmla="*/ 234 w 243"/>
                <a:gd name="T59" fmla="*/ 43 h 390"/>
                <a:gd name="T60" fmla="*/ 234 w 243"/>
                <a:gd name="T61" fmla="*/ 60 h 390"/>
                <a:gd name="T62" fmla="*/ 225 w 243"/>
                <a:gd name="T63" fmla="*/ 78 h 390"/>
                <a:gd name="T64" fmla="*/ 208 w 243"/>
                <a:gd name="T65" fmla="*/ 104 h 390"/>
                <a:gd name="T66" fmla="*/ 199 w 243"/>
                <a:gd name="T67" fmla="*/ 12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3" h="390">
                  <a:moveTo>
                    <a:pt x="199" y="121"/>
                  </a:moveTo>
                  <a:lnTo>
                    <a:pt x="191" y="173"/>
                  </a:lnTo>
                  <a:lnTo>
                    <a:pt x="165" y="217"/>
                  </a:lnTo>
                  <a:lnTo>
                    <a:pt x="139" y="260"/>
                  </a:lnTo>
                  <a:lnTo>
                    <a:pt x="113" y="303"/>
                  </a:lnTo>
                  <a:lnTo>
                    <a:pt x="95" y="321"/>
                  </a:lnTo>
                  <a:lnTo>
                    <a:pt x="78" y="338"/>
                  </a:lnTo>
                  <a:lnTo>
                    <a:pt x="61" y="355"/>
                  </a:lnTo>
                  <a:lnTo>
                    <a:pt x="43" y="373"/>
                  </a:lnTo>
                  <a:lnTo>
                    <a:pt x="26" y="381"/>
                  </a:lnTo>
                  <a:lnTo>
                    <a:pt x="17" y="390"/>
                  </a:lnTo>
                  <a:lnTo>
                    <a:pt x="9" y="390"/>
                  </a:lnTo>
                  <a:lnTo>
                    <a:pt x="0" y="381"/>
                  </a:lnTo>
                  <a:lnTo>
                    <a:pt x="0" y="373"/>
                  </a:lnTo>
                  <a:lnTo>
                    <a:pt x="9" y="355"/>
                  </a:lnTo>
                  <a:lnTo>
                    <a:pt x="26" y="338"/>
                  </a:lnTo>
                  <a:lnTo>
                    <a:pt x="52" y="303"/>
                  </a:lnTo>
                  <a:lnTo>
                    <a:pt x="78" y="269"/>
                  </a:lnTo>
                  <a:lnTo>
                    <a:pt x="95" y="234"/>
                  </a:lnTo>
                  <a:lnTo>
                    <a:pt x="113" y="191"/>
                  </a:lnTo>
                  <a:lnTo>
                    <a:pt x="130" y="147"/>
                  </a:lnTo>
                  <a:lnTo>
                    <a:pt x="139" y="130"/>
                  </a:lnTo>
                  <a:lnTo>
                    <a:pt x="147" y="112"/>
                  </a:lnTo>
                  <a:lnTo>
                    <a:pt x="147" y="104"/>
                  </a:lnTo>
                  <a:lnTo>
                    <a:pt x="147" y="86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6" y="69"/>
                  </a:lnTo>
                  <a:lnTo>
                    <a:pt x="156" y="69"/>
                  </a:lnTo>
                  <a:lnTo>
                    <a:pt x="156" y="69"/>
                  </a:lnTo>
                  <a:lnTo>
                    <a:pt x="147" y="69"/>
                  </a:lnTo>
                  <a:lnTo>
                    <a:pt x="139" y="78"/>
                  </a:lnTo>
                  <a:lnTo>
                    <a:pt x="130" y="78"/>
                  </a:lnTo>
                  <a:lnTo>
                    <a:pt x="121" y="86"/>
                  </a:lnTo>
                  <a:lnTo>
                    <a:pt x="113" y="86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87" y="86"/>
                  </a:lnTo>
                  <a:lnTo>
                    <a:pt x="78" y="78"/>
                  </a:lnTo>
                  <a:lnTo>
                    <a:pt x="61" y="78"/>
                  </a:lnTo>
                  <a:lnTo>
                    <a:pt x="61" y="69"/>
                  </a:lnTo>
                  <a:lnTo>
                    <a:pt x="61" y="60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87" y="43"/>
                  </a:lnTo>
                  <a:lnTo>
                    <a:pt x="104" y="43"/>
                  </a:lnTo>
                  <a:lnTo>
                    <a:pt x="121" y="34"/>
                  </a:lnTo>
                  <a:lnTo>
                    <a:pt x="139" y="26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5" y="0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99" y="8"/>
                  </a:lnTo>
                  <a:lnTo>
                    <a:pt x="217" y="17"/>
                  </a:lnTo>
                  <a:lnTo>
                    <a:pt x="225" y="34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43" y="52"/>
                  </a:lnTo>
                  <a:lnTo>
                    <a:pt x="234" y="60"/>
                  </a:lnTo>
                  <a:lnTo>
                    <a:pt x="234" y="69"/>
                  </a:lnTo>
                  <a:lnTo>
                    <a:pt x="225" y="78"/>
                  </a:lnTo>
                  <a:lnTo>
                    <a:pt x="217" y="86"/>
                  </a:lnTo>
                  <a:lnTo>
                    <a:pt x="208" y="104"/>
                  </a:lnTo>
                  <a:lnTo>
                    <a:pt x="199" y="121"/>
                  </a:lnTo>
                  <a:lnTo>
                    <a:pt x="199" y="121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6">
              <a:extLst>
                <a:ext uri="{FF2B5EF4-FFF2-40B4-BE49-F238E27FC236}">
                  <a16:creationId xmlns:a16="http://schemas.microsoft.com/office/drawing/2014/main" id="{2A845E81-4850-4B25-8B55-809135193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807" y="2354139"/>
              <a:ext cx="441767" cy="2447379"/>
            </a:xfrm>
            <a:custGeom>
              <a:avLst/>
              <a:gdLst>
                <a:gd name="T0" fmla="*/ 52 w 139"/>
                <a:gd name="T1" fmla="*/ 26 h 772"/>
                <a:gd name="T2" fmla="*/ 52 w 139"/>
                <a:gd name="T3" fmla="*/ 9 h 772"/>
                <a:gd name="T4" fmla="*/ 61 w 139"/>
                <a:gd name="T5" fmla="*/ 0 h 772"/>
                <a:gd name="T6" fmla="*/ 87 w 139"/>
                <a:gd name="T7" fmla="*/ 9 h 772"/>
                <a:gd name="T8" fmla="*/ 122 w 139"/>
                <a:gd name="T9" fmla="*/ 26 h 772"/>
                <a:gd name="T10" fmla="*/ 139 w 139"/>
                <a:gd name="T11" fmla="*/ 35 h 772"/>
                <a:gd name="T12" fmla="*/ 139 w 139"/>
                <a:gd name="T13" fmla="*/ 52 h 772"/>
                <a:gd name="T14" fmla="*/ 139 w 139"/>
                <a:gd name="T15" fmla="*/ 70 h 772"/>
                <a:gd name="T16" fmla="*/ 139 w 139"/>
                <a:gd name="T17" fmla="*/ 96 h 772"/>
                <a:gd name="T18" fmla="*/ 130 w 139"/>
                <a:gd name="T19" fmla="*/ 130 h 772"/>
                <a:gd name="T20" fmla="*/ 130 w 139"/>
                <a:gd name="T21" fmla="*/ 182 h 772"/>
                <a:gd name="T22" fmla="*/ 130 w 139"/>
                <a:gd name="T23" fmla="*/ 252 h 772"/>
                <a:gd name="T24" fmla="*/ 130 w 139"/>
                <a:gd name="T25" fmla="*/ 330 h 772"/>
                <a:gd name="T26" fmla="*/ 130 w 139"/>
                <a:gd name="T27" fmla="*/ 408 h 772"/>
                <a:gd name="T28" fmla="*/ 130 w 139"/>
                <a:gd name="T29" fmla="*/ 477 h 772"/>
                <a:gd name="T30" fmla="*/ 130 w 139"/>
                <a:gd name="T31" fmla="*/ 529 h 772"/>
                <a:gd name="T32" fmla="*/ 139 w 139"/>
                <a:gd name="T33" fmla="*/ 590 h 772"/>
                <a:gd name="T34" fmla="*/ 139 w 139"/>
                <a:gd name="T35" fmla="*/ 659 h 772"/>
                <a:gd name="T36" fmla="*/ 130 w 139"/>
                <a:gd name="T37" fmla="*/ 720 h 772"/>
                <a:gd name="T38" fmla="*/ 113 w 139"/>
                <a:gd name="T39" fmla="*/ 755 h 772"/>
                <a:gd name="T40" fmla="*/ 104 w 139"/>
                <a:gd name="T41" fmla="*/ 772 h 772"/>
                <a:gd name="T42" fmla="*/ 87 w 139"/>
                <a:gd name="T43" fmla="*/ 772 h 772"/>
                <a:gd name="T44" fmla="*/ 78 w 139"/>
                <a:gd name="T45" fmla="*/ 763 h 772"/>
                <a:gd name="T46" fmla="*/ 70 w 139"/>
                <a:gd name="T47" fmla="*/ 746 h 772"/>
                <a:gd name="T48" fmla="*/ 52 w 139"/>
                <a:gd name="T49" fmla="*/ 720 h 772"/>
                <a:gd name="T50" fmla="*/ 26 w 139"/>
                <a:gd name="T51" fmla="*/ 685 h 772"/>
                <a:gd name="T52" fmla="*/ 0 w 139"/>
                <a:gd name="T53" fmla="*/ 659 h 772"/>
                <a:gd name="T54" fmla="*/ 0 w 139"/>
                <a:gd name="T55" fmla="*/ 642 h 772"/>
                <a:gd name="T56" fmla="*/ 9 w 139"/>
                <a:gd name="T57" fmla="*/ 633 h 772"/>
                <a:gd name="T58" fmla="*/ 35 w 139"/>
                <a:gd name="T59" fmla="*/ 642 h 772"/>
                <a:gd name="T60" fmla="*/ 61 w 139"/>
                <a:gd name="T61" fmla="*/ 651 h 772"/>
                <a:gd name="T62" fmla="*/ 70 w 139"/>
                <a:gd name="T63" fmla="*/ 642 h 772"/>
                <a:gd name="T64" fmla="*/ 78 w 139"/>
                <a:gd name="T65" fmla="*/ 633 h 772"/>
                <a:gd name="T66" fmla="*/ 78 w 139"/>
                <a:gd name="T67" fmla="*/ 607 h 772"/>
                <a:gd name="T68" fmla="*/ 78 w 139"/>
                <a:gd name="T69" fmla="*/ 564 h 772"/>
                <a:gd name="T70" fmla="*/ 78 w 139"/>
                <a:gd name="T71" fmla="*/ 512 h 772"/>
                <a:gd name="T72" fmla="*/ 78 w 139"/>
                <a:gd name="T73" fmla="*/ 390 h 772"/>
                <a:gd name="T74" fmla="*/ 78 w 139"/>
                <a:gd name="T75" fmla="*/ 252 h 772"/>
                <a:gd name="T76" fmla="*/ 78 w 139"/>
                <a:gd name="T77" fmla="*/ 191 h 772"/>
                <a:gd name="T78" fmla="*/ 70 w 139"/>
                <a:gd name="T79" fmla="*/ 148 h 772"/>
                <a:gd name="T80" fmla="*/ 70 w 139"/>
                <a:gd name="T81" fmla="*/ 113 h 772"/>
                <a:gd name="T82" fmla="*/ 70 w 139"/>
                <a:gd name="T83" fmla="*/ 96 h 772"/>
                <a:gd name="T84" fmla="*/ 61 w 139"/>
                <a:gd name="T85" fmla="*/ 44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9" h="772">
                  <a:moveTo>
                    <a:pt x="61" y="44"/>
                  </a:moveTo>
                  <a:lnTo>
                    <a:pt x="52" y="26"/>
                  </a:lnTo>
                  <a:lnTo>
                    <a:pt x="52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87" y="9"/>
                  </a:lnTo>
                  <a:lnTo>
                    <a:pt x="104" y="18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9" y="35"/>
                  </a:lnTo>
                  <a:lnTo>
                    <a:pt x="139" y="44"/>
                  </a:lnTo>
                  <a:lnTo>
                    <a:pt x="139" y="52"/>
                  </a:lnTo>
                  <a:lnTo>
                    <a:pt x="139" y="61"/>
                  </a:lnTo>
                  <a:lnTo>
                    <a:pt x="139" y="70"/>
                  </a:lnTo>
                  <a:lnTo>
                    <a:pt x="139" y="87"/>
                  </a:lnTo>
                  <a:lnTo>
                    <a:pt x="139" y="96"/>
                  </a:lnTo>
                  <a:lnTo>
                    <a:pt x="130" y="113"/>
                  </a:lnTo>
                  <a:lnTo>
                    <a:pt x="130" y="130"/>
                  </a:lnTo>
                  <a:lnTo>
                    <a:pt x="130" y="156"/>
                  </a:lnTo>
                  <a:lnTo>
                    <a:pt x="130" y="182"/>
                  </a:lnTo>
                  <a:lnTo>
                    <a:pt x="130" y="208"/>
                  </a:lnTo>
                  <a:lnTo>
                    <a:pt x="130" y="252"/>
                  </a:lnTo>
                  <a:lnTo>
                    <a:pt x="130" y="286"/>
                  </a:lnTo>
                  <a:lnTo>
                    <a:pt x="130" y="330"/>
                  </a:lnTo>
                  <a:lnTo>
                    <a:pt x="130" y="373"/>
                  </a:lnTo>
                  <a:lnTo>
                    <a:pt x="130" y="408"/>
                  </a:lnTo>
                  <a:lnTo>
                    <a:pt x="130" y="443"/>
                  </a:lnTo>
                  <a:lnTo>
                    <a:pt x="130" y="477"/>
                  </a:lnTo>
                  <a:lnTo>
                    <a:pt x="130" y="503"/>
                  </a:lnTo>
                  <a:lnTo>
                    <a:pt x="130" y="529"/>
                  </a:lnTo>
                  <a:lnTo>
                    <a:pt x="130" y="555"/>
                  </a:lnTo>
                  <a:lnTo>
                    <a:pt x="139" y="590"/>
                  </a:lnTo>
                  <a:lnTo>
                    <a:pt x="139" y="625"/>
                  </a:lnTo>
                  <a:lnTo>
                    <a:pt x="139" y="659"/>
                  </a:lnTo>
                  <a:lnTo>
                    <a:pt x="130" y="685"/>
                  </a:lnTo>
                  <a:lnTo>
                    <a:pt x="130" y="720"/>
                  </a:lnTo>
                  <a:lnTo>
                    <a:pt x="122" y="737"/>
                  </a:lnTo>
                  <a:lnTo>
                    <a:pt x="113" y="755"/>
                  </a:lnTo>
                  <a:lnTo>
                    <a:pt x="104" y="763"/>
                  </a:lnTo>
                  <a:lnTo>
                    <a:pt x="104" y="772"/>
                  </a:lnTo>
                  <a:lnTo>
                    <a:pt x="96" y="772"/>
                  </a:lnTo>
                  <a:lnTo>
                    <a:pt x="87" y="772"/>
                  </a:lnTo>
                  <a:lnTo>
                    <a:pt x="78" y="772"/>
                  </a:lnTo>
                  <a:lnTo>
                    <a:pt x="78" y="763"/>
                  </a:lnTo>
                  <a:lnTo>
                    <a:pt x="70" y="755"/>
                  </a:lnTo>
                  <a:lnTo>
                    <a:pt x="70" y="746"/>
                  </a:lnTo>
                  <a:lnTo>
                    <a:pt x="61" y="737"/>
                  </a:lnTo>
                  <a:lnTo>
                    <a:pt x="52" y="720"/>
                  </a:lnTo>
                  <a:lnTo>
                    <a:pt x="44" y="703"/>
                  </a:lnTo>
                  <a:lnTo>
                    <a:pt x="26" y="685"/>
                  </a:lnTo>
                  <a:lnTo>
                    <a:pt x="18" y="668"/>
                  </a:lnTo>
                  <a:lnTo>
                    <a:pt x="0" y="659"/>
                  </a:lnTo>
                  <a:lnTo>
                    <a:pt x="0" y="651"/>
                  </a:lnTo>
                  <a:lnTo>
                    <a:pt x="0" y="642"/>
                  </a:lnTo>
                  <a:lnTo>
                    <a:pt x="0" y="633"/>
                  </a:lnTo>
                  <a:lnTo>
                    <a:pt x="9" y="633"/>
                  </a:lnTo>
                  <a:lnTo>
                    <a:pt x="18" y="633"/>
                  </a:lnTo>
                  <a:lnTo>
                    <a:pt x="35" y="642"/>
                  </a:lnTo>
                  <a:lnTo>
                    <a:pt x="52" y="651"/>
                  </a:lnTo>
                  <a:lnTo>
                    <a:pt x="61" y="651"/>
                  </a:lnTo>
                  <a:lnTo>
                    <a:pt x="70" y="651"/>
                  </a:lnTo>
                  <a:lnTo>
                    <a:pt x="70" y="642"/>
                  </a:lnTo>
                  <a:lnTo>
                    <a:pt x="70" y="642"/>
                  </a:lnTo>
                  <a:lnTo>
                    <a:pt x="78" y="633"/>
                  </a:lnTo>
                  <a:lnTo>
                    <a:pt x="78" y="625"/>
                  </a:lnTo>
                  <a:lnTo>
                    <a:pt x="78" y="607"/>
                  </a:lnTo>
                  <a:lnTo>
                    <a:pt x="78" y="590"/>
                  </a:lnTo>
                  <a:lnTo>
                    <a:pt x="78" y="564"/>
                  </a:lnTo>
                  <a:lnTo>
                    <a:pt x="78" y="538"/>
                  </a:lnTo>
                  <a:lnTo>
                    <a:pt x="78" y="512"/>
                  </a:lnTo>
                  <a:lnTo>
                    <a:pt x="78" y="451"/>
                  </a:lnTo>
                  <a:lnTo>
                    <a:pt x="78" y="390"/>
                  </a:lnTo>
                  <a:lnTo>
                    <a:pt x="78" y="321"/>
                  </a:lnTo>
                  <a:lnTo>
                    <a:pt x="78" y="252"/>
                  </a:lnTo>
                  <a:lnTo>
                    <a:pt x="78" y="226"/>
                  </a:lnTo>
                  <a:lnTo>
                    <a:pt x="78" y="191"/>
                  </a:lnTo>
                  <a:lnTo>
                    <a:pt x="70" y="174"/>
                  </a:lnTo>
                  <a:lnTo>
                    <a:pt x="70" y="148"/>
                  </a:lnTo>
                  <a:lnTo>
                    <a:pt x="70" y="130"/>
                  </a:lnTo>
                  <a:lnTo>
                    <a:pt x="70" y="113"/>
                  </a:lnTo>
                  <a:lnTo>
                    <a:pt x="70" y="104"/>
                  </a:lnTo>
                  <a:lnTo>
                    <a:pt x="70" y="96"/>
                  </a:lnTo>
                  <a:lnTo>
                    <a:pt x="70" y="70"/>
                  </a:lnTo>
                  <a:lnTo>
                    <a:pt x="61" y="44"/>
                  </a:lnTo>
                  <a:lnTo>
                    <a:pt x="61" y="4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7">
              <a:extLst>
                <a:ext uri="{FF2B5EF4-FFF2-40B4-BE49-F238E27FC236}">
                  <a16:creationId xmlns:a16="http://schemas.microsoft.com/office/drawing/2014/main" id="{666B6A9A-FC2E-4794-8744-35E0FEAF2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544" y="2848687"/>
              <a:ext cx="578427" cy="687930"/>
            </a:xfrm>
            <a:custGeom>
              <a:avLst/>
              <a:gdLst>
                <a:gd name="T0" fmla="*/ 182 w 182"/>
                <a:gd name="T1" fmla="*/ 70 h 217"/>
                <a:gd name="T2" fmla="*/ 182 w 182"/>
                <a:gd name="T3" fmla="*/ 70 h 217"/>
                <a:gd name="T4" fmla="*/ 173 w 182"/>
                <a:gd name="T5" fmla="*/ 87 h 217"/>
                <a:gd name="T6" fmla="*/ 156 w 182"/>
                <a:gd name="T7" fmla="*/ 96 h 217"/>
                <a:gd name="T8" fmla="*/ 138 w 182"/>
                <a:gd name="T9" fmla="*/ 113 h 217"/>
                <a:gd name="T10" fmla="*/ 121 w 182"/>
                <a:gd name="T11" fmla="*/ 130 h 217"/>
                <a:gd name="T12" fmla="*/ 86 w 182"/>
                <a:gd name="T13" fmla="*/ 156 h 217"/>
                <a:gd name="T14" fmla="*/ 60 w 182"/>
                <a:gd name="T15" fmla="*/ 182 h 217"/>
                <a:gd name="T16" fmla="*/ 17 w 182"/>
                <a:gd name="T17" fmla="*/ 217 h 217"/>
                <a:gd name="T18" fmla="*/ 0 w 182"/>
                <a:gd name="T19" fmla="*/ 200 h 217"/>
                <a:gd name="T20" fmla="*/ 34 w 182"/>
                <a:gd name="T21" fmla="*/ 156 h 217"/>
                <a:gd name="T22" fmla="*/ 60 w 182"/>
                <a:gd name="T23" fmla="*/ 122 h 217"/>
                <a:gd name="T24" fmla="*/ 78 w 182"/>
                <a:gd name="T25" fmla="*/ 96 h 217"/>
                <a:gd name="T26" fmla="*/ 86 w 182"/>
                <a:gd name="T27" fmla="*/ 78 h 217"/>
                <a:gd name="T28" fmla="*/ 95 w 182"/>
                <a:gd name="T29" fmla="*/ 61 h 217"/>
                <a:gd name="T30" fmla="*/ 95 w 182"/>
                <a:gd name="T31" fmla="*/ 44 h 217"/>
                <a:gd name="T32" fmla="*/ 95 w 182"/>
                <a:gd name="T33" fmla="*/ 35 h 217"/>
                <a:gd name="T34" fmla="*/ 95 w 182"/>
                <a:gd name="T35" fmla="*/ 26 h 217"/>
                <a:gd name="T36" fmla="*/ 95 w 182"/>
                <a:gd name="T37" fmla="*/ 18 h 217"/>
                <a:gd name="T38" fmla="*/ 95 w 182"/>
                <a:gd name="T39" fmla="*/ 9 h 217"/>
                <a:gd name="T40" fmla="*/ 104 w 182"/>
                <a:gd name="T41" fmla="*/ 0 h 217"/>
                <a:gd name="T42" fmla="*/ 104 w 182"/>
                <a:gd name="T43" fmla="*/ 0 h 217"/>
                <a:gd name="T44" fmla="*/ 112 w 182"/>
                <a:gd name="T45" fmla="*/ 0 h 217"/>
                <a:gd name="T46" fmla="*/ 130 w 182"/>
                <a:gd name="T47" fmla="*/ 0 h 217"/>
                <a:gd name="T48" fmla="*/ 138 w 182"/>
                <a:gd name="T49" fmla="*/ 9 h 217"/>
                <a:gd name="T50" fmla="*/ 156 w 182"/>
                <a:gd name="T51" fmla="*/ 18 h 217"/>
                <a:gd name="T52" fmla="*/ 164 w 182"/>
                <a:gd name="T53" fmla="*/ 35 h 217"/>
                <a:gd name="T54" fmla="*/ 173 w 182"/>
                <a:gd name="T55" fmla="*/ 44 h 217"/>
                <a:gd name="T56" fmla="*/ 182 w 182"/>
                <a:gd name="T57" fmla="*/ 61 h 217"/>
                <a:gd name="T58" fmla="*/ 182 w 182"/>
                <a:gd name="T59" fmla="*/ 70 h 217"/>
                <a:gd name="T60" fmla="*/ 182 w 182"/>
                <a:gd name="T61" fmla="*/ 7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2" h="217">
                  <a:moveTo>
                    <a:pt x="182" y="70"/>
                  </a:moveTo>
                  <a:lnTo>
                    <a:pt x="182" y="70"/>
                  </a:lnTo>
                  <a:lnTo>
                    <a:pt x="173" y="87"/>
                  </a:lnTo>
                  <a:lnTo>
                    <a:pt x="156" y="96"/>
                  </a:lnTo>
                  <a:lnTo>
                    <a:pt x="138" y="113"/>
                  </a:lnTo>
                  <a:lnTo>
                    <a:pt x="121" y="130"/>
                  </a:lnTo>
                  <a:lnTo>
                    <a:pt x="86" y="156"/>
                  </a:lnTo>
                  <a:lnTo>
                    <a:pt x="60" y="182"/>
                  </a:lnTo>
                  <a:lnTo>
                    <a:pt x="17" y="217"/>
                  </a:lnTo>
                  <a:lnTo>
                    <a:pt x="0" y="200"/>
                  </a:lnTo>
                  <a:lnTo>
                    <a:pt x="34" y="156"/>
                  </a:lnTo>
                  <a:lnTo>
                    <a:pt x="60" y="122"/>
                  </a:lnTo>
                  <a:lnTo>
                    <a:pt x="78" y="96"/>
                  </a:lnTo>
                  <a:lnTo>
                    <a:pt x="86" y="78"/>
                  </a:lnTo>
                  <a:lnTo>
                    <a:pt x="95" y="61"/>
                  </a:lnTo>
                  <a:lnTo>
                    <a:pt x="95" y="44"/>
                  </a:lnTo>
                  <a:lnTo>
                    <a:pt x="95" y="35"/>
                  </a:lnTo>
                  <a:lnTo>
                    <a:pt x="95" y="26"/>
                  </a:lnTo>
                  <a:lnTo>
                    <a:pt x="95" y="18"/>
                  </a:lnTo>
                  <a:lnTo>
                    <a:pt x="95" y="9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38" y="9"/>
                  </a:lnTo>
                  <a:lnTo>
                    <a:pt x="156" y="18"/>
                  </a:lnTo>
                  <a:lnTo>
                    <a:pt x="164" y="35"/>
                  </a:lnTo>
                  <a:lnTo>
                    <a:pt x="173" y="44"/>
                  </a:lnTo>
                  <a:lnTo>
                    <a:pt x="182" y="61"/>
                  </a:lnTo>
                  <a:lnTo>
                    <a:pt x="182" y="70"/>
                  </a:lnTo>
                  <a:lnTo>
                    <a:pt x="182" y="7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8">
              <a:extLst>
                <a:ext uri="{FF2B5EF4-FFF2-40B4-BE49-F238E27FC236}">
                  <a16:creationId xmlns:a16="http://schemas.microsoft.com/office/drawing/2014/main" id="{E79A7CDA-9438-4775-AC2C-F2B419647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912" y="3317874"/>
              <a:ext cx="1156855" cy="878141"/>
            </a:xfrm>
            <a:custGeom>
              <a:avLst/>
              <a:gdLst>
                <a:gd name="T0" fmla="*/ 86 w 364"/>
                <a:gd name="T1" fmla="*/ 165 h 277"/>
                <a:gd name="T2" fmla="*/ 60 w 364"/>
                <a:gd name="T3" fmla="*/ 121 h 277"/>
                <a:gd name="T4" fmla="*/ 26 w 364"/>
                <a:gd name="T5" fmla="*/ 78 h 277"/>
                <a:gd name="T6" fmla="*/ 8 w 364"/>
                <a:gd name="T7" fmla="*/ 60 h 277"/>
                <a:gd name="T8" fmla="*/ 0 w 364"/>
                <a:gd name="T9" fmla="*/ 43 h 277"/>
                <a:gd name="T10" fmla="*/ 0 w 364"/>
                <a:gd name="T11" fmla="*/ 17 h 277"/>
                <a:gd name="T12" fmla="*/ 0 w 364"/>
                <a:gd name="T13" fmla="*/ 0 h 277"/>
                <a:gd name="T14" fmla="*/ 52 w 364"/>
                <a:gd name="T15" fmla="*/ 52 h 277"/>
                <a:gd name="T16" fmla="*/ 95 w 364"/>
                <a:gd name="T17" fmla="*/ 86 h 277"/>
                <a:gd name="T18" fmla="*/ 130 w 364"/>
                <a:gd name="T19" fmla="*/ 121 h 277"/>
                <a:gd name="T20" fmla="*/ 164 w 364"/>
                <a:gd name="T21" fmla="*/ 139 h 277"/>
                <a:gd name="T22" fmla="*/ 190 w 364"/>
                <a:gd name="T23" fmla="*/ 165 h 277"/>
                <a:gd name="T24" fmla="*/ 216 w 364"/>
                <a:gd name="T25" fmla="*/ 182 h 277"/>
                <a:gd name="T26" fmla="*/ 251 w 364"/>
                <a:gd name="T27" fmla="*/ 199 h 277"/>
                <a:gd name="T28" fmla="*/ 286 w 364"/>
                <a:gd name="T29" fmla="*/ 208 h 277"/>
                <a:gd name="T30" fmla="*/ 303 w 364"/>
                <a:gd name="T31" fmla="*/ 217 h 277"/>
                <a:gd name="T32" fmla="*/ 320 w 364"/>
                <a:gd name="T33" fmla="*/ 225 h 277"/>
                <a:gd name="T34" fmla="*/ 346 w 364"/>
                <a:gd name="T35" fmla="*/ 234 h 277"/>
                <a:gd name="T36" fmla="*/ 355 w 364"/>
                <a:gd name="T37" fmla="*/ 243 h 277"/>
                <a:gd name="T38" fmla="*/ 364 w 364"/>
                <a:gd name="T39" fmla="*/ 251 h 277"/>
                <a:gd name="T40" fmla="*/ 364 w 364"/>
                <a:gd name="T41" fmla="*/ 251 h 277"/>
                <a:gd name="T42" fmla="*/ 355 w 364"/>
                <a:gd name="T43" fmla="*/ 260 h 277"/>
                <a:gd name="T44" fmla="*/ 338 w 364"/>
                <a:gd name="T45" fmla="*/ 269 h 277"/>
                <a:gd name="T46" fmla="*/ 320 w 364"/>
                <a:gd name="T47" fmla="*/ 269 h 277"/>
                <a:gd name="T48" fmla="*/ 277 w 364"/>
                <a:gd name="T49" fmla="*/ 277 h 277"/>
                <a:gd name="T50" fmla="*/ 234 w 364"/>
                <a:gd name="T51" fmla="*/ 277 h 277"/>
                <a:gd name="T52" fmla="*/ 208 w 364"/>
                <a:gd name="T53" fmla="*/ 277 h 277"/>
                <a:gd name="T54" fmla="*/ 182 w 364"/>
                <a:gd name="T55" fmla="*/ 269 h 277"/>
                <a:gd name="T56" fmla="*/ 164 w 364"/>
                <a:gd name="T57" fmla="*/ 251 h 277"/>
                <a:gd name="T58" fmla="*/ 147 w 364"/>
                <a:gd name="T59" fmla="*/ 234 h 277"/>
                <a:gd name="T60" fmla="*/ 86 w 364"/>
                <a:gd name="T61" fmla="*/ 165 h 277"/>
                <a:gd name="T62" fmla="*/ 86 w 364"/>
                <a:gd name="T63" fmla="*/ 16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4" h="277">
                  <a:moveTo>
                    <a:pt x="86" y="165"/>
                  </a:moveTo>
                  <a:lnTo>
                    <a:pt x="60" y="121"/>
                  </a:lnTo>
                  <a:lnTo>
                    <a:pt x="26" y="78"/>
                  </a:lnTo>
                  <a:lnTo>
                    <a:pt x="8" y="60"/>
                  </a:lnTo>
                  <a:lnTo>
                    <a:pt x="0" y="43"/>
                  </a:lnTo>
                  <a:lnTo>
                    <a:pt x="0" y="17"/>
                  </a:lnTo>
                  <a:lnTo>
                    <a:pt x="0" y="0"/>
                  </a:lnTo>
                  <a:lnTo>
                    <a:pt x="52" y="52"/>
                  </a:lnTo>
                  <a:lnTo>
                    <a:pt x="95" y="86"/>
                  </a:lnTo>
                  <a:lnTo>
                    <a:pt x="130" y="121"/>
                  </a:lnTo>
                  <a:lnTo>
                    <a:pt x="164" y="139"/>
                  </a:lnTo>
                  <a:lnTo>
                    <a:pt x="190" y="165"/>
                  </a:lnTo>
                  <a:lnTo>
                    <a:pt x="216" y="182"/>
                  </a:lnTo>
                  <a:lnTo>
                    <a:pt x="251" y="199"/>
                  </a:lnTo>
                  <a:lnTo>
                    <a:pt x="286" y="208"/>
                  </a:lnTo>
                  <a:lnTo>
                    <a:pt x="303" y="217"/>
                  </a:lnTo>
                  <a:lnTo>
                    <a:pt x="320" y="225"/>
                  </a:lnTo>
                  <a:lnTo>
                    <a:pt x="346" y="234"/>
                  </a:lnTo>
                  <a:lnTo>
                    <a:pt x="355" y="243"/>
                  </a:lnTo>
                  <a:lnTo>
                    <a:pt x="364" y="251"/>
                  </a:lnTo>
                  <a:lnTo>
                    <a:pt x="364" y="251"/>
                  </a:lnTo>
                  <a:lnTo>
                    <a:pt x="355" y="260"/>
                  </a:lnTo>
                  <a:lnTo>
                    <a:pt x="338" y="269"/>
                  </a:lnTo>
                  <a:lnTo>
                    <a:pt x="320" y="269"/>
                  </a:lnTo>
                  <a:lnTo>
                    <a:pt x="277" y="277"/>
                  </a:lnTo>
                  <a:lnTo>
                    <a:pt x="234" y="277"/>
                  </a:lnTo>
                  <a:lnTo>
                    <a:pt x="208" y="277"/>
                  </a:lnTo>
                  <a:lnTo>
                    <a:pt x="182" y="269"/>
                  </a:lnTo>
                  <a:lnTo>
                    <a:pt x="164" y="251"/>
                  </a:lnTo>
                  <a:lnTo>
                    <a:pt x="147" y="234"/>
                  </a:lnTo>
                  <a:lnTo>
                    <a:pt x="86" y="165"/>
                  </a:lnTo>
                  <a:lnTo>
                    <a:pt x="86" y="16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577B9375-EA2A-43FF-A624-A927565432C3}"/>
              </a:ext>
            </a:extLst>
          </p:cNvPr>
          <p:cNvGrpSpPr/>
          <p:nvPr/>
        </p:nvGrpSpPr>
        <p:grpSpPr>
          <a:xfrm>
            <a:off x="6874189" y="2151417"/>
            <a:ext cx="1929151" cy="2555165"/>
            <a:chOff x="6328089" y="2328778"/>
            <a:chExt cx="1929151" cy="2555165"/>
          </a:xfrm>
        </p:grpSpPr>
        <p:sp>
          <p:nvSpPr>
            <p:cNvPr id="9" name="Freeform 119">
              <a:extLst>
                <a:ext uri="{FF2B5EF4-FFF2-40B4-BE49-F238E27FC236}">
                  <a16:creationId xmlns:a16="http://schemas.microsoft.com/office/drawing/2014/main" id="{DBEF8DA6-147D-4146-8A18-95F34319F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3354" y="2411203"/>
              <a:ext cx="607032" cy="795716"/>
            </a:xfrm>
            <a:custGeom>
              <a:avLst/>
              <a:gdLst>
                <a:gd name="T0" fmla="*/ 113 w 191"/>
                <a:gd name="T1" fmla="*/ 26 h 251"/>
                <a:gd name="T2" fmla="*/ 113 w 191"/>
                <a:gd name="T3" fmla="*/ 17 h 251"/>
                <a:gd name="T4" fmla="*/ 113 w 191"/>
                <a:gd name="T5" fmla="*/ 8 h 251"/>
                <a:gd name="T6" fmla="*/ 122 w 191"/>
                <a:gd name="T7" fmla="*/ 0 h 251"/>
                <a:gd name="T8" fmla="*/ 130 w 191"/>
                <a:gd name="T9" fmla="*/ 0 h 251"/>
                <a:gd name="T10" fmla="*/ 130 w 191"/>
                <a:gd name="T11" fmla="*/ 0 h 251"/>
                <a:gd name="T12" fmla="*/ 148 w 191"/>
                <a:gd name="T13" fmla="*/ 0 h 251"/>
                <a:gd name="T14" fmla="*/ 156 w 191"/>
                <a:gd name="T15" fmla="*/ 0 h 251"/>
                <a:gd name="T16" fmla="*/ 165 w 191"/>
                <a:gd name="T17" fmla="*/ 8 h 251"/>
                <a:gd name="T18" fmla="*/ 174 w 191"/>
                <a:gd name="T19" fmla="*/ 26 h 251"/>
                <a:gd name="T20" fmla="*/ 182 w 191"/>
                <a:gd name="T21" fmla="*/ 34 h 251"/>
                <a:gd name="T22" fmla="*/ 191 w 191"/>
                <a:gd name="T23" fmla="*/ 43 h 251"/>
                <a:gd name="T24" fmla="*/ 191 w 191"/>
                <a:gd name="T25" fmla="*/ 43 h 251"/>
                <a:gd name="T26" fmla="*/ 191 w 191"/>
                <a:gd name="T27" fmla="*/ 52 h 251"/>
                <a:gd name="T28" fmla="*/ 182 w 191"/>
                <a:gd name="T29" fmla="*/ 60 h 251"/>
                <a:gd name="T30" fmla="*/ 182 w 191"/>
                <a:gd name="T31" fmla="*/ 78 h 251"/>
                <a:gd name="T32" fmla="*/ 165 w 191"/>
                <a:gd name="T33" fmla="*/ 95 h 251"/>
                <a:gd name="T34" fmla="*/ 148 w 191"/>
                <a:gd name="T35" fmla="*/ 130 h 251"/>
                <a:gd name="T36" fmla="*/ 122 w 191"/>
                <a:gd name="T37" fmla="*/ 164 h 251"/>
                <a:gd name="T38" fmla="*/ 87 w 191"/>
                <a:gd name="T39" fmla="*/ 199 h 251"/>
                <a:gd name="T40" fmla="*/ 52 w 191"/>
                <a:gd name="T41" fmla="*/ 225 h 251"/>
                <a:gd name="T42" fmla="*/ 26 w 191"/>
                <a:gd name="T43" fmla="*/ 242 h 251"/>
                <a:gd name="T44" fmla="*/ 18 w 191"/>
                <a:gd name="T45" fmla="*/ 251 h 251"/>
                <a:gd name="T46" fmla="*/ 9 w 191"/>
                <a:gd name="T47" fmla="*/ 251 h 251"/>
                <a:gd name="T48" fmla="*/ 0 w 191"/>
                <a:gd name="T49" fmla="*/ 242 h 251"/>
                <a:gd name="T50" fmla="*/ 0 w 191"/>
                <a:gd name="T51" fmla="*/ 234 h 251"/>
                <a:gd name="T52" fmla="*/ 9 w 191"/>
                <a:gd name="T53" fmla="*/ 225 h 251"/>
                <a:gd name="T54" fmla="*/ 18 w 191"/>
                <a:gd name="T55" fmla="*/ 216 h 251"/>
                <a:gd name="T56" fmla="*/ 26 w 191"/>
                <a:gd name="T57" fmla="*/ 199 h 251"/>
                <a:gd name="T58" fmla="*/ 52 w 191"/>
                <a:gd name="T59" fmla="*/ 164 h 251"/>
                <a:gd name="T60" fmla="*/ 70 w 191"/>
                <a:gd name="T61" fmla="*/ 138 h 251"/>
                <a:gd name="T62" fmla="*/ 87 w 191"/>
                <a:gd name="T63" fmla="*/ 104 h 251"/>
                <a:gd name="T64" fmla="*/ 104 w 191"/>
                <a:gd name="T65" fmla="*/ 69 h 251"/>
                <a:gd name="T66" fmla="*/ 113 w 191"/>
                <a:gd name="T67" fmla="*/ 52 h 251"/>
                <a:gd name="T68" fmla="*/ 113 w 191"/>
                <a:gd name="T69" fmla="*/ 43 h 251"/>
                <a:gd name="T70" fmla="*/ 113 w 191"/>
                <a:gd name="T71" fmla="*/ 34 h 251"/>
                <a:gd name="T72" fmla="*/ 113 w 191"/>
                <a:gd name="T73" fmla="*/ 26 h 251"/>
                <a:gd name="T74" fmla="*/ 113 w 191"/>
                <a:gd name="T75" fmla="*/ 2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1" h="251">
                  <a:moveTo>
                    <a:pt x="113" y="26"/>
                  </a:moveTo>
                  <a:lnTo>
                    <a:pt x="113" y="17"/>
                  </a:lnTo>
                  <a:lnTo>
                    <a:pt x="113" y="8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48" y="0"/>
                  </a:lnTo>
                  <a:lnTo>
                    <a:pt x="156" y="0"/>
                  </a:lnTo>
                  <a:lnTo>
                    <a:pt x="165" y="8"/>
                  </a:lnTo>
                  <a:lnTo>
                    <a:pt x="174" y="26"/>
                  </a:lnTo>
                  <a:lnTo>
                    <a:pt x="182" y="34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52"/>
                  </a:lnTo>
                  <a:lnTo>
                    <a:pt x="182" y="60"/>
                  </a:lnTo>
                  <a:lnTo>
                    <a:pt x="182" y="78"/>
                  </a:lnTo>
                  <a:lnTo>
                    <a:pt x="165" y="95"/>
                  </a:lnTo>
                  <a:lnTo>
                    <a:pt x="148" y="130"/>
                  </a:lnTo>
                  <a:lnTo>
                    <a:pt x="122" y="164"/>
                  </a:lnTo>
                  <a:lnTo>
                    <a:pt x="87" y="199"/>
                  </a:lnTo>
                  <a:lnTo>
                    <a:pt x="52" y="225"/>
                  </a:lnTo>
                  <a:lnTo>
                    <a:pt x="26" y="242"/>
                  </a:lnTo>
                  <a:lnTo>
                    <a:pt x="18" y="251"/>
                  </a:lnTo>
                  <a:lnTo>
                    <a:pt x="9" y="251"/>
                  </a:lnTo>
                  <a:lnTo>
                    <a:pt x="0" y="242"/>
                  </a:lnTo>
                  <a:lnTo>
                    <a:pt x="0" y="234"/>
                  </a:lnTo>
                  <a:lnTo>
                    <a:pt x="9" y="225"/>
                  </a:lnTo>
                  <a:lnTo>
                    <a:pt x="18" y="216"/>
                  </a:lnTo>
                  <a:lnTo>
                    <a:pt x="26" y="199"/>
                  </a:lnTo>
                  <a:lnTo>
                    <a:pt x="52" y="164"/>
                  </a:lnTo>
                  <a:lnTo>
                    <a:pt x="70" y="138"/>
                  </a:lnTo>
                  <a:lnTo>
                    <a:pt x="87" y="104"/>
                  </a:lnTo>
                  <a:lnTo>
                    <a:pt x="104" y="69"/>
                  </a:lnTo>
                  <a:lnTo>
                    <a:pt x="113" y="52"/>
                  </a:lnTo>
                  <a:lnTo>
                    <a:pt x="113" y="43"/>
                  </a:lnTo>
                  <a:lnTo>
                    <a:pt x="113" y="34"/>
                  </a:lnTo>
                  <a:lnTo>
                    <a:pt x="113" y="26"/>
                  </a:lnTo>
                  <a:lnTo>
                    <a:pt x="113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0">
              <a:extLst>
                <a:ext uri="{FF2B5EF4-FFF2-40B4-BE49-F238E27FC236}">
                  <a16:creationId xmlns:a16="http://schemas.microsoft.com/office/drawing/2014/main" id="{A165F0CD-3A1E-48B8-AAEE-30461FFBD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679" y="2328778"/>
              <a:ext cx="524399" cy="849608"/>
            </a:xfrm>
            <a:custGeom>
              <a:avLst/>
              <a:gdLst>
                <a:gd name="T0" fmla="*/ 87 w 165"/>
                <a:gd name="T1" fmla="*/ 69 h 268"/>
                <a:gd name="T2" fmla="*/ 96 w 165"/>
                <a:gd name="T3" fmla="*/ 52 h 268"/>
                <a:gd name="T4" fmla="*/ 96 w 165"/>
                <a:gd name="T5" fmla="*/ 43 h 268"/>
                <a:gd name="T6" fmla="*/ 96 w 165"/>
                <a:gd name="T7" fmla="*/ 34 h 268"/>
                <a:gd name="T8" fmla="*/ 96 w 165"/>
                <a:gd name="T9" fmla="*/ 26 h 268"/>
                <a:gd name="T10" fmla="*/ 87 w 165"/>
                <a:gd name="T11" fmla="*/ 17 h 268"/>
                <a:gd name="T12" fmla="*/ 96 w 165"/>
                <a:gd name="T13" fmla="*/ 8 h 268"/>
                <a:gd name="T14" fmla="*/ 104 w 165"/>
                <a:gd name="T15" fmla="*/ 0 h 268"/>
                <a:gd name="T16" fmla="*/ 113 w 165"/>
                <a:gd name="T17" fmla="*/ 0 h 268"/>
                <a:gd name="T18" fmla="*/ 122 w 165"/>
                <a:gd name="T19" fmla="*/ 0 h 268"/>
                <a:gd name="T20" fmla="*/ 139 w 165"/>
                <a:gd name="T21" fmla="*/ 8 h 268"/>
                <a:gd name="T22" fmla="*/ 148 w 165"/>
                <a:gd name="T23" fmla="*/ 17 h 268"/>
                <a:gd name="T24" fmla="*/ 165 w 165"/>
                <a:gd name="T25" fmla="*/ 26 h 268"/>
                <a:gd name="T26" fmla="*/ 165 w 165"/>
                <a:gd name="T27" fmla="*/ 34 h 268"/>
                <a:gd name="T28" fmla="*/ 165 w 165"/>
                <a:gd name="T29" fmla="*/ 43 h 268"/>
                <a:gd name="T30" fmla="*/ 165 w 165"/>
                <a:gd name="T31" fmla="*/ 52 h 268"/>
                <a:gd name="T32" fmla="*/ 156 w 165"/>
                <a:gd name="T33" fmla="*/ 69 h 268"/>
                <a:gd name="T34" fmla="*/ 148 w 165"/>
                <a:gd name="T35" fmla="*/ 95 h 268"/>
                <a:gd name="T36" fmla="*/ 130 w 165"/>
                <a:gd name="T37" fmla="*/ 130 h 268"/>
                <a:gd name="T38" fmla="*/ 104 w 165"/>
                <a:gd name="T39" fmla="*/ 164 h 268"/>
                <a:gd name="T40" fmla="*/ 87 w 165"/>
                <a:gd name="T41" fmla="*/ 199 h 268"/>
                <a:gd name="T42" fmla="*/ 70 w 165"/>
                <a:gd name="T43" fmla="*/ 225 h 268"/>
                <a:gd name="T44" fmla="*/ 44 w 165"/>
                <a:gd name="T45" fmla="*/ 242 h 268"/>
                <a:gd name="T46" fmla="*/ 35 w 165"/>
                <a:gd name="T47" fmla="*/ 260 h 268"/>
                <a:gd name="T48" fmla="*/ 18 w 165"/>
                <a:gd name="T49" fmla="*/ 268 h 268"/>
                <a:gd name="T50" fmla="*/ 9 w 165"/>
                <a:gd name="T51" fmla="*/ 268 h 268"/>
                <a:gd name="T52" fmla="*/ 0 w 165"/>
                <a:gd name="T53" fmla="*/ 268 h 268"/>
                <a:gd name="T54" fmla="*/ 0 w 165"/>
                <a:gd name="T55" fmla="*/ 268 h 268"/>
                <a:gd name="T56" fmla="*/ 0 w 165"/>
                <a:gd name="T57" fmla="*/ 251 h 268"/>
                <a:gd name="T58" fmla="*/ 9 w 165"/>
                <a:gd name="T59" fmla="*/ 242 h 268"/>
                <a:gd name="T60" fmla="*/ 18 w 165"/>
                <a:gd name="T61" fmla="*/ 216 h 268"/>
                <a:gd name="T62" fmla="*/ 44 w 165"/>
                <a:gd name="T63" fmla="*/ 182 h 268"/>
                <a:gd name="T64" fmla="*/ 70 w 165"/>
                <a:gd name="T65" fmla="*/ 138 h 268"/>
                <a:gd name="T66" fmla="*/ 78 w 165"/>
                <a:gd name="T67" fmla="*/ 104 h 268"/>
                <a:gd name="T68" fmla="*/ 87 w 165"/>
                <a:gd name="T69" fmla="*/ 86 h 268"/>
                <a:gd name="T70" fmla="*/ 87 w 165"/>
                <a:gd name="T71" fmla="*/ 69 h 268"/>
                <a:gd name="T72" fmla="*/ 87 w 165"/>
                <a:gd name="T73" fmla="*/ 69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68">
                  <a:moveTo>
                    <a:pt x="87" y="69"/>
                  </a:moveTo>
                  <a:lnTo>
                    <a:pt x="96" y="52"/>
                  </a:lnTo>
                  <a:lnTo>
                    <a:pt x="96" y="43"/>
                  </a:lnTo>
                  <a:lnTo>
                    <a:pt x="96" y="34"/>
                  </a:lnTo>
                  <a:lnTo>
                    <a:pt x="96" y="26"/>
                  </a:lnTo>
                  <a:lnTo>
                    <a:pt x="87" y="17"/>
                  </a:lnTo>
                  <a:lnTo>
                    <a:pt x="96" y="8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39" y="8"/>
                  </a:lnTo>
                  <a:lnTo>
                    <a:pt x="148" y="17"/>
                  </a:lnTo>
                  <a:lnTo>
                    <a:pt x="165" y="26"/>
                  </a:lnTo>
                  <a:lnTo>
                    <a:pt x="165" y="34"/>
                  </a:lnTo>
                  <a:lnTo>
                    <a:pt x="165" y="43"/>
                  </a:lnTo>
                  <a:lnTo>
                    <a:pt x="165" y="52"/>
                  </a:lnTo>
                  <a:lnTo>
                    <a:pt x="156" y="69"/>
                  </a:lnTo>
                  <a:lnTo>
                    <a:pt x="148" y="95"/>
                  </a:lnTo>
                  <a:lnTo>
                    <a:pt x="130" y="130"/>
                  </a:lnTo>
                  <a:lnTo>
                    <a:pt x="104" y="164"/>
                  </a:lnTo>
                  <a:lnTo>
                    <a:pt x="87" y="199"/>
                  </a:lnTo>
                  <a:lnTo>
                    <a:pt x="70" y="225"/>
                  </a:lnTo>
                  <a:lnTo>
                    <a:pt x="44" y="242"/>
                  </a:lnTo>
                  <a:lnTo>
                    <a:pt x="35" y="260"/>
                  </a:lnTo>
                  <a:lnTo>
                    <a:pt x="18" y="26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51"/>
                  </a:lnTo>
                  <a:lnTo>
                    <a:pt x="9" y="242"/>
                  </a:lnTo>
                  <a:lnTo>
                    <a:pt x="18" y="216"/>
                  </a:lnTo>
                  <a:lnTo>
                    <a:pt x="44" y="182"/>
                  </a:lnTo>
                  <a:lnTo>
                    <a:pt x="70" y="138"/>
                  </a:lnTo>
                  <a:lnTo>
                    <a:pt x="78" y="104"/>
                  </a:lnTo>
                  <a:lnTo>
                    <a:pt x="87" y="86"/>
                  </a:lnTo>
                  <a:lnTo>
                    <a:pt x="87" y="69"/>
                  </a:lnTo>
                  <a:lnTo>
                    <a:pt x="87" y="6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1">
              <a:extLst>
                <a:ext uri="{FF2B5EF4-FFF2-40B4-BE49-F238E27FC236}">
                  <a16:creationId xmlns:a16="http://schemas.microsoft.com/office/drawing/2014/main" id="{7D80EB04-890C-4AC7-83C9-186DA3B01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208" y="2493627"/>
              <a:ext cx="607032" cy="247274"/>
            </a:xfrm>
            <a:custGeom>
              <a:avLst/>
              <a:gdLst>
                <a:gd name="T0" fmla="*/ 104 w 191"/>
                <a:gd name="T1" fmla="*/ 8 h 78"/>
                <a:gd name="T2" fmla="*/ 122 w 191"/>
                <a:gd name="T3" fmla="*/ 8 h 78"/>
                <a:gd name="T4" fmla="*/ 139 w 191"/>
                <a:gd name="T5" fmla="*/ 0 h 78"/>
                <a:gd name="T6" fmla="*/ 156 w 191"/>
                <a:gd name="T7" fmla="*/ 0 h 78"/>
                <a:gd name="T8" fmla="*/ 174 w 191"/>
                <a:gd name="T9" fmla="*/ 8 h 78"/>
                <a:gd name="T10" fmla="*/ 182 w 191"/>
                <a:gd name="T11" fmla="*/ 17 h 78"/>
                <a:gd name="T12" fmla="*/ 191 w 191"/>
                <a:gd name="T13" fmla="*/ 17 h 78"/>
                <a:gd name="T14" fmla="*/ 191 w 191"/>
                <a:gd name="T15" fmla="*/ 26 h 78"/>
                <a:gd name="T16" fmla="*/ 191 w 191"/>
                <a:gd name="T17" fmla="*/ 34 h 78"/>
                <a:gd name="T18" fmla="*/ 191 w 191"/>
                <a:gd name="T19" fmla="*/ 43 h 78"/>
                <a:gd name="T20" fmla="*/ 182 w 191"/>
                <a:gd name="T21" fmla="*/ 52 h 78"/>
                <a:gd name="T22" fmla="*/ 174 w 191"/>
                <a:gd name="T23" fmla="*/ 52 h 78"/>
                <a:gd name="T24" fmla="*/ 156 w 191"/>
                <a:gd name="T25" fmla="*/ 60 h 78"/>
                <a:gd name="T26" fmla="*/ 148 w 191"/>
                <a:gd name="T27" fmla="*/ 60 h 78"/>
                <a:gd name="T28" fmla="*/ 130 w 191"/>
                <a:gd name="T29" fmla="*/ 69 h 78"/>
                <a:gd name="T30" fmla="*/ 113 w 191"/>
                <a:gd name="T31" fmla="*/ 69 h 78"/>
                <a:gd name="T32" fmla="*/ 96 w 191"/>
                <a:gd name="T33" fmla="*/ 69 h 78"/>
                <a:gd name="T34" fmla="*/ 78 w 191"/>
                <a:gd name="T35" fmla="*/ 69 h 78"/>
                <a:gd name="T36" fmla="*/ 52 w 191"/>
                <a:gd name="T37" fmla="*/ 78 h 78"/>
                <a:gd name="T38" fmla="*/ 26 w 191"/>
                <a:gd name="T39" fmla="*/ 78 h 78"/>
                <a:gd name="T40" fmla="*/ 0 w 191"/>
                <a:gd name="T41" fmla="*/ 78 h 78"/>
                <a:gd name="T42" fmla="*/ 0 w 191"/>
                <a:gd name="T43" fmla="*/ 26 h 78"/>
                <a:gd name="T44" fmla="*/ 52 w 191"/>
                <a:gd name="T45" fmla="*/ 26 h 78"/>
                <a:gd name="T46" fmla="*/ 78 w 191"/>
                <a:gd name="T47" fmla="*/ 17 h 78"/>
                <a:gd name="T48" fmla="*/ 104 w 191"/>
                <a:gd name="T49" fmla="*/ 8 h 78"/>
                <a:gd name="T50" fmla="*/ 104 w 191"/>
                <a:gd name="T51" fmla="*/ 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1" h="78">
                  <a:moveTo>
                    <a:pt x="104" y="8"/>
                  </a:moveTo>
                  <a:lnTo>
                    <a:pt x="122" y="8"/>
                  </a:lnTo>
                  <a:lnTo>
                    <a:pt x="139" y="0"/>
                  </a:lnTo>
                  <a:lnTo>
                    <a:pt x="156" y="0"/>
                  </a:lnTo>
                  <a:lnTo>
                    <a:pt x="174" y="8"/>
                  </a:lnTo>
                  <a:lnTo>
                    <a:pt x="182" y="17"/>
                  </a:lnTo>
                  <a:lnTo>
                    <a:pt x="191" y="17"/>
                  </a:lnTo>
                  <a:lnTo>
                    <a:pt x="191" y="26"/>
                  </a:lnTo>
                  <a:lnTo>
                    <a:pt x="191" y="34"/>
                  </a:lnTo>
                  <a:lnTo>
                    <a:pt x="191" y="43"/>
                  </a:lnTo>
                  <a:lnTo>
                    <a:pt x="182" y="52"/>
                  </a:lnTo>
                  <a:lnTo>
                    <a:pt x="174" y="52"/>
                  </a:lnTo>
                  <a:lnTo>
                    <a:pt x="156" y="60"/>
                  </a:lnTo>
                  <a:lnTo>
                    <a:pt x="148" y="60"/>
                  </a:lnTo>
                  <a:lnTo>
                    <a:pt x="130" y="69"/>
                  </a:lnTo>
                  <a:lnTo>
                    <a:pt x="113" y="69"/>
                  </a:lnTo>
                  <a:lnTo>
                    <a:pt x="96" y="69"/>
                  </a:lnTo>
                  <a:lnTo>
                    <a:pt x="78" y="69"/>
                  </a:lnTo>
                  <a:lnTo>
                    <a:pt x="52" y="78"/>
                  </a:lnTo>
                  <a:lnTo>
                    <a:pt x="26" y="78"/>
                  </a:lnTo>
                  <a:lnTo>
                    <a:pt x="0" y="78"/>
                  </a:lnTo>
                  <a:lnTo>
                    <a:pt x="0" y="26"/>
                  </a:lnTo>
                  <a:lnTo>
                    <a:pt x="52" y="26"/>
                  </a:lnTo>
                  <a:lnTo>
                    <a:pt x="78" y="17"/>
                  </a:lnTo>
                  <a:lnTo>
                    <a:pt x="104" y="8"/>
                  </a:lnTo>
                  <a:lnTo>
                    <a:pt x="104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2">
              <a:extLst>
                <a:ext uri="{FF2B5EF4-FFF2-40B4-BE49-F238E27FC236}">
                  <a16:creationId xmlns:a16="http://schemas.microsoft.com/office/drawing/2014/main" id="{C6340BCE-7587-46E2-8FAB-54A276F78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091" y="2601413"/>
              <a:ext cx="549825" cy="193382"/>
            </a:xfrm>
            <a:custGeom>
              <a:avLst/>
              <a:gdLst>
                <a:gd name="T0" fmla="*/ 164 w 173"/>
                <a:gd name="T1" fmla="*/ 9 h 61"/>
                <a:gd name="T2" fmla="*/ 164 w 173"/>
                <a:gd name="T3" fmla="*/ 18 h 61"/>
                <a:gd name="T4" fmla="*/ 173 w 173"/>
                <a:gd name="T5" fmla="*/ 26 h 61"/>
                <a:gd name="T6" fmla="*/ 173 w 173"/>
                <a:gd name="T7" fmla="*/ 35 h 61"/>
                <a:gd name="T8" fmla="*/ 173 w 173"/>
                <a:gd name="T9" fmla="*/ 44 h 61"/>
                <a:gd name="T10" fmla="*/ 164 w 173"/>
                <a:gd name="T11" fmla="*/ 44 h 61"/>
                <a:gd name="T12" fmla="*/ 156 w 173"/>
                <a:gd name="T13" fmla="*/ 52 h 61"/>
                <a:gd name="T14" fmla="*/ 138 w 173"/>
                <a:gd name="T15" fmla="*/ 52 h 61"/>
                <a:gd name="T16" fmla="*/ 112 w 173"/>
                <a:gd name="T17" fmla="*/ 61 h 61"/>
                <a:gd name="T18" fmla="*/ 52 w 173"/>
                <a:gd name="T19" fmla="*/ 61 h 61"/>
                <a:gd name="T20" fmla="*/ 0 w 173"/>
                <a:gd name="T21" fmla="*/ 61 h 61"/>
                <a:gd name="T22" fmla="*/ 0 w 173"/>
                <a:gd name="T23" fmla="*/ 18 h 61"/>
                <a:gd name="T24" fmla="*/ 43 w 173"/>
                <a:gd name="T25" fmla="*/ 18 h 61"/>
                <a:gd name="T26" fmla="*/ 60 w 173"/>
                <a:gd name="T27" fmla="*/ 9 h 61"/>
                <a:gd name="T28" fmla="*/ 78 w 173"/>
                <a:gd name="T29" fmla="*/ 9 h 61"/>
                <a:gd name="T30" fmla="*/ 104 w 173"/>
                <a:gd name="T31" fmla="*/ 0 h 61"/>
                <a:gd name="T32" fmla="*/ 130 w 173"/>
                <a:gd name="T33" fmla="*/ 0 h 61"/>
                <a:gd name="T34" fmla="*/ 147 w 173"/>
                <a:gd name="T35" fmla="*/ 0 h 61"/>
                <a:gd name="T36" fmla="*/ 156 w 173"/>
                <a:gd name="T37" fmla="*/ 9 h 61"/>
                <a:gd name="T38" fmla="*/ 164 w 173"/>
                <a:gd name="T39" fmla="*/ 9 h 61"/>
                <a:gd name="T40" fmla="*/ 164 w 173"/>
                <a:gd name="T41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61">
                  <a:moveTo>
                    <a:pt x="164" y="9"/>
                  </a:moveTo>
                  <a:lnTo>
                    <a:pt x="164" y="18"/>
                  </a:lnTo>
                  <a:lnTo>
                    <a:pt x="173" y="26"/>
                  </a:lnTo>
                  <a:lnTo>
                    <a:pt x="173" y="35"/>
                  </a:lnTo>
                  <a:lnTo>
                    <a:pt x="173" y="44"/>
                  </a:lnTo>
                  <a:lnTo>
                    <a:pt x="164" y="44"/>
                  </a:lnTo>
                  <a:lnTo>
                    <a:pt x="156" y="52"/>
                  </a:lnTo>
                  <a:lnTo>
                    <a:pt x="138" y="52"/>
                  </a:lnTo>
                  <a:lnTo>
                    <a:pt x="112" y="61"/>
                  </a:lnTo>
                  <a:lnTo>
                    <a:pt x="52" y="61"/>
                  </a:lnTo>
                  <a:lnTo>
                    <a:pt x="0" y="61"/>
                  </a:lnTo>
                  <a:lnTo>
                    <a:pt x="0" y="18"/>
                  </a:lnTo>
                  <a:lnTo>
                    <a:pt x="43" y="18"/>
                  </a:lnTo>
                  <a:lnTo>
                    <a:pt x="60" y="9"/>
                  </a:lnTo>
                  <a:lnTo>
                    <a:pt x="78" y="9"/>
                  </a:lnTo>
                  <a:lnTo>
                    <a:pt x="104" y="0"/>
                  </a:lnTo>
                  <a:lnTo>
                    <a:pt x="130" y="0"/>
                  </a:lnTo>
                  <a:lnTo>
                    <a:pt x="147" y="0"/>
                  </a:lnTo>
                  <a:lnTo>
                    <a:pt x="156" y="9"/>
                  </a:lnTo>
                  <a:lnTo>
                    <a:pt x="164" y="9"/>
                  </a:lnTo>
                  <a:lnTo>
                    <a:pt x="164" y="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3">
              <a:extLst>
                <a:ext uri="{FF2B5EF4-FFF2-40B4-BE49-F238E27FC236}">
                  <a16:creationId xmlns:a16="http://schemas.microsoft.com/office/drawing/2014/main" id="{32A072D8-ADA2-420F-AE93-86EEED0FF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6516" y="2877220"/>
              <a:ext cx="276502" cy="275807"/>
            </a:xfrm>
            <a:custGeom>
              <a:avLst/>
              <a:gdLst>
                <a:gd name="T0" fmla="*/ 0 w 87"/>
                <a:gd name="T1" fmla="*/ 0 h 87"/>
                <a:gd name="T2" fmla="*/ 26 w 87"/>
                <a:gd name="T3" fmla="*/ 9 h 87"/>
                <a:gd name="T4" fmla="*/ 44 w 87"/>
                <a:gd name="T5" fmla="*/ 9 h 87"/>
                <a:gd name="T6" fmla="*/ 52 w 87"/>
                <a:gd name="T7" fmla="*/ 9 h 87"/>
                <a:gd name="T8" fmla="*/ 70 w 87"/>
                <a:gd name="T9" fmla="*/ 9 h 87"/>
                <a:gd name="T10" fmla="*/ 78 w 87"/>
                <a:gd name="T11" fmla="*/ 17 h 87"/>
                <a:gd name="T12" fmla="*/ 78 w 87"/>
                <a:gd name="T13" fmla="*/ 26 h 87"/>
                <a:gd name="T14" fmla="*/ 87 w 87"/>
                <a:gd name="T15" fmla="*/ 35 h 87"/>
                <a:gd name="T16" fmla="*/ 87 w 87"/>
                <a:gd name="T17" fmla="*/ 52 h 87"/>
                <a:gd name="T18" fmla="*/ 87 w 87"/>
                <a:gd name="T19" fmla="*/ 69 h 87"/>
                <a:gd name="T20" fmla="*/ 87 w 87"/>
                <a:gd name="T21" fmla="*/ 78 h 87"/>
                <a:gd name="T22" fmla="*/ 78 w 87"/>
                <a:gd name="T23" fmla="*/ 78 h 87"/>
                <a:gd name="T24" fmla="*/ 78 w 87"/>
                <a:gd name="T25" fmla="*/ 87 h 87"/>
                <a:gd name="T26" fmla="*/ 70 w 87"/>
                <a:gd name="T27" fmla="*/ 78 h 87"/>
                <a:gd name="T28" fmla="*/ 61 w 87"/>
                <a:gd name="T29" fmla="*/ 78 h 87"/>
                <a:gd name="T30" fmla="*/ 44 w 87"/>
                <a:gd name="T31" fmla="*/ 69 h 87"/>
                <a:gd name="T32" fmla="*/ 26 w 87"/>
                <a:gd name="T33" fmla="*/ 52 h 87"/>
                <a:gd name="T34" fmla="*/ 18 w 87"/>
                <a:gd name="T35" fmla="*/ 43 h 87"/>
                <a:gd name="T36" fmla="*/ 9 w 87"/>
                <a:gd name="T37" fmla="*/ 26 h 87"/>
                <a:gd name="T38" fmla="*/ 0 w 87"/>
                <a:gd name="T39" fmla="*/ 17 h 87"/>
                <a:gd name="T40" fmla="*/ 0 w 87"/>
                <a:gd name="T41" fmla="*/ 0 h 87"/>
                <a:gd name="T42" fmla="*/ 0 w 87"/>
                <a:gd name="T4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87">
                  <a:moveTo>
                    <a:pt x="0" y="0"/>
                  </a:moveTo>
                  <a:lnTo>
                    <a:pt x="26" y="9"/>
                  </a:lnTo>
                  <a:lnTo>
                    <a:pt x="44" y="9"/>
                  </a:lnTo>
                  <a:lnTo>
                    <a:pt x="52" y="9"/>
                  </a:lnTo>
                  <a:lnTo>
                    <a:pt x="70" y="9"/>
                  </a:lnTo>
                  <a:lnTo>
                    <a:pt x="78" y="17"/>
                  </a:lnTo>
                  <a:lnTo>
                    <a:pt x="78" y="26"/>
                  </a:lnTo>
                  <a:lnTo>
                    <a:pt x="87" y="35"/>
                  </a:lnTo>
                  <a:lnTo>
                    <a:pt x="87" y="52"/>
                  </a:lnTo>
                  <a:lnTo>
                    <a:pt x="87" y="69"/>
                  </a:lnTo>
                  <a:lnTo>
                    <a:pt x="87" y="78"/>
                  </a:lnTo>
                  <a:lnTo>
                    <a:pt x="78" y="78"/>
                  </a:lnTo>
                  <a:lnTo>
                    <a:pt x="78" y="87"/>
                  </a:lnTo>
                  <a:lnTo>
                    <a:pt x="70" y="78"/>
                  </a:lnTo>
                  <a:lnTo>
                    <a:pt x="61" y="78"/>
                  </a:lnTo>
                  <a:lnTo>
                    <a:pt x="44" y="69"/>
                  </a:lnTo>
                  <a:lnTo>
                    <a:pt x="26" y="52"/>
                  </a:lnTo>
                  <a:lnTo>
                    <a:pt x="18" y="43"/>
                  </a:lnTo>
                  <a:lnTo>
                    <a:pt x="9" y="26"/>
                  </a:lnTo>
                  <a:lnTo>
                    <a:pt x="0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4">
              <a:extLst>
                <a:ext uri="{FF2B5EF4-FFF2-40B4-BE49-F238E27FC236}">
                  <a16:creationId xmlns:a16="http://schemas.microsoft.com/office/drawing/2014/main" id="{62A338C0-025E-4527-A3D1-41D22D950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884" y="3153025"/>
              <a:ext cx="276502" cy="1730918"/>
            </a:xfrm>
            <a:custGeom>
              <a:avLst/>
              <a:gdLst>
                <a:gd name="T0" fmla="*/ 0 w 87"/>
                <a:gd name="T1" fmla="*/ 8 h 546"/>
                <a:gd name="T2" fmla="*/ 9 w 87"/>
                <a:gd name="T3" fmla="*/ 0 h 546"/>
                <a:gd name="T4" fmla="*/ 18 w 87"/>
                <a:gd name="T5" fmla="*/ 0 h 546"/>
                <a:gd name="T6" fmla="*/ 26 w 87"/>
                <a:gd name="T7" fmla="*/ 0 h 546"/>
                <a:gd name="T8" fmla="*/ 35 w 87"/>
                <a:gd name="T9" fmla="*/ 0 h 546"/>
                <a:gd name="T10" fmla="*/ 52 w 87"/>
                <a:gd name="T11" fmla="*/ 8 h 546"/>
                <a:gd name="T12" fmla="*/ 61 w 87"/>
                <a:gd name="T13" fmla="*/ 8 h 546"/>
                <a:gd name="T14" fmla="*/ 78 w 87"/>
                <a:gd name="T15" fmla="*/ 17 h 546"/>
                <a:gd name="T16" fmla="*/ 87 w 87"/>
                <a:gd name="T17" fmla="*/ 26 h 546"/>
                <a:gd name="T18" fmla="*/ 87 w 87"/>
                <a:gd name="T19" fmla="*/ 43 h 546"/>
                <a:gd name="T20" fmla="*/ 78 w 87"/>
                <a:gd name="T21" fmla="*/ 52 h 546"/>
                <a:gd name="T22" fmla="*/ 78 w 87"/>
                <a:gd name="T23" fmla="*/ 60 h 546"/>
                <a:gd name="T24" fmla="*/ 78 w 87"/>
                <a:gd name="T25" fmla="*/ 95 h 546"/>
                <a:gd name="T26" fmla="*/ 78 w 87"/>
                <a:gd name="T27" fmla="*/ 112 h 546"/>
                <a:gd name="T28" fmla="*/ 78 w 87"/>
                <a:gd name="T29" fmla="*/ 138 h 546"/>
                <a:gd name="T30" fmla="*/ 70 w 87"/>
                <a:gd name="T31" fmla="*/ 173 h 546"/>
                <a:gd name="T32" fmla="*/ 70 w 87"/>
                <a:gd name="T33" fmla="*/ 217 h 546"/>
                <a:gd name="T34" fmla="*/ 70 w 87"/>
                <a:gd name="T35" fmla="*/ 260 h 546"/>
                <a:gd name="T36" fmla="*/ 70 w 87"/>
                <a:gd name="T37" fmla="*/ 312 h 546"/>
                <a:gd name="T38" fmla="*/ 70 w 87"/>
                <a:gd name="T39" fmla="*/ 364 h 546"/>
                <a:gd name="T40" fmla="*/ 61 w 87"/>
                <a:gd name="T41" fmla="*/ 425 h 546"/>
                <a:gd name="T42" fmla="*/ 61 w 87"/>
                <a:gd name="T43" fmla="*/ 451 h 546"/>
                <a:gd name="T44" fmla="*/ 61 w 87"/>
                <a:gd name="T45" fmla="*/ 477 h 546"/>
                <a:gd name="T46" fmla="*/ 61 w 87"/>
                <a:gd name="T47" fmla="*/ 494 h 546"/>
                <a:gd name="T48" fmla="*/ 61 w 87"/>
                <a:gd name="T49" fmla="*/ 511 h 546"/>
                <a:gd name="T50" fmla="*/ 52 w 87"/>
                <a:gd name="T51" fmla="*/ 529 h 546"/>
                <a:gd name="T52" fmla="*/ 52 w 87"/>
                <a:gd name="T53" fmla="*/ 537 h 546"/>
                <a:gd name="T54" fmla="*/ 52 w 87"/>
                <a:gd name="T55" fmla="*/ 537 h 546"/>
                <a:gd name="T56" fmla="*/ 44 w 87"/>
                <a:gd name="T57" fmla="*/ 546 h 546"/>
                <a:gd name="T58" fmla="*/ 44 w 87"/>
                <a:gd name="T59" fmla="*/ 537 h 546"/>
                <a:gd name="T60" fmla="*/ 35 w 87"/>
                <a:gd name="T61" fmla="*/ 537 h 546"/>
                <a:gd name="T62" fmla="*/ 26 w 87"/>
                <a:gd name="T63" fmla="*/ 529 h 546"/>
                <a:gd name="T64" fmla="*/ 18 w 87"/>
                <a:gd name="T65" fmla="*/ 520 h 546"/>
                <a:gd name="T66" fmla="*/ 9 w 87"/>
                <a:gd name="T67" fmla="*/ 503 h 546"/>
                <a:gd name="T68" fmla="*/ 9 w 87"/>
                <a:gd name="T69" fmla="*/ 494 h 546"/>
                <a:gd name="T70" fmla="*/ 9 w 87"/>
                <a:gd name="T71" fmla="*/ 485 h 546"/>
                <a:gd name="T72" fmla="*/ 0 w 87"/>
                <a:gd name="T73" fmla="*/ 477 h 546"/>
                <a:gd name="T74" fmla="*/ 0 w 87"/>
                <a:gd name="T75" fmla="*/ 468 h 546"/>
                <a:gd name="T76" fmla="*/ 0 w 87"/>
                <a:gd name="T77" fmla="*/ 451 h 546"/>
                <a:gd name="T78" fmla="*/ 9 w 87"/>
                <a:gd name="T79" fmla="*/ 433 h 546"/>
                <a:gd name="T80" fmla="*/ 9 w 87"/>
                <a:gd name="T81" fmla="*/ 399 h 546"/>
                <a:gd name="T82" fmla="*/ 9 w 87"/>
                <a:gd name="T83" fmla="*/ 390 h 546"/>
                <a:gd name="T84" fmla="*/ 18 w 87"/>
                <a:gd name="T85" fmla="*/ 364 h 546"/>
                <a:gd name="T86" fmla="*/ 18 w 87"/>
                <a:gd name="T87" fmla="*/ 347 h 546"/>
                <a:gd name="T88" fmla="*/ 18 w 87"/>
                <a:gd name="T89" fmla="*/ 321 h 546"/>
                <a:gd name="T90" fmla="*/ 18 w 87"/>
                <a:gd name="T91" fmla="*/ 295 h 546"/>
                <a:gd name="T92" fmla="*/ 18 w 87"/>
                <a:gd name="T93" fmla="*/ 260 h 546"/>
                <a:gd name="T94" fmla="*/ 18 w 87"/>
                <a:gd name="T95" fmla="*/ 225 h 546"/>
                <a:gd name="T96" fmla="*/ 26 w 87"/>
                <a:gd name="T97" fmla="*/ 191 h 546"/>
                <a:gd name="T98" fmla="*/ 26 w 87"/>
                <a:gd name="T99" fmla="*/ 156 h 546"/>
                <a:gd name="T100" fmla="*/ 18 w 87"/>
                <a:gd name="T101" fmla="*/ 121 h 546"/>
                <a:gd name="T102" fmla="*/ 18 w 87"/>
                <a:gd name="T103" fmla="*/ 95 h 546"/>
                <a:gd name="T104" fmla="*/ 18 w 87"/>
                <a:gd name="T105" fmla="*/ 78 h 546"/>
                <a:gd name="T106" fmla="*/ 18 w 87"/>
                <a:gd name="T107" fmla="*/ 60 h 546"/>
                <a:gd name="T108" fmla="*/ 18 w 87"/>
                <a:gd name="T109" fmla="*/ 43 h 546"/>
                <a:gd name="T110" fmla="*/ 18 w 87"/>
                <a:gd name="T111" fmla="*/ 34 h 546"/>
                <a:gd name="T112" fmla="*/ 18 w 87"/>
                <a:gd name="T113" fmla="*/ 34 h 546"/>
                <a:gd name="T114" fmla="*/ 9 w 87"/>
                <a:gd name="T115" fmla="*/ 26 h 546"/>
                <a:gd name="T116" fmla="*/ 0 w 87"/>
                <a:gd name="T117" fmla="*/ 26 h 546"/>
                <a:gd name="T118" fmla="*/ 0 w 87"/>
                <a:gd name="T119" fmla="*/ 17 h 546"/>
                <a:gd name="T120" fmla="*/ 0 w 87"/>
                <a:gd name="T121" fmla="*/ 8 h 546"/>
                <a:gd name="T122" fmla="*/ 0 w 87"/>
                <a:gd name="T123" fmla="*/ 8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" h="546">
                  <a:moveTo>
                    <a:pt x="0" y="8"/>
                  </a:moveTo>
                  <a:lnTo>
                    <a:pt x="9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52" y="8"/>
                  </a:lnTo>
                  <a:lnTo>
                    <a:pt x="61" y="8"/>
                  </a:lnTo>
                  <a:lnTo>
                    <a:pt x="78" y="17"/>
                  </a:lnTo>
                  <a:lnTo>
                    <a:pt x="87" y="26"/>
                  </a:lnTo>
                  <a:lnTo>
                    <a:pt x="87" y="43"/>
                  </a:lnTo>
                  <a:lnTo>
                    <a:pt x="78" y="52"/>
                  </a:lnTo>
                  <a:lnTo>
                    <a:pt x="78" y="60"/>
                  </a:lnTo>
                  <a:lnTo>
                    <a:pt x="78" y="95"/>
                  </a:lnTo>
                  <a:lnTo>
                    <a:pt x="78" y="112"/>
                  </a:lnTo>
                  <a:lnTo>
                    <a:pt x="78" y="138"/>
                  </a:lnTo>
                  <a:lnTo>
                    <a:pt x="70" y="173"/>
                  </a:lnTo>
                  <a:lnTo>
                    <a:pt x="70" y="217"/>
                  </a:lnTo>
                  <a:lnTo>
                    <a:pt x="70" y="260"/>
                  </a:lnTo>
                  <a:lnTo>
                    <a:pt x="70" y="312"/>
                  </a:lnTo>
                  <a:lnTo>
                    <a:pt x="70" y="364"/>
                  </a:lnTo>
                  <a:lnTo>
                    <a:pt x="61" y="425"/>
                  </a:lnTo>
                  <a:lnTo>
                    <a:pt x="61" y="451"/>
                  </a:lnTo>
                  <a:lnTo>
                    <a:pt x="61" y="477"/>
                  </a:lnTo>
                  <a:lnTo>
                    <a:pt x="61" y="494"/>
                  </a:lnTo>
                  <a:lnTo>
                    <a:pt x="61" y="511"/>
                  </a:lnTo>
                  <a:lnTo>
                    <a:pt x="52" y="529"/>
                  </a:lnTo>
                  <a:lnTo>
                    <a:pt x="52" y="537"/>
                  </a:lnTo>
                  <a:lnTo>
                    <a:pt x="52" y="537"/>
                  </a:lnTo>
                  <a:lnTo>
                    <a:pt x="44" y="546"/>
                  </a:lnTo>
                  <a:lnTo>
                    <a:pt x="44" y="537"/>
                  </a:lnTo>
                  <a:lnTo>
                    <a:pt x="35" y="537"/>
                  </a:lnTo>
                  <a:lnTo>
                    <a:pt x="26" y="529"/>
                  </a:lnTo>
                  <a:lnTo>
                    <a:pt x="18" y="520"/>
                  </a:lnTo>
                  <a:lnTo>
                    <a:pt x="9" y="503"/>
                  </a:lnTo>
                  <a:lnTo>
                    <a:pt x="9" y="494"/>
                  </a:lnTo>
                  <a:lnTo>
                    <a:pt x="9" y="485"/>
                  </a:lnTo>
                  <a:lnTo>
                    <a:pt x="0" y="477"/>
                  </a:lnTo>
                  <a:lnTo>
                    <a:pt x="0" y="468"/>
                  </a:lnTo>
                  <a:lnTo>
                    <a:pt x="0" y="451"/>
                  </a:lnTo>
                  <a:lnTo>
                    <a:pt x="9" y="433"/>
                  </a:lnTo>
                  <a:lnTo>
                    <a:pt x="9" y="399"/>
                  </a:lnTo>
                  <a:lnTo>
                    <a:pt x="9" y="390"/>
                  </a:lnTo>
                  <a:lnTo>
                    <a:pt x="18" y="364"/>
                  </a:lnTo>
                  <a:lnTo>
                    <a:pt x="18" y="347"/>
                  </a:lnTo>
                  <a:lnTo>
                    <a:pt x="18" y="321"/>
                  </a:lnTo>
                  <a:lnTo>
                    <a:pt x="18" y="295"/>
                  </a:lnTo>
                  <a:lnTo>
                    <a:pt x="18" y="260"/>
                  </a:lnTo>
                  <a:lnTo>
                    <a:pt x="18" y="225"/>
                  </a:lnTo>
                  <a:lnTo>
                    <a:pt x="26" y="191"/>
                  </a:lnTo>
                  <a:lnTo>
                    <a:pt x="26" y="156"/>
                  </a:lnTo>
                  <a:lnTo>
                    <a:pt x="18" y="121"/>
                  </a:lnTo>
                  <a:lnTo>
                    <a:pt x="18" y="95"/>
                  </a:lnTo>
                  <a:lnTo>
                    <a:pt x="18" y="78"/>
                  </a:lnTo>
                  <a:lnTo>
                    <a:pt x="18" y="60"/>
                  </a:lnTo>
                  <a:lnTo>
                    <a:pt x="18" y="4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9" y="2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5">
              <a:extLst>
                <a:ext uri="{FF2B5EF4-FFF2-40B4-BE49-F238E27FC236}">
                  <a16:creationId xmlns:a16="http://schemas.microsoft.com/office/drawing/2014/main" id="{960FC25D-868D-415D-9805-B3DE9678B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089" y="3425660"/>
              <a:ext cx="991590" cy="332870"/>
            </a:xfrm>
            <a:custGeom>
              <a:avLst/>
              <a:gdLst>
                <a:gd name="T0" fmla="*/ 122 w 312"/>
                <a:gd name="T1" fmla="*/ 26 h 105"/>
                <a:gd name="T2" fmla="*/ 148 w 312"/>
                <a:gd name="T3" fmla="*/ 26 h 105"/>
                <a:gd name="T4" fmla="*/ 174 w 312"/>
                <a:gd name="T5" fmla="*/ 18 h 105"/>
                <a:gd name="T6" fmla="*/ 200 w 312"/>
                <a:gd name="T7" fmla="*/ 9 h 105"/>
                <a:gd name="T8" fmla="*/ 217 w 312"/>
                <a:gd name="T9" fmla="*/ 9 h 105"/>
                <a:gd name="T10" fmla="*/ 243 w 312"/>
                <a:gd name="T11" fmla="*/ 9 h 105"/>
                <a:gd name="T12" fmla="*/ 252 w 312"/>
                <a:gd name="T13" fmla="*/ 0 h 105"/>
                <a:gd name="T14" fmla="*/ 269 w 312"/>
                <a:gd name="T15" fmla="*/ 0 h 105"/>
                <a:gd name="T16" fmla="*/ 278 w 312"/>
                <a:gd name="T17" fmla="*/ 0 h 105"/>
                <a:gd name="T18" fmla="*/ 295 w 312"/>
                <a:gd name="T19" fmla="*/ 0 h 105"/>
                <a:gd name="T20" fmla="*/ 304 w 312"/>
                <a:gd name="T21" fmla="*/ 9 h 105"/>
                <a:gd name="T22" fmla="*/ 312 w 312"/>
                <a:gd name="T23" fmla="*/ 9 h 105"/>
                <a:gd name="T24" fmla="*/ 312 w 312"/>
                <a:gd name="T25" fmla="*/ 18 h 105"/>
                <a:gd name="T26" fmla="*/ 312 w 312"/>
                <a:gd name="T27" fmla="*/ 26 h 105"/>
                <a:gd name="T28" fmla="*/ 304 w 312"/>
                <a:gd name="T29" fmla="*/ 35 h 105"/>
                <a:gd name="T30" fmla="*/ 295 w 312"/>
                <a:gd name="T31" fmla="*/ 44 h 105"/>
                <a:gd name="T32" fmla="*/ 286 w 312"/>
                <a:gd name="T33" fmla="*/ 44 h 105"/>
                <a:gd name="T34" fmla="*/ 252 w 312"/>
                <a:gd name="T35" fmla="*/ 61 h 105"/>
                <a:gd name="T36" fmla="*/ 208 w 312"/>
                <a:gd name="T37" fmla="*/ 70 h 105"/>
                <a:gd name="T38" fmla="*/ 191 w 312"/>
                <a:gd name="T39" fmla="*/ 70 h 105"/>
                <a:gd name="T40" fmla="*/ 165 w 312"/>
                <a:gd name="T41" fmla="*/ 79 h 105"/>
                <a:gd name="T42" fmla="*/ 139 w 312"/>
                <a:gd name="T43" fmla="*/ 79 h 105"/>
                <a:gd name="T44" fmla="*/ 113 w 312"/>
                <a:gd name="T45" fmla="*/ 87 h 105"/>
                <a:gd name="T46" fmla="*/ 87 w 312"/>
                <a:gd name="T47" fmla="*/ 96 h 105"/>
                <a:gd name="T48" fmla="*/ 70 w 312"/>
                <a:gd name="T49" fmla="*/ 96 h 105"/>
                <a:gd name="T50" fmla="*/ 52 w 312"/>
                <a:gd name="T51" fmla="*/ 105 h 105"/>
                <a:gd name="T52" fmla="*/ 44 w 312"/>
                <a:gd name="T53" fmla="*/ 105 h 105"/>
                <a:gd name="T54" fmla="*/ 26 w 312"/>
                <a:gd name="T55" fmla="*/ 96 h 105"/>
                <a:gd name="T56" fmla="*/ 9 w 312"/>
                <a:gd name="T57" fmla="*/ 87 h 105"/>
                <a:gd name="T58" fmla="*/ 0 w 312"/>
                <a:gd name="T59" fmla="*/ 87 h 105"/>
                <a:gd name="T60" fmla="*/ 0 w 312"/>
                <a:gd name="T61" fmla="*/ 79 h 105"/>
                <a:gd name="T62" fmla="*/ 0 w 312"/>
                <a:gd name="T63" fmla="*/ 70 h 105"/>
                <a:gd name="T64" fmla="*/ 0 w 312"/>
                <a:gd name="T65" fmla="*/ 70 h 105"/>
                <a:gd name="T66" fmla="*/ 9 w 312"/>
                <a:gd name="T67" fmla="*/ 61 h 105"/>
                <a:gd name="T68" fmla="*/ 18 w 312"/>
                <a:gd name="T69" fmla="*/ 61 h 105"/>
                <a:gd name="T70" fmla="*/ 26 w 312"/>
                <a:gd name="T71" fmla="*/ 52 h 105"/>
                <a:gd name="T72" fmla="*/ 44 w 312"/>
                <a:gd name="T73" fmla="*/ 52 h 105"/>
                <a:gd name="T74" fmla="*/ 70 w 312"/>
                <a:gd name="T75" fmla="*/ 44 h 105"/>
                <a:gd name="T76" fmla="*/ 96 w 312"/>
                <a:gd name="T77" fmla="*/ 35 h 105"/>
                <a:gd name="T78" fmla="*/ 122 w 312"/>
                <a:gd name="T79" fmla="*/ 26 h 105"/>
                <a:gd name="T80" fmla="*/ 122 w 312"/>
                <a:gd name="T81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2" h="105">
                  <a:moveTo>
                    <a:pt x="122" y="26"/>
                  </a:moveTo>
                  <a:lnTo>
                    <a:pt x="148" y="26"/>
                  </a:lnTo>
                  <a:lnTo>
                    <a:pt x="174" y="18"/>
                  </a:lnTo>
                  <a:lnTo>
                    <a:pt x="200" y="9"/>
                  </a:lnTo>
                  <a:lnTo>
                    <a:pt x="217" y="9"/>
                  </a:lnTo>
                  <a:lnTo>
                    <a:pt x="243" y="9"/>
                  </a:lnTo>
                  <a:lnTo>
                    <a:pt x="252" y="0"/>
                  </a:lnTo>
                  <a:lnTo>
                    <a:pt x="269" y="0"/>
                  </a:lnTo>
                  <a:lnTo>
                    <a:pt x="278" y="0"/>
                  </a:lnTo>
                  <a:lnTo>
                    <a:pt x="295" y="0"/>
                  </a:lnTo>
                  <a:lnTo>
                    <a:pt x="304" y="9"/>
                  </a:lnTo>
                  <a:lnTo>
                    <a:pt x="312" y="9"/>
                  </a:lnTo>
                  <a:lnTo>
                    <a:pt x="312" y="18"/>
                  </a:lnTo>
                  <a:lnTo>
                    <a:pt x="312" y="26"/>
                  </a:lnTo>
                  <a:lnTo>
                    <a:pt x="304" y="35"/>
                  </a:lnTo>
                  <a:lnTo>
                    <a:pt x="295" y="44"/>
                  </a:lnTo>
                  <a:lnTo>
                    <a:pt x="286" y="44"/>
                  </a:lnTo>
                  <a:lnTo>
                    <a:pt x="252" y="61"/>
                  </a:lnTo>
                  <a:lnTo>
                    <a:pt x="208" y="70"/>
                  </a:lnTo>
                  <a:lnTo>
                    <a:pt x="191" y="70"/>
                  </a:lnTo>
                  <a:lnTo>
                    <a:pt x="165" y="79"/>
                  </a:lnTo>
                  <a:lnTo>
                    <a:pt x="139" y="79"/>
                  </a:lnTo>
                  <a:lnTo>
                    <a:pt x="113" y="87"/>
                  </a:lnTo>
                  <a:lnTo>
                    <a:pt x="87" y="96"/>
                  </a:lnTo>
                  <a:lnTo>
                    <a:pt x="70" y="96"/>
                  </a:lnTo>
                  <a:lnTo>
                    <a:pt x="52" y="105"/>
                  </a:lnTo>
                  <a:lnTo>
                    <a:pt x="44" y="105"/>
                  </a:lnTo>
                  <a:lnTo>
                    <a:pt x="26" y="96"/>
                  </a:lnTo>
                  <a:lnTo>
                    <a:pt x="9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9" y="61"/>
                  </a:lnTo>
                  <a:lnTo>
                    <a:pt x="18" y="61"/>
                  </a:lnTo>
                  <a:lnTo>
                    <a:pt x="26" y="52"/>
                  </a:lnTo>
                  <a:lnTo>
                    <a:pt x="44" y="52"/>
                  </a:lnTo>
                  <a:lnTo>
                    <a:pt x="70" y="44"/>
                  </a:lnTo>
                  <a:lnTo>
                    <a:pt x="96" y="35"/>
                  </a:lnTo>
                  <a:lnTo>
                    <a:pt x="122" y="26"/>
                  </a:lnTo>
                  <a:lnTo>
                    <a:pt x="122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6">
              <a:extLst>
                <a:ext uri="{FF2B5EF4-FFF2-40B4-BE49-F238E27FC236}">
                  <a16:creationId xmlns:a16="http://schemas.microsoft.com/office/drawing/2014/main" id="{728FC4D0-C6AC-4BA0-9606-1CF244917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149" y="3866316"/>
              <a:ext cx="330530" cy="247274"/>
            </a:xfrm>
            <a:custGeom>
              <a:avLst/>
              <a:gdLst>
                <a:gd name="T0" fmla="*/ 0 w 104"/>
                <a:gd name="T1" fmla="*/ 0 h 78"/>
                <a:gd name="T2" fmla="*/ 35 w 104"/>
                <a:gd name="T3" fmla="*/ 0 h 78"/>
                <a:gd name="T4" fmla="*/ 61 w 104"/>
                <a:gd name="T5" fmla="*/ 0 h 78"/>
                <a:gd name="T6" fmla="*/ 78 w 104"/>
                <a:gd name="T7" fmla="*/ 0 h 78"/>
                <a:gd name="T8" fmla="*/ 87 w 104"/>
                <a:gd name="T9" fmla="*/ 9 h 78"/>
                <a:gd name="T10" fmla="*/ 96 w 104"/>
                <a:gd name="T11" fmla="*/ 18 h 78"/>
                <a:gd name="T12" fmla="*/ 96 w 104"/>
                <a:gd name="T13" fmla="*/ 26 h 78"/>
                <a:gd name="T14" fmla="*/ 104 w 104"/>
                <a:gd name="T15" fmla="*/ 52 h 78"/>
                <a:gd name="T16" fmla="*/ 96 w 104"/>
                <a:gd name="T17" fmla="*/ 70 h 78"/>
                <a:gd name="T18" fmla="*/ 96 w 104"/>
                <a:gd name="T19" fmla="*/ 78 h 78"/>
                <a:gd name="T20" fmla="*/ 87 w 104"/>
                <a:gd name="T21" fmla="*/ 78 h 78"/>
                <a:gd name="T22" fmla="*/ 78 w 104"/>
                <a:gd name="T23" fmla="*/ 78 h 78"/>
                <a:gd name="T24" fmla="*/ 78 w 104"/>
                <a:gd name="T25" fmla="*/ 78 h 78"/>
                <a:gd name="T26" fmla="*/ 70 w 104"/>
                <a:gd name="T27" fmla="*/ 78 h 78"/>
                <a:gd name="T28" fmla="*/ 61 w 104"/>
                <a:gd name="T29" fmla="*/ 70 h 78"/>
                <a:gd name="T30" fmla="*/ 52 w 104"/>
                <a:gd name="T31" fmla="*/ 61 h 78"/>
                <a:gd name="T32" fmla="*/ 44 w 104"/>
                <a:gd name="T33" fmla="*/ 52 h 78"/>
                <a:gd name="T34" fmla="*/ 26 w 104"/>
                <a:gd name="T35" fmla="*/ 35 h 78"/>
                <a:gd name="T36" fmla="*/ 18 w 104"/>
                <a:gd name="T37" fmla="*/ 18 h 78"/>
                <a:gd name="T38" fmla="*/ 0 w 104"/>
                <a:gd name="T39" fmla="*/ 0 h 78"/>
                <a:gd name="T40" fmla="*/ 0 w 104"/>
                <a:gd name="T4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78">
                  <a:moveTo>
                    <a:pt x="0" y="0"/>
                  </a:moveTo>
                  <a:lnTo>
                    <a:pt x="35" y="0"/>
                  </a:lnTo>
                  <a:lnTo>
                    <a:pt x="61" y="0"/>
                  </a:lnTo>
                  <a:lnTo>
                    <a:pt x="78" y="0"/>
                  </a:lnTo>
                  <a:lnTo>
                    <a:pt x="87" y="9"/>
                  </a:lnTo>
                  <a:lnTo>
                    <a:pt x="96" y="18"/>
                  </a:lnTo>
                  <a:lnTo>
                    <a:pt x="96" y="26"/>
                  </a:lnTo>
                  <a:lnTo>
                    <a:pt x="104" y="52"/>
                  </a:lnTo>
                  <a:lnTo>
                    <a:pt x="96" y="70"/>
                  </a:lnTo>
                  <a:lnTo>
                    <a:pt x="96" y="78"/>
                  </a:lnTo>
                  <a:lnTo>
                    <a:pt x="87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0" y="78"/>
                  </a:lnTo>
                  <a:lnTo>
                    <a:pt x="61" y="70"/>
                  </a:lnTo>
                  <a:lnTo>
                    <a:pt x="52" y="61"/>
                  </a:lnTo>
                  <a:lnTo>
                    <a:pt x="44" y="52"/>
                  </a:lnTo>
                  <a:lnTo>
                    <a:pt x="26" y="35"/>
                  </a:lnTo>
                  <a:lnTo>
                    <a:pt x="18" y="1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7">
              <a:extLst>
                <a:ext uri="{FF2B5EF4-FFF2-40B4-BE49-F238E27FC236}">
                  <a16:creationId xmlns:a16="http://schemas.microsoft.com/office/drawing/2014/main" id="{53464A43-5258-40DF-9CBD-34690A665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089" y="3508085"/>
              <a:ext cx="689664" cy="992267"/>
            </a:xfrm>
            <a:custGeom>
              <a:avLst/>
              <a:gdLst>
                <a:gd name="T0" fmla="*/ 0 w 217"/>
                <a:gd name="T1" fmla="*/ 304 h 313"/>
                <a:gd name="T2" fmla="*/ 0 w 217"/>
                <a:gd name="T3" fmla="*/ 295 h 313"/>
                <a:gd name="T4" fmla="*/ 0 w 217"/>
                <a:gd name="T5" fmla="*/ 278 h 313"/>
                <a:gd name="T6" fmla="*/ 18 w 217"/>
                <a:gd name="T7" fmla="*/ 261 h 313"/>
                <a:gd name="T8" fmla="*/ 44 w 217"/>
                <a:gd name="T9" fmla="*/ 235 h 313"/>
                <a:gd name="T10" fmla="*/ 52 w 217"/>
                <a:gd name="T11" fmla="*/ 217 h 313"/>
                <a:gd name="T12" fmla="*/ 70 w 217"/>
                <a:gd name="T13" fmla="*/ 200 h 313"/>
                <a:gd name="T14" fmla="*/ 87 w 217"/>
                <a:gd name="T15" fmla="*/ 174 h 313"/>
                <a:gd name="T16" fmla="*/ 104 w 217"/>
                <a:gd name="T17" fmla="*/ 148 h 313"/>
                <a:gd name="T18" fmla="*/ 122 w 217"/>
                <a:gd name="T19" fmla="*/ 113 h 313"/>
                <a:gd name="T20" fmla="*/ 148 w 217"/>
                <a:gd name="T21" fmla="*/ 79 h 313"/>
                <a:gd name="T22" fmla="*/ 165 w 217"/>
                <a:gd name="T23" fmla="*/ 44 h 313"/>
                <a:gd name="T24" fmla="*/ 191 w 217"/>
                <a:gd name="T25" fmla="*/ 0 h 313"/>
                <a:gd name="T26" fmla="*/ 217 w 217"/>
                <a:gd name="T27" fmla="*/ 53 h 313"/>
                <a:gd name="T28" fmla="*/ 200 w 217"/>
                <a:gd name="T29" fmla="*/ 87 h 313"/>
                <a:gd name="T30" fmla="*/ 182 w 217"/>
                <a:gd name="T31" fmla="*/ 113 h 313"/>
                <a:gd name="T32" fmla="*/ 148 w 217"/>
                <a:gd name="T33" fmla="*/ 174 h 313"/>
                <a:gd name="T34" fmla="*/ 122 w 217"/>
                <a:gd name="T35" fmla="*/ 200 h 313"/>
                <a:gd name="T36" fmla="*/ 104 w 217"/>
                <a:gd name="T37" fmla="*/ 226 h 313"/>
                <a:gd name="T38" fmla="*/ 78 w 217"/>
                <a:gd name="T39" fmla="*/ 252 h 313"/>
                <a:gd name="T40" fmla="*/ 52 w 217"/>
                <a:gd name="T41" fmla="*/ 278 h 313"/>
                <a:gd name="T42" fmla="*/ 35 w 217"/>
                <a:gd name="T43" fmla="*/ 295 h 313"/>
                <a:gd name="T44" fmla="*/ 18 w 217"/>
                <a:gd name="T45" fmla="*/ 304 h 313"/>
                <a:gd name="T46" fmla="*/ 0 w 217"/>
                <a:gd name="T47" fmla="*/ 313 h 313"/>
                <a:gd name="T48" fmla="*/ 0 w 217"/>
                <a:gd name="T49" fmla="*/ 304 h 313"/>
                <a:gd name="T50" fmla="*/ 0 w 217"/>
                <a:gd name="T51" fmla="*/ 304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7" h="313">
                  <a:moveTo>
                    <a:pt x="0" y="304"/>
                  </a:moveTo>
                  <a:lnTo>
                    <a:pt x="0" y="295"/>
                  </a:lnTo>
                  <a:lnTo>
                    <a:pt x="0" y="278"/>
                  </a:lnTo>
                  <a:lnTo>
                    <a:pt x="18" y="261"/>
                  </a:lnTo>
                  <a:lnTo>
                    <a:pt x="44" y="235"/>
                  </a:lnTo>
                  <a:lnTo>
                    <a:pt x="52" y="217"/>
                  </a:lnTo>
                  <a:lnTo>
                    <a:pt x="70" y="200"/>
                  </a:lnTo>
                  <a:lnTo>
                    <a:pt x="87" y="174"/>
                  </a:lnTo>
                  <a:lnTo>
                    <a:pt x="104" y="148"/>
                  </a:lnTo>
                  <a:lnTo>
                    <a:pt x="122" y="113"/>
                  </a:lnTo>
                  <a:lnTo>
                    <a:pt x="148" y="79"/>
                  </a:lnTo>
                  <a:lnTo>
                    <a:pt x="165" y="44"/>
                  </a:lnTo>
                  <a:lnTo>
                    <a:pt x="191" y="0"/>
                  </a:lnTo>
                  <a:lnTo>
                    <a:pt x="217" y="53"/>
                  </a:lnTo>
                  <a:lnTo>
                    <a:pt x="200" y="87"/>
                  </a:lnTo>
                  <a:lnTo>
                    <a:pt x="182" y="113"/>
                  </a:lnTo>
                  <a:lnTo>
                    <a:pt x="148" y="174"/>
                  </a:lnTo>
                  <a:lnTo>
                    <a:pt x="122" y="200"/>
                  </a:lnTo>
                  <a:lnTo>
                    <a:pt x="104" y="226"/>
                  </a:lnTo>
                  <a:lnTo>
                    <a:pt x="78" y="252"/>
                  </a:lnTo>
                  <a:lnTo>
                    <a:pt x="52" y="278"/>
                  </a:lnTo>
                  <a:lnTo>
                    <a:pt x="35" y="295"/>
                  </a:lnTo>
                  <a:lnTo>
                    <a:pt x="18" y="304"/>
                  </a:lnTo>
                  <a:lnTo>
                    <a:pt x="0" y="313"/>
                  </a:lnTo>
                  <a:lnTo>
                    <a:pt x="0" y="304"/>
                  </a:lnTo>
                  <a:lnTo>
                    <a:pt x="0" y="304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8">
              <a:extLst>
                <a:ext uri="{FF2B5EF4-FFF2-40B4-BE49-F238E27FC236}">
                  <a16:creationId xmlns:a16="http://schemas.microsoft.com/office/drawing/2014/main" id="{DDBA3793-9CF7-497B-9907-FF2A73C9E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6886" y="3317874"/>
              <a:ext cx="190690" cy="1372689"/>
            </a:xfrm>
            <a:custGeom>
              <a:avLst/>
              <a:gdLst>
                <a:gd name="T0" fmla="*/ 8 w 60"/>
                <a:gd name="T1" fmla="*/ 182 h 433"/>
                <a:gd name="T2" fmla="*/ 8 w 60"/>
                <a:gd name="T3" fmla="*/ 147 h 433"/>
                <a:gd name="T4" fmla="*/ 17 w 60"/>
                <a:gd name="T5" fmla="*/ 121 h 433"/>
                <a:gd name="T6" fmla="*/ 8 w 60"/>
                <a:gd name="T7" fmla="*/ 95 h 433"/>
                <a:gd name="T8" fmla="*/ 8 w 60"/>
                <a:gd name="T9" fmla="*/ 78 h 433"/>
                <a:gd name="T10" fmla="*/ 8 w 60"/>
                <a:gd name="T11" fmla="*/ 60 h 433"/>
                <a:gd name="T12" fmla="*/ 8 w 60"/>
                <a:gd name="T13" fmla="*/ 52 h 433"/>
                <a:gd name="T14" fmla="*/ 8 w 60"/>
                <a:gd name="T15" fmla="*/ 43 h 433"/>
                <a:gd name="T16" fmla="*/ 8 w 60"/>
                <a:gd name="T17" fmla="*/ 34 h 433"/>
                <a:gd name="T18" fmla="*/ 0 w 60"/>
                <a:gd name="T19" fmla="*/ 17 h 433"/>
                <a:gd name="T20" fmla="*/ 8 w 60"/>
                <a:gd name="T21" fmla="*/ 0 h 433"/>
                <a:gd name="T22" fmla="*/ 8 w 60"/>
                <a:gd name="T23" fmla="*/ 0 h 433"/>
                <a:gd name="T24" fmla="*/ 26 w 60"/>
                <a:gd name="T25" fmla="*/ 0 h 433"/>
                <a:gd name="T26" fmla="*/ 43 w 60"/>
                <a:gd name="T27" fmla="*/ 0 h 433"/>
                <a:gd name="T28" fmla="*/ 60 w 60"/>
                <a:gd name="T29" fmla="*/ 8 h 433"/>
                <a:gd name="T30" fmla="*/ 60 w 60"/>
                <a:gd name="T31" fmla="*/ 139 h 433"/>
                <a:gd name="T32" fmla="*/ 60 w 60"/>
                <a:gd name="T33" fmla="*/ 286 h 433"/>
                <a:gd name="T34" fmla="*/ 60 w 60"/>
                <a:gd name="T35" fmla="*/ 321 h 433"/>
                <a:gd name="T36" fmla="*/ 60 w 60"/>
                <a:gd name="T37" fmla="*/ 347 h 433"/>
                <a:gd name="T38" fmla="*/ 60 w 60"/>
                <a:gd name="T39" fmla="*/ 373 h 433"/>
                <a:gd name="T40" fmla="*/ 52 w 60"/>
                <a:gd name="T41" fmla="*/ 390 h 433"/>
                <a:gd name="T42" fmla="*/ 52 w 60"/>
                <a:gd name="T43" fmla="*/ 407 h 433"/>
                <a:gd name="T44" fmla="*/ 52 w 60"/>
                <a:gd name="T45" fmla="*/ 425 h 433"/>
                <a:gd name="T46" fmla="*/ 52 w 60"/>
                <a:gd name="T47" fmla="*/ 433 h 433"/>
                <a:gd name="T48" fmla="*/ 43 w 60"/>
                <a:gd name="T49" fmla="*/ 433 h 433"/>
                <a:gd name="T50" fmla="*/ 34 w 60"/>
                <a:gd name="T51" fmla="*/ 433 h 433"/>
                <a:gd name="T52" fmla="*/ 26 w 60"/>
                <a:gd name="T53" fmla="*/ 425 h 433"/>
                <a:gd name="T54" fmla="*/ 17 w 60"/>
                <a:gd name="T55" fmla="*/ 416 h 433"/>
                <a:gd name="T56" fmla="*/ 17 w 60"/>
                <a:gd name="T57" fmla="*/ 399 h 433"/>
                <a:gd name="T58" fmla="*/ 8 w 60"/>
                <a:gd name="T59" fmla="*/ 381 h 433"/>
                <a:gd name="T60" fmla="*/ 8 w 60"/>
                <a:gd name="T61" fmla="*/ 364 h 433"/>
                <a:gd name="T62" fmla="*/ 8 w 60"/>
                <a:gd name="T63" fmla="*/ 347 h 433"/>
                <a:gd name="T64" fmla="*/ 8 w 60"/>
                <a:gd name="T65" fmla="*/ 338 h 433"/>
                <a:gd name="T66" fmla="*/ 8 w 60"/>
                <a:gd name="T67" fmla="*/ 329 h 433"/>
                <a:gd name="T68" fmla="*/ 8 w 60"/>
                <a:gd name="T69" fmla="*/ 312 h 433"/>
                <a:gd name="T70" fmla="*/ 8 w 60"/>
                <a:gd name="T71" fmla="*/ 303 h 433"/>
                <a:gd name="T72" fmla="*/ 8 w 60"/>
                <a:gd name="T73" fmla="*/ 286 h 433"/>
                <a:gd name="T74" fmla="*/ 8 w 60"/>
                <a:gd name="T75" fmla="*/ 260 h 433"/>
                <a:gd name="T76" fmla="*/ 8 w 60"/>
                <a:gd name="T77" fmla="*/ 234 h 433"/>
                <a:gd name="T78" fmla="*/ 8 w 60"/>
                <a:gd name="T79" fmla="*/ 208 h 433"/>
                <a:gd name="T80" fmla="*/ 8 w 60"/>
                <a:gd name="T81" fmla="*/ 182 h 433"/>
                <a:gd name="T82" fmla="*/ 8 w 60"/>
                <a:gd name="T83" fmla="*/ 182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" h="433">
                  <a:moveTo>
                    <a:pt x="8" y="182"/>
                  </a:moveTo>
                  <a:lnTo>
                    <a:pt x="8" y="147"/>
                  </a:lnTo>
                  <a:lnTo>
                    <a:pt x="17" y="121"/>
                  </a:lnTo>
                  <a:lnTo>
                    <a:pt x="8" y="95"/>
                  </a:lnTo>
                  <a:lnTo>
                    <a:pt x="8" y="78"/>
                  </a:lnTo>
                  <a:lnTo>
                    <a:pt x="8" y="60"/>
                  </a:lnTo>
                  <a:lnTo>
                    <a:pt x="8" y="52"/>
                  </a:lnTo>
                  <a:lnTo>
                    <a:pt x="8" y="43"/>
                  </a:lnTo>
                  <a:lnTo>
                    <a:pt x="8" y="34"/>
                  </a:lnTo>
                  <a:lnTo>
                    <a:pt x="0" y="17"/>
                  </a:lnTo>
                  <a:lnTo>
                    <a:pt x="8" y="0"/>
                  </a:lnTo>
                  <a:lnTo>
                    <a:pt x="8" y="0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60" y="8"/>
                  </a:lnTo>
                  <a:lnTo>
                    <a:pt x="60" y="139"/>
                  </a:lnTo>
                  <a:lnTo>
                    <a:pt x="60" y="286"/>
                  </a:lnTo>
                  <a:lnTo>
                    <a:pt x="60" y="321"/>
                  </a:lnTo>
                  <a:lnTo>
                    <a:pt x="60" y="347"/>
                  </a:lnTo>
                  <a:lnTo>
                    <a:pt x="60" y="373"/>
                  </a:lnTo>
                  <a:lnTo>
                    <a:pt x="52" y="390"/>
                  </a:lnTo>
                  <a:lnTo>
                    <a:pt x="52" y="407"/>
                  </a:lnTo>
                  <a:lnTo>
                    <a:pt x="52" y="425"/>
                  </a:lnTo>
                  <a:lnTo>
                    <a:pt x="52" y="433"/>
                  </a:lnTo>
                  <a:lnTo>
                    <a:pt x="43" y="433"/>
                  </a:lnTo>
                  <a:lnTo>
                    <a:pt x="34" y="433"/>
                  </a:lnTo>
                  <a:lnTo>
                    <a:pt x="26" y="425"/>
                  </a:lnTo>
                  <a:lnTo>
                    <a:pt x="17" y="416"/>
                  </a:lnTo>
                  <a:lnTo>
                    <a:pt x="17" y="399"/>
                  </a:lnTo>
                  <a:lnTo>
                    <a:pt x="8" y="381"/>
                  </a:lnTo>
                  <a:lnTo>
                    <a:pt x="8" y="364"/>
                  </a:lnTo>
                  <a:lnTo>
                    <a:pt x="8" y="347"/>
                  </a:lnTo>
                  <a:lnTo>
                    <a:pt x="8" y="338"/>
                  </a:lnTo>
                  <a:lnTo>
                    <a:pt x="8" y="329"/>
                  </a:lnTo>
                  <a:lnTo>
                    <a:pt x="8" y="312"/>
                  </a:lnTo>
                  <a:lnTo>
                    <a:pt x="8" y="303"/>
                  </a:lnTo>
                  <a:lnTo>
                    <a:pt x="8" y="286"/>
                  </a:lnTo>
                  <a:lnTo>
                    <a:pt x="8" y="260"/>
                  </a:lnTo>
                  <a:lnTo>
                    <a:pt x="8" y="234"/>
                  </a:lnTo>
                  <a:lnTo>
                    <a:pt x="8" y="208"/>
                  </a:lnTo>
                  <a:lnTo>
                    <a:pt x="8" y="182"/>
                  </a:lnTo>
                  <a:lnTo>
                    <a:pt x="8" y="18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9">
              <a:extLst>
                <a:ext uri="{FF2B5EF4-FFF2-40B4-BE49-F238E27FC236}">
                  <a16:creationId xmlns:a16="http://schemas.microsoft.com/office/drawing/2014/main" id="{81CAD962-EFEB-403E-97C0-D1F9CDCD1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518" y="3206919"/>
              <a:ext cx="769118" cy="1623132"/>
            </a:xfrm>
            <a:custGeom>
              <a:avLst/>
              <a:gdLst>
                <a:gd name="T0" fmla="*/ 208 w 242"/>
                <a:gd name="T1" fmla="*/ 486 h 512"/>
                <a:gd name="T2" fmla="*/ 190 w 242"/>
                <a:gd name="T3" fmla="*/ 503 h 512"/>
                <a:gd name="T4" fmla="*/ 173 w 242"/>
                <a:gd name="T5" fmla="*/ 503 h 512"/>
                <a:gd name="T6" fmla="*/ 164 w 242"/>
                <a:gd name="T7" fmla="*/ 486 h 512"/>
                <a:gd name="T8" fmla="*/ 164 w 242"/>
                <a:gd name="T9" fmla="*/ 451 h 512"/>
                <a:gd name="T10" fmla="*/ 138 w 242"/>
                <a:gd name="T11" fmla="*/ 390 h 512"/>
                <a:gd name="T12" fmla="*/ 147 w 242"/>
                <a:gd name="T13" fmla="*/ 364 h 512"/>
                <a:gd name="T14" fmla="*/ 164 w 242"/>
                <a:gd name="T15" fmla="*/ 373 h 512"/>
                <a:gd name="T16" fmla="*/ 173 w 242"/>
                <a:gd name="T17" fmla="*/ 373 h 512"/>
                <a:gd name="T18" fmla="*/ 173 w 242"/>
                <a:gd name="T19" fmla="*/ 356 h 512"/>
                <a:gd name="T20" fmla="*/ 173 w 242"/>
                <a:gd name="T21" fmla="*/ 312 h 512"/>
                <a:gd name="T22" fmla="*/ 173 w 242"/>
                <a:gd name="T23" fmla="*/ 260 h 512"/>
                <a:gd name="T24" fmla="*/ 173 w 242"/>
                <a:gd name="T25" fmla="*/ 191 h 512"/>
                <a:gd name="T26" fmla="*/ 173 w 242"/>
                <a:gd name="T27" fmla="*/ 130 h 512"/>
                <a:gd name="T28" fmla="*/ 164 w 242"/>
                <a:gd name="T29" fmla="*/ 87 h 512"/>
                <a:gd name="T30" fmla="*/ 164 w 242"/>
                <a:gd name="T31" fmla="*/ 69 h 512"/>
                <a:gd name="T32" fmla="*/ 147 w 242"/>
                <a:gd name="T33" fmla="*/ 61 h 512"/>
                <a:gd name="T34" fmla="*/ 121 w 242"/>
                <a:gd name="T35" fmla="*/ 69 h 512"/>
                <a:gd name="T36" fmla="*/ 52 w 242"/>
                <a:gd name="T37" fmla="*/ 78 h 512"/>
                <a:gd name="T38" fmla="*/ 0 w 242"/>
                <a:gd name="T39" fmla="*/ 43 h 512"/>
                <a:gd name="T40" fmla="*/ 60 w 242"/>
                <a:gd name="T41" fmla="*/ 35 h 512"/>
                <a:gd name="T42" fmla="*/ 112 w 242"/>
                <a:gd name="T43" fmla="*/ 17 h 512"/>
                <a:gd name="T44" fmla="*/ 138 w 242"/>
                <a:gd name="T45" fmla="*/ 9 h 512"/>
                <a:gd name="T46" fmla="*/ 147 w 242"/>
                <a:gd name="T47" fmla="*/ 0 h 512"/>
                <a:gd name="T48" fmla="*/ 164 w 242"/>
                <a:gd name="T49" fmla="*/ 0 h 512"/>
                <a:gd name="T50" fmla="*/ 182 w 242"/>
                <a:gd name="T51" fmla="*/ 0 h 512"/>
                <a:gd name="T52" fmla="*/ 199 w 242"/>
                <a:gd name="T53" fmla="*/ 17 h 512"/>
                <a:gd name="T54" fmla="*/ 225 w 242"/>
                <a:gd name="T55" fmla="*/ 35 h 512"/>
                <a:gd name="T56" fmla="*/ 234 w 242"/>
                <a:gd name="T57" fmla="*/ 43 h 512"/>
                <a:gd name="T58" fmla="*/ 234 w 242"/>
                <a:gd name="T59" fmla="*/ 69 h 512"/>
                <a:gd name="T60" fmla="*/ 225 w 242"/>
                <a:gd name="T61" fmla="*/ 87 h 512"/>
                <a:gd name="T62" fmla="*/ 225 w 242"/>
                <a:gd name="T63" fmla="*/ 121 h 512"/>
                <a:gd name="T64" fmla="*/ 234 w 242"/>
                <a:gd name="T65" fmla="*/ 174 h 512"/>
                <a:gd name="T66" fmla="*/ 234 w 242"/>
                <a:gd name="T67" fmla="*/ 243 h 512"/>
                <a:gd name="T68" fmla="*/ 234 w 242"/>
                <a:gd name="T69" fmla="*/ 321 h 512"/>
                <a:gd name="T70" fmla="*/ 234 w 242"/>
                <a:gd name="T71" fmla="*/ 382 h 512"/>
                <a:gd name="T72" fmla="*/ 225 w 242"/>
                <a:gd name="T73" fmla="*/ 434 h 512"/>
                <a:gd name="T74" fmla="*/ 225 w 242"/>
                <a:gd name="T75" fmla="*/ 46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2" h="512">
                  <a:moveTo>
                    <a:pt x="225" y="460"/>
                  </a:moveTo>
                  <a:lnTo>
                    <a:pt x="208" y="486"/>
                  </a:lnTo>
                  <a:lnTo>
                    <a:pt x="199" y="494"/>
                  </a:lnTo>
                  <a:lnTo>
                    <a:pt x="190" y="503"/>
                  </a:lnTo>
                  <a:lnTo>
                    <a:pt x="182" y="512"/>
                  </a:lnTo>
                  <a:lnTo>
                    <a:pt x="173" y="503"/>
                  </a:lnTo>
                  <a:lnTo>
                    <a:pt x="173" y="494"/>
                  </a:lnTo>
                  <a:lnTo>
                    <a:pt x="164" y="486"/>
                  </a:lnTo>
                  <a:lnTo>
                    <a:pt x="164" y="468"/>
                  </a:lnTo>
                  <a:lnTo>
                    <a:pt x="164" y="451"/>
                  </a:lnTo>
                  <a:lnTo>
                    <a:pt x="156" y="425"/>
                  </a:lnTo>
                  <a:lnTo>
                    <a:pt x="138" y="390"/>
                  </a:lnTo>
                  <a:lnTo>
                    <a:pt x="121" y="356"/>
                  </a:lnTo>
                  <a:lnTo>
                    <a:pt x="147" y="364"/>
                  </a:lnTo>
                  <a:lnTo>
                    <a:pt x="156" y="373"/>
                  </a:lnTo>
                  <a:lnTo>
                    <a:pt x="164" y="373"/>
                  </a:lnTo>
                  <a:lnTo>
                    <a:pt x="173" y="373"/>
                  </a:lnTo>
                  <a:lnTo>
                    <a:pt x="173" y="373"/>
                  </a:lnTo>
                  <a:lnTo>
                    <a:pt x="173" y="364"/>
                  </a:lnTo>
                  <a:lnTo>
                    <a:pt x="173" y="356"/>
                  </a:lnTo>
                  <a:lnTo>
                    <a:pt x="173" y="338"/>
                  </a:lnTo>
                  <a:lnTo>
                    <a:pt x="173" y="312"/>
                  </a:lnTo>
                  <a:lnTo>
                    <a:pt x="173" y="286"/>
                  </a:lnTo>
                  <a:lnTo>
                    <a:pt x="173" y="260"/>
                  </a:lnTo>
                  <a:lnTo>
                    <a:pt x="173" y="226"/>
                  </a:lnTo>
                  <a:lnTo>
                    <a:pt x="173" y="191"/>
                  </a:lnTo>
                  <a:lnTo>
                    <a:pt x="173" y="156"/>
                  </a:lnTo>
                  <a:lnTo>
                    <a:pt x="173" y="130"/>
                  </a:lnTo>
                  <a:lnTo>
                    <a:pt x="164" y="104"/>
                  </a:lnTo>
                  <a:lnTo>
                    <a:pt x="164" y="87"/>
                  </a:lnTo>
                  <a:lnTo>
                    <a:pt x="164" y="78"/>
                  </a:lnTo>
                  <a:lnTo>
                    <a:pt x="164" y="69"/>
                  </a:lnTo>
                  <a:lnTo>
                    <a:pt x="156" y="61"/>
                  </a:lnTo>
                  <a:lnTo>
                    <a:pt x="147" y="61"/>
                  </a:lnTo>
                  <a:lnTo>
                    <a:pt x="138" y="61"/>
                  </a:lnTo>
                  <a:lnTo>
                    <a:pt x="121" y="69"/>
                  </a:lnTo>
                  <a:lnTo>
                    <a:pt x="95" y="69"/>
                  </a:lnTo>
                  <a:lnTo>
                    <a:pt x="52" y="78"/>
                  </a:lnTo>
                  <a:lnTo>
                    <a:pt x="0" y="78"/>
                  </a:lnTo>
                  <a:lnTo>
                    <a:pt x="0" y="43"/>
                  </a:lnTo>
                  <a:lnTo>
                    <a:pt x="43" y="35"/>
                  </a:lnTo>
                  <a:lnTo>
                    <a:pt x="60" y="35"/>
                  </a:lnTo>
                  <a:lnTo>
                    <a:pt x="86" y="26"/>
                  </a:lnTo>
                  <a:lnTo>
                    <a:pt x="112" y="17"/>
                  </a:lnTo>
                  <a:lnTo>
                    <a:pt x="130" y="17"/>
                  </a:lnTo>
                  <a:lnTo>
                    <a:pt x="138" y="9"/>
                  </a:lnTo>
                  <a:lnTo>
                    <a:pt x="147" y="9"/>
                  </a:lnTo>
                  <a:lnTo>
                    <a:pt x="147" y="0"/>
                  </a:lnTo>
                  <a:lnTo>
                    <a:pt x="156" y="0"/>
                  </a:lnTo>
                  <a:lnTo>
                    <a:pt x="164" y="0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90" y="9"/>
                  </a:lnTo>
                  <a:lnTo>
                    <a:pt x="199" y="17"/>
                  </a:lnTo>
                  <a:lnTo>
                    <a:pt x="208" y="26"/>
                  </a:lnTo>
                  <a:lnTo>
                    <a:pt x="225" y="35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42" y="52"/>
                  </a:lnTo>
                  <a:lnTo>
                    <a:pt x="234" y="69"/>
                  </a:lnTo>
                  <a:lnTo>
                    <a:pt x="225" y="78"/>
                  </a:lnTo>
                  <a:lnTo>
                    <a:pt x="225" y="87"/>
                  </a:lnTo>
                  <a:lnTo>
                    <a:pt x="225" y="104"/>
                  </a:lnTo>
                  <a:lnTo>
                    <a:pt x="225" y="121"/>
                  </a:lnTo>
                  <a:lnTo>
                    <a:pt x="225" y="148"/>
                  </a:lnTo>
                  <a:lnTo>
                    <a:pt x="234" y="174"/>
                  </a:lnTo>
                  <a:lnTo>
                    <a:pt x="234" y="208"/>
                  </a:lnTo>
                  <a:lnTo>
                    <a:pt x="234" y="243"/>
                  </a:lnTo>
                  <a:lnTo>
                    <a:pt x="234" y="286"/>
                  </a:lnTo>
                  <a:lnTo>
                    <a:pt x="234" y="321"/>
                  </a:lnTo>
                  <a:lnTo>
                    <a:pt x="234" y="356"/>
                  </a:lnTo>
                  <a:lnTo>
                    <a:pt x="234" y="382"/>
                  </a:lnTo>
                  <a:lnTo>
                    <a:pt x="234" y="408"/>
                  </a:lnTo>
                  <a:lnTo>
                    <a:pt x="225" y="434"/>
                  </a:lnTo>
                  <a:lnTo>
                    <a:pt x="225" y="451"/>
                  </a:lnTo>
                  <a:lnTo>
                    <a:pt x="225" y="460"/>
                  </a:lnTo>
                  <a:lnTo>
                    <a:pt x="225" y="46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0">
              <a:extLst>
                <a:ext uri="{FF2B5EF4-FFF2-40B4-BE49-F238E27FC236}">
                  <a16:creationId xmlns:a16="http://schemas.microsoft.com/office/drawing/2014/main" id="{903849FD-BDEE-4AEF-B59F-2A6A52269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518" y="3619042"/>
              <a:ext cx="495795" cy="193382"/>
            </a:xfrm>
            <a:custGeom>
              <a:avLst/>
              <a:gdLst>
                <a:gd name="T0" fmla="*/ 138 w 156"/>
                <a:gd name="T1" fmla="*/ 0 h 61"/>
                <a:gd name="T2" fmla="*/ 147 w 156"/>
                <a:gd name="T3" fmla="*/ 9 h 61"/>
                <a:gd name="T4" fmla="*/ 156 w 156"/>
                <a:gd name="T5" fmla="*/ 18 h 61"/>
                <a:gd name="T6" fmla="*/ 156 w 156"/>
                <a:gd name="T7" fmla="*/ 18 h 61"/>
                <a:gd name="T8" fmla="*/ 156 w 156"/>
                <a:gd name="T9" fmla="*/ 26 h 61"/>
                <a:gd name="T10" fmla="*/ 156 w 156"/>
                <a:gd name="T11" fmla="*/ 35 h 61"/>
                <a:gd name="T12" fmla="*/ 147 w 156"/>
                <a:gd name="T13" fmla="*/ 44 h 61"/>
                <a:gd name="T14" fmla="*/ 130 w 156"/>
                <a:gd name="T15" fmla="*/ 44 h 61"/>
                <a:gd name="T16" fmla="*/ 104 w 156"/>
                <a:gd name="T17" fmla="*/ 52 h 61"/>
                <a:gd name="T18" fmla="*/ 78 w 156"/>
                <a:gd name="T19" fmla="*/ 52 h 61"/>
                <a:gd name="T20" fmla="*/ 52 w 156"/>
                <a:gd name="T21" fmla="*/ 61 h 61"/>
                <a:gd name="T22" fmla="*/ 0 w 156"/>
                <a:gd name="T23" fmla="*/ 61 h 61"/>
                <a:gd name="T24" fmla="*/ 0 w 156"/>
                <a:gd name="T25" fmla="*/ 26 h 61"/>
                <a:gd name="T26" fmla="*/ 26 w 156"/>
                <a:gd name="T27" fmla="*/ 18 h 61"/>
                <a:gd name="T28" fmla="*/ 52 w 156"/>
                <a:gd name="T29" fmla="*/ 9 h 61"/>
                <a:gd name="T30" fmla="*/ 69 w 156"/>
                <a:gd name="T31" fmla="*/ 0 h 61"/>
                <a:gd name="T32" fmla="*/ 86 w 156"/>
                <a:gd name="T33" fmla="*/ 0 h 61"/>
                <a:gd name="T34" fmla="*/ 104 w 156"/>
                <a:gd name="T35" fmla="*/ 0 h 61"/>
                <a:gd name="T36" fmla="*/ 121 w 156"/>
                <a:gd name="T37" fmla="*/ 0 h 61"/>
                <a:gd name="T38" fmla="*/ 130 w 156"/>
                <a:gd name="T39" fmla="*/ 0 h 61"/>
                <a:gd name="T40" fmla="*/ 138 w 156"/>
                <a:gd name="T41" fmla="*/ 0 h 61"/>
                <a:gd name="T42" fmla="*/ 138 w 156"/>
                <a:gd name="T4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61">
                  <a:moveTo>
                    <a:pt x="138" y="0"/>
                  </a:moveTo>
                  <a:lnTo>
                    <a:pt x="147" y="9"/>
                  </a:lnTo>
                  <a:lnTo>
                    <a:pt x="156" y="18"/>
                  </a:lnTo>
                  <a:lnTo>
                    <a:pt x="156" y="18"/>
                  </a:lnTo>
                  <a:lnTo>
                    <a:pt x="156" y="26"/>
                  </a:lnTo>
                  <a:lnTo>
                    <a:pt x="156" y="35"/>
                  </a:lnTo>
                  <a:lnTo>
                    <a:pt x="147" y="44"/>
                  </a:lnTo>
                  <a:lnTo>
                    <a:pt x="130" y="44"/>
                  </a:lnTo>
                  <a:lnTo>
                    <a:pt x="104" y="52"/>
                  </a:lnTo>
                  <a:lnTo>
                    <a:pt x="78" y="52"/>
                  </a:lnTo>
                  <a:lnTo>
                    <a:pt x="52" y="61"/>
                  </a:lnTo>
                  <a:lnTo>
                    <a:pt x="0" y="61"/>
                  </a:lnTo>
                  <a:lnTo>
                    <a:pt x="0" y="26"/>
                  </a:lnTo>
                  <a:lnTo>
                    <a:pt x="26" y="18"/>
                  </a:lnTo>
                  <a:lnTo>
                    <a:pt x="52" y="9"/>
                  </a:lnTo>
                  <a:lnTo>
                    <a:pt x="69" y="0"/>
                  </a:lnTo>
                  <a:lnTo>
                    <a:pt x="86" y="0"/>
                  </a:lnTo>
                  <a:lnTo>
                    <a:pt x="104" y="0"/>
                  </a:lnTo>
                  <a:lnTo>
                    <a:pt x="121" y="0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31">
              <a:extLst>
                <a:ext uri="{FF2B5EF4-FFF2-40B4-BE49-F238E27FC236}">
                  <a16:creationId xmlns:a16="http://schemas.microsoft.com/office/drawing/2014/main" id="{EF2C5D8A-6A22-4CC3-8DC0-A512FFAC3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518" y="3948741"/>
              <a:ext cx="495795" cy="164849"/>
            </a:xfrm>
            <a:custGeom>
              <a:avLst/>
              <a:gdLst>
                <a:gd name="T0" fmla="*/ 0 w 156"/>
                <a:gd name="T1" fmla="*/ 18 h 52"/>
                <a:gd name="T2" fmla="*/ 26 w 156"/>
                <a:gd name="T3" fmla="*/ 9 h 52"/>
                <a:gd name="T4" fmla="*/ 60 w 156"/>
                <a:gd name="T5" fmla="*/ 9 h 52"/>
                <a:gd name="T6" fmla="*/ 95 w 156"/>
                <a:gd name="T7" fmla="*/ 0 h 52"/>
                <a:gd name="T8" fmla="*/ 121 w 156"/>
                <a:gd name="T9" fmla="*/ 0 h 52"/>
                <a:gd name="T10" fmla="*/ 130 w 156"/>
                <a:gd name="T11" fmla="*/ 0 h 52"/>
                <a:gd name="T12" fmla="*/ 147 w 156"/>
                <a:gd name="T13" fmla="*/ 0 h 52"/>
                <a:gd name="T14" fmla="*/ 147 w 156"/>
                <a:gd name="T15" fmla="*/ 9 h 52"/>
                <a:gd name="T16" fmla="*/ 156 w 156"/>
                <a:gd name="T17" fmla="*/ 9 h 52"/>
                <a:gd name="T18" fmla="*/ 156 w 156"/>
                <a:gd name="T19" fmla="*/ 18 h 52"/>
                <a:gd name="T20" fmla="*/ 156 w 156"/>
                <a:gd name="T21" fmla="*/ 26 h 52"/>
                <a:gd name="T22" fmla="*/ 156 w 156"/>
                <a:gd name="T23" fmla="*/ 35 h 52"/>
                <a:gd name="T24" fmla="*/ 147 w 156"/>
                <a:gd name="T25" fmla="*/ 35 h 52"/>
                <a:gd name="T26" fmla="*/ 138 w 156"/>
                <a:gd name="T27" fmla="*/ 44 h 52"/>
                <a:gd name="T28" fmla="*/ 121 w 156"/>
                <a:gd name="T29" fmla="*/ 44 h 52"/>
                <a:gd name="T30" fmla="*/ 104 w 156"/>
                <a:gd name="T31" fmla="*/ 52 h 52"/>
                <a:gd name="T32" fmla="*/ 78 w 156"/>
                <a:gd name="T33" fmla="*/ 52 h 52"/>
                <a:gd name="T34" fmla="*/ 43 w 156"/>
                <a:gd name="T35" fmla="*/ 52 h 52"/>
                <a:gd name="T36" fmla="*/ 0 w 156"/>
                <a:gd name="T37" fmla="*/ 52 h 52"/>
                <a:gd name="T38" fmla="*/ 0 w 156"/>
                <a:gd name="T39" fmla="*/ 18 h 52"/>
                <a:gd name="T40" fmla="*/ 0 w 156"/>
                <a:gd name="T41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52">
                  <a:moveTo>
                    <a:pt x="0" y="18"/>
                  </a:moveTo>
                  <a:lnTo>
                    <a:pt x="26" y="9"/>
                  </a:lnTo>
                  <a:lnTo>
                    <a:pt x="60" y="9"/>
                  </a:lnTo>
                  <a:lnTo>
                    <a:pt x="95" y="0"/>
                  </a:lnTo>
                  <a:lnTo>
                    <a:pt x="121" y="0"/>
                  </a:lnTo>
                  <a:lnTo>
                    <a:pt x="130" y="0"/>
                  </a:lnTo>
                  <a:lnTo>
                    <a:pt x="147" y="0"/>
                  </a:lnTo>
                  <a:lnTo>
                    <a:pt x="147" y="9"/>
                  </a:lnTo>
                  <a:lnTo>
                    <a:pt x="156" y="9"/>
                  </a:lnTo>
                  <a:lnTo>
                    <a:pt x="156" y="18"/>
                  </a:lnTo>
                  <a:lnTo>
                    <a:pt x="156" y="26"/>
                  </a:lnTo>
                  <a:lnTo>
                    <a:pt x="156" y="35"/>
                  </a:lnTo>
                  <a:lnTo>
                    <a:pt x="147" y="35"/>
                  </a:lnTo>
                  <a:lnTo>
                    <a:pt x="138" y="44"/>
                  </a:lnTo>
                  <a:lnTo>
                    <a:pt x="121" y="44"/>
                  </a:lnTo>
                  <a:lnTo>
                    <a:pt x="104" y="52"/>
                  </a:lnTo>
                  <a:lnTo>
                    <a:pt x="78" y="52"/>
                  </a:lnTo>
                  <a:lnTo>
                    <a:pt x="43" y="52"/>
                  </a:lnTo>
                  <a:lnTo>
                    <a:pt x="0" y="52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32">
              <a:extLst>
                <a:ext uri="{FF2B5EF4-FFF2-40B4-BE49-F238E27FC236}">
                  <a16:creationId xmlns:a16="http://schemas.microsoft.com/office/drawing/2014/main" id="{6FB4124A-EED8-4C94-9D7C-750BB4D57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3546" y="4360864"/>
              <a:ext cx="441767" cy="57063"/>
            </a:xfrm>
            <a:custGeom>
              <a:avLst/>
              <a:gdLst>
                <a:gd name="T0" fmla="*/ 69 w 139"/>
                <a:gd name="T1" fmla="*/ 9 h 18"/>
                <a:gd name="T2" fmla="*/ 87 w 139"/>
                <a:gd name="T3" fmla="*/ 0 h 18"/>
                <a:gd name="T4" fmla="*/ 104 w 139"/>
                <a:gd name="T5" fmla="*/ 0 h 18"/>
                <a:gd name="T6" fmla="*/ 113 w 139"/>
                <a:gd name="T7" fmla="*/ 0 h 18"/>
                <a:gd name="T8" fmla="*/ 121 w 139"/>
                <a:gd name="T9" fmla="*/ 9 h 18"/>
                <a:gd name="T10" fmla="*/ 130 w 139"/>
                <a:gd name="T11" fmla="*/ 9 h 18"/>
                <a:gd name="T12" fmla="*/ 139 w 139"/>
                <a:gd name="T13" fmla="*/ 18 h 18"/>
                <a:gd name="T14" fmla="*/ 130 w 139"/>
                <a:gd name="T15" fmla="*/ 18 h 18"/>
                <a:gd name="T16" fmla="*/ 113 w 139"/>
                <a:gd name="T17" fmla="*/ 18 h 18"/>
                <a:gd name="T18" fmla="*/ 104 w 139"/>
                <a:gd name="T19" fmla="*/ 18 h 18"/>
                <a:gd name="T20" fmla="*/ 87 w 139"/>
                <a:gd name="T21" fmla="*/ 18 h 18"/>
                <a:gd name="T22" fmla="*/ 69 w 139"/>
                <a:gd name="T23" fmla="*/ 18 h 18"/>
                <a:gd name="T24" fmla="*/ 52 w 139"/>
                <a:gd name="T25" fmla="*/ 18 h 18"/>
                <a:gd name="T26" fmla="*/ 26 w 139"/>
                <a:gd name="T27" fmla="*/ 18 h 18"/>
                <a:gd name="T28" fmla="*/ 0 w 139"/>
                <a:gd name="T29" fmla="*/ 18 h 18"/>
                <a:gd name="T30" fmla="*/ 0 w 139"/>
                <a:gd name="T31" fmla="*/ 18 h 18"/>
                <a:gd name="T32" fmla="*/ 17 w 139"/>
                <a:gd name="T33" fmla="*/ 9 h 18"/>
                <a:gd name="T34" fmla="*/ 35 w 139"/>
                <a:gd name="T35" fmla="*/ 9 h 18"/>
                <a:gd name="T36" fmla="*/ 52 w 139"/>
                <a:gd name="T37" fmla="*/ 9 h 18"/>
                <a:gd name="T38" fmla="*/ 69 w 139"/>
                <a:gd name="T39" fmla="*/ 9 h 18"/>
                <a:gd name="T40" fmla="*/ 69 w 139"/>
                <a:gd name="T41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" h="18">
                  <a:moveTo>
                    <a:pt x="69" y="9"/>
                  </a:moveTo>
                  <a:lnTo>
                    <a:pt x="87" y="0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21" y="9"/>
                  </a:lnTo>
                  <a:lnTo>
                    <a:pt x="130" y="9"/>
                  </a:lnTo>
                  <a:lnTo>
                    <a:pt x="139" y="18"/>
                  </a:lnTo>
                  <a:lnTo>
                    <a:pt x="130" y="18"/>
                  </a:lnTo>
                  <a:lnTo>
                    <a:pt x="113" y="18"/>
                  </a:lnTo>
                  <a:lnTo>
                    <a:pt x="104" y="18"/>
                  </a:lnTo>
                  <a:lnTo>
                    <a:pt x="87" y="18"/>
                  </a:lnTo>
                  <a:lnTo>
                    <a:pt x="69" y="18"/>
                  </a:lnTo>
                  <a:lnTo>
                    <a:pt x="52" y="18"/>
                  </a:lnTo>
                  <a:lnTo>
                    <a:pt x="26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7" y="9"/>
                  </a:lnTo>
                  <a:lnTo>
                    <a:pt x="35" y="9"/>
                  </a:lnTo>
                  <a:lnTo>
                    <a:pt x="52" y="9"/>
                  </a:lnTo>
                  <a:lnTo>
                    <a:pt x="69" y="9"/>
                  </a:lnTo>
                  <a:lnTo>
                    <a:pt x="69" y="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33">
              <a:extLst>
                <a:ext uri="{FF2B5EF4-FFF2-40B4-BE49-F238E27FC236}">
                  <a16:creationId xmlns:a16="http://schemas.microsoft.com/office/drawing/2014/main" id="{44372DB9-9ABD-41B1-9EC0-264B56648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208" y="2848687"/>
              <a:ext cx="330530" cy="247274"/>
            </a:xfrm>
            <a:custGeom>
              <a:avLst/>
              <a:gdLst>
                <a:gd name="T0" fmla="*/ 78 w 104"/>
                <a:gd name="T1" fmla="*/ 78 h 78"/>
                <a:gd name="T2" fmla="*/ 78 w 104"/>
                <a:gd name="T3" fmla="*/ 78 h 78"/>
                <a:gd name="T4" fmla="*/ 70 w 104"/>
                <a:gd name="T5" fmla="*/ 78 h 78"/>
                <a:gd name="T6" fmla="*/ 52 w 104"/>
                <a:gd name="T7" fmla="*/ 61 h 78"/>
                <a:gd name="T8" fmla="*/ 35 w 104"/>
                <a:gd name="T9" fmla="*/ 44 h 78"/>
                <a:gd name="T10" fmla="*/ 0 w 104"/>
                <a:gd name="T11" fmla="*/ 9 h 78"/>
                <a:gd name="T12" fmla="*/ 9 w 104"/>
                <a:gd name="T13" fmla="*/ 9 h 78"/>
                <a:gd name="T14" fmla="*/ 18 w 104"/>
                <a:gd name="T15" fmla="*/ 0 h 78"/>
                <a:gd name="T16" fmla="*/ 26 w 104"/>
                <a:gd name="T17" fmla="*/ 0 h 78"/>
                <a:gd name="T18" fmla="*/ 44 w 104"/>
                <a:gd name="T19" fmla="*/ 0 h 78"/>
                <a:gd name="T20" fmla="*/ 52 w 104"/>
                <a:gd name="T21" fmla="*/ 0 h 78"/>
                <a:gd name="T22" fmla="*/ 61 w 104"/>
                <a:gd name="T23" fmla="*/ 0 h 78"/>
                <a:gd name="T24" fmla="*/ 87 w 104"/>
                <a:gd name="T25" fmla="*/ 9 h 78"/>
                <a:gd name="T26" fmla="*/ 96 w 104"/>
                <a:gd name="T27" fmla="*/ 26 h 78"/>
                <a:gd name="T28" fmla="*/ 104 w 104"/>
                <a:gd name="T29" fmla="*/ 35 h 78"/>
                <a:gd name="T30" fmla="*/ 104 w 104"/>
                <a:gd name="T31" fmla="*/ 44 h 78"/>
                <a:gd name="T32" fmla="*/ 104 w 104"/>
                <a:gd name="T33" fmla="*/ 52 h 78"/>
                <a:gd name="T34" fmla="*/ 104 w 104"/>
                <a:gd name="T35" fmla="*/ 61 h 78"/>
                <a:gd name="T36" fmla="*/ 104 w 104"/>
                <a:gd name="T37" fmla="*/ 70 h 78"/>
                <a:gd name="T38" fmla="*/ 96 w 104"/>
                <a:gd name="T39" fmla="*/ 78 h 78"/>
                <a:gd name="T40" fmla="*/ 87 w 104"/>
                <a:gd name="T41" fmla="*/ 78 h 78"/>
                <a:gd name="T42" fmla="*/ 78 w 104"/>
                <a:gd name="T43" fmla="*/ 78 h 78"/>
                <a:gd name="T44" fmla="*/ 78 w 104"/>
                <a:gd name="T4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78">
                  <a:moveTo>
                    <a:pt x="78" y="78"/>
                  </a:moveTo>
                  <a:lnTo>
                    <a:pt x="78" y="78"/>
                  </a:lnTo>
                  <a:lnTo>
                    <a:pt x="70" y="78"/>
                  </a:lnTo>
                  <a:lnTo>
                    <a:pt x="52" y="61"/>
                  </a:lnTo>
                  <a:lnTo>
                    <a:pt x="35" y="44"/>
                  </a:lnTo>
                  <a:lnTo>
                    <a:pt x="0" y="9"/>
                  </a:lnTo>
                  <a:lnTo>
                    <a:pt x="9" y="9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87" y="9"/>
                  </a:lnTo>
                  <a:lnTo>
                    <a:pt x="96" y="26"/>
                  </a:lnTo>
                  <a:lnTo>
                    <a:pt x="104" y="35"/>
                  </a:lnTo>
                  <a:lnTo>
                    <a:pt x="104" y="44"/>
                  </a:lnTo>
                  <a:lnTo>
                    <a:pt x="104" y="52"/>
                  </a:lnTo>
                  <a:lnTo>
                    <a:pt x="104" y="61"/>
                  </a:lnTo>
                  <a:lnTo>
                    <a:pt x="104" y="70"/>
                  </a:lnTo>
                  <a:lnTo>
                    <a:pt x="96" y="78"/>
                  </a:lnTo>
                  <a:lnTo>
                    <a:pt x="87" y="78"/>
                  </a:lnTo>
                  <a:lnTo>
                    <a:pt x="78" y="78"/>
                  </a:lnTo>
                  <a:lnTo>
                    <a:pt x="78" y="7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9083548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1907B88-9834-4172-8709-F3FE9C85F1E7}"/>
              </a:ext>
            </a:extLst>
          </p:cNvPr>
          <p:cNvGrpSpPr/>
          <p:nvPr/>
        </p:nvGrpSpPr>
        <p:grpSpPr>
          <a:xfrm>
            <a:off x="3516364" y="2417154"/>
            <a:ext cx="1750639" cy="2075444"/>
            <a:chOff x="3516364" y="2417154"/>
            <a:chExt cx="1750639" cy="2075444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F977F3B1-A7A3-4A78-9211-8C7ECB9AE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364" y="2819032"/>
              <a:ext cx="291775" cy="556022"/>
            </a:xfrm>
            <a:custGeom>
              <a:avLst/>
              <a:gdLst>
                <a:gd name="T0" fmla="*/ 32 w 53"/>
                <a:gd name="T1" fmla="*/ 87 h 101"/>
                <a:gd name="T2" fmla="*/ 28 w 53"/>
                <a:gd name="T3" fmla="*/ 94 h 101"/>
                <a:gd name="T4" fmla="*/ 25 w 53"/>
                <a:gd name="T5" fmla="*/ 98 h 101"/>
                <a:gd name="T6" fmla="*/ 21 w 53"/>
                <a:gd name="T7" fmla="*/ 101 h 101"/>
                <a:gd name="T8" fmla="*/ 18 w 53"/>
                <a:gd name="T9" fmla="*/ 101 h 101"/>
                <a:gd name="T10" fmla="*/ 14 w 53"/>
                <a:gd name="T11" fmla="*/ 98 h 101"/>
                <a:gd name="T12" fmla="*/ 11 w 53"/>
                <a:gd name="T13" fmla="*/ 98 h 101"/>
                <a:gd name="T14" fmla="*/ 7 w 53"/>
                <a:gd name="T15" fmla="*/ 91 h 101"/>
                <a:gd name="T16" fmla="*/ 7 w 53"/>
                <a:gd name="T17" fmla="*/ 87 h 101"/>
                <a:gd name="T18" fmla="*/ 4 w 53"/>
                <a:gd name="T19" fmla="*/ 80 h 101"/>
                <a:gd name="T20" fmla="*/ 0 w 53"/>
                <a:gd name="T21" fmla="*/ 77 h 101"/>
                <a:gd name="T22" fmla="*/ 0 w 53"/>
                <a:gd name="T23" fmla="*/ 74 h 101"/>
                <a:gd name="T24" fmla="*/ 0 w 53"/>
                <a:gd name="T25" fmla="*/ 70 h 101"/>
                <a:gd name="T26" fmla="*/ 4 w 53"/>
                <a:gd name="T27" fmla="*/ 67 h 101"/>
                <a:gd name="T28" fmla="*/ 4 w 53"/>
                <a:gd name="T29" fmla="*/ 63 h 101"/>
                <a:gd name="T30" fmla="*/ 7 w 53"/>
                <a:gd name="T31" fmla="*/ 56 h 101"/>
                <a:gd name="T32" fmla="*/ 11 w 53"/>
                <a:gd name="T33" fmla="*/ 49 h 101"/>
                <a:gd name="T34" fmla="*/ 14 w 53"/>
                <a:gd name="T35" fmla="*/ 42 h 101"/>
                <a:gd name="T36" fmla="*/ 21 w 53"/>
                <a:gd name="T37" fmla="*/ 32 h 101"/>
                <a:gd name="T38" fmla="*/ 28 w 53"/>
                <a:gd name="T39" fmla="*/ 18 h 101"/>
                <a:gd name="T40" fmla="*/ 32 w 53"/>
                <a:gd name="T41" fmla="*/ 0 h 101"/>
                <a:gd name="T42" fmla="*/ 42 w 53"/>
                <a:gd name="T43" fmla="*/ 7 h 101"/>
                <a:gd name="T44" fmla="*/ 49 w 53"/>
                <a:gd name="T45" fmla="*/ 14 h 101"/>
                <a:gd name="T46" fmla="*/ 53 w 53"/>
                <a:gd name="T47" fmla="*/ 21 h 101"/>
                <a:gd name="T48" fmla="*/ 53 w 53"/>
                <a:gd name="T49" fmla="*/ 28 h 101"/>
                <a:gd name="T50" fmla="*/ 53 w 53"/>
                <a:gd name="T51" fmla="*/ 46 h 101"/>
                <a:gd name="T52" fmla="*/ 49 w 53"/>
                <a:gd name="T53" fmla="*/ 53 h 101"/>
                <a:gd name="T54" fmla="*/ 46 w 53"/>
                <a:gd name="T55" fmla="*/ 60 h 101"/>
                <a:gd name="T56" fmla="*/ 42 w 53"/>
                <a:gd name="T57" fmla="*/ 70 h 101"/>
                <a:gd name="T58" fmla="*/ 39 w 53"/>
                <a:gd name="T59" fmla="*/ 77 h 101"/>
                <a:gd name="T60" fmla="*/ 32 w 53"/>
                <a:gd name="T61" fmla="*/ 87 h 101"/>
                <a:gd name="T62" fmla="*/ 32 w 53"/>
                <a:gd name="T63" fmla="*/ 8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" h="101">
                  <a:moveTo>
                    <a:pt x="32" y="87"/>
                  </a:moveTo>
                  <a:lnTo>
                    <a:pt x="28" y="94"/>
                  </a:lnTo>
                  <a:lnTo>
                    <a:pt x="25" y="98"/>
                  </a:lnTo>
                  <a:lnTo>
                    <a:pt x="21" y="101"/>
                  </a:lnTo>
                  <a:lnTo>
                    <a:pt x="18" y="101"/>
                  </a:lnTo>
                  <a:lnTo>
                    <a:pt x="14" y="98"/>
                  </a:lnTo>
                  <a:lnTo>
                    <a:pt x="11" y="98"/>
                  </a:lnTo>
                  <a:lnTo>
                    <a:pt x="7" y="91"/>
                  </a:lnTo>
                  <a:lnTo>
                    <a:pt x="7" y="87"/>
                  </a:lnTo>
                  <a:lnTo>
                    <a:pt x="4" y="80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7" y="56"/>
                  </a:lnTo>
                  <a:lnTo>
                    <a:pt x="11" y="49"/>
                  </a:lnTo>
                  <a:lnTo>
                    <a:pt x="14" y="42"/>
                  </a:lnTo>
                  <a:lnTo>
                    <a:pt x="21" y="32"/>
                  </a:lnTo>
                  <a:lnTo>
                    <a:pt x="28" y="18"/>
                  </a:lnTo>
                  <a:lnTo>
                    <a:pt x="32" y="0"/>
                  </a:lnTo>
                  <a:lnTo>
                    <a:pt x="42" y="7"/>
                  </a:lnTo>
                  <a:lnTo>
                    <a:pt x="49" y="14"/>
                  </a:lnTo>
                  <a:lnTo>
                    <a:pt x="53" y="21"/>
                  </a:lnTo>
                  <a:lnTo>
                    <a:pt x="53" y="28"/>
                  </a:lnTo>
                  <a:lnTo>
                    <a:pt x="53" y="46"/>
                  </a:lnTo>
                  <a:lnTo>
                    <a:pt x="49" y="53"/>
                  </a:lnTo>
                  <a:lnTo>
                    <a:pt x="46" y="60"/>
                  </a:lnTo>
                  <a:lnTo>
                    <a:pt x="42" y="70"/>
                  </a:lnTo>
                  <a:lnTo>
                    <a:pt x="39" y="77"/>
                  </a:lnTo>
                  <a:lnTo>
                    <a:pt x="32" y="87"/>
                  </a:lnTo>
                  <a:lnTo>
                    <a:pt x="32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C6A58A20-E94B-4B94-AB66-83CE5709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259" y="2417154"/>
              <a:ext cx="847794" cy="269754"/>
            </a:xfrm>
            <a:custGeom>
              <a:avLst/>
              <a:gdLst>
                <a:gd name="T0" fmla="*/ 66 w 154"/>
                <a:gd name="T1" fmla="*/ 14 h 49"/>
                <a:gd name="T2" fmla="*/ 77 w 154"/>
                <a:gd name="T3" fmla="*/ 10 h 49"/>
                <a:gd name="T4" fmla="*/ 87 w 154"/>
                <a:gd name="T5" fmla="*/ 7 h 49"/>
                <a:gd name="T6" fmla="*/ 98 w 154"/>
                <a:gd name="T7" fmla="*/ 7 h 49"/>
                <a:gd name="T8" fmla="*/ 108 w 154"/>
                <a:gd name="T9" fmla="*/ 3 h 49"/>
                <a:gd name="T10" fmla="*/ 115 w 154"/>
                <a:gd name="T11" fmla="*/ 3 h 49"/>
                <a:gd name="T12" fmla="*/ 122 w 154"/>
                <a:gd name="T13" fmla="*/ 0 h 49"/>
                <a:gd name="T14" fmla="*/ 126 w 154"/>
                <a:gd name="T15" fmla="*/ 0 h 49"/>
                <a:gd name="T16" fmla="*/ 133 w 154"/>
                <a:gd name="T17" fmla="*/ 0 h 49"/>
                <a:gd name="T18" fmla="*/ 140 w 154"/>
                <a:gd name="T19" fmla="*/ 0 h 49"/>
                <a:gd name="T20" fmla="*/ 143 w 154"/>
                <a:gd name="T21" fmla="*/ 0 h 49"/>
                <a:gd name="T22" fmla="*/ 150 w 154"/>
                <a:gd name="T23" fmla="*/ 3 h 49"/>
                <a:gd name="T24" fmla="*/ 154 w 154"/>
                <a:gd name="T25" fmla="*/ 7 h 49"/>
                <a:gd name="T26" fmla="*/ 154 w 154"/>
                <a:gd name="T27" fmla="*/ 10 h 49"/>
                <a:gd name="T28" fmla="*/ 154 w 154"/>
                <a:gd name="T29" fmla="*/ 14 h 49"/>
                <a:gd name="T30" fmla="*/ 154 w 154"/>
                <a:gd name="T31" fmla="*/ 17 h 49"/>
                <a:gd name="T32" fmla="*/ 154 w 154"/>
                <a:gd name="T33" fmla="*/ 21 h 49"/>
                <a:gd name="T34" fmla="*/ 150 w 154"/>
                <a:gd name="T35" fmla="*/ 24 h 49"/>
                <a:gd name="T36" fmla="*/ 147 w 154"/>
                <a:gd name="T37" fmla="*/ 24 h 49"/>
                <a:gd name="T38" fmla="*/ 140 w 154"/>
                <a:gd name="T39" fmla="*/ 28 h 49"/>
                <a:gd name="T40" fmla="*/ 133 w 154"/>
                <a:gd name="T41" fmla="*/ 31 h 49"/>
                <a:gd name="T42" fmla="*/ 126 w 154"/>
                <a:gd name="T43" fmla="*/ 31 h 49"/>
                <a:gd name="T44" fmla="*/ 119 w 154"/>
                <a:gd name="T45" fmla="*/ 31 h 49"/>
                <a:gd name="T46" fmla="*/ 108 w 154"/>
                <a:gd name="T47" fmla="*/ 35 h 49"/>
                <a:gd name="T48" fmla="*/ 80 w 154"/>
                <a:gd name="T49" fmla="*/ 38 h 49"/>
                <a:gd name="T50" fmla="*/ 56 w 154"/>
                <a:gd name="T51" fmla="*/ 42 h 49"/>
                <a:gd name="T52" fmla="*/ 46 w 154"/>
                <a:gd name="T53" fmla="*/ 45 h 49"/>
                <a:gd name="T54" fmla="*/ 35 w 154"/>
                <a:gd name="T55" fmla="*/ 49 h 49"/>
                <a:gd name="T56" fmla="*/ 28 w 154"/>
                <a:gd name="T57" fmla="*/ 49 h 49"/>
                <a:gd name="T58" fmla="*/ 25 w 154"/>
                <a:gd name="T59" fmla="*/ 49 h 49"/>
                <a:gd name="T60" fmla="*/ 21 w 154"/>
                <a:gd name="T61" fmla="*/ 49 h 49"/>
                <a:gd name="T62" fmla="*/ 11 w 154"/>
                <a:gd name="T63" fmla="*/ 42 h 49"/>
                <a:gd name="T64" fmla="*/ 7 w 154"/>
                <a:gd name="T65" fmla="*/ 42 h 49"/>
                <a:gd name="T66" fmla="*/ 4 w 154"/>
                <a:gd name="T67" fmla="*/ 38 h 49"/>
                <a:gd name="T68" fmla="*/ 4 w 154"/>
                <a:gd name="T69" fmla="*/ 35 h 49"/>
                <a:gd name="T70" fmla="*/ 0 w 154"/>
                <a:gd name="T71" fmla="*/ 31 h 49"/>
                <a:gd name="T72" fmla="*/ 4 w 154"/>
                <a:gd name="T73" fmla="*/ 28 h 49"/>
                <a:gd name="T74" fmla="*/ 4 w 154"/>
                <a:gd name="T75" fmla="*/ 28 h 49"/>
                <a:gd name="T76" fmla="*/ 7 w 154"/>
                <a:gd name="T77" fmla="*/ 28 h 49"/>
                <a:gd name="T78" fmla="*/ 11 w 154"/>
                <a:gd name="T79" fmla="*/ 28 h 49"/>
                <a:gd name="T80" fmla="*/ 14 w 154"/>
                <a:gd name="T81" fmla="*/ 24 h 49"/>
                <a:gd name="T82" fmla="*/ 18 w 154"/>
                <a:gd name="T83" fmla="*/ 24 h 49"/>
                <a:gd name="T84" fmla="*/ 25 w 154"/>
                <a:gd name="T85" fmla="*/ 24 h 49"/>
                <a:gd name="T86" fmla="*/ 32 w 154"/>
                <a:gd name="T87" fmla="*/ 21 h 49"/>
                <a:gd name="T88" fmla="*/ 42 w 154"/>
                <a:gd name="T89" fmla="*/ 17 h 49"/>
                <a:gd name="T90" fmla="*/ 52 w 154"/>
                <a:gd name="T91" fmla="*/ 17 h 49"/>
                <a:gd name="T92" fmla="*/ 66 w 154"/>
                <a:gd name="T93" fmla="*/ 14 h 49"/>
                <a:gd name="T94" fmla="*/ 66 w 154"/>
                <a:gd name="T95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" h="49">
                  <a:moveTo>
                    <a:pt x="66" y="14"/>
                  </a:moveTo>
                  <a:lnTo>
                    <a:pt x="77" y="10"/>
                  </a:lnTo>
                  <a:lnTo>
                    <a:pt x="87" y="7"/>
                  </a:lnTo>
                  <a:lnTo>
                    <a:pt x="98" y="7"/>
                  </a:lnTo>
                  <a:lnTo>
                    <a:pt x="108" y="3"/>
                  </a:lnTo>
                  <a:lnTo>
                    <a:pt x="115" y="3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50" y="3"/>
                  </a:lnTo>
                  <a:lnTo>
                    <a:pt x="154" y="7"/>
                  </a:lnTo>
                  <a:lnTo>
                    <a:pt x="154" y="10"/>
                  </a:lnTo>
                  <a:lnTo>
                    <a:pt x="154" y="14"/>
                  </a:lnTo>
                  <a:lnTo>
                    <a:pt x="154" y="17"/>
                  </a:lnTo>
                  <a:lnTo>
                    <a:pt x="154" y="21"/>
                  </a:lnTo>
                  <a:lnTo>
                    <a:pt x="150" y="24"/>
                  </a:lnTo>
                  <a:lnTo>
                    <a:pt x="147" y="24"/>
                  </a:lnTo>
                  <a:lnTo>
                    <a:pt x="140" y="28"/>
                  </a:lnTo>
                  <a:lnTo>
                    <a:pt x="133" y="31"/>
                  </a:lnTo>
                  <a:lnTo>
                    <a:pt x="126" y="31"/>
                  </a:lnTo>
                  <a:lnTo>
                    <a:pt x="119" y="31"/>
                  </a:lnTo>
                  <a:lnTo>
                    <a:pt x="108" y="35"/>
                  </a:lnTo>
                  <a:lnTo>
                    <a:pt x="80" y="38"/>
                  </a:lnTo>
                  <a:lnTo>
                    <a:pt x="56" y="42"/>
                  </a:lnTo>
                  <a:lnTo>
                    <a:pt x="46" y="45"/>
                  </a:lnTo>
                  <a:lnTo>
                    <a:pt x="35" y="49"/>
                  </a:lnTo>
                  <a:lnTo>
                    <a:pt x="28" y="49"/>
                  </a:lnTo>
                  <a:lnTo>
                    <a:pt x="25" y="49"/>
                  </a:lnTo>
                  <a:lnTo>
                    <a:pt x="21" y="49"/>
                  </a:lnTo>
                  <a:lnTo>
                    <a:pt x="11" y="42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11" y="28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25" y="24"/>
                  </a:lnTo>
                  <a:lnTo>
                    <a:pt x="32" y="21"/>
                  </a:lnTo>
                  <a:lnTo>
                    <a:pt x="42" y="17"/>
                  </a:lnTo>
                  <a:lnTo>
                    <a:pt x="52" y="17"/>
                  </a:lnTo>
                  <a:lnTo>
                    <a:pt x="66" y="14"/>
                  </a:lnTo>
                  <a:lnTo>
                    <a:pt x="6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616E1F9D-F6C2-4C12-831A-A0ABFDC17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527" y="2549278"/>
              <a:ext cx="192682" cy="886331"/>
            </a:xfrm>
            <a:custGeom>
              <a:avLst/>
              <a:gdLst>
                <a:gd name="T0" fmla="*/ 32 w 35"/>
                <a:gd name="T1" fmla="*/ 91 h 161"/>
                <a:gd name="T2" fmla="*/ 32 w 35"/>
                <a:gd name="T3" fmla="*/ 105 h 161"/>
                <a:gd name="T4" fmla="*/ 32 w 35"/>
                <a:gd name="T5" fmla="*/ 116 h 161"/>
                <a:gd name="T6" fmla="*/ 32 w 35"/>
                <a:gd name="T7" fmla="*/ 123 h 161"/>
                <a:gd name="T8" fmla="*/ 32 w 35"/>
                <a:gd name="T9" fmla="*/ 133 h 161"/>
                <a:gd name="T10" fmla="*/ 32 w 35"/>
                <a:gd name="T11" fmla="*/ 140 h 161"/>
                <a:gd name="T12" fmla="*/ 32 w 35"/>
                <a:gd name="T13" fmla="*/ 143 h 161"/>
                <a:gd name="T14" fmla="*/ 28 w 35"/>
                <a:gd name="T15" fmla="*/ 147 h 161"/>
                <a:gd name="T16" fmla="*/ 28 w 35"/>
                <a:gd name="T17" fmla="*/ 150 h 161"/>
                <a:gd name="T18" fmla="*/ 28 w 35"/>
                <a:gd name="T19" fmla="*/ 154 h 161"/>
                <a:gd name="T20" fmla="*/ 28 w 35"/>
                <a:gd name="T21" fmla="*/ 157 h 161"/>
                <a:gd name="T22" fmla="*/ 25 w 35"/>
                <a:gd name="T23" fmla="*/ 157 h 161"/>
                <a:gd name="T24" fmla="*/ 25 w 35"/>
                <a:gd name="T25" fmla="*/ 161 h 161"/>
                <a:gd name="T26" fmla="*/ 21 w 35"/>
                <a:gd name="T27" fmla="*/ 157 h 161"/>
                <a:gd name="T28" fmla="*/ 18 w 35"/>
                <a:gd name="T29" fmla="*/ 157 h 161"/>
                <a:gd name="T30" fmla="*/ 14 w 35"/>
                <a:gd name="T31" fmla="*/ 154 h 161"/>
                <a:gd name="T32" fmla="*/ 11 w 35"/>
                <a:gd name="T33" fmla="*/ 150 h 161"/>
                <a:gd name="T34" fmla="*/ 11 w 35"/>
                <a:gd name="T35" fmla="*/ 147 h 161"/>
                <a:gd name="T36" fmla="*/ 7 w 35"/>
                <a:gd name="T37" fmla="*/ 143 h 161"/>
                <a:gd name="T38" fmla="*/ 7 w 35"/>
                <a:gd name="T39" fmla="*/ 140 h 161"/>
                <a:gd name="T40" fmla="*/ 7 w 35"/>
                <a:gd name="T41" fmla="*/ 133 h 161"/>
                <a:gd name="T42" fmla="*/ 7 w 35"/>
                <a:gd name="T43" fmla="*/ 126 h 161"/>
                <a:gd name="T44" fmla="*/ 4 w 35"/>
                <a:gd name="T45" fmla="*/ 119 h 161"/>
                <a:gd name="T46" fmla="*/ 4 w 35"/>
                <a:gd name="T47" fmla="*/ 109 h 161"/>
                <a:gd name="T48" fmla="*/ 4 w 35"/>
                <a:gd name="T49" fmla="*/ 98 h 161"/>
                <a:gd name="T50" fmla="*/ 4 w 35"/>
                <a:gd name="T51" fmla="*/ 77 h 161"/>
                <a:gd name="T52" fmla="*/ 4 w 35"/>
                <a:gd name="T53" fmla="*/ 56 h 161"/>
                <a:gd name="T54" fmla="*/ 4 w 35"/>
                <a:gd name="T55" fmla="*/ 28 h 161"/>
                <a:gd name="T56" fmla="*/ 0 w 35"/>
                <a:gd name="T57" fmla="*/ 0 h 161"/>
                <a:gd name="T58" fmla="*/ 11 w 35"/>
                <a:gd name="T59" fmla="*/ 7 h 161"/>
                <a:gd name="T60" fmla="*/ 18 w 35"/>
                <a:gd name="T61" fmla="*/ 11 h 161"/>
                <a:gd name="T62" fmla="*/ 21 w 35"/>
                <a:gd name="T63" fmla="*/ 14 h 161"/>
                <a:gd name="T64" fmla="*/ 28 w 35"/>
                <a:gd name="T65" fmla="*/ 18 h 161"/>
                <a:gd name="T66" fmla="*/ 32 w 35"/>
                <a:gd name="T67" fmla="*/ 21 h 161"/>
                <a:gd name="T68" fmla="*/ 35 w 35"/>
                <a:gd name="T69" fmla="*/ 25 h 161"/>
                <a:gd name="T70" fmla="*/ 35 w 35"/>
                <a:gd name="T71" fmla="*/ 28 h 161"/>
                <a:gd name="T72" fmla="*/ 35 w 35"/>
                <a:gd name="T73" fmla="*/ 28 h 161"/>
                <a:gd name="T74" fmla="*/ 35 w 35"/>
                <a:gd name="T75" fmla="*/ 32 h 161"/>
                <a:gd name="T76" fmla="*/ 35 w 35"/>
                <a:gd name="T77" fmla="*/ 35 h 161"/>
                <a:gd name="T78" fmla="*/ 35 w 35"/>
                <a:gd name="T79" fmla="*/ 42 h 161"/>
                <a:gd name="T80" fmla="*/ 32 w 35"/>
                <a:gd name="T81" fmla="*/ 49 h 161"/>
                <a:gd name="T82" fmla="*/ 32 w 35"/>
                <a:gd name="T83" fmla="*/ 56 h 161"/>
                <a:gd name="T84" fmla="*/ 32 w 35"/>
                <a:gd name="T85" fmla="*/ 67 h 161"/>
                <a:gd name="T86" fmla="*/ 32 w 35"/>
                <a:gd name="T87" fmla="*/ 77 h 161"/>
                <a:gd name="T88" fmla="*/ 32 w 35"/>
                <a:gd name="T89" fmla="*/ 91 h 161"/>
                <a:gd name="T90" fmla="*/ 32 w 35"/>
                <a:gd name="T91" fmla="*/ 9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161">
                  <a:moveTo>
                    <a:pt x="32" y="91"/>
                  </a:moveTo>
                  <a:lnTo>
                    <a:pt x="32" y="105"/>
                  </a:lnTo>
                  <a:lnTo>
                    <a:pt x="32" y="116"/>
                  </a:lnTo>
                  <a:lnTo>
                    <a:pt x="32" y="123"/>
                  </a:lnTo>
                  <a:lnTo>
                    <a:pt x="32" y="133"/>
                  </a:lnTo>
                  <a:lnTo>
                    <a:pt x="32" y="140"/>
                  </a:lnTo>
                  <a:lnTo>
                    <a:pt x="32" y="143"/>
                  </a:lnTo>
                  <a:lnTo>
                    <a:pt x="28" y="147"/>
                  </a:lnTo>
                  <a:lnTo>
                    <a:pt x="28" y="150"/>
                  </a:lnTo>
                  <a:lnTo>
                    <a:pt x="28" y="154"/>
                  </a:lnTo>
                  <a:lnTo>
                    <a:pt x="28" y="157"/>
                  </a:lnTo>
                  <a:lnTo>
                    <a:pt x="25" y="157"/>
                  </a:lnTo>
                  <a:lnTo>
                    <a:pt x="25" y="161"/>
                  </a:lnTo>
                  <a:lnTo>
                    <a:pt x="21" y="157"/>
                  </a:lnTo>
                  <a:lnTo>
                    <a:pt x="18" y="157"/>
                  </a:lnTo>
                  <a:lnTo>
                    <a:pt x="14" y="154"/>
                  </a:lnTo>
                  <a:lnTo>
                    <a:pt x="11" y="150"/>
                  </a:lnTo>
                  <a:lnTo>
                    <a:pt x="11" y="147"/>
                  </a:lnTo>
                  <a:lnTo>
                    <a:pt x="7" y="143"/>
                  </a:lnTo>
                  <a:lnTo>
                    <a:pt x="7" y="140"/>
                  </a:lnTo>
                  <a:lnTo>
                    <a:pt x="7" y="133"/>
                  </a:lnTo>
                  <a:lnTo>
                    <a:pt x="7" y="126"/>
                  </a:lnTo>
                  <a:lnTo>
                    <a:pt x="4" y="119"/>
                  </a:lnTo>
                  <a:lnTo>
                    <a:pt x="4" y="109"/>
                  </a:lnTo>
                  <a:lnTo>
                    <a:pt x="4" y="98"/>
                  </a:lnTo>
                  <a:lnTo>
                    <a:pt x="4" y="77"/>
                  </a:lnTo>
                  <a:lnTo>
                    <a:pt x="4" y="56"/>
                  </a:lnTo>
                  <a:lnTo>
                    <a:pt x="4" y="28"/>
                  </a:lnTo>
                  <a:lnTo>
                    <a:pt x="0" y="0"/>
                  </a:lnTo>
                  <a:lnTo>
                    <a:pt x="11" y="7"/>
                  </a:lnTo>
                  <a:lnTo>
                    <a:pt x="18" y="11"/>
                  </a:lnTo>
                  <a:lnTo>
                    <a:pt x="21" y="14"/>
                  </a:lnTo>
                  <a:lnTo>
                    <a:pt x="28" y="18"/>
                  </a:lnTo>
                  <a:lnTo>
                    <a:pt x="32" y="21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5"/>
                  </a:lnTo>
                  <a:lnTo>
                    <a:pt x="35" y="42"/>
                  </a:lnTo>
                  <a:lnTo>
                    <a:pt x="32" y="49"/>
                  </a:lnTo>
                  <a:lnTo>
                    <a:pt x="32" y="56"/>
                  </a:lnTo>
                  <a:lnTo>
                    <a:pt x="32" y="67"/>
                  </a:lnTo>
                  <a:lnTo>
                    <a:pt x="32" y="77"/>
                  </a:lnTo>
                  <a:lnTo>
                    <a:pt x="32" y="91"/>
                  </a:lnTo>
                  <a:lnTo>
                    <a:pt x="32" y="9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E6812819-621E-415E-927D-8308332E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064" y="2686908"/>
              <a:ext cx="1535939" cy="385361"/>
            </a:xfrm>
            <a:custGeom>
              <a:avLst/>
              <a:gdLst>
                <a:gd name="T0" fmla="*/ 223 w 279"/>
                <a:gd name="T1" fmla="*/ 66 h 70"/>
                <a:gd name="T2" fmla="*/ 209 w 279"/>
                <a:gd name="T3" fmla="*/ 70 h 70"/>
                <a:gd name="T4" fmla="*/ 209 w 279"/>
                <a:gd name="T5" fmla="*/ 66 h 70"/>
                <a:gd name="T6" fmla="*/ 213 w 279"/>
                <a:gd name="T7" fmla="*/ 56 h 70"/>
                <a:gd name="T8" fmla="*/ 220 w 279"/>
                <a:gd name="T9" fmla="*/ 38 h 70"/>
                <a:gd name="T10" fmla="*/ 223 w 279"/>
                <a:gd name="T11" fmla="*/ 31 h 70"/>
                <a:gd name="T12" fmla="*/ 220 w 279"/>
                <a:gd name="T13" fmla="*/ 28 h 70"/>
                <a:gd name="T14" fmla="*/ 213 w 279"/>
                <a:gd name="T15" fmla="*/ 28 h 70"/>
                <a:gd name="T16" fmla="*/ 206 w 279"/>
                <a:gd name="T17" fmla="*/ 28 h 70"/>
                <a:gd name="T18" fmla="*/ 195 w 279"/>
                <a:gd name="T19" fmla="*/ 31 h 70"/>
                <a:gd name="T20" fmla="*/ 181 w 279"/>
                <a:gd name="T21" fmla="*/ 31 h 70"/>
                <a:gd name="T22" fmla="*/ 164 w 279"/>
                <a:gd name="T23" fmla="*/ 35 h 70"/>
                <a:gd name="T24" fmla="*/ 122 w 279"/>
                <a:gd name="T25" fmla="*/ 42 h 70"/>
                <a:gd name="T26" fmla="*/ 73 w 279"/>
                <a:gd name="T27" fmla="*/ 49 h 70"/>
                <a:gd name="T28" fmla="*/ 49 w 279"/>
                <a:gd name="T29" fmla="*/ 52 h 70"/>
                <a:gd name="T30" fmla="*/ 28 w 279"/>
                <a:gd name="T31" fmla="*/ 56 h 70"/>
                <a:gd name="T32" fmla="*/ 14 w 279"/>
                <a:gd name="T33" fmla="*/ 59 h 70"/>
                <a:gd name="T34" fmla="*/ 0 w 279"/>
                <a:gd name="T35" fmla="*/ 59 h 70"/>
                <a:gd name="T36" fmla="*/ 7 w 279"/>
                <a:gd name="T37" fmla="*/ 38 h 70"/>
                <a:gd name="T38" fmla="*/ 24 w 279"/>
                <a:gd name="T39" fmla="*/ 35 h 70"/>
                <a:gd name="T40" fmla="*/ 49 w 279"/>
                <a:gd name="T41" fmla="*/ 31 h 70"/>
                <a:gd name="T42" fmla="*/ 80 w 279"/>
                <a:gd name="T43" fmla="*/ 28 h 70"/>
                <a:gd name="T44" fmla="*/ 115 w 279"/>
                <a:gd name="T45" fmla="*/ 21 h 70"/>
                <a:gd name="T46" fmla="*/ 146 w 279"/>
                <a:gd name="T47" fmla="*/ 17 h 70"/>
                <a:gd name="T48" fmla="*/ 171 w 279"/>
                <a:gd name="T49" fmla="*/ 14 h 70"/>
                <a:gd name="T50" fmla="*/ 188 w 279"/>
                <a:gd name="T51" fmla="*/ 10 h 70"/>
                <a:gd name="T52" fmla="*/ 202 w 279"/>
                <a:gd name="T53" fmla="*/ 7 h 70"/>
                <a:gd name="T54" fmla="*/ 216 w 279"/>
                <a:gd name="T55" fmla="*/ 3 h 70"/>
                <a:gd name="T56" fmla="*/ 223 w 279"/>
                <a:gd name="T57" fmla="*/ 0 h 70"/>
                <a:gd name="T58" fmla="*/ 230 w 279"/>
                <a:gd name="T59" fmla="*/ 0 h 70"/>
                <a:gd name="T60" fmla="*/ 241 w 279"/>
                <a:gd name="T61" fmla="*/ 7 h 70"/>
                <a:gd name="T62" fmla="*/ 258 w 279"/>
                <a:gd name="T63" fmla="*/ 17 h 70"/>
                <a:gd name="T64" fmla="*/ 272 w 279"/>
                <a:gd name="T65" fmla="*/ 31 h 70"/>
                <a:gd name="T66" fmla="*/ 279 w 279"/>
                <a:gd name="T67" fmla="*/ 38 h 70"/>
                <a:gd name="T68" fmla="*/ 272 w 279"/>
                <a:gd name="T69" fmla="*/ 45 h 70"/>
                <a:gd name="T70" fmla="*/ 261 w 279"/>
                <a:gd name="T71" fmla="*/ 45 h 70"/>
                <a:gd name="T72" fmla="*/ 248 w 279"/>
                <a:gd name="T73" fmla="*/ 49 h 70"/>
                <a:gd name="T74" fmla="*/ 230 w 279"/>
                <a:gd name="T75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9" h="70">
                  <a:moveTo>
                    <a:pt x="230" y="59"/>
                  </a:moveTo>
                  <a:lnTo>
                    <a:pt x="223" y="66"/>
                  </a:lnTo>
                  <a:lnTo>
                    <a:pt x="216" y="70"/>
                  </a:lnTo>
                  <a:lnTo>
                    <a:pt x="209" y="70"/>
                  </a:lnTo>
                  <a:lnTo>
                    <a:pt x="209" y="66"/>
                  </a:lnTo>
                  <a:lnTo>
                    <a:pt x="209" y="66"/>
                  </a:lnTo>
                  <a:lnTo>
                    <a:pt x="209" y="59"/>
                  </a:lnTo>
                  <a:lnTo>
                    <a:pt x="213" y="56"/>
                  </a:lnTo>
                  <a:lnTo>
                    <a:pt x="216" y="45"/>
                  </a:lnTo>
                  <a:lnTo>
                    <a:pt x="220" y="38"/>
                  </a:lnTo>
                  <a:lnTo>
                    <a:pt x="220" y="35"/>
                  </a:lnTo>
                  <a:lnTo>
                    <a:pt x="223" y="31"/>
                  </a:lnTo>
                  <a:lnTo>
                    <a:pt x="223" y="31"/>
                  </a:lnTo>
                  <a:lnTo>
                    <a:pt x="220" y="28"/>
                  </a:lnTo>
                  <a:lnTo>
                    <a:pt x="216" y="28"/>
                  </a:lnTo>
                  <a:lnTo>
                    <a:pt x="213" y="28"/>
                  </a:lnTo>
                  <a:lnTo>
                    <a:pt x="209" y="28"/>
                  </a:lnTo>
                  <a:lnTo>
                    <a:pt x="206" y="28"/>
                  </a:lnTo>
                  <a:lnTo>
                    <a:pt x="199" y="31"/>
                  </a:lnTo>
                  <a:lnTo>
                    <a:pt x="195" y="31"/>
                  </a:lnTo>
                  <a:lnTo>
                    <a:pt x="188" y="31"/>
                  </a:lnTo>
                  <a:lnTo>
                    <a:pt x="181" y="31"/>
                  </a:lnTo>
                  <a:lnTo>
                    <a:pt x="171" y="35"/>
                  </a:lnTo>
                  <a:lnTo>
                    <a:pt x="164" y="35"/>
                  </a:lnTo>
                  <a:lnTo>
                    <a:pt x="143" y="38"/>
                  </a:lnTo>
                  <a:lnTo>
                    <a:pt x="122" y="42"/>
                  </a:lnTo>
                  <a:lnTo>
                    <a:pt x="97" y="45"/>
                  </a:lnTo>
                  <a:lnTo>
                    <a:pt x="73" y="49"/>
                  </a:lnTo>
                  <a:lnTo>
                    <a:pt x="59" y="52"/>
                  </a:lnTo>
                  <a:lnTo>
                    <a:pt x="49" y="52"/>
                  </a:lnTo>
                  <a:lnTo>
                    <a:pt x="38" y="56"/>
                  </a:lnTo>
                  <a:lnTo>
                    <a:pt x="28" y="56"/>
                  </a:lnTo>
                  <a:lnTo>
                    <a:pt x="21" y="59"/>
                  </a:lnTo>
                  <a:lnTo>
                    <a:pt x="14" y="59"/>
                  </a:lnTo>
                  <a:lnTo>
                    <a:pt x="7" y="59"/>
                  </a:lnTo>
                  <a:lnTo>
                    <a:pt x="0" y="59"/>
                  </a:lnTo>
                  <a:lnTo>
                    <a:pt x="0" y="38"/>
                  </a:lnTo>
                  <a:lnTo>
                    <a:pt x="7" y="38"/>
                  </a:lnTo>
                  <a:lnTo>
                    <a:pt x="14" y="38"/>
                  </a:lnTo>
                  <a:lnTo>
                    <a:pt x="24" y="35"/>
                  </a:lnTo>
                  <a:lnTo>
                    <a:pt x="35" y="35"/>
                  </a:lnTo>
                  <a:lnTo>
                    <a:pt x="49" y="31"/>
                  </a:lnTo>
                  <a:lnTo>
                    <a:pt x="63" y="31"/>
                  </a:lnTo>
                  <a:lnTo>
                    <a:pt x="80" y="28"/>
                  </a:lnTo>
                  <a:lnTo>
                    <a:pt x="97" y="24"/>
                  </a:lnTo>
                  <a:lnTo>
                    <a:pt x="115" y="21"/>
                  </a:lnTo>
                  <a:lnTo>
                    <a:pt x="132" y="17"/>
                  </a:lnTo>
                  <a:lnTo>
                    <a:pt x="146" y="17"/>
                  </a:lnTo>
                  <a:lnTo>
                    <a:pt x="160" y="14"/>
                  </a:lnTo>
                  <a:lnTo>
                    <a:pt x="171" y="14"/>
                  </a:lnTo>
                  <a:lnTo>
                    <a:pt x="181" y="10"/>
                  </a:lnTo>
                  <a:lnTo>
                    <a:pt x="188" y="10"/>
                  </a:lnTo>
                  <a:lnTo>
                    <a:pt x="192" y="10"/>
                  </a:lnTo>
                  <a:lnTo>
                    <a:pt x="202" y="7"/>
                  </a:lnTo>
                  <a:lnTo>
                    <a:pt x="209" y="7"/>
                  </a:lnTo>
                  <a:lnTo>
                    <a:pt x="216" y="3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7" y="0"/>
                  </a:lnTo>
                  <a:lnTo>
                    <a:pt x="230" y="0"/>
                  </a:lnTo>
                  <a:lnTo>
                    <a:pt x="234" y="3"/>
                  </a:lnTo>
                  <a:lnTo>
                    <a:pt x="241" y="7"/>
                  </a:lnTo>
                  <a:lnTo>
                    <a:pt x="248" y="10"/>
                  </a:lnTo>
                  <a:lnTo>
                    <a:pt x="258" y="17"/>
                  </a:lnTo>
                  <a:lnTo>
                    <a:pt x="268" y="24"/>
                  </a:lnTo>
                  <a:lnTo>
                    <a:pt x="272" y="31"/>
                  </a:lnTo>
                  <a:lnTo>
                    <a:pt x="275" y="35"/>
                  </a:lnTo>
                  <a:lnTo>
                    <a:pt x="279" y="38"/>
                  </a:lnTo>
                  <a:lnTo>
                    <a:pt x="275" y="42"/>
                  </a:lnTo>
                  <a:lnTo>
                    <a:pt x="272" y="45"/>
                  </a:lnTo>
                  <a:lnTo>
                    <a:pt x="268" y="45"/>
                  </a:lnTo>
                  <a:lnTo>
                    <a:pt x="261" y="45"/>
                  </a:lnTo>
                  <a:lnTo>
                    <a:pt x="258" y="49"/>
                  </a:lnTo>
                  <a:lnTo>
                    <a:pt x="248" y="49"/>
                  </a:lnTo>
                  <a:lnTo>
                    <a:pt x="241" y="52"/>
                  </a:lnTo>
                  <a:lnTo>
                    <a:pt x="230" y="59"/>
                  </a:lnTo>
                  <a:lnTo>
                    <a:pt x="230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8A34C11E-13EA-4F27-906D-6ABA66E7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725" y="3050248"/>
              <a:ext cx="269754" cy="137631"/>
            </a:xfrm>
            <a:custGeom>
              <a:avLst/>
              <a:gdLst>
                <a:gd name="T0" fmla="*/ 7 w 49"/>
                <a:gd name="T1" fmla="*/ 4 h 25"/>
                <a:gd name="T2" fmla="*/ 14 w 49"/>
                <a:gd name="T3" fmla="*/ 0 h 25"/>
                <a:gd name="T4" fmla="*/ 18 w 49"/>
                <a:gd name="T5" fmla="*/ 0 h 25"/>
                <a:gd name="T6" fmla="*/ 28 w 49"/>
                <a:gd name="T7" fmla="*/ 0 h 25"/>
                <a:gd name="T8" fmla="*/ 35 w 49"/>
                <a:gd name="T9" fmla="*/ 0 h 25"/>
                <a:gd name="T10" fmla="*/ 39 w 49"/>
                <a:gd name="T11" fmla="*/ 0 h 25"/>
                <a:gd name="T12" fmla="*/ 42 w 49"/>
                <a:gd name="T13" fmla="*/ 4 h 25"/>
                <a:gd name="T14" fmla="*/ 46 w 49"/>
                <a:gd name="T15" fmla="*/ 7 h 25"/>
                <a:gd name="T16" fmla="*/ 49 w 49"/>
                <a:gd name="T17" fmla="*/ 11 h 25"/>
                <a:gd name="T18" fmla="*/ 49 w 49"/>
                <a:gd name="T19" fmla="*/ 14 h 25"/>
                <a:gd name="T20" fmla="*/ 49 w 49"/>
                <a:gd name="T21" fmla="*/ 18 h 25"/>
                <a:gd name="T22" fmla="*/ 46 w 49"/>
                <a:gd name="T23" fmla="*/ 21 h 25"/>
                <a:gd name="T24" fmla="*/ 42 w 49"/>
                <a:gd name="T25" fmla="*/ 25 h 25"/>
                <a:gd name="T26" fmla="*/ 39 w 49"/>
                <a:gd name="T27" fmla="*/ 25 h 25"/>
                <a:gd name="T28" fmla="*/ 35 w 49"/>
                <a:gd name="T29" fmla="*/ 25 h 25"/>
                <a:gd name="T30" fmla="*/ 32 w 49"/>
                <a:gd name="T31" fmla="*/ 25 h 25"/>
                <a:gd name="T32" fmla="*/ 25 w 49"/>
                <a:gd name="T33" fmla="*/ 25 h 25"/>
                <a:gd name="T34" fmla="*/ 18 w 49"/>
                <a:gd name="T35" fmla="*/ 21 h 25"/>
                <a:gd name="T36" fmla="*/ 11 w 49"/>
                <a:gd name="T37" fmla="*/ 21 h 25"/>
                <a:gd name="T38" fmla="*/ 0 w 49"/>
                <a:gd name="T39" fmla="*/ 18 h 25"/>
                <a:gd name="T40" fmla="*/ 0 w 49"/>
                <a:gd name="T41" fmla="*/ 14 h 25"/>
                <a:gd name="T42" fmla="*/ 4 w 49"/>
                <a:gd name="T43" fmla="*/ 11 h 25"/>
                <a:gd name="T44" fmla="*/ 7 w 49"/>
                <a:gd name="T45" fmla="*/ 4 h 25"/>
                <a:gd name="T46" fmla="*/ 7 w 49"/>
                <a:gd name="T4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25">
                  <a:moveTo>
                    <a:pt x="7" y="4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49" y="11"/>
                  </a:lnTo>
                  <a:lnTo>
                    <a:pt x="49" y="14"/>
                  </a:lnTo>
                  <a:lnTo>
                    <a:pt x="49" y="18"/>
                  </a:lnTo>
                  <a:lnTo>
                    <a:pt x="46" y="21"/>
                  </a:lnTo>
                  <a:lnTo>
                    <a:pt x="42" y="25"/>
                  </a:lnTo>
                  <a:lnTo>
                    <a:pt x="39" y="25"/>
                  </a:lnTo>
                  <a:lnTo>
                    <a:pt x="35" y="25"/>
                  </a:lnTo>
                  <a:lnTo>
                    <a:pt x="32" y="25"/>
                  </a:lnTo>
                  <a:lnTo>
                    <a:pt x="25" y="25"/>
                  </a:lnTo>
                  <a:lnTo>
                    <a:pt x="18" y="21"/>
                  </a:lnTo>
                  <a:lnTo>
                    <a:pt x="11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4" y="11"/>
                  </a:lnTo>
                  <a:lnTo>
                    <a:pt x="7" y="4"/>
                  </a:lnTo>
                  <a:lnTo>
                    <a:pt x="7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0745E470-C3EA-4ABE-9FA5-46277EC9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208" y="3259444"/>
              <a:ext cx="269754" cy="154144"/>
            </a:xfrm>
            <a:custGeom>
              <a:avLst/>
              <a:gdLst>
                <a:gd name="T0" fmla="*/ 42 w 49"/>
                <a:gd name="T1" fmla="*/ 7 h 28"/>
                <a:gd name="T2" fmla="*/ 49 w 49"/>
                <a:gd name="T3" fmla="*/ 14 h 28"/>
                <a:gd name="T4" fmla="*/ 49 w 49"/>
                <a:gd name="T5" fmla="*/ 18 h 28"/>
                <a:gd name="T6" fmla="*/ 49 w 49"/>
                <a:gd name="T7" fmla="*/ 21 h 28"/>
                <a:gd name="T8" fmla="*/ 49 w 49"/>
                <a:gd name="T9" fmla="*/ 25 h 28"/>
                <a:gd name="T10" fmla="*/ 49 w 49"/>
                <a:gd name="T11" fmla="*/ 28 h 28"/>
                <a:gd name="T12" fmla="*/ 45 w 49"/>
                <a:gd name="T13" fmla="*/ 28 h 28"/>
                <a:gd name="T14" fmla="*/ 38 w 49"/>
                <a:gd name="T15" fmla="*/ 28 h 28"/>
                <a:gd name="T16" fmla="*/ 31 w 49"/>
                <a:gd name="T17" fmla="*/ 28 h 28"/>
                <a:gd name="T18" fmla="*/ 28 w 49"/>
                <a:gd name="T19" fmla="*/ 25 h 28"/>
                <a:gd name="T20" fmla="*/ 21 w 49"/>
                <a:gd name="T21" fmla="*/ 25 h 28"/>
                <a:gd name="T22" fmla="*/ 14 w 49"/>
                <a:gd name="T23" fmla="*/ 21 h 28"/>
                <a:gd name="T24" fmla="*/ 7 w 49"/>
                <a:gd name="T25" fmla="*/ 18 h 28"/>
                <a:gd name="T26" fmla="*/ 3 w 49"/>
                <a:gd name="T27" fmla="*/ 14 h 28"/>
                <a:gd name="T28" fmla="*/ 0 w 49"/>
                <a:gd name="T29" fmla="*/ 11 h 28"/>
                <a:gd name="T30" fmla="*/ 0 w 49"/>
                <a:gd name="T31" fmla="*/ 7 h 28"/>
                <a:gd name="T32" fmla="*/ 0 w 49"/>
                <a:gd name="T33" fmla="*/ 4 h 28"/>
                <a:gd name="T34" fmla="*/ 3 w 49"/>
                <a:gd name="T35" fmla="*/ 4 h 28"/>
                <a:gd name="T36" fmla="*/ 7 w 49"/>
                <a:gd name="T37" fmla="*/ 0 h 28"/>
                <a:gd name="T38" fmla="*/ 10 w 49"/>
                <a:gd name="T39" fmla="*/ 0 h 28"/>
                <a:gd name="T40" fmla="*/ 21 w 49"/>
                <a:gd name="T41" fmla="*/ 0 h 28"/>
                <a:gd name="T42" fmla="*/ 28 w 49"/>
                <a:gd name="T43" fmla="*/ 0 h 28"/>
                <a:gd name="T44" fmla="*/ 31 w 49"/>
                <a:gd name="T45" fmla="*/ 0 h 28"/>
                <a:gd name="T46" fmla="*/ 35 w 49"/>
                <a:gd name="T47" fmla="*/ 0 h 28"/>
                <a:gd name="T48" fmla="*/ 38 w 49"/>
                <a:gd name="T49" fmla="*/ 4 h 28"/>
                <a:gd name="T50" fmla="*/ 42 w 49"/>
                <a:gd name="T51" fmla="*/ 7 h 28"/>
                <a:gd name="T52" fmla="*/ 42 w 49"/>
                <a:gd name="T53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8">
                  <a:moveTo>
                    <a:pt x="42" y="7"/>
                  </a:moveTo>
                  <a:lnTo>
                    <a:pt x="49" y="14"/>
                  </a:lnTo>
                  <a:lnTo>
                    <a:pt x="49" y="18"/>
                  </a:lnTo>
                  <a:lnTo>
                    <a:pt x="49" y="21"/>
                  </a:lnTo>
                  <a:lnTo>
                    <a:pt x="49" y="25"/>
                  </a:lnTo>
                  <a:lnTo>
                    <a:pt x="49" y="28"/>
                  </a:lnTo>
                  <a:lnTo>
                    <a:pt x="45" y="28"/>
                  </a:lnTo>
                  <a:lnTo>
                    <a:pt x="38" y="28"/>
                  </a:lnTo>
                  <a:lnTo>
                    <a:pt x="31" y="28"/>
                  </a:lnTo>
                  <a:lnTo>
                    <a:pt x="28" y="25"/>
                  </a:lnTo>
                  <a:lnTo>
                    <a:pt x="21" y="25"/>
                  </a:lnTo>
                  <a:lnTo>
                    <a:pt x="14" y="21"/>
                  </a:lnTo>
                  <a:lnTo>
                    <a:pt x="7" y="18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720E3DD4-D64B-4185-ACE1-CB3127ED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282" y="2918125"/>
              <a:ext cx="253237" cy="192682"/>
            </a:xfrm>
            <a:custGeom>
              <a:avLst/>
              <a:gdLst>
                <a:gd name="T0" fmla="*/ 28 w 46"/>
                <a:gd name="T1" fmla="*/ 3 h 35"/>
                <a:gd name="T2" fmla="*/ 35 w 46"/>
                <a:gd name="T3" fmla="*/ 7 h 35"/>
                <a:gd name="T4" fmla="*/ 42 w 46"/>
                <a:gd name="T5" fmla="*/ 10 h 35"/>
                <a:gd name="T6" fmla="*/ 46 w 46"/>
                <a:gd name="T7" fmla="*/ 14 h 35"/>
                <a:gd name="T8" fmla="*/ 46 w 46"/>
                <a:gd name="T9" fmla="*/ 17 h 35"/>
                <a:gd name="T10" fmla="*/ 46 w 46"/>
                <a:gd name="T11" fmla="*/ 21 h 35"/>
                <a:gd name="T12" fmla="*/ 46 w 46"/>
                <a:gd name="T13" fmla="*/ 24 h 35"/>
                <a:gd name="T14" fmla="*/ 46 w 46"/>
                <a:gd name="T15" fmla="*/ 31 h 35"/>
                <a:gd name="T16" fmla="*/ 46 w 46"/>
                <a:gd name="T17" fmla="*/ 35 h 35"/>
                <a:gd name="T18" fmla="*/ 42 w 46"/>
                <a:gd name="T19" fmla="*/ 35 h 35"/>
                <a:gd name="T20" fmla="*/ 39 w 46"/>
                <a:gd name="T21" fmla="*/ 35 h 35"/>
                <a:gd name="T22" fmla="*/ 35 w 46"/>
                <a:gd name="T23" fmla="*/ 35 h 35"/>
                <a:gd name="T24" fmla="*/ 32 w 46"/>
                <a:gd name="T25" fmla="*/ 31 h 35"/>
                <a:gd name="T26" fmla="*/ 25 w 46"/>
                <a:gd name="T27" fmla="*/ 28 h 35"/>
                <a:gd name="T28" fmla="*/ 18 w 46"/>
                <a:gd name="T29" fmla="*/ 24 h 35"/>
                <a:gd name="T30" fmla="*/ 11 w 46"/>
                <a:gd name="T31" fmla="*/ 21 h 35"/>
                <a:gd name="T32" fmla="*/ 4 w 46"/>
                <a:gd name="T33" fmla="*/ 14 h 35"/>
                <a:gd name="T34" fmla="*/ 0 w 46"/>
                <a:gd name="T35" fmla="*/ 14 h 35"/>
                <a:gd name="T36" fmla="*/ 0 w 46"/>
                <a:gd name="T37" fmla="*/ 10 h 35"/>
                <a:gd name="T38" fmla="*/ 4 w 46"/>
                <a:gd name="T39" fmla="*/ 7 h 35"/>
                <a:gd name="T40" fmla="*/ 4 w 46"/>
                <a:gd name="T41" fmla="*/ 3 h 35"/>
                <a:gd name="T42" fmla="*/ 7 w 46"/>
                <a:gd name="T43" fmla="*/ 3 h 35"/>
                <a:gd name="T44" fmla="*/ 11 w 46"/>
                <a:gd name="T45" fmla="*/ 0 h 35"/>
                <a:gd name="T46" fmla="*/ 21 w 46"/>
                <a:gd name="T47" fmla="*/ 0 h 35"/>
                <a:gd name="T48" fmla="*/ 25 w 46"/>
                <a:gd name="T49" fmla="*/ 0 h 35"/>
                <a:gd name="T50" fmla="*/ 28 w 46"/>
                <a:gd name="T51" fmla="*/ 3 h 35"/>
                <a:gd name="T52" fmla="*/ 28 w 46"/>
                <a:gd name="T5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35">
                  <a:moveTo>
                    <a:pt x="28" y="3"/>
                  </a:moveTo>
                  <a:lnTo>
                    <a:pt x="35" y="7"/>
                  </a:lnTo>
                  <a:lnTo>
                    <a:pt x="42" y="10"/>
                  </a:lnTo>
                  <a:lnTo>
                    <a:pt x="46" y="14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24"/>
                  </a:lnTo>
                  <a:lnTo>
                    <a:pt x="46" y="31"/>
                  </a:lnTo>
                  <a:lnTo>
                    <a:pt x="46" y="35"/>
                  </a:lnTo>
                  <a:lnTo>
                    <a:pt x="42" y="35"/>
                  </a:lnTo>
                  <a:lnTo>
                    <a:pt x="39" y="35"/>
                  </a:lnTo>
                  <a:lnTo>
                    <a:pt x="35" y="35"/>
                  </a:lnTo>
                  <a:lnTo>
                    <a:pt x="32" y="31"/>
                  </a:lnTo>
                  <a:lnTo>
                    <a:pt x="25" y="28"/>
                  </a:lnTo>
                  <a:lnTo>
                    <a:pt x="18" y="24"/>
                  </a:lnTo>
                  <a:lnTo>
                    <a:pt x="11" y="21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7"/>
                  </a:lnTo>
                  <a:lnTo>
                    <a:pt x="4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6DAF8D8B-0DEF-47C5-B153-BEB1AF89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302" y="3165855"/>
              <a:ext cx="269754" cy="170661"/>
            </a:xfrm>
            <a:custGeom>
              <a:avLst/>
              <a:gdLst>
                <a:gd name="T0" fmla="*/ 17 w 49"/>
                <a:gd name="T1" fmla="*/ 21 h 31"/>
                <a:gd name="T2" fmla="*/ 10 w 49"/>
                <a:gd name="T3" fmla="*/ 17 h 31"/>
                <a:gd name="T4" fmla="*/ 3 w 49"/>
                <a:gd name="T5" fmla="*/ 17 h 31"/>
                <a:gd name="T6" fmla="*/ 0 w 49"/>
                <a:gd name="T7" fmla="*/ 14 h 31"/>
                <a:gd name="T8" fmla="*/ 0 w 49"/>
                <a:gd name="T9" fmla="*/ 11 h 31"/>
                <a:gd name="T10" fmla="*/ 0 w 49"/>
                <a:gd name="T11" fmla="*/ 7 h 31"/>
                <a:gd name="T12" fmla="*/ 0 w 49"/>
                <a:gd name="T13" fmla="*/ 7 h 31"/>
                <a:gd name="T14" fmla="*/ 7 w 49"/>
                <a:gd name="T15" fmla="*/ 0 h 31"/>
                <a:gd name="T16" fmla="*/ 10 w 49"/>
                <a:gd name="T17" fmla="*/ 0 h 31"/>
                <a:gd name="T18" fmla="*/ 14 w 49"/>
                <a:gd name="T19" fmla="*/ 0 h 31"/>
                <a:gd name="T20" fmla="*/ 21 w 49"/>
                <a:gd name="T21" fmla="*/ 0 h 31"/>
                <a:gd name="T22" fmla="*/ 28 w 49"/>
                <a:gd name="T23" fmla="*/ 0 h 31"/>
                <a:gd name="T24" fmla="*/ 31 w 49"/>
                <a:gd name="T25" fmla="*/ 0 h 31"/>
                <a:gd name="T26" fmla="*/ 35 w 49"/>
                <a:gd name="T27" fmla="*/ 4 h 31"/>
                <a:gd name="T28" fmla="*/ 42 w 49"/>
                <a:gd name="T29" fmla="*/ 7 h 31"/>
                <a:gd name="T30" fmla="*/ 45 w 49"/>
                <a:gd name="T31" fmla="*/ 11 h 31"/>
                <a:gd name="T32" fmla="*/ 49 w 49"/>
                <a:gd name="T33" fmla="*/ 21 h 31"/>
                <a:gd name="T34" fmla="*/ 45 w 49"/>
                <a:gd name="T35" fmla="*/ 24 h 31"/>
                <a:gd name="T36" fmla="*/ 45 w 49"/>
                <a:gd name="T37" fmla="*/ 28 h 31"/>
                <a:gd name="T38" fmla="*/ 42 w 49"/>
                <a:gd name="T39" fmla="*/ 31 h 31"/>
                <a:gd name="T40" fmla="*/ 38 w 49"/>
                <a:gd name="T41" fmla="*/ 31 h 31"/>
                <a:gd name="T42" fmla="*/ 35 w 49"/>
                <a:gd name="T43" fmla="*/ 31 h 31"/>
                <a:gd name="T44" fmla="*/ 31 w 49"/>
                <a:gd name="T45" fmla="*/ 28 h 31"/>
                <a:gd name="T46" fmla="*/ 24 w 49"/>
                <a:gd name="T47" fmla="*/ 24 h 31"/>
                <a:gd name="T48" fmla="*/ 17 w 49"/>
                <a:gd name="T49" fmla="*/ 21 h 31"/>
                <a:gd name="T50" fmla="*/ 17 w 49"/>
                <a:gd name="T51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31">
                  <a:moveTo>
                    <a:pt x="17" y="21"/>
                  </a:moveTo>
                  <a:lnTo>
                    <a:pt x="10" y="17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9" y="21"/>
                  </a:lnTo>
                  <a:lnTo>
                    <a:pt x="45" y="24"/>
                  </a:lnTo>
                  <a:lnTo>
                    <a:pt x="45" y="28"/>
                  </a:lnTo>
                  <a:lnTo>
                    <a:pt x="42" y="31"/>
                  </a:lnTo>
                  <a:lnTo>
                    <a:pt x="38" y="31"/>
                  </a:lnTo>
                  <a:lnTo>
                    <a:pt x="35" y="31"/>
                  </a:lnTo>
                  <a:lnTo>
                    <a:pt x="31" y="28"/>
                  </a:lnTo>
                  <a:lnTo>
                    <a:pt x="24" y="24"/>
                  </a:lnTo>
                  <a:lnTo>
                    <a:pt x="17" y="21"/>
                  </a:lnTo>
                  <a:lnTo>
                    <a:pt x="17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00EA8EF8-D76F-4C73-B5CD-F4BAA8E26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941" y="3567733"/>
              <a:ext cx="170661" cy="269754"/>
            </a:xfrm>
            <a:custGeom>
              <a:avLst/>
              <a:gdLst>
                <a:gd name="T0" fmla="*/ 0 w 31"/>
                <a:gd name="T1" fmla="*/ 49 h 49"/>
                <a:gd name="T2" fmla="*/ 21 w 31"/>
                <a:gd name="T3" fmla="*/ 0 h 49"/>
                <a:gd name="T4" fmla="*/ 31 w 31"/>
                <a:gd name="T5" fmla="*/ 0 h 49"/>
                <a:gd name="T6" fmla="*/ 31 w 31"/>
                <a:gd name="T7" fmla="*/ 4 h 49"/>
                <a:gd name="T8" fmla="*/ 31 w 31"/>
                <a:gd name="T9" fmla="*/ 7 h 49"/>
                <a:gd name="T10" fmla="*/ 28 w 31"/>
                <a:gd name="T11" fmla="*/ 11 h 49"/>
                <a:gd name="T12" fmla="*/ 24 w 31"/>
                <a:gd name="T13" fmla="*/ 18 h 49"/>
                <a:gd name="T14" fmla="*/ 21 w 31"/>
                <a:gd name="T15" fmla="*/ 25 h 49"/>
                <a:gd name="T16" fmla="*/ 14 w 31"/>
                <a:gd name="T17" fmla="*/ 32 h 49"/>
                <a:gd name="T18" fmla="*/ 7 w 31"/>
                <a:gd name="T19" fmla="*/ 39 h 49"/>
                <a:gd name="T20" fmla="*/ 0 w 31"/>
                <a:gd name="T21" fmla="*/ 49 h 49"/>
                <a:gd name="T22" fmla="*/ 0 w 31"/>
                <a:gd name="T2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21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28" y="11"/>
                  </a:lnTo>
                  <a:lnTo>
                    <a:pt x="24" y="18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7" y="39"/>
                  </a:lnTo>
                  <a:lnTo>
                    <a:pt x="0" y="49"/>
                  </a:lnTo>
                  <a:lnTo>
                    <a:pt x="0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3BF1A7E9-61F8-4E31-8CD2-9C9AD25E9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064" y="3798949"/>
              <a:ext cx="192682" cy="578043"/>
            </a:xfrm>
            <a:custGeom>
              <a:avLst/>
              <a:gdLst>
                <a:gd name="T0" fmla="*/ 28 w 35"/>
                <a:gd name="T1" fmla="*/ 11 h 105"/>
                <a:gd name="T2" fmla="*/ 31 w 35"/>
                <a:gd name="T3" fmla="*/ 21 h 105"/>
                <a:gd name="T4" fmla="*/ 31 w 35"/>
                <a:gd name="T5" fmla="*/ 35 h 105"/>
                <a:gd name="T6" fmla="*/ 31 w 35"/>
                <a:gd name="T7" fmla="*/ 46 h 105"/>
                <a:gd name="T8" fmla="*/ 31 w 35"/>
                <a:gd name="T9" fmla="*/ 56 h 105"/>
                <a:gd name="T10" fmla="*/ 35 w 35"/>
                <a:gd name="T11" fmla="*/ 63 h 105"/>
                <a:gd name="T12" fmla="*/ 35 w 35"/>
                <a:gd name="T13" fmla="*/ 70 h 105"/>
                <a:gd name="T14" fmla="*/ 35 w 35"/>
                <a:gd name="T15" fmla="*/ 77 h 105"/>
                <a:gd name="T16" fmla="*/ 35 w 35"/>
                <a:gd name="T17" fmla="*/ 80 h 105"/>
                <a:gd name="T18" fmla="*/ 31 w 35"/>
                <a:gd name="T19" fmla="*/ 91 h 105"/>
                <a:gd name="T20" fmla="*/ 31 w 35"/>
                <a:gd name="T21" fmla="*/ 98 h 105"/>
                <a:gd name="T22" fmla="*/ 31 w 35"/>
                <a:gd name="T23" fmla="*/ 101 h 105"/>
                <a:gd name="T24" fmla="*/ 28 w 35"/>
                <a:gd name="T25" fmla="*/ 105 h 105"/>
                <a:gd name="T26" fmla="*/ 24 w 35"/>
                <a:gd name="T27" fmla="*/ 105 h 105"/>
                <a:gd name="T28" fmla="*/ 24 w 35"/>
                <a:gd name="T29" fmla="*/ 105 h 105"/>
                <a:gd name="T30" fmla="*/ 21 w 35"/>
                <a:gd name="T31" fmla="*/ 105 h 105"/>
                <a:gd name="T32" fmla="*/ 17 w 35"/>
                <a:gd name="T33" fmla="*/ 101 h 105"/>
                <a:gd name="T34" fmla="*/ 14 w 35"/>
                <a:gd name="T35" fmla="*/ 94 h 105"/>
                <a:gd name="T36" fmla="*/ 14 w 35"/>
                <a:gd name="T37" fmla="*/ 87 h 105"/>
                <a:gd name="T38" fmla="*/ 14 w 35"/>
                <a:gd name="T39" fmla="*/ 80 h 105"/>
                <a:gd name="T40" fmla="*/ 10 w 35"/>
                <a:gd name="T41" fmla="*/ 70 h 105"/>
                <a:gd name="T42" fmla="*/ 10 w 35"/>
                <a:gd name="T43" fmla="*/ 60 h 105"/>
                <a:gd name="T44" fmla="*/ 7 w 35"/>
                <a:gd name="T45" fmla="*/ 46 h 105"/>
                <a:gd name="T46" fmla="*/ 3 w 35"/>
                <a:gd name="T47" fmla="*/ 32 h 105"/>
                <a:gd name="T48" fmla="*/ 0 w 35"/>
                <a:gd name="T49" fmla="*/ 18 h 105"/>
                <a:gd name="T50" fmla="*/ 0 w 35"/>
                <a:gd name="T51" fmla="*/ 7 h 105"/>
                <a:gd name="T52" fmla="*/ 0 w 35"/>
                <a:gd name="T53" fmla="*/ 4 h 105"/>
                <a:gd name="T54" fmla="*/ 3 w 35"/>
                <a:gd name="T55" fmla="*/ 4 h 105"/>
                <a:gd name="T56" fmla="*/ 3 w 35"/>
                <a:gd name="T57" fmla="*/ 0 h 105"/>
                <a:gd name="T58" fmla="*/ 3 w 35"/>
                <a:gd name="T59" fmla="*/ 0 h 105"/>
                <a:gd name="T60" fmla="*/ 10 w 35"/>
                <a:gd name="T61" fmla="*/ 0 h 105"/>
                <a:gd name="T62" fmla="*/ 14 w 35"/>
                <a:gd name="T63" fmla="*/ 0 h 105"/>
                <a:gd name="T64" fmla="*/ 21 w 35"/>
                <a:gd name="T65" fmla="*/ 4 h 105"/>
                <a:gd name="T66" fmla="*/ 28 w 35"/>
                <a:gd name="T67" fmla="*/ 11 h 105"/>
                <a:gd name="T68" fmla="*/ 28 w 35"/>
                <a:gd name="T69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105">
                  <a:moveTo>
                    <a:pt x="28" y="11"/>
                  </a:moveTo>
                  <a:lnTo>
                    <a:pt x="31" y="21"/>
                  </a:lnTo>
                  <a:lnTo>
                    <a:pt x="31" y="35"/>
                  </a:lnTo>
                  <a:lnTo>
                    <a:pt x="31" y="46"/>
                  </a:lnTo>
                  <a:lnTo>
                    <a:pt x="31" y="56"/>
                  </a:lnTo>
                  <a:lnTo>
                    <a:pt x="35" y="63"/>
                  </a:lnTo>
                  <a:lnTo>
                    <a:pt x="35" y="70"/>
                  </a:lnTo>
                  <a:lnTo>
                    <a:pt x="35" y="77"/>
                  </a:lnTo>
                  <a:lnTo>
                    <a:pt x="35" y="80"/>
                  </a:lnTo>
                  <a:lnTo>
                    <a:pt x="31" y="91"/>
                  </a:lnTo>
                  <a:lnTo>
                    <a:pt x="31" y="98"/>
                  </a:lnTo>
                  <a:lnTo>
                    <a:pt x="31" y="101"/>
                  </a:lnTo>
                  <a:lnTo>
                    <a:pt x="28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1" y="105"/>
                  </a:lnTo>
                  <a:lnTo>
                    <a:pt x="17" y="101"/>
                  </a:lnTo>
                  <a:lnTo>
                    <a:pt x="14" y="94"/>
                  </a:lnTo>
                  <a:lnTo>
                    <a:pt x="14" y="87"/>
                  </a:lnTo>
                  <a:lnTo>
                    <a:pt x="14" y="80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7" y="46"/>
                  </a:lnTo>
                  <a:lnTo>
                    <a:pt x="3" y="32"/>
                  </a:lnTo>
                  <a:lnTo>
                    <a:pt x="0" y="18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11"/>
                  </a:lnTo>
                  <a:lnTo>
                    <a:pt x="28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21A067C7-07CC-4353-937E-3AE410C6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15" y="3666825"/>
              <a:ext cx="1271692" cy="825773"/>
            </a:xfrm>
            <a:custGeom>
              <a:avLst/>
              <a:gdLst>
                <a:gd name="T0" fmla="*/ 206 w 231"/>
                <a:gd name="T1" fmla="*/ 129 h 150"/>
                <a:gd name="T2" fmla="*/ 199 w 231"/>
                <a:gd name="T3" fmla="*/ 139 h 150"/>
                <a:gd name="T4" fmla="*/ 185 w 231"/>
                <a:gd name="T5" fmla="*/ 146 h 150"/>
                <a:gd name="T6" fmla="*/ 178 w 231"/>
                <a:gd name="T7" fmla="*/ 150 h 150"/>
                <a:gd name="T8" fmla="*/ 171 w 231"/>
                <a:gd name="T9" fmla="*/ 146 h 150"/>
                <a:gd name="T10" fmla="*/ 168 w 231"/>
                <a:gd name="T11" fmla="*/ 143 h 150"/>
                <a:gd name="T12" fmla="*/ 171 w 231"/>
                <a:gd name="T13" fmla="*/ 132 h 150"/>
                <a:gd name="T14" fmla="*/ 164 w 231"/>
                <a:gd name="T15" fmla="*/ 118 h 150"/>
                <a:gd name="T16" fmla="*/ 157 w 231"/>
                <a:gd name="T17" fmla="*/ 108 h 150"/>
                <a:gd name="T18" fmla="*/ 150 w 231"/>
                <a:gd name="T19" fmla="*/ 97 h 150"/>
                <a:gd name="T20" fmla="*/ 154 w 231"/>
                <a:gd name="T21" fmla="*/ 91 h 150"/>
                <a:gd name="T22" fmla="*/ 164 w 231"/>
                <a:gd name="T23" fmla="*/ 91 h 150"/>
                <a:gd name="T24" fmla="*/ 175 w 231"/>
                <a:gd name="T25" fmla="*/ 97 h 150"/>
                <a:gd name="T26" fmla="*/ 182 w 231"/>
                <a:gd name="T27" fmla="*/ 101 h 150"/>
                <a:gd name="T28" fmla="*/ 182 w 231"/>
                <a:gd name="T29" fmla="*/ 97 h 150"/>
                <a:gd name="T30" fmla="*/ 185 w 231"/>
                <a:gd name="T31" fmla="*/ 91 h 150"/>
                <a:gd name="T32" fmla="*/ 189 w 231"/>
                <a:gd name="T33" fmla="*/ 80 h 150"/>
                <a:gd name="T34" fmla="*/ 189 w 231"/>
                <a:gd name="T35" fmla="*/ 63 h 150"/>
                <a:gd name="T36" fmla="*/ 192 w 231"/>
                <a:gd name="T37" fmla="*/ 45 h 150"/>
                <a:gd name="T38" fmla="*/ 192 w 231"/>
                <a:gd name="T39" fmla="*/ 35 h 150"/>
                <a:gd name="T40" fmla="*/ 189 w 231"/>
                <a:gd name="T41" fmla="*/ 28 h 150"/>
                <a:gd name="T42" fmla="*/ 185 w 231"/>
                <a:gd name="T43" fmla="*/ 28 h 150"/>
                <a:gd name="T44" fmla="*/ 175 w 231"/>
                <a:gd name="T45" fmla="*/ 28 h 150"/>
                <a:gd name="T46" fmla="*/ 161 w 231"/>
                <a:gd name="T47" fmla="*/ 31 h 150"/>
                <a:gd name="T48" fmla="*/ 140 w 231"/>
                <a:gd name="T49" fmla="*/ 31 h 150"/>
                <a:gd name="T50" fmla="*/ 112 w 231"/>
                <a:gd name="T51" fmla="*/ 35 h 150"/>
                <a:gd name="T52" fmla="*/ 80 w 231"/>
                <a:gd name="T53" fmla="*/ 42 h 150"/>
                <a:gd name="T54" fmla="*/ 46 w 231"/>
                <a:gd name="T55" fmla="*/ 45 h 150"/>
                <a:gd name="T56" fmla="*/ 0 w 231"/>
                <a:gd name="T57" fmla="*/ 52 h 150"/>
                <a:gd name="T58" fmla="*/ 28 w 231"/>
                <a:gd name="T59" fmla="*/ 28 h 150"/>
                <a:gd name="T60" fmla="*/ 70 w 231"/>
                <a:gd name="T61" fmla="*/ 24 h 150"/>
                <a:gd name="T62" fmla="*/ 108 w 231"/>
                <a:gd name="T63" fmla="*/ 17 h 150"/>
                <a:gd name="T64" fmla="*/ 140 w 231"/>
                <a:gd name="T65" fmla="*/ 10 h 150"/>
                <a:gd name="T66" fmla="*/ 157 w 231"/>
                <a:gd name="T67" fmla="*/ 7 h 150"/>
                <a:gd name="T68" fmla="*/ 171 w 231"/>
                <a:gd name="T69" fmla="*/ 7 h 150"/>
                <a:gd name="T70" fmla="*/ 178 w 231"/>
                <a:gd name="T71" fmla="*/ 3 h 150"/>
                <a:gd name="T72" fmla="*/ 185 w 231"/>
                <a:gd name="T73" fmla="*/ 0 h 150"/>
                <a:gd name="T74" fmla="*/ 196 w 231"/>
                <a:gd name="T75" fmla="*/ 0 h 150"/>
                <a:gd name="T76" fmla="*/ 206 w 231"/>
                <a:gd name="T77" fmla="*/ 3 h 150"/>
                <a:gd name="T78" fmla="*/ 224 w 231"/>
                <a:gd name="T79" fmla="*/ 14 h 150"/>
                <a:gd name="T80" fmla="*/ 231 w 231"/>
                <a:gd name="T81" fmla="*/ 24 h 150"/>
                <a:gd name="T82" fmla="*/ 231 w 231"/>
                <a:gd name="T83" fmla="*/ 35 h 150"/>
                <a:gd name="T84" fmla="*/ 227 w 231"/>
                <a:gd name="T85" fmla="*/ 38 h 150"/>
                <a:gd name="T86" fmla="*/ 224 w 231"/>
                <a:gd name="T87" fmla="*/ 49 h 150"/>
                <a:gd name="T88" fmla="*/ 220 w 231"/>
                <a:gd name="T89" fmla="*/ 70 h 150"/>
                <a:gd name="T90" fmla="*/ 217 w 231"/>
                <a:gd name="T91" fmla="*/ 97 h 150"/>
                <a:gd name="T92" fmla="*/ 210 w 231"/>
                <a:gd name="T93" fmla="*/ 11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1" h="150">
                  <a:moveTo>
                    <a:pt x="210" y="118"/>
                  </a:moveTo>
                  <a:lnTo>
                    <a:pt x="206" y="129"/>
                  </a:lnTo>
                  <a:lnTo>
                    <a:pt x="203" y="136"/>
                  </a:lnTo>
                  <a:lnTo>
                    <a:pt x="199" y="139"/>
                  </a:lnTo>
                  <a:lnTo>
                    <a:pt x="192" y="146"/>
                  </a:lnTo>
                  <a:lnTo>
                    <a:pt x="185" y="146"/>
                  </a:lnTo>
                  <a:lnTo>
                    <a:pt x="182" y="150"/>
                  </a:lnTo>
                  <a:lnTo>
                    <a:pt x="178" y="150"/>
                  </a:lnTo>
                  <a:lnTo>
                    <a:pt x="175" y="150"/>
                  </a:lnTo>
                  <a:lnTo>
                    <a:pt x="171" y="146"/>
                  </a:lnTo>
                  <a:lnTo>
                    <a:pt x="171" y="146"/>
                  </a:lnTo>
                  <a:lnTo>
                    <a:pt x="168" y="143"/>
                  </a:lnTo>
                  <a:lnTo>
                    <a:pt x="171" y="136"/>
                  </a:lnTo>
                  <a:lnTo>
                    <a:pt x="171" y="132"/>
                  </a:lnTo>
                  <a:lnTo>
                    <a:pt x="168" y="125"/>
                  </a:lnTo>
                  <a:lnTo>
                    <a:pt x="164" y="118"/>
                  </a:lnTo>
                  <a:lnTo>
                    <a:pt x="161" y="111"/>
                  </a:lnTo>
                  <a:lnTo>
                    <a:pt x="157" y="108"/>
                  </a:lnTo>
                  <a:lnTo>
                    <a:pt x="154" y="101"/>
                  </a:lnTo>
                  <a:lnTo>
                    <a:pt x="150" y="97"/>
                  </a:lnTo>
                  <a:lnTo>
                    <a:pt x="154" y="94"/>
                  </a:lnTo>
                  <a:lnTo>
                    <a:pt x="154" y="91"/>
                  </a:lnTo>
                  <a:lnTo>
                    <a:pt x="157" y="91"/>
                  </a:lnTo>
                  <a:lnTo>
                    <a:pt x="164" y="91"/>
                  </a:lnTo>
                  <a:lnTo>
                    <a:pt x="171" y="94"/>
                  </a:lnTo>
                  <a:lnTo>
                    <a:pt x="175" y="97"/>
                  </a:lnTo>
                  <a:lnTo>
                    <a:pt x="178" y="97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5" y="97"/>
                  </a:lnTo>
                  <a:lnTo>
                    <a:pt x="185" y="91"/>
                  </a:lnTo>
                  <a:lnTo>
                    <a:pt x="185" y="87"/>
                  </a:lnTo>
                  <a:lnTo>
                    <a:pt x="189" y="80"/>
                  </a:lnTo>
                  <a:lnTo>
                    <a:pt x="189" y="73"/>
                  </a:lnTo>
                  <a:lnTo>
                    <a:pt x="189" y="63"/>
                  </a:lnTo>
                  <a:lnTo>
                    <a:pt x="192" y="56"/>
                  </a:lnTo>
                  <a:lnTo>
                    <a:pt x="192" y="45"/>
                  </a:lnTo>
                  <a:lnTo>
                    <a:pt x="192" y="38"/>
                  </a:lnTo>
                  <a:lnTo>
                    <a:pt x="192" y="35"/>
                  </a:lnTo>
                  <a:lnTo>
                    <a:pt x="192" y="31"/>
                  </a:lnTo>
                  <a:lnTo>
                    <a:pt x="189" y="28"/>
                  </a:lnTo>
                  <a:lnTo>
                    <a:pt x="185" y="28"/>
                  </a:lnTo>
                  <a:lnTo>
                    <a:pt x="185" y="28"/>
                  </a:lnTo>
                  <a:lnTo>
                    <a:pt x="178" y="28"/>
                  </a:lnTo>
                  <a:lnTo>
                    <a:pt x="175" y="28"/>
                  </a:lnTo>
                  <a:lnTo>
                    <a:pt x="168" y="28"/>
                  </a:lnTo>
                  <a:lnTo>
                    <a:pt x="161" y="31"/>
                  </a:lnTo>
                  <a:lnTo>
                    <a:pt x="150" y="31"/>
                  </a:lnTo>
                  <a:lnTo>
                    <a:pt x="140" y="31"/>
                  </a:lnTo>
                  <a:lnTo>
                    <a:pt x="126" y="35"/>
                  </a:lnTo>
                  <a:lnTo>
                    <a:pt x="112" y="35"/>
                  </a:lnTo>
                  <a:lnTo>
                    <a:pt x="98" y="38"/>
                  </a:lnTo>
                  <a:lnTo>
                    <a:pt x="80" y="42"/>
                  </a:lnTo>
                  <a:lnTo>
                    <a:pt x="63" y="45"/>
                  </a:lnTo>
                  <a:lnTo>
                    <a:pt x="46" y="45"/>
                  </a:lnTo>
                  <a:lnTo>
                    <a:pt x="25" y="49"/>
                  </a:lnTo>
                  <a:lnTo>
                    <a:pt x="0" y="52"/>
                  </a:lnTo>
                  <a:lnTo>
                    <a:pt x="0" y="31"/>
                  </a:lnTo>
                  <a:lnTo>
                    <a:pt x="28" y="28"/>
                  </a:lnTo>
                  <a:lnTo>
                    <a:pt x="56" y="24"/>
                  </a:lnTo>
                  <a:lnTo>
                    <a:pt x="70" y="24"/>
                  </a:lnTo>
                  <a:lnTo>
                    <a:pt x="87" y="21"/>
                  </a:lnTo>
                  <a:lnTo>
                    <a:pt x="108" y="17"/>
                  </a:lnTo>
                  <a:lnTo>
                    <a:pt x="129" y="14"/>
                  </a:lnTo>
                  <a:lnTo>
                    <a:pt x="140" y="10"/>
                  </a:lnTo>
                  <a:lnTo>
                    <a:pt x="150" y="10"/>
                  </a:lnTo>
                  <a:lnTo>
                    <a:pt x="157" y="7"/>
                  </a:lnTo>
                  <a:lnTo>
                    <a:pt x="164" y="7"/>
                  </a:lnTo>
                  <a:lnTo>
                    <a:pt x="171" y="7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3" y="0"/>
                  </a:lnTo>
                  <a:lnTo>
                    <a:pt x="206" y="3"/>
                  </a:lnTo>
                  <a:lnTo>
                    <a:pt x="213" y="10"/>
                  </a:lnTo>
                  <a:lnTo>
                    <a:pt x="224" y="14"/>
                  </a:lnTo>
                  <a:lnTo>
                    <a:pt x="227" y="21"/>
                  </a:lnTo>
                  <a:lnTo>
                    <a:pt x="231" y="24"/>
                  </a:lnTo>
                  <a:lnTo>
                    <a:pt x="231" y="28"/>
                  </a:lnTo>
                  <a:lnTo>
                    <a:pt x="231" y="35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7" y="42"/>
                  </a:lnTo>
                  <a:lnTo>
                    <a:pt x="224" y="49"/>
                  </a:lnTo>
                  <a:lnTo>
                    <a:pt x="224" y="56"/>
                  </a:lnTo>
                  <a:lnTo>
                    <a:pt x="220" y="70"/>
                  </a:lnTo>
                  <a:lnTo>
                    <a:pt x="220" y="84"/>
                  </a:lnTo>
                  <a:lnTo>
                    <a:pt x="217" y="97"/>
                  </a:lnTo>
                  <a:lnTo>
                    <a:pt x="213" y="108"/>
                  </a:lnTo>
                  <a:lnTo>
                    <a:pt x="210" y="118"/>
                  </a:lnTo>
                  <a:lnTo>
                    <a:pt x="210" y="1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9">
              <a:extLst>
                <a:ext uri="{FF2B5EF4-FFF2-40B4-BE49-F238E27FC236}">
                  <a16:creationId xmlns:a16="http://schemas.microsoft.com/office/drawing/2014/main" id="{99C36545-87BA-4C60-84E2-1ADC0C4D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424" y="3876021"/>
              <a:ext cx="38538" cy="363340"/>
            </a:xfrm>
            <a:custGeom>
              <a:avLst/>
              <a:gdLst>
                <a:gd name="T0" fmla="*/ 0 w 7"/>
                <a:gd name="T1" fmla="*/ 66 h 66"/>
                <a:gd name="T2" fmla="*/ 3 w 7"/>
                <a:gd name="T3" fmla="*/ 63 h 66"/>
                <a:gd name="T4" fmla="*/ 3 w 7"/>
                <a:gd name="T5" fmla="*/ 59 h 66"/>
                <a:gd name="T6" fmla="*/ 3 w 7"/>
                <a:gd name="T7" fmla="*/ 53 h 66"/>
                <a:gd name="T8" fmla="*/ 0 w 7"/>
                <a:gd name="T9" fmla="*/ 42 h 66"/>
                <a:gd name="T10" fmla="*/ 0 w 7"/>
                <a:gd name="T11" fmla="*/ 21 h 66"/>
                <a:gd name="T12" fmla="*/ 0 w 7"/>
                <a:gd name="T13" fmla="*/ 0 h 66"/>
                <a:gd name="T14" fmla="*/ 7 w 7"/>
                <a:gd name="T15" fmla="*/ 0 h 66"/>
                <a:gd name="T16" fmla="*/ 7 w 7"/>
                <a:gd name="T17" fmla="*/ 18 h 66"/>
                <a:gd name="T18" fmla="*/ 7 w 7"/>
                <a:gd name="T19" fmla="*/ 32 h 66"/>
                <a:gd name="T20" fmla="*/ 3 w 7"/>
                <a:gd name="T21" fmla="*/ 42 h 66"/>
                <a:gd name="T22" fmla="*/ 3 w 7"/>
                <a:gd name="T23" fmla="*/ 49 h 66"/>
                <a:gd name="T24" fmla="*/ 3 w 7"/>
                <a:gd name="T25" fmla="*/ 56 h 66"/>
                <a:gd name="T26" fmla="*/ 0 w 7"/>
                <a:gd name="T27" fmla="*/ 63 h 66"/>
                <a:gd name="T28" fmla="*/ 0 w 7"/>
                <a:gd name="T29" fmla="*/ 63 h 66"/>
                <a:gd name="T30" fmla="*/ 0 w 7"/>
                <a:gd name="T31" fmla="*/ 66 h 66"/>
                <a:gd name="T32" fmla="*/ 0 w 7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lnTo>
                    <a:pt x="3" y="63"/>
                  </a:lnTo>
                  <a:lnTo>
                    <a:pt x="3" y="59"/>
                  </a:lnTo>
                  <a:lnTo>
                    <a:pt x="3" y="53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8"/>
                  </a:lnTo>
                  <a:lnTo>
                    <a:pt x="7" y="32"/>
                  </a:lnTo>
                  <a:lnTo>
                    <a:pt x="3" y="42"/>
                  </a:lnTo>
                  <a:lnTo>
                    <a:pt x="3" y="49"/>
                  </a:lnTo>
                  <a:lnTo>
                    <a:pt x="3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">
              <a:extLst>
                <a:ext uri="{FF2B5EF4-FFF2-40B4-BE49-F238E27FC236}">
                  <a16:creationId xmlns:a16="http://schemas.microsoft.com/office/drawing/2014/main" id="{C645B6F2-B33F-4E54-8136-83D74BB91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692" y="3837483"/>
              <a:ext cx="55052" cy="478950"/>
            </a:xfrm>
            <a:custGeom>
              <a:avLst/>
              <a:gdLst>
                <a:gd name="T0" fmla="*/ 3 w 10"/>
                <a:gd name="T1" fmla="*/ 0 h 87"/>
                <a:gd name="T2" fmla="*/ 10 w 10"/>
                <a:gd name="T3" fmla="*/ 0 h 87"/>
                <a:gd name="T4" fmla="*/ 10 w 10"/>
                <a:gd name="T5" fmla="*/ 18 h 87"/>
                <a:gd name="T6" fmla="*/ 7 w 10"/>
                <a:gd name="T7" fmla="*/ 35 h 87"/>
                <a:gd name="T8" fmla="*/ 7 w 10"/>
                <a:gd name="T9" fmla="*/ 49 h 87"/>
                <a:gd name="T10" fmla="*/ 3 w 10"/>
                <a:gd name="T11" fmla="*/ 63 h 87"/>
                <a:gd name="T12" fmla="*/ 3 w 10"/>
                <a:gd name="T13" fmla="*/ 73 h 87"/>
                <a:gd name="T14" fmla="*/ 3 w 10"/>
                <a:gd name="T15" fmla="*/ 80 h 87"/>
                <a:gd name="T16" fmla="*/ 0 w 10"/>
                <a:gd name="T17" fmla="*/ 84 h 87"/>
                <a:gd name="T18" fmla="*/ 3 w 10"/>
                <a:gd name="T19" fmla="*/ 87 h 87"/>
                <a:gd name="T20" fmla="*/ 3 w 10"/>
                <a:gd name="T21" fmla="*/ 84 h 87"/>
                <a:gd name="T22" fmla="*/ 3 w 10"/>
                <a:gd name="T23" fmla="*/ 80 h 87"/>
                <a:gd name="T24" fmla="*/ 3 w 10"/>
                <a:gd name="T25" fmla="*/ 73 h 87"/>
                <a:gd name="T26" fmla="*/ 3 w 10"/>
                <a:gd name="T27" fmla="*/ 66 h 87"/>
                <a:gd name="T28" fmla="*/ 3 w 10"/>
                <a:gd name="T29" fmla="*/ 53 h 87"/>
                <a:gd name="T30" fmla="*/ 3 w 10"/>
                <a:gd name="T31" fmla="*/ 39 h 87"/>
                <a:gd name="T32" fmla="*/ 3 w 10"/>
                <a:gd name="T33" fmla="*/ 21 h 87"/>
                <a:gd name="T34" fmla="*/ 3 w 10"/>
                <a:gd name="T35" fmla="*/ 0 h 87"/>
                <a:gd name="T36" fmla="*/ 3 w 10"/>
                <a:gd name="T3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87">
                  <a:moveTo>
                    <a:pt x="3" y="0"/>
                  </a:moveTo>
                  <a:lnTo>
                    <a:pt x="10" y="0"/>
                  </a:lnTo>
                  <a:lnTo>
                    <a:pt x="10" y="18"/>
                  </a:lnTo>
                  <a:lnTo>
                    <a:pt x="7" y="35"/>
                  </a:lnTo>
                  <a:lnTo>
                    <a:pt x="7" y="49"/>
                  </a:lnTo>
                  <a:lnTo>
                    <a:pt x="3" y="63"/>
                  </a:lnTo>
                  <a:lnTo>
                    <a:pt x="3" y="73"/>
                  </a:lnTo>
                  <a:lnTo>
                    <a:pt x="3" y="80"/>
                  </a:lnTo>
                  <a:lnTo>
                    <a:pt x="0" y="84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3" y="73"/>
                  </a:lnTo>
                  <a:lnTo>
                    <a:pt x="3" y="66"/>
                  </a:lnTo>
                  <a:lnTo>
                    <a:pt x="3" y="53"/>
                  </a:lnTo>
                  <a:lnTo>
                    <a:pt x="3" y="39"/>
                  </a:lnTo>
                  <a:lnTo>
                    <a:pt x="3" y="21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">
              <a:extLst>
                <a:ext uri="{FF2B5EF4-FFF2-40B4-BE49-F238E27FC236}">
                  <a16:creationId xmlns:a16="http://schemas.microsoft.com/office/drawing/2014/main" id="{9827C6C1-B46E-49D7-BAAF-1834473D1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725" y="3397071"/>
              <a:ext cx="825773" cy="269754"/>
            </a:xfrm>
            <a:custGeom>
              <a:avLst/>
              <a:gdLst>
                <a:gd name="T0" fmla="*/ 150 w 150"/>
                <a:gd name="T1" fmla="*/ 21 h 49"/>
                <a:gd name="T2" fmla="*/ 147 w 150"/>
                <a:gd name="T3" fmla="*/ 24 h 49"/>
                <a:gd name="T4" fmla="*/ 143 w 150"/>
                <a:gd name="T5" fmla="*/ 24 h 49"/>
                <a:gd name="T6" fmla="*/ 136 w 150"/>
                <a:gd name="T7" fmla="*/ 24 h 49"/>
                <a:gd name="T8" fmla="*/ 129 w 150"/>
                <a:gd name="T9" fmla="*/ 28 h 49"/>
                <a:gd name="T10" fmla="*/ 126 w 150"/>
                <a:gd name="T11" fmla="*/ 28 h 49"/>
                <a:gd name="T12" fmla="*/ 122 w 150"/>
                <a:gd name="T13" fmla="*/ 28 h 49"/>
                <a:gd name="T14" fmla="*/ 115 w 150"/>
                <a:gd name="T15" fmla="*/ 31 h 49"/>
                <a:gd name="T16" fmla="*/ 108 w 150"/>
                <a:gd name="T17" fmla="*/ 31 h 49"/>
                <a:gd name="T18" fmla="*/ 91 w 150"/>
                <a:gd name="T19" fmla="*/ 35 h 49"/>
                <a:gd name="T20" fmla="*/ 70 w 150"/>
                <a:gd name="T21" fmla="*/ 38 h 49"/>
                <a:gd name="T22" fmla="*/ 59 w 150"/>
                <a:gd name="T23" fmla="*/ 42 h 49"/>
                <a:gd name="T24" fmla="*/ 49 w 150"/>
                <a:gd name="T25" fmla="*/ 42 h 49"/>
                <a:gd name="T26" fmla="*/ 42 w 150"/>
                <a:gd name="T27" fmla="*/ 45 h 49"/>
                <a:gd name="T28" fmla="*/ 35 w 150"/>
                <a:gd name="T29" fmla="*/ 45 h 49"/>
                <a:gd name="T30" fmla="*/ 32 w 150"/>
                <a:gd name="T31" fmla="*/ 45 h 49"/>
                <a:gd name="T32" fmla="*/ 28 w 150"/>
                <a:gd name="T33" fmla="*/ 45 h 49"/>
                <a:gd name="T34" fmla="*/ 25 w 150"/>
                <a:gd name="T35" fmla="*/ 45 h 49"/>
                <a:gd name="T36" fmla="*/ 25 w 150"/>
                <a:gd name="T37" fmla="*/ 49 h 49"/>
                <a:gd name="T38" fmla="*/ 21 w 150"/>
                <a:gd name="T39" fmla="*/ 45 h 49"/>
                <a:gd name="T40" fmla="*/ 18 w 150"/>
                <a:gd name="T41" fmla="*/ 45 h 49"/>
                <a:gd name="T42" fmla="*/ 11 w 150"/>
                <a:gd name="T43" fmla="*/ 42 h 49"/>
                <a:gd name="T44" fmla="*/ 7 w 150"/>
                <a:gd name="T45" fmla="*/ 42 h 49"/>
                <a:gd name="T46" fmla="*/ 4 w 150"/>
                <a:gd name="T47" fmla="*/ 38 h 49"/>
                <a:gd name="T48" fmla="*/ 0 w 150"/>
                <a:gd name="T49" fmla="*/ 35 h 49"/>
                <a:gd name="T50" fmla="*/ 0 w 150"/>
                <a:gd name="T51" fmla="*/ 31 h 49"/>
                <a:gd name="T52" fmla="*/ 4 w 150"/>
                <a:gd name="T53" fmla="*/ 31 h 49"/>
                <a:gd name="T54" fmla="*/ 4 w 150"/>
                <a:gd name="T55" fmla="*/ 28 h 49"/>
                <a:gd name="T56" fmla="*/ 11 w 150"/>
                <a:gd name="T57" fmla="*/ 28 h 49"/>
                <a:gd name="T58" fmla="*/ 14 w 150"/>
                <a:gd name="T59" fmla="*/ 24 h 49"/>
                <a:gd name="T60" fmla="*/ 25 w 150"/>
                <a:gd name="T61" fmla="*/ 21 h 49"/>
                <a:gd name="T62" fmla="*/ 35 w 150"/>
                <a:gd name="T63" fmla="*/ 21 h 49"/>
                <a:gd name="T64" fmla="*/ 46 w 150"/>
                <a:gd name="T65" fmla="*/ 17 h 49"/>
                <a:gd name="T66" fmla="*/ 59 w 150"/>
                <a:gd name="T67" fmla="*/ 14 h 49"/>
                <a:gd name="T68" fmla="*/ 73 w 150"/>
                <a:gd name="T69" fmla="*/ 10 h 49"/>
                <a:gd name="T70" fmla="*/ 84 w 150"/>
                <a:gd name="T71" fmla="*/ 7 h 49"/>
                <a:gd name="T72" fmla="*/ 94 w 150"/>
                <a:gd name="T73" fmla="*/ 7 h 49"/>
                <a:gd name="T74" fmla="*/ 105 w 150"/>
                <a:gd name="T75" fmla="*/ 3 h 49"/>
                <a:gd name="T76" fmla="*/ 112 w 150"/>
                <a:gd name="T77" fmla="*/ 3 h 49"/>
                <a:gd name="T78" fmla="*/ 119 w 150"/>
                <a:gd name="T79" fmla="*/ 0 h 49"/>
                <a:gd name="T80" fmla="*/ 126 w 150"/>
                <a:gd name="T81" fmla="*/ 0 h 49"/>
                <a:gd name="T82" fmla="*/ 129 w 150"/>
                <a:gd name="T83" fmla="*/ 0 h 49"/>
                <a:gd name="T84" fmla="*/ 136 w 150"/>
                <a:gd name="T85" fmla="*/ 0 h 49"/>
                <a:gd name="T86" fmla="*/ 140 w 150"/>
                <a:gd name="T87" fmla="*/ 3 h 49"/>
                <a:gd name="T88" fmla="*/ 143 w 150"/>
                <a:gd name="T89" fmla="*/ 3 h 49"/>
                <a:gd name="T90" fmla="*/ 147 w 150"/>
                <a:gd name="T91" fmla="*/ 7 h 49"/>
                <a:gd name="T92" fmla="*/ 150 w 150"/>
                <a:gd name="T93" fmla="*/ 14 h 49"/>
                <a:gd name="T94" fmla="*/ 150 w 150"/>
                <a:gd name="T95" fmla="*/ 17 h 49"/>
                <a:gd name="T96" fmla="*/ 150 w 150"/>
                <a:gd name="T97" fmla="*/ 21 h 49"/>
                <a:gd name="T98" fmla="*/ 150 w 150"/>
                <a:gd name="T99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" h="49">
                  <a:moveTo>
                    <a:pt x="150" y="21"/>
                  </a:moveTo>
                  <a:lnTo>
                    <a:pt x="147" y="24"/>
                  </a:lnTo>
                  <a:lnTo>
                    <a:pt x="143" y="24"/>
                  </a:lnTo>
                  <a:lnTo>
                    <a:pt x="136" y="24"/>
                  </a:lnTo>
                  <a:lnTo>
                    <a:pt x="129" y="28"/>
                  </a:lnTo>
                  <a:lnTo>
                    <a:pt x="126" y="28"/>
                  </a:lnTo>
                  <a:lnTo>
                    <a:pt x="122" y="28"/>
                  </a:lnTo>
                  <a:lnTo>
                    <a:pt x="115" y="31"/>
                  </a:lnTo>
                  <a:lnTo>
                    <a:pt x="108" y="31"/>
                  </a:lnTo>
                  <a:lnTo>
                    <a:pt x="91" y="35"/>
                  </a:lnTo>
                  <a:lnTo>
                    <a:pt x="70" y="38"/>
                  </a:lnTo>
                  <a:lnTo>
                    <a:pt x="59" y="42"/>
                  </a:lnTo>
                  <a:lnTo>
                    <a:pt x="49" y="42"/>
                  </a:lnTo>
                  <a:lnTo>
                    <a:pt x="42" y="45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25" y="49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1" y="42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11" y="28"/>
                  </a:lnTo>
                  <a:lnTo>
                    <a:pt x="14" y="24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6" y="17"/>
                  </a:lnTo>
                  <a:lnTo>
                    <a:pt x="59" y="14"/>
                  </a:lnTo>
                  <a:lnTo>
                    <a:pt x="73" y="10"/>
                  </a:lnTo>
                  <a:lnTo>
                    <a:pt x="84" y="7"/>
                  </a:lnTo>
                  <a:lnTo>
                    <a:pt x="94" y="7"/>
                  </a:lnTo>
                  <a:lnTo>
                    <a:pt x="105" y="3"/>
                  </a:lnTo>
                  <a:lnTo>
                    <a:pt x="112" y="3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0" y="3"/>
                  </a:lnTo>
                  <a:lnTo>
                    <a:pt x="143" y="3"/>
                  </a:lnTo>
                  <a:lnTo>
                    <a:pt x="147" y="7"/>
                  </a:lnTo>
                  <a:lnTo>
                    <a:pt x="150" y="14"/>
                  </a:lnTo>
                  <a:lnTo>
                    <a:pt x="150" y="17"/>
                  </a:lnTo>
                  <a:lnTo>
                    <a:pt x="150" y="21"/>
                  </a:lnTo>
                  <a:lnTo>
                    <a:pt x="15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94958EB0-7380-41CE-A4AB-DD1312AB91BC}"/>
              </a:ext>
            </a:extLst>
          </p:cNvPr>
          <p:cNvGrpSpPr/>
          <p:nvPr/>
        </p:nvGrpSpPr>
        <p:grpSpPr>
          <a:xfrm>
            <a:off x="6924999" y="2359349"/>
            <a:ext cx="2091958" cy="2075444"/>
            <a:chOff x="5498219" y="2417154"/>
            <a:chExt cx="2091958" cy="2075444"/>
          </a:xfrm>
        </p:grpSpPr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BAE027AC-28B7-4CC7-AE08-6937E5D61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238" y="2417154"/>
              <a:ext cx="902845" cy="308289"/>
            </a:xfrm>
            <a:custGeom>
              <a:avLst/>
              <a:gdLst>
                <a:gd name="T0" fmla="*/ 115 w 164"/>
                <a:gd name="T1" fmla="*/ 38 h 56"/>
                <a:gd name="T2" fmla="*/ 112 w 164"/>
                <a:gd name="T3" fmla="*/ 38 h 56"/>
                <a:gd name="T4" fmla="*/ 108 w 164"/>
                <a:gd name="T5" fmla="*/ 38 h 56"/>
                <a:gd name="T6" fmla="*/ 105 w 164"/>
                <a:gd name="T7" fmla="*/ 38 h 56"/>
                <a:gd name="T8" fmla="*/ 98 w 164"/>
                <a:gd name="T9" fmla="*/ 42 h 56"/>
                <a:gd name="T10" fmla="*/ 91 w 164"/>
                <a:gd name="T11" fmla="*/ 42 h 56"/>
                <a:gd name="T12" fmla="*/ 84 w 164"/>
                <a:gd name="T13" fmla="*/ 42 h 56"/>
                <a:gd name="T14" fmla="*/ 77 w 164"/>
                <a:gd name="T15" fmla="*/ 45 h 56"/>
                <a:gd name="T16" fmla="*/ 66 w 164"/>
                <a:gd name="T17" fmla="*/ 45 h 56"/>
                <a:gd name="T18" fmla="*/ 56 w 164"/>
                <a:gd name="T19" fmla="*/ 49 h 56"/>
                <a:gd name="T20" fmla="*/ 49 w 164"/>
                <a:gd name="T21" fmla="*/ 49 h 56"/>
                <a:gd name="T22" fmla="*/ 42 w 164"/>
                <a:gd name="T23" fmla="*/ 52 h 56"/>
                <a:gd name="T24" fmla="*/ 35 w 164"/>
                <a:gd name="T25" fmla="*/ 52 h 56"/>
                <a:gd name="T26" fmla="*/ 31 w 164"/>
                <a:gd name="T27" fmla="*/ 52 h 56"/>
                <a:gd name="T28" fmla="*/ 28 w 164"/>
                <a:gd name="T29" fmla="*/ 56 h 56"/>
                <a:gd name="T30" fmla="*/ 24 w 164"/>
                <a:gd name="T31" fmla="*/ 56 h 56"/>
                <a:gd name="T32" fmla="*/ 24 w 164"/>
                <a:gd name="T33" fmla="*/ 56 h 56"/>
                <a:gd name="T34" fmla="*/ 21 w 164"/>
                <a:gd name="T35" fmla="*/ 56 h 56"/>
                <a:gd name="T36" fmla="*/ 17 w 164"/>
                <a:gd name="T37" fmla="*/ 52 h 56"/>
                <a:gd name="T38" fmla="*/ 14 w 164"/>
                <a:gd name="T39" fmla="*/ 52 h 56"/>
                <a:gd name="T40" fmla="*/ 10 w 164"/>
                <a:gd name="T41" fmla="*/ 49 h 56"/>
                <a:gd name="T42" fmla="*/ 3 w 164"/>
                <a:gd name="T43" fmla="*/ 45 h 56"/>
                <a:gd name="T44" fmla="*/ 0 w 164"/>
                <a:gd name="T45" fmla="*/ 42 h 56"/>
                <a:gd name="T46" fmla="*/ 0 w 164"/>
                <a:gd name="T47" fmla="*/ 42 h 56"/>
                <a:gd name="T48" fmla="*/ 0 w 164"/>
                <a:gd name="T49" fmla="*/ 38 h 56"/>
                <a:gd name="T50" fmla="*/ 3 w 164"/>
                <a:gd name="T51" fmla="*/ 35 h 56"/>
                <a:gd name="T52" fmla="*/ 3 w 164"/>
                <a:gd name="T53" fmla="*/ 31 h 56"/>
                <a:gd name="T54" fmla="*/ 10 w 164"/>
                <a:gd name="T55" fmla="*/ 31 h 56"/>
                <a:gd name="T56" fmla="*/ 17 w 164"/>
                <a:gd name="T57" fmla="*/ 28 h 56"/>
                <a:gd name="T58" fmla="*/ 21 w 164"/>
                <a:gd name="T59" fmla="*/ 28 h 56"/>
                <a:gd name="T60" fmla="*/ 28 w 164"/>
                <a:gd name="T61" fmla="*/ 28 h 56"/>
                <a:gd name="T62" fmla="*/ 31 w 164"/>
                <a:gd name="T63" fmla="*/ 24 h 56"/>
                <a:gd name="T64" fmla="*/ 42 w 164"/>
                <a:gd name="T65" fmla="*/ 24 h 56"/>
                <a:gd name="T66" fmla="*/ 49 w 164"/>
                <a:gd name="T67" fmla="*/ 21 h 56"/>
                <a:gd name="T68" fmla="*/ 59 w 164"/>
                <a:gd name="T69" fmla="*/ 17 h 56"/>
                <a:gd name="T70" fmla="*/ 70 w 164"/>
                <a:gd name="T71" fmla="*/ 17 h 56"/>
                <a:gd name="T72" fmla="*/ 80 w 164"/>
                <a:gd name="T73" fmla="*/ 14 h 56"/>
                <a:gd name="T74" fmla="*/ 91 w 164"/>
                <a:gd name="T75" fmla="*/ 10 h 56"/>
                <a:gd name="T76" fmla="*/ 101 w 164"/>
                <a:gd name="T77" fmla="*/ 7 h 56"/>
                <a:gd name="T78" fmla="*/ 108 w 164"/>
                <a:gd name="T79" fmla="*/ 7 h 56"/>
                <a:gd name="T80" fmla="*/ 119 w 164"/>
                <a:gd name="T81" fmla="*/ 3 h 56"/>
                <a:gd name="T82" fmla="*/ 122 w 164"/>
                <a:gd name="T83" fmla="*/ 3 h 56"/>
                <a:gd name="T84" fmla="*/ 129 w 164"/>
                <a:gd name="T85" fmla="*/ 0 h 56"/>
                <a:gd name="T86" fmla="*/ 133 w 164"/>
                <a:gd name="T87" fmla="*/ 0 h 56"/>
                <a:gd name="T88" fmla="*/ 136 w 164"/>
                <a:gd name="T89" fmla="*/ 0 h 56"/>
                <a:gd name="T90" fmla="*/ 143 w 164"/>
                <a:gd name="T91" fmla="*/ 0 h 56"/>
                <a:gd name="T92" fmla="*/ 154 w 164"/>
                <a:gd name="T93" fmla="*/ 3 h 56"/>
                <a:gd name="T94" fmla="*/ 157 w 164"/>
                <a:gd name="T95" fmla="*/ 7 h 56"/>
                <a:gd name="T96" fmla="*/ 160 w 164"/>
                <a:gd name="T97" fmla="*/ 10 h 56"/>
                <a:gd name="T98" fmla="*/ 160 w 164"/>
                <a:gd name="T99" fmla="*/ 14 h 56"/>
                <a:gd name="T100" fmla="*/ 164 w 164"/>
                <a:gd name="T101" fmla="*/ 17 h 56"/>
                <a:gd name="T102" fmla="*/ 160 w 164"/>
                <a:gd name="T103" fmla="*/ 21 h 56"/>
                <a:gd name="T104" fmla="*/ 157 w 164"/>
                <a:gd name="T105" fmla="*/ 24 h 56"/>
                <a:gd name="T106" fmla="*/ 150 w 164"/>
                <a:gd name="T107" fmla="*/ 28 h 56"/>
                <a:gd name="T108" fmla="*/ 143 w 164"/>
                <a:gd name="T109" fmla="*/ 31 h 56"/>
                <a:gd name="T110" fmla="*/ 133 w 164"/>
                <a:gd name="T111" fmla="*/ 31 h 56"/>
                <a:gd name="T112" fmla="*/ 126 w 164"/>
                <a:gd name="T113" fmla="*/ 35 h 56"/>
                <a:gd name="T114" fmla="*/ 119 w 164"/>
                <a:gd name="T115" fmla="*/ 35 h 56"/>
                <a:gd name="T116" fmla="*/ 115 w 164"/>
                <a:gd name="T117" fmla="*/ 38 h 56"/>
                <a:gd name="T118" fmla="*/ 115 w 164"/>
                <a:gd name="T119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" h="56">
                  <a:moveTo>
                    <a:pt x="115" y="38"/>
                  </a:moveTo>
                  <a:lnTo>
                    <a:pt x="112" y="38"/>
                  </a:lnTo>
                  <a:lnTo>
                    <a:pt x="108" y="38"/>
                  </a:lnTo>
                  <a:lnTo>
                    <a:pt x="105" y="38"/>
                  </a:lnTo>
                  <a:lnTo>
                    <a:pt x="98" y="42"/>
                  </a:lnTo>
                  <a:lnTo>
                    <a:pt x="91" y="42"/>
                  </a:lnTo>
                  <a:lnTo>
                    <a:pt x="84" y="42"/>
                  </a:lnTo>
                  <a:lnTo>
                    <a:pt x="77" y="45"/>
                  </a:lnTo>
                  <a:lnTo>
                    <a:pt x="66" y="45"/>
                  </a:lnTo>
                  <a:lnTo>
                    <a:pt x="56" y="49"/>
                  </a:lnTo>
                  <a:lnTo>
                    <a:pt x="49" y="49"/>
                  </a:lnTo>
                  <a:lnTo>
                    <a:pt x="42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1" y="56"/>
                  </a:lnTo>
                  <a:lnTo>
                    <a:pt x="17" y="52"/>
                  </a:lnTo>
                  <a:lnTo>
                    <a:pt x="14" y="52"/>
                  </a:lnTo>
                  <a:lnTo>
                    <a:pt x="10" y="49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3" y="31"/>
                  </a:lnTo>
                  <a:lnTo>
                    <a:pt x="10" y="31"/>
                  </a:lnTo>
                  <a:lnTo>
                    <a:pt x="17" y="28"/>
                  </a:lnTo>
                  <a:lnTo>
                    <a:pt x="21" y="28"/>
                  </a:lnTo>
                  <a:lnTo>
                    <a:pt x="28" y="28"/>
                  </a:lnTo>
                  <a:lnTo>
                    <a:pt x="31" y="24"/>
                  </a:lnTo>
                  <a:lnTo>
                    <a:pt x="42" y="24"/>
                  </a:lnTo>
                  <a:lnTo>
                    <a:pt x="49" y="21"/>
                  </a:lnTo>
                  <a:lnTo>
                    <a:pt x="59" y="17"/>
                  </a:lnTo>
                  <a:lnTo>
                    <a:pt x="70" y="17"/>
                  </a:lnTo>
                  <a:lnTo>
                    <a:pt x="80" y="14"/>
                  </a:lnTo>
                  <a:lnTo>
                    <a:pt x="91" y="10"/>
                  </a:lnTo>
                  <a:lnTo>
                    <a:pt x="101" y="7"/>
                  </a:lnTo>
                  <a:lnTo>
                    <a:pt x="108" y="7"/>
                  </a:lnTo>
                  <a:lnTo>
                    <a:pt x="119" y="3"/>
                  </a:lnTo>
                  <a:lnTo>
                    <a:pt x="122" y="3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4" y="3"/>
                  </a:lnTo>
                  <a:lnTo>
                    <a:pt x="157" y="7"/>
                  </a:lnTo>
                  <a:lnTo>
                    <a:pt x="160" y="10"/>
                  </a:lnTo>
                  <a:lnTo>
                    <a:pt x="160" y="14"/>
                  </a:lnTo>
                  <a:lnTo>
                    <a:pt x="164" y="17"/>
                  </a:lnTo>
                  <a:lnTo>
                    <a:pt x="160" y="21"/>
                  </a:lnTo>
                  <a:lnTo>
                    <a:pt x="157" y="24"/>
                  </a:lnTo>
                  <a:lnTo>
                    <a:pt x="150" y="28"/>
                  </a:lnTo>
                  <a:lnTo>
                    <a:pt x="143" y="31"/>
                  </a:lnTo>
                  <a:lnTo>
                    <a:pt x="133" y="31"/>
                  </a:lnTo>
                  <a:lnTo>
                    <a:pt x="126" y="35"/>
                  </a:lnTo>
                  <a:lnTo>
                    <a:pt x="119" y="35"/>
                  </a:lnTo>
                  <a:lnTo>
                    <a:pt x="115" y="38"/>
                  </a:lnTo>
                  <a:lnTo>
                    <a:pt x="115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6CE49BD2-728C-496F-8911-D94948024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3434" y="2648370"/>
              <a:ext cx="77072" cy="649608"/>
            </a:xfrm>
            <a:custGeom>
              <a:avLst/>
              <a:gdLst>
                <a:gd name="T0" fmla="*/ 11 w 14"/>
                <a:gd name="T1" fmla="*/ 118 h 118"/>
                <a:gd name="T2" fmla="*/ 11 w 14"/>
                <a:gd name="T3" fmla="*/ 111 h 118"/>
                <a:gd name="T4" fmla="*/ 11 w 14"/>
                <a:gd name="T5" fmla="*/ 105 h 118"/>
                <a:gd name="T6" fmla="*/ 11 w 14"/>
                <a:gd name="T7" fmla="*/ 94 h 118"/>
                <a:gd name="T8" fmla="*/ 7 w 14"/>
                <a:gd name="T9" fmla="*/ 80 h 118"/>
                <a:gd name="T10" fmla="*/ 7 w 14"/>
                <a:gd name="T11" fmla="*/ 63 h 118"/>
                <a:gd name="T12" fmla="*/ 4 w 14"/>
                <a:gd name="T13" fmla="*/ 45 h 118"/>
                <a:gd name="T14" fmla="*/ 4 w 14"/>
                <a:gd name="T15" fmla="*/ 24 h 118"/>
                <a:gd name="T16" fmla="*/ 0 w 14"/>
                <a:gd name="T17" fmla="*/ 0 h 118"/>
                <a:gd name="T18" fmla="*/ 7 w 14"/>
                <a:gd name="T19" fmla="*/ 7 h 118"/>
                <a:gd name="T20" fmla="*/ 7 w 14"/>
                <a:gd name="T21" fmla="*/ 10 h 118"/>
                <a:gd name="T22" fmla="*/ 11 w 14"/>
                <a:gd name="T23" fmla="*/ 10 h 118"/>
                <a:gd name="T24" fmla="*/ 11 w 14"/>
                <a:gd name="T25" fmla="*/ 14 h 118"/>
                <a:gd name="T26" fmla="*/ 11 w 14"/>
                <a:gd name="T27" fmla="*/ 21 h 118"/>
                <a:gd name="T28" fmla="*/ 11 w 14"/>
                <a:gd name="T29" fmla="*/ 28 h 118"/>
                <a:gd name="T30" fmla="*/ 14 w 14"/>
                <a:gd name="T31" fmla="*/ 38 h 118"/>
                <a:gd name="T32" fmla="*/ 14 w 14"/>
                <a:gd name="T33" fmla="*/ 56 h 118"/>
                <a:gd name="T34" fmla="*/ 14 w 14"/>
                <a:gd name="T35" fmla="*/ 73 h 118"/>
                <a:gd name="T36" fmla="*/ 14 w 14"/>
                <a:gd name="T37" fmla="*/ 94 h 118"/>
                <a:gd name="T38" fmla="*/ 14 w 14"/>
                <a:gd name="T39" fmla="*/ 118 h 118"/>
                <a:gd name="T40" fmla="*/ 11 w 14"/>
                <a:gd name="T41" fmla="*/ 118 h 118"/>
                <a:gd name="T42" fmla="*/ 11 w 14"/>
                <a:gd name="T4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18">
                  <a:moveTo>
                    <a:pt x="11" y="118"/>
                  </a:moveTo>
                  <a:lnTo>
                    <a:pt x="11" y="111"/>
                  </a:lnTo>
                  <a:lnTo>
                    <a:pt x="11" y="105"/>
                  </a:lnTo>
                  <a:lnTo>
                    <a:pt x="11" y="94"/>
                  </a:lnTo>
                  <a:lnTo>
                    <a:pt x="7" y="80"/>
                  </a:lnTo>
                  <a:lnTo>
                    <a:pt x="7" y="63"/>
                  </a:lnTo>
                  <a:lnTo>
                    <a:pt x="4" y="45"/>
                  </a:lnTo>
                  <a:lnTo>
                    <a:pt x="4" y="24"/>
                  </a:lnTo>
                  <a:lnTo>
                    <a:pt x="0" y="0"/>
                  </a:lnTo>
                  <a:lnTo>
                    <a:pt x="7" y="7"/>
                  </a:lnTo>
                  <a:lnTo>
                    <a:pt x="7" y="10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1" y="21"/>
                  </a:lnTo>
                  <a:lnTo>
                    <a:pt x="11" y="28"/>
                  </a:lnTo>
                  <a:lnTo>
                    <a:pt x="14" y="38"/>
                  </a:lnTo>
                  <a:lnTo>
                    <a:pt x="14" y="56"/>
                  </a:lnTo>
                  <a:lnTo>
                    <a:pt x="14" y="73"/>
                  </a:lnTo>
                  <a:lnTo>
                    <a:pt x="14" y="94"/>
                  </a:lnTo>
                  <a:lnTo>
                    <a:pt x="14" y="118"/>
                  </a:lnTo>
                  <a:lnTo>
                    <a:pt x="11" y="118"/>
                  </a:lnTo>
                  <a:lnTo>
                    <a:pt x="11" y="1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4">
              <a:extLst>
                <a:ext uri="{FF2B5EF4-FFF2-40B4-BE49-F238E27FC236}">
                  <a16:creationId xmlns:a16="http://schemas.microsoft.com/office/drawing/2014/main" id="{1335B2CC-4F54-4803-90A1-D1A9609FB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209" y="2549278"/>
              <a:ext cx="170661" cy="732187"/>
            </a:xfrm>
            <a:custGeom>
              <a:avLst/>
              <a:gdLst>
                <a:gd name="T0" fmla="*/ 0 w 31"/>
                <a:gd name="T1" fmla="*/ 133 h 133"/>
                <a:gd name="T2" fmla="*/ 7 w 31"/>
                <a:gd name="T3" fmla="*/ 98 h 133"/>
                <a:gd name="T4" fmla="*/ 10 w 31"/>
                <a:gd name="T5" fmla="*/ 63 h 133"/>
                <a:gd name="T6" fmla="*/ 14 w 31"/>
                <a:gd name="T7" fmla="*/ 32 h 133"/>
                <a:gd name="T8" fmla="*/ 14 w 31"/>
                <a:gd name="T9" fmla="*/ 0 h 133"/>
                <a:gd name="T10" fmla="*/ 21 w 31"/>
                <a:gd name="T11" fmla="*/ 7 h 133"/>
                <a:gd name="T12" fmla="*/ 28 w 31"/>
                <a:gd name="T13" fmla="*/ 11 h 133"/>
                <a:gd name="T14" fmla="*/ 28 w 31"/>
                <a:gd name="T15" fmla="*/ 14 h 133"/>
                <a:gd name="T16" fmla="*/ 31 w 31"/>
                <a:gd name="T17" fmla="*/ 18 h 133"/>
                <a:gd name="T18" fmla="*/ 28 w 31"/>
                <a:gd name="T19" fmla="*/ 18 h 133"/>
                <a:gd name="T20" fmla="*/ 28 w 31"/>
                <a:gd name="T21" fmla="*/ 25 h 133"/>
                <a:gd name="T22" fmla="*/ 28 w 31"/>
                <a:gd name="T23" fmla="*/ 28 h 133"/>
                <a:gd name="T24" fmla="*/ 24 w 31"/>
                <a:gd name="T25" fmla="*/ 35 h 133"/>
                <a:gd name="T26" fmla="*/ 24 w 31"/>
                <a:gd name="T27" fmla="*/ 39 h 133"/>
                <a:gd name="T28" fmla="*/ 24 w 31"/>
                <a:gd name="T29" fmla="*/ 46 h 133"/>
                <a:gd name="T30" fmla="*/ 21 w 31"/>
                <a:gd name="T31" fmla="*/ 53 h 133"/>
                <a:gd name="T32" fmla="*/ 21 w 31"/>
                <a:gd name="T33" fmla="*/ 63 h 133"/>
                <a:gd name="T34" fmla="*/ 17 w 31"/>
                <a:gd name="T35" fmla="*/ 74 h 133"/>
                <a:gd name="T36" fmla="*/ 14 w 31"/>
                <a:gd name="T37" fmla="*/ 84 h 133"/>
                <a:gd name="T38" fmla="*/ 14 w 31"/>
                <a:gd name="T39" fmla="*/ 95 h 133"/>
                <a:gd name="T40" fmla="*/ 10 w 31"/>
                <a:gd name="T41" fmla="*/ 105 h 133"/>
                <a:gd name="T42" fmla="*/ 7 w 31"/>
                <a:gd name="T43" fmla="*/ 119 h 133"/>
                <a:gd name="T44" fmla="*/ 7 w 31"/>
                <a:gd name="T45" fmla="*/ 133 h 133"/>
                <a:gd name="T46" fmla="*/ 0 w 31"/>
                <a:gd name="T47" fmla="*/ 133 h 133"/>
                <a:gd name="T48" fmla="*/ 0 w 31"/>
                <a:gd name="T4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133">
                  <a:moveTo>
                    <a:pt x="0" y="133"/>
                  </a:moveTo>
                  <a:lnTo>
                    <a:pt x="7" y="98"/>
                  </a:lnTo>
                  <a:lnTo>
                    <a:pt x="10" y="63"/>
                  </a:lnTo>
                  <a:lnTo>
                    <a:pt x="14" y="32"/>
                  </a:lnTo>
                  <a:lnTo>
                    <a:pt x="14" y="0"/>
                  </a:lnTo>
                  <a:lnTo>
                    <a:pt x="21" y="7"/>
                  </a:lnTo>
                  <a:lnTo>
                    <a:pt x="28" y="11"/>
                  </a:lnTo>
                  <a:lnTo>
                    <a:pt x="28" y="14"/>
                  </a:lnTo>
                  <a:lnTo>
                    <a:pt x="31" y="18"/>
                  </a:lnTo>
                  <a:lnTo>
                    <a:pt x="28" y="18"/>
                  </a:lnTo>
                  <a:lnTo>
                    <a:pt x="28" y="25"/>
                  </a:lnTo>
                  <a:lnTo>
                    <a:pt x="28" y="28"/>
                  </a:lnTo>
                  <a:lnTo>
                    <a:pt x="24" y="35"/>
                  </a:lnTo>
                  <a:lnTo>
                    <a:pt x="24" y="39"/>
                  </a:lnTo>
                  <a:lnTo>
                    <a:pt x="24" y="46"/>
                  </a:lnTo>
                  <a:lnTo>
                    <a:pt x="21" y="53"/>
                  </a:lnTo>
                  <a:lnTo>
                    <a:pt x="21" y="63"/>
                  </a:lnTo>
                  <a:lnTo>
                    <a:pt x="17" y="74"/>
                  </a:lnTo>
                  <a:lnTo>
                    <a:pt x="14" y="84"/>
                  </a:lnTo>
                  <a:lnTo>
                    <a:pt x="14" y="95"/>
                  </a:lnTo>
                  <a:lnTo>
                    <a:pt x="10" y="105"/>
                  </a:lnTo>
                  <a:lnTo>
                    <a:pt x="7" y="119"/>
                  </a:lnTo>
                  <a:lnTo>
                    <a:pt x="7" y="133"/>
                  </a:lnTo>
                  <a:lnTo>
                    <a:pt x="0" y="133"/>
                  </a:lnTo>
                  <a:lnTo>
                    <a:pt x="0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5">
              <a:extLst>
                <a:ext uri="{FF2B5EF4-FFF2-40B4-BE49-F238E27FC236}">
                  <a16:creationId xmlns:a16="http://schemas.microsoft.com/office/drawing/2014/main" id="{AD0CD28D-6EF8-49F1-8E80-F4006856A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166" y="2802515"/>
              <a:ext cx="1211134" cy="572536"/>
            </a:xfrm>
            <a:custGeom>
              <a:avLst/>
              <a:gdLst>
                <a:gd name="T0" fmla="*/ 213 w 220"/>
                <a:gd name="T1" fmla="*/ 21 h 104"/>
                <a:gd name="T2" fmla="*/ 220 w 220"/>
                <a:gd name="T3" fmla="*/ 31 h 104"/>
                <a:gd name="T4" fmla="*/ 216 w 220"/>
                <a:gd name="T5" fmla="*/ 42 h 104"/>
                <a:gd name="T6" fmla="*/ 213 w 220"/>
                <a:gd name="T7" fmla="*/ 45 h 104"/>
                <a:gd name="T8" fmla="*/ 202 w 220"/>
                <a:gd name="T9" fmla="*/ 52 h 104"/>
                <a:gd name="T10" fmla="*/ 192 w 220"/>
                <a:gd name="T11" fmla="*/ 77 h 104"/>
                <a:gd name="T12" fmla="*/ 178 w 220"/>
                <a:gd name="T13" fmla="*/ 97 h 104"/>
                <a:gd name="T14" fmla="*/ 171 w 220"/>
                <a:gd name="T15" fmla="*/ 101 h 104"/>
                <a:gd name="T16" fmla="*/ 164 w 220"/>
                <a:gd name="T17" fmla="*/ 104 h 104"/>
                <a:gd name="T18" fmla="*/ 161 w 220"/>
                <a:gd name="T19" fmla="*/ 101 h 104"/>
                <a:gd name="T20" fmla="*/ 161 w 220"/>
                <a:gd name="T21" fmla="*/ 94 h 104"/>
                <a:gd name="T22" fmla="*/ 161 w 220"/>
                <a:gd name="T23" fmla="*/ 83 h 104"/>
                <a:gd name="T24" fmla="*/ 168 w 220"/>
                <a:gd name="T25" fmla="*/ 70 h 104"/>
                <a:gd name="T26" fmla="*/ 174 w 220"/>
                <a:gd name="T27" fmla="*/ 49 h 104"/>
                <a:gd name="T28" fmla="*/ 178 w 220"/>
                <a:gd name="T29" fmla="*/ 38 h 104"/>
                <a:gd name="T30" fmla="*/ 178 w 220"/>
                <a:gd name="T31" fmla="*/ 31 h 104"/>
                <a:gd name="T32" fmla="*/ 178 w 220"/>
                <a:gd name="T33" fmla="*/ 31 h 104"/>
                <a:gd name="T34" fmla="*/ 171 w 220"/>
                <a:gd name="T35" fmla="*/ 31 h 104"/>
                <a:gd name="T36" fmla="*/ 154 w 220"/>
                <a:gd name="T37" fmla="*/ 31 h 104"/>
                <a:gd name="T38" fmla="*/ 140 w 220"/>
                <a:gd name="T39" fmla="*/ 35 h 104"/>
                <a:gd name="T40" fmla="*/ 133 w 220"/>
                <a:gd name="T41" fmla="*/ 35 h 104"/>
                <a:gd name="T42" fmla="*/ 122 w 220"/>
                <a:gd name="T43" fmla="*/ 38 h 104"/>
                <a:gd name="T44" fmla="*/ 108 w 220"/>
                <a:gd name="T45" fmla="*/ 38 h 104"/>
                <a:gd name="T46" fmla="*/ 91 w 220"/>
                <a:gd name="T47" fmla="*/ 42 h 104"/>
                <a:gd name="T48" fmla="*/ 70 w 220"/>
                <a:gd name="T49" fmla="*/ 49 h 104"/>
                <a:gd name="T50" fmla="*/ 45 w 220"/>
                <a:gd name="T51" fmla="*/ 52 h 104"/>
                <a:gd name="T52" fmla="*/ 14 w 220"/>
                <a:gd name="T53" fmla="*/ 59 h 104"/>
                <a:gd name="T54" fmla="*/ 0 w 220"/>
                <a:gd name="T55" fmla="*/ 42 h 104"/>
                <a:gd name="T56" fmla="*/ 31 w 220"/>
                <a:gd name="T57" fmla="*/ 35 h 104"/>
                <a:gd name="T58" fmla="*/ 59 w 220"/>
                <a:gd name="T59" fmla="*/ 28 h 104"/>
                <a:gd name="T60" fmla="*/ 80 w 220"/>
                <a:gd name="T61" fmla="*/ 24 h 104"/>
                <a:gd name="T62" fmla="*/ 94 w 220"/>
                <a:gd name="T63" fmla="*/ 21 h 104"/>
                <a:gd name="T64" fmla="*/ 143 w 220"/>
                <a:gd name="T65" fmla="*/ 10 h 104"/>
                <a:gd name="T66" fmla="*/ 164 w 220"/>
                <a:gd name="T67" fmla="*/ 10 h 104"/>
                <a:gd name="T68" fmla="*/ 171 w 220"/>
                <a:gd name="T69" fmla="*/ 7 h 104"/>
                <a:gd name="T70" fmla="*/ 181 w 220"/>
                <a:gd name="T71" fmla="*/ 0 h 104"/>
                <a:gd name="T72" fmla="*/ 192 w 220"/>
                <a:gd name="T73" fmla="*/ 3 h 104"/>
                <a:gd name="T74" fmla="*/ 206 w 220"/>
                <a:gd name="T75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104">
                  <a:moveTo>
                    <a:pt x="206" y="14"/>
                  </a:moveTo>
                  <a:lnTo>
                    <a:pt x="213" y="21"/>
                  </a:lnTo>
                  <a:lnTo>
                    <a:pt x="216" y="28"/>
                  </a:lnTo>
                  <a:lnTo>
                    <a:pt x="220" y="31"/>
                  </a:lnTo>
                  <a:lnTo>
                    <a:pt x="220" y="35"/>
                  </a:lnTo>
                  <a:lnTo>
                    <a:pt x="216" y="42"/>
                  </a:lnTo>
                  <a:lnTo>
                    <a:pt x="216" y="45"/>
                  </a:lnTo>
                  <a:lnTo>
                    <a:pt x="213" y="45"/>
                  </a:lnTo>
                  <a:lnTo>
                    <a:pt x="209" y="49"/>
                  </a:lnTo>
                  <a:lnTo>
                    <a:pt x="202" y="52"/>
                  </a:lnTo>
                  <a:lnTo>
                    <a:pt x="199" y="63"/>
                  </a:lnTo>
                  <a:lnTo>
                    <a:pt x="192" y="77"/>
                  </a:lnTo>
                  <a:lnTo>
                    <a:pt x="181" y="87"/>
                  </a:lnTo>
                  <a:lnTo>
                    <a:pt x="178" y="97"/>
                  </a:lnTo>
                  <a:lnTo>
                    <a:pt x="174" y="101"/>
                  </a:lnTo>
                  <a:lnTo>
                    <a:pt x="171" y="101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4"/>
                  </a:lnTo>
                  <a:lnTo>
                    <a:pt x="161" y="101"/>
                  </a:lnTo>
                  <a:lnTo>
                    <a:pt x="161" y="97"/>
                  </a:lnTo>
                  <a:lnTo>
                    <a:pt x="161" y="94"/>
                  </a:lnTo>
                  <a:lnTo>
                    <a:pt x="161" y="90"/>
                  </a:lnTo>
                  <a:lnTo>
                    <a:pt x="161" y="83"/>
                  </a:lnTo>
                  <a:lnTo>
                    <a:pt x="164" y="77"/>
                  </a:lnTo>
                  <a:lnTo>
                    <a:pt x="168" y="70"/>
                  </a:lnTo>
                  <a:lnTo>
                    <a:pt x="171" y="56"/>
                  </a:lnTo>
                  <a:lnTo>
                    <a:pt x="174" y="49"/>
                  </a:lnTo>
                  <a:lnTo>
                    <a:pt x="174" y="42"/>
                  </a:lnTo>
                  <a:lnTo>
                    <a:pt x="178" y="38"/>
                  </a:lnTo>
                  <a:lnTo>
                    <a:pt x="178" y="35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4" y="31"/>
                  </a:lnTo>
                  <a:lnTo>
                    <a:pt x="171" y="31"/>
                  </a:lnTo>
                  <a:lnTo>
                    <a:pt x="168" y="31"/>
                  </a:lnTo>
                  <a:lnTo>
                    <a:pt x="154" y="31"/>
                  </a:lnTo>
                  <a:lnTo>
                    <a:pt x="143" y="35"/>
                  </a:lnTo>
                  <a:lnTo>
                    <a:pt x="140" y="35"/>
                  </a:lnTo>
                  <a:lnTo>
                    <a:pt x="136" y="35"/>
                  </a:lnTo>
                  <a:lnTo>
                    <a:pt x="133" y="35"/>
                  </a:lnTo>
                  <a:lnTo>
                    <a:pt x="129" y="35"/>
                  </a:lnTo>
                  <a:lnTo>
                    <a:pt x="122" y="38"/>
                  </a:lnTo>
                  <a:lnTo>
                    <a:pt x="115" y="38"/>
                  </a:lnTo>
                  <a:lnTo>
                    <a:pt x="108" y="38"/>
                  </a:lnTo>
                  <a:lnTo>
                    <a:pt x="101" y="42"/>
                  </a:lnTo>
                  <a:lnTo>
                    <a:pt x="91" y="42"/>
                  </a:lnTo>
                  <a:lnTo>
                    <a:pt x="80" y="45"/>
                  </a:lnTo>
                  <a:lnTo>
                    <a:pt x="70" y="49"/>
                  </a:lnTo>
                  <a:lnTo>
                    <a:pt x="56" y="49"/>
                  </a:lnTo>
                  <a:lnTo>
                    <a:pt x="45" y="52"/>
                  </a:lnTo>
                  <a:lnTo>
                    <a:pt x="31" y="56"/>
                  </a:lnTo>
                  <a:lnTo>
                    <a:pt x="14" y="59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17" y="38"/>
                  </a:lnTo>
                  <a:lnTo>
                    <a:pt x="31" y="35"/>
                  </a:lnTo>
                  <a:lnTo>
                    <a:pt x="45" y="31"/>
                  </a:lnTo>
                  <a:lnTo>
                    <a:pt x="59" y="28"/>
                  </a:lnTo>
                  <a:lnTo>
                    <a:pt x="70" y="24"/>
                  </a:lnTo>
                  <a:lnTo>
                    <a:pt x="80" y="24"/>
                  </a:lnTo>
                  <a:lnTo>
                    <a:pt x="87" y="21"/>
                  </a:lnTo>
                  <a:lnTo>
                    <a:pt x="94" y="21"/>
                  </a:lnTo>
                  <a:lnTo>
                    <a:pt x="119" y="17"/>
                  </a:lnTo>
                  <a:lnTo>
                    <a:pt x="143" y="10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8" y="3"/>
                  </a:lnTo>
                  <a:lnTo>
                    <a:pt x="181" y="0"/>
                  </a:lnTo>
                  <a:lnTo>
                    <a:pt x="185" y="0"/>
                  </a:lnTo>
                  <a:lnTo>
                    <a:pt x="192" y="3"/>
                  </a:lnTo>
                  <a:lnTo>
                    <a:pt x="199" y="7"/>
                  </a:lnTo>
                  <a:lnTo>
                    <a:pt x="206" y="14"/>
                  </a:lnTo>
                  <a:lnTo>
                    <a:pt x="20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id="{C95484C8-27E6-47A9-BC26-94169BC8E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94" y="2995197"/>
              <a:ext cx="247734" cy="495464"/>
            </a:xfrm>
            <a:custGeom>
              <a:avLst/>
              <a:gdLst>
                <a:gd name="T0" fmla="*/ 42 w 45"/>
                <a:gd name="T1" fmla="*/ 55 h 90"/>
                <a:gd name="T2" fmla="*/ 42 w 45"/>
                <a:gd name="T3" fmla="*/ 62 h 90"/>
                <a:gd name="T4" fmla="*/ 45 w 45"/>
                <a:gd name="T5" fmla="*/ 73 h 90"/>
                <a:gd name="T6" fmla="*/ 45 w 45"/>
                <a:gd name="T7" fmla="*/ 76 h 90"/>
                <a:gd name="T8" fmla="*/ 45 w 45"/>
                <a:gd name="T9" fmla="*/ 83 h 90"/>
                <a:gd name="T10" fmla="*/ 45 w 45"/>
                <a:gd name="T11" fmla="*/ 87 h 90"/>
                <a:gd name="T12" fmla="*/ 42 w 45"/>
                <a:gd name="T13" fmla="*/ 90 h 90"/>
                <a:gd name="T14" fmla="*/ 42 w 45"/>
                <a:gd name="T15" fmla="*/ 90 h 90"/>
                <a:gd name="T16" fmla="*/ 38 w 45"/>
                <a:gd name="T17" fmla="*/ 90 h 90"/>
                <a:gd name="T18" fmla="*/ 38 w 45"/>
                <a:gd name="T19" fmla="*/ 90 h 90"/>
                <a:gd name="T20" fmla="*/ 35 w 45"/>
                <a:gd name="T21" fmla="*/ 90 h 90"/>
                <a:gd name="T22" fmla="*/ 35 w 45"/>
                <a:gd name="T23" fmla="*/ 87 h 90"/>
                <a:gd name="T24" fmla="*/ 31 w 45"/>
                <a:gd name="T25" fmla="*/ 83 h 90"/>
                <a:gd name="T26" fmla="*/ 28 w 45"/>
                <a:gd name="T27" fmla="*/ 80 h 90"/>
                <a:gd name="T28" fmla="*/ 28 w 45"/>
                <a:gd name="T29" fmla="*/ 73 h 90"/>
                <a:gd name="T30" fmla="*/ 24 w 45"/>
                <a:gd name="T31" fmla="*/ 66 h 90"/>
                <a:gd name="T32" fmla="*/ 21 w 45"/>
                <a:gd name="T33" fmla="*/ 59 h 90"/>
                <a:gd name="T34" fmla="*/ 18 w 45"/>
                <a:gd name="T35" fmla="*/ 42 h 90"/>
                <a:gd name="T36" fmla="*/ 11 w 45"/>
                <a:gd name="T37" fmla="*/ 31 h 90"/>
                <a:gd name="T38" fmla="*/ 7 w 45"/>
                <a:gd name="T39" fmla="*/ 21 h 90"/>
                <a:gd name="T40" fmla="*/ 4 w 45"/>
                <a:gd name="T41" fmla="*/ 10 h 90"/>
                <a:gd name="T42" fmla="*/ 0 w 45"/>
                <a:gd name="T43" fmla="*/ 7 h 90"/>
                <a:gd name="T44" fmla="*/ 0 w 45"/>
                <a:gd name="T45" fmla="*/ 3 h 90"/>
                <a:gd name="T46" fmla="*/ 0 w 45"/>
                <a:gd name="T47" fmla="*/ 0 h 90"/>
                <a:gd name="T48" fmla="*/ 4 w 45"/>
                <a:gd name="T49" fmla="*/ 0 h 90"/>
                <a:gd name="T50" fmla="*/ 7 w 45"/>
                <a:gd name="T51" fmla="*/ 0 h 90"/>
                <a:gd name="T52" fmla="*/ 14 w 45"/>
                <a:gd name="T53" fmla="*/ 3 h 90"/>
                <a:gd name="T54" fmla="*/ 24 w 45"/>
                <a:gd name="T55" fmla="*/ 3 h 90"/>
                <a:gd name="T56" fmla="*/ 35 w 45"/>
                <a:gd name="T57" fmla="*/ 7 h 90"/>
                <a:gd name="T58" fmla="*/ 35 w 45"/>
                <a:gd name="T59" fmla="*/ 14 h 90"/>
                <a:gd name="T60" fmla="*/ 35 w 45"/>
                <a:gd name="T61" fmla="*/ 24 h 90"/>
                <a:gd name="T62" fmla="*/ 38 w 45"/>
                <a:gd name="T63" fmla="*/ 38 h 90"/>
                <a:gd name="T64" fmla="*/ 42 w 45"/>
                <a:gd name="T65" fmla="*/ 55 h 90"/>
                <a:gd name="T66" fmla="*/ 42 w 45"/>
                <a:gd name="T67" fmla="*/ 5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90">
                  <a:moveTo>
                    <a:pt x="42" y="55"/>
                  </a:moveTo>
                  <a:lnTo>
                    <a:pt x="42" y="62"/>
                  </a:lnTo>
                  <a:lnTo>
                    <a:pt x="45" y="73"/>
                  </a:lnTo>
                  <a:lnTo>
                    <a:pt x="45" y="76"/>
                  </a:lnTo>
                  <a:lnTo>
                    <a:pt x="45" y="83"/>
                  </a:lnTo>
                  <a:lnTo>
                    <a:pt x="45" y="87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5" y="90"/>
                  </a:lnTo>
                  <a:lnTo>
                    <a:pt x="35" y="87"/>
                  </a:lnTo>
                  <a:lnTo>
                    <a:pt x="31" y="83"/>
                  </a:lnTo>
                  <a:lnTo>
                    <a:pt x="28" y="80"/>
                  </a:lnTo>
                  <a:lnTo>
                    <a:pt x="28" y="73"/>
                  </a:lnTo>
                  <a:lnTo>
                    <a:pt x="24" y="66"/>
                  </a:lnTo>
                  <a:lnTo>
                    <a:pt x="21" y="59"/>
                  </a:lnTo>
                  <a:lnTo>
                    <a:pt x="18" y="42"/>
                  </a:lnTo>
                  <a:lnTo>
                    <a:pt x="11" y="31"/>
                  </a:lnTo>
                  <a:lnTo>
                    <a:pt x="7" y="21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4" y="3"/>
                  </a:lnTo>
                  <a:lnTo>
                    <a:pt x="35" y="7"/>
                  </a:lnTo>
                  <a:lnTo>
                    <a:pt x="35" y="14"/>
                  </a:lnTo>
                  <a:lnTo>
                    <a:pt x="35" y="24"/>
                  </a:lnTo>
                  <a:lnTo>
                    <a:pt x="38" y="38"/>
                  </a:lnTo>
                  <a:lnTo>
                    <a:pt x="42" y="55"/>
                  </a:lnTo>
                  <a:lnTo>
                    <a:pt x="42" y="5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7">
              <a:extLst>
                <a:ext uri="{FF2B5EF4-FFF2-40B4-BE49-F238E27FC236}">
                  <a16:creationId xmlns:a16="http://schemas.microsoft.com/office/drawing/2014/main" id="{A57AA807-40DC-424F-921A-C6CC0A5B3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9290" y="3259444"/>
              <a:ext cx="792742" cy="115610"/>
            </a:xfrm>
            <a:custGeom>
              <a:avLst/>
              <a:gdLst>
                <a:gd name="T0" fmla="*/ 144 w 144"/>
                <a:gd name="T1" fmla="*/ 7 h 21"/>
                <a:gd name="T2" fmla="*/ 137 w 144"/>
                <a:gd name="T3" fmla="*/ 7 h 21"/>
                <a:gd name="T4" fmla="*/ 130 w 144"/>
                <a:gd name="T5" fmla="*/ 7 h 21"/>
                <a:gd name="T6" fmla="*/ 119 w 144"/>
                <a:gd name="T7" fmla="*/ 7 h 21"/>
                <a:gd name="T8" fmla="*/ 109 w 144"/>
                <a:gd name="T9" fmla="*/ 7 h 21"/>
                <a:gd name="T10" fmla="*/ 98 w 144"/>
                <a:gd name="T11" fmla="*/ 11 h 21"/>
                <a:gd name="T12" fmla="*/ 88 w 144"/>
                <a:gd name="T13" fmla="*/ 11 h 21"/>
                <a:gd name="T14" fmla="*/ 77 w 144"/>
                <a:gd name="T15" fmla="*/ 11 h 21"/>
                <a:gd name="T16" fmla="*/ 63 w 144"/>
                <a:gd name="T17" fmla="*/ 14 h 21"/>
                <a:gd name="T18" fmla="*/ 49 w 144"/>
                <a:gd name="T19" fmla="*/ 14 h 21"/>
                <a:gd name="T20" fmla="*/ 39 w 144"/>
                <a:gd name="T21" fmla="*/ 18 h 21"/>
                <a:gd name="T22" fmla="*/ 28 w 144"/>
                <a:gd name="T23" fmla="*/ 18 h 21"/>
                <a:gd name="T24" fmla="*/ 21 w 144"/>
                <a:gd name="T25" fmla="*/ 21 h 21"/>
                <a:gd name="T26" fmla="*/ 14 w 144"/>
                <a:gd name="T27" fmla="*/ 21 h 21"/>
                <a:gd name="T28" fmla="*/ 7 w 144"/>
                <a:gd name="T29" fmla="*/ 21 h 21"/>
                <a:gd name="T30" fmla="*/ 4 w 144"/>
                <a:gd name="T31" fmla="*/ 21 h 21"/>
                <a:gd name="T32" fmla="*/ 0 w 144"/>
                <a:gd name="T33" fmla="*/ 21 h 21"/>
                <a:gd name="T34" fmla="*/ 0 w 144"/>
                <a:gd name="T35" fmla="*/ 18 h 21"/>
                <a:gd name="T36" fmla="*/ 0 w 144"/>
                <a:gd name="T37" fmla="*/ 18 h 21"/>
                <a:gd name="T38" fmla="*/ 4 w 144"/>
                <a:gd name="T39" fmla="*/ 18 h 21"/>
                <a:gd name="T40" fmla="*/ 7 w 144"/>
                <a:gd name="T41" fmla="*/ 18 h 21"/>
                <a:gd name="T42" fmla="*/ 14 w 144"/>
                <a:gd name="T43" fmla="*/ 18 h 21"/>
                <a:gd name="T44" fmla="*/ 21 w 144"/>
                <a:gd name="T45" fmla="*/ 14 h 21"/>
                <a:gd name="T46" fmla="*/ 32 w 144"/>
                <a:gd name="T47" fmla="*/ 14 h 21"/>
                <a:gd name="T48" fmla="*/ 42 w 144"/>
                <a:gd name="T49" fmla="*/ 11 h 21"/>
                <a:gd name="T50" fmla="*/ 53 w 144"/>
                <a:gd name="T51" fmla="*/ 11 h 21"/>
                <a:gd name="T52" fmla="*/ 98 w 144"/>
                <a:gd name="T53" fmla="*/ 4 h 21"/>
                <a:gd name="T54" fmla="*/ 123 w 144"/>
                <a:gd name="T55" fmla="*/ 0 h 21"/>
                <a:gd name="T56" fmla="*/ 144 w 144"/>
                <a:gd name="T57" fmla="*/ 0 h 21"/>
                <a:gd name="T58" fmla="*/ 144 w 144"/>
                <a:gd name="T59" fmla="*/ 7 h 21"/>
                <a:gd name="T60" fmla="*/ 144 w 144"/>
                <a:gd name="T6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21">
                  <a:moveTo>
                    <a:pt x="144" y="7"/>
                  </a:moveTo>
                  <a:lnTo>
                    <a:pt x="137" y="7"/>
                  </a:lnTo>
                  <a:lnTo>
                    <a:pt x="130" y="7"/>
                  </a:lnTo>
                  <a:lnTo>
                    <a:pt x="119" y="7"/>
                  </a:lnTo>
                  <a:lnTo>
                    <a:pt x="109" y="7"/>
                  </a:lnTo>
                  <a:lnTo>
                    <a:pt x="98" y="11"/>
                  </a:lnTo>
                  <a:lnTo>
                    <a:pt x="88" y="11"/>
                  </a:lnTo>
                  <a:lnTo>
                    <a:pt x="77" y="11"/>
                  </a:lnTo>
                  <a:lnTo>
                    <a:pt x="63" y="14"/>
                  </a:lnTo>
                  <a:lnTo>
                    <a:pt x="49" y="14"/>
                  </a:lnTo>
                  <a:lnTo>
                    <a:pt x="39" y="18"/>
                  </a:lnTo>
                  <a:lnTo>
                    <a:pt x="28" y="18"/>
                  </a:lnTo>
                  <a:lnTo>
                    <a:pt x="21" y="21"/>
                  </a:lnTo>
                  <a:lnTo>
                    <a:pt x="14" y="21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4" y="18"/>
                  </a:lnTo>
                  <a:lnTo>
                    <a:pt x="21" y="14"/>
                  </a:lnTo>
                  <a:lnTo>
                    <a:pt x="32" y="14"/>
                  </a:lnTo>
                  <a:lnTo>
                    <a:pt x="42" y="11"/>
                  </a:lnTo>
                  <a:lnTo>
                    <a:pt x="53" y="11"/>
                  </a:lnTo>
                  <a:lnTo>
                    <a:pt x="98" y="4"/>
                  </a:lnTo>
                  <a:lnTo>
                    <a:pt x="123" y="0"/>
                  </a:lnTo>
                  <a:lnTo>
                    <a:pt x="144" y="0"/>
                  </a:lnTo>
                  <a:lnTo>
                    <a:pt x="144" y="7"/>
                  </a:lnTo>
                  <a:lnTo>
                    <a:pt x="144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8">
              <a:extLst>
                <a:ext uri="{FF2B5EF4-FFF2-40B4-BE49-F238E27FC236}">
                  <a16:creationId xmlns:a16="http://schemas.microsoft.com/office/drawing/2014/main" id="{7FCCC171-FD1C-4F8C-9166-C3AF0B2F1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219" y="3435609"/>
              <a:ext cx="2091958" cy="423898"/>
            </a:xfrm>
            <a:custGeom>
              <a:avLst/>
              <a:gdLst>
                <a:gd name="T0" fmla="*/ 164 w 380"/>
                <a:gd name="T1" fmla="*/ 52 h 77"/>
                <a:gd name="T2" fmla="*/ 115 w 380"/>
                <a:gd name="T3" fmla="*/ 59 h 77"/>
                <a:gd name="T4" fmla="*/ 73 w 380"/>
                <a:gd name="T5" fmla="*/ 66 h 77"/>
                <a:gd name="T6" fmla="*/ 52 w 380"/>
                <a:gd name="T7" fmla="*/ 73 h 77"/>
                <a:gd name="T8" fmla="*/ 38 w 380"/>
                <a:gd name="T9" fmla="*/ 77 h 77"/>
                <a:gd name="T10" fmla="*/ 28 w 380"/>
                <a:gd name="T11" fmla="*/ 77 h 77"/>
                <a:gd name="T12" fmla="*/ 24 w 380"/>
                <a:gd name="T13" fmla="*/ 77 h 77"/>
                <a:gd name="T14" fmla="*/ 17 w 380"/>
                <a:gd name="T15" fmla="*/ 70 h 77"/>
                <a:gd name="T16" fmla="*/ 7 w 380"/>
                <a:gd name="T17" fmla="*/ 63 h 77"/>
                <a:gd name="T18" fmla="*/ 0 w 380"/>
                <a:gd name="T19" fmla="*/ 56 h 77"/>
                <a:gd name="T20" fmla="*/ 0 w 380"/>
                <a:gd name="T21" fmla="*/ 49 h 77"/>
                <a:gd name="T22" fmla="*/ 7 w 380"/>
                <a:gd name="T23" fmla="*/ 45 h 77"/>
                <a:gd name="T24" fmla="*/ 24 w 380"/>
                <a:gd name="T25" fmla="*/ 45 h 77"/>
                <a:gd name="T26" fmla="*/ 38 w 380"/>
                <a:gd name="T27" fmla="*/ 45 h 77"/>
                <a:gd name="T28" fmla="*/ 59 w 380"/>
                <a:gd name="T29" fmla="*/ 42 h 77"/>
                <a:gd name="T30" fmla="*/ 91 w 380"/>
                <a:gd name="T31" fmla="*/ 38 h 77"/>
                <a:gd name="T32" fmla="*/ 136 w 380"/>
                <a:gd name="T33" fmla="*/ 31 h 77"/>
                <a:gd name="T34" fmla="*/ 185 w 380"/>
                <a:gd name="T35" fmla="*/ 24 h 77"/>
                <a:gd name="T36" fmla="*/ 286 w 380"/>
                <a:gd name="T37" fmla="*/ 7 h 77"/>
                <a:gd name="T38" fmla="*/ 307 w 380"/>
                <a:gd name="T39" fmla="*/ 3 h 77"/>
                <a:gd name="T40" fmla="*/ 321 w 380"/>
                <a:gd name="T41" fmla="*/ 3 h 77"/>
                <a:gd name="T42" fmla="*/ 331 w 380"/>
                <a:gd name="T43" fmla="*/ 0 h 77"/>
                <a:gd name="T44" fmla="*/ 338 w 380"/>
                <a:gd name="T45" fmla="*/ 0 h 77"/>
                <a:gd name="T46" fmla="*/ 349 w 380"/>
                <a:gd name="T47" fmla="*/ 3 h 77"/>
                <a:gd name="T48" fmla="*/ 359 w 380"/>
                <a:gd name="T49" fmla="*/ 7 h 77"/>
                <a:gd name="T50" fmla="*/ 373 w 380"/>
                <a:gd name="T51" fmla="*/ 21 h 77"/>
                <a:gd name="T52" fmla="*/ 380 w 380"/>
                <a:gd name="T53" fmla="*/ 28 h 77"/>
                <a:gd name="T54" fmla="*/ 380 w 380"/>
                <a:gd name="T55" fmla="*/ 35 h 77"/>
                <a:gd name="T56" fmla="*/ 373 w 380"/>
                <a:gd name="T57" fmla="*/ 35 h 77"/>
                <a:gd name="T58" fmla="*/ 352 w 380"/>
                <a:gd name="T59" fmla="*/ 38 h 77"/>
                <a:gd name="T60" fmla="*/ 317 w 380"/>
                <a:gd name="T61" fmla="*/ 35 h 77"/>
                <a:gd name="T62" fmla="*/ 268 w 380"/>
                <a:gd name="T63" fmla="*/ 38 h 77"/>
                <a:gd name="T64" fmla="*/ 230 w 380"/>
                <a:gd name="T65" fmla="*/ 42 h 77"/>
                <a:gd name="T66" fmla="*/ 188 w 380"/>
                <a:gd name="T67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77">
                  <a:moveTo>
                    <a:pt x="188" y="49"/>
                  </a:moveTo>
                  <a:lnTo>
                    <a:pt x="164" y="52"/>
                  </a:lnTo>
                  <a:lnTo>
                    <a:pt x="139" y="56"/>
                  </a:lnTo>
                  <a:lnTo>
                    <a:pt x="115" y="59"/>
                  </a:lnTo>
                  <a:lnTo>
                    <a:pt x="87" y="66"/>
                  </a:lnTo>
                  <a:lnTo>
                    <a:pt x="73" y="66"/>
                  </a:lnTo>
                  <a:lnTo>
                    <a:pt x="63" y="70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8" y="77"/>
                  </a:lnTo>
                  <a:lnTo>
                    <a:pt x="31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4" y="77"/>
                  </a:lnTo>
                  <a:lnTo>
                    <a:pt x="21" y="73"/>
                  </a:lnTo>
                  <a:lnTo>
                    <a:pt x="17" y="70"/>
                  </a:lnTo>
                  <a:lnTo>
                    <a:pt x="10" y="66"/>
                  </a:lnTo>
                  <a:lnTo>
                    <a:pt x="7" y="63"/>
                  </a:lnTo>
                  <a:lnTo>
                    <a:pt x="3" y="59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7" y="45"/>
                  </a:lnTo>
                  <a:lnTo>
                    <a:pt x="14" y="45"/>
                  </a:lnTo>
                  <a:lnTo>
                    <a:pt x="24" y="45"/>
                  </a:lnTo>
                  <a:lnTo>
                    <a:pt x="31" y="45"/>
                  </a:lnTo>
                  <a:lnTo>
                    <a:pt x="38" y="45"/>
                  </a:lnTo>
                  <a:lnTo>
                    <a:pt x="45" y="45"/>
                  </a:lnTo>
                  <a:lnTo>
                    <a:pt x="59" y="42"/>
                  </a:lnTo>
                  <a:lnTo>
                    <a:pt x="73" y="42"/>
                  </a:lnTo>
                  <a:lnTo>
                    <a:pt x="91" y="38"/>
                  </a:lnTo>
                  <a:lnTo>
                    <a:pt x="111" y="35"/>
                  </a:lnTo>
                  <a:lnTo>
                    <a:pt x="136" y="31"/>
                  </a:lnTo>
                  <a:lnTo>
                    <a:pt x="160" y="28"/>
                  </a:lnTo>
                  <a:lnTo>
                    <a:pt x="185" y="24"/>
                  </a:lnTo>
                  <a:lnTo>
                    <a:pt x="237" y="17"/>
                  </a:lnTo>
                  <a:lnTo>
                    <a:pt x="286" y="7"/>
                  </a:lnTo>
                  <a:lnTo>
                    <a:pt x="296" y="7"/>
                  </a:lnTo>
                  <a:lnTo>
                    <a:pt x="307" y="3"/>
                  </a:lnTo>
                  <a:lnTo>
                    <a:pt x="314" y="3"/>
                  </a:lnTo>
                  <a:lnTo>
                    <a:pt x="321" y="3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8" y="0"/>
                  </a:lnTo>
                  <a:lnTo>
                    <a:pt x="345" y="0"/>
                  </a:lnTo>
                  <a:lnTo>
                    <a:pt x="349" y="3"/>
                  </a:lnTo>
                  <a:lnTo>
                    <a:pt x="356" y="3"/>
                  </a:lnTo>
                  <a:lnTo>
                    <a:pt x="359" y="7"/>
                  </a:lnTo>
                  <a:lnTo>
                    <a:pt x="370" y="17"/>
                  </a:lnTo>
                  <a:lnTo>
                    <a:pt x="373" y="21"/>
                  </a:lnTo>
                  <a:lnTo>
                    <a:pt x="377" y="24"/>
                  </a:lnTo>
                  <a:lnTo>
                    <a:pt x="380" y="28"/>
                  </a:lnTo>
                  <a:lnTo>
                    <a:pt x="380" y="31"/>
                  </a:lnTo>
                  <a:lnTo>
                    <a:pt x="380" y="35"/>
                  </a:lnTo>
                  <a:lnTo>
                    <a:pt x="377" y="35"/>
                  </a:lnTo>
                  <a:lnTo>
                    <a:pt x="373" y="35"/>
                  </a:lnTo>
                  <a:lnTo>
                    <a:pt x="363" y="38"/>
                  </a:lnTo>
                  <a:lnTo>
                    <a:pt x="352" y="38"/>
                  </a:lnTo>
                  <a:lnTo>
                    <a:pt x="335" y="38"/>
                  </a:lnTo>
                  <a:lnTo>
                    <a:pt x="317" y="35"/>
                  </a:lnTo>
                  <a:lnTo>
                    <a:pt x="300" y="35"/>
                  </a:lnTo>
                  <a:lnTo>
                    <a:pt x="268" y="38"/>
                  </a:lnTo>
                  <a:lnTo>
                    <a:pt x="248" y="42"/>
                  </a:lnTo>
                  <a:lnTo>
                    <a:pt x="230" y="42"/>
                  </a:lnTo>
                  <a:lnTo>
                    <a:pt x="209" y="45"/>
                  </a:lnTo>
                  <a:lnTo>
                    <a:pt x="188" y="49"/>
                  </a:lnTo>
                  <a:lnTo>
                    <a:pt x="188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9">
              <a:extLst>
                <a:ext uri="{FF2B5EF4-FFF2-40B4-BE49-F238E27FC236}">
                  <a16:creationId xmlns:a16="http://schemas.microsoft.com/office/drawing/2014/main" id="{ADE618B6-3F70-4C63-B8D5-BA1867386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827" y="3358537"/>
              <a:ext cx="1056989" cy="1134061"/>
            </a:xfrm>
            <a:custGeom>
              <a:avLst/>
              <a:gdLst>
                <a:gd name="T0" fmla="*/ 18 w 192"/>
                <a:gd name="T1" fmla="*/ 56 h 206"/>
                <a:gd name="T2" fmla="*/ 28 w 192"/>
                <a:gd name="T3" fmla="*/ 38 h 206"/>
                <a:gd name="T4" fmla="*/ 32 w 192"/>
                <a:gd name="T5" fmla="*/ 24 h 206"/>
                <a:gd name="T6" fmla="*/ 32 w 192"/>
                <a:gd name="T7" fmla="*/ 17 h 206"/>
                <a:gd name="T8" fmla="*/ 32 w 192"/>
                <a:gd name="T9" fmla="*/ 10 h 206"/>
                <a:gd name="T10" fmla="*/ 32 w 192"/>
                <a:gd name="T11" fmla="*/ 3 h 206"/>
                <a:gd name="T12" fmla="*/ 39 w 192"/>
                <a:gd name="T13" fmla="*/ 0 h 206"/>
                <a:gd name="T14" fmla="*/ 49 w 192"/>
                <a:gd name="T15" fmla="*/ 0 h 206"/>
                <a:gd name="T16" fmla="*/ 60 w 192"/>
                <a:gd name="T17" fmla="*/ 7 h 206"/>
                <a:gd name="T18" fmla="*/ 67 w 192"/>
                <a:gd name="T19" fmla="*/ 14 h 206"/>
                <a:gd name="T20" fmla="*/ 67 w 192"/>
                <a:gd name="T21" fmla="*/ 24 h 206"/>
                <a:gd name="T22" fmla="*/ 60 w 192"/>
                <a:gd name="T23" fmla="*/ 35 h 206"/>
                <a:gd name="T24" fmla="*/ 53 w 192"/>
                <a:gd name="T25" fmla="*/ 52 h 206"/>
                <a:gd name="T26" fmla="*/ 39 w 192"/>
                <a:gd name="T27" fmla="*/ 70 h 206"/>
                <a:gd name="T28" fmla="*/ 32 w 192"/>
                <a:gd name="T29" fmla="*/ 80 h 206"/>
                <a:gd name="T30" fmla="*/ 28 w 192"/>
                <a:gd name="T31" fmla="*/ 84 h 206"/>
                <a:gd name="T32" fmla="*/ 32 w 192"/>
                <a:gd name="T33" fmla="*/ 84 h 206"/>
                <a:gd name="T34" fmla="*/ 39 w 192"/>
                <a:gd name="T35" fmla="*/ 87 h 206"/>
                <a:gd name="T36" fmla="*/ 49 w 192"/>
                <a:gd name="T37" fmla="*/ 91 h 206"/>
                <a:gd name="T38" fmla="*/ 63 w 192"/>
                <a:gd name="T39" fmla="*/ 94 h 206"/>
                <a:gd name="T40" fmla="*/ 98 w 192"/>
                <a:gd name="T41" fmla="*/ 108 h 206"/>
                <a:gd name="T42" fmla="*/ 137 w 192"/>
                <a:gd name="T43" fmla="*/ 129 h 206"/>
                <a:gd name="T44" fmla="*/ 154 w 192"/>
                <a:gd name="T45" fmla="*/ 140 h 206"/>
                <a:gd name="T46" fmla="*/ 168 w 192"/>
                <a:gd name="T47" fmla="*/ 147 h 206"/>
                <a:gd name="T48" fmla="*/ 178 w 192"/>
                <a:gd name="T49" fmla="*/ 153 h 206"/>
                <a:gd name="T50" fmla="*/ 182 w 192"/>
                <a:gd name="T51" fmla="*/ 160 h 206"/>
                <a:gd name="T52" fmla="*/ 189 w 192"/>
                <a:gd name="T53" fmla="*/ 181 h 206"/>
                <a:gd name="T54" fmla="*/ 189 w 192"/>
                <a:gd name="T55" fmla="*/ 199 h 206"/>
                <a:gd name="T56" fmla="*/ 185 w 192"/>
                <a:gd name="T57" fmla="*/ 206 h 206"/>
                <a:gd name="T58" fmla="*/ 175 w 192"/>
                <a:gd name="T59" fmla="*/ 202 h 206"/>
                <a:gd name="T60" fmla="*/ 161 w 192"/>
                <a:gd name="T61" fmla="*/ 192 h 206"/>
                <a:gd name="T62" fmla="*/ 140 w 192"/>
                <a:gd name="T63" fmla="*/ 171 h 206"/>
                <a:gd name="T64" fmla="*/ 98 w 192"/>
                <a:gd name="T65" fmla="*/ 140 h 206"/>
                <a:gd name="T66" fmla="*/ 35 w 192"/>
                <a:gd name="T67" fmla="*/ 108 h 206"/>
                <a:gd name="T68" fmla="*/ 21 w 192"/>
                <a:gd name="T69" fmla="*/ 105 h 206"/>
                <a:gd name="T70" fmla="*/ 11 w 192"/>
                <a:gd name="T71" fmla="*/ 101 h 206"/>
                <a:gd name="T72" fmla="*/ 4 w 192"/>
                <a:gd name="T73" fmla="*/ 98 h 206"/>
                <a:gd name="T74" fmla="*/ 0 w 192"/>
                <a:gd name="T75" fmla="*/ 94 h 206"/>
                <a:gd name="T76" fmla="*/ 4 w 192"/>
                <a:gd name="T77" fmla="*/ 84 h 206"/>
                <a:gd name="T78" fmla="*/ 11 w 192"/>
                <a:gd name="T79" fmla="*/ 6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2" h="206">
                  <a:moveTo>
                    <a:pt x="11" y="66"/>
                  </a:moveTo>
                  <a:lnTo>
                    <a:pt x="18" y="56"/>
                  </a:lnTo>
                  <a:lnTo>
                    <a:pt x="21" y="45"/>
                  </a:lnTo>
                  <a:lnTo>
                    <a:pt x="28" y="38"/>
                  </a:lnTo>
                  <a:lnTo>
                    <a:pt x="28" y="31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2" y="14"/>
                  </a:lnTo>
                  <a:lnTo>
                    <a:pt x="32" y="10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3" y="3"/>
                  </a:lnTo>
                  <a:lnTo>
                    <a:pt x="60" y="7"/>
                  </a:lnTo>
                  <a:lnTo>
                    <a:pt x="63" y="10"/>
                  </a:lnTo>
                  <a:lnTo>
                    <a:pt x="67" y="14"/>
                  </a:lnTo>
                  <a:lnTo>
                    <a:pt x="67" y="17"/>
                  </a:lnTo>
                  <a:lnTo>
                    <a:pt x="67" y="24"/>
                  </a:lnTo>
                  <a:lnTo>
                    <a:pt x="63" y="28"/>
                  </a:lnTo>
                  <a:lnTo>
                    <a:pt x="60" y="35"/>
                  </a:lnTo>
                  <a:lnTo>
                    <a:pt x="56" y="42"/>
                  </a:lnTo>
                  <a:lnTo>
                    <a:pt x="53" y="52"/>
                  </a:lnTo>
                  <a:lnTo>
                    <a:pt x="46" y="59"/>
                  </a:lnTo>
                  <a:lnTo>
                    <a:pt x="39" y="70"/>
                  </a:lnTo>
                  <a:lnTo>
                    <a:pt x="32" y="77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5" y="84"/>
                  </a:lnTo>
                  <a:lnTo>
                    <a:pt x="39" y="87"/>
                  </a:lnTo>
                  <a:lnTo>
                    <a:pt x="42" y="87"/>
                  </a:lnTo>
                  <a:lnTo>
                    <a:pt x="49" y="91"/>
                  </a:lnTo>
                  <a:lnTo>
                    <a:pt x="56" y="94"/>
                  </a:lnTo>
                  <a:lnTo>
                    <a:pt x="63" y="94"/>
                  </a:lnTo>
                  <a:lnTo>
                    <a:pt x="81" y="101"/>
                  </a:lnTo>
                  <a:lnTo>
                    <a:pt x="98" y="108"/>
                  </a:lnTo>
                  <a:lnTo>
                    <a:pt x="116" y="119"/>
                  </a:lnTo>
                  <a:lnTo>
                    <a:pt x="137" y="129"/>
                  </a:lnTo>
                  <a:lnTo>
                    <a:pt x="147" y="133"/>
                  </a:lnTo>
                  <a:lnTo>
                    <a:pt x="154" y="140"/>
                  </a:lnTo>
                  <a:lnTo>
                    <a:pt x="161" y="143"/>
                  </a:lnTo>
                  <a:lnTo>
                    <a:pt x="168" y="147"/>
                  </a:lnTo>
                  <a:lnTo>
                    <a:pt x="175" y="150"/>
                  </a:lnTo>
                  <a:lnTo>
                    <a:pt x="178" y="153"/>
                  </a:lnTo>
                  <a:lnTo>
                    <a:pt x="182" y="157"/>
                  </a:lnTo>
                  <a:lnTo>
                    <a:pt x="182" y="160"/>
                  </a:lnTo>
                  <a:lnTo>
                    <a:pt x="189" y="174"/>
                  </a:lnTo>
                  <a:lnTo>
                    <a:pt x="189" y="181"/>
                  </a:lnTo>
                  <a:lnTo>
                    <a:pt x="192" y="192"/>
                  </a:lnTo>
                  <a:lnTo>
                    <a:pt x="189" y="199"/>
                  </a:lnTo>
                  <a:lnTo>
                    <a:pt x="189" y="202"/>
                  </a:lnTo>
                  <a:lnTo>
                    <a:pt x="185" y="206"/>
                  </a:lnTo>
                  <a:lnTo>
                    <a:pt x="182" y="206"/>
                  </a:lnTo>
                  <a:lnTo>
                    <a:pt x="175" y="202"/>
                  </a:lnTo>
                  <a:lnTo>
                    <a:pt x="168" y="199"/>
                  </a:lnTo>
                  <a:lnTo>
                    <a:pt x="161" y="192"/>
                  </a:lnTo>
                  <a:lnTo>
                    <a:pt x="150" y="181"/>
                  </a:lnTo>
                  <a:lnTo>
                    <a:pt x="140" y="171"/>
                  </a:lnTo>
                  <a:lnTo>
                    <a:pt x="126" y="160"/>
                  </a:lnTo>
                  <a:lnTo>
                    <a:pt x="98" y="140"/>
                  </a:lnTo>
                  <a:lnTo>
                    <a:pt x="67" y="122"/>
                  </a:lnTo>
                  <a:lnTo>
                    <a:pt x="35" y="108"/>
                  </a:lnTo>
                  <a:lnTo>
                    <a:pt x="25" y="108"/>
                  </a:lnTo>
                  <a:lnTo>
                    <a:pt x="21" y="105"/>
                  </a:lnTo>
                  <a:lnTo>
                    <a:pt x="14" y="101"/>
                  </a:lnTo>
                  <a:lnTo>
                    <a:pt x="11" y="101"/>
                  </a:lnTo>
                  <a:lnTo>
                    <a:pt x="7" y="98"/>
                  </a:lnTo>
                  <a:lnTo>
                    <a:pt x="4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1"/>
                  </a:lnTo>
                  <a:lnTo>
                    <a:pt x="4" y="84"/>
                  </a:lnTo>
                  <a:lnTo>
                    <a:pt x="7" y="77"/>
                  </a:lnTo>
                  <a:lnTo>
                    <a:pt x="11" y="66"/>
                  </a:lnTo>
                  <a:lnTo>
                    <a:pt x="11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F99B33F7-DD1E-4EFA-8C2F-AD9CD68F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9436" y="3474143"/>
              <a:ext cx="1134061" cy="919362"/>
            </a:xfrm>
            <a:custGeom>
              <a:avLst/>
              <a:gdLst>
                <a:gd name="T0" fmla="*/ 0 w 206"/>
                <a:gd name="T1" fmla="*/ 160 h 167"/>
                <a:gd name="T2" fmla="*/ 0 w 206"/>
                <a:gd name="T3" fmla="*/ 160 h 167"/>
                <a:gd name="T4" fmla="*/ 3 w 206"/>
                <a:gd name="T5" fmla="*/ 157 h 167"/>
                <a:gd name="T6" fmla="*/ 3 w 206"/>
                <a:gd name="T7" fmla="*/ 157 h 167"/>
                <a:gd name="T8" fmla="*/ 7 w 206"/>
                <a:gd name="T9" fmla="*/ 153 h 167"/>
                <a:gd name="T10" fmla="*/ 14 w 206"/>
                <a:gd name="T11" fmla="*/ 150 h 167"/>
                <a:gd name="T12" fmla="*/ 17 w 206"/>
                <a:gd name="T13" fmla="*/ 150 h 167"/>
                <a:gd name="T14" fmla="*/ 24 w 206"/>
                <a:gd name="T15" fmla="*/ 146 h 167"/>
                <a:gd name="T16" fmla="*/ 31 w 206"/>
                <a:gd name="T17" fmla="*/ 146 h 167"/>
                <a:gd name="T18" fmla="*/ 45 w 206"/>
                <a:gd name="T19" fmla="*/ 139 h 167"/>
                <a:gd name="T20" fmla="*/ 62 w 206"/>
                <a:gd name="T21" fmla="*/ 136 h 167"/>
                <a:gd name="T22" fmla="*/ 76 w 206"/>
                <a:gd name="T23" fmla="*/ 129 h 167"/>
                <a:gd name="T24" fmla="*/ 94 w 206"/>
                <a:gd name="T25" fmla="*/ 119 h 167"/>
                <a:gd name="T26" fmla="*/ 108 w 206"/>
                <a:gd name="T27" fmla="*/ 112 h 167"/>
                <a:gd name="T28" fmla="*/ 122 w 206"/>
                <a:gd name="T29" fmla="*/ 101 h 167"/>
                <a:gd name="T30" fmla="*/ 132 w 206"/>
                <a:gd name="T31" fmla="*/ 91 h 167"/>
                <a:gd name="T32" fmla="*/ 143 w 206"/>
                <a:gd name="T33" fmla="*/ 80 h 167"/>
                <a:gd name="T34" fmla="*/ 153 w 206"/>
                <a:gd name="T35" fmla="*/ 66 h 167"/>
                <a:gd name="T36" fmla="*/ 157 w 206"/>
                <a:gd name="T37" fmla="*/ 56 h 167"/>
                <a:gd name="T38" fmla="*/ 164 w 206"/>
                <a:gd name="T39" fmla="*/ 45 h 167"/>
                <a:gd name="T40" fmla="*/ 167 w 206"/>
                <a:gd name="T41" fmla="*/ 35 h 167"/>
                <a:gd name="T42" fmla="*/ 171 w 206"/>
                <a:gd name="T43" fmla="*/ 28 h 167"/>
                <a:gd name="T44" fmla="*/ 171 w 206"/>
                <a:gd name="T45" fmla="*/ 21 h 167"/>
                <a:gd name="T46" fmla="*/ 171 w 206"/>
                <a:gd name="T47" fmla="*/ 17 h 167"/>
                <a:gd name="T48" fmla="*/ 171 w 206"/>
                <a:gd name="T49" fmla="*/ 14 h 167"/>
                <a:gd name="T50" fmla="*/ 171 w 206"/>
                <a:gd name="T51" fmla="*/ 7 h 167"/>
                <a:gd name="T52" fmla="*/ 171 w 206"/>
                <a:gd name="T53" fmla="*/ 7 h 167"/>
                <a:gd name="T54" fmla="*/ 171 w 206"/>
                <a:gd name="T55" fmla="*/ 3 h 167"/>
                <a:gd name="T56" fmla="*/ 174 w 206"/>
                <a:gd name="T57" fmla="*/ 0 h 167"/>
                <a:gd name="T58" fmla="*/ 178 w 206"/>
                <a:gd name="T59" fmla="*/ 0 h 167"/>
                <a:gd name="T60" fmla="*/ 185 w 206"/>
                <a:gd name="T61" fmla="*/ 3 h 167"/>
                <a:gd name="T62" fmla="*/ 192 w 206"/>
                <a:gd name="T63" fmla="*/ 7 h 167"/>
                <a:gd name="T64" fmla="*/ 199 w 206"/>
                <a:gd name="T65" fmla="*/ 10 h 167"/>
                <a:gd name="T66" fmla="*/ 202 w 206"/>
                <a:gd name="T67" fmla="*/ 14 h 167"/>
                <a:gd name="T68" fmla="*/ 206 w 206"/>
                <a:gd name="T69" fmla="*/ 17 h 167"/>
                <a:gd name="T70" fmla="*/ 206 w 206"/>
                <a:gd name="T71" fmla="*/ 21 h 167"/>
                <a:gd name="T72" fmla="*/ 206 w 206"/>
                <a:gd name="T73" fmla="*/ 24 h 167"/>
                <a:gd name="T74" fmla="*/ 202 w 206"/>
                <a:gd name="T75" fmla="*/ 31 h 167"/>
                <a:gd name="T76" fmla="*/ 199 w 206"/>
                <a:gd name="T77" fmla="*/ 38 h 167"/>
                <a:gd name="T78" fmla="*/ 195 w 206"/>
                <a:gd name="T79" fmla="*/ 49 h 167"/>
                <a:gd name="T80" fmla="*/ 188 w 206"/>
                <a:gd name="T81" fmla="*/ 63 h 167"/>
                <a:gd name="T82" fmla="*/ 181 w 206"/>
                <a:gd name="T83" fmla="*/ 77 h 167"/>
                <a:gd name="T84" fmla="*/ 164 w 206"/>
                <a:gd name="T85" fmla="*/ 98 h 167"/>
                <a:gd name="T86" fmla="*/ 157 w 206"/>
                <a:gd name="T87" fmla="*/ 108 h 167"/>
                <a:gd name="T88" fmla="*/ 143 w 206"/>
                <a:gd name="T89" fmla="*/ 119 h 167"/>
                <a:gd name="T90" fmla="*/ 132 w 206"/>
                <a:gd name="T91" fmla="*/ 126 h 167"/>
                <a:gd name="T92" fmla="*/ 122 w 206"/>
                <a:gd name="T93" fmla="*/ 132 h 167"/>
                <a:gd name="T94" fmla="*/ 108 w 206"/>
                <a:gd name="T95" fmla="*/ 139 h 167"/>
                <a:gd name="T96" fmla="*/ 94 w 206"/>
                <a:gd name="T97" fmla="*/ 146 h 167"/>
                <a:gd name="T98" fmla="*/ 76 w 206"/>
                <a:gd name="T99" fmla="*/ 153 h 167"/>
                <a:gd name="T100" fmla="*/ 59 w 206"/>
                <a:gd name="T101" fmla="*/ 157 h 167"/>
                <a:gd name="T102" fmla="*/ 45 w 206"/>
                <a:gd name="T103" fmla="*/ 160 h 167"/>
                <a:gd name="T104" fmla="*/ 31 w 206"/>
                <a:gd name="T105" fmla="*/ 164 h 167"/>
                <a:gd name="T106" fmla="*/ 21 w 206"/>
                <a:gd name="T107" fmla="*/ 164 h 167"/>
                <a:gd name="T108" fmla="*/ 14 w 206"/>
                <a:gd name="T109" fmla="*/ 167 h 167"/>
                <a:gd name="T110" fmla="*/ 7 w 206"/>
                <a:gd name="T111" fmla="*/ 167 h 167"/>
                <a:gd name="T112" fmla="*/ 3 w 206"/>
                <a:gd name="T113" fmla="*/ 167 h 167"/>
                <a:gd name="T114" fmla="*/ 0 w 206"/>
                <a:gd name="T115" fmla="*/ 164 h 167"/>
                <a:gd name="T116" fmla="*/ 0 w 206"/>
                <a:gd name="T117" fmla="*/ 160 h 167"/>
                <a:gd name="T118" fmla="*/ 0 w 206"/>
                <a:gd name="T119" fmla="*/ 1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67">
                  <a:moveTo>
                    <a:pt x="0" y="160"/>
                  </a:moveTo>
                  <a:lnTo>
                    <a:pt x="0" y="160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7" y="153"/>
                  </a:lnTo>
                  <a:lnTo>
                    <a:pt x="14" y="150"/>
                  </a:lnTo>
                  <a:lnTo>
                    <a:pt x="17" y="150"/>
                  </a:lnTo>
                  <a:lnTo>
                    <a:pt x="24" y="146"/>
                  </a:lnTo>
                  <a:lnTo>
                    <a:pt x="31" y="146"/>
                  </a:lnTo>
                  <a:lnTo>
                    <a:pt x="45" y="139"/>
                  </a:lnTo>
                  <a:lnTo>
                    <a:pt x="62" y="136"/>
                  </a:lnTo>
                  <a:lnTo>
                    <a:pt x="76" y="129"/>
                  </a:lnTo>
                  <a:lnTo>
                    <a:pt x="94" y="119"/>
                  </a:lnTo>
                  <a:lnTo>
                    <a:pt x="108" y="112"/>
                  </a:lnTo>
                  <a:lnTo>
                    <a:pt x="122" y="101"/>
                  </a:lnTo>
                  <a:lnTo>
                    <a:pt x="132" y="91"/>
                  </a:lnTo>
                  <a:lnTo>
                    <a:pt x="143" y="80"/>
                  </a:lnTo>
                  <a:lnTo>
                    <a:pt x="153" y="66"/>
                  </a:lnTo>
                  <a:lnTo>
                    <a:pt x="157" y="56"/>
                  </a:lnTo>
                  <a:lnTo>
                    <a:pt x="164" y="45"/>
                  </a:lnTo>
                  <a:lnTo>
                    <a:pt x="167" y="35"/>
                  </a:lnTo>
                  <a:lnTo>
                    <a:pt x="171" y="28"/>
                  </a:lnTo>
                  <a:lnTo>
                    <a:pt x="171" y="21"/>
                  </a:lnTo>
                  <a:lnTo>
                    <a:pt x="171" y="17"/>
                  </a:lnTo>
                  <a:lnTo>
                    <a:pt x="171" y="14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3"/>
                  </a:lnTo>
                  <a:lnTo>
                    <a:pt x="174" y="0"/>
                  </a:lnTo>
                  <a:lnTo>
                    <a:pt x="178" y="0"/>
                  </a:lnTo>
                  <a:lnTo>
                    <a:pt x="185" y="3"/>
                  </a:lnTo>
                  <a:lnTo>
                    <a:pt x="192" y="7"/>
                  </a:lnTo>
                  <a:lnTo>
                    <a:pt x="199" y="10"/>
                  </a:lnTo>
                  <a:lnTo>
                    <a:pt x="202" y="14"/>
                  </a:lnTo>
                  <a:lnTo>
                    <a:pt x="206" y="17"/>
                  </a:lnTo>
                  <a:lnTo>
                    <a:pt x="206" y="21"/>
                  </a:lnTo>
                  <a:lnTo>
                    <a:pt x="206" y="24"/>
                  </a:lnTo>
                  <a:lnTo>
                    <a:pt x="202" y="31"/>
                  </a:lnTo>
                  <a:lnTo>
                    <a:pt x="199" y="38"/>
                  </a:lnTo>
                  <a:lnTo>
                    <a:pt x="195" y="49"/>
                  </a:lnTo>
                  <a:lnTo>
                    <a:pt x="188" y="63"/>
                  </a:lnTo>
                  <a:lnTo>
                    <a:pt x="181" y="77"/>
                  </a:lnTo>
                  <a:lnTo>
                    <a:pt x="164" y="98"/>
                  </a:lnTo>
                  <a:lnTo>
                    <a:pt x="157" y="108"/>
                  </a:lnTo>
                  <a:lnTo>
                    <a:pt x="143" y="119"/>
                  </a:lnTo>
                  <a:lnTo>
                    <a:pt x="132" y="126"/>
                  </a:lnTo>
                  <a:lnTo>
                    <a:pt x="122" y="132"/>
                  </a:lnTo>
                  <a:lnTo>
                    <a:pt x="108" y="139"/>
                  </a:lnTo>
                  <a:lnTo>
                    <a:pt x="94" y="146"/>
                  </a:lnTo>
                  <a:lnTo>
                    <a:pt x="76" y="153"/>
                  </a:lnTo>
                  <a:lnTo>
                    <a:pt x="59" y="157"/>
                  </a:lnTo>
                  <a:lnTo>
                    <a:pt x="45" y="160"/>
                  </a:lnTo>
                  <a:lnTo>
                    <a:pt x="31" y="164"/>
                  </a:lnTo>
                  <a:lnTo>
                    <a:pt x="21" y="164"/>
                  </a:lnTo>
                  <a:lnTo>
                    <a:pt x="14" y="167"/>
                  </a:lnTo>
                  <a:lnTo>
                    <a:pt x="7" y="167"/>
                  </a:lnTo>
                  <a:lnTo>
                    <a:pt x="3" y="167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0" y="1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19255761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16F4E68-6341-45CD-901D-C9D7BE0D04B2}"/>
              </a:ext>
            </a:extLst>
          </p:cNvPr>
          <p:cNvGrpSpPr/>
          <p:nvPr/>
        </p:nvGrpSpPr>
        <p:grpSpPr>
          <a:xfrm>
            <a:off x="3284850" y="2410545"/>
            <a:ext cx="1998372" cy="2036910"/>
            <a:chOff x="3461313" y="4762349"/>
            <a:chExt cx="1998372" cy="2036910"/>
          </a:xfrm>
        </p:grpSpPr>
        <p:sp>
          <p:nvSpPr>
            <p:cNvPr id="3" name="Freeform 31">
              <a:extLst>
                <a:ext uri="{FF2B5EF4-FFF2-40B4-BE49-F238E27FC236}">
                  <a16:creationId xmlns:a16="http://schemas.microsoft.com/office/drawing/2014/main" id="{9D44AA32-83DE-443F-A906-0A3E02535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529" y="5087155"/>
              <a:ext cx="308289" cy="286268"/>
            </a:xfrm>
            <a:custGeom>
              <a:avLst/>
              <a:gdLst>
                <a:gd name="T0" fmla="*/ 0 w 56"/>
                <a:gd name="T1" fmla="*/ 3 h 52"/>
                <a:gd name="T2" fmla="*/ 0 w 56"/>
                <a:gd name="T3" fmla="*/ 0 h 52"/>
                <a:gd name="T4" fmla="*/ 3 w 56"/>
                <a:gd name="T5" fmla="*/ 0 h 52"/>
                <a:gd name="T6" fmla="*/ 7 w 56"/>
                <a:gd name="T7" fmla="*/ 0 h 52"/>
                <a:gd name="T8" fmla="*/ 14 w 56"/>
                <a:gd name="T9" fmla="*/ 0 h 52"/>
                <a:gd name="T10" fmla="*/ 21 w 56"/>
                <a:gd name="T11" fmla="*/ 0 h 52"/>
                <a:gd name="T12" fmla="*/ 28 w 56"/>
                <a:gd name="T13" fmla="*/ 0 h 52"/>
                <a:gd name="T14" fmla="*/ 35 w 56"/>
                <a:gd name="T15" fmla="*/ 3 h 52"/>
                <a:gd name="T16" fmla="*/ 38 w 56"/>
                <a:gd name="T17" fmla="*/ 3 h 52"/>
                <a:gd name="T18" fmla="*/ 45 w 56"/>
                <a:gd name="T19" fmla="*/ 10 h 52"/>
                <a:gd name="T20" fmla="*/ 49 w 56"/>
                <a:gd name="T21" fmla="*/ 14 h 52"/>
                <a:gd name="T22" fmla="*/ 56 w 56"/>
                <a:gd name="T23" fmla="*/ 24 h 52"/>
                <a:gd name="T24" fmla="*/ 56 w 56"/>
                <a:gd name="T25" fmla="*/ 31 h 52"/>
                <a:gd name="T26" fmla="*/ 56 w 56"/>
                <a:gd name="T27" fmla="*/ 35 h 52"/>
                <a:gd name="T28" fmla="*/ 56 w 56"/>
                <a:gd name="T29" fmla="*/ 45 h 52"/>
                <a:gd name="T30" fmla="*/ 56 w 56"/>
                <a:gd name="T31" fmla="*/ 49 h 52"/>
                <a:gd name="T32" fmla="*/ 52 w 56"/>
                <a:gd name="T33" fmla="*/ 52 h 52"/>
                <a:gd name="T34" fmla="*/ 49 w 56"/>
                <a:gd name="T35" fmla="*/ 52 h 52"/>
                <a:gd name="T36" fmla="*/ 45 w 56"/>
                <a:gd name="T37" fmla="*/ 52 h 52"/>
                <a:gd name="T38" fmla="*/ 42 w 56"/>
                <a:gd name="T39" fmla="*/ 52 h 52"/>
                <a:gd name="T40" fmla="*/ 35 w 56"/>
                <a:gd name="T41" fmla="*/ 49 h 52"/>
                <a:gd name="T42" fmla="*/ 28 w 56"/>
                <a:gd name="T43" fmla="*/ 42 h 52"/>
                <a:gd name="T44" fmla="*/ 17 w 56"/>
                <a:gd name="T45" fmla="*/ 31 h 52"/>
                <a:gd name="T46" fmla="*/ 10 w 56"/>
                <a:gd name="T47" fmla="*/ 21 h 52"/>
                <a:gd name="T48" fmla="*/ 3 w 56"/>
                <a:gd name="T49" fmla="*/ 14 h 52"/>
                <a:gd name="T50" fmla="*/ 0 w 56"/>
                <a:gd name="T51" fmla="*/ 7 h 52"/>
                <a:gd name="T52" fmla="*/ 0 w 56"/>
                <a:gd name="T53" fmla="*/ 3 h 52"/>
                <a:gd name="T54" fmla="*/ 0 w 56"/>
                <a:gd name="T55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52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5" y="10"/>
                  </a:lnTo>
                  <a:lnTo>
                    <a:pt x="49" y="14"/>
                  </a:lnTo>
                  <a:lnTo>
                    <a:pt x="56" y="24"/>
                  </a:lnTo>
                  <a:lnTo>
                    <a:pt x="56" y="31"/>
                  </a:lnTo>
                  <a:lnTo>
                    <a:pt x="56" y="35"/>
                  </a:lnTo>
                  <a:lnTo>
                    <a:pt x="56" y="45"/>
                  </a:lnTo>
                  <a:lnTo>
                    <a:pt x="56" y="49"/>
                  </a:lnTo>
                  <a:lnTo>
                    <a:pt x="52" y="52"/>
                  </a:lnTo>
                  <a:lnTo>
                    <a:pt x="49" y="52"/>
                  </a:lnTo>
                  <a:lnTo>
                    <a:pt x="45" y="52"/>
                  </a:lnTo>
                  <a:lnTo>
                    <a:pt x="42" y="52"/>
                  </a:lnTo>
                  <a:lnTo>
                    <a:pt x="35" y="49"/>
                  </a:lnTo>
                  <a:lnTo>
                    <a:pt x="28" y="42"/>
                  </a:lnTo>
                  <a:lnTo>
                    <a:pt x="17" y="31"/>
                  </a:lnTo>
                  <a:lnTo>
                    <a:pt x="10" y="2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2">
              <a:extLst>
                <a:ext uri="{FF2B5EF4-FFF2-40B4-BE49-F238E27FC236}">
                  <a16:creationId xmlns:a16="http://schemas.microsoft.com/office/drawing/2014/main" id="{A0571C85-7856-43AE-AAD6-DC78BB2F8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313" y="5643174"/>
              <a:ext cx="500971" cy="809259"/>
            </a:xfrm>
            <a:custGeom>
              <a:avLst/>
              <a:gdLst>
                <a:gd name="T0" fmla="*/ 66 w 91"/>
                <a:gd name="T1" fmla="*/ 73 h 147"/>
                <a:gd name="T2" fmla="*/ 70 w 91"/>
                <a:gd name="T3" fmla="*/ 84 h 147"/>
                <a:gd name="T4" fmla="*/ 77 w 91"/>
                <a:gd name="T5" fmla="*/ 98 h 147"/>
                <a:gd name="T6" fmla="*/ 80 w 91"/>
                <a:gd name="T7" fmla="*/ 119 h 147"/>
                <a:gd name="T8" fmla="*/ 84 w 91"/>
                <a:gd name="T9" fmla="*/ 136 h 147"/>
                <a:gd name="T10" fmla="*/ 66 w 91"/>
                <a:gd name="T11" fmla="*/ 147 h 147"/>
                <a:gd name="T12" fmla="*/ 56 w 91"/>
                <a:gd name="T13" fmla="*/ 112 h 147"/>
                <a:gd name="T14" fmla="*/ 49 w 91"/>
                <a:gd name="T15" fmla="*/ 87 h 147"/>
                <a:gd name="T16" fmla="*/ 45 w 91"/>
                <a:gd name="T17" fmla="*/ 73 h 147"/>
                <a:gd name="T18" fmla="*/ 42 w 91"/>
                <a:gd name="T19" fmla="*/ 66 h 147"/>
                <a:gd name="T20" fmla="*/ 45 w 91"/>
                <a:gd name="T21" fmla="*/ 60 h 147"/>
                <a:gd name="T22" fmla="*/ 49 w 91"/>
                <a:gd name="T23" fmla="*/ 49 h 147"/>
                <a:gd name="T24" fmla="*/ 52 w 91"/>
                <a:gd name="T25" fmla="*/ 39 h 147"/>
                <a:gd name="T26" fmla="*/ 52 w 91"/>
                <a:gd name="T27" fmla="*/ 32 h 147"/>
                <a:gd name="T28" fmla="*/ 49 w 91"/>
                <a:gd name="T29" fmla="*/ 35 h 147"/>
                <a:gd name="T30" fmla="*/ 38 w 91"/>
                <a:gd name="T31" fmla="*/ 39 h 147"/>
                <a:gd name="T32" fmla="*/ 21 w 91"/>
                <a:gd name="T33" fmla="*/ 39 h 147"/>
                <a:gd name="T34" fmla="*/ 0 w 91"/>
                <a:gd name="T35" fmla="*/ 25 h 147"/>
                <a:gd name="T36" fmla="*/ 21 w 91"/>
                <a:gd name="T37" fmla="*/ 21 h 147"/>
                <a:gd name="T38" fmla="*/ 38 w 91"/>
                <a:gd name="T39" fmla="*/ 14 h 147"/>
                <a:gd name="T40" fmla="*/ 49 w 91"/>
                <a:gd name="T41" fmla="*/ 11 h 147"/>
                <a:gd name="T42" fmla="*/ 52 w 91"/>
                <a:gd name="T43" fmla="*/ 7 h 147"/>
                <a:gd name="T44" fmla="*/ 56 w 91"/>
                <a:gd name="T45" fmla="*/ 0 h 147"/>
                <a:gd name="T46" fmla="*/ 63 w 91"/>
                <a:gd name="T47" fmla="*/ 0 h 147"/>
                <a:gd name="T48" fmla="*/ 70 w 91"/>
                <a:gd name="T49" fmla="*/ 0 h 147"/>
                <a:gd name="T50" fmla="*/ 80 w 91"/>
                <a:gd name="T51" fmla="*/ 7 h 147"/>
                <a:gd name="T52" fmla="*/ 91 w 91"/>
                <a:gd name="T53" fmla="*/ 14 h 147"/>
                <a:gd name="T54" fmla="*/ 91 w 91"/>
                <a:gd name="T55" fmla="*/ 21 h 147"/>
                <a:gd name="T56" fmla="*/ 87 w 91"/>
                <a:gd name="T57" fmla="*/ 32 h 147"/>
                <a:gd name="T58" fmla="*/ 80 w 91"/>
                <a:gd name="T59" fmla="*/ 39 h 147"/>
                <a:gd name="T60" fmla="*/ 77 w 91"/>
                <a:gd name="T61" fmla="*/ 49 h 147"/>
                <a:gd name="T62" fmla="*/ 70 w 91"/>
                <a:gd name="T63" fmla="*/ 63 h 147"/>
                <a:gd name="T64" fmla="*/ 66 w 91"/>
                <a:gd name="T65" fmla="*/ 7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147">
                  <a:moveTo>
                    <a:pt x="66" y="70"/>
                  </a:moveTo>
                  <a:lnTo>
                    <a:pt x="66" y="73"/>
                  </a:lnTo>
                  <a:lnTo>
                    <a:pt x="70" y="77"/>
                  </a:lnTo>
                  <a:lnTo>
                    <a:pt x="70" y="84"/>
                  </a:lnTo>
                  <a:lnTo>
                    <a:pt x="73" y="87"/>
                  </a:lnTo>
                  <a:lnTo>
                    <a:pt x="77" y="98"/>
                  </a:lnTo>
                  <a:lnTo>
                    <a:pt x="80" y="112"/>
                  </a:lnTo>
                  <a:lnTo>
                    <a:pt x="80" y="119"/>
                  </a:lnTo>
                  <a:lnTo>
                    <a:pt x="80" y="126"/>
                  </a:lnTo>
                  <a:lnTo>
                    <a:pt x="84" y="136"/>
                  </a:lnTo>
                  <a:lnTo>
                    <a:pt x="84" y="147"/>
                  </a:lnTo>
                  <a:lnTo>
                    <a:pt x="66" y="147"/>
                  </a:lnTo>
                  <a:lnTo>
                    <a:pt x="63" y="129"/>
                  </a:lnTo>
                  <a:lnTo>
                    <a:pt x="56" y="112"/>
                  </a:lnTo>
                  <a:lnTo>
                    <a:pt x="52" y="98"/>
                  </a:lnTo>
                  <a:lnTo>
                    <a:pt x="49" y="87"/>
                  </a:lnTo>
                  <a:lnTo>
                    <a:pt x="45" y="80"/>
                  </a:lnTo>
                  <a:lnTo>
                    <a:pt x="45" y="73"/>
                  </a:lnTo>
                  <a:lnTo>
                    <a:pt x="45" y="66"/>
                  </a:lnTo>
                  <a:lnTo>
                    <a:pt x="42" y="66"/>
                  </a:lnTo>
                  <a:lnTo>
                    <a:pt x="45" y="63"/>
                  </a:lnTo>
                  <a:lnTo>
                    <a:pt x="45" y="60"/>
                  </a:lnTo>
                  <a:lnTo>
                    <a:pt x="45" y="53"/>
                  </a:lnTo>
                  <a:lnTo>
                    <a:pt x="49" y="49"/>
                  </a:lnTo>
                  <a:lnTo>
                    <a:pt x="52" y="42"/>
                  </a:lnTo>
                  <a:lnTo>
                    <a:pt x="52" y="39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9" y="35"/>
                  </a:lnTo>
                  <a:lnTo>
                    <a:pt x="45" y="35"/>
                  </a:lnTo>
                  <a:lnTo>
                    <a:pt x="38" y="39"/>
                  </a:lnTo>
                  <a:lnTo>
                    <a:pt x="28" y="39"/>
                  </a:lnTo>
                  <a:lnTo>
                    <a:pt x="21" y="39"/>
                  </a:lnTo>
                  <a:lnTo>
                    <a:pt x="10" y="32"/>
                  </a:lnTo>
                  <a:lnTo>
                    <a:pt x="0" y="25"/>
                  </a:lnTo>
                  <a:lnTo>
                    <a:pt x="10" y="21"/>
                  </a:lnTo>
                  <a:lnTo>
                    <a:pt x="21" y="21"/>
                  </a:lnTo>
                  <a:lnTo>
                    <a:pt x="28" y="18"/>
                  </a:lnTo>
                  <a:lnTo>
                    <a:pt x="38" y="14"/>
                  </a:lnTo>
                  <a:lnTo>
                    <a:pt x="42" y="11"/>
                  </a:lnTo>
                  <a:lnTo>
                    <a:pt x="49" y="11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4"/>
                  </a:lnTo>
                  <a:lnTo>
                    <a:pt x="80" y="7"/>
                  </a:lnTo>
                  <a:lnTo>
                    <a:pt x="87" y="11"/>
                  </a:lnTo>
                  <a:lnTo>
                    <a:pt x="91" y="14"/>
                  </a:lnTo>
                  <a:lnTo>
                    <a:pt x="91" y="18"/>
                  </a:lnTo>
                  <a:lnTo>
                    <a:pt x="91" y="21"/>
                  </a:lnTo>
                  <a:lnTo>
                    <a:pt x="91" y="28"/>
                  </a:lnTo>
                  <a:lnTo>
                    <a:pt x="87" y="32"/>
                  </a:lnTo>
                  <a:lnTo>
                    <a:pt x="84" y="35"/>
                  </a:lnTo>
                  <a:lnTo>
                    <a:pt x="80" y="39"/>
                  </a:lnTo>
                  <a:lnTo>
                    <a:pt x="77" y="46"/>
                  </a:lnTo>
                  <a:lnTo>
                    <a:pt x="77" y="49"/>
                  </a:lnTo>
                  <a:lnTo>
                    <a:pt x="73" y="60"/>
                  </a:lnTo>
                  <a:lnTo>
                    <a:pt x="70" y="63"/>
                  </a:lnTo>
                  <a:lnTo>
                    <a:pt x="70" y="70"/>
                  </a:lnTo>
                  <a:lnTo>
                    <a:pt x="66" y="70"/>
                  </a:lnTo>
                  <a:lnTo>
                    <a:pt x="66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3">
              <a:extLst>
                <a:ext uri="{FF2B5EF4-FFF2-40B4-BE49-F238E27FC236}">
                  <a16:creationId xmlns:a16="http://schemas.microsoft.com/office/drawing/2014/main" id="{C32315C7-7C9D-4D46-9B5F-9DB2E87F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313" y="6353340"/>
              <a:ext cx="1998372" cy="445919"/>
            </a:xfrm>
            <a:custGeom>
              <a:avLst/>
              <a:gdLst>
                <a:gd name="T0" fmla="*/ 133 w 363"/>
                <a:gd name="T1" fmla="*/ 14 h 81"/>
                <a:gd name="T2" fmla="*/ 174 w 363"/>
                <a:gd name="T3" fmla="*/ 25 h 81"/>
                <a:gd name="T4" fmla="*/ 209 w 363"/>
                <a:gd name="T5" fmla="*/ 32 h 81"/>
                <a:gd name="T6" fmla="*/ 241 w 363"/>
                <a:gd name="T7" fmla="*/ 35 h 81"/>
                <a:gd name="T8" fmla="*/ 265 w 363"/>
                <a:gd name="T9" fmla="*/ 39 h 81"/>
                <a:gd name="T10" fmla="*/ 300 w 363"/>
                <a:gd name="T11" fmla="*/ 35 h 81"/>
                <a:gd name="T12" fmla="*/ 328 w 363"/>
                <a:gd name="T13" fmla="*/ 32 h 81"/>
                <a:gd name="T14" fmla="*/ 345 w 363"/>
                <a:gd name="T15" fmla="*/ 32 h 81"/>
                <a:gd name="T16" fmla="*/ 356 w 363"/>
                <a:gd name="T17" fmla="*/ 32 h 81"/>
                <a:gd name="T18" fmla="*/ 363 w 363"/>
                <a:gd name="T19" fmla="*/ 32 h 81"/>
                <a:gd name="T20" fmla="*/ 363 w 363"/>
                <a:gd name="T21" fmla="*/ 39 h 81"/>
                <a:gd name="T22" fmla="*/ 359 w 363"/>
                <a:gd name="T23" fmla="*/ 42 h 81"/>
                <a:gd name="T24" fmla="*/ 352 w 363"/>
                <a:gd name="T25" fmla="*/ 49 h 81"/>
                <a:gd name="T26" fmla="*/ 338 w 363"/>
                <a:gd name="T27" fmla="*/ 56 h 81"/>
                <a:gd name="T28" fmla="*/ 314 w 363"/>
                <a:gd name="T29" fmla="*/ 67 h 81"/>
                <a:gd name="T30" fmla="*/ 297 w 363"/>
                <a:gd name="T31" fmla="*/ 74 h 81"/>
                <a:gd name="T32" fmla="*/ 279 w 363"/>
                <a:gd name="T33" fmla="*/ 81 h 81"/>
                <a:gd name="T34" fmla="*/ 272 w 363"/>
                <a:gd name="T35" fmla="*/ 81 h 81"/>
                <a:gd name="T36" fmla="*/ 258 w 363"/>
                <a:gd name="T37" fmla="*/ 77 h 81"/>
                <a:gd name="T38" fmla="*/ 230 w 363"/>
                <a:gd name="T39" fmla="*/ 70 h 81"/>
                <a:gd name="T40" fmla="*/ 192 w 363"/>
                <a:gd name="T41" fmla="*/ 60 h 81"/>
                <a:gd name="T42" fmla="*/ 143 w 363"/>
                <a:gd name="T43" fmla="*/ 42 h 81"/>
                <a:gd name="T44" fmla="*/ 115 w 363"/>
                <a:gd name="T45" fmla="*/ 35 h 81"/>
                <a:gd name="T46" fmla="*/ 94 w 363"/>
                <a:gd name="T47" fmla="*/ 28 h 81"/>
                <a:gd name="T48" fmla="*/ 77 w 363"/>
                <a:gd name="T49" fmla="*/ 25 h 81"/>
                <a:gd name="T50" fmla="*/ 66 w 363"/>
                <a:gd name="T51" fmla="*/ 25 h 81"/>
                <a:gd name="T52" fmla="*/ 52 w 363"/>
                <a:gd name="T53" fmla="*/ 28 h 81"/>
                <a:gd name="T54" fmla="*/ 42 w 363"/>
                <a:gd name="T55" fmla="*/ 32 h 81"/>
                <a:gd name="T56" fmla="*/ 31 w 363"/>
                <a:gd name="T57" fmla="*/ 39 h 81"/>
                <a:gd name="T58" fmla="*/ 28 w 363"/>
                <a:gd name="T59" fmla="*/ 42 h 81"/>
                <a:gd name="T60" fmla="*/ 21 w 363"/>
                <a:gd name="T61" fmla="*/ 39 h 81"/>
                <a:gd name="T62" fmla="*/ 10 w 363"/>
                <a:gd name="T63" fmla="*/ 32 h 81"/>
                <a:gd name="T64" fmla="*/ 3 w 363"/>
                <a:gd name="T65" fmla="*/ 21 h 81"/>
                <a:gd name="T66" fmla="*/ 0 w 363"/>
                <a:gd name="T67" fmla="*/ 11 h 81"/>
                <a:gd name="T68" fmla="*/ 21 w 363"/>
                <a:gd name="T69" fmla="*/ 7 h 81"/>
                <a:gd name="T70" fmla="*/ 38 w 363"/>
                <a:gd name="T71" fmla="*/ 4 h 81"/>
                <a:gd name="T72" fmla="*/ 49 w 363"/>
                <a:gd name="T73" fmla="*/ 0 h 81"/>
                <a:gd name="T74" fmla="*/ 52 w 363"/>
                <a:gd name="T75" fmla="*/ 0 h 81"/>
                <a:gd name="T76" fmla="*/ 59 w 363"/>
                <a:gd name="T77" fmla="*/ 0 h 81"/>
                <a:gd name="T78" fmla="*/ 73 w 363"/>
                <a:gd name="T79" fmla="*/ 0 h 81"/>
                <a:gd name="T80" fmla="*/ 87 w 363"/>
                <a:gd name="T81" fmla="*/ 4 h 81"/>
                <a:gd name="T82" fmla="*/ 108 w 363"/>
                <a:gd name="T83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3" h="81">
                  <a:moveTo>
                    <a:pt x="108" y="7"/>
                  </a:moveTo>
                  <a:lnTo>
                    <a:pt x="133" y="14"/>
                  </a:lnTo>
                  <a:lnTo>
                    <a:pt x="153" y="21"/>
                  </a:lnTo>
                  <a:lnTo>
                    <a:pt x="174" y="25"/>
                  </a:lnTo>
                  <a:lnTo>
                    <a:pt x="192" y="28"/>
                  </a:lnTo>
                  <a:lnTo>
                    <a:pt x="209" y="32"/>
                  </a:lnTo>
                  <a:lnTo>
                    <a:pt x="223" y="35"/>
                  </a:lnTo>
                  <a:lnTo>
                    <a:pt x="241" y="35"/>
                  </a:lnTo>
                  <a:lnTo>
                    <a:pt x="251" y="35"/>
                  </a:lnTo>
                  <a:lnTo>
                    <a:pt x="265" y="39"/>
                  </a:lnTo>
                  <a:lnTo>
                    <a:pt x="283" y="39"/>
                  </a:lnTo>
                  <a:lnTo>
                    <a:pt x="300" y="35"/>
                  </a:lnTo>
                  <a:lnTo>
                    <a:pt x="317" y="32"/>
                  </a:lnTo>
                  <a:lnTo>
                    <a:pt x="328" y="32"/>
                  </a:lnTo>
                  <a:lnTo>
                    <a:pt x="338" y="32"/>
                  </a:lnTo>
                  <a:lnTo>
                    <a:pt x="345" y="32"/>
                  </a:lnTo>
                  <a:lnTo>
                    <a:pt x="352" y="32"/>
                  </a:lnTo>
                  <a:lnTo>
                    <a:pt x="356" y="32"/>
                  </a:lnTo>
                  <a:lnTo>
                    <a:pt x="359" y="32"/>
                  </a:lnTo>
                  <a:lnTo>
                    <a:pt x="363" y="32"/>
                  </a:lnTo>
                  <a:lnTo>
                    <a:pt x="363" y="35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59" y="42"/>
                  </a:lnTo>
                  <a:lnTo>
                    <a:pt x="356" y="46"/>
                  </a:lnTo>
                  <a:lnTo>
                    <a:pt x="352" y="49"/>
                  </a:lnTo>
                  <a:lnTo>
                    <a:pt x="349" y="49"/>
                  </a:lnTo>
                  <a:lnTo>
                    <a:pt x="338" y="56"/>
                  </a:lnTo>
                  <a:lnTo>
                    <a:pt x="324" y="63"/>
                  </a:lnTo>
                  <a:lnTo>
                    <a:pt x="314" y="67"/>
                  </a:lnTo>
                  <a:lnTo>
                    <a:pt x="303" y="70"/>
                  </a:lnTo>
                  <a:lnTo>
                    <a:pt x="297" y="74"/>
                  </a:lnTo>
                  <a:lnTo>
                    <a:pt x="286" y="77"/>
                  </a:lnTo>
                  <a:lnTo>
                    <a:pt x="279" y="81"/>
                  </a:lnTo>
                  <a:lnTo>
                    <a:pt x="276" y="81"/>
                  </a:lnTo>
                  <a:lnTo>
                    <a:pt x="272" y="81"/>
                  </a:lnTo>
                  <a:lnTo>
                    <a:pt x="265" y="81"/>
                  </a:lnTo>
                  <a:lnTo>
                    <a:pt x="258" y="77"/>
                  </a:lnTo>
                  <a:lnTo>
                    <a:pt x="248" y="74"/>
                  </a:lnTo>
                  <a:lnTo>
                    <a:pt x="230" y="70"/>
                  </a:lnTo>
                  <a:lnTo>
                    <a:pt x="213" y="67"/>
                  </a:lnTo>
                  <a:lnTo>
                    <a:pt x="192" y="60"/>
                  </a:lnTo>
                  <a:lnTo>
                    <a:pt x="167" y="53"/>
                  </a:lnTo>
                  <a:lnTo>
                    <a:pt x="143" y="42"/>
                  </a:lnTo>
                  <a:lnTo>
                    <a:pt x="129" y="39"/>
                  </a:lnTo>
                  <a:lnTo>
                    <a:pt x="115" y="35"/>
                  </a:lnTo>
                  <a:lnTo>
                    <a:pt x="105" y="32"/>
                  </a:lnTo>
                  <a:lnTo>
                    <a:pt x="94" y="28"/>
                  </a:lnTo>
                  <a:lnTo>
                    <a:pt x="84" y="28"/>
                  </a:lnTo>
                  <a:lnTo>
                    <a:pt x="77" y="25"/>
                  </a:lnTo>
                  <a:lnTo>
                    <a:pt x="73" y="25"/>
                  </a:lnTo>
                  <a:lnTo>
                    <a:pt x="66" y="25"/>
                  </a:lnTo>
                  <a:lnTo>
                    <a:pt x="59" y="25"/>
                  </a:lnTo>
                  <a:lnTo>
                    <a:pt x="52" y="28"/>
                  </a:lnTo>
                  <a:lnTo>
                    <a:pt x="49" y="28"/>
                  </a:lnTo>
                  <a:lnTo>
                    <a:pt x="42" y="32"/>
                  </a:lnTo>
                  <a:lnTo>
                    <a:pt x="38" y="35"/>
                  </a:lnTo>
                  <a:lnTo>
                    <a:pt x="31" y="39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4" y="42"/>
                  </a:lnTo>
                  <a:lnTo>
                    <a:pt x="21" y="39"/>
                  </a:lnTo>
                  <a:lnTo>
                    <a:pt x="17" y="35"/>
                  </a:lnTo>
                  <a:lnTo>
                    <a:pt x="10" y="32"/>
                  </a:lnTo>
                  <a:lnTo>
                    <a:pt x="7" y="28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10" y="11"/>
                  </a:lnTo>
                  <a:lnTo>
                    <a:pt x="21" y="7"/>
                  </a:lnTo>
                  <a:lnTo>
                    <a:pt x="31" y="7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7" y="4"/>
                  </a:lnTo>
                  <a:lnTo>
                    <a:pt x="98" y="4"/>
                  </a:lnTo>
                  <a:lnTo>
                    <a:pt x="108" y="7"/>
                  </a:lnTo>
                  <a:lnTo>
                    <a:pt x="10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4">
              <a:extLst>
                <a:ext uri="{FF2B5EF4-FFF2-40B4-BE49-F238E27FC236}">
                  <a16:creationId xmlns:a16="http://schemas.microsoft.com/office/drawing/2014/main" id="{3D5485B0-EB2D-4DF0-A790-625A33042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941" y="5087155"/>
              <a:ext cx="346826" cy="539505"/>
            </a:xfrm>
            <a:custGeom>
              <a:avLst/>
              <a:gdLst>
                <a:gd name="T0" fmla="*/ 0 w 63"/>
                <a:gd name="T1" fmla="*/ 98 h 98"/>
                <a:gd name="T2" fmla="*/ 0 w 63"/>
                <a:gd name="T3" fmla="*/ 94 h 98"/>
                <a:gd name="T4" fmla="*/ 0 w 63"/>
                <a:gd name="T5" fmla="*/ 91 h 98"/>
                <a:gd name="T6" fmla="*/ 4 w 63"/>
                <a:gd name="T7" fmla="*/ 80 h 98"/>
                <a:gd name="T8" fmla="*/ 11 w 63"/>
                <a:gd name="T9" fmla="*/ 70 h 98"/>
                <a:gd name="T10" fmla="*/ 17 w 63"/>
                <a:gd name="T11" fmla="*/ 56 h 98"/>
                <a:gd name="T12" fmla="*/ 21 w 63"/>
                <a:gd name="T13" fmla="*/ 45 h 98"/>
                <a:gd name="T14" fmla="*/ 24 w 63"/>
                <a:gd name="T15" fmla="*/ 38 h 98"/>
                <a:gd name="T16" fmla="*/ 28 w 63"/>
                <a:gd name="T17" fmla="*/ 31 h 98"/>
                <a:gd name="T18" fmla="*/ 28 w 63"/>
                <a:gd name="T19" fmla="*/ 24 h 98"/>
                <a:gd name="T20" fmla="*/ 28 w 63"/>
                <a:gd name="T21" fmla="*/ 21 h 98"/>
                <a:gd name="T22" fmla="*/ 28 w 63"/>
                <a:gd name="T23" fmla="*/ 17 h 98"/>
                <a:gd name="T24" fmla="*/ 28 w 63"/>
                <a:gd name="T25" fmla="*/ 14 h 98"/>
                <a:gd name="T26" fmla="*/ 24 w 63"/>
                <a:gd name="T27" fmla="*/ 10 h 98"/>
                <a:gd name="T28" fmla="*/ 28 w 63"/>
                <a:gd name="T29" fmla="*/ 7 h 98"/>
                <a:gd name="T30" fmla="*/ 28 w 63"/>
                <a:gd name="T31" fmla="*/ 3 h 98"/>
                <a:gd name="T32" fmla="*/ 31 w 63"/>
                <a:gd name="T33" fmla="*/ 0 h 98"/>
                <a:gd name="T34" fmla="*/ 35 w 63"/>
                <a:gd name="T35" fmla="*/ 0 h 98"/>
                <a:gd name="T36" fmla="*/ 38 w 63"/>
                <a:gd name="T37" fmla="*/ 3 h 98"/>
                <a:gd name="T38" fmla="*/ 45 w 63"/>
                <a:gd name="T39" fmla="*/ 3 h 98"/>
                <a:gd name="T40" fmla="*/ 52 w 63"/>
                <a:gd name="T41" fmla="*/ 10 h 98"/>
                <a:gd name="T42" fmla="*/ 59 w 63"/>
                <a:gd name="T43" fmla="*/ 14 h 98"/>
                <a:gd name="T44" fmla="*/ 59 w 63"/>
                <a:gd name="T45" fmla="*/ 14 h 98"/>
                <a:gd name="T46" fmla="*/ 63 w 63"/>
                <a:gd name="T47" fmla="*/ 17 h 98"/>
                <a:gd name="T48" fmla="*/ 59 w 63"/>
                <a:gd name="T49" fmla="*/ 21 h 98"/>
                <a:gd name="T50" fmla="*/ 59 w 63"/>
                <a:gd name="T51" fmla="*/ 28 h 98"/>
                <a:gd name="T52" fmla="*/ 56 w 63"/>
                <a:gd name="T53" fmla="*/ 35 h 98"/>
                <a:gd name="T54" fmla="*/ 52 w 63"/>
                <a:gd name="T55" fmla="*/ 42 h 98"/>
                <a:gd name="T56" fmla="*/ 49 w 63"/>
                <a:gd name="T57" fmla="*/ 52 h 98"/>
                <a:gd name="T58" fmla="*/ 42 w 63"/>
                <a:gd name="T59" fmla="*/ 59 h 98"/>
                <a:gd name="T60" fmla="*/ 35 w 63"/>
                <a:gd name="T61" fmla="*/ 70 h 98"/>
                <a:gd name="T62" fmla="*/ 24 w 63"/>
                <a:gd name="T63" fmla="*/ 80 h 98"/>
                <a:gd name="T64" fmla="*/ 21 w 63"/>
                <a:gd name="T65" fmla="*/ 84 h 98"/>
                <a:gd name="T66" fmla="*/ 17 w 63"/>
                <a:gd name="T67" fmla="*/ 91 h 98"/>
                <a:gd name="T68" fmla="*/ 14 w 63"/>
                <a:gd name="T69" fmla="*/ 94 h 98"/>
                <a:gd name="T70" fmla="*/ 11 w 63"/>
                <a:gd name="T71" fmla="*/ 94 h 98"/>
                <a:gd name="T72" fmla="*/ 4 w 63"/>
                <a:gd name="T73" fmla="*/ 98 h 98"/>
                <a:gd name="T74" fmla="*/ 0 w 63"/>
                <a:gd name="T75" fmla="*/ 98 h 98"/>
                <a:gd name="T76" fmla="*/ 0 w 63"/>
                <a:gd name="T7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98">
                  <a:moveTo>
                    <a:pt x="0" y="98"/>
                  </a:moveTo>
                  <a:lnTo>
                    <a:pt x="0" y="94"/>
                  </a:lnTo>
                  <a:lnTo>
                    <a:pt x="0" y="91"/>
                  </a:lnTo>
                  <a:lnTo>
                    <a:pt x="4" y="80"/>
                  </a:lnTo>
                  <a:lnTo>
                    <a:pt x="11" y="70"/>
                  </a:lnTo>
                  <a:lnTo>
                    <a:pt x="17" y="56"/>
                  </a:lnTo>
                  <a:lnTo>
                    <a:pt x="21" y="45"/>
                  </a:lnTo>
                  <a:lnTo>
                    <a:pt x="24" y="38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8" y="21"/>
                  </a:lnTo>
                  <a:lnTo>
                    <a:pt x="28" y="17"/>
                  </a:lnTo>
                  <a:lnTo>
                    <a:pt x="28" y="14"/>
                  </a:lnTo>
                  <a:lnTo>
                    <a:pt x="24" y="10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3"/>
                  </a:lnTo>
                  <a:lnTo>
                    <a:pt x="45" y="3"/>
                  </a:lnTo>
                  <a:lnTo>
                    <a:pt x="52" y="10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63" y="17"/>
                  </a:lnTo>
                  <a:lnTo>
                    <a:pt x="59" y="21"/>
                  </a:lnTo>
                  <a:lnTo>
                    <a:pt x="59" y="28"/>
                  </a:lnTo>
                  <a:lnTo>
                    <a:pt x="56" y="35"/>
                  </a:lnTo>
                  <a:lnTo>
                    <a:pt x="52" y="42"/>
                  </a:lnTo>
                  <a:lnTo>
                    <a:pt x="49" y="52"/>
                  </a:lnTo>
                  <a:lnTo>
                    <a:pt x="42" y="59"/>
                  </a:lnTo>
                  <a:lnTo>
                    <a:pt x="35" y="70"/>
                  </a:lnTo>
                  <a:lnTo>
                    <a:pt x="24" y="80"/>
                  </a:lnTo>
                  <a:lnTo>
                    <a:pt x="21" y="84"/>
                  </a:lnTo>
                  <a:lnTo>
                    <a:pt x="17" y="91"/>
                  </a:lnTo>
                  <a:lnTo>
                    <a:pt x="14" y="94"/>
                  </a:lnTo>
                  <a:lnTo>
                    <a:pt x="11" y="94"/>
                  </a:lnTo>
                  <a:lnTo>
                    <a:pt x="4" y="98"/>
                  </a:lnTo>
                  <a:lnTo>
                    <a:pt x="0" y="98"/>
                  </a:lnTo>
                  <a:lnTo>
                    <a:pt x="0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5">
              <a:extLst>
                <a:ext uri="{FF2B5EF4-FFF2-40B4-BE49-F238E27FC236}">
                  <a16:creationId xmlns:a16="http://schemas.microsoft.com/office/drawing/2014/main" id="{8F7A60D3-9C2E-45C2-8B75-06EB1A747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282" y="4762349"/>
              <a:ext cx="214703" cy="919362"/>
            </a:xfrm>
            <a:custGeom>
              <a:avLst/>
              <a:gdLst>
                <a:gd name="T0" fmla="*/ 39 w 39"/>
                <a:gd name="T1" fmla="*/ 10 h 167"/>
                <a:gd name="T2" fmla="*/ 39 w 39"/>
                <a:gd name="T3" fmla="*/ 17 h 167"/>
                <a:gd name="T4" fmla="*/ 39 w 39"/>
                <a:gd name="T5" fmla="*/ 24 h 167"/>
                <a:gd name="T6" fmla="*/ 39 w 39"/>
                <a:gd name="T7" fmla="*/ 28 h 167"/>
                <a:gd name="T8" fmla="*/ 39 w 39"/>
                <a:gd name="T9" fmla="*/ 31 h 167"/>
                <a:gd name="T10" fmla="*/ 39 w 39"/>
                <a:gd name="T11" fmla="*/ 35 h 167"/>
                <a:gd name="T12" fmla="*/ 39 w 39"/>
                <a:gd name="T13" fmla="*/ 42 h 167"/>
                <a:gd name="T14" fmla="*/ 39 w 39"/>
                <a:gd name="T15" fmla="*/ 49 h 167"/>
                <a:gd name="T16" fmla="*/ 39 w 39"/>
                <a:gd name="T17" fmla="*/ 56 h 167"/>
                <a:gd name="T18" fmla="*/ 35 w 39"/>
                <a:gd name="T19" fmla="*/ 62 h 167"/>
                <a:gd name="T20" fmla="*/ 35 w 39"/>
                <a:gd name="T21" fmla="*/ 73 h 167"/>
                <a:gd name="T22" fmla="*/ 35 w 39"/>
                <a:gd name="T23" fmla="*/ 94 h 167"/>
                <a:gd name="T24" fmla="*/ 35 w 39"/>
                <a:gd name="T25" fmla="*/ 115 h 167"/>
                <a:gd name="T26" fmla="*/ 35 w 39"/>
                <a:gd name="T27" fmla="*/ 139 h 167"/>
                <a:gd name="T28" fmla="*/ 35 w 39"/>
                <a:gd name="T29" fmla="*/ 167 h 167"/>
                <a:gd name="T30" fmla="*/ 11 w 39"/>
                <a:gd name="T31" fmla="*/ 167 h 167"/>
                <a:gd name="T32" fmla="*/ 11 w 39"/>
                <a:gd name="T33" fmla="*/ 139 h 167"/>
                <a:gd name="T34" fmla="*/ 11 w 39"/>
                <a:gd name="T35" fmla="*/ 111 h 167"/>
                <a:gd name="T36" fmla="*/ 11 w 39"/>
                <a:gd name="T37" fmla="*/ 90 h 167"/>
                <a:gd name="T38" fmla="*/ 11 w 39"/>
                <a:gd name="T39" fmla="*/ 73 h 167"/>
                <a:gd name="T40" fmla="*/ 11 w 39"/>
                <a:gd name="T41" fmla="*/ 56 h 167"/>
                <a:gd name="T42" fmla="*/ 11 w 39"/>
                <a:gd name="T43" fmla="*/ 49 h 167"/>
                <a:gd name="T44" fmla="*/ 11 w 39"/>
                <a:gd name="T45" fmla="*/ 45 h 167"/>
                <a:gd name="T46" fmla="*/ 11 w 39"/>
                <a:gd name="T47" fmla="*/ 38 h 167"/>
                <a:gd name="T48" fmla="*/ 11 w 39"/>
                <a:gd name="T49" fmla="*/ 35 h 167"/>
                <a:gd name="T50" fmla="*/ 11 w 39"/>
                <a:gd name="T51" fmla="*/ 31 h 167"/>
                <a:gd name="T52" fmla="*/ 7 w 39"/>
                <a:gd name="T53" fmla="*/ 31 h 167"/>
                <a:gd name="T54" fmla="*/ 7 w 39"/>
                <a:gd name="T55" fmla="*/ 24 h 167"/>
                <a:gd name="T56" fmla="*/ 7 w 39"/>
                <a:gd name="T57" fmla="*/ 21 h 167"/>
                <a:gd name="T58" fmla="*/ 4 w 39"/>
                <a:gd name="T59" fmla="*/ 17 h 167"/>
                <a:gd name="T60" fmla="*/ 4 w 39"/>
                <a:gd name="T61" fmla="*/ 14 h 167"/>
                <a:gd name="T62" fmla="*/ 0 w 39"/>
                <a:gd name="T63" fmla="*/ 10 h 167"/>
                <a:gd name="T64" fmla="*/ 0 w 39"/>
                <a:gd name="T65" fmla="*/ 10 h 167"/>
                <a:gd name="T66" fmla="*/ 0 w 39"/>
                <a:gd name="T67" fmla="*/ 3 h 167"/>
                <a:gd name="T68" fmla="*/ 4 w 39"/>
                <a:gd name="T69" fmla="*/ 0 h 167"/>
                <a:gd name="T70" fmla="*/ 7 w 39"/>
                <a:gd name="T71" fmla="*/ 0 h 167"/>
                <a:gd name="T72" fmla="*/ 14 w 39"/>
                <a:gd name="T73" fmla="*/ 0 h 167"/>
                <a:gd name="T74" fmla="*/ 21 w 39"/>
                <a:gd name="T75" fmla="*/ 0 h 167"/>
                <a:gd name="T76" fmla="*/ 28 w 39"/>
                <a:gd name="T77" fmla="*/ 3 h 167"/>
                <a:gd name="T78" fmla="*/ 35 w 39"/>
                <a:gd name="T79" fmla="*/ 3 h 167"/>
                <a:gd name="T80" fmla="*/ 39 w 39"/>
                <a:gd name="T81" fmla="*/ 7 h 167"/>
                <a:gd name="T82" fmla="*/ 39 w 39"/>
                <a:gd name="T83" fmla="*/ 10 h 167"/>
                <a:gd name="T84" fmla="*/ 39 w 39"/>
                <a:gd name="T85" fmla="*/ 1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167">
                  <a:moveTo>
                    <a:pt x="39" y="10"/>
                  </a:moveTo>
                  <a:lnTo>
                    <a:pt x="39" y="17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39" y="31"/>
                  </a:lnTo>
                  <a:lnTo>
                    <a:pt x="39" y="35"/>
                  </a:lnTo>
                  <a:lnTo>
                    <a:pt x="39" y="42"/>
                  </a:lnTo>
                  <a:lnTo>
                    <a:pt x="39" y="49"/>
                  </a:lnTo>
                  <a:lnTo>
                    <a:pt x="39" y="56"/>
                  </a:lnTo>
                  <a:lnTo>
                    <a:pt x="35" y="62"/>
                  </a:lnTo>
                  <a:lnTo>
                    <a:pt x="35" y="73"/>
                  </a:lnTo>
                  <a:lnTo>
                    <a:pt x="35" y="94"/>
                  </a:lnTo>
                  <a:lnTo>
                    <a:pt x="35" y="115"/>
                  </a:lnTo>
                  <a:lnTo>
                    <a:pt x="35" y="139"/>
                  </a:lnTo>
                  <a:lnTo>
                    <a:pt x="35" y="167"/>
                  </a:lnTo>
                  <a:lnTo>
                    <a:pt x="11" y="167"/>
                  </a:lnTo>
                  <a:lnTo>
                    <a:pt x="11" y="139"/>
                  </a:lnTo>
                  <a:lnTo>
                    <a:pt x="11" y="111"/>
                  </a:lnTo>
                  <a:lnTo>
                    <a:pt x="11" y="90"/>
                  </a:lnTo>
                  <a:lnTo>
                    <a:pt x="11" y="73"/>
                  </a:lnTo>
                  <a:lnTo>
                    <a:pt x="11" y="56"/>
                  </a:lnTo>
                  <a:lnTo>
                    <a:pt x="11" y="49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39" y="7"/>
                  </a:lnTo>
                  <a:lnTo>
                    <a:pt x="39" y="10"/>
                  </a:lnTo>
                  <a:lnTo>
                    <a:pt x="3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6">
              <a:extLst>
                <a:ext uri="{FF2B5EF4-FFF2-40B4-BE49-F238E27FC236}">
                  <a16:creationId xmlns:a16="http://schemas.microsoft.com/office/drawing/2014/main" id="{5B82555C-F0E9-463E-8CEF-168D5144A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086" y="5202761"/>
              <a:ext cx="693649" cy="247734"/>
            </a:xfrm>
            <a:custGeom>
              <a:avLst/>
              <a:gdLst>
                <a:gd name="T0" fmla="*/ 14 w 126"/>
                <a:gd name="T1" fmla="*/ 45 h 45"/>
                <a:gd name="T2" fmla="*/ 10 w 126"/>
                <a:gd name="T3" fmla="*/ 42 h 45"/>
                <a:gd name="T4" fmla="*/ 7 w 126"/>
                <a:gd name="T5" fmla="*/ 38 h 45"/>
                <a:gd name="T6" fmla="*/ 3 w 126"/>
                <a:gd name="T7" fmla="*/ 31 h 45"/>
                <a:gd name="T8" fmla="*/ 0 w 126"/>
                <a:gd name="T9" fmla="*/ 24 h 45"/>
                <a:gd name="T10" fmla="*/ 3 w 126"/>
                <a:gd name="T11" fmla="*/ 24 h 45"/>
                <a:gd name="T12" fmla="*/ 10 w 126"/>
                <a:gd name="T13" fmla="*/ 24 h 45"/>
                <a:gd name="T14" fmla="*/ 14 w 126"/>
                <a:gd name="T15" fmla="*/ 21 h 45"/>
                <a:gd name="T16" fmla="*/ 21 w 126"/>
                <a:gd name="T17" fmla="*/ 21 h 45"/>
                <a:gd name="T18" fmla="*/ 38 w 126"/>
                <a:gd name="T19" fmla="*/ 17 h 45"/>
                <a:gd name="T20" fmla="*/ 59 w 126"/>
                <a:gd name="T21" fmla="*/ 10 h 45"/>
                <a:gd name="T22" fmla="*/ 70 w 126"/>
                <a:gd name="T23" fmla="*/ 7 h 45"/>
                <a:gd name="T24" fmla="*/ 80 w 126"/>
                <a:gd name="T25" fmla="*/ 7 h 45"/>
                <a:gd name="T26" fmla="*/ 87 w 126"/>
                <a:gd name="T27" fmla="*/ 3 h 45"/>
                <a:gd name="T28" fmla="*/ 94 w 126"/>
                <a:gd name="T29" fmla="*/ 3 h 45"/>
                <a:gd name="T30" fmla="*/ 101 w 126"/>
                <a:gd name="T31" fmla="*/ 0 h 45"/>
                <a:gd name="T32" fmla="*/ 108 w 126"/>
                <a:gd name="T33" fmla="*/ 0 h 45"/>
                <a:gd name="T34" fmla="*/ 112 w 126"/>
                <a:gd name="T35" fmla="*/ 0 h 45"/>
                <a:gd name="T36" fmla="*/ 115 w 126"/>
                <a:gd name="T37" fmla="*/ 3 h 45"/>
                <a:gd name="T38" fmla="*/ 119 w 126"/>
                <a:gd name="T39" fmla="*/ 3 h 45"/>
                <a:gd name="T40" fmla="*/ 122 w 126"/>
                <a:gd name="T41" fmla="*/ 7 h 45"/>
                <a:gd name="T42" fmla="*/ 126 w 126"/>
                <a:gd name="T43" fmla="*/ 10 h 45"/>
                <a:gd name="T44" fmla="*/ 126 w 126"/>
                <a:gd name="T45" fmla="*/ 14 h 45"/>
                <a:gd name="T46" fmla="*/ 126 w 126"/>
                <a:gd name="T47" fmla="*/ 17 h 45"/>
                <a:gd name="T48" fmla="*/ 126 w 126"/>
                <a:gd name="T49" fmla="*/ 17 h 45"/>
                <a:gd name="T50" fmla="*/ 122 w 126"/>
                <a:gd name="T51" fmla="*/ 21 h 45"/>
                <a:gd name="T52" fmla="*/ 119 w 126"/>
                <a:gd name="T53" fmla="*/ 21 h 45"/>
                <a:gd name="T54" fmla="*/ 115 w 126"/>
                <a:gd name="T55" fmla="*/ 24 h 45"/>
                <a:gd name="T56" fmla="*/ 108 w 126"/>
                <a:gd name="T57" fmla="*/ 24 h 45"/>
                <a:gd name="T58" fmla="*/ 101 w 126"/>
                <a:gd name="T59" fmla="*/ 28 h 45"/>
                <a:gd name="T60" fmla="*/ 94 w 126"/>
                <a:gd name="T61" fmla="*/ 28 h 45"/>
                <a:gd name="T62" fmla="*/ 77 w 126"/>
                <a:gd name="T63" fmla="*/ 31 h 45"/>
                <a:gd name="T64" fmla="*/ 63 w 126"/>
                <a:gd name="T65" fmla="*/ 35 h 45"/>
                <a:gd name="T66" fmla="*/ 52 w 126"/>
                <a:gd name="T67" fmla="*/ 38 h 45"/>
                <a:gd name="T68" fmla="*/ 42 w 126"/>
                <a:gd name="T69" fmla="*/ 42 h 45"/>
                <a:gd name="T70" fmla="*/ 31 w 126"/>
                <a:gd name="T71" fmla="*/ 45 h 45"/>
                <a:gd name="T72" fmla="*/ 24 w 126"/>
                <a:gd name="T73" fmla="*/ 45 h 45"/>
                <a:gd name="T74" fmla="*/ 17 w 126"/>
                <a:gd name="T75" fmla="*/ 45 h 45"/>
                <a:gd name="T76" fmla="*/ 14 w 126"/>
                <a:gd name="T77" fmla="*/ 45 h 45"/>
                <a:gd name="T78" fmla="*/ 14 w 126"/>
                <a:gd name="T7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6" h="45">
                  <a:moveTo>
                    <a:pt x="14" y="45"/>
                  </a:moveTo>
                  <a:lnTo>
                    <a:pt x="10" y="42"/>
                  </a:lnTo>
                  <a:lnTo>
                    <a:pt x="7" y="38"/>
                  </a:lnTo>
                  <a:lnTo>
                    <a:pt x="3" y="31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10" y="24"/>
                  </a:lnTo>
                  <a:lnTo>
                    <a:pt x="14" y="21"/>
                  </a:lnTo>
                  <a:lnTo>
                    <a:pt x="21" y="21"/>
                  </a:lnTo>
                  <a:lnTo>
                    <a:pt x="38" y="17"/>
                  </a:lnTo>
                  <a:lnTo>
                    <a:pt x="59" y="10"/>
                  </a:lnTo>
                  <a:lnTo>
                    <a:pt x="70" y="7"/>
                  </a:lnTo>
                  <a:lnTo>
                    <a:pt x="80" y="7"/>
                  </a:lnTo>
                  <a:lnTo>
                    <a:pt x="87" y="3"/>
                  </a:lnTo>
                  <a:lnTo>
                    <a:pt x="94" y="3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19" y="3"/>
                  </a:lnTo>
                  <a:lnTo>
                    <a:pt x="122" y="7"/>
                  </a:lnTo>
                  <a:lnTo>
                    <a:pt x="126" y="10"/>
                  </a:lnTo>
                  <a:lnTo>
                    <a:pt x="126" y="14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2" y="21"/>
                  </a:lnTo>
                  <a:lnTo>
                    <a:pt x="119" y="21"/>
                  </a:lnTo>
                  <a:lnTo>
                    <a:pt x="115" y="24"/>
                  </a:lnTo>
                  <a:lnTo>
                    <a:pt x="108" y="24"/>
                  </a:lnTo>
                  <a:lnTo>
                    <a:pt x="101" y="28"/>
                  </a:lnTo>
                  <a:lnTo>
                    <a:pt x="94" y="28"/>
                  </a:lnTo>
                  <a:lnTo>
                    <a:pt x="77" y="31"/>
                  </a:lnTo>
                  <a:lnTo>
                    <a:pt x="63" y="35"/>
                  </a:lnTo>
                  <a:lnTo>
                    <a:pt x="52" y="38"/>
                  </a:lnTo>
                  <a:lnTo>
                    <a:pt x="42" y="42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4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7">
              <a:extLst>
                <a:ext uri="{FF2B5EF4-FFF2-40B4-BE49-F238E27FC236}">
                  <a16:creationId xmlns:a16="http://schemas.microsoft.com/office/drawing/2014/main" id="{0E4D4C94-030B-4172-BF18-E3D98D3A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352" y="5742266"/>
              <a:ext cx="478950" cy="688146"/>
            </a:xfrm>
            <a:custGeom>
              <a:avLst/>
              <a:gdLst>
                <a:gd name="T0" fmla="*/ 80 w 87"/>
                <a:gd name="T1" fmla="*/ 35 h 125"/>
                <a:gd name="T2" fmla="*/ 76 w 87"/>
                <a:gd name="T3" fmla="*/ 42 h 125"/>
                <a:gd name="T4" fmla="*/ 73 w 87"/>
                <a:gd name="T5" fmla="*/ 48 h 125"/>
                <a:gd name="T6" fmla="*/ 66 w 87"/>
                <a:gd name="T7" fmla="*/ 59 h 125"/>
                <a:gd name="T8" fmla="*/ 59 w 87"/>
                <a:gd name="T9" fmla="*/ 66 h 125"/>
                <a:gd name="T10" fmla="*/ 52 w 87"/>
                <a:gd name="T11" fmla="*/ 80 h 125"/>
                <a:gd name="T12" fmla="*/ 45 w 87"/>
                <a:gd name="T13" fmla="*/ 87 h 125"/>
                <a:gd name="T14" fmla="*/ 28 w 87"/>
                <a:gd name="T15" fmla="*/ 104 h 125"/>
                <a:gd name="T16" fmla="*/ 17 w 87"/>
                <a:gd name="T17" fmla="*/ 115 h 125"/>
                <a:gd name="T18" fmla="*/ 10 w 87"/>
                <a:gd name="T19" fmla="*/ 118 h 125"/>
                <a:gd name="T20" fmla="*/ 3 w 87"/>
                <a:gd name="T21" fmla="*/ 122 h 125"/>
                <a:gd name="T22" fmla="*/ 0 w 87"/>
                <a:gd name="T23" fmla="*/ 125 h 125"/>
                <a:gd name="T24" fmla="*/ 10 w 87"/>
                <a:gd name="T25" fmla="*/ 115 h 125"/>
                <a:gd name="T26" fmla="*/ 21 w 87"/>
                <a:gd name="T27" fmla="*/ 104 h 125"/>
                <a:gd name="T28" fmla="*/ 31 w 87"/>
                <a:gd name="T29" fmla="*/ 94 h 125"/>
                <a:gd name="T30" fmla="*/ 38 w 87"/>
                <a:gd name="T31" fmla="*/ 83 h 125"/>
                <a:gd name="T32" fmla="*/ 45 w 87"/>
                <a:gd name="T33" fmla="*/ 76 h 125"/>
                <a:gd name="T34" fmla="*/ 52 w 87"/>
                <a:gd name="T35" fmla="*/ 66 h 125"/>
                <a:gd name="T36" fmla="*/ 55 w 87"/>
                <a:gd name="T37" fmla="*/ 59 h 125"/>
                <a:gd name="T38" fmla="*/ 59 w 87"/>
                <a:gd name="T39" fmla="*/ 52 h 125"/>
                <a:gd name="T40" fmla="*/ 66 w 87"/>
                <a:gd name="T41" fmla="*/ 38 h 125"/>
                <a:gd name="T42" fmla="*/ 73 w 87"/>
                <a:gd name="T43" fmla="*/ 24 h 125"/>
                <a:gd name="T44" fmla="*/ 76 w 87"/>
                <a:gd name="T45" fmla="*/ 14 h 125"/>
                <a:gd name="T46" fmla="*/ 76 w 87"/>
                <a:gd name="T47" fmla="*/ 0 h 125"/>
                <a:gd name="T48" fmla="*/ 80 w 87"/>
                <a:gd name="T49" fmla="*/ 7 h 125"/>
                <a:gd name="T50" fmla="*/ 83 w 87"/>
                <a:gd name="T51" fmla="*/ 14 h 125"/>
                <a:gd name="T52" fmla="*/ 87 w 87"/>
                <a:gd name="T53" fmla="*/ 17 h 125"/>
                <a:gd name="T54" fmla="*/ 87 w 87"/>
                <a:gd name="T55" fmla="*/ 21 h 125"/>
                <a:gd name="T56" fmla="*/ 87 w 87"/>
                <a:gd name="T57" fmla="*/ 21 h 125"/>
                <a:gd name="T58" fmla="*/ 83 w 87"/>
                <a:gd name="T59" fmla="*/ 24 h 125"/>
                <a:gd name="T60" fmla="*/ 83 w 87"/>
                <a:gd name="T61" fmla="*/ 28 h 125"/>
                <a:gd name="T62" fmla="*/ 80 w 87"/>
                <a:gd name="T63" fmla="*/ 35 h 125"/>
                <a:gd name="T64" fmla="*/ 80 w 87"/>
                <a:gd name="T6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125">
                  <a:moveTo>
                    <a:pt x="80" y="35"/>
                  </a:moveTo>
                  <a:lnTo>
                    <a:pt x="76" y="42"/>
                  </a:lnTo>
                  <a:lnTo>
                    <a:pt x="73" y="48"/>
                  </a:lnTo>
                  <a:lnTo>
                    <a:pt x="66" y="59"/>
                  </a:lnTo>
                  <a:lnTo>
                    <a:pt x="59" y="66"/>
                  </a:lnTo>
                  <a:lnTo>
                    <a:pt x="52" y="80"/>
                  </a:lnTo>
                  <a:lnTo>
                    <a:pt x="45" y="87"/>
                  </a:lnTo>
                  <a:lnTo>
                    <a:pt x="28" y="104"/>
                  </a:lnTo>
                  <a:lnTo>
                    <a:pt x="17" y="115"/>
                  </a:lnTo>
                  <a:lnTo>
                    <a:pt x="10" y="118"/>
                  </a:lnTo>
                  <a:lnTo>
                    <a:pt x="3" y="122"/>
                  </a:lnTo>
                  <a:lnTo>
                    <a:pt x="0" y="125"/>
                  </a:lnTo>
                  <a:lnTo>
                    <a:pt x="10" y="115"/>
                  </a:lnTo>
                  <a:lnTo>
                    <a:pt x="21" y="104"/>
                  </a:lnTo>
                  <a:lnTo>
                    <a:pt x="31" y="94"/>
                  </a:lnTo>
                  <a:lnTo>
                    <a:pt x="38" y="83"/>
                  </a:lnTo>
                  <a:lnTo>
                    <a:pt x="45" y="76"/>
                  </a:lnTo>
                  <a:lnTo>
                    <a:pt x="52" y="66"/>
                  </a:lnTo>
                  <a:lnTo>
                    <a:pt x="55" y="59"/>
                  </a:lnTo>
                  <a:lnTo>
                    <a:pt x="59" y="52"/>
                  </a:lnTo>
                  <a:lnTo>
                    <a:pt x="66" y="38"/>
                  </a:lnTo>
                  <a:lnTo>
                    <a:pt x="73" y="24"/>
                  </a:lnTo>
                  <a:lnTo>
                    <a:pt x="76" y="14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3" y="14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3" y="24"/>
                  </a:lnTo>
                  <a:lnTo>
                    <a:pt x="83" y="28"/>
                  </a:lnTo>
                  <a:lnTo>
                    <a:pt x="80" y="35"/>
                  </a:lnTo>
                  <a:lnTo>
                    <a:pt x="80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8">
              <a:extLst>
                <a:ext uri="{FF2B5EF4-FFF2-40B4-BE49-F238E27FC236}">
                  <a16:creationId xmlns:a16="http://schemas.microsoft.com/office/drawing/2014/main" id="{64B8E192-FC07-4638-8EED-B0BF143D6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09" y="5643174"/>
              <a:ext cx="633094" cy="809259"/>
            </a:xfrm>
            <a:custGeom>
              <a:avLst/>
              <a:gdLst>
                <a:gd name="T0" fmla="*/ 24 w 115"/>
                <a:gd name="T1" fmla="*/ 77 h 147"/>
                <a:gd name="T2" fmla="*/ 24 w 115"/>
                <a:gd name="T3" fmla="*/ 94 h 147"/>
                <a:gd name="T4" fmla="*/ 28 w 115"/>
                <a:gd name="T5" fmla="*/ 105 h 147"/>
                <a:gd name="T6" fmla="*/ 35 w 115"/>
                <a:gd name="T7" fmla="*/ 112 h 147"/>
                <a:gd name="T8" fmla="*/ 42 w 115"/>
                <a:gd name="T9" fmla="*/ 115 h 147"/>
                <a:gd name="T10" fmla="*/ 56 w 115"/>
                <a:gd name="T11" fmla="*/ 115 h 147"/>
                <a:gd name="T12" fmla="*/ 70 w 115"/>
                <a:gd name="T13" fmla="*/ 115 h 147"/>
                <a:gd name="T14" fmla="*/ 77 w 115"/>
                <a:gd name="T15" fmla="*/ 112 h 147"/>
                <a:gd name="T16" fmla="*/ 84 w 115"/>
                <a:gd name="T17" fmla="*/ 101 h 147"/>
                <a:gd name="T18" fmla="*/ 87 w 115"/>
                <a:gd name="T19" fmla="*/ 80 h 147"/>
                <a:gd name="T20" fmla="*/ 90 w 115"/>
                <a:gd name="T21" fmla="*/ 63 h 147"/>
                <a:gd name="T22" fmla="*/ 94 w 115"/>
                <a:gd name="T23" fmla="*/ 60 h 147"/>
                <a:gd name="T24" fmla="*/ 97 w 115"/>
                <a:gd name="T25" fmla="*/ 56 h 147"/>
                <a:gd name="T26" fmla="*/ 104 w 115"/>
                <a:gd name="T27" fmla="*/ 66 h 147"/>
                <a:gd name="T28" fmla="*/ 108 w 115"/>
                <a:gd name="T29" fmla="*/ 84 h 147"/>
                <a:gd name="T30" fmla="*/ 111 w 115"/>
                <a:gd name="T31" fmla="*/ 105 h 147"/>
                <a:gd name="T32" fmla="*/ 115 w 115"/>
                <a:gd name="T33" fmla="*/ 115 h 147"/>
                <a:gd name="T34" fmla="*/ 115 w 115"/>
                <a:gd name="T35" fmla="*/ 122 h 147"/>
                <a:gd name="T36" fmla="*/ 104 w 115"/>
                <a:gd name="T37" fmla="*/ 133 h 147"/>
                <a:gd name="T38" fmla="*/ 94 w 115"/>
                <a:gd name="T39" fmla="*/ 140 h 147"/>
                <a:gd name="T40" fmla="*/ 80 w 115"/>
                <a:gd name="T41" fmla="*/ 147 h 147"/>
                <a:gd name="T42" fmla="*/ 56 w 115"/>
                <a:gd name="T43" fmla="*/ 147 h 147"/>
                <a:gd name="T44" fmla="*/ 35 w 115"/>
                <a:gd name="T45" fmla="*/ 143 h 147"/>
                <a:gd name="T46" fmla="*/ 21 w 115"/>
                <a:gd name="T47" fmla="*/ 136 h 147"/>
                <a:gd name="T48" fmla="*/ 10 w 115"/>
                <a:gd name="T49" fmla="*/ 119 h 147"/>
                <a:gd name="T50" fmla="*/ 3 w 115"/>
                <a:gd name="T51" fmla="*/ 98 h 147"/>
                <a:gd name="T52" fmla="*/ 3 w 115"/>
                <a:gd name="T53" fmla="*/ 77 h 147"/>
                <a:gd name="T54" fmla="*/ 3 w 115"/>
                <a:gd name="T55" fmla="*/ 60 h 147"/>
                <a:gd name="T56" fmla="*/ 3 w 115"/>
                <a:gd name="T57" fmla="*/ 39 h 147"/>
                <a:gd name="T58" fmla="*/ 0 w 115"/>
                <a:gd name="T59" fmla="*/ 14 h 147"/>
                <a:gd name="T60" fmla="*/ 7 w 115"/>
                <a:gd name="T61" fmla="*/ 7 h 147"/>
                <a:gd name="T62" fmla="*/ 17 w 115"/>
                <a:gd name="T63" fmla="*/ 14 h 147"/>
                <a:gd name="T64" fmla="*/ 28 w 115"/>
                <a:gd name="T65" fmla="*/ 21 h 147"/>
                <a:gd name="T66" fmla="*/ 31 w 115"/>
                <a:gd name="T67" fmla="*/ 28 h 147"/>
                <a:gd name="T68" fmla="*/ 28 w 115"/>
                <a:gd name="T69" fmla="*/ 42 h 147"/>
                <a:gd name="T70" fmla="*/ 24 w 115"/>
                <a:gd name="T71" fmla="*/ 56 h 147"/>
                <a:gd name="T72" fmla="*/ 24 w 115"/>
                <a:gd name="T73" fmla="*/ 6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47">
                  <a:moveTo>
                    <a:pt x="24" y="66"/>
                  </a:moveTo>
                  <a:lnTo>
                    <a:pt x="24" y="77"/>
                  </a:lnTo>
                  <a:lnTo>
                    <a:pt x="24" y="87"/>
                  </a:lnTo>
                  <a:lnTo>
                    <a:pt x="24" y="94"/>
                  </a:lnTo>
                  <a:lnTo>
                    <a:pt x="28" y="98"/>
                  </a:lnTo>
                  <a:lnTo>
                    <a:pt x="28" y="105"/>
                  </a:lnTo>
                  <a:lnTo>
                    <a:pt x="31" y="108"/>
                  </a:lnTo>
                  <a:lnTo>
                    <a:pt x="35" y="112"/>
                  </a:lnTo>
                  <a:lnTo>
                    <a:pt x="38" y="112"/>
                  </a:lnTo>
                  <a:lnTo>
                    <a:pt x="42" y="115"/>
                  </a:lnTo>
                  <a:lnTo>
                    <a:pt x="49" y="115"/>
                  </a:lnTo>
                  <a:lnTo>
                    <a:pt x="56" y="115"/>
                  </a:lnTo>
                  <a:lnTo>
                    <a:pt x="63" y="115"/>
                  </a:lnTo>
                  <a:lnTo>
                    <a:pt x="70" y="115"/>
                  </a:lnTo>
                  <a:lnTo>
                    <a:pt x="73" y="112"/>
                  </a:lnTo>
                  <a:lnTo>
                    <a:pt x="77" y="112"/>
                  </a:lnTo>
                  <a:lnTo>
                    <a:pt x="80" y="108"/>
                  </a:lnTo>
                  <a:lnTo>
                    <a:pt x="84" y="101"/>
                  </a:lnTo>
                  <a:lnTo>
                    <a:pt x="87" y="94"/>
                  </a:lnTo>
                  <a:lnTo>
                    <a:pt x="87" y="80"/>
                  </a:lnTo>
                  <a:lnTo>
                    <a:pt x="90" y="70"/>
                  </a:lnTo>
                  <a:lnTo>
                    <a:pt x="90" y="63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7" y="56"/>
                  </a:lnTo>
                  <a:lnTo>
                    <a:pt x="97" y="56"/>
                  </a:lnTo>
                  <a:lnTo>
                    <a:pt x="101" y="60"/>
                  </a:lnTo>
                  <a:lnTo>
                    <a:pt x="104" y="66"/>
                  </a:lnTo>
                  <a:lnTo>
                    <a:pt x="108" y="73"/>
                  </a:lnTo>
                  <a:lnTo>
                    <a:pt x="108" y="84"/>
                  </a:lnTo>
                  <a:lnTo>
                    <a:pt x="111" y="94"/>
                  </a:lnTo>
                  <a:lnTo>
                    <a:pt x="111" y="105"/>
                  </a:lnTo>
                  <a:lnTo>
                    <a:pt x="111" y="112"/>
                  </a:lnTo>
                  <a:lnTo>
                    <a:pt x="115" y="115"/>
                  </a:lnTo>
                  <a:lnTo>
                    <a:pt x="115" y="119"/>
                  </a:lnTo>
                  <a:lnTo>
                    <a:pt x="115" y="122"/>
                  </a:lnTo>
                  <a:lnTo>
                    <a:pt x="111" y="129"/>
                  </a:lnTo>
                  <a:lnTo>
                    <a:pt x="104" y="133"/>
                  </a:lnTo>
                  <a:lnTo>
                    <a:pt x="101" y="136"/>
                  </a:lnTo>
                  <a:lnTo>
                    <a:pt x="94" y="140"/>
                  </a:lnTo>
                  <a:lnTo>
                    <a:pt x="87" y="143"/>
                  </a:lnTo>
                  <a:lnTo>
                    <a:pt x="80" y="147"/>
                  </a:lnTo>
                  <a:lnTo>
                    <a:pt x="63" y="147"/>
                  </a:lnTo>
                  <a:lnTo>
                    <a:pt x="56" y="147"/>
                  </a:lnTo>
                  <a:lnTo>
                    <a:pt x="45" y="147"/>
                  </a:lnTo>
                  <a:lnTo>
                    <a:pt x="35" y="143"/>
                  </a:lnTo>
                  <a:lnTo>
                    <a:pt x="28" y="140"/>
                  </a:lnTo>
                  <a:lnTo>
                    <a:pt x="21" y="136"/>
                  </a:lnTo>
                  <a:lnTo>
                    <a:pt x="14" y="129"/>
                  </a:lnTo>
                  <a:lnTo>
                    <a:pt x="10" y="119"/>
                  </a:lnTo>
                  <a:lnTo>
                    <a:pt x="7" y="112"/>
                  </a:lnTo>
                  <a:lnTo>
                    <a:pt x="3" y="98"/>
                  </a:lnTo>
                  <a:lnTo>
                    <a:pt x="3" y="84"/>
                  </a:lnTo>
                  <a:lnTo>
                    <a:pt x="3" y="77"/>
                  </a:lnTo>
                  <a:lnTo>
                    <a:pt x="3" y="70"/>
                  </a:lnTo>
                  <a:lnTo>
                    <a:pt x="3" y="60"/>
                  </a:lnTo>
                  <a:lnTo>
                    <a:pt x="3" y="49"/>
                  </a:lnTo>
                  <a:lnTo>
                    <a:pt x="3" y="39"/>
                  </a:lnTo>
                  <a:lnTo>
                    <a:pt x="3" y="28"/>
                  </a:lnTo>
                  <a:lnTo>
                    <a:pt x="0" y="14"/>
                  </a:lnTo>
                  <a:lnTo>
                    <a:pt x="0" y="0"/>
                  </a:lnTo>
                  <a:lnTo>
                    <a:pt x="7" y="7"/>
                  </a:lnTo>
                  <a:lnTo>
                    <a:pt x="14" y="11"/>
                  </a:lnTo>
                  <a:lnTo>
                    <a:pt x="17" y="14"/>
                  </a:lnTo>
                  <a:lnTo>
                    <a:pt x="21" y="18"/>
                  </a:lnTo>
                  <a:lnTo>
                    <a:pt x="28" y="21"/>
                  </a:lnTo>
                  <a:lnTo>
                    <a:pt x="31" y="25"/>
                  </a:lnTo>
                  <a:lnTo>
                    <a:pt x="31" y="28"/>
                  </a:lnTo>
                  <a:lnTo>
                    <a:pt x="28" y="35"/>
                  </a:lnTo>
                  <a:lnTo>
                    <a:pt x="28" y="42"/>
                  </a:lnTo>
                  <a:lnTo>
                    <a:pt x="24" y="46"/>
                  </a:lnTo>
                  <a:lnTo>
                    <a:pt x="24" y="56"/>
                  </a:lnTo>
                  <a:lnTo>
                    <a:pt x="24" y="66"/>
                  </a:lnTo>
                  <a:lnTo>
                    <a:pt x="24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9">
              <a:extLst>
                <a:ext uri="{FF2B5EF4-FFF2-40B4-BE49-F238E27FC236}">
                  <a16:creationId xmlns:a16="http://schemas.microsoft.com/office/drawing/2014/main" id="{790B64DB-058F-42AE-95F7-8BE535EF2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869" y="5527567"/>
              <a:ext cx="1073507" cy="291775"/>
            </a:xfrm>
            <a:custGeom>
              <a:avLst/>
              <a:gdLst>
                <a:gd name="T0" fmla="*/ 189 w 195"/>
                <a:gd name="T1" fmla="*/ 7 h 53"/>
                <a:gd name="T2" fmla="*/ 192 w 195"/>
                <a:gd name="T3" fmla="*/ 18 h 53"/>
                <a:gd name="T4" fmla="*/ 195 w 195"/>
                <a:gd name="T5" fmla="*/ 21 h 53"/>
                <a:gd name="T6" fmla="*/ 195 w 195"/>
                <a:gd name="T7" fmla="*/ 25 h 53"/>
                <a:gd name="T8" fmla="*/ 192 w 195"/>
                <a:gd name="T9" fmla="*/ 28 h 53"/>
                <a:gd name="T10" fmla="*/ 189 w 195"/>
                <a:gd name="T11" fmla="*/ 28 h 53"/>
                <a:gd name="T12" fmla="*/ 185 w 195"/>
                <a:gd name="T13" fmla="*/ 28 h 53"/>
                <a:gd name="T14" fmla="*/ 178 w 195"/>
                <a:gd name="T15" fmla="*/ 32 h 53"/>
                <a:gd name="T16" fmla="*/ 161 w 195"/>
                <a:gd name="T17" fmla="*/ 32 h 53"/>
                <a:gd name="T18" fmla="*/ 147 w 195"/>
                <a:gd name="T19" fmla="*/ 32 h 53"/>
                <a:gd name="T20" fmla="*/ 136 w 195"/>
                <a:gd name="T21" fmla="*/ 32 h 53"/>
                <a:gd name="T22" fmla="*/ 126 w 195"/>
                <a:gd name="T23" fmla="*/ 35 h 53"/>
                <a:gd name="T24" fmla="*/ 108 w 195"/>
                <a:gd name="T25" fmla="*/ 35 h 53"/>
                <a:gd name="T26" fmla="*/ 101 w 195"/>
                <a:gd name="T27" fmla="*/ 39 h 53"/>
                <a:gd name="T28" fmla="*/ 91 w 195"/>
                <a:gd name="T29" fmla="*/ 39 h 53"/>
                <a:gd name="T30" fmla="*/ 80 w 195"/>
                <a:gd name="T31" fmla="*/ 42 h 53"/>
                <a:gd name="T32" fmla="*/ 70 w 195"/>
                <a:gd name="T33" fmla="*/ 42 h 53"/>
                <a:gd name="T34" fmla="*/ 63 w 195"/>
                <a:gd name="T35" fmla="*/ 46 h 53"/>
                <a:gd name="T36" fmla="*/ 56 w 195"/>
                <a:gd name="T37" fmla="*/ 46 h 53"/>
                <a:gd name="T38" fmla="*/ 49 w 195"/>
                <a:gd name="T39" fmla="*/ 49 h 53"/>
                <a:gd name="T40" fmla="*/ 45 w 195"/>
                <a:gd name="T41" fmla="*/ 49 h 53"/>
                <a:gd name="T42" fmla="*/ 38 w 195"/>
                <a:gd name="T43" fmla="*/ 49 h 53"/>
                <a:gd name="T44" fmla="*/ 35 w 195"/>
                <a:gd name="T45" fmla="*/ 49 h 53"/>
                <a:gd name="T46" fmla="*/ 31 w 195"/>
                <a:gd name="T47" fmla="*/ 53 h 53"/>
                <a:gd name="T48" fmla="*/ 25 w 195"/>
                <a:gd name="T49" fmla="*/ 53 h 53"/>
                <a:gd name="T50" fmla="*/ 21 w 195"/>
                <a:gd name="T51" fmla="*/ 53 h 53"/>
                <a:gd name="T52" fmla="*/ 18 w 195"/>
                <a:gd name="T53" fmla="*/ 53 h 53"/>
                <a:gd name="T54" fmla="*/ 14 w 195"/>
                <a:gd name="T55" fmla="*/ 53 h 53"/>
                <a:gd name="T56" fmla="*/ 14 w 195"/>
                <a:gd name="T57" fmla="*/ 53 h 53"/>
                <a:gd name="T58" fmla="*/ 11 w 195"/>
                <a:gd name="T59" fmla="*/ 49 h 53"/>
                <a:gd name="T60" fmla="*/ 7 w 195"/>
                <a:gd name="T61" fmla="*/ 46 h 53"/>
                <a:gd name="T62" fmla="*/ 4 w 195"/>
                <a:gd name="T63" fmla="*/ 42 h 53"/>
                <a:gd name="T64" fmla="*/ 0 w 195"/>
                <a:gd name="T65" fmla="*/ 39 h 53"/>
                <a:gd name="T66" fmla="*/ 0 w 195"/>
                <a:gd name="T67" fmla="*/ 35 h 53"/>
                <a:gd name="T68" fmla="*/ 0 w 195"/>
                <a:gd name="T69" fmla="*/ 35 h 53"/>
                <a:gd name="T70" fmla="*/ 4 w 195"/>
                <a:gd name="T71" fmla="*/ 35 h 53"/>
                <a:gd name="T72" fmla="*/ 4 w 195"/>
                <a:gd name="T73" fmla="*/ 35 h 53"/>
                <a:gd name="T74" fmla="*/ 7 w 195"/>
                <a:gd name="T75" fmla="*/ 32 h 53"/>
                <a:gd name="T76" fmla="*/ 11 w 195"/>
                <a:gd name="T77" fmla="*/ 32 h 53"/>
                <a:gd name="T78" fmla="*/ 14 w 195"/>
                <a:gd name="T79" fmla="*/ 32 h 53"/>
                <a:gd name="T80" fmla="*/ 21 w 195"/>
                <a:gd name="T81" fmla="*/ 28 h 53"/>
                <a:gd name="T82" fmla="*/ 28 w 195"/>
                <a:gd name="T83" fmla="*/ 28 h 53"/>
                <a:gd name="T84" fmla="*/ 35 w 195"/>
                <a:gd name="T85" fmla="*/ 25 h 53"/>
                <a:gd name="T86" fmla="*/ 49 w 195"/>
                <a:gd name="T87" fmla="*/ 21 h 53"/>
                <a:gd name="T88" fmla="*/ 66 w 195"/>
                <a:gd name="T89" fmla="*/ 18 h 53"/>
                <a:gd name="T90" fmla="*/ 87 w 195"/>
                <a:gd name="T91" fmla="*/ 14 h 53"/>
                <a:gd name="T92" fmla="*/ 108 w 195"/>
                <a:gd name="T93" fmla="*/ 11 h 53"/>
                <a:gd name="T94" fmla="*/ 126 w 195"/>
                <a:gd name="T95" fmla="*/ 7 h 53"/>
                <a:gd name="T96" fmla="*/ 143 w 195"/>
                <a:gd name="T97" fmla="*/ 4 h 53"/>
                <a:gd name="T98" fmla="*/ 154 w 195"/>
                <a:gd name="T99" fmla="*/ 0 h 53"/>
                <a:gd name="T100" fmla="*/ 164 w 195"/>
                <a:gd name="T101" fmla="*/ 0 h 53"/>
                <a:gd name="T102" fmla="*/ 171 w 195"/>
                <a:gd name="T103" fmla="*/ 0 h 53"/>
                <a:gd name="T104" fmla="*/ 178 w 195"/>
                <a:gd name="T105" fmla="*/ 0 h 53"/>
                <a:gd name="T106" fmla="*/ 182 w 195"/>
                <a:gd name="T107" fmla="*/ 4 h 53"/>
                <a:gd name="T108" fmla="*/ 189 w 195"/>
                <a:gd name="T109" fmla="*/ 7 h 53"/>
                <a:gd name="T110" fmla="*/ 189 w 195"/>
                <a:gd name="T111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53">
                  <a:moveTo>
                    <a:pt x="189" y="7"/>
                  </a:moveTo>
                  <a:lnTo>
                    <a:pt x="192" y="18"/>
                  </a:lnTo>
                  <a:lnTo>
                    <a:pt x="195" y="21"/>
                  </a:lnTo>
                  <a:lnTo>
                    <a:pt x="195" y="25"/>
                  </a:lnTo>
                  <a:lnTo>
                    <a:pt x="192" y="28"/>
                  </a:lnTo>
                  <a:lnTo>
                    <a:pt x="189" y="28"/>
                  </a:lnTo>
                  <a:lnTo>
                    <a:pt x="185" y="28"/>
                  </a:lnTo>
                  <a:lnTo>
                    <a:pt x="178" y="32"/>
                  </a:lnTo>
                  <a:lnTo>
                    <a:pt x="161" y="32"/>
                  </a:lnTo>
                  <a:lnTo>
                    <a:pt x="147" y="32"/>
                  </a:lnTo>
                  <a:lnTo>
                    <a:pt x="136" y="32"/>
                  </a:lnTo>
                  <a:lnTo>
                    <a:pt x="126" y="35"/>
                  </a:lnTo>
                  <a:lnTo>
                    <a:pt x="108" y="35"/>
                  </a:lnTo>
                  <a:lnTo>
                    <a:pt x="101" y="39"/>
                  </a:lnTo>
                  <a:lnTo>
                    <a:pt x="91" y="39"/>
                  </a:lnTo>
                  <a:lnTo>
                    <a:pt x="80" y="42"/>
                  </a:lnTo>
                  <a:lnTo>
                    <a:pt x="70" y="42"/>
                  </a:lnTo>
                  <a:lnTo>
                    <a:pt x="63" y="46"/>
                  </a:lnTo>
                  <a:lnTo>
                    <a:pt x="56" y="46"/>
                  </a:lnTo>
                  <a:lnTo>
                    <a:pt x="49" y="49"/>
                  </a:lnTo>
                  <a:lnTo>
                    <a:pt x="45" y="49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5" y="53"/>
                  </a:lnTo>
                  <a:lnTo>
                    <a:pt x="21" y="53"/>
                  </a:lnTo>
                  <a:lnTo>
                    <a:pt x="18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1" y="49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21" y="28"/>
                  </a:lnTo>
                  <a:lnTo>
                    <a:pt x="28" y="28"/>
                  </a:lnTo>
                  <a:lnTo>
                    <a:pt x="35" y="25"/>
                  </a:lnTo>
                  <a:lnTo>
                    <a:pt x="49" y="21"/>
                  </a:lnTo>
                  <a:lnTo>
                    <a:pt x="66" y="18"/>
                  </a:lnTo>
                  <a:lnTo>
                    <a:pt x="87" y="14"/>
                  </a:lnTo>
                  <a:lnTo>
                    <a:pt x="108" y="11"/>
                  </a:lnTo>
                  <a:lnTo>
                    <a:pt x="126" y="7"/>
                  </a:lnTo>
                  <a:lnTo>
                    <a:pt x="143" y="4"/>
                  </a:lnTo>
                  <a:lnTo>
                    <a:pt x="154" y="0"/>
                  </a:lnTo>
                  <a:lnTo>
                    <a:pt x="164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2" y="4"/>
                  </a:lnTo>
                  <a:lnTo>
                    <a:pt x="189" y="7"/>
                  </a:lnTo>
                  <a:lnTo>
                    <a:pt x="18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DF2C001E-661D-4F98-A77A-86584EDAD137}"/>
              </a:ext>
            </a:extLst>
          </p:cNvPr>
          <p:cNvGrpSpPr/>
          <p:nvPr/>
        </p:nvGrpSpPr>
        <p:grpSpPr>
          <a:xfrm>
            <a:off x="6908780" y="2410545"/>
            <a:ext cx="2097465" cy="2246102"/>
            <a:chOff x="5553271" y="4701794"/>
            <a:chExt cx="2097465" cy="2246102"/>
          </a:xfrm>
        </p:grpSpPr>
        <p:sp>
          <p:nvSpPr>
            <p:cNvPr id="13" name="Freeform 40">
              <a:extLst>
                <a:ext uri="{FF2B5EF4-FFF2-40B4-BE49-F238E27FC236}">
                  <a16:creationId xmlns:a16="http://schemas.microsoft.com/office/drawing/2014/main" id="{0FDAAF59-9A92-4C2E-A246-28354D1E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415" y="5257813"/>
              <a:ext cx="710166" cy="269754"/>
            </a:xfrm>
            <a:custGeom>
              <a:avLst/>
              <a:gdLst>
                <a:gd name="T0" fmla="*/ 7 w 129"/>
                <a:gd name="T1" fmla="*/ 42 h 49"/>
                <a:gd name="T2" fmla="*/ 4 w 129"/>
                <a:gd name="T3" fmla="*/ 39 h 49"/>
                <a:gd name="T4" fmla="*/ 0 w 129"/>
                <a:gd name="T5" fmla="*/ 39 h 49"/>
                <a:gd name="T6" fmla="*/ 0 w 129"/>
                <a:gd name="T7" fmla="*/ 35 h 49"/>
                <a:gd name="T8" fmla="*/ 0 w 129"/>
                <a:gd name="T9" fmla="*/ 32 h 49"/>
                <a:gd name="T10" fmla="*/ 0 w 129"/>
                <a:gd name="T11" fmla="*/ 32 h 49"/>
                <a:gd name="T12" fmla="*/ 4 w 129"/>
                <a:gd name="T13" fmla="*/ 32 h 49"/>
                <a:gd name="T14" fmla="*/ 11 w 129"/>
                <a:gd name="T15" fmla="*/ 28 h 49"/>
                <a:gd name="T16" fmla="*/ 14 w 129"/>
                <a:gd name="T17" fmla="*/ 25 h 49"/>
                <a:gd name="T18" fmla="*/ 21 w 129"/>
                <a:gd name="T19" fmla="*/ 25 h 49"/>
                <a:gd name="T20" fmla="*/ 28 w 129"/>
                <a:gd name="T21" fmla="*/ 21 h 49"/>
                <a:gd name="T22" fmla="*/ 39 w 129"/>
                <a:gd name="T23" fmla="*/ 18 h 49"/>
                <a:gd name="T24" fmla="*/ 49 w 129"/>
                <a:gd name="T25" fmla="*/ 14 h 49"/>
                <a:gd name="T26" fmla="*/ 59 w 129"/>
                <a:gd name="T27" fmla="*/ 11 h 49"/>
                <a:gd name="T28" fmla="*/ 70 w 129"/>
                <a:gd name="T29" fmla="*/ 7 h 49"/>
                <a:gd name="T30" fmla="*/ 77 w 129"/>
                <a:gd name="T31" fmla="*/ 7 h 49"/>
                <a:gd name="T32" fmla="*/ 84 w 129"/>
                <a:gd name="T33" fmla="*/ 4 h 49"/>
                <a:gd name="T34" fmla="*/ 91 w 129"/>
                <a:gd name="T35" fmla="*/ 4 h 49"/>
                <a:gd name="T36" fmla="*/ 94 w 129"/>
                <a:gd name="T37" fmla="*/ 0 h 49"/>
                <a:gd name="T38" fmla="*/ 98 w 129"/>
                <a:gd name="T39" fmla="*/ 0 h 49"/>
                <a:gd name="T40" fmla="*/ 101 w 129"/>
                <a:gd name="T41" fmla="*/ 0 h 49"/>
                <a:gd name="T42" fmla="*/ 112 w 129"/>
                <a:gd name="T43" fmla="*/ 0 h 49"/>
                <a:gd name="T44" fmla="*/ 119 w 129"/>
                <a:gd name="T45" fmla="*/ 4 h 49"/>
                <a:gd name="T46" fmla="*/ 126 w 129"/>
                <a:gd name="T47" fmla="*/ 7 h 49"/>
                <a:gd name="T48" fmla="*/ 126 w 129"/>
                <a:gd name="T49" fmla="*/ 11 h 49"/>
                <a:gd name="T50" fmla="*/ 129 w 129"/>
                <a:gd name="T51" fmla="*/ 11 h 49"/>
                <a:gd name="T52" fmla="*/ 126 w 129"/>
                <a:gd name="T53" fmla="*/ 14 h 49"/>
                <a:gd name="T54" fmla="*/ 126 w 129"/>
                <a:gd name="T55" fmla="*/ 18 h 49"/>
                <a:gd name="T56" fmla="*/ 122 w 129"/>
                <a:gd name="T57" fmla="*/ 18 h 49"/>
                <a:gd name="T58" fmla="*/ 115 w 129"/>
                <a:gd name="T59" fmla="*/ 21 h 49"/>
                <a:gd name="T60" fmla="*/ 112 w 129"/>
                <a:gd name="T61" fmla="*/ 25 h 49"/>
                <a:gd name="T62" fmla="*/ 101 w 129"/>
                <a:gd name="T63" fmla="*/ 28 h 49"/>
                <a:gd name="T64" fmla="*/ 94 w 129"/>
                <a:gd name="T65" fmla="*/ 32 h 49"/>
                <a:gd name="T66" fmla="*/ 84 w 129"/>
                <a:gd name="T67" fmla="*/ 35 h 49"/>
                <a:gd name="T68" fmla="*/ 70 w 129"/>
                <a:gd name="T69" fmla="*/ 39 h 49"/>
                <a:gd name="T70" fmla="*/ 63 w 129"/>
                <a:gd name="T71" fmla="*/ 42 h 49"/>
                <a:gd name="T72" fmla="*/ 53 w 129"/>
                <a:gd name="T73" fmla="*/ 42 h 49"/>
                <a:gd name="T74" fmla="*/ 46 w 129"/>
                <a:gd name="T75" fmla="*/ 46 h 49"/>
                <a:gd name="T76" fmla="*/ 39 w 129"/>
                <a:gd name="T77" fmla="*/ 46 h 49"/>
                <a:gd name="T78" fmla="*/ 35 w 129"/>
                <a:gd name="T79" fmla="*/ 49 h 49"/>
                <a:gd name="T80" fmla="*/ 32 w 129"/>
                <a:gd name="T81" fmla="*/ 49 h 49"/>
                <a:gd name="T82" fmla="*/ 28 w 129"/>
                <a:gd name="T83" fmla="*/ 49 h 49"/>
                <a:gd name="T84" fmla="*/ 25 w 129"/>
                <a:gd name="T85" fmla="*/ 49 h 49"/>
                <a:gd name="T86" fmla="*/ 21 w 129"/>
                <a:gd name="T87" fmla="*/ 49 h 49"/>
                <a:gd name="T88" fmla="*/ 14 w 129"/>
                <a:gd name="T89" fmla="*/ 46 h 49"/>
                <a:gd name="T90" fmla="*/ 7 w 129"/>
                <a:gd name="T91" fmla="*/ 42 h 49"/>
                <a:gd name="T92" fmla="*/ 7 w 129"/>
                <a:gd name="T93" fmla="*/ 4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49">
                  <a:moveTo>
                    <a:pt x="7" y="42"/>
                  </a:moveTo>
                  <a:lnTo>
                    <a:pt x="4" y="39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11" y="28"/>
                  </a:lnTo>
                  <a:lnTo>
                    <a:pt x="14" y="25"/>
                  </a:lnTo>
                  <a:lnTo>
                    <a:pt x="21" y="25"/>
                  </a:lnTo>
                  <a:lnTo>
                    <a:pt x="28" y="21"/>
                  </a:lnTo>
                  <a:lnTo>
                    <a:pt x="39" y="18"/>
                  </a:lnTo>
                  <a:lnTo>
                    <a:pt x="49" y="14"/>
                  </a:lnTo>
                  <a:lnTo>
                    <a:pt x="59" y="11"/>
                  </a:lnTo>
                  <a:lnTo>
                    <a:pt x="70" y="7"/>
                  </a:lnTo>
                  <a:lnTo>
                    <a:pt x="77" y="7"/>
                  </a:lnTo>
                  <a:lnTo>
                    <a:pt x="84" y="4"/>
                  </a:lnTo>
                  <a:lnTo>
                    <a:pt x="91" y="4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12" y="0"/>
                  </a:lnTo>
                  <a:lnTo>
                    <a:pt x="119" y="4"/>
                  </a:lnTo>
                  <a:lnTo>
                    <a:pt x="126" y="7"/>
                  </a:lnTo>
                  <a:lnTo>
                    <a:pt x="126" y="11"/>
                  </a:lnTo>
                  <a:lnTo>
                    <a:pt x="129" y="11"/>
                  </a:lnTo>
                  <a:lnTo>
                    <a:pt x="126" y="14"/>
                  </a:lnTo>
                  <a:lnTo>
                    <a:pt x="126" y="18"/>
                  </a:lnTo>
                  <a:lnTo>
                    <a:pt x="122" y="18"/>
                  </a:lnTo>
                  <a:lnTo>
                    <a:pt x="115" y="21"/>
                  </a:lnTo>
                  <a:lnTo>
                    <a:pt x="112" y="25"/>
                  </a:lnTo>
                  <a:lnTo>
                    <a:pt x="101" y="28"/>
                  </a:lnTo>
                  <a:lnTo>
                    <a:pt x="94" y="32"/>
                  </a:lnTo>
                  <a:lnTo>
                    <a:pt x="84" y="35"/>
                  </a:lnTo>
                  <a:lnTo>
                    <a:pt x="70" y="39"/>
                  </a:lnTo>
                  <a:lnTo>
                    <a:pt x="63" y="42"/>
                  </a:lnTo>
                  <a:lnTo>
                    <a:pt x="53" y="42"/>
                  </a:lnTo>
                  <a:lnTo>
                    <a:pt x="46" y="46"/>
                  </a:lnTo>
                  <a:lnTo>
                    <a:pt x="39" y="46"/>
                  </a:lnTo>
                  <a:lnTo>
                    <a:pt x="35" y="49"/>
                  </a:lnTo>
                  <a:lnTo>
                    <a:pt x="32" y="49"/>
                  </a:lnTo>
                  <a:lnTo>
                    <a:pt x="28" y="49"/>
                  </a:lnTo>
                  <a:lnTo>
                    <a:pt x="25" y="49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7" y="42"/>
                  </a:lnTo>
                  <a:lnTo>
                    <a:pt x="7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1">
              <a:extLst>
                <a:ext uri="{FF2B5EF4-FFF2-40B4-BE49-F238E27FC236}">
                  <a16:creationId xmlns:a16="http://schemas.microsoft.com/office/drawing/2014/main" id="{DBA1153D-4378-453D-AAFB-01F8684EE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022" y="4701794"/>
              <a:ext cx="401878" cy="1998372"/>
            </a:xfrm>
            <a:custGeom>
              <a:avLst/>
              <a:gdLst>
                <a:gd name="T0" fmla="*/ 66 w 73"/>
                <a:gd name="T1" fmla="*/ 53 h 363"/>
                <a:gd name="T2" fmla="*/ 66 w 73"/>
                <a:gd name="T3" fmla="*/ 70 h 363"/>
                <a:gd name="T4" fmla="*/ 66 w 73"/>
                <a:gd name="T5" fmla="*/ 105 h 363"/>
                <a:gd name="T6" fmla="*/ 66 w 73"/>
                <a:gd name="T7" fmla="*/ 150 h 363"/>
                <a:gd name="T8" fmla="*/ 66 w 73"/>
                <a:gd name="T9" fmla="*/ 206 h 363"/>
                <a:gd name="T10" fmla="*/ 66 w 73"/>
                <a:gd name="T11" fmla="*/ 255 h 363"/>
                <a:gd name="T12" fmla="*/ 66 w 73"/>
                <a:gd name="T13" fmla="*/ 290 h 363"/>
                <a:gd name="T14" fmla="*/ 66 w 73"/>
                <a:gd name="T15" fmla="*/ 314 h 363"/>
                <a:gd name="T16" fmla="*/ 63 w 73"/>
                <a:gd name="T17" fmla="*/ 332 h 363"/>
                <a:gd name="T18" fmla="*/ 59 w 73"/>
                <a:gd name="T19" fmla="*/ 349 h 363"/>
                <a:gd name="T20" fmla="*/ 52 w 73"/>
                <a:gd name="T21" fmla="*/ 356 h 363"/>
                <a:gd name="T22" fmla="*/ 42 w 73"/>
                <a:gd name="T23" fmla="*/ 363 h 363"/>
                <a:gd name="T24" fmla="*/ 35 w 73"/>
                <a:gd name="T25" fmla="*/ 363 h 363"/>
                <a:gd name="T26" fmla="*/ 28 w 73"/>
                <a:gd name="T27" fmla="*/ 353 h 363"/>
                <a:gd name="T28" fmla="*/ 28 w 73"/>
                <a:gd name="T29" fmla="*/ 339 h 363"/>
                <a:gd name="T30" fmla="*/ 21 w 73"/>
                <a:gd name="T31" fmla="*/ 325 h 363"/>
                <a:gd name="T32" fmla="*/ 7 w 73"/>
                <a:gd name="T33" fmla="*/ 314 h 363"/>
                <a:gd name="T34" fmla="*/ 0 w 73"/>
                <a:gd name="T35" fmla="*/ 307 h 363"/>
                <a:gd name="T36" fmla="*/ 4 w 73"/>
                <a:gd name="T37" fmla="*/ 300 h 363"/>
                <a:gd name="T38" fmla="*/ 14 w 73"/>
                <a:gd name="T39" fmla="*/ 300 h 363"/>
                <a:gd name="T40" fmla="*/ 28 w 73"/>
                <a:gd name="T41" fmla="*/ 300 h 363"/>
                <a:gd name="T42" fmla="*/ 35 w 73"/>
                <a:gd name="T43" fmla="*/ 304 h 363"/>
                <a:gd name="T44" fmla="*/ 38 w 73"/>
                <a:gd name="T45" fmla="*/ 300 h 363"/>
                <a:gd name="T46" fmla="*/ 38 w 73"/>
                <a:gd name="T47" fmla="*/ 293 h 363"/>
                <a:gd name="T48" fmla="*/ 38 w 73"/>
                <a:gd name="T49" fmla="*/ 276 h 363"/>
                <a:gd name="T50" fmla="*/ 38 w 73"/>
                <a:gd name="T51" fmla="*/ 251 h 363"/>
                <a:gd name="T52" fmla="*/ 42 w 73"/>
                <a:gd name="T53" fmla="*/ 224 h 363"/>
                <a:gd name="T54" fmla="*/ 42 w 73"/>
                <a:gd name="T55" fmla="*/ 196 h 363"/>
                <a:gd name="T56" fmla="*/ 42 w 73"/>
                <a:gd name="T57" fmla="*/ 175 h 363"/>
                <a:gd name="T58" fmla="*/ 42 w 73"/>
                <a:gd name="T59" fmla="*/ 147 h 363"/>
                <a:gd name="T60" fmla="*/ 38 w 73"/>
                <a:gd name="T61" fmla="*/ 94 h 363"/>
                <a:gd name="T62" fmla="*/ 38 w 73"/>
                <a:gd name="T63" fmla="*/ 67 h 363"/>
                <a:gd name="T64" fmla="*/ 38 w 73"/>
                <a:gd name="T65" fmla="*/ 46 h 363"/>
                <a:gd name="T66" fmla="*/ 38 w 73"/>
                <a:gd name="T67" fmla="*/ 28 h 363"/>
                <a:gd name="T68" fmla="*/ 35 w 73"/>
                <a:gd name="T69" fmla="*/ 21 h 363"/>
                <a:gd name="T70" fmla="*/ 32 w 73"/>
                <a:gd name="T71" fmla="*/ 14 h 363"/>
                <a:gd name="T72" fmla="*/ 28 w 73"/>
                <a:gd name="T73" fmla="*/ 11 h 363"/>
                <a:gd name="T74" fmla="*/ 28 w 73"/>
                <a:gd name="T75" fmla="*/ 0 h 363"/>
                <a:gd name="T76" fmla="*/ 38 w 73"/>
                <a:gd name="T77" fmla="*/ 0 h 363"/>
                <a:gd name="T78" fmla="*/ 56 w 73"/>
                <a:gd name="T79" fmla="*/ 4 h 363"/>
                <a:gd name="T80" fmla="*/ 66 w 73"/>
                <a:gd name="T81" fmla="*/ 11 h 363"/>
                <a:gd name="T82" fmla="*/ 73 w 73"/>
                <a:gd name="T83" fmla="*/ 18 h 363"/>
                <a:gd name="T84" fmla="*/ 73 w 73"/>
                <a:gd name="T85" fmla="*/ 28 h 363"/>
                <a:gd name="T86" fmla="*/ 66 w 73"/>
                <a:gd name="T87" fmla="*/ 4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363">
                  <a:moveTo>
                    <a:pt x="66" y="46"/>
                  </a:moveTo>
                  <a:lnTo>
                    <a:pt x="66" y="53"/>
                  </a:lnTo>
                  <a:lnTo>
                    <a:pt x="66" y="60"/>
                  </a:lnTo>
                  <a:lnTo>
                    <a:pt x="66" y="70"/>
                  </a:lnTo>
                  <a:lnTo>
                    <a:pt x="66" y="87"/>
                  </a:lnTo>
                  <a:lnTo>
                    <a:pt x="66" y="105"/>
                  </a:lnTo>
                  <a:lnTo>
                    <a:pt x="66" y="126"/>
                  </a:lnTo>
                  <a:lnTo>
                    <a:pt x="66" y="150"/>
                  </a:lnTo>
                  <a:lnTo>
                    <a:pt x="66" y="178"/>
                  </a:lnTo>
                  <a:lnTo>
                    <a:pt x="66" y="206"/>
                  </a:lnTo>
                  <a:lnTo>
                    <a:pt x="66" y="234"/>
                  </a:lnTo>
                  <a:lnTo>
                    <a:pt x="66" y="255"/>
                  </a:lnTo>
                  <a:lnTo>
                    <a:pt x="66" y="276"/>
                  </a:lnTo>
                  <a:lnTo>
                    <a:pt x="66" y="290"/>
                  </a:lnTo>
                  <a:lnTo>
                    <a:pt x="66" y="304"/>
                  </a:lnTo>
                  <a:lnTo>
                    <a:pt x="66" y="314"/>
                  </a:lnTo>
                  <a:lnTo>
                    <a:pt x="66" y="321"/>
                  </a:lnTo>
                  <a:lnTo>
                    <a:pt x="63" y="332"/>
                  </a:lnTo>
                  <a:lnTo>
                    <a:pt x="63" y="342"/>
                  </a:lnTo>
                  <a:lnTo>
                    <a:pt x="59" y="349"/>
                  </a:lnTo>
                  <a:lnTo>
                    <a:pt x="56" y="353"/>
                  </a:lnTo>
                  <a:lnTo>
                    <a:pt x="52" y="356"/>
                  </a:lnTo>
                  <a:lnTo>
                    <a:pt x="45" y="360"/>
                  </a:lnTo>
                  <a:lnTo>
                    <a:pt x="42" y="363"/>
                  </a:lnTo>
                  <a:lnTo>
                    <a:pt x="38" y="363"/>
                  </a:lnTo>
                  <a:lnTo>
                    <a:pt x="35" y="363"/>
                  </a:lnTo>
                  <a:lnTo>
                    <a:pt x="32" y="360"/>
                  </a:lnTo>
                  <a:lnTo>
                    <a:pt x="28" y="353"/>
                  </a:lnTo>
                  <a:lnTo>
                    <a:pt x="28" y="346"/>
                  </a:lnTo>
                  <a:lnTo>
                    <a:pt x="28" y="339"/>
                  </a:lnTo>
                  <a:lnTo>
                    <a:pt x="25" y="332"/>
                  </a:lnTo>
                  <a:lnTo>
                    <a:pt x="21" y="325"/>
                  </a:lnTo>
                  <a:lnTo>
                    <a:pt x="14" y="321"/>
                  </a:lnTo>
                  <a:lnTo>
                    <a:pt x="7" y="314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0" y="304"/>
                  </a:lnTo>
                  <a:lnTo>
                    <a:pt x="4" y="300"/>
                  </a:lnTo>
                  <a:lnTo>
                    <a:pt x="7" y="300"/>
                  </a:lnTo>
                  <a:lnTo>
                    <a:pt x="14" y="300"/>
                  </a:lnTo>
                  <a:lnTo>
                    <a:pt x="21" y="300"/>
                  </a:lnTo>
                  <a:lnTo>
                    <a:pt x="28" y="300"/>
                  </a:lnTo>
                  <a:lnTo>
                    <a:pt x="32" y="304"/>
                  </a:lnTo>
                  <a:lnTo>
                    <a:pt x="35" y="304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7"/>
                  </a:lnTo>
                  <a:lnTo>
                    <a:pt x="38" y="293"/>
                  </a:lnTo>
                  <a:lnTo>
                    <a:pt x="38" y="286"/>
                  </a:lnTo>
                  <a:lnTo>
                    <a:pt x="38" y="276"/>
                  </a:lnTo>
                  <a:lnTo>
                    <a:pt x="38" y="265"/>
                  </a:lnTo>
                  <a:lnTo>
                    <a:pt x="38" y="251"/>
                  </a:lnTo>
                  <a:lnTo>
                    <a:pt x="42" y="237"/>
                  </a:lnTo>
                  <a:lnTo>
                    <a:pt x="42" y="224"/>
                  </a:lnTo>
                  <a:lnTo>
                    <a:pt x="42" y="210"/>
                  </a:lnTo>
                  <a:lnTo>
                    <a:pt x="42" y="196"/>
                  </a:lnTo>
                  <a:lnTo>
                    <a:pt x="42" y="185"/>
                  </a:lnTo>
                  <a:lnTo>
                    <a:pt x="42" y="175"/>
                  </a:lnTo>
                  <a:lnTo>
                    <a:pt x="42" y="164"/>
                  </a:lnTo>
                  <a:lnTo>
                    <a:pt x="42" y="147"/>
                  </a:lnTo>
                  <a:lnTo>
                    <a:pt x="42" y="112"/>
                  </a:lnTo>
                  <a:lnTo>
                    <a:pt x="38" y="94"/>
                  </a:lnTo>
                  <a:lnTo>
                    <a:pt x="38" y="77"/>
                  </a:lnTo>
                  <a:lnTo>
                    <a:pt x="38" y="67"/>
                  </a:lnTo>
                  <a:lnTo>
                    <a:pt x="38" y="60"/>
                  </a:lnTo>
                  <a:lnTo>
                    <a:pt x="38" y="46"/>
                  </a:lnTo>
                  <a:lnTo>
                    <a:pt x="38" y="35"/>
                  </a:lnTo>
                  <a:lnTo>
                    <a:pt x="38" y="28"/>
                  </a:lnTo>
                  <a:lnTo>
                    <a:pt x="35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8" y="11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9" y="0"/>
                  </a:lnTo>
                  <a:lnTo>
                    <a:pt x="56" y="4"/>
                  </a:lnTo>
                  <a:lnTo>
                    <a:pt x="63" y="7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3" y="18"/>
                  </a:lnTo>
                  <a:lnTo>
                    <a:pt x="73" y="25"/>
                  </a:lnTo>
                  <a:lnTo>
                    <a:pt x="73" y="28"/>
                  </a:lnTo>
                  <a:lnTo>
                    <a:pt x="70" y="35"/>
                  </a:lnTo>
                  <a:lnTo>
                    <a:pt x="66" y="46"/>
                  </a:lnTo>
                  <a:lnTo>
                    <a:pt x="66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2">
              <a:extLst>
                <a:ext uri="{FF2B5EF4-FFF2-40B4-BE49-F238E27FC236}">
                  <a16:creationId xmlns:a16="http://schemas.microsoft.com/office/drawing/2014/main" id="{B6C04719-28CD-428C-91FD-7A16C0C61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271" y="5549588"/>
              <a:ext cx="809259" cy="710166"/>
            </a:xfrm>
            <a:custGeom>
              <a:avLst/>
              <a:gdLst>
                <a:gd name="T0" fmla="*/ 140 w 147"/>
                <a:gd name="T1" fmla="*/ 17 h 129"/>
                <a:gd name="T2" fmla="*/ 136 w 147"/>
                <a:gd name="T3" fmla="*/ 21 h 129"/>
                <a:gd name="T4" fmla="*/ 133 w 147"/>
                <a:gd name="T5" fmla="*/ 24 h 129"/>
                <a:gd name="T6" fmla="*/ 129 w 147"/>
                <a:gd name="T7" fmla="*/ 31 h 129"/>
                <a:gd name="T8" fmla="*/ 122 w 147"/>
                <a:gd name="T9" fmla="*/ 38 h 129"/>
                <a:gd name="T10" fmla="*/ 112 w 147"/>
                <a:gd name="T11" fmla="*/ 45 h 129"/>
                <a:gd name="T12" fmla="*/ 105 w 147"/>
                <a:gd name="T13" fmla="*/ 56 h 129"/>
                <a:gd name="T14" fmla="*/ 94 w 147"/>
                <a:gd name="T15" fmla="*/ 66 h 129"/>
                <a:gd name="T16" fmla="*/ 81 w 147"/>
                <a:gd name="T17" fmla="*/ 77 h 129"/>
                <a:gd name="T18" fmla="*/ 70 w 147"/>
                <a:gd name="T19" fmla="*/ 90 h 129"/>
                <a:gd name="T20" fmla="*/ 60 w 147"/>
                <a:gd name="T21" fmla="*/ 101 h 129"/>
                <a:gd name="T22" fmla="*/ 49 w 147"/>
                <a:gd name="T23" fmla="*/ 108 h 129"/>
                <a:gd name="T24" fmla="*/ 42 w 147"/>
                <a:gd name="T25" fmla="*/ 118 h 129"/>
                <a:gd name="T26" fmla="*/ 35 w 147"/>
                <a:gd name="T27" fmla="*/ 122 h 129"/>
                <a:gd name="T28" fmla="*/ 32 w 147"/>
                <a:gd name="T29" fmla="*/ 125 h 129"/>
                <a:gd name="T30" fmla="*/ 25 w 147"/>
                <a:gd name="T31" fmla="*/ 129 h 129"/>
                <a:gd name="T32" fmla="*/ 25 w 147"/>
                <a:gd name="T33" fmla="*/ 129 h 129"/>
                <a:gd name="T34" fmla="*/ 18 w 147"/>
                <a:gd name="T35" fmla="*/ 129 h 129"/>
                <a:gd name="T36" fmla="*/ 14 w 147"/>
                <a:gd name="T37" fmla="*/ 125 h 129"/>
                <a:gd name="T38" fmla="*/ 11 w 147"/>
                <a:gd name="T39" fmla="*/ 122 h 129"/>
                <a:gd name="T40" fmla="*/ 4 w 147"/>
                <a:gd name="T41" fmla="*/ 115 h 129"/>
                <a:gd name="T42" fmla="*/ 0 w 147"/>
                <a:gd name="T43" fmla="*/ 111 h 129"/>
                <a:gd name="T44" fmla="*/ 0 w 147"/>
                <a:gd name="T45" fmla="*/ 104 h 129"/>
                <a:gd name="T46" fmla="*/ 0 w 147"/>
                <a:gd name="T47" fmla="*/ 101 h 129"/>
                <a:gd name="T48" fmla="*/ 0 w 147"/>
                <a:gd name="T49" fmla="*/ 97 h 129"/>
                <a:gd name="T50" fmla="*/ 0 w 147"/>
                <a:gd name="T51" fmla="*/ 94 h 129"/>
                <a:gd name="T52" fmla="*/ 4 w 147"/>
                <a:gd name="T53" fmla="*/ 90 h 129"/>
                <a:gd name="T54" fmla="*/ 4 w 147"/>
                <a:gd name="T55" fmla="*/ 90 h 129"/>
                <a:gd name="T56" fmla="*/ 7 w 147"/>
                <a:gd name="T57" fmla="*/ 90 h 129"/>
                <a:gd name="T58" fmla="*/ 11 w 147"/>
                <a:gd name="T59" fmla="*/ 90 h 129"/>
                <a:gd name="T60" fmla="*/ 14 w 147"/>
                <a:gd name="T61" fmla="*/ 94 h 129"/>
                <a:gd name="T62" fmla="*/ 14 w 147"/>
                <a:gd name="T63" fmla="*/ 94 h 129"/>
                <a:gd name="T64" fmla="*/ 14 w 147"/>
                <a:gd name="T65" fmla="*/ 94 h 129"/>
                <a:gd name="T66" fmla="*/ 18 w 147"/>
                <a:gd name="T67" fmla="*/ 90 h 129"/>
                <a:gd name="T68" fmla="*/ 21 w 147"/>
                <a:gd name="T69" fmla="*/ 90 h 129"/>
                <a:gd name="T70" fmla="*/ 25 w 147"/>
                <a:gd name="T71" fmla="*/ 87 h 129"/>
                <a:gd name="T72" fmla="*/ 32 w 147"/>
                <a:gd name="T73" fmla="*/ 80 h 129"/>
                <a:gd name="T74" fmla="*/ 42 w 147"/>
                <a:gd name="T75" fmla="*/ 73 h 129"/>
                <a:gd name="T76" fmla="*/ 53 w 147"/>
                <a:gd name="T77" fmla="*/ 66 h 129"/>
                <a:gd name="T78" fmla="*/ 67 w 147"/>
                <a:gd name="T79" fmla="*/ 56 h 129"/>
                <a:gd name="T80" fmla="*/ 81 w 147"/>
                <a:gd name="T81" fmla="*/ 45 h 129"/>
                <a:gd name="T82" fmla="*/ 94 w 147"/>
                <a:gd name="T83" fmla="*/ 35 h 129"/>
                <a:gd name="T84" fmla="*/ 108 w 147"/>
                <a:gd name="T85" fmla="*/ 24 h 129"/>
                <a:gd name="T86" fmla="*/ 119 w 147"/>
                <a:gd name="T87" fmla="*/ 17 h 129"/>
                <a:gd name="T88" fmla="*/ 126 w 147"/>
                <a:gd name="T89" fmla="*/ 10 h 129"/>
                <a:gd name="T90" fmla="*/ 136 w 147"/>
                <a:gd name="T91" fmla="*/ 3 h 129"/>
                <a:gd name="T92" fmla="*/ 140 w 147"/>
                <a:gd name="T93" fmla="*/ 3 h 129"/>
                <a:gd name="T94" fmla="*/ 143 w 147"/>
                <a:gd name="T95" fmla="*/ 0 h 129"/>
                <a:gd name="T96" fmla="*/ 147 w 147"/>
                <a:gd name="T97" fmla="*/ 0 h 129"/>
                <a:gd name="T98" fmla="*/ 147 w 147"/>
                <a:gd name="T99" fmla="*/ 3 h 129"/>
                <a:gd name="T100" fmla="*/ 147 w 147"/>
                <a:gd name="T101" fmla="*/ 10 h 129"/>
                <a:gd name="T102" fmla="*/ 143 w 147"/>
                <a:gd name="T103" fmla="*/ 14 h 129"/>
                <a:gd name="T104" fmla="*/ 140 w 147"/>
                <a:gd name="T105" fmla="*/ 17 h 129"/>
                <a:gd name="T106" fmla="*/ 140 w 147"/>
                <a:gd name="T107" fmla="*/ 1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" h="129">
                  <a:moveTo>
                    <a:pt x="140" y="17"/>
                  </a:moveTo>
                  <a:lnTo>
                    <a:pt x="136" y="21"/>
                  </a:lnTo>
                  <a:lnTo>
                    <a:pt x="133" y="24"/>
                  </a:lnTo>
                  <a:lnTo>
                    <a:pt x="129" y="31"/>
                  </a:lnTo>
                  <a:lnTo>
                    <a:pt x="122" y="38"/>
                  </a:lnTo>
                  <a:lnTo>
                    <a:pt x="112" y="45"/>
                  </a:lnTo>
                  <a:lnTo>
                    <a:pt x="105" y="56"/>
                  </a:lnTo>
                  <a:lnTo>
                    <a:pt x="94" y="66"/>
                  </a:lnTo>
                  <a:lnTo>
                    <a:pt x="81" y="77"/>
                  </a:lnTo>
                  <a:lnTo>
                    <a:pt x="70" y="90"/>
                  </a:lnTo>
                  <a:lnTo>
                    <a:pt x="60" y="101"/>
                  </a:lnTo>
                  <a:lnTo>
                    <a:pt x="49" y="108"/>
                  </a:lnTo>
                  <a:lnTo>
                    <a:pt x="42" y="118"/>
                  </a:lnTo>
                  <a:lnTo>
                    <a:pt x="35" y="122"/>
                  </a:lnTo>
                  <a:lnTo>
                    <a:pt x="32" y="125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18" y="129"/>
                  </a:lnTo>
                  <a:lnTo>
                    <a:pt x="14" y="125"/>
                  </a:lnTo>
                  <a:lnTo>
                    <a:pt x="11" y="122"/>
                  </a:lnTo>
                  <a:lnTo>
                    <a:pt x="4" y="115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0" y="94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11" y="90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8" y="90"/>
                  </a:lnTo>
                  <a:lnTo>
                    <a:pt x="21" y="90"/>
                  </a:lnTo>
                  <a:lnTo>
                    <a:pt x="25" y="87"/>
                  </a:lnTo>
                  <a:lnTo>
                    <a:pt x="32" y="80"/>
                  </a:lnTo>
                  <a:lnTo>
                    <a:pt x="42" y="73"/>
                  </a:lnTo>
                  <a:lnTo>
                    <a:pt x="53" y="66"/>
                  </a:lnTo>
                  <a:lnTo>
                    <a:pt x="67" y="56"/>
                  </a:lnTo>
                  <a:lnTo>
                    <a:pt x="81" y="45"/>
                  </a:lnTo>
                  <a:lnTo>
                    <a:pt x="94" y="35"/>
                  </a:lnTo>
                  <a:lnTo>
                    <a:pt x="108" y="24"/>
                  </a:lnTo>
                  <a:lnTo>
                    <a:pt x="119" y="17"/>
                  </a:lnTo>
                  <a:lnTo>
                    <a:pt x="126" y="10"/>
                  </a:lnTo>
                  <a:lnTo>
                    <a:pt x="136" y="3"/>
                  </a:lnTo>
                  <a:lnTo>
                    <a:pt x="140" y="3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47" y="3"/>
                  </a:lnTo>
                  <a:lnTo>
                    <a:pt x="147" y="10"/>
                  </a:lnTo>
                  <a:lnTo>
                    <a:pt x="143" y="14"/>
                  </a:lnTo>
                  <a:lnTo>
                    <a:pt x="140" y="17"/>
                  </a:lnTo>
                  <a:lnTo>
                    <a:pt x="14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3">
              <a:extLst>
                <a:ext uri="{FF2B5EF4-FFF2-40B4-BE49-F238E27FC236}">
                  <a16:creationId xmlns:a16="http://schemas.microsoft.com/office/drawing/2014/main" id="{79A91506-DF8F-4D64-BB7E-8DF3153F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900" y="4855938"/>
              <a:ext cx="963403" cy="979917"/>
            </a:xfrm>
            <a:custGeom>
              <a:avLst/>
              <a:gdLst>
                <a:gd name="T0" fmla="*/ 123 w 175"/>
                <a:gd name="T1" fmla="*/ 42 h 178"/>
                <a:gd name="T2" fmla="*/ 126 w 175"/>
                <a:gd name="T3" fmla="*/ 35 h 178"/>
                <a:gd name="T4" fmla="*/ 126 w 175"/>
                <a:gd name="T5" fmla="*/ 32 h 178"/>
                <a:gd name="T6" fmla="*/ 116 w 175"/>
                <a:gd name="T7" fmla="*/ 35 h 178"/>
                <a:gd name="T8" fmla="*/ 105 w 175"/>
                <a:gd name="T9" fmla="*/ 39 h 178"/>
                <a:gd name="T10" fmla="*/ 84 w 175"/>
                <a:gd name="T11" fmla="*/ 42 h 178"/>
                <a:gd name="T12" fmla="*/ 67 w 175"/>
                <a:gd name="T13" fmla="*/ 49 h 178"/>
                <a:gd name="T14" fmla="*/ 56 w 175"/>
                <a:gd name="T15" fmla="*/ 49 h 178"/>
                <a:gd name="T16" fmla="*/ 42 w 175"/>
                <a:gd name="T17" fmla="*/ 39 h 178"/>
                <a:gd name="T18" fmla="*/ 46 w 175"/>
                <a:gd name="T19" fmla="*/ 28 h 178"/>
                <a:gd name="T20" fmla="*/ 70 w 175"/>
                <a:gd name="T21" fmla="*/ 25 h 178"/>
                <a:gd name="T22" fmla="*/ 91 w 175"/>
                <a:gd name="T23" fmla="*/ 18 h 178"/>
                <a:gd name="T24" fmla="*/ 109 w 175"/>
                <a:gd name="T25" fmla="*/ 11 h 178"/>
                <a:gd name="T26" fmla="*/ 123 w 175"/>
                <a:gd name="T27" fmla="*/ 7 h 178"/>
                <a:gd name="T28" fmla="*/ 136 w 175"/>
                <a:gd name="T29" fmla="*/ 0 h 178"/>
                <a:gd name="T30" fmla="*/ 143 w 175"/>
                <a:gd name="T31" fmla="*/ 0 h 178"/>
                <a:gd name="T32" fmla="*/ 154 w 175"/>
                <a:gd name="T33" fmla="*/ 4 h 178"/>
                <a:gd name="T34" fmla="*/ 168 w 175"/>
                <a:gd name="T35" fmla="*/ 11 h 178"/>
                <a:gd name="T36" fmla="*/ 171 w 175"/>
                <a:gd name="T37" fmla="*/ 18 h 178"/>
                <a:gd name="T38" fmla="*/ 175 w 175"/>
                <a:gd name="T39" fmla="*/ 25 h 178"/>
                <a:gd name="T40" fmla="*/ 168 w 175"/>
                <a:gd name="T41" fmla="*/ 32 h 178"/>
                <a:gd name="T42" fmla="*/ 161 w 175"/>
                <a:gd name="T43" fmla="*/ 39 h 178"/>
                <a:gd name="T44" fmla="*/ 150 w 175"/>
                <a:gd name="T45" fmla="*/ 59 h 178"/>
                <a:gd name="T46" fmla="*/ 133 w 175"/>
                <a:gd name="T47" fmla="*/ 84 h 178"/>
                <a:gd name="T48" fmla="*/ 119 w 175"/>
                <a:gd name="T49" fmla="*/ 101 h 178"/>
                <a:gd name="T50" fmla="*/ 81 w 175"/>
                <a:gd name="T51" fmla="*/ 136 h 178"/>
                <a:gd name="T52" fmla="*/ 60 w 175"/>
                <a:gd name="T53" fmla="*/ 154 h 178"/>
                <a:gd name="T54" fmla="*/ 32 w 175"/>
                <a:gd name="T55" fmla="*/ 168 h 178"/>
                <a:gd name="T56" fmla="*/ 18 w 175"/>
                <a:gd name="T57" fmla="*/ 175 h 178"/>
                <a:gd name="T58" fmla="*/ 7 w 175"/>
                <a:gd name="T59" fmla="*/ 178 h 178"/>
                <a:gd name="T60" fmla="*/ 0 w 175"/>
                <a:gd name="T61" fmla="*/ 178 h 178"/>
                <a:gd name="T62" fmla="*/ 0 w 175"/>
                <a:gd name="T63" fmla="*/ 175 h 178"/>
                <a:gd name="T64" fmla="*/ 4 w 175"/>
                <a:gd name="T65" fmla="*/ 168 h 178"/>
                <a:gd name="T66" fmla="*/ 18 w 175"/>
                <a:gd name="T67" fmla="*/ 154 h 178"/>
                <a:gd name="T68" fmla="*/ 49 w 175"/>
                <a:gd name="T69" fmla="*/ 129 h 178"/>
                <a:gd name="T70" fmla="*/ 77 w 175"/>
                <a:gd name="T71" fmla="*/ 105 h 178"/>
                <a:gd name="T72" fmla="*/ 102 w 175"/>
                <a:gd name="T73" fmla="*/ 77 h 178"/>
                <a:gd name="T74" fmla="*/ 116 w 175"/>
                <a:gd name="T75" fmla="*/ 59 h 178"/>
                <a:gd name="T76" fmla="*/ 119 w 175"/>
                <a:gd name="T77" fmla="*/ 4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178">
                  <a:moveTo>
                    <a:pt x="119" y="49"/>
                  </a:moveTo>
                  <a:lnTo>
                    <a:pt x="123" y="42"/>
                  </a:lnTo>
                  <a:lnTo>
                    <a:pt x="126" y="39"/>
                  </a:lnTo>
                  <a:lnTo>
                    <a:pt x="126" y="35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19" y="32"/>
                  </a:lnTo>
                  <a:lnTo>
                    <a:pt x="116" y="35"/>
                  </a:lnTo>
                  <a:lnTo>
                    <a:pt x="109" y="35"/>
                  </a:lnTo>
                  <a:lnTo>
                    <a:pt x="105" y="39"/>
                  </a:lnTo>
                  <a:lnTo>
                    <a:pt x="98" y="39"/>
                  </a:lnTo>
                  <a:lnTo>
                    <a:pt x="84" y="42"/>
                  </a:lnTo>
                  <a:lnTo>
                    <a:pt x="74" y="45"/>
                  </a:lnTo>
                  <a:lnTo>
                    <a:pt x="67" y="49"/>
                  </a:lnTo>
                  <a:lnTo>
                    <a:pt x="60" y="49"/>
                  </a:lnTo>
                  <a:lnTo>
                    <a:pt x="56" y="49"/>
                  </a:lnTo>
                  <a:lnTo>
                    <a:pt x="53" y="42"/>
                  </a:lnTo>
                  <a:lnTo>
                    <a:pt x="42" y="39"/>
                  </a:lnTo>
                  <a:lnTo>
                    <a:pt x="35" y="28"/>
                  </a:lnTo>
                  <a:lnTo>
                    <a:pt x="46" y="28"/>
                  </a:lnTo>
                  <a:lnTo>
                    <a:pt x="60" y="25"/>
                  </a:lnTo>
                  <a:lnTo>
                    <a:pt x="70" y="25"/>
                  </a:lnTo>
                  <a:lnTo>
                    <a:pt x="81" y="21"/>
                  </a:lnTo>
                  <a:lnTo>
                    <a:pt x="91" y="18"/>
                  </a:lnTo>
                  <a:lnTo>
                    <a:pt x="98" y="14"/>
                  </a:lnTo>
                  <a:lnTo>
                    <a:pt x="109" y="11"/>
                  </a:lnTo>
                  <a:lnTo>
                    <a:pt x="112" y="11"/>
                  </a:lnTo>
                  <a:lnTo>
                    <a:pt x="123" y="7"/>
                  </a:lnTo>
                  <a:lnTo>
                    <a:pt x="133" y="4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4" y="4"/>
                  </a:lnTo>
                  <a:lnTo>
                    <a:pt x="161" y="7"/>
                  </a:lnTo>
                  <a:lnTo>
                    <a:pt x="168" y="11"/>
                  </a:lnTo>
                  <a:lnTo>
                    <a:pt x="171" y="14"/>
                  </a:lnTo>
                  <a:lnTo>
                    <a:pt x="171" y="18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1" y="28"/>
                  </a:lnTo>
                  <a:lnTo>
                    <a:pt x="168" y="32"/>
                  </a:lnTo>
                  <a:lnTo>
                    <a:pt x="164" y="32"/>
                  </a:lnTo>
                  <a:lnTo>
                    <a:pt x="161" y="39"/>
                  </a:lnTo>
                  <a:lnTo>
                    <a:pt x="157" y="49"/>
                  </a:lnTo>
                  <a:lnTo>
                    <a:pt x="150" y="59"/>
                  </a:lnTo>
                  <a:lnTo>
                    <a:pt x="143" y="70"/>
                  </a:lnTo>
                  <a:lnTo>
                    <a:pt x="133" y="84"/>
                  </a:lnTo>
                  <a:lnTo>
                    <a:pt x="126" y="94"/>
                  </a:lnTo>
                  <a:lnTo>
                    <a:pt x="119" y="101"/>
                  </a:lnTo>
                  <a:lnTo>
                    <a:pt x="102" y="122"/>
                  </a:lnTo>
                  <a:lnTo>
                    <a:pt x="81" y="136"/>
                  </a:lnTo>
                  <a:lnTo>
                    <a:pt x="70" y="143"/>
                  </a:lnTo>
                  <a:lnTo>
                    <a:pt x="60" y="154"/>
                  </a:lnTo>
                  <a:lnTo>
                    <a:pt x="46" y="161"/>
                  </a:lnTo>
                  <a:lnTo>
                    <a:pt x="32" y="168"/>
                  </a:lnTo>
                  <a:lnTo>
                    <a:pt x="25" y="171"/>
                  </a:lnTo>
                  <a:lnTo>
                    <a:pt x="18" y="175"/>
                  </a:lnTo>
                  <a:lnTo>
                    <a:pt x="14" y="175"/>
                  </a:lnTo>
                  <a:lnTo>
                    <a:pt x="7" y="178"/>
                  </a:lnTo>
                  <a:lnTo>
                    <a:pt x="4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4" y="168"/>
                  </a:lnTo>
                  <a:lnTo>
                    <a:pt x="11" y="161"/>
                  </a:lnTo>
                  <a:lnTo>
                    <a:pt x="18" y="154"/>
                  </a:lnTo>
                  <a:lnTo>
                    <a:pt x="39" y="140"/>
                  </a:lnTo>
                  <a:lnTo>
                    <a:pt x="49" y="129"/>
                  </a:lnTo>
                  <a:lnTo>
                    <a:pt x="60" y="122"/>
                  </a:lnTo>
                  <a:lnTo>
                    <a:pt x="77" y="105"/>
                  </a:lnTo>
                  <a:lnTo>
                    <a:pt x="95" y="84"/>
                  </a:lnTo>
                  <a:lnTo>
                    <a:pt x="102" y="77"/>
                  </a:lnTo>
                  <a:lnTo>
                    <a:pt x="109" y="66"/>
                  </a:lnTo>
                  <a:lnTo>
                    <a:pt x="116" y="59"/>
                  </a:lnTo>
                  <a:lnTo>
                    <a:pt x="119" y="49"/>
                  </a:lnTo>
                  <a:lnTo>
                    <a:pt x="119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4">
              <a:extLst>
                <a:ext uri="{FF2B5EF4-FFF2-40B4-BE49-F238E27FC236}">
                  <a16:creationId xmlns:a16="http://schemas.microsoft.com/office/drawing/2014/main" id="{4AFEF20E-B7A8-4FEC-A9EC-BEB621968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6116" y="5180741"/>
              <a:ext cx="1194620" cy="600063"/>
            </a:xfrm>
            <a:custGeom>
              <a:avLst/>
              <a:gdLst>
                <a:gd name="T0" fmla="*/ 168 w 217"/>
                <a:gd name="T1" fmla="*/ 109 h 109"/>
                <a:gd name="T2" fmla="*/ 157 w 217"/>
                <a:gd name="T3" fmla="*/ 109 h 109"/>
                <a:gd name="T4" fmla="*/ 150 w 217"/>
                <a:gd name="T5" fmla="*/ 109 h 109"/>
                <a:gd name="T6" fmla="*/ 147 w 217"/>
                <a:gd name="T7" fmla="*/ 105 h 109"/>
                <a:gd name="T8" fmla="*/ 143 w 217"/>
                <a:gd name="T9" fmla="*/ 105 h 109"/>
                <a:gd name="T10" fmla="*/ 136 w 217"/>
                <a:gd name="T11" fmla="*/ 102 h 109"/>
                <a:gd name="T12" fmla="*/ 126 w 217"/>
                <a:gd name="T13" fmla="*/ 95 h 109"/>
                <a:gd name="T14" fmla="*/ 115 w 217"/>
                <a:gd name="T15" fmla="*/ 88 h 109"/>
                <a:gd name="T16" fmla="*/ 101 w 217"/>
                <a:gd name="T17" fmla="*/ 77 h 109"/>
                <a:gd name="T18" fmla="*/ 87 w 217"/>
                <a:gd name="T19" fmla="*/ 67 h 109"/>
                <a:gd name="T20" fmla="*/ 74 w 217"/>
                <a:gd name="T21" fmla="*/ 56 h 109"/>
                <a:gd name="T22" fmla="*/ 56 w 217"/>
                <a:gd name="T23" fmla="*/ 42 h 109"/>
                <a:gd name="T24" fmla="*/ 46 w 217"/>
                <a:gd name="T25" fmla="*/ 39 h 109"/>
                <a:gd name="T26" fmla="*/ 39 w 217"/>
                <a:gd name="T27" fmla="*/ 32 h 109"/>
                <a:gd name="T28" fmla="*/ 32 w 217"/>
                <a:gd name="T29" fmla="*/ 28 h 109"/>
                <a:gd name="T30" fmla="*/ 25 w 217"/>
                <a:gd name="T31" fmla="*/ 25 h 109"/>
                <a:gd name="T32" fmla="*/ 21 w 217"/>
                <a:gd name="T33" fmla="*/ 21 h 109"/>
                <a:gd name="T34" fmla="*/ 14 w 217"/>
                <a:gd name="T35" fmla="*/ 21 h 109"/>
                <a:gd name="T36" fmla="*/ 11 w 217"/>
                <a:gd name="T37" fmla="*/ 21 h 109"/>
                <a:gd name="T38" fmla="*/ 11 w 217"/>
                <a:gd name="T39" fmla="*/ 21 h 109"/>
                <a:gd name="T40" fmla="*/ 7 w 217"/>
                <a:gd name="T41" fmla="*/ 18 h 109"/>
                <a:gd name="T42" fmla="*/ 4 w 217"/>
                <a:gd name="T43" fmla="*/ 18 h 109"/>
                <a:gd name="T44" fmla="*/ 0 w 217"/>
                <a:gd name="T45" fmla="*/ 14 h 109"/>
                <a:gd name="T46" fmla="*/ 0 w 217"/>
                <a:gd name="T47" fmla="*/ 11 h 109"/>
                <a:gd name="T48" fmla="*/ 0 w 217"/>
                <a:gd name="T49" fmla="*/ 7 h 109"/>
                <a:gd name="T50" fmla="*/ 0 w 217"/>
                <a:gd name="T51" fmla="*/ 4 h 109"/>
                <a:gd name="T52" fmla="*/ 4 w 217"/>
                <a:gd name="T53" fmla="*/ 4 h 109"/>
                <a:gd name="T54" fmla="*/ 11 w 217"/>
                <a:gd name="T55" fmla="*/ 0 h 109"/>
                <a:gd name="T56" fmla="*/ 18 w 217"/>
                <a:gd name="T57" fmla="*/ 0 h 109"/>
                <a:gd name="T58" fmla="*/ 28 w 217"/>
                <a:gd name="T59" fmla="*/ 0 h 109"/>
                <a:gd name="T60" fmla="*/ 39 w 217"/>
                <a:gd name="T61" fmla="*/ 7 h 109"/>
                <a:gd name="T62" fmla="*/ 49 w 217"/>
                <a:gd name="T63" fmla="*/ 14 h 109"/>
                <a:gd name="T64" fmla="*/ 74 w 217"/>
                <a:gd name="T65" fmla="*/ 28 h 109"/>
                <a:gd name="T66" fmla="*/ 105 w 217"/>
                <a:gd name="T67" fmla="*/ 42 h 109"/>
                <a:gd name="T68" fmla="*/ 119 w 217"/>
                <a:gd name="T69" fmla="*/ 49 h 109"/>
                <a:gd name="T70" fmla="*/ 136 w 217"/>
                <a:gd name="T71" fmla="*/ 56 h 109"/>
                <a:gd name="T72" fmla="*/ 154 w 217"/>
                <a:gd name="T73" fmla="*/ 63 h 109"/>
                <a:gd name="T74" fmla="*/ 175 w 217"/>
                <a:gd name="T75" fmla="*/ 70 h 109"/>
                <a:gd name="T76" fmla="*/ 185 w 217"/>
                <a:gd name="T77" fmla="*/ 74 h 109"/>
                <a:gd name="T78" fmla="*/ 192 w 217"/>
                <a:gd name="T79" fmla="*/ 77 h 109"/>
                <a:gd name="T80" fmla="*/ 199 w 217"/>
                <a:gd name="T81" fmla="*/ 77 h 109"/>
                <a:gd name="T82" fmla="*/ 206 w 217"/>
                <a:gd name="T83" fmla="*/ 81 h 109"/>
                <a:gd name="T84" fmla="*/ 210 w 217"/>
                <a:gd name="T85" fmla="*/ 84 h 109"/>
                <a:gd name="T86" fmla="*/ 213 w 217"/>
                <a:gd name="T87" fmla="*/ 84 h 109"/>
                <a:gd name="T88" fmla="*/ 217 w 217"/>
                <a:gd name="T89" fmla="*/ 88 h 109"/>
                <a:gd name="T90" fmla="*/ 217 w 217"/>
                <a:gd name="T91" fmla="*/ 91 h 109"/>
                <a:gd name="T92" fmla="*/ 217 w 217"/>
                <a:gd name="T93" fmla="*/ 95 h 109"/>
                <a:gd name="T94" fmla="*/ 213 w 217"/>
                <a:gd name="T95" fmla="*/ 98 h 109"/>
                <a:gd name="T96" fmla="*/ 206 w 217"/>
                <a:gd name="T97" fmla="*/ 98 h 109"/>
                <a:gd name="T98" fmla="*/ 196 w 217"/>
                <a:gd name="T99" fmla="*/ 102 h 109"/>
                <a:gd name="T100" fmla="*/ 189 w 217"/>
                <a:gd name="T101" fmla="*/ 105 h 109"/>
                <a:gd name="T102" fmla="*/ 178 w 217"/>
                <a:gd name="T103" fmla="*/ 105 h 109"/>
                <a:gd name="T104" fmla="*/ 171 w 217"/>
                <a:gd name="T105" fmla="*/ 105 h 109"/>
                <a:gd name="T106" fmla="*/ 168 w 217"/>
                <a:gd name="T107" fmla="*/ 109 h 109"/>
                <a:gd name="T108" fmla="*/ 168 w 217"/>
                <a:gd name="T10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7" h="109">
                  <a:moveTo>
                    <a:pt x="168" y="109"/>
                  </a:moveTo>
                  <a:lnTo>
                    <a:pt x="157" y="109"/>
                  </a:lnTo>
                  <a:lnTo>
                    <a:pt x="150" y="109"/>
                  </a:lnTo>
                  <a:lnTo>
                    <a:pt x="147" y="105"/>
                  </a:lnTo>
                  <a:lnTo>
                    <a:pt x="143" y="105"/>
                  </a:lnTo>
                  <a:lnTo>
                    <a:pt x="136" y="102"/>
                  </a:lnTo>
                  <a:lnTo>
                    <a:pt x="126" y="95"/>
                  </a:lnTo>
                  <a:lnTo>
                    <a:pt x="115" y="88"/>
                  </a:lnTo>
                  <a:lnTo>
                    <a:pt x="101" y="77"/>
                  </a:lnTo>
                  <a:lnTo>
                    <a:pt x="87" y="67"/>
                  </a:lnTo>
                  <a:lnTo>
                    <a:pt x="74" y="56"/>
                  </a:lnTo>
                  <a:lnTo>
                    <a:pt x="56" y="42"/>
                  </a:lnTo>
                  <a:lnTo>
                    <a:pt x="46" y="39"/>
                  </a:lnTo>
                  <a:lnTo>
                    <a:pt x="39" y="32"/>
                  </a:lnTo>
                  <a:lnTo>
                    <a:pt x="32" y="28"/>
                  </a:lnTo>
                  <a:lnTo>
                    <a:pt x="25" y="25"/>
                  </a:lnTo>
                  <a:lnTo>
                    <a:pt x="21" y="21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9" y="7"/>
                  </a:lnTo>
                  <a:lnTo>
                    <a:pt x="49" y="14"/>
                  </a:lnTo>
                  <a:lnTo>
                    <a:pt x="74" y="28"/>
                  </a:lnTo>
                  <a:lnTo>
                    <a:pt x="105" y="42"/>
                  </a:lnTo>
                  <a:lnTo>
                    <a:pt x="119" y="49"/>
                  </a:lnTo>
                  <a:lnTo>
                    <a:pt x="136" y="56"/>
                  </a:lnTo>
                  <a:lnTo>
                    <a:pt x="154" y="63"/>
                  </a:lnTo>
                  <a:lnTo>
                    <a:pt x="175" y="70"/>
                  </a:lnTo>
                  <a:lnTo>
                    <a:pt x="185" y="74"/>
                  </a:lnTo>
                  <a:lnTo>
                    <a:pt x="192" y="77"/>
                  </a:lnTo>
                  <a:lnTo>
                    <a:pt x="199" y="77"/>
                  </a:lnTo>
                  <a:lnTo>
                    <a:pt x="206" y="81"/>
                  </a:lnTo>
                  <a:lnTo>
                    <a:pt x="210" y="84"/>
                  </a:lnTo>
                  <a:lnTo>
                    <a:pt x="213" y="84"/>
                  </a:lnTo>
                  <a:lnTo>
                    <a:pt x="217" y="88"/>
                  </a:lnTo>
                  <a:lnTo>
                    <a:pt x="217" y="91"/>
                  </a:lnTo>
                  <a:lnTo>
                    <a:pt x="217" y="95"/>
                  </a:lnTo>
                  <a:lnTo>
                    <a:pt x="213" y="98"/>
                  </a:lnTo>
                  <a:lnTo>
                    <a:pt x="206" y="98"/>
                  </a:lnTo>
                  <a:lnTo>
                    <a:pt x="196" y="102"/>
                  </a:lnTo>
                  <a:lnTo>
                    <a:pt x="189" y="105"/>
                  </a:lnTo>
                  <a:lnTo>
                    <a:pt x="178" y="105"/>
                  </a:lnTo>
                  <a:lnTo>
                    <a:pt x="171" y="105"/>
                  </a:lnTo>
                  <a:lnTo>
                    <a:pt x="168" y="109"/>
                  </a:lnTo>
                  <a:lnTo>
                    <a:pt x="168" y="1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5">
              <a:extLst>
                <a:ext uri="{FF2B5EF4-FFF2-40B4-BE49-F238E27FC236}">
                  <a16:creationId xmlns:a16="http://schemas.microsoft.com/office/drawing/2014/main" id="{9D29EAB6-290F-41D0-AFB1-75A1C489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332" y="5604639"/>
              <a:ext cx="214703" cy="1343257"/>
            </a:xfrm>
            <a:custGeom>
              <a:avLst/>
              <a:gdLst>
                <a:gd name="T0" fmla="*/ 39 w 39"/>
                <a:gd name="T1" fmla="*/ 25 h 244"/>
                <a:gd name="T2" fmla="*/ 35 w 39"/>
                <a:gd name="T3" fmla="*/ 35 h 244"/>
                <a:gd name="T4" fmla="*/ 35 w 39"/>
                <a:gd name="T5" fmla="*/ 49 h 244"/>
                <a:gd name="T6" fmla="*/ 35 w 39"/>
                <a:gd name="T7" fmla="*/ 70 h 244"/>
                <a:gd name="T8" fmla="*/ 35 w 39"/>
                <a:gd name="T9" fmla="*/ 98 h 244"/>
                <a:gd name="T10" fmla="*/ 35 w 39"/>
                <a:gd name="T11" fmla="*/ 133 h 244"/>
                <a:gd name="T12" fmla="*/ 35 w 39"/>
                <a:gd name="T13" fmla="*/ 164 h 244"/>
                <a:gd name="T14" fmla="*/ 32 w 39"/>
                <a:gd name="T15" fmla="*/ 189 h 244"/>
                <a:gd name="T16" fmla="*/ 32 w 39"/>
                <a:gd name="T17" fmla="*/ 210 h 244"/>
                <a:gd name="T18" fmla="*/ 32 w 39"/>
                <a:gd name="T19" fmla="*/ 224 h 244"/>
                <a:gd name="T20" fmla="*/ 28 w 39"/>
                <a:gd name="T21" fmla="*/ 234 h 244"/>
                <a:gd name="T22" fmla="*/ 28 w 39"/>
                <a:gd name="T23" fmla="*/ 241 h 244"/>
                <a:gd name="T24" fmla="*/ 25 w 39"/>
                <a:gd name="T25" fmla="*/ 244 h 244"/>
                <a:gd name="T26" fmla="*/ 18 w 39"/>
                <a:gd name="T27" fmla="*/ 241 h 244"/>
                <a:gd name="T28" fmla="*/ 14 w 39"/>
                <a:gd name="T29" fmla="*/ 227 h 244"/>
                <a:gd name="T30" fmla="*/ 11 w 39"/>
                <a:gd name="T31" fmla="*/ 213 h 244"/>
                <a:gd name="T32" fmla="*/ 11 w 39"/>
                <a:gd name="T33" fmla="*/ 192 h 244"/>
                <a:gd name="T34" fmla="*/ 11 w 39"/>
                <a:gd name="T35" fmla="*/ 171 h 244"/>
                <a:gd name="T36" fmla="*/ 7 w 39"/>
                <a:gd name="T37" fmla="*/ 140 h 244"/>
                <a:gd name="T38" fmla="*/ 7 w 39"/>
                <a:gd name="T39" fmla="*/ 105 h 244"/>
                <a:gd name="T40" fmla="*/ 7 w 39"/>
                <a:gd name="T41" fmla="*/ 77 h 244"/>
                <a:gd name="T42" fmla="*/ 7 w 39"/>
                <a:gd name="T43" fmla="*/ 56 h 244"/>
                <a:gd name="T44" fmla="*/ 7 w 39"/>
                <a:gd name="T45" fmla="*/ 39 h 244"/>
                <a:gd name="T46" fmla="*/ 7 w 39"/>
                <a:gd name="T47" fmla="*/ 28 h 244"/>
                <a:gd name="T48" fmla="*/ 4 w 39"/>
                <a:gd name="T49" fmla="*/ 18 h 244"/>
                <a:gd name="T50" fmla="*/ 0 w 39"/>
                <a:gd name="T51" fmla="*/ 11 h 244"/>
                <a:gd name="T52" fmla="*/ 0 w 39"/>
                <a:gd name="T53" fmla="*/ 7 h 244"/>
                <a:gd name="T54" fmla="*/ 7 w 39"/>
                <a:gd name="T55" fmla="*/ 0 h 244"/>
                <a:gd name="T56" fmla="*/ 18 w 39"/>
                <a:gd name="T57" fmla="*/ 0 h 244"/>
                <a:gd name="T58" fmla="*/ 32 w 39"/>
                <a:gd name="T59" fmla="*/ 7 h 244"/>
                <a:gd name="T60" fmla="*/ 39 w 39"/>
                <a:gd name="T61" fmla="*/ 11 h 244"/>
                <a:gd name="T62" fmla="*/ 39 w 39"/>
                <a:gd name="T63" fmla="*/ 18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44">
                  <a:moveTo>
                    <a:pt x="39" y="18"/>
                  </a:moveTo>
                  <a:lnTo>
                    <a:pt x="39" y="25"/>
                  </a:lnTo>
                  <a:lnTo>
                    <a:pt x="39" y="32"/>
                  </a:lnTo>
                  <a:lnTo>
                    <a:pt x="35" y="35"/>
                  </a:lnTo>
                  <a:lnTo>
                    <a:pt x="35" y="42"/>
                  </a:lnTo>
                  <a:lnTo>
                    <a:pt x="35" y="49"/>
                  </a:lnTo>
                  <a:lnTo>
                    <a:pt x="35" y="60"/>
                  </a:lnTo>
                  <a:lnTo>
                    <a:pt x="35" y="70"/>
                  </a:lnTo>
                  <a:lnTo>
                    <a:pt x="35" y="84"/>
                  </a:lnTo>
                  <a:lnTo>
                    <a:pt x="35" y="98"/>
                  </a:lnTo>
                  <a:lnTo>
                    <a:pt x="35" y="115"/>
                  </a:lnTo>
                  <a:lnTo>
                    <a:pt x="35" y="133"/>
                  </a:lnTo>
                  <a:lnTo>
                    <a:pt x="35" y="150"/>
                  </a:lnTo>
                  <a:lnTo>
                    <a:pt x="35" y="164"/>
                  </a:lnTo>
                  <a:lnTo>
                    <a:pt x="35" y="178"/>
                  </a:lnTo>
                  <a:lnTo>
                    <a:pt x="32" y="189"/>
                  </a:lnTo>
                  <a:lnTo>
                    <a:pt x="32" y="203"/>
                  </a:lnTo>
                  <a:lnTo>
                    <a:pt x="32" y="210"/>
                  </a:lnTo>
                  <a:lnTo>
                    <a:pt x="32" y="217"/>
                  </a:lnTo>
                  <a:lnTo>
                    <a:pt x="32" y="224"/>
                  </a:lnTo>
                  <a:lnTo>
                    <a:pt x="28" y="231"/>
                  </a:lnTo>
                  <a:lnTo>
                    <a:pt x="28" y="234"/>
                  </a:lnTo>
                  <a:lnTo>
                    <a:pt x="28" y="238"/>
                  </a:lnTo>
                  <a:lnTo>
                    <a:pt x="28" y="241"/>
                  </a:lnTo>
                  <a:lnTo>
                    <a:pt x="25" y="241"/>
                  </a:lnTo>
                  <a:lnTo>
                    <a:pt x="25" y="244"/>
                  </a:lnTo>
                  <a:lnTo>
                    <a:pt x="21" y="241"/>
                  </a:lnTo>
                  <a:lnTo>
                    <a:pt x="18" y="241"/>
                  </a:lnTo>
                  <a:lnTo>
                    <a:pt x="14" y="234"/>
                  </a:lnTo>
                  <a:lnTo>
                    <a:pt x="14" y="227"/>
                  </a:lnTo>
                  <a:lnTo>
                    <a:pt x="11" y="217"/>
                  </a:lnTo>
                  <a:lnTo>
                    <a:pt x="11" y="213"/>
                  </a:lnTo>
                  <a:lnTo>
                    <a:pt x="11" y="203"/>
                  </a:lnTo>
                  <a:lnTo>
                    <a:pt x="11" y="192"/>
                  </a:lnTo>
                  <a:lnTo>
                    <a:pt x="11" y="182"/>
                  </a:lnTo>
                  <a:lnTo>
                    <a:pt x="11" y="171"/>
                  </a:lnTo>
                  <a:lnTo>
                    <a:pt x="7" y="157"/>
                  </a:lnTo>
                  <a:lnTo>
                    <a:pt x="7" y="140"/>
                  </a:lnTo>
                  <a:lnTo>
                    <a:pt x="7" y="122"/>
                  </a:lnTo>
                  <a:lnTo>
                    <a:pt x="7" y="105"/>
                  </a:lnTo>
                  <a:lnTo>
                    <a:pt x="7" y="91"/>
                  </a:lnTo>
                  <a:lnTo>
                    <a:pt x="7" y="77"/>
                  </a:lnTo>
                  <a:lnTo>
                    <a:pt x="7" y="67"/>
                  </a:lnTo>
                  <a:lnTo>
                    <a:pt x="7" y="56"/>
                  </a:lnTo>
                  <a:lnTo>
                    <a:pt x="7" y="46"/>
                  </a:lnTo>
                  <a:lnTo>
                    <a:pt x="7" y="39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9" y="11"/>
                  </a:lnTo>
                  <a:lnTo>
                    <a:pt x="39" y="18"/>
                  </a:lnTo>
                  <a:lnTo>
                    <a:pt x="39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6">
              <a:extLst>
                <a:ext uri="{FF2B5EF4-FFF2-40B4-BE49-F238E27FC236}">
                  <a16:creationId xmlns:a16="http://schemas.microsoft.com/office/drawing/2014/main" id="{00609B94-D408-4051-B686-D213A4DF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9599" y="5780804"/>
              <a:ext cx="726680" cy="225713"/>
            </a:xfrm>
            <a:custGeom>
              <a:avLst/>
              <a:gdLst>
                <a:gd name="T0" fmla="*/ 129 w 132"/>
                <a:gd name="T1" fmla="*/ 14 h 41"/>
                <a:gd name="T2" fmla="*/ 132 w 132"/>
                <a:gd name="T3" fmla="*/ 17 h 41"/>
                <a:gd name="T4" fmla="*/ 129 w 132"/>
                <a:gd name="T5" fmla="*/ 21 h 41"/>
                <a:gd name="T6" fmla="*/ 122 w 132"/>
                <a:gd name="T7" fmla="*/ 24 h 41"/>
                <a:gd name="T8" fmla="*/ 111 w 132"/>
                <a:gd name="T9" fmla="*/ 28 h 41"/>
                <a:gd name="T10" fmla="*/ 63 w 132"/>
                <a:gd name="T11" fmla="*/ 38 h 41"/>
                <a:gd name="T12" fmla="*/ 49 w 132"/>
                <a:gd name="T13" fmla="*/ 38 h 41"/>
                <a:gd name="T14" fmla="*/ 42 w 132"/>
                <a:gd name="T15" fmla="*/ 41 h 41"/>
                <a:gd name="T16" fmla="*/ 31 w 132"/>
                <a:gd name="T17" fmla="*/ 41 h 41"/>
                <a:gd name="T18" fmla="*/ 28 w 132"/>
                <a:gd name="T19" fmla="*/ 41 h 41"/>
                <a:gd name="T20" fmla="*/ 24 w 132"/>
                <a:gd name="T21" fmla="*/ 41 h 41"/>
                <a:gd name="T22" fmla="*/ 17 w 132"/>
                <a:gd name="T23" fmla="*/ 38 h 41"/>
                <a:gd name="T24" fmla="*/ 10 w 132"/>
                <a:gd name="T25" fmla="*/ 31 h 41"/>
                <a:gd name="T26" fmla="*/ 0 w 132"/>
                <a:gd name="T27" fmla="*/ 24 h 41"/>
                <a:gd name="T28" fmla="*/ 21 w 132"/>
                <a:gd name="T29" fmla="*/ 21 h 41"/>
                <a:gd name="T30" fmla="*/ 42 w 132"/>
                <a:gd name="T31" fmla="*/ 14 h 41"/>
                <a:gd name="T32" fmla="*/ 59 w 132"/>
                <a:gd name="T33" fmla="*/ 10 h 41"/>
                <a:gd name="T34" fmla="*/ 73 w 132"/>
                <a:gd name="T35" fmla="*/ 7 h 41"/>
                <a:gd name="T36" fmla="*/ 87 w 132"/>
                <a:gd name="T37" fmla="*/ 3 h 41"/>
                <a:gd name="T38" fmla="*/ 101 w 132"/>
                <a:gd name="T39" fmla="*/ 3 h 41"/>
                <a:gd name="T40" fmla="*/ 108 w 132"/>
                <a:gd name="T41" fmla="*/ 0 h 41"/>
                <a:gd name="T42" fmla="*/ 115 w 132"/>
                <a:gd name="T43" fmla="*/ 0 h 41"/>
                <a:gd name="T44" fmla="*/ 122 w 132"/>
                <a:gd name="T45" fmla="*/ 0 h 41"/>
                <a:gd name="T46" fmla="*/ 125 w 132"/>
                <a:gd name="T47" fmla="*/ 3 h 41"/>
                <a:gd name="T48" fmla="*/ 129 w 132"/>
                <a:gd name="T49" fmla="*/ 7 h 41"/>
                <a:gd name="T50" fmla="*/ 129 w 132"/>
                <a:gd name="T51" fmla="*/ 14 h 41"/>
                <a:gd name="T52" fmla="*/ 129 w 132"/>
                <a:gd name="T53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2" h="41">
                  <a:moveTo>
                    <a:pt x="129" y="14"/>
                  </a:moveTo>
                  <a:lnTo>
                    <a:pt x="132" y="17"/>
                  </a:lnTo>
                  <a:lnTo>
                    <a:pt x="129" y="21"/>
                  </a:lnTo>
                  <a:lnTo>
                    <a:pt x="122" y="24"/>
                  </a:lnTo>
                  <a:lnTo>
                    <a:pt x="111" y="28"/>
                  </a:lnTo>
                  <a:lnTo>
                    <a:pt x="63" y="38"/>
                  </a:lnTo>
                  <a:lnTo>
                    <a:pt x="49" y="38"/>
                  </a:lnTo>
                  <a:lnTo>
                    <a:pt x="42" y="41"/>
                  </a:lnTo>
                  <a:lnTo>
                    <a:pt x="31" y="41"/>
                  </a:lnTo>
                  <a:lnTo>
                    <a:pt x="28" y="41"/>
                  </a:lnTo>
                  <a:lnTo>
                    <a:pt x="24" y="41"/>
                  </a:lnTo>
                  <a:lnTo>
                    <a:pt x="17" y="38"/>
                  </a:lnTo>
                  <a:lnTo>
                    <a:pt x="10" y="31"/>
                  </a:lnTo>
                  <a:lnTo>
                    <a:pt x="0" y="24"/>
                  </a:lnTo>
                  <a:lnTo>
                    <a:pt x="21" y="21"/>
                  </a:lnTo>
                  <a:lnTo>
                    <a:pt x="42" y="14"/>
                  </a:lnTo>
                  <a:lnTo>
                    <a:pt x="59" y="10"/>
                  </a:lnTo>
                  <a:lnTo>
                    <a:pt x="73" y="7"/>
                  </a:lnTo>
                  <a:lnTo>
                    <a:pt x="87" y="3"/>
                  </a:lnTo>
                  <a:lnTo>
                    <a:pt x="101" y="3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5" y="3"/>
                  </a:lnTo>
                  <a:lnTo>
                    <a:pt x="129" y="7"/>
                  </a:lnTo>
                  <a:lnTo>
                    <a:pt x="129" y="14"/>
                  </a:lnTo>
                  <a:lnTo>
                    <a:pt x="129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7">
              <a:extLst>
                <a:ext uri="{FF2B5EF4-FFF2-40B4-BE49-F238E27FC236}">
                  <a16:creationId xmlns:a16="http://schemas.microsoft.com/office/drawing/2014/main" id="{0331C442-600B-4470-A94B-8D646026E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6920" y="6045051"/>
              <a:ext cx="1211134" cy="269754"/>
            </a:xfrm>
            <a:custGeom>
              <a:avLst/>
              <a:gdLst>
                <a:gd name="T0" fmla="*/ 213 w 220"/>
                <a:gd name="T1" fmla="*/ 32 h 49"/>
                <a:gd name="T2" fmla="*/ 209 w 220"/>
                <a:gd name="T3" fmla="*/ 35 h 49"/>
                <a:gd name="T4" fmla="*/ 202 w 220"/>
                <a:gd name="T5" fmla="*/ 35 h 49"/>
                <a:gd name="T6" fmla="*/ 195 w 220"/>
                <a:gd name="T7" fmla="*/ 35 h 49"/>
                <a:gd name="T8" fmla="*/ 185 w 220"/>
                <a:gd name="T9" fmla="*/ 32 h 49"/>
                <a:gd name="T10" fmla="*/ 174 w 220"/>
                <a:gd name="T11" fmla="*/ 32 h 49"/>
                <a:gd name="T12" fmla="*/ 167 w 220"/>
                <a:gd name="T13" fmla="*/ 32 h 49"/>
                <a:gd name="T14" fmla="*/ 157 w 220"/>
                <a:gd name="T15" fmla="*/ 32 h 49"/>
                <a:gd name="T16" fmla="*/ 153 w 220"/>
                <a:gd name="T17" fmla="*/ 32 h 49"/>
                <a:gd name="T18" fmla="*/ 136 w 220"/>
                <a:gd name="T19" fmla="*/ 32 h 49"/>
                <a:gd name="T20" fmla="*/ 122 w 220"/>
                <a:gd name="T21" fmla="*/ 32 h 49"/>
                <a:gd name="T22" fmla="*/ 112 w 220"/>
                <a:gd name="T23" fmla="*/ 35 h 49"/>
                <a:gd name="T24" fmla="*/ 101 w 220"/>
                <a:gd name="T25" fmla="*/ 35 h 49"/>
                <a:gd name="T26" fmla="*/ 84 w 220"/>
                <a:gd name="T27" fmla="*/ 39 h 49"/>
                <a:gd name="T28" fmla="*/ 70 w 220"/>
                <a:gd name="T29" fmla="*/ 42 h 49"/>
                <a:gd name="T30" fmla="*/ 59 w 220"/>
                <a:gd name="T31" fmla="*/ 46 h 49"/>
                <a:gd name="T32" fmla="*/ 52 w 220"/>
                <a:gd name="T33" fmla="*/ 46 h 49"/>
                <a:gd name="T34" fmla="*/ 45 w 220"/>
                <a:gd name="T35" fmla="*/ 46 h 49"/>
                <a:gd name="T36" fmla="*/ 42 w 220"/>
                <a:gd name="T37" fmla="*/ 49 h 49"/>
                <a:gd name="T38" fmla="*/ 35 w 220"/>
                <a:gd name="T39" fmla="*/ 49 h 49"/>
                <a:gd name="T40" fmla="*/ 31 w 220"/>
                <a:gd name="T41" fmla="*/ 49 h 49"/>
                <a:gd name="T42" fmla="*/ 28 w 220"/>
                <a:gd name="T43" fmla="*/ 49 h 49"/>
                <a:gd name="T44" fmla="*/ 28 w 220"/>
                <a:gd name="T45" fmla="*/ 49 h 49"/>
                <a:gd name="T46" fmla="*/ 24 w 220"/>
                <a:gd name="T47" fmla="*/ 49 h 49"/>
                <a:gd name="T48" fmla="*/ 21 w 220"/>
                <a:gd name="T49" fmla="*/ 46 h 49"/>
                <a:gd name="T50" fmla="*/ 14 w 220"/>
                <a:gd name="T51" fmla="*/ 46 h 49"/>
                <a:gd name="T52" fmla="*/ 10 w 220"/>
                <a:gd name="T53" fmla="*/ 42 h 49"/>
                <a:gd name="T54" fmla="*/ 7 w 220"/>
                <a:gd name="T55" fmla="*/ 39 h 49"/>
                <a:gd name="T56" fmla="*/ 3 w 220"/>
                <a:gd name="T57" fmla="*/ 32 h 49"/>
                <a:gd name="T58" fmla="*/ 0 w 220"/>
                <a:gd name="T59" fmla="*/ 28 h 49"/>
                <a:gd name="T60" fmla="*/ 0 w 220"/>
                <a:gd name="T61" fmla="*/ 21 h 49"/>
                <a:gd name="T62" fmla="*/ 7 w 220"/>
                <a:gd name="T63" fmla="*/ 21 h 49"/>
                <a:gd name="T64" fmla="*/ 17 w 220"/>
                <a:gd name="T65" fmla="*/ 21 h 49"/>
                <a:gd name="T66" fmla="*/ 28 w 220"/>
                <a:gd name="T67" fmla="*/ 21 h 49"/>
                <a:gd name="T68" fmla="*/ 38 w 220"/>
                <a:gd name="T69" fmla="*/ 21 h 49"/>
                <a:gd name="T70" fmla="*/ 52 w 220"/>
                <a:gd name="T71" fmla="*/ 18 h 49"/>
                <a:gd name="T72" fmla="*/ 66 w 220"/>
                <a:gd name="T73" fmla="*/ 18 h 49"/>
                <a:gd name="T74" fmla="*/ 80 w 220"/>
                <a:gd name="T75" fmla="*/ 14 h 49"/>
                <a:gd name="T76" fmla="*/ 98 w 220"/>
                <a:gd name="T77" fmla="*/ 11 h 49"/>
                <a:gd name="T78" fmla="*/ 112 w 220"/>
                <a:gd name="T79" fmla="*/ 7 h 49"/>
                <a:gd name="T80" fmla="*/ 125 w 220"/>
                <a:gd name="T81" fmla="*/ 7 h 49"/>
                <a:gd name="T82" fmla="*/ 139 w 220"/>
                <a:gd name="T83" fmla="*/ 4 h 49"/>
                <a:gd name="T84" fmla="*/ 150 w 220"/>
                <a:gd name="T85" fmla="*/ 4 h 49"/>
                <a:gd name="T86" fmla="*/ 157 w 220"/>
                <a:gd name="T87" fmla="*/ 4 h 49"/>
                <a:gd name="T88" fmla="*/ 164 w 220"/>
                <a:gd name="T89" fmla="*/ 0 h 49"/>
                <a:gd name="T90" fmla="*/ 171 w 220"/>
                <a:gd name="T91" fmla="*/ 0 h 49"/>
                <a:gd name="T92" fmla="*/ 174 w 220"/>
                <a:gd name="T93" fmla="*/ 0 h 49"/>
                <a:gd name="T94" fmla="*/ 188 w 220"/>
                <a:gd name="T95" fmla="*/ 4 h 49"/>
                <a:gd name="T96" fmla="*/ 202 w 220"/>
                <a:gd name="T97" fmla="*/ 7 h 49"/>
                <a:gd name="T98" fmla="*/ 209 w 220"/>
                <a:gd name="T99" fmla="*/ 11 h 49"/>
                <a:gd name="T100" fmla="*/ 213 w 220"/>
                <a:gd name="T101" fmla="*/ 14 h 49"/>
                <a:gd name="T102" fmla="*/ 216 w 220"/>
                <a:gd name="T103" fmla="*/ 14 h 49"/>
                <a:gd name="T104" fmla="*/ 220 w 220"/>
                <a:gd name="T105" fmla="*/ 18 h 49"/>
                <a:gd name="T106" fmla="*/ 220 w 220"/>
                <a:gd name="T107" fmla="*/ 21 h 49"/>
                <a:gd name="T108" fmla="*/ 220 w 220"/>
                <a:gd name="T109" fmla="*/ 28 h 49"/>
                <a:gd name="T110" fmla="*/ 216 w 220"/>
                <a:gd name="T111" fmla="*/ 28 h 49"/>
                <a:gd name="T112" fmla="*/ 213 w 220"/>
                <a:gd name="T113" fmla="*/ 32 h 49"/>
                <a:gd name="T114" fmla="*/ 213 w 220"/>
                <a:gd name="T115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0" h="49">
                  <a:moveTo>
                    <a:pt x="213" y="32"/>
                  </a:moveTo>
                  <a:lnTo>
                    <a:pt x="209" y="35"/>
                  </a:lnTo>
                  <a:lnTo>
                    <a:pt x="202" y="35"/>
                  </a:lnTo>
                  <a:lnTo>
                    <a:pt x="195" y="35"/>
                  </a:lnTo>
                  <a:lnTo>
                    <a:pt x="185" y="32"/>
                  </a:lnTo>
                  <a:lnTo>
                    <a:pt x="174" y="32"/>
                  </a:lnTo>
                  <a:lnTo>
                    <a:pt x="167" y="32"/>
                  </a:lnTo>
                  <a:lnTo>
                    <a:pt x="157" y="32"/>
                  </a:lnTo>
                  <a:lnTo>
                    <a:pt x="153" y="32"/>
                  </a:lnTo>
                  <a:lnTo>
                    <a:pt x="136" y="32"/>
                  </a:lnTo>
                  <a:lnTo>
                    <a:pt x="122" y="32"/>
                  </a:lnTo>
                  <a:lnTo>
                    <a:pt x="112" y="35"/>
                  </a:lnTo>
                  <a:lnTo>
                    <a:pt x="101" y="35"/>
                  </a:lnTo>
                  <a:lnTo>
                    <a:pt x="84" y="39"/>
                  </a:lnTo>
                  <a:lnTo>
                    <a:pt x="70" y="42"/>
                  </a:lnTo>
                  <a:lnTo>
                    <a:pt x="59" y="46"/>
                  </a:lnTo>
                  <a:lnTo>
                    <a:pt x="52" y="46"/>
                  </a:lnTo>
                  <a:lnTo>
                    <a:pt x="45" y="46"/>
                  </a:lnTo>
                  <a:lnTo>
                    <a:pt x="42" y="49"/>
                  </a:lnTo>
                  <a:lnTo>
                    <a:pt x="35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4" y="49"/>
                  </a:lnTo>
                  <a:lnTo>
                    <a:pt x="21" y="46"/>
                  </a:lnTo>
                  <a:lnTo>
                    <a:pt x="14" y="46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3" y="3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7" y="21"/>
                  </a:lnTo>
                  <a:lnTo>
                    <a:pt x="28" y="21"/>
                  </a:lnTo>
                  <a:lnTo>
                    <a:pt x="38" y="21"/>
                  </a:lnTo>
                  <a:lnTo>
                    <a:pt x="52" y="18"/>
                  </a:lnTo>
                  <a:lnTo>
                    <a:pt x="66" y="18"/>
                  </a:lnTo>
                  <a:lnTo>
                    <a:pt x="80" y="14"/>
                  </a:lnTo>
                  <a:lnTo>
                    <a:pt x="98" y="11"/>
                  </a:lnTo>
                  <a:lnTo>
                    <a:pt x="112" y="7"/>
                  </a:lnTo>
                  <a:lnTo>
                    <a:pt x="125" y="7"/>
                  </a:lnTo>
                  <a:lnTo>
                    <a:pt x="139" y="4"/>
                  </a:lnTo>
                  <a:lnTo>
                    <a:pt x="150" y="4"/>
                  </a:lnTo>
                  <a:lnTo>
                    <a:pt x="157" y="4"/>
                  </a:lnTo>
                  <a:lnTo>
                    <a:pt x="164" y="0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88" y="4"/>
                  </a:lnTo>
                  <a:lnTo>
                    <a:pt x="202" y="7"/>
                  </a:lnTo>
                  <a:lnTo>
                    <a:pt x="209" y="11"/>
                  </a:lnTo>
                  <a:lnTo>
                    <a:pt x="213" y="14"/>
                  </a:lnTo>
                  <a:lnTo>
                    <a:pt x="216" y="14"/>
                  </a:lnTo>
                  <a:lnTo>
                    <a:pt x="220" y="18"/>
                  </a:lnTo>
                  <a:lnTo>
                    <a:pt x="220" y="21"/>
                  </a:lnTo>
                  <a:lnTo>
                    <a:pt x="220" y="28"/>
                  </a:lnTo>
                  <a:lnTo>
                    <a:pt x="216" y="28"/>
                  </a:lnTo>
                  <a:lnTo>
                    <a:pt x="213" y="32"/>
                  </a:lnTo>
                  <a:lnTo>
                    <a:pt x="213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8723332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5397477-D6B1-412C-A508-E6528A872E09}"/>
              </a:ext>
            </a:extLst>
          </p:cNvPr>
          <p:cNvGrpSpPr/>
          <p:nvPr/>
        </p:nvGrpSpPr>
        <p:grpSpPr>
          <a:xfrm>
            <a:off x="3333448" y="2391279"/>
            <a:ext cx="2075444" cy="2075441"/>
            <a:chOff x="3477827" y="7201133"/>
            <a:chExt cx="2075444" cy="2075441"/>
          </a:xfrm>
        </p:grpSpPr>
        <p:sp>
          <p:nvSpPr>
            <p:cNvPr id="3" name="Freeform 48">
              <a:extLst>
                <a:ext uri="{FF2B5EF4-FFF2-40B4-BE49-F238E27FC236}">
                  <a16:creationId xmlns:a16="http://schemas.microsoft.com/office/drawing/2014/main" id="{61CE682D-D983-43C4-AA1A-18998C21D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332" y="7201133"/>
              <a:ext cx="902845" cy="308289"/>
            </a:xfrm>
            <a:custGeom>
              <a:avLst/>
              <a:gdLst>
                <a:gd name="T0" fmla="*/ 115 w 164"/>
                <a:gd name="T1" fmla="*/ 38 h 56"/>
                <a:gd name="T2" fmla="*/ 115 w 164"/>
                <a:gd name="T3" fmla="*/ 38 h 56"/>
                <a:gd name="T4" fmla="*/ 112 w 164"/>
                <a:gd name="T5" fmla="*/ 38 h 56"/>
                <a:gd name="T6" fmla="*/ 105 w 164"/>
                <a:gd name="T7" fmla="*/ 42 h 56"/>
                <a:gd name="T8" fmla="*/ 101 w 164"/>
                <a:gd name="T9" fmla="*/ 42 h 56"/>
                <a:gd name="T10" fmla="*/ 94 w 164"/>
                <a:gd name="T11" fmla="*/ 42 h 56"/>
                <a:gd name="T12" fmla="*/ 87 w 164"/>
                <a:gd name="T13" fmla="*/ 45 h 56"/>
                <a:gd name="T14" fmla="*/ 77 w 164"/>
                <a:gd name="T15" fmla="*/ 45 h 56"/>
                <a:gd name="T16" fmla="*/ 70 w 164"/>
                <a:gd name="T17" fmla="*/ 49 h 56"/>
                <a:gd name="T18" fmla="*/ 59 w 164"/>
                <a:gd name="T19" fmla="*/ 49 h 56"/>
                <a:gd name="T20" fmla="*/ 49 w 164"/>
                <a:gd name="T21" fmla="*/ 52 h 56"/>
                <a:gd name="T22" fmla="*/ 42 w 164"/>
                <a:gd name="T23" fmla="*/ 52 h 56"/>
                <a:gd name="T24" fmla="*/ 35 w 164"/>
                <a:gd name="T25" fmla="*/ 52 h 56"/>
                <a:gd name="T26" fmla="*/ 32 w 164"/>
                <a:gd name="T27" fmla="*/ 56 h 56"/>
                <a:gd name="T28" fmla="*/ 28 w 164"/>
                <a:gd name="T29" fmla="*/ 56 h 56"/>
                <a:gd name="T30" fmla="*/ 25 w 164"/>
                <a:gd name="T31" fmla="*/ 56 h 56"/>
                <a:gd name="T32" fmla="*/ 25 w 164"/>
                <a:gd name="T33" fmla="*/ 56 h 56"/>
                <a:gd name="T34" fmla="*/ 21 w 164"/>
                <a:gd name="T35" fmla="*/ 56 h 56"/>
                <a:gd name="T36" fmla="*/ 18 w 164"/>
                <a:gd name="T37" fmla="*/ 56 h 56"/>
                <a:gd name="T38" fmla="*/ 14 w 164"/>
                <a:gd name="T39" fmla="*/ 52 h 56"/>
                <a:gd name="T40" fmla="*/ 11 w 164"/>
                <a:gd name="T41" fmla="*/ 49 h 56"/>
                <a:gd name="T42" fmla="*/ 7 w 164"/>
                <a:gd name="T43" fmla="*/ 45 h 56"/>
                <a:gd name="T44" fmla="*/ 4 w 164"/>
                <a:gd name="T45" fmla="*/ 45 h 56"/>
                <a:gd name="T46" fmla="*/ 0 w 164"/>
                <a:gd name="T47" fmla="*/ 42 h 56"/>
                <a:gd name="T48" fmla="*/ 4 w 164"/>
                <a:gd name="T49" fmla="*/ 38 h 56"/>
                <a:gd name="T50" fmla="*/ 4 w 164"/>
                <a:gd name="T51" fmla="*/ 35 h 56"/>
                <a:gd name="T52" fmla="*/ 7 w 164"/>
                <a:gd name="T53" fmla="*/ 31 h 56"/>
                <a:gd name="T54" fmla="*/ 11 w 164"/>
                <a:gd name="T55" fmla="*/ 31 h 56"/>
                <a:gd name="T56" fmla="*/ 18 w 164"/>
                <a:gd name="T57" fmla="*/ 28 h 56"/>
                <a:gd name="T58" fmla="*/ 25 w 164"/>
                <a:gd name="T59" fmla="*/ 28 h 56"/>
                <a:gd name="T60" fmla="*/ 28 w 164"/>
                <a:gd name="T61" fmla="*/ 28 h 56"/>
                <a:gd name="T62" fmla="*/ 35 w 164"/>
                <a:gd name="T63" fmla="*/ 28 h 56"/>
                <a:gd name="T64" fmla="*/ 42 w 164"/>
                <a:gd name="T65" fmla="*/ 24 h 56"/>
                <a:gd name="T66" fmla="*/ 49 w 164"/>
                <a:gd name="T67" fmla="*/ 21 h 56"/>
                <a:gd name="T68" fmla="*/ 59 w 164"/>
                <a:gd name="T69" fmla="*/ 21 h 56"/>
                <a:gd name="T70" fmla="*/ 70 w 164"/>
                <a:gd name="T71" fmla="*/ 17 h 56"/>
                <a:gd name="T72" fmla="*/ 80 w 164"/>
                <a:gd name="T73" fmla="*/ 14 h 56"/>
                <a:gd name="T74" fmla="*/ 94 w 164"/>
                <a:gd name="T75" fmla="*/ 10 h 56"/>
                <a:gd name="T76" fmla="*/ 101 w 164"/>
                <a:gd name="T77" fmla="*/ 10 h 56"/>
                <a:gd name="T78" fmla="*/ 112 w 164"/>
                <a:gd name="T79" fmla="*/ 7 h 56"/>
                <a:gd name="T80" fmla="*/ 119 w 164"/>
                <a:gd name="T81" fmla="*/ 3 h 56"/>
                <a:gd name="T82" fmla="*/ 126 w 164"/>
                <a:gd name="T83" fmla="*/ 3 h 56"/>
                <a:gd name="T84" fmla="*/ 129 w 164"/>
                <a:gd name="T85" fmla="*/ 3 h 56"/>
                <a:gd name="T86" fmla="*/ 136 w 164"/>
                <a:gd name="T87" fmla="*/ 0 h 56"/>
                <a:gd name="T88" fmla="*/ 136 w 164"/>
                <a:gd name="T89" fmla="*/ 0 h 56"/>
                <a:gd name="T90" fmla="*/ 147 w 164"/>
                <a:gd name="T91" fmla="*/ 3 h 56"/>
                <a:gd name="T92" fmla="*/ 157 w 164"/>
                <a:gd name="T93" fmla="*/ 7 h 56"/>
                <a:gd name="T94" fmla="*/ 161 w 164"/>
                <a:gd name="T95" fmla="*/ 10 h 56"/>
                <a:gd name="T96" fmla="*/ 161 w 164"/>
                <a:gd name="T97" fmla="*/ 14 h 56"/>
                <a:gd name="T98" fmla="*/ 164 w 164"/>
                <a:gd name="T99" fmla="*/ 17 h 56"/>
                <a:gd name="T100" fmla="*/ 164 w 164"/>
                <a:gd name="T101" fmla="*/ 21 h 56"/>
                <a:gd name="T102" fmla="*/ 164 w 164"/>
                <a:gd name="T103" fmla="*/ 24 h 56"/>
                <a:gd name="T104" fmla="*/ 161 w 164"/>
                <a:gd name="T105" fmla="*/ 28 h 56"/>
                <a:gd name="T106" fmla="*/ 154 w 164"/>
                <a:gd name="T107" fmla="*/ 28 h 56"/>
                <a:gd name="T108" fmla="*/ 143 w 164"/>
                <a:gd name="T109" fmla="*/ 31 h 56"/>
                <a:gd name="T110" fmla="*/ 133 w 164"/>
                <a:gd name="T111" fmla="*/ 35 h 56"/>
                <a:gd name="T112" fmla="*/ 126 w 164"/>
                <a:gd name="T113" fmla="*/ 35 h 56"/>
                <a:gd name="T114" fmla="*/ 122 w 164"/>
                <a:gd name="T115" fmla="*/ 35 h 56"/>
                <a:gd name="T116" fmla="*/ 115 w 164"/>
                <a:gd name="T117" fmla="*/ 38 h 56"/>
                <a:gd name="T118" fmla="*/ 115 w 164"/>
                <a:gd name="T119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" h="56">
                  <a:moveTo>
                    <a:pt x="115" y="38"/>
                  </a:moveTo>
                  <a:lnTo>
                    <a:pt x="115" y="38"/>
                  </a:lnTo>
                  <a:lnTo>
                    <a:pt x="112" y="38"/>
                  </a:lnTo>
                  <a:lnTo>
                    <a:pt x="105" y="42"/>
                  </a:lnTo>
                  <a:lnTo>
                    <a:pt x="101" y="42"/>
                  </a:lnTo>
                  <a:lnTo>
                    <a:pt x="94" y="42"/>
                  </a:lnTo>
                  <a:lnTo>
                    <a:pt x="87" y="45"/>
                  </a:lnTo>
                  <a:lnTo>
                    <a:pt x="77" y="45"/>
                  </a:lnTo>
                  <a:lnTo>
                    <a:pt x="70" y="49"/>
                  </a:lnTo>
                  <a:lnTo>
                    <a:pt x="59" y="49"/>
                  </a:lnTo>
                  <a:lnTo>
                    <a:pt x="49" y="52"/>
                  </a:lnTo>
                  <a:lnTo>
                    <a:pt x="42" y="52"/>
                  </a:lnTo>
                  <a:lnTo>
                    <a:pt x="35" y="52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1" y="56"/>
                  </a:lnTo>
                  <a:lnTo>
                    <a:pt x="18" y="56"/>
                  </a:lnTo>
                  <a:lnTo>
                    <a:pt x="14" y="52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4" y="35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5" y="28"/>
                  </a:lnTo>
                  <a:lnTo>
                    <a:pt x="28" y="28"/>
                  </a:lnTo>
                  <a:lnTo>
                    <a:pt x="35" y="28"/>
                  </a:lnTo>
                  <a:lnTo>
                    <a:pt x="42" y="24"/>
                  </a:lnTo>
                  <a:lnTo>
                    <a:pt x="49" y="21"/>
                  </a:lnTo>
                  <a:lnTo>
                    <a:pt x="59" y="21"/>
                  </a:lnTo>
                  <a:lnTo>
                    <a:pt x="70" y="17"/>
                  </a:lnTo>
                  <a:lnTo>
                    <a:pt x="80" y="14"/>
                  </a:lnTo>
                  <a:lnTo>
                    <a:pt x="94" y="10"/>
                  </a:lnTo>
                  <a:lnTo>
                    <a:pt x="101" y="10"/>
                  </a:lnTo>
                  <a:lnTo>
                    <a:pt x="112" y="7"/>
                  </a:lnTo>
                  <a:lnTo>
                    <a:pt x="119" y="3"/>
                  </a:lnTo>
                  <a:lnTo>
                    <a:pt x="126" y="3"/>
                  </a:lnTo>
                  <a:lnTo>
                    <a:pt x="129" y="3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7" y="3"/>
                  </a:lnTo>
                  <a:lnTo>
                    <a:pt x="157" y="7"/>
                  </a:lnTo>
                  <a:lnTo>
                    <a:pt x="161" y="10"/>
                  </a:lnTo>
                  <a:lnTo>
                    <a:pt x="161" y="14"/>
                  </a:lnTo>
                  <a:lnTo>
                    <a:pt x="164" y="17"/>
                  </a:lnTo>
                  <a:lnTo>
                    <a:pt x="164" y="21"/>
                  </a:lnTo>
                  <a:lnTo>
                    <a:pt x="164" y="24"/>
                  </a:lnTo>
                  <a:lnTo>
                    <a:pt x="161" y="28"/>
                  </a:lnTo>
                  <a:lnTo>
                    <a:pt x="154" y="28"/>
                  </a:lnTo>
                  <a:lnTo>
                    <a:pt x="143" y="31"/>
                  </a:lnTo>
                  <a:lnTo>
                    <a:pt x="133" y="35"/>
                  </a:lnTo>
                  <a:lnTo>
                    <a:pt x="126" y="35"/>
                  </a:lnTo>
                  <a:lnTo>
                    <a:pt x="122" y="35"/>
                  </a:lnTo>
                  <a:lnTo>
                    <a:pt x="115" y="38"/>
                  </a:lnTo>
                  <a:lnTo>
                    <a:pt x="115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9">
              <a:extLst>
                <a:ext uri="{FF2B5EF4-FFF2-40B4-BE49-F238E27FC236}">
                  <a16:creationId xmlns:a16="http://schemas.microsoft.com/office/drawing/2014/main" id="{5E243B0B-24CD-4BDE-95AD-21CCA565F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527" y="7448864"/>
              <a:ext cx="99093" cy="633094"/>
            </a:xfrm>
            <a:custGeom>
              <a:avLst/>
              <a:gdLst>
                <a:gd name="T0" fmla="*/ 14 w 18"/>
                <a:gd name="T1" fmla="*/ 115 h 115"/>
                <a:gd name="T2" fmla="*/ 14 w 18"/>
                <a:gd name="T3" fmla="*/ 112 h 115"/>
                <a:gd name="T4" fmla="*/ 11 w 18"/>
                <a:gd name="T5" fmla="*/ 101 h 115"/>
                <a:gd name="T6" fmla="*/ 11 w 18"/>
                <a:gd name="T7" fmla="*/ 91 h 115"/>
                <a:gd name="T8" fmla="*/ 11 w 18"/>
                <a:gd name="T9" fmla="*/ 77 h 115"/>
                <a:gd name="T10" fmla="*/ 7 w 18"/>
                <a:gd name="T11" fmla="*/ 63 h 115"/>
                <a:gd name="T12" fmla="*/ 7 w 18"/>
                <a:gd name="T13" fmla="*/ 42 h 115"/>
                <a:gd name="T14" fmla="*/ 4 w 18"/>
                <a:gd name="T15" fmla="*/ 21 h 115"/>
                <a:gd name="T16" fmla="*/ 0 w 18"/>
                <a:gd name="T17" fmla="*/ 0 h 115"/>
                <a:gd name="T18" fmla="*/ 7 w 18"/>
                <a:gd name="T19" fmla="*/ 7 h 115"/>
                <a:gd name="T20" fmla="*/ 11 w 18"/>
                <a:gd name="T21" fmla="*/ 7 h 115"/>
                <a:gd name="T22" fmla="*/ 11 w 18"/>
                <a:gd name="T23" fmla="*/ 11 h 115"/>
                <a:gd name="T24" fmla="*/ 14 w 18"/>
                <a:gd name="T25" fmla="*/ 11 h 115"/>
                <a:gd name="T26" fmla="*/ 14 w 18"/>
                <a:gd name="T27" fmla="*/ 18 h 115"/>
                <a:gd name="T28" fmla="*/ 14 w 18"/>
                <a:gd name="T29" fmla="*/ 25 h 115"/>
                <a:gd name="T30" fmla="*/ 14 w 18"/>
                <a:gd name="T31" fmla="*/ 39 h 115"/>
                <a:gd name="T32" fmla="*/ 14 w 18"/>
                <a:gd name="T33" fmla="*/ 53 h 115"/>
                <a:gd name="T34" fmla="*/ 14 w 18"/>
                <a:gd name="T35" fmla="*/ 70 h 115"/>
                <a:gd name="T36" fmla="*/ 14 w 18"/>
                <a:gd name="T37" fmla="*/ 91 h 115"/>
                <a:gd name="T38" fmla="*/ 18 w 18"/>
                <a:gd name="T39" fmla="*/ 115 h 115"/>
                <a:gd name="T40" fmla="*/ 14 w 18"/>
                <a:gd name="T41" fmla="*/ 115 h 115"/>
                <a:gd name="T42" fmla="*/ 14 w 18"/>
                <a:gd name="T4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15">
                  <a:moveTo>
                    <a:pt x="14" y="115"/>
                  </a:moveTo>
                  <a:lnTo>
                    <a:pt x="14" y="112"/>
                  </a:lnTo>
                  <a:lnTo>
                    <a:pt x="11" y="101"/>
                  </a:lnTo>
                  <a:lnTo>
                    <a:pt x="11" y="91"/>
                  </a:lnTo>
                  <a:lnTo>
                    <a:pt x="11" y="77"/>
                  </a:lnTo>
                  <a:lnTo>
                    <a:pt x="7" y="63"/>
                  </a:lnTo>
                  <a:lnTo>
                    <a:pt x="7" y="42"/>
                  </a:lnTo>
                  <a:lnTo>
                    <a:pt x="4" y="21"/>
                  </a:lnTo>
                  <a:lnTo>
                    <a:pt x="0" y="0"/>
                  </a:lnTo>
                  <a:lnTo>
                    <a:pt x="7" y="7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4" y="18"/>
                  </a:lnTo>
                  <a:lnTo>
                    <a:pt x="14" y="25"/>
                  </a:lnTo>
                  <a:lnTo>
                    <a:pt x="14" y="39"/>
                  </a:lnTo>
                  <a:lnTo>
                    <a:pt x="14" y="53"/>
                  </a:lnTo>
                  <a:lnTo>
                    <a:pt x="14" y="70"/>
                  </a:lnTo>
                  <a:lnTo>
                    <a:pt x="14" y="91"/>
                  </a:lnTo>
                  <a:lnTo>
                    <a:pt x="18" y="115"/>
                  </a:lnTo>
                  <a:lnTo>
                    <a:pt x="14" y="115"/>
                  </a:lnTo>
                  <a:lnTo>
                    <a:pt x="14" y="11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0">
              <a:extLst>
                <a:ext uri="{FF2B5EF4-FFF2-40B4-BE49-F238E27FC236}">
                  <a16:creationId xmlns:a16="http://schemas.microsoft.com/office/drawing/2014/main" id="{22F8BAFB-C025-4DAE-9BAE-EE040797D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816" y="7355278"/>
              <a:ext cx="154144" cy="710166"/>
            </a:xfrm>
            <a:custGeom>
              <a:avLst/>
              <a:gdLst>
                <a:gd name="T0" fmla="*/ 0 w 28"/>
                <a:gd name="T1" fmla="*/ 129 h 129"/>
                <a:gd name="T2" fmla="*/ 7 w 28"/>
                <a:gd name="T3" fmla="*/ 94 h 129"/>
                <a:gd name="T4" fmla="*/ 11 w 28"/>
                <a:gd name="T5" fmla="*/ 59 h 129"/>
                <a:gd name="T6" fmla="*/ 11 w 28"/>
                <a:gd name="T7" fmla="*/ 28 h 129"/>
                <a:gd name="T8" fmla="*/ 14 w 28"/>
                <a:gd name="T9" fmla="*/ 0 h 129"/>
                <a:gd name="T10" fmla="*/ 21 w 28"/>
                <a:gd name="T11" fmla="*/ 3 h 129"/>
                <a:gd name="T12" fmla="*/ 25 w 28"/>
                <a:gd name="T13" fmla="*/ 7 h 129"/>
                <a:gd name="T14" fmla="*/ 28 w 28"/>
                <a:gd name="T15" fmla="*/ 10 h 129"/>
                <a:gd name="T16" fmla="*/ 28 w 28"/>
                <a:gd name="T17" fmla="*/ 14 h 129"/>
                <a:gd name="T18" fmla="*/ 28 w 28"/>
                <a:gd name="T19" fmla="*/ 14 h 129"/>
                <a:gd name="T20" fmla="*/ 25 w 28"/>
                <a:gd name="T21" fmla="*/ 21 h 129"/>
                <a:gd name="T22" fmla="*/ 25 w 28"/>
                <a:gd name="T23" fmla="*/ 24 h 129"/>
                <a:gd name="T24" fmla="*/ 25 w 28"/>
                <a:gd name="T25" fmla="*/ 31 h 129"/>
                <a:gd name="T26" fmla="*/ 21 w 28"/>
                <a:gd name="T27" fmla="*/ 35 h 129"/>
                <a:gd name="T28" fmla="*/ 21 w 28"/>
                <a:gd name="T29" fmla="*/ 42 h 129"/>
                <a:gd name="T30" fmla="*/ 21 w 28"/>
                <a:gd name="T31" fmla="*/ 52 h 129"/>
                <a:gd name="T32" fmla="*/ 18 w 28"/>
                <a:gd name="T33" fmla="*/ 59 h 129"/>
                <a:gd name="T34" fmla="*/ 18 w 28"/>
                <a:gd name="T35" fmla="*/ 70 h 129"/>
                <a:gd name="T36" fmla="*/ 14 w 28"/>
                <a:gd name="T37" fmla="*/ 80 h 129"/>
                <a:gd name="T38" fmla="*/ 11 w 28"/>
                <a:gd name="T39" fmla="*/ 90 h 129"/>
                <a:gd name="T40" fmla="*/ 11 w 28"/>
                <a:gd name="T41" fmla="*/ 101 h 129"/>
                <a:gd name="T42" fmla="*/ 7 w 28"/>
                <a:gd name="T43" fmla="*/ 115 h 129"/>
                <a:gd name="T44" fmla="*/ 4 w 28"/>
                <a:gd name="T45" fmla="*/ 129 h 129"/>
                <a:gd name="T46" fmla="*/ 0 w 28"/>
                <a:gd name="T47" fmla="*/ 129 h 129"/>
                <a:gd name="T48" fmla="*/ 0 w 28"/>
                <a:gd name="T4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29">
                  <a:moveTo>
                    <a:pt x="0" y="129"/>
                  </a:moveTo>
                  <a:lnTo>
                    <a:pt x="7" y="94"/>
                  </a:lnTo>
                  <a:lnTo>
                    <a:pt x="11" y="59"/>
                  </a:lnTo>
                  <a:lnTo>
                    <a:pt x="11" y="28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5" y="7"/>
                  </a:lnTo>
                  <a:lnTo>
                    <a:pt x="28" y="1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5" y="21"/>
                  </a:lnTo>
                  <a:lnTo>
                    <a:pt x="25" y="24"/>
                  </a:lnTo>
                  <a:lnTo>
                    <a:pt x="25" y="31"/>
                  </a:lnTo>
                  <a:lnTo>
                    <a:pt x="21" y="35"/>
                  </a:lnTo>
                  <a:lnTo>
                    <a:pt x="21" y="42"/>
                  </a:lnTo>
                  <a:lnTo>
                    <a:pt x="21" y="52"/>
                  </a:lnTo>
                  <a:lnTo>
                    <a:pt x="18" y="59"/>
                  </a:lnTo>
                  <a:lnTo>
                    <a:pt x="18" y="70"/>
                  </a:lnTo>
                  <a:lnTo>
                    <a:pt x="14" y="80"/>
                  </a:lnTo>
                  <a:lnTo>
                    <a:pt x="11" y="90"/>
                  </a:lnTo>
                  <a:lnTo>
                    <a:pt x="11" y="101"/>
                  </a:lnTo>
                  <a:lnTo>
                    <a:pt x="7" y="115"/>
                  </a:lnTo>
                  <a:lnTo>
                    <a:pt x="4" y="129"/>
                  </a:lnTo>
                  <a:lnTo>
                    <a:pt x="0" y="129"/>
                  </a:lnTo>
                  <a:lnTo>
                    <a:pt x="0" y="12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1">
              <a:extLst>
                <a:ext uri="{FF2B5EF4-FFF2-40B4-BE49-F238E27FC236}">
                  <a16:creationId xmlns:a16="http://schemas.microsoft.com/office/drawing/2014/main" id="{B68865A3-8231-43F8-8199-48A634899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259" y="7586494"/>
              <a:ext cx="1227651" cy="572536"/>
            </a:xfrm>
            <a:custGeom>
              <a:avLst/>
              <a:gdLst>
                <a:gd name="T0" fmla="*/ 213 w 223"/>
                <a:gd name="T1" fmla="*/ 21 h 104"/>
                <a:gd name="T2" fmla="*/ 223 w 223"/>
                <a:gd name="T3" fmla="*/ 35 h 104"/>
                <a:gd name="T4" fmla="*/ 220 w 223"/>
                <a:gd name="T5" fmla="*/ 42 h 104"/>
                <a:gd name="T6" fmla="*/ 213 w 223"/>
                <a:gd name="T7" fmla="*/ 45 h 104"/>
                <a:gd name="T8" fmla="*/ 206 w 223"/>
                <a:gd name="T9" fmla="*/ 55 h 104"/>
                <a:gd name="T10" fmla="*/ 192 w 223"/>
                <a:gd name="T11" fmla="*/ 76 h 104"/>
                <a:gd name="T12" fmla="*/ 178 w 223"/>
                <a:gd name="T13" fmla="*/ 97 h 104"/>
                <a:gd name="T14" fmla="*/ 171 w 223"/>
                <a:gd name="T15" fmla="*/ 101 h 104"/>
                <a:gd name="T16" fmla="*/ 168 w 223"/>
                <a:gd name="T17" fmla="*/ 104 h 104"/>
                <a:gd name="T18" fmla="*/ 161 w 223"/>
                <a:gd name="T19" fmla="*/ 101 h 104"/>
                <a:gd name="T20" fmla="*/ 161 w 223"/>
                <a:gd name="T21" fmla="*/ 97 h 104"/>
                <a:gd name="T22" fmla="*/ 164 w 223"/>
                <a:gd name="T23" fmla="*/ 83 h 104"/>
                <a:gd name="T24" fmla="*/ 168 w 223"/>
                <a:gd name="T25" fmla="*/ 69 h 104"/>
                <a:gd name="T26" fmla="*/ 175 w 223"/>
                <a:gd name="T27" fmla="*/ 55 h 104"/>
                <a:gd name="T28" fmla="*/ 178 w 223"/>
                <a:gd name="T29" fmla="*/ 45 h 104"/>
                <a:gd name="T30" fmla="*/ 182 w 223"/>
                <a:gd name="T31" fmla="*/ 35 h 104"/>
                <a:gd name="T32" fmla="*/ 182 w 223"/>
                <a:gd name="T33" fmla="*/ 31 h 104"/>
                <a:gd name="T34" fmla="*/ 175 w 223"/>
                <a:gd name="T35" fmla="*/ 31 h 104"/>
                <a:gd name="T36" fmla="*/ 168 w 223"/>
                <a:gd name="T37" fmla="*/ 31 h 104"/>
                <a:gd name="T38" fmla="*/ 143 w 223"/>
                <a:gd name="T39" fmla="*/ 35 h 104"/>
                <a:gd name="T40" fmla="*/ 140 w 223"/>
                <a:gd name="T41" fmla="*/ 35 h 104"/>
                <a:gd name="T42" fmla="*/ 129 w 223"/>
                <a:gd name="T43" fmla="*/ 38 h 104"/>
                <a:gd name="T44" fmla="*/ 119 w 223"/>
                <a:gd name="T45" fmla="*/ 38 h 104"/>
                <a:gd name="T46" fmla="*/ 101 w 223"/>
                <a:gd name="T47" fmla="*/ 42 h 104"/>
                <a:gd name="T48" fmla="*/ 84 w 223"/>
                <a:gd name="T49" fmla="*/ 45 h 104"/>
                <a:gd name="T50" fmla="*/ 59 w 223"/>
                <a:gd name="T51" fmla="*/ 52 h 104"/>
                <a:gd name="T52" fmla="*/ 32 w 223"/>
                <a:gd name="T53" fmla="*/ 55 h 104"/>
                <a:gd name="T54" fmla="*/ 0 w 223"/>
                <a:gd name="T55" fmla="*/ 62 h 104"/>
                <a:gd name="T56" fmla="*/ 18 w 223"/>
                <a:gd name="T57" fmla="*/ 38 h 104"/>
                <a:gd name="T58" fmla="*/ 49 w 223"/>
                <a:gd name="T59" fmla="*/ 31 h 104"/>
                <a:gd name="T60" fmla="*/ 73 w 223"/>
                <a:gd name="T61" fmla="*/ 28 h 104"/>
                <a:gd name="T62" fmla="*/ 91 w 223"/>
                <a:gd name="T63" fmla="*/ 24 h 104"/>
                <a:gd name="T64" fmla="*/ 122 w 223"/>
                <a:gd name="T65" fmla="*/ 17 h 104"/>
                <a:gd name="T66" fmla="*/ 157 w 223"/>
                <a:gd name="T67" fmla="*/ 10 h 104"/>
                <a:gd name="T68" fmla="*/ 171 w 223"/>
                <a:gd name="T69" fmla="*/ 7 h 104"/>
                <a:gd name="T70" fmla="*/ 178 w 223"/>
                <a:gd name="T71" fmla="*/ 3 h 104"/>
                <a:gd name="T72" fmla="*/ 189 w 223"/>
                <a:gd name="T73" fmla="*/ 0 h 104"/>
                <a:gd name="T74" fmla="*/ 199 w 223"/>
                <a:gd name="T75" fmla="*/ 7 h 104"/>
                <a:gd name="T76" fmla="*/ 206 w 223"/>
                <a:gd name="T77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3" h="104">
                  <a:moveTo>
                    <a:pt x="206" y="14"/>
                  </a:moveTo>
                  <a:lnTo>
                    <a:pt x="213" y="21"/>
                  </a:lnTo>
                  <a:lnTo>
                    <a:pt x="220" y="28"/>
                  </a:lnTo>
                  <a:lnTo>
                    <a:pt x="223" y="35"/>
                  </a:lnTo>
                  <a:lnTo>
                    <a:pt x="223" y="35"/>
                  </a:lnTo>
                  <a:lnTo>
                    <a:pt x="220" y="42"/>
                  </a:lnTo>
                  <a:lnTo>
                    <a:pt x="216" y="45"/>
                  </a:lnTo>
                  <a:lnTo>
                    <a:pt x="213" y="45"/>
                  </a:lnTo>
                  <a:lnTo>
                    <a:pt x="210" y="48"/>
                  </a:lnTo>
                  <a:lnTo>
                    <a:pt x="206" y="55"/>
                  </a:lnTo>
                  <a:lnTo>
                    <a:pt x="199" y="62"/>
                  </a:lnTo>
                  <a:lnTo>
                    <a:pt x="192" y="76"/>
                  </a:lnTo>
                  <a:lnTo>
                    <a:pt x="185" y="87"/>
                  </a:lnTo>
                  <a:lnTo>
                    <a:pt x="178" y="97"/>
                  </a:lnTo>
                  <a:lnTo>
                    <a:pt x="175" y="101"/>
                  </a:lnTo>
                  <a:lnTo>
                    <a:pt x="171" y="101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1" y="101"/>
                  </a:lnTo>
                  <a:lnTo>
                    <a:pt x="161" y="101"/>
                  </a:lnTo>
                  <a:lnTo>
                    <a:pt x="161" y="97"/>
                  </a:lnTo>
                  <a:lnTo>
                    <a:pt x="161" y="90"/>
                  </a:lnTo>
                  <a:lnTo>
                    <a:pt x="164" y="83"/>
                  </a:lnTo>
                  <a:lnTo>
                    <a:pt x="164" y="76"/>
                  </a:lnTo>
                  <a:lnTo>
                    <a:pt x="168" y="69"/>
                  </a:lnTo>
                  <a:lnTo>
                    <a:pt x="171" y="62"/>
                  </a:lnTo>
                  <a:lnTo>
                    <a:pt x="175" y="55"/>
                  </a:lnTo>
                  <a:lnTo>
                    <a:pt x="175" y="48"/>
                  </a:lnTo>
                  <a:lnTo>
                    <a:pt x="178" y="45"/>
                  </a:lnTo>
                  <a:lnTo>
                    <a:pt x="178" y="38"/>
                  </a:lnTo>
                  <a:lnTo>
                    <a:pt x="182" y="35"/>
                  </a:lnTo>
                  <a:lnTo>
                    <a:pt x="182" y="35"/>
                  </a:lnTo>
                  <a:lnTo>
                    <a:pt x="182" y="31"/>
                  </a:lnTo>
                  <a:lnTo>
                    <a:pt x="178" y="31"/>
                  </a:lnTo>
                  <a:lnTo>
                    <a:pt x="175" y="31"/>
                  </a:lnTo>
                  <a:lnTo>
                    <a:pt x="175" y="31"/>
                  </a:lnTo>
                  <a:lnTo>
                    <a:pt x="168" y="31"/>
                  </a:lnTo>
                  <a:lnTo>
                    <a:pt x="157" y="31"/>
                  </a:lnTo>
                  <a:lnTo>
                    <a:pt x="143" y="35"/>
                  </a:lnTo>
                  <a:lnTo>
                    <a:pt x="143" y="35"/>
                  </a:lnTo>
                  <a:lnTo>
                    <a:pt x="140" y="35"/>
                  </a:lnTo>
                  <a:lnTo>
                    <a:pt x="136" y="35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19" y="38"/>
                  </a:lnTo>
                  <a:lnTo>
                    <a:pt x="112" y="42"/>
                  </a:lnTo>
                  <a:lnTo>
                    <a:pt x="101" y="42"/>
                  </a:lnTo>
                  <a:lnTo>
                    <a:pt x="94" y="45"/>
                  </a:lnTo>
                  <a:lnTo>
                    <a:pt x="84" y="45"/>
                  </a:lnTo>
                  <a:lnTo>
                    <a:pt x="70" y="48"/>
                  </a:lnTo>
                  <a:lnTo>
                    <a:pt x="59" y="52"/>
                  </a:lnTo>
                  <a:lnTo>
                    <a:pt x="46" y="52"/>
                  </a:lnTo>
                  <a:lnTo>
                    <a:pt x="32" y="55"/>
                  </a:lnTo>
                  <a:lnTo>
                    <a:pt x="18" y="59"/>
                  </a:lnTo>
                  <a:lnTo>
                    <a:pt x="0" y="62"/>
                  </a:lnTo>
                  <a:lnTo>
                    <a:pt x="0" y="42"/>
                  </a:lnTo>
                  <a:lnTo>
                    <a:pt x="18" y="38"/>
                  </a:lnTo>
                  <a:lnTo>
                    <a:pt x="35" y="35"/>
                  </a:lnTo>
                  <a:lnTo>
                    <a:pt x="49" y="31"/>
                  </a:lnTo>
                  <a:lnTo>
                    <a:pt x="59" y="28"/>
                  </a:lnTo>
                  <a:lnTo>
                    <a:pt x="73" y="28"/>
                  </a:lnTo>
                  <a:lnTo>
                    <a:pt x="80" y="24"/>
                  </a:lnTo>
                  <a:lnTo>
                    <a:pt x="91" y="24"/>
                  </a:lnTo>
                  <a:lnTo>
                    <a:pt x="98" y="21"/>
                  </a:lnTo>
                  <a:lnTo>
                    <a:pt x="122" y="17"/>
                  </a:lnTo>
                  <a:lnTo>
                    <a:pt x="147" y="14"/>
                  </a:lnTo>
                  <a:lnTo>
                    <a:pt x="157" y="10"/>
                  </a:lnTo>
                  <a:lnTo>
                    <a:pt x="164" y="10"/>
                  </a:lnTo>
                  <a:lnTo>
                    <a:pt x="171" y="7"/>
                  </a:lnTo>
                  <a:lnTo>
                    <a:pt x="175" y="7"/>
                  </a:lnTo>
                  <a:lnTo>
                    <a:pt x="178" y="3"/>
                  </a:lnTo>
                  <a:lnTo>
                    <a:pt x="185" y="0"/>
                  </a:lnTo>
                  <a:lnTo>
                    <a:pt x="189" y="0"/>
                  </a:lnTo>
                  <a:lnTo>
                    <a:pt x="192" y="3"/>
                  </a:lnTo>
                  <a:lnTo>
                    <a:pt x="199" y="7"/>
                  </a:lnTo>
                  <a:lnTo>
                    <a:pt x="206" y="14"/>
                  </a:lnTo>
                  <a:lnTo>
                    <a:pt x="20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2">
              <a:extLst>
                <a:ext uri="{FF2B5EF4-FFF2-40B4-BE49-F238E27FC236}">
                  <a16:creationId xmlns:a16="http://schemas.microsoft.com/office/drawing/2014/main" id="{A419B04E-19FC-4971-A75D-66CC8C75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187" y="7779173"/>
              <a:ext cx="253237" cy="517484"/>
            </a:xfrm>
            <a:custGeom>
              <a:avLst/>
              <a:gdLst>
                <a:gd name="T0" fmla="*/ 42 w 46"/>
                <a:gd name="T1" fmla="*/ 55 h 94"/>
                <a:gd name="T2" fmla="*/ 46 w 46"/>
                <a:gd name="T3" fmla="*/ 66 h 94"/>
                <a:gd name="T4" fmla="*/ 46 w 46"/>
                <a:gd name="T5" fmla="*/ 73 h 94"/>
                <a:gd name="T6" fmla="*/ 46 w 46"/>
                <a:gd name="T7" fmla="*/ 80 h 94"/>
                <a:gd name="T8" fmla="*/ 46 w 46"/>
                <a:gd name="T9" fmla="*/ 83 h 94"/>
                <a:gd name="T10" fmla="*/ 46 w 46"/>
                <a:gd name="T11" fmla="*/ 87 h 94"/>
                <a:gd name="T12" fmla="*/ 46 w 46"/>
                <a:gd name="T13" fmla="*/ 90 h 94"/>
                <a:gd name="T14" fmla="*/ 46 w 46"/>
                <a:gd name="T15" fmla="*/ 90 h 94"/>
                <a:gd name="T16" fmla="*/ 42 w 46"/>
                <a:gd name="T17" fmla="*/ 94 h 94"/>
                <a:gd name="T18" fmla="*/ 39 w 46"/>
                <a:gd name="T19" fmla="*/ 90 h 94"/>
                <a:gd name="T20" fmla="*/ 39 w 46"/>
                <a:gd name="T21" fmla="*/ 90 h 94"/>
                <a:gd name="T22" fmla="*/ 35 w 46"/>
                <a:gd name="T23" fmla="*/ 87 h 94"/>
                <a:gd name="T24" fmla="*/ 32 w 46"/>
                <a:gd name="T25" fmla="*/ 83 h 94"/>
                <a:gd name="T26" fmla="*/ 32 w 46"/>
                <a:gd name="T27" fmla="*/ 80 h 94"/>
                <a:gd name="T28" fmla="*/ 28 w 46"/>
                <a:gd name="T29" fmla="*/ 73 h 94"/>
                <a:gd name="T30" fmla="*/ 25 w 46"/>
                <a:gd name="T31" fmla="*/ 66 h 94"/>
                <a:gd name="T32" fmla="*/ 25 w 46"/>
                <a:gd name="T33" fmla="*/ 59 h 94"/>
                <a:gd name="T34" fmla="*/ 18 w 46"/>
                <a:gd name="T35" fmla="*/ 45 h 94"/>
                <a:gd name="T36" fmla="*/ 14 w 46"/>
                <a:gd name="T37" fmla="*/ 31 h 94"/>
                <a:gd name="T38" fmla="*/ 11 w 46"/>
                <a:gd name="T39" fmla="*/ 20 h 94"/>
                <a:gd name="T40" fmla="*/ 7 w 46"/>
                <a:gd name="T41" fmla="*/ 13 h 94"/>
                <a:gd name="T42" fmla="*/ 4 w 46"/>
                <a:gd name="T43" fmla="*/ 7 h 94"/>
                <a:gd name="T44" fmla="*/ 0 w 46"/>
                <a:gd name="T45" fmla="*/ 3 h 94"/>
                <a:gd name="T46" fmla="*/ 4 w 46"/>
                <a:gd name="T47" fmla="*/ 3 h 94"/>
                <a:gd name="T48" fmla="*/ 7 w 46"/>
                <a:gd name="T49" fmla="*/ 0 h 94"/>
                <a:gd name="T50" fmla="*/ 11 w 46"/>
                <a:gd name="T51" fmla="*/ 0 h 94"/>
                <a:gd name="T52" fmla="*/ 18 w 46"/>
                <a:gd name="T53" fmla="*/ 3 h 94"/>
                <a:gd name="T54" fmla="*/ 25 w 46"/>
                <a:gd name="T55" fmla="*/ 3 h 94"/>
                <a:gd name="T56" fmla="*/ 35 w 46"/>
                <a:gd name="T57" fmla="*/ 7 h 94"/>
                <a:gd name="T58" fmla="*/ 35 w 46"/>
                <a:gd name="T59" fmla="*/ 13 h 94"/>
                <a:gd name="T60" fmla="*/ 39 w 46"/>
                <a:gd name="T61" fmla="*/ 24 h 94"/>
                <a:gd name="T62" fmla="*/ 42 w 46"/>
                <a:gd name="T63" fmla="*/ 38 h 94"/>
                <a:gd name="T64" fmla="*/ 42 w 46"/>
                <a:gd name="T65" fmla="*/ 55 h 94"/>
                <a:gd name="T66" fmla="*/ 42 w 46"/>
                <a:gd name="T67" fmla="*/ 5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94">
                  <a:moveTo>
                    <a:pt x="42" y="55"/>
                  </a:moveTo>
                  <a:lnTo>
                    <a:pt x="46" y="66"/>
                  </a:lnTo>
                  <a:lnTo>
                    <a:pt x="46" y="73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6" y="87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42" y="94"/>
                  </a:lnTo>
                  <a:lnTo>
                    <a:pt x="39" y="90"/>
                  </a:lnTo>
                  <a:lnTo>
                    <a:pt x="39" y="90"/>
                  </a:lnTo>
                  <a:lnTo>
                    <a:pt x="35" y="87"/>
                  </a:lnTo>
                  <a:lnTo>
                    <a:pt x="32" y="83"/>
                  </a:lnTo>
                  <a:lnTo>
                    <a:pt x="32" y="80"/>
                  </a:lnTo>
                  <a:lnTo>
                    <a:pt x="28" y="73"/>
                  </a:lnTo>
                  <a:lnTo>
                    <a:pt x="25" y="66"/>
                  </a:lnTo>
                  <a:lnTo>
                    <a:pt x="25" y="59"/>
                  </a:lnTo>
                  <a:lnTo>
                    <a:pt x="18" y="45"/>
                  </a:lnTo>
                  <a:lnTo>
                    <a:pt x="14" y="31"/>
                  </a:lnTo>
                  <a:lnTo>
                    <a:pt x="11" y="20"/>
                  </a:lnTo>
                  <a:lnTo>
                    <a:pt x="7" y="13"/>
                  </a:lnTo>
                  <a:lnTo>
                    <a:pt x="4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5" y="3"/>
                  </a:lnTo>
                  <a:lnTo>
                    <a:pt x="35" y="7"/>
                  </a:lnTo>
                  <a:lnTo>
                    <a:pt x="35" y="13"/>
                  </a:lnTo>
                  <a:lnTo>
                    <a:pt x="39" y="24"/>
                  </a:lnTo>
                  <a:lnTo>
                    <a:pt x="42" y="38"/>
                  </a:lnTo>
                  <a:lnTo>
                    <a:pt x="42" y="55"/>
                  </a:lnTo>
                  <a:lnTo>
                    <a:pt x="42" y="5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3">
              <a:extLst>
                <a:ext uri="{FF2B5EF4-FFF2-40B4-BE49-F238E27FC236}">
                  <a16:creationId xmlns:a16="http://schemas.microsoft.com/office/drawing/2014/main" id="{44D8AAD0-F489-404E-8215-06CF48193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890" y="8043420"/>
              <a:ext cx="803752" cy="115610"/>
            </a:xfrm>
            <a:custGeom>
              <a:avLst/>
              <a:gdLst>
                <a:gd name="T0" fmla="*/ 143 w 146"/>
                <a:gd name="T1" fmla="*/ 7 h 21"/>
                <a:gd name="T2" fmla="*/ 136 w 146"/>
                <a:gd name="T3" fmla="*/ 7 h 21"/>
                <a:gd name="T4" fmla="*/ 129 w 146"/>
                <a:gd name="T5" fmla="*/ 7 h 21"/>
                <a:gd name="T6" fmla="*/ 122 w 146"/>
                <a:gd name="T7" fmla="*/ 7 h 21"/>
                <a:gd name="T8" fmla="*/ 111 w 146"/>
                <a:gd name="T9" fmla="*/ 11 h 21"/>
                <a:gd name="T10" fmla="*/ 101 w 146"/>
                <a:gd name="T11" fmla="*/ 11 h 21"/>
                <a:gd name="T12" fmla="*/ 90 w 146"/>
                <a:gd name="T13" fmla="*/ 11 h 21"/>
                <a:gd name="T14" fmla="*/ 76 w 146"/>
                <a:gd name="T15" fmla="*/ 14 h 21"/>
                <a:gd name="T16" fmla="*/ 62 w 146"/>
                <a:gd name="T17" fmla="*/ 14 h 21"/>
                <a:gd name="T18" fmla="*/ 52 w 146"/>
                <a:gd name="T19" fmla="*/ 18 h 21"/>
                <a:gd name="T20" fmla="*/ 38 w 146"/>
                <a:gd name="T21" fmla="*/ 18 h 21"/>
                <a:gd name="T22" fmla="*/ 31 w 146"/>
                <a:gd name="T23" fmla="*/ 18 h 21"/>
                <a:gd name="T24" fmla="*/ 21 w 146"/>
                <a:gd name="T25" fmla="*/ 21 h 21"/>
                <a:gd name="T26" fmla="*/ 14 w 146"/>
                <a:gd name="T27" fmla="*/ 21 h 21"/>
                <a:gd name="T28" fmla="*/ 10 w 146"/>
                <a:gd name="T29" fmla="*/ 21 h 21"/>
                <a:gd name="T30" fmla="*/ 7 w 146"/>
                <a:gd name="T31" fmla="*/ 21 h 21"/>
                <a:gd name="T32" fmla="*/ 3 w 146"/>
                <a:gd name="T33" fmla="*/ 21 h 21"/>
                <a:gd name="T34" fmla="*/ 0 w 146"/>
                <a:gd name="T35" fmla="*/ 21 h 21"/>
                <a:gd name="T36" fmla="*/ 3 w 146"/>
                <a:gd name="T37" fmla="*/ 18 h 21"/>
                <a:gd name="T38" fmla="*/ 7 w 146"/>
                <a:gd name="T39" fmla="*/ 18 h 21"/>
                <a:gd name="T40" fmla="*/ 10 w 146"/>
                <a:gd name="T41" fmla="*/ 18 h 21"/>
                <a:gd name="T42" fmla="*/ 17 w 146"/>
                <a:gd name="T43" fmla="*/ 18 h 21"/>
                <a:gd name="T44" fmla="*/ 24 w 146"/>
                <a:gd name="T45" fmla="*/ 18 h 21"/>
                <a:gd name="T46" fmla="*/ 31 w 146"/>
                <a:gd name="T47" fmla="*/ 14 h 21"/>
                <a:gd name="T48" fmla="*/ 41 w 146"/>
                <a:gd name="T49" fmla="*/ 14 h 21"/>
                <a:gd name="T50" fmla="*/ 55 w 146"/>
                <a:gd name="T51" fmla="*/ 11 h 21"/>
                <a:gd name="T52" fmla="*/ 101 w 146"/>
                <a:gd name="T53" fmla="*/ 4 h 21"/>
                <a:gd name="T54" fmla="*/ 122 w 146"/>
                <a:gd name="T55" fmla="*/ 0 h 21"/>
                <a:gd name="T56" fmla="*/ 146 w 146"/>
                <a:gd name="T57" fmla="*/ 0 h 21"/>
                <a:gd name="T58" fmla="*/ 143 w 146"/>
                <a:gd name="T59" fmla="*/ 7 h 21"/>
                <a:gd name="T60" fmla="*/ 143 w 146"/>
                <a:gd name="T6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21">
                  <a:moveTo>
                    <a:pt x="143" y="7"/>
                  </a:moveTo>
                  <a:lnTo>
                    <a:pt x="136" y="7"/>
                  </a:lnTo>
                  <a:lnTo>
                    <a:pt x="129" y="7"/>
                  </a:lnTo>
                  <a:lnTo>
                    <a:pt x="122" y="7"/>
                  </a:lnTo>
                  <a:lnTo>
                    <a:pt x="111" y="11"/>
                  </a:lnTo>
                  <a:lnTo>
                    <a:pt x="101" y="11"/>
                  </a:lnTo>
                  <a:lnTo>
                    <a:pt x="90" y="11"/>
                  </a:lnTo>
                  <a:lnTo>
                    <a:pt x="76" y="14"/>
                  </a:lnTo>
                  <a:lnTo>
                    <a:pt x="62" y="14"/>
                  </a:lnTo>
                  <a:lnTo>
                    <a:pt x="52" y="18"/>
                  </a:lnTo>
                  <a:lnTo>
                    <a:pt x="38" y="18"/>
                  </a:lnTo>
                  <a:lnTo>
                    <a:pt x="31" y="18"/>
                  </a:lnTo>
                  <a:lnTo>
                    <a:pt x="21" y="21"/>
                  </a:lnTo>
                  <a:lnTo>
                    <a:pt x="14" y="21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24" y="18"/>
                  </a:lnTo>
                  <a:lnTo>
                    <a:pt x="31" y="14"/>
                  </a:lnTo>
                  <a:lnTo>
                    <a:pt x="41" y="14"/>
                  </a:lnTo>
                  <a:lnTo>
                    <a:pt x="55" y="11"/>
                  </a:lnTo>
                  <a:lnTo>
                    <a:pt x="101" y="4"/>
                  </a:lnTo>
                  <a:lnTo>
                    <a:pt x="122" y="0"/>
                  </a:lnTo>
                  <a:lnTo>
                    <a:pt x="146" y="0"/>
                  </a:lnTo>
                  <a:lnTo>
                    <a:pt x="143" y="7"/>
                  </a:lnTo>
                  <a:lnTo>
                    <a:pt x="14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4">
              <a:extLst>
                <a:ext uri="{FF2B5EF4-FFF2-40B4-BE49-F238E27FC236}">
                  <a16:creationId xmlns:a16="http://schemas.microsoft.com/office/drawing/2014/main" id="{4FAB9212-8DE3-4653-8B6D-B5EE88133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827" y="8219585"/>
              <a:ext cx="2075444" cy="423898"/>
            </a:xfrm>
            <a:custGeom>
              <a:avLst/>
              <a:gdLst>
                <a:gd name="T0" fmla="*/ 161 w 377"/>
                <a:gd name="T1" fmla="*/ 52 h 77"/>
                <a:gd name="T2" fmla="*/ 112 w 377"/>
                <a:gd name="T3" fmla="*/ 63 h 77"/>
                <a:gd name="T4" fmla="*/ 74 w 377"/>
                <a:gd name="T5" fmla="*/ 70 h 77"/>
                <a:gd name="T6" fmla="*/ 53 w 377"/>
                <a:gd name="T7" fmla="*/ 73 h 77"/>
                <a:gd name="T8" fmla="*/ 35 w 377"/>
                <a:gd name="T9" fmla="*/ 77 h 77"/>
                <a:gd name="T10" fmla="*/ 28 w 377"/>
                <a:gd name="T11" fmla="*/ 77 h 77"/>
                <a:gd name="T12" fmla="*/ 21 w 377"/>
                <a:gd name="T13" fmla="*/ 77 h 77"/>
                <a:gd name="T14" fmla="*/ 14 w 377"/>
                <a:gd name="T15" fmla="*/ 73 h 77"/>
                <a:gd name="T16" fmla="*/ 4 w 377"/>
                <a:gd name="T17" fmla="*/ 63 h 77"/>
                <a:gd name="T18" fmla="*/ 0 w 377"/>
                <a:gd name="T19" fmla="*/ 56 h 77"/>
                <a:gd name="T20" fmla="*/ 0 w 377"/>
                <a:gd name="T21" fmla="*/ 52 h 77"/>
                <a:gd name="T22" fmla="*/ 7 w 377"/>
                <a:gd name="T23" fmla="*/ 49 h 77"/>
                <a:gd name="T24" fmla="*/ 21 w 377"/>
                <a:gd name="T25" fmla="*/ 49 h 77"/>
                <a:gd name="T26" fmla="*/ 35 w 377"/>
                <a:gd name="T27" fmla="*/ 45 h 77"/>
                <a:gd name="T28" fmla="*/ 56 w 377"/>
                <a:gd name="T29" fmla="*/ 42 h 77"/>
                <a:gd name="T30" fmla="*/ 91 w 377"/>
                <a:gd name="T31" fmla="*/ 38 h 77"/>
                <a:gd name="T32" fmla="*/ 133 w 377"/>
                <a:gd name="T33" fmla="*/ 35 h 77"/>
                <a:gd name="T34" fmla="*/ 185 w 377"/>
                <a:gd name="T35" fmla="*/ 28 h 77"/>
                <a:gd name="T36" fmla="*/ 283 w 377"/>
                <a:gd name="T37" fmla="*/ 10 h 77"/>
                <a:gd name="T38" fmla="*/ 304 w 377"/>
                <a:gd name="T39" fmla="*/ 7 h 77"/>
                <a:gd name="T40" fmla="*/ 321 w 377"/>
                <a:gd name="T41" fmla="*/ 3 h 77"/>
                <a:gd name="T42" fmla="*/ 332 w 377"/>
                <a:gd name="T43" fmla="*/ 3 h 77"/>
                <a:gd name="T44" fmla="*/ 339 w 377"/>
                <a:gd name="T45" fmla="*/ 0 h 77"/>
                <a:gd name="T46" fmla="*/ 349 w 377"/>
                <a:gd name="T47" fmla="*/ 3 h 77"/>
                <a:gd name="T48" fmla="*/ 360 w 377"/>
                <a:gd name="T49" fmla="*/ 10 h 77"/>
                <a:gd name="T50" fmla="*/ 374 w 377"/>
                <a:gd name="T51" fmla="*/ 21 h 77"/>
                <a:gd name="T52" fmla="*/ 377 w 377"/>
                <a:gd name="T53" fmla="*/ 28 h 77"/>
                <a:gd name="T54" fmla="*/ 377 w 377"/>
                <a:gd name="T55" fmla="*/ 35 h 77"/>
                <a:gd name="T56" fmla="*/ 370 w 377"/>
                <a:gd name="T57" fmla="*/ 38 h 77"/>
                <a:gd name="T58" fmla="*/ 349 w 377"/>
                <a:gd name="T59" fmla="*/ 38 h 77"/>
                <a:gd name="T60" fmla="*/ 318 w 377"/>
                <a:gd name="T61" fmla="*/ 38 h 77"/>
                <a:gd name="T62" fmla="*/ 266 w 377"/>
                <a:gd name="T63" fmla="*/ 38 h 77"/>
                <a:gd name="T64" fmla="*/ 231 w 377"/>
                <a:gd name="T65" fmla="*/ 45 h 77"/>
                <a:gd name="T66" fmla="*/ 185 w 377"/>
                <a:gd name="T67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77">
                  <a:moveTo>
                    <a:pt x="185" y="49"/>
                  </a:moveTo>
                  <a:lnTo>
                    <a:pt x="161" y="52"/>
                  </a:lnTo>
                  <a:lnTo>
                    <a:pt x="140" y="56"/>
                  </a:lnTo>
                  <a:lnTo>
                    <a:pt x="112" y="63"/>
                  </a:lnTo>
                  <a:lnTo>
                    <a:pt x="88" y="66"/>
                  </a:lnTo>
                  <a:lnTo>
                    <a:pt x="74" y="70"/>
                  </a:lnTo>
                  <a:lnTo>
                    <a:pt x="63" y="73"/>
                  </a:lnTo>
                  <a:lnTo>
                    <a:pt x="53" y="73"/>
                  </a:lnTo>
                  <a:lnTo>
                    <a:pt x="42" y="77"/>
                  </a:lnTo>
                  <a:lnTo>
                    <a:pt x="35" y="77"/>
                  </a:lnTo>
                  <a:lnTo>
                    <a:pt x="32" y="77"/>
                  </a:lnTo>
                  <a:lnTo>
                    <a:pt x="28" y="77"/>
                  </a:lnTo>
                  <a:lnTo>
                    <a:pt x="25" y="77"/>
                  </a:lnTo>
                  <a:lnTo>
                    <a:pt x="21" y="77"/>
                  </a:lnTo>
                  <a:lnTo>
                    <a:pt x="18" y="77"/>
                  </a:lnTo>
                  <a:lnTo>
                    <a:pt x="14" y="73"/>
                  </a:lnTo>
                  <a:lnTo>
                    <a:pt x="11" y="66"/>
                  </a:lnTo>
                  <a:lnTo>
                    <a:pt x="4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49"/>
                  </a:lnTo>
                  <a:lnTo>
                    <a:pt x="7" y="49"/>
                  </a:lnTo>
                  <a:lnTo>
                    <a:pt x="11" y="49"/>
                  </a:lnTo>
                  <a:lnTo>
                    <a:pt x="21" y="49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46" y="45"/>
                  </a:lnTo>
                  <a:lnTo>
                    <a:pt x="56" y="42"/>
                  </a:lnTo>
                  <a:lnTo>
                    <a:pt x="74" y="42"/>
                  </a:lnTo>
                  <a:lnTo>
                    <a:pt x="91" y="38"/>
                  </a:lnTo>
                  <a:lnTo>
                    <a:pt x="112" y="38"/>
                  </a:lnTo>
                  <a:lnTo>
                    <a:pt x="133" y="35"/>
                  </a:lnTo>
                  <a:lnTo>
                    <a:pt x="157" y="31"/>
                  </a:lnTo>
                  <a:lnTo>
                    <a:pt x="185" y="28"/>
                  </a:lnTo>
                  <a:lnTo>
                    <a:pt x="234" y="17"/>
                  </a:lnTo>
                  <a:lnTo>
                    <a:pt x="283" y="10"/>
                  </a:lnTo>
                  <a:lnTo>
                    <a:pt x="294" y="7"/>
                  </a:lnTo>
                  <a:lnTo>
                    <a:pt x="304" y="7"/>
                  </a:lnTo>
                  <a:lnTo>
                    <a:pt x="311" y="3"/>
                  </a:lnTo>
                  <a:lnTo>
                    <a:pt x="321" y="3"/>
                  </a:lnTo>
                  <a:lnTo>
                    <a:pt x="325" y="3"/>
                  </a:lnTo>
                  <a:lnTo>
                    <a:pt x="332" y="3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3"/>
                  </a:lnTo>
                  <a:lnTo>
                    <a:pt x="349" y="3"/>
                  </a:lnTo>
                  <a:lnTo>
                    <a:pt x="353" y="7"/>
                  </a:lnTo>
                  <a:lnTo>
                    <a:pt x="360" y="10"/>
                  </a:lnTo>
                  <a:lnTo>
                    <a:pt x="370" y="17"/>
                  </a:lnTo>
                  <a:lnTo>
                    <a:pt x="374" y="21"/>
                  </a:lnTo>
                  <a:lnTo>
                    <a:pt x="377" y="24"/>
                  </a:lnTo>
                  <a:lnTo>
                    <a:pt x="377" y="28"/>
                  </a:lnTo>
                  <a:lnTo>
                    <a:pt x="377" y="31"/>
                  </a:lnTo>
                  <a:lnTo>
                    <a:pt x="377" y="35"/>
                  </a:lnTo>
                  <a:lnTo>
                    <a:pt x="377" y="35"/>
                  </a:lnTo>
                  <a:lnTo>
                    <a:pt x="370" y="38"/>
                  </a:lnTo>
                  <a:lnTo>
                    <a:pt x="363" y="38"/>
                  </a:lnTo>
                  <a:lnTo>
                    <a:pt x="349" y="38"/>
                  </a:lnTo>
                  <a:lnTo>
                    <a:pt x="335" y="38"/>
                  </a:lnTo>
                  <a:lnTo>
                    <a:pt x="318" y="38"/>
                  </a:lnTo>
                  <a:lnTo>
                    <a:pt x="300" y="38"/>
                  </a:lnTo>
                  <a:lnTo>
                    <a:pt x="266" y="38"/>
                  </a:lnTo>
                  <a:lnTo>
                    <a:pt x="248" y="42"/>
                  </a:lnTo>
                  <a:lnTo>
                    <a:pt x="231" y="45"/>
                  </a:lnTo>
                  <a:lnTo>
                    <a:pt x="210" y="45"/>
                  </a:lnTo>
                  <a:lnTo>
                    <a:pt x="185" y="49"/>
                  </a:lnTo>
                  <a:lnTo>
                    <a:pt x="185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5">
              <a:extLst>
                <a:ext uri="{FF2B5EF4-FFF2-40B4-BE49-F238E27FC236}">
                  <a16:creationId xmlns:a16="http://schemas.microsoft.com/office/drawing/2014/main" id="{E9933C22-ED79-49EB-9486-DF8D87E7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941" y="8142513"/>
              <a:ext cx="1034969" cy="1134061"/>
            </a:xfrm>
            <a:custGeom>
              <a:avLst/>
              <a:gdLst>
                <a:gd name="T0" fmla="*/ 14 w 188"/>
                <a:gd name="T1" fmla="*/ 56 h 206"/>
                <a:gd name="T2" fmla="*/ 24 w 188"/>
                <a:gd name="T3" fmla="*/ 38 h 206"/>
                <a:gd name="T4" fmla="*/ 28 w 188"/>
                <a:gd name="T5" fmla="*/ 24 h 206"/>
                <a:gd name="T6" fmla="*/ 31 w 188"/>
                <a:gd name="T7" fmla="*/ 17 h 206"/>
                <a:gd name="T8" fmla="*/ 31 w 188"/>
                <a:gd name="T9" fmla="*/ 10 h 206"/>
                <a:gd name="T10" fmla="*/ 31 w 188"/>
                <a:gd name="T11" fmla="*/ 7 h 206"/>
                <a:gd name="T12" fmla="*/ 38 w 188"/>
                <a:gd name="T13" fmla="*/ 0 h 206"/>
                <a:gd name="T14" fmla="*/ 45 w 188"/>
                <a:gd name="T15" fmla="*/ 3 h 206"/>
                <a:gd name="T16" fmla="*/ 56 w 188"/>
                <a:gd name="T17" fmla="*/ 10 h 206"/>
                <a:gd name="T18" fmla="*/ 63 w 188"/>
                <a:gd name="T19" fmla="*/ 17 h 206"/>
                <a:gd name="T20" fmla="*/ 63 w 188"/>
                <a:gd name="T21" fmla="*/ 24 h 206"/>
                <a:gd name="T22" fmla="*/ 59 w 188"/>
                <a:gd name="T23" fmla="*/ 35 h 206"/>
                <a:gd name="T24" fmla="*/ 49 w 188"/>
                <a:gd name="T25" fmla="*/ 52 h 206"/>
                <a:gd name="T26" fmla="*/ 35 w 188"/>
                <a:gd name="T27" fmla="*/ 73 h 206"/>
                <a:gd name="T28" fmla="*/ 28 w 188"/>
                <a:gd name="T29" fmla="*/ 80 h 206"/>
                <a:gd name="T30" fmla="*/ 28 w 188"/>
                <a:gd name="T31" fmla="*/ 84 h 206"/>
                <a:gd name="T32" fmla="*/ 31 w 188"/>
                <a:gd name="T33" fmla="*/ 84 h 206"/>
                <a:gd name="T34" fmla="*/ 38 w 188"/>
                <a:gd name="T35" fmla="*/ 87 h 206"/>
                <a:gd name="T36" fmla="*/ 49 w 188"/>
                <a:gd name="T37" fmla="*/ 91 h 206"/>
                <a:gd name="T38" fmla="*/ 63 w 188"/>
                <a:gd name="T39" fmla="*/ 98 h 206"/>
                <a:gd name="T40" fmla="*/ 98 w 188"/>
                <a:gd name="T41" fmla="*/ 111 h 206"/>
                <a:gd name="T42" fmla="*/ 136 w 188"/>
                <a:gd name="T43" fmla="*/ 129 h 206"/>
                <a:gd name="T44" fmla="*/ 154 w 188"/>
                <a:gd name="T45" fmla="*/ 139 h 206"/>
                <a:gd name="T46" fmla="*/ 164 w 188"/>
                <a:gd name="T47" fmla="*/ 146 h 206"/>
                <a:gd name="T48" fmla="*/ 175 w 188"/>
                <a:gd name="T49" fmla="*/ 153 h 206"/>
                <a:gd name="T50" fmla="*/ 181 w 188"/>
                <a:gd name="T51" fmla="*/ 160 h 206"/>
                <a:gd name="T52" fmla="*/ 188 w 188"/>
                <a:gd name="T53" fmla="*/ 185 h 206"/>
                <a:gd name="T54" fmla="*/ 188 w 188"/>
                <a:gd name="T55" fmla="*/ 199 h 206"/>
                <a:gd name="T56" fmla="*/ 185 w 188"/>
                <a:gd name="T57" fmla="*/ 206 h 206"/>
                <a:gd name="T58" fmla="*/ 175 w 188"/>
                <a:gd name="T59" fmla="*/ 206 h 206"/>
                <a:gd name="T60" fmla="*/ 157 w 188"/>
                <a:gd name="T61" fmla="*/ 192 h 206"/>
                <a:gd name="T62" fmla="*/ 136 w 188"/>
                <a:gd name="T63" fmla="*/ 171 h 206"/>
                <a:gd name="T64" fmla="*/ 94 w 188"/>
                <a:gd name="T65" fmla="*/ 139 h 206"/>
                <a:gd name="T66" fmla="*/ 31 w 188"/>
                <a:gd name="T67" fmla="*/ 111 h 206"/>
                <a:gd name="T68" fmla="*/ 17 w 188"/>
                <a:gd name="T69" fmla="*/ 105 h 206"/>
                <a:gd name="T70" fmla="*/ 7 w 188"/>
                <a:gd name="T71" fmla="*/ 101 h 206"/>
                <a:gd name="T72" fmla="*/ 0 w 188"/>
                <a:gd name="T73" fmla="*/ 98 h 206"/>
                <a:gd name="T74" fmla="*/ 0 w 188"/>
                <a:gd name="T75" fmla="*/ 94 h 206"/>
                <a:gd name="T76" fmla="*/ 0 w 188"/>
                <a:gd name="T77" fmla="*/ 84 h 206"/>
                <a:gd name="T78" fmla="*/ 11 w 188"/>
                <a:gd name="T79" fmla="*/ 6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" h="206">
                  <a:moveTo>
                    <a:pt x="11" y="66"/>
                  </a:moveTo>
                  <a:lnTo>
                    <a:pt x="14" y="56"/>
                  </a:lnTo>
                  <a:lnTo>
                    <a:pt x="21" y="45"/>
                  </a:lnTo>
                  <a:lnTo>
                    <a:pt x="24" y="38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5" y="3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3"/>
                  </a:lnTo>
                  <a:lnTo>
                    <a:pt x="52" y="3"/>
                  </a:lnTo>
                  <a:lnTo>
                    <a:pt x="56" y="10"/>
                  </a:lnTo>
                  <a:lnTo>
                    <a:pt x="59" y="14"/>
                  </a:lnTo>
                  <a:lnTo>
                    <a:pt x="63" y="17"/>
                  </a:lnTo>
                  <a:lnTo>
                    <a:pt x="63" y="21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35"/>
                  </a:lnTo>
                  <a:lnTo>
                    <a:pt x="56" y="42"/>
                  </a:lnTo>
                  <a:lnTo>
                    <a:pt x="49" y="52"/>
                  </a:lnTo>
                  <a:lnTo>
                    <a:pt x="45" y="59"/>
                  </a:lnTo>
                  <a:lnTo>
                    <a:pt x="35" y="73"/>
                  </a:lnTo>
                  <a:lnTo>
                    <a:pt x="31" y="77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1" y="84"/>
                  </a:lnTo>
                  <a:lnTo>
                    <a:pt x="35" y="87"/>
                  </a:lnTo>
                  <a:lnTo>
                    <a:pt x="38" y="87"/>
                  </a:lnTo>
                  <a:lnTo>
                    <a:pt x="42" y="91"/>
                  </a:lnTo>
                  <a:lnTo>
                    <a:pt x="49" y="91"/>
                  </a:lnTo>
                  <a:lnTo>
                    <a:pt x="56" y="94"/>
                  </a:lnTo>
                  <a:lnTo>
                    <a:pt x="63" y="98"/>
                  </a:lnTo>
                  <a:lnTo>
                    <a:pt x="80" y="105"/>
                  </a:lnTo>
                  <a:lnTo>
                    <a:pt x="98" y="111"/>
                  </a:lnTo>
                  <a:lnTo>
                    <a:pt x="115" y="118"/>
                  </a:lnTo>
                  <a:lnTo>
                    <a:pt x="136" y="129"/>
                  </a:lnTo>
                  <a:lnTo>
                    <a:pt x="143" y="132"/>
                  </a:lnTo>
                  <a:lnTo>
                    <a:pt x="154" y="139"/>
                  </a:lnTo>
                  <a:lnTo>
                    <a:pt x="161" y="143"/>
                  </a:lnTo>
                  <a:lnTo>
                    <a:pt x="164" y="146"/>
                  </a:lnTo>
                  <a:lnTo>
                    <a:pt x="171" y="150"/>
                  </a:lnTo>
                  <a:lnTo>
                    <a:pt x="175" y="153"/>
                  </a:lnTo>
                  <a:lnTo>
                    <a:pt x="178" y="157"/>
                  </a:lnTo>
                  <a:lnTo>
                    <a:pt x="181" y="160"/>
                  </a:lnTo>
                  <a:lnTo>
                    <a:pt x="188" y="174"/>
                  </a:lnTo>
                  <a:lnTo>
                    <a:pt x="188" y="185"/>
                  </a:lnTo>
                  <a:lnTo>
                    <a:pt x="188" y="192"/>
                  </a:lnTo>
                  <a:lnTo>
                    <a:pt x="188" y="199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78" y="206"/>
                  </a:lnTo>
                  <a:lnTo>
                    <a:pt x="175" y="206"/>
                  </a:lnTo>
                  <a:lnTo>
                    <a:pt x="168" y="199"/>
                  </a:lnTo>
                  <a:lnTo>
                    <a:pt x="157" y="192"/>
                  </a:lnTo>
                  <a:lnTo>
                    <a:pt x="147" y="185"/>
                  </a:lnTo>
                  <a:lnTo>
                    <a:pt x="136" y="171"/>
                  </a:lnTo>
                  <a:lnTo>
                    <a:pt x="122" y="160"/>
                  </a:lnTo>
                  <a:lnTo>
                    <a:pt x="94" y="139"/>
                  </a:lnTo>
                  <a:lnTo>
                    <a:pt x="63" y="125"/>
                  </a:lnTo>
                  <a:lnTo>
                    <a:pt x="31" y="111"/>
                  </a:lnTo>
                  <a:lnTo>
                    <a:pt x="24" y="108"/>
                  </a:lnTo>
                  <a:lnTo>
                    <a:pt x="17" y="105"/>
                  </a:lnTo>
                  <a:lnTo>
                    <a:pt x="11" y="105"/>
                  </a:lnTo>
                  <a:lnTo>
                    <a:pt x="7" y="101"/>
                  </a:lnTo>
                  <a:lnTo>
                    <a:pt x="4" y="98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4" y="77"/>
                  </a:lnTo>
                  <a:lnTo>
                    <a:pt x="11" y="66"/>
                  </a:lnTo>
                  <a:lnTo>
                    <a:pt x="11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6">
              <a:extLst>
                <a:ext uri="{FF2B5EF4-FFF2-40B4-BE49-F238E27FC236}">
                  <a16:creationId xmlns:a16="http://schemas.microsoft.com/office/drawing/2014/main" id="{975B5ECF-2AF7-4A69-9493-E163DD37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043" y="8274637"/>
              <a:ext cx="1134061" cy="902845"/>
            </a:xfrm>
            <a:custGeom>
              <a:avLst/>
              <a:gdLst>
                <a:gd name="T0" fmla="*/ 0 w 206"/>
                <a:gd name="T1" fmla="*/ 161 h 164"/>
                <a:gd name="T2" fmla="*/ 0 w 206"/>
                <a:gd name="T3" fmla="*/ 157 h 164"/>
                <a:gd name="T4" fmla="*/ 0 w 206"/>
                <a:gd name="T5" fmla="*/ 154 h 164"/>
                <a:gd name="T6" fmla="*/ 4 w 206"/>
                <a:gd name="T7" fmla="*/ 154 h 164"/>
                <a:gd name="T8" fmla="*/ 7 w 206"/>
                <a:gd name="T9" fmla="*/ 150 h 164"/>
                <a:gd name="T10" fmla="*/ 11 w 206"/>
                <a:gd name="T11" fmla="*/ 150 h 164"/>
                <a:gd name="T12" fmla="*/ 18 w 206"/>
                <a:gd name="T13" fmla="*/ 147 h 164"/>
                <a:gd name="T14" fmla="*/ 21 w 206"/>
                <a:gd name="T15" fmla="*/ 143 h 164"/>
                <a:gd name="T16" fmla="*/ 28 w 206"/>
                <a:gd name="T17" fmla="*/ 143 h 164"/>
                <a:gd name="T18" fmla="*/ 46 w 206"/>
                <a:gd name="T19" fmla="*/ 140 h 164"/>
                <a:gd name="T20" fmla="*/ 60 w 206"/>
                <a:gd name="T21" fmla="*/ 133 h 164"/>
                <a:gd name="T22" fmla="*/ 74 w 206"/>
                <a:gd name="T23" fmla="*/ 126 h 164"/>
                <a:gd name="T24" fmla="*/ 91 w 206"/>
                <a:gd name="T25" fmla="*/ 119 h 164"/>
                <a:gd name="T26" fmla="*/ 105 w 206"/>
                <a:gd name="T27" fmla="*/ 108 h 164"/>
                <a:gd name="T28" fmla="*/ 119 w 206"/>
                <a:gd name="T29" fmla="*/ 101 h 164"/>
                <a:gd name="T30" fmla="*/ 133 w 206"/>
                <a:gd name="T31" fmla="*/ 91 h 164"/>
                <a:gd name="T32" fmla="*/ 143 w 206"/>
                <a:gd name="T33" fmla="*/ 77 h 164"/>
                <a:gd name="T34" fmla="*/ 150 w 206"/>
                <a:gd name="T35" fmla="*/ 67 h 164"/>
                <a:gd name="T36" fmla="*/ 157 w 206"/>
                <a:gd name="T37" fmla="*/ 53 h 164"/>
                <a:gd name="T38" fmla="*/ 161 w 206"/>
                <a:gd name="T39" fmla="*/ 42 h 164"/>
                <a:gd name="T40" fmla="*/ 168 w 206"/>
                <a:gd name="T41" fmla="*/ 35 h 164"/>
                <a:gd name="T42" fmla="*/ 168 w 206"/>
                <a:gd name="T43" fmla="*/ 28 h 164"/>
                <a:gd name="T44" fmla="*/ 171 w 206"/>
                <a:gd name="T45" fmla="*/ 21 h 164"/>
                <a:gd name="T46" fmla="*/ 171 w 206"/>
                <a:gd name="T47" fmla="*/ 14 h 164"/>
                <a:gd name="T48" fmla="*/ 168 w 206"/>
                <a:gd name="T49" fmla="*/ 11 h 164"/>
                <a:gd name="T50" fmla="*/ 168 w 206"/>
                <a:gd name="T51" fmla="*/ 7 h 164"/>
                <a:gd name="T52" fmla="*/ 168 w 206"/>
                <a:gd name="T53" fmla="*/ 4 h 164"/>
                <a:gd name="T54" fmla="*/ 171 w 206"/>
                <a:gd name="T55" fmla="*/ 0 h 164"/>
                <a:gd name="T56" fmla="*/ 175 w 206"/>
                <a:gd name="T57" fmla="*/ 0 h 164"/>
                <a:gd name="T58" fmla="*/ 178 w 206"/>
                <a:gd name="T59" fmla="*/ 0 h 164"/>
                <a:gd name="T60" fmla="*/ 182 w 206"/>
                <a:gd name="T61" fmla="*/ 0 h 164"/>
                <a:gd name="T62" fmla="*/ 192 w 206"/>
                <a:gd name="T63" fmla="*/ 4 h 164"/>
                <a:gd name="T64" fmla="*/ 196 w 206"/>
                <a:gd name="T65" fmla="*/ 7 h 164"/>
                <a:gd name="T66" fmla="*/ 203 w 206"/>
                <a:gd name="T67" fmla="*/ 11 h 164"/>
                <a:gd name="T68" fmla="*/ 206 w 206"/>
                <a:gd name="T69" fmla="*/ 14 h 164"/>
                <a:gd name="T70" fmla="*/ 206 w 206"/>
                <a:gd name="T71" fmla="*/ 18 h 164"/>
                <a:gd name="T72" fmla="*/ 203 w 206"/>
                <a:gd name="T73" fmla="*/ 21 h 164"/>
                <a:gd name="T74" fmla="*/ 203 w 206"/>
                <a:gd name="T75" fmla="*/ 28 h 164"/>
                <a:gd name="T76" fmla="*/ 199 w 206"/>
                <a:gd name="T77" fmla="*/ 35 h 164"/>
                <a:gd name="T78" fmla="*/ 192 w 206"/>
                <a:gd name="T79" fmla="*/ 49 h 164"/>
                <a:gd name="T80" fmla="*/ 189 w 206"/>
                <a:gd name="T81" fmla="*/ 60 h 164"/>
                <a:gd name="T82" fmla="*/ 182 w 206"/>
                <a:gd name="T83" fmla="*/ 74 h 164"/>
                <a:gd name="T84" fmla="*/ 164 w 206"/>
                <a:gd name="T85" fmla="*/ 94 h 164"/>
                <a:gd name="T86" fmla="*/ 154 w 206"/>
                <a:gd name="T87" fmla="*/ 105 h 164"/>
                <a:gd name="T88" fmla="*/ 143 w 206"/>
                <a:gd name="T89" fmla="*/ 115 h 164"/>
                <a:gd name="T90" fmla="*/ 133 w 206"/>
                <a:gd name="T91" fmla="*/ 122 h 164"/>
                <a:gd name="T92" fmla="*/ 119 w 206"/>
                <a:gd name="T93" fmla="*/ 129 h 164"/>
                <a:gd name="T94" fmla="*/ 105 w 206"/>
                <a:gd name="T95" fmla="*/ 140 h 164"/>
                <a:gd name="T96" fmla="*/ 91 w 206"/>
                <a:gd name="T97" fmla="*/ 143 h 164"/>
                <a:gd name="T98" fmla="*/ 77 w 206"/>
                <a:gd name="T99" fmla="*/ 150 h 164"/>
                <a:gd name="T100" fmla="*/ 60 w 206"/>
                <a:gd name="T101" fmla="*/ 154 h 164"/>
                <a:gd name="T102" fmla="*/ 46 w 206"/>
                <a:gd name="T103" fmla="*/ 157 h 164"/>
                <a:gd name="T104" fmla="*/ 32 w 206"/>
                <a:gd name="T105" fmla="*/ 161 h 164"/>
                <a:gd name="T106" fmla="*/ 21 w 206"/>
                <a:gd name="T107" fmla="*/ 164 h 164"/>
                <a:gd name="T108" fmla="*/ 14 w 206"/>
                <a:gd name="T109" fmla="*/ 164 h 164"/>
                <a:gd name="T110" fmla="*/ 7 w 206"/>
                <a:gd name="T111" fmla="*/ 164 h 164"/>
                <a:gd name="T112" fmla="*/ 4 w 206"/>
                <a:gd name="T113" fmla="*/ 164 h 164"/>
                <a:gd name="T114" fmla="*/ 0 w 206"/>
                <a:gd name="T115" fmla="*/ 161 h 164"/>
                <a:gd name="T116" fmla="*/ 0 w 206"/>
                <a:gd name="T117" fmla="*/ 161 h 164"/>
                <a:gd name="T118" fmla="*/ 0 w 206"/>
                <a:gd name="T119" fmla="*/ 16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64">
                  <a:moveTo>
                    <a:pt x="0" y="161"/>
                  </a:moveTo>
                  <a:lnTo>
                    <a:pt x="0" y="157"/>
                  </a:lnTo>
                  <a:lnTo>
                    <a:pt x="0" y="154"/>
                  </a:lnTo>
                  <a:lnTo>
                    <a:pt x="4" y="154"/>
                  </a:lnTo>
                  <a:lnTo>
                    <a:pt x="7" y="150"/>
                  </a:lnTo>
                  <a:lnTo>
                    <a:pt x="11" y="150"/>
                  </a:lnTo>
                  <a:lnTo>
                    <a:pt x="18" y="147"/>
                  </a:lnTo>
                  <a:lnTo>
                    <a:pt x="21" y="143"/>
                  </a:lnTo>
                  <a:lnTo>
                    <a:pt x="28" y="143"/>
                  </a:lnTo>
                  <a:lnTo>
                    <a:pt x="46" y="140"/>
                  </a:lnTo>
                  <a:lnTo>
                    <a:pt x="60" y="133"/>
                  </a:lnTo>
                  <a:lnTo>
                    <a:pt x="74" y="126"/>
                  </a:lnTo>
                  <a:lnTo>
                    <a:pt x="91" y="119"/>
                  </a:lnTo>
                  <a:lnTo>
                    <a:pt x="105" y="108"/>
                  </a:lnTo>
                  <a:lnTo>
                    <a:pt x="119" y="101"/>
                  </a:lnTo>
                  <a:lnTo>
                    <a:pt x="133" y="91"/>
                  </a:lnTo>
                  <a:lnTo>
                    <a:pt x="143" y="77"/>
                  </a:lnTo>
                  <a:lnTo>
                    <a:pt x="150" y="67"/>
                  </a:lnTo>
                  <a:lnTo>
                    <a:pt x="157" y="53"/>
                  </a:lnTo>
                  <a:lnTo>
                    <a:pt x="161" y="42"/>
                  </a:lnTo>
                  <a:lnTo>
                    <a:pt x="168" y="35"/>
                  </a:lnTo>
                  <a:lnTo>
                    <a:pt x="168" y="28"/>
                  </a:lnTo>
                  <a:lnTo>
                    <a:pt x="171" y="21"/>
                  </a:lnTo>
                  <a:lnTo>
                    <a:pt x="171" y="14"/>
                  </a:lnTo>
                  <a:lnTo>
                    <a:pt x="168" y="11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92" y="4"/>
                  </a:lnTo>
                  <a:lnTo>
                    <a:pt x="196" y="7"/>
                  </a:lnTo>
                  <a:lnTo>
                    <a:pt x="203" y="11"/>
                  </a:lnTo>
                  <a:lnTo>
                    <a:pt x="206" y="14"/>
                  </a:lnTo>
                  <a:lnTo>
                    <a:pt x="206" y="18"/>
                  </a:lnTo>
                  <a:lnTo>
                    <a:pt x="203" y="21"/>
                  </a:lnTo>
                  <a:lnTo>
                    <a:pt x="203" y="28"/>
                  </a:lnTo>
                  <a:lnTo>
                    <a:pt x="199" y="35"/>
                  </a:lnTo>
                  <a:lnTo>
                    <a:pt x="192" y="49"/>
                  </a:lnTo>
                  <a:lnTo>
                    <a:pt x="189" y="60"/>
                  </a:lnTo>
                  <a:lnTo>
                    <a:pt x="182" y="74"/>
                  </a:lnTo>
                  <a:lnTo>
                    <a:pt x="164" y="94"/>
                  </a:lnTo>
                  <a:lnTo>
                    <a:pt x="154" y="105"/>
                  </a:lnTo>
                  <a:lnTo>
                    <a:pt x="143" y="115"/>
                  </a:lnTo>
                  <a:lnTo>
                    <a:pt x="133" y="122"/>
                  </a:lnTo>
                  <a:lnTo>
                    <a:pt x="119" y="129"/>
                  </a:lnTo>
                  <a:lnTo>
                    <a:pt x="105" y="140"/>
                  </a:lnTo>
                  <a:lnTo>
                    <a:pt x="91" y="143"/>
                  </a:lnTo>
                  <a:lnTo>
                    <a:pt x="77" y="150"/>
                  </a:lnTo>
                  <a:lnTo>
                    <a:pt x="60" y="154"/>
                  </a:lnTo>
                  <a:lnTo>
                    <a:pt x="46" y="157"/>
                  </a:lnTo>
                  <a:lnTo>
                    <a:pt x="32" y="161"/>
                  </a:lnTo>
                  <a:lnTo>
                    <a:pt x="21" y="164"/>
                  </a:lnTo>
                  <a:lnTo>
                    <a:pt x="14" y="164"/>
                  </a:lnTo>
                  <a:lnTo>
                    <a:pt x="7" y="164"/>
                  </a:lnTo>
                  <a:lnTo>
                    <a:pt x="4" y="164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162D5B92-FB7E-47AA-9F50-0783D09988E7}"/>
              </a:ext>
            </a:extLst>
          </p:cNvPr>
          <p:cNvGrpSpPr/>
          <p:nvPr/>
        </p:nvGrpSpPr>
        <p:grpSpPr>
          <a:xfrm>
            <a:off x="7168471" y="2360999"/>
            <a:ext cx="1899276" cy="2207568"/>
            <a:chOff x="5729436" y="7124061"/>
            <a:chExt cx="1899276" cy="2207568"/>
          </a:xfrm>
        </p:grpSpPr>
        <p:sp>
          <p:nvSpPr>
            <p:cNvPr id="13" name="Freeform 57">
              <a:extLst>
                <a:ext uri="{FF2B5EF4-FFF2-40B4-BE49-F238E27FC236}">
                  <a16:creationId xmlns:a16="http://schemas.microsoft.com/office/drawing/2014/main" id="{30C59AD6-1605-416C-B4D7-95AC98B89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9436" y="8313174"/>
              <a:ext cx="688146" cy="539505"/>
            </a:xfrm>
            <a:custGeom>
              <a:avLst/>
              <a:gdLst>
                <a:gd name="T0" fmla="*/ 31 w 125"/>
                <a:gd name="T1" fmla="*/ 98 h 98"/>
                <a:gd name="T2" fmla="*/ 28 w 125"/>
                <a:gd name="T3" fmla="*/ 98 h 98"/>
                <a:gd name="T4" fmla="*/ 24 w 125"/>
                <a:gd name="T5" fmla="*/ 98 h 98"/>
                <a:gd name="T6" fmla="*/ 17 w 125"/>
                <a:gd name="T7" fmla="*/ 94 h 98"/>
                <a:gd name="T8" fmla="*/ 10 w 125"/>
                <a:gd name="T9" fmla="*/ 87 h 98"/>
                <a:gd name="T10" fmla="*/ 7 w 125"/>
                <a:gd name="T11" fmla="*/ 84 h 98"/>
                <a:gd name="T12" fmla="*/ 3 w 125"/>
                <a:gd name="T13" fmla="*/ 77 h 98"/>
                <a:gd name="T14" fmla="*/ 0 w 125"/>
                <a:gd name="T15" fmla="*/ 74 h 98"/>
                <a:gd name="T16" fmla="*/ 0 w 125"/>
                <a:gd name="T17" fmla="*/ 67 h 98"/>
                <a:gd name="T18" fmla="*/ 0 w 125"/>
                <a:gd name="T19" fmla="*/ 63 h 98"/>
                <a:gd name="T20" fmla="*/ 3 w 125"/>
                <a:gd name="T21" fmla="*/ 60 h 98"/>
                <a:gd name="T22" fmla="*/ 7 w 125"/>
                <a:gd name="T23" fmla="*/ 60 h 98"/>
                <a:gd name="T24" fmla="*/ 10 w 125"/>
                <a:gd name="T25" fmla="*/ 56 h 98"/>
                <a:gd name="T26" fmla="*/ 14 w 125"/>
                <a:gd name="T27" fmla="*/ 60 h 98"/>
                <a:gd name="T28" fmla="*/ 21 w 125"/>
                <a:gd name="T29" fmla="*/ 60 h 98"/>
                <a:gd name="T30" fmla="*/ 24 w 125"/>
                <a:gd name="T31" fmla="*/ 56 h 98"/>
                <a:gd name="T32" fmla="*/ 28 w 125"/>
                <a:gd name="T33" fmla="*/ 56 h 98"/>
                <a:gd name="T34" fmla="*/ 31 w 125"/>
                <a:gd name="T35" fmla="*/ 56 h 98"/>
                <a:gd name="T36" fmla="*/ 35 w 125"/>
                <a:gd name="T37" fmla="*/ 53 h 98"/>
                <a:gd name="T38" fmla="*/ 42 w 125"/>
                <a:gd name="T39" fmla="*/ 49 h 98"/>
                <a:gd name="T40" fmla="*/ 49 w 125"/>
                <a:gd name="T41" fmla="*/ 46 h 98"/>
                <a:gd name="T42" fmla="*/ 55 w 125"/>
                <a:gd name="T43" fmla="*/ 39 h 98"/>
                <a:gd name="T44" fmla="*/ 66 w 125"/>
                <a:gd name="T45" fmla="*/ 32 h 98"/>
                <a:gd name="T46" fmla="*/ 76 w 125"/>
                <a:gd name="T47" fmla="*/ 25 h 98"/>
                <a:gd name="T48" fmla="*/ 87 w 125"/>
                <a:gd name="T49" fmla="*/ 18 h 98"/>
                <a:gd name="T50" fmla="*/ 97 w 125"/>
                <a:gd name="T51" fmla="*/ 11 h 98"/>
                <a:gd name="T52" fmla="*/ 104 w 125"/>
                <a:gd name="T53" fmla="*/ 7 h 98"/>
                <a:gd name="T54" fmla="*/ 111 w 125"/>
                <a:gd name="T55" fmla="*/ 4 h 98"/>
                <a:gd name="T56" fmla="*/ 118 w 125"/>
                <a:gd name="T57" fmla="*/ 0 h 98"/>
                <a:gd name="T58" fmla="*/ 122 w 125"/>
                <a:gd name="T59" fmla="*/ 0 h 98"/>
                <a:gd name="T60" fmla="*/ 125 w 125"/>
                <a:gd name="T61" fmla="*/ 0 h 98"/>
                <a:gd name="T62" fmla="*/ 125 w 125"/>
                <a:gd name="T63" fmla="*/ 0 h 98"/>
                <a:gd name="T64" fmla="*/ 125 w 125"/>
                <a:gd name="T65" fmla="*/ 4 h 98"/>
                <a:gd name="T66" fmla="*/ 125 w 125"/>
                <a:gd name="T67" fmla="*/ 7 h 98"/>
                <a:gd name="T68" fmla="*/ 122 w 125"/>
                <a:gd name="T69" fmla="*/ 11 h 98"/>
                <a:gd name="T70" fmla="*/ 118 w 125"/>
                <a:gd name="T71" fmla="*/ 18 h 98"/>
                <a:gd name="T72" fmla="*/ 111 w 125"/>
                <a:gd name="T73" fmla="*/ 25 h 98"/>
                <a:gd name="T74" fmla="*/ 104 w 125"/>
                <a:gd name="T75" fmla="*/ 35 h 98"/>
                <a:gd name="T76" fmla="*/ 94 w 125"/>
                <a:gd name="T77" fmla="*/ 42 h 98"/>
                <a:gd name="T78" fmla="*/ 87 w 125"/>
                <a:gd name="T79" fmla="*/ 53 h 98"/>
                <a:gd name="T80" fmla="*/ 76 w 125"/>
                <a:gd name="T81" fmla="*/ 63 h 98"/>
                <a:gd name="T82" fmla="*/ 66 w 125"/>
                <a:gd name="T83" fmla="*/ 74 h 98"/>
                <a:gd name="T84" fmla="*/ 55 w 125"/>
                <a:gd name="T85" fmla="*/ 80 h 98"/>
                <a:gd name="T86" fmla="*/ 49 w 125"/>
                <a:gd name="T87" fmla="*/ 87 h 98"/>
                <a:gd name="T88" fmla="*/ 42 w 125"/>
                <a:gd name="T89" fmla="*/ 91 h 98"/>
                <a:gd name="T90" fmla="*/ 38 w 125"/>
                <a:gd name="T91" fmla="*/ 94 h 98"/>
                <a:gd name="T92" fmla="*/ 35 w 125"/>
                <a:gd name="T93" fmla="*/ 98 h 98"/>
                <a:gd name="T94" fmla="*/ 31 w 125"/>
                <a:gd name="T95" fmla="*/ 98 h 98"/>
                <a:gd name="T96" fmla="*/ 31 w 125"/>
                <a:gd name="T9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98">
                  <a:moveTo>
                    <a:pt x="31" y="98"/>
                  </a:moveTo>
                  <a:lnTo>
                    <a:pt x="28" y="98"/>
                  </a:lnTo>
                  <a:lnTo>
                    <a:pt x="24" y="98"/>
                  </a:lnTo>
                  <a:lnTo>
                    <a:pt x="17" y="94"/>
                  </a:lnTo>
                  <a:lnTo>
                    <a:pt x="10" y="87"/>
                  </a:lnTo>
                  <a:lnTo>
                    <a:pt x="7" y="84"/>
                  </a:lnTo>
                  <a:lnTo>
                    <a:pt x="3" y="77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3" y="60"/>
                  </a:lnTo>
                  <a:lnTo>
                    <a:pt x="7" y="60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21" y="60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31" y="56"/>
                  </a:lnTo>
                  <a:lnTo>
                    <a:pt x="35" y="53"/>
                  </a:lnTo>
                  <a:lnTo>
                    <a:pt x="42" y="49"/>
                  </a:lnTo>
                  <a:lnTo>
                    <a:pt x="49" y="46"/>
                  </a:lnTo>
                  <a:lnTo>
                    <a:pt x="55" y="39"/>
                  </a:lnTo>
                  <a:lnTo>
                    <a:pt x="66" y="32"/>
                  </a:lnTo>
                  <a:lnTo>
                    <a:pt x="76" y="25"/>
                  </a:lnTo>
                  <a:lnTo>
                    <a:pt x="87" y="18"/>
                  </a:lnTo>
                  <a:lnTo>
                    <a:pt x="97" y="11"/>
                  </a:lnTo>
                  <a:lnTo>
                    <a:pt x="104" y="7"/>
                  </a:lnTo>
                  <a:lnTo>
                    <a:pt x="111" y="4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4"/>
                  </a:lnTo>
                  <a:lnTo>
                    <a:pt x="125" y="7"/>
                  </a:lnTo>
                  <a:lnTo>
                    <a:pt x="122" y="11"/>
                  </a:lnTo>
                  <a:lnTo>
                    <a:pt x="118" y="18"/>
                  </a:lnTo>
                  <a:lnTo>
                    <a:pt x="111" y="25"/>
                  </a:lnTo>
                  <a:lnTo>
                    <a:pt x="104" y="35"/>
                  </a:lnTo>
                  <a:lnTo>
                    <a:pt x="94" y="42"/>
                  </a:lnTo>
                  <a:lnTo>
                    <a:pt x="87" y="53"/>
                  </a:lnTo>
                  <a:lnTo>
                    <a:pt x="76" y="63"/>
                  </a:lnTo>
                  <a:lnTo>
                    <a:pt x="66" y="74"/>
                  </a:lnTo>
                  <a:lnTo>
                    <a:pt x="55" y="80"/>
                  </a:lnTo>
                  <a:lnTo>
                    <a:pt x="49" y="87"/>
                  </a:lnTo>
                  <a:lnTo>
                    <a:pt x="42" y="91"/>
                  </a:lnTo>
                  <a:lnTo>
                    <a:pt x="38" y="94"/>
                  </a:lnTo>
                  <a:lnTo>
                    <a:pt x="35" y="98"/>
                  </a:lnTo>
                  <a:lnTo>
                    <a:pt x="31" y="98"/>
                  </a:lnTo>
                  <a:lnTo>
                    <a:pt x="31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8">
              <a:extLst>
                <a:ext uri="{FF2B5EF4-FFF2-40B4-BE49-F238E27FC236}">
                  <a16:creationId xmlns:a16="http://schemas.microsoft.com/office/drawing/2014/main" id="{C51A99C4-D0C3-4A8B-B90B-937C26D03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166" y="8081958"/>
              <a:ext cx="286268" cy="253237"/>
            </a:xfrm>
            <a:custGeom>
              <a:avLst/>
              <a:gdLst>
                <a:gd name="T0" fmla="*/ 17 w 52"/>
                <a:gd name="T1" fmla="*/ 28 h 46"/>
                <a:gd name="T2" fmla="*/ 10 w 52"/>
                <a:gd name="T3" fmla="*/ 18 h 46"/>
                <a:gd name="T4" fmla="*/ 4 w 52"/>
                <a:gd name="T5" fmla="*/ 14 h 46"/>
                <a:gd name="T6" fmla="*/ 0 w 52"/>
                <a:gd name="T7" fmla="*/ 7 h 46"/>
                <a:gd name="T8" fmla="*/ 0 w 52"/>
                <a:gd name="T9" fmla="*/ 4 h 46"/>
                <a:gd name="T10" fmla="*/ 0 w 52"/>
                <a:gd name="T11" fmla="*/ 4 h 46"/>
                <a:gd name="T12" fmla="*/ 4 w 52"/>
                <a:gd name="T13" fmla="*/ 0 h 46"/>
                <a:gd name="T14" fmla="*/ 10 w 52"/>
                <a:gd name="T15" fmla="*/ 0 h 46"/>
                <a:gd name="T16" fmla="*/ 21 w 52"/>
                <a:gd name="T17" fmla="*/ 0 h 46"/>
                <a:gd name="T18" fmla="*/ 28 w 52"/>
                <a:gd name="T19" fmla="*/ 0 h 46"/>
                <a:gd name="T20" fmla="*/ 35 w 52"/>
                <a:gd name="T21" fmla="*/ 0 h 46"/>
                <a:gd name="T22" fmla="*/ 42 w 52"/>
                <a:gd name="T23" fmla="*/ 4 h 46"/>
                <a:gd name="T24" fmla="*/ 45 w 52"/>
                <a:gd name="T25" fmla="*/ 11 h 46"/>
                <a:gd name="T26" fmla="*/ 49 w 52"/>
                <a:gd name="T27" fmla="*/ 14 h 46"/>
                <a:gd name="T28" fmla="*/ 52 w 52"/>
                <a:gd name="T29" fmla="*/ 21 h 46"/>
                <a:gd name="T30" fmla="*/ 52 w 52"/>
                <a:gd name="T31" fmla="*/ 25 h 46"/>
                <a:gd name="T32" fmla="*/ 52 w 52"/>
                <a:gd name="T33" fmla="*/ 32 h 46"/>
                <a:gd name="T34" fmla="*/ 49 w 52"/>
                <a:gd name="T35" fmla="*/ 39 h 46"/>
                <a:gd name="T36" fmla="*/ 45 w 52"/>
                <a:gd name="T37" fmla="*/ 42 h 46"/>
                <a:gd name="T38" fmla="*/ 45 w 52"/>
                <a:gd name="T39" fmla="*/ 46 h 46"/>
                <a:gd name="T40" fmla="*/ 42 w 52"/>
                <a:gd name="T41" fmla="*/ 46 h 46"/>
                <a:gd name="T42" fmla="*/ 35 w 52"/>
                <a:gd name="T43" fmla="*/ 46 h 46"/>
                <a:gd name="T44" fmla="*/ 31 w 52"/>
                <a:gd name="T45" fmla="*/ 42 h 46"/>
                <a:gd name="T46" fmla="*/ 24 w 52"/>
                <a:gd name="T47" fmla="*/ 35 h 46"/>
                <a:gd name="T48" fmla="*/ 17 w 52"/>
                <a:gd name="T49" fmla="*/ 28 h 46"/>
                <a:gd name="T50" fmla="*/ 17 w 52"/>
                <a:gd name="T5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46">
                  <a:moveTo>
                    <a:pt x="17" y="28"/>
                  </a:moveTo>
                  <a:lnTo>
                    <a:pt x="10" y="18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4"/>
                  </a:lnTo>
                  <a:lnTo>
                    <a:pt x="45" y="11"/>
                  </a:lnTo>
                  <a:lnTo>
                    <a:pt x="49" y="14"/>
                  </a:lnTo>
                  <a:lnTo>
                    <a:pt x="52" y="21"/>
                  </a:lnTo>
                  <a:lnTo>
                    <a:pt x="52" y="25"/>
                  </a:lnTo>
                  <a:lnTo>
                    <a:pt x="52" y="32"/>
                  </a:lnTo>
                  <a:lnTo>
                    <a:pt x="49" y="39"/>
                  </a:lnTo>
                  <a:lnTo>
                    <a:pt x="45" y="42"/>
                  </a:lnTo>
                  <a:lnTo>
                    <a:pt x="45" y="46"/>
                  </a:lnTo>
                  <a:lnTo>
                    <a:pt x="42" y="46"/>
                  </a:lnTo>
                  <a:lnTo>
                    <a:pt x="35" y="46"/>
                  </a:lnTo>
                  <a:lnTo>
                    <a:pt x="31" y="42"/>
                  </a:lnTo>
                  <a:lnTo>
                    <a:pt x="24" y="35"/>
                  </a:lnTo>
                  <a:lnTo>
                    <a:pt x="17" y="28"/>
                  </a:lnTo>
                  <a:lnTo>
                    <a:pt x="1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9">
              <a:extLst>
                <a:ext uri="{FF2B5EF4-FFF2-40B4-BE49-F238E27FC236}">
                  <a16:creationId xmlns:a16="http://schemas.microsoft.com/office/drawing/2014/main" id="{B966F881-01EF-45E7-A6A7-20E22D745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3743" y="7795690"/>
              <a:ext cx="594557" cy="517484"/>
            </a:xfrm>
            <a:custGeom>
              <a:avLst/>
              <a:gdLst>
                <a:gd name="T0" fmla="*/ 69 w 108"/>
                <a:gd name="T1" fmla="*/ 10 h 94"/>
                <a:gd name="T2" fmla="*/ 69 w 108"/>
                <a:gd name="T3" fmla="*/ 7 h 94"/>
                <a:gd name="T4" fmla="*/ 69 w 108"/>
                <a:gd name="T5" fmla="*/ 4 h 94"/>
                <a:gd name="T6" fmla="*/ 69 w 108"/>
                <a:gd name="T7" fmla="*/ 4 h 94"/>
                <a:gd name="T8" fmla="*/ 73 w 108"/>
                <a:gd name="T9" fmla="*/ 0 h 94"/>
                <a:gd name="T10" fmla="*/ 80 w 108"/>
                <a:gd name="T11" fmla="*/ 4 h 94"/>
                <a:gd name="T12" fmla="*/ 83 w 108"/>
                <a:gd name="T13" fmla="*/ 4 h 94"/>
                <a:gd name="T14" fmla="*/ 90 w 108"/>
                <a:gd name="T15" fmla="*/ 7 h 94"/>
                <a:gd name="T16" fmla="*/ 97 w 108"/>
                <a:gd name="T17" fmla="*/ 10 h 94"/>
                <a:gd name="T18" fmla="*/ 101 w 108"/>
                <a:gd name="T19" fmla="*/ 17 h 94"/>
                <a:gd name="T20" fmla="*/ 104 w 108"/>
                <a:gd name="T21" fmla="*/ 21 h 94"/>
                <a:gd name="T22" fmla="*/ 108 w 108"/>
                <a:gd name="T23" fmla="*/ 24 h 94"/>
                <a:gd name="T24" fmla="*/ 108 w 108"/>
                <a:gd name="T25" fmla="*/ 28 h 94"/>
                <a:gd name="T26" fmla="*/ 108 w 108"/>
                <a:gd name="T27" fmla="*/ 31 h 94"/>
                <a:gd name="T28" fmla="*/ 104 w 108"/>
                <a:gd name="T29" fmla="*/ 38 h 94"/>
                <a:gd name="T30" fmla="*/ 97 w 108"/>
                <a:gd name="T31" fmla="*/ 42 h 94"/>
                <a:gd name="T32" fmla="*/ 87 w 108"/>
                <a:gd name="T33" fmla="*/ 49 h 94"/>
                <a:gd name="T34" fmla="*/ 80 w 108"/>
                <a:gd name="T35" fmla="*/ 52 h 94"/>
                <a:gd name="T36" fmla="*/ 73 w 108"/>
                <a:gd name="T37" fmla="*/ 59 h 94"/>
                <a:gd name="T38" fmla="*/ 62 w 108"/>
                <a:gd name="T39" fmla="*/ 63 h 94"/>
                <a:gd name="T40" fmla="*/ 52 w 108"/>
                <a:gd name="T41" fmla="*/ 70 h 94"/>
                <a:gd name="T42" fmla="*/ 42 w 108"/>
                <a:gd name="T43" fmla="*/ 73 h 94"/>
                <a:gd name="T44" fmla="*/ 31 w 108"/>
                <a:gd name="T45" fmla="*/ 80 h 94"/>
                <a:gd name="T46" fmla="*/ 17 w 108"/>
                <a:gd name="T47" fmla="*/ 87 h 94"/>
                <a:gd name="T48" fmla="*/ 3 w 108"/>
                <a:gd name="T49" fmla="*/ 94 h 94"/>
                <a:gd name="T50" fmla="*/ 0 w 108"/>
                <a:gd name="T51" fmla="*/ 77 h 94"/>
                <a:gd name="T52" fmla="*/ 10 w 108"/>
                <a:gd name="T53" fmla="*/ 70 h 94"/>
                <a:gd name="T54" fmla="*/ 24 w 108"/>
                <a:gd name="T55" fmla="*/ 59 h 94"/>
                <a:gd name="T56" fmla="*/ 31 w 108"/>
                <a:gd name="T57" fmla="*/ 52 h 94"/>
                <a:gd name="T58" fmla="*/ 42 w 108"/>
                <a:gd name="T59" fmla="*/ 45 h 94"/>
                <a:gd name="T60" fmla="*/ 49 w 108"/>
                <a:gd name="T61" fmla="*/ 42 h 94"/>
                <a:gd name="T62" fmla="*/ 56 w 108"/>
                <a:gd name="T63" fmla="*/ 35 h 94"/>
                <a:gd name="T64" fmla="*/ 59 w 108"/>
                <a:gd name="T65" fmla="*/ 31 h 94"/>
                <a:gd name="T66" fmla="*/ 62 w 108"/>
                <a:gd name="T67" fmla="*/ 28 h 94"/>
                <a:gd name="T68" fmla="*/ 66 w 108"/>
                <a:gd name="T69" fmla="*/ 24 h 94"/>
                <a:gd name="T70" fmla="*/ 69 w 108"/>
                <a:gd name="T71" fmla="*/ 17 h 94"/>
                <a:gd name="T72" fmla="*/ 69 w 108"/>
                <a:gd name="T73" fmla="*/ 14 h 94"/>
                <a:gd name="T74" fmla="*/ 69 w 108"/>
                <a:gd name="T75" fmla="*/ 10 h 94"/>
                <a:gd name="T76" fmla="*/ 69 w 108"/>
                <a:gd name="T77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8" h="94">
                  <a:moveTo>
                    <a:pt x="69" y="10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73" y="0"/>
                  </a:lnTo>
                  <a:lnTo>
                    <a:pt x="80" y="4"/>
                  </a:lnTo>
                  <a:lnTo>
                    <a:pt x="83" y="4"/>
                  </a:lnTo>
                  <a:lnTo>
                    <a:pt x="90" y="7"/>
                  </a:lnTo>
                  <a:lnTo>
                    <a:pt x="97" y="10"/>
                  </a:lnTo>
                  <a:lnTo>
                    <a:pt x="101" y="17"/>
                  </a:lnTo>
                  <a:lnTo>
                    <a:pt x="104" y="21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4" y="38"/>
                  </a:lnTo>
                  <a:lnTo>
                    <a:pt x="97" y="42"/>
                  </a:lnTo>
                  <a:lnTo>
                    <a:pt x="87" y="49"/>
                  </a:lnTo>
                  <a:lnTo>
                    <a:pt x="80" y="52"/>
                  </a:lnTo>
                  <a:lnTo>
                    <a:pt x="73" y="59"/>
                  </a:lnTo>
                  <a:lnTo>
                    <a:pt x="62" y="63"/>
                  </a:lnTo>
                  <a:lnTo>
                    <a:pt x="52" y="70"/>
                  </a:lnTo>
                  <a:lnTo>
                    <a:pt x="42" y="73"/>
                  </a:lnTo>
                  <a:lnTo>
                    <a:pt x="31" y="80"/>
                  </a:lnTo>
                  <a:lnTo>
                    <a:pt x="17" y="87"/>
                  </a:lnTo>
                  <a:lnTo>
                    <a:pt x="3" y="94"/>
                  </a:lnTo>
                  <a:lnTo>
                    <a:pt x="0" y="77"/>
                  </a:lnTo>
                  <a:lnTo>
                    <a:pt x="10" y="70"/>
                  </a:lnTo>
                  <a:lnTo>
                    <a:pt x="24" y="59"/>
                  </a:lnTo>
                  <a:lnTo>
                    <a:pt x="31" y="52"/>
                  </a:lnTo>
                  <a:lnTo>
                    <a:pt x="42" y="45"/>
                  </a:lnTo>
                  <a:lnTo>
                    <a:pt x="49" y="42"/>
                  </a:lnTo>
                  <a:lnTo>
                    <a:pt x="56" y="35"/>
                  </a:lnTo>
                  <a:lnTo>
                    <a:pt x="59" y="31"/>
                  </a:lnTo>
                  <a:lnTo>
                    <a:pt x="62" y="28"/>
                  </a:lnTo>
                  <a:lnTo>
                    <a:pt x="66" y="24"/>
                  </a:lnTo>
                  <a:lnTo>
                    <a:pt x="69" y="17"/>
                  </a:lnTo>
                  <a:lnTo>
                    <a:pt x="69" y="14"/>
                  </a:lnTo>
                  <a:lnTo>
                    <a:pt x="69" y="10"/>
                  </a:lnTo>
                  <a:lnTo>
                    <a:pt x="6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0">
              <a:extLst>
                <a:ext uri="{FF2B5EF4-FFF2-40B4-BE49-F238E27FC236}">
                  <a16:creationId xmlns:a16="http://schemas.microsoft.com/office/drawing/2014/main" id="{254D0AA4-68F3-4AD9-8166-29B49BE9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900" y="7124061"/>
              <a:ext cx="423898" cy="2207568"/>
            </a:xfrm>
            <a:custGeom>
              <a:avLst/>
              <a:gdLst>
                <a:gd name="T0" fmla="*/ 7 w 77"/>
                <a:gd name="T1" fmla="*/ 349 h 401"/>
                <a:gd name="T2" fmla="*/ 0 w 77"/>
                <a:gd name="T3" fmla="*/ 335 h 401"/>
                <a:gd name="T4" fmla="*/ 4 w 77"/>
                <a:gd name="T5" fmla="*/ 331 h 401"/>
                <a:gd name="T6" fmla="*/ 14 w 77"/>
                <a:gd name="T7" fmla="*/ 331 h 401"/>
                <a:gd name="T8" fmla="*/ 28 w 77"/>
                <a:gd name="T9" fmla="*/ 335 h 401"/>
                <a:gd name="T10" fmla="*/ 39 w 77"/>
                <a:gd name="T11" fmla="*/ 338 h 401"/>
                <a:gd name="T12" fmla="*/ 42 w 77"/>
                <a:gd name="T13" fmla="*/ 338 h 401"/>
                <a:gd name="T14" fmla="*/ 42 w 77"/>
                <a:gd name="T15" fmla="*/ 331 h 401"/>
                <a:gd name="T16" fmla="*/ 42 w 77"/>
                <a:gd name="T17" fmla="*/ 317 h 401"/>
                <a:gd name="T18" fmla="*/ 46 w 77"/>
                <a:gd name="T19" fmla="*/ 300 h 401"/>
                <a:gd name="T20" fmla="*/ 46 w 77"/>
                <a:gd name="T21" fmla="*/ 262 h 401"/>
                <a:gd name="T22" fmla="*/ 46 w 77"/>
                <a:gd name="T23" fmla="*/ 199 h 401"/>
                <a:gd name="T24" fmla="*/ 46 w 77"/>
                <a:gd name="T25" fmla="*/ 150 h 401"/>
                <a:gd name="T26" fmla="*/ 42 w 77"/>
                <a:gd name="T27" fmla="*/ 119 h 401"/>
                <a:gd name="T28" fmla="*/ 42 w 77"/>
                <a:gd name="T29" fmla="*/ 91 h 401"/>
                <a:gd name="T30" fmla="*/ 42 w 77"/>
                <a:gd name="T31" fmla="*/ 66 h 401"/>
                <a:gd name="T32" fmla="*/ 42 w 77"/>
                <a:gd name="T33" fmla="*/ 49 h 401"/>
                <a:gd name="T34" fmla="*/ 39 w 77"/>
                <a:gd name="T35" fmla="*/ 31 h 401"/>
                <a:gd name="T36" fmla="*/ 39 w 77"/>
                <a:gd name="T37" fmla="*/ 21 h 401"/>
                <a:gd name="T38" fmla="*/ 39 w 77"/>
                <a:gd name="T39" fmla="*/ 14 h 401"/>
                <a:gd name="T40" fmla="*/ 35 w 77"/>
                <a:gd name="T41" fmla="*/ 10 h 401"/>
                <a:gd name="T42" fmla="*/ 32 w 77"/>
                <a:gd name="T43" fmla="*/ 3 h 401"/>
                <a:gd name="T44" fmla="*/ 39 w 77"/>
                <a:gd name="T45" fmla="*/ 0 h 401"/>
                <a:gd name="T46" fmla="*/ 49 w 77"/>
                <a:gd name="T47" fmla="*/ 0 h 401"/>
                <a:gd name="T48" fmla="*/ 67 w 77"/>
                <a:gd name="T49" fmla="*/ 7 h 401"/>
                <a:gd name="T50" fmla="*/ 77 w 77"/>
                <a:gd name="T51" fmla="*/ 14 h 401"/>
                <a:gd name="T52" fmla="*/ 77 w 77"/>
                <a:gd name="T53" fmla="*/ 24 h 401"/>
                <a:gd name="T54" fmla="*/ 74 w 77"/>
                <a:gd name="T55" fmla="*/ 31 h 401"/>
                <a:gd name="T56" fmla="*/ 70 w 77"/>
                <a:gd name="T57" fmla="*/ 42 h 401"/>
                <a:gd name="T58" fmla="*/ 70 w 77"/>
                <a:gd name="T59" fmla="*/ 56 h 401"/>
                <a:gd name="T60" fmla="*/ 70 w 77"/>
                <a:gd name="T61" fmla="*/ 73 h 401"/>
                <a:gd name="T62" fmla="*/ 70 w 77"/>
                <a:gd name="T63" fmla="*/ 98 h 401"/>
                <a:gd name="T64" fmla="*/ 70 w 77"/>
                <a:gd name="T65" fmla="*/ 129 h 401"/>
                <a:gd name="T66" fmla="*/ 70 w 77"/>
                <a:gd name="T67" fmla="*/ 188 h 401"/>
                <a:gd name="T68" fmla="*/ 70 w 77"/>
                <a:gd name="T69" fmla="*/ 258 h 401"/>
                <a:gd name="T70" fmla="*/ 74 w 77"/>
                <a:gd name="T71" fmla="*/ 303 h 401"/>
                <a:gd name="T72" fmla="*/ 74 w 77"/>
                <a:gd name="T73" fmla="*/ 324 h 401"/>
                <a:gd name="T74" fmla="*/ 74 w 77"/>
                <a:gd name="T75" fmla="*/ 345 h 401"/>
                <a:gd name="T76" fmla="*/ 74 w 77"/>
                <a:gd name="T77" fmla="*/ 356 h 401"/>
                <a:gd name="T78" fmla="*/ 70 w 77"/>
                <a:gd name="T79" fmla="*/ 370 h 401"/>
                <a:gd name="T80" fmla="*/ 63 w 77"/>
                <a:gd name="T81" fmla="*/ 387 h 401"/>
                <a:gd name="T82" fmla="*/ 53 w 77"/>
                <a:gd name="T83" fmla="*/ 398 h 401"/>
                <a:gd name="T84" fmla="*/ 42 w 77"/>
                <a:gd name="T85" fmla="*/ 401 h 401"/>
                <a:gd name="T86" fmla="*/ 35 w 77"/>
                <a:gd name="T87" fmla="*/ 394 h 401"/>
                <a:gd name="T88" fmla="*/ 35 w 77"/>
                <a:gd name="T89" fmla="*/ 384 h 401"/>
                <a:gd name="T90" fmla="*/ 28 w 77"/>
                <a:gd name="T91" fmla="*/ 370 h 401"/>
                <a:gd name="T92" fmla="*/ 14 w 77"/>
                <a:gd name="T93" fmla="*/ 35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" h="401">
                  <a:moveTo>
                    <a:pt x="14" y="356"/>
                  </a:moveTo>
                  <a:lnTo>
                    <a:pt x="7" y="349"/>
                  </a:lnTo>
                  <a:lnTo>
                    <a:pt x="4" y="342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4" y="331"/>
                  </a:lnTo>
                  <a:lnTo>
                    <a:pt x="7" y="331"/>
                  </a:lnTo>
                  <a:lnTo>
                    <a:pt x="14" y="331"/>
                  </a:lnTo>
                  <a:lnTo>
                    <a:pt x="21" y="335"/>
                  </a:lnTo>
                  <a:lnTo>
                    <a:pt x="28" y="335"/>
                  </a:lnTo>
                  <a:lnTo>
                    <a:pt x="35" y="338"/>
                  </a:lnTo>
                  <a:lnTo>
                    <a:pt x="39" y="338"/>
                  </a:lnTo>
                  <a:lnTo>
                    <a:pt x="42" y="338"/>
                  </a:lnTo>
                  <a:lnTo>
                    <a:pt x="42" y="338"/>
                  </a:lnTo>
                  <a:lnTo>
                    <a:pt x="42" y="335"/>
                  </a:lnTo>
                  <a:lnTo>
                    <a:pt x="42" y="331"/>
                  </a:lnTo>
                  <a:lnTo>
                    <a:pt x="42" y="324"/>
                  </a:lnTo>
                  <a:lnTo>
                    <a:pt x="42" y="317"/>
                  </a:lnTo>
                  <a:lnTo>
                    <a:pt x="46" y="310"/>
                  </a:lnTo>
                  <a:lnTo>
                    <a:pt x="46" y="300"/>
                  </a:lnTo>
                  <a:lnTo>
                    <a:pt x="46" y="286"/>
                  </a:lnTo>
                  <a:lnTo>
                    <a:pt x="46" y="262"/>
                  </a:lnTo>
                  <a:lnTo>
                    <a:pt x="46" y="230"/>
                  </a:lnTo>
                  <a:lnTo>
                    <a:pt x="46" y="199"/>
                  </a:lnTo>
                  <a:lnTo>
                    <a:pt x="46" y="167"/>
                  </a:lnTo>
                  <a:lnTo>
                    <a:pt x="46" y="150"/>
                  </a:lnTo>
                  <a:lnTo>
                    <a:pt x="46" y="132"/>
                  </a:lnTo>
                  <a:lnTo>
                    <a:pt x="42" y="119"/>
                  </a:lnTo>
                  <a:lnTo>
                    <a:pt x="42" y="105"/>
                  </a:lnTo>
                  <a:lnTo>
                    <a:pt x="42" y="91"/>
                  </a:lnTo>
                  <a:lnTo>
                    <a:pt x="42" y="80"/>
                  </a:lnTo>
                  <a:lnTo>
                    <a:pt x="42" y="66"/>
                  </a:lnTo>
                  <a:lnTo>
                    <a:pt x="42" y="56"/>
                  </a:lnTo>
                  <a:lnTo>
                    <a:pt x="42" y="49"/>
                  </a:lnTo>
                  <a:lnTo>
                    <a:pt x="42" y="38"/>
                  </a:lnTo>
                  <a:lnTo>
                    <a:pt x="39" y="31"/>
                  </a:lnTo>
                  <a:lnTo>
                    <a:pt x="39" y="28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39" y="1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60" y="3"/>
                  </a:lnTo>
                  <a:lnTo>
                    <a:pt x="67" y="7"/>
                  </a:lnTo>
                  <a:lnTo>
                    <a:pt x="74" y="10"/>
                  </a:lnTo>
                  <a:lnTo>
                    <a:pt x="77" y="14"/>
                  </a:lnTo>
                  <a:lnTo>
                    <a:pt x="77" y="17"/>
                  </a:lnTo>
                  <a:lnTo>
                    <a:pt x="77" y="24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5"/>
                  </a:lnTo>
                  <a:lnTo>
                    <a:pt x="70" y="42"/>
                  </a:lnTo>
                  <a:lnTo>
                    <a:pt x="70" y="49"/>
                  </a:lnTo>
                  <a:lnTo>
                    <a:pt x="70" y="56"/>
                  </a:lnTo>
                  <a:lnTo>
                    <a:pt x="70" y="63"/>
                  </a:lnTo>
                  <a:lnTo>
                    <a:pt x="70" y="73"/>
                  </a:lnTo>
                  <a:lnTo>
                    <a:pt x="70" y="84"/>
                  </a:lnTo>
                  <a:lnTo>
                    <a:pt x="70" y="98"/>
                  </a:lnTo>
                  <a:lnTo>
                    <a:pt x="70" y="112"/>
                  </a:lnTo>
                  <a:lnTo>
                    <a:pt x="70" y="129"/>
                  </a:lnTo>
                  <a:lnTo>
                    <a:pt x="70" y="150"/>
                  </a:lnTo>
                  <a:lnTo>
                    <a:pt x="70" y="188"/>
                  </a:lnTo>
                  <a:lnTo>
                    <a:pt x="70" y="223"/>
                  </a:lnTo>
                  <a:lnTo>
                    <a:pt x="70" y="258"/>
                  </a:lnTo>
                  <a:lnTo>
                    <a:pt x="74" y="290"/>
                  </a:lnTo>
                  <a:lnTo>
                    <a:pt x="74" y="303"/>
                  </a:lnTo>
                  <a:lnTo>
                    <a:pt x="74" y="314"/>
                  </a:lnTo>
                  <a:lnTo>
                    <a:pt x="74" y="324"/>
                  </a:lnTo>
                  <a:lnTo>
                    <a:pt x="74" y="335"/>
                  </a:lnTo>
                  <a:lnTo>
                    <a:pt x="74" y="345"/>
                  </a:lnTo>
                  <a:lnTo>
                    <a:pt x="74" y="352"/>
                  </a:lnTo>
                  <a:lnTo>
                    <a:pt x="74" y="356"/>
                  </a:lnTo>
                  <a:lnTo>
                    <a:pt x="74" y="363"/>
                  </a:lnTo>
                  <a:lnTo>
                    <a:pt x="70" y="370"/>
                  </a:lnTo>
                  <a:lnTo>
                    <a:pt x="67" y="373"/>
                  </a:lnTo>
                  <a:lnTo>
                    <a:pt x="63" y="387"/>
                  </a:lnTo>
                  <a:lnTo>
                    <a:pt x="56" y="394"/>
                  </a:lnTo>
                  <a:lnTo>
                    <a:pt x="53" y="398"/>
                  </a:lnTo>
                  <a:lnTo>
                    <a:pt x="49" y="398"/>
                  </a:lnTo>
                  <a:lnTo>
                    <a:pt x="42" y="401"/>
                  </a:lnTo>
                  <a:lnTo>
                    <a:pt x="39" y="398"/>
                  </a:lnTo>
                  <a:lnTo>
                    <a:pt x="35" y="394"/>
                  </a:lnTo>
                  <a:lnTo>
                    <a:pt x="35" y="391"/>
                  </a:lnTo>
                  <a:lnTo>
                    <a:pt x="35" y="384"/>
                  </a:lnTo>
                  <a:lnTo>
                    <a:pt x="35" y="377"/>
                  </a:lnTo>
                  <a:lnTo>
                    <a:pt x="28" y="370"/>
                  </a:lnTo>
                  <a:lnTo>
                    <a:pt x="25" y="363"/>
                  </a:lnTo>
                  <a:lnTo>
                    <a:pt x="14" y="356"/>
                  </a:lnTo>
                  <a:lnTo>
                    <a:pt x="14" y="3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">
              <a:extLst>
                <a:ext uri="{FF2B5EF4-FFF2-40B4-BE49-F238E27FC236}">
                  <a16:creationId xmlns:a16="http://schemas.microsoft.com/office/drawing/2014/main" id="{5B0925B5-D94D-44D6-B0B6-85EFD1E93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704" y="7625029"/>
              <a:ext cx="919362" cy="286268"/>
            </a:xfrm>
            <a:custGeom>
              <a:avLst/>
              <a:gdLst>
                <a:gd name="T0" fmla="*/ 70 w 167"/>
                <a:gd name="T1" fmla="*/ 17 h 52"/>
                <a:gd name="T2" fmla="*/ 84 w 167"/>
                <a:gd name="T3" fmla="*/ 10 h 52"/>
                <a:gd name="T4" fmla="*/ 98 w 167"/>
                <a:gd name="T5" fmla="*/ 7 h 52"/>
                <a:gd name="T6" fmla="*/ 112 w 167"/>
                <a:gd name="T7" fmla="*/ 7 h 52"/>
                <a:gd name="T8" fmla="*/ 122 w 167"/>
                <a:gd name="T9" fmla="*/ 3 h 52"/>
                <a:gd name="T10" fmla="*/ 133 w 167"/>
                <a:gd name="T11" fmla="*/ 0 h 52"/>
                <a:gd name="T12" fmla="*/ 140 w 167"/>
                <a:gd name="T13" fmla="*/ 0 h 52"/>
                <a:gd name="T14" fmla="*/ 143 w 167"/>
                <a:gd name="T15" fmla="*/ 0 h 52"/>
                <a:gd name="T16" fmla="*/ 147 w 167"/>
                <a:gd name="T17" fmla="*/ 0 h 52"/>
                <a:gd name="T18" fmla="*/ 154 w 167"/>
                <a:gd name="T19" fmla="*/ 0 h 52"/>
                <a:gd name="T20" fmla="*/ 161 w 167"/>
                <a:gd name="T21" fmla="*/ 0 h 52"/>
                <a:gd name="T22" fmla="*/ 167 w 167"/>
                <a:gd name="T23" fmla="*/ 3 h 52"/>
                <a:gd name="T24" fmla="*/ 167 w 167"/>
                <a:gd name="T25" fmla="*/ 7 h 52"/>
                <a:gd name="T26" fmla="*/ 167 w 167"/>
                <a:gd name="T27" fmla="*/ 10 h 52"/>
                <a:gd name="T28" fmla="*/ 167 w 167"/>
                <a:gd name="T29" fmla="*/ 14 h 52"/>
                <a:gd name="T30" fmla="*/ 167 w 167"/>
                <a:gd name="T31" fmla="*/ 17 h 52"/>
                <a:gd name="T32" fmla="*/ 161 w 167"/>
                <a:gd name="T33" fmla="*/ 21 h 52"/>
                <a:gd name="T34" fmla="*/ 161 w 167"/>
                <a:gd name="T35" fmla="*/ 21 h 52"/>
                <a:gd name="T36" fmla="*/ 154 w 167"/>
                <a:gd name="T37" fmla="*/ 24 h 52"/>
                <a:gd name="T38" fmla="*/ 150 w 167"/>
                <a:gd name="T39" fmla="*/ 24 h 52"/>
                <a:gd name="T40" fmla="*/ 143 w 167"/>
                <a:gd name="T41" fmla="*/ 28 h 52"/>
                <a:gd name="T42" fmla="*/ 133 w 167"/>
                <a:gd name="T43" fmla="*/ 28 h 52"/>
                <a:gd name="T44" fmla="*/ 122 w 167"/>
                <a:gd name="T45" fmla="*/ 31 h 52"/>
                <a:gd name="T46" fmla="*/ 112 w 167"/>
                <a:gd name="T47" fmla="*/ 35 h 52"/>
                <a:gd name="T48" fmla="*/ 98 w 167"/>
                <a:gd name="T49" fmla="*/ 38 h 52"/>
                <a:gd name="T50" fmla="*/ 84 w 167"/>
                <a:gd name="T51" fmla="*/ 41 h 52"/>
                <a:gd name="T52" fmla="*/ 70 w 167"/>
                <a:gd name="T53" fmla="*/ 41 h 52"/>
                <a:gd name="T54" fmla="*/ 59 w 167"/>
                <a:gd name="T55" fmla="*/ 45 h 52"/>
                <a:gd name="T56" fmla="*/ 49 w 167"/>
                <a:gd name="T57" fmla="*/ 48 h 52"/>
                <a:gd name="T58" fmla="*/ 42 w 167"/>
                <a:gd name="T59" fmla="*/ 48 h 52"/>
                <a:gd name="T60" fmla="*/ 35 w 167"/>
                <a:gd name="T61" fmla="*/ 48 h 52"/>
                <a:gd name="T62" fmla="*/ 28 w 167"/>
                <a:gd name="T63" fmla="*/ 52 h 52"/>
                <a:gd name="T64" fmla="*/ 24 w 167"/>
                <a:gd name="T65" fmla="*/ 52 h 52"/>
                <a:gd name="T66" fmla="*/ 14 w 167"/>
                <a:gd name="T67" fmla="*/ 52 h 52"/>
                <a:gd name="T68" fmla="*/ 10 w 167"/>
                <a:gd name="T69" fmla="*/ 48 h 52"/>
                <a:gd name="T70" fmla="*/ 7 w 167"/>
                <a:gd name="T71" fmla="*/ 48 h 52"/>
                <a:gd name="T72" fmla="*/ 3 w 167"/>
                <a:gd name="T73" fmla="*/ 45 h 52"/>
                <a:gd name="T74" fmla="*/ 0 w 167"/>
                <a:gd name="T75" fmla="*/ 41 h 52"/>
                <a:gd name="T76" fmla="*/ 0 w 167"/>
                <a:gd name="T77" fmla="*/ 38 h 52"/>
                <a:gd name="T78" fmla="*/ 0 w 167"/>
                <a:gd name="T79" fmla="*/ 38 h 52"/>
                <a:gd name="T80" fmla="*/ 3 w 167"/>
                <a:gd name="T81" fmla="*/ 35 h 52"/>
                <a:gd name="T82" fmla="*/ 10 w 167"/>
                <a:gd name="T83" fmla="*/ 35 h 52"/>
                <a:gd name="T84" fmla="*/ 17 w 167"/>
                <a:gd name="T85" fmla="*/ 31 h 52"/>
                <a:gd name="T86" fmla="*/ 28 w 167"/>
                <a:gd name="T87" fmla="*/ 28 h 52"/>
                <a:gd name="T88" fmla="*/ 38 w 167"/>
                <a:gd name="T89" fmla="*/ 24 h 52"/>
                <a:gd name="T90" fmla="*/ 52 w 167"/>
                <a:gd name="T91" fmla="*/ 21 h 52"/>
                <a:gd name="T92" fmla="*/ 70 w 167"/>
                <a:gd name="T93" fmla="*/ 17 h 52"/>
                <a:gd name="T94" fmla="*/ 70 w 167"/>
                <a:gd name="T95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52">
                  <a:moveTo>
                    <a:pt x="70" y="17"/>
                  </a:moveTo>
                  <a:lnTo>
                    <a:pt x="84" y="10"/>
                  </a:lnTo>
                  <a:lnTo>
                    <a:pt x="98" y="7"/>
                  </a:lnTo>
                  <a:lnTo>
                    <a:pt x="112" y="7"/>
                  </a:lnTo>
                  <a:lnTo>
                    <a:pt x="122" y="3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61" y="0"/>
                  </a:lnTo>
                  <a:lnTo>
                    <a:pt x="167" y="3"/>
                  </a:lnTo>
                  <a:lnTo>
                    <a:pt x="167" y="7"/>
                  </a:lnTo>
                  <a:lnTo>
                    <a:pt x="167" y="10"/>
                  </a:lnTo>
                  <a:lnTo>
                    <a:pt x="167" y="14"/>
                  </a:lnTo>
                  <a:lnTo>
                    <a:pt x="167" y="17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54" y="24"/>
                  </a:lnTo>
                  <a:lnTo>
                    <a:pt x="150" y="24"/>
                  </a:lnTo>
                  <a:lnTo>
                    <a:pt x="143" y="28"/>
                  </a:lnTo>
                  <a:lnTo>
                    <a:pt x="133" y="28"/>
                  </a:lnTo>
                  <a:lnTo>
                    <a:pt x="122" y="31"/>
                  </a:lnTo>
                  <a:lnTo>
                    <a:pt x="112" y="35"/>
                  </a:lnTo>
                  <a:lnTo>
                    <a:pt x="98" y="38"/>
                  </a:lnTo>
                  <a:lnTo>
                    <a:pt x="84" y="41"/>
                  </a:lnTo>
                  <a:lnTo>
                    <a:pt x="70" y="41"/>
                  </a:lnTo>
                  <a:lnTo>
                    <a:pt x="59" y="45"/>
                  </a:lnTo>
                  <a:lnTo>
                    <a:pt x="49" y="48"/>
                  </a:lnTo>
                  <a:lnTo>
                    <a:pt x="42" y="48"/>
                  </a:lnTo>
                  <a:lnTo>
                    <a:pt x="35" y="48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14" y="52"/>
                  </a:lnTo>
                  <a:lnTo>
                    <a:pt x="10" y="48"/>
                  </a:lnTo>
                  <a:lnTo>
                    <a:pt x="7" y="48"/>
                  </a:lnTo>
                  <a:lnTo>
                    <a:pt x="3" y="45"/>
                  </a:lnTo>
                  <a:lnTo>
                    <a:pt x="0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10" y="35"/>
                  </a:lnTo>
                  <a:lnTo>
                    <a:pt x="17" y="31"/>
                  </a:lnTo>
                  <a:lnTo>
                    <a:pt x="28" y="28"/>
                  </a:lnTo>
                  <a:lnTo>
                    <a:pt x="38" y="24"/>
                  </a:lnTo>
                  <a:lnTo>
                    <a:pt x="52" y="21"/>
                  </a:lnTo>
                  <a:lnTo>
                    <a:pt x="70" y="17"/>
                  </a:lnTo>
                  <a:lnTo>
                    <a:pt x="7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2">
              <a:extLst>
                <a:ext uri="{FF2B5EF4-FFF2-40B4-BE49-F238E27FC236}">
                  <a16:creationId xmlns:a16="http://schemas.microsoft.com/office/drawing/2014/main" id="{E97A6710-08D9-47A7-9CEA-660AE8DF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71" y="8142513"/>
              <a:ext cx="1112041" cy="765218"/>
            </a:xfrm>
            <a:custGeom>
              <a:avLst/>
              <a:gdLst>
                <a:gd name="T0" fmla="*/ 111 w 202"/>
                <a:gd name="T1" fmla="*/ 136 h 139"/>
                <a:gd name="T2" fmla="*/ 108 w 202"/>
                <a:gd name="T3" fmla="*/ 136 h 139"/>
                <a:gd name="T4" fmla="*/ 104 w 202"/>
                <a:gd name="T5" fmla="*/ 132 h 139"/>
                <a:gd name="T6" fmla="*/ 101 w 202"/>
                <a:gd name="T7" fmla="*/ 129 h 139"/>
                <a:gd name="T8" fmla="*/ 97 w 202"/>
                <a:gd name="T9" fmla="*/ 125 h 139"/>
                <a:gd name="T10" fmla="*/ 94 w 202"/>
                <a:gd name="T11" fmla="*/ 118 h 139"/>
                <a:gd name="T12" fmla="*/ 87 w 202"/>
                <a:gd name="T13" fmla="*/ 115 h 139"/>
                <a:gd name="T14" fmla="*/ 80 w 202"/>
                <a:gd name="T15" fmla="*/ 108 h 139"/>
                <a:gd name="T16" fmla="*/ 73 w 202"/>
                <a:gd name="T17" fmla="*/ 98 h 139"/>
                <a:gd name="T18" fmla="*/ 63 w 202"/>
                <a:gd name="T19" fmla="*/ 91 h 139"/>
                <a:gd name="T20" fmla="*/ 56 w 202"/>
                <a:gd name="T21" fmla="*/ 80 h 139"/>
                <a:gd name="T22" fmla="*/ 45 w 202"/>
                <a:gd name="T23" fmla="*/ 70 h 139"/>
                <a:gd name="T24" fmla="*/ 35 w 202"/>
                <a:gd name="T25" fmla="*/ 59 h 139"/>
                <a:gd name="T26" fmla="*/ 24 w 202"/>
                <a:gd name="T27" fmla="*/ 45 h 139"/>
                <a:gd name="T28" fmla="*/ 14 w 202"/>
                <a:gd name="T29" fmla="*/ 31 h 139"/>
                <a:gd name="T30" fmla="*/ 0 w 202"/>
                <a:gd name="T31" fmla="*/ 17 h 139"/>
                <a:gd name="T32" fmla="*/ 7 w 202"/>
                <a:gd name="T33" fmla="*/ 0 h 139"/>
                <a:gd name="T34" fmla="*/ 21 w 202"/>
                <a:gd name="T35" fmla="*/ 10 h 139"/>
                <a:gd name="T36" fmla="*/ 31 w 202"/>
                <a:gd name="T37" fmla="*/ 21 h 139"/>
                <a:gd name="T38" fmla="*/ 42 w 202"/>
                <a:gd name="T39" fmla="*/ 31 h 139"/>
                <a:gd name="T40" fmla="*/ 52 w 202"/>
                <a:gd name="T41" fmla="*/ 38 h 139"/>
                <a:gd name="T42" fmla="*/ 70 w 202"/>
                <a:gd name="T43" fmla="*/ 56 h 139"/>
                <a:gd name="T44" fmla="*/ 87 w 202"/>
                <a:gd name="T45" fmla="*/ 66 h 139"/>
                <a:gd name="T46" fmla="*/ 104 w 202"/>
                <a:gd name="T47" fmla="*/ 77 h 139"/>
                <a:gd name="T48" fmla="*/ 122 w 202"/>
                <a:gd name="T49" fmla="*/ 87 h 139"/>
                <a:gd name="T50" fmla="*/ 139 w 202"/>
                <a:gd name="T51" fmla="*/ 94 h 139"/>
                <a:gd name="T52" fmla="*/ 160 w 202"/>
                <a:gd name="T53" fmla="*/ 101 h 139"/>
                <a:gd name="T54" fmla="*/ 171 w 202"/>
                <a:gd name="T55" fmla="*/ 105 h 139"/>
                <a:gd name="T56" fmla="*/ 181 w 202"/>
                <a:gd name="T57" fmla="*/ 108 h 139"/>
                <a:gd name="T58" fmla="*/ 188 w 202"/>
                <a:gd name="T59" fmla="*/ 111 h 139"/>
                <a:gd name="T60" fmla="*/ 192 w 202"/>
                <a:gd name="T61" fmla="*/ 111 h 139"/>
                <a:gd name="T62" fmla="*/ 199 w 202"/>
                <a:gd name="T63" fmla="*/ 115 h 139"/>
                <a:gd name="T64" fmla="*/ 202 w 202"/>
                <a:gd name="T65" fmla="*/ 118 h 139"/>
                <a:gd name="T66" fmla="*/ 202 w 202"/>
                <a:gd name="T67" fmla="*/ 118 h 139"/>
                <a:gd name="T68" fmla="*/ 202 w 202"/>
                <a:gd name="T69" fmla="*/ 118 h 139"/>
                <a:gd name="T70" fmla="*/ 202 w 202"/>
                <a:gd name="T71" fmla="*/ 122 h 139"/>
                <a:gd name="T72" fmla="*/ 195 w 202"/>
                <a:gd name="T73" fmla="*/ 125 h 139"/>
                <a:gd name="T74" fmla="*/ 188 w 202"/>
                <a:gd name="T75" fmla="*/ 129 h 139"/>
                <a:gd name="T76" fmla="*/ 174 w 202"/>
                <a:gd name="T77" fmla="*/ 132 h 139"/>
                <a:gd name="T78" fmla="*/ 164 w 202"/>
                <a:gd name="T79" fmla="*/ 132 h 139"/>
                <a:gd name="T80" fmla="*/ 150 w 202"/>
                <a:gd name="T81" fmla="*/ 136 h 139"/>
                <a:gd name="T82" fmla="*/ 143 w 202"/>
                <a:gd name="T83" fmla="*/ 136 h 139"/>
                <a:gd name="T84" fmla="*/ 136 w 202"/>
                <a:gd name="T85" fmla="*/ 139 h 139"/>
                <a:gd name="T86" fmla="*/ 129 w 202"/>
                <a:gd name="T87" fmla="*/ 139 h 139"/>
                <a:gd name="T88" fmla="*/ 125 w 202"/>
                <a:gd name="T89" fmla="*/ 139 h 139"/>
                <a:gd name="T90" fmla="*/ 111 w 202"/>
                <a:gd name="T91" fmla="*/ 136 h 139"/>
                <a:gd name="T92" fmla="*/ 111 w 202"/>
                <a:gd name="T93" fmla="*/ 13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2" h="139">
                  <a:moveTo>
                    <a:pt x="111" y="136"/>
                  </a:moveTo>
                  <a:lnTo>
                    <a:pt x="108" y="136"/>
                  </a:lnTo>
                  <a:lnTo>
                    <a:pt x="104" y="132"/>
                  </a:lnTo>
                  <a:lnTo>
                    <a:pt x="101" y="129"/>
                  </a:lnTo>
                  <a:lnTo>
                    <a:pt x="97" y="125"/>
                  </a:lnTo>
                  <a:lnTo>
                    <a:pt x="94" y="118"/>
                  </a:lnTo>
                  <a:lnTo>
                    <a:pt x="87" y="115"/>
                  </a:lnTo>
                  <a:lnTo>
                    <a:pt x="80" y="108"/>
                  </a:lnTo>
                  <a:lnTo>
                    <a:pt x="73" y="98"/>
                  </a:lnTo>
                  <a:lnTo>
                    <a:pt x="63" y="91"/>
                  </a:lnTo>
                  <a:lnTo>
                    <a:pt x="56" y="80"/>
                  </a:lnTo>
                  <a:lnTo>
                    <a:pt x="45" y="70"/>
                  </a:lnTo>
                  <a:lnTo>
                    <a:pt x="35" y="59"/>
                  </a:lnTo>
                  <a:lnTo>
                    <a:pt x="24" y="45"/>
                  </a:lnTo>
                  <a:lnTo>
                    <a:pt x="14" y="31"/>
                  </a:lnTo>
                  <a:lnTo>
                    <a:pt x="0" y="17"/>
                  </a:lnTo>
                  <a:lnTo>
                    <a:pt x="7" y="0"/>
                  </a:lnTo>
                  <a:lnTo>
                    <a:pt x="21" y="10"/>
                  </a:lnTo>
                  <a:lnTo>
                    <a:pt x="31" y="21"/>
                  </a:lnTo>
                  <a:lnTo>
                    <a:pt x="42" y="31"/>
                  </a:lnTo>
                  <a:lnTo>
                    <a:pt x="52" y="38"/>
                  </a:lnTo>
                  <a:lnTo>
                    <a:pt x="70" y="56"/>
                  </a:lnTo>
                  <a:lnTo>
                    <a:pt x="87" y="66"/>
                  </a:lnTo>
                  <a:lnTo>
                    <a:pt x="104" y="77"/>
                  </a:lnTo>
                  <a:lnTo>
                    <a:pt x="122" y="87"/>
                  </a:lnTo>
                  <a:lnTo>
                    <a:pt x="139" y="94"/>
                  </a:lnTo>
                  <a:lnTo>
                    <a:pt x="160" y="101"/>
                  </a:lnTo>
                  <a:lnTo>
                    <a:pt x="171" y="105"/>
                  </a:lnTo>
                  <a:lnTo>
                    <a:pt x="181" y="108"/>
                  </a:lnTo>
                  <a:lnTo>
                    <a:pt x="188" y="111"/>
                  </a:lnTo>
                  <a:lnTo>
                    <a:pt x="192" y="111"/>
                  </a:lnTo>
                  <a:lnTo>
                    <a:pt x="199" y="115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02" y="122"/>
                  </a:lnTo>
                  <a:lnTo>
                    <a:pt x="195" y="125"/>
                  </a:lnTo>
                  <a:lnTo>
                    <a:pt x="188" y="129"/>
                  </a:lnTo>
                  <a:lnTo>
                    <a:pt x="174" y="132"/>
                  </a:lnTo>
                  <a:lnTo>
                    <a:pt x="164" y="132"/>
                  </a:lnTo>
                  <a:lnTo>
                    <a:pt x="150" y="136"/>
                  </a:lnTo>
                  <a:lnTo>
                    <a:pt x="143" y="136"/>
                  </a:lnTo>
                  <a:lnTo>
                    <a:pt x="136" y="139"/>
                  </a:lnTo>
                  <a:lnTo>
                    <a:pt x="129" y="139"/>
                  </a:lnTo>
                  <a:lnTo>
                    <a:pt x="125" y="139"/>
                  </a:lnTo>
                  <a:lnTo>
                    <a:pt x="111" y="136"/>
                  </a:lnTo>
                  <a:lnTo>
                    <a:pt x="111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3">
              <a:extLst>
                <a:ext uri="{FF2B5EF4-FFF2-40B4-BE49-F238E27FC236}">
                  <a16:creationId xmlns:a16="http://schemas.microsoft.com/office/drawing/2014/main" id="{131B23B9-F0DE-4CAF-B168-D0C0265B1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011" y="7333257"/>
              <a:ext cx="363340" cy="291775"/>
            </a:xfrm>
            <a:custGeom>
              <a:avLst/>
              <a:gdLst>
                <a:gd name="T0" fmla="*/ 0 w 66"/>
                <a:gd name="T1" fmla="*/ 4 h 53"/>
                <a:gd name="T2" fmla="*/ 4 w 66"/>
                <a:gd name="T3" fmla="*/ 0 h 53"/>
                <a:gd name="T4" fmla="*/ 7 w 66"/>
                <a:gd name="T5" fmla="*/ 0 h 53"/>
                <a:gd name="T6" fmla="*/ 10 w 66"/>
                <a:gd name="T7" fmla="*/ 0 h 53"/>
                <a:gd name="T8" fmla="*/ 21 w 66"/>
                <a:gd name="T9" fmla="*/ 0 h 53"/>
                <a:gd name="T10" fmla="*/ 28 w 66"/>
                <a:gd name="T11" fmla="*/ 0 h 53"/>
                <a:gd name="T12" fmla="*/ 35 w 66"/>
                <a:gd name="T13" fmla="*/ 0 h 53"/>
                <a:gd name="T14" fmla="*/ 45 w 66"/>
                <a:gd name="T15" fmla="*/ 4 h 53"/>
                <a:gd name="T16" fmla="*/ 52 w 66"/>
                <a:gd name="T17" fmla="*/ 4 h 53"/>
                <a:gd name="T18" fmla="*/ 56 w 66"/>
                <a:gd name="T19" fmla="*/ 11 h 53"/>
                <a:gd name="T20" fmla="*/ 63 w 66"/>
                <a:gd name="T21" fmla="*/ 18 h 53"/>
                <a:gd name="T22" fmla="*/ 63 w 66"/>
                <a:gd name="T23" fmla="*/ 25 h 53"/>
                <a:gd name="T24" fmla="*/ 66 w 66"/>
                <a:gd name="T25" fmla="*/ 32 h 53"/>
                <a:gd name="T26" fmla="*/ 63 w 66"/>
                <a:gd name="T27" fmla="*/ 42 h 53"/>
                <a:gd name="T28" fmla="*/ 63 w 66"/>
                <a:gd name="T29" fmla="*/ 46 h 53"/>
                <a:gd name="T30" fmla="*/ 59 w 66"/>
                <a:gd name="T31" fmla="*/ 49 h 53"/>
                <a:gd name="T32" fmla="*/ 56 w 66"/>
                <a:gd name="T33" fmla="*/ 53 h 53"/>
                <a:gd name="T34" fmla="*/ 49 w 66"/>
                <a:gd name="T35" fmla="*/ 49 h 53"/>
                <a:gd name="T36" fmla="*/ 42 w 66"/>
                <a:gd name="T37" fmla="*/ 46 h 53"/>
                <a:gd name="T38" fmla="*/ 35 w 66"/>
                <a:gd name="T39" fmla="*/ 39 h 53"/>
                <a:gd name="T40" fmla="*/ 21 w 66"/>
                <a:gd name="T41" fmla="*/ 32 h 53"/>
                <a:gd name="T42" fmla="*/ 10 w 66"/>
                <a:gd name="T43" fmla="*/ 21 h 53"/>
                <a:gd name="T44" fmla="*/ 4 w 66"/>
                <a:gd name="T45" fmla="*/ 14 h 53"/>
                <a:gd name="T46" fmla="*/ 0 w 66"/>
                <a:gd name="T47" fmla="*/ 7 h 53"/>
                <a:gd name="T48" fmla="*/ 0 w 66"/>
                <a:gd name="T49" fmla="*/ 4 h 53"/>
                <a:gd name="T50" fmla="*/ 0 w 66"/>
                <a:gd name="T51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53">
                  <a:moveTo>
                    <a:pt x="0" y="4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5" y="4"/>
                  </a:lnTo>
                  <a:lnTo>
                    <a:pt x="52" y="4"/>
                  </a:lnTo>
                  <a:lnTo>
                    <a:pt x="56" y="11"/>
                  </a:lnTo>
                  <a:lnTo>
                    <a:pt x="63" y="18"/>
                  </a:lnTo>
                  <a:lnTo>
                    <a:pt x="63" y="25"/>
                  </a:lnTo>
                  <a:lnTo>
                    <a:pt x="66" y="32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59" y="49"/>
                  </a:lnTo>
                  <a:lnTo>
                    <a:pt x="56" y="53"/>
                  </a:lnTo>
                  <a:lnTo>
                    <a:pt x="49" y="49"/>
                  </a:lnTo>
                  <a:lnTo>
                    <a:pt x="42" y="46"/>
                  </a:lnTo>
                  <a:lnTo>
                    <a:pt x="35" y="39"/>
                  </a:lnTo>
                  <a:lnTo>
                    <a:pt x="21" y="32"/>
                  </a:lnTo>
                  <a:lnTo>
                    <a:pt x="10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2872541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E0884E4-6472-4284-AEA1-8BFAC1C59770}"/>
              </a:ext>
            </a:extLst>
          </p:cNvPr>
          <p:cNvGrpSpPr/>
          <p:nvPr/>
        </p:nvGrpSpPr>
        <p:grpSpPr>
          <a:xfrm>
            <a:off x="3570360" y="2410545"/>
            <a:ext cx="1899280" cy="2130496"/>
            <a:chOff x="3538385" y="9601380"/>
            <a:chExt cx="1899280" cy="2130496"/>
          </a:xfrm>
        </p:grpSpPr>
        <p:sp>
          <p:nvSpPr>
            <p:cNvPr id="3" name="Freeform 64">
              <a:extLst>
                <a:ext uri="{FF2B5EF4-FFF2-40B4-BE49-F238E27FC236}">
                  <a16:creationId xmlns:a16="http://schemas.microsoft.com/office/drawing/2014/main" id="{762193D6-945F-47A9-89C1-E7C90646D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581" y="9678452"/>
              <a:ext cx="478950" cy="478950"/>
            </a:xfrm>
            <a:custGeom>
              <a:avLst/>
              <a:gdLst>
                <a:gd name="T0" fmla="*/ 67 w 87"/>
                <a:gd name="T1" fmla="*/ 49 h 87"/>
                <a:gd name="T2" fmla="*/ 56 w 87"/>
                <a:gd name="T3" fmla="*/ 59 h 87"/>
                <a:gd name="T4" fmla="*/ 46 w 87"/>
                <a:gd name="T5" fmla="*/ 66 h 87"/>
                <a:gd name="T6" fmla="*/ 35 w 87"/>
                <a:gd name="T7" fmla="*/ 73 h 87"/>
                <a:gd name="T8" fmla="*/ 28 w 87"/>
                <a:gd name="T9" fmla="*/ 77 h 87"/>
                <a:gd name="T10" fmla="*/ 18 w 87"/>
                <a:gd name="T11" fmla="*/ 84 h 87"/>
                <a:gd name="T12" fmla="*/ 11 w 87"/>
                <a:gd name="T13" fmla="*/ 87 h 87"/>
                <a:gd name="T14" fmla="*/ 7 w 87"/>
                <a:gd name="T15" fmla="*/ 87 h 87"/>
                <a:gd name="T16" fmla="*/ 4 w 87"/>
                <a:gd name="T17" fmla="*/ 87 h 87"/>
                <a:gd name="T18" fmla="*/ 0 w 87"/>
                <a:gd name="T19" fmla="*/ 84 h 87"/>
                <a:gd name="T20" fmla="*/ 0 w 87"/>
                <a:gd name="T21" fmla="*/ 84 h 87"/>
                <a:gd name="T22" fmla="*/ 0 w 87"/>
                <a:gd name="T23" fmla="*/ 80 h 87"/>
                <a:gd name="T24" fmla="*/ 4 w 87"/>
                <a:gd name="T25" fmla="*/ 80 h 87"/>
                <a:gd name="T26" fmla="*/ 11 w 87"/>
                <a:gd name="T27" fmla="*/ 73 h 87"/>
                <a:gd name="T28" fmla="*/ 18 w 87"/>
                <a:gd name="T29" fmla="*/ 63 h 87"/>
                <a:gd name="T30" fmla="*/ 28 w 87"/>
                <a:gd name="T31" fmla="*/ 52 h 87"/>
                <a:gd name="T32" fmla="*/ 35 w 87"/>
                <a:gd name="T33" fmla="*/ 45 h 87"/>
                <a:gd name="T34" fmla="*/ 42 w 87"/>
                <a:gd name="T35" fmla="*/ 35 h 87"/>
                <a:gd name="T36" fmla="*/ 46 w 87"/>
                <a:gd name="T37" fmla="*/ 28 h 87"/>
                <a:gd name="T38" fmla="*/ 49 w 87"/>
                <a:gd name="T39" fmla="*/ 21 h 87"/>
                <a:gd name="T40" fmla="*/ 53 w 87"/>
                <a:gd name="T41" fmla="*/ 14 h 87"/>
                <a:gd name="T42" fmla="*/ 53 w 87"/>
                <a:gd name="T43" fmla="*/ 10 h 87"/>
                <a:gd name="T44" fmla="*/ 53 w 87"/>
                <a:gd name="T45" fmla="*/ 7 h 87"/>
                <a:gd name="T46" fmla="*/ 53 w 87"/>
                <a:gd name="T47" fmla="*/ 3 h 87"/>
                <a:gd name="T48" fmla="*/ 53 w 87"/>
                <a:gd name="T49" fmla="*/ 0 h 87"/>
                <a:gd name="T50" fmla="*/ 56 w 87"/>
                <a:gd name="T51" fmla="*/ 0 h 87"/>
                <a:gd name="T52" fmla="*/ 60 w 87"/>
                <a:gd name="T53" fmla="*/ 0 h 87"/>
                <a:gd name="T54" fmla="*/ 63 w 87"/>
                <a:gd name="T55" fmla="*/ 0 h 87"/>
                <a:gd name="T56" fmla="*/ 70 w 87"/>
                <a:gd name="T57" fmla="*/ 0 h 87"/>
                <a:gd name="T58" fmla="*/ 74 w 87"/>
                <a:gd name="T59" fmla="*/ 3 h 87"/>
                <a:gd name="T60" fmla="*/ 81 w 87"/>
                <a:gd name="T61" fmla="*/ 7 h 87"/>
                <a:gd name="T62" fmla="*/ 84 w 87"/>
                <a:gd name="T63" fmla="*/ 10 h 87"/>
                <a:gd name="T64" fmla="*/ 87 w 87"/>
                <a:gd name="T65" fmla="*/ 14 h 87"/>
                <a:gd name="T66" fmla="*/ 87 w 87"/>
                <a:gd name="T67" fmla="*/ 17 h 87"/>
                <a:gd name="T68" fmla="*/ 87 w 87"/>
                <a:gd name="T69" fmla="*/ 21 h 87"/>
                <a:gd name="T70" fmla="*/ 87 w 87"/>
                <a:gd name="T71" fmla="*/ 24 h 87"/>
                <a:gd name="T72" fmla="*/ 84 w 87"/>
                <a:gd name="T73" fmla="*/ 31 h 87"/>
                <a:gd name="T74" fmla="*/ 77 w 87"/>
                <a:gd name="T75" fmla="*/ 38 h 87"/>
                <a:gd name="T76" fmla="*/ 67 w 87"/>
                <a:gd name="T77" fmla="*/ 49 h 87"/>
                <a:gd name="T78" fmla="*/ 67 w 87"/>
                <a:gd name="T79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87">
                  <a:moveTo>
                    <a:pt x="67" y="49"/>
                  </a:moveTo>
                  <a:lnTo>
                    <a:pt x="56" y="59"/>
                  </a:lnTo>
                  <a:lnTo>
                    <a:pt x="46" y="66"/>
                  </a:lnTo>
                  <a:lnTo>
                    <a:pt x="35" y="73"/>
                  </a:lnTo>
                  <a:lnTo>
                    <a:pt x="28" y="77"/>
                  </a:lnTo>
                  <a:lnTo>
                    <a:pt x="18" y="84"/>
                  </a:lnTo>
                  <a:lnTo>
                    <a:pt x="11" y="87"/>
                  </a:lnTo>
                  <a:lnTo>
                    <a:pt x="7" y="87"/>
                  </a:lnTo>
                  <a:lnTo>
                    <a:pt x="4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11" y="73"/>
                  </a:lnTo>
                  <a:lnTo>
                    <a:pt x="18" y="63"/>
                  </a:lnTo>
                  <a:lnTo>
                    <a:pt x="28" y="52"/>
                  </a:lnTo>
                  <a:lnTo>
                    <a:pt x="35" y="45"/>
                  </a:lnTo>
                  <a:lnTo>
                    <a:pt x="42" y="35"/>
                  </a:lnTo>
                  <a:lnTo>
                    <a:pt x="46" y="28"/>
                  </a:lnTo>
                  <a:lnTo>
                    <a:pt x="49" y="21"/>
                  </a:lnTo>
                  <a:lnTo>
                    <a:pt x="53" y="14"/>
                  </a:lnTo>
                  <a:lnTo>
                    <a:pt x="53" y="10"/>
                  </a:lnTo>
                  <a:lnTo>
                    <a:pt x="53" y="7"/>
                  </a:lnTo>
                  <a:lnTo>
                    <a:pt x="53" y="3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4" y="3"/>
                  </a:lnTo>
                  <a:lnTo>
                    <a:pt x="81" y="7"/>
                  </a:lnTo>
                  <a:lnTo>
                    <a:pt x="84" y="10"/>
                  </a:lnTo>
                  <a:lnTo>
                    <a:pt x="87" y="14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7" y="24"/>
                  </a:lnTo>
                  <a:lnTo>
                    <a:pt x="84" y="31"/>
                  </a:lnTo>
                  <a:lnTo>
                    <a:pt x="77" y="38"/>
                  </a:lnTo>
                  <a:lnTo>
                    <a:pt x="67" y="49"/>
                  </a:lnTo>
                  <a:lnTo>
                    <a:pt x="67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5">
              <a:extLst>
                <a:ext uri="{FF2B5EF4-FFF2-40B4-BE49-F238E27FC236}">
                  <a16:creationId xmlns:a16="http://schemas.microsoft.com/office/drawing/2014/main" id="{70E756BC-CC5F-40B4-BBDF-4CDE3B0C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764" y="9601380"/>
              <a:ext cx="462433" cy="346826"/>
            </a:xfrm>
            <a:custGeom>
              <a:avLst/>
              <a:gdLst>
                <a:gd name="T0" fmla="*/ 84 w 84"/>
                <a:gd name="T1" fmla="*/ 42 h 63"/>
                <a:gd name="T2" fmla="*/ 84 w 84"/>
                <a:gd name="T3" fmla="*/ 49 h 63"/>
                <a:gd name="T4" fmla="*/ 84 w 84"/>
                <a:gd name="T5" fmla="*/ 56 h 63"/>
                <a:gd name="T6" fmla="*/ 84 w 84"/>
                <a:gd name="T7" fmla="*/ 59 h 63"/>
                <a:gd name="T8" fmla="*/ 84 w 84"/>
                <a:gd name="T9" fmla="*/ 63 h 63"/>
                <a:gd name="T10" fmla="*/ 80 w 84"/>
                <a:gd name="T11" fmla="*/ 63 h 63"/>
                <a:gd name="T12" fmla="*/ 77 w 84"/>
                <a:gd name="T13" fmla="*/ 63 h 63"/>
                <a:gd name="T14" fmla="*/ 70 w 84"/>
                <a:gd name="T15" fmla="*/ 63 h 63"/>
                <a:gd name="T16" fmla="*/ 63 w 84"/>
                <a:gd name="T17" fmla="*/ 59 h 63"/>
                <a:gd name="T18" fmla="*/ 56 w 84"/>
                <a:gd name="T19" fmla="*/ 52 h 63"/>
                <a:gd name="T20" fmla="*/ 45 w 84"/>
                <a:gd name="T21" fmla="*/ 49 h 63"/>
                <a:gd name="T22" fmla="*/ 35 w 84"/>
                <a:gd name="T23" fmla="*/ 42 h 63"/>
                <a:gd name="T24" fmla="*/ 24 w 84"/>
                <a:gd name="T25" fmla="*/ 31 h 63"/>
                <a:gd name="T26" fmla="*/ 14 w 84"/>
                <a:gd name="T27" fmla="*/ 24 h 63"/>
                <a:gd name="T28" fmla="*/ 7 w 84"/>
                <a:gd name="T29" fmla="*/ 17 h 63"/>
                <a:gd name="T30" fmla="*/ 3 w 84"/>
                <a:gd name="T31" fmla="*/ 10 h 63"/>
                <a:gd name="T32" fmla="*/ 0 w 84"/>
                <a:gd name="T33" fmla="*/ 7 h 63"/>
                <a:gd name="T34" fmla="*/ 3 w 84"/>
                <a:gd name="T35" fmla="*/ 4 h 63"/>
                <a:gd name="T36" fmla="*/ 3 w 84"/>
                <a:gd name="T37" fmla="*/ 0 h 63"/>
                <a:gd name="T38" fmla="*/ 10 w 84"/>
                <a:gd name="T39" fmla="*/ 0 h 63"/>
                <a:gd name="T40" fmla="*/ 17 w 84"/>
                <a:gd name="T41" fmla="*/ 0 h 63"/>
                <a:gd name="T42" fmla="*/ 28 w 84"/>
                <a:gd name="T43" fmla="*/ 0 h 63"/>
                <a:gd name="T44" fmla="*/ 42 w 84"/>
                <a:gd name="T45" fmla="*/ 4 h 63"/>
                <a:gd name="T46" fmla="*/ 56 w 84"/>
                <a:gd name="T47" fmla="*/ 10 h 63"/>
                <a:gd name="T48" fmla="*/ 70 w 84"/>
                <a:gd name="T49" fmla="*/ 17 h 63"/>
                <a:gd name="T50" fmla="*/ 73 w 84"/>
                <a:gd name="T51" fmla="*/ 24 h 63"/>
                <a:gd name="T52" fmla="*/ 80 w 84"/>
                <a:gd name="T53" fmla="*/ 28 h 63"/>
                <a:gd name="T54" fmla="*/ 84 w 84"/>
                <a:gd name="T55" fmla="*/ 35 h 63"/>
                <a:gd name="T56" fmla="*/ 84 w 84"/>
                <a:gd name="T57" fmla="*/ 42 h 63"/>
                <a:gd name="T58" fmla="*/ 84 w 84"/>
                <a:gd name="T59" fmla="*/ 4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4" h="63">
                  <a:moveTo>
                    <a:pt x="84" y="42"/>
                  </a:moveTo>
                  <a:lnTo>
                    <a:pt x="84" y="49"/>
                  </a:lnTo>
                  <a:lnTo>
                    <a:pt x="84" y="56"/>
                  </a:lnTo>
                  <a:lnTo>
                    <a:pt x="84" y="59"/>
                  </a:lnTo>
                  <a:lnTo>
                    <a:pt x="84" y="63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0" y="63"/>
                  </a:lnTo>
                  <a:lnTo>
                    <a:pt x="63" y="59"/>
                  </a:lnTo>
                  <a:lnTo>
                    <a:pt x="56" y="52"/>
                  </a:lnTo>
                  <a:lnTo>
                    <a:pt x="45" y="49"/>
                  </a:lnTo>
                  <a:lnTo>
                    <a:pt x="35" y="42"/>
                  </a:lnTo>
                  <a:lnTo>
                    <a:pt x="24" y="31"/>
                  </a:lnTo>
                  <a:lnTo>
                    <a:pt x="14" y="24"/>
                  </a:lnTo>
                  <a:lnTo>
                    <a:pt x="7" y="17"/>
                  </a:lnTo>
                  <a:lnTo>
                    <a:pt x="3" y="10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42" y="4"/>
                  </a:lnTo>
                  <a:lnTo>
                    <a:pt x="56" y="10"/>
                  </a:lnTo>
                  <a:lnTo>
                    <a:pt x="70" y="17"/>
                  </a:lnTo>
                  <a:lnTo>
                    <a:pt x="73" y="24"/>
                  </a:lnTo>
                  <a:lnTo>
                    <a:pt x="80" y="28"/>
                  </a:lnTo>
                  <a:lnTo>
                    <a:pt x="84" y="35"/>
                  </a:lnTo>
                  <a:lnTo>
                    <a:pt x="84" y="42"/>
                  </a:lnTo>
                  <a:lnTo>
                    <a:pt x="84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">
              <a:extLst>
                <a:ext uri="{FF2B5EF4-FFF2-40B4-BE49-F238E27FC236}">
                  <a16:creationId xmlns:a16="http://schemas.microsoft.com/office/drawing/2014/main" id="{A91DB132-1C4C-46D3-9A5A-C29DD741A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385" y="9810576"/>
              <a:ext cx="1095527" cy="902845"/>
            </a:xfrm>
            <a:custGeom>
              <a:avLst/>
              <a:gdLst>
                <a:gd name="T0" fmla="*/ 178 w 199"/>
                <a:gd name="T1" fmla="*/ 60 h 164"/>
                <a:gd name="T2" fmla="*/ 160 w 199"/>
                <a:gd name="T3" fmla="*/ 81 h 164"/>
                <a:gd name="T4" fmla="*/ 139 w 199"/>
                <a:gd name="T5" fmla="*/ 98 h 164"/>
                <a:gd name="T6" fmla="*/ 129 w 199"/>
                <a:gd name="T7" fmla="*/ 109 h 164"/>
                <a:gd name="T8" fmla="*/ 115 w 199"/>
                <a:gd name="T9" fmla="*/ 116 h 164"/>
                <a:gd name="T10" fmla="*/ 91 w 199"/>
                <a:gd name="T11" fmla="*/ 133 h 164"/>
                <a:gd name="T12" fmla="*/ 77 w 199"/>
                <a:gd name="T13" fmla="*/ 140 h 164"/>
                <a:gd name="T14" fmla="*/ 63 w 199"/>
                <a:gd name="T15" fmla="*/ 150 h 164"/>
                <a:gd name="T16" fmla="*/ 49 w 199"/>
                <a:gd name="T17" fmla="*/ 154 h 164"/>
                <a:gd name="T18" fmla="*/ 35 w 199"/>
                <a:gd name="T19" fmla="*/ 161 h 164"/>
                <a:gd name="T20" fmla="*/ 24 w 199"/>
                <a:gd name="T21" fmla="*/ 161 h 164"/>
                <a:gd name="T22" fmla="*/ 21 w 199"/>
                <a:gd name="T23" fmla="*/ 164 h 164"/>
                <a:gd name="T24" fmla="*/ 14 w 199"/>
                <a:gd name="T25" fmla="*/ 164 h 164"/>
                <a:gd name="T26" fmla="*/ 10 w 199"/>
                <a:gd name="T27" fmla="*/ 164 h 164"/>
                <a:gd name="T28" fmla="*/ 7 w 199"/>
                <a:gd name="T29" fmla="*/ 164 h 164"/>
                <a:gd name="T30" fmla="*/ 3 w 199"/>
                <a:gd name="T31" fmla="*/ 164 h 164"/>
                <a:gd name="T32" fmla="*/ 0 w 199"/>
                <a:gd name="T33" fmla="*/ 164 h 164"/>
                <a:gd name="T34" fmla="*/ 0 w 199"/>
                <a:gd name="T35" fmla="*/ 161 h 164"/>
                <a:gd name="T36" fmla="*/ 0 w 199"/>
                <a:gd name="T37" fmla="*/ 161 h 164"/>
                <a:gd name="T38" fmla="*/ 0 w 199"/>
                <a:gd name="T39" fmla="*/ 157 h 164"/>
                <a:gd name="T40" fmla="*/ 3 w 199"/>
                <a:gd name="T41" fmla="*/ 157 h 164"/>
                <a:gd name="T42" fmla="*/ 7 w 199"/>
                <a:gd name="T43" fmla="*/ 154 h 164"/>
                <a:gd name="T44" fmla="*/ 10 w 199"/>
                <a:gd name="T45" fmla="*/ 150 h 164"/>
                <a:gd name="T46" fmla="*/ 14 w 199"/>
                <a:gd name="T47" fmla="*/ 150 h 164"/>
                <a:gd name="T48" fmla="*/ 21 w 199"/>
                <a:gd name="T49" fmla="*/ 147 h 164"/>
                <a:gd name="T50" fmla="*/ 24 w 199"/>
                <a:gd name="T51" fmla="*/ 143 h 164"/>
                <a:gd name="T52" fmla="*/ 52 w 199"/>
                <a:gd name="T53" fmla="*/ 130 h 164"/>
                <a:gd name="T54" fmla="*/ 63 w 199"/>
                <a:gd name="T55" fmla="*/ 123 h 164"/>
                <a:gd name="T56" fmla="*/ 77 w 199"/>
                <a:gd name="T57" fmla="*/ 116 h 164"/>
                <a:gd name="T58" fmla="*/ 87 w 199"/>
                <a:gd name="T59" fmla="*/ 105 h 164"/>
                <a:gd name="T60" fmla="*/ 101 w 199"/>
                <a:gd name="T61" fmla="*/ 95 h 164"/>
                <a:gd name="T62" fmla="*/ 112 w 199"/>
                <a:gd name="T63" fmla="*/ 84 h 164"/>
                <a:gd name="T64" fmla="*/ 125 w 199"/>
                <a:gd name="T65" fmla="*/ 70 h 164"/>
                <a:gd name="T66" fmla="*/ 136 w 199"/>
                <a:gd name="T67" fmla="*/ 60 h 164"/>
                <a:gd name="T68" fmla="*/ 146 w 199"/>
                <a:gd name="T69" fmla="*/ 49 h 164"/>
                <a:gd name="T70" fmla="*/ 153 w 199"/>
                <a:gd name="T71" fmla="*/ 39 h 164"/>
                <a:gd name="T72" fmla="*/ 160 w 199"/>
                <a:gd name="T73" fmla="*/ 32 h 164"/>
                <a:gd name="T74" fmla="*/ 164 w 199"/>
                <a:gd name="T75" fmla="*/ 25 h 164"/>
                <a:gd name="T76" fmla="*/ 164 w 199"/>
                <a:gd name="T77" fmla="*/ 18 h 164"/>
                <a:gd name="T78" fmla="*/ 167 w 199"/>
                <a:gd name="T79" fmla="*/ 14 h 164"/>
                <a:gd name="T80" fmla="*/ 167 w 199"/>
                <a:gd name="T81" fmla="*/ 11 h 164"/>
                <a:gd name="T82" fmla="*/ 164 w 199"/>
                <a:gd name="T83" fmla="*/ 7 h 164"/>
                <a:gd name="T84" fmla="*/ 167 w 199"/>
                <a:gd name="T85" fmla="*/ 4 h 164"/>
                <a:gd name="T86" fmla="*/ 167 w 199"/>
                <a:gd name="T87" fmla="*/ 0 h 164"/>
                <a:gd name="T88" fmla="*/ 171 w 199"/>
                <a:gd name="T89" fmla="*/ 0 h 164"/>
                <a:gd name="T90" fmla="*/ 174 w 199"/>
                <a:gd name="T91" fmla="*/ 0 h 164"/>
                <a:gd name="T92" fmla="*/ 178 w 199"/>
                <a:gd name="T93" fmla="*/ 0 h 164"/>
                <a:gd name="T94" fmla="*/ 185 w 199"/>
                <a:gd name="T95" fmla="*/ 4 h 164"/>
                <a:gd name="T96" fmla="*/ 188 w 199"/>
                <a:gd name="T97" fmla="*/ 7 h 164"/>
                <a:gd name="T98" fmla="*/ 195 w 199"/>
                <a:gd name="T99" fmla="*/ 14 h 164"/>
                <a:gd name="T100" fmla="*/ 199 w 199"/>
                <a:gd name="T101" fmla="*/ 18 h 164"/>
                <a:gd name="T102" fmla="*/ 199 w 199"/>
                <a:gd name="T103" fmla="*/ 21 h 164"/>
                <a:gd name="T104" fmla="*/ 199 w 199"/>
                <a:gd name="T105" fmla="*/ 28 h 164"/>
                <a:gd name="T106" fmla="*/ 199 w 199"/>
                <a:gd name="T107" fmla="*/ 32 h 164"/>
                <a:gd name="T108" fmla="*/ 195 w 199"/>
                <a:gd name="T109" fmla="*/ 39 h 164"/>
                <a:gd name="T110" fmla="*/ 188 w 199"/>
                <a:gd name="T111" fmla="*/ 49 h 164"/>
                <a:gd name="T112" fmla="*/ 178 w 199"/>
                <a:gd name="T113" fmla="*/ 60 h 164"/>
                <a:gd name="T114" fmla="*/ 178 w 199"/>
                <a:gd name="T115" fmla="*/ 6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164">
                  <a:moveTo>
                    <a:pt x="178" y="60"/>
                  </a:moveTo>
                  <a:lnTo>
                    <a:pt x="160" y="81"/>
                  </a:lnTo>
                  <a:lnTo>
                    <a:pt x="139" y="98"/>
                  </a:lnTo>
                  <a:lnTo>
                    <a:pt x="129" y="109"/>
                  </a:lnTo>
                  <a:lnTo>
                    <a:pt x="115" y="116"/>
                  </a:lnTo>
                  <a:lnTo>
                    <a:pt x="91" y="133"/>
                  </a:lnTo>
                  <a:lnTo>
                    <a:pt x="77" y="140"/>
                  </a:lnTo>
                  <a:lnTo>
                    <a:pt x="63" y="150"/>
                  </a:lnTo>
                  <a:lnTo>
                    <a:pt x="49" y="154"/>
                  </a:lnTo>
                  <a:lnTo>
                    <a:pt x="35" y="161"/>
                  </a:lnTo>
                  <a:lnTo>
                    <a:pt x="24" y="161"/>
                  </a:lnTo>
                  <a:lnTo>
                    <a:pt x="21" y="164"/>
                  </a:lnTo>
                  <a:lnTo>
                    <a:pt x="14" y="164"/>
                  </a:lnTo>
                  <a:lnTo>
                    <a:pt x="10" y="164"/>
                  </a:lnTo>
                  <a:lnTo>
                    <a:pt x="7" y="164"/>
                  </a:lnTo>
                  <a:lnTo>
                    <a:pt x="3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57"/>
                  </a:lnTo>
                  <a:lnTo>
                    <a:pt x="3" y="157"/>
                  </a:lnTo>
                  <a:lnTo>
                    <a:pt x="7" y="154"/>
                  </a:lnTo>
                  <a:lnTo>
                    <a:pt x="10" y="150"/>
                  </a:lnTo>
                  <a:lnTo>
                    <a:pt x="14" y="150"/>
                  </a:lnTo>
                  <a:lnTo>
                    <a:pt x="21" y="147"/>
                  </a:lnTo>
                  <a:lnTo>
                    <a:pt x="24" y="143"/>
                  </a:lnTo>
                  <a:lnTo>
                    <a:pt x="52" y="130"/>
                  </a:lnTo>
                  <a:lnTo>
                    <a:pt x="63" y="123"/>
                  </a:lnTo>
                  <a:lnTo>
                    <a:pt x="77" y="116"/>
                  </a:lnTo>
                  <a:lnTo>
                    <a:pt x="87" y="105"/>
                  </a:lnTo>
                  <a:lnTo>
                    <a:pt x="101" y="95"/>
                  </a:lnTo>
                  <a:lnTo>
                    <a:pt x="112" y="84"/>
                  </a:lnTo>
                  <a:lnTo>
                    <a:pt x="125" y="70"/>
                  </a:lnTo>
                  <a:lnTo>
                    <a:pt x="136" y="60"/>
                  </a:lnTo>
                  <a:lnTo>
                    <a:pt x="146" y="49"/>
                  </a:lnTo>
                  <a:lnTo>
                    <a:pt x="153" y="39"/>
                  </a:lnTo>
                  <a:lnTo>
                    <a:pt x="160" y="32"/>
                  </a:lnTo>
                  <a:lnTo>
                    <a:pt x="164" y="25"/>
                  </a:lnTo>
                  <a:lnTo>
                    <a:pt x="164" y="18"/>
                  </a:lnTo>
                  <a:lnTo>
                    <a:pt x="167" y="14"/>
                  </a:lnTo>
                  <a:lnTo>
                    <a:pt x="167" y="11"/>
                  </a:lnTo>
                  <a:lnTo>
                    <a:pt x="164" y="7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78" y="0"/>
                  </a:lnTo>
                  <a:lnTo>
                    <a:pt x="185" y="4"/>
                  </a:lnTo>
                  <a:lnTo>
                    <a:pt x="188" y="7"/>
                  </a:lnTo>
                  <a:lnTo>
                    <a:pt x="195" y="14"/>
                  </a:lnTo>
                  <a:lnTo>
                    <a:pt x="199" y="18"/>
                  </a:lnTo>
                  <a:lnTo>
                    <a:pt x="199" y="21"/>
                  </a:lnTo>
                  <a:lnTo>
                    <a:pt x="199" y="28"/>
                  </a:lnTo>
                  <a:lnTo>
                    <a:pt x="199" y="32"/>
                  </a:lnTo>
                  <a:lnTo>
                    <a:pt x="195" y="39"/>
                  </a:lnTo>
                  <a:lnTo>
                    <a:pt x="188" y="49"/>
                  </a:lnTo>
                  <a:lnTo>
                    <a:pt x="178" y="60"/>
                  </a:lnTo>
                  <a:lnTo>
                    <a:pt x="178" y="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">
              <a:extLst>
                <a:ext uri="{FF2B5EF4-FFF2-40B4-BE49-F238E27FC236}">
                  <a16:creationId xmlns:a16="http://schemas.microsoft.com/office/drawing/2014/main" id="{AD4D9D06-3E03-4882-A451-7A95122AC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818" y="9964720"/>
              <a:ext cx="1436847" cy="693649"/>
            </a:xfrm>
            <a:custGeom>
              <a:avLst/>
              <a:gdLst>
                <a:gd name="T0" fmla="*/ 0 w 261"/>
                <a:gd name="T1" fmla="*/ 14 h 126"/>
                <a:gd name="T2" fmla="*/ 0 w 261"/>
                <a:gd name="T3" fmla="*/ 11 h 126"/>
                <a:gd name="T4" fmla="*/ 3 w 261"/>
                <a:gd name="T5" fmla="*/ 7 h 126"/>
                <a:gd name="T6" fmla="*/ 7 w 261"/>
                <a:gd name="T7" fmla="*/ 4 h 126"/>
                <a:gd name="T8" fmla="*/ 10 w 261"/>
                <a:gd name="T9" fmla="*/ 4 h 126"/>
                <a:gd name="T10" fmla="*/ 17 w 261"/>
                <a:gd name="T11" fmla="*/ 0 h 126"/>
                <a:gd name="T12" fmla="*/ 21 w 261"/>
                <a:gd name="T13" fmla="*/ 0 h 126"/>
                <a:gd name="T14" fmla="*/ 28 w 261"/>
                <a:gd name="T15" fmla="*/ 4 h 126"/>
                <a:gd name="T16" fmla="*/ 31 w 261"/>
                <a:gd name="T17" fmla="*/ 4 h 126"/>
                <a:gd name="T18" fmla="*/ 38 w 261"/>
                <a:gd name="T19" fmla="*/ 7 h 126"/>
                <a:gd name="T20" fmla="*/ 48 w 261"/>
                <a:gd name="T21" fmla="*/ 14 h 126"/>
                <a:gd name="T22" fmla="*/ 59 w 261"/>
                <a:gd name="T23" fmla="*/ 18 h 126"/>
                <a:gd name="T24" fmla="*/ 69 w 261"/>
                <a:gd name="T25" fmla="*/ 25 h 126"/>
                <a:gd name="T26" fmla="*/ 83 w 261"/>
                <a:gd name="T27" fmla="*/ 32 h 126"/>
                <a:gd name="T28" fmla="*/ 90 w 261"/>
                <a:gd name="T29" fmla="*/ 39 h 126"/>
                <a:gd name="T30" fmla="*/ 101 w 261"/>
                <a:gd name="T31" fmla="*/ 42 h 126"/>
                <a:gd name="T32" fmla="*/ 108 w 261"/>
                <a:gd name="T33" fmla="*/ 46 h 126"/>
                <a:gd name="T34" fmla="*/ 118 w 261"/>
                <a:gd name="T35" fmla="*/ 53 h 126"/>
                <a:gd name="T36" fmla="*/ 132 w 261"/>
                <a:gd name="T37" fmla="*/ 60 h 126"/>
                <a:gd name="T38" fmla="*/ 150 w 261"/>
                <a:gd name="T39" fmla="*/ 67 h 126"/>
                <a:gd name="T40" fmla="*/ 167 w 261"/>
                <a:gd name="T41" fmla="*/ 74 h 126"/>
                <a:gd name="T42" fmla="*/ 188 w 261"/>
                <a:gd name="T43" fmla="*/ 81 h 126"/>
                <a:gd name="T44" fmla="*/ 205 w 261"/>
                <a:gd name="T45" fmla="*/ 84 h 126"/>
                <a:gd name="T46" fmla="*/ 226 w 261"/>
                <a:gd name="T47" fmla="*/ 88 h 126"/>
                <a:gd name="T48" fmla="*/ 233 w 261"/>
                <a:gd name="T49" fmla="*/ 91 h 126"/>
                <a:gd name="T50" fmla="*/ 240 w 261"/>
                <a:gd name="T51" fmla="*/ 91 h 126"/>
                <a:gd name="T52" fmla="*/ 247 w 261"/>
                <a:gd name="T53" fmla="*/ 95 h 126"/>
                <a:gd name="T54" fmla="*/ 254 w 261"/>
                <a:gd name="T55" fmla="*/ 95 h 126"/>
                <a:gd name="T56" fmla="*/ 258 w 261"/>
                <a:gd name="T57" fmla="*/ 98 h 126"/>
                <a:gd name="T58" fmla="*/ 261 w 261"/>
                <a:gd name="T59" fmla="*/ 98 h 126"/>
                <a:gd name="T60" fmla="*/ 261 w 261"/>
                <a:gd name="T61" fmla="*/ 98 h 126"/>
                <a:gd name="T62" fmla="*/ 261 w 261"/>
                <a:gd name="T63" fmla="*/ 102 h 126"/>
                <a:gd name="T64" fmla="*/ 261 w 261"/>
                <a:gd name="T65" fmla="*/ 105 h 126"/>
                <a:gd name="T66" fmla="*/ 258 w 261"/>
                <a:gd name="T67" fmla="*/ 109 h 126"/>
                <a:gd name="T68" fmla="*/ 254 w 261"/>
                <a:gd name="T69" fmla="*/ 109 h 126"/>
                <a:gd name="T70" fmla="*/ 247 w 261"/>
                <a:gd name="T71" fmla="*/ 112 h 126"/>
                <a:gd name="T72" fmla="*/ 233 w 261"/>
                <a:gd name="T73" fmla="*/ 115 h 126"/>
                <a:gd name="T74" fmla="*/ 216 w 261"/>
                <a:gd name="T75" fmla="*/ 119 h 126"/>
                <a:gd name="T76" fmla="*/ 209 w 261"/>
                <a:gd name="T77" fmla="*/ 122 h 126"/>
                <a:gd name="T78" fmla="*/ 199 w 261"/>
                <a:gd name="T79" fmla="*/ 122 h 126"/>
                <a:gd name="T80" fmla="*/ 195 w 261"/>
                <a:gd name="T81" fmla="*/ 126 h 126"/>
                <a:gd name="T82" fmla="*/ 188 w 261"/>
                <a:gd name="T83" fmla="*/ 122 h 126"/>
                <a:gd name="T84" fmla="*/ 185 w 261"/>
                <a:gd name="T85" fmla="*/ 122 h 126"/>
                <a:gd name="T86" fmla="*/ 181 w 261"/>
                <a:gd name="T87" fmla="*/ 122 h 126"/>
                <a:gd name="T88" fmla="*/ 174 w 261"/>
                <a:gd name="T89" fmla="*/ 119 h 126"/>
                <a:gd name="T90" fmla="*/ 167 w 261"/>
                <a:gd name="T91" fmla="*/ 115 h 126"/>
                <a:gd name="T92" fmla="*/ 160 w 261"/>
                <a:gd name="T93" fmla="*/ 112 h 126"/>
                <a:gd name="T94" fmla="*/ 150 w 261"/>
                <a:gd name="T95" fmla="*/ 109 h 126"/>
                <a:gd name="T96" fmla="*/ 143 w 261"/>
                <a:gd name="T97" fmla="*/ 102 h 126"/>
                <a:gd name="T98" fmla="*/ 129 w 261"/>
                <a:gd name="T99" fmla="*/ 95 h 126"/>
                <a:gd name="T100" fmla="*/ 108 w 261"/>
                <a:gd name="T101" fmla="*/ 81 h 126"/>
                <a:gd name="T102" fmla="*/ 83 w 261"/>
                <a:gd name="T103" fmla="*/ 67 h 126"/>
                <a:gd name="T104" fmla="*/ 66 w 261"/>
                <a:gd name="T105" fmla="*/ 53 h 126"/>
                <a:gd name="T106" fmla="*/ 48 w 261"/>
                <a:gd name="T107" fmla="*/ 42 h 126"/>
                <a:gd name="T108" fmla="*/ 38 w 261"/>
                <a:gd name="T109" fmla="*/ 32 h 126"/>
                <a:gd name="T110" fmla="*/ 24 w 261"/>
                <a:gd name="T111" fmla="*/ 25 h 126"/>
                <a:gd name="T112" fmla="*/ 17 w 261"/>
                <a:gd name="T113" fmla="*/ 21 h 126"/>
                <a:gd name="T114" fmla="*/ 10 w 261"/>
                <a:gd name="T115" fmla="*/ 21 h 126"/>
                <a:gd name="T116" fmla="*/ 3 w 261"/>
                <a:gd name="T117" fmla="*/ 21 h 126"/>
                <a:gd name="T118" fmla="*/ 0 w 261"/>
                <a:gd name="T119" fmla="*/ 21 h 126"/>
                <a:gd name="T120" fmla="*/ 0 w 261"/>
                <a:gd name="T121" fmla="*/ 18 h 126"/>
                <a:gd name="T122" fmla="*/ 0 w 261"/>
                <a:gd name="T123" fmla="*/ 14 h 126"/>
                <a:gd name="T124" fmla="*/ 0 w 261"/>
                <a:gd name="T125" fmla="*/ 1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1" h="126">
                  <a:moveTo>
                    <a:pt x="0" y="14"/>
                  </a:moveTo>
                  <a:lnTo>
                    <a:pt x="0" y="11"/>
                  </a:lnTo>
                  <a:lnTo>
                    <a:pt x="3" y="7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1" y="4"/>
                  </a:lnTo>
                  <a:lnTo>
                    <a:pt x="38" y="7"/>
                  </a:lnTo>
                  <a:lnTo>
                    <a:pt x="48" y="14"/>
                  </a:lnTo>
                  <a:lnTo>
                    <a:pt x="59" y="18"/>
                  </a:lnTo>
                  <a:lnTo>
                    <a:pt x="69" y="25"/>
                  </a:lnTo>
                  <a:lnTo>
                    <a:pt x="83" y="32"/>
                  </a:lnTo>
                  <a:lnTo>
                    <a:pt x="90" y="39"/>
                  </a:lnTo>
                  <a:lnTo>
                    <a:pt x="101" y="42"/>
                  </a:lnTo>
                  <a:lnTo>
                    <a:pt x="108" y="46"/>
                  </a:lnTo>
                  <a:lnTo>
                    <a:pt x="118" y="53"/>
                  </a:lnTo>
                  <a:lnTo>
                    <a:pt x="132" y="60"/>
                  </a:lnTo>
                  <a:lnTo>
                    <a:pt x="150" y="67"/>
                  </a:lnTo>
                  <a:lnTo>
                    <a:pt x="167" y="74"/>
                  </a:lnTo>
                  <a:lnTo>
                    <a:pt x="188" y="81"/>
                  </a:lnTo>
                  <a:lnTo>
                    <a:pt x="205" y="84"/>
                  </a:lnTo>
                  <a:lnTo>
                    <a:pt x="226" y="88"/>
                  </a:lnTo>
                  <a:lnTo>
                    <a:pt x="233" y="91"/>
                  </a:lnTo>
                  <a:lnTo>
                    <a:pt x="240" y="91"/>
                  </a:lnTo>
                  <a:lnTo>
                    <a:pt x="247" y="95"/>
                  </a:lnTo>
                  <a:lnTo>
                    <a:pt x="254" y="95"/>
                  </a:lnTo>
                  <a:lnTo>
                    <a:pt x="258" y="98"/>
                  </a:lnTo>
                  <a:lnTo>
                    <a:pt x="261" y="98"/>
                  </a:lnTo>
                  <a:lnTo>
                    <a:pt x="261" y="98"/>
                  </a:lnTo>
                  <a:lnTo>
                    <a:pt x="261" y="102"/>
                  </a:lnTo>
                  <a:lnTo>
                    <a:pt x="261" y="105"/>
                  </a:lnTo>
                  <a:lnTo>
                    <a:pt x="258" y="109"/>
                  </a:lnTo>
                  <a:lnTo>
                    <a:pt x="254" y="109"/>
                  </a:lnTo>
                  <a:lnTo>
                    <a:pt x="247" y="112"/>
                  </a:lnTo>
                  <a:lnTo>
                    <a:pt x="233" y="115"/>
                  </a:lnTo>
                  <a:lnTo>
                    <a:pt x="216" y="119"/>
                  </a:lnTo>
                  <a:lnTo>
                    <a:pt x="209" y="122"/>
                  </a:lnTo>
                  <a:lnTo>
                    <a:pt x="199" y="122"/>
                  </a:lnTo>
                  <a:lnTo>
                    <a:pt x="195" y="126"/>
                  </a:lnTo>
                  <a:lnTo>
                    <a:pt x="188" y="122"/>
                  </a:lnTo>
                  <a:lnTo>
                    <a:pt x="185" y="122"/>
                  </a:lnTo>
                  <a:lnTo>
                    <a:pt x="181" y="122"/>
                  </a:lnTo>
                  <a:lnTo>
                    <a:pt x="174" y="119"/>
                  </a:lnTo>
                  <a:lnTo>
                    <a:pt x="167" y="115"/>
                  </a:lnTo>
                  <a:lnTo>
                    <a:pt x="160" y="112"/>
                  </a:lnTo>
                  <a:lnTo>
                    <a:pt x="150" y="109"/>
                  </a:lnTo>
                  <a:lnTo>
                    <a:pt x="143" y="102"/>
                  </a:lnTo>
                  <a:lnTo>
                    <a:pt x="129" y="95"/>
                  </a:lnTo>
                  <a:lnTo>
                    <a:pt x="108" y="81"/>
                  </a:lnTo>
                  <a:lnTo>
                    <a:pt x="83" y="67"/>
                  </a:lnTo>
                  <a:lnTo>
                    <a:pt x="66" y="53"/>
                  </a:lnTo>
                  <a:lnTo>
                    <a:pt x="48" y="42"/>
                  </a:lnTo>
                  <a:lnTo>
                    <a:pt x="38" y="32"/>
                  </a:lnTo>
                  <a:lnTo>
                    <a:pt x="24" y="25"/>
                  </a:lnTo>
                  <a:lnTo>
                    <a:pt x="17" y="21"/>
                  </a:lnTo>
                  <a:lnTo>
                    <a:pt x="10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8">
              <a:extLst>
                <a:ext uri="{FF2B5EF4-FFF2-40B4-BE49-F238E27FC236}">
                  <a16:creationId xmlns:a16="http://schemas.microsoft.com/office/drawing/2014/main" id="{BCBC3CD2-B40B-40D1-9D23-CE1C2E393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674" y="10504225"/>
              <a:ext cx="1034969" cy="732187"/>
            </a:xfrm>
            <a:custGeom>
              <a:avLst/>
              <a:gdLst>
                <a:gd name="T0" fmla="*/ 136 w 188"/>
                <a:gd name="T1" fmla="*/ 0 h 133"/>
                <a:gd name="T2" fmla="*/ 143 w 188"/>
                <a:gd name="T3" fmla="*/ 0 h 133"/>
                <a:gd name="T4" fmla="*/ 153 w 188"/>
                <a:gd name="T5" fmla="*/ 0 h 133"/>
                <a:gd name="T6" fmla="*/ 164 w 188"/>
                <a:gd name="T7" fmla="*/ 7 h 133"/>
                <a:gd name="T8" fmla="*/ 181 w 188"/>
                <a:gd name="T9" fmla="*/ 21 h 133"/>
                <a:gd name="T10" fmla="*/ 188 w 188"/>
                <a:gd name="T11" fmla="*/ 31 h 133"/>
                <a:gd name="T12" fmla="*/ 188 w 188"/>
                <a:gd name="T13" fmla="*/ 42 h 133"/>
                <a:gd name="T14" fmla="*/ 185 w 188"/>
                <a:gd name="T15" fmla="*/ 45 h 133"/>
                <a:gd name="T16" fmla="*/ 181 w 188"/>
                <a:gd name="T17" fmla="*/ 52 h 133"/>
                <a:gd name="T18" fmla="*/ 178 w 188"/>
                <a:gd name="T19" fmla="*/ 77 h 133"/>
                <a:gd name="T20" fmla="*/ 171 w 188"/>
                <a:gd name="T21" fmla="*/ 101 h 133"/>
                <a:gd name="T22" fmla="*/ 160 w 188"/>
                <a:gd name="T23" fmla="*/ 119 h 133"/>
                <a:gd name="T24" fmla="*/ 150 w 188"/>
                <a:gd name="T25" fmla="*/ 129 h 133"/>
                <a:gd name="T26" fmla="*/ 143 w 188"/>
                <a:gd name="T27" fmla="*/ 133 h 133"/>
                <a:gd name="T28" fmla="*/ 136 w 188"/>
                <a:gd name="T29" fmla="*/ 129 h 133"/>
                <a:gd name="T30" fmla="*/ 136 w 188"/>
                <a:gd name="T31" fmla="*/ 122 h 133"/>
                <a:gd name="T32" fmla="*/ 132 w 188"/>
                <a:gd name="T33" fmla="*/ 112 h 133"/>
                <a:gd name="T34" fmla="*/ 122 w 188"/>
                <a:gd name="T35" fmla="*/ 98 h 133"/>
                <a:gd name="T36" fmla="*/ 115 w 188"/>
                <a:gd name="T37" fmla="*/ 87 h 133"/>
                <a:gd name="T38" fmla="*/ 115 w 188"/>
                <a:gd name="T39" fmla="*/ 84 h 133"/>
                <a:gd name="T40" fmla="*/ 122 w 188"/>
                <a:gd name="T41" fmla="*/ 80 h 133"/>
                <a:gd name="T42" fmla="*/ 129 w 188"/>
                <a:gd name="T43" fmla="*/ 84 h 133"/>
                <a:gd name="T44" fmla="*/ 139 w 188"/>
                <a:gd name="T45" fmla="*/ 84 h 133"/>
                <a:gd name="T46" fmla="*/ 143 w 188"/>
                <a:gd name="T47" fmla="*/ 84 h 133"/>
                <a:gd name="T48" fmla="*/ 146 w 188"/>
                <a:gd name="T49" fmla="*/ 73 h 133"/>
                <a:gd name="T50" fmla="*/ 150 w 188"/>
                <a:gd name="T51" fmla="*/ 59 h 133"/>
                <a:gd name="T52" fmla="*/ 150 w 188"/>
                <a:gd name="T53" fmla="*/ 45 h 133"/>
                <a:gd name="T54" fmla="*/ 150 w 188"/>
                <a:gd name="T55" fmla="*/ 38 h 133"/>
                <a:gd name="T56" fmla="*/ 146 w 188"/>
                <a:gd name="T57" fmla="*/ 31 h 133"/>
                <a:gd name="T58" fmla="*/ 132 w 188"/>
                <a:gd name="T59" fmla="*/ 31 h 133"/>
                <a:gd name="T60" fmla="*/ 111 w 188"/>
                <a:gd name="T61" fmla="*/ 35 h 133"/>
                <a:gd name="T62" fmla="*/ 83 w 188"/>
                <a:gd name="T63" fmla="*/ 38 h 133"/>
                <a:gd name="T64" fmla="*/ 52 w 188"/>
                <a:gd name="T65" fmla="*/ 45 h 133"/>
                <a:gd name="T66" fmla="*/ 31 w 188"/>
                <a:gd name="T67" fmla="*/ 49 h 133"/>
                <a:gd name="T68" fmla="*/ 24 w 188"/>
                <a:gd name="T69" fmla="*/ 52 h 133"/>
                <a:gd name="T70" fmla="*/ 21 w 188"/>
                <a:gd name="T71" fmla="*/ 49 h 133"/>
                <a:gd name="T72" fmla="*/ 7 w 188"/>
                <a:gd name="T73" fmla="*/ 38 h 133"/>
                <a:gd name="T74" fmla="*/ 7 w 188"/>
                <a:gd name="T75" fmla="*/ 28 h 133"/>
                <a:gd name="T76" fmla="*/ 28 w 188"/>
                <a:gd name="T77" fmla="*/ 24 h 133"/>
                <a:gd name="T78" fmla="*/ 45 w 188"/>
                <a:gd name="T79" fmla="*/ 21 h 133"/>
                <a:gd name="T80" fmla="*/ 73 w 188"/>
                <a:gd name="T81" fmla="*/ 17 h 133"/>
                <a:gd name="T82" fmla="*/ 104 w 188"/>
                <a:gd name="T83" fmla="*/ 11 h 133"/>
                <a:gd name="T84" fmla="*/ 122 w 188"/>
                <a:gd name="T85" fmla="*/ 11 h 133"/>
                <a:gd name="T86" fmla="*/ 132 w 188"/>
                <a:gd name="T87" fmla="*/ 7 h 133"/>
                <a:gd name="T88" fmla="*/ 136 w 188"/>
                <a:gd name="T89" fmla="*/ 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8" h="133">
                  <a:moveTo>
                    <a:pt x="136" y="4"/>
                  </a:moveTo>
                  <a:lnTo>
                    <a:pt x="136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3" y="0"/>
                  </a:lnTo>
                  <a:lnTo>
                    <a:pt x="157" y="4"/>
                  </a:lnTo>
                  <a:lnTo>
                    <a:pt x="164" y="7"/>
                  </a:lnTo>
                  <a:lnTo>
                    <a:pt x="174" y="14"/>
                  </a:lnTo>
                  <a:lnTo>
                    <a:pt x="181" y="21"/>
                  </a:lnTo>
                  <a:lnTo>
                    <a:pt x="185" y="24"/>
                  </a:lnTo>
                  <a:lnTo>
                    <a:pt x="188" y="31"/>
                  </a:lnTo>
                  <a:lnTo>
                    <a:pt x="188" y="35"/>
                  </a:lnTo>
                  <a:lnTo>
                    <a:pt x="188" y="42"/>
                  </a:lnTo>
                  <a:lnTo>
                    <a:pt x="188" y="45"/>
                  </a:lnTo>
                  <a:lnTo>
                    <a:pt x="185" y="45"/>
                  </a:lnTo>
                  <a:lnTo>
                    <a:pt x="185" y="49"/>
                  </a:lnTo>
                  <a:lnTo>
                    <a:pt x="181" y="52"/>
                  </a:lnTo>
                  <a:lnTo>
                    <a:pt x="181" y="63"/>
                  </a:lnTo>
                  <a:lnTo>
                    <a:pt x="178" y="77"/>
                  </a:lnTo>
                  <a:lnTo>
                    <a:pt x="174" y="91"/>
                  </a:lnTo>
                  <a:lnTo>
                    <a:pt x="171" y="101"/>
                  </a:lnTo>
                  <a:lnTo>
                    <a:pt x="167" y="112"/>
                  </a:lnTo>
                  <a:lnTo>
                    <a:pt x="160" y="119"/>
                  </a:lnTo>
                  <a:lnTo>
                    <a:pt x="157" y="126"/>
                  </a:lnTo>
                  <a:lnTo>
                    <a:pt x="150" y="129"/>
                  </a:lnTo>
                  <a:lnTo>
                    <a:pt x="146" y="133"/>
                  </a:lnTo>
                  <a:lnTo>
                    <a:pt x="143" y="133"/>
                  </a:lnTo>
                  <a:lnTo>
                    <a:pt x="139" y="133"/>
                  </a:lnTo>
                  <a:lnTo>
                    <a:pt x="136" y="129"/>
                  </a:lnTo>
                  <a:lnTo>
                    <a:pt x="136" y="126"/>
                  </a:lnTo>
                  <a:lnTo>
                    <a:pt x="136" y="122"/>
                  </a:lnTo>
                  <a:lnTo>
                    <a:pt x="136" y="119"/>
                  </a:lnTo>
                  <a:lnTo>
                    <a:pt x="132" y="112"/>
                  </a:lnTo>
                  <a:lnTo>
                    <a:pt x="129" y="105"/>
                  </a:lnTo>
                  <a:lnTo>
                    <a:pt x="122" y="98"/>
                  </a:lnTo>
                  <a:lnTo>
                    <a:pt x="118" y="94"/>
                  </a:lnTo>
                  <a:lnTo>
                    <a:pt x="115" y="87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8" y="80"/>
                  </a:lnTo>
                  <a:lnTo>
                    <a:pt x="122" y="80"/>
                  </a:lnTo>
                  <a:lnTo>
                    <a:pt x="125" y="80"/>
                  </a:lnTo>
                  <a:lnTo>
                    <a:pt x="129" y="84"/>
                  </a:lnTo>
                  <a:lnTo>
                    <a:pt x="136" y="84"/>
                  </a:lnTo>
                  <a:lnTo>
                    <a:pt x="139" y="84"/>
                  </a:lnTo>
                  <a:lnTo>
                    <a:pt x="143" y="84"/>
                  </a:lnTo>
                  <a:lnTo>
                    <a:pt x="143" y="84"/>
                  </a:lnTo>
                  <a:lnTo>
                    <a:pt x="143" y="80"/>
                  </a:lnTo>
                  <a:lnTo>
                    <a:pt x="146" y="73"/>
                  </a:lnTo>
                  <a:lnTo>
                    <a:pt x="146" y="66"/>
                  </a:lnTo>
                  <a:lnTo>
                    <a:pt x="150" y="59"/>
                  </a:lnTo>
                  <a:lnTo>
                    <a:pt x="150" y="52"/>
                  </a:lnTo>
                  <a:lnTo>
                    <a:pt x="150" y="45"/>
                  </a:lnTo>
                  <a:lnTo>
                    <a:pt x="150" y="42"/>
                  </a:lnTo>
                  <a:lnTo>
                    <a:pt x="150" y="38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39" y="31"/>
                  </a:lnTo>
                  <a:lnTo>
                    <a:pt x="132" y="31"/>
                  </a:lnTo>
                  <a:lnTo>
                    <a:pt x="122" y="31"/>
                  </a:lnTo>
                  <a:lnTo>
                    <a:pt x="111" y="35"/>
                  </a:lnTo>
                  <a:lnTo>
                    <a:pt x="97" y="35"/>
                  </a:lnTo>
                  <a:lnTo>
                    <a:pt x="83" y="38"/>
                  </a:lnTo>
                  <a:lnTo>
                    <a:pt x="66" y="42"/>
                  </a:lnTo>
                  <a:lnTo>
                    <a:pt x="52" y="45"/>
                  </a:lnTo>
                  <a:lnTo>
                    <a:pt x="42" y="49"/>
                  </a:lnTo>
                  <a:lnTo>
                    <a:pt x="31" y="49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17" y="45"/>
                  </a:lnTo>
                  <a:lnTo>
                    <a:pt x="7" y="38"/>
                  </a:lnTo>
                  <a:lnTo>
                    <a:pt x="0" y="28"/>
                  </a:lnTo>
                  <a:lnTo>
                    <a:pt x="7" y="28"/>
                  </a:lnTo>
                  <a:lnTo>
                    <a:pt x="21" y="24"/>
                  </a:lnTo>
                  <a:lnTo>
                    <a:pt x="28" y="24"/>
                  </a:lnTo>
                  <a:lnTo>
                    <a:pt x="35" y="21"/>
                  </a:lnTo>
                  <a:lnTo>
                    <a:pt x="45" y="21"/>
                  </a:lnTo>
                  <a:lnTo>
                    <a:pt x="56" y="17"/>
                  </a:lnTo>
                  <a:lnTo>
                    <a:pt x="73" y="17"/>
                  </a:lnTo>
                  <a:lnTo>
                    <a:pt x="90" y="14"/>
                  </a:lnTo>
                  <a:lnTo>
                    <a:pt x="104" y="11"/>
                  </a:lnTo>
                  <a:lnTo>
                    <a:pt x="115" y="11"/>
                  </a:lnTo>
                  <a:lnTo>
                    <a:pt x="122" y="11"/>
                  </a:lnTo>
                  <a:lnTo>
                    <a:pt x="129" y="7"/>
                  </a:lnTo>
                  <a:lnTo>
                    <a:pt x="132" y="7"/>
                  </a:lnTo>
                  <a:lnTo>
                    <a:pt x="136" y="4"/>
                  </a:lnTo>
                  <a:lnTo>
                    <a:pt x="136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9">
              <a:extLst>
                <a:ext uri="{FF2B5EF4-FFF2-40B4-BE49-F238E27FC236}">
                  <a16:creationId xmlns:a16="http://schemas.microsoft.com/office/drawing/2014/main" id="{5C55D689-6DB4-417C-8872-FC5C27B00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14" y="10636349"/>
              <a:ext cx="192682" cy="1095527"/>
            </a:xfrm>
            <a:custGeom>
              <a:avLst/>
              <a:gdLst>
                <a:gd name="T0" fmla="*/ 35 w 35"/>
                <a:gd name="T1" fmla="*/ 25 h 199"/>
                <a:gd name="T2" fmla="*/ 35 w 35"/>
                <a:gd name="T3" fmla="*/ 32 h 199"/>
                <a:gd name="T4" fmla="*/ 35 w 35"/>
                <a:gd name="T5" fmla="*/ 39 h 199"/>
                <a:gd name="T6" fmla="*/ 35 w 35"/>
                <a:gd name="T7" fmla="*/ 42 h 199"/>
                <a:gd name="T8" fmla="*/ 35 w 35"/>
                <a:gd name="T9" fmla="*/ 46 h 199"/>
                <a:gd name="T10" fmla="*/ 35 w 35"/>
                <a:gd name="T11" fmla="*/ 49 h 199"/>
                <a:gd name="T12" fmla="*/ 31 w 35"/>
                <a:gd name="T13" fmla="*/ 56 h 199"/>
                <a:gd name="T14" fmla="*/ 31 w 35"/>
                <a:gd name="T15" fmla="*/ 63 h 199"/>
                <a:gd name="T16" fmla="*/ 31 w 35"/>
                <a:gd name="T17" fmla="*/ 70 h 199"/>
                <a:gd name="T18" fmla="*/ 31 w 35"/>
                <a:gd name="T19" fmla="*/ 81 h 199"/>
                <a:gd name="T20" fmla="*/ 31 w 35"/>
                <a:gd name="T21" fmla="*/ 91 h 199"/>
                <a:gd name="T22" fmla="*/ 31 w 35"/>
                <a:gd name="T23" fmla="*/ 116 h 199"/>
                <a:gd name="T24" fmla="*/ 31 w 35"/>
                <a:gd name="T25" fmla="*/ 137 h 199"/>
                <a:gd name="T26" fmla="*/ 31 w 35"/>
                <a:gd name="T27" fmla="*/ 154 h 199"/>
                <a:gd name="T28" fmla="*/ 31 w 35"/>
                <a:gd name="T29" fmla="*/ 171 h 199"/>
                <a:gd name="T30" fmla="*/ 28 w 35"/>
                <a:gd name="T31" fmla="*/ 178 h 199"/>
                <a:gd name="T32" fmla="*/ 28 w 35"/>
                <a:gd name="T33" fmla="*/ 182 h 199"/>
                <a:gd name="T34" fmla="*/ 28 w 35"/>
                <a:gd name="T35" fmla="*/ 189 h 199"/>
                <a:gd name="T36" fmla="*/ 24 w 35"/>
                <a:gd name="T37" fmla="*/ 192 h 199"/>
                <a:gd name="T38" fmla="*/ 24 w 35"/>
                <a:gd name="T39" fmla="*/ 196 h 199"/>
                <a:gd name="T40" fmla="*/ 24 w 35"/>
                <a:gd name="T41" fmla="*/ 199 h 199"/>
                <a:gd name="T42" fmla="*/ 21 w 35"/>
                <a:gd name="T43" fmla="*/ 199 h 199"/>
                <a:gd name="T44" fmla="*/ 21 w 35"/>
                <a:gd name="T45" fmla="*/ 199 h 199"/>
                <a:gd name="T46" fmla="*/ 17 w 35"/>
                <a:gd name="T47" fmla="*/ 199 h 199"/>
                <a:gd name="T48" fmla="*/ 14 w 35"/>
                <a:gd name="T49" fmla="*/ 196 h 199"/>
                <a:gd name="T50" fmla="*/ 10 w 35"/>
                <a:gd name="T51" fmla="*/ 192 h 199"/>
                <a:gd name="T52" fmla="*/ 10 w 35"/>
                <a:gd name="T53" fmla="*/ 185 h 199"/>
                <a:gd name="T54" fmla="*/ 7 w 35"/>
                <a:gd name="T55" fmla="*/ 171 h 199"/>
                <a:gd name="T56" fmla="*/ 3 w 35"/>
                <a:gd name="T57" fmla="*/ 157 h 199"/>
                <a:gd name="T58" fmla="*/ 3 w 35"/>
                <a:gd name="T59" fmla="*/ 151 h 199"/>
                <a:gd name="T60" fmla="*/ 3 w 35"/>
                <a:gd name="T61" fmla="*/ 137 h 199"/>
                <a:gd name="T62" fmla="*/ 3 w 35"/>
                <a:gd name="T63" fmla="*/ 123 h 199"/>
                <a:gd name="T64" fmla="*/ 3 w 35"/>
                <a:gd name="T65" fmla="*/ 105 h 199"/>
                <a:gd name="T66" fmla="*/ 3 w 35"/>
                <a:gd name="T67" fmla="*/ 95 h 199"/>
                <a:gd name="T68" fmla="*/ 3 w 35"/>
                <a:gd name="T69" fmla="*/ 84 h 199"/>
                <a:gd name="T70" fmla="*/ 3 w 35"/>
                <a:gd name="T71" fmla="*/ 60 h 199"/>
                <a:gd name="T72" fmla="*/ 0 w 35"/>
                <a:gd name="T73" fmla="*/ 32 h 199"/>
                <a:gd name="T74" fmla="*/ 0 w 35"/>
                <a:gd name="T75" fmla="*/ 0 h 199"/>
                <a:gd name="T76" fmla="*/ 7 w 35"/>
                <a:gd name="T77" fmla="*/ 7 h 199"/>
                <a:gd name="T78" fmla="*/ 14 w 35"/>
                <a:gd name="T79" fmla="*/ 11 h 199"/>
                <a:gd name="T80" fmla="*/ 21 w 35"/>
                <a:gd name="T81" fmla="*/ 14 h 199"/>
                <a:gd name="T82" fmla="*/ 24 w 35"/>
                <a:gd name="T83" fmla="*/ 14 h 199"/>
                <a:gd name="T84" fmla="*/ 28 w 35"/>
                <a:gd name="T85" fmla="*/ 18 h 199"/>
                <a:gd name="T86" fmla="*/ 31 w 35"/>
                <a:gd name="T87" fmla="*/ 21 h 199"/>
                <a:gd name="T88" fmla="*/ 35 w 35"/>
                <a:gd name="T89" fmla="*/ 25 h 199"/>
                <a:gd name="T90" fmla="*/ 35 w 35"/>
                <a:gd name="T91" fmla="*/ 25 h 199"/>
                <a:gd name="T92" fmla="*/ 35 w 35"/>
                <a:gd name="T93" fmla="*/ 2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" h="199">
                  <a:moveTo>
                    <a:pt x="35" y="25"/>
                  </a:moveTo>
                  <a:lnTo>
                    <a:pt x="35" y="32"/>
                  </a:lnTo>
                  <a:lnTo>
                    <a:pt x="35" y="39"/>
                  </a:lnTo>
                  <a:lnTo>
                    <a:pt x="35" y="42"/>
                  </a:lnTo>
                  <a:lnTo>
                    <a:pt x="35" y="46"/>
                  </a:lnTo>
                  <a:lnTo>
                    <a:pt x="35" y="49"/>
                  </a:lnTo>
                  <a:lnTo>
                    <a:pt x="31" y="56"/>
                  </a:lnTo>
                  <a:lnTo>
                    <a:pt x="31" y="63"/>
                  </a:lnTo>
                  <a:lnTo>
                    <a:pt x="31" y="70"/>
                  </a:lnTo>
                  <a:lnTo>
                    <a:pt x="31" y="81"/>
                  </a:lnTo>
                  <a:lnTo>
                    <a:pt x="31" y="91"/>
                  </a:lnTo>
                  <a:lnTo>
                    <a:pt x="31" y="116"/>
                  </a:lnTo>
                  <a:lnTo>
                    <a:pt x="31" y="137"/>
                  </a:lnTo>
                  <a:lnTo>
                    <a:pt x="31" y="154"/>
                  </a:lnTo>
                  <a:lnTo>
                    <a:pt x="31" y="171"/>
                  </a:lnTo>
                  <a:lnTo>
                    <a:pt x="28" y="178"/>
                  </a:lnTo>
                  <a:lnTo>
                    <a:pt x="28" y="182"/>
                  </a:lnTo>
                  <a:lnTo>
                    <a:pt x="28" y="189"/>
                  </a:lnTo>
                  <a:lnTo>
                    <a:pt x="24" y="192"/>
                  </a:lnTo>
                  <a:lnTo>
                    <a:pt x="24" y="196"/>
                  </a:lnTo>
                  <a:lnTo>
                    <a:pt x="24" y="199"/>
                  </a:lnTo>
                  <a:lnTo>
                    <a:pt x="21" y="199"/>
                  </a:lnTo>
                  <a:lnTo>
                    <a:pt x="21" y="199"/>
                  </a:lnTo>
                  <a:lnTo>
                    <a:pt x="17" y="199"/>
                  </a:lnTo>
                  <a:lnTo>
                    <a:pt x="14" y="196"/>
                  </a:lnTo>
                  <a:lnTo>
                    <a:pt x="10" y="192"/>
                  </a:lnTo>
                  <a:lnTo>
                    <a:pt x="10" y="185"/>
                  </a:lnTo>
                  <a:lnTo>
                    <a:pt x="7" y="171"/>
                  </a:lnTo>
                  <a:lnTo>
                    <a:pt x="3" y="157"/>
                  </a:lnTo>
                  <a:lnTo>
                    <a:pt x="3" y="151"/>
                  </a:lnTo>
                  <a:lnTo>
                    <a:pt x="3" y="137"/>
                  </a:lnTo>
                  <a:lnTo>
                    <a:pt x="3" y="123"/>
                  </a:lnTo>
                  <a:lnTo>
                    <a:pt x="3" y="105"/>
                  </a:lnTo>
                  <a:lnTo>
                    <a:pt x="3" y="95"/>
                  </a:lnTo>
                  <a:lnTo>
                    <a:pt x="3" y="84"/>
                  </a:lnTo>
                  <a:lnTo>
                    <a:pt x="3" y="60"/>
                  </a:lnTo>
                  <a:lnTo>
                    <a:pt x="0" y="32"/>
                  </a:lnTo>
                  <a:lnTo>
                    <a:pt x="0" y="0"/>
                  </a:lnTo>
                  <a:lnTo>
                    <a:pt x="7" y="7"/>
                  </a:lnTo>
                  <a:lnTo>
                    <a:pt x="14" y="11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8" y="18"/>
                  </a:lnTo>
                  <a:lnTo>
                    <a:pt x="31" y="21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089737E3-594F-4E49-BE55-D12B841B5C97}"/>
              </a:ext>
            </a:extLst>
          </p:cNvPr>
          <p:cNvGrpSpPr/>
          <p:nvPr/>
        </p:nvGrpSpPr>
        <p:grpSpPr>
          <a:xfrm>
            <a:off x="7000372" y="2410545"/>
            <a:ext cx="1904783" cy="2130496"/>
            <a:chOff x="5668877" y="9601380"/>
            <a:chExt cx="1904783" cy="2130496"/>
          </a:xfrm>
        </p:grpSpPr>
        <p:sp>
          <p:nvSpPr>
            <p:cNvPr id="10" name="Freeform 70">
              <a:extLst>
                <a:ext uri="{FF2B5EF4-FFF2-40B4-BE49-F238E27FC236}">
                  <a16:creationId xmlns:a16="http://schemas.microsoft.com/office/drawing/2014/main" id="{ECC2749A-5745-4F60-9D61-1BEC1B61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580" y="9678452"/>
              <a:ext cx="478950" cy="478950"/>
            </a:xfrm>
            <a:custGeom>
              <a:avLst/>
              <a:gdLst>
                <a:gd name="T0" fmla="*/ 66 w 87"/>
                <a:gd name="T1" fmla="*/ 49 h 87"/>
                <a:gd name="T2" fmla="*/ 55 w 87"/>
                <a:gd name="T3" fmla="*/ 59 h 87"/>
                <a:gd name="T4" fmla="*/ 45 w 87"/>
                <a:gd name="T5" fmla="*/ 66 h 87"/>
                <a:gd name="T6" fmla="*/ 34 w 87"/>
                <a:gd name="T7" fmla="*/ 73 h 87"/>
                <a:gd name="T8" fmla="*/ 27 w 87"/>
                <a:gd name="T9" fmla="*/ 77 h 87"/>
                <a:gd name="T10" fmla="*/ 17 w 87"/>
                <a:gd name="T11" fmla="*/ 84 h 87"/>
                <a:gd name="T12" fmla="*/ 10 w 87"/>
                <a:gd name="T13" fmla="*/ 87 h 87"/>
                <a:gd name="T14" fmla="*/ 7 w 87"/>
                <a:gd name="T15" fmla="*/ 87 h 87"/>
                <a:gd name="T16" fmla="*/ 3 w 87"/>
                <a:gd name="T17" fmla="*/ 87 h 87"/>
                <a:gd name="T18" fmla="*/ 0 w 87"/>
                <a:gd name="T19" fmla="*/ 84 h 87"/>
                <a:gd name="T20" fmla="*/ 0 w 87"/>
                <a:gd name="T21" fmla="*/ 84 h 87"/>
                <a:gd name="T22" fmla="*/ 0 w 87"/>
                <a:gd name="T23" fmla="*/ 80 h 87"/>
                <a:gd name="T24" fmla="*/ 3 w 87"/>
                <a:gd name="T25" fmla="*/ 80 h 87"/>
                <a:gd name="T26" fmla="*/ 7 w 87"/>
                <a:gd name="T27" fmla="*/ 73 h 87"/>
                <a:gd name="T28" fmla="*/ 17 w 87"/>
                <a:gd name="T29" fmla="*/ 63 h 87"/>
                <a:gd name="T30" fmla="*/ 27 w 87"/>
                <a:gd name="T31" fmla="*/ 52 h 87"/>
                <a:gd name="T32" fmla="*/ 34 w 87"/>
                <a:gd name="T33" fmla="*/ 45 h 87"/>
                <a:gd name="T34" fmla="*/ 41 w 87"/>
                <a:gd name="T35" fmla="*/ 35 h 87"/>
                <a:gd name="T36" fmla="*/ 45 w 87"/>
                <a:gd name="T37" fmla="*/ 28 h 87"/>
                <a:gd name="T38" fmla="*/ 48 w 87"/>
                <a:gd name="T39" fmla="*/ 21 h 87"/>
                <a:gd name="T40" fmla="*/ 52 w 87"/>
                <a:gd name="T41" fmla="*/ 14 h 87"/>
                <a:gd name="T42" fmla="*/ 52 w 87"/>
                <a:gd name="T43" fmla="*/ 10 h 87"/>
                <a:gd name="T44" fmla="*/ 52 w 87"/>
                <a:gd name="T45" fmla="*/ 7 h 87"/>
                <a:gd name="T46" fmla="*/ 52 w 87"/>
                <a:gd name="T47" fmla="*/ 3 h 87"/>
                <a:gd name="T48" fmla="*/ 52 w 87"/>
                <a:gd name="T49" fmla="*/ 0 h 87"/>
                <a:gd name="T50" fmla="*/ 55 w 87"/>
                <a:gd name="T51" fmla="*/ 0 h 87"/>
                <a:gd name="T52" fmla="*/ 59 w 87"/>
                <a:gd name="T53" fmla="*/ 0 h 87"/>
                <a:gd name="T54" fmla="*/ 62 w 87"/>
                <a:gd name="T55" fmla="*/ 0 h 87"/>
                <a:gd name="T56" fmla="*/ 69 w 87"/>
                <a:gd name="T57" fmla="*/ 0 h 87"/>
                <a:gd name="T58" fmla="*/ 73 w 87"/>
                <a:gd name="T59" fmla="*/ 3 h 87"/>
                <a:gd name="T60" fmla="*/ 80 w 87"/>
                <a:gd name="T61" fmla="*/ 7 h 87"/>
                <a:gd name="T62" fmla="*/ 83 w 87"/>
                <a:gd name="T63" fmla="*/ 10 h 87"/>
                <a:gd name="T64" fmla="*/ 87 w 87"/>
                <a:gd name="T65" fmla="*/ 14 h 87"/>
                <a:gd name="T66" fmla="*/ 87 w 87"/>
                <a:gd name="T67" fmla="*/ 17 h 87"/>
                <a:gd name="T68" fmla="*/ 87 w 87"/>
                <a:gd name="T69" fmla="*/ 21 h 87"/>
                <a:gd name="T70" fmla="*/ 87 w 87"/>
                <a:gd name="T71" fmla="*/ 24 h 87"/>
                <a:gd name="T72" fmla="*/ 83 w 87"/>
                <a:gd name="T73" fmla="*/ 31 h 87"/>
                <a:gd name="T74" fmla="*/ 76 w 87"/>
                <a:gd name="T75" fmla="*/ 38 h 87"/>
                <a:gd name="T76" fmla="*/ 66 w 87"/>
                <a:gd name="T77" fmla="*/ 49 h 87"/>
                <a:gd name="T78" fmla="*/ 66 w 87"/>
                <a:gd name="T79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87">
                  <a:moveTo>
                    <a:pt x="66" y="49"/>
                  </a:moveTo>
                  <a:lnTo>
                    <a:pt x="55" y="59"/>
                  </a:lnTo>
                  <a:lnTo>
                    <a:pt x="45" y="66"/>
                  </a:lnTo>
                  <a:lnTo>
                    <a:pt x="34" y="73"/>
                  </a:lnTo>
                  <a:lnTo>
                    <a:pt x="27" y="77"/>
                  </a:lnTo>
                  <a:lnTo>
                    <a:pt x="17" y="84"/>
                  </a:lnTo>
                  <a:lnTo>
                    <a:pt x="10" y="87"/>
                  </a:lnTo>
                  <a:lnTo>
                    <a:pt x="7" y="87"/>
                  </a:lnTo>
                  <a:lnTo>
                    <a:pt x="3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3" y="80"/>
                  </a:lnTo>
                  <a:lnTo>
                    <a:pt x="7" y="73"/>
                  </a:lnTo>
                  <a:lnTo>
                    <a:pt x="17" y="63"/>
                  </a:lnTo>
                  <a:lnTo>
                    <a:pt x="27" y="52"/>
                  </a:lnTo>
                  <a:lnTo>
                    <a:pt x="34" y="45"/>
                  </a:lnTo>
                  <a:lnTo>
                    <a:pt x="41" y="35"/>
                  </a:lnTo>
                  <a:lnTo>
                    <a:pt x="45" y="28"/>
                  </a:lnTo>
                  <a:lnTo>
                    <a:pt x="48" y="21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3" y="3"/>
                  </a:lnTo>
                  <a:lnTo>
                    <a:pt x="80" y="7"/>
                  </a:lnTo>
                  <a:lnTo>
                    <a:pt x="83" y="10"/>
                  </a:lnTo>
                  <a:lnTo>
                    <a:pt x="87" y="14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7" y="24"/>
                  </a:lnTo>
                  <a:lnTo>
                    <a:pt x="83" y="31"/>
                  </a:lnTo>
                  <a:lnTo>
                    <a:pt x="76" y="38"/>
                  </a:lnTo>
                  <a:lnTo>
                    <a:pt x="66" y="49"/>
                  </a:lnTo>
                  <a:lnTo>
                    <a:pt x="66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1">
              <a:extLst>
                <a:ext uri="{FF2B5EF4-FFF2-40B4-BE49-F238E27FC236}">
                  <a16:creationId xmlns:a16="http://schemas.microsoft.com/office/drawing/2014/main" id="{37D83E57-E498-434E-994F-1749AADC9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260" y="9601380"/>
              <a:ext cx="462433" cy="346826"/>
            </a:xfrm>
            <a:custGeom>
              <a:avLst/>
              <a:gdLst>
                <a:gd name="T0" fmla="*/ 84 w 84"/>
                <a:gd name="T1" fmla="*/ 42 h 63"/>
                <a:gd name="T2" fmla="*/ 84 w 84"/>
                <a:gd name="T3" fmla="*/ 49 h 63"/>
                <a:gd name="T4" fmla="*/ 84 w 84"/>
                <a:gd name="T5" fmla="*/ 56 h 63"/>
                <a:gd name="T6" fmla="*/ 84 w 84"/>
                <a:gd name="T7" fmla="*/ 59 h 63"/>
                <a:gd name="T8" fmla="*/ 80 w 84"/>
                <a:gd name="T9" fmla="*/ 63 h 63"/>
                <a:gd name="T10" fmla="*/ 80 w 84"/>
                <a:gd name="T11" fmla="*/ 63 h 63"/>
                <a:gd name="T12" fmla="*/ 73 w 84"/>
                <a:gd name="T13" fmla="*/ 63 h 63"/>
                <a:gd name="T14" fmla="*/ 70 w 84"/>
                <a:gd name="T15" fmla="*/ 63 h 63"/>
                <a:gd name="T16" fmla="*/ 63 w 84"/>
                <a:gd name="T17" fmla="*/ 59 h 63"/>
                <a:gd name="T18" fmla="*/ 53 w 84"/>
                <a:gd name="T19" fmla="*/ 52 h 63"/>
                <a:gd name="T20" fmla="*/ 46 w 84"/>
                <a:gd name="T21" fmla="*/ 49 h 63"/>
                <a:gd name="T22" fmla="*/ 35 w 84"/>
                <a:gd name="T23" fmla="*/ 42 h 63"/>
                <a:gd name="T24" fmla="*/ 25 w 84"/>
                <a:gd name="T25" fmla="*/ 31 h 63"/>
                <a:gd name="T26" fmla="*/ 14 w 84"/>
                <a:gd name="T27" fmla="*/ 24 h 63"/>
                <a:gd name="T28" fmla="*/ 7 w 84"/>
                <a:gd name="T29" fmla="*/ 17 h 63"/>
                <a:gd name="T30" fmla="*/ 4 w 84"/>
                <a:gd name="T31" fmla="*/ 10 h 63"/>
                <a:gd name="T32" fmla="*/ 0 w 84"/>
                <a:gd name="T33" fmla="*/ 7 h 63"/>
                <a:gd name="T34" fmla="*/ 0 w 84"/>
                <a:gd name="T35" fmla="*/ 4 h 63"/>
                <a:gd name="T36" fmla="*/ 4 w 84"/>
                <a:gd name="T37" fmla="*/ 0 h 63"/>
                <a:gd name="T38" fmla="*/ 11 w 84"/>
                <a:gd name="T39" fmla="*/ 0 h 63"/>
                <a:gd name="T40" fmla="*/ 14 w 84"/>
                <a:gd name="T41" fmla="*/ 0 h 63"/>
                <a:gd name="T42" fmla="*/ 28 w 84"/>
                <a:gd name="T43" fmla="*/ 0 h 63"/>
                <a:gd name="T44" fmla="*/ 42 w 84"/>
                <a:gd name="T45" fmla="*/ 4 h 63"/>
                <a:gd name="T46" fmla="*/ 56 w 84"/>
                <a:gd name="T47" fmla="*/ 10 h 63"/>
                <a:gd name="T48" fmla="*/ 70 w 84"/>
                <a:gd name="T49" fmla="*/ 17 h 63"/>
                <a:gd name="T50" fmla="*/ 73 w 84"/>
                <a:gd name="T51" fmla="*/ 24 h 63"/>
                <a:gd name="T52" fmla="*/ 80 w 84"/>
                <a:gd name="T53" fmla="*/ 28 h 63"/>
                <a:gd name="T54" fmla="*/ 80 w 84"/>
                <a:gd name="T55" fmla="*/ 35 h 63"/>
                <a:gd name="T56" fmla="*/ 84 w 84"/>
                <a:gd name="T57" fmla="*/ 42 h 63"/>
                <a:gd name="T58" fmla="*/ 84 w 84"/>
                <a:gd name="T59" fmla="*/ 4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4" h="63">
                  <a:moveTo>
                    <a:pt x="84" y="42"/>
                  </a:moveTo>
                  <a:lnTo>
                    <a:pt x="84" y="49"/>
                  </a:lnTo>
                  <a:lnTo>
                    <a:pt x="84" y="56"/>
                  </a:lnTo>
                  <a:lnTo>
                    <a:pt x="84" y="59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73" y="63"/>
                  </a:lnTo>
                  <a:lnTo>
                    <a:pt x="70" y="63"/>
                  </a:lnTo>
                  <a:lnTo>
                    <a:pt x="63" y="59"/>
                  </a:lnTo>
                  <a:lnTo>
                    <a:pt x="53" y="52"/>
                  </a:lnTo>
                  <a:lnTo>
                    <a:pt x="46" y="49"/>
                  </a:lnTo>
                  <a:lnTo>
                    <a:pt x="35" y="42"/>
                  </a:lnTo>
                  <a:lnTo>
                    <a:pt x="25" y="31"/>
                  </a:lnTo>
                  <a:lnTo>
                    <a:pt x="14" y="24"/>
                  </a:lnTo>
                  <a:lnTo>
                    <a:pt x="7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42" y="4"/>
                  </a:lnTo>
                  <a:lnTo>
                    <a:pt x="56" y="10"/>
                  </a:lnTo>
                  <a:lnTo>
                    <a:pt x="70" y="17"/>
                  </a:lnTo>
                  <a:lnTo>
                    <a:pt x="73" y="24"/>
                  </a:lnTo>
                  <a:lnTo>
                    <a:pt x="80" y="28"/>
                  </a:lnTo>
                  <a:lnTo>
                    <a:pt x="80" y="35"/>
                  </a:lnTo>
                  <a:lnTo>
                    <a:pt x="84" y="42"/>
                  </a:lnTo>
                  <a:lnTo>
                    <a:pt x="84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2">
              <a:extLst>
                <a:ext uri="{FF2B5EF4-FFF2-40B4-BE49-F238E27FC236}">
                  <a16:creationId xmlns:a16="http://schemas.microsoft.com/office/drawing/2014/main" id="{ED12617C-D0A4-41EC-B838-FBB9A2D06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877" y="9810576"/>
              <a:ext cx="1095527" cy="902845"/>
            </a:xfrm>
            <a:custGeom>
              <a:avLst/>
              <a:gdLst>
                <a:gd name="T0" fmla="*/ 178 w 199"/>
                <a:gd name="T1" fmla="*/ 60 h 164"/>
                <a:gd name="T2" fmla="*/ 161 w 199"/>
                <a:gd name="T3" fmla="*/ 81 h 164"/>
                <a:gd name="T4" fmla="*/ 140 w 199"/>
                <a:gd name="T5" fmla="*/ 98 h 164"/>
                <a:gd name="T6" fmla="*/ 129 w 199"/>
                <a:gd name="T7" fmla="*/ 109 h 164"/>
                <a:gd name="T8" fmla="*/ 115 w 199"/>
                <a:gd name="T9" fmla="*/ 116 h 164"/>
                <a:gd name="T10" fmla="*/ 105 w 199"/>
                <a:gd name="T11" fmla="*/ 126 h 164"/>
                <a:gd name="T12" fmla="*/ 91 w 199"/>
                <a:gd name="T13" fmla="*/ 133 h 164"/>
                <a:gd name="T14" fmla="*/ 77 w 199"/>
                <a:gd name="T15" fmla="*/ 140 h 164"/>
                <a:gd name="T16" fmla="*/ 63 w 199"/>
                <a:gd name="T17" fmla="*/ 150 h 164"/>
                <a:gd name="T18" fmla="*/ 49 w 199"/>
                <a:gd name="T19" fmla="*/ 154 h 164"/>
                <a:gd name="T20" fmla="*/ 32 w 199"/>
                <a:gd name="T21" fmla="*/ 161 h 164"/>
                <a:gd name="T22" fmla="*/ 25 w 199"/>
                <a:gd name="T23" fmla="*/ 161 h 164"/>
                <a:gd name="T24" fmla="*/ 18 w 199"/>
                <a:gd name="T25" fmla="*/ 164 h 164"/>
                <a:gd name="T26" fmla="*/ 14 w 199"/>
                <a:gd name="T27" fmla="*/ 164 h 164"/>
                <a:gd name="T28" fmla="*/ 11 w 199"/>
                <a:gd name="T29" fmla="*/ 164 h 164"/>
                <a:gd name="T30" fmla="*/ 7 w 199"/>
                <a:gd name="T31" fmla="*/ 164 h 164"/>
                <a:gd name="T32" fmla="*/ 4 w 199"/>
                <a:gd name="T33" fmla="*/ 164 h 164"/>
                <a:gd name="T34" fmla="*/ 0 w 199"/>
                <a:gd name="T35" fmla="*/ 164 h 164"/>
                <a:gd name="T36" fmla="*/ 0 w 199"/>
                <a:gd name="T37" fmla="*/ 161 h 164"/>
                <a:gd name="T38" fmla="*/ 0 w 199"/>
                <a:gd name="T39" fmla="*/ 161 h 164"/>
                <a:gd name="T40" fmla="*/ 0 w 199"/>
                <a:gd name="T41" fmla="*/ 157 h 164"/>
                <a:gd name="T42" fmla="*/ 4 w 199"/>
                <a:gd name="T43" fmla="*/ 157 h 164"/>
                <a:gd name="T44" fmla="*/ 7 w 199"/>
                <a:gd name="T45" fmla="*/ 154 h 164"/>
                <a:gd name="T46" fmla="*/ 11 w 199"/>
                <a:gd name="T47" fmla="*/ 150 h 164"/>
                <a:gd name="T48" fmla="*/ 14 w 199"/>
                <a:gd name="T49" fmla="*/ 150 h 164"/>
                <a:gd name="T50" fmla="*/ 21 w 199"/>
                <a:gd name="T51" fmla="*/ 147 h 164"/>
                <a:gd name="T52" fmla="*/ 25 w 199"/>
                <a:gd name="T53" fmla="*/ 143 h 164"/>
                <a:gd name="T54" fmla="*/ 49 w 199"/>
                <a:gd name="T55" fmla="*/ 130 h 164"/>
                <a:gd name="T56" fmla="*/ 63 w 199"/>
                <a:gd name="T57" fmla="*/ 123 h 164"/>
                <a:gd name="T58" fmla="*/ 77 w 199"/>
                <a:gd name="T59" fmla="*/ 116 h 164"/>
                <a:gd name="T60" fmla="*/ 87 w 199"/>
                <a:gd name="T61" fmla="*/ 105 h 164"/>
                <a:gd name="T62" fmla="*/ 101 w 199"/>
                <a:gd name="T63" fmla="*/ 95 h 164"/>
                <a:gd name="T64" fmla="*/ 112 w 199"/>
                <a:gd name="T65" fmla="*/ 84 h 164"/>
                <a:gd name="T66" fmla="*/ 126 w 199"/>
                <a:gd name="T67" fmla="*/ 70 h 164"/>
                <a:gd name="T68" fmla="*/ 136 w 199"/>
                <a:gd name="T69" fmla="*/ 60 h 164"/>
                <a:gd name="T70" fmla="*/ 147 w 199"/>
                <a:gd name="T71" fmla="*/ 49 h 164"/>
                <a:gd name="T72" fmla="*/ 154 w 199"/>
                <a:gd name="T73" fmla="*/ 39 h 164"/>
                <a:gd name="T74" fmla="*/ 161 w 199"/>
                <a:gd name="T75" fmla="*/ 32 h 164"/>
                <a:gd name="T76" fmla="*/ 164 w 199"/>
                <a:gd name="T77" fmla="*/ 25 h 164"/>
                <a:gd name="T78" fmla="*/ 164 w 199"/>
                <a:gd name="T79" fmla="*/ 18 h 164"/>
                <a:gd name="T80" fmla="*/ 168 w 199"/>
                <a:gd name="T81" fmla="*/ 14 h 164"/>
                <a:gd name="T82" fmla="*/ 164 w 199"/>
                <a:gd name="T83" fmla="*/ 11 h 164"/>
                <a:gd name="T84" fmla="*/ 164 w 199"/>
                <a:gd name="T85" fmla="*/ 7 h 164"/>
                <a:gd name="T86" fmla="*/ 164 w 199"/>
                <a:gd name="T87" fmla="*/ 4 h 164"/>
                <a:gd name="T88" fmla="*/ 168 w 199"/>
                <a:gd name="T89" fmla="*/ 0 h 164"/>
                <a:gd name="T90" fmla="*/ 171 w 199"/>
                <a:gd name="T91" fmla="*/ 0 h 164"/>
                <a:gd name="T92" fmla="*/ 175 w 199"/>
                <a:gd name="T93" fmla="*/ 0 h 164"/>
                <a:gd name="T94" fmla="*/ 178 w 199"/>
                <a:gd name="T95" fmla="*/ 0 h 164"/>
                <a:gd name="T96" fmla="*/ 185 w 199"/>
                <a:gd name="T97" fmla="*/ 4 h 164"/>
                <a:gd name="T98" fmla="*/ 189 w 199"/>
                <a:gd name="T99" fmla="*/ 7 h 164"/>
                <a:gd name="T100" fmla="*/ 196 w 199"/>
                <a:gd name="T101" fmla="*/ 14 h 164"/>
                <a:gd name="T102" fmla="*/ 199 w 199"/>
                <a:gd name="T103" fmla="*/ 18 h 164"/>
                <a:gd name="T104" fmla="*/ 199 w 199"/>
                <a:gd name="T105" fmla="*/ 21 h 164"/>
                <a:gd name="T106" fmla="*/ 199 w 199"/>
                <a:gd name="T107" fmla="*/ 28 h 164"/>
                <a:gd name="T108" fmla="*/ 199 w 199"/>
                <a:gd name="T109" fmla="*/ 32 h 164"/>
                <a:gd name="T110" fmla="*/ 196 w 199"/>
                <a:gd name="T111" fmla="*/ 39 h 164"/>
                <a:gd name="T112" fmla="*/ 189 w 199"/>
                <a:gd name="T113" fmla="*/ 49 h 164"/>
                <a:gd name="T114" fmla="*/ 178 w 199"/>
                <a:gd name="T115" fmla="*/ 60 h 164"/>
                <a:gd name="T116" fmla="*/ 178 w 199"/>
                <a:gd name="T117" fmla="*/ 6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9" h="164">
                  <a:moveTo>
                    <a:pt x="178" y="60"/>
                  </a:moveTo>
                  <a:lnTo>
                    <a:pt x="161" y="81"/>
                  </a:lnTo>
                  <a:lnTo>
                    <a:pt x="140" y="98"/>
                  </a:lnTo>
                  <a:lnTo>
                    <a:pt x="129" y="109"/>
                  </a:lnTo>
                  <a:lnTo>
                    <a:pt x="115" y="116"/>
                  </a:lnTo>
                  <a:lnTo>
                    <a:pt x="105" y="126"/>
                  </a:lnTo>
                  <a:lnTo>
                    <a:pt x="91" y="133"/>
                  </a:lnTo>
                  <a:lnTo>
                    <a:pt x="77" y="140"/>
                  </a:lnTo>
                  <a:lnTo>
                    <a:pt x="63" y="150"/>
                  </a:lnTo>
                  <a:lnTo>
                    <a:pt x="49" y="154"/>
                  </a:lnTo>
                  <a:lnTo>
                    <a:pt x="32" y="161"/>
                  </a:lnTo>
                  <a:lnTo>
                    <a:pt x="25" y="161"/>
                  </a:lnTo>
                  <a:lnTo>
                    <a:pt x="18" y="164"/>
                  </a:lnTo>
                  <a:lnTo>
                    <a:pt x="14" y="164"/>
                  </a:lnTo>
                  <a:lnTo>
                    <a:pt x="11" y="164"/>
                  </a:lnTo>
                  <a:lnTo>
                    <a:pt x="7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57"/>
                  </a:lnTo>
                  <a:lnTo>
                    <a:pt x="4" y="157"/>
                  </a:lnTo>
                  <a:lnTo>
                    <a:pt x="7" y="154"/>
                  </a:lnTo>
                  <a:lnTo>
                    <a:pt x="11" y="150"/>
                  </a:lnTo>
                  <a:lnTo>
                    <a:pt x="14" y="150"/>
                  </a:lnTo>
                  <a:lnTo>
                    <a:pt x="21" y="147"/>
                  </a:lnTo>
                  <a:lnTo>
                    <a:pt x="25" y="143"/>
                  </a:lnTo>
                  <a:lnTo>
                    <a:pt x="49" y="130"/>
                  </a:lnTo>
                  <a:lnTo>
                    <a:pt x="63" y="123"/>
                  </a:lnTo>
                  <a:lnTo>
                    <a:pt x="77" y="116"/>
                  </a:lnTo>
                  <a:lnTo>
                    <a:pt x="87" y="105"/>
                  </a:lnTo>
                  <a:lnTo>
                    <a:pt x="101" y="95"/>
                  </a:lnTo>
                  <a:lnTo>
                    <a:pt x="112" y="84"/>
                  </a:lnTo>
                  <a:lnTo>
                    <a:pt x="126" y="70"/>
                  </a:lnTo>
                  <a:lnTo>
                    <a:pt x="136" y="60"/>
                  </a:lnTo>
                  <a:lnTo>
                    <a:pt x="147" y="49"/>
                  </a:lnTo>
                  <a:lnTo>
                    <a:pt x="154" y="39"/>
                  </a:lnTo>
                  <a:lnTo>
                    <a:pt x="161" y="32"/>
                  </a:lnTo>
                  <a:lnTo>
                    <a:pt x="164" y="25"/>
                  </a:lnTo>
                  <a:lnTo>
                    <a:pt x="164" y="18"/>
                  </a:lnTo>
                  <a:lnTo>
                    <a:pt x="168" y="14"/>
                  </a:lnTo>
                  <a:lnTo>
                    <a:pt x="164" y="11"/>
                  </a:lnTo>
                  <a:lnTo>
                    <a:pt x="164" y="7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85" y="4"/>
                  </a:lnTo>
                  <a:lnTo>
                    <a:pt x="189" y="7"/>
                  </a:lnTo>
                  <a:lnTo>
                    <a:pt x="196" y="14"/>
                  </a:lnTo>
                  <a:lnTo>
                    <a:pt x="199" y="18"/>
                  </a:lnTo>
                  <a:lnTo>
                    <a:pt x="199" y="21"/>
                  </a:lnTo>
                  <a:lnTo>
                    <a:pt x="199" y="28"/>
                  </a:lnTo>
                  <a:lnTo>
                    <a:pt x="199" y="32"/>
                  </a:lnTo>
                  <a:lnTo>
                    <a:pt x="196" y="39"/>
                  </a:lnTo>
                  <a:lnTo>
                    <a:pt x="189" y="49"/>
                  </a:lnTo>
                  <a:lnTo>
                    <a:pt x="178" y="60"/>
                  </a:lnTo>
                  <a:lnTo>
                    <a:pt x="178" y="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3">
              <a:extLst>
                <a:ext uri="{FF2B5EF4-FFF2-40B4-BE49-F238E27FC236}">
                  <a16:creationId xmlns:a16="http://schemas.microsoft.com/office/drawing/2014/main" id="{AFAA608F-9326-4127-BA3D-99FB750E5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310" y="9964720"/>
              <a:ext cx="1442350" cy="693649"/>
            </a:xfrm>
            <a:custGeom>
              <a:avLst/>
              <a:gdLst>
                <a:gd name="T0" fmla="*/ 0 w 262"/>
                <a:gd name="T1" fmla="*/ 14 h 126"/>
                <a:gd name="T2" fmla="*/ 0 w 262"/>
                <a:gd name="T3" fmla="*/ 11 h 126"/>
                <a:gd name="T4" fmla="*/ 3 w 262"/>
                <a:gd name="T5" fmla="*/ 7 h 126"/>
                <a:gd name="T6" fmla="*/ 7 w 262"/>
                <a:gd name="T7" fmla="*/ 4 h 126"/>
                <a:gd name="T8" fmla="*/ 10 w 262"/>
                <a:gd name="T9" fmla="*/ 4 h 126"/>
                <a:gd name="T10" fmla="*/ 17 w 262"/>
                <a:gd name="T11" fmla="*/ 0 h 126"/>
                <a:gd name="T12" fmla="*/ 21 w 262"/>
                <a:gd name="T13" fmla="*/ 0 h 126"/>
                <a:gd name="T14" fmla="*/ 28 w 262"/>
                <a:gd name="T15" fmla="*/ 4 h 126"/>
                <a:gd name="T16" fmla="*/ 31 w 262"/>
                <a:gd name="T17" fmla="*/ 4 h 126"/>
                <a:gd name="T18" fmla="*/ 38 w 262"/>
                <a:gd name="T19" fmla="*/ 7 h 126"/>
                <a:gd name="T20" fmla="*/ 49 w 262"/>
                <a:gd name="T21" fmla="*/ 14 h 126"/>
                <a:gd name="T22" fmla="*/ 59 w 262"/>
                <a:gd name="T23" fmla="*/ 18 h 126"/>
                <a:gd name="T24" fmla="*/ 70 w 262"/>
                <a:gd name="T25" fmla="*/ 25 h 126"/>
                <a:gd name="T26" fmla="*/ 80 w 262"/>
                <a:gd name="T27" fmla="*/ 32 h 126"/>
                <a:gd name="T28" fmla="*/ 91 w 262"/>
                <a:gd name="T29" fmla="*/ 39 h 126"/>
                <a:gd name="T30" fmla="*/ 101 w 262"/>
                <a:gd name="T31" fmla="*/ 42 h 126"/>
                <a:gd name="T32" fmla="*/ 108 w 262"/>
                <a:gd name="T33" fmla="*/ 46 h 126"/>
                <a:gd name="T34" fmla="*/ 119 w 262"/>
                <a:gd name="T35" fmla="*/ 53 h 126"/>
                <a:gd name="T36" fmla="*/ 133 w 262"/>
                <a:gd name="T37" fmla="*/ 60 h 126"/>
                <a:gd name="T38" fmla="*/ 150 w 262"/>
                <a:gd name="T39" fmla="*/ 67 h 126"/>
                <a:gd name="T40" fmla="*/ 167 w 262"/>
                <a:gd name="T41" fmla="*/ 74 h 126"/>
                <a:gd name="T42" fmla="*/ 185 w 262"/>
                <a:gd name="T43" fmla="*/ 81 h 126"/>
                <a:gd name="T44" fmla="*/ 206 w 262"/>
                <a:gd name="T45" fmla="*/ 84 h 126"/>
                <a:gd name="T46" fmla="*/ 223 w 262"/>
                <a:gd name="T47" fmla="*/ 88 h 126"/>
                <a:gd name="T48" fmla="*/ 234 w 262"/>
                <a:gd name="T49" fmla="*/ 91 h 126"/>
                <a:gd name="T50" fmla="*/ 241 w 262"/>
                <a:gd name="T51" fmla="*/ 91 h 126"/>
                <a:gd name="T52" fmla="*/ 248 w 262"/>
                <a:gd name="T53" fmla="*/ 95 h 126"/>
                <a:gd name="T54" fmla="*/ 255 w 262"/>
                <a:gd name="T55" fmla="*/ 95 h 126"/>
                <a:gd name="T56" fmla="*/ 258 w 262"/>
                <a:gd name="T57" fmla="*/ 98 h 126"/>
                <a:gd name="T58" fmla="*/ 262 w 262"/>
                <a:gd name="T59" fmla="*/ 98 h 126"/>
                <a:gd name="T60" fmla="*/ 262 w 262"/>
                <a:gd name="T61" fmla="*/ 98 h 126"/>
                <a:gd name="T62" fmla="*/ 262 w 262"/>
                <a:gd name="T63" fmla="*/ 102 h 126"/>
                <a:gd name="T64" fmla="*/ 262 w 262"/>
                <a:gd name="T65" fmla="*/ 105 h 126"/>
                <a:gd name="T66" fmla="*/ 258 w 262"/>
                <a:gd name="T67" fmla="*/ 109 h 126"/>
                <a:gd name="T68" fmla="*/ 255 w 262"/>
                <a:gd name="T69" fmla="*/ 109 h 126"/>
                <a:gd name="T70" fmla="*/ 248 w 262"/>
                <a:gd name="T71" fmla="*/ 112 h 126"/>
                <a:gd name="T72" fmla="*/ 234 w 262"/>
                <a:gd name="T73" fmla="*/ 115 h 126"/>
                <a:gd name="T74" fmla="*/ 216 w 262"/>
                <a:gd name="T75" fmla="*/ 119 h 126"/>
                <a:gd name="T76" fmla="*/ 209 w 262"/>
                <a:gd name="T77" fmla="*/ 122 h 126"/>
                <a:gd name="T78" fmla="*/ 199 w 262"/>
                <a:gd name="T79" fmla="*/ 122 h 126"/>
                <a:gd name="T80" fmla="*/ 195 w 262"/>
                <a:gd name="T81" fmla="*/ 126 h 126"/>
                <a:gd name="T82" fmla="*/ 188 w 262"/>
                <a:gd name="T83" fmla="*/ 122 h 126"/>
                <a:gd name="T84" fmla="*/ 185 w 262"/>
                <a:gd name="T85" fmla="*/ 122 h 126"/>
                <a:gd name="T86" fmla="*/ 181 w 262"/>
                <a:gd name="T87" fmla="*/ 122 h 126"/>
                <a:gd name="T88" fmla="*/ 174 w 262"/>
                <a:gd name="T89" fmla="*/ 119 h 126"/>
                <a:gd name="T90" fmla="*/ 167 w 262"/>
                <a:gd name="T91" fmla="*/ 115 h 126"/>
                <a:gd name="T92" fmla="*/ 160 w 262"/>
                <a:gd name="T93" fmla="*/ 112 h 126"/>
                <a:gd name="T94" fmla="*/ 150 w 262"/>
                <a:gd name="T95" fmla="*/ 109 h 126"/>
                <a:gd name="T96" fmla="*/ 140 w 262"/>
                <a:gd name="T97" fmla="*/ 102 h 126"/>
                <a:gd name="T98" fmla="*/ 129 w 262"/>
                <a:gd name="T99" fmla="*/ 95 h 126"/>
                <a:gd name="T100" fmla="*/ 105 w 262"/>
                <a:gd name="T101" fmla="*/ 81 h 126"/>
                <a:gd name="T102" fmla="*/ 84 w 262"/>
                <a:gd name="T103" fmla="*/ 67 h 126"/>
                <a:gd name="T104" fmla="*/ 66 w 262"/>
                <a:gd name="T105" fmla="*/ 53 h 126"/>
                <a:gd name="T106" fmla="*/ 49 w 262"/>
                <a:gd name="T107" fmla="*/ 42 h 126"/>
                <a:gd name="T108" fmla="*/ 38 w 262"/>
                <a:gd name="T109" fmla="*/ 32 h 126"/>
                <a:gd name="T110" fmla="*/ 24 w 262"/>
                <a:gd name="T111" fmla="*/ 25 h 126"/>
                <a:gd name="T112" fmla="*/ 17 w 262"/>
                <a:gd name="T113" fmla="*/ 21 h 126"/>
                <a:gd name="T114" fmla="*/ 10 w 262"/>
                <a:gd name="T115" fmla="*/ 21 h 126"/>
                <a:gd name="T116" fmla="*/ 3 w 262"/>
                <a:gd name="T117" fmla="*/ 21 h 126"/>
                <a:gd name="T118" fmla="*/ 0 w 262"/>
                <a:gd name="T119" fmla="*/ 21 h 126"/>
                <a:gd name="T120" fmla="*/ 0 w 262"/>
                <a:gd name="T121" fmla="*/ 18 h 126"/>
                <a:gd name="T122" fmla="*/ 0 w 262"/>
                <a:gd name="T123" fmla="*/ 14 h 126"/>
                <a:gd name="T124" fmla="*/ 0 w 262"/>
                <a:gd name="T125" fmla="*/ 1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2" h="126">
                  <a:moveTo>
                    <a:pt x="0" y="14"/>
                  </a:moveTo>
                  <a:lnTo>
                    <a:pt x="0" y="11"/>
                  </a:lnTo>
                  <a:lnTo>
                    <a:pt x="3" y="7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1" y="4"/>
                  </a:lnTo>
                  <a:lnTo>
                    <a:pt x="38" y="7"/>
                  </a:lnTo>
                  <a:lnTo>
                    <a:pt x="49" y="14"/>
                  </a:lnTo>
                  <a:lnTo>
                    <a:pt x="59" y="18"/>
                  </a:lnTo>
                  <a:lnTo>
                    <a:pt x="70" y="25"/>
                  </a:lnTo>
                  <a:lnTo>
                    <a:pt x="80" y="32"/>
                  </a:lnTo>
                  <a:lnTo>
                    <a:pt x="91" y="39"/>
                  </a:lnTo>
                  <a:lnTo>
                    <a:pt x="101" y="42"/>
                  </a:lnTo>
                  <a:lnTo>
                    <a:pt x="108" y="46"/>
                  </a:lnTo>
                  <a:lnTo>
                    <a:pt x="119" y="53"/>
                  </a:lnTo>
                  <a:lnTo>
                    <a:pt x="133" y="60"/>
                  </a:lnTo>
                  <a:lnTo>
                    <a:pt x="150" y="67"/>
                  </a:lnTo>
                  <a:lnTo>
                    <a:pt x="167" y="74"/>
                  </a:lnTo>
                  <a:lnTo>
                    <a:pt x="185" y="81"/>
                  </a:lnTo>
                  <a:lnTo>
                    <a:pt x="206" y="84"/>
                  </a:lnTo>
                  <a:lnTo>
                    <a:pt x="223" y="88"/>
                  </a:lnTo>
                  <a:lnTo>
                    <a:pt x="234" y="91"/>
                  </a:lnTo>
                  <a:lnTo>
                    <a:pt x="241" y="91"/>
                  </a:lnTo>
                  <a:lnTo>
                    <a:pt x="248" y="95"/>
                  </a:lnTo>
                  <a:lnTo>
                    <a:pt x="255" y="95"/>
                  </a:lnTo>
                  <a:lnTo>
                    <a:pt x="258" y="98"/>
                  </a:lnTo>
                  <a:lnTo>
                    <a:pt x="262" y="98"/>
                  </a:lnTo>
                  <a:lnTo>
                    <a:pt x="262" y="98"/>
                  </a:lnTo>
                  <a:lnTo>
                    <a:pt x="262" y="102"/>
                  </a:lnTo>
                  <a:lnTo>
                    <a:pt x="262" y="105"/>
                  </a:lnTo>
                  <a:lnTo>
                    <a:pt x="258" y="109"/>
                  </a:lnTo>
                  <a:lnTo>
                    <a:pt x="255" y="109"/>
                  </a:lnTo>
                  <a:lnTo>
                    <a:pt x="248" y="112"/>
                  </a:lnTo>
                  <a:lnTo>
                    <a:pt x="234" y="115"/>
                  </a:lnTo>
                  <a:lnTo>
                    <a:pt x="216" y="119"/>
                  </a:lnTo>
                  <a:lnTo>
                    <a:pt x="209" y="122"/>
                  </a:lnTo>
                  <a:lnTo>
                    <a:pt x="199" y="122"/>
                  </a:lnTo>
                  <a:lnTo>
                    <a:pt x="195" y="126"/>
                  </a:lnTo>
                  <a:lnTo>
                    <a:pt x="188" y="122"/>
                  </a:lnTo>
                  <a:lnTo>
                    <a:pt x="185" y="122"/>
                  </a:lnTo>
                  <a:lnTo>
                    <a:pt x="181" y="122"/>
                  </a:lnTo>
                  <a:lnTo>
                    <a:pt x="174" y="119"/>
                  </a:lnTo>
                  <a:lnTo>
                    <a:pt x="167" y="115"/>
                  </a:lnTo>
                  <a:lnTo>
                    <a:pt x="160" y="112"/>
                  </a:lnTo>
                  <a:lnTo>
                    <a:pt x="150" y="109"/>
                  </a:lnTo>
                  <a:lnTo>
                    <a:pt x="140" y="102"/>
                  </a:lnTo>
                  <a:lnTo>
                    <a:pt x="129" y="95"/>
                  </a:lnTo>
                  <a:lnTo>
                    <a:pt x="105" y="81"/>
                  </a:lnTo>
                  <a:lnTo>
                    <a:pt x="84" y="67"/>
                  </a:lnTo>
                  <a:lnTo>
                    <a:pt x="66" y="53"/>
                  </a:lnTo>
                  <a:lnTo>
                    <a:pt x="49" y="42"/>
                  </a:lnTo>
                  <a:lnTo>
                    <a:pt x="38" y="32"/>
                  </a:lnTo>
                  <a:lnTo>
                    <a:pt x="24" y="25"/>
                  </a:lnTo>
                  <a:lnTo>
                    <a:pt x="17" y="21"/>
                  </a:lnTo>
                  <a:lnTo>
                    <a:pt x="10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4">
              <a:extLst>
                <a:ext uri="{FF2B5EF4-FFF2-40B4-BE49-F238E27FC236}">
                  <a16:creationId xmlns:a16="http://schemas.microsoft.com/office/drawing/2014/main" id="{696F5202-F160-4D8B-9335-72F657746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166" y="10504225"/>
              <a:ext cx="1034969" cy="732187"/>
            </a:xfrm>
            <a:custGeom>
              <a:avLst/>
              <a:gdLst>
                <a:gd name="T0" fmla="*/ 136 w 188"/>
                <a:gd name="T1" fmla="*/ 0 h 133"/>
                <a:gd name="T2" fmla="*/ 143 w 188"/>
                <a:gd name="T3" fmla="*/ 0 h 133"/>
                <a:gd name="T4" fmla="*/ 150 w 188"/>
                <a:gd name="T5" fmla="*/ 0 h 133"/>
                <a:gd name="T6" fmla="*/ 164 w 188"/>
                <a:gd name="T7" fmla="*/ 7 h 133"/>
                <a:gd name="T8" fmla="*/ 181 w 188"/>
                <a:gd name="T9" fmla="*/ 21 h 133"/>
                <a:gd name="T10" fmla="*/ 188 w 188"/>
                <a:gd name="T11" fmla="*/ 31 h 133"/>
                <a:gd name="T12" fmla="*/ 188 w 188"/>
                <a:gd name="T13" fmla="*/ 42 h 133"/>
                <a:gd name="T14" fmla="*/ 185 w 188"/>
                <a:gd name="T15" fmla="*/ 45 h 133"/>
                <a:gd name="T16" fmla="*/ 181 w 188"/>
                <a:gd name="T17" fmla="*/ 52 h 133"/>
                <a:gd name="T18" fmla="*/ 178 w 188"/>
                <a:gd name="T19" fmla="*/ 77 h 133"/>
                <a:gd name="T20" fmla="*/ 171 w 188"/>
                <a:gd name="T21" fmla="*/ 101 h 133"/>
                <a:gd name="T22" fmla="*/ 161 w 188"/>
                <a:gd name="T23" fmla="*/ 119 h 133"/>
                <a:gd name="T24" fmla="*/ 150 w 188"/>
                <a:gd name="T25" fmla="*/ 129 h 133"/>
                <a:gd name="T26" fmla="*/ 143 w 188"/>
                <a:gd name="T27" fmla="*/ 133 h 133"/>
                <a:gd name="T28" fmla="*/ 136 w 188"/>
                <a:gd name="T29" fmla="*/ 129 h 133"/>
                <a:gd name="T30" fmla="*/ 136 w 188"/>
                <a:gd name="T31" fmla="*/ 122 h 133"/>
                <a:gd name="T32" fmla="*/ 133 w 188"/>
                <a:gd name="T33" fmla="*/ 112 h 133"/>
                <a:gd name="T34" fmla="*/ 122 w 188"/>
                <a:gd name="T35" fmla="*/ 98 h 133"/>
                <a:gd name="T36" fmla="*/ 115 w 188"/>
                <a:gd name="T37" fmla="*/ 87 h 133"/>
                <a:gd name="T38" fmla="*/ 115 w 188"/>
                <a:gd name="T39" fmla="*/ 84 h 133"/>
                <a:gd name="T40" fmla="*/ 119 w 188"/>
                <a:gd name="T41" fmla="*/ 80 h 133"/>
                <a:gd name="T42" fmla="*/ 129 w 188"/>
                <a:gd name="T43" fmla="*/ 84 h 133"/>
                <a:gd name="T44" fmla="*/ 140 w 188"/>
                <a:gd name="T45" fmla="*/ 84 h 133"/>
                <a:gd name="T46" fmla="*/ 143 w 188"/>
                <a:gd name="T47" fmla="*/ 84 h 133"/>
                <a:gd name="T48" fmla="*/ 147 w 188"/>
                <a:gd name="T49" fmla="*/ 73 h 133"/>
                <a:gd name="T50" fmla="*/ 147 w 188"/>
                <a:gd name="T51" fmla="*/ 59 h 133"/>
                <a:gd name="T52" fmla="*/ 150 w 188"/>
                <a:gd name="T53" fmla="*/ 45 h 133"/>
                <a:gd name="T54" fmla="*/ 150 w 188"/>
                <a:gd name="T55" fmla="*/ 38 h 133"/>
                <a:gd name="T56" fmla="*/ 147 w 188"/>
                <a:gd name="T57" fmla="*/ 31 h 133"/>
                <a:gd name="T58" fmla="*/ 133 w 188"/>
                <a:gd name="T59" fmla="*/ 31 h 133"/>
                <a:gd name="T60" fmla="*/ 112 w 188"/>
                <a:gd name="T61" fmla="*/ 35 h 133"/>
                <a:gd name="T62" fmla="*/ 84 w 188"/>
                <a:gd name="T63" fmla="*/ 38 h 133"/>
                <a:gd name="T64" fmla="*/ 52 w 188"/>
                <a:gd name="T65" fmla="*/ 45 h 133"/>
                <a:gd name="T66" fmla="*/ 31 w 188"/>
                <a:gd name="T67" fmla="*/ 49 h 133"/>
                <a:gd name="T68" fmla="*/ 24 w 188"/>
                <a:gd name="T69" fmla="*/ 52 h 133"/>
                <a:gd name="T70" fmla="*/ 21 w 188"/>
                <a:gd name="T71" fmla="*/ 49 h 133"/>
                <a:gd name="T72" fmla="*/ 7 w 188"/>
                <a:gd name="T73" fmla="*/ 38 h 133"/>
                <a:gd name="T74" fmla="*/ 7 w 188"/>
                <a:gd name="T75" fmla="*/ 28 h 133"/>
                <a:gd name="T76" fmla="*/ 28 w 188"/>
                <a:gd name="T77" fmla="*/ 24 h 133"/>
                <a:gd name="T78" fmla="*/ 45 w 188"/>
                <a:gd name="T79" fmla="*/ 21 h 133"/>
                <a:gd name="T80" fmla="*/ 73 w 188"/>
                <a:gd name="T81" fmla="*/ 17 h 133"/>
                <a:gd name="T82" fmla="*/ 105 w 188"/>
                <a:gd name="T83" fmla="*/ 11 h 133"/>
                <a:gd name="T84" fmla="*/ 122 w 188"/>
                <a:gd name="T85" fmla="*/ 11 h 133"/>
                <a:gd name="T86" fmla="*/ 133 w 188"/>
                <a:gd name="T87" fmla="*/ 7 h 133"/>
                <a:gd name="T88" fmla="*/ 136 w 188"/>
                <a:gd name="T89" fmla="*/ 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8" h="133">
                  <a:moveTo>
                    <a:pt x="136" y="4"/>
                  </a:moveTo>
                  <a:lnTo>
                    <a:pt x="136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7" y="4"/>
                  </a:lnTo>
                  <a:lnTo>
                    <a:pt x="164" y="7"/>
                  </a:lnTo>
                  <a:lnTo>
                    <a:pt x="174" y="14"/>
                  </a:lnTo>
                  <a:lnTo>
                    <a:pt x="181" y="21"/>
                  </a:lnTo>
                  <a:lnTo>
                    <a:pt x="185" y="24"/>
                  </a:lnTo>
                  <a:lnTo>
                    <a:pt x="188" y="31"/>
                  </a:lnTo>
                  <a:lnTo>
                    <a:pt x="188" y="35"/>
                  </a:lnTo>
                  <a:lnTo>
                    <a:pt x="188" y="42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9"/>
                  </a:lnTo>
                  <a:lnTo>
                    <a:pt x="181" y="52"/>
                  </a:lnTo>
                  <a:lnTo>
                    <a:pt x="181" y="63"/>
                  </a:lnTo>
                  <a:lnTo>
                    <a:pt x="178" y="77"/>
                  </a:lnTo>
                  <a:lnTo>
                    <a:pt x="174" y="91"/>
                  </a:lnTo>
                  <a:lnTo>
                    <a:pt x="171" y="101"/>
                  </a:lnTo>
                  <a:lnTo>
                    <a:pt x="168" y="112"/>
                  </a:lnTo>
                  <a:lnTo>
                    <a:pt x="161" y="119"/>
                  </a:lnTo>
                  <a:lnTo>
                    <a:pt x="157" y="126"/>
                  </a:lnTo>
                  <a:lnTo>
                    <a:pt x="150" y="129"/>
                  </a:lnTo>
                  <a:lnTo>
                    <a:pt x="147" y="133"/>
                  </a:lnTo>
                  <a:lnTo>
                    <a:pt x="143" y="133"/>
                  </a:lnTo>
                  <a:lnTo>
                    <a:pt x="140" y="133"/>
                  </a:lnTo>
                  <a:lnTo>
                    <a:pt x="136" y="129"/>
                  </a:lnTo>
                  <a:lnTo>
                    <a:pt x="136" y="126"/>
                  </a:lnTo>
                  <a:lnTo>
                    <a:pt x="136" y="122"/>
                  </a:lnTo>
                  <a:lnTo>
                    <a:pt x="136" y="119"/>
                  </a:lnTo>
                  <a:lnTo>
                    <a:pt x="133" y="112"/>
                  </a:lnTo>
                  <a:lnTo>
                    <a:pt x="129" y="105"/>
                  </a:lnTo>
                  <a:lnTo>
                    <a:pt x="122" y="98"/>
                  </a:lnTo>
                  <a:lnTo>
                    <a:pt x="119" y="94"/>
                  </a:lnTo>
                  <a:lnTo>
                    <a:pt x="115" y="87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9" y="80"/>
                  </a:lnTo>
                  <a:lnTo>
                    <a:pt x="119" y="80"/>
                  </a:lnTo>
                  <a:lnTo>
                    <a:pt x="126" y="80"/>
                  </a:lnTo>
                  <a:lnTo>
                    <a:pt x="129" y="84"/>
                  </a:lnTo>
                  <a:lnTo>
                    <a:pt x="136" y="84"/>
                  </a:lnTo>
                  <a:lnTo>
                    <a:pt x="140" y="84"/>
                  </a:lnTo>
                  <a:lnTo>
                    <a:pt x="143" y="84"/>
                  </a:lnTo>
                  <a:lnTo>
                    <a:pt x="143" y="84"/>
                  </a:lnTo>
                  <a:lnTo>
                    <a:pt x="143" y="80"/>
                  </a:lnTo>
                  <a:lnTo>
                    <a:pt x="147" y="73"/>
                  </a:lnTo>
                  <a:lnTo>
                    <a:pt x="147" y="66"/>
                  </a:lnTo>
                  <a:lnTo>
                    <a:pt x="147" y="59"/>
                  </a:lnTo>
                  <a:lnTo>
                    <a:pt x="150" y="52"/>
                  </a:lnTo>
                  <a:lnTo>
                    <a:pt x="150" y="45"/>
                  </a:lnTo>
                  <a:lnTo>
                    <a:pt x="150" y="42"/>
                  </a:lnTo>
                  <a:lnTo>
                    <a:pt x="150" y="38"/>
                  </a:lnTo>
                  <a:lnTo>
                    <a:pt x="147" y="35"/>
                  </a:lnTo>
                  <a:lnTo>
                    <a:pt x="147" y="31"/>
                  </a:lnTo>
                  <a:lnTo>
                    <a:pt x="140" y="31"/>
                  </a:lnTo>
                  <a:lnTo>
                    <a:pt x="133" y="31"/>
                  </a:lnTo>
                  <a:lnTo>
                    <a:pt x="122" y="31"/>
                  </a:lnTo>
                  <a:lnTo>
                    <a:pt x="112" y="35"/>
                  </a:lnTo>
                  <a:lnTo>
                    <a:pt x="98" y="35"/>
                  </a:lnTo>
                  <a:lnTo>
                    <a:pt x="84" y="38"/>
                  </a:lnTo>
                  <a:lnTo>
                    <a:pt x="66" y="42"/>
                  </a:lnTo>
                  <a:lnTo>
                    <a:pt x="52" y="45"/>
                  </a:lnTo>
                  <a:lnTo>
                    <a:pt x="42" y="49"/>
                  </a:lnTo>
                  <a:lnTo>
                    <a:pt x="31" y="49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7" y="45"/>
                  </a:lnTo>
                  <a:lnTo>
                    <a:pt x="7" y="38"/>
                  </a:lnTo>
                  <a:lnTo>
                    <a:pt x="0" y="28"/>
                  </a:lnTo>
                  <a:lnTo>
                    <a:pt x="7" y="28"/>
                  </a:lnTo>
                  <a:lnTo>
                    <a:pt x="21" y="24"/>
                  </a:lnTo>
                  <a:lnTo>
                    <a:pt x="28" y="24"/>
                  </a:lnTo>
                  <a:lnTo>
                    <a:pt x="35" y="21"/>
                  </a:lnTo>
                  <a:lnTo>
                    <a:pt x="45" y="21"/>
                  </a:lnTo>
                  <a:lnTo>
                    <a:pt x="56" y="17"/>
                  </a:lnTo>
                  <a:lnTo>
                    <a:pt x="73" y="17"/>
                  </a:lnTo>
                  <a:lnTo>
                    <a:pt x="91" y="14"/>
                  </a:lnTo>
                  <a:lnTo>
                    <a:pt x="105" y="11"/>
                  </a:lnTo>
                  <a:lnTo>
                    <a:pt x="115" y="11"/>
                  </a:lnTo>
                  <a:lnTo>
                    <a:pt x="122" y="11"/>
                  </a:lnTo>
                  <a:lnTo>
                    <a:pt x="129" y="7"/>
                  </a:lnTo>
                  <a:lnTo>
                    <a:pt x="133" y="7"/>
                  </a:lnTo>
                  <a:lnTo>
                    <a:pt x="136" y="4"/>
                  </a:lnTo>
                  <a:lnTo>
                    <a:pt x="136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5" name="Freeform 75">
              <a:extLst>
                <a:ext uri="{FF2B5EF4-FFF2-40B4-BE49-F238E27FC236}">
                  <a16:creationId xmlns:a16="http://schemas.microsoft.com/office/drawing/2014/main" id="{C9448AC8-70AF-4A05-959F-099D3A3C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506" y="10636349"/>
              <a:ext cx="192682" cy="1095527"/>
            </a:xfrm>
            <a:custGeom>
              <a:avLst/>
              <a:gdLst>
                <a:gd name="T0" fmla="*/ 35 w 35"/>
                <a:gd name="T1" fmla="*/ 25 h 199"/>
                <a:gd name="T2" fmla="*/ 35 w 35"/>
                <a:gd name="T3" fmla="*/ 32 h 199"/>
                <a:gd name="T4" fmla="*/ 35 w 35"/>
                <a:gd name="T5" fmla="*/ 39 h 199"/>
                <a:gd name="T6" fmla="*/ 35 w 35"/>
                <a:gd name="T7" fmla="*/ 42 h 199"/>
                <a:gd name="T8" fmla="*/ 35 w 35"/>
                <a:gd name="T9" fmla="*/ 46 h 199"/>
                <a:gd name="T10" fmla="*/ 32 w 35"/>
                <a:gd name="T11" fmla="*/ 49 h 199"/>
                <a:gd name="T12" fmla="*/ 32 w 35"/>
                <a:gd name="T13" fmla="*/ 56 h 199"/>
                <a:gd name="T14" fmla="*/ 32 w 35"/>
                <a:gd name="T15" fmla="*/ 63 h 199"/>
                <a:gd name="T16" fmla="*/ 32 w 35"/>
                <a:gd name="T17" fmla="*/ 70 h 199"/>
                <a:gd name="T18" fmla="*/ 32 w 35"/>
                <a:gd name="T19" fmla="*/ 81 h 199"/>
                <a:gd name="T20" fmla="*/ 32 w 35"/>
                <a:gd name="T21" fmla="*/ 91 h 199"/>
                <a:gd name="T22" fmla="*/ 32 w 35"/>
                <a:gd name="T23" fmla="*/ 116 h 199"/>
                <a:gd name="T24" fmla="*/ 32 w 35"/>
                <a:gd name="T25" fmla="*/ 137 h 199"/>
                <a:gd name="T26" fmla="*/ 32 w 35"/>
                <a:gd name="T27" fmla="*/ 154 h 199"/>
                <a:gd name="T28" fmla="*/ 32 w 35"/>
                <a:gd name="T29" fmla="*/ 171 h 199"/>
                <a:gd name="T30" fmla="*/ 28 w 35"/>
                <a:gd name="T31" fmla="*/ 178 h 199"/>
                <a:gd name="T32" fmla="*/ 28 w 35"/>
                <a:gd name="T33" fmla="*/ 182 h 199"/>
                <a:gd name="T34" fmla="*/ 28 w 35"/>
                <a:gd name="T35" fmla="*/ 189 h 199"/>
                <a:gd name="T36" fmla="*/ 25 w 35"/>
                <a:gd name="T37" fmla="*/ 192 h 199"/>
                <a:gd name="T38" fmla="*/ 25 w 35"/>
                <a:gd name="T39" fmla="*/ 196 h 199"/>
                <a:gd name="T40" fmla="*/ 25 w 35"/>
                <a:gd name="T41" fmla="*/ 199 h 199"/>
                <a:gd name="T42" fmla="*/ 21 w 35"/>
                <a:gd name="T43" fmla="*/ 199 h 199"/>
                <a:gd name="T44" fmla="*/ 21 w 35"/>
                <a:gd name="T45" fmla="*/ 199 h 199"/>
                <a:gd name="T46" fmla="*/ 18 w 35"/>
                <a:gd name="T47" fmla="*/ 199 h 199"/>
                <a:gd name="T48" fmla="*/ 14 w 35"/>
                <a:gd name="T49" fmla="*/ 196 h 199"/>
                <a:gd name="T50" fmla="*/ 11 w 35"/>
                <a:gd name="T51" fmla="*/ 192 h 199"/>
                <a:gd name="T52" fmla="*/ 11 w 35"/>
                <a:gd name="T53" fmla="*/ 185 h 199"/>
                <a:gd name="T54" fmla="*/ 7 w 35"/>
                <a:gd name="T55" fmla="*/ 171 h 199"/>
                <a:gd name="T56" fmla="*/ 4 w 35"/>
                <a:gd name="T57" fmla="*/ 157 h 199"/>
                <a:gd name="T58" fmla="*/ 4 w 35"/>
                <a:gd name="T59" fmla="*/ 151 h 199"/>
                <a:gd name="T60" fmla="*/ 4 w 35"/>
                <a:gd name="T61" fmla="*/ 137 h 199"/>
                <a:gd name="T62" fmla="*/ 4 w 35"/>
                <a:gd name="T63" fmla="*/ 123 h 199"/>
                <a:gd name="T64" fmla="*/ 4 w 35"/>
                <a:gd name="T65" fmla="*/ 105 h 199"/>
                <a:gd name="T66" fmla="*/ 4 w 35"/>
                <a:gd name="T67" fmla="*/ 95 h 199"/>
                <a:gd name="T68" fmla="*/ 4 w 35"/>
                <a:gd name="T69" fmla="*/ 84 h 199"/>
                <a:gd name="T70" fmla="*/ 0 w 35"/>
                <a:gd name="T71" fmla="*/ 60 h 199"/>
                <a:gd name="T72" fmla="*/ 0 w 35"/>
                <a:gd name="T73" fmla="*/ 32 h 199"/>
                <a:gd name="T74" fmla="*/ 0 w 35"/>
                <a:gd name="T75" fmla="*/ 0 h 199"/>
                <a:gd name="T76" fmla="*/ 7 w 35"/>
                <a:gd name="T77" fmla="*/ 7 h 199"/>
                <a:gd name="T78" fmla="*/ 14 w 35"/>
                <a:gd name="T79" fmla="*/ 11 h 199"/>
                <a:gd name="T80" fmla="*/ 21 w 35"/>
                <a:gd name="T81" fmla="*/ 14 h 199"/>
                <a:gd name="T82" fmla="*/ 25 w 35"/>
                <a:gd name="T83" fmla="*/ 14 h 199"/>
                <a:gd name="T84" fmla="*/ 28 w 35"/>
                <a:gd name="T85" fmla="*/ 18 h 199"/>
                <a:gd name="T86" fmla="*/ 32 w 35"/>
                <a:gd name="T87" fmla="*/ 21 h 199"/>
                <a:gd name="T88" fmla="*/ 35 w 35"/>
                <a:gd name="T89" fmla="*/ 25 h 199"/>
                <a:gd name="T90" fmla="*/ 35 w 35"/>
                <a:gd name="T91" fmla="*/ 25 h 199"/>
                <a:gd name="T92" fmla="*/ 35 w 35"/>
                <a:gd name="T93" fmla="*/ 2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" h="199">
                  <a:moveTo>
                    <a:pt x="35" y="25"/>
                  </a:moveTo>
                  <a:lnTo>
                    <a:pt x="35" y="32"/>
                  </a:lnTo>
                  <a:lnTo>
                    <a:pt x="35" y="39"/>
                  </a:lnTo>
                  <a:lnTo>
                    <a:pt x="35" y="42"/>
                  </a:lnTo>
                  <a:lnTo>
                    <a:pt x="35" y="46"/>
                  </a:lnTo>
                  <a:lnTo>
                    <a:pt x="32" y="49"/>
                  </a:lnTo>
                  <a:lnTo>
                    <a:pt x="32" y="56"/>
                  </a:lnTo>
                  <a:lnTo>
                    <a:pt x="32" y="63"/>
                  </a:lnTo>
                  <a:lnTo>
                    <a:pt x="32" y="70"/>
                  </a:lnTo>
                  <a:lnTo>
                    <a:pt x="32" y="81"/>
                  </a:lnTo>
                  <a:lnTo>
                    <a:pt x="32" y="91"/>
                  </a:lnTo>
                  <a:lnTo>
                    <a:pt x="32" y="116"/>
                  </a:lnTo>
                  <a:lnTo>
                    <a:pt x="32" y="137"/>
                  </a:lnTo>
                  <a:lnTo>
                    <a:pt x="32" y="154"/>
                  </a:lnTo>
                  <a:lnTo>
                    <a:pt x="32" y="171"/>
                  </a:lnTo>
                  <a:lnTo>
                    <a:pt x="28" y="178"/>
                  </a:lnTo>
                  <a:lnTo>
                    <a:pt x="28" y="182"/>
                  </a:lnTo>
                  <a:lnTo>
                    <a:pt x="28" y="189"/>
                  </a:lnTo>
                  <a:lnTo>
                    <a:pt x="25" y="192"/>
                  </a:lnTo>
                  <a:lnTo>
                    <a:pt x="25" y="196"/>
                  </a:lnTo>
                  <a:lnTo>
                    <a:pt x="25" y="199"/>
                  </a:lnTo>
                  <a:lnTo>
                    <a:pt x="21" y="199"/>
                  </a:lnTo>
                  <a:lnTo>
                    <a:pt x="21" y="199"/>
                  </a:lnTo>
                  <a:lnTo>
                    <a:pt x="18" y="199"/>
                  </a:lnTo>
                  <a:lnTo>
                    <a:pt x="14" y="196"/>
                  </a:lnTo>
                  <a:lnTo>
                    <a:pt x="11" y="192"/>
                  </a:lnTo>
                  <a:lnTo>
                    <a:pt x="11" y="185"/>
                  </a:lnTo>
                  <a:lnTo>
                    <a:pt x="7" y="171"/>
                  </a:lnTo>
                  <a:lnTo>
                    <a:pt x="4" y="157"/>
                  </a:lnTo>
                  <a:lnTo>
                    <a:pt x="4" y="151"/>
                  </a:lnTo>
                  <a:lnTo>
                    <a:pt x="4" y="137"/>
                  </a:lnTo>
                  <a:lnTo>
                    <a:pt x="4" y="123"/>
                  </a:lnTo>
                  <a:lnTo>
                    <a:pt x="4" y="105"/>
                  </a:lnTo>
                  <a:lnTo>
                    <a:pt x="4" y="95"/>
                  </a:lnTo>
                  <a:lnTo>
                    <a:pt x="4" y="84"/>
                  </a:lnTo>
                  <a:lnTo>
                    <a:pt x="0" y="60"/>
                  </a:lnTo>
                  <a:lnTo>
                    <a:pt x="0" y="32"/>
                  </a:lnTo>
                  <a:lnTo>
                    <a:pt x="0" y="0"/>
                  </a:lnTo>
                  <a:lnTo>
                    <a:pt x="7" y="7"/>
                  </a:lnTo>
                  <a:lnTo>
                    <a:pt x="14" y="11"/>
                  </a:lnTo>
                  <a:lnTo>
                    <a:pt x="21" y="14"/>
                  </a:lnTo>
                  <a:lnTo>
                    <a:pt x="25" y="14"/>
                  </a:lnTo>
                  <a:lnTo>
                    <a:pt x="28" y="18"/>
                  </a:lnTo>
                  <a:lnTo>
                    <a:pt x="32" y="21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4374404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76">
            <a:extLst>
              <a:ext uri="{FF2B5EF4-FFF2-40B4-BE49-F238E27FC236}">
                <a16:creationId xmlns:a16="http://schemas.microsoft.com/office/drawing/2014/main" id="{4C9ED7C0-AB8C-4F36-90AD-0EC86B344548}"/>
              </a:ext>
            </a:extLst>
          </p:cNvPr>
          <p:cNvSpPr>
            <a:spLocks/>
          </p:cNvSpPr>
          <p:nvPr/>
        </p:nvSpPr>
        <p:spPr bwMode="auto">
          <a:xfrm>
            <a:off x="3317406" y="3285863"/>
            <a:ext cx="1921300" cy="346826"/>
          </a:xfrm>
          <a:custGeom>
            <a:avLst/>
            <a:gdLst>
              <a:gd name="T0" fmla="*/ 335 w 349"/>
              <a:gd name="T1" fmla="*/ 14 h 63"/>
              <a:gd name="T2" fmla="*/ 346 w 349"/>
              <a:gd name="T3" fmla="*/ 24 h 63"/>
              <a:gd name="T4" fmla="*/ 349 w 349"/>
              <a:gd name="T5" fmla="*/ 35 h 63"/>
              <a:gd name="T6" fmla="*/ 346 w 349"/>
              <a:gd name="T7" fmla="*/ 42 h 63"/>
              <a:gd name="T8" fmla="*/ 339 w 349"/>
              <a:gd name="T9" fmla="*/ 42 h 63"/>
              <a:gd name="T10" fmla="*/ 321 w 349"/>
              <a:gd name="T11" fmla="*/ 42 h 63"/>
              <a:gd name="T12" fmla="*/ 297 w 349"/>
              <a:gd name="T13" fmla="*/ 38 h 63"/>
              <a:gd name="T14" fmla="*/ 273 w 349"/>
              <a:gd name="T15" fmla="*/ 38 h 63"/>
              <a:gd name="T16" fmla="*/ 259 w 349"/>
              <a:gd name="T17" fmla="*/ 38 h 63"/>
              <a:gd name="T18" fmla="*/ 245 w 349"/>
              <a:gd name="T19" fmla="*/ 38 h 63"/>
              <a:gd name="T20" fmla="*/ 227 w 349"/>
              <a:gd name="T21" fmla="*/ 42 h 63"/>
              <a:gd name="T22" fmla="*/ 206 w 349"/>
              <a:gd name="T23" fmla="*/ 42 h 63"/>
              <a:gd name="T24" fmla="*/ 168 w 349"/>
              <a:gd name="T25" fmla="*/ 45 h 63"/>
              <a:gd name="T26" fmla="*/ 130 w 349"/>
              <a:gd name="T27" fmla="*/ 49 h 63"/>
              <a:gd name="T28" fmla="*/ 102 w 349"/>
              <a:gd name="T29" fmla="*/ 56 h 63"/>
              <a:gd name="T30" fmla="*/ 74 w 349"/>
              <a:gd name="T31" fmla="*/ 56 h 63"/>
              <a:gd name="T32" fmla="*/ 56 w 349"/>
              <a:gd name="T33" fmla="*/ 59 h 63"/>
              <a:gd name="T34" fmla="*/ 42 w 349"/>
              <a:gd name="T35" fmla="*/ 63 h 63"/>
              <a:gd name="T36" fmla="*/ 32 w 349"/>
              <a:gd name="T37" fmla="*/ 63 h 63"/>
              <a:gd name="T38" fmla="*/ 21 w 349"/>
              <a:gd name="T39" fmla="*/ 56 h 63"/>
              <a:gd name="T40" fmla="*/ 11 w 349"/>
              <a:gd name="T41" fmla="*/ 49 h 63"/>
              <a:gd name="T42" fmla="*/ 0 w 349"/>
              <a:gd name="T43" fmla="*/ 38 h 63"/>
              <a:gd name="T44" fmla="*/ 0 w 349"/>
              <a:gd name="T45" fmla="*/ 35 h 63"/>
              <a:gd name="T46" fmla="*/ 7 w 349"/>
              <a:gd name="T47" fmla="*/ 35 h 63"/>
              <a:gd name="T48" fmla="*/ 21 w 349"/>
              <a:gd name="T49" fmla="*/ 31 h 63"/>
              <a:gd name="T50" fmla="*/ 42 w 349"/>
              <a:gd name="T51" fmla="*/ 28 h 63"/>
              <a:gd name="T52" fmla="*/ 84 w 349"/>
              <a:gd name="T53" fmla="*/ 24 h 63"/>
              <a:gd name="T54" fmla="*/ 133 w 349"/>
              <a:gd name="T55" fmla="*/ 21 h 63"/>
              <a:gd name="T56" fmla="*/ 175 w 349"/>
              <a:gd name="T57" fmla="*/ 14 h 63"/>
              <a:gd name="T58" fmla="*/ 238 w 349"/>
              <a:gd name="T59" fmla="*/ 7 h 63"/>
              <a:gd name="T60" fmla="*/ 259 w 349"/>
              <a:gd name="T61" fmla="*/ 3 h 63"/>
              <a:gd name="T62" fmla="*/ 276 w 349"/>
              <a:gd name="T63" fmla="*/ 0 h 63"/>
              <a:gd name="T64" fmla="*/ 290 w 349"/>
              <a:gd name="T65" fmla="*/ 0 h 63"/>
              <a:gd name="T66" fmla="*/ 297 w 349"/>
              <a:gd name="T67" fmla="*/ 0 h 63"/>
              <a:gd name="T68" fmla="*/ 311 w 349"/>
              <a:gd name="T69" fmla="*/ 0 h 63"/>
              <a:gd name="T70" fmla="*/ 325 w 349"/>
              <a:gd name="T71" fmla="*/ 1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9" h="63">
                <a:moveTo>
                  <a:pt x="325" y="10"/>
                </a:moveTo>
                <a:lnTo>
                  <a:pt x="335" y="14"/>
                </a:lnTo>
                <a:lnTo>
                  <a:pt x="339" y="17"/>
                </a:lnTo>
                <a:lnTo>
                  <a:pt x="346" y="24"/>
                </a:lnTo>
                <a:lnTo>
                  <a:pt x="349" y="28"/>
                </a:lnTo>
                <a:lnTo>
                  <a:pt x="349" y="35"/>
                </a:lnTo>
                <a:lnTo>
                  <a:pt x="349" y="38"/>
                </a:lnTo>
                <a:lnTo>
                  <a:pt x="346" y="42"/>
                </a:lnTo>
                <a:lnTo>
                  <a:pt x="346" y="42"/>
                </a:lnTo>
                <a:lnTo>
                  <a:pt x="339" y="42"/>
                </a:lnTo>
                <a:lnTo>
                  <a:pt x="332" y="42"/>
                </a:lnTo>
                <a:lnTo>
                  <a:pt x="321" y="42"/>
                </a:lnTo>
                <a:lnTo>
                  <a:pt x="311" y="42"/>
                </a:lnTo>
                <a:lnTo>
                  <a:pt x="297" y="38"/>
                </a:lnTo>
                <a:lnTo>
                  <a:pt x="283" y="38"/>
                </a:lnTo>
                <a:lnTo>
                  <a:pt x="273" y="38"/>
                </a:lnTo>
                <a:lnTo>
                  <a:pt x="266" y="38"/>
                </a:lnTo>
                <a:lnTo>
                  <a:pt x="259" y="38"/>
                </a:lnTo>
                <a:lnTo>
                  <a:pt x="255" y="38"/>
                </a:lnTo>
                <a:lnTo>
                  <a:pt x="245" y="38"/>
                </a:lnTo>
                <a:lnTo>
                  <a:pt x="238" y="38"/>
                </a:lnTo>
                <a:lnTo>
                  <a:pt x="227" y="42"/>
                </a:lnTo>
                <a:lnTo>
                  <a:pt x="217" y="42"/>
                </a:lnTo>
                <a:lnTo>
                  <a:pt x="206" y="42"/>
                </a:lnTo>
                <a:lnTo>
                  <a:pt x="192" y="45"/>
                </a:lnTo>
                <a:lnTo>
                  <a:pt x="168" y="45"/>
                </a:lnTo>
                <a:lnTo>
                  <a:pt x="147" y="49"/>
                </a:lnTo>
                <a:lnTo>
                  <a:pt x="130" y="49"/>
                </a:lnTo>
                <a:lnTo>
                  <a:pt x="116" y="52"/>
                </a:lnTo>
                <a:lnTo>
                  <a:pt x="102" y="56"/>
                </a:lnTo>
                <a:lnTo>
                  <a:pt x="88" y="56"/>
                </a:lnTo>
                <a:lnTo>
                  <a:pt x="74" y="56"/>
                </a:lnTo>
                <a:lnTo>
                  <a:pt x="63" y="59"/>
                </a:lnTo>
                <a:lnTo>
                  <a:pt x="56" y="59"/>
                </a:lnTo>
                <a:lnTo>
                  <a:pt x="49" y="59"/>
                </a:lnTo>
                <a:lnTo>
                  <a:pt x="42" y="63"/>
                </a:lnTo>
                <a:lnTo>
                  <a:pt x="39" y="63"/>
                </a:lnTo>
                <a:lnTo>
                  <a:pt x="32" y="63"/>
                </a:lnTo>
                <a:lnTo>
                  <a:pt x="28" y="59"/>
                </a:lnTo>
                <a:lnTo>
                  <a:pt x="21" y="56"/>
                </a:lnTo>
                <a:lnTo>
                  <a:pt x="18" y="52"/>
                </a:lnTo>
                <a:lnTo>
                  <a:pt x="11" y="49"/>
                </a:lnTo>
                <a:lnTo>
                  <a:pt x="4" y="42"/>
                </a:lnTo>
                <a:lnTo>
                  <a:pt x="0" y="38"/>
                </a:lnTo>
                <a:lnTo>
                  <a:pt x="0" y="38"/>
                </a:lnTo>
                <a:lnTo>
                  <a:pt x="0" y="35"/>
                </a:lnTo>
                <a:lnTo>
                  <a:pt x="4" y="35"/>
                </a:lnTo>
                <a:lnTo>
                  <a:pt x="7" y="35"/>
                </a:lnTo>
                <a:lnTo>
                  <a:pt x="14" y="31"/>
                </a:lnTo>
                <a:lnTo>
                  <a:pt x="21" y="31"/>
                </a:lnTo>
                <a:lnTo>
                  <a:pt x="32" y="28"/>
                </a:lnTo>
                <a:lnTo>
                  <a:pt x="42" y="28"/>
                </a:lnTo>
                <a:lnTo>
                  <a:pt x="56" y="28"/>
                </a:lnTo>
                <a:lnTo>
                  <a:pt x="84" y="24"/>
                </a:lnTo>
                <a:lnTo>
                  <a:pt x="109" y="21"/>
                </a:lnTo>
                <a:lnTo>
                  <a:pt x="133" y="21"/>
                </a:lnTo>
                <a:lnTo>
                  <a:pt x="154" y="17"/>
                </a:lnTo>
                <a:lnTo>
                  <a:pt x="175" y="14"/>
                </a:lnTo>
                <a:lnTo>
                  <a:pt x="196" y="14"/>
                </a:lnTo>
                <a:lnTo>
                  <a:pt x="238" y="7"/>
                </a:lnTo>
                <a:lnTo>
                  <a:pt x="252" y="3"/>
                </a:lnTo>
                <a:lnTo>
                  <a:pt x="259" y="3"/>
                </a:lnTo>
                <a:lnTo>
                  <a:pt x="269" y="0"/>
                </a:lnTo>
                <a:lnTo>
                  <a:pt x="276" y="0"/>
                </a:lnTo>
                <a:lnTo>
                  <a:pt x="283" y="0"/>
                </a:lnTo>
                <a:lnTo>
                  <a:pt x="290" y="0"/>
                </a:lnTo>
                <a:lnTo>
                  <a:pt x="294" y="0"/>
                </a:lnTo>
                <a:lnTo>
                  <a:pt x="297" y="0"/>
                </a:lnTo>
                <a:lnTo>
                  <a:pt x="304" y="0"/>
                </a:lnTo>
                <a:lnTo>
                  <a:pt x="311" y="0"/>
                </a:lnTo>
                <a:lnTo>
                  <a:pt x="318" y="3"/>
                </a:lnTo>
                <a:lnTo>
                  <a:pt x="325" y="10"/>
                </a:lnTo>
              </a:path>
            </a:pathLst>
          </a:custGeom>
          <a:noFill/>
          <a:ln w="11113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E974E85-F64F-4A3C-B8A5-A96C16F6159E}"/>
              </a:ext>
            </a:extLst>
          </p:cNvPr>
          <p:cNvGrpSpPr/>
          <p:nvPr/>
        </p:nvGrpSpPr>
        <p:grpSpPr>
          <a:xfrm>
            <a:off x="6953296" y="2399536"/>
            <a:ext cx="2053421" cy="2058927"/>
            <a:chOff x="5575291" y="11924555"/>
            <a:chExt cx="2053421" cy="2058927"/>
          </a:xfrm>
        </p:grpSpPr>
        <p:sp>
          <p:nvSpPr>
            <p:cNvPr id="4" name="Freeform 77">
              <a:extLst>
                <a:ext uri="{FF2B5EF4-FFF2-40B4-BE49-F238E27FC236}">
                  <a16:creationId xmlns:a16="http://schemas.microsoft.com/office/drawing/2014/main" id="{6AA94F87-0349-4C7D-A0E8-D7E186725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1064" y="12904472"/>
              <a:ext cx="787239" cy="979917"/>
            </a:xfrm>
            <a:custGeom>
              <a:avLst/>
              <a:gdLst>
                <a:gd name="T0" fmla="*/ 104 w 143"/>
                <a:gd name="T1" fmla="*/ 101 h 178"/>
                <a:gd name="T2" fmla="*/ 94 w 143"/>
                <a:gd name="T3" fmla="*/ 122 h 178"/>
                <a:gd name="T4" fmla="*/ 73 w 143"/>
                <a:gd name="T5" fmla="*/ 143 h 178"/>
                <a:gd name="T6" fmla="*/ 49 w 143"/>
                <a:gd name="T7" fmla="*/ 161 h 178"/>
                <a:gd name="T8" fmla="*/ 21 w 143"/>
                <a:gd name="T9" fmla="*/ 175 h 178"/>
                <a:gd name="T10" fmla="*/ 3 w 143"/>
                <a:gd name="T11" fmla="*/ 178 h 178"/>
                <a:gd name="T12" fmla="*/ 0 w 143"/>
                <a:gd name="T13" fmla="*/ 175 h 178"/>
                <a:gd name="T14" fmla="*/ 10 w 143"/>
                <a:gd name="T15" fmla="*/ 164 h 178"/>
                <a:gd name="T16" fmla="*/ 28 w 143"/>
                <a:gd name="T17" fmla="*/ 147 h 178"/>
                <a:gd name="T18" fmla="*/ 45 w 143"/>
                <a:gd name="T19" fmla="*/ 133 h 178"/>
                <a:gd name="T20" fmla="*/ 66 w 143"/>
                <a:gd name="T21" fmla="*/ 112 h 178"/>
                <a:gd name="T22" fmla="*/ 77 w 143"/>
                <a:gd name="T23" fmla="*/ 98 h 178"/>
                <a:gd name="T24" fmla="*/ 91 w 143"/>
                <a:gd name="T25" fmla="*/ 60 h 178"/>
                <a:gd name="T26" fmla="*/ 97 w 143"/>
                <a:gd name="T27" fmla="*/ 42 h 178"/>
                <a:gd name="T28" fmla="*/ 97 w 143"/>
                <a:gd name="T29" fmla="*/ 32 h 178"/>
                <a:gd name="T30" fmla="*/ 91 w 143"/>
                <a:gd name="T31" fmla="*/ 32 h 178"/>
                <a:gd name="T32" fmla="*/ 77 w 143"/>
                <a:gd name="T33" fmla="*/ 35 h 178"/>
                <a:gd name="T34" fmla="*/ 59 w 143"/>
                <a:gd name="T35" fmla="*/ 39 h 178"/>
                <a:gd name="T36" fmla="*/ 49 w 143"/>
                <a:gd name="T37" fmla="*/ 42 h 178"/>
                <a:gd name="T38" fmla="*/ 38 w 143"/>
                <a:gd name="T39" fmla="*/ 39 h 178"/>
                <a:gd name="T40" fmla="*/ 35 w 143"/>
                <a:gd name="T41" fmla="*/ 32 h 178"/>
                <a:gd name="T42" fmla="*/ 35 w 143"/>
                <a:gd name="T43" fmla="*/ 25 h 178"/>
                <a:gd name="T44" fmla="*/ 38 w 143"/>
                <a:gd name="T45" fmla="*/ 21 h 178"/>
                <a:gd name="T46" fmla="*/ 52 w 143"/>
                <a:gd name="T47" fmla="*/ 18 h 178"/>
                <a:gd name="T48" fmla="*/ 73 w 143"/>
                <a:gd name="T49" fmla="*/ 14 h 178"/>
                <a:gd name="T50" fmla="*/ 87 w 143"/>
                <a:gd name="T51" fmla="*/ 7 h 178"/>
                <a:gd name="T52" fmla="*/ 101 w 143"/>
                <a:gd name="T53" fmla="*/ 0 h 178"/>
                <a:gd name="T54" fmla="*/ 111 w 143"/>
                <a:gd name="T55" fmla="*/ 0 h 178"/>
                <a:gd name="T56" fmla="*/ 122 w 143"/>
                <a:gd name="T57" fmla="*/ 7 h 178"/>
                <a:gd name="T58" fmla="*/ 136 w 143"/>
                <a:gd name="T59" fmla="*/ 18 h 178"/>
                <a:gd name="T60" fmla="*/ 143 w 143"/>
                <a:gd name="T61" fmla="*/ 25 h 178"/>
                <a:gd name="T62" fmla="*/ 143 w 143"/>
                <a:gd name="T63" fmla="*/ 32 h 178"/>
                <a:gd name="T64" fmla="*/ 139 w 143"/>
                <a:gd name="T65" fmla="*/ 35 h 178"/>
                <a:gd name="T66" fmla="*/ 132 w 143"/>
                <a:gd name="T67" fmla="*/ 39 h 178"/>
                <a:gd name="T68" fmla="*/ 129 w 143"/>
                <a:gd name="T69" fmla="*/ 49 h 178"/>
                <a:gd name="T70" fmla="*/ 118 w 143"/>
                <a:gd name="T71" fmla="*/ 77 h 178"/>
                <a:gd name="T72" fmla="*/ 111 w 143"/>
                <a:gd name="T73" fmla="*/ 9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78">
                  <a:moveTo>
                    <a:pt x="111" y="94"/>
                  </a:moveTo>
                  <a:lnTo>
                    <a:pt x="104" y="101"/>
                  </a:lnTo>
                  <a:lnTo>
                    <a:pt x="101" y="112"/>
                  </a:lnTo>
                  <a:lnTo>
                    <a:pt x="94" y="122"/>
                  </a:lnTo>
                  <a:lnTo>
                    <a:pt x="84" y="133"/>
                  </a:lnTo>
                  <a:lnTo>
                    <a:pt x="73" y="143"/>
                  </a:lnTo>
                  <a:lnTo>
                    <a:pt x="59" y="154"/>
                  </a:lnTo>
                  <a:lnTo>
                    <a:pt x="49" y="161"/>
                  </a:lnTo>
                  <a:lnTo>
                    <a:pt x="35" y="168"/>
                  </a:lnTo>
                  <a:lnTo>
                    <a:pt x="21" y="175"/>
                  </a:lnTo>
                  <a:lnTo>
                    <a:pt x="10" y="178"/>
                  </a:lnTo>
                  <a:lnTo>
                    <a:pt x="3" y="178"/>
                  </a:lnTo>
                  <a:lnTo>
                    <a:pt x="0" y="178"/>
                  </a:lnTo>
                  <a:lnTo>
                    <a:pt x="0" y="175"/>
                  </a:lnTo>
                  <a:lnTo>
                    <a:pt x="3" y="171"/>
                  </a:lnTo>
                  <a:lnTo>
                    <a:pt x="10" y="164"/>
                  </a:lnTo>
                  <a:lnTo>
                    <a:pt x="17" y="157"/>
                  </a:lnTo>
                  <a:lnTo>
                    <a:pt x="28" y="147"/>
                  </a:lnTo>
                  <a:lnTo>
                    <a:pt x="38" y="140"/>
                  </a:lnTo>
                  <a:lnTo>
                    <a:pt x="45" y="133"/>
                  </a:lnTo>
                  <a:lnTo>
                    <a:pt x="52" y="126"/>
                  </a:lnTo>
                  <a:lnTo>
                    <a:pt x="66" y="112"/>
                  </a:lnTo>
                  <a:lnTo>
                    <a:pt x="70" y="105"/>
                  </a:lnTo>
                  <a:lnTo>
                    <a:pt x="77" y="98"/>
                  </a:lnTo>
                  <a:lnTo>
                    <a:pt x="84" y="80"/>
                  </a:lnTo>
                  <a:lnTo>
                    <a:pt x="91" y="60"/>
                  </a:lnTo>
                  <a:lnTo>
                    <a:pt x="94" y="49"/>
                  </a:lnTo>
                  <a:lnTo>
                    <a:pt x="97" y="42"/>
                  </a:lnTo>
                  <a:lnTo>
                    <a:pt x="97" y="35"/>
                  </a:lnTo>
                  <a:lnTo>
                    <a:pt x="97" y="32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84" y="35"/>
                  </a:lnTo>
                  <a:lnTo>
                    <a:pt x="77" y="35"/>
                  </a:lnTo>
                  <a:lnTo>
                    <a:pt x="66" y="39"/>
                  </a:lnTo>
                  <a:lnTo>
                    <a:pt x="59" y="39"/>
                  </a:lnTo>
                  <a:lnTo>
                    <a:pt x="52" y="42"/>
                  </a:lnTo>
                  <a:lnTo>
                    <a:pt x="49" y="42"/>
                  </a:lnTo>
                  <a:lnTo>
                    <a:pt x="42" y="42"/>
                  </a:lnTo>
                  <a:lnTo>
                    <a:pt x="38" y="39"/>
                  </a:lnTo>
                  <a:lnTo>
                    <a:pt x="38" y="35"/>
                  </a:lnTo>
                  <a:lnTo>
                    <a:pt x="35" y="32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45" y="18"/>
                  </a:lnTo>
                  <a:lnTo>
                    <a:pt x="52" y="18"/>
                  </a:lnTo>
                  <a:lnTo>
                    <a:pt x="63" y="14"/>
                  </a:lnTo>
                  <a:lnTo>
                    <a:pt x="73" y="14"/>
                  </a:lnTo>
                  <a:lnTo>
                    <a:pt x="80" y="11"/>
                  </a:lnTo>
                  <a:lnTo>
                    <a:pt x="87" y="7"/>
                  </a:lnTo>
                  <a:lnTo>
                    <a:pt x="91" y="4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5" y="4"/>
                  </a:lnTo>
                  <a:lnTo>
                    <a:pt x="122" y="7"/>
                  </a:lnTo>
                  <a:lnTo>
                    <a:pt x="129" y="11"/>
                  </a:lnTo>
                  <a:lnTo>
                    <a:pt x="136" y="18"/>
                  </a:lnTo>
                  <a:lnTo>
                    <a:pt x="139" y="21"/>
                  </a:lnTo>
                  <a:lnTo>
                    <a:pt x="143" y="25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43" y="35"/>
                  </a:lnTo>
                  <a:lnTo>
                    <a:pt x="139" y="35"/>
                  </a:lnTo>
                  <a:lnTo>
                    <a:pt x="136" y="39"/>
                  </a:lnTo>
                  <a:lnTo>
                    <a:pt x="132" y="39"/>
                  </a:lnTo>
                  <a:lnTo>
                    <a:pt x="132" y="46"/>
                  </a:lnTo>
                  <a:lnTo>
                    <a:pt x="129" y="49"/>
                  </a:lnTo>
                  <a:lnTo>
                    <a:pt x="125" y="60"/>
                  </a:lnTo>
                  <a:lnTo>
                    <a:pt x="118" y="77"/>
                  </a:lnTo>
                  <a:lnTo>
                    <a:pt x="111" y="94"/>
                  </a:lnTo>
                  <a:lnTo>
                    <a:pt x="111" y="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8">
              <a:extLst>
                <a:ext uri="{FF2B5EF4-FFF2-40B4-BE49-F238E27FC236}">
                  <a16:creationId xmlns:a16="http://schemas.microsoft.com/office/drawing/2014/main" id="{E6F8CBBE-8780-49B9-A92D-FCC331A57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9599" y="13119171"/>
              <a:ext cx="1189113" cy="787239"/>
            </a:xfrm>
            <a:custGeom>
              <a:avLst/>
              <a:gdLst>
                <a:gd name="T0" fmla="*/ 129 w 216"/>
                <a:gd name="T1" fmla="*/ 143 h 143"/>
                <a:gd name="T2" fmla="*/ 129 w 216"/>
                <a:gd name="T3" fmla="*/ 143 h 143"/>
                <a:gd name="T4" fmla="*/ 125 w 216"/>
                <a:gd name="T5" fmla="*/ 139 h 143"/>
                <a:gd name="T6" fmla="*/ 122 w 216"/>
                <a:gd name="T7" fmla="*/ 136 h 143"/>
                <a:gd name="T8" fmla="*/ 118 w 216"/>
                <a:gd name="T9" fmla="*/ 132 h 143"/>
                <a:gd name="T10" fmla="*/ 111 w 216"/>
                <a:gd name="T11" fmla="*/ 125 h 143"/>
                <a:gd name="T12" fmla="*/ 104 w 216"/>
                <a:gd name="T13" fmla="*/ 118 h 143"/>
                <a:gd name="T14" fmla="*/ 97 w 216"/>
                <a:gd name="T15" fmla="*/ 111 h 143"/>
                <a:gd name="T16" fmla="*/ 90 w 216"/>
                <a:gd name="T17" fmla="*/ 101 h 143"/>
                <a:gd name="T18" fmla="*/ 77 w 216"/>
                <a:gd name="T19" fmla="*/ 83 h 143"/>
                <a:gd name="T20" fmla="*/ 63 w 216"/>
                <a:gd name="T21" fmla="*/ 66 h 143"/>
                <a:gd name="T22" fmla="*/ 49 w 216"/>
                <a:gd name="T23" fmla="*/ 55 h 143"/>
                <a:gd name="T24" fmla="*/ 38 w 216"/>
                <a:gd name="T25" fmla="*/ 45 h 143"/>
                <a:gd name="T26" fmla="*/ 28 w 216"/>
                <a:gd name="T27" fmla="*/ 35 h 143"/>
                <a:gd name="T28" fmla="*/ 21 w 216"/>
                <a:gd name="T29" fmla="*/ 31 h 143"/>
                <a:gd name="T30" fmla="*/ 14 w 216"/>
                <a:gd name="T31" fmla="*/ 24 h 143"/>
                <a:gd name="T32" fmla="*/ 7 w 216"/>
                <a:gd name="T33" fmla="*/ 24 h 143"/>
                <a:gd name="T34" fmla="*/ 3 w 216"/>
                <a:gd name="T35" fmla="*/ 21 h 143"/>
                <a:gd name="T36" fmla="*/ 3 w 216"/>
                <a:gd name="T37" fmla="*/ 17 h 143"/>
                <a:gd name="T38" fmla="*/ 0 w 216"/>
                <a:gd name="T39" fmla="*/ 14 h 143"/>
                <a:gd name="T40" fmla="*/ 3 w 216"/>
                <a:gd name="T41" fmla="*/ 10 h 143"/>
                <a:gd name="T42" fmla="*/ 3 w 216"/>
                <a:gd name="T43" fmla="*/ 7 h 143"/>
                <a:gd name="T44" fmla="*/ 7 w 216"/>
                <a:gd name="T45" fmla="*/ 3 h 143"/>
                <a:gd name="T46" fmla="*/ 10 w 216"/>
                <a:gd name="T47" fmla="*/ 3 h 143"/>
                <a:gd name="T48" fmla="*/ 14 w 216"/>
                <a:gd name="T49" fmla="*/ 0 h 143"/>
                <a:gd name="T50" fmla="*/ 21 w 216"/>
                <a:gd name="T51" fmla="*/ 3 h 143"/>
                <a:gd name="T52" fmla="*/ 28 w 216"/>
                <a:gd name="T53" fmla="*/ 7 h 143"/>
                <a:gd name="T54" fmla="*/ 42 w 216"/>
                <a:gd name="T55" fmla="*/ 14 h 143"/>
                <a:gd name="T56" fmla="*/ 52 w 216"/>
                <a:gd name="T57" fmla="*/ 28 h 143"/>
                <a:gd name="T58" fmla="*/ 70 w 216"/>
                <a:gd name="T59" fmla="*/ 38 h 143"/>
                <a:gd name="T60" fmla="*/ 84 w 216"/>
                <a:gd name="T61" fmla="*/ 52 h 143"/>
                <a:gd name="T62" fmla="*/ 111 w 216"/>
                <a:gd name="T63" fmla="*/ 73 h 143"/>
                <a:gd name="T64" fmla="*/ 129 w 216"/>
                <a:gd name="T65" fmla="*/ 83 h 143"/>
                <a:gd name="T66" fmla="*/ 143 w 216"/>
                <a:gd name="T67" fmla="*/ 94 h 143"/>
                <a:gd name="T68" fmla="*/ 160 w 216"/>
                <a:gd name="T69" fmla="*/ 101 h 143"/>
                <a:gd name="T70" fmla="*/ 178 w 216"/>
                <a:gd name="T71" fmla="*/ 108 h 143"/>
                <a:gd name="T72" fmla="*/ 188 w 216"/>
                <a:gd name="T73" fmla="*/ 111 h 143"/>
                <a:gd name="T74" fmla="*/ 195 w 216"/>
                <a:gd name="T75" fmla="*/ 115 h 143"/>
                <a:gd name="T76" fmla="*/ 202 w 216"/>
                <a:gd name="T77" fmla="*/ 118 h 143"/>
                <a:gd name="T78" fmla="*/ 206 w 216"/>
                <a:gd name="T79" fmla="*/ 118 h 143"/>
                <a:gd name="T80" fmla="*/ 209 w 216"/>
                <a:gd name="T81" fmla="*/ 122 h 143"/>
                <a:gd name="T82" fmla="*/ 213 w 216"/>
                <a:gd name="T83" fmla="*/ 125 h 143"/>
                <a:gd name="T84" fmla="*/ 213 w 216"/>
                <a:gd name="T85" fmla="*/ 125 h 143"/>
                <a:gd name="T86" fmla="*/ 216 w 216"/>
                <a:gd name="T87" fmla="*/ 129 h 143"/>
                <a:gd name="T88" fmla="*/ 213 w 216"/>
                <a:gd name="T89" fmla="*/ 132 h 143"/>
                <a:gd name="T90" fmla="*/ 209 w 216"/>
                <a:gd name="T91" fmla="*/ 136 h 143"/>
                <a:gd name="T92" fmla="*/ 202 w 216"/>
                <a:gd name="T93" fmla="*/ 139 h 143"/>
                <a:gd name="T94" fmla="*/ 192 w 216"/>
                <a:gd name="T95" fmla="*/ 139 h 143"/>
                <a:gd name="T96" fmla="*/ 181 w 216"/>
                <a:gd name="T97" fmla="*/ 139 h 143"/>
                <a:gd name="T98" fmla="*/ 171 w 216"/>
                <a:gd name="T99" fmla="*/ 139 h 143"/>
                <a:gd name="T100" fmla="*/ 160 w 216"/>
                <a:gd name="T101" fmla="*/ 143 h 143"/>
                <a:gd name="T102" fmla="*/ 153 w 216"/>
                <a:gd name="T103" fmla="*/ 143 h 143"/>
                <a:gd name="T104" fmla="*/ 146 w 216"/>
                <a:gd name="T105" fmla="*/ 143 h 143"/>
                <a:gd name="T106" fmla="*/ 139 w 216"/>
                <a:gd name="T107" fmla="*/ 143 h 143"/>
                <a:gd name="T108" fmla="*/ 136 w 216"/>
                <a:gd name="T109" fmla="*/ 143 h 143"/>
                <a:gd name="T110" fmla="*/ 129 w 216"/>
                <a:gd name="T111" fmla="*/ 143 h 143"/>
                <a:gd name="T112" fmla="*/ 129 w 216"/>
                <a:gd name="T11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143">
                  <a:moveTo>
                    <a:pt x="129" y="143"/>
                  </a:moveTo>
                  <a:lnTo>
                    <a:pt x="129" y="143"/>
                  </a:lnTo>
                  <a:lnTo>
                    <a:pt x="125" y="139"/>
                  </a:lnTo>
                  <a:lnTo>
                    <a:pt x="122" y="136"/>
                  </a:lnTo>
                  <a:lnTo>
                    <a:pt x="118" y="132"/>
                  </a:lnTo>
                  <a:lnTo>
                    <a:pt x="111" y="125"/>
                  </a:lnTo>
                  <a:lnTo>
                    <a:pt x="104" y="118"/>
                  </a:lnTo>
                  <a:lnTo>
                    <a:pt x="97" y="111"/>
                  </a:lnTo>
                  <a:lnTo>
                    <a:pt x="90" y="101"/>
                  </a:lnTo>
                  <a:lnTo>
                    <a:pt x="77" y="83"/>
                  </a:lnTo>
                  <a:lnTo>
                    <a:pt x="63" y="66"/>
                  </a:lnTo>
                  <a:lnTo>
                    <a:pt x="49" y="55"/>
                  </a:lnTo>
                  <a:lnTo>
                    <a:pt x="38" y="45"/>
                  </a:lnTo>
                  <a:lnTo>
                    <a:pt x="28" y="35"/>
                  </a:lnTo>
                  <a:lnTo>
                    <a:pt x="21" y="31"/>
                  </a:lnTo>
                  <a:lnTo>
                    <a:pt x="14" y="24"/>
                  </a:lnTo>
                  <a:lnTo>
                    <a:pt x="7" y="24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7" y="3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7"/>
                  </a:lnTo>
                  <a:lnTo>
                    <a:pt x="42" y="14"/>
                  </a:lnTo>
                  <a:lnTo>
                    <a:pt x="52" y="28"/>
                  </a:lnTo>
                  <a:lnTo>
                    <a:pt x="70" y="38"/>
                  </a:lnTo>
                  <a:lnTo>
                    <a:pt x="84" y="52"/>
                  </a:lnTo>
                  <a:lnTo>
                    <a:pt x="111" y="73"/>
                  </a:lnTo>
                  <a:lnTo>
                    <a:pt x="129" y="83"/>
                  </a:lnTo>
                  <a:lnTo>
                    <a:pt x="143" y="94"/>
                  </a:lnTo>
                  <a:lnTo>
                    <a:pt x="160" y="101"/>
                  </a:lnTo>
                  <a:lnTo>
                    <a:pt x="178" y="108"/>
                  </a:lnTo>
                  <a:lnTo>
                    <a:pt x="188" y="111"/>
                  </a:lnTo>
                  <a:lnTo>
                    <a:pt x="195" y="115"/>
                  </a:lnTo>
                  <a:lnTo>
                    <a:pt x="202" y="118"/>
                  </a:lnTo>
                  <a:lnTo>
                    <a:pt x="206" y="118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6" y="129"/>
                  </a:lnTo>
                  <a:lnTo>
                    <a:pt x="213" y="132"/>
                  </a:lnTo>
                  <a:lnTo>
                    <a:pt x="209" y="136"/>
                  </a:lnTo>
                  <a:lnTo>
                    <a:pt x="202" y="139"/>
                  </a:lnTo>
                  <a:lnTo>
                    <a:pt x="192" y="139"/>
                  </a:lnTo>
                  <a:lnTo>
                    <a:pt x="181" y="139"/>
                  </a:lnTo>
                  <a:lnTo>
                    <a:pt x="171" y="139"/>
                  </a:lnTo>
                  <a:lnTo>
                    <a:pt x="160" y="143"/>
                  </a:lnTo>
                  <a:lnTo>
                    <a:pt x="153" y="143"/>
                  </a:lnTo>
                  <a:lnTo>
                    <a:pt x="146" y="143"/>
                  </a:lnTo>
                  <a:lnTo>
                    <a:pt x="139" y="143"/>
                  </a:lnTo>
                  <a:lnTo>
                    <a:pt x="136" y="143"/>
                  </a:lnTo>
                  <a:lnTo>
                    <a:pt x="129" y="143"/>
                  </a:lnTo>
                  <a:lnTo>
                    <a:pt x="129" y="14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9">
              <a:extLst>
                <a:ext uri="{FF2B5EF4-FFF2-40B4-BE49-F238E27FC236}">
                  <a16:creationId xmlns:a16="http://schemas.microsoft.com/office/drawing/2014/main" id="{82CBFBDB-43EB-4163-989F-824B003A6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6116" y="12216326"/>
              <a:ext cx="308289" cy="787239"/>
            </a:xfrm>
            <a:custGeom>
              <a:avLst/>
              <a:gdLst>
                <a:gd name="T0" fmla="*/ 21 w 56"/>
                <a:gd name="T1" fmla="*/ 14 h 143"/>
                <a:gd name="T2" fmla="*/ 18 w 56"/>
                <a:gd name="T3" fmla="*/ 10 h 143"/>
                <a:gd name="T4" fmla="*/ 18 w 56"/>
                <a:gd name="T5" fmla="*/ 7 h 143"/>
                <a:gd name="T6" fmla="*/ 18 w 56"/>
                <a:gd name="T7" fmla="*/ 7 h 143"/>
                <a:gd name="T8" fmla="*/ 21 w 56"/>
                <a:gd name="T9" fmla="*/ 3 h 143"/>
                <a:gd name="T10" fmla="*/ 28 w 56"/>
                <a:gd name="T11" fmla="*/ 0 h 143"/>
                <a:gd name="T12" fmla="*/ 32 w 56"/>
                <a:gd name="T13" fmla="*/ 0 h 143"/>
                <a:gd name="T14" fmla="*/ 42 w 56"/>
                <a:gd name="T15" fmla="*/ 0 h 143"/>
                <a:gd name="T16" fmla="*/ 56 w 56"/>
                <a:gd name="T17" fmla="*/ 3 h 143"/>
                <a:gd name="T18" fmla="*/ 56 w 56"/>
                <a:gd name="T19" fmla="*/ 21 h 143"/>
                <a:gd name="T20" fmla="*/ 56 w 56"/>
                <a:gd name="T21" fmla="*/ 34 h 143"/>
                <a:gd name="T22" fmla="*/ 53 w 56"/>
                <a:gd name="T23" fmla="*/ 48 h 143"/>
                <a:gd name="T24" fmla="*/ 53 w 56"/>
                <a:gd name="T25" fmla="*/ 59 h 143"/>
                <a:gd name="T26" fmla="*/ 53 w 56"/>
                <a:gd name="T27" fmla="*/ 69 h 143"/>
                <a:gd name="T28" fmla="*/ 49 w 56"/>
                <a:gd name="T29" fmla="*/ 76 h 143"/>
                <a:gd name="T30" fmla="*/ 49 w 56"/>
                <a:gd name="T31" fmla="*/ 87 h 143"/>
                <a:gd name="T32" fmla="*/ 49 w 56"/>
                <a:gd name="T33" fmla="*/ 90 h 143"/>
                <a:gd name="T34" fmla="*/ 42 w 56"/>
                <a:gd name="T35" fmla="*/ 101 h 143"/>
                <a:gd name="T36" fmla="*/ 39 w 56"/>
                <a:gd name="T37" fmla="*/ 111 h 143"/>
                <a:gd name="T38" fmla="*/ 32 w 56"/>
                <a:gd name="T39" fmla="*/ 122 h 143"/>
                <a:gd name="T40" fmla="*/ 25 w 56"/>
                <a:gd name="T41" fmla="*/ 129 h 143"/>
                <a:gd name="T42" fmla="*/ 18 w 56"/>
                <a:gd name="T43" fmla="*/ 136 h 143"/>
                <a:gd name="T44" fmla="*/ 11 w 56"/>
                <a:gd name="T45" fmla="*/ 139 h 143"/>
                <a:gd name="T46" fmla="*/ 4 w 56"/>
                <a:gd name="T47" fmla="*/ 143 h 143"/>
                <a:gd name="T48" fmla="*/ 0 w 56"/>
                <a:gd name="T49" fmla="*/ 143 h 143"/>
                <a:gd name="T50" fmla="*/ 0 w 56"/>
                <a:gd name="T51" fmla="*/ 143 h 143"/>
                <a:gd name="T52" fmla="*/ 0 w 56"/>
                <a:gd name="T53" fmla="*/ 136 h 143"/>
                <a:gd name="T54" fmla="*/ 0 w 56"/>
                <a:gd name="T55" fmla="*/ 129 h 143"/>
                <a:gd name="T56" fmla="*/ 7 w 56"/>
                <a:gd name="T57" fmla="*/ 118 h 143"/>
                <a:gd name="T58" fmla="*/ 14 w 56"/>
                <a:gd name="T59" fmla="*/ 108 h 143"/>
                <a:gd name="T60" fmla="*/ 18 w 56"/>
                <a:gd name="T61" fmla="*/ 97 h 143"/>
                <a:gd name="T62" fmla="*/ 21 w 56"/>
                <a:gd name="T63" fmla="*/ 87 h 143"/>
                <a:gd name="T64" fmla="*/ 25 w 56"/>
                <a:gd name="T65" fmla="*/ 73 h 143"/>
                <a:gd name="T66" fmla="*/ 25 w 56"/>
                <a:gd name="T67" fmla="*/ 62 h 143"/>
                <a:gd name="T68" fmla="*/ 28 w 56"/>
                <a:gd name="T69" fmla="*/ 52 h 143"/>
                <a:gd name="T70" fmla="*/ 28 w 56"/>
                <a:gd name="T71" fmla="*/ 41 h 143"/>
                <a:gd name="T72" fmla="*/ 28 w 56"/>
                <a:gd name="T73" fmla="*/ 34 h 143"/>
                <a:gd name="T74" fmla="*/ 25 w 56"/>
                <a:gd name="T75" fmla="*/ 24 h 143"/>
                <a:gd name="T76" fmla="*/ 25 w 56"/>
                <a:gd name="T77" fmla="*/ 21 h 143"/>
                <a:gd name="T78" fmla="*/ 21 w 56"/>
                <a:gd name="T79" fmla="*/ 14 h 143"/>
                <a:gd name="T80" fmla="*/ 21 w 56"/>
                <a:gd name="T81" fmla="*/ 1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143">
                  <a:moveTo>
                    <a:pt x="21" y="14"/>
                  </a:moveTo>
                  <a:lnTo>
                    <a:pt x="18" y="10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1" y="3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6" y="3"/>
                  </a:lnTo>
                  <a:lnTo>
                    <a:pt x="56" y="21"/>
                  </a:lnTo>
                  <a:lnTo>
                    <a:pt x="56" y="34"/>
                  </a:lnTo>
                  <a:lnTo>
                    <a:pt x="53" y="48"/>
                  </a:lnTo>
                  <a:lnTo>
                    <a:pt x="53" y="59"/>
                  </a:lnTo>
                  <a:lnTo>
                    <a:pt x="53" y="69"/>
                  </a:lnTo>
                  <a:lnTo>
                    <a:pt x="49" y="76"/>
                  </a:lnTo>
                  <a:lnTo>
                    <a:pt x="49" y="87"/>
                  </a:lnTo>
                  <a:lnTo>
                    <a:pt x="49" y="90"/>
                  </a:lnTo>
                  <a:lnTo>
                    <a:pt x="42" y="101"/>
                  </a:lnTo>
                  <a:lnTo>
                    <a:pt x="39" y="111"/>
                  </a:lnTo>
                  <a:lnTo>
                    <a:pt x="32" y="122"/>
                  </a:lnTo>
                  <a:lnTo>
                    <a:pt x="25" y="129"/>
                  </a:lnTo>
                  <a:lnTo>
                    <a:pt x="18" y="136"/>
                  </a:lnTo>
                  <a:lnTo>
                    <a:pt x="11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36"/>
                  </a:lnTo>
                  <a:lnTo>
                    <a:pt x="0" y="129"/>
                  </a:lnTo>
                  <a:lnTo>
                    <a:pt x="7" y="118"/>
                  </a:lnTo>
                  <a:lnTo>
                    <a:pt x="14" y="108"/>
                  </a:lnTo>
                  <a:lnTo>
                    <a:pt x="18" y="97"/>
                  </a:lnTo>
                  <a:lnTo>
                    <a:pt x="21" y="87"/>
                  </a:lnTo>
                  <a:lnTo>
                    <a:pt x="25" y="73"/>
                  </a:lnTo>
                  <a:lnTo>
                    <a:pt x="25" y="62"/>
                  </a:lnTo>
                  <a:lnTo>
                    <a:pt x="28" y="52"/>
                  </a:lnTo>
                  <a:lnTo>
                    <a:pt x="28" y="41"/>
                  </a:lnTo>
                  <a:lnTo>
                    <a:pt x="28" y="34"/>
                  </a:lnTo>
                  <a:lnTo>
                    <a:pt x="25" y="24"/>
                  </a:lnTo>
                  <a:lnTo>
                    <a:pt x="25" y="21"/>
                  </a:lnTo>
                  <a:lnTo>
                    <a:pt x="21" y="14"/>
                  </a:lnTo>
                  <a:lnTo>
                    <a:pt x="21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0">
              <a:extLst>
                <a:ext uri="{FF2B5EF4-FFF2-40B4-BE49-F238E27FC236}">
                  <a16:creationId xmlns:a16="http://schemas.microsoft.com/office/drawing/2014/main" id="{82DE02B8-9C71-4405-8A1F-B327799B5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291" y="12981544"/>
              <a:ext cx="748701" cy="231216"/>
            </a:xfrm>
            <a:custGeom>
              <a:avLst/>
              <a:gdLst>
                <a:gd name="T0" fmla="*/ 31 w 136"/>
                <a:gd name="T1" fmla="*/ 35 h 42"/>
                <a:gd name="T2" fmla="*/ 24 w 136"/>
                <a:gd name="T3" fmla="*/ 39 h 42"/>
                <a:gd name="T4" fmla="*/ 21 w 136"/>
                <a:gd name="T5" fmla="*/ 42 h 42"/>
                <a:gd name="T6" fmla="*/ 17 w 136"/>
                <a:gd name="T7" fmla="*/ 42 h 42"/>
                <a:gd name="T8" fmla="*/ 17 w 136"/>
                <a:gd name="T9" fmla="*/ 42 h 42"/>
                <a:gd name="T10" fmla="*/ 14 w 136"/>
                <a:gd name="T11" fmla="*/ 42 h 42"/>
                <a:gd name="T12" fmla="*/ 10 w 136"/>
                <a:gd name="T13" fmla="*/ 39 h 42"/>
                <a:gd name="T14" fmla="*/ 10 w 136"/>
                <a:gd name="T15" fmla="*/ 39 h 42"/>
                <a:gd name="T16" fmla="*/ 7 w 136"/>
                <a:gd name="T17" fmla="*/ 35 h 42"/>
                <a:gd name="T18" fmla="*/ 3 w 136"/>
                <a:gd name="T19" fmla="*/ 32 h 42"/>
                <a:gd name="T20" fmla="*/ 3 w 136"/>
                <a:gd name="T21" fmla="*/ 28 h 42"/>
                <a:gd name="T22" fmla="*/ 0 w 136"/>
                <a:gd name="T23" fmla="*/ 25 h 42"/>
                <a:gd name="T24" fmla="*/ 0 w 136"/>
                <a:gd name="T25" fmla="*/ 21 h 42"/>
                <a:gd name="T26" fmla="*/ 0 w 136"/>
                <a:gd name="T27" fmla="*/ 21 h 42"/>
                <a:gd name="T28" fmla="*/ 3 w 136"/>
                <a:gd name="T29" fmla="*/ 21 h 42"/>
                <a:gd name="T30" fmla="*/ 7 w 136"/>
                <a:gd name="T31" fmla="*/ 21 h 42"/>
                <a:gd name="T32" fmla="*/ 10 w 136"/>
                <a:gd name="T33" fmla="*/ 21 h 42"/>
                <a:gd name="T34" fmla="*/ 21 w 136"/>
                <a:gd name="T35" fmla="*/ 25 h 42"/>
                <a:gd name="T36" fmla="*/ 24 w 136"/>
                <a:gd name="T37" fmla="*/ 25 h 42"/>
                <a:gd name="T38" fmla="*/ 28 w 136"/>
                <a:gd name="T39" fmla="*/ 21 h 42"/>
                <a:gd name="T40" fmla="*/ 31 w 136"/>
                <a:gd name="T41" fmla="*/ 21 h 42"/>
                <a:gd name="T42" fmla="*/ 38 w 136"/>
                <a:gd name="T43" fmla="*/ 21 h 42"/>
                <a:gd name="T44" fmla="*/ 45 w 136"/>
                <a:gd name="T45" fmla="*/ 18 h 42"/>
                <a:gd name="T46" fmla="*/ 56 w 136"/>
                <a:gd name="T47" fmla="*/ 14 h 42"/>
                <a:gd name="T48" fmla="*/ 77 w 136"/>
                <a:gd name="T49" fmla="*/ 11 h 42"/>
                <a:gd name="T50" fmla="*/ 97 w 136"/>
                <a:gd name="T51" fmla="*/ 7 h 42"/>
                <a:gd name="T52" fmla="*/ 115 w 136"/>
                <a:gd name="T53" fmla="*/ 4 h 42"/>
                <a:gd name="T54" fmla="*/ 136 w 136"/>
                <a:gd name="T55" fmla="*/ 0 h 42"/>
                <a:gd name="T56" fmla="*/ 136 w 136"/>
                <a:gd name="T57" fmla="*/ 4 h 42"/>
                <a:gd name="T58" fmla="*/ 122 w 136"/>
                <a:gd name="T59" fmla="*/ 7 h 42"/>
                <a:gd name="T60" fmla="*/ 108 w 136"/>
                <a:gd name="T61" fmla="*/ 11 h 42"/>
                <a:gd name="T62" fmla="*/ 94 w 136"/>
                <a:gd name="T63" fmla="*/ 14 h 42"/>
                <a:gd name="T64" fmla="*/ 77 w 136"/>
                <a:gd name="T65" fmla="*/ 18 h 42"/>
                <a:gd name="T66" fmla="*/ 66 w 136"/>
                <a:gd name="T67" fmla="*/ 21 h 42"/>
                <a:gd name="T68" fmla="*/ 59 w 136"/>
                <a:gd name="T69" fmla="*/ 25 h 42"/>
                <a:gd name="T70" fmla="*/ 52 w 136"/>
                <a:gd name="T71" fmla="*/ 28 h 42"/>
                <a:gd name="T72" fmla="*/ 45 w 136"/>
                <a:gd name="T73" fmla="*/ 28 h 42"/>
                <a:gd name="T74" fmla="*/ 42 w 136"/>
                <a:gd name="T75" fmla="*/ 32 h 42"/>
                <a:gd name="T76" fmla="*/ 35 w 136"/>
                <a:gd name="T77" fmla="*/ 32 h 42"/>
                <a:gd name="T78" fmla="*/ 31 w 136"/>
                <a:gd name="T79" fmla="*/ 35 h 42"/>
                <a:gd name="T80" fmla="*/ 31 w 136"/>
                <a:gd name="T81" fmla="*/ 35 h 42"/>
                <a:gd name="T82" fmla="*/ 31 w 136"/>
                <a:gd name="T8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6" h="42">
                  <a:moveTo>
                    <a:pt x="31" y="35"/>
                  </a:moveTo>
                  <a:lnTo>
                    <a:pt x="24" y="39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7" y="35"/>
                  </a:lnTo>
                  <a:lnTo>
                    <a:pt x="3" y="32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21" y="25"/>
                  </a:lnTo>
                  <a:lnTo>
                    <a:pt x="24" y="25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8" y="21"/>
                  </a:lnTo>
                  <a:lnTo>
                    <a:pt x="45" y="18"/>
                  </a:lnTo>
                  <a:lnTo>
                    <a:pt x="56" y="14"/>
                  </a:lnTo>
                  <a:lnTo>
                    <a:pt x="77" y="11"/>
                  </a:lnTo>
                  <a:lnTo>
                    <a:pt x="97" y="7"/>
                  </a:lnTo>
                  <a:lnTo>
                    <a:pt x="115" y="4"/>
                  </a:lnTo>
                  <a:lnTo>
                    <a:pt x="136" y="0"/>
                  </a:lnTo>
                  <a:lnTo>
                    <a:pt x="136" y="4"/>
                  </a:lnTo>
                  <a:lnTo>
                    <a:pt x="122" y="7"/>
                  </a:lnTo>
                  <a:lnTo>
                    <a:pt x="108" y="11"/>
                  </a:lnTo>
                  <a:lnTo>
                    <a:pt x="94" y="14"/>
                  </a:lnTo>
                  <a:lnTo>
                    <a:pt x="77" y="18"/>
                  </a:lnTo>
                  <a:lnTo>
                    <a:pt x="66" y="21"/>
                  </a:lnTo>
                  <a:lnTo>
                    <a:pt x="59" y="25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42" y="32"/>
                  </a:lnTo>
                  <a:lnTo>
                    <a:pt x="35" y="32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1">
              <a:extLst>
                <a:ext uri="{FF2B5EF4-FFF2-40B4-BE49-F238E27FC236}">
                  <a16:creationId xmlns:a16="http://schemas.microsoft.com/office/drawing/2014/main" id="{51A437F6-1CFB-4EAE-B3D8-9A872E7FD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114" y="12348450"/>
              <a:ext cx="556022" cy="1635032"/>
            </a:xfrm>
            <a:custGeom>
              <a:avLst/>
              <a:gdLst>
                <a:gd name="T0" fmla="*/ 90 w 101"/>
                <a:gd name="T1" fmla="*/ 272 h 297"/>
                <a:gd name="T2" fmla="*/ 80 w 101"/>
                <a:gd name="T3" fmla="*/ 290 h 297"/>
                <a:gd name="T4" fmla="*/ 73 w 101"/>
                <a:gd name="T5" fmla="*/ 297 h 297"/>
                <a:gd name="T6" fmla="*/ 69 w 101"/>
                <a:gd name="T7" fmla="*/ 297 h 297"/>
                <a:gd name="T8" fmla="*/ 62 w 101"/>
                <a:gd name="T9" fmla="*/ 293 h 297"/>
                <a:gd name="T10" fmla="*/ 59 w 101"/>
                <a:gd name="T11" fmla="*/ 286 h 297"/>
                <a:gd name="T12" fmla="*/ 52 w 101"/>
                <a:gd name="T13" fmla="*/ 272 h 297"/>
                <a:gd name="T14" fmla="*/ 38 w 101"/>
                <a:gd name="T15" fmla="*/ 258 h 297"/>
                <a:gd name="T16" fmla="*/ 27 w 101"/>
                <a:gd name="T17" fmla="*/ 244 h 297"/>
                <a:gd name="T18" fmla="*/ 27 w 101"/>
                <a:gd name="T19" fmla="*/ 237 h 297"/>
                <a:gd name="T20" fmla="*/ 34 w 101"/>
                <a:gd name="T21" fmla="*/ 234 h 297"/>
                <a:gd name="T22" fmla="*/ 45 w 101"/>
                <a:gd name="T23" fmla="*/ 237 h 297"/>
                <a:gd name="T24" fmla="*/ 55 w 101"/>
                <a:gd name="T25" fmla="*/ 241 h 297"/>
                <a:gd name="T26" fmla="*/ 62 w 101"/>
                <a:gd name="T27" fmla="*/ 241 h 297"/>
                <a:gd name="T28" fmla="*/ 62 w 101"/>
                <a:gd name="T29" fmla="*/ 237 h 297"/>
                <a:gd name="T30" fmla="*/ 62 w 101"/>
                <a:gd name="T31" fmla="*/ 227 h 297"/>
                <a:gd name="T32" fmla="*/ 62 w 101"/>
                <a:gd name="T33" fmla="*/ 209 h 297"/>
                <a:gd name="T34" fmla="*/ 66 w 101"/>
                <a:gd name="T35" fmla="*/ 185 h 297"/>
                <a:gd name="T36" fmla="*/ 66 w 101"/>
                <a:gd name="T37" fmla="*/ 136 h 297"/>
                <a:gd name="T38" fmla="*/ 66 w 101"/>
                <a:gd name="T39" fmla="*/ 94 h 297"/>
                <a:gd name="T40" fmla="*/ 66 w 101"/>
                <a:gd name="T41" fmla="*/ 63 h 297"/>
                <a:gd name="T42" fmla="*/ 66 w 101"/>
                <a:gd name="T43" fmla="*/ 45 h 297"/>
                <a:gd name="T44" fmla="*/ 62 w 101"/>
                <a:gd name="T45" fmla="*/ 35 h 297"/>
                <a:gd name="T46" fmla="*/ 59 w 101"/>
                <a:gd name="T47" fmla="*/ 28 h 297"/>
                <a:gd name="T48" fmla="*/ 52 w 101"/>
                <a:gd name="T49" fmla="*/ 28 h 297"/>
                <a:gd name="T50" fmla="*/ 41 w 101"/>
                <a:gd name="T51" fmla="*/ 28 h 297"/>
                <a:gd name="T52" fmla="*/ 24 w 101"/>
                <a:gd name="T53" fmla="*/ 31 h 297"/>
                <a:gd name="T54" fmla="*/ 0 w 101"/>
                <a:gd name="T55" fmla="*/ 35 h 297"/>
                <a:gd name="T56" fmla="*/ 10 w 101"/>
                <a:gd name="T57" fmla="*/ 14 h 297"/>
                <a:gd name="T58" fmla="*/ 27 w 101"/>
                <a:gd name="T59" fmla="*/ 10 h 297"/>
                <a:gd name="T60" fmla="*/ 38 w 101"/>
                <a:gd name="T61" fmla="*/ 10 h 297"/>
                <a:gd name="T62" fmla="*/ 45 w 101"/>
                <a:gd name="T63" fmla="*/ 10 h 297"/>
                <a:gd name="T64" fmla="*/ 55 w 101"/>
                <a:gd name="T65" fmla="*/ 7 h 297"/>
                <a:gd name="T66" fmla="*/ 66 w 101"/>
                <a:gd name="T67" fmla="*/ 0 h 297"/>
                <a:gd name="T68" fmla="*/ 73 w 101"/>
                <a:gd name="T69" fmla="*/ 0 h 297"/>
                <a:gd name="T70" fmla="*/ 83 w 101"/>
                <a:gd name="T71" fmla="*/ 4 h 297"/>
                <a:gd name="T72" fmla="*/ 90 w 101"/>
                <a:gd name="T73" fmla="*/ 7 h 297"/>
                <a:gd name="T74" fmla="*/ 101 w 101"/>
                <a:gd name="T75" fmla="*/ 14 h 297"/>
                <a:gd name="T76" fmla="*/ 101 w 101"/>
                <a:gd name="T77" fmla="*/ 21 h 297"/>
                <a:gd name="T78" fmla="*/ 97 w 101"/>
                <a:gd name="T79" fmla="*/ 31 h 297"/>
                <a:gd name="T80" fmla="*/ 94 w 101"/>
                <a:gd name="T81" fmla="*/ 42 h 297"/>
                <a:gd name="T82" fmla="*/ 94 w 101"/>
                <a:gd name="T83" fmla="*/ 63 h 297"/>
                <a:gd name="T84" fmla="*/ 94 w 101"/>
                <a:gd name="T85" fmla="*/ 98 h 297"/>
                <a:gd name="T86" fmla="*/ 90 w 101"/>
                <a:gd name="T87" fmla="*/ 143 h 297"/>
                <a:gd name="T88" fmla="*/ 90 w 101"/>
                <a:gd name="T89" fmla="*/ 188 h 297"/>
                <a:gd name="T90" fmla="*/ 90 w 101"/>
                <a:gd name="T91" fmla="*/ 223 h 297"/>
                <a:gd name="T92" fmla="*/ 90 w 101"/>
                <a:gd name="T93" fmla="*/ 248 h 297"/>
                <a:gd name="T94" fmla="*/ 90 w 101"/>
                <a:gd name="T95" fmla="*/ 26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" h="297">
                  <a:moveTo>
                    <a:pt x="90" y="262"/>
                  </a:moveTo>
                  <a:lnTo>
                    <a:pt x="90" y="272"/>
                  </a:lnTo>
                  <a:lnTo>
                    <a:pt x="87" y="279"/>
                  </a:lnTo>
                  <a:lnTo>
                    <a:pt x="80" y="290"/>
                  </a:lnTo>
                  <a:lnTo>
                    <a:pt x="76" y="293"/>
                  </a:lnTo>
                  <a:lnTo>
                    <a:pt x="73" y="297"/>
                  </a:lnTo>
                  <a:lnTo>
                    <a:pt x="69" y="297"/>
                  </a:lnTo>
                  <a:lnTo>
                    <a:pt x="69" y="297"/>
                  </a:lnTo>
                  <a:lnTo>
                    <a:pt x="66" y="297"/>
                  </a:lnTo>
                  <a:lnTo>
                    <a:pt x="62" y="293"/>
                  </a:lnTo>
                  <a:lnTo>
                    <a:pt x="59" y="290"/>
                  </a:lnTo>
                  <a:lnTo>
                    <a:pt x="59" y="286"/>
                  </a:lnTo>
                  <a:lnTo>
                    <a:pt x="55" y="279"/>
                  </a:lnTo>
                  <a:lnTo>
                    <a:pt x="52" y="272"/>
                  </a:lnTo>
                  <a:lnTo>
                    <a:pt x="45" y="265"/>
                  </a:lnTo>
                  <a:lnTo>
                    <a:pt x="38" y="258"/>
                  </a:lnTo>
                  <a:lnTo>
                    <a:pt x="31" y="251"/>
                  </a:lnTo>
                  <a:lnTo>
                    <a:pt x="27" y="244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7" y="234"/>
                  </a:lnTo>
                  <a:lnTo>
                    <a:pt x="34" y="234"/>
                  </a:lnTo>
                  <a:lnTo>
                    <a:pt x="38" y="234"/>
                  </a:lnTo>
                  <a:lnTo>
                    <a:pt x="45" y="237"/>
                  </a:lnTo>
                  <a:lnTo>
                    <a:pt x="52" y="241"/>
                  </a:lnTo>
                  <a:lnTo>
                    <a:pt x="55" y="241"/>
                  </a:lnTo>
                  <a:lnTo>
                    <a:pt x="59" y="241"/>
                  </a:lnTo>
                  <a:lnTo>
                    <a:pt x="62" y="241"/>
                  </a:lnTo>
                  <a:lnTo>
                    <a:pt x="62" y="241"/>
                  </a:lnTo>
                  <a:lnTo>
                    <a:pt x="62" y="237"/>
                  </a:lnTo>
                  <a:lnTo>
                    <a:pt x="62" y="230"/>
                  </a:lnTo>
                  <a:lnTo>
                    <a:pt x="62" y="227"/>
                  </a:lnTo>
                  <a:lnTo>
                    <a:pt x="62" y="216"/>
                  </a:lnTo>
                  <a:lnTo>
                    <a:pt x="62" y="209"/>
                  </a:lnTo>
                  <a:lnTo>
                    <a:pt x="66" y="195"/>
                  </a:lnTo>
                  <a:lnTo>
                    <a:pt x="66" y="185"/>
                  </a:lnTo>
                  <a:lnTo>
                    <a:pt x="66" y="161"/>
                  </a:lnTo>
                  <a:lnTo>
                    <a:pt x="66" y="136"/>
                  </a:lnTo>
                  <a:lnTo>
                    <a:pt x="66" y="115"/>
                  </a:lnTo>
                  <a:lnTo>
                    <a:pt x="66" y="94"/>
                  </a:lnTo>
                  <a:lnTo>
                    <a:pt x="66" y="77"/>
                  </a:lnTo>
                  <a:lnTo>
                    <a:pt x="66" y="63"/>
                  </a:lnTo>
                  <a:lnTo>
                    <a:pt x="66" y="52"/>
                  </a:lnTo>
                  <a:lnTo>
                    <a:pt x="66" y="45"/>
                  </a:lnTo>
                  <a:lnTo>
                    <a:pt x="62" y="38"/>
                  </a:lnTo>
                  <a:lnTo>
                    <a:pt x="62" y="35"/>
                  </a:lnTo>
                  <a:lnTo>
                    <a:pt x="62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1" y="28"/>
                  </a:lnTo>
                  <a:lnTo>
                    <a:pt x="31" y="28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0" y="35"/>
                  </a:lnTo>
                  <a:lnTo>
                    <a:pt x="3" y="14"/>
                  </a:lnTo>
                  <a:lnTo>
                    <a:pt x="10" y="14"/>
                  </a:lnTo>
                  <a:lnTo>
                    <a:pt x="17" y="14"/>
                  </a:lnTo>
                  <a:lnTo>
                    <a:pt x="27" y="10"/>
                  </a:lnTo>
                  <a:lnTo>
                    <a:pt x="31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55" y="7"/>
                  </a:lnTo>
                  <a:lnTo>
                    <a:pt x="62" y="4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0" y="7"/>
                  </a:lnTo>
                  <a:lnTo>
                    <a:pt x="97" y="10"/>
                  </a:lnTo>
                  <a:lnTo>
                    <a:pt x="101" y="14"/>
                  </a:lnTo>
                  <a:lnTo>
                    <a:pt x="101" y="17"/>
                  </a:lnTo>
                  <a:lnTo>
                    <a:pt x="101" y="21"/>
                  </a:lnTo>
                  <a:lnTo>
                    <a:pt x="101" y="28"/>
                  </a:lnTo>
                  <a:lnTo>
                    <a:pt x="97" y="31"/>
                  </a:lnTo>
                  <a:lnTo>
                    <a:pt x="97" y="35"/>
                  </a:lnTo>
                  <a:lnTo>
                    <a:pt x="94" y="42"/>
                  </a:lnTo>
                  <a:lnTo>
                    <a:pt x="94" y="49"/>
                  </a:lnTo>
                  <a:lnTo>
                    <a:pt x="94" y="63"/>
                  </a:lnTo>
                  <a:lnTo>
                    <a:pt x="94" y="77"/>
                  </a:lnTo>
                  <a:lnTo>
                    <a:pt x="94" y="98"/>
                  </a:lnTo>
                  <a:lnTo>
                    <a:pt x="90" y="119"/>
                  </a:lnTo>
                  <a:lnTo>
                    <a:pt x="90" y="143"/>
                  </a:lnTo>
                  <a:lnTo>
                    <a:pt x="90" y="168"/>
                  </a:lnTo>
                  <a:lnTo>
                    <a:pt x="90" y="188"/>
                  </a:lnTo>
                  <a:lnTo>
                    <a:pt x="90" y="209"/>
                  </a:lnTo>
                  <a:lnTo>
                    <a:pt x="90" y="223"/>
                  </a:lnTo>
                  <a:lnTo>
                    <a:pt x="90" y="237"/>
                  </a:lnTo>
                  <a:lnTo>
                    <a:pt x="90" y="248"/>
                  </a:lnTo>
                  <a:lnTo>
                    <a:pt x="90" y="258"/>
                  </a:lnTo>
                  <a:lnTo>
                    <a:pt x="90" y="262"/>
                  </a:lnTo>
                  <a:lnTo>
                    <a:pt x="90" y="26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2">
              <a:extLst>
                <a:ext uri="{FF2B5EF4-FFF2-40B4-BE49-F238E27FC236}">
                  <a16:creationId xmlns:a16="http://schemas.microsoft.com/office/drawing/2014/main" id="{A7C68F10-E771-4523-8356-496879C95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755" y="12634718"/>
              <a:ext cx="176165" cy="291775"/>
            </a:xfrm>
            <a:custGeom>
              <a:avLst/>
              <a:gdLst>
                <a:gd name="T0" fmla="*/ 0 w 32"/>
                <a:gd name="T1" fmla="*/ 28 h 53"/>
                <a:gd name="T2" fmla="*/ 0 w 32"/>
                <a:gd name="T3" fmla="*/ 18 h 53"/>
                <a:gd name="T4" fmla="*/ 0 w 32"/>
                <a:gd name="T5" fmla="*/ 11 h 53"/>
                <a:gd name="T6" fmla="*/ 0 w 32"/>
                <a:gd name="T7" fmla="*/ 4 h 53"/>
                <a:gd name="T8" fmla="*/ 0 w 32"/>
                <a:gd name="T9" fmla="*/ 0 h 53"/>
                <a:gd name="T10" fmla="*/ 0 w 32"/>
                <a:gd name="T11" fmla="*/ 0 h 53"/>
                <a:gd name="T12" fmla="*/ 4 w 32"/>
                <a:gd name="T13" fmla="*/ 0 h 53"/>
                <a:gd name="T14" fmla="*/ 11 w 32"/>
                <a:gd name="T15" fmla="*/ 0 h 53"/>
                <a:gd name="T16" fmla="*/ 18 w 32"/>
                <a:gd name="T17" fmla="*/ 4 h 53"/>
                <a:gd name="T18" fmla="*/ 21 w 32"/>
                <a:gd name="T19" fmla="*/ 7 h 53"/>
                <a:gd name="T20" fmla="*/ 25 w 32"/>
                <a:gd name="T21" fmla="*/ 14 h 53"/>
                <a:gd name="T22" fmla="*/ 28 w 32"/>
                <a:gd name="T23" fmla="*/ 18 h 53"/>
                <a:gd name="T24" fmla="*/ 32 w 32"/>
                <a:gd name="T25" fmla="*/ 25 h 53"/>
                <a:gd name="T26" fmla="*/ 32 w 32"/>
                <a:gd name="T27" fmla="*/ 28 h 53"/>
                <a:gd name="T28" fmla="*/ 32 w 32"/>
                <a:gd name="T29" fmla="*/ 35 h 53"/>
                <a:gd name="T30" fmla="*/ 28 w 32"/>
                <a:gd name="T31" fmla="*/ 42 h 53"/>
                <a:gd name="T32" fmla="*/ 28 w 32"/>
                <a:gd name="T33" fmla="*/ 46 h 53"/>
                <a:gd name="T34" fmla="*/ 25 w 32"/>
                <a:gd name="T35" fmla="*/ 49 h 53"/>
                <a:gd name="T36" fmla="*/ 21 w 32"/>
                <a:gd name="T37" fmla="*/ 53 h 53"/>
                <a:gd name="T38" fmla="*/ 18 w 32"/>
                <a:gd name="T39" fmla="*/ 53 h 53"/>
                <a:gd name="T40" fmla="*/ 14 w 32"/>
                <a:gd name="T41" fmla="*/ 53 h 53"/>
                <a:gd name="T42" fmla="*/ 11 w 32"/>
                <a:gd name="T43" fmla="*/ 53 h 53"/>
                <a:gd name="T44" fmla="*/ 7 w 32"/>
                <a:gd name="T45" fmla="*/ 49 h 53"/>
                <a:gd name="T46" fmla="*/ 4 w 32"/>
                <a:gd name="T47" fmla="*/ 39 h 53"/>
                <a:gd name="T48" fmla="*/ 0 w 32"/>
                <a:gd name="T49" fmla="*/ 28 h 53"/>
                <a:gd name="T50" fmla="*/ 0 w 32"/>
                <a:gd name="T51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53">
                  <a:moveTo>
                    <a:pt x="0" y="28"/>
                  </a:moveTo>
                  <a:lnTo>
                    <a:pt x="0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1" y="7"/>
                  </a:lnTo>
                  <a:lnTo>
                    <a:pt x="25" y="14"/>
                  </a:lnTo>
                  <a:lnTo>
                    <a:pt x="28" y="18"/>
                  </a:lnTo>
                  <a:lnTo>
                    <a:pt x="32" y="25"/>
                  </a:lnTo>
                  <a:lnTo>
                    <a:pt x="32" y="28"/>
                  </a:lnTo>
                  <a:lnTo>
                    <a:pt x="32" y="35"/>
                  </a:lnTo>
                  <a:lnTo>
                    <a:pt x="28" y="42"/>
                  </a:lnTo>
                  <a:lnTo>
                    <a:pt x="28" y="46"/>
                  </a:lnTo>
                  <a:lnTo>
                    <a:pt x="25" y="49"/>
                  </a:lnTo>
                  <a:lnTo>
                    <a:pt x="21" y="53"/>
                  </a:lnTo>
                  <a:lnTo>
                    <a:pt x="18" y="53"/>
                  </a:lnTo>
                  <a:lnTo>
                    <a:pt x="14" y="53"/>
                  </a:lnTo>
                  <a:lnTo>
                    <a:pt x="11" y="53"/>
                  </a:lnTo>
                  <a:lnTo>
                    <a:pt x="7" y="49"/>
                  </a:lnTo>
                  <a:lnTo>
                    <a:pt x="4" y="39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3">
              <a:extLst>
                <a:ext uri="{FF2B5EF4-FFF2-40B4-BE49-F238E27FC236}">
                  <a16:creationId xmlns:a16="http://schemas.microsoft.com/office/drawing/2014/main" id="{094B18A3-4AE5-4A8F-8C32-D0C21E87C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217" y="13174223"/>
              <a:ext cx="192682" cy="308289"/>
            </a:xfrm>
            <a:custGeom>
              <a:avLst/>
              <a:gdLst>
                <a:gd name="T0" fmla="*/ 18 w 35"/>
                <a:gd name="T1" fmla="*/ 56 h 56"/>
                <a:gd name="T2" fmla="*/ 14 w 35"/>
                <a:gd name="T3" fmla="*/ 56 h 56"/>
                <a:gd name="T4" fmla="*/ 11 w 35"/>
                <a:gd name="T5" fmla="*/ 49 h 56"/>
                <a:gd name="T6" fmla="*/ 7 w 35"/>
                <a:gd name="T7" fmla="*/ 42 h 56"/>
                <a:gd name="T8" fmla="*/ 4 w 35"/>
                <a:gd name="T9" fmla="*/ 31 h 56"/>
                <a:gd name="T10" fmla="*/ 4 w 35"/>
                <a:gd name="T11" fmla="*/ 21 h 56"/>
                <a:gd name="T12" fmla="*/ 0 w 35"/>
                <a:gd name="T13" fmla="*/ 14 h 56"/>
                <a:gd name="T14" fmla="*/ 0 w 35"/>
                <a:gd name="T15" fmla="*/ 7 h 56"/>
                <a:gd name="T16" fmla="*/ 0 w 35"/>
                <a:gd name="T17" fmla="*/ 4 h 56"/>
                <a:gd name="T18" fmla="*/ 0 w 35"/>
                <a:gd name="T19" fmla="*/ 0 h 56"/>
                <a:gd name="T20" fmla="*/ 4 w 35"/>
                <a:gd name="T21" fmla="*/ 0 h 56"/>
                <a:gd name="T22" fmla="*/ 7 w 35"/>
                <a:gd name="T23" fmla="*/ 0 h 56"/>
                <a:gd name="T24" fmla="*/ 11 w 35"/>
                <a:gd name="T25" fmla="*/ 0 h 56"/>
                <a:gd name="T26" fmla="*/ 14 w 35"/>
                <a:gd name="T27" fmla="*/ 0 h 56"/>
                <a:gd name="T28" fmla="*/ 21 w 35"/>
                <a:gd name="T29" fmla="*/ 0 h 56"/>
                <a:gd name="T30" fmla="*/ 25 w 35"/>
                <a:gd name="T31" fmla="*/ 4 h 56"/>
                <a:gd name="T32" fmla="*/ 28 w 35"/>
                <a:gd name="T33" fmla="*/ 7 h 56"/>
                <a:gd name="T34" fmla="*/ 32 w 35"/>
                <a:gd name="T35" fmla="*/ 11 h 56"/>
                <a:gd name="T36" fmla="*/ 32 w 35"/>
                <a:gd name="T37" fmla="*/ 14 h 56"/>
                <a:gd name="T38" fmla="*/ 35 w 35"/>
                <a:gd name="T39" fmla="*/ 21 h 56"/>
                <a:gd name="T40" fmla="*/ 35 w 35"/>
                <a:gd name="T41" fmla="*/ 28 h 56"/>
                <a:gd name="T42" fmla="*/ 35 w 35"/>
                <a:gd name="T43" fmla="*/ 35 h 56"/>
                <a:gd name="T44" fmla="*/ 32 w 35"/>
                <a:gd name="T45" fmla="*/ 42 h 56"/>
                <a:gd name="T46" fmla="*/ 32 w 35"/>
                <a:gd name="T47" fmla="*/ 45 h 56"/>
                <a:gd name="T48" fmla="*/ 28 w 35"/>
                <a:gd name="T49" fmla="*/ 49 h 56"/>
                <a:gd name="T50" fmla="*/ 25 w 35"/>
                <a:gd name="T51" fmla="*/ 52 h 56"/>
                <a:gd name="T52" fmla="*/ 18 w 35"/>
                <a:gd name="T53" fmla="*/ 56 h 56"/>
                <a:gd name="T54" fmla="*/ 18 w 35"/>
                <a:gd name="T5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56">
                  <a:moveTo>
                    <a:pt x="18" y="56"/>
                  </a:moveTo>
                  <a:lnTo>
                    <a:pt x="14" y="56"/>
                  </a:lnTo>
                  <a:lnTo>
                    <a:pt x="11" y="49"/>
                  </a:lnTo>
                  <a:lnTo>
                    <a:pt x="7" y="42"/>
                  </a:lnTo>
                  <a:lnTo>
                    <a:pt x="4" y="31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35" y="21"/>
                  </a:lnTo>
                  <a:lnTo>
                    <a:pt x="35" y="28"/>
                  </a:lnTo>
                  <a:lnTo>
                    <a:pt x="35" y="35"/>
                  </a:lnTo>
                  <a:lnTo>
                    <a:pt x="32" y="42"/>
                  </a:lnTo>
                  <a:lnTo>
                    <a:pt x="32" y="45"/>
                  </a:lnTo>
                  <a:lnTo>
                    <a:pt x="28" y="49"/>
                  </a:lnTo>
                  <a:lnTo>
                    <a:pt x="25" y="52"/>
                  </a:lnTo>
                  <a:lnTo>
                    <a:pt x="18" y="56"/>
                  </a:lnTo>
                  <a:lnTo>
                    <a:pt x="18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4">
              <a:extLst>
                <a:ext uri="{FF2B5EF4-FFF2-40B4-BE49-F238E27FC236}">
                  <a16:creationId xmlns:a16="http://schemas.microsoft.com/office/drawing/2014/main" id="{4CE4294C-22FB-4158-A35A-1873BD575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343" y="12386987"/>
              <a:ext cx="385361" cy="1574474"/>
            </a:xfrm>
            <a:custGeom>
              <a:avLst/>
              <a:gdLst>
                <a:gd name="T0" fmla="*/ 46 w 70"/>
                <a:gd name="T1" fmla="*/ 108 h 286"/>
                <a:gd name="T2" fmla="*/ 46 w 70"/>
                <a:gd name="T3" fmla="*/ 84 h 286"/>
                <a:gd name="T4" fmla="*/ 46 w 70"/>
                <a:gd name="T5" fmla="*/ 56 h 286"/>
                <a:gd name="T6" fmla="*/ 46 w 70"/>
                <a:gd name="T7" fmla="*/ 42 h 286"/>
                <a:gd name="T8" fmla="*/ 42 w 70"/>
                <a:gd name="T9" fmla="*/ 31 h 286"/>
                <a:gd name="T10" fmla="*/ 42 w 70"/>
                <a:gd name="T11" fmla="*/ 24 h 286"/>
                <a:gd name="T12" fmla="*/ 39 w 70"/>
                <a:gd name="T13" fmla="*/ 17 h 286"/>
                <a:gd name="T14" fmla="*/ 35 w 70"/>
                <a:gd name="T15" fmla="*/ 14 h 286"/>
                <a:gd name="T16" fmla="*/ 35 w 70"/>
                <a:gd name="T17" fmla="*/ 7 h 286"/>
                <a:gd name="T18" fmla="*/ 35 w 70"/>
                <a:gd name="T19" fmla="*/ 3 h 286"/>
                <a:gd name="T20" fmla="*/ 39 w 70"/>
                <a:gd name="T21" fmla="*/ 3 h 286"/>
                <a:gd name="T22" fmla="*/ 46 w 70"/>
                <a:gd name="T23" fmla="*/ 0 h 286"/>
                <a:gd name="T24" fmla="*/ 49 w 70"/>
                <a:gd name="T25" fmla="*/ 3 h 286"/>
                <a:gd name="T26" fmla="*/ 60 w 70"/>
                <a:gd name="T27" fmla="*/ 3 h 286"/>
                <a:gd name="T28" fmla="*/ 70 w 70"/>
                <a:gd name="T29" fmla="*/ 7 h 286"/>
                <a:gd name="T30" fmla="*/ 70 w 70"/>
                <a:gd name="T31" fmla="*/ 35 h 286"/>
                <a:gd name="T32" fmla="*/ 70 w 70"/>
                <a:gd name="T33" fmla="*/ 63 h 286"/>
                <a:gd name="T34" fmla="*/ 70 w 70"/>
                <a:gd name="T35" fmla="*/ 87 h 286"/>
                <a:gd name="T36" fmla="*/ 70 w 70"/>
                <a:gd name="T37" fmla="*/ 108 h 286"/>
                <a:gd name="T38" fmla="*/ 70 w 70"/>
                <a:gd name="T39" fmla="*/ 126 h 286"/>
                <a:gd name="T40" fmla="*/ 70 w 70"/>
                <a:gd name="T41" fmla="*/ 143 h 286"/>
                <a:gd name="T42" fmla="*/ 67 w 70"/>
                <a:gd name="T43" fmla="*/ 154 h 286"/>
                <a:gd name="T44" fmla="*/ 67 w 70"/>
                <a:gd name="T45" fmla="*/ 164 h 286"/>
                <a:gd name="T46" fmla="*/ 63 w 70"/>
                <a:gd name="T47" fmla="*/ 185 h 286"/>
                <a:gd name="T48" fmla="*/ 60 w 70"/>
                <a:gd name="T49" fmla="*/ 199 h 286"/>
                <a:gd name="T50" fmla="*/ 53 w 70"/>
                <a:gd name="T51" fmla="*/ 213 h 286"/>
                <a:gd name="T52" fmla="*/ 49 w 70"/>
                <a:gd name="T53" fmla="*/ 227 h 286"/>
                <a:gd name="T54" fmla="*/ 42 w 70"/>
                <a:gd name="T55" fmla="*/ 241 h 286"/>
                <a:gd name="T56" fmla="*/ 35 w 70"/>
                <a:gd name="T57" fmla="*/ 251 h 286"/>
                <a:gd name="T58" fmla="*/ 28 w 70"/>
                <a:gd name="T59" fmla="*/ 262 h 286"/>
                <a:gd name="T60" fmla="*/ 21 w 70"/>
                <a:gd name="T61" fmla="*/ 272 h 286"/>
                <a:gd name="T62" fmla="*/ 18 w 70"/>
                <a:gd name="T63" fmla="*/ 279 h 286"/>
                <a:gd name="T64" fmla="*/ 11 w 70"/>
                <a:gd name="T65" fmla="*/ 283 h 286"/>
                <a:gd name="T66" fmla="*/ 7 w 70"/>
                <a:gd name="T67" fmla="*/ 286 h 286"/>
                <a:gd name="T68" fmla="*/ 4 w 70"/>
                <a:gd name="T69" fmla="*/ 286 h 286"/>
                <a:gd name="T70" fmla="*/ 0 w 70"/>
                <a:gd name="T71" fmla="*/ 286 h 286"/>
                <a:gd name="T72" fmla="*/ 0 w 70"/>
                <a:gd name="T73" fmla="*/ 279 h 286"/>
                <a:gd name="T74" fmla="*/ 4 w 70"/>
                <a:gd name="T75" fmla="*/ 272 h 286"/>
                <a:gd name="T76" fmla="*/ 7 w 70"/>
                <a:gd name="T77" fmla="*/ 265 h 286"/>
                <a:gd name="T78" fmla="*/ 11 w 70"/>
                <a:gd name="T79" fmla="*/ 255 h 286"/>
                <a:gd name="T80" fmla="*/ 18 w 70"/>
                <a:gd name="T81" fmla="*/ 244 h 286"/>
                <a:gd name="T82" fmla="*/ 21 w 70"/>
                <a:gd name="T83" fmla="*/ 230 h 286"/>
                <a:gd name="T84" fmla="*/ 28 w 70"/>
                <a:gd name="T85" fmla="*/ 220 h 286"/>
                <a:gd name="T86" fmla="*/ 35 w 70"/>
                <a:gd name="T87" fmla="*/ 192 h 286"/>
                <a:gd name="T88" fmla="*/ 42 w 70"/>
                <a:gd name="T89" fmla="*/ 164 h 286"/>
                <a:gd name="T90" fmla="*/ 42 w 70"/>
                <a:gd name="T91" fmla="*/ 136 h 286"/>
                <a:gd name="T92" fmla="*/ 46 w 70"/>
                <a:gd name="T93" fmla="*/ 108 h 286"/>
                <a:gd name="T94" fmla="*/ 46 w 70"/>
                <a:gd name="T95" fmla="*/ 10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" h="286">
                  <a:moveTo>
                    <a:pt x="46" y="108"/>
                  </a:moveTo>
                  <a:lnTo>
                    <a:pt x="46" y="84"/>
                  </a:lnTo>
                  <a:lnTo>
                    <a:pt x="46" y="56"/>
                  </a:lnTo>
                  <a:lnTo>
                    <a:pt x="46" y="42"/>
                  </a:lnTo>
                  <a:lnTo>
                    <a:pt x="42" y="31"/>
                  </a:lnTo>
                  <a:lnTo>
                    <a:pt x="42" y="24"/>
                  </a:lnTo>
                  <a:lnTo>
                    <a:pt x="39" y="17"/>
                  </a:lnTo>
                  <a:lnTo>
                    <a:pt x="35" y="14"/>
                  </a:lnTo>
                  <a:lnTo>
                    <a:pt x="35" y="7"/>
                  </a:lnTo>
                  <a:lnTo>
                    <a:pt x="35" y="3"/>
                  </a:lnTo>
                  <a:lnTo>
                    <a:pt x="39" y="3"/>
                  </a:lnTo>
                  <a:lnTo>
                    <a:pt x="46" y="0"/>
                  </a:lnTo>
                  <a:lnTo>
                    <a:pt x="49" y="3"/>
                  </a:lnTo>
                  <a:lnTo>
                    <a:pt x="60" y="3"/>
                  </a:lnTo>
                  <a:lnTo>
                    <a:pt x="70" y="7"/>
                  </a:lnTo>
                  <a:lnTo>
                    <a:pt x="70" y="35"/>
                  </a:lnTo>
                  <a:lnTo>
                    <a:pt x="70" y="63"/>
                  </a:lnTo>
                  <a:lnTo>
                    <a:pt x="70" y="87"/>
                  </a:lnTo>
                  <a:lnTo>
                    <a:pt x="70" y="108"/>
                  </a:lnTo>
                  <a:lnTo>
                    <a:pt x="70" y="126"/>
                  </a:lnTo>
                  <a:lnTo>
                    <a:pt x="70" y="143"/>
                  </a:lnTo>
                  <a:lnTo>
                    <a:pt x="67" y="154"/>
                  </a:lnTo>
                  <a:lnTo>
                    <a:pt x="67" y="164"/>
                  </a:lnTo>
                  <a:lnTo>
                    <a:pt x="63" y="185"/>
                  </a:lnTo>
                  <a:lnTo>
                    <a:pt x="60" y="199"/>
                  </a:lnTo>
                  <a:lnTo>
                    <a:pt x="53" y="213"/>
                  </a:lnTo>
                  <a:lnTo>
                    <a:pt x="49" y="227"/>
                  </a:lnTo>
                  <a:lnTo>
                    <a:pt x="42" y="241"/>
                  </a:lnTo>
                  <a:lnTo>
                    <a:pt x="35" y="251"/>
                  </a:lnTo>
                  <a:lnTo>
                    <a:pt x="28" y="262"/>
                  </a:lnTo>
                  <a:lnTo>
                    <a:pt x="21" y="272"/>
                  </a:lnTo>
                  <a:lnTo>
                    <a:pt x="18" y="279"/>
                  </a:lnTo>
                  <a:lnTo>
                    <a:pt x="11" y="283"/>
                  </a:lnTo>
                  <a:lnTo>
                    <a:pt x="7" y="286"/>
                  </a:lnTo>
                  <a:lnTo>
                    <a:pt x="4" y="286"/>
                  </a:lnTo>
                  <a:lnTo>
                    <a:pt x="0" y="286"/>
                  </a:lnTo>
                  <a:lnTo>
                    <a:pt x="0" y="279"/>
                  </a:lnTo>
                  <a:lnTo>
                    <a:pt x="4" y="272"/>
                  </a:lnTo>
                  <a:lnTo>
                    <a:pt x="7" y="265"/>
                  </a:lnTo>
                  <a:lnTo>
                    <a:pt x="11" y="255"/>
                  </a:lnTo>
                  <a:lnTo>
                    <a:pt x="18" y="244"/>
                  </a:lnTo>
                  <a:lnTo>
                    <a:pt x="21" y="230"/>
                  </a:lnTo>
                  <a:lnTo>
                    <a:pt x="28" y="220"/>
                  </a:lnTo>
                  <a:lnTo>
                    <a:pt x="35" y="192"/>
                  </a:lnTo>
                  <a:lnTo>
                    <a:pt x="42" y="164"/>
                  </a:lnTo>
                  <a:lnTo>
                    <a:pt x="42" y="136"/>
                  </a:lnTo>
                  <a:lnTo>
                    <a:pt x="46" y="108"/>
                  </a:lnTo>
                  <a:lnTo>
                    <a:pt x="46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5">
              <a:extLst>
                <a:ext uri="{FF2B5EF4-FFF2-40B4-BE49-F238E27FC236}">
                  <a16:creationId xmlns:a16="http://schemas.microsoft.com/office/drawing/2014/main" id="{C065ADF2-2AE7-4C49-B2C1-40A207C3B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87" y="11924555"/>
              <a:ext cx="363340" cy="556022"/>
            </a:xfrm>
            <a:custGeom>
              <a:avLst/>
              <a:gdLst>
                <a:gd name="T0" fmla="*/ 20 w 66"/>
                <a:gd name="T1" fmla="*/ 18 h 101"/>
                <a:gd name="T2" fmla="*/ 20 w 66"/>
                <a:gd name="T3" fmla="*/ 14 h 101"/>
                <a:gd name="T4" fmla="*/ 17 w 66"/>
                <a:gd name="T5" fmla="*/ 11 h 101"/>
                <a:gd name="T6" fmla="*/ 20 w 66"/>
                <a:gd name="T7" fmla="*/ 4 h 101"/>
                <a:gd name="T8" fmla="*/ 20 w 66"/>
                <a:gd name="T9" fmla="*/ 4 h 101"/>
                <a:gd name="T10" fmla="*/ 24 w 66"/>
                <a:gd name="T11" fmla="*/ 0 h 101"/>
                <a:gd name="T12" fmla="*/ 27 w 66"/>
                <a:gd name="T13" fmla="*/ 0 h 101"/>
                <a:gd name="T14" fmla="*/ 34 w 66"/>
                <a:gd name="T15" fmla="*/ 0 h 101"/>
                <a:gd name="T16" fmla="*/ 41 w 66"/>
                <a:gd name="T17" fmla="*/ 4 h 101"/>
                <a:gd name="T18" fmla="*/ 48 w 66"/>
                <a:gd name="T19" fmla="*/ 7 h 101"/>
                <a:gd name="T20" fmla="*/ 55 w 66"/>
                <a:gd name="T21" fmla="*/ 11 h 101"/>
                <a:gd name="T22" fmla="*/ 59 w 66"/>
                <a:gd name="T23" fmla="*/ 14 h 101"/>
                <a:gd name="T24" fmla="*/ 62 w 66"/>
                <a:gd name="T25" fmla="*/ 18 h 101"/>
                <a:gd name="T26" fmla="*/ 66 w 66"/>
                <a:gd name="T27" fmla="*/ 18 h 101"/>
                <a:gd name="T28" fmla="*/ 66 w 66"/>
                <a:gd name="T29" fmla="*/ 21 h 101"/>
                <a:gd name="T30" fmla="*/ 62 w 66"/>
                <a:gd name="T31" fmla="*/ 25 h 101"/>
                <a:gd name="T32" fmla="*/ 59 w 66"/>
                <a:gd name="T33" fmla="*/ 32 h 101"/>
                <a:gd name="T34" fmla="*/ 55 w 66"/>
                <a:gd name="T35" fmla="*/ 39 h 101"/>
                <a:gd name="T36" fmla="*/ 52 w 66"/>
                <a:gd name="T37" fmla="*/ 46 h 101"/>
                <a:gd name="T38" fmla="*/ 38 w 66"/>
                <a:gd name="T39" fmla="*/ 63 h 101"/>
                <a:gd name="T40" fmla="*/ 27 w 66"/>
                <a:gd name="T41" fmla="*/ 84 h 101"/>
                <a:gd name="T42" fmla="*/ 24 w 66"/>
                <a:gd name="T43" fmla="*/ 91 h 101"/>
                <a:gd name="T44" fmla="*/ 17 w 66"/>
                <a:gd name="T45" fmla="*/ 98 h 101"/>
                <a:gd name="T46" fmla="*/ 6 w 66"/>
                <a:gd name="T47" fmla="*/ 101 h 101"/>
                <a:gd name="T48" fmla="*/ 0 w 66"/>
                <a:gd name="T49" fmla="*/ 101 h 101"/>
                <a:gd name="T50" fmla="*/ 3 w 66"/>
                <a:gd name="T51" fmla="*/ 87 h 101"/>
                <a:gd name="T52" fmla="*/ 10 w 66"/>
                <a:gd name="T53" fmla="*/ 77 h 101"/>
                <a:gd name="T54" fmla="*/ 13 w 66"/>
                <a:gd name="T55" fmla="*/ 67 h 101"/>
                <a:gd name="T56" fmla="*/ 17 w 66"/>
                <a:gd name="T57" fmla="*/ 60 h 101"/>
                <a:gd name="T58" fmla="*/ 17 w 66"/>
                <a:gd name="T59" fmla="*/ 49 h 101"/>
                <a:gd name="T60" fmla="*/ 20 w 66"/>
                <a:gd name="T61" fmla="*/ 42 h 101"/>
                <a:gd name="T62" fmla="*/ 20 w 66"/>
                <a:gd name="T63" fmla="*/ 39 h 101"/>
                <a:gd name="T64" fmla="*/ 20 w 66"/>
                <a:gd name="T65" fmla="*/ 35 h 101"/>
                <a:gd name="T66" fmla="*/ 24 w 66"/>
                <a:gd name="T67" fmla="*/ 28 h 101"/>
                <a:gd name="T68" fmla="*/ 24 w 66"/>
                <a:gd name="T69" fmla="*/ 25 h 101"/>
                <a:gd name="T70" fmla="*/ 20 w 66"/>
                <a:gd name="T71" fmla="*/ 18 h 101"/>
                <a:gd name="T72" fmla="*/ 20 w 66"/>
                <a:gd name="T73" fmla="*/ 18 h 101"/>
                <a:gd name="T74" fmla="*/ 20 w 66"/>
                <a:gd name="T75" fmla="*/ 1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" h="101">
                  <a:moveTo>
                    <a:pt x="20" y="18"/>
                  </a:moveTo>
                  <a:lnTo>
                    <a:pt x="20" y="14"/>
                  </a:lnTo>
                  <a:lnTo>
                    <a:pt x="17" y="11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4"/>
                  </a:lnTo>
                  <a:lnTo>
                    <a:pt x="48" y="7"/>
                  </a:lnTo>
                  <a:lnTo>
                    <a:pt x="55" y="11"/>
                  </a:lnTo>
                  <a:lnTo>
                    <a:pt x="59" y="14"/>
                  </a:lnTo>
                  <a:lnTo>
                    <a:pt x="62" y="18"/>
                  </a:lnTo>
                  <a:lnTo>
                    <a:pt x="66" y="18"/>
                  </a:lnTo>
                  <a:lnTo>
                    <a:pt x="66" y="21"/>
                  </a:lnTo>
                  <a:lnTo>
                    <a:pt x="62" y="25"/>
                  </a:lnTo>
                  <a:lnTo>
                    <a:pt x="59" y="32"/>
                  </a:lnTo>
                  <a:lnTo>
                    <a:pt x="55" y="39"/>
                  </a:lnTo>
                  <a:lnTo>
                    <a:pt x="52" y="46"/>
                  </a:lnTo>
                  <a:lnTo>
                    <a:pt x="38" y="63"/>
                  </a:lnTo>
                  <a:lnTo>
                    <a:pt x="27" y="84"/>
                  </a:lnTo>
                  <a:lnTo>
                    <a:pt x="24" y="91"/>
                  </a:lnTo>
                  <a:lnTo>
                    <a:pt x="17" y="98"/>
                  </a:lnTo>
                  <a:lnTo>
                    <a:pt x="6" y="101"/>
                  </a:lnTo>
                  <a:lnTo>
                    <a:pt x="0" y="101"/>
                  </a:lnTo>
                  <a:lnTo>
                    <a:pt x="3" y="87"/>
                  </a:lnTo>
                  <a:lnTo>
                    <a:pt x="10" y="77"/>
                  </a:lnTo>
                  <a:lnTo>
                    <a:pt x="13" y="67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20" y="42"/>
                  </a:lnTo>
                  <a:lnTo>
                    <a:pt x="20" y="39"/>
                  </a:lnTo>
                  <a:lnTo>
                    <a:pt x="20" y="35"/>
                  </a:lnTo>
                  <a:lnTo>
                    <a:pt x="24" y="28"/>
                  </a:lnTo>
                  <a:lnTo>
                    <a:pt x="24" y="25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6">
              <a:extLst>
                <a:ext uri="{FF2B5EF4-FFF2-40B4-BE49-F238E27FC236}">
                  <a16:creationId xmlns:a16="http://schemas.microsoft.com/office/drawing/2014/main" id="{D2D224B4-ED75-49B9-8191-16117801F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815" y="12117233"/>
              <a:ext cx="748701" cy="671629"/>
            </a:xfrm>
            <a:custGeom>
              <a:avLst/>
              <a:gdLst>
                <a:gd name="T0" fmla="*/ 122 w 136"/>
                <a:gd name="T1" fmla="*/ 91 h 122"/>
                <a:gd name="T2" fmla="*/ 132 w 136"/>
                <a:gd name="T3" fmla="*/ 98 h 122"/>
                <a:gd name="T4" fmla="*/ 136 w 136"/>
                <a:gd name="T5" fmla="*/ 105 h 122"/>
                <a:gd name="T6" fmla="*/ 132 w 136"/>
                <a:gd name="T7" fmla="*/ 112 h 122"/>
                <a:gd name="T8" fmla="*/ 122 w 136"/>
                <a:gd name="T9" fmla="*/ 115 h 122"/>
                <a:gd name="T10" fmla="*/ 87 w 136"/>
                <a:gd name="T11" fmla="*/ 122 h 122"/>
                <a:gd name="T12" fmla="*/ 69 w 136"/>
                <a:gd name="T13" fmla="*/ 119 h 122"/>
                <a:gd name="T14" fmla="*/ 55 w 136"/>
                <a:gd name="T15" fmla="*/ 115 h 122"/>
                <a:gd name="T16" fmla="*/ 45 w 136"/>
                <a:gd name="T17" fmla="*/ 105 h 122"/>
                <a:gd name="T18" fmla="*/ 42 w 136"/>
                <a:gd name="T19" fmla="*/ 87 h 122"/>
                <a:gd name="T20" fmla="*/ 42 w 136"/>
                <a:gd name="T21" fmla="*/ 63 h 122"/>
                <a:gd name="T22" fmla="*/ 42 w 136"/>
                <a:gd name="T23" fmla="*/ 49 h 122"/>
                <a:gd name="T24" fmla="*/ 42 w 136"/>
                <a:gd name="T25" fmla="*/ 42 h 122"/>
                <a:gd name="T26" fmla="*/ 38 w 136"/>
                <a:gd name="T27" fmla="*/ 39 h 122"/>
                <a:gd name="T28" fmla="*/ 31 w 136"/>
                <a:gd name="T29" fmla="*/ 39 h 122"/>
                <a:gd name="T30" fmla="*/ 21 w 136"/>
                <a:gd name="T31" fmla="*/ 39 h 122"/>
                <a:gd name="T32" fmla="*/ 17 w 136"/>
                <a:gd name="T33" fmla="*/ 39 h 122"/>
                <a:gd name="T34" fmla="*/ 7 w 136"/>
                <a:gd name="T35" fmla="*/ 42 h 122"/>
                <a:gd name="T36" fmla="*/ 0 w 136"/>
                <a:gd name="T37" fmla="*/ 21 h 122"/>
                <a:gd name="T38" fmla="*/ 14 w 136"/>
                <a:gd name="T39" fmla="*/ 21 h 122"/>
                <a:gd name="T40" fmla="*/ 28 w 136"/>
                <a:gd name="T41" fmla="*/ 18 h 122"/>
                <a:gd name="T42" fmla="*/ 45 w 136"/>
                <a:gd name="T43" fmla="*/ 4 h 122"/>
                <a:gd name="T44" fmla="*/ 55 w 136"/>
                <a:gd name="T45" fmla="*/ 0 h 122"/>
                <a:gd name="T46" fmla="*/ 69 w 136"/>
                <a:gd name="T47" fmla="*/ 7 h 122"/>
                <a:gd name="T48" fmla="*/ 83 w 136"/>
                <a:gd name="T49" fmla="*/ 14 h 122"/>
                <a:gd name="T50" fmla="*/ 87 w 136"/>
                <a:gd name="T51" fmla="*/ 21 h 122"/>
                <a:gd name="T52" fmla="*/ 83 w 136"/>
                <a:gd name="T53" fmla="*/ 28 h 122"/>
                <a:gd name="T54" fmla="*/ 73 w 136"/>
                <a:gd name="T55" fmla="*/ 39 h 122"/>
                <a:gd name="T56" fmla="*/ 69 w 136"/>
                <a:gd name="T57" fmla="*/ 56 h 122"/>
                <a:gd name="T58" fmla="*/ 66 w 136"/>
                <a:gd name="T59" fmla="*/ 73 h 122"/>
                <a:gd name="T60" fmla="*/ 69 w 136"/>
                <a:gd name="T61" fmla="*/ 84 h 122"/>
                <a:gd name="T62" fmla="*/ 73 w 136"/>
                <a:gd name="T63" fmla="*/ 87 h 122"/>
                <a:gd name="T64" fmla="*/ 83 w 136"/>
                <a:gd name="T65" fmla="*/ 91 h 122"/>
                <a:gd name="T66" fmla="*/ 94 w 136"/>
                <a:gd name="T67" fmla="*/ 91 h 122"/>
                <a:gd name="T68" fmla="*/ 104 w 136"/>
                <a:gd name="T69" fmla="*/ 87 h 122"/>
                <a:gd name="T70" fmla="*/ 111 w 136"/>
                <a:gd name="T71" fmla="*/ 84 h 122"/>
                <a:gd name="T72" fmla="*/ 118 w 136"/>
                <a:gd name="T73" fmla="*/ 84 h 122"/>
                <a:gd name="T74" fmla="*/ 118 w 136"/>
                <a:gd name="T75" fmla="*/ 8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6" h="122">
                  <a:moveTo>
                    <a:pt x="118" y="87"/>
                  </a:moveTo>
                  <a:lnTo>
                    <a:pt x="122" y="91"/>
                  </a:lnTo>
                  <a:lnTo>
                    <a:pt x="125" y="94"/>
                  </a:lnTo>
                  <a:lnTo>
                    <a:pt x="132" y="98"/>
                  </a:lnTo>
                  <a:lnTo>
                    <a:pt x="132" y="101"/>
                  </a:lnTo>
                  <a:lnTo>
                    <a:pt x="136" y="105"/>
                  </a:lnTo>
                  <a:lnTo>
                    <a:pt x="136" y="108"/>
                  </a:lnTo>
                  <a:lnTo>
                    <a:pt x="132" y="112"/>
                  </a:lnTo>
                  <a:lnTo>
                    <a:pt x="129" y="115"/>
                  </a:lnTo>
                  <a:lnTo>
                    <a:pt x="122" y="115"/>
                  </a:lnTo>
                  <a:lnTo>
                    <a:pt x="104" y="119"/>
                  </a:lnTo>
                  <a:lnTo>
                    <a:pt x="87" y="122"/>
                  </a:lnTo>
                  <a:lnTo>
                    <a:pt x="76" y="122"/>
                  </a:lnTo>
                  <a:lnTo>
                    <a:pt x="69" y="119"/>
                  </a:lnTo>
                  <a:lnTo>
                    <a:pt x="62" y="119"/>
                  </a:lnTo>
                  <a:lnTo>
                    <a:pt x="55" y="115"/>
                  </a:lnTo>
                  <a:lnTo>
                    <a:pt x="48" y="108"/>
                  </a:lnTo>
                  <a:lnTo>
                    <a:pt x="45" y="105"/>
                  </a:lnTo>
                  <a:lnTo>
                    <a:pt x="45" y="98"/>
                  </a:lnTo>
                  <a:lnTo>
                    <a:pt x="42" y="87"/>
                  </a:lnTo>
                  <a:lnTo>
                    <a:pt x="42" y="70"/>
                  </a:lnTo>
                  <a:lnTo>
                    <a:pt x="42" y="63"/>
                  </a:lnTo>
                  <a:lnTo>
                    <a:pt x="42" y="56"/>
                  </a:lnTo>
                  <a:lnTo>
                    <a:pt x="42" y="49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2" y="39"/>
                  </a:lnTo>
                  <a:lnTo>
                    <a:pt x="38" y="39"/>
                  </a:lnTo>
                  <a:lnTo>
                    <a:pt x="35" y="39"/>
                  </a:lnTo>
                  <a:lnTo>
                    <a:pt x="31" y="39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7" y="39"/>
                  </a:lnTo>
                  <a:lnTo>
                    <a:pt x="10" y="42"/>
                  </a:lnTo>
                  <a:lnTo>
                    <a:pt x="7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21" y="18"/>
                  </a:lnTo>
                  <a:lnTo>
                    <a:pt x="28" y="18"/>
                  </a:lnTo>
                  <a:lnTo>
                    <a:pt x="38" y="11"/>
                  </a:lnTo>
                  <a:lnTo>
                    <a:pt x="45" y="4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62" y="4"/>
                  </a:lnTo>
                  <a:lnTo>
                    <a:pt x="69" y="7"/>
                  </a:lnTo>
                  <a:lnTo>
                    <a:pt x="76" y="11"/>
                  </a:lnTo>
                  <a:lnTo>
                    <a:pt x="83" y="14"/>
                  </a:lnTo>
                  <a:lnTo>
                    <a:pt x="83" y="18"/>
                  </a:lnTo>
                  <a:lnTo>
                    <a:pt x="87" y="21"/>
                  </a:lnTo>
                  <a:lnTo>
                    <a:pt x="83" y="25"/>
                  </a:lnTo>
                  <a:lnTo>
                    <a:pt x="83" y="28"/>
                  </a:lnTo>
                  <a:lnTo>
                    <a:pt x="80" y="32"/>
                  </a:lnTo>
                  <a:lnTo>
                    <a:pt x="73" y="39"/>
                  </a:lnTo>
                  <a:lnTo>
                    <a:pt x="69" y="46"/>
                  </a:lnTo>
                  <a:lnTo>
                    <a:pt x="69" y="56"/>
                  </a:lnTo>
                  <a:lnTo>
                    <a:pt x="66" y="66"/>
                  </a:lnTo>
                  <a:lnTo>
                    <a:pt x="66" y="73"/>
                  </a:lnTo>
                  <a:lnTo>
                    <a:pt x="66" y="77"/>
                  </a:lnTo>
                  <a:lnTo>
                    <a:pt x="69" y="84"/>
                  </a:lnTo>
                  <a:lnTo>
                    <a:pt x="69" y="84"/>
                  </a:lnTo>
                  <a:lnTo>
                    <a:pt x="73" y="87"/>
                  </a:lnTo>
                  <a:lnTo>
                    <a:pt x="76" y="87"/>
                  </a:lnTo>
                  <a:lnTo>
                    <a:pt x="83" y="91"/>
                  </a:lnTo>
                  <a:lnTo>
                    <a:pt x="87" y="91"/>
                  </a:lnTo>
                  <a:lnTo>
                    <a:pt x="94" y="91"/>
                  </a:lnTo>
                  <a:lnTo>
                    <a:pt x="101" y="87"/>
                  </a:lnTo>
                  <a:lnTo>
                    <a:pt x="104" y="87"/>
                  </a:lnTo>
                  <a:lnTo>
                    <a:pt x="108" y="84"/>
                  </a:lnTo>
                  <a:lnTo>
                    <a:pt x="111" y="84"/>
                  </a:lnTo>
                  <a:lnTo>
                    <a:pt x="115" y="84"/>
                  </a:lnTo>
                  <a:lnTo>
                    <a:pt x="118" y="84"/>
                  </a:lnTo>
                  <a:lnTo>
                    <a:pt x="118" y="87"/>
                  </a:lnTo>
                  <a:lnTo>
                    <a:pt x="118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1602938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87">
            <a:extLst>
              <a:ext uri="{FF2B5EF4-FFF2-40B4-BE49-F238E27FC236}">
                <a16:creationId xmlns:a16="http://schemas.microsoft.com/office/drawing/2014/main" id="{8DA44E51-B248-4F32-B827-E8AB3279C1E4}"/>
              </a:ext>
            </a:extLst>
          </p:cNvPr>
          <p:cNvSpPr>
            <a:spLocks/>
          </p:cNvSpPr>
          <p:nvPr/>
        </p:nvSpPr>
        <p:spPr bwMode="auto">
          <a:xfrm>
            <a:off x="3291299" y="3252833"/>
            <a:ext cx="1899279" cy="346826"/>
          </a:xfrm>
          <a:custGeom>
            <a:avLst/>
            <a:gdLst>
              <a:gd name="T0" fmla="*/ 331 w 345"/>
              <a:gd name="T1" fmla="*/ 14 h 63"/>
              <a:gd name="T2" fmla="*/ 342 w 345"/>
              <a:gd name="T3" fmla="*/ 25 h 63"/>
              <a:gd name="T4" fmla="*/ 345 w 345"/>
              <a:gd name="T5" fmla="*/ 35 h 63"/>
              <a:gd name="T6" fmla="*/ 345 w 345"/>
              <a:gd name="T7" fmla="*/ 42 h 63"/>
              <a:gd name="T8" fmla="*/ 338 w 345"/>
              <a:gd name="T9" fmla="*/ 46 h 63"/>
              <a:gd name="T10" fmla="*/ 321 w 345"/>
              <a:gd name="T11" fmla="*/ 46 h 63"/>
              <a:gd name="T12" fmla="*/ 293 w 345"/>
              <a:gd name="T13" fmla="*/ 42 h 63"/>
              <a:gd name="T14" fmla="*/ 272 w 345"/>
              <a:gd name="T15" fmla="*/ 42 h 63"/>
              <a:gd name="T16" fmla="*/ 258 w 345"/>
              <a:gd name="T17" fmla="*/ 42 h 63"/>
              <a:gd name="T18" fmla="*/ 244 w 345"/>
              <a:gd name="T19" fmla="*/ 42 h 63"/>
              <a:gd name="T20" fmla="*/ 227 w 345"/>
              <a:gd name="T21" fmla="*/ 42 h 63"/>
              <a:gd name="T22" fmla="*/ 202 w 345"/>
              <a:gd name="T23" fmla="*/ 46 h 63"/>
              <a:gd name="T24" fmla="*/ 167 w 345"/>
              <a:gd name="T25" fmla="*/ 49 h 63"/>
              <a:gd name="T26" fmla="*/ 126 w 345"/>
              <a:gd name="T27" fmla="*/ 53 h 63"/>
              <a:gd name="T28" fmla="*/ 98 w 345"/>
              <a:gd name="T29" fmla="*/ 56 h 63"/>
              <a:gd name="T30" fmla="*/ 73 w 345"/>
              <a:gd name="T31" fmla="*/ 60 h 63"/>
              <a:gd name="T32" fmla="*/ 52 w 345"/>
              <a:gd name="T33" fmla="*/ 63 h 63"/>
              <a:gd name="T34" fmla="*/ 38 w 345"/>
              <a:gd name="T35" fmla="*/ 63 h 63"/>
              <a:gd name="T36" fmla="*/ 31 w 345"/>
              <a:gd name="T37" fmla="*/ 63 h 63"/>
              <a:gd name="T38" fmla="*/ 21 w 345"/>
              <a:gd name="T39" fmla="*/ 60 h 63"/>
              <a:gd name="T40" fmla="*/ 7 w 345"/>
              <a:gd name="T41" fmla="*/ 49 h 63"/>
              <a:gd name="T42" fmla="*/ 0 w 345"/>
              <a:gd name="T43" fmla="*/ 42 h 63"/>
              <a:gd name="T44" fmla="*/ 0 w 345"/>
              <a:gd name="T45" fmla="*/ 39 h 63"/>
              <a:gd name="T46" fmla="*/ 7 w 345"/>
              <a:gd name="T47" fmla="*/ 35 h 63"/>
              <a:gd name="T48" fmla="*/ 21 w 345"/>
              <a:gd name="T49" fmla="*/ 32 h 63"/>
              <a:gd name="T50" fmla="*/ 42 w 345"/>
              <a:gd name="T51" fmla="*/ 32 h 63"/>
              <a:gd name="T52" fmla="*/ 80 w 345"/>
              <a:gd name="T53" fmla="*/ 28 h 63"/>
              <a:gd name="T54" fmla="*/ 129 w 345"/>
              <a:gd name="T55" fmla="*/ 21 h 63"/>
              <a:gd name="T56" fmla="*/ 171 w 345"/>
              <a:gd name="T57" fmla="*/ 18 h 63"/>
              <a:gd name="T58" fmla="*/ 237 w 345"/>
              <a:gd name="T59" fmla="*/ 7 h 63"/>
              <a:gd name="T60" fmla="*/ 258 w 345"/>
              <a:gd name="T61" fmla="*/ 4 h 63"/>
              <a:gd name="T62" fmla="*/ 276 w 345"/>
              <a:gd name="T63" fmla="*/ 4 h 63"/>
              <a:gd name="T64" fmla="*/ 286 w 345"/>
              <a:gd name="T65" fmla="*/ 0 h 63"/>
              <a:gd name="T66" fmla="*/ 296 w 345"/>
              <a:gd name="T67" fmla="*/ 0 h 63"/>
              <a:gd name="T68" fmla="*/ 307 w 345"/>
              <a:gd name="T69" fmla="*/ 4 h 63"/>
              <a:gd name="T70" fmla="*/ 324 w 345"/>
              <a:gd name="T71" fmla="*/ 1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5" h="63">
                <a:moveTo>
                  <a:pt x="324" y="11"/>
                </a:moveTo>
                <a:lnTo>
                  <a:pt x="331" y="14"/>
                </a:lnTo>
                <a:lnTo>
                  <a:pt x="338" y="21"/>
                </a:lnTo>
                <a:lnTo>
                  <a:pt x="342" y="25"/>
                </a:lnTo>
                <a:lnTo>
                  <a:pt x="345" y="32"/>
                </a:lnTo>
                <a:lnTo>
                  <a:pt x="345" y="35"/>
                </a:lnTo>
                <a:lnTo>
                  <a:pt x="345" y="42"/>
                </a:lnTo>
                <a:lnTo>
                  <a:pt x="345" y="42"/>
                </a:lnTo>
                <a:lnTo>
                  <a:pt x="342" y="46"/>
                </a:lnTo>
                <a:lnTo>
                  <a:pt x="338" y="46"/>
                </a:lnTo>
                <a:lnTo>
                  <a:pt x="331" y="46"/>
                </a:lnTo>
                <a:lnTo>
                  <a:pt x="321" y="46"/>
                </a:lnTo>
                <a:lnTo>
                  <a:pt x="307" y="42"/>
                </a:lnTo>
                <a:lnTo>
                  <a:pt x="293" y="42"/>
                </a:lnTo>
                <a:lnTo>
                  <a:pt x="283" y="42"/>
                </a:lnTo>
                <a:lnTo>
                  <a:pt x="272" y="42"/>
                </a:lnTo>
                <a:lnTo>
                  <a:pt x="262" y="42"/>
                </a:lnTo>
                <a:lnTo>
                  <a:pt x="258" y="42"/>
                </a:lnTo>
                <a:lnTo>
                  <a:pt x="251" y="42"/>
                </a:lnTo>
                <a:lnTo>
                  <a:pt x="244" y="42"/>
                </a:lnTo>
                <a:lnTo>
                  <a:pt x="237" y="42"/>
                </a:lnTo>
                <a:lnTo>
                  <a:pt x="227" y="42"/>
                </a:lnTo>
                <a:lnTo>
                  <a:pt x="216" y="46"/>
                </a:lnTo>
                <a:lnTo>
                  <a:pt x="202" y="46"/>
                </a:lnTo>
                <a:lnTo>
                  <a:pt x="192" y="46"/>
                </a:lnTo>
                <a:lnTo>
                  <a:pt x="167" y="49"/>
                </a:lnTo>
                <a:lnTo>
                  <a:pt x="146" y="53"/>
                </a:lnTo>
                <a:lnTo>
                  <a:pt x="126" y="53"/>
                </a:lnTo>
                <a:lnTo>
                  <a:pt x="112" y="56"/>
                </a:lnTo>
                <a:lnTo>
                  <a:pt x="98" y="56"/>
                </a:lnTo>
                <a:lnTo>
                  <a:pt x="84" y="60"/>
                </a:lnTo>
                <a:lnTo>
                  <a:pt x="73" y="60"/>
                </a:lnTo>
                <a:lnTo>
                  <a:pt x="63" y="60"/>
                </a:lnTo>
                <a:lnTo>
                  <a:pt x="52" y="63"/>
                </a:lnTo>
                <a:lnTo>
                  <a:pt x="45" y="63"/>
                </a:lnTo>
                <a:lnTo>
                  <a:pt x="38" y="63"/>
                </a:lnTo>
                <a:lnTo>
                  <a:pt x="35" y="63"/>
                </a:lnTo>
                <a:lnTo>
                  <a:pt x="31" y="63"/>
                </a:lnTo>
                <a:lnTo>
                  <a:pt x="28" y="63"/>
                </a:lnTo>
                <a:lnTo>
                  <a:pt x="21" y="60"/>
                </a:lnTo>
                <a:lnTo>
                  <a:pt x="14" y="56"/>
                </a:lnTo>
                <a:lnTo>
                  <a:pt x="7" y="49"/>
                </a:lnTo>
                <a:lnTo>
                  <a:pt x="3" y="46"/>
                </a:lnTo>
                <a:lnTo>
                  <a:pt x="0" y="42"/>
                </a:lnTo>
                <a:lnTo>
                  <a:pt x="0" y="39"/>
                </a:lnTo>
                <a:lnTo>
                  <a:pt x="0" y="39"/>
                </a:lnTo>
                <a:lnTo>
                  <a:pt x="3" y="39"/>
                </a:lnTo>
                <a:lnTo>
                  <a:pt x="7" y="35"/>
                </a:lnTo>
                <a:lnTo>
                  <a:pt x="14" y="35"/>
                </a:lnTo>
                <a:lnTo>
                  <a:pt x="21" y="32"/>
                </a:lnTo>
                <a:lnTo>
                  <a:pt x="31" y="32"/>
                </a:lnTo>
                <a:lnTo>
                  <a:pt x="42" y="32"/>
                </a:lnTo>
                <a:lnTo>
                  <a:pt x="56" y="28"/>
                </a:lnTo>
                <a:lnTo>
                  <a:pt x="80" y="28"/>
                </a:lnTo>
                <a:lnTo>
                  <a:pt x="108" y="25"/>
                </a:lnTo>
                <a:lnTo>
                  <a:pt x="129" y="21"/>
                </a:lnTo>
                <a:lnTo>
                  <a:pt x="150" y="21"/>
                </a:lnTo>
                <a:lnTo>
                  <a:pt x="171" y="18"/>
                </a:lnTo>
                <a:lnTo>
                  <a:pt x="192" y="14"/>
                </a:lnTo>
                <a:lnTo>
                  <a:pt x="237" y="7"/>
                </a:lnTo>
                <a:lnTo>
                  <a:pt x="248" y="7"/>
                </a:lnTo>
                <a:lnTo>
                  <a:pt x="258" y="4"/>
                </a:lnTo>
                <a:lnTo>
                  <a:pt x="265" y="4"/>
                </a:lnTo>
                <a:lnTo>
                  <a:pt x="276" y="4"/>
                </a:lnTo>
                <a:lnTo>
                  <a:pt x="283" y="0"/>
                </a:lnTo>
                <a:lnTo>
                  <a:pt x="286" y="0"/>
                </a:lnTo>
                <a:lnTo>
                  <a:pt x="293" y="0"/>
                </a:lnTo>
                <a:lnTo>
                  <a:pt x="296" y="0"/>
                </a:lnTo>
                <a:lnTo>
                  <a:pt x="300" y="0"/>
                </a:lnTo>
                <a:lnTo>
                  <a:pt x="307" y="4"/>
                </a:lnTo>
                <a:lnTo>
                  <a:pt x="317" y="7"/>
                </a:lnTo>
                <a:lnTo>
                  <a:pt x="324" y="11"/>
                </a:lnTo>
              </a:path>
            </a:pathLst>
          </a:custGeom>
          <a:noFill/>
          <a:ln w="11113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F54D4ED7-4F76-47E4-9051-8DFA1D63E118}"/>
              </a:ext>
            </a:extLst>
          </p:cNvPr>
          <p:cNvGrpSpPr/>
          <p:nvPr/>
        </p:nvGrpSpPr>
        <p:grpSpPr>
          <a:xfrm>
            <a:off x="7001424" y="2449081"/>
            <a:ext cx="1959834" cy="1959837"/>
            <a:chOff x="5652364" y="14385356"/>
            <a:chExt cx="1959834" cy="1959837"/>
          </a:xfrm>
        </p:grpSpPr>
        <p:sp>
          <p:nvSpPr>
            <p:cNvPr id="4" name="Freeform 88">
              <a:extLst>
                <a:ext uri="{FF2B5EF4-FFF2-40B4-BE49-F238E27FC236}">
                  <a16:creationId xmlns:a16="http://schemas.microsoft.com/office/drawing/2014/main" id="{6257D3E9-1925-4D68-9045-4E6B53B3D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580" y="14616573"/>
              <a:ext cx="341319" cy="308289"/>
            </a:xfrm>
            <a:custGeom>
              <a:avLst/>
              <a:gdLst>
                <a:gd name="T0" fmla="*/ 48 w 62"/>
                <a:gd name="T1" fmla="*/ 56 h 56"/>
                <a:gd name="T2" fmla="*/ 41 w 62"/>
                <a:gd name="T3" fmla="*/ 56 h 56"/>
                <a:gd name="T4" fmla="*/ 34 w 62"/>
                <a:gd name="T5" fmla="*/ 52 h 56"/>
                <a:gd name="T6" fmla="*/ 27 w 62"/>
                <a:gd name="T7" fmla="*/ 45 h 56"/>
                <a:gd name="T8" fmla="*/ 17 w 62"/>
                <a:gd name="T9" fmla="*/ 38 h 56"/>
                <a:gd name="T10" fmla="*/ 10 w 62"/>
                <a:gd name="T11" fmla="*/ 28 h 56"/>
                <a:gd name="T12" fmla="*/ 3 w 62"/>
                <a:gd name="T13" fmla="*/ 21 h 56"/>
                <a:gd name="T14" fmla="*/ 0 w 62"/>
                <a:gd name="T15" fmla="*/ 17 h 56"/>
                <a:gd name="T16" fmla="*/ 0 w 62"/>
                <a:gd name="T17" fmla="*/ 14 h 56"/>
                <a:gd name="T18" fmla="*/ 0 w 62"/>
                <a:gd name="T19" fmla="*/ 3 h 56"/>
                <a:gd name="T20" fmla="*/ 0 w 62"/>
                <a:gd name="T21" fmla="*/ 0 h 56"/>
                <a:gd name="T22" fmla="*/ 0 w 62"/>
                <a:gd name="T23" fmla="*/ 0 h 56"/>
                <a:gd name="T24" fmla="*/ 7 w 62"/>
                <a:gd name="T25" fmla="*/ 0 h 56"/>
                <a:gd name="T26" fmla="*/ 10 w 62"/>
                <a:gd name="T27" fmla="*/ 0 h 56"/>
                <a:gd name="T28" fmla="*/ 21 w 62"/>
                <a:gd name="T29" fmla="*/ 0 h 56"/>
                <a:gd name="T30" fmla="*/ 34 w 62"/>
                <a:gd name="T31" fmla="*/ 3 h 56"/>
                <a:gd name="T32" fmla="*/ 41 w 62"/>
                <a:gd name="T33" fmla="*/ 3 h 56"/>
                <a:gd name="T34" fmla="*/ 48 w 62"/>
                <a:gd name="T35" fmla="*/ 10 h 56"/>
                <a:gd name="T36" fmla="*/ 52 w 62"/>
                <a:gd name="T37" fmla="*/ 14 h 56"/>
                <a:gd name="T38" fmla="*/ 55 w 62"/>
                <a:gd name="T39" fmla="*/ 17 h 56"/>
                <a:gd name="T40" fmla="*/ 59 w 62"/>
                <a:gd name="T41" fmla="*/ 24 h 56"/>
                <a:gd name="T42" fmla="*/ 62 w 62"/>
                <a:gd name="T43" fmla="*/ 31 h 56"/>
                <a:gd name="T44" fmla="*/ 62 w 62"/>
                <a:gd name="T45" fmla="*/ 38 h 56"/>
                <a:gd name="T46" fmla="*/ 62 w 62"/>
                <a:gd name="T47" fmla="*/ 45 h 56"/>
                <a:gd name="T48" fmla="*/ 62 w 62"/>
                <a:gd name="T49" fmla="*/ 49 h 56"/>
                <a:gd name="T50" fmla="*/ 59 w 62"/>
                <a:gd name="T51" fmla="*/ 52 h 56"/>
                <a:gd name="T52" fmla="*/ 55 w 62"/>
                <a:gd name="T53" fmla="*/ 56 h 56"/>
                <a:gd name="T54" fmla="*/ 48 w 62"/>
                <a:gd name="T55" fmla="*/ 56 h 56"/>
                <a:gd name="T56" fmla="*/ 48 w 62"/>
                <a:gd name="T5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6">
                  <a:moveTo>
                    <a:pt x="48" y="56"/>
                  </a:moveTo>
                  <a:lnTo>
                    <a:pt x="41" y="56"/>
                  </a:lnTo>
                  <a:lnTo>
                    <a:pt x="34" y="52"/>
                  </a:lnTo>
                  <a:lnTo>
                    <a:pt x="27" y="45"/>
                  </a:lnTo>
                  <a:lnTo>
                    <a:pt x="17" y="38"/>
                  </a:lnTo>
                  <a:lnTo>
                    <a:pt x="10" y="28"/>
                  </a:lnTo>
                  <a:lnTo>
                    <a:pt x="3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34" y="3"/>
                  </a:lnTo>
                  <a:lnTo>
                    <a:pt x="41" y="3"/>
                  </a:lnTo>
                  <a:lnTo>
                    <a:pt x="48" y="10"/>
                  </a:lnTo>
                  <a:lnTo>
                    <a:pt x="52" y="14"/>
                  </a:lnTo>
                  <a:lnTo>
                    <a:pt x="55" y="17"/>
                  </a:lnTo>
                  <a:lnTo>
                    <a:pt x="59" y="24"/>
                  </a:lnTo>
                  <a:lnTo>
                    <a:pt x="62" y="31"/>
                  </a:lnTo>
                  <a:lnTo>
                    <a:pt x="62" y="38"/>
                  </a:lnTo>
                  <a:lnTo>
                    <a:pt x="62" y="45"/>
                  </a:lnTo>
                  <a:lnTo>
                    <a:pt x="62" y="49"/>
                  </a:lnTo>
                  <a:lnTo>
                    <a:pt x="59" y="52"/>
                  </a:lnTo>
                  <a:lnTo>
                    <a:pt x="55" y="56"/>
                  </a:lnTo>
                  <a:lnTo>
                    <a:pt x="48" y="56"/>
                  </a:lnTo>
                  <a:lnTo>
                    <a:pt x="48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9">
              <a:extLst>
                <a:ext uri="{FF2B5EF4-FFF2-40B4-BE49-F238E27FC236}">
                  <a16:creationId xmlns:a16="http://schemas.microsoft.com/office/drawing/2014/main" id="{03116A8B-1748-4DB8-A93D-419C31497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898" y="15150574"/>
              <a:ext cx="534002" cy="847794"/>
            </a:xfrm>
            <a:custGeom>
              <a:avLst/>
              <a:gdLst>
                <a:gd name="T0" fmla="*/ 24 w 97"/>
                <a:gd name="T1" fmla="*/ 42 h 154"/>
                <a:gd name="T2" fmla="*/ 10 w 97"/>
                <a:gd name="T3" fmla="*/ 39 h 154"/>
                <a:gd name="T4" fmla="*/ 10 w 97"/>
                <a:gd name="T5" fmla="*/ 28 h 154"/>
                <a:gd name="T6" fmla="*/ 28 w 97"/>
                <a:gd name="T7" fmla="*/ 18 h 154"/>
                <a:gd name="T8" fmla="*/ 38 w 97"/>
                <a:gd name="T9" fmla="*/ 14 h 154"/>
                <a:gd name="T10" fmla="*/ 49 w 97"/>
                <a:gd name="T11" fmla="*/ 7 h 154"/>
                <a:gd name="T12" fmla="*/ 62 w 97"/>
                <a:gd name="T13" fmla="*/ 0 h 154"/>
                <a:gd name="T14" fmla="*/ 69 w 97"/>
                <a:gd name="T15" fmla="*/ 4 h 154"/>
                <a:gd name="T16" fmla="*/ 83 w 97"/>
                <a:gd name="T17" fmla="*/ 7 h 154"/>
                <a:gd name="T18" fmla="*/ 94 w 97"/>
                <a:gd name="T19" fmla="*/ 14 h 154"/>
                <a:gd name="T20" fmla="*/ 97 w 97"/>
                <a:gd name="T21" fmla="*/ 21 h 154"/>
                <a:gd name="T22" fmla="*/ 94 w 97"/>
                <a:gd name="T23" fmla="*/ 28 h 154"/>
                <a:gd name="T24" fmla="*/ 83 w 97"/>
                <a:gd name="T25" fmla="*/ 42 h 154"/>
                <a:gd name="T26" fmla="*/ 73 w 97"/>
                <a:gd name="T27" fmla="*/ 60 h 154"/>
                <a:gd name="T28" fmla="*/ 69 w 97"/>
                <a:gd name="T29" fmla="*/ 70 h 154"/>
                <a:gd name="T30" fmla="*/ 69 w 97"/>
                <a:gd name="T31" fmla="*/ 74 h 154"/>
                <a:gd name="T32" fmla="*/ 73 w 97"/>
                <a:gd name="T33" fmla="*/ 88 h 154"/>
                <a:gd name="T34" fmla="*/ 80 w 97"/>
                <a:gd name="T35" fmla="*/ 105 h 154"/>
                <a:gd name="T36" fmla="*/ 80 w 97"/>
                <a:gd name="T37" fmla="*/ 133 h 154"/>
                <a:gd name="T38" fmla="*/ 62 w 97"/>
                <a:gd name="T39" fmla="*/ 154 h 154"/>
                <a:gd name="T40" fmla="*/ 62 w 97"/>
                <a:gd name="T41" fmla="*/ 137 h 154"/>
                <a:gd name="T42" fmla="*/ 56 w 97"/>
                <a:gd name="T43" fmla="*/ 109 h 154"/>
                <a:gd name="T44" fmla="*/ 49 w 97"/>
                <a:gd name="T45" fmla="*/ 81 h 154"/>
                <a:gd name="T46" fmla="*/ 49 w 97"/>
                <a:gd name="T47" fmla="*/ 74 h 154"/>
                <a:gd name="T48" fmla="*/ 45 w 97"/>
                <a:gd name="T49" fmla="*/ 70 h 154"/>
                <a:gd name="T50" fmla="*/ 49 w 97"/>
                <a:gd name="T51" fmla="*/ 63 h 154"/>
                <a:gd name="T52" fmla="*/ 52 w 97"/>
                <a:gd name="T53" fmla="*/ 49 h 154"/>
                <a:gd name="T54" fmla="*/ 52 w 97"/>
                <a:gd name="T55" fmla="*/ 35 h 154"/>
                <a:gd name="T56" fmla="*/ 56 w 97"/>
                <a:gd name="T57" fmla="*/ 32 h 154"/>
                <a:gd name="T58" fmla="*/ 52 w 97"/>
                <a:gd name="T59" fmla="*/ 32 h 154"/>
                <a:gd name="T60" fmla="*/ 38 w 97"/>
                <a:gd name="T61" fmla="*/ 42 h 154"/>
                <a:gd name="T62" fmla="*/ 31 w 97"/>
                <a:gd name="T63" fmla="*/ 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54">
                  <a:moveTo>
                    <a:pt x="31" y="42"/>
                  </a:moveTo>
                  <a:lnTo>
                    <a:pt x="24" y="42"/>
                  </a:lnTo>
                  <a:lnTo>
                    <a:pt x="17" y="42"/>
                  </a:lnTo>
                  <a:lnTo>
                    <a:pt x="10" y="39"/>
                  </a:lnTo>
                  <a:lnTo>
                    <a:pt x="0" y="32"/>
                  </a:lnTo>
                  <a:lnTo>
                    <a:pt x="10" y="28"/>
                  </a:lnTo>
                  <a:lnTo>
                    <a:pt x="21" y="21"/>
                  </a:lnTo>
                  <a:lnTo>
                    <a:pt x="28" y="18"/>
                  </a:lnTo>
                  <a:lnTo>
                    <a:pt x="35" y="18"/>
                  </a:lnTo>
                  <a:lnTo>
                    <a:pt x="38" y="14"/>
                  </a:lnTo>
                  <a:lnTo>
                    <a:pt x="42" y="11"/>
                  </a:lnTo>
                  <a:lnTo>
                    <a:pt x="49" y="7"/>
                  </a:lnTo>
                  <a:lnTo>
                    <a:pt x="56" y="4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69" y="4"/>
                  </a:lnTo>
                  <a:lnTo>
                    <a:pt x="76" y="4"/>
                  </a:lnTo>
                  <a:lnTo>
                    <a:pt x="83" y="7"/>
                  </a:lnTo>
                  <a:lnTo>
                    <a:pt x="87" y="11"/>
                  </a:lnTo>
                  <a:lnTo>
                    <a:pt x="94" y="14"/>
                  </a:lnTo>
                  <a:lnTo>
                    <a:pt x="94" y="18"/>
                  </a:lnTo>
                  <a:lnTo>
                    <a:pt x="97" y="21"/>
                  </a:lnTo>
                  <a:lnTo>
                    <a:pt x="94" y="25"/>
                  </a:lnTo>
                  <a:lnTo>
                    <a:pt x="94" y="28"/>
                  </a:lnTo>
                  <a:lnTo>
                    <a:pt x="90" y="35"/>
                  </a:lnTo>
                  <a:lnTo>
                    <a:pt x="83" y="42"/>
                  </a:lnTo>
                  <a:lnTo>
                    <a:pt x="76" y="56"/>
                  </a:lnTo>
                  <a:lnTo>
                    <a:pt x="73" y="60"/>
                  </a:lnTo>
                  <a:lnTo>
                    <a:pt x="69" y="67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69" y="74"/>
                  </a:lnTo>
                  <a:lnTo>
                    <a:pt x="69" y="81"/>
                  </a:lnTo>
                  <a:lnTo>
                    <a:pt x="73" y="88"/>
                  </a:lnTo>
                  <a:lnTo>
                    <a:pt x="76" y="95"/>
                  </a:lnTo>
                  <a:lnTo>
                    <a:pt x="80" y="105"/>
                  </a:lnTo>
                  <a:lnTo>
                    <a:pt x="80" y="119"/>
                  </a:lnTo>
                  <a:lnTo>
                    <a:pt x="80" y="133"/>
                  </a:lnTo>
                  <a:lnTo>
                    <a:pt x="80" y="154"/>
                  </a:lnTo>
                  <a:lnTo>
                    <a:pt x="62" y="154"/>
                  </a:lnTo>
                  <a:lnTo>
                    <a:pt x="62" y="147"/>
                  </a:lnTo>
                  <a:lnTo>
                    <a:pt x="62" y="137"/>
                  </a:lnTo>
                  <a:lnTo>
                    <a:pt x="59" y="123"/>
                  </a:lnTo>
                  <a:lnTo>
                    <a:pt x="56" y="109"/>
                  </a:lnTo>
                  <a:lnTo>
                    <a:pt x="52" y="95"/>
                  </a:lnTo>
                  <a:lnTo>
                    <a:pt x="49" y="81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67"/>
                  </a:lnTo>
                  <a:lnTo>
                    <a:pt x="49" y="63"/>
                  </a:lnTo>
                  <a:lnTo>
                    <a:pt x="49" y="56"/>
                  </a:lnTo>
                  <a:lnTo>
                    <a:pt x="52" y="49"/>
                  </a:lnTo>
                  <a:lnTo>
                    <a:pt x="52" y="42"/>
                  </a:lnTo>
                  <a:lnTo>
                    <a:pt x="52" y="35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5" y="35"/>
                  </a:lnTo>
                  <a:lnTo>
                    <a:pt x="38" y="42"/>
                  </a:lnTo>
                  <a:lnTo>
                    <a:pt x="31" y="42"/>
                  </a:lnTo>
                  <a:lnTo>
                    <a:pt x="31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0">
              <a:extLst>
                <a:ext uri="{FF2B5EF4-FFF2-40B4-BE49-F238E27FC236}">
                  <a16:creationId xmlns:a16="http://schemas.microsoft.com/office/drawing/2014/main" id="{6105AC5D-71BF-4409-A6FC-708D13710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2364" y="15921295"/>
              <a:ext cx="1959834" cy="423898"/>
            </a:xfrm>
            <a:custGeom>
              <a:avLst/>
              <a:gdLst>
                <a:gd name="T0" fmla="*/ 272 w 356"/>
                <a:gd name="T1" fmla="*/ 35 h 77"/>
                <a:gd name="T2" fmla="*/ 300 w 356"/>
                <a:gd name="T3" fmla="*/ 35 h 77"/>
                <a:gd name="T4" fmla="*/ 328 w 356"/>
                <a:gd name="T5" fmla="*/ 31 h 77"/>
                <a:gd name="T6" fmla="*/ 342 w 356"/>
                <a:gd name="T7" fmla="*/ 31 h 77"/>
                <a:gd name="T8" fmla="*/ 352 w 356"/>
                <a:gd name="T9" fmla="*/ 31 h 77"/>
                <a:gd name="T10" fmla="*/ 356 w 356"/>
                <a:gd name="T11" fmla="*/ 35 h 77"/>
                <a:gd name="T12" fmla="*/ 356 w 356"/>
                <a:gd name="T13" fmla="*/ 42 h 77"/>
                <a:gd name="T14" fmla="*/ 342 w 356"/>
                <a:gd name="T15" fmla="*/ 49 h 77"/>
                <a:gd name="T16" fmla="*/ 321 w 356"/>
                <a:gd name="T17" fmla="*/ 63 h 77"/>
                <a:gd name="T18" fmla="*/ 300 w 356"/>
                <a:gd name="T19" fmla="*/ 70 h 77"/>
                <a:gd name="T20" fmla="*/ 279 w 356"/>
                <a:gd name="T21" fmla="*/ 77 h 77"/>
                <a:gd name="T22" fmla="*/ 254 w 356"/>
                <a:gd name="T23" fmla="*/ 77 h 77"/>
                <a:gd name="T24" fmla="*/ 244 w 356"/>
                <a:gd name="T25" fmla="*/ 77 h 77"/>
                <a:gd name="T26" fmla="*/ 223 w 356"/>
                <a:gd name="T27" fmla="*/ 70 h 77"/>
                <a:gd name="T28" fmla="*/ 199 w 356"/>
                <a:gd name="T29" fmla="*/ 63 h 77"/>
                <a:gd name="T30" fmla="*/ 164 w 356"/>
                <a:gd name="T31" fmla="*/ 49 h 77"/>
                <a:gd name="T32" fmla="*/ 132 w 356"/>
                <a:gd name="T33" fmla="*/ 38 h 77"/>
                <a:gd name="T34" fmla="*/ 104 w 356"/>
                <a:gd name="T35" fmla="*/ 28 h 77"/>
                <a:gd name="T36" fmla="*/ 87 w 356"/>
                <a:gd name="T37" fmla="*/ 25 h 77"/>
                <a:gd name="T38" fmla="*/ 76 w 356"/>
                <a:gd name="T39" fmla="*/ 21 h 77"/>
                <a:gd name="T40" fmla="*/ 63 w 356"/>
                <a:gd name="T41" fmla="*/ 25 h 77"/>
                <a:gd name="T42" fmla="*/ 42 w 356"/>
                <a:gd name="T43" fmla="*/ 31 h 77"/>
                <a:gd name="T44" fmla="*/ 24 w 356"/>
                <a:gd name="T45" fmla="*/ 35 h 77"/>
                <a:gd name="T46" fmla="*/ 10 w 356"/>
                <a:gd name="T47" fmla="*/ 28 h 77"/>
                <a:gd name="T48" fmla="*/ 3 w 356"/>
                <a:gd name="T49" fmla="*/ 18 h 77"/>
                <a:gd name="T50" fmla="*/ 0 w 356"/>
                <a:gd name="T51" fmla="*/ 7 h 77"/>
                <a:gd name="T52" fmla="*/ 24 w 356"/>
                <a:gd name="T53" fmla="*/ 4 h 77"/>
                <a:gd name="T54" fmla="*/ 42 w 356"/>
                <a:gd name="T55" fmla="*/ 4 h 77"/>
                <a:gd name="T56" fmla="*/ 56 w 356"/>
                <a:gd name="T57" fmla="*/ 0 h 77"/>
                <a:gd name="T58" fmla="*/ 66 w 356"/>
                <a:gd name="T59" fmla="*/ 0 h 77"/>
                <a:gd name="T60" fmla="*/ 83 w 356"/>
                <a:gd name="T61" fmla="*/ 0 h 77"/>
                <a:gd name="T62" fmla="*/ 111 w 356"/>
                <a:gd name="T63" fmla="*/ 7 h 77"/>
                <a:gd name="T64" fmla="*/ 146 w 356"/>
                <a:gd name="T65" fmla="*/ 14 h 77"/>
                <a:gd name="T66" fmla="*/ 195 w 356"/>
                <a:gd name="T67" fmla="*/ 25 h 77"/>
                <a:gd name="T68" fmla="*/ 216 w 356"/>
                <a:gd name="T69" fmla="*/ 28 h 77"/>
                <a:gd name="T70" fmla="*/ 237 w 356"/>
                <a:gd name="T71" fmla="*/ 31 h 77"/>
                <a:gd name="T72" fmla="*/ 251 w 356"/>
                <a:gd name="T73" fmla="*/ 35 h 77"/>
                <a:gd name="T74" fmla="*/ 261 w 356"/>
                <a:gd name="T7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6" h="77">
                  <a:moveTo>
                    <a:pt x="261" y="35"/>
                  </a:moveTo>
                  <a:lnTo>
                    <a:pt x="272" y="35"/>
                  </a:lnTo>
                  <a:lnTo>
                    <a:pt x="282" y="35"/>
                  </a:lnTo>
                  <a:lnTo>
                    <a:pt x="300" y="35"/>
                  </a:lnTo>
                  <a:lnTo>
                    <a:pt x="317" y="35"/>
                  </a:lnTo>
                  <a:lnTo>
                    <a:pt x="328" y="31"/>
                  </a:lnTo>
                  <a:lnTo>
                    <a:pt x="335" y="31"/>
                  </a:lnTo>
                  <a:lnTo>
                    <a:pt x="342" y="31"/>
                  </a:lnTo>
                  <a:lnTo>
                    <a:pt x="345" y="31"/>
                  </a:lnTo>
                  <a:lnTo>
                    <a:pt x="352" y="31"/>
                  </a:lnTo>
                  <a:lnTo>
                    <a:pt x="352" y="35"/>
                  </a:lnTo>
                  <a:lnTo>
                    <a:pt x="356" y="35"/>
                  </a:lnTo>
                  <a:lnTo>
                    <a:pt x="356" y="38"/>
                  </a:lnTo>
                  <a:lnTo>
                    <a:pt x="356" y="42"/>
                  </a:lnTo>
                  <a:lnTo>
                    <a:pt x="349" y="45"/>
                  </a:lnTo>
                  <a:lnTo>
                    <a:pt x="342" y="49"/>
                  </a:lnTo>
                  <a:lnTo>
                    <a:pt x="331" y="56"/>
                  </a:lnTo>
                  <a:lnTo>
                    <a:pt x="321" y="63"/>
                  </a:lnTo>
                  <a:lnTo>
                    <a:pt x="310" y="66"/>
                  </a:lnTo>
                  <a:lnTo>
                    <a:pt x="300" y="70"/>
                  </a:lnTo>
                  <a:lnTo>
                    <a:pt x="289" y="73"/>
                  </a:lnTo>
                  <a:lnTo>
                    <a:pt x="279" y="77"/>
                  </a:lnTo>
                  <a:lnTo>
                    <a:pt x="268" y="77"/>
                  </a:lnTo>
                  <a:lnTo>
                    <a:pt x="254" y="77"/>
                  </a:lnTo>
                  <a:lnTo>
                    <a:pt x="247" y="77"/>
                  </a:lnTo>
                  <a:lnTo>
                    <a:pt x="244" y="77"/>
                  </a:lnTo>
                  <a:lnTo>
                    <a:pt x="233" y="73"/>
                  </a:lnTo>
                  <a:lnTo>
                    <a:pt x="223" y="70"/>
                  </a:lnTo>
                  <a:lnTo>
                    <a:pt x="213" y="66"/>
                  </a:lnTo>
                  <a:lnTo>
                    <a:pt x="199" y="63"/>
                  </a:lnTo>
                  <a:lnTo>
                    <a:pt x="181" y="56"/>
                  </a:lnTo>
                  <a:lnTo>
                    <a:pt x="164" y="49"/>
                  </a:lnTo>
                  <a:lnTo>
                    <a:pt x="146" y="42"/>
                  </a:lnTo>
                  <a:lnTo>
                    <a:pt x="132" y="38"/>
                  </a:lnTo>
                  <a:lnTo>
                    <a:pt x="118" y="31"/>
                  </a:lnTo>
                  <a:lnTo>
                    <a:pt x="104" y="28"/>
                  </a:lnTo>
                  <a:lnTo>
                    <a:pt x="94" y="25"/>
                  </a:lnTo>
                  <a:lnTo>
                    <a:pt x="87" y="25"/>
                  </a:lnTo>
                  <a:lnTo>
                    <a:pt x="80" y="21"/>
                  </a:lnTo>
                  <a:lnTo>
                    <a:pt x="76" y="21"/>
                  </a:lnTo>
                  <a:lnTo>
                    <a:pt x="69" y="21"/>
                  </a:lnTo>
                  <a:lnTo>
                    <a:pt x="63" y="25"/>
                  </a:lnTo>
                  <a:lnTo>
                    <a:pt x="52" y="28"/>
                  </a:lnTo>
                  <a:lnTo>
                    <a:pt x="42" y="31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17" y="31"/>
                  </a:lnTo>
                  <a:lnTo>
                    <a:pt x="10" y="28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10" y="7"/>
                  </a:lnTo>
                  <a:lnTo>
                    <a:pt x="24" y="4"/>
                  </a:lnTo>
                  <a:lnTo>
                    <a:pt x="31" y="4"/>
                  </a:lnTo>
                  <a:lnTo>
                    <a:pt x="42" y="4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3" y="0"/>
                  </a:lnTo>
                  <a:lnTo>
                    <a:pt x="97" y="4"/>
                  </a:lnTo>
                  <a:lnTo>
                    <a:pt x="111" y="7"/>
                  </a:lnTo>
                  <a:lnTo>
                    <a:pt x="129" y="11"/>
                  </a:lnTo>
                  <a:lnTo>
                    <a:pt x="146" y="14"/>
                  </a:lnTo>
                  <a:lnTo>
                    <a:pt x="171" y="21"/>
                  </a:lnTo>
                  <a:lnTo>
                    <a:pt x="195" y="25"/>
                  </a:lnTo>
                  <a:lnTo>
                    <a:pt x="206" y="28"/>
                  </a:lnTo>
                  <a:lnTo>
                    <a:pt x="216" y="28"/>
                  </a:lnTo>
                  <a:lnTo>
                    <a:pt x="227" y="31"/>
                  </a:lnTo>
                  <a:lnTo>
                    <a:pt x="237" y="31"/>
                  </a:lnTo>
                  <a:lnTo>
                    <a:pt x="244" y="35"/>
                  </a:lnTo>
                  <a:lnTo>
                    <a:pt x="251" y="35"/>
                  </a:lnTo>
                  <a:lnTo>
                    <a:pt x="258" y="35"/>
                  </a:lnTo>
                  <a:lnTo>
                    <a:pt x="261" y="35"/>
                  </a:lnTo>
                  <a:lnTo>
                    <a:pt x="261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1">
              <a:extLst>
                <a:ext uri="{FF2B5EF4-FFF2-40B4-BE49-F238E27FC236}">
                  <a16:creationId xmlns:a16="http://schemas.microsoft.com/office/drawing/2014/main" id="{0E5DF977-ED6F-4CAE-B59E-25310A04B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5454" y="14825768"/>
              <a:ext cx="957897" cy="1156082"/>
            </a:xfrm>
            <a:custGeom>
              <a:avLst/>
              <a:gdLst>
                <a:gd name="T0" fmla="*/ 84 w 174"/>
                <a:gd name="T1" fmla="*/ 164 h 210"/>
                <a:gd name="T2" fmla="*/ 77 w 174"/>
                <a:gd name="T3" fmla="*/ 157 h 210"/>
                <a:gd name="T4" fmla="*/ 80 w 174"/>
                <a:gd name="T5" fmla="*/ 150 h 210"/>
                <a:gd name="T6" fmla="*/ 87 w 174"/>
                <a:gd name="T7" fmla="*/ 150 h 210"/>
                <a:gd name="T8" fmla="*/ 101 w 174"/>
                <a:gd name="T9" fmla="*/ 157 h 210"/>
                <a:gd name="T10" fmla="*/ 112 w 174"/>
                <a:gd name="T11" fmla="*/ 161 h 210"/>
                <a:gd name="T12" fmla="*/ 115 w 174"/>
                <a:gd name="T13" fmla="*/ 157 h 210"/>
                <a:gd name="T14" fmla="*/ 118 w 174"/>
                <a:gd name="T15" fmla="*/ 150 h 210"/>
                <a:gd name="T16" fmla="*/ 122 w 174"/>
                <a:gd name="T17" fmla="*/ 143 h 210"/>
                <a:gd name="T18" fmla="*/ 122 w 174"/>
                <a:gd name="T19" fmla="*/ 133 h 210"/>
                <a:gd name="T20" fmla="*/ 125 w 174"/>
                <a:gd name="T21" fmla="*/ 115 h 210"/>
                <a:gd name="T22" fmla="*/ 132 w 174"/>
                <a:gd name="T23" fmla="*/ 87 h 210"/>
                <a:gd name="T24" fmla="*/ 132 w 174"/>
                <a:gd name="T25" fmla="*/ 59 h 210"/>
                <a:gd name="T26" fmla="*/ 132 w 174"/>
                <a:gd name="T27" fmla="*/ 46 h 210"/>
                <a:gd name="T28" fmla="*/ 132 w 174"/>
                <a:gd name="T29" fmla="*/ 35 h 210"/>
                <a:gd name="T30" fmla="*/ 132 w 174"/>
                <a:gd name="T31" fmla="*/ 32 h 210"/>
                <a:gd name="T32" fmla="*/ 122 w 174"/>
                <a:gd name="T33" fmla="*/ 35 h 210"/>
                <a:gd name="T34" fmla="*/ 101 w 174"/>
                <a:gd name="T35" fmla="*/ 39 h 210"/>
                <a:gd name="T36" fmla="*/ 77 w 174"/>
                <a:gd name="T37" fmla="*/ 46 h 210"/>
                <a:gd name="T38" fmla="*/ 49 w 174"/>
                <a:gd name="T39" fmla="*/ 53 h 210"/>
                <a:gd name="T40" fmla="*/ 28 w 174"/>
                <a:gd name="T41" fmla="*/ 59 h 210"/>
                <a:gd name="T42" fmla="*/ 21 w 174"/>
                <a:gd name="T43" fmla="*/ 56 h 210"/>
                <a:gd name="T44" fmla="*/ 7 w 174"/>
                <a:gd name="T45" fmla="*/ 46 h 210"/>
                <a:gd name="T46" fmla="*/ 17 w 174"/>
                <a:gd name="T47" fmla="*/ 32 h 210"/>
                <a:gd name="T48" fmla="*/ 56 w 174"/>
                <a:gd name="T49" fmla="*/ 25 h 210"/>
                <a:gd name="T50" fmla="*/ 84 w 174"/>
                <a:gd name="T51" fmla="*/ 21 h 210"/>
                <a:gd name="T52" fmla="*/ 101 w 174"/>
                <a:gd name="T53" fmla="*/ 18 h 210"/>
                <a:gd name="T54" fmla="*/ 115 w 174"/>
                <a:gd name="T55" fmla="*/ 14 h 210"/>
                <a:gd name="T56" fmla="*/ 122 w 174"/>
                <a:gd name="T57" fmla="*/ 11 h 210"/>
                <a:gd name="T58" fmla="*/ 129 w 174"/>
                <a:gd name="T59" fmla="*/ 4 h 210"/>
                <a:gd name="T60" fmla="*/ 136 w 174"/>
                <a:gd name="T61" fmla="*/ 0 h 210"/>
                <a:gd name="T62" fmla="*/ 143 w 174"/>
                <a:gd name="T63" fmla="*/ 0 h 210"/>
                <a:gd name="T64" fmla="*/ 153 w 174"/>
                <a:gd name="T65" fmla="*/ 7 h 210"/>
                <a:gd name="T66" fmla="*/ 167 w 174"/>
                <a:gd name="T67" fmla="*/ 18 h 210"/>
                <a:gd name="T68" fmla="*/ 171 w 174"/>
                <a:gd name="T69" fmla="*/ 28 h 210"/>
                <a:gd name="T70" fmla="*/ 171 w 174"/>
                <a:gd name="T71" fmla="*/ 35 h 210"/>
                <a:gd name="T72" fmla="*/ 167 w 174"/>
                <a:gd name="T73" fmla="*/ 46 h 210"/>
                <a:gd name="T74" fmla="*/ 164 w 174"/>
                <a:gd name="T75" fmla="*/ 56 h 210"/>
                <a:gd name="T76" fmla="*/ 164 w 174"/>
                <a:gd name="T77" fmla="*/ 77 h 210"/>
                <a:gd name="T78" fmla="*/ 160 w 174"/>
                <a:gd name="T79" fmla="*/ 108 h 210"/>
                <a:gd name="T80" fmla="*/ 153 w 174"/>
                <a:gd name="T81" fmla="*/ 147 h 210"/>
                <a:gd name="T82" fmla="*/ 143 w 174"/>
                <a:gd name="T83" fmla="*/ 178 h 210"/>
                <a:gd name="T84" fmla="*/ 132 w 174"/>
                <a:gd name="T85" fmla="*/ 199 h 210"/>
                <a:gd name="T86" fmla="*/ 118 w 174"/>
                <a:gd name="T87" fmla="*/ 210 h 210"/>
                <a:gd name="T88" fmla="*/ 112 w 174"/>
                <a:gd name="T89" fmla="*/ 210 h 210"/>
                <a:gd name="T90" fmla="*/ 105 w 174"/>
                <a:gd name="T91" fmla="*/ 203 h 210"/>
                <a:gd name="T92" fmla="*/ 101 w 174"/>
                <a:gd name="T93" fmla="*/ 192 h 210"/>
                <a:gd name="T94" fmla="*/ 94 w 174"/>
                <a:gd name="T95" fmla="*/ 178 h 210"/>
                <a:gd name="T96" fmla="*/ 91 w 174"/>
                <a:gd name="T97" fmla="*/ 17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4" h="210">
                  <a:moveTo>
                    <a:pt x="91" y="171"/>
                  </a:moveTo>
                  <a:lnTo>
                    <a:pt x="84" y="164"/>
                  </a:lnTo>
                  <a:lnTo>
                    <a:pt x="80" y="161"/>
                  </a:lnTo>
                  <a:lnTo>
                    <a:pt x="77" y="157"/>
                  </a:lnTo>
                  <a:lnTo>
                    <a:pt x="80" y="154"/>
                  </a:lnTo>
                  <a:lnTo>
                    <a:pt x="80" y="150"/>
                  </a:lnTo>
                  <a:lnTo>
                    <a:pt x="84" y="150"/>
                  </a:lnTo>
                  <a:lnTo>
                    <a:pt x="87" y="150"/>
                  </a:lnTo>
                  <a:lnTo>
                    <a:pt x="91" y="154"/>
                  </a:lnTo>
                  <a:lnTo>
                    <a:pt x="101" y="157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5" y="157"/>
                  </a:lnTo>
                  <a:lnTo>
                    <a:pt x="118" y="154"/>
                  </a:lnTo>
                  <a:lnTo>
                    <a:pt x="118" y="150"/>
                  </a:lnTo>
                  <a:lnTo>
                    <a:pt x="118" y="147"/>
                  </a:lnTo>
                  <a:lnTo>
                    <a:pt x="122" y="143"/>
                  </a:lnTo>
                  <a:lnTo>
                    <a:pt x="122" y="140"/>
                  </a:lnTo>
                  <a:lnTo>
                    <a:pt x="122" y="133"/>
                  </a:lnTo>
                  <a:lnTo>
                    <a:pt x="125" y="126"/>
                  </a:lnTo>
                  <a:lnTo>
                    <a:pt x="125" y="115"/>
                  </a:lnTo>
                  <a:lnTo>
                    <a:pt x="129" y="108"/>
                  </a:lnTo>
                  <a:lnTo>
                    <a:pt x="132" y="87"/>
                  </a:lnTo>
                  <a:lnTo>
                    <a:pt x="132" y="73"/>
                  </a:lnTo>
                  <a:lnTo>
                    <a:pt x="132" y="59"/>
                  </a:lnTo>
                  <a:lnTo>
                    <a:pt x="136" y="49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5"/>
                  </a:lnTo>
                  <a:lnTo>
                    <a:pt x="132" y="32"/>
                  </a:lnTo>
                  <a:lnTo>
                    <a:pt x="132" y="32"/>
                  </a:lnTo>
                  <a:lnTo>
                    <a:pt x="125" y="32"/>
                  </a:lnTo>
                  <a:lnTo>
                    <a:pt x="122" y="35"/>
                  </a:lnTo>
                  <a:lnTo>
                    <a:pt x="112" y="35"/>
                  </a:lnTo>
                  <a:lnTo>
                    <a:pt x="101" y="39"/>
                  </a:lnTo>
                  <a:lnTo>
                    <a:pt x="91" y="42"/>
                  </a:lnTo>
                  <a:lnTo>
                    <a:pt x="77" y="46"/>
                  </a:lnTo>
                  <a:lnTo>
                    <a:pt x="63" y="49"/>
                  </a:lnTo>
                  <a:lnTo>
                    <a:pt x="49" y="53"/>
                  </a:lnTo>
                  <a:lnTo>
                    <a:pt x="38" y="56"/>
                  </a:lnTo>
                  <a:lnTo>
                    <a:pt x="28" y="59"/>
                  </a:lnTo>
                  <a:lnTo>
                    <a:pt x="24" y="56"/>
                  </a:lnTo>
                  <a:lnTo>
                    <a:pt x="21" y="56"/>
                  </a:lnTo>
                  <a:lnTo>
                    <a:pt x="14" y="53"/>
                  </a:lnTo>
                  <a:lnTo>
                    <a:pt x="7" y="46"/>
                  </a:lnTo>
                  <a:lnTo>
                    <a:pt x="0" y="35"/>
                  </a:lnTo>
                  <a:lnTo>
                    <a:pt x="17" y="32"/>
                  </a:lnTo>
                  <a:lnTo>
                    <a:pt x="35" y="28"/>
                  </a:lnTo>
                  <a:lnTo>
                    <a:pt x="56" y="25"/>
                  </a:lnTo>
                  <a:lnTo>
                    <a:pt x="77" y="21"/>
                  </a:lnTo>
                  <a:lnTo>
                    <a:pt x="84" y="21"/>
                  </a:lnTo>
                  <a:lnTo>
                    <a:pt x="94" y="18"/>
                  </a:lnTo>
                  <a:lnTo>
                    <a:pt x="101" y="18"/>
                  </a:lnTo>
                  <a:lnTo>
                    <a:pt x="108" y="14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2" y="11"/>
                  </a:lnTo>
                  <a:lnTo>
                    <a:pt x="125" y="7"/>
                  </a:lnTo>
                  <a:lnTo>
                    <a:pt x="129" y="4"/>
                  </a:lnTo>
                  <a:lnTo>
                    <a:pt x="132" y="4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50" y="4"/>
                  </a:lnTo>
                  <a:lnTo>
                    <a:pt x="153" y="7"/>
                  </a:lnTo>
                  <a:lnTo>
                    <a:pt x="160" y="14"/>
                  </a:lnTo>
                  <a:lnTo>
                    <a:pt x="167" y="18"/>
                  </a:lnTo>
                  <a:lnTo>
                    <a:pt x="171" y="25"/>
                  </a:lnTo>
                  <a:lnTo>
                    <a:pt x="171" y="28"/>
                  </a:lnTo>
                  <a:lnTo>
                    <a:pt x="174" y="32"/>
                  </a:lnTo>
                  <a:lnTo>
                    <a:pt x="171" y="35"/>
                  </a:lnTo>
                  <a:lnTo>
                    <a:pt x="171" y="42"/>
                  </a:lnTo>
                  <a:lnTo>
                    <a:pt x="167" y="46"/>
                  </a:lnTo>
                  <a:lnTo>
                    <a:pt x="167" y="49"/>
                  </a:lnTo>
                  <a:lnTo>
                    <a:pt x="164" y="56"/>
                  </a:lnTo>
                  <a:lnTo>
                    <a:pt x="164" y="66"/>
                  </a:lnTo>
                  <a:lnTo>
                    <a:pt x="164" y="77"/>
                  </a:lnTo>
                  <a:lnTo>
                    <a:pt x="160" y="91"/>
                  </a:lnTo>
                  <a:lnTo>
                    <a:pt x="160" y="108"/>
                  </a:lnTo>
                  <a:lnTo>
                    <a:pt x="157" y="126"/>
                  </a:lnTo>
                  <a:lnTo>
                    <a:pt x="153" y="147"/>
                  </a:lnTo>
                  <a:lnTo>
                    <a:pt x="150" y="164"/>
                  </a:lnTo>
                  <a:lnTo>
                    <a:pt x="143" y="178"/>
                  </a:lnTo>
                  <a:lnTo>
                    <a:pt x="136" y="189"/>
                  </a:lnTo>
                  <a:lnTo>
                    <a:pt x="132" y="199"/>
                  </a:lnTo>
                  <a:lnTo>
                    <a:pt x="125" y="203"/>
                  </a:lnTo>
                  <a:lnTo>
                    <a:pt x="118" y="210"/>
                  </a:lnTo>
                  <a:lnTo>
                    <a:pt x="115" y="210"/>
                  </a:lnTo>
                  <a:lnTo>
                    <a:pt x="112" y="210"/>
                  </a:lnTo>
                  <a:lnTo>
                    <a:pt x="108" y="206"/>
                  </a:lnTo>
                  <a:lnTo>
                    <a:pt x="105" y="203"/>
                  </a:lnTo>
                  <a:lnTo>
                    <a:pt x="105" y="199"/>
                  </a:lnTo>
                  <a:lnTo>
                    <a:pt x="101" y="192"/>
                  </a:lnTo>
                  <a:lnTo>
                    <a:pt x="98" y="185"/>
                  </a:lnTo>
                  <a:lnTo>
                    <a:pt x="94" y="178"/>
                  </a:lnTo>
                  <a:lnTo>
                    <a:pt x="91" y="171"/>
                  </a:lnTo>
                  <a:lnTo>
                    <a:pt x="91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537FEE6F-8EE0-4492-BBB9-1B9725237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900" y="14385356"/>
              <a:ext cx="677136" cy="1557960"/>
            </a:xfrm>
            <a:custGeom>
              <a:avLst/>
              <a:gdLst>
                <a:gd name="T0" fmla="*/ 42 w 123"/>
                <a:gd name="T1" fmla="*/ 209 h 283"/>
                <a:gd name="T2" fmla="*/ 49 w 123"/>
                <a:gd name="T3" fmla="*/ 195 h 283"/>
                <a:gd name="T4" fmla="*/ 56 w 123"/>
                <a:gd name="T5" fmla="*/ 178 h 283"/>
                <a:gd name="T6" fmla="*/ 63 w 123"/>
                <a:gd name="T7" fmla="*/ 160 h 283"/>
                <a:gd name="T8" fmla="*/ 70 w 123"/>
                <a:gd name="T9" fmla="*/ 143 h 283"/>
                <a:gd name="T10" fmla="*/ 74 w 123"/>
                <a:gd name="T11" fmla="*/ 126 h 283"/>
                <a:gd name="T12" fmla="*/ 81 w 123"/>
                <a:gd name="T13" fmla="*/ 105 h 283"/>
                <a:gd name="T14" fmla="*/ 81 w 123"/>
                <a:gd name="T15" fmla="*/ 91 h 283"/>
                <a:gd name="T16" fmla="*/ 84 w 123"/>
                <a:gd name="T17" fmla="*/ 73 h 283"/>
                <a:gd name="T18" fmla="*/ 84 w 123"/>
                <a:gd name="T19" fmla="*/ 56 h 283"/>
                <a:gd name="T20" fmla="*/ 84 w 123"/>
                <a:gd name="T21" fmla="*/ 45 h 283"/>
                <a:gd name="T22" fmla="*/ 84 w 123"/>
                <a:gd name="T23" fmla="*/ 35 h 283"/>
                <a:gd name="T24" fmla="*/ 84 w 123"/>
                <a:gd name="T25" fmla="*/ 24 h 283"/>
                <a:gd name="T26" fmla="*/ 81 w 123"/>
                <a:gd name="T27" fmla="*/ 17 h 283"/>
                <a:gd name="T28" fmla="*/ 81 w 123"/>
                <a:gd name="T29" fmla="*/ 10 h 283"/>
                <a:gd name="T30" fmla="*/ 84 w 123"/>
                <a:gd name="T31" fmla="*/ 7 h 283"/>
                <a:gd name="T32" fmla="*/ 88 w 123"/>
                <a:gd name="T33" fmla="*/ 3 h 283"/>
                <a:gd name="T34" fmla="*/ 91 w 123"/>
                <a:gd name="T35" fmla="*/ 0 h 283"/>
                <a:gd name="T36" fmla="*/ 95 w 123"/>
                <a:gd name="T37" fmla="*/ 0 h 283"/>
                <a:gd name="T38" fmla="*/ 102 w 123"/>
                <a:gd name="T39" fmla="*/ 3 h 283"/>
                <a:gd name="T40" fmla="*/ 109 w 123"/>
                <a:gd name="T41" fmla="*/ 7 h 283"/>
                <a:gd name="T42" fmla="*/ 116 w 123"/>
                <a:gd name="T43" fmla="*/ 14 h 283"/>
                <a:gd name="T44" fmla="*/ 119 w 123"/>
                <a:gd name="T45" fmla="*/ 17 h 283"/>
                <a:gd name="T46" fmla="*/ 123 w 123"/>
                <a:gd name="T47" fmla="*/ 21 h 283"/>
                <a:gd name="T48" fmla="*/ 123 w 123"/>
                <a:gd name="T49" fmla="*/ 24 h 283"/>
                <a:gd name="T50" fmla="*/ 123 w 123"/>
                <a:gd name="T51" fmla="*/ 31 h 283"/>
                <a:gd name="T52" fmla="*/ 123 w 123"/>
                <a:gd name="T53" fmla="*/ 38 h 283"/>
                <a:gd name="T54" fmla="*/ 119 w 123"/>
                <a:gd name="T55" fmla="*/ 49 h 283"/>
                <a:gd name="T56" fmla="*/ 116 w 123"/>
                <a:gd name="T57" fmla="*/ 56 h 283"/>
                <a:gd name="T58" fmla="*/ 116 w 123"/>
                <a:gd name="T59" fmla="*/ 63 h 283"/>
                <a:gd name="T60" fmla="*/ 112 w 123"/>
                <a:gd name="T61" fmla="*/ 73 h 283"/>
                <a:gd name="T62" fmla="*/ 112 w 123"/>
                <a:gd name="T63" fmla="*/ 80 h 283"/>
                <a:gd name="T64" fmla="*/ 112 w 123"/>
                <a:gd name="T65" fmla="*/ 87 h 283"/>
                <a:gd name="T66" fmla="*/ 109 w 123"/>
                <a:gd name="T67" fmla="*/ 94 h 283"/>
                <a:gd name="T68" fmla="*/ 109 w 123"/>
                <a:gd name="T69" fmla="*/ 105 h 283"/>
                <a:gd name="T70" fmla="*/ 105 w 123"/>
                <a:gd name="T71" fmla="*/ 122 h 283"/>
                <a:gd name="T72" fmla="*/ 98 w 123"/>
                <a:gd name="T73" fmla="*/ 139 h 283"/>
                <a:gd name="T74" fmla="*/ 95 w 123"/>
                <a:gd name="T75" fmla="*/ 157 h 283"/>
                <a:gd name="T76" fmla="*/ 91 w 123"/>
                <a:gd name="T77" fmla="*/ 171 h 283"/>
                <a:gd name="T78" fmla="*/ 84 w 123"/>
                <a:gd name="T79" fmla="*/ 188 h 283"/>
                <a:gd name="T80" fmla="*/ 77 w 123"/>
                <a:gd name="T81" fmla="*/ 202 h 283"/>
                <a:gd name="T82" fmla="*/ 70 w 123"/>
                <a:gd name="T83" fmla="*/ 216 h 283"/>
                <a:gd name="T84" fmla="*/ 60 w 123"/>
                <a:gd name="T85" fmla="*/ 230 h 283"/>
                <a:gd name="T86" fmla="*/ 53 w 123"/>
                <a:gd name="T87" fmla="*/ 244 h 283"/>
                <a:gd name="T88" fmla="*/ 42 w 123"/>
                <a:gd name="T89" fmla="*/ 255 h 283"/>
                <a:gd name="T90" fmla="*/ 35 w 123"/>
                <a:gd name="T91" fmla="*/ 265 h 283"/>
                <a:gd name="T92" fmla="*/ 25 w 123"/>
                <a:gd name="T93" fmla="*/ 272 h 283"/>
                <a:gd name="T94" fmla="*/ 14 w 123"/>
                <a:gd name="T95" fmla="*/ 276 h 283"/>
                <a:gd name="T96" fmla="*/ 7 w 123"/>
                <a:gd name="T97" fmla="*/ 283 h 283"/>
                <a:gd name="T98" fmla="*/ 4 w 123"/>
                <a:gd name="T99" fmla="*/ 283 h 283"/>
                <a:gd name="T100" fmla="*/ 0 w 123"/>
                <a:gd name="T101" fmla="*/ 283 h 283"/>
                <a:gd name="T102" fmla="*/ 0 w 123"/>
                <a:gd name="T103" fmla="*/ 283 h 283"/>
                <a:gd name="T104" fmla="*/ 0 w 123"/>
                <a:gd name="T105" fmla="*/ 279 h 283"/>
                <a:gd name="T106" fmla="*/ 0 w 123"/>
                <a:gd name="T107" fmla="*/ 276 h 283"/>
                <a:gd name="T108" fmla="*/ 4 w 123"/>
                <a:gd name="T109" fmla="*/ 269 h 283"/>
                <a:gd name="T110" fmla="*/ 11 w 123"/>
                <a:gd name="T111" fmla="*/ 262 h 283"/>
                <a:gd name="T112" fmla="*/ 18 w 123"/>
                <a:gd name="T113" fmla="*/ 251 h 283"/>
                <a:gd name="T114" fmla="*/ 28 w 123"/>
                <a:gd name="T115" fmla="*/ 241 h 283"/>
                <a:gd name="T116" fmla="*/ 35 w 123"/>
                <a:gd name="T117" fmla="*/ 227 h 283"/>
                <a:gd name="T118" fmla="*/ 42 w 123"/>
                <a:gd name="T119" fmla="*/ 209 h 283"/>
                <a:gd name="T120" fmla="*/ 42 w 123"/>
                <a:gd name="T121" fmla="*/ 209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283">
                  <a:moveTo>
                    <a:pt x="42" y="209"/>
                  </a:moveTo>
                  <a:lnTo>
                    <a:pt x="49" y="195"/>
                  </a:lnTo>
                  <a:lnTo>
                    <a:pt x="56" y="178"/>
                  </a:lnTo>
                  <a:lnTo>
                    <a:pt x="63" y="160"/>
                  </a:lnTo>
                  <a:lnTo>
                    <a:pt x="70" y="143"/>
                  </a:lnTo>
                  <a:lnTo>
                    <a:pt x="74" y="126"/>
                  </a:lnTo>
                  <a:lnTo>
                    <a:pt x="81" y="105"/>
                  </a:lnTo>
                  <a:lnTo>
                    <a:pt x="81" y="91"/>
                  </a:lnTo>
                  <a:lnTo>
                    <a:pt x="84" y="73"/>
                  </a:lnTo>
                  <a:lnTo>
                    <a:pt x="84" y="56"/>
                  </a:lnTo>
                  <a:lnTo>
                    <a:pt x="84" y="45"/>
                  </a:lnTo>
                  <a:lnTo>
                    <a:pt x="84" y="35"/>
                  </a:lnTo>
                  <a:lnTo>
                    <a:pt x="84" y="24"/>
                  </a:lnTo>
                  <a:lnTo>
                    <a:pt x="81" y="17"/>
                  </a:lnTo>
                  <a:lnTo>
                    <a:pt x="81" y="10"/>
                  </a:lnTo>
                  <a:lnTo>
                    <a:pt x="84" y="7"/>
                  </a:lnTo>
                  <a:lnTo>
                    <a:pt x="88" y="3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102" y="3"/>
                  </a:lnTo>
                  <a:lnTo>
                    <a:pt x="109" y="7"/>
                  </a:lnTo>
                  <a:lnTo>
                    <a:pt x="116" y="14"/>
                  </a:lnTo>
                  <a:lnTo>
                    <a:pt x="119" y="17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3" y="31"/>
                  </a:lnTo>
                  <a:lnTo>
                    <a:pt x="123" y="38"/>
                  </a:lnTo>
                  <a:lnTo>
                    <a:pt x="119" y="49"/>
                  </a:lnTo>
                  <a:lnTo>
                    <a:pt x="116" y="56"/>
                  </a:lnTo>
                  <a:lnTo>
                    <a:pt x="116" y="63"/>
                  </a:lnTo>
                  <a:lnTo>
                    <a:pt x="112" y="73"/>
                  </a:lnTo>
                  <a:lnTo>
                    <a:pt x="112" y="80"/>
                  </a:lnTo>
                  <a:lnTo>
                    <a:pt x="112" y="87"/>
                  </a:lnTo>
                  <a:lnTo>
                    <a:pt x="109" y="94"/>
                  </a:lnTo>
                  <a:lnTo>
                    <a:pt x="109" y="105"/>
                  </a:lnTo>
                  <a:lnTo>
                    <a:pt x="105" y="122"/>
                  </a:lnTo>
                  <a:lnTo>
                    <a:pt x="98" y="139"/>
                  </a:lnTo>
                  <a:lnTo>
                    <a:pt x="95" y="157"/>
                  </a:lnTo>
                  <a:lnTo>
                    <a:pt x="91" y="171"/>
                  </a:lnTo>
                  <a:lnTo>
                    <a:pt x="84" y="188"/>
                  </a:lnTo>
                  <a:lnTo>
                    <a:pt x="77" y="202"/>
                  </a:lnTo>
                  <a:lnTo>
                    <a:pt x="70" y="216"/>
                  </a:lnTo>
                  <a:lnTo>
                    <a:pt x="60" y="230"/>
                  </a:lnTo>
                  <a:lnTo>
                    <a:pt x="53" y="244"/>
                  </a:lnTo>
                  <a:lnTo>
                    <a:pt x="42" y="255"/>
                  </a:lnTo>
                  <a:lnTo>
                    <a:pt x="35" y="265"/>
                  </a:lnTo>
                  <a:lnTo>
                    <a:pt x="25" y="272"/>
                  </a:lnTo>
                  <a:lnTo>
                    <a:pt x="14" y="276"/>
                  </a:lnTo>
                  <a:lnTo>
                    <a:pt x="7" y="283"/>
                  </a:lnTo>
                  <a:lnTo>
                    <a:pt x="4" y="28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4" y="269"/>
                  </a:lnTo>
                  <a:lnTo>
                    <a:pt x="11" y="262"/>
                  </a:lnTo>
                  <a:lnTo>
                    <a:pt x="18" y="251"/>
                  </a:lnTo>
                  <a:lnTo>
                    <a:pt x="28" y="241"/>
                  </a:lnTo>
                  <a:lnTo>
                    <a:pt x="35" y="227"/>
                  </a:lnTo>
                  <a:lnTo>
                    <a:pt x="42" y="209"/>
                  </a:lnTo>
                  <a:lnTo>
                    <a:pt x="42" y="2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4214040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3">
            <a:extLst>
              <a:ext uri="{FF2B5EF4-FFF2-40B4-BE49-F238E27FC236}">
                <a16:creationId xmlns:a16="http://schemas.microsoft.com/office/drawing/2014/main" id="{9C8268DD-1A75-42A4-B68F-0688245AED68}"/>
              </a:ext>
            </a:extLst>
          </p:cNvPr>
          <p:cNvSpPr>
            <a:spLocks/>
          </p:cNvSpPr>
          <p:nvPr/>
        </p:nvSpPr>
        <p:spPr bwMode="auto">
          <a:xfrm>
            <a:off x="3468238" y="3217052"/>
            <a:ext cx="1904783" cy="341319"/>
          </a:xfrm>
          <a:custGeom>
            <a:avLst/>
            <a:gdLst>
              <a:gd name="T0" fmla="*/ 332 w 346"/>
              <a:gd name="T1" fmla="*/ 14 h 62"/>
              <a:gd name="T2" fmla="*/ 342 w 346"/>
              <a:gd name="T3" fmla="*/ 24 h 62"/>
              <a:gd name="T4" fmla="*/ 346 w 346"/>
              <a:gd name="T5" fmla="*/ 35 h 62"/>
              <a:gd name="T6" fmla="*/ 346 w 346"/>
              <a:gd name="T7" fmla="*/ 42 h 62"/>
              <a:gd name="T8" fmla="*/ 339 w 346"/>
              <a:gd name="T9" fmla="*/ 45 h 62"/>
              <a:gd name="T10" fmla="*/ 321 w 346"/>
              <a:gd name="T11" fmla="*/ 42 h 62"/>
              <a:gd name="T12" fmla="*/ 293 w 346"/>
              <a:gd name="T13" fmla="*/ 42 h 62"/>
              <a:gd name="T14" fmla="*/ 273 w 346"/>
              <a:gd name="T15" fmla="*/ 38 h 62"/>
              <a:gd name="T16" fmla="*/ 259 w 346"/>
              <a:gd name="T17" fmla="*/ 38 h 62"/>
              <a:gd name="T18" fmla="*/ 245 w 346"/>
              <a:gd name="T19" fmla="*/ 42 h 62"/>
              <a:gd name="T20" fmla="*/ 227 w 346"/>
              <a:gd name="T21" fmla="*/ 42 h 62"/>
              <a:gd name="T22" fmla="*/ 203 w 346"/>
              <a:gd name="T23" fmla="*/ 42 h 62"/>
              <a:gd name="T24" fmla="*/ 168 w 346"/>
              <a:gd name="T25" fmla="*/ 49 h 62"/>
              <a:gd name="T26" fmla="*/ 126 w 346"/>
              <a:gd name="T27" fmla="*/ 52 h 62"/>
              <a:gd name="T28" fmla="*/ 98 w 346"/>
              <a:gd name="T29" fmla="*/ 55 h 62"/>
              <a:gd name="T30" fmla="*/ 74 w 346"/>
              <a:gd name="T31" fmla="*/ 59 h 62"/>
              <a:gd name="T32" fmla="*/ 53 w 346"/>
              <a:gd name="T33" fmla="*/ 59 h 62"/>
              <a:gd name="T34" fmla="*/ 39 w 346"/>
              <a:gd name="T35" fmla="*/ 62 h 62"/>
              <a:gd name="T36" fmla="*/ 32 w 346"/>
              <a:gd name="T37" fmla="*/ 62 h 62"/>
              <a:gd name="T38" fmla="*/ 21 w 346"/>
              <a:gd name="T39" fmla="*/ 55 h 62"/>
              <a:gd name="T40" fmla="*/ 7 w 346"/>
              <a:gd name="T41" fmla="*/ 49 h 62"/>
              <a:gd name="T42" fmla="*/ 0 w 346"/>
              <a:gd name="T43" fmla="*/ 42 h 62"/>
              <a:gd name="T44" fmla="*/ 0 w 346"/>
              <a:gd name="T45" fmla="*/ 38 h 62"/>
              <a:gd name="T46" fmla="*/ 7 w 346"/>
              <a:gd name="T47" fmla="*/ 35 h 62"/>
              <a:gd name="T48" fmla="*/ 21 w 346"/>
              <a:gd name="T49" fmla="*/ 31 h 62"/>
              <a:gd name="T50" fmla="*/ 42 w 346"/>
              <a:gd name="T51" fmla="*/ 28 h 62"/>
              <a:gd name="T52" fmla="*/ 81 w 346"/>
              <a:gd name="T53" fmla="*/ 24 h 62"/>
              <a:gd name="T54" fmla="*/ 129 w 346"/>
              <a:gd name="T55" fmla="*/ 21 h 62"/>
              <a:gd name="T56" fmla="*/ 171 w 346"/>
              <a:gd name="T57" fmla="*/ 17 h 62"/>
              <a:gd name="T58" fmla="*/ 238 w 346"/>
              <a:gd name="T59" fmla="*/ 7 h 62"/>
              <a:gd name="T60" fmla="*/ 259 w 346"/>
              <a:gd name="T61" fmla="*/ 3 h 62"/>
              <a:gd name="T62" fmla="*/ 273 w 346"/>
              <a:gd name="T63" fmla="*/ 0 h 62"/>
              <a:gd name="T64" fmla="*/ 287 w 346"/>
              <a:gd name="T65" fmla="*/ 0 h 62"/>
              <a:gd name="T66" fmla="*/ 297 w 346"/>
              <a:gd name="T67" fmla="*/ 0 h 62"/>
              <a:gd name="T68" fmla="*/ 307 w 346"/>
              <a:gd name="T69" fmla="*/ 3 h 62"/>
              <a:gd name="T70" fmla="*/ 325 w 346"/>
              <a:gd name="T71" fmla="*/ 1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6" h="62">
                <a:moveTo>
                  <a:pt x="325" y="10"/>
                </a:moveTo>
                <a:lnTo>
                  <a:pt x="332" y="14"/>
                </a:lnTo>
                <a:lnTo>
                  <a:pt x="339" y="17"/>
                </a:lnTo>
                <a:lnTo>
                  <a:pt x="342" y="24"/>
                </a:lnTo>
                <a:lnTo>
                  <a:pt x="346" y="31"/>
                </a:lnTo>
                <a:lnTo>
                  <a:pt x="346" y="35"/>
                </a:lnTo>
                <a:lnTo>
                  <a:pt x="346" y="38"/>
                </a:lnTo>
                <a:lnTo>
                  <a:pt x="346" y="42"/>
                </a:lnTo>
                <a:lnTo>
                  <a:pt x="342" y="42"/>
                </a:lnTo>
                <a:lnTo>
                  <a:pt x="339" y="45"/>
                </a:lnTo>
                <a:lnTo>
                  <a:pt x="328" y="42"/>
                </a:lnTo>
                <a:lnTo>
                  <a:pt x="321" y="42"/>
                </a:lnTo>
                <a:lnTo>
                  <a:pt x="307" y="42"/>
                </a:lnTo>
                <a:lnTo>
                  <a:pt x="293" y="42"/>
                </a:lnTo>
                <a:lnTo>
                  <a:pt x="283" y="38"/>
                </a:lnTo>
                <a:lnTo>
                  <a:pt x="273" y="38"/>
                </a:lnTo>
                <a:lnTo>
                  <a:pt x="262" y="38"/>
                </a:lnTo>
                <a:lnTo>
                  <a:pt x="259" y="38"/>
                </a:lnTo>
                <a:lnTo>
                  <a:pt x="252" y="38"/>
                </a:lnTo>
                <a:lnTo>
                  <a:pt x="245" y="42"/>
                </a:lnTo>
                <a:lnTo>
                  <a:pt x="234" y="42"/>
                </a:lnTo>
                <a:lnTo>
                  <a:pt x="227" y="42"/>
                </a:lnTo>
                <a:lnTo>
                  <a:pt x="217" y="42"/>
                </a:lnTo>
                <a:lnTo>
                  <a:pt x="203" y="42"/>
                </a:lnTo>
                <a:lnTo>
                  <a:pt x="192" y="45"/>
                </a:lnTo>
                <a:lnTo>
                  <a:pt x="168" y="49"/>
                </a:lnTo>
                <a:lnTo>
                  <a:pt x="147" y="49"/>
                </a:lnTo>
                <a:lnTo>
                  <a:pt x="126" y="52"/>
                </a:lnTo>
                <a:lnTo>
                  <a:pt x="112" y="52"/>
                </a:lnTo>
                <a:lnTo>
                  <a:pt x="98" y="55"/>
                </a:lnTo>
                <a:lnTo>
                  <a:pt x="84" y="55"/>
                </a:lnTo>
                <a:lnTo>
                  <a:pt x="74" y="59"/>
                </a:lnTo>
                <a:lnTo>
                  <a:pt x="63" y="59"/>
                </a:lnTo>
                <a:lnTo>
                  <a:pt x="53" y="59"/>
                </a:lnTo>
                <a:lnTo>
                  <a:pt x="46" y="62"/>
                </a:lnTo>
                <a:lnTo>
                  <a:pt x="39" y="62"/>
                </a:lnTo>
                <a:lnTo>
                  <a:pt x="35" y="62"/>
                </a:lnTo>
                <a:lnTo>
                  <a:pt x="32" y="62"/>
                </a:lnTo>
                <a:lnTo>
                  <a:pt x="25" y="59"/>
                </a:lnTo>
                <a:lnTo>
                  <a:pt x="21" y="55"/>
                </a:lnTo>
                <a:lnTo>
                  <a:pt x="14" y="52"/>
                </a:lnTo>
                <a:lnTo>
                  <a:pt x="7" y="49"/>
                </a:lnTo>
                <a:lnTo>
                  <a:pt x="4" y="45"/>
                </a:lnTo>
                <a:lnTo>
                  <a:pt x="0" y="42"/>
                </a:lnTo>
                <a:lnTo>
                  <a:pt x="0" y="38"/>
                </a:lnTo>
                <a:lnTo>
                  <a:pt x="0" y="38"/>
                </a:lnTo>
                <a:lnTo>
                  <a:pt x="4" y="35"/>
                </a:lnTo>
                <a:lnTo>
                  <a:pt x="7" y="35"/>
                </a:lnTo>
                <a:lnTo>
                  <a:pt x="11" y="31"/>
                </a:lnTo>
                <a:lnTo>
                  <a:pt x="21" y="31"/>
                </a:lnTo>
                <a:lnTo>
                  <a:pt x="28" y="31"/>
                </a:lnTo>
                <a:lnTo>
                  <a:pt x="42" y="28"/>
                </a:lnTo>
                <a:lnTo>
                  <a:pt x="56" y="28"/>
                </a:lnTo>
                <a:lnTo>
                  <a:pt x="81" y="24"/>
                </a:lnTo>
                <a:lnTo>
                  <a:pt x="105" y="24"/>
                </a:lnTo>
                <a:lnTo>
                  <a:pt x="129" y="21"/>
                </a:lnTo>
                <a:lnTo>
                  <a:pt x="150" y="17"/>
                </a:lnTo>
                <a:lnTo>
                  <a:pt x="171" y="17"/>
                </a:lnTo>
                <a:lnTo>
                  <a:pt x="192" y="14"/>
                </a:lnTo>
                <a:lnTo>
                  <a:pt x="238" y="7"/>
                </a:lnTo>
                <a:lnTo>
                  <a:pt x="248" y="3"/>
                </a:lnTo>
                <a:lnTo>
                  <a:pt x="259" y="3"/>
                </a:lnTo>
                <a:lnTo>
                  <a:pt x="266" y="3"/>
                </a:lnTo>
                <a:lnTo>
                  <a:pt x="273" y="0"/>
                </a:lnTo>
                <a:lnTo>
                  <a:pt x="280" y="0"/>
                </a:lnTo>
                <a:lnTo>
                  <a:pt x="287" y="0"/>
                </a:lnTo>
                <a:lnTo>
                  <a:pt x="290" y="0"/>
                </a:lnTo>
                <a:lnTo>
                  <a:pt x="297" y="0"/>
                </a:lnTo>
                <a:lnTo>
                  <a:pt x="300" y="0"/>
                </a:lnTo>
                <a:lnTo>
                  <a:pt x="307" y="3"/>
                </a:lnTo>
                <a:lnTo>
                  <a:pt x="318" y="7"/>
                </a:lnTo>
                <a:lnTo>
                  <a:pt x="325" y="10"/>
                </a:lnTo>
              </a:path>
            </a:pathLst>
          </a:custGeom>
          <a:noFill/>
          <a:ln w="11113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02AE5B2A-E7A3-43A8-AE34-33DEEC8B6B93}"/>
              </a:ext>
            </a:extLst>
          </p:cNvPr>
          <p:cNvGrpSpPr/>
          <p:nvPr/>
        </p:nvGrpSpPr>
        <p:grpSpPr>
          <a:xfrm>
            <a:off x="7112667" y="2429813"/>
            <a:ext cx="1921300" cy="1998373"/>
            <a:chOff x="5668877" y="16807623"/>
            <a:chExt cx="1921300" cy="1998373"/>
          </a:xfrm>
        </p:grpSpPr>
        <p:sp>
          <p:nvSpPr>
            <p:cNvPr id="4" name="Freeform 94">
              <a:extLst>
                <a:ext uri="{FF2B5EF4-FFF2-40B4-BE49-F238E27FC236}">
                  <a16:creationId xmlns:a16="http://schemas.microsoft.com/office/drawing/2014/main" id="{560E22D6-3968-4B6E-9AF5-FE90E5DD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4487" y="17148943"/>
              <a:ext cx="269754" cy="500971"/>
            </a:xfrm>
            <a:custGeom>
              <a:avLst/>
              <a:gdLst>
                <a:gd name="T0" fmla="*/ 0 w 49"/>
                <a:gd name="T1" fmla="*/ 67 h 91"/>
                <a:gd name="T2" fmla="*/ 0 w 49"/>
                <a:gd name="T3" fmla="*/ 63 h 91"/>
                <a:gd name="T4" fmla="*/ 4 w 49"/>
                <a:gd name="T5" fmla="*/ 60 h 91"/>
                <a:gd name="T6" fmla="*/ 7 w 49"/>
                <a:gd name="T7" fmla="*/ 53 h 91"/>
                <a:gd name="T8" fmla="*/ 11 w 49"/>
                <a:gd name="T9" fmla="*/ 49 h 91"/>
                <a:gd name="T10" fmla="*/ 14 w 49"/>
                <a:gd name="T11" fmla="*/ 42 h 91"/>
                <a:gd name="T12" fmla="*/ 18 w 49"/>
                <a:gd name="T13" fmla="*/ 35 h 91"/>
                <a:gd name="T14" fmla="*/ 21 w 49"/>
                <a:gd name="T15" fmla="*/ 28 h 91"/>
                <a:gd name="T16" fmla="*/ 25 w 49"/>
                <a:gd name="T17" fmla="*/ 18 h 91"/>
                <a:gd name="T18" fmla="*/ 28 w 49"/>
                <a:gd name="T19" fmla="*/ 11 h 91"/>
                <a:gd name="T20" fmla="*/ 32 w 49"/>
                <a:gd name="T21" fmla="*/ 4 h 91"/>
                <a:gd name="T22" fmla="*/ 32 w 49"/>
                <a:gd name="T23" fmla="*/ 0 h 91"/>
                <a:gd name="T24" fmla="*/ 35 w 49"/>
                <a:gd name="T25" fmla="*/ 0 h 91"/>
                <a:gd name="T26" fmla="*/ 39 w 49"/>
                <a:gd name="T27" fmla="*/ 0 h 91"/>
                <a:gd name="T28" fmla="*/ 42 w 49"/>
                <a:gd name="T29" fmla="*/ 0 h 91"/>
                <a:gd name="T30" fmla="*/ 42 w 49"/>
                <a:gd name="T31" fmla="*/ 4 h 91"/>
                <a:gd name="T32" fmla="*/ 45 w 49"/>
                <a:gd name="T33" fmla="*/ 7 h 91"/>
                <a:gd name="T34" fmla="*/ 49 w 49"/>
                <a:gd name="T35" fmla="*/ 14 h 91"/>
                <a:gd name="T36" fmla="*/ 49 w 49"/>
                <a:gd name="T37" fmla="*/ 25 h 91"/>
                <a:gd name="T38" fmla="*/ 49 w 49"/>
                <a:gd name="T39" fmla="*/ 35 h 91"/>
                <a:gd name="T40" fmla="*/ 49 w 49"/>
                <a:gd name="T41" fmla="*/ 42 h 91"/>
                <a:gd name="T42" fmla="*/ 45 w 49"/>
                <a:gd name="T43" fmla="*/ 53 h 91"/>
                <a:gd name="T44" fmla="*/ 42 w 49"/>
                <a:gd name="T45" fmla="*/ 60 h 91"/>
                <a:gd name="T46" fmla="*/ 42 w 49"/>
                <a:gd name="T47" fmla="*/ 67 h 91"/>
                <a:gd name="T48" fmla="*/ 32 w 49"/>
                <a:gd name="T49" fmla="*/ 81 h 91"/>
                <a:gd name="T50" fmla="*/ 28 w 49"/>
                <a:gd name="T51" fmla="*/ 84 h 91"/>
                <a:gd name="T52" fmla="*/ 25 w 49"/>
                <a:gd name="T53" fmla="*/ 88 h 91"/>
                <a:gd name="T54" fmla="*/ 21 w 49"/>
                <a:gd name="T55" fmla="*/ 91 h 91"/>
                <a:gd name="T56" fmla="*/ 18 w 49"/>
                <a:gd name="T57" fmla="*/ 91 h 91"/>
                <a:gd name="T58" fmla="*/ 14 w 49"/>
                <a:gd name="T59" fmla="*/ 91 h 91"/>
                <a:gd name="T60" fmla="*/ 11 w 49"/>
                <a:gd name="T61" fmla="*/ 88 h 91"/>
                <a:gd name="T62" fmla="*/ 7 w 49"/>
                <a:gd name="T63" fmla="*/ 84 h 91"/>
                <a:gd name="T64" fmla="*/ 7 w 49"/>
                <a:gd name="T65" fmla="*/ 81 h 91"/>
                <a:gd name="T66" fmla="*/ 4 w 49"/>
                <a:gd name="T67" fmla="*/ 70 h 91"/>
                <a:gd name="T68" fmla="*/ 0 w 49"/>
                <a:gd name="T69" fmla="*/ 67 h 91"/>
                <a:gd name="T70" fmla="*/ 0 w 49"/>
                <a:gd name="T71" fmla="*/ 6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91">
                  <a:moveTo>
                    <a:pt x="0" y="67"/>
                  </a:moveTo>
                  <a:lnTo>
                    <a:pt x="0" y="63"/>
                  </a:lnTo>
                  <a:lnTo>
                    <a:pt x="4" y="60"/>
                  </a:lnTo>
                  <a:lnTo>
                    <a:pt x="7" y="53"/>
                  </a:lnTo>
                  <a:lnTo>
                    <a:pt x="11" y="49"/>
                  </a:lnTo>
                  <a:lnTo>
                    <a:pt x="14" y="42"/>
                  </a:lnTo>
                  <a:lnTo>
                    <a:pt x="18" y="35"/>
                  </a:lnTo>
                  <a:lnTo>
                    <a:pt x="21" y="28"/>
                  </a:lnTo>
                  <a:lnTo>
                    <a:pt x="25" y="18"/>
                  </a:lnTo>
                  <a:lnTo>
                    <a:pt x="28" y="11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5" y="7"/>
                  </a:lnTo>
                  <a:lnTo>
                    <a:pt x="49" y="14"/>
                  </a:lnTo>
                  <a:lnTo>
                    <a:pt x="49" y="25"/>
                  </a:lnTo>
                  <a:lnTo>
                    <a:pt x="49" y="35"/>
                  </a:lnTo>
                  <a:lnTo>
                    <a:pt x="49" y="42"/>
                  </a:lnTo>
                  <a:lnTo>
                    <a:pt x="45" y="53"/>
                  </a:lnTo>
                  <a:lnTo>
                    <a:pt x="42" y="60"/>
                  </a:lnTo>
                  <a:lnTo>
                    <a:pt x="42" y="67"/>
                  </a:lnTo>
                  <a:lnTo>
                    <a:pt x="32" y="81"/>
                  </a:lnTo>
                  <a:lnTo>
                    <a:pt x="28" y="84"/>
                  </a:lnTo>
                  <a:lnTo>
                    <a:pt x="25" y="88"/>
                  </a:lnTo>
                  <a:lnTo>
                    <a:pt x="21" y="91"/>
                  </a:lnTo>
                  <a:lnTo>
                    <a:pt x="18" y="91"/>
                  </a:lnTo>
                  <a:lnTo>
                    <a:pt x="14" y="91"/>
                  </a:lnTo>
                  <a:lnTo>
                    <a:pt x="11" y="88"/>
                  </a:lnTo>
                  <a:lnTo>
                    <a:pt x="7" y="84"/>
                  </a:lnTo>
                  <a:lnTo>
                    <a:pt x="7" y="81"/>
                  </a:lnTo>
                  <a:lnTo>
                    <a:pt x="4" y="70"/>
                  </a:lnTo>
                  <a:lnTo>
                    <a:pt x="0" y="67"/>
                  </a:lnTo>
                  <a:lnTo>
                    <a:pt x="0" y="6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5">
              <a:extLst>
                <a:ext uri="{FF2B5EF4-FFF2-40B4-BE49-F238E27FC236}">
                  <a16:creationId xmlns:a16="http://schemas.microsoft.com/office/drawing/2014/main" id="{BA2B762E-E13F-40FD-857C-A2D2D48C8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0652" y="17055357"/>
              <a:ext cx="1304723" cy="423898"/>
            </a:xfrm>
            <a:custGeom>
              <a:avLst/>
              <a:gdLst>
                <a:gd name="T0" fmla="*/ 94 w 237"/>
                <a:gd name="T1" fmla="*/ 45 h 77"/>
                <a:gd name="T2" fmla="*/ 48 w 237"/>
                <a:gd name="T3" fmla="*/ 52 h 77"/>
                <a:gd name="T4" fmla="*/ 0 w 237"/>
                <a:gd name="T5" fmla="*/ 56 h 77"/>
                <a:gd name="T6" fmla="*/ 0 w 237"/>
                <a:gd name="T7" fmla="*/ 35 h 77"/>
                <a:gd name="T8" fmla="*/ 34 w 237"/>
                <a:gd name="T9" fmla="*/ 31 h 77"/>
                <a:gd name="T10" fmla="*/ 66 w 237"/>
                <a:gd name="T11" fmla="*/ 24 h 77"/>
                <a:gd name="T12" fmla="*/ 94 w 237"/>
                <a:gd name="T13" fmla="*/ 21 h 77"/>
                <a:gd name="T14" fmla="*/ 122 w 237"/>
                <a:gd name="T15" fmla="*/ 17 h 77"/>
                <a:gd name="T16" fmla="*/ 132 w 237"/>
                <a:gd name="T17" fmla="*/ 14 h 77"/>
                <a:gd name="T18" fmla="*/ 143 w 237"/>
                <a:gd name="T19" fmla="*/ 10 h 77"/>
                <a:gd name="T20" fmla="*/ 153 w 237"/>
                <a:gd name="T21" fmla="*/ 10 h 77"/>
                <a:gd name="T22" fmla="*/ 160 w 237"/>
                <a:gd name="T23" fmla="*/ 7 h 77"/>
                <a:gd name="T24" fmla="*/ 167 w 237"/>
                <a:gd name="T25" fmla="*/ 7 h 77"/>
                <a:gd name="T26" fmla="*/ 171 w 237"/>
                <a:gd name="T27" fmla="*/ 3 h 77"/>
                <a:gd name="T28" fmla="*/ 177 w 237"/>
                <a:gd name="T29" fmla="*/ 3 h 77"/>
                <a:gd name="T30" fmla="*/ 177 w 237"/>
                <a:gd name="T31" fmla="*/ 3 h 77"/>
                <a:gd name="T32" fmla="*/ 184 w 237"/>
                <a:gd name="T33" fmla="*/ 0 h 77"/>
                <a:gd name="T34" fmla="*/ 191 w 237"/>
                <a:gd name="T35" fmla="*/ 0 h 77"/>
                <a:gd name="T36" fmla="*/ 195 w 237"/>
                <a:gd name="T37" fmla="*/ 0 h 77"/>
                <a:gd name="T38" fmla="*/ 198 w 237"/>
                <a:gd name="T39" fmla="*/ 3 h 77"/>
                <a:gd name="T40" fmla="*/ 205 w 237"/>
                <a:gd name="T41" fmla="*/ 7 h 77"/>
                <a:gd name="T42" fmla="*/ 216 w 237"/>
                <a:gd name="T43" fmla="*/ 17 h 77"/>
                <a:gd name="T44" fmla="*/ 226 w 237"/>
                <a:gd name="T45" fmla="*/ 24 h 77"/>
                <a:gd name="T46" fmla="*/ 230 w 237"/>
                <a:gd name="T47" fmla="*/ 31 h 77"/>
                <a:gd name="T48" fmla="*/ 233 w 237"/>
                <a:gd name="T49" fmla="*/ 35 h 77"/>
                <a:gd name="T50" fmla="*/ 237 w 237"/>
                <a:gd name="T51" fmla="*/ 38 h 77"/>
                <a:gd name="T52" fmla="*/ 233 w 237"/>
                <a:gd name="T53" fmla="*/ 42 h 77"/>
                <a:gd name="T54" fmla="*/ 233 w 237"/>
                <a:gd name="T55" fmla="*/ 45 h 77"/>
                <a:gd name="T56" fmla="*/ 226 w 237"/>
                <a:gd name="T57" fmla="*/ 45 h 77"/>
                <a:gd name="T58" fmla="*/ 219 w 237"/>
                <a:gd name="T59" fmla="*/ 45 h 77"/>
                <a:gd name="T60" fmla="*/ 212 w 237"/>
                <a:gd name="T61" fmla="*/ 49 h 77"/>
                <a:gd name="T62" fmla="*/ 205 w 237"/>
                <a:gd name="T63" fmla="*/ 52 h 77"/>
                <a:gd name="T64" fmla="*/ 195 w 237"/>
                <a:gd name="T65" fmla="*/ 56 h 77"/>
                <a:gd name="T66" fmla="*/ 188 w 237"/>
                <a:gd name="T67" fmla="*/ 63 h 77"/>
                <a:gd name="T68" fmla="*/ 181 w 237"/>
                <a:gd name="T69" fmla="*/ 70 h 77"/>
                <a:gd name="T70" fmla="*/ 174 w 237"/>
                <a:gd name="T71" fmla="*/ 77 h 77"/>
                <a:gd name="T72" fmla="*/ 171 w 237"/>
                <a:gd name="T73" fmla="*/ 77 h 77"/>
                <a:gd name="T74" fmla="*/ 167 w 237"/>
                <a:gd name="T75" fmla="*/ 77 h 77"/>
                <a:gd name="T76" fmla="*/ 164 w 237"/>
                <a:gd name="T77" fmla="*/ 73 h 77"/>
                <a:gd name="T78" fmla="*/ 164 w 237"/>
                <a:gd name="T79" fmla="*/ 70 h 77"/>
                <a:gd name="T80" fmla="*/ 167 w 237"/>
                <a:gd name="T81" fmla="*/ 63 h 77"/>
                <a:gd name="T82" fmla="*/ 171 w 237"/>
                <a:gd name="T83" fmla="*/ 52 h 77"/>
                <a:gd name="T84" fmla="*/ 174 w 237"/>
                <a:gd name="T85" fmla="*/ 45 h 77"/>
                <a:gd name="T86" fmla="*/ 177 w 237"/>
                <a:gd name="T87" fmla="*/ 38 h 77"/>
                <a:gd name="T88" fmla="*/ 177 w 237"/>
                <a:gd name="T89" fmla="*/ 35 h 77"/>
                <a:gd name="T90" fmla="*/ 177 w 237"/>
                <a:gd name="T91" fmla="*/ 31 h 77"/>
                <a:gd name="T92" fmla="*/ 177 w 237"/>
                <a:gd name="T93" fmla="*/ 31 h 77"/>
                <a:gd name="T94" fmla="*/ 174 w 237"/>
                <a:gd name="T95" fmla="*/ 31 h 77"/>
                <a:gd name="T96" fmla="*/ 167 w 237"/>
                <a:gd name="T97" fmla="*/ 31 h 77"/>
                <a:gd name="T98" fmla="*/ 160 w 237"/>
                <a:gd name="T99" fmla="*/ 35 h 77"/>
                <a:gd name="T100" fmla="*/ 157 w 237"/>
                <a:gd name="T101" fmla="*/ 35 h 77"/>
                <a:gd name="T102" fmla="*/ 150 w 237"/>
                <a:gd name="T103" fmla="*/ 35 h 77"/>
                <a:gd name="T104" fmla="*/ 143 w 237"/>
                <a:gd name="T105" fmla="*/ 38 h 77"/>
                <a:gd name="T106" fmla="*/ 136 w 237"/>
                <a:gd name="T107" fmla="*/ 38 h 77"/>
                <a:gd name="T108" fmla="*/ 129 w 237"/>
                <a:gd name="T109" fmla="*/ 38 h 77"/>
                <a:gd name="T110" fmla="*/ 118 w 237"/>
                <a:gd name="T111" fmla="*/ 42 h 77"/>
                <a:gd name="T112" fmla="*/ 108 w 237"/>
                <a:gd name="T113" fmla="*/ 42 h 77"/>
                <a:gd name="T114" fmla="*/ 94 w 237"/>
                <a:gd name="T115" fmla="*/ 45 h 77"/>
                <a:gd name="T116" fmla="*/ 94 w 237"/>
                <a:gd name="T117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7" h="77">
                  <a:moveTo>
                    <a:pt x="94" y="45"/>
                  </a:moveTo>
                  <a:lnTo>
                    <a:pt x="48" y="52"/>
                  </a:lnTo>
                  <a:lnTo>
                    <a:pt x="0" y="56"/>
                  </a:lnTo>
                  <a:lnTo>
                    <a:pt x="0" y="35"/>
                  </a:lnTo>
                  <a:lnTo>
                    <a:pt x="34" y="31"/>
                  </a:lnTo>
                  <a:lnTo>
                    <a:pt x="66" y="24"/>
                  </a:lnTo>
                  <a:lnTo>
                    <a:pt x="94" y="21"/>
                  </a:lnTo>
                  <a:lnTo>
                    <a:pt x="122" y="17"/>
                  </a:lnTo>
                  <a:lnTo>
                    <a:pt x="132" y="14"/>
                  </a:lnTo>
                  <a:lnTo>
                    <a:pt x="143" y="10"/>
                  </a:lnTo>
                  <a:lnTo>
                    <a:pt x="153" y="10"/>
                  </a:lnTo>
                  <a:lnTo>
                    <a:pt x="160" y="7"/>
                  </a:lnTo>
                  <a:lnTo>
                    <a:pt x="167" y="7"/>
                  </a:lnTo>
                  <a:lnTo>
                    <a:pt x="171" y="3"/>
                  </a:lnTo>
                  <a:lnTo>
                    <a:pt x="177" y="3"/>
                  </a:lnTo>
                  <a:lnTo>
                    <a:pt x="177" y="3"/>
                  </a:lnTo>
                  <a:lnTo>
                    <a:pt x="184" y="0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8" y="3"/>
                  </a:lnTo>
                  <a:lnTo>
                    <a:pt x="205" y="7"/>
                  </a:lnTo>
                  <a:lnTo>
                    <a:pt x="216" y="17"/>
                  </a:lnTo>
                  <a:lnTo>
                    <a:pt x="226" y="24"/>
                  </a:lnTo>
                  <a:lnTo>
                    <a:pt x="230" y="31"/>
                  </a:lnTo>
                  <a:lnTo>
                    <a:pt x="233" y="35"/>
                  </a:lnTo>
                  <a:lnTo>
                    <a:pt x="237" y="38"/>
                  </a:lnTo>
                  <a:lnTo>
                    <a:pt x="233" y="42"/>
                  </a:lnTo>
                  <a:lnTo>
                    <a:pt x="233" y="45"/>
                  </a:lnTo>
                  <a:lnTo>
                    <a:pt x="226" y="45"/>
                  </a:lnTo>
                  <a:lnTo>
                    <a:pt x="219" y="45"/>
                  </a:lnTo>
                  <a:lnTo>
                    <a:pt x="212" y="49"/>
                  </a:lnTo>
                  <a:lnTo>
                    <a:pt x="205" y="52"/>
                  </a:lnTo>
                  <a:lnTo>
                    <a:pt x="195" y="56"/>
                  </a:lnTo>
                  <a:lnTo>
                    <a:pt x="188" y="63"/>
                  </a:lnTo>
                  <a:lnTo>
                    <a:pt x="181" y="70"/>
                  </a:lnTo>
                  <a:lnTo>
                    <a:pt x="174" y="77"/>
                  </a:lnTo>
                  <a:lnTo>
                    <a:pt x="171" y="77"/>
                  </a:lnTo>
                  <a:lnTo>
                    <a:pt x="167" y="77"/>
                  </a:lnTo>
                  <a:lnTo>
                    <a:pt x="164" y="73"/>
                  </a:lnTo>
                  <a:lnTo>
                    <a:pt x="164" y="70"/>
                  </a:lnTo>
                  <a:lnTo>
                    <a:pt x="167" y="63"/>
                  </a:lnTo>
                  <a:lnTo>
                    <a:pt x="171" y="52"/>
                  </a:lnTo>
                  <a:lnTo>
                    <a:pt x="174" y="45"/>
                  </a:lnTo>
                  <a:lnTo>
                    <a:pt x="177" y="38"/>
                  </a:lnTo>
                  <a:lnTo>
                    <a:pt x="177" y="35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4" y="31"/>
                  </a:lnTo>
                  <a:lnTo>
                    <a:pt x="167" y="31"/>
                  </a:lnTo>
                  <a:lnTo>
                    <a:pt x="160" y="35"/>
                  </a:lnTo>
                  <a:lnTo>
                    <a:pt x="157" y="35"/>
                  </a:lnTo>
                  <a:lnTo>
                    <a:pt x="150" y="35"/>
                  </a:lnTo>
                  <a:lnTo>
                    <a:pt x="143" y="38"/>
                  </a:lnTo>
                  <a:lnTo>
                    <a:pt x="136" y="38"/>
                  </a:lnTo>
                  <a:lnTo>
                    <a:pt x="129" y="38"/>
                  </a:lnTo>
                  <a:lnTo>
                    <a:pt x="118" y="42"/>
                  </a:lnTo>
                  <a:lnTo>
                    <a:pt x="108" y="42"/>
                  </a:lnTo>
                  <a:lnTo>
                    <a:pt x="94" y="45"/>
                  </a:lnTo>
                  <a:lnTo>
                    <a:pt x="94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6">
              <a:extLst>
                <a:ext uri="{FF2B5EF4-FFF2-40B4-BE49-F238E27FC236}">
                  <a16:creationId xmlns:a16="http://schemas.microsoft.com/office/drawing/2014/main" id="{14D16F9C-CEFB-4B81-A950-ED12AB08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827" y="17457231"/>
              <a:ext cx="693649" cy="253237"/>
            </a:xfrm>
            <a:custGeom>
              <a:avLst/>
              <a:gdLst>
                <a:gd name="T0" fmla="*/ 53 w 126"/>
                <a:gd name="T1" fmla="*/ 11 h 46"/>
                <a:gd name="T2" fmla="*/ 67 w 126"/>
                <a:gd name="T3" fmla="*/ 7 h 46"/>
                <a:gd name="T4" fmla="*/ 81 w 126"/>
                <a:gd name="T5" fmla="*/ 0 h 46"/>
                <a:gd name="T6" fmla="*/ 95 w 126"/>
                <a:gd name="T7" fmla="*/ 0 h 46"/>
                <a:gd name="T8" fmla="*/ 105 w 126"/>
                <a:gd name="T9" fmla="*/ 0 h 46"/>
                <a:gd name="T10" fmla="*/ 112 w 126"/>
                <a:gd name="T11" fmla="*/ 0 h 46"/>
                <a:gd name="T12" fmla="*/ 116 w 126"/>
                <a:gd name="T13" fmla="*/ 0 h 46"/>
                <a:gd name="T14" fmla="*/ 123 w 126"/>
                <a:gd name="T15" fmla="*/ 4 h 46"/>
                <a:gd name="T16" fmla="*/ 126 w 126"/>
                <a:gd name="T17" fmla="*/ 11 h 46"/>
                <a:gd name="T18" fmla="*/ 126 w 126"/>
                <a:gd name="T19" fmla="*/ 11 h 46"/>
                <a:gd name="T20" fmla="*/ 126 w 126"/>
                <a:gd name="T21" fmla="*/ 14 h 46"/>
                <a:gd name="T22" fmla="*/ 126 w 126"/>
                <a:gd name="T23" fmla="*/ 18 h 46"/>
                <a:gd name="T24" fmla="*/ 123 w 126"/>
                <a:gd name="T25" fmla="*/ 18 h 46"/>
                <a:gd name="T26" fmla="*/ 119 w 126"/>
                <a:gd name="T27" fmla="*/ 21 h 46"/>
                <a:gd name="T28" fmla="*/ 112 w 126"/>
                <a:gd name="T29" fmla="*/ 25 h 46"/>
                <a:gd name="T30" fmla="*/ 109 w 126"/>
                <a:gd name="T31" fmla="*/ 28 h 46"/>
                <a:gd name="T32" fmla="*/ 102 w 126"/>
                <a:gd name="T33" fmla="*/ 28 h 46"/>
                <a:gd name="T34" fmla="*/ 84 w 126"/>
                <a:gd name="T35" fmla="*/ 35 h 46"/>
                <a:gd name="T36" fmla="*/ 70 w 126"/>
                <a:gd name="T37" fmla="*/ 39 h 46"/>
                <a:gd name="T38" fmla="*/ 60 w 126"/>
                <a:gd name="T39" fmla="*/ 42 h 46"/>
                <a:gd name="T40" fmla="*/ 46 w 126"/>
                <a:gd name="T41" fmla="*/ 42 h 46"/>
                <a:gd name="T42" fmla="*/ 35 w 126"/>
                <a:gd name="T43" fmla="*/ 46 h 46"/>
                <a:gd name="T44" fmla="*/ 25 w 126"/>
                <a:gd name="T45" fmla="*/ 46 h 46"/>
                <a:gd name="T46" fmla="*/ 18 w 126"/>
                <a:gd name="T47" fmla="*/ 46 h 46"/>
                <a:gd name="T48" fmla="*/ 11 w 126"/>
                <a:gd name="T49" fmla="*/ 42 h 46"/>
                <a:gd name="T50" fmla="*/ 7 w 126"/>
                <a:gd name="T51" fmla="*/ 39 h 46"/>
                <a:gd name="T52" fmla="*/ 4 w 126"/>
                <a:gd name="T53" fmla="*/ 39 h 46"/>
                <a:gd name="T54" fmla="*/ 0 w 126"/>
                <a:gd name="T55" fmla="*/ 35 h 46"/>
                <a:gd name="T56" fmla="*/ 0 w 126"/>
                <a:gd name="T57" fmla="*/ 32 h 46"/>
                <a:gd name="T58" fmla="*/ 0 w 126"/>
                <a:gd name="T59" fmla="*/ 28 h 46"/>
                <a:gd name="T60" fmla="*/ 0 w 126"/>
                <a:gd name="T61" fmla="*/ 25 h 46"/>
                <a:gd name="T62" fmla="*/ 4 w 126"/>
                <a:gd name="T63" fmla="*/ 25 h 46"/>
                <a:gd name="T64" fmla="*/ 7 w 126"/>
                <a:gd name="T65" fmla="*/ 21 h 46"/>
                <a:gd name="T66" fmla="*/ 14 w 126"/>
                <a:gd name="T67" fmla="*/ 21 h 46"/>
                <a:gd name="T68" fmla="*/ 25 w 126"/>
                <a:gd name="T69" fmla="*/ 18 h 46"/>
                <a:gd name="T70" fmla="*/ 35 w 126"/>
                <a:gd name="T71" fmla="*/ 14 h 46"/>
                <a:gd name="T72" fmla="*/ 53 w 126"/>
                <a:gd name="T73" fmla="*/ 11 h 46"/>
                <a:gd name="T74" fmla="*/ 53 w 126"/>
                <a:gd name="T7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" h="46">
                  <a:moveTo>
                    <a:pt x="53" y="11"/>
                  </a:moveTo>
                  <a:lnTo>
                    <a:pt x="67" y="7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3" y="4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4"/>
                  </a:lnTo>
                  <a:lnTo>
                    <a:pt x="126" y="18"/>
                  </a:lnTo>
                  <a:lnTo>
                    <a:pt x="123" y="18"/>
                  </a:lnTo>
                  <a:lnTo>
                    <a:pt x="119" y="21"/>
                  </a:lnTo>
                  <a:lnTo>
                    <a:pt x="112" y="25"/>
                  </a:lnTo>
                  <a:lnTo>
                    <a:pt x="109" y="28"/>
                  </a:lnTo>
                  <a:lnTo>
                    <a:pt x="102" y="28"/>
                  </a:lnTo>
                  <a:lnTo>
                    <a:pt x="84" y="35"/>
                  </a:lnTo>
                  <a:lnTo>
                    <a:pt x="70" y="39"/>
                  </a:lnTo>
                  <a:lnTo>
                    <a:pt x="60" y="42"/>
                  </a:lnTo>
                  <a:lnTo>
                    <a:pt x="46" y="42"/>
                  </a:lnTo>
                  <a:lnTo>
                    <a:pt x="35" y="46"/>
                  </a:lnTo>
                  <a:lnTo>
                    <a:pt x="25" y="46"/>
                  </a:lnTo>
                  <a:lnTo>
                    <a:pt x="18" y="46"/>
                  </a:lnTo>
                  <a:lnTo>
                    <a:pt x="11" y="42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25" y="18"/>
                  </a:lnTo>
                  <a:lnTo>
                    <a:pt x="35" y="14"/>
                  </a:lnTo>
                  <a:lnTo>
                    <a:pt x="53" y="11"/>
                  </a:lnTo>
                  <a:lnTo>
                    <a:pt x="53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7">
              <a:extLst>
                <a:ext uri="{FF2B5EF4-FFF2-40B4-BE49-F238E27FC236}">
                  <a16:creationId xmlns:a16="http://schemas.microsoft.com/office/drawing/2014/main" id="{BDC75C10-6917-4E6C-B402-14E54DE57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877" y="17842592"/>
              <a:ext cx="578043" cy="825773"/>
            </a:xfrm>
            <a:custGeom>
              <a:avLst/>
              <a:gdLst>
                <a:gd name="T0" fmla="*/ 63 w 105"/>
                <a:gd name="T1" fmla="*/ 45 h 150"/>
                <a:gd name="T2" fmla="*/ 66 w 105"/>
                <a:gd name="T3" fmla="*/ 35 h 150"/>
                <a:gd name="T4" fmla="*/ 70 w 105"/>
                <a:gd name="T5" fmla="*/ 28 h 150"/>
                <a:gd name="T6" fmla="*/ 70 w 105"/>
                <a:gd name="T7" fmla="*/ 21 h 150"/>
                <a:gd name="T8" fmla="*/ 70 w 105"/>
                <a:gd name="T9" fmla="*/ 14 h 150"/>
                <a:gd name="T10" fmla="*/ 66 w 105"/>
                <a:gd name="T11" fmla="*/ 7 h 150"/>
                <a:gd name="T12" fmla="*/ 66 w 105"/>
                <a:gd name="T13" fmla="*/ 4 h 150"/>
                <a:gd name="T14" fmla="*/ 70 w 105"/>
                <a:gd name="T15" fmla="*/ 0 h 150"/>
                <a:gd name="T16" fmla="*/ 73 w 105"/>
                <a:gd name="T17" fmla="*/ 0 h 150"/>
                <a:gd name="T18" fmla="*/ 77 w 105"/>
                <a:gd name="T19" fmla="*/ 0 h 150"/>
                <a:gd name="T20" fmla="*/ 80 w 105"/>
                <a:gd name="T21" fmla="*/ 0 h 150"/>
                <a:gd name="T22" fmla="*/ 87 w 105"/>
                <a:gd name="T23" fmla="*/ 4 h 150"/>
                <a:gd name="T24" fmla="*/ 94 w 105"/>
                <a:gd name="T25" fmla="*/ 7 h 150"/>
                <a:gd name="T26" fmla="*/ 98 w 105"/>
                <a:gd name="T27" fmla="*/ 14 h 150"/>
                <a:gd name="T28" fmla="*/ 101 w 105"/>
                <a:gd name="T29" fmla="*/ 17 h 150"/>
                <a:gd name="T30" fmla="*/ 105 w 105"/>
                <a:gd name="T31" fmla="*/ 24 h 150"/>
                <a:gd name="T32" fmla="*/ 105 w 105"/>
                <a:gd name="T33" fmla="*/ 28 h 150"/>
                <a:gd name="T34" fmla="*/ 105 w 105"/>
                <a:gd name="T35" fmla="*/ 31 h 150"/>
                <a:gd name="T36" fmla="*/ 105 w 105"/>
                <a:gd name="T37" fmla="*/ 38 h 150"/>
                <a:gd name="T38" fmla="*/ 101 w 105"/>
                <a:gd name="T39" fmla="*/ 45 h 150"/>
                <a:gd name="T40" fmla="*/ 94 w 105"/>
                <a:gd name="T41" fmla="*/ 56 h 150"/>
                <a:gd name="T42" fmla="*/ 91 w 105"/>
                <a:gd name="T43" fmla="*/ 66 h 150"/>
                <a:gd name="T44" fmla="*/ 84 w 105"/>
                <a:gd name="T45" fmla="*/ 77 h 150"/>
                <a:gd name="T46" fmla="*/ 66 w 105"/>
                <a:gd name="T47" fmla="*/ 101 h 150"/>
                <a:gd name="T48" fmla="*/ 56 w 105"/>
                <a:gd name="T49" fmla="*/ 112 h 150"/>
                <a:gd name="T50" fmla="*/ 46 w 105"/>
                <a:gd name="T51" fmla="*/ 122 h 150"/>
                <a:gd name="T52" fmla="*/ 35 w 105"/>
                <a:gd name="T53" fmla="*/ 129 h 150"/>
                <a:gd name="T54" fmla="*/ 28 w 105"/>
                <a:gd name="T55" fmla="*/ 136 h 150"/>
                <a:gd name="T56" fmla="*/ 18 w 105"/>
                <a:gd name="T57" fmla="*/ 143 h 150"/>
                <a:gd name="T58" fmla="*/ 11 w 105"/>
                <a:gd name="T59" fmla="*/ 150 h 150"/>
                <a:gd name="T60" fmla="*/ 4 w 105"/>
                <a:gd name="T61" fmla="*/ 150 h 150"/>
                <a:gd name="T62" fmla="*/ 0 w 105"/>
                <a:gd name="T63" fmla="*/ 150 h 150"/>
                <a:gd name="T64" fmla="*/ 0 w 105"/>
                <a:gd name="T65" fmla="*/ 150 h 150"/>
                <a:gd name="T66" fmla="*/ 0 w 105"/>
                <a:gd name="T67" fmla="*/ 143 h 150"/>
                <a:gd name="T68" fmla="*/ 4 w 105"/>
                <a:gd name="T69" fmla="*/ 140 h 150"/>
                <a:gd name="T70" fmla="*/ 11 w 105"/>
                <a:gd name="T71" fmla="*/ 129 h 150"/>
                <a:gd name="T72" fmla="*/ 18 w 105"/>
                <a:gd name="T73" fmla="*/ 119 h 150"/>
                <a:gd name="T74" fmla="*/ 28 w 105"/>
                <a:gd name="T75" fmla="*/ 108 h 150"/>
                <a:gd name="T76" fmla="*/ 42 w 105"/>
                <a:gd name="T77" fmla="*/ 87 h 150"/>
                <a:gd name="T78" fmla="*/ 49 w 105"/>
                <a:gd name="T79" fmla="*/ 77 h 150"/>
                <a:gd name="T80" fmla="*/ 56 w 105"/>
                <a:gd name="T81" fmla="*/ 66 h 150"/>
                <a:gd name="T82" fmla="*/ 60 w 105"/>
                <a:gd name="T83" fmla="*/ 56 h 150"/>
                <a:gd name="T84" fmla="*/ 63 w 105"/>
                <a:gd name="T85" fmla="*/ 45 h 150"/>
                <a:gd name="T86" fmla="*/ 63 w 105"/>
                <a:gd name="T87" fmla="*/ 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" h="150">
                  <a:moveTo>
                    <a:pt x="63" y="45"/>
                  </a:moveTo>
                  <a:lnTo>
                    <a:pt x="66" y="35"/>
                  </a:lnTo>
                  <a:lnTo>
                    <a:pt x="70" y="28"/>
                  </a:lnTo>
                  <a:lnTo>
                    <a:pt x="70" y="21"/>
                  </a:lnTo>
                  <a:lnTo>
                    <a:pt x="70" y="14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7" y="4"/>
                  </a:lnTo>
                  <a:lnTo>
                    <a:pt x="94" y="7"/>
                  </a:lnTo>
                  <a:lnTo>
                    <a:pt x="98" y="14"/>
                  </a:lnTo>
                  <a:lnTo>
                    <a:pt x="101" y="17"/>
                  </a:lnTo>
                  <a:lnTo>
                    <a:pt x="105" y="24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8"/>
                  </a:lnTo>
                  <a:lnTo>
                    <a:pt x="101" y="45"/>
                  </a:lnTo>
                  <a:lnTo>
                    <a:pt x="94" y="56"/>
                  </a:lnTo>
                  <a:lnTo>
                    <a:pt x="91" y="66"/>
                  </a:lnTo>
                  <a:lnTo>
                    <a:pt x="84" y="77"/>
                  </a:lnTo>
                  <a:lnTo>
                    <a:pt x="66" y="101"/>
                  </a:lnTo>
                  <a:lnTo>
                    <a:pt x="56" y="112"/>
                  </a:lnTo>
                  <a:lnTo>
                    <a:pt x="46" y="122"/>
                  </a:lnTo>
                  <a:lnTo>
                    <a:pt x="35" y="129"/>
                  </a:lnTo>
                  <a:lnTo>
                    <a:pt x="28" y="136"/>
                  </a:lnTo>
                  <a:lnTo>
                    <a:pt x="18" y="143"/>
                  </a:lnTo>
                  <a:lnTo>
                    <a:pt x="11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43"/>
                  </a:lnTo>
                  <a:lnTo>
                    <a:pt x="4" y="140"/>
                  </a:lnTo>
                  <a:lnTo>
                    <a:pt x="11" y="129"/>
                  </a:lnTo>
                  <a:lnTo>
                    <a:pt x="18" y="119"/>
                  </a:lnTo>
                  <a:lnTo>
                    <a:pt x="28" y="108"/>
                  </a:lnTo>
                  <a:lnTo>
                    <a:pt x="42" y="87"/>
                  </a:lnTo>
                  <a:lnTo>
                    <a:pt x="49" y="77"/>
                  </a:lnTo>
                  <a:lnTo>
                    <a:pt x="56" y="66"/>
                  </a:lnTo>
                  <a:lnTo>
                    <a:pt x="60" y="56"/>
                  </a:lnTo>
                  <a:lnTo>
                    <a:pt x="63" y="45"/>
                  </a:lnTo>
                  <a:lnTo>
                    <a:pt x="63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8">
              <a:extLst>
                <a:ext uri="{FF2B5EF4-FFF2-40B4-BE49-F238E27FC236}">
                  <a16:creationId xmlns:a16="http://schemas.microsoft.com/office/drawing/2014/main" id="{135E066A-3B95-4D60-AE14-6529DA27C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755" y="18051788"/>
              <a:ext cx="1519422" cy="754208"/>
            </a:xfrm>
            <a:custGeom>
              <a:avLst/>
              <a:gdLst>
                <a:gd name="T0" fmla="*/ 213 w 276"/>
                <a:gd name="T1" fmla="*/ 137 h 137"/>
                <a:gd name="T2" fmla="*/ 206 w 276"/>
                <a:gd name="T3" fmla="*/ 137 h 137"/>
                <a:gd name="T4" fmla="*/ 199 w 276"/>
                <a:gd name="T5" fmla="*/ 137 h 137"/>
                <a:gd name="T6" fmla="*/ 185 w 276"/>
                <a:gd name="T7" fmla="*/ 137 h 137"/>
                <a:gd name="T8" fmla="*/ 178 w 276"/>
                <a:gd name="T9" fmla="*/ 137 h 137"/>
                <a:gd name="T10" fmla="*/ 171 w 276"/>
                <a:gd name="T11" fmla="*/ 133 h 137"/>
                <a:gd name="T12" fmla="*/ 157 w 276"/>
                <a:gd name="T13" fmla="*/ 130 h 137"/>
                <a:gd name="T14" fmla="*/ 144 w 276"/>
                <a:gd name="T15" fmla="*/ 123 h 137"/>
                <a:gd name="T16" fmla="*/ 130 w 276"/>
                <a:gd name="T17" fmla="*/ 112 h 137"/>
                <a:gd name="T18" fmla="*/ 112 w 276"/>
                <a:gd name="T19" fmla="*/ 102 h 137"/>
                <a:gd name="T20" fmla="*/ 98 w 276"/>
                <a:gd name="T21" fmla="*/ 91 h 137"/>
                <a:gd name="T22" fmla="*/ 81 w 276"/>
                <a:gd name="T23" fmla="*/ 77 h 137"/>
                <a:gd name="T24" fmla="*/ 63 w 276"/>
                <a:gd name="T25" fmla="*/ 63 h 137"/>
                <a:gd name="T26" fmla="*/ 42 w 276"/>
                <a:gd name="T27" fmla="*/ 49 h 137"/>
                <a:gd name="T28" fmla="*/ 21 w 276"/>
                <a:gd name="T29" fmla="*/ 32 h 137"/>
                <a:gd name="T30" fmla="*/ 0 w 276"/>
                <a:gd name="T31" fmla="*/ 11 h 137"/>
                <a:gd name="T32" fmla="*/ 11 w 276"/>
                <a:gd name="T33" fmla="*/ 0 h 137"/>
                <a:gd name="T34" fmla="*/ 32 w 276"/>
                <a:gd name="T35" fmla="*/ 14 h 137"/>
                <a:gd name="T36" fmla="*/ 49 w 276"/>
                <a:gd name="T37" fmla="*/ 25 h 137"/>
                <a:gd name="T38" fmla="*/ 67 w 276"/>
                <a:gd name="T39" fmla="*/ 35 h 137"/>
                <a:gd name="T40" fmla="*/ 81 w 276"/>
                <a:gd name="T41" fmla="*/ 46 h 137"/>
                <a:gd name="T42" fmla="*/ 98 w 276"/>
                <a:gd name="T43" fmla="*/ 53 h 137"/>
                <a:gd name="T44" fmla="*/ 109 w 276"/>
                <a:gd name="T45" fmla="*/ 60 h 137"/>
                <a:gd name="T46" fmla="*/ 123 w 276"/>
                <a:gd name="T47" fmla="*/ 67 h 137"/>
                <a:gd name="T48" fmla="*/ 130 w 276"/>
                <a:gd name="T49" fmla="*/ 70 h 137"/>
                <a:gd name="T50" fmla="*/ 151 w 276"/>
                <a:gd name="T51" fmla="*/ 81 h 137"/>
                <a:gd name="T52" fmla="*/ 171 w 276"/>
                <a:gd name="T53" fmla="*/ 88 h 137"/>
                <a:gd name="T54" fmla="*/ 196 w 276"/>
                <a:gd name="T55" fmla="*/ 91 h 137"/>
                <a:gd name="T56" fmla="*/ 220 w 276"/>
                <a:gd name="T57" fmla="*/ 95 h 137"/>
                <a:gd name="T58" fmla="*/ 234 w 276"/>
                <a:gd name="T59" fmla="*/ 98 h 137"/>
                <a:gd name="T60" fmla="*/ 245 w 276"/>
                <a:gd name="T61" fmla="*/ 102 h 137"/>
                <a:gd name="T62" fmla="*/ 255 w 276"/>
                <a:gd name="T63" fmla="*/ 102 h 137"/>
                <a:gd name="T64" fmla="*/ 262 w 276"/>
                <a:gd name="T65" fmla="*/ 102 h 137"/>
                <a:gd name="T66" fmla="*/ 266 w 276"/>
                <a:gd name="T67" fmla="*/ 105 h 137"/>
                <a:gd name="T68" fmla="*/ 273 w 276"/>
                <a:gd name="T69" fmla="*/ 105 h 137"/>
                <a:gd name="T70" fmla="*/ 276 w 276"/>
                <a:gd name="T71" fmla="*/ 109 h 137"/>
                <a:gd name="T72" fmla="*/ 276 w 276"/>
                <a:gd name="T73" fmla="*/ 109 h 137"/>
                <a:gd name="T74" fmla="*/ 276 w 276"/>
                <a:gd name="T75" fmla="*/ 112 h 137"/>
                <a:gd name="T76" fmla="*/ 273 w 276"/>
                <a:gd name="T77" fmla="*/ 116 h 137"/>
                <a:gd name="T78" fmla="*/ 262 w 276"/>
                <a:gd name="T79" fmla="*/ 119 h 137"/>
                <a:gd name="T80" fmla="*/ 252 w 276"/>
                <a:gd name="T81" fmla="*/ 126 h 137"/>
                <a:gd name="T82" fmla="*/ 241 w 276"/>
                <a:gd name="T83" fmla="*/ 130 h 137"/>
                <a:gd name="T84" fmla="*/ 231 w 276"/>
                <a:gd name="T85" fmla="*/ 133 h 137"/>
                <a:gd name="T86" fmla="*/ 220 w 276"/>
                <a:gd name="T87" fmla="*/ 137 h 137"/>
                <a:gd name="T88" fmla="*/ 213 w 276"/>
                <a:gd name="T89" fmla="*/ 137 h 137"/>
                <a:gd name="T90" fmla="*/ 213 w 276"/>
                <a:gd name="T91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6" h="137">
                  <a:moveTo>
                    <a:pt x="213" y="137"/>
                  </a:moveTo>
                  <a:lnTo>
                    <a:pt x="206" y="137"/>
                  </a:lnTo>
                  <a:lnTo>
                    <a:pt x="199" y="137"/>
                  </a:lnTo>
                  <a:lnTo>
                    <a:pt x="185" y="137"/>
                  </a:lnTo>
                  <a:lnTo>
                    <a:pt x="178" y="137"/>
                  </a:lnTo>
                  <a:lnTo>
                    <a:pt x="171" y="133"/>
                  </a:lnTo>
                  <a:lnTo>
                    <a:pt x="157" y="130"/>
                  </a:lnTo>
                  <a:lnTo>
                    <a:pt x="144" y="123"/>
                  </a:lnTo>
                  <a:lnTo>
                    <a:pt x="130" y="112"/>
                  </a:lnTo>
                  <a:lnTo>
                    <a:pt x="112" y="102"/>
                  </a:lnTo>
                  <a:lnTo>
                    <a:pt x="98" y="91"/>
                  </a:lnTo>
                  <a:lnTo>
                    <a:pt x="81" y="77"/>
                  </a:lnTo>
                  <a:lnTo>
                    <a:pt x="63" y="63"/>
                  </a:lnTo>
                  <a:lnTo>
                    <a:pt x="42" y="49"/>
                  </a:lnTo>
                  <a:lnTo>
                    <a:pt x="21" y="32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32" y="14"/>
                  </a:lnTo>
                  <a:lnTo>
                    <a:pt x="49" y="25"/>
                  </a:lnTo>
                  <a:lnTo>
                    <a:pt x="67" y="35"/>
                  </a:lnTo>
                  <a:lnTo>
                    <a:pt x="81" y="46"/>
                  </a:lnTo>
                  <a:lnTo>
                    <a:pt x="98" y="53"/>
                  </a:lnTo>
                  <a:lnTo>
                    <a:pt x="109" y="60"/>
                  </a:lnTo>
                  <a:lnTo>
                    <a:pt x="123" y="67"/>
                  </a:lnTo>
                  <a:lnTo>
                    <a:pt x="130" y="70"/>
                  </a:lnTo>
                  <a:lnTo>
                    <a:pt x="151" y="81"/>
                  </a:lnTo>
                  <a:lnTo>
                    <a:pt x="171" y="88"/>
                  </a:lnTo>
                  <a:lnTo>
                    <a:pt x="196" y="91"/>
                  </a:lnTo>
                  <a:lnTo>
                    <a:pt x="220" y="95"/>
                  </a:lnTo>
                  <a:lnTo>
                    <a:pt x="234" y="98"/>
                  </a:lnTo>
                  <a:lnTo>
                    <a:pt x="245" y="102"/>
                  </a:lnTo>
                  <a:lnTo>
                    <a:pt x="255" y="102"/>
                  </a:lnTo>
                  <a:lnTo>
                    <a:pt x="262" y="102"/>
                  </a:lnTo>
                  <a:lnTo>
                    <a:pt x="266" y="105"/>
                  </a:lnTo>
                  <a:lnTo>
                    <a:pt x="273" y="105"/>
                  </a:lnTo>
                  <a:lnTo>
                    <a:pt x="276" y="109"/>
                  </a:lnTo>
                  <a:lnTo>
                    <a:pt x="276" y="109"/>
                  </a:lnTo>
                  <a:lnTo>
                    <a:pt x="276" y="112"/>
                  </a:lnTo>
                  <a:lnTo>
                    <a:pt x="273" y="116"/>
                  </a:lnTo>
                  <a:lnTo>
                    <a:pt x="262" y="119"/>
                  </a:lnTo>
                  <a:lnTo>
                    <a:pt x="252" y="126"/>
                  </a:lnTo>
                  <a:lnTo>
                    <a:pt x="241" y="130"/>
                  </a:lnTo>
                  <a:lnTo>
                    <a:pt x="231" y="133"/>
                  </a:lnTo>
                  <a:lnTo>
                    <a:pt x="220" y="137"/>
                  </a:lnTo>
                  <a:lnTo>
                    <a:pt x="213" y="137"/>
                  </a:lnTo>
                  <a:lnTo>
                    <a:pt x="213" y="13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9">
              <a:extLst>
                <a:ext uri="{FF2B5EF4-FFF2-40B4-BE49-F238E27FC236}">
                  <a16:creationId xmlns:a16="http://schemas.microsoft.com/office/drawing/2014/main" id="{F55E1F2E-3364-4B16-A61D-9A717EA6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6116" y="17633396"/>
              <a:ext cx="77072" cy="726680"/>
            </a:xfrm>
            <a:custGeom>
              <a:avLst/>
              <a:gdLst>
                <a:gd name="T0" fmla="*/ 4 w 14"/>
                <a:gd name="T1" fmla="*/ 132 h 132"/>
                <a:gd name="T2" fmla="*/ 4 w 14"/>
                <a:gd name="T3" fmla="*/ 108 h 132"/>
                <a:gd name="T4" fmla="*/ 4 w 14"/>
                <a:gd name="T5" fmla="*/ 87 h 132"/>
                <a:gd name="T6" fmla="*/ 0 w 14"/>
                <a:gd name="T7" fmla="*/ 66 h 132"/>
                <a:gd name="T8" fmla="*/ 0 w 14"/>
                <a:gd name="T9" fmla="*/ 48 h 132"/>
                <a:gd name="T10" fmla="*/ 0 w 14"/>
                <a:gd name="T11" fmla="*/ 35 h 132"/>
                <a:gd name="T12" fmla="*/ 0 w 14"/>
                <a:gd name="T13" fmla="*/ 21 h 132"/>
                <a:gd name="T14" fmla="*/ 0 w 14"/>
                <a:gd name="T15" fmla="*/ 10 h 132"/>
                <a:gd name="T16" fmla="*/ 0 w 14"/>
                <a:gd name="T17" fmla="*/ 0 h 132"/>
                <a:gd name="T18" fmla="*/ 14 w 14"/>
                <a:gd name="T19" fmla="*/ 0 h 132"/>
                <a:gd name="T20" fmla="*/ 14 w 14"/>
                <a:gd name="T21" fmla="*/ 132 h 132"/>
                <a:gd name="T22" fmla="*/ 4 w 14"/>
                <a:gd name="T23" fmla="*/ 132 h 132"/>
                <a:gd name="T24" fmla="*/ 4 w 14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2">
                  <a:moveTo>
                    <a:pt x="4" y="132"/>
                  </a:moveTo>
                  <a:lnTo>
                    <a:pt x="4" y="108"/>
                  </a:lnTo>
                  <a:lnTo>
                    <a:pt x="4" y="87"/>
                  </a:lnTo>
                  <a:lnTo>
                    <a:pt x="0" y="66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32"/>
                  </a:lnTo>
                  <a:lnTo>
                    <a:pt x="4" y="132"/>
                  </a:lnTo>
                  <a:lnTo>
                    <a:pt x="4" y="1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0">
              <a:extLst>
                <a:ext uri="{FF2B5EF4-FFF2-40B4-BE49-F238E27FC236}">
                  <a16:creationId xmlns:a16="http://schemas.microsoft.com/office/drawing/2014/main" id="{B48B1C17-4ADE-442C-825B-28F4BC209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137" y="17864613"/>
              <a:ext cx="478950" cy="187175"/>
            </a:xfrm>
            <a:custGeom>
              <a:avLst/>
              <a:gdLst>
                <a:gd name="T0" fmla="*/ 38 w 87"/>
                <a:gd name="T1" fmla="*/ 6 h 34"/>
                <a:gd name="T2" fmla="*/ 45 w 87"/>
                <a:gd name="T3" fmla="*/ 3 h 34"/>
                <a:gd name="T4" fmla="*/ 52 w 87"/>
                <a:gd name="T5" fmla="*/ 0 h 34"/>
                <a:gd name="T6" fmla="*/ 59 w 87"/>
                <a:gd name="T7" fmla="*/ 0 h 34"/>
                <a:gd name="T8" fmla="*/ 63 w 87"/>
                <a:gd name="T9" fmla="*/ 0 h 34"/>
                <a:gd name="T10" fmla="*/ 70 w 87"/>
                <a:gd name="T11" fmla="*/ 0 h 34"/>
                <a:gd name="T12" fmla="*/ 77 w 87"/>
                <a:gd name="T13" fmla="*/ 3 h 34"/>
                <a:gd name="T14" fmla="*/ 80 w 87"/>
                <a:gd name="T15" fmla="*/ 6 h 34"/>
                <a:gd name="T16" fmla="*/ 83 w 87"/>
                <a:gd name="T17" fmla="*/ 10 h 34"/>
                <a:gd name="T18" fmla="*/ 83 w 87"/>
                <a:gd name="T19" fmla="*/ 13 h 34"/>
                <a:gd name="T20" fmla="*/ 87 w 87"/>
                <a:gd name="T21" fmla="*/ 17 h 34"/>
                <a:gd name="T22" fmla="*/ 83 w 87"/>
                <a:gd name="T23" fmla="*/ 17 h 34"/>
                <a:gd name="T24" fmla="*/ 80 w 87"/>
                <a:gd name="T25" fmla="*/ 20 h 34"/>
                <a:gd name="T26" fmla="*/ 70 w 87"/>
                <a:gd name="T27" fmla="*/ 24 h 34"/>
                <a:gd name="T28" fmla="*/ 59 w 87"/>
                <a:gd name="T29" fmla="*/ 27 h 34"/>
                <a:gd name="T30" fmla="*/ 49 w 87"/>
                <a:gd name="T31" fmla="*/ 31 h 34"/>
                <a:gd name="T32" fmla="*/ 31 w 87"/>
                <a:gd name="T33" fmla="*/ 34 h 34"/>
                <a:gd name="T34" fmla="*/ 17 w 87"/>
                <a:gd name="T35" fmla="*/ 34 h 34"/>
                <a:gd name="T36" fmla="*/ 0 w 87"/>
                <a:gd name="T37" fmla="*/ 34 h 34"/>
                <a:gd name="T38" fmla="*/ 0 w 87"/>
                <a:gd name="T39" fmla="*/ 13 h 34"/>
                <a:gd name="T40" fmla="*/ 21 w 87"/>
                <a:gd name="T41" fmla="*/ 10 h 34"/>
                <a:gd name="T42" fmla="*/ 28 w 87"/>
                <a:gd name="T43" fmla="*/ 6 h 34"/>
                <a:gd name="T44" fmla="*/ 38 w 87"/>
                <a:gd name="T45" fmla="*/ 6 h 34"/>
                <a:gd name="T46" fmla="*/ 38 w 87"/>
                <a:gd name="T47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7" h="34">
                  <a:moveTo>
                    <a:pt x="38" y="6"/>
                  </a:moveTo>
                  <a:lnTo>
                    <a:pt x="45" y="3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7" y="3"/>
                  </a:lnTo>
                  <a:lnTo>
                    <a:pt x="80" y="6"/>
                  </a:lnTo>
                  <a:lnTo>
                    <a:pt x="83" y="10"/>
                  </a:lnTo>
                  <a:lnTo>
                    <a:pt x="83" y="13"/>
                  </a:lnTo>
                  <a:lnTo>
                    <a:pt x="87" y="17"/>
                  </a:lnTo>
                  <a:lnTo>
                    <a:pt x="83" y="17"/>
                  </a:lnTo>
                  <a:lnTo>
                    <a:pt x="80" y="20"/>
                  </a:lnTo>
                  <a:lnTo>
                    <a:pt x="70" y="24"/>
                  </a:lnTo>
                  <a:lnTo>
                    <a:pt x="59" y="27"/>
                  </a:lnTo>
                  <a:lnTo>
                    <a:pt x="49" y="31"/>
                  </a:lnTo>
                  <a:lnTo>
                    <a:pt x="31" y="34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21" y="10"/>
                  </a:lnTo>
                  <a:lnTo>
                    <a:pt x="28" y="6"/>
                  </a:lnTo>
                  <a:lnTo>
                    <a:pt x="38" y="6"/>
                  </a:lnTo>
                  <a:lnTo>
                    <a:pt x="38" y="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1">
              <a:extLst>
                <a:ext uri="{FF2B5EF4-FFF2-40B4-BE49-F238E27FC236}">
                  <a16:creationId xmlns:a16="http://schemas.microsoft.com/office/drawing/2014/main" id="{3A95D37B-AC20-4E99-AF94-FF5684F07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1972" y="16807623"/>
              <a:ext cx="346826" cy="324806"/>
            </a:xfrm>
            <a:custGeom>
              <a:avLst/>
              <a:gdLst>
                <a:gd name="T0" fmla="*/ 56 w 63"/>
                <a:gd name="T1" fmla="*/ 52 h 59"/>
                <a:gd name="T2" fmla="*/ 56 w 63"/>
                <a:gd name="T3" fmla="*/ 55 h 59"/>
                <a:gd name="T4" fmla="*/ 53 w 63"/>
                <a:gd name="T5" fmla="*/ 55 h 59"/>
                <a:gd name="T6" fmla="*/ 49 w 63"/>
                <a:gd name="T7" fmla="*/ 55 h 59"/>
                <a:gd name="T8" fmla="*/ 49 w 63"/>
                <a:gd name="T9" fmla="*/ 59 h 59"/>
                <a:gd name="T10" fmla="*/ 46 w 63"/>
                <a:gd name="T11" fmla="*/ 55 h 59"/>
                <a:gd name="T12" fmla="*/ 42 w 63"/>
                <a:gd name="T13" fmla="*/ 55 h 59"/>
                <a:gd name="T14" fmla="*/ 35 w 63"/>
                <a:gd name="T15" fmla="*/ 52 h 59"/>
                <a:gd name="T16" fmla="*/ 28 w 63"/>
                <a:gd name="T17" fmla="*/ 45 h 59"/>
                <a:gd name="T18" fmla="*/ 21 w 63"/>
                <a:gd name="T19" fmla="*/ 38 h 59"/>
                <a:gd name="T20" fmla="*/ 14 w 63"/>
                <a:gd name="T21" fmla="*/ 34 h 59"/>
                <a:gd name="T22" fmla="*/ 11 w 63"/>
                <a:gd name="T23" fmla="*/ 28 h 59"/>
                <a:gd name="T24" fmla="*/ 7 w 63"/>
                <a:gd name="T25" fmla="*/ 24 h 59"/>
                <a:gd name="T26" fmla="*/ 0 w 63"/>
                <a:gd name="T27" fmla="*/ 14 h 59"/>
                <a:gd name="T28" fmla="*/ 0 w 63"/>
                <a:gd name="T29" fmla="*/ 7 h 59"/>
                <a:gd name="T30" fmla="*/ 0 w 63"/>
                <a:gd name="T31" fmla="*/ 0 h 59"/>
                <a:gd name="T32" fmla="*/ 7 w 63"/>
                <a:gd name="T33" fmla="*/ 3 h 59"/>
                <a:gd name="T34" fmla="*/ 18 w 63"/>
                <a:gd name="T35" fmla="*/ 3 h 59"/>
                <a:gd name="T36" fmla="*/ 28 w 63"/>
                <a:gd name="T37" fmla="*/ 3 h 59"/>
                <a:gd name="T38" fmla="*/ 35 w 63"/>
                <a:gd name="T39" fmla="*/ 3 h 59"/>
                <a:gd name="T40" fmla="*/ 39 w 63"/>
                <a:gd name="T41" fmla="*/ 7 h 59"/>
                <a:gd name="T42" fmla="*/ 46 w 63"/>
                <a:gd name="T43" fmla="*/ 7 h 59"/>
                <a:gd name="T44" fmla="*/ 49 w 63"/>
                <a:gd name="T45" fmla="*/ 10 h 59"/>
                <a:gd name="T46" fmla="*/ 53 w 63"/>
                <a:gd name="T47" fmla="*/ 10 h 59"/>
                <a:gd name="T48" fmla="*/ 56 w 63"/>
                <a:gd name="T49" fmla="*/ 14 h 59"/>
                <a:gd name="T50" fmla="*/ 60 w 63"/>
                <a:gd name="T51" fmla="*/ 21 h 59"/>
                <a:gd name="T52" fmla="*/ 63 w 63"/>
                <a:gd name="T53" fmla="*/ 31 h 59"/>
                <a:gd name="T54" fmla="*/ 63 w 63"/>
                <a:gd name="T55" fmla="*/ 41 h 59"/>
                <a:gd name="T56" fmla="*/ 60 w 63"/>
                <a:gd name="T57" fmla="*/ 45 h 59"/>
                <a:gd name="T58" fmla="*/ 56 w 63"/>
                <a:gd name="T59" fmla="*/ 52 h 59"/>
                <a:gd name="T60" fmla="*/ 56 w 63"/>
                <a:gd name="T6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59">
                  <a:moveTo>
                    <a:pt x="56" y="52"/>
                  </a:moveTo>
                  <a:lnTo>
                    <a:pt x="56" y="55"/>
                  </a:lnTo>
                  <a:lnTo>
                    <a:pt x="53" y="55"/>
                  </a:lnTo>
                  <a:lnTo>
                    <a:pt x="49" y="55"/>
                  </a:lnTo>
                  <a:lnTo>
                    <a:pt x="49" y="59"/>
                  </a:lnTo>
                  <a:lnTo>
                    <a:pt x="46" y="55"/>
                  </a:lnTo>
                  <a:lnTo>
                    <a:pt x="42" y="55"/>
                  </a:lnTo>
                  <a:lnTo>
                    <a:pt x="35" y="52"/>
                  </a:lnTo>
                  <a:lnTo>
                    <a:pt x="28" y="45"/>
                  </a:lnTo>
                  <a:lnTo>
                    <a:pt x="21" y="38"/>
                  </a:lnTo>
                  <a:lnTo>
                    <a:pt x="14" y="34"/>
                  </a:lnTo>
                  <a:lnTo>
                    <a:pt x="11" y="28"/>
                  </a:lnTo>
                  <a:lnTo>
                    <a:pt x="7" y="2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3"/>
                  </a:lnTo>
                  <a:lnTo>
                    <a:pt x="18" y="3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3" y="10"/>
                  </a:lnTo>
                  <a:lnTo>
                    <a:pt x="56" y="14"/>
                  </a:lnTo>
                  <a:lnTo>
                    <a:pt x="60" y="21"/>
                  </a:lnTo>
                  <a:lnTo>
                    <a:pt x="63" y="31"/>
                  </a:lnTo>
                  <a:lnTo>
                    <a:pt x="63" y="41"/>
                  </a:lnTo>
                  <a:lnTo>
                    <a:pt x="60" y="45"/>
                  </a:lnTo>
                  <a:lnTo>
                    <a:pt x="56" y="52"/>
                  </a:lnTo>
                  <a:lnTo>
                    <a:pt x="56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1123955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2">
            <a:extLst>
              <a:ext uri="{FF2B5EF4-FFF2-40B4-BE49-F238E27FC236}">
                <a16:creationId xmlns:a16="http://schemas.microsoft.com/office/drawing/2014/main" id="{D11BBD8D-D866-493F-8DC4-7E2BAC31ED0F}"/>
              </a:ext>
            </a:extLst>
          </p:cNvPr>
          <p:cNvSpPr>
            <a:spLocks/>
          </p:cNvSpPr>
          <p:nvPr/>
        </p:nvSpPr>
        <p:spPr bwMode="auto">
          <a:xfrm>
            <a:off x="3426091" y="3239073"/>
            <a:ext cx="1921300" cy="346826"/>
          </a:xfrm>
          <a:custGeom>
            <a:avLst/>
            <a:gdLst>
              <a:gd name="T0" fmla="*/ 331 w 349"/>
              <a:gd name="T1" fmla="*/ 14 h 63"/>
              <a:gd name="T2" fmla="*/ 342 w 349"/>
              <a:gd name="T3" fmla="*/ 21 h 63"/>
              <a:gd name="T4" fmla="*/ 349 w 349"/>
              <a:gd name="T5" fmla="*/ 35 h 63"/>
              <a:gd name="T6" fmla="*/ 345 w 349"/>
              <a:gd name="T7" fmla="*/ 42 h 63"/>
              <a:gd name="T8" fmla="*/ 338 w 349"/>
              <a:gd name="T9" fmla="*/ 42 h 63"/>
              <a:gd name="T10" fmla="*/ 321 w 349"/>
              <a:gd name="T11" fmla="*/ 42 h 63"/>
              <a:gd name="T12" fmla="*/ 296 w 349"/>
              <a:gd name="T13" fmla="*/ 38 h 63"/>
              <a:gd name="T14" fmla="*/ 272 w 349"/>
              <a:gd name="T15" fmla="*/ 38 h 63"/>
              <a:gd name="T16" fmla="*/ 258 w 349"/>
              <a:gd name="T17" fmla="*/ 38 h 63"/>
              <a:gd name="T18" fmla="*/ 244 w 349"/>
              <a:gd name="T19" fmla="*/ 38 h 63"/>
              <a:gd name="T20" fmla="*/ 227 w 349"/>
              <a:gd name="T21" fmla="*/ 42 h 63"/>
              <a:gd name="T22" fmla="*/ 206 w 349"/>
              <a:gd name="T23" fmla="*/ 42 h 63"/>
              <a:gd name="T24" fmla="*/ 167 w 349"/>
              <a:gd name="T25" fmla="*/ 45 h 63"/>
              <a:gd name="T26" fmla="*/ 129 w 349"/>
              <a:gd name="T27" fmla="*/ 49 h 63"/>
              <a:gd name="T28" fmla="*/ 98 w 349"/>
              <a:gd name="T29" fmla="*/ 52 h 63"/>
              <a:gd name="T30" fmla="*/ 73 w 349"/>
              <a:gd name="T31" fmla="*/ 56 h 63"/>
              <a:gd name="T32" fmla="*/ 56 w 349"/>
              <a:gd name="T33" fmla="*/ 59 h 63"/>
              <a:gd name="T34" fmla="*/ 42 w 349"/>
              <a:gd name="T35" fmla="*/ 63 h 63"/>
              <a:gd name="T36" fmla="*/ 31 w 349"/>
              <a:gd name="T37" fmla="*/ 63 h 63"/>
              <a:gd name="T38" fmla="*/ 21 w 349"/>
              <a:gd name="T39" fmla="*/ 56 h 63"/>
              <a:gd name="T40" fmla="*/ 7 w 349"/>
              <a:gd name="T41" fmla="*/ 45 h 63"/>
              <a:gd name="T42" fmla="*/ 0 w 349"/>
              <a:gd name="T43" fmla="*/ 38 h 63"/>
              <a:gd name="T44" fmla="*/ 0 w 349"/>
              <a:gd name="T45" fmla="*/ 35 h 63"/>
              <a:gd name="T46" fmla="*/ 7 w 349"/>
              <a:gd name="T47" fmla="*/ 31 h 63"/>
              <a:gd name="T48" fmla="*/ 21 w 349"/>
              <a:gd name="T49" fmla="*/ 31 h 63"/>
              <a:gd name="T50" fmla="*/ 42 w 349"/>
              <a:gd name="T51" fmla="*/ 28 h 63"/>
              <a:gd name="T52" fmla="*/ 84 w 349"/>
              <a:gd name="T53" fmla="*/ 24 h 63"/>
              <a:gd name="T54" fmla="*/ 132 w 349"/>
              <a:gd name="T55" fmla="*/ 21 h 63"/>
              <a:gd name="T56" fmla="*/ 174 w 349"/>
              <a:gd name="T57" fmla="*/ 14 h 63"/>
              <a:gd name="T58" fmla="*/ 237 w 349"/>
              <a:gd name="T59" fmla="*/ 3 h 63"/>
              <a:gd name="T60" fmla="*/ 258 w 349"/>
              <a:gd name="T61" fmla="*/ 3 h 63"/>
              <a:gd name="T62" fmla="*/ 276 w 349"/>
              <a:gd name="T63" fmla="*/ 0 h 63"/>
              <a:gd name="T64" fmla="*/ 289 w 349"/>
              <a:gd name="T65" fmla="*/ 0 h 63"/>
              <a:gd name="T66" fmla="*/ 296 w 349"/>
              <a:gd name="T67" fmla="*/ 0 h 63"/>
              <a:gd name="T68" fmla="*/ 310 w 349"/>
              <a:gd name="T69" fmla="*/ 0 h 63"/>
              <a:gd name="T70" fmla="*/ 324 w 349"/>
              <a:gd name="T71" fmla="*/ 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9" h="63">
                <a:moveTo>
                  <a:pt x="324" y="7"/>
                </a:moveTo>
                <a:lnTo>
                  <a:pt x="331" y="14"/>
                </a:lnTo>
                <a:lnTo>
                  <a:pt x="338" y="17"/>
                </a:lnTo>
                <a:lnTo>
                  <a:pt x="342" y="21"/>
                </a:lnTo>
                <a:lnTo>
                  <a:pt x="345" y="28"/>
                </a:lnTo>
                <a:lnTo>
                  <a:pt x="349" y="35"/>
                </a:lnTo>
                <a:lnTo>
                  <a:pt x="349" y="38"/>
                </a:lnTo>
                <a:lnTo>
                  <a:pt x="345" y="42"/>
                </a:lnTo>
                <a:lnTo>
                  <a:pt x="342" y="42"/>
                </a:lnTo>
                <a:lnTo>
                  <a:pt x="338" y="42"/>
                </a:lnTo>
                <a:lnTo>
                  <a:pt x="331" y="42"/>
                </a:lnTo>
                <a:lnTo>
                  <a:pt x="321" y="42"/>
                </a:lnTo>
                <a:lnTo>
                  <a:pt x="310" y="38"/>
                </a:lnTo>
                <a:lnTo>
                  <a:pt x="296" y="38"/>
                </a:lnTo>
                <a:lnTo>
                  <a:pt x="283" y="38"/>
                </a:lnTo>
                <a:lnTo>
                  <a:pt x="272" y="38"/>
                </a:lnTo>
                <a:lnTo>
                  <a:pt x="265" y="38"/>
                </a:lnTo>
                <a:lnTo>
                  <a:pt x="258" y="38"/>
                </a:lnTo>
                <a:lnTo>
                  <a:pt x="251" y="38"/>
                </a:lnTo>
                <a:lnTo>
                  <a:pt x="244" y="38"/>
                </a:lnTo>
                <a:lnTo>
                  <a:pt x="237" y="38"/>
                </a:lnTo>
                <a:lnTo>
                  <a:pt x="227" y="42"/>
                </a:lnTo>
                <a:lnTo>
                  <a:pt x="216" y="42"/>
                </a:lnTo>
                <a:lnTo>
                  <a:pt x="206" y="42"/>
                </a:lnTo>
                <a:lnTo>
                  <a:pt x="192" y="42"/>
                </a:lnTo>
                <a:lnTo>
                  <a:pt x="167" y="45"/>
                </a:lnTo>
                <a:lnTo>
                  <a:pt x="146" y="49"/>
                </a:lnTo>
                <a:lnTo>
                  <a:pt x="129" y="49"/>
                </a:lnTo>
                <a:lnTo>
                  <a:pt x="112" y="52"/>
                </a:lnTo>
                <a:lnTo>
                  <a:pt x="98" y="52"/>
                </a:lnTo>
                <a:lnTo>
                  <a:pt x="87" y="56"/>
                </a:lnTo>
                <a:lnTo>
                  <a:pt x="73" y="56"/>
                </a:lnTo>
                <a:lnTo>
                  <a:pt x="63" y="59"/>
                </a:lnTo>
                <a:lnTo>
                  <a:pt x="56" y="59"/>
                </a:lnTo>
                <a:lnTo>
                  <a:pt x="45" y="59"/>
                </a:lnTo>
                <a:lnTo>
                  <a:pt x="42" y="63"/>
                </a:lnTo>
                <a:lnTo>
                  <a:pt x="35" y="63"/>
                </a:lnTo>
                <a:lnTo>
                  <a:pt x="31" y="63"/>
                </a:lnTo>
                <a:lnTo>
                  <a:pt x="28" y="59"/>
                </a:lnTo>
                <a:lnTo>
                  <a:pt x="21" y="56"/>
                </a:lnTo>
                <a:lnTo>
                  <a:pt x="14" y="52"/>
                </a:lnTo>
                <a:lnTo>
                  <a:pt x="7" y="45"/>
                </a:lnTo>
                <a:lnTo>
                  <a:pt x="3" y="42"/>
                </a:lnTo>
                <a:lnTo>
                  <a:pt x="0" y="38"/>
                </a:lnTo>
                <a:lnTo>
                  <a:pt x="0" y="38"/>
                </a:lnTo>
                <a:lnTo>
                  <a:pt x="0" y="35"/>
                </a:lnTo>
                <a:lnTo>
                  <a:pt x="3" y="35"/>
                </a:lnTo>
                <a:lnTo>
                  <a:pt x="7" y="31"/>
                </a:lnTo>
                <a:lnTo>
                  <a:pt x="14" y="31"/>
                </a:lnTo>
                <a:lnTo>
                  <a:pt x="21" y="31"/>
                </a:lnTo>
                <a:lnTo>
                  <a:pt x="31" y="28"/>
                </a:lnTo>
                <a:lnTo>
                  <a:pt x="42" y="28"/>
                </a:lnTo>
                <a:lnTo>
                  <a:pt x="56" y="28"/>
                </a:lnTo>
                <a:lnTo>
                  <a:pt x="84" y="24"/>
                </a:lnTo>
                <a:lnTo>
                  <a:pt x="108" y="21"/>
                </a:lnTo>
                <a:lnTo>
                  <a:pt x="132" y="21"/>
                </a:lnTo>
                <a:lnTo>
                  <a:pt x="153" y="17"/>
                </a:lnTo>
                <a:lnTo>
                  <a:pt x="174" y="14"/>
                </a:lnTo>
                <a:lnTo>
                  <a:pt x="195" y="14"/>
                </a:lnTo>
                <a:lnTo>
                  <a:pt x="237" y="3"/>
                </a:lnTo>
                <a:lnTo>
                  <a:pt x="248" y="3"/>
                </a:lnTo>
                <a:lnTo>
                  <a:pt x="258" y="3"/>
                </a:lnTo>
                <a:lnTo>
                  <a:pt x="269" y="0"/>
                </a:lnTo>
                <a:lnTo>
                  <a:pt x="276" y="0"/>
                </a:lnTo>
                <a:lnTo>
                  <a:pt x="283" y="0"/>
                </a:lnTo>
                <a:lnTo>
                  <a:pt x="289" y="0"/>
                </a:lnTo>
                <a:lnTo>
                  <a:pt x="293" y="0"/>
                </a:lnTo>
                <a:lnTo>
                  <a:pt x="296" y="0"/>
                </a:lnTo>
                <a:lnTo>
                  <a:pt x="303" y="0"/>
                </a:lnTo>
                <a:lnTo>
                  <a:pt x="310" y="0"/>
                </a:lnTo>
                <a:lnTo>
                  <a:pt x="317" y="3"/>
                </a:lnTo>
                <a:lnTo>
                  <a:pt x="324" y="7"/>
                </a:lnTo>
              </a:path>
            </a:pathLst>
          </a:custGeom>
          <a:noFill/>
          <a:ln w="11113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1137D60A-9888-4992-92A5-E89E4B458C61}"/>
              </a:ext>
            </a:extLst>
          </p:cNvPr>
          <p:cNvGrpSpPr/>
          <p:nvPr/>
        </p:nvGrpSpPr>
        <p:grpSpPr>
          <a:xfrm>
            <a:off x="7005032" y="2374765"/>
            <a:ext cx="1943321" cy="2075441"/>
            <a:chOff x="5630343" y="19147315"/>
            <a:chExt cx="1943321" cy="2075441"/>
          </a:xfrm>
        </p:grpSpPr>
        <p:sp>
          <p:nvSpPr>
            <p:cNvPr id="4" name="Freeform 103">
              <a:extLst>
                <a:ext uri="{FF2B5EF4-FFF2-40B4-BE49-F238E27FC236}">
                  <a16:creationId xmlns:a16="http://schemas.microsoft.com/office/drawing/2014/main" id="{4FEBB0C7-693F-43FE-997F-F46231838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166" y="19708841"/>
              <a:ext cx="1211134" cy="324806"/>
            </a:xfrm>
            <a:custGeom>
              <a:avLst/>
              <a:gdLst>
                <a:gd name="T0" fmla="*/ 112 w 220"/>
                <a:gd name="T1" fmla="*/ 17 h 59"/>
                <a:gd name="T2" fmla="*/ 129 w 220"/>
                <a:gd name="T3" fmla="*/ 13 h 59"/>
                <a:gd name="T4" fmla="*/ 143 w 220"/>
                <a:gd name="T5" fmla="*/ 10 h 59"/>
                <a:gd name="T6" fmla="*/ 157 w 220"/>
                <a:gd name="T7" fmla="*/ 6 h 59"/>
                <a:gd name="T8" fmla="*/ 171 w 220"/>
                <a:gd name="T9" fmla="*/ 3 h 59"/>
                <a:gd name="T10" fmla="*/ 178 w 220"/>
                <a:gd name="T11" fmla="*/ 3 h 59"/>
                <a:gd name="T12" fmla="*/ 188 w 220"/>
                <a:gd name="T13" fmla="*/ 0 h 59"/>
                <a:gd name="T14" fmla="*/ 192 w 220"/>
                <a:gd name="T15" fmla="*/ 0 h 59"/>
                <a:gd name="T16" fmla="*/ 195 w 220"/>
                <a:gd name="T17" fmla="*/ 0 h 59"/>
                <a:gd name="T18" fmla="*/ 202 w 220"/>
                <a:gd name="T19" fmla="*/ 0 h 59"/>
                <a:gd name="T20" fmla="*/ 209 w 220"/>
                <a:gd name="T21" fmla="*/ 3 h 59"/>
                <a:gd name="T22" fmla="*/ 216 w 220"/>
                <a:gd name="T23" fmla="*/ 6 h 59"/>
                <a:gd name="T24" fmla="*/ 216 w 220"/>
                <a:gd name="T25" fmla="*/ 10 h 59"/>
                <a:gd name="T26" fmla="*/ 220 w 220"/>
                <a:gd name="T27" fmla="*/ 13 h 59"/>
                <a:gd name="T28" fmla="*/ 216 w 220"/>
                <a:gd name="T29" fmla="*/ 17 h 59"/>
                <a:gd name="T30" fmla="*/ 213 w 220"/>
                <a:gd name="T31" fmla="*/ 20 h 59"/>
                <a:gd name="T32" fmla="*/ 209 w 220"/>
                <a:gd name="T33" fmla="*/ 20 h 59"/>
                <a:gd name="T34" fmla="*/ 202 w 220"/>
                <a:gd name="T35" fmla="*/ 24 h 59"/>
                <a:gd name="T36" fmla="*/ 195 w 220"/>
                <a:gd name="T37" fmla="*/ 27 h 59"/>
                <a:gd name="T38" fmla="*/ 188 w 220"/>
                <a:gd name="T39" fmla="*/ 31 h 59"/>
                <a:gd name="T40" fmla="*/ 181 w 220"/>
                <a:gd name="T41" fmla="*/ 31 h 59"/>
                <a:gd name="T42" fmla="*/ 171 w 220"/>
                <a:gd name="T43" fmla="*/ 34 h 59"/>
                <a:gd name="T44" fmla="*/ 157 w 220"/>
                <a:gd name="T45" fmla="*/ 38 h 59"/>
                <a:gd name="T46" fmla="*/ 143 w 220"/>
                <a:gd name="T47" fmla="*/ 41 h 59"/>
                <a:gd name="T48" fmla="*/ 129 w 220"/>
                <a:gd name="T49" fmla="*/ 45 h 59"/>
                <a:gd name="T50" fmla="*/ 112 w 220"/>
                <a:gd name="T51" fmla="*/ 48 h 59"/>
                <a:gd name="T52" fmla="*/ 94 w 220"/>
                <a:gd name="T53" fmla="*/ 48 h 59"/>
                <a:gd name="T54" fmla="*/ 77 w 220"/>
                <a:gd name="T55" fmla="*/ 52 h 59"/>
                <a:gd name="T56" fmla="*/ 66 w 220"/>
                <a:gd name="T57" fmla="*/ 55 h 59"/>
                <a:gd name="T58" fmla="*/ 56 w 220"/>
                <a:gd name="T59" fmla="*/ 55 h 59"/>
                <a:gd name="T60" fmla="*/ 45 w 220"/>
                <a:gd name="T61" fmla="*/ 59 h 59"/>
                <a:gd name="T62" fmla="*/ 38 w 220"/>
                <a:gd name="T63" fmla="*/ 59 h 59"/>
                <a:gd name="T64" fmla="*/ 35 w 220"/>
                <a:gd name="T65" fmla="*/ 59 h 59"/>
                <a:gd name="T66" fmla="*/ 31 w 220"/>
                <a:gd name="T67" fmla="*/ 59 h 59"/>
                <a:gd name="T68" fmla="*/ 31 w 220"/>
                <a:gd name="T69" fmla="*/ 59 h 59"/>
                <a:gd name="T70" fmla="*/ 28 w 220"/>
                <a:gd name="T71" fmla="*/ 59 h 59"/>
                <a:gd name="T72" fmla="*/ 21 w 220"/>
                <a:gd name="T73" fmla="*/ 59 h 59"/>
                <a:gd name="T74" fmla="*/ 14 w 220"/>
                <a:gd name="T75" fmla="*/ 55 h 59"/>
                <a:gd name="T76" fmla="*/ 10 w 220"/>
                <a:gd name="T77" fmla="*/ 52 h 59"/>
                <a:gd name="T78" fmla="*/ 4 w 220"/>
                <a:gd name="T79" fmla="*/ 52 h 59"/>
                <a:gd name="T80" fmla="*/ 4 w 220"/>
                <a:gd name="T81" fmla="*/ 48 h 59"/>
                <a:gd name="T82" fmla="*/ 0 w 220"/>
                <a:gd name="T83" fmla="*/ 45 h 59"/>
                <a:gd name="T84" fmla="*/ 4 w 220"/>
                <a:gd name="T85" fmla="*/ 41 h 59"/>
                <a:gd name="T86" fmla="*/ 7 w 220"/>
                <a:gd name="T87" fmla="*/ 38 h 59"/>
                <a:gd name="T88" fmla="*/ 10 w 220"/>
                <a:gd name="T89" fmla="*/ 38 h 59"/>
                <a:gd name="T90" fmla="*/ 21 w 220"/>
                <a:gd name="T91" fmla="*/ 34 h 59"/>
                <a:gd name="T92" fmla="*/ 24 w 220"/>
                <a:gd name="T93" fmla="*/ 34 h 59"/>
                <a:gd name="T94" fmla="*/ 31 w 220"/>
                <a:gd name="T95" fmla="*/ 34 h 59"/>
                <a:gd name="T96" fmla="*/ 38 w 220"/>
                <a:gd name="T97" fmla="*/ 31 h 59"/>
                <a:gd name="T98" fmla="*/ 52 w 220"/>
                <a:gd name="T99" fmla="*/ 31 h 59"/>
                <a:gd name="T100" fmla="*/ 63 w 220"/>
                <a:gd name="T101" fmla="*/ 27 h 59"/>
                <a:gd name="T102" fmla="*/ 77 w 220"/>
                <a:gd name="T103" fmla="*/ 24 h 59"/>
                <a:gd name="T104" fmla="*/ 94 w 220"/>
                <a:gd name="T105" fmla="*/ 20 h 59"/>
                <a:gd name="T106" fmla="*/ 112 w 220"/>
                <a:gd name="T107" fmla="*/ 17 h 59"/>
                <a:gd name="T108" fmla="*/ 112 w 220"/>
                <a:gd name="T109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0" h="59">
                  <a:moveTo>
                    <a:pt x="112" y="17"/>
                  </a:moveTo>
                  <a:lnTo>
                    <a:pt x="129" y="13"/>
                  </a:lnTo>
                  <a:lnTo>
                    <a:pt x="143" y="10"/>
                  </a:lnTo>
                  <a:lnTo>
                    <a:pt x="157" y="6"/>
                  </a:lnTo>
                  <a:lnTo>
                    <a:pt x="171" y="3"/>
                  </a:lnTo>
                  <a:lnTo>
                    <a:pt x="178" y="3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202" y="0"/>
                  </a:lnTo>
                  <a:lnTo>
                    <a:pt x="209" y="3"/>
                  </a:lnTo>
                  <a:lnTo>
                    <a:pt x="216" y="6"/>
                  </a:lnTo>
                  <a:lnTo>
                    <a:pt x="216" y="10"/>
                  </a:lnTo>
                  <a:lnTo>
                    <a:pt x="220" y="13"/>
                  </a:lnTo>
                  <a:lnTo>
                    <a:pt x="216" y="17"/>
                  </a:lnTo>
                  <a:lnTo>
                    <a:pt x="213" y="20"/>
                  </a:lnTo>
                  <a:lnTo>
                    <a:pt x="209" y="20"/>
                  </a:lnTo>
                  <a:lnTo>
                    <a:pt x="202" y="24"/>
                  </a:lnTo>
                  <a:lnTo>
                    <a:pt x="195" y="27"/>
                  </a:lnTo>
                  <a:lnTo>
                    <a:pt x="188" y="31"/>
                  </a:lnTo>
                  <a:lnTo>
                    <a:pt x="181" y="31"/>
                  </a:lnTo>
                  <a:lnTo>
                    <a:pt x="171" y="34"/>
                  </a:lnTo>
                  <a:lnTo>
                    <a:pt x="157" y="38"/>
                  </a:lnTo>
                  <a:lnTo>
                    <a:pt x="143" y="41"/>
                  </a:lnTo>
                  <a:lnTo>
                    <a:pt x="129" y="45"/>
                  </a:lnTo>
                  <a:lnTo>
                    <a:pt x="112" y="48"/>
                  </a:lnTo>
                  <a:lnTo>
                    <a:pt x="94" y="48"/>
                  </a:lnTo>
                  <a:lnTo>
                    <a:pt x="77" y="52"/>
                  </a:lnTo>
                  <a:lnTo>
                    <a:pt x="66" y="55"/>
                  </a:lnTo>
                  <a:lnTo>
                    <a:pt x="56" y="55"/>
                  </a:lnTo>
                  <a:lnTo>
                    <a:pt x="45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28" y="59"/>
                  </a:lnTo>
                  <a:lnTo>
                    <a:pt x="21" y="59"/>
                  </a:lnTo>
                  <a:lnTo>
                    <a:pt x="14" y="55"/>
                  </a:lnTo>
                  <a:lnTo>
                    <a:pt x="1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5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10" y="38"/>
                  </a:lnTo>
                  <a:lnTo>
                    <a:pt x="21" y="34"/>
                  </a:lnTo>
                  <a:lnTo>
                    <a:pt x="24" y="34"/>
                  </a:lnTo>
                  <a:lnTo>
                    <a:pt x="31" y="34"/>
                  </a:lnTo>
                  <a:lnTo>
                    <a:pt x="38" y="31"/>
                  </a:lnTo>
                  <a:lnTo>
                    <a:pt x="52" y="31"/>
                  </a:lnTo>
                  <a:lnTo>
                    <a:pt x="63" y="27"/>
                  </a:lnTo>
                  <a:lnTo>
                    <a:pt x="77" y="24"/>
                  </a:lnTo>
                  <a:lnTo>
                    <a:pt x="94" y="20"/>
                  </a:lnTo>
                  <a:lnTo>
                    <a:pt x="112" y="17"/>
                  </a:lnTo>
                  <a:lnTo>
                    <a:pt x="112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4">
              <a:extLst>
                <a:ext uri="{FF2B5EF4-FFF2-40B4-BE49-F238E27FC236}">
                  <a16:creationId xmlns:a16="http://schemas.microsoft.com/office/drawing/2014/main" id="{98202AAD-57AC-4A44-A0A2-A1C67A93A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114" y="20551127"/>
              <a:ext cx="611074" cy="671629"/>
            </a:xfrm>
            <a:custGeom>
              <a:avLst/>
              <a:gdLst>
                <a:gd name="T0" fmla="*/ 73 w 111"/>
                <a:gd name="T1" fmla="*/ 14 h 122"/>
                <a:gd name="T2" fmla="*/ 69 w 111"/>
                <a:gd name="T3" fmla="*/ 11 h 122"/>
                <a:gd name="T4" fmla="*/ 73 w 111"/>
                <a:gd name="T5" fmla="*/ 7 h 122"/>
                <a:gd name="T6" fmla="*/ 73 w 111"/>
                <a:gd name="T7" fmla="*/ 4 h 122"/>
                <a:gd name="T8" fmla="*/ 76 w 111"/>
                <a:gd name="T9" fmla="*/ 4 h 122"/>
                <a:gd name="T10" fmla="*/ 80 w 111"/>
                <a:gd name="T11" fmla="*/ 0 h 122"/>
                <a:gd name="T12" fmla="*/ 87 w 111"/>
                <a:gd name="T13" fmla="*/ 4 h 122"/>
                <a:gd name="T14" fmla="*/ 94 w 111"/>
                <a:gd name="T15" fmla="*/ 4 h 122"/>
                <a:gd name="T16" fmla="*/ 97 w 111"/>
                <a:gd name="T17" fmla="*/ 7 h 122"/>
                <a:gd name="T18" fmla="*/ 104 w 111"/>
                <a:gd name="T19" fmla="*/ 11 h 122"/>
                <a:gd name="T20" fmla="*/ 108 w 111"/>
                <a:gd name="T21" fmla="*/ 17 h 122"/>
                <a:gd name="T22" fmla="*/ 111 w 111"/>
                <a:gd name="T23" fmla="*/ 21 h 122"/>
                <a:gd name="T24" fmla="*/ 111 w 111"/>
                <a:gd name="T25" fmla="*/ 24 h 122"/>
                <a:gd name="T26" fmla="*/ 111 w 111"/>
                <a:gd name="T27" fmla="*/ 31 h 122"/>
                <a:gd name="T28" fmla="*/ 108 w 111"/>
                <a:gd name="T29" fmla="*/ 42 h 122"/>
                <a:gd name="T30" fmla="*/ 101 w 111"/>
                <a:gd name="T31" fmla="*/ 52 h 122"/>
                <a:gd name="T32" fmla="*/ 90 w 111"/>
                <a:gd name="T33" fmla="*/ 63 h 122"/>
                <a:gd name="T34" fmla="*/ 76 w 111"/>
                <a:gd name="T35" fmla="*/ 77 h 122"/>
                <a:gd name="T36" fmla="*/ 62 w 111"/>
                <a:gd name="T37" fmla="*/ 87 h 122"/>
                <a:gd name="T38" fmla="*/ 48 w 111"/>
                <a:gd name="T39" fmla="*/ 98 h 122"/>
                <a:gd name="T40" fmla="*/ 34 w 111"/>
                <a:gd name="T41" fmla="*/ 108 h 122"/>
                <a:gd name="T42" fmla="*/ 20 w 111"/>
                <a:gd name="T43" fmla="*/ 115 h 122"/>
                <a:gd name="T44" fmla="*/ 14 w 111"/>
                <a:gd name="T45" fmla="*/ 119 h 122"/>
                <a:gd name="T46" fmla="*/ 10 w 111"/>
                <a:gd name="T47" fmla="*/ 119 h 122"/>
                <a:gd name="T48" fmla="*/ 7 w 111"/>
                <a:gd name="T49" fmla="*/ 122 h 122"/>
                <a:gd name="T50" fmla="*/ 3 w 111"/>
                <a:gd name="T51" fmla="*/ 122 h 122"/>
                <a:gd name="T52" fmla="*/ 0 w 111"/>
                <a:gd name="T53" fmla="*/ 122 h 122"/>
                <a:gd name="T54" fmla="*/ 0 w 111"/>
                <a:gd name="T55" fmla="*/ 122 h 122"/>
                <a:gd name="T56" fmla="*/ 0 w 111"/>
                <a:gd name="T57" fmla="*/ 115 h 122"/>
                <a:gd name="T58" fmla="*/ 0 w 111"/>
                <a:gd name="T59" fmla="*/ 112 h 122"/>
                <a:gd name="T60" fmla="*/ 3 w 111"/>
                <a:gd name="T61" fmla="*/ 108 h 122"/>
                <a:gd name="T62" fmla="*/ 10 w 111"/>
                <a:gd name="T63" fmla="*/ 101 h 122"/>
                <a:gd name="T64" fmla="*/ 20 w 111"/>
                <a:gd name="T65" fmla="*/ 94 h 122"/>
                <a:gd name="T66" fmla="*/ 27 w 111"/>
                <a:gd name="T67" fmla="*/ 87 h 122"/>
                <a:gd name="T68" fmla="*/ 38 w 111"/>
                <a:gd name="T69" fmla="*/ 77 h 122"/>
                <a:gd name="T70" fmla="*/ 45 w 111"/>
                <a:gd name="T71" fmla="*/ 66 h 122"/>
                <a:gd name="T72" fmla="*/ 52 w 111"/>
                <a:gd name="T73" fmla="*/ 59 h 122"/>
                <a:gd name="T74" fmla="*/ 59 w 111"/>
                <a:gd name="T75" fmla="*/ 52 h 122"/>
                <a:gd name="T76" fmla="*/ 69 w 111"/>
                <a:gd name="T77" fmla="*/ 38 h 122"/>
                <a:gd name="T78" fmla="*/ 73 w 111"/>
                <a:gd name="T79" fmla="*/ 31 h 122"/>
                <a:gd name="T80" fmla="*/ 73 w 111"/>
                <a:gd name="T81" fmla="*/ 24 h 122"/>
                <a:gd name="T82" fmla="*/ 73 w 111"/>
                <a:gd name="T83" fmla="*/ 21 h 122"/>
                <a:gd name="T84" fmla="*/ 73 w 111"/>
                <a:gd name="T85" fmla="*/ 14 h 122"/>
                <a:gd name="T86" fmla="*/ 73 w 111"/>
                <a:gd name="T87" fmla="*/ 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1" h="122">
                  <a:moveTo>
                    <a:pt x="73" y="14"/>
                  </a:moveTo>
                  <a:lnTo>
                    <a:pt x="69" y="11"/>
                  </a:lnTo>
                  <a:lnTo>
                    <a:pt x="73" y="7"/>
                  </a:lnTo>
                  <a:lnTo>
                    <a:pt x="73" y="4"/>
                  </a:lnTo>
                  <a:lnTo>
                    <a:pt x="76" y="4"/>
                  </a:lnTo>
                  <a:lnTo>
                    <a:pt x="80" y="0"/>
                  </a:lnTo>
                  <a:lnTo>
                    <a:pt x="87" y="4"/>
                  </a:lnTo>
                  <a:lnTo>
                    <a:pt x="94" y="4"/>
                  </a:lnTo>
                  <a:lnTo>
                    <a:pt x="97" y="7"/>
                  </a:lnTo>
                  <a:lnTo>
                    <a:pt x="104" y="11"/>
                  </a:lnTo>
                  <a:lnTo>
                    <a:pt x="108" y="17"/>
                  </a:lnTo>
                  <a:lnTo>
                    <a:pt x="111" y="21"/>
                  </a:lnTo>
                  <a:lnTo>
                    <a:pt x="111" y="24"/>
                  </a:lnTo>
                  <a:lnTo>
                    <a:pt x="111" y="31"/>
                  </a:lnTo>
                  <a:lnTo>
                    <a:pt x="108" y="42"/>
                  </a:lnTo>
                  <a:lnTo>
                    <a:pt x="101" y="52"/>
                  </a:lnTo>
                  <a:lnTo>
                    <a:pt x="90" y="63"/>
                  </a:lnTo>
                  <a:lnTo>
                    <a:pt x="76" y="77"/>
                  </a:lnTo>
                  <a:lnTo>
                    <a:pt x="62" y="87"/>
                  </a:lnTo>
                  <a:lnTo>
                    <a:pt x="48" y="98"/>
                  </a:lnTo>
                  <a:lnTo>
                    <a:pt x="34" y="108"/>
                  </a:lnTo>
                  <a:lnTo>
                    <a:pt x="20" y="115"/>
                  </a:lnTo>
                  <a:lnTo>
                    <a:pt x="14" y="119"/>
                  </a:lnTo>
                  <a:lnTo>
                    <a:pt x="10" y="119"/>
                  </a:lnTo>
                  <a:lnTo>
                    <a:pt x="7" y="122"/>
                  </a:lnTo>
                  <a:lnTo>
                    <a:pt x="3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3" y="108"/>
                  </a:lnTo>
                  <a:lnTo>
                    <a:pt x="10" y="101"/>
                  </a:lnTo>
                  <a:lnTo>
                    <a:pt x="20" y="94"/>
                  </a:lnTo>
                  <a:lnTo>
                    <a:pt x="27" y="87"/>
                  </a:lnTo>
                  <a:lnTo>
                    <a:pt x="38" y="77"/>
                  </a:lnTo>
                  <a:lnTo>
                    <a:pt x="45" y="66"/>
                  </a:lnTo>
                  <a:lnTo>
                    <a:pt x="52" y="59"/>
                  </a:lnTo>
                  <a:lnTo>
                    <a:pt x="59" y="52"/>
                  </a:lnTo>
                  <a:lnTo>
                    <a:pt x="69" y="38"/>
                  </a:lnTo>
                  <a:lnTo>
                    <a:pt x="73" y="31"/>
                  </a:lnTo>
                  <a:lnTo>
                    <a:pt x="73" y="24"/>
                  </a:lnTo>
                  <a:lnTo>
                    <a:pt x="73" y="21"/>
                  </a:lnTo>
                  <a:lnTo>
                    <a:pt x="73" y="14"/>
                  </a:lnTo>
                  <a:lnTo>
                    <a:pt x="7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5">
              <a:extLst>
                <a:ext uri="{FF2B5EF4-FFF2-40B4-BE49-F238E27FC236}">
                  <a16:creationId xmlns:a16="http://schemas.microsoft.com/office/drawing/2014/main" id="{D1B45FA7-4269-415E-B4A0-9B3B9AA8E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867" y="20611686"/>
              <a:ext cx="539505" cy="495464"/>
            </a:xfrm>
            <a:custGeom>
              <a:avLst/>
              <a:gdLst>
                <a:gd name="T0" fmla="*/ 0 w 98"/>
                <a:gd name="T1" fmla="*/ 3 h 90"/>
                <a:gd name="T2" fmla="*/ 4 w 98"/>
                <a:gd name="T3" fmla="*/ 0 h 90"/>
                <a:gd name="T4" fmla="*/ 7 w 98"/>
                <a:gd name="T5" fmla="*/ 0 h 90"/>
                <a:gd name="T6" fmla="*/ 18 w 98"/>
                <a:gd name="T7" fmla="*/ 0 h 90"/>
                <a:gd name="T8" fmla="*/ 28 w 98"/>
                <a:gd name="T9" fmla="*/ 0 h 90"/>
                <a:gd name="T10" fmla="*/ 49 w 98"/>
                <a:gd name="T11" fmla="*/ 6 h 90"/>
                <a:gd name="T12" fmla="*/ 56 w 98"/>
                <a:gd name="T13" fmla="*/ 13 h 90"/>
                <a:gd name="T14" fmla="*/ 66 w 98"/>
                <a:gd name="T15" fmla="*/ 17 h 90"/>
                <a:gd name="T16" fmla="*/ 73 w 98"/>
                <a:gd name="T17" fmla="*/ 24 h 90"/>
                <a:gd name="T18" fmla="*/ 80 w 98"/>
                <a:gd name="T19" fmla="*/ 31 h 90"/>
                <a:gd name="T20" fmla="*/ 84 w 98"/>
                <a:gd name="T21" fmla="*/ 38 h 90"/>
                <a:gd name="T22" fmla="*/ 87 w 98"/>
                <a:gd name="T23" fmla="*/ 41 h 90"/>
                <a:gd name="T24" fmla="*/ 94 w 98"/>
                <a:gd name="T25" fmla="*/ 55 h 90"/>
                <a:gd name="T26" fmla="*/ 98 w 98"/>
                <a:gd name="T27" fmla="*/ 66 h 90"/>
                <a:gd name="T28" fmla="*/ 98 w 98"/>
                <a:gd name="T29" fmla="*/ 69 h 90"/>
                <a:gd name="T30" fmla="*/ 98 w 98"/>
                <a:gd name="T31" fmla="*/ 73 h 90"/>
                <a:gd name="T32" fmla="*/ 94 w 98"/>
                <a:gd name="T33" fmla="*/ 83 h 90"/>
                <a:gd name="T34" fmla="*/ 94 w 98"/>
                <a:gd name="T35" fmla="*/ 87 h 90"/>
                <a:gd name="T36" fmla="*/ 91 w 98"/>
                <a:gd name="T37" fmla="*/ 90 h 90"/>
                <a:gd name="T38" fmla="*/ 87 w 98"/>
                <a:gd name="T39" fmla="*/ 90 h 90"/>
                <a:gd name="T40" fmla="*/ 84 w 98"/>
                <a:gd name="T41" fmla="*/ 90 h 90"/>
                <a:gd name="T42" fmla="*/ 80 w 98"/>
                <a:gd name="T43" fmla="*/ 90 h 90"/>
                <a:gd name="T44" fmla="*/ 77 w 98"/>
                <a:gd name="T45" fmla="*/ 90 h 90"/>
                <a:gd name="T46" fmla="*/ 73 w 98"/>
                <a:gd name="T47" fmla="*/ 87 h 90"/>
                <a:gd name="T48" fmla="*/ 66 w 98"/>
                <a:gd name="T49" fmla="*/ 80 h 90"/>
                <a:gd name="T50" fmla="*/ 63 w 98"/>
                <a:gd name="T51" fmla="*/ 76 h 90"/>
                <a:gd name="T52" fmla="*/ 56 w 98"/>
                <a:gd name="T53" fmla="*/ 69 h 90"/>
                <a:gd name="T54" fmla="*/ 45 w 98"/>
                <a:gd name="T55" fmla="*/ 59 h 90"/>
                <a:gd name="T56" fmla="*/ 38 w 98"/>
                <a:gd name="T57" fmla="*/ 48 h 90"/>
                <a:gd name="T58" fmla="*/ 28 w 98"/>
                <a:gd name="T59" fmla="*/ 41 h 90"/>
                <a:gd name="T60" fmla="*/ 21 w 98"/>
                <a:gd name="T61" fmla="*/ 31 h 90"/>
                <a:gd name="T62" fmla="*/ 14 w 98"/>
                <a:gd name="T63" fmla="*/ 24 h 90"/>
                <a:gd name="T64" fmla="*/ 11 w 98"/>
                <a:gd name="T65" fmla="*/ 17 h 90"/>
                <a:gd name="T66" fmla="*/ 4 w 98"/>
                <a:gd name="T67" fmla="*/ 13 h 90"/>
                <a:gd name="T68" fmla="*/ 4 w 98"/>
                <a:gd name="T69" fmla="*/ 10 h 90"/>
                <a:gd name="T70" fmla="*/ 0 w 98"/>
                <a:gd name="T71" fmla="*/ 6 h 90"/>
                <a:gd name="T72" fmla="*/ 0 w 98"/>
                <a:gd name="T73" fmla="*/ 3 h 90"/>
                <a:gd name="T74" fmla="*/ 0 w 98"/>
                <a:gd name="T75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8" h="90">
                  <a:moveTo>
                    <a:pt x="0" y="3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6" y="17"/>
                  </a:lnTo>
                  <a:lnTo>
                    <a:pt x="73" y="24"/>
                  </a:lnTo>
                  <a:lnTo>
                    <a:pt x="80" y="31"/>
                  </a:lnTo>
                  <a:lnTo>
                    <a:pt x="84" y="38"/>
                  </a:lnTo>
                  <a:lnTo>
                    <a:pt x="87" y="41"/>
                  </a:lnTo>
                  <a:lnTo>
                    <a:pt x="94" y="55"/>
                  </a:lnTo>
                  <a:lnTo>
                    <a:pt x="98" y="66"/>
                  </a:lnTo>
                  <a:lnTo>
                    <a:pt x="98" y="69"/>
                  </a:lnTo>
                  <a:lnTo>
                    <a:pt x="98" y="73"/>
                  </a:lnTo>
                  <a:lnTo>
                    <a:pt x="94" y="83"/>
                  </a:lnTo>
                  <a:lnTo>
                    <a:pt x="94" y="87"/>
                  </a:lnTo>
                  <a:lnTo>
                    <a:pt x="91" y="90"/>
                  </a:lnTo>
                  <a:lnTo>
                    <a:pt x="87" y="90"/>
                  </a:lnTo>
                  <a:lnTo>
                    <a:pt x="84" y="90"/>
                  </a:lnTo>
                  <a:lnTo>
                    <a:pt x="80" y="90"/>
                  </a:lnTo>
                  <a:lnTo>
                    <a:pt x="77" y="90"/>
                  </a:lnTo>
                  <a:lnTo>
                    <a:pt x="73" y="87"/>
                  </a:lnTo>
                  <a:lnTo>
                    <a:pt x="66" y="80"/>
                  </a:lnTo>
                  <a:lnTo>
                    <a:pt x="63" y="76"/>
                  </a:lnTo>
                  <a:lnTo>
                    <a:pt x="56" y="69"/>
                  </a:lnTo>
                  <a:lnTo>
                    <a:pt x="45" y="59"/>
                  </a:lnTo>
                  <a:lnTo>
                    <a:pt x="38" y="48"/>
                  </a:lnTo>
                  <a:lnTo>
                    <a:pt x="28" y="41"/>
                  </a:lnTo>
                  <a:lnTo>
                    <a:pt x="21" y="31"/>
                  </a:lnTo>
                  <a:lnTo>
                    <a:pt x="14" y="24"/>
                  </a:lnTo>
                  <a:lnTo>
                    <a:pt x="11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6">
              <a:extLst>
                <a:ext uri="{FF2B5EF4-FFF2-40B4-BE49-F238E27FC236}">
                  <a16:creationId xmlns:a16="http://schemas.microsoft.com/office/drawing/2014/main" id="{F5D52E8B-B9FA-4E94-AB6E-A9C01294A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382" y="19378531"/>
              <a:ext cx="247734" cy="1095527"/>
            </a:xfrm>
            <a:custGeom>
              <a:avLst/>
              <a:gdLst>
                <a:gd name="T0" fmla="*/ 3 w 45"/>
                <a:gd name="T1" fmla="*/ 18 h 199"/>
                <a:gd name="T2" fmla="*/ 0 w 45"/>
                <a:gd name="T3" fmla="*/ 14 h 199"/>
                <a:gd name="T4" fmla="*/ 0 w 45"/>
                <a:gd name="T5" fmla="*/ 11 h 199"/>
                <a:gd name="T6" fmla="*/ 0 w 45"/>
                <a:gd name="T7" fmla="*/ 7 h 199"/>
                <a:gd name="T8" fmla="*/ 0 w 45"/>
                <a:gd name="T9" fmla="*/ 4 h 199"/>
                <a:gd name="T10" fmla="*/ 3 w 45"/>
                <a:gd name="T11" fmla="*/ 0 h 199"/>
                <a:gd name="T12" fmla="*/ 7 w 45"/>
                <a:gd name="T13" fmla="*/ 0 h 199"/>
                <a:gd name="T14" fmla="*/ 14 w 45"/>
                <a:gd name="T15" fmla="*/ 0 h 199"/>
                <a:gd name="T16" fmla="*/ 21 w 45"/>
                <a:gd name="T17" fmla="*/ 4 h 199"/>
                <a:gd name="T18" fmla="*/ 28 w 45"/>
                <a:gd name="T19" fmla="*/ 4 h 199"/>
                <a:gd name="T20" fmla="*/ 35 w 45"/>
                <a:gd name="T21" fmla="*/ 7 h 199"/>
                <a:gd name="T22" fmla="*/ 38 w 45"/>
                <a:gd name="T23" fmla="*/ 11 h 199"/>
                <a:gd name="T24" fmla="*/ 42 w 45"/>
                <a:gd name="T25" fmla="*/ 11 h 199"/>
                <a:gd name="T26" fmla="*/ 42 w 45"/>
                <a:gd name="T27" fmla="*/ 18 h 199"/>
                <a:gd name="T28" fmla="*/ 45 w 45"/>
                <a:gd name="T29" fmla="*/ 25 h 199"/>
                <a:gd name="T30" fmla="*/ 45 w 45"/>
                <a:gd name="T31" fmla="*/ 32 h 199"/>
                <a:gd name="T32" fmla="*/ 45 w 45"/>
                <a:gd name="T33" fmla="*/ 42 h 199"/>
                <a:gd name="T34" fmla="*/ 42 w 45"/>
                <a:gd name="T35" fmla="*/ 49 h 199"/>
                <a:gd name="T36" fmla="*/ 42 w 45"/>
                <a:gd name="T37" fmla="*/ 60 h 199"/>
                <a:gd name="T38" fmla="*/ 42 w 45"/>
                <a:gd name="T39" fmla="*/ 77 h 199"/>
                <a:gd name="T40" fmla="*/ 42 w 45"/>
                <a:gd name="T41" fmla="*/ 94 h 199"/>
                <a:gd name="T42" fmla="*/ 42 w 45"/>
                <a:gd name="T43" fmla="*/ 115 h 199"/>
                <a:gd name="T44" fmla="*/ 42 w 45"/>
                <a:gd name="T45" fmla="*/ 140 h 199"/>
                <a:gd name="T46" fmla="*/ 42 w 45"/>
                <a:gd name="T47" fmla="*/ 168 h 199"/>
                <a:gd name="T48" fmla="*/ 42 w 45"/>
                <a:gd name="T49" fmla="*/ 196 h 199"/>
                <a:gd name="T50" fmla="*/ 17 w 45"/>
                <a:gd name="T51" fmla="*/ 199 h 199"/>
                <a:gd name="T52" fmla="*/ 17 w 45"/>
                <a:gd name="T53" fmla="*/ 182 h 199"/>
                <a:gd name="T54" fmla="*/ 17 w 45"/>
                <a:gd name="T55" fmla="*/ 161 h 199"/>
                <a:gd name="T56" fmla="*/ 17 w 45"/>
                <a:gd name="T57" fmla="*/ 133 h 199"/>
                <a:gd name="T58" fmla="*/ 14 w 45"/>
                <a:gd name="T59" fmla="*/ 105 h 199"/>
                <a:gd name="T60" fmla="*/ 14 w 45"/>
                <a:gd name="T61" fmla="*/ 91 h 199"/>
                <a:gd name="T62" fmla="*/ 14 w 45"/>
                <a:gd name="T63" fmla="*/ 80 h 199"/>
                <a:gd name="T64" fmla="*/ 14 w 45"/>
                <a:gd name="T65" fmla="*/ 66 h 199"/>
                <a:gd name="T66" fmla="*/ 14 w 45"/>
                <a:gd name="T67" fmla="*/ 60 h 199"/>
                <a:gd name="T68" fmla="*/ 14 w 45"/>
                <a:gd name="T69" fmla="*/ 49 h 199"/>
                <a:gd name="T70" fmla="*/ 10 w 45"/>
                <a:gd name="T71" fmla="*/ 42 h 199"/>
                <a:gd name="T72" fmla="*/ 10 w 45"/>
                <a:gd name="T73" fmla="*/ 39 h 199"/>
                <a:gd name="T74" fmla="*/ 10 w 45"/>
                <a:gd name="T75" fmla="*/ 35 h 199"/>
                <a:gd name="T76" fmla="*/ 10 w 45"/>
                <a:gd name="T77" fmla="*/ 28 h 199"/>
                <a:gd name="T78" fmla="*/ 7 w 45"/>
                <a:gd name="T79" fmla="*/ 25 h 199"/>
                <a:gd name="T80" fmla="*/ 7 w 45"/>
                <a:gd name="T81" fmla="*/ 21 h 199"/>
                <a:gd name="T82" fmla="*/ 3 w 45"/>
                <a:gd name="T83" fmla="*/ 18 h 199"/>
                <a:gd name="T84" fmla="*/ 3 w 45"/>
                <a:gd name="T85" fmla="*/ 1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199">
                  <a:moveTo>
                    <a:pt x="3" y="18"/>
                  </a:move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38" y="11"/>
                  </a:lnTo>
                  <a:lnTo>
                    <a:pt x="42" y="11"/>
                  </a:lnTo>
                  <a:lnTo>
                    <a:pt x="42" y="18"/>
                  </a:lnTo>
                  <a:lnTo>
                    <a:pt x="45" y="25"/>
                  </a:lnTo>
                  <a:lnTo>
                    <a:pt x="45" y="32"/>
                  </a:lnTo>
                  <a:lnTo>
                    <a:pt x="45" y="42"/>
                  </a:lnTo>
                  <a:lnTo>
                    <a:pt x="42" y="49"/>
                  </a:lnTo>
                  <a:lnTo>
                    <a:pt x="42" y="60"/>
                  </a:lnTo>
                  <a:lnTo>
                    <a:pt x="42" y="77"/>
                  </a:lnTo>
                  <a:lnTo>
                    <a:pt x="42" y="94"/>
                  </a:lnTo>
                  <a:lnTo>
                    <a:pt x="42" y="115"/>
                  </a:lnTo>
                  <a:lnTo>
                    <a:pt x="42" y="140"/>
                  </a:lnTo>
                  <a:lnTo>
                    <a:pt x="42" y="168"/>
                  </a:lnTo>
                  <a:lnTo>
                    <a:pt x="42" y="196"/>
                  </a:lnTo>
                  <a:lnTo>
                    <a:pt x="17" y="199"/>
                  </a:lnTo>
                  <a:lnTo>
                    <a:pt x="17" y="182"/>
                  </a:lnTo>
                  <a:lnTo>
                    <a:pt x="17" y="161"/>
                  </a:lnTo>
                  <a:lnTo>
                    <a:pt x="17" y="133"/>
                  </a:lnTo>
                  <a:lnTo>
                    <a:pt x="14" y="105"/>
                  </a:lnTo>
                  <a:lnTo>
                    <a:pt x="14" y="91"/>
                  </a:lnTo>
                  <a:lnTo>
                    <a:pt x="14" y="80"/>
                  </a:lnTo>
                  <a:lnTo>
                    <a:pt x="14" y="66"/>
                  </a:lnTo>
                  <a:lnTo>
                    <a:pt x="14" y="60"/>
                  </a:lnTo>
                  <a:lnTo>
                    <a:pt x="14" y="49"/>
                  </a:lnTo>
                  <a:lnTo>
                    <a:pt x="10" y="42"/>
                  </a:lnTo>
                  <a:lnTo>
                    <a:pt x="10" y="39"/>
                  </a:lnTo>
                  <a:lnTo>
                    <a:pt x="10" y="35"/>
                  </a:lnTo>
                  <a:lnTo>
                    <a:pt x="10" y="28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3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7">
              <a:extLst>
                <a:ext uri="{FF2B5EF4-FFF2-40B4-BE49-F238E27FC236}">
                  <a16:creationId xmlns:a16="http://schemas.microsoft.com/office/drawing/2014/main" id="{5A819965-82C3-4088-92F8-5173FC238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815" y="19147315"/>
              <a:ext cx="247734" cy="1271692"/>
            </a:xfrm>
            <a:custGeom>
              <a:avLst/>
              <a:gdLst>
                <a:gd name="T0" fmla="*/ 42 w 45"/>
                <a:gd name="T1" fmla="*/ 21 h 231"/>
                <a:gd name="T2" fmla="*/ 45 w 45"/>
                <a:gd name="T3" fmla="*/ 28 h 231"/>
                <a:gd name="T4" fmla="*/ 45 w 45"/>
                <a:gd name="T5" fmla="*/ 35 h 231"/>
                <a:gd name="T6" fmla="*/ 42 w 45"/>
                <a:gd name="T7" fmla="*/ 42 h 231"/>
                <a:gd name="T8" fmla="*/ 42 w 45"/>
                <a:gd name="T9" fmla="*/ 53 h 231"/>
                <a:gd name="T10" fmla="*/ 42 w 45"/>
                <a:gd name="T11" fmla="*/ 56 h 231"/>
                <a:gd name="T12" fmla="*/ 42 w 45"/>
                <a:gd name="T13" fmla="*/ 63 h 231"/>
                <a:gd name="T14" fmla="*/ 38 w 45"/>
                <a:gd name="T15" fmla="*/ 67 h 231"/>
                <a:gd name="T16" fmla="*/ 38 w 45"/>
                <a:gd name="T17" fmla="*/ 74 h 231"/>
                <a:gd name="T18" fmla="*/ 38 w 45"/>
                <a:gd name="T19" fmla="*/ 81 h 231"/>
                <a:gd name="T20" fmla="*/ 38 w 45"/>
                <a:gd name="T21" fmla="*/ 91 h 231"/>
                <a:gd name="T22" fmla="*/ 35 w 45"/>
                <a:gd name="T23" fmla="*/ 102 h 231"/>
                <a:gd name="T24" fmla="*/ 35 w 45"/>
                <a:gd name="T25" fmla="*/ 112 h 231"/>
                <a:gd name="T26" fmla="*/ 35 w 45"/>
                <a:gd name="T27" fmla="*/ 122 h 231"/>
                <a:gd name="T28" fmla="*/ 35 w 45"/>
                <a:gd name="T29" fmla="*/ 136 h 231"/>
                <a:gd name="T30" fmla="*/ 31 w 45"/>
                <a:gd name="T31" fmla="*/ 150 h 231"/>
                <a:gd name="T32" fmla="*/ 31 w 45"/>
                <a:gd name="T33" fmla="*/ 164 h 231"/>
                <a:gd name="T34" fmla="*/ 31 w 45"/>
                <a:gd name="T35" fmla="*/ 178 h 231"/>
                <a:gd name="T36" fmla="*/ 31 w 45"/>
                <a:gd name="T37" fmla="*/ 196 h 231"/>
                <a:gd name="T38" fmla="*/ 28 w 45"/>
                <a:gd name="T39" fmla="*/ 213 h 231"/>
                <a:gd name="T40" fmla="*/ 28 w 45"/>
                <a:gd name="T41" fmla="*/ 231 h 231"/>
                <a:gd name="T42" fmla="*/ 3 w 45"/>
                <a:gd name="T43" fmla="*/ 231 h 231"/>
                <a:gd name="T44" fmla="*/ 3 w 45"/>
                <a:gd name="T45" fmla="*/ 210 h 231"/>
                <a:gd name="T46" fmla="*/ 7 w 45"/>
                <a:gd name="T47" fmla="*/ 185 h 231"/>
                <a:gd name="T48" fmla="*/ 7 w 45"/>
                <a:gd name="T49" fmla="*/ 168 h 231"/>
                <a:gd name="T50" fmla="*/ 7 w 45"/>
                <a:gd name="T51" fmla="*/ 147 h 231"/>
                <a:gd name="T52" fmla="*/ 7 w 45"/>
                <a:gd name="T53" fmla="*/ 133 h 231"/>
                <a:gd name="T54" fmla="*/ 7 w 45"/>
                <a:gd name="T55" fmla="*/ 115 h 231"/>
                <a:gd name="T56" fmla="*/ 10 w 45"/>
                <a:gd name="T57" fmla="*/ 102 h 231"/>
                <a:gd name="T58" fmla="*/ 10 w 45"/>
                <a:gd name="T59" fmla="*/ 91 h 231"/>
                <a:gd name="T60" fmla="*/ 10 w 45"/>
                <a:gd name="T61" fmla="*/ 81 h 231"/>
                <a:gd name="T62" fmla="*/ 10 w 45"/>
                <a:gd name="T63" fmla="*/ 70 h 231"/>
                <a:gd name="T64" fmla="*/ 10 w 45"/>
                <a:gd name="T65" fmla="*/ 63 h 231"/>
                <a:gd name="T66" fmla="*/ 10 w 45"/>
                <a:gd name="T67" fmla="*/ 53 h 231"/>
                <a:gd name="T68" fmla="*/ 10 w 45"/>
                <a:gd name="T69" fmla="*/ 49 h 231"/>
                <a:gd name="T70" fmla="*/ 10 w 45"/>
                <a:gd name="T71" fmla="*/ 42 h 231"/>
                <a:gd name="T72" fmla="*/ 7 w 45"/>
                <a:gd name="T73" fmla="*/ 39 h 231"/>
                <a:gd name="T74" fmla="*/ 7 w 45"/>
                <a:gd name="T75" fmla="*/ 35 h 231"/>
                <a:gd name="T76" fmla="*/ 7 w 45"/>
                <a:gd name="T77" fmla="*/ 28 h 231"/>
                <a:gd name="T78" fmla="*/ 3 w 45"/>
                <a:gd name="T79" fmla="*/ 18 h 231"/>
                <a:gd name="T80" fmla="*/ 0 w 45"/>
                <a:gd name="T81" fmla="*/ 18 h 231"/>
                <a:gd name="T82" fmla="*/ 0 w 45"/>
                <a:gd name="T83" fmla="*/ 14 h 231"/>
                <a:gd name="T84" fmla="*/ 0 w 45"/>
                <a:gd name="T85" fmla="*/ 11 h 231"/>
                <a:gd name="T86" fmla="*/ 0 w 45"/>
                <a:gd name="T87" fmla="*/ 7 h 231"/>
                <a:gd name="T88" fmla="*/ 0 w 45"/>
                <a:gd name="T89" fmla="*/ 4 h 231"/>
                <a:gd name="T90" fmla="*/ 7 w 45"/>
                <a:gd name="T91" fmla="*/ 0 h 231"/>
                <a:gd name="T92" fmla="*/ 14 w 45"/>
                <a:gd name="T93" fmla="*/ 4 h 231"/>
                <a:gd name="T94" fmla="*/ 21 w 45"/>
                <a:gd name="T95" fmla="*/ 7 h 231"/>
                <a:gd name="T96" fmla="*/ 31 w 45"/>
                <a:gd name="T97" fmla="*/ 11 h 231"/>
                <a:gd name="T98" fmla="*/ 35 w 45"/>
                <a:gd name="T99" fmla="*/ 14 h 231"/>
                <a:gd name="T100" fmla="*/ 42 w 45"/>
                <a:gd name="T101" fmla="*/ 18 h 231"/>
                <a:gd name="T102" fmla="*/ 42 w 45"/>
                <a:gd name="T103" fmla="*/ 21 h 231"/>
                <a:gd name="T104" fmla="*/ 42 w 45"/>
                <a:gd name="T105" fmla="*/ 2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" h="231">
                  <a:moveTo>
                    <a:pt x="42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2" y="42"/>
                  </a:lnTo>
                  <a:lnTo>
                    <a:pt x="42" y="53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38" y="67"/>
                  </a:lnTo>
                  <a:lnTo>
                    <a:pt x="38" y="74"/>
                  </a:lnTo>
                  <a:lnTo>
                    <a:pt x="38" y="81"/>
                  </a:lnTo>
                  <a:lnTo>
                    <a:pt x="38" y="91"/>
                  </a:lnTo>
                  <a:lnTo>
                    <a:pt x="35" y="102"/>
                  </a:lnTo>
                  <a:lnTo>
                    <a:pt x="35" y="112"/>
                  </a:lnTo>
                  <a:lnTo>
                    <a:pt x="35" y="122"/>
                  </a:lnTo>
                  <a:lnTo>
                    <a:pt x="35" y="136"/>
                  </a:lnTo>
                  <a:lnTo>
                    <a:pt x="31" y="150"/>
                  </a:lnTo>
                  <a:lnTo>
                    <a:pt x="31" y="164"/>
                  </a:lnTo>
                  <a:lnTo>
                    <a:pt x="31" y="178"/>
                  </a:lnTo>
                  <a:lnTo>
                    <a:pt x="31" y="196"/>
                  </a:lnTo>
                  <a:lnTo>
                    <a:pt x="28" y="213"/>
                  </a:lnTo>
                  <a:lnTo>
                    <a:pt x="28" y="231"/>
                  </a:lnTo>
                  <a:lnTo>
                    <a:pt x="3" y="231"/>
                  </a:lnTo>
                  <a:lnTo>
                    <a:pt x="3" y="210"/>
                  </a:lnTo>
                  <a:lnTo>
                    <a:pt x="7" y="185"/>
                  </a:lnTo>
                  <a:lnTo>
                    <a:pt x="7" y="168"/>
                  </a:lnTo>
                  <a:lnTo>
                    <a:pt x="7" y="147"/>
                  </a:lnTo>
                  <a:lnTo>
                    <a:pt x="7" y="133"/>
                  </a:lnTo>
                  <a:lnTo>
                    <a:pt x="7" y="115"/>
                  </a:lnTo>
                  <a:lnTo>
                    <a:pt x="10" y="102"/>
                  </a:lnTo>
                  <a:lnTo>
                    <a:pt x="10" y="91"/>
                  </a:lnTo>
                  <a:lnTo>
                    <a:pt x="10" y="81"/>
                  </a:lnTo>
                  <a:lnTo>
                    <a:pt x="10" y="70"/>
                  </a:lnTo>
                  <a:lnTo>
                    <a:pt x="10" y="63"/>
                  </a:lnTo>
                  <a:lnTo>
                    <a:pt x="10" y="53"/>
                  </a:lnTo>
                  <a:lnTo>
                    <a:pt x="10" y="49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7"/>
                  </a:lnTo>
                  <a:lnTo>
                    <a:pt x="31" y="11"/>
                  </a:lnTo>
                  <a:lnTo>
                    <a:pt x="35" y="14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8">
              <a:extLst>
                <a:ext uri="{FF2B5EF4-FFF2-40B4-BE49-F238E27FC236}">
                  <a16:creationId xmlns:a16="http://schemas.microsoft.com/office/drawing/2014/main" id="{0F10FBEE-846D-44FF-85FB-1B30F760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343" y="20204304"/>
              <a:ext cx="1943321" cy="423898"/>
            </a:xfrm>
            <a:custGeom>
              <a:avLst/>
              <a:gdLst>
                <a:gd name="T0" fmla="*/ 255 w 353"/>
                <a:gd name="T1" fmla="*/ 7 h 77"/>
                <a:gd name="T2" fmla="*/ 279 w 353"/>
                <a:gd name="T3" fmla="*/ 4 h 77"/>
                <a:gd name="T4" fmla="*/ 300 w 353"/>
                <a:gd name="T5" fmla="*/ 0 h 77"/>
                <a:gd name="T6" fmla="*/ 314 w 353"/>
                <a:gd name="T7" fmla="*/ 0 h 77"/>
                <a:gd name="T8" fmla="*/ 325 w 353"/>
                <a:gd name="T9" fmla="*/ 4 h 77"/>
                <a:gd name="T10" fmla="*/ 342 w 353"/>
                <a:gd name="T11" fmla="*/ 14 h 77"/>
                <a:gd name="T12" fmla="*/ 349 w 353"/>
                <a:gd name="T13" fmla="*/ 21 h 77"/>
                <a:gd name="T14" fmla="*/ 353 w 353"/>
                <a:gd name="T15" fmla="*/ 32 h 77"/>
                <a:gd name="T16" fmla="*/ 346 w 353"/>
                <a:gd name="T17" fmla="*/ 39 h 77"/>
                <a:gd name="T18" fmla="*/ 325 w 353"/>
                <a:gd name="T19" fmla="*/ 39 h 77"/>
                <a:gd name="T20" fmla="*/ 290 w 353"/>
                <a:gd name="T21" fmla="*/ 42 h 77"/>
                <a:gd name="T22" fmla="*/ 244 w 353"/>
                <a:gd name="T23" fmla="*/ 42 h 77"/>
                <a:gd name="T24" fmla="*/ 217 w 353"/>
                <a:gd name="T25" fmla="*/ 46 h 77"/>
                <a:gd name="T26" fmla="*/ 185 w 353"/>
                <a:gd name="T27" fmla="*/ 53 h 77"/>
                <a:gd name="T28" fmla="*/ 147 w 353"/>
                <a:gd name="T29" fmla="*/ 56 h 77"/>
                <a:gd name="T30" fmla="*/ 108 w 353"/>
                <a:gd name="T31" fmla="*/ 63 h 77"/>
                <a:gd name="T32" fmla="*/ 73 w 353"/>
                <a:gd name="T33" fmla="*/ 70 h 77"/>
                <a:gd name="T34" fmla="*/ 49 w 353"/>
                <a:gd name="T35" fmla="*/ 74 h 77"/>
                <a:gd name="T36" fmla="*/ 32 w 353"/>
                <a:gd name="T37" fmla="*/ 77 h 77"/>
                <a:gd name="T38" fmla="*/ 25 w 353"/>
                <a:gd name="T39" fmla="*/ 77 h 77"/>
                <a:gd name="T40" fmla="*/ 18 w 353"/>
                <a:gd name="T41" fmla="*/ 77 h 77"/>
                <a:gd name="T42" fmla="*/ 7 w 353"/>
                <a:gd name="T43" fmla="*/ 67 h 77"/>
                <a:gd name="T44" fmla="*/ 0 w 353"/>
                <a:gd name="T45" fmla="*/ 56 h 77"/>
                <a:gd name="T46" fmla="*/ 0 w 353"/>
                <a:gd name="T47" fmla="*/ 53 h 77"/>
                <a:gd name="T48" fmla="*/ 7 w 353"/>
                <a:gd name="T49" fmla="*/ 53 h 77"/>
                <a:gd name="T50" fmla="*/ 18 w 353"/>
                <a:gd name="T51" fmla="*/ 49 h 77"/>
                <a:gd name="T52" fmla="*/ 32 w 353"/>
                <a:gd name="T53" fmla="*/ 49 h 77"/>
                <a:gd name="T54" fmla="*/ 56 w 353"/>
                <a:gd name="T55" fmla="*/ 42 h 77"/>
                <a:gd name="T56" fmla="*/ 73 w 353"/>
                <a:gd name="T57" fmla="*/ 42 h 77"/>
                <a:gd name="T58" fmla="*/ 94 w 353"/>
                <a:gd name="T59" fmla="*/ 39 h 77"/>
                <a:gd name="T60" fmla="*/ 119 w 353"/>
                <a:gd name="T61" fmla="*/ 32 h 77"/>
                <a:gd name="T62" fmla="*/ 147 w 353"/>
                <a:gd name="T63" fmla="*/ 28 h 77"/>
                <a:gd name="T64" fmla="*/ 178 w 353"/>
                <a:gd name="T65" fmla="*/ 21 h 77"/>
                <a:gd name="T66" fmla="*/ 203 w 353"/>
                <a:gd name="T67" fmla="*/ 18 h 77"/>
                <a:gd name="T68" fmla="*/ 224 w 353"/>
                <a:gd name="T69" fmla="*/ 14 h 77"/>
                <a:gd name="T70" fmla="*/ 241 w 353"/>
                <a:gd name="T71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77">
                  <a:moveTo>
                    <a:pt x="241" y="11"/>
                  </a:moveTo>
                  <a:lnTo>
                    <a:pt x="255" y="7"/>
                  </a:lnTo>
                  <a:lnTo>
                    <a:pt x="269" y="7"/>
                  </a:lnTo>
                  <a:lnTo>
                    <a:pt x="279" y="4"/>
                  </a:lnTo>
                  <a:lnTo>
                    <a:pt x="290" y="0"/>
                  </a:lnTo>
                  <a:lnTo>
                    <a:pt x="300" y="0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18" y="0"/>
                  </a:lnTo>
                  <a:lnTo>
                    <a:pt x="325" y="4"/>
                  </a:lnTo>
                  <a:lnTo>
                    <a:pt x="332" y="7"/>
                  </a:lnTo>
                  <a:lnTo>
                    <a:pt x="342" y="14"/>
                  </a:lnTo>
                  <a:lnTo>
                    <a:pt x="346" y="18"/>
                  </a:lnTo>
                  <a:lnTo>
                    <a:pt x="349" y="21"/>
                  </a:lnTo>
                  <a:lnTo>
                    <a:pt x="353" y="25"/>
                  </a:lnTo>
                  <a:lnTo>
                    <a:pt x="353" y="32"/>
                  </a:lnTo>
                  <a:lnTo>
                    <a:pt x="349" y="35"/>
                  </a:lnTo>
                  <a:lnTo>
                    <a:pt x="346" y="39"/>
                  </a:lnTo>
                  <a:lnTo>
                    <a:pt x="335" y="39"/>
                  </a:lnTo>
                  <a:lnTo>
                    <a:pt x="325" y="39"/>
                  </a:lnTo>
                  <a:lnTo>
                    <a:pt x="307" y="42"/>
                  </a:lnTo>
                  <a:lnTo>
                    <a:pt x="290" y="42"/>
                  </a:lnTo>
                  <a:lnTo>
                    <a:pt x="269" y="42"/>
                  </a:lnTo>
                  <a:lnTo>
                    <a:pt x="244" y="42"/>
                  </a:lnTo>
                  <a:lnTo>
                    <a:pt x="231" y="46"/>
                  </a:lnTo>
                  <a:lnTo>
                    <a:pt x="217" y="46"/>
                  </a:lnTo>
                  <a:lnTo>
                    <a:pt x="199" y="49"/>
                  </a:lnTo>
                  <a:lnTo>
                    <a:pt x="185" y="53"/>
                  </a:lnTo>
                  <a:lnTo>
                    <a:pt x="168" y="53"/>
                  </a:lnTo>
                  <a:lnTo>
                    <a:pt x="147" y="56"/>
                  </a:lnTo>
                  <a:lnTo>
                    <a:pt x="129" y="60"/>
                  </a:lnTo>
                  <a:lnTo>
                    <a:pt x="108" y="63"/>
                  </a:lnTo>
                  <a:lnTo>
                    <a:pt x="91" y="67"/>
                  </a:lnTo>
                  <a:lnTo>
                    <a:pt x="73" y="70"/>
                  </a:lnTo>
                  <a:lnTo>
                    <a:pt x="60" y="74"/>
                  </a:lnTo>
                  <a:lnTo>
                    <a:pt x="49" y="74"/>
                  </a:lnTo>
                  <a:lnTo>
                    <a:pt x="39" y="77"/>
                  </a:lnTo>
                  <a:lnTo>
                    <a:pt x="32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1" y="77"/>
                  </a:lnTo>
                  <a:lnTo>
                    <a:pt x="18" y="77"/>
                  </a:lnTo>
                  <a:lnTo>
                    <a:pt x="11" y="74"/>
                  </a:lnTo>
                  <a:lnTo>
                    <a:pt x="7" y="67"/>
                  </a:lnTo>
                  <a:lnTo>
                    <a:pt x="4" y="6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4" y="53"/>
                  </a:lnTo>
                  <a:lnTo>
                    <a:pt x="7" y="53"/>
                  </a:lnTo>
                  <a:lnTo>
                    <a:pt x="11" y="53"/>
                  </a:lnTo>
                  <a:lnTo>
                    <a:pt x="18" y="49"/>
                  </a:lnTo>
                  <a:lnTo>
                    <a:pt x="25" y="49"/>
                  </a:lnTo>
                  <a:lnTo>
                    <a:pt x="32" y="49"/>
                  </a:lnTo>
                  <a:lnTo>
                    <a:pt x="46" y="46"/>
                  </a:lnTo>
                  <a:lnTo>
                    <a:pt x="56" y="42"/>
                  </a:lnTo>
                  <a:lnTo>
                    <a:pt x="63" y="42"/>
                  </a:lnTo>
                  <a:lnTo>
                    <a:pt x="73" y="42"/>
                  </a:lnTo>
                  <a:lnTo>
                    <a:pt x="84" y="39"/>
                  </a:lnTo>
                  <a:lnTo>
                    <a:pt x="94" y="39"/>
                  </a:lnTo>
                  <a:lnTo>
                    <a:pt x="105" y="35"/>
                  </a:lnTo>
                  <a:lnTo>
                    <a:pt x="119" y="32"/>
                  </a:lnTo>
                  <a:lnTo>
                    <a:pt x="133" y="32"/>
                  </a:lnTo>
                  <a:lnTo>
                    <a:pt x="147" y="28"/>
                  </a:lnTo>
                  <a:lnTo>
                    <a:pt x="161" y="25"/>
                  </a:lnTo>
                  <a:lnTo>
                    <a:pt x="178" y="21"/>
                  </a:lnTo>
                  <a:lnTo>
                    <a:pt x="189" y="21"/>
                  </a:lnTo>
                  <a:lnTo>
                    <a:pt x="203" y="18"/>
                  </a:lnTo>
                  <a:lnTo>
                    <a:pt x="213" y="18"/>
                  </a:lnTo>
                  <a:lnTo>
                    <a:pt x="224" y="14"/>
                  </a:lnTo>
                  <a:lnTo>
                    <a:pt x="234" y="14"/>
                  </a:lnTo>
                  <a:lnTo>
                    <a:pt x="241" y="11"/>
                  </a:lnTo>
                  <a:lnTo>
                    <a:pt x="241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85720948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9">
            <a:extLst>
              <a:ext uri="{FF2B5EF4-FFF2-40B4-BE49-F238E27FC236}">
                <a16:creationId xmlns:a16="http://schemas.microsoft.com/office/drawing/2014/main" id="{71839A52-7E71-478A-B393-5A2C1ECACFA9}"/>
              </a:ext>
            </a:extLst>
          </p:cNvPr>
          <p:cNvSpPr>
            <a:spLocks/>
          </p:cNvSpPr>
          <p:nvPr/>
        </p:nvSpPr>
        <p:spPr bwMode="auto">
          <a:xfrm>
            <a:off x="1664351" y="3285553"/>
            <a:ext cx="1904783" cy="341319"/>
          </a:xfrm>
          <a:custGeom>
            <a:avLst/>
            <a:gdLst>
              <a:gd name="T0" fmla="*/ 332 w 346"/>
              <a:gd name="T1" fmla="*/ 14 h 62"/>
              <a:gd name="T2" fmla="*/ 342 w 346"/>
              <a:gd name="T3" fmla="*/ 24 h 62"/>
              <a:gd name="T4" fmla="*/ 346 w 346"/>
              <a:gd name="T5" fmla="*/ 34 h 62"/>
              <a:gd name="T6" fmla="*/ 346 w 346"/>
              <a:gd name="T7" fmla="*/ 41 h 62"/>
              <a:gd name="T8" fmla="*/ 339 w 346"/>
              <a:gd name="T9" fmla="*/ 45 h 62"/>
              <a:gd name="T10" fmla="*/ 321 w 346"/>
              <a:gd name="T11" fmla="*/ 41 h 62"/>
              <a:gd name="T12" fmla="*/ 294 w 346"/>
              <a:gd name="T13" fmla="*/ 41 h 62"/>
              <a:gd name="T14" fmla="*/ 273 w 346"/>
              <a:gd name="T15" fmla="*/ 41 h 62"/>
              <a:gd name="T16" fmla="*/ 259 w 346"/>
              <a:gd name="T17" fmla="*/ 41 h 62"/>
              <a:gd name="T18" fmla="*/ 245 w 346"/>
              <a:gd name="T19" fmla="*/ 41 h 62"/>
              <a:gd name="T20" fmla="*/ 227 w 346"/>
              <a:gd name="T21" fmla="*/ 41 h 62"/>
              <a:gd name="T22" fmla="*/ 203 w 346"/>
              <a:gd name="T23" fmla="*/ 45 h 62"/>
              <a:gd name="T24" fmla="*/ 168 w 346"/>
              <a:gd name="T25" fmla="*/ 48 h 62"/>
              <a:gd name="T26" fmla="*/ 126 w 346"/>
              <a:gd name="T27" fmla="*/ 52 h 62"/>
              <a:gd name="T28" fmla="*/ 112 w 346"/>
              <a:gd name="T29" fmla="*/ 52 h 62"/>
              <a:gd name="T30" fmla="*/ 84 w 346"/>
              <a:gd name="T31" fmla="*/ 59 h 62"/>
              <a:gd name="T32" fmla="*/ 63 w 346"/>
              <a:gd name="T33" fmla="*/ 59 h 62"/>
              <a:gd name="T34" fmla="*/ 46 w 346"/>
              <a:gd name="T35" fmla="*/ 62 h 62"/>
              <a:gd name="T36" fmla="*/ 35 w 346"/>
              <a:gd name="T37" fmla="*/ 62 h 62"/>
              <a:gd name="T38" fmla="*/ 25 w 346"/>
              <a:gd name="T39" fmla="*/ 62 h 62"/>
              <a:gd name="T40" fmla="*/ 14 w 346"/>
              <a:gd name="T41" fmla="*/ 52 h 62"/>
              <a:gd name="T42" fmla="*/ 4 w 346"/>
              <a:gd name="T43" fmla="*/ 45 h 62"/>
              <a:gd name="T44" fmla="*/ 0 w 346"/>
              <a:gd name="T45" fmla="*/ 38 h 62"/>
              <a:gd name="T46" fmla="*/ 4 w 346"/>
              <a:gd name="T47" fmla="*/ 34 h 62"/>
              <a:gd name="T48" fmla="*/ 11 w 346"/>
              <a:gd name="T49" fmla="*/ 34 h 62"/>
              <a:gd name="T50" fmla="*/ 28 w 346"/>
              <a:gd name="T51" fmla="*/ 31 h 62"/>
              <a:gd name="T52" fmla="*/ 53 w 346"/>
              <a:gd name="T53" fmla="*/ 27 h 62"/>
              <a:gd name="T54" fmla="*/ 105 w 346"/>
              <a:gd name="T55" fmla="*/ 24 h 62"/>
              <a:gd name="T56" fmla="*/ 150 w 346"/>
              <a:gd name="T57" fmla="*/ 17 h 62"/>
              <a:gd name="T58" fmla="*/ 192 w 346"/>
              <a:gd name="T59" fmla="*/ 14 h 62"/>
              <a:gd name="T60" fmla="*/ 248 w 346"/>
              <a:gd name="T61" fmla="*/ 7 h 62"/>
              <a:gd name="T62" fmla="*/ 266 w 346"/>
              <a:gd name="T63" fmla="*/ 3 h 62"/>
              <a:gd name="T64" fmla="*/ 280 w 346"/>
              <a:gd name="T65" fmla="*/ 0 h 62"/>
              <a:gd name="T66" fmla="*/ 290 w 346"/>
              <a:gd name="T67" fmla="*/ 0 h 62"/>
              <a:gd name="T68" fmla="*/ 301 w 346"/>
              <a:gd name="T69" fmla="*/ 0 h 62"/>
              <a:gd name="T70" fmla="*/ 315 w 346"/>
              <a:gd name="T71" fmla="*/ 7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6" h="62">
                <a:moveTo>
                  <a:pt x="325" y="10"/>
                </a:moveTo>
                <a:lnTo>
                  <a:pt x="332" y="14"/>
                </a:lnTo>
                <a:lnTo>
                  <a:pt x="339" y="20"/>
                </a:lnTo>
                <a:lnTo>
                  <a:pt x="342" y="24"/>
                </a:lnTo>
                <a:lnTo>
                  <a:pt x="346" y="31"/>
                </a:lnTo>
                <a:lnTo>
                  <a:pt x="346" y="34"/>
                </a:lnTo>
                <a:lnTo>
                  <a:pt x="346" y="41"/>
                </a:lnTo>
                <a:lnTo>
                  <a:pt x="346" y="41"/>
                </a:lnTo>
                <a:lnTo>
                  <a:pt x="342" y="45"/>
                </a:lnTo>
                <a:lnTo>
                  <a:pt x="339" y="45"/>
                </a:lnTo>
                <a:lnTo>
                  <a:pt x="328" y="45"/>
                </a:lnTo>
                <a:lnTo>
                  <a:pt x="321" y="41"/>
                </a:lnTo>
                <a:lnTo>
                  <a:pt x="308" y="41"/>
                </a:lnTo>
                <a:lnTo>
                  <a:pt x="294" y="41"/>
                </a:lnTo>
                <a:lnTo>
                  <a:pt x="283" y="41"/>
                </a:lnTo>
                <a:lnTo>
                  <a:pt x="273" y="41"/>
                </a:lnTo>
                <a:lnTo>
                  <a:pt x="262" y="41"/>
                </a:lnTo>
                <a:lnTo>
                  <a:pt x="259" y="41"/>
                </a:lnTo>
                <a:lnTo>
                  <a:pt x="252" y="41"/>
                </a:lnTo>
                <a:lnTo>
                  <a:pt x="245" y="41"/>
                </a:lnTo>
                <a:lnTo>
                  <a:pt x="234" y="41"/>
                </a:lnTo>
                <a:lnTo>
                  <a:pt x="227" y="41"/>
                </a:lnTo>
                <a:lnTo>
                  <a:pt x="217" y="41"/>
                </a:lnTo>
                <a:lnTo>
                  <a:pt x="203" y="45"/>
                </a:lnTo>
                <a:lnTo>
                  <a:pt x="192" y="45"/>
                </a:lnTo>
                <a:lnTo>
                  <a:pt x="168" y="48"/>
                </a:lnTo>
                <a:lnTo>
                  <a:pt x="147" y="48"/>
                </a:lnTo>
                <a:lnTo>
                  <a:pt x="126" y="52"/>
                </a:lnTo>
                <a:lnTo>
                  <a:pt x="119" y="52"/>
                </a:lnTo>
                <a:lnTo>
                  <a:pt x="112" y="52"/>
                </a:lnTo>
                <a:lnTo>
                  <a:pt x="98" y="55"/>
                </a:lnTo>
                <a:lnTo>
                  <a:pt x="84" y="59"/>
                </a:lnTo>
                <a:lnTo>
                  <a:pt x="74" y="59"/>
                </a:lnTo>
                <a:lnTo>
                  <a:pt x="63" y="59"/>
                </a:lnTo>
                <a:lnTo>
                  <a:pt x="53" y="62"/>
                </a:lnTo>
                <a:lnTo>
                  <a:pt x="46" y="62"/>
                </a:lnTo>
                <a:lnTo>
                  <a:pt x="39" y="62"/>
                </a:lnTo>
                <a:lnTo>
                  <a:pt x="35" y="62"/>
                </a:lnTo>
                <a:lnTo>
                  <a:pt x="32" y="62"/>
                </a:lnTo>
                <a:lnTo>
                  <a:pt x="25" y="62"/>
                </a:lnTo>
                <a:lnTo>
                  <a:pt x="21" y="59"/>
                </a:lnTo>
                <a:lnTo>
                  <a:pt x="14" y="52"/>
                </a:lnTo>
                <a:lnTo>
                  <a:pt x="7" y="48"/>
                </a:lnTo>
                <a:lnTo>
                  <a:pt x="4" y="45"/>
                </a:lnTo>
                <a:lnTo>
                  <a:pt x="0" y="41"/>
                </a:lnTo>
                <a:lnTo>
                  <a:pt x="0" y="38"/>
                </a:lnTo>
                <a:lnTo>
                  <a:pt x="0" y="38"/>
                </a:lnTo>
                <a:lnTo>
                  <a:pt x="4" y="34"/>
                </a:lnTo>
                <a:lnTo>
                  <a:pt x="7" y="34"/>
                </a:lnTo>
                <a:lnTo>
                  <a:pt x="11" y="34"/>
                </a:lnTo>
                <a:lnTo>
                  <a:pt x="21" y="31"/>
                </a:lnTo>
                <a:lnTo>
                  <a:pt x="28" y="31"/>
                </a:lnTo>
                <a:lnTo>
                  <a:pt x="42" y="31"/>
                </a:lnTo>
                <a:lnTo>
                  <a:pt x="53" y="27"/>
                </a:lnTo>
                <a:lnTo>
                  <a:pt x="81" y="27"/>
                </a:lnTo>
                <a:lnTo>
                  <a:pt x="105" y="24"/>
                </a:lnTo>
                <a:lnTo>
                  <a:pt x="130" y="20"/>
                </a:lnTo>
                <a:lnTo>
                  <a:pt x="150" y="17"/>
                </a:lnTo>
                <a:lnTo>
                  <a:pt x="171" y="17"/>
                </a:lnTo>
                <a:lnTo>
                  <a:pt x="192" y="14"/>
                </a:lnTo>
                <a:lnTo>
                  <a:pt x="238" y="7"/>
                </a:lnTo>
                <a:lnTo>
                  <a:pt x="248" y="7"/>
                </a:lnTo>
                <a:lnTo>
                  <a:pt x="259" y="3"/>
                </a:lnTo>
                <a:lnTo>
                  <a:pt x="266" y="3"/>
                </a:lnTo>
                <a:lnTo>
                  <a:pt x="273" y="3"/>
                </a:lnTo>
                <a:lnTo>
                  <a:pt x="280" y="0"/>
                </a:lnTo>
                <a:lnTo>
                  <a:pt x="287" y="0"/>
                </a:lnTo>
                <a:lnTo>
                  <a:pt x="290" y="0"/>
                </a:lnTo>
                <a:lnTo>
                  <a:pt x="297" y="0"/>
                </a:lnTo>
                <a:lnTo>
                  <a:pt x="301" y="0"/>
                </a:lnTo>
                <a:lnTo>
                  <a:pt x="308" y="3"/>
                </a:lnTo>
                <a:lnTo>
                  <a:pt x="315" y="7"/>
                </a:lnTo>
                <a:lnTo>
                  <a:pt x="325" y="10"/>
                </a:lnTo>
              </a:path>
            </a:pathLst>
          </a:custGeom>
          <a:noFill/>
          <a:ln w="11113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69968A0F-5AF3-48BD-AE7F-69EAAD3543A8}"/>
              </a:ext>
            </a:extLst>
          </p:cNvPr>
          <p:cNvGrpSpPr/>
          <p:nvPr/>
        </p:nvGrpSpPr>
        <p:grpSpPr>
          <a:xfrm>
            <a:off x="5058279" y="2391277"/>
            <a:ext cx="2075441" cy="2075445"/>
            <a:chOff x="4518302" y="21492510"/>
            <a:chExt cx="2075441" cy="2075445"/>
          </a:xfrm>
        </p:grpSpPr>
        <p:sp>
          <p:nvSpPr>
            <p:cNvPr id="4" name="Freeform 110">
              <a:extLst>
                <a:ext uri="{FF2B5EF4-FFF2-40B4-BE49-F238E27FC236}">
                  <a16:creationId xmlns:a16="http://schemas.microsoft.com/office/drawing/2014/main" id="{7989D4BC-B2C3-410E-AA7B-1235BBC3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609" y="21646654"/>
              <a:ext cx="1211134" cy="957897"/>
            </a:xfrm>
            <a:custGeom>
              <a:avLst/>
              <a:gdLst>
                <a:gd name="T0" fmla="*/ 195 w 220"/>
                <a:gd name="T1" fmla="*/ 171 h 174"/>
                <a:gd name="T2" fmla="*/ 181 w 220"/>
                <a:gd name="T3" fmla="*/ 171 h 174"/>
                <a:gd name="T4" fmla="*/ 171 w 220"/>
                <a:gd name="T5" fmla="*/ 174 h 174"/>
                <a:gd name="T6" fmla="*/ 150 w 220"/>
                <a:gd name="T7" fmla="*/ 174 h 174"/>
                <a:gd name="T8" fmla="*/ 139 w 220"/>
                <a:gd name="T9" fmla="*/ 174 h 174"/>
                <a:gd name="T10" fmla="*/ 132 w 220"/>
                <a:gd name="T11" fmla="*/ 171 h 174"/>
                <a:gd name="T12" fmla="*/ 122 w 220"/>
                <a:gd name="T13" fmla="*/ 167 h 174"/>
                <a:gd name="T14" fmla="*/ 118 w 220"/>
                <a:gd name="T15" fmla="*/ 160 h 174"/>
                <a:gd name="T16" fmla="*/ 115 w 220"/>
                <a:gd name="T17" fmla="*/ 157 h 174"/>
                <a:gd name="T18" fmla="*/ 112 w 220"/>
                <a:gd name="T19" fmla="*/ 153 h 174"/>
                <a:gd name="T20" fmla="*/ 108 w 220"/>
                <a:gd name="T21" fmla="*/ 150 h 174"/>
                <a:gd name="T22" fmla="*/ 105 w 220"/>
                <a:gd name="T23" fmla="*/ 147 h 174"/>
                <a:gd name="T24" fmla="*/ 101 w 220"/>
                <a:gd name="T25" fmla="*/ 140 h 174"/>
                <a:gd name="T26" fmla="*/ 94 w 220"/>
                <a:gd name="T27" fmla="*/ 133 h 174"/>
                <a:gd name="T28" fmla="*/ 87 w 220"/>
                <a:gd name="T29" fmla="*/ 126 h 174"/>
                <a:gd name="T30" fmla="*/ 80 w 220"/>
                <a:gd name="T31" fmla="*/ 119 h 174"/>
                <a:gd name="T32" fmla="*/ 73 w 220"/>
                <a:gd name="T33" fmla="*/ 108 h 174"/>
                <a:gd name="T34" fmla="*/ 66 w 220"/>
                <a:gd name="T35" fmla="*/ 98 h 174"/>
                <a:gd name="T36" fmla="*/ 56 w 220"/>
                <a:gd name="T37" fmla="*/ 87 h 174"/>
                <a:gd name="T38" fmla="*/ 45 w 220"/>
                <a:gd name="T39" fmla="*/ 73 h 174"/>
                <a:gd name="T40" fmla="*/ 35 w 220"/>
                <a:gd name="T41" fmla="*/ 59 h 174"/>
                <a:gd name="T42" fmla="*/ 24 w 220"/>
                <a:gd name="T43" fmla="*/ 45 h 174"/>
                <a:gd name="T44" fmla="*/ 14 w 220"/>
                <a:gd name="T45" fmla="*/ 31 h 174"/>
                <a:gd name="T46" fmla="*/ 0 w 220"/>
                <a:gd name="T47" fmla="*/ 14 h 174"/>
                <a:gd name="T48" fmla="*/ 14 w 220"/>
                <a:gd name="T49" fmla="*/ 0 h 174"/>
                <a:gd name="T50" fmla="*/ 28 w 220"/>
                <a:gd name="T51" fmla="*/ 17 h 174"/>
                <a:gd name="T52" fmla="*/ 45 w 220"/>
                <a:gd name="T53" fmla="*/ 35 h 174"/>
                <a:gd name="T54" fmla="*/ 66 w 220"/>
                <a:gd name="T55" fmla="*/ 52 h 174"/>
                <a:gd name="T56" fmla="*/ 87 w 220"/>
                <a:gd name="T57" fmla="*/ 73 h 174"/>
                <a:gd name="T58" fmla="*/ 108 w 220"/>
                <a:gd name="T59" fmla="*/ 94 h 174"/>
                <a:gd name="T60" fmla="*/ 132 w 220"/>
                <a:gd name="T61" fmla="*/ 112 h 174"/>
                <a:gd name="T62" fmla="*/ 153 w 220"/>
                <a:gd name="T63" fmla="*/ 126 h 174"/>
                <a:gd name="T64" fmla="*/ 174 w 220"/>
                <a:gd name="T65" fmla="*/ 136 h 174"/>
                <a:gd name="T66" fmla="*/ 185 w 220"/>
                <a:gd name="T67" fmla="*/ 143 h 174"/>
                <a:gd name="T68" fmla="*/ 195 w 220"/>
                <a:gd name="T69" fmla="*/ 147 h 174"/>
                <a:gd name="T70" fmla="*/ 202 w 220"/>
                <a:gd name="T71" fmla="*/ 150 h 174"/>
                <a:gd name="T72" fmla="*/ 209 w 220"/>
                <a:gd name="T73" fmla="*/ 153 h 174"/>
                <a:gd name="T74" fmla="*/ 213 w 220"/>
                <a:gd name="T75" fmla="*/ 157 h 174"/>
                <a:gd name="T76" fmla="*/ 216 w 220"/>
                <a:gd name="T77" fmla="*/ 160 h 174"/>
                <a:gd name="T78" fmla="*/ 220 w 220"/>
                <a:gd name="T79" fmla="*/ 160 h 174"/>
                <a:gd name="T80" fmla="*/ 220 w 220"/>
                <a:gd name="T81" fmla="*/ 164 h 174"/>
                <a:gd name="T82" fmla="*/ 216 w 220"/>
                <a:gd name="T83" fmla="*/ 167 h 174"/>
                <a:gd name="T84" fmla="*/ 213 w 220"/>
                <a:gd name="T85" fmla="*/ 167 h 174"/>
                <a:gd name="T86" fmla="*/ 206 w 220"/>
                <a:gd name="T87" fmla="*/ 171 h 174"/>
                <a:gd name="T88" fmla="*/ 195 w 220"/>
                <a:gd name="T89" fmla="*/ 171 h 174"/>
                <a:gd name="T90" fmla="*/ 195 w 220"/>
                <a:gd name="T91" fmla="*/ 171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0" h="174">
                  <a:moveTo>
                    <a:pt x="195" y="171"/>
                  </a:moveTo>
                  <a:lnTo>
                    <a:pt x="181" y="171"/>
                  </a:lnTo>
                  <a:lnTo>
                    <a:pt x="171" y="174"/>
                  </a:lnTo>
                  <a:lnTo>
                    <a:pt x="150" y="174"/>
                  </a:lnTo>
                  <a:lnTo>
                    <a:pt x="139" y="174"/>
                  </a:lnTo>
                  <a:lnTo>
                    <a:pt x="132" y="171"/>
                  </a:lnTo>
                  <a:lnTo>
                    <a:pt x="122" y="167"/>
                  </a:lnTo>
                  <a:lnTo>
                    <a:pt x="118" y="160"/>
                  </a:lnTo>
                  <a:lnTo>
                    <a:pt x="115" y="157"/>
                  </a:lnTo>
                  <a:lnTo>
                    <a:pt x="112" y="153"/>
                  </a:lnTo>
                  <a:lnTo>
                    <a:pt x="108" y="150"/>
                  </a:lnTo>
                  <a:lnTo>
                    <a:pt x="105" y="147"/>
                  </a:lnTo>
                  <a:lnTo>
                    <a:pt x="101" y="140"/>
                  </a:lnTo>
                  <a:lnTo>
                    <a:pt x="94" y="133"/>
                  </a:lnTo>
                  <a:lnTo>
                    <a:pt x="87" y="126"/>
                  </a:lnTo>
                  <a:lnTo>
                    <a:pt x="80" y="119"/>
                  </a:lnTo>
                  <a:lnTo>
                    <a:pt x="73" y="108"/>
                  </a:lnTo>
                  <a:lnTo>
                    <a:pt x="66" y="98"/>
                  </a:lnTo>
                  <a:lnTo>
                    <a:pt x="56" y="87"/>
                  </a:lnTo>
                  <a:lnTo>
                    <a:pt x="45" y="73"/>
                  </a:lnTo>
                  <a:lnTo>
                    <a:pt x="35" y="59"/>
                  </a:lnTo>
                  <a:lnTo>
                    <a:pt x="24" y="45"/>
                  </a:lnTo>
                  <a:lnTo>
                    <a:pt x="14" y="31"/>
                  </a:lnTo>
                  <a:lnTo>
                    <a:pt x="0" y="14"/>
                  </a:lnTo>
                  <a:lnTo>
                    <a:pt x="14" y="0"/>
                  </a:lnTo>
                  <a:lnTo>
                    <a:pt x="28" y="17"/>
                  </a:lnTo>
                  <a:lnTo>
                    <a:pt x="45" y="35"/>
                  </a:lnTo>
                  <a:lnTo>
                    <a:pt x="66" y="52"/>
                  </a:lnTo>
                  <a:lnTo>
                    <a:pt x="87" y="73"/>
                  </a:lnTo>
                  <a:lnTo>
                    <a:pt x="108" y="94"/>
                  </a:lnTo>
                  <a:lnTo>
                    <a:pt x="132" y="112"/>
                  </a:lnTo>
                  <a:lnTo>
                    <a:pt x="153" y="126"/>
                  </a:lnTo>
                  <a:lnTo>
                    <a:pt x="174" y="136"/>
                  </a:lnTo>
                  <a:lnTo>
                    <a:pt x="185" y="143"/>
                  </a:lnTo>
                  <a:lnTo>
                    <a:pt x="195" y="147"/>
                  </a:lnTo>
                  <a:lnTo>
                    <a:pt x="202" y="150"/>
                  </a:lnTo>
                  <a:lnTo>
                    <a:pt x="209" y="153"/>
                  </a:lnTo>
                  <a:lnTo>
                    <a:pt x="213" y="157"/>
                  </a:lnTo>
                  <a:lnTo>
                    <a:pt x="216" y="160"/>
                  </a:lnTo>
                  <a:lnTo>
                    <a:pt x="220" y="160"/>
                  </a:lnTo>
                  <a:lnTo>
                    <a:pt x="220" y="164"/>
                  </a:lnTo>
                  <a:lnTo>
                    <a:pt x="216" y="167"/>
                  </a:lnTo>
                  <a:lnTo>
                    <a:pt x="213" y="167"/>
                  </a:lnTo>
                  <a:lnTo>
                    <a:pt x="206" y="171"/>
                  </a:lnTo>
                  <a:lnTo>
                    <a:pt x="195" y="171"/>
                  </a:lnTo>
                  <a:lnTo>
                    <a:pt x="195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2A14B87-4E03-47CD-94A6-8FE65907F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807" y="22318283"/>
              <a:ext cx="710166" cy="209196"/>
            </a:xfrm>
            <a:custGeom>
              <a:avLst/>
              <a:gdLst>
                <a:gd name="T0" fmla="*/ 0 w 129"/>
                <a:gd name="T1" fmla="*/ 25 h 38"/>
                <a:gd name="T2" fmla="*/ 24 w 129"/>
                <a:gd name="T3" fmla="*/ 18 h 38"/>
                <a:gd name="T4" fmla="*/ 45 w 129"/>
                <a:gd name="T5" fmla="*/ 11 h 38"/>
                <a:gd name="T6" fmla="*/ 62 w 129"/>
                <a:gd name="T7" fmla="*/ 7 h 38"/>
                <a:gd name="T8" fmla="*/ 80 w 129"/>
                <a:gd name="T9" fmla="*/ 4 h 38"/>
                <a:gd name="T10" fmla="*/ 94 w 129"/>
                <a:gd name="T11" fmla="*/ 0 h 38"/>
                <a:gd name="T12" fmla="*/ 104 w 129"/>
                <a:gd name="T13" fmla="*/ 0 h 38"/>
                <a:gd name="T14" fmla="*/ 111 w 129"/>
                <a:gd name="T15" fmla="*/ 0 h 38"/>
                <a:gd name="T16" fmla="*/ 115 w 129"/>
                <a:gd name="T17" fmla="*/ 0 h 38"/>
                <a:gd name="T18" fmla="*/ 122 w 129"/>
                <a:gd name="T19" fmla="*/ 4 h 38"/>
                <a:gd name="T20" fmla="*/ 125 w 129"/>
                <a:gd name="T21" fmla="*/ 7 h 38"/>
                <a:gd name="T22" fmla="*/ 129 w 129"/>
                <a:gd name="T23" fmla="*/ 11 h 38"/>
                <a:gd name="T24" fmla="*/ 129 w 129"/>
                <a:gd name="T25" fmla="*/ 14 h 38"/>
                <a:gd name="T26" fmla="*/ 129 w 129"/>
                <a:gd name="T27" fmla="*/ 14 h 38"/>
                <a:gd name="T28" fmla="*/ 125 w 129"/>
                <a:gd name="T29" fmla="*/ 18 h 38"/>
                <a:gd name="T30" fmla="*/ 125 w 129"/>
                <a:gd name="T31" fmla="*/ 18 h 38"/>
                <a:gd name="T32" fmla="*/ 118 w 129"/>
                <a:gd name="T33" fmla="*/ 21 h 38"/>
                <a:gd name="T34" fmla="*/ 115 w 129"/>
                <a:gd name="T35" fmla="*/ 25 h 38"/>
                <a:gd name="T36" fmla="*/ 108 w 129"/>
                <a:gd name="T37" fmla="*/ 25 h 38"/>
                <a:gd name="T38" fmla="*/ 101 w 129"/>
                <a:gd name="T39" fmla="*/ 28 h 38"/>
                <a:gd name="T40" fmla="*/ 90 w 129"/>
                <a:gd name="T41" fmla="*/ 28 h 38"/>
                <a:gd name="T42" fmla="*/ 73 w 129"/>
                <a:gd name="T43" fmla="*/ 31 h 38"/>
                <a:gd name="T44" fmla="*/ 59 w 129"/>
                <a:gd name="T45" fmla="*/ 35 h 38"/>
                <a:gd name="T46" fmla="*/ 48 w 129"/>
                <a:gd name="T47" fmla="*/ 38 h 38"/>
                <a:gd name="T48" fmla="*/ 38 w 129"/>
                <a:gd name="T49" fmla="*/ 38 h 38"/>
                <a:gd name="T50" fmla="*/ 27 w 129"/>
                <a:gd name="T51" fmla="*/ 38 h 38"/>
                <a:gd name="T52" fmla="*/ 20 w 129"/>
                <a:gd name="T53" fmla="*/ 35 h 38"/>
                <a:gd name="T54" fmla="*/ 10 w 129"/>
                <a:gd name="T55" fmla="*/ 31 h 38"/>
                <a:gd name="T56" fmla="*/ 0 w 129"/>
                <a:gd name="T57" fmla="*/ 25 h 38"/>
                <a:gd name="T58" fmla="*/ 0 w 129"/>
                <a:gd name="T59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38">
                  <a:moveTo>
                    <a:pt x="0" y="25"/>
                  </a:moveTo>
                  <a:lnTo>
                    <a:pt x="24" y="18"/>
                  </a:lnTo>
                  <a:lnTo>
                    <a:pt x="45" y="11"/>
                  </a:lnTo>
                  <a:lnTo>
                    <a:pt x="62" y="7"/>
                  </a:lnTo>
                  <a:lnTo>
                    <a:pt x="80" y="4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22" y="4"/>
                  </a:lnTo>
                  <a:lnTo>
                    <a:pt x="125" y="7"/>
                  </a:lnTo>
                  <a:lnTo>
                    <a:pt x="129" y="11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18" y="21"/>
                  </a:lnTo>
                  <a:lnTo>
                    <a:pt x="115" y="25"/>
                  </a:lnTo>
                  <a:lnTo>
                    <a:pt x="108" y="25"/>
                  </a:lnTo>
                  <a:lnTo>
                    <a:pt x="101" y="28"/>
                  </a:lnTo>
                  <a:lnTo>
                    <a:pt x="90" y="28"/>
                  </a:lnTo>
                  <a:lnTo>
                    <a:pt x="73" y="31"/>
                  </a:lnTo>
                  <a:lnTo>
                    <a:pt x="59" y="35"/>
                  </a:lnTo>
                  <a:lnTo>
                    <a:pt x="48" y="38"/>
                  </a:lnTo>
                  <a:lnTo>
                    <a:pt x="38" y="38"/>
                  </a:lnTo>
                  <a:lnTo>
                    <a:pt x="27" y="38"/>
                  </a:lnTo>
                  <a:lnTo>
                    <a:pt x="20" y="35"/>
                  </a:lnTo>
                  <a:lnTo>
                    <a:pt x="10" y="31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2">
              <a:extLst>
                <a:ext uri="{FF2B5EF4-FFF2-40B4-BE49-F238E27FC236}">
                  <a16:creationId xmlns:a16="http://schemas.microsoft.com/office/drawing/2014/main" id="{C7AC4FD5-CBC7-4E16-BA93-D834C3C36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053" y="22604551"/>
              <a:ext cx="1266185" cy="308289"/>
            </a:xfrm>
            <a:custGeom>
              <a:avLst/>
              <a:gdLst>
                <a:gd name="T0" fmla="*/ 230 w 230"/>
                <a:gd name="T1" fmla="*/ 21 h 56"/>
                <a:gd name="T2" fmla="*/ 230 w 230"/>
                <a:gd name="T3" fmla="*/ 28 h 56"/>
                <a:gd name="T4" fmla="*/ 230 w 230"/>
                <a:gd name="T5" fmla="*/ 28 h 56"/>
                <a:gd name="T6" fmla="*/ 226 w 230"/>
                <a:gd name="T7" fmla="*/ 32 h 56"/>
                <a:gd name="T8" fmla="*/ 226 w 230"/>
                <a:gd name="T9" fmla="*/ 32 h 56"/>
                <a:gd name="T10" fmla="*/ 220 w 230"/>
                <a:gd name="T11" fmla="*/ 32 h 56"/>
                <a:gd name="T12" fmla="*/ 213 w 230"/>
                <a:gd name="T13" fmla="*/ 35 h 56"/>
                <a:gd name="T14" fmla="*/ 202 w 230"/>
                <a:gd name="T15" fmla="*/ 35 h 56"/>
                <a:gd name="T16" fmla="*/ 188 w 230"/>
                <a:gd name="T17" fmla="*/ 39 h 56"/>
                <a:gd name="T18" fmla="*/ 171 w 230"/>
                <a:gd name="T19" fmla="*/ 39 h 56"/>
                <a:gd name="T20" fmla="*/ 153 w 230"/>
                <a:gd name="T21" fmla="*/ 42 h 56"/>
                <a:gd name="T22" fmla="*/ 132 w 230"/>
                <a:gd name="T23" fmla="*/ 46 h 56"/>
                <a:gd name="T24" fmla="*/ 111 w 230"/>
                <a:gd name="T25" fmla="*/ 49 h 56"/>
                <a:gd name="T26" fmla="*/ 94 w 230"/>
                <a:gd name="T27" fmla="*/ 53 h 56"/>
                <a:gd name="T28" fmla="*/ 76 w 230"/>
                <a:gd name="T29" fmla="*/ 53 h 56"/>
                <a:gd name="T30" fmla="*/ 62 w 230"/>
                <a:gd name="T31" fmla="*/ 56 h 56"/>
                <a:gd name="T32" fmla="*/ 52 w 230"/>
                <a:gd name="T33" fmla="*/ 56 h 56"/>
                <a:gd name="T34" fmla="*/ 42 w 230"/>
                <a:gd name="T35" fmla="*/ 56 h 56"/>
                <a:gd name="T36" fmla="*/ 35 w 230"/>
                <a:gd name="T37" fmla="*/ 56 h 56"/>
                <a:gd name="T38" fmla="*/ 31 w 230"/>
                <a:gd name="T39" fmla="*/ 56 h 56"/>
                <a:gd name="T40" fmla="*/ 24 w 230"/>
                <a:gd name="T41" fmla="*/ 56 h 56"/>
                <a:gd name="T42" fmla="*/ 17 w 230"/>
                <a:gd name="T43" fmla="*/ 53 h 56"/>
                <a:gd name="T44" fmla="*/ 10 w 230"/>
                <a:gd name="T45" fmla="*/ 46 h 56"/>
                <a:gd name="T46" fmla="*/ 0 w 230"/>
                <a:gd name="T47" fmla="*/ 35 h 56"/>
                <a:gd name="T48" fmla="*/ 7 w 230"/>
                <a:gd name="T49" fmla="*/ 35 h 56"/>
                <a:gd name="T50" fmla="*/ 17 w 230"/>
                <a:gd name="T51" fmla="*/ 35 h 56"/>
                <a:gd name="T52" fmla="*/ 24 w 230"/>
                <a:gd name="T53" fmla="*/ 32 h 56"/>
                <a:gd name="T54" fmla="*/ 35 w 230"/>
                <a:gd name="T55" fmla="*/ 32 h 56"/>
                <a:gd name="T56" fmla="*/ 59 w 230"/>
                <a:gd name="T57" fmla="*/ 28 h 56"/>
                <a:gd name="T58" fmla="*/ 87 w 230"/>
                <a:gd name="T59" fmla="*/ 25 h 56"/>
                <a:gd name="T60" fmla="*/ 101 w 230"/>
                <a:gd name="T61" fmla="*/ 21 h 56"/>
                <a:gd name="T62" fmla="*/ 111 w 230"/>
                <a:gd name="T63" fmla="*/ 21 h 56"/>
                <a:gd name="T64" fmla="*/ 125 w 230"/>
                <a:gd name="T65" fmla="*/ 18 h 56"/>
                <a:gd name="T66" fmla="*/ 132 w 230"/>
                <a:gd name="T67" fmla="*/ 18 h 56"/>
                <a:gd name="T68" fmla="*/ 143 w 230"/>
                <a:gd name="T69" fmla="*/ 14 h 56"/>
                <a:gd name="T70" fmla="*/ 150 w 230"/>
                <a:gd name="T71" fmla="*/ 14 h 56"/>
                <a:gd name="T72" fmla="*/ 157 w 230"/>
                <a:gd name="T73" fmla="*/ 11 h 56"/>
                <a:gd name="T74" fmla="*/ 164 w 230"/>
                <a:gd name="T75" fmla="*/ 11 h 56"/>
                <a:gd name="T76" fmla="*/ 174 w 230"/>
                <a:gd name="T77" fmla="*/ 7 h 56"/>
                <a:gd name="T78" fmla="*/ 181 w 230"/>
                <a:gd name="T79" fmla="*/ 4 h 56"/>
                <a:gd name="T80" fmla="*/ 188 w 230"/>
                <a:gd name="T81" fmla="*/ 4 h 56"/>
                <a:gd name="T82" fmla="*/ 195 w 230"/>
                <a:gd name="T83" fmla="*/ 4 h 56"/>
                <a:gd name="T84" fmla="*/ 199 w 230"/>
                <a:gd name="T85" fmla="*/ 0 h 56"/>
                <a:gd name="T86" fmla="*/ 206 w 230"/>
                <a:gd name="T87" fmla="*/ 4 h 56"/>
                <a:gd name="T88" fmla="*/ 209 w 230"/>
                <a:gd name="T89" fmla="*/ 4 h 56"/>
                <a:gd name="T90" fmla="*/ 216 w 230"/>
                <a:gd name="T91" fmla="*/ 7 h 56"/>
                <a:gd name="T92" fmla="*/ 220 w 230"/>
                <a:gd name="T93" fmla="*/ 11 h 56"/>
                <a:gd name="T94" fmla="*/ 226 w 230"/>
                <a:gd name="T95" fmla="*/ 14 h 56"/>
                <a:gd name="T96" fmla="*/ 226 w 230"/>
                <a:gd name="T97" fmla="*/ 18 h 56"/>
                <a:gd name="T98" fmla="*/ 230 w 230"/>
                <a:gd name="T99" fmla="*/ 21 h 56"/>
                <a:gd name="T100" fmla="*/ 230 w 230"/>
                <a:gd name="T10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0" h="56">
                  <a:moveTo>
                    <a:pt x="230" y="21"/>
                  </a:moveTo>
                  <a:lnTo>
                    <a:pt x="230" y="28"/>
                  </a:lnTo>
                  <a:lnTo>
                    <a:pt x="230" y="28"/>
                  </a:lnTo>
                  <a:lnTo>
                    <a:pt x="226" y="32"/>
                  </a:lnTo>
                  <a:lnTo>
                    <a:pt x="226" y="32"/>
                  </a:lnTo>
                  <a:lnTo>
                    <a:pt x="220" y="32"/>
                  </a:lnTo>
                  <a:lnTo>
                    <a:pt x="213" y="35"/>
                  </a:lnTo>
                  <a:lnTo>
                    <a:pt x="202" y="35"/>
                  </a:lnTo>
                  <a:lnTo>
                    <a:pt x="188" y="39"/>
                  </a:lnTo>
                  <a:lnTo>
                    <a:pt x="171" y="39"/>
                  </a:lnTo>
                  <a:lnTo>
                    <a:pt x="153" y="42"/>
                  </a:lnTo>
                  <a:lnTo>
                    <a:pt x="132" y="46"/>
                  </a:lnTo>
                  <a:lnTo>
                    <a:pt x="111" y="49"/>
                  </a:lnTo>
                  <a:lnTo>
                    <a:pt x="94" y="53"/>
                  </a:lnTo>
                  <a:lnTo>
                    <a:pt x="76" y="53"/>
                  </a:lnTo>
                  <a:lnTo>
                    <a:pt x="62" y="56"/>
                  </a:lnTo>
                  <a:lnTo>
                    <a:pt x="52" y="56"/>
                  </a:lnTo>
                  <a:lnTo>
                    <a:pt x="42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4" y="56"/>
                  </a:lnTo>
                  <a:lnTo>
                    <a:pt x="17" y="53"/>
                  </a:lnTo>
                  <a:lnTo>
                    <a:pt x="10" y="46"/>
                  </a:lnTo>
                  <a:lnTo>
                    <a:pt x="0" y="35"/>
                  </a:lnTo>
                  <a:lnTo>
                    <a:pt x="7" y="35"/>
                  </a:lnTo>
                  <a:lnTo>
                    <a:pt x="17" y="35"/>
                  </a:lnTo>
                  <a:lnTo>
                    <a:pt x="24" y="32"/>
                  </a:lnTo>
                  <a:lnTo>
                    <a:pt x="35" y="32"/>
                  </a:lnTo>
                  <a:lnTo>
                    <a:pt x="59" y="28"/>
                  </a:lnTo>
                  <a:lnTo>
                    <a:pt x="87" y="25"/>
                  </a:lnTo>
                  <a:lnTo>
                    <a:pt x="101" y="21"/>
                  </a:lnTo>
                  <a:lnTo>
                    <a:pt x="111" y="21"/>
                  </a:lnTo>
                  <a:lnTo>
                    <a:pt x="125" y="18"/>
                  </a:lnTo>
                  <a:lnTo>
                    <a:pt x="132" y="18"/>
                  </a:lnTo>
                  <a:lnTo>
                    <a:pt x="143" y="14"/>
                  </a:lnTo>
                  <a:lnTo>
                    <a:pt x="150" y="14"/>
                  </a:lnTo>
                  <a:lnTo>
                    <a:pt x="157" y="11"/>
                  </a:lnTo>
                  <a:lnTo>
                    <a:pt x="164" y="11"/>
                  </a:lnTo>
                  <a:lnTo>
                    <a:pt x="174" y="7"/>
                  </a:lnTo>
                  <a:lnTo>
                    <a:pt x="181" y="4"/>
                  </a:lnTo>
                  <a:lnTo>
                    <a:pt x="188" y="4"/>
                  </a:lnTo>
                  <a:lnTo>
                    <a:pt x="195" y="4"/>
                  </a:lnTo>
                  <a:lnTo>
                    <a:pt x="199" y="0"/>
                  </a:lnTo>
                  <a:lnTo>
                    <a:pt x="206" y="4"/>
                  </a:lnTo>
                  <a:lnTo>
                    <a:pt x="209" y="4"/>
                  </a:lnTo>
                  <a:lnTo>
                    <a:pt x="216" y="7"/>
                  </a:lnTo>
                  <a:lnTo>
                    <a:pt x="220" y="11"/>
                  </a:lnTo>
                  <a:lnTo>
                    <a:pt x="226" y="14"/>
                  </a:lnTo>
                  <a:lnTo>
                    <a:pt x="226" y="18"/>
                  </a:lnTo>
                  <a:lnTo>
                    <a:pt x="230" y="21"/>
                  </a:lnTo>
                  <a:lnTo>
                    <a:pt x="23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3">
              <a:extLst>
                <a:ext uri="{FF2B5EF4-FFF2-40B4-BE49-F238E27FC236}">
                  <a16:creationId xmlns:a16="http://schemas.microsoft.com/office/drawing/2014/main" id="{9542B38E-104B-4F12-982B-93D54274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714" y="22857788"/>
              <a:ext cx="847794" cy="611074"/>
            </a:xfrm>
            <a:custGeom>
              <a:avLst/>
              <a:gdLst>
                <a:gd name="T0" fmla="*/ 70 w 154"/>
                <a:gd name="T1" fmla="*/ 0 h 111"/>
                <a:gd name="T2" fmla="*/ 77 w 154"/>
                <a:gd name="T3" fmla="*/ 3 h 111"/>
                <a:gd name="T4" fmla="*/ 84 w 154"/>
                <a:gd name="T5" fmla="*/ 14 h 111"/>
                <a:gd name="T6" fmla="*/ 87 w 154"/>
                <a:gd name="T7" fmla="*/ 17 h 111"/>
                <a:gd name="T8" fmla="*/ 84 w 154"/>
                <a:gd name="T9" fmla="*/ 21 h 111"/>
                <a:gd name="T10" fmla="*/ 80 w 154"/>
                <a:gd name="T11" fmla="*/ 28 h 111"/>
                <a:gd name="T12" fmla="*/ 70 w 154"/>
                <a:gd name="T13" fmla="*/ 35 h 111"/>
                <a:gd name="T14" fmla="*/ 59 w 154"/>
                <a:gd name="T15" fmla="*/ 49 h 111"/>
                <a:gd name="T16" fmla="*/ 45 w 154"/>
                <a:gd name="T17" fmla="*/ 59 h 111"/>
                <a:gd name="T18" fmla="*/ 38 w 154"/>
                <a:gd name="T19" fmla="*/ 70 h 111"/>
                <a:gd name="T20" fmla="*/ 31 w 154"/>
                <a:gd name="T21" fmla="*/ 77 h 111"/>
                <a:gd name="T22" fmla="*/ 31 w 154"/>
                <a:gd name="T23" fmla="*/ 80 h 111"/>
                <a:gd name="T24" fmla="*/ 38 w 154"/>
                <a:gd name="T25" fmla="*/ 84 h 111"/>
                <a:gd name="T26" fmla="*/ 52 w 154"/>
                <a:gd name="T27" fmla="*/ 84 h 111"/>
                <a:gd name="T28" fmla="*/ 66 w 154"/>
                <a:gd name="T29" fmla="*/ 80 h 111"/>
                <a:gd name="T30" fmla="*/ 87 w 154"/>
                <a:gd name="T31" fmla="*/ 80 h 111"/>
                <a:gd name="T32" fmla="*/ 115 w 154"/>
                <a:gd name="T33" fmla="*/ 77 h 111"/>
                <a:gd name="T34" fmla="*/ 150 w 154"/>
                <a:gd name="T35" fmla="*/ 73 h 111"/>
                <a:gd name="T36" fmla="*/ 150 w 154"/>
                <a:gd name="T37" fmla="*/ 77 h 111"/>
                <a:gd name="T38" fmla="*/ 143 w 154"/>
                <a:gd name="T39" fmla="*/ 77 h 111"/>
                <a:gd name="T40" fmla="*/ 133 w 154"/>
                <a:gd name="T41" fmla="*/ 80 h 111"/>
                <a:gd name="T42" fmla="*/ 119 w 154"/>
                <a:gd name="T43" fmla="*/ 80 h 111"/>
                <a:gd name="T44" fmla="*/ 94 w 154"/>
                <a:gd name="T45" fmla="*/ 87 h 111"/>
                <a:gd name="T46" fmla="*/ 66 w 154"/>
                <a:gd name="T47" fmla="*/ 94 h 111"/>
                <a:gd name="T48" fmla="*/ 45 w 154"/>
                <a:gd name="T49" fmla="*/ 97 h 111"/>
                <a:gd name="T50" fmla="*/ 28 w 154"/>
                <a:gd name="T51" fmla="*/ 101 h 111"/>
                <a:gd name="T52" fmla="*/ 18 w 154"/>
                <a:gd name="T53" fmla="*/ 108 h 111"/>
                <a:gd name="T54" fmla="*/ 11 w 154"/>
                <a:gd name="T55" fmla="*/ 108 h 111"/>
                <a:gd name="T56" fmla="*/ 7 w 154"/>
                <a:gd name="T57" fmla="*/ 108 h 111"/>
                <a:gd name="T58" fmla="*/ 4 w 154"/>
                <a:gd name="T59" fmla="*/ 104 h 111"/>
                <a:gd name="T60" fmla="*/ 0 w 154"/>
                <a:gd name="T61" fmla="*/ 94 h 111"/>
                <a:gd name="T62" fmla="*/ 0 w 154"/>
                <a:gd name="T63" fmla="*/ 91 h 111"/>
                <a:gd name="T64" fmla="*/ 7 w 154"/>
                <a:gd name="T65" fmla="*/ 84 h 111"/>
                <a:gd name="T66" fmla="*/ 14 w 154"/>
                <a:gd name="T67" fmla="*/ 80 h 111"/>
                <a:gd name="T68" fmla="*/ 28 w 154"/>
                <a:gd name="T69" fmla="*/ 70 h 111"/>
                <a:gd name="T70" fmla="*/ 49 w 154"/>
                <a:gd name="T71" fmla="*/ 42 h 111"/>
                <a:gd name="T72" fmla="*/ 66 w 154"/>
                <a:gd name="T73" fmla="*/ 17 h 111"/>
                <a:gd name="T74" fmla="*/ 70 w 154"/>
                <a:gd name="T75" fmla="*/ 7 h 111"/>
                <a:gd name="T76" fmla="*/ 66 w 154"/>
                <a:gd name="T77" fmla="*/ 0 h 111"/>
                <a:gd name="T78" fmla="*/ 66 w 154"/>
                <a:gd name="T7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11">
                  <a:moveTo>
                    <a:pt x="66" y="0"/>
                  </a:moveTo>
                  <a:lnTo>
                    <a:pt x="70" y="0"/>
                  </a:lnTo>
                  <a:lnTo>
                    <a:pt x="73" y="0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4" y="14"/>
                  </a:lnTo>
                  <a:lnTo>
                    <a:pt x="87" y="14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0" y="28"/>
                  </a:lnTo>
                  <a:lnTo>
                    <a:pt x="77" y="31"/>
                  </a:lnTo>
                  <a:lnTo>
                    <a:pt x="70" y="35"/>
                  </a:lnTo>
                  <a:lnTo>
                    <a:pt x="66" y="42"/>
                  </a:lnTo>
                  <a:lnTo>
                    <a:pt x="59" y="49"/>
                  </a:lnTo>
                  <a:lnTo>
                    <a:pt x="52" y="56"/>
                  </a:lnTo>
                  <a:lnTo>
                    <a:pt x="45" y="59"/>
                  </a:lnTo>
                  <a:lnTo>
                    <a:pt x="42" y="66"/>
                  </a:lnTo>
                  <a:lnTo>
                    <a:pt x="38" y="70"/>
                  </a:lnTo>
                  <a:lnTo>
                    <a:pt x="35" y="73"/>
                  </a:lnTo>
                  <a:lnTo>
                    <a:pt x="31" y="77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5" y="84"/>
                  </a:lnTo>
                  <a:lnTo>
                    <a:pt x="38" y="84"/>
                  </a:lnTo>
                  <a:lnTo>
                    <a:pt x="45" y="84"/>
                  </a:lnTo>
                  <a:lnTo>
                    <a:pt x="52" y="84"/>
                  </a:lnTo>
                  <a:lnTo>
                    <a:pt x="59" y="84"/>
                  </a:lnTo>
                  <a:lnTo>
                    <a:pt x="66" y="80"/>
                  </a:lnTo>
                  <a:lnTo>
                    <a:pt x="77" y="80"/>
                  </a:lnTo>
                  <a:lnTo>
                    <a:pt x="87" y="80"/>
                  </a:lnTo>
                  <a:lnTo>
                    <a:pt x="101" y="77"/>
                  </a:lnTo>
                  <a:lnTo>
                    <a:pt x="115" y="77"/>
                  </a:lnTo>
                  <a:lnTo>
                    <a:pt x="133" y="73"/>
                  </a:lnTo>
                  <a:lnTo>
                    <a:pt x="150" y="73"/>
                  </a:lnTo>
                  <a:lnTo>
                    <a:pt x="154" y="77"/>
                  </a:lnTo>
                  <a:lnTo>
                    <a:pt x="150" y="77"/>
                  </a:lnTo>
                  <a:lnTo>
                    <a:pt x="147" y="77"/>
                  </a:lnTo>
                  <a:lnTo>
                    <a:pt x="143" y="77"/>
                  </a:lnTo>
                  <a:lnTo>
                    <a:pt x="140" y="77"/>
                  </a:lnTo>
                  <a:lnTo>
                    <a:pt x="133" y="80"/>
                  </a:lnTo>
                  <a:lnTo>
                    <a:pt x="126" y="80"/>
                  </a:lnTo>
                  <a:lnTo>
                    <a:pt x="119" y="80"/>
                  </a:lnTo>
                  <a:lnTo>
                    <a:pt x="108" y="84"/>
                  </a:lnTo>
                  <a:lnTo>
                    <a:pt x="94" y="87"/>
                  </a:lnTo>
                  <a:lnTo>
                    <a:pt x="77" y="91"/>
                  </a:lnTo>
                  <a:lnTo>
                    <a:pt x="66" y="94"/>
                  </a:lnTo>
                  <a:lnTo>
                    <a:pt x="52" y="94"/>
                  </a:lnTo>
                  <a:lnTo>
                    <a:pt x="45" y="97"/>
                  </a:lnTo>
                  <a:lnTo>
                    <a:pt x="35" y="97"/>
                  </a:lnTo>
                  <a:lnTo>
                    <a:pt x="28" y="101"/>
                  </a:lnTo>
                  <a:lnTo>
                    <a:pt x="25" y="104"/>
                  </a:lnTo>
                  <a:lnTo>
                    <a:pt x="18" y="108"/>
                  </a:lnTo>
                  <a:lnTo>
                    <a:pt x="14" y="108"/>
                  </a:lnTo>
                  <a:lnTo>
                    <a:pt x="11" y="108"/>
                  </a:lnTo>
                  <a:lnTo>
                    <a:pt x="11" y="111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4" y="104"/>
                  </a:lnTo>
                  <a:lnTo>
                    <a:pt x="4" y="101"/>
                  </a:lnTo>
                  <a:lnTo>
                    <a:pt x="0" y="9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4" y="87"/>
                  </a:lnTo>
                  <a:lnTo>
                    <a:pt x="7" y="84"/>
                  </a:lnTo>
                  <a:lnTo>
                    <a:pt x="11" y="84"/>
                  </a:lnTo>
                  <a:lnTo>
                    <a:pt x="14" y="80"/>
                  </a:lnTo>
                  <a:lnTo>
                    <a:pt x="21" y="77"/>
                  </a:lnTo>
                  <a:lnTo>
                    <a:pt x="28" y="70"/>
                  </a:lnTo>
                  <a:lnTo>
                    <a:pt x="35" y="59"/>
                  </a:lnTo>
                  <a:lnTo>
                    <a:pt x="49" y="42"/>
                  </a:lnTo>
                  <a:lnTo>
                    <a:pt x="63" y="24"/>
                  </a:lnTo>
                  <a:lnTo>
                    <a:pt x="66" y="17"/>
                  </a:lnTo>
                  <a:lnTo>
                    <a:pt x="66" y="14"/>
                  </a:lnTo>
                  <a:lnTo>
                    <a:pt x="70" y="7"/>
                  </a:lnTo>
                  <a:lnTo>
                    <a:pt x="70" y="3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4">
              <a:extLst>
                <a:ext uri="{FF2B5EF4-FFF2-40B4-BE49-F238E27FC236}">
                  <a16:creationId xmlns:a16="http://schemas.microsoft.com/office/drawing/2014/main" id="{7FC66790-2900-43F1-9FCC-FB98F13B4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805" y="22989912"/>
              <a:ext cx="423898" cy="578043"/>
            </a:xfrm>
            <a:custGeom>
              <a:avLst/>
              <a:gdLst>
                <a:gd name="T0" fmla="*/ 14 w 77"/>
                <a:gd name="T1" fmla="*/ 4 h 105"/>
                <a:gd name="T2" fmla="*/ 21 w 77"/>
                <a:gd name="T3" fmla="*/ 7 h 105"/>
                <a:gd name="T4" fmla="*/ 32 w 77"/>
                <a:gd name="T5" fmla="*/ 14 h 105"/>
                <a:gd name="T6" fmla="*/ 42 w 77"/>
                <a:gd name="T7" fmla="*/ 21 h 105"/>
                <a:gd name="T8" fmla="*/ 49 w 77"/>
                <a:gd name="T9" fmla="*/ 28 h 105"/>
                <a:gd name="T10" fmla="*/ 60 w 77"/>
                <a:gd name="T11" fmla="*/ 35 h 105"/>
                <a:gd name="T12" fmla="*/ 67 w 77"/>
                <a:gd name="T13" fmla="*/ 46 h 105"/>
                <a:gd name="T14" fmla="*/ 74 w 77"/>
                <a:gd name="T15" fmla="*/ 56 h 105"/>
                <a:gd name="T16" fmla="*/ 77 w 77"/>
                <a:gd name="T17" fmla="*/ 67 h 105"/>
                <a:gd name="T18" fmla="*/ 77 w 77"/>
                <a:gd name="T19" fmla="*/ 77 h 105"/>
                <a:gd name="T20" fmla="*/ 77 w 77"/>
                <a:gd name="T21" fmla="*/ 87 h 105"/>
                <a:gd name="T22" fmla="*/ 77 w 77"/>
                <a:gd name="T23" fmla="*/ 94 h 105"/>
                <a:gd name="T24" fmla="*/ 74 w 77"/>
                <a:gd name="T25" fmla="*/ 98 h 105"/>
                <a:gd name="T26" fmla="*/ 70 w 77"/>
                <a:gd name="T27" fmla="*/ 101 h 105"/>
                <a:gd name="T28" fmla="*/ 70 w 77"/>
                <a:gd name="T29" fmla="*/ 101 h 105"/>
                <a:gd name="T30" fmla="*/ 67 w 77"/>
                <a:gd name="T31" fmla="*/ 105 h 105"/>
                <a:gd name="T32" fmla="*/ 67 w 77"/>
                <a:gd name="T33" fmla="*/ 105 h 105"/>
                <a:gd name="T34" fmla="*/ 63 w 77"/>
                <a:gd name="T35" fmla="*/ 105 h 105"/>
                <a:gd name="T36" fmla="*/ 60 w 77"/>
                <a:gd name="T37" fmla="*/ 101 h 105"/>
                <a:gd name="T38" fmla="*/ 60 w 77"/>
                <a:gd name="T39" fmla="*/ 98 h 105"/>
                <a:gd name="T40" fmla="*/ 53 w 77"/>
                <a:gd name="T41" fmla="*/ 94 h 105"/>
                <a:gd name="T42" fmla="*/ 49 w 77"/>
                <a:gd name="T43" fmla="*/ 87 h 105"/>
                <a:gd name="T44" fmla="*/ 42 w 77"/>
                <a:gd name="T45" fmla="*/ 77 h 105"/>
                <a:gd name="T46" fmla="*/ 35 w 77"/>
                <a:gd name="T47" fmla="*/ 70 h 105"/>
                <a:gd name="T48" fmla="*/ 28 w 77"/>
                <a:gd name="T49" fmla="*/ 56 h 105"/>
                <a:gd name="T50" fmla="*/ 21 w 77"/>
                <a:gd name="T51" fmla="*/ 46 h 105"/>
                <a:gd name="T52" fmla="*/ 14 w 77"/>
                <a:gd name="T53" fmla="*/ 35 h 105"/>
                <a:gd name="T54" fmla="*/ 11 w 77"/>
                <a:gd name="T55" fmla="*/ 28 h 105"/>
                <a:gd name="T56" fmla="*/ 4 w 77"/>
                <a:gd name="T57" fmla="*/ 21 h 105"/>
                <a:gd name="T58" fmla="*/ 4 w 77"/>
                <a:gd name="T59" fmla="*/ 14 h 105"/>
                <a:gd name="T60" fmla="*/ 0 w 77"/>
                <a:gd name="T61" fmla="*/ 7 h 105"/>
                <a:gd name="T62" fmla="*/ 0 w 77"/>
                <a:gd name="T63" fmla="*/ 4 h 105"/>
                <a:gd name="T64" fmla="*/ 0 w 77"/>
                <a:gd name="T65" fmla="*/ 4 h 105"/>
                <a:gd name="T66" fmla="*/ 0 w 77"/>
                <a:gd name="T67" fmla="*/ 0 h 105"/>
                <a:gd name="T68" fmla="*/ 4 w 77"/>
                <a:gd name="T69" fmla="*/ 0 h 105"/>
                <a:gd name="T70" fmla="*/ 11 w 77"/>
                <a:gd name="T71" fmla="*/ 0 h 105"/>
                <a:gd name="T72" fmla="*/ 14 w 77"/>
                <a:gd name="T73" fmla="*/ 4 h 105"/>
                <a:gd name="T74" fmla="*/ 14 w 77"/>
                <a:gd name="T75" fmla="*/ 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05">
                  <a:moveTo>
                    <a:pt x="14" y="4"/>
                  </a:moveTo>
                  <a:lnTo>
                    <a:pt x="21" y="7"/>
                  </a:lnTo>
                  <a:lnTo>
                    <a:pt x="32" y="14"/>
                  </a:lnTo>
                  <a:lnTo>
                    <a:pt x="42" y="21"/>
                  </a:lnTo>
                  <a:lnTo>
                    <a:pt x="49" y="28"/>
                  </a:lnTo>
                  <a:lnTo>
                    <a:pt x="60" y="35"/>
                  </a:lnTo>
                  <a:lnTo>
                    <a:pt x="67" y="46"/>
                  </a:lnTo>
                  <a:lnTo>
                    <a:pt x="74" y="56"/>
                  </a:lnTo>
                  <a:lnTo>
                    <a:pt x="77" y="67"/>
                  </a:lnTo>
                  <a:lnTo>
                    <a:pt x="77" y="77"/>
                  </a:lnTo>
                  <a:lnTo>
                    <a:pt x="77" y="87"/>
                  </a:lnTo>
                  <a:lnTo>
                    <a:pt x="77" y="94"/>
                  </a:lnTo>
                  <a:lnTo>
                    <a:pt x="74" y="98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3" y="105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53" y="94"/>
                  </a:lnTo>
                  <a:lnTo>
                    <a:pt x="49" y="87"/>
                  </a:lnTo>
                  <a:lnTo>
                    <a:pt x="42" y="77"/>
                  </a:lnTo>
                  <a:lnTo>
                    <a:pt x="35" y="70"/>
                  </a:lnTo>
                  <a:lnTo>
                    <a:pt x="28" y="56"/>
                  </a:lnTo>
                  <a:lnTo>
                    <a:pt x="21" y="46"/>
                  </a:lnTo>
                  <a:lnTo>
                    <a:pt x="14" y="35"/>
                  </a:lnTo>
                  <a:lnTo>
                    <a:pt x="11" y="28"/>
                  </a:lnTo>
                  <a:lnTo>
                    <a:pt x="4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1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5">
              <a:extLst>
                <a:ext uri="{FF2B5EF4-FFF2-40B4-BE49-F238E27FC236}">
                  <a16:creationId xmlns:a16="http://schemas.microsoft.com/office/drawing/2014/main" id="{2CCDD712-471A-4562-9389-EE8903B9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302" y="21492510"/>
              <a:ext cx="1056989" cy="1266185"/>
            </a:xfrm>
            <a:custGeom>
              <a:avLst/>
              <a:gdLst>
                <a:gd name="T0" fmla="*/ 21 w 192"/>
                <a:gd name="T1" fmla="*/ 209 h 230"/>
                <a:gd name="T2" fmla="*/ 42 w 192"/>
                <a:gd name="T3" fmla="*/ 192 h 230"/>
                <a:gd name="T4" fmla="*/ 63 w 192"/>
                <a:gd name="T5" fmla="*/ 175 h 230"/>
                <a:gd name="T6" fmla="*/ 73 w 192"/>
                <a:gd name="T7" fmla="*/ 164 h 230"/>
                <a:gd name="T8" fmla="*/ 84 w 192"/>
                <a:gd name="T9" fmla="*/ 150 h 230"/>
                <a:gd name="T10" fmla="*/ 94 w 192"/>
                <a:gd name="T11" fmla="*/ 133 h 230"/>
                <a:gd name="T12" fmla="*/ 108 w 192"/>
                <a:gd name="T13" fmla="*/ 115 h 230"/>
                <a:gd name="T14" fmla="*/ 118 w 192"/>
                <a:gd name="T15" fmla="*/ 98 h 230"/>
                <a:gd name="T16" fmla="*/ 129 w 192"/>
                <a:gd name="T17" fmla="*/ 80 h 230"/>
                <a:gd name="T18" fmla="*/ 136 w 192"/>
                <a:gd name="T19" fmla="*/ 66 h 230"/>
                <a:gd name="T20" fmla="*/ 143 w 192"/>
                <a:gd name="T21" fmla="*/ 49 h 230"/>
                <a:gd name="T22" fmla="*/ 146 w 192"/>
                <a:gd name="T23" fmla="*/ 35 h 230"/>
                <a:gd name="T24" fmla="*/ 150 w 192"/>
                <a:gd name="T25" fmla="*/ 24 h 230"/>
                <a:gd name="T26" fmla="*/ 153 w 192"/>
                <a:gd name="T27" fmla="*/ 17 h 230"/>
                <a:gd name="T28" fmla="*/ 153 w 192"/>
                <a:gd name="T29" fmla="*/ 14 h 230"/>
                <a:gd name="T30" fmla="*/ 150 w 192"/>
                <a:gd name="T31" fmla="*/ 10 h 230"/>
                <a:gd name="T32" fmla="*/ 150 w 192"/>
                <a:gd name="T33" fmla="*/ 10 h 230"/>
                <a:gd name="T34" fmla="*/ 150 w 192"/>
                <a:gd name="T35" fmla="*/ 7 h 230"/>
                <a:gd name="T36" fmla="*/ 153 w 192"/>
                <a:gd name="T37" fmla="*/ 4 h 230"/>
                <a:gd name="T38" fmla="*/ 157 w 192"/>
                <a:gd name="T39" fmla="*/ 0 h 230"/>
                <a:gd name="T40" fmla="*/ 164 w 192"/>
                <a:gd name="T41" fmla="*/ 0 h 230"/>
                <a:gd name="T42" fmla="*/ 167 w 192"/>
                <a:gd name="T43" fmla="*/ 0 h 230"/>
                <a:gd name="T44" fmla="*/ 174 w 192"/>
                <a:gd name="T45" fmla="*/ 4 h 230"/>
                <a:gd name="T46" fmla="*/ 181 w 192"/>
                <a:gd name="T47" fmla="*/ 7 h 230"/>
                <a:gd name="T48" fmla="*/ 188 w 192"/>
                <a:gd name="T49" fmla="*/ 10 h 230"/>
                <a:gd name="T50" fmla="*/ 192 w 192"/>
                <a:gd name="T51" fmla="*/ 17 h 230"/>
                <a:gd name="T52" fmla="*/ 192 w 192"/>
                <a:gd name="T53" fmla="*/ 21 h 230"/>
                <a:gd name="T54" fmla="*/ 192 w 192"/>
                <a:gd name="T55" fmla="*/ 21 h 230"/>
                <a:gd name="T56" fmla="*/ 192 w 192"/>
                <a:gd name="T57" fmla="*/ 28 h 230"/>
                <a:gd name="T58" fmla="*/ 188 w 192"/>
                <a:gd name="T59" fmla="*/ 31 h 230"/>
                <a:gd name="T60" fmla="*/ 188 w 192"/>
                <a:gd name="T61" fmla="*/ 38 h 230"/>
                <a:gd name="T62" fmla="*/ 181 w 192"/>
                <a:gd name="T63" fmla="*/ 49 h 230"/>
                <a:gd name="T64" fmla="*/ 178 w 192"/>
                <a:gd name="T65" fmla="*/ 56 h 230"/>
                <a:gd name="T66" fmla="*/ 171 w 192"/>
                <a:gd name="T67" fmla="*/ 70 h 230"/>
                <a:gd name="T68" fmla="*/ 164 w 192"/>
                <a:gd name="T69" fmla="*/ 80 h 230"/>
                <a:gd name="T70" fmla="*/ 150 w 192"/>
                <a:gd name="T71" fmla="*/ 108 h 230"/>
                <a:gd name="T72" fmla="*/ 136 w 192"/>
                <a:gd name="T73" fmla="*/ 129 h 230"/>
                <a:gd name="T74" fmla="*/ 118 w 192"/>
                <a:gd name="T75" fmla="*/ 150 h 230"/>
                <a:gd name="T76" fmla="*/ 101 w 192"/>
                <a:gd name="T77" fmla="*/ 171 h 230"/>
                <a:gd name="T78" fmla="*/ 87 w 192"/>
                <a:gd name="T79" fmla="*/ 188 h 230"/>
                <a:gd name="T80" fmla="*/ 70 w 192"/>
                <a:gd name="T81" fmla="*/ 202 h 230"/>
                <a:gd name="T82" fmla="*/ 52 w 192"/>
                <a:gd name="T83" fmla="*/ 213 h 230"/>
                <a:gd name="T84" fmla="*/ 35 w 192"/>
                <a:gd name="T85" fmla="*/ 220 h 230"/>
                <a:gd name="T86" fmla="*/ 21 w 192"/>
                <a:gd name="T87" fmla="*/ 227 h 230"/>
                <a:gd name="T88" fmla="*/ 17 w 192"/>
                <a:gd name="T89" fmla="*/ 230 h 230"/>
                <a:gd name="T90" fmla="*/ 10 w 192"/>
                <a:gd name="T91" fmla="*/ 230 h 230"/>
                <a:gd name="T92" fmla="*/ 7 w 192"/>
                <a:gd name="T93" fmla="*/ 230 h 230"/>
                <a:gd name="T94" fmla="*/ 3 w 192"/>
                <a:gd name="T95" fmla="*/ 230 h 230"/>
                <a:gd name="T96" fmla="*/ 3 w 192"/>
                <a:gd name="T97" fmla="*/ 230 h 230"/>
                <a:gd name="T98" fmla="*/ 0 w 192"/>
                <a:gd name="T99" fmla="*/ 230 h 230"/>
                <a:gd name="T100" fmla="*/ 0 w 192"/>
                <a:gd name="T101" fmla="*/ 227 h 230"/>
                <a:gd name="T102" fmla="*/ 3 w 192"/>
                <a:gd name="T103" fmla="*/ 223 h 230"/>
                <a:gd name="T104" fmla="*/ 10 w 192"/>
                <a:gd name="T105" fmla="*/ 216 h 230"/>
                <a:gd name="T106" fmla="*/ 21 w 192"/>
                <a:gd name="T107" fmla="*/ 209 h 230"/>
                <a:gd name="T108" fmla="*/ 21 w 192"/>
                <a:gd name="T109" fmla="*/ 2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230">
                  <a:moveTo>
                    <a:pt x="21" y="209"/>
                  </a:moveTo>
                  <a:lnTo>
                    <a:pt x="42" y="192"/>
                  </a:lnTo>
                  <a:lnTo>
                    <a:pt x="63" y="175"/>
                  </a:lnTo>
                  <a:lnTo>
                    <a:pt x="73" y="164"/>
                  </a:lnTo>
                  <a:lnTo>
                    <a:pt x="84" y="150"/>
                  </a:lnTo>
                  <a:lnTo>
                    <a:pt x="94" y="133"/>
                  </a:lnTo>
                  <a:lnTo>
                    <a:pt x="108" y="115"/>
                  </a:lnTo>
                  <a:lnTo>
                    <a:pt x="118" y="98"/>
                  </a:lnTo>
                  <a:lnTo>
                    <a:pt x="129" y="80"/>
                  </a:lnTo>
                  <a:lnTo>
                    <a:pt x="136" y="66"/>
                  </a:lnTo>
                  <a:lnTo>
                    <a:pt x="143" y="49"/>
                  </a:lnTo>
                  <a:lnTo>
                    <a:pt x="146" y="35"/>
                  </a:lnTo>
                  <a:lnTo>
                    <a:pt x="150" y="24"/>
                  </a:lnTo>
                  <a:lnTo>
                    <a:pt x="153" y="17"/>
                  </a:lnTo>
                  <a:lnTo>
                    <a:pt x="153" y="14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7"/>
                  </a:lnTo>
                  <a:lnTo>
                    <a:pt x="153" y="4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4" y="4"/>
                  </a:lnTo>
                  <a:lnTo>
                    <a:pt x="181" y="7"/>
                  </a:lnTo>
                  <a:lnTo>
                    <a:pt x="188" y="10"/>
                  </a:lnTo>
                  <a:lnTo>
                    <a:pt x="192" y="17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8"/>
                  </a:lnTo>
                  <a:lnTo>
                    <a:pt x="188" y="31"/>
                  </a:lnTo>
                  <a:lnTo>
                    <a:pt x="188" y="38"/>
                  </a:lnTo>
                  <a:lnTo>
                    <a:pt x="181" y="49"/>
                  </a:lnTo>
                  <a:lnTo>
                    <a:pt x="178" y="56"/>
                  </a:lnTo>
                  <a:lnTo>
                    <a:pt x="171" y="70"/>
                  </a:lnTo>
                  <a:lnTo>
                    <a:pt x="164" y="80"/>
                  </a:lnTo>
                  <a:lnTo>
                    <a:pt x="150" y="108"/>
                  </a:lnTo>
                  <a:lnTo>
                    <a:pt x="136" y="129"/>
                  </a:lnTo>
                  <a:lnTo>
                    <a:pt x="118" y="150"/>
                  </a:lnTo>
                  <a:lnTo>
                    <a:pt x="101" y="171"/>
                  </a:lnTo>
                  <a:lnTo>
                    <a:pt x="87" y="188"/>
                  </a:lnTo>
                  <a:lnTo>
                    <a:pt x="70" y="202"/>
                  </a:lnTo>
                  <a:lnTo>
                    <a:pt x="52" y="213"/>
                  </a:lnTo>
                  <a:lnTo>
                    <a:pt x="35" y="220"/>
                  </a:lnTo>
                  <a:lnTo>
                    <a:pt x="21" y="227"/>
                  </a:lnTo>
                  <a:lnTo>
                    <a:pt x="17" y="230"/>
                  </a:lnTo>
                  <a:lnTo>
                    <a:pt x="10" y="230"/>
                  </a:lnTo>
                  <a:lnTo>
                    <a:pt x="7" y="230"/>
                  </a:lnTo>
                  <a:lnTo>
                    <a:pt x="3" y="230"/>
                  </a:lnTo>
                  <a:lnTo>
                    <a:pt x="3" y="230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3" y="223"/>
                  </a:lnTo>
                  <a:lnTo>
                    <a:pt x="10" y="216"/>
                  </a:lnTo>
                  <a:lnTo>
                    <a:pt x="21" y="209"/>
                  </a:lnTo>
                  <a:lnTo>
                    <a:pt x="21" y="2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DF5748CE-92D9-4CD9-92B6-2F775CDCB618}"/>
              </a:ext>
            </a:extLst>
          </p:cNvPr>
          <p:cNvGrpSpPr/>
          <p:nvPr/>
        </p:nvGrpSpPr>
        <p:grpSpPr>
          <a:xfrm>
            <a:off x="8661400" y="2699570"/>
            <a:ext cx="1866249" cy="1767152"/>
            <a:chOff x="6764404" y="21624634"/>
            <a:chExt cx="1866249" cy="1767152"/>
          </a:xfrm>
        </p:grpSpPr>
        <p:sp>
          <p:nvSpPr>
            <p:cNvPr id="11" name="Freeform 116">
              <a:extLst>
                <a:ext uri="{FF2B5EF4-FFF2-40B4-BE49-F238E27FC236}">
                  <a16:creationId xmlns:a16="http://schemas.microsoft.com/office/drawing/2014/main" id="{A9EBE79D-559B-4DB1-96EA-F1DD45BB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404" y="21839333"/>
              <a:ext cx="671629" cy="1552453"/>
            </a:xfrm>
            <a:custGeom>
              <a:avLst/>
              <a:gdLst>
                <a:gd name="T0" fmla="*/ 80 w 122"/>
                <a:gd name="T1" fmla="*/ 10 h 282"/>
                <a:gd name="T2" fmla="*/ 80 w 122"/>
                <a:gd name="T3" fmla="*/ 3 h 282"/>
                <a:gd name="T4" fmla="*/ 87 w 122"/>
                <a:gd name="T5" fmla="*/ 0 h 282"/>
                <a:gd name="T6" fmla="*/ 98 w 122"/>
                <a:gd name="T7" fmla="*/ 0 h 282"/>
                <a:gd name="T8" fmla="*/ 112 w 122"/>
                <a:gd name="T9" fmla="*/ 7 h 282"/>
                <a:gd name="T10" fmla="*/ 119 w 122"/>
                <a:gd name="T11" fmla="*/ 10 h 282"/>
                <a:gd name="T12" fmla="*/ 122 w 122"/>
                <a:gd name="T13" fmla="*/ 17 h 282"/>
                <a:gd name="T14" fmla="*/ 122 w 122"/>
                <a:gd name="T15" fmla="*/ 24 h 282"/>
                <a:gd name="T16" fmla="*/ 122 w 122"/>
                <a:gd name="T17" fmla="*/ 38 h 282"/>
                <a:gd name="T18" fmla="*/ 122 w 122"/>
                <a:gd name="T19" fmla="*/ 56 h 282"/>
                <a:gd name="T20" fmla="*/ 122 w 122"/>
                <a:gd name="T21" fmla="*/ 87 h 282"/>
                <a:gd name="T22" fmla="*/ 119 w 122"/>
                <a:gd name="T23" fmla="*/ 125 h 282"/>
                <a:gd name="T24" fmla="*/ 112 w 122"/>
                <a:gd name="T25" fmla="*/ 164 h 282"/>
                <a:gd name="T26" fmla="*/ 98 w 122"/>
                <a:gd name="T27" fmla="*/ 195 h 282"/>
                <a:gd name="T28" fmla="*/ 80 w 122"/>
                <a:gd name="T29" fmla="*/ 227 h 282"/>
                <a:gd name="T30" fmla="*/ 52 w 122"/>
                <a:gd name="T31" fmla="*/ 251 h 282"/>
                <a:gd name="T32" fmla="*/ 28 w 122"/>
                <a:gd name="T33" fmla="*/ 269 h 282"/>
                <a:gd name="T34" fmla="*/ 18 w 122"/>
                <a:gd name="T35" fmla="*/ 276 h 282"/>
                <a:gd name="T36" fmla="*/ 7 w 122"/>
                <a:gd name="T37" fmla="*/ 282 h 282"/>
                <a:gd name="T38" fmla="*/ 0 w 122"/>
                <a:gd name="T39" fmla="*/ 282 h 282"/>
                <a:gd name="T40" fmla="*/ 0 w 122"/>
                <a:gd name="T41" fmla="*/ 279 h 282"/>
                <a:gd name="T42" fmla="*/ 4 w 122"/>
                <a:gd name="T43" fmla="*/ 272 h 282"/>
                <a:gd name="T44" fmla="*/ 7 w 122"/>
                <a:gd name="T45" fmla="*/ 265 h 282"/>
                <a:gd name="T46" fmla="*/ 18 w 122"/>
                <a:gd name="T47" fmla="*/ 255 h 282"/>
                <a:gd name="T48" fmla="*/ 38 w 122"/>
                <a:gd name="T49" fmla="*/ 234 h 282"/>
                <a:gd name="T50" fmla="*/ 59 w 122"/>
                <a:gd name="T51" fmla="*/ 206 h 282"/>
                <a:gd name="T52" fmla="*/ 73 w 122"/>
                <a:gd name="T53" fmla="*/ 178 h 282"/>
                <a:gd name="T54" fmla="*/ 84 w 122"/>
                <a:gd name="T55" fmla="*/ 146 h 282"/>
                <a:gd name="T56" fmla="*/ 91 w 122"/>
                <a:gd name="T57" fmla="*/ 101 h 282"/>
                <a:gd name="T58" fmla="*/ 91 w 122"/>
                <a:gd name="T59" fmla="*/ 59 h 282"/>
                <a:gd name="T60" fmla="*/ 87 w 122"/>
                <a:gd name="T61" fmla="*/ 38 h 282"/>
                <a:gd name="T62" fmla="*/ 84 w 122"/>
                <a:gd name="T63" fmla="*/ 24 h 282"/>
                <a:gd name="T64" fmla="*/ 80 w 122"/>
                <a:gd name="T65" fmla="*/ 1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82">
                  <a:moveTo>
                    <a:pt x="80" y="14"/>
                  </a:moveTo>
                  <a:lnTo>
                    <a:pt x="80" y="10"/>
                  </a:lnTo>
                  <a:lnTo>
                    <a:pt x="80" y="7"/>
                  </a:lnTo>
                  <a:lnTo>
                    <a:pt x="80" y="3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2" y="7"/>
                  </a:lnTo>
                  <a:lnTo>
                    <a:pt x="115" y="7"/>
                  </a:lnTo>
                  <a:lnTo>
                    <a:pt x="119" y="10"/>
                  </a:lnTo>
                  <a:lnTo>
                    <a:pt x="119" y="14"/>
                  </a:lnTo>
                  <a:lnTo>
                    <a:pt x="122" y="17"/>
                  </a:lnTo>
                  <a:lnTo>
                    <a:pt x="122" y="21"/>
                  </a:lnTo>
                  <a:lnTo>
                    <a:pt x="122" y="24"/>
                  </a:lnTo>
                  <a:lnTo>
                    <a:pt x="122" y="31"/>
                  </a:lnTo>
                  <a:lnTo>
                    <a:pt x="122" y="38"/>
                  </a:lnTo>
                  <a:lnTo>
                    <a:pt x="122" y="45"/>
                  </a:lnTo>
                  <a:lnTo>
                    <a:pt x="122" y="56"/>
                  </a:lnTo>
                  <a:lnTo>
                    <a:pt x="122" y="66"/>
                  </a:lnTo>
                  <a:lnTo>
                    <a:pt x="122" y="87"/>
                  </a:lnTo>
                  <a:lnTo>
                    <a:pt x="119" y="108"/>
                  </a:lnTo>
                  <a:lnTo>
                    <a:pt x="119" y="125"/>
                  </a:lnTo>
                  <a:lnTo>
                    <a:pt x="115" y="146"/>
                  </a:lnTo>
                  <a:lnTo>
                    <a:pt x="112" y="164"/>
                  </a:lnTo>
                  <a:lnTo>
                    <a:pt x="105" y="181"/>
                  </a:lnTo>
                  <a:lnTo>
                    <a:pt x="98" y="195"/>
                  </a:lnTo>
                  <a:lnTo>
                    <a:pt x="91" y="213"/>
                  </a:lnTo>
                  <a:lnTo>
                    <a:pt x="80" y="227"/>
                  </a:lnTo>
                  <a:lnTo>
                    <a:pt x="66" y="241"/>
                  </a:lnTo>
                  <a:lnTo>
                    <a:pt x="52" y="251"/>
                  </a:lnTo>
                  <a:lnTo>
                    <a:pt x="38" y="262"/>
                  </a:lnTo>
                  <a:lnTo>
                    <a:pt x="28" y="269"/>
                  </a:lnTo>
                  <a:lnTo>
                    <a:pt x="21" y="272"/>
                  </a:lnTo>
                  <a:lnTo>
                    <a:pt x="18" y="276"/>
                  </a:lnTo>
                  <a:lnTo>
                    <a:pt x="11" y="279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0" y="282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4" y="272"/>
                  </a:lnTo>
                  <a:lnTo>
                    <a:pt x="4" y="269"/>
                  </a:lnTo>
                  <a:lnTo>
                    <a:pt x="7" y="265"/>
                  </a:lnTo>
                  <a:lnTo>
                    <a:pt x="14" y="258"/>
                  </a:lnTo>
                  <a:lnTo>
                    <a:pt x="18" y="255"/>
                  </a:lnTo>
                  <a:lnTo>
                    <a:pt x="25" y="248"/>
                  </a:lnTo>
                  <a:lnTo>
                    <a:pt x="38" y="234"/>
                  </a:lnTo>
                  <a:lnTo>
                    <a:pt x="49" y="220"/>
                  </a:lnTo>
                  <a:lnTo>
                    <a:pt x="59" y="206"/>
                  </a:lnTo>
                  <a:lnTo>
                    <a:pt x="66" y="192"/>
                  </a:lnTo>
                  <a:lnTo>
                    <a:pt x="73" y="178"/>
                  </a:lnTo>
                  <a:lnTo>
                    <a:pt x="80" y="164"/>
                  </a:lnTo>
                  <a:lnTo>
                    <a:pt x="84" y="146"/>
                  </a:lnTo>
                  <a:lnTo>
                    <a:pt x="87" y="132"/>
                  </a:lnTo>
                  <a:lnTo>
                    <a:pt x="91" y="101"/>
                  </a:lnTo>
                  <a:lnTo>
                    <a:pt x="91" y="73"/>
                  </a:lnTo>
                  <a:lnTo>
                    <a:pt x="91" y="59"/>
                  </a:lnTo>
                  <a:lnTo>
                    <a:pt x="87" y="45"/>
                  </a:lnTo>
                  <a:lnTo>
                    <a:pt x="87" y="38"/>
                  </a:lnTo>
                  <a:lnTo>
                    <a:pt x="87" y="31"/>
                  </a:lnTo>
                  <a:lnTo>
                    <a:pt x="84" y="24"/>
                  </a:lnTo>
                  <a:lnTo>
                    <a:pt x="80" y="14"/>
                  </a:lnTo>
                  <a:lnTo>
                    <a:pt x="8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7">
              <a:extLst>
                <a:ext uri="{FF2B5EF4-FFF2-40B4-BE49-F238E27FC236}">
                  <a16:creationId xmlns:a16="http://schemas.microsoft.com/office/drawing/2014/main" id="{D41123AA-49FF-4502-8F60-C3A5E4F97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250" y="21624634"/>
              <a:ext cx="963403" cy="1734125"/>
            </a:xfrm>
            <a:custGeom>
              <a:avLst/>
              <a:gdLst>
                <a:gd name="T0" fmla="*/ 32 w 175"/>
                <a:gd name="T1" fmla="*/ 112 h 315"/>
                <a:gd name="T2" fmla="*/ 32 w 175"/>
                <a:gd name="T3" fmla="*/ 144 h 315"/>
                <a:gd name="T4" fmla="*/ 28 w 175"/>
                <a:gd name="T5" fmla="*/ 171 h 315"/>
                <a:gd name="T6" fmla="*/ 32 w 175"/>
                <a:gd name="T7" fmla="*/ 220 h 315"/>
                <a:gd name="T8" fmla="*/ 35 w 175"/>
                <a:gd name="T9" fmla="*/ 245 h 315"/>
                <a:gd name="T10" fmla="*/ 42 w 175"/>
                <a:gd name="T11" fmla="*/ 262 h 315"/>
                <a:gd name="T12" fmla="*/ 52 w 175"/>
                <a:gd name="T13" fmla="*/ 269 h 315"/>
                <a:gd name="T14" fmla="*/ 70 w 175"/>
                <a:gd name="T15" fmla="*/ 273 h 315"/>
                <a:gd name="T16" fmla="*/ 108 w 175"/>
                <a:gd name="T17" fmla="*/ 273 h 315"/>
                <a:gd name="T18" fmla="*/ 126 w 175"/>
                <a:gd name="T19" fmla="*/ 269 h 315"/>
                <a:gd name="T20" fmla="*/ 133 w 175"/>
                <a:gd name="T21" fmla="*/ 255 h 315"/>
                <a:gd name="T22" fmla="*/ 140 w 175"/>
                <a:gd name="T23" fmla="*/ 238 h 315"/>
                <a:gd name="T24" fmla="*/ 143 w 175"/>
                <a:gd name="T25" fmla="*/ 217 h 315"/>
                <a:gd name="T26" fmla="*/ 147 w 175"/>
                <a:gd name="T27" fmla="*/ 196 h 315"/>
                <a:gd name="T28" fmla="*/ 154 w 175"/>
                <a:gd name="T29" fmla="*/ 189 h 315"/>
                <a:gd name="T30" fmla="*/ 157 w 175"/>
                <a:gd name="T31" fmla="*/ 192 h 315"/>
                <a:gd name="T32" fmla="*/ 157 w 175"/>
                <a:gd name="T33" fmla="*/ 199 h 315"/>
                <a:gd name="T34" fmla="*/ 161 w 175"/>
                <a:gd name="T35" fmla="*/ 210 h 315"/>
                <a:gd name="T36" fmla="*/ 164 w 175"/>
                <a:gd name="T37" fmla="*/ 224 h 315"/>
                <a:gd name="T38" fmla="*/ 168 w 175"/>
                <a:gd name="T39" fmla="*/ 255 h 315"/>
                <a:gd name="T40" fmla="*/ 175 w 175"/>
                <a:gd name="T41" fmla="*/ 273 h 315"/>
                <a:gd name="T42" fmla="*/ 175 w 175"/>
                <a:gd name="T43" fmla="*/ 283 h 315"/>
                <a:gd name="T44" fmla="*/ 171 w 175"/>
                <a:gd name="T45" fmla="*/ 290 h 315"/>
                <a:gd name="T46" fmla="*/ 164 w 175"/>
                <a:gd name="T47" fmla="*/ 297 h 315"/>
                <a:gd name="T48" fmla="*/ 150 w 175"/>
                <a:gd name="T49" fmla="*/ 301 h 315"/>
                <a:gd name="T50" fmla="*/ 119 w 175"/>
                <a:gd name="T51" fmla="*/ 311 h 315"/>
                <a:gd name="T52" fmla="*/ 94 w 175"/>
                <a:gd name="T53" fmla="*/ 315 h 315"/>
                <a:gd name="T54" fmla="*/ 73 w 175"/>
                <a:gd name="T55" fmla="*/ 315 h 315"/>
                <a:gd name="T56" fmla="*/ 49 w 175"/>
                <a:gd name="T57" fmla="*/ 311 h 315"/>
                <a:gd name="T58" fmla="*/ 35 w 175"/>
                <a:gd name="T59" fmla="*/ 304 h 315"/>
                <a:gd name="T60" fmla="*/ 25 w 175"/>
                <a:gd name="T61" fmla="*/ 294 h 315"/>
                <a:gd name="T62" fmla="*/ 14 w 175"/>
                <a:gd name="T63" fmla="*/ 276 h 315"/>
                <a:gd name="T64" fmla="*/ 11 w 175"/>
                <a:gd name="T65" fmla="*/ 262 h 315"/>
                <a:gd name="T66" fmla="*/ 7 w 175"/>
                <a:gd name="T67" fmla="*/ 248 h 315"/>
                <a:gd name="T68" fmla="*/ 4 w 175"/>
                <a:gd name="T69" fmla="*/ 227 h 315"/>
                <a:gd name="T70" fmla="*/ 4 w 175"/>
                <a:gd name="T71" fmla="*/ 206 h 315"/>
                <a:gd name="T72" fmla="*/ 4 w 175"/>
                <a:gd name="T73" fmla="*/ 140 h 315"/>
                <a:gd name="T74" fmla="*/ 7 w 175"/>
                <a:gd name="T75" fmla="*/ 74 h 315"/>
                <a:gd name="T76" fmla="*/ 7 w 175"/>
                <a:gd name="T77" fmla="*/ 56 h 315"/>
                <a:gd name="T78" fmla="*/ 7 w 175"/>
                <a:gd name="T79" fmla="*/ 39 h 315"/>
                <a:gd name="T80" fmla="*/ 4 w 175"/>
                <a:gd name="T81" fmla="*/ 25 h 315"/>
                <a:gd name="T82" fmla="*/ 0 w 175"/>
                <a:gd name="T83" fmla="*/ 14 h 315"/>
                <a:gd name="T84" fmla="*/ 0 w 175"/>
                <a:gd name="T85" fmla="*/ 4 h 315"/>
                <a:gd name="T86" fmla="*/ 7 w 175"/>
                <a:gd name="T87" fmla="*/ 0 h 315"/>
                <a:gd name="T88" fmla="*/ 18 w 175"/>
                <a:gd name="T89" fmla="*/ 4 h 315"/>
                <a:gd name="T90" fmla="*/ 35 w 175"/>
                <a:gd name="T91" fmla="*/ 11 h 315"/>
                <a:gd name="T92" fmla="*/ 42 w 175"/>
                <a:gd name="T93" fmla="*/ 21 h 315"/>
                <a:gd name="T94" fmla="*/ 42 w 175"/>
                <a:gd name="T95" fmla="*/ 32 h 315"/>
                <a:gd name="T96" fmla="*/ 38 w 175"/>
                <a:gd name="T97" fmla="*/ 53 h 315"/>
                <a:gd name="T98" fmla="*/ 35 w 175"/>
                <a:gd name="T99" fmla="*/ 77 h 315"/>
                <a:gd name="T100" fmla="*/ 32 w 175"/>
                <a:gd name="T101" fmla="*/ 9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315">
                  <a:moveTo>
                    <a:pt x="32" y="95"/>
                  </a:moveTo>
                  <a:lnTo>
                    <a:pt x="32" y="112"/>
                  </a:lnTo>
                  <a:lnTo>
                    <a:pt x="32" y="126"/>
                  </a:lnTo>
                  <a:lnTo>
                    <a:pt x="32" y="144"/>
                  </a:lnTo>
                  <a:lnTo>
                    <a:pt x="32" y="157"/>
                  </a:lnTo>
                  <a:lnTo>
                    <a:pt x="28" y="171"/>
                  </a:lnTo>
                  <a:lnTo>
                    <a:pt x="28" y="185"/>
                  </a:lnTo>
                  <a:lnTo>
                    <a:pt x="32" y="220"/>
                  </a:lnTo>
                  <a:lnTo>
                    <a:pt x="32" y="234"/>
                  </a:lnTo>
                  <a:lnTo>
                    <a:pt x="35" y="245"/>
                  </a:lnTo>
                  <a:lnTo>
                    <a:pt x="38" y="255"/>
                  </a:lnTo>
                  <a:lnTo>
                    <a:pt x="42" y="262"/>
                  </a:lnTo>
                  <a:lnTo>
                    <a:pt x="45" y="266"/>
                  </a:lnTo>
                  <a:lnTo>
                    <a:pt x="52" y="269"/>
                  </a:lnTo>
                  <a:lnTo>
                    <a:pt x="59" y="273"/>
                  </a:lnTo>
                  <a:lnTo>
                    <a:pt x="70" y="273"/>
                  </a:lnTo>
                  <a:lnTo>
                    <a:pt x="87" y="276"/>
                  </a:lnTo>
                  <a:lnTo>
                    <a:pt x="108" y="273"/>
                  </a:lnTo>
                  <a:lnTo>
                    <a:pt x="119" y="273"/>
                  </a:lnTo>
                  <a:lnTo>
                    <a:pt x="126" y="269"/>
                  </a:lnTo>
                  <a:lnTo>
                    <a:pt x="129" y="262"/>
                  </a:lnTo>
                  <a:lnTo>
                    <a:pt x="133" y="255"/>
                  </a:lnTo>
                  <a:lnTo>
                    <a:pt x="136" y="248"/>
                  </a:lnTo>
                  <a:lnTo>
                    <a:pt x="140" y="238"/>
                  </a:lnTo>
                  <a:lnTo>
                    <a:pt x="140" y="227"/>
                  </a:lnTo>
                  <a:lnTo>
                    <a:pt x="143" y="217"/>
                  </a:lnTo>
                  <a:lnTo>
                    <a:pt x="143" y="206"/>
                  </a:lnTo>
                  <a:lnTo>
                    <a:pt x="147" y="196"/>
                  </a:lnTo>
                  <a:lnTo>
                    <a:pt x="147" y="192"/>
                  </a:lnTo>
                  <a:lnTo>
                    <a:pt x="154" y="189"/>
                  </a:lnTo>
                  <a:lnTo>
                    <a:pt x="154" y="192"/>
                  </a:lnTo>
                  <a:lnTo>
                    <a:pt x="157" y="192"/>
                  </a:lnTo>
                  <a:lnTo>
                    <a:pt x="157" y="196"/>
                  </a:lnTo>
                  <a:lnTo>
                    <a:pt x="157" y="199"/>
                  </a:lnTo>
                  <a:lnTo>
                    <a:pt x="161" y="203"/>
                  </a:lnTo>
                  <a:lnTo>
                    <a:pt x="161" y="210"/>
                  </a:lnTo>
                  <a:lnTo>
                    <a:pt x="164" y="217"/>
                  </a:lnTo>
                  <a:lnTo>
                    <a:pt x="164" y="224"/>
                  </a:lnTo>
                  <a:lnTo>
                    <a:pt x="168" y="241"/>
                  </a:lnTo>
                  <a:lnTo>
                    <a:pt x="168" y="255"/>
                  </a:lnTo>
                  <a:lnTo>
                    <a:pt x="171" y="266"/>
                  </a:lnTo>
                  <a:lnTo>
                    <a:pt x="175" y="273"/>
                  </a:lnTo>
                  <a:lnTo>
                    <a:pt x="175" y="280"/>
                  </a:lnTo>
                  <a:lnTo>
                    <a:pt x="175" y="283"/>
                  </a:lnTo>
                  <a:lnTo>
                    <a:pt x="175" y="287"/>
                  </a:lnTo>
                  <a:lnTo>
                    <a:pt x="171" y="290"/>
                  </a:lnTo>
                  <a:lnTo>
                    <a:pt x="168" y="294"/>
                  </a:lnTo>
                  <a:lnTo>
                    <a:pt x="164" y="297"/>
                  </a:lnTo>
                  <a:lnTo>
                    <a:pt x="157" y="301"/>
                  </a:lnTo>
                  <a:lnTo>
                    <a:pt x="150" y="301"/>
                  </a:lnTo>
                  <a:lnTo>
                    <a:pt x="133" y="308"/>
                  </a:lnTo>
                  <a:lnTo>
                    <a:pt x="119" y="311"/>
                  </a:lnTo>
                  <a:lnTo>
                    <a:pt x="105" y="315"/>
                  </a:lnTo>
                  <a:lnTo>
                    <a:pt x="94" y="315"/>
                  </a:lnTo>
                  <a:lnTo>
                    <a:pt x="84" y="315"/>
                  </a:lnTo>
                  <a:lnTo>
                    <a:pt x="73" y="315"/>
                  </a:lnTo>
                  <a:lnTo>
                    <a:pt x="56" y="311"/>
                  </a:lnTo>
                  <a:lnTo>
                    <a:pt x="49" y="311"/>
                  </a:lnTo>
                  <a:lnTo>
                    <a:pt x="42" y="308"/>
                  </a:lnTo>
                  <a:lnTo>
                    <a:pt x="35" y="304"/>
                  </a:lnTo>
                  <a:lnTo>
                    <a:pt x="32" y="301"/>
                  </a:lnTo>
                  <a:lnTo>
                    <a:pt x="25" y="294"/>
                  </a:lnTo>
                  <a:lnTo>
                    <a:pt x="18" y="287"/>
                  </a:lnTo>
                  <a:lnTo>
                    <a:pt x="14" y="276"/>
                  </a:lnTo>
                  <a:lnTo>
                    <a:pt x="11" y="266"/>
                  </a:lnTo>
                  <a:lnTo>
                    <a:pt x="11" y="262"/>
                  </a:lnTo>
                  <a:lnTo>
                    <a:pt x="7" y="255"/>
                  </a:lnTo>
                  <a:lnTo>
                    <a:pt x="7" y="248"/>
                  </a:lnTo>
                  <a:lnTo>
                    <a:pt x="4" y="238"/>
                  </a:lnTo>
                  <a:lnTo>
                    <a:pt x="4" y="227"/>
                  </a:lnTo>
                  <a:lnTo>
                    <a:pt x="4" y="217"/>
                  </a:lnTo>
                  <a:lnTo>
                    <a:pt x="4" y="206"/>
                  </a:lnTo>
                  <a:lnTo>
                    <a:pt x="4" y="192"/>
                  </a:lnTo>
                  <a:lnTo>
                    <a:pt x="4" y="140"/>
                  </a:lnTo>
                  <a:lnTo>
                    <a:pt x="7" y="88"/>
                  </a:lnTo>
                  <a:lnTo>
                    <a:pt x="7" y="74"/>
                  </a:lnTo>
                  <a:lnTo>
                    <a:pt x="7" y="63"/>
                  </a:lnTo>
                  <a:lnTo>
                    <a:pt x="7" y="56"/>
                  </a:lnTo>
                  <a:lnTo>
                    <a:pt x="7" y="46"/>
                  </a:lnTo>
                  <a:lnTo>
                    <a:pt x="7" y="39"/>
                  </a:lnTo>
                  <a:lnTo>
                    <a:pt x="4" y="32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8" y="4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2"/>
                  </a:lnTo>
                  <a:lnTo>
                    <a:pt x="42" y="42"/>
                  </a:lnTo>
                  <a:lnTo>
                    <a:pt x="38" y="53"/>
                  </a:lnTo>
                  <a:lnTo>
                    <a:pt x="35" y="63"/>
                  </a:lnTo>
                  <a:lnTo>
                    <a:pt x="35" y="77"/>
                  </a:lnTo>
                  <a:lnTo>
                    <a:pt x="32" y="95"/>
                  </a:lnTo>
                  <a:lnTo>
                    <a:pt x="32" y="9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85333875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Freeform 118">
            <a:extLst>
              <a:ext uri="{FF2B5EF4-FFF2-40B4-BE49-F238E27FC236}">
                <a16:creationId xmlns:a16="http://schemas.microsoft.com/office/drawing/2014/main" id="{C306A088-2497-480E-814A-57EB9060AB20}"/>
              </a:ext>
            </a:extLst>
          </p:cNvPr>
          <p:cNvSpPr>
            <a:spLocks/>
          </p:cNvSpPr>
          <p:nvPr/>
        </p:nvSpPr>
        <p:spPr bwMode="auto">
          <a:xfrm>
            <a:off x="3468238" y="3255587"/>
            <a:ext cx="1904783" cy="346826"/>
          </a:xfrm>
          <a:custGeom>
            <a:avLst/>
            <a:gdLst>
              <a:gd name="T0" fmla="*/ 332 w 346"/>
              <a:gd name="T1" fmla="*/ 14 h 63"/>
              <a:gd name="T2" fmla="*/ 342 w 346"/>
              <a:gd name="T3" fmla="*/ 24 h 63"/>
              <a:gd name="T4" fmla="*/ 346 w 346"/>
              <a:gd name="T5" fmla="*/ 35 h 63"/>
              <a:gd name="T6" fmla="*/ 346 w 346"/>
              <a:gd name="T7" fmla="*/ 42 h 63"/>
              <a:gd name="T8" fmla="*/ 339 w 346"/>
              <a:gd name="T9" fmla="*/ 42 h 63"/>
              <a:gd name="T10" fmla="*/ 321 w 346"/>
              <a:gd name="T11" fmla="*/ 42 h 63"/>
              <a:gd name="T12" fmla="*/ 293 w 346"/>
              <a:gd name="T13" fmla="*/ 38 h 63"/>
              <a:gd name="T14" fmla="*/ 273 w 346"/>
              <a:gd name="T15" fmla="*/ 38 h 63"/>
              <a:gd name="T16" fmla="*/ 259 w 346"/>
              <a:gd name="T17" fmla="*/ 38 h 63"/>
              <a:gd name="T18" fmla="*/ 245 w 346"/>
              <a:gd name="T19" fmla="*/ 38 h 63"/>
              <a:gd name="T20" fmla="*/ 227 w 346"/>
              <a:gd name="T21" fmla="*/ 42 h 63"/>
              <a:gd name="T22" fmla="*/ 206 w 346"/>
              <a:gd name="T23" fmla="*/ 42 h 63"/>
              <a:gd name="T24" fmla="*/ 168 w 346"/>
              <a:gd name="T25" fmla="*/ 45 h 63"/>
              <a:gd name="T26" fmla="*/ 129 w 346"/>
              <a:gd name="T27" fmla="*/ 52 h 63"/>
              <a:gd name="T28" fmla="*/ 98 w 346"/>
              <a:gd name="T29" fmla="*/ 56 h 63"/>
              <a:gd name="T30" fmla="*/ 74 w 346"/>
              <a:gd name="T31" fmla="*/ 59 h 63"/>
              <a:gd name="T32" fmla="*/ 53 w 346"/>
              <a:gd name="T33" fmla="*/ 59 h 63"/>
              <a:gd name="T34" fmla="*/ 39 w 346"/>
              <a:gd name="T35" fmla="*/ 63 h 63"/>
              <a:gd name="T36" fmla="*/ 32 w 346"/>
              <a:gd name="T37" fmla="*/ 63 h 63"/>
              <a:gd name="T38" fmla="*/ 21 w 346"/>
              <a:gd name="T39" fmla="*/ 56 h 63"/>
              <a:gd name="T40" fmla="*/ 7 w 346"/>
              <a:gd name="T41" fmla="*/ 49 h 63"/>
              <a:gd name="T42" fmla="*/ 0 w 346"/>
              <a:gd name="T43" fmla="*/ 42 h 63"/>
              <a:gd name="T44" fmla="*/ 0 w 346"/>
              <a:gd name="T45" fmla="*/ 35 h 63"/>
              <a:gd name="T46" fmla="*/ 7 w 346"/>
              <a:gd name="T47" fmla="*/ 35 h 63"/>
              <a:gd name="T48" fmla="*/ 21 w 346"/>
              <a:gd name="T49" fmla="*/ 31 h 63"/>
              <a:gd name="T50" fmla="*/ 42 w 346"/>
              <a:gd name="T51" fmla="*/ 28 h 63"/>
              <a:gd name="T52" fmla="*/ 84 w 346"/>
              <a:gd name="T53" fmla="*/ 24 h 63"/>
              <a:gd name="T54" fmla="*/ 129 w 346"/>
              <a:gd name="T55" fmla="*/ 21 h 63"/>
              <a:gd name="T56" fmla="*/ 171 w 346"/>
              <a:gd name="T57" fmla="*/ 17 h 63"/>
              <a:gd name="T58" fmla="*/ 238 w 346"/>
              <a:gd name="T59" fmla="*/ 7 h 63"/>
              <a:gd name="T60" fmla="*/ 259 w 346"/>
              <a:gd name="T61" fmla="*/ 3 h 63"/>
              <a:gd name="T62" fmla="*/ 276 w 346"/>
              <a:gd name="T63" fmla="*/ 0 h 63"/>
              <a:gd name="T64" fmla="*/ 287 w 346"/>
              <a:gd name="T65" fmla="*/ 0 h 63"/>
              <a:gd name="T66" fmla="*/ 297 w 346"/>
              <a:gd name="T67" fmla="*/ 0 h 63"/>
              <a:gd name="T68" fmla="*/ 311 w 346"/>
              <a:gd name="T69" fmla="*/ 3 h 63"/>
              <a:gd name="T70" fmla="*/ 325 w 346"/>
              <a:gd name="T71" fmla="*/ 1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6" h="63">
                <a:moveTo>
                  <a:pt x="325" y="10"/>
                </a:moveTo>
                <a:lnTo>
                  <a:pt x="332" y="14"/>
                </a:lnTo>
                <a:lnTo>
                  <a:pt x="339" y="17"/>
                </a:lnTo>
                <a:lnTo>
                  <a:pt x="342" y="24"/>
                </a:lnTo>
                <a:lnTo>
                  <a:pt x="346" y="28"/>
                </a:lnTo>
                <a:lnTo>
                  <a:pt x="346" y="35"/>
                </a:lnTo>
                <a:lnTo>
                  <a:pt x="346" y="38"/>
                </a:lnTo>
                <a:lnTo>
                  <a:pt x="346" y="42"/>
                </a:lnTo>
                <a:lnTo>
                  <a:pt x="342" y="42"/>
                </a:lnTo>
                <a:lnTo>
                  <a:pt x="339" y="42"/>
                </a:lnTo>
                <a:lnTo>
                  <a:pt x="332" y="42"/>
                </a:lnTo>
                <a:lnTo>
                  <a:pt x="321" y="42"/>
                </a:lnTo>
                <a:lnTo>
                  <a:pt x="307" y="42"/>
                </a:lnTo>
                <a:lnTo>
                  <a:pt x="293" y="38"/>
                </a:lnTo>
                <a:lnTo>
                  <a:pt x="283" y="38"/>
                </a:lnTo>
                <a:lnTo>
                  <a:pt x="273" y="38"/>
                </a:lnTo>
                <a:lnTo>
                  <a:pt x="262" y="38"/>
                </a:lnTo>
                <a:lnTo>
                  <a:pt x="259" y="38"/>
                </a:lnTo>
                <a:lnTo>
                  <a:pt x="252" y="38"/>
                </a:lnTo>
                <a:lnTo>
                  <a:pt x="245" y="38"/>
                </a:lnTo>
                <a:lnTo>
                  <a:pt x="238" y="42"/>
                </a:lnTo>
                <a:lnTo>
                  <a:pt x="227" y="42"/>
                </a:lnTo>
                <a:lnTo>
                  <a:pt x="217" y="42"/>
                </a:lnTo>
                <a:lnTo>
                  <a:pt x="206" y="42"/>
                </a:lnTo>
                <a:lnTo>
                  <a:pt x="192" y="45"/>
                </a:lnTo>
                <a:lnTo>
                  <a:pt x="168" y="45"/>
                </a:lnTo>
                <a:lnTo>
                  <a:pt x="147" y="49"/>
                </a:lnTo>
                <a:lnTo>
                  <a:pt x="129" y="52"/>
                </a:lnTo>
                <a:lnTo>
                  <a:pt x="112" y="52"/>
                </a:lnTo>
                <a:lnTo>
                  <a:pt x="98" y="56"/>
                </a:lnTo>
                <a:lnTo>
                  <a:pt x="84" y="56"/>
                </a:lnTo>
                <a:lnTo>
                  <a:pt x="74" y="59"/>
                </a:lnTo>
                <a:lnTo>
                  <a:pt x="63" y="59"/>
                </a:lnTo>
                <a:lnTo>
                  <a:pt x="53" y="59"/>
                </a:lnTo>
                <a:lnTo>
                  <a:pt x="46" y="63"/>
                </a:lnTo>
                <a:lnTo>
                  <a:pt x="39" y="63"/>
                </a:lnTo>
                <a:lnTo>
                  <a:pt x="35" y="63"/>
                </a:lnTo>
                <a:lnTo>
                  <a:pt x="32" y="63"/>
                </a:lnTo>
                <a:lnTo>
                  <a:pt x="28" y="59"/>
                </a:lnTo>
                <a:lnTo>
                  <a:pt x="21" y="56"/>
                </a:lnTo>
                <a:lnTo>
                  <a:pt x="14" y="52"/>
                </a:lnTo>
                <a:lnTo>
                  <a:pt x="7" y="49"/>
                </a:lnTo>
                <a:lnTo>
                  <a:pt x="4" y="45"/>
                </a:lnTo>
                <a:lnTo>
                  <a:pt x="0" y="42"/>
                </a:lnTo>
                <a:lnTo>
                  <a:pt x="0" y="38"/>
                </a:lnTo>
                <a:lnTo>
                  <a:pt x="0" y="35"/>
                </a:lnTo>
                <a:lnTo>
                  <a:pt x="4" y="35"/>
                </a:lnTo>
                <a:lnTo>
                  <a:pt x="7" y="35"/>
                </a:lnTo>
                <a:lnTo>
                  <a:pt x="14" y="31"/>
                </a:lnTo>
                <a:lnTo>
                  <a:pt x="21" y="31"/>
                </a:lnTo>
                <a:lnTo>
                  <a:pt x="32" y="31"/>
                </a:lnTo>
                <a:lnTo>
                  <a:pt x="42" y="28"/>
                </a:lnTo>
                <a:lnTo>
                  <a:pt x="56" y="28"/>
                </a:lnTo>
                <a:lnTo>
                  <a:pt x="84" y="24"/>
                </a:lnTo>
                <a:lnTo>
                  <a:pt x="109" y="24"/>
                </a:lnTo>
                <a:lnTo>
                  <a:pt x="129" y="21"/>
                </a:lnTo>
                <a:lnTo>
                  <a:pt x="150" y="17"/>
                </a:lnTo>
                <a:lnTo>
                  <a:pt x="171" y="17"/>
                </a:lnTo>
                <a:lnTo>
                  <a:pt x="192" y="14"/>
                </a:lnTo>
                <a:lnTo>
                  <a:pt x="238" y="7"/>
                </a:lnTo>
                <a:lnTo>
                  <a:pt x="248" y="3"/>
                </a:lnTo>
                <a:lnTo>
                  <a:pt x="259" y="3"/>
                </a:lnTo>
                <a:lnTo>
                  <a:pt x="266" y="0"/>
                </a:lnTo>
                <a:lnTo>
                  <a:pt x="276" y="0"/>
                </a:lnTo>
                <a:lnTo>
                  <a:pt x="283" y="0"/>
                </a:lnTo>
                <a:lnTo>
                  <a:pt x="287" y="0"/>
                </a:lnTo>
                <a:lnTo>
                  <a:pt x="293" y="0"/>
                </a:lnTo>
                <a:lnTo>
                  <a:pt x="297" y="0"/>
                </a:lnTo>
                <a:lnTo>
                  <a:pt x="304" y="0"/>
                </a:lnTo>
                <a:lnTo>
                  <a:pt x="311" y="3"/>
                </a:lnTo>
                <a:lnTo>
                  <a:pt x="318" y="3"/>
                </a:lnTo>
                <a:lnTo>
                  <a:pt x="325" y="10"/>
                </a:lnTo>
              </a:path>
            </a:pathLst>
          </a:custGeom>
          <a:noFill/>
          <a:ln w="11113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6" name="组合 145">
            <a:extLst>
              <a:ext uri="{FF2B5EF4-FFF2-40B4-BE49-F238E27FC236}">
                <a16:creationId xmlns:a16="http://schemas.microsoft.com/office/drawing/2014/main" id="{9D0C89DD-C1E7-4231-87CB-96B47CBE37AA}"/>
              </a:ext>
            </a:extLst>
          </p:cNvPr>
          <p:cNvGrpSpPr/>
          <p:nvPr/>
        </p:nvGrpSpPr>
        <p:grpSpPr>
          <a:xfrm>
            <a:off x="6954912" y="2352742"/>
            <a:ext cx="2014887" cy="2152516"/>
            <a:chOff x="5575291" y="23876240"/>
            <a:chExt cx="2014887" cy="2152516"/>
          </a:xfrm>
        </p:grpSpPr>
        <p:sp>
          <p:nvSpPr>
            <p:cNvPr id="147" name="Freeform 119">
              <a:extLst>
                <a:ext uri="{FF2B5EF4-FFF2-40B4-BE49-F238E27FC236}">
                  <a16:creationId xmlns:a16="http://schemas.microsoft.com/office/drawing/2014/main" id="{72F1B940-9AA9-4BE7-8EC6-D69FF5F5B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704" y="23931291"/>
              <a:ext cx="231216" cy="1981855"/>
            </a:xfrm>
            <a:custGeom>
              <a:avLst/>
              <a:gdLst>
                <a:gd name="T0" fmla="*/ 42 w 42"/>
                <a:gd name="T1" fmla="*/ 32 h 360"/>
                <a:gd name="T2" fmla="*/ 42 w 42"/>
                <a:gd name="T3" fmla="*/ 42 h 360"/>
                <a:gd name="T4" fmla="*/ 42 w 42"/>
                <a:gd name="T5" fmla="*/ 56 h 360"/>
                <a:gd name="T6" fmla="*/ 38 w 42"/>
                <a:gd name="T7" fmla="*/ 80 h 360"/>
                <a:gd name="T8" fmla="*/ 38 w 42"/>
                <a:gd name="T9" fmla="*/ 108 h 360"/>
                <a:gd name="T10" fmla="*/ 38 w 42"/>
                <a:gd name="T11" fmla="*/ 143 h 360"/>
                <a:gd name="T12" fmla="*/ 38 w 42"/>
                <a:gd name="T13" fmla="*/ 182 h 360"/>
                <a:gd name="T14" fmla="*/ 38 w 42"/>
                <a:gd name="T15" fmla="*/ 224 h 360"/>
                <a:gd name="T16" fmla="*/ 35 w 42"/>
                <a:gd name="T17" fmla="*/ 265 h 360"/>
                <a:gd name="T18" fmla="*/ 35 w 42"/>
                <a:gd name="T19" fmla="*/ 304 h 360"/>
                <a:gd name="T20" fmla="*/ 31 w 42"/>
                <a:gd name="T21" fmla="*/ 328 h 360"/>
                <a:gd name="T22" fmla="*/ 31 w 42"/>
                <a:gd name="T23" fmla="*/ 342 h 360"/>
                <a:gd name="T24" fmla="*/ 28 w 42"/>
                <a:gd name="T25" fmla="*/ 353 h 360"/>
                <a:gd name="T26" fmla="*/ 21 w 42"/>
                <a:gd name="T27" fmla="*/ 356 h 360"/>
                <a:gd name="T28" fmla="*/ 14 w 42"/>
                <a:gd name="T29" fmla="*/ 356 h 360"/>
                <a:gd name="T30" fmla="*/ 10 w 42"/>
                <a:gd name="T31" fmla="*/ 349 h 360"/>
                <a:gd name="T32" fmla="*/ 7 w 42"/>
                <a:gd name="T33" fmla="*/ 332 h 360"/>
                <a:gd name="T34" fmla="*/ 3 w 42"/>
                <a:gd name="T35" fmla="*/ 321 h 360"/>
                <a:gd name="T36" fmla="*/ 3 w 42"/>
                <a:gd name="T37" fmla="*/ 314 h 360"/>
                <a:gd name="T38" fmla="*/ 7 w 42"/>
                <a:gd name="T39" fmla="*/ 307 h 360"/>
                <a:gd name="T40" fmla="*/ 7 w 42"/>
                <a:gd name="T41" fmla="*/ 297 h 360"/>
                <a:gd name="T42" fmla="*/ 7 w 42"/>
                <a:gd name="T43" fmla="*/ 283 h 360"/>
                <a:gd name="T44" fmla="*/ 10 w 42"/>
                <a:gd name="T45" fmla="*/ 248 h 360"/>
                <a:gd name="T46" fmla="*/ 14 w 42"/>
                <a:gd name="T47" fmla="*/ 196 h 360"/>
                <a:gd name="T48" fmla="*/ 14 w 42"/>
                <a:gd name="T49" fmla="*/ 164 h 360"/>
                <a:gd name="T50" fmla="*/ 14 w 42"/>
                <a:gd name="T51" fmla="*/ 105 h 360"/>
                <a:gd name="T52" fmla="*/ 14 w 42"/>
                <a:gd name="T53" fmla="*/ 60 h 360"/>
                <a:gd name="T54" fmla="*/ 10 w 42"/>
                <a:gd name="T55" fmla="*/ 42 h 360"/>
                <a:gd name="T56" fmla="*/ 10 w 42"/>
                <a:gd name="T57" fmla="*/ 28 h 360"/>
                <a:gd name="T58" fmla="*/ 7 w 42"/>
                <a:gd name="T59" fmla="*/ 21 h 360"/>
                <a:gd name="T60" fmla="*/ 3 w 42"/>
                <a:gd name="T61" fmla="*/ 18 h 360"/>
                <a:gd name="T62" fmla="*/ 0 w 42"/>
                <a:gd name="T63" fmla="*/ 11 h 360"/>
                <a:gd name="T64" fmla="*/ 0 w 42"/>
                <a:gd name="T65" fmla="*/ 4 h 360"/>
                <a:gd name="T66" fmla="*/ 7 w 42"/>
                <a:gd name="T67" fmla="*/ 0 h 360"/>
                <a:gd name="T68" fmla="*/ 21 w 42"/>
                <a:gd name="T69" fmla="*/ 0 h 360"/>
                <a:gd name="T70" fmla="*/ 35 w 42"/>
                <a:gd name="T71" fmla="*/ 7 h 360"/>
                <a:gd name="T72" fmla="*/ 42 w 42"/>
                <a:gd name="T73" fmla="*/ 14 h 360"/>
                <a:gd name="T74" fmla="*/ 42 w 42"/>
                <a:gd name="T75" fmla="*/ 28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360">
                  <a:moveTo>
                    <a:pt x="42" y="28"/>
                  </a:moveTo>
                  <a:lnTo>
                    <a:pt x="42" y="32"/>
                  </a:lnTo>
                  <a:lnTo>
                    <a:pt x="42" y="35"/>
                  </a:lnTo>
                  <a:lnTo>
                    <a:pt x="42" y="42"/>
                  </a:lnTo>
                  <a:lnTo>
                    <a:pt x="42" y="49"/>
                  </a:lnTo>
                  <a:lnTo>
                    <a:pt x="42" y="56"/>
                  </a:lnTo>
                  <a:lnTo>
                    <a:pt x="38" y="66"/>
                  </a:lnTo>
                  <a:lnTo>
                    <a:pt x="38" y="80"/>
                  </a:lnTo>
                  <a:lnTo>
                    <a:pt x="38" y="94"/>
                  </a:lnTo>
                  <a:lnTo>
                    <a:pt x="38" y="108"/>
                  </a:lnTo>
                  <a:lnTo>
                    <a:pt x="38" y="126"/>
                  </a:lnTo>
                  <a:lnTo>
                    <a:pt x="38" y="143"/>
                  </a:lnTo>
                  <a:lnTo>
                    <a:pt x="38" y="161"/>
                  </a:lnTo>
                  <a:lnTo>
                    <a:pt x="38" y="182"/>
                  </a:lnTo>
                  <a:lnTo>
                    <a:pt x="38" y="199"/>
                  </a:lnTo>
                  <a:lnTo>
                    <a:pt x="38" y="224"/>
                  </a:lnTo>
                  <a:lnTo>
                    <a:pt x="35" y="244"/>
                  </a:lnTo>
                  <a:lnTo>
                    <a:pt x="35" y="265"/>
                  </a:lnTo>
                  <a:lnTo>
                    <a:pt x="35" y="286"/>
                  </a:lnTo>
                  <a:lnTo>
                    <a:pt x="35" y="304"/>
                  </a:lnTo>
                  <a:lnTo>
                    <a:pt x="35" y="318"/>
                  </a:lnTo>
                  <a:lnTo>
                    <a:pt x="31" y="328"/>
                  </a:lnTo>
                  <a:lnTo>
                    <a:pt x="31" y="339"/>
                  </a:lnTo>
                  <a:lnTo>
                    <a:pt x="31" y="342"/>
                  </a:lnTo>
                  <a:lnTo>
                    <a:pt x="28" y="349"/>
                  </a:lnTo>
                  <a:lnTo>
                    <a:pt x="28" y="353"/>
                  </a:lnTo>
                  <a:lnTo>
                    <a:pt x="24" y="356"/>
                  </a:lnTo>
                  <a:lnTo>
                    <a:pt x="21" y="356"/>
                  </a:lnTo>
                  <a:lnTo>
                    <a:pt x="17" y="360"/>
                  </a:lnTo>
                  <a:lnTo>
                    <a:pt x="14" y="356"/>
                  </a:lnTo>
                  <a:lnTo>
                    <a:pt x="14" y="353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7" y="332"/>
                  </a:lnTo>
                  <a:lnTo>
                    <a:pt x="7" y="325"/>
                  </a:lnTo>
                  <a:lnTo>
                    <a:pt x="3" y="321"/>
                  </a:lnTo>
                  <a:lnTo>
                    <a:pt x="3" y="318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7" y="307"/>
                  </a:lnTo>
                  <a:lnTo>
                    <a:pt x="7" y="304"/>
                  </a:lnTo>
                  <a:lnTo>
                    <a:pt x="7" y="297"/>
                  </a:lnTo>
                  <a:lnTo>
                    <a:pt x="7" y="290"/>
                  </a:lnTo>
                  <a:lnTo>
                    <a:pt x="7" y="283"/>
                  </a:lnTo>
                  <a:lnTo>
                    <a:pt x="10" y="272"/>
                  </a:lnTo>
                  <a:lnTo>
                    <a:pt x="10" y="248"/>
                  </a:lnTo>
                  <a:lnTo>
                    <a:pt x="10" y="224"/>
                  </a:lnTo>
                  <a:lnTo>
                    <a:pt x="14" y="196"/>
                  </a:lnTo>
                  <a:lnTo>
                    <a:pt x="14" y="178"/>
                  </a:lnTo>
                  <a:lnTo>
                    <a:pt x="14" y="164"/>
                  </a:lnTo>
                  <a:lnTo>
                    <a:pt x="14" y="133"/>
                  </a:lnTo>
                  <a:lnTo>
                    <a:pt x="14" y="105"/>
                  </a:lnTo>
                  <a:lnTo>
                    <a:pt x="14" y="80"/>
                  </a:lnTo>
                  <a:lnTo>
                    <a:pt x="14" y="60"/>
                  </a:lnTo>
                  <a:lnTo>
                    <a:pt x="10" y="49"/>
                  </a:lnTo>
                  <a:lnTo>
                    <a:pt x="10" y="42"/>
                  </a:lnTo>
                  <a:lnTo>
                    <a:pt x="10" y="35"/>
                  </a:lnTo>
                  <a:lnTo>
                    <a:pt x="10" y="28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42" y="11"/>
                  </a:lnTo>
                  <a:lnTo>
                    <a:pt x="42" y="14"/>
                  </a:lnTo>
                  <a:lnTo>
                    <a:pt x="42" y="21"/>
                  </a:lnTo>
                  <a:lnTo>
                    <a:pt x="42" y="28"/>
                  </a:lnTo>
                  <a:lnTo>
                    <a:pt x="42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20">
              <a:extLst>
                <a:ext uri="{FF2B5EF4-FFF2-40B4-BE49-F238E27FC236}">
                  <a16:creationId xmlns:a16="http://schemas.microsoft.com/office/drawing/2014/main" id="{956A30B9-5339-401F-BD7A-A8F404BD2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898" y="24470796"/>
              <a:ext cx="787239" cy="231216"/>
            </a:xfrm>
            <a:custGeom>
              <a:avLst/>
              <a:gdLst>
                <a:gd name="T0" fmla="*/ 129 w 143"/>
                <a:gd name="T1" fmla="*/ 24 h 42"/>
                <a:gd name="T2" fmla="*/ 122 w 143"/>
                <a:gd name="T3" fmla="*/ 28 h 42"/>
                <a:gd name="T4" fmla="*/ 115 w 143"/>
                <a:gd name="T5" fmla="*/ 28 h 42"/>
                <a:gd name="T6" fmla="*/ 111 w 143"/>
                <a:gd name="T7" fmla="*/ 31 h 42"/>
                <a:gd name="T8" fmla="*/ 108 w 143"/>
                <a:gd name="T9" fmla="*/ 31 h 42"/>
                <a:gd name="T10" fmla="*/ 108 w 143"/>
                <a:gd name="T11" fmla="*/ 31 h 42"/>
                <a:gd name="T12" fmla="*/ 104 w 143"/>
                <a:gd name="T13" fmla="*/ 31 h 42"/>
                <a:gd name="T14" fmla="*/ 101 w 143"/>
                <a:gd name="T15" fmla="*/ 31 h 42"/>
                <a:gd name="T16" fmla="*/ 97 w 143"/>
                <a:gd name="T17" fmla="*/ 31 h 42"/>
                <a:gd name="T18" fmla="*/ 94 w 143"/>
                <a:gd name="T19" fmla="*/ 31 h 42"/>
                <a:gd name="T20" fmla="*/ 87 w 143"/>
                <a:gd name="T21" fmla="*/ 35 h 42"/>
                <a:gd name="T22" fmla="*/ 80 w 143"/>
                <a:gd name="T23" fmla="*/ 35 h 42"/>
                <a:gd name="T24" fmla="*/ 73 w 143"/>
                <a:gd name="T25" fmla="*/ 38 h 42"/>
                <a:gd name="T26" fmla="*/ 56 w 143"/>
                <a:gd name="T27" fmla="*/ 38 h 42"/>
                <a:gd name="T28" fmla="*/ 45 w 143"/>
                <a:gd name="T29" fmla="*/ 42 h 42"/>
                <a:gd name="T30" fmla="*/ 35 w 143"/>
                <a:gd name="T31" fmla="*/ 42 h 42"/>
                <a:gd name="T32" fmla="*/ 31 w 143"/>
                <a:gd name="T33" fmla="*/ 42 h 42"/>
                <a:gd name="T34" fmla="*/ 24 w 143"/>
                <a:gd name="T35" fmla="*/ 42 h 42"/>
                <a:gd name="T36" fmla="*/ 14 w 143"/>
                <a:gd name="T37" fmla="*/ 38 h 42"/>
                <a:gd name="T38" fmla="*/ 7 w 143"/>
                <a:gd name="T39" fmla="*/ 35 h 42"/>
                <a:gd name="T40" fmla="*/ 3 w 143"/>
                <a:gd name="T41" fmla="*/ 35 h 42"/>
                <a:gd name="T42" fmla="*/ 3 w 143"/>
                <a:gd name="T43" fmla="*/ 31 h 42"/>
                <a:gd name="T44" fmla="*/ 0 w 143"/>
                <a:gd name="T45" fmla="*/ 28 h 42"/>
                <a:gd name="T46" fmla="*/ 0 w 143"/>
                <a:gd name="T47" fmla="*/ 24 h 42"/>
                <a:gd name="T48" fmla="*/ 3 w 143"/>
                <a:gd name="T49" fmla="*/ 24 h 42"/>
                <a:gd name="T50" fmla="*/ 7 w 143"/>
                <a:gd name="T51" fmla="*/ 21 h 42"/>
                <a:gd name="T52" fmla="*/ 10 w 143"/>
                <a:gd name="T53" fmla="*/ 21 h 42"/>
                <a:gd name="T54" fmla="*/ 14 w 143"/>
                <a:gd name="T55" fmla="*/ 21 h 42"/>
                <a:gd name="T56" fmla="*/ 17 w 143"/>
                <a:gd name="T57" fmla="*/ 21 h 42"/>
                <a:gd name="T58" fmla="*/ 24 w 143"/>
                <a:gd name="T59" fmla="*/ 21 h 42"/>
                <a:gd name="T60" fmla="*/ 31 w 143"/>
                <a:gd name="T61" fmla="*/ 21 h 42"/>
                <a:gd name="T62" fmla="*/ 38 w 143"/>
                <a:gd name="T63" fmla="*/ 17 h 42"/>
                <a:gd name="T64" fmla="*/ 45 w 143"/>
                <a:gd name="T65" fmla="*/ 17 h 42"/>
                <a:gd name="T66" fmla="*/ 52 w 143"/>
                <a:gd name="T67" fmla="*/ 14 h 42"/>
                <a:gd name="T68" fmla="*/ 62 w 143"/>
                <a:gd name="T69" fmla="*/ 10 h 42"/>
                <a:gd name="T70" fmla="*/ 73 w 143"/>
                <a:gd name="T71" fmla="*/ 7 h 42"/>
                <a:gd name="T72" fmla="*/ 83 w 143"/>
                <a:gd name="T73" fmla="*/ 7 h 42"/>
                <a:gd name="T74" fmla="*/ 90 w 143"/>
                <a:gd name="T75" fmla="*/ 3 h 42"/>
                <a:gd name="T76" fmla="*/ 97 w 143"/>
                <a:gd name="T77" fmla="*/ 3 h 42"/>
                <a:gd name="T78" fmla="*/ 104 w 143"/>
                <a:gd name="T79" fmla="*/ 0 h 42"/>
                <a:gd name="T80" fmla="*/ 111 w 143"/>
                <a:gd name="T81" fmla="*/ 0 h 42"/>
                <a:gd name="T82" fmla="*/ 115 w 143"/>
                <a:gd name="T83" fmla="*/ 0 h 42"/>
                <a:gd name="T84" fmla="*/ 118 w 143"/>
                <a:gd name="T85" fmla="*/ 0 h 42"/>
                <a:gd name="T86" fmla="*/ 129 w 143"/>
                <a:gd name="T87" fmla="*/ 0 h 42"/>
                <a:gd name="T88" fmla="*/ 136 w 143"/>
                <a:gd name="T89" fmla="*/ 3 h 42"/>
                <a:gd name="T90" fmla="*/ 143 w 143"/>
                <a:gd name="T91" fmla="*/ 7 h 42"/>
                <a:gd name="T92" fmla="*/ 143 w 143"/>
                <a:gd name="T93" fmla="*/ 10 h 42"/>
                <a:gd name="T94" fmla="*/ 143 w 143"/>
                <a:gd name="T95" fmla="*/ 10 h 42"/>
                <a:gd name="T96" fmla="*/ 143 w 143"/>
                <a:gd name="T97" fmla="*/ 14 h 42"/>
                <a:gd name="T98" fmla="*/ 139 w 143"/>
                <a:gd name="T99" fmla="*/ 17 h 42"/>
                <a:gd name="T100" fmla="*/ 136 w 143"/>
                <a:gd name="T101" fmla="*/ 21 h 42"/>
                <a:gd name="T102" fmla="*/ 129 w 143"/>
                <a:gd name="T103" fmla="*/ 24 h 42"/>
                <a:gd name="T104" fmla="*/ 129 w 143"/>
                <a:gd name="T105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42">
                  <a:moveTo>
                    <a:pt x="129" y="24"/>
                  </a:moveTo>
                  <a:lnTo>
                    <a:pt x="122" y="28"/>
                  </a:lnTo>
                  <a:lnTo>
                    <a:pt x="115" y="28"/>
                  </a:lnTo>
                  <a:lnTo>
                    <a:pt x="111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4" y="31"/>
                  </a:lnTo>
                  <a:lnTo>
                    <a:pt x="101" y="31"/>
                  </a:lnTo>
                  <a:lnTo>
                    <a:pt x="97" y="31"/>
                  </a:lnTo>
                  <a:lnTo>
                    <a:pt x="94" y="31"/>
                  </a:lnTo>
                  <a:lnTo>
                    <a:pt x="87" y="35"/>
                  </a:lnTo>
                  <a:lnTo>
                    <a:pt x="80" y="35"/>
                  </a:lnTo>
                  <a:lnTo>
                    <a:pt x="73" y="38"/>
                  </a:lnTo>
                  <a:lnTo>
                    <a:pt x="56" y="38"/>
                  </a:lnTo>
                  <a:lnTo>
                    <a:pt x="45" y="42"/>
                  </a:lnTo>
                  <a:lnTo>
                    <a:pt x="35" y="42"/>
                  </a:lnTo>
                  <a:lnTo>
                    <a:pt x="31" y="42"/>
                  </a:lnTo>
                  <a:lnTo>
                    <a:pt x="24" y="42"/>
                  </a:lnTo>
                  <a:lnTo>
                    <a:pt x="14" y="38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4" y="21"/>
                  </a:lnTo>
                  <a:lnTo>
                    <a:pt x="31" y="21"/>
                  </a:lnTo>
                  <a:lnTo>
                    <a:pt x="38" y="17"/>
                  </a:lnTo>
                  <a:lnTo>
                    <a:pt x="45" y="17"/>
                  </a:lnTo>
                  <a:lnTo>
                    <a:pt x="52" y="14"/>
                  </a:lnTo>
                  <a:lnTo>
                    <a:pt x="62" y="10"/>
                  </a:lnTo>
                  <a:lnTo>
                    <a:pt x="73" y="7"/>
                  </a:lnTo>
                  <a:lnTo>
                    <a:pt x="83" y="7"/>
                  </a:lnTo>
                  <a:lnTo>
                    <a:pt x="90" y="3"/>
                  </a:lnTo>
                  <a:lnTo>
                    <a:pt x="97" y="3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9" y="0"/>
                  </a:lnTo>
                  <a:lnTo>
                    <a:pt x="136" y="3"/>
                  </a:lnTo>
                  <a:lnTo>
                    <a:pt x="143" y="7"/>
                  </a:lnTo>
                  <a:lnTo>
                    <a:pt x="143" y="10"/>
                  </a:lnTo>
                  <a:lnTo>
                    <a:pt x="143" y="10"/>
                  </a:lnTo>
                  <a:lnTo>
                    <a:pt x="143" y="14"/>
                  </a:lnTo>
                  <a:lnTo>
                    <a:pt x="139" y="17"/>
                  </a:lnTo>
                  <a:lnTo>
                    <a:pt x="136" y="21"/>
                  </a:lnTo>
                  <a:lnTo>
                    <a:pt x="129" y="24"/>
                  </a:lnTo>
                  <a:lnTo>
                    <a:pt x="129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21">
              <a:extLst>
                <a:ext uri="{FF2B5EF4-FFF2-40B4-BE49-F238E27FC236}">
                  <a16:creationId xmlns:a16="http://schemas.microsoft.com/office/drawing/2014/main" id="{0FB1BCE0-72B3-4E25-B2FB-3896B867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291" y="24525848"/>
              <a:ext cx="611074" cy="924866"/>
            </a:xfrm>
            <a:custGeom>
              <a:avLst/>
              <a:gdLst>
                <a:gd name="T0" fmla="*/ 0 w 111"/>
                <a:gd name="T1" fmla="*/ 168 h 168"/>
                <a:gd name="T2" fmla="*/ 0 w 111"/>
                <a:gd name="T3" fmla="*/ 164 h 168"/>
                <a:gd name="T4" fmla="*/ 0 w 111"/>
                <a:gd name="T5" fmla="*/ 161 h 168"/>
                <a:gd name="T6" fmla="*/ 3 w 111"/>
                <a:gd name="T7" fmla="*/ 157 h 168"/>
                <a:gd name="T8" fmla="*/ 3 w 111"/>
                <a:gd name="T9" fmla="*/ 154 h 168"/>
                <a:gd name="T10" fmla="*/ 7 w 111"/>
                <a:gd name="T11" fmla="*/ 150 h 168"/>
                <a:gd name="T12" fmla="*/ 14 w 111"/>
                <a:gd name="T13" fmla="*/ 143 h 168"/>
                <a:gd name="T14" fmla="*/ 24 w 111"/>
                <a:gd name="T15" fmla="*/ 129 h 168"/>
                <a:gd name="T16" fmla="*/ 31 w 111"/>
                <a:gd name="T17" fmla="*/ 123 h 168"/>
                <a:gd name="T18" fmla="*/ 38 w 111"/>
                <a:gd name="T19" fmla="*/ 112 h 168"/>
                <a:gd name="T20" fmla="*/ 49 w 111"/>
                <a:gd name="T21" fmla="*/ 98 h 168"/>
                <a:gd name="T22" fmla="*/ 56 w 111"/>
                <a:gd name="T23" fmla="*/ 84 h 168"/>
                <a:gd name="T24" fmla="*/ 66 w 111"/>
                <a:gd name="T25" fmla="*/ 67 h 168"/>
                <a:gd name="T26" fmla="*/ 80 w 111"/>
                <a:gd name="T27" fmla="*/ 46 h 168"/>
                <a:gd name="T28" fmla="*/ 90 w 111"/>
                <a:gd name="T29" fmla="*/ 25 h 168"/>
                <a:gd name="T30" fmla="*/ 104 w 111"/>
                <a:gd name="T31" fmla="*/ 0 h 168"/>
                <a:gd name="T32" fmla="*/ 111 w 111"/>
                <a:gd name="T33" fmla="*/ 39 h 168"/>
                <a:gd name="T34" fmla="*/ 97 w 111"/>
                <a:gd name="T35" fmla="*/ 63 h 168"/>
                <a:gd name="T36" fmla="*/ 87 w 111"/>
                <a:gd name="T37" fmla="*/ 84 h 168"/>
                <a:gd name="T38" fmla="*/ 77 w 111"/>
                <a:gd name="T39" fmla="*/ 102 h 168"/>
                <a:gd name="T40" fmla="*/ 66 w 111"/>
                <a:gd name="T41" fmla="*/ 116 h 168"/>
                <a:gd name="T42" fmla="*/ 56 w 111"/>
                <a:gd name="T43" fmla="*/ 129 h 168"/>
                <a:gd name="T44" fmla="*/ 45 w 111"/>
                <a:gd name="T45" fmla="*/ 140 h 168"/>
                <a:gd name="T46" fmla="*/ 35 w 111"/>
                <a:gd name="T47" fmla="*/ 147 h 168"/>
                <a:gd name="T48" fmla="*/ 24 w 111"/>
                <a:gd name="T49" fmla="*/ 157 h 168"/>
                <a:gd name="T50" fmla="*/ 14 w 111"/>
                <a:gd name="T51" fmla="*/ 164 h 168"/>
                <a:gd name="T52" fmla="*/ 7 w 111"/>
                <a:gd name="T53" fmla="*/ 168 h 168"/>
                <a:gd name="T54" fmla="*/ 0 w 111"/>
                <a:gd name="T55" fmla="*/ 168 h 168"/>
                <a:gd name="T56" fmla="*/ 0 w 111"/>
                <a:gd name="T57" fmla="*/ 168 h 168"/>
                <a:gd name="T58" fmla="*/ 0 w 111"/>
                <a:gd name="T5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1" h="168">
                  <a:moveTo>
                    <a:pt x="0" y="168"/>
                  </a:moveTo>
                  <a:lnTo>
                    <a:pt x="0" y="164"/>
                  </a:lnTo>
                  <a:lnTo>
                    <a:pt x="0" y="161"/>
                  </a:lnTo>
                  <a:lnTo>
                    <a:pt x="3" y="157"/>
                  </a:lnTo>
                  <a:lnTo>
                    <a:pt x="3" y="154"/>
                  </a:lnTo>
                  <a:lnTo>
                    <a:pt x="7" y="150"/>
                  </a:lnTo>
                  <a:lnTo>
                    <a:pt x="14" y="143"/>
                  </a:lnTo>
                  <a:lnTo>
                    <a:pt x="24" y="129"/>
                  </a:lnTo>
                  <a:lnTo>
                    <a:pt x="31" y="123"/>
                  </a:lnTo>
                  <a:lnTo>
                    <a:pt x="38" y="112"/>
                  </a:lnTo>
                  <a:lnTo>
                    <a:pt x="49" y="98"/>
                  </a:lnTo>
                  <a:lnTo>
                    <a:pt x="56" y="84"/>
                  </a:lnTo>
                  <a:lnTo>
                    <a:pt x="66" y="67"/>
                  </a:lnTo>
                  <a:lnTo>
                    <a:pt x="80" y="46"/>
                  </a:lnTo>
                  <a:lnTo>
                    <a:pt x="90" y="25"/>
                  </a:lnTo>
                  <a:lnTo>
                    <a:pt x="104" y="0"/>
                  </a:lnTo>
                  <a:lnTo>
                    <a:pt x="111" y="39"/>
                  </a:lnTo>
                  <a:lnTo>
                    <a:pt x="97" y="63"/>
                  </a:lnTo>
                  <a:lnTo>
                    <a:pt x="87" y="84"/>
                  </a:lnTo>
                  <a:lnTo>
                    <a:pt x="77" y="102"/>
                  </a:lnTo>
                  <a:lnTo>
                    <a:pt x="66" y="116"/>
                  </a:lnTo>
                  <a:lnTo>
                    <a:pt x="56" y="129"/>
                  </a:lnTo>
                  <a:lnTo>
                    <a:pt x="45" y="140"/>
                  </a:lnTo>
                  <a:lnTo>
                    <a:pt x="35" y="147"/>
                  </a:lnTo>
                  <a:lnTo>
                    <a:pt x="24" y="157"/>
                  </a:lnTo>
                  <a:lnTo>
                    <a:pt x="14" y="164"/>
                  </a:lnTo>
                  <a:lnTo>
                    <a:pt x="7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22">
              <a:extLst>
                <a:ext uri="{FF2B5EF4-FFF2-40B4-BE49-F238E27FC236}">
                  <a16:creationId xmlns:a16="http://schemas.microsoft.com/office/drawing/2014/main" id="{D8B48ACF-5943-4DAC-B7E5-8526E109D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310" y="24817622"/>
              <a:ext cx="324806" cy="231216"/>
            </a:xfrm>
            <a:custGeom>
              <a:avLst/>
              <a:gdLst>
                <a:gd name="T0" fmla="*/ 0 w 59"/>
                <a:gd name="T1" fmla="*/ 0 h 42"/>
                <a:gd name="T2" fmla="*/ 17 w 59"/>
                <a:gd name="T3" fmla="*/ 0 h 42"/>
                <a:gd name="T4" fmla="*/ 31 w 59"/>
                <a:gd name="T5" fmla="*/ 0 h 42"/>
                <a:gd name="T6" fmla="*/ 42 w 59"/>
                <a:gd name="T7" fmla="*/ 3 h 42"/>
                <a:gd name="T8" fmla="*/ 49 w 59"/>
                <a:gd name="T9" fmla="*/ 7 h 42"/>
                <a:gd name="T10" fmla="*/ 52 w 59"/>
                <a:gd name="T11" fmla="*/ 10 h 42"/>
                <a:gd name="T12" fmla="*/ 56 w 59"/>
                <a:gd name="T13" fmla="*/ 17 h 42"/>
                <a:gd name="T14" fmla="*/ 59 w 59"/>
                <a:gd name="T15" fmla="*/ 21 h 42"/>
                <a:gd name="T16" fmla="*/ 59 w 59"/>
                <a:gd name="T17" fmla="*/ 28 h 42"/>
                <a:gd name="T18" fmla="*/ 59 w 59"/>
                <a:gd name="T19" fmla="*/ 31 h 42"/>
                <a:gd name="T20" fmla="*/ 56 w 59"/>
                <a:gd name="T21" fmla="*/ 38 h 42"/>
                <a:gd name="T22" fmla="*/ 56 w 59"/>
                <a:gd name="T23" fmla="*/ 38 h 42"/>
                <a:gd name="T24" fmla="*/ 49 w 59"/>
                <a:gd name="T25" fmla="*/ 42 h 42"/>
                <a:gd name="T26" fmla="*/ 45 w 59"/>
                <a:gd name="T27" fmla="*/ 42 h 42"/>
                <a:gd name="T28" fmla="*/ 42 w 59"/>
                <a:gd name="T29" fmla="*/ 38 h 42"/>
                <a:gd name="T30" fmla="*/ 38 w 59"/>
                <a:gd name="T31" fmla="*/ 35 h 42"/>
                <a:gd name="T32" fmla="*/ 31 w 59"/>
                <a:gd name="T33" fmla="*/ 31 h 42"/>
                <a:gd name="T34" fmla="*/ 24 w 59"/>
                <a:gd name="T35" fmla="*/ 24 h 42"/>
                <a:gd name="T36" fmla="*/ 17 w 59"/>
                <a:gd name="T37" fmla="*/ 17 h 42"/>
                <a:gd name="T38" fmla="*/ 7 w 59"/>
                <a:gd name="T39" fmla="*/ 10 h 42"/>
                <a:gd name="T40" fmla="*/ 0 w 59"/>
                <a:gd name="T41" fmla="*/ 0 h 42"/>
                <a:gd name="T42" fmla="*/ 0 w 59"/>
                <a:gd name="T4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42">
                  <a:moveTo>
                    <a:pt x="0" y="0"/>
                  </a:moveTo>
                  <a:lnTo>
                    <a:pt x="17" y="0"/>
                  </a:lnTo>
                  <a:lnTo>
                    <a:pt x="31" y="0"/>
                  </a:lnTo>
                  <a:lnTo>
                    <a:pt x="42" y="3"/>
                  </a:lnTo>
                  <a:lnTo>
                    <a:pt x="49" y="7"/>
                  </a:lnTo>
                  <a:lnTo>
                    <a:pt x="52" y="10"/>
                  </a:lnTo>
                  <a:lnTo>
                    <a:pt x="56" y="17"/>
                  </a:lnTo>
                  <a:lnTo>
                    <a:pt x="59" y="21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38"/>
                  </a:lnTo>
                  <a:lnTo>
                    <a:pt x="38" y="35"/>
                  </a:lnTo>
                  <a:lnTo>
                    <a:pt x="31" y="31"/>
                  </a:lnTo>
                  <a:lnTo>
                    <a:pt x="24" y="24"/>
                  </a:lnTo>
                  <a:lnTo>
                    <a:pt x="17" y="17"/>
                  </a:lnTo>
                  <a:lnTo>
                    <a:pt x="7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23">
              <a:extLst>
                <a:ext uri="{FF2B5EF4-FFF2-40B4-BE49-F238E27FC236}">
                  <a16:creationId xmlns:a16="http://schemas.microsoft.com/office/drawing/2014/main" id="{DDAFD349-BCC7-43A5-9DDD-D4EB1519F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71" y="24030384"/>
              <a:ext cx="286268" cy="324806"/>
            </a:xfrm>
            <a:custGeom>
              <a:avLst/>
              <a:gdLst>
                <a:gd name="T0" fmla="*/ 0 w 52"/>
                <a:gd name="T1" fmla="*/ 7 h 59"/>
                <a:gd name="T2" fmla="*/ 0 w 52"/>
                <a:gd name="T3" fmla="*/ 3 h 59"/>
                <a:gd name="T4" fmla="*/ 3 w 52"/>
                <a:gd name="T5" fmla="*/ 3 h 59"/>
                <a:gd name="T6" fmla="*/ 7 w 52"/>
                <a:gd name="T7" fmla="*/ 3 h 59"/>
                <a:gd name="T8" fmla="*/ 14 w 52"/>
                <a:gd name="T9" fmla="*/ 0 h 59"/>
                <a:gd name="T10" fmla="*/ 21 w 52"/>
                <a:gd name="T11" fmla="*/ 0 h 59"/>
                <a:gd name="T12" fmla="*/ 24 w 52"/>
                <a:gd name="T13" fmla="*/ 0 h 59"/>
                <a:gd name="T14" fmla="*/ 31 w 52"/>
                <a:gd name="T15" fmla="*/ 3 h 59"/>
                <a:gd name="T16" fmla="*/ 35 w 52"/>
                <a:gd name="T17" fmla="*/ 7 h 59"/>
                <a:gd name="T18" fmla="*/ 42 w 52"/>
                <a:gd name="T19" fmla="*/ 14 h 59"/>
                <a:gd name="T20" fmla="*/ 45 w 52"/>
                <a:gd name="T21" fmla="*/ 17 h 59"/>
                <a:gd name="T22" fmla="*/ 52 w 52"/>
                <a:gd name="T23" fmla="*/ 28 h 59"/>
                <a:gd name="T24" fmla="*/ 52 w 52"/>
                <a:gd name="T25" fmla="*/ 35 h 59"/>
                <a:gd name="T26" fmla="*/ 52 w 52"/>
                <a:gd name="T27" fmla="*/ 42 h 59"/>
                <a:gd name="T28" fmla="*/ 52 w 52"/>
                <a:gd name="T29" fmla="*/ 45 h 59"/>
                <a:gd name="T30" fmla="*/ 49 w 52"/>
                <a:gd name="T31" fmla="*/ 48 h 59"/>
                <a:gd name="T32" fmla="*/ 45 w 52"/>
                <a:gd name="T33" fmla="*/ 52 h 59"/>
                <a:gd name="T34" fmla="*/ 42 w 52"/>
                <a:gd name="T35" fmla="*/ 55 h 59"/>
                <a:gd name="T36" fmla="*/ 38 w 52"/>
                <a:gd name="T37" fmla="*/ 59 h 59"/>
                <a:gd name="T38" fmla="*/ 38 w 52"/>
                <a:gd name="T39" fmla="*/ 59 h 59"/>
                <a:gd name="T40" fmla="*/ 35 w 52"/>
                <a:gd name="T41" fmla="*/ 55 h 59"/>
                <a:gd name="T42" fmla="*/ 31 w 52"/>
                <a:gd name="T43" fmla="*/ 52 h 59"/>
                <a:gd name="T44" fmla="*/ 24 w 52"/>
                <a:gd name="T45" fmla="*/ 45 h 59"/>
                <a:gd name="T46" fmla="*/ 17 w 52"/>
                <a:gd name="T47" fmla="*/ 35 h 59"/>
                <a:gd name="T48" fmla="*/ 10 w 52"/>
                <a:gd name="T49" fmla="*/ 24 h 59"/>
                <a:gd name="T50" fmla="*/ 3 w 52"/>
                <a:gd name="T51" fmla="*/ 17 h 59"/>
                <a:gd name="T52" fmla="*/ 0 w 52"/>
                <a:gd name="T53" fmla="*/ 10 h 59"/>
                <a:gd name="T54" fmla="*/ 0 w 52"/>
                <a:gd name="T55" fmla="*/ 7 h 59"/>
                <a:gd name="T56" fmla="*/ 0 w 52"/>
                <a:gd name="T57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59">
                  <a:moveTo>
                    <a:pt x="0" y="7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31" y="3"/>
                  </a:lnTo>
                  <a:lnTo>
                    <a:pt x="35" y="7"/>
                  </a:lnTo>
                  <a:lnTo>
                    <a:pt x="42" y="14"/>
                  </a:lnTo>
                  <a:lnTo>
                    <a:pt x="45" y="17"/>
                  </a:lnTo>
                  <a:lnTo>
                    <a:pt x="52" y="28"/>
                  </a:lnTo>
                  <a:lnTo>
                    <a:pt x="52" y="35"/>
                  </a:lnTo>
                  <a:lnTo>
                    <a:pt x="52" y="42"/>
                  </a:lnTo>
                  <a:lnTo>
                    <a:pt x="52" y="45"/>
                  </a:lnTo>
                  <a:lnTo>
                    <a:pt x="49" y="48"/>
                  </a:lnTo>
                  <a:lnTo>
                    <a:pt x="45" y="52"/>
                  </a:lnTo>
                  <a:lnTo>
                    <a:pt x="42" y="55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5" y="55"/>
                  </a:lnTo>
                  <a:lnTo>
                    <a:pt x="31" y="52"/>
                  </a:lnTo>
                  <a:lnTo>
                    <a:pt x="24" y="45"/>
                  </a:lnTo>
                  <a:lnTo>
                    <a:pt x="17" y="35"/>
                  </a:lnTo>
                  <a:lnTo>
                    <a:pt x="10" y="24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24">
              <a:extLst>
                <a:ext uri="{FF2B5EF4-FFF2-40B4-BE49-F238E27FC236}">
                  <a16:creationId xmlns:a16="http://schemas.microsoft.com/office/drawing/2014/main" id="{983FE64C-63B3-453F-B611-0845A8BE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3497" y="23876240"/>
              <a:ext cx="440412" cy="495464"/>
            </a:xfrm>
            <a:custGeom>
              <a:avLst/>
              <a:gdLst>
                <a:gd name="T0" fmla="*/ 38 w 80"/>
                <a:gd name="T1" fmla="*/ 14 h 90"/>
                <a:gd name="T2" fmla="*/ 38 w 80"/>
                <a:gd name="T3" fmla="*/ 10 h 90"/>
                <a:gd name="T4" fmla="*/ 38 w 80"/>
                <a:gd name="T5" fmla="*/ 3 h 90"/>
                <a:gd name="T6" fmla="*/ 38 w 80"/>
                <a:gd name="T7" fmla="*/ 0 h 90"/>
                <a:gd name="T8" fmla="*/ 41 w 80"/>
                <a:gd name="T9" fmla="*/ 0 h 90"/>
                <a:gd name="T10" fmla="*/ 48 w 80"/>
                <a:gd name="T11" fmla="*/ 0 h 90"/>
                <a:gd name="T12" fmla="*/ 52 w 80"/>
                <a:gd name="T13" fmla="*/ 3 h 90"/>
                <a:gd name="T14" fmla="*/ 62 w 80"/>
                <a:gd name="T15" fmla="*/ 7 h 90"/>
                <a:gd name="T16" fmla="*/ 73 w 80"/>
                <a:gd name="T17" fmla="*/ 14 h 90"/>
                <a:gd name="T18" fmla="*/ 76 w 80"/>
                <a:gd name="T19" fmla="*/ 21 h 90"/>
                <a:gd name="T20" fmla="*/ 80 w 80"/>
                <a:gd name="T21" fmla="*/ 21 h 90"/>
                <a:gd name="T22" fmla="*/ 80 w 80"/>
                <a:gd name="T23" fmla="*/ 24 h 90"/>
                <a:gd name="T24" fmla="*/ 80 w 80"/>
                <a:gd name="T25" fmla="*/ 28 h 90"/>
                <a:gd name="T26" fmla="*/ 76 w 80"/>
                <a:gd name="T27" fmla="*/ 35 h 90"/>
                <a:gd name="T28" fmla="*/ 69 w 80"/>
                <a:gd name="T29" fmla="*/ 42 h 90"/>
                <a:gd name="T30" fmla="*/ 62 w 80"/>
                <a:gd name="T31" fmla="*/ 49 h 90"/>
                <a:gd name="T32" fmla="*/ 45 w 80"/>
                <a:gd name="T33" fmla="*/ 66 h 90"/>
                <a:gd name="T34" fmla="*/ 34 w 80"/>
                <a:gd name="T35" fmla="*/ 73 h 90"/>
                <a:gd name="T36" fmla="*/ 24 w 80"/>
                <a:gd name="T37" fmla="*/ 80 h 90"/>
                <a:gd name="T38" fmla="*/ 13 w 80"/>
                <a:gd name="T39" fmla="*/ 87 h 90"/>
                <a:gd name="T40" fmla="*/ 7 w 80"/>
                <a:gd name="T41" fmla="*/ 90 h 90"/>
                <a:gd name="T42" fmla="*/ 3 w 80"/>
                <a:gd name="T43" fmla="*/ 90 h 90"/>
                <a:gd name="T44" fmla="*/ 3 w 80"/>
                <a:gd name="T45" fmla="*/ 90 h 90"/>
                <a:gd name="T46" fmla="*/ 0 w 80"/>
                <a:gd name="T47" fmla="*/ 87 h 90"/>
                <a:gd name="T48" fmla="*/ 3 w 80"/>
                <a:gd name="T49" fmla="*/ 83 h 90"/>
                <a:gd name="T50" fmla="*/ 7 w 80"/>
                <a:gd name="T51" fmla="*/ 76 h 90"/>
                <a:gd name="T52" fmla="*/ 13 w 80"/>
                <a:gd name="T53" fmla="*/ 66 h 90"/>
                <a:gd name="T54" fmla="*/ 20 w 80"/>
                <a:gd name="T55" fmla="*/ 56 h 90"/>
                <a:gd name="T56" fmla="*/ 27 w 80"/>
                <a:gd name="T57" fmla="*/ 45 h 90"/>
                <a:gd name="T58" fmla="*/ 31 w 80"/>
                <a:gd name="T59" fmla="*/ 38 h 90"/>
                <a:gd name="T60" fmla="*/ 34 w 80"/>
                <a:gd name="T61" fmla="*/ 31 h 90"/>
                <a:gd name="T62" fmla="*/ 38 w 80"/>
                <a:gd name="T63" fmla="*/ 24 h 90"/>
                <a:gd name="T64" fmla="*/ 41 w 80"/>
                <a:gd name="T65" fmla="*/ 21 h 90"/>
                <a:gd name="T66" fmla="*/ 38 w 80"/>
                <a:gd name="T67" fmla="*/ 17 h 90"/>
                <a:gd name="T68" fmla="*/ 38 w 80"/>
                <a:gd name="T69" fmla="*/ 14 h 90"/>
                <a:gd name="T70" fmla="*/ 38 w 80"/>
                <a:gd name="T71" fmla="*/ 1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90">
                  <a:moveTo>
                    <a:pt x="38" y="14"/>
                  </a:moveTo>
                  <a:lnTo>
                    <a:pt x="38" y="10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2" y="7"/>
                  </a:lnTo>
                  <a:lnTo>
                    <a:pt x="73" y="14"/>
                  </a:lnTo>
                  <a:lnTo>
                    <a:pt x="76" y="21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76" y="35"/>
                  </a:lnTo>
                  <a:lnTo>
                    <a:pt x="69" y="42"/>
                  </a:lnTo>
                  <a:lnTo>
                    <a:pt x="62" y="49"/>
                  </a:lnTo>
                  <a:lnTo>
                    <a:pt x="45" y="66"/>
                  </a:lnTo>
                  <a:lnTo>
                    <a:pt x="34" y="73"/>
                  </a:lnTo>
                  <a:lnTo>
                    <a:pt x="24" y="80"/>
                  </a:lnTo>
                  <a:lnTo>
                    <a:pt x="13" y="87"/>
                  </a:lnTo>
                  <a:lnTo>
                    <a:pt x="7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0" y="87"/>
                  </a:lnTo>
                  <a:lnTo>
                    <a:pt x="3" y="83"/>
                  </a:lnTo>
                  <a:lnTo>
                    <a:pt x="7" y="76"/>
                  </a:lnTo>
                  <a:lnTo>
                    <a:pt x="13" y="66"/>
                  </a:lnTo>
                  <a:lnTo>
                    <a:pt x="20" y="56"/>
                  </a:lnTo>
                  <a:lnTo>
                    <a:pt x="27" y="45"/>
                  </a:lnTo>
                  <a:lnTo>
                    <a:pt x="31" y="38"/>
                  </a:lnTo>
                  <a:lnTo>
                    <a:pt x="34" y="31"/>
                  </a:lnTo>
                  <a:lnTo>
                    <a:pt x="38" y="24"/>
                  </a:lnTo>
                  <a:lnTo>
                    <a:pt x="41" y="21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38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25">
              <a:extLst>
                <a:ext uri="{FF2B5EF4-FFF2-40B4-BE49-F238E27FC236}">
                  <a16:creationId xmlns:a16="http://schemas.microsoft.com/office/drawing/2014/main" id="{13C02F98-F511-4534-B82E-3037DB9F3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71" y="24355190"/>
              <a:ext cx="765218" cy="231216"/>
            </a:xfrm>
            <a:custGeom>
              <a:avLst/>
              <a:gdLst>
                <a:gd name="T0" fmla="*/ 0 w 139"/>
                <a:gd name="T1" fmla="*/ 35 h 42"/>
                <a:gd name="T2" fmla="*/ 0 w 139"/>
                <a:gd name="T3" fmla="*/ 31 h 42"/>
                <a:gd name="T4" fmla="*/ 3 w 139"/>
                <a:gd name="T5" fmla="*/ 31 h 42"/>
                <a:gd name="T6" fmla="*/ 7 w 139"/>
                <a:gd name="T7" fmla="*/ 28 h 42"/>
                <a:gd name="T8" fmla="*/ 14 w 139"/>
                <a:gd name="T9" fmla="*/ 24 h 42"/>
                <a:gd name="T10" fmla="*/ 21 w 139"/>
                <a:gd name="T11" fmla="*/ 21 h 42"/>
                <a:gd name="T12" fmla="*/ 31 w 139"/>
                <a:gd name="T13" fmla="*/ 21 h 42"/>
                <a:gd name="T14" fmla="*/ 49 w 139"/>
                <a:gd name="T15" fmla="*/ 14 h 42"/>
                <a:gd name="T16" fmla="*/ 66 w 139"/>
                <a:gd name="T17" fmla="*/ 10 h 42"/>
                <a:gd name="T18" fmla="*/ 73 w 139"/>
                <a:gd name="T19" fmla="*/ 7 h 42"/>
                <a:gd name="T20" fmla="*/ 80 w 139"/>
                <a:gd name="T21" fmla="*/ 3 h 42"/>
                <a:gd name="T22" fmla="*/ 90 w 139"/>
                <a:gd name="T23" fmla="*/ 3 h 42"/>
                <a:gd name="T24" fmla="*/ 94 w 139"/>
                <a:gd name="T25" fmla="*/ 3 h 42"/>
                <a:gd name="T26" fmla="*/ 104 w 139"/>
                <a:gd name="T27" fmla="*/ 0 h 42"/>
                <a:gd name="T28" fmla="*/ 111 w 139"/>
                <a:gd name="T29" fmla="*/ 0 h 42"/>
                <a:gd name="T30" fmla="*/ 122 w 139"/>
                <a:gd name="T31" fmla="*/ 0 h 42"/>
                <a:gd name="T32" fmla="*/ 132 w 139"/>
                <a:gd name="T33" fmla="*/ 3 h 42"/>
                <a:gd name="T34" fmla="*/ 136 w 139"/>
                <a:gd name="T35" fmla="*/ 7 h 42"/>
                <a:gd name="T36" fmla="*/ 139 w 139"/>
                <a:gd name="T37" fmla="*/ 10 h 42"/>
                <a:gd name="T38" fmla="*/ 139 w 139"/>
                <a:gd name="T39" fmla="*/ 14 h 42"/>
                <a:gd name="T40" fmla="*/ 139 w 139"/>
                <a:gd name="T41" fmla="*/ 17 h 42"/>
                <a:gd name="T42" fmla="*/ 136 w 139"/>
                <a:gd name="T43" fmla="*/ 17 h 42"/>
                <a:gd name="T44" fmla="*/ 132 w 139"/>
                <a:gd name="T45" fmla="*/ 21 h 42"/>
                <a:gd name="T46" fmla="*/ 125 w 139"/>
                <a:gd name="T47" fmla="*/ 21 h 42"/>
                <a:gd name="T48" fmla="*/ 118 w 139"/>
                <a:gd name="T49" fmla="*/ 24 h 42"/>
                <a:gd name="T50" fmla="*/ 111 w 139"/>
                <a:gd name="T51" fmla="*/ 28 h 42"/>
                <a:gd name="T52" fmla="*/ 101 w 139"/>
                <a:gd name="T53" fmla="*/ 28 h 42"/>
                <a:gd name="T54" fmla="*/ 90 w 139"/>
                <a:gd name="T55" fmla="*/ 31 h 42"/>
                <a:gd name="T56" fmla="*/ 76 w 139"/>
                <a:gd name="T57" fmla="*/ 35 h 42"/>
                <a:gd name="T58" fmla="*/ 66 w 139"/>
                <a:gd name="T59" fmla="*/ 38 h 42"/>
                <a:gd name="T60" fmla="*/ 56 w 139"/>
                <a:gd name="T61" fmla="*/ 38 h 42"/>
                <a:gd name="T62" fmla="*/ 49 w 139"/>
                <a:gd name="T63" fmla="*/ 42 h 42"/>
                <a:gd name="T64" fmla="*/ 42 w 139"/>
                <a:gd name="T65" fmla="*/ 42 h 42"/>
                <a:gd name="T66" fmla="*/ 31 w 139"/>
                <a:gd name="T67" fmla="*/ 42 h 42"/>
                <a:gd name="T68" fmla="*/ 28 w 139"/>
                <a:gd name="T69" fmla="*/ 42 h 42"/>
                <a:gd name="T70" fmla="*/ 21 w 139"/>
                <a:gd name="T71" fmla="*/ 42 h 42"/>
                <a:gd name="T72" fmla="*/ 10 w 139"/>
                <a:gd name="T73" fmla="*/ 42 h 42"/>
                <a:gd name="T74" fmla="*/ 7 w 139"/>
                <a:gd name="T75" fmla="*/ 42 h 42"/>
                <a:gd name="T76" fmla="*/ 0 w 139"/>
                <a:gd name="T77" fmla="*/ 38 h 42"/>
                <a:gd name="T78" fmla="*/ 0 w 139"/>
                <a:gd name="T79" fmla="*/ 35 h 42"/>
                <a:gd name="T80" fmla="*/ 0 w 139"/>
                <a:gd name="T81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9" h="42">
                  <a:moveTo>
                    <a:pt x="0" y="35"/>
                  </a:moveTo>
                  <a:lnTo>
                    <a:pt x="0" y="31"/>
                  </a:lnTo>
                  <a:lnTo>
                    <a:pt x="3" y="31"/>
                  </a:lnTo>
                  <a:lnTo>
                    <a:pt x="7" y="28"/>
                  </a:lnTo>
                  <a:lnTo>
                    <a:pt x="14" y="24"/>
                  </a:lnTo>
                  <a:lnTo>
                    <a:pt x="21" y="21"/>
                  </a:lnTo>
                  <a:lnTo>
                    <a:pt x="31" y="21"/>
                  </a:lnTo>
                  <a:lnTo>
                    <a:pt x="49" y="14"/>
                  </a:lnTo>
                  <a:lnTo>
                    <a:pt x="66" y="10"/>
                  </a:lnTo>
                  <a:lnTo>
                    <a:pt x="73" y="7"/>
                  </a:lnTo>
                  <a:lnTo>
                    <a:pt x="80" y="3"/>
                  </a:lnTo>
                  <a:lnTo>
                    <a:pt x="90" y="3"/>
                  </a:lnTo>
                  <a:lnTo>
                    <a:pt x="94" y="3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22" y="0"/>
                  </a:lnTo>
                  <a:lnTo>
                    <a:pt x="132" y="3"/>
                  </a:lnTo>
                  <a:lnTo>
                    <a:pt x="136" y="7"/>
                  </a:lnTo>
                  <a:lnTo>
                    <a:pt x="139" y="10"/>
                  </a:lnTo>
                  <a:lnTo>
                    <a:pt x="139" y="14"/>
                  </a:lnTo>
                  <a:lnTo>
                    <a:pt x="139" y="17"/>
                  </a:lnTo>
                  <a:lnTo>
                    <a:pt x="136" y="17"/>
                  </a:lnTo>
                  <a:lnTo>
                    <a:pt x="132" y="21"/>
                  </a:lnTo>
                  <a:lnTo>
                    <a:pt x="125" y="21"/>
                  </a:lnTo>
                  <a:lnTo>
                    <a:pt x="118" y="24"/>
                  </a:lnTo>
                  <a:lnTo>
                    <a:pt x="111" y="28"/>
                  </a:lnTo>
                  <a:lnTo>
                    <a:pt x="101" y="28"/>
                  </a:lnTo>
                  <a:lnTo>
                    <a:pt x="90" y="31"/>
                  </a:lnTo>
                  <a:lnTo>
                    <a:pt x="76" y="35"/>
                  </a:lnTo>
                  <a:lnTo>
                    <a:pt x="66" y="38"/>
                  </a:lnTo>
                  <a:lnTo>
                    <a:pt x="56" y="38"/>
                  </a:lnTo>
                  <a:lnTo>
                    <a:pt x="49" y="42"/>
                  </a:lnTo>
                  <a:lnTo>
                    <a:pt x="42" y="42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1" y="42"/>
                  </a:lnTo>
                  <a:lnTo>
                    <a:pt x="10" y="42"/>
                  </a:lnTo>
                  <a:lnTo>
                    <a:pt x="7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6">
              <a:extLst>
                <a:ext uri="{FF2B5EF4-FFF2-40B4-BE49-F238E27FC236}">
                  <a16:creationId xmlns:a16="http://schemas.microsoft.com/office/drawing/2014/main" id="{232CC577-8E4E-4662-A5D7-B8D9AEE5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5209" y="24702012"/>
              <a:ext cx="688146" cy="209196"/>
            </a:xfrm>
            <a:custGeom>
              <a:avLst/>
              <a:gdLst>
                <a:gd name="T0" fmla="*/ 45 w 125"/>
                <a:gd name="T1" fmla="*/ 7 h 38"/>
                <a:gd name="T2" fmla="*/ 56 w 125"/>
                <a:gd name="T3" fmla="*/ 7 h 38"/>
                <a:gd name="T4" fmla="*/ 66 w 125"/>
                <a:gd name="T5" fmla="*/ 3 h 38"/>
                <a:gd name="T6" fmla="*/ 76 w 125"/>
                <a:gd name="T7" fmla="*/ 3 h 38"/>
                <a:gd name="T8" fmla="*/ 83 w 125"/>
                <a:gd name="T9" fmla="*/ 0 h 38"/>
                <a:gd name="T10" fmla="*/ 90 w 125"/>
                <a:gd name="T11" fmla="*/ 0 h 38"/>
                <a:gd name="T12" fmla="*/ 94 w 125"/>
                <a:gd name="T13" fmla="*/ 0 h 38"/>
                <a:gd name="T14" fmla="*/ 97 w 125"/>
                <a:gd name="T15" fmla="*/ 0 h 38"/>
                <a:gd name="T16" fmla="*/ 101 w 125"/>
                <a:gd name="T17" fmla="*/ 0 h 38"/>
                <a:gd name="T18" fmla="*/ 108 w 125"/>
                <a:gd name="T19" fmla="*/ 0 h 38"/>
                <a:gd name="T20" fmla="*/ 115 w 125"/>
                <a:gd name="T21" fmla="*/ 0 h 38"/>
                <a:gd name="T22" fmla="*/ 122 w 125"/>
                <a:gd name="T23" fmla="*/ 7 h 38"/>
                <a:gd name="T24" fmla="*/ 122 w 125"/>
                <a:gd name="T25" fmla="*/ 7 h 38"/>
                <a:gd name="T26" fmla="*/ 125 w 125"/>
                <a:gd name="T27" fmla="*/ 10 h 38"/>
                <a:gd name="T28" fmla="*/ 122 w 125"/>
                <a:gd name="T29" fmla="*/ 14 h 38"/>
                <a:gd name="T30" fmla="*/ 118 w 125"/>
                <a:gd name="T31" fmla="*/ 17 h 38"/>
                <a:gd name="T32" fmla="*/ 115 w 125"/>
                <a:gd name="T33" fmla="*/ 21 h 38"/>
                <a:gd name="T34" fmla="*/ 108 w 125"/>
                <a:gd name="T35" fmla="*/ 24 h 38"/>
                <a:gd name="T36" fmla="*/ 97 w 125"/>
                <a:gd name="T37" fmla="*/ 24 h 38"/>
                <a:gd name="T38" fmla="*/ 87 w 125"/>
                <a:gd name="T39" fmla="*/ 28 h 38"/>
                <a:gd name="T40" fmla="*/ 73 w 125"/>
                <a:gd name="T41" fmla="*/ 31 h 38"/>
                <a:gd name="T42" fmla="*/ 59 w 125"/>
                <a:gd name="T43" fmla="*/ 31 h 38"/>
                <a:gd name="T44" fmla="*/ 45 w 125"/>
                <a:gd name="T45" fmla="*/ 35 h 38"/>
                <a:gd name="T46" fmla="*/ 35 w 125"/>
                <a:gd name="T47" fmla="*/ 35 h 38"/>
                <a:gd name="T48" fmla="*/ 28 w 125"/>
                <a:gd name="T49" fmla="*/ 35 h 38"/>
                <a:gd name="T50" fmla="*/ 24 w 125"/>
                <a:gd name="T51" fmla="*/ 38 h 38"/>
                <a:gd name="T52" fmla="*/ 14 w 125"/>
                <a:gd name="T53" fmla="*/ 35 h 38"/>
                <a:gd name="T54" fmla="*/ 7 w 125"/>
                <a:gd name="T55" fmla="*/ 31 h 38"/>
                <a:gd name="T56" fmla="*/ 3 w 125"/>
                <a:gd name="T57" fmla="*/ 28 h 38"/>
                <a:gd name="T58" fmla="*/ 0 w 125"/>
                <a:gd name="T59" fmla="*/ 24 h 38"/>
                <a:gd name="T60" fmla="*/ 0 w 125"/>
                <a:gd name="T61" fmla="*/ 24 h 38"/>
                <a:gd name="T62" fmla="*/ 0 w 125"/>
                <a:gd name="T63" fmla="*/ 21 h 38"/>
                <a:gd name="T64" fmla="*/ 3 w 125"/>
                <a:gd name="T65" fmla="*/ 21 h 38"/>
                <a:gd name="T66" fmla="*/ 7 w 125"/>
                <a:gd name="T67" fmla="*/ 17 h 38"/>
                <a:gd name="T68" fmla="*/ 10 w 125"/>
                <a:gd name="T69" fmla="*/ 17 h 38"/>
                <a:gd name="T70" fmla="*/ 17 w 125"/>
                <a:gd name="T71" fmla="*/ 14 h 38"/>
                <a:gd name="T72" fmla="*/ 24 w 125"/>
                <a:gd name="T73" fmla="*/ 14 h 38"/>
                <a:gd name="T74" fmla="*/ 35 w 125"/>
                <a:gd name="T75" fmla="*/ 10 h 38"/>
                <a:gd name="T76" fmla="*/ 45 w 125"/>
                <a:gd name="T77" fmla="*/ 7 h 38"/>
                <a:gd name="T78" fmla="*/ 45 w 125"/>
                <a:gd name="T7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5" h="38">
                  <a:moveTo>
                    <a:pt x="45" y="7"/>
                  </a:moveTo>
                  <a:lnTo>
                    <a:pt x="56" y="7"/>
                  </a:lnTo>
                  <a:lnTo>
                    <a:pt x="66" y="3"/>
                  </a:lnTo>
                  <a:lnTo>
                    <a:pt x="76" y="3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5" y="10"/>
                  </a:lnTo>
                  <a:lnTo>
                    <a:pt x="122" y="14"/>
                  </a:lnTo>
                  <a:lnTo>
                    <a:pt x="118" y="17"/>
                  </a:lnTo>
                  <a:lnTo>
                    <a:pt x="115" y="21"/>
                  </a:lnTo>
                  <a:lnTo>
                    <a:pt x="108" y="24"/>
                  </a:lnTo>
                  <a:lnTo>
                    <a:pt x="97" y="24"/>
                  </a:lnTo>
                  <a:lnTo>
                    <a:pt x="87" y="28"/>
                  </a:lnTo>
                  <a:lnTo>
                    <a:pt x="73" y="31"/>
                  </a:lnTo>
                  <a:lnTo>
                    <a:pt x="59" y="31"/>
                  </a:lnTo>
                  <a:lnTo>
                    <a:pt x="45" y="35"/>
                  </a:lnTo>
                  <a:lnTo>
                    <a:pt x="35" y="35"/>
                  </a:lnTo>
                  <a:lnTo>
                    <a:pt x="28" y="35"/>
                  </a:lnTo>
                  <a:lnTo>
                    <a:pt x="24" y="38"/>
                  </a:lnTo>
                  <a:lnTo>
                    <a:pt x="14" y="35"/>
                  </a:lnTo>
                  <a:lnTo>
                    <a:pt x="7" y="31"/>
                  </a:lnTo>
                  <a:lnTo>
                    <a:pt x="3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7" y="14"/>
                  </a:lnTo>
                  <a:lnTo>
                    <a:pt x="24" y="14"/>
                  </a:lnTo>
                  <a:lnTo>
                    <a:pt x="35" y="10"/>
                  </a:lnTo>
                  <a:lnTo>
                    <a:pt x="45" y="7"/>
                  </a:lnTo>
                  <a:lnTo>
                    <a:pt x="4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7">
              <a:extLst>
                <a:ext uri="{FF2B5EF4-FFF2-40B4-BE49-F238E27FC236}">
                  <a16:creationId xmlns:a16="http://schemas.microsoft.com/office/drawing/2014/main" id="{49A1CE79-DD34-452C-B2EA-99C8A1EA5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477" y="24509334"/>
              <a:ext cx="93589" cy="1519422"/>
            </a:xfrm>
            <a:custGeom>
              <a:avLst/>
              <a:gdLst>
                <a:gd name="T0" fmla="*/ 11 w 17"/>
                <a:gd name="T1" fmla="*/ 276 h 276"/>
                <a:gd name="T2" fmla="*/ 11 w 17"/>
                <a:gd name="T3" fmla="*/ 276 h 276"/>
                <a:gd name="T4" fmla="*/ 11 w 17"/>
                <a:gd name="T5" fmla="*/ 272 h 276"/>
                <a:gd name="T6" fmla="*/ 11 w 17"/>
                <a:gd name="T7" fmla="*/ 265 h 276"/>
                <a:gd name="T8" fmla="*/ 11 w 17"/>
                <a:gd name="T9" fmla="*/ 258 h 276"/>
                <a:gd name="T10" fmla="*/ 11 w 17"/>
                <a:gd name="T11" fmla="*/ 251 h 276"/>
                <a:gd name="T12" fmla="*/ 7 w 17"/>
                <a:gd name="T13" fmla="*/ 244 h 276"/>
                <a:gd name="T14" fmla="*/ 7 w 17"/>
                <a:gd name="T15" fmla="*/ 234 h 276"/>
                <a:gd name="T16" fmla="*/ 7 w 17"/>
                <a:gd name="T17" fmla="*/ 220 h 276"/>
                <a:gd name="T18" fmla="*/ 7 w 17"/>
                <a:gd name="T19" fmla="*/ 206 h 276"/>
                <a:gd name="T20" fmla="*/ 7 w 17"/>
                <a:gd name="T21" fmla="*/ 188 h 276"/>
                <a:gd name="T22" fmla="*/ 7 w 17"/>
                <a:gd name="T23" fmla="*/ 167 h 276"/>
                <a:gd name="T24" fmla="*/ 7 w 17"/>
                <a:gd name="T25" fmla="*/ 146 h 276"/>
                <a:gd name="T26" fmla="*/ 7 w 17"/>
                <a:gd name="T27" fmla="*/ 122 h 276"/>
                <a:gd name="T28" fmla="*/ 4 w 17"/>
                <a:gd name="T29" fmla="*/ 101 h 276"/>
                <a:gd name="T30" fmla="*/ 4 w 17"/>
                <a:gd name="T31" fmla="*/ 80 h 276"/>
                <a:gd name="T32" fmla="*/ 4 w 17"/>
                <a:gd name="T33" fmla="*/ 63 h 276"/>
                <a:gd name="T34" fmla="*/ 4 w 17"/>
                <a:gd name="T35" fmla="*/ 45 h 276"/>
                <a:gd name="T36" fmla="*/ 4 w 17"/>
                <a:gd name="T37" fmla="*/ 28 h 276"/>
                <a:gd name="T38" fmla="*/ 4 w 17"/>
                <a:gd name="T39" fmla="*/ 14 h 276"/>
                <a:gd name="T40" fmla="*/ 0 w 17"/>
                <a:gd name="T41" fmla="*/ 0 h 276"/>
                <a:gd name="T42" fmla="*/ 17 w 17"/>
                <a:gd name="T43" fmla="*/ 0 h 276"/>
                <a:gd name="T44" fmla="*/ 17 w 17"/>
                <a:gd name="T45" fmla="*/ 24 h 276"/>
                <a:gd name="T46" fmla="*/ 17 w 17"/>
                <a:gd name="T47" fmla="*/ 45 h 276"/>
                <a:gd name="T48" fmla="*/ 17 w 17"/>
                <a:gd name="T49" fmla="*/ 63 h 276"/>
                <a:gd name="T50" fmla="*/ 17 w 17"/>
                <a:gd name="T51" fmla="*/ 84 h 276"/>
                <a:gd name="T52" fmla="*/ 14 w 17"/>
                <a:gd name="T53" fmla="*/ 101 h 276"/>
                <a:gd name="T54" fmla="*/ 14 w 17"/>
                <a:gd name="T55" fmla="*/ 119 h 276"/>
                <a:gd name="T56" fmla="*/ 14 w 17"/>
                <a:gd name="T57" fmla="*/ 132 h 276"/>
                <a:gd name="T58" fmla="*/ 14 w 17"/>
                <a:gd name="T59" fmla="*/ 146 h 276"/>
                <a:gd name="T60" fmla="*/ 14 w 17"/>
                <a:gd name="T61" fmla="*/ 160 h 276"/>
                <a:gd name="T62" fmla="*/ 14 w 17"/>
                <a:gd name="T63" fmla="*/ 174 h 276"/>
                <a:gd name="T64" fmla="*/ 14 w 17"/>
                <a:gd name="T65" fmla="*/ 185 h 276"/>
                <a:gd name="T66" fmla="*/ 14 w 17"/>
                <a:gd name="T67" fmla="*/ 195 h 276"/>
                <a:gd name="T68" fmla="*/ 14 w 17"/>
                <a:gd name="T69" fmla="*/ 206 h 276"/>
                <a:gd name="T70" fmla="*/ 14 w 17"/>
                <a:gd name="T71" fmla="*/ 213 h 276"/>
                <a:gd name="T72" fmla="*/ 14 w 17"/>
                <a:gd name="T73" fmla="*/ 223 h 276"/>
                <a:gd name="T74" fmla="*/ 14 w 17"/>
                <a:gd name="T75" fmla="*/ 227 h 276"/>
                <a:gd name="T76" fmla="*/ 14 w 17"/>
                <a:gd name="T77" fmla="*/ 241 h 276"/>
                <a:gd name="T78" fmla="*/ 11 w 17"/>
                <a:gd name="T79" fmla="*/ 248 h 276"/>
                <a:gd name="T80" fmla="*/ 11 w 17"/>
                <a:gd name="T81" fmla="*/ 258 h 276"/>
                <a:gd name="T82" fmla="*/ 11 w 17"/>
                <a:gd name="T83" fmla="*/ 265 h 276"/>
                <a:gd name="T84" fmla="*/ 11 w 17"/>
                <a:gd name="T85" fmla="*/ 269 h 276"/>
                <a:gd name="T86" fmla="*/ 11 w 17"/>
                <a:gd name="T87" fmla="*/ 272 h 276"/>
                <a:gd name="T88" fmla="*/ 11 w 17"/>
                <a:gd name="T89" fmla="*/ 276 h 276"/>
                <a:gd name="T90" fmla="*/ 11 w 17"/>
                <a:gd name="T91" fmla="*/ 276 h 276"/>
                <a:gd name="T92" fmla="*/ 11 w 17"/>
                <a:gd name="T93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276">
                  <a:moveTo>
                    <a:pt x="11" y="276"/>
                  </a:moveTo>
                  <a:lnTo>
                    <a:pt x="11" y="276"/>
                  </a:lnTo>
                  <a:lnTo>
                    <a:pt x="11" y="272"/>
                  </a:lnTo>
                  <a:lnTo>
                    <a:pt x="11" y="265"/>
                  </a:lnTo>
                  <a:lnTo>
                    <a:pt x="11" y="258"/>
                  </a:lnTo>
                  <a:lnTo>
                    <a:pt x="11" y="251"/>
                  </a:lnTo>
                  <a:lnTo>
                    <a:pt x="7" y="244"/>
                  </a:lnTo>
                  <a:lnTo>
                    <a:pt x="7" y="234"/>
                  </a:lnTo>
                  <a:lnTo>
                    <a:pt x="7" y="220"/>
                  </a:lnTo>
                  <a:lnTo>
                    <a:pt x="7" y="206"/>
                  </a:lnTo>
                  <a:lnTo>
                    <a:pt x="7" y="188"/>
                  </a:lnTo>
                  <a:lnTo>
                    <a:pt x="7" y="167"/>
                  </a:lnTo>
                  <a:lnTo>
                    <a:pt x="7" y="146"/>
                  </a:lnTo>
                  <a:lnTo>
                    <a:pt x="7" y="122"/>
                  </a:lnTo>
                  <a:lnTo>
                    <a:pt x="4" y="101"/>
                  </a:lnTo>
                  <a:lnTo>
                    <a:pt x="4" y="80"/>
                  </a:lnTo>
                  <a:lnTo>
                    <a:pt x="4" y="63"/>
                  </a:lnTo>
                  <a:lnTo>
                    <a:pt x="4" y="45"/>
                  </a:lnTo>
                  <a:lnTo>
                    <a:pt x="4" y="28"/>
                  </a:lnTo>
                  <a:lnTo>
                    <a:pt x="4" y="14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24"/>
                  </a:lnTo>
                  <a:lnTo>
                    <a:pt x="17" y="45"/>
                  </a:lnTo>
                  <a:lnTo>
                    <a:pt x="17" y="63"/>
                  </a:lnTo>
                  <a:lnTo>
                    <a:pt x="17" y="84"/>
                  </a:lnTo>
                  <a:lnTo>
                    <a:pt x="14" y="101"/>
                  </a:lnTo>
                  <a:lnTo>
                    <a:pt x="14" y="119"/>
                  </a:lnTo>
                  <a:lnTo>
                    <a:pt x="14" y="132"/>
                  </a:lnTo>
                  <a:lnTo>
                    <a:pt x="14" y="146"/>
                  </a:lnTo>
                  <a:lnTo>
                    <a:pt x="14" y="160"/>
                  </a:lnTo>
                  <a:lnTo>
                    <a:pt x="14" y="174"/>
                  </a:lnTo>
                  <a:lnTo>
                    <a:pt x="14" y="185"/>
                  </a:lnTo>
                  <a:lnTo>
                    <a:pt x="14" y="195"/>
                  </a:lnTo>
                  <a:lnTo>
                    <a:pt x="14" y="206"/>
                  </a:lnTo>
                  <a:lnTo>
                    <a:pt x="14" y="213"/>
                  </a:lnTo>
                  <a:lnTo>
                    <a:pt x="14" y="223"/>
                  </a:lnTo>
                  <a:lnTo>
                    <a:pt x="14" y="227"/>
                  </a:lnTo>
                  <a:lnTo>
                    <a:pt x="14" y="241"/>
                  </a:lnTo>
                  <a:lnTo>
                    <a:pt x="11" y="248"/>
                  </a:lnTo>
                  <a:lnTo>
                    <a:pt x="11" y="258"/>
                  </a:lnTo>
                  <a:lnTo>
                    <a:pt x="11" y="265"/>
                  </a:lnTo>
                  <a:lnTo>
                    <a:pt x="11" y="269"/>
                  </a:lnTo>
                  <a:lnTo>
                    <a:pt x="11" y="272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8">
              <a:extLst>
                <a:ext uri="{FF2B5EF4-FFF2-40B4-BE49-F238E27FC236}">
                  <a16:creationId xmlns:a16="http://schemas.microsoft.com/office/drawing/2014/main" id="{76CFCA90-69D9-49BB-A94B-304ED820E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1972" y="24971767"/>
              <a:ext cx="1288206" cy="324806"/>
            </a:xfrm>
            <a:custGeom>
              <a:avLst/>
              <a:gdLst>
                <a:gd name="T0" fmla="*/ 49 w 234"/>
                <a:gd name="T1" fmla="*/ 55 h 59"/>
                <a:gd name="T2" fmla="*/ 39 w 234"/>
                <a:gd name="T3" fmla="*/ 55 h 59"/>
                <a:gd name="T4" fmla="*/ 32 w 234"/>
                <a:gd name="T5" fmla="*/ 55 h 59"/>
                <a:gd name="T6" fmla="*/ 25 w 234"/>
                <a:gd name="T7" fmla="*/ 59 h 59"/>
                <a:gd name="T8" fmla="*/ 21 w 234"/>
                <a:gd name="T9" fmla="*/ 59 h 59"/>
                <a:gd name="T10" fmla="*/ 18 w 234"/>
                <a:gd name="T11" fmla="*/ 59 h 59"/>
                <a:gd name="T12" fmla="*/ 14 w 234"/>
                <a:gd name="T13" fmla="*/ 55 h 59"/>
                <a:gd name="T14" fmla="*/ 11 w 234"/>
                <a:gd name="T15" fmla="*/ 52 h 59"/>
                <a:gd name="T16" fmla="*/ 7 w 234"/>
                <a:gd name="T17" fmla="*/ 48 h 59"/>
                <a:gd name="T18" fmla="*/ 0 w 234"/>
                <a:gd name="T19" fmla="*/ 42 h 59"/>
                <a:gd name="T20" fmla="*/ 0 w 234"/>
                <a:gd name="T21" fmla="*/ 38 h 59"/>
                <a:gd name="T22" fmla="*/ 0 w 234"/>
                <a:gd name="T23" fmla="*/ 35 h 59"/>
                <a:gd name="T24" fmla="*/ 4 w 234"/>
                <a:gd name="T25" fmla="*/ 35 h 59"/>
                <a:gd name="T26" fmla="*/ 7 w 234"/>
                <a:gd name="T27" fmla="*/ 31 h 59"/>
                <a:gd name="T28" fmla="*/ 18 w 234"/>
                <a:gd name="T29" fmla="*/ 31 h 59"/>
                <a:gd name="T30" fmla="*/ 21 w 234"/>
                <a:gd name="T31" fmla="*/ 31 h 59"/>
                <a:gd name="T32" fmla="*/ 28 w 234"/>
                <a:gd name="T33" fmla="*/ 31 h 59"/>
                <a:gd name="T34" fmla="*/ 39 w 234"/>
                <a:gd name="T35" fmla="*/ 28 h 59"/>
                <a:gd name="T36" fmla="*/ 53 w 234"/>
                <a:gd name="T37" fmla="*/ 28 h 59"/>
                <a:gd name="T38" fmla="*/ 67 w 234"/>
                <a:gd name="T39" fmla="*/ 24 h 59"/>
                <a:gd name="T40" fmla="*/ 84 w 234"/>
                <a:gd name="T41" fmla="*/ 21 h 59"/>
                <a:gd name="T42" fmla="*/ 105 w 234"/>
                <a:gd name="T43" fmla="*/ 17 h 59"/>
                <a:gd name="T44" fmla="*/ 129 w 234"/>
                <a:gd name="T45" fmla="*/ 10 h 59"/>
                <a:gd name="T46" fmla="*/ 143 w 234"/>
                <a:gd name="T47" fmla="*/ 10 h 59"/>
                <a:gd name="T48" fmla="*/ 154 w 234"/>
                <a:gd name="T49" fmla="*/ 7 h 59"/>
                <a:gd name="T50" fmla="*/ 164 w 234"/>
                <a:gd name="T51" fmla="*/ 3 h 59"/>
                <a:gd name="T52" fmla="*/ 171 w 234"/>
                <a:gd name="T53" fmla="*/ 3 h 59"/>
                <a:gd name="T54" fmla="*/ 182 w 234"/>
                <a:gd name="T55" fmla="*/ 3 h 59"/>
                <a:gd name="T56" fmla="*/ 185 w 234"/>
                <a:gd name="T57" fmla="*/ 3 h 59"/>
                <a:gd name="T58" fmla="*/ 192 w 234"/>
                <a:gd name="T59" fmla="*/ 0 h 59"/>
                <a:gd name="T60" fmla="*/ 196 w 234"/>
                <a:gd name="T61" fmla="*/ 0 h 59"/>
                <a:gd name="T62" fmla="*/ 203 w 234"/>
                <a:gd name="T63" fmla="*/ 3 h 59"/>
                <a:gd name="T64" fmla="*/ 210 w 234"/>
                <a:gd name="T65" fmla="*/ 3 h 59"/>
                <a:gd name="T66" fmla="*/ 217 w 234"/>
                <a:gd name="T67" fmla="*/ 7 h 59"/>
                <a:gd name="T68" fmla="*/ 224 w 234"/>
                <a:gd name="T69" fmla="*/ 10 h 59"/>
                <a:gd name="T70" fmla="*/ 227 w 234"/>
                <a:gd name="T71" fmla="*/ 17 h 59"/>
                <a:gd name="T72" fmla="*/ 231 w 234"/>
                <a:gd name="T73" fmla="*/ 21 h 59"/>
                <a:gd name="T74" fmla="*/ 234 w 234"/>
                <a:gd name="T75" fmla="*/ 24 h 59"/>
                <a:gd name="T76" fmla="*/ 234 w 234"/>
                <a:gd name="T77" fmla="*/ 28 h 59"/>
                <a:gd name="T78" fmla="*/ 234 w 234"/>
                <a:gd name="T79" fmla="*/ 28 h 59"/>
                <a:gd name="T80" fmla="*/ 231 w 234"/>
                <a:gd name="T81" fmla="*/ 31 h 59"/>
                <a:gd name="T82" fmla="*/ 231 w 234"/>
                <a:gd name="T83" fmla="*/ 31 h 59"/>
                <a:gd name="T84" fmla="*/ 224 w 234"/>
                <a:gd name="T85" fmla="*/ 35 h 59"/>
                <a:gd name="T86" fmla="*/ 220 w 234"/>
                <a:gd name="T87" fmla="*/ 35 h 59"/>
                <a:gd name="T88" fmla="*/ 213 w 234"/>
                <a:gd name="T89" fmla="*/ 35 h 59"/>
                <a:gd name="T90" fmla="*/ 206 w 234"/>
                <a:gd name="T91" fmla="*/ 35 h 59"/>
                <a:gd name="T92" fmla="*/ 196 w 234"/>
                <a:gd name="T93" fmla="*/ 35 h 59"/>
                <a:gd name="T94" fmla="*/ 178 w 234"/>
                <a:gd name="T95" fmla="*/ 35 h 59"/>
                <a:gd name="T96" fmla="*/ 157 w 234"/>
                <a:gd name="T97" fmla="*/ 38 h 59"/>
                <a:gd name="T98" fmla="*/ 136 w 234"/>
                <a:gd name="T99" fmla="*/ 38 h 59"/>
                <a:gd name="T100" fmla="*/ 112 w 234"/>
                <a:gd name="T101" fmla="*/ 42 h 59"/>
                <a:gd name="T102" fmla="*/ 102 w 234"/>
                <a:gd name="T103" fmla="*/ 45 h 59"/>
                <a:gd name="T104" fmla="*/ 91 w 234"/>
                <a:gd name="T105" fmla="*/ 45 h 59"/>
                <a:gd name="T106" fmla="*/ 81 w 234"/>
                <a:gd name="T107" fmla="*/ 48 h 59"/>
                <a:gd name="T108" fmla="*/ 74 w 234"/>
                <a:gd name="T109" fmla="*/ 48 h 59"/>
                <a:gd name="T110" fmla="*/ 67 w 234"/>
                <a:gd name="T111" fmla="*/ 52 h 59"/>
                <a:gd name="T112" fmla="*/ 60 w 234"/>
                <a:gd name="T113" fmla="*/ 52 h 59"/>
                <a:gd name="T114" fmla="*/ 53 w 234"/>
                <a:gd name="T115" fmla="*/ 52 h 59"/>
                <a:gd name="T116" fmla="*/ 49 w 234"/>
                <a:gd name="T117" fmla="*/ 55 h 59"/>
                <a:gd name="T118" fmla="*/ 49 w 234"/>
                <a:gd name="T119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59">
                  <a:moveTo>
                    <a:pt x="49" y="55"/>
                  </a:moveTo>
                  <a:lnTo>
                    <a:pt x="39" y="55"/>
                  </a:lnTo>
                  <a:lnTo>
                    <a:pt x="32" y="55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4" y="55"/>
                  </a:lnTo>
                  <a:lnTo>
                    <a:pt x="11" y="52"/>
                  </a:lnTo>
                  <a:lnTo>
                    <a:pt x="7" y="48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7" y="31"/>
                  </a:lnTo>
                  <a:lnTo>
                    <a:pt x="18" y="31"/>
                  </a:lnTo>
                  <a:lnTo>
                    <a:pt x="21" y="31"/>
                  </a:lnTo>
                  <a:lnTo>
                    <a:pt x="28" y="31"/>
                  </a:lnTo>
                  <a:lnTo>
                    <a:pt x="39" y="28"/>
                  </a:lnTo>
                  <a:lnTo>
                    <a:pt x="53" y="28"/>
                  </a:lnTo>
                  <a:lnTo>
                    <a:pt x="67" y="24"/>
                  </a:lnTo>
                  <a:lnTo>
                    <a:pt x="84" y="21"/>
                  </a:lnTo>
                  <a:lnTo>
                    <a:pt x="105" y="17"/>
                  </a:lnTo>
                  <a:lnTo>
                    <a:pt x="129" y="10"/>
                  </a:lnTo>
                  <a:lnTo>
                    <a:pt x="143" y="10"/>
                  </a:lnTo>
                  <a:lnTo>
                    <a:pt x="154" y="7"/>
                  </a:lnTo>
                  <a:lnTo>
                    <a:pt x="164" y="3"/>
                  </a:lnTo>
                  <a:lnTo>
                    <a:pt x="171" y="3"/>
                  </a:lnTo>
                  <a:lnTo>
                    <a:pt x="182" y="3"/>
                  </a:lnTo>
                  <a:lnTo>
                    <a:pt x="185" y="3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3" y="3"/>
                  </a:lnTo>
                  <a:lnTo>
                    <a:pt x="210" y="3"/>
                  </a:lnTo>
                  <a:lnTo>
                    <a:pt x="217" y="7"/>
                  </a:lnTo>
                  <a:lnTo>
                    <a:pt x="224" y="10"/>
                  </a:lnTo>
                  <a:lnTo>
                    <a:pt x="227" y="17"/>
                  </a:lnTo>
                  <a:lnTo>
                    <a:pt x="231" y="21"/>
                  </a:lnTo>
                  <a:lnTo>
                    <a:pt x="234" y="24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1" y="31"/>
                  </a:lnTo>
                  <a:lnTo>
                    <a:pt x="231" y="31"/>
                  </a:lnTo>
                  <a:lnTo>
                    <a:pt x="224" y="35"/>
                  </a:lnTo>
                  <a:lnTo>
                    <a:pt x="220" y="35"/>
                  </a:lnTo>
                  <a:lnTo>
                    <a:pt x="213" y="35"/>
                  </a:lnTo>
                  <a:lnTo>
                    <a:pt x="206" y="35"/>
                  </a:lnTo>
                  <a:lnTo>
                    <a:pt x="196" y="35"/>
                  </a:lnTo>
                  <a:lnTo>
                    <a:pt x="178" y="35"/>
                  </a:lnTo>
                  <a:lnTo>
                    <a:pt x="157" y="38"/>
                  </a:lnTo>
                  <a:lnTo>
                    <a:pt x="136" y="38"/>
                  </a:lnTo>
                  <a:lnTo>
                    <a:pt x="112" y="42"/>
                  </a:lnTo>
                  <a:lnTo>
                    <a:pt x="102" y="45"/>
                  </a:lnTo>
                  <a:lnTo>
                    <a:pt x="91" y="45"/>
                  </a:lnTo>
                  <a:lnTo>
                    <a:pt x="81" y="48"/>
                  </a:lnTo>
                  <a:lnTo>
                    <a:pt x="74" y="48"/>
                  </a:lnTo>
                  <a:lnTo>
                    <a:pt x="67" y="52"/>
                  </a:lnTo>
                  <a:lnTo>
                    <a:pt x="60" y="52"/>
                  </a:lnTo>
                  <a:lnTo>
                    <a:pt x="53" y="52"/>
                  </a:lnTo>
                  <a:lnTo>
                    <a:pt x="49" y="55"/>
                  </a:lnTo>
                  <a:lnTo>
                    <a:pt x="49" y="5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68408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2F514012-D458-4D92-B24F-B34CB42A0B56}"/>
              </a:ext>
            </a:extLst>
          </p:cNvPr>
          <p:cNvGrpSpPr/>
          <p:nvPr/>
        </p:nvGrpSpPr>
        <p:grpSpPr>
          <a:xfrm>
            <a:off x="3251200" y="1027089"/>
            <a:ext cx="2008605" cy="2085979"/>
            <a:chOff x="3403600" y="1012823"/>
            <a:chExt cx="2008605" cy="2085979"/>
          </a:xfrm>
        </p:grpSpPr>
        <p:sp>
          <p:nvSpPr>
            <p:cNvPr id="3" name="Freeform 134">
              <a:extLst>
                <a:ext uri="{FF2B5EF4-FFF2-40B4-BE49-F238E27FC236}">
                  <a16:creationId xmlns:a16="http://schemas.microsoft.com/office/drawing/2014/main" id="{5F8AD190-1F9D-4FC9-97B4-278E68A2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087" y="1890962"/>
              <a:ext cx="769118" cy="713291"/>
            </a:xfrm>
            <a:custGeom>
              <a:avLst/>
              <a:gdLst>
                <a:gd name="T0" fmla="*/ 0 w 242"/>
                <a:gd name="T1" fmla="*/ 17 h 225"/>
                <a:gd name="T2" fmla="*/ 0 w 242"/>
                <a:gd name="T3" fmla="*/ 9 h 225"/>
                <a:gd name="T4" fmla="*/ 0 w 242"/>
                <a:gd name="T5" fmla="*/ 0 h 225"/>
                <a:gd name="T6" fmla="*/ 0 w 242"/>
                <a:gd name="T7" fmla="*/ 0 h 225"/>
                <a:gd name="T8" fmla="*/ 8 w 242"/>
                <a:gd name="T9" fmla="*/ 0 h 225"/>
                <a:gd name="T10" fmla="*/ 17 w 242"/>
                <a:gd name="T11" fmla="*/ 0 h 225"/>
                <a:gd name="T12" fmla="*/ 26 w 242"/>
                <a:gd name="T13" fmla="*/ 0 h 225"/>
                <a:gd name="T14" fmla="*/ 43 w 242"/>
                <a:gd name="T15" fmla="*/ 9 h 225"/>
                <a:gd name="T16" fmla="*/ 52 w 242"/>
                <a:gd name="T17" fmla="*/ 9 h 225"/>
                <a:gd name="T18" fmla="*/ 69 w 242"/>
                <a:gd name="T19" fmla="*/ 17 h 225"/>
                <a:gd name="T20" fmla="*/ 86 w 242"/>
                <a:gd name="T21" fmla="*/ 26 h 225"/>
                <a:gd name="T22" fmla="*/ 104 w 242"/>
                <a:gd name="T23" fmla="*/ 43 h 225"/>
                <a:gd name="T24" fmla="*/ 138 w 242"/>
                <a:gd name="T25" fmla="*/ 61 h 225"/>
                <a:gd name="T26" fmla="*/ 173 w 242"/>
                <a:gd name="T27" fmla="*/ 78 h 225"/>
                <a:gd name="T28" fmla="*/ 190 w 242"/>
                <a:gd name="T29" fmla="*/ 95 h 225"/>
                <a:gd name="T30" fmla="*/ 208 w 242"/>
                <a:gd name="T31" fmla="*/ 104 h 225"/>
                <a:gd name="T32" fmla="*/ 216 w 242"/>
                <a:gd name="T33" fmla="*/ 113 h 225"/>
                <a:gd name="T34" fmla="*/ 225 w 242"/>
                <a:gd name="T35" fmla="*/ 121 h 225"/>
                <a:gd name="T36" fmla="*/ 234 w 242"/>
                <a:gd name="T37" fmla="*/ 156 h 225"/>
                <a:gd name="T38" fmla="*/ 242 w 242"/>
                <a:gd name="T39" fmla="*/ 182 h 225"/>
                <a:gd name="T40" fmla="*/ 242 w 242"/>
                <a:gd name="T41" fmla="*/ 208 h 225"/>
                <a:gd name="T42" fmla="*/ 242 w 242"/>
                <a:gd name="T43" fmla="*/ 217 h 225"/>
                <a:gd name="T44" fmla="*/ 234 w 242"/>
                <a:gd name="T45" fmla="*/ 225 h 225"/>
                <a:gd name="T46" fmla="*/ 234 w 242"/>
                <a:gd name="T47" fmla="*/ 225 h 225"/>
                <a:gd name="T48" fmla="*/ 225 w 242"/>
                <a:gd name="T49" fmla="*/ 225 h 225"/>
                <a:gd name="T50" fmla="*/ 216 w 242"/>
                <a:gd name="T51" fmla="*/ 225 h 225"/>
                <a:gd name="T52" fmla="*/ 208 w 242"/>
                <a:gd name="T53" fmla="*/ 225 h 225"/>
                <a:gd name="T54" fmla="*/ 190 w 242"/>
                <a:gd name="T55" fmla="*/ 217 h 225"/>
                <a:gd name="T56" fmla="*/ 182 w 242"/>
                <a:gd name="T57" fmla="*/ 208 h 225"/>
                <a:gd name="T58" fmla="*/ 164 w 242"/>
                <a:gd name="T59" fmla="*/ 191 h 225"/>
                <a:gd name="T60" fmla="*/ 138 w 242"/>
                <a:gd name="T61" fmla="*/ 173 h 225"/>
                <a:gd name="T62" fmla="*/ 112 w 242"/>
                <a:gd name="T63" fmla="*/ 147 h 225"/>
                <a:gd name="T64" fmla="*/ 78 w 242"/>
                <a:gd name="T65" fmla="*/ 113 h 225"/>
                <a:gd name="T66" fmla="*/ 60 w 242"/>
                <a:gd name="T67" fmla="*/ 95 h 225"/>
                <a:gd name="T68" fmla="*/ 43 w 242"/>
                <a:gd name="T69" fmla="*/ 78 h 225"/>
                <a:gd name="T70" fmla="*/ 34 w 242"/>
                <a:gd name="T71" fmla="*/ 69 h 225"/>
                <a:gd name="T72" fmla="*/ 26 w 242"/>
                <a:gd name="T73" fmla="*/ 52 h 225"/>
                <a:gd name="T74" fmla="*/ 17 w 242"/>
                <a:gd name="T75" fmla="*/ 43 h 225"/>
                <a:gd name="T76" fmla="*/ 8 w 242"/>
                <a:gd name="T77" fmla="*/ 35 h 225"/>
                <a:gd name="T78" fmla="*/ 0 w 242"/>
                <a:gd name="T79" fmla="*/ 17 h 225"/>
                <a:gd name="T80" fmla="*/ 0 w 242"/>
                <a:gd name="T81" fmla="*/ 1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2" h="225">
                  <a:moveTo>
                    <a:pt x="0" y="17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43" y="9"/>
                  </a:lnTo>
                  <a:lnTo>
                    <a:pt x="52" y="9"/>
                  </a:lnTo>
                  <a:lnTo>
                    <a:pt x="69" y="17"/>
                  </a:lnTo>
                  <a:lnTo>
                    <a:pt x="86" y="26"/>
                  </a:lnTo>
                  <a:lnTo>
                    <a:pt x="104" y="43"/>
                  </a:lnTo>
                  <a:lnTo>
                    <a:pt x="138" y="61"/>
                  </a:lnTo>
                  <a:lnTo>
                    <a:pt x="173" y="78"/>
                  </a:lnTo>
                  <a:lnTo>
                    <a:pt x="190" y="95"/>
                  </a:lnTo>
                  <a:lnTo>
                    <a:pt x="208" y="104"/>
                  </a:lnTo>
                  <a:lnTo>
                    <a:pt x="216" y="113"/>
                  </a:lnTo>
                  <a:lnTo>
                    <a:pt x="225" y="121"/>
                  </a:lnTo>
                  <a:lnTo>
                    <a:pt x="234" y="156"/>
                  </a:lnTo>
                  <a:lnTo>
                    <a:pt x="242" y="182"/>
                  </a:lnTo>
                  <a:lnTo>
                    <a:pt x="242" y="208"/>
                  </a:lnTo>
                  <a:lnTo>
                    <a:pt x="242" y="217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25" y="225"/>
                  </a:lnTo>
                  <a:lnTo>
                    <a:pt x="216" y="225"/>
                  </a:lnTo>
                  <a:lnTo>
                    <a:pt x="208" y="225"/>
                  </a:lnTo>
                  <a:lnTo>
                    <a:pt x="190" y="217"/>
                  </a:lnTo>
                  <a:lnTo>
                    <a:pt x="182" y="208"/>
                  </a:lnTo>
                  <a:lnTo>
                    <a:pt x="164" y="191"/>
                  </a:lnTo>
                  <a:lnTo>
                    <a:pt x="138" y="173"/>
                  </a:lnTo>
                  <a:lnTo>
                    <a:pt x="112" y="147"/>
                  </a:lnTo>
                  <a:lnTo>
                    <a:pt x="78" y="113"/>
                  </a:lnTo>
                  <a:lnTo>
                    <a:pt x="60" y="95"/>
                  </a:lnTo>
                  <a:lnTo>
                    <a:pt x="43" y="78"/>
                  </a:lnTo>
                  <a:lnTo>
                    <a:pt x="34" y="69"/>
                  </a:lnTo>
                  <a:lnTo>
                    <a:pt x="26" y="52"/>
                  </a:lnTo>
                  <a:lnTo>
                    <a:pt x="17" y="43"/>
                  </a:lnTo>
                  <a:lnTo>
                    <a:pt x="8" y="35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35">
              <a:extLst>
                <a:ext uri="{FF2B5EF4-FFF2-40B4-BE49-F238E27FC236}">
                  <a16:creationId xmlns:a16="http://schemas.microsoft.com/office/drawing/2014/main" id="{1248C430-9B4F-43E2-9113-54A1BEDEF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865" y="1012823"/>
              <a:ext cx="1760707" cy="437485"/>
            </a:xfrm>
            <a:custGeom>
              <a:avLst/>
              <a:gdLst>
                <a:gd name="T0" fmla="*/ 303 w 554"/>
                <a:gd name="T1" fmla="*/ 95 h 138"/>
                <a:gd name="T2" fmla="*/ 260 w 554"/>
                <a:gd name="T3" fmla="*/ 104 h 138"/>
                <a:gd name="T4" fmla="*/ 225 w 554"/>
                <a:gd name="T5" fmla="*/ 112 h 138"/>
                <a:gd name="T6" fmla="*/ 190 w 554"/>
                <a:gd name="T7" fmla="*/ 112 h 138"/>
                <a:gd name="T8" fmla="*/ 173 w 554"/>
                <a:gd name="T9" fmla="*/ 121 h 138"/>
                <a:gd name="T10" fmla="*/ 147 w 554"/>
                <a:gd name="T11" fmla="*/ 121 h 138"/>
                <a:gd name="T12" fmla="*/ 138 w 554"/>
                <a:gd name="T13" fmla="*/ 130 h 138"/>
                <a:gd name="T14" fmla="*/ 130 w 554"/>
                <a:gd name="T15" fmla="*/ 130 h 138"/>
                <a:gd name="T16" fmla="*/ 121 w 554"/>
                <a:gd name="T17" fmla="*/ 130 h 138"/>
                <a:gd name="T18" fmla="*/ 104 w 554"/>
                <a:gd name="T19" fmla="*/ 138 h 138"/>
                <a:gd name="T20" fmla="*/ 78 w 554"/>
                <a:gd name="T21" fmla="*/ 130 h 138"/>
                <a:gd name="T22" fmla="*/ 69 w 554"/>
                <a:gd name="T23" fmla="*/ 130 h 138"/>
                <a:gd name="T24" fmla="*/ 52 w 554"/>
                <a:gd name="T25" fmla="*/ 130 h 138"/>
                <a:gd name="T26" fmla="*/ 26 w 554"/>
                <a:gd name="T27" fmla="*/ 112 h 138"/>
                <a:gd name="T28" fmla="*/ 8 w 554"/>
                <a:gd name="T29" fmla="*/ 112 h 138"/>
                <a:gd name="T30" fmla="*/ 8 w 554"/>
                <a:gd name="T31" fmla="*/ 104 h 138"/>
                <a:gd name="T32" fmla="*/ 0 w 554"/>
                <a:gd name="T33" fmla="*/ 95 h 138"/>
                <a:gd name="T34" fmla="*/ 0 w 554"/>
                <a:gd name="T35" fmla="*/ 95 h 138"/>
                <a:gd name="T36" fmla="*/ 0 w 554"/>
                <a:gd name="T37" fmla="*/ 86 h 138"/>
                <a:gd name="T38" fmla="*/ 8 w 554"/>
                <a:gd name="T39" fmla="*/ 78 h 138"/>
                <a:gd name="T40" fmla="*/ 26 w 554"/>
                <a:gd name="T41" fmla="*/ 78 h 138"/>
                <a:gd name="T42" fmla="*/ 43 w 554"/>
                <a:gd name="T43" fmla="*/ 78 h 138"/>
                <a:gd name="T44" fmla="*/ 60 w 554"/>
                <a:gd name="T45" fmla="*/ 78 h 138"/>
                <a:gd name="T46" fmla="*/ 95 w 554"/>
                <a:gd name="T47" fmla="*/ 69 h 138"/>
                <a:gd name="T48" fmla="*/ 130 w 554"/>
                <a:gd name="T49" fmla="*/ 69 h 138"/>
                <a:gd name="T50" fmla="*/ 173 w 554"/>
                <a:gd name="T51" fmla="*/ 60 h 138"/>
                <a:gd name="T52" fmla="*/ 216 w 554"/>
                <a:gd name="T53" fmla="*/ 52 h 138"/>
                <a:gd name="T54" fmla="*/ 277 w 554"/>
                <a:gd name="T55" fmla="*/ 43 h 138"/>
                <a:gd name="T56" fmla="*/ 303 w 554"/>
                <a:gd name="T57" fmla="*/ 34 h 138"/>
                <a:gd name="T58" fmla="*/ 329 w 554"/>
                <a:gd name="T59" fmla="*/ 26 h 138"/>
                <a:gd name="T60" fmla="*/ 355 w 554"/>
                <a:gd name="T61" fmla="*/ 26 h 138"/>
                <a:gd name="T62" fmla="*/ 372 w 554"/>
                <a:gd name="T63" fmla="*/ 17 h 138"/>
                <a:gd name="T64" fmla="*/ 390 w 554"/>
                <a:gd name="T65" fmla="*/ 17 h 138"/>
                <a:gd name="T66" fmla="*/ 407 w 554"/>
                <a:gd name="T67" fmla="*/ 8 h 138"/>
                <a:gd name="T68" fmla="*/ 416 w 554"/>
                <a:gd name="T69" fmla="*/ 8 h 138"/>
                <a:gd name="T70" fmla="*/ 424 w 554"/>
                <a:gd name="T71" fmla="*/ 8 h 138"/>
                <a:gd name="T72" fmla="*/ 450 w 554"/>
                <a:gd name="T73" fmla="*/ 0 h 138"/>
                <a:gd name="T74" fmla="*/ 468 w 554"/>
                <a:gd name="T75" fmla="*/ 0 h 138"/>
                <a:gd name="T76" fmla="*/ 485 w 554"/>
                <a:gd name="T77" fmla="*/ 0 h 138"/>
                <a:gd name="T78" fmla="*/ 494 w 554"/>
                <a:gd name="T79" fmla="*/ 0 h 138"/>
                <a:gd name="T80" fmla="*/ 511 w 554"/>
                <a:gd name="T81" fmla="*/ 8 h 138"/>
                <a:gd name="T82" fmla="*/ 528 w 554"/>
                <a:gd name="T83" fmla="*/ 17 h 138"/>
                <a:gd name="T84" fmla="*/ 537 w 554"/>
                <a:gd name="T85" fmla="*/ 26 h 138"/>
                <a:gd name="T86" fmla="*/ 546 w 554"/>
                <a:gd name="T87" fmla="*/ 34 h 138"/>
                <a:gd name="T88" fmla="*/ 554 w 554"/>
                <a:gd name="T89" fmla="*/ 43 h 138"/>
                <a:gd name="T90" fmla="*/ 554 w 554"/>
                <a:gd name="T91" fmla="*/ 52 h 138"/>
                <a:gd name="T92" fmla="*/ 554 w 554"/>
                <a:gd name="T93" fmla="*/ 60 h 138"/>
                <a:gd name="T94" fmla="*/ 554 w 554"/>
                <a:gd name="T95" fmla="*/ 69 h 138"/>
                <a:gd name="T96" fmla="*/ 546 w 554"/>
                <a:gd name="T97" fmla="*/ 69 h 138"/>
                <a:gd name="T98" fmla="*/ 537 w 554"/>
                <a:gd name="T99" fmla="*/ 69 h 138"/>
                <a:gd name="T100" fmla="*/ 528 w 554"/>
                <a:gd name="T101" fmla="*/ 69 h 138"/>
                <a:gd name="T102" fmla="*/ 511 w 554"/>
                <a:gd name="T103" fmla="*/ 78 h 138"/>
                <a:gd name="T104" fmla="*/ 485 w 554"/>
                <a:gd name="T105" fmla="*/ 78 h 138"/>
                <a:gd name="T106" fmla="*/ 459 w 554"/>
                <a:gd name="T107" fmla="*/ 78 h 138"/>
                <a:gd name="T108" fmla="*/ 424 w 554"/>
                <a:gd name="T109" fmla="*/ 78 h 138"/>
                <a:gd name="T110" fmla="*/ 390 w 554"/>
                <a:gd name="T111" fmla="*/ 86 h 138"/>
                <a:gd name="T112" fmla="*/ 346 w 554"/>
                <a:gd name="T113" fmla="*/ 86 h 138"/>
                <a:gd name="T114" fmla="*/ 303 w 554"/>
                <a:gd name="T115" fmla="*/ 95 h 138"/>
                <a:gd name="T116" fmla="*/ 303 w 554"/>
                <a:gd name="T117" fmla="*/ 9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4" h="138">
                  <a:moveTo>
                    <a:pt x="303" y="95"/>
                  </a:moveTo>
                  <a:lnTo>
                    <a:pt x="260" y="104"/>
                  </a:lnTo>
                  <a:lnTo>
                    <a:pt x="225" y="112"/>
                  </a:lnTo>
                  <a:lnTo>
                    <a:pt x="190" y="112"/>
                  </a:lnTo>
                  <a:lnTo>
                    <a:pt x="173" y="121"/>
                  </a:lnTo>
                  <a:lnTo>
                    <a:pt x="147" y="121"/>
                  </a:lnTo>
                  <a:lnTo>
                    <a:pt x="138" y="130"/>
                  </a:lnTo>
                  <a:lnTo>
                    <a:pt x="130" y="130"/>
                  </a:lnTo>
                  <a:lnTo>
                    <a:pt x="121" y="130"/>
                  </a:lnTo>
                  <a:lnTo>
                    <a:pt x="104" y="138"/>
                  </a:lnTo>
                  <a:lnTo>
                    <a:pt x="78" y="130"/>
                  </a:lnTo>
                  <a:lnTo>
                    <a:pt x="69" y="130"/>
                  </a:lnTo>
                  <a:lnTo>
                    <a:pt x="52" y="130"/>
                  </a:lnTo>
                  <a:lnTo>
                    <a:pt x="26" y="112"/>
                  </a:lnTo>
                  <a:lnTo>
                    <a:pt x="8" y="112"/>
                  </a:lnTo>
                  <a:lnTo>
                    <a:pt x="8" y="104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86"/>
                  </a:lnTo>
                  <a:lnTo>
                    <a:pt x="8" y="78"/>
                  </a:lnTo>
                  <a:lnTo>
                    <a:pt x="26" y="78"/>
                  </a:lnTo>
                  <a:lnTo>
                    <a:pt x="43" y="78"/>
                  </a:lnTo>
                  <a:lnTo>
                    <a:pt x="60" y="78"/>
                  </a:lnTo>
                  <a:lnTo>
                    <a:pt x="95" y="69"/>
                  </a:lnTo>
                  <a:lnTo>
                    <a:pt x="130" y="69"/>
                  </a:lnTo>
                  <a:lnTo>
                    <a:pt x="173" y="60"/>
                  </a:lnTo>
                  <a:lnTo>
                    <a:pt x="216" y="52"/>
                  </a:lnTo>
                  <a:lnTo>
                    <a:pt x="277" y="43"/>
                  </a:lnTo>
                  <a:lnTo>
                    <a:pt x="303" y="34"/>
                  </a:lnTo>
                  <a:lnTo>
                    <a:pt x="329" y="26"/>
                  </a:lnTo>
                  <a:lnTo>
                    <a:pt x="355" y="26"/>
                  </a:lnTo>
                  <a:lnTo>
                    <a:pt x="372" y="17"/>
                  </a:lnTo>
                  <a:lnTo>
                    <a:pt x="390" y="17"/>
                  </a:lnTo>
                  <a:lnTo>
                    <a:pt x="407" y="8"/>
                  </a:lnTo>
                  <a:lnTo>
                    <a:pt x="416" y="8"/>
                  </a:lnTo>
                  <a:lnTo>
                    <a:pt x="424" y="8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85" y="0"/>
                  </a:lnTo>
                  <a:lnTo>
                    <a:pt x="494" y="0"/>
                  </a:lnTo>
                  <a:lnTo>
                    <a:pt x="511" y="8"/>
                  </a:lnTo>
                  <a:lnTo>
                    <a:pt x="528" y="17"/>
                  </a:lnTo>
                  <a:lnTo>
                    <a:pt x="537" y="26"/>
                  </a:lnTo>
                  <a:lnTo>
                    <a:pt x="546" y="34"/>
                  </a:lnTo>
                  <a:lnTo>
                    <a:pt x="554" y="43"/>
                  </a:lnTo>
                  <a:lnTo>
                    <a:pt x="554" y="52"/>
                  </a:lnTo>
                  <a:lnTo>
                    <a:pt x="554" y="60"/>
                  </a:lnTo>
                  <a:lnTo>
                    <a:pt x="554" y="69"/>
                  </a:lnTo>
                  <a:lnTo>
                    <a:pt x="546" y="69"/>
                  </a:lnTo>
                  <a:lnTo>
                    <a:pt x="537" y="69"/>
                  </a:lnTo>
                  <a:lnTo>
                    <a:pt x="528" y="69"/>
                  </a:lnTo>
                  <a:lnTo>
                    <a:pt x="511" y="78"/>
                  </a:lnTo>
                  <a:lnTo>
                    <a:pt x="485" y="78"/>
                  </a:lnTo>
                  <a:lnTo>
                    <a:pt x="459" y="78"/>
                  </a:lnTo>
                  <a:lnTo>
                    <a:pt x="424" y="78"/>
                  </a:lnTo>
                  <a:lnTo>
                    <a:pt x="390" y="86"/>
                  </a:lnTo>
                  <a:lnTo>
                    <a:pt x="346" y="86"/>
                  </a:lnTo>
                  <a:lnTo>
                    <a:pt x="303" y="95"/>
                  </a:lnTo>
                  <a:lnTo>
                    <a:pt x="303" y="9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36">
              <a:extLst>
                <a:ext uri="{FF2B5EF4-FFF2-40B4-BE49-F238E27FC236}">
                  <a16:creationId xmlns:a16="http://schemas.microsoft.com/office/drawing/2014/main" id="{ED6A8F1B-8BB9-470B-B8C0-27A7C7B25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600" y="1177673"/>
              <a:ext cx="1376149" cy="1537538"/>
            </a:xfrm>
            <a:custGeom>
              <a:avLst/>
              <a:gdLst>
                <a:gd name="T0" fmla="*/ 407 w 433"/>
                <a:gd name="T1" fmla="*/ 43 h 485"/>
                <a:gd name="T2" fmla="*/ 416 w 433"/>
                <a:gd name="T3" fmla="*/ 52 h 485"/>
                <a:gd name="T4" fmla="*/ 424 w 433"/>
                <a:gd name="T5" fmla="*/ 60 h 485"/>
                <a:gd name="T6" fmla="*/ 424 w 433"/>
                <a:gd name="T7" fmla="*/ 69 h 485"/>
                <a:gd name="T8" fmla="*/ 433 w 433"/>
                <a:gd name="T9" fmla="*/ 78 h 485"/>
                <a:gd name="T10" fmla="*/ 424 w 433"/>
                <a:gd name="T11" fmla="*/ 78 h 485"/>
                <a:gd name="T12" fmla="*/ 424 w 433"/>
                <a:gd name="T13" fmla="*/ 86 h 485"/>
                <a:gd name="T14" fmla="*/ 416 w 433"/>
                <a:gd name="T15" fmla="*/ 104 h 485"/>
                <a:gd name="T16" fmla="*/ 407 w 433"/>
                <a:gd name="T17" fmla="*/ 104 h 485"/>
                <a:gd name="T18" fmla="*/ 407 w 433"/>
                <a:gd name="T19" fmla="*/ 112 h 485"/>
                <a:gd name="T20" fmla="*/ 398 w 433"/>
                <a:gd name="T21" fmla="*/ 121 h 485"/>
                <a:gd name="T22" fmla="*/ 390 w 433"/>
                <a:gd name="T23" fmla="*/ 138 h 485"/>
                <a:gd name="T24" fmla="*/ 372 w 433"/>
                <a:gd name="T25" fmla="*/ 147 h 485"/>
                <a:gd name="T26" fmla="*/ 364 w 433"/>
                <a:gd name="T27" fmla="*/ 164 h 485"/>
                <a:gd name="T28" fmla="*/ 355 w 433"/>
                <a:gd name="T29" fmla="*/ 190 h 485"/>
                <a:gd name="T30" fmla="*/ 338 w 433"/>
                <a:gd name="T31" fmla="*/ 208 h 485"/>
                <a:gd name="T32" fmla="*/ 303 w 433"/>
                <a:gd name="T33" fmla="*/ 260 h 485"/>
                <a:gd name="T34" fmla="*/ 268 w 433"/>
                <a:gd name="T35" fmla="*/ 294 h 485"/>
                <a:gd name="T36" fmla="*/ 234 w 433"/>
                <a:gd name="T37" fmla="*/ 338 h 485"/>
                <a:gd name="T38" fmla="*/ 199 w 433"/>
                <a:gd name="T39" fmla="*/ 364 h 485"/>
                <a:gd name="T40" fmla="*/ 173 w 433"/>
                <a:gd name="T41" fmla="*/ 390 h 485"/>
                <a:gd name="T42" fmla="*/ 138 w 433"/>
                <a:gd name="T43" fmla="*/ 416 h 485"/>
                <a:gd name="T44" fmla="*/ 104 w 433"/>
                <a:gd name="T45" fmla="*/ 442 h 485"/>
                <a:gd name="T46" fmla="*/ 69 w 433"/>
                <a:gd name="T47" fmla="*/ 459 h 485"/>
                <a:gd name="T48" fmla="*/ 52 w 433"/>
                <a:gd name="T49" fmla="*/ 468 h 485"/>
                <a:gd name="T50" fmla="*/ 34 w 433"/>
                <a:gd name="T51" fmla="*/ 468 h 485"/>
                <a:gd name="T52" fmla="*/ 17 w 433"/>
                <a:gd name="T53" fmla="*/ 476 h 485"/>
                <a:gd name="T54" fmla="*/ 0 w 433"/>
                <a:gd name="T55" fmla="*/ 485 h 485"/>
                <a:gd name="T56" fmla="*/ 0 w 433"/>
                <a:gd name="T57" fmla="*/ 476 h 485"/>
                <a:gd name="T58" fmla="*/ 0 w 433"/>
                <a:gd name="T59" fmla="*/ 468 h 485"/>
                <a:gd name="T60" fmla="*/ 8 w 433"/>
                <a:gd name="T61" fmla="*/ 459 h 485"/>
                <a:gd name="T62" fmla="*/ 26 w 433"/>
                <a:gd name="T63" fmla="*/ 442 h 485"/>
                <a:gd name="T64" fmla="*/ 52 w 433"/>
                <a:gd name="T65" fmla="*/ 416 h 485"/>
                <a:gd name="T66" fmla="*/ 78 w 433"/>
                <a:gd name="T67" fmla="*/ 398 h 485"/>
                <a:gd name="T68" fmla="*/ 112 w 433"/>
                <a:gd name="T69" fmla="*/ 372 h 485"/>
                <a:gd name="T70" fmla="*/ 164 w 433"/>
                <a:gd name="T71" fmla="*/ 320 h 485"/>
                <a:gd name="T72" fmla="*/ 216 w 433"/>
                <a:gd name="T73" fmla="*/ 268 h 485"/>
                <a:gd name="T74" fmla="*/ 260 w 433"/>
                <a:gd name="T75" fmla="*/ 208 h 485"/>
                <a:gd name="T76" fmla="*/ 294 w 433"/>
                <a:gd name="T77" fmla="*/ 156 h 485"/>
                <a:gd name="T78" fmla="*/ 320 w 433"/>
                <a:gd name="T79" fmla="*/ 112 h 485"/>
                <a:gd name="T80" fmla="*/ 329 w 433"/>
                <a:gd name="T81" fmla="*/ 86 h 485"/>
                <a:gd name="T82" fmla="*/ 338 w 433"/>
                <a:gd name="T83" fmla="*/ 69 h 485"/>
                <a:gd name="T84" fmla="*/ 346 w 433"/>
                <a:gd name="T85" fmla="*/ 52 h 485"/>
                <a:gd name="T86" fmla="*/ 338 w 433"/>
                <a:gd name="T87" fmla="*/ 43 h 485"/>
                <a:gd name="T88" fmla="*/ 338 w 433"/>
                <a:gd name="T89" fmla="*/ 26 h 485"/>
                <a:gd name="T90" fmla="*/ 338 w 433"/>
                <a:gd name="T91" fmla="*/ 17 h 485"/>
                <a:gd name="T92" fmla="*/ 346 w 433"/>
                <a:gd name="T93" fmla="*/ 8 h 485"/>
                <a:gd name="T94" fmla="*/ 346 w 433"/>
                <a:gd name="T95" fmla="*/ 8 h 485"/>
                <a:gd name="T96" fmla="*/ 355 w 433"/>
                <a:gd name="T97" fmla="*/ 0 h 485"/>
                <a:gd name="T98" fmla="*/ 364 w 433"/>
                <a:gd name="T99" fmla="*/ 0 h 485"/>
                <a:gd name="T100" fmla="*/ 372 w 433"/>
                <a:gd name="T101" fmla="*/ 8 h 485"/>
                <a:gd name="T102" fmla="*/ 390 w 433"/>
                <a:gd name="T103" fmla="*/ 17 h 485"/>
                <a:gd name="T104" fmla="*/ 398 w 433"/>
                <a:gd name="T105" fmla="*/ 26 h 485"/>
                <a:gd name="T106" fmla="*/ 407 w 433"/>
                <a:gd name="T107" fmla="*/ 43 h 485"/>
                <a:gd name="T108" fmla="*/ 407 w 433"/>
                <a:gd name="T109" fmla="*/ 4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3" h="485">
                  <a:moveTo>
                    <a:pt x="407" y="43"/>
                  </a:moveTo>
                  <a:lnTo>
                    <a:pt x="416" y="52"/>
                  </a:lnTo>
                  <a:lnTo>
                    <a:pt x="424" y="60"/>
                  </a:lnTo>
                  <a:lnTo>
                    <a:pt x="424" y="69"/>
                  </a:lnTo>
                  <a:lnTo>
                    <a:pt x="433" y="78"/>
                  </a:lnTo>
                  <a:lnTo>
                    <a:pt x="424" y="78"/>
                  </a:lnTo>
                  <a:lnTo>
                    <a:pt x="424" y="86"/>
                  </a:lnTo>
                  <a:lnTo>
                    <a:pt x="416" y="104"/>
                  </a:lnTo>
                  <a:lnTo>
                    <a:pt x="407" y="104"/>
                  </a:lnTo>
                  <a:lnTo>
                    <a:pt x="407" y="112"/>
                  </a:lnTo>
                  <a:lnTo>
                    <a:pt x="398" y="121"/>
                  </a:lnTo>
                  <a:lnTo>
                    <a:pt x="390" y="138"/>
                  </a:lnTo>
                  <a:lnTo>
                    <a:pt x="372" y="147"/>
                  </a:lnTo>
                  <a:lnTo>
                    <a:pt x="364" y="164"/>
                  </a:lnTo>
                  <a:lnTo>
                    <a:pt x="355" y="190"/>
                  </a:lnTo>
                  <a:lnTo>
                    <a:pt x="338" y="208"/>
                  </a:lnTo>
                  <a:lnTo>
                    <a:pt x="303" y="260"/>
                  </a:lnTo>
                  <a:lnTo>
                    <a:pt x="268" y="294"/>
                  </a:lnTo>
                  <a:lnTo>
                    <a:pt x="234" y="338"/>
                  </a:lnTo>
                  <a:lnTo>
                    <a:pt x="199" y="364"/>
                  </a:lnTo>
                  <a:lnTo>
                    <a:pt x="173" y="390"/>
                  </a:lnTo>
                  <a:lnTo>
                    <a:pt x="138" y="416"/>
                  </a:lnTo>
                  <a:lnTo>
                    <a:pt x="104" y="442"/>
                  </a:lnTo>
                  <a:lnTo>
                    <a:pt x="69" y="459"/>
                  </a:lnTo>
                  <a:lnTo>
                    <a:pt x="52" y="468"/>
                  </a:lnTo>
                  <a:lnTo>
                    <a:pt x="34" y="468"/>
                  </a:lnTo>
                  <a:lnTo>
                    <a:pt x="17" y="476"/>
                  </a:lnTo>
                  <a:lnTo>
                    <a:pt x="0" y="485"/>
                  </a:lnTo>
                  <a:lnTo>
                    <a:pt x="0" y="476"/>
                  </a:lnTo>
                  <a:lnTo>
                    <a:pt x="0" y="468"/>
                  </a:lnTo>
                  <a:lnTo>
                    <a:pt x="8" y="459"/>
                  </a:lnTo>
                  <a:lnTo>
                    <a:pt x="26" y="442"/>
                  </a:lnTo>
                  <a:lnTo>
                    <a:pt x="52" y="416"/>
                  </a:lnTo>
                  <a:lnTo>
                    <a:pt x="78" y="398"/>
                  </a:lnTo>
                  <a:lnTo>
                    <a:pt x="112" y="372"/>
                  </a:lnTo>
                  <a:lnTo>
                    <a:pt x="164" y="320"/>
                  </a:lnTo>
                  <a:lnTo>
                    <a:pt x="216" y="268"/>
                  </a:lnTo>
                  <a:lnTo>
                    <a:pt x="260" y="208"/>
                  </a:lnTo>
                  <a:lnTo>
                    <a:pt x="294" y="156"/>
                  </a:lnTo>
                  <a:lnTo>
                    <a:pt x="320" y="112"/>
                  </a:lnTo>
                  <a:lnTo>
                    <a:pt x="329" y="86"/>
                  </a:lnTo>
                  <a:lnTo>
                    <a:pt x="338" y="69"/>
                  </a:lnTo>
                  <a:lnTo>
                    <a:pt x="346" y="52"/>
                  </a:lnTo>
                  <a:lnTo>
                    <a:pt x="338" y="43"/>
                  </a:lnTo>
                  <a:lnTo>
                    <a:pt x="338" y="26"/>
                  </a:lnTo>
                  <a:lnTo>
                    <a:pt x="338" y="17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55" y="0"/>
                  </a:lnTo>
                  <a:lnTo>
                    <a:pt x="364" y="0"/>
                  </a:lnTo>
                  <a:lnTo>
                    <a:pt x="372" y="8"/>
                  </a:lnTo>
                  <a:lnTo>
                    <a:pt x="390" y="17"/>
                  </a:lnTo>
                  <a:lnTo>
                    <a:pt x="398" y="26"/>
                  </a:lnTo>
                  <a:lnTo>
                    <a:pt x="407" y="43"/>
                  </a:lnTo>
                  <a:lnTo>
                    <a:pt x="407" y="4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37">
              <a:extLst>
                <a:ext uri="{FF2B5EF4-FFF2-40B4-BE49-F238E27FC236}">
                  <a16:creationId xmlns:a16="http://schemas.microsoft.com/office/drawing/2014/main" id="{0E3F958C-9E39-4831-844D-C39859B21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925" y="1478839"/>
              <a:ext cx="273323" cy="1619963"/>
            </a:xfrm>
            <a:custGeom>
              <a:avLst/>
              <a:gdLst>
                <a:gd name="T0" fmla="*/ 8 w 86"/>
                <a:gd name="T1" fmla="*/ 43 h 511"/>
                <a:gd name="T2" fmla="*/ 0 w 86"/>
                <a:gd name="T3" fmla="*/ 35 h 511"/>
                <a:gd name="T4" fmla="*/ 0 w 86"/>
                <a:gd name="T5" fmla="*/ 26 h 511"/>
                <a:gd name="T6" fmla="*/ 8 w 86"/>
                <a:gd name="T7" fmla="*/ 17 h 511"/>
                <a:gd name="T8" fmla="*/ 8 w 86"/>
                <a:gd name="T9" fmla="*/ 9 h 511"/>
                <a:gd name="T10" fmla="*/ 17 w 86"/>
                <a:gd name="T11" fmla="*/ 0 h 511"/>
                <a:gd name="T12" fmla="*/ 26 w 86"/>
                <a:gd name="T13" fmla="*/ 0 h 511"/>
                <a:gd name="T14" fmla="*/ 34 w 86"/>
                <a:gd name="T15" fmla="*/ 0 h 511"/>
                <a:gd name="T16" fmla="*/ 43 w 86"/>
                <a:gd name="T17" fmla="*/ 9 h 511"/>
                <a:gd name="T18" fmla="*/ 60 w 86"/>
                <a:gd name="T19" fmla="*/ 26 h 511"/>
                <a:gd name="T20" fmla="*/ 78 w 86"/>
                <a:gd name="T21" fmla="*/ 35 h 511"/>
                <a:gd name="T22" fmla="*/ 86 w 86"/>
                <a:gd name="T23" fmla="*/ 43 h 511"/>
                <a:gd name="T24" fmla="*/ 86 w 86"/>
                <a:gd name="T25" fmla="*/ 61 h 511"/>
                <a:gd name="T26" fmla="*/ 86 w 86"/>
                <a:gd name="T27" fmla="*/ 78 h 511"/>
                <a:gd name="T28" fmla="*/ 86 w 86"/>
                <a:gd name="T29" fmla="*/ 95 h 511"/>
                <a:gd name="T30" fmla="*/ 86 w 86"/>
                <a:gd name="T31" fmla="*/ 130 h 511"/>
                <a:gd name="T32" fmla="*/ 78 w 86"/>
                <a:gd name="T33" fmla="*/ 165 h 511"/>
                <a:gd name="T34" fmla="*/ 78 w 86"/>
                <a:gd name="T35" fmla="*/ 173 h 511"/>
                <a:gd name="T36" fmla="*/ 86 w 86"/>
                <a:gd name="T37" fmla="*/ 191 h 511"/>
                <a:gd name="T38" fmla="*/ 86 w 86"/>
                <a:gd name="T39" fmla="*/ 199 h 511"/>
                <a:gd name="T40" fmla="*/ 86 w 86"/>
                <a:gd name="T41" fmla="*/ 225 h 511"/>
                <a:gd name="T42" fmla="*/ 86 w 86"/>
                <a:gd name="T43" fmla="*/ 243 h 511"/>
                <a:gd name="T44" fmla="*/ 86 w 86"/>
                <a:gd name="T45" fmla="*/ 269 h 511"/>
                <a:gd name="T46" fmla="*/ 86 w 86"/>
                <a:gd name="T47" fmla="*/ 295 h 511"/>
                <a:gd name="T48" fmla="*/ 86 w 86"/>
                <a:gd name="T49" fmla="*/ 321 h 511"/>
                <a:gd name="T50" fmla="*/ 86 w 86"/>
                <a:gd name="T51" fmla="*/ 347 h 511"/>
                <a:gd name="T52" fmla="*/ 86 w 86"/>
                <a:gd name="T53" fmla="*/ 373 h 511"/>
                <a:gd name="T54" fmla="*/ 86 w 86"/>
                <a:gd name="T55" fmla="*/ 399 h 511"/>
                <a:gd name="T56" fmla="*/ 86 w 86"/>
                <a:gd name="T57" fmla="*/ 425 h 511"/>
                <a:gd name="T58" fmla="*/ 86 w 86"/>
                <a:gd name="T59" fmla="*/ 442 h 511"/>
                <a:gd name="T60" fmla="*/ 86 w 86"/>
                <a:gd name="T61" fmla="*/ 459 h 511"/>
                <a:gd name="T62" fmla="*/ 86 w 86"/>
                <a:gd name="T63" fmla="*/ 468 h 511"/>
                <a:gd name="T64" fmla="*/ 86 w 86"/>
                <a:gd name="T65" fmla="*/ 485 h 511"/>
                <a:gd name="T66" fmla="*/ 78 w 86"/>
                <a:gd name="T67" fmla="*/ 503 h 511"/>
                <a:gd name="T68" fmla="*/ 78 w 86"/>
                <a:gd name="T69" fmla="*/ 511 h 511"/>
                <a:gd name="T70" fmla="*/ 69 w 86"/>
                <a:gd name="T71" fmla="*/ 511 h 511"/>
                <a:gd name="T72" fmla="*/ 60 w 86"/>
                <a:gd name="T73" fmla="*/ 511 h 511"/>
                <a:gd name="T74" fmla="*/ 52 w 86"/>
                <a:gd name="T75" fmla="*/ 511 h 511"/>
                <a:gd name="T76" fmla="*/ 43 w 86"/>
                <a:gd name="T77" fmla="*/ 503 h 511"/>
                <a:gd name="T78" fmla="*/ 34 w 86"/>
                <a:gd name="T79" fmla="*/ 477 h 511"/>
                <a:gd name="T80" fmla="*/ 26 w 86"/>
                <a:gd name="T81" fmla="*/ 468 h 511"/>
                <a:gd name="T82" fmla="*/ 17 w 86"/>
                <a:gd name="T83" fmla="*/ 451 h 511"/>
                <a:gd name="T84" fmla="*/ 17 w 86"/>
                <a:gd name="T85" fmla="*/ 433 h 511"/>
                <a:gd name="T86" fmla="*/ 17 w 86"/>
                <a:gd name="T87" fmla="*/ 433 h 511"/>
                <a:gd name="T88" fmla="*/ 17 w 86"/>
                <a:gd name="T89" fmla="*/ 416 h 511"/>
                <a:gd name="T90" fmla="*/ 26 w 86"/>
                <a:gd name="T91" fmla="*/ 407 h 511"/>
                <a:gd name="T92" fmla="*/ 26 w 86"/>
                <a:gd name="T93" fmla="*/ 390 h 511"/>
                <a:gd name="T94" fmla="*/ 26 w 86"/>
                <a:gd name="T95" fmla="*/ 364 h 511"/>
                <a:gd name="T96" fmla="*/ 26 w 86"/>
                <a:gd name="T97" fmla="*/ 338 h 511"/>
                <a:gd name="T98" fmla="*/ 34 w 86"/>
                <a:gd name="T99" fmla="*/ 303 h 511"/>
                <a:gd name="T100" fmla="*/ 34 w 86"/>
                <a:gd name="T101" fmla="*/ 260 h 511"/>
                <a:gd name="T102" fmla="*/ 26 w 86"/>
                <a:gd name="T103" fmla="*/ 225 h 511"/>
                <a:gd name="T104" fmla="*/ 26 w 86"/>
                <a:gd name="T105" fmla="*/ 182 h 511"/>
                <a:gd name="T106" fmla="*/ 26 w 86"/>
                <a:gd name="T107" fmla="*/ 113 h 511"/>
                <a:gd name="T108" fmla="*/ 26 w 86"/>
                <a:gd name="T109" fmla="*/ 87 h 511"/>
                <a:gd name="T110" fmla="*/ 17 w 86"/>
                <a:gd name="T111" fmla="*/ 69 h 511"/>
                <a:gd name="T112" fmla="*/ 17 w 86"/>
                <a:gd name="T113" fmla="*/ 52 h 511"/>
                <a:gd name="T114" fmla="*/ 8 w 86"/>
                <a:gd name="T115" fmla="*/ 43 h 511"/>
                <a:gd name="T116" fmla="*/ 8 w 86"/>
                <a:gd name="T117" fmla="*/ 43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6" h="511">
                  <a:moveTo>
                    <a:pt x="8" y="43"/>
                  </a:moveTo>
                  <a:lnTo>
                    <a:pt x="0" y="35"/>
                  </a:lnTo>
                  <a:lnTo>
                    <a:pt x="0" y="26"/>
                  </a:lnTo>
                  <a:lnTo>
                    <a:pt x="8" y="17"/>
                  </a:lnTo>
                  <a:lnTo>
                    <a:pt x="8" y="9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3" y="9"/>
                  </a:lnTo>
                  <a:lnTo>
                    <a:pt x="60" y="26"/>
                  </a:lnTo>
                  <a:lnTo>
                    <a:pt x="78" y="35"/>
                  </a:lnTo>
                  <a:lnTo>
                    <a:pt x="86" y="43"/>
                  </a:lnTo>
                  <a:lnTo>
                    <a:pt x="86" y="61"/>
                  </a:lnTo>
                  <a:lnTo>
                    <a:pt x="86" y="78"/>
                  </a:lnTo>
                  <a:lnTo>
                    <a:pt x="86" y="95"/>
                  </a:lnTo>
                  <a:lnTo>
                    <a:pt x="86" y="130"/>
                  </a:lnTo>
                  <a:lnTo>
                    <a:pt x="78" y="165"/>
                  </a:lnTo>
                  <a:lnTo>
                    <a:pt x="78" y="173"/>
                  </a:lnTo>
                  <a:lnTo>
                    <a:pt x="86" y="191"/>
                  </a:lnTo>
                  <a:lnTo>
                    <a:pt x="86" y="199"/>
                  </a:lnTo>
                  <a:lnTo>
                    <a:pt x="86" y="225"/>
                  </a:lnTo>
                  <a:lnTo>
                    <a:pt x="86" y="243"/>
                  </a:lnTo>
                  <a:lnTo>
                    <a:pt x="86" y="269"/>
                  </a:lnTo>
                  <a:lnTo>
                    <a:pt x="86" y="295"/>
                  </a:lnTo>
                  <a:lnTo>
                    <a:pt x="86" y="321"/>
                  </a:lnTo>
                  <a:lnTo>
                    <a:pt x="86" y="347"/>
                  </a:lnTo>
                  <a:lnTo>
                    <a:pt x="86" y="373"/>
                  </a:lnTo>
                  <a:lnTo>
                    <a:pt x="86" y="399"/>
                  </a:lnTo>
                  <a:lnTo>
                    <a:pt x="86" y="425"/>
                  </a:lnTo>
                  <a:lnTo>
                    <a:pt x="86" y="442"/>
                  </a:lnTo>
                  <a:lnTo>
                    <a:pt x="86" y="459"/>
                  </a:lnTo>
                  <a:lnTo>
                    <a:pt x="86" y="468"/>
                  </a:lnTo>
                  <a:lnTo>
                    <a:pt x="86" y="485"/>
                  </a:lnTo>
                  <a:lnTo>
                    <a:pt x="78" y="503"/>
                  </a:lnTo>
                  <a:lnTo>
                    <a:pt x="78" y="511"/>
                  </a:lnTo>
                  <a:lnTo>
                    <a:pt x="69" y="511"/>
                  </a:lnTo>
                  <a:lnTo>
                    <a:pt x="60" y="511"/>
                  </a:lnTo>
                  <a:lnTo>
                    <a:pt x="52" y="511"/>
                  </a:lnTo>
                  <a:lnTo>
                    <a:pt x="43" y="503"/>
                  </a:lnTo>
                  <a:lnTo>
                    <a:pt x="34" y="477"/>
                  </a:lnTo>
                  <a:lnTo>
                    <a:pt x="26" y="468"/>
                  </a:lnTo>
                  <a:lnTo>
                    <a:pt x="17" y="451"/>
                  </a:lnTo>
                  <a:lnTo>
                    <a:pt x="17" y="433"/>
                  </a:lnTo>
                  <a:lnTo>
                    <a:pt x="17" y="433"/>
                  </a:lnTo>
                  <a:lnTo>
                    <a:pt x="17" y="416"/>
                  </a:lnTo>
                  <a:lnTo>
                    <a:pt x="26" y="407"/>
                  </a:lnTo>
                  <a:lnTo>
                    <a:pt x="26" y="390"/>
                  </a:lnTo>
                  <a:lnTo>
                    <a:pt x="26" y="364"/>
                  </a:lnTo>
                  <a:lnTo>
                    <a:pt x="26" y="338"/>
                  </a:lnTo>
                  <a:lnTo>
                    <a:pt x="34" y="303"/>
                  </a:lnTo>
                  <a:lnTo>
                    <a:pt x="34" y="260"/>
                  </a:lnTo>
                  <a:lnTo>
                    <a:pt x="26" y="225"/>
                  </a:lnTo>
                  <a:lnTo>
                    <a:pt x="26" y="182"/>
                  </a:lnTo>
                  <a:lnTo>
                    <a:pt x="26" y="113"/>
                  </a:lnTo>
                  <a:lnTo>
                    <a:pt x="26" y="87"/>
                  </a:lnTo>
                  <a:lnTo>
                    <a:pt x="17" y="69"/>
                  </a:lnTo>
                  <a:lnTo>
                    <a:pt x="17" y="52"/>
                  </a:lnTo>
                  <a:lnTo>
                    <a:pt x="8" y="43"/>
                  </a:lnTo>
                  <a:lnTo>
                    <a:pt x="8" y="4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531123F0-6B04-4758-B30C-DA0563D3E68F}"/>
              </a:ext>
            </a:extLst>
          </p:cNvPr>
          <p:cNvGrpSpPr/>
          <p:nvPr/>
        </p:nvGrpSpPr>
        <p:grpSpPr>
          <a:xfrm>
            <a:off x="6779797" y="765550"/>
            <a:ext cx="2367739" cy="2361784"/>
            <a:chOff x="5688705" y="930399"/>
            <a:chExt cx="2367739" cy="2361784"/>
          </a:xfrm>
        </p:grpSpPr>
        <p:sp>
          <p:nvSpPr>
            <p:cNvPr id="7" name="Freeform 138">
              <a:extLst>
                <a:ext uri="{FF2B5EF4-FFF2-40B4-BE49-F238E27FC236}">
                  <a16:creationId xmlns:a16="http://schemas.microsoft.com/office/drawing/2014/main" id="{AC471BA0-AD3E-4751-AFD8-A5016944A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705" y="930399"/>
              <a:ext cx="908957" cy="1401219"/>
            </a:xfrm>
            <a:custGeom>
              <a:avLst/>
              <a:gdLst>
                <a:gd name="T0" fmla="*/ 217 w 286"/>
                <a:gd name="T1" fmla="*/ 199 h 442"/>
                <a:gd name="T2" fmla="*/ 182 w 286"/>
                <a:gd name="T3" fmla="*/ 260 h 442"/>
                <a:gd name="T4" fmla="*/ 139 w 286"/>
                <a:gd name="T5" fmla="*/ 320 h 442"/>
                <a:gd name="T6" fmla="*/ 121 w 286"/>
                <a:gd name="T7" fmla="*/ 346 h 442"/>
                <a:gd name="T8" fmla="*/ 95 w 286"/>
                <a:gd name="T9" fmla="*/ 372 h 442"/>
                <a:gd name="T10" fmla="*/ 69 w 286"/>
                <a:gd name="T11" fmla="*/ 398 h 442"/>
                <a:gd name="T12" fmla="*/ 52 w 286"/>
                <a:gd name="T13" fmla="*/ 416 h 442"/>
                <a:gd name="T14" fmla="*/ 26 w 286"/>
                <a:gd name="T15" fmla="*/ 433 h 442"/>
                <a:gd name="T16" fmla="*/ 9 w 286"/>
                <a:gd name="T17" fmla="*/ 442 h 442"/>
                <a:gd name="T18" fmla="*/ 0 w 286"/>
                <a:gd name="T19" fmla="*/ 442 h 442"/>
                <a:gd name="T20" fmla="*/ 0 w 286"/>
                <a:gd name="T21" fmla="*/ 442 h 442"/>
                <a:gd name="T22" fmla="*/ 0 w 286"/>
                <a:gd name="T23" fmla="*/ 424 h 442"/>
                <a:gd name="T24" fmla="*/ 9 w 286"/>
                <a:gd name="T25" fmla="*/ 407 h 442"/>
                <a:gd name="T26" fmla="*/ 26 w 286"/>
                <a:gd name="T27" fmla="*/ 390 h 442"/>
                <a:gd name="T28" fmla="*/ 43 w 286"/>
                <a:gd name="T29" fmla="*/ 355 h 442"/>
                <a:gd name="T30" fmla="*/ 95 w 286"/>
                <a:gd name="T31" fmla="*/ 286 h 442"/>
                <a:gd name="T32" fmla="*/ 139 w 286"/>
                <a:gd name="T33" fmla="*/ 216 h 442"/>
                <a:gd name="T34" fmla="*/ 165 w 286"/>
                <a:gd name="T35" fmla="*/ 156 h 442"/>
                <a:gd name="T36" fmla="*/ 191 w 286"/>
                <a:gd name="T37" fmla="*/ 95 h 442"/>
                <a:gd name="T38" fmla="*/ 199 w 286"/>
                <a:gd name="T39" fmla="*/ 69 h 442"/>
                <a:gd name="T40" fmla="*/ 208 w 286"/>
                <a:gd name="T41" fmla="*/ 52 h 442"/>
                <a:gd name="T42" fmla="*/ 208 w 286"/>
                <a:gd name="T43" fmla="*/ 34 h 442"/>
                <a:gd name="T44" fmla="*/ 208 w 286"/>
                <a:gd name="T45" fmla="*/ 26 h 442"/>
                <a:gd name="T46" fmla="*/ 208 w 286"/>
                <a:gd name="T47" fmla="*/ 17 h 442"/>
                <a:gd name="T48" fmla="*/ 208 w 286"/>
                <a:gd name="T49" fmla="*/ 8 h 442"/>
                <a:gd name="T50" fmla="*/ 208 w 286"/>
                <a:gd name="T51" fmla="*/ 0 h 442"/>
                <a:gd name="T52" fmla="*/ 217 w 286"/>
                <a:gd name="T53" fmla="*/ 0 h 442"/>
                <a:gd name="T54" fmla="*/ 225 w 286"/>
                <a:gd name="T55" fmla="*/ 0 h 442"/>
                <a:gd name="T56" fmla="*/ 243 w 286"/>
                <a:gd name="T57" fmla="*/ 0 h 442"/>
                <a:gd name="T58" fmla="*/ 251 w 286"/>
                <a:gd name="T59" fmla="*/ 8 h 442"/>
                <a:gd name="T60" fmla="*/ 269 w 286"/>
                <a:gd name="T61" fmla="*/ 17 h 442"/>
                <a:gd name="T62" fmla="*/ 277 w 286"/>
                <a:gd name="T63" fmla="*/ 34 h 442"/>
                <a:gd name="T64" fmla="*/ 286 w 286"/>
                <a:gd name="T65" fmla="*/ 43 h 442"/>
                <a:gd name="T66" fmla="*/ 286 w 286"/>
                <a:gd name="T67" fmla="*/ 52 h 442"/>
                <a:gd name="T68" fmla="*/ 286 w 286"/>
                <a:gd name="T69" fmla="*/ 60 h 442"/>
                <a:gd name="T70" fmla="*/ 286 w 286"/>
                <a:gd name="T71" fmla="*/ 69 h 442"/>
                <a:gd name="T72" fmla="*/ 286 w 286"/>
                <a:gd name="T73" fmla="*/ 78 h 442"/>
                <a:gd name="T74" fmla="*/ 277 w 286"/>
                <a:gd name="T75" fmla="*/ 104 h 442"/>
                <a:gd name="T76" fmla="*/ 260 w 286"/>
                <a:gd name="T77" fmla="*/ 112 h 442"/>
                <a:gd name="T78" fmla="*/ 251 w 286"/>
                <a:gd name="T79" fmla="*/ 138 h 442"/>
                <a:gd name="T80" fmla="*/ 234 w 286"/>
                <a:gd name="T81" fmla="*/ 164 h 442"/>
                <a:gd name="T82" fmla="*/ 217 w 286"/>
                <a:gd name="T83" fmla="*/ 199 h 442"/>
                <a:gd name="T84" fmla="*/ 217 w 286"/>
                <a:gd name="T85" fmla="*/ 19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442">
                  <a:moveTo>
                    <a:pt x="217" y="199"/>
                  </a:moveTo>
                  <a:lnTo>
                    <a:pt x="182" y="260"/>
                  </a:lnTo>
                  <a:lnTo>
                    <a:pt x="139" y="320"/>
                  </a:lnTo>
                  <a:lnTo>
                    <a:pt x="121" y="346"/>
                  </a:lnTo>
                  <a:lnTo>
                    <a:pt x="95" y="372"/>
                  </a:lnTo>
                  <a:lnTo>
                    <a:pt x="69" y="398"/>
                  </a:lnTo>
                  <a:lnTo>
                    <a:pt x="52" y="416"/>
                  </a:lnTo>
                  <a:lnTo>
                    <a:pt x="26" y="433"/>
                  </a:lnTo>
                  <a:lnTo>
                    <a:pt x="9" y="442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24"/>
                  </a:lnTo>
                  <a:lnTo>
                    <a:pt x="9" y="407"/>
                  </a:lnTo>
                  <a:lnTo>
                    <a:pt x="26" y="390"/>
                  </a:lnTo>
                  <a:lnTo>
                    <a:pt x="43" y="355"/>
                  </a:lnTo>
                  <a:lnTo>
                    <a:pt x="95" y="286"/>
                  </a:lnTo>
                  <a:lnTo>
                    <a:pt x="139" y="216"/>
                  </a:lnTo>
                  <a:lnTo>
                    <a:pt x="165" y="156"/>
                  </a:lnTo>
                  <a:lnTo>
                    <a:pt x="191" y="95"/>
                  </a:lnTo>
                  <a:lnTo>
                    <a:pt x="199" y="69"/>
                  </a:lnTo>
                  <a:lnTo>
                    <a:pt x="208" y="52"/>
                  </a:lnTo>
                  <a:lnTo>
                    <a:pt x="208" y="34"/>
                  </a:lnTo>
                  <a:lnTo>
                    <a:pt x="208" y="26"/>
                  </a:lnTo>
                  <a:lnTo>
                    <a:pt x="208" y="17"/>
                  </a:lnTo>
                  <a:lnTo>
                    <a:pt x="208" y="8"/>
                  </a:lnTo>
                  <a:lnTo>
                    <a:pt x="208" y="0"/>
                  </a:lnTo>
                  <a:lnTo>
                    <a:pt x="217" y="0"/>
                  </a:lnTo>
                  <a:lnTo>
                    <a:pt x="225" y="0"/>
                  </a:lnTo>
                  <a:lnTo>
                    <a:pt x="243" y="0"/>
                  </a:lnTo>
                  <a:lnTo>
                    <a:pt x="251" y="8"/>
                  </a:lnTo>
                  <a:lnTo>
                    <a:pt x="269" y="17"/>
                  </a:lnTo>
                  <a:lnTo>
                    <a:pt x="277" y="34"/>
                  </a:lnTo>
                  <a:lnTo>
                    <a:pt x="286" y="43"/>
                  </a:lnTo>
                  <a:lnTo>
                    <a:pt x="286" y="52"/>
                  </a:lnTo>
                  <a:lnTo>
                    <a:pt x="286" y="60"/>
                  </a:lnTo>
                  <a:lnTo>
                    <a:pt x="286" y="69"/>
                  </a:lnTo>
                  <a:lnTo>
                    <a:pt x="286" y="78"/>
                  </a:lnTo>
                  <a:lnTo>
                    <a:pt x="277" y="104"/>
                  </a:lnTo>
                  <a:lnTo>
                    <a:pt x="260" y="112"/>
                  </a:lnTo>
                  <a:lnTo>
                    <a:pt x="251" y="138"/>
                  </a:lnTo>
                  <a:lnTo>
                    <a:pt x="234" y="164"/>
                  </a:lnTo>
                  <a:lnTo>
                    <a:pt x="217" y="199"/>
                  </a:lnTo>
                  <a:lnTo>
                    <a:pt x="217" y="19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9">
              <a:extLst>
                <a:ext uri="{FF2B5EF4-FFF2-40B4-BE49-F238E27FC236}">
                  <a16:creationId xmlns:a16="http://schemas.microsoft.com/office/drawing/2014/main" id="{0A4CEF50-660B-4B92-8A87-F8DD54E6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471" y="1697582"/>
              <a:ext cx="247897" cy="1594601"/>
            </a:xfrm>
            <a:custGeom>
              <a:avLst/>
              <a:gdLst>
                <a:gd name="T0" fmla="*/ 0 w 78"/>
                <a:gd name="T1" fmla="*/ 0 h 503"/>
                <a:gd name="T2" fmla="*/ 34 w 78"/>
                <a:gd name="T3" fmla="*/ 0 h 503"/>
                <a:gd name="T4" fmla="*/ 52 w 78"/>
                <a:gd name="T5" fmla="*/ 9 h 503"/>
                <a:gd name="T6" fmla="*/ 69 w 78"/>
                <a:gd name="T7" fmla="*/ 26 h 503"/>
                <a:gd name="T8" fmla="*/ 69 w 78"/>
                <a:gd name="T9" fmla="*/ 26 h 503"/>
                <a:gd name="T10" fmla="*/ 78 w 78"/>
                <a:gd name="T11" fmla="*/ 26 h 503"/>
                <a:gd name="T12" fmla="*/ 78 w 78"/>
                <a:gd name="T13" fmla="*/ 35 h 503"/>
                <a:gd name="T14" fmla="*/ 78 w 78"/>
                <a:gd name="T15" fmla="*/ 44 h 503"/>
                <a:gd name="T16" fmla="*/ 78 w 78"/>
                <a:gd name="T17" fmla="*/ 61 h 503"/>
                <a:gd name="T18" fmla="*/ 78 w 78"/>
                <a:gd name="T19" fmla="*/ 78 h 503"/>
                <a:gd name="T20" fmla="*/ 78 w 78"/>
                <a:gd name="T21" fmla="*/ 96 h 503"/>
                <a:gd name="T22" fmla="*/ 78 w 78"/>
                <a:gd name="T23" fmla="*/ 122 h 503"/>
                <a:gd name="T24" fmla="*/ 78 w 78"/>
                <a:gd name="T25" fmla="*/ 148 h 503"/>
                <a:gd name="T26" fmla="*/ 69 w 78"/>
                <a:gd name="T27" fmla="*/ 182 h 503"/>
                <a:gd name="T28" fmla="*/ 69 w 78"/>
                <a:gd name="T29" fmla="*/ 260 h 503"/>
                <a:gd name="T30" fmla="*/ 69 w 78"/>
                <a:gd name="T31" fmla="*/ 338 h 503"/>
                <a:gd name="T32" fmla="*/ 69 w 78"/>
                <a:gd name="T33" fmla="*/ 373 h 503"/>
                <a:gd name="T34" fmla="*/ 69 w 78"/>
                <a:gd name="T35" fmla="*/ 408 h 503"/>
                <a:gd name="T36" fmla="*/ 60 w 78"/>
                <a:gd name="T37" fmla="*/ 442 h 503"/>
                <a:gd name="T38" fmla="*/ 60 w 78"/>
                <a:gd name="T39" fmla="*/ 460 h 503"/>
                <a:gd name="T40" fmla="*/ 52 w 78"/>
                <a:gd name="T41" fmla="*/ 486 h 503"/>
                <a:gd name="T42" fmla="*/ 52 w 78"/>
                <a:gd name="T43" fmla="*/ 494 h 503"/>
                <a:gd name="T44" fmla="*/ 43 w 78"/>
                <a:gd name="T45" fmla="*/ 503 h 503"/>
                <a:gd name="T46" fmla="*/ 34 w 78"/>
                <a:gd name="T47" fmla="*/ 503 h 503"/>
                <a:gd name="T48" fmla="*/ 26 w 78"/>
                <a:gd name="T49" fmla="*/ 494 h 503"/>
                <a:gd name="T50" fmla="*/ 26 w 78"/>
                <a:gd name="T51" fmla="*/ 486 h 503"/>
                <a:gd name="T52" fmla="*/ 17 w 78"/>
                <a:gd name="T53" fmla="*/ 477 h 503"/>
                <a:gd name="T54" fmla="*/ 8 w 78"/>
                <a:gd name="T55" fmla="*/ 460 h 503"/>
                <a:gd name="T56" fmla="*/ 8 w 78"/>
                <a:gd name="T57" fmla="*/ 442 h 503"/>
                <a:gd name="T58" fmla="*/ 8 w 78"/>
                <a:gd name="T59" fmla="*/ 434 h 503"/>
                <a:gd name="T60" fmla="*/ 0 w 78"/>
                <a:gd name="T61" fmla="*/ 425 h 503"/>
                <a:gd name="T62" fmla="*/ 0 w 78"/>
                <a:gd name="T63" fmla="*/ 416 h 503"/>
                <a:gd name="T64" fmla="*/ 0 w 78"/>
                <a:gd name="T65" fmla="*/ 408 h 503"/>
                <a:gd name="T66" fmla="*/ 8 w 78"/>
                <a:gd name="T67" fmla="*/ 390 h 503"/>
                <a:gd name="T68" fmla="*/ 8 w 78"/>
                <a:gd name="T69" fmla="*/ 382 h 503"/>
                <a:gd name="T70" fmla="*/ 8 w 78"/>
                <a:gd name="T71" fmla="*/ 364 h 503"/>
                <a:gd name="T72" fmla="*/ 8 w 78"/>
                <a:gd name="T73" fmla="*/ 347 h 503"/>
                <a:gd name="T74" fmla="*/ 8 w 78"/>
                <a:gd name="T75" fmla="*/ 338 h 503"/>
                <a:gd name="T76" fmla="*/ 8 w 78"/>
                <a:gd name="T77" fmla="*/ 321 h 503"/>
                <a:gd name="T78" fmla="*/ 17 w 78"/>
                <a:gd name="T79" fmla="*/ 304 h 503"/>
                <a:gd name="T80" fmla="*/ 17 w 78"/>
                <a:gd name="T81" fmla="*/ 278 h 503"/>
                <a:gd name="T82" fmla="*/ 17 w 78"/>
                <a:gd name="T83" fmla="*/ 260 h 503"/>
                <a:gd name="T84" fmla="*/ 17 w 78"/>
                <a:gd name="T85" fmla="*/ 234 h 503"/>
                <a:gd name="T86" fmla="*/ 17 w 78"/>
                <a:gd name="T87" fmla="*/ 200 h 503"/>
                <a:gd name="T88" fmla="*/ 17 w 78"/>
                <a:gd name="T89" fmla="*/ 148 h 503"/>
                <a:gd name="T90" fmla="*/ 17 w 78"/>
                <a:gd name="T91" fmla="*/ 96 h 503"/>
                <a:gd name="T92" fmla="*/ 8 w 78"/>
                <a:gd name="T93" fmla="*/ 44 h 503"/>
                <a:gd name="T94" fmla="*/ 0 w 78"/>
                <a:gd name="T95" fmla="*/ 0 h 503"/>
                <a:gd name="T96" fmla="*/ 0 w 78"/>
                <a:gd name="T9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503">
                  <a:moveTo>
                    <a:pt x="0" y="0"/>
                  </a:moveTo>
                  <a:lnTo>
                    <a:pt x="34" y="0"/>
                  </a:lnTo>
                  <a:lnTo>
                    <a:pt x="52" y="9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78" y="26"/>
                  </a:lnTo>
                  <a:lnTo>
                    <a:pt x="78" y="35"/>
                  </a:lnTo>
                  <a:lnTo>
                    <a:pt x="78" y="44"/>
                  </a:lnTo>
                  <a:lnTo>
                    <a:pt x="78" y="61"/>
                  </a:lnTo>
                  <a:lnTo>
                    <a:pt x="78" y="78"/>
                  </a:lnTo>
                  <a:lnTo>
                    <a:pt x="78" y="96"/>
                  </a:lnTo>
                  <a:lnTo>
                    <a:pt x="78" y="122"/>
                  </a:lnTo>
                  <a:lnTo>
                    <a:pt x="78" y="148"/>
                  </a:lnTo>
                  <a:lnTo>
                    <a:pt x="69" y="182"/>
                  </a:lnTo>
                  <a:lnTo>
                    <a:pt x="69" y="260"/>
                  </a:lnTo>
                  <a:lnTo>
                    <a:pt x="69" y="338"/>
                  </a:lnTo>
                  <a:lnTo>
                    <a:pt x="69" y="373"/>
                  </a:lnTo>
                  <a:lnTo>
                    <a:pt x="69" y="408"/>
                  </a:lnTo>
                  <a:lnTo>
                    <a:pt x="60" y="442"/>
                  </a:lnTo>
                  <a:lnTo>
                    <a:pt x="60" y="460"/>
                  </a:lnTo>
                  <a:lnTo>
                    <a:pt x="52" y="486"/>
                  </a:lnTo>
                  <a:lnTo>
                    <a:pt x="52" y="494"/>
                  </a:lnTo>
                  <a:lnTo>
                    <a:pt x="43" y="503"/>
                  </a:lnTo>
                  <a:lnTo>
                    <a:pt x="34" y="503"/>
                  </a:lnTo>
                  <a:lnTo>
                    <a:pt x="26" y="494"/>
                  </a:lnTo>
                  <a:lnTo>
                    <a:pt x="26" y="486"/>
                  </a:lnTo>
                  <a:lnTo>
                    <a:pt x="17" y="477"/>
                  </a:lnTo>
                  <a:lnTo>
                    <a:pt x="8" y="460"/>
                  </a:lnTo>
                  <a:lnTo>
                    <a:pt x="8" y="442"/>
                  </a:lnTo>
                  <a:lnTo>
                    <a:pt x="8" y="434"/>
                  </a:lnTo>
                  <a:lnTo>
                    <a:pt x="0" y="425"/>
                  </a:lnTo>
                  <a:lnTo>
                    <a:pt x="0" y="416"/>
                  </a:lnTo>
                  <a:lnTo>
                    <a:pt x="0" y="408"/>
                  </a:lnTo>
                  <a:lnTo>
                    <a:pt x="8" y="390"/>
                  </a:lnTo>
                  <a:lnTo>
                    <a:pt x="8" y="382"/>
                  </a:lnTo>
                  <a:lnTo>
                    <a:pt x="8" y="364"/>
                  </a:lnTo>
                  <a:lnTo>
                    <a:pt x="8" y="347"/>
                  </a:lnTo>
                  <a:lnTo>
                    <a:pt x="8" y="338"/>
                  </a:lnTo>
                  <a:lnTo>
                    <a:pt x="8" y="321"/>
                  </a:lnTo>
                  <a:lnTo>
                    <a:pt x="17" y="304"/>
                  </a:lnTo>
                  <a:lnTo>
                    <a:pt x="17" y="278"/>
                  </a:lnTo>
                  <a:lnTo>
                    <a:pt x="17" y="260"/>
                  </a:lnTo>
                  <a:lnTo>
                    <a:pt x="17" y="234"/>
                  </a:lnTo>
                  <a:lnTo>
                    <a:pt x="17" y="200"/>
                  </a:lnTo>
                  <a:lnTo>
                    <a:pt x="17" y="148"/>
                  </a:lnTo>
                  <a:lnTo>
                    <a:pt x="17" y="96"/>
                  </a:lnTo>
                  <a:lnTo>
                    <a:pt x="8" y="4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0">
              <a:extLst>
                <a:ext uri="{FF2B5EF4-FFF2-40B4-BE49-F238E27FC236}">
                  <a16:creationId xmlns:a16="http://schemas.microsoft.com/office/drawing/2014/main" id="{2FD8D2A6-BB20-4000-9CFB-70F31C952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266" y="1424947"/>
              <a:ext cx="301927" cy="1042990"/>
            </a:xfrm>
            <a:custGeom>
              <a:avLst/>
              <a:gdLst>
                <a:gd name="T0" fmla="*/ 8 w 95"/>
                <a:gd name="T1" fmla="*/ 43 h 329"/>
                <a:gd name="T2" fmla="*/ 0 w 95"/>
                <a:gd name="T3" fmla="*/ 26 h 329"/>
                <a:gd name="T4" fmla="*/ 0 w 95"/>
                <a:gd name="T5" fmla="*/ 8 h 329"/>
                <a:gd name="T6" fmla="*/ 8 w 95"/>
                <a:gd name="T7" fmla="*/ 0 h 329"/>
                <a:gd name="T8" fmla="*/ 17 w 95"/>
                <a:gd name="T9" fmla="*/ 0 h 329"/>
                <a:gd name="T10" fmla="*/ 43 w 95"/>
                <a:gd name="T11" fmla="*/ 0 h 329"/>
                <a:gd name="T12" fmla="*/ 69 w 95"/>
                <a:gd name="T13" fmla="*/ 8 h 329"/>
                <a:gd name="T14" fmla="*/ 78 w 95"/>
                <a:gd name="T15" fmla="*/ 43 h 329"/>
                <a:gd name="T16" fmla="*/ 78 w 95"/>
                <a:gd name="T17" fmla="*/ 86 h 329"/>
                <a:gd name="T18" fmla="*/ 86 w 95"/>
                <a:gd name="T19" fmla="*/ 138 h 329"/>
                <a:gd name="T20" fmla="*/ 95 w 95"/>
                <a:gd name="T21" fmla="*/ 199 h 329"/>
                <a:gd name="T22" fmla="*/ 95 w 95"/>
                <a:gd name="T23" fmla="*/ 225 h 329"/>
                <a:gd name="T24" fmla="*/ 95 w 95"/>
                <a:gd name="T25" fmla="*/ 251 h 329"/>
                <a:gd name="T26" fmla="*/ 95 w 95"/>
                <a:gd name="T27" fmla="*/ 277 h 329"/>
                <a:gd name="T28" fmla="*/ 95 w 95"/>
                <a:gd name="T29" fmla="*/ 294 h 329"/>
                <a:gd name="T30" fmla="*/ 95 w 95"/>
                <a:gd name="T31" fmla="*/ 312 h 329"/>
                <a:gd name="T32" fmla="*/ 95 w 95"/>
                <a:gd name="T33" fmla="*/ 320 h 329"/>
                <a:gd name="T34" fmla="*/ 95 w 95"/>
                <a:gd name="T35" fmla="*/ 320 h 329"/>
                <a:gd name="T36" fmla="*/ 95 w 95"/>
                <a:gd name="T37" fmla="*/ 329 h 329"/>
                <a:gd name="T38" fmla="*/ 86 w 95"/>
                <a:gd name="T39" fmla="*/ 329 h 329"/>
                <a:gd name="T40" fmla="*/ 78 w 95"/>
                <a:gd name="T41" fmla="*/ 329 h 329"/>
                <a:gd name="T42" fmla="*/ 69 w 95"/>
                <a:gd name="T43" fmla="*/ 320 h 329"/>
                <a:gd name="T44" fmla="*/ 60 w 95"/>
                <a:gd name="T45" fmla="*/ 312 h 329"/>
                <a:gd name="T46" fmla="*/ 60 w 95"/>
                <a:gd name="T47" fmla="*/ 303 h 329"/>
                <a:gd name="T48" fmla="*/ 52 w 95"/>
                <a:gd name="T49" fmla="*/ 286 h 329"/>
                <a:gd name="T50" fmla="*/ 43 w 95"/>
                <a:gd name="T51" fmla="*/ 260 h 329"/>
                <a:gd name="T52" fmla="*/ 43 w 95"/>
                <a:gd name="T53" fmla="*/ 234 h 329"/>
                <a:gd name="T54" fmla="*/ 34 w 95"/>
                <a:gd name="T55" fmla="*/ 173 h 329"/>
                <a:gd name="T56" fmla="*/ 26 w 95"/>
                <a:gd name="T57" fmla="*/ 112 h 329"/>
                <a:gd name="T58" fmla="*/ 26 w 95"/>
                <a:gd name="T59" fmla="*/ 86 h 329"/>
                <a:gd name="T60" fmla="*/ 17 w 95"/>
                <a:gd name="T61" fmla="*/ 69 h 329"/>
                <a:gd name="T62" fmla="*/ 17 w 95"/>
                <a:gd name="T63" fmla="*/ 52 h 329"/>
                <a:gd name="T64" fmla="*/ 8 w 95"/>
                <a:gd name="T65" fmla="*/ 43 h 329"/>
                <a:gd name="T66" fmla="*/ 8 w 95"/>
                <a:gd name="T67" fmla="*/ 4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5" h="329">
                  <a:moveTo>
                    <a:pt x="8" y="43"/>
                  </a:moveTo>
                  <a:lnTo>
                    <a:pt x="0" y="26"/>
                  </a:lnTo>
                  <a:lnTo>
                    <a:pt x="0" y="8"/>
                  </a:lnTo>
                  <a:lnTo>
                    <a:pt x="8" y="0"/>
                  </a:lnTo>
                  <a:lnTo>
                    <a:pt x="17" y="0"/>
                  </a:lnTo>
                  <a:lnTo>
                    <a:pt x="43" y="0"/>
                  </a:lnTo>
                  <a:lnTo>
                    <a:pt x="69" y="8"/>
                  </a:lnTo>
                  <a:lnTo>
                    <a:pt x="78" y="43"/>
                  </a:lnTo>
                  <a:lnTo>
                    <a:pt x="78" y="86"/>
                  </a:lnTo>
                  <a:lnTo>
                    <a:pt x="86" y="138"/>
                  </a:lnTo>
                  <a:lnTo>
                    <a:pt x="95" y="199"/>
                  </a:lnTo>
                  <a:lnTo>
                    <a:pt x="95" y="225"/>
                  </a:lnTo>
                  <a:lnTo>
                    <a:pt x="95" y="251"/>
                  </a:lnTo>
                  <a:lnTo>
                    <a:pt x="95" y="277"/>
                  </a:lnTo>
                  <a:lnTo>
                    <a:pt x="95" y="294"/>
                  </a:lnTo>
                  <a:lnTo>
                    <a:pt x="95" y="312"/>
                  </a:lnTo>
                  <a:lnTo>
                    <a:pt x="95" y="320"/>
                  </a:lnTo>
                  <a:lnTo>
                    <a:pt x="95" y="320"/>
                  </a:lnTo>
                  <a:lnTo>
                    <a:pt x="95" y="329"/>
                  </a:lnTo>
                  <a:lnTo>
                    <a:pt x="86" y="329"/>
                  </a:lnTo>
                  <a:lnTo>
                    <a:pt x="78" y="329"/>
                  </a:lnTo>
                  <a:lnTo>
                    <a:pt x="69" y="320"/>
                  </a:lnTo>
                  <a:lnTo>
                    <a:pt x="60" y="312"/>
                  </a:lnTo>
                  <a:lnTo>
                    <a:pt x="60" y="303"/>
                  </a:lnTo>
                  <a:lnTo>
                    <a:pt x="52" y="286"/>
                  </a:lnTo>
                  <a:lnTo>
                    <a:pt x="43" y="260"/>
                  </a:lnTo>
                  <a:lnTo>
                    <a:pt x="43" y="234"/>
                  </a:lnTo>
                  <a:lnTo>
                    <a:pt x="34" y="173"/>
                  </a:lnTo>
                  <a:lnTo>
                    <a:pt x="26" y="112"/>
                  </a:lnTo>
                  <a:lnTo>
                    <a:pt x="26" y="86"/>
                  </a:lnTo>
                  <a:lnTo>
                    <a:pt x="17" y="69"/>
                  </a:lnTo>
                  <a:lnTo>
                    <a:pt x="17" y="52"/>
                  </a:lnTo>
                  <a:lnTo>
                    <a:pt x="8" y="43"/>
                  </a:lnTo>
                  <a:lnTo>
                    <a:pt x="8" y="4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1">
              <a:extLst>
                <a:ext uri="{FF2B5EF4-FFF2-40B4-BE49-F238E27FC236}">
                  <a16:creationId xmlns:a16="http://schemas.microsoft.com/office/drawing/2014/main" id="{1DC3EE44-991B-4E46-AC4D-D1F4AC7C6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324" y="1260097"/>
              <a:ext cx="1074222" cy="1125415"/>
            </a:xfrm>
            <a:custGeom>
              <a:avLst/>
              <a:gdLst>
                <a:gd name="T0" fmla="*/ 217 w 338"/>
                <a:gd name="T1" fmla="*/ 8 h 355"/>
                <a:gd name="T2" fmla="*/ 234 w 338"/>
                <a:gd name="T3" fmla="*/ 8 h 355"/>
                <a:gd name="T4" fmla="*/ 243 w 338"/>
                <a:gd name="T5" fmla="*/ 0 h 355"/>
                <a:gd name="T6" fmla="*/ 252 w 338"/>
                <a:gd name="T7" fmla="*/ 8 h 355"/>
                <a:gd name="T8" fmla="*/ 260 w 338"/>
                <a:gd name="T9" fmla="*/ 8 h 355"/>
                <a:gd name="T10" fmla="*/ 278 w 338"/>
                <a:gd name="T11" fmla="*/ 17 h 355"/>
                <a:gd name="T12" fmla="*/ 295 w 338"/>
                <a:gd name="T13" fmla="*/ 34 h 355"/>
                <a:gd name="T14" fmla="*/ 312 w 338"/>
                <a:gd name="T15" fmla="*/ 43 h 355"/>
                <a:gd name="T16" fmla="*/ 330 w 338"/>
                <a:gd name="T17" fmla="*/ 60 h 355"/>
                <a:gd name="T18" fmla="*/ 338 w 338"/>
                <a:gd name="T19" fmla="*/ 69 h 355"/>
                <a:gd name="T20" fmla="*/ 338 w 338"/>
                <a:gd name="T21" fmla="*/ 69 h 355"/>
                <a:gd name="T22" fmla="*/ 338 w 338"/>
                <a:gd name="T23" fmla="*/ 86 h 355"/>
                <a:gd name="T24" fmla="*/ 330 w 338"/>
                <a:gd name="T25" fmla="*/ 95 h 355"/>
                <a:gd name="T26" fmla="*/ 321 w 338"/>
                <a:gd name="T27" fmla="*/ 104 h 355"/>
                <a:gd name="T28" fmla="*/ 321 w 338"/>
                <a:gd name="T29" fmla="*/ 121 h 355"/>
                <a:gd name="T30" fmla="*/ 312 w 338"/>
                <a:gd name="T31" fmla="*/ 138 h 355"/>
                <a:gd name="T32" fmla="*/ 304 w 338"/>
                <a:gd name="T33" fmla="*/ 164 h 355"/>
                <a:gd name="T34" fmla="*/ 295 w 338"/>
                <a:gd name="T35" fmla="*/ 225 h 355"/>
                <a:gd name="T36" fmla="*/ 278 w 338"/>
                <a:gd name="T37" fmla="*/ 277 h 355"/>
                <a:gd name="T38" fmla="*/ 269 w 338"/>
                <a:gd name="T39" fmla="*/ 303 h 355"/>
                <a:gd name="T40" fmla="*/ 260 w 338"/>
                <a:gd name="T41" fmla="*/ 329 h 355"/>
                <a:gd name="T42" fmla="*/ 260 w 338"/>
                <a:gd name="T43" fmla="*/ 338 h 355"/>
                <a:gd name="T44" fmla="*/ 252 w 338"/>
                <a:gd name="T45" fmla="*/ 346 h 355"/>
                <a:gd name="T46" fmla="*/ 243 w 338"/>
                <a:gd name="T47" fmla="*/ 355 h 355"/>
                <a:gd name="T48" fmla="*/ 243 w 338"/>
                <a:gd name="T49" fmla="*/ 355 h 355"/>
                <a:gd name="T50" fmla="*/ 234 w 338"/>
                <a:gd name="T51" fmla="*/ 355 h 355"/>
                <a:gd name="T52" fmla="*/ 226 w 338"/>
                <a:gd name="T53" fmla="*/ 346 h 355"/>
                <a:gd name="T54" fmla="*/ 226 w 338"/>
                <a:gd name="T55" fmla="*/ 338 h 355"/>
                <a:gd name="T56" fmla="*/ 217 w 338"/>
                <a:gd name="T57" fmla="*/ 320 h 355"/>
                <a:gd name="T58" fmla="*/ 226 w 338"/>
                <a:gd name="T59" fmla="*/ 303 h 355"/>
                <a:gd name="T60" fmla="*/ 226 w 338"/>
                <a:gd name="T61" fmla="*/ 268 h 355"/>
                <a:gd name="T62" fmla="*/ 234 w 338"/>
                <a:gd name="T63" fmla="*/ 199 h 355"/>
                <a:gd name="T64" fmla="*/ 243 w 338"/>
                <a:gd name="T65" fmla="*/ 173 h 355"/>
                <a:gd name="T66" fmla="*/ 243 w 338"/>
                <a:gd name="T67" fmla="*/ 147 h 355"/>
                <a:gd name="T68" fmla="*/ 243 w 338"/>
                <a:gd name="T69" fmla="*/ 130 h 355"/>
                <a:gd name="T70" fmla="*/ 252 w 338"/>
                <a:gd name="T71" fmla="*/ 112 h 355"/>
                <a:gd name="T72" fmla="*/ 252 w 338"/>
                <a:gd name="T73" fmla="*/ 95 h 355"/>
                <a:gd name="T74" fmla="*/ 252 w 338"/>
                <a:gd name="T75" fmla="*/ 86 h 355"/>
                <a:gd name="T76" fmla="*/ 252 w 338"/>
                <a:gd name="T77" fmla="*/ 78 h 355"/>
                <a:gd name="T78" fmla="*/ 243 w 338"/>
                <a:gd name="T79" fmla="*/ 69 h 355"/>
                <a:gd name="T80" fmla="*/ 243 w 338"/>
                <a:gd name="T81" fmla="*/ 69 h 355"/>
                <a:gd name="T82" fmla="*/ 234 w 338"/>
                <a:gd name="T83" fmla="*/ 60 h 355"/>
                <a:gd name="T84" fmla="*/ 234 w 338"/>
                <a:gd name="T85" fmla="*/ 60 h 355"/>
                <a:gd name="T86" fmla="*/ 217 w 338"/>
                <a:gd name="T87" fmla="*/ 60 h 355"/>
                <a:gd name="T88" fmla="*/ 200 w 338"/>
                <a:gd name="T89" fmla="*/ 69 h 355"/>
                <a:gd name="T90" fmla="*/ 174 w 338"/>
                <a:gd name="T91" fmla="*/ 69 h 355"/>
                <a:gd name="T92" fmla="*/ 139 w 338"/>
                <a:gd name="T93" fmla="*/ 78 h 355"/>
                <a:gd name="T94" fmla="*/ 96 w 338"/>
                <a:gd name="T95" fmla="*/ 86 h 355"/>
                <a:gd name="T96" fmla="*/ 52 w 338"/>
                <a:gd name="T97" fmla="*/ 95 h 355"/>
                <a:gd name="T98" fmla="*/ 0 w 338"/>
                <a:gd name="T99" fmla="*/ 104 h 355"/>
                <a:gd name="T100" fmla="*/ 0 w 338"/>
                <a:gd name="T101" fmla="*/ 52 h 355"/>
                <a:gd name="T102" fmla="*/ 26 w 338"/>
                <a:gd name="T103" fmla="*/ 52 h 355"/>
                <a:gd name="T104" fmla="*/ 61 w 338"/>
                <a:gd name="T105" fmla="*/ 52 h 355"/>
                <a:gd name="T106" fmla="*/ 70 w 338"/>
                <a:gd name="T107" fmla="*/ 43 h 355"/>
                <a:gd name="T108" fmla="*/ 96 w 338"/>
                <a:gd name="T109" fmla="*/ 43 h 355"/>
                <a:gd name="T110" fmla="*/ 122 w 338"/>
                <a:gd name="T111" fmla="*/ 34 h 355"/>
                <a:gd name="T112" fmla="*/ 148 w 338"/>
                <a:gd name="T113" fmla="*/ 34 h 355"/>
                <a:gd name="T114" fmla="*/ 174 w 338"/>
                <a:gd name="T115" fmla="*/ 26 h 355"/>
                <a:gd name="T116" fmla="*/ 200 w 338"/>
                <a:gd name="T117" fmla="*/ 17 h 355"/>
                <a:gd name="T118" fmla="*/ 208 w 338"/>
                <a:gd name="T119" fmla="*/ 17 h 355"/>
                <a:gd name="T120" fmla="*/ 217 w 338"/>
                <a:gd name="T121" fmla="*/ 8 h 355"/>
                <a:gd name="T122" fmla="*/ 217 w 338"/>
                <a:gd name="T123" fmla="*/ 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" h="355">
                  <a:moveTo>
                    <a:pt x="217" y="8"/>
                  </a:moveTo>
                  <a:lnTo>
                    <a:pt x="234" y="8"/>
                  </a:lnTo>
                  <a:lnTo>
                    <a:pt x="243" y="0"/>
                  </a:lnTo>
                  <a:lnTo>
                    <a:pt x="252" y="8"/>
                  </a:lnTo>
                  <a:lnTo>
                    <a:pt x="260" y="8"/>
                  </a:lnTo>
                  <a:lnTo>
                    <a:pt x="278" y="17"/>
                  </a:lnTo>
                  <a:lnTo>
                    <a:pt x="295" y="34"/>
                  </a:lnTo>
                  <a:lnTo>
                    <a:pt x="312" y="43"/>
                  </a:lnTo>
                  <a:lnTo>
                    <a:pt x="330" y="60"/>
                  </a:lnTo>
                  <a:lnTo>
                    <a:pt x="338" y="69"/>
                  </a:lnTo>
                  <a:lnTo>
                    <a:pt x="338" y="69"/>
                  </a:lnTo>
                  <a:lnTo>
                    <a:pt x="338" y="86"/>
                  </a:lnTo>
                  <a:lnTo>
                    <a:pt x="330" y="95"/>
                  </a:lnTo>
                  <a:lnTo>
                    <a:pt x="321" y="104"/>
                  </a:lnTo>
                  <a:lnTo>
                    <a:pt x="321" y="121"/>
                  </a:lnTo>
                  <a:lnTo>
                    <a:pt x="312" y="138"/>
                  </a:lnTo>
                  <a:lnTo>
                    <a:pt x="304" y="164"/>
                  </a:lnTo>
                  <a:lnTo>
                    <a:pt x="295" y="225"/>
                  </a:lnTo>
                  <a:lnTo>
                    <a:pt x="278" y="277"/>
                  </a:lnTo>
                  <a:lnTo>
                    <a:pt x="269" y="303"/>
                  </a:lnTo>
                  <a:lnTo>
                    <a:pt x="260" y="329"/>
                  </a:lnTo>
                  <a:lnTo>
                    <a:pt x="260" y="338"/>
                  </a:lnTo>
                  <a:lnTo>
                    <a:pt x="252" y="346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34" y="355"/>
                  </a:lnTo>
                  <a:lnTo>
                    <a:pt x="226" y="346"/>
                  </a:lnTo>
                  <a:lnTo>
                    <a:pt x="226" y="338"/>
                  </a:lnTo>
                  <a:lnTo>
                    <a:pt x="217" y="320"/>
                  </a:lnTo>
                  <a:lnTo>
                    <a:pt x="226" y="303"/>
                  </a:lnTo>
                  <a:lnTo>
                    <a:pt x="226" y="268"/>
                  </a:lnTo>
                  <a:lnTo>
                    <a:pt x="234" y="199"/>
                  </a:lnTo>
                  <a:lnTo>
                    <a:pt x="243" y="173"/>
                  </a:lnTo>
                  <a:lnTo>
                    <a:pt x="243" y="147"/>
                  </a:lnTo>
                  <a:lnTo>
                    <a:pt x="243" y="130"/>
                  </a:lnTo>
                  <a:lnTo>
                    <a:pt x="252" y="112"/>
                  </a:lnTo>
                  <a:lnTo>
                    <a:pt x="252" y="95"/>
                  </a:lnTo>
                  <a:lnTo>
                    <a:pt x="252" y="86"/>
                  </a:lnTo>
                  <a:lnTo>
                    <a:pt x="252" y="78"/>
                  </a:lnTo>
                  <a:lnTo>
                    <a:pt x="243" y="69"/>
                  </a:lnTo>
                  <a:lnTo>
                    <a:pt x="243" y="69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17" y="60"/>
                  </a:lnTo>
                  <a:lnTo>
                    <a:pt x="200" y="69"/>
                  </a:lnTo>
                  <a:lnTo>
                    <a:pt x="174" y="69"/>
                  </a:lnTo>
                  <a:lnTo>
                    <a:pt x="139" y="78"/>
                  </a:lnTo>
                  <a:lnTo>
                    <a:pt x="96" y="86"/>
                  </a:lnTo>
                  <a:lnTo>
                    <a:pt x="52" y="95"/>
                  </a:lnTo>
                  <a:lnTo>
                    <a:pt x="0" y="104"/>
                  </a:lnTo>
                  <a:lnTo>
                    <a:pt x="0" y="52"/>
                  </a:lnTo>
                  <a:lnTo>
                    <a:pt x="26" y="52"/>
                  </a:lnTo>
                  <a:lnTo>
                    <a:pt x="61" y="52"/>
                  </a:lnTo>
                  <a:lnTo>
                    <a:pt x="70" y="43"/>
                  </a:lnTo>
                  <a:lnTo>
                    <a:pt x="96" y="43"/>
                  </a:lnTo>
                  <a:lnTo>
                    <a:pt x="122" y="34"/>
                  </a:lnTo>
                  <a:lnTo>
                    <a:pt x="148" y="34"/>
                  </a:lnTo>
                  <a:lnTo>
                    <a:pt x="174" y="26"/>
                  </a:lnTo>
                  <a:lnTo>
                    <a:pt x="200" y="17"/>
                  </a:lnTo>
                  <a:lnTo>
                    <a:pt x="208" y="17"/>
                  </a:lnTo>
                  <a:lnTo>
                    <a:pt x="217" y="8"/>
                  </a:lnTo>
                  <a:lnTo>
                    <a:pt x="217" y="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42">
              <a:extLst>
                <a:ext uri="{FF2B5EF4-FFF2-40B4-BE49-F238E27FC236}">
                  <a16:creationId xmlns:a16="http://schemas.microsoft.com/office/drawing/2014/main" id="{2E6B7ECD-CA3E-4469-9AB3-F968FCAF0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531" y="1726113"/>
              <a:ext cx="578427" cy="218743"/>
            </a:xfrm>
            <a:custGeom>
              <a:avLst/>
              <a:gdLst>
                <a:gd name="T0" fmla="*/ 0 w 182"/>
                <a:gd name="T1" fmla="*/ 26 h 69"/>
                <a:gd name="T2" fmla="*/ 34 w 182"/>
                <a:gd name="T3" fmla="*/ 17 h 69"/>
                <a:gd name="T4" fmla="*/ 69 w 182"/>
                <a:gd name="T5" fmla="*/ 17 h 69"/>
                <a:gd name="T6" fmla="*/ 86 w 182"/>
                <a:gd name="T7" fmla="*/ 9 h 69"/>
                <a:gd name="T8" fmla="*/ 112 w 182"/>
                <a:gd name="T9" fmla="*/ 9 h 69"/>
                <a:gd name="T10" fmla="*/ 130 w 182"/>
                <a:gd name="T11" fmla="*/ 0 h 69"/>
                <a:gd name="T12" fmla="*/ 138 w 182"/>
                <a:gd name="T13" fmla="*/ 0 h 69"/>
                <a:gd name="T14" fmla="*/ 156 w 182"/>
                <a:gd name="T15" fmla="*/ 0 h 69"/>
                <a:gd name="T16" fmla="*/ 156 w 182"/>
                <a:gd name="T17" fmla="*/ 0 h 69"/>
                <a:gd name="T18" fmla="*/ 164 w 182"/>
                <a:gd name="T19" fmla="*/ 0 h 69"/>
                <a:gd name="T20" fmla="*/ 173 w 182"/>
                <a:gd name="T21" fmla="*/ 9 h 69"/>
                <a:gd name="T22" fmla="*/ 182 w 182"/>
                <a:gd name="T23" fmla="*/ 17 h 69"/>
                <a:gd name="T24" fmla="*/ 173 w 182"/>
                <a:gd name="T25" fmla="*/ 35 h 69"/>
                <a:gd name="T26" fmla="*/ 173 w 182"/>
                <a:gd name="T27" fmla="*/ 43 h 69"/>
                <a:gd name="T28" fmla="*/ 156 w 182"/>
                <a:gd name="T29" fmla="*/ 43 h 69"/>
                <a:gd name="T30" fmla="*/ 147 w 182"/>
                <a:gd name="T31" fmla="*/ 52 h 69"/>
                <a:gd name="T32" fmla="*/ 130 w 182"/>
                <a:gd name="T33" fmla="*/ 61 h 69"/>
                <a:gd name="T34" fmla="*/ 104 w 182"/>
                <a:gd name="T35" fmla="*/ 61 h 69"/>
                <a:gd name="T36" fmla="*/ 78 w 182"/>
                <a:gd name="T37" fmla="*/ 69 h 69"/>
                <a:gd name="T38" fmla="*/ 43 w 182"/>
                <a:gd name="T39" fmla="*/ 69 h 69"/>
                <a:gd name="T40" fmla="*/ 0 w 182"/>
                <a:gd name="T41" fmla="*/ 69 h 69"/>
                <a:gd name="T42" fmla="*/ 0 w 182"/>
                <a:gd name="T43" fmla="*/ 26 h 69"/>
                <a:gd name="T44" fmla="*/ 0 w 182"/>
                <a:gd name="T45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69">
                  <a:moveTo>
                    <a:pt x="0" y="26"/>
                  </a:moveTo>
                  <a:lnTo>
                    <a:pt x="34" y="17"/>
                  </a:lnTo>
                  <a:lnTo>
                    <a:pt x="69" y="17"/>
                  </a:lnTo>
                  <a:lnTo>
                    <a:pt x="86" y="9"/>
                  </a:lnTo>
                  <a:lnTo>
                    <a:pt x="112" y="9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4" y="0"/>
                  </a:lnTo>
                  <a:lnTo>
                    <a:pt x="173" y="9"/>
                  </a:lnTo>
                  <a:lnTo>
                    <a:pt x="182" y="17"/>
                  </a:lnTo>
                  <a:lnTo>
                    <a:pt x="173" y="35"/>
                  </a:lnTo>
                  <a:lnTo>
                    <a:pt x="173" y="43"/>
                  </a:lnTo>
                  <a:lnTo>
                    <a:pt x="156" y="43"/>
                  </a:lnTo>
                  <a:lnTo>
                    <a:pt x="147" y="52"/>
                  </a:lnTo>
                  <a:lnTo>
                    <a:pt x="130" y="61"/>
                  </a:lnTo>
                  <a:lnTo>
                    <a:pt x="104" y="61"/>
                  </a:lnTo>
                  <a:lnTo>
                    <a:pt x="78" y="69"/>
                  </a:lnTo>
                  <a:lnTo>
                    <a:pt x="43" y="69"/>
                  </a:lnTo>
                  <a:lnTo>
                    <a:pt x="0" y="69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43">
              <a:extLst>
                <a:ext uri="{FF2B5EF4-FFF2-40B4-BE49-F238E27FC236}">
                  <a16:creationId xmlns:a16="http://schemas.microsoft.com/office/drawing/2014/main" id="{416B9509-ABE2-484C-A769-75A20A032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589" y="2166769"/>
              <a:ext cx="578427" cy="136319"/>
            </a:xfrm>
            <a:custGeom>
              <a:avLst/>
              <a:gdLst>
                <a:gd name="T0" fmla="*/ 9 w 182"/>
                <a:gd name="T1" fmla="*/ 43 h 43"/>
                <a:gd name="T2" fmla="*/ 0 w 182"/>
                <a:gd name="T3" fmla="*/ 34 h 43"/>
                <a:gd name="T4" fmla="*/ 9 w 182"/>
                <a:gd name="T5" fmla="*/ 26 h 43"/>
                <a:gd name="T6" fmla="*/ 26 w 182"/>
                <a:gd name="T7" fmla="*/ 26 h 43"/>
                <a:gd name="T8" fmla="*/ 44 w 182"/>
                <a:gd name="T9" fmla="*/ 26 h 43"/>
                <a:gd name="T10" fmla="*/ 70 w 182"/>
                <a:gd name="T11" fmla="*/ 17 h 43"/>
                <a:gd name="T12" fmla="*/ 104 w 182"/>
                <a:gd name="T13" fmla="*/ 8 h 43"/>
                <a:gd name="T14" fmla="*/ 130 w 182"/>
                <a:gd name="T15" fmla="*/ 8 h 43"/>
                <a:gd name="T16" fmla="*/ 182 w 182"/>
                <a:gd name="T17" fmla="*/ 0 h 43"/>
                <a:gd name="T18" fmla="*/ 182 w 182"/>
                <a:gd name="T19" fmla="*/ 8 h 43"/>
                <a:gd name="T20" fmla="*/ 9 w 182"/>
                <a:gd name="T21" fmla="*/ 43 h 43"/>
                <a:gd name="T22" fmla="*/ 9 w 182"/>
                <a:gd name="T2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2" h="43">
                  <a:moveTo>
                    <a:pt x="9" y="43"/>
                  </a:moveTo>
                  <a:lnTo>
                    <a:pt x="0" y="34"/>
                  </a:lnTo>
                  <a:lnTo>
                    <a:pt x="9" y="26"/>
                  </a:lnTo>
                  <a:lnTo>
                    <a:pt x="26" y="26"/>
                  </a:lnTo>
                  <a:lnTo>
                    <a:pt x="44" y="26"/>
                  </a:lnTo>
                  <a:lnTo>
                    <a:pt x="70" y="17"/>
                  </a:lnTo>
                  <a:lnTo>
                    <a:pt x="104" y="8"/>
                  </a:lnTo>
                  <a:lnTo>
                    <a:pt x="130" y="8"/>
                  </a:lnTo>
                  <a:lnTo>
                    <a:pt x="182" y="0"/>
                  </a:lnTo>
                  <a:lnTo>
                    <a:pt x="182" y="8"/>
                  </a:lnTo>
                  <a:lnTo>
                    <a:pt x="9" y="43"/>
                  </a:lnTo>
                  <a:lnTo>
                    <a:pt x="9" y="4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4">
              <a:extLst>
                <a:ext uri="{FF2B5EF4-FFF2-40B4-BE49-F238E27FC236}">
                  <a16:creationId xmlns:a16="http://schemas.microsoft.com/office/drawing/2014/main" id="{8143CC4C-D7F7-486C-9082-E7C0E02E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369" y="2550359"/>
              <a:ext cx="1678075" cy="383593"/>
            </a:xfrm>
            <a:custGeom>
              <a:avLst/>
              <a:gdLst>
                <a:gd name="T0" fmla="*/ 511 w 528"/>
                <a:gd name="T1" fmla="*/ 26 h 121"/>
                <a:gd name="T2" fmla="*/ 520 w 528"/>
                <a:gd name="T3" fmla="*/ 35 h 121"/>
                <a:gd name="T4" fmla="*/ 528 w 528"/>
                <a:gd name="T5" fmla="*/ 43 h 121"/>
                <a:gd name="T6" fmla="*/ 528 w 528"/>
                <a:gd name="T7" fmla="*/ 52 h 121"/>
                <a:gd name="T8" fmla="*/ 528 w 528"/>
                <a:gd name="T9" fmla="*/ 52 h 121"/>
                <a:gd name="T10" fmla="*/ 528 w 528"/>
                <a:gd name="T11" fmla="*/ 61 h 121"/>
                <a:gd name="T12" fmla="*/ 528 w 528"/>
                <a:gd name="T13" fmla="*/ 69 h 121"/>
                <a:gd name="T14" fmla="*/ 520 w 528"/>
                <a:gd name="T15" fmla="*/ 69 h 121"/>
                <a:gd name="T16" fmla="*/ 502 w 528"/>
                <a:gd name="T17" fmla="*/ 78 h 121"/>
                <a:gd name="T18" fmla="*/ 485 w 528"/>
                <a:gd name="T19" fmla="*/ 78 h 121"/>
                <a:gd name="T20" fmla="*/ 459 w 528"/>
                <a:gd name="T21" fmla="*/ 87 h 121"/>
                <a:gd name="T22" fmla="*/ 433 w 528"/>
                <a:gd name="T23" fmla="*/ 78 h 121"/>
                <a:gd name="T24" fmla="*/ 407 w 528"/>
                <a:gd name="T25" fmla="*/ 78 h 121"/>
                <a:gd name="T26" fmla="*/ 381 w 528"/>
                <a:gd name="T27" fmla="*/ 78 h 121"/>
                <a:gd name="T28" fmla="*/ 372 w 528"/>
                <a:gd name="T29" fmla="*/ 78 h 121"/>
                <a:gd name="T30" fmla="*/ 364 w 528"/>
                <a:gd name="T31" fmla="*/ 78 h 121"/>
                <a:gd name="T32" fmla="*/ 355 w 528"/>
                <a:gd name="T33" fmla="*/ 78 h 121"/>
                <a:gd name="T34" fmla="*/ 355 w 528"/>
                <a:gd name="T35" fmla="*/ 78 h 121"/>
                <a:gd name="T36" fmla="*/ 346 w 528"/>
                <a:gd name="T37" fmla="*/ 78 h 121"/>
                <a:gd name="T38" fmla="*/ 338 w 528"/>
                <a:gd name="T39" fmla="*/ 78 h 121"/>
                <a:gd name="T40" fmla="*/ 320 w 528"/>
                <a:gd name="T41" fmla="*/ 78 h 121"/>
                <a:gd name="T42" fmla="*/ 312 w 528"/>
                <a:gd name="T43" fmla="*/ 87 h 121"/>
                <a:gd name="T44" fmla="*/ 294 w 528"/>
                <a:gd name="T45" fmla="*/ 87 h 121"/>
                <a:gd name="T46" fmla="*/ 268 w 528"/>
                <a:gd name="T47" fmla="*/ 87 h 121"/>
                <a:gd name="T48" fmla="*/ 234 w 528"/>
                <a:gd name="T49" fmla="*/ 87 h 121"/>
                <a:gd name="T50" fmla="*/ 190 w 528"/>
                <a:gd name="T51" fmla="*/ 95 h 121"/>
                <a:gd name="T52" fmla="*/ 156 w 528"/>
                <a:gd name="T53" fmla="*/ 104 h 121"/>
                <a:gd name="T54" fmla="*/ 130 w 528"/>
                <a:gd name="T55" fmla="*/ 113 h 121"/>
                <a:gd name="T56" fmla="*/ 95 w 528"/>
                <a:gd name="T57" fmla="*/ 113 h 121"/>
                <a:gd name="T58" fmla="*/ 78 w 528"/>
                <a:gd name="T59" fmla="*/ 121 h 121"/>
                <a:gd name="T60" fmla="*/ 60 w 528"/>
                <a:gd name="T61" fmla="*/ 121 h 121"/>
                <a:gd name="T62" fmla="*/ 60 w 528"/>
                <a:gd name="T63" fmla="*/ 121 h 121"/>
                <a:gd name="T64" fmla="*/ 52 w 528"/>
                <a:gd name="T65" fmla="*/ 121 h 121"/>
                <a:gd name="T66" fmla="*/ 43 w 528"/>
                <a:gd name="T67" fmla="*/ 121 h 121"/>
                <a:gd name="T68" fmla="*/ 34 w 528"/>
                <a:gd name="T69" fmla="*/ 113 h 121"/>
                <a:gd name="T70" fmla="*/ 26 w 528"/>
                <a:gd name="T71" fmla="*/ 113 h 121"/>
                <a:gd name="T72" fmla="*/ 8 w 528"/>
                <a:gd name="T73" fmla="*/ 104 h 121"/>
                <a:gd name="T74" fmla="*/ 8 w 528"/>
                <a:gd name="T75" fmla="*/ 95 h 121"/>
                <a:gd name="T76" fmla="*/ 0 w 528"/>
                <a:gd name="T77" fmla="*/ 87 h 121"/>
                <a:gd name="T78" fmla="*/ 0 w 528"/>
                <a:gd name="T79" fmla="*/ 78 h 121"/>
                <a:gd name="T80" fmla="*/ 0 w 528"/>
                <a:gd name="T81" fmla="*/ 78 h 121"/>
                <a:gd name="T82" fmla="*/ 8 w 528"/>
                <a:gd name="T83" fmla="*/ 69 h 121"/>
                <a:gd name="T84" fmla="*/ 26 w 528"/>
                <a:gd name="T85" fmla="*/ 69 h 121"/>
                <a:gd name="T86" fmla="*/ 52 w 528"/>
                <a:gd name="T87" fmla="*/ 61 h 121"/>
                <a:gd name="T88" fmla="*/ 78 w 528"/>
                <a:gd name="T89" fmla="*/ 52 h 121"/>
                <a:gd name="T90" fmla="*/ 121 w 528"/>
                <a:gd name="T91" fmla="*/ 43 h 121"/>
                <a:gd name="T92" fmla="*/ 164 w 528"/>
                <a:gd name="T93" fmla="*/ 43 h 121"/>
                <a:gd name="T94" fmla="*/ 208 w 528"/>
                <a:gd name="T95" fmla="*/ 35 h 121"/>
                <a:gd name="T96" fmla="*/ 260 w 528"/>
                <a:gd name="T97" fmla="*/ 26 h 121"/>
                <a:gd name="T98" fmla="*/ 303 w 528"/>
                <a:gd name="T99" fmla="*/ 17 h 121"/>
                <a:gd name="T100" fmla="*/ 346 w 528"/>
                <a:gd name="T101" fmla="*/ 9 h 121"/>
                <a:gd name="T102" fmla="*/ 372 w 528"/>
                <a:gd name="T103" fmla="*/ 9 h 121"/>
                <a:gd name="T104" fmla="*/ 398 w 528"/>
                <a:gd name="T105" fmla="*/ 0 h 121"/>
                <a:gd name="T106" fmla="*/ 416 w 528"/>
                <a:gd name="T107" fmla="*/ 0 h 121"/>
                <a:gd name="T108" fmla="*/ 433 w 528"/>
                <a:gd name="T109" fmla="*/ 0 h 121"/>
                <a:gd name="T110" fmla="*/ 442 w 528"/>
                <a:gd name="T111" fmla="*/ 0 h 121"/>
                <a:gd name="T112" fmla="*/ 450 w 528"/>
                <a:gd name="T113" fmla="*/ 9 h 121"/>
                <a:gd name="T114" fmla="*/ 468 w 528"/>
                <a:gd name="T115" fmla="*/ 9 h 121"/>
                <a:gd name="T116" fmla="*/ 494 w 528"/>
                <a:gd name="T117" fmla="*/ 17 h 121"/>
                <a:gd name="T118" fmla="*/ 511 w 528"/>
                <a:gd name="T119" fmla="*/ 26 h 121"/>
                <a:gd name="T120" fmla="*/ 511 w 528"/>
                <a:gd name="T121" fmla="*/ 2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8" h="121">
                  <a:moveTo>
                    <a:pt x="511" y="26"/>
                  </a:moveTo>
                  <a:lnTo>
                    <a:pt x="520" y="35"/>
                  </a:lnTo>
                  <a:lnTo>
                    <a:pt x="528" y="43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61"/>
                  </a:lnTo>
                  <a:lnTo>
                    <a:pt x="528" y="69"/>
                  </a:lnTo>
                  <a:lnTo>
                    <a:pt x="520" y="69"/>
                  </a:lnTo>
                  <a:lnTo>
                    <a:pt x="502" y="78"/>
                  </a:lnTo>
                  <a:lnTo>
                    <a:pt x="485" y="78"/>
                  </a:lnTo>
                  <a:lnTo>
                    <a:pt x="459" y="87"/>
                  </a:lnTo>
                  <a:lnTo>
                    <a:pt x="433" y="78"/>
                  </a:lnTo>
                  <a:lnTo>
                    <a:pt x="407" y="78"/>
                  </a:lnTo>
                  <a:lnTo>
                    <a:pt x="381" y="78"/>
                  </a:lnTo>
                  <a:lnTo>
                    <a:pt x="372" y="78"/>
                  </a:lnTo>
                  <a:lnTo>
                    <a:pt x="364" y="78"/>
                  </a:lnTo>
                  <a:lnTo>
                    <a:pt x="355" y="78"/>
                  </a:lnTo>
                  <a:lnTo>
                    <a:pt x="355" y="78"/>
                  </a:lnTo>
                  <a:lnTo>
                    <a:pt x="346" y="78"/>
                  </a:lnTo>
                  <a:lnTo>
                    <a:pt x="338" y="78"/>
                  </a:lnTo>
                  <a:lnTo>
                    <a:pt x="320" y="78"/>
                  </a:lnTo>
                  <a:lnTo>
                    <a:pt x="312" y="87"/>
                  </a:lnTo>
                  <a:lnTo>
                    <a:pt x="294" y="87"/>
                  </a:lnTo>
                  <a:lnTo>
                    <a:pt x="268" y="87"/>
                  </a:lnTo>
                  <a:lnTo>
                    <a:pt x="234" y="87"/>
                  </a:lnTo>
                  <a:lnTo>
                    <a:pt x="190" y="95"/>
                  </a:lnTo>
                  <a:lnTo>
                    <a:pt x="156" y="104"/>
                  </a:lnTo>
                  <a:lnTo>
                    <a:pt x="130" y="113"/>
                  </a:lnTo>
                  <a:lnTo>
                    <a:pt x="95" y="113"/>
                  </a:lnTo>
                  <a:lnTo>
                    <a:pt x="78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52" y="121"/>
                  </a:lnTo>
                  <a:lnTo>
                    <a:pt x="43" y="121"/>
                  </a:lnTo>
                  <a:lnTo>
                    <a:pt x="34" y="113"/>
                  </a:lnTo>
                  <a:lnTo>
                    <a:pt x="26" y="113"/>
                  </a:lnTo>
                  <a:lnTo>
                    <a:pt x="8" y="104"/>
                  </a:lnTo>
                  <a:lnTo>
                    <a:pt x="8" y="95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8" y="69"/>
                  </a:lnTo>
                  <a:lnTo>
                    <a:pt x="26" y="69"/>
                  </a:lnTo>
                  <a:lnTo>
                    <a:pt x="52" y="61"/>
                  </a:lnTo>
                  <a:lnTo>
                    <a:pt x="78" y="52"/>
                  </a:lnTo>
                  <a:lnTo>
                    <a:pt x="121" y="43"/>
                  </a:lnTo>
                  <a:lnTo>
                    <a:pt x="164" y="43"/>
                  </a:lnTo>
                  <a:lnTo>
                    <a:pt x="208" y="35"/>
                  </a:lnTo>
                  <a:lnTo>
                    <a:pt x="260" y="26"/>
                  </a:lnTo>
                  <a:lnTo>
                    <a:pt x="303" y="17"/>
                  </a:lnTo>
                  <a:lnTo>
                    <a:pt x="346" y="9"/>
                  </a:lnTo>
                  <a:lnTo>
                    <a:pt x="372" y="9"/>
                  </a:lnTo>
                  <a:lnTo>
                    <a:pt x="398" y="0"/>
                  </a:lnTo>
                  <a:lnTo>
                    <a:pt x="416" y="0"/>
                  </a:lnTo>
                  <a:lnTo>
                    <a:pt x="433" y="0"/>
                  </a:lnTo>
                  <a:lnTo>
                    <a:pt x="442" y="0"/>
                  </a:lnTo>
                  <a:lnTo>
                    <a:pt x="450" y="9"/>
                  </a:lnTo>
                  <a:lnTo>
                    <a:pt x="468" y="9"/>
                  </a:lnTo>
                  <a:lnTo>
                    <a:pt x="494" y="17"/>
                  </a:lnTo>
                  <a:lnTo>
                    <a:pt x="511" y="26"/>
                  </a:lnTo>
                  <a:lnTo>
                    <a:pt x="511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96B11DBC-2043-4B7D-A7FA-4D5B0CF7D8E5}"/>
              </a:ext>
            </a:extLst>
          </p:cNvPr>
          <p:cNvGrpSpPr/>
          <p:nvPr/>
        </p:nvGrpSpPr>
        <p:grpSpPr>
          <a:xfrm>
            <a:off x="3459621" y="4097875"/>
            <a:ext cx="1900547" cy="2032085"/>
            <a:chOff x="3416465" y="4454523"/>
            <a:chExt cx="1900547" cy="2032085"/>
          </a:xfrm>
        </p:grpSpPr>
        <p:sp>
          <p:nvSpPr>
            <p:cNvPr id="17" name="Freeform 151">
              <a:extLst>
                <a:ext uri="{FF2B5EF4-FFF2-40B4-BE49-F238E27FC236}">
                  <a16:creationId xmlns:a16="http://schemas.microsoft.com/office/drawing/2014/main" id="{8FA52877-D6A2-447A-80C9-9E82BD152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390" y="4454523"/>
              <a:ext cx="1322119" cy="355060"/>
            </a:xfrm>
            <a:custGeom>
              <a:avLst/>
              <a:gdLst>
                <a:gd name="T0" fmla="*/ 329 w 416"/>
                <a:gd name="T1" fmla="*/ 78 h 112"/>
                <a:gd name="T2" fmla="*/ 243 w 416"/>
                <a:gd name="T3" fmla="*/ 95 h 112"/>
                <a:gd name="T4" fmla="*/ 156 w 416"/>
                <a:gd name="T5" fmla="*/ 104 h 112"/>
                <a:gd name="T6" fmla="*/ 130 w 416"/>
                <a:gd name="T7" fmla="*/ 112 h 112"/>
                <a:gd name="T8" fmla="*/ 113 w 416"/>
                <a:gd name="T9" fmla="*/ 112 h 112"/>
                <a:gd name="T10" fmla="*/ 95 w 416"/>
                <a:gd name="T11" fmla="*/ 112 h 112"/>
                <a:gd name="T12" fmla="*/ 87 w 416"/>
                <a:gd name="T13" fmla="*/ 112 h 112"/>
                <a:gd name="T14" fmla="*/ 69 w 416"/>
                <a:gd name="T15" fmla="*/ 112 h 112"/>
                <a:gd name="T16" fmla="*/ 61 w 416"/>
                <a:gd name="T17" fmla="*/ 112 h 112"/>
                <a:gd name="T18" fmla="*/ 61 w 416"/>
                <a:gd name="T19" fmla="*/ 112 h 112"/>
                <a:gd name="T20" fmla="*/ 52 w 416"/>
                <a:gd name="T21" fmla="*/ 112 h 112"/>
                <a:gd name="T22" fmla="*/ 43 w 416"/>
                <a:gd name="T23" fmla="*/ 112 h 112"/>
                <a:gd name="T24" fmla="*/ 35 w 416"/>
                <a:gd name="T25" fmla="*/ 112 h 112"/>
                <a:gd name="T26" fmla="*/ 17 w 416"/>
                <a:gd name="T27" fmla="*/ 104 h 112"/>
                <a:gd name="T28" fmla="*/ 9 w 416"/>
                <a:gd name="T29" fmla="*/ 95 h 112"/>
                <a:gd name="T30" fmla="*/ 0 w 416"/>
                <a:gd name="T31" fmla="*/ 86 h 112"/>
                <a:gd name="T32" fmla="*/ 0 w 416"/>
                <a:gd name="T33" fmla="*/ 78 h 112"/>
                <a:gd name="T34" fmla="*/ 0 w 416"/>
                <a:gd name="T35" fmla="*/ 78 h 112"/>
                <a:gd name="T36" fmla="*/ 0 w 416"/>
                <a:gd name="T37" fmla="*/ 69 h 112"/>
                <a:gd name="T38" fmla="*/ 0 w 416"/>
                <a:gd name="T39" fmla="*/ 60 h 112"/>
                <a:gd name="T40" fmla="*/ 9 w 416"/>
                <a:gd name="T41" fmla="*/ 60 h 112"/>
                <a:gd name="T42" fmla="*/ 26 w 416"/>
                <a:gd name="T43" fmla="*/ 60 h 112"/>
                <a:gd name="T44" fmla="*/ 43 w 416"/>
                <a:gd name="T45" fmla="*/ 60 h 112"/>
                <a:gd name="T46" fmla="*/ 69 w 416"/>
                <a:gd name="T47" fmla="*/ 52 h 112"/>
                <a:gd name="T48" fmla="*/ 95 w 416"/>
                <a:gd name="T49" fmla="*/ 52 h 112"/>
                <a:gd name="T50" fmla="*/ 121 w 416"/>
                <a:gd name="T51" fmla="*/ 52 h 112"/>
                <a:gd name="T52" fmla="*/ 156 w 416"/>
                <a:gd name="T53" fmla="*/ 43 h 112"/>
                <a:gd name="T54" fmla="*/ 182 w 416"/>
                <a:gd name="T55" fmla="*/ 34 h 112"/>
                <a:gd name="T56" fmla="*/ 243 w 416"/>
                <a:gd name="T57" fmla="*/ 26 h 112"/>
                <a:gd name="T58" fmla="*/ 277 w 416"/>
                <a:gd name="T59" fmla="*/ 17 h 112"/>
                <a:gd name="T60" fmla="*/ 303 w 416"/>
                <a:gd name="T61" fmla="*/ 8 h 112"/>
                <a:gd name="T62" fmla="*/ 329 w 416"/>
                <a:gd name="T63" fmla="*/ 8 h 112"/>
                <a:gd name="T64" fmla="*/ 347 w 416"/>
                <a:gd name="T65" fmla="*/ 0 h 112"/>
                <a:gd name="T66" fmla="*/ 364 w 416"/>
                <a:gd name="T67" fmla="*/ 0 h 112"/>
                <a:gd name="T68" fmla="*/ 381 w 416"/>
                <a:gd name="T69" fmla="*/ 8 h 112"/>
                <a:gd name="T70" fmla="*/ 390 w 416"/>
                <a:gd name="T71" fmla="*/ 8 h 112"/>
                <a:gd name="T72" fmla="*/ 407 w 416"/>
                <a:gd name="T73" fmla="*/ 17 h 112"/>
                <a:gd name="T74" fmla="*/ 407 w 416"/>
                <a:gd name="T75" fmla="*/ 26 h 112"/>
                <a:gd name="T76" fmla="*/ 416 w 416"/>
                <a:gd name="T77" fmla="*/ 34 h 112"/>
                <a:gd name="T78" fmla="*/ 416 w 416"/>
                <a:gd name="T79" fmla="*/ 43 h 112"/>
                <a:gd name="T80" fmla="*/ 416 w 416"/>
                <a:gd name="T81" fmla="*/ 52 h 112"/>
                <a:gd name="T82" fmla="*/ 407 w 416"/>
                <a:gd name="T83" fmla="*/ 52 h 112"/>
                <a:gd name="T84" fmla="*/ 407 w 416"/>
                <a:gd name="T85" fmla="*/ 60 h 112"/>
                <a:gd name="T86" fmla="*/ 399 w 416"/>
                <a:gd name="T87" fmla="*/ 60 h 112"/>
                <a:gd name="T88" fmla="*/ 390 w 416"/>
                <a:gd name="T89" fmla="*/ 60 h 112"/>
                <a:gd name="T90" fmla="*/ 355 w 416"/>
                <a:gd name="T91" fmla="*/ 69 h 112"/>
                <a:gd name="T92" fmla="*/ 329 w 416"/>
                <a:gd name="T93" fmla="*/ 78 h 112"/>
                <a:gd name="T94" fmla="*/ 329 w 416"/>
                <a:gd name="T95" fmla="*/ 7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6" h="112">
                  <a:moveTo>
                    <a:pt x="329" y="78"/>
                  </a:moveTo>
                  <a:lnTo>
                    <a:pt x="243" y="95"/>
                  </a:lnTo>
                  <a:lnTo>
                    <a:pt x="156" y="104"/>
                  </a:lnTo>
                  <a:lnTo>
                    <a:pt x="130" y="112"/>
                  </a:lnTo>
                  <a:lnTo>
                    <a:pt x="113" y="112"/>
                  </a:lnTo>
                  <a:lnTo>
                    <a:pt x="95" y="112"/>
                  </a:lnTo>
                  <a:lnTo>
                    <a:pt x="87" y="112"/>
                  </a:lnTo>
                  <a:lnTo>
                    <a:pt x="69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52" y="112"/>
                  </a:lnTo>
                  <a:lnTo>
                    <a:pt x="43" y="112"/>
                  </a:lnTo>
                  <a:lnTo>
                    <a:pt x="35" y="112"/>
                  </a:lnTo>
                  <a:lnTo>
                    <a:pt x="17" y="104"/>
                  </a:lnTo>
                  <a:lnTo>
                    <a:pt x="9" y="95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9" y="60"/>
                  </a:lnTo>
                  <a:lnTo>
                    <a:pt x="26" y="60"/>
                  </a:lnTo>
                  <a:lnTo>
                    <a:pt x="43" y="60"/>
                  </a:lnTo>
                  <a:lnTo>
                    <a:pt x="69" y="52"/>
                  </a:lnTo>
                  <a:lnTo>
                    <a:pt x="95" y="52"/>
                  </a:lnTo>
                  <a:lnTo>
                    <a:pt x="121" y="52"/>
                  </a:lnTo>
                  <a:lnTo>
                    <a:pt x="156" y="43"/>
                  </a:lnTo>
                  <a:lnTo>
                    <a:pt x="182" y="34"/>
                  </a:lnTo>
                  <a:lnTo>
                    <a:pt x="243" y="26"/>
                  </a:lnTo>
                  <a:lnTo>
                    <a:pt x="277" y="17"/>
                  </a:lnTo>
                  <a:lnTo>
                    <a:pt x="303" y="8"/>
                  </a:lnTo>
                  <a:lnTo>
                    <a:pt x="329" y="8"/>
                  </a:lnTo>
                  <a:lnTo>
                    <a:pt x="347" y="0"/>
                  </a:lnTo>
                  <a:lnTo>
                    <a:pt x="364" y="0"/>
                  </a:lnTo>
                  <a:lnTo>
                    <a:pt x="381" y="8"/>
                  </a:lnTo>
                  <a:lnTo>
                    <a:pt x="390" y="8"/>
                  </a:lnTo>
                  <a:lnTo>
                    <a:pt x="407" y="17"/>
                  </a:lnTo>
                  <a:lnTo>
                    <a:pt x="407" y="26"/>
                  </a:lnTo>
                  <a:lnTo>
                    <a:pt x="416" y="34"/>
                  </a:lnTo>
                  <a:lnTo>
                    <a:pt x="416" y="43"/>
                  </a:lnTo>
                  <a:lnTo>
                    <a:pt x="416" y="52"/>
                  </a:lnTo>
                  <a:lnTo>
                    <a:pt x="407" y="52"/>
                  </a:lnTo>
                  <a:lnTo>
                    <a:pt x="407" y="60"/>
                  </a:lnTo>
                  <a:lnTo>
                    <a:pt x="399" y="60"/>
                  </a:lnTo>
                  <a:lnTo>
                    <a:pt x="390" y="60"/>
                  </a:lnTo>
                  <a:lnTo>
                    <a:pt x="355" y="69"/>
                  </a:lnTo>
                  <a:lnTo>
                    <a:pt x="329" y="78"/>
                  </a:lnTo>
                  <a:lnTo>
                    <a:pt x="329" y="7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2">
              <a:extLst>
                <a:ext uri="{FF2B5EF4-FFF2-40B4-BE49-F238E27FC236}">
                  <a16:creationId xmlns:a16="http://schemas.microsoft.com/office/drawing/2014/main" id="{F5C4FF51-8A29-41B4-ADB1-A401AC985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465" y="5386556"/>
              <a:ext cx="273323" cy="989096"/>
            </a:xfrm>
            <a:custGeom>
              <a:avLst/>
              <a:gdLst>
                <a:gd name="T0" fmla="*/ 0 w 86"/>
                <a:gd name="T1" fmla="*/ 35 h 312"/>
                <a:gd name="T2" fmla="*/ 0 w 86"/>
                <a:gd name="T3" fmla="*/ 26 h 312"/>
                <a:gd name="T4" fmla="*/ 0 w 86"/>
                <a:gd name="T5" fmla="*/ 18 h 312"/>
                <a:gd name="T6" fmla="*/ 0 w 86"/>
                <a:gd name="T7" fmla="*/ 9 h 312"/>
                <a:gd name="T8" fmla="*/ 0 w 86"/>
                <a:gd name="T9" fmla="*/ 0 h 312"/>
                <a:gd name="T10" fmla="*/ 8 w 86"/>
                <a:gd name="T11" fmla="*/ 0 h 312"/>
                <a:gd name="T12" fmla="*/ 26 w 86"/>
                <a:gd name="T13" fmla="*/ 0 h 312"/>
                <a:gd name="T14" fmla="*/ 52 w 86"/>
                <a:gd name="T15" fmla="*/ 0 h 312"/>
                <a:gd name="T16" fmla="*/ 78 w 86"/>
                <a:gd name="T17" fmla="*/ 9 h 312"/>
                <a:gd name="T18" fmla="*/ 78 w 86"/>
                <a:gd name="T19" fmla="*/ 18 h 312"/>
                <a:gd name="T20" fmla="*/ 78 w 86"/>
                <a:gd name="T21" fmla="*/ 44 h 312"/>
                <a:gd name="T22" fmla="*/ 78 w 86"/>
                <a:gd name="T23" fmla="*/ 61 h 312"/>
                <a:gd name="T24" fmla="*/ 78 w 86"/>
                <a:gd name="T25" fmla="*/ 96 h 312"/>
                <a:gd name="T26" fmla="*/ 78 w 86"/>
                <a:gd name="T27" fmla="*/ 130 h 312"/>
                <a:gd name="T28" fmla="*/ 78 w 86"/>
                <a:gd name="T29" fmla="*/ 165 h 312"/>
                <a:gd name="T30" fmla="*/ 86 w 86"/>
                <a:gd name="T31" fmla="*/ 191 h 312"/>
                <a:gd name="T32" fmla="*/ 86 w 86"/>
                <a:gd name="T33" fmla="*/ 217 h 312"/>
                <a:gd name="T34" fmla="*/ 78 w 86"/>
                <a:gd name="T35" fmla="*/ 243 h 312"/>
                <a:gd name="T36" fmla="*/ 78 w 86"/>
                <a:gd name="T37" fmla="*/ 260 h 312"/>
                <a:gd name="T38" fmla="*/ 78 w 86"/>
                <a:gd name="T39" fmla="*/ 278 h 312"/>
                <a:gd name="T40" fmla="*/ 69 w 86"/>
                <a:gd name="T41" fmla="*/ 286 h 312"/>
                <a:gd name="T42" fmla="*/ 69 w 86"/>
                <a:gd name="T43" fmla="*/ 295 h 312"/>
                <a:gd name="T44" fmla="*/ 60 w 86"/>
                <a:gd name="T45" fmla="*/ 304 h 312"/>
                <a:gd name="T46" fmla="*/ 60 w 86"/>
                <a:gd name="T47" fmla="*/ 312 h 312"/>
                <a:gd name="T48" fmla="*/ 52 w 86"/>
                <a:gd name="T49" fmla="*/ 312 h 312"/>
                <a:gd name="T50" fmla="*/ 52 w 86"/>
                <a:gd name="T51" fmla="*/ 312 h 312"/>
                <a:gd name="T52" fmla="*/ 43 w 86"/>
                <a:gd name="T53" fmla="*/ 304 h 312"/>
                <a:gd name="T54" fmla="*/ 43 w 86"/>
                <a:gd name="T55" fmla="*/ 295 h 312"/>
                <a:gd name="T56" fmla="*/ 34 w 86"/>
                <a:gd name="T57" fmla="*/ 286 h 312"/>
                <a:gd name="T58" fmla="*/ 34 w 86"/>
                <a:gd name="T59" fmla="*/ 278 h 312"/>
                <a:gd name="T60" fmla="*/ 26 w 86"/>
                <a:gd name="T61" fmla="*/ 260 h 312"/>
                <a:gd name="T62" fmla="*/ 26 w 86"/>
                <a:gd name="T63" fmla="*/ 226 h 312"/>
                <a:gd name="T64" fmla="*/ 26 w 86"/>
                <a:gd name="T65" fmla="*/ 191 h 312"/>
                <a:gd name="T66" fmla="*/ 26 w 86"/>
                <a:gd name="T67" fmla="*/ 165 h 312"/>
                <a:gd name="T68" fmla="*/ 26 w 86"/>
                <a:gd name="T69" fmla="*/ 130 h 312"/>
                <a:gd name="T70" fmla="*/ 26 w 86"/>
                <a:gd name="T71" fmla="*/ 104 h 312"/>
                <a:gd name="T72" fmla="*/ 26 w 86"/>
                <a:gd name="T73" fmla="*/ 87 h 312"/>
                <a:gd name="T74" fmla="*/ 17 w 86"/>
                <a:gd name="T75" fmla="*/ 61 h 312"/>
                <a:gd name="T76" fmla="*/ 0 w 86"/>
                <a:gd name="T77" fmla="*/ 35 h 312"/>
                <a:gd name="T78" fmla="*/ 0 w 86"/>
                <a:gd name="T79" fmla="*/ 3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6" h="312">
                  <a:moveTo>
                    <a:pt x="0" y="35"/>
                  </a:move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8" y="0"/>
                  </a:lnTo>
                  <a:lnTo>
                    <a:pt x="26" y="0"/>
                  </a:lnTo>
                  <a:lnTo>
                    <a:pt x="52" y="0"/>
                  </a:lnTo>
                  <a:lnTo>
                    <a:pt x="78" y="9"/>
                  </a:lnTo>
                  <a:lnTo>
                    <a:pt x="78" y="18"/>
                  </a:lnTo>
                  <a:lnTo>
                    <a:pt x="78" y="44"/>
                  </a:lnTo>
                  <a:lnTo>
                    <a:pt x="78" y="61"/>
                  </a:lnTo>
                  <a:lnTo>
                    <a:pt x="78" y="96"/>
                  </a:lnTo>
                  <a:lnTo>
                    <a:pt x="78" y="130"/>
                  </a:lnTo>
                  <a:lnTo>
                    <a:pt x="78" y="165"/>
                  </a:lnTo>
                  <a:lnTo>
                    <a:pt x="86" y="191"/>
                  </a:lnTo>
                  <a:lnTo>
                    <a:pt x="86" y="217"/>
                  </a:lnTo>
                  <a:lnTo>
                    <a:pt x="78" y="243"/>
                  </a:lnTo>
                  <a:lnTo>
                    <a:pt x="78" y="260"/>
                  </a:lnTo>
                  <a:lnTo>
                    <a:pt x="78" y="278"/>
                  </a:lnTo>
                  <a:lnTo>
                    <a:pt x="69" y="286"/>
                  </a:lnTo>
                  <a:lnTo>
                    <a:pt x="69" y="295"/>
                  </a:lnTo>
                  <a:lnTo>
                    <a:pt x="60" y="304"/>
                  </a:lnTo>
                  <a:lnTo>
                    <a:pt x="60" y="312"/>
                  </a:lnTo>
                  <a:lnTo>
                    <a:pt x="52" y="312"/>
                  </a:lnTo>
                  <a:lnTo>
                    <a:pt x="52" y="312"/>
                  </a:lnTo>
                  <a:lnTo>
                    <a:pt x="43" y="304"/>
                  </a:lnTo>
                  <a:lnTo>
                    <a:pt x="43" y="295"/>
                  </a:lnTo>
                  <a:lnTo>
                    <a:pt x="34" y="286"/>
                  </a:lnTo>
                  <a:lnTo>
                    <a:pt x="34" y="278"/>
                  </a:lnTo>
                  <a:lnTo>
                    <a:pt x="26" y="260"/>
                  </a:lnTo>
                  <a:lnTo>
                    <a:pt x="26" y="226"/>
                  </a:lnTo>
                  <a:lnTo>
                    <a:pt x="26" y="191"/>
                  </a:lnTo>
                  <a:lnTo>
                    <a:pt x="26" y="165"/>
                  </a:lnTo>
                  <a:lnTo>
                    <a:pt x="26" y="130"/>
                  </a:lnTo>
                  <a:lnTo>
                    <a:pt x="26" y="104"/>
                  </a:lnTo>
                  <a:lnTo>
                    <a:pt x="26" y="87"/>
                  </a:lnTo>
                  <a:lnTo>
                    <a:pt x="17" y="61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3">
              <a:extLst>
                <a:ext uri="{FF2B5EF4-FFF2-40B4-BE49-F238E27FC236}">
                  <a16:creationId xmlns:a16="http://schemas.microsoft.com/office/drawing/2014/main" id="{63DF236C-BAFF-4DD1-B5A4-F948DDAA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523" y="5167813"/>
              <a:ext cx="1792489" cy="1318795"/>
            </a:xfrm>
            <a:custGeom>
              <a:avLst/>
              <a:gdLst>
                <a:gd name="T0" fmla="*/ 546 w 564"/>
                <a:gd name="T1" fmla="*/ 95 h 416"/>
                <a:gd name="T2" fmla="*/ 546 w 564"/>
                <a:gd name="T3" fmla="*/ 139 h 416"/>
                <a:gd name="T4" fmla="*/ 529 w 564"/>
                <a:gd name="T5" fmla="*/ 234 h 416"/>
                <a:gd name="T6" fmla="*/ 503 w 564"/>
                <a:gd name="T7" fmla="*/ 338 h 416"/>
                <a:gd name="T8" fmla="*/ 486 w 564"/>
                <a:gd name="T9" fmla="*/ 381 h 416"/>
                <a:gd name="T10" fmla="*/ 468 w 564"/>
                <a:gd name="T11" fmla="*/ 407 h 416"/>
                <a:gd name="T12" fmla="*/ 451 w 564"/>
                <a:gd name="T13" fmla="*/ 416 h 416"/>
                <a:gd name="T14" fmla="*/ 434 w 564"/>
                <a:gd name="T15" fmla="*/ 416 h 416"/>
                <a:gd name="T16" fmla="*/ 425 w 564"/>
                <a:gd name="T17" fmla="*/ 399 h 416"/>
                <a:gd name="T18" fmla="*/ 416 w 564"/>
                <a:gd name="T19" fmla="*/ 373 h 416"/>
                <a:gd name="T20" fmla="*/ 390 w 564"/>
                <a:gd name="T21" fmla="*/ 329 h 416"/>
                <a:gd name="T22" fmla="*/ 373 w 564"/>
                <a:gd name="T23" fmla="*/ 312 h 416"/>
                <a:gd name="T24" fmla="*/ 364 w 564"/>
                <a:gd name="T25" fmla="*/ 295 h 416"/>
                <a:gd name="T26" fmla="*/ 373 w 564"/>
                <a:gd name="T27" fmla="*/ 286 h 416"/>
                <a:gd name="T28" fmla="*/ 408 w 564"/>
                <a:gd name="T29" fmla="*/ 295 h 416"/>
                <a:gd name="T30" fmla="*/ 434 w 564"/>
                <a:gd name="T31" fmla="*/ 295 h 416"/>
                <a:gd name="T32" fmla="*/ 442 w 564"/>
                <a:gd name="T33" fmla="*/ 295 h 416"/>
                <a:gd name="T34" fmla="*/ 442 w 564"/>
                <a:gd name="T35" fmla="*/ 295 h 416"/>
                <a:gd name="T36" fmla="*/ 451 w 564"/>
                <a:gd name="T37" fmla="*/ 277 h 416"/>
                <a:gd name="T38" fmla="*/ 460 w 564"/>
                <a:gd name="T39" fmla="*/ 251 h 416"/>
                <a:gd name="T40" fmla="*/ 468 w 564"/>
                <a:gd name="T41" fmla="*/ 208 h 416"/>
                <a:gd name="T42" fmla="*/ 477 w 564"/>
                <a:gd name="T43" fmla="*/ 147 h 416"/>
                <a:gd name="T44" fmla="*/ 477 w 564"/>
                <a:gd name="T45" fmla="*/ 104 h 416"/>
                <a:gd name="T46" fmla="*/ 468 w 564"/>
                <a:gd name="T47" fmla="*/ 78 h 416"/>
                <a:gd name="T48" fmla="*/ 460 w 564"/>
                <a:gd name="T49" fmla="*/ 69 h 416"/>
                <a:gd name="T50" fmla="*/ 442 w 564"/>
                <a:gd name="T51" fmla="*/ 69 h 416"/>
                <a:gd name="T52" fmla="*/ 399 w 564"/>
                <a:gd name="T53" fmla="*/ 69 h 416"/>
                <a:gd name="T54" fmla="*/ 382 w 564"/>
                <a:gd name="T55" fmla="*/ 78 h 416"/>
                <a:gd name="T56" fmla="*/ 364 w 564"/>
                <a:gd name="T57" fmla="*/ 78 h 416"/>
                <a:gd name="T58" fmla="*/ 330 w 564"/>
                <a:gd name="T59" fmla="*/ 78 h 416"/>
                <a:gd name="T60" fmla="*/ 286 w 564"/>
                <a:gd name="T61" fmla="*/ 87 h 416"/>
                <a:gd name="T62" fmla="*/ 226 w 564"/>
                <a:gd name="T63" fmla="*/ 95 h 416"/>
                <a:gd name="T64" fmla="*/ 165 w 564"/>
                <a:gd name="T65" fmla="*/ 104 h 416"/>
                <a:gd name="T66" fmla="*/ 87 w 564"/>
                <a:gd name="T67" fmla="*/ 113 h 416"/>
                <a:gd name="T68" fmla="*/ 0 w 564"/>
                <a:gd name="T69" fmla="*/ 130 h 416"/>
                <a:gd name="T70" fmla="*/ 44 w 564"/>
                <a:gd name="T71" fmla="*/ 78 h 416"/>
                <a:gd name="T72" fmla="*/ 182 w 564"/>
                <a:gd name="T73" fmla="*/ 61 h 416"/>
                <a:gd name="T74" fmla="*/ 356 w 564"/>
                <a:gd name="T75" fmla="*/ 35 h 416"/>
                <a:gd name="T76" fmla="*/ 425 w 564"/>
                <a:gd name="T77" fmla="*/ 17 h 416"/>
                <a:gd name="T78" fmla="*/ 442 w 564"/>
                <a:gd name="T79" fmla="*/ 9 h 416"/>
                <a:gd name="T80" fmla="*/ 460 w 564"/>
                <a:gd name="T81" fmla="*/ 9 h 416"/>
                <a:gd name="T82" fmla="*/ 477 w 564"/>
                <a:gd name="T83" fmla="*/ 0 h 416"/>
                <a:gd name="T84" fmla="*/ 494 w 564"/>
                <a:gd name="T85" fmla="*/ 0 h 416"/>
                <a:gd name="T86" fmla="*/ 529 w 564"/>
                <a:gd name="T87" fmla="*/ 26 h 416"/>
                <a:gd name="T88" fmla="*/ 564 w 564"/>
                <a:gd name="T89" fmla="*/ 61 h 416"/>
                <a:gd name="T90" fmla="*/ 564 w 564"/>
                <a:gd name="T91" fmla="*/ 87 h 416"/>
                <a:gd name="T92" fmla="*/ 555 w 564"/>
                <a:gd name="T93" fmla="*/ 9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4" h="416">
                  <a:moveTo>
                    <a:pt x="555" y="95"/>
                  </a:moveTo>
                  <a:lnTo>
                    <a:pt x="546" y="95"/>
                  </a:lnTo>
                  <a:lnTo>
                    <a:pt x="546" y="113"/>
                  </a:lnTo>
                  <a:lnTo>
                    <a:pt x="546" y="139"/>
                  </a:lnTo>
                  <a:lnTo>
                    <a:pt x="538" y="165"/>
                  </a:lnTo>
                  <a:lnTo>
                    <a:pt x="529" y="234"/>
                  </a:lnTo>
                  <a:lnTo>
                    <a:pt x="512" y="303"/>
                  </a:lnTo>
                  <a:lnTo>
                    <a:pt x="503" y="338"/>
                  </a:lnTo>
                  <a:lnTo>
                    <a:pt x="494" y="355"/>
                  </a:lnTo>
                  <a:lnTo>
                    <a:pt x="486" y="381"/>
                  </a:lnTo>
                  <a:lnTo>
                    <a:pt x="477" y="390"/>
                  </a:lnTo>
                  <a:lnTo>
                    <a:pt x="468" y="407"/>
                  </a:lnTo>
                  <a:lnTo>
                    <a:pt x="460" y="407"/>
                  </a:lnTo>
                  <a:lnTo>
                    <a:pt x="451" y="416"/>
                  </a:lnTo>
                  <a:lnTo>
                    <a:pt x="442" y="416"/>
                  </a:lnTo>
                  <a:lnTo>
                    <a:pt x="434" y="416"/>
                  </a:lnTo>
                  <a:lnTo>
                    <a:pt x="425" y="407"/>
                  </a:lnTo>
                  <a:lnTo>
                    <a:pt x="425" y="399"/>
                  </a:lnTo>
                  <a:lnTo>
                    <a:pt x="416" y="390"/>
                  </a:lnTo>
                  <a:lnTo>
                    <a:pt x="416" y="373"/>
                  </a:lnTo>
                  <a:lnTo>
                    <a:pt x="408" y="355"/>
                  </a:lnTo>
                  <a:lnTo>
                    <a:pt x="390" y="329"/>
                  </a:lnTo>
                  <a:lnTo>
                    <a:pt x="382" y="321"/>
                  </a:lnTo>
                  <a:lnTo>
                    <a:pt x="373" y="312"/>
                  </a:lnTo>
                  <a:lnTo>
                    <a:pt x="373" y="303"/>
                  </a:lnTo>
                  <a:lnTo>
                    <a:pt x="364" y="295"/>
                  </a:lnTo>
                  <a:lnTo>
                    <a:pt x="373" y="295"/>
                  </a:lnTo>
                  <a:lnTo>
                    <a:pt x="373" y="286"/>
                  </a:lnTo>
                  <a:lnTo>
                    <a:pt x="390" y="286"/>
                  </a:lnTo>
                  <a:lnTo>
                    <a:pt x="408" y="295"/>
                  </a:lnTo>
                  <a:lnTo>
                    <a:pt x="416" y="295"/>
                  </a:lnTo>
                  <a:lnTo>
                    <a:pt x="434" y="295"/>
                  </a:lnTo>
                  <a:lnTo>
                    <a:pt x="442" y="295"/>
                  </a:lnTo>
                  <a:lnTo>
                    <a:pt x="442" y="295"/>
                  </a:lnTo>
                  <a:lnTo>
                    <a:pt x="442" y="295"/>
                  </a:lnTo>
                  <a:lnTo>
                    <a:pt x="442" y="295"/>
                  </a:lnTo>
                  <a:lnTo>
                    <a:pt x="451" y="286"/>
                  </a:lnTo>
                  <a:lnTo>
                    <a:pt x="451" y="277"/>
                  </a:lnTo>
                  <a:lnTo>
                    <a:pt x="451" y="269"/>
                  </a:lnTo>
                  <a:lnTo>
                    <a:pt x="460" y="251"/>
                  </a:lnTo>
                  <a:lnTo>
                    <a:pt x="460" y="234"/>
                  </a:lnTo>
                  <a:lnTo>
                    <a:pt x="468" y="208"/>
                  </a:lnTo>
                  <a:lnTo>
                    <a:pt x="468" y="173"/>
                  </a:lnTo>
                  <a:lnTo>
                    <a:pt x="477" y="147"/>
                  </a:lnTo>
                  <a:lnTo>
                    <a:pt x="477" y="121"/>
                  </a:lnTo>
                  <a:lnTo>
                    <a:pt x="477" y="104"/>
                  </a:lnTo>
                  <a:lnTo>
                    <a:pt x="477" y="87"/>
                  </a:lnTo>
                  <a:lnTo>
                    <a:pt x="468" y="78"/>
                  </a:lnTo>
                  <a:lnTo>
                    <a:pt x="468" y="69"/>
                  </a:lnTo>
                  <a:lnTo>
                    <a:pt x="460" y="69"/>
                  </a:lnTo>
                  <a:lnTo>
                    <a:pt x="451" y="69"/>
                  </a:lnTo>
                  <a:lnTo>
                    <a:pt x="442" y="69"/>
                  </a:lnTo>
                  <a:lnTo>
                    <a:pt x="425" y="69"/>
                  </a:lnTo>
                  <a:lnTo>
                    <a:pt x="399" y="69"/>
                  </a:lnTo>
                  <a:lnTo>
                    <a:pt x="390" y="69"/>
                  </a:lnTo>
                  <a:lnTo>
                    <a:pt x="382" y="78"/>
                  </a:lnTo>
                  <a:lnTo>
                    <a:pt x="373" y="78"/>
                  </a:lnTo>
                  <a:lnTo>
                    <a:pt x="364" y="78"/>
                  </a:lnTo>
                  <a:lnTo>
                    <a:pt x="347" y="78"/>
                  </a:lnTo>
                  <a:lnTo>
                    <a:pt x="330" y="78"/>
                  </a:lnTo>
                  <a:lnTo>
                    <a:pt x="312" y="87"/>
                  </a:lnTo>
                  <a:lnTo>
                    <a:pt x="286" y="87"/>
                  </a:lnTo>
                  <a:lnTo>
                    <a:pt x="260" y="95"/>
                  </a:lnTo>
                  <a:lnTo>
                    <a:pt x="226" y="95"/>
                  </a:lnTo>
                  <a:lnTo>
                    <a:pt x="200" y="104"/>
                  </a:lnTo>
                  <a:lnTo>
                    <a:pt x="165" y="104"/>
                  </a:lnTo>
                  <a:lnTo>
                    <a:pt x="122" y="113"/>
                  </a:lnTo>
                  <a:lnTo>
                    <a:pt x="87" y="113"/>
                  </a:lnTo>
                  <a:lnTo>
                    <a:pt x="44" y="121"/>
                  </a:lnTo>
                  <a:lnTo>
                    <a:pt x="0" y="130"/>
                  </a:lnTo>
                  <a:lnTo>
                    <a:pt x="0" y="78"/>
                  </a:lnTo>
                  <a:lnTo>
                    <a:pt x="44" y="78"/>
                  </a:lnTo>
                  <a:lnTo>
                    <a:pt x="87" y="69"/>
                  </a:lnTo>
                  <a:lnTo>
                    <a:pt x="182" y="61"/>
                  </a:lnTo>
                  <a:lnTo>
                    <a:pt x="278" y="43"/>
                  </a:lnTo>
                  <a:lnTo>
                    <a:pt x="356" y="35"/>
                  </a:lnTo>
                  <a:lnTo>
                    <a:pt x="399" y="26"/>
                  </a:lnTo>
                  <a:lnTo>
                    <a:pt x="425" y="17"/>
                  </a:lnTo>
                  <a:lnTo>
                    <a:pt x="434" y="17"/>
                  </a:lnTo>
                  <a:lnTo>
                    <a:pt x="442" y="9"/>
                  </a:lnTo>
                  <a:lnTo>
                    <a:pt x="451" y="9"/>
                  </a:lnTo>
                  <a:lnTo>
                    <a:pt x="460" y="9"/>
                  </a:lnTo>
                  <a:lnTo>
                    <a:pt x="468" y="0"/>
                  </a:lnTo>
                  <a:lnTo>
                    <a:pt x="477" y="0"/>
                  </a:lnTo>
                  <a:lnTo>
                    <a:pt x="486" y="0"/>
                  </a:lnTo>
                  <a:lnTo>
                    <a:pt x="494" y="0"/>
                  </a:lnTo>
                  <a:lnTo>
                    <a:pt x="512" y="9"/>
                  </a:lnTo>
                  <a:lnTo>
                    <a:pt x="529" y="26"/>
                  </a:lnTo>
                  <a:lnTo>
                    <a:pt x="546" y="43"/>
                  </a:lnTo>
                  <a:lnTo>
                    <a:pt x="564" y="61"/>
                  </a:lnTo>
                  <a:lnTo>
                    <a:pt x="564" y="69"/>
                  </a:lnTo>
                  <a:lnTo>
                    <a:pt x="564" y="87"/>
                  </a:lnTo>
                  <a:lnTo>
                    <a:pt x="555" y="95"/>
                  </a:lnTo>
                  <a:lnTo>
                    <a:pt x="555" y="9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4">
              <a:extLst>
                <a:ext uri="{FF2B5EF4-FFF2-40B4-BE49-F238E27FC236}">
                  <a16:creationId xmlns:a16="http://schemas.microsoft.com/office/drawing/2014/main" id="{D39FC38A-0AAE-42AB-B411-43B6DC10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053" y="5415087"/>
              <a:ext cx="222472" cy="741822"/>
            </a:xfrm>
            <a:custGeom>
              <a:avLst/>
              <a:gdLst>
                <a:gd name="T0" fmla="*/ 70 w 70"/>
                <a:gd name="T1" fmla="*/ 0 h 234"/>
                <a:gd name="T2" fmla="*/ 70 w 70"/>
                <a:gd name="T3" fmla="*/ 26 h 234"/>
                <a:gd name="T4" fmla="*/ 70 w 70"/>
                <a:gd name="T5" fmla="*/ 52 h 234"/>
                <a:gd name="T6" fmla="*/ 70 w 70"/>
                <a:gd name="T7" fmla="*/ 69 h 234"/>
                <a:gd name="T8" fmla="*/ 70 w 70"/>
                <a:gd name="T9" fmla="*/ 104 h 234"/>
                <a:gd name="T10" fmla="*/ 70 w 70"/>
                <a:gd name="T11" fmla="*/ 113 h 234"/>
                <a:gd name="T12" fmla="*/ 70 w 70"/>
                <a:gd name="T13" fmla="*/ 139 h 234"/>
                <a:gd name="T14" fmla="*/ 70 w 70"/>
                <a:gd name="T15" fmla="*/ 156 h 234"/>
                <a:gd name="T16" fmla="*/ 70 w 70"/>
                <a:gd name="T17" fmla="*/ 182 h 234"/>
                <a:gd name="T18" fmla="*/ 70 w 70"/>
                <a:gd name="T19" fmla="*/ 199 h 234"/>
                <a:gd name="T20" fmla="*/ 61 w 70"/>
                <a:gd name="T21" fmla="*/ 208 h 234"/>
                <a:gd name="T22" fmla="*/ 61 w 70"/>
                <a:gd name="T23" fmla="*/ 225 h 234"/>
                <a:gd name="T24" fmla="*/ 52 w 70"/>
                <a:gd name="T25" fmla="*/ 234 h 234"/>
                <a:gd name="T26" fmla="*/ 44 w 70"/>
                <a:gd name="T27" fmla="*/ 234 h 234"/>
                <a:gd name="T28" fmla="*/ 35 w 70"/>
                <a:gd name="T29" fmla="*/ 234 h 234"/>
                <a:gd name="T30" fmla="*/ 35 w 70"/>
                <a:gd name="T31" fmla="*/ 225 h 234"/>
                <a:gd name="T32" fmla="*/ 26 w 70"/>
                <a:gd name="T33" fmla="*/ 217 h 234"/>
                <a:gd name="T34" fmla="*/ 26 w 70"/>
                <a:gd name="T35" fmla="*/ 208 h 234"/>
                <a:gd name="T36" fmla="*/ 26 w 70"/>
                <a:gd name="T37" fmla="*/ 191 h 234"/>
                <a:gd name="T38" fmla="*/ 18 w 70"/>
                <a:gd name="T39" fmla="*/ 173 h 234"/>
                <a:gd name="T40" fmla="*/ 18 w 70"/>
                <a:gd name="T41" fmla="*/ 156 h 234"/>
                <a:gd name="T42" fmla="*/ 18 w 70"/>
                <a:gd name="T43" fmla="*/ 130 h 234"/>
                <a:gd name="T44" fmla="*/ 18 w 70"/>
                <a:gd name="T45" fmla="*/ 95 h 234"/>
                <a:gd name="T46" fmla="*/ 18 w 70"/>
                <a:gd name="T47" fmla="*/ 52 h 234"/>
                <a:gd name="T48" fmla="*/ 9 w 70"/>
                <a:gd name="T49" fmla="*/ 26 h 234"/>
                <a:gd name="T50" fmla="*/ 0 w 70"/>
                <a:gd name="T51" fmla="*/ 0 h 234"/>
                <a:gd name="T52" fmla="*/ 70 w 70"/>
                <a:gd name="T53" fmla="*/ 0 h 234"/>
                <a:gd name="T54" fmla="*/ 70 w 70"/>
                <a:gd name="T5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234">
                  <a:moveTo>
                    <a:pt x="70" y="0"/>
                  </a:moveTo>
                  <a:lnTo>
                    <a:pt x="70" y="26"/>
                  </a:lnTo>
                  <a:lnTo>
                    <a:pt x="70" y="52"/>
                  </a:lnTo>
                  <a:lnTo>
                    <a:pt x="70" y="69"/>
                  </a:lnTo>
                  <a:lnTo>
                    <a:pt x="70" y="104"/>
                  </a:lnTo>
                  <a:lnTo>
                    <a:pt x="70" y="113"/>
                  </a:lnTo>
                  <a:lnTo>
                    <a:pt x="70" y="139"/>
                  </a:lnTo>
                  <a:lnTo>
                    <a:pt x="70" y="156"/>
                  </a:lnTo>
                  <a:lnTo>
                    <a:pt x="70" y="182"/>
                  </a:lnTo>
                  <a:lnTo>
                    <a:pt x="70" y="199"/>
                  </a:lnTo>
                  <a:lnTo>
                    <a:pt x="61" y="208"/>
                  </a:lnTo>
                  <a:lnTo>
                    <a:pt x="61" y="225"/>
                  </a:lnTo>
                  <a:lnTo>
                    <a:pt x="52" y="234"/>
                  </a:lnTo>
                  <a:lnTo>
                    <a:pt x="44" y="234"/>
                  </a:lnTo>
                  <a:lnTo>
                    <a:pt x="35" y="234"/>
                  </a:lnTo>
                  <a:lnTo>
                    <a:pt x="35" y="225"/>
                  </a:lnTo>
                  <a:lnTo>
                    <a:pt x="26" y="217"/>
                  </a:lnTo>
                  <a:lnTo>
                    <a:pt x="26" y="208"/>
                  </a:lnTo>
                  <a:lnTo>
                    <a:pt x="26" y="191"/>
                  </a:lnTo>
                  <a:lnTo>
                    <a:pt x="18" y="173"/>
                  </a:lnTo>
                  <a:lnTo>
                    <a:pt x="18" y="156"/>
                  </a:lnTo>
                  <a:lnTo>
                    <a:pt x="18" y="130"/>
                  </a:lnTo>
                  <a:lnTo>
                    <a:pt x="18" y="95"/>
                  </a:lnTo>
                  <a:lnTo>
                    <a:pt x="18" y="52"/>
                  </a:lnTo>
                  <a:lnTo>
                    <a:pt x="9" y="26"/>
                  </a:lnTo>
                  <a:lnTo>
                    <a:pt x="0" y="0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5">
              <a:extLst>
                <a:ext uri="{FF2B5EF4-FFF2-40B4-BE49-F238E27FC236}">
                  <a16:creationId xmlns:a16="http://schemas.microsoft.com/office/drawing/2014/main" id="{0E818F79-E442-4D56-8FB0-70C9C9958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260" y="4755689"/>
              <a:ext cx="384560" cy="659397"/>
            </a:xfrm>
            <a:custGeom>
              <a:avLst/>
              <a:gdLst>
                <a:gd name="T0" fmla="*/ 86 w 121"/>
                <a:gd name="T1" fmla="*/ 0 h 208"/>
                <a:gd name="T2" fmla="*/ 95 w 121"/>
                <a:gd name="T3" fmla="*/ 17 h 208"/>
                <a:gd name="T4" fmla="*/ 104 w 121"/>
                <a:gd name="T5" fmla="*/ 26 h 208"/>
                <a:gd name="T6" fmla="*/ 112 w 121"/>
                <a:gd name="T7" fmla="*/ 43 h 208"/>
                <a:gd name="T8" fmla="*/ 121 w 121"/>
                <a:gd name="T9" fmla="*/ 52 h 208"/>
                <a:gd name="T10" fmla="*/ 121 w 121"/>
                <a:gd name="T11" fmla="*/ 52 h 208"/>
                <a:gd name="T12" fmla="*/ 112 w 121"/>
                <a:gd name="T13" fmla="*/ 69 h 208"/>
                <a:gd name="T14" fmla="*/ 104 w 121"/>
                <a:gd name="T15" fmla="*/ 87 h 208"/>
                <a:gd name="T16" fmla="*/ 86 w 121"/>
                <a:gd name="T17" fmla="*/ 104 h 208"/>
                <a:gd name="T18" fmla="*/ 78 w 121"/>
                <a:gd name="T19" fmla="*/ 130 h 208"/>
                <a:gd name="T20" fmla="*/ 60 w 121"/>
                <a:gd name="T21" fmla="*/ 147 h 208"/>
                <a:gd name="T22" fmla="*/ 43 w 121"/>
                <a:gd name="T23" fmla="*/ 165 h 208"/>
                <a:gd name="T24" fmla="*/ 34 w 121"/>
                <a:gd name="T25" fmla="*/ 182 h 208"/>
                <a:gd name="T26" fmla="*/ 26 w 121"/>
                <a:gd name="T27" fmla="*/ 191 h 208"/>
                <a:gd name="T28" fmla="*/ 17 w 121"/>
                <a:gd name="T29" fmla="*/ 199 h 208"/>
                <a:gd name="T30" fmla="*/ 8 w 121"/>
                <a:gd name="T31" fmla="*/ 208 h 208"/>
                <a:gd name="T32" fmla="*/ 0 w 121"/>
                <a:gd name="T33" fmla="*/ 208 h 208"/>
                <a:gd name="T34" fmla="*/ 8 w 121"/>
                <a:gd name="T35" fmla="*/ 199 h 208"/>
                <a:gd name="T36" fmla="*/ 17 w 121"/>
                <a:gd name="T37" fmla="*/ 191 h 208"/>
                <a:gd name="T38" fmla="*/ 34 w 121"/>
                <a:gd name="T39" fmla="*/ 165 h 208"/>
                <a:gd name="T40" fmla="*/ 43 w 121"/>
                <a:gd name="T41" fmla="*/ 139 h 208"/>
                <a:gd name="T42" fmla="*/ 52 w 121"/>
                <a:gd name="T43" fmla="*/ 113 h 208"/>
                <a:gd name="T44" fmla="*/ 69 w 121"/>
                <a:gd name="T45" fmla="*/ 78 h 208"/>
                <a:gd name="T46" fmla="*/ 78 w 121"/>
                <a:gd name="T47" fmla="*/ 43 h 208"/>
                <a:gd name="T48" fmla="*/ 86 w 121"/>
                <a:gd name="T49" fmla="*/ 0 h 208"/>
                <a:gd name="T50" fmla="*/ 86 w 121"/>
                <a:gd name="T5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1" h="208">
                  <a:moveTo>
                    <a:pt x="86" y="0"/>
                  </a:moveTo>
                  <a:lnTo>
                    <a:pt x="95" y="17"/>
                  </a:lnTo>
                  <a:lnTo>
                    <a:pt x="104" y="26"/>
                  </a:lnTo>
                  <a:lnTo>
                    <a:pt x="112" y="43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12" y="69"/>
                  </a:lnTo>
                  <a:lnTo>
                    <a:pt x="104" y="87"/>
                  </a:lnTo>
                  <a:lnTo>
                    <a:pt x="86" y="104"/>
                  </a:lnTo>
                  <a:lnTo>
                    <a:pt x="78" y="130"/>
                  </a:lnTo>
                  <a:lnTo>
                    <a:pt x="60" y="147"/>
                  </a:lnTo>
                  <a:lnTo>
                    <a:pt x="43" y="165"/>
                  </a:lnTo>
                  <a:lnTo>
                    <a:pt x="34" y="182"/>
                  </a:lnTo>
                  <a:lnTo>
                    <a:pt x="26" y="191"/>
                  </a:lnTo>
                  <a:lnTo>
                    <a:pt x="17" y="199"/>
                  </a:lnTo>
                  <a:lnTo>
                    <a:pt x="8" y="208"/>
                  </a:lnTo>
                  <a:lnTo>
                    <a:pt x="0" y="208"/>
                  </a:lnTo>
                  <a:lnTo>
                    <a:pt x="8" y="199"/>
                  </a:lnTo>
                  <a:lnTo>
                    <a:pt x="17" y="191"/>
                  </a:lnTo>
                  <a:lnTo>
                    <a:pt x="34" y="165"/>
                  </a:lnTo>
                  <a:lnTo>
                    <a:pt x="43" y="139"/>
                  </a:lnTo>
                  <a:lnTo>
                    <a:pt x="52" y="113"/>
                  </a:lnTo>
                  <a:lnTo>
                    <a:pt x="69" y="78"/>
                  </a:lnTo>
                  <a:lnTo>
                    <a:pt x="78" y="43"/>
                  </a:lnTo>
                  <a:lnTo>
                    <a:pt x="86" y="0"/>
                  </a:lnTo>
                  <a:lnTo>
                    <a:pt x="86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56">
              <a:extLst>
                <a:ext uri="{FF2B5EF4-FFF2-40B4-BE49-F238E27FC236}">
                  <a16:creationId xmlns:a16="http://schemas.microsoft.com/office/drawing/2014/main" id="{F5E91F1D-BD1C-4E7E-8D18-69F02535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848" y="5361195"/>
              <a:ext cx="222472" cy="932033"/>
            </a:xfrm>
            <a:custGeom>
              <a:avLst/>
              <a:gdLst>
                <a:gd name="T0" fmla="*/ 9 w 70"/>
                <a:gd name="T1" fmla="*/ 268 h 294"/>
                <a:gd name="T2" fmla="*/ 9 w 70"/>
                <a:gd name="T3" fmla="*/ 260 h 294"/>
                <a:gd name="T4" fmla="*/ 0 w 70"/>
                <a:gd name="T5" fmla="*/ 242 h 294"/>
                <a:gd name="T6" fmla="*/ 0 w 70"/>
                <a:gd name="T7" fmla="*/ 216 h 294"/>
                <a:gd name="T8" fmla="*/ 0 w 70"/>
                <a:gd name="T9" fmla="*/ 190 h 294"/>
                <a:gd name="T10" fmla="*/ 0 w 70"/>
                <a:gd name="T11" fmla="*/ 164 h 294"/>
                <a:gd name="T12" fmla="*/ 9 w 70"/>
                <a:gd name="T13" fmla="*/ 138 h 294"/>
                <a:gd name="T14" fmla="*/ 9 w 70"/>
                <a:gd name="T15" fmla="*/ 95 h 294"/>
                <a:gd name="T16" fmla="*/ 0 w 70"/>
                <a:gd name="T17" fmla="*/ 52 h 294"/>
                <a:gd name="T18" fmla="*/ 0 w 70"/>
                <a:gd name="T19" fmla="*/ 26 h 294"/>
                <a:gd name="T20" fmla="*/ 0 w 70"/>
                <a:gd name="T21" fmla="*/ 0 h 294"/>
                <a:gd name="T22" fmla="*/ 18 w 70"/>
                <a:gd name="T23" fmla="*/ 0 h 294"/>
                <a:gd name="T24" fmla="*/ 44 w 70"/>
                <a:gd name="T25" fmla="*/ 0 h 294"/>
                <a:gd name="T26" fmla="*/ 52 w 70"/>
                <a:gd name="T27" fmla="*/ 8 h 294"/>
                <a:gd name="T28" fmla="*/ 61 w 70"/>
                <a:gd name="T29" fmla="*/ 17 h 294"/>
                <a:gd name="T30" fmla="*/ 70 w 70"/>
                <a:gd name="T31" fmla="*/ 26 h 294"/>
                <a:gd name="T32" fmla="*/ 70 w 70"/>
                <a:gd name="T33" fmla="*/ 43 h 294"/>
                <a:gd name="T34" fmla="*/ 70 w 70"/>
                <a:gd name="T35" fmla="*/ 60 h 294"/>
                <a:gd name="T36" fmla="*/ 70 w 70"/>
                <a:gd name="T37" fmla="*/ 86 h 294"/>
                <a:gd name="T38" fmla="*/ 61 w 70"/>
                <a:gd name="T39" fmla="*/ 147 h 294"/>
                <a:gd name="T40" fmla="*/ 61 w 70"/>
                <a:gd name="T41" fmla="*/ 182 h 294"/>
                <a:gd name="T42" fmla="*/ 52 w 70"/>
                <a:gd name="T43" fmla="*/ 216 h 294"/>
                <a:gd name="T44" fmla="*/ 52 w 70"/>
                <a:gd name="T45" fmla="*/ 234 h 294"/>
                <a:gd name="T46" fmla="*/ 52 w 70"/>
                <a:gd name="T47" fmla="*/ 242 h 294"/>
                <a:gd name="T48" fmla="*/ 44 w 70"/>
                <a:gd name="T49" fmla="*/ 260 h 294"/>
                <a:gd name="T50" fmla="*/ 44 w 70"/>
                <a:gd name="T51" fmla="*/ 268 h 294"/>
                <a:gd name="T52" fmla="*/ 44 w 70"/>
                <a:gd name="T53" fmla="*/ 277 h 294"/>
                <a:gd name="T54" fmla="*/ 35 w 70"/>
                <a:gd name="T55" fmla="*/ 286 h 294"/>
                <a:gd name="T56" fmla="*/ 35 w 70"/>
                <a:gd name="T57" fmla="*/ 294 h 294"/>
                <a:gd name="T58" fmla="*/ 26 w 70"/>
                <a:gd name="T59" fmla="*/ 294 h 294"/>
                <a:gd name="T60" fmla="*/ 18 w 70"/>
                <a:gd name="T61" fmla="*/ 286 h 294"/>
                <a:gd name="T62" fmla="*/ 18 w 70"/>
                <a:gd name="T63" fmla="*/ 286 h 294"/>
                <a:gd name="T64" fmla="*/ 9 w 70"/>
                <a:gd name="T65" fmla="*/ 268 h 294"/>
                <a:gd name="T66" fmla="*/ 9 w 70"/>
                <a:gd name="T67" fmla="*/ 26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294">
                  <a:moveTo>
                    <a:pt x="9" y="268"/>
                  </a:moveTo>
                  <a:lnTo>
                    <a:pt x="9" y="260"/>
                  </a:lnTo>
                  <a:lnTo>
                    <a:pt x="0" y="242"/>
                  </a:lnTo>
                  <a:lnTo>
                    <a:pt x="0" y="216"/>
                  </a:lnTo>
                  <a:lnTo>
                    <a:pt x="0" y="190"/>
                  </a:lnTo>
                  <a:lnTo>
                    <a:pt x="0" y="164"/>
                  </a:lnTo>
                  <a:lnTo>
                    <a:pt x="9" y="138"/>
                  </a:lnTo>
                  <a:lnTo>
                    <a:pt x="9" y="95"/>
                  </a:lnTo>
                  <a:lnTo>
                    <a:pt x="0" y="52"/>
                  </a:lnTo>
                  <a:lnTo>
                    <a:pt x="0" y="26"/>
                  </a:lnTo>
                  <a:lnTo>
                    <a:pt x="0" y="0"/>
                  </a:lnTo>
                  <a:lnTo>
                    <a:pt x="18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1" y="17"/>
                  </a:lnTo>
                  <a:lnTo>
                    <a:pt x="70" y="26"/>
                  </a:lnTo>
                  <a:lnTo>
                    <a:pt x="70" y="43"/>
                  </a:lnTo>
                  <a:lnTo>
                    <a:pt x="70" y="60"/>
                  </a:lnTo>
                  <a:lnTo>
                    <a:pt x="70" y="86"/>
                  </a:lnTo>
                  <a:lnTo>
                    <a:pt x="61" y="147"/>
                  </a:lnTo>
                  <a:lnTo>
                    <a:pt x="61" y="182"/>
                  </a:lnTo>
                  <a:lnTo>
                    <a:pt x="52" y="216"/>
                  </a:lnTo>
                  <a:lnTo>
                    <a:pt x="52" y="234"/>
                  </a:lnTo>
                  <a:lnTo>
                    <a:pt x="52" y="242"/>
                  </a:lnTo>
                  <a:lnTo>
                    <a:pt x="44" y="260"/>
                  </a:lnTo>
                  <a:lnTo>
                    <a:pt x="44" y="268"/>
                  </a:lnTo>
                  <a:lnTo>
                    <a:pt x="44" y="277"/>
                  </a:lnTo>
                  <a:lnTo>
                    <a:pt x="35" y="286"/>
                  </a:lnTo>
                  <a:lnTo>
                    <a:pt x="35" y="294"/>
                  </a:lnTo>
                  <a:lnTo>
                    <a:pt x="26" y="294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9" y="268"/>
                  </a:lnTo>
                  <a:lnTo>
                    <a:pt x="9" y="26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D117675A-564B-4799-AF8D-B468751FA783}"/>
              </a:ext>
            </a:extLst>
          </p:cNvPr>
          <p:cNvGrpSpPr/>
          <p:nvPr/>
        </p:nvGrpSpPr>
        <p:grpSpPr>
          <a:xfrm>
            <a:off x="6738327" y="4164450"/>
            <a:ext cx="2313709" cy="2006725"/>
            <a:chOff x="5672967" y="4479885"/>
            <a:chExt cx="2313709" cy="2006725"/>
          </a:xfrm>
        </p:grpSpPr>
        <p:sp>
          <p:nvSpPr>
            <p:cNvPr id="23" name="Freeform 157">
              <a:extLst>
                <a:ext uri="{FF2B5EF4-FFF2-40B4-BE49-F238E27FC236}">
                  <a16:creationId xmlns:a16="http://schemas.microsoft.com/office/drawing/2014/main" id="{2A474824-5D7D-42C8-BDCD-F0AE3197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234" y="4590840"/>
              <a:ext cx="136662" cy="1677026"/>
            </a:xfrm>
            <a:custGeom>
              <a:avLst/>
              <a:gdLst>
                <a:gd name="T0" fmla="*/ 8 w 43"/>
                <a:gd name="T1" fmla="*/ 35 h 529"/>
                <a:gd name="T2" fmla="*/ 0 w 43"/>
                <a:gd name="T3" fmla="*/ 26 h 529"/>
                <a:gd name="T4" fmla="*/ 0 w 43"/>
                <a:gd name="T5" fmla="*/ 9 h 529"/>
                <a:gd name="T6" fmla="*/ 0 w 43"/>
                <a:gd name="T7" fmla="*/ 0 h 529"/>
                <a:gd name="T8" fmla="*/ 0 w 43"/>
                <a:gd name="T9" fmla="*/ 0 h 529"/>
                <a:gd name="T10" fmla="*/ 8 w 43"/>
                <a:gd name="T11" fmla="*/ 0 h 529"/>
                <a:gd name="T12" fmla="*/ 17 w 43"/>
                <a:gd name="T13" fmla="*/ 0 h 529"/>
                <a:gd name="T14" fmla="*/ 26 w 43"/>
                <a:gd name="T15" fmla="*/ 9 h 529"/>
                <a:gd name="T16" fmla="*/ 43 w 43"/>
                <a:gd name="T17" fmla="*/ 17 h 529"/>
                <a:gd name="T18" fmla="*/ 43 w 43"/>
                <a:gd name="T19" fmla="*/ 104 h 529"/>
                <a:gd name="T20" fmla="*/ 43 w 43"/>
                <a:gd name="T21" fmla="*/ 182 h 529"/>
                <a:gd name="T22" fmla="*/ 43 w 43"/>
                <a:gd name="T23" fmla="*/ 251 h 529"/>
                <a:gd name="T24" fmla="*/ 43 w 43"/>
                <a:gd name="T25" fmla="*/ 321 h 529"/>
                <a:gd name="T26" fmla="*/ 43 w 43"/>
                <a:gd name="T27" fmla="*/ 381 h 529"/>
                <a:gd name="T28" fmla="*/ 43 w 43"/>
                <a:gd name="T29" fmla="*/ 433 h 529"/>
                <a:gd name="T30" fmla="*/ 43 w 43"/>
                <a:gd name="T31" fmla="*/ 485 h 529"/>
                <a:gd name="T32" fmla="*/ 43 w 43"/>
                <a:gd name="T33" fmla="*/ 529 h 529"/>
                <a:gd name="T34" fmla="*/ 17 w 43"/>
                <a:gd name="T35" fmla="*/ 529 h 529"/>
                <a:gd name="T36" fmla="*/ 17 w 43"/>
                <a:gd name="T37" fmla="*/ 520 h 529"/>
                <a:gd name="T38" fmla="*/ 17 w 43"/>
                <a:gd name="T39" fmla="*/ 520 h 529"/>
                <a:gd name="T40" fmla="*/ 17 w 43"/>
                <a:gd name="T41" fmla="*/ 503 h 529"/>
                <a:gd name="T42" fmla="*/ 17 w 43"/>
                <a:gd name="T43" fmla="*/ 503 h 529"/>
                <a:gd name="T44" fmla="*/ 17 w 43"/>
                <a:gd name="T45" fmla="*/ 485 h 529"/>
                <a:gd name="T46" fmla="*/ 17 w 43"/>
                <a:gd name="T47" fmla="*/ 468 h 529"/>
                <a:gd name="T48" fmla="*/ 17 w 43"/>
                <a:gd name="T49" fmla="*/ 442 h 529"/>
                <a:gd name="T50" fmla="*/ 17 w 43"/>
                <a:gd name="T51" fmla="*/ 407 h 529"/>
                <a:gd name="T52" fmla="*/ 17 w 43"/>
                <a:gd name="T53" fmla="*/ 373 h 529"/>
                <a:gd name="T54" fmla="*/ 17 w 43"/>
                <a:gd name="T55" fmla="*/ 329 h 529"/>
                <a:gd name="T56" fmla="*/ 17 w 43"/>
                <a:gd name="T57" fmla="*/ 277 h 529"/>
                <a:gd name="T58" fmla="*/ 17 w 43"/>
                <a:gd name="T59" fmla="*/ 234 h 529"/>
                <a:gd name="T60" fmla="*/ 17 w 43"/>
                <a:gd name="T61" fmla="*/ 191 h 529"/>
                <a:gd name="T62" fmla="*/ 17 w 43"/>
                <a:gd name="T63" fmla="*/ 147 h 529"/>
                <a:gd name="T64" fmla="*/ 17 w 43"/>
                <a:gd name="T65" fmla="*/ 113 h 529"/>
                <a:gd name="T66" fmla="*/ 17 w 43"/>
                <a:gd name="T67" fmla="*/ 87 h 529"/>
                <a:gd name="T68" fmla="*/ 8 w 43"/>
                <a:gd name="T69" fmla="*/ 69 h 529"/>
                <a:gd name="T70" fmla="*/ 8 w 43"/>
                <a:gd name="T71" fmla="*/ 52 h 529"/>
                <a:gd name="T72" fmla="*/ 8 w 43"/>
                <a:gd name="T73" fmla="*/ 35 h 529"/>
                <a:gd name="T74" fmla="*/ 8 w 43"/>
                <a:gd name="T75" fmla="*/ 35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529">
                  <a:moveTo>
                    <a:pt x="8" y="35"/>
                  </a:moveTo>
                  <a:lnTo>
                    <a:pt x="0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6" y="9"/>
                  </a:lnTo>
                  <a:lnTo>
                    <a:pt x="43" y="17"/>
                  </a:lnTo>
                  <a:lnTo>
                    <a:pt x="43" y="104"/>
                  </a:lnTo>
                  <a:lnTo>
                    <a:pt x="43" y="182"/>
                  </a:lnTo>
                  <a:lnTo>
                    <a:pt x="43" y="251"/>
                  </a:lnTo>
                  <a:lnTo>
                    <a:pt x="43" y="321"/>
                  </a:lnTo>
                  <a:lnTo>
                    <a:pt x="43" y="381"/>
                  </a:lnTo>
                  <a:lnTo>
                    <a:pt x="43" y="433"/>
                  </a:lnTo>
                  <a:lnTo>
                    <a:pt x="43" y="485"/>
                  </a:lnTo>
                  <a:lnTo>
                    <a:pt x="43" y="529"/>
                  </a:lnTo>
                  <a:lnTo>
                    <a:pt x="17" y="529"/>
                  </a:lnTo>
                  <a:lnTo>
                    <a:pt x="17" y="520"/>
                  </a:lnTo>
                  <a:lnTo>
                    <a:pt x="17" y="520"/>
                  </a:lnTo>
                  <a:lnTo>
                    <a:pt x="17" y="503"/>
                  </a:lnTo>
                  <a:lnTo>
                    <a:pt x="17" y="503"/>
                  </a:lnTo>
                  <a:lnTo>
                    <a:pt x="17" y="485"/>
                  </a:lnTo>
                  <a:lnTo>
                    <a:pt x="17" y="468"/>
                  </a:lnTo>
                  <a:lnTo>
                    <a:pt x="17" y="442"/>
                  </a:lnTo>
                  <a:lnTo>
                    <a:pt x="17" y="407"/>
                  </a:lnTo>
                  <a:lnTo>
                    <a:pt x="17" y="373"/>
                  </a:lnTo>
                  <a:lnTo>
                    <a:pt x="17" y="329"/>
                  </a:lnTo>
                  <a:lnTo>
                    <a:pt x="17" y="277"/>
                  </a:lnTo>
                  <a:lnTo>
                    <a:pt x="17" y="234"/>
                  </a:lnTo>
                  <a:lnTo>
                    <a:pt x="17" y="191"/>
                  </a:lnTo>
                  <a:lnTo>
                    <a:pt x="17" y="147"/>
                  </a:lnTo>
                  <a:lnTo>
                    <a:pt x="17" y="113"/>
                  </a:lnTo>
                  <a:lnTo>
                    <a:pt x="17" y="87"/>
                  </a:lnTo>
                  <a:lnTo>
                    <a:pt x="8" y="69"/>
                  </a:lnTo>
                  <a:lnTo>
                    <a:pt x="8" y="52"/>
                  </a:lnTo>
                  <a:lnTo>
                    <a:pt x="8" y="35"/>
                  </a:lnTo>
                  <a:lnTo>
                    <a:pt x="8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58">
              <a:extLst>
                <a:ext uri="{FF2B5EF4-FFF2-40B4-BE49-F238E27FC236}">
                  <a16:creationId xmlns:a16="http://schemas.microsoft.com/office/drawing/2014/main" id="{E1CB9E52-C59C-47B0-B81A-1D956286E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866" y="5056858"/>
              <a:ext cx="603853" cy="221913"/>
            </a:xfrm>
            <a:custGeom>
              <a:avLst/>
              <a:gdLst>
                <a:gd name="T0" fmla="*/ 95 w 190"/>
                <a:gd name="T1" fmla="*/ 9 h 70"/>
                <a:gd name="T2" fmla="*/ 121 w 190"/>
                <a:gd name="T3" fmla="*/ 0 h 70"/>
                <a:gd name="T4" fmla="*/ 138 w 190"/>
                <a:gd name="T5" fmla="*/ 0 h 70"/>
                <a:gd name="T6" fmla="*/ 156 w 190"/>
                <a:gd name="T7" fmla="*/ 0 h 70"/>
                <a:gd name="T8" fmla="*/ 164 w 190"/>
                <a:gd name="T9" fmla="*/ 0 h 70"/>
                <a:gd name="T10" fmla="*/ 182 w 190"/>
                <a:gd name="T11" fmla="*/ 9 h 70"/>
                <a:gd name="T12" fmla="*/ 182 w 190"/>
                <a:gd name="T13" fmla="*/ 18 h 70"/>
                <a:gd name="T14" fmla="*/ 190 w 190"/>
                <a:gd name="T15" fmla="*/ 18 h 70"/>
                <a:gd name="T16" fmla="*/ 190 w 190"/>
                <a:gd name="T17" fmla="*/ 26 h 70"/>
                <a:gd name="T18" fmla="*/ 182 w 190"/>
                <a:gd name="T19" fmla="*/ 35 h 70"/>
                <a:gd name="T20" fmla="*/ 173 w 190"/>
                <a:gd name="T21" fmla="*/ 44 h 70"/>
                <a:gd name="T22" fmla="*/ 156 w 190"/>
                <a:gd name="T23" fmla="*/ 52 h 70"/>
                <a:gd name="T24" fmla="*/ 147 w 190"/>
                <a:gd name="T25" fmla="*/ 52 h 70"/>
                <a:gd name="T26" fmla="*/ 130 w 190"/>
                <a:gd name="T27" fmla="*/ 61 h 70"/>
                <a:gd name="T28" fmla="*/ 112 w 190"/>
                <a:gd name="T29" fmla="*/ 61 h 70"/>
                <a:gd name="T30" fmla="*/ 95 w 190"/>
                <a:gd name="T31" fmla="*/ 61 h 70"/>
                <a:gd name="T32" fmla="*/ 78 w 190"/>
                <a:gd name="T33" fmla="*/ 70 h 70"/>
                <a:gd name="T34" fmla="*/ 52 w 190"/>
                <a:gd name="T35" fmla="*/ 70 h 70"/>
                <a:gd name="T36" fmla="*/ 26 w 190"/>
                <a:gd name="T37" fmla="*/ 70 h 70"/>
                <a:gd name="T38" fmla="*/ 0 w 190"/>
                <a:gd name="T39" fmla="*/ 70 h 70"/>
                <a:gd name="T40" fmla="*/ 0 w 190"/>
                <a:gd name="T41" fmla="*/ 26 h 70"/>
                <a:gd name="T42" fmla="*/ 26 w 190"/>
                <a:gd name="T43" fmla="*/ 26 h 70"/>
                <a:gd name="T44" fmla="*/ 43 w 190"/>
                <a:gd name="T45" fmla="*/ 18 h 70"/>
                <a:gd name="T46" fmla="*/ 95 w 190"/>
                <a:gd name="T47" fmla="*/ 9 h 70"/>
                <a:gd name="T48" fmla="*/ 95 w 190"/>
                <a:gd name="T4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70">
                  <a:moveTo>
                    <a:pt x="95" y="9"/>
                  </a:moveTo>
                  <a:lnTo>
                    <a:pt x="121" y="0"/>
                  </a:lnTo>
                  <a:lnTo>
                    <a:pt x="138" y="0"/>
                  </a:lnTo>
                  <a:lnTo>
                    <a:pt x="156" y="0"/>
                  </a:lnTo>
                  <a:lnTo>
                    <a:pt x="164" y="0"/>
                  </a:lnTo>
                  <a:lnTo>
                    <a:pt x="182" y="9"/>
                  </a:lnTo>
                  <a:lnTo>
                    <a:pt x="182" y="18"/>
                  </a:lnTo>
                  <a:lnTo>
                    <a:pt x="190" y="18"/>
                  </a:lnTo>
                  <a:lnTo>
                    <a:pt x="190" y="26"/>
                  </a:lnTo>
                  <a:lnTo>
                    <a:pt x="182" y="35"/>
                  </a:lnTo>
                  <a:lnTo>
                    <a:pt x="173" y="44"/>
                  </a:lnTo>
                  <a:lnTo>
                    <a:pt x="156" y="52"/>
                  </a:lnTo>
                  <a:lnTo>
                    <a:pt x="147" y="52"/>
                  </a:lnTo>
                  <a:lnTo>
                    <a:pt x="130" y="61"/>
                  </a:lnTo>
                  <a:lnTo>
                    <a:pt x="112" y="61"/>
                  </a:lnTo>
                  <a:lnTo>
                    <a:pt x="95" y="61"/>
                  </a:lnTo>
                  <a:lnTo>
                    <a:pt x="78" y="70"/>
                  </a:lnTo>
                  <a:lnTo>
                    <a:pt x="52" y="70"/>
                  </a:lnTo>
                  <a:lnTo>
                    <a:pt x="26" y="70"/>
                  </a:lnTo>
                  <a:lnTo>
                    <a:pt x="0" y="70"/>
                  </a:lnTo>
                  <a:lnTo>
                    <a:pt x="0" y="26"/>
                  </a:lnTo>
                  <a:lnTo>
                    <a:pt x="26" y="26"/>
                  </a:lnTo>
                  <a:lnTo>
                    <a:pt x="43" y="18"/>
                  </a:lnTo>
                  <a:lnTo>
                    <a:pt x="95" y="9"/>
                  </a:lnTo>
                  <a:lnTo>
                    <a:pt x="95" y="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59">
              <a:extLst>
                <a:ext uri="{FF2B5EF4-FFF2-40B4-BE49-F238E27FC236}">
                  <a16:creationId xmlns:a16="http://schemas.microsoft.com/office/drawing/2014/main" id="{04B270C2-3ACF-4F81-9E4E-4CD97B532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94" y="4479885"/>
              <a:ext cx="854929" cy="1705557"/>
            </a:xfrm>
            <a:custGeom>
              <a:avLst/>
              <a:gdLst>
                <a:gd name="T0" fmla="*/ 269 w 269"/>
                <a:gd name="T1" fmla="*/ 44 h 538"/>
                <a:gd name="T2" fmla="*/ 269 w 269"/>
                <a:gd name="T3" fmla="*/ 52 h 538"/>
                <a:gd name="T4" fmla="*/ 260 w 269"/>
                <a:gd name="T5" fmla="*/ 61 h 538"/>
                <a:gd name="T6" fmla="*/ 260 w 269"/>
                <a:gd name="T7" fmla="*/ 78 h 538"/>
                <a:gd name="T8" fmla="*/ 251 w 269"/>
                <a:gd name="T9" fmla="*/ 113 h 538"/>
                <a:gd name="T10" fmla="*/ 251 w 269"/>
                <a:gd name="T11" fmla="*/ 156 h 538"/>
                <a:gd name="T12" fmla="*/ 243 w 269"/>
                <a:gd name="T13" fmla="*/ 217 h 538"/>
                <a:gd name="T14" fmla="*/ 243 w 269"/>
                <a:gd name="T15" fmla="*/ 295 h 538"/>
                <a:gd name="T16" fmla="*/ 234 w 269"/>
                <a:gd name="T17" fmla="*/ 382 h 538"/>
                <a:gd name="T18" fmla="*/ 234 w 269"/>
                <a:gd name="T19" fmla="*/ 477 h 538"/>
                <a:gd name="T20" fmla="*/ 199 w 269"/>
                <a:gd name="T21" fmla="*/ 538 h 538"/>
                <a:gd name="T22" fmla="*/ 199 w 269"/>
                <a:gd name="T23" fmla="*/ 460 h 538"/>
                <a:gd name="T24" fmla="*/ 208 w 269"/>
                <a:gd name="T25" fmla="*/ 408 h 538"/>
                <a:gd name="T26" fmla="*/ 208 w 269"/>
                <a:gd name="T27" fmla="*/ 373 h 538"/>
                <a:gd name="T28" fmla="*/ 208 w 269"/>
                <a:gd name="T29" fmla="*/ 347 h 538"/>
                <a:gd name="T30" fmla="*/ 208 w 269"/>
                <a:gd name="T31" fmla="*/ 338 h 538"/>
                <a:gd name="T32" fmla="*/ 208 w 269"/>
                <a:gd name="T33" fmla="*/ 312 h 538"/>
                <a:gd name="T34" fmla="*/ 208 w 269"/>
                <a:gd name="T35" fmla="*/ 286 h 538"/>
                <a:gd name="T36" fmla="*/ 217 w 269"/>
                <a:gd name="T37" fmla="*/ 208 h 538"/>
                <a:gd name="T38" fmla="*/ 217 w 269"/>
                <a:gd name="T39" fmla="*/ 139 h 538"/>
                <a:gd name="T40" fmla="*/ 217 w 269"/>
                <a:gd name="T41" fmla="*/ 87 h 538"/>
                <a:gd name="T42" fmla="*/ 217 w 269"/>
                <a:gd name="T43" fmla="*/ 61 h 538"/>
                <a:gd name="T44" fmla="*/ 199 w 269"/>
                <a:gd name="T45" fmla="*/ 44 h 538"/>
                <a:gd name="T46" fmla="*/ 182 w 269"/>
                <a:gd name="T47" fmla="*/ 35 h 538"/>
                <a:gd name="T48" fmla="*/ 139 w 269"/>
                <a:gd name="T49" fmla="*/ 35 h 538"/>
                <a:gd name="T50" fmla="*/ 69 w 269"/>
                <a:gd name="T51" fmla="*/ 52 h 538"/>
                <a:gd name="T52" fmla="*/ 17 w 269"/>
                <a:gd name="T53" fmla="*/ 52 h 538"/>
                <a:gd name="T54" fmla="*/ 0 w 269"/>
                <a:gd name="T55" fmla="*/ 52 h 538"/>
                <a:gd name="T56" fmla="*/ 43 w 269"/>
                <a:gd name="T57" fmla="*/ 44 h 538"/>
                <a:gd name="T58" fmla="*/ 104 w 269"/>
                <a:gd name="T59" fmla="*/ 35 h 538"/>
                <a:gd name="T60" fmla="*/ 165 w 269"/>
                <a:gd name="T61" fmla="*/ 26 h 538"/>
                <a:gd name="T62" fmla="*/ 182 w 269"/>
                <a:gd name="T63" fmla="*/ 18 h 538"/>
                <a:gd name="T64" fmla="*/ 191 w 269"/>
                <a:gd name="T65" fmla="*/ 9 h 538"/>
                <a:gd name="T66" fmla="*/ 199 w 269"/>
                <a:gd name="T67" fmla="*/ 0 h 538"/>
                <a:gd name="T68" fmla="*/ 208 w 269"/>
                <a:gd name="T69" fmla="*/ 0 h 538"/>
                <a:gd name="T70" fmla="*/ 234 w 269"/>
                <a:gd name="T71" fmla="*/ 18 h 538"/>
                <a:gd name="T72" fmla="*/ 260 w 269"/>
                <a:gd name="T73" fmla="*/ 26 h 538"/>
                <a:gd name="T74" fmla="*/ 269 w 269"/>
                <a:gd name="T75" fmla="*/ 3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9" h="538">
                  <a:moveTo>
                    <a:pt x="269" y="35"/>
                  </a:moveTo>
                  <a:lnTo>
                    <a:pt x="269" y="44"/>
                  </a:lnTo>
                  <a:lnTo>
                    <a:pt x="269" y="44"/>
                  </a:lnTo>
                  <a:lnTo>
                    <a:pt x="269" y="52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70"/>
                  </a:lnTo>
                  <a:lnTo>
                    <a:pt x="260" y="78"/>
                  </a:lnTo>
                  <a:lnTo>
                    <a:pt x="251" y="96"/>
                  </a:lnTo>
                  <a:lnTo>
                    <a:pt x="251" y="113"/>
                  </a:lnTo>
                  <a:lnTo>
                    <a:pt x="251" y="139"/>
                  </a:lnTo>
                  <a:lnTo>
                    <a:pt x="251" y="156"/>
                  </a:lnTo>
                  <a:lnTo>
                    <a:pt x="243" y="191"/>
                  </a:lnTo>
                  <a:lnTo>
                    <a:pt x="243" y="217"/>
                  </a:lnTo>
                  <a:lnTo>
                    <a:pt x="243" y="252"/>
                  </a:lnTo>
                  <a:lnTo>
                    <a:pt x="243" y="295"/>
                  </a:lnTo>
                  <a:lnTo>
                    <a:pt x="234" y="338"/>
                  </a:lnTo>
                  <a:lnTo>
                    <a:pt x="234" y="382"/>
                  </a:lnTo>
                  <a:lnTo>
                    <a:pt x="234" y="425"/>
                  </a:lnTo>
                  <a:lnTo>
                    <a:pt x="234" y="477"/>
                  </a:lnTo>
                  <a:lnTo>
                    <a:pt x="225" y="538"/>
                  </a:lnTo>
                  <a:lnTo>
                    <a:pt x="199" y="538"/>
                  </a:lnTo>
                  <a:lnTo>
                    <a:pt x="199" y="494"/>
                  </a:lnTo>
                  <a:lnTo>
                    <a:pt x="199" y="460"/>
                  </a:lnTo>
                  <a:lnTo>
                    <a:pt x="208" y="434"/>
                  </a:lnTo>
                  <a:lnTo>
                    <a:pt x="208" y="408"/>
                  </a:lnTo>
                  <a:lnTo>
                    <a:pt x="208" y="390"/>
                  </a:lnTo>
                  <a:lnTo>
                    <a:pt x="208" y="373"/>
                  </a:lnTo>
                  <a:lnTo>
                    <a:pt x="208" y="356"/>
                  </a:lnTo>
                  <a:lnTo>
                    <a:pt x="208" y="347"/>
                  </a:lnTo>
                  <a:lnTo>
                    <a:pt x="208" y="347"/>
                  </a:lnTo>
                  <a:lnTo>
                    <a:pt x="208" y="338"/>
                  </a:lnTo>
                  <a:lnTo>
                    <a:pt x="208" y="330"/>
                  </a:lnTo>
                  <a:lnTo>
                    <a:pt x="208" y="312"/>
                  </a:lnTo>
                  <a:lnTo>
                    <a:pt x="208" y="304"/>
                  </a:lnTo>
                  <a:lnTo>
                    <a:pt x="208" y="286"/>
                  </a:lnTo>
                  <a:lnTo>
                    <a:pt x="217" y="243"/>
                  </a:lnTo>
                  <a:lnTo>
                    <a:pt x="217" y="208"/>
                  </a:lnTo>
                  <a:lnTo>
                    <a:pt x="217" y="174"/>
                  </a:lnTo>
                  <a:lnTo>
                    <a:pt x="217" y="139"/>
                  </a:lnTo>
                  <a:lnTo>
                    <a:pt x="217" y="122"/>
                  </a:lnTo>
                  <a:lnTo>
                    <a:pt x="217" y="87"/>
                  </a:lnTo>
                  <a:lnTo>
                    <a:pt x="217" y="70"/>
                  </a:lnTo>
                  <a:lnTo>
                    <a:pt x="217" y="61"/>
                  </a:lnTo>
                  <a:lnTo>
                    <a:pt x="208" y="44"/>
                  </a:lnTo>
                  <a:lnTo>
                    <a:pt x="199" y="44"/>
                  </a:lnTo>
                  <a:lnTo>
                    <a:pt x="199" y="35"/>
                  </a:lnTo>
                  <a:lnTo>
                    <a:pt x="182" y="35"/>
                  </a:lnTo>
                  <a:lnTo>
                    <a:pt x="165" y="35"/>
                  </a:lnTo>
                  <a:lnTo>
                    <a:pt x="139" y="35"/>
                  </a:lnTo>
                  <a:lnTo>
                    <a:pt x="104" y="44"/>
                  </a:lnTo>
                  <a:lnTo>
                    <a:pt x="69" y="52"/>
                  </a:lnTo>
                  <a:lnTo>
                    <a:pt x="43" y="52"/>
                  </a:lnTo>
                  <a:lnTo>
                    <a:pt x="17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7" y="52"/>
                  </a:lnTo>
                  <a:lnTo>
                    <a:pt x="43" y="44"/>
                  </a:lnTo>
                  <a:lnTo>
                    <a:pt x="69" y="44"/>
                  </a:lnTo>
                  <a:lnTo>
                    <a:pt x="104" y="35"/>
                  </a:lnTo>
                  <a:lnTo>
                    <a:pt x="139" y="26"/>
                  </a:lnTo>
                  <a:lnTo>
                    <a:pt x="165" y="26"/>
                  </a:lnTo>
                  <a:lnTo>
                    <a:pt x="173" y="18"/>
                  </a:lnTo>
                  <a:lnTo>
                    <a:pt x="182" y="18"/>
                  </a:lnTo>
                  <a:lnTo>
                    <a:pt x="191" y="18"/>
                  </a:lnTo>
                  <a:lnTo>
                    <a:pt x="191" y="9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25" y="9"/>
                  </a:lnTo>
                  <a:lnTo>
                    <a:pt x="234" y="18"/>
                  </a:lnTo>
                  <a:lnTo>
                    <a:pt x="251" y="26"/>
                  </a:lnTo>
                  <a:lnTo>
                    <a:pt x="260" y="26"/>
                  </a:lnTo>
                  <a:lnTo>
                    <a:pt x="260" y="35"/>
                  </a:lnTo>
                  <a:lnTo>
                    <a:pt x="269" y="35"/>
                  </a:lnTo>
                  <a:lnTo>
                    <a:pt x="269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0">
              <a:extLst>
                <a:ext uri="{FF2B5EF4-FFF2-40B4-BE49-F238E27FC236}">
                  <a16:creationId xmlns:a16="http://schemas.microsoft.com/office/drawing/2014/main" id="{4831ED7A-17E7-454B-B6CA-8C8099C9A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967" y="6103017"/>
              <a:ext cx="2313709" cy="383593"/>
            </a:xfrm>
            <a:custGeom>
              <a:avLst/>
              <a:gdLst>
                <a:gd name="T0" fmla="*/ 18 w 728"/>
                <a:gd name="T1" fmla="*/ 60 h 121"/>
                <a:gd name="T2" fmla="*/ 52 w 728"/>
                <a:gd name="T3" fmla="*/ 60 h 121"/>
                <a:gd name="T4" fmla="*/ 113 w 728"/>
                <a:gd name="T5" fmla="*/ 52 h 121"/>
                <a:gd name="T6" fmla="*/ 208 w 728"/>
                <a:gd name="T7" fmla="*/ 43 h 121"/>
                <a:gd name="T8" fmla="*/ 330 w 728"/>
                <a:gd name="T9" fmla="*/ 26 h 121"/>
                <a:gd name="T10" fmla="*/ 425 w 728"/>
                <a:gd name="T11" fmla="*/ 17 h 121"/>
                <a:gd name="T12" fmla="*/ 503 w 728"/>
                <a:gd name="T13" fmla="*/ 8 h 121"/>
                <a:gd name="T14" fmla="*/ 564 w 728"/>
                <a:gd name="T15" fmla="*/ 8 h 121"/>
                <a:gd name="T16" fmla="*/ 616 w 728"/>
                <a:gd name="T17" fmla="*/ 0 h 121"/>
                <a:gd name="T18" fmla="*/ 659 w 728"/>
                <a:gd name="T19" fmla="*/ 0 h 121"/>
                <a:gd name="T20" fmla="*/ 685 w 728"/>
                <a:gd name="T21" fmla="*/ 17 h 121"/>
                <a:gd name="T22" fmla="*/ 720 w 728"/>
                <a:gd name="T23" fmla="*/ 34 h 121"/>
                <a:gd name="T24" fmla="*/ 728 w 728"/>
                <a:gd name="T25" fmla="*/ 69 h 121"/>
                <a:gd name="T26" fmla="*/ 728 w 728"/>
                <a:gd name="T27" fmla="*/ 78 h 121"/>
                <a:gd name="T28" fmla="*/ 720 w 728"/>
                <a:gd name="T29" fmla="*/ 86 h 121"/>
                <a:gd name="T30" fmla="*/ 694 w 728"/>
                <a:gd name="T31" fmla="*/ 86 h 121"/>
                <a:gd name="T32" fmla="*/ 668 w 728"/>
                <a:gd name="T33" fmla="*/ 78 h 121"/>
                <a:gd name="T34" fmla="*/ 616 w 728"/>
                <a:gd name="T35" fmla="*/ 78 h 121"/>
                <a:gd name="T36" fmla="*/ 555 w 728"/>
                <a:gd name="T37" fmla="*/ 69 h 121"/>
                <a:gd name="T38" fmla="*/ 520 w 728"/>
                <a:gd name="T39" fmla="*/ 69 h 121"/>
                <a:gd name="T40" fmla="*/ 494 w 728"/>
                <a:gd name="T41" fmla="*/ 69 h 121"/>
                <a:gd name="T42" fmla="*/ 434 w 728"/>
                <a:gd name="T43" fmla="*/ 78 h 121"/>
                <a:gd name="T44" fmla="*/ 330 w 728"/>
                <a:gd name="T45" fmla="*/ 86 h 121"/>
                <a:gd name="T46" fmla="*/ 243 w 728"/>
                <a:gd name="T47" fmla="*/ 95 h 121"/>
                <a:gd name="T48" fmla="*/ 191 w 728"/>
                <a:gd name="T49" fmla="*/ 104 h 121"/>
                <a:gd name="T50" fmla="*/ 139 w 728"/>
                <a:gd name="T51" fmla="*/ 112 h 121"/>
                <a:gd name="T52" fmla="*/ 96 w 728"/>
                <a:gd name="T53" fmla="*/ 112 h 121"/>
                <a:gd name="T54" fmla="*/ 70 w 728"/>
                <a:gd name="T55" fmla="*/ 121 h 121"/>
                <a:gd name="T56" fmla="*/ 61 w 728"/>
                <a:gd name="T57" fmla="*/ 121 h 121"/>
                <a:gd name="T58" fmla="*/ 35 w 728"/>
                <a:gd name="T59" fmla="*/ 104 h 121"/>
                <a:gd name="T60" fmla="*/ 9 w 728"/>
                <a:gd name="T61" fmla="*/ 78 h 121"/>
                <a:gd name="T62" fmla="*/ 0 w 728"/>
                <a:gd name="T63" fmla="*/ 69 h 121"/>
                <a:gd name="T64" fmla="*/ 9 w 728"/>
                <a:gd name="T65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8" h="121">
                  <a:moveTo>
                    <a:pt x="9" y="60"/>
                  </a:moveTo>
                  <a:lnTo>
                    <a:pt x="18" y="60"/>
                  </a:lnTo>
                  <a:lnTo>
                    <a:pt x="26" y="60"/>
                  </a:lnTo>
                  <a:lnTo>
                    <a:pt x="52" y="60"/>
                  </a:lnTo>
                  <a:lnTo>
                    <a:pt x="78" y="52"/>
                  </a:lnTo>
                  <a:lnTo>
                    <a:pt x="113" y="52"/>
                  </a:lnTo>
                  <a:lnTo>
                    <a:pt x="156" y="43"/>
                  </a:lnTo>
                  <a:lnTo>
                    <a:pt x="208" y="43"/>
                  </a:lnTo>
                  <a:lnTo>
                    <a:pt x="269" y="34"/>
                  </a:lnTo>
                  <a:lnTo>
                    <a:pt x="330" y="26"/>
                  </a:lnTo>
                  <a:lnTo>
                    <a:pt x="382" y="26"/>
                  </a:lnTo>
                  <a:lnTo>
                    <a:pt x="425" y="17"/>
                  </a:lnTo>
                  <a:lnTo>
                    <a:pt x="468" y="17"/>
                  </a:lnTo>
                  <a:lnTo>
                    <a:pt x="503" y="8"/>
                  </a:lnTo>
                  <a:lnTo>
                    <a:pt x="538" y="8"/>
                  </a:lnTo>
                  <a:lnTo>
                    <a:pt x="564" y="8"/>
                  </a:lnTo>
                  <a:lnTo>
                    <a:pt x="581" y="0"/>
                  </a:lnTo>
                  <a:lnTo>
                    <a:pt x="616" y="0"/>
                  </a:lnTo>
                  <a:lnTo>
                    <a:pt x="642" y="0"/>
                  </a:lnTo>
                  <a:lnTo>
                    <a:pt x="659" y="0"/>
                  </a:lnTo>
                  <a:lnTo>
                    <a:pt x="668" y="8"/>
                  </a:lnTo>
                  <a:lnTo>
                    <a:pt x="685" y="17"/>
                  </a:lnTo>
                  <a:lnTo>
                    <a:pt x="702" y="26"/>
                  </a:lnTo>
                  <a:lnTo>
                    <a:pt x="720" y="34"/>
                  </a:lnTo>
                  <a:lnTo>
                    <a:pt x="728" y="52"/>
                  </a:lnTo>
                  <a:lnTo>
                    <a:pt x="728" y="69"/>
                  </a:lnTo>
                  <a:lnTo>
                    <a:pt x="728" y="78"/>
                  </a:lnTo>
                  <a:lnTo>
                    <a:pt x="728" y="78"/>
                  </a:lnTo>
                  <a:lnTo>
                    <a:pt x="720" y="78"/>
                  </a:lnTo>
                  <a:lnTo>
                    <a:pt x="720" y="86"/>
                  </a:lnTo>
                  <a:lnTo>
                    <a:pt x="711" y="86"/>
                  </a:lnTo>
                  <a:lnTo>
                    <a:pt x="694" y="86"/>
                  </a:lnTo>
                  <a:lnTo>
                    <a:pt x="685" y="78"/>
                  </a:lnTo>
                  <a:lnTo>
                    <a:pt x="668" y="78"/>
                  </a:lnTo>
                  <a:lnTo>
                    <a:pt x="650" y="78"/>
                  </a:lnTo>
                  <a:lnTo>
                    <a:pt x="616" y="78"/>
                  </a:lnTo>
                  <a:lnTo>
                    <a:pt x="581" y="69"/>
                  </a:lnTo>
                  <a:lnTo>
                    <a:pt x="555" y="69"/>
                  </a:lnTo>
                  <a:lnTo>
                    <a:pt x="529" y="69"/>
                  </a:lnTo>
                  <a:lnTo>
                    <a:pt x="520" y="69"/>
                  </a:lnTo>
                  <a:lnTo>
                    <a:pt x="503" y="69"/>
                  </a:lnTo>
                  <a:lnTo>
                    <a:pt x="494" y="69"/>
                  </a:lnTo>
                  <a:lnTo>
                    <a:pt x="468" y="69"/>
                  </a:lnTo>
                  <a:lnTo>
                    <a:pt x="434" y="78"/>
                  </a:lnTo>
                  <a:lnTo>
                    <a:pt x="382" y="78"/>
                  </a:lnTo>
                  <a:lnTo>
                    <a:pt x="330" y="86"/>
                  </a:lnTo>
                  <a:lnTo>
                    <a:pt x="286" y="86"/>
                  </a:lnTo>
                  <a:lnTo>
                    <a:pt x="243" y="95"/>
                  </a:lnTo>
                  <a:lnTo>
                    <a:pt x="217" y="95"/>
                  </a:lnTo>
                  <a:lnTo>
                    <a:pt x="191" y="104"/>
                  </a:lnTo>
                  <a:lnTo>
                    <a:pt x="165" y="104"/>
                  </a:lnTo>
                  <a:lnTo>
                    <a:pt x="139" y="112"/>
                  </a:lnTo>
                  <a:lnTo>
                    <a:pt x="122" y="112"/>
                  </a:lnTo>
                  <a:lnTo>
                    <a:pt x="96" y="112"/>
                  </a:lnTo>
                  <a:lnTo>
                    <a:pt x="78" y="112"/>
                  </a:lnTo>
                  <a:lnTo>
                    <a:pt x="70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52" y="112"/>
                  </a:lnTo>
                  <a:lnTo>
                    <a:pt x="35" y="104"/>
                  </a:lnTo>
                  <a:lnTo>
                    <a:pt x="26" y="95"/>
                  </a:lnTo>
                  <a:lnTo>
                    <a:pt x="9" y="78"/>
                  </a:lnTo>
                  <a:lnTo>
                    <a:pt x="9" y="69"/>
                  </a:lnTo>
                  <a:lnTo>
                    <a:pt x="0" y="69"/>
                  </a:lnTo>
                  <a:lnTo>
                    <a:pt x="9" y="60"/>
                  </a:lnTo>
                  <a:lnTo>
                    <a:pt x="9" y="6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1">
              <a:extLst>
                <a:ext uri="{FF2B5EF4-FFF2-40B4-BE49-F238E27FC236}">
                  <a16:creationId xmlns:a16="http://schemas.microsoft.com/office/drawing/2014/main" id="{60D6FAB9-449E-44DA-AC6A-C95790CE7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866" y="5526044"/>
              <a:ext cx="578427" cy="218743"/>
            </a:xfrm>
            <a:custGeom>
              <a:avLst/>
              <a:gdLst>
                <a:gd name="T0" fmla="*/ 95 w 182"/>
                <a:gd name="T1" fmla="*/ 17 h 69"/>
                <a:gd name="T2" fmla="*/ 112 w 182"/>
                <a:gd name="T3" fmla="*/ 8 h 69"/>
                <a:gd name="T4" fmla="*/ 138 w 182"/>
                <a:gd name="T5" fmla="*/ 0 h 69"/>
                <a:gd name="T6" fmla="*/ 147 w 182"/>
                <a:gd name="T7" fmla="*/ 0 h 69"/>
                <a:gd name="T8" fmla="*/ 164 w 182"/>
                <a:gd name="T9" fmla="*/ 8 h 69"/>
                <a:gd name="T10" fmla="*/ 173 w 182"/>
                <a:gd name="T11" fmla="*/ 17 h 69"/>
                <a:gd name="T12" fmla="*/ 182 w 182"/>
                <a:gd name="T13" fmla="*/ 17 h 69"/>
                <a:gd name="T14" fmla="*/ 182 w 182"/>
                <a:gd name="T15" fmla="*/ 26 h 69"/>
                <a:gd name="T16" fmla="*/ 182 w 182"/>
                <a:gd name="T17" fmla="*/ 34 h 69"/>
                <a:gd name="T18" fmla="*/ 182 w 182"/>
                <a:gd name="T19" fmla="*/ 43 h 69"/>
                <a:gd name="T20" fmla="*/ 182 w 182"/>
                <a:gd name="T21" fmla="*/ 52 h 69"/>
                <a:gd name="T22" fmla="*/ 173 w 182"/>
                <a:gd name="T23" fmla="*/ 52 h 69"/>
                <a:gd name="T24" fmla="*/ 164 w 182"/>
                <a:gd name="T25" fmla="*/ 60 h 69"/>
                <a:gd name="T26" fmla="*/ 156 w 182"/>
                <a:gd name="T27" fmla="*/ 60 h 69"/>
                <a:gd name="T28" fmla="*/ 138 w 182"/>
                <a:gd name="T29" fmla="*/ 69 h 69"/>
                <a:gd name="T30" fmla="*/ 130 w 182"/>
                <a:gd name="T31" fmla="*/ 69 h 69"/>
                <a:gd name="T32" fmla="*/ 112 w 182"/>
                <a:gd name="T33" fmla="*/ 69 h 69"/>
                <a:gd name="T34" fmla="*/ 86 w 182"/>
                <a:gd name="T35" fmla="*/ 69 h 69"/>
                <a:gd name="T36" fmla="*/ 60 w 182"/>
                <a:gd name="T37" fmla="*/ 69 h 69"/>
                <a:gd name="T38" fmla="*/ 34 w 182"/>
                <a:gd name="T39" fmla="*/ 69 h 69"/>
                <a:gd name="T40" fmla="*/ 0 w 182"/>
                <a:gd name="T41" fmla="*/ 69 h 69"/>
                <a:gd name="T42" fmla="*/ 0 w 182"/>
                <a:gd name="T43" fmla="*/ 26 h 69"/>
                <a:gd name="T44" fmla="*/ 43 w 182"/>
                <a:gd name="T45" fmla="*/ 26 h 69"/>
                <a:gd name="T46" fmla="*/ 69 w 182"/>
                <a:gd name="T47" fmla="*/ 17 h 69"/>
                <a:gd name="T48" fmla="*/ 95 w 182"/>
                <a:gd name="T49" fmla="*/ 17 h 69"/>
                <a:gd name="T50" fmla="*/ 95 w 182"/>
                <a:gd name="T51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2" h="69">
                  <a:moveTo>
                    <a:pt x="95" y="17"/>
                  </a:moveTo>
                  <a:lnTo>
                    <a:pt x="112" y="8"/>
                  </a:lnTo>
                  <a:lnTo>
                    <a:pt x="138" y="0"/>
                  </a:lnTo>
                  <a:lnTo>
                    <a:pt x="147" y="0"/>
                  </a:lnTo>
                  <a:lnTo>
                    <a:pt x="164" y="8"/>
                  </a:lnTo>
                  <a:lnTo>
                    <a:pt x="173" y="17"/>
                  </a:lnTo>
                  <a:lnTo>
                    <a:pt x="182" y="17"/>
                  </a:lnTo>
                  <a:lnTo>
                    <a:pt x="182" y="26"/>
                  </a:lnTo>
                  <a:lnTo>
                    <a:pt x="182" y="34"/>
                  </a:lnTo>
                  <a:lnTo>
                    <a:pt x="182" y="43"/>
                  </a:lnTo>
                  <a:lnTo>
                    <a:pt x="182" y="52"/>
                  </a:lnTo>
                  <a:lnTo>
                    <a:pt x="173" y="52"/>
                  </a:lnTo>
                  <a:lnTo>
                    <a:pt x="164" y="60"/>
                  </a:lnTo>
                  <a:lnTo>
                    <a:pt x="156" y="60"/>
                  </a:lnTo>
                  <a:lnTo>
                    <a:pt x="138" y="69"/>
                  </a:lnTo>
                  <a:lnTo>
                    <a:pt x="130" y="69"/>
                  </a:lnTo>
                  <a:lnTo>
                    <a:pt x="112" y="69"/>
                  </a:lnTo>
                  <a:lnTo>
                    <a:pt x="86" y="69"/>
                  </a:lnTo>
                  <a:lnTo>
                    <a:pt x="60" y="69"/>
                  </a:lnTo>
                  <a:lnTo>
                    <a:pt x="34" y="69"/>
                  </a:lnTo>
                  <a:lnTo>
                    <a:pt x="0" y="69"/>
                  </a:lnTo>
                  <a:lnTo>
                    <a:pt x="0" y="26"/>
                  </a:lnTo>
                  <a:lnTo>
                    <a:pt x="43" y="26"/>
                  </a:lnTo>
                  <a:lnTo>
                    <a:pt x="69" y="17"/>
                  </a:lnTo>
                  <a:lnTo>
                    <a:pt x="95" y="17"/>
                  </a:lnTo>
                  <a:lnTo>
                    <a:pt x="95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2090359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8">
            <a:extLst>
              <a:ext uri="{FF2B5EF4-FFF2-40B4-BE49-F238E27FC236}">
                <a16:creationId xmlns:a16="http://schemas.microsoft.com/office/drawing/2014/main" id="{C2265BE1-A57A-4066-87D6-17FFCFC349A7}"/>
              </a:ext>
            </a:extLst>
          </p:cNvPr>
          <p:cNvSpPr>
            <a:spLocks/>
          </p:cNvSpPr>
          <p:nvPr/>
        </p:nvSpPr>
        <p:spPr bwMode="auto">
          <a:xfrm>
            <a:off x="3294106" y="3258021"/>
            <a:ext cx="2182003" cy="341957"/>
          </a:xfrm>
          <a:custGeom>
            <a:avLst/>
            <a:gdLst>
              <a:gd name="T0" fmla="*/ 384 w 402"/>
              <a:gd name="T1" fmla="*/ 14 h 63"/>
              <a:gd name="T2" fmla="*/ 395 w 402"/>
              <a:gd name="T3" fmla="*/ 21 h 63"/>
              <a:gd name="T4" fmla="*/ 402 w 402"/>
              <a:gd name="T5" fmla="*/ 35 h 63"/>
              <a:gd name="T6" fmla="*/ 398 w 402"/>
              <a:gd name="T7" fmla="*/ 42 h 63"/>
              <a:gd name="T8" fmla="*/ 391 w 402"/>
              <a:gd name="T9" fmla="*/ 42 h 63"/>
              <a:gd name="T10" fmla="*/ 370 w 402"/>
              <a:gd name="T11" fmla="*/ 42 h 63"/>
              <a:gd name="T12" fmla="*/ 339 w 402"/>
              <a:gd name="T13" fmla="*/ 38 h 63"/>
              <a:gd name="T14" fmla="*/ 314 w 402"/>
              <a:gd name="T15" fmla="*/ 38 h 63"/>
              <a:gd name="T16" fmla="*/ 297 w 402"/>
              <a:gd name="T17" fmla="*/ 38 h 63"/>
              <a:gd name="T18" fmla="*/ 283 w 402"/>
              <a:gd name="T19" fmla="*/ 38 h 63"/>
              <a:gd name="T20" fmla="*/ 262 w 402"/>
              <a:gd name="T21" fmla="*/ 38 h 63"/>
              <a:gd name="T22" fmla="*/ 238 w 402"/>
              <a:gd name="T23" fmla="*/ 42 h 63"/>
              <a:gd name="T24" fmla="*/ 196 w 402"/>
              <a:gd name="T25" fmla="*/ 45 h 63"/>
              <a:gd name="T26" fmla="*/ 171 w 402"/>
              <a:gd name="T27" fmla="*/ 49 h 63"/>
              <a:gd name="T28" fmla="*/ 150 w 402"/>
              <a:gd name="T29" fmla="*/ 49 h 63"/>
              <a:gd name="T30" fmla="*/ 133 w 402"/>
              <a:gd name="T31" fmla="*/ 52 h 63"/>
              <a:gd name="T32" fmla="*/ 102 w 402"/>
              <a:gd name="T33" fmla="*/ 56 h 63"/>
              <a:gd name="T34" fmla="*/ 74 w 402"/>
              <a:gd name="T35" fmla="*/ 59 h 63"/>
              <a:gd name="T36" fmla="*/ 56 w 402"/>
              <a:gd name="T37" fmla="*/ 59 h 63"/>
              <a:gd name="T38" fmla="*/ 42 w 402"/>
              <a:gd name="T39" fmla="*/ 63 h 63"/>
              <a:gd name="T40" fmla="*/ 32 w 402"/>
              <a:gd name="T41" fmla="*/ 59 h 63"/>
              <a:gd name="T42" fmla="*/ 18 w 402"/>
              <a:gd name="T43" fmla="*/ 52 h 63"/>
              <a:gd name="T44" fmla="*/ 7 w 402"/>
              <a:gd name="T45" fmla="*/ 42 h 63"/>
              <a:gd name="T46" fmla="*/ 0 w 402"/>
              <a:gd name="T47" fmla="*/ 35 h 63"/>
              <a:gd name="T48" fmla="*/ 7 w 402"/>
              <a:gd name="T49" fmla="*/ 35 h 63"/>
              <a:gd name="T50" fmla="*/ 18 w 402"/>
              <a:gd name="T51" fmla="*/ 31 h 63"/>
              <a:gd name="T52" fmla="*/ 39 w 402"/>
              <a:gd name="T53" fmla="*/ 28 h 63"/>
              <a:gd name="T54" fmla="*/ 67 w 402"/>
              <a:gd name="T55" fmla="*/ 28 h 63"/>
              <a:gd name="T56" fmla="*/ 126 w 402"/>
              <a:gd name="T57" fmla="*/ 21 h 63"/>
              <a:gd name="T58" fmla="*/ 175 w 402"/>
              <a:gd name="T59" fmla="*/ 17 h 63"/>
              <a:gd name="T60" fmla="*/ 224 w 402"/>
              <a:gd name="T61" fmla="*/ 10 h 63"/>
              <a:gd name="T62" fmla="*/ 286 w 402"/>
              <a:gd name="T63" fmla="*/ 3 h 63"/>
              <a:gd name="T64" fmla="*/ 307 w 402"/>
              <a:gd name="T65" fmla="*/ 0 h 63"/>
              <a:gd name="T66" fmla="*/ 325 w 402"/>
              <a:gd name="T67" fmla="*/ 0 h 63"/>
              <a:gd name="T68" fmla="*/ 339 w 402"/>
              <a:gd name="T69" fmla="*/ 0 h 63"/>
              <a:gd name="T70" fmla="*/ 349 w 402"/>
              <a:gd name="T71" fmla="*/ 0 h 63"/>
              <a:gd name="T72" fmla="*/ 367 w 402"/>
              <a:gd name="T73" fmla="*/ 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02" h="63">
                <a:moveTo>
                  <a:pt x="374" y="7"/>
                </a:moveTo>
                <a:lnTo>
                  <a:pt x="384" y="14"/>
                </a:lnTo>
                <a:lnTo>
                  <a:pt x="391" y="17"/>
                </a:lnTo>
                <a:lnTo>
                  <a:pt x="395" y="21"/>
                </a:lnTo>
                <a:lnTo>
                  <a:pt x="398" y="28"/>
                </a:lnTo>
                <a:lnTo>
                  <a:pt x="402" y="35"/>
                </a:lnTo>
                <a:lnTo>
                  <a:pt x="402" y="38"/>
                </a:lnTo>
                <a:lnTo>
                  <a:pt x="398" y="42"/>
                </a:lnTo>
                <a:lnTo>
                  <a:pt x="395" y="42"/>
                </a:lnTo>
                <a:lnTo>
                  <a:pt x="391" y="42"/>
                </a:lnTo>
                <a:lnTo>
                  <a:pt x="381" y="42"/>
                </a:lnTo>
                <a:lnTo>
                  <a:pt x="370" y="42"/>
                </a:lnTo>
                <a:lnTo>
                  <a:pt x="356" y="38"/>
                </a:lnTo>
                <a:lnTo>
                  <a:pt x="339" y="38"/>
                </a:lnTo>
                <a:lnTo>
                  <a:pt x="325" y="38"/>
                </a:lnTo>
                <a:lnTo>
                  <a:pt x="314" y="38"/>
                </a:lnTo>
                <a:lnTo>
                  <a:pt x="304" y="38"/>
                </a:lnTo>
                <a:lnTo>
                  <a:pt x="297" y="38"/>
                </a:lnTo>
                <a:lnTo>
                  <a:pt x="290" y="38"/>
                </a:lnTo>
                <a:lnTo>
                  <a:pt x="283" y="38"/>
                </a:lnTo>
                <a:lnTo>
                  <a:pt x="273" y="38"/>
                </a:lnTo>
                <a:lnTo>
                  <a:pt x="262" y="38"/>
                </a:lnTo>
                <a:lnTo>
                  <a:pt x="252" y="42"/>
                </a:lnTo>
                <a:lnTo>
                  <a:pt x="238" y="42"/>
                </a:lnTo>
                <a:lnTo>
                  <a:pt x="224" y="42"/>
                </a:lnTo>
                <a:lnTo>
                  <a:pt x="196" y="45"/>
                </a:lnTo>
                <a:lnTo>
                  <a:pt x="182" y="45"/>
                </a:lnTo>
                <a:lnTo>
                  <a:pt x="171" y="49"/>
                </a:lnTo>
                <a:lnTo>
                  <a:pt x="157" y="49"/>
                </a:lnTo>
                <a:lnTo>
                  <a:pt x="150" y="49"/>
                </a:lnTo>
                <a:lnTo>
                  <a:pt x="140" y="49"/>
                </a:lnTo>
                <a:lnTo>
                  <a:pt x="133" y="52"/>
                </a:lnTo>
                <a:lnTo>
                  <a:pt x="116" y="52"/>
                </a:lnTo>
                <a:lnTo>
                  <a:pt x="102" y="56"/>
                </a:lnTo>
                <a:lnTo>
                  <a:pt x="88" y="56"/>
                </a:lnTo>
                <a:lnTo>
                  <a:pt x="74" y="59"/>
                </a:lnTo>
                <a:lnTo>
                  <a:pt x="63" y="59"/>
                </a:lnTo>
                <a:lnTo>
                  <a:pt x="56" y="59"/>
                </a:lnTo>
                <a:lnTo>
                  <a:pt x="49" y="59"/>
                </a:lnTo>
                <a:lnTo>
                  <a:pt x="42" y="63"/>
                </a:lnTo>
                <a:lnTo>
                  <a:pt x="39" y="59"/>
                </a:lnTo>
                <a:lnTo>
                  <a:pt x="32" y="59"/>
                </a:lnTo>
                <a:lnTo>
                  <a:pt x="28" y="56"/>
                </a:lnTo>
                <a:lnTo>
                  <a:pt x="18" y="52"/>
                </a:lnTo>
                <a:lnTo>
                  <a:pt x="11" y="45"/>
                </a:lnTo>
                <a:lnTo>
                  <a:pt x="7" y="42"/>
                </a:lnTo>
                <a:lnTo>
                  <a:pt x="4" y="38"/>
                </a:lnTo>
                <a:lnTo>
                  <a:pt x="0" y="35"/>
                </a:lnTo>
                <a:lnTo>
                  <a:pt x="4" y="35"/>
                </a:lnTo>
                <a:lnTo>
                  <a:pt x="7" y="35"/>
                </a:lnTo>
                <a:lnTo>
                  <a:pt x="11" y="31"/>
                </a:lnTo>
                <a:lnTo>
                  <a:pt x="18" y="31"/>
                </a:lnTo>
                <a:lnTo>
                  <a:pt x="28" y="31"/>
                </a:lnTo>
                <a:lnTo>
                  <a:pt x="39" y="28"/>
                </a:lnTo>
                <a:lnTo>
                  <a:pt x="49" y="28"/>
                </a:lnTo>
                <a:lnTo>
                  <a:pt x="67" y="28"/>
                </a:lnTo>
                <a:lnTo>
                  <a:pt x="98" y="24"/>
                </a:lnTo>
                <a:lnTo>
                  <a:pt x="126" y="21"/>
                </a:lnTo>
                <a:lnTo>
                  <a:pt x="150" y="17"/>
                </a:lnTo>
                <a:lnTo>
                  <a:pt x="175" y="17"/>
                </a:lnTo>
                <a:lnTo>
                  <a:pt x="199" y="14"/>
                </a:lnTo>
                <a:lnTo>
                  <a:pt x="224" y="10"/>
                </a:lnTo>
                <a:lnTo>
                  <a:pt x="276" y="3"/>
                </a:lnTo>
                <a:lnTo>
                  <a:pt x="286" y="3"/>
                </a:lnTo>
                <a:lnTo>
                  <a:pt x="297" y="3"/>
                </a:lnTo>
                <a:lnTo>
                  <a:pt x="307" y="0"/>
                </a:lnTo>
                <a:lnTo>
                  <a:pt x="318" y="0"/>
                </a:lnTo>
                <a:lnTo>
                  <a:pt x="325" y="0"/>
                </a:lnTo>
                <a:lnTo>
                  <a:pt x="332" y="0"/>
                </a:lnTo>
                <a:lnTo>
                  <a:pt x="339" y="0"/>
                </a:lnTo>
                <a:lnTo>
                  <a:pt x="342" y="0"/>
                </a:lnTo>
                <a:lnTo>
                  <a:pt x="349" y="0"/>
                </a:lnTo>
                <a:lnTo>
                  <a:pt x="356" y="0"/>
                </a:lnTo>
                <a:lnTo>
                  <a:pt x="367" y="3"/>
                </a:lnTo>
                <a:lnTo>
                  <a:pt x="374" y="7"/>
                </a:lnTo>
              </a:path>
            </a:pathLst>
          </a:custGeom>
          <a:noFill/>
          <a:ln w="11113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6F24A27C-E615-471A-935A-3EF724936BA1}"/>
              </a:ext>
            </a:extLst>
          </p:cNvPr>
          <p:cNvGrpSpPr/>
          <p:nvPr/>
        </p:nvGrpSpPr>
        <p:grpSpPr>
          <a:xfrm>
            <a:off x="6961516" y="2386849"/>
            <a:ext cx="2122298" cy="2084301"/>
            <a:chOff x="6913389" y="2422471"/>
            <a:chExt cx="2122298" cy="2084301"/>
          </a:xfrm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6D1CE3BE-0C3B-4D1D-B40B-C74F7DFDC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51" y="2422471"/>
              <a:ext cx="341957" cy="852177"/>
            </a:xfrm>
            <a:custGeom>
              <a:avLst/>
              <a:gdLst>
                <a:gd name="T0" fmla="*/ 18 w 63"/>
                <a:gd name="T1" fmla="*/ 35 h 157"/>
                <a:gd name="T2" fmla="*/ 21 w 63"/>
                <a:gd name="T3" fmla="*/ 31 h 157"/>
                <a:gd name="T4" fmla="*/ 21 w 63"/>
                <a:gd name="T5" fmla="*/ 24 h 157"/>
                <a:gd name="T6" fmla="*/ 18 w 63"/>
                <a:gd name="T7" fmla="*/ 17 h 157"/>
                <a:gd name="T8" fmla="*/ 14 w 63"/>
                <a:gd name="T9" fmla="*/ 14 h 157"/>
                <a:gd name="T10" fmla="*/ 14 w 63"/>
                <a:gd name="T11" fmla="*/ 14 h 157"/>
                <a:gd name="T12" fmla="*/ 11 w 63"/>
                <a:gd name="T13" fmla="*/ 10 h 157"/>
                <a:gd name="T14" fmla="*/ 11 w 63"/>
                <a:gd name="T15" fmla="*/ 7 h 157"/>
                <a:gd name="T16" fmla="*/ 14 w 63"/>
                <a:gd name="T17" fmla="*/ 3 h 157"/>
                <a:gd name="T18" fmla="*/ 18 w 63"/>
                <a:gd name="T19" fmla="*/ 0 h 157"/>
                <a:gd name="T20" fmla="*/ 21 w 63"/>
                <a:gd name="T21" fmla="*/ 0 h 157"/>
                <a:gd name="T22" fmla="*/ 25 w 63"/>
                <a:gd name="T23" fmla="*/ 0 h 157"/>
                <a:gd name="T24" fmla="*/ 32 w 63"/>
                <a:gd name="T25" fmla="*/ 3 h 157"/>
                <a:gd name="T26" fmla="*/ 42 w 63"/>
                <a:gd name="T27" fmla="*/ 7 h 157"/>
                <a:gd name="T28" fmla="*/ 53 w 63"/>
                <a:gd name="T29" fmla="*/ 10 h 157"/>
                <a:gd name="T30" fmla="*/ 60 w 63"/>
                <a:gd name="T31" fmla="*/ 14 h 157"/>
                <a:gd name="T32" fmla="*/ 63 w 63"/>
                <a:gd name="T33" fmla="*/ 17 h 157"/>
                <a:gd name="T34" fmla="*/ 63 w 63"/>
                <a:gd name="T35" fmla="*/ 21 h 157"/>
                <a:gd name="T36" fmla="*/ 63 w 63"/>
                <a:gd name="T37" fmla="*/ 21 h 157"/>
                <a:gd name="T38" fmla="*/ 63 w 63"/>
                <a:gd name="T39" fmla="*/ 28 h 157"/>
                <a:gd name="T40" fmla="*/ 63 w 63"/>
                <a:gd name="T41" fmla="*/ 35 h 157"/>
                <a:gd name="T42" fmla="*/ 60 w 63"/>
                <a:gd name="T43" fmla="*/ 38 h 157"/>
                <a:gd name="T44" fmla="*/ 60 w 63"/>
                <a:gd name="T45" fmla="*/ 45 h 157"/>
                <a:gd name="T46" fmla="*/ 56 w 63"/>
                <a:gd name="T47" fmla="*/ 52 h 157"/>
                <a:gd name="T48" fmla="*/ 53 w 63"/>
                <a:gd name="T49" fmla="*/ 63 h 157"/>
                <a:gd name="T50" fmla="*/ 49 w 63"/>
                <a:gd name="T51" fmla="*/ 73 h 157"/>
                <a:gd name="T52" fmla="*/ 46 w 63"/>
                <a:gd name="T53" fmla="*/ 91 h 157"/>
                <a:gd name="T54" fmla="*/ 39 w 63"/>
                <a:gd name="T55" fmla="*/ 112 h 157"/>
                <a:gd name="T56" fmla="*/ 32 w 63"/>
                <a:gd name="T57" fmla="*/ 133 h 157"/>
                <a:gd name="T58" fmla="*/ 25 w 63"/>
                <a:gd name="T59" fmla="*/ 157 h 157"/>
                <a:gd name="T60" fmla="*/ 0 w 63"/>
                <a:gd name="T61" fmla="*/ 157 h 157"/>
                <a:gd name="T62" fmla="*/ 7 w 63"/>
                <a:gd name="T63" fmla="*/ 122 h 157"/>
                <a:gd name="T64" fmla="*/ 11 w 63"/>
                <a:gd name="T65" fmla="*/ 84 h 157"/>
                <a:gd name="T66" fmla="*/ 14 w 63"/>
                <a:gd name="T67" fmla="*/ 70 h 157"/>
                <a:gd name="T68" fmla="*/ 18 w 63"/>
                <a:gd name="T69" fmla="*/ 56 h 157"/>
                <a:gd name="T70" fmla="*/ 18 w 63"/>
                <a:gd name="T71" fmla="*/ 45 h 157"/>
                <a:gd name="T72" fmla="*/ 18 w 63"/>
                <a:gd name="T73" fmla="*/ 35 h 157"/>
                <a:gd name="T74" fmla="*/ 18 w 63"/>
                <a:gd name="T75" fmla="*/ 3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7">
                  <a:moveTo>
                    <a:pt x="18" y="35"/>
                  </a:moveTo>
                  <a:lnTo>
                    <a:pt x="21" y="31"/>
                  </a:lnTo>
                  <a:lnTo>
                    <a:pt x="21" y="24"/>
                  </a:lnTo>
                  <a:lnTo>
                    <a:pt x="18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2" y="3"/>
                  </a:lnTo>
                  <a:lnTo>
                    <a:pt x="42" y="7"/>
                  </a:lnTo>
                  <a:lnTo>
                    <a:pt x="53" y="10"/>
                  </a:lnTo>
                  <a:lnTo>
                    <a:pt x="60" y="14"/>
                  </a:lnTo>
                  <a:lnTo>
                    <a:pt x="63" y="17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8"/>
                  </a:lnTo>
                  <a:lnTo>
                    <a:pt x="63" y="35"/>
                  </a:lnTo>
                  <a:lnTo>
                    <a:pt x="60" y="38"/>
                  </a:lnTo>
                  <a:lnTo>
                    <a:pt x="60" y="45"/>
                  </a:lnTo>
                  <a:lnTo>
                    <a:pt x="56" y="52"/>
                  </a:lnTo>
                  <a:lnTo>
                    <a:pt x="53" y="63"/>
                  </a:lnTo>
                  <a:lnTo>
                    <a:pt x="49" y="73"/>
                  </a:lnTo>
                  <a:lnTo>
                    <a:pt x="46" y="91"/>
                  </a:lnTo>
                  <a:lnTo>
                    <a:pt x="39" y="112"/>
                  </a:lnTo>
                  <a:lnTo>
                    <a:pt x="32" y="133"/>
                  </a:lnTo>
                  <a:lnTo>
                    <a:pt x="25" y="157"/>
                  </a:lnTo>
                  <a:lnTo>
                    <a:pt x="0" y="157"/>
                  </a:lnTo>
                  <a:lnTo>
                    <a:pt x="7" y="122"/>
                  </a:lnTo>
                  <a:lnTo>
                    <a:pt x="11" y="84"/>
                  </a:lnTo>
                  <a:lnTo>
                    <a:pt x="14" y="70"/>
                  </a:lnTo>
                  <a:lnTo>
                    <a:pt x="18" y="56"/>
                  </a:lnTo>
                  <a:lnTo>
                    <a:pt x="18" y="45"/>
                  </a:lnTo>
                  <a:lnTo>
                    <a:pt x="18" y="35"/>
                  </a:lnTo>
                  <a:lnTo>
                    <a:pt x="18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7E1E19F5-156A-459B-AB02-C892DA7A9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599" y="3252936"/>
              <a:ext cx="113987" cy="1080147"/>
            </a:xfrm>
            <a:custGeom>
              <a:avLst/>
              <a:gdLst>
                <a:gd name="T0" fmla="*/ 4 w 21"/>
                <a:gd name="T1" fmla="*/ 7 h 199"/>
                <a:gd name="T2" fmla="*/ 0 w 21"/>
                <a:gd name="T3" fmla="*/ 0 h 199"/>
                <a:gd name="T4" fmla="*/ 0 w 21"/>
                <a:gd name="T5" fmla="*/ 0 h 199"/>
                <a:gd name="T6" fmla="*/ 0 w 21"/>
                <a:gd name="T7" fmla="*/ 0 h 199"/>
                <a:gd name="T8" fmla="*/ 4 w 21"/>
                <a:gd name="T9" fmla="*/ 0 h 199"/>
                <a:gd name="T10" fmla="*/ 7 w 21"/>
                <a:gd name="T11" fmla="*/ 0 h 199"/>
                <a:gd name="T12" fmla="*/ 14 w 21"/>
                <a:gd name="T13" fmla="*/ 0 h 199"/>
                <a:gd name="T14" fmla="*/ 21 w 21"/>
                <a:gd name="T15" fmla="*/ 0 h 199"/>
                <a:gd name="T16" fmla="*/ 21 w 21"/>
                <a:gd name="T17" fmla="*/ 199 h 199"/>
                <a:gd name="T18" fmla="*/ 14 w 21"/>
                <a:gd name="T19" fmla="*/ 199 h 199"/>
                <a:gd name="T20" fmla="*/ 14 w 21"/>
                <a:gd name="T21" fmla="*/ 171 h 199"/>
                <a:gd name="T22" fmla="*/ 14 w 21"/>
                <a:gd name="T23" fmla="*/ 147 h 199"/>
                <a:gd name="T24" fmla="*/ 14 w 21"/>
                <a:gd name="T25" fmla="*/ 126 h 199"/>
                <a:gd name="T26" fmla="*/ 14 w 21"/>
                <a:gd name="T27" fmla="*/ 109 h 199"/>
                <a:gd name="T28" fmla="*/ 11 w 21"/>
                <a:gd name="T29" fmla="*/ 91 h 199"/>
                <a:gd name="T30" fmla="*/ 11 w 21"/>
                <a:gd name="T31" fmla="*/ 74 h 199"/>
                <a:gd name="T32" fmla="*/ 11 w 21"/>
                <a:gd name="T33" fmla="*/ 63 h 199"/>
                <a:gd name="T34" fmla="*/ 11 w 21"/>
                <a:gd name="T35" fmla="*/ 49 h 199"/>
                <a:gd name="T36" fmla="*/ 11 w 21"/>
                <a:gd name="T37" fmla="*/ 42 h 199"/>
                <a:gd name="T38" fmla="*/ 11 w 21"/>
                <a:gd name="T39" fmla="*/ 35 h 199"/>
                <a:gd name="T40" fmla="*/ 7 w 21"/>
                <a:gd name="T41" fmla="*/ 28 h 199"/>
                <a:gd name="T42" fmla="*/ 7 w 21"/>
                <a:gd name="T43" fmla="*/ 21 h 199"/>
                <a:gd name="T44" fmla="*/ 7 w 21"/>
                <a:gd name="T45" fmla="*/ 14 h 199"/>
                <a:gd name="T46" fmla="*/ 4 w 21"/>
                <a:gd name="T47" fmla="*/ 11 h 199"/>
                <a:gd name="T48" fmla="*/ 4 w 21"/>
                <a:gd name="T49" fmla="*/ 7 h 199"/>
                <a:gd name="T50" fmla="*/ 4 w 21"/>
                <a:gd name="T51" fmla="*/ 7 h 199"/>
                <a:gd name="T52" fmla="*/ 4 w 21"/>
                <a:gd name="T53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" h="199">
                  <a:moveTo>
                    <a:pt x="4" y="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1" y="199"/>
                  </a:lnTo>
                  <a:lnTo>
                    <a:pt x="14" y="199"/>
                  </a:lnTo>
                  <a:lnTo>
                    <a:pt x="14" y="171"/>
                  </a:lnTo>
                  <a:lnTo>
                    <a:pt x="14" y="147"/>
                  </a:lnTo>
                  <a:lnTo>
                    <a:pt x="14" y="126"/>
                  </a:lnTo>
                  <a:lnTo>
                    <a:pt x="14" y="109"/>
                  </a:lnTo>
                  <a:lnTo>
                    <a:pt x="11" y="91"/>
                  </a:lnTo>
                  <a:lnTo>
                    <a:pt x="11" y="74"/>
                  </a:lnTo>
                  <a:lnTo>
                    <a:pt x="11" y="63"/>
                  </a:lnTo>
                  <a:lnTo>
                    <a:pt x="11" y="49"/>
                  </a:lnTo>
                  <a:lnTo>
                    <a:pt x="11" y="42"/>
                  </a:lnTo>
                  <a:lnTo>
                    <a:pt x="11" y="35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FD1FAC24-F156-48EB-ACF9-0E174BFD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871" y="3144379"/>
              <a:ext cx="781613" cy="1112715"/>
            </a:xfrm>
            <a:custGeom>
              <a:avLst/>
              <a:gdLst>
                <a:gd name="T0" fmla="*/ 116 w 144"/>
                <a:gd name="T1" fmla="*/ 24 h 205"/>
                <a:gd name="T2" fmla="*/ 102 w 144"/>
                <a:gd name="T3" fmla="*/ 20 h 205"/>
                <a:gd name="T4" fmla="*/ 84 w 144"/>
                <a:gd name="T5" fmla="*/ 20 h 205"/>
                <a:gd name="T6" fmla="*/ 67 w 144"/>
                <a:gd name="T7" fmla="*/ 20 h 205"/>
                <a:gd name="T8" fmla="*/ 46 w 144"/>
                <a:gd name="T9" fmla="*/ 24 h 205"/>
                <a:gd name="T10" fmla="*/ 14 w 144"/>
                <a:gd name="T11" fmla="*/ 27 h 205"/>
                <a:gd name="T12" fmla="*/ 0 w 144"/>
                <a:gd name="T13" fmla="*/ 24 h 205"/>
                <a:gd name="T14" fmla="*/ 21 w 144"/>
                <a:gd name="T15" fmla="*/ 20 h 205"/>
                <a:gd name="T16" fmla="*/ 39 w 144"/>
                <a:gd name="T17" fmla="*/ 20 h 205"/>
                <a:gd name="T18" fmla="*/ 60 w 144"/>
                <a:gd name="T19" fmla="*/ 17 h 205"/>
                <a:gd name="T20" fmla="*/ 77 w 144"/>
                <a:gd name="T21" fmla="*/ 14 h 205"/>
                <a:gd name="T22" fmla="*/ 91 w 144"/>
                <a:gd name="T23" fmla="*/ 10 h 205"/>
                <a:gd name="T24" fmla="*/ 102 w 144"/>
                <a:gd name="T25" fmla="*/ 7 h 205"/>
                <a:gd name="T26" fmla="*/ 105 w 144"/>
                <a:gd name="T27" fmla="*/ 3 h 205"/>
                <a:gd name="T28" fmla="*/ 116 w 144"/>
                <a:gd name="T29" fmla="*/ 0 h 205"/>
                <a:gd name="T30" fmla="*/ 119 w 144"/>
                <a:gd name="T31" fmla="*/ 3 h 205"/>
                <a:gd name="T32" fmla="*/ 133 w 144"/>
                <a:gd name="T33" fmla="*/ 7 h 205"/>
                <a:gd name="T34" fmla="*/ 140 w 144"/>
                <a:gd name="T35" fmla="*/ 14 h 205"/>
                <a:gd name="T36" fmla="*/ 144 w 144"/>
                <a:gd name="T37" fmla="*/ 17 h 205"/>
                <a:gd name="T38" fmla="*/ 140 w 144"/>
                <a:gd name="T39" fmla="*/ 24 h 205"/>
                <a:gd name="T40" fmla="*/ 140 w 144"/>
                <a:gd name="T41" fmla="*/ 27 h 205"/>
                <a:gd name="T42" fmla="*/ 137 w 144"/>
                <a:gd name="T43" fmla="*/ 38 h 205"/>
                <a:gd name="T44" fmla="*/ 137 w 144"/>
                <a:gd name="T45" fmla="*/ 52 h 205"/>
                <a:gd name="T46" fmla="*/ 137 w 144"/>
                <a:gd name="T47" fmla="*/ 73 h 205"/>
                <a:gd name="T48" fmla="*/ 133 w 144"/>
                <a:gd name="T49" fmla="*/ 97 h 205"/>
                <a:gd name="T50" fmla="*/ 133 w 144"/>
                <a:gd name="T51" fmla="*/ 129 h 205"/>
                <a:gd name="T52" fmla="*/ 130 w 144"/>
                <a:gd name="T53" fmla="*/ 164 h 205"/>
                <a:gd name="T54" fmla="*/ 130 w 144"/>
                <a:gd name="T55" fmla="*/ 205 h 205"/>
                <a:gd name="T56" fmla="*/ 116 w 144"/>
                <a:gd name="T57" fmla="*/ 205 h 205"/>
                <a:gd name="T58" fmla="*/ 116 w 144"/>
                <a:gd name="T59" fmla="*/ 198 h 205"/>
                <a:gd name="T60" fmla="*/ 116 w 144"/>
                <a:gd name="T61" fmla="*/ 188 h 205"/>
                <a:gd name="T62" fmla="*/ 119 w 144"/>
                <a:gd name="T63" fmla="*/ 171 h 205"/>
                <a:gd name="T64" fmla="*/ 119 w 144"/>
                <a:gd name="T65" fmla="*/ 118 h 205"/>
                <a:gd name="T66" fmla="*/ 119 w 144"/>
                <a:gd name="T67" fmla="*/ 62 h 205"/>
                <a:gd name="T68" fmla="*/ 119 w 144"/>
                <a:gd name="T69" fmla="*/ 48 h 205"/>
                <a:gd name="T70" fmla="*/ 119 w 144"/>
                <a:gd name="T71" fmla="*/ 34 h 205"/>
                <a:gd name="T72" fmla="*/ 116 w 144"/>
                <a:gd name="T73" fmla="*/ 27 h 205"/>
                <a:gd name="T74" fmla="*/ 116 w 144"/>
                <a:gd name="T75" fmla="*/ 2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" h="205">
                  <a:moveTo>
                    <a:pt x="116" y="27"/>
                  </a:moveTo>
                  <a:lnTo>
                    <a:pt x="116" y="24"/>
                  </a:lnTo>
                  <a:lnTo>
                    <a:pt x="109" y="20"/>
                  </a:lnTo>
                  <a:lnTo>
                    <a:pt x="102" y="20"/>
                  </a:lnTo>
                  <a:lnTo>
                    <a:pt x="91" y="20"/>
                  </a:lnTo>
                  <a:lnTo>
                    <a:pt x="84" y="20"/>
                  </a:lnTo>
                  <a:lnTo>
                    <a:pt x="77" y="20"/>
                  </a:lnTo>
                  <a:lnTo>
                    <a:pt x="67" y="20"/>
                  </a:lnTo>
                  <a:lnTo>
                    <a:pt x="56" y="20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14" y="27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11" y="24"/>
                  </a:lnTo>
                  <a:lnTo>
                    <a:pt x="21" y="20"/>
                  </a:lnTo>
                  <a:lnTo>
                    <a:pt x="32" y="20"/>
                  </a:lnTo>
                  <a:lnTo>
                    <a:pt x="39" y="20"/>
                  </a:lnTo>
                  <a:lnTo>
                    <a:pt x="49" y="17"/>
                  </a:lnTo>
                  <a:lnTo>
                    <a:pt x="60" y="17"/>
                  </a:lnTo>
                  <a:lnTo>
                    <a:pt x="70" y="14"/>
                  </a:lnTo>
                  <a:lnTo>
                    <a:pt x="77" y="14"/>
                  </a:lnTo>
                  <a:lnTo>
                    <a:pt x="84" y="10"/>
                  </a:lnTo>
                  <a:lnTo>
                    <a:pt x="91" y="10"/>
                  </a:lnTo>
                  <a:lnTo>
                    <a:pt x="98" y="7"/>
                  </a:lnTo>
                  <a:lnTo>
                    <a:pt x="102" y="7"/>
                  </a:lnTo>
                  <a:lnTo>
                    <a:pt x="105" y="7"/>
                  </a:lnTo>
                  <a:lnTo>
                    <a:pt x="105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16" y="3"/>
                  </a:lnTo>
                  <a:lnTo>
                    <a:pt x="119" y="3"/>
                  </a:lnTo>
                  <a:lnTo>
                    <a:pt x="126" y="3"/>
                  </a:lnTo>
                  <a:lnTo>
                    <a:pt x="133" y="7"/>
                  </a:lnTo>
                  <a:lnTo>
                    <a:pt x="137" y="10"/>
                  </a:lnTo>
                  <a:lnTo>
                    <a:pt x="140" y="14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0" y="31"/>
                  </a:lnTo>
                  <a:lnTo>
                    <a:pt x="137" y="38"/>
                  </a:lnTo>
                  <a:lnTo>
                    <a:pt x="137" y="45"/>
                  </a:lnTo>
                  <a:lnTo>
                    <a:pt x="137" y="52"/>
                  </a:lnTo>
                  <a:lnTo>
                    <a:pt x="137" y="62"/>
                  </a:lnTo>
                  <a:lnTo>
                    <a:pt x="137" y="73"/>
                  </a:lnTo>
                  <a:lnTo>
                    <a:pt x="133" y="83"/>
                  </a:lnTo>
                  <a:lnTo>
                    <a:pt x="133" y="97"/>
                  </a:lnTo>
                  <a:lnTo>
                    <a:pt x="133" y="111"/>
                  </a:lnTo>
                  <a:lnTo>
                    <a:pt x="133" y="129"/>
                  </a:lnTo>
                  <a:lnTo>
                    <a:pt x="130" y="146"/>
                  </a:lnTo>
                  <a:lnTo>
                    <a:pt x="130" y="164"/>
                  </a:lnTo>
                  <a:lnTo>
                    <a:pt x="130" y="185"/>
                  </a:lnTo>
                  <a:lnTo>
                    <a:pt x="130" y="205"/>
                  </a:lnTo>
                  <a:lnTo>
                    <a:pt x="116" y="205"/>
                  </a:lnTo>
                  <a:lnTo>
                    <a:pt x="116" y="205"/>
                  </a:lnTo>
                  <a:lnTo>
                    <a:pt x="116" y="202"/>
                  </a:lnTo>
                  <a:lnTo>
                    <a:pt x="116" y="198"/>
                  </a:lnTo>
                  <a:lnTo>
                    <a:pt x="116" y="191"/>
                  </a:lnTo>
                  <a:lnTo>
                    <a:pt x="116" y="188"/>
                  </a:lnTo>
                  <a:lnTo>
                    <a:pt x="116" y="178"/>
                  </a:lnTo>
                  <a:lnTo>
                    <a:pt x="119" y="171"/>
                  </a:lnTo>
                  <a:lnTo>
                    <a:pt x="119" y="160"/>
                  </a:lnTo>
                  <a:lnTo>
                    <a:pt x="119" y="118"/>
                  </a:lnTo>
                  <a:lnTo>
                    <a:pt x="119" y="73"/>
                  </a:lnTo>
                  <a:lnTo>
                    <a:pt x="119" y="62"/>
                  </a:lnTo>
                  <a:lnTo>
                    <a:pt x="119" y="55"/>
                  </a:lnTo>
                  <a:lnTo>
                    <a:pt x="119" y="48"/>
                  </a:lnTo>
                  <a:lnTo>
                    <a:pt x="119" y="41"/>
                  </a:lnTo>
                  <a:lnTo>
                    <a:pt x="119" y="34"/>
                  </a:lnTo>
                  <a:lnTo>
                    <a:pt x="119" y="31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16" y="2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FBF5C322-E1F6-4F25-8152-BF34E027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592" y="3404917"/>
              <a:ext cx="510220" cy="173692"/>
            </a:xfrm>
            <a:custGeom>
              <a:avLst/>
              <a:gdLst>
                <a:gd name="T0" fmla="*/ 94 w 94"/>
                <a:gd name="T1" fmla="*/ 14 h 32"/>
                <a:gd name="T2" fmla="*/ 94 w 94"/>
                <a:gd name="T3" fmla="*/ 18 h 32"/>
                <a:gd name="T4" fmla="*/ 94 w 94"/>
                <a:gd name="T5" fmla="*/ 18 h 32"/>
                <a:gd name="T6" fmla="*/ 94 w 94"/>
                <a:gd name="T7" fmla="*/ 21 h 32"/>
                <a:gd name="T8" fmla="*/ 91 w 94"/>
                <a:gd name="T9" fmla="*/ 21 h 32"/>
                <a:gd name="T10" fmla="*/ 87 w 94"/>
                <a:gd name="T11" fmla="*/ 25 h 32"/>
                <a:gd name="T12" fmla="*/ 80 w 94"/>
                <a:gd name="T13" fmla="*/ 25 h 32"/>
                <a:gd name="T14" fmla="*/ 77 w 94"/>
                <a:gd name="T15" fmla="*/ 25 h 32"/>
                <a:gd name="T16" fmla="*/ 70 w 94"/>
                <a:gd name="T17" fmla="*/ 28 h 32"/>
                <a:gd name="T18" fmla="*/ 56 w 94"/>
                <a:gd name="T19" fmla="*/ 28 h 32"/>
                <a:gd name="T20" fmla="*/ 38 w 94"/>
                <a:gd name="T21" fmla="*/ 32 h 32"/>
                <a:gd name="T22" fmla="*/ 17 w 94"/>
                <a:gd name="T23" fmla="*/ 32 h 32"/>
                <a:gd name="T24" fmla="*/ 0 w 94"/>
                <a:gd name="T25" fmla="*/ 32 h 32"/>
                <a:gd name="T26" fmla="*/ 0 w 94"/>
                <a:gd name="T27" fmla="*/ 14 h 32"/>
                <a:gd name="T28" fmla="*/ 7 w 94"/>
                <a:gd name="T29" fmla="*/ 11 h 32"/>
                <a:gd name="T30" fmla="*/ 17 w 94"/>
                <a:gd name="T31" fmla="*/ 11 h 32"/>
                <a:gd name="T32" fmla="*/ 28 w 94"/>
                <a:gd name="T33" fmla="*/ 11 h 32"/>
                <a:gd name="T34" fmla="*/ 42 w 94"/>
                <a:gd name="T35" fmla="*/ 7 h 32"/>
                <a:gd name="T36" fmla="*/ 52 w 94"/>
                <a:gd name="T37" fmla="*/ 4 h 32"/>
                <a:gd name="T38" fmla="*/ 63 w 94"/>
                <a:gd name="T39" fmla="*/ 0 h 32"/>
                <a:gd name="T40" fmla="*/ 73 w 94"/>
                <a:gd name="T41" fmla="*/ 0 h 32"/>
                <a:gd name="T42" fmla="*/ 80 w 94"/>
                <a:gd name="T43" fmla="*/ 4 h 32"/>
                <a:gd name="T44" fmla="*/ 87 w 94"/>
                <a:gd name="T45" fmla="*/ 4 h 32"/>
                <a:gd name="T46" fmla="*/ 91 w 94"/>
                <a:gd name="T47" fmla="*/ 7 h 32"/>
                <a:gd name="T48" fmla="*/ 94 w 94"/>
                <a:gd name="T49" fmla="*/ 11 h 32"/>
                <a:gd name="T50" fmla="*/ 94 w 94"/>
                <a:gd name="T51" fmla="*/ 14 h 32"/>
                <a:gd name="T52" fmla="*/ 94 w 94"/>
                <a:gd name="T53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32">
                  <a:moveTo>
                    <a:pt x="94" y="14"/>
                  </a:moveTo>
                  <a:lnTo>
                    <a:pt x="94" y="18"/>
                  </a:lnTo>
                  <a:lnTo>
                    <a:pt x="94" y="18"/>
                  </a:lnTo>
                  <a:lnTo>
                    <a:pt x="94" y="21"/>
                  </a:lnTo>
                  <a:lnTo>
                    <a:pt x="91" y="21"/>
                  </a:lnTo>
                  <a:lnTo>
                    <a:pt x="87" y="25"/>
                  </a:lnTo>
                  <a:lnTo>
                    <a:pt x="80" y="25"/>
                  </a:lnTo>
                  <a:lnTo>
                    <a:pt x="77" y="25"/>
                  </a:lnTo>
                  <a:lnTo>
                    <a:pt x="70" y="28"/>
                  </a:lnTo>
                  <a:lnTo>
                    <a:pt x="56" y="28"/>
                  </a:lnTo>
                  <a:lnTo>
                    <a:pt x="38" y="32"/>
                  </a:lnTo>
                  <a:lnTo>
                    <a:pt x="17" y="32"/>
                  </a:lnTo>
                  <a:lnTo>
                    <a:pt x="0" y="32"/>
                  </a:lnTo>
                  <a:lnTo>
                    <a:pt x="0" y="14"/>
                  </a:lnTo>
                  <a:lnTo>
                    <a:pt x="7" y="11"/>
                  </a:lnTo>
                  <a:lnTo>
                    <a:pt x="17" y="11"/>
                  </a:lnTo>
                  <a:lnTo>
                    <a:pt x="28" y="11"/>
                  </a:lnTo>
                  <a:lnTo>
                    <a:pt x="42" y="7"/>
                  </a:lnTo>
                  <a:lnTo>
                    <a:pt x="52" y="4"/>
                  </a:lnTo>
                  <a:lnTo>
                    <a:pt x="63" y="0"/>
                  </a:lnTo>
                  <a:lnTo>
                    <a:pt x="73" y="0"/>
                  </a:lnTo>
                  <a:lnTo>
                    <a:pt x="80" y="4"/>
                  </a:lnTo>
                  <a:lnTo>
                    <a:pt x="87" y="4"/>
                  </a:lnTo>
                  <a:lnTo>
                    <a:pt x="91" y="7"/>
                  </a:lnTo>
                  <a:lnTo>
                    <a:pt x="94" y="11"/>
                  </a:lnTo>
                  <a:lnTo>
                    <a:pt x="94" y="14"/>
                  </a:lnTo>
                  <a:lnTo>
                    <a:pt x="94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705D8C4D-2CDC-464C-88E8-DF3103979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304" y="3670881"/>
              <a:ext cx="526505" cy="189977"/>
            </a:xfrm>
            <a:custGeom>
              <a:avLst/>
              <a:gdLst>
                <a:gd name="T0" fmla="*/ 0 w 97"/>
                <a:gd name="T1" fmla="*/ 11 h 35"/>
                <a:gd name="T2" fmla="*/ 10 w 97"/>
                <a:gd name="T3" fmla="*/ 11 h 35"/>
                <a:gd name="T4" fmla="*/ 20 w 97"/>
                <a:gd name="T5" fmla="*/ 11 h 35"/>
                <a:gd name="T6" fmla="*/ 41 w 97"/>
                <a:gd name="T7" fmla="*/ 4 h 35"/>
                <a:gd name="T8" fmla="*/ 55 w 97"/>
                <a:gd name="T9" fmla="*/ 4 h 35"/>
                <a:gd name="T10" fmla="*/ 62 w 97"/>
                <a:gd name="T11" fmla="*/ 0 h 35"/>
                <a:gd name="T12" fmla="*/ 69 w 97"/>
                <a:gd name="T13" fmla="*/ 0 h 35"/>
                <a:gd name="T14" fmla="*/ 73 w 97"/>
                <a:gd name="T15" fmla="*/ 0 h 35"/>
                <a:gd name="T16" fmla="*/ 80 w 97"/>
                <a:gd name="T17" fmla="*/ 0 h 35"/>
                <a:gd name="T18" fmla="*/ 87 w 97"/>
                <a:gd name="T19" fmla="*/ 4 h 35"/>
                <a:gd name="T20" fmla="*/ 90 w 97"/>
                <a:gd name="T21" fmla="*/ 4 h 35"/>
                <a:gd name="T22" fmla="*/ 94 w 97"/>
                <a:gd name="T23" fmla="*/ 7 h 35"/>
                <a:gd name="T24" fmla="*/ 97 w 97"/>
                <a:gd name="T25" fmla="*/ 11 h 35"/>
                <a:gd name="T26" fmla="*/ 97 w 97"/>
                <a:gd name="T27" fmla="*/ 14 h 35"/>
                <a:gd name="T28" fmla="*/ 97 w 97"/>
                <a:gd name="T29" fmla="*/ 14 h 35"/>
                <a:gd name="T30" fmla="*/ 94 w 97"/>
                <a:gd name="T31" fmla="*/ 18 h 35"/>
                <a:gd name="T32" fmla="*/ 94 w 97"/>
                <a:gd name="T33" fmla="*/ 18 h 35"/>
                <a:gd name="T34" fmla="*/ 90 w 97"/>
                <a:gd name="T35" fmla="*/ 21 h 35"/>
                <a:gd name="T36" fmla="*/ 83 w 97"/>
                <a:gd name="T37" fmla="*/ 21 h 35"/>
                <a:gd name="T38" fmla="*/ 80 w 97"/>
                <a:gd name="T39" fmla="*/ 21 h 35"/>
                <a:gd name="T40" fmla="*/ 73 w 97"/>
                <a:gd name="T41" fmla="*/ 25 h 35"/>
                <a:gd name="T42" fmla="*/ 62 w 97"/>
                <a:gd name="T43" fmla="*/ 25 h 35"/>
                <a:gd name="T44" fmla="*/ 31 w 97"/>
                <a:gd name="T45" fmla="*/ 32 h 35"/>
                <a:gd name="T46" fmla="*/ 0 w 97"/>
                <a:gd name="T47" fmla="*/ 35 h 35"/>
                <a:gd name="T48" fmla="*/ 0 w 97"/>
                <a:gd name="T49" fmla="*/ 11 h 35"/>
                <a:gd name="T50" fmla="*/ 0 w 97"/>
                <a:gd name="T51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7" h="35">
                  <a:moveTo>
                    <a:pt x="0" y="11"/>
                  </a:moveTo>
                  <a:lnTo>
                    <a:pt x="10" y="11"/>
                  </a:lnTo>
                  <a:lnTo>
                    <a:pt x="20" y="11"/>
                  </a:lnTo>
                  <a:lnTo>
                    <a:pt x="41" y="4"/>
                  </a:lnTo>
                  <a:lnTo>
                    <a:pt x="55" y="4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7" y="4"/>
                  </a:lnTo>
                  <a:lnTo>
                    <a:pt x="90" y="4"/>
                  </a:lnTo>
                  <a:lnTo>
                    <a:pt x="94" y="7"/>
                  </a:lnTo>
                  <a:lnTo>
                    <a:pt x="97" y="11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0" y="21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73" y="25"/>
                  </a:lnTo>
                  <a:lnTo>
                    <a:pt x="62" y="25"/>
                  </a:lnTo>
                  <a:lnTo>
                    <a:pt x="31" y="32"/>
                  </a:lnTo>
                  <a:lnTo>
                    <a:pt x="0" y="35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71207A4E-BDD2-45C8-955E-8C9BDF79C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304" y="3936848"/>
              <a:ext cx="548216" cy="151980"/>
            </a:xfrm>
            <a:custGeom>
              <a:avLst/>
              <a:gdLst>
                <a:gd name="T0" fmla="*/ 0 w 101"/>
                <a:gd name="T1" fmla="*/ 11 h 28"/>
                <a:gd name="T2" fmla="*/ 17 w 101"/>
                <a:gd name="T3" fmla="*/ 7 h 28"/>
                <a:gd name="T4" fmla="*/ 31 w 101"/>
                <a:gd name="T5" fmla="*/ 4 h 28"/>
                <a:gd name="T6" fmla="*/ 45 w 101"/>
                <a:gd name="T7" fmla="*/ 4 h 28"/>
                <a:gd name="T8" fmla="*/ 55 w 101"/>
                <a:gd name="T9" fmla="*/ 0 h 28"/>
                <a:gd name="T10" fmla="*/ 66 w 101"/>
                <a:gd name="T11" fmla="*/ 0 h 28"/>
                <a:gd name="T12" fmla="*/ 69 w 101"/>
                <a:gd name="T13" fmla="*/ 0 h 28"/>
                <a:gd name="T14" fmla="*/ 76 w 101"/>
                <a:gd name="T15" fmla="*/ 0 h 28"/>
                <a:gd name="T16" fmla="*/ 76 w 101"/>
                <a:gd name="T17" fmla="*/ 0 h 28"/>
                <a:gd name="T18" fmla="*/ 83 w 101"/>
                <a:gd name="T19" fmla="*/ 0 h 28"/>
                <a:gd name="T20" fmla="*/ 90 w 101"/>
                <a:gd name="T21" fmla="*/ 4 h 28"/>
                <a:gd name="T22" fmla="*/ 94 w 101"/>
                <a:gd name="T23" fmla="*/ 4 h 28"/>
                <a:gd name="T24" fmla="*/ 97 w 101"/>
                <a:gd name="T25" fmla="*/ 7 h 28"/>
                <a:gd name="T26" fmla="*/ 101 w 101"/>
                <a:gd name="T27" fmla="*/ 7 h 28"/>
                <a:gd name="T28" fmla="*/ 101 w 101"/>
                <a:gd name="T29" fmla="*/ 11 h 28"/>
                <a:gd name="T30" fmla="*/ 101 w 101"/>
                <a:gd name="T31" fmla="*/ 11 h 28"/>
                <a:gd name="T32" fmla="*/ 97 w 101"/>
                <a:gd name="T33" fmla="*/ 14 h 28"/>
                <a:gd name="T34" fmla="*/ 94 w 101"/>
                <a:gd name="T35" fmla="*/ 18 h 28"/>
                <a:gd name="T36" fmla="*/ 90 w 101"/>
                <a:gd name="T37" fmla="*/ 18 h 28"/>
                <a:gd name="T38" fmla="*/ 87 w 101"/>
                <a:gd name="T39" fmla="*/ 21 h 28"/>
                <a:gd name="T40" fmla="*/ 80 w 101"/>
                <a:gd name="T41" fmla="*/ 25 h 28"/>
                <a:gd name="T42" fmla="*/ 69 w 101"/>
                <a:gd name="T43" fmla="*/ 25 h 28"/>
                <a:gd name="T44" fmla="*/ 59 w 101"/>
                <a:gd name="T45" fmla="*/ 28 h 28"/>
                <a:gd name="T46" fmla="*/ 48 w 101"/>
                <a:gd name="T47" fmla="*/ 28 h 28"/>
                <a:gd name="T48" fmla="*/ 34 w 101"/>
                <a:gd name="T49" fmla="*/ 28 h 28"/>
                <a:gd name="T50" fmla="*/ 17 w 101"/>
                <a:gd name="T51" fmla="*/ 28 h 28"/>
                <a:gd name="T52" fmla="*/ 0 w 101"/>
                <a:gd name="T53" fmla="*/ 28 h 28"/>
                <a:gd name="T54" fmla="*/ 0 w 101"/>
                <a:gd name="T55" fmla="*/ 11 h 28"/>
                <a:gd name="T56" fmla="*/ 0 w 101"/>
                <a:gd name="T5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28">
                  <a:moveTo>
                    <a:pt x="0" y="11"/>
                  </a:moveTo>
                  <a:lnTo>
                    <a:pt x="17" y="7"/>
                  </a:lnTo>
                  <a:lnTo>
                    <a:pt x="31" y="4"/>
                  </a:lnTo>
                  <a:lnTo>
                    <a:pt x="45" y="4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97" y="7"/>
                  </a:lnTo>
                  <a:lnTo>
                    <a:pt x="101" y="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97" y="14"/>
                  </a:lnTo>
                  <a:lnTo>
                    <a:pt x="94" y="18"/>
                  </a:lnTo>
                  <a:lnTo>
                    <a:pt x="90" y="18"/>
                  </a:lnTo>
                  <a:lnTo>
                    <a:pt x="87" y="21"/>
                  </a:lnTo>
                  <a:lnTo>
                    <a:pt x="80" y="25"/>
                  </a:lnTo>
                  <a:lnTo>
                    <a:pt x="69" y="25"/>
                  </a:lnTo>
                  <a:lnTo>
                    <a:pt x="59" y="28"/>
                  </a:lnTo>
                  <a:lnTo>
                    <a:pt x="48" y="28"/>
                  </a:lnTo>
                  <a:lnTo>
                    <a:pt x="34" y="28"/>
                  </a:lnTo>
                  <a:lnTo>
                    <a:pt x="17" y="28"/>
                  </a:lnTo>
                  <a:lnTo>
                    <a:pt x="0" y="28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A1258D5B-06A6-4881-8063-2AC97D515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389" y="4181100"/>
              <a:ext cx="2122298" cy="325672"/>
            </a:xfrm>
            <a:custGeom>
              <a:avLst/>
              <a:gdLst>
                <a:gd name="T0" fmla="*/ 171 w 391"/>
                <a:gd name="T1" fmla="*/ 39 h 60"/>
                <a:gd name="T2" fmla="*/ 115 w 391"/>
                <a:gd name="T3" fmla="*/ 46 h 60"/>
                <a:gd name="T4" fmla="*/ 80 w 391"/>
                <a:gd name="T5" fmla="*/ 53 h 60"/>
                <a:gd name="T6" fmla="*/ 59 w 391"/>
                <a:gd name="T7" fmla="*/ 56 h 60"/>
                <a:gd name="T8" fmla="*/ 45 w 391"/>
                <a:gd name="T9" fmla="*/ 56 h 60"/>
                <a:gd name="T10" fmla="*/ 35 w 391"/>
                <a:gd name="T11" fmla="*/ 60 h 60"/>
                <a:gd name="T12" fmla="*/ 31 w 391"/>
                <a:gd name="T13" fmla="*/ 56 h 60"/>
                <a:gd name="T14" fmla="*/ 17 w 391"/>
                <a:gd name="T15" fmla="*/ 53 h 60"/>
                <a:gd name="T16" fmla="*/ 7 w 391"/>
                <a:gd name="T17" fmla="*/ 42 h 60"/>
                <a:gd name="T18" fmla="*/ 0 w 391"/>
                <a:gd name="T19" fmla="*/ 39 h 60"/>
                <a:gd name="T20" fmla="*/ 0 w 391"/>
                <a:gd name="T21" fmla="*/ 35 h 60"/>
                <a:gd name="T22" fmla="*/ 3 w 391"/>
                <a:gd name="T23" fmla="*/ 32 h 60"/>
                <a:gd name="T24" fmla="*/ 17 w 391"/>
                <a:gd name="T25" fmla="*/ 28 h 60"/>
                <a:gd name="T26" fmla="*/ 31 w 391"/>
                <a:gd name="T27" fmla="*/ 28 h 60"/>
                <a:gd name="T28" fmla="*/ 38 w 391"/>
                <a:gd name="T29" fmla="*/ 25 h 60"/>
                <a:gd name="T30" fmla="*/ 45 w 391"/>
                <a:gd name="T31" fmla="*/ 25 h 60"/>
                <a:gd name="T32" fmla="*/ 59 w 391"/>
                <a:gd name="T33" fmla="*/ 25 h 60"/>
                <a:gd name="T34" fmla="*/ 77 w 391"/>
                <a:gd name="T35" fmla="*/ 21 h 60"/>
                <a:gd name="T36" fmla="*/ 101 w 391"/>
                <a:gd name="T37" fmla="*/ 21 h 60"/>
                <a:gd name="T38" fmla="*/ 125 w 391"/>
                <a:gd name="T39" fmla="*/ 18 h 60"/>
                <a:gd name="T40" fmla="*/ 153 w 391"/>
                <a:gd name="T41" fmla="*/ 14 h 60"/>
                <a:gd name="T42" fmla="*/ 202 w 391"/>
                <a:gd name="T43" fmla="*/ 11 h 60"/>
                <a:gd name="T44" fmla="*/ 255 w 391"/>
                <a:gd name="T45" fmla="*/ 7 h 60"/>
                <a:gd name="T46" fmla="*/ 296 w 391"/>
                <a:gd name="T47" fmla="*/ 4 h 60"/>
                <a:gd name="T48" fmla="*/ 324 w 391"/>
                <a:gd name="T49" fmla="*/ 4 h 60"/>
                <a:gd name="T50" fmla="*/ 345 w 391"/>
                <a:gd name="T51" fmla="*/ 4 h 60"/>
                <a:gd name="T52" fmla="*/ 370 w 391"/>
                <a:gd name="T53" fmla="*/ 7 h 60"/>
                <a:gd name="T54" fmla="*/ 380 w 391"/>
                <a:gd name="T55" fmla="*/ 18 h 60"/>
                <a:gd name="T56" fmla="*/ 387 w 391"/>
                <a:gd name="T57" fmla="*/ 28 h 60"/>
                <a:gd name="T58" fmla="*/ 391 w 391"/>
                <a:gd name="T59" fmla="*/ 32 h 60"/>
                <a:gd name="T60" fmla="*/ 384 w 391"/>
                <a:gd name="T61" fmla="*/ 35 h 60"/>
                <a:gd name="T62" fmla="*/ 370 w 391"/>
                <a:gd name="T63" fmla="*/ 39 h 60"/>
                <a:gd name="T64" fmla="*/ 349 w 391"/>
                <a:gd name="T65" fmla="*/ 39 h 60"/>
                <a:gd name="T66" fmla="*/ 324 w 391"/>
                <a:gd name="T67" fmla="*/ 35 h 60"/>
                <a:gd name="T68" fmla="*/ 300 w 391"/>
                <a:gd name="T69" fmla="*/ 35 h 60"/>
                <a:gd name="T70" fmla="*/ 286 w 391"/>
                <a:gd name="T71" fmla="*/ 35 h 60"/>
                <a:gd name="T72" fmla="*/ 276 w 391"/>
                <a:gd name="T73" fmla="*/ 32 h 60"/>
                <a:gd name="T74" fmla="*/ 269 w 391"/>
                <a:gd name="T75" fmla="*/ 32 h 60"/>
                <a:gd name="T76" fmla="*/ 255 w 391"/>
                <a:gd name="T77" fmla="*/ 35 h 60"/>
                <a:gd name="T78" fmla="*/ 237 w 391"/>
                <a:gd name="T79" fmla="*/ 35 h 60"/>
                <a:gd name="T80" fmla="*/ 213 w 391"/>
                <a:gd name="T81" fmla="*/ 35 h 60"/>
                <a:gd name="T82" fmla="*/ 199 w 391"/>
                <a:gd name="T83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1" h="60">
                  <a:moveTo>
                    <a:pt x="199" y="35"/>
                  </a:moveTo>
                  <a:lnTo>
                    <a:pt x="171" y="39"/>
                  </a:lnTo>
                  <a:lnTo>
                    <a:pt x="143" y="42"/>
                  </a:lnTo>
                  <a:lnTo>
                    <a:pt x="115" y="46"/>
                  </a:lnTo>
                  <a:lnTo>
                    <a:pt x="91" y="49"/>
                  </a:lnTo>
                  <a:lnTo>
                    <a:pt x="80" y="53"/>
                  </a:lnTo>
                  <a:lnTo>
                    <a:pt x="70" y="53"/>
                  </a:lnTo>
                  <a:lnTo>
                    <a:pt x="59" y="56"/>
                  </a:lnTo>
                  <a:lnTo>
                    <a:pt x="52" y="56"/>
                  </a:lnTo>
                  <a:lnTo>
                    <a:pt x="45" y="56"/>
                  </a:lnTo>
                  <a:lnTo>
                    <a:pt x="38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56"/>
                  </a:lnTo>
                  <a:lnTo>
                    <a:pt x="24" y="56"/>
                  </a:lnTo>
                  <a:lnTo>
                    <a:pt x="17" y="53"/>
                  </a:lnTo>
                  <a:lnTo>
                    <a:pt x="10" y="46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2"/>
                  </a:lnTo>
                  <a:lnTo>
                    <a:pt x="7" y="32"/>
                  </a:lnTo>
                  <a:lnTo>
                    <a:pt x="17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5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5" y="25"/>
                  </a:lnTo>
                  <a:lnTo>
                    <a:pt x="52" y="25"/>
                  </a:lnTo>
                  <a:lnTo>
                    <a:pt x="59" y="25"/>
                  </a:lnTo>
                  <a:lnTo>
                    <a:pt x="70" y="25"/>
                  </a:lnTo>
                  <a:lnTo>
                    <a:pt x="77" y="21"/>
                  </a:lnTo>
                  <a:lnTo>
                    <a:pt x="87" y="21"/>
                  </a:lnTo>
                  <a:lnTo>
                    <a:pt x="101" y="21"/>
                  </a:lnTo>
                  <a:lnTo>
                    <a:pt x="112" y="18"/>
                  </a:lnTo>
                  <a:lnTo>
                    <a:pt x="125" y="18"/>
                  </a:lnTo>
                  <a:lnTo>
                    <a:pt x="139" y="18"/>
                  </a:lnTo>
                  <a:lnTo>
                    <a:pt x="153" y="14"/>
                  </a:lnTo>
                  <a:lnTo>
                    <a:pt x="171" y="14"/>
                  </a:lnTo>
                  <a:lnTo>
                    <a:pt x="202" y="11"/>
                  </a:lnTo>
                  <a:lnTo>
                    <a:pt x="230" y="7"/>
                  </a:lnTo>
                  <a:lnTo>
                    <a:pt x="255" y="7"/>
                  </a:lnTo>
                  <a:lnTo>
                    <a:pt x="279" y="4"/>
                  </a:lnTo>
                  <a:lnTo>
                    <a:pt x="296" y="4"/>
                  </a:lnTo>
                  <a:lnTo>
                    <a:pt x="310" y="4"/>
                  </a:lnTo>
                  <a:lnTo>
                    <a:pt x="324" y="4"/>
                  </a:lnTo>
                  <a:lnTo>
                    <a:pt x="331" y="0"/>
                  </a:lnTo>
                  <a:lnTo>
                    <a:pt x="345" y="4"/>
                  </a:lnTo>
                  <a:lnTo>
                    <a:pt x="359" y="4"/>
                  </a:lnTo>
                  <a:lnTo>
                    <a:pt x="370" y="7"/>
                  </a:lnTo>
                  <a:lnTo>
                    <a:pt x="377" y="14"/>
                  </a:lnTo>
                  <a:lnTo>
                    <a:pt x="380" y="18"/>
                  </a:lnTo>
                  <a:lnTo>
                    <a:pt x="387" y="25"/>
                  </a:lnTo>
                  <a:lnTo>
                    <a:pt x="387" y="28"/>
                  </a:lnTo>
                  <a:lnTo>
                    <a:pt x="391" y="32"/>
                  </a:lnTo>
                  <a:lnTo>
                    <a:pt x="391" y="32"/>
                  </a:lnTo>
                  <a:lnTo>
                    <a:pt x="387" y="35"/>
                  </a:lnTo>
                  <a:lnTo>
                    <a:pt x="384" y="35"/>
                  </a:lnTo>
                  <a:lnTo>
                    <a:pt x="377" y="35"/>
                  </a:lnTo>
                  <a:lnTo>
                    <a:pt x="370" y="39"/>
                  </a:lnTo>
                  <a:lnTo>
                    <a:pt x="359" y="39"/>
                  </a:lnTo>
                  <a:lnTo>
                    <a:pt x="349" y="39"/>
                  </a:lnTo>
                  <a:lnTo>
                    <a:pt x="335" y="35"/>
                  </a:lnTo>
                  <a:lnTo>
                    <a:pt x="324" y="35"/>
                  </a:lnTo>
                  <a:lnTo>
                    <a:pt x="310" y="35"/>
                  </a:lnTo>
                  <a:lnTo>
                    <a:pt x="300" y="35"/>
                  </a:lnTo>
                  <a:lnTo>
                    <a:pt x="293" y="35"/>
                  </a:lnTo>
                  <a:lnTo>
                    <a:pt x="286" y="35"/>
                  </a:lnTo>
                  <a:lnTo>
                    <a:pt x="279" y="35"/>
                  </a:lnTo>
                  <a:lnTo>
                    <a:pt x="276" y="32"/>
                  </a:lnTo>
                  <a:lnTo>
                    <a:pt x="272" y="32"/>
                  </a:lnTo>
                  <a:lnTo>
                    <a:pt x="269" y="32"/>
                  </a:lnTo>
                  <a:lnTo>
                    <a:pt x="262" y="35"/>
                  </a:lnTo>
                  <a:lnTo>
                    <a:pt x="255" y="35"/>
                  </a:lnTo>
                  <a:lnTo>
                    <a:pt x="248" y="35"/>
                  </a:lnTo>
                  <a:lnTo>
                    <a:pt x="237" y="35"/>
                  </a:lnTo>
                  <a:lnTo>
                    <a:pt x="227" y="35"/>
                  </a:lnTo>
                  <a:lnTo>
                    <a:pt x="213" y="35"/>
                  </a:lnTo>
                  <a:lnTo>
                    <a:pt x="199" y="35"/>
                  </a:lnTo>
                  <a:lnTo>
                    <a:pt x="199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1112D42A-9872-4DCC-9EB9-98581D893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5343" y="2742717"/>
              <a:ext cx="1378678" cy="303961"/>
            </a:xfrm>
            <a:custGeom>
              <a:avLst/>
              <a:gdLst>
                <a:gd name="T0" fmla="*/ 143 w 254"/>
                <a:gd name="T1" fmla="*/ 39 h 56"/>
                <a:gd name="T2" fmla="*/ 122 w 254"/>
                <a:gd name="T3" fmla="*/ 42 h 56"/>
                <a:gd name="T4" fmla="*/ 101 w 254"/>
                <a:gd name="T5" fmla="*/ 46 h 56"/>
                <a:gd name="T6" fmla="*/ 80 w 254"/>
                <a:gd name="T7" fmla="*/ 49 h 56"/>
                <a:gd name="T8" fmla="*/ 62 w 254"/>
                <a:gd name="T9" fmla="*/ 53 h 56"/>
                <a:gd name="T10" fmla="*/ 49 w 254"/>
                <a:gd name="T11" fmla="*/ 56 h 56"/>
                <a:gd name="T12" fmla="*/ 35 w 254"/>
                <a:gd name="T13" fmla="*/ 56 h 56"/>
                <a:gd name="T14" fmla="*/ 24 w 254"/>
                <a:gd name="T15" fmla="*/ 56 h 56"/>
                <a:gd name="T16" fmla="*/ 17 w 254"/>
                <a:gd name="T17" fmla="*/ 53 h 56"/>
                <a:gd name="T18" fmla="*/ 10 w 254"/>
                <a:gd name="T19" fmla="*/ 53 h 56"/>
                <a:gd name="T20" fmla="*/ 7 w 254"/>
                <a:gd name="T21" fmla="*/ 49 h 56"/>
                <a:gd name="T22" fmla="*/ 0 w 254"/>
                <a:gd name="T23" fmla="*/ 46 h 56"/>
                <a:gd name="T24" fmla="*/ 0 w 254"/>
                <a:gd name="T25" fmla="*/ 42 h 56"/>
                <a:gd name="T26" fmla="*/ 0 w 254"/>
                <a:gd name="T27" fmla="*/ 39 h 56"/>
                <a:gd name="T28" fmla="*/ 0 w 254"/>
                <a:gd name="T29" fmla="*/ 35 h 56"/>
                <a:gd name="T30" fmla="*/ 0 w 254"/>
                <a:gd name="T31" fmla="*/ 35 h 56"/>
                <a:gd name="T32" fmla="*/ 3 w 254"/>
                <a:gd name="T33" fmla="*/ 35 h 56"/>
                <a:gd name="T34" fmla="*/ 7 w 254"/>
                <a:gd name="T35" fmla="*/ 35 h 56"/>
                <a:gd name="T36" fmla="*/ 14 w 254"/>
                <a:gd name="T37" fmla="*/ 35 h 56"/>
                <a:gd name="T38" fmla="*/ 21 w 254"/>
                <a:gd name="T39" fmla="*/ 32 h 56"/>
                <a:gd name="T40" fmla="*/ 31 w 254"/>
                <a:gd name="T41" fmla="*/ 32 h 56"/>
                <a:gd name="T42" fmla="*/ 35 w 254"/>
                <a:gd name="T43" fmla="*/ 32 h 56"/>
                <a:gd name="T44" fmla="*/ 42 w 254"/>
                <a:gd name="T45" fmla="*/ 32 h 56"/>
                <a:gd name="T46" fmla="*/ 52 w 254"/>
                <a:gd name="T47" fmla="*/ 28 h 56"/>
                <a:gd name="T48" fmla="*/ 66 w 254"/>
                <a:gd name="T49" fmla="*/ 28 h 56"/>
                <a:gd name="T50" fmla="*/ 80 w 254"/>
                <a:gd name="T51" fmla="*/ 25 h 56"/>
                <a:gd name="T52" fmla="*/ 94 w 254"/>
                <a:gd name="T53" fmla="*/ 21 h 56"/>
                <a:gd name="T54" fmla="*/ 111 w 254"/>
                <a:gd name="T55" fmla="*/ 18 h 56"/>
                <a:gd name="T56" fmla="*/ 129 w 254"/>
                <a:gd name="T57" fmla="*/ 14 h 56"/>
                <a:gd name="T58" fmla="*/ 150 w 254"/>
                <a:gd name="T59" fmla="*/ 11 h 56"/>
                <a:gd name="T60" fmla="*/ 167 w 254"/>
                <a:gd name="T61" fmla="*/ 7 h 56"/>
                <a:gd name="T62" fmla="*/ 181 w 254"/>
                <a:gd name="T63" fmla="*/ 4 h 56"/>
                <a:gd name="T64" fmla="*/ 192 w 254"/>
                <a:gd name="T65" fmla="*/ 4 h 56"/>
                <a:gd name="T66" fmla="*/ 202 w 254"/>
                <a:gd name="T67" fmla="*/ 0 h 56"/>
                <a:gd name="T68" fmla="*/ 209 w 254"/>
                <a:gd name="T69" fmla="*/ 0 h 56"/>
                <a:gd name="T70" fmla="*/ 213 w 254"/>
                <a:gd name="T71" fmla="*/ 0 h 56"/>
                <a:gd name="T72" fmla="*/ 216 w 254"/>
                <a:gd name="T73" fmla="*/ 0 h 56"/>
                <a:gd name="T74" fmla="*/ 216 w 254"/>
                <a:gd name="T75" fmla="*/ 0 h 56"/>
                <a:gd name="T76" fmla="*/ 223 w 254"/>
                <a:gd name="T77" fmla="*/ 0 h 56"/>
                <a:gd name="T78" fmla="*/ 230 w 254"/>
                <a:gd name="T79" fmla="*/ 0 h 56"/>
                <a:gd name="T80" fmla="*/ 237 w 254"/>
                <a:gd name="T81" fmla="*/ 4 h 56"/>
                <a:gd name="T82" fmla="*/ 244 w 254"/>
                <a:gd name="T83" fmla="*/ 7 h 56"/>
                <a:gd name="T84" fmla="*/ 251 w 254"/>
                <a:gd name="T85" fmla="*/ 11 h 56"/>
                <a:gd name="T86" fmla="*/ 254 w 254"/>
                <a:gd name="T87" fmla="*/ 14 h 56"/>
                <a:gd name="T88" fmla="*/ 254 w 254"/>
                <a:gd name="T89" fmla="*/ 18 h 56"/>
                <a:gd name="T90" fmla="*/ 254 w 254"/>
                <a:gd name="T91" fmla="*/ 21 h 56"/>
                <a:gd name="T92" fmla="*/ 251 w 254"/>
                <a:gd name="T93" fmla="*/ 25 h 56"/>
                <a:gd name="T94" fmla="*/ 247 w 254"/>
                <a:gd name="T95" fmla="*/ 28 h 56"/>
                <a:gd name="T96" fmla="*/ 244 w 254"/>
                <a:gd name="T97" fmla="*/ 32 h 56"/>
                <a:gd name="T98" fmla="*/ 226 w 254"/>
                <a:gd name="T99" fmla="*/ 32 h 56"/>
                <a:gd name="T100" fmla="*/ 209 w 254"/>
                <a:gd name="T101" fmla="*/ 35 h 56"/>
                <a:gd name="T102" fmla="*/ 206 w 254"/>
                <a:gd name="T103" fmla="*/ 35 h 56"/>
                <a:gd name="T104" fmla="*/ 199 w 254"/>
                <a:gd name="T105" fmla="*/ 35 h 56"/>
                <a:gd name="T106" fmla="*/ 192 w 254"/>
                <a:gd name="T107" fmla="*/ 35 h 56"/>
                <a:gd name="T108" fmla="*/ 185 w 254"/>
                <a:gd name="T109" fmla="*/ 35 h 56"/>
                <a:gd name="T110" fmla="*/ 174 w 254"/>
                <a:gd name="T111" fmla="*/ 35 h 56"/>
                <a:gd name="T112" fmla="*/ 167 w 254"/>
                <a:gd name="T113" fmla="*/ 39 h 56"/>
                <a:gd name="T114" fmla="*/ 157 w 254"/>
                <a:gd name="T115" fmla="*/ 39 h 56"/>
                <a:gd name="T116" fmla="*/ 143 w 254"/>
                <a:gd name="T117" fmla="*/ 39 h 56"/>
                <a:gd name="T118" fmla="*/ 143 w 254"/>
                <a:gd name="T119" fmla="*/ 3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56">
                  <a:moveTo>
                    <a:pt x="143" y="39"/>
                  </a:moveTo>
                  <a:lnTo>
                    <a:pt x="122" y="42"/>
                  </a:lnTo>
                  <a:lnTo>
                    <a:pt x="101" y="46"/>
                  </a:lnTo>
                  <a:lnTo>
                    <a:pt x="80" y="49"/>
                  </a:lnTo>
                  <a:lnTo>
                    <a:pt x="62" y="53"/>
                  </a:lnTo>
                  <a:lnTo>
                    <a:pt x="49" y="56"/>
                  </a:lnTo>
                  <a:lnTo>
                    <a:pt x="35" y="56"/>
                  </a:lnTo>
                  <a:lnTo>
                    <a:pt x="24" y="56"/>
                  </a:lnTo>
                  <a:lnTo>
                    <a:pt x="17" y="53"/>
                  </a:lnTo>
                  <a:lnTo>
                    <a:pt x="10" y="53"/>
                  </a:lnTo>
                  <a:lnTo>
                    <a:pt x="7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14" y="35"/>
                  </a:lnTo>
                  <a:lnTo>
                    <a:pt x="21" y="32"/>
                  </a:lnTo>
                  <a:lnTo>
                    <a:pt x="31" y="32"/>
                  </a:lnTo>
                  <a:lnTo>
                    <a:pt x="35" y="32"/>
                  </a:lnTo>
                  <a:lnTo>
                    <a:pt x="42" y="32"/>
                  </a:lnTo>
                  <a:lnTo>
                    <a:pt x="52" y="28"/>
                  </a:lnTo>
                  <a:lnTo>
                    <a:pt x="66" y="28"/>
                  </a:lnTo>
                  <a:lnTo>
                    <a:pt x="80" y="25"/>
                  </a:lnTo>
                  <a:lnTo>
                    <a:pt x="94" y="21"/>
                  </a:lnTo>
                  <a:lnTo>
                    <a:pt x="111" y="18"/>
                  </a:lnTo>
                  <a:lnTo>
                    <a:pt x="129" y="14"/>
                  </a:lnTo>
                  <a:lnTo>
                    <a:pt x="150" y="11"/>
                  </a:lnTo>
                  <a:lnTo>
                    <a:pt x="167" y="7"/>
                  </a:lnTo>
                  <a:lnTo>
                    <a:pt x="181" y="4"/>
                  </a:lnTo>
                  <a:lnTo>
                    <a:pt x="192" y="4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30" y="0"/>
                  </a:lnTo>
                  <a:lnTo>
                    <a:pt x="237" y="4"/>
                  </a:lnTo>
                  <a:lnTo>
                    <a:pt x="244" y="7"/>
                  </a:lnTo>
                  <a:lnTo>
                    <a:pt x="251" y="11"/>
                  </a:lnTo>
                  <a:lnTo>
                    <a:pt x="254" y="14"/>
                  </a:lnTo>
                  <a:lnTo>
                    <a:pt x="254" y="18"/>
                  </a:lnTo>
                  <a:lnTo>
                    <a:pt x="254" y="21"/>
                  </a:lnTo>
                  <a:lnTo>
                    <a:pt x="251" y="25"/>
                  </a:lnTo>
                  <a:lnTo>
                    <a:pt x="247" y="28"/>
                  </a:lnTo>
                  <a:lnTo>
                    <a:pt x="244" y="32"/>
                  </a:lnTo>
                  <a:lnTo>
                    <a:pt x="226" y="32"/>
                  </a:lnTo>
                  <a:lnTo>
                    <a:pt x="209" y="35"/>
                  </a:lnTo>
                  <a:lnTo>
                    <a:pt x="206" y="35"/>
                  </a:lnTo>
                  <a:lnTo>
                    <a:pt x="199" y="35"/>
                  </a:lnTo>
                  <a:lnTo>
                    <a:pt x="192" y="35"/>
                  </a:lnTo>
                  <a:lnTo>
                    <a:pt x="185" y="35"/>
                  </a:lnTo>
                  <a:lnTo>
                    <a:pt x="174" y="35"/>
                  </a:lnTo>
                  <a:lnTo>
                    <a:pt x="167" y="39"/>
                  </a:lnTo>
                  <a:lnTo>
                    <a:pt x="157" y="39"/>
                  </a:lnTo>
                  <a:lnTo>
                    <a:pt x="143" y="39"/>
                  </a:lnTo>
                  <a:lnTo>
                    <a:pt x="143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0950497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504203F-F3CE-4719-8791-F9E8AC9045D5}"/>
              </a:ext>
            </a:extLst>
          </p:cNvPr>
          <p:cNvGrpSpPr/>
          <p:nvPr/>
        </p:nvGrpSpPr>
        <p:grpSpPr>
          <a:xfrm>
            <a:off x="3450063" y="2793291"/>
            <a:ext cx="1818338" cy="1536088"/>
            <a:chOff x="4508842" y="5071270"/>
            <a:chExt cx="1818338" cy="1536088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88CB4AA8-697F-40D0-9E2A-E0EEEE9BF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842" y="5434939"/>
              <a:ext cx="716479" cy="1096429"/>
            </a:xfrm>
            <a:custGeom>
              <a:avLst/>
              <a:gdLst>
                <a:gd name="T0" fmla="*/ 84 w 132"/>
                <a:gd name="T1" fmla="*/ 136 h 202"/>
                <a:gd name="T2" fmla="*/ 66 w 132"/>
                <a:gd name="T3" fmla="*/ 157 h 202"/>
                <a:gd name="T4" fmla="*/ 56 w 132"/>
                <a:gd name="T5" fmla="*/ 171 h 202"/>
                <a:gd name="T6" fmla="*/ 49 w 132"/>
                <a:gd name="T7" fmla="*/ 185 h 202"/>
                <a:gd name="T8" fmla="*/ 42 w 132"/>
                <a:gd name="T9" fmla="*/ 195 h 202"/>
                <a:gd name="T10" fmla="*/ 35 w 132"/>
                <a:gd name="T11" fmla="*/ 202 h 202"/>
                <a:gd name="T12" fmla="*/ 28 w 132"/>
                <a:gd name="T13" fmla="*/ 202 h 202"/>
                <a:gd name="T14" fmla="*/ 17 w 132"/>
                <a:gd name="T15" fmla="*/ 195 h 202"/>
                <a:gd name="T16" fmla="*/ 7 w 132"/>
                <a:gd name="T17" fmla="*/ 185 h 202"/>
                <a:gd name="T18" fmla="*/ 0 w 132"/>
                <a:gd name="T19" fmla="*/ 178 h 202"/>
                <a:gd name="T20" fmla="*/ 0 w 132"/>
                <a:gd name="T21" fmla="*/ 171 h 202"/>
                <a:gd name="T22" fmla="*/ 7 w 132"/>
                <a:gd name="T23" fmla="*/ 160 h 202"/>
                <a:gd name="T24" fmla="*/ 14 w 132"/>
                <a:gd name="T25" fmla="*/ 146 h 202"/>
                <a:gd name="T26" fmla="*/ 21 w 132"/>
                <a:gd name="T27" fmla="*/ 125 h 202"/>
                <a:gd name="T28" fmla="*/ 21 w 132"/>
                <a:gd name="T29" fmla="*/ 97 h 202"/>
                <a:gd name="T30" fmla="*/ 21 w 132"/>
                <a:gd name="T31" fmla="*/ 52 h 202"/>
                <a:gd name="T32" fmla="*/ 17 w 132"/>
                <a:gd name="T33" fmla="*/ 28 h 202"/>
                <a:gd name="T34" fmla="*/ 14 w 132"/>
                <a:gd name="T35" fmla="*/ 21 h 202"/>
                <a:gd name="T36" fmla="*/ 10 w 132"/>
                <a:gd name="T37" fmla="*/ 21 h 202"/>
                <a:gd name="T38" fmla="*/ 3 w 132"/>
                <a:gd name="T39" fmla="*/ 14 h 202"/>
                <a:gd name="T40" fmla="*/ 3 w 132"/>
                <a:gd name="T41" fmla="*/ 7 h 202"/>
                <a:gd name="T42" fmla="*/ 10 w 132"/>
                <a:gd name="T43" fmla="*/ 0 h 202"/>
                <a:gd name="T44" fmla="*/ 28 w 132"/>
                <a:gd name="T45" fmla="*/ 0 h 202"/>
                <a:gd name="T46" fmla="*/ 42 w 132"/>
                <a:gd name="T47" fmla="*/ 3 h 202"/>
                <a:gd name="T48" fmla="*/ 52 w 132"/>
                <a:gd name="T49" fmla="*/ 10 h 202"/>
                <a:gd name="T50" fmla="*/ 56 w 132"/>
                <a:gd name="T51" fmla="*/ 21 h 202"/>
                <a:gd name="T52" fmla="*/ 56 w 132"/>
                <a:gd name="T53" fmla="*/ 38 h 202"/>
                <a:gd name="T54" fmla="*/ 52 w 132"/>
                <a:gd name="T55" fmla="*/ 59 h 202"/>
                <a:gd name="T56" fmla="*/ 52 w 132"/>
                <a:gd name="T57" fmla="*/ 91 h 202"/>
                <a:gd name="T58" fmla="*/ 52 w 132"/>
                <a:gd name="T59" fmla="*/ 104 h 202"/>
                <a:gd name="T60" fmla="*/ 52 w 132"/>
                <a:gd name="T61" fmla="*/ 115 h 202"/>
                <a:gd name="T62" fmla="*/ 52 w 132"/>
                <a:gd name="T63" fmla="*/ 122 h 202"/>
                <a:gd name="T64" fmla="*/ 52 w 132"/>
                <a:gd name="T65" fmla="*/ 125 h 202"/>
                <a:gd name="T66" fmla="*/ 52 w 132"/>
                <a:gd name="T67" fmla="*/ 125 h 202"/>
                <a:gd name="T68" fmla="*/ 59 w 132"/>
                <a:gd name="T69" fmla="*/ 118 h 202"/>
                <a:gd name="T70" fmla="*/ 73 w 132"/>
                <a:gd name="T71" fmla="*/ 108 h 202"/>
                <a:gd name="T72" fmla="*/ 87 w 132"/>
                <a:gd name="T73" fmla="*/ 91 h 202"/>
                <a:gd name="T74" fmla="*/ 105 w 132"/>
                <a:gd name="T75" fmla="*/ 73 h 202"/>
                <a:gd name="T76" fmla="*/ 118 w 132"/>
                <a:gd name="T77" fmla="*/ 66 h 202"/>
                <a:gd name="T78" fmla="*/ 125 w 132"/>
                <a:gd name="T79" fmla="*/ 63 h 202"/>
                <a:gd name="T80" fmla="*/ 132 w 132"/>
                <a:gd name="T81" fmla="*/ 63 h 202"/>
                <a:gd name="T82" fmla="*/ 132 w 132"/>
                <a:gd name="T83" fmla="*/ 70 h 202"/>
                <a:gd name="T84" fmla="*/ 125 w 132"/>
                <a:gd name="T85" fmla="*/ 80 h 202"/>
                <a:gd name="T86" fmla="*/ 111 w 132"/>
                <a:gd name="T87" fmla="*/ 97 h 202"/>
                <a:gd name="T88" fmla="*/ 94 w 132"/>
                <a:gd name="T89" fmla="*/ 12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2" h="202">
                  <a:moveTo>
                    <a:pt x="94" y="122"/>
                  </a:moveTo>
                  <a:lnTo>
                    <a:pt x="84" y="136"/>
                  </a:lnTo>
                  <a:lnTo>
                    <a:pt x="73" y="146"/>
                  </a:lnTo>
                  <a:lnTo>
                    <a:pt x="66" y="157"/>
                  </a:lnTo>
                  <a:lnTo>
                    <a:pt x="59" y="164"/>
                  </a:lnTo>
                  <a:lnTo>
                    <a:pt x="56" y="171"/>
                  </a:lnTo>
                  <a:lnTo>
                    <a:pt x="49" y="178"/>
                  </a:lnTo>
                  <a:lnTo>
                    <a:pt x="49" y="185"/>
                  </a:lnTo>
                  <a:lnTo>
                    <a:pt x="45" y="188"/>
                  </a:lnTo>
                  <a:lnTo>
                    <a:pt x="42" y="195"/>
                  </a:lnTo>
                  <a:lnTo>
                    <a:pt x="38" y="199"/>
                  </a:lnTo>
                  <a:lnTo>
                    <a:pt x="35" y="202"/>
                  </a:lnTo>
                  <a:lnTo>
                    <a:pt x="31" y="202"/>
                  </a:lnTo>
                  <a:lnTo>
                    <a:pt x="28" y="202"/>
                  </a:lnTo>
                  <a:lnTo>
                    <a:pt x="24" y="199"/>
                  </a:lnTo>
                  <a:lnTo>
                    <a:pt x="17" y="195"/>
                  </a:lnTo>
                  <a:lnTo>
                    <a:pt x="14" y="192"/>
                  </a:lnTo>
                  <a:lnTo>
                    <a:pt x="7" y="185"/>
                  </a:lnTo>
                  <a:lnTo>
                    <a:pt x="3" y="181"/>
                  </a:lnTo>
                  <a:lnTo>
                    <a:pt x="0" y="178"/>
                  </a:lnTo>
                  <a:lnTo>
                    <a:pt x="0" y="174"/>
                  </a:lnTo>
                  <a:lnTo>
                    <a:pt x="0" y="171"/>
                  </a:lnTo>
                  <a:lnTo>
                    <a:pt x="3" y="164"/>
                  </a:lnTo>
                  <a:lnTo>
                    <a:pt x="7" y="160"/>
                  </a:lnTo>
                  <a:lnTo>
                    <a:pt x="10" y="153"/>
                  </a:lnTo>
                  <a:lnTo>
                    <a:pt x="14" y="146"/>
                  </a:lnTo>
                  <a:lnTo>
                    <a:pt x="17" y="139"/>
                  </a:lnTo>
                  <a:lnTo>
                    <a:pt x="21" y="125"/>
                  </a:lnTo>
                  <a:lnTo>
                    <a:pt x="21" y="115"/>
                  </a:lnTo>
                  <a:lnTo>
                    <a:pt x="21" y="97"/>
                  </a:lnTo>
                  <a:lnTo>
                    <a:pt x="21" y="84"/>
                  </a:lnTo>
                  <a:lnTo>
                    <a:pt x="21" y="52"/>
                  </a:lnTo>
                  <a:lnTo>
                    <a:pt x="17" y="38"/>
                  </a:lnTo>
                  <a:lnTo>
                    <a:pt x="17" y="28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2" y="3"/>
                  </a:lnTo>
                  <a:lnTo>
                    <a:pt x="49" y="7"/>
                  </a:lnTo>
                  <a:lnTo>
                    <a:pt x="52" y="10"/>
                  </a:lnTo>
                  <a:lnTo>
                    <a:pt x="52" y="14"/>
                  </a:lnTo>
                  <a:lnTo>
                    <a:pt x="56" y="21"/>
                  </a:lnTo>
                  <a:lnTo>
                    <a:pt x="56" y="28"/>
                  </a:lnTo>
                  <a:lnTo>
                    <a:pt x="56" y="38"/>
                  </a:lnTo>
                  <a:lnTo>
                    <a:pt x="52" y="49"/>
                  </a:lnTo>
                  <a:lnTo>
                    <a:pt x="52" y="59"/>
                  </a:lnTo>
                  <a:lnTo>
                    <a:pt x="52" y="73"/>
                  </a:lnTo>
                  <a:lnTo>
                    <a:pt x="52" y="91"/>
                  </a:lnTo>
                  <a:lnTo>
                    <a:pt x="52" y="97"/>
                  </a:lnTo>
                  <a:lnTo>
                    <a:pt x="52" y="104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8"/>
                  </a:lnTo>
                  <a:lnTo>
                    <a:pt x="52" y="122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6" y="122"/>
                  </a:lnTo>
                  <a:lnTo>
                    <a:pt x="59" y="118"/>
                  </a:lnTo>
                  <a:lnTo>
                    <a:pt x="66" y="111"/>
                  </a:lnTo>
                  <a:lnTo>
                    <a:pt x="73" y="108"/>
                  </a:lnTo>
                  <a:lnTo>
                    <a:pt x="80" y="97"/>
                  </a:lnTo>
                  <a:lnTo>
                    <a:pt x="87" y="91"/>
                  </a:lnTo>
                  <a:lnTo>
                    <a:pt x="98" y="80"/>
                  </a:lnTo>
                  <a:lnTo>
                    <a:pt x="105" y="73"/>
                  </a:lnTo>
                  <a:lnTo>
                    <a:pt x="111" y="70"/>
                  </a:lnTo>
                  <a:lnTo>
                    <a:pt x="118" y="66"/>
                  </a:lnTo>
                  <a:lnTo>
                    <a:pt x="122" y="63"/>
                  </a:lnTo>
                  <a:lnTo>
                    <a:pt x="125" y="63"/>
                  </a:lnTo>
                  <a:lnTo>
                    <a:pt x="129" y="63"/>
                  </a:lnTo>
                  <a:lnTo>
                    <a:pt x="132" y="63"/>
                  </a:lnTo>
                  <a:lnTo>
                    <a:pt x="132" y="66"/>
                  </a:lnTo>
                  <a:lnTo>
                    <a:pt x="132" y="70"/>
                  </a:lnTo>
                  <a:lnTo>
                    <a:pt x="129" y="73"/>
                  </a:lnTo>
                  <a:lnTo>
                    <a:pt x="125" y="80"/>
                  </a:lnTo>
                  <a:lnTo>
                    <a:pt x="118" y="91"/>
                  </a:lnTo>
                  <a:lnTo>
                    <a:pt x="111" y="97"/>
                  </a:lnTo>
                  <a:lnTo>
                    <a:pt x="105" y="108"/>
                  </a:lnTo>
                  <a:lnTo>
                    <a:pt x="94" y="122"/>
                  </a:lnTo>
                  <a:lnTo>
                    <a:pt x="94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8">
              <a:extLst>
                <a:ext uri="{FF2B5EF4-FFF2-40B4-BE49-F238E27FC236}">
                  <a16:creationId xmlns:a16="http://schemas.microsoft.com/office/drawing/2014/main" id="{06FCEEAA-06CD-4C77-ABD3-79D2FF2D3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770" y="5185257"/>
              <a:ext cx="412518" cy="363669"/>
            </a:xfrm>
            <a:custGeom>
              <a:avLst/>
              <a:gdLst>
                <a:gd name="T0" fmla="*/ 17 w 76"/>
                <a:gd name="T1" fmla="*/ 4 h 67"/>
                <a:gd name="T2" fmla="*/ 24 w 76"/>
                <a:gd name="T3" fmla="*/ 4 h 67"/>
                <a:gd name="T4" fmla="*/ 34 w 76"/>
                <a:gd name="T5" fmla="*/ 7 h 67"/>
                <a:gd name="T6" fmla="*/ 45 w 76"/>
                <a:gd name="T7" fmla="*/ 11 h 67"/>
                <a:gd name="T8" fmla="*/ 55 w 76"/>
                <a:gd name="T9" fmla="*/ 14 h 67"/>
                <a:gd name="T10" fmla="*/ 66 w 76"/>
                <a:gd name="T11" fmla="*/ 21 h 67"/>
                <a:gd name="T12" fmla="*/ 73 w 76"/>
                <a:gd name="T13" fmla="*/ 28 h 67"/>
                <a:gd name="T14" fmla="*/ 76 w 76"/>
                <a:gd name="T15" fmla="*/ 35 h 67"/>
                <a:gd name="T16" fmla="*/ 76 w 76"/>
                <a:gd name="T17" fmla="*/ 46 h 67"/>
                <a:gd name="T18" fmla="*/ 76 w 76"/>
                <a:gd name="T19" fmla="*/ 53 h 67"/>
                <a:gd name="T20" fmla="*/ 73 w 76"/>
                <a:gd name="T21" fmla="*/ 60 h 67"/>
                <a:gd name="T22" fmla="*/ 73 w 76"/>
                <a:gd name="T23" fmla="*/ 63 h 67"/>
                <a:gd name="T24" fmla="*/ 69 w 76"/>
                <a:gd name="T25" fmla="*/ 67 h 67"/>
                <a:gd name="T26" fmla="*/ 62 w 76"/>
                <a:gd name="T27" fmla="*/ 67 h 67"/>
                <a:gd name="T28" fmla="*/ 55 w 76"/>
                <a:gd name="T29" fmla="*/ 67 h 67"/>
                <a:gd name="T30" fmla="*/ 48 w 76"/>
                <a:gd name="T31" fmla="*/ 60 h 67"/>
                <a:gd name="T32" fmla="*/ 38 w 76"/>
                <a:gd name="T33" fmla="*/ 53 h 67"/>
                <a:gd name="T34" fmla="*/ 27 w 76"/>
                <a:gd name="T35" fmla="*/ 46 h 67"/>
                <a:gd name="T36" fmla="*/ 20 w 76"/>
                <a:gd name="T37" fmla="*/ 39 h 67"/>
                <a:gd name="T38" fmla="*/ 13 w 76"/>
                <a:gd name="T39" fmla="*/ 32 h 67"/>
                <a:gd name="T40" fmla="*/ 10 w 76"/>
                <a:gd name="T41" fmla="*/ 25 h 67"/>
                <a:gd name="T42" fmla="*/ 6 w 76"/>
                <a:gd name="T43" fmla="*/ 18 h 67"/>
                <a:gd name="T44" fmla="*/ 3 w 76"/>
                <a:gd name="T45" fmla="*/ 14 h 67"/>
                <a:gd name="T46" fmla="*/ 0 w 76"/>
                <a:gd name="T47" fmla="*/ 11 h 67"/>
                <a:gd name="T48" fmla="*/ 0 w 76"/>
                <a:gd name="T49" fmla="*/ 4 h 67"/>
                <a:gd name="T50" fmla="*/ 3 w 76"/>
                <a:gd name="T51" fmla="*/ 4 h 67"/>
                <a:gd name="T52" fmla="*/ 3 w 76"/>
                <a:gd name="T53" fmla="*/ 0 h 67"/>
                <a:gd name="T54" fmla="*/ 10 w 76"/>
                <a:gd name="T55" fmla="*/ 0 h 67"/>
                <a:gd name="T56" fmla="*/ 17 w 76"/>
                <a:gd name="T57" fmla="*/ 4 h 67"/>
                <a:gd name="T58" fmla="*/ 17 w 76"/>
                <a:gd name="T59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6" h="67">
                  <a:moveTo>
                    <a:pt x="17" y="4"/>
                  </a:moveTo>
                  <a:lnTo>
                    <a:pt x="24" y="4"/>
                  </a:lnTo>
                  <a:lnTo>
                    <a:pt x="34" y="7"/>
                  </a:lnTo>
                  <a:lnTo>
                    <a:pt x="45" y="11"/>
                  </a:lnTo>
                  <a:lnTo>
                    <a:pt x="55" y="14"/>
                  </a:lnTo>
                  <a:lnTo>
                    <a:pt x="66" y="21"/>
                  </a:lnTo>
                  <a:lnTo>
                    <a:pt x="73" y="28"/>
                  </a:lnTo>
                  <a:lnTo>
                    <a:pt x="76" y="35"/>
                  </a:lnTo>
                  <a:lnTo>
                    <a:pt x="76" y="46"/>
                  </a:lnTo>
                  <a:lnTo>
                    <a:pt x="76" y="53"/>
                  </a:lnTo>
                  <a:lnTo>
                    <a:pt x="73" y="60"/>
                  </a:lnTo>
                  <a:lnTo>
                    <a:pt x="73" y="63"/>
                  </a:lnTo>
                  <a:lnTo>
                    <a:pt x="69" y="67"/>
                  </a:lnTo>
                  <a:lnTo>
                    <a:pt x="62" y="67"/>
                  </a:lnTo>
                  <a:lnTo>
                    <a:pt x="55" y="67"/>
                  </a:lnTo>
                  <a:lnTo>
                    <a:pt x="48" y="60"/>
                  </a:lnTo>
                  <a:lnTo>
                    <a:pt x="38" y="53"/>
                  </a:lnTo>
                  <a:lnTo>
                    <a:pt x="27" y="46"/>
                  </a:lnTo>
                  <a:lnTo>
                    <a:pt x="20" y="39"/>
                  </a:lnTo>
                  <a:lnTo>
                    <a:pt x="13" y="32"/>
                  </a:lnTo>
                  <a:lnTo>
                    <a:pt x="10" y="25"/>
                  </a:lnTo>
                  <a:lnTo>
                    <a:pt x="6" y="18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17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9">
              <a:extLst>
                <a:ext uri="{FF2B5EF4-FFF2-40B4-BE49-F238E27FC236}">
                  <a16:creationId xmlns:a16="http://schemas.microsoft.com/office/drawing/2014/main" id="{CD0504D4-A765-4400-9C4C-D310F1EDD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773" y="5071270"/>
              <a:ext cx="1096429" cy="1536088"/>
            </a:xfrm>
            <a:custGeom>
              <a:avLst/>
              <a:gdLst>
                <a:gd name="T0" fmla="*/ 76 w 202"/>
                <a:gd name="T1" fmla="*/ 255 h 283"/>
                <a:gd name="T2" fmla="*/ 45 w 202"/>
                <a:gd name="T3" fmla="*/ 273 h 283"/>
                <a:gd name="T4" fmla="*/ 17 w 202"/>
                <a:gd name="T5" fmla="*/ 283 h 283"/>
                <a:gd name="T6" fmla="*/ 3 w 202"/>
                <a:gd name="T7" fmla="*/ 283 h 283"/>
                <a:gd name="T8" fmla="*/ 0 w 202"/>
                <a:gd name="T9" fmla="*/ 280 h 283"/>
                <a:gd name="T10" fmla="*/ 3 w 202"/>
                <a:gd name="T11" fmla="*/ 276 h 283"/>
                <a:gd name="T12" fmla="*/ 10 w 202"/>
                <a:gd name="T13" fmla="*/ 269 h 283"/>
                <a:gd name="T14" fmla="*/ 34 w 202"/>
                <a:gd name="T15" fmla="*/ 255 h 283"/>
                <a:gd name="T16" fmla="*/ 59 w 202"/>
                <a:gd name="T17" fmla="*/ 234 h 283"/>
                <a:gd name="T18" fmla="*/ 87 w 202"/>
                <a:gd name="T19" fmla="*/ 213 h 283"/>
                <a:gd name="T20" fmla="*/ 108 w 202"/>
                <a:gd name="T21" fmla="*/ 185 h 283"/>
                <a:gd name="T22" fmla="*/ 125 w 202"/>
                <a:gd name="T23" fmla="*/ 154 h 283"/>
                <a:gd name="T24" fmla="*/ 143 w 202"/>
                <a:gd name="T25" fmla="*/ 119 h 283"/>
                <a:gd name="T26" fmla="*/ 150 w 202"/>
                <a:gd name="T27" fmla="*/ 88 h 283"/>
                <a:gd name="T28" fmla="*/ 153 w 202"/>
                <a:gd name="T29" fmla="*/ 60 h 283"/>
                <a:gd name="T30" fmla="*/ 157 w 202"/>
                <a:gd name="T31" fmla="*/ 39 h 283"/>
                <a:gd name="T32" fmla="*/ 157 w 202"/>
                <a:gd name="T33" fmla="*/ 21 h 283"/>
                <a:gd name="T34" fmla="*/ 150 w 202"/>
                <a:gd name="T35" fmla="*/ 11 h 283"/>
                <a:gd name="T36" fmla="*/ 153 w 202"/>
                <a:gd name="T37" fmla="*/ 4 h 283"/>
                <a:gd name="T38" fmla="*/ 164 w 202"/>
                <a:gd name="T39" fmla="*/ 0 h 283"/>
                <a:gd name="T40" fmla="*/ 174 w 202"/>
                <a:gd name="T41" fmla="*/ 4 h 283"/>
                <a:gd name="T42" fmla="*/ 191 w 202"/>
                <a:gd name="T43" fmla="*/ 11 h 283"/>
                <a:gd name="T44" fmla="*/ 198 w 202"/>
                <a:gd name="T45" fmla="*/ 21 h 283"/>
                <a:gd name="T46" fmla="*/ 198 w 202"/>
                <a:gd name="T47" fmla="*/ 28 h 283"/>
                <a:gd name="T48" fmla="*/ 198 w 202"/>
                <a:gd name="T49" fmla="*/ 39 h 283"/>
                <a:gd name="T50" fmla="*/ 195 w 202"/>
                <a:gd name="T51" fmla="*/ 63 h 283"/>
                <a:gd name="T52" fmla="*/ 188 w 202"/>
                <a:gd name="T53" fmla="*/ 91 h 283"/>
                <a:gd name="T54" fmla="*/ 174 w 202"/>
                <a:gd name="T55" fmla="*/ 133 h 283"/>
                <a:gd name="T56" fmla="*/ 157 w 202"/>
                <a:gd name="T57" fmla="*/ 168 h 283"/>
                <a:gd name="T58" fmla="*/ 136 w 202"/>
                <a:gd name="T59" fmla="*/ 203 h 283"/>
                <a:gd name="T60" fmla="*/ 108 w 202"/>
                <a:gd name="T61" fmla="*/ 231 h 283"/>
                <a:gd name="T62" fmla="*/ 90 w 202"/>
                <a:gd name="T63" fmla="*/ 24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2" h="283">
                  <a:moveTo>
                    <a:pt x="90" y="245"/>
                  </a:moveTo>
                  <a:lnTo>
                    <a:pt x="76" y="255"/>
                  </a:lnTo>
                  <a:lnTo>
                    <a:pt x="59" y="262"/>
                  </a:lnTo>
                  <a:lnTo>
                    <a:pt x="45" y="273"/>
                  </a:lnTo>
                  <a:lnTo>
                    <a:pt x="31" y="280"/>
                  </a:lnTo>
                  <a:lnTo>
                    <a:pt x="17" y="283"/>
                  </a:lnTo>
                  <a:lnTo>
                    <a:pt x="7" y="283"/>
                  </a:lnTo>
                  <a:lnTo>
                    <a:pt x="3" y="283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6"/>
                  </a:lnTo>
                  <a:lnTo>
                    <a:pt x="3" y="276"/>
                  </a:lnTo>
                  <a:lnTo>
                    <a:pt x="3" y="273"/>
                  </a:lnTo>
                  <a:lnTo>
                    <a:pt x="10" y="269"/>
                  </a:lnTo>
                  <a:lnTo>
                    <a:pt x="20" y="262"/>
                  </a:lnTo>
                  <a:lnTo>
                    <a:pt x="34" y="255"/>
                  </a:lnTo>
                  <a:lnTo>
                    <a:pt x="45" y="245"/>
                  </a:lnTo>
                  <a:lnTo>
                    <a:pt x="59" y="234"/>
                  </a:lnTo>
                  <a:lnTo>
                    <a:pt x="73" y="224"/>
                  </a:lnTo>
                  <a:lnTo>
                    <a:pt x="87" y="213"/>
                  </a:lnTo>
                  <a:lnTo>
                    <a:pt x="97" y="199"/>
                  </a:lnTo>
                  <a:lnTo>
                    <a:pt x="108" y="185"/>
                  </a:lnTo>
                  <a:lnTo>
                    <a:pt x="118" y="168"/>
                  </a:lnTo>
                  <a:lnTo>
                    <a:pt x="125" y="154"/>
                  </a:lnTo>
                  <a:lnTo>
                    <a:pt x="136" y="137"/>
                  </a:lnTo>
                  <a:lnTo>
                    <a:pt x="143" y="119"/>
                  </a:lnTo>
                  <a:lnTo>
                    <a:pt x="146" y="105"/>
                  </a:lnTo>
                  <a:lnTo>
                    <a:pt x="150" y="88"/>
                  </a:lnTo>
                  <a:lnTo>
                    <a:pt x="153" y="74"/>
                  </a:lnTo>
                  <a:lnTo>
                    <a:pt x="153" y="60"/>
                  </a:lnTo>
                  <a:lnTo>
                    <a:pt x="157" y="49"/>
                  </a:lnTo>
                  <a:lnTo>
                    <a:pt x="157" y="39"/>
                  </a:lnTo>
                  <a:lnTo>
                    <a:pt x="157" y="28"/>
                  </a:lnTo>
                  <a:lnTo>
                    <a:pt x="157" y="21"/>
                  </a:lnTo>
                  <a:lnTo>
                    <a:pt x="153" y="14"/>
                  </a:lnTo>
                  <a:lnTo>
                    <a:pt x="150" y="11"/>
                  </a:lnTo>
                  <a:lnTo>
                    <a:pt x="153" y="7"/>
                  </a:lnTo>
                  <a:lnTo>
                    <a:pt x="153" y="4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4" y="4"/>
                  </a:lnTo>
                  <a:lnTo>
                    <a:pt x="184" y="7"/>
                  </a:lnTo>
                  <a:lnTo>
                    <a:pt x="191" y="11"/>
                  </a:lnTo>
                  <a:lnTo>
                    <a:pt x="198" y="18"/>
                  </a:lnTo>
                  <a:lnTo>
                    <a:pt x="198" y="21"/>
                  </a:lnTo>
                  <a:lnTo>
                    <a:pt x="202" y="25"/>
                  </a:lnTo>
                  <a:lnTo>
                    <a:pt x="198" y="28"/>
                  </a:lnTo>
                  <a:lnTo>
                    <a:pt x="198" y="32"/>
                  </a:lnTo>
                  <a:lnTo>
                    <a:pt x="198" y="39"/>
                  </a:lnTo>
                  <a:lnTo>
                    <a:pt x="198" y="49"/>
                  </a:lnTo>
                  <a:lnTo>
                    <a:pt x="195" y="63"/>
                  </a:lnTo>
                  <a:lnTo>
                    <a:pt x="191" y="77"/>
                  </a:lnTo>
                  <a:lnTo>
                    <a:pt x="188" y="91"/>
                  </a:lnTo>
                  <a:lnTo>
                    <a:pt x="181" y="112"/>
                  </a:lnTo>
                  <a:lnTo>
                    <a:pt x="174" y="133"/>
                  </a:lnTo>
                  <a:lnTo>
                    <a:pt x="167" y="151"/>
                  </a:lnTo>
                  <a:lnTo>
                    <a:pt x="157" y="168"/>
                  </a:lnTo>
                  <a:lnTo>
                    <a:pt x="146" y="185"/>
                  </a:lnTo>
                  <a:lnTo>
                    <a:pt x="136" y="203"/>
                  </a:lnTo>
                  <a:lnTo>
                    <a:pt x="122" y="217"/>
                  </a:lnTo>
                  <a:lnTo>
                    <a:pt x="108" y="231"/>
                  </a:lnTo>
                  <a:lnTo>
                    <a:pt x="90" y="245"/>
                  </a:lnTo>
                  <a:lnTo>
                    <a:pt x="90" y="2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27F38B70-8163-4FBB-8251-A43D7F2D2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3242" y="6059142"/>
              <a:ext cx="493938" cy="510220"/>
            </a:xfrm>
            <a:custGeom>
              <a:avLst/>
              <a:gdLst>
                <a:gd name="T0" fmla="*/ 24 w 91"/>
                <a:gd name="T1" fmla="*/ 3 h 94"/>
                <a:gd name="T2" fmla="*/ 42 w 91"/>
                <a:gd name="T3" fmla="*/ 10 h 94"/>
                <a:gd name="T4" fmla="*/ 59 w 91"/>
                <a:gd name="T5" fmla="*/ 21 h 94"/>
                <a:gd name="T6" fmla="*/ 66 w 91"/>
                <a:gd name="T7" fmla="*/ 24 h 94"/>
                <a:gd name="T8" fmla="*/ 73 w 91"/>
                <a:gd name="T9" fmla="*/ 31 h 94"/>
                <a:gd name="T10" fmla="*/ 80 w 91"/>
                <a:gd name="T11" fmla="*/ 35 h 94"/>
                <a:gd name="T12" fmla="*/ 84 w 91"/>
                <a:gd name="T13" fmla="*/ 42 h 94"/>
                <a:gd name="T14" fmla="*/ 87 w 91"/>
                <a:gd name="T15" fmla="*/ 49 h 94"/>
                <a:gd name="T16" fmla="*/ 91 w 91"/>
                <a:gd name="T17" fmla="*/ 52 h 94"/>
                <a:gd name="T18" fmla="*/ 91 w 91"/>
                <a:gd name="T19" fmla="*/ 59 h 94"/>
                <a:gd name="T20" fmla="*/ 91 w 91"/>
                <a:gd name="T21" fmla="*/ 66 h 94"/>
                <a:gd name="T22" fmla="*/ 91 w 91"/>
                <a:gd name="T23" fmla="*/ 77 h 94"/>
                <a:gd name="T24" fmla="*/ 87 w 91"/>
                <a:gd name="T25" fmla="*/ 87 h 94"/>
                <a:gd name="T26" fmla="*/ 84 w 91"/>
                <a:gd name="T27" fmla="*/ 91 h 94"/>
                <a:gd name="T28" fmla="*/ 80 w 91"/>
                <a:gd name="T29" fmla="*/ 91 h 94"/>
                <a:gd name="T30" fmla="*/ 77 w 91"/>
                <a:gd name="T31" fmla="*/ 94 h 94"/>
                <a:gd name="T32" fmla="*/ 73 w 91"/>
                <a:gd name="T33" fmla="*/ 94 h 94"/>
                <a:gd name="T34" fmla="*/ 73 w 91"/>
                <a:gd name="T35" fmla="*/ 94 h 94"/>
                <a:gd name="T36" fmla="*/ 70 w 91"/>
                <a:gd name="T37" fmla="*/ 91 h 94"/>
                <a:gd name="T38" fmla="*/ 66 w 91"/>
                <a:gd name="T39" fmla="*/ 87 h 94"/>
                <a:gd name="T40" fmla="*/ 59 w 91"/>
                <a:gd name="T41" fmla="*/ 84 h 94"/>
                <a:gd name="T42" fmla="*/ 56 w 91"/>
                <a:gd name="T43" fmla="*/ 77 h 94"/>
                <a:gd name="T44" fmla="*/ 49 w 91"/>
                <a:gd name="T45" fmla="*/ 70 h 94"/>
                <a:gd name="T46" fmla="*/ 42 w 91"/>
                <a:gd name="T47" fmla="*/ 59 h 94"/>
                <a:gd name="T48" fmla="*/ 31 w 91"/>
                <a:gd name="T49" fmla="*/ 49 h 94"/>
                <a:gd name="T50" fmla="*/ 24 w 91"/>
                <a:gd name="T51" fmla="*/ 38 h 94"/>
                <a:gd name="T52" fmla="*/ 18 w 91"/>
                <a:gd name="T53" fmla="*/ 31 h 94"/>
                <a:gd name="T54" fmla="*/ 11 w 91"/>
                <a:gd name="T55" fmla="*/ 24 h 94"/>
                <a:gd name="T56" fmla="*/ 7 w 91"/>
                <a:gd name="T57" fmla="*/ 17 h 94"/>
                <a:gd name="T58" fmla="*/ 4 w 91"/>
                <a:gd name="T59" fmla="*/ 10 h 94"/>
                <a:gd name="T60" fmla="*/ 0 w 91"/>
                <a:gd name="T61" fmla="*/ 7 h 94"/>
                <a:gd name="T62" fmla="*/ 0 w 91"/>
                <a:gd name="T63" fmla="*/ 3 h 94"/>
                <a:gd name="T64" fmla="*/ 0 w 91"/>
                <a:gd name="T65" fmla="*/ 3 h 94"/>
                <a:gd name="T66" fmla="*/ 4 w 91"/>
                <a:gd name="T67" fmla="*/ 0 h 94"/>
                <a:gd name="T68" fmla="*/ 11 w 91"/>
                <a:gd name="T69" fmla="*/ 0 h 94"/>
                <a:gd name="T70" fmla="*/ 18 w 91"/>
                <a:gd name="T71" fmla="*/ 0 h 94"/>
                <a:gd name="T72" fmla="*/ 24 w 91"/>
                <a:gd name="T73" fmla="*/ 3 h 94"/>
                <a:gd name="T74" fmla="*/ 24 w 91"/>
                <a:gd name="T75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1" h="94">
                  <a:moveTo>
                    <a:pt x="24" y="3"/>
                  </a:moveTo>
                  <a:lnTo>
                    <a:pt x="42" y="10"/>
                  </a:lnTo>
                  <a:lnTo>
                    <a:pt x="59" y="21"/>
                  </a:lnTo>
                  <a:lnTo>
                    <a:pt x="66" y="24"/>
                  </a:lnTo>
                  <a:lnTo>
                    <a:pt x="73" y="31"/>
                  </a:lnTo>
                  <a:lnTo>
                    <a:pt x="80" y="35"/>
                  </a:lnTo>
                  <a:lnTo>
                    <a:pt x="84" y="42"/>
                  </a:lnTo>
                  <a:lnTo>
                    <a:pt x="87" y="49"/>
                  </a:lnTo>
                  <a:lnTo>
                    <a:pt x="91" y="52"/>
                  </a:lnTo>
                  <a:lnTo>
                    <a:pt x="91" y="59"/>
                  </a:lnTo>
                  <a:lnTo>
                    <a:pt x="91" y="66"/>
                  </a:lnTo>
                  <a:lnTo>
                    <a:pt x="91" y="77"/>
                  </a:lnTo>
                  <a:lnTo>
                    <a:pt x="87" y="87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7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0" y="91"/>
                  </a:lnTo>
                  <a:lnTo>
                    <a:pt x="66" y="87"/>
                  </a:lnTo>
                  <a:lnTo>
                    <a:pt x="59" y="84"/>
                  </a:lnTo>
                  <a:lnTo>
                    <a:pt x="56" y="77"/>
                  </a:lnTo>
                  <a:lnTo>
                    <a:pt x="49" y="70"/>
                  </a:lnTo>
                  <a:lnTo>
                    <a:pt x="42" y="59"/>
                  </a:lnTo>
                  <a:lnTo>
                    <a:pt x="31" y="49"/>
                  </a:lnTo>
                  <a:lnTo>
                    <a:pt x="24" y="38"/>
                  </a:lnTo>
                  <a:lnTo>
                    <a:pt x="18" y="31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AEFB8537-CB59-4A57-8C12-2580C7F2CDAF}"/>
              </a:ext>
            </a:extLst>
          </p:cNvPr>
          <p:cNvGrpSpPr/>
          <p:nvPr/>
        </p:nvGrpSpPr>
        <p:grpSpPr>
          <a:xfrm>
            <a:off x="6923601" y="2234623"/>
            <a:ext cx="2264387" cy="2388753"/>
            <a:chOff x="6799402" y="4751028"/>
            <a:chExt cx="2176577" cy="2138580"/>
          </a:xfrm>
        </p:grpSpPr>
        <p:sp>
          <p:nvSpPr>
            <p:cNvPr id="8" name="Freeform 21">
              <a:extLst>
                <a:ext uri="{FF2B5EF4-FFF2-40B4-BE49-F238E27FC236}">
                  <a16:creationId xmlns:a16="http://schemas.microsoft.com/office/drawing/2014/main" id="{A006D601-7C7B-47DC-A0D0-BBC2A1A60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359" y="5603201"/>
              <a:ext cx="206259" cy="1101859"/>
            </a:xfrm>
            <a:custGeom>
              <a:avLst/>
              <a:gdLst>
                <a:gd name="T0" fmla="*/ 3 w 38"/>
                <a:gd name="T1" fmla="*/ 18 h 203"/>
                <a:gd name="T2" fmla="*/ 3 w 38"/>
                <a:gd name="T3" fmla="*/ 7 h 203"/>
                <a:gd name="T4" fmla="*/ 3 w 38"/>
                <a:gd name="T5" fmla="*/ 4 h 203"/>
                <a:gd name="T6" fmla="*/ 7 w 38"/>
                <a:gd name="T7" fmla="*/ 0 h 203"/>
                <a:gd name="T8" fmla="*/ 10 w 38"/>
                <a:gd name="T9" fmla="*/ 0 h 203"/>
                <a:gd name="T10" fmla="*/ 14 w 38"/>
                <a:gd name="T11" fmla="*/ 4 h 203"/>
                <a:gd name="T12" fmla="*/ 21 w 38"/>
                <a:gd name="T13" fmla="*/ 4 h 203"/>
                <a:gd name="T14" fmla="*/ 28 w 38"/>
                <a:gd name="T15" fmla="*/ 4 h 203"/>
                <a:gd name="T16" fmla="*/ 38 w 38"/>
                <a:gd name="T17" fmla="*/ 7 h 203"/>
                <a:gd name="T18" fmla="*/ 38 w 38"/>
                <a:gd name="T19" fmla="*/ 14 h 203"/>
                <a:gd name="T20" fmla="*/ 38 w 38"/>
                <a:gd name="T21" fmla="*/ 21 h 203"/>
                <a:gd name="T22" fmla="*/ 35 w 38"/>
                <a:gd name="T23" fmla="*/ 32 h 203"/>
                <a:gd name="T24" fmla="*/ 35 w 38"/>
                <a:gd name="T25" fmla="*/ 42 h 203"/>
                <a:gd name="T26" fmla="*/ 35 w 38"/>
                <a:gd name="T27" fmla="*/ 53 h 203"/>
                <a:gd name="T28" fmla="*/ 35 w 38"/>
                <a:gd name="T29" fmla="*/ 66 h 203"/>
                <a:gd name="T30" fmla="*/ 35 w 38"/>
                <a:gd name="T31" fmla="*/ 80 h 203"/>
                <a:gd name="T32" fmla="*/ 35 w 38"/>
                <a:gd name="T33" fmla="*/ 94 h 203"/>
                <a:gd name="T34" fmla="*/ 35 w 38"/>
                <a:gd name="T35" fmla="*/ 112 h 203"/>
                <a:gd name="T36" fmla="*/ 35 w 38"/>
                <a:gd name="T37" fmla="*/ 126 h 203"/>
                <a:gd name="T38" fmla="*/ 31 w 38"/>
                <a:gd name="T39" fmla="*/ 136 h 203"/>
                <a:gd name="T40" fmla="*/ 31 w 38"/>
                <a:gd name="T41" fmla="*/ 147 h 203"/>
                <a:gd name="T42" fmla="*/ 31 w 38"/>
                <a:gd name="T43" fmla="*/ 157 h 203"/>
                <a:gd name="T44" fmla="*/ 31 w 38"/>
                <a:gd name="T45" fmla="*/ 168 h 203"/>
                <a:gd name="T46" fmla="*/ 28 w 38"/>
                <a:gd name="T47" fmla="*/ 175 h 203"/>
                <a:gd name="T48" fmla="*/ 28 w 38"/>
                <a:gd name="T49" fmla="*/ 182 h 203"/>
                <a:gd name="T50" fmla="*/ 24 w 38"/>
                <a:gd name="T51" fmla="*/ 189 h 203"/>
                <a:gd name="T52" fmla="*/ 21 w 38"/>
                <a:gd name="T53" fmla="*/ 196 h 203"/>
                <a:gd name="T54" fmla="*/ 17 w 38"/>
                <a:gd name="T55" fmla="*/ 203 h 203"/>
                <a:gd name="T56" fmla="*/ 14 w 38"/>
                <a:gd name="T57" fmla="*/ 203 h 203"/>
                <a:gd name="T58" fmla="*/ 10 w 38"/>
                <a:gd name="T59" fmla="*/ 203 h 203"/>
                <a:gd name="T60" fmla="*/ 7 w 38"/>
                <a:gd name="T61" fmla="*/ 199 h 203"/>
                <a:gd name="T62" fmla="*/ 3 w 38"/>
                <a:gd name="T63" fmla="*/ 192 h 203"/>
                <a:gd name="T64" fmla="*/ 3 w 38"/>
                <a:gd name="T65" fmla="*/ 185 h 203"/>
                <a:gd name="T66" fmla="*/ 0 w 38"/>
                <a:gd name="T67" fmla="*/ 178 h 203"/>
                <a:gd name="T68" fmla="*/ 0 w 38"/>
                <a:gd name="T69" fmla="*/ 171 h 203"/>
                <a:gd name="T70" fmla="*/ 0 w 38"/>
                <a:gd name="T71" fmla="*/ 168 h 203"/>
                <a:gd name="T72" fmla="*/ 0 w 38"/>
                <a:gd name="T73" fmla="*/ 164 h 203"/>
                <a:gd name="T74" fmla="*/ 0 w 38"/>
                <a:gd name="T75" fmla="*/ 161 h 203"/>
                <a:gd name="T76" fmla="*/ 0 w 38"/>
                <a:gd name="T77" fmla="*/ 157 h 203"/>
                <a:gd name="T78" fmla="*/ 0 w 38"/>
                <a:gd name="T79" fmla="*/ 150 h 203"/>
                <a:gd name="T80" fmla="*/ 3 w 38"/>
                <a:gd name="T81" fmla="*/ 140 h 203"/>
                <a:gd name="T82" fmla="*/ 3 w 38"/>
                <a:gd name="T83" fmla="*/ 126 h 203"/>
                <a:gd name="T84" fmla="*/ 3 w 38"/>
                <a:gd name="T85" fmla="*/ 112 h 203"/>
                <a:gd name="T86" fmla="*/ 3 w 38"/>
                <a:gd name="T87" fmla="*/ 94 h 203"/>
                <a:gd name="T88" fmla="*/ 7 w 38"/>
                <a:gd name="T89" fmla="*/ 77 h 203"/>
                <a:gd name="T90" fmla="*/ 7 w 38"/>
                <a:gd name="T91" fmla="*/ 56 h 203"/>
                <a:gd name="T92" fmla="*/ 7 w 38"/>
                <a:gd name="T93" fmla="*/ 39 h 203"/>
                <a:gd name="T94" fmla="*/ 3 w 38"/>
                <a:gd name="T95" fmla="*/ 28 h 203"/>
                <a:gd name="T96" fmla="*/ 3 w 38"/>
                <a:gd name="T97" fmla="*/ 18 h 203"/>
                <a:gd name="T98" fmla="*/ 3 w 38"/>
                <a:gd name="T99" fmla="*/ 1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203">
                  <a:moveTo>
                    <a:pt x="3" y="18"/>
                  </a:moveTo>
                  <a:lnTo>
                    <a:pt x="3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8" y="7"/>
                  </a:lnTo>
                  <a:lnTo>
                    <a:pt x="38" y="14"/>
                  </a:lnTo>
                  <a:lnTo>
                    <a:pt x="38" y="21"/>
                  </a:lnTo>
                  <a:lnTo>
                    <a:pt x="35" y="32"/>
                  </a:lnTo>
                  <a:lnTo>
                    <a:pt x="35" y="42"/>
                  </a:lnTo>
                  <a:lnTo>
                    <a:pt x="35" y="53"/>
                  </a:lnTo>
                  <a:lnTo>
                    <a:pt x="35" y="66"/>
                  </a:lnTo>
                  <a:lnTo>
                    <a:pt x="35" y="80"/>
                  </a:lnTo>
                  <a:lnTo>
                    <a:pt x="35" y="94"/>
                  </a:lnTo>
                  <a:lnTo>
                    <a:pt x="35" y="112"/>
                  </a:lnTo>
                  <a:lnTo>
                    <a:pt x="35" y="126"/>
                  </a:lnTo>
                  <a:lnTo>
                    <a:pt x="31" y="136"/>
                  </a:lnTo>
                  <a:lnTo>
                    <a:pt x="31" y="147"/>
                  </a:lnTo>
                  <a:lnTo>
                    <a:pt x="31" y="157"/>
                  </a:lnTo>
                  <a:lnTo>
                    <a:pt x="31" y="168"/>
                  </a:lnTo>
                  <a:lnTo>
                    <a:pt x="28" y="175"/>
                  </a:lnTo>
                  <a:lnTo>
                    <a:pt x="28" y="182"/>
                  </a:lnTo>
                  <a:lnTo>
                    <a:pt x="24" y="189"/>
                  </a:lnTo>
                  <a:lnTo>
                    <a:pt x="21" y="196"/>
                  </a:lnTo>
                  <a:lnTo>
                    <a:pt x="17" y="203"/>
                  </a:lnTo>
                  <a:lnTo>
                    <a:pt x="14" y="203"/>
                  </a:lnTo>
                  <a:lnTo>
                    <a:pt x="10" y="203"/>
                  </a:lnTo>
                  <a:lnTo>
                    <a:pt x="7" y="199"/>
                  </a:lnTo>
                  <a:lnTo>
                    <a:pt x="3" y="192"/>
                  </a:lnTo>
                  <a:lnTo>
                    <a:pt x="3" y="185"/>
                  </a:lnTo>
                  <a:lnTo>
                    <a:pt x="0" y="178"/>
                  </a:lnTo>
                  <a:lnTo>
                    <a:pt x="0" y="171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57"/>
                  </a:lnTo>
                  <a:lnTo>
                    <a:pt x="0" y="150"/>
                  </a:lnTo>
                  <a:lnTo>
                    <a:pt x="3" y="140"/>
                  </a:lnTo>
                  <a:lnTo>
                    <a:pt x="3" y="126"/>
                  </a:lnTo>
                  <a:lnTo>
                    <a:pt x="3" y="112"/>
                  </a:lnTo>
                  <a:lnTo>
                    <a:pt x="3" y="94"/>
                  </a:lnTo>
                  <a:lnTo>
                    <a:pt x="7" y="77"/>
                  </a:lnTo>
                  <a:lnTo>
                    <a:pt x="7" y="56"/>
                  </a:lnTo>
                  <a:lnTo>
                    <a:pt x="7" y="39"/>
                  </a:lnTo>
                  <a:lnTo>
                    <a:pt x="3" y="28"/>
                  </a:lnTo>
                  <a:lnTo>
                    <a:pt x="3" y="18"/>
                  </a:lnTo>
                  <a:lnTo>
                    <a:pt x="3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2">
              <a:extLst>
                <a:ext uri="{FF2B5EF4-FFF2-40B4-BE49-F238E27FC236}">
                  <a16:creationId xmlns:a16="http://schemas.microsoft.com/office/drawing/2014/main" id="{657FA96B-6B46-4E76-B128-31D981ABF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3632" y="5548923"/>
              <a:ext cx="586210" cy="1194131"/>
            </a:xfrm>
            <a:custGeom>
              <a:avLst/>
              <a:gdLst>
                <a:gd name="T0" fmla="*/ 87 w 108"/>
                <a:gd name="T1" fmla="*/ 216 h 220"/>
                <a:gd name="T2" fmla="*/ 77 w 108"/>
                <a:gd name="T3" fmla="*/ 220 h 220"/>
                <a:gd name="T4" fmla="*/ 66 w 108"/>
                <a:gd name="T5" fmla="*/ 220 h 220"/>
                <a:gd name="T6" fmla="*/ 63 w 108"/>
                <a:gd name="T7" fmla="*/ 213 h 220"/>
                <a:gd name="T8" fmla="*/ 63 w 108"/>
                <a:gd name="T9" fmla="*/ 202 h 220"/>
                <a:gd name="T10" fmla="*/ 56 w 108"/>
                <a:gd name="T11" fmla="*/ 192 h 220"/>
                <a:gd name="T12" fmla="*/ 42 w 108"/>
                <a:gd name="T13" fmla="*/ 181 h 220"/>
                <a:gd name="T14" fmla="*/ 35 w 108"/>
                <a:gd name="T15" fmla="*/ 174 h 220"/>
                <a:gd name="T16" fmla="*/ 39 w 108"/>
                <a:gd name="T17" fmla="*/ 167 h 220"/>
                <a:gd name="T18" fmla="*/ 46 w 108"/>
                <a:gd name="T19" fmla="*/ 167 h 220"/>
                <a:gd name="T20" fmla="*/ 60 w 108"/>
                <a:gd name="T21" fmla="*/ 171 h 220"/>
                <a:gd name="T22" fmla="*/ 70 w 108"/>
                <a:gd name="T23" fmla="*/ 171 h 220"/>
                <a:gd name="T24" fmla="*/ 73 w 108"/>
                <a:gd name="T25" fmla="*/ 167 h 220"/>
                <a:gd name="T26" fmla="*/ 73 w 108"/>
                <a:gd name="T27" fmla="*/ 160 h 220"/>
                <a:gd name="T28" fmla="*/ 73 w 108"/>
                <a:gd name="T29" fmla="*/ 136 h 220"/>
                <a:gd name="T30" fmla="*/ 73 w 108"/>
                <a:gd name="T31" fmla="*/ 108 h 220"/>
                <a:gd name="T32" fmla="*/ 73 w 108"/>
                <a:gd name="T33" fmla="*/ 70 h 220"/>
                <a:gd name="T34" fmla="*/ 73 w 108"/>
                <a:gd name="T35" fmla="*/ 56 h 220"/>
                <a:gd name="T36" fmla="*/ 73 w 108"/>
                <a:gd name="T37" fmla="*/ 42 h 220"/>
                <a:gd name="T38" fmla="*/ 70 w 108"/>
                <a:gd name="T39" fmla="*/ 35 h 220"/>
                <a:gd name="T40" fmla="*/ 70 w 108"/>
                <a:gd name="T41" fmla="*/ 31 h 220"/>
                <a:gd name="T42" fmla="*/ 63 w 108"/>
                <a:gd name="T43" fmla="*/ 28 h 220"/>
                <a:gd name="T44" fmla="*/ 56 w 108"/>
                <a:gd name="T45" fmla="*/ 28 h 220"/>
                <a:gd name="T46" fmla="*/ 42 w 108"/>
                <a:gd name="T47" fmla="*/ 31 h 220"/>
                <a:gd name="T48" fmla="*/ 25 w 108"/>
                <a:gd name="T49" fmla="*/ 35 h 220"/>
                <a:gd name="T50" fmla="*/ 0 w 108"/>
                <a:gd name="T51" fmla="*/ 35 h 220"/>
                <a:gd name="T52" fmla="*/ 18 w 108"/>
                <a:gd name="T53" fmla="*/ 14 h 220"/>
                <a:gd name="T54" fmla="*/ 46 w 108"/>
                <a:gd name="T55" fmla="*/ 10 h 220"/>
                <a:gd name="T56" fmla="*/ 56 w 108"/>
                <a:gd name="T57" fmla="*/ 3 h 220"/>
                <a:gd name="T58" fmla="*/ 60 w 108"/>
                <a:gd name="T59" fmla="*/ 0 h 220"/>
                <a:gd name="T60" fmla="*/ 70 w 108"/>
                <a:gd name="T61" fmla="*/ 0 h 220"/>
                <a:gd name="T62" fmla="*/ 80 w 108"/>
                <a:gd name="T63" fmla="*/ 3 h 220"/>
                <a:gd name="T64" fmla="*/ 98 w 108"/>
                <a:gd name="T65" fmla="*/ 10 h 220"/>
                <a:gd name="T66" fmla="*/ 105 w 108"/>
                <a:gd name="T67" fmla="*/ 17 h 220"/>
                <a:gd name="T68" fmla="*/ 105 w 108"/>
                <a:gd name="T69" fmla="*/ 24 h 220"/>
                <a:gd name="T70" fmla="*/ 101 w 108"/>
                <a:gd name="T71" fmla="*/ 31 h 220"/>
                <a:gd name="T72" fmla="*/ 101 w 108"/>
                <a:gd name="T73" fmla="*/ 42 h 220"/>
                <a:gd name="T74" fmla="*/ 105 w 108"/>
                <a:gd name="T75" fmla="*/ 63 h 220"/>
                <a:gd name="T76" fmla="*/ 105 w 108"/>
                <a:gd name="T77" fmla="*/ 94 h 220"/>
                <a:gd name="T78" fmla="*/ 108 w 108"/>
                <a:gd name="T79" fmla="*/ 132 h 220"/>
                <a:gd name="T80" fmla="*/ 108 w 108"/>
                <a:gd name="T81" fmla="*/ 164 h 220"/>
                <a:gd name="T82" fmla="*/ 105 w 108"/>
                <a:gd name="T83" fmla="*/ 185 h 220"/>
                <a:gd name="T84" fmla="*/ 98 w 108"/>
                <a:gd name="T85" fmla="*/ 202 h 220"/>
                <a:gd name="T86" fmla="*/ 91 w 108"/>
                <a:gd name="T87" fmla="*/ 20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220">
                  <a:moveTo>
                    <a:pt x="91" y="209"/>
                  </a:moveTo>
                  <a:lnTo>
                    <a:pt x="87" y="216"/>
                  </a:lnTo>
                  <a:lnTo>
                    <a:pt x="80" y="220"/>
                  </a:lnTo>
                  <a:lnTo>
                    <a:pt x="77" y="220"/>
                  </a:lnTo>
                  <a:lnTo>
                    <a:pt x="70" y="220"/>
                  </a:lnTo>
                  <a:lnTo>
                    <a:pt x="66" y="220"/>
                  </a:lnTo>
                  <a:lnTo>
                    <a:pt x="66" y="216"/>
                  </a:lnTo>
                  <a:lnTo>
                    <a:pt x="63" y="213"/>
                  </a:lnTo>
                  <a:lnTo>
                    <a:pt x="63" y="206"/>
                  </a:lnTo>
                  <a:lnTo>
                    <a:pt x="63" y="202"/>
                  </a:lnTo>
                  <a:lnTo>
                    <a:pt x="63" y="195"/>
                  </a:lnTo>
                  <a:lnTo>
                    <a:pt x="56" y="192"/>
                  </a:lnTo>
                  <a:lnTo>
                    <a:pt x="49" y="188"/>
                  </a:lnTo>
                  <a:lnTo>
                    <a:pt x="42" y="181"/>
                  </a:lnTo>
                  <a:lnTo>
                    <a:pt x="39" y="178"/>
                  </a:lnTo>
                  <a:lnTo>
                    <a:pt x="35" y="174"/>
                  </a:lnTo>
                  <a:lnTo>
                    <a:pt x="35" y="171"/>
                  </a:lnTo>
                  <a:lnTo>
                    <a:pt x="39" y="167"/>
                  </a:lnTo>
                  <a:lnTo>
                    <a:pt x="42" y="167"/>
                  </a:lnTo>
                  <a:lnTo>
                    <a:pt x="46" y="167"/>
                  </a:lnTo>
                  <a:lnTo>
                    <a:pt x="53" y="167"/>
                  </a:lnTo>
                  <a:lnTo>
                    <a:pt x="60" y="171"/>
                  </a:lnTo>
                  <a:lnTo>
                    <a:pt x="66" y="171"/>
                  </a:lnTo>
                  <a:lnTo>
                    <a:pt x="70" y="171"/>
                  </a:lnTo>
                  <a:lnTo>
                    <a:pt x="73" y="167"/>
                  </a:lnTo>
                  <a:lnTo>
                    <a:pt x="73" y="167"/>
                  </a:lnTo>
                  <a:lnTo>
                    <a:pt x="73" y="167"/>
                  </a:lnTo>
                  <a:lnTo>
                    <a:pt x="73" y="160"/>
                  </a:lnTo>
                  <a:lnTo>
                    <a:pt x="73" y="150"/>
                  </a:lnTo>
                  <a:lnTo>
                    <a:pt x="73" y="136"/>
                  </a:lnTo>
                  <a:lnTo>
                    <a:pt x="73" y="122"/>
                  </a:lnTo>
                  <a:lnTo>
                    <a:pt x="73" y="108"/>
                  </a:lnTo>
                  <a:lnTo>
                    <a:pt x="73" y="90"/>
                  </a:lnTo>
                  <a:lnTo>
                    <a:pt x="73" y="70"/>
                  </a:lnTo>
                  <a:lnTo>
                    <a:pt x="73" y="63"/>
                  </a:lnTo>
                  <a:lnTo>
                    <a:pt x="73" y="56"/>
                  </a:lnTo>
                  <a:lnTo>
                    <a:pt x="73" y="49"/>
                  </a:lnTo>
                  <a:lnTo>
                    <a:pt x="73" y="42"/>
                  </a:lnTo>
                  <a:lnTo>
                    <a:pt x="70" y="38"/>
                  </a:lnTo>
                  <a:lnTo>
                    <a:pt x="70" y="35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6" y="28"/>
                  </a:lnTo>
                  <a:lnTo>
                    <a:pt x="63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49" y="31"/>
                  </a:lnTo>
                  <a:lnTo>
                    <a:pt x="42" y="31"/>
                  </a:lnTo>
                  <a:lnTo>
                    <a:pt x="35" y="35"/>
                  </a:lnTo>
                  <a:lnTo>
                    <a:pt x="25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18" y="14"/>
                  </a:lnTo>
                  <a:lnTo>
                    <a:pt x="35" y="10"/>
                  </a:lnTo>
                  <a:lnTo>
                    <a:pt x="46" y="10"/>
                  </a:lnTo>
                  <a:lnTo>
                    <a:pt x="53" y="7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0" y="3"/>
                  </a:lnTo>
                  <a:lnTo>
                    <a:pt x="91" y="7"/>
                  </a:lnTo>
                  <a:lnTo>
                    <a:pt x="98" y="10"/>
                  </a:lnTo>
                  <a:lnTo>
                    <a:pt x="105" y="14"/>
                  </a:lnTo>
                  <a:lnTo>
                    <a:pt x="105" y="17"/>
                  </a:lnTo>
                  <a:lnTo>
                    <a:pt x="108" y="17"/>
                  </a:lnTo>
                  <a:lnTo>
                    <a:pt x="105" y="24"/>
                  </a:lnTo>
                  <a:lnTo>
                    <a:pt x="105" y="28"/>
                  </a:lnTo>
                  <a:lnTo>
                    <a:pt x="101" y="31"/>
                  </a:lnTo>
                  <a:lnTo>
                    <a:pt x="101" y="35"/>
                  </a:lnTo>
                  <a:lnTo>
                    <a:pt x="101" y="42"/>
                  </a:lnTo>
                  <a:lnTo>
                    <a:pt x="101" y="49"/>
                  </a:lnTo>
                  <a:lnTo>
                    <a:pt x="105" y="63"/>
                  </a:lnTo>
                  <a:lnTo>
                    <a:pt x="105" y="76"/>
                  </a:lnTo>
                  <a:lnTo>
                    <a:pt x="105" y="94"/>
                  </a:lnTo>
                  <a:lnTo>
                    <a:pt x="108" y="111"/>
                  </a:lnTo>
                  <a:lnTo>
                    <a:pt x="108" y="132"/>
                  </a:lnTo>
                  <a:lnTo>
                    <a:pt x="108" y="150"/>
                  </a:lnTo>
                  <a:lnTo>
                    <a:pt x="108" y="164"/>
                  </a:lnTo>
                  <a:lnTo>
                    <a:pt x="108" y="178"/>
                  </a:lnTo>
                  <a:lnTo>
                    <a:pt x="105" y="185"/>
                  </a:lnTo>
                  <a:lnTo>
                    <a:pt x="101" y="195"/>
                  </a:lnTo>
                  <a:lnTo>
                    <a:pt x="98" y="202"/>
                  </a:lnTo>
                  <a:lnTo>
                    <a:pt x="91" y="209"/>
                  </a:lnTo>
                  <a:lnTo>
                    <a:pt x="91" y="2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3">
              <a:extLst>
                <a:ext uri="{FF2B5EF4-FFF2-40B4-BE49-F238E27FC236}">
                  <a16:creationId xmlns:a16="http://schemas.microsoft.com/office/drawing/2014/main" id="{89700D08-A3C4-4CEF-B30F-6A16B45A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3828" y="5586920"/>
              <a:ext cx="227970" cy="776187"/>
            </a:xfrm>
            <a:custGeom>
              <a:avLst/>
              <a:gdLst>
                <a:gd name="T0" fmla="*/ 39 w 42"/>
                <a:gd name="T1" fmla="*/ 80 h 143"/>
                <a:gd name="T2" fmla="*/ 39 w 42"/>
                <a:gd name="T3" fmla="*/ 90 h 143"/>
                <a:gd name="T4" fmla="*/ 39 w 42"/>
                <a:gd name="T5" fmla="*/ 97 h 143"/>
                <a:gd name="T6" fmla="*/ 39 w 42"/>
                <a:gd name="T7" fmla="*/ 104 h 143"/>
                <a:gd name="T8" fmla="*/ 39 w 42"/>
                <a:gd name="T9" fmla="*/ 111 h 143"/>
                <a:gd name="T10" fmla="*/ 35 w 42"/>
                <a:gd name="T11" fmla="*/ 118 h 143"/>
                <a:gd name="T12" fmla="*/ 35 w 42"/>
                <a:gd name="T13" fmla="*/ 122 h 143"/>
                <a:gd name="T14" fmla="*/ 35 w 42"/>
                <a:gd name="T15" fmla="*/ 129 h 143"/>
                <a:gd name="T16" fmla="*/ 35 w 42"/>
                <a:gd name="T17" fmla="*/ 129 h 143"/>
                <a:gd name="T18" fmla="*/ 32 w 42"/>
                <a:gd name="T19" fmla="*/ 136 h 143"/>
                <a:gd name="T20" fmla="*/ 28 w 42"/>
                <a:gd name="T21" fmla="*/ 139 h 143"/>
                <a:gd name="T22" fmla="*/ 25 w 42"/>
                <a:gd name="T23" fmla="*/ 139 h 143"/>
                <a:gd name="T24" fmla="*/ 25 w 42"/>
                <a:gd name="T25" fmla="*/ 143 h 143"/>
                <a:gd name="T26" fmla="*/ 21 w 42"/>
                <a:gd name="T27" fmla="*/ 139 h 143"/>
                <a:gd name="T28" fmla="*/ 18 w 42"/>
                <a:gd name="T29" fmla="*/ 139 h 143"/>
                <a:gd name="T30" fmla="*/ 18 w 42"/>
                <a:gd name="T31" fmla="*/ 136 h 143"/>
                <a:gd name="T32" fmla="*/ 14 w 42"/>
                <a:gd name="T33" fmla="*/ 132 h 143"/>
                <a:gd name="T34" fmla="*/ 14 w 42"/>
                <a:gd name="T35" fmla="*/ 132 h 143"/>
                <a:gd name="T36" fmla="*/ 14 w 42"/>
                <a:gd name="T37" fmla="*/ 125 h 143"/>
                <a:gd name="T38" fmla="*/ 14 w 42"/>
                <a:gd name="T39" fmla="*/ 122 h 143"/>
                <a:gd name="T40" fmla="*/ 11 w 42"/>
                <a:gd name="T41" fmla="*/ 115 h 143"/>
                <a:gd name="T42" fmla="*/ 11 w 42"/>
                <a:gd name="T43" fmla="*/ 108 h 143"/>
                <a:gd name="T44" fmla="*/ 11 w 42"/>
                <a:gd name="T45" fmla="*/ 97 h 143"/>
                <a:gd name="T46" fmla="*/ 11 w 42"/>
                <a:gd name="T47" fmla="*/ 87 h 143"/>
                <a:gd name="T48" fmla="*/ 11 w 42"/>
                <a:gd name="T49" fmla="*/ 76 h 143"/>
                <a:gd name="T50" fmla="*/ 11 w 42"/>
                <a:gd name="T51" fmla="*/ 63 h 143"/>
                <a:gd name="T52" fmla="*/ 11 w 42"/>
                <a:gd name="T53" fmla="*/ 52 h 143"/>
                <a:gd name="T54" fmla="*/ 11 w 42"/>
                <a:gd name="T55" fmla="*/ 45 h 143"/>
                <a:gd name="T56" fmla="*/ 11 w 42"/>
                <a:gd name="T57" fmla="*/ 35 h 143"/>
                <a:gd name="T58" fmla="*/ 11 w 42"/>
                <a:gd name="T59" fmla="*/ 31 h 143"/>
                <a:gd name="T60" fmla="*/ 7 w 42"/>
                <a:gd name="T61" fmla="*/ 24 h 143"/>
                <a:gd name="T62" fmla="*/ 7 w 42"/>
                <a:gd name="T63" fmla="*/ 21 h 143"/>
                <a:gd name="T64" fmla="*/ 7 w 42"/>
                <a:gd name="T65" fmla="*/ 17 h 143"/>
                <a:gd name="T66" fmla="*/ 4 w 42"/>
                <a:gd name="T67" fmla="*/ 14 h 143"/>
                <a:gd name="T68" fmla="*/ 0 w 42"/>
                <a:gd name="T69" fmla="*/ 10 h 143"/>
                <a:gd name="T70" fmla="*/ 4 w 42"/>
                <a:gd name="T71" fmla="*/ 7 h 143"/>
                <a:gd name="T72" fmla="*/ 4 w 42"/>
                <a:gd name="T73" fmla="*/ 3 h 143"/>
                <a:gd name="T74" fmla="*/ 7 w 42"/>
                <a:gd name="T75" fmla="*/ 3 h 143"/>
                <a:gd name="T76" fmla="*/ 11 w 42"/>
                <a:gd name="T77" fmla="*/ 0 h 143"/>
                <a:gd name="T78" fmla="*/ 18 w 42"/>
                <a:gd name="T79" fmla="*/ 0 h 143"/>
                <a:gd name="T80" fmla="*/ 25 w 42"/>
                <a:gd name="T81" fmla="*/ 3 h 143"/>
                <a:gd name="T82" fmla="*/ 32 w 42"/>
                <a:gd name="T83" fmla="*/ 7 h 143"/>
                <a:gd name="T84" fmla="*/ 35 w 42"/>
                <a:gd name="T85" fmla="*/ 10 h 143"/>
                <a:gd name="T86" fmla="*/ 39 w 42"/>
                <a:gd name="T87" fmla="*/ 10 h 143"/>
                <a:gd name="T88" fmla="*/ 42 w 42"/>
                <a:gd name="T89" fmla="*/ 14 h 143"/>
                <a:gd name="T90" fmla="*/ 42 w 42"/>
                <a:gd name="T91" fmla="*/ 21 h 143"/>
                <a:gd name="T92" fmla="*/ 42 w 42"/>
                <a:gd name="T93" fmla="*/ 31 h 143"/>
                <a:gd name="T94" fmla="*/ 39 w 42"/>
                <a:gd name="T95" fmla="*/ 35 h 143"/>
                <a:gd name="T96" fmla="*/ 39 w 42"/>
                <a:gd name="T97" fmla="*/ 38 h 143"/>
                <a:gd name="T98" fmla="*/ 39 w 42"/>
                <a:gd name="T99" fmla="*/ 42 h 143"/>
                <a:gd name="T100" fmla="*/ 39 w 42"/>
                <a:gd name="T101" fmla="*/ 49 h 143"/>
                <a:gd name="T102" fmla="*/ 39 w 42"/>
                <a:gd name="T103" fmla="*/ 56 h 143"/>
                <a:gd name="T104" fmla="*/ 39 w 42"/>
                <a:gd name="T105" fmla="*/ 63 h 143"/>
                <a:gd name="T106" fmla="*/ 39 w 42"/>
                <a:gd name="T107" fmla="*/ 69 h 143"/>
                <a:gd name="T108" fmla="*/ 39 w 42"/>
                <a:gd name="T109" fmla="*/ 80 h 143"/>
                <a:gd name="T110" fmla="*/ 39 w 42"/>
                <a:gd name="T111" fmla="*/ 8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143">
                  <a:moveTo>
                    <a:pt x="39" y="80"/>
                  </a:moveTo>
                  <a:lnTo>
                    <a:pt x="39" y="90"/>
                  </a:lnTo>
                  <a:lnTo>
                    <a:pt x="39" y="97"/>
                  </a:lnTo>
                  <a:lnTo>
                    <a:pt x="39" y="104"/>
                  </a:lnTo>
                  <a:lnTo>
                    <a:pt x="39" y="111"/>
                  </a:lnTo>
                  <a:lnTo>
                    <a:pt x="35" y="118"/>
                  </a:lnTo>
                  <a:lnTo>
                    <a:pt x="35" y="122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2" y="136"/>
                  </a:lnTo>
                  <a:lnTo>
                    <a:pt x="28" y="139"/>
                  </a:lnTo>
                  <a:lnTo>
                    <a:pt x="25" y="139"/>
                  </a:lnTo>
                  <a:lnTo>
                    <a:pt x="25" y="143"/>
                  </a:lnTo>
                  <a:lnTo>
                    <a:pt x="21" y="139"/>
                  </a:lnTo>
                  <a:lnTo>
                    <a:pt x="18" y="139"/>
                  </a:lnTo>
                  <a:lnTo>
                    <a:pt x="18" y="136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25"/>
                  </a:lnTo>
                  <a:lnTo>
                    <a:pt x="14" y="122"/>
                  </a:lnTo>
                  <a:lnTo>
                    <a:pt x="11" y="115"/>
                  </a:lnTo>
                  <a:lnTo>
                    <a:pt x="11" y="108"/>
                  </a:lnTo>
                  <a:lnTo>
                    <a:pt x="11" y="97"/>
                  </a:lnTo>
                  <a:lnTo>
                    <a:pt x="11" y="87"/>
                  </a:lnTo>
                  <a:lnTo>
                    <a:pt x="11" y="76"/>
                  </a:lnTo>
                  <a:lnTo>
                    <a:pt x="11" y="63"/>
                  </a:lnTo>
                  <a:lnTo>
                    <a:pt x="11" y="52"/>
                  </a:lnTo>
                  <a:lnTo>
                    <a:pt x="11" y="45"/>
                  </a:lnTo>
                  <a:lnTo>
                    <a:pt x="11" y="35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4" y="7"/>
                  </a:lnTo>
                  <a:lnTo>
                    <a:pt x="4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7"/>
                  </a:lnTo>
                  <a:lnTo>
                    <a:pt x="35" y="10"/>
                  </a:lnTo>
                  <a:lnTo>
                    <a:pt x="39" y="10"/>
                  </a:lnTo>
                  <a:lnTo>
                    <a:pt x="42" y="14"/>
                  </a:lnTo>
                  <a:lnTo>
                    <a:pt x="42" y="21"/>
                  </a:lnTo>
                  <a:lnTo>
                    <a:pt x="42" y="31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9" y="42"/>
                  </a:lnTo>
                  <a:lnTo>
                    <a:pt x="39" y="49"/>
                  </a:lnTo>
                  <a:lnTo>
                    <a:pt x="39" y="56"/>
                  </a:lnTo>
                  <a:lnTo>
                    <a:pt x="39" y="63"/>
                  </a:lnTo>
                  <a:lnTo>
                    <a:pt x="39" y="69"/>
                  </a:lnTo>
                  <a:lnTo>
                    <a:pt x="39" y="80"/>
                  </a:lnTo>
                  <a:lnTo>
                    <a:pt x="39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4">
              <a:extLst>
                <a:ext uri="{FF2B5EF4-FFF2-40B4-BE49-F238E27FC236}">
                  <a16:creationId xmlns:a16="http://schemas.microsoft.com/office/drawing/2014/main" id="{0D067D01-08E2-4A6A-AA74-C60FD78B0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802" y="5413228"/>
              <a:ext cx="417948" cy="1476380"/>
            </a:xfrm>
            <a:custGeom>
              <a:avLst/>
              <a:gdLst>
                <a:gd name="T0" fmla="*/ 53 w 77"/>
                <a:gd name="T1" fmla="*/ 269 h 272"/>
                <a:gd name="T2" fmla="*/ 46 w 77"/>
                <a:gd name="T3" fmla="*/ 272 h 272"/>
                <a:gd name="T4" fmla="*/ 35 w 77"/>
                <a:gd name="T5" fmla="*/ 272 h 272"/>
                <a:gd name="T6" fmla="*/ 32 w 77"/>
                <a:gd name="T7" fmla="*/ 266 h 272"/>
                <a:gd name="T8" fmla="*/ 32 w 77"/>
                <a:gd name="T9" fmla="*/ 252 h 272"/>
                <a:gd name="T10" fmla="*/ 25 w 77"/>
                <a:gd name="T11" fmla="*/ 234 h 272"/>
                <a:gd name="T12" fmla="*/ 7 w 77"/>
                <a:gd name="T13" fmla="*/ 220 h 272"/>
                <a:gd name="T14" fmla="*/ 0 w 77"/>
                <a:gd name="T15" fmla="*/ 210 h 272"/>
                <a:gd name="T16" fmla="*/ 0 w 77"/>
                <a:gd name="T17" fmla="*/ 206 h 272"/>
                <a:gd name="T18" fmla="*/ 11 w 77"/>
                <a:gd name="T19" fmla="*/ 206 h 272"/>
                <a:gd name="T20" fmla="*/ 32 w 77"/>
                <a:gd name="T21" fmla="*/ 210 h 272"/>
                <a:gd name="T22" fmla="*/ 42 w 77"/>
                <a:gd name="T23" fmla="*/ 213 h 272"/>
                <a:gd name="T24" fmla="*/ 42 w 77"/>
                <a:gd name="T25" fmla="*/ 210 h 272"/>
                <a:gd name="T26" fmla="*/ 42 w 77"/>
                <a:gd name="T27" fmla="*/ 206 h 272"/>
                <a:gd name="T28" fmla="*/ 42 w 77"/>
                <a:gd name="T29" fmla="*/ 192 h 272"/>
                <a:gd name="T30" fmla="*/ 42 w 77"/>
                <a:gd name="T31" fmla="*/ 175 h 272"/>
                <a:gd name="T32" fmla="*/ 42 w 77"/>
                <a:gd name="T33" fmla="*/ 119 h 272"/>
                <a:gd name="T34" fmla="*/ 39 w 77"/>
                <a:gd name="T35" fmla="*/ 60 h 272"/>
                <a:gd name="T36" fmla="*/ 39 w 77"/>
                <a:gd name="T37" fmla="*/ 42 h 272"/>
                <a:gd name="T38" fmla="*/ 35 w 77"/>
                <a:gd name="T39" fmla="*/ 28 h 272"/>
                <a:gd name="T40" fmla="*/ 32 w 77"/>
                <a:gd name="T41" fmla="*/ 18 h 272"/>
                <a:gd name="T42" fmla="*/ 28 w 77"/>
                <a:gd name="T43" fmla="*/ 14 h 272"/>
                <a:gd name="T44" fmla="*/ 28 w 77"/>
                <a:gd name="T45" fmla="*/ 4 h 272"/>
                <a:gd name="T46" fmla="*/ 32 w 77"/>
                <a:gd name="T47" fmla="*/ 0 h 272"/>
                <a:gd name="T48" fmla="*/ 46 w 77"/>
                <a:gd name="T49" fmla="*/ 0 h 272"/>
                <a:gd name="T50" fmla="*/ 59 w 77"/>
                <a:gd name="T51" fmla="*/ 7 h 272"/>
                <a:gd name="T52" fmla="*/ 70 w 77"/>
                <a:gd name="T53" fmla="*/ 11 h 272"/>
                <a:gd name="T54" fmla="*/ 73 w 77"/>
                <a:gd name="T55" fmla="*/ 21 h 272"/>
                <a:gd name="T56" fmla="*/ 73 w 77"/>
                <a:gd name="T57" fmla="*/ 28 h 272"/>
                <a:gd name="T58" fmla="*/ 73 w 77"/>
                <a:gd name="T59" fmla="*/ 42 h 272"/>
                <a:gd name="T60" fmla="*/ 70 w 77"/>
                <a:gd name="T61" fmla="*/ 63 h 272"/>
                <a:gd name="T62" fmla="*/ 70 w 77"/>
                <a:gd name="T63" fmla="*/ 77 h 272"/>
                <a:gd name="T64" fmla="*/ 70 w 77"/>
                <a:gd name="T65" fmla="*/ 98 h 272"/>
                <a:gd name="T66" fmla="*/ 70 w 77"/>
                <a:gd name="T67" fmla="*/ 122 h 272"/>
                <a:gd name="T68" fmla="*/ 73 w 77"/>
                <a:gd name="T69" fmla="*/ 150 h 272"/>
                <a:gd name="T70" fmla="*/ 73 w 77"/>
                <a:gd name="T71" fmla="*/ 175 h 272"/>
                <a:gd name="T72" fmla="*/ 73 w 77"/>
                <a:gd name="T73" fmla="*/ 196 h 272"/>
                <a:gd name="T74" fmla="*/ 77 w 77"/>
                <a:gd name="T75" fmla="*/ 213 h 272"/>
                <a:gd name="T76" fmla="*/ 77 w 77"/>
                <a:gd name="T77" fmla="*/ 220 h 272"/>
                <a:gd name="T78" fmla="*/ 70 w 77"/>
                <a:gd name="T79" fmla="*/ 252 h 272"/>
                <a:gd name="T80" fmla="*/ 56 w 77"/>
                <a:gd name="T8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272">
                  <a:moveTo>
                    <a:pt x="56" y="266"/>
                  </a:moveTo>
                  <a:lnTo>
                    <a:pt x="53" y="269"/>
                  </a:lnTo>
                  <a:lnTo>
                    <a:pt x="49" y="269"/>
                  </a:lnTo>
                  <a:lnTo>
                    <a:pt x="46" y="272"/>
                  </a:lnTo>
                  <a:lnTo>
                    <a:pt x="39" y="272"/>
                  </a:lnTo>
                  <a:lnTo>
                    <a:pt x="35" y="272"/>
                  </a:lnTo>
                  <a:lnTo>
                    <a:pt x="35" y="269"/>
                  </a:lnTo>
                  <a:lnTo>
                    <a:pt x="32" y="266"/>
                  </a:lnTo>
                  <a:lnTo>
                    <a:pt x="32" y="259"/>
                  </a:lnTo>
                  <a:lnTo>
                    <a:pt x="32" y="252"/>
                  </a:lnTo>
                  <a:lnTo>
                    <a:pt x="28" y="245"/>
                  </a:lnTo>
                  <a:lnTo>
                    <a:pt x="25" y="234"/>
                  </a:lnTo>
                  <a:lnTo>
                    <a:pt x="14" y="227"/>
                  </a:lnTo>
                  <a:lnTo>
                    <a:pt x="7" y="220"/>
                  </a:lnTo>
                  <a:lnTo>
                    <a:pt x="4" y="217"/>
                  </a:lnTo>
                  <a:lnTo>
                    <a:pt x="0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4" y="203"/>
                  </a:lnTo>
                  <a:lnTo>
                    <a:pt x="11" y="206"/>
                  </a:lnTo>
                  <a:lnTo>
                    <a:pt x="21" y="206"/>
                  </a:lnTo>
                  <a:lnTo>
                    <a:pt x="32" y="210"/>
                  </a:lnTo>
                  <a:lnTo>
                    <a:pt x="35" y="210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06"/>
                  </a:lnTo>
                  <a:lnTo>
                    <a:pt x="42" y="199"/>
                  </a:lnTo>
                  <a:lnTo>
                    <a:pt x="42" y="192"/>
                  </a:lnTo>
                  <a:lnTo>
                    <a:pt x="42" y="185"/>
                  </a:lnTo>
                  <a:lnTo>
                    <a:pt x="42" y="175"/>
                  </a:lnTo>
                  <a:lnTo>
                    <a:pt x="42" y="164"/>
                  </a:lnTo>
                  <a:lnTo>
                    <a:pt x="42" y="119"/>
                  </a:lnTo>
                  <a:lnTo>
                    <a:pt x="39" y="70"/>
                  </a:lnTo>
                  <a:lnTo>
                    <a:pt x="39" y="60"/>
                  </a:lnTo>
                  <a:lnTo>
                    <a:pt x="39" y="49"/>
                  </a:lnTo>
                  <a:lnTo>
                    <a:pt x="39" y="42"/>
                  </a:lnTo>
                  <a:lnTo>
                    <a:pt x="35" y="35"/>
                  </a:lnTo>
                  <a:lnTo>
                    <a:pt x="35" y="28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5" y="11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4"/>
                  </a:lnTo>
                  <a:lnTo>
                    <a:pt x="59" y="7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3" y="14"/>
                  </a:lnTo>
                  <a:lnTo>
                    <a:pt x="73" y="21"/>
                  </a:lnTo>
                  <a:lnTo>
                    <a:pt x="73" y="25"/>
                  </a:lnTo>
                  <a:lnTo>
                    <a:pt x="73" y="28"/>
                  </a:lnTo>
                  <a:lnTo>
                    <a:pt x="73" y="32"/>
                  </a:lnTo>
                  <a:lnTo>
                    <a:pt x="73" y="42"/>
                  </a:lnTo>
                  <a:lnTo>
                    <a:pt x="70" y="49"/>
                  </a:lnTo>
                  <a:lnTo>
                    <a:pt x="70" y="63"/>
                  </a:lnTo>
                  <a:lnTo>
                    <a:pt x="70" y="70"/>
                  </a:lnTo>
                  <a:lnTo>
                    <a:pt x="70" y="77"/>
                  </a:lnTo>
                  <a:lnTo>
                    <a:pt x="70" y="88"/>
                  </a:lnTo>
                  <a:lnTo>
                    <a:pt x="70" y="98"/>
                  </a:lnTo>
                  <a:lnTo>
                    <a:pt x="70" y="108"/>
                  </a:lnTo>
                  <a:lnTo>
                    <a:pt x="70" y="122"/>
                  </a:lnTo>
                  <a:lnTo>
                    <a:pt x="73" y="133"/>
                  </a:lnTo>
                  <a:lnTo>
                    <a:pt x="73" y="150"/>
                  </a:lnTo>
                  <a:lnTo>
                    <a:pt x="73" y="164"/>
                  </a:lnTo>
                  <a:lnTo>
                    <a:pt x="73" y="175"/>
                  </a:lnTo>
                  <a:lnTo>
                    <a:pt x="73" y="189"/>
                  </a:lnTo>
                  <a:lnTo>
                    <a:pt x="73" y="196"/>
                  </a:lnTo>
                  <a:lnTo>
                    <a:pt x="77" y="206"/>
                  </a:lnTo>
                  <a:lnTo>
                    <a:pt x="77" y="213"/>
                  </a:lnTo>
                  <a:lnTo>
                    <a:pt x="77" y="217"/>
                  </a:lnTo>
                  <a:lnTo>
                    <a:pt x="77" y="220"/>
                  </a:lnTo>
                  <a:lnTo>
                    <a:pt x="70" y="248"/>
                  </a:lnTo>
                  <a:lnTo>
                    <a:pt x="70" y="252"/>
                  </a:lnTo>
                  <a:lnTo>
                    <a:pt x="66" y="259"/>
                  </a:lnTo>
                  <a:lnTo>
                    <a:pt x="56" y="266"/>
                  </a:lnTo>
                  <a:lnTo>
                    <a:pt x="56" y="2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5">
              <a:extLst>
                <a:ext uri="{FF2B5EF4-FFF2-40B4-BE49-F238E27FC236}">
                  <a16:creationId xmlns:a16="http://schemas.microsoft.com/office/drawing/2014/main" id="{FE02F441-DFE4-45EF-A1A5-BD789AA3D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3632" y="6135132"/>
              <a:ext cx="341957" cy="130269"/>
            </a:xfrm>
            <a:custGeom>
              <a:avLst/>
              <a:gdLst>
                <a:gd name="T0" fmla="*/ 0 w 63"/>
                <a:gd name="T1" fmla="*/ 3 h 24"/>
                <a:gd name="T2" fmla="*/ 7 w 63"/>
                <a:gd name="T3" fmla="*/ 3 h 24"/>
                <a:gd name="T4" fmla="*/ 18 w 63"/>
                <a:gd name="T5" fmla="*/ 3 h 24"/>
                <a:gd name="T6" fmla="*/ 25 w 63"/>
                <a:gd name="T7" fmla="*/ 3 h 24"/>
                <a:gd name="T8" fmla="*/ 28 w 63"/>
                <a:gd name="T9" fmla="*/ 0 h 24"/>
                <a:gd name="T10" fmla="*/ 32 w 63"/>
                <a:gd name="T11" fmla="*/ 0 h 24"/>
                <a:gd name="T12" fmla="*/ 39 w 63"/>
                <a:gd name="T13" fmla="*/ 0 h 24"/>
                <a:gd name="T14" fmla="*/ 49 w 63"/>
                <a:gd name="T15" fmla="*/ 0 h 24"/>
                <a:gd name="T16" fmla="*/ 56 w 63"/>
                <a:gd name="T17" fmla="*/ 0 h 24"/>
                <a:gd name="T18" fmla="*/ 60 w 63"/>
                <a:gd name="T19" fmla="*/ 0 h 24"/>
                <a:gd name="T20" fmla="*/ 63 w 63"/>
                <a:gd name="T21" fmla="*/ 3 h 24"/>
                <a:gd name="T22" fmla="*/ 63 w 63"/>
                <a:gd name="T23" fmla="*/ 7 h 24"/>
                <a:gd name="T24" fmla="*/ 63 w 63"/>
                <a:gd name="T25" fmla="*/ 10 h 24"/>
                <a:gd name="T26" fmla="*/ 60 w 63"/>
                <a:gd name="T27" fmla="*/ 14 h 24"/>
                <a:gd name="T28" fmla="*/ 56 w 63"/>
                <a:gd name="T29" fmla="*/ 17 h 24"/>
                <a:gd name="T30" fmla="*/ 49 w 63"/>
                <a:gd name="T31" fmla="*/ 21 h 24"/>
                <a:gd name="T32" fmla="*/ 42 w 63"/>
                <a:gd name="T33" fmla="*/ 21 h 24"/>
                <a:gd name="T34" fmla="*/ 35 w 63"/>
                <a:gd name="T35" fmla="*/ 24 h 24"/>
                <a:gd name="T36" fmla="*/ 28 w 63"/>
                <a:gd name="T37" fmla="*/ 24 h 24"/>
                <a:gd name="T38" fmla="*/ 25 w 63"/>
                <a:gd name="T39" fmla="*/ 24 h 24"/>
                <a:gd name="T40" fmla="*/ 18 w 63"/>
                <a:gd name="T41" fmla="*/ 24 h 24"/>
                <a:gd name="T42" fmla="*/ 14 w 63"/>
                <a:gd name="T43" fmla="*/ 24 h 24"/>
                <a:gd name="T44" fmla="*/ 0 w 63"/>
                <a:gd name="T45" fmla="*/ 21 h 24"/>
                <a:gd name="T46" fmla="*/ 0 w 63"/>
                <a:gd name="T47" fmla="*/ 3 h 24"/>
                <a:gd name="T48" fmla="*/ 0 w 63"/>
                <a:gd name="T4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24">
                  <a:moveTo>
                    <a:pt x="0" y="3"/>
                  </a:moveTo>
                  <a:lnTo>
                    <a:pt x="7" y="3"/>
                  </a:lnTo>
                  <a:lnTo>
                    <a:pt x="18" y="3"/>
                  </a:lnTo>
                  <a:lnTo>
                    <a:pt x="25" y="3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3" y="7"/>
                  </a:lnTo>
                  <a:lnTo>
                    <a:pt x="63" y="10"/>
                  </a:lnTo>
                  <a:lnTo>
                    <a:pt x="60" y="14"/>
                  </a:lnTo>
                  <a:lnTo>
                    <a:pt x="56" y="17"/>
                  </a:lnTo>
                  <a:lnTo>
                    <a:pt x="49" y="21"/>
                  </a:lnTo>
                  <a:lnTo>
                    <a:pt x="42" y="21"/>
                  </a:lnTo>
                  <a:lnTo>
                    <a:pt x="35" y="24"/>
                  </a:lnTo>
                  <a:lnTo>
                    <a:pt x="28" y="24"/>
                  </a:lnTo>
                  <a:lnTo>
                    <a:pt x="25" y="24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0" y="21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6">
              <a:extLst>
                <a:ext uri="{FF2B5EF4-FFF2-40B4-BE49-F238E27FC236}">
                  <a16:creationId xmlns:a16="http://schemas.microsoft.com/office/drawing/2014/main" id="{125FFA9C-DBAF-4483-A438-E500D46F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7543" y="4751028"/>
              <a:ext cx="472226" cy="472226"/>
            </a:xfrm>
            <a:custGeom>
              <a:avLst/>
              <a:gdLst>
                <a:gd name="T0" fmla="*/ 24 w 87"/>
                <a:gd name="T1" fmla="*/ 80 h 87"/>
                <a:gd name="T2" fmla="*/ 14 w 87"/>
                <a:gd name="T3" fmla="*/ 84 h 87"/>
                <a:gd name="T4" fmla="*/ 7 w 87"/>
                <a:gd name="T5" fmla="*/ 87 h 87"/>
                <a:gd name="T6" fmla="*/ 3 w 87"/>
                <a:gd name="T7" fmla="*/ 87 h 87"/>
                <a:gd name="T8" fmla="*/ 0 w 87"/>
                <a:gd name="T9" fmla="*/ 84 h 87"/>
                <a:gd name="T10" fmla="*/ 0 w 87"/>
                <a:gd name="T11" fmla="*/ 80 h 87"/>
                <a:gd name="T12" fmla="*/ 0 w 87"/>
                <a:gd name="T13" fmla="*/ 77 h 87"/>
                <a:gd name="T14" fmla="*/ 7 w 87"/>
                <a:gd name="T15" fmla="*/ 70 h 87"/>
                <a:gd name="T16" fmla="*/ 14 w 87"/>
                <a:gd name="T17" fmla="*/ 59 h 87"/>
                <a:gd name="T18" fmla="*/ 21 w 87"/>
                <a:gd name="T19" fmla="*/ 49 h 87"/>
                <a:gd name="T20" fmla="*/ 28 w 87"/>
                <a:gd name="T21" fmla="*/ 42 h 87"/>
                <a:gd name="T22" fmla="*/ 35 w 87"/>
                <a:gd name="T23" fmla="*/ 35 h 87"/>
                <a:gd name="T24" fmla="*/ 38 w 87"/>
                <a:gd name="T25" fmla="*/ 28 h 87"/>
                <a:gd name="T26" fmla="*/ 42 w 87"/>
                <a:gd name="T27" fmla="*/ 21 h 87"/>
                <a:gd name="T28" fmla="*/ 42 w 87"/>
                <a:gd name="T29" fmla="*/ 18 h 87"/>
                <a:gd name="T30" fmla="*/ 42 w 87"/>
                <a:gd name="T31" fmla="*/ 14 h 87"/>
                <a:gd name="T32" fmla="*/ 38 w 87"/>
                <a:gd name="T33" fmla="*/ 14 h 87"/>
                <a:gd name="T34" fmla="*/ 35 w 87"/>
                <a:gd name="T35" fmla="*/ 11 h 87"/>
                <a:gd name="T36" fmla="*/ 35 w 87"/>
                <a:gd name="T37" fmla="*/ 11 h 87"/>
                <a:gd name="T38" fmla="*/ 35 w 87"/>
                <a:gd name="T39" fmla="*/ 7 h 87"/>
                <a:gd name="T40" fmla="*/ 35 w 87"/>
                <a:gd name="T41" fmla="*/ 4 h 87"/>
                <a:gd name="T42" fmla="*/ 38 w 87"/>
                <a:gd name="T43" fmla="*/ 0 h 87"/>
                <a:gd name="T44" fmla="*/ 42 w 87"/>
                <a:gd name="T45" fmla="*/ 0 h 87"/>
                <a:gd name="T46" fmla="*/ 45 w 87"/>
                <a:gd name="T47" fmla="*/ 0 h 87"/>
                <a:gd name="T48" fmla="*/ 52 w 87"/>
                <a:gd name="T49" fmla="*/ 0 h 87"/>
                <a:gd name="T50" fmla="*/ 66 w 87"/>
                <a:gd name="T51" fmla="*/ 4 h 87"/>
                <a:gd name="T52" fmla="*/ 77 w 87"/>
                <a:gd name="T53" fmla="*/ 11 h 87"/>
                <a:gd name="T54" fmla="*/ 80 w 87"/>
                <a:gd name="T55" fmla="*/ 14 h 87"/>
                <a:gd name="T56" fmla="*/ 84 w 87"/>
                <a:gd name="T57" fmla="*/ 18 h 87"/>
                <a:gd name="T58" fmla="*/ 87 w 87"/>
                <a:gd name="T59" fmla="*/ 21 h 87"/>
                <a:gd name="T60" fmla="*/ 87 w 87"/>
                <a:gd name="T61" fmla="*/ 25 h 87"/>
                <a:gd name="T62" fmla="*/ 87 w 87"/>
                <a:gd name="T63" fmla="*/ 28 h 87"/>
                <a:gd name="T64" fmla="*/ 80 w 87"/>
                <a:gd name="T65" fmla="*/ 35 h 87"/>
                <a:gd name="T66" fmla="*/ 73 w 87"/>
                <a:gd name="T67" fmla="*/ 42 h 87"/>
                <a:gd name="T68" fmla="*/ 63 w 87"/>
                <a:gd name="T69" fmla="*/ 49 h 87"/>
                <a:gd name="T70" fmla="*/ 52 w 87"/>
                <a:gd name="T71" fmla="*/ 59 h 87"/>
                <a:gd name="T72" fmla="*/ 42 w 87"/>
                <a:gd name="T73" fmla="*/ 66 h 87"/>
                <a:gd name="T74" fmla="*/ 31 w 87"/>
                <a:gd name="T75" fmla="*/ 73 h 87"/>
                <a:gd name="T76" fmla="*/ 24 w 87"/>
                <a:gd name="T77" fmla="*/ 80 h 87"/>
                <a:gd name="T78" fmla="*/ 24 w 87"/>
                <a:gd name="T79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87">
                  <a:moveTo>
                    <a:pt x="24" y="80"/>
                  </a:moveTo>
                  <a:lnTo>
                    <a:pt x="14" y="84"/>
                  </a:lnTo>
                  <a:lnTo>
                    <a:pt x="7" y="87"/>
                  </a:lnTo>
                  <a:lnTo>
                    <a:pt x="3" y="87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7" y="70"/>
                  </a:lnTo>
                  <a:lnTo>
                    <a:pt x="14" y="59"/>
                  </a:lnTo>
                  <a:lnTo>
                    <a:pt x="21" y="49"/>
                  </a:lnTo>
                  <a:lnTo>
                    <a:pt x="28" y="42"/>
                  </a:lnTo>
                  <a:lnTo>
                    <a:pt x="35" y="35"/>
                  </a:lnTo>
                  <a:lnTo>
                    <a:pt x="38" y="28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38" y="1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66" y="4"/>
                  </a:lnTo>
                  <a:lnTo>
                    <a:pt x="77" y="11"/>
                  </a:lnTo>
                  <a:lnTo>
                    <a:pt x="80" y="14"/>
                  </a:lnTo>
                  <a:lnTo>
                    <a:pt x="84" y="18"/>
                  </a:lnTo>
                  <a:lnTo>
                    <a:pt x="87" y="21"/>
                  </a:lnTo>
                  <a:lnTo>
                    <a:pt x="87" y="25"/>
                  </a:lnTo>
                  <a:lnTo>
                    <a:pt x="87" y="28"/>
                  </a:lnTo>
                  <a:lnTo>
                    <a:pt x="80" y="35"/>
                  </a:lnTo>
                  <a:lnTo>
                    <a:pt x="73" y="42"/>
                  </a:lnTo>
                  <a:lnTo>
                    <a:pt x="63" y="49"/>
                  </a:lnTo>
                  <a:lnTo>
                    <a:pt x="52" y="59"/>
                  </a:lnTo>
                  <a:lnTo>
                    <a:pt x="42" y="66"/>
                  </a:lnTo>
                  <a:lnTo>
                    <a:pt x="31" y="73"/>
                  </a:lnTo>
                  <a:lnTo>
                    <a:pt x="24" y="80"/>
                  </a:lnTo>
                  <a:lnTo>
                    <a:pt x="24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7">
              <a:extLst>
                <a:ext uri="{FF2B5EF4-FFF2-40B4-BE49-F238E27FC236}">
                  <a16:creationId xmlns:a16="http://schemas.microsoft.com/office/drawing/2014/main" id="{8843F829-B5DD-4643-ABC7-D66229955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330" y="4941002"/>
              <a:ext cx="374525" cy="303961"/>
            </a:xfrm>
            <a:custGeom>
              <a:avLst/>
              <a:gdLst>
                <a:gd name="T0" fmla="*/ 69 w 69"/>
                <a:gd name="T1" fmla="*/ 42 h 56"/>
                <a:gd name="T2" fmla="*/ 66 w 69"/>
                <a:gd name="T3" fmla="*/ 49 h 56"/>
                <a:gd name="T4" fmla="*/ 66 w 69"/>
                <a:gd name="T5" fmla="*/ 52 h 56"/>
                <a:gd name="T6" fmla="*/ 62 w 69"/>
                <a:gd name="T7" fmla="*/ 56 h 56"/>
                <a:gd name="T8" fmla="*/ 59 w 69"/>
                <a:gd name="T9" fmla="*/ 56 h 56"/>
                <a:gd name="T10" fmla="*/ 55 w 69"/>
                <a:gd name="T11" fmla="*/ 56 h 56"/>
                <a:gd name="T12" fmla="*/ 48 w 69"/>
                <a:gd name="T13" fmla="*/ 52 h 56"/>
                <a:gd name="T14" fmla="*/ 41 w 69"/>
                <a:gd name="T15" fmla="*/ 49 h 56"/>
                <a:gd name="T16" fmla="*/ 31 w 69"/>
                <a:gd name="T17" fmla="*/ 42 h 56"/>
                <a:gd name="T18" fmla="*/ 24 w 69"/>
                <a:gd name="T19" fmla="*/ 35 h 56"/>
                <a:gd name="T20" fmla="*/ 17 w 69"/>
                <a:gd name="T21" fmla="*/ 28 h 56"/>
                <a:gd name="T22" fmla="*/ 10 w 69"/>
                <a:gd name="T23" fmla="*/ 24 h 56"/>
                <a:gd name="T24" fmla="*/ 7 w 69"/>
                <a:gd name="T25" fmla="*/ 18 h 56"/>
                <a:gd name="T26" fmla="*/ 7 w 69"/>
                <a:gd name="T27" fmla="*/ 14 h 56"/>
                <a:gd name="T28" fmla="*/ 3 w 69"/>
                <a:gd name="T29" fmla="*/ 14 h 56"/>
                <a:gd name="T30" fmla="*/ 3 w 69"/>
                <a:gd name="T31" fmla="*/ 11 h 56"/>
                <a:gd name="T32" fmla="*/ 0 w 69"/>
                <a:gd name="T33" fmla="*/ 7 h 56"/>
                <a:gd name="T34" fmla="*/ 3 w 69"/>
                <a:gd name="T35" fmla="*/ 4 h 56"/>
                <a:gd name="T36" fmla="*/ 3 w 69"/>
                <a:gd name="T37" fmla="*/ 4 h 56"/>
                <a:gd name="T38" fmla="*/ 7 w 69"/>
                <a:gd name="T39" fmla="*/ 0 h 56"/>
                <a:gd name="T40" fmla="*/ 14 w 69"/>
                <a:gd name="T41" fmla="*/ 0 h 56"/>
                <a:gd name="T42" fmla="*/ 24 w 69"/>
                <a:gd name="T43" fmla="*/ 0 h 56"/>
                <a:gd name="T44" fmla="*/ 38 w 69"/>
                <a:gd name="T45" fmla="*/ 4 h 56"/>
                <a:gd name="T46" fmla="*/ 45 w 69"/>
                <a:gd name="T47" fmla="*/ 4 h 56"/>
                <a:gd name="T48" fmla="*/ 48 w 69"/>
                <a:gd name="T49" fmla="*/ 7 h 56"/>
                <a:gd name="T50" fmla="*/ 55 w 69"/>
                <a:gd name="T51" fmla="*/ 11 h 56"/>
                <a:gd name="T52" fmla="*/ 59 w 69"/>
                <a:gd name="T53" fmla="*/ 18 h 56"/>
                <a:gd name="T54" fmla="*/ 66 w 69"/>
                <a:gd name="T55" fmla="*/ 21 h 56"/>
                <a:gd name="T56" fmla="*/ 66 w 69"/>
                <a:gd name="T57" fmla="*/ 28 h 56"/>
                <a:gd name="T58" fmla="*/ 69 w 69"/>
                <a:gd name="T59" fmla="*/ 35 h 56"/>
                <a:gd name="T60" fmla="*/ 69 w 69"/>
                <a:gd name="T61" fmla="*/ 42 h 56"/>
                <a:gd name="T62" fmla="*/ 69 w 69"/>
                <a:gd name="T63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56">
                  <a:moveTo>
                    <a:pt x="69" y="42"/>
                  </a:moveTo>
                  <a:lnTo>
                    <a:pt x="66" y="49"/>
                  </a:lnTo>
                  <a:lnTo>
                    <a:pt x="66" y="52"/>
                  </a:lnTo>
                  <a:lnTo>
                    <a:pt x="62" y="56"/>
                  </a:lnTo>
                  <a:lnTo>
                    <a:pt x="59" y="56"/>
                  </a:lnTo>
                  <a:lnTo>
                    <a:pt x="55" y="56"/>
                  </a:lnTo>
                  <a:lnTo>
                    <a:pt x="48" y="52"/>
                  </a:lnTo>
                  <a:lnTo>
                    <a:pt x="41" y="49"/>
                  </a:lnTo>
                  <a:lnTo>
                    <a:pt x="31" y="42"/>
                  </a:lnTo>
                  <a:lnTo>
                    <a:pt x="24" y="35"/>
                  </a:lnTo>
                  <a:lnTo>
                    <a:pt x="17" y="28"/>
                  </a:lnTo>
                  <a:lnTo>
                    <a:pt x="10" y="24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8" y="4"/>
                  </a:lnTo>
                  <a:lnTo>
                    <a:pt x="45" y="4"/>
                  </a:lnTo>
                  <a:lnTo>
                    <a:pt x="48" y="7"/>
                  </a:lnTo>
                  <a:lnTo>
                    <a:pt x="55" y="11"/>
                  </a:lnTo>
                  <a:lnTo>
                    <a:pt x="59" y="18"/>
                  </a:lnTo>
                  <a:lnTo>
                    <a:pt x="66" y="21"/>
                  </a:lnTo>
                  <a:lnTo>
                    <a:pt x="66" y="28"/>
                  </a:lnTo>
                  <a:lnTo>
                    <a:pt x="69" y="35"/>
                  </a:lnTo>
                  <a:lnTo>
                    <a:pt x="69" y="42"/>
                  </a:lnTo>
                  <a:lnTo>
                    <a:pt x="69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8">
              <a:extLst>
                <a:ext uri="{FF2B5EF4-FFF2-40B4-BE49-F238E27FC236}">
                  <a16:creationId xmlns:a16="http://schemas.microsoft.com/office/drawing/2014/main" id="{D6791F02-1653-4335-9399-307ED6835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402" y="5147261"/>
              <a:ext cx="2176577" cy="379951"/>
            </a:xfrm>
            <a:custGeom>
              <a:avLst/>
              <a:gdLst>
                <a:gd name="T0" fmla="*/ 276 w 401"/>
                <a:gd name="T1" fmla="*/ 7 h 70"/>
                <a:gd name="T2" fmla="*/ 307 w 401"/>
                <a:gd name="T3" fmla="*/ 4 h 70"/>
                <a:gd name="T4" fmla="*/ 331 w 401"/>
                <a:gd name="T5" fmla="*/ 0 h 70"/>
                <a:gd name="T6" fmla="*/ 345 w 401"/>
                <a:gd name="T7" fmla="*/ 0 h 70"/>
                <a:gd name="T8" fmla="*/ 363 w 401"/>
                <a:gd name="T9" fmla="*/ 0 h 70"/>
                <a:gd name="T10" fmla="*/ 380 w 401"/>
                <a:gd name="T11" fmla="*/ 4 h 70"/>
                <a:gd name="T12" fmla="*/ 391 w 401"/>
                <a:gd name="T13" fmla="*/ 11 h 70"/>
                <a:gd name="T14" fmla="*/ 398 w 401"/>
                <a:gd name="T15" fmla="*/ 21 h 70"/>
                <a:gd name="T16" fmla="*/ 401 w 401"/>
                <a:gd name="T17" fmla="*/ 28 h 70"/>
                <a:gd name="T18" fmla="*/ 398 w 401"/>
                <a:gd name="T19" fmla="*/ 32 h 70"/>
                <a:gd name="T20" fmla="*/ 391 w 401"/>
                <a:gd name="T21" fmla="*/ 35 h 70"/>
                <a:gd name="T22" fmla="*/ 373 w 401"/>
                <a:gd name="T23" fmla="*/ 35 h 70"/>
                <a:gd name="T24" fmla="*/ 345 w 401"/>
                <a:gd name="T25" fmla="*/ 32 h 70"/>
                <a:gd name="T26" fmla="*/ 324 w 401"/>
                <a:gd name="T27" fmla="*/ 32 h 70"/>
                <a:gd name="T28" fmla="*/ 314 w 401"/>
                <a:gd name="T29" fmla="*/ 32 h 70"/>
                <a:gd name="T30" fmla="*/ 297 w 401"/>
                <a:gd name="T31" fmla="*/ 35 h 70"/>
                <a:gd name="T32" fmla="*/ 272 w 401"/>
                <a:gd name="T33" fmla="*/ 35 h 70"/>
                <a:gd name="T34" fmla="*/ 234 w 401"/>
                <a:gd name="T35" fmla="*/ 42 h 70"/>
                <a:gd name="T36" fmla="*/ 192 w 401"/>
                <a:gd name="T37" fmla="*/ 46 h 70"/>
                <a:gd name="T38" fmla="*/ 153 w 401"/>
                <a:gd name="T39" fmla="*/ 53 h 70"/>
                <a:gd name="T40" fmla="*/ 122 w 401"/>
                <a:gd name="T41" fmla="*/ 56 h 70"/>
                <a:gd name="T42" fmla="*/ 94 w 401"/>
                <a:gd name="T43" fmla="*/ 60 h 70"/>
                <a:gd name="T44" fmla="*/ 70 w 401"/>
                <a:gd name="T45" fmla="*/ 67 h 70"/>
                <a:gd name="T46" fmla="*/ 45 w 401"/>
                <a:gd name="T47" fmla="*/ 70 h 70"/>
                <a:gd name="T48" fmla="*/ 28 w 401"/>
                <a:gd name="T49" fmla="*/ 70 h 70"/>
                <a:gd name="T50" fmla="*/ 14 w 401"/>
                <a:gd name="T51" fmla="*/ 63 h 70"/>
                <a:gd name="T52" fmla="*/ 3 w 401"/>
                <a:gd name="T53" fmla="*/ 53 h 70"/>
                <a:gd name="T54" fmla="*/ 0 w 401"/>
                <a:gd name="T55" fmla="*/ 46 h 70"/>
                <a:gd name="T56" fmla="*/ 3 w 401"/>
                <a:gd name="T57" fmla="*/ 42 h 70"/>
                <a:gd name="T58" fmla="*/ 14 w 401"/>
                <a:gd name="T59" fmla="*/ 42 h 70"/>
                <a:gd name="T60" fmla="*/ 28 w 401"/>
                <a:gd name="T61" fmla="*/ 39 h 70"/>
                <a:gd name="T62" fmla="*/ 45 w 401"/>
                <a:gd name="T63" fmla="*/ 39 h 70"/>
                <a:gd name="T64" fmla="*/ 70 w 401"/>
                <a:gd name="T65" fmla="*/ 35 h 70"/>
                <a:gd name="T66" fmla="*/ 87 w 401"/>
                <a:gd name="T67" fmla="*/ 35 h 70"/>
                <a:gd name="T68" fmla="*/ 108 w 401"/>
                <a:gd name="T69" fmla="*/ 32 h 70"/>
                <a:gd name="T70" fmla="*/ 129 w 401"/>
                <a:gd name="T71" fmla="*/ 28 h 70"/>
                <a:gd name="T72" fmla="*/ 188 w 401"/>
                <a:gd name="T73" fmla="*/ 21 h 70"/>
                <a:gd name="T74" fmla="*/ 258 w 401"/>
                <a:gd name="T75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1" h="70">
                  <a:moveTo>
                    <a:pt x="258" y="11"/>
                  </a:moveTo>
                  <a:lnTo>
                    <a:pt x="276" y="7"/>
                  </a:lnTo>
                  <a:lnTo>
                    <a:pt x="293" y="4"/>
                  </a:lnTo>
                  <a:lnTo>
                    <a:pt x="307" y="4"/>
                  </a:lnTo>
                  <a:lnTo>
                    <a:pt x="321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45" y="0"/>
                  </a:lnTo>
                  <a:lnTo>
                    <a:pt x="352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80" y="4"/>
                  </a:lnTo>
                  <a:lnTo>
                    <a:pt x="387" y="7"/>
                  </a:lnTo>
                  <a:lnTo>
                    <a:pt x="391" y="11"/>
                  </a:lnTo>
                  <a:lnTo>
                    <a:pt x="394" y="18"/>
                  </a:lnTo>
                  <a:lnTo>
                    <a:pt x="398" y="21"/>
                  </a:lnTo>
                  <a:lnTo>
                    <a:pt x="401" y="25"/>
                  </a:lnTo>
                  <a:lnTo>
                    <a:pt x="401" y="28"/>
                  </a:lnTo>
                  <a:lnTo>
                    <a:pt x="401" y="32"/>
                  </a:lnTo>
                  <a:lnTo>
                    <a:pt x="398" y="32"/>
                  </a:lnTo>
                  <a:lnTo>
                    <a:pt x="394" y="35"/>
                  </a:lnTo>
                  <a:lnTo>
                    <a:pt x="391" y="35"/>
                  </a:lnTo>
                  <a:lnTo>
                    <a:pt x="384" y="35"/>
                  </a:lnTo>
                  <a:lnTo>
                    <a:pt x="373" y="35"/>
                  </a:lnTo>
                  <a:lnTo>
                    <a:pt x="359" y="35"/>
                  </a:lnTo>
                  <a:lnTo>
                    <a:pt x="345" y="32"/>
                  </a:lnTo>
                  <a:lnTo>
                    <a:pt x="335" y="32"/>
                  </a:lnTo>
                  <a:lnTo>
                    <a:pt x="324" y="32"/>
                  </a:lnTo>
                  <a:lnTo>
                    <a:pt x="317" y="32"/>
                  </a:lnTo>
                  <a:lnTo>
                    <a:pt x="314" y="32"/>
                  </a:lnTo>
                  <a:lnTo>
                    <a:pt x="307" y="32"/>
                  </a:lnTo>
                  <a:lnTo>
                    <a:pt x="297" y="35"/>
                  </a:lnTo>
                  <a:lnTo>
                    <a:pt x="286" y="35"/>
                  </a:lnTo>
                  <a:lnTo>
                    <a:pt x="272" y="35"/>
                  </a:lnTo>
                  <a:lnTo>
                    <a:pt x="255" y="39"/>
                  </a:lnTo>
                  <a:lnTo>
                    <a:pt x="234" y="42"/>
                  </a:lnTo>
                  <a:lnTo>
                    <a:pt x="213" y="42"/>
                  </a:lnTo>
                  <a:lnTo>
                    <a:pt x="192" y="46"/>
                  </a:lnTo>
                  <a:lnTo>
                    <a:pt x="171" y="49"/>
                  </a:lnTo>
                  <a:lnTo>
                    <a:pt x="153" y="53"/>
                  </a:lnTo>
                  <a:lnTo>
                    <a:pt x="136" y="53"/>
                  </a:lnTo>
                  <a:lnTo>
                    <a:pt x="122" y="56"/>
                  </a:lnTo>
                  <a:lnTo>
                    <a:pt x="108" y="60"/>
                  </a:lnTo>
                  <a:lnTo>
                    <a:pt x="94" y="60"/>
                  </a:lnTo>
                  <a:lnTo>
                    <a:pt x="87" y="63"/>
                  </a:lnTo>
                  <a:lnTo>
                    <a:pt x="70" y="67"/>
                  </a:lnTo>
                  <a:lnTo>
                    <a:pt x="56" y="67"/>
                  </a:lnTo>
                  <a:lnTo>
                    <a:pt x="45" y="70"/>
                  </a:lnTo>
                  <a:lnTo>
                    <a:pt x="35" y="70"/>
                  </a:lnTo>
                  <a:lnTo>
                    <a:pt x="28" y="70"/>
                  </a:lnTo>
                  <a:lnTo>
                    <a:pt x="21" y="67"/>
                  </a:lnTo>
                  <a:lnTo>
                    <a:pt x="14" y="63"/>
                  </a:lnTo>
                  <a:lnTo>
                    <a:pt x="7" y="60"/>
                  </a:lnTo>
                  <a:lnTo>
                    <a:pt x="3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14" y="42"/>
                  </a:lnTo>
                  <a:lnTo>
                    <a:pt x="21" y="42"/>
                  </a:lnTo>
                  <a:lnTo>
                    <a:pt x="28" y="39"/>
                  </a:lnTo>
                  <a:lnTo>
                    <a:pt x="35" y="39"/>
                  </a:lnTo>
                  <a:lnTo>
                    <a:pt x="45" y="39"/>
                  </a:lnTo>
                  <a:lnTo>
                    <a:pt x="56" y="39"/>
                  </a:lnTo>
                  <a:lnTo>
                    <a:pt x="70" y="35"/>
                  </a:lnTo>
                  <a:lnTo>
                    <a:pt x="77" y="35"/>
                  </a:lnTo>
                  <a:lnTo>
                    <a:pt x="87" y="35"/>
                  </a:lnTo>
                  <a:lnTo>
                    <a:pt x="98" y="32"/>
                  </a:lnTo>
                  <a:lnTo>
                    <a:pt x="108" y="32"/>
                  </a:lnTo>
                  <a:lnTo>
                    <a:pt x="119" y="32"/>
                  </a:lnTo>
                  <a:lnTo>
                    <a:pt x="129" y="28"/>
                  </a:lnTo>
                  <a:lnTo>
                    <a:pt x="157" y="25"/>
                  </a:lnTo>
                  <a:lnTo>
                    <a:pt x="188" y="21"/>
                  </a:lnTo>
                  <a:lnTo>
                    <a:pt x="223" y="18"/>
                  </a:lnTo>
                  <a:lnTo>
                    <a:pt x="258" y="11"/>
                  </a:lnTo>
                  <a:lnTo>
                    <a:pt x="258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9">
              <a:extLst>
                <a:ext uri="{FF2B5EF4-FFF2-40B4-BE49-F238E27FC236}">
                  <a16:creationId xmlns:a16="http://schemas.microsoft.com/office/drawing/2014/main" id="{9D974158-EFFA-40A5-8553-F1F121C5A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3632" y="5852883"/>
              <a:ext cx="358239" cy="146554"/>
            </a:xfrm>
            <a:custGeom>
              <a:avLst/>
              <a:gdLst>
                <a:gd name="T0" fmla="*/ 46 w 66"/>
                <a:gd name="T1" fmla="*/ 24 h 27"/>
                <a:gd name="T2" fmla="*/ 39 w 66"/>
                <a:gd name="T3" fmla="*/ 27 h 27"/>
                <a:gd name="T4" fmla="*/ 28 w 66"/>
                <a:gd name="T5" fmla="*/ 27 h 27"/>
                <a:gd name="T6" fmla="*/ 14 w 66"/>
                <a:gd name="T7" fmla="*/ 27 h 27"/>
                <a:gd name="T8" fmla="*/ 0 w 66"/>
                <a:gd name="T9" fmla="*/ 27 h 27"/>
                <a:gd name="T10" fmla="*/ 0 w 66"/>
                <a:gd name="T11" fmla="*/ 7 h 27"/>
                <a:gd name="T12" fmla="*/ 11 w 66"/>
                <a:gd name="T13" fmla="*/ 7 h 27"/>
                <a:gd name="T14" fmla="*/ 21 w 66"/>
                <a:gd name="T15" fmla="*/ 7 h 27"/>
                <a:gd name="T16" fmla="*/ 28 w 66"/>
                <a:gd name="T17" fmla="*/ 3 h 27"/>
                <a:gd name="T18" fmla="*/ 35 w 66"/>
                <a:gd name="T19" fmla="*/ 3 h 27"/>
                <a:gd name="T20" fmla="*/ 42 w 66"/>
                <a:gd name="T21" fmla="*/ 0 h 27"/>
                <a:gd name="T22" fmla="*/ 46 w 66"/>
                <a:gd name="T23" fmla="*/ 0 h 27"/>
                <a:gd name="T24" fmla="*/ 49 w 66"/>
                <a:gd name="T25" fmla="*/ 0 h 27"/>
                <a:gd name="T26" fmla="*/ 53 w 66"/>
                <a:gd name="T27" fmla="*/ 0 h 27"/>
                <a:gd name="T28" fmla="*/ 53 w 66"/>
                <a:gd name="T29" fmla="*/ 0 h 27"/>
                <a:gd name="T30" fmla="*/ 56 w 66"/>
                <a:gd name="T31" fmla="*/ 0 h 27"/>
                <a:gd name="T32" fmla="*/ 60 w 66"/>
                <a:gd name="T33" fmla="*/ 3 h 27"/>
                <a:gd name="T34" fmla="*/ 63 w 66"/>
                <a:gd name="T35" fmla="*/ 7 h 27"/>
                <a:gd name="T36" fmla="*/ 66 w 66"/>
                <a:gd name="T37" fmla="*/ 10 h 27"/>
                <a:gd name="T38" fmla="*/ 66 w 66"/>
                <a:gd name="T39" fmla="*/ 14 h 27"/>
                <a:gd name="T40" fmla="*/ 66 w 66"/>
                <a:gd name="T41" fmla="*/ 17 h 27"/>
                <a:gd name="T42" fmla="*/ 66 w 66"/>
                <a:gd name="T43" fmla="*/ 17 h 27"/>
                <a:gd name="T44" fmla="*/ 63 w 66"/>
                <a:gd name="T45" fmla="*/ 20 h 27"/>
                <a:gd name="T46" fmla="*/ 60 w 66"/>
                <a:gd name="T47" fmla="*/ 20 h 27"/>
                <a:gd name="T48" fmla="*/ 53 w 66"/>
                <a:gd name="T49" fmla="*/ 24 h 27"/>
                <a:gd name="T50" fmla="*/ 46 w 66"/>
                <a:gd name="T51" fmla="*/ 24 h 27"/>
                <a:gd name="T52" fmla="*/ 46 w 66"/>
                <a:gd name="T5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27">
                  <a:moveTo>
                    <a:pt x="46" y="24"/>
                  </a:moveTo>
                  <a:lnTo>
                    <a:pt x="39" y="27"/>
                  </a:lnTo>
                  <a:lnTo>
                    <a:pt x="28" y="27"/>
                  </a:lnTo>
                  <a:lnTo>
                    <a:pt x="14" y="27"/>
                  </a:lnTo>
                  <a:lnTo>
                    <a:pt x="0" y="27"/>
                  </a:lnTo>
                  <a:lnTo>
                    <a:pt x="0" y="7"/>
                  </a:lnTo>
                  <a:lnTo>
                    <a:pt x="11" y="7"/>
                  </a:lnTo>
                  <a:lnTo>
                    <a:pt x="21" y="7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0" y="3"/>
                  </a:lnTo>
                  <a:lnTo>
                    <a:pt x="63" y="7"/>
                  </a:lnTo>
                  <a:lnTo>
                    <a:pt x="66" y="10"/>
                  </a:lnTo>
                  <a:lnTo>
                    <a:pt x="66" y="14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3" y="20"/>
                  </a:lnTo>
                  <a:lnTo>
                    <a:pt x="60" y="20"/>
                  </a:lnTo>
                  <a:lnTo>
                    <a:pt x="53" y="24"/>
                  </a:lnTo>
                  <a:lnTo>
                    <a:pt x="46" y="24"/>
                  </a:lnTo>
                  <a:lnTo>
                    <a:pt x="46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9297173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D251F0C-00E0-4646-9EDE-6A36EC46C0C9}"/>
              </a:ext>
            </a:extLst>
          </p:cNvPr>
          <p:cNvGrpSpPr/>
          <p:nvPr/>
        </p:nvGrpSpPr>
        <p:grpSpPr>
          <a:xfrm>
            <a:off x="7073212" y="2488231"/>
            <a:ext cx="1704350" cy="1948603"/>
            <a:chOff x="7233632" y="7215280"/>
            <a:chExt cx="1704350" cy="1948603"/>
          </a:xfrm>
        </p:grpSpPr>
        <p:sp>
          <p:nvSpPr>
            <p:cNvPr id="3" name="Freeform 39">
              <a:extLst>
                <a:ext uri="{FF2B5EF4-FFF2-40B4-BE49-F238E27FC236}">
                  <a16:creationId xmlns:a16="http://schemas.microsoft.com/office/drawing/2014/main" id="{3B0464ED-937A-4AB2-BE13-445FF3FA1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340" y="7481244"/>
              <a:ext cx="1514377" cy="830465"/>
            </a:xfrm>
            <a:custGeom>
              <a:avLst/>
              <a:gdLst>
                <a:gd name="T0" fmla="*/ 28 w 279"/>
                <a:gd name="T1" fmla="*/ 14 h 153"/>
                <a:gd name="T2" fmla="*/ 24 w 279"/>
                <a:gd name="T3" fmla="*/ 7 h 153"/>
                <a:gd name="T4" fmla="*/ 28 w 279"/>
                <a:gd name="T5" fmla="*/ 0 h 153"/>
                <a:gd name="T6" fmla="*/ 31 w 279"/>
                <a:gd name="T7" fmla="*/ 0 h 153"/>
                <a:gd name="T8" fmla="*/ 42 w 279"/>
                <a:gd name="T9" fmla="*/ 0 h 153"/>
                <a:gd name="T10" fmla="*/ 59 w 279"/>
                <a:gd name="T11" fmla="*/ 3 h 153"/>
                <a:gd name="T12" fmla="*/ 66 w 279"/>
                <a:gd name="T13" fmla="*/ 21 h 153"/>
                <a:gd name="T14" fmla="*/ 62 w 279"/>
                <a:gd name="T15" fmla="*/ 55 h 153"/>
                <a:gd name="T16" fmla="*/ 55 w 279"/>
                <a:gd name="T17" fmla="*/ 80 h 153"/>
                <a:gd name="T18" fmla="*/ 52 w 279"/>
                <a:gd name="T19" fmla="*/ 90 h 153"/>
                <a:gd name="T20" fmla="*/ 49 w 279"/>
                <a:gd name="T21" fmla="*/ 101 h 153"/>
                <a:gd name="T22" fmla="*/ 49 w 279"/>
                <a:gd name="T23" fmla="*/ 104 h 153"/>
                <a:gd name="T24" fmla="*/ 52 w 279"/>
                <a:gd name="T25" fmla="*/ 108 h 153"/>
                <a:gd name="T26" fmla="*/ 55 w 279"/>
                <a:gd name="T27" fmla="*/ 108 h 153"/>
                <a:gd name="T28" fmla="*/ 62 w 279"/>
                <a:gd name="T29" fmla="*/ 104 h 153"/>
                <a:gd name="T30" fmla="*/ 73 w 279"/>
                <a:gd name="T31" fmla="*/ 104 h 153"/>
                <a:gd name="T32" fmla="*/ 94 w 279"/>
                <a:gd name="T33" fmla="*/ 101 h 153"/>
                <a:gd name="T34" fmla="*/ 118 w 279"/>
                <a:gd name="T35" fmla="*/ 94 h 153"/>
                <a:gd name="T36" fmla="*/ 146 w 279"/>
                <a:gd name="T37" fmla="*/ 90 h 153"/>
                <a:gd name="T38" fmla="*/ 174 w 279"/>
                <a:gd name="T39" fmla="*/ 83 h 153"/>
                <a:gd name="T40" fmla="*/ 195 w 279"/>
                <a:gd name="T41" fmla="*/ 80 h 153"/>
                <a:gd name="T42" fmla="*/ 209 w 279"/>
                <a:gd name="T43" fmla="*/ 76 h 153"/>
                <a:gd name="T44" fmla="*/ 226 w 279"/>
                <a:gd name="T45" fmla="*/ 73 h 153"/>
                <a:gd name="T46" fmla="*/ 237 w 279"/>
                <a:gd name="T47" fmla="*/ 69 h 153"/>
                <a:gd name="T48" fmla="*/ 244 w 279"/>
                <a:gd name="T49" fmla="*/ 69 h 153"/>
                <a:gd name="T50" fmla="*/ 254 w 279"/>
                <a:gd name="T51" fmla="*/ 73 h 153"/>
                <a:gd name="T52" fmla="*/ 268 w 279"/>
                <a:gd name="T53" fmla="*/ 80 h 153"/>
                <a:gd name="T54" fmla="*/ 279 w 279"/>
                <a:gd name="T55" fmla="*/ 90 h 153"/>
                <a:gd name="T56" fmla="*/ 279 w 279"/>
                <a:gd name="T57" fmla="*/ 97 h 153"/>
                <a:gd name="T58" fmla="*/ 265 w 279"/>
                <a:gd name="T59" fmla="*/ 104 h 153"/>
                <a:gd name="T60" fmla="*/ 240 w 279"/>
                <a:gd name="T61" fmla="*/ 104 h 153"/>
                <a:gd name="T62" fmla="*/ 219 w 279"/>
                <a:gd name="T63" fmla="*/ 104 h 153"/>
                <a:gd name="T64" fmla="*/ 206 w 279"/>
                <a:gd name="T65" fmla="*/ 104 h 153"/>
                <a:gd name="T66" fmla="*/ 192 w 279"/>
                <a:gd name="T67" fmla="*/ 108 h 153"/>
                <a:gd name="T68" fmla="*/ 167 w 279"/>
                <a:gd name="T69" fmla="*/ 111 h 153"/>
                <a:gd name="T70" fmla="*/ 139 w 279"/>
                <a:gd name="T71" fmla="*/ 118 h 153"/>
                <a:gd name="T72" fmla="*/ 108 w 279"/>
                <a:gd name="T73" fmla="*/ 122 h 153"/>
                <a:gd name="T74" fmla="*/ 80 w 279"/>
                <a:gd name="T75" fmla="*/ 129 h 153"/>
                <a:gd name="T76" fmla="*/ 59 w 279"/>
                <a:gd name="T77" fmla="*/ 136 h 153"/>
                <a:gd name="T78" fmla="*/ 45 w 279"/>
                <a:gd name="T79" fmla="*/ 139 h 153"/>
                <a:gd name="T80" fmla="*/ 31 w 279"/>
                <a:gd name="T81" fmla="*/ 150 h 153"/>
                <a:gd name="T82" fmla="*/ 21 w 279"/>
                <a:gd name="T83" fmla="*/ 153 h 153"/>
                <a:gd name="T84" fmla="*/ 10 w 279"/>
                <a:gd name="T85" fmla="*/ 153 h 153"/>
                <a:gd name="T86" fmla="*/ 7 w 279"/>
                <a:gd name="T87" fmla="*/ 146 h 153"/>
                <a:gd name="T88" fmla="*/ 3 w 279"/>
                <a:gd name="T89" fmla="*/ 132 h 153"/>
                <a:gd name="T90" fmla="*/ 0 w 279"/>
                <a:gd name="T91" fmla="*/ 118 h 153"/>
                <a:gd name="T92" fmla="*/ 3 w 279"/>
                <a:gd name="T93" fmla="*/ 111 h 153"/>
                <a:gd name="T94" fmla="*/ 10 w 279"/>
                <a:gd name="T95" fmla="*/ 108 h 153"/>
                <a:gd name="T96" fmla="*/ 17 w 279"/>
                <a:gd name="T97" fmla="*/ 104 h 153"/>
                <a:gd name="T98" fmla="*/ 21 w 279"/>
                <a:gd name="T99" fmla="*/ 94 h 153"/>
                <a:gd name="T100" fmla="*/ 28 w 279"/>
                <a:gd name="T101" fmla="*/ 83 h 153"/>
                <a:gd name="T102" fmla="*/ 31 w 279"/>
                <a:gd name="T103" fmla="*/ 59 h 153"/>
                <a:gd name="T104" fmla="*/ 31 w 279"/>
                <a:gd name="T105" fmla="*/ 35 h 153"/>
                <a:gd name="T106" fmla="*/ 28 w 279"/>
                <a:gd name="T107" fmla="*/ 2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9" h="153">
                  <a:moveTo>
                    <a:pt x="28" y="21"/>
                  </a:moveTo>
                  <a:lnTo>
                    <a:pt x="28" y="14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9" y="3"/>
                  </a:lnTo>
                  <a:lnTo>
                    <a:pt x="66" y="7"/>
                  </a:lnTo>
                  <a:lnTo>
                    <a:pt x="66" y="21"/>
                  </a:lnTo>
                  <a:lnTo>
                    <a:pt x="66" y="38"/>
                  </a:lnTo>
                  <a:lnTo>
                    <a:pt x="62" y="55"/>
                  </a:lnTo>
                  <a:lnTo>
                    <a:pt x="59" y="69"/>
                  </a:lnTo>
                  <a:lnTo>
                    <a:pt x="55" y="80"/>
                  </a:lnTo>
                  <a:lnTo>
                    <a:pt x="55" y="83"/>
                  </a:lnTo>
                  <a:lnTo>
                    <a:pt x="52" y="90"/>
                  </a:lnTo>
                  <a:lnTo>
                    <a:pt x="52" y="94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5" y="108"/>
                  </a:lnTo>
                  <a:lnTo>
                    <a:pt x="59" y="104"/>
                  </a:lnTo>
                  <a:lnTo>
                    <a:pt x="62" y="104"/>
                  </a:lnTo>
                  <a:lnTo>
                    <a:pt x="66" y="104"/>
                  </a:lnTo>
                  <a:lnTo>
                    <a:pt x="73" y="104"/>
                  </a:lnTo>
                  <a:lnTo>
                    <a:pt x="83" y="101"/>
                  </a:lnTo>
                  <a:lnTo>
                    <a:pt x="94" y="101"/>
                  </a:lnTo>
                  <a:lnTo>
                    <a:pt x="104" y="97"/>
                  </a:lnTo>
                  <a:lnTo>
                    <a:pt x="118" y="94"/>
                  </a:lnTo>
                  <a:lnTo>
                    <a:pt x="132" y="90"/>
                  </a:lnTo>
                  <a:lnTo>
                    <a:pt x="146" y="90"/>
                  </a:lnTo>
                  <a:lnTo>
                    <a:pt x="160" y="87"/>
                  </a:lnTo>
                  <a:lnTo>
                    <a:pt x="174" y="83"/>
                  </a:lnTo>
                  <a:lnTo>
                    <a:pt x="185" y="80"/>
                  </a:lnTo>
                  <a:lnTo>
                    <a:pt x="195" y="80"/>
                  </a:lnTo>
                  <a:lnTo>
                    <a:pt x="202" y="76"/>
                  </a:lnTo>
                  <a:lnTo>
                    <a:pt x="209" y="76"/>
                  </a:lnTo>
                  <a:lnTo>
                    <a:pt x="216" y="73"/>
                  </a:lnTo>
                  <a:lnTo>
                    <a:pt x="226" y="73"/>
                  </a:lnTo>
                  <a:lnTo>
                    <a:pt x="233" y="69"/>
                  </a:lnTo>
                  <a:lnTo>
                    <a:pt x="237" y="69"/>
                  </a:lnTo>
                  <a:lnTo>
                    <a:pt x="240" y="69"/>
                  </a:lnTo>
                  <a:lnTo>
                    <a:pt x="244" y="69"/>
                  </a:lnTo>
                  <a:lnTo>
                    <a:pt x="247" y="69"/>
                  </a:lnTo>
                  <a:lnTo>
                    <a:pt x="254" y="73"/>
                  </a:lnTo>
                  <a:lnTo>
                    <a:pt x="261" y="76"/>
                  </a:lnTo>
                  <a:lnTo>
                    <a:pt x="268" y="80"/>
                  </a:lnTo>
                  <a:lnTo>
                    <a:pt x="275" y="83"/>
                  </a:lnTo>
                  <a:lnTo>
                    <a:pt x="279" y="90"/>
                  </a:lnTo>
                  <a:lnTo>
                    <a:pt x="279" y="94"/>
                  </a:lnTo>
                  <a:lnTo>
                    <a:pt x="279" y="97"/>
                  </a:lnTo>
                  <a:lnTo>
                    <a:pt x="272" y="101"/>
                  </a:lnTo>
                  <a:lnTo>
                    <a:pt x="265" y="104"/>
                  </a:lnTo>
                  <a:lnTo>
                    <a:pt x="254" y="104"/>
                  </a:lnTo>
                  <a:lnTo>
                    <a:pt x="240" y="104"/>
                  </a:lnTo>
                  <a:lnTo>
                    <a:pt x="230" y="104"/>
                  </a:lnTo>
                  <a:lnTo>
                    <a:pt x="219" y="104"/>
                  </a:lnTo>
                  <a:lnTo>
                    <a:pt x="209" y="104"/>
                  </a:lnTo>
                  <a:lnTo>
                    <a:pt x="206" y="104"/>
                  </a:lnTo>
                  <a:lnTo>
                    <a:pt x="199" y="108"/>
                  </a:lnTo>
                  <a:lnTo>
                    <a:pt x="192" y="108"/>
                  </a:lnTo>
                  <a:lnTo>
                    <a:pt x="181" y="111"/>
                  </a:lnTo>
                  <a:lnTo>
                    <a:pt x="167" y="111"/>
                  </a:lnTo>
                  <a:lnTo>
                    <a:pt x="157" y="115"/>
                  </a:lnTo>
                  <a:lnTo>
                    <a:pt x="139" y="118"/>
                  </a:lnTo>
                  <a:lnTo>
                    <a:pt x="125" y="122"/>
                  </a:lnTo>
                  <a:lnTo>
                    <a:pt x="108" y="122"/>
                  </a:lnTo>
                  <a:lnTo>
                    <a:pt x="94" y="125"/>
                  </a:lnTo>
                  <a:lnTo>
                    <a:pt x="80" y="129"/>
                  </a:lnTo>
                  <a:lnTo>
                    <a:pt x="69" y="132"/>
                  </a:lnTo>
                  <a:lnTo>
                    <a:pt x="59" y="136"/>
                  </a:lnTo>
                  <a:lnTo>
                    <a:pt x="52" y="139"/>
                  </a:lnTo>
                  <a:lnTo>
                    <a:pt x="45" y="139"/>
                  </a:lnTo>
                  <a:lnTo>
                    <a:pt x="38" y="143"/>
                  </a:lnTo>
                  <a:lnTo>
                    <a:pt x="31" y="150"/>
                  </a:lnTo>
                  <a:lnTo>
                    <a:pt x="24" y="153"/>
                  </a:lnTo>
                  <a:lnTo>
                    <a:pt x="21" y="153"/>
                  </a:lnTo>
                  <a:lnTo>
                    <a:pt x="14" y="153"/>
                  </a:lnTo>
                  <a:lnTo>
                    <a:pt x="10" y="153"/>
                  </a:lnTo>
                  <a:lnTo>
                    <a:pt x="7" y="150"/>
                  </a:lnTo>
                  <a:lnTo>
                    <a:pt x="7" y="146"/>
                  </a:lnTo>
                  <a:lnTo>
                    <a:pt x="3" y="139"/>
                  </a:lnTo>
                  <a:lnTo>
                    <a:pt x="3" y="132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3" y="118"/>
                  </a:lnTo>
                  <a:lnTo>
                    <a:pt x="3" y="111"/>
                  </a:lnTo>
                  <a:lnTo>
                    <a:pt x="7" y="111"/>
                  </a:lnTo>
                  <a:lnTo>
                    <a:pt x="10" y="108"/>
                  </a:lnTo>
                  <a:lnTo>
                    <a:pt x="14" y="108"/>
                  </a:lnTo>
                  <a:lnTo>
                    <a:pt x="17" y="104"/>
                  </a:lnTo>
                  <a:lnTo>
                    <a:pt x="21" y="101"/>
                  </a:lnTo>
                  <a:lnTo>
                    <a:pt x="21" y="94"/>
                  </a:lnTo>
                  <a:lnTo>
                    <a:pt x="24" y="90"/>
                  </a:lnTo>
                  <a:lnTo>
                    <a:pt x="28" y="83"/>
                  </a:lnTo>
                  <a:lnTo>
                    <a:pt x="28" y="69"/>
                  </a:lnTo>
                  <a:lnTo>
                    <a:pt x="31" y="59"/>
                  </a:lnTo>
                  <a:lnTo>
                    <a:pt x="31" y="45"/>
                  </a:lnTo>
                  <a:lnTo>
                    <a:pt x="31" y="35"/>
                  </a:lnTo>
                  <a:lnTo>
                    <a:pt x="31" y="24"/>
                  </a:lnTo>
                  <a:lnTo>
                    <a:pt x="28" y="21"/>
                  </a:lnTo>
                  <a:lnTo>
                    <a:pt x="28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0">
              <a:extLst>
                <a:ext uri="{FF2B5EF4-FFF2-40B4-BE49-F238E27FC236}">
                  <a16:creationId xmlns:a16="http://schemas.microsoft.com/office/drawing/2014/main" id="{6B51724E-1B21-4EB7-89F7-8C41CDBEC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3632" y="8349702"/>
              <a:ext cx="341957" cy="586210"/>
            </a:xfrm>
            <a:custGeom>
              <a:avLst/>
              <a:gdLst>
                <a:gd name="T0" fmla="*/ 35 w 63"/>
                <a:gd name="T1" fmla="*/ 94 h 108"/>
                <a:gd name="T2" fmla="*/ 32 w 63"/>
                <a:gd name="T3" fmla="*/ 101 h 108"/>
                <a:gd name="T4" fmla="*/ 25 w 63"/>
                <a:gd name="T5" fmla="*/ 105 h 108"/>
                <a:gd name="T6" fmla="*/ 21 w 63"/>
                <a:gd name="T7" fmla="*/ 105 h 108"/>
                <a:gd name="T8" fmla="*/ 18 w 63"/>
                <a:gd name="T9" fmla="*/ 108 h 108"/>
                <a:gd name="T10" fmla="*/ 11 w 63"/>
                <a:gd name="T11" fmla="*/ 105 h 108"/>
                <a:gd name="T12" fmla="*/ 7 w 63"/>
                <a:gd name="T13" fmla="*/ 105 h 108"/>
                <a:gd name="T14" fmla="*/ 7 w 63"/>
                <a:gd name="T15" fmla="*/ 101 h 108"/>
                <a:gd name="T16" fmla="*/ 4 w 63"/>
                <a:gd name="T17" fmla="*/ 94 h 108"/>
                <a:gd name="T18" fmla="*/ 4 w 63"/>
                <a:gd name="T19" fmla="*/ 87 h 108"/>
                <a:gd name="T20" fmla="*/ 0 w 63"/>
                <a:gd name="T21" fmla="*/ 84 h 108"/>
                <a:gd name="T22" fmla="*/ 0 w 63"/>
                <a:gd name="T23" fmla="*/ 77 h 108"/>
                <a:gd name="T24" fmla="*/ 0 w 63"/>
                <a:gd name="T25" fmla="*/ 73 h 108"/>
                <a:gd name="T26" fmla="*/ 4 w 63"/>
                <a:gd name="T27" fmla="*/ 66 h 108"/>
                <a:gd name="T28" fmla="*/ 7 w 63"/>
                <a:gd name="T29" fmla="*/ 63 h 108"/>
                <a:gd name="T30" fmla="*/ 14 w 63"/>
                <a:gd name="T31" fmla="*/ 56 h 108"/>
                <a:gd name="T32" fmla="*/ 14 w 63"/>
                <a:gd name="T33" fmla="*/ 53 h 108"/>
                <a:gd name="T34" fmla="*/ 18 w 63"/>
                <a:gd name="T35" fmla="*/ 49 h 108"/>
                <a:gd name="T36" fmla="*/ 21 w 63"/>
                <a:gd name="T37" fmla="*/ 42 h 108"/>
                <a:gd name="T38" fmla="*/ 25 w 63"/>
                <a:gd name="T39" fmla="*/ 35 h 108"/>
                <a:gd name="T40" fmla="*/ 28 w 63"/>
                <a:gd name="T41" fmla="*/ 28 h 108"/>
                <a:gd name="T42" fmla="*/ 35 w 63"/>
                <a:gd name="T43" fmla="*/ 21 h 108"/>
                <a:gd name="T44" fmla="*/ 39 w 63"/>
                <a:gd name="T45" fmla="*/ 11 h 108"/>
                <a:gd name="T46" fmla="*/ 42 w 63"/>
                <a:gd name="T47" fmla="*/ 0 h 108"/>
                <a:gd name="T48" fmla="*/ 49 w 63"/>
                <a:gd name="T49" fmla="*/ 0 h 108"/>
                <a:gd name="T50" fmla="*/ 53 w 63"/>
                <a:gd name="T51" fmla="*/ 4 h 108"/>
                <a:gd name="T52" fmla="*/ 56 w 63"/>
                <a:gd name="T53" fmla="*/ 7 h 108"/>
                <a:gd name="T54" fmla="*/ 60 w 63"/>
                <a:gd name="T55" fmla="*/ 11 h 108"/>
                <a:gd name="T56" fmla="*/ 63 w 63"/>
                <a:gd name="T57" fmla="*/ 21 h 108"/>
                <a:gd name="T58" fmla="*/ 63 w 63"/>
                <a:gd name="T59" fmla="*/ 32 h 108"/>
                <a:gd name="T60" fmla="*/ 63 w 63"/>
                <a:gd name="T61" fmla="*/ 39 h 108"/>
                <a:gd name="T62" fmla="*/ 60 w 63"/>
                <a:gd name="T63" fmla="*/ 46 h 108"/>
                <a:gd name="T64" fmla="*/ 56 w 63"/>
                <a:gd name="T65" fmla="*/ 53 h 108"/>
                <a:gd name="T66" fmla="*/ 53 w 63"/>
                <a:gd name="T67" fmla="*/ 59 h 108"/>
                <a:gd name="T68" fmla="*/ 46 w 63"/>
                <a:gd name="T69" fmla="*/ 77 h 108"/>
                <a:gd name="T70" fmla="*/ 35 w 63"/>
                <a:gd name="T71" fmla="*/ 94 h 108"/>
                <a:gd name="T72" fmla="*/ 35 w 63"/>
                <a:gd name="T73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3" h="108">
                  <a:moveTo>
                    <a:pt x="35" y="94"/>
                  </a:moveTo>
                  <a:lnTo>
                    <a:pt x="32" y="101"/>
                  </a:lnTo>
                  <a:lnTo>
                    <a:pt x="25" y="105"/>
                  </a:lnTo>
                  <a:lnTo>
                    <a:pt x="21" y="105"/>
                  </a:lnTo>
                  <a:lnTo>
                    <a:pt x="18" y="108"/>
                  </a:lnTo>
                  <a:lnTo>
                    <a:pt x="11" y="105"/>
                  </a:lnTo>
                  <a:lnTo>
                    <a:pt x="7" y="105"/>
                  </a:lnTo>
                  <a:lnTo>
                    <a:pt x="7" y="101"/>
                  </a:lnTo>
                  <a:lnTo>
                    <a:pt x="4" y="94"/>
                  </a:lnTo>
                  <a:lnTo>
                    <a:pt x="4" y="87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4" y="66"/>
                  </a:lnTo>
                  <a:lnTo>
                    <a:pt x="7" y="63"/>
                  </a:lnTo>
                  <a:lnTo>
                    <a:pt x="14" y="56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1" y="42"/>
                  </a:lnTo>
                  <a:lnTo>
                    <a:pt x="25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39" y="11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3" y="4"/>
                  </a:lnTo>
                  <a:lnTo>
                    <a:pt x="56" y="7"/>
                  </a:lnTo>
                  <a:lnTo>
                    <a:pt x="60" y="11"/>
                  </a:lnTo>
                  <a:lnTo>
                    <a:pt x="63" y="21"/>
                  </a:lnTo>
                  <a:lnTo>
                    <a:pt x="63" y="32"/>
                  </a:lnTo>
                  <a:lnTo>
                    <a:pt x="63" y="39"/>
                  </a:lnTo>
                  <a:lnTo>
                    <a:pt x="60" y="46"/>
                  </a:lnTo>
                  <a:lnTo>
                    <a:pt x="56" y="53"/>
                  </a:lnTo>
                  <a:lnTo>
                    <a:pt x="53" y="59"/>
                  </a:lnTo>
                  <a:lnTo>
                    <a:pt x="46" y="77"/>
                  </a:lnTo>
                  <a:lnTo>
                    <a:pt x="35" y="94"/>
                  </a:lnTo>
                  <a:lnTo>
                    <a:pt x="35" y="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1">
              <a:extLst>
                <a:ext uri="{FF2B5EF4-FFF2-40B4-BE49-F238E27FC236}">
                  <a16:creationId xmlns:a16="http://schemas.microsoft.com/office/drawing/2014/main" id="{20D7C3D0-C3EE-4497-ACE8-36CA0973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782" y="8371414"/>
              <a:ext cx="662200" cy="488508"/>
            </a:xfrm>
            <a:custGeom>
              <a:avLst/>
              <a:gdLst>
                <a:gd name="T0" fmla="*/ 63 w 122"/>
                <a:gd name="T1" fmla="*/ 17 h 90"/>
                <a:gd name="T2" fmla="*/ 70 w 122"/>
                <a:gd name="T3" fmla="*/ 21 h 90"/>
                <a:gd name="T4" fmla="*/ 80 w 122"/>
                <a:gd name="T5" fmla="*/ 24 h 90"/>
                <a:gd name="T6" fmla="*/ 87 w 122"/>
                <a:gd name="T7" fmla="*/ 28 h 90"/>
                <a:gd name="T8" fmla="*/ 94 w 122"/>
                <a:gd name="T9" fmla="*/ 31 h 90"/>
                <a:gd name="T10" fmla="*/ 98 w 122"/>
                <a:gd name="T11" fmla="*/ 35 h 90"/>
                <a:gd name="T12" fmla="*/ 105 w 122"/>
                <a:gd name="T13" fmla="*/ 38 h 90"/>
                <a:gd name="T14" fmla="*/ 112 w 122"/>
                <a:gd name="T15" fmla="*/ 45 h 90"/>
                <a:gd name="T16" fmla="*/ 115 w 122"/>
                <a:gd name="T17" fmla="*/ 52 h 90"/>
                <a:gd name="T18" fmla="*/ 119 w 122"/>
                <a:gd name="T19" fmla="*/ 59 h 90"/>
                <a:gd name="T20" fmla="*/ 119 w 122"/>
                <a:gd name="T21" fmla="*/ 66 h 90"/>
                <a:gd name="T22" fmla="*/ 122 w 122"/>
                <a:gd name="T23" fmla="*/ 73 h 90"/>
                <a:gd name="T24" fmla="*/ 122 w 122"/>
                <a:gd name="T25" fmla="*/ 76 h 90"/>
                <a:gd name="T26" fmla="*/ 119 w 122"/>
                <a:gd name="T27" fmla="*/ 83 h 90"/>
                <a:gd name="T28" fmla="*/ 119 w 122"/>
                <a:gd name="T29" fmla="*/ 83 h 90"/>
                <a:gd name="T30" fmla="*/ 119 w 122"/>
                <a:gd name="T31" fmla="*/ 87 h 90"/>
                <a:gd name="T32" fmla="*/ 112 w 122"/>
                <a:gd name="T33" fmla="*/ 90 h 90"/>
                <a:gd name="T34" fmla="*/ 108 w 122"/>
                <a:gd name="T35" fmla="*/ 90 h 90"/>
                <a:gd name="T36" fmla="*/ 105 w 122"/>
                <a:gd name="T37" fmla="*/ 90 h 90"/>
                <a:gd name="T38" fmla="*/ 101 w 122"/>
                <a:gd name="T39" fmla="*/ 90 h 90"/>
                <a:gd name="T40" fmla="*/ 98 w 122"/>
                <a:gd name="T41" fmla="*/ 87 h 90"/>
                <a:gd name="T42" fmla="*/ 91 w 122"/>
                <a:gd name="T43" fmla="*/ 83 h 90"/>
                <a:gd name="T44" fmla="*/ 84 w 122"/>
                <a:gd name="T45" fmla="*/ 80 h 90"/>
                <a:gd name="T46" fmla="*/ 77 w 122"/>
                <a:gd name="T47" fmla="*/ 73 h 90"/>
                <a:gd name="T48" fmla="*/ 70 w 122"/>
                <a:gd name="T49" fmla="*/ 66 h 90"/>
                <a:gd name="T50" fmla="*/ 59 w 122"/>
                <a:gd name="T51" fmla="*/ 55 h 90"/>
                <a:gd name="T52" fmla="*/ 49 w 122"/>
                <a:gd name="T53" fmla="*/ 49 h 90"/>
                <a:gd name="T54" fmla="*/ 38 w 122"/>
                <a:gd name="T55" fmla="*/ 42 h 90"/>
                <a:gd name="T56" fmla="*/ 31 w 122"/>
                <a:gd name="T57" fmla="*/ 35 h 90"/>
                <a:gd name="T58" fmla="*/ 21 w 122"/>
                <a:gd name="T59" fmla="*/ 28 h 90"/>
                <a:gd name="T60" fmla="*/ 14 w 122"/>
                <a:gd name="T61" fmla="*/ 21 h 90"/>
                <a:gd name="T62" fmla="*/ 11 w 122"/>
                <a:gd name="T63" fmla="*/ 14 h 90"/>
                <a:gd name="T64" fmla="*/ 7 w 122"/>
                <a:gd name="T65" fmla="*/ 7 h 90"/>
                <a:gd name="T66" fmla="*/ 0 w 122"/>
                <a:gd name="T67" fmla="*/ 0 h 90"/>
                <a:gd name="T68" fmla="*/ 14 w 122"/>
                <a:gd name="T69" fmla="*/ 3 h 90"/>
                <a:gd name="T70" fmla="*/ 28 w 122"/>
                <a:gd name="T71" fmla="*/ 3 h 90"/>
                <a:gd name="T72" fmla="*/ 45 w 122"/>
                <a:gd name="T73" fmla="*/ 10 h 90"/>
                <a:gd name="T74" fmla="*/ 63 w 122"/>
                <a:gd name="T75" fmla="*/ 17 h 90"/>
                <a:gd name="T76" fmla="*/ 63 w 122"/>
                <a:gd name="T77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2" h="90">
                  <a:moveTo>
                    <a:pt x="63" y="17"/>
                  </a:moveTo>
                  <a:lnTo>
                    <a:pt x="70" y="21"/>
                  </a:lnTo>
                  <a:lnTo>
                    <a:pt x="80" y="24"/>
                  </a:lnTo>
                  <a:lnTo>
                    <a:pt x="87" y="28"/>
                  </a:lnTo>
                  <a:lnTo>
                    <a:pt x="94" y="31"/>
                  </a:lnTo>
                  <a:lnTo>
                    <a:pt x="98" y="35"/>
                  </a:lnTo>
                  <a:lnTo>
                    <a:pt x="105" y="38"/>
                  </a:lnTo>
                  <a:lnTo>
                    <a:pt x="112" y="45"/>
                  </a:lnTo>
                  <a:lnTo>
                    <a:pt x="115" y="52"/>
                  </a:lnTo>
                  <a:lnTo>
                    <a:pt x="119" y="59"/>
                  </a:lnTo>
                  <a:lnTo>
                    <a:pt x="119" y="66"/>
                  </a:lnTo>
                  <a:lnTo>
                    <a:pt x="122" y="73"/>
                  </a:lnTo>
                  <a:lnTo>
                    <a:pt x="122" y="76"/>
                  </a:lnTo>
                  <a:lnTo>
                    <a:pt x="119" y="83"/>
                  </a:lnTo>
                  <a:lnTo>
                    <a:pt x="119" y="83"/>
                  </a:lnTo>
                  <a:lnTo>
                    <a:pt x="119" y="87"/>
                  </a:lnTo>
                  <a:lnTo>
                    <a:pt x="112" y="90"/>
                  </a:lnTo>
                  <a:lnTo>
                    <a:pt x="108" y="90"/>
                  </a:lnTo>
                  <a:lnTo>
                    <a:pt x="105" y="90"/>
                  </a:lnTo>
                  <a:lnTo>
                    <a:pt x="101" y="90"/>
                  </a:lnTo>
                  <a:lnTo>
                    <a:pt x="98" y="87"/>
                  </a:lnTo>
                  <a:lnTo>
                    <a:pt x="91" y="83"/>
                  </a:lnTo>
                  <a:lnTo>
                    <a:pt x="84" y="80"/>
                  </a:lnTo>
                  <a:lnTo>
                    <a:pt x="77" y="73"/>
                  </a:lnTo>
                  <a:lnTo>
                    <a:pt x="70" y="66"/>
                  </a:lnTo>
                  <a:lnTo>
                    <a:pt x="59" y="55"/>
                  </a:lnTo>
                  <a:lnTo>
                    <a:pt x="49" y="49"/>
                  </a:lnTo>
                  <a:lnTo>
                    <a:pt x="38" y="42"/>
                  </a:lnTo>
                  <a:lnTo>
                    <a:pt x="31" y="35"/>
                  </a:lnTo>
                  <a:lnTo>
                    <a:pt x="21" y="28"/>
                  </a:lnTo>
                  <a:lnTo>
                    <a:pt x="14" y="21"/>
                  </a:lnTo>
                  <a:lnTo>
                    <a:pt x="11" y="14"/>
                  </a:lnTo>
                  <a:lnTo>
                    <a:pt x="7" y="7"/>
                  </a:lnTo>
                  <a:lnTo>
                    <a:pt x="0" y="0"/>
                  </a:lnTo>
                  <a:lnTo>
                    <a:pt x="14" y="3"/>
                  </a:lnTo>
                  <a:lnTo>
                    <a:pt x="28" y="3"/>
                  </a:lnTo>
                  <a:lnTo>
                    <a:pt x="45" y="10"/>
                  </a:lnTo>
                  <a:lnTo>
                    <a:pt x="63" y="17"/>
                  </a:lnTo>
                  <a:lnTo>
                    <a:pt x="63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2">
              <a:extLst>
                <a:ext uri="{FF2B5EF4-FFF2-40B4-BE49-F238E27FC236}">
                  <a16:creationId xmlns:a16="http://schemas.microsoft.com/office/drawing/2014/main" id="{9AAC5E6C-E995-407C-B289-634DD2713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572" y="7633224"/>
              <a:ext cx="493938" cy="1530659"/>
            </a:xfrm>
            <a:custGeom>
              <a:avLst/>
              <a:gdLst>
                <a:gd name="T0" fmla="*/ 42 w 91"/>
                <a:gd name="T1" fmla="*/ 3 h 282"/>
                <a:gd name="T2" fmla="*/ 49 w 91"/>
                <a:gd name="T3" fmla="*/ 0 h 282"/>
                <a:gd name="T4" fmla="*/ 63 w 91"/>
                <a:gd name="T5" fmla="*/ 3 h 282"/>
                <a:gd name="T6" fmla="*/ 77 w 91"/>
                <a:gd name="T7" fmla="*/ 7 h 282"/>
                <a:gd name="T8" fmla="*/ 87 w 91"/>
                <a:gd name="T9" fmla="*/ 17 h 282"/>
                <a:gd name="T10" fmla="*/ 91 w 91"/>
                <a:gd name="T11" fmla="*/ 27 h 282"/>
                <a:gd name="T12" fmla="*/ 87 w 91"/>
                <a:gd name="T13" fmla="*/ 38 h 282"/>
                <a:gd name="T14" fmla="*/ 87 w 91"/>
                <a:gd name="T15" fmla="*/ 55 h 282"/>
                <a:gd name="T16" fmla="*/ 87 w 91"/>
                <a:gd name="T17" fmla="*/ 80 h 282"/>
                <a:gd name="T18" fmla="*/ 87 w 91"/>
                <a:gd name="T19" fmla="*/ 122 h 282"/>
                <a:gd name="T20" fmla="*/ 84 w 91"/>
                <a:gd name="T21" fmla="*/ 167 h 282"/>
                <a:gd name="T22" fmla="*/ 84 w 91"/>
                <a:gd name="T23" fmla="*/ 209 h 282"/>
                <a:gd name="T24" fmla="*/ 80 w 91"/>
                <a:gd name="T25" fmla="*/ 237 h 282"/>
                <a:gd name="T26" fmla="*/ 77 w 91"/>
                <a:gd name="T27" fmla="*/ 258 h 282"/>
                <a:gd name="T28" fmla="*/ 70 w 91"/>
                <a:gd name="T29" fmla="*/ 272 h 282"/>
                <a:gd name="T30" fmla="*/ 59 w 91"/>
                <a:gd name="T31" fmla="*/ 282 h 282"/>
                <a:gd name="T32" fmla="*/ 49 w 91"/>
                <a:gd name="T33" fmla="*/ 282 h 282"/>
                <a:gd name="T34" fmla="*/ 45 w 91"/>
                <a:gd name="T35" fmla="*/ 275 h 282"/>
                <a:gd name="T36" fmla="*/ 38 w 91"/>
                <a:gd name="T37" fmla="*/ 261 h 282"/>
                <a:gd name="T38" fmla="*/ 28 w 91"/>
                <a:gd name="T39" fmla="*/ 247 h 282"/>
                <a:gd name="T40" fmla="*/ 10 w 91"/>
                <a:gd name="T41" fmla="*/ 233 h 282"/>
                <a:gd name="T42" fmla="*/ 0 w 91"/>
                <a:gd name="T43" fmla="*/ 226 h 282"/>
                <a:gd name="T44" fmla="*/ 0 w 91"/>
                <a:gd name="T45" fmla="*/ 219 h 282"/>
                <a:gd name="T46" fmla="*/ 10 w 91"/>
                <a:gd name="T47" fmla="*/ 216 h 282"/>
                <a:gd name="T48" fmla="*/ 31 w 91"/>
                <a:gd name="T49" fmla="*/ 219 h 282"/>
                <a:gd name="T50" fmla="*/ 45 w 91"/>
                <a:gd name="T51" fmla="*/ 219 h 282"/>
                <a:gd name="T52" fmla="*/ 49 w 91"/>
                <a:gd name="T53" fmla="*/ 216 h 282"/>
                <a:gd name="T54" fmla="*/ 49 w 91"/>
                <a:gd name="T55" fmla="*/ 212 h 282"/>
                <a:gd name="T56" fmla="*/ 52 w 91"/>
                <a:gd name="T57" fmla="*/ 202 h 282"/>
                <a:gd name="T58" fmla="*/ 52 w 91"/>
                <a:gd name="T59" fmla="*/ 188 h 282"/>
                <a:gd name="T60" fmla="*/ 52 w 91"/>
                <a:gd name="T61" fmla="*/ 167 h 282"/>
                <a:gd name="T62" fmla="*/ 52 w 91"/>
                <a:gd name="T63" fmla="*/ 139 h 282"/>
                <a:gd name="T64" fmla="*/ 56 w 91"/>
                <a:gd name="T65" fmla="*/ 115 h 282"/>
                <a:gd name="T66" fmla="*/ 52 w 91"/>
                <a:gd name="T67" fmla="*/ 83 h 282"/>
                <a:gd name="T68" fmla="*/ 52 w 91"/>
                <a:gd name="T69" fmla="*/ 55 h 282"/>
                <a:gd name="T70" fmla="*/ 52 w 91"/>
                <a:gd name="T71" fmla="*/ 41 h 282"/>
                <a:gd name="T72" fmla="*/ 49 w 91"/>
                <a:gd name="T73" fmla="*/ 31 h 282"/>
                <a:gd name="T74" fmla="*/ 45 w 91"/>
                <a:gd name="T75" fmla="*/ 21 h 282"/>
                <a:gd name="T76" fmla="*/ 42 w 91"/>
                <a:gd name="T77" fmla="*/ 17 h 282"/>
                <a:gd name="T78" fmla="*/ 38 w 91"/>
                <a:gd name="T79" fmla="*/ 10 h 282"/>
                <a:gd name="T80" fmla="*/ 42 w 91"/>
                <a:gd name="T81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1" h="282">
                  <a:moveTo>
                    <a:pt x="42" y="7"/>
                  </a:moveTo>
                  <a:lnTo>
                    <a:pt x="42" y="3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77" y="7"/>
                  </a:lnTo>
                  <a:lnTo>
                    <a:pt x="80" y="10"/>
                  </a:lnTo>
                  <a:lnTo>
                    <a:pt x="87" y="17"/>
                  </a:lnTo>
                  <a:lnTo>
                    <a:pt x="91" y="24"/>
                  </a:lnTo>
                  <a:lnTo>
                    <a:pt x="91" y="27"/>
                  </a:lnTo>
                  <a:lnTo>
                    <a:pt x="91" y="31"/>
                  </a:lnTo>
                  <a:lnTo>
                    <a:pt x="87" y="38"/>
                  </a:lnTo>
                  <a:lnTo>
                    <a:pt x="87" y="45"/>
                  </a:lnTo>
                  <a:lnTo>
                    <a:pt x="87" y="55"/>
                  </a:lnTo>
                  <a:lnTo>
                    <a:pt x="87" y="66"/>
                  </a:lnTo>
                  <a:lnTo>
                    <a:pt x="87" y="80"/>
                  </a:lnTo>
                  <a:lnTo>
                    <a:pt x="87" y="101"/>
                  </a:lnTo>
                  <a:lnTo>
                    <a:pt x="87" y="122"/>
                  </a:lnTo>
                  <a:lnTo>
                    <a:pt x="87" y="143"/>
                  </a:lnTo>
                  <a:lnTo>
                    <a:pt x="84" y="167"/>
                  </a:lnTo>
                  <a:lnTo>
                    <a:pt x="84" y="188"/>
                  </a:lnTo>
                  <a:lnTo>
                    <a:pt x="84" y="209"/>
                  </a:lnTo>
                  <a:lnTo>
                    <a:pt x="84" y="223"/>
                  </a:lnTo>
                  <a:lnTo>
                    <a:pt x="80" y="237"/>
                  </a:lnTo>
                  <a:lnTo>
                    <a:pt x="80" y="251"/>
                  </a:lnTo>
                  <a:lnTo>
                    <a:pt x="77" y="258"/>
                  </a:lnTo>
                  <a:lnTo>
                    <a:pt x="77" y="265"/>
                  </a:lnTo>
                  <a:lnTo>
                    <a:pt x="70" y="272"/>
                  </a:lnTo>
                  <a:lnTo>
                    <a:pt x="66" y="279"/>
                  </a:lnTo>
                  <a:lnTo>
                    <a:pt x="59" y="282"/>
                  </a:lnTo>
                  <a:lnTo>
                    <a:pt x="56" y="282"/>
                  </a:lnTo>
                  <a:lnTo>
                    <a:pt x="49" y="282"/>
                  </a:lnTo>
                  <a:lnTo>
                    <a:pt x="45" y="279"/>
                  </a:lnTo>
                  <a:lnTo>
                    <a:pt x="45" y="275"/>
                  </a:lnTo>
                  <a:lnTo>
                    <a:pt x="42" y="268"/>
                  </a:lnTo>
                  <a:lnTo>
                    <a:pt x="38" y="261"/>
                  </a:lnTo>
                  <a:lnTo>
                    <a:pt x="35" y="254"/>
                  </a:lnTo>
                  <a:lnTo>
                    <a:pt x="28" y="247"/>
                  </a:lnTo>
                  <a:lnTo>
                    <a:pt x="21" y="240"/>
                  </a:lnTo>
                  <a:lnTo>
                    <a:pt x="10" y="233"/>
                  </a:lnTo>
                  <a:lnTo>
                    <a:pt x="3" y="230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19"/>
                  </a:lnTo>
                  <a:lnTo>
                    <a:pt x="3" y="216"/>
                  </a:lnTo>
                  <a:lnTo>
                    <a:pt x="10" y="216"/>
                  </a:lnTo>
                  <a:lnTo>
                    <a:pt x="21" y="219"/>
                  </a:lnTo>
                  <a:lnTo>
                    <a:pt x="31" y="219"/>
                  </a:lnTo>
                  <a:lnTo>
                    <a:pt x="38" y="219"/>
                  </a:lnTo>
                  <a:lnTo>
                    <a:pt x="45" y="219"/>
                  </a:lnTo>
                  <a:lnTo>
                    <a:pt x="49" y="219"/>
                  </a:lnTo>
                  <a:lnTo>
                    <a:pt x="49" y="216"/>
                  </a:lnTo>
                  <a:lnTo>
                    <a:pt x="49" y="216"/>
                  </a:lnTo>
                  <a:lnTo>
                    <a:pt x="49" y="212"/>
                  </a:lnTo>
                  <a:lnTo>
                    <a:pt x="49" y="209"/>
                  </a:lnTo>
                  <a:lnTo>
                    <a:pt x="52" y="202"/>
                  </a:lnTo>
                  <a:lnTo>
                    <a:pt x="52" y="198"/>
                  </a:lnTo>
                  <a:lnTo>
                    <a:pt x="52" y="188"/>
                  </a:lnTo>
                  <a:lnTo>
                    <a:pt x="52" y="181"/>
                  </a:lnTo>
                  <a:lnTo>
                    <a:pt x="52" y="167"/>
                  </a:lnTo>
                  <a:lnTo>
                    <a:pt x="52" y="153"/>
                  </a:lnTo>
                  <a:lnTo>
                    <a:pt x="52" y="139"/>
                  </a:lnTo>
                  <a:lnTo>
                    <a:pt x="56" y="125"/>
                  </a:lnTo>
                  <a:lnTo>
                    <a:pt x="56" y="115"/>
                  </a:lnTo>
                  <a:lnTo>
                    <a:pt x="56" y="101"/>
                  </a:lnTo>
                  <a:lnTo>
                    <a:pt x="52" y="83"/>
                  </a:lnTo>
                  <a:lnTo>
                    <a:pt x="52" y="66"/>
                  </a:lnTo>
                  <a:lnTo>
                    <a:pt x="52" y="55"/>
                  </a:lnTo>
                  <a:lnTo>
                    <a:pt x="52" y="48"/>
                  </a:lnTo>
                  <a:lnTo>
                    <a:pt x="52" y="41"/>
                  </a:lnTo>
                  <a:lnTo>
                    <a:pt x="49" y="34"/>
                  </a:lnTo>
                  <a:lnTo>
                    <a:pt x="49" y="31"/>
                  </a:lnTo>
                  <a:lnTo>
                    <a:pt x="49" y="2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2" y="17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42" y="7"/>
                  </a:lnTo>
                  <a:lnTo>
                    <a:pt x="4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3">
              <a:extLst>
                <a:ext uri="{FF2B5EF4-FFF2-40B4-BE49-F238E27FC236}">
                  <a16:creationId xmlns:a16="http://schemas.microsoft.com/office/drawing/2014/main" id="{090C1C6D-BEEF-46C1-B836-CE82F1C16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304" y="7215280"/>
              <a:ext cx="982446" cy="417948"/>
            </a:xfrm>
            <a:custGeom>
              <a:avLst/>
              <a:gdLst>
                <a:gd name="T0" fmla="*/ 0 w 181"/>
                <a:gd name="T1" fmla="*/ 77 h 77"/>
                <a:gd name="T2" fmla="*/ 0 w 181"/>
                <a:gd name="T3" fmla="*/ 52 h 77"/>
                <a:gd name="T4" fmla="*/ 20 w 181"/>
                <a:gd name="T5" fmla="*/ 49 h 77"/>
                <a:gd name="T6" fmla="*/ 38 w 181"/>
                <a:gd name="T7" fmla="*/ 45 h 77"/>
                <a:gd name="T8" fmla="*/ 52 w 181"/>
                <a:gd name="T9" fmla="*/ 42 h 77"/>
                <a:gd name="T10" fmla="*/ 66 w 181"/>
                <a:gd name="T11" fmla="*/ 38 h 77"/>
                <a:gd name="T12" fmla="*/ 80 w 181"/>
                <a:gd name="T13" fmla="*/ 35 h 77"/>
                <a:gd name="T14" fmla="*/ 90 w 181"/>
                <a:gd name="T15" fmla="*/ 31 h 77"/>
                <a:gd name="T16" fmla="*/ 97 w 181"/>
                <a:gd name="T17" fmla="*/ 28 h 77"/>
                <a:gd name="T18" fmla="*/ 104 w 181"/>
                <a:gd name="T19" fmla="*/ 24 h 77"/>
                <a:gd name="T20" fmla="*/ 111 w 181"/>
                <a:gd name="T21" fmla="*/ 24 h 77"/>
                <a:gd name="T22" fmla="*/ 115 w 181"/>
                <a:gd name="T23" fmla="*/ 21 h 77"/>
                <a:gd name="T24" fmla="*/ 118 w 181"/>
                <a:gd name="T25" fmla="*/ 21 h 77"/>
                <a:gd name="T26" fmla="*/ 122 w 181"/>
                <a:gd name="T27" fmla="*/ 17 h 77"/>
                <a:gd name="T28" fmla="*/ 122 w 181"/>
                <a:gd name="T29" fmla="*/ 17 h 77"/>
                <a:gd name="T30" fmla="*/ 122 w 181"/>
                <a:gd name="T31" fmla="*/ 14 h 77"/>
                <a:gd name="T32" fmla="*/ 122 w 181"/>
                <a:gd name="T33" fmla="*/ 10 h 77"/>
                <a:gd name="T34" fmla="*/ 122 w 181"/>
                <a:gd name="T35" fmla="*/ 7 h 77"/>
                <a:gd name="T36" fmla="*/ 122 w 181"/>
                <a:gd name="T37" fmla="*/ 3 h 77"/>
                <a:gd name="T38" fmla="*/ 122 w 181"/>
                <a:gd name="T39" fmla="*/ 3 h 77"/>
                <a:gd name="T40" fmla="*/ 125 w 181"/>
                <a:gd name="T41" fmla="*/ 0 h 77"/>
                <a:gd name="T42" fmla="*/ 132 w 181"/>
                <a:gd name="T43" fmla="*/ 0 h 77"/>
                <a:gd name="T44" fmla="*/ 136 w 181"/>
                <a:gd name="T45" fmla="*/ 0 h 77"/>
                <a:gd name="T46" fmla="*/ 143 w 181"/>
                <a:gd name="T47" fmla="*/ 3 h 77"/>
                <a:gd name="T48" fmla="*/ 150 w 181"/>
                <a:gd name="T49" fmla="*/ 7 h 77"/>
                <a:gd name="T50" fmla="*/ 160 w 181"/>
                <a:gd name="T51" fmla="*/ 10 h 77"/>
                <a:gd name="T52" fmla="*/ 167 w 181"/>
                <a:gd name="T53" fmla="*/ 14 h 77"/>
                <a:gd name="T54" fmla="*/ 170 w 181"/>
                <a:gd name="T55" fmla="*/ 14 h 77"/>
                <a:gd name="T56" fmla="*/ 174 w 181"/>
                <a:gd name="T57" fmla="*/ 17 h 77"/>
                <a:gd name="T58" fmla="*/ 177 w 181"/>
                <a:gd name="T59" fmla="*/ 21 h 77"/>
                <a:gd name="T60" fmla="*/ 181 w 181"/>
                <a:gd name="T61" fmla="*/ 24 h 77"/>
                <a:gd name="T62" fmla="*/ 181 w 181"/>
                <a:gd name="T63" fmla="*/ 28 h 77"/>
                <a:gd name="T64" fmla="*/ 181 w 181"/>
                <a:gd name="T65" fmla="*/ 31 h 77"/>
                <a:gd name="T66" fmla="*/ 177 w 181"/>
                <a:gd name="T67" fmla="*/ 31 h 77"/>
                <a:gd name="T68" fmla="*/ 174 w 181"/>
                <a:gd name="T69" fmla="*/ 35 h 77"/>
                <a:gd name="T70" fmla="*/ 170 w 181"/>
                <a:gd name="T71" fmla="*/ 38 h 77"/>
                <a:gd name="T72" fmla="*/ 163 w 181"/>
                <a:gd name="T73" fmla="*/ 38 h 77"/>
                <a:gd name="T74" fmla="*/ 157 w 181"/>
                <a:gd name="T75" fmla="*/ 42 h 77"/>
                <a:gd name="T76" fmla="*/ 150 w 181"/>
                <a:gd name="T77" fmla="*/ 45 h 77"/>
                <a:gd name="T78" fmla="*/ 139 w 181"/>
                <a:gd name="T79" fmla="*/ 45 h 77"/>
                <a:gd name="T80" fmla="*/ 129 w 181"/>
                <a:gd name="T81" fmla="*/ 49 h 77"/>
                <a:gd name="T82" fmla="*/ 118 w 181"/>
                <a:gd name="T83" fmla="*/ 52 h 77"/>
                <a:gd name="T84" fmla="*/ 101 w 181"/>
                <a:gd name="T85" fmla="*/ 56 h 77"/>
                <a:gd name="T86" fmla="*/ 87 w 181"/>
                <a:gd name="T87" fmla="*/ 59 h 77"/>
                <a:gd name="T88" fmla="*/ 66 w 181"/>
                <a:gd name="T89" fmla="*/ 63 h 77"/>
                <a:gd name="T90" fmla="*/ 45 w 181"/>
                <a:gd name="T91" fmla="*/ 66 h 77"/>
                <a:gd name="T92" fmla="*/ 24 w 181"/>
                <a:gd name="T93" fmla="*/ 70 h 77"/>
                <a:gd name="T94" fmla="*/ 0 w 181"/>
                <a:gd name="T95" fmla="*/ 77 h 77"/>
                <a:gd name="T96" fmla="*/ 0 w 181"/>
                <a:gd name="T9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1" h="77">
                  <a:moveTo>
                    <a:pt x="0" y="77"/>
                  </a:moveTo>
                  <a:lnTo>
                    <a:pt x="0" y="52"/>
                  </a:lnTo>
                  <a:lnTo>
                    <a:pt x="20" y="49"/>
                  </a:lnTo>
                  <a:lnTo>
                    <a:pt x="38" y="45"/>
                  </a:lnTo>
                  <a:lnTo>
                    <a:pt x="52" y="42"/>
                  </a:lnTo>
                  <a:lnTo>
                    <a:pt x="66" y="38"/>
                  </a:lnTo>
                  <a:lnTo>
                    <a:pt x="80" y="35"/>
                  </a:lnTo>
                  <a:lnTo>
                    <a:pt x="90" y="31"/>
                  </a:lnTo>
                  <a:lnTo>
                    <a:pt x="97" y="28"/>
                  </a:lnTo>
                  <a:lnTo>
                    <a:pt x="104" y="24"/>
                  </a:lnTo>
                  <a:lnTo>
                    <a:pt x="111" y="24"/>
                  </a:lnTo>
                  <a:lnTo>
                    <a:pt x="115" y="21"/>
                  </a:lnTo>
                  <a:lnTo>
                    <a:pt x="118" y="21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4"/>
                  </a:lnTo>
                  <a:lnTo>
                    <a:pt x="122" y="10"/>
                  </a:lnTo>
                  <a:lnTo>
                    <a:pt x="122" y="7"/>
                  </a:lnTo>
                  <a:lnTo>
                    <a:pt x="122" y="3"/>
                  </a:lnTo>
                  <a:lnTo>
                    <a:pt x="122" y="3"/>
                  </a:lnTo>
                  <a:lnTo>
                    <a:pt x="125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43" y="3"/>
                  </a:lnTo>
                  <a:lnTo>
                    <a:pt x="150" y="7"/>
                  </a:lnTo>
                  <a:lnTo>
                    <a:pt x="160" y="10"/>
                  </a:lnTo>
                  <a:lnTo>
                    <a:pt x="167" y="14"/>
                  </a:lnTo>
                  <a:lnTo>
                    <a:pt x="170" y="14"/>
                  </a:lnTo>
                  <a:lnTo>
                    <a:pt x="174" y="17"/>
                  </a:lnTo>
                  <a:lnTo>
                    <a:pt x="177" y="21"/>
                  </a:lnTo>
                  <a:lnTo>
                    <a:pt x="181" y="24"/>
                  </a:lnTo>
                  <a:lnTo>
                    <a:pt x="181" y="28"/>
                  </a:lnTo>
                  <a:lnTo>
                    <a:pt x="181" y="31"/>
                  </a:lnTo>
                  <a:lnTo>
                    <a:pt x="177" y="31"/>
                  </a:lnTo>
                  <a:lnTo>
                    <a:pt x="174" y="35"/>
                  </a:lnTo>
                  <a:lnTo>
                    <a:pt x="170" y="38"/>
                  </a:lnTo>
                  <a:lnTo>
                    <a:pt x="163" y="38"/>
                  </a:lnTo>
                  <a:lnTo>
                    <a:pt x="157" y="42"/>
                  </a:lnTo>
                  <a:lnTo>
                    <a:pt x="150" y="45"/>
                  </a:lnTo>
                  <a:lnTo>
                    <a:pt x="139" y="45"/>
                  </a:lnTo>
                  <a:lnTo>
                    <a:pt x="129" y="49"/>
                  </a:lnTo>
                  <a:lnTo>
                    <a:pt x="118" y="52"/>
                  </a:lnTo>
                  <a:lnTo>
                    <a:pt x="101" y="56"/>
                  </a:lnTo>
                  <a:lnTo>
                    <a:pt x="87" y="59"/>
                  </a:lnTo>
                  <a:lnTo>
                    <a:pt x="66" y="63"/>
                  </a:lnTo>
                  <a:lnTo>
                    <a:pt x="45" y="66"/>
                  </a:lnTo>
                  <a:lnTo>
                    <a:pt x="24" y="70"/>
                  </a:lnTo>
                  <a:lnTo>
                    <a:pt x="0" y="77"/>
                  </a:lnTo>
                  <a:lnTo>
                    <a:pt x="0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E1F48E89-1320-4CF4-AA44-743FCD7734BB}"/>
              </a:ext>
            </a:extLst>
          </p:cNvPr>
          <p:cNvGrpSpPr/>
          <p:nvPr/>
        </p:nvGrpSpPr>
        <p:grpSpPr>
          <a:xfrm>
            <a:off x="3295796" y="2343426"/>
            <a:ext cx="2106012" cy="2171147"/>
            <a:chOff x="4563121" y="7139290"/>
            <a:chExt cx="2182003" cy="2122298"/>
          </a:xfrm>
        </p:grpSpPr>
        <p:sp>
          <p:nvSpPr>
            <p:cNvPr id="9" name="Freeform 30">
              <a:extLst>
                <a:ext uri="{FF2B5EF4-FFF2-40B4-BE49-F238E27FC236}">
                  <a16:creationId xmlns:a16="http://schemas.microsoft.com/office/drawing/2014/main" id="{331CDF5F-AD74-4303-A4BA-822744944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30" y="8333421"/>
              <a:ext cx="227970" cy="852177"/>
            </a:xfrm>
            <a:custGeom>
              <a:avLst/>
              <a:gdLst>
                <a:gd name="T0" fmla="*/ 4 w 42"/>
                <a:gd name="T1" fmla="*/ 21 h 157"/>
                <a:gd name="T2" fmla="*/ 0 w 42"/>
                <a:gd name="T3" fmla="*/ 14 h 157"/>
                <a:gd name="T4" fmla="*/ 0 w 42"/>
                <a:gd name="T5" fmla="*/ 7 h 157"/>
                <a:gd name="T6" fmla="*/ 0 w 42"/>
                <a:gd name="T7" fmla="*/ 3 h 157"/>
                <a:gd name="T8" fmla="*/ 0 w 42"/>
                <a:gd name="T9" fmla="*/ 0 h 157"/>
                <a:gd name="T10" fmla="*/ 4 w 42"/>
                <a:gd name="T11" fmla="*/ 0 h 157"/>
                <a:gd name="T12" fmla="*/ 7 w 42"/>
                <a:gd name="T13" fmla="*/ 0 h 157"/>
                <a:gd name="T14" fmla="*/ 11 w 42"/>
                <a:gd name="T15" fmla="*/ 0 h 157"/>
                <a:gd name="T16" fmla="*/ 18 w 42"/>
                <a:gd name="T17" fmla="*/ 0 h 157"/>
                <a:gd name="T18" fmla="*/ 28 w 42"/>
                <a:gd name="T19" fmla="*/ 3 h 157"/>
                <a:gd name="T20" fmla="*/ 42 w 42"/>
                <a:gd name="T21" fmla="*/ 3 h 157"/>
                <a:gd name="T22" fmla="*/ 42 w 42"/>
                <a:gd name="T23" fmla="*/ 21 h 157"/>
                <a:gd name="T24" fmla="*/ 42 w 42"/>
                <a:gd name="T25" fmla="*/ 38 h 157"/>
                <a:gd name="T26" fmla="*/ 42 w 42"/>
                <a:gd name="T27" fmla="*/ 52 h 157"/>
                <a:gd name="T28" fmla="*/ 42 w 42"/>
                <a:gd name="T29" fmla="*/ 66 h 157"/>
                <a:gd name="T30" fmla="*/ 42 w 42"/>
                <a:gd name="T31" fmla="*/ 76 h 157"/>
                <a:gd name="T32" fmla="*/ 42 w 42"/>
                <a:gd name="T33" fmla="*/ 90 h 157"/>
                <a:gd name="T34" fmla="*/ 42 w 42"/>
                <a:gd name="T35" fmla="*/ 101 h 157"/>
                <a:gd name="T36" fmla="*/ 42 w 42"/>
                <a:gd name="T37" fmla="*/ 111 h 157"/>
                <a:gd name="T38" fmla="*/ 42 w 42"/>
                <a:gd name="T39" fmla="*/ 118 h 157"/>
                <a:gd name="T40" fmla="*/ 42 w 42"/>
                <a:gd name="T41" fmla="*/ 125 h 157"/>
                <a:gd name="T42" fmla="*/ 42 w 42"/>
                <a:gd name="T43" fmla="*/ 132 h 157"/>
                <a:gd name="T44" fmla="*/ 42 w 42"/>
                <a:gd name="T45" fmla="*/ 139 h 157"/>
                <a:gd name="T46" fmla="*/ 39 w 42"/>
                <a:gd name="T47" fmla="*/ 143 h 157"/>
                <a:gd name="T48" fmla="*/ 39 w 42"/>
                <a:gd name="T49" fmla="*/ 146 h 157"/>
                <a:gd name="T50" fmla="*/ 39 w 42"/>
                <a:gd name="T51" fmla="*/ 150 h 157"/>
                <a:gd name="T52" fmla="*/ 39 w 42"/>
                <a:gd name="T53" fmla="*/ 150 h 157"/>
                <a:gd name="T54" fmla="*/ 39 w 42"/>
                <a:gd name="T55" fmla="*/ 153 h 157"/>
                <a:gd name="T56" fmla="*/ 35 w 42"/>
                <a:gd name="T57" fmla="*/ 157 h 157"/>
                <a:gd name="T58" fmla="*/ 32 w 42"/>
                <a:gd name="T59" fmla="*/ 157 h 157"/>
                <a:gd name="T60" fmla="*/ 32 w 42"/>
                <a:gd name="T61" fmla="*/ 157 h 157"/>
                <a:gd name="T62" fmla="*/ 28 w 42"/>
                <a:gd name="T63" fmla="*/ 157 h 157"/>
                <a:gd name="T64" fmla="*/ 25 w 42"/>
                <a:gd name="T65" fmla="*/ 153 h 157"/>
                <a:gd name="T66" fmla="*/ 21 w 42"/>
                <a:gd name="T67" fmla="*/ 150 h 157"/>
                <a:gd name="T68" fmla="*/ 18 w 42"/>
                <a:gd name="T69" fmla="*/ 146 h 157"/>
                <a:gd name="T70" fmla="*/ 14 w 42"/>
                <a:gd name="T71" fmla="*/ 139 h 157"/>
                <a:gd name="T72" fmla="*/ 11 w 42"/>
                <a:gd name="T73" fmla="*/ 129 h 157"/>
                <a:gd name="T74" fmla="*/ 11 w 42"/>
                <a:gd name="T75" fmla="*/ 122 h 157"/>
                <a:gd name="T76" fmla="*/ 11 w 42"/>
                <a:gd name="T77" fmla="*/ 115 h 157"/>
                <a:gd name="T78" fmla="*/ 14 w 42"/>
                <a:gd name="T79" fmla="*/ 104 h 157"/>
                <a:gd name="T80" fmla="*/ 14 w 42"/>
                <a:gd name="T81" fmla="*/ 94 h 157"/>
                <a:gd name="T82" fmla="*/ 14 w 42"/>
                <a:gd name="T83" fmla="*/ 80 h 157"/>
                <a:gd name="T84" fmla="*/ 11 w 42"/>
                <a:gd name="T85" fmla="*/ 62 h 157"/>
                <a:gd name="T86" fmla="*/ 11 w 42"/>
                <a:gd name="T87" fmla="*/ 49 h 157"/>
                <a:gd name="T88" fmla="*/ 7 w 42"/>
                <a:gd name="T89" fmla="*/ 35 h 157"/>
                <a:gd name="T90" fmla="*/ 7 w 42"/>
                <a:gd name="T91" fmla="*/ 28 h 157"/>
                <a:gd name="T92" fmla="*/ 7 w 42"/>
                <a:gd name="T93" fmla="*/ 24 h 157"/>
                <a:gd name="T94" fmla="*/ 4 w 42"/>
                <a:gd name="T95" fmla="*/ 21 h 157"/>
                <a:gd name="T96" fmla="*/ 4 w 42"/>
                <a:gd name="T97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157">
                  <a:moveTo>
                    <a:pt x="4" y="21"/>
                  </a:move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8" y="3"/>
                  </a:lnTo>
                  <a:lnTo>
                    <a:pt x="42" y="3"/>
                  </a:lnTo>
                  <a:lnTo>
                    <a:pt x="42" y="21"/>
                  </a:lnTo>
                  <a:lnTo>
                    <a:pt x="42" y="38"/>
                  </a:lnTo>
                  <a:lnTo>
                    <a:pt x="42" y="52"/>
                  </a:lnTo>
                  <a:lnTo>
                    <a:pt x="42" y="66"/>
                  </a:lnTo>
                  <a:lnTo>
                    <a:pt x="42" y="76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2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2" y="132"/>
                  </a:lnTo>
                  <a:lnTo>
                    <a:pt x="42" y="139"/>
                  </a:lnTo>
                  <a:lnTo>
                    <a:pt x="39" y="143"/>
                  </a:lnTo>
                  <a:lnTo>
                    <a:pt x="39" y="146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53"/>
                  </a:lnTo>
                  <a:lnTo>
                    <a:pt x="35" y="157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28" y="157"/>
                  </a:lnTo>
                  <a:lnTo>
                    <a:pt x="25" y="153"/>
                  </a:lnTo>
                  <a:lnTo>
                    <a:pt x="21" y="150"/>
                  </a:lnTo>
                  <a:lnTo>
                    <a:pt x="18" y="146"/>
                  </a:lnTo>
                  <a:lnTo>
                    <a:pt x="14" y="139"/>
                  </a:lnTo>
                  <a:lnTo>
                    <a:pt x="11" y="129"/>
                  </a:lnTo>
                  <a:lnTo>
                    <a:pt x="11" y="122"/>
                  </a:lnTo>
                  <a:lnTo>
                    <a:pt x="11" y="115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4" y="80"/>
                  </a:lnTo>
                  <a:lnTo>
                    <a:pt x="11" y="62"/>
                  </a:lnTo>
                  <a:lnTo>
                    <a:pt x="11" y="49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4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1">
              <a:extLst>
                <a:ext uri="{FF2B5EF4-FFF2-40B4-BE49-F238E27FC236}">
                  <a16:creationId xmlns:a16="http://schemas.microsoft.com/office/drawing/2014/main" id="{7C745F4A-52EA-4993-B8CA-F4D4299B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317" y="8235719"/>
              <a:ext cx="911882" cy="1025869"/>
            </a:xfrm>
            <a:custGeom>
              <a:avLst/>
              <a:gdLst>
                <a:gd name="T0" fmla="*/ 143 w 168"/>
                <a:gd name="T1" fmla="*/ 178 h 189"/>
                <a:gd name="T2" fmla="*/ 133 w 168"/>
                <a:gd name="T3" fmla="*/ 189 h 189"/>
                <a:gd name="T4" fmla="*/ 119 w 168"/>
                <a:gd name="T5" fmla="*/ 189 h 189"/>
                <a:gd name="T6" fmla="*/ 116 w 168"/>
                <a:gd name="T7" fmla="*/ 182 h 189"/>
                <a:gd name="T8" fmla="*/ 116 w 168"/>
                <a:gd name="T9" fmla="*/ 171 h 189"/>
                <a:gd name="T10" fmla="*/ 112 w 168"/>
                <a:gd name="T11" fmla="*/ 161 h 189"/>
                <a:gd name="T12" fmla="*/ 105 w 168"/>
                <a:gd name="T13" fmla="*/ 147 h 189"/>
                <a:gd name="T14" fmla="*/ 91 w 168"/>
                <a:gd name="T15" fmla="*/ 119 h 189"/>
                <a:gd name="T16" fmla="*/ 112 w 168"/>
                <a:gd name="T17" fmla="*/ 126 h 189"/>
                <a:gd name="T18" fmla="*/ 123 w 168"/>
                <a:gd name="T19" fmla="*/ 126 h 189"/>
                <a:gd name="T20" fmla="*/ 123 w 168"/>
                <a:gd name="T21" fmla="*/ 122 h 189"/>
                <a:gd name="T22" fmla="*/ 123 w 168"/>
                <a:gd name="T23" fmla="*/ 115 h 189"/>
                <a:gd name="T24" fmla="*/ 123 w 168"/>
                <a:gd name="T25" fmla="*/ 105 h 189"/>
                <a:gd name="T26" fmla="*/ 123 w 168"/>
                <a:gd name="T27" fmla="*/ 87 h 189"/>
                <a:gd name="T28" fmla="*/ 123 w 168"/>
                <a:gd name="T29" fmla="*/ 70 h 189"/>
                <a:gd name="T30" fmla="*/ 123 w 168"/>
                <a:gd name="T31" fmla="*/ 56 h 189"/>
                <a:gd name="T32" fmla="*/ 123 w 168"/>
                <a:gd name="T33" fmla="*/ 49 h 189"/>
                <a:gd name="T34" fmla="*/ 123 w 168"/>
                <a:gd name="T35" fmla="*/ 42 h 189"/>
                <a:gd name="T36" fmla="*/ 119 w 168"/>
                <a:gd name="T37" fmla="*/ 32 h 189"/>
                <a:gd name="T38" fmla="*/ 109 w 168"/>
                <a:gd name="T39" fmla="*/ 32 h 189"/>
                <a:gd name="T40" fmla="*/ 98 w 168"/>
                <a:gd name="T41" fmla="*/ 32 h 189"/>
                <a:gd name="T42" fmla="*/ 77 w 168"/>
                <a:gd name="T43" fmla="*/ 35 h 189"/>
                <a:gd name="T44" fmla="*/ 46 w 168"/>
                <a:gd name="T45" fmla="*/ 39 h 189"/>
                <a:gd name="T46" fmla="*/ 0 w 168"/>
                <a:gd name="T47" fmla="*/ 46 h 189"/>
                <a:gd name="T48" fmla="*/ 14 w 168"/>
                <a:gd name="T49" fmla="*/ 21 h 189"/>
                <a:gd name="T50" fmla="*/ 32 w 168"/>
                <a:gd name="T51" fmla="*/ 18 h 189"/>
                <a:gd name="T52" fmla="*/ 53 w 168"/>
                <a:gd name="T53" fmla="*/ 14 h 189"/>
                <a:gd name="T54" fmla="*/ 77 w 168"/>
                <a:gd name="T55" fmla="*/ 11 h 189"/>
                <a:gd name="T56" fmla="*/ 102 w 168"/>
                <a:gd name="T57" fmla="*/ 7 h 189"/>
                <a:gd name="T58" fmla="*/ 112 w 168"/>
                <a:gd name="T59" fmla="*/ 4 h 189"/>
                <a:gd name="T60" fmla="*/ 123 w 168"/>
                <a:gd name="T61" fmla="*/ 0 h 189"/>
                <a:gd name="T62" fmla="*/ 133 w 168"/>
                <a:gd name="T63" fmla="*/ 0 h 189"/>
                <a:gd name="T64" fmla="*/ 150 w 168"/>
                <a:gd name="T65" fmla="*/ 11 h 189"/>
                <a:gd name="T66" fmla="*/ 164 w 168"/>
                <a:gd name="T67" fmla="*/ 21 h 189"/>
                <a:gd name="T68" fmla="*/ 168 w 168"/>
                <a:gd name="T69" fmla="*/ 25 h 189"/>
                <a:gd name="T70" fmla="*/ 164 w 168"/>
                <a:gd name="T71" fmla="*/ 35 h 189"/>
                <a:gd name="T72" fmla="*/ 157 w 168"/>
                <a:gd name="T73" fmla="*/ 49 h 189"/>
                <a:gd name="T74" fmla="*/ 157 w 168"/>
                <a:gd name="T75" fmla="*/ 56 h 189"/>
                <a:gd name="T76" fmla="*/ 157 w 168"/>
                <a:gd name="T77" fmla="*/ 67 h 189"/>
                <a:gd name="T78" fmla="*/ 157 w 168"/>
                <a:gd name="T79" fmla="*/ 84 h 189"/>
                <a:gd name="T80" fmla="*/ 157 w 168"/>
                <a:gd name="T81" fmla="*/ 105 h 189"/>
                <a:gd name="T82" fmla="*/ 157 w 168"/>
                <a:gd name="T83" fmla="*/ 136 h 189"/>
                <a:gd name="T84" fmla="*/ 154 w 168"/>
                <a:gd name="T85" fmla="*/ 154 h 189"/>
                <a:gd name="T86" fmla="*/ 150 w 168"/>
                <a:gd name="T87" fmla="*/ 168 h 189"/>
                <a:gd name="T88" fmla="*/ 147 w 168"/>
                <a:gd name="T89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189">
                  <a:moveTo>
                    <a:pt x="147" y="171"/>
                  </a:moveTo>
                  <a:lnTo>
                    <a:pt x="143" y="178"/>
                  </a:lnTo>
                  <a:lnTo>
                    <a:pt x="136" y="185"/>
                  </a:lnTo>
                  <a:lnTo>
                    <a:pt x="133" y="189"/>
                  </a:lnTo>
                  <a:lnTo>
                    <a:pt x="126" y="189"/>
                  </a:lnTo>
                  <a:lnTo>
                    <a:pt x="119" y="189"/>
                  </a:lnTo>
                  <a:lnTo>
                    <a:pt x="116" y="185"/>
                  </a:lnTo>
                  <a:lnTo>
                    <a:pt x="116" y="182"/>
                  </a:lnTo>
                  <a:lnTo>
                    <a:pt x="116" y="175"/>
                  </a:lnTo>
                  <a:lnTo>
                    <a:pt x="116" y="171"/>
                  </a:lnTo>
                  <a:lnTo>
                    <a:pt x="116" y="164"/>
                  </a:lnTo>
                  <a:lnTo>
                    <a:pt x="112" y="161"/>
                  </a:lnTo>
                  <a:lnTo>
                    <a:pt x="109" y="154"/>
                  </a:lnTo>
                  <a:lnTo>
                    <a:pt x="105" y="147"/>
                  </a:lnTo>
                  <a:lnTo>
                    <a:pt x="102" y="136"/>
                  </a:lnTo>
                  <a:lnTo>
                    <a:pt x="91" y="119"/>
                  </a:lnTo>
                  <a:lnTo>
                    <a:pt x="105" y="122"/>
                  </a:lnTo>
                  <a:lnTo>
                    <a:pt x="112" y="126"/>
                  </a:lnTo>
                  <a:lnTo>
                    <a:pt x="119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2"/>
                  </a:lnTo>
                  <a:lnTo>
                    <a:pt x="123" y="119"/>
                  </a:lnTo>
                  <a:lnTo>
                    <a:pt x="123" y="115"/>
                  </a:lnTo>
                  <a:lnTo>
                    <a:pt x="123" y="108"/>
                  </a:lnTo>
                  <a:lnTo>
                    <a:pt x="123" y="105"/>
                  </a:lnTo>
                  <a:lnTo>
                    <a:pt x="123" y="94"/>
                  </a:lnTo>
                  <a:lnTo>
                    <a:pt x="123" y="87"/>
                  </a:lnTo>
                  <a:lnTo>
                    <a:pt x="123" y="77"/>
                  </a:lnTo>
                  <a:lnTo>
                    <a:pt x="123" y="70"/>
                  </a:lnTo>
                  <a:lnTo>
                    <a:pt x="123" y="63"/>
                  </a:lnTo>
                  <a:lnTo>
                    <a:pt x="123" y="56"/>
                  </a:lnTo>
                  <a:lnTo>
                    <a:pt x="123" y="53"/>
                  </a:lnTo>
                  <a:lnTo>
                    <a:pt x="123" y="49"/>
                  </a:lnTo>
                  <a:lnTo>
                    <a:pt x="123" y="46"/>
                  </a:lnTo>
                  <a:lnTo>
                    <a:pt x="123" y="42"/>
                  </a:lnTo>
                  <a:lnTo>
                    <a:pt x="123" y="35"/>
                  </a:lnTo>
                  <a:lnTo>
                    <a:pt x="119" y="32"/>
                  </a:lnTo>
                  <a:lnTo>
                    <a:pt x="116" y="32"/>
                  </a:lnTo>
                  <a:lnTo>
                    <a:pt x="109" y="32"/>
                  </a:lnTo>
                  <a:lnTo>
                    <a:pt x="105" y="32"/>
                  </a:lnTo>
                  <a:lnTo>
                    <a:pt x="98" y="32"/>
                  </a:lnTo>
                  <a:lnTo>
                    <a:pt x="91" y="32"/>
                  </a:lnTo>
                  <a:lnTo>
                    <a:pt x="77" y="35"/>
                  </a:lnTo>
                  <a:lnTo>
                    <a:pt x="63" y="35"/>
                  </a:lnTo>
                  <a:lnTo>
                    <a:pt x="46" y="39"/>
                  </a:lnTo>
                  <a:lnTo>
                    <a:pt x="25" y="42"/>
                  </a:lnTo>
                  <a:lnTo>
                    <a:pt x="0" y="46"/>
                  </a:lnTo>
                  <a:lnTo>
                    <a:pt x="0" y="21"/>
                  </a:lnTo>
                  <a:lnTo>
                    <a:pt x="14" y="21"/>
                  </a:lnTo>
                  <a:lnTo>
                    <a:pt x="21" y="18"/>
                  </a:lnTo>
                  <a:lnTo>
                    <a:pt x="32" y="18"/>
                  </a:lnTo>
                  <a:lnTo>
                    <a:pt x="39" y="18"/>
                  </a:lnTo>
                  <a:lnTo>
                    <a:pt x="53" y="14"/>
                  </a:lnTo>
                  <a:lnTo>
                    <a:pt x="63" y="14"/>
                  </a:lnTo>
                  <a:lnTo>
                    <a:pt x="77" y="11"/>
                  </a:lnTo>
                  <a:lnTo>
                    <a:pt x="91" y="7"/>
                  </a:lnTo>
                  <a:lnTo>
                    <a:pt x="102" y="7"/>
                  </a:lnTo>
                  <a:lnTo>
                    <a:pt x="109" y="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40" y="4"/>
                  </a:lnTo>
                  <a:lnTo>
                    <a:pt x="150" y="11"/>
                  </a:lnTo>
                  <a:lnTo>
                    <a:pt x="157" y="14"/>
                  </a:lnTo>
                  <a:lnTo>
                    <a:pt x="164" y="21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32"/>
                  </a:lnTo>
                  <a:lnTo>
                    <a:pt x="164" y="35"/>
                  </a:lnTo>
                  <a:lnTo>
                    <a:pt x="161" y="39"/>
                  </a:lnTo>
                  <a:lnTo>
                    <a:pt x="157" y="49"/>
                  </a:lnTo>
                  <a:lnTo>
                    <a:pt x="157" y="53"/>
                  </a:lnTo>
                  <a:lnTo>
                    <a:pt x="157" y="56"/>
                  </a:lnTo>
                  <a:lnTo>
                    <a:pt x="157" y="63"/>
                  </a:lnTo>
                  <a:lnTo>
                    <a:pt x="157" y="67"/>
                  </a:lnTo>
                  <a:lnTo>
                    <a:pt x="157" y="77"/>
                  </a:lnTo>
                  <a:lnTo>
                    <a:pt x="157" y="84"/>
                  </a:lnTo>
                  <a:lnTo>
                    <a:pt x="157" y="94"/>
                  </a:lnTo>
                  <a:lnTo>
                    <a:pt x="157" y="105"/>
                  </a:lnTo>
                  <a:lnTo>
                    <a:pt x="157" y="126"/>
                  </a:lnTo>
                  <a:lnTo>
                    <a:pt x="157" y="136"/>
                  </a:lnTo>
                  <a:lnTo>
                    <a:pt x="154" y="147"/>
                  </a:lnTo>
                  <a:lnTo>
                    <a:pt x="154" y="154"/>
                  </a:lnTo>
                  <a:lnTo>
                    <a:pt x="154" y="161"/>
                  </a:lnTo>
                  <a:lnTo>
                    <a:pt x="150" y="168"/>
                  </a:lnTo>
                  <a:lnTo>
                    <a:pt x="147" y="171"/>
                  </a:lnTo>
                  <a:lnTo>
                    <a:pt x="147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2">
              <a:extLst>
                <a:ext uri="{FF2B5EF4-FFF2-40B4-BE49-F238E27FC236}">
                  <a16:creationId xmlns:a16="http://schemas.microsoft.com/office/drawing/2014/main" id="{9013AD35-A65B-4C11-8EC4-95C0EE36A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029" y="8539680"/>
              <a:ext cx="548216" cy="189977"/>
            </a:xfrm>
            <a:custGeom>
              <a:avLst/>
              <a:gdLst>
                <a:gd name="T0" fmla="*/ 0 w 101"/>
                <a:gd name="T1" fmla="*/ 21 h 35"/>
                <a:gd name="T2" fmla="*/ 14 w 101"/>
                <a:gd name="T3" fmla="*/ 14 h 35"/>
                <a:gd name="T4" fmla="*/ 28 w 101"/>
                <a:gd name="T5" fmla="*/ 11 h 35"/>
                <a:gd name="T6" fmla="*/ 38 w 101"/>
                <a:gd name="T7" fmla="*/ 7 h 35"/>
                <a:gd name="T8" fmla="*/ 52 w 101"/>
                <a:gd name="T9" fmla="*/ 7 h 35"/>
                <a:gd name="T10" fmla="*/ 59 w 101"/>
                <a:gd name="T11" fmla="*/ 4 h 35"/>
                <a:gd name="T12" fmla="*/ 70 w 101"/>
                <a:gd name="T13" fmla="*/ 4 h 35"/>
                <a:gd name="T14" fmla="*/ 77 w 101"/>
                <a:gd name="T15" fmla="*/ 0 h 35"/>
                <a:gd name="T16" fmla="*/ 80 w 101"/>
                <a:gd name="T17" fmla="*/ 0 h 35"/>
                <a:gd name="T18" fmla="*/ 91 w 101"/>
                <a:gd name="T19" fmla="*/ 4 h 35"/>
                <a:gd name="T20" fmla="*/ 98 w 101"/>
                <a:gd name="T21" fmla="*/ 4 h 35"/>
                <a:gd name="T22" fmla="*/ 101 w 101"/>
                <a:gd name="T23" fmla="*/ 7 h 35"/>
                <a:gd name="T24" fmla="*/ 101 w 101"/>
                <a:gd name="T25" fmla="*/ 11 h 35"/>
                <a:gd name="T26" fmla="*/ 101 w 101"/>
                <a:gd name="T27" fmla="*/ 14 h 35"/>
                <a:gd name="T28" fmla="*/ 101 w 101"/>
                <a:gd name="T29" fmla="*/ 18 h 35"/>
                <a:gd name="T30" fmla="*/ 98 w 101"/>
                <a:gd name="T31" fmla="*/ 21 h 35"/>
                <a:gd name="T32" fmla="*/ 94 w 101"/>
                <a:gd name="T33" fmla="*/ 21 h 35"/>
                <a:gd name="T34" fmla="*/ 87 w 101"/>
                <a:gd name="T35" fmla="*/ 24 h 35"/>
                <a:gd name="T36" fmla="*/ 84 w 101"/>
                <a:gd name="T37" fmla="*/ 24 h 35"/>
                <a:gd name="T38" fmla="*/ 73 w 101"/>
                <a:gd name="T39" fmla="*/ 28 h 35"/>
                <a:gd name="T40" fmla="*/ 66 w 101"/>
                <a:gd name="T41" fmla="*/ 28 h 35"/>
                <a:gd name="T42" fmla="*/ 59 w 101"/>
                <a:gd name="T43" fmla="*/ 28 h 35"/>
                <a:gd name="T44" fmla="*/ 49 w 101"/>
                <a:gd name="T45" fmla="*/ 31 h 35"/>
                <a:gd name="T46" fmla="*/ 42 w 101"/>
                <a:gd name="T47" fmla="*/ 31 h 35"/>
                <a:gd name="T48" fmla="*/ 38 w 101"/>
                <a:gd name="T49" fmla="*/ 31 h 35"/>
                <a:gd name="T50" fmla="*/ 35 w 101"/>
                <a:gd name="T51" fmla="*/ 35 h 35"/>
                <a:gd name="T52" fmla="*/ 28 w 101"/>
                <a:gd name="T53" fmla="*/ 35 h 35"/>
                <a:gd name="T54" fmla="*/ 28 w 101"/>
                <a:gd name="T55" fmla="*/ 35 h 35"/>
                <a:gd name="T56" fmla="*/ 24 w 101"/>
                <a:gd name="T57" fmla="*/ 35 h 35"/>
                <a:gd name="T58" fmla="*/ 21 w 101"/>
                <a:gd name="T59" fmla="*/ 35 h 35"/>
                <a:gd name="T60" fmla="*/ 17 w 101"/>
                <a:gd name="T61" fmla="*/ 31 h 35"/>
                <a:gd name="T62" fmla="*/ 7 w 101"/>
                <a:gd name="T63" fmla="*/ 24 h 35"/>
                <a:gd name="T64" fmla="*/ 0 w 101"/>
                <a:gd name="T65" fmla="*/ 21 h 35"/>
                <a:gd name="T66" fmla="*/ 0 w 101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35">
                  <a:moveTo>
                    <a:pt x="0" y="21"/>
                  </a:moveTo>
                  <a:lnTo>
                    <a:pt x="14" y="14"/>
                  </a:lnTo>
                  <a:lnTo>
                    <a:pt x="28" y="11"/>
                  </a:lnTo>
                  <a:lnTo>
                    <a:pt x="38" y="7"/>
                  </a:lnTo>
                  <a:lnTo>
                    <a:pt x="52" y="7"/>
                  </a:lnTo>
                  <a:lnTo>
                    <a:pt x="59" y="4"/>
                  </a:lnTo>
                  <a:lnTo>
                    <a:pt x="70" y="4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101" y="7"/>
                  </a:lnTo>
                  <a:lnTo>
                    <a:pt x="101" y="11"/>
                  </a:lnTo>
                  <a:lnTo>
                    <a:pt x="101" y="14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4" y="21"/>
                  </a:lnTo>
                  <a:lnTo>
                    <a:pt x="87" y="24"/>
                  </a:lnTo>
                  <a:lnTo>
                    <a:pt x="84" y="24"/>
                  </a:lnTo>
                  <a:lnTo>
                    <a:pt x="73" y="28"/>
                  </a:lnTo>
                  <a:lnTo>
                    <a:pt x="66" y="28"/>
                  </a:lnTo>
                  <a:lnTo>
                    <a:pt x="59" y="28"/>
                  </a:lnTo>
                  <a:lnTo>
                    <a:pt x="49" y="31"/>
                  </a:lnTo>
                  <a:lnTo>
                    <a:pt x="42" y="31"/>
                  </a:lnTo>
                  <a:lnTo>
                    <a:pt x="38" y="31"/>
                  </a:lnTo>
                  <a:lnTo>
                    <a:pt x="35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5"/>
                  </a:lnTo>
                  <a:lnTo>
                    <a:pt x="21" y="35"/>
                  </a:lnTo>
                  <a:lnTo>
                    <a:pt x="17" y="31"/>
                  </a:lnTo>
                  <a:lnTo>
                    <a:pt x="7" y="24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id="{CBEE5DC2-1657-4C8C-8FF8-B684988EF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019" y="8919630"/>
              <a:ext cx="493938" cy="54279"/>
            </a:xfrm>
            <a:custGeom>
              <a:avLst/>
              <a:gdLst>
                <a:gd name="T0" fmla="*/ 24 w 91"/>
                <a:gd name="T1" fmla="*/ 3 h 10"/>
                <a:gd name="T2" fmla="*/ 35 w 91"/>
                <a:gd name="T3" fmla="*/ 0 h 10"/>
                <a:gd name="T4" fmla="*/ 45 w 91"/>
                <a:gd name="T5" fmla="*/ 0 h 10"/>
                <a:gd name="T6" fmla="*/ 56 w 91"/>
                <a:gd name="T7" fmla="*/ 0 h 10"/>
                <a:gd name="T8" fmla="*/ 63 w 91"/>
                <a:gd name="T9" fmla="*/ 0 h 10"/>
                <a:gd name="T10" fmla="*/ 73 w 91"/>
                <a:gd name="T11" fmla="*/ 0 h 10"/>
                <a:gd name="T12" fmla="*/ 80 w 91"/>
                <a:gd name="T13" fmla="*/ 0 h 10"/>
                <a:gd name="T14" fmla="*/ 87 w 91"/>
                <a:gd name="T15" fmla="*/ 3 h 10"/>
                <a:gd name="T16" fmla="*/ 91 w 91"/>
                <a:gd name="T17" fmla="*/ 7 h 10"/>
                <a:gd name="T18" fmla="*/ 70 w 91"/>
                <a:gd name="T19" fmla="*/ 7 h 10"/>
                <a:gd name="T20" fmla="*/ 52 w 91"/>
                <a:gd name="T21" fmla="*/ 7 h 10"/>
                <a:gd name="T22" fmla="*/ 35 w 91"/>
                <a:gd name="T23" fmla="*/ 7 h 10"/>
                <a:gd name="T24" fmla="*/ 24 w 91"/>
                <a:gd name="T25" fmla="*/ 7 h 10"/>
                <a:gd name="T26" fmla="*/ 14 w 91"/>
                <a:gd name="T27" fmla="*/ 7 h 10"/>
                <a:gd name="T28" fmla="*/ 7 w 91"/>
                <a:gd name="T29" fmla="*/ 10 h 10"/>
                <a:gd name="T30" fmla="*/ 0 w 91"/>
                <a:gd name="T31" fmla="*/ 10 h 10"/>
                <a:gd name="T32" fmla="*/ 0 w 91"/>
                <a:gd name="T33" fmla="*/ 10 h 10"/>
                <a:gd name="T34" fmla="*/ 0 w 91"/>
                <a:gd name="T35" fmla="*/ 7 h 10"/>
                <a:gd name="T36" fmla="*/ 0 w 91"/>
                <a:gd name="T37" fmla="*/ 7 h 10"/>
                <a:gd name="T38" fmla="*/ 7 w 91"/>
                <a:gd name="T39" fmla="*/ 3 h 10"/>
                <a:gd name="T40" fmla="*/ 14 w 91"/>
                <a:gd name="T41" fmla="*/ 3 h 10"/>
                <a:gd name="T42" fmla="*/ 24 w 91"/>
                <a:gd name="T43" fmla="*/ 3 h 10"/>
                <a:gd name="T44" fmla="*/ 24 w 91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" h="10">
                  <a:moveTo>
                    <a:pt x="24" y="3"/>
                  </a:moveTo>
                  <a:lnTo>
                    <a:pt x="35" y="0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7" y="3"/>
                  </a:lnTo>
                  <a:lnTo>
                    <a:pt x="91" y="7"/>
                  </a:lnTo>
                  <a:lnTo>
                    <a:pt x="70" y="7"/>
                  </a:lnTo>
                  <a:lnTo>
                    <a:pt x="52" y="7"/>
                  </a:lnTo>
                  <a:lnTo>
                    <a:pt x="35" y="7"/>
                  </a:lnTo>
                  <a:lnTo>
                    <a:pt x="24" y="7"/>
                  </a:lnTo>
                  <a:lnTo>
                    <a:pt x="14" y="7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3"/>
                  </a:lnTo>
                  <a:lnTo>
                    <a:pt x="14" y="3"/>
                  </a:lnTo>
                  <a:lnTo>
                    <a:pt x="24" y="3"/>
                  </a:lnTo>
                  <a:lnTo>
                    <a:pt x="2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4">
              <a:extLst>
                <a:ext uri="{FF2B5EF4-FFF2-40B4-BE49-F238E27FC236}">
                  <a16:creationId xmlns:a16="http://schemas.microsoft.com/office/drawing/2014/main" id="{01FA60B6-01C8-4837-A5D5-CBBA3230B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121" y="7915473"/>
              <a:ext cx="2182003" cy="396236"/>
            </a:xfrm>
            <a:custGeom>
              <a:avLst/>
              <a:gdLst>
                <a:gd name="T0" fmla="*/ 122 w 402"/>
                <a:gd name="T1" fmla="*/ 31 h 73"/>
                <a:gd name="T2" fmla="*/ 150 w 402"/>
                <a:gd name="T3" fmla="*/ 24 h 73"/>
                <a:gd name="T4" fmla="*/ 185 w 402"/>
                <a:gd name="T5" fmla="*/ 21 h 73"/>
                <a:gd name="T6" fmla="*/ 220 w 402"/>
                <a:gd name="T7" fmla="*/ 14 h 73"/>
                <a:gd name="T8" fmla="*/ 262 w 402"/>
                <a:gd name="T9" fmla="*/ 10 h 73"/>
                <a:gd name="T10" fmla="*/ 293 w 402"/>
                <a:gd name="T11" fmla="*/ 3 h 73"/>
                <a:gd name="T12" fmla="*/ 321 w 402"/>
                <a:gd name="T13" fmla="*/ 0 h 73"/>
                <a:gd name="T14" fmla="*/ 339 w 402"/>
                <a:gd name="T15" fmla="*/ 0 h 73"/>
                <a:gd name="T16" fmla="*/ 356 w 402"/>
                <a:gd name="T17" fmla="*/ 0 h 73"/>
                <a:gd name="T18" fmla="*/ 377 w 402"/>
                <a:gd name="T19" fmla="*/ 3 h 73"/>
                <a:gd name="T20" fmla="*/ 395 w 402"/>
                <a:gd name="T21" fmla="*/ 14 h 73"/>
                <a:gd name="T22" fmla="*/ 402 w 402"/>
                <a:gd name="T23" fmla="*/ 21 h 73"/>
                <a:gd name="T24" fmla="*/ 402 w 402"/>
                <a:gd name="T25" fmla="*/ 28 h 73"/>
                <a:gd name="T26" fmla="*/ 398 w 402"/>
                <a:gd name="T27" fmla="*/ 31 h 73"/>
                <a:gd name="T28" fmla="*/ 388 w 402"/>
                <a:gd name="T29" fmla="*/ 35 h 73"/>
                <a:gd name="T30" fmla="*/ 374 w 402"/>
                <a:gd name="T31" fmla="*/ 35 h 73"/>
                <a:gd name="T32" fmla="*/ 356 w 402"/>
                <a:gd name="T33" fmla="*/ 35 h 73"/>
                <a:gd name="T34" fmla="*/ 328 w 402"/>
                <a:gd name="T35" fmla="*/ 35 h 73"/>
                <a:gd name="T36" fmla="*/ 290 w 402"/>
                <a:gd name="T37" fmla="*/ 35 h 73"/>
                <a:gd name="T38" fmla="*/ 245 w 402"/>
                <a:gd name="T39" fmla="*/ 35 h 73"/>
                <a:gd name="T40" fmla="*/ 199 w 402"/>
                <a:gd name="T41" fmla="*/ 42 h 73"/>
                <a:gd name="T42" fmla="*/ 154 w 402"/>
                <a:gd name="T43" fmla="*/ 49 h 73"/>
                <a:gd name="T44" fmla="*/ 101 w 402"/>
                <a:gd name="T45" fmla="*/ 59 h 73"/>
                <a:gd name="T46" fmla="*/ 56 w 402"/>
                <a:gd name="T47" fmla="*/ 70 h 73"/>
                <a:gd name="T48" fmla="*/ 39 w 402"/>
                <a:gd name="T49" fmla="*/ 70 h 73"/>
                <a:gd name="T50" fmla="*/ 28 w 402"/>
                <a:gd name="T51" fmla="*/ 70 h 73"/>
                <a:gd name="T52" fmla="*/ 18 w 402"/>
                <a:gd name="T53" fmla="*/ 66 h 73"/>
                <a:gd name="T54" fmla="*/ 7 w 402"/>
                <a:gd name="T55" fmla="*/ 59 h 73"/>
                <a:gd name="T56" fmla="*/ 0 w 402"/>
                <a:gd name="T57" fmla="*/ 56 h 73"/>
                <a:gd name="T58" fmla="*/ 0 w 402"/>
                <a:gd name="T59" fmla="*/ 49 h 73"/>
                <a:gd name="T60" fmla="*/ 4 w 402"/>
                <a:gd name="T61" fmla="*/ 49 h 73"/>
                <a:gd name="T62" fmla="*/ 11 w 402"/>
                <a:gd name="T63" fmla="*/ 45 h 73"/>
                <a:gd name="T64" fmla="*/ 21 w 402"/>
                <a:gd name="T65" fmla="*/ 42 h 73"/>
                <a:gd name="T66" fmla="*/ 46 w 402"/>
                <a:gd name="T67" fmla="*/ 42 h 73"/>
                <a:gd name="T68" fmla="*/ 88 w 402"/>
                <a:gd name="T69" fmla="*/ 35 h 73"/>
                <a:gd name="T70" fmla="*/ 108 w 402"/>
                <a:gd name="T71" fmla="*/ 3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2" h="73">
                  <a:moveTo>
                    <a:pt x="108" y="31"/>
                  </a:moveTo>
                  <a:lnTo>
                    <a:pt x="122" y="31"/>
                  </a:lnTo>
                  <a:lnTo>
                    <a:pt x="136" y="28"/>
                  </a:lnTo>
                  <a:lnTo>
                    <a:pt x="150" y="24"/>
                  </a:lnTo>
                  <a:lnTo>
                    <a:pt x="168" y="24"/>
                  </a:lnTo>
                  <a:lnTo>
                    <a:pt x="185" y="21"/>
                  </a:lnTo>
                  <a:lnTo>
                    <a:pt x="203" y="17"/>
                  </a:lnTo>
                  <a:lnTo>
                    <a:pt x="220" y="14"/>
                  </a:lnTo>
                  <a:lnTo>
                    <a:pt x="241" y="10"/>
                  </a:lnTo>
                  <a:lnTo>
                    <a:pt x="262" y="10"/>
                  </a:lnTo>
                  <a:lnTo>
                    <a:pt x="279" y="7"/>
                  </a:lnTo>
                  <a:lnTo>
                    <a:pt x="293" y="3"/>
                  </a:lnTo>
                  <a:lnTo>
                    <a:pt x="307" y="3"/>
                  </a:lnTo>
                  <a:lnTo>
                    <a:pt x="321" y="0"/>
                  </a:lnTo>
                  <a:lnTo>
                    <a:pt x="332" y="0"/>
                  </a:lnTo>
                  <a:lnTo>
                    <a:pt x="339" y="0"/>
                  </a:lnTo>
                  <a:lnTo>
                    <a:pt x="346" y="0"/>
                  </a:lnTo>
                  <a:lnTo>
                    <a:pt x="356" y="0"/>
                  </a:lnTo>
                  <a:lnTo>
                    <a:pt x="367" y="0"/>
                  </a:lnTo>
                  <a:lnTo>
                    <a:pt x="377" y="3"/>
                  </a:lnTo>
                  <a:lnTo>
                    <a:pt x="384" y="10"/>
                  </a:lnTo>
                  <a:lnTo>
                    <a:pt x="395" y="14"/>
                  </a:lnTo>
                  <a:lnTo>
                    <a:pt x="398" y="17"/>
                  </a:lnTo>
                  <a:lnTo>
                    <a:pt x="402" y="21"/>
                  </a:lnTo>
                  <a:lnTo>
                    <a:pt x="402" y="24"/>
                  </a:lnTo>
                  <a:lnTo>
                    <a:pt x="402" y="28"/>
                  </a:lnTo>
                  <a:lnTo>
                    <a:pt x="402" y="31"/>
                  </a:lnTo>
                  <a:lnTo>
                    <a:pt x="398" y="31"/>
                  </a:lnTo>
                  <a:lnTo>
                    <a:pt x="395" y="35"/>
                  </a:lnTo>
                  <a:lnTo>
                    <a:pt x="388" y="35"/>
                  </a:lnTo>
                  <a:lnTo>
                    <a:pt x="381" y="35"/>
                  </a:lnTo>
                  <a:lnTo>
                    <a:pt x="374" y="35"/>
                  </a:lnTo>
                  <a:lnTo>
                    <a:pt x="367" y="35"/>
                  </a:lnTo>
                  <a:lnTo>
                    <a:pt x="356" y="35"/>
                  </a:lnTo>
                  <a:lnTo>
                    <a:pt x="342" y="35"/>
                  </a:lnTo>
                  <a:lnTo>
                    <a:pt x="328" y="35"/>
                  </a:lnTo>
                  <a:lnTo>
                    <a:pt x="311" y="35"/>
                  </a:lnTo>
                  <a:lnTo>
                    <a:pt x="290" y="35"/>
                  </a:lnTo>
                  <a:lnTo>
                    <a:pt x="269" y="35"/>
                  </a:lnTo>
                  <a:lnTo>
                    <a:pt x="245" y="35"/>
                  </a:lnTo>
                  <a:lnTo>
                    <a:pt x="220" y="38"/>
                  </a:lnTo>
                  <a:lnTo>
                    <a:pt x="199" y="42"/>
                  </a:lnTo>
                  <a:lnTo>
                    <a:pt x="175" y="45"/>
                  </a:lnTo>
                  <a:lnTo>
                    <a:pt x="154" y="49"/>
                  </a:lnTo>
                  <a:lnTo>
                    <a:pt x="136" y="52"/>
                  </a:lnTo>
                  <a:lnTo>
                    <a:pt x="101" y="59"/>
                  </a:lnTo>
                  <a:lnTo>
                    <a:pt x="70" y="66"/>
                  </a:lnTo>
                  <a:lnTo>
                    <a:pt x="56" y="70"/>
                  </a:lnTo>
                  <a:lnTo>
                    <a:pt x="46" y="70"/>
                  </a:lnTo>
                  <a:lnTo>
                    <a:pt x="39" y="70"/>
                  </a:lnTo>
                  <a:lnTo>
                    <a:pt x="35" y="73"/>
                  </a:lnTo>
                  <a:lnTo>
                    <a:pt x="28" y="70"/>
                  </a:lnTo>
                  <a:lnTo>
                    <a:pt x="25" y="70"/>
                  </a:lnTo>
                  <a:lnTo>
                    <a:pt x="18" y="66"/>
                  </a:lnTo>
                  <a:lnTo>
                    <a:pt x="14" y="63"/>
                  </a:lnTo>
                  <a:lnTo>
                    <a:pt x="7" y="59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9"/>
                  </a:lnTo>
                  <a:lnTo>
                    <a:pt x="7" y="45"/>
                  </a:lnTo>
                  <a:lnTo>
                    <a:pt x="11" y="45"/>
                  </a:lnTo>
                  <a:lnTo>
                    <a:pt x="18" y="45"/>
                  </a:lnTo>
                  <a:lnTo>
                    <a:pt x="21" y="42"/>
                  </a:lnTo>
                  <a:lnTo>
                    <a:pt x="32" y="42"/>
                  </a:lnTo>
                  <a:lnTo>
                    <a:pt x="46" y="42"/>
                  </a:lnTo>
                  <a:lnTo>
                    <a:pt x="67" y="38"/>
                  </a:lnTo>
                  <a:lnTo>
                    <a:pt x="88" y="35"/>
                  </a:lnTo>
                  <a:lnTo>
                    <a:pt x="108" y="31"/>
                  </a:lnTo>
                  <a:lnTo>
                    <a:pt x="108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C06416A6-06BF-49A3-A933-E12E25A5B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317" y="7747211"/>
              <a:ext cx="287679" cy="260538"/>
            </a:xfrm>
            <a:custGeom>
              <a:avLst/>
              <a:gdLst>
                <a:gd name="T0" fmla="*/ 42 w 53"/>
                <a:gd name="T1" fmla="*/ 48 h 48"/>
                <a:gd name="T2" fmla="*/ 35 w 53"/>
                <a:gd name="T3" fmla="*/ 48 h 48"/>
                <a:gd name="T4" fmla="*/ 28 w 53"/>
                <a:gd name="T5" fmla="*/ 45 h 48"/>
                <a:gd name="T6" fmla="*/ 21 w 53"/>
                <a:gd name="T7" fmla="*/ 38 h 48"/>
                <a:gd name="T8" fmla="*/ 14 w 53"/>
                <a:gd name="T9" fmla="*/ 31 h 48"/>
                <a:gd name="T10" fmla="*/ 7 w 53"/>
                <a:gd name="T11" fmla="*/ 20 h 48"/>
                <a:gd name="T12" fmla="*/ 4 w 53"/>
                <a:gd name="T13" fmla="*/ 13 h 48"/>
                <a:gd name="T14" fmla="*/ 0 w 53"/>
                <a:gd name="T15" fmla="*/ 6 h 48"/>
                <a:gd name="T16" fmla="*/ 0 w 53"/>
                <a:gd name="T17" fmla="*/ 3 h 48"/>
                <a:gd name="T18" fmla="*/ 4 w 53"/>
                <a:gd name="T19" fmla="*/ 0 h 48"/>
                <a:gd name="T20" fmla="*/ 4 w 53"/>
                <a:gd name="T21" fmla="*/ 0 h 48"/>
                <a:gd name="T22" fmla="*/ 11 w 53"/>
                <a:gd name="T23" fmla="*/ 0 h 48"/>
                <a:gd name="T24" fmla="*/ 18 w 53"/>
                <a:gd name="T25" fmla="*/ 0 h 48"/>
                <a:gd name="T26" fmla="*/ 25 w 53"/>
                <a:gd name="T27" fmla="*/ 0 h 48"/>
                <a:gd name="T28" fmla="*/ 32 w 53"/>
                <a:gd name="T29" fmla="*/ 0 h 48"/>
                <a:gd name="T30" fmla="*/ 39 w 53"/>
                <a:gd name="T31" fmla="*/ 3 h 48"/>
                <a:gd name="T32" fmla="*/ 42 w 53"/>
                <a:gd name="T33" fmla="*/ 10 h 48"/>
                <a:gd name="T34" fmla="*/ 46 w 53"/>
                <a:gd name="T35" fmla="*/ 13 h 48"/>
                <a:gd name="T36" fmla="*/ 49 w 53"/>
                <a:gd name="T37" fmla="*/ 20 h 48"/>
                <a:gd name="T38" fmla="*/ 53 w 53"/>
                <a:gd name="T39" fmla="*/ 27 h 48"/>
                <a:gd name="T40" fmla="*/ 53 w 53"/>
                <a:gd name="T41" fmla="*/ 34 h 48"/>
                <a:gd name="T42" fmla="*/ 49 w 53"/>
                <a:gd name="T43" fmla="*/ 41 h 48"/>
                <a:gd name="T44" fmla="*/ 46 w 53"/>
                <a:gd name="T45" fmla="*/ 45 h 48"/>
                <a:gd name="T46" fmla="*/ 46 w 53"/>
                <a:gd name="T47" fmla="*/ 48 h 48"/>
                <a:gd name="T48" fmla="*/ 42 w 53"/>
                <a:gd name="T49" fmla="*/ 48 h 48"/>
                <a:gd name="T50" fmla="*/ 42 w 53"/>
                <a:gd name="T5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8">
                  <a:moveTo>
                    <a:pt x="42" y="48"/>
                  </a:moveTo>
                  <a:lnTo>
                    <a:pt x="35" y="48"/>
                  </a:lnTo>
                  <a:lnTo>
                    <a:pt x="28" y="45"/>
                  </a:lnTo>
                  <a:lnTo>
                    <a:pt x="21" y="38"/>
                  </a:lnTo>
                  <a:lnTo>
                    <a:pt x="14" y="31"/>
                  </a:lnTo>
                  <a:lnTo>
                    <a:pt x="7" y="20"/>
                  </a:lnTo>
                  <a:lnTo>
                    <a:pt x="4" y="13"/>
                  </a:lnTo>
                  <a:lnTo>
                    <a:pt x="0" y="6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3"/>
                  </a:lnTo>
                  <a:lnTo>
                    <a:pt x="42" y="10"/>
                  </a:lnTo>
                  <a:lnTo>
                    <a:pt x="46" y="13"/>
                  </a:lnTo>
                  <a:lnTo>
                    <a:pt x="49" y="20"/>
                  </a:lnTo>
                  <a:lnTo>
                    <a:pt x="53" y="27"/>
                  </a:lnTo>
                  <a:lnTo>
                    <a:pt x="53" y="34"/>
                  </a:lnTo>
                  <a:lnTo>
                    <a:pt x="49" y="41"/>
                  </a:lnTo>
                  <a:lnTo>
                    <a:pt x="46" y="45"/>
                  </a:lnTo>
                  <a:lnTo>
                    <a:pt x="46" y="48"/>
                  </a:lnTo>
                  <a:lnTo>
                    <a:pt x="42" y="48"/>
                  </a:lnTo>
                  <a:lnTo>
                    <a:pt x="42" y="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EF565CFD-F926-40FF-9A62-430DC80A0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258" y="7595231"/>
              <a:ext cx="265967" cy="450515"/>
            </a:xfrm>
            <a:custGeom>
              <a:avLst/>
              <a:gdLst>
                <a:gd name="T0" fmla="*/ 4 w 49"/>
                <a:gd name="T1" fmla="*/ 83 h 83"/>
                <a:gd name="T2" fmla="*/ 0 w 49"/>
                <a:gd name="T3" fmla="*/ 83 h 83"/>
                <a:gd name="T4" fmla="*/ 4 w 49"/>
                <a:gd name="T5" fmla="*/ 80 h 83"/>
                <a:gd name="T6" fmla="*/ 7 w 49"/>
                <a:gd name="T7" fmla="*/ 76 h 83"/>
                <a:gd name="T8" fmla="*/ 7 w 49"/>
                <a:gd name="T9" fmla="*/ 69 h 83"/>
                <a:gd name="T10" fmla="*/ 11 w 49"/>
                <a:gd name="T11" fmla="*/ 62 h 83"/>
                <a:gd name="T12" fmla="*/ 21 w 49"/>
                <a:gd name="T13" fmla="*/ 45 h 83"/>
                <a:gd name="T14" fmla="*/ 25 w 49"/>
                <a:gd name="T15" fmla="*/ 28 h 83"/>
                <a:gd name="T16" fmla="*/ 28 w 49"/>
                <a:gd name="T17" fmla="*/ 17 h 83"/>
                <a:gd name="T18" fmla="*/ 28 w 49"/>
                <a:gd name="T19" fmla="*/ 14 h 83"/>
                <a:gd name="T20" fmla="*/ 28 w 49"/>
                <a:gd name="T21" fmla="*/ 7 h 83"/>
                <a:gd name="T22" fmla="*/ 25 w 49"/>
                <a:gd name="T23" fmla="*/ 7 h 83"/>
                <a:gd name="T24" fmla="*/ 25 w 49"/>
                <a:gd name="T25" fmla="*/ 3 h 83"/>
                <a:gd name="T26" fmla="*/ 21 w 49"/>
                <a:gd name="T27" fmla="*/ 3 h 83"/>
                <a:gd name="T28" fmla="*/ 21 w 49"/>
                <a:gd name="T29" fmla="*/ 0 h 83"/>
                <a:gd name="T30" fmla="*/ 21 w 49"/>
                <a:gd name="T31" fmla="*/ 0 h 83"/>
                <a:gd name="T32" fmla="*/ 21 w 49"/>
                <a:gd name="T33" fmla="*/ 0 h 83"/>
                <a:gd name="T34" fmla="*/ 25 w 49"/>
                <a:gd name="T35" fmla="*/ 0 h 83"/>
                <a:gd name="T36" fmla="*/ 25 w 49"/>
                <a:gd name="T37" fmla="*/ 0 h 83"/>
                <a:gd name="T38" fmla="*/ 28 w 49"/>
                <a:gd name="T39" fmla="*/ 3 h 83"/>
                <a:gd name="T40" fmla="*/ 35 w 49"/>
                <a:gd name="T41" fmla="*/ 3 h 83"/>
                <a:gd name="T42" fmla="*/ 42 w 49"/>
                <a:gd name="T43" fmla="*/ 7 h 83"/>
                <a:gd name="T44" fmla="*/ 45 w 49"/>
                <a:gd name="T45" fmla="*/ 14 h 83"/>
                <a:gd name="T46" fmla="*/ 49 w 49"/>
                <a:gd name="T47" fmla="*/ 17 h 83"/>
                <a:gd name="T48" fmla="*/ 45 w 49"/>
                <a:gd name="T49" fmla="*/ 21 h 83"/>
                <a:gd name="T50" fmla="*/ 45 w 49"/>
                <a:gd name="T51" fmla="*/ 24 h 83"/>
                <a:gd name="T52" fmla="*/ 42 w 49"/>
                <a:gd name="T53" fmla="*/ 28 h 83"/>
                <a:gd name="T54" fmla="*/ 39 w 49"/>
                <a:gd name="T55" fmla="*/ 34 h 83"/>
                <a:gd name="T56" fmla="*/ 35 w 49"/>
                <a:gd name="T57" fmla="*/ 41 h 83"/>
                <a:gd name="T58" fmla="*/ 28 w 49"/>
                <a:gd name="T59" fmla="*/ 48 h 83"/>
                <a:gd name="T60" fmla="*/ 21 w 49"/>
                <a:gd name="T61" fmla="*/ 59 h 83"/>
                <a:gd name="T62" fmla="*/ 14 w 49"/>
                <a:gd name="T63" fmla="*/ 69 h 83"/>
                <a:gd name="T64" fmla="*/ 4 w 49"/>
                <a:gd name="T65" fmla="*/ 83 h 83"/>
                <a:gd name="T66" fmla="*/ 4 w 49"/>
                <a:gd name="T6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83">
                  <a:moveTo>
                    <a:pt x="4" y="83"/>
                  </a:moveTo>
                  <a:lnTo>
                    <a:pt x="0" y="83"/>
                  </a:lnTo>
                  <a:lnTo>
                    <a:pt x="4" y="80"/>
                  </a:lnTo>
                  <a:lnTo>
                    <a:pt x="7" y="76"/>
                  </a:lnTo>
                  <a:lnTo>
                    <a:pt x="7" y="69"/>
                  </a:lnTo>
                  <a:lnTo>
                    <a:pt x="11" y="62"/>
                  </a:lnTo>
                  <a:lnTo>
                    <a:pt x="21" y="45"/>
                  </a:lnTo>
                  <a:lnTo>
                    <a:pt x="25" y="28"/>
                  </a:lnTo>
                  <a:lnTo>
                    <a:pt x="28" y="17"/>
                  </a:lnTo>
                  <a:lnTo>
                    <a:pt x="28" y="14"/>
                  </a:lnTo>
                  <a:lnTo>
                    <a:pt x="28" y="7"/>
                  </a:lnTo>
                  <a:lnTo>
                    <a:pt x="25" y="7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5" y="14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2" y="28"/>
                  </a:lnTo>
                  <a:lnTo>
                    <a:pt x="39" y="34"/>
                  </a:lnTo>
                  <a:lnTo>
                    <a:pt x="35" y="41"/>
                  </a:lnTo>
                  <a:lnTo>
                    <a:pt x="28" y="48"/>
                  </a:lnTo>
                  <a:lnTo>
                    <a:pt x="21" y="59"/>
                  </a:lnTo>
                  <a:lnTo>
                    <a:pt x="14" y="69"/>
                  </a:lnTo>
                  <a:lnTo>
                    <a:pt x="4" y="83"/>
                  </a:lnTo>
                  <a:lnTo>
                    <a:pt x="4" y="8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7BA64C29-D11E-4D6C-941D-737E05251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009" y="7139290"/>
              <a:ext cx="379951" cy="303961"/>
            </a:xfrm>
            <a:custGeom>
              <a:avLst/>
              <a:gdLst>
                <a:gd name="T0" fmla="*/ 52 w 70"/>
                <a:gd name="T1" fmla="*/ 10 h 56"/>
                <a:gd name="T2" fmla="*/ 59 w 70"/>
                <a:gd name="T3" fmla="*/ 17 h 56"/>
                <a:gd name="T4" fmla="*/ 66 w 70"/>
                <a:gd name="T5" fmla="*/ 24 h 56"/>
                <a:gd name="T6" fmla="*/ 70 w 70"/>
                <a:gd name="T7" fmla="*/ 31 h 56"/>
                <a:gd name="T8" fmla="*/ 70 w 70"/>
                <a:gd name="T9" fmla="*/ 38 h 56"/>
                <a:gd name="T10" fmla="*/ 70 w 70"/>
                <a:gd name="T11" fmla="*/ 45 h 56"/>
                <a:gd name="T12" fmla="*/ 70 w 70"/>
                <a:gd name="T13" fmla="*/ 49 h 56"/>
                <a:gd name="T14" fmla="*/ 66 w 70"/>
                <a:gd name="T15" fmla="*/ 52 h 56"/>
                <a:gd name="T16" fmla="*/ 59 w 70"/>
                <a:gd name="T17" fmla="*/ 56 h 56"/>
                <a:gd name="T18" fmla="*/ 52 w 70"/>
                <a:gd name="T19" fmla="*/ 56 h 56"/>
                <a:gd name="T20" fmla="*/ 49 w 70"/>
                <a:gd name="T21" fmla="*/ 56 h 56"/>
                <a:gd name="T22" fmla="*/ 45 w 70"/>
                <a:gd name="T23" fmla="*/ 52 h 56"/>
                <a:gd name="T24" fmla="*/ 38 w 70"/>
                <a:gd name="T25" fmla="*/ 49 h 56"/>
                <a:gd name="T26" fmla="*/ 35 w 70"/>
                <a:gd name="T27" fmla="*/ 45 h 56"/>
                <a:gd name="T28" fmla="*/ 24 w 70"/>
                <a:gd name="T29" fmla="*/ 38 h 56"/>
                <a:gd name="T30" fmla="*/ 17 w 70"/>
                <a:gd name="T31" fmla="*/ 31 h 56"/>
                <a:gd name="T32" fmla="*/ 10 w 70"/>
                <a:gd name="T33" fmla="*/ 24 h 56"/>
                <a:gd name="T34" fmla="*/ 3 w 70"/>
                <a:gd name="T35" fmla="*/ 17 h 56"/>
                <a:gd name="T36" fmla="*/ 0 w 70"/>
                <a:gd name="T37" fmla="*/ 10 h 56"/>
                <a:gd name="T38" fmla="*/ 0 w 70"/>
                <a:gd name="T39" fmla="*/ 7 h 56"/>
                <a:gd name="T40" fmla="*/ 0 w 70"/>
                <a:gd name="T41" fmla="*/ 7 h 56"/>
                <a:gd name="T42" fmla="*/ 3 w 70"/>
                <a:gd name="T43" fmla="*/ 3 h 56"/>
                <a:gd name="T44" fmla="*/ 10 w 70"/>
                <a:gd name="T45" fmla="*/ 3 h 56"/>
                <a:gd name="T46" fmla="*/ 17 w 70"/>
                <a:gd name="T47" fmla="*/ 0 h 56"/>
                <a:gd name="T48" fmla="*/ 24 w 70"/>
                <a:gd name="T49" fmla="*/ 0 h 56"/>
                <a:gd name="T50" fmla="*/ 35 w 70"/>
                <a:gd name="T51" fmla="*/ 3 h 56"/>
                <a:gd name="T52" fmla="*/ 42 w 70"/>
                <a:gd name="T53" fmla="*/ 7 h 56"/>
                <a:gd name="T54" fmla="*/ 52 w 70"/>
                <a:gd name="T55" fmla="*/ 10 h 56"/>
                <a:gd name="T56" fmla="*/ 52 w 70"/>
                <a:gd name="T57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" h="56">
                  <a:moveTo>
                    <a:pt x="52" y="10"/>
                  </a:moveTo>
                  <a:lnTo>
                    <a:pt x="59" y="17"/>
                  </a:lnTo>
                  <a:lnTo>
                    <a:pt x="66" y="24"/>
                  </a:lnTo>
                  <a:lnTo>
                    <a:pt x="70" y="31"/>
                  </a:lnTo>
                  <a:lnTo>
                    <a:pt x="70" y="38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66" y="52"/>
                  </a:lnTo>
                  <a:lnTo>
                    <a:pt x="59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5" y="52"/>
                  </a:lnTo>
                  <a:lnTo>
                    <a:pt x="38" y="49"/>
                  </a:lnTo>
                  <a:lnTo>
                    <a:pt x="35" y="45"/>
                  </a:lnTo>
                  <a:lnTo>
                    <a:pt x="24" y="38"/>
                  </a:lnTo>
                  <a:lnTo>
                    <a:pt x="17" y="31"/>
                  </a:lnTo>
                  <a:lnTo>
                    <a:pt x="10" y="24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52" y="10"/>
                  </a:lnTo>
                  <a:lnTo>
                    <a:pt x="52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5AC25693-A0C8-43DA-B00D-5B6D88289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062" y="7421539"/>
              <a:ext cx="1232128" cy="303961"/>
            </a:xfrm>
            <a:custGeom>
              <a:avLst/>
              <a:gdLst>
                <a:gd name="T0" fmla="*/ 31 w 227"/>
                <a:gd name="T1" fmla="*/ 56 h 56"/>
                <a:gd name="T2" fmla="*/ 21 w 227"/>
                <a:gd name="T3" fmla="*/ 53 h 56"/>
                <a:gd name="T4" fmla="*/ 11 w 227"/>
                <a:gd name="T5" fmla="*/ 49 h 56"/>
                <a:gd name="T6" fmla="*/ 7 w 227"/>
                <a:gd name="T7" fmla="*/ 46 h 56"/>
                <a:gd name="T8" fmla="*/ 4 w 227"/>
                <a:gd name="T9" fmla="*/ 42 h 56"/>
                <a:gd name="T10" fmla="*/ 0 w 227"/>
                <a:gd name="T11" fmla="*/ 42 h 56"/>
                <a:gd name="T12" fmla="*/ 0 w 227"/>
                <a:gd name="T13" fmla="*/ 39 h 56"/>
                <a:gd name="T14" fmla="*/ 0 w 227"/>
                <a:gd name="T15" fmla="*/ 35 h 56"/>
                <a:gd name="T16" fmla="*/ 4 w 227"/>
                <a:gd name="T17" fmla="*/ 35 h 56"/>
                <a:gd name="T18" fmla="*/ 7 w 227"/>
                <a:gd name="T19" fmla="*/ 35 h 56"/>
                <a:gd name="T20" fmla="*/ 11 w 227"/>
                <a:gd name="T21" fmla="*/ 35 h 56"/>
                <a:gd name="T22" fmla="*/ 14 w 227"/>
                <a:gd name="T23" fmla="*/ 35 h 56"/>
                <a:gd name="T24" fmla="*/ 21 w 227"/>
                <a:gd name="T25" fmla="*/ 32 h 56"/>
                <a:gd name="T26" fmla="*/ 31 w 227"/>
                <a:gd name="T27" fmla="*/ 32 h 56"/>
                <a:gd name="T28" fmla="*/ 42 w 227"/>
                <a:gd name="T29" fmla="*/ 28 h 56"/>
                <a:gd name="T30" fmla="*/ 49 w 227"/>
                <a:gd name="T31" fmla="*/ 28 h 56"/>
                <a:gd name="T32" fmla="*/ 56 w 227"/>
                <a:gd name="T33" fmla="*/ 28 h 56"/>
                <a:gd name="T34" fmla="*/ 66 w 227"/>
                <a:gd name="T35" fmla="*/ 25 h 56"/>
                <a:gd name="T36" fmla="*/ 73 w 227"/>
                <a:gd name="T37" fmla="*/ 25 h 56"/>
                <a:gd name="T38" fmla="*/ 84 w 227"/>
                <a:gd name="T39" fmla="*/ 21 h 56"/>
                <a:gd name="T40" fmla="*/ 94 w 227"/>
                <a:gd name="T41" fmla="*/ 18 h 56"/>
                <a:gd name="T42" fmla="*/ 108 w 227"/>
                <a:gd name="T43" fmla="*/ 14 h 56"/>
                <a:gd name="T44" fmla="*/ 122 w 227"/>
                <a:gd name="T45" fmla="*/ 11 h 56"/>
                <a:gd name="T46" fmla="*/ 133 w 227"/>
                <a:gd name="T47" fmla="*/ 11 h 56"/>
                <a:gd name="T48" fmla="*/ 143 w 227"/>
                <a:gd name="T49" fmla="*/ 7 h 56"/>
                <a:gd name="T50" fmla="*/ 154 w 227"/>
                <a:gd name="T51" fmla="*/ 4 h 56"/>
                <a:gd name="T52" fmla="*/ 164 w 227"/>
                <a:gd name="T53" fmla="*/ 4 h 56"/>
                <a:gd name="T54" fmla="*/ 171 w 227"/>
                <a:gd name="T55" fmla="*/ 0 h 56"/>
                <a:gd name="T56" fmla="*/ 178 w 227"/>
                <a:gd name="T57" fmla="*/ 0 h 56"/>
                <a:gd name="T58" fmla="*/ 185 w 227"/>
                <a:gd name="T59" fmla="*/ 0 h 56"/>
                <a:gd name="T60" fmla="*/ 188 w 227"/>
                <a:gd name="T61" fmla="*/ 0 h 56"/>
                <a:gd name="T62" fmla="*/ 202 w 227"/>
                <a:gd name="T63" fmla="*/ 0 h 56"/>
                <a:gd name="T64" fmla="*/ 216 w 227"/>
                <a:gd name="T65" fmla="*/ 4 h 56"/>
                <a:gd name="T66" fmla="*/ 220 w 227"/>
                <a:gd name="T67" fmla="*/ 7 h 56"/>
                <a:gd name="T68" fmla="*/ 223 w 227"/>
                <a:gd name="T69" fmla="*/ 11 h 56"/>
                <a:gd name="T70" fmla="*/ 227 w 227"/>
                <a:gd name="T71" fmla="*/ 11 h 56"/>
                <a:gd name="T72" fmla="*/ 227 w 227"/>
                <a:gd name="T73" fmla="*/ 14 h 56"/>
                <a:gd name="T74" fmla="*/ 227 w 227"/>
                <a:gd name="T75" fmla="*/ 18 h 56"/>
                <a:gd name="T76" fmla="*/ 223 w 227"/>
                <a:gd name="T77" fmla="*/ 21 h 56"/>
                <a:gd name="T78" fmla="*/ 216 w 227"/>
                <a:gd name="T79" fmla="*/ 21 h 56"/>
                <a:gd name="T80" fmla="*/ 209 w 227"/>
                <a:gd name="T81" fmla="*/ 25 h 56"/>
                <a:gd name="T82" fmla="*/ 199 w 227"/>
                <a:gd name="T83" fmla="*/ 28 h 56"/>
                <a:gd name="T84" fmla="*/ 185 w 227"/>
                <a:gd name="T85" fmla="*/ 28 h 56"/>
                <a:gd name="T86" fmla="*/ 171 w 227"/>
                <a:gd name="T87" fmla="*/ 32 h 56"/>
                <a:gd name="T88" fmla="*/ 154 w 227"/>
                <a:gd name="T89" fmla="*/ 35 h 56"/>
                <a:gd name="T90" fmla="*/ 136 w 227"/>
                <a:gd name="T91" fmla="*/ 39 h 56"/>
                <a:gd name="T92" fmla="*/ 122 w 227"/>
                <a:gd name="T93" fmla="*/ 42 h 56"/>
                <a:gd name="T94" fmla="*/ 108 w 227"/>
                <a:gd name="T95" fmla="*/ 42 h 56"/>
                <a:gd name="T96" fmla="*/ 94 w 227"/>
                <a:gd name="T97" fmla="*/ 46 h 56"/>
                <a:gd name="T98" fmla="*/ 84 w 227"/>
                <a:gd name="T99" fmla="*/ 46 h 56"/>
                <a:gd name="T100" fmla="*/ 73 w 227"/>
                <a:gd name="T101" fmla="*/ 49 h 56"/>
                <a:gd name="T102" fmla="*/ 66 w 227"/>
                <a:gd name="T103" fmla="*/ 49 h 56"/>
                <a:gd name="T104" fmla="*/ 59 w 227"/>
                <a:gd name="T105" fmla="*/ 49 h 56"/>
                <a:gd name="T106" fmla="*/ 49 w 227"/>
                <a:gd name="T107" fmla="*/ 53 h 56"/>
                <a:gd name="T108" fmla="*/ 42 w 227"/>
                <a:gd name="T109" fmla="*/ 53 h 56"/>
                <a:gd name="T110" fmla="*/ 35 w 227"/>
                <a:gd name="T111" fmla="*/ 56 h 56"/>
                <a:gd name="T112" fmla="*/ 31 w 227"/>
                <a:gd name="T113" fmla="*/ 56 h 56"/>
                <a:gd name="T114" fmla="*/ 31 w 227"/>
                <a:gd name="T1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7" h="56">
                  <a:moveTo>
                    <a:pt x="31" y="56"/>
                  </a:moveTo>
                  <a:lnTo>
                    <a:pt x="21" y="53"/>
                  </a:lnTo>
                  <a:lnTo>
                    <a:pt x="11" y="49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7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21" y="32"/>
                  </a:lnTo>
                  <a:lnTo>
                    <a:pt x="31" y="32"/>
                  </a:lnTo>
                  <a:lnTo>
                    <a:pt x="42" y="28"/>
                  </a:lnTo>
                  <a:lnTo>
                    <a:pt x="49" y="28"/>
                  </a:lnTo>
                  <a:lnTo>
                    <a:pt x="56" y="28"/>
                  </a:lnTo>
                  <a:lnTo>
                    <a:pt x="66" y="25"/>
                  </a:lnTo>
                  <a:lnTo>
                    <a:pt x="73" y="25"/>
                  </a:lnTo>
                  <a:lnTo>
                    <a:pt x="84" y="21"/>
                  </a:lnTo>
                  <a:lnTo>
                    <a:pt x="94" y="18"/>
                  </a:lnTo>
                  <a:lnTo>
                    <a:pt x="108" y="14"/>
                  </a:lnTo>
                  <a:lnTo>
                    <a:pt x="122" y="11"/>
                  </a:lnTo>
                  <a:lnTo>
                    <a:pt x="133" y="11"/>
                  </a:lnTo>
                  <a:lnTo>
                    <a:pt x="143" y="7"/>
                  </a:lnTo>
                  <a:lnTo>
                    <a:pt x="154" y="4"/>
                  </a:lnTo>
                  <a:lnTo>
                    <a:pt x="164" y="4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202" y="0"/>
                  </a:lnTo>
                  <a:lnTo>
                    <a:pt x="216" y="4"/>
                  </a:lnTo>
                  <a:lnTo>
                    <a:pt x="220" y="7"/>
                  </a:lnTo>
                  <a:lnTo>
                    <a:pt x="223" y="11"/>
                  </a:lnTo>
                  <a:lnTo>
                    <a:pt x="227" y="11"/>
                  </a:lnTo>
                  <a:lnTo>
                    <a:pt x="227" y="14"/>
                  </a:lnTo>
                  <a:lnTo>
                    <a:pt x="227" y="18"/>
                  </a:lnTo>
                  <a:lnTo>
                    <a:pt x="223" y="21"/>
                  </a:lnTo>
                  <a:lnTo>
                    <a:pt x="216" y="21"/>
                  </a:lnTo>
                  <a:lnTo>
                    <a:pt x="209" y="25"/>
                  </a:lnTo>
                  <a:lnTo>
                    <a:pt x="199" y="28"/>
                  </a:lnTo>
                  <a:lnTo>
                    <a:pt x="185" y="28"/>
                  </a:lnTo>
                  <a:lnTo>
                    <a:pt x="171" y="32"/>
                  </a:lnTo>
                  <a:lnTo>
                    <a:pt x="154" y="35"/>
                  </a:lnTo>
                  <a:lnTo>
                    <a:pt x="136" y="39"/>
                  </a:lnTo>
                  <a:lnTo>
                    <a:pt x="122" y="42"/>
                  </a:lnTo>
                  <a:lnTo>
                    <a:pt x="108" y="42"/>
                  </a:lnTo>
                  <a:lnTo>
                    <a:pt x="94" y="46"/>
                  </a:lnTo>
                  <a:lnTo>
                    <a:pt x="84" y="46"/>
                  </a:lnTo>
                  <a:lnTo>
                    <a:pt x="73" y="49"/>
                  </a:lnTo>
                  <a:lnTo>
                    <a:pt x="66" y="49"/>
                  </a:lnTo>
                  <a:lnTo>
                    <a:pt x="59" y="49"/>
                  </a:lnTo>
                  <a:lnTo>
                    <a:pt x="49" y="53"/>
                  </a:lnTo>
                  <a:lnTo>
                    <a:pt x="42" y="53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5427743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DDCEF0F-4675-4A41-9121-B2645B77611C}"/>
              </a:ext>
            </a:extLst>
          </p:cNvPr>
          <p:cNvGrpSpPr/>
          <p:nvPr/>
        </p:nvGrpSpPr>
        <p:grpSpPr>
          <a:xfrm>
            <a:off x="3330410" y="2451984"/>
            <a:ext cx="2371977" cy="1954032"/>
            <a:chOff x="4373147" y="9560119"/>
            <a:chExt cx="2371977" cy="1954032"/>
          </a:xfrm>
        </p:grpSpPr>
        <p:sp>
          <p:nvSpPr>
            <p:cNvPr id="3" name="Freeform 44">
              <a:extLst>
                <a:ext uri="{FF2B5EF4-FFF2-40B4-BE49-F238E27FC236}">
                  <a16:creationId xmlns:a16="http://schemas.microsoft.com/office/drawing/2014/main" id="{3C1D020A-D19F-4FF1-9459-029489A9C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147" y="9560119"/>
              <a:ext cx="797898" cy="1118141"/>
            </a:xfrm>
            <a:custGeom>
              <a:avLst/>
              <a:gdLst>
                <a:gd name="T0" fmla="*/ 0 w 147"/>
                <a:gd name="T1" fmla="*/ 203 h 206"/>
                <a:gd name="T2" fmla="*/ 0 w 147"/>
                <a:gd name="T3" fmla="*/ 203 h 206"/>
                <a:gd name="T4" fmla="*/ 0 w 147"/>
                <a:gd name="T5" fmla="*/ 199 h 206"/>
                <a:gd name="T6" fmla="*/ 4 w 147"/>
                <a:gd name="T7" fmla="*/ 192 h 206"/>
                <a:gd name="T8" fmla="*/ 7 w 147"/>
                <a:gd name="T9" fmla="*/ 189 h 206"/>
                <a:gd name="T10" fmla="*/ 11 w 147"/>
                <a:gd name="T11" fmla="*/ 182 h 206"/>
                <a:gd name="T12" fmla="*/ 18 w 147"/>
                <a:gd name="T13" fmla="*/ 171 h 206"/>
                <a:gd name="T14" fmla="*/ 25 w 147"/>
                <a:gd name="T15" fmla="*/ 165 h 206"/>
                <a:gd name="T16" fmla="*/ 32 w 147"/>
                <a:gd name="T17" fmla="*/ 154 h 206"/>
                <a:gd name="T18" fmla="*/ 49 w 147"/>
                <a:gd name="T19" fmla="*/ 130 h 206"/>
                <a:gd name="T20" fmla="*/ 63 w 147"/>
                <a:gd name="T21" fmla="*/ 109 h 206"/>
                <a:gd name="T22" fmla="*/ 77 w 147"/>
                <a:gd name="T23" fmla="*/ 88 h 206"/>
                <a:gd name="T24" fmla="*/ 88 w 147"/>
                <a:gd name="T25" fmla="*/ 63 h 206"/>
                <a:gd name="T26" fmla="*/ 91 w 147"/>
                <a:gd name="T27" fmla="*/ 53 h 206"/>
                <a:gd name="T28" fmla="*/ 95 w 147"/>
                <a:gd name="T29" fmla="*/ 42 h 206"/>
                <a:gd name="T30" fmla="*/ 98 w 147"/>
                <a:gd name="T31" fmla="*/ 35 h 206"/>
                <a:gd name="T32" fmla="*/ 102 w 147"/>
                <a:gd name="T33" fmla="*/ 28 h 206"/>
                <a:gd name="T34" fmla="*/ 102 w 147"/>
                <a:gd name="T35" fmla="*/ 21 h 206"/>
                <a:gd name="T36" fmla="*/ 105 w 147"/>
                <a:gd name="T37" fmla="*/ 18 h 206"/>
                <a:gd name="T38" fmla="*/ 105 w 147"/>
                <a:gd name="T39" fmla="*/ 14 h 206"/>
                <a:gd name="T40" fmla="*/ 105 w 147"/>
                <a:gd name="T41" fmla="*/ 14 h 206"/>
                <a:gd name="T42" fmla="*/ 102 w 147"/>
                <a:gd name="T43" fmla="*/ 11 h 206"/>
                <a:gd name="T44" fmla="*/ 102 w 147"/>
                <a:gd name="T45" fmla="*/ 7 h 206"/>
                <a:gd name="T46" fmla="*/ 102 w 147"/>
                <a:gd name="T47" fmla="*/ 4 h 206"/>
                <a:gd name="T48" fmla="*/ 105 w 147"/>
                <a:gd name="T49" fmla="*/ 0 h 206"/>
                <a:gd name="T50" fmla="*/ 109 w 147"/>
                <a:gd name="T51" fmla="*/ 0 h 206"/>
                <a:gd name="T52" fmla="*/ 112 w 147"/>
                <a:gd name="T53" fmla="*/ 0 h 206"/>
                <a:gd name="T54" fmla="*/ 119 w 147"/>
                <a:gd name="T55" fmla="*/ 0 h 206"/>
                <a:gd name="T56" fmla="*/ 130 w 147"/>
                <a:gd name="T57" fmla="*/ 4 h 206"/>
                <a:gd name="T58" fmla="*/ 136 w 147"/>
                <a:gd name="T59" fmla="*/ 7 h 206"/>
                <a:gd name="T60" fmla="*/ 140 w 147"/>
                <a:gd name="T61" fmla="*/ 11 h 206"/>
                <a:gd name="T62" fmla="*/ 143 w 147"/>
                <a:gd name="T63" fmla="*/ 14 h 206"/>
                <a:gd name="T64" fmla="*/ 147 w 147"/>
                <a:gd name="T65" fmla="*/ 18 h 206"/>
                <a:gd name="T66" fmla="*/ 147 w 147"/>
                <a:gd name="T67" fmla="*/ 21 h 206"/>
                <a:gd name="T68" fmla="*/ 147 w 147"/>
                <a:gd name="T69" fmla="*/ 25 h 206"/>
                <a:gd name="T70" fmla="*/ 143 w 147"/>
                <a:gd name="T71" fmla="*/ 28 h 206"/>
                <a:gd name="T72" fmla="*/ 143 w 147"/>
                <a:gd name="T73" fmla="*/ 35 h 206"/>
                <a:gd name="T74" fmla="*/ 140 w 147"/>
                <a:gd name="T75" fmla="*/ 42 h 206"/>
                <a:gd name="T76" fmla="*/ 136 w 147"/>
                <a:gd name="T77" fmla="*/ 49 h 206"/>
                <a:gd name="T78" fmla="*/ 130 w 147"/>
                <a:gd name="T79" fmla="*/ 56 h 206"/>
                <a:gd name="T80" fmla="*/ 126 w 147"/>
                <a:gd name="T81" fmla="*/ 67 h 206"/>
                <a:gd name="T82" fmla="*/ 112 w 147"/>
                <a:gd name="T83" fmla="*/ 91 h 206"/>
                <a:gd name="T84" fmla="*/ 98 w 147"/>
                <a:gd name="T85" fmla="*/ 109 h 206"/>
                <a:gd name="T86" fmla="*/ 84 w 147"/>
                <a:gd name="T87" fmla="*/ 126 h 206"/>
                <a:gd name="T88" fmla="*/ 74 w 147"/>
                <a:gd name="T89" fmla="*/ 144 h 206"/>
                <a:gd name="T90" fmla="*/ 60 w 147"/>
                <a:gd name="T91" fmla="*/ 161 h 206"/>
                <a:gd name="T92" fmla="*/ 49 w 147"/>
                <a:gd name="T93" fmla="*/ 171 h 206"/>
                <a:gd name="T94" fmla="*/ 35 w 147"/>
                <a:gd name="T95" fmla="*/ 185 h 206"/>
                <a:gd name="T96" fmla="*/ 25 w 147"/>
                <a:gd name="T97" fmla="*/ 192 h 206"/>
                <a:gd name="T98" fmla="*/ 14 w 147"/>
                <a:gd name="T99" fmla="*/ 199 h 206"/>
                <a:gd name="T100" fmla="*/ 7 w 147"/>
                <a:gd name="T101" fmla="*/ 206 h 206"/>
                <a:gd name="T102" fmla="*/ 4 w 147"/>
                <a:gd name="T103" fmla="*/ 206 h 206"/>
                <a:gd name="T104" fmla="*/ 0 w 147"/>
                <a:gd name="T105" fmla="*/ 203 h 206"/>
                <a:gd name="T106" fmla="*/ 0 w 147"/>
                <a:gd name="T107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" h="206">
                  <a:moveTo>
                    <a:pt x="0" y="203"/>
                  </a:moveTo>
                  <a:lnTo>
                    <a:pt x="0" y="203"/>
                  </a:lnTo>
                  <a:lnTo>
                    <a:pt x="0" y="199"/>
                  </a:lnTo>
                  <a:lnTo>
                    <a:pt x="4" y="192"/>
                  </a:lnTo>
                  <a:lnTo>
                    <a:pt x="7" y="189"/>
                  </a:lnTo>
                  <a:lnTo>
                    <a:pt x="11" y="182"/>
                  </a:lnTo>
                  <a:lnTo>
                    <a:pt x="18" y="171"/>
                  </a:lnTo>
                  <a:lnTo>
                    <a:pt x="25" y="165"/>
                  </a:lnTo>
                  <a:lnTo>
                    <a:pt x="32" y="154"/>
                  </a:lnTo>
                  <a:lnTo>
                    <a:pt x="49" y="130"/>
                  </a:lnTo>
                  <a:lnTo>
                    <a:pt x="63" y="109"/>
                  </a:lnTo>
                  <a:lnTo>
                    <a:pt x="77" y="88"/>
                  </a:lnTo>
                  <a:lnTo>
                    <a:pt x="88" y="63"/>
                  </a:lnTo>
                  <a:lnTo>
                    <a:pt x="91" y="53"/>
                  </a:lnTo>
                  <a:lnTo>
                    <a:pt x="95" y="42"/>
                  </a:lnTo>
                  <a:lnTo>
                    <a:pt x="98" y="35"/>
                  </a:lnTo>
                  <a:lnTo>
                    <a:pt x="102" y="28"/>
                  </a:lnTo>
                  <a:lnTo>
                    <a:pt x="102" y="21"/>
                  </a:lnTo>
                  <a:lnTo>
                    <a:pt x="105" y="18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2" y="11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30" y="4"/>
                  </a:lnTo>
                  <a:lnTo>
                    <a:pt x="136" y="7"/>
                  </a:lnTo>
                  <a:lnTo>
                    <a:pt x="140" y="11"/>
                  </a:lnTo>
                  <a:lnTo>
                    <a:pt x="143" y="14"/>
                  </a:lnTo>
                  <a:lnTo>
                    <a:pt x="147" y="18"/>
                  </a:lnTo>
                  <a:lnTo>
                    <a:pt x="147" y="21"/>
                  </a:lnTo>
                  <a:lnTo>
                    <a:pt x="147" y="25"/>
                  </a:lnTo>
                  <a:lnTo>
                    <a:pt x="143" y="28"/>
                  </a:lnTo>
                  <a:lnTo>
                    <a:pt x="143" y="35"/>
                  </a:lnTo>
                  <a:lnTo>
                    <a:pt x="140" y="42"/>
                  </a:lnTo>
                  <a:lnTo>
                    <a:pt x="136" y="49"/>
                  </a:lnTo>
                  <a:lnTo>
                    <a:pt x="130" y="56"/>
                  </a:lnTo>
                  <a:lnTo>
                    <a:pt x="126" y="67"/>
                  </a:lnTo>
                  <a:lnTo>
                    <a:pt x="112" y="91"/>
                  </a:lnTo>
                  <a:lnTo>
                    <a:pt x="98" y="109"/>
                  </a:lnTo>
                  <a:lnTo>
                    <a:pt x="84" y="126"/>
                  </a:lnTo>
                  <a:lnTo>
                    <a:pt x="74" y="144"/>
                  </a:lnTo>
                  <a:lnTo>
                    <a:pt x="60" y="161"/>
                  </a:lnTo>
                  <a:lnTo>
                    <a:pt x="49" y="171"/>
                  </a:lnTo>
                  <a:lnTo>
                    <a:pt x="35" y="185"/>
                  </a:lnTo>
                  <a:lnTo>
                    <a:pt x="25" y="192"/>
                  </a:lnTo>
                  <a:lnTo>
                    <a:pt x="14" y="199"/>
                  </a:lnTo>
                  <a:lnTo>
                    <a:pt x="7" y="206"/>
                  </a:lnTo>
                  <a:lnTo>
                    <a:pt x="4" y="206"/>
                  </a:lnTo>
                  <a:lnTo>
                    <a:pt x="0" y="203"/>
                  </a:lnTo>
                  <a:lnTo>
                    <a:pt x="0" y="20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5">
              <a:extLst>
                <a:ext uri="{FF2B5EF4-FFF2-40B4-BE49-F238E27FC236}">
                  <a16:creationId xmlns:a16="http://schemas.microsoft.com/office/drawing/2014/main" id="{B93557A2-4E24-41EA-B65D-17B02B96C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8" y="9788089"/>
              <a:ext cx="569928" cy="1726062"/>
            </a:xfrm>
            <a:custGeom>
              <a:avLst/>
              <a:gdLst>
                <a:gd name="T0" fmla="*/ 67 w 105"/>
                <a:gd name="T1" fmla="*/ 273 h 318"/>
                <a:gd name="T2" fmla="*/ 56 w 105"/>
                <a:gd name="T3" fmla="*/ 283 h 318"/>
                <a:gd name="T4" fmla="*/ 46 w 105"/>
                <a:gd name="T5" fmla="*/ 293 h 318"/>
                <a:gd name="T6" fmla="*/ 39 w 105"/>
                <a:gd name="T7" fmla="*/ 304 h 318"/>
                <a:gd name="T8" fmla="*/ 32 w 105"/>
                <a:gd name="T9" fmla="*/ 314 h 318"/>
                <a:gd name="T10" fmla="*/ 25 w 105"/>
                <a:gd name="T11" fmla="*/ 318 h 318"/>
                <a:gd name="T12" fmla="*/ 18 w 105"/>
                <a:gd name="T13" fmla="*/ 314 h 318"/>
                <a:gd name="T14" fmla="*/ 11 w 105"/>
                <a:gd name="T15" fmla="*/ 304 h 318"/>
                <a:gd name="T16" fmla="*/ 4 w 105"/>
                <a:gd name="T17" fmla="*/ 293 h 318"/>
                <a:gd name="T18" fmla="*/ 0 w 105"/>
                <a:gd name="T19" fmla="*/ 283 h 318"/>
                <a:gd name="T20" fmla="*/ 0 w 105"/>
                <a:gd name="T21" fmla="*/ 276 h 318"/>
                <a:gd name="T22" fmla="*/ 7 w 105"/>
                <a:gd name="T23" fmla="*/ 269 h 318"/>
                <a:gd name="T24" fmla="*/ 11 w 105"/>
                <a:gd name="T25" fmla="*/ 259 h 318"/>
                <a:gd name="T26" fmla="*/ 11 w 105"/>
                <a:gd name="T27" fmla="*/ 245 h 318"/>
                <a:gd name="T28" fmla="*/ 11 w 105"/>
                <a:gd name="T29" fmla="*/ 227 h 318"/>
                <a:gd name="T30" fmla="*/ 14 w 105"/>
                <a:gd name="T31" fmla="*/ 203 h 318"/>
                <a:gd name="T32" fmla="*/ 14 w 105"/>
                <a:gd name="T33" fmla="*/ 98 h 318"/>
                <a:gd name="T34" fmla="*/ 14 w 105"/>
                <a:gd name="T35" fmla="*/ 77 h 318"/>
                <a:gd name="T36" fmla="*/ 14 w 105"/>
                <a:gd name="T37" fmla="*/ 56 h 318"/>
                <a:gd name="T38" fmla="*/ 11 w 105"/>
                <a:gd name="T39" fmla="*/ 42 h 318"/>
                <a:gd name="T40" fmla="*/ 11 w 105"/>
                <a:gd name="T41" fmla="*/ 28 h 318"/>
                <a:gd name="T42" fmla="*/ 7 w 105"/>
                <a:gd name="T43" fmla="*/ 14 h 318"/>
                <a:gd name="T44" fmla="*/ 4 w 105"/>
                <a:gd name="T45" fmla="*/ 4 h 318"/>
                <a:gd name="T46" fmla="*/ 7 w 105"/>
                <a:gd name="T47" fmla="*/ 0 h 318"/>
                <a:gd name="T48" fmla="*/ 14 w 105"/>
                <a:gd name="T49" fmla="*/ 0 h 318"/>
                <a:gd name="T50" fmla="*/ 25 w 105"/>
                <a:gd name="T51" fmla="*/ 0 h 318"/>
                <a:gd name="T52" fmla="*/ 42 w 105"/>
                <a:gd name="T53" fmla="*/ 4 h 318"/>
                <a:gd name="T54" fmla="*/ 42 w 105"/>
                <a:gd name="T55" fmla="*/ 60 h 318"/>
                <a:gd name="T56" fmla="*/ 42 w 105"/>
                <a:gd name="T57" fmla="*/ 112 h 318"/>
                <a:gd name="T58" fmla="*/ 42 w 105"/>
                <a:gd name="T59" fmla="*/ 154 h 318"/>
                <a:gd name="T60" fmla="*/ 42 w 105"/>
                <a:gd name="T61" fmla="*/ 189 h 318"/>
                <a:gd name="T62" fmla="*/ 42 w 105"/>
                <a:gd name="T63" fmla="*/ 217 h 318"/>
                <a:gd name="T64" fmla="*/ 42 w 105"/>
                <a:gd name="T65" fmla="*/ 238 h 318"/>
                <a:gd name="T66" fmla="*/ 42 w 105"/>
                <a:gd name="T67" fmla="*/ 248 h 318"/>
                <a:gd name="T68" fmla="*/ 42 w 105"/>
                <a:gd name="T69" fmla="*/ 252 h 318"/>
                <a:gd name="T70" fmla="*/ 46 w 105"/>
                <a:gd name="T71" fmla="*/ 252 h 318"/>
                <a:gd name="T72" fmla="*/ 49 w 105"/>
                <a:gd name="T73" fmla="*/ 252 h 318"/>
                <a:gd name="T74" fmla="*/ 60 w 105"/>
                <a:gd name="T75" fmla="*/ 245 h 318"/>
                <a:gd name="T76" fmla="*/ 84 w 105"/>
                <a:gd name="T77" fmla="*/ 234 h 318"/>
                <a:gd name="T78" fmla="*/ 101 w 105"/>
                <a:gd name="T79" fmla="*/ 231 h 318"/>
                <a:gd name="T80" fmla="*/ 105 w 105"/>
                <a:gd name="T81" fmla="*/ 234 h 318"/>
                <a:gd name="T82" fmla="*/ 101 w 105"/>
                <a:gd name="T83" fmla="*/ 238 h 318"/>
                <a:gd name="T84" fmla="*/ 95 w 105"/>
                <a:gd name="T85" fmla="*/ 248 h 318"/>
                <a:gd name="T86" fmla="*/ 84 w 105"/>
                <a:gd name="T87" fmla="*/ 259 h 318"/>
                <a:gd name="T88" fmla="*/ 77 w 105"/>
                <a:gd name="T89" fmla="*/ 26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5" h="318">
                  <a:moveTo>
                    <a:pt x="77" y="266"/>
                  </a:moveTo>
                  <a:lnTo>
                    <a:pt x="67" y="273"/>
                  </a:lnTo>
                  <a:lnTo>
                    <a:pt x="60" y="276"/>
                  </a:lnTo>
                  <a:lnTo>
                    <a:pt x="56" y="283"/>
                  </a:lnTo>
                  <a:lnTo>
                    <a:pt x="49" y="287"/>
                  </a:lnTo>
                  <a:lnTo>
                    <a:pt x="46" y="293"/>
                  </a:lnTo>
                  <a:lnTo>
                    <a:pt x="42" y="297"/>
                  </a:lnTo>
                  <a:lnTo>
                    <a:pt x="39" y="304"/>
                  </a:lnTo>
                  <a:lnTo>
                    <a:pt x="35" y="311"/>
                  </a:lnTo>
                  <a:lnTo>
                    <a:pt x="32" y="314"/>
                  </a:lnTo>
                  <a:lnTo>
                    <a:pt x="28" y="314"/>
                  </a:lnTo>
                  <a:lnTo>
                    <a:pt x="25" y="318"/>
                  </a:lnTo>
                  <a:lnTo>
                    <a:pt x="21" y="318"/>
                  </a:lnTo>
                  <a:lnTo>
                    <a:pt x="18" y="314"/>
                  </a:lnTo>
                  <a:lnTo>
                    <a:pt x="14" y="311"/>
                  </a:lnTo>
                  <a:lnTo>
                    <a:pt x="11" y="304"/>
                  </a:lnTo>
                  <a:lnTo>
                    <a:pt x="7" y="297"/>
                  </a:lnTo>
                  <a:lnTo>
                    <a:pt x="4" y="293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80"/>
                  </a:lnTo>
                  <a:lnTo>
                    <a:pt x="0" y="276"/>
                  </a:lnTo>
                  <a:lnTo>
                    <a:pt x="4" y="273"/>
                  </a:lnTo>
                  <a:lnTo>
                    <a:pt x="7" y="269"/>
                  </a:lnTo>
                  <a:lnTo>
                    <a:pt x="7" y="266"/>
                  </a:lnTo>
                  <a:lnTo>
                    <a:pt x="11" y="259"/>
                  </a:lnTo>
                  <a:lnTo>
                    <a:pt x="11" y="252"/>
                  </a:lnTo>
                  <a:lnTo>
                    <a:pt x="11" y="245"/>
                  </a:lnTo>
                  <a:lnTo>
                    <a:pt x="11" y="238"/>
                  </a:lnTo>
                  <a:lnTo>
                    <a:pt x="11" y="227"/>
                  </a:lnTo>
                  <a:lnTo>
                    <a:pt x="14" y="213"/>
                  </a:lnTo>
                  <a:lnTo>
                    <a:pt x="14" y="203"/>
                  </a:lnTo>
                  <a:lnTo>
                    <a:pt x="14" y="150"/>
                  </a:lnTo>
                  <a:lnTo>
                    <a:pt x="14" y="98"/>
                  </a:lnTo>
                  <a:lnTo>
                    <a:pt x="14" y="88"/>
                  </a:lnTo>
                  <a:lnTo>
                    <a:pt x="14" y="77"/>
                  </a:lnTo>
                  <a:lnTo>
                    <a:pt x="14" y="67"/>
                  </a:lnTo>
                  <a:lnTo>
                    <a:pt x="14" y="56"/>
                  </a:lnTo>
                  <a:lnTo>
                    <a:pt x="11" y="49"/>
                  </a:lnTo>
                  <a:lnTo>
                    <a:pt x="11" y="42"/>
                  </a:lnTo>
                  <a:lnTo>
                    <a:pt x="11" y="35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7" y="14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2" y="4"/>
                  </a:lnTo>
                  <a:lnTo>
                    <a:pt x="42" y="32"/>
                  </a:lnTo>
                  <a:lnTo>
                    <a:pt x="42" y="60"/>
                  </a:lnTo>
                  <a:lnTo>
                    <a:pt x="42" y="88"/>
                  </a:lnTo>
                  <a:lnTo>
                    <a:pt x="42" y="112"/>
                  </a:lnTo>
                  <a:lnTo>
                    <a:pt x="42" y="133"/>
                  </a:lnTo>
                  <a:lnTo>
                    <a:pt x="42" y="154"/>
                  </a:lnTo>
                  <a:lnTo>
                    <a:pt x="42" y="171"/>
                  </a:lnTo>
                  <a:lnTo>
                    <a:pt x="42" y="189"/>
                  </a:lnTo>
                  <a:lnTo>
                    <a:pt x="42" y="203"/>
                  </a:lnTo>
                  <a:lnTo>
                    <a:pt x="42" y="217"/>
                  </a:lnTo>
                  <a:lnTo>
                    <a:pt x="42" y="227"/>
                  </a:lnTo>
                  <a:lnTo>
                    <a:pt x="42" y="238"/>
                  </a:lnTo>
                  <a:lnTo>
                    <a:pt x="42" y="245"/>
                  </a:lnTo>
                  <a:lnTo>
                    <a:pt x="42" y="248"/>
                  </a:lnTo>
                  <a:lnTo>
                    <a:pt x="42" y="252"/>
                  </a:lnTo>
                  <a:lnTo>
                    <a:pt x="42" y="252"/>
                  </a:lnTo>
                  <a:lnTo>
                    <a:pt x="42" y="252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49" y="252"/>
                  </a:lnTo>
                  <a:lnTo>
                    <a:pt x="56" y="248"/>
                  </a:lnTo>
                  <a:lnTo>
                    <a:pt x="60" y="245"/>
                  </a:lnTo>
                  <a:lnTo>
                    <a:pt x="74" y="241"/>
                  </a:lnTo>
                  <a:lnTo>
                    <a:pt x="84" y="234"/>
                  </a:lnTo>
                  <a:lnTo>
                    <a:pt x="95" y="231"/>
                  </a:lnTo>
                  <a:lnTo>
                    <a:pt x="101" y="231"/>
                  </a:lnTo>
                  <a:lnTo>
                    <a:pt x="105" y="231"/>
                  </a:lnTo>
                  <a:lnTo>
                    <a:pt x="105" y="234"/>
                  </a:lnTo>
                  <a:lnTo>
                    <a:pt x="105" y="234"/>
                  </a:lnTo>
                  <a:lnTo>
                    <a:pt x="101" y="238"/>
                  </a:lnTo>
                  <a:lnTo>
                    <a:pt x="98" y="241"/>
                  </a:lnTo>
                  <a:lnTo>
                    <a:pt x="95" y="248"/>
                  </a:lnTo>
                  <a:lnTo>
                    <a:pt x="91" y="252"/>
                  </a:lnTo>
                  <a:lnTo>
                    <a:pt x="84" y="259"/>
                  </a:lnTo>
                  <a:lnTo>
                    <a:pt x="77" y="266"/>
                  </a:lnTo>
                  <a:lnTo>
                    <a:pt x="77" y="2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6">
              <a:extLst>
                <a:ext uri="{FF2B5EF4-FFF2-40B4-BE49-F238E27FC236}">
                  <a16:creationId xmlns:a16="http://schemas.microsoft.com/office/drawing/2014/main" id="{42DC1F32-64CB-4544-B2EE-0C029C280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81" y="9636109"/>
              <a:ext cx="721908" cy="819610"/>
            </a:xfrm>
            <a:custGeom>
              <a:avLst/>
              <a:gdLst>
                <a:gd name="T0" fmla="*/ 105 w 133"/>
                <a:gd name="T1" fmla="*/ 109 h 151"/>
                <a:gd name="T2" fmla="*/ 98 w 133"/>
                <a:gd name="T3" fmla="*/ 130 h 151"/>
                <a:gd name="T4" fmla="*/ 91 w 133"/>
                <a:gd name="T5" fmla="*/ 144 h 151"/>
                <a:gd name="T6" fmla="*/ 84 w 133"/>
                <a:gd name="T7" fmla="*/ 151 h 151"/>
                <a:gd name="T8" fmla="*/ 77 w 133"/>
                <a:gd name="T9" fmla="*/ 151 h 151"/>
                <a:gd name="T10" fmla="*/ 74 w 133"/>
                <a:gd name="T11" fmla="*/ 144 h 151"/>
                <a:gd name="T12" fmla="*/ 70 w 133"/>
                <a:gd name="T13" fmla="*/ 137 h 151"/>
                <a:gd name="T14" fmla="*/ 74 w 133"/>
                <a:gd name="T15" fmla="*/ 123 h 151"/>
                <a:gd name="T16" fmla="*/ 77 w 133"/>
                <a:gd name="T17" fmla="*/ 95 h 151"/>
                <a:gd name="T18" fmla="*/ 80 w 133"/>
                <a:gd name="T19" fmla="*/ 70 h 151"/>
                <a:gd name="T20" fmla="*/ 80 w 133"/>
                <a:gd name="T21" fmla="*/ 49 h 151"/>
                <a:gd name="T22" fmla="*/ 80 w 133"/>
                <a:gd name="T23" fmla="*/ 39 h 151"/>
                <a:gd name="T24" fmla="*/ 80 w 133"/>
                <a:gd name="T25" fmla="*/ 39 h 151"/>
                <a:gd name="T26" fmla="*/ 70 w 133"/>
                <a:gd name="T27" fmla="*/ 39 h 151"/>
                <a:gd name="T28" fmla="*/ 49 w 133"/>
                <a:gd name="T29" fmla="*/ 42 h 151"/>
                <a:gd name="T30" fmla="*/ 18 w 133"/>
                <a:gd name="T31" fmla="*/ 49 h 151"/>
                <a:gd name="T32" fmla="*/ 0 w 133"/>
                <a:gd name="T33" fmla="*/ 32 h 151"/>
                <a:gd name="T34" fmla="*/ 21 w 133"/>
                <a:gd name="T35" fmla="*/ 28 h 151"/>
                <a:gd name="T36" fmla="*/ 46 w 133"/>
                <a:gd name="T37" fmla="*/ 21 h 151"/>
                <a:gd name="T38" fmla="*/ 63 w 133"/>
                <a:gd name="T39" fmla="*/ 18 h 151"/>
                <a:gd name="T40" fmla="*/ 70 w 133"/>
                <a:gd name="T41" fmla="*/ 11 h 151"/>
                <a:gd name="T42" fmla="*/ 74 w 133"/>
                <a:gd name="T43" fmla="*/ 7 h 151"/>
                <a:gd name="T44" fmla="*/ 87 w 133"/>
                <a:gd name="T45" fmla="*/ 0 h 151"/>
                <a:gd name="T46" fmla="*/ 94 w 133"/>
                <a:gd name="T47" fmla="*/ 4 h 151"/>
                <a:gd name="T48" fmla="*/ 108 w 133"/>
                <a:gd name="T49" fmla="*/ 11 h 151"/>
                <a:gd name="T50" fmla="*/ 126 w 133"/>
                <a:gd name="T51" fmla="*/ 21 h 151"/>
                <a:gd name="T52" fmla="*/ 133 w 133"/>
                <a:gd name="T53" fmla="*/ 28 h 151"/>
                <a:gd name="T54" fmla="*/ 133 w 133"/>
                <a:gd name="T55" fmla="*/ 35 h 151"/>
                <a:gd name="T56" fmla="*/ 129 w 133"/>
                <a:gd name="T57" fmla="*/ 39 h 151"/>
                <a:gd name="T58" fmla="*/ 122 w 133"/>
                <a:gd name="T59" fmla="*/ 42 h 151"/>
                <a:gd name="T60" fmla="*/ 119 w 133"/>
                <a:gd name="T61" fmla="*/ 49 h 151"/>
                <a:gd name="T62" fmla="*/ 115 w 133"/>
                <a:gd name="T63" fmla="*/ 63 h 151"/>
                <a:gd name="T64" fmla="*/ 108 w 133"/>
                <a:gd name="T65" fmla="*/ 84 h 151"/>
                <a:gd name="T66" fmla="*/ 105 w 133"/>
                <a:gd name="T67" fmla="*/ 9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151">
                  <a:moveTo>
                    <a:pt x="105" y="98"/>
                  </a:moveTo>
                  <a:lnTo>
                    <a:pt x="105" y="109"/>
                  </a:lnTo>
                  <a:lnTo>
                    <a:pt x="101" y="123"/>
                  </a:lnTo>
                  <a:lnTo>
                    <a:pt x="98" y="130"/>
                  </a:lnTo>
                  <a:lnTo>
                    <a:pt x="94" y="137"/>
                  </a:lnTo>
                  <a:lnTo>
                    <a:pt x="91" y="144"/>
                  </a:lnTo>
                  <a:lnTo>
                    <a:pt x="87" y="147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77" y="151"/>
                  </a:lnTo>
                  <a:lnTo>
                    <a:pt x="77" y="147"/>
                  </a:lnTo>
                  <a:lnTo>
                    <a:pt x="74" y="144"/>
                  </a:lnTo>
                  <a:lnTo>
                    <a:pt x="74" y="140"/>
                  </a:lnTo>
                  <a:lnTo>
                    <a:pt x="70" y="137"/>
                  </a:lnTo>
                  <a:lnTo>
                    <a:pt x="70" y="130"/>
                  </a:lnTo>
                  <a:lnTo>
                    <a:pt x="74" y="123"/>
                  </a:lnTo>
                  <a:lnTo>
                    <a:pt x="74" y="112"/>
                  </a:lnTo>
                  <a:lnTo>
                    <a:pt x="77" y="95"/>
                  </a:lnTo>
                  <a:lnTo>
                    <a:pt x="80" y="81"/>
                  </a:lnTo>
                  <a:lnTo>
                    <a:pt x="80" y="70"/>
                  </a:lnTo>
                  <a:lnTo>
                    <a:pt x="80" y="60"/>
                  </a:lnTo>
                  <a:lnTo>
                    <a:pt x="80" y="49"/>
                  </a:lnTo>
                  <a:lnTo>
                    <a:pt x="80" y="46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74" y="39"/>
                  </a:lnTo>
                  <a:lnTo>
                    <a:pt x="70" y="39"/>
                  </a:lnTo>
                  <a:lnTo>
                    <a:pt x="60" y="39"/>
                  </a:lnTo>
                  <a:lnTo>
                    <a:pt x="49" y="42"/>
                  </a:lnTo>
                  <a:lnTo>
                    <a:pt x="35" y="46"/>
                  </a:lnTo>
                  <a:lnTo>
                    <a:pt x="18" y="49"/>
                  </a:lnTo>
                  <a:lnTo>
                    <a:pt x="0" y="56"/>
                  </a:lnTo>
                  <a:lnTo>
                    <a:pt x="0" y="32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32" y="25"/>
                  </a:lnTo>
                  <a:lnTo>
                    <a:pt x="46" y="21"/>
                  </a:lnTo>
                  <a:lnTo>
                    <a:pt x="56" y="18"/>
                  </a:lnTo>
                  <a:lnTo>
                    <a:pt x="63" y="18"/>
                  </a:lnTo>
                  <a:lnTo>
                    <a:pt x="67" y="14"/>
                  </a:lnTo>
                  <a:lnTo>
                    <a:pt x="70" y="11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84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4"/>
                  </a:lnTo>
                  <a:lnTo>
                    <a:pt x="101" y="4"/>
                  </a:lnTo>
                  <a:lnTo>
                    <a:pt x="108" y="11"/>
                  </a:lnTo>
                  <a:lnTo>
                    <a:pt x="119" y="14"/>
                  </a:lnTo>
                  <a:lnTo>
                    <a:pt x="126" y="21"/>
                  </a:lnTo>
                  <a:lnTo>
                    <a:pt x="129" y="25"/>
                  </a:lnTo>
                  <a:lnTo>
                    <a:pt x="133" y="28"/>
                  </a:lnTo>
                  <a:lnTo>
                    <a:pt x="133" y="32"/>
                  </a:lnTo>
                  <a:lnTo>
                    <a:pt x="133" y="35"/>
                  </a:lnTo>
                  <a:lnTo>
                    <a:pt x="129" y="35"/>
                  </a:lnTo>
                  <a:lnTo>
                    <a:pt x="129" y="39"/>
                  </a:lnTo>
                  <a:lnTo>
                    <a:pt x="126" y="39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19" y="49"/>
                  </a:lnTo>
                  <a:lnTo>
                    <a:pt x="115" y="56"/>
                  </a:lnTo>
                  <a:lnTo>
                    <a:pt x="115" y="63"/>
                  </a:lnTo>
                  <a:lnTo>
                    <a:pt x="112" y="74"/>
                  </a:lnTo>
                  <a:lnTo>
                    <a:pt x="108" y="84"/>
                  </a:lnTo>
                  <a:lnTo>
                    <a:pt x="105" y="98"/>
                  </a:lnTo>
                  <a:lnTo>
                    <a:pt x="105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7">
              <a:extLst>
                <a:ext uri="{FF2B5EF4-FFF2-40B4-BE49-F238E27FC236}">
                  <a16:creationId xmlns:a16="http://schemas.microsoft.com/office/drawing/2014/main" id="{4F70B7CE-7A34-47F0-8204-B115592AE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993" y="10037771"/>
              <a:ext cx="379951" cy="168266"/>
            </a:xfrm>
            <a:custGeom>
              <a:avLst/>
              <a:gdLst>
                <a:gd name="T0" fmla="*/ 70 w 70"/>
                <a:gd name="T1" fmla="*/ 10 h 31"/>
                <a:gd name="T2" fmla="*/ 70 w 70"/>
                <a:gd name="T3" fmla="*/ 14 h 31"/>
                <a:gd name="T4" fmla="*/ 66 w 70"/>
                <a:gd name="T5" fmla="*/ 21 h 31"/>
                <a:gd name="T6" fmla="*/ 59 w 70"/>
                <a:gd name="T7" fmla="*/ 24 h 31"/>
                <a:gd name="T8" fmla="*/ 49 w 70"/>
                <a:gd name="T9" fmla="*/ 24 h 31"/>
                <a:gd name="T10" fmla="*/ 38 w 70"/>
                <a:gd name="T11" fmla="*/ 28 h 31"/>
                <a:gd name="T12" fmla="*/ 28 w 70"/>
                <a:gd name="T13" fmla="*/ 28 h 31"/>
                <a:gd name="T14" fmla="*/ 14 w 70"/>
                <a:gd name="T15" fmla="*/ 31 h 31"/>
                <a:gd name="T16" fmla="*/ 0 w 70"/>
                <a:gd name="T17" fmla="*/ 31 h 31"/>
                <a:gd name="T18" fmla="*/ 0 w 70"/>
                <a:gd name="T19" fmla="*/ 10 h 31"/>
                <a:gd name="T20" fmla="*/ 14 w 70"/>
                <a:gd name="T21" fmla="*/ 7 h 31"/>
                <a:gd name="T22" fmla="*/ 24 w 70"/>
                <a:gd name="T23" fmla="*/ 3 h 31"/>
                <a:gd name="T24" fmla="*/ 31 w 70"/>
                <a:gd name="T25" fmla="*/ 3 h 31"/>
                <a:gd name="T26" fmla="*/ 42 w 70"/>
                <a:gd name="T27" fmla="*/ 0 h 31"/>
                <a:gd name="T28" fmla="*/ 45 w 70"/>
                <a:gd name="T29" fmla="*/ 0 h 31"/>
                <a:gd name="T30" fmla="*/ 52 w 70"/>
                <a:gd name="T31" fmla="*/ 0 h 31"/>
                <a:gd name="T32" fmla="*/ 56 w 70"/>
                <a:gd name="T33" fmla="*/ 0 h 31"/>
                <a:gd name="T34" fmla="*/ 59 w 70"/>
                <a:gd name="T35" fmla="*/ 0 h 31"/>
                <a:gd name="T36" fmla="*/ 63 w 70"/>
                <a:gd name="T37" fmla="*/ 0 h 31"/>
                <a:gd name="T38" fmla="*/ 66 w 70"/>
                <a:gd name="T39" fmla="*/ 0 h 31"/>
                <a:gd name="T40" fmla="*/ 70 w 70"/>
                <a:gd name="T41" fmla="*/ 3 h 31"/>
                <a:gd name="T42" fmla="*/ 70 w 70"/>
                <a:gd name="T43" fmla="*/ 10 h 31"/>
                <a:gd name="T44" fmla="*/ 70 w 70"/>
                <a:gd name="T4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31">
                  <a:moveTo>
                    <a:pt x="70" y="10"/>
                  </a:moveTo>
                  <a:lnTo>
                    <a:pt x="70" y="14"/>
                  </a:lnTo>
                  <a:lnTo>
                    <a:pt x="66" y="21"/>
                  </a:lnTo>
                  <a:lnTo>
                    <a:pt x="59" y="24"/>
                  </a:lnTo>
                  <a:lnTo>
                    <a:pt x="49" y="24"/>
                  </a:lnTo>
                  <a:lnTo>
                    <a:pt x="38" y="28"/>
                  </a:lnTo>
                  <a:lnTo>
                    <a:pt x="28" y="28"/>
                  </a:lnTo>
                  <a:lnTo>
                    <a:pt x="14" y="3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14" y="7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3"/>
                  </a:lnTo>
                  <a:lnTo>
                    <a:pt x="70" y="10"/>
                  </a:lnTo>
                  <a:lnTo>
                    <a:pt x="7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8">
              <a:extLst>
                <a:ext uri="{FF2B5EF4-FFF2-40B4-BE49-F238E27FC236}">
                  <a16:creationId xmlns:a16="http://schemas.microsoft.com/office/drawing/2014/main" id="{3C58397B-B082-42B1-8BAE-D7B7BF1AA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271" y="10396010"/>
              <a:ext cx="341957" cy="37997"/>
            </a:xfrm>
            <a:custGeom>
              <a:avLst/>
              <a:gdLst>
                <a:gd name="T0" fmla="*/ 0 w 63"/>
                <a:gd name="T1" fmla="*/ 4 h 7"/>
                <a:gd name="T2" fmla="*/ 21 w 63"/>
                <a:gd name="T3" fmla="*/ 4 h 7"/>
                <a:gd name="T4" fmla="*/ 39 w 63"/>
                <a:gd name="T5" fmla="*/ 0 h 7"/>
                <a:gd name="T6" fmla="*/ 53 w 63"/>
                <a:gd name="T7" fmla="*/ 0 h 7"/>
                <a:gd name="T8" fmla="*/ 63 w 63"/>
                <a:gd name="T9" fmla="*/ 0 h 7"/>
                <a:gd name="T10" fmla="*/ 63 w 63"/>
                <a:gd name="T11" fmla="*/ 0 h 7"/>
                <a:gd name="T12" fmla="*/ 60 w 63"/>
                <a:gd name="T13" fmla="*/ 4 h 7"/>
                <a:gd name="T14" fmla="*/ 56 w 63"/>
                <a:gd name="T15" fmla="*/ 4 h 7"/>
                <a:gd name="T16" fmla="*/ 49 w 63"/>
                <a:gd name="T17" fmla="*/ 4 h 7"/>
                <a:gd name="T18" fmla="*/ 42 w 63"/>
                <a:gd name="T19" fmla="*/ 4 h 7"/>
                <a:gd name="T20" fmla="*/ 35 w 63"/>
                <a:gd name="T21" fmla="*/ 7 h 7"/>
                <a:gd name="T22" fmla="*/ 25 w 63"/>
                <a:gd name="T23" fmla="*/ 7 h 7"/>
                <a:gd name="T24" fmla="*/ 14 w 63"/>
                <a:gd name="T25" fmla="*/ 7 h 7"/>
                <a:gd name="T26" fmla="*/ 0 w 63"/>
                <a:gd name="T27" fmla="*/ 7 h 7"/>
                <a:gd name="T28" fmla="*/ 0 w 63"/>
                <a:gd name="T29" fmla="*/ 4 h 7"/>
                <a:gd name="T30" fmla="*/ 0 w 63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7">
                  <a:moveTo>
                    <a:pt x="0" y="4"/>
                  </a:moveTo>
                  <a:lnTo>
                    <a:pt x="21" y="4"/>
                  </a:lnTo>
                  <a:lnTo>
                    <a:pt x="39" y="0"/>
                  </a:lnTo>
                  <a:lnTo>
                    <a:pt x="5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49" y="4"/>
                  </a:lnTo>
                  <a:lnTo>
                    <a:pt x="42" y="4"/>
                  </a:lnTo>
                  <a:lnTo>
                    <a:pt x="35" y="7"/>
                  </a:lnTo>
                  <a:lnTo>
                    <a:pt x="25" y="7"/>
                  </a:lnTo>
                  <a:lnTo>
                    <a:pt x="14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9">
              <a:extLst>
                <a:ext uri="{FF2B5EF4-FFF2-40B4-BE49-F238E27FC236}">
                  <a16:creationId xmlns:a16="http://schemas.microsoft.com/office/drawing/2014/main" id="{B6A0531B-5327-466B-8450-E5BF924C4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1238" y="10358013"/>
              <a:ext cx="434229" cy="455941"/>
            </a:xfrm>
            <a:custGeom>
              <a:avLst/>
              <a:gdLst>
                <a:gd name="T0" fmla="*/ 38 w 80"/>
                <a:gd name="T1" fmla="*/ 28 h 84"/>
                <a:gd name="T2" fmla="*/ 38 w 80"/>
                <a:gd name="T3" fmla="*/ 21 h 84"/>
                <a:gd name="T4" fmla="*/ 42 w 80"/>
                <a:gd name="T5" fmla="*/ 18 h 84"/>
                <a:gd name="T6" fmla="*/ 42 w 80"/>
                <a:gd name="T7" fmla="*/ 14 h 84"/>
                <a:gd name="T8" fmla="*/ 38 w 80"/>
                <a:gd name="T9" fmla="*/ 11 h 84"/>
                <a:gd name="T10" fmla="*/ 38 w 80"/>
                <a:gd name="T11" fmla="*/ 11 h 84"/>
                <a:gd name="T12" fmla="*/ 38 w 80"/>
                <a:gd name="T13" fmla="*/ 7 h 84"/>
                <a:gd name="T14" fmla="*/ 42 w 80"/>
                <a:gd name="T15" fmla="*/ 7 h 84"/>
                <a:gd name="T16" fmla="*/ 42 w 80"/>
                <a:gd name="T17" fmla="*/ 4 h 84"/>
                <a:gd name="T18" fmla="*/ 45 w 80"/>
                <a:gd name="T19" fmla="*/ 0 h 84"/>
                <a:gd name="T20" fmla="*/ 52 w 80"/>
                <a:gd name="T21" fmla="*/ 0 h 84"/>
                <a:gd name="T22" fmla="*/ 59 w 80"/>
                <a:gd name="T23" fmla="*/ 0 h 84"/>
                <a:gd name="T24" fmla="*/ 66 w 80"/>
                <a:gd name="T25" fmla="*/ 4 h 84"/>
                <a:gd name="T26" fmla="*/ 73 w 80"/>
                <a:gd name="T27" fmla="*/ 7 h 84"/>
                <a:gd name="T28" fmla="*/ 77 w 80"/>
                <a:gd name="T29" fmla="*/ 11 h 84"/>
                <a:gd name="T30" fmla="*/ 80 w 80"/>
                <a:gd name="T31" fmla="*/ 18 h 84"/>
                <a:gd name="T32" fmla="*/ 80 w 80"/>
                <a:gd name="T33" fmla="*/ 21 h 84"/>
                <a:gd name="T34" fmla="*/ 80 w 80"/>
                <a:gd name="T35" fmla="*/ 24 h 84"/>
                <a:gd name="T36" fmla="*/ 77 w 80"/>
                <a:gd name="T37" fmla="*/ 28 h 84"/>
                <a:gd name="T38" fmla="*/ 73 w 80"/>
                <a:gd name="T39" fmla="*/ 35 h 84"/>
                <a:gd name="T40" fmla="*/ 63 w 80"/>
                <a:gd name="T41" fmla="*/ 42 h 84"/>
                <a:gd name="T42" fmla="*/ 56 w 80"/>
                <a:gd name="T43" fmla="*/ 49 h 84"/>
                <a:gd name="T44" fmla="*/ 42 w 80"/>
                <a:gd name="T45" fmla="*/ 59 h 84"/>
                <a:gd name="T46" fmla="*/ 28 w 80"/>
                <a:gd name="T47" fmla="*/ 70 h 84"/>
                <a:gd name="T48" fmla="*/ 14 w 80"/>
                <a:gd name="T49" fmla="*/ 84 h 84"/>
                <a:gd name="T50" fmla="*/ 0 w 80"/>
                <a:gd name="T51" fmla="*/ 70 h 84"/>
                <a:gd name="T52" fmla="*/ 11 w 80"/>
                <a:gd name="T53" fmla="*/ 56 h 84"/>
                <a:gd name="T54" fmla="*/ 24 w 80"/>
                <a:gd name="T55" fmla="*/ 42 h 84"/>
                <a:gd name="T56" fmla="*/ 31 w 80"/>
                <a:gd name="T57" fmla="*/ 35 h 84"/>
                <a:gd name="T58" fmla="*/ 38 w 80"/>
                <a:gd name="T59" fmla="*/ 28 h 84"/>
                <a:gd name="T60" fmla="*/ 38 w 80"/>
                <a:gd name="T61" fmla="*/ 2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0" h="84">
                  <a:moveTo>
                    <a:pt x="38" y="28"/>
                  </a:moveTo>
                  <a:lnTo>
                    <a:pt x="38" y="21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4"/>
                  </a:lnTo>
                  <a:lnTo>
                    <a:pt x="73" y="7"/>
                  </a:lnTo>
                  <a:lnTo>
                    <a:pt x="77" y="11"/>
                  </a:lnTo>
                  <a:lnTo>
                    <a:pt x="80" y="18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77" y="28"/>
                  </a:lnTo>
                  <a:lnTo>
                    <a:pt x="73" y="35"/>
                  </a:lnTo>
                  <a:lnTo>
                    <a:pt x="63" y="42"/>
                  </a:lnTo>
                  <a:lnTo>
                    <a:pt x="56" y="49"/>
                  </a:lnTo>
                  <a:lnTo>
                    <a:pt x="42" y="59"/>
                  </a:lnTo>
                  <a:lnTo>
                    <a:pt x="28" y="70"/>
                  </a:lnTo>
                  <a:lnTo>
                    <a:pt x="14" y="84"/>
                  </a:lnTo>
                  <a:lnTo>
                    <a:pt x="0" y="70"/>
                  </a:lnTo>
                  <a:lnTo>
                    <a:pt x="11" y="56"/>
                  </a:lnTo>
                  <a:lnTo>
                    <a:pt x="24" y="42"/>
                  </a:lnTo>
                  <a:lnTo>
                    <a:pt x="31" y="35"/>
                  </a:lnTo>
                  <a:lnTo>
                    <a:pt x="38" y="28"/>
                  </a:lnTo>
                  <a:lnTo>
                    <a:pt x="38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0">
              <a:extLst>
                <a:ext uri="{FF2B5EF4-FFF2-40B4-BE49-F238E27FC236}">
                  <a16:creationId xmlns:a16="http://schemas.microsoft.com/office/drawing/2014/main" id="{66E7E2CD-F46B-41F1-BB3F-6FF6CFC4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993" y="10396010"/>
              <a:ext cx="1194131" cy="759901"/>
            </a:xfrm>
            <a:custGeom>
              <a:avLst/>
              <a:gdLst>
                <a:gd name="T0" fmla="*/ 0 w 220"/>
                <a:gd name="T1" fmla="*/ 17 h 140"/>
                <a:gd name="T2" fmla="*/ 7 w 220"/>
                <a:gd name="T3" fmla="*/ 0 h 140"/>
                <a:gd name="T4" fmla="*/ 17 w 220"/>
                <a:gd name="T5" fmla="*/ 7 h 140"/>
                <a:gd name="T6" fmla="*/ 24 w 220"/>
                <a:gd name="T7" fmla="*/ 11 h 140"/>
                <a:gd name="T8" fmla="*/ 35 w 220"/>
                <a:gd name="T9" fmla="*/ 17 h 140"/>
                <a:gd name="T10" fmla="*/ 42 w 220"/>
                <a:gd name="T11" fmla="*/ 24 h 140"/>
                <a:gd name="T12" fmla="*/ 52 w 220"/>
                <a:gd name="T13" fmla="*/ 35 h 140"/>
                <a:gd name="T14" fmla="*/ 63 w 220"/>
                <a:gd name="T15" fmla="*/ 45 h 140"/>
                <a:gd name="T16" fmla="*/ 76 w 220"/>
                <a:gd name="T17" fmla="*/ 56 h 140"/>
                <a:gd name="T18" fmla="*/ 94 w 220"/>
                <a:gd name="T19" fmla="*/ 66 h 140"/>
                <a:gd name="T20" fmla="*/ 108 w 220"/>
                <a:gd name="T21" fmla="*/ 77 h 140"/>
                <a:gd name="T22" fmla="*/ 129 w 220"/>
                <a:gd name="T23" fmla="*/ 87 h 140"/>
                <a:gd name="T24" fmla="*/ 150 w 220"/>
                <a:gd name="T25" fmla="*/ 94 h 140"/>
                <a:gd name="T26" fmla="*/ 171 w 220"/>
                <a:gd name="T27" fmla="*/ 101 h 140"/>
                <a:gd name="T28" fmla="*/ 185 w 220"/>
                <a:gd name="T29" fmla="*/ 105 h 140"/>
                <a:gd name="T30" fmla="*/ 192 w 220"/>
                <a:gd name="T31" fmla="*/ 108 h 140"/>
                <a:gd name="T32" fmla="*/ 202 w 220"/>
                <a:gd name="T33" fmla="*/ 112 h 140"/>
                <a:gd name="T34" fmla="*/ 209 w 220"/>
                <a:gd name="T35" fmla="*/ 115 h 140"/>
                <a:gd name="T36" fmla="*/ 213 w 220"/>
                <a:gd name="T37" fmla="*/ 119 h 140"/>
                <a:gd name="T38" fmla="*/ 216 w 220"/>
                <a:gd name="T39" fmla="*/ 119 h 140"/>
                <a:gd name="T40" fmla="*/ 220 w 220"/>
                <a:gd name="T41" fmla="*/ 122 h 140"/>
                <a:gd name="T42" fmla="*/ 220 w 220"/>
                <a:gd name="T43" fmla="*/ 126 h 140"/>
                <a:gd name="T44" fmla="*/ 220 w 220"/>
                <a:gd name="T45" fmla="*/ 126 h 140"/>
                <a:gd name="T46" fmla="*/ 220 w 220"/>
                <a:gd name="T47" fmla="*/ 129 h 140"/>
                <a:gd name="T48" fmla="*/ 216 w 220"/>
                <a:gd name="T49" fmla="*/ 129 h 140"/>
                <a:gd name="T50" fmla="*/ 213 w 220"/>
                <a:gd name="T51" fmla="*/ 133 h 140"/>
                <a:gd name="T52" fmla="*/ 209 w 220"/>
                <a:gd name="T53" fmla="*/ 133 h 140"/>
                <a:gd name="T54" fmla="*/ 202 w 220"/>
                <a:gd name="T55" fmla="*/ 133 h 140"/>
                <a:gd name="T56" fmla="*/ 195 w 220"/>
                <a:gd name="T57" fmla="*/ 136 h 140"/>
                <a:gd name="T58" fmla="*/ 188 w 220"/>
                <a:gd name="T59" fmla="*/ 136 h 140"/>
                <a:gd name="T60" fmla="*/ 174 w 220"/>
                <a:gd name="T61" fmla="*/ 140 h 140"/>
                <a:gd name="T62" fmla="*/ 160 w 220"/>
                <a:gd name="T63" fmla="*/ 140 h 140"/>
                <a:gd name="T64" fmla="*/ 153 w 220"/>
                <a:gd name="T65" fmla="*/ 140 h 140"/>
                <a:gd name="T66" fmla="*/ 143 w 220"/>
                <a:gd name="T67" fmla="*/ 140 h 140"/>
                <a:gd name="T68" fmla="*/ 139 w 220"/>
                <a:gd name="T69" fmla="*/ 140 h 140"/>
                <a:gd name="T70" fmla="*/ 132 w 220"/>
                <a:gd name="T71" fmla="*/ 140 h 140"/>
                <a:gd name="T72" fmla="*/ 129 w 220"/>
                <a:gd name="T73" fmla="*/ 136 h 140"/>
                <a:gd name="T74" fmla="*/ 122 w 220"/>
                <a:gd name="T75" fmla="*/ 133 h 140"/>
                <a:gd name="T76" fmla="*/ 118 w 220"/>
                <a:gd name="T77" fmla="*/ 133 h 140"/>
                <a:gd name="T78" fmla="*/ 111 w 220"/>
                <a:gd name="T79" fmla="*/ 126 h 140"/>
                <a:gd name="T80" fmla="*/ 101 w 220"/>
                <a:gd name="T81" fmla="*/ 115 h 140"/>
                <a:gd name="T82" fmla="*/ 87 w 220"/>
                <a:gd name="T83" fmla="*/ 105 h 140"/>
                <a:gd name="T84" fmla="*/ 70 w 220"/>
                <a:gd name="T85" fmla="*/ 87 h 140"/>
                <a:gd name="T86" fmla="*/ 49 w 220"/>
                <a:gd name="T87" fmla="*/ 66 h 140"/>
                <a:gd name="T88" fmla="*/ 38 w 220"/>
                <a:gd name="T89" fmla="*/ 56 h 140"/>
                <a:gd name="T90" fmla="*/ 28 w 220"/>
                <a:gd name="T91" fmla="*/ 45 h 140"/>
                <a:gd name="T92" fmla="*/ 14 w 220"/>
                <a:gd name="T93" fmla="*/ 31 h 140"/>
                <a:gd name="T94" fmla="*/ 0 w 220"/>
                <a:gd name="T95" fmla="*/ 17 h 140"/>
                <a:gd name="T96" fmla="*/ 0 w 220"/>
                <a:gd name="T97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0" h="140">
                  <a:moveTo>
                    <a:pt x="0" y="17"/>
                  </a:moveTo>
                  <a:lnTo>
                    <a:pt x="7" y="0"/>
                  </a:lnTo>
                  <a:lnTo>
                    <a:pt x="17" y="7"/>
                  </a:lnTo>
                  <a:lnTo>
                    <a:pt x="24" y="11"/>
                  </a:lnTo>
                  <a:lnTo>
                    <a:pt x="35" y="17"/>
                  </a:lnTo>
                  <a:lnTo>
                    <a:pt x="42" y="24"/>
                  </a:lnTo>
                  <a:lnTo>
                    <a:pt x="52" y="35"/>
                  </a:lnTo>
                  <a:lnTo>
                    <a:pt x="63" y="45"/>
                  </a:lnTo>
                  <a:lnTo>
                    <a:pt x="76" y="56"/>
                  </a:lnTo>
                  <a:lnTo>
                    <a:pt x="94" y="66"/>
                  </a:lnTo>
                  <a:lnTo>
                    <a:pt x="108" y="77"/>
                  </a:lnTo>
                  <a:lnTo>
                    <a:pt x="129" y="87"/>
                  </a:lnTo>
                  <a:lnTo>
                    <a:pt x="150" y="94"/>
                  </a:lnTo>
                  <a:lnTo>
                    <a:pt x="171" y="101"/>
                  </a:lnTo>
                  <a:lnTo>
                    <a:pt x="185" y="105"/>
                  </a:lnTo>
                  <a:lnTo>
                    <a:pt x="192" y="108"/>
                  </a:lnTo>
                  <a:lnTo>
                    <a:pt x="202" y="112"/>
                  </a:lnTo>
                  <a:lnTo>
                    <a:pt x="209" y="115"/>
                  </a:lnTo>
                  <a:lnTo>
                    <a:pt x="213" y="119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0" y="126"/>
                  </a:lnTo>
                  <a:lnTo>
                    <a:pt x="220" y="126"/>
                  </a:lnTo>
                  <a:lnTo>
                    <a:pt x="220" y="129"/>
                  </a:lnTo>
                  <a:lnTo>
                    <a:pt x="216" y="129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202" y="133"/>
                  </a:lnTo>
                  <a:lnTo>
                    <a:pt x="195" y="136"/>
                  </a:lnTo>
                  <a:lnTo>
                    <a:pt x="188" y="136"/>
                  </a:lnTo>
                  <a:lnTo>
                    <a:pt x="174" y="140"/>
                  </a:lnTo>
                  <a:lnTo>
                    <a:pt x="160" y="140"/>
                  </a:lnTo>
                  <a:lnTo>
                    <a:pt x="153" y="140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2" y="140"/>
                  </a:lnTo>
                  <a:lnTo>
                    <a:pt x="129" y="136"/>
                  </a:lnTo>
                  <a:lnTo>
                    <a:pt x="122" y="133"/>
                  </a:lnTo>
                  <a:lnTo>
                    <a:pt x="118" y="133"/>
                  </a:lnTo>
                  <a:lnTo>
                    <a:pt x="111" y="126"/>
                  </a:lnTo>
                  <a:lnTo>
                    <a:pt x="101" y="115"/>
                  </a:lnTo>
                  <a:lnTo>
                    <a:pt x="87" y="105"/>
                  </a:lnTo>
                  <a:lnTo>
                    <a:pt x="70" y="87"/>
                  </a:lnTo>
                  <a:lnTo>
                    <a:pt x="49" y="66"/>
                  </a:lnTo>
                  <a:lnTo>
                    <a:pt x="38" y="56"/>
                  </a:lnTo>
                  <a:lnTo>
                    <a:pt x="28" y="45"/>
                  </a:lnTo>
                  <a:lnTo>
                    <a:pt x="14" y="3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1">
              <a:extLst>
                <a:ext uri="{FF2B5EF4-FFF2-40B4-BE49-F238E27FC236}">
                  <a16:creationId xmlns:a16="http://schemas.microsoft.com/office/drawing/2014/main" id="{90F027F3-7EC4-42AD-B2F7-C62FF8B1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088" y="9940069"/>
              <a:ext cx="548216" cy="189977"/>
            </a:xfrm>
            <a:custGeom>
              <a:avLst/>
              <a:gdLst>
                <a:gd name="T0" fmla="*/ 70 w 101"/>
                <a:gd name="T1" fmla="*/ 28 h 35"/>
                <a:gd name="T2" fmla="*/ 52 w 101"/>
                <a:gd name="T3" fmla="*/ 32 h 35"/>
                <a:gd name="T4" fmla="*/ 39 w 101"/>
                <a:gd name="T5" fmla="*/ 32 h 35"/>
                <a:gd name="T6" fmla="*/ 21 w 101"/>
                <a:gd name="T7" fmla="*/ 35 h 35"/>
                <a:gd name="T8" fmla="*/ 0 w 101"/>
                <a:gd name="T9" fmla="*/ 35 h 35"/>
                <a:gd name="T10" fmla="*/ 0 w 101"/>
                <a:gd name="T11" fmla="*/ 7 h 35"/>
                <a:gd name="T12" fmla="*/ 14 w 101"/>
                <a:gd name="T13" fmla="*/ 7 h 35"/>
                <a:gd name="T14" fmla="*/ 28 w 101"/>
                <a:gd name="T15" fmla="*/ 4 h 35"/>
                <a:gd name="T16" fmla="*/ 39 w 101"/>
                <a:gd name="T17" fmla="*/ 4 h 35"/>
                <a:gd name="T18" fmla="*/ 49 w 101"/>
                <a:gd name="T19" fmla="*/ 4 h 35"/>
                <a:gd name="T20" fmla="*/ 56 w 101"/>
                <a:gd name="T21" fmla="*/ 0 h 35"/>
                <a:gd name="T22" fmla="*/ 63 w 101"/>
                <a:gd name="T23" fmla="*/ 0 h 35"/>
                <a:gd name="T24" fmla="*/ 70 w 101"/>
                <a:gd name="T25" fmla="*/ 0 h 35"/>
                <a:gd name="T26" fmla="*/ 73 w 101"/>
                <a:gd name="T27" fmla="*/ 0 h 35"/>
                <a:gd name="T28" fmla="*/ 84 w 101"/>
                <a:gd name="T29" fmla="*/ 0 h 35"/>
                <a:gd name="T30" fmla="*/ 94 w 101"/>
                <a:gd name="T31" fmla="*/ 4 h 35"/>
                <a:gd name="T32" fmla="*/ 98 w 101"/>
                <a:gd name="T33" fmla="*/ 7 h 35"/>
                <a:gd name="T34" fmla="*/ 98 w 101"/>
                <a:gd name="T35" fmla="*/ 11 h 35"/>
                <a:gd name="T36" fmla="*/ 101 w 101"/>
                <a:gd name="T37" fmla="*/ 14 h 35"/>
                <a:gd name="T38" fmla="*/ 101 w 101"/>
                <a:gd name="T39" fmla="*/ 18 h 35"/>
                <a:gd name="T40" fmla="*/ 101 w 101"/>
                <a:gd name="T41" fmla="*/ 18 h 35"/>
                <a:gd name="T42" fmla="*/ 98 w 101"/>
                <a:gd name="T43" fmla="*/ 21 h 35"/>
                <a:gd name="T44" fmla="*/ 98 w 101"/>
                <a:gd name="T45" fmla="*/ 21 h 35"/>
                <a:gd name="T46" fmla="*/ 94 w 101"/>
                <a:gd name="T47" fmla="*/ 21 h 35"/>
                <a:gd name="T48" fmla="*/ 87 w 101"/>
                <a:gd name="T49" fmla="*/ 25 h 35"/>
                <a:gd name="T50" fmla="*/ 84 w 101"/>
                <a:gd name="T51" fmla="*/ 25 h 35"/>
                <a:gd name="T52" fmla="*/ 77 w 101"/>
                <a:gd name="T53" fmla="*/ 28 h 35"/>
                <a:gd name="T54" fmla="*/ 70 w 101"/>
                <a:gd name="T55" fmla="*/ 28 h 35"/>
                <a:gd name="T56" fmla="*/ 70 w 101"/>
                <a:gd name="T57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35">
                  <a:moveTo>
                    <a:pt x="70" y="28"/>
                  </a:moveTo>
                  <a:lnTo>
                    <a:pt x="52" y="32"/>
                  </a:lnTo>
                  <a:lnTo>
                    <a:pt x="39" y="32"/>
                  </a:lnTo>
                  <a:lnTo>
                    <a:pt x="21" y="35"/>
                  </a:lnTo>
                  <a:lnTo>
                    <a:pt x="0" y="35"/>
                  </a:lnTo>
                  <a:lnTo>
                    <a:pt x="0" y="7"/>
                  </a:lnTo>
                  <a:lnTo>
                    <a:pt x="14" y="7"/>
                  </a:lnTo>
                  <a:lnTo>
                    <a:pt x="28" y="4"/>
                  </a:lnTo>
                  <a:lnTo>
                    <a:pt x="39" y="4"/>
                  </a:lnTo>
                  <a:lnTo>
                    <a:pt x="49" y="4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84" y="0"/>
                  </a:lnTo>
                  <a:lnTo>
                    <a:pt x="94" y="4"/>
                  </a:lnTo>
                  <a:lnTo>
                    <a:pt x="98" y="7"/>
                  </a:lnTo>
                  <a:lnTo>
                    <a:pt x="98" y="11"/>
                  </a:lnTo>
                  <a:lnTo>
                    <a:pt x="101" y="14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8" y="21"/>
                  </a:lnTo>
                  <a:lnTo>
                    <a:pt x="94" y="21"/>
                  </a:lnTo>
                  <a:lnTo>
                    <a:pt x="87" y="25"/>
                  </a:lnTo>
                  <a:lnTo>
                    <a:pt x="84" y="25"/>
                  </a:lnTo>
                  <a:lnTo>
                    <a:pt x="77" y="28"/>
                  </a:lnTo>
                  <a:lnTo>
                    <a:pt x="70" y="28"/>
                  </a:lnTo>
                  <a:lnTo>
                    <a:pt x="7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2">
              <a:extLst>
                <a:ext uri="{FF2B5EF4-FFF2-40B4-BE49-F238E27FC236}">
                  <a16:creationId xmlns:a16="http://schemas.microsoft.com/office/drawing/2014/main" id="{57E2BD94-9E72-4D48-8A0A-30F631BC3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117" y="10244030"/>
              <a:ext cx="700197" cy="227970"/>
            </a:xfrm>
            <a:custGeom>
              <a:avLst/>
              <a:gdLst>
                <a:gd name="T0" fmla="*/ 88 w 129"/>
                <a:gd name="T1" fmla="*/ 32 h 42"/>
                <a:gd name="T2" fmla="*/ 67 w 129"/>
                <a:gd name="T3" fmla="*/ 39 h 42"/>
                <a:gd name="T4" fmla="*/ 46 w 129"/>
                <a:gd name="T5" fmla="*/ 42 h 42"/>
                <a:gd name="T6" fmla="*/ 25 w 129"/>
                <a:gd name="T7" fmla="*/ 42 h 42"/>
                <a:gd name="T8" fmla="*/ 0 w 129"/>
                <a:gd name="T9" fmla="*/ 42 h 42"/>
                <a:gd name="T10" fmla="*/ 4 w 129"/>
                <a:gd name="T11" fmla="*/ 21 h 42"/>
                <a:gd name="T12" fmla="*/ 21 w 129"/>
                <a:gd name="T13" fmla="*/ 21 h 42"/>
                <a:gd name="T14" fmla="*/ 35 w 129"/>
                <a:gd name="T15" fmla="*/ 18 h 42"/>
                <a:gd name="T16" fmla="*/ 70 w 129"/>
                <a:gd name="T17" fmla="*/ 11 h 42"/>
                <a:gd name="T18" fmla="*/ 77 w 129"/>
                <a:gd name="T19" fmla="*/ 7 h 42"/>
                <a:gd name="T20" fmla="*/ 84 w 129"/>
                <a:gd name="T21" fmla="*/ 7 h 42"/>
                <a:gd name="T22" fmla="*/ 91 w 129"/>
                <a:gd name="T23" fmla="*/ 4 h 42"/>
                <a:gd name="T24" fmla="*/ 94 w 129"/>
                <a:gd name="T25" fmla="*/ 4 h 42"/>
                <a:gd name="T26" fmla="*/ 105 w 129"/>
                <a:gd name="T27" fmla="*/ 4 h 42"/>
                <a:gd name="T28" fmla="*/ 108 w 129"/>
                <a:gd name="T29" fmla="*/ 0 h 42"/>
                <a:gd name="T30" fmla="*/ 115 w 129"/>
                <a:gd name="T31" fmla="*/ 4 h 42"/>
                <a:gd name="T32" fmla="*/ 122 w 129"/>
                <a:gd name="T33" fmla="*/ 4 h 42"/>
                <a:gd name="T34" fmla="*/ 126 w 129"/>
                <a:gd name="T35" fmla="*/ 7 h 42"/>
                <a:gd name="T36" fmla="*/ 129 w 129"/>
                <a:gd name="T37" fmla="*/ 11 h 42"/>
                <a:gd name="T38" fmla="*/ 129 w 129"/>
                <a:gd name="T39" fmla="*/ 14 h 42"/>
                <a:gd name="T40" fmla="*/ 129 w 129"/>
                <a:gd name="T41" fmla="*/ 18 h 42"/>
                <a:gd name="T42" fmla="*/ 129 w 129"/>
                <a:gd name="T43" fmla="*/ 18 h 42"/>
                <a:gd name="T44" fmla="*/ 129 w 129"/>
                <a:gd name="T45" fmla="*/ 21 h 42"/>
                <a:gd name="T46" fmla="*/ 126 w 129"/>
                <a:gd name="T47" fmla="*/ 21 h 42"/>
                <a:gd name="T48" fmla="*/ 119 w 129"/>
                <a:gd name="T49" fmla="*/ 25 h 42"/>
                <a:gd name="T50" fmla="*/ 115 w 129"/>
                <a:gd name="T51" fmla="*/ 25 h 42"/>
                <a:gd name="T52" fmla="*/ 108 w 129"/>
                <a:gd name="T53" fmla="*/ 28 h 42"/>
                <a:gd name="T54" fmla="*/ 98 w 129"/>
                <a:gd name="T55" fmla="*/ 32 h 42"/>
                <a:gd name="T56" fmla="*/ 88 w 129"/>
                <a:gd name="T57" fmla="*/ 32 h 42"/>
                <a:gd name="T58" fmla="*/ 88 w 129"/>
                <a:gd name="T5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42">
                  <a:moveTo>
                    <a:pt x="88" y="32"/>
                  </a:moveTo>
                  <a:lnTo>
                    <a:pt x="67" y="39"/>
                  </a:lnTo>
                  <a:lnTo>
                    <a:pt x="46" y="42"/>
                  </a:lnTo>
                  <a:lnTo>
                    <a:pt x="25" y="42"/>
                  </a:lnTo>
                  <a:lnTo>
                    <a:pt x="0" y="42"/>
                  </a:lnTo>
                  <a:lnTo>
                    <a:pt x="4" y="21"/>
                  </a:lnTo>
                  <a:lnTo>
                    <a:pt x="21" y="21"/>
                  </a:lnTo>
                  <a:lnTo>
                    <a:pt x="35" y="18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1" y="4"/>
                  </a:lnTo>
                  <a:lnTo>
                    <a:pt x="94" y="4"/>
                  </a:lnTo>
                  <a:lnTo>
                    <a:pt x="105" y="4"/>
                  </a:lnTo>
                  <a:lnTo>
                    <a:pt x="108" y="0"/>
                  </a:lnTo>
                  <a:lnTo>
                    <a:pt x="115" y="4"/>
                  </a:lnTo>
                  <a:lnTo>
                    <a:pt x="122" y="4"/>
                  </a:lnTo>
                  <a:lnTo>
                    <a:pt x="126" y="7"/>
                  </a:lnTo>
                  <a:lnTo>
                    <a:pt x="129" y="11"/>
                  </a:lnTo>
                  <a:lnTo>
                    <a:pt x="129" y="14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21"/>
                  </a:lnTo>
                  <a:lnTo>
                    <a:pt x="126" y="21"/>
                  </a:lnTo>
                  <a:lnTo>
                    <a:pt x="119" y="25"/>
                  </a:lnTo>
                  <a:lnTo>
                    <a:pt x="115" y="25"/>
                  </a:lnTo>
                  <a:lnTo>
                    <a:pt x="108" y="28"/>
                  </a:lnTo>
                  <a:lnTo>
                    <a:pt x="98" y="32"/>
                  </a:lnTo>
                  <a:lnTo>
                    <a:pt x="88" y="32"/>
                  </a:lnTo>
                  <a:lnTo>
                    <a:pt x="88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3">
              <a:extLst>
                <a:ext uri="{FF2B5EF4-FFF2-40B4-BE49-F238E27FC236}">
                  <a16:creationId xmlns:a16="http://schemas.microsoft.com/office/drawing/2014/main" id="{D7F47C8C-075A-418D-ACB8-28B18E445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127" y="10564272"/>
              <a:ext cx="835892" cy="303961"/>
            </a:xfrm>
            <a:custGeom>
              <a:avLst/>
              <a:gdLst>
                <a:gd name="T0" fmla="*/ 133 w 154"/>
                <a:gd name="T1" fmla="*/ 0 h 56"/>
                <a:gd name="T2" fmla="*/ 140 w 154"/>
                <a:gd name="T3" fmla="*/ 4 h 56"/>
                <a:gd name="T4" fmla="*/ 147 w 154"/>
                <a:gd name="T5" fmla="*/ 4 h 56"/>
                <a:gd name="T6" fmla="*/ 150 w 154"/>
                <a:gd name="T7" fmla="*/ 7 h 56"/>
                <a:gd name="T8" fmla="*/ 150 w 154"/>
                <a:gd name="T9" fmla="*/ 7 h 56"/>
                <a:gd name="T10" fmla="*/ 154 w 154"/>
                <a:gd name="T11" fmla="*/ 14 h 56"/>
                <a:gd name="T12" fmla="*/ 154 w 154"/>
                <a:gd name="T13" fmla="*/ 18 h 56"/>
                <a:gd name="T14" fmla="*/ 154 w 154"/>
                <a:gd name="T15" fmla="*/ 21 h 56"/>
                <a:gd name="T16" fmla="*/ 154 w 154"/>
                <a:gd name="T17" fmla="*/ 21 h 56"/>
                <a:gd name="T18" fmla="*/ 150 w 154"/>
                <a:gd name="T19" fmla="*/ 21 h 56"/>
                <a:gd name="T20" fmla="*/ 147 w 154"/>
                <a:gd name="T21" fmla="*/ 25 h 56"/>
                <a:gd name="T22" fmla="*/ 140 w 154"/>
                <a:gd name="T23" fmla="*/ 25 h 56"/>
                <a:gd name="T24" fmla="*/ 136 w 154"/>
                <a:gd name="T25" fmla="*/ 28 h 56"/>
                <a:gd name="T26" fmla="*/ 129 w 154"/>
                <a:gd name="T27" fmla="*/ 28 h 56"/>
                <a:gd name="T28" fmla="*/ 122 w 154"/>
                <a:gd name="T29" fmla="*/ 32 h 56"/>
                <a:gd name="T30" fmla="*/ 88 w 154"/>
                <a:gd name="T31" fmla="*/ 42 h 56"/>
                <a:gd name="T32" fmla="*/ 56 w 154"/>
                <a:gd name="T33" fmla="*/ 49 h 56"/>
                <a:gd name="T34" fmla="*/ 39 w 154"/>
                <a:gd name="T35" fmla="*/ 53 h 56"/>
                <a:gd name="T36" fmla="*/ 28 w 154"/>
                <a:gd name="T37" fmla="*/ 56 h 56"/>
                <a:gd name="T38" fmla="*/ 18 w 154"/>
                <a:gd name="T39" fmla="*/ 53 h 56"/>
                <a:gd name="T40" fmla="*/ 11 w 154"/>
                <a:gd name="T41" fmla="*/ 53 h 56"/>
                <a:gd name="T42" fmla="*/ 7 w 154"/>
                <a:gd name="T43" fmla="*/ 49 h 56"/>
                <a:gd name="T44" fmla="*/ 4 w 154"/>
                <a:gd name="T45" fmla="*/ 46 h 56"/>
                <a:gd name="T46" fmla="*/ 0 w 154"/>
                <a:gd name="T47" fmla="*/ 42 h 56"/>
                <a:gd name="T48" fmla="*/ 0 w 154"/>
                <a:gd name="T49" fmla="*/ 35 h 56"/>
                <a:gd name="T50" fmla="*/ 28 w 154"/>
                <a:gd name="T51" fmla="*/ 28 h 56"/>
                <a:gd name="T52" fmla="*/ 53 w 154"/>
                <a:gd name="T53" fmla="*/ 21 h 56"/>
                <a:gd name="T54" fmla="*/ 77 w 154"/>
                <a:gd name="T55" fmla="*/ 14 h 56"/>
                <a:gd name="T56" fmla="*/ 95 w 154"/>
                <a:gd name="T57" fmla="*/ 11 h 56"/>
                <a:gd name="T58" fmla="*/ 108 w 154"/>
                <a:gd name="T59" fmla="*/ 7 h 56"/>
                <a:gd name="T60" fmla="*/ 122 w 154"/>
                <a:gd name="T61" fmla="*/ 4 h 56"/>
                <a:gd name="T62" fmla="*/ 129 w 154"/>
                <a:gd name="T63" fmla="*/ 0 h 56"/>
                <a:gd name="T64" fmla="*/ 133 w 154"/>
                <a:gd name="T65" fmla="*/ 0 h 56"/>
                <a:gd name="T66" fmla="*/ 133 w 154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" h="56">
                  <a:moveTo>
                    <a:pt x="133" y="0"/>
                  </a:moveTo>
                  <a:lnTo>
                    <a:pt x="140" y="4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54" y="14"/>
                  </a:lnTo>
                  <a:lnTo>
                    <a:pt x="154" y="18"/>
                  </a:lnTo>
                  <a:lnTo>
                    <a:pt x="154" y="21"/>
                  </a:lnTo>
                  <a:lnTo>
                    <a:pt x="154" y="21"/>
                  </a:lnTo>
                  <a:lnTo>
                    <a:pt x="150" y="21"/>
                  </a:lnTo>
                  <a:lnTo>
                    <a:pt x="147" y="25"/>
                  </a:lnTo>
                  <a:lnTo>
                    <a:pt x="140" y="25"/>
                  </a:lnTo>
                  <a:lnTo>
                    <a:pt x="136" y="28"/>
                  </a:lnTo>
                  <a:lnTo>
                    <a:pt x="129" y="28"/>
                  </a:lnTo>
                  <a:lnTo>
                    <a:pt x="122" y="32"/>
                  </a:lnTo>
                  <a:lnTo>
                    <a:pt x="88" y="42"/>
                  </a:lnTo>
                  <a:lnTo>
                    <a:pt x="56" y="49"/>
                  </a:lnTo>
                  <a:lnTo>
                    <a:pt x="39" y="53"/>
                  </a:lnTo>
                  <a:lnTo>
                    <a:pt x="28" y="56"/>
                  </a:lnTo>
                  <a:lnTo>
                    <a:pt x="18" y="53"/>
                  </a:lnTo>
                  <a:lnTo>
                    <a:pt x="11" y="53"/>
                  </a:lnTo>
                  <a:lnTo>
                    <a:pt x="7" y="49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28" y="28"/>
                  </a:lnTo>
                  <a:lnTo>
                    <a:pt x="53" y="21"/>
                  </a:lnTo>
                  <a:lnTo>
                    <a:pt x="77" y="14"/>
                  </a:lnTo>
                  <a:lnTo>
                    <a:pt x="95" y="11"/>
                  </a:lnTo>
                  <a:lnTo>
                    <a:pt x="108" y="7"/>
                  </a:lnTo>
                  <a:lnTo>
                    <a:pt x="122" y="4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4">
              <a:extLst>
                <a:ext uri="{FF2B5EF4-FFF2-40B4-BE49-F238E27FC236}">
                  <a16:creationId xmlns:a16="http://schemas.microsoft.com/office/drawing/2014/main" id="{8731F9ED-AA45-451A-A188-B643C1CFA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098" y="10341732"/>
              <a:ext cx="662200" cy="1074718"/>
            </a:xfrm>
            <a:custGeom>
              <a:avLst/>
              <a:gdLst>
                <a:gd name="T0" fmla="*/ 21 w 122"/>
                <a:gd name="T1" fmla="*/ 97 h 198"/>
                <a:gd name="T2" fmla="*/ 25 w 122"/>
                <a:gd name="T3" fmla="*/ 55 h 198"/>
                <a:gd name="T4" fmla="*/ 25 w 122"/>
                <a:gd name="T5" fmla="*/ 24 h 198"/>
                <a:gd name="T6" fmla="*/ 60 w 122"/>
                <a:gd name="T7" fmla="*/ 0 h 198"/>
                <a:gd name="T8" fmla="*/ 56 w 122"/>
                <a:gd name="T9" fmla="*/ 38 h 198"/>
                <a:gd name="T10" fmla="*/ 53 w 122"/>
                <a:gd name="T11" fmla="*/ 69 h 198"/>
                <a:gd name="T12" fmla="*/ 53 w 122"/>
                <a:gd name="T13" fmla="*/ 94 h 198"/>
                <a:gd name="T14" fmla="*/ 53 w 122"/>
                <a:gd name="T15" fmla="*/ 111 h 198"/>
                <a:gd name="T16" fmla="*/ 49 w 122"/>
                <a:gd name="T17" fmla="*/ 129 h 198"/>
                <a:gd name="T18" fmla="*/ 53 w 122"/>
                <a:gd name="T19" fmla="*/ 136 h 198"/>
                <a:gd name="T20" fmla="*/ 56 w 122"/>
                <a:gd name="T21" fmla="*/ 136 h 198"/>
                <a:gd name="T22" fmla="*/ 63 w 122"/>
                <a:gd name="T23" fmla="*/ 132 h 198"/>
                <a:gd name="T24" fmla="*/ 73 w 122"/>
                <a:gd name="T25" fmla="*/ 129 h 198"/>
                <a:gd name="T26" fmla="*/ 87 w 122"/>
                <a:gd name="T27" fmla="*/ 122 h 198"/>
                <a:gd name="T28" fmla="*/ 101 w 122"/>
                <a:gd name="T29" fmla="*/ 118 h 198"/>
                <a:gd name="T30" fmla="*/ 112 w 122"/>
                <a:gd name="T31" fmla="*/ 115 h 198"/>
                <a:gd name="T32" fmla="*/ 119 w 122"/>
                <a:gd name="T33" fmla="*/ 115 h 198"/>
                <a:gd name="T34" fmla="*/ 122 w 122"/>
                <a:gd name="T35" fmla="*/ 118 h 198"/>
                <a:gd name="T36" fmla="*/ 119 w 122"/>
                <a:gd name="T37" fmla="*/ 122 h 198"/>
                <a:gd name="T38" fmla="*/ 112 w 122"/>
                <a:gd name="T39" fmla="*/ 129 h 198"/>
                <a:gd name="T40" fmla="*/ 98 w 122"/>
                <a:gd name="T41" fmla="*/ 139 h 198"/>
                <a:gd name="T42" fmla="*/ 84 w 122"/>
                <a:gd name="T43" fmla="*/ 150 h 198"/>
                <a:gd name="T44" fmla="*/ 66 w 122"/>
                <a:gd name="T45" fmla="*/ 164 h 198"/>
                <a:gd name="T46" fmla="*/ 53 w 122"/>
                <a:gd name="T47" fmla="*/ 171 h 198"/>
                <a:gd name="T48" fmla="*/ 42 w 122"/>
                <a:gd name="T49" fmla="*/ 181 h 198"/>
                <a:gd name="T50" fmla="*/ 35 w 122"/>
                <a:gd name="T51" fmla="*/ 185 h 198"/>
                <a:gd name="T52" fmla="*/ 28 w 122"/>
                <a:gd name="T53" fmla="*/ 195 h 198"/>
                <a:gd name="T54" fmla="*/ 21 w 122"/>
                <a:gd name="T55" fmla="*/ 198 h 198"/>
                <a:gd name="T56" fmla="*/ 14 w 122"/>
                <a:gd name="T57" fmla="*/ 195 h 198"/>
                <a:gd name="T58" fmla="*/ 7 w 122"/>
                <a:gd name="T59" fmla="*/ 185 h 198"/>
                <a:gd name="T60" fmla="*/ 4 w 122"/>
                <a:gd name="T61" fmla="*/ 174 h 198"/>
                <a:gd name="T62" fmla="*/ 0 w 122"/>
                <a:gd name="T63" fmla="*/ 167 h 198"/>
                <a:gd name="T64" fmla="*/ 4 w 122"/>
                <a:gd name="T65" fmla="*/ 157 h 198"/>
                <a:gd name="T66" fmla="*/ 11 w 122"/>
                <a:gd name="T67" fmla="*/ 150 h 198"/>
                <a:gd name="T68" fmla="*/ 14 w 122"/>
                <a:gd name="T69" fmla="*/ 139 h 198"/>
                <a:gd name="T70" fmla="*/ 18 w 122"/>
                <a:gd name="T71" fmla="*/ 12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2" h="198">
                  <a:moveTo>
                    <a:pt x="18" y="122"/>
                  </a:moveTo>
                  <a:lnTo>
                    <a:pt x="21" y="97"/>
                  </a:lnTo>
                  <a:lnTo>
                    <a:pt x="25" y="73"/>
                  </a:lnTo>
                  <a:lnTo>
                    <a:pt x="25" y="55"/>
                  </a:lnTo>
                  <a:lnTo>
                    <a:pt x="25" y="41"/>
                  </a:lnTo>
                  <a:lnTo>
                    <a:pt x="25" y="24"/>
                  </a:lnTo>
                  <a:lnTo>
                    <a:pt x="25" y="7"/>
                  </a:lnTo>
                  <a:lnTo>
                    <a:pt x="60" y="0"/>
                  </a:lnTo>
                  <a:lnTo>
                    <a:pt x="56" y="21"/>
                  </a:lnTo>
                  <a:lnTo>
                    <a:pt x="56" y="38"/>
                  </a:lnTo>
                  <a:lnTo>
                    <a:pt x="56" y="55"/>
                  </a:lnTo>
                  <a:lnTo>
                    <a:pt x="53" y="69"/>
                  </a:lnTo>
                  <a:lnTo>
                    <a:pt x="53" y="83"/>
                  </a:lnTo>
                  <a:lnTo>
                    <a:pt x="53" y="94"/>
                  </a:lnTo>
                  <a:lnTo>
                    <a:pt x="53" y="104"/>
                  </a:lnTo>
                  <a:lnTo>
                    <a:pt x="53" y="111"/>
                  </a:lnTo>
                  <a:lnTo>
                    <a:pt x="49" y="122"/>
                  </a:lnTo>
                  <a:lnTo>
                    <a:pt x="49" y="129"/>
                  </a:lnTo>
                  <a:lnTo>
                    <a:pt x="49" y="136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3" y="132"/>
                  </a:lnTo>
                  <a:lnTo>
                    <a:pt x="66" y="129"/>
                  </a:lnTo>
                  <a:lnTo>
                    <a:pt x="73" y="129"/>
                  </a:lnTo>
                  <a:lnTo>
                    <a:pt x="80" y="125"/>
                  </a:lnTo>
                  <a:lnTo>
                    <a:pt x="87" y="122"/>
                  </a:lnTo>
                  <a:lnTo>
                    <a:pt x="94" y="118"/>
                  </a:lnTo>
                  <a:lnTo>
                    <a:pt x="101" y="118"/>
                  </a:lnTo>
                  <a:lnTo>
                    <a:pt x="108" y="115"/>
                  </a:lnTo>
                  <a:lnTo>
                    <a:pt x="112" y="115"/>
                  </a:lnTo>
                  <a:lnTo>
                    <a:pt x="115" y="115"/>
                  </a:lnTo>
                  <a:lnTo>
                    <a:pt x="119" y="115"/>
                  </a:lnTo>
                  <a:lnTo>
                    <a:pt x="122" y="115"/>
                  </a:lnTo>
                  <a:lnTo>
                    <a:pt x="122" y="118"/>
                  </a:lnTo>
                  <a:lnTo>
                    <a:pt x="122" y="118"/>
                  </a:lnTo>
                  <a:lnTo>
                    <a:pt x="119" y="122"/>
                  </a:lnTo>
                  <a:lnTo>
                    <a:pt x="115" y="125"/>
                  </a:lnTo>
                  <a:lnTo>
                    <a:pt x="112" y="129"/>
                  </a:lnTo>
                  <a:lnTo>
                    <a:pt x="105" y="136"/>
                  </a:lnTo>
                  <a:lnTo>
                    <a:pt x="98" y="139"/>
                  </a:lnTo>
                  <a:lnTo>
                    <a:pt x="91" y="146"/>
                  </a:lnTo>
                  <a:lnTo>
                    <a:pt x="84" y="150"/>
                  </a:lnTo>
                  <a:lnTo>
                    <a:pt x="73" y="157"/>
                  </a:lnTo>
                  <a:lnTo>
                    <a:pt x="66" y="164"/>
                  </a:lnTo>
                  <a:lnTo>
                    <a:pt x="56" y="167"/>
                  </a:lnTo>
                  <a:lnTo>
                    <a:pt x="53" y="171"/>
                  </a:lnTo>
                  <a:lnTo>
                    <a:pt x="46" y="178"/>
                  </a:lnTo>
                  <a:lnTo>
                    <a:pt x="42" y="181"/>
                  </a:lnTo>
                  <a:lnTo>
                    <a:pt x="39" y="181"/>
                  </a:lnTo>
                  <a:lnTo>
                    <a:pt x="35" y="185"/>
                  </a:lnTo>
                  <a:lnTo>
                    <a:pt x="32" y="191"/>
                  </a:lnTo>
                  <a:lnTo>
                    <a:pt x="28" y="195"/>
                  </a:lnTo>
                  <a:lnTo>
                    <a:pt x="25" y="195"/>
                  </a:lnTo>
                  <a:lnTo>
                    <a:pt x="21" y="198"/>
                  </a:lnTo>
                  <a:lnTo>
                    <a:pt x="18" y="195"/>
                  </a:lnTo>
                  <a:lnTo>
                    <a:pt x="14" y="195"/>
                  </a:lnTo>
                  <a:lnTo>
                    <a:pt x="11" y="191"/>
                  </a:lnTo>
                  <a:lnTo>
                    <a:pt x="7" y="185"/>
                  </a:lnTo>
                  <a:lnTo>
                    <a:pt x="4" y="178"/>
                  </a:lnTo>
                  <a:lnTo>
                    <a:pt x="4" y="174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4"/>
                  </a:lnTo>
                  <a:lnTo>
                    <a:pt x="4" y="157"/>
                  </a:lnTo>
                  <a:lnTo>
                    <a:pt x="7" y="153"/>
                  </a:lnTo>
                  <a:lnTo>
                    <a:pt x="11" y="150"/>
                  </a:lnTo>
                  <a:lnTo>
                    <a:pt x="14" y="146"/>
                  </a:lnTo>
                  <a:lnTo>
                    <a:pt x="14" y="139"/>
                  </a:lnTo>
                  <a:lnTo>
                    <a:pt x="18" y="132"/>
                  </a:lnTo>
                  <a:lnTo>
                    <a:pt x="18" y="122"/>
                  </a:lnTo>
                  <a:lnTo>
                    <a:pt x="18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C9C64848-F110-4392-8482-7FE9F3BB418E}"/>
              </a:ext>
            </a:extLst>
          </p:cNvPr>
          <p:cNvGrpSpPr/>
          <p:nvPr/>
        </p:nvGrpSpPr>
        <p:grpSpPr>
          <a:xfrm>
            <a:off x="6719434" y="2475214"/>
            <a:ext cx="2312272" cy="2024597"/>
            <a:chOff x="6815687" y="9543833"/>
            <a:chExt cx="2312272" cy="2024597"/>
          </a:xfrm>
        </p:grpSpPr>
        <p:sp>
          <p:nvSpPr>
            <p:cNvPr id="15" name="Freeform 55">
              <a:extLst>
                <a:ext uri="{FF2B5EF4-FFF2-40B4-BE49-F238E27FC236}">
                  <a16:creationId xmlns:a16="http://schemas.microsoft.com/office/drawing/2014/main" id="{29E2B77A-D470-4294-A0CA-ED3F32717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861" y="10168040"/>
              <a:ext cx="1460098" cy="320246"/>
            </a:xfrm>
            <a:custGeom>
              <a:avLst/>
              <a:gdLst>
                <a:gd name="T0" fmla="*/ 255 w 269"/>
                <a:gd name="T1" fmla="*/ 35 h 59"/>
                <a:gd name="T2" fmla="*/ 248 w 269"/>
                <a:gd name="T3" fmla="*/ 35 h 59"/>
                <a:gd name="T4" fmla="*/ 238 w 269"/>
                <a:gd name="T5" fmla="*/ 39 h 59"/>
                <a:gd name="T6" fmla="*/ 224 w 269"/>
                <a:gd name="T7" fmla="*/ 39 h 59"/>
                <a:gd name="T8" fmla="*/ 210 w 269"/>
                <a:gd name="T9" fmla="*/ 39 h 59"/>
                <a:gd name="T10" fmla="*/ 178 w 269"/>
                <a:gd name="T11" fmla="*/ 39 h 59"/>
                <a:gd name="T12" fmla="*/ 143 w 269"/>
                <a:gd name="T13" fmla="*/ 42 h 59"/>
                <a:gd name="T14" fmla="*/ 123 w 269"/>
                <a:gd name="T15" fmla="*/ 42 h 59"/>
                <a:gd name="T16" fmla="*/ 105 w 269"/>
                <a:gd name="T17" fmla="*/ 46 h 59"/>
                <a:gd name="T18" fmla="*/ 70 w 269"/>
                <a:gd name="T19" fmla="*/ 53 h 59"/>
                <a:gd name="T20" fmla="*/ 63 w 269"/>
                <a:gd name="T21" fmla="*/ 53 h 59"/>
                <a:gd name="T22" fmla="*/ 56 w 269"/>
                <a:gd name="T23" fmla="*/ 56 h 59"/>
                <a:gd name="T24" fmla="*/ 49 w 269"/>
                <a:gd name="T25" fmla="*/ 56 h 59"/>
                <a:gd name="T26" fmla="*/ 46 w 269"/>
                <a:gd name="T27" fmla="*/ 59 h 59"/>
                <a:gd name="T28" fmla="*/ 42 w 269"/>
                <a:gd name="T29" fmla="*/ 59 h 59"/>
                <a:gd name="T30" fmla="*/ 39 w 269"/>
                <a:gd name="T31" fmla="*/ 59 h 59"/>
                <a:gd name="T32" fmla="*/ 32 w 269"/>
                <a:gd name="T33" fmla="*/ 59 h 59"/>
                <a:gd name="T34" fmla="*/ 28 w 269"/>
                <a:gd name="T35" fmla="*/ 59 h 59"/>
                <a:gd name="T36" fmla="*/ 21 w 269"/>
                <a:gd name="T37" fmla="*/ 56 h 59"/>
                <a:gd name="T38" fmla="*/ 14 w 269"/>
                <a:gd name="T39" fmla="*/ 53 h 59"/>
                <a:gd name="T40" fmla="*/ 0 w 269"/>
                <a:gd name="T41" fmla="*/ 42 h 59"/>
                <a:gd name="T42" fmla="*/ 25 w 269"/>
                <a:gd name="T43" fmla="*/ 39 h 59"/>
                <a:gd name="T44" fmla="*/ 49 w 269"/>
                <a:gd name="T45" fmla="*/ 35 h 59"/>
                <a:gd name="T46" fmla="*/ 70 w 269"/>
                <a:gd name="T47" fmla="*/ 28 h 59"/>
                <a:gd name="T48" fmla="*/ 91 w 269"/>
                <a:gd name="T49" fmla="*/ 25 h 59"/>
                <a:gd name="T50" fmla="*/ 109 w 269"/>
                <a:gd name="T51" fmla="*/ 21 h 59"/>
                <a:gd name="T52" fmla="*/ 126 w 269"/>
                <a:gd name="T53" fmla="*/ 18 h 59"/>
                <a:gd name="T54" fmla="*/ 143 w 269"/>
                <a:gd name="T55" fmla="*/ 14 h 59"/>
                <a:gd name="T56" fmla="*/ 157 w 269"/>
                <a:gd name="T57" fmla="*/ 11 h 59"/>
                <a:gd name="T58" fmla="*/ 168 w 269"/>
                <a:gd name="T59" fmla="*/ 7 h 59"/>
                <a:gd name="T60" fmla="*/ 178 w 269"/>
                <a:gd name="T61" fmla="*/ 7 h 59"/>
                <a:gd name="T62" fmla="*/ 189 w 269"/>
                <a:gd name="T63" fmla="*/ 4 h 59"/>
                <a:gd name="T64" fmla="*/ 196 w 269"/>
                <a:gd name="T65" fmla="*/ 4 h 59"/>
                <a:gd name="T66" fmla="*/ 203 w 269"/>
                <a:gd name="T67" fmla="*/ 4 h 59"/>
                <a:gd name="T68" fmla="*/ 210 w 269"/>
                <a:gd name="T69" fmla="*/ 0 h 59"/>
                <a:gd name="T70" fmla="*/ 213 w 269"/>
                <a:gd name="T71" fmla="*/ 0 h 59"/>
                <a:gd name="T72" fmla="*/ 217 w 269"/>
                <a:gd name="T73" fmla="*/ 0 h 59"/>
                <a:gd name="T74" fmla="*/ 227 w 269"/>
                <a:gd name="T75" fmla="*/ 0 h 59"/>
                <a:gd name="T76" fmla="*/ 238 w 269"/>
                <a:gd name="T77" fmla="*/ 4 h 59"/>
                <a:gd name="T78" fmla="*/ 252 w 269"/>
                <a:gd name="T79" fmla="*/ 7 h 59"/>
                <a:gd name="T80" fmla="*/ 259 w 269"/>
                <a:gd name="T81" fmla="*/ 11 h 59"/>
                <a:gd name="T82" fmla="*/ 262 w 269"/>
                <a:gd name="T83" fmla="*/ 14 h 59"/>
                <a:gd name="T84" fmla="*/ 266 w 269"/>
                <a:gd name="T85" fmla="*/ 18 h 59"/>
                <a:gd name="T86" fmla="*/ 269 w 269"/>
                <a:gd name="T87" fmla="*/ 21 h 59"/>
                <a:gd name="T88" fmla="*/ 269 w 269"/>
                <a:gd name="T89" fmla="*/ 25 h 59"/>
                <a:gd name="T90" fmla="*/ 266 w 269"/>
                <a:gd name="T91" fmla="*/ 28 h 59"/>
                <a:gd name="T92" fmla="*/ 266 w 269"/>
                <a:gd name="T93" fmla="*/ 32 h 59"/>
                <a:gd name="T94" fmla="*/ 259 w 269"/>
                <a:gd name="T95" fmla="*/ 35 h 59"/>
                <a:gd name="T96" fmla="*/ 255 w 269"/>
                <a:gd name="T97" fmla="*/ 35 h 59"/>
                <a:gd name="T98" fmla="*/ 255 w 269"/>
                <a:gd name="T99" fmla="*/ 3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9" h="59">
                  <a:moveTo>
                    <a:pt x="255" y="35"/>
                  </a:moveTo>
                  <a:lnTo>
                    <a:pt x="248" y="35"/>
                  </a:lnTo>
                  <a:lnTo>
                    <a:pt x="238" y="39"/>
                  </a:lnTo>
                  <a:lnTo>
                    <a:pt x="224" y="39"/>
                  </a:lnTo>
                  <a:lnTo>
                    <a:pt x="210" y="39"/>
                  </a:lnTo>
                  <a:lnTo>
                    <a:pt x="178" y="39"/>
                  </a:lnTo>
                  <a:lnTo>
                    <a:pt x="143" y="42"/>
                  </a:lnTo>
                  <a:lnTo>
                    <a:pt x="123" y="42"/>
                  </a:lnTo>
                  <a:lnTo>
                    <a:pt x="105" y="46"/>
                  </a:lnTo>
                  <a:lnTo>
                    <a:pt x="70" y="53"/>
                  </a:lnTo>
                  <a:lnTo>
                    <a:pt x="63" y="53"/>
                  </a:lnTo>
                  <a:lnTo>
                    <a:pt x="56" y="56"/>
                  </a:lnTo>
                  <a:lnTo>
                    <a:pt x="49" y="56"/>
                  </a:lnTo>
                  <a:lnTo>
                    <a:pt x="46" y="59"/>
                  </a:lnTo>
                  <a:lnTo>
                    <a:pt x="42" y="59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28" y="59"/>
                  </a:lnTo>
                  <a:lnTo>
                    <a:pt x="21" y="56"/>
                  </a:lnTo>
                  <a:lnTo>
                    <a:pt x="14" y="53"/>
                  </a:lnTo>
                  <a:lnTo>
                    <a:pt x="0" y="42"/>
                  </a:lnTo>
                  <a:lnTo>
                    <a:pt x="25" y="39"/>
                  </a:lnTo>
                  <a:lnTo>
                    <a:pt x="49" y="35"/>
                  </a:lnTo>
                  <a:lnTo>
                    <a:pt x="70" y="28"/>
                  </a:lnTo>
                  <a:lnTo>
                    <a:pt x="91" y="25"/>
                  </a:lnTo>
                  <a:lnTo>
                    <a:pt x="109" y="21"/>
                  </a:lnTo>
                  <a:lnTo>
                    <a:pt x="126" y="18"/>
                  </a:lnTo>
                  <a:lnTo>
                    <a:pt x="143" y="14"/>
                  </a:lnTo>
                  <a:lnTo>
                    <a:pt x="157" y="11"/>
                  </a:lnTo>
                  <a:lnTo>
                    <a:pt x="168" y="7"/>
                  </a:lnTo>
                  <a:lnTo>
                    <a:pt x="178" y="7"/>
                  </a:lnTo>
                  <a:lnTo>
                    <a:pt x="189" y="4"/>
                  </a:lnTo>
                  <a:lnTo>
                    <a:pt x="196" y="4"/>
                  </a:lnTo>
                  <a:lnTo>
                    <a:pt x="203" y="4"/>
                  </a:lnTo>
                  <a:lnTo>
                    <a:pt x="210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7" y="0"/>
                  </a:lnTo>
                  <a:lnTo>
                    <a:pt x="238" y="4"/>
                  </a:lnTo>
                  <a:lnTo>
                    <a:pt x="252" y="7"/>
                  </a:lnTo>
                  <a:lnTo>
                    <a:pt x="259" y="11"/>
                  </a:lnTo>
                  <a:lnTo>
                    <a:pt x="262" y="14"/>
                  </a:lnTo>
                  <a:lnTo>
                    <a:pt x="266" y="18"/>
                  </a:lnTo>
                  <a:lnTo>
                    <a:pt x="269" y="21"/>
                  </a:lnTo>
                  <a:lnTo>
                    <a:pt x="269" y="25"/>
                  </a:lnTo>
                  <a:lnTo>
                    <a:pt x="266" y="28"/>
                  </a:lnTo>
                  <a:lnTo>
                    <a:pt x="266" y="32"/>
                  </a:lnTo>
                  <a:lnTo>
                    <a:pt x="259" y="35"/>
                  </a:lnTo>
                  <a:lnTo>
                    <a:pt x="255" y="35"/>
                  </a:lnTo>
                  <a:lnTo>
                    <a:pt x="255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6">
              <a:extLst>
                <a:ext uri="{FF2B5EF4-FFF2-40B4-BE49-F238E27FC236}">
                  <a16:creationId xmlns:a16="http://schemas.microsoft.com/office/drawing/2014/main" id="{7DEC6F72-83E7-4167-B555-E953CC8B4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523" y="10303735"/>
              <a:ext cx="472226" cy="1264695"/>
            </a:xfrm>
            <a:custGeom>
              <a:avLst/>
              <a:gdLst>
                <a:gd name="T0" fmla="*/ 87 w 87"/>
                <a:gd name="T1" fmla="*/ 24 h 233"/>
                <a:gd name="T2" fmla="*/ 87 w 87"/>
                <a:gd name="T3" fmla="*/ 31 h 233"/>
                <a:gd name="T4" fmla="*/ 83 w 87"/>
                <a:gd name="T5" fmla="*/ 38 h 233"/>
                <a:gd name="T6" fmla="*/ 83 w 87"/>
                <a:gd name="T7" fmla="*/ 55 h 233"/>
                <a:gd name="T8" fmla="*/ 83 w 87"/>
                <a:gd name="T9" fmla="*/ 76 h 233"/>
                <a:gd name="T10" fmla="*/ 83 w 87"/>
                <a:gd name="T11" fmla="*/ 108 h 233"/>
                <a:gd name="T12" fmla="*/ 83 w 87"/>
                <a:gd name="T13" fmla="*/ 139 h 233"/>
                <a:gd name="T14" fmla="*/ 83 w 87"/>
                <a:gd name="T15" fmla="*/ 167 h 233"/>
                <a:gd name="T16" fmla="*/ 83 w 87"/>
                <a:gd name="T17" fmla="*/ 185 h 233"/>
                <a:gd name="T18" fmla="*/ 80 w 87"/>
                <a:gd name="T19" fmla="*/ 195 h 233"/>
                <a:gd name="T20" fmla="*/ 73 w 87"/>
                <a:gd name="T21" fmla="*/ 212 h 233"/>
                <a:gd name="T22" fmla="*/ 66 w 87"/>
                <a:gd name="T23" fmla="*/ 223 h 233"/>
                <a:gd name="T24" fmla="*/ 52 w 87"/>
                <a:gd name="T25" fmla="*/ 230 h 233"/>
                <a:gd name="T26" fmla="*/ 45 w 87"/>
                <a:gd name="T27" fmla="*/ 233 h 233"/>
                <a:gd name="T28" fmla="*/ 38 w 87"/>
                <a:gd name="T29" fmla="*/ 226 h 233"/>
                <a:gd name="T30" fmla="*/ 35 w 87"/>
                <a:gd name="T31" fmla="*/ 216 h 233"/>
                <a:gd name="T32" fmla="*/ 28 w 87"/>
                <a:gd name="T33" fmla="*/ 202 h 233"/>
                <a:gd name="T34" fmla="*/ 14 w 87"/>
                <a:gd name="T35" fmla="*/ 185 h 233"/>
                <a:gd name="T36" fmla="*/ 3 w 87"/>
                <a:gd name="T37" fmla="*/ 171 h 233"/>
                <a:gd name="T38" fmla="*/ 0 w 87"/>
                <a:gd name="T39" fmla="*/ 164 h 233"/>
                <a:gd name="T40" fmla="*/ 7 w 87"/>
                <a:gd name="T41" fmla="*/ 164 h 233"/>
                <a:gd name="T42" fmla="*/ 24 w 87"/>
                <a:gd name="T43" fmla="*/ 167 h 233"/>
                <a:gd name="T44" fmla="*/ 38 w 87"/>
                <a:gd name="T45" fmla="*/ 171 h 233"/>
                <a:gd name="T46" fmla="*/ 45 w 87"/>
                <a:gd name="T47" fmla="*/ 171 h 233"/>
                <a:gd name="T48" fmla="*/ 49 w 87"/>
                <a:gd name="T49" fmla="*/ 164 h 233"/>
                <a:gd name="T50" fmla="*/ 52 w 87"/>
                <a:gd name="T51" fmla="*/ 146 h 233"/>
                <a:gd name="T52" fmla="*/ 52 w 87"/>
                <a:gd name="T53" fmla="*/ 122 h 233"/>
                <a:gd name="T54" fmla="*/ 52 w 87"/>
                <a:gd name="T55" fmla="*/ 87 h 233"/>
                <a:gd name="T56" fmla="*/ 49 w 87"/>
                <a:gd name="T57" fmla="*/ 45 h 233"/>
                <a:gd name="T58" fmla="*/ 42 w 87"/>
                <a:gd name="T59" fmla="*/ 0 h 233"/>
                <a:gd name="T60" fmla="*/ 59 w 87"/>
                <a:gd name="T61" fmla="*/ 7 h 233"/>
                <a:gd name="T62" fmla="*/ 73 w 87"/>
                <a:gd name="T63" fmla="*/ 10 h 233"/>
                <a:gd name="T64" fmla="*/ 83 w 87"/>
                <a:gd name="T65" fmla="*/ 17 h 233"/>
                <a:gd name="T66" fmla="*/ 87 w 87"/>
                <a:gd name="T67" fmla="*/ 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233">
                  <a:moveTo>
                    <a:pt x="87" y="21"/>
                  </a:moveTo>
                  <a:lnTo>
                    <a:pt x="87" y="24"/>
                  </a:lnTo>
                  <a:lnTo>
                    <a:pt x="87" y="28"/>
                  </a:lnTo>
                  <a:lnTo>
                    <a:pt x="87" y="31"/>
                  </a:lnTo>
                  <a:lnTo>
                    <a:pt x="83" y="34"/>
                  </a:lnTo>
                  <a:lnTo>
                    <a:pt x="83" y="38"/>
                  </a:lnTo>
                  <a:lnTo>
                    <a:pt x="83" y="45"/>
                  </a:lnTo>
                  <a:lnTo>
                    <a:pt x="83" y="55"/>
                  </a:lnTo>
                  <a:lnTo>
                    <a:pt x="83" y="66"/>
                  </a:lnTo>
                  <a:lnTo>
                    <a:pt x="83" y="76"/>
                  </a:lnTo>
                  <a:lnTo>
                    <a:pt x="83" y="90"/>
                  </a:lnTo>
                  <a:lnTo>
                    <a:pt x="83" y="108"/>
                  </a:lnTo>
                  <a:lnTo>
                    <a:pt x="83" y="125"/>
                  </a:lnTo>
                  <a:lnTo>
                    <a:pt x="83" y="139"/>
                  </a:lnTo>
                  <a:lnTo>
                    <a:pt x="83" y="153"/>
                  </a:lnTo>
                  <a:lnTo>
                    <a:pt x="83" y="167"/>
                  </a:lnTo>
                  <a:lnTo>
                    <a:pt x="83" y="174"/>
                  </a:lnTo>
                  <a:lnTo>
                    <a:pt x="83" y="185"/>
                  </a:lnTo>
                  <a:lnTo>
                    <a:pt x="80" y="192"/>
                  </a:lnTo>
                  <a:lnTo>
                    <a:pt x="80" y="195"/>
                  </a:lnTo>
                  <a:lnTo>
                    <a:pt x="76" y="205"/>
                  </a:lnTo>
                  <a:lnTo>
                    <a:pt x="73" y="212"/>
                  </a:lnTo>
                  <a:lnTo>
                    <a:pt x="69" y="216"/>
                  </a:lnTo>
                  <a:lnTo>
                    <a:pt x="66" y="223"/>
                  </a:lnTo>
                  <a:lnTo>
                    <a:pt x="59" y="226"/>
                  </a:lnTo>
                  <a:lnTo>
                    <a:pt x="52" y="230"/>
                  </a:lnTo>
                  <a:lnTo>
                    <a:pt x="49" y="230"/>
                  </a:lnTo>
                  <a:lnTo>
                    <a:pt x="45" y="233"/>
                  </a:lnTo>
                  <a:lnTo>
                    <a:pt x="42" y="230"/>
                  </a:lnTo>
                  <a:lnTo>
                    <a:pt x="38" y="226"/>
                  </a:lnTo>
                  <a:lnTo>
                    <a:pt x="35" y="223"/>
                  </a:lnTo>
                  <a:lnTo>
                    <a:pt x="35" y="216"/>
                  </a:lnTo>
                  <a:lnTo>
                    <a:pt x="35" y="209"/>
                  </a:lnTo>
                  <a:lnTo>
                    <a:pt x="28" y="202"/>
                  </a:lnTo>
                  <a:lnTo>
                    <a:pt x="24" y="195"/>
                  </a:lnTo>
                  <a:lnTo>
                    <a:pt x="14" y="185"/>
                  </a:lnTo>
                  <a:lnTo>
                    <a:pt x="7" y="178"/>
                  </a:lnTo>
                  <a:lnTo>
                    <a:pt x="3" y="171"/>
                  </a:lnTo>
                  <a:lnTo>
                    <a:pt x="0" y="167"/>
                  </a:lnTo>
                  <a:lnTo>
                    <a:pt x="0" y="164"/>
                  </a:lnTo>
                  <a:lnTo>
                    <a:pt x="3" y="164"/>
                  </a:lnTo>
                  <a:lnTo>
                    <a:pt x="7" y="164"/>
                  </a:lnTo>
                  <a:lnTo>
                    <a:pt x="14" y="164"/>
                  </a:lnTo>
                  <a:lnTo>
                    <a:pt x="24" y="167"/>
                  </a:lnTo>
                  <a:lnTo>
                    <a:pt x="31" y="171"/>
                  </a:lnTo>
                  <a:lnTo>
                    <a:pt x="38" y="171"/>
                  </a:lnTo>
                  <a:lnTo>
                    <a:pt x="42" y="171"/>
                  </a:lnTo>
                  <a:lnTo>
                    <a:pt x="45" y="171"/>
                  </a:lnTo>
                  <a:lnTo>
                    <a:pt x="49" y="171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2" y="146"/>
                  </a:lnTo>
                  <a:lnTo>
                    <a:pt x="52" y="136"/>
                  </a:lnTo>
                  <a:lnTo>
                    <a:pt x="52" y="122"/>
                  </a:lnTo>
                  <a:lnTo>
                    <a:pt x="52" y="104"/>
                  </a:lnTo>
                  <a:lnTo>
                    <a:pt x="52" y="87"/>
                  </a:lnTo>
                  <a:lnTo>
                    <a:pt x="49" y="66"/>
                  </a:lnTo>
                  <a:lnTo>
                    <a:pt x="49" y="45"/>
                  </a:lnTo>
                  <a:lnTo>
                    <a:pt x="45" y="24"/>
                  </a:lnTo>
                  <a:lnTo>
                    <a:pt x="42" y="0"/>
                  </a:lnTo>
                  <a:lnTo>
                    <a:pt x="52" y="3"/>
                  </a:lnTo>
                  <a:lnTo>
                    <a:pt x="59" y="7"/>
                  </a:lnTo>
                  <a:lnTo>
                    <a:pt x="69" y="10"/>
                  </a:lnTo>
                  <a:lnTo>
                    <a:pt x="73" y="10"/>
                  </a:lnTo>
                  <a:lnTo>
                    <a:pt x="80" y="14"/>
                  </a:lnTo>
                  <a:lnTo>
                    <a:pt x="83" y="17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7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7">
              <a:extLst>
                <a:ext uri="{FF2B5EF4-FFF2-40B4-BE49-F238E27FC236}">
                  <a16:creationId xmlns:a16="http://schemas.microsoft.com/office/drawing/2014/main" id="{B6DCC8C0-7749-4663-9791-FFDD431BC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687" y="10016060"/>
              <a:ext cx="949879" cy="890170"/>
            </a:xfrm>
            <a:custGeom>
              <a:avLst/>
              <a:gdLst>
                <a:gd name="T0" fmla="*/ 0 w 175"/>
                <a:gd name="T1" fmla="*/ 161 h 164"/>
                <a:gd name="T2" fmla="*/ 0 w 175"/>
                <a:gd name="T3" fmla="*/ 157 h 164"/>
                <a:gd name="T4" fmla="*/ 4 w 175"/>
                <a:gd name="T5" fmla="*/ 154 h 164"/>
                <a:gd name="T6" fmla="*/ 7 w 175"/>
                <a:gd name="T7" fmla="*/ 147 h 164"/>
                <a:gd name="T8" fmla="*/ 14 w 175"/>
                <a:gd name="T9" fmla="*/ 143 h 164"/>
                <a:gd name="T10" fmla="*/ 25 w 175"/>
                <a:gd name="T11" fmla="*/ 136 h 164"/>
                <a:gd name="T12" fmla="*/ 39 w 175"/>
                <a:gd name="T13" fmla="*/ 126 h 164"/>
                <a:gd name="T14" fmla="*/ 46 w 175"/>
                <a:gd name="T15" fmla="*/ 119 h 164"/>
                <a:gd name="T16" fmla="*/ 53 w 175"/>
                <a:gd name="T17" fmla="*/ 108 h 164"/>
                <a:gd name="T18" fmla="*/ 63 w 175"/>
                <a:gd name="T19" fmla="*/ 101 h 164"/>
                <a:gd name="T20" fmla="*/ 70 w 175"/>
                <a:gd name="T21" fmla="*/ 91 h 164"/>
                <a:gd name="T22" fmla="*/ 91 w 175"/>
                <a:gd name="T23" fmla="*/ 74 h 164"/>
                <a:gd name="T24" fmla="*/ 105 w 175"/>
                <a:gd name="T25" fmla="*/ 56 h 164"/>
                <a:gd name="T26" fmla="*/ 112 w 175"/>
                <a:gd name="T27" fmla="*/ 49 h 164"/>
                <a:gd name="T28" fmla="*/ 116 w 175"/>
                <a:gd name="T29" fmla="*/ 46 h 164"/>
                <a:gd name="T30" fmla="*/ 123 w 175"/>
                <a:gd name="T31" fmla="*/ 39 h 164"/>
                <a:gd name="T32" fmla="*/ 126 w 175"/>
                <a:gd name="T33" fmla="*/ 35 h 164"/>
                <a:gd name="T34" fmla="*/ 130 w 175"/>
                <a:gd name="T35" fmla="*/ 25 h 164"/>
                <a:gd name="T36" fmla="*/ 133 w 175"/>
                <a:gd name="T37" fmla="*/ 18 h 164"/>
                <a:gd name="T38" fmla="*/ 137 w 175"/>
                <a:gd name="T39" fmla="*/ 14 h 164"/>
                <a:gd name="T40" fmla="*/ 137 w 175"/>
                <a:gd name="T41" fmla="*/ 7 h 164"/>
                <a:gd name="T42" fmla="*/ 133 w 175"/>
                <a:gd name="T43" fmla="*/ 4 h 164"/>
                <a:gd name="T44" fmla="*/ 137 w 175"/>
                <a:gd name="T45" fmla="*/ 4 h 164"/>
                <a:gd name="T46" fmla="*/ 137 w 175"/>
                <a:gd name="T47" fmla="*/ 0 h 164"/>
                <a:gd name="T48" fmla="*/ 143 w 175"/>
                <a:gd name="T49" fmla="*/ 0 h 164"/>
                <a:gd name="T50" fmla="*/ 147 w 175"/>
                <a:gd name="T51" fmla="*/ 0 h 164"/>
                <a:gd name="T52" fmla="*/ 150 w 175"/>
                <a:gd name="T53" fmla="*/ 0 h 164"/>
                <a:gd name="T54" fmla="*/ 157 w 175"/>
                <a:gd name="T55" fmla="*/ 4 h 164"/>
                <a:gd name="T56" fmla="*/ 164 w 175"/>
                <a:gd name="T57" fmla="*/ 7 h 164"/>
                <a:gd name="T58" fmla="*/ 168 w 175"/>
                <a:gd name="T59" fmla="*/ 14 h 164"/>
                <a:gd name="T60" fmla="*/ 171 w 175"/>
                <a:gd name="T61" fmla="*/ 21 h 164"/>
                <a:gd name="T62" fmla="*/ 175 w 175"/>
                <a:gd name="T63" fmla="*/ 25 h 164"/>
                <a:gd name="T64" fmla="*/ 175 w 175"/>
                <a:gd name="T65" fmla="*/ 28 h 164"/>
                <a:gd name="T66" fmla="*/ 175 w 175"/>
                <a:gd name="T67" fmla="*/ 32 h 164"/>
                <a:gd name="T68" fmla="*/ 171 w 175"/>
                <a:gd name="T69" fmla="*/ 35 h 164"/>
                <a:gd name="T70" fmla="*/ 168 w 175"/>
                <a:gd name="T71" fmla="*/ 39 h 164"/>
                <a:gd name="T72" fmla="*/ 161 w 175"/>
                <a:gd name="T73" fmla="*/ 46 h 164"/>
                <a:gd name="T74" fmla="*/ 154 w 175"/>
                <a:gd name="T75" fmla="*/ 53 h 164"/>
                <a:gd name="T76" fmla="*/ 147 w 175"/>
                <a:gd name="T77" fmla="*/ 60 h 164"/>
                <a:gd name="T78" fmla="*/ 137 w 175"/>
                <a:gd name="T79" fmla="*/ 70 h 164"/>
                <a:gd name="T80" fmla="*/ 126 w 175"/>
                <a:gd name="T81" fmla="*/ 81 h 164"/>
                <a:gd name="T82" fmla="*/ 112 w 175"/>
                <a:gd name="T83" fmla="*/ 94 h 164"/>
                <a:gd name="T84" fmla="*/ 102 w 175"/>
                <a:gd name="T85" fmla="*/ 105 h 164"/>
                <a:gd name="T86" fmla="*/ 91 w 175"/>
                <a:gd name="T87" fmla="*/ 112 h 164"/>
                <a:gd name="T88" fmla="*/ 77 w 175"/>
                <a:gd name="T89" fmla="*/ 122 h 164"/>
                <a:gd name="T90" fmla="*/ 67 w 175"/>
                <a:gd name="T91" fmla="*/ 129 h 164"/>
                <a:gd name="T92" fmla="*/ 60 w 175"/>
                <a:gd name="T93" fmla="*/ 136 h 164"/>
                <a:gd name="T94" fmla="*/ 49 w 175"/>
                <a:gd name="T95" fmla="*/ 143 h 164"/>
                <a:gd name="T96" fmla="*/ 39 w 175"/>
                <a:gd name="T97" fmla="*/ 147 h 164"/>
                <a:gd name="T98" fmla="*/ 32 w 175"/>
                <a:gd name="T99" fmla="*/ 154 h 164"/>
                <a:gd name="T100" fmla="*/ 25 w 175"/>
                <a:gd name="T101" fmla="*/ 157 h 164"/>
                <a:gd name="T102" fmla="*/ 18 w 175"/>
                <a:gd name="T103" fmla="*/ 161 h 164"/>
                <a:gd name="T104" fmla="*/ 11 w 175"/>
                <a:gd name="T105" fmla="*/ 161 h 164"/>
                <a:gd name="T106" fmla="*/ 7 w 175"/>
                <a:gd name="T107" fmla="*/ 164 h 164"/>
                <a:gd name="T108" fmla="*/ 4 w 175"/>
                <a:gd name="T109" fmla="*/ 164 h 164"/>
                <a:gd name="T110" fmla="*/ 0 w 175"/>
                <a:gd name="T111" fmla="*/ 164 h 164"/>
                <a:gd name="T112" fmla="*/ 0 w 175"/>
                <a:gd name="T113" fmla="*/ 161 h 164"/>
                <a:gd name="T114" fmla="*/ 0 w 175"/>
                <a:gd name="T115" fmla="*/ 16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5" h="164">
                  <a:moveTo>
                    <a:pt x="0" y="161"/>
                  </a:moveTo>
                  <a:lnTo>
                    <a:pt x="0" y="157"/>
                  </a:lnTo>
                  <a:lnTo>
                    <a:pt x="4" y="154"/>
                  </a:lnTo>
                  <a:lnTo>
                    <a:pt x="7" y="147"/>
                  </a:lnTo>
                  <a:lnTo>
                    <a:pt x="14" y="143"/>
                  </a:lnTo>
                  <a:lnTo>
                    <a:pt x="25" y="136"/>
                  </a:lnTo>
                  <a:lnTo>
                    <a:pt x="39" y="126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63" y="101"/>
                  </a:lnTo>
                  <a:lnTo>
                    <a:pt x="70" y="91"/>
                  </a:lnTo>
                  <a:lnTo>
                    <a:pt x="91" y="74"/>
                  </a:lnTo>
                  <a:lnTo>
                    <a:pt x="105" y="56"/>
                  </a:lnTo>
                  <a:lnTo>
                    <a:pt x="112" y="49"/>
                  </a:lnTo>
                  <a:lnTo>
                    <a:pt x="116" y="46"/>
                  </a:lnTo>
                  <a:lnTo>
                    <a:pt x="123" y="39"/>
                  </a:lnTo>
                  <a:lnTo>
                    <a:pt x="126" y="35"/>
                  </a:lnTo>
                  <a:lnTo>
                    <a:pt x="130" y="25"/>
                  </a:lnTo>
                  <a:lnTo>
                    <a:pt x="133" y="18"/>
                  </a:lnTo>
                  <a:lnTo>
                    <a:pt x="137" y="14"/>
                  </a:lnTo>
                  <a:lnTo>
                    <a:pt x="137" y="7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37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7" y="4"/>
                  </a:lnTo>
                  <a:lnTo>
                    <a:pt x="164" y="7"/>
                  </a:lnTo>
                  <a:lnTo>
                    <a:pt x="168" y="14"/>
                  </a:lnTo>
                  <a:lnTo>
                    <a:pt x="171" y="21"/>
                  </a:lnTo>
                  <a:lnTo>
                    <a:pt x="175" y="25"/>
                  </a:lnTo>
                  <a:lnTo>
                    <a:pt x="175" y="28"/>
                  </a:lnTo>
                  <a:lnTo>
                    <a:pt x="175" y="32"/>
                  </a:lnTo>
                  <a:lnTo>
                    <a:pt x="171" y="35"/>
                  </a:lnTo>
                  <a:lnTo>
                    <a:pt x="168" y="39"/>
                  </a:lnTo>
                  <a:lnTo>
                    <a:pt x="161" y="46"/>
                  </a:lnTo>
                  <a:lnTo>
                    <a:pt x="154" y="53"/>
                  </a:lnTo>
                  <a:lnTo>
                    <a:pt x="147" y="60"/>
                  </a:lnTo>
                  <a:lnTo>
                    <a:pt x="137" y="70"/>
                  </a:lnTo>
                  <a:lnTo>
                    <a:pt x="126" y="81"/>
                  </a:lnTo>
                  <a:lnTo>
                    <a:pt x="112" y="94"/>
                  </a:lnTo>
                  <a:lnTo>
                    <a:pt x="102" y="105"/>
                  </a:lnTo>
                  <a:lnTo>
                    <a:pt x="91" y="112"/>
                  </a:lnTo>
                  <a:lnTo>
                    <a:pt x="77" y="122"/>
                  </a:lnTo>
                  <a:lnTo>
                    <a:pt x="67" y="129"/>
                  </a:lnTo>
                  <a:lnTo>
                    <a:pt x="60" y="136"/>
                  </a:lnTo>
                  <a:lnTo>
                    <a:pt x="49" y="143"/>
                  </a:lnTo>
                  <a:lnTo>
                    <a:pt x="39" y="147"/>
                  </a:lnTo>
                  <a:lnTo>
                    <a:pt x="32" y="154"/>
                  </a:lnTo>
                  <a:lnTo>
                    <a:pt x="25" y="157"/>
                  </a:lnTo>
                  <a:lnTo>
                    <a:pt x="18" y="161"/>
                  </a:lnTo>
                  <a:lnTo>
                    <a:pt x="11" y="161"/>
                  </a:lnTo>
                  <a:lnTo>
                    <a:pt x="7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6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8">
              <a:extLst>
                <a:ext uri="{FF2B5EF4-FFF2-40B4-BE49-F238E27FC236}">
                  <a16:creationId xmlns:a16="http://schemas.microsoft.com/office/drawing/2014/main" id="{6E83E6E4-B078-4806-BFC7-6DDDCA1D9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618" y="10396010"/>
              <a:ext cx="211689" cy="1020439"/>
            </a:xfrm>
            <a:custGeom>
              <a:avLst/>
              <a:gdLst>
                <a:gd name="T0" fmla="*/ 4 w 39"/>
                <a:gd name="T1" fmla="*/ 112 h 188"/>
                <a:gd name="T2" fmla="*/ 4 w 39"/>
                <a:gd name="T3" fmla="*/ 105 h 188"/>
                <a:gd name="T4" fmla="*/ 7 w 39"/>
                <a:gd name="T5" fmla="*/ 94 h 188"/>
                <a:gd name="T6" fmla="*/ 7 w 39"/>
                <a:gd name="T7" fmla="*/ 80 h 188"/>
                <a:gd name="T8" fmla="*/ 7 w 39"/>
                <a:gd name="T9" fmla="*/ 66 h 188"/>
                <a:gd name="T10" fmla="*/ 7 w 39"/>
                <a:gd name="T11" fmla="*/ 52 h 188"/>
                <a:gd name="T12" fmla="*/ 7 w 39"/>
                <a:gd name="T13" fmla="*/ 38 h 188"/>
                <a:gd name="T14" fmla="*/ 7 w 39"/>
                <a:gd name="T15" fmla="*/ 21 h 188"/>
                <a:gd name="T16" fmla="*/ 7 w 39"/>
                <a:gd name="T17" fmla="*/ 0 h 188"/>
                <a:gd name="T18" fmla="*/ 21 w 39"/>
                <a:gd name="T19" fmla="*/ 14 h 188"/>
                <a:gd name="T20" fmla="*/ 25 w 39"/>
                <a:gd name="T21" fmla="*/ 17 h 188"/>
                <a:gd name="T22" fmla="*/ 28 w 39"/>
                <a:gd name="T23" fmla="*/ 21 h 188"/>
                <a:gd name="T24" fmla="*/ 32 w 39"/>
                <a:gd name="T25" fmla="*/ 24 h 188"/>
                <a:gd name="T26" fmla="*/ 35 w 39"/>
                <a:gd name="T27" fmla="*/ 28 h 188"/>
                <a:gd name="T28" fmla="*/ 39 w 39"/>
                <a:gd name="T29" fmla="*/ 31 h 188"/>
                <a:gd name="T30" fmla="*/ 39 w 39"/>
                <a:gd name="T31" fmla="*/ 35 h 188"/>
                <a:gd name="T32" fmla="*/ 39 w 39"/>
                <a:gd name="T33" fmla="*/ 38 h 188"/>
                <a:gd name="T34" fmla="*/ 39 w 39"/>
                <a:gd name="T35" fmla="*/ 45 h 188"/>
                <a:gd name="T36" fmla="*/ 39 w 39"/>
                <a:gd name="T37" fmla="*/ 56 h 188"/>
                <a:gd name="T38" fmla="*/ 39 w 39"/>
                <a:gd name="T39" fmla="*/ 70 h 188"/>
                <a:gd name="T40" fmla="*/ 39 w 39"/>
                <a:gd name="T41" fmla="*/ 87 h 188"/>
                <a:gd name="T42" fmla="*/ 35 w 39"/>
                <a:gd name="T43" fmla="*/ 105 h 188"/>
                <a:gd name="T44" fmla="*/ 35 w 39"/>
                <a:gd name="T45" fmla="*/ 122 h 188"/>
                <a:gd name="T46" fmla="*/ 35 w 39"/>
                <a:gd name="T47" fmla="*/ 140 h 188"/>
                <a:gd name="T48" fmla="*/ 35 w 39"/>
                <a:gd name="T49" fmla="*/ 157 h 188"/>
                <a:gd name="T50" fmla="*/ 32 w 39"/>
                <a:gd name="T51" fmla="*/ 164 h 188"/>
                <a:gd name="T52" fmla="*/ 32 w 39"/>
                <a:gd name="T53" fmla="*/ 171 h 188"/>
                <a:gd name="T54" fmla="*/ 32 w 39"/>
                <a:gd name="T55" fmla="*/ 175 h 188"/>
                <a:gd name="T56" fmla="*/ 32 w 39"/>
                <a:gd name="T57" fmla="*/ 178 h 188"/>
                <a:gd name="T58" fmla="*/ 28 w 39"/>
                <a:gd name="T59" fmla="*/ 181 h 188"/>
                <a:gd name="T60" fmla="*/ 28 w 39"/>
                <a:gd name="T61" fmla="*/ 185 h 188"/>
                <a:gd name="T62" fmla="*/ 25 w 39"/>
                <a:gd name="T63" fmla="*/ 185 h 188"/>
                <a:gd name="T64" fmla="*/ 25 w 39"/>
                <a:gd name="T65" fmla="*/ 188 h 188"/>
                <a:gd name="T66" fmla="*/ 21 w 39"/>
                <a:gd name="T67" fmla="*/ 185 h 188"/>
                <a:gd name="T68" fmla="*/ 14 w 39"/>
                <a:gd name="T69" fmla="*/ 185 h 188"/>
                <a:gd name="T70" fmla="*/ 11 w 39"/>
                <a:gd name="T71" fmla="*/ 181 h 188"/>
                <a:gd name="T72" fmla="*/ 7 w 39"/>
                <a:gd name="T73" fmla="*/ 175 h 188"/>
                <a:gd name="T74" fmla="*/ 4 w 39"/>
                <a:gd name="T75" fmla="*/ 171 h 188"/>
                <a:gd name="T76" fmla="*/ 0 w 39"/>
                <a:gd name="T77" fmla="*/ 164 h 188"/>
                <a:gd name="T78" fmla="*/ 0 w 39"/>
                <a:gd name="T79" fmla="*/ 161 h 188"/>
                <a:gd name="T80" fmla="*/ 0 w 39"/>
                <a:gd name="T81" fmla="*/ 157 h 188"/>
                <a:gd name="T82" fmla="*/ 0 w 39"/>
                <a:gd name="T83" fmla="*/ 154 h 188"/>
                <a:gd name="T84" fmla="*/ 0 w 39"/>
                <a:gd name="T85" fmla="*/ 150 h 188"/>
                <a:gd name="T86" fmla="*/ 0 w 39"/>
                <a:gd name="T87" fmla="*/ 147 h 188"/>
                <a:gd name="T88" fmla="*/ 0 w 39"/>
                <a:gd name="T89" fmla="*/ 143 h 188"/>
                <a:gd name="T90" fmla="*/ 0 w 39"/>
                <a:gd name="T91" fmla="*/ 136 h 188"/>
                <a:gd name="T92" fmla="*/ 4 w 39"/>
                <a:gd name="T93" fmla="*/ 129 h 188"/>
                <a:gd name="T94" fmla="*/ 4 w 39"/>
                <a:gd name="T95" fmla="*/ 122 h 188"/>
                <a:gd name="T96" fmla="*/ 4 w 39"/>
                <a:gd name="T97" fmla="*/ 112 h 188"/>
                <a:gd name="T98" fmla="*/ 4 w 39"/>
                <a:gd name="T99" fmla="*/ 11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" h="188">
                  <a:moveTo>
                    <a:pt x="4" y="112"/>
                  </a:moveTo>
                  <a:lnTo>
                    <a:pt x="4" y="105"/>
                  </a:lnTo>
                  <a:lnTo>
                    <a:pt x="7" y="94"/>
                  </a:lnTo>
                  <a:lnTo>
                    <a:pt x="7" y="80"/>
                  </a:lnTo>
                  <a:lnTo>
                    <a:pt x="7" y="66"/>
                  </a:lnTo>
                  <a:lnTo>
                    <a:pt x="7" y="52"/>
                  </a:lnTo>
                  <a:lnTo>
                    <a:pt x="7" y="38"/>
                  </a:lnTo>
                  <a:lnTo>
                    <a:pt x="7" y="21"/>
                  </a:lnTo>
                  <a:lnTo>
                    <a:pt x="7" y="0"/>
                  </a:lnTo>
                  <a:lnTo>
                    <a:pt x="21" y="14"/>
                  </a:lnTo>
                  <a:lnTo>
                    <a:pt x="25" y="17"/>
                  </a:lnTo>
                  <a:lnTo>
                    <a:pt x="28" y="21"/>
                  </a:lnTo>
                  <a:lnTo>
                    <a:pt x="32" y="24"/>
                  </a:lnTo>
                  <a:lnTo>
                    <a:pt x="35" y="28"/>
                  </a:lnTo>
                  <a:lnTo>
                    <a:pt x="39" y="31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9" y="45"/>
                  </a:lnTo>
                  <a:lnTo>
                    <a:pt x="39" y="56"/>
                  </a:lnTo>
                  <a:lnTo>
                    <a:pt x="39" y="70"/>
                  </a:lnTo>
                  <a:lnTo>
                    <a:pt x="39" y="87"/>
                  </a:lnTo>
                  <a:lnTo>
                    <a:pt x="35" y="105"/>
                  </a:lnTo>
                  <a:lnTo>
                    <a:pt x="35" y="122"/>
                  </a:lnTo>
                  <a:lnTo>
                    <a:pt x="35" y="140"/>
                  </a:lnTo>
                  <a:lnTo>
                    <a:pt x="35" y="157"/>
                  </a:lnTo>
                  <a:lnTo>
                    <a:pt x="32" y="164"/>
                  </a:lnTo>
                  <a:lnTo>
                    <a:pt x="32" y="171"/>
                  </a:lnTo>
                  <a:lnTo>
                    <a:pt x="32" y="175"/>
                  </a:lnTo>
                  <a:lnTo>
                    <a:pt x="32" y="178"/>
                  </a:lnTo>
                  <a:lnTo>
                    <a:pt x="28" y="181"/>
                  </a:lnTo>
                  <a:lnTo>
                    <a:pt x="28" y="185"/>
                  </a:lnTo>
                  <a:lnTo>
                    <a:pt x="25" y="185"/>
                  </a:lnTo>
                  <a:lnTo>
                    <a:pt x="25" y="188"/>
                  </a:lnTo>
                  <a:lnTo>
                    <a:pt x="21" y="185"/>
                  </a:lnTo>
                  <a:lnTo>
                    <a:pt x="14" y="185"/>
                  </a:lnTo>
                  <a:lnTo>
                    <a:pt x="11" y="181"/>
                  </a:lnTo>
                  <a:lnTo>
                    <a:pt x="7" y="175"/>
                  </a:lnTo>
                  <a:lnTo>
                    <a:pt x="4" y="171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0" y="136"/>
                  </a:lnTo>
                  <a:lnTo>
                    <a:pt x="4" y="129"/>
                  </a:lnTo>
                  <a:lnTo>
                    <a:pt x="4" y="122"/>
                  </a:lnTo>
                  <a:lnTo>
                    <a:pt x="4" y="112"/>
                  </a:lnTo>
                  <a:lnTo>
                    <a:pt x="4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59">
              <a:extLst>
                <a:ext uri="{FF2B5EF4-FFF2-40B4-BE49-F238E27FC236}">
                  <a16:creationId xmlns:a16="http://schemas.microsoft.com/office/drawing/2014/main" id="{6FB92C9E-D5AB-43F4-B701-AB2FFE3C7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651" y="9543833"/>
              <a:ext cx="700197" cy="700197"/>
            </a:xfrm>
            <a:custGeom>
              <a:avLst/>
              <a:gdLst>
                <a:gd name="T0" fmla="*/ 0 w 129"/>
                <a:gd name="T1" fmla="*/ 126 h 129"/>
                <a:gd name="T2" fmla="*/ 0 w 129"/>
                <a:gd name="T3" fmla="*/ 126 h 129"/>
                <a:gd name="T4" fmla="*/ 0 w 129"/>
                <a:gd name="T5" fmla="*/ 122 h 129"/>
                <a:gd name="T6" fmla="*/ 4 w 129"/>
                <a:gd name="T7" fmla="*/ 119 h 129"/>
                <a:gd name="T8" fmla="*/ 4 w 129"/>
                <a:gd name="T9" fmla="*/ 115 h 129"/>
                <a:gd name="T10" fmla="*/ 11 w 129"/>
                <a:gd name="T11" fmla="*/ 108 h 129"/>
                <a:gd name="T12" fmla="*/ 14 w 129"/>
                <a:gd name="T13" fmla="*/ 101 h 129"/>
                <a:gd name="T14" fmla="*/ 21 w 129"/>
                <a:gd name="T15" fmla="*/ 94 h 129"/>
                <a:gd name="T16" fmla="*/ 32 w 129"/>
                <a:gd name="T17" fmla="*/ 87 h 129"/>
                <a:gd name="T18" fmla="*/ 46 w 129"/>
                <a:gd name="T19" fmla="*/ 70 h 129"/>
                <a:gd name="T20" fmla="*/ 60 w 129"/>
                <a:gd name="T21" fmla="*/ 56 h 129"/>
                <a:gd name="T22" fmla="*/ 70 w 129"/>
                <a:gd name="T23" fmla="*/ 45 h 129"/>
                <a:gd name="T24" fmla="*/ 81 w 129"/>
                <a:gd name="T25" fmla="*/ 35 h 129"/>
                <a:gd name="T26" fmla="*/ 84 w 129"/>
                <a:gd name="T27" fmla="*/ 28 h 129"/>
                <a:gd name="T28" fmla="*/ 88 w 129"/>
                <a:gd name="T29" fmla="*/ 21 h 129"/>
                <a:gd name="T30" fmla="*/ 88 w 129"/>
                <a:gd name="T31" fmla="*/ 14 h 129"/>
                <a:gd name="T32" fmla="*/ 88 w 129"/>
                <a:gd name="T33" fmla="*/ 7 h 129"/>
                <a:gd name="T34" fmla="*/ 88 w 129"/>
                <a:gd name="T35" fmla="*/ 3 h 129"/>
                <a:gd name="T36" fmla="*/ 91 w 129"/>
                <a:gd name="T37" fmla="*/ 3 h 129"/>
                <a:gd name="T38" fmla="*/ 94 w 129"/>
                <a:gd name="T39" fmla="*/ 0 h 129"/>
                <a:gd name="T40" fmla="*/ 98 w 129"/>
                <a:gd name="T41" fmla="*/ 0 h 129"/>
                <a:gd name="T42" fmla="*/ 105 w 129"/>
                <a:gd name="T43" fmla="*/ 3 h 129"/>
                <a:gd name="T44" fmla="*/ 112 w 129"/>
                <a:gd name="T45" fmla="*/ 7 h 129"/>
                <a:gd name="T46" fmla="*/ 122 w 129"/>
                <a:gd name="T47" fmla="*/ 14 h 129"/>
                <a:gd name="T48" fmla="*/ 126 w 129"/>
                <a:gd name="T49" fmla="*/ 17 h 129"/>
                <a:gd name="T50" fmla="*/ 129 w 129"/>
                <a:gd name="T51" fmla="*/ 21 h 129"/>
                <a:gd name="T52" fmla="*/ 129 w 129"/>
                <a:gd name="T53" fmla="*/ 24 h 129"/>
                <a:gd name="T54" fmla="*/ 129 w 129"/>
                <a:gd name="T55" fmla="*/ 28 h 129"/>
                <a:gd name="T56" fmla="*/ 129 w 129"/>
                <a:gd name="T57" fmla="*/ 31 h 129"/>
                <a:gd name="T58" fmla="*/ 126 w 129"/>
                <a:gd name="T59" fmla="*/ 38 h 129"/>
                <a:gd name="T60" fmla="*/ 122 w 129"/>
                <a:gd name="T61" fmla="*/ 42 h 129"/>
                <a:gd name="T62" fmla="*/ 115 w 129"/>
                <a:gd name="T63" fmla="*/ 49 h 129"/>
                <a:gd name="T64" fmla="*/ 98 w 129"/>
                <a:gd name="T65" fmla="*/ 66 h 129"/>
                <a:gd name="T66" fmla="*/ 88 w 129"/>
                <a:gd name="T67" fmla="*/ 73 h 129"/>
                <a:gd name="T68" fmla="*/ 77 w 129"/>
                <a:gd name="T69" fmla="*/ 84 h 129"/>
                <a:gd name="T70" fmla="*/ 53 w 129"/>
                <a:gd name="T71" fmla="*/ 101 h 129"/>
                <a:gd name="T72" fmla="*/ 28 w 129"/>
                <a:gd name="T73" fmla="*/ 115 h 129"/>
                <a:gd name="T74" fmla="*/ 18 w 129"/>
                <a:gd name="T75" fmla="*/ 122 h 129"/>
                <a:gd name="T76" fmla="*/ 7 w 129"/>
                <a:gd name="T77" fmla="*/ 126 h 129"/>
                <a:gd name="T78" fmla="*/ 4 w 129"/>
                <a:gd name="T79" fmla="*/ 129 h 129"/>
                <a:gd name="T80" fmla="*/ 0 w 129"/>
                <a:gd name="T81" fmla="*/ 126 h 129"/>
                <a:gd name="T82" fmla="*/ 0 w 129"/>
                <a:gd name="T83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9" h="129">
                  <a:moveTo>
                    <a:pt x="0" y="126"/>
                  </a:moveTo>
                  <a:lnTo>
                    <a:pt x="0" y="126"/>
                  </a:lnTo>
                  <a:lnTo>
                    <a:pt x="0" y="122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11" y="108"/>
                  </a:lnTo>
                  <a:lnTo>
                    <a:pt x="14" y="101"/>
                  </a:lnTo>
                  <a:lnTo>
                    <a:pt x="21" y="94"/>
                  </a:lnTo>
                  <a:lnTo>
                    <a:pt x="32" y="87"/>
                  </a:lnTo>
                  <a:lnTo>
                    <a:pt x="46" y="70"/>
                  </a:lnTo>
                  <a:lnTo>
                    <a:pt x="60" y="56"/>
                  </a:lnTo>
                  <a:lnTo>
                    <a:pt x="70" y="45"/>
                  </a:lnTo>
                  <a:lnTo>
                    <a:pt x="81" y="35"/>
                  </a:lnTo>
                  <a:lnTo>
                    <a:pt x="84" y="28"/>
                  </a:lnTo>
                  <a:lnTo>
                    <a:pt x="88" y="21"/>
                  </a:lnTo>
                  <a:lnTo>
                    <a:pt x="88" y="14"/>
                  </a:lnTo>
                  <a:lnTo>
                    <a:pt x="88" y="7"/>
                  </a:lnTo>
                  <a:lnTo>
                    <a:pt x="88" y="3"/>
                  </a:lnTo>
                  <a:lnTo>
                    <a:pt x="91" y="3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5" y="3"/>
                  </a:lnTo>
                  <a:lnTo>
                    <a:pt x="112" y="7"/>
                  </a:lnTo>
                  <a:lnTo>
                    <a:pt x="122" y="14"/>
                  </a:lnTo>
                  <a:lnTo>
                    <a:pt x="126" y="17"/>
                  </a:lnTo>
                  <a:lnTo>
                    <a:pt x="129" y="21"/>
                  </a:lnTo>
                  <a:lnTo>
                    <a:pt x="129" y="24"/>
                  </a:lnTo>
                  <a:lnTo>
                    <a:pt x="129" y="28"/>
                  </a:lnTo>
                  <a:lnTo>
                    <a:pt x="129" y="31"/>
                  </a:lnTo>
                  <a:lnTo>
                    <a:pt x="126" y="38"/>
                  </a:lnTo>
                  <a:lnTo>
                    <a:pt x="122" y="42"/>
                  </a:lnTo>
                  <a:lnTo>
                    <a:pt x="115" y="49"/>
                  </a:lnTo>
                  <a:lnTo>
                    <a:pt x="98" y="66"/>
                  </a:lnTo>
                  <a:lnTo>
                    <a:pt x="88" y="73"/>
                  </a:lnTo>
                  <a:lnTo>
                    <a:pt x="77" y="84"/>
                  </a:lnTo>
                  <a:lnTo>
                    <a:pt x="53" y="101"/>
                  </a:lnTo>
                  <a:lnTo>
                    <a:pt x="28" y="115"/>
                  </a:lnTo>
                  <a:lnTo>
                    <a:pt x="18" y="122"/>
                  </a:lnTo>
                  <a:lnTo>
                    <a:pt x="7" y="126"/>
                  </a:lnTo>
                  <a:lnTo>
                    <a:pt x="4" y="129"/>
                  </a:lnTo>
                  <a:lnTo>
                    <a:pt x="0" y="126"/>
                  </a:lnTo>
                  <a:lnTo>
                    <a:pt x="0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0">
              <a:extLst>
                <a:ext uri="{FF2B5EF4-FFF2-40B4-BE49-F238E27FC236}">
                  <a16:creationId xmlns:a16="http://schemas.microsoft.com/office/drawing/2014/main" id="{1767E86C-2FBB-4EAE-8C02-F7C6A4C8E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533" y="9771804"/>
              <a:ext cx="700197" cy="227970"/>
            </a:xfrm>
            <a:custGeom>
              <a:avLst/>
              <a:gdLst>
                <a:gd name="T0" fmla="*/ 42 w 129"/>
                <a:gd name="T1" fmla="*/ 14 h 42"/>
                <a:gd name="T2" fmla="*/ 63 w 129"/>
                <a:gd name="T3" fmla="*/ 7 h 42"/>
                <a:gd name="T4" fmla="*/ 73 w 129"/>
                <a:gd name="T5" fmla="*/ 7 h 42"/>
                <a:gd name="T6" fmla="*/ 80 w 129"/>
                <a:gd name="T7" fmla="*/ 3 h 42"/>
                <a:gd name="T8" fmla="*/ 87 w 129"/>
                <a:gd name="T9" fmla="*/ 3 h 42"/>
                <a:gd name="T10" fmla="*/ 94 w 129"/>
                <a:gd name="T11" fmla="*/ 3 h 42"/>
                <a:gd name="T12" fmla="*/ 101 w 129"/>
                <a:gd name="T13" fmla="*/ 0 h 42"/>
                <a:gd name="T14" fmla="*/ 108 w 129"/>
                <a:gd name="T15" fmla="*/ 0 h 42"/>
                <a:gd name="T16" fmla="*/ 115 w 129"/>
                <a:gd name="T17" fmla="*/ 0 h 42"/>
                <a:gd name="T18" fmla="*/ 122 w 129"/>
                <a:gd name="T19" fmla="*/ 3 h 42"/>
                <a:gd name="T20" fmla="*/ 125 w 129"/>
                <a:gd name="T21" fmla="*/ 7 h 42"/>
                <a:gd name="T22" fmla="*/ 129 w 129"/>
                <a:gd name="T23" fmla="*/ 10 h 42"/>
                <a:gd name="T24" fmla="*/ 129 w 129"/>
                <a:gd name="T25" fmla="*/ 14 h 42"/>
                <a:gd name="T26" fmla="*/ 129 w 129"/>
                <a:gd name="T27" fmla="*/ 17 h 42"/>
                <a:gd name="T28" fmla="*/ 129 w 129"/>
                <a:gd name="T29" fmla="*/ 21 h 42"/>
                <a:gd name="T30" fmla="*/ 125 w 129"/>
                <a:gd name="T31" fmla="*/ 24 h 42"/>
                <a:gd name="T32" fmla="*/ 122 w 129"/>
                <a:gd name="T33" fmla="*/ 24 h 42"/>
                <a:gd name="T34" fmla="*/ 118 w 129"/>
                <a:gd name="T35" fmla="*/ 28 h 42"/>
                <a:gd name="T36" fmla="*/ 111 w 129"/>
                <a:gd name="T37" fmla="*/ 28 h 42"/>
                <a:gd name="T38" fmla="*/ 108 w 129"/>
                <a:gd name="T39" fmla="*/ 31 h 42"/>
                <a:gd name="T40" fmla="*/ 101 w 129"/>
                <a:gd name="T41" fmla="*/ 31 h 42"/>
                <a:gd name="T42" fmla="*/ 90 w 129"/>
                <a:gd name="T43" fmla="*/ 35 h 42"/>
                <a:gd name="T44" fmla="*/ 83 w 129"/>
                <a:gd name="T45" fmla="*/ 35 h 42"/>
                <a:gd name="T46" fmla="*/ 73 w 129"/>
                <a:gd name="T47" fmla="*/ 35 h 42"/>
                <a:gd name="T48" fmla="*/ 63 w 129"/>
                <a:gd name="T49" fmla="*/ 38 h 42"/>
                <a:gd name="T50" fmla="*/ 52 w 129"/>
                <a:gd name="T51" fmla="*/ 38 h 42"/>
                <a:gd name="T52" fmla="*/ 42 w 129"/>
                <a:gd name="T53" fmla="*/ 42 h 42"/>
                <a:gd name="T54" fmla="*/ 35 w 129"/>
                <a:gd name="T55" fmla="*/ 42 h 42"/>
                <a:gd name="T56" fmla="*/ 28 w 129"/>
                <a:gd name="T57" fmla="*/ 42 h 42"/>
                <a:gd name="T58" fmla="*/ 24 w 129"/>
                <a:gd name="T59" fmla="*/ 42 h 42"/>
                <a:gd name="T60" fmla="*/ 21 w 129"/>
                <a:gd name="T61" fmla="*/ 42 h 42"/>
                <a:gd name="T62" fmla="*/ 17 w 129"/>
                <a:gd name="T63" fmla="*/ 42 h 42"/>
                <a:gd name="T64" fmla="*/ 10 w 129"/>
                <a:gd name="T65" fmla="*/ 42 h 42"/>
                <a:gd name="T66" fmla="*/ 7 w 129"/>
                <a:gd name="T67" fmla="*/ 42 h 42"/>
                <a:gd name="T68" fmla="*/ 3 w 129"/>
                <a:gd name="T69" fmla="*/ 38 h 42"/>
                <a:gd name="T70" fmla="*/ 0 w 129"/>
                <a:gd name="T71" fmla="*/ 35 h 42"/>
                <a:gd name="T72" fmla="*/ 0 w 129"/>
                <a:gd name="T73" fmla="*/ 31 h 42"/>
                <a:gd name="T74" fmla="*/ 0 w 129"/>
                <a:gd name="T75" fmla="*/ 31 h 42"/>
                <a:gd name="T76" fmla="*/ 3 w 129"/>
                <a:gd name="T77" fmla="*/ 28 h 42"/>
                <a:gd name="T78" fmla="*/ 7 w 129"/>
                <a:gd name="T79" fmla="*/ 24 h 42"/>
                <a:gd name="T80" fmla="*/ 14 w 129"/>
                <a:gd name="T81" fmla="*/ 24 h 42"/>
                <a:gd name="T82" fmla="*/ 21 w 129"/>
                <a:gd name="T83" fmla="*/ 21 h 42"/>
                <a:gd name="T84" fmla="*/ 31 w 129"/>
                <a:gd name="T85" fmla="*/ 17 h 42"/>
                <a:gd name="T86" fmla="*/ 42 w 129"/>
                <a:gd name="T87" fmla="*/ 14 h 42"/>
                <a:gd name="T88" fmla="*/ 42 w 129"/>
                <a:gd name="T8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9" h="42">
                  <a:moveTo>
                    <a:pt x="42" y="14"/>
                  </a:moveTo>
                  <a:lnTo>
                    <a:pt x="63" y="7"/>
                  </a:lnTo>
                  <a:lnTo>
                    <a:pt x="73" y="7"/>
                  </a:lnTo>
                  <a:lnTo>
                    <a:pt x="80" y="3"/>
                  </a:lnTo>
                  <a:lnTo>
                    <a:pt x="87" y="3"/>
                  </a:lnTo>
                  <a:lnTo>
                    <a:pt x="94" y="3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2" y="3"/>
                  </a:lnTo>
                  <a:lnTo>
                    <a:pt x="125" y="7"/>
                  </a:lnTo>
                  <a:lnTo>
                    <a:pt x="129" y="10"/>
                  </a:lnTo>
                  <a:lnTo>
                    <a:pt x="129" y="14"/>
                  </a:lnTo>
                  <a:lnTo>
                    <a:pt x="129" y="17"/>
                  </a:lnTo>
                  <a:lnTo>
                    <a:pt x="129" y="21"/>
                  </a:lnTo>
                  <a:lnTo>
                    <a:pt x="125" y="24"/>
                  </a:lnTo>
                  <a:lnTo>
                    <a:pt x="122" y="24"/>
                  </a:lnTo>
                  <a:lnTo>
                    <a:pt x="118" y="28"/>
                  </a:lnTo>
                  <a:lnTo>
                    <a:pt x="111" y="28"/>
                  </a:lnTo>
                  <a:lnTo>
                    <a:pt x="108" y="31"/>
                  </a:lnTo>
                  <a:lnTo>
                    <a:pt x="101" y="31"/>
                  </a:lnTo>
                  <a:lnTo>
                    <a:pt x="90" y="35"/>
                  </a:lnTo>
                  <a:lnTo>
                    <a:pt x="83" y="35"/>
                  </a:lnTo>
                  <a:lnTo>
                    <a:pt x="73" y="35"/>
                  </a:lnTo>
                  <a:lnTo>
                    <a:pt x="63" y="38"/>
                  </a:lnTo>
                  <a:lnTo>
                    <a:pt x="52" y="38"/>
                  </a:lnTo>
                  <a:lnTo>
                    <a:pt x="42" y="42"/>
                  </a:lnTo>
                  <a:lnTo>
                    <a:pt x="35" y="42"/>
                  </a:lnTo>
                  <a:lnTo>
                    <a:pt x="28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0" y="42"/>
                  </a:lnTo>
                  <a:lnTo>
                    <a:pt x="7" y="42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28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21" y="21"/>
                  </a:lnTo>
                  <a:lnTo>
                    <a:pt x="31" y="17"/>
                  </a:lnTo>
                  <a:lnTo>
                    <a:pt x="42" y="14"/>
                  </a:lnTo>
                  <a:lnTo>
                    <a:pt x="42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2267828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99069C4-5EAC-46A1-98DC-67DB229A40BE}"/>
              </a:ext>
            </a:extLst>
          </p:cNvPr>
          <p:cNvGrpSpPr/>
          <p:nvPr/>
        </p:nvGrpSpPr>
        <p:grpSpPr>
          <a:xfrm>
            <a:off x="3105820" y="2511690"/>
            <a:ext cx="2371976" cy="1834619"/>
            <a:chOff x="4373147" y="11894102"/>
            <a:chExt cx="2371976" cy="1834619"/>
          </a:xfrm>
        </p:grpSpPr>
        <p:sp>
          <p:nvSpPr>
            <p:cNvPr id="3" name="Freeform 61">
              <a:extLst>
                <a:ext uri="{FF2B5EF4-FFF2-40B4-BE49-F238E27FC236}">
                  <a16:creationId xmlns:a16="http://schemas.microsoft.com/office/drawing/2014/main" id="{6A69A915-643D-4DE8-A5CC-977F76463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147" y="11986374"/>
              <a:ext cx="814180" cy="1118141"/>
            </a:xfrm>
            <a:custGeom>
              <a:avLst/>
              <a:gdLst>
                <a:gd name="T0" fmla="*/ 102 w 150"/>
                <a:gd name="T1" fmla="*/ 32 h 206"/>
                <a:gd name="T2" fmla="*/ 102 w 150"/>
                <a:gd name="T3" fmla="*/ 25 h 206"/>
                <a:gd name="T4" fmla="*/ 105 w 150"/>
                <a:gd name="T5" fmla="*/ 21 h 206"/>
                <a:gd name="T6" fmla="*/ 102 w 150"/>
                <a:gd name="T7" fmla="*/ 18 h 206"/>
                <a:gd name="T8" fmla="*/ 102 w 150"/>
                <a:gd name="T9" fmla="*/ 14 h 206"/>
                <a:gd name="T10" fmla="*/ 102 w 150"/>
                <a:gd name="T11" fmla="*/ 11 h 206"/>
                <a:gd name="T12" fmla="*/ 102 w 150"/>
                <a:gd name="T13" fmla="*/ 7 h 206"/>
                <a:gd name="T14" fmla="*/ 102 w 150"/>
                <a:gd name="T15" fmla="*/ 4 h 206"/>
                <a:gd name="T16" fmla="*/ 105 w 150"/>
                <a:gd name="T17" fmla="*/ 0 h 206"/>
                <a:gd name="T18" fmla="*/ 109 w 150"/>
                <a:gd name="T19" fmla="*/ 0 h 206"/>
                <a:gd name="T20" fmla="*/ 116 w 150"/>
                <a:gd name="T21" fmla="*/ 0 h 206"/>
                <a:gd name="T22" fmla="*/ 123 w 150"/>
                <a:gd name="T23" fmla="*/ 0 h 206"/>
                <a:gd name="T24" fmla="*/ 133 w 150"/>
                <a:gd name="T25" fmla="*/ 4 h 206"/>
                <a:gd name="T26" fmla="*/ 140 w 150"/>
                <a:gd name="T27" fmla="*/ 11 h 206"/>
                <a:gd name="T28" fmla="*/ 143 w 150"/>
                <a:gd name="T29" fmla="*/ 14 h 206"/>
                <a:gd name="T30" fmla="*/ 147 w 150"/>
                <a:gd name="T31" fmla="*/ 18 h 206"/>
                <a:gd name="T32" fmla="*/ 150 w 150"/>
                <a:gd name="T33" fmla="*/ 21 h 206"/>
                <a:gd name="T34" fmla="*/ 147 w 150"/>
                <a:gd name="T35" fmla="*/ 28 h 206"/>
                <a:gd name="T36" fmla="*/ 143 w 150"/>
                <a:gd name="T37" fmla="*/ 35 h 206"/>
                <a:gd name="T38" fmla="*/ 140 w 150"/>
                <a:gd name="T39" fmla="*/ 46 h 206"/>
                <a:gd name="T40" fmla="*/ 133 w 150"/>
                <a:gd name="T41" fmla="*/ 59 h 206"/>
                <a:gd name="T42" fmla="*/ 123 w 150"/>
                <a:gd name="T43" fmla="*/ 77 h 206"/>
                <a:gd name="T44" fmla="*/ 112 w 150"/>
                <a:gd name="T45" fmla="*/ 94 h 206"/>
                <a:gd name="T46" fmla="*/ 102 w 150"/>
                <a:gd name="T47" fmla="*/ 112 h 206"/>
                <a:gd name="T48" fmla="*/ 88 w 150"/>
                <a:gd name="T49" fmla="*/ 129 h 206"/>
                <a:gd name="T50" fmla="*/ 70 w 150"/>
                <a:gd name="T51" fmla="*/ 150 h 206"/>
                <a:gd name="T52" fmla="*/ 60 w 150"/>
                <a:gd name="T53" fmla="*/ 168 h 206"/>
                <a:gd name="T54" fmla="*/ 46 w 150"/>
                <a:gd name="T55" fmla="*/ 182 h 206"/>
                <a:gd name="T56" fmla="*/ 32 w 150"/>
                <a:gd name="T57" fmla="*/ 192 h 206"/>
                <a:gd name="T58" fmla="*/ 28 w 150"/>
                <a:gd name="T59" fmla="*/ 196 h 206"/>
                <a:gd name="T60" fmla="*/ 21 w 150"/>
                <a:gd name="T61" fmla="*/ 203 h 206"/>
                <a:gd name="T62" fmla="*/ 18 w 150"/>
                <a:gd name="T63" fmla="*/ 203 h 206"/>
                <a:gd name="T64" fmla="*/ 14 w 150"/>
                <a:gd name="T65" fmla="*/ 206 h 206"/>
                <a:gd name="T66" fmla="*/ 7 w 150"/>
                <a:gd name="T67" fmla="*/ 206 h 206"/>
                <a:gd name="T68" fmla="*/ 4 w 150"/>
                <a:gd name="T69" fmla="*/ 206 h 206"/>
                <a:gd name="T70" fmla="*/ 0 w 150"/>
                <a:gd name="T71" fmla="*/ 203 h 206"/>
                <a:gd name="T72" fmla="*/ 0 w 150"/>
                <a:gd name="T73" fmla="*/ 203 h 206"/>
                <a:gd name="T74" fmla="*/ 7 w 150"/>
                <a:gd name="T75" fmla="*/ 189 h 206"/>
                <a:gd name="T76" fmla="*/ 18 w 150"/>
                <a:gd name="T77" fmla="*/ 175 h 206"/>
                <a:gd name="T78" fmla="*/ 32 w 150"/>
                <a:gd name="T79" fmla="*/ 161 h 206"/>
                <a:gd name="T80" fmla="*/ 42 w 150"/>
                <a:gd name="T81" fmla="*/ 143 h 206"/>
                <a:gd name="T82" fmla="*/ 53 w 150"/>
                <a:gd name="T83" fmla="*/ 129 h 206"/>
                <a:gd name="T84" fmla="*/ 63 w 150"/>
                <a:gd name="T85" fmla="*/ 112 h 206"/>
                <a:gd name="T86" fmla="*/ 81 w 150"/>
                <a:gd name="T87" fmla="*/ 77 h 206"/>
                <a:gd name="T88" fmla="*/ 88 w 150"/>
                <a:gd name="T89" fmla="*/ 63 h 206"/>
                <a:gd name="T90" fmla="*/ 95 w 150"/>
                <a:gd name="T91" fmla="*/ 49 h 206"/>
                <a:gd name="T92" fmla="*/ 98 w 150"/>
                <a:gd name="T93" fmla="*/ 39 h 206"/>
                <a:gd name="T94" fmla="*/ 102 w 150"/>
                <a:gd name="T95" fmla="*/ 32 h 206"/>
                <a:gd name="T96" fmla="*/ 102 w 150"/>
                <a:gd name="T97" fmla="*/ 3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" h="206">
                  <a:moveTo>
                    <a:pt x="102" y="32"/>
                  </a:moveTo>
                  <a:lnTo>
                    <a:pt x="102" y="25"/>
                  </a:lnTo>
                  <a:lnTo>
                    <a:pt x="105" y="21"/>
                  </a:lnTo>
                  <a:lnTo>
                    <a:pt x="102" y="18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3" y="4"/>
                  </a:lnTo>
                  <a:lnTo>
                    <a:pt x="140" y="11"/>
                  </a:lnTo>
                  <a:lnTo>
                    <a:pt x="143" y="14"/>
                  </a:lnTo>
                  <a:lnTo>
                    <a:pt x="147" y="18"/>
                  </a:lnTo>
                  <a:lnTo>
                    <a:pt x="150" y="21"/>
                  </a:lnTo>
                  <a:lnTo>
                    <a:pt x="147" y="28"/>
                  </a:lnTo>
                  <a:lnTo>
                    <a:pt x="143" y="35"/>
                  </a:lnTo>
                  <a:lnTo>
                    <a:pt x="140" y="46"/>
                  </a:lnTo>
                  <a:lnTo>
                    <a:pt x="133" y="59"/>
                  </a:lnTo>
                  <a:lnTo>
                    <a:pt x="123" y="77"/>
                  </a:lnTo>
                  <a:lnTo>
                    <a:pt x="112" y="94"/>
                  </a:lnTo>
                  <a:lnTo>
                    <a:pt x="102" y="112"/>
                  </a:lnTo>
                  <a:lnTo>
                    <a:pt x="88" y="129"/>
                  </a:lnTo>
                  <a:lnTo>
                    <a:pt x="70" y="150"/>
                  </a:lnTo>
                  <a:lnTo>
                    <a:pt x="60" y="168"/>
                  </a:lnTo>
                  <a:lnTo>
                    <a:pt x="46" y="182"/>
                  </a:lnTo>
                  <a:lnTo>
                    <a:pt x="32" y="192"/>
                  </a:lnTo>
                  <a:lnTo>
                    <a:pt x="28" y="196"/>
                  </a:lnTo>
                  <a:lnTo>
                    <a:pt x="21" y="203"/>
                  </a:lnTo>
                  <a:lnTo>
                    <a:pt x="18" y="203"/>
                  </a:lnTo>
                  <a:lnTo>
                    <a:pt x="14" y="206"/>
                  </a:lnTo>
                  <a:lnTo>
                    <a:pt x="7" y="206"/>
                  </a:lnTo>
                  <a:lnTo>
                    <a:pt x="4" y="20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7" y="189"/>
                  </a:lnTo>
                  <a:lnTo>
                    <a:pt x="18" y="175"/>
                  </a:lnTo>
                  <a:lnTo>
                    <a:pt x="32" y="161"/>
                  </a:lnTo>
                  <a:lnTo>
                    <a:pt x="42" y="143"/>
                  </a:lnTo>
                  <a:lnTo>
                    <a:pt x="53" y="129"/>
                  </a:lnTo>
                  <a:lnTo>
                    <a:pt x="63" y="112"/>
                  </a:lnTo>
                  <a:lnTo>
                    <a:pt x="81" y="77"/>
                  </a:lnTo>
                  <a:lnTo>
                    <a:pt x="88" y="63"/>
                  </a:lnTo>
                  <a:lnTo>
                    <a:pt x="95" y="49"/>
                  </a:lnTo>
                  <a:lnTo>
                    <a:pt x="98" y="39"/>
                  </a:lnTo>
                  <a:lnTo>
                    <a:pt x="102" y="32"/>
                  </a:lnTo>
                  <a:lnTo>
                    <a:pt x="102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2">
              <a:extLst>
                <a:ext uri="{FF2B5EF4-FFF2-40B4-BE49-F238E27FC236}">
                  <a16:creationId xmlns:a16="http://schemas.microsoft.com/office/drawing/2014/main" id="{9DFEAB67-FC04-43BD-BF84-E899CC442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088" y="12382610"/>
              <a:ext cx="645918" cy="379951"/>
            </a:xfrm>
            <a:custGeom>
              <a:avLst/>
              <a:gdLst>
                <a:gd name="T0" fmla="*/ 63 w 119"/>
                <a:gd name="T1" fmla="*/ 70 h 70"/>
                <a:gd name="T2" fmla="*/ 59 w 119"/>
                <a:gd name="T3" fmla="*/ 67 h 70"/>
                <a:gd name="T4" fmla="*/ 59 w 119"/>
                <a:gd name="T5" fmla="*/ 60 h 70"/>
                <a:gd name="T6" fmla="*/ 63 w 119"/>
                <a:gd name="T7" fmla="*/ 56 h 70"/>
                <a:gd name="T8" fmla="*/ 66 w 119"/>
                <a:gd name="T9" fmla="*/ 49 h 70"/>
                <a:gd name="T10" fmla="*/ 70 w 119"/>
                <a:gd name="T11" fmla="*/ 39 h 70"/>
                <a:gd name="T12" fmla="*/ 70 w 119"/>
                <a:gd name="T13" fmla="*/ 35 h 70"/>
                <a:gd name="T14" fmla="*/ 73 w 119"/>
                <a:gd name="T15" fmla="*/ 32 h 70"/>
                <a:gd name="T16" fmla="*/ 73 w 119"/>
                <a:gd name="T17" fmla="*/ 28 h 70"/>
                <a:gd name="T18" fmla="*/ 70 w 119"/>
                <a:gd name="T19" fmla="*/ 28 h 70"/>
                <a:gd name="T20" fmla="*/ 66 w 119"/>
                <a:gd name="T21" fmla="*/ 32 h 70"/>
                <a:gd name="T22" fmla="*/ 59 w 119"/>
                <a:gd name="T23" fmla="*/ 32 h 70"/>
                <a:gd name="T24" fmla="*/ 52 w 119"/>
                <a:gd name="T25" fmla="*/ 35 h 70"/>
                <a:gd name="T26" fmla="*/ 42 w 119"/>
                <a:gd name="T27" fmla="*/ 35 h 70"/>
                <a:gd name="T28" fmla="*/ 32 w 119"/>
                <a:gd name="T29" fmla="*/ 39 h 70"/>
                <a:gd name="T30" fmla="*/ 18 w 119"/>
                <a:gd name="T31" fmla="*/ 39 h 70"/>
                <a:gd name="T32" fmla="*/ 0 w 119"/>
                <a:gd name="T33" fmla="*/ 39 h 70"/>
                <a:gd name="T34" fmla="*/ 0 w 119"/>
                <a:gd name="T35" fmla="*/ 21 h 70"/>
                <a:gd name="T36" fmla="*/ 11 w 119"/>
                <a:gd name="T37" fmla="*/ 21 h 70"/>
                <a:gd name="T38" fmla="*/ 21 w 119"/>
                <a:gd name="T39" fmla="*/ 21 h 70"/>
                <a:gd name="T40" fmla="*/ 32 w 119"/>
                <a:gd name="T41" fmla="*/ 18 h 70"/>
                <a:gd name="T42" fmla="*/ 46 w 119"/>
                <a:gd name="T43" fmla="*/ 14 h 70"/>
                <a:gd name="T44" fmla="*/ 56 w 119"/>
                <a:gd name="T45" fmla="*/ 11 h 70"/>
                <a:gd name="T46" fmla="*/ 63 w 119"/>
                <a:gd name="T47" fmla="*/ 11 h 70"/>
                <a:gd name="T48" fmla="*/ 70 w 119"/>
                <a:gd name="T49" fmla="*/ 7 h 70"/>
                <a:gd name="T50" fmla="*/ 73 w 119"/>
                <a:gd name="T51" fmla="*/ 4 h 70"/>
                <a:gd name="T52" fmla="*/ 73 w 119"/>
                <a:gd name="T53" fmla="*/ 4 h 70"/>
                <a:gd name="T54" fmla="*/ 77 w 119"/>
                <a:gd name="T55" fmla="*/ 0 h 70"/>
                <a:gd name="T56" fmla="*/ 84 w 119"/>
                <a:gd name="T57" fmla="*/ 0 h 70"/>
                <a:gd name="T58" fmla="*/ 87 w 119"/>
                <a:gd name="T59" fmla="*/ 0 h 70"/>
                <a:gd name="T60" fmla="*/ 94 w 119"/>
                <a:gd name="T61" fmla="*/ 0 h 70"/>
                <a:gd name="T62" fmla="*/ 98 w 119"/>
                <a:gd name="T63" fmla="*/ 4 h 70"/>
                <a:gd name="T64" fmla="*/ 105 w 119"/>
                <a:gd name="T65" fmla="*/ 11 h 70"/>
                <a:gd name="T66" fmla="*/ 112 w 119"/>
                <a:gd name="T67" fmla="*/ 14 h 70"/>
                <a:gd name="T68" fmla="*/ 115 w 119"/>
                <a:gd name="T69" fmla="*/ 21 h 70"/>
                <a:gd name="T70" fmla="*/ 119 w 119"/>
                <a:gd name="T71" fmla="*/ 25 h 70"/>
                <a:gd name="T72" fmla="*/ 119 w 119"/>
                <a:gd name="T73" fmla="*/ 28 h 70"/>
                <a:gd name="T74" fmla="*/ 119 w 119"/>
                <a:gd name="T75" fmla="*/ 32 h 70"/>
                <a:gd name="T76" fmla="*/ 119 w 119"/>
                <a:gd name="T77" fmla="*/ 35 h 70"/>
                <a:gd name="T78" fmla="*/ 115 w 119"/>
                <a:gd name="T79" fmla="*/ 35 h 70"/>
                <a:gd name="T80" fmla="*/ 112 w 119"/>
                <a:gd name="T81" fmla="*/ 39 h 70"/>
                <a:gd name="T82" fmla="*/ 105 w 119"/>
                <a:gd name="T83" fmla="*/ 39 h 70"/>
                <a:gd name="T84" fmla="*/ 98 w 119"/>
                <a:gd name="T85" fmla="*/ 42 h 70"/>
                <a:gd name="T86" fmla="*/ 91 w 119"/>
                <a:gd name="T87" fmla="*/ 49 h 70"/>
                <a:gd name="T88" fmla="*/ 84 w 119"/>
                <a:gd name="T89" fmla="*/ 56 h 70"/>
                <a:gd name="T90" fmla="*/ 77 w 119"/>
                <a:gd name="T91" fmla="*/ 63 h 70"/>
                <a:gd name="T92" fmla="*/ 70 w 119"/>
                <a:gd name="T93" fmla="*/ 70 h 70"/>
                <a:gd name="T94" fmla="*/ 63 w 119"/>
                <a:gd name="T95" fmla="*/ 70 h 70"/>
                <a:gd name="T96" fmla="*/ 63 w 119"/>
                <a:gd name="T97" fmla="*/ 70 h 70"/>
                <a:gd name="T98" fmla="*/ 63 w 119"/>
                <a:gd name="T9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70">
                  <a:moveTo>
                    <a:pt x="63" y="70"/>
                  </a:moveTo>
                  <a:lnTo>
                    <a:pt x="59" y="67"/>
                  </a:lnTo>
                  <a:lnTo>
                    <a:pt x="59" y="60"/>
                  </a:lnTo>
                  <a:lnTo>
                    <a:pt x="63" y="56"/>
                  </a:lnTo>
                  <a:lnTo>
                    <a:pt x="66" y="49"/>
                  </a:lnTo>
                  <a:lnTo>
                    <a:pt x="70" y="39"/>
                  </a:lnTo>
                  <a:lnTo>
                    <a:pt x="70" y="35"/>
                  </a:lnTo>
                  <a:lnTo>
                    <a:pt x="73" y="32"/>
                  </a:lnTo>
                  <a:lnTo>
                    <a:pt x="73" y="28"/>
                  </a:lnTo>
                  <a:lnTo>
                    <a:pt x="70" y="28"/>
                  </a:lnTo>
                  <a:lnTo>
                    <a:pt x="66" y="32"/>
                  </a:lnTo>
                  <a:lnTo>
                    <a:pt x="59" y="32"/>
                  </a:lnTo>
                  <a:lnTo>
                    <a:pt x="52" y="35"/>
                  </a:lnTo>
                  <a:lnTo>
                    <a:pt x="42" y="35"/>
                  </a:lnTo>
                  <a:lnTo>
                    <a:pt x="32" y="39"/>
                  </a:lnTo>
                  <a:lnTo>
                    <a:pt x="18" y="39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11" y="21"/>
                  </a:lnTo>
                  <a:lnTo>
                    <a:pt x="21" y="21"/>
                  </a:lnTo>
                  <a:lnTo>
                    <a:pt x="32" y="18"/>
                  </a:lnTo>
                  <a:lnTo>
                    <a:pt x="46" y="14"/>
                  </a:lnTo>
                  <a:lnTo>
                    <a:pt x="56" y="11"/>
                  </a:lnTo>
                  <a:lnTo>
                    <a:pt x="63" y="11"/>
                  </a:lnTo>
                  <a:lnTo>
                    <a:pt x="70" y="7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8" y="4"/>
                  </a:lnTo>
                  <a:lnTo>
                    <a:pt x="105" y="11"/>
                  </a:lnTo>
                  <a:lnTo>
                    <a:pt x="112" y="14"/>
                  </a:lnTo>
                  <a:lnTo>
                    <a:pt x="115" y="21"/>
                  </a:lnTo>
                  <a:lnTo>
                    <a:pt x="119" y="25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5"/>
                  </a:lnTo>
                  <a:lnTo>
                    <a:pt x="115" y="35"/>
                  </a:lnTo>
                  <a:lnTo>
                    <a:pt x="112" y="39"/>
                  </a:lnTo>
                  <a:lnTo>
                    <a:pt x="105" y="39"/>
                  </a:lnTo>
                  <a:lnTo>
                    <a:pt x="98" y="42"/>
                  </a:lnTo>
                  <a:lnTo>
                    <a:pt x="91" y="49"/>
                  </a:lnTo>
                  <a:lnTo>
                    <a:pt x="84" y="56"/>
                  </a:lnTo>
                  <a:lnTo>
                    <a:pt x="77" y="63"/>
                  </a:lnTo>
                  <a:lnTo>
                    <a:pt x="70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3">
              <a:extLst>
                <a:ext uri="{FF2B5EF4-FFF2-40B4-BE49-F238E27FC236}">
                  <a16:creationId xmlns:a16="http://schemas.microsoft.com/office/drawing/2014/main" id="{B38F8C6C-B669-43FC-BA35-A7CB2A3D9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301" y="11894102"/>
              <a:ext cx="645918" cy="966160"/>
            </a:xfrm>
            <a:custGeom>
              <a:avLst/>
              <a:gdLst>
                <a:gd name="T0" fmla="*/ 56 w 119"/>
                <a:gd name="T1" fmla="*/ 80 h 178"/>
                <a:gd name="T2" fmla="*/ 60 w 119"/>
                <a:gd name="T3" fmla="*/ 66 h 178"/>
                <a:gd name="T4" fmla="*/ 67 w 119"/>
                <a:gd name="T5" fmla="*/ 56 h 178"/>
                <a:gd name="T6" fmla="*/ 70 w 119"/>
                <a:gd name="T7" fmla="*/ 45 h 178"/>
                <a:gd name="T8" fmla="*/ 74 w 119"/>
                <a:gd name="T9" fmla="*/ 35 h 178"/>
                <a:gd name="T10" fmla="*/ 74 w 119"/>
                <a:gd name="T11" fmla="*/ 28 h 178"/>
                <a:gd name="T12" fmla="*/ 74 w 119"/>
                <a:gd name="T13" fmla="*/ 21 h 178"/>
                <a:gd name="T14" fmla="*/ 74 w 119"/>
                <a:gd name="T15" fmla="*/ 17 h 178"/>
                <a:gd name="T16" fmla="*/ 74 w 119"/>
                <a:gd name="T17" fmla="*/ 10 h 178"/>
                <a:gd name="T18" fmla="*/ 70 w 119"/>
                <a:gd name="T19" fmla="*/ 10 h 178"/>
                <a:gd name="T20" fmla="*/ 70 w 119"/>
                <a:gd name="T21" fmla="*/ 7 h 178"/>
                <a:gd name="T22" fmla="*/ 70 w 119"/>
                <a:gd name="T23" fmla="*/ 3 h 178"/>
                <a:gd name="T24" fmla="*/ 74 w 119"/>
                <a:gd name="T25" fmla="*/ 0 h 178"/>
                <a:gd name="T26" fmla="*/ 77 w 119"/>
                <a:gd name="T27" fmla="*/ 0 h 178"/>
                <a:gd name="T28" fmla="*/ 84 w 119"/>
                <a:gd name="T29" fmla="*/ 0 h 178"/>
                <a:gd name="T30" fmla="*/ 91 w 119"/>
                <a:gd name="T31" fmla="*/ 0 h 178"/>
                <a:gd name="T32" fmla="*/ 98 w 119"/>
                <a:gd name="T33" fmla="*/ 3 h 178"/>
                <a:gd name="T34" fmla="*/ 105 w 119"/>
                <a:gd name="T35" fmla="*/ 7 h 178"/>
                <a:gd name="T36" fmla="*/ 112 w 119"/>
                <a:gd name="T37" fmla="*/ 14 h 178"/>
                <a:gd name="T38" fmla="*/ 115 w 119"/>
                <a:gd name="T39" fmla="*/ 17 h 178"/>
                <a:gd name="T40" fmla="*/ 119 w 119"/>
                <a:gd name="T41" fmla="*/ 17 h 178"/>
                <a:gd name="T42" fmla="*/ 119 w 119"/>
                <a:gd name="T43" fmla="*/ 21 h 178"/>
                <a:gd name="T44" fmla="*/ 115 w 119"/>
                <a:gd name="T45" fmla="*/ 28 h 178"/>
                <a:gd name="T46" fmla="*/ 112 w 119"/>
                <a:gd name="T47" fmla="*/ 38 h 178"/>
                <a:gd name="T48" fmla="*/ 108 w 119"/>
                <a:gd name="T49" fmla="*/ 49 h 178"/>
                <a:gd name="T50" fmla="*/ 102 w 119"/>
                <a:gd name="T51" fmla="*/ 63 h 178"/>
                <a:gd name="T52" fmla="*/ 95 w 119"/>
                <a:gd name="T53" fmla="*/ 76 h 178"/>
                <a:gd name="T54" fmla="*/ 84 w 119"/>
                <a:gd name="T55" fmla="*/ 94 h 178"/>
                <a:gd name="T56" fmla="*/ 74 w 119"/>
                <a:gd name="T57" fmla="*/ 111 h 178"/>
                <a:gd name="T58" fmla="*/ 60 w 119"/>
                <a:gd name="T59" fmla="*/ 129 h 178"/>
                <a:gd name="T60" fmla="*/ 49 w 119"/>
                <a:gd name="T61" fmla="*/ 143 h 178"/>
                <a:gd name="T62" fmla="*/ 39 w 119"/>
                <a:gd name="T63" fmla="*/ 157 h 178"/>
                <a:gd name="T64" fmla="*/ 28 w 119"/>
                <a:gd name="T65" fmla="*/ 167 h 178"/>
                <a:gd name="T66" fmla="*/ 21 w 119"/>
                <a:gd name="T67" fmla="*/ 174 h 178"/>
                <a:gd name="T68" fmla="*/ 14 w 119"/>
                <a:gd name="T69" fmla="*/ 178 h 178"/>
                <a:gd name="T70" fmla="*/ 7 w 119"/>
                <a:gd name="T71" fmla="*/ 178 h 178"/>
                <a:gd name="T72" fmla="*/ 4 w 119"/>
                <a:gd name="T73" fmla="*/ 178 h 178"/>
                <a:gd name="T74" fmla="*/ 0 w 119"/>
                <a:gd name="T75" fmla="*/ 178 h 178"/>
                <a:gd name="T76" fmla="*/ 0 w 119"/>
                <a:gd name="T77" fmla="*/ 174 h 178"/>
                <a:gd name="T78" fmla="*/ 4 w 119"/>
                <a:gd name="T79" fmla="*/ 174 h 178"/>
                <a:gd name="T80" fmla="*/ 4 w 119"/>
                <a:gd name="T81" fmla="*/ 167 h 178"/>
                <a:gd name="T82" fmla="*/ 7 w 119"/>
                <a:gd name="T83" fmla="*/ 164 h 178"/>
                <a:gd name="T84" fmla="*/ 11 w 119"/>
                <a:gd name="T85" fmla="*/ 157 h 178"/>
                <a:gd name="T86" fmla="*/ 14 w 119"/>
                <a:gd name="T87" fmla="*/ 150 h 178"/>
                <a:gd name="T88" fmla="*/ 21 w 119"/>
                <a:gd name="T89" fmla="*/ 139 h 178"/>
                <a:gd name="T90" fmla="*/ 32 w 119"/>
                <a:gd name="T91" fmla="*/ 125 h 178"/>
                <a:gd name="T92" fmla="*/ 42 w 119"/>
                <a:gd name="T93" fmla="*/ 108 h 178"/>
                <a:gd name="T94" fmla="*/ 49 w 119"/>
                <a:gd name="T95" fmla="*/ 94 h 178"/>
                <a:gd name="T96" fmla="*/ 56 w 119"/>
                <a:gd name="T97" fmla="*/ 80 h 178"/>
                <a:gd name="T98" fmla="*/ 56 w 119"/>
                <a:gd name="T99" fmla="*/ 8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178">
                  <a:moveTo>
                    <a:pt x="56" y="80"/>
                  </a:moveTo>
                  <a:lnTo>
                    <a:pt x="60" y="66"/>
                  </a:lnTo>
                  <a:lnTo>
                    <a:pt x="67" y="56"/>
                  </a:lnTo>
                  <a:lnTo>
                    <a:pt x="70" y="45"/>
                  </a:lnTo>
                  <a:lnTo>
                    <a:pt x="74" y="35"/>
                  </a:lnTo>
                  <a:lnTo>
                    <a:pt x="74" y="28"/>
                  </a:lnTo>
                  <a:lnTo>
                    <a:pt x="74" y="21"/>
                  </a:lnTo>
                  <a:lnTo>
                    <a:pt x="74" y="17"/>
                  </a:lnTo>
                  <a:lnTo>
                    <a:pt x="74" y="10"/>
                  </a:lnTo>
                  <a:lnTo>
                    <a:pt x="70" y="10"/>
                  </a:lnTo>
                  <a:lnTo>
                    <a:pt x="70" y="7"/>
                  </a:lnTo>
                  <a:lnTo>
                    <a:pt x="70" y="3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4"/>
                  </a:lnTo>
                  <a:lnTo>
                    <a:pt x="115" y="17"/>
                  </a:lnTo>
                  <a:lnTo>
                    <a:pt x="119" y="17"/>
                  </a:lnTo>
                  <a:lnTo>
                    <a:pt x="119" y="21"/>
                  </a:lnTo>
                  <a:lnTo>
                    <a:pt x="115" y="28"/>
                  </a:lnTo>
                  <a:lnTo>
                    <a:pt x="112" y="38"/>
                  </a:lnTo>
                  <a:lnTo>
                    <a:pt x="108" y="49"/>
                  </a:lnTo>
                  <a:lnTo>
                    <a:pt x="102" y="63"/>
                  </a:lnTo>
                  <a:lnTo>
                    <a:pt x="95" y="76"/>
                  </a:lnTo>
                  <a:lnTo>
                    <a:pt x="84" y="94"/>
                  </a:lnTo>
                  <a:lnTo>
                    <a:pt x="74" y="111"/>
                  </a:lnTo>
                  <a:lnTo>
                    <a:pt x="60" y="129"/>
                  </a:lnTo>
                  <a:lnTo>
                    <a:pt x="49" y="143"/>
                  </a:lnTo>
                  <a:lnTo>
                    <a:pt x="39" y="157"/>
                  </a:lnTo>
                  <a:lnTo>
                    <a:pt x="28" y="167"/>
                  </a:lnTo>
                  <a:lnTo>
                    <a:pt x="21" y="174"/>
                  </a:lnTo>
                  <a:lnTo>
                    <a:pt x="14" y="178"/>
                  </a:lnTo>
                  <a:lnTo>
                    <a:pt x="7" y="178"/>
                  </a:lnTo>
                  <a:lnTo>
                    <a:pt x="4" y="178"/>
                  </a:lnTo>
                  <a:lnTo>
                    <a:pt x="0" y="178"/>
                  </a:lnTo>
                  <a:lnTo>
                    <a:pt x="0" y="174"/>
                  </a:lnTo>
                  <a:lnTo>
                    <a:pt x="4" y="174"/>
                  </a:lnTo>
                  <a:lnTo>
                    <a:pt x="4" y="167"/>
                  </a:lnTo>
                  <a:lnTo>
                    <a:pt x="7" y="164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21" y="139"/>
                  </a:lnTo>
                  <a:lnTo>
                    <a:pt x="32" y="125"/>
                  </a:lnTo>
                  <a:lnTo>
                    <a:pt x="42" y="108"/>
                  </a:lnTo>
                  <a:lnTo>
                    <a:pt x="49" y="94"/>
                  </a:lnTo>
                  <a:lnTo>
                    <a:pt x="56" y="80"/>
                  </a:lnTo>
                  <a:lnTo>
                    <a:pt x="56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4">
              <a:extLst>
                <a:ext uri="{FF2B5EF4-FFF2-40B4-BE49-F238E27FC236}">
                  <a16:creationId xmlns:a16="http://schemas.microsoft.com/office/drawing/2014/main" id="{3A6D06FF-13DB-46FD-8A85-AAE5DFE70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271" y="12404321"/>
              <a:ext cx="835892" cy="396236"/>
            </a:xfrm>
            <a:custGeom>
              <a:avLst/>
              <a:gdLst>
                <a:gd name="T0" fmla="*/ 98 w 154"/>
                <a:gd name="T1" fmla="*/ 3 h 73"/>
                <a:gd name="T2" fmla="*/ 101 w 154"/>
                <a:gd name="T3" fmla="*/ 0 h 73"/>
                <a:gd name="T4" fmla="*/ 105 w 154"/>
                <a:gd name="T5" fmla="*/ 0 h 73"/>
                <a:gd name="T6" fmla="*/ 108 w 154"/>
                <a:gd name="T7" fmla="*/ 0 h 73"/>
                <a:gd name="T8" fmla="*/ 112 w 154"/>
                <a:gd name="T9" fmla="*/ 0 h 73"/>
                <a:gd name="T10" fmla="*/ 115 w 154"/>
                <a:gd name="T11" fmla="*/ 0 h 73"/>
                <a:gd name="T12" fmla="*/ 119 w 154"/>
                <a:gd name="T13" fmla="*/ 3 h 73"/>
                <a:gd name="T14" fmla="*/ 126 w 154"/>
                <a:gd name="T15" fmla="*/ 7 h 73"/>
                <a:gd name="T16" fmla="*/ 136 w 154"/>
                <a:gd name="T17" fmla="*/ 14 h 73"/>
                <a:gd name="T18" fmla="*/ 143 w 154"/>
                <a:gd name="T19" fmla="*/ 21 h 73"/>
                <a:gd name="T20" fmla="*/ 150 w 154"/>
                <a:gd name="T21" fmla="*/ 24 h 73"/>
                <a:gd name="T22" fmla="*/ 154 w 154"/>
                <a:gd name="T23" fmla="*/ 31 h 73"/>
                <a:gd name="T24" fmla="*/ 154 w 154"/>
                <a:gd name="T25" fmla="*/ 35 h 73"/>
                <a:gd name="T26" fmla="*/ 154 w 154"/>
                <a:gd name="T27" fmla="*/ 38 h 73"/>
                <a:gd name="T28" fmla="*/ 150 w 154"/>
                <a:gd name="T29" fmla="*/ 42 h 73"/>
                <a:gd name="T30" fmla="*/ 147 w 154"/>
                <a:gd name="T31" fmla="*/ 42 h 73"/>
                <a:gd name="T32" fmla="*/ 140 w 154"/>
                <a:gd name="T33" fmla="*/ 45 h 73"/>
                <a:gd name="T34" fmla="*/ 133 w 154"/>
                <a:gd name="T35" fmla="*/ 45 h 73"/>
                <a:gd name="T36" fmla="*/ 126 w 154"/>
                <a:gd name="T37" fmla="*/ 49 h 73"/>
                <a:gd name="T38" fmla="*/ 119 w 154"/>
                <a:gd name="T39" fmla="*/ 52 h 73"/>
                <a:gd name="T40" fmla="*/ 108 w 154"/>
                <a:gd name="T41" fmla="*/ 59 h 73"/>
                <a:gd name="T42" fmla="*/ 101 w 154"/>
                <a:gd name="T43" fmla="*/ 66 h 73"/>
                <a:gd name="T44" fmla="*/ 94 w 154"/>
                <a:gd name="T45" fmla="*/ 70 h 73"/>
                <a:gd name="T46" fmla="*/ 87 w 154"/>
                <a:gd name="T47" fmla="*/ 73 h 73"/>
                <a:gd name="T48" fmla="*/ 84 w 154"/>
                <a:gd name="T49" fmla="*/ 73 h 73"/>
                <a:gd name="T50" fmla="*/ 80 w 154"/>
                <a:gd name="T51" fmla="*/ 73 h 73"/>
                <a:gd name="T52" fmla="*/ 80 w 154"/>
                <a:gd name="T53" fmla="*/ 70 h 73"/>
                <a:gd name="T54" fmla="*/ 84 w 154"/>
                <a:gd name="T55" fmla="*/ 63 h 73"/>
                <a:gd name="T56" fmla="*/ 87 w 154"/>
                <a:gd name="T57" fmla="*/ 52 h 73"/>
                <a:gd name="T58" fmla="*/ 91 w 154"/>
                <a:gd name="T59" fmla="*/ 42 h 73"/>
                <a:gd name="T60" fmla="*/ 94 w 154"/>
                <a:gd name="T61" fmla="*/ 38 h 73"/>
                <a:gd name="T62" fmla="*/ 94 w 154"/>
                <a:gd name="T63" fmla="*/ 31 h 73"/>
                <a:gd name="T64" fmla="*/ 94 w 154"/>
                <a:gd name="T65" fmla="*/ 31 h 73"/>
                <a:gd name="T66" fmla="*/ 94 w 154"/>
                <a:gd name="T67" fmla="*/ 31 h 73"/>
                <a:gd name="T68" fmla="*/ 91 w 154"/>
                <a:gd name="T69" fmla="*/ 31 h 73"/>
                <a:gd name="T70" fmla="*/ 80 w 154"/>
                <a:gd name="T71" fmla="*/ 31 h 73"/>
                <a:gd name="T72" fmla="*/ 70 w 154"/>
                <a:gd name="T73" fmla="*/ 35 h 73"/>
                <a:gd name="T74" fmla="*/ 60 w 154"/>
                <a:gd name="T75" fmla="*/ 35 h 73"/>
                <a:gd name="T76" fmla="*/ 42 w 154"/>
                <a:gd name="T77" fmla="*/ 38 h 73"/>
                <a:gd name="T78" fmla="*/ 25 w 154"/>
                <a:gd name="T79" fmla="*/ 42 h 73"/>
                <a:gd name="T80" fmla="*/ 0 w 154"/>
                <a:gd name="T81" fmla="*/ 45 h 73"/>
                <a:gd name="T82" fmla="*/ 0 w 154"/>
                <a:gd name="T83" fmla="*/ 21 h 73"/>
                <a:gd name="T84" fmla="*/ 14 w 154"/>
                <a:gd name="T85" fmla="*/ 21 h 73"/>
                <a:gd name="T86" fmla="*/ 25 w 154"/>
                <a:gd name="T87" fmla="*/ 17 h 73"/>
                <a:gd name="T88" fmla="*/ 35 w 154"/>
                <a:gd name="T89" fmla="*/ 17 h 73"/>
                <a:gd name="T90" fmla="*/ 46 w 154"/>
                <a:gd name="T91" fmla="*/ 14 h 73"/>
                <a:gd name="T92" fmla="*/ 63 w 154"/>
                <a:gd name="T93" fmla="*/ 10 h 73"/>
                <a:gd name="T94" fmla="*/ 77 w 154"/>
                <a:gd name="T95" fmla="*/ 10 h 73"/>
                <a:gd name="T96" fmla="*/ 87 w 154"/>
                <a:gd name="T97" fmla="*/ 7 h 73"/>
                <a:gd name="T98" fmla="*/ 98 w 154"/>
                <a:gd name="T99" fmla="*/ 3 h 73"/>
                <a:gd name="T100" fmla="*/ 98 w 154"/>
                <a:gd name="T101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73">
                  <a:moveTo>
                    <a:pt x="98" y="3"/>
                  </a:move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3"/>
                  </a:lnTo>
                  <a:lnTo>
                    <a:pt x="126" y="7"/>
                  </a:lnTo>
                  <a:lnTo>
                    <a:pt x="136" y="14"/>
                  </a:lnTo>
                  <a:lnTo>
                    <a:pt x="143" y="21"/>
                  </a:lnTo>
                  <a:lnTo>
                    <a:pt x="150" y="24"/>
                  </a:lnTo>
                  <a:lnTo>
                    <a:pt x="154" y="31"/>
                  </a:lnTo>
                  <a:lnTo>
                    <a:pt x="154" y="35"/>
                  </a:lnTo>
                  <a:lnTo>
                    <a:pt x="154" y="38"/>
                  </a:lnTo>
                  <a:lnTo>
                    <a:pt x="150" y="42"/>
                  </a:lnTo>
                  <a:lnTo>
                    <a:pt x="147" y="42"/>
                  </a:lnTo>
                  <a:lnTo>
                    <a:pt x="140" y="45"/>
                  </a:lnTo>
                  <a:lnTo>
                    <a:pt x="133" y="45"/>
                  </a:lnTo>
                  <a:lnTo>
                    <a:pt x="126" y="49"/>
                  </a:lnTo>
                  <a:lnTo>
                    <a:pt x="119" y="52"/>
                  </a:lnTo>
                  <a:lnTo>
                    <a:pt x="108" y="59"/>
                  </a:lnTo>
                  <a:lnTo>
                    <a:pt x="101" y="66"/>
                  </a:lnTo>
                  <a:lnTo>
                    <a:pt x="94" y="70"/>
                  </a:lnTo>
                  <a:lnTo>
                    <a:pt x="87" y="73"/>
                  </a:lnTo>
                  <a:lnTo>
                    <a:pt x="84" y="73"/>
                  </a:lnTo>
                  <a:lnTo>
                    <a:pt x="80" y="73"/>
                  </a:lnTo>
                  <a:lnTo>
                    <a:pt x="80" y="70"/>
                  </a:lnTo>
                  <a:lnTo>
                    <a:pt x="84" y="63"/>
                  </a:lnTo>
                  <a:lnTo>
                    <a:pt x="87" y="52"/>
                  </a:lnTo>
                  <a:lnTo>
                    <a:pt x="91" y="42"/>
                  </a:lnTo>
                  <a:lnTo>
                    <a:pt x="94" y="38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1" y="31"/>
                  </a:lnTo>
                  <a:lnTo>
                    <a:pt x="80" y="31"/>
                  </a:lnTo>
                  <a:lnTo>
                    <a:pt x="70" y="35"/>
                  </a:lnTo>
                  <a:lnTo>
                    <a:pt x="60" y="35"/>
                  </a:lnTo>
                  <a:lnTo>
                    <a:pt x="42" y="38"/>
                  </a:lnTo>
                  <a:lnTo>
                    <a:pt x="25" y="42"/>
                  </a:lnTo>
                  <a:lnTo>
                    <a:pt x="0" y="45"/>
                  </a:lnTo>
                  <a:lnTo>
                    <a:pt x="0" y="21"/>
                  </a:lnTo>
                  <a:lnTo>
                    <a:pt x="14" y="21"/>
                  </a:lnTo>
                  <a:lnTo>
                    <a:pt x="25" y="17"/>
                  </a:lnTo>
                  <a:lnTo>
                    <a:pt x="35" y="17"/>
                  </a:lnTo>
                  <a:lnTo>
                    <a:pt x="46" y="14"/>
                  </a:lnTo>
                  <a:lnTo>
                    <a:pt x="63" y="10"/>
                  </a:lnTo>
                  <a:lnTo>
                    <a:pt x="77" y="10"/>
                  </a:lnTo>
                  <a:lnTo>
                    <a:pt x="87" y="7"/>
                  </a:lnTo>
                  <a:lnTo>
                    <a:pt x="98" y="3"/>
                  </a:lnTo>
                  <a:lnTo>
                    <a:pt x="9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5">
              <a:extLst>
                <a:ext uri="{FF2B5EF4-FFF2-40B4-BE49-F238E27FC236}">
                  <a16:creationId xmlns:a16="http://schemas.microsoft.com/office/drawing/2014/main" id="{E243A4C7-F35A-4D2F-989C-0A09717D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261" y="12990531"/>
              <a:ext cx="1063862" cy="738190"/>
            </a:xfrm>
            <a:custGeom>
              <a:avLst/>
              <a:gdLst>
                <a:gd name="T0" fmla="*/ 196 w 196"/>
                <a:gd name="T1" fmla="*/ 122 h 136"/>
                <a:gd name="T2" fmla="*/ 196 w 196"/>
                <a:gd name="T3" fmla="*/ 126 h 136"/>
                <a:gd name="T4" fmla="*/ 192 w 196"/>
                <a:gd name="T5" fmla="*/ 126 h 136"/>
                <a:gd name="T6" fmla="*/ 192 w 196"/>
                <a:gd name="T7" fmla="*/ 129 h 136"/>
                <a:gd name="T8" fmla="*/ 185 w 196"/>
                <a:gd name="T9" fmla="*/ 129 h 136"/>
                <a:gd name="T10" fmla="*/ 182 w 196"/>
                <a:gd name="T11" fmla="*/ 129 h 136"/>
                <a:gd name="T12" fmla="*/ 175 w 196"/>
                <a:gd name="T13" fmla="*/ 133 h 136"/>
                <a:gd name="T14" fmla="*/ 168 w 196"/>
                <a:gd name="T15" fmla="*/ 133 h 136"/>
                <a:gd name="T16" fmla="*/ 157 w 196"/>
                <a:gd name="T17" fmla="*/ 133 h 136"/>
                <a:gd name="T18" fmla="*/ 140 w 196"/>
                <a:gd name="T19" fmla="*/ 136 h 136"/>
                <a:gd name="T20" fmla="*/ 126 w 196"/>
                <a:gd name="T21" fmla="*/ 136 h 136"/>
                <a:gd name="T22" fmla="*/ 115 w 196"/>
                <a:gd name="T23" fmla="*/ 136 h 136"/>
                <a:gd name="T24" fmla="*/ 105 w 196"/>
                <a:gd name="T25" fmla="*/ 133 h 136"/>
                <a:gd name="T26" fmla="*/ 105 w 196"/>
                <a:gd name="T27" fmla="*/ 133 h 136"/>
                <a:gd name="T28" fmla="*/ 101 w 196"/>
                <a:gd name="T29" fmla="*/ 133 h 136"/>
                <a:gd name="T30" fmla="*/ 98 w 196"/>
                <a:gd name="T31" fmla="*/ 129 h 136"/>
                <a:gd name="T32" fmla="*/ 94 w 196"/>
                <a:gd name="T33" fmla="*/ 126 h 136"/>
                <a:gd name="T34" fmla="*/ 91 w 196"/>
                <a:gd name="T35" fmla="*/ 122 h 136"/>
                <a:gd name="T36" fmla="*/ 84 w 196"/>
                <a:gd name="T37" fmla="*/ 115 h 136"/>
                <a:gd name="T38" fmla="*/ 77 w 196"/>
                <a:gd name="T39" fmla="*/ 112 h 136"/>
                <a:gd name="T40" fmla="*/ 73 w 196"/>
                <a:gd name="T41" fmla="*/ 105 h 136"/>
                <a:gd name="T42" fmla="*/ 66 w 196"/>
                <a:gd name="T43" fmla="*/ 94 h 136"/>
                <a:gd name="T44" fmla="*/ 59 w 196"/>
                <a:gd name="T45" fmla="*/ 87 h 136"/>
                <a:gd name="T46" fmla="*/ 49 w 196"/>
                <a:gd name="T47" fmla="*/ 77 h 136"/>
                <a:gd name="T48" fmla="*/ 42 w 196"/>
                <a:gd name="T49" fmla="*/ 66 h 136"/>
                <a:gd name="T50" fmla="*/ 32 w 196"/>
                <a:gd name="T51" fmla="*/ 56 h 136"/>
                <a:gd name="T52" fmla="*/ 21 w 196"/>
                <a:gd name="T53" fmla="*/ 42 h 136"/>
                <a:gd name="T54" fmla="*/ 11 w 196"/>
                <a:gd name="T55" fmla="*/ 32 h 136"/>
                <a:gd name="T56" fmla="*/ 0 w 196"/>
                <a:gd name="T57" fmla="*/ 18 h 136"/>
                <a:gd name="T58" fmla="*/ 11 w 196"/>
                <a:gd name="T59" fmla="*/ 0 h 136"/>
                <a:gd name="T60" fmla="*/ 25 w 196"/>
                <a:gd name="T61" fmla="*/ 18 h 136"/>
                <a:gd name="T62" fmla="*/ 42 w 196"/>
                <a:gd name="T63" fmla="*/ 32 h 136"/>
                <a:gd name="T64" fmla="*/ 56 w 196"/>
                <a:gd name="T65" fmla="*/ 42 h 136"/>
                <a:gd name="T66" fmla="*/ 66 w 196"/>
                <a:gd name="T67" fmla="*/ 52 h 136"/>
                <a:gd name="T68" fmla="*/ 80 w 196"/>
                <a:gd name="T69" fmla="*/ 63 h 136"/>
                <a:gd name="T70" fmla="*/ 87 w 196"/>
                <a:gd name="T71" fmla="*/ 70 h 136"/>
                <a:gd name="T72" fmla="*/ 98 w 196"/>
                <a:gd name="T73" fmla="*/ 77 h 136"/>
                <a:gd name="T74" fmla="*/ 101 w 196"/>
                <a:gd name="T75" fmla="*/ 80 h 136"/>
                <a:gd name="T76" fmla="*/ 115 w 196"/>
                <a:gd name="T77" fmla="*/ 87 h 136"/>
                <a:gd name="T78" fmla="*/ 129 w 196"/>
                <a:gd name="T79" fmla="*/ 94 h 136"/>
                <a:gd name="T80" fmla="*/ 143 w 196"/>
                <a:gd name="T81" fmla="*/ 98 h 136"/>
                <a:gd name="T82" fmla="*/ 161 w 196"/>
                <a:gd name="T83" fmla="*/ 105 h 136"/>
                <a:gd name="T84" fmla="*/ 168 w 196"/>
                <a:gd name="T85" fmla="*/ 108 h 136"/>
                <a:gd name="T86" fmla="*/ 175 w 196"/>
                <a:gd name="T87" fmla="*/ 108 h 136"/>
                <a:gd name="T88" fmla="*/ 182 w 196"/>
                <a:gd name="T89" fmla="*/ 112 h 136"/>
                <a:gd name="T90" fmla="*/ 189 w 196"/>
                <a:gd name="T91" fmla="*/ 115 h 136"/>
                <a:gd name="T92" fmla="*/ 192 w 196"/>
                <a:gd name="T93" fmla="*/ 115 h 136"/>
                <a:gd name="T94" fmla="*/ 192 w 196"/>
                <a:gd name="T95" fmla="*/ 119 h 136"/>
                <a:gd name="T96" fmla="*/ 196 w 196"/>
                <a:gd name="T97" fmla="*/ 122 h 136"/>
                <a:gd name="T98" fmla="*/ 196 w 196"/>
                <a:gd name="T99" fmla="*/ 122 h 136"/>
                <a:gd name="T100" fmla="*/ 196 w 196"/>
                <a:gd name="T101" fmla="*/ 1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6" h="136">
                  <a:moveTo>
                    <a:pt x="196" y="122"/>
                  </a:moveTo>
                  <a:lnTo>
                    <a:pt x="196" y="126"/>
                  </a:lnTo>
                  <a:lnTo>
                    <a:pt x="192" y="126"/>
                  </a:lnTo>
                  <a:lnTo>
                    <a:pt x="192" y="129"/>
                  </a:lnTo>
                  <a:lnTo>
                    <a:pt x="185" y="129"/>
                  </a:lnTo>
                  <a:lnTo>
                    <a:pt x="182" y="129"/>
                  </a:lnTo>
                  <a:lnTo>
                    <a:pt x="175" y="133"/>
                  </a:lnTo>
                  <a:lnTo>
                    <a:pt x="168" y="133"/>
                  </a:lnTo>
                  <a:lnTo>
                    <a:pt x="157" y="133"/>
                  </a:lnTo>
                  <a:lnTo>
                    <a:pt x="140" y="136"/>
                  </a:lnTo>
                  <a:lnTo>
                    <a:pt x="126" y="136"/>
                  </a:lnTo>
                  <a:lnTo>
                    <a:pt x="115" y="136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1" y="133"/>
                  </a:lnTo>
                  <a:lnTo>
                    <a:pt x="98" y="129"/>
                  </a:lnTo>
                  <a:lnTo>
                    <a:pt x="94" y="126"/>
                  </a:lnTo>
                  <a:lnTo>
                    <a:pt x="91" y="122"/>
                  </a:lnTo>
                  <a:lnTo>
                    <a:pt x="84" y="115"/>
                  </a:lnTo>
                  <a:lnTo>
                    <a:pt x="77" y="112"/>
                  </a:lnTo>
                  <a:lnTo>
                    <a:pt x="73" y="105"/>
                  </a:lnTo>
                  <a:lnTo>
                    <a:pt x="66" y="94"/>
                  </a:lnTo>
                  <a:lnTo>
                    <a:pt x="59" y="87"/>
                  </a:lnTo>
                  <a:lnTo>
                    <a:pt x="49" y="77"/>
                  </a:lnTo>
                  <a:lnTo>
                    <a:pt x="42" y="66"/>
                  </a:lnTo>
                  <a:lnTo>
                    <a:pt x="32" y="56"/>
                  </a:lnTo>
                  <a:lnTo>
                    <a:pt x="21" y="42"/>
                  </a:lnTo>
                  <a:lnTo>
                    <a:pt x="11" y="32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25" y="18"/>
                  </a:lnTo>
                  <a:lnTo>
                    <a:pt x="42" y="32"/>
                  </a:lnTo>
                  <a:lnTo>
                    <a:pt x="56" y="42"/>
                  </a:lnTo>
                  <a:lnTo>
                    <a:pt x="66" y="52"/>
                  </a:lnTo>
                  <a:lnTo>
                    <a:pt x="80" y="63"/>
                  </a:lnTo>
                  <a:lnTo>
                    <a:pt x="87" y="70"/>
                  </a:lnTo>
                  <a:lnTo>
                    <a:pt x="98" y="77"/>
                  </a:lnTo>
                  <a:lnTo>
                    <a:pt x="101" y="80"/>
                  </a:lnTo>
                  <a:lnTo>
                    <a:pt x="115" y="87"/>
                  </a:lnTo>
                  <a:lnTo>
                    <a:pt x="129" y="94"/>
                  </a:lnTo>
                  <a:lnTo>
                    <a:pt x="143" y="98"/>
                  </a:lnTo>
                  <a:lnTo>
                    <a:pt x="161" y="105"/>
                  </a:lnTo>
                  <a:lnTo>
                    <a:pt x="168" y="108"/>
                  </a:lnTo>
                  <a:lnTo>
                    <a:pt x="175" y="108"/>
                  </a:lnTo>
                  <a:lnTo>
                    <a:pt x="182" y="112"/>
                  </a:lnTo>
                  <a:lnTo>
                    <a:pt x="189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96" y="122"/>
                  </a:lnTo>
                  <a:lnTo>
                    <a:pt x="196" y="122"/>
                  </a:lnTo>
                  <a:lnTo>
                    <a:pt x="196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6">
              <a:extLst>
                <a:ext uri="{FF2B5EF4-FFF2-40B4-BE49-F238E27FC236}">
                  <a16:creationId xmlns:a16="http://schemas.microsoft.com/office/drawing/2014/main" id="{A1B61A72-B4DC-41FC-93EB-A4FAD6848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098" y="12724564"/>
              <a:ext cx="607921" cy="966160"/>
            </a:xfrm>
            <a:custGeom>
              <a:avLst/>
              <a:gdLst>
                <a:gd name="T0" fmla="*/ 70 w 112"/>
                <a:gd name="T1" fmla="*/ 133 h 178"/>
                <a:gd name="T2" fmla="*/ 49 w 112"/>
                <a:gd name="T3" fmla="*/ 154 h 178"/>
                <a:gd name="T4" fmla="*/ 35 w 112"/>
                <a:gd name="T5" fmla="*/ 171 h 178"/>
                <a:gd name="T6" fmla="*/ 25 w 112"/>
                <a:gd name="T7" fmla="*/ 178 h 178"/>
                <a:gd name="T8" fmla="*/ 18 w 112"/>
                <a:gd name="T9" fmla="*/ 178 h 178"/>
                <a:gd name="T10" fmla="*/ 11 w 112"/>
                <a:gd name="T11" fmla="*/ 171 h 178"/>
                <a:gd name="T12" fmla="*/ 4 w 112"/>
                <a:gd name="T13" fmla="*/ 161 h 178"/>
                <a:gd name="T14" fmla="*/ 0 w 112"/>
                <a:gd name="T15" fmla="*/ 154 h 178"/>
                <a:gd name="T16" fmla="*/ 0 w 112"/>
                <a:gd name="T17" fmla="*/ 143 h 178"/>
                <a:gd name="T18" fmla="*/ 4 w 112"/>
                <a:gd name="T19" fmla="*/ 136 h 178"/>
                <a:gd name="T20" fmla="*/ 11 w 112"/>
                <a:gd name="T21" fmla="*/ 129 h 178"/>
                <a:gd name="T22" fmla="*/ 18 w 112"/>
                <a:gd name="T23" fmla="*/ 115 h 178"/>
                <a:gd name="T24" fmla="*/ 21 w 112"/>
                <a:gd name="T25" fmla="*/ 84 h 178"/>
                <a:gd name="T26" fmla="*/ 28 w 112"/>
                <a:gd name="T27" fmla="*/ 53 h 178"/>
                <a:gd name="T28" fmla="*/ 28 w 112"/>
                <a:gd name="T29" fmla="*/ 35 h 178"/>
                <a:gd name="T30" fmla="*/ 25 w 112"/>
                <a:gd name="T31" fmla="*/ 21 h 178"/>
                <a:gd name="T32" fmla="*/ 18 w 112"/>
                <a:gd name="T33" fmla="*/ 11 h 178"/>
                <a:gd name="T34" fmla="*/ 18 w 112"/>
                <a:gd name="T35" fmla="*/ 7 h 178"/>
                <a:gd name="T36" fmla="*/ 25 w 112"/>
                <a:gd name="T37" fmla="*/ 0 h 178"/>
                <a:gd name="T38" fmla="*/ 35 w 112"/>
                <a:gd name="T39" fmla="*/ 0 h 178"/>
                <a:gd name="T40" fmla="*/ 49 w 112"/>
                <a:gd name="T41" fmla="*/ 7 h 178"/>
                <a:gd name="T42" fmla="*/ 60 w 112"/>
                <a:gd name="T43" fmla="*/ 14 h 178"/>
                <a:gd name="T44" fmla="*/ 60 w 112"/>
                <a:gd name="T45" fmla="*/ 18 h 178"/>
                <a:gd name="T46" fmla="*/ 60 w 112"/>
                <a:gd name="T47" fmla="*/ 25 h 178"/>
                <a:gd name="T48" fmla="*/ 60 w 112"/>
                <a:gd name="T49" fmla="*/ 39 h 178"/>
                <a:gd name="T50" fmla="*/ 56 w 112"/>
                <a:gd name="T51" fmla="*/ 53 h 178"/>
                <a:gd name="T52" fmla="*/ 56 w 112"/>
                <a:gd name="T53" fmla="*/ 70 h 178"/>
                <a:gd name="T54" fmla="*/ 53 w 112"/>
                <a:gd name="T55" fmla="*/ 84 h 178"/>
                <a:gd name="T56" fmla="*/ 49 w 112"/>
                <a:gd name="T57" fmla="*/ 94 h 178"/>
                <a:gd name="T58" fmla="*/ 49 w 112"/>
                <a:gd name="T59" fmla="*/ 105 h 178"/>
                <a:gd name="T60" fmla="*/ 49 w 112"/>
                <a:gd name="T61" fmla="*/ 108 h 178"/>
                <a:gd name="T62" fmla="*/ 53 w 112"/>
                <a:gd name="T63" fmla="*/ 112 h 178"/>
                <a:gd name="T64" fmla="*/ 53 w 112"/>
                <a:gd name="T65" fmla="*/ 112 h 178"/>
                <a:gd name="T66" fmla="*/ 60 w 112"/>
                <a:gd name="T67" fmla="*/ 108 h 178"/>
                <a:gd name="T68" fmla="*/ 66 w 112"/>
                <a:gd name="T69" fmla="*/ 101 h 178"/>
                <a:gd name="T70" fmla="*/ 94 w 112"/>
                <a:gd name="T71" fmla="*/ 87 h 178"/>
                <a:gd name="T72" fmla="*/ 108 w 112"/>
                <a:gd name="T73" fmla="*/ 81 h 178"/>
                <a:gd name="T74" fmla="*/ 112 w 112"/>
                <a:gd name="T75" fmla="*/ 81 h 178"/>
                <a:gd name="T76" fmla="*/ 112 w 112"/>
                <a:gd name="T77" fmla="*/ 87 h 178"/>
                <a:gd name="T78" fmla="*/ 105 w 112"/>
                <a:gd name="T79" fmla="*/ 94 h 178"/>
                <a:gd name="T80" fmla="*/ 98 w 112"/>
                <a:gd name="T81" fmla="*/ 105 h 178"/>
                <a:gd name="T82" fmla="*/ 84 w 112"/>
                <a:gd name="T83" fmla="*/ 11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2" h="178">
                  <a:moveTo>
                    <a:pt x="84" y="119"/>
                  </a:moveTo>
                  <a:lnTo>
                    <a:pt x="70" y="133"/>
                  </a:lnTo>
                  <a:lnTo>
                    <a:pt x="56" y="143"/>
                  </a:lnTo>
                  <a:lnTo>
                    <a:pt x="49" y="154"/>
                  </a:lnTo>
                  <a:lnTo>
                    <a:pt x="42" y="164"/>
                  </a:lnTo>
                  <a:lnTo>
                    <a:pt x="35" y="171"/>
                  </a:lnTo>
                  <a:lnTo>
                    <a:pt x="32" y="175"/>
                  </a:lnTo>
                  <a:lnTo>
                    <a:pt x="25" y="178"/>
                  </a:lnTo>
                  <a:lnTo>
                    <a:pt x="21" y="178"/>
                  </a:lnTo>
                  <a:lnTo>
                    <a:pt x="18" y="178"/>
                  </a:lnTo>
                  <a:lnTo>
                    <a:pt x="14" y="175"/>
                  </a:lnTo>
                  <a:lnTo>
                    <a:pt x="11" y="171"/>
                  </a:lnTo>
                  <a:lnTo>
                    <a:pt x="7" y="168"/>
                  </a:lnTo>
                  <a:lnTo>
                    <a:pt x="4" y="161"/>
                  </a:lnTo>
                  <a:lnTo>
                    <a:pt x="4" y="157"/>
                  </a:lnTo>
                  <a:lnTo>
                    <a:pt x="0" y="154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7" y="133"/>
                  </a:lnTo>
                  <a:lnTo>
                    <a:pt x="11" y="129"/>
                  </a:lnTo>
                  <a:lnTo>
                    <a:pt x="14" y="122"/>
                  </a:lnTo>
                  <a:lnTo>
                    <a:pt x="18" y="115"/>
                  </a:lnTo>
                  <a:lnTo>
                    <a:pt x="21" y="105"/>
                  </a:lnTo>
                  <a:lnTo>
                    <a:pt x="21" y="84"/>
                  </a:lnTo>
                  <a:lnTo>
                    <a:pt x="25" y="63"/>
                  </a:lnTo>
                  <a:lnTo>
                    <a:pt x="28" y="53"/>
                  </a:lnTo>
                  <a:lnTo>
                    <a:pt x="28" y="42"/>
                  </a:lnTo>
                  <a:lnTo>
                    <a:pt x="28" y="35"/>
                  </a:lnTo>
                  <a:lnTo>
                    <a:pt x="28" y="28"/>
                  </a:lnTo>
                  <a:lnTo>
                    <a:pt x="25" y="21"/>
                  </a:lnTo>
                  <a:lnTo>
                    <a:pt x="21" y="14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21" y="4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4"/>
                  </a:lnTo>
                  <a:lnTo>
                    <a:pt x="49" y="7"/>
                  </a:lnTo>
                  <a:lnTo>
                    <a:pt x="56" y="11"/>
                  </a:lnTo>
                  <a:lnTo>
                    <a:pt x="60" y="14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21"/>
                  </a:lnTo>
                  <a:lnTo>
                    <a:pt x="60" y="25"/>
                  </a:lnTo>
                  <a:lnTo>
                    <a:pt x="60" y="32"/>
                  </a:lnTo>
                  <a:lnTo>
                    <a:pt x="60" y="39"/>
                  </a:lnTo>
                  <a:lnTo>
                    <a:pt x="60" y="46"/>
                  </a:lnTo>
                  <a:lnTo>
                    <a:pt x="56" y="53"/>
                  </a:lnTo>
                  <a:lnTo>
                    <a:pt x="56" y="60"/>
                  </a:lnTo>
                  <a:lnTo>
                    <a:pt x="56" y="70"/>
                  </a:lnTo>
                  <a:lnTo>
                    <a:pt x="53" y="77"/>
                  </a:lnTo>
                  <a:lnTo>
                    <a:pt x="53" y="84"/>
                  </a:lnTo>
                  <a:lnTo>
                    <a:pt x="53" y="91"/>
                  </a:lnTo>
                  <a:lnTo>
                    <a:pt x="49" y="94"/>
                  </a:lnTo>
                  <a:lnTo>
                    <a:pt x="49" y="98"/>
                  </a:lnTo>
                  <a:lnTo>
                    <a:pt x="49" y="105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49" y="112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6" y="108"/>
                  </a:lnTo>
                  <a:lnTo>
                    <a:pt x="60" y="108"/>
                  </a:lnTo>
                  <a:lnTo>
                    <a:pt x="63" y="105"/>
                  </a:lnTo>
                  <a:lnTo>
                    <a:pt x="66" y="101"/>
                  </a:lnTo>
                  <a:lnTo>
                    <a:pt x="80" y="94"/>
                  </a:lnTo>
                  <a:lnTo>
                    <a:pt x="94" y="87"/>
                  </a:lnTo>
                  <a:lnTo>
                    <a:pt x="101" y="81"/>
                  </a:lnTo>
                  <a:lnTo>
                    <a:pt x="108" y="81"/>
                  </a:lnTo>
                  <a:lnTo>
                    <a:pt x="112" y="81"/>
                  </a:lnTo>
                  <a:lnTo>
                    <a:pt x="112" y="81"/>
                  </a:lnTo>
                  <a:lnTo>
                    <a:pt x="112" y="84"/>
                  </a:lnTo>
                  <a:lnTo>
                    <a:pt x="112" y="87"/>
                  </a:lnTo>
                  <a:lnTo>
                    <a:pt x="108" y="91"/>
                  </a:lnTo>
                  <a:lnTo>
                    <a:pt x="105" y="94"/>
                  </a:lnTo>
                  <a:lnTo>
                    <a:pt x="101" y="98"/>
                  </a:lnTo>
                  <a:lnTo>
                    <a:pt x="98" y="105"/>
                  </a:lnTo>
                  <a:lnTo>
                    <a:pt x="91" y="112"/>
                  </a:lnTo>
                  <a:lnTo>
                    <a:pt x="84" y="119"/>
                  </a:lnTo>
                  <a:lnTo>
                    <a:pt x="84" y="11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">
              <a:extLst>
                <a:ext uri="{FF2B5EF4-FFF2-40B4-BE49-F238E27FC236}">
                  <a16:creationId xmlns:a16="http://schemas.microsoft.com/office/drawing/2014/main" id="{2F249106-37C6-4E1D-BB99-6467D43D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30" y="12762561"/>
              <a:ext cx="683911" cy="966160"/>
            </a:xfrm>
            <a:custGeom>
              <a:avLst/>
              <a:gdLst>
                <a:gd name="T0" fmla="*/ 28 w 126"/>
                <a:gd name="T1" fmla="*/ 171 h 178"/>
                <a:gd name="T2" fmla="*/ 25 w 126"/>
                <a:gd name="T3" fmla="*/ 175 h 178"/>
                <a:gd name="T4" fmla="*/ 18 w 126"/>
                <a:gd name="T5" fmla="*/ 175 h 178"/>
                <a:gd name="T6" fmla="*/ 14 w 126"/>
                <a:gd name="T7" fmla="*/ 178 h 178"/>
                <a:gd name="T8" fmla="*/ 7 w 126"/>
                <a:gd name="T9" fmla="*/ 178 h 178"/>
                <a:gd name="T10" fmla="*/ 4 w 126"/>
                <a:gd name="T11" fmla="*/ 178 h 178"/>
                <a:gd name="T12" fmla="*/ 0 w 126"/>
                <a:gd name="T13" fmla="*/ 175 h 178"/>
                <a:gd name="T14" fmla="*/ 0 w 126"/>
                <a:gd name="T15" fmla="*/ 171 h 178"/>
                <a:gd name="T16" fmla="*/ 4 w 126"/>
                <a:gd name="T17" fmla="*/ 168 h 178"/>
                <a:gd name="T18" fmla="*/ 11 w 126"/>
                <a:gd name="T19" fmla="*/ 161 h 178"/>
                <a:gd name="T20" fmla="*/ 21 w 126"/>
                <a:gd name="T21" fmla="*/ 154 h 178"/>
                <a:gd name="T22" fmla="*/ 32 w 126"/>
                <a:gd name="T23" fmla="*/ 147 h 178"/>
                <a:gd name="T24" fmla="*/ 42 w 126"/>
                <a:gd name="T25" fmla="*/ 140 h 178"/>
                <a:gd name="T26" fmla="*/ 49 w 126"/>
                <a:gd name="T27" fmla="*/ 129 h 178"/>
                <a:gd name="T28" fmla="*/ 56 w 126"/>
                <a:gd name="T29" fmla="*/ 119 h 178"/>
                <a:gd name="T30" fmla="*/ 63 w 126"/>
                <a:gd name="T31" fmla="*/ 108 h 178"/>
                <a:gd name="T32" fmla="*/ 70 w 126"/>
                <a:gd name="T33" fmla="*/ 98 h 178"/>
                <a:gd name="T34" fmla="*/ 77 w 126"/>
                <a:gd name="T35" fmla="*/ 87 h 178"/>
                <a:gd name="T36" fmla="*/ 81 w 126"/>
                <a:gd name="T37" fmla="*/ 77 h 178"/>
                <a:gd name="T38" fmla="*/ 84 w 126"/>
                <a:gd name="T39" fmla="*/ 60 h 178"/>
                <a:gd name="T40" fmla="*/ 88 w 126"/>
                <a:gd name="T41" fmla="*/ 39 h 178"/>
                <a:gd name="T42" fmla="*/ 88 w 126"/>
                <a:gd name="T43" fmla="*/ 28 h 178"/>
                <a:gd name="T44" fmla="*/ 88 w 126"/>
                <a:gd name="T45" fmla="*/ 21 h 178"/>
                <a:gd name="T46" fmla="*/ 88 w 126"/>
                <a:gd name="T47" fmla="*/ 18 h 178"/>
                <a:gd name="T48" fmla="*/ 84 w 126"/>
                <a:gd name="T49" fmla="*/ 14 h 178"/>
                <a:gd name="T50" fmla="*/ 84 w 126"/>
                <a:gd name="T51" fmla="*/ 11 h 178"/>
                <a:gd name="T52" fmla="*/ 81 w 126"/>
                <a:gd name="T53" fmla="*/ 7 h 178"/>
                <a:gd name="T54" fmla="*/ 81 w 126"/>
                <a:gd name="T55" fmla="*/ 7 h 178"/>
                <a:gd name="T56" fmla="*/ 84 w 126"/>
                <a:gd name="T57" fmla="*/ 4 h 178"/>
                <a:gd name="T58" fmla="*/ 88 w 126"/>
                <a:gd name="T59" fmla="*/ 0 h 178"/>
                <a:gd name="T60" fmla="*/ 91 w 126"/>
                <a:gd name="T61" fmla="*/ 0 h 178"/>
                <a:gd name="T62" fmla="*/ 98 w 126"/>
                <a:gd name="T63" fmla="*/ 0 h 178"/>
                <a:gd name="T64" fmla="*/ 105 w 126"/>
                <a:gd name="T65" fmla="*/ 0 h 178"/>
                <a:gd name="T66" fmla="*/ 112 w 126"/>
                <a:gd name="T67" fmla="*/ 4 h 178"/>
                <a:gd name="T68" fmla="*/ 119 w 126"/>
                <a:gd name="T69" fmla="*/ 7 h 178"/>
                <a:gd name="T70" fmla="*/ 123 w 126"/>
                <a:gd name="T71" fmla="*/ 7 h 178"/>
                <a:gd name="T72" fmla="*/ 126 w 126"/>
                <a:gd name="T73" fmla="*/ 11 h 178"/>
                <a:gd name="T74" fmla="*/ 126 w 126"/>
                <a:gd name="T75" fmla="*/ 18 h 178"/>
                <a:gd name="T76" fmla="*/ 126 w 126"/>
                <a:gd name="T77" fmla="*/ 25 h 178"/>
                <a:gd name="T78" fmla="*/ 123 w 126"/>
                <a:gd name="T79" fmla="*/ 35 h 178"/>
                <a:gd name="T80" fmla="*/ 119 w 126"/>
                <a:gd name="T81" fmla="*/ 49 h 178"/>
                <a:gd name="T82" fmla="*/ 116 w 126"/>
                <a:gd name="T83" fmla="*/ 63 h 178"/>
                <a:gd name="T84" fmla="*/ 112 w 126"/>
                <a:gd name="T85" fmla="*/ 77 h 178"/>
                <a:gd name="T86" fmla="*/ 109 w 126"/>
                <a:gd name="T87" fmla="*/ 91 h 178"/>
                <a:gd name="T88" fmla="*/ 105 w 126"/>
                <a:gd name="T89" fmla="*/ 101 h 178"/>
                <a:gd name="T90" fmla="*/ 98 w 126"/>
                <a:gd name="T91" fmla="*/ 108 h 178"/>
                <a:gd name="T92" fmla="*/ 95 w 126"/>
                <a:gd name="T93" fmla="*/ 119 h 178"/>
                <a:gd name="T94" fmla="*/ 88 w 126"/>
                <a:gd name="T95" fmla="*/ 129 h 178"/>
                <a:gd name="T96" fmla="*/ 77 w 126"/>
                <a:gd name="T97" fmla="*/ 140 h 178"/>
                <a:gd name="T98" fmla="*/ 67 w 126"/>
                <a:gd name="T99" fmla="*/ 147 h 178"/>
                <a:gd name="T100" fmla="*/ 56 w 126"/>
                <a:gd name="T101" fmla="*/ 157 h 178"/>
                <a:gd name="T102" fmla="*/ 42 w 126"/>
                <a:gd name="T103" fmla="*/ 164 h 178"/>
                <a:gd name="T104" fmla="*/ 28 w 126"/>
                <a:gd name="T105" fmla="*/ 171 h 178"/>
                <a:gd name="T106" fmla="*/ 28 w 126"/>
                <a:gd name="T107" fmla="*/ 17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6" h="178">
                  <a:moveTo>
                    <a:pt x="28" y="171"/>
                  </a:moveTo>
                  <a:lnTo>
                    <a:pt x="25" y="175"/>
                  </a:lnTo>
                  <a:lnTo>
                    <a:pt x="18" y="175"/>
                  </a:lnTo>
                  <a:lnTo>
                    <a:pt x="14" y="178"/>
                  </a:lnTo>
                  <a:lnTo>
                    <a:pt x="7" y="178"/>
                  </a:lnTo>
                  <a:lnTo>
                    <a:pt x="4" y="178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4" y="168"/>
                  </a:lnTo>
                  <a:lnTo>
                    <a:pt x="11" y="161"/>
                  </a:lnTo>
                  <a:lnTo>
                    <a:pt x="21" y="154"/>
                  </a:lnTo>
                  <a:lnTo>
                    <a:pt x="32" y="147"/>
                  </a:lnTo>
                  <a:lnTo>
                    <a:pt x="42" y="140"/>
                  </a:lnTo>
                  <a:lnTo>
                    <a:pt x="49" y="129"/>
                  </a:lnTo>
                  <a:lnTo>
                    <a:pt x="56" y="119"/>
                  </a:lnTo>
                  <a:lnTo>
                    <a:pt x="63" y="108"/>
                  </a:lnTo>
                  <a:lnTo>
                    <a:pt x="70" y="98"/>
                  </a:lnTo>
                  <a:lnTo>
                    <a:pt x="77" y="87"/>
                  </a:lnTo>
                  <a:lnTo>
                    <a:pt x="81" y="77"/>
                  </a:lnTo>
                  <a:lnTo>
                    <a:pt x="84" y="60"/>
                  </a:lnTo>
                  <a:lnTo>
                    <a:pt x="88" y="39"/>
                  </a:lnTo>
                  <a:lnTo>
                    <a:pt x="88" y="28"/>
                  </a:lnTo>
                  <a:lnTo>
                    <a:pt x="88" y="21"/>
                  </a:lnTo>
                  <a:lnTo>
                    <a:pt x="88" y="18"/>
                  </a:lnTo>
                  <a:lnTo>
                    <a:pt x="84" y="14"/>
                  </a:lnTo>
                  <a:lnTo>
                    <a:pt x="84" y="11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2" y="4"/>
                  </a:lnTo>
                  <a:lnTo>
                    <a:pt x="119" y="7"/>
                  </a:lnTo>
                  <a:lnTo>
                    <a:pt x="123" y="7"/>
                  </a:lnTo>
                  <a:lnTo>
                    <a:pt x="126" y="11"/>
                  </a:lnTo>
                  <a:lnTo>
                    <a:pt x="126" y="18"/>
                  </a:lnTo>
                  <a:lnTo>
                    <a:pt x="126" y="25"/>
                  </a:lnTo>
                  <a:lnTo>
                    <a:pt x="123" y="35"/>
                  </a:lnTo>
                  <a:lnTo>
                    <a:pt x="119" y="49"/>
                  </a:lnTo>
                  <a:lnTo>
                    <a:pt x="116" y="63"/>
                  </a:lnTo>
                  <a:lnTo>
                    <a:pt x="112" y="77"/>
                  </a:lnTo>
                  <a:lnTo>
                    <a:pt x="109" y="91"/>
                  </a:lnTo>
                  <a:lnTo>
                    <a:pt x="105" y="101"/>
                  </a:lnTo>
                  <a:lnTo>
                    <a:pt x="98" y="108"/>
                  </a:lnTo>
                  <a:lnTo>
                    <a:pt x="95" y="119"/>
                  </a:lnTo>
                  <a:lnTo>
                    <a:pt x="88" y="129"/>
                  </a:lnTo>
                  <a:lnTo>
                    <a:pt x="77" y="140"/>
                  </a:lnTo>
                  <a:lnTo>
                    <a:pt x="67" y="147"/>
                  </a:lnTo>
                  <a:lnTo>
                    <a:pt x="56" y="157"/>
                  </a:lnTo>
                  <a:lnTo>
                    <a:pt x="42" y="164"/>
                  </a:lnTo>
                  <a:lnTo>
                    <a:pt x="28" y="171"/>
                  </a:lnTo>
                  <a:lnTo>
                    <a:pt x="28" y="17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77588F64-D793-4635-BA81-BDD4AD288836}"/>
              </a:ext>
            </a:extLst>
          </p:cNvPr>
          <p:cNvGrpSpPr/>
          <p:nvPr/>
        </p:nvGrpSpPr>
        <p:grpSpPr>
          <a:xfrm>
            <a:off x="6828353" y="2386848"/>
            <a:ext cx="2274275" cy="2182003"/>
            <a:chOff x="6837399" y="11796400"/>
            <a:chExt cx="2274275" cy="2182003"/>
          </a:xfrm>
        </p:grpSpPr>
        <p:sp>
          <p:nvSpPr>
            <p:cNvPr id="11" name="Freeform 68">
              <a:extLst>
                <a:ext uri="{FF2B5EF4-FFF2-40B4-BE49-F238E27FC236}">
                  <a16:creationId xmlns:a16="http://schemas.microsoft.com/office/drawing/2014/main" id="{11A9969C-6042-4E49-BE81-B91B94328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323" y="11856105"/>
              <a:ext cx="260538" cy="1970318"/>
            </a:xfrm>
            <a:custGeom>
              <a:avLst/>
              <a:gdLst>
                <a:gd name="T0" fmla="*/ 38 w 48"/>
                <a:gd name="T1" fmla="*/ 150 h 363"/>
                <a:gd name="T2" fmla="*/ 38 w 48"/>
                <a:gd name="T3" fmla="*/ 227 h 363"/>
                <a:gd name="T4" fmla="*/ 38 w 48"/>
                <a:gd name="T5" fmla="*/ 286 h 363"/>
                <a:gd name="T6" fmla="*/ 34 w 48"/>
                <a:gd name="T7" fmla="*/ 317 h 363"/>
                <a:gd name="T8" fmla="*/ 34 w 48"/>
                <a:gd name="T9" fmla="*/ 342 h 363"/>
                <a:gd name="T10" fmla="*/ 31 w 48"/>
                <a:gd name="T11" fmla="*/ 356 h 363"/>
                <a:gd name="T12" fmla="*/ 28 w 48"/>
                <a:gd name="T13" fmla="*/ 363 h 363"/>
                <a:gd name="T14" fmla="*/ 17 w 48"/>
                <a:gd name="T15" fmla="*/ 363 h 363"/>
                <a:gd name="T16" fmla="*/ 7 w 48"/>
                <a:gd name="T17" fmla="*/ 345 h 363"/>
                <a:gd name="T18" fmla="*/ 3 w 48"/>
                <a:gd name="T19" fmla="*/ 331 h 363"/>
                <a:gd name="T20" fmla="*/ 3 w 48"/>
                <a:gd name="T21" fmla="*/ 324 h 363"/>
                <a:gd name="T22" fmla="*/ 3 w 48"/>
                <a:gd name="T23" fmla="*/ 314 h 363"/>
                <a:gd name="T24" fmla="*/ 3 w 48"/>
                <a:gd name="T25" fmla="*/ 300 h 363"/>
                <a:gd name="T26" fmla="*/ 7 w 48"/>
                <a:gd name="T27" fmla="*/ 279 h 363"/>
                <a:gd name="T28" fmla="*/ 10 w 48"/>
                <a:gd name="T29" fmla="*/ 247 h 363"/>
                <a:gd name="T30" fmla="*/ 10 w 48"/>
                <a:gd name="T31" fmla="*/ 216 h 363"/>
                <a:gd name="T32" fmla="*/ 10 w 48"/>
                <a:gd name="T33" fmla="*/ 178 h 363"/>
                <a:gd name="T34" fmla="*/ 14 w 48"/>
                <a:gd name="T35" fmla="*/ 136 h 363"/>
                <a:gd name="T36" fmla="*/ 14 w 48"/>
                <a:gd name="T37" fmla="*/ 94 h 363"/>
                <a:gd name="T38" fmla="*/ 10 w 48"/>
                <a:gd name="T39" fmla="*/ 59 h 363"/>
                <a:gd name="T40" fmla="*/ 10 w 48"/>
                <a:gd name="T41" fmla="*/ 35 h 363"/>
                <a:gd name="T42" fmla="*/ 7 w 48"/>
                <a:gd name="T43" fmla="*/ 21 h 363"/>
                <a:gd name="T44" fmla="*/ 3 w 48"/>
                <a:gd name="T45" fmla="*/ 17 h 363"/>
                <a:gd name="T46" fmla="*/ 0 w 48"/>
                <a:gd name="T47" fmla="*/ 10 h 363"/>
                <a:gd name="T48" fmla="*/ 3 w 48"/>
                <a:gd name="T49" fmla="*/ 3 h 363"/>
                <a:gd name="T50" fmla="*/ 10 w 48"/>
                <a:gd name="T51" fmla="*/ 0 h 363"/>
                <a:gd name="T52" fmla="*/ 28 w 48"/>
                <a:gd name="T53" fmla="*/ 3 h 363"/>
                <a:gd name="T54" fmla="*/ 38 w 48"/>
                <a:gd name="T55" fmla="*/ 10 h 363"/>
                <a:gd name="T56" fmla="*/ 45 w 48"/>
                <a:gd name="T57" fmla="*/ 17 h 363"/>
                <a:gd name="T58" fmla="*/ 48 w 48"/>
                <a:gd name="T59" fmla="*/ 28 h 363"/>
                <a:gd name="T60" fmla="*/ 45 w 48"/>
                <a:gd name="T61" fmla="*/ 35 h 363"/>
                <a:gd name="T62" fmla="*/ 45 w 48"/>
                <a:gd name="T63" fmla="*/ 45 h 363"/>
                <a:gd name="T64" fmla="*/ 41 w 48"/>
                <a:gd name="T65" fmla="*/ 66 h 363"/>
                <a:gd name="T66" fmla="*/ 41 w 48"/>
                <a:gd name="T67" fmla="*/ 94 h 363"/>
                <a:gd name="T68" fmla="*/ 41 w 48"/>
                <a:gd name="T69" fmla="*/ 11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363">
                  <a:moveTo>
                    <a:pt x="41" y="115"/>
                  </a:moveTo>
                  <a:lnTo>
                    <a:pt x="38" y="150"/>
                  </a:lnTo>
                  <a:lnTo>
                    <a:pt x="38" y="188"/>
                  </a:lnTo>
                  <a:lnTo>
                    <a:pt x="38" y="227"/>
                  </a:lnTo>
                  <a:lnTo>
                    <a:pt x="38" y="268"/>
                  </a:lnTo>
                  <a:lnTo>
                    <a:pt x="38" y="286"/>
                  </a:lnTo>
                  <a:lnTo>
                    <a:pt x="38" y="303"/>
                  </a:lnTo>
                  <a:lnTo>
                    <a:pt x="34" y="317"/>
                  </a:lnTo>
                  <a:lnTo>
                    <a:pt x="34" y="331"/>
                  </a:lnTo>
                  <a:lnTo>
                    <a:pt x="34" y="342"/>
                  </a:lnTo>
                  <a:lnTo>
                    <a:pt x="34" y="349"/>
                  </a:lnTo>
                  <a:lnTo>
                    <a:pt x="31" y="356"/>
                  </a:lnTo>
                  <a:lnTo>
                    <a:pt x="31" y="359"/>
                  </a:lnTo>
                  <a:lnTo>
                    <a:pt x="28" y="363"/>
                  </a:lnTo>
                  <a:lnTo>
                    <a:pt x="21" y="363"/>
                  </a:lnTo>
                  <a:lnTo>
                    <a:pt x="17" y="363"/>
                  </a:lnTo>
                  <a:lnTo>
                    <a:pt x="14" y="359"/>
                  </a:lnTo>
                  <a:lnTo>
                    <a:pt x="7" y="345"/>
                  </a:lnTo>
                  <a:lnTo>
                    <a:pt x="3" y="338"/>
                  </a:lnTo>
                  <a:lnTo>
                    <a:pt x="3" y="331"/>
                  </a:lnTo>
                  <a:lnTo>
                    <a:pt x="3" y="324"/>
                  </a:lnTo>
                  <a:lnTo>
                    <a:pt x="3" y="324"/>
                  </a:lnTo>
                  <a:lnTo>
                    <a:pt x="3" y="321"/>
                  </a:lnTo>
                  <a:lnTo>
                    <a:pt x="3" y="314"/>
                  </a:lnTo>
                  <a:lnTo>
                    <a:pt x="3" y="307"/>
                  </a:lnTo>
                  <a:lnTo>
                    <a:pt x="3" y="300"/>
                  </a:lnTo>
                  <a:lnTo>
                    <a:pt x="7" y="289"/>
                  </a:lnTo>
                  <a:lnTo>
                    <a:pt x="7" y="279"/>
                  </a:lnTo>
                  <a:lnTo>
                    <a:pt x="7" y="265"/>
                  </a:lnTo>
                  <a:lnTo>
                    <a:pt x="10" y="247"/>
                  </a:lnTo>
                  <a:lnTo>
                    <a:pt x="10" y="234"/>
                  </a:lnTo>
                  <a:lnTo>
                    <a:pt x="10" y="216"/>
                  </a:lnTo>
                  <a:lnTo>
                    <a:pt x="10" y="199"/>
                  </a:lnTo>
                  <a:lnTo>
                    <a:pt x="10" y="178"/>
                  </a:lnTo>
                  <a:lnTo>
                    <a:pt x="14" y="160"/>
                  </a:lnTo>
                  <a:lnTo>
                    <a:pt x="14" y="136"/>
                  </a:lnTo>
                  <a:lnTo>
                    <a:pt x="14" y="115"/>
                  </a:lnTo>
                  <a:lnTo>
                    <a:pt x="14" y="94"/>
                  </a:lnTo>
                  <a:lnTo>
                    <a:pt x="14" y="73"/>
                  </a:lnTo>
                  <a:lnTo>
                    <a:pt x="10" y="59"/>
                  </a:lnTo>
                  <a:lnTo>
                    <a:pt x="10" y="45"/>
                  </a:lnTo>
                  <a:lnTo>
                    <a:pt x="10" y="35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34" y="7"/>
                  </a:lnTo>
                  <a:lnTo>
                    <a:pt x="38" y="10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8" y="21"/>
                  </a:lnTo>
                  <a:lnTo>
                    <a:pt x="48" y="28"/>
                  </a:lnTo>
                  <a:lnTo>
                    <a:pt x="48" y="31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5" y="45"/>
                  </a:lnTo>
                  <a:lnTo>
                    <a:pt x="41" y="56"/>
                  </a:lnTo>
                  <a:lnTo>
                    <a:pt x="41" y="66"/>
                  </a:lnTo>
                  <a:lnTo>
                    <a:pt x="41" y="80"/>
                  </a:lnTo>
                  <a:lnTo>
                    <a:pt x="41" y="94"/>
                  </a:lnTo>
                  <a:lnTo>
                    <a:pt x="41" y="115"/>
                  </a:lnTo>
                  <a:lnTo>
                    <a:pt x="41" y="11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9">
              <a:extLst>
                <a:ext uri="{FF2B5EF4-FFF2-40B4-BE49-F238E27FC236}">
                  <a16:creationId xmlns:a16="http://schemas.microsoft.com/office/drawing/2014/main" id="{0F976EBD-EF94-41F4-9A20-E771CF94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579" y="12176351"/>
              <a:ext cx="303961" cy="282249"/>
            </a:xfrm>
            <a:custGeom>
              <a:avLst/>
              <a:gdLst>
                <a:gd name="T0" fmla="*/ 28 w 56"/>
                <a:gd name="T1" fmla="*/ 0 h 52"/>
                <a:gd name="T2" fmla="*/ 35 w 56"/>
                <a:gd name="T3" fmla="*/ 0 h 52"/>
                <a:gd name="T4" fmla="*/ 38 w 56"/>
                <a:gd name="T5" fmla="*/ 4 h 52"/>
                <a:gd name="T6" fmla="*/ 42 w 56"/>
                <a:gd name="T7" fmla="*/ 4 h 52"/>
                <a:gd name="T8" fmla="*/ 45 w 56"/>
                <a:gd name="T9" fmla="*/ 7 h 52"/>
                <a:gd name="T10" fmla="*/ 49 w 56"/>
                <a:gd name="T11" fmla="*/ 11 h 52"/>
                <a:gd name="T12" fmla="*/ 52 w 56"/>
                <a:gd name="T13" fmla="*/ 14 h 52"/>
                <a:gd name="T14" fmla="*/ 56 w 56"/>
                <a:gd name="T15" fmla="*/ 21 h 52"/>
                <a:gd name="T16" fmla="*/ 52 w 56"/>
                <a:gd name="T17" fmla="*/ 24 h 52"/>
                <a:gd name="T18" fmla="*/ 49 w 56"/>
                <a:gd name="T19" fmla="*/ 31 h 52"/>
                <a:gd name="T20" fmla="*/ 42 w 56"/>
                <a:gd name="T21" fmla="*/ 35 h 52"/>
                <a:gd name="T22" fmla="*/ 28 w 56"/>
                <a:gd name="T23" fmla="*/ 42 h 52"/>
                <a:gd name="T24" fmla="*/ 17 w 56"/>
                <a:gd name="T25" fmla="*/ 49 h 52"/>
                <a:gd name="T26" fmla="*/ 10 w 56"/>
                <a:gd name="T27" fmla="*/ 52 h 52"/>
                <a:gd name="T28" fmla="*/ 3 w 56"/>
                <a:gd name="T29" fmla="*/ 52 h 52"/>
                <a:gd name="T30" fmla="*/ 0 w 56"/>
                <a:gd name="T31" fmla="*/ 52 h 52"/>
                <a:gd name="T32" fmla="*/ 0 w 56"/>
                <a:gd name="T33" fmla="*/ 49 h 52"/>
                <a:gd name="T34" fmla="*/ 0 w 56"/>
                <a:gd name="T35" fmla="*/ 45 h 52"/>
                <a:gd name="T36" fmla="*/ 3 w 56"/>
                <a:gd name="T37" fmla="*/ 38 h 52"/>
                <a:gd name="T38" fmla="*/ 10 w 56"/>
                <a:gd name="T39" fmla="*/ 31 h 52"/>
                <a:gd name="T40" fmla="*/ 14 w 56"/>
                <a:gd name="T41" fmla="*/ 24 h 52"/>
                <a:gd name="T42" fmla="*/ 17 w 56"/>
                <a:gd name="T43" fmla="*/ 17 h 52"/>
                <a:gd name="T44" fmla="*/ 21 w 56"/>
                <a:gd name="T45" fmla="*/ 11 h 52"/>
                <a:gd name="T46" fmla="*/ 21 w 56"/>
                <a:gd name="T47" fmla="*/ 7 h 52"/>
                <a:gd name="T48" fmla="*/ 17 w 56"/>
                <a:gd name="T49" fmla="*/ 4 h 52"/>
                <a:gd name="T50" fmla="*/ 21 w 56"/>
                <a:gd name="T51" fmla="*/ 4 h 52"/>
                <a:gd name="T52" fmla="*/ 21 w 56"/>
                <a:gd name="T53" fmla="*/ 0 h 52"/>
                <a:gd name="T54" fmla="*/ 28 w 56"/>
                <a:gd name="T55" fmla="*/ 0 h 52"/>
                <a:gd name="T56" fmla="*/ 28 w 56"/>
                <a:gd name="T5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2">
                  <a:moveTo>
                    <a:pt x="28" y="0"/>
                  </a:moveTo>
                  <a:lnTo>
                    <a:pt x="35" y="0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5" y="7"/>
                  </a:lnTo>
                  <a:lnTo>
                    <a:pt x="49" y="11"/>
                  </a:lnTo>
                  <a:lnTo>
                    <a:pt x="52" y="14"/>
                  </a:lnTo>
                  <a:lnTo>
                    <a:pt x="56" y="21"/>
                  </a:lnTo>
                  <a:lnTo>
                    <a:pt x="52" y="24"/>
                  </a:lnTo>
                  <a:lnTo>
                    <a:pt x="49" y="31"/>
                  </a:lnTo>
                  <a:lnTo>
                    <a:pt x="42" y="35"/>
                  </a:lnTo>
                  <a:lnTo>
                    <a:pt x="28" y="42"/>
                  </a:lnTo>
                  <a:lnTo>
                    <a:pt x="17" y="49"/>
                  </a:lnTo>
                  <a:lnTo>
                    <a:pt x="10" y="52"/>
                  </a:lnTo>
                  <a:lnTo>
                    <a:pt x="3" y="52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3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7" y="17"/>
                  </a:lnTo>
                  <a:lnTo>
                    <a:pt x="21" y="11"/>
                  </a:lnTo>
                  <a:lnTo>
                    <a:pt x="21" y="7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0">
              <a:extLst>
                <a:ext uri="{FF2B5EF4-FFF2-40B4-BE49-F238E27FC236}">
                  <a16:creationId xmlns:a16="http://schemas.microsoft.com/office/drawing/2014/main" id="{D1A1CBE1-733A-4DD3-BF24-25B7B161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533" y="12198062"/>
              <a:ext cx="303961" cy="244256"/>
            </a:xfrm>
            <a:custGeom>
              <a:avLst/>
              <a:gdLst>
                <a:gd name="T0" fmla="*/ 49 w 56"/>
                <a:gd name="T1" fmla="*/ 10 h 45"/>
                <a:gd name="T2" fmla="*/ 52 w 56"/>
                <a:gd name="T3" fmla="*/ 13 h 45"/>
                <a:gd name="T4" fmla="*/ 56 w 56"/>
                <a:gd name="T5" fmla="*/ 20 h 45"/>
                <a:gd name="T6" fmla="*/ 56 w 56"/>
                <a:gd name="T7" fmla="*/ 27 h 45"/>
                <a:gd name="T8" fmla="*/ 56 w 56"/>
                <a:gd name="T9" fmla="*/ 31 h 45"/>
                <a:gd name="T10" fmla="*/ 56 w 56"/>
                <a:gd name="T11" fmla="*/ 38 h 45"/>
                <a:gd name="T12" fmla="*/ 52 w 56"/>
                <a:gd name="T13" fmla="*/ 41 h 45"/>
                <a:gd name="T14" fmla="*/ 49 w 56"/>
                <a:gd name="T15" fmla="*/ 45 h 45"/>
                <a:gd name="T16" fmla="*/ 45 w 56"/>
                <a:gd name="T17" fmla="*/ 45 h 45"/>
                <a:gd name="T18" fmla="*/ 45 w 56"/>
                <a:gd name="T19" fmla="*/ 45 h 45"/>
                <a:gd name="T20" fmla="*/ 42 w 56"/>
                <a:gd name="T21" fmla="*/ 41 h 45"/>
                <a:gd name="T22" fmla="*/ 35 w 56"/>
                <a:gd name="T23" fmla="*/ 41 h 45"/>
                <a:gd name="T24" fmla="*/ 31 w 56"/>
                <a:gd name="T25" fmla="*/ 38 h 45"/>
                <a:gd name="T26" fmla="*/ 24 w 56"/>
                <a:gd name="T27" fmla="*/ 31 h 45"/>
                <a:gd name="T28" fmla="*/ 17 w 56"/>
                <a:gd name="T29" fmla="*/ 24 h 45"/>
                <a:gd name="T30" fmla="*/ 7 w 56"/>
                <a:gd name="T31" fmla="*/ 17 h 45"/>
                <a:gd name="T32" fmla="*/ 0 w 56"/>
                <a:gd name="T33" fmla="*/ 10 h 45"/>
                <a:gd name="T34" fmla="*/ 3 w 56"/>
                <a:gd name="T35" fmla="*/ 7 h 45"/>
                <a:gd name="T36" fmla="*/ 10 w 56"/>
                <a:gd name="T37" fmla="*/ 3 h 45"/>
                <a:gd name="T38" fmla="*/ 14 w 56"/>
                <a:gd name="T39" fmla="*/ 0 h 45"/>
                <a:gd name="T40" fmla="*/ 21 w 56"/>
                <a:gd name="T41" fmla="*/ 0 h 45"/>
                <a:gd name="T42" fmla="*/ 28 w 56"/>
                <a:gd name="T43" fmla="*/ 0 h 45"/>
                <a:gd name="T44" fmla="*/ 35 w 56"/>
                <a:gd name="T45" fmla="*/ 3 h 45"/>
                <a:gd name="T46" fmla="*/ 42 w 56"/>
                <a:gd name="T47" fmla="*/ 7 h 45"/>
                <a:gd name="T48" fmla="*/ 49 w 56"/>
                <a:gd name="T49" fmla="*/ 10 h 45"/>
                <a:gd name="T50" fmla="*/ 49 w 56"/>
                <a:gd name="T5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45">
                  <a:moveTo>
                    <a:pt x="49" y="10"/>
                  </a:moveTo>
                  <a:lnTo>
                    <a:pt x="52" y="13"/>
                  </a:lnTo>
                  <a:lnTo>
                    <a:pt x="56" y="20"/>
                  </a:lnTo>
                  <a:lnTo>
                    <a:pt x="56" y="27"/>
                  </a:lnTo>
                  <a:lnTo>
                    <a:pt x="56" y="31"/>
                  </a:lnTo>
                  <a:lnTo>
                    <a:pt x="56" y="38"/>
                  </a:lnTo>
                  <a:lnTo>
                    <a:pt x="52" y="41"/>
                  </a:lnTo>
                  <a:lnTo>
                    <a:pt x="49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2" y="41"/>
                  </a:lnTo>
                  <a:lnTo>
                    <a:pt x="35" y="41"/>
                  </a:lnTo>
                  <a:lnTo>
                    <a:pt x="31" y="38"/>
                  </a:lnTo>
                  <a:lnTo>
                    <a:pt x="24" y="31"/>
                  </a:lnTo>
                  <a:lnTo>
                    <a:pt x="17" y="24"/>
                  </a:lnTo>
                  <a:lnTo>
                    <a:pt x="7" y="17"/>
                  </a:lnTo>
                  <a:lnTo>
                    <a:pt x="0" y="10"/>
                  </a:lnTo>
                  <a:lnTo>
                    <a:pt x="3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9" y="10"/>
                  </a:lnTo>
                  <a:lnTo>
                    <a:pt x="4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1">
              <a:extLst>
                <a:ext uri="{FF2B5EF4-FFF2-40B4-BE49-F238E27FC236}">
                  <a16:creationId xmlns:a16="http://schemas.microsoft.com/office/drawing/2014/main" id="{E31EFBED-B322-4E6F-956B-BDEDAA92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540" y="12518305"/>
              <a:ext cx="320246" cy="227970"/>
            </a:xfrm>
            <a:custGeom>
              <a:avLst/>
              <a:gdLst>
                <a:gd name="T0" fmla="*/ 59 w 59"/>
                <a:gd name="T1" fmla="*/ 24 h 42"/>
                <a:gd name="T2" fmla="*/ 59 w 59"/>
                <a:gd name="T3" fmla="*/ 31 h 42"/>
                <a:gd name="T4" fmla="*/ 56 w 59"/>
                <a:gd name="T5" fmla="*/ 35 h 42"/>
                <a:gd name="T6" fmla="*/ 56 w 59"/>
                <a:gd name="T7" fmla="*/ 38 h 42"/>
                <a:gd name="T8" fmla="*/ 56 w 59"/>
                <a:gd name="T9" fmla="*/ 42 h 42"/>
                <a:gd name="T10" fmla="*/ 52 w 59"/>
                <a:gd name="T11" fmla="*/ 42 h 42"/>
                <a:gd name="T12" fmla="*/ 49 w 59"/>
                <a:gd name="T13" fmla="*/ 42 h 42"/>
                <a:gd name="T14" fmla="*/ 42 w 59"/>
                <a:gd name="T15" fmla="*/ 42 h 42"/>
                <a:gd name="T16" fmla="*/ 38 w 59"/>
                <a:gd name="T17" fmla="*/ 38 h 42"/>
                <a:gd name="T18" fmla="*/ 31 w 59"/>
                <a:gd name="T19" fmla="*/ 35 h 42"/>
                <a:gd name="T20" fmla="*/ 21 w 59"/>
                <a:gd name="T21" fmla="*/ 28 h 42"/>
                <a:gd name="T22" fmla="*/ 14 w 59"/>
                <a:gd name="T23" fmla="*/ 21 h 42"/>
                <a:gd name="T24" fmla="*/ 0 w 59"/>
                <a:gd name="T25" fmla="*/ 10 h 42"/>
                <a:gd name="T26" fmla="*/ 7 w 59"/>
                <a:gd name="T27" fmla="*/ 7 h 42"/>
                <a:gd name="T28" fmla="*/ 10 w 59"/>
                <a:gd name="T29" fmla="*/ 3 h 42"/>
                <a:gd name="T30" fmla="*/ 17 w 59"/>
                <a:gd name="T31" fmla="*/ 3 h 42"/>
                <a:gd name="T32" fmla="*/ 21 w 59"/>
                <a:gd name="T33" fmla="*/ 0 h 42"/>
                <a:gd name="T34" fmla="*/ 24 w 59"/>
                <a:gd name="T35" fmla="*/ 0 h 42"/>
                <a:gd name="T36" fmla="*/ 31 w 59"/>
                <a:gd name="T37" fmla="*/ 3 h 42"/>
                <a:gd name="T38" fmla="*/ 35 w 59"/>
                <a:gd name="T39" fmla="*/ 3 h 42"/>
                <a:gd name="T40" fmla="*/ 42 w 59"/>
                <a:gd name="T41" fmla="*/ 7 h 42"/>
                <a:gd name="T42" fmla="*/ 49 w 59"/>
                <a:gd name="T43" fmla="*/ 10 h 42"/>
                <a:gd name="T44" fmla="*/ 52 w 59"/>
                <a:gd name="T45" fmla="*/ 17 h 42"/>
                <a:gd name="T46" fmla="*/ 56 w 59"/>
                <a:gd name="T47" fmla="*/ 21 h 42"/>
                <a:gd name="T48" fmla="*/ 59 w 59"/>
                <a:gd name="T49" fmla="*/ 24 h 42"/>
                <a:gd name="T50" fmla="*/ 59 w 59"/>
                <a:gd name="T51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42">
                  <a:moveTo>
                    <a:pt x="59" y="24"/>
                  </a:moveTo>
                  <a:lnTo>
                    <a:pt x="59" y="31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6" y="42"/>
                  </a:lnTo>
                  <a:lnTo>
                    <a:pt x="52" y="42"/>
                  </a:lnTo>
                  <a:lnTo>
                    <a:pt x="49" y="42"/>
                  </a:lnTo>
                  <a:lnTo>
                    <a:pt x="42" y="42"/>
                  </a:lnTo>
                  <a:lnTo>
                    <a:pt x="38" y="38"/>
                  </a:lnTo>
                  <a:lnTo>
                    <a:pt x="31" y="35"/>
                  </a:lnTo>
                  <a:lnTo>
                    <a:pt x="21" y="28"/>
                  </a:lnTo>
                  <a:lnTo>
                    <a:pt x="14" y="21"/>
                  </a:lnTo>
                  <a:lnTo>
                    <a:pt x="0" y="10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7" y="3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31" y="3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9" y="10"/>
                  </a:lnTo>
                  <a:lnTo>
                    <a:pt x="52" y="17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59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2">
              <a:extLst>
                <a:ext uri="{FF2B5EF4-FFF2-40B4-BE49-F238E27FC236}">
                  <a16:creationId xmlns:a16="http://schemas.microsoft.com/office/drawing/2014/main" id="{BD418446-C441-4270-B19C-866479B95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3363" y="12306620"/>
              <a:ext cx="303961" cy="265967"/>
            </a:xfrm>
            <a:custGeom>
              <a:avLst/>
              <a:gdLst>
                <a:gd name="T0" fmla="*/ 52 w 56"/>
                <a:gd name="T1" fmla="*/ 18 h 49"/>
                <a:gd name="T2" fmla="*/ 52 w 56"/>
                <a:gd name="T3" fmla="*/ 25 h 49"/>
                <a:gd name="T4" fmla="*/ 56 w 56"/>
                <a:gd name="T5" fmla="*/ 28 h 49"/>
                <a:gd name="T6" fmla="*/ 56 w 56"/>
                <a:gd name="T7" fmla="*/ 35 h 49"/>
                <a:gd name="T8" fmla="*/ 52 w 56"/>
                <a:gd name="T9" fmla="*/ 39 h 49"/>
                <a:gd name="T10" fmla="*/ 52 w 56"/>
                <a:gd name="T11" fmla="*/ 42 h 49"/>
                <a:gd name="T12" fmla="*/ 49 w 56"/>
                <a:gd name="T13" fmla="*/ 46 h 49"/>
                <a:gd name="T14" fmla="*/ 45 w 56"/>
                <a:gd name="T15" fmla="*/ 49 h 49"/>
                <a:gd name="T16" fmla="*/ 42 w 56"/>
                <a:gd name="T17" fmla="*/ 49 h 49"/>
                <a:gd name="T18" fmla="*/ 38 w 56"/>
                <a:gd name="T19" fmla="*/ 49 h 49"/>
                <a:gd name="T20" fmla="*/ 35 w 56"/>
                <a:gd name="T21" fmla="*/ 46 h 49"/>
                <a:gd name="T22" fmla="*/ 31 w 56"/>
                <a:gd name="T23" fmla="*/ 42 h 49"/>
                <a:gd name="T24" fmla="*/ 24 w 56"/>
                <a:gd name="T25" fmla="*/ 39 h 49"/>
                <a:gd name="T26" fmla="*/ 21 w 56"/>
                <a:gd name="T27" fmla="*/ 32 h 49"/>
                <a:gd name="T28" fmla="*/ 14 w 56"/>
                <a:gd name="T29" fmla="*/ 25 h 49"/>
                <a:gd name="T30" fmla="*/ 7 w 56"/>
                <a:gd name="T31" fmla="*/ 14 h 49"/>
                <a:gd name="T32" fmla="*/ 0 w 56"/>
                <a:gd name="T33" fmla="*/ 4 h 49"/>
                <a:gd name="T34" fmla="*/ 10 w 56"/>
                <a:gd name="T35" fmla="*/ 0 h 49"/>
                <a:gd name="T36" fmla="*/ 17 w 56"/>
                <a:gd name="T37" fmla="*/ 0 h 49"/>
                <a:gd name="T38" fmla="*/ 24 w 56"/>
                <a:gd name="T39" fmla="*/ 0 h 49"/>
                <a:gd name="T40" fmla="*/ 31 w 56"/>
                <a:gd name="T41" fmla="*/ 0 h 49"/>
                <a:gd name="T42" fmla="*/ 38 w 56"/>
                <a:gd name="T43" fmla="*/ 4 h 49"/>
                <a:gd name="T44" fmla="*/ 42 w 56"/>
                <a:gd name="T45" fmla="*/ 7 h 49"/>
                <a:gd name="T46" fmla="*/ 49 w 56"/>
                <a:gd name="T47" fmla="*/ 14 h 49"/>
                <a:gd name="T48" fmla="*/ 52 w 56"/>
                <a:gd name="T49" fmla="*/ 18 h 49"/>
                <a:gd name="T50" fmla="*/ 52 w 56"/>
                <a:gd name="T51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49">
                  <a:moveTo>
                    <a:pt x="52" y="18"/>
                  </a:moveTo>
                  <a:lnTo>
                    <a:pt x="52" y="25"/>
                  </a:lnTo>
                  <a:lnTo>
                    <a:pt x="56" y="28"/>
                  </a:lnTo>
                  <a:lnTo>
                    <a:pt x="56" y="35"/>
                  </a:lnTo>
                  <a:lnTo>
                    <a:pt x="52" y="39"/>
                  </a:lnTo>
                  <a:lnTo>
                    <a:pt x="52" y="42"/>
                  </a:lnTo>
                  <a:lnTo>
                    <a:pt x="49" y="46"/>
                  </a:lnTo>
                  <a:lnTo>
                    <a:pt x="45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5" y="46"/>
                  </a:lnTo>
                  <a:lnTo>
                    <a:pt x="31" y="42"/>
                  </a:lnTo>
                  <a:lnTo>
                    <a:pt x="24" y="39"/>
                  </a:lnTo>
                  <a:lnTo>
                    <a:pt x="21" y="32"/>
                  </a:lnTo>
                  <a:lnTo>
                    <a:pt x="14" y="25"/>
                  </a:lnTo>
                  <a:lnTo>
                    <a:pt x="7" y="14"/>
                  </a:lnTo>
                  <a:lnTo>
                    <a:pt x="0" y="4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9" y="14"/>
                  </a:lnTo>
                  <a:lnTo>
                    <a:pt x="52" y="18"/>
                  </a:lnTo>
                  <a:lnTo>
                    <a:pt x="52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3">
              <a:extLst>
                <a:ext uri="{FF2B5EF4-FFF2-40B4-BE49-F238E27FC236}">
                  <a16:creationId xmlns:a16="http://schemas.microsoft.com/office/drawing/2014/main" id="{B0607974-796A-4DBB-9D95-D8BCAB942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79" y="11796400"/>
              <a:ext cx="282249" cy="2182003"/>
            </a:xfrm>
            <a:custGeom>
              <a:avLst/>
              <a:gdLst>
                <a:gd name="T0" fmla="*/ 14 w 52"/>
                <a:gd name="T1" fmla="*/ 168 h 402"/>
                <a:gd name="T2" fmla="*/ 14 w 52"/>
                <a:gd name="T3" fmla="*/ 136 h 402"/>
                <a:gd name="T4" fmla="*/ 14 w 52"/>
                <a:gd name="T5" fmla="*/ 105 h 402"/>
                <a:gd name="T6" fmla="*/ 14 w 52"/>
                <a:gd name="T7" fmla="*/ 81 h 402"/>
                <a:gd name="T8" fmla="*/ 14 w 52"/>
                <a:gd name="T9" fmla="*/ 63 h 402"/>
                <a:gd name="T10" fmla="*/ 11 w 52"/>
                <a:gd name="T11" fmla="*/ 46 h 402"/>
                <a:gd name="T12" fmla="*/ 11 w 52"/>
                <a:gd name="T13" fmla="*/ 35 h 402"/>
                <a:gd name="T14" fmla="*/ 11 w 52"/>
                <a:gd name="T15" fmla="*/ 28 h 402"/>
                <a:gd name="T16" fmla="*/ 7 w 52"/>
                <a:gd name="T17" fmla="*/ 21 h 402"/>
                <a:gd name="T18" fmla="*/ 0 w 52"/>
                <a:gd name="T19" fmla="*/ 11 h 402"/>
                <a:gd name="T20" fmla="*/ 4 w 52"/>
                <a:gd name="T21" fmla="*/ 4 h 402"/>
                <a:gd name="T22" fmla="*/ 11 w 52"/>
                <a:gd name="T23" fmla="*/ 0 h 402"/>
                <a:gd name="T24" fmla="*/ 24 w 52"/>
                <a:gd name="T25" fmla="*/ 0 h 402"/>
                <a:gd name="T26" fmla="*/ 38 w 52"/>
                <a:gd name="T27" fmla="*/ 7 h 402"/>
                <a:gd name="T28" fmla="*/ 49 w 52"/>
                <a:gd name="T29" fmla="*/ 14 h 402"/>
                <a:gd name="T30" fmla="*/ 52 w 52"/>
                <a:gd name="T31" fmla="*/ 25 h 402"/>
                <a:gd name="T32" fmla="*/ 52 w 52"/>
                <a:gd name="T33" fmla="*/ 32 h 402"/>
                <a:gd name="T34" fmla="*/ 49 w 52"/>
                <a:gd name="T35" fmla="*/ 42 h 402"/>
                <a:gd name="T36" fmla="*/ 49 w 52"/>
                <a:gd name="T37" fmla="*/ 67 h 402"/>
                <a:gd name="T38" fmla="*/ 45 w 52"/>
                <a:gd name="T39" fmla="*/ 87 h 402"/>
                <a:gd name="T40" fmla="*/ 45 w 52"/>
                <a:gd name="T41" fmla="*/ 115 h 402"/>
                <a:gd name="T42" fmla="*/ 45 w 52"/>
                <a:gd name="T43" fmla="*/ 150 h 402"/>
                <a:gd name="T44" fmla="*/ 49 w 52"/>
                <a:gd name="T45" fmla="*/ 189 h 402"/>
                <a:gd name="T46" fmla="*/ 49 w 52"/>
                <a:gd name="T47" fmla="*/ 234 h 402"/>
                <a:gd name="T48" fmla="*/ 45 w 52"/>
                <a:gd name="T49" fmla="*/ 269 h 402"/>
                <a:gd name="T50" fmla="*/ 45 w 52"/>
                <a:gd name="T51" fmla="*/ 300 h 402"/>
                <a:gd name="T52" fmla="*/ 45 w 52"/>
                <a:gd name="T53" fmla="*/ 321 h 402"/>
                <a:gd name="T54" fmla="*/ 42 w 52"/>
                <a:gd name="T55" fmla="*/ 360 h 402"/>
                <a:gd name="T56" fmla="*/ 38 w 52"/>
                <a:gd name="T57" fmla="*/ 384 h 402"/>
                <a:gd name="T58" fmla="*/ 31 w 52"/>
                <a:gd name="T59" fmla="*/ 398 h 402"/>
                <a:gd name="T60" fmla="*/ 24 w 52"/>
                <a:gd name="T61" fmla="*/ 402 h 402"/>
                <a:gd name="T62" fmla="*/ 21 w 52"/>
                <a:gd name="T63" fmla="*/ 402 h 402"/>
                <a:gd name="T64" fmla="*/ 18 w 52"/>
                <a:gd name="T65" fmla="*/ 395 h 402"/>
                <a:gd name="T66" fmla="*/ 18 w 52"/>
                <a:gd name="T67" fmla="*/ 384 h 402"/>
                <a:gd name="T68" fmla="*/ 14 w 52"/>
                <a:gd name="T69" fmla="*/ 370 h 402"/>
                <a:gd name="T70" fmla="*/ 14 w 52"/>
                <a:gd name="T71" fmla="*/ 360 h 402"/>
                <a:gd name="T72" fmla="*/ 14 w 52"/>
                <a:gd name="T73" fmla="*/ 346 h 402"/>
                <a:gd name="T74" fmla="*/ 14 w 52"/>
                <a:gd name="T75" fmla="*/ 328 h 402"/>
                <a:gd name="T76" fmla="*/ 14 w 52"/>
                <a:gd name="T77" fmla="*/ 307 h 402"/>
                <a:gd name="T78" fmla="*/ 11 w 52"/>
                <a:gd name="T79" fmla="*/ 283 h 402"/>
                <a:gd name="T80" fmla="*/ 11 w 52"/>
                <a:gd name="T81" fmla="*/ 255 h 402"/>
                <a:gd name="T82" fmla="*/ 14 w 52"/>
                <a:gd name="T83" fmla="*/ 224 h 402"/>
                <a:gd name="T84" fmla="*/ 14 w 52"/>
                <a:gd name="T85" fmla="*/ 18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" h="402">
                  <a:moveTo>
                    <a:pt x="14" y="189"/>
                  </a:moveTo>
                  <a:lnTo>
                    <a:pt x="14" y="168"/>
                  </a:lnTo>
                  <a:lnTo>
                    <a:pt x="14" y="150"/>
                  </a:lnTo>
                  <a:lnTo>
                    <a:pt x="14" y="136"/>
                  </a:lnTo>
                  <a:lnTo>
                    <a:pt x="14" y="119"/>
                  </a:lnTo>
                  <a:lnTo>
                    <a:pt x="14" y="105"/>
                  </a:lnTo>
                  <a:lnTo>
                    <a:pt x="14" y="94"/>
                  </a:lnTo>
                  <a:lnTo>
                    <a:pt x="14" y="81"/>
                  </a:lnTo>
                  <a:lnTo>
                    <a:pt x="14" y="70"/>
                  </a:lnTo>
                  <a:lnTo>
                    <a:pt x="14" y="63"/>
                  </a:lnTo>
                  <a:lnTo>
                    <a:pt x="14" y="53"/>
                  </a:lnTo>
                  <a:lnTo>
                    <a:pt x="11" y="46"/>
                  </a:lnTo>
                  <a:lnTo>
                    <a:pt x="11" y="42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1" y="4"/>
                  </a:lnTo>
                  <a:lnTo>
                    <a:pt x="38" y="7"/>
                  </a:lnTo>
                  <a:lnTo>
                    <a:pt x="45" y="11"/>
                  </a:lnTo>
                  <a:lnTo>
                    <a:pt x="49" y="14"/>
                  </a:lnTo>
                  <a:lnTo>
                    <a:pt x="52" y="18"/>
                  </a:lnTo>
                  <a:lnTo>
                    <a:pt x="52" y="25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5"/>
                  </a:lnTo>
                  <a:lnTo>
                    <a:pt x="49" y="42"/>
                  </a:lnTo>
                  <a:lnTo>
                    <a:pt x="49" y="53"/>
                  </a:lnTo>
                  <a:lnTo>
                    <a:pt x="49" y="67"/>
                  </a:lnTo>
                  <a:lnTo>
                    <a:pt x="45" y="77"/>
                  </a:lnTo>
                  <a:lnTo>
                    <a:pt x="45" y="87"/>
                  </a:lnTo>
                  <a:lnTo>
                    <a:pt x="45" y="101"/>
                  </a:lnTo>
                  <a:lnTo>
                    <a:pt x="45" y="115"/>
                  </a:lnTo>
                  <a:lnTo>
                    <a:pt x="45" y="129"/>
                  </a:lnTo>
                  <a:lnTo>
                    <a:pt x="45" y="150"/>
                  </a:lnTo>
                  <a:lnTo>
                    <a:pt x="45" y="168"/>
                  </a:lnTo>
                  <a:lnTo>
                    <a:pt x="49" y="189"/>
                  </a:lnTo>
                  <a:lnTo>
                    <a:pt x="49" y="213"/>
                  </a:lnTo>
                  <a:lnTo>
                    <a:pt x="49" y="234"/>
                  </a:lnTo>
                  <a:lnTo>
                    <a:pt x="45" y="252"/>
                  </a:lnTo>
                  <a:lnTo>
                    <a:pt x="45" y="269"/>
                  </a:lnTo>
                  <a:lnTo>
                    <a:pt x="45" y="283"/>
                  </a:lnTo>
                  <a:lnTo>
                    <a:pt x="45" y="300"/>
                  </a:lnTo>
                  <a:lnTo>
                    <a:pt x="45" y="311"/>
                  </a:lnTo>
                  <a:lnTo>
                    <a:pt x="45" y="321"/>
                  </a:lnTo>
                  <a:lnTo>
                    <a:pt x="45" y="342"/>
                  </a:lnTo>
                  <a:lnTo>
                    <a:pt x="42" y="360"/>
                  </a:lnTo>
                  <a:lnTo>
                    <a:pt x="38" y="374"/>
                  </a:lnTo>
                  <a:lnTo>
                    <a:pt x="38" y="384"/>
                  </a:lnTo>
                  <a:lnTo>
                    <a:pt x="35" y="391"/>
                  </a:lnTo>
                  <a:lnTo>
                    <a:pt x="31" y="398"/>
                  </a:lnTo>
                  <a:lnTo>
                    <a:pt x="28" y="402"/>
                  </a:lnTo>
                  <a:lnTo>
                    <a:pt x="24" y="402"/>
                  </a:lnTo>
                  <a:lnTo>
                    <a:pt x="24" y="402"/>
                  </a:lnTo>
                  <a:lnTo>
                    <a:pt x="21" y="402"/>
                  </a:lnTo>
                  <a:lnTo>
                    <a:pt x="21" y="398"/>
                  </a:lnTo>
                  <a:lnTo>
                    <a:pt x="18" y="395"/>
                  </a:lnTo>
                  <a:lnTo>
                    <a:pt x="18" y="391"/>
                  </a:lnTo>
                  <a:lnTo>
                    <a:pt x="18" y="384"/>
                  </a:lnTo>
                  <a:lnTo>
                    <a:pt x="14" y="377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4" y="360"/>
                  </a:lnTo>
                  <a:lnTo>
                    <a:pt x="14" y="353"/>
                  </a:lnTo>
                  <a:lnTo>
                    <a:pt x="14" y="346"/>
                  </a:lnTo>
                  <a:lnTo>
                    <a:pt x="14" y="339"/>
                  </a:lnTo>
                  <a:lnTo>
                    <a:pt x="14" y="328"/>
                  </a:lnTo>
                  <a:lnTo>
                    <a:pt x="14" y="321"/>
                  </a:lnTo>
                  <a:lnTo>
                    <a:pt x="14" y="307"/>
                  </a:lnTo>
                  <a:lnTo>
                    <a:pt x="11" y="297"/>
                  </a:lnTo>
                  <a:lnTo>
                    <a:pt x="11" y="283"/>
                  </a:lnTo>
                  <a:lnTo>
                    <a:pt x="11" y="269"/>
                  </a:lnTo>
                  <a:lnTo>
                    <a:pt x="11" y="255"/>
                  </a:lnTo>
                  <a:lnTo>
                    <a:pt x="11" y="241"/>
                  </a:lnTo>
                  <a:lnTo>
                    <a:pt x="14" y="224"/>
                  </a:lnTo>
                  <a:lnTo>
                    <a:pt x="14" y="206"/>
                  </a:lnTo>
                  <a:lnTo>
                    <a:pt x="14" y="189"/>
                  </a:lnTo>
                  <a:lnTo>
                    <a:pt x="14" y="18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4">
              <a:extLst>
                <a:ext uri="{FF2B5EF4-FFF2-40B4-BE49-F238E27FC236}">
                  <a16:creationId xmlns:a16="http://schemas.microsoft.com/office/drawing/2014/main" id="{EA556053-3E56-44CF-B4B5-CE1BC6F7C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563" y="12708282"/>
              <a:ext cx="1346111" cy="303961"/>
            </a:xfrm>
            <a:custGeom>
              <a:avLst/>
              <a:gdLst>
                <a:gd name="T0" fmla="*/ 248 w 248"/>
                <a:gd name="T1" fmla="*/ 21 h 56"/>
                <a:gd name="T2" fmla="*/ 248 w 248"/>
                <a:gd name="T3" fmla="*/ 21 h 56"/>
                <a:gd name="T4" fmla="*/ 248 w 248"/>
                <a:gd name="T5" fmla="*/ 24 h 56"/>
                <a:gd name="T6" fmla="*/ 248 w 248"/>
                <a:gd name="T7" fmla="*/ 28 h 56"/>
                <a:gd name="T8" fmla="*/ 244 w 248"/>
                <a:gd name="T9" fmla="*/ 28 h 56"/>
                <a:gd name="T10" fmla="*/ 237 w 248"/>
                <a:gd name="T11" fmla="*/ 31 h 56"/>
                <a:gd name="T12" fmla="*/ 227 w 248"/>
                <a:gd name="T13" fmla="*/ 31 h 56"/>
                <a:gd name="T14" fmla="*/ 216 w 248"/>
                <a:gd name="T15" fmla="*/ 31 h 56"/>
                <a:gd name="T16" fmla="*/ 185 w 248"/>
                <a:gd name="T17" fmla="*/ 31 h 56"/>
                <a:gd name="T18" fmla="*/ 153 w 248"/>
                <a:gd name="T19" fmla="*/ 31 h 56"/>
                <a:gd name="T20" fmla="*/ 136 w 248"/>
                <a:gd name="T21" fmla="*/ 35 h 56"/>
                <a:gd name="T22" fmla="*/ 119 w 248"/>
                <a:gd name="T23" fmla="*/ 38 h 56"/>
                <a:gd name="T24" fmla="*/ 98 w 248"/>
                <a:gd name="T25" fmla="*/ 42 h 56"/>
                <a:gd name="T26" fmla="*/ 77 w 248"/>
                <a:gd name="T27" fmla="*/ 45 h 56"/>
                <a:gd name="T28" fmla="*/ 66 w 248"/>
                <a:gd name="T29" fmla="*/ 49 h 56"/>
                <a:gd name="T30" fmla="*/ 59 w 248"/>
                <a:gd name="T31" fmla="*/ 52 h 56"/>
                <a:gd name="T32" fmla="*/ 49 w 248"/>
                <a:gd name="T33" fmla="*/ 52 h 56"/>
                <a:gd name="T34" fmla="*/ 45 w 248"/>
                <a:gd name="T35" fmla="*/ 56 h 56"/>
                <a:gd name="T36" fmla="*/ 38 w 248"/>
                <a:gd name="T37" fmla="*/ 56 h 56"/>
                <a:gd name="T38" fmla="*/ 35 w 248"/>
                <a:gd name="T39" fmla="*/ 56 h 56"/>
                <a:gd name="T40" fmla="*/ 31 w 248"/>
                <a:gd name="T41" fmla="*/ 56 h 56"/>
                <a:gd name="T42" fmla="*/ 31 w 248"/>
                <a:gd name="T43" fmla="*/ 56 h 56"/>
                <a:gd name="T44" fmla="*/ 28 w 248"/>
                <a:gd name="T45" fmla="*/ 56 h 56"/>
                <a:gd name="T46" fmla="*/ 24 w 248"/>
                <a:gd name="T47" fmla="*/ 56 h 56"/>
                <a:gd name="T48" fmla="*/ 21 w 248"/>
                <a:gd name="T49" fmla="*/ 52 h 56"/>
                <a:gd name="T50" fmla="*/ 14 w 248"/>
                <a:gd name="T51" fmla="*/ 52 h 56"/>
                <a:gd name="T52" fmla="*/ 7 w 248"/>
                <a:gd name="T53" fmla="*/ 49 h 56"/>
                <a:gd name="T54" fmla="*/ 3 w 248"/>
                <a:gd name="T55" fmla="*/ 45 h 56"/>
                <a:gd name="T56" fmla="*/ 0 w 248"/>
                <a:gd name="T57" fmla="*/ 42 h 56"/>
                <a:gd name="T58" fmla="*/ 0 w 248"/>
                <a:gd name="T59" fmla="*/ 35 h 56"/>
                <a:gd name="T60" fmla="*/ 24 w 248"/>
                <a:gd name="T61" fmla="*/ 31 h 56"/>
                <a:gd name="T62" fmla="*/ 49 w 248"/>
                <a:gd name="T63" fmla="*/ 28 h 56"/>
                <a:gd name="T64" fmla="*/ 91 w 248"/>
                <a:gd name="T65" fmla="*/ 17 h 56"/>
                <a:gd name="T66" fmla="*/ 101 w 248"/>
                <a:gd name="T67" fmla="*/ 17 h 56"/>
                <a:gd name="T68" fmla="*/ 112 w 248"/>
                <a:gd name="T69" fmla="*/ 14 h 56"/>
                <a:gd name="T70" fmla="*/ 119 w 248"/>
                <a:gd name="T71" fmla="*/ 14 h 56"/>
                <a:gd name="T72" fmla="*/ 125 w 248"/>
                <a:gd name="T73" fmla="*/ 10 h 56"/>
                <a:gd name="T74" fmla="*/ 129 w 248"/>
                <a:gd name="T75" fmla="*/ 10 h 56"/>
                <a:gd name="T76" fmla="*/ 132 w 248"/>
                <a:gd name="T77" fmla="*/ 10 h 56"/>
                <a:gd name="T78" fmla="*/ 136 w 248"/>
                <a:gd name="T79" fmla="*/ 10 h 56"/>
                <a:gd name="T80" fmla="*/ 139 w 248"/>
                <a:gd name="T81" fmla="*/ 10 h 56"/>
                <a:gd name="T82" fmla="*/ 139 w 248"/>
                <a:gd name="T83" fmla="*/ 10 h 56"/>
                <a:gd name="T84" fmla="*/ 146 w 248"/>
                <a:gd name="T85" fmla="*/ 7 h 56"/>
                <a:gd name="T86" fmla="*/ 153 w 248"/>
                <a:gd name="T87" fmla="*/ 7 h 56"/>
                <a:gd name="T88" fmla="*/ 164 w 248"/>
                <a:gd name="T89" fmla="*/ 3 h 56"/>
                <a:gd name="T90" fmla="*/ 185 w 248"/>
                <a:gd name="T91" fmla="*/ 3 h 56"/>
                <a:gd name="T92" fmla="*/ 209 w 248"/>
                <a:gd name="T93" fmla="*/ 0 h 56"/>
                <a:gd name="T94" fmla="*/ 220 w 248"/>
                <a:gd name="T95" fmla="*/ 0 h 56"/>
                <a:gd name="T96" fmla="*/ 227 w 248"/>
                <a:gd name="T97" fmla="*/ 3 h 56"/>
                <a:gd name="T98" fmla="*/ 234 w 248"/>
                <a:gd name="T99" fmla="*/ 3 h 56"/>
                <a:gd name="T100" fmla="*/ 237 w 248"/>
                <a:gd name="T101" fmla="*/ 7 h 56"/>
                <a:gd name="T102" fmla="*/ 244 w 248"/>
                <a:gd name="T103" fmla="*/ 14 h 56"/>
                <a:gd name="T104" fmla="*/ 248 w 248"/>
                <a:gd name="T105" fmla="*/ 21 h 56"/>
                <a:gd name="T106" fmla="*/ 248 w 248"/>
                <a:gd name="T107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8" h="56">
                  <a:moveTo>
                    <a:pt x="248" y="21"/>
                  </a:moveTo>
                  <a:lnTo>
                    <a:pt x="248" y="21"/>
                  </a:lnTo>
                  <a:lnTo>
                    <a:pt x="248" y="24"/>
                  </a:lnTo>
                  <a:lnTo>
                    <a:pt x="248" y="28"/>
                  </a:lnTo>
                  <a:lnTo>
                    <a:pt x="244" y="28"/>
                  </a:lnTo>
                  <a:lnTo>
                    <a:pt x="237" y="31"/>
                  </a:lnTo>
                  <a:lnTo>
                    <a:pt x="227" y="31"/>
                  </a:lnTo>
                  <a:lnTo>
                    <a:pt x="216" y="31"/>
                  </a:lnTo>
                  <a:lnTo>
                    <a:pt x="185" y="31"/>
                  </a:lnTo>
                  <a:lnTo>
                    <a:pt x="153" y="31"/>
                  </a:lnTo>
                  <a:lnTo>
                    <a:pt x="136" y="35"/>
                  </a:lnTo>
                  <a:lnTo>
                    <a:pt x="119" y="38"/>
                  </a:lnTo>
                  <a:lnTo>
                    <a:pt x="98" y="42"/>
                  </a:lnTo>
                  <a:lnTo>
                    <a:pt x="77" y="45"/>
                  </a:lnTo>
                  <a:lnTo>
                    <a:pt x="66" y="49"/>
                  </a:lnTo>
                  <a:lnTo>
                    <a:pt x="59" y="52"/>
                  </a:lnTo>
                  <a:lnTo>
                    <a:pt x="49" y="52"/>
                  </a:lnTo>
                  <a:lnTo>
                    <a:pt x="45" y="56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1" y="52"/>
                  </a:lnTo>
                  <a:lnTo>
                    <a:pt x="14" y="52"/>
                  </a:lnTo>
                  <a:lnTo>
                    <a:pt x="7" y="49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24" y="31"/>
                  </a:lnTo>
                  <a:lnTo>
                    <a:pt x="49" y="28"/>
                  </a:lnTo>
                  <a:lnTo>
                    <a:pt x="91" y="17"/>
                  </a:lnTo>
                  <a:lnTo>
                    <a:pt x="101" y="17"/>
                  </a:lnTo>
                  <a:lnTo>
                    <a:pt x="112" y="14"/>
                  </a:lnTo>
                  <a:lnTo>
                    <a:pt x="119" y="14"/>
                  </a:lnTo>
                  <a:lnTo>
                    <a:pt x="125" y="10"/>
                  </a:lnTo>
                  <a:lnTo>
                    <a:pt x="129" y="10"/>
                  </a:lnTo>
                  <a:lnTo>
                    <a:pt x="132" y="10"/>
                  </a:lnTo>
                  <a:lnTo>
                    <a:pt x="136" y="10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6" y="7"/>
                  </a:lnTo>
                  <a:lnTo>
                    <a:pt x="153" y="7"/>
                  </a:lnTo>
                  <a:lnTo>
                    <a:pt x="164" y="3"/>
                  </a:lnTo>
                  <a:lnTo>
                    <a:pt x="185" y="3"/>
                  </a:lnTo>
                  <a:lnTo>
                    <a:pt x="209" y="0"/>
                  </a:lnTo>
                  <a:lnTo>
                    <a:pt x="220" y="0"/>
                  </a:lnTo>
                  <a:lnTo>
                    <a:pt x="227" y="3"/>
                  </a:lnTo>
                  <a:lnTo>
                    <a:pt x="234" y="3"/>
                  </a:lnTo>
                  <a:lnTo>
                    <a:pt x="237" y="7"/>
                  </a:lnTo>
                  <a:lnTo>
                    <a:pt x="244" y="14"/>
                  </a:lnTo>
                  <a:lnTo>
                    <a:pt x="248" y="21"/>
                  </a:lnTo>
                  <a:lnTo>
                    <a:pt x="248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5">
              <a:extLst>
                <a:ext uri="{FF2B5EF4-FFF2-40B4-BE49-F238E27FC236}">
                  <a16:creationId xmlns:a16="http://schemas.microsoft.com/office/drawing/2014/main" id="{EBE02346-C195-4775-8671-9EB1F4177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99" y="12556302"/>
              <a:ext cx="1058436" cy="303961"/>
            </a:xfrm>
            <a:custGeom>
              <a:avLst/>
              <a:gdLst>
                <a:gd name="T0" fmla="*/ 28 w 195"/>
                <a:gd name="T1" fmla="*/ 31 h 56"/>
                <a:gd name="T2" fmla="*/ 38 w 195"/>
                <a:gd name="T3" fmla="*/ 28 h 56"/>
                <a:gd name="T4" fmla="*/ 52 w 195"/>
                <a:gd name="T5" fmla="*/ 28 h 56"/>
                <a:gd name="T6" fmla="*/ 66 w 195"/>
                <a:gd name="T7" fmla="*/ 24 h 56"/>
                <a:gd name="T8" fmla="*/ 87 w 195"/>
                <a:gd name="T9" fmla="*/ 17 h 56"/>
                <a:gd name="T10" fmla="*/ 105 w 195"/>
                <a:gd name="T11" fmla="*/ 14 h 56"/>
                <a:gd name="T12" fmla="*/ 122 w 195"/>
                <a:gd name="T13" fmla="*/ 10 h 56"/>
                <a:gd name="T14" fmla="*/ 139 w 195"/>
                <a:gd name="T15" fmla="*/ 7 h 56"/>
                <a:gd name="T16" fmla="*/ 153 w 195"/>
                <a:gd name="T17" fmla="*/ 3 h 56"/>
                <a:gd name="T18" fmla="*/ 164 w 195"/>
                <a:gd name="T19" fmla="*/ 0 h 56"/>
                <a:gd name="T20" fmla="*/ 174 w 195"/>
                <a:gd name="T21" fmla="*/ 0 h 56"/>
                <a:gd name="T22" fmla="*/ 181 w 195"/>
                <a:gd name="T23" fmla="*/ 0 h 56"/>
                <a:gd name="T24" fmla="*/ 185 w 195"/>
                <a:gd name="T25" fmla="*/ 0 h 56"/>
                <a:gd name="T26" fmla="*/ 188 w 195"/>
                <a:gd name="T27" fmla="*/ 3 h 56"/>
                <a:gd name="T28" fmla="*/ 192 w 195"/>
                <a:gd name="T29" fmla="*/ 7 h 56"/>
                <a:gd name="T30" fmla="*/ 195 w 195"/>
                <a:gd name="T31" fmla="*/ 10 h 56"/>
                <a:gd name="T32" fmla="*/ 195 w 195"/>
                <a:gd name="T33" fmla="*/ 14 h 56"/>
                <a:gd name="T34" fmla="*/ 195 w 195"/>
                <a:gd name="T35" fmla="*/ 17 h 56"/>
                <a:gd name="T36" fmla="*/ 192 w 195"/>
                <a:gd name="T37" fmla="*/ 17 h 56"/>
                <a:gd name="T38" fmla="*/ 192 w 195"/>
                <a:gd name="T39" fmla="*/ 21 h 56"/>
                <a:gd name="T40" fmla="*/ 188 w 195"/>
                <a:gd name="T41" fmla="*/ 21 h 56"/>
                <a:gd name="T42" fmla="*/ 181 w 195"/>
                <a:gd name="T43" fmla="*/ 24 h 56"/>
                <a:gd name="T44" fmla="*/ 178 w 195"/>
                <a:gd name="T45" fmla="*/ 24 h 56"/>
                <a:gd name="T46" fmla="*/ 171 w 195"/>
                <a:gd name="T47" fmla="*/ 24 h 56"/>
                <a:gd name="T48" fmla="*/ 164 w 195"/>
                <a:gd name="T49" fmla="*/ 28 h 56"/>
                <a:gd name="T50" fmla="*/ 146 w 195"/>
                <a:gd name="T51" fmla="*/ 31 h 56"/>
                <a:gd name="T52" fmla="*/ 129 w 195"/>
                <a:gd name="T53" fmla="*/ 35 h 56"/>
                <a:gd name="T54" fmla="*/ 105 w 195"/>
                <a:gd name="T55" fmla="*/ 38 h 56"/>
                <a:gd name="T56" fmla="*/ 84 w 195"/>
                <a:gd name="T57" fmla="*/ 45 h 56"/>
                <a:gd name="T58" fmla="*/ 70 w 195"/>
                <a:gd name="T59" fmla="*/ 45 h 56"/>
                <a:gd name="T60" fmla="*/ 59 w 195"/>
                <a:gd name="T61" fmla="*/ 49 h 56"/>
                <a:gd name="T62" fmla="*/ 52 w 195"/>
                <a:gd name="T63" fmla="*/ 52 h 56"/>
                <a:gd name="T64" fmla="*/ 45 w 195"/>
                <a:gd name="T65" fmla="*/ 52 h 56"/>
                <a:gd name="T66" fmla="*/ 38 w 195"/>
                <a:gd name="T67" fmla="*/ 56 h 56"/>
                <a:gd name="T68" fmla="*/ 35 w 195"/>
                <a:gd name="T69" fmla="*/ 56 h 56"/>
                <a:gd name="T70" fmla="*/ 31 w 195"/>
                <a:gd name="T71" fmla="*/ 56 h 56"/>
                <a:gd name="T72" fmla="*/ 28 w 195"/>
                <a:gd name="T73" fmla="*/ 56 h 56"/>
                <a:gd name="T74" fmla="*/ 24 w 195"/>
                <a:gd name="T75" fmla="*/ 56 h 56"/>
                <a:gd name="T76" fmla="*/ 21 w 195"/>
                <a:gd name="T77" fmla="*/ 52 h 56"/>
                <a:gd name="T78" fmla="*/ 14 w 195"/>
                <a:gd name="T79" fmla="*/ 49 h 56"/>
                <a:gd name="T80" fmla="*/ 10 w 195"/>
                <a:gd name="T81" fmla="*/ 45 h 56"/>
                <a:gd name="T82" fmla="*/ 3 w 195"/>
                <a:gd name="T83" fmla="*/ 38 h 56"/>
                <a:gd name="T84" fmla="*/ 0 w 195"/>
                <a:gd name="T85" fmla="*/ 35 h 56"/>
                <a:gd name="T86" fmla="*/ 0 w 195"/>
                <a:gd name="T87" fmla="*/ 31 h 56"/>
                <a:gd name="T88" fmla="*/ 3 w 195"/>
                <a:gd name="T89" fmla="*/ 31 h 56"/>
                <a:gd name="T90" fmla="*/ 7 w 195"/>
                <a:gd name="T91" fmla="*/ 31 h 56"/>
                <a:gd name="T92" fmla="*/ 14 w 195"/>
                <a:gd name="T93" fmla="*/ 31 h 56"/>
                <a:gd name="T94" fmla="*/ 21 w 195"/>
                <a:gd name="T95" fmla="*/ 31 h 56"/>
                <a:gd name="T96" fmla="*/ 28 w 195"/>
                <a:gd name="T97" fmla="*/ 31 h 56"/>
                <a:gd name="T98" fmla="*/ 28 w 195"/>
                <a:gd name="T99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" h="56">
                  <a:moveTo>
                    <a:pt x="28" y="31"/>
                  </a:moveTo>
                  <a:lnTo>
                    <a:pt x="38" y="28"/>
                  </a:lnTo>
                  <a:lnTo>
                    <a:pt x="52" y="28"/>
                  </a:lnTo>
                  <a:lnTo>
                    <a:pt x="66" y="24"/>
                  </a:lnTo>
                  <a:lnTo>
                    <a:pt x="87" y="17"/>
                  </a:lnTo>
                  <a:lnTo>
                    <a:pt x="105" y="14"/>
                  </a:lnTo>
                  <a:lnTo>
                    <a:pt x="122" y="10"/>
                  </a:lnTo>
                  <a:lnTo>
                    <a:pt x="139" y="7"/>
                  </a:lnTo>
                  <a:lnTo>
                    <a:pt x="153" y="3"/>
                  </a:lnTo>
                  <a:lnTo>
                    <a:pt x="164" y="0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85" y="0"/>
                  </a:lnTo>
                  <a:lnTo>
                    <a:pt x="188" y="3"/>
                  </a:lnTo>
                  <a:lnTo>
                    <a:pt x="192" y="7"/>
                  </a:lnTo>
                  <a:lnTo>
                    <a:pt x="195" y="10"/>
                  </a:lnTo>
                  <a:lnTo>
                    <a:pt x="195" y="14"/>
                  </a:lnTo>
                  <a:lnTo>
                    <a:pt x="195" y="17"/>
                  </a:lnTo>
                  <a:lnTo>
                    <a:pt x="192" y="17"/>
                  </a:lnTo>
                  <a:lnTo>
                    <a:pt x="192" y="21"/>
                  </a:lnTo>
                  <a:lnTo>
                    <a:pt x="188" y="21"/>
                  </a:lnTo>
                  <a:lnTo>
                    <a:pt x="181" y="24"/>
                  </a:lnTo>
                  <a:lnTo>
                    <a:pt x="178" y="24"/>
                  </a:lnTo>
                  <a:lnTo>
                    <a:pt x="171" y="24"/>
                  </a:lnTo>
                  <a:lnTo>
                    <a:pt x="164" y="28"/>
                  </a:lnTo>
                  <a:lnTo>
                    <a:pt x="146" y="31"/>
                  </a:lnTo>
                  <a:lnTo>
                    <a:pt x="129" y="35"/>
                  </a:lnTo>
                  <a:lnTo>
                    <a:pt x="105" y="38"/>
                  </a:lnTo>
                  <a:lnTo>
                    <a:pt x="84" y="45"/>
                  </a:lnTo>
                  <a:lnTo>
                    <a:pt x="70" y="45"/>
                  </a:lnTo>
                  <a:lnTo>
                    <a:pt x="59" y="49"/>
                  </a:lnTo>
                  <a:lnTo>
                    <a:pt x="52" y="52"/>
                  </a:lnTo>
                  <a:lnTo>
                    <a:pt x="45" y="52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1" y="52"/>
                  </a:lnTo>
                  <a:lnTo>
                    <a:pt x="14" y="49"/>
                  </a:lnTo>
                  <a:lnTo>
                    <a:pt x="10" y="45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3" y="31"/>
                  </a:lnTo>
                  <a:lnTo>
                    <a:pt x="7" y="31"/>
                  </a:lnTo>
                  <a:lnTo>
                    <a:pt x="14" y="31"/>
                  </a:lnTo>
                  <a:lnTo>
                    <a:pt x="21" y="31"/>
                  </a:lnTo>
                  <a:lnTo>
                    <a:pt x="28" y="31"/>
                  </a:lnTo>
                  <a:lnTo>
                    <a:pt x="28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6">
              <a:extLst>
                <a:ext uri="{FF2B5EF4-FFF2-40B4-BE49-F238E27FC236}">
                  <a16:creationId xmlns:a16="http://schemas.microsoft.com/office/drawing/2014/main" id="{9BEFFD3E-30A6-4D50-9E8C-359235339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681" y="12708282"/>
              <a:ext cx="667629" cy="754475"/>
            </a:xfrm>
            <a:custGeom>
              <a:avLst/>
              <a:gdLst>
                <a:gd name="T0" fmla="*/ 14 w 123"/>
                <a:gd name="T1" fmla="*/ 129 h 139"/>
                <a:gd name="T2" fmla="*/ 21 w 123"/>
                <a:gd name="T3" fmla="*/ 122 h 139"/>
                <a:gd name="T4" fmla="*/ 28 w 123"/>
                <a:gd name="T5" fmla="*/ 115 h 139"/>
                <a:gd name="T6" fmla="*/ 39 w 123"/>
                <a:gd name="T7" fmla="*/ 104 h 139"/>
                <a:gd name="T8" fmla="*/ 53 w 123"/>
                <a:gd name="T9" fmla="*/ 90 h 139"/>
                <a:gd name="T10" fmla="*/ 60 w 123"/>
                <a:gd name="T11" fmla="*/ 84 h 139"/>
                <a:gd name="T12" fmla="*/ 67 w 123"/>
                <a:gd name="T13" fmla="*/ 73 h 139"/>
                <a:gd name="T14" fmla="*/ 74 w 123"/>
                <a:gd name="T15" fmla="*/ 66 h 139"/>
                <a:gd name="T16" fmla="*/ 81 w 123"/>
                <a:gd name="T17" fmla="*/ 56 h 139"/>
                <a:gd name="T18" fmla="*/ 88 w 123"/>
                <a:gd name="T19" fmla="*/ 42 h 139"/>
                <a:gd name="T20" fmla="*/ 98 w 123"/>
                <a:gd name="T21" fmla="*/ 31 h 139"/>
                <a:gd name="T22" fmla="*/ 105 w 123"/>
                <a:gd name="T23" fmla="*/ 17 h 139"/>
                <a:gd name="T24" fmla="*/ 116 w 123"/>
                <a:gd name="T25" fmla="*/ 0 h 139"/>
                <a:gd name="T26" fmla="*/ 123 w 123"/>
                <a:gd name="T27" fmla="*/ 14 h 139"/>
                <a:gd name="T28" fmla="*/ 112 w 123"/>
                <a:gd name="T29" fmla="*/ 28 h 139"/>
                <a:gd name="T30" fmla="*/ 102 w 123"/>
                <a:gd name="T31" fmla="*/ 42 h 139"/>
                <a:gd name="T32" fmla="*/ 95 w 123"/>
                <a:gd name="T33" fmla="*/ 56 h 139"/>
                <a:gd name="T34" fmla="*/ 84 w 123"/>
                <a:gd name="T35" fmla="*/ 66 h 139"/>
                <a:gd name="T36" fmla="*/ 77 w 123"/>
                <a:gd name="T37" fmla="*/ 77 h 139"/>
                <a:gd name="T38" fmla="*/ 70 w 123"/>
                <a:gd name="T39" fmla="*/ 87 h 139"/>
                <a:gd name="T40" fmla="*/ 63 w 123"/>
                <a:gd name="T41" fmla="*/ 94 h 139"/>
                <a:gd name="T42" fmla="*/ 56 w 123"/>
                <a:gd name="T43" fmla="*/ 101 h 139"/>
                <a:gd name="T44" fmla="*/ 42 w 123"/>
                <a:gd name="T45" fmla="*/ 111 h 139"/>
                <a:gd name="T46" fmla="*/ 32 w 123"/>
                <a:gd name="T47" fmla="*/ 118 h 139"/>
                <a:gd name="T48" fmla="*/ 25 w 123"/>
                <a:gd name="T49" fmla="*/ 125 h 139"/>
                <a:gd name="T50" fmla="*/ 18 w 123"/>
                <a:gd name="T51" fmla="*/ 129 h 139"/>
                <a:gd name="T52" fmla="*/ 11 w 123"/>
                <a:gd name="T53" fmla="*/ 132 h 139"/>
                <a:gd name="T54" fmla="*/ 4 w 123"/>
                <a:gd name="T55" fmla="*/ 136 h 139"/>
                <a:gd name="T56" fmla="*/ 0 w 123"/>
                <a:gd name="T57" fmla="*/ 136 h 139"/>
                <a:gd name="T58" fmla="*/ 0 w 123"/>
                <a:gd name="T59" fmla="*/ 139 h 139"/>
                <a:gd name="T60" fmla="*/ 0 w 123"/>
                <a:gd name="T61" fmla="*/ 136 h 139"/>
                <a:gd name="T62" fmla="*/ 4 w 123"/>
                <a:gd name="T63" fmla="*/ 136 h 139"/>
                <a:gd name="T64" fmla="*/ 7 w 123"/>
                <a:gd name="T65" fmla="*/ 132 h 139"/>
                <a:gd name="T66" fmla="*/ 14 w 123"/>
                <a:gd name="T67" fmla="*/ 129 h 139"/>
                <a:gd name="T68" fmla="*/ 14 w 123"/>
                <a:gd name="T69" fmla="*/ 12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39">
                  <a:moveTo>
                    <a:pt x="14" y="129"/>
                  </a:moveTo>
                  <a:lnTo>
                    <a:pt x="21" y="122"/>
                  </a:lnTo>
                  <a:lnTo>
                    <a:pt x="28" y="115"/>
                  </a:lnTo>
                  <a:lnTo>
                    <a:pt x="39" y="104"/>
                  </a:lnTo>
                  <a:lnTo>
                    <a:pt x="53" y="90"/>
                  </a:lnTo>
                  <a:lnTo>
                    <a:pt x="60" y="84"/>
                  </a:lnTo>
                  <a:lnTo>
                    <a:pt x="67" y="73"/>
                  </a:lnTo>
                  <a:lnTo>
                    <a:pt x="74" y="66"/>
                  </a:lnTo>
                  <a:lnTo>
                    <a:pt x="81" y="56"/>
                  </a:lnTo>
                  <a:lnTo>
                    <a:pt x="88" y="42"/>
                  </a:lnTo>
                  <a:lnTo>
                    <a:pt x="98" y="31"/>
                  </a:lnTo>
                  <a:lnTo>
                    <a:pt x="105" y="17"/>
                  </a:lnTo>
                  <a:lnTo>
                    <a:pt x="116" y="0"/>
                  </a:lnTo>
                  <a:lnTo>
                    <a:pt x="123" y="14"/>
                  </a:lnTo>
                  <a:lnTo>
                    <a:pt x="112" y="28"/>
                  </a:lnTo>
                  <a:lnTo>
                    <a:pt x="102" y="42"/>
                  </a:lnTo>
                  <a:lnTo>
                    <a:pt x="95" y="56"/>
                  </a:lnTo>
                  <a:lnTo>
                    <a:pt x="84" y="66"/>
                  </a:lnTo>
                  <a:lnTo>
                    <a:pt x="77" y="77"/>
                  </a:lnTo>
                  <a:lnTo>
                    <a:pt x="70" y="87"/>
                  </a:lnTo>
                  <a:lnTo>
                    <a:pt x="63" y="94"/>
                  </a:lnTo>
                  <a:lnTo>
                    <a:pt x="56" y="101"/>
                  </a:lnTo>
                  <a:lnTo>
                    <a:pt x="42" y="111"/>
                  </a:lnTo>
                  <a:lnTo>
                    <a:pt x="32" y="118"/>
                  </a:lnTo>
                  <a:lnTo>
                    <a:pt x="25" y="125"/>
                  </a:lnTo>
                  <a:lnTo>
                    <a:pt x="18" y="129"/>
                  </a:lnTo>
                  <a:lnTo>
                    <a:pt x="11" y="132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7" y="132"/>
                  </a:lnTo>
                  <a:lnTo>
                    <a:pt x="14" y="129"/>
                  </a:lnTo>
                  <a:lnTo>
                    <a:pt x="14" y="12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77">
              <a:extLst>
                <a:ext uri="{FF2B5EF4-FFF2-40B4-BE49-F238E27FC236}">
                  <a16:creationId xmlns:a16="http://schemas.microsoft.com/office/drawing/2014/main" id="{1A83ACC5-C52C-427A-8A40-F3EEC7CF6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599" y="12952534"/>
              <a:ext cx="341957" cy="244256"/>
            </a:xfrm>
            <a:custGeom>
              <a:avLst/>
              <a:gdLst>
                <a:gd name="T0" fmla="*/ 0 w 63"/>
                <a:gd name="T1" fmla="*/ 0 h 45"/>
                <a:gd name="T2" fmla="*/ 11 w 63"/>
                <a:gd name="T3" fmla="*/ 0 h 45"/>
                <a:gd name="T4" fmla="*/ 21 w 63"/>
                <a:gd name="T5" fmla="*/ 0 h 45"/>
                <a:gd name="T6" fmla="*/ 31 w 63"/>
                <a:gd name="T7" fmla="*/ 0 h 45"/>
                <a:gd name="T8" fmla="*/ 38 w 63"/>
                <a:gd name="T9" fmla="*/ 0 h 45"/>
                <a:gd name="T10" fmla="*/ 49 w 63"/>
                <a:gd name="T11" fmla="*/ 4 h 45"/>
                <a:gd name="T12" fmla="*/ 56 w 63"/>
                <a:gd name="T13" fmla="*/ 11 h 45"/>
                <a:gd name="T14" fmla="*/ 59 w 63"/>
                <a:gd name="T15" fmla="*/ 14 h 45"/>
                <a:gd name="T16" fmla="*/ 63 w 63"/>
                <a:gd name="T17" fmla="*/ 21 h 45"/>
                <a:gd name="T18" fmla="*/ 63 w 63"/>
                <a:gd name="T19" fmla="*/ 25 h 45"/>
                <a:gd name="T20" fmla="*/ 63 w 63"/>
                <a:gd name="T21" fmla="*/ 32 h 45"/>
                <a:gd name="T22" fmla="*/ 63 w 63"/>
                <a:gd name="T23" fmla="*/ 39 h 45"/>
                <a:gd name="T24" fmla="*/ 63 w 63"/>
                <a:gd name="T25" fmla="*/ 42 h 45"/>
                <a:gd name="T26" fmla="*/ 59 w 63"/>
                <a:gd name="T27" fmla="*/ 45 h 45"/>
                <a:gd name="T28" fmla="*/ 56 w 63"/>
                <a:gd name="T29" fmla="*/ 45 h 45"/>
                <a:gd name="T30" fmla="*/ 56 w 63"/>
                <a:gd name="T31" fmla="*/ 45 h 45"/>
                <a:gd name="T32" fmla="*/ 52 w 63"/>
                <a:gd name="T33" fmla="*/ 45 h 45"/>
                <a:gd name="T34" fmla="*/ 45 w 63"/>
                <a:gd name="T35" fmla="*/ 39 h 45"/>
                <a:gd name="T36" fmla="*/ 38 w 63"/>
                <a:gd name="T37" fmla="*/ 35 h 45"/>
                <a:gd name="T38" fmla="*/ 31 w 63"/>
                <a:gd name="T39" fmla="*/ 28 h 45"/>
                <a:gd name="T40" fmla="*/ 21 w 63"/>
                <a:gd name="T41" fmla="*/ 21 h 45"/>
                <a:gd name="T42" fmla="*/ 11 w 63"/>
                <a:gd name="T43" fmla="*/ 11 h 45"/>
                <a:gd name="T44" fmla="*/ 0 w 63"/>
                <a:gd name="T45" fmla="*/ 0 h 45"/>
                <a:gd name="T46" fmla="*/ 0 w 63"/>
                <a:gd name="T4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45">
                  <a:moveTo>
                    <a:pt x="0" y="0"/>
                  </a:moveTo>
                  <a:lnTo>
                    <a:pt x="11" y="0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9" y="4"/>
                  </a:lnTo>
                  <a:lnTo>
                    <a:pt x="56" y="11"/>
                  </a:lnTo>
                  <a:lnTo>
                    <a:pt x="59" y="14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63" y="32"/>
                  </a:lnTo>
                  <a:lnTo>
                    <a:pt x="63" y="39"/>
                  </a:lnTo>
                  <a:lnTo>
                    <a:pt x="63" y="42"/>
                  </a:lnTo>
                  <a:lnTo>
                    <a:pt x="59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2" y="45"/>
                  </a:lnTo>
                  <a:lnTo>
                    <a:pt x="45" y="39"/>
                  </a:lnTo>
                  <a:lnTo>
                    <a:pt x="38" y="35"/>
                  </a:lnTo>
                  <a:lnTo>
                    <a:pt x="31" y="28"/>
                  </a:lnTo>
                  <a:lnTo>
                    <a:pt x="21" y="21"/>
                  </a:lnTo>
                  <a:lnTo>
                    <a:pt x="11" y="1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3257529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461BB0C-0CF3-4A01-8A26-4E1E1D6AB45D}"/>
              </a:ext>
            </a:extLst>
          </p:cNvPr>
          <p:cNvGrpSpPr/>
          <p:nvPr/>
        </p:nvGrpSpPr>
        <p:grpSpPr>
          <a:xfrm>
            <a:off x="3181810" y="2416701"/>
            <a:ext cx="2068016" cy="2024597"/>
            <a:chOff x="4449137" y="14222655"/>
            <a:chExt cx="2068016" cy="2024597"/>
          </a:xfrm>
        </p:grpSpPr>
        <p:sp>
          <p:nvSpPr>
            <p:cNvPr id="3" name="Freeform 78">
              <a:extLst>
                <a:ext uri="{FF2B5EF4-FFF2-40B4-BE49-F238E27FC236}">
                  <a16:creationId xmlns:a16="http://schemas.microsoft.com/office/drawing/2014/main" id="{5E82577B-1CB1-40A1-8908-94702854C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137" y="14640603"/>
              <a:ext cx="776187" cy="1606649"/>
            </a:xfrm>
            <a:custGeom>
              <a:avLst/>
              <a:gdLst>
                <a:gd name="T0" fmla="*/ 102 w 143"/>
                <a:gd name="T1" fmla="*/ 66 h 296"/>
                <a:gd name="T2" fmla="*/ 102 w 143"/>
                <a:gd name="T3" fmla="*/ 49 h 296"/>
                <a:gd name="T4" fmla="*/ 102 w 143"/>
                <a:gd name="T5" fmla="*/ 35 h 296"/>
                <a:gd name="T6" fmla="*/ 102 w 143"/>
                <a:gd name="T7" fmla="*/ 24 h 296"/>
                <a:gd name="T8" fmla="*/ 102 w 143"/>
                <a:gd name="T9" fmla="*/ 17 h 296"/>
                <a:gd name="T10" fmla="*/ 102 w 143"/>
                <a:gd name="T11" fmla="*/ 10 h 296"/>
                <a:gd name="T12" fmla="*/ 102 w 143"/>
                <a:gd name="T13" fmla="*/ 3 h 296"/>
                <a:gd name="T14" fmla="*/ 105 w 143"/>
                <a:gd name="T15" fmla="*/ 0 h 296"/>
                <a:gd name="T16" fmla="*/ 112 w 143"/>
                <a:gd name="T17" fmla="*/ 0 h 296"/>
                <a:gd name="T18" fmla="*/ 116 w 143"/>
                <a:gd name="T19" fmla="*/ 0 h 296"/>
                <a:gd name="T20" fmla="*/ 122 w 143"/>
                <a:gd name="T21" fmla="*/ 0 h 296"/>
                <a:gd name="T22" fmla="*/ 129 w 143"/>
                <a:gd name="T23" fmla="*/ 7 h 296"/>
                <a:gd name="T24" fmla="*/ 143 w 143"/>
                <a:gd name="T25" fmla="*/ 14 h 296"/>
                <a:gd name="T26" fmla="*/ 140 w 143"/>
                <a:gd name="T27" fmla="*/ 24 h 296"/>
                <a:gd name="T28" fmla="*/ 140 w 143"/>
                <a:gd name="T29" fmla="*/ 38 h 296"/>
                <a:gd name="T30" fmla="*/ 140 w 143"/>
                <a:gd name="T31" fmla="*/ 56 h 296"/>
                <a:gd name="T32" fmla="*/ 136 w 143"/>
                <a:gd name="T33" fmla="*/ 76 h 296"/>
                <a:gd name="T34" fmla="*/ 133 w 143"/>
                <a:gd name="T35" fmla="*/ 94 h 296"/>
                <a:gd name="T36" fmla="*/ 129 w 143"/>
                <a:gd name="T37" fmla="*/ 111 h 296"/>
                <a:gd name="T38" fmla="*/ 126 w 143"/>
                <a:gd name="T39" fmla="*/ 129 h 296"/>
                <a:gd name="T40" fmla="*/ 122 w 143"/>
                <a:gd name="T41" fmla="*/ 143 h 296"/>
                <a:gd name="T42" fmla="*/ 119 w 143"/>
                <a:gd name="T43" fmla="*/ 160 h 296"/>
                <a:gd name="T44" fmla="*/ 112 w 143"/>
                <a:gd name="T45" fmla="*/ 174 h 296"/>
                <a:gd name="T46" fmla="*/ 105 w 143"/>
                <a:gd name="T47" fmla="*/ 192 h 296"/>
                <a:gd name="T48" fmla="*/ 95 w 143"/>
                <a:gd name="T49" fmla="*/ 206 h 296"/>
                <a:gd name="T50" fmla="*/ 88 w 143"/>
                <a:gd name="T51" fmla="*/ 220 h 296"/>
                <a:gd name="T52" fmla="*/ 77 w 143"/>
                <a:gd name="T53" fmla="*/ 233 h 296"/>
                <a:gd name="T54" fmla="*/ 70 w 143"/>
                <a:gd name="T55" fmla="*/ 244 h 296"/>
                <a:gd name="T56" fmla="*/ 63 w 143"/>
                <a:gd name="T57" fmla="*/ 254 h 296"/>
                <a:gd name="T58" fmla="*/ 53 w 143"/>
                <a:gd name="T59" fmla="*/ 265 h 296"/>
                <a:gd name="T60" fmla="*/ 46 w 143"/>
                <a:gd name="T61" fmla="*/ 272 h 296"/>
                <a:gd name="T62" fmla="*/ 35 w 143"/>
                <a:gd name="T63" fmla="*/ 279 h 296"/>
                <a:gd name="T64" fmla="*/ 25 w 143"/>
                <a:gd name="T65" fmla="*/ 286 h 296"/>
                <a:gd name="T66" fmla="*/ 18 w 143"/>
                <a:gd name="T67" fmla="*/ 293 h 296"/>
                <a:gd name="T68" fmla="*/ 11 w 143"/>
                <a:gd name="T69" fmla="*/ 293 h 296"/>
                <a:gd name="T70" fmla="*/ 7 w 143"/>
                <a:gd name="T71" fmla="*/ 296 h 296"/>
                <a:gd name="T72" fmla="*/ 0 w 143"/>
                <a:gd name="T73" fmla="*/ 293 h 296"/>
                <a:gd name="T74" fmla="*/ 0 w 143"/>
                <a:gd name="T75" fmla="*/ 289 h 296"/>
                <a:gd name="T76" fmla="*/ 4 w 143"/>
                <a:gd name="T77" fmla="*/ 286 h 296"/>
                <a:gd name="T78" fmla="*/ 7 w 143"/>
                <a:gd name="T79" fmla="*/ 279 h 296"/>
                <a:gd name="T80" fmla="*/ 14 w 143"/>
                <a:gd name="T81" fmla="*/ 272 h 296"/>
                <a:gd name="T82" fmla="*/ 25 w 143"/>
                <a:gd name="T83" fmla="*/ 261 h 296"/>
                <a:gd name="T84" fmla="*/ 32 w 143"/>
                <a:gd name="T85" fmla="*/ 247 h 296"/>
                <a:gd name="T86" fmla="*/ 46 w 143"/>
                <a:gd name="T87" fmla="*/ 230 h 296"/>
                <a:gd name="T88" fmla="*/ 56 w 143"/>
                <a:gd name="T89" fmla="*/ 213 h 296"/>
                <a:gd name="T90" fmla="*/ 67 w 143"/>
                <a:gd name="T91" fmla="*/ 192 h 296"/>
                <a:gd name="T92" fmla="*/ 74 w 143"/>
                <a:gd name="T93" fmla="*/ 174 h 296"/>
                <a:gd name="T94" fmla="*/ 84 w 143"/>
                <a:gd name="T95" fmla="*/ 157 h 296"/>
                <a:gd name="T96" fmla="*/ 88 w 143"/>
                <a:gd name="T97" fmla="*/ 136 h 296"/>
                <a:gd name="T98" fmla="*/ 95 w 143"/>
                <a:gd name="T99" fmla="*/ 118 h 296"/>
                <a:gd name="T100" fmla="*/ 98 w 143"/>
                <a:gd name="T101" fmla="*/ 101 h 296"/>
                <a:gd name="T102" fmla="*/ 102 w 143"/>
                <a:gd name="T103" fmla="*/ 83 h 296"/>
                <a:gd name="T104" fmla="*/ 102 w 143"/>
                <a:gd name="T105" fmla="*/ 66 h 296"/>
                <a:gd name="T106" fmla="*/ 102 w 143"/>
                <a:gd name="T107" fmla="*/ 6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296">
                  <a:moveTo>
                    <a:pt x="102" y="66"/>
                  </a:moveTo>
                  <a:lnTo>
                    <a:pt x="102" y="49"/>
                  </a:lnTo>
                  <a:lnTo>
                    <a:pt x="102" y="35"/>
                  </a:lnTo>
                  <a:lnTo>
                    <a:pt x="102" y="24"/>
                  </a:lnTo>
                  <a:lnTo>
                    <a:pt x="102" y="17"/>
                  </a:lnTo>
                  <a:lnTo>
                    <a:pt x="102" y="10"/>
                  </a:lnTo>
                  <a:lnTo>
                    <a:pt x="102" y="3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9" y="7"/>
                  </a:lnTo>
                  <a:lnTo>
                    <a:pt x="143" y="14"/>
                  </a:lnTo>
                  <a:lnTo>
                    <a:pt x="140" y="24"/>
                  </a:lnTo>
                  <a:lnTo>
                    <a:pt x="140" y="38"/>
                  </a:lnTo>
                  <a:lnTo>
                    <a:pt x="140" y="56"/>
                  </a:lnTo>
                  <a:lnTo>
                    <a:pt x="136" y="76"/>
                  </a:lnTo>
                  <a:lnTo>
                    <a:pt x="133" y="94"/>
                  </a:lnTo>
                  <a:lnTo>
                    <a:pt x="129" y="111"/>
                  </a:lnTo>
                  <a:lnTo>
                    <a:pt x="126" y="129"/>
                  </a:lnTo>
                  <a:lnTo>
                    <a:pt x="122" y="143"/>
                  </a:lnTo>
                  <a:lnTo>
                    <a:pt x="119" y="160"/>
                  </a:lnTo>
                  <a:lnTo>
                    <a:pt x="112" y="174"/>
                  </a:lnTo>
                  <a:lnTo>
                    <a:pt x="105" y="192"/>
                  </a:lnTo>
                  <a:lnTo>
                    <a:pt x="95" y="206"/>
                  </a:lnTo>
                  <a:lnTo>
                    <a:pt x="88" y="220"/>
                  </a:lnTo>
                  <a:lnTo>
                    <a:pt x="77" y="233"/>
                  </a:lnTo>
                  <a:lnTo>
                    <a:pt x="70" y="244"/>
                  </a:lnTo>
                  <a:lnTo>
                    <a:pt x="63" y="254"/>
                  </a:lnTo>
                  <a:lnTo>
                    <a:pt x="53" y="265"/>
                  </a:lnTo>
                  <a:lnTo>
                    <a:pt x="46" y="272"/>
                  </a:lnTo>
                  <a:lnTo>
                    <a:pt x="35" y="279"/>
                  </a:lnTo>
                  <a:lnTo>
                    <a:pt x="25" y="286"/>
                  </a:lnTo>
                  <a:lnTo>
                    <a:pt x="18" y="293"/>
                  </a:lnTo>
                  <a:lnTo>
                    <a:pt x="11" y="293"/>
                  </a:lnTo>
                  <a:lnTo>
                    <a:pt x="7" y="296"/>
                  </a:lnTo>
                  <a:lnTo>
                    <a:pt x="0" y="293"/>
                  </a:lnTo>
                  <a:lnTo>
                    <a:pt x="0" y="289"/>
                  </a:lnTo>
                  <a:lnTo>
                    <a:pt x="4" y="286"/>
                  </a:lnTo>
                  <a:lnTo>
                    <a:pt x="7" y="279"/>
                  </a:lnTo>
                  <a:lnTo>
                    <a:pt x="14" y="272"/>
                  </a:lnTo>
                  <a:lnTo>
                    <a:pt x="25" y="261"/>
                  </a:lnTo>
                  <a:lnTo>
                    <a:pt x="32" y="247"/>
                  </a:lnTo>
                  <a:lnTo>
                    <a:pt x="46" y="230"/>
                  </a:lnTo>
                  <a:lnTo>
                    <a:pt x="56" y="213"/>
                  </a:lnTo>
                  <a:lnTo>
                    <a:pt x="67" y="192"/>
                  </a:lnTo>
                  <a:lnTo>
                    <a:pt x="74" y="174"/>
                  </a:lnTo>
                  <a:lnTo>
                    <a:pt x="84" y="157"/>
                  </a:lnTo>
                  <a:lnTo>
                    <a:pt x="88" y="136"/>
                  </a:lnTo>
                  <a:lnTo>
                    <a:pt x="95" y="118"/>
                  </a:lnTo>
                  <a:lnTo>
                    <a:pt x="98" y="101"/>
                  </a:lnTo>
                  <a:lnTo>
                    <a:pt x="102" y="83"/>
                  </a:lnTo>
                  <a:lnTo>
                    <a:pt x="102" y="66"/>
                  </a:lnTo>
                  <a:lnTo>
                    <a:pt x="102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9">
              <a:extLst>
                <a:ext uri="{FF2B5EF4-FFF2-40B4-BE49-F238E27FC236}">
                  <a16:creationId xmlns:a16="http://schemas.microsoft.com/office/drawing/2014/main" id="{D4EBCACD-D307-44FB-81EA-30D716D47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052" y="14542901"/>
              <a:ext cx="1308118" cy="265967"/>
            </a:xfrm>
            <a:custGeom>
              <a:avLst/>
              <a:gdLst>
                <a:gd name="T0" fmla="*/ 0 w 241"/>
                <a:gd name="T1" fmla="*/ 49 h 49"/>
                <a:gd name="T2" fmla="*/ 0 w 241"/>
                <a:gd name="T3" fmla="*/ 25 h 49"/>
                <a:gd name="T4" fmla="*/ 10 w 241"/>
                <a:gd name="T5" fmla="*/ 25 h 49"/>
                <a:gd name="T6" fmla="*/ 21 w 241"/>
                <a:gd name="T7" fmla="*/ 25 h 49"/>
                <a:gd name="T8" fmla="*/ 35 w 241"/>
                <a:gd name="T9" fmla="*/ 25 h 49"/>
                <a:gd name="T10" fmla="*/ 49 w 241"/>
                <a:gd name="T11" fmla="*/ 21 h 49"/>
                <a:gd name="T12" fmla="*/ 66 w 241"/>
                <a:gd name="T13" fmla="*/ 21 h 49"/>
                <a:gd name="T14" fmla="*/ 84 w 241"/>
                <a:gd name="T15" fmla="*/ 18 h 49"/>
                <a:gd name="T16" fmla="*/ 101 w 241"/>
                <a:gd name="T17" fmla="*/ 14 h 49"/>
                <a:gd name="T18" fmla="*/ 122 w 241"/>
                <a:gd name="T19" fmla="*/ 11 h 49"/>
                <a:gd name="T20" fmla="*/ 140 w 241"/>
                <a:gd name="T21" fmla="*/ 7 h 49"/>
                <a:gd name="T22" fmla="*/ 157 w 241"/>
                <a:gd name="T23" fmla="*/ 7 h 49"/>
                <a:gd name="T24" fmla="*/ 171 w 241"/>
                <a:gd name="T25" fmla="*/ 4 h 49"/>
                <a:gd name="T26" fmla="*/ 181 w 241"/>
                <a:gd name="T27" fmla="*/ 4 h 49"/>
                <a:gd name="T28" fmla="*/ 192 w 241"/>
                <a:gd name="T29" fmla="*/ 0 h 49"/>
                <a:gd name="T30" fmla="*/ 199 w 241"/>
                <a:gd name="T31" fmla="*/ 0 h 49"/>
                <a:gd name="T32" fmla="*/ 206 w 241"/>
                <a:gd name="T33" fmla="*/ 0 h 49"/>
                <a:gd name="T34" fmla="*/ 206 w 241"/>
                <a:gd name="T35" fmla="*/ 0 h 49"/>
                <a:gd name="T36" fmla="*/ 209 w 241"/>
                <a:gd name="T37" fmla="*/ 0 h 49"/>
                <a:gd name="T38" fmla="*/ 216 w 241"/>
                <a:gd name="T39" fmla="*/ 0 h 49"/>
                <a:gd name="T40" fmla="*/ 220 w 241"/>
                <a:gd name="T41" fmla="*/ 0 h 49"/>
                <a:gd name="T42" fmla="*/ 227 w 241"/>
                <a:gd name="T43" fmla="*/ 4 h 49"/>
                <a:gd name="T44" fmla="*/ 234 w 241"/>
                <a:gd name="T45" fmla="*/ 7 h 49"/>
                <a:gd name="T46" fmla="*/ 237 w 241"/>
                <a:gd name="T47" fmla="*/ 11 h 49"/>
                <a:gd name="T48" fmla="*/ 241 w 241"/>
                <a:gd name="T49" fmla="*/ 14 h 49"/>
                <a:gd name="T50" fmla="*/ 241 w 241"/>
                <a:gd name="T51" fmla="*/ 18 h 49"/>
                <a:gd name="T52" fmla="*/ 241 w 241"/>
                <a:gd name="T53" fmla="*/ 18 h 49"/>
                <a:gd name="T54" fmla="*/ 237 w 241"/>
                <a:gd name="T55" fmla="*/ 21 h 49"/>
                <a:gd name="T56" fmla="*/ 234 w 241"/>
                <a:gd name="T57" fmla="*/ 21 h 49"/>
                <a:gd name="T58" fmla="*/ 230 w 241"/>
                <a:gd name="T59" fmla="*/ 25 h 49"/>
                <a:gd name="T60" fmla="*/ 223 w 241"/>
                <a:gd name="T61" fmla="*/ 25 h 49"/>
                <a:gd name="T62" fmla="*/ 216 w 241"/>
                <a:gd name="T63" fmla="*/ 28 h 49"/>
                <a:gd name="T64" fmla="*/ 206 w 241"/>
                <a:gd name="T65" fmla="*/ 28 h 49"/>
                <a:gd name="T66" fmla="*/ 195 w 241"/>
                <a:gd name="T67" fmla="*/ 32 h 49"/>
                <a:gd name="T68" fmla="*/ 174 w 241"/>
                <a:gd name="T69" fmla="*/ 35 h 49"/>
                <a:gd name="T70" fmla="*/ 150 w 241"/>
                <a:gd name="T71" fmla="*/ 35 h 49"/>
                <a:gd name="T72" fmla="*/ 126 w 241"/>
                <a:gd name="T73" fmla="*/ 39 h 49"/>
                <a:gd name="T74" fmla="*/ 98 w 241"/>
                <a:gd name="T75" fmla="*/ 42 h 49"/>
                <a:gd name="T76" fmla="*/ 70 w 241"/>
                <a:gd name="T77" fmla="*/ 46 h 49"/>
                <a:gd name="T78" fmla="*/ 45 w 241"/>
                <a:gd name="T79" fmla="*/ 49 h 49"/>
                <a:gd name="T80" fmla="*/ 21 w 241"/>
                <a:gd name="T81" fmla="*/ 49 h 49"/>
                <a:gd name="T82" fmla="*/ 0 w 241"/>
                <a:gd name="T83" fmla="*/ 49 h 49"/>
                <a:gd name="T84" fmla="*/ 0 w 241"/>
                <a:gd name="T8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1" h="49">
                  <a:moveTo>
                    <a:pt x="0" y="49"/>
                  </a:moveTo>
                  <a:lnTo>
                    <a:pt x="0" y="25"/>
                  </a:lnTo>
                  <a:lnTo>
                    <a:pt x="10" y="25"/>
                  </a:lnTo>
                  <a:lnTo>
                    <a:pt x="21" y="25"/>
                  </a:lnTo>
                  <a:lnTo>
                    <a:pt x="35" y="25"/>
                  </a:lnTo>
                  <a:lnTo>
                    <a:pt x="49" y="21"/>
                  </a:lnTo>
                  <a:lnTo>
                    <a:pt x="66" y="21"/>
                  </a:lnTo>
                  <a:lnTo>
                    <a:pt x="84" y="18"/>
                  </a:lnTo>
                  <a:lnTo>
                    <a:pt x="101" y="14"/>
                  </a:lnTo>
                  <a:lnTo>
                    <a:pt x="122" y="11"/>
                  </a:lnTo>
                  <a:lnTo>
                    <a:pt x="140" y="7"/>
                  </a:lnTo>
                  <a:lnTo>
                    <a:pt x="157" y="7"/>
                  </a:lnTo>
                  <a:lnTo>
                    <a:pt x="171" y="4"/>
                  </a:lnTo>
                  <a:lnTo>
                    <a:pt x="181" y="4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7" y="4"/>
                  </a:lnTo>
                  <a:lnTo>
                    <a:pt x="234" y="7"/>
                  </a:lnTo>
                  <a:lnTo>
                    <a:pt x="237" y="11"/>
                  </a:lnTo>
                  <a:lnTo>
                    <a:pt x="241" y="14"/>
                  </a:lnTo>
                  <a:lnTo>
                    <a:pt x="241" y="18"/>
                  </a:lnTo>
                  <a:lnTo>
                    <a:pt x="241" y="18"/>
                  </a:lnTo>
                  <a:lnTo>
                    <a:pt x="237" y="21"/>
                  </a:lnTo>
                  <a:lnTo>
                    <a:pt x="234" y="21"/>
                  </a:lnTo>
                  <a:lnTo>
                    <a:pt x="230" y="25"/>
                  </a:lnTo>
                  <a:lnTo>
                    <a:pt x="223" y="25"/>
                  </a:lnTo>
                  <a:lnTo>
                    <a:pt x="216" y="28"/>
                  </a:lnTo>
                  <a:lnTo>
                    <a:pt x="206" y="28"/>
                  </a:lnTo>
                  <a:lnTo>
                    <a:pt x="195" y="32"/>
                  </a:lnTo>
                  <a:lnTo>
                    <a:pt x="174" y="35"/>
                  </a:lnTo>
                  <a:lnTo>
                    <a:pt x="150" y="35"/>
                  </a:lnTo>
                  <a:lnTo>
                    <a:pt x="126" y="39"/>
                  </a:lnTo>
                  <a:lnTo>
                    <a:pt x="98" y="42"/>
                  </a:lnTo>
                  <a:lnTo>
                    <a:pt x="70" y="46"/>
                  </a:lnTo>
                  <a:lnTo>
                    <a:pt x="45" y="49"/>
                  </a:lnTo>
                  <a:lnTo>
                    <a:pt x="21" y="49"/>
                  </a:lnTo>
                  <a:lnTo>
                    <a:pt x="0" y="49"/>
                  </a:lnTo>
                  <a:lnTo>
                    <a:pt x="0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0">
              <a:extLst>
                <a:ext uri="{FF2B5EF4-FFF2-40B4-BE49-F238E27FC236}">
                  <a16:creationId xmlns:a16="http://schemas.microsoft.com/office/drawing/2014/main" id="{988B6F1E-EE78-4B62-B28C-4376167E3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032" y="15129111"/>
              <a:ext cx="265967" cy="515649"/>
            </a:xfrm>
            <a:custGeom>
              <a:avLst/>
              <a:gdLst>
                <a:gd name="T0" fmla="*/ 0 w 49"/>
                <a:gd name="T1" fmla="*/ 4 h 95"/>
                <a:gd name="T2" fmla="*/ 3 w 49"/>
                <a:gd name="T3" fmla="*/ 0 h 95"/>
                <a:gd name="T4" fmla="*/ 7 w 49"/>
                <a:gd name="T5" fmla="*/ 0 h 95"/>
                <a:gd name="T6" fmla="*/ 10 w 49"/>
                <a:gd name="T7" fmla="*/ 0 h 95"/>
                <a:gd name="T8" fmla="*/ 17 w 49"/>
                <a:gd name="T9" fmla="*/ 4 h 95"/>
                <a:gd name="T10" fmla="*/ 24 w 49"/>
                <a:gd name="T11" fmla="*/ 11 h 95"/>
                <a:gd name="T12" fmla="*/ 31 w 49"/>
                <a:gd name="T13" fmla="*/ 14 h 95"/>
                <a:gd name="T14" fmla="*/ 35 w 49"/>
                <a:gd name="T15" fmla="*/ 25 h 95"/>
                <a:gd name="T16" fmla="*/ 42 w 49"/>
                <a:gd name="T17" fmla="*/ 32 h 95"/>
                <a:gd name="T18" fmla="*/ 45 w 49"/>
                <a:gd name="T19" fmla="*/ 42 h 95"/>
                <a:gd name="T20" fmla="*/ 49 w 49"/>
                <a:gd name="T21" fmla="*/ 49 h 95"/>
                <a:gd name="T22" fmla="*/ 49 w 49"/>
                <a:gd name="T23" fmla="*/ 56 h 95"/>
                <a:gd name="T24" fmla="*/ 49 w 49"/>
                <a:gd name="T25" fmla="*/ 63 h 95"/>
                <a:gd name="T26" fmla="*/ 49 w 49"/>
                <a:gd name="T27" fmla="*/ 77 h 95"/>
                <a:gd name="T28" fmla="*/ 45 w 49"/>
                <a:gd name="T29" fmla="*/ 84 h 95"/>
                <a:gd name="T30" fmla="*/ 42 w 49"/>
                <a:gd name="T31" fmla="*/ 91 h 95"/>
                <a:gd name="T32" fmla="*/ 38 w 49"/>
                <a:gd name="T33" fmla="*/ 95 h 95"/>
                <a:gd name="T34" fmla="*/ 35 w 49"/>
                <a:gd name="T35" fmla="*/ 95 h 95"/>
                <a:gd name="T36" fmla="*/ 28 w 49"/>
                <a:gd name="T37" fmla="*/ 91 h 95"/>
                <a:gd name="T38" fmla="*/ 28 w 49"/>
                <a:gd name="T39" fmla="*/ 91 h 95"/>
                <a:gd name="T40" fmla="*/ 24 w 49"/>
                <a:gd name="T41" fmla="*/ 88 h 95"/>
                <a:gd name="T42" fmla="*/ 21 w 49"/>
                <a:gd name="T43" fmla="*/ 84 h 95"/>
                <a:gd name="T44" fmla="*/ 17 w 49"/>
                <a:gd name="T45" fmla="*/ 77 h 95"/>
                <a:gd name="T46" fmla="*/ 17 w 49"/>
                <a:gd name="T47" fmla="*/ 74 h 95"/>
                <a:gd name="T48" fmla="*/ 14 w 49"/>
                <a:gd name="T49" fmla="*/ 67 h 95"/>
                <a:gd name="T50" fmla="*/ 10 w 49"/>
                <a:gd name="T51" fmla="*/ 56 h 95"/>
                <a:gd name="T52" fmla="*/ 7 w 49"/>
                <a:gd name="T53" fmla="*/ 49 h 95"/>
                <a:gd name="T54" fmla="*/ 7 w 49"/>
                <a:gd name="T55" fmla="*/ 39 h 95"/>
                <a:gd name="T56" fmla="*/ 3 w 49"/>
                <a:gd name="T57" fmla="*/ 32 h 95"/>
                <a:gd name="T58" fmla="*/ 0 w 49"/>
                <a:gd name="T59" fmla="*/ 21 h 95"/>
                <a:gd name="T60" fmla="*/ 0 w 49"/>
                <a:gd name="T61" fmla="*/ 18 h 95"/>
                <a:gd name="T62" fmla="*/ 0 w 49"/>
                <a:gd name="T63" fmla="*/ 11 h 95"/>
                <a:gd name="T64" fmla="*/ 0 w 49"/>
                <a:gd name="T65" fmla="*/ 7 h 95"/>
                <a:gd name="T66" fmla="*/ 0 w 49"/>
                <a:gd name="T67" fmla="*/ 4 h 95"/>
                <a:gd name="T68" fmla="*/ 0 w 49"/>
                <a:gd name="T69" fmla="*/ 4 h 95"/>
                <a:gd name="T70" fmla="*/ 0 w 49"/>
                <a:gd name="T71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95">
                  <a:moveTo>
                    <a:pt x="0" y="4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4" y="11"/>
                  </a:lnTo>
                  <a:lnTo>
                    <a:pt x="31" y="14"/>
                  </a:lnTo>
                  <a:lnTo>
                    <a:pt x="35" y="25"/>
                  </a:lnTo>
                  <a:lnTo>
                    <a:pt x="42" y="32"/>
                  </a:lnTo>
                  <a:lnTo>
                    <a:pt x="45" y="42"/>
                  </a:lnTo>
                  <a:lnTo>
                    <a:pt x="49" y="49"/>
                  </a:lnTo>
                  <a:lnTo>
                    <a:pt x="49" y="56"/>
                  </a:lnTo>
                  <a:lnTo>
                    <a:pt x="49" y="63"/>
                  </a:lnTo>
                  <a:lnTo>
                    <a:pt x="49" y="77"/>
                  </a:lnTo>
                  <a:lnTo>
                    <a:pt x="45" y="84"/>
                  </a:lnTo>
                  <a:lnTo>
                    <a:pt x="42" y="91"/>
                  </a:lnTo>
                  <a:lnTo>
                    <a:pt x="38" y="95"/>
                  </a:lnTo>
                  <a:lnTo>
                    <a:pt x="35" y="95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4" y="88"/>
                  </a:lnTo>
                  <a:lnTo>
                    <a:pt x="21" y="84"/>
                  </a:lnTo>
                  <a:lnTo>
                    <a:pt x="17" y="77"/>
                  </a:lnTo>
                  <a:lnTo>
                    <a:pt x="17" y="74"/>
                  </a:lnTo>
                  <a:lnTo>
                    <a:pt x="14" y="67"/>
                  </a:lnTo>
                  <a:lnTo>
                    <a:pt x="10" y="56"/>
                  </a:lnTo>
                  <a:lnTo>
                    <a:pt x="7" y="49"/>
                  </a:lnTo>
                  <a:lnTo>
                    <a:pt x="7" y="39"/>
                  </a:lnTo>
                  <a:lnTo>
                    <a:pt x="3" y="3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1">
              <a:extLst>
                <a:ext uri="{FF2B5EF4-FFF2-40B4-BE49-F238E27FC236}">
                  <a16:creationId xmlns:a16="http://schemas.microsoft.com/office/drawing/2014/main" id="{EF385508-E94F-4A59-8002-535DF00C6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993" y="14977131"/>
              <a:ext cx="265967" cy="439659"/>
            </a:xfrm>
            <a:custGeom>
              <a:avLst/>
              <a:gdLst>
                <a:gd name="T0" fmla="*/ 3 w 49"/>
                <a:gd name="T1" fmla="*/ 28 h 81"/>
                <a:gd name="T2" fmla="*/ 3 w 49"/>
                <a:gd name="T3" fmla="*/ 21 h 81"/>
                <a:gd name="T4" fmla="*/ 3 w 49"/>
                <a:gd name="T5" fmla="*/ 14 h 81"/>
                <a:gd name="T6" fmla="*/ 0 w 49"/>
                <a:gd name="T7" fmla="*/ 11 h 81"/>
                <a:gd name="T8" fmla="*/ 0 w 49"/>
                <a:gd name="T9" fmla="*/ 7 h 81"/>
                <a:gd name="T10" fmla="*/ 3 w 49"/>
                <a:gd name="T11" fmla="*/ 4 h 81"/>
                <a:gd name="T12" fmla="*/ 7 w 49"/>
                <a:gd name="T13" fmla="*/ 0 h 81"/>
                <a:gd name="T14" fmla="*/ 14 w 49"/>
                <a:gd name="T15" fmla="*/ 0 h 81"/>
                <a:gd name="T16" fmla="*/ 17 w 49"/>
                <a:gd name="T17" fmla="*/ 4 h 81"/>
                <a:gd name="T18" fmla="*/ 24 w 49"/>
                <a:gd name="T19" fmla="*/ 7 h 81"/>
                <a:gd name="T20" fmla="*/ 31 w 49"/>
                <a:gd name="T21" fmla="*/ 14 h 81"/>
                <a:gd name="T22" fmla="*/ 35 w 49"/>
                <a:gd name="T23" fmla="*/ 21 h 81"/>
                <a:gd name="T24" fmla="*/ 42 w 49"/>
                <a:gd name="T25" fmla="*/ 28 h 81"/>
                <a:gd name="T26" fmla="*/ 45 w 49"/>
                <a:gd name="T27" fmla="*/ 35 h 81"/>
                <a:gd name="T28" fmla="*/ 49 w 49"/>
                <a:gd name="T29" fmla="*/ 42 h 81"/>
                <a:gd name="T30" fmla="*/ 49 w 49"/>
                <a:gd name="T31" fmla="*/ 56 h 81"/>
                <a:gd name="T32" fmla="*/ 49 w 49"/>
                <a:gd name="T33" fmla="*/ 70 h 81"/>
                <a:gd name="T34" fmla="*/ 45 w 49"/>
                <a:gd name="T35" fmla="*/ 74 h 81"/>
                <a:gd name="T36" fmla="*/ 42 w 49"/>
                <a:gd name="T37" fmla="*/ 77 h 81"/>
                <a:gd name="T38" fmla="*/ 38 w 49"/>
                <a:gd name="T39" fmla="*/ 81 h 81"/>
                <a:gd name="T40" fmla="*/ 35 w 49"/>
                <a:gd name="T41" fmla="*/ 81 h 81"/>
                <a:gd name="T42" fmla="*/ 31 w 49"/>
                <a:gd name="T43" fmla="*/ 81 h 81"/>
                <a:gd name="T44" fmla="*/ 28 w 49"/>
                <a:gd name="T45" fmla="*/ 77 h 81"/>
                <a:gd name="T46" fmla="*/ 21 w 49"/>
                <a:gd name="T47" fmla="*/ 74 h 81"/>
                <a:gd name="T48" fmla="*/ 17 w 49"/>
                <a:gd name="T49" fmla="*/ 67 h 81"/>
                <a:gd name="T50" fmla="*/ 14 w 49"/>
                <a:gd name="T51" fmla="*/ 60 h 81"/>
                <a:gd name="T52" fmla="*/ 10 w 49"/>
                <a:gd name="T53" fmla="*/ 53 h 81"/>
                <a:gd name="T54" fmla="*/ 7 w 49"/>
                <a:gd name="T55" fmla="*/ 39 h 81"/>
                <a:gd name="T56" fmla="*/ 3 w 49"/>
                <a:gd name="T57" fmla="*/ 28 h 81"/>
                <a:gd name="T58" fmla="*/ 3 w 49"/>
                <a:gd name="T59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" h="81">
                  <a:moveTo>
                    <a:pt x="3" y="28"/>
                  </a:moveTo>
                  <a:lnTo>
                    <a:pt x="3" y="21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4" y="7"/>
                  </a:lnTo>
                  <a:lnTo>
                    <a:pt x="31" y="14"/>
                  </a:lnTo>
                  <a:lnTo>
                    <a:pt x="35" y="21"/>
                  </a:lnTo>
                  <a:lnTo>
                    <a:pt x="42" y="28"/>
                  </a:lnTo>
                  <a:lnTo>
                    <a:pt x="45" y="35"/>
                  </a:lnTo>
                  <a:lnTo>
                    <a:pt x="49" y="42"/>
                  </a:lnTo>
                  <a:lnTo>
                    <a:pt x="49" y="56"/>
                  </a:lnTo>
                  <a:lnTo>
                    <a:pt x="49" y="70"/>
                  </a:lnTo>
                  <a:lnTo>
                    <a:pt x="45" y="74"/>
                  </a:lnTo>
                  <a:lnTo>
                    <a:pt x="42" y="77"/>
                  </a:lnTo>
                  <a:lnTo>
                    <a:pt x="38" y="81"/>
                  </a:lnTo>
                  <a:lnTo>
                    <a:pt x="35" y="81"/>
                  </a:lnTo>
                  <a:lnTo>
                    <a:pt x="31" y="81"/>
                  </a:lnTo>
                  <a:lnTo>
                    <a:pt x="28" y="77"/>
                  </a:lnTo>
                  <a:lnTo>
                    <a:pt x="21" y="74"/>
                  </a:lnTo>
                  <a:lnTo>
                    <a:pt x="17" y="67"/>
                  </a:lnTo>
                  <a:lnTo>
                    <a:pt x="14" y="60"/>
                  </a:lnTo>
                  <a:lnTo>
                    <a:pt x="10" y="53"/>
                  </a:lnTo>
                  <a:lnTo>
                    <a:pt x="7" y="39"/>
                  </a:lnTo>
                  <a:lnTo>
                    <a:pt x="3" y="28"/>
                  </a:lnTo>
                  <a:lnTo>
                    <a:pt x="3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2">
              <a:extLst>
                <a:ext uri="{FF2B5EF4-FFF2-40B4-BE49-F238E27FC236}">
                  <a16:creationId xmlns:a16="http://schemas.microsoft.com/office/drawing/2014/main" id="{34BB7E83-E7C3-4FE2-A6ED-FE63AADAC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261" y="14846862"/>
              <a:ext cx="607921" cy="1080147"/>
            </a:xfrm>
            <a:custGeom>
              <a:avLst/>
              <a:gdLst>
                <a:gd name="T0" fmla="*/ 70 w 112"/>
                <a:gd name="T1" fmla="*/ 0 h 199"/>
                <a:gd name="T2" fmla="*/ 73 w 112"/>
                <a:gd name="T3" fmla="*/ 0 h 199"/>
                <a:gd name="T4" fmla="*/ 77 w 112"/>
                <a:gd name="T5" fmla="*/ 0 h 199"/>
                <a:gd name="T6" fmla="*/ 87 w 112"/>
                <a:gd name="T7" fmla="*/ 0 h 199"/>
                <a:gd name="T8" fmla="*/ 94 w 112"/>
                <a:gd name="T9" fmla="*/ 4 h 199"/>
                <a:gd name="T10" fmla="*/ 101 w 112"/>
                <a:gd name="T11" fmla="*/ 7 h 199"/>
                <a:gd name="T12" fmla="*/ 105 w 112"/>
                <a:gd name="T13" fmla="*/ 14 h 199"/>
                <a:gd name="T14" fmla="*/ 108 w 112"/>
                <a:gd name="T15" fmla="*/ 18 h 199"/>
                <a:gd name="T16" fmla="*/ 112 w 112"/>
                <a:gd name="T17" fmla="*/ 18 h 199"/>
                <a:gd name="T18" fmla="*/ 112 w 112"/>
                <a:gd name="T19" fmla="*/ 21 h 199"/>
                <a:gd name="T20" fmla="*/ 112 w 112"/>
                <a:gd name="T21" fmla="*/ 24 h 199"/>
                <a:gd name="T22" fmla="*/ 108 w 112"/>
                <a:gd name="T23" fmla="*/ 31 h 199"/>
                <a:gd name="T24" fmla="*/ 108 w 112"/>
                <a:gd name="T25" fmla="*/ 35 h 199"/>
                <a:gd name="T26" fmla="*/ 105 w 112"/>
                <a:gd name="T27" fmla="*/ 45 h 199"/>
                <a:gd name="T28" fmla="*/ 101 w 112"/>
                <a:gd name="T29" fmla="*/ 52 h 199"/>
                <a:gd name="T30" fmla="*/ 98 w 112"/>
                <a:gd name="T31" fmla="*/ 63 h 199"/>
                <a:gd name="T32" fmla="*/ 91 w 112"/>
                <a:gd name="T33" fmla="*/ 77 h 199"/>
                <a:gd name="T34" fmla="*/ 84 w 112"/>
                <a:gd name="T35" fmla="*/ 91 h 199"/>
                <a:gd name="T36" fmla="*/ 77 w 112"/>
                <a:gd name="T37" fmla="*/ 105 h 199"/>
                <a:gd name="T38" fmla="*/ 59 w 112"/>
                <a:gd name="T39" fmla="*/ 133 h 199"/>
                <a:gd name="T40" fmla="*/ 42 w 112"/>
                <a:gd name="T41" fmla="*/ 164 h 199"/>
                <a:gd name="T42" fmla="*/ 21 w 112"/>
                <a:gd name="T43" fmla="*/ 199 h 199"/>
                <a:gd name="T44" fmla="*/ 0 w 112"/>
                <a:gd name="T45" fmla="*/ 192 h 199"/>
                <a:gd name="T46" fmla="*/ 11 w 112"/>
                <a:gd name="T47" fmla="*/ 175 h 199"/>
                <a:gd name="T48" fmla="*/ 18 w 112"/>
                <a:gd name="T49" fmla="*/ 157 h 199"/>
                <a:gd name="T50" fmla="*/ 28 w 112"/>
                <a:gd name="T51" fmla="*/ 140 h 199"/>
                <a:gd name="T52" fmla="*/ 35 w 112"/>
                <a:gd name="T53" fmla="*/ 122 h 199"/>
                <a:gd name="T54" fmla="*/ 39 w 112"/>
                <a:gd name="T55" fmla="*/ 108 h 199"/>
                <a:gd name="T56" fmla="*/ 46 w 112"/>
                <a:gd name="T57" fmla="*/ 94 h 199"/>
                <a:gd name="T58" fmla="*/ 49 w 112"/>
                <a:gd name="T59" fmla="*/ 80 h 199"/>
                <a:gd name="T60" fmla="*/ 56 w 112"/>
                <a:gd name="T61" fmla="*/ 70 h 199"/>
                <a:gd name="T62" fmla="*/ 59 w 112"/>
                <a:gd name="T63" fmla="*/ 56 h 199"/>
                <a:gd name="T64" fmla="*/ 59 w 112"/>
                <a:gd name="T65" fmla="*/ 49 h 199"/>
                <a:gd name="T66" fmla="*/ 63 w 112"/>
                <a:gd name="T67" fmla="*/ 38 h 199"/>
                <a:gd name="T68" fmla="*/ 66 w 112"/>
                <a:gd name="T69" fmla="*/ 31 h 199"/>
                <a:gd name="T70" fmla="*/ 66 w 112"/>
                <a:gd name="T71" fmla="*/ 24 h 199"/>
                <a:gd name="T72" fmla="*/ 66 w 112"/>
                <a:gd name="T73" fmla="*/ 21 h 199"/>
                <a:gd name="T74" fmla="*/ 66 w 112"/>
                <a:gd name="T75" fmla="*/ 18 h 199"/>
                <a:gd name="T76" fmla="*/ 66 w 112"/>
                <a:gd name="T77" fmla="*/ 14 h 199"/>
                <a:gd name="T78" fmla="*/ 63 w 112"/>
                <a:gd name="T79" fmla="*/ 11 h 199"/>
                <a:gd name="T80" fmla="*/ 63 w 112"/>
                <a:gd name="T81" fmla="*/ 7 h 199"/>
                <a:gd name="T82" fmla="*/ 66 w 112"/>
                <a:gd name="T83" fmla="*/ 4 h 199"/>
                <a:gd name="T84" fmla="*/ 70 w 112"/>
                <a:gd name="T85" fmla="*/ 0 h 199"/>
                <a:gd name="T86" fmla="*/ 70 w 112"/>
                <a:gd name="T8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2" h="199">
                  <a:moveTo>
                    <a:pt x="70" y="0"/>
                  </a:moveTo>
                  <a:lnTo>
                    <a:pt x="73" y="0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4" y="4"/>
                  </a:lnTo>
                  <a:lnTo>
                    <a:pt x="101" y="7"/>
                  </a:lnTo>
                  <a:lnTo>
                    <a:pt x="105" y="14"/>
                  </a:lnTo>
                  <a:lnTo>
                    <a:pt x="108" y="18"/>
                  </a:lnTo>
                  <a:lnTo>
                    <a:pt x="112" y="18"/>
                  </a:lnTo>
                  <a:lnTo>
                    <a:pt x="112" y="21"/>
                  </a:lnTo>
                  <a:lnTo>
                    <a:pt x="112" y="24"/>
                  </a:lnTo>
                  <a:lnTo>
                    <a:pt x="108" y="31"/>
                  </a:lnTo>
                  <a:lnTo>
                    <a:pt x="108" y="35"/>
                  </a:lnTo>
                  <a:lnTo>
                    <a:pt x="105" y="45"/>
                  </a:lnTo>
                  <a:lnTo>
                    <a:pt x="101" y="52"/>
                  </a:lnTo>
                  <a:lnTo>
                    <a:pt x="98" y="63"/>
                  </a:lnTo>
                  <a:lnTo>
                    <a:pt x="91" y="77"/>
                  </a:lnTo>
                  <a:lnTo>
                    <a:pt x="84" y="91"/>
                  </a:lnTo>
                  <a:lnTo>
                    <a:pt x="77" y="105"/>
                  </a:lnTo>
                  <a:lnTo>
                    <a:pt x="59" y="133"/>
                  </a:lnTo>
                  <a:lnTo>
                    <a:pt x="42" y="164"/>
                  </a:lnTo>
                  <a:lnTo>
                    <a:pt x="21" y="199"/>
                  </a:lnTo>
                  <a:lnTo>
                    <a:pt x="0" y="192"/>
                  </a:lnTo>
                  <a:lnTo>
                    <a:pt x="11" y="175"/>
                  </a:lnTo>
                  <a:lnTo>
                    <a:pt x="18" y="157"/>
                  </a:lnTo>
                  <a:lnTo>
                    <a:pt x="28" y="140"/>
                  </a:lnTo>
                  <a:lnTo>
                    <a:pt x="35" y="122"/>
                  </a:lnTo>
                  <a:lnTo>
                    <a:pt x="39" y="108"/>
                  </a:lnTo>
                  <a:lnTo>
                    <a:pt x="46" y="94"/>
                  </a:lnTo>
                  <a:lnTo>
                    <a:pt x="49" y="80"/>
                  </a:lnTo>
                  <a:lnTo>
                    <a:pt x="56" y="70"/>
                  </a:lnTo>
                  <a:lnTo>
                    <a:pt x="59" y="56"/>
                  </a:lnTo>
                  <a:lnTo>
                    <a:pt x="59" y="49"/>
                  </a:lnTo>
                  <a:lnTo>
                    <a:pt x="63" y="38"/>
                  </a:lnTo>
                  <a:lnTo>
                    <a:pt x="66" y="31"/>
                  </a:lnTo>
                  <a:lnTo>
                    <a:pt x="66" y="24"/>
                  </a:lnTo>
                  <a:lnTo>
                    <a:pt x="66" y="21"/>
                  </a:lnTo>
                  <a:lnTo>
                    <a:pt x="66" y="18"/>
                  </a:lnTo>
                  <a:lnTo>
                    <a:pt x="66" y="14"/>
                  </a:lnTo>
                  <a:lnTo>
                    <a:pt x="63" y="11"/>
                  </a:lnTo>
                  <a:lnTo>
                    <a:pt x="63" y="7"/>
                  </a:lnTo>
                  <a:lnTo>
                    <a:pt x="66" y="4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3">
              <a:extLst>
                <a:ext uri="{FF2B5EF4-FFF2-40B4-BE49-F238E27FC236}">
                  <a16:creationId xmlns:a16="http://schemas.microsoft.com/office/drawing/2014/main" id="{9FC7E5AA-D6F1-4D65-BD63-DDE104EF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071" y="15758743"/>
              <a:ext cx="1574082" cy="282249"/>
            </a:xfrm>
            <a:custGeom>
              <a:avLst/>
              <a:gdLst>
                <a:gd name="T0" fmla="*/ 290 w 290"/>
                <a:gd name="T1" fmla="*/ 34 h 52"/>
                <a:gd name="T2" fmla="*/ 286 w 290"/>
                <a:gd name="T3" fmla="*/ 34 h 52"/>
                <a:gd name="T4" fmla="*/ 279 w 290"/>
                <a:gd name="T5" fmla="*/ 38 h 52"/>
                <a:gd name="T6" fmla="*/ 272 w 290"/>
                <a:gd name="T7" fmla="*/ 38 h 52"/>
                <a:gd name="T8" fmla="*/ 262 w 290"/>
                <a:gd name="T9" fmla="*/ 34 h 52"/>
                <a:gd name="T10" fmla="*/ 248 w 290"/>
                <a:gd name="T11" fmla="*/ 34 h 52"/>
                <a:gd name="T12" fmla="*/ 230 w 290"/>
                <a:gd name="T13" fmla="*/ 34 h 52"/>
                <a:gd name="T14" fmla="*/ 213 w 290"/>
                <a:gd name="T15" fmla="*/ 34 h 52"/>
                <a:gd name="T16" fmla="*/ 195 w 290"/>
                <a:gd name="T17" fmla="*/ 34 h 52"/>
                <a:gd name="T18" fmla="*/ 175 w 290"/>
                <a:gd name="T19" fmla="*/ 34 h 52"/>
                <a:gd name="T20" fmla="*/ 154 w 290"/>
                <a:gd name="T21" fmla="*/ 34 h 52"/>
                <a:gd name="T22" fmla="*/ 136 w 290"/>
                <a:gd name="T23" fmla="*/ 38 h 52"/>
                <a:gd name="T24" fmla="*/ 122 w 290"/>
                <a:gd name="T25" fmla="*/ 38 h 52"/>
                <a:gd name="T26" fmla="*/ 94 w 290"/>
                <a:gd name="T27" fmla="*/ 41 h 52"/>
                <a:gd name="T28" fmla="*/ 80 w 290"/>
                <a:gd name="T29" fmla="*/ 45 h 52"/>
                <a:gd name="T30" fmla="*/ 66 w 290"/>
                <a:gd name="T31" fmla="*/ 48 h 52"/>
                <a:gd name="T32" fmla="*/ 56 w 290"/>
                <a:gd name="T33" fmla="*/ 48 h 52"/>
                <a:gd name="T34" fmla="*/ 49 w 290"/>
                <a:gd name="T35" fmla="*/ 52 h 52"/>
                <a:gd name="T36" fmla="*/ 42 w 290"/>
                <a:gd name="T37" fmla="*/ 52 h 52"/>
                <a:gd name="T38" fmla="*/ 38 w 290"/>
                <a:gd name="T39" fmla="*/ 52 h 52"/>
                <a:gd name="T40" fmla="*/ 35 w 290"/>
                <a:gd name="T41" fmla="*/ 52 h 52"/>
                <a:gd name="T42" fmla="*/ 28 w 290"/>
                <a:gd name="T43" fmla="*/ 52 h 52"/>
                <a:gd name="T44" fmla="*/ 25 w 290"/>
                <a:gd name="T45" fmla="*/ 48 h 52"/>
                <a:gd name="T46" fmla="*/ 18 w 290"/>
                <a:gd name="T47" fmla="*/ 45 h 52"/>
                <a:gd name="T48" fmla="*/ 11 w 290"/>
                <a:gd name="T49" fmla="*/ 41 h 52"/>
                <a:gd name="T50" fmla="*/ 4 w 290"/>
                <a:gd name="T51" fmla="*/ 38 h 52"/>
                <a:gd name="T52" fmla="*/ 0 w 290"/>
                <a:gd name="T53" fmla="*/ 31 h 52"/>
                <a:gd name="T54" fmla="*/ 0 w 290"/>
                <a:gd name="T55" fmla="*/ 27 h 52"/>
                <a:gd name="T56" fmla="*/ 14 w 290"/>
                <a:gd name="T57" fmla="*/ 24 h 52"/>
                <a:gd name="T58" fmla="*/ 28 w 290"/>
                <a:gd name="T59" fmla="*/ 24 h 52"/>
                <a:gd name="T60" fmla="*/ 42 w 290"/>
                <a:gd name="T61" fmla="*/ 21 h 52"/>
                <a:gd name="T62" fmla="*/ 59 w 290"/>
                <a:gd name="T63" fmla="*/ 21 h 52"/>
                <a:gd name="T64" fmla="*/ 77 w 290"/>
                <a:gd name="T65" fmla="*/ 17 h 52"/>
                <a:gd name="T66" fmla="*/ 98 w 290"/>
                <a:gd name="T67" fmla="*/ 14 h 52"/>
                <a:gd name="T68" fmla="*/ 119 w 290"/>
                <a:gd name="T69" fmla="*/ 14 h 52"/>
                <a:gd name="T70" fmla="*/ 140 w 290"/>
                <a:gd name="T71" fmla="*/ 10 h 52"/>
                <a:gd name="T72" fmla="*/ 161 w 290"/>
                <a:gd name="T73" fmla="*/ 7 h 52"/>
                <a:gd name="T74" fmla="*/ 182 w 290"/>
                <a:gd name="T75" fmla="*/ 7 h 52"/>
                <a:gd name="T76" fmla="*/ 195 w 290"/>
                <a:gd name="T77" fmla="*/ 3 h 52"/>
                <a:gd name="T78" fmla="*/ 213 w 290"/>
                <a:gd name="T79" fmla="*/ 3 h 52"/>
                <a:gd name="T80" fmla="*/ 223 w 290"/>
                <a:gd name="T81" fmla="*/ 0 h 52"/>
                <a:gd name="T82" fmla="*/ 234 w 290"/>
                <a:gd name="T83" fmla="*/ 0 h 52"/>
                <a:gd name="T84" fmla="*/ 244 w 290"/>
                <a:gd name="T85" fmla="*/ 0 h 52"/>
                <a:gd name="T86" fmla="*/ 248 w 290"/>
                <a:gd name="T87" fmla="*/ 0 h 52"/>
                <a:gd name="T88" fmla="*/ 258 w 290"/>
                <a:gd name="T89" fmla="*/ 0 h 52"/>
                <a:gd name="T90" fmla="*/ 265 w 290"/>
                <a:gd name="T91" fmla="*/ 3 h 52"/>
                <a:gd name="T92" fmla="*/ 272 w 290"/>
                <a:gd name="T93" fmla="*/ 7 h 52"/>
                <a:gd name="T94" fmla="*/ 279 w 290"/>
                <a:gd name="T95" fmla="*/ 14 h 52"/>
                <a:gd name="T96" fmla="*/ 286 w 290"/>
                <a:gd name="T97" fmla="*/ 21 h 52"/>
                <a:gd name="T98" fmla="*/ 286 w 290"/>
                <a:gd name="T99" fmla="*/ 24 h 52"/>
                <a:gd name="T100" fmla="*/ 290 w 290"/>
                <a:gd name="T101" fmla="*/ 31 h 52"/>
                <a:gd name="T102" fmla="*/ 290 w 290"/>
                <a:gd name="T103" fmla="*/ 34 h 52"/>
                <a:gd name="T104" fmla="*/ 290 w 290"/>
                <a:gd name="T105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0" h="52">
                  <a:moveTo>
                    <a:pt x="290" y="34"/>
                  </a:moveTo>
                  <a:lnTo>
                    <a:pt x="286" y="34"/>
                  </a:lnTo>
                  <a:lnTo>
                    <a:pt x="279" y="38"/>
                  </a:lnTo>
                  <a:lnTo>
                    <a:pt x="272" y="38"/>
                  </a:lnTo>
                  <a:lnTo>
                    <a:pt x="262" y="34"/>
                  </a:lnTo>
                  <a:lnTo>
                    <a:pt x="248" y="34"/>
                  </a:lnTo>
                  <a:lnTo>
                    <a:pt x="230" y="34"/>
                  </a:lnTo>
                  <a:lnTo>
                    <a:pt x="213" y="34"/>
                  </a:lnTo>
                  <a:lnTo>
                    <a:pt x="195" y="34"/>
                  </a:lnTo>
                  <a:lnTo>
                    <a:pt x="175" y="34"/>
                  </a:lnTo>
                  <a:lnTo>
                    <a:pt x="154" y="34"/>
                  </a:lnTo>
                  <a:lnTo>
                    <a:pt x="136" y="38"/>
                  </a:lnTo>
                  <a:lnTo>
                    <a:pt x="122" y="38"/>
                  </a:lnTo>
                  <a:lnTo>
                    <a:pt x="94" y="41"/>
                  </a:lnTo>
                  <a:lnTo>
                    <a:pt x="80" y="45"/>
                  </a:lnTo>
                  <a:lnTo>
                    <a:pt x="66" y="48"/>
                  </a:lnTo>
                  <a:lnTo>
                    <a:pt x="56" y="48"/>
                  </a:lnTo>
                  <a:lnTo>
                    <a:pt x="49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28" y="52"/>
                  </a:lnTo>
                  <a:lnTo>
                    <a:pt x="25" y="48"/>
                  </a:lnTo>
                  <a:lnTo>
                    <a:pt x="18" y="45"/>
                  </a:lnTo>
                  <a:lnTo>
                    <a:pt x="11" y="41"/>
                  </a:lnTo>
                  <a:lnTo>
                    <a:pt x="4" y="38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14" y="24"/>
                  </a:lnTo>
                  <a:lnTo>
                    <a:pt x="28" y="24"/>
                  </a:lnTo>
                  <a:lnTo>
                    <a:pt x="42" y="21"/>
                  </a:lnTo>
                  <a:lnTo>
                    <a:pt x="59" y="21"/>
                  </a:lnTo>
                  <a:lnTo>
                    <a:pt x="77" y="17"/>
                  </a:lnTo>
                  <a:lnTo>
                    <a:pt x="98" y="14"/>
                  </a:lnTo>
                  <a:lnTo>
                    <a:pt x="119" y="14"/>
                  </a:lnTo>
                  <a:lnTo>
                    <a:pt x="140" y="10"/>
                  </a:lnTo>
                  <a:lnTo>
                    <a:pt x="161" y="7"/>
                  </a:lnTo>
                  <a:lnTo>
                    <a:pt x="182" y="7"/>
                  </a:lnTo>
                  <a:lnTo>
                    <a:pt x="195" y="3"/>
                  </a:lnTo>
                  <a:lnTo>
                    <a:pt x="213" y="3"/>
                  </a:lnTo>
                  <a:lnTo>
                    <a:pt x="223" y="0"/>
                  </a:lnTo>
                  <a:lnTo>
                    <a:pt x="234" y="0"/>
                  </a:lnTo>
                  <a:lnTo>
                    <a:pt x="244" y="0"/>
                  </a:lnTo>
                  <a:lnTo>
                    <a:pt x="248" y="0"/>
                  </a:lnTo>
                  <a:lnTo>
                    <a:pt x="258" y="0"/>
                  </a:lnTo>
                  <a:lnTo>
                    <a:pt x="265" y="3"/>
                  </a:lnTo>
                  <a:lnTo>
                    <a:pt x="272" y="7"/>
                  </a:lnTo>
                  <a:lnTo>
                    <a:pt x="279" y="14"/>
                  </a:lnTo>
                  <a:lnTo>
                    <a:pt x="286" y="21"/>
                  </a:lnTo>
                  <a:lnTo>
                    <a:pt x="286" y="24"/>
                  </a:lnTo>
                  <a:lnTo>
                    <a:pt x="290" y="31"/>
                  </a:lnTo>
                  <a:lnTo>
                    <a:pt x="290" y="34"/>
                  </a:lnTo>
                  <a:lnTo>
                    <a:pt x="290" y="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4">
              <a:extLst>
                <a:ext uri="{FF2B5EF4-FFF2-40B4-BE49-F238E27FC236}">
                  <a16:creationId xmlns:a16="http://schemas.microsoft.com/office/drawing/2014/main" id="{DE969FA2-2A36-4662-9C8D-0AEB8A89A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291" y="14222655"/>
              <a:ext cx="401662" cy="303961"/>
            </a:xfrm>
            <a:custGeom>
              <a:avLst/>
              <a:gdLst>
                <a:gd name="T0" fmla="*/ 32 w 74"/>
                <a:gd name="T1" fmla="*/ 38 h 56"/>
                <a:gd name="T2" fmla="*/ 25 w 74"/>
                <a:gd name="T3" fmla="*/ 31 h 56"/>
                <a:gd name="T4" fmla="*/ 18 w 74"/>
                <a:gd name="T5" fmla="*/ 28 h 56"/>
                <a:gd name="T6" fmla="*/ 11 w 74"/>
                <a:gd name="T7" fmla="*/ 24 h 56"/>
                <a:gd name="T8" fmla="*/ 7 w 74"/>
                <a:gd name="T9" fmla="*/ 17 h 56"/>
                <a:gd name="T10" fmla="*/ 4 w 74"/>
                <a:gd name="T11" fmla="*/ 17 h 56"/>
                <a:gd name="T12" fmla="*/ 4 w 74"/>
                <a:gd name="T13" fmla="*/ 14 h 56"/>
                <a:gd name="T14" fmla="*/ 0 w 74"/>
                <a:gd name="T15" fmla="*/ 10 h 56"/>
                <a:gd name="T16" fmla="*/ 0 w 74"/>
                <a:gd name="T17" fmla="*/ 7 h 56"/>
                <a:gd name="T18" fmla="*/ 4 w 74"/>
                <a:gd name="T19" fmla="*/ 3 h 56"/>
                <a:gd name="T20" fmla="*/ 7 w 74"/>
                <a:gd name="T21" fmla="*/ 3 h 56"/>
                <a:gd name="T22" fmla="*/ 14 w 74"/>
                <a:gd name="T23" fmla="*/ 0 h 56"/>
                <a:gd name="T24" fmla="*/ 25 w 74"/>
                <a:gd name="T25" fmla="*/ 0 h 56"/>
                <a:gd name="T26" fmla="*/ 35 w 74"/>
                <a:gd name="T27" fmla="*/ 0 h 56"/>
                <a:gd name="T28" fmla="*/ 42 w 74"/>
                <a:gd name="T29" fmla="*/ 3 h 56"/>
                <a:gd name="T30" fmla="*/ 53 w 74"/>
                <a:gd name="T31" fmla="*/ 3 h 56"/>
                <a:gd name="T32" fmla="*/ 60 w 74"/>
                <a:gd name="T33" fmla="*/ 7 h 56"/>
                <a:gd name="T34" fmla="*/ 63 w 74"/>
                <a:gd name="T35" fmla="*/ 14 h 56"/>
                <a:gd name="T36" fmla="*/ 70 w 74"/>
                <a:gd name="T37" fmla="*/ 17 h 56"/>
                <a:gd name="T38" fmla="*/ 74 w 74"/>
                <a:gd name="T39" fmla="*/ 24 h 56"/>
                <a:gd name="T40" fmla="*/ 74 w 74"/>
                <a:gd name="T41" fmla="*/ 31 h 56"/>
                <a:gd name="T42" fmla="*/ 74 w 74"/>
                <a:gd name="T43" fmla="*/ 38 h 56"/>
                <a:gd name="T44" fmla="*/ 74 w 74"/>
                <a:gd name="T45" fmla="*/ 45 h 56"/>
                <a:gd name="T46" fmla="*/ 74 w 74"/>
                <a:gd name="T47" fmla="*/ 49 h 56"/>
                <a:gd name="T48" fmla="*/ 70 w 74"/>
                <a:gd name="T49" fmla="*/ 52 h 56"/>
                <a:gd name="T50" fmla="*/ 67 w 74"/>
                <a:gd name="T51" fmla="*/ 56 h 56"/>
                <a:gd name="T52" fmla="*/ 63 w 74"/>
                <a:gd name="T53" fmla="*/ 56 h 56"/>
                <a:gd name="T54" fmla="*/ 60 w 74"/>
                <a:gd name="T55" fmla="*/ 56 h 56"/>
                <a:gd name="T56" fmla="*/ 56 w 74"/>
                <a:gd name="T57" fmla="*/ 52 h 56"/>
                <a:gd name="T58" fmla="*/ 49 w 74"/>
                <a:gd name="T59" fmla="*/ 49 h 56"/>
                <a:gd name="T60" fmla="*/ 46 w 74"/>
                <a:gd name="T61" fmla="*/ 49 h 56"/>
                <a:gd name="T62" fmla="*/ 39 w 74"/>
                <a:gd name="T63" fmla="*/ 42 h 56"/>
                <a:gd name="T64" fmla="*/ 32 w 74"/>
                <a:gd name="T65" fmla="*/ 38 h 56"/>
                <a:gd name="T66" fmla="*/ 32 w 74"/>
                <a:gd name="T67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56">
                  <a:moveTo>
                    <a:pt x="32" y="38"/>
                  </a:moveTo>
                  <a:lnTo>
                    <a:pt x="25" y="31"/>
                  </a:lnTo>
                  <a:lnTo>
                    <a:pt x="18" y="28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3" y="3"/>
                  </a:lnTo>
                  <a:lnTo>
                    <a:pt x="60" y="7"/>
                  </a:lnTo>
                  <a:lnTo>
                    <a:pt x="63" y="14"/>
                  </a:lnTo>
                  <a:lnTo>
                    <a:pt x="70" y="17"/>
                  </a:lnTo>
                  <a:lnTo>
                    <a:pt x="74" y="24"/>
                  </a:lnTo>
                  <a:lnTo>
                    <a:pt x="74" y="31"/>
                  </a:lnTo>
                  <a:lnTo>
                    <a:pt x="74" y="38"/>
                  </a:lnTo>
                  <a:lnTo>
                    <a:pt x="74" y="45"/>
                  </a:lnTo>
                  <a:lnTo>
                    <a:pt x="74" y="49"/>
                  </a:lnTo>
                  <a:lnTo>
                    <a:pt x="70" y="52"/>
                  </a:lnTo>
                  <a:lnTo>
                    <a:pt x="67" y="56"/>
                  </a:lnTo>
                  <a:lnTo>
                    <a:pt x="63" y="56"/>
                  </a:lnTo>
                  <a:lnTo>
                    <a:pt x="60" y="56"/>
                  </a:lnTo>
                  <a:lnTo>
                    <a:pt x="56" y="52"/>
                  </a:lnTo>
                  <a:lnTo>
                    <a:pt x="49" y="49"/>
                  </a:lnTo>
                  <a:lnTo>
                    <a:pt x="46" y="49"/>
                  </a:lnTo>
                  <a:lnTo>
                    <a:pt x="39" y="42"/>
                  </a:lnTo>
                  <a:lnTo>
                    <a:pt x="32" y="38"/>
                  </a:lnTo>
                  <a:lnTo>
                    <a:pt x="32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7F200DFE-A3F9-4E38-9384-BC0BA1BFD7D6}"/>
              </a:ext>
            </a:extLst>
          </p:cNvPr>
          <p:cNvGrpSpPr/>
          <p:nvPr/>
        </p:nvGrpSpPr>
        <p:grpSpPr>
          <a:xfrm>
            <a:off x="6942176" y="2584964"/>
            <a:ext cx="2122298" cy="1856334"/>
            <a:chOff x="6913389" y="14276934"/>
            <a:chExt cx="2122298" cy="1856334"/>
          </a:xfrm>
        </p:grpSpPr>
        <p:sp>
          <p:nvSpPr>
            <p:cNvPr id="11" name="Freeform 85">
              <a:extLst>
                <a:ext uri="{FF2B5EF4-FFF2-40B4-BE49-F238E27FC236}">
                  <a16:creationId xmlns:a16="http://schemas.microsoft.com/office/drawing/2014/main" id="{8D9640FA-80E6-43F2-9D28-EE2C695A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333" y="14352924"/>
              <a:ext cx="358239" cy="325672"/>
            </a:xfrm>
            <a:custGeom>
              <a:avLst/>
              <a:gdLst>
                <a:gd name="T0" fmla="*/ 14 w 66"/>
                <a:gd name="T1" fmla="*/ 28 h 60"/>
                <a:gd name="T2" fmla="*/ 7 w 66"/>
                <a:gd name="T3" fmla="*/ 21 h 60"/>
                <a:gd name="T4" fmla="*/ 3 w 66"/>
                <a:gd name="T5" fmla="*/ 14 h 60"/>
                <a:gd name="T6" fmla="*/ 0 w 66"/>
                <a:gd name="T7" fmla="*/ 11 h 60"/>
                <a:gd name="T8" fmla="*/ 0 w 66"/>
                <a:gd name="T9" fmla="*/ 4 h 60"/>
                <a:gd name="T10" fmla="*/ 0 w 66"/>
                <a:gd name="T11" fmla="*/ 4 h 60"/>
                <a:gd name="T12" fmla="*/ 3 w 66"/>
                <a:gd name="T13" fmla="*/ 0 h 60"/>
                <a:gd name="T14" fmla="*/ 3 w 66"/>
                <a:gd name="T15" fmla="*/ 0 h 60"/>
                <a:gd name="T16" fmla="*/ 10 w 66"/>
                <a:gd name="T17" fmla="*/ 0 h 60"/>
                <a:gd name="T18" fmla="*/ 21 w 66"/>
                <a:gd name="T19" fmla="*/ 0 h 60"/>
                <a:gd name="T20" fmla="*/ 31 w 66"/>
                <a:gd name="T21" fmla="*/ 0 h 60"/>
                <a:gd name="T22" fmla="*/ 38 w 66"/>
                <a:gd name="T23" fmla="*/ 4 h 60"/>
                <a:gd name="T24" fmla="*/ 45 w 66"/>
                <a:gd name="T25" fmla="*/ 4 h 60"/>
                <a:gd name="T26" fmla="*/ 55 w 66"/>
                <a:gd name="T27" fmla="*/ 11 h 60"/>
                <a:gd name="T28" fmla="*/ 59 w 66"/>
                <a:gd name="T29" fmla="*/ 18 h 60"/>
                <a:gd name="T30" fmla="*/ 62 w 66"/>
                <a:gd name="T31" fmla="*/ 25 h 60"/>
                <a:gd name="T32" fmla="*/ 62 w 66"/>
                <a:gd name="T33" fmla="*/ 32 h 60"/>
                <a:gd name="T34" fmla="*/ 66 w 66"/>
                <a:gd name="T35" fmla="*/ 39 h 60"/>
                <a:gd name="T36" fmla="*/ 62 w 66"/>
                <a:gd name="T37" fmla="*/ 49 h 60"/>
                <a:gd name="T38" fmla="*/ 62 w 66"/>
                <a:gd name="T39" fmla="*/ 56 h 60"/>
                <a:gd name="T40" fmla="*/ 62 w 66"/>
                <a:gd name="T41" fmla="*/ 60 h 60"/>
                <a:gd name="T42" fmla="*/ 59 w 66"/>
                <a:gd name="T43" fmla="*/ 60 h 60"/>
                <a:gd name="T44" fmla="*/ 52 w 66"/>
                <a:gd name="T45" fmla="*/ 60 h 60"/>
                <a:gd name="T46" fmla="*/ 48 w 66"/>
                <a:gd name="T47" fmla="*/ 56 h 60"/>
                <a:gd name="T48" fmla="*/ 42 w 66"/>
                <a:gd name="T49" fmla="*/ 56 h 60"/>
                <a:gd name="T50" fmla="*/ 38 w 66"/>
                <a:gd name="T51" fmla="*/ 53 h 60"/>
                <a:gd name="T52" fmla="*/ 31 w 66"/>
                <a:gd name="T53" fmla="*/ 49 h 60"/>
                <a:gd name="T54" fmla="*/ 24 w 66"/>
                <a:gd name="T55" fmla="*/ 42 h 60"/>
                <a:gd name="T56" fmla="*/ 17 w 66"/>
                <a:gd name="T57" fmla="*/ 35 h 60"/>
                <a:gd name="T58" fmla="*/ 14 w 66"/>
                <a:gd name="T59" fmla="*/ 28 h 60"/>
                <a:gd name="T60" fmla="*/ 14 w 66"/>
                <a:gd name="T61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60">
                  <a:moveTo>
                    <a:pt x="14" y="28"/>
                  </a:moveTo>
                  <a:lnTo>
                    <a:pt x="7" y="21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8" y="4"/>
                  </a:lnTo>
                  <a:lnTo>
                    <a:pt x="45" y="4"/>
                  </a:lnTo>
                  <a:lnTo>
                    <a:pt x="55" y="11"/>
                  </a:lnTo>
                  <a:lnTo>
                    <a:pt x="59" y="18"/>
                  </a:lnTo>
                  <a:lnTo>
                    <a:pt x="62" y="25"/>
                  </a:lnTo>
                  <a:lnTo>
                    <a:pt x="62" y="32"/>
                  </a:lnTo>
                  <a:lnTo>
                    <a:pt x="66" y="39"/>
                  </a:lnTo>
                  <a:lnTo>
                    <a:pt x="62" y="49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59" y="60"/>
                  </a:lnTo>
                  <a:lnTo>
                    <a:pt x="52" y="60"/>
                  </a:lnTo>
                  <a:lnTo>
                    <a:pt x="48" y="56"/>
                  </a:lnTo>
                  <a:lnTo>
                    <a:pt x="42" y="56"/>
                  </a:lnTo>
                  <a:lnTo>
                    <a:pt x="38" y="53"/>
                  </a:lnTo>
                  <a:lnTo>
                    <a:pt x="31" y="49"/>
                  </a:lnTo>
                  <a:lnTo>
                    <a:pt x="24" y="42"/>
                  </a:lnTo>
                  <a:lnTo>
                    <a:pt x="17" y="35"/>
                  </a:lnTo>
                  <a:lnTo>
                    <a:pt x="14" y="28"/>
                  </a:lnTo>
                  <a:lnTo>
                    <a:pt x="14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6">
              <a:extLst>
                <a:ext uri="{FF2B5EF4-FFF2-40B4-BE49-F238E27FC236}">
                  <a16:creationId xmlns:a16="http://schemas.microsoft.com/office/drawing/2014/main" id="{4DB2F372-BF7F-4007-BB6C-7619ED714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389" y="14846862"/>
              <a:ext cx="852177" cy="1172419"/>
            </a:xfrm>
            <a:custGeom>
              <a:avLst/>
              <a:gdLst>
                <a:gd name="T0" fmla="*/ 136 w 157"/>
                <a:gd name="T1" fmla="*/ 119 h 216"/>
                <a:gd name="T2" fmla="*/ 153 w 157"/>
                <a:gd name="T3" fmla="*/ 112 h 216"/>
                <a:gd name="T4" fmla="*/ 157 w 157"/>
                <a:gd name="T5" fmla="*/ 115 h 216"/>
                <a:gd name="T6" fmla="*/ 153 w 157"/>
                <a:gd name="T7" fmla="*/ 122 h 216"/>
                <a:gd name="T8" fmla="*/ 146 w 157"/>
                <a:gd name="T9" fmla="*/ 133 h 216"/>
                <a:gd name="T10" fmla="*/ 136 w 157"/>
                <a:gd name="T11" fmla="*/ 147 h 216"/>
                <a:gd name="T12" fmla="*/ 119 w 157"/>
                <a:gd name="T13" fmla="*/ 164 h 216"/>
                <a:gd name="T14" fmla="*/ 105 w 157"/>
                <a:gd name="T15" fmla="*/ 182 h 216"/>
                <a:gd name="T16" fmla="*/ 94 w 157"/>
                <a:gd name="T17" fmla="*/ 192 h 216"/>
                <a:gd name="T18" fmla="*/ 87 w 157"/>
                <a:gd name="T19" fmla="*/ 202 h 216"/>
                <a:gd name="T20" fmla="*/ 84 w 157"/>
                <a:gd name="T21" fmla="*/ 209 h 216"/>
                <a:gd name="T22" fmla="*/ 77 w 157"/>
                <a:gd name="T23" fmla="*/ 216 h 216"/>
                <a:gd name="T24" fmla="*/ 70 w 157"/>
                <a:gd name="T25" fmla="*/ 216 h 216"/>
                <a:gd name="T26" fmla="*/ 63 w 157"/>
                <a:gd name="T27" fmla="*/ 209 h 216"/>
                <a:gd name="T28" fmla="*/ 56 w 157"/>
                <a:gd name="T29" fmla="*/ 199 h 216"/>
                <a:gd name="T30" fmla="*/ 52 w 157"/>
                <a:gd name="T31" fmla="*/ 182 h 216"/>
                <a:gd name="T32" fmla="*/ 52 w 157"/>
                <a:gd name="T33" fmla="*/ 171 h 216"/>
                <a:gd name="T34" fmla="*/ 56 w 157"/>
                <a:gd name="T35" fmla="*/ 164 h 216"/>
                <a:gd name="T36" fmla="*/ 63 w 157"/>
                <a:gd name="T37" fmla="*/ 157 h 216"/>
                <a:gd name="T38" fmla="*/ 66 w 157"/>
                <a:gd name="T39" fmla="*/ 150 h 216"/>
                <a:gd name="T40" fmla="*/ 70 w 157"/>
                <a:gd name="T41" fmla="*/ 133 h 216"/>
                <a:gd name="T42" fmla="*/ 73 w 157"/>
                <a:gd name="T43" fmla="*/ 112 h 216"/>
                <a:gd name="T44" fmla="*/ 77 w 157"/>
                <a:gd name="T45" fmla="*/ 87 h 216"/>
                <a:gd name="T46" fmla="*/ 80 w 157"/>
                <a:gd name="T47" fmla="*/ 66 h 216"/>
                <a:gd name="T48" fmla="*/ 80 w 157"/>
                <a:gd name="T49" fmla="*/ 52 h 216"/>
                <a:gd name="T50" fmla="*/ 80 w 157"/>
                <a:gd name="T51" fmla="*/ 45 h 216"/>
                <a:gd name="T52" fmla="*/ 80 w 157"/>
                <a:gd name="T53" fmla="*/ 38 h 216"/>
                <a:gd name="T54" fmla="*/ 80 w 157"/>
                <a:gd name="T55" fmla="*/ 38 h 216"/>
                <a:gd name="T56" fmla="*/ 70 w 157"/>
                <a:gd name="T57" fmla="*/ 42 h 216"/>
                <a:gd name="T58" fmla="*/ 52 w 157"/>
                <a:gd name="T59" fmla="*/ 49 h 216"/>
                <a:gd name="T60" fmla="*/ 35 w 157"/>
                <a:gd name="T61" fmla="*/ 52 h 216"/>
                <a:gd name="T62" fmla="*/ 24 w 157"/>
                <a:gd name="T63" fmla="*/ 52 h 216"/>
                <a:gd name="T64" fmla="*/ 14 w 157"/>
                <a:gd name="T65" fmla="*/ 45 h 216"/>
                <a:gd name="T66" fmla="*/ 3 w 157"/>
                <a:gd name="T67" fmla="*/ 38 h 216"/>
                <a:gd name="T68" fmla="*/ 0 w 157"/>
                <a:gd name="T69" fmla="*/ 31 h 216"/>
                <a:gd name="T70" fmla="*/ 0 w 157"/>
                <a:gd name="T71" fmla="*/ 28 h 216"/>
                <a:gd name="T72" fmla="*/ 7 w 157"/>
                <a:gd name="T73" fmla="*/ 24 h 216"/>
                <a:gd name="T74" fmla="*/ 21 w 157"/>
                <a:gd name="T75" fmla="*/ 24 h 216"/>
                <a:gd name="T76" fmla="*/ 38 w 157"/>
                <a:gd name="T77" fmla="*/ 21 h 216"/>
                <a:gd name="T78" fmla="*/ 59 w 157"/>
                <a:gd name="T79" fmla="*/ 18 h 216"/>
                <a:gd name="T80" fmla="*/ 73 w 157"/>
                <a:gd name="T81" fmla="*/ 11 h 216"/>
                <a:gd name="T82" fmla="*/ 84 w 157"/>
                <a:gd name="T83" fmla="*/ 4 h 216"/>
                <a:gd name="T84" fmla="*/ 91 w 157"/>
                <a:gd name="T85" fmla="*/ 0 h 216"/>
                <a:gd name="T86" fmla="*/ 98 w 157"/>
                <a:gd name="T87" fmla="*/ 0 h 216"/>
                <a:gd name="T88" fmla="*/ 108 w 157"/>
                <a:gd name="T89" fmla="*/ 4 h 216"/>
                <a:gd name="T90" fmla="*/ 119 w 157"/>
                <a:gd name="T91" fmla="*/ 11 h 216"/>
                <a:gd name="T92" fmla="*/ 125 w 157"/>
                <a:gd name="T93" fmla="*/ 18 h 216"/>
                <a:gd name="T94" fmla="*/ 129 w 157"/>
                <a:gd name="T95" fmla="*/ 21 h 216"/>
                <a:gd name="T96" fmla="*/ 125 w 157"/>
                <a:gd name="T97" fmla="*/ 31 h 216"/>
                <a:gd name="T98" fmla="*/ 119 w 157"/>
                <a:gd name="T99" fmla="*/ 38 h 216"/>
                <a:gd name="T100" fmla="*/ 115 w 157"/>
                <a:gd name="T101" fmla="*/ 45 h 216"/>
                <a:gd name="T102" fmla="*/ 112 w 157"/>
                <a:gd name="T103" fmla="*/ 63 h 216"/>
                <a:gd name="T104" fmla="*/ 108 w 157"/>
                <a:gd name="T105" fmla="*/ 80 h 216"/>
                <a:gd name="T106" fmla="*/ 105 w 157"/>
                <a:gd name="T107" fmla="*/ 105 h 216"/>
                <a:gd name="T108" fmla="*/ 101 w 157"/>
                <a:gd name="T109" fmla="*/ 122 h 216"/>
                <a:gd name="T110" fmla="*/ 101 w 157"/>
                <a:gd name="T111" fmla="*/ 136 h 216"/>
                <a:gd name="T112" fmla="*/ 101 w 157"/>
                <a:gd name="T113" fmla="*/ 143 h 216"/>
                <a:gd name="T114" fmla="*/ 101 w 157"/>
                <a:gd name="T115" fmla="*/ 143 h 216"/>
                <a:gd name="T116" fmla="*/ 115 w 157"/>
                <a:gd name="T117" fmla="*/ 133 h 216"/>
                <a:gd name="T118" fmla="*/ 125 w 157"/>
                <a:gd name="T119" fmla="*/ 1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7" h="216">
                  <a:moveTo>
                    <a:pt x="125" y="126"/>
                  </a:moveTo>
                  <a:lnTo>
                    <a:pt x="136" y="119"/>
                  </a:lnTo>
                  <a:lnTo>
                    <a:pt x="146" y="112"/>
                  </a:lnTo>
                  <a:lnTo>
                    <a:pt x="153" y="112"/>
                  </a:lnTo>
                  <a:lnTo>
                    <a:pt x="157" y="112"/>
                  </a:lnTo>
                  <a:lnTo>
                    <a:pt x="157" y="115"/>
                  </a:lnTo>
                  <a:lnTo>
                    <a:pt x="157" y="119"/>
                  </a:lnTo>
                  <a:lnTo>
                    <a:pt x="153" y="122"/>
                  </a:lnTo>
                  <a:lnTo>
                    <a:pt x="153" y="126"/>
                  </a:lnTo>
                  <a:lnTo>
                    <a:pt x="146" y="133"/>
                  </a:lnTo>
                  <a:lnTo>
                    <a:pt x="143" y="140"/>
                  </a:lnTo>
                  <a:lnTo>
                    <a:pt x="136" y="147"/>
                  </a:lnTo>
                  <a:lnTo>
                    <a:pt x="129" y="157"/>
                  </a:lnTo>
                  <a:lnTo>
                    <a:pt x="119" y="164"/>
                  </a:lnTo>
                  <a:lnTo>
                    <a:pt x="112" y="175"/>
                  </a:lnTo>
                  <a:lnTo>
                    <a:pt x="105" y="182"/>
                  </a:lnTo>
                  <a:lnTo>
                    <a:pt x="98" y="189"/>
                  </a:lnTo>
                  <a:lnTo>
                    <a:pt x="94" y="192"/>
                  </a:lnTo>
                  <a:lnTo>
                    <a:pt x="91" y="199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84" y="209"/>
                  </a:lnTo>
                  <a:lnTo>
                    <a:pt x="80" y="213"/>
                  </a:lnTo>
                  <a:lnTo>
                    <a:pt x="77" y="216"/>
                  </a:lnTo>
                  <a:lnTo>
                    <a:pt x="73" y="216"/>
                  </a:lnTo>
                  <a:lnTo>
                    <a:pt x="70" y="216"/>
                  </a:lnTo>
                  <a:lnTo>
                    <a:pt x="66" y="213"/>
                  </a:lnTo>
                  <a:lnTo>
                    <a:pt x="63" y="209"/>
                  </a:lnTo>
                  <a:lnTo>
                    <a:pt x="59" y="206"/>
                  </a:lnTo>
                  <a:lnTo>
                    <a:pt x="56" y="199"/>
                  </a:lnTo>
                  <a:lnTo>
                    <a:pt x="52" y="192"/>
                  </a:lnTo>
                  <a:lnTo>
                    <a:pt x="52" y="182"/>
                  </a:lnTo>
                  <a:lnTo>
                    <a:pt x="49" y="175"/>
                  </a:lnTo>
                  <a:lnTo>
                    <a:pt x="52" y="171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59" y="161"/>
                  </a:lnTo>
                  <a:lnTo>
                    <a:pt x="63" y="157"/>
                  </a:lnTo>
                  <a:lnTo>
                    <a:pt x="63" y="154"/>
                  </a:lnTo>
                  <a:lnTo>
                    <a:pt x="66" y="150"/>
                  </a:lnTo>
                  <a:lnTo>
                    <a:pt x="70" y="143"/>
                  </a:lnTo>
                  <a:lnTo>
                    <a:pt x="70" y="133"/>
                  </a:lnTo>
                  <a:lnTo>
                    <a:pt x="73" y="122"/>
                  </a:lnTo>
                  <a:lnTo>
                    <a:pt x="73" y="112"/>
                  </a:lnTo>
                  <a:lnTo>
                    <a:pt x="77" y="101"/>
                  </a:lnTo>
                  <a:lnTo>
                    <a:pt x="77" y="87"/>
                  </a:lnTo>
                  <a:lnTo>
                    <a:pt x="77" y="77"/>
                  </a:lnTo>
                  <a:lnTo>
                    <a:pt x="80" y="66"/>
                  </a:lnTo>
                  <a:lnTo>
                    <a:pt x="80" y="59"/>
                  </a:lnTo>
                  <a:lnTo>
                    <a:pt x="80" y="52"/>
                  </a:lnTo>
                  <a:lnTo>
                    <a:pt x="80" y="49"/>
                  </a:lnTo>
                  <a:lnTo>
                    <a:pt x="80" y="45"/>
                  </a:lnTo>
                  <a:lnTo>
                    <a:pt x="80" y="42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7" y="38"/>
                  </a:lnTo>
                  <a:lnTo>
                    <a:pt x="70" y="42"/>
                  </a:lnTo>
                  <a:lnTo>
                    <a:pt x="63" y="45"/>
                  </a:lnTo>
                  <a:lnTo>
                    <a:pt x="52" y="49"/>
                  </a:lnTo>
                  <a:lnTo>
                    <a:pt x="45" y="49"/>
                  </a:lnTo>
                  <a:lnTo>
                    <a:pt x="35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17" y="49"/>
                  </a:lnTo>
                  <a:lnTo>
                    <a:pt x="14" y="45"/>
                  </a:lnTo>
                  <a:lnTo>
                    <a:pt x="7" y="42"/>
                  </a:lnTo>
                  <a:lnTo>
                    <a:pt x="3" y="38"/>
                  </a:lnTo>
                  <a:lnTo>
                    <a:pt x="3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14" y="24"/>
                  </a:lnTo>
                  <a:lnTo>
                    <a:pt x="21" y="24"/>
                  </a:lnTo>
                  <a:lnTo>
                    <a:pt x="28" y="24"/>
                  </a:lnTo>
                  <a:lnTo>
                    <a:pt x="38" y="21"/>
                  </a:lnTo>
                  <a:lnTo>
                    <a:pt x="49" y="21"/>
                  </a:lnTo>
                  <a:lnTo>
                    <a:pt x="59" y="18"/>
                  </a:lnTo>
                  <a:lnTo>
                    <a:pt x="70" y="14"/>
                  </a:lnTo>
                  <a:lnTo>
                    <a:pt x="73" y="11"/>
                  </a:lnTo>
                  <a:lnTo>
                    <a:pt x="80" y="7"/>
                  </a:lnTo>
                  <a:lnTo>
                    <a:pt x="84" y="4"/>
                  </a:lnTo>
                  <a:lnTo>
                    <a:pt x="87" y="4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1" y="4"/>
                  </a:lnTo>
                  <a:lnTo>
                    <a:pt x="108" y="4"/>
                  </a:lnTo>
                  <a:lnTo>
                    <a:pt x="115" y="7"/>
                  </a:lnTo>
                  <a:lnTo>
                    <a:pt x="119" y="11"/>
                  </a:lnTo>
                  <a:lnTo>
                    <a:pt x="125" y="14"/>
                  </a:lnTo>
                  <a:lnTo>
                    <a:pt x="125" y="18"/>
                  </a:lnTo>
                  <a:lnTo>
                    <a:pt x="129" y="18"/>
                  </a:lnTo>
                  <a:lnTo>
                    <a:pt x="129" y="21"/>
                  </a:lnTo>
                  <a:lnTo>
                    <a:pt x="125" y="24"/>
                  </a:lnTo>
                  <a:lnTo>
                    <a:pt x="125" y="31"/>
                  </a:lnTo>
                  <a:lnTo>
                    <a:pt x="122" y="35"/>
                  </a:lnTo>
                  <a:lnTo>
                    <a:pt x="119" y="38"/>
                  </a:lnTo>
                  <a:lnTo>
                    <a:pt x="119" y="42"/>
                  </a:lnTo>
                  <a:lnTo>
                    <a:pt x="115" y="45"/>
                  </a:lnTo>
                  <a:lnTo>
                    <a:pt x="112" y="52"/>
                  </a:lnTo>
                  <a:lnTo>
                    <a:pt x="112" y="63"/>
                  </a:lnTo>
                  <a:lnTo>
                    <a:pt x="108" y="70"/>
                  </a:lnTo>
                  <a:lnTo>
                    <a:pt x="108" y="80"/>
                  </a:lnTo>
                  <a:lnTo>
                    <a:pt x="105" y="94"/>
                  </a:lnTo>
                  <a:lnTo>
                    <a:pt x="105" y="105"/>
                  </a:lnTo>
                  <a:lnTo>
                    <a:pt x="101" y="115"/>
                  </a:lnTo>
                  <a:lnTo>
                    <a:pt x="101" y="122"/>
                  </a:lnTo>
                  <a:lnTo>
                    <a:pt x="101" y="129"/>
                  </a:lnTo>
                  <a:lnTo>
                    <a:pt x="101" y="136"/>
                  </a:lnTo>
                  <a:lnTo>
                    <a:pt x="101" y="140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108" y="140"/>
                  </a:lnTo>
                  <a:lnTo>
                    <a:pt x="115" y="133"/>
                  </a:lnTo>
                  <a:lnTo>
                    <a:pt x="125" y="126"/>
                  </a:lnTo>
                  <a:lnTo>
                    <a:pt x="125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7">
              <a:extLst>
                <a:ext uri="{FF2B5EF4-FFF2-40B4-BE49-F238E27FC236}">
                  <a16:creationId xmlns:a16="http://schemas.microsoft.com/office/drawing/2014/main" id="{81009607-7B53-4EA4-8BEE-3356D2412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520" y="14276934"/>
              <a:ext cx="396236" cy="303961"/>
            </a:xfrm>
            <a:custGeom>
              <a:avLst/>
              <a:gdLst>
                <a:gd name="T0" fmla="*/ 0 w 73"/>
                <a:gd name="T1" fmla="*/ 7 h 56"/>
                <a:gd name="T2" fmla="*/ 3 w 73"/>
                <a:gd name="T3" fmla="*/ 4 h 56"/>
                <a:gd name="T4" fmla="*/ 7 w 73"/>
                <a:gd name="T5" fmla="*/ 0 h 56"/>
                <a:gd name="T6" fmla="*/ 10 w 73"/>
                <a:gd name="T7" fmla="*/ 0 h 56"/>
                <a:gd name="T8" fmla="*/ 21 w 73"/>
                <a:gd name="T9" fmla="*/ 0 h 56"/>
                <a:gd name="T10" fmla="*/ 38 w 73"/>
                <a:gd name="T11" fmla="*/ 0 h 56"/>
                <a:gd name="T12" fmla="*/ 52 w 73"/>
                <a:gd name="T13" fmla="*/ 4 h 56"/>
                <a:gd name="T14" fmla="*/ 56 w 73"/>
                <a:gd name="T15" fmla="*/ 7 h 56"/>
                <a:gd name="T16" fmla="*/ 62 w 73"/>
                <a:gd name="T17" fmla="*/ 11 h 56"/>
                <a:gd name="T18" fmla="*/ 66 w 73"/>
                <a:gd name="T19" fmla="*/ 14 h 56"/>
                <a:gd name="T20" fmla="*/ 69 w 73"/>
                <a:gd name="T21" fmla="*/ 18 h 56"/>
                <a:gd name="T22" fmla="*/ 73 w 73"/>
                <a:gd name="T23" fmla="*/ 25 h 56"/>
                <a:gd name="T24" fmla="*/ 73 w 73"/>
                <a:gd name="T25" fmla="*/ 35 h 56"/>
                <a:gd name="T26" fmla="*/ 73 w 73"/>
                <a:gd name="T27" fmla="*/ 42 h 56"/>
                <a:gd name="T28" fmla="*/ 69 w 73"/>
                <a:gd name="T29" fmla="*/ 49 h 56"/>
                <a:gd name="T30" fmla="*/ 62 w 73"/>
                <a:gd name="T31" fmla="*/ 53 h 56"/>
                <a:gd name="T32" fmla="*/ 59 w 73"/>
                <a:gd name="T33" fmla="*/ 53 h 56"/>
                <a:gd name="T34" fmla="*/ 56 w 73"/>
                <a:gd name="T35" fmla="*/ 56 h 56"/>
                <a:gd name="T36" fmla="*/ 52 w 73"/>
                <a:gd name="T37" fmla="*/ 53 h 56"/>
                <a:gd name="T38" fmla="*/ 49 w 73"/>
                <a:gd name="T39" fmla="*/ 53 h 56"/>
                <a:gd name="T40" fmla="*/ 42 w 73"/>
                <a:gd name="T41" fmla="*/ 49 h 56"/>
                <a:gd name="T42" fmla="*/ 35 w 73"/>
                <a:gd name="T43" fmla="*/ 46 h 56"/>
                <a:gd name="T44" fmla="*/ 28 w 73"/>
                <a:gd name="T45" fmla="*/ 39 h 56"/>
                <a:gd name="T46" fmla="*/ 21 w 73"/>
                <a:gd name="T47" fmla="*/ 32 h 56"/>
                <a:gd name="T48" fmla="*/ 14 w 73"/>
                <a:gd name="T49" fmla="*/ 28 h 56"/>
                <a:gd name="T50" fmla="*/ 10 w 73"/>
                <a:gd name="T51" fmla="*/ 21 h 56"/>
                <a:gd name="T52" fmla="*/ 7 w 73"/>
                <a:gd name="T53" fmla="*/ 18 h 56"/>
                <a:gd name="T54" fmla="*/ 3 w 73"/>
                <a:gd name="T55" fmla="*/ 11 h 56"/>
                <a:gd name="T56" fmla="*/ 0 w 73"/>
                <a:gd name="T57" fmla="*/ 7 h 56"/>
                <a:gd name="T58" fmla="*/ 0 w 73"/>
                <a:gd name="T59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56">
                  <a:moveTo>
                    <a:pt x="0" y="7"/>
                  </a:move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38" y="0"/>
                  </a:lnTo>
                  <a:lnTo>
                    <a:pt x="52" y="4"/>
                  </a:lnTo>
                  <a:lnTo>
                    <a:pt x="56" y="7"/>
                  </a:lnTo>
                  <a:lnTo>
                    <a:pt x="62" y="11"/>
                  </a:lnTo>
                  <a:lnTo>
                    <a:pt x="66" y="14"/>
                  </a:lnTo>
                  <a:lnTo>
                    <a:pt x="69" y="18"/>
                  </a:lnTo>
                  <a:lnTo>
                    <a:pt x="73" y="25"/>
                  </a:lnTo>
                  <a:lnTo>
                    <a:pt x="73" y="35"/>
                  </a:lnTo>
                  <a:lnTo>
                    <a:pt x="73" y="42"/>
                  </a:lnTo>
                  <a:lnTo>
                    <a:pt x="69" y="49"/>
                  </a:lnTo>
                  <a:lnTo>
                    <a:pt x="62" y="53"/>
                  </a:lnTo>
                  <a:lnTo>
                    <a:pt x="59" y="53"/>
                  </a:lnTo>
                  <a:lnTo>
                    <a:pt x="56" y="56"/>
                  </a:lnTo>
                  <a:lnTo>
                    <a:pt x="52" y="53"/>
                  </a:lnTo>
                  <a:lnTo>
                    <a:pt x="49" y="53"/>
                  </a:lnTo>
                  <a:lnTo>
                    <a:pt x="42" y="49"/>
                  </a:lnTo>
                  <a:lnTo>
                    <a:pt x="35" y="46"/>
                  </a:lnTo>
                  <a:lnTo>
                    <a:pt x="28" y="39"/>
                  </a:lnTo>
                  <a:lnTo>
                    <a:pt x="21" y="32"/>
                  </a:lnTo>
                  <a:lnTo>
                    <a:pt x="14" y="28"/>
                  </a:lnTo>
                  <a:lnTo>
                    <a:pt x="10" y="21"/>
                  </a:lnTo>
                  <a:lnTo>
                    <a:pt x="7" y="18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8">
              <a:extLst>
                <a:ext uri="{FF2B5EF4-FFF2-40B4-BE49-F238E27FC236}">
                  <a16:creationId xmlns:a16="http://schemas.microsoft.com/office/drawing/2014/main" id="{257513E6-2920-4F2F-9E82-225404A49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858" y="14640603"/>
              <a:ext cx="1329829" cy="282249"/>
            </a:xfrm>
            <a:custGeom>
              <a:avLst/>
              <a:gdLst>
                <a:gd name="T0" fmla="*/ 18 w 245"/>
                <a:gd name="T1" fmla="*/ 49 h 52"/>
                <a:gd name="T2" fmla="*/ 14 w 245"/>
                <a:gd name="T3" fmla="*/ 49 h 52"/>
                <a:gd name="T4" fmla="*/ 11 w 245"/>
                <a:gd name="T5" fmla="*/ 49 h 52"/>
                <a:gd name="T6" fmla="*/ 7 w 245"/>
                <a:gd name="T7" fmla="*/ 45 h 52"/>
                <a:gd name="T8" fmla="*/ 4 w 245"/>
                <a:gd name="T9" fmla="*/ 42 h 52"/>
                <a:gd name="T10" fmla="*/ 0 w 245"/>
                <a:gd name="T11" fmla="*/ 35 h 52"/>
                <a:gd name="T12" fmla="*/ 0 w 245"/>
                <a:gd name="T13" fmla="*/ 31 h 52"/>
                <a:gd name="T14" fmla="*/ 4 w 245"/>
                <a:gd name="T15" fmla="*/ 31 h 52"/>
                <a:gd name="T16" fmla="*/ 7 w 245"/>
                <a:gd name="T17" fmla="*/ 28 h 52"/>
                <a:gd name="T18" fmla="*/ 11 w 245"/>
                <a:gd name="T19" fmla="*/ 28 h 52"/>
                <a:gd name="T20" fmla="*/ 14 w 245"/>
                <a:gd name="T21" fmla="*/ 28 h 52"/>
                <a:gd name="T22" fmla="*/ 25 w 245"/>
                <a:gd name="T23" fmla="*/ 24 h 52"/>
                <a:gd name="T24" fmla="*/ 35 w 245"/>
                <a:gd name="T25" fmla="*/ 24 h 52"/>
                <a:gd name="T26" fmla="*/ 53 w 245"/>
                <a:gd name="T27" fmla="*/ 21 h 52"/>
                <a:gd name="T28" fmla="*/ 70 w 245"/>
                <a:gd name="T29" fmla="*/ 21 h 52"/>
                <a:gd name="T30" fmla="*/ 91 w 245"/>
                <a:gd name="T31" fmla="*/ 17 h 52"/>
                <a:gd name="T32" fmla="*/ 116 w 245"/>
                <a:gd name="T33" fmla="*/ 14 h 52"/>
                <a:gd name="T34" fmla="*/ 126 w 245"/>
                <a:gd name="T35" fmla="*/ 14 h 52"/>
                <a:gd name="T36" fmla="*/ 136 w 245"/>
                <a:gd name="T37" fmla="*/ 10 h 52"/>
                <a:gd name="T38" fmla="*/ 147 w 245"/>
                <a:gd name="T39" fmla="*/ 10 h 52"/>
                <a:gd name="T40" fmla="*/ 157 w 245"/>
                <a:gd name="T41" fmla="*/ 7 h 52"/>
                <a:gd name="T42" fmla="*/ 164 w 245"/>
                <a:gd name="T43" fmla="*/ 7 h 52"/>
                <a:gd name="T44" fmla="*/ 171 w 245"/>
                <a:gd name="T45" fmla="*/ 3 h 52"/>
                <a:gd name="T46" fmla="*/ 178 w 245"/>
                <a:gd name="T47" fmla="*/ 3 h 52"/>
                <a:gd name="T48" fmla="*/ 182 w 245"/>
                <a:gd name="T49" fmla="*/ 3 h 52"/>
                <a:gd name="T50" fmla="*/ 189 w 245"/>
                <a:gd name="T51" fmla="*/ 0 h 52"/>
                <a:gd name="T52" fmla="*/ 196 w 245"/>
                <a:gd name="T53" fmla="*/ 0 h 52"/>
                <a:gd name="T54" fmla="*/ 199 w 245"/>
                <a:gd name="T55" fmla="*/ 0 h 52"/>
                <a:gd name="T56" fmla="*/ 203 w 245"/>
                <a:gd name="T57" fmla="*/ 0 h 52"/>
                <a:gd name="T58" fmla="*/ 206 w 245"/>
                <a:gd name="T59" fmla="*/ 0 h 52"/>
                <a:gd name="T60" fmla="*/ 210 w 245"/>
                <a:gd name="T61" fmla="*/ 0 h 52"/>
                <a:gd name="T62" fmla="*/ 213 w 245"/>
                <a:gd name="T63" fmla="*/ 0 h 52"/>
                <a:gd name="T64" fmla="*/ 220 w 245"/>
                <a:gd name="T65" fmla="*/ 3 h 52"/>
                <a:gd name="T66" fmla="*/ 231 w 245"/>
                <a:gd name="T67" fmla="*/ 7 h 52"/>
                <a:gd name="T68" fmla="*/ 241 w 245"/>
                <a:gd name="T69" fmla="*/ 14 h 52"/>
                <a:gd name="T70" fmla="*/ 245 w 245"/>
                <a:gd name="T71" fmla="*/ 17 h 52"/>
                <a:gd name="T72" fmla="*/ 245 w 245"/>
                <a:gd name="T73" fmla="*/ 21 h 52"/>
                <a:gd name="T74" fmla="*/ 245 w 245"/>
                <a:gd name="T75" fmla="*/ 24 h 52"/>
                <a:gd name="T76" fmla="*/ 245 w 245"/>
                <a:gd name="T77" fmla="*/ 28 h 52"/>
                <a:gd name="T78" fmla="*/ 241 w 245"/>
                <a:gd name="T79" fmla="*/ 28 h 52"/>
                <a:gd name="T80" fmla="*/ 238 w 245"/>
                <a:gd name="T81" fmla="*/ 31 h 52"/>
                <a:gd name="T82" fmla="*/ 227 w 245"/>
                <a:gd name="T83" fmla="*/ 31 h 52"/>
                <a:gd name="T84" fmla="*/ 213 w 245"/>
                <a:gd name="T85" fmla="*/ 31 h 52"/>
                <a:gd name="T86" fmla="*/ 185 w 245"/>
                <a:gd name="T87" fmla="*/ 31 h 52"/>
                <a:gd name="T88" fmla="*/ 157 w 245"/>
                <a:gd name="T89" fmla="*/ 35 h 52"/>
                <a:gd name="T90" fmla="*/ 140 w 245"/>
                <a:gd name="T91" fmla="*/ 35 h 52"/>
                <a:gd name="T92" fmla="*/ 123 w 245"/>
                <a:gd name="T93" fmla="*/ 38 h 52"/>
                <a:gd name="T94" fmla="*/ 102 w 245"/>
                <a:gd name="T95" fmla="*/ 42 h 52"/>
                <a:gd name="T96" fmla="*/ 77 w 245"/>
                <a:gd name="T97" fmla="*/ 45 h 52"/>
                <a:gd name="T98" fmla="*/ 63 w 245"/>
                <a:gd name="T99" fmla="*/ 45 h 52"/>
                <a:gd name="T100" fmla="*/ 53 w 245"/>
                <a:gd name="T101" fmla="*/ 49 h 52"/>
                <a:gd name="T102" fmla="*/ 46 w 245"/>
                <a:gd name="T103" fmla="*/ 49 h 52"/>
                <a:gd name="T104" fmla="*/ 35 w 245"/>
                <a:gd name="T105" fmla="*/ 49 h 52"/>
                <a:gd name="T106" fmla="*/ 28 w 245"/>
                <a:gd name="T107" fmla="*/ 49 h 52"/>
                <a:gd name="T108" fmla="*/ 25 w 245"/>
                <a:gd name="T109" fmla="*/ 52 h 52"/>
                <a:gd name="T110" fmla="*/ 21 w 245"/>
                <a:gd name="T111" fmla="*/ 52 h 52"/>
                <a:gd name="T112" fmla="*/ 18 w 245"/>
                <a:gd name="T113" fmla="*/ 49 h 52"/>
                <a:gd name="T114" fmla="*/ 18 w 245"/>
                <a:gd name="T115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5" h="52">
                  <a:moveTo>
                    <a:pt x="18" y="49"/>
                  </a:moveTo>
                  <a:lnTo>
                    <a:pt x="14" y="49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1" y="28"/>
                  </a:lnTo>
                  <a:lnTo>
                    <a:pt x="14" y="28"/>
                  </a:lnTo>
                  <a:lnTo>
                    <a:pt x="25" y="24"/>
                  </a:lnTo>
                  <a:lnTo>
                    <a:pt x="35" y="24"/>
                  </a:lnTo>
                  <a:lnTo>
                    <a:pt x="53" y="21"/>
                  </a:lnTo>
                  <a:lnTo>
                    <a:pt x="70" y="21"/>
                  </a:lnTo>
                  <a:lnTo>
                    <a:pt x="91" y="17"/>
                  </a:lnTo>
                  <a:lnTo>
                    <a:pt x="116" y="14"/>
                  </a:lnTo>
                  <a:lnTo>
                    <a:pt x="126" y="14"/>
                  </a:lnTo>
                  <a:lnTo>
                    <a:pt x="136" y="10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64" y="7"/>
                  </a:lnTo>
                  <a:lnTo>
                    <a:pt x="171" y="3"/>
                  </a:lnTo>
                  <a:lnTo>
                    <a:pt x="178" y="3"/>
                  </a:lnTo>
                  <a:lnTo>
                    <a:pt x="182" y="3"/>
                  </a:lnTo>
                  <a:lnTo>
                    <a:pt x="189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6" y="0"/>
                  </a:lnTo>
                  <a:lnTo>
                    <a:pt x="210" y="0"/>
                  </a:lnTo>
                  <a:lnTo>
                    <a:pt x="213" y="0"/>
                  </a:lnTo>
                  <a:lnTo>
                    <a:pt x="220" y="3"/>
                  </a:lnTo>
                  <a:lnTo>
                    <a:pt x="231" y="7"/>
                  </a:lnTo>
                  <a:lnTo>
                    <a:pt x="241" y="14"/>
                  </a:lnTo>
                  <a:lnTo>
                    <a:pt x="245" y="17"/>
                  </a:lnTo>
                  <a:lnTo>
                    <a:pt x="245" y="21"/>
                  </a:lnTo>
                  <a:lnTo>
                    <a:pt x="245" y="24"/>
                  </a:lnTo>
                  <a:lnTo>
                    <a:pt x="245" y="28"/>
                  </a:lnTo>
                  <a:lnTo>
                    <a:pt x="241" y="28"/>
                  </a:lnTo>
                  <a:lnTo>
                    <a:pt x="238" y="31"/>
                  </a:lnTo>
                  <a:lnTo>
                    <a:pt x="227" y="31"/>
                  </a:lnTo>
                  <a:lnTo>
                    <a:pt x="213" y="31"/>
                  </a:lnTo>
                  <a:lnTo>
                    <a:pt x="185" y="31"/>
                  </a:lnTo>
                  <a:lnTo>
                    <a:pt x="157" y="35"/>
                  </a:lnTo>
                  <a:lnTo>
                    <a:pt x="140" y="35"/>
                  </a:lnTo>
                  <a:lnTo>
                    <a:pt x="123" y="38"/>
                  </a:lnTo>
                  <a:lnTo>
                    <a:pt x="102" y="42"/>
                  </a:lnTo>
                  <a:lnTo>
                    <a:pt x="77" y="45"/>
                  </a:lnTo>
                  <a:lnTo>
                    <a:pt x="63" y="45"/>
                  </a:lnTo>
                  <a:lnTo>
                    <a:pt x="53" y="49"/>
                  </a:lnTo>
                  <a:lnTo>
                    <a:pt x="46" y="49"/>
                  </a:lnTo>
                  <a:lnTo>
                    <a:pt x="35" y="49"/>
                  </a:lnTo>
                  <a:lnTo>
                    <a:pt x="28" y="49"/>
                  </a:lnTo>
                  <a:lnTo>
                    <a:pt x="25" y="52"/>
                  </a:lnTo>
                  <a:lnTo>
                    <a:pt x="21" y="52"/>
                  </a:lnTo>
                  <a:lnTo>
                    <a:pt x="18" y="49"/>
                  </a:lnTo>
                  <a:lnTo>
                    <a:pt x="18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9">
              <a:extLst>
                <a:ext uri="{FF2B5EF4-FFF2-40B4-BE49-F238E27FC236}">
                  <a16:creationId xmlns:a16="http://schemas.microsoft.com/office/drawing/2014/main" id="{CC568420-488B-4693-B85F-809B716A9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51" y="15302803"/>
              <a:ext cx="1004157" cy="830465"/>
            </a:xfrm>
            <a:custGeom>
              <a:avLst/>
              <a:gdLst>
                <a:gd name="T0" fmla="*/ 98 w 185"/>
                <a:gd name="T1" fmla="*/ 80 h 153"/>
                <a:gd name="T2" fmla="*/ 112 w 185"/>
                <a:gd name="T3" fmla="*/ 66 h 153"/>
                <a:gd name="T4" fmla="*/ 123 w 185"/>
                <a:gd name="T5" fmla="*/ 56 h 153"/>
                <a:gd name="T6" fmla="*/ 129 w 185"/>
                <a:gd name="T7" fmla="*/ 45 h 153"/>
                <a:gd name="T8" fmla="*/ 140 w 185"/>
                <a:gd name="T9" fmla="*/ 35 h 153"/>
                <a:gd name="T10" fmla="*/ 143 w 185"/>
                <a:gd name="T11" fmla="*/ 28 h 153"/>
                <a:gd name="T12" fmla="*/ 147 w 185"/>
                <a:gd name="T13" fmla="*/ 21 h 153"/>
                <a:gd name="T14" fmla="*/ 150 w 185"/>
                <a:gd name="T15" fmla="*/ 14 h 153"/>
                <a:gd name="T16" fmla="*/ 150 w 185"/>
                <a:gd name="T17" fmla="*/ 10 h 153"/>
                <a:gd name="T18" fmla="*/ 150 w 185"/>
                <a:gd name="T19" fmla="*/ 7 h 153"/>
                <a:gd name="T20" fmla="*/ 154 w 185"/>
                <a:gd name="T21" fmla="*/ 3 h 153"/>
                <a:gd name="T22" fmla="*/ 157 w 185"/>
                <a:gd name="T23" fmla="*/ 3 h 153"/>
                <a:gd name="T24" fmla="*/ 161 w 185"/>
                <a:gd name="T25" fmla="*/ 0 h 153"/>
                <a:gd name="T26" fmla="*/ 164 w 185"/>
                <a:gd name="T27" fmla="*/ 3 h 153"/>
                <a:gd name="T28" fmla="*/ 171 w 185"/>
                <a:gd name="T29" fmla="*/ 3 h 153"/>
                <a:gd name="T30" fmla="*/ 175 w 185"/>
                <a:gd name="T31" fmla="*/ 10 h 153"/>
                <a:gd name="T32" fmla="*/ 178 w 185"/>
                <a:gd name="T33" fmla="*/ 14 h 153"/>
                <a:gd name="T34" fmla="*/ 182 w 185"/>
                <a:gd name="T35" fmla="*/ 21 h 153"/>
                <a:gd name="T36" fmla="*/ 185 w 185"/>
                <a:gd name="T37" fmla="*/ 24 h 153"/>
                <a:gd name="T38" fmla="*/ 185 w 185"/>
                <a:gd name="T39" fmla="*/ 31 h 153"/>
                <a:gd name="T40" fmla="*/ 185 w 185"/>
                <a:gd name="T41" fmla="*/ 35 h 153"/>
                <a:gd name="T42" fmla="*/ 185 w 185"/>
                <a:gd name="T43" fmla="*/ 35 h 153"/>
                <a:gd name="T44" fmla="*/ 182 w 185"/>
                <a:gd name="T45" fmla="*/ 38 h 153"/>
                <a:gd name="T46" fmla="*/ 178 w 185"/>
                <a:gd name="T47" fmla="*/ 45 h 153"/>
                <a:gd name="T48" fmla="*/ 175 w 185"/>
                <a:gd name="T49" fmla="*/ 49 h 153"/>
                <a:gd name="T50" fmla="*/ 168 w 185"/>
                <a:gd name="T51" fmla="*/ 56 h 153"/>
                <a:gd name="T52" fmla="*/ 161 w 185"/>
                <a:gd name="T53" fmla="*/ 63 h 153"/>
                <a:gd name="T54" fmla="*/ 154 w 185"/>
                <a:gd name="T55" fmla="*/ 70 h 153"/>
                <a:gd name="T56" fmla="*/ 147 w 185"/>
                <a:gd name="T57" fmla="*/ 77 h 153"/>
                <a:gd name="T58" fmla="*/ 126 w 185"/>
                <a:gd name="T59" fmla="*/ 94 h 153"/>
                <a:gd name="T60" fmla="*/ 102 w 185"/>
                <a:gd name="T61" fmla="*/ 108 h 153"/>
                <a:gd name="T62" fmla="*/ 81 w 185"/>
                <a:gd name="T63" fmla="*/ 122 h 153"/>
                <a:gd name="T64" fmla="*/ 53 w 185"/>
                <a:gd name="T65" fmla="*/ 136 h 153"/>
                <a:gd name="T66" fmla="*/ 42 w 185"/>
                <a:gd name="T67" fmla="*/ 139 h 153"/>
                <a:gd name="T68" fmla="*/ 32 w 185"/>
                <a:gd name="T69" fmla="*/ 143 h 153"/>
                <a:gd name="T70" fmla="*/ 21 w 185"/>
                <a:gd name="T71" fmla="*/ 146 h 153"/>
                <a:gd name="T72" fmla="*/ 14 w 185"/>
                <a:gd name="T73" fmla="*/ 150 h 153"/>
                <a:gd name="T74" fmla="*/ 7 w 185"/>
                <a:gd name="T75" fmla="*/ 153 h 153"/>
                <a:gd name="T76" fmla="*/ 4 w 185"/>
                <a:gd name="T77" fmla="*/ 153 h 153"/>
                <a:gd name="T78" fmla="*/ 0 w 185"/>
                <a:gd name="T79" fmla="*/ 153 h 153"/>
                <a:gd name="T80" fmla="*/ 0 w 185"/>
                <a:gd name="T81" fmla="*/ 150 h 153"/>
                <a:gd name="T82" fmla="*/ 0 w 185"/>
                <a:gd name="T83" fmla="*/ 150 h 153"/>
                <a:gd name="T84" fmla="*/ 0 w 185"/>
                <a:gd name="T85" fmla="*/ 146 h 153"/>
                <a:gd name="T86" fmla="*/ 4 w 185"/>
                <a:gd name="T87" fmla="*/ 146 h 153"/>
                <a:gd name="T88" fmla="*/ 7 w 185"/>
                <a:gd name="T89" fmla="*/ 143 h 153"/>
                <a:gd name="T90" fmla="*/ 11 w 185"/>
                <a:gd name="T91" fmla="*/ 139 h 153"/>
                <a:gd name="T92" fmla="*/ 18 w 185"/>
                <a:gd name="T93" fmla="*/ 136 h 153"/>
                <a:gd name="T94" fmla="*/ 25 w 185"/>
                <a:gd name="T95" fmla="*/ 129 h 153"/>
                <a:gd name="T96" fmla="*/ 32 w 185"/>
                <a:gd name="T97" fmla="*/ 125 h 153"/>
                <a:gd name="T98" fmla="*/ 49 w 185"/>
                <a:gd name="T99" fmla="*/ 115 h 153"/>
                <a:gd name="T100" fmla="*/ 67 w 185"/>
                <a:gd name="T101" fmla="*/ 105 h 153"/>
                <a:gd name="T102" fmla="*/ 81 w 185"/>
                <a:gd name="T103" fmla="*/ 91 h 153"/>
                <a:gd name="T104" fmla="*/ 98 w 185"/>
                <a:gd name="T105" fmla="*/ 80 h 153"/>
                <a:gd name="T106" fmla="*/ 98 w 185"/>
                <a:gd name="T107" fmla="*/ 8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153">
                  <a:moveTo>
                    <a:pt x="98" y="80"/>
                  </a:moveTo>
                  <a:lnTo>
                    <a:pt x="112" y="66"/>
                  </a:lnTo>
                  <a:lnTo>
                    <a:pt x="123" y="56"/>
                  </a:lnTo>
                  <a:lnTo>
                    <a:pt x="129" y="45"/>
                  </a:lnTo>
                  <a:lnTo>
                    <a:pt x="140" y="35"/>
                  </a:lnTo>
                  <a:lnTo>
                    <a:pt x="143" y="28"/>
                  </a:lnTo>
                  <a:lnTo>
                    <a:pt x="147" y="21"/>
                  </a:lnTo>
                  <a:lnTo>
                    <a:pt x="150" y="14"/>
                  </a:lnTo>
                  <a:lnTo>
                    <a:pt x="150" y="10"/>
                  </a:lnTo>
                  <a:lnTo>
                    <a:pt x="150" y="7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1" y="0"/>
                  </a:lnTo>
                  <a:lnTo>
                    <a:pt x="164" y="3"/>
                  </a:lnTo>
                  <a:lnTo>
                    <a:pt x="171" y="3"/>
                  </a:lnTo>
                  <a:lnTo>
                    <a:pt x="175" y="10"/>
                  </a:lnTo>
                  <a:lnTo>
                    <a:pt x="178" y="14"/>
                  </a:lnTo>
                  <a:lnTo>
                    <a:pt x="182" y="21"/>
                  </a:lnTo>
                  <a:lnTo>
                    <a:pt x="185" y="24"/>
                  </a:lnTo>
                  <a:lnTo>
                    <a:pt x="185" y="31"/>
                  </a:lnTo>
                  <a:lnTo>
                    <a:pt x="185" y="35"/>
                  </a:lnTo>
                  <a:lnTo>
                    <a:pt x="185" y="35"/>
                  </a:lnTo>
                  <a:lnTo>
                    <a:pt x="182" y="38"/>
                  </a:lnTo>
                  <a:lnTo>
                    <a:pt x="178" y="45"/>
                  </a:lnTo>
                  <a:lnTo>
                    <a:pt x="175" y="49"/>
                  </a:lnTo>
                  <a:lnTo>
                    <a:pt x="168" y="56"/>
                  </a:lnTo>
                  <a:lnTo>
                    <a:pt x="161" y="63"/>
                  </a:lnTo>
                  <a:lnTo>
                    <a:pt x="154" y="70"/>
                  </a:lnTo>
                  <a:lnTo>
                    <a:pt x="147" y="77"/>
                  </a:lnTo>
                  <a:lnTo>
                    <a:pt x="126" y="94"/>
                  </a:lnTo>
                  <a:lnTo>
                    <a:pt x="102" y="108"/>
                  </a:lnTo>
                  <a:lnTo>
                    <a:pt x="81" y="122"/>
                  </a:lnTo>
                  <a:lnTo>
                    <a:pt x="53" y="136"/>
                  </a:lnTo>
                  <a:lnTo>
                    <a:pt x="42" y="139"/>
                  </a:lnTo>
                  <a:lnTo>
                    <a:pt x="32" y="143"/>
                  </a:lnTo>
                  <a:lnTo>
                    <a:pt x="21" y="146"/>
                  </a:lnTo>
                  <a:lnTo>
                    <a:pt x="14" y="150"/>
                  </a:lnTo>
                  <a:lnTo>
                    <a:pt x="7" y="153"/>
                  </a:lnTo>
                  <a:lnTo>
                    <a:pt x="4" y="153"/>
                  </a:lnTo>
                  <a:lnTo>
                    <a:pt x="0" y="15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4" y="146"/>
                  </a:lnTo>
                  <a:lnTo>
                    <a:pt x="7" y="143"/>
                  </a:lnTo>
                  <a:lnTo>
                    <a:pt x="11" y="139"/>
                  </a:lnTo>
                  <a:lnTo>
                    <a:pt x="18" y="136"/>
                  </a:lnTo>
                  <a:lnTo>
                    <a:pt x="25" y="129"/>
                  </a:lnTo>
                  <a:lnTo>
                    <a:pt x="32" y="125"/>
                  </a:lnTo>
                  <a:lnTo>
                    <a:pt x="49" y="115"/>
                  </a:lnTo>
                  <a:lnTo>
                    <a:pt x="67" y="105"/>
                  </a:lnTo>
                  <a:lnTo>
                    <a:pt x="81" y="91"/>
                  </a:lnTo>
                  <a:lnTo>
                    <a:pt x="98" y="80"/>
                  </a:lnTo>
                  <a:lnTo>
                    <a:pt x="98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0">
              <a:extLst>
                <a:ext uri="{FF2B5EF4-FFF2-40B4-BE49-F238E27FC236}">
                  <a16:creationId xmlns:a16="http://schemas.microsoft.com/office/drawing/2014/main" id="{961788F8-8A4A-4D99-9853-4830D2A1C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7838" y="14830576"/>
              <a:ext cx="493938" cy="548216"/>
            </a:xfrm>
            <a:custGeom>
              <a:avLst/>
              <a:gdLst>
                <a:gd name="T0" fmla="*/ 56 w 91"/>
                <a:gd name="T1" fmla="*/ 48 h 101"/>
                <a:gd name="T2" fmla="*/ 49 w 91"/>
                <a:gd name="T3" fmla="*/ 55 h 101"/>
                <a:gd name="T4" fmla="*/ 42 w 91"/>
                <a:gd name="T5" fmla="*/ 62 h 101"/>
                <a:gd name="T6" fmla="*/ 39 w 91"/>
                <a:gd name="T7" fmla="*/ 66 h 101"/>
                <a:gd name="T8" fmla="*/ 35 w 91"/>
                <a:gd name="T9" fmla="*/ 69 h 101"/>
                <a:gd name="T10" fmla="*/ 35 w 91"/>
                <a:gd name="T11" fmla="*/ 73 h 101"/>
                <a:gd name="T12" fmla="*/ 32 w 91"/>
                <a:gd name="T13" fmla="*/ 76 h 101"/>
                <a:gd name="T14" fmla="*/ 32 w 91"/>
                <a:gd name="T15" fmla="*/ 80 h 101"/>
                <a:gd name="T16" fmla="*/ 32 w 91"/>
                <a:gd name="T17" fmla="*/ 80 h 101"/>
                <a:gd name="T18" fmla="*/ 35 w 91"/>
                <a:gd name="T19" fmla="*/ 80 h 101"/>
                <a:gd name="T20" fmla="*/ 42 w 91"/>
                <a:gd name="T21" fmla="*/ 83 h 101"/>
                <a:gd name="T22" fmla="*/ 49 w 91"/>
                <a:gd name="T23" fmla="*/ 83 h 101"/>
                <a:gd name="T24" fmla="*/ 60 w 91"/>
                <a:gd name="T25" fmla="*/ 80 h 101"/>
                <a:gd name="T26" fmla="*/ 70 w 91"/>
                <a:gd name="T27" fmla="*/ 80 h 101"/>
                <a:gd name="T28" fmla="*/ 77 w 91"/>
                <a:gd name="T29" fmla="*/ 80 h 101"/>
                <a:gd name="T30" fmla="*/ 84 w 91"/>
                <a:gd name="T31" fmla="*/ 80 h 101"/>
                <a:gd name="T32" fmla="*/ 91 w 91"/>
                <a:gd name="T33" fmla="*/ 80 h 101"/>
                <a:gd name="T34" fmla="*/ 91 w 91"/>
                <a:gd name="T35" fmla="*/ 83 h 101"/>
                <a:gd name="T36" fmla="*/ 81 w 91"/>
                <a:gd name="T37" fmla="*/ 87 h 101"/>
                <a:gd name="T38" fmla="*/ 67 w 91"/>
                <a:gd name="T39" fmla="*/ 87 h 101"/>
                <a:gd name="T40" fmla="*/ 56 w 91"/>
                <a:gd name="T41" fmla="*/ 90 h 101"/>
                <a:gd name="T42" fmla="*/ 42 w 91"/>
                <a:gd name="T43" fmla="*/ 94 h 101"/>
                <a:gd name="T44" fmla="*/ 32 w 91"/>
                <a:gd name="T45" fmla="*/ 97 h 101"/>
                <a:gd name="T46" fmla="*/ 21 w 91"/>
                <a:gd name="T47" fmla="*/ 97 h 101"/>
                <a:gd name="T48" fmla="*/ 14 w 91"/>
                <a:gd name="T49" fmla="*/ 101 h 101"/>
                <a:gd name="T50" fmla="*/ 11 w 91"/>
                <a:gd name="T51" fmla="*/ 101 h 101"/>
                <a:gd name="T52" fmla="*/ 11 w 91"/>
                <a:gd name="T53" fmla="*/ 101 h 101"/>
                <a:gd name="T54" fmla="*/ 7 w 91"/>
                <a:gd name="T55" fmla="*/ 97 h 101"/>
                <a:gd name="T56" fmla="*/ 4 w 91"/>
                <a:gd name="T57" fmla="*/ 97 h 101"/>
                <a:gd name="T58" fmla="*/ 4 w 91"/>
                <a:gd name="T59" fmla="*/ 94 h 101"/>
                <a:gd name="T60" fmla="*/ 0 w 91"/>
                <a:gd name="T61" fmla="*/ 90 h 101"/>
                <a:gd name="T62" fmla="*/ 0 w 91"/>
                <a:gd name="T63" fmla="*/ 87 h 101"/>
                <a:gd name="T64" fmla="*/ 0 w 91"/>
                <a:gd name="T65" fmla="*/ 87 h 101"/>
                <a:gd name="T66" fmla="*/ 0 w 91"/>
                <a:gd name="T67" fmla="*/ 83 h 101"/>
                <a:gd name="T68" fmla="*/ 4 w 91"/>
                <a:gd name="T69" fmla="*/ 83 h 101"/>
                <a:gd name="T70" fmla="*/ 4 w 91"/>
                <a:gd name="T71" fmla="*/ 80 h 101"/>
                <a:gd name="T72" fmla="*/ 7 w 91"/>
                <a:gd name="T73" fmla="*/ 80 h 101"/>
                <a:gd name="T74" fmla="*/ 14 w 91"/>
                <a:gd name="T75" fmla="*/ 80 h 101"/>
                <a:gd name="T76" fmla="*/ 18 w 91"/>
                <a:gd name="T77" fmla="*/ 76 h 101"/>
                <a:gd name="T78" fmla="*/ 21 w 91"/>
                <a:gd name="T79" fmla="*/ 73 h 101"/>
                <a:gd name="T80" fmla="*/ 25 w 91"/>
                <a:gd name="T81" fmla="*/ 66 h 101"/>
                <a:gd name="T82" fmla="*/ 32 w 91"/>
                <a:gd name="T83" fmla="*/ 59 h 101"/>
                <a:gd name="T84" fmla="*/ 39 w 91"/>
                <a:gd name="T85" fmla="*/ 52 h 101"/>
                <a:gd name="T86" fmla="*/ 42 w 91"/>
                <a:gd name="T87" fmla="*/ 45 h 101"/>
                <a:gd name="T88" fmla="*/ 49 w 91"/>
                <a:gd name="T89" fmla="*/ 34 h 101"/>
                <a:gd name="T90" fmla="*/ 56 w 91"/>
                <a:gd name="T91" fmla="*/ 24 h 101"/>
                <a:gd name="T92" fmla="*/ 63 w 91"/>
                <a:gd name="T93" fmla="*/ 17 h 101"/>
                <a:gd name="T94" fmla="*/ 67 w 91"/>
                <a:gd name="T95" fmla="*/ 7 h 101"/>
                <a:gd name="T96" fmla="*/ 67 w 91"/>
                <a:gd name="T97" fmla="*/ 0 h 101"/>
                <a:gd name="T98" fmla="*/ 74 w 91"/>
                <a:gd name="T99" fmla="*/ 7 h 101"/>
                <a:gd name="T100" fmla="*/ 81 w 91"/>
                <a:gd name="T101" fmla="*/ 10 h 101"/>
                <a:gd name="T102" fmla="*/ 84 w 91"/>
                <a:gd name="T103" fmla="*/ 17 h 101"/>
                <a:gd name="T104" fmla="*/ 84 w 91"/>
                <a:gd name="T105" fmla="*/ 17 h 101"/>
                <a:gd name="T106" fmla="*/ 81 w 91"/>
                <a:gd name="T107" fmla="*/ 21 h 101"/>
                <a:gd name="T108" fmla="*/ 74 w 91"/>
                <a:gd name="T109" fmla="*/ 27 h 101"/>
                <a:gd name="T110" fmla="*/ 67 w 91"/>
                <a:gd name="T111" fmla="*/ 38 h 101"/>
                <a:gd name="T112" fmla="*/ 56 w 91"/>
                <a:gd name="T113" fmla="*/ 48 h 101"/>
                <a:gd name="T114" fmla="*/ 56 w 91"/>
                <a:gd name="T115" fmla="*/ 4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101">
                  <a:moveTo>
                    <a:pt x="56" y="48"/>
                  </a:moveTo>
                  <a:lnTo>
                    <a:pt x="49" y="55"/>
                  </a:lnTo>
                  <a:lnTo>
                    <a:pt x="42" y="62"/>
                  </a:lnTo>
                  <a:lnTo>
                    <a:pt x="39" y="66"/>
                  </a:lnTo>
                  <a:lnTo>
                    <a:pt x="35" y="69"/>
                  </a:lnTo>
                  <a:lnTo>
                    <a:pt x="35" y="73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5" y="80"/>
                  </a:lnTo>
                  <a:lnTo>
                    <a:pt x="42" y="83"/>
                  </a:lnTo>
                  <a:lnTo>
                    <a:pt x="49" y="83"/>
                  </a:lnTo>
                  <a:lnTo>
                    <a:pt x="60" y="80"/>
                  </a:lnTo>
                  <a:lnTo>
                    <a:pt x="70" y="80"/>
                  </a:lnTo>
                  <a:lnTo>
                    <a:pt x="77" y="80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83"/>
                  </a:lnTo>
                  <a:lnTo>
                    <a:pt x="81" y="87"/>
                  </a:lnTo>
                  <a:lnTo>
                    <a:pt x="67" y="87"/>
                  </a:lnTo>
                  <a:lnTo>
                    <a:pt x="56" y="90"/>
                  </a:lnTo>
                  <a:lnTo>
                    <a:pt x="42" y="94"/>
                  </a:lnTo>
                  <a:lnTo>
                    <a:pt x="32" y="97"/>
                  </a:lnTo>
                  <a:lnTo>
                    <a:pt x="21" y="97"/>
                  </a:lnTo>
                  <a:lnTo>
                    <a:pt x="14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7" y="97"/>
                  </a:lnTo>
                  <a:lnTo>
                    <a:pt x="4" y="97"/>
                  </a:lnTo>
                  <a:lnTo>
                    <a:pt x="4" y="94"/>
                  </a:lnTo>
                  <a:lnTo>
                    <a:pt x="0" y="90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18" y="76"/>
                  </a:lnTo>
                  <a:lnTo>
                    <a:pt x="21" y="73"/>
                  </a:lnTo>
                  <a:lnTo>
                    <a:pt x="25" y="66"/>
                  </a:lnTo>
                  <a:lnTo>
                    <a:pt x="32" y="59"/>
                  </a:lnTo>
                  <a:lnTo>
                    <a:pt x="39" y="52"/>
                  </a:lnTo>
                  <a:lnTo>
                    <a:pt x="42" y="45"/>
                  </a:lnTo>
                  <a:lnTo>
                    <a:pt x="49" y="34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7" y="7"/>
                  </a:lnTo>
                  <a:lnTo>
                    <a:pt x="67" y="0"/>
                  </a:lnTo>
                  <a:lnTo>
                    <a:pt x="74" y="7"/>
                  </a:lnTo>
                  <a:lnTo>
                    <a:pt x="81" y="10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81" y="21"/>
                  </a:lnTo>
                  <a:lnTo>
                    <a:pt x="74" y="27"/>
                  </a:lnTo>
                  <a:lnTo>
                    <a:pt x="67" y="38"/>
                  </a:lnTo>
                  <a:lnTo>
                    <a:pt x="56" y="48"/>
                  </a:lnTo>
                  <a:lnTo>
                    <a:pt x="56" y="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1">
              <a:extLst>
                <a:ext uri="{FF2B5EF4-FFF2-40B4-BE49-F238E27FC236}">
                  <a16:creationId xmlns:a16="http://schemas.microsoft.com/office/drawing/2014/main" id="{84AFC69F-C9BC-41C9-A918-B9DE8D753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5490" y="15758743"/>
              <a:ext cx="548216" cy="358239"/>
            </a:xfrm>
            <a:custGeom>
              <a:avLst/>
              <a:gdLst>
                <a:gd name="T0" fmla="*/ 0 w 101"/>
                <a:gd name="T1" fmla="*/ 3 h 66"/>
                <a:gd name="T2" fmla="*/ 0 w 101"/>
                <a:gd name="T3" fmla="*/ 3 h 66"/>
                <a:gd name="T4" fmla="*/ 7 w 101"/>
                <a:gd name="T5" fmla="*/ 0 h 66"/>
                <a:gd name="T6" fmla="*/ 10 w 101"/>
                <a:gd name="T7" fmla="*/ 0 h 66"/>
                <a:gd name="T8" fmla="*/ 20 w 101"/>
                <a:gd name="T9" fmla="*/ 0 h 66"/>
                <a:gd name="T10" fmla="*/ 27 w 101"/>
                <a:gd name="T11" fmla="*/ 0 h 66"/>
                <a:gd name="T12" fmla="*/ 41 w 101"/>
                <a:gd name="T13" fmla="*/ 3 h 66"/>
                <a:gd name="T14" fmla="*/ 55 w 101"/>
                <a:gd name="T15" fmla="*/ 7 h 66"/>
                <a:gd name="T16" fmla="*/ 66 w 101"/>
                <a:gd name="T17" fmla="*/ 10 h 66"/>
                <a:gd name="T18" fmla="*/ 80 w 101"/>
                <a:gd name="T19" fmla="*/ 17 h 66"/>
                <a:gd name="T20" fmla="*/ 90 w 101"/>
                <a:gd name="T21" fmla="*/ 24 h 66"/>
                <a:gd name="T22" fmla="*/ 97 w 101"/>
                <a:gd name="T23" fmla="*/ 34 h 66"/>
                <a:gd name="T24" fmla="*/ 101 w 101"/>
                <a:gd name="T25" fmla="*/ 45 h 66"/>
                <a:gd name="T26" fmla="*/ 101 w 101"/>
                <a:gd name="T27" fmla="*/ 48 h 66"/>
                <a:gd name="T28" fmla="*/ 101 w 101"/>
                <a:gd name="T29" fmla="*/ 55 h 66"/>
                <a:gd name="T30" fmla="*/ 101 w 101"/>
                <a:gd name="T31" fmla="*/ 62 h 66"/>
                <a:gd name="T32" fmla="*/ 97 w 101"/>
                <a:gd name="T33" fmla="*/ 66 h 66"/>
                <a:gd name="T34" fmla="*/ 94 w 101"/>
                <a:gd name="T35" fmla="*/ 66 h 66"/>
                <a:gd name="T36" fmla="*/ 87 w 101"/>
                <a:gd name="T37" fmla="*/ 66 h 66"/>
                <a:gd name="T38" fmla="*/ 83 w 101"/>
                <a:gd name="T39" fmla="*/ 66 h 66"/>
                <a:gd name="T40" fmla="*/ 76 w 101"/>
                <a:gd name="T41" fmla="*/ 62 h 66"/>
                <a:gd name="T42" fmla="*/ 73 w 101"/>
                <a:gd name="T43" fmla="*/ 59 h 66"/>
                <a:gd name="T44" fmla="*/ 66 w 101"/>
                <a:gd name="T45" fmla="*/ 55 h 66"/>
                <a:gd name="T46" fmla="*/ 55 w 101"/>
                <a:gd name="T47" fmla="*/ 48 h 66"/>
                <a:gd name="T48" fmla="*/ 45 w 101"/>
                <a:gd name="T49" fmla="*/ 38 h 66"/>
                <a:gd name="T50" fmla="*/ 31 w 101"/>
                <a:gd name="T51" fmla="*/ 31 h 66"/>
                <a:gd name="T52" fmla="*/ 20 w 101"/>
                <a:gd name="T53" fmla="*/ 24 h 66"/>
                <a:gd name="T54" fmla="*/ 14 w 101"/>
                <a:gd name="T55" fmla="*/ 21 h 66"/>
                <a:gd name="T56" fmla="*/ 10 w 101"/>
                <a:gd name="T57" fmla="*/ 17 h 66"/>
                <a:gd name="T58" fmla="*/ 7 w 101"/>
                <a:gd name="T59" fmla="*/ 14 h 66"/>
                <a:gd name="T60" fmla="*/ 3 w 101"/>
                <a:gd name="T61" fmla="*/ 10 h 66"/>
                <a:gd name="T62" fmla="*/ 0 w 101"/>
                <a:gd name="T63" fmla="*/ 7 h 66"/>
                <a:gd name="T64" fmla="*/ 0 w 101"/>
                <a:gd name="T65" fmla="*/ 7 h 66"/>
                <a:gd name="T66" fmla="*/ 0 w 101"/>
                <a:gd name="T67" fmla="*/ 3 h 66"/>
                <a:gd name="T68" fmla="*/ 0 w 101"/>
                <a:gd name="T69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1" h="66">
                  <a:moveTo>
                    <a:pt x="0" y="3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41" y="3"/>
                  </a:lnTo>
                  <a:lnTo>
                    <a:pt x="55" y="7"/>
                  </a:lnTo>
                  <a:lnTo>
                    <a:pt x="66" y="10"/>
                  </a:lnTo>
                  <a:lnTo>
                    <a:pt x="80" y="17"/>
                  </a:lnTo>
                  <a:lnTo>
                    <a:pt x="90" y="24"/>
                  </a:lnTo>
                  <a:lnTo>
                    <a:pt x="97" y="34"/>
                  </a:lnTo>
                  <a:lnTo>
                    <a:pt x="101" y="45"/>
                  </a:lnTo>
                  <a:lnTo>
                    <a:pt x="101" y="48"/>
                  </a:lnTo>
                  <a:lnTo>
                    <a:pt x="101" y="55"/>
                  </a:lnTo>
                  <a:lnTo>
                    <a:pt x="101" y="62"/>
                  </a:lnTo>
                  <a:lnTo>
                    <a:pt x="97" y="66"/>
                  </a:lnTo>
                  <a:lnTo>
                    <a:pt x="94" y="66"/>
                  </a:lnTo>
                  <a:lnTo>
                    <a:pt x="87" y="66"/>
                  </a:lnTo>
                  <a:lnTo>
                    <a:pt x="83" y="66"/>
                  </a:lnTo>
                  <a:lnTo>
                    <a:pt x="76" y="62"/>
                  </a:lnTo>
                  <a:lnTo>
                    <a:pt x="73" y="59"/>
                  </a:lnTo>
                  <a:lnTo>
                    <a:pt x="66" y="55"/>
                  </a:lnTo>
                  <a:lnTo>
                    <a:pt x="55" y="48"/>
                  </a:lnTo>
                  <a:lnTo>
                    <a:pt x="45" y="38"/>
                  </a:lnTo>
                  <a:lnTo>
                    <a:pt x="31" y="31"/>
                  </a:lnTo>
                  <a:lnTo>
                    <a:pt x="20" y="24"/>
                  </a:lnTo>
                  <a:lnTo>
                    <a:pt x="14" y="21"/>
                  </a:lnTo>
                  <a:lnTo>
                    <a:pt x="10" y="17"/>
                  </a:lnTo>
                  <a:lnTo>
                    <a:pt x="7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2">
              <a:extLst>
                <a:ext uri="{FF2B5EF4-FFF2-40B4-BE49-F238E27FC236}">
                  <a16:creationId xmlns:a16="http://schemas.microsoft.com/office/drawing/2014/main" id="{C6860A25-39AB-4605-B4A4-FBF63F285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592" y="14906567"/>
              <a:ext cx="1156138" cy="1058436"/>
            </a:xfrm>
            <a:custGeom>
              <a:avLst/>
              <a:gdLst>
                <a:gd name="T0" fmla="*/ 157 w 213"/>
                <a:gd name="T1" fmla="*/ 48 h 195"/>
                <a:gd name="T2" fmla="*/ 164 w 213"/>
                <a:gd name="T3" fmla="*/ 38 h 195"/>
                <a:gd name="T4" fmla="*/ 171 w 213"/>
                <a:gd name="T5" fmla="*/ 27 h 195"/>
                <a:gd name="T6" fmla="*/ 174 w 213"/>
                <a:gd name="T7" fmla="*/ 17 h 195"/>
                <a:gd name="T8" fmla="*/ 174 w 213"/>
                <a:gd name="T9" fmla="*/ 13 h 195"/>
                <a:gd name="T10" fmla="*/ 174 w 213"/>
                <a:gd name="T11" fmla="*/ 10 h 195"/>
                <a:gd name="T12" fmla="*/ 174 w 213"/>
                <a:gd name="T13" fmla="*/ 7 h 195"/>
                <a:gd name="T14" fmla="*/ 178 w 213"/>
                <a:gd name="T15" fmla="*/ 3 h 195"/>
                <a:gd name="T16" fmla="*/ 181 w 213"/>
                <a:gd name="T17" fmla="*/ 0 h 195"/>
                <a:gd name="T18" fmla="*/ 185 w 213"/>
                <a:gd name="T19" fmla="*/ 0 h 195"/>
                <a:gd name="T20" fmla="*/ 192 w 213"/>
                <a:gd name="T21" fmla="*/ 3 h 195"/>
                <a:gd name="T22" fmla="*/ 195 w 213"/>
                <a:gd name="T23" fmla="*/ 7 h 195"/>
                <a:gd name="T24" fmla="*/ 202 w 213"/>
                <a:gd name="T25" fmla="*/ 13 h 195"/>
                <a:gd name="T26" fmla="*/ 206 w 213"/>
                <a:gd name="T27" fmla="*/ 20 h 195"/>
                <a:gd name="T28" fmla="*/ 209 w 213"/>
                <a:gd name="T29" fmla="*/ 24 h 195"/>
                <a:gd name="T30" fmla="*/ 213 w 213"/>
                <a:gd name="T31" fmla="*/ 31 h 195"/>
                <a:gd name="T32" fmla="*/ 213 w 213"/>
                <a:gd name="T33" fmla="*/ 34 h 195"/>
                <a:gd name="T34" fmla="*/ 213 w 213"/>
                <a:gd name="T35" fmla="*/ 38 h 195"/>
                <a:gd name="T36" fmla="*/ 209 w 213"/>
                <a:gd name="T37" fmla="*/ 41 h 195"/>
                <a:gd name="T38" fmla="*/ 206 w 213"/>
                <a:gd name="T39" fmla="*/ 45 h 195"/>
                <a:gd name="T40" fmla="*/ 202 w 213"/>
                <a:gd name="T41" fmla="*/ 52 h 195"/>
                <a:gd name="T42" fmla="*/ 195 w 213"/>
                <a:gd name="T43" fmla="*/ 55 h 195"/>
                <a:gd name="T44" fmla="*/ 188 w 213"/>
                <a:gd name="T45" fmla="*/ 66 h 195"/>
                <a:gd name="T46" fmla="*/ 181 w 213"/>
                <a:gd name="T47" fmla="*/ 73 h 195"/>
                <a:gd name="T48" fmla="*/ 174 w 213"/>
                <a:gd name="T49" fmla="*/ 83 h 195"/>
                <a:gd name="T50" fmla="*/ 154 w 213"/>
                <a:gd name="T51" fmla="*/ 104 h 195"/>
                <a:gd name="T52" fmla="*/ 136 w 213"/>
                <a:gd name="T53" fmla="*/ 122 h 195"/>
                <a:gd name="T54" fmla="*/ 115 w 213"/>
                <a:gd name="T55" fmla="*/ 139 h 195"/>
                <a:gd name="T56" fmla="*/ 98 w 213"/>
                <a:gd name="T57" fmla="*/ 153 h 195"/>
                <a:gd name="T58" fmla="*/ 80 w 213"/>
                <a:gd name="T59" fmla="*/ 164 h 195"/>
                <a:gd name="T60" fmla="*/ 66 w 213"/>
                <a:gd name="T61" fmla="*/ 174 h 195"/>
                <a:gd name="T62" fmla="*/ 49 w 213"/>
                <a:gd name="T63" fmla="*/ 181 h 195"/>
                <a:gd name="T64" fmla="*/ 35 w 213"/>
                <a:gd name="T65" fmla="*/ 188 h 195"/>
                <a:gd name="T66" fmla="*/ 21 w 213"/>
                <a:gd name="T67" fmla="*/ 191 h 195"/>
                <a:gd name="T68" fmla="*/ 10 w 213"/>
                <a:gd name="T69" fmla="*/ 195 h 195"/>
                <a:gd name="T70" fmla="*/ 4 w 213"/>
                <a:gd name="T71" fmla="*/ 195 h 195"/>
                <a:gd name="T72" fmla="*/ 0 w 213"/>
                <a:gd name="T73" fmla="*/ 195 h 195"/>
                <a:gd name="T74" fmla="*/ 0 w 213"/>
                <a:gd name="T75" fmla="*/ 195 h 195"/>
                <a:gd name="T76" fmla="*/ 0 w 213"/>
                <a:gd name="T77" fmla="*/ 191 h 195"/>
                <a:gd name="T78" fmla="*/ 0 w 213"/>
                <a:gd name="T79" fmla="*/ 191 h 195"/>
                <a:gd name="T80" fmla="*/ 0 w 213"/>
                <a:gd name="T81" fmla="*/ 188 h 195"/>
                <a:gd name="T82" fmla="*/ 4 w 213"/>
                <a:gd name="T83" fmla="*/ 188 h 195"/>
                <a:gd name="T84" fmla="*/ 7 w 213"/>
                <a:gd name="T85" fmla="*/ 184 h 195"/>
                <a:gd name="T86" fmla="*/ 14 w 213"/>
                <a:gd name="T87" fmla="*/ 181 h 195"/>
                <a:gd name="T88" fmla="*/ 17 w 213"/>
                <a:gd name="T89" fmla="*/ 178 h 195"/>
                <a:gd name="T90" fmla="*/ 28 w 213"/>
                <a:gd name="T91" fmla="*/ 171 h 195"/>
                <a:gd name="T92" fmla="*/ 42 w 213"/>
                <a:gd name="T93" fmla="*/ 160 h 195"/>
                <a:gd name="T94" fmla="*/ 56 w 213"/>
                <a:gd name="T95" fmla="*/ 153 h 195"/>
                <a:gd name="T96" fmla="*/ 66 w 213"/>
                <a:gd name="T97" fmla="*/ 143 h 195"/>
                <a:gd name="T98" fmla="*/ 94 w 213"/>
                <a:gd name="T99" fmla="*/ 118 h 195"/>
                <a:gd name="T100" fmla="*/ 119 w 213"/>
                <a:gd name="T101" fmla="*/ 97 h 195"/>
                <a:gd name="T102" fmla="*/ 129 w 213"/>
                <a:gd name="T103" fmla="*/ 87 h 195"/>
                <a:gd name="T104" fmla="*/ 140 w 213"/>
                <a:gd name="T105" fmla="*/ 73 h 195"/>
                <a:gd name="T106" fmla="*/ 150 w 213"/>
                <a:gd name="T107" fmla="*/ 62 h 195"/>
                <a:gd name="T108" fmla="*/ 157 w 213"/>
                <a:gd name="T109" fmla="*/ 48 h 195"/>
                <a:gd name="T110" fmla="*/ 157 w 213"/>
                <a:gd name="T111" fmla="*/ 4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3" h="195">
                  <a:moveTo>
                    <a:pt x="157" y="48"/>
                  </a:moveTo>
                  <a:lnTo>
                    <a:pt x="164" y="38"/>
                  </a:lnTo>
                  <a:lnTo>
                    <a:pt x="171" y="27"/>
                  </a:lnTo>
                  <a:lnTo>
                    <a:pt x="174" y="17"/>
                  </a:lnTo>
                  <a:lnTo>
                    <a:pt x="174" y="13"/>
                  </a:lnTo>
                  <a:lnTo>
                    <a:pt x="174" y="10"/>
                  </a:lnTo>
                  <a:lnTo>
                    <a:pt x="174" y="7"/>
                  </a:lnTo>
                  <a:lnTo>
                    <a:pt x="178" y="3"/>
                  </a:lnTo>
                  <a:lnTo>
                    <a:pt x="181" y="0"/>
                  </a:lnTo>
                  <a:lnTo>
                    <a:pt x="185" y="0"/>
                  </a:lnTo>
                  <a:lnTo>
                    <a:pt x="192" y="3"/>
                  </a:lnTo>
                  <a:lnTo>
                    <a:pt x="195" y="7"/>
                  </a:lnTo>
                  <a:lnTo>
                    <a:pt x="202" y="13"/>
                  </a:lnTo>
                  <a:lnTo>
                    <a:pt x="206" y="20"/>
                  </a:lnTo>
                  <a:lnTo>
                    <a:pt x="209" y="24"/>
                  </a:lnTo>
                  <a:lnTo>
                    <a:pt x="213" y="31"/>
                  </a:lnTo>
                  <a:lnTo>
                    <a:pt x="213" y="34"/>
                  </a:lnTo>
                  <a:lnTo>
                    <a:pt x="213" y="38"/>
                  </a:lnTo>
                  <a:lnTo>
                    <a:pt x="209" y="41"/>
                  </a:lnTo>
                  <a:lnTo>
                    <a:pt x="206" y="45"/>
                  </a:lnTo>
                  <a:lnTo>
                    <a:pt x="202" y="52"/>
                  </a:lnTo>
                  <a:lnTo>
                    <a:pt x="195" y="55"/>
                  </a:lnTo>
                  <a:lnTo>
                    <a:pt x="188" y="66"/>
                  </a:lnTo>
                  <a:lnTo>
                    <a:pt x="181" y="73"/>
                  </a:lnTo>
                  <a:lnTo>
                    <a:pt x="174" y="83"/>
                  </a:lnTo>
                  <a:lnTo>
                    <a:pt x="154" y="104"/>
                  </a:lnTo>
                  <a:lnTo>
                    <a:pt x="136" y="122"/>
                  </a:lnTo>
                  <a:lnTo>
                    <a:pt x="115" y="139"/>
                  </a:lnTo>
                  <a:lnTo>
                    <a:pt x="98" y="153"/>
                  </a:lnTo>
                  <a:lnTo>
                    <a:pt x="80" y="164"/>
                  </a:lnTo>
                  <a:lnTo>
                    <a:pt x="66" y="174"/>
                  </a:lnTo>
                  <a:lnTo>
                    <a:pt x="49" y="181"/>
                  </a:lnTo>
                  <a:lnTo>
                    <a:pt x="35" y="188"/>
                  </a:lnTo>
                  <a:lnTo>
                    <a:pt x="21" y="191"/>
                  </a:lnTo>
                  <a:lnTo>
                    <a:pt x="10" y="195"/>
                  </a:lnTo>
                  <a:lnTo>
                    <a:pt x="4" y="19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1"/>
                  </a:lnTo>
                  <a:lnTo>
                    <a:pt x="0" y="188"/>
                  </a:lnTo>
                  <a:lnTo>
                    <a:pt x="4" y="188"/>
                  </a:lnTo>
                  <a:lnTo>
                    <a:pt x="7" y="184"/>
                  </a:lnTo>
                  <a:lnTo>
                    <a:pt x="14" y="181"/>
                  </a:lnTo>
                  <a:lnTo>
                    <a:pt x="17" y="178"/>
                  </a:lnTo>
                  <a:lnTo>
                    <a:pt x="28" y="171"/>
                  </a:lnTo>
                  <a:lnTo>
                    <a:pt x="42" y="160"/>
                  </a:lnTo>
                  <a:lnTo>
                    <a:pt x="56" y="153"/>
                  </a:lnTo>
                  <a:lnTo>
                    <a:pt x="66" y="143"/>
                  </a:lnTo>
                  <a:lnTo>
                    <a:pt x="94" y="118"/>
                  </a:lnTo>
                  <a:lnTo>
                    <a:pt x="119" y="97"/>
                  </a:lnTo>
                  <a:lnTo>
                    <a:pt x="129" y="87"/>
                  </a:lnTo>
                  <a:lnTo>
                    <a:pt x="140" y="73"/>
                  </a:lnTo>
                  <a:lnTo>
                    <a:pt x="150" y="62"/>
                  </a:lnTo>
                  <a:lnTo>
                    <a:pt x="157" y="48"/>
                  </a:lnTo>
                  <a:lnTo>
                    <a:pt x="157" y="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2754344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BEA6991-AFAF-4C22-8AC7-75421F593953}"/>
              </a:ext>
            </a:extLst>
          </p:cNvPr>
          <p:cNvGrpSpPr/>
          <p:nvPr/>
        </p:nvGrpSpPr>
        <p:grpSpPr>
          <a:xfrm>
            <a:off x="3289641" y="2503998"/>
            <a:ext cx="2100587" cy="2100586"/>
            <a:chOff x="4508842" y="16572924"/>
            <a:chExt cx="2100587" cy="2100586"/>
          </a:xfrm>
        </p:grpSpPr>
        <p:sp>
          <p:nvSpPr>
            <p:cNvPr id="3" name="Freeform 93">
              <a:extLst>
                <a:ext uri="{FF2B5EF4-FFF2-40B4-BE49-F238E27FC236}">
                  <a16:creationId xmlns:a16="http://schemas.microsoft.com/office/drawing/2014/main" id="{F90D91A2-A110-4F01-814B-4E1645040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783" y="17441382"/>
              <a:ext cx="738190" cy="379951"/>
            </a:xfrm>
            <a:custGeom>
              <a:avLst/>
              <a:gdLst>
                <a:gd name="T0" fmla="*/ 101 w 136"/>
                <a:gd name="T1" fmla="*/ 70 h 70"/>
                <a:gd name="T2" fmla="*/ 80 w 136"/>
                <a:gd name="T3" fmla="*/ 70 h 70"/>
                <a:gd name="T4" fmla="*/ 83 w 136"/>
                <a:gd name="T5" fmla="*/ 59 h 70"/>
                <a:gd name="T6" fmla="*/ 87 w 136"/>
                <a:gd name="T7" fmla="*/ 49 h 70"/>
                <a:gd name="T8" fmla="*/ 87 w 136"/>
                <a:gd name="T9" fmla="*/ 42 h 70"/>
                <a:gd name="T10" fmla="*/ 90 w 136"/>
                <a:gd name="T11" fmla="*/ 39 h 70"/>
                <a:gd name="T12" fmla="*/ 90 w 136"/>
                <a:gd name="T13" fmla="*/ 32 h 70"/>
                <a:gd name="T14" fmla="*/ 94 w 136"/>
                <a:gd name="T15" fmla="*/ 28 h 70"/>
                <a:gd name="T16" fmla="*/ 94 w 136"/>
                <a:gd name="T17" fmla="*/ 28 h 70"/>
                <a:gd name="T18" fmla="*/ 94 w 136"/>
                <a:gd name="T19" fmla="*/ 25 h 70"/>
                <a:gd name="T20" fmla="*/ 90 w 136"/>
                <a:gd name="T21" fmla="*/ 25 h 70"/>
                <a:gd name="T22" fmla="*/ 87 w 136"/>
                <a:gd name="T23" fmla="*/ 25 h 70"/>
                <a:gd name="T24" fmla="*/ 80 w 136"/>
                <a:gd name="T25" fmla="*/ 28 h 70"/>
                <a:gd name="T26" fmla="*/ 69 w 136"/>
                <a:gd name="T27" fmla="*/ 28 h 70"/>
                <a:gd name="T28" fmla="*/ 55 w 136"/>
                <a:gd name="T29" fmla="*/ 32 h 70"/>
                <a:gd name="T30" fmla="*/ 38 w 136"/>
                <a:gd name="T31" fmla="*/ 32 h 70"/>
                <a:gd name="T32" fmla="*/ 21 w 136"/>
                <a:gd name="T33" fmla="*/ 35 h 70"/>
                <a:gd name="T34" fmla="*/ 0 w 136"/>
                <a:gd name="T35" fmla="*/ 39 h 70"/>
                <a:gd name="T36" fmla="*/ 0 w 136"/>
                <a:gd name="T37" fmla="*/ 18 h 70"/>
                <a:gd name="T38" fmla="*/ 10 w 136"/>
                <a:gd name="T39" fmla="*/ 18 h 70"/>
                <a:gd name="T40" fmla="*/ 21 w 136"/>
                <a:gd name="T41" fmla="*/ 18 h 70"/>
                <a:gd name="T42" fmla="*/ 27 w 136"/>
                <a:gd name="T43" fmla="*/ 14 h 70"/>
                <a:gd name="T44" fmla="*/ 38 w 136"/>
                <a:gd name="T45" fmla="*/ 14 h 70"/>
                <a:gd name="T46" fmla="*/ 41 w 136"/>
                <a:gd name="T47" fmla="*/ 14 h 70"/>
                <a:gd name="T48" fmla="*/ 52 w 136"/>
                <a:gd name="T49" fmla="*/ 11 h 70"/>
                <a:gd name="T50" fmla="*/ 59 w 136"/>
                <a:gd name="T51" fmla="*/ 11 h 70"/>
                <a:gd name="T52" fmla="*/ 69 w 136"/>
                <a:gd name="T53" fmla="*/ 11 h 70"/>
                <a:gd name="T54" fmla="*/ 76 w 136"/>
                <a:gd name="T55" fmla="*/ 11 h 70"/>
                <a:gd name="T56" fmla="*/ 83 w 136"/>
                <a:gd name="T57" fmla="*/ 7 h 70"/>
                <a:gd name="T58" fmla="*/ 90 w 136"/>
                <a:gd name="T59" fmla="*/ 7 h 70"/>
                <a:gd name="T60" fmla="*/ 94 w 136"/>
                <a:gd name="T61" fmla="*/ 4 h 70"/>
                <a:gd name="T62" fmla="*/ 94 w 136"/>
                <a:gd name="T63" fmla="*/ 0 h 70"/>
                <a:gd name="T64" fmla="*/ 97 w 136"/>
                <a:gd name="T65" fmla="*/ 0 h 70"/>
                <a:gd name="T66" fmla="*/ 101 w 136"/>
                <a:gd name="T67" fmla="*/ 0 h 70"/>
                <a:gd name="T68" fmla="*/ 104 w 136"/>
                <a:gd name="T69" fmla="*/ 0 h 70"/>
                <a:gd name="T70" fmla="*/ 108 w 136"/>
                <a:gd name="T71" fmla="*/ 4 h 70"/>
                <a:gd name="T72" fmla="*/ 111 w 136"/>
                <a:gd name="T73" fmla="*/ 4 h 70"/>
                <a:gd name="T74" fmla="*/ 118 w 136"/>
                <a:gd name="T75" fmla="*/ 7 h 70"/>
                <a:gd name="T76" fmla="*/ 122 w 136"/>
                <a:gd name="T77" fmla="*/ 11 h 70"/>
                <a:gd name="T78" fmla="*/ 129 w 136"/>
                <a:gd name="T79" fmla="*/ 14 h 70"/>
                <a:gd name="T80" fmla="*/ 132 w 136"/>
                <a:gd name="T81" fmla="*/ 18 h 70"/>
                <a:gd name="T82" fmla="*/ 136 w 136"/>
                <a:gd name="T83" fmla="*/ 21 h 70"/>
                <a:gd name="T84" fmla="*/ 136 w 136"/>
                <a:gd name="T85" fmla="*/ 25 h 70"/>
                <a:gd name="T86" fmla="*/ 136 w 136"/>
                <a:gd name="T87" fmla="*/ 28 h 70"/>
                <a:gd name="T88" fmla="*/ 136 w 136"/>
                <a:gd name="T89" fmla="*/ 28 h 70"/>
                <a:gd name="T90" fmla="*/ 132 w 136"/>
                <a:gd name="T91" fmla="*/ 32 h 70"/>
                <a:gd name="T92" fmla="*/ 129 w 136"/>
                <a:gd name="T93" fmla="*/ 32 h 70"/>
                <a:gd name="T94" fmla="*/ 129 w 136"/>
                <a:gd name="T95" fmla="*/ 32 h 70"/>
                <a:gd name="T96" fmla="*/ 125 w 136"/>
                <a:gd name="T97" fmla="*/ 35 h 70"/>
                <a:gd name="T98" fmla="*/ 122 w 136"/>
                <a:gd name="T99" fmla="*/ 39 h 70"/>
                <a:gd name="T100" fmla="*/ 118 w 136"/>
                <a:gd name="T101" fmla="*/ 42 h 70"/>
                <a:gd name="T102" fmla="*/ 115 w 136"/>
                <a:gd name="T103" fmla="*/ 49 h 70"/>
                <a:gd name="T104" fmla="*/ 111 w 136"/>
                <a:gd name="T105" fmla="*/ 52 h 70"/>
                <a:gd name="T106" fmla="*/ 108 w 136"/>
                <a:gd name="T107" fmla="*/ 59 h 70"/>
                <a:gd name="T108" fmla="*/ 101 w 136"/>
                <a:gd name="T109" fmla="*/ 70 h 70"/>
                <a:gd name="T110" fmla="*/ 101 w 136"/>
                <a:gd name="T1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" h="70">
                  <a:moveTo>
                    <a:pt x="101" y="70"/>
                  </a:moveTo>
                  <a:lnTo>
                    <a:pt x="80" y="70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87" y="42"/>
                  </a:lnTo>
                  <a:lnTo>
                    <a:pt x="90" y="39"/>
                  </a:lnTo>
                  <a:lnTo>
                    <a:pt x="90" y="32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4" y="25"/>
                  </a:lnTo>
                  <a:lnTo>
                    <a:pt x="90" y="25"/>
                  </a:lnTo>
                  <a:lnTo>
                    <a:pt x="87" y="25"/>
                  </a:lnTo>
                  <a:lnTo>
                    <a:pt x="80" y="28"/>
                  </a:lnTo>
                  <a:lnTo>
                    <a:pt x="69" y="28"/>
                  </a:lnTo>
                  <a:lnTo>
                    <a:pt x="55" y="32"/>
                  </a:lnTo>
                  <a:lnTo>
                    <a:pt x="38" y="32"/>
                  </a:lnTo>
                  <a:lnTo>
                    <a:pt x="21" y="35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1" y="18"/>
                  </a:lnTo>
                  <a:lnTo>
                    <a:pt x="27" y="14"/>
                  </a:lnTo>
                  <a:lnTo>
                    <a:pt x="38" y="14"/>
                  </a:lnTo>
                  <a:lnTo>
                    <a:pt x="41" y="14"/>
                  </a:lnTo>
                  <a:lnTo>
                    <a:pt x="52" y="11"/>
                  </a:lnTo>
                  <a:lnTo>
                    <a:pt x="59" y="11"/>
                  </a:lnTo>
                  <a:lnTo>
                    <a:pt x="69" y="11"/>
                  </a:lnTo>
                  <a:lnTo>
                    <a:pt x="76" y="11"/>
                  </a:lnTo>
                  <a:lnTo>
                    <a:pt x="83" y="7"/>
                  </a:lnTo>
                  <a:lnTo>
                    <a:pt x="90" y="7"/>
                  </a:lnTo>
                  <a:lnTo>
                    <a:pt x="94" y="4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2" y="11"/>
                  </a:lnTo>
                  <a:lnTo>
                    <a:pt x="129" y="14"/>
                  </a:lnTo>
                  <a:lnTo>
                    <a:pt x="132" y="18"/>
                  </a:lnTo>
                  <a:lnTo>
                    <a:pt x="136" y="21"/>
                  </a:lnTo>
                  <a:lnTo>
                    <a:pt x="136" y="25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2" y="32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25" y="35"/>
                  </a:lnTo>
                  <a:lnTo>
                    <a:pt x="122" y="39"/>
                  </a:lnTo>
                  <a:lnTo>
                    <a:pt x="118" y="42"/>
                  </a:lnTo>
                  <a:lnTo>
                    <a:pt x="115" y="49"/>
                  </a:lnTo>
                  <a:lnTo>
                    <a:pt x="111" y="52"/>
                  </a:lnTo>
                  <a:lnTo>
                    <a:pt x="108" y="59"/>
                  </a:lnTo>
                  <a:lnTo>
                    <a:pt x="101" y="70"/>
                  </a:lnTo>
                  <a:lnTo>
                    <a:pt x="101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4">
              <a:extLst>
                <a:ext uri="{FF2B5EF4-FFF2-40B4-BE49-F238E27FC236}">
                  <a16:creationId xmlns:a16="http://schemas.microsoft.com/office/drawing/2014/main" id="{2E2602D9-B85E-4265-B347-7CE17FEB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078" y="17517373"/>
              <a:ext cx="227970" cy="417948"/>
            </a:xfrm>
            <a:custGeom>
              <a:avLst/>
              <a:gdLst>
                <a:gd name="T0" fmla="*/ 4 w 42"/>
                <a:gd name="T1" fmla="*/ 18 h 77"/>
                <a:gd name="T2" fmla="*/ 0 w 42"/>
                <a:gd name="T3" fmla="*/ 11 h 77"/>
                <a:gd name="T4" fmla="*/ 0 w 42"/>
                <a:gd name="T5" fmla="*/ 7 h 77"/>
                <a:gd name="T6" fmla="*/ 0 w 42"/>
                <a:gd name="T7" fmla="*/ 4 h 77"/>
                <a:gd name="T8" fmla="*/ 4 w 42"/>
                <a:gd name="T9" fmla="*/ 0 h 77"/>
                <a:gd name="T10" fmla="*/ 4 w 42"/>
                <a:gd name="T11" fmla="*/ 0 h 77"/>
                <a:gd name="T12" fmla="*/ 11 w 42"/>
                <a:gd name="T13" fmla="*/ 0 h 77"/>
                <a:gd name="T14" fmla="*/ 18 w 42"/>
                <a:gd name="T15" fmla="*/ 4 h 77"/>
                <a:gd name="T16" fmla="*/ 28 w 42"/>
                <a:gd name="T17" fmla="*/ 4 h 77"/>
                <a:gd name="T18" fmla="*/ 32 w 42"/>
                <a:gd name="T19" fmla="*/ 18 h 77"/>
                <a:gd name="T20" fmla="*/ 35 w 42"/>
                <a:gd name="T21" fmla="*/ 25 h 77"/>
                <a:gd name="T22" fmla="*/ 35 w 42"/>
                <a:gd name="T23" fmla="*/ 35 h 77"/>
                <a:gd name="T24" fmla="*/ 38 w 42"/>
                <a:gd name="T25" fmla="*/ 42 h 77"/>
                <a:gd name="T26" fmla="*/ 38 w 42"/>
                <a:gd name="T27" fmla="*/ 49 h 77"/>
                <a:gd name="T28" fmla="*/ 42 w 42"/>
                <a:gd name="T29" fmla="*/ 56 h 77"/>
                <a:gd name="T30" fmla="*/ 42 w 42"/>
                <a:gd name="T31" fmla="*/ 59 h 77"/>
                <a:gd name="T32" fmla="*/ 42 w 42"/>
                <a:gd name="T33" fmla="*/ 63 h 77"/>
                <a:gd name="T34" fmla="*/ 42 w 42"/>
                <a:gd name="T35" fmla="*/ 70 h 77"/>
                <a:gd name="T36" fmla="*/ 42 w 42"/>
                <a:gd name="T37" fmla="*/ 73 h 77"/>
                <a:gd name="T38" fmla="*/ 38 w 42"/>
                <a:gd name="T39" fmla="*/ 77 h 77"/>
                <a:gd name="T40" fmla="*/ 35 w 42"/>
                <a:gd name="T41" fmla="*/ 77 h 77"/>
                <a:gd name="T42" fmla="*/ 32 w 42"/>
                <a:gd name="T43" fmla="*/ 77 h 77"/>
                <a:gd name="T44" fmla="*/ 28 w 42"/>
                <a:gd name="T45" fmla="*/ 70 h 77"/>
                <a:gd name="T46" fmla="*/ 25 w 42"/>
                <a:gd name="T47" fmla="*/ 66 h 77"/>
                <a:gd name="T48" fmla="*/ 21 w 42"/>
                <a:gd name="T49" fmla="*/ 63 h 77"/>
                <a:gd name="T50" fmla="*/ 21 w 42"/>
                <a:gd name="T51" fmla="*/ 56 h 77"/>
                <a:gd name="T52" fmla="*/ 18 w 42"/>
                <a:gd name="T53" fmla="*/ 52 h 77"/>
                <a:gd name="T54" fmla="*/ 14 w 42"/>
                <a:gd name="T55" fmla="*/ 38 h 77"/>
                <a:gd name="T56" fmla="*/ 11 w 42"/>
                <a:gd name="T57" fmla="*/ 28 h 77"/>
                <a:gd name="T58" fmla="*/ 7 w 42"/>
                <a:gd name="T59" fmla="*/ 21 h 77"/>
                <a:gd name="T60" fmla="*/ 4 w 42"/>
                <a:gd name="T61" fmla="*/ 18 h 77"/>
                <a:gd name="T62" fmla="*/ 4 w 42"/>
                <a:gd name="T63" fmla="*/ 1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77">
                  <a:moveTo>
                    <a:pt x="4" y="18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8" y="4"/>
                  </a:lnTo>
                  <a:lnTo>
                    <a:pt x="32" y="18"/>
                  </a:lnTo>
                  <a:lnTo>
                    <a:pt x="35" y="25"/>
                  </a:lnTo>
                  <a:lnTo>
                    <a:pt x="35" y="35"/>
                  </a:lnTo>
                  <a:lnTo>
                    <a:pt x="38" y="42"/>
                  </a:lnTo>
                  <a:lnTo>
                    <a:pt x="38" y="49"/>
                  </a:lnTo>
                  <a:lnTo>
                    <a:pt x="42" y="56"/>
                  </a:lnTo>
                  <a:lnTo>
                    <a:pt x="42" y="59"/>
                  </a:lnTo>
                  <a:lnTo>
                    <a:pt x="42" y="63"/>
                  </a:lnTo>
                  <a:lnTo>
                    <a:pt x="42" y="70"/>
                  </a:lnTo>
                  <a:lnTo>
                    <a:pt x="42" y="73"/>
                  </a:lnTo>
                  <a:lnTo>
                    <a:pt x="38" y="77"/>
                  </a:lnTo>
                  <a:lnTo>
                    <a:pt x="35" y="77"/>
                  </a:lnTo>
                  <a:lnTo>
                    <a:pt x="32" y="77"/>
                  </a:lnTo>
                  <a:lnTo>
                    <a:pt x="28" y="70"/>
                  </a:lnTo>
                  <a:lnTo>
                    <a:pt x="25" y="66"/>
                  </a:lnTo>
                  <a:lnTo>
                    <a:pt x="21" y="63"/>
                  </a:lnTo>
                  <a:lnTo>
                    <a:pt x="21" y="56"/>
                  </a:lnTo>
                  <a:lnTo>
                    <a:pt x="18" y="52"/>
                  </a:lnTo>
                  <a:lnTo>
                    <a:pt x="14" y="38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4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5">
              <a:extLst>
                <a:ext uri="{FF2B5EF4-FFF2-40B4-BE49-F238E27FC236}">
                  <a16:creationId xmlns:a16="http://schemas.microsoft.com/office/drawing/2014/main" id="{7FDF7E40-3BBA-4747-964A-4C27AC7F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052" y="17745343"/>
              <a:ext cx="455941" cy="92275"/>
            </a:xfrm>
            <a:custGeom>
              <a:avLst/>
              <a:gdLst>
                <a:gd name="T0" fmla="*/ 0 w 84"/>
                <a:gd name="T1" fmla="*/ 10 h 17"/>
                <a:gd name="T2" fmla="*/ 10 w 84"/>
                <a:gd name="T3" fmla="*/ 10 h 17"/>
                <a:gd name="T4" fmla="*/ 24 w 84"/>
                <a:gd name="T5" fmla="*/ 7 h 17"/>
                <a:gd name="T6" fmla="*/ 35 w 84"/>
                <a:gd name="T7" fmla="*/ 7 h 17"/>
                <a:gd name="T8" fmla="*/ 45 w 84"/>
                <a:gd name="T9" fmla="*/ 3 h 17"/>
                <a:gd name="T10" fmla="*/ 52 w 84"/>
                <a:gd name="T11" fmla="*/ 3 h 17"/>
                <a:gd name="T12" fmla="*/ 59 w 84"/>
                <a:gd name="T13" fmla="*/ 3 h 17"/>
                <a:gd name="T14" fmla="*/ 66 w 84"/>
                <a:gd name="T15" fmla="*/ 0 h 17"/>
                <a:gd name="T16" fmla="*/ 70 w 84"/>
                <a:gd name="T17" fmla="*/ 0 h 17"/>
                <a:gd name="T18" fmla="*/ 77 w 84"/>
                <a:gd name="T19" fmla="*/ 0 h 17"/>
                <a:gd name="T20" fmla="*/ 80 w 84"/>
                <a:gd name="T21" fmla="*/ 3 h 17"/>
                <a:gd name="T22" fmla="*/ 84 w 84"/>
                <a:gd name="T23" fmla="*/ 3 h 17"/>
                <a:gd name="T24" fmla="*/ 84 w 84"/>
                <a:gd name="T25" fmla="*/ 3 h 17"/>
                <a:gd name="T26" fmla="*/ 84 w 84"/>
                <a:gd name="T27" fmla="*/ 7 h 17"/>
                <a:gd name="T28" fmla="*/ 80 w 84"/>
                <a:gd name="T29" fmla="*/ 7 h 17"/>
                <a:gd name="T30" fmla="*/ 80 w 84"/>
                <a:gd name="T31" fmla="*/ 7 h 17"/>
                <a:gd name="T32" fmla="*/ 77 w 84"/>
                <a:gd name="T33" fmla="*/ 10 h 17"/>
                <a:gd name="T34" fmla="*/ 70 w 84"/>
                <a:gd name="T35" fmla="*/ 10 h 17"/>
                <a:gd name="T36" fmla="*/ 59 w 84"/>
                <a:gd name="T37" fmla="*/ 10 h 17"/>
                <a:gd name="T38" fmla="*/ 49 w 84"/>
                <a:gd name="T39" fmla="*/ 10 h 17"/>
                <a:gd name="T40" fmla="*/ 35 w 84"/>
                <a:gd name="T41" fmla="*/ 14 h 17"/>
                <a:gd name="T42" fmla="*/ 17 w 84"/>
                <a:gd name="T43" fmla="*/ 14 h 17"/>
                <a:gd name="T44" fmla="*/ 0 w 84"/>
                <a:gd name="T45" fmla="*/ 17 h 17"/>
                <a:gd name="T46" fmla="*/ 0 w 84"/>
                <a:gd name="T47" fmla="*/ 10 h 17"/>
                <a:gd name="T48" fmla="*/ 0 w 84"/>
                <a:gd name="T4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17">
                  <a:moveTo>
                    <a:pt x="0" y="10"/>
                  </a:moveTo>
                  <a:lnTo>
                    <a:pt x="10" y="10"/>
                  </a:lnTo>
                  <a:lnTo>
                    <a:pt x="24" y="7"/>
                  </a:lnTo>
                  <a:lnTo>
                    <a:pt x="35" y="7"/>
                  </a:lnTo>
                  <a:lnTo>
                    <a:pt x="45" y="3"/>
                  </a:lnTo>
                  <a:lnTo>
                    <a:pt x="52" y="3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0" y="3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4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7" y="10"/>
                  </a:lnTo>
                  <a:lnTo>
                    <a:pt x="70" y="10"/>
                  </a:lnTo>
                  <a:lnTo>
                    <a:pt x="59" y="10"/>
                  </a:lnTo>
                  <a:lnTo>
                    <a:pt x="49" y="10"/>
                  </a:lnTo>
                  <a:lnTo>
                    <a:pt x="35" y="14"/>
                  </a:lnTo>
                  <a:lnTo>
                    <a:pt x="17" y="14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6">
              <a:extLst>
                <a:ext uri="{FF2B5EF4-FFF2-40B4-BE49-F238E27FC236}">
                  <a16:creationId xmlns:a16="http://schemas.microsoft.com/office/drawing/2014/main" id="{E103C0AF-F626-4EE8-BEE4-9450E4055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058" y="17761625"/>
              <a:ext cx="358239" cy="721908"/>
            </a:xfrm>
            <a:custGeom>
              <a:avLst/>
              <a:gdLst>
                <a:gd name="T0" fmla="*/ 14 w 66"/>
                <a:gd name="T1" fmla="*/ 102 h 133"/>
                <a:gd name="T2" fmla="*/ 7 w 66"/>
                <a:gd name="T3" fmla="*/ 95 h 133"/>
                <a:gd name="T4" fmla="*/ 4 w 66"/>
                <a:gd name="T5" fmla="*/ 88 h 133"/>
                <a:gd name="T6" fmla="*/ 0 w 66"/>
                <a:gd name="T7" fmla="*/ 84 h 133"/>
                <a:gd name="T8" fmla="*/ 0 w 66"/>
                <a:gd name="T9" fmla="*/ 81 h 133"/>
                <a:gd name="T10" fmla="*/ 4 w 66"/>
                <a:gd name="T11" fmla="*/ 77 h 133"/>
                <a:gd name="T12" fmla="*/ 7 w 66"/>
                <a:gd name="T13" fmla="*/ 77 h 133"/>
                <a:gd name="T14" fmla="*/ 14 w 66"/>
                <a:gd name="T15" fmla="*/ 77 h 133"/>
                <a:gd name="T16" fmla="*/ 21 w 66"/>
                <a:gd name="T17" fmla="*/ 81 h 133"/>
                <a:gd name="T18" fmla="*/ 24 w 66"/>
                <a:gd name="T19" fmla="*/ 84 h 133"/>
                <a:gd name="T20" fmla="*/ 31 w 66"/>
                <a:gd name="T21" fmla="*/ 84 h 133"/>
                <a:gd name="T22" fmla="*/ 31 w 66"/>
                <a:gd name="T23" fmla="*/ 88 h 133"/>
                <a:gd name="T24" fmla="*/ 35 w 66"/>
                <a:gd name="T25" fmla="*/ 84 h 133"/>
                <a:gd name="T26" fmla="*/ 35 w 66"/>
                <a:gd name="T27" fmla="*/ 84 h 133"/>
                <a:gd name="T28" fmla="*/ 35 w 66"/>
                <a:gd name="T29" fmla="*/ 81 h 133"/>
                <a:gd name="T30" fmla="*/ 35 w 66"/>
                <a:gd name="T31" fmla="*/ 74 h 133"/>
                <a:gd name="T32" fmla="*/ 35 w 66"/>
                <a:gd name="T33" fmla="*/ 67 h 133"/>
                <a:gd name="T34" fmla="*/ 35 w 66"/>
                <a:gd name="T35" fmla="*/ 63 h 133"/>
                <a:gd name="T36" fmla="*/ 35 w 66"/>
                <a:gd name="T37" fmla="*/ 56 h 133"/>
                <a:gd name="T38" fmla="*/ 35 w 66"/>
                <a:gd name="T39" fmla="*/ 53 h 133"/>
                <a:gd name="T40" fmla="*/ 35 w 66"/>
                <a:gd name="T41" fmla="*/ 42 h 133"/>
                <a:gd name="T42" fmla="*/ 35 w 66"/>
                <a:gd name="T43" fmla="*/ 35 h 133"/>
                <a:gd name="T44" fmla="*/ 31 w 66"/>
                <a:gd name="T45" fmla="*/ 25 h 133"/>
                <a:gd name="T46" fmla="*/ 31 w 66"/>
                <a:gd name="T47" fmla="*/ 14 h 133"/>
                <a:gd name="T48" fmla="*/ 31 w 66"/>
                <a:gd name="T49" fmla="*/ 0 h 133"/>
                <a:gd name="T50" fmla="*/ 38 w 66"/>
                <a:gd name="T51" fmla="*/ 4 h 133"/>
                <a:gd name="T52" fmla="*/ 49 w 66"/>
                <a:gd name="T53" fmla="*/ 7 h 133"/>
                <a:gd name="T54" fmla="*/ 52 w 66"/>
                <a:gd name="T55" fmla="*/ 11 h 133"/>
                <a:gd name="T56" fmla="*/ 59 w 66"/>
                <a:gd name="T57" fmla="*/ 14 h 133"/>
                <a:gd name="T58" fmla="*/ 63 w 66"/>
                <a:gd name="T59" fmla="*/ 18 h 133"/>
                <a:gd name="T60" fmla="*/ 66 w 66"/>
                <a:gd name="T61" fmla="*/ 21 h 133"/>
                <a:gd name="T62" fmla="*/ 66 w 66"/>
                <a:gd name="T63" fmla="*/ 21 h 133"/>
                <a:gd name="T64" fmla="*/ 66 w 66"/>
                <a:gd name="T65" fmla="*/ 25 h 133"/>
                <a:gd name="T66" fmla="*/ 66 w 66"/>
                <a:gd name="T67" fmla="*/ 28 h 133"/>
                <a:gd name="T68" fmla="*/ 66 w 66"/>
                <a:gd name="T69" fmla="*/ 28 h 133"/>
                <a:gd name="T70" fmla="*/ 66 w 66"/>
                <a:gd name="T71" fmla="*/ 35 h 133"/>
                <a:gd name="T72" fmla="*/ 66 w 66"/>
                <a:gd name="T73" fmla="*/ 39 h 133"/>
                <a:gd name="T74" fmla="*/ 66 w 66"/>
                <a:gd name="T75" fmla="*/ 46 h 133"/>
                <a:gd name="T76" fmla="*/ 66 w 66"/>
                <a:gd name="T77" fmla="*/ 53 h 133"/>
                <a:gd name="T78" fmla="*/ 66 w 66"/>
                <a:gd name="T79" fmla="*/ 60 h 133"/>
                <a:gd name="T80" fmla="*/ 66 w 66"/>
                <a:gd name="T81" fmla="*/ 70 h 133"/>
                <a:gd name="T82" fmla="*/ 66 w 66"/>
                <a:gd name="T83" fmla="*/ 88 h 133"/>
                <a:gd name="T84" fmla="*/ 63 w 66"/>
                <a:gd name="T85" fmla="*/ 102 h 133"/>
                <a:gd name="T86" fmla="*/ 59 w 66"/>
                <a:gd name="T87" fmla="*/ 112 h 133"/>
                <a:gd name="T88" fmla="*/ 56 w 66"/>
                <a:gd name="T89" fmla="*/ 119 h 133"/>
                <a:gd name="T90" fmla="*/ 49 w 66"/>
                <a:gd name="T91" fmla="*/ 126 h 133"/>
                <a:gd name="T92" fmla="*/ 45 w 66"/>
                <a:gd name="T93" fmla="*/ 130 h 133"/>
                <a:gd name="T94" fmla="*/ 42 w 66"/>
                <a:gd name="T95" fmla="*/ 130 h 133"/>
                <a:gd name="T96" fmla="*/ 35 w 66"/>
                <a:gd name="T97" fmla="*/ 133 h 133"/>
                <a:gd name="T98" fmla="*/ 31 w 66"/>
                <a:gd name="T99" fmla="*/ 130 h 133"/>
                <a:gd name="T100" fmla="*/ 31 w 66"/>
                <a:gd name="T101" fmla="*/ 130 h 133"/>
                <a:gd name="T102" fmla="*/ 28 w 66"/>
                <a:gd name="T103" fmla="*/ 126 h 133"/>
                <a:gd name="T104" fmla="*/ 28 w 66"/>
                <a:gd name="T105" fmla="*/ 123 h 133"/>
                <a:gd name="T106" fmla="*/ 24 w 66"/>
                <a:gd name="T107" fmla="*/ 119 h 133"/>
                <a:gd name="T108" fmla="*/ 24 w 66"/>
                <a:gd name="T109" fmla="*/ 112 h 133"/>
                <a:gd name="T110" fmla="*/ 17 w 66"/>
                <a:gd name="T111" fmla="*/ 105 h 133"/>
                <a:gd name="T112" fmla="*/ 14 w 66"/>
                <a:gd name="T113" fmla="*/ 102 h 133"/>
                <a:gd name="T114" fmla="*/ 14 w 66"/>
                <a:gd name="T115" fmla="*/ 10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6" h="133">
                  <a:moveTo>
                    <a:pt x="14" y="102"/>
                  </a:moveTo>
                  <a:lnTo>
                    <a:pt x="7" y="95"/>
                  </a:lnTo>
                  <a:lnTo>
                    <a:pt x="4" y="88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4" y="77"/>
                  </a:lnTo>
                  <a:lnTo>
                    <a:pt x="7" y="77"/>
                  </a:lnTo>
                  <a:lnTo>
                    <a:pt x="14" y="77"/>
                  </a:lnTo>
                  <a:lnTo>
                    <a:pt x="21" y="81"/>
                  </a:lnTo>
                  <a:lnTo>
                    <a:pt x="24" y="84"/>
                  </a:lnTo>
                  <a:lnTo>
                    <a:pt x="31" y="84"/>
                  </a:lnTo>
                  <a:lnTo>
                    <a:pt x="31" y="88"/>
                  </a:lnTo>
                  <a:lnTo>
                    <a:pt x="35" y="84"/>
                  </a:lnTo>
                  <a:lnTo>
                    <a:pt x="35" y="84"/>
                  </a:lnTo>
                  <a:lnTo>
                    <a:pt x="35" y="81"/>
                  </a:lnTo>
                  <a:lnTo>
                    <a:pt x="35" y="74"/>
                  </a:lnTo>
                  <a:lnTo>
                    <a:pt x="35" y="67"/>
                  </a:lnTo>
                  <a:lnTo>
                    <a:pt x="35" y="63"/>
                  </a:lnTo>
                  <a:lnTo>
                    <a:pt x="35" y="56"/>
                  </a:lnTo>
                  <a:lnTo>
                    <a:pt x="35" y="53"/>
                  </a:lnTo>
                  <a:lnTo>
                    <a:pt x="35" y="42"/>
                  </a:lnTo>
                  <a:lnTo>
                    <a:pt x="35" y="35"/>
                  </a:lnTo>
                  <a:lnTo>
                    <a:pt x="31" y="25"/>
                  </a:lnTo>
                  <a:lnTo>
                    <a:pt x="31" y="14"/>
                  </a:lnTo>
                  <a:lnTo>
                    <a:pt x="31" y="0"/>
                  </a:lnTo>
                  <a:lnTo>
                    <a:pt x="38" y="4"/>
                  </a:lnTo>
                  <a:lnTo>
                    <a:pt x="49" y="7"/>
                  </a:lnTo>
                  <a:lnTo>
                    <a:pt x="52" y="11"/>
                  </a:lnTo>
                  <a:lnTo>
                    <a:pt x="59" y="14"/>
                  </a:lnTo>
                  <a:lnTo>
                    <a:pt x="63" y="18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35"/>
                  </a:lnTo>
                  <a:lnTo>
                    <a:pt x="66" y="39"/>
                  </a:lnTo>
                  <a:lnTo>
                    <a:pt x="66" y="46"/>
                  </a:lnTo>
                  <a:lnTo>
                    <a:pt x="66" y="53"/>
                  </a:lnTo>
                  <a:lnTo>
                    <a:pt x="66" y="60"/>
                  </a:lnTo>
                  <a:lnTo>
                    <a:pt x="66" y="70"/>
                  </a:lnTo>
                  <a:lnTo>
                    <a:pt x="66" y="88"/>
                  </a:lnTo>
                  <a:lnTo>
                    <a:pt x="63" y="102"/>
                  </a:lnTo>
                  <a:lnTo>
                    <a:pt x="59" y="112"/>
                  </a:lnTo>
                  <a:lnTo>
                    <a:pt x="56" y="119"/>
                  </a:lnTo>
                  <a:lnTo>
                    <a:pt x="49" y="126"/>
                  </a:lnTo>
                  <a:lnTo>
                    <a:pt x="45" y="130"/>
                  </a:lnTo>
                  <a:lnTo>
                    <a:pt x="42" y="130"/>
                  </a:lnTo>
                  <a:lnTo>
                    <a:pt x="35" y="13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28" y="126"/>
                  </a:lnTo>
                  <a:lnTo>
                    <a:pt x="28" y="123"/>
                  </a:lnTo>
                  <a:lnTo>
                    <a:pt x="24" y="119"/>
                  </a:lnTo>
                  <a:lnTo>
                    <a:pt x="24" y="112"/>
                  </a:lnTo>
                  <a:lnTo>
                    <a:pt x="17" y="105"/>
                  </a:lnTo>
                  <a:lnTo>
                    <a:pt x="14" y="102"/>
                  </a:lnTo>
                  <a:lnTo>
                    <a:pt x="14" y="10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7">
              <a:extLst>
                <a:ext uri="{FF2B5EF4-FFF2-40B4-BE49-F238E27FC236}">
                  <a16:creationId xmlns:a16="http://schemas.microsoft.com/office/drawing/2014/main" id="{5FC34465-C563-48D6-9E5E-3AE557EE6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002" y="17913605"/>
              <a:ext cx="341957" cy="249682"/>
            </a:xfrm>
            <a:custGeom>
              <a:avLst/>
              <a:gdLst>
                <a:gd name="T0" fmla="*/ 52 w 63"/>
                <a:gd name="T1" fmla="*/ 46 h 46"/>
                <a:gd name="T2" fmla="*/ 49 w 63"/>
                <a:gd name="T3" fmla="*/ 46 h 46"/>
                <a:gd name="T4" fmla="*/ 42 w 63"/>
                <a:gd name="T5" fmla="*/ 42 h 46"/>
                <a:gd name="T6" fmla="*/ 35 w 63"/>
                <a:gd name="T7" fmla="*/ 39 h 46"/>
                <a:gd name="T8" fmla="*/ 24 w 63"/>
                <a:gd name="T9" fmla="*/ 28 h 46"/>
                <a:gd name="T10" fmla="*/ 14 w 63"/>
                <a:gd name="T11" fmla="*/ 21 h 46"/>
                <a:gd name="T12" fmla="*/ 7 w 63"/>
                <a:gd name="T13" fmla="*/ 14 h 46"/>
                <a:gd name="T14" fmla="*/ 0 w 63"/>
                <a:gd name="T15" fmla="*/ 7 h 46"/>
                <a:gd name="T16" fmla="*/ 0 w 63"/>
                <a:gd name="T17" fmla="*/ 0 h 46"/>
                <a:gd name="T18" fmla="*/ 14 w 63"/>
                <a:gd name="T19" fmla="*/ 0 h 46"/>
                <a:gd name="T20" fmla="*/ 28 w 63"/>
                <a:gd name="T21" fmla="*/ 0 h 46"/>
                <a:gd name="T22" fmla="*/ 38 w 63"/>
                <a:gd name="T23" fmla="*/ 4 h 46"/>
                <a:gd name="T24" fmla="*/ 49 w 63"/>
                <a:gd name="T25" fmla="*/ 7 h 46"/>
                <a:gd name="T26" fmla="*/ 52 w 63"/>
                <a:gd name="T27" fmla="*/ 11 h 46"/>
                <a:gd name="T28" fmla="*/ 56 w 63"/>
                <a:gd name="T29" fmla="*/ 14 h 46"/>
                <a:gd name="T30" fmla="*/ 59 w 63"/>
                <a:gd name="T31" fmla="*/ 21 h 46"/>
                <a:gd name="T32" fmla="*/ 63 w 63"/>
                <a:gd name="T33" fmla="*/ 28 h 46"/>
                <a:gd name="T34" fmla="*/ 59 w 63"/>
                <a:gd name="T35" fmla="*/ 35 h 46"/>
                <a:gd name="T36" fmla="*/ 59 w 63"/>
                <a:gd name="T37" fmla="*/ 42 h 46"/>
                <a:gd name="T38" fmla="*/ 56 w 63"/>
                <a:gd name="T39" fmla="*/ 46 h 46"/>
                <a:gd name="T40" fmla="*/ 52 w 63"/>
                <a:gd name="T41" fmla="*/ 46 h 46"/>
                <a:gd name="T42" fmla="*/ 52 w 63"/>
                <a:gd name="T4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46">
                  <a:moveTo>
                    <a:pt x="52" y="46"/>
                  </a:moveTo>
                  <a:lnTo>
                    <a:pt x="49" y="46"/>
                  </a:lnTo>
                  <a:lnTo>
                    <a:pt x="42" y="42"/>
                  </a:lnTo>
                  <a:lnTo>
                    <a:pt x="35" y="39"/>
                  </a:lnTo>
                  <a:lnTo>
                    <a:pt x="24" y="28"/>
                  </a:lnTo>
                  <a:lnTo>
                    <a:pt x="14" y="21"/>
                  </a:lnTo>
                  <a:lnTo>
                    <a:pt x="7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38" y="4"/>
                  </a:lnTo>
                  <a:lnTo>
                    <a:pt x="49" y="7"/>
                  </a:lnTo>
                  <a:lnTo>
                    <a:pt x="52" y="11"/>
                  </a:lnTo>
                  <a:lnTo>
                    <a:pt x="56" y="14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59" y="35"/>
                  </a:lnTo>
                  <a:lnTo>
                    <a:pt x="59" y="42"/>
                  </a:lnTo>
                  <a:lnTo>
                    <a:pt x="56" y="46"/>
                  </a:lnTo>
                  <a:lnTo>
                    <a:pt x="52" y="46"/>
                  </a:lnTo>
                  <a:lnTo>
                    <a:pt x="52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8">
              <a:extLst>
                <a:ext uri="{FF2B5EF4-FFF2-40B4-BE49-F238E27FC236}">
                  <a16:creationId xmlns:a16="http://schemas.microsoft.com/office/drawing/2014/main" id="{5685ACA4-1257-4A03-9F9D-2F0229B21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098" y="17913605"/>
              <a:ext cx="227970" cy="439659"/>
            </a:xfrm>
            <a:custGeom>
              <a:avLst/>
              <a:gdLst>
                <a:gd name="T0" fmla="*/ 32 w 42"/>
                <a:gd name="T1" fmla="*/ 67 h 81"/>
                <a:gd name="T2" fmla="*/ 28 w 42"/>
                <a:gd name="T3" fmla="*/ 70 h 81"/>
                <a:gd name="T4" fmla="*/ 25 w 42"/>
                <a:gd name="T5" fmla="*/ 77 h 81"/>
                <a:gd name="T6" fmla="*/ 21 w 42"/>
                <a:gd name="T7" fmla="*/ 77 h 81"/>
                <a:gd name="T8" fmla="*/ 18 w 42"/>
                <a:gd name="T9" fmla="*/ 81 h 81"/>
                <a:gd name="T10" fmla="*/ 14 w 42"/>
                <a:gd name="T11" fmla="*/ 77 h 81"/>
                <a:gd name="T12" fmla="*/ 11 w 42"/>
                <a:gd name="T13" fmla="*/ 77 h 81"/>
                <a:gd name="T14" fmla="*/ 11 w 42"/>
                <a:gd name="T15" fmla="*/ 74 h 81"/>
                <a:gd name="T16" fmla="*/ 7 w 42"/>
                <a:gd name="T17" fmla="*/ 67 h 81"/>
                <a:gd name="T18" fmla="*/ 4 w 42"/>
                <a:gd name="T19" fmla="*/ 63 h 81"/>
                <a:gd name="T20" fmla="*/ 0 w 42"/>
                <a:gd name="T21" fmla="*/ 60 h 81"/>
                <a:gd name="T22" fmla="*/ 0 w 42"/>
                <a:gd name="T23" fmla="*/ 56 h 81"/>
                <a:gd name="T24" fmla="*/ 0 w 42"/>
                <a:gd name="T25" fmla="*/ 53 h 81"/>
                <a:gd name="T26" fmla="*/ 0 w 42"/>
                <a:gd name="T27" fmla="*/ 49 h 81"/>
                <a:gd name="T28" fmla="*/ 0 w 42"/>
                <a:gd name="T29" fmla="*/ 46 h 81"/>
                <a:gd name="T30" fmla="*/ 4 w 42"/>
                <a:gd name="T31" fmla="*/ 42 h 81"/>
                <a:gd name="T32" fmla="*/ 7 w 42"/>
                <a:gd name="T33" fmla="*/ 39 h 81"/>
                <a:gd name="T34" fmla="*/ 11 w 42"/>
                <a:gd name="T35" fmla="*/ 35 h 81"/>
                <a:gd name="T36" fmla="*/ 14 w 42"/>
                <a:gd name="T37" fmla="*/ 25 h 81"/>
                <a:gd name="T38" fmla="*/ 18 w 42"/>
                <a:gd name="T39" fmla="*/ 14 h 81"/>
                <a:gd name="T40" fmla="*/ 21 w 42"/>
                <a:gd name="T41" fmla="*/ 0 h 81"/>
                <a:gd name="T42" fmla="*/ 25 w 42"/>
                <a:gd name="T43" fmla="*/ 0 h 81"/>
                <a:gd name="T44" fmla="*/ 28 w 42"/>
                <a:gd name="T45" fmla="*/ 0 h 81"/>
                <a:gd name="T46" fmla="*/ 35 w 42"/>
                <a:gd name="T47" fmla="*/ 4 h 81"/>
                <a:gd name="T48" fmla="*/ 39 w 42"/>
                <a:gd name="T49" fmla="*/ 7 h 81"/>
                <a:gd name="T50" fmla="*/ 42 w 42"/>
                <a:gd name="T51" fmla="*/ 14 h 81"/>
                <a:gd name="T52" fmla="*/ 42 w 42"/>
                <a:gd name="T53" fmla="*/ 21 h 81"/>
                <a:gd name="T54" fmla="*/ 42 w 42"/>
                <a:gd name="T55" fmla="*/ 28 h 81"/>
                <a:gd name="T56" fmla="*/ 42 w 42"/>
                <a:gd name="T57" fmla="*/ 35 h 81"/>
                <a:gd name="T58" fmla="*/ 39 w 42"/>
                <a:gd name="T59" fmla="*/ 53 h 81"/>
                <a:gd name="T60" fmla="*/ 32 w 42"/>
                <a:gd name="T61" fmla="*/ 67 h 81"/>
                <a:gd name="T62" fmla="*/ 32 w 42"/>
                <a:gd name="T63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81">
                  <a:moveTo>
                    <a:pt x="32" y="67"/>
                  </a:moveTo>
                  <a:lnTo>
                    <a:pt x="28" y="70"/>
                  </a:lnTo>
                  <a:lnTo>
                    <a:pt x="25" y="77"/>
                  </a:lnTo>
                  <a:lnTo>
                    <a:pt x="21" y="77"/>
                  </a:lnTo>
                  <a:lnTo>
                    <a:pt x="18" y="81"/>
                  </a:lnTo>
                  <a:lnTo>
                    <a:pt x="14" y="77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7" y="67"/>
                  </a:lnTo>
                  <a:lnTo>
                    <a:pt x="4" y="63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7" y="39"/>
                  </a:lnTo>
                  <a:lnTo>
                    <a:pt x="11" y="35"/>
                  </a:lnTo>
                  <a:lnTo>
                    <a:pt x="14" y="25"/>
                  </a:lnTo>
                  <a:lnTo>
                    <a:pt x="18" y="1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2" y="14"/>
                  </a:lnTo>
                  <a:lnTo>
                    <a:pt x="42" y="21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39" y="53"/>
                  </a:lnTo>
                  <a:lnTo>
                    <a:pt x="32" y="67"/>
                  </a:lnTo>
                  <a:lnTo>
                    <a:pt x="32" y="6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9">
              <a:extLst>
                <a:ext uri="{FF2B5EF4-FFF2-40B4-BE49-F238E27FC236}">
                  <a16:creationId xmlns:a16="http://schemas.microsoft.com/office/drawing/2014/main" id="{BFD19FDE-5F46-44BF-83D3-1A6E535BE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842" y="17235123"/>
              <a:ext cx="1346111" cy="282249"/>
            </a:xfrm>
            <a:custGeom>
              <a:avLst/>
              <a:gdLst>
                <a:gd name="T0" fmla="*/ 0 w 248"/>
                <a:gd name="T1" fmla="*/ 35 h 52"/>
                <a:gd name="T2" fmla="*/ 3 w 248"/>
                <a:gd name="T3" fmla="*/ 35 h 52"/>
                <a:gd name="T4" fmla="*/ 3 w 248"/>
                <a:gd name="T5" fmla="*/ 31 h 52"/>
                <a:gd name="T6" fmla="*/ 10 w 248"/>
                <a:gd name="T7" fmla="*/ 31 h 52"/>
                <a:gd name="T8" fmla="*/ 17 w 248"/>
                <a:gd name="T9" fmla="*/ 28 h 52"/>
                <a:gd name="T10" fmla="*/ 21 w 248"/>
                <a:gd name="T11" fmla="*/ 28 h 52"/>
                <a:gd name="T12" fmla="*/ 28 w 248"/>
                <a:gd name="T13" fmla="*/ 28 h 52"/>
                <a:gd name="T14" fmla="*/ 38 w 248"/>
                <a:gd name="T15" fmla="*/ 28 h 52"/>
                <a:gd name="T16" fmla="*/ 49 w 248"/>
                <a:gd name="T17" fmla="*/ 24 h 52"/>
                <a:gd name="T18" fmla="*/ 63 w 248"/>
                <a:gd name="T19" fmla="*/ 24 h 52"/>
                <a:gd name="T20" fmla="*/ 80 w 248"/>
                <a:gd name="T21" fmla="*/ 21 h 52"/>
                <a:gd name="T22" fmla="*/ 98 w 248"/>
                <a:gd name="T23" fmla="*/ 17 h 52"/>
                <a:gd name="T24" fmla="*/ 118 w 248"/>
                <a:gd name="T25" fmla="*/ 14 h 52"/>
                <a:gd name="T26" fmla="*/ 136 w 248"/>
                <a:gd name="T27" fmla="*/ 10 h 52"/>
                <a:gd name="T28" fmla="*/ 153 w 248"/>
                <a:gd name="T29" fmla="*/ 7 h 52"/>
                <a:gd name="T30" fmla="*/ 171 w 248"/>
                <a:gd name="T31" fmla="*/ 3 h 52"/>
                <a:gd name="T32" fmla="*/ 185 w 248"/>
                <a:gd name="T33" fmla="*/ 3 h 52"/>
                <a:gd name="T34" fmla="*/ 195 w 248"/>
                <a:gd name="T35" fmla="*/ 0 h 52"/>
                <a:gd name="T36" fmla="*/ 206 w 248"/>
                <a:gd name="T37" fmla="*/ 0 h 52"/>
                <a:gd name="T38" fmla="*/ 213 w 248"/>
                <a:gd name="T39" fmla="*/ 0 h 52"/>
                <a:gd name="T40" fmla="*/ 216 w 248"/>
                <a:gd name="T41" fmla="*/ 0 h 52"/>
                <a:gd name="T42" fmla="*/ 227 w 248"/>
                <a:gd name="T43" fmla="*/ 0 h 52"/>
                <a:gd name="T44" fmla="*/ 234 w 248"/>
                <a:gd name="T45" fmla="*/ 0 h 52"/>
                <a:gd name="T46" fmla="*/ 237 w 248"/>
                <a:gd name="T47" fmla="*/ 3 h 52"/>
                <a:gd name="T48" fmla="*/ 244 w 248"/>
                <a:gd name="T49" fmla="*/ 7 h 52"/>
                <a:gd name="T50" fmla="*/ 248 w 248"/>
                <a:gd name="T51" fmla="*/ 10 h 52"/>
                <a:gd name="T52" fmla="*/ 248 w 248"/>
                <a:gd name="T53" fmla="*/ 14 h 52"/>
                <a:gd name="T54" fmla="*/ 248 w 248"/>
                <a:gd name="T55" fmla="*/ 17 h 52"/>
                <a:gd name="T56" fmla="*/ 248 w 248"/>
                <a:gd name="T57" fmla="*/ 21 h 52"/>
                <a:gd name="T58" fmla="*/ 244 w 248"/>
                <a:gd name="T59" fmla="*/ 24 h 52"/>
                <a:gd name="T60" fmla="*/ 241 w 248"/>
                <a:gd name="T61" fmla="*/ 24 h 52"/>
                <a:gd name="T62" fmla="*/ 230 w 248"/>
                <a:gd name="T63" fmla="*/ 24 h 52"/>
                <a:gd name="T64" fmla="*/ 223 w 248"/>
                <a:gd name="T65" fmla="*/ 24 h 52"/>
                <a:gd name="T66" fmla="*/ 209 w 248"/>
                <a:gd name="T67" fmla="*/ 24 h 52"/>
                <a:gd name="T68" fmla="*/ 199 w 248"/>
                <a:gd name="T69" fmla="*/ 28 h 52"/>
                <a:gd name="T70" fmla="*/ 185 w 248"/>
                <a:gd name="T71" fmla="*/ 28 h 52"/>
                <a:gd name="T72" fmla="*/ 167 w 248"/>
                <a:gd name="T73" fmla="*/ 28 h 52"/>
                <a:gd name="T74" fmla="*/ 150 w 248"/>
                <a:gd name="T75" fmla="*/ 31 h 52"/>
                <a:gd name="T76" fmla="*/ 129 w 248"/>
                <a:gd name="T77" fmla="*/ 35 h 52"/>
                <a:gd name="T78" fmla="*/ 108 w 248"/>
                <a:gd name="T79" fmla="*/ 38 h 52"/>
                <a:gd name="T80" fmla="*/ 84 w 248"/>
                <a:gd name="T81" fmla="*/ 45 h 52"/>
                <a:gd name="T82" fmla="*/ 73 w 248"/>
                <a:gd name="T83" fmla="*/ 45 h 52"/>
                <a:gd name="T84" fmla="*/ 63 w 248"/>
                <a:gd name="T85" fmla="*/ 49 h 52"/>
                <a:gd name="T86" fmla="*/ 52 w 248"/>
                <a:gd name="T87" fmla="*/ 49 h 52"/>
                <a:gd name="T88" fmla="*/ 45 w 248"/>
                <a:gd name="T89" fmla="*/ 52 h 52"/>
                <a:gd name="T90" fmla="*/ 38 w 248"/>
                <a:gd name="T91" fmla="*/ 52 h 52"/>
                <a:gd name="T92" fmla="*/ 35 w 248"/>
                <a:gd name="T93" fmla="*/ 52 h 52"/>
                <a:gd name="T94" fmla="*/ 31 w 248"/>
                <a:gd name="T95" fmla="*/ 52 h 52"/>
                <a:gd name="T96" fmla="*/ 31 w 248"/>
                <a:gd name="T97" fmla="*/ 52 h 52"/>
                <a:gd name="T98" fmla="*/ 28 w 248"/>
                <a:gd name="T99" fmla="*/ 52 h 52"/>
                <a:gd name="T100" fmla="*/ 24 w 248"/>
                <a:gd name="T101" fmla="*/ 52 h 52"/>
                <a:gd name="T102" fmla="*/ 17 w 248"/>
                <a:gd name="T103" fmla="*/ 49 h 52"/>
                <a:gd name="T104" fmla="*/ 10 w 248"/>
                <a:gd name="T105" fmla="*/ 49 h 52"/>
                <a:gd name="T106" fmla="*/ 7 w 248"/>
                <a:gd name="T107" fmla="*/ 45 h 52"/>
                <a:gd name="T108" fmla="*/ 3 w 248"/>
                <a:gd name="T109" fmla="*/ 42 h 52"/>
                <a:gd name="T110" fmla="*/ 0 w 248"/>
                <a:gd name="T111" fmla="*/ 38 h 52"/>
                <a:gd name="T112" fmla="*/ 0 w 248"/>
                <a:gd name="T113" fmla="*/ 35 h 52"/>
                <a:gd name="T114" fmla="*/ 0 w 248"/>
                <a:gd name="T115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8" h="52">
                  <a:moveTo>
                    <a:pt x="0" y="35"/>
                  </a:moveTo>
                  <a:lnTo>
                    <a:pt x="3" y="35"/>
                  </a:lnTo>
                  <a:lnTo>
                    <a:pt x="3" y="31"/>
                  </a:lnTo>
                  <a:lnTo>
                    <a:pt x="10" y="31"/>
                  </a:lnTo>
                  <a:lnTo>
                    <a:pt x="17" y="28"/>
                  </a:lnTo>
                  <a:lnTo>
                    <a:pt x="21" y="28"/>
                  </a:lnTo>
                  <a:lnTo>
                    <a:pt x="28" y="28"/>
                  </a:lnTo>
                  <a:lnTo>
                    <a:pt x="38" y="28"/>
                  </a:lnTo>
                  <a:lnTo>
                    <a:pt x="49" y="24"/>
                  </a:lnTo>
                  <a:lnTo>
                    <a:pt x="63" y="24"/>
                  </a:lnTo>
                  <a:lnTo>
                    <a:pt x="80" y="21"/>
                  </a:lnTo>
                  <a:lnTo>
                    <a:pt x="98" y="17"/>
                  </a:lnTo>
                  <a:lnTo>
                    <a:pt x="118" y="14"/>
                  </a:lnTo>
                  <a:lnTo>
                    <a:pt x="136" y="10"/>
                  </a:lnTo>
                  <a:lnTo>
                    <a:pt x="153" y="7"/>
                  </a:lnTo>
                  <a:lnTo>
                    <a:pt x="171" y="3"/>
                  </a:lnTo>
                  <a:lnTo>
                    <a:pt x="185" y="3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16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7" y="3"/>
                  </a:lnTo>
                  <a:lnTo>
                    <a:pt x="244" y="7"/>
                  </a:lnTo>
                  <a:lnTo>
                    <a:pt x="248" y="10"/>
                  </a:lnTo>
                  <a:lnTo>
                    <a:pt x="248" y="14"/>
                  </a:lnTo>
                  <a:lnTo>
                    <a:pt x="248" y="17"/>
                  </a:lnTo>
                  <a:lnTo>
                    <a:pt x="248" y="21"/>
                  </a:lnTo>
                  <a:lnTo>
                    <a:pt x="244" y="24"/>
                  </a:lnTo>
                  <a:lnTo>
                    <a:pt x="241" y="24"/>
                  </a:lnTo>
                  <a:lnTo>
                    <a:pt x="230" y="24"/>
                  </a:lnTo>
                  <a:lnTo>
                    <a:pt x="223" y="24"/>
                  </a:lnTo>
                  <a:lnTo>
                    <a:pt x="209" y="24"/>
                  </a:lnTo>
                  <a:lnTo>
                    <a:pt x="199" y="28"/>
                  </a:lnTo>
                  <a:lnTo>
                    <a:pt x="185" y="28"/>
                  </a:lnTo>
                  <a:lnTo>
                    <a:pt x="167" y="28"/>
                  </a:lnTo>
                  <a:lnTo>
                    <a:pt x="150" y="31"/>
                  </a:lnTo>
                  <a:lnTo>
                    <a:pt x="129" y="35"/>
                  </a:lnTo>
                  <a:lnTo>
                    <a:pt x="108" y="38"/>
                  </a:lnTo>
                  <a:lnTo>
                    <a:pt x="84" y="45"/>
                  </a:lnTo>
                  <a:lnTo>
                    <a:pt x="73" y="45"/>
                  </a:lnTo>
                  <a:lnTo>
                    <a:pt x="63" y="49"/>
                  </a:lnTo>
                  <a:lnTo>
                    <a:pt x="52" y="49"/>
                  </a:lnTo>
                  <a:lnTo>
                    <a:pt x="45" y="52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17" y="49"/>
                  </a:lnTo>
                  <a:lnTo>
                    <a:pt x="10" y="49"/>
                  </a:lnTo>
                  <a:lnTo>
                    <a:pt x="7" y="45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0">
              <a:extLst>
                <a:ext uri="{FF2B5EF4-FFF2-40B4-BE49-F238E27FC236}">
                  <a16:creationId xmlns:a16="http://schemas.microsoft.com/office/drawing/2014/main" id="{1A522ACE-D1C3-4732-9346-F4CDBF02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042" y="17137422"/>
              <a:ext cx="227970" cy="227970"/>
            </a:xfrm>
            <a:custGeom>
              <a:avLst/>
              <a:gdLst>
                <a:gd name="T0" fmla="*/ 42 w 42"/>
                <a:gd name="T1" fmla="*/ 32 h 42"/>
                <a:gd name="T2" fmla="*/ 38 w 42"/>
                <a:gd name="T3" fmla="*/ 39 h 42"/>
                <a:gd name="T4" fmla="*/ 38 w 42"/>
                <a:gd name="T5" fmla="*/ 42 h 42"/>
                <a:gd name="T6" fmla="*/ 35 w 42"/>
                <a:gd name="T7" fmla="*/ 42 h 42"/>
                <a:gd name="T8" fmla="*/ 28 w 42"/>
                <a:gd name="T9" fmla="*/ 42 h 42"/>
                <a:gd name="T10" fmla="*/ 24 w 42"/>
                <a:gd name="T11" fmla="*/ 42 h 42"/>
                <a:gd name="T12" fmla="*/ 21 w 42"/>
                <a:gd name="T13" fmla="*/ 39 h 42"/>
                <a:gd name="T14" fmla="*/ 14 w 42"/>
                <a:gd name="T15" fmla="*/ 32 h 42"/>
                <a:gd name="T16" fmla="*/ 10 w 42"/>
                <a:gd name="T17" fmla="*/ 25 h 42"/>
                <a:gd name="T18" fmla="*/ 3 w 42"/>
                <a:gd name="T19" fmla="*/ 18 h 42"/>
                <a:gd name="T20" fmla="*/ 0 w 42"/>
                <a:gd name="T21" fmla="*/ 11 h 42"/>
                <a:gd name="T22" fmla="*/ 0 w 42"/>
                <a:gd name="T23" fmla="*/ 7 h 42"/>
                <a:gd name="T24" fmla="*/ 0 w 42"/>
                <a:gd name="T25" fmla="*/ 4 h 42"/>
                <a:gd name="T26" fmla="*/ 3 w 42"/>
                <a:gd name="T27" fmla="*/ 4 h 42"/>
                <a:gd name="T28" fmla="*/ 7 w 42"/>
                <a:gd name="T29" fmla="*/ 0 h 42"/>
                <a:gd name="T30" fmla="*/ 10 w 42"/>
                <a:gd name="T31" fmla="*/ 0 h 42"/>
                <a:gd name="T32" fmla="*/ 14 w 42"/>
                <a:gd name="T33" fmla="*/ 0 h 42"/>
                <a:gd name="T34" fmla="*/ 24 w 42"/>
                <a:gd name="T35" fmla="*/ 7 h 42"/>
                <a:gd name="T36" fmla="*/ 35 w 42"/>
                <a:gd name="T37" fmla="*/ 11 h 42"/>
                <a:gd name="T38" fmla="*/ 38 w 42"/>
                <a:gd name="T39" fmla="*/ 18 h 42"/>
                <a:gd name="T40" fmla="*/ 42 w 42"/>
                <a:gd name="T41" fmla="*/ 21 h 42"/>
                <a:gd name="T42" fmla="*/ 42 w 42"/>
                <a:gd name="T43" fmla="*/ 25 h 42"/>
                <a:gd name="T44" fmla="*/ 42 w 42"/>
                <a:gd name="T45" fmla="*/ 32 h 42"/>
                <a:gd name="T46" fmla="*/ 42 w 42"/>
                <a:gd name="T47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42">
                  <a:moveTo>
                    <a:pt x="42" y="32"/>
                  </a:moveTo>
                  <a:lnTo>
                    <a:pt x="38" y="39"/>
                  </a:lnTo>
                  <a:lnTo>
                    <a:pt x="38" y="42"/>
                  </a:lnTo>
                  <a:lnTo>
                    <a:pt x="35" y="42"/>
                  </a:lnTo>
                  <a:lnTo>
                    <a:pt x="28" y="42"/>
                  </a:lnTo>
                  <a:lnTo>
                    <a:pt x="24" y="42"/>
                  </a:lnTo>
                  <a:lnTo>
                    <a:pt x="21" y="39"/>
                  </a:lnTo>
                  <a:lnTo>
                    <a:pt x="14" y="32"/>
                  </a:lnTo>
                  <a:lnTo>
                    <a:pt x="10" y="25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7"/>
                  </a:lnTo>
                  <a:lnTo>
                    <a:pt x="35" y="11"/>
                  </a:lnTo>
                  <a:lnTo>
                    <a:pt x="38" y="18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2"/>
                  </a:lnTo>
                  <a:lnTo>
                    <a:pt x="42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1">
              <a:extLst>
                <a:ext uri="{FF2B5EF4-FFF2-40B4-BE49-F238E27FC236}">
                  <a16:creationId xmlns:a16="http://schemas.microsoft.com/office/drawing/2014/main" id="{3C698868-15B3-44C1-B88F-28CAF091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9232" y="16589206"/>
              <a:ext cx="586210" cy="738190"/>
            </a:xfrm>
            <a:custGeom>
              <a:avLst/>
              <a:gdLst>
                <a:gd name="T0" fmla="*/ 66 w 108"/>
                <a:gd name="T1" fmla="*/ 11 h 136"/>
                <a:gd name="T2" fmla="*/ 66 w 108"/>
                <a:gd name="T3" fmla="*/ 7 h 136"/>
                <a:gd name="T4" fmla="*/ 66 w 108"/>
                <a:gd name="T5" fmla="*/ 4 h 136"/>
                <a:gd name="T6" fmla="*/ 70 w 108"/>
                <a:gd name="T7" fmla="*/ 0 h 136"/>
                <a:gd name="T8" fmla="*/ 73 w 108"/>
                <a:gd name="T9" fmla="*/ 0 h 136"/>
                <a:gd name="T10" fmla="*/ 80 w 108"/>
                <a:gd name="T11" fmla="*/ 0 h 136"/>
                <a:gd name="T12" fmla="*/ 84 w 108"/>
                <a:gd name="T13" fmla="*/ 4 h 136"/>
                <a:gd name="T14" fmla="*/ 91 w 108"/>
                <a:gd name="T15" fmla="*/ 7 h 136"/>
                <a:gd name="T16" fmla="*/ 98 w 108"/>
                <a:gd name="T17" fmla="*/ 11 h 136"/>
                <a:gd name="T18" fmla="*/ 101 w 108"/>
                <a:gd name="T19" fmla="*/ 18 h 136"/>
                <a:gd name="T20" fmla="*/ 105 w 108"/>
                <a:gd name="T21" fmla="*/ 21 h 136"/>
                <a:gd name="T22" fmla="*/ 108 w 108"/>
                <a:gd name="T23" fmla="*/ 28 h 136"/>
                <a:gd name="T24" fmla="*/ 108 w 108"/>
                <a:gd name="T25" fmla="*/ 32 h 136"/>
                <a:gd name="T26" fmla="*/ 105 w 108"/>
                <a:gd name="T27" fmla="*/ 35 h 136"/>
                <a:gd name="T28" fmla="*/ 105 w 108"/>
                <a:gd name="T29" fmla="*/ 38 h 136"/>
                <a:gd name="T30" fmla="*/ 98 w 108"/>
                <a:gd name="T31" fmla="*/ 45 h 136"/>
                <a:gd name="T32" fmla="*/ 94 w 108"/>
                <a:gd name="T33" fmla="*/ 56 h 136"/>
                <a:gd name="T34" fmla="*/ 77 w 108"/>
                <a:gd name="T35" fmla="*/ 73 h 136"/>
                <a:gd name="T36" fmla="*/ 59 w 108"/>
                <a:gd name="T37" fmla="*/ 91 h 136"/>
                <a:gd name="T38" fmla="*/ 52 w 108"/>
                <a:gd name="T39" fmla="*/ 101 h 136"/>
                <a:gd name="T40" fmla="*/ 42 w 108"/>
                <a:gd name="T41" fmla="*/ 108 h 136"/>
                <a:gd name="T42" fmla="*/ 35 w 108"/>
                <a:gd name="T43" fmla="*/ 119 h 136"/>
                <a:gd name="T44" fmla="*/ 24 w 108"/>
                <a:gd name="T45" fmla="*/ 126 h 136"/>
                <a:gd name="T46" fmla="*/ 14 w 108"/>
                <a:gd name="T47" fmla="*/ 129 h 136"/>
                <a:gd name="T48" fmla="*/ 7 w 108"/>
                <a:gd name="T49" fmla="*/ 136 h 136"/>
                <a:gd name="T50" fmla="*/ 4 w 108"/>
                <a:gd name="T51" fmla="*/ 136 h 136"/>
                <a:gd name="T52" fmla="*/ 0 w 108"/>
                <a:gd name="T53" fmla="*/ 133 h 136"/>
                <a:gd name="T54" fmla="*/ 0 w 108"/>
                <a:gd name="T55" fmla="*/ 133 h 136"/>
                <a:gd name="T56" fmla="*/ 0 w 108"/>
                <a:gd name="T57" fmla="*/ 126 h 136"/>
                <a:gd name="T58" fmla="*/ 4 w 108"/>
                <a:gd name="T59" fmla="*/ 122 h 136"/>
                <a:gd name="T60" fmla="*/ 10 w 108"/>
                <a:gd name="T61" fmla="*/ 112 h 136"/>
                <a:gd name="T62" fmla="*/ 21 w 108"/>
                <a:gd name="T63" fmla="*/ 94 h 136"/>
                <a:gd name="T64" fmla="*/ 31 w 108"/>
                <a:gd name="T65" fmla="*/ 87 h 136"/>
                <a:gd name="T66" fmla="*/ 38 w 108"/>
                <a:gd name="T67" fmla="*/ 73 h 136"/>
                <a:gd name="T68" fmla="*/ 45 w 108"/>
                <a:gd name="T69" fmla="*/ 63 h 136"/>
                <a:gd name="T70" fmla="*/ 52 w 108"/>
                <a:gd name="T71" fmla="*/ 56 h 136"/>
                <a:gd name="T72" fmla="*/ 59 w 108"/>
                <a:gd name="T73" fmla="*/ 45 h 136"/>
                <a:gd name="T74" fmla="*/ 63 w 108"/>
                <a:gd name="T75" fmla="*/ 38 h 136"/>
                <a:gd name="T76" fmla="*/ 66 w 108"/>
                <a:gd name="T77" fmla="*/ 28 h 136"/>
                <a:gd name="T78" fmla="*/ 70 w 108"/>
                <a:gd name="T79" fmla="*/ 21 h 136"/>
                <a:gd name="T80" fmla="*/ 70 w 108"/>
                <a:gd name="T81" fmla="*/ 14 h 136"/>
                <a:gd name="T82" fmla="*/ 66 w 108"/>
                <a:gd name="T83" fmla="*/ 11 h 136"/>
                <a:gd name="T84" fmla="*/ 66 w 108"/>
                <a:gd name="T85" fmla="*/ 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" h="136">
                  <a:moveTo>
                    <a:pt x="66" y="11"/>
                  </a:moveTo>
                  <a:lnTo>
                    <a:pt x="66" y="7"/>
                  </a:lnTo>
                  <a:lnTo>
                    <a:pt x="66" y="4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1" y="7"/>
                  </a:lnTo>
                  <a:lnTo>
                    <a:pt x="98" y="11"/>
                  </a:lnTo>
                  <a:lnTo>
                    <a:pt x="101" y="18"/>
                  </a:lnTo>
                  <a:lnTo>
                    <a:pt x="105" y="21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5" y="35"/>
                  </a:lnTo>
                  <a:lnTo>
                    <a:pt x="105" y="38"/>
                  </a:lnTo>
                  <a:lnTo>
                    <a:pt x="98" y="45"/>
                  </a:lnTo>
                  <a:lnTo>
                    <a:pt x="94" y="56"/>
                  </a:lnTo>
                  <a:lnTo>
                    <a:pt x="77" y="73"/>
                  </a:lnTo>
                  <a:lnTo>
                    <a:pt x="59" y="91"/>
                  </a:lnTo>
                  <a:lnTo>
                    <a:pt x="52" y="101"/>
                  </a:lnTo>
                  <a:lnTo>
                    <a:pt x="42" y="108"/>
                  </a:lnTo>
                  <a:lnTo>
                    <a:pt x="35" y="119"/>
                  </a:lnTo>
                  <a:lnTo>
                    <a:pt x="24" y="126"/>
                  </a:lnTo>
                  <a:lnTo>
                    <a:pt x="14" y="129"/>
                  </a:lnTo>
                  <a:lnTo>
                    <a:pt x="7" y="136"/>
                  </a:lnTo>
                  <a:lnTo>
                    <a:pt x="4" y="13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26"/>
                  </a:lnTo>
                  <a:lnTo>
                    <a:pt x="4" y="122"/>
                  </a:lnTo>
                  <a:lnTo>
                    <a:pt x="10" y="112"/>
                  </a:lnTo>
                  <a:lnTo>
                    <a:pt x="21" y="94"/>
                  </a:lnTo>
                  <a:lnTo>
                    <a:pt x="31" y="87"/>
                  </a:lnTo>
                  <a:lnTo>
                    <a:pt x="38" y="73"/>
                  </a:lnTo>
                  <a:lnTo>
                    <a:pt x="45" y="63"/>
                  </a:lnTo>
                  <a:lnTo>
                    <a:pt x="52" y="56"/>
                  </a:lnTo>
                  <a:lnTo>
                    <a:pt x="59" y="45"/>
                  </a:lnTo>
                  <a:lnTo>
                    <a:pt x="63" y="38"/>
                  </a:lnTo>
                  <a:lnTo>
                    <a:pt x="66" y="28"/>
                  </a:lnTo>
                  <a:lnTo>
                    <a:pt x="70" y="21"/>
                  </a:lnTo>
                  <a:lnTo>
                    <a:pt x="70" y="14"/>
                  </a:lnTo>
                  <a:lnTo>
                    <a:pt x="66" y="11"/>
                  </a:lnTo>
                  <a:lnTo>
                    <a:pt x="66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2">
              <a:extLst>
                <a:ext uri="{FF2B5EF4-FFF2-40B4-BE49-F238E27FC236}">
                  <a16:creationId xmlns:a16="http://schemas.microsoft.com/office/drawing/2014/main" id="{19162E0B-4CEE-45D2-A1F7-2AF716E7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953" y="17137422"/>
              <a:ext cx="640488" cy="721908"/>
            </a:xfrm>
            <a:custGeom>
              <a:avLst/>
              <a:gdLst>
                <a:gd name="T0" fmla="*/ 69 w 118"/>
                <a:gd name="T1" fmla="*/ 42 h 133"/>
                <a:gd name="T2" fmla="*/ 76 w 118"/>
                <a:gd name="T3" fmla="*/ 32 h 133"/>
                <a:gd name="T4" fmla="*/ 80 w 118"/>
                <a:gd name="T5" fmla="*/ 25 h 133"/>
                <a:gd name="T6" fmla="*/ 80 w 118"/>
                <a:gd name="T7" fmla="*/ 18 h 133"/>
                <a:gd name="T8" fmla="*/ 80 w 118"/>
                <a:gd name="T9" fmla="*/ 14 h 133"/>
                <a:gd name="T10" fmla="*/ 80 w 118"/>
                <a:gd name="T11" fmla="*/ 11 h 133"/>
                <a:gd name="T12" fmla="*/ 80 w 118"/>
                <a:gd name="T13" fmla="*/ 4 h 133"/>
                <a:gd name="T14" fmla="*/ 83 w 118"/>
                <a:gd name="T15" fmla="*/ 0 h 133"/>
                <a:gd name="T16" fmla="*/ 87 w 118"/>
                <a:gd name="T17" fmla="*/ 0 h 133"/>
                <a:gd name="T18" fmla="*/ 90 w 118"/>
                <a:gd name="T19" fmla="*/ 0 h 133"/>
                <a:gd name="T20" fmla="*/ 97 w 118"/>
                <a:gd name="T21" fmla="*/ 4 h 133"/>
                <a:gd name="T22" fmla="*/ 104 w 118"/>
                <a:gd name="T23" fmla="*/ 7 h 133"/>
                <a:gd name="T24" fmla="*/ 108 w 118"/>
                <a:gd name="T25" fmla="*/ 11 h 133"/>
                <a:gd name="T26" fmla="*/ 111 w 118"/>
                <a:gd name="T27" fmla="*/ 14 h 133"/>
                <a:gd name="T28" fmla="*/ 115 w 118"/>
                <a:gd name="T29" fmla="*/ 18 h 133"/>
                <a:gd name="T30" fmla="*/ 118 w 118"/>
                <a:gd name="T31" fmla="*/ 25 h 133"/>
                <a:gd name="T32" fmla="*/ 118 w 118"/>
                <a:gd name="T33" fmla="*/ 32 h 133"/>
                <a:gd name="T34" fmla="*/ 118 w 118"/>
                <a:gd name="T35" fmla="*/ 35 h 133"/>
                <a:gd name="T36" fmla="*/ 115 w 118"/>
                <a:gd name="T37" fmla="*/ 39 h 133"/>
                <a:gd name="T38" fmla="*/ 111 w 118"/>
                <a:gd name="T39" fmla="*/ 42 h 133"/>
                <a:gd name="T40" fmla="*/ 108 w 118"/>
                <a:gd name="T41" fmla="*/ 49 h 133"/>
                <a:gd name="T42" fmla="*/ 104 w 118"/>
                <a:gd name="T43" fmla="*/ 53 h 133"/>
                <a:gd name="T44" fmla="*/ 97 w 118"/>
                <a:gd name="T45" fmla="*/ 60 h 133"/>
                <a:gd name="T46" fmla="*/ 90 w 118"/>
                <a:gd name="T47" fmla="*/ 67 h 133"/>
                <a:gd name="T48" fmla="*/ 76 w 118"/>
                <a:gd name="T49" fmla="*/ 81 h 133"/>
                <a:gd name="T50" fmla="*/ 62 w 118"/>
                <a:gd name="T51" fmla="*/ 95 h 133"/>
                <a:gd name="T52" fmla="*/ 48 w 118"/>
                <a:gd name="T53" fmla="*/ 105 h 133"/>
                <a:gd name="T54" fmla="*/ 34 w 118"/>
                <a:gd name="T55" fmla="*/ 115 h 133"/>
                <a:gd name="T56" fmla="*/ 20 w 118"/>
                <a:gd name="T57" fmla="*/ 122 h 133"/>
                <a:gd name="T58" fmla="*/ 14 w 118"/>
                <a:gd name="T59" fmla="*/ 129 h 133"/>
                <a:gd name="T60" fmla="*/ 7 w 118"/>
                <a:gd name="T61" fmla="*/ 133 h 133"/>
                <a:gd name="T62" fmla="*/ 0 w 118"/>
                <a:gd name="T63" fmla="*/ 129 h 133"/>
                <a:gd name="T64" fmla="*/ 0 w 118"/>
                <a:gd name="T65" fmla="*/ 129 h 133"/>
                <a:gd name="T66" fmla="*/ 0 w 118"/>
                <a:gd name="T67" fmla="*/ 129 h 133"/>
                <a:gd name="T68" fmla="*/ 0 w 118"/>
                <a:gd name="T69" fmla="*/ 126 h 133"/>
                <a:gd name="T70" fmla="*/ 3 w 118"/>
                <a:gd name="T71" fmla="*/ 119 h 133"/>
                <a:gd name="T72" fmla="*/ 7 w 118"/>
                <a:gd name="T73" fmla="*/ 115 h 133"/>
                <a:gd name="T74" fmla="*/ 14 w 118"/>
                <a:gd name="T75" fmla="*/ 108 h 133"/>
                <a:gd name="T76" fmla="*/ 17 w 118"/>
                <a:gd name="T77" fmla="*/ 101 h 133"/>
                <a:gd name="T78" fmla="*/ 27 w 118"/>
                <a:gd name="T79" fmla="*/ 95 h 133"/>
                <a:gd name="T80" fmla="*/ 41 w 118"/>
                <a:gd name="T81" fmla="*/ 81 h 133"/>
                <a:gd name="T82" fmla="*/ 52 w 118"/>
                <a:gd name="T83" fmla="*/ 67 h 133"/>
                <a:gd name="T84" fmla="*/ 62 w 118"/>
                <a:gd name="T85" fmla="*/ 53 h 133"/>
                <a:gd name="T86" fmla="*/ 69 w 118"/>
                <a:gd name="T87" fmla="*/ 42 h 133"/>
                <a:gd name="T88" fmla="*/ 69 w 118"/>
                <a:gd name="T89" fmla="*/ 4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8" h="133">
                  <a:moveTo>
                    <a:pt x="69" y="42"/>
                  </a:moveTo>
                  <a:lnTo>
                    <a:pt x="76" y="32"/>
                  </a:lnTo>
                  <a:lnTo>
                    <a:pt x="80" y="25"/>
                  </a:lnTo>
                  <a:lnTo>
                    <a:pt x="80" y="18"/>
                  </a:lnTo>
                  <a:lnTo>
                    <a:pt x="80" y="14"/>
                  </a:lnTo>
                  <a:lnTo>
                    <a:pt x="80" y="11"/>
                  </a:lnTo>
                  <a:lnTo>
                    <a:pt x="80" y="4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7" y="4"/>
                  </a:lnTo>
                  <a:lnTo>
                    <a:pt x="104" y="7"/>
                  </a:lnTo>
                  <a:lnTo>
                    <a:pt x="108" y="11"/>
                  </a:lnTo>
                  <a:lnTo>
                    <a:pt x="111" y="14"/>
                  </a:lnTo>
                  <a:lnTo>
                    <a:pt x="115" y="18"/>
                  </a:lnTo>
                  <a:lnTo>
                    <a:pt x="118" y="25"/>
                  </a:lnTo>
                  <a:lnTo>
                    <a:pt x="118" y="32"/>
                  </a:lnTo>
                  <a:lnTo>
                    <a:pt x="118" y="35"/>
                  </a:lnTo>
                  <a:lnTo>
                    <a:pt x="115" y="39"/>
                  </a:lnTo>
                  <a:lnTo>
                    <a:pt x="111" y="42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7" y="60"/>
                  </a:lnTo>
                  <a:lnTo>
                    <a:pt x="90" y="67"/>
                  </a:lnTo>
                  <a:lnTo>
                    <a:pt x="76" y="81"/>
                  </a:lnTo>
                  <a:lnTo>
                    <a:pt x="62" y="95"/>
                  </a:lnTo>
                  <a:lnTo>
                    <a:pt x="48" y="105"/>
                  </a:lnTo>
                  <a:lnTo>
                    <a:pt x="34" y="115"/>
                  </a:lnTo>
                  <a:lnTo>
                    <a:pt x="20" y="122"/>
                  </a:lnTo>
                  <a:lnTo>
                    <a:pt x="14" y="129"/>
                  </a:lnTo>
                  <a:lnTo>
                    <a:pt x="7" y="13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6"/>
                  </a:lnTo>
                  <a:lnTo>
                    <a:pt x="3" y="119"/>
                  </a:lnTo>
                  <a:lnTo>
                    <a:pt x="7" y="115"/>
                  </a:lnTo>
                  <a:lnTo>
                    <a:pt x="14" y="108"/>
                  </a:lnTo>
                  <a:lnTo>
                    <a:pt x="17" y="101"/>
                  </a:lnTo>
                  <a:lnTo>
                    <a:pt x="27" y="95"/>
                  </a:lnTo>
                  <a:lnTo>
                    <a:pt x="41" y="81"/>
                  </a:lnTo>
                  <a:lnTo>
                    <a:pt x="52" y="67"/>
                  </a:lnTo>
                  <a:lnTo>
                    <a:pt x="62" y="53"/>
                  </a:lnTo>
                  <a:lnTo>
                    <a:pt x="69" y="42"/>
                  </a:lnTo>
                  <a:lnTo>
                    <a:pt x="69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3">
              <a:extLst>
                <a:ext uri="{FF2B5EF4-FFF2-40B4-BE49-F238E27FC236}">
                  <a16:creationId xmlns:a16="http://schemas.microsoft.com/office/drawing/2014/main" id="{EF2763F2-B119-4A4D-A35A-D49AA74AD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8" y="17615074"/>
              <a:ext cx="1194131" cy="1058436"/>
            </a:xfrm>
            <a:custGeom>
              <a:avLst/>
              <a:gdLst>
                <a:gd name="T0" fmla="*/ 105 w 220"/>
                <a:gd name="T1" fmla="*/ 153 h 195"/>
                <a:gd name="T2" fmla="*/ 84 w 220"/>
                <a:gd name="T3" fmla="*/ 164 h 195"/>
                <a:gd name="T4" fmla="*/ 70 w 220"/>
                <a:gd name="T5" fmla="*/ 174 h 195"/>
                <a:gd name="T6" fmla="*/ 53 w 220"/>
                <a:gd name="T7" fmla="*/ 181 h 195"/>
                <a:gd name="T8" fmla="*/ 35 w 220"/>
                <a:gd name="T9" fmla="*/ 188 h 195"/>
                <a:gd name="T10" fmla="*/ 21 w 220"/>
                <a:gd name="T11" fmla="*/ 191 h 195"/>
                <a:gd name="T12" fmla="*/ 18 w 220"/>
                <a:gd name="T13" fmla="*/ 191 h 195"/>
                <a:gd name="T14" fmla="*/ 11 w 220"/>
                <a:gd name="T15" fmla="*/ 195 h 195"/>
                <a:gd name="T16" fmla="*/ 7 w 220"/>
                <a:gd name="T17" fmla="*/ 195 h 195"/>
                <a:gd name="T18" fmla="*/ 4 w 220"/>
                <a:gd name="T19" fmla="*/ 195 h 195"/>
                <a:gd name="T20" fmla="*/ 4 w 220"/>
                <a:gd name="T21" fmla="*/ 191 h 195"/>
                <a:gd name="T22" fmla="*/ 0 w 220"/>
                <a:gd name="T23" fmla="*/ 191 h 195"/>
                <a:gd name="T24" fmla="*/ 0 w 220"/>
                <a:gd name="T25" fmla="*/ 191 h 195"/>
                <a:gd name="T26" fmla="*/ 4 w 220"/>
                <a:gd name="T27" fmla="*/ 188 h 195"/>
                <a:gd name="T28" fmla="*/ 4 w 220"/>
                <a:gd name="T29" fmla="*/ 184 h 195"/>
                <a:gd name="T30" fmla="*/ 7 w 220"/>
                <a:gd name="T31" fmla="*/ 184 h 195"/>
                <a:gd name="T32" fmla="*/ 11 w 220"/>
                <a:gd name="T33" fmla="*/ 181 h 195"/>
                <a:gd name="T34" fmla="*/ 14 w 220"/>
                <a:gd name="T35" fmla="*/ 178 h 195"/>
                <a:gd name="T36" fmla="*/ 18 w 220"/>
                <a:gd name="T37" fmla="*/ 174 h 195"/>
                <a:gd name="T38" fmla="*/ 25 w 220"/>
                <a:gd name="T39" fmla="*/ 171 h 195"/>
                <a:gd name="T40" fmla="*/ 39 w 220"/>
                <a:gd name="T41" fmla="*/ 164 h 195"/>
                <a:gd name="T42" fmla="*/ 56 w 220"/>
                <a:gd name="T43" fmla="*/ 157 h 195"/>
                <a:gd name="T44" fmla="*/ 70 w 220"/>
                <a:gd name="T45" fmla="*/ 143 h 195"/>
                <a:gd name="T46" fmla="*/ 88 w 220"/>
                <a:gd name="T47" fmla="*/ 129 h 195"/>
                <a:gd name="T48" fmla="*/ 105 w 220"/>
                <a:gd name="T49" fmla="*/ 115 h 195"/>
                <a:gd name="T50" fmla="*/ 119 w 220"/>
                <a:gd name="T51" fmla="*/ 101 h 195"/>
                <a:gd name="T52" fmla="*/ 133 w 220"/>
                <a:gd name="T53" fmla="*/ 87 h 195"/>
                <a:gd name="T54" fmla="*/ 147 w 220"/>
                <a:gd name="T55" fmla="*/ 73 h 195"/>
                <a:gd name="T56" fmla="*/ 157 w 220"/>
                <a:gd name="T57" fmla="*/ 59 h 195"/>
                <a:gd name="T58" fmla="*/ 164 w 220"/>
                <a:gd name="T59" fmla="*/ 45 h 195"/>
                <a:gd name="T60" fmla="*/ 171 w 220"/>
                <a:gd name="T61" fmla="*/ 38 h 195"/>
                <a:gd name="T62" fmla="*/ 175 w 220"/>
                <a:gd name="T63" fmla="*/ 31 h 195"/>
                <a:gd name="T64" fmla="*/ 178 w 220"/>
                <a:gd name="T65" fmla="*/ 24 h 195"/>
                <a:gd name="T66" fmla="*/ 178 w 220"/>
                <a:gd name="T67" fmla="*/ 20 h 195"/>
                <a:gd name="T68" fmla="*/ 178 w 220"/>
                <a:gd name="T69" fmla="*/ 10 h 195"/>
                <a:gd name="T70" fmla="*/ 178 w 220"/>
                <a:gd name="T71" fmla="*/ 7 h 195"/>
                <a:gd name="T72" fmla="*/ 178 w 220"/>
                <a:gd name="T73" fmla="*/ 7 h 195"/>
                <a:gd name="T74" fmla="*/ 178 w 220"/>
                <a:gd name="T75" fmla="*/ 3 h 195"/>
                <a:gd name="T76" fmla="*/ 182 w 220"/>
                <a:gd name="T77" fmla="*/ 3 h 195"/>
                <a:gd name="T78" fmla="*/ 189 w 220"/>
                <a:gd name="T79" fmla="*/ 0 h 195"/>
                <a:gd name="T80" fmla="*/ 192 w 220"/>
                <a:gd name="T81" fmla="*/ 3 h 195"/>
                <a:gd name="T82" fmla="*/ 199 w 220"/>
                <a:gd name="T83" fmla="*/ 7 h 195"/>
                <a:gd name="T84" fmla="*/ 206 w 220"/>
                <a:gd name="T85" fmla="*/ 10 h 195"/>
                <a:gd name="T86" fmla="*/ 210 w 220"/>
                <a:gd name="T87" fmla="*/ 17 h 195"/>
                <a:gd name="T88" fmla="*/ 217 w 220"/>
                <a:gd name="T89" fmla="*/ 20 h 195"/>
                <a:gd name="T90" fmla="*/ 217 w 220"/>
                <a:gd name="T91" fmla="*/ 24 h 195"/>
                <a:gd name="T92" fmla="*/ 220 w 220"/>
                <a:gd name="T93" fmla="*/ 27 h 195"/>
                <a:gd name="T94" fmla="*/ 217 w 220"/>
                <a:gd name="T95" fmla="*/ 34 h 195"/>
                <a:gd name="T96" fmla="*/ 213 w 220"/>
                <a:gd name="T97" fmla="*/ 41 h 195"/>
                <a:gd name="T98" fmla="*/ 213 w 220"/>
                <a:gd name="T99" fmla="*/ 45 h 195"/>
                <a:gd name="T100" fmla="*/ 210 w 220"/>
                <a:gd name="T101" fmla="*/ 48 h 195"/>
                <a:gd name="T102" fmla="*/ 206 w 220"/>
                <a:gd name="T103" fmla="*/ 52 h 195"/>
                <a:gd name="T104" fmla="*/ 203 w 220"/>
                <a:gd name="T105" fmla="*/ 59 h 195"/>
                <a:gd name="T106" fmla="*/ 196 w 220"/>
                <a:gd name="T107" fmla="*/ 66 h 195"/>
                <a:gd name="T108" fmla="*/ 192 w 220"/>
                <a:gd name="T109" fmla="*/ 73 h 195"/>
                <a:gd name="T110" fmla="*/ 185 w 220"/>
                <a:gd name="T111" fmla="*/ 80 h 195"/>
                <a:gd name="T112" fmla="*/ 175 w 220"/>
                <a:gd name="T113" fmla="*/ 90 h 195"/>
                <a:gd name="T114" fmla="*/ 157 w 220"/>
                <a:gd name="T115" fmla="*/ 108 h 195"/>
                <a:gd name="T116" fmla="*/ 140 w 220"/>
                <a:gd name="T117" fmla="*/ 125 h 195"/>
                <a:gd name="T118" fmla="*/ 122 w 220"/>
                <a:gd name="T119" fmla="*/ 139 h 195"/>
                <a:gd name="T120" fmla="*/ 105 w 220"/>
                <a:gd name="T121" fmla="*/ 153 h 195"/>
                <a:gd name="T122" fmla="*/ 105 w 220"/>
                <a:gd name="T123" fmla="*/ 15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0" h="195">
                  <a:moveTo>
                    <a:pt x="105" y="153"/>
                  </a:moveTo>
                  <a:lnTo>
                    <a:pt x="84" y="164"/>
                  </a:lnTo>
                  <a:lnTo>
                    <a:pt x="70" y="174"/>
                  </a:lnTo>
                  <a:lnTo>
                    <a:pt x="53" y="181"/>
                  </a:lnTo>
                  <a:lnTo>
                    <a:pt x="35" y="188"/>
                  </a:lnTo>
                  <a:lnTo>
                    <a:pt x="21" y="191"/>
                  </a:lnTo>
                  <a:lnTo>
                    <a:pt x="18" y="191"/>
                  </a:lnTo>
                  <a:lnTo>
                    <a:pt x="11" y="195"/>
                  </a:lnTo>
                  <a:lnTo>
                    <a:pt x="7" y="195"/>
                  </a:lnTo>
                  <a:lnTo>
                    <a:pt x="4" y="195"/>
                  </a:lnTo>
                  <a:lnTo>
                    <a:pt x="4" y="191"/>
                  </a:lnTo>
                  <a:lnTo>
                    <a:pt x="0" y="191"/>
                  </a:lnTo>
                  <a:lnTo>
                    <a:pt x="0" y="191"/>
                  </a:lnTo>
                  <a:lnTo>
                    <a:pt x="4" y="188"/>
                  </a:lnTo>
                  <a:lnTo>
                    <a:pt x="4" y="184"/>
                  </a:lnTo>
                  <a:lnTo>
                    <a:pt x="7" y="184"/>
                  </a:lnTo>
                  <a:lnTo>
                    <a:pt x="11" y="181"/>
                  </a:lnTo>
                  <a:lnTo>
                    <a:pt x="14" y="178"/>
                  </a:lnTo>
                  <a:lnTo>
                    <a:pt x="18" y="174"/>
                  </a:lnTo>
                  <a:lnTo>
                    <a:pt x="25" y="171"/>
                  </a:lnTo>
                  <a:lnTo>
                    <a:pt x="39" y="164"/>
                  </a:lnTo>
                  <a:lnTo>
                    <a:pt x="56" y="157"/>
                  </a:lnTo>
                  <a:lnTo>
                    <a:pt x="70" y="143"/>
                  </a:lnTo>
                  <a:lnTo>
                    <a:pt x="88" y="129"/>
                  </a:lnTo>
                  <a:lnTo>
                    <a:pt x="105" y="115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47" y="73"/>
                  </a:lnTo>
                  <a:lnTo>
                    <a:pt x="157" y="59"/>
                  </a:lnTo>
                  <a:lnTo>
                    <a:pt x="164" y="45"/>
                  </a:lnTo>
                  <a:lnTo>
                    <a:pt x="171" y="38"/>
                  </a:lnTo>
                  <a:lnTo>
                    <a:pt x="175" y="31"/>
                  </a:lnTo>
                  <a:lnTo>
                    <a:pt x="178" y="24"/>
                  </a:lnTo>
                  <a:lnTo>
                    <a:pt x="178" y="20"/>
                  </a:lnTo>
                  <a:lnTo>
                    <a:pt x="178" y="10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3"/>
                  </a:lnTo>
                  <a:lnTo>
                    <a:pt x="182" y="3"/>
                  </a:lnTo>
                  <a:lnTo>
                    <a:pt x="189" y="0"/>
                  </a:lnTo>
                  <a:lnTo>
                    <a:pt x="192" y="3"/>
                  </a:lnTo>
                  <a:lnTo>
                    <a:pt x="199" y="7"/>
                  </a:lnTo>
                  <a:lnTo>
                    <a:pt x="206" y="10"/>
                  </a:lnTo>
                  <a:lnTo>
                    <a:pt x="210" y="17"/>
                  </a:lnTo>
                  <a:lnTo>
                    <a:pt x="217" y="20"/>
                  </a:lnTo>
                  <a:lnTo>
                    <a:pt x="217" y="24"/>
                  </a:lnTo>
                  <a:lnTo>
                    <a:pt x="220" y="27"/>
                  </a:lnTo>
                  <a:lnTo>
                    <a:pt x="217" y="34"/>
                  </a:lnTo>
                  <a:lnTo>
                    <a:pt x="213" y="41"/>
                  </a:lnTo>
                  <a:lnTo>
                    <a:pt x="213" y="45"/>
                  </a:lnTo>
                  <a:lnTo>
                    <a:pt x="210" y="48"/>
                  </a:lnTo>
                  <a:lnTo>
                    <a:pt x="206" y="52"/>
                  </a:lnTo>
                  <a:lnTo>
                    <a:pt x="203" y="59"/>
                  </a:lnTo>
                  <a:lnTo>
                    <a:pt x="196" y="66"/>
                  </a:lnTo>
                  <a:lnTo>
                    <a:pt x="192" y="73"/>
                  </a:lnTo>
                  <a:lnTo>
                    <a:pt x="185" y="80"/>
                  </a:lnTo>
                  <a:lnTo>
                    <a:pt x="175" y="90"/>
                  </a:lnTo>
                  <a:lnTo>
                    <a:pt x="157" y="108"/>
                  </a:lnTo>
                  <a:lnTo>
                    <a:pt x="140" y="125"/>
                  </a:lnTo>
                  <a:lnTo>
                    <a:pt x="122" y="139"/>
                  </a:lnTo>
                  <a:lnTo>
                    <a:pt x="105" y="153"/>
                  </a:lnTo>
                  <a:lnTo>
                    <a:pt x="105" y="1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4">
              <a:extLst>
                <a:ext uri="{FF2B5EF4-FFF2-40B4-BE49-F238E27FC236}">
                  <a16:creationId xmlns:a16="http://schemas.microsoft.com/office/drawing/2014/main" id="{240B822E-4851-4E7A-8CDE-D362D0F6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088" y="16665196"/>
              <a:ext cx="303961" cy="548216"/>
            </a:xfrm>
            <a:custGeom>
              <a:avLst/>
              <a:gdLst>
                <a:gd name="T0" fmla="*/ 42 w 56"/>
                <a:gd name="T1" fmla="*/ 4 h 101"/>
                <a:gd name="T2" fmla="*/ 42 w 56"/>
                <a:gd name="T3" fmla="*/ 11 h 101"/>
                <a:gd name="T4" fmla="*/ 46 w 56"/>
                <a:gd name="T5" fmla="*/ 18 h 101"/>
                <a:gd name="T6" fmla="*/ 46 w 56"/>
                <a:gd name="T7" fmla="*/ 28 h 101"/>
                <a:gd name="T8" fmla="*/ 49 w 56"/>
                <a:gd name="T9" fmla="*/ 42 h 101"/>
                <a:gd name="T10" fmla="*/ 52 w 56"/>
                <a:gd name="T11" fmla="*/ 52 h 101"/>
                <a:gd name="T12" fmla="*/ 56 w 56"/>
                <a:gd name="T13" fmla="*/ 66 h 101"/>
                <a:gd name="T14" fmla="*/ 56 w 56"/>
                <a:gd name="T15" fmla="*/ 77 h 101"/>
                <a:gd name="T16" fmla="*/ 56 w 56"/>
                <a:gd name="T17" fmla="*/ 87 h 101"/>
                <a:gd name="T18" fmla="*/ 56 w 56"/>
                <a:gd name="T19" fmla="*/ 94 h 101"/>
                <a:gd name="T20" fmla="*/ 52 w 56"/>
                <a:gd name="T21" fmla="*/ 98 h 101"/>
                <a:gd name="T22" fmla="*/ 52 w 56"/>
                <a:gd name="T23" fmla="*/ 101 h 101"/>
                <a:gd name="T24" fmla="*/ 49 w 56"/>
                <a:gd name="T25" fmla="*/ 101 h 101"/>
                <a:gd name="T26" fmla="*/ 42 w 56"/>
                <a:gd name="T27" fmla="*/ 98 h 101"/>
                <a:gd name="T28" fmla="*/ 39 w 56"/>
                <a:gd name="T29" fmla="*/ 98 h 101"/>
                <a:gd name="T30" fmla="*/ 39 w 56"/>
                <a:gd name="T31" fmla="*/ 94 h 101"/>
                <a:gd name="T32" fmla="*/ 35 w 56"/>
                <a:gd name="T33" fmla="*/ 87 h 101"/>
                <a:gd name="T34" fmla="*/ 35 w 56"/>
                <a:gd name="T35" fmla="*/ 84 h 101"/>
                <a:gd name="T36" fmla="*/ 32 w 56"/>
                <a:gd name="T37" fmla="*/ 77 h 101"/>
                <a:gd name="T38" fmla="*/ 28 w 56"/>
                <a:gd name="T39" fmla="*/ 66 h 101"/>
                <a:gd name="T40" fmla="*/ 25 w 56"/>
                <a:gd name="T41" fmla="*/ 56 h 101"/>
                <a:gd name="T42" fmla="*/ 21 w 56"/>
                <a:gd name="T43" fmla="*/ 42 h 101"/>
                <a:gd name="T44" fmla="*/ 18 w 56"/>
                <a:gd name="T45" fmla="*/ 31 h 101"/>
                <a:gd name="T46" fmla="*/ 14 w 56"/>
                <a:gd name="T47" fmla="*/ 24 h 101"/>
                <a:gd name="T48" fmla="*/ 11 w 56"/>
                <a:gd name="T49" fmla="*/ 21 h 101"/>
                <a:gd name="T50" fmla="*/ 7 w 56"/>
                <a:gd name="T51" fmla="*/ 14 h 101"/>
                <a:gd name="T52" fmla="*/ 4 w 56"/>
                <a:gd name="T53" fmla="*/ 11 h 101"/>
                <a:gd name="T54" fmla="*/ 0 w 56"/>
                <a:gd name="T55" fmla="*/ 7 h 101"/>
                <a:gd name="T56" fmla="*/ 0 w 56"/>
                <a:gd name="T57" fmla="*/ 4 h 101"/>
                <a:gd name="T58" fmla="*/ 0 w 56"/>
                <a:gd name="T59" fmla="*/ 0 h 101"/>
                <a:gd name="T60" fmla="*/ 4 w 56"/>
                <a:gd name="T61" fmla="*/ 0 h 101"/>
                <a:gd name="T62" fmla="*/ 7 w 56"/>
                <a:gd name="T63" fmla="*/ 0 h 101"/>
                <a:gd name="T64" fmla="*/ 11 w 56"/>
                <a:gd name="T65" fmla="*/ 0 h 101"/>
                <a:gd name="T66" fmla="*/ 18 w 56"/>
                <a:gd name="T67" fmla="*/ 0 h 101"/>
                <a:gd name="T68" fmla="*/ 25 w 56"/>
                <a:gd name="T69" fmla="*/ 0 h 101"/>
                <a:gd name="T70" fmla="*/ 32 w 56"/>
                <a:gd name="T71" fmla="*/ 0 h 101"/>
                <a:gd name="T72" fmla="*/ 42 w 56"/>
                <a:gd name="T73" fmla="*/ 4 h 101"/>
                <a:gd name="T74" fmla="*/ 42 w 56"/>
                <a:gd name="T75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101">
                  <a:moveTo>
                    <a:pt x="42" y="4"/>
                  </a:moveTo>
                  <a:lnTo>
                    <a:pt x="42" y="11"/>
                  </a:lnTo>
                  <a:lnTo>
                    <a:pt x="46" y="18"/>
                  </a:lnTo>
                  <a:lnTo>
                    <a:pt x="46" y="28"/>
                  </a:lnTo>
                  <a:lnTo>
                    <a:pt x="49" y="42"/>
                  </a:lnTo>
                  <a:lnTo>
                    <a:pt x="52" y="52"/>
                  </a:lnTo>
                  <a:lnTo>
                    <a:pt x="56" y="66"/>
                  </a:lnTo>
                  <a:lnTo>
                    <a:pt x="56" y="77"/>
                  </a:lnTo>
                  <a:lnTo>
                    <a:pt x="56" y="87"/>
                  </a:lnTo>
                  <a:lnTo>
                    <a:pt x="56" y="94"/>
                  </a:lnTo>
                  <a:lnTo>
                    <a:pt x="52" y="98"/>
                  </a:lnTo>
                  <a:lnTo>
                    <a:pt x="52" y="101"/>
                  </a:lnTo>
                  <a:lnTo>
                    <a:pt x="49" y="101"/>
                  </a:lnTo>
                  <a:lnTo>
                    <a:pt x="42" y="98"/>
                  </a:lnTo>
                  <a:lnTo>
                    <a:pt x="39" y="98"/>
                  </a:lnTo>
                  <a:lnTo>
                    <a:pt x="39" y="94"/>
                  </a:lnTo>
                  <a:lnTo>
                    <a:pt x="35" y="87"/>
                  </a:lnTo>
                  <a:lnTo>
                    <a:pt x="35" y="84"/>
                  </a:lnTo>
                  <a:lnTo>
                    <a:pt x="32" y="77"/>
                  </a:lnTo>
                  <a:lnTo>
                    <a:pt x="28" y="66"/>
                  </a:lnTo>
                  <a:lnTo>
                    <a:pt x="25" y="56"/>
                  </a:lnTo>
                  <a:lnTo>
                    <a:pt x="21" y="42"/>
                  </a:lnTo>
                  <a:lnTo>
                    <a:pt x="18" y="31"/>
                  </a:lnTo>
                  <a:lnTo>
                    <a:pt x="14" y="24"/>
                  </a:lnTo>
                  <a:lnTo>
                    <a:pt x="11" y="21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2" y="4"/>
                  </a:lnTo>
                  <a:lnTo>
                    <a:pt x="42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5">
              <a:extLst>
                <a:ext uri="{FF2B5EF4-FFF2-40B4-BE49-F238E27FC236}">
                  <a16:creationId xmlns:a16="http://schemas.microsoft.com/office/drawing/2014/main" id="{AD91E874-07A9-4E5B-BA7F-643A049DD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078" y="16572924"/>
              <a:ext cx="890170" cy="586210"/>
            </a:xfrm>
            <a:custGeom>
              <a:avLst/>
              <a:gdLst>
                <a:gd name="T0" fmla="*/ 25 w 164"/>
                <a:gd name="T1" fmla="*/ 17 h 108"/>
                <a:gd name="T2" fmla="*/ 63 w 164"/>
                <a:gd name="T3" fmla="*/ 17 h 108"/>
                <a:gd name="T4" fmla="*/ 87 w 164"/>
                <a:gd name="T5" fmla="*/ 10 h 108"/>
                <a:gd name="T6" fmla="*/ 105 w 164"/>
                <a:gd name="T7" fmla="*/ 7 h 108"/>
                <a:gd name="T8" fmla="*/ 112 w 164"/>
                <a:gd name="T9" fmla="*/ 0 h 108"/>
                <a:gd name="T10" fmla="*/ 122 w 164"/>
                <a:gd name="T11" fmla="*/ 0 h 108"/>
                <a:gd name="T12" fmla="*/ 133 w 164"/>
                <a:gd name="T13" fmla="*/ 3 h 108"/>
                <a:gd name="T14" fmla="*/ 150 w 164"/>
                <a:gd name="T15" fmla="*/ 10 h 108"/>
                <a:gd name="T16" fmla="*/ 161 w 164"/>
                <a:gd name="T17" fmla="*/ 21 h 108"/>
                <a:gd name="T18" fmla="*/ 164 w 164"/>
                <a:gd name="T19" fmla="*/ 28 h 108"/>
                <a:gd name="T20" fmla="*/ 164 w 164"/>
                <a:gd name="T21" fmla="*/ 35 h 108"/>
                <a:gd name="T22" fmla="*/ 161 w 164"/>
                <a:gd name="T23" fmla="*/ 38 h 108"/>
                <a:gd name="T24" fmla="*/ 157 w 164"/>
                <a:gd name="T25" fmla="*/ 41 h 108"/>
                <a:gd name="T26" fmla="*/ 150 w 164"/>
                <a:gd name="T27" fmla="*/ 45 h 108"/>
                <a:gd name="T28" fmla="*/ 147 w 164"/>
                <a:gd name="T29" fmla="*/ 55 h 108"/>
                <a:gd name="T30" fmla="*/ 140 w 164"/>
                <a:gd name="T31" fmla="*/ 66 h 108"/>
                <a:gd name="T32" fmla="*/ 133 w 164"/>
                <a:gd name="T33" fmla="*/ 83 h 108"/>
                <a:gd name="T34" fmla="*/ 129 w 164"/>
                <a:gd name="T35" fmla="*/ 94 h 108"/>
                <a:gd name="T36" fmla="*/ 122 w 164"/>
                <a:gd name="T37" fmla="*/ 104 h 108"/>
                <a:gd name="T38" fmla="*/ 115 w 164"/>
                <a:gd name="T39" fmla="*/ 108 h 108"/>
                <a:gd name="T40" fmla="*/ 108 w 164"/>
                <a:gd name="T41" fmla="*/ 108 h 108"/>
                <a:gd name="T42" fmla="*/ 105 w 164"/>
                <a:gd name="T43" fmla="*/ 101 h 108"/>
                <a:gd name="T44" fmla="*/ 105 w 164"/>
                <a:gd name="T45" fmla="*/ 90 h 108"/>
                <a:gd name="T46" fmla="*/ 108 w 164"/>
                <a:gd name="T47" fmla="*/ 69 h 108"/>
                <a:gd name="T48" fmla="*/ 112 w 164"/>
                <a:gd name="T49" fmla="*/ 52 h 108"/>
                <a:gd name="T50" fmla="*/ 115 w 164"/>
                <a:gd name="T51" fmla="*/ 38 h 108"/>
                <a:gd name="T52" fmla="*/ 115 w 164"/>
                <a:gd name="T53" fmla="*/ 31 h 108"/>
                <a:gd name="T54" fmla="*/ 108 w 164"/>
                <a:gd name="T55" fmla="*/ 28 h 108"/>
                <a:gd name="T56" fmla="*/ 105 w 164"/>
                <a:gd name="T57" fmla="*/ 28 h 108"/>
                <a:gd name="T58" fmla="*/ 94 w 164"/>
                <a:gd name="T59" fmla="*/ 28 h 108"/>
                <a:gd name="T60" fmla="*/ 80 w 164"/>
                <a:gd name="T61" fmla="*/ 31 h 108"/>
                <a:gd name="T62" fmla="*/ 63 w 164"/>
                <a:gd name="T63" fmla="*/ 35 h 108"/>
                <a:gd name="T64" fmla="*/ 28 w 164"/>
                <a:gd name="T65" fmla="*/ 38 h 108"/>
                <a:gd name="T66" fmla="*/ 0 w 164"/>
                <a:gd name="T67" fmla="*/ 41 h 108"/>
                <a:gd name="T68" fmla="*/ 0 w 164"/>
                <a:gd name="T69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" h="108">
                  <a:moveTo>
                    <a:pt x="0" y="17"/>
                  </a:moveTo>
                  <a:lnTo>
                    <a:pt x="25" y="17"/>
                  </a:lnTo>
                  <a:lnTo>
                    <a:pt x="45" y="17"/>
                  </a:lnTo>
                  <a:lnTo>
                    <a:pt x="63" y="17"/>
                  </a:lnTo>
                  <a:lnTo>
                    <a:pt x="77" y="14"/>
                  </a:lnTo>
                  <a:lnTo>
                    <a:pt x="87" y="10"/>
                  </a:lnTo>
                  <a:lnTo>
                    <a:pt x="98" y="10"/>
                  </a:lnTo>
                  <a:lnTo>
                    <a:pt x="105" y="7"/>
                  </a:lnTo>
                  <a:lnTo>
                    <a:pt x="108" y="3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3"/>
                  </a:lnTo>
                  <a:lnTo>
                    <a:pt x="133" y="3"/>
                  </a:lnTo>
                  <a:lnTo>
                    <a:pt x="136" y="7"/>
                  </a:lnTo>
                  <a:lnTo>
                    <a:pt x="150" y="10"/>
                  </a:lnTo>
                  <a:lnTo>
                    <a:pt x="157" y="17"/>
                  </a:lnTo>
                  <a:lnTo>
                    <a:pt x="161" y="21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1"/>
                  </a:lnTo>
                  <a:lnTo>
                    <a:pt x="164" y="35"/>
                  </a:lnTo>
                  <a:lnTo>
                    <a:pt x="164" y="38"/>
                  </a:lnTo>
                  <a:lnTo>
                    <a:pt x="161" y="38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54" y="41"/>
                  </a:lnTo>
                  <a:lnTo>
                    <a:pt x="150" y="45"/>
                  </a:lnTo>
                  <a:lnTo>
                    <a:pt x="150" y="48"/>
                  </a:lnTo>
                  <a:lnTo>
                    <a:pt x="147" y="55"/>
                  </a:lnTo>
                  <a:lnTo>
                    <a:pt x="143" y="59"/>
                  </a:lnTo>
                  <a:lnTo>
                    <a:pt x="140" y="66"/>
                  </a:lnTo>
                  <a:lnTo>
                    <a:pt x="136" y="73"/>
                  </a:lnTo>
                  <a:lnTo>
                    <a:pt x="133" y="83"/>
                  </a:lnTo>
                  <a:lnTo>
                    <a:pt x="129" y="90"/>
                  </a:lnTo>
                  <a:lnTo>
                    <a:pt x="129" y="94"/>
                  </a:lnTo>
                  <a:lnTo>
                    <a:pt x="126" y="101"/>
                  </a:lnTo>
                  <a:lnTo>
                    <a:pt x="122" y="104"/>
                  </a:lnTo>
                  <a:lnTo>
                    <a:pt x="119" y="104"/>
                  </a:lnTo>
                  <a:lnTo>
                    <a:pt x="115" y="108"/>
                  </a:lnTo>
                  <a:lnTo>
                    <a:pt x="112" y="108"/>
                  </a:lnTo>
                  <a:lnTo>
                    <a:pt x="108" y="108"/>
                  </a:lnTo>
                  <a:lnTo>
                    <a:pt x="105" y="104"/>
                  </a:lnTo>
                  <a:lnTo>
                    <a:pt x="105" y="101"/>
                  </a:lnTo>
                  <a:lnTo>
                    <a:pt x="105" y="97"/>
                  </a:lnTo>
                  <a:lnTo>
                    <a:pt x="105" y="90"/>
                  </a:lnTo>
                  <a:lnTo>
                    <a:pt x="105" y="80"/>
                  </a:lnTo>
                  <a:lnTo>
                    <a:pt x="108" y="69"/>
                  </a:lnTo>
                  <a:lnTo>
                    <a:pt x="112" y="59"/>
                  </a:lnTo>
                  <a:lnTo>
                    <a:pt x="112" y="52"/>
                  </a:lnTo>
                  <a:lnTo>
                    <a:pt x="115" y="45"/>
                  </a:lnTo>
                  <a:lnTo>
                    <a:pt x="115" y="38"/>
                  </a:lnTo>
                  <a:lnTo>
                    <a:pt x="119" y="31"/>
                  </a:lnTo>
                  <a:lnTo>
                    <a:pt x="115" y="31"/>
                  </a:lnTo>
                  <a:lnTo>
                    <a:pt x="115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5" y="28"/>
                  </a:lnTo>
                  <a:lnTo>
                    <a:pt x="101" y="28"/>
                  </a:lnTo>
                  <a:lnTo>
                    <a:pt x="94" y="28"/>
                  </a:lnTo>
                  <a:lnTo>
                    <a:pt x="91" y="28"/>
                  </a:lnTo>
                  <a:lnTo>
                    <a:pt x="80" y="31"/>
                  </a:lnTo>
                  <a:lnTo>
                    <a:pt x="73" y="31"/>
                  </a:lnTo>
                  <a:lnTo>
                    <a:pt x="63" y="35"/>
                  </a:lnTo>
                  <a:lnTo>
                    <a:pt x="45" y="38"/>
                  </a:lnTo>
                  <a:lnTo>
                    <a:pt x="28" y="38"/>
                  </a:lnTo>
                  <a:lnTo>
                    <a:pt x="14" y="38"/>
                  </a:lnTo>
                  <a:lnTo>
                    <a:pt x="0" y="4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6">
              <a:extLst>
                <a:ext uri="{FF2B5EF4-FFF2-40B4-BE49-F238E27FC236}">
                  <a16:creationId xmlns:a16="http://schemas.microsoft.com/office/drawing/2014/main" id="{AE5C96B0-36E5-43DA-B6EF-1528645BA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780" y="16795464"/>
              <a:ext cx="450515" cy="173692"/>
            </a:xfrm>
            <a:custGeom>
              <a:avLst/>
              <a:gdLst>
                <a:gd name="T0" fmla="*/ 73 w 83"/>
                <a:gd name="T1" fmla="*/ 0 h 32"/>
                <a:gd name="T2" fmla="*/ 76 w 83"/>
                <a:gd name="T3" fmla="*/ 4 h 32"/>
                <a:gd name="T4" fmla="*/ 80 w 83"/>
                <a:gd name="T5" fmla="*/ 7 h 32"/>
                <a:gd name="T6" fmla="*/ 83 w 83"/>
                <a:gd name="T7" fmla="*/ 11 h 32"/>
                <a:gd name="T8" fmla="*/ 83 w 83"/>
                <a:gd name="T9" fmla="*/ 11 h 32"/>
                <a:gd name="T10" fmla="*/ 80 w 83"/>
                <a:gd name="T11" fmla="*/ 14 h 32"/>
                <a:gd name="T12" fmla="*/ 76 w 83"/>
                <a:gd name="T13" fmla="*/ 18 h 32"/>
                <a:gd name="T14" fmla="*/ 73 w 83"/>
                <a:gd name="T15" fmla="*/ 21 h 32"/>
                <a:gd name="T16" fmla="*/ 62 w 83"/>
                <a:gd name="T17" fmla="*/ 25 h 32"/>
                <a:gd name="T18" fmla="*/ 52 w 83"/>
                <a:gd name="T19" fmla="*/ 25 h 32"/>
                <a:gd name="T20" fmla="*/ 38 w 83"/>
                <a:gd name="T21" fmla="*/ 28 h 32"/>
                <a:gd name="T22" fmla="*/ 20 w 83"/>
                <a:gd name="T23" fmla="*/ 32 h 32"/>
                <a:gd name="T24" fmla="*/ 0 w 83"/>
                <a:gd name="T25" fmla="*/ 32 h 32"/>
                <a:gd name="T26" fmla="*/ 0 w 83"/>
                <a:gd name="T27" fmla="*/ 11 h 32"/>
                <a:gd name="T28" fmla="*/ 14 w 83"/>
                <a:gd name="T29" fmla="*/ 7 h 32"/>
                <a:gd name="T30" fmla="*/ 27 w 83"/>
                <a:gd name="T31" fmla="*/ 7 h 32"/>
                <a:gd name="T32" fmla="*/ 38 w 83"/>
                <a:gd name="T33" fmla="*/ 4 h 32"/>
                <a:gd name="T34" fmla="*/ 48 w 83"/>
                <a:gd name="T35" fmla="*/ 0 h 32"/>
                <a:gd name="T36" fmla="*/ 55 w 83"/>
                <a:gd name="T37" fmla="*/ 0 h 32"/>
                <a:gd name="T38" fmla="*/ 62 w 83"/>
                <a:gd name="T39" fmla="*/ 0 h 32"/>
                <a:gd name="T40" fmla="*/ 69 w 83"/>
                <a:gd name="T41" fmla="*/ 0 h 32"/>
                <a:gd name="T42" fmla="*/ 73 w 83"/>
                <a:gd name="T43" fmla="*/ 0 h 32"/>
                <a:gd name="T44" fmla="*/ 73 w 83"/>
                <a:gd name="T4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32">
                  <a:moveTo>
                    <a:pt x="73" y="0"/>
                  </a:moveTo>
                  <a:lnTo>
                    <a:pt x="76" y="4"/>
                  </a:lnTo>
                  <a:lnTo>
                    <a:pt x="80" y="7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0" y="14"/>
                  </a:lnTo>
                  <a:lnTo>
                    <a:pt x="76" y="18"/>
                  </a:lnTo>
                  <a:lnTo>
                    <a:pt x="73" y="21"/>
                  </a:lnTo>
                  <a:lnTo>
                    <a:pt x="62" y="25"/>
                  </a:lnTo>
                  <a:lnTo>
                    <a:pt x="52" y="25"/>
                  </a:lnTo>
                  <a:lnTo>
                    <a:pt x="38" y="28"/>
                  </a:lnTo>
                  <a:lnTo>
                    <a:pt x="20" y="32"/>
                  </a:lnTo>
                  <a:lnTo>
                    <a:pt x="0" y="32"/>
                  </a:lnTo>
                  <a:lnTo>
                    <a:pt x="0" y="11"/>
                  </a:lnTo>
                  <a:lnTo>
                    <a:pt x="14" y="7"/>
                  </a:lnTo>
                  <a:lnTo>
                    <a:pt x="27" y="7"/>
                  </a:lnTo>
                  <a:lnTo>
                    <a:pt x="38" y="4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7">
              <a:extLst>
                <a:ext uri="{FF2B5EF4-FFF2-40B4-BE49-F238E27FC236}">
                  <a16:creationId xmlns:a16="http://schemas.microsoft.com/office/drawing/2014/main" id="{6CE8ED85-AC37-4864-8A94-1CC5505E9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052" y="17061432"/>
              <a:ext cx="396236" cy="37997"/>
            </a:xfrm>
            <a:custGeom>
              <a:avLst/>
              <a:gdLst>
                <a:gd name="T0" fmla="*/ 0 w 73"/>
                <a:gd name="T1" fmla="*/ 7 h 7"/>
                <a:gd name="T2" fmla="*/ 7 w 73"/>
                <a:gd name="T3" fmla="*/ 4 h 7"/>
                <a:gd name="T4" fmla="*/ 10 w 73"/>
                <a:gd name="T5" fmla="*/ 4 h 7"/>
                <a:gd name="T6" fmla="*/ 21 w 73"/>
                <a:gd name="T7" fmla="*/ 4 h 7"/>
                <a:gd name="T8" fmla="*/ 28 w 73"/>
                <a:gd name="T9" fmla="*/ 0 h 7"/>
                <a:gd name="T10" fmla="*/ 38 w 73"/>
                <a:gd name="T11" fmla="*/ 0 h 7"/>
                <a:gd name="T12" fmla="*/ 49 w 73"/>
                <a:gd name="T13" fmla="*/ 0 h 7"/>
                <a:gd name="T14" fmla="*/ 59 w 73"/>
                <a:gd name="T15" fmla="*/ 0 h 7"/>
                <a:gd name="T16" fmla="*/ 73 w 73"/>
                <a:gd name="T17" fmla="*/ 0 h 7"/>
                <a:gd name="T18" fmla="*/ 73 w 73"/>
                <a:gd name="T19" fmla="*/ 4 h 7"/>
                <a:gd name="T20" fmla="*/ 52 w 73"/>
                <a:gd name="T21" fmla="*/ 4 h 7"/>
                <a:gd name="T22" fmla="*/ 35 w 73"/>
                <a:gd name="T23" fmla="*/ 4 h 7"/>
                <a:gd name="T24" fmla="*/ 17 w 73"/>
                <a:gd name="T25" fmla="*/ 7 h 7"/>
                <a:gd name="T26" fmla="*/ 3 w 73"/>
                <a:gd name="T27" fmla="*/ 7 h 7"/>
                <a:gd name="T28" fmla="*/ 0 w 73"/>
                <a:gd name="T29" fmla="*/ 7 h 7"/>
                <a:gd name="T30" fmla="*/ 0 w 73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7">
                  <a:moveTo>
                    <a:pt x="0" y="7"/>
                  </a:moveTo>
                  <a:lnTo>
                    <a:pt x="7" y="4"/>
                  </a:lnTo>
                  <a:lnTo>
                    <a:pt x="10" y="4"/>
                  </a:lnTo>
                  <a:lnTo>
                    <a:pt x="21" y="4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49" y="0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73" y="4"/>
                  </a:lnTo>
                  <a:lnTo>
                    <a:pt x="52" y="4"/>
                  </a:lnTo>
                  <a:lnTo>
                    <a:pt x="35" y="4"/>
                  </a:lnTo>
                  <a:lnTo>
                    <a:pt x="17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1FF268C2-C9BA-460D-BCDB-CDC65D0BC933}"/>
              </a:ext>
            </a:extLst>
          </p:cNvPr>
          <p:cNvGrpSpPr/>
          <p:nvPr/>
        </p:nvGrpSpPr>
        <p:grpSpPr>
          <a:xfrm>
            <a:off x="7101673" y="2503998"/>
            <a:ext cx="2008311" cy="1894327"/>
            <a:chOff x="6989379" y="16589206"/>
            <a:chExt cx="2008311" cy="1894327"/>
          </a:xfrm>
        </p:grpSpPr>
        <p:sp>
          <p:nvSpPr>
            <p:cNvPr id="19" name="Freeform 108">
              <a:extLst>
                <a:ext uri="{FF2B5EF4-FFF2-40B4-BE49-F238E27FC236}">
                  <a16:creationId xmlns:a16="http://schemas.microsoft.com/office/drawing/2014/main" id="{142C5580-8647-4CC2-B97B-B680D7A32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648" y="17159133"/>
              <a:ext cx="493938" cy="472226"/>
            </a:xfrm>
            <a:custGeom>
              <a:avLst/>
              <a:gdLst>
                <a:gd name="T0" fmla="*/ 60 w 91"/>
                <a:gd name="T1" fmla="*/ 87 h 87"/>
                <a:gd name="T2" fmla="*/ 56 w 91"/>
                <a:gd name="T3" fmla="*/ 87 h 87"/>
                <a:gd name="T4" fmla="*/ 56 w 91"/>
                <a:gd name="T5" fmla="*/ 77 h 87"/>
                <a:gd name="T6" fmla="*/ 56 w 91"/>
                <a:gd name="T7" fmla="*/ 63 h 87"/>
                <a:gd name="T8" fmla="*/ 60 w 91"/>
                <a:gd name="T9" fmla="*/ 56 h 87"/>
                <a:gd name="T10" fmla="*/ 60 w 91"/>
                <a:gd name="T11" fmla="*/ 45 h 87"/>
                <a:gd name="T12" fmla="*/ 60 w 91"/>
                <a:gd name="T13" fmla="*/ 38 h 87"/>
                <a:gd name="T14" fmla="*/ 60 w 91"/>
                <a:gd name="T15" fmla="*/ 31 h 87"/>
                <a:gd name="T16" fmla="*/ 60 w 91"/>
                <a:gd name="T17" fmla="*/ 28 h 87"/>
                <a:gd name="T18" fmla="*/ 60 w 91"/>
                <a:gd name="T19" fmla="*/ 28 h 87"/>
                <a:gd name="T20" fmla="*/ 60 w 91"/>
                <a:gd name="T21" fmla="*/ 21 h 87"/>
                <a:gd name="T22" fmla="*/ 56 w 91"/>
                <a:gd name="T23" fmla="*/ 14 h 87"/>
                <a:gd name="T24" fmla="*/ 53 w 91"/>
                <a:gd name="T25" fmla="*/ 14 h 87"/>
                <a:gd name="T26" fmla="*/ 49 w 91"/>
                <a:gd name="T27" fmla="*/ 14 h 87"/>
                <a:gd name="T28" fmla="*/ 39 w 91"/>
                <a:gd name="T29" fmla="*/ 14 h 87"/>
                <a:gd name="T30" fmla="*/ 32 w 91"/>
                <a:gd name="T31" fmla="*/ 17 h 87"/>
                <a:gd name="T32" fmla="*/ 21 w 91"/>
                <a:gd name="T33" fmla="*/ 21 h 87"/>
                <a:gd name="T34" fmla="*/ 11 w 91"/>
                <a:gd name="T35" fmla="*/ 21 h 87"/>
                <a:gd name="T36" fmla="*/ 7 w 91"/>
                <a:gd name="T37" fmla="*/ 24 h 87"/>
                <a:gd name="T38" fmla="*/ 0 w 91"/>
                <a:gd name="T39" fmla="*/ 24 h 87"/>
                <a:gd name="T40" fmla="*/ 0 w 91"/>
                <a:gd name="T41" fmla="*/ 17 h 87"/>
                <a:gd name="T42" fmla="*/ 14 w 91"/>
                <a:gd name="T43" fmla="*/ 17 h 87"/>
                <a:gd name="T44" fmla="*/ 21 w 91"/>
                <a:gd name="T45" fmla="*/ 14 h 87"/>
                <a:gd name="T46" fmla="*/ 32 w 91"/>
                <a:gd name="T47" fmla="*/ 14 h 87"/>
                <a:gd name="T48" fmla="*/ 39 w 91"/>
                <a:gd name="T49" fmla="*/ 10 h 87"/>
                <a:gd name="T50" fmla="*/ 46 w 91"/>
                <a:gd name="T51" fmla="*/ 10 h 87"/>
                <a:gd name="T52" fmla="*/ 53 w 91"/>
                <a:gd name="T53" fmla="*/ 7 h 87"/>
                <a:gd name="T54" fmla="*/ 56 w 91"/>
                <a:gd name="T55" fmla="*/ 7 h 87"/>
                <a:gd name="T56" fmla="*/ 60 w 91"/>
                <a:gd name="T57" fmla="*/ 3 h 87"/>
                <a:gd name="T58" fmla="*/ 63 w 91"/>
                <a:gd name="T59" fmla="*/ 0 h 87"/>
                <a:gd name="T60" fmla="*/ 63 w 91"/>
                <a:gd name="T61" fmla="*/ 0 h 87"/>
                <a:gd name="T62" fmla="*/ 67 w 91"/>
                <a:gd name="T63" fmla="*/ 0 h 87"/>
                <a:gd name="T64" fmla="*/ 74 w 91"/>
                <a:gd name="T65" fmla="*/ 3 h 87"/>
                <a:gd name="T66" fmla="*/ 81 w 91"/>
                <a:gd name="T67" fmla="*/ 10 h 87"/>
                <a:gd name="T68" fmla="*/ 84 w 91"/>
                <a:gd name="T69" fmla="*/ 14 h 87"/>
                <a:gd name="T70" fmla="*/ 87 w 91"/>
                <a:gd name="T71" fmla="*/ 17 h 87"/>
                <a:gd name="T72" fmla="*/ 91 w 91"/>
                <a:gd name="T73" fmla="*/ 17 h 87"/>
                <a:gd name="T74" fmla="*/ 91 w 91"/>
                <a:gd name="T75" fmla="*/ 21 h 87"/>
                <a:gd name="T76" fmla="*/ 91 w 91"/>
                <a:gd name="T77" fmla="*/ 24 h 87"/>
                <a:gd name="T78" fmla="*/ 87 w 91"/>
                <a:gd name="T79" fmla="*/ 28 h 87"/>
                <a:gd name="T80" fmla="*/ 84 w 91"/>
                <a:gd name="T81" fmla="*/ 28 h 87"/>
                <a:gd name="T82" fmla="*/ 81 w 91"/>
                <a:gd name="T83" fmla="*/ 31 h 87"/>
                <a:gd name="T84" fmla="*/ 81 w 91"/>
                <a:gd name="T85" fmla="*/ 35 h 87"/>
                <a:gd name="T86" fmla="*/ 77 w 91"/>
                <a:gd name="T87" fmla="*/ 42 h 87"/>
                <a:gd name="T88" fmla="*/ 74 w 91"/>
                <a:gd name="T89" fmla="*/ 52 h 87"/>
                <a:gd name="T90" fmla="*/ 70 w 91"/>
                <a:gd name="T91" fmla="*/ 63 h 87"/>
                <a:gd name="T92" fmla="*/ 63 w 91"/>
                <a:gd name="T93" fmla="*/ 73 h 87"/>
                <a:gd name="T94" fmla="*/ 60 w 91"/>
                <a:gd name="T95" fmla="*/ 87 h 87"/>
                <a:gd name="T96" fmla="*/ 60 w 91"/>
                <a:gd name="T9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" h="87">
                  <a:moveTo>
                    <a:pt x="60" y="87"/>
                  </a:moveTo>
                  <a:lnTo>
                    <a:pt x="56" y="87"/>
                  </a:lnTo>
                  <a:lnTo>
                    <a:pt x="56" y="77"/>
                  </a:lnTo>
                  <a:lnTo>
                    <a:pt x="56" y="63"/>
                  </a:lnTo>
                  <a:lnTo>
                    <a:pt x="60" y="56"/>
                  </a:lnTo>
                  <a:lnTo>
                    <a:pt x="60" y="45"/>
                  </a:lnTo>
                  <a:lnTo>
                    <a:pt x="60" y="38"/>
                  </a:lnTo>
                  <a:lnTo>
                    <a:pt x="60" y="31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1"/>
                  </a:lnTo>
                  <a:lnTo>
                    <a:pt x="56" y="14"/>
                  </a:lnTo>
                  <a:lnTo>
                    <a:pt x="53" y="14"/>
                  </a:lnTo>
                  <a:lnTo>
                    <a:pt x="49" y="14"/>
                  </a:lnTo>
                  <a:lnTo>
                    <a:pt x="39" y="14"/>
                  </a:lnTo>
                  <a:lnTo>
                    <a:pt x="32" y="17"/>
                  </a:lnTo>
                  <a:lnTo>
                    <a:pt x="21" y="21"/>
                  </a:lnTo>
                  <a:lnTo>
                    <a:pt x="11" y="21"/>
                  </a:lnTo>
                  <a:lnTo>
                    <a:pt x="7" y="24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32" y="14"/>
                  </a:lnTo>
                  <a:lnTo>
                    <a:pt x="39" y="10"/>
                  </a:lnTo>
                  <a:lnTo>
                    <a:pt x="46" y="10"/>
                  </a:lnTo>
                  <a:lnTo>
                    <a:pt x="53" y="7"/>
                  </a:lnTo>
                  <a:lnTo>
                    <a:pt x="56" y="7"/>
                  </a:lnTo>
                  <a:lnTo>
                    <a:pt x="60" y="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4" y="3"/>
                  </a:lnTo>
                  <a:lnTo>
                    <a:pt x="81" y="10"/>
                  </a:lnTo>
                  <a:lnTo>
                    <a:pt x="84" y="14"/>
                  </a:lnTo>
                  <a:lnTo>
                    <a:pt x="87" y="17"/>
                  </a:lnTo>
                  <a:lnTo>
                    <a:pt x="91" y="17"/>
                  </a:lnTo>
                  <a:lnTo>
                    <a:pt x="91" y="21"/>
                  </a:lnTo>
                  <a:lnTo>
                    <a:pt x="91" y="24"/>
                  </a:lnTo>
                  <a:lnTo>
                    <a:pt x="87" y="28"/>
                  </a:lnTo>
                  <a:lnTo>
                    <a:pt x="84" y="28"/>
                  </a:lnTo>
                  <a:lnTo>
                    <a:pt x="81" y="31"/>
                  </a:lnTo>
                  <a:lnTo>
                    <a:pt x="81" y="35"/>
                  </a:lnTo>
                  <a:lnTo>
                    <a:pt x="77" y="42"/>
                  </a:lnTo>
                  <a:lnTo>
                    <a:pt x="74" y="52"/>
                  </a:lnTo>
                  <a:lnTo>
                    <a:pt x="70" y="63"/>
                  </a:lnTo>
                  <a:lnTo>
                    <a:pt x="63" y="73"/>
                  </a:lnTo>
                  <a:lnTo>
                    <a:pt x="60" y="87"/>
                  </a:lnTo>
                  <a:lnTo>
                    <a:pt x="60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9">
              <a:extLst>
                <a:ext uri="{FF2B5EF4-FFF2-40B4-BE49-F238E27FC236}">
                  <a16:creationId xmlns:a16="http://schemas.microsoft.com/office/drawing/2014/main" id="{EDD6FC38-7485-4815-B5E8-31D482045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359" y="17615074"/>
              <a:ext cx="358239" cy="108557"/>
            </a:xfrm>
            <a:custGeom>
              <a:avLst/>
              <a:gdLst>
                <a:gd name="T0" fmla="*/ 66 w 66"/>
                <a:gd name="T1" fmla="*/ 7 h 20"/>
                <a:gd name="T2" fmla="*/ 66 w 66"/>
                <a:gd name="T3" fmla="*/ 7 h 20"/>
                <a:gd name="T4" fmla="*/ 63 w 66"/>
                <a:gd name="T5" fmla="*/ 7 h 20"/>
                <a:gd name="T6" fmla="*/ 56 w 66"/>
                <a:gd name="T7" fmla="*/ 10 h 20"/>
                <a:gd name="T8" fmla="*/ 49 w 66"/>
                <a:gd name="T9" fmla="*/ 10 h 20"/>
                <a:gd name="T10" fmla="*/ 42 w 66"/>
                <a:gd name="T11" fmla="*/ 13 h 20"/>
                <a:gd name="T12" fmla="*/ 31 w 66"/>
                <a:gd name="T13" fmla="*/ 13 h 20"/>
                <a:gd name="T14" fmla="*/ 17 w 66"/>
                <a:gd name="T15" fmla="*/ 17 h 20"/>
                <a:gd name="T16" fmla="*/ 0 w 66"/>
                <a:gd name="T17" fmla="*/ 20 h 20"/>
                <a:gd name="T18" fmla="*/ 0 w 66"/>
                <a:gd name="T19" fmla="*/ 10 h 20"/>
                <a:gd name="T20" fmla="*/ 14 w 66"/>
                <a:gd name="T21" fmla="*/ 10 h 20"/>
                <a:gd name="T22" fmla="*/ 21 w 66"/>
                <a:gd name="T23" fmla="*/ 10 h 20"/>
                <a:gd name="T24" fmla="*/ 31 w 66"/>
                <a:gd name="T25" fmla="*/ 7 h 20"/>
                <a:gd name="T26" fmla="*/ 38 w 66"/>
                <a:gd name="T27" fmla="*/ 7 h 20"/>
                <a:gd name="T28" fmla="*/ 45 w 66"/>
                <a:gd name="T29" fmla="*/ 3 h 20"/>
                <a:gd name="T30" fmla="*/ 49 w 66"/>
                <a:gd name="T31" fmla="*/ 0 h 20"/>
                <a:gd name="T32" fmla="*/ 52 w 66"/>
                <a:gd name="T33" fmla="*/ 0 h 20"/>
                <a:gd name="T34" fmla="*/ 56 w 66"/>
                <a:gd name="T35" fmla="*/ 0 h 20"/>
                <a:gd name="T36" fmla="*/ 63 w 66"/>
                <a:gd name="T37" fmla="*/ 0 h 20"/>
                <a:gd name="T38" fmla="*/ 66 w 66"/>
                <a:gd name="T39" fmla="*/ 0 h 20"/>
                <a:gd name="T40" fmla="*/ 66 w 66"/>
                <a:gd name="T41" fmla="*/ 3 h 20"/>
                <a:gd name="T42" fmla="*/ 66 w 66"/>
                <a:gd name="T43" fmla="*/ 7 h 20"/>
                <a:gd name="T44" fmla="*/ 66 w 66"/>
                <a:gd name="T4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20">
                  <a:moveTo>
                    <a:pt x="66" y="7"/>
                  </a:moveTo>
                  <a:lnTo>
                    <a:pt x="66" y="7"/>
                  </a:lnTo>
                  <a:lnTo>
                    <a:pt x="63" y="7"/>
                  </a:lnTo>
                  <a:lnTo>
                    <a:pt x="56" y="10"/>
                  </a:lnTo>
                  <a:lnTo>
                    <a:pt x="49" y="10"/>
                  </a:lnTo>
                  <a:lnTo>
                    <a:pt x="42" y="13"/>
                  </a:lnTo>
                  <a:lnTo>
                    <a:pt x="31" y="13"/>
                  </a:lnTo>
                  <a:lnTo>
                    <a:pt x="17" y="17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21" y="10"/>
                  </a:lnTo>
                  <a:lnTo>
                    <a:pt x="31" y="7"/>
                  </a:lnTo>
                  <a:lnTo>
                    <a:pt x="38" y="7"/>
                  </a:lnTo>
                  <a:lnTo>
                    <a:pt x="45" y="3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6" y="3"/>
                  </a:lnTo>
                  <a:lnTo>
                    <a:pt x="66" y="7"/>
                  </a:lnTo>
                  <a:lnTo>
                    <a:pt x="6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10">
              <a:extLst>
                <a:ext uri="{FF2B5EF4-FFF2-40B4-BE49-F238E27FC236}">
                  <a16:creationId xmlns:a16="http://schemas.microsoft.com/office/drawing/2014/main" id="{2076CE54-9D4E-41C1-A4B7-5C4DEB14E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848" y="16589206"/>
              <a:ext cx="662200" cy="759901"/>
            </a:xfrm>
            <a:custGeom>
              <a:avLst/>
              <a:gdLst>
                <a:gd name="T0" fmla="*/ 0 w 122"/>
                <a:gd name="T1" fmla="*/ 136 h 140"/>
                <a:gd name="T2" fmla="*/ 14 w 122"/>
                <a:gd name="T3" fmla="*/ 115 h 140"/>
                <a:gd name="T4" fmla="*/ 28 w 122"/>
                <a:gd name="T5" fmla="*/ 98 h 140"/>
                <a:gd name="T6" fmla="*/ 42 w 122"/>
                <a:gd name="T7" fmla="*/ 80 h 140"/>
                <a:gd name="T8" fmla="*/ 53 w 122"/>
                <a:gd name="T9" fmla="*/ 66 h 140"/>
                <a:gd name="T10" fmla="*/ 60 w 122"/>
                <a:gd name="T11" fmla="*/ 56 h 140"/>
                <a:gd name="T12" fmla="*/ 67 w 122"/>
                <a:gd name="T13" fmla="*/ 45 h 140"/>
                <a:gd name="T14" fmla="*/ 70 w 122"/>
                <a:gd name="T15" fmla="*/ 38 h 140"/>
                <a:gd name="T16" fmla="*/ 74 w 122"/>
                <a:gd name="T17" fmla="*/ 32 h 140"/>
                <a:gd name="T18" fmla="*/ 77 w 122"/>
                <a:gd name="T19" fmla="*/ 25 h 140"/>
                <a:gd name="T20" fmla="*/ 77 w 122"/>
                <a:gd name="T21" fmla="*/ 21 h 140"/>
                <a:gd name="T22" fmla="*/ 77 w 122"/>
                <a:gd name="T23" fmla="*/ 18 h 140"/>
                <a:gd name="T24" fmla="*/ 74 w 122"/>
                <a:gd name="T25" fmla="*/ 14 h 140"/>
                <a:gd name="T26" fmla="*/ 74 w 122"/>
                <a:gd name="T27" fmla="*/ 11 h 140"/>
                <a:gd name="T28" fmla="*/ 74 w 122"/>
                <a:gd name="T29" fmla="*/ 7 h 140"/>
                <a:gd name="T30" fmla="*/ 74 w 122"/>
                <a:gd name="T31" fmla="*/ 4 h 140"/>
                <a:gd name="T32" fmla="*/ 77 w 122"/>
                <a:gd name="T33" fmla="*/ 0 h 140"/>
                <a:gd name="T34" fmla="*/ 84 w 122"/>
                <a:gd name="T35" fmla="*/ 0 h 140"/>
                <a:gd name="T36" fmla="*/ 88 w 122"/>
                <a:gd name="T37" fmla="*/ 0 h 140"/>
                <a:gd name="T38" fmla="*/ 95 w 122"/>
                <a:gd name="T39" fmla="*/ 0 h 140"/>
                <a:gd name="T40" fmla="*/ 105 w 122"/>
                <a:gd name="T41" fmla="*/ 7 h 140"/>
                <a:gd name="T42" fmla="*/ 112 w 122"/>
                <a:gd name="T43" fmla="*/ 11 h 140"/>
                <a:gd name="T44" fmla="*/ 116 w 122"/>
                <a:gd name="T45" fmla="*/ 18 h 140"/>
                <a:gd name="T46" fmla="*/ 119 w 122"/>
                <a:gd name="T47" fmla="*/ 21 h 140"/>
                <a:gd name="T48" fmla="*/ 122 w 122"/>
                <a:gd name="T49" fmla="*/ 25 h 140"/>
                <a:gd name="T50" fmla="*/ 119 w 122"/>
                <a:gd name="T51" fmla="*/ 32 h 140"/>
                <a:gd name="T52" fmla="*/ 116 w 122"/>
                <a:gd name="T53" fmla="*/ 42 h 140"/>
                <a:gd name="T54" fmla="*/ 105 w 122"/>
                <a:gd name="T55" fmla="*/ 52 h 140"/>
                <a:gd name="T56" fmla="*/ 95 w 122"/>
                <a:gd name="T57" fmla="*/ 66 h 140"/>
                <a:gd name="T58" fmla="*/ 81 w 122"/>
                <a:gd name="T59" fmla="*/ 84 h 140"/>
                <a:gd name="T60" fmla="*/ 67 w 122"/>
                <a:gd name="T61" fmla="*/ 98 h 140"/>
                <a:gd name="T62" fmla="*/ 56 w 122"/>
                <a:gd name="T63" fmla="*/ 108 h 140"/>
                <a:gd name="T64" fmla="*/ 42 w 122"/>
                <a:gd name="T65" fmla="*/ 122 h 140"/>
                <a:gd name="T66" fmla="*/ 35 w 122"/>
                <a:gd name="T67" fmla="*/ 126 h 140"/>
                <a:gd name="T68" fmla="*/ 28 w 122"/>
                <a:gd name="T69" fmla="*/ 129 h 140"/>
                <a:gd name="T70" fmla="*/ 21 w 122"/>
                <a:gd name="T71" fmla="*/ 133 h 140"/>
                <a:gd name="T72" fmla="*/ 18 w 122"/>
                <a:gd name="T73" fmla="*/ 136 h 140"/>
                <a:gd name="T74" fmla="*/ 11 w 122"/>
                <a:gd name="T75" fmla="*/ 136 h 140"/>
                <a:gd name="T76" fmla="*/ 7 w 122"/>
                <a:gd name="T77" fmla="*/ 140 h 140"/>
                <a:gd name="T78" fmla="*/ 4 w 122"/>
                <a:gd name="T79" fmla="*/ 136 h 140"/>
                <a:gd name="T80" fmla="*/ 0 w 122"/>
                <a:gd name="T81" fmla="*/ 136 h 140"/>
                <a:gd name="T82" fmla="*/ 0 w 122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40">
                  <a:moveTo>
                    <a:pt x="0" y="136"/>
                  </a:moveTo>
                  <a:lnTo>
                    <a:pt x="14" y="115"/>
                  </a:lnTo>
                  <a:lnTo>
                    <a:pt x="28" y="98"/>
                  </a:lnTo>
                  <a:lnTo>
                    <a:pt x="42" y="80"/>
                  </a:lnTo>
                  <a:lnTo>
                    <a:pt x="53" y="66"/>
                  </a:lnTo>
                  <a:lnTo>
                    <a:pt x="60" y="56"/>
                  </a:lnTo>
                  <a:lnTo>
                    <a:pt x="67" y="45"/>
                  </a:lnTo>
                  <a:lnTo>
                    <a:pt x="70" y="38"/>
                  </a:lnTo>
                  <a:lnTo>
                    <a:pt x="74" y="32"/>
                  </a:lnTo>
                  <a:lnTo>
                    <a:pt x="77" y="25"/>
                  </a:lnTo>
                  <a:lnTo>
                    <a:pt x="77" y="21"/>
                  </a:lnTo>
                  <a:lnTo>
                    <a:pt x="77" y="18"/>
                  </a:lnTo>
                  <a:lnTo>
                    <a:pt x="74" y="14"/>
                  </a:lnTo>
                  <a:lnTo>
                    <a:pt x="74" y="11"/>
                  </a:lnTo>
                  <a:lnTo>
                    <a:pt x="74" y="7"/>
                  </a:lnTo>
                  <a:lnTo>
                    <a:pt x="74" y="4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5" y="0"/>
                  </a:lnTo>
                  <a:lnTo>
                    <a:pt x="105" y="7"/>
                  </a:lnTo>
                  <a:lnTo>
                    <a:pt x="112" y="11"/>
                  </a:lnTo>
                  <a:lnTo>
                    <a:pt x="116" y="18"/>
                  </a:lnTo>
                  <a:lnTo>
                    <a:pt x="119" y="21"/>
                  </a:lnTo>
                  <a:lnTo>
                    <a:pt x="122" y="25"/>
                  </a:lnTo>
                  <a:lnTo>
                    <a:pt x="119" y="32"/>
                  </a:lnTo>
                  <a:lnTo>
                    <a:pt x="116" y="42"/>
                  </a:lnTo>
                  <a:lnTo>
                    <a:pt x="105" y="52"/>
                  </a:lnTo>
                  <a:lnTo>
                    <a:pt x="95" y="66"/>
                  </a:lnTo>
                  <a:lnTo>
                    <a:pt x="81" y="84"/>
                  </a:lnTo>
                  <a:lnTo>
                    <a:pt x="67" y="98"/>
                  </a:lnTo>
                  <a:lnTo>
                    <a:pt x="56" y="108"/>
                  </a:lnTo>
                  <a:lnTo>
                    <a:pt x="42" y="122"/>
                  </a:lnTo>
                  <a:lnTo>
                    <a:pt x="35" y="126"/>
                  </a:lnTo>
                  <a:lnTo>
                    <a:pt x="28" y="129"/>
                  </a:lnTo>
                  <a:lnTo>
                    <a:pt x="21" y="133"/>
                  </a:lnTo>
                  <a:lnTo>
                    <a:pt x="18" y="136"/>
                  </a:lnTo>
                  <a:lnTo>
                    <a:pt x="11" y="136"/>
                  </a:lnTo>
                  <a:lnTo>
                    <a:pt x="7" y="140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11">
              <a:extLst>
                <a:ext uri="{FF2B5EF4-FFF2-40B4-BE49-F238E27FC236}">
                  <a16:creationId xmlns:a16="http://schemas.microsoft.com/office/drawing/2014/main" id="{8A35582A-F958-49FA-B8B8-DC41F4312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579" y="17251405"/>
              <a:ext cx="206259" cy="1139852"/>
            </a:xfrm>
            <a:custGeom>
              <a:avLst/>
              <a:gdLst>
                <a:gd name="T0" fmla="*/ 3 w 38"/>
                <a:gd name="T1" fmla="*/ 14 h 210"/>
                <a:gd name="T2" fmla="*/ 0 w 38"/>
                <a:gd name="T3" fmla="*/ 7 h 210"/>
                <a:gd name="T4" fmla="*/ 0 w 38"/>
                <a:gd name="T5" fmla="*/ 4 h 210"/>
                <a:gd name="T6" fmla="*/ 3 w 38"/>
                <a:gd name="T7" fmla="*/ 0 h 210"/>
                <a:gd name="T8" fmla="*/ 7 w 38"/>
                <a:gd name="T9" fmla="*/ 0 h 210"/>
                <a:gd name="T10" fmla="*/ 10 w 38"/>
                <a:gd name="T11" fmla="*/ 0 h 210"/>
                <a:gd name="T12" fmla="*/ 17 w 38"/>
                <a:gd name="T13" fmla="*/ 0 h 210"/>
                <a:gd name="T14" fmla="*/ 28 w 38"/>
                <a:gd name="T15" fmla="*/ 4 h 210"/>
                <a:gd name="T16" fmla="*/ 38 w 38"/>
                <a:gd name="T17" fmla="*/ 7 h 210"/>
                <a:gd name="T18" fmla="*/ 38 w 38"/>
                <a:gd name="T19" fmla="*/ 28 h 210"/>
                <a:gd name="T20" fmla="*/ 38 w 38"/>
                <a:gd name="T21" fmla="*/ 49 h 210"/>
                <a:gd name="T22" fmla="*/ 38 w 38"/>
                <a:gd name="T23" fmla="*/ 70 h 210"/>
                <a:gd name="T24" fmla="*/ 38 w 38"/>
                <a:gd name="T25" fmla="*/ 87 h 210"/>
                <a:gd name="T26" fmla="*/ 38 w 38"/>
                <a:gd name="T27" fmla="*/ 101 h 210"/>
                <a:gd name="T28" fmla="*/ 38 w 38"/>
                <a:gd name="T29" fmla="*/ 119 h 210"/>
                <a:gd name="T30" fmla="*/ 38 w 38"/>
                <a:gd name="T31" fmla="*/ 133 h 210"/>
                <a:gd name="T32" fmla="*/ 38 w 38"/>
                <a:gd name="T33" fmla="*/ 143 h 210"/>
                <a:gd name="T34" fmla="*/ 38 w 38"/>
                <a:gd name="T35" fmla="*/ 154 h 210"/>
                <a:gd name="T36" fmla="*/ 35 w 38"/>
                <a:gd name="T37" fmla="*/ 164 h 210"/>
                <a:gd name="T38" fmla="*/ 35 w 38"/>
                <a:gd name="T39" fmla="*/ 175 h 210"/>
                <a:gd name="T40" fmla="*/ 35 w 38"/>
                <a:gd name="T41" fmla="*/ 182 h 210"/>
                <a:gd name="T42" fmla="*/ 35 w 38"/>
                <a:gd name="T43" fmla="*/ 189 h 210"/>
                <a:gd name="T44" fmla="*/ 35 w 38"/>
                <a:gd name="T45" fmla="*/ 192 h 210"/>
                <a:gd name="T46" fmla="*/ 35 w 38"/>
                <a:gd name="T47" fmla="*/ 196 h 210"/>
                <a:gd name="T48" fmla="*/ 31 w 38"/>
                <a:gd name="T49" fmla="*/ 199 h 210"/>
                <a:gd name="T50" fmla="*/ 28 w 38"/>
                <a:gd name="T51" fmla="*/ 203 h 210"/>
                <a:gd name="T52" fmla="*/ 28 w 38"/>
                <a:gd name="T53" fmla="*/ 206 h 210"/>
                <a:gd name="T54" fmla="*/ 24 w 38"/>
                <a:gd name="T55" fmla="*/ 210 h 210"/>
                <a:gd name="T56" fmla="*/ 21 w 38"/>
                <a:gd name="T57" fmla="*/ 210 h 210"/>
                <a:gd name="T58" fmla="*/ 17 w 38"/>
                <a:gd name="T59" fmla="*/ 210 h 210"/>
                <a:gd name="T60" fmla="*/ 14 w 38"/>
                <a:gd name="T61" fmla="*/ 206 h 210"/>
                <a:gd name="T62" fmla="*/ 10 w 38"/>
                <a:gd name="T63" fmla="*/ 199 h 210"/>
                <a:gd name="T64" fmla="*/ 10 w 38"/>
                <a:gd name="T65" fmla="*/ 192 h 210"/>
                <a:gd name="T66" fmla="*/ 7 w 38"/>
                <a:gd name="T67" fmla="*/ 182 h 210"/>
                <a:gd name="T68" fmla="*/ 3 w 38"/>
                <a:gd name="T69" fmla="*/ 175 h 210"/>
                <a:gd name="T70" fmla="*/ 3 w 38"/>
                <a:gd name="T71" fmla="*/ 168 h 210"/>
                <a:gd name="T72" fmla="*/ 3 w 38"/>
                <a:gd name="T73" fmla="*/ 161 h 210"/>
                <a:gd name="T74" fmla="*/ 3 w 38"/>
                <a:gd name="T75" fmla="*/ 154 h 210"/>
                <a:gd name="T76" fmla="*/ 7 w 38"/>
                <a:gd name="T77" fmla="*/ 147 h 210"/>
                <a:gd name="T78" fmla="*/ 7 w 38"/>
                <a:gd name="T79" fmla="*/ 143 h 210"/>
                <a:gd name="T80" fmla="*/ 7 w 38"/>
                <a:gd name="T81" fmla="*/ 136 h 210"/>
                <a:gd name="T82" fmla="*/ 7 w 38"/>
                <a:gd name="T83" fmla="*/ 126 h 210"/>
                <a:gd name="T84" fmla="*/ 7 w 38"/>
                <a:gd name="T85" fmla="*/ 119 h 210"/>
                <a:gd name="T86" fmla="*/ 10 w 38"/>
                <a:gd name="T87" fmla="*/ 108 h 210"/>
                <a:gd name="T88" fmla="*/ 10 w 38"/>
                <a:gd name="T89" fmla="*/ 91 h 210"/>
                <a:gd name="T90" fmla="*/ 10 w 38"/>
                <a:gd name="T91" fmla="*/ 74 h 210"/>
                <a:gd name="T92" fmla="*/ 10 w 38"/>
                <a:gd name="T93" fmla="*/ 60 h 210"/>
                <a:gd name="T94" fmla="*/ 10 w 38"/>
                <a:gd name="T95" fmla="*/ 46 h 210"/>
                <a:gd name="T96" fmla="*/ 7 w 38"/>
                <a:gd name="T97" fmla="*/ 39 h 210"/>
                <a:gd name="T98" fmla="*/ 7 w 38"/>
                <a:gd name="T99" fmla="*/ 28 h 210"/>
                <a:gd name="T100" fmla="*/ 3 w 38"/>
                <a:gd name="T101" fmla="*/ 21 h 210"/>
                <a:gd name="T102" fmla="*/ 3 w 38"/>
                <a:gd name="T103" fmla="*/ 14 h 210"/>
                <a:gd name="T104" fmla="*/ 3 w 38"/>
                <a:gd name="T105" fmla="*/ 1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" h="210">
                  <a:moveTo>
                    <a:pt x="3" y="14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8" y="4"/>
                  </a:lnTo>
                  <a:lnTo>
                    <a:pt x="38" y="7"/>
                  </a:lnTo>
                  <a:lnTo>
                    <a:pt x="38" y="28"/>
                  </a:lnTo>
                  <a:lnTo>
                    <a:pt x="38" y="49"/>
                  </a:lnTo>
                  <a:lnTo>
                    <a:pt x="38" y="70"/>
                  </a:lnTo>
                  <a:lnTo>
                    <a:pt x="38" y="87"/>
                  </a:lnTo>
                  <a:lnTo>
                    <a:pt x="38" y="101"/>
                  </a:lnTo>
                  <a:lnTo>
                    <a:pt x="38" y="119"/>
                  </a:lnTo>
                  <a:lnTo>
                    <a:pt x="38" y="133"/>
                  </a:lnTo>
                  <a:lnTo>
                    <a:pt x="38" y="143"/>
                  </a:lnTo>
                  <a:lnTo>
                    <a:pt x="38" y="154"/>
                  </a:lnTo>
                  <a:lnTo>
                    <a:pt x="35" y="164"/>
                  </a:lnTo>
                  <a:lnTo>
                    <a:pt x="35" y="175"/>
                  </a:lnTo>
                  <a:lnTo>
                    <a:pt x="35" y="182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35" y="196"/>
                  </a:lnTo>
                  <a:lnTo>
                    <a:pt x="31" y="199"/>
                  </a:lnTo>
                  <a:lnTo>
                    <a:pt x="28" y="203"/>
                  </a:lnTo>
                  <a:lnTo>
                    <a:pt x="28" y="206"/>
                  </a:lnTo>
                  <a:lnTo>
                    <a:pt x="24" y="210"/>
                  </a:lnTo>
                  <a:lnTo>
                    <a:pt x="21" y="210"/>
                  </a:lnTo>
                  <a:lnTo>
                    <a:pt x="17" y="210"/>
                  </a:lnTo>
                  <a:lnTo>
                    <a:pt x="14" y="206"/>
                  </a:lnTo>
                  <a:lnTo>
                    <a:pt x="10" y="199"/>
                  </a:lnTo>
                  <a:lnTo>
                    <a:pt x="10" y="192"/>
                  </a:lnTo>
                  <a:lnTo>
                    <a:pt x="7" y="182"/>
                  </a:lnTo>
                  <a:lnTo>
                    <a:pt x="3" y="175"/>
                  </a:lnTo>
                  <a:lnTo>
                    <a:pt x="3" y="168"/>
                  </a:lnTo>
                  <a:lnTo>
                    <a:pt x="3" y="161"/>
                  </a:lnTo>
                  <a:lnTo>
                    <a:pt x="3" y="154"/>
                  </a:lnTo>
                  <a:lnTo>
                    <a:pt x="7" y="147"/>
                  </a:lnTo>
                  <a:lnTo>
                    <a:pt x="7" y="143"/>
                  </a:lnTo>
                  <a:lnTo>
                    <a:pt x="7" y="136"/>
                  </a:lnTo>
                  <a:lnTo>
                    <a:pt x="7" y="126"/>
                  </a:lnTo>
                  <a:lnTo>
                    <a:pt x="7" y="119"/>
                  </a:lnTo>
                  <a:lnTo>
                    <a:pt x="10" y="108"/>
                  </a:lnTo>
                  <a:lnTo>
                    <a:pt x="10" y="91"/>
                  </a:lnTo>
                  <a:lnTo>
                    <a:pt x="10" y="74"/>
                  </a:lnTo>
                  <a:lnTo>
                    <a:pt x="10" y="60"/>
                  </a:lnTo>
                  <a:lnTo>
                    <a:pt x="10" y="46"/>
                  </a:lnTo>
                  <a:lnTo>
                    <a:pt x="7" y="39"/>
                  </a:lnTo>
                  <a:lnTo>
                    <a:pt x="7" y="28"/>
                  </a:lnTo>
                  <a:lnTo>
                    <a:pt x="3" y="21"/>
                  </a:lnTo>
                  <a:lnTo>
                    <a:pt x="3" y="14"/>
                  </a:lnTo>
                  <a:lnTo>
                    <a:pt x="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12">
              <a:extLst>
                <a:ext uri="{FF2B5EF4-FFF2-40B4-BE49-F238E27FC236}">
                  <a16:creationId xmlns:a16="http://schemas.microsoft.com/office/drawing/2014/main" id="{9D1F4EF7-9C69-44CD-ABA0-34A7A97F4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51" y="17137422"/>
              <a:ext cx="1253839" cy="1346111"/>
            </a:xfrm>
            <a:custGeom>
              <a:avLst/>
              <a:gdLst>
                <a:gd name="T0" fmla="*/ 129 w 231"/>
                <a:gd name="T1" fmla="*/ 203 h 248"/>
                <a:gd name="T2" fmla="*/ 123 w 231"/>
                <a:gd name="T3" fmla="*/ 192 h 248"/>
                <a:gd name="T4" fmla="*/ 123 w 231"/>
                <a:gd name="T5" fmla="*/ 185 h 248"/>
                <a:gd name="T6" fmla="*/ 133 w 231"/>
                <a:gd name="T7" fmla="*/ 182 h 248"/>
                <a:gd name="T8" fmla="*/ 154 w 231"/>
                <a:gd name="T9" fmla="*/ 185 h 248"/>
                <a:gd name="T10" fmla="*/ 168 w 231"/>
                <a:gd name="T11" fmla="*/ 189 h 248"/>
                <a:gd name="T12" fmla="*/ 171 w 231"/>
                <a:gd name="T13" fmla="*/ 189 h 248"/>
                <a:gd name="T14" fmla="*/ 175 w 231"/>
                <a:gd name="T15" fmla="*/ 185 h 248"/>
                <a:gd name="T16" fmla="*/ 175 w 231"/>
                <a:gd name="T17" fmla="*/ 175 h 248"/>
                <a:gd name="T18" fmla="*/ 178 w 231"/>
                <a:gd name="T19" fmla="*/ 164 h 248"/>
                <a:gd name="T20" fmla="*/ 178 w 231"/>
                <a:gd name="T21" fmla="*/ 140 h 248"/>
                <a:gd name="T22" fmla="*/ 182 w 231"/>
                <a:gd name="T23" fmla="*/ 105 h 248"/>
                <a:gd name="T24" fmla="*/ 182 w 231"/>
                <a:gd name="T25" fmla="*/ 74 h 248"/>
                <a:gd name="T26" fmla="*/ 182 w 231"/>
                <a:gd name="T27" fmla="*/ 60 h 248"/>
                <a:gd name="T28" fmla="*/ 178 w 231"/>
                <a:gd name="T29" fmla="*/ 49 h 248"/>
                <a:gd name="T30" fmla="*/ 178 w 231"/>
                <a:gd name="T31" fmla="*/ 42 h 248"/>
                <a:gd name="T32" fmla="*/ 175 w 231"/>
                <a:gd name="T33" fmla="*/ 39 h 248"/>
                <a:gd name="T34" fmla="*/ 168 w 231"/>
                <a:gd name="T35" fmla="*/ 35 h 248"/>
                <a:gd name="T36" fmla="*/ 154 w 231"/>
                <a:gd name="T37" fmla="*/ 35 h 248"/>
                <a:gd name="T38" fmla="*/ 129 w 231"/>
                <a:gd name="T39" fmla="*/ 35 h 248"/>
                <a:gd name="T40" fmla="*/ 112 w 231"/>
                <a:gd name="T41" fmla="*/ 39 h 248"/>
                <a:gd name="T42" fmla="*/ 84 w 231"/>
                <a:gd name="T43" fmla="*/ 42 h 248"/>
                <a:gd name="T44" fmla="*/ 49 w 231"/>
                <a:gd name="T45" fmla="*/ 46 h 248"/>
                <a:gd name="T46" fmla="*/ 0 w 231"/>
                <a:gd name="T47" fmla="*/ 53 h 248"/>
                <a:gd name="T48" fmla="*/ 18 w 231"/>
                <a:gd name="T49" fmla="*/ 28 h 248"/>
                <a:gd name="T50" fmla="*/ 46 w 231"/>
                <a:gd name="T51" fmla="*/ 25 h 248"/>
                <a:gd name="T52" fmla="*/ 60 w 231"/>
                <a:gd name="T53" fmla="*/ 21 h 248"/>
                <a:gd name="T54" fmla="*/ 70 w 231"/>
                <a:gd name="T55" fmla="*/ 21 h 248"/>
                <a:gd name="T56" fmla="*/ 88 w 231"/>
                <a:gd name="T57" fmla="*/ 21 h 248"/>
                <a:gd name="T58" fmla="*/ 105 w 231"/>
                <a:gd name="T59" fmla="*/ 18 h 248"/>
                <a:gd name="T60" fmla="*/ 129 w 231"/>
                <a:gd name="T61" fmla="*/ 14 h 248"/>
                <a:gd name="T62" fmla="*/ 147 w 231"/>
                <a:gd name="T63" fmla="*/ 11 h 248"/>
                <a:gd name="T64" fmla="*/ 161 w 231"/>
                <a:gd name="T65" fmla="*/ 7 h 248"/>
                <a:gd name="T66" fmla="*/ 168 w 231"/>
                <a:gd name="T67" fmla="*/ 4 h 248"/>
                <a:gd name="T68" fmla="*/ 175 w 231"/>
                <a:gd name="T69" fmla="*/ 0 h 248"/>
                <a:gd name="T70" fmla="*/ 185 w 231"/>
                <a:gd name="T71" fmla="*/ 0 h 248"/>
                <a:gd name="T72" fmla="*/ 199 w 231"/>
                <a:gd name="T73" fmla="*/ 7 h 248"/>
                <a:gd name="T74" fmla="*/ 217 w 231"/>
                <a:gd name="T75" fmla="*/ 18 h 248"/>
                <a:gd name="T76" fmla="*/ 227 w 231"/>
                <a:gd name="T77" fmla="*/ 25 h 248"/>
                <a:gd name="T78" fmla="*/ 227 w 231"/>
                <a:gd name="T79" fmla="*/ 35 h 248"/>
                <a:gd name="T80" fmla="*/ 224 w 231"/>
                <a:gd name="T81" fmla="*/ 42 h 248"/>
                <a:gd name="T82" fmla="*/ 220 w 231"/>
                <a:gd name="T83" fmla="*/ 53 h 248"/>
                <a:gd name="T84" fmla="*/ 220 w 231"/>
                <a:gd name="T85" fmla="*/ 63 h 248"/>
                <a:gd name="T86" fmla="*/ 220 w 231"/>
                <a:gd name="T87" fmla="*/ 81 h 248"/>
                <a:gd name="T88" fmla="*/ 220 w 231"/>
                <a:gd name="T89" fmla="*/ 112 h 248"/>
                <a:gd name="T90" fmla="*/ 217 w 231"/>
                <a:gd name="T91" fmla="*/ 150 h 248"/>
                <a:gd name="T92" fmla="*/ 213 w 231"/>
                <a:gd name="T93" fmla="*/ 189 h 248"/>
                <a:gd name="T94" fmla="*/ 203 w 231"/>
                <a:gd name="T95" fmla="*/ 217 h 248"/>
                <a:gd name="T96" fmla="*/ 192 w 231"/>
                <a:gd name="T97" fmla="*/ 234 h 248"/>
                <a:gd name="T98" fmla="*/ 178 w 231"/>
                <a:gd name="T99" fmla="*/ 245 h 248"/>
                <a:gd name="T100" fmla="*/ 171 w 231"/>
                <a:gd name="T101" fmla="*/ 245 h 248"/>
                <a:gd name="T102" fmla="*/ 164 w 231"/>
                <a:gd name="T103" fmla="*/ 238 h 248"/>
                <a:gd name="T104" fmla="*/ 157 w 231"/>
                <a:gd name="T105" fmla="*/ 227 h 248"/>
                <a:gd name="T106" fmla="*/ 147 w 231"/>
                <a:gd name="T107" fmla="*/ 213 h 248"/>
                <a:gd name="T108" fmla="*/ 140 w 231"/>
                <a:gd name="T109" fmla="*/ 20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1" h="248">
                  <a:moveTo>
                    <a:pt x="140" y="206"/>
                  </a:moveTo>
                  <a:lnTo>
                    <a:pt x="129" y="203"/>
                  </a:lnTo>
                  <a:lnTo>
                    <a:pt x="126" y="196"/>
                  </a:lnTo>
                  <a:lnTo>
                    <a:pt x="123" y="192"/>
                  </a:lnTo>
                  <a:lnTo>
                    <a:pt x="119" y="189"/>
                  </a:lnTo>
                  <a:lnTo>
                    <a:pt x="123" y="185"/>
                  </a:lnTo>
                  <a:lnTo>
                    <a:pt x="126" y="182"/>
                  </a:lnTo>
                  <a:lnTo>
                    <a:pt x="133" y="182"/>
                  </a:lnTo>
                  <a:lnTo>
                    <a:pt x="143" y="185"/>
                  </a:lnTo>
                  <a:lnTo>
                    <a:pt x="154" y="185"/>
                  </a:lnTo>
                  <a:lnTo>
                    <a:pt x="161" y="189"/>
                  </a:lnTo>
                  <a:lnTo>
                    <a:pt x="168" y="189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71" y="185"/>
                  </a:lnTo>
                  <a:lnTo>
                    <a:pt x="175" y="185"/>
                  </a:lnTo>
                  <a:lnTo>
                    <a:pt x="175" y="182"/>
                  </a:lnTo>
                  <a:lnTo>
                    <a:pt x="175" y="175"/>
                  </a:lnTo>
                  <a:lnTo>
                    <a:pt x="178" y="171"/>
                  </a:lnTo>
                  <a:lnTo>
                    <a:pt x="178" y="164"/>
                  </a:lnTo>
                  <a:lnTo>
                    <a:pt x="178" y="157"/>
                  </a:lnTo>
                  <a:lnTo>
                    <a:pt x="178" y="140"/>
                  </a:lnTo>
                  <a:lnTo>
                    <a:pt x="182" y="122"/>
                  </a:lnTo>
                  <a:lnTo>
                    <a:pt x="182" y="105"/>
                  </a:lnTo>
                  <a:lnTo>
                    <a:pt x="182" y="84"/>
                  </a:lnTo>
                  <a:lnTo>
                    <a:pt x="182" y="74"/>
                  </a:lnTo>
                  <a:lnTo>
                    <a:pt x="182" y="67"/>
                  </a:lnTo>
                  <a:lnTo>
                    <a:pt x="182" y="60"/>
                  </a:lnTo>
                  <a:lnTo>
                    <a:pt x="182" y="53"/>
                  </a:lnTo>
                  <a:lnTo>
                    <a:pt x="178" y="49"/>
                  </a:lnTo>
                  <a:lnTo>
                    <a:pt x="178" y="46"/>
                  </a:lnTo>
                  <a:lnTo>
                    <a:pt x="178" y="42"/>
                  </a:lnTo>
                  <a:lnTo>
                    <a:pt x="178" y="39"/>
                  </a:lnTo>
                  <a:lnTo>
                    <a:pt x="175" y="39"/>
                  </a:lnTo>
                  <a:lnTo>
                    <a:pt x="171" y="35"/>
                  </a:lnTo>
                  <a:lnTo>
                    <a:pt x="168" y="35"/>
                  </a:lnTo>
                  <a:lnTo>
                    <a:pt x="161" y="35"/>
                  </a:lnTo>
                  <a:lnTo>
                    <a:pt x="154" y="35"/>
                  </a:lnTo>
                  <a:lnTo>
                    <a:pt x="147" y="35"/>
                  </a:lnTo>
                  <a:lnTo>
                    <a:pt x="129" y="35"/>
                  </a:lnTo>
                  <a:lnTo>
                    <a:pt x="123" y="39"/>
                  </a:lnTo>
                  <a:lnTo>
                    <a:pt x="112" y="39"/>
                  </a:lnTo>
                  <a:lnTo>
                    <a:pt x="102" y="42"/>
                  </a:lnTo>
                  <a:lnTo>
                    <a:pt x="84" y="42"/>
                  </a:lnTo>
                  <a:lnTo>
                    <a:pt x="67" y="46"/>
                  </a:lnTo>
                  <a:lnTo>
                    <a:pt x="49" y="46"/>
                  </a:lnTo>
                  <a:lnTo>
                    <a:pt x="25" y="49"/>
                  </a:lnTo>
                  <a:lnTo>
                    <a:pt x="0" y="53"/>
                  </a:lnTo>
                  <a:lnTo>
                    <a:pt x="0" y="28"/>
                  </a:lnTo>
                  <a:lnTo>
                    <a:pt x="18" y="28"/>
                  </a:lnTo>
                  <a:lnTo>
                    <a:pt x="32" y="25"/>
                  </a:lnTo>
                  <a:lnTo>
                    <a:pt x="46" y="25"/>
                  </a:lnTo>
                  <a:lnTo>
                    <a:pt x="53" y="25"/>
                  </a:lnTo>
                  <a:lnTo>
                    <a:pt x="60" y="21"/>
                  </a:lnTo>
                  <a:lnTo>
                    <a:pt x="63" y="21"/>
                  </a:lnTo>
                  <a:lnTo>
                    <a:pt x="70" y="21"/>
                  </a:lnTo>
                  <a:lnTo>
                    <a:pt x="77" y="21"/>
                  </a:lnTo>
                  <a:lnTo>
                    <a:pt x="88" y="21"/>
                  </a:lnTo>
                  <a:lnTo>
                    <a:pt x="95" y="18"/>
                  </a:lnTo>
                  <a:lnTo>
                    <a:pt x="105" y="18"/>
                  </a:lnTo>
                  <a:lnTo>
                    <a:pt x="119" y="14"/>
                  </a:lnTo>
                  <a:lnTo>
                    <a:pt x="129" y="14"/>
                  </a:lnTo>
                  <a:lnTo>
                    <a:pt x="140" y="11"/>
                  </a:lnTo>
                  <a:lnTo>
                    <a:pt x="147" y="11"/>
                  </a:lnTo>
                  <a:lnTo>
                    <a:pt x="154" y="7"/>
                  </a:lnTo>
                  <a:lnTo>
                    <a:pt x="161" y="7"/>
                  </a:lnTo>
                  <a:lnTo>
                    <a:pt x="164" y="7"/>
                  </a:lnTo>
                  <a:lnTo>
                    <a:pt x="168" y="4"/>
                  </a:lnTo>
                  <a:lnTo>
                    <a:pt x="171" y="4"/>
                  </a:lnTo>
                  <a:lnTo>
                    <a:pt x="175" y="0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92" y="4"/>
                  </a:lnTo>
                  <a:lnTo>
                    <a:pt x="199" y="7"/>
                  </a:lnTo>
                  <a:lnTo>
                    <a:pt x="210" y="11"/>
                  </a:lnTo>
                  <a:lnTo>
                    <a:pt x="217" y="18"/>
                  </a:lnTo>
                  <a:lnTo>
                    <a:pt x="224" y="21"/>
                  </a:lnTo>
                  <a:lnTo>
                    <a:pt x="227" y="25"/>
                  </a:lnTo>
                  <a:lnTo>
                    <a:pt x="231" y="32"/>
                  </a:lnTo>
                  <a:lnTo>
                    <a:pt x="227" y="35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24" y="46"/>
                  </a:lnTo>
                  <a:lnTo>
                    <a:pt x="220" y="53"/>
                  </a:lnTo>
                  <a:lnTo>
                    <a:pt x="220" y="56"/>
                  </a:lnTo>
                  <a:lnTo>
                    <a:pt x="220" y="63"/>
                  </a:lnTo>
                  <a:lnTo>
                    <a:pt x="220" y="70"/>
                  </a:lnTo>
                  <a:lnTo>
                    <a:pt x="220" y="81"/>
                  </a:lnTo>
                  <a:lnTo>
                    <a:pt x="220" y="91"/>
                  </a:lnTo>
                  <a:lnTo>
                    <a:pt x="220" y="112"/>
                  </a:lnTo>
                  <a:lnTo>
                    <a:pt x="217" y="133"/>
                  </a:lnTo>
                  <a:lnTo>
                    <a:pt x="217" y="150"/>
                  </a:lnTo>
                  <a:lnTo>
                    <a:pt x="213" y="171"/>
                  </a:lnTo>
                  <a:lnTo>
                    <a:pt x="213" y="189"/>
                  </a:lnTo>
                  <a:lnTo>
                    <a:pt x="206" y="203"/>
                  </a:lnTo>
                  <a:lnTo>
                    <a:pt x="203" y="217"/>
                  </a:lnTo>
                  <a:lnTo>
                    <a:pt x="196" y="227"/>
                  </a:lnTo>
                  <a:lnTo>
                    <a:pt x="192" y="234"/>
                  </a:lnTo>
                  <a:lnTo>
                    <a:pt x="185" y="241"/>
                  </a:lnTo>
                  <a:lnTo>
                    <a:pt x="178" y="245"/>
                  </a:lnTo>
                  <a:lnTo>
                    <a:pt x="175" y="248"/>
                  </a:lnTo>
                  <a:lnTo>
                    <a:pt x="171" y="245"/>
                  </a:lnTo>
                  <a:lnTo>
                    <a:pt x="164" y="245"/>
                  </a:lnTo>
                  <a:lnTo>
                    <a:pt x="164" y="238"/>
                  </a:lnTo>
                  <a:lnTo>
                    <a:pt x="161" y="234"/>
                  </a:lnTo>
                  <a:lnTo>
                    <a:pt x="157" y="227"/>
                  </a:lnTo>
                  <a:lnTo>
                    <a:pt x="154" y="220"/>
                  </a:lnTo>
                  <a:lnTo>
                    <a:pt x="147" y="213"/>
                  </a:lnTo>
                  <a:lnTo>
                    <a:pt x="140" y="206"/>
                  </a:lnTo>
                  <a:lnTo>
                    <a:pt x="140" y="20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13">
              <a:extLst>
                <a:ext uri="{FF2B5EF4-FFF2-40B4-BE49-F238E27FC236}">
                  <a16:creationId xmlns:a16="http://schemas.microsoft.com/office/drawing/2014/main" id="{F71E1A4F-C53C-4B20-8529-412A9494E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3828" y="17555366"/>
              <a:ext cx="173692" cy="493938"/>
            </a:xfrm>
            <a:custGeom>
              <a:avLst/>
              <a:gdLst>
                <a:gd name="T0" fmla="*/ 0 w 32"/>
                <a:gd name="T1" fmla="*/ 14 h 91"/>
                <a:gd name="T2" fmla="*/ 0 w 32"/>
                <a:gd name="T3" fmla="*/ 7 h 91"/>
                <a:gd name="T4" fmla="*/ 0 w 32"/>
                <a:gd name="T5" fmla="*/ 4 h 91"/>
                <a:gd name="T6" fmla="*/ 4 w 32"/>
                <a:gd name="T7" fmla="*/ 0 h 91"/>
                <a:gd name="T8" fmla="*/ 4 w 32"/>
                <a:gd name="T9" fmla="*/ 0 h 91"/>
                <a:gd name="T10" fmla="*/ 11 w 32"/>
                <a:gd name="T11" fmla="*/ 0 h 91"/>
                <a:gd name="T12" fmla="*/ 14 w 32"/>
                <a:gd name="T13" fmla="*/ 0 h 91"/>
                <a:gd name="T14" fmla="*/ 25 w 32"/>
                <a:gd name="T15" fmla="*/ 4 h 91"/>
                <a:gd name="T16" fmla="*/ 32 w 32"/>
                <a:gd name="T17" fmla="*/ 7 h 91"/>
                <a:gd name="T18" fmla="*/ 32 w 32"/>
                <a:gd name="T19" fmla="*/ 28 h 91"/>
                <a:gd name="T20" fmla="*/ 32 w 32"/>
                <a:gd name="T21" fmla="*/ 45 h 91"/>
                <a:gd name="T22" fmla="*/ 32 w 32"/>
                <a:gd name="T23" fmla="*/ 59 h 91"/>
                <a:gd name="T24" fmla="*/ 32 w 32"/>
                <a:gd name="T25" fmla="*/ 70 h 91"/>
                <a:gd name="T26" fmla="*/ 28 w 32"/>
                <a:gd name="T27" fmla="*/ 80 h 91"/>
                <a:gd name="T28" fmla="*/ 28 w 32"/>
                <a:gd name="T29" fmla="*/ 87 h 91"/>
                <a:gd name="T30" fmla="*/ 25 w 32"/>
                <a:gd name="T31" fmla="*/ 91 h 91"/>
                <a:gd name="T32" fmla="*/ 25 w 32"/>
                <a:gd name="T33" fmla="*/ 91 h 91"/>
                <a:gd name="T34" fmla="*/ 18 w 32"/>
                <a:gd name="T35" fmla="*/ 91 h 91"/>
                <a:gd name="T36" fmla="*/ 14 w 32"/>
                <a:gd name="T37" fmla="*/ 91 h 91"/>
                <a:gd name="T38" fmla="*/ 11 w 32"/>
                <a:gd name="T39" fmla="*/ 87 h 91"/>
                <a:gd name="T40" fmla="*/ 11 w 32"/>
                <a:gd name="T41" fmla="*/ 80 h 91"/>
                <a:gd name="T42" fmla="*/ 11 w 32"/>
                <a:gd name="T43" fmla="*/ 73 h 91"/>
                <a:gd name="T44" fmla="*/ 7 w 32"/>
                <a:gd name="T45" fmla="*/ 66 h 91"/>
                <a:gd name="T46" fmla="*/ 7 w 32"/>
                <a:gd name="T47" fmla="*/ 59 h 91"/>
                <a:gd name="T48" fmla="*/ 7 w 32"/>
                <a:gd name="T49" fmla="*/ 49 h 91"/>
                <a:gd name="T50" fmla="*/ 7 w 32"/>
                <a:gd name="T51" fmla="*/ 38 h 91"/>
                <a:gd name="T52" fmla="*/ 4 w 32"/>
                <a:gd name="T53" fmla="*/ 28 h 91"/>
                <a:gd name="T54" fmla="*/ 4 w 32"/>
                <a:gd name="T55" fmla="*/ 21 h 91"/>
                <a:gd name="T56" fmla="*/ 0 w 32"/>
                <a:gd name="T57" fmla="*/ 14 h 91"/>
                <a:gd name="T58" fmla="*/ 0 w 32"/>
                <a:gd name="T59" fmla="*/ 1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2" h="91">
                  <a:moveTo>
                    <a:pt x="0" y="14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2" y="28"/>
                  </a:lnTo>
                  <a:lnTo>
                    <a:pt x="32" y="45"/>
                  </a:lnTo>
                  <a:lnTo>
                    <a:pt x="32" y="59"/>
                  </a:lnTo>
                  <a:lnTo>
                    <a:pt x="32" y="70"/>
                  </a:lnTo>
                  <a:lnTo>
                    <a:pt x="28" y="80"/>
                  </a:lnTo>
                  <a:lnTo>
                    <a:pt x="28" y="87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18" y="91"/>
                  </a:lnTo>
                  <a:lnTo>
                    <a:pt x="14" y="91"/>
                  </a:lnTo>
                  <a:lnTo>
                    <a:pt x="11" y="87"/>
                  </a:lnTo>
                  <a:lnTo>
                    <a:pt x="11" y="80"/>
                  </a:lnTo>
                  <a:lnTo>
                    <a:pt x="11" y="73"/>
                  </a:lnTo>
                  <a:lnTo>
                    <a:pt x="7" y="66"/>
                  </a:lnTo>
                  <a:lnTo>
                    <a:pt x="7" y="59"/>
                  </a:lnTo>
                  <a:lnTo>
                    <a:pt x="7" y="49"/>
                  </a:lnTo>
                  <a:lnTo>
                    <a:pt x="7" y="38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14">
              <a:extLst>
                <a:ext uri="{FF2B5EF4-FFF2-40B4-BE49-F238E27FC236}">
                  <a16:creationId xmlns:a16="http://schemas.microsoft.com/office/drawing/2014/main" id="{252B2EEC-776A-43D1-8C85-9A66BD118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530" y="17539084"/>
              <a:ext cx="450515" cy="336528"/>
            </a:xfrm>
            <a:custGeom>
              <a:avLst/>
              <a:gdLst>
                <a:gd name="T0" fmla="*/ 73 w 83"/>
                <a:gd name="T1" fmla="*/ 7 h 62"/>
                <a:gd name="T2" fmla="*/ 76 w 83"/>
                <a:gd name="T3" fmla="*/ 10 h 62"/>
                <a:gd name="T4" fmla="*/ 80 w 83"/>
                <a:gd name="T5" fmla="*/ 14 h 62"/>
                <a:gd name="T6" fmla="*/ 83 w 83"/>
                <a:gd name="T7" fmla="*/ 17 h 62"/>
                <a:gd name="T8" fmla="*/ 83 w 83"/>
                <a:gd name="T9" fmla="*/ 17 h 62"/>
                <a:gd name="T10" fmla="*/ 80 w 83"/>
                <a:gd name="T11" fmla="*/ 24 h 62"/>
                <a:gd name="T12" fmla="*/ 76 w 83"/>
                <a:gd name="T13" fmla="*/ 24 h 62"/>
                <a:gd name="T14" fmla="*/ 73 w 83"/>
                <a:gd name="T15" fmla="*/ 27 h 62"/>
                <a:gd name="T16" fmla="*/ 73 w 83"/>
                <a:gd name="T17" fmla="*/ 34 h 62"/>
                <a:gd name="T18" fmla="*/ 70 w 83"/>
                <a:gd name="T19" fmla="*/ 38 h 62"/>
                <a:gd name="T20" fmla="*/ 66 w 83"/>
                <a:gd name="T21" fmla="*/ 52 h 62"/>
                <a:gd name="T22" fmla="*/ 66 w 83"/>
                <a:gd name="T23" fmla="*/ 62 h 62"/>
                <a:gd name="T24" fmla="*/ 59 w 83"/>
                <a:gd name="T25" fmla="*/ 62 h 62"/>
                <a:gd name="T26" fmla="*/ 59 w 83"/>
                <a:gd name="T27" fmla="*/ 52 h 62"/>
                <a:gd name="T28" fmla="*/ 59 w 83"/>
                <a:gd name="T29" fmla="*/ 45 h 62"/>
                <a:gd name="T30" fmla="*/ 59 w 83"/>
                <a:gd name="T31" fmla="*/ 34 h 62"/>
                <a:gd name="T32" fmla="*/ 59 w 83"/>
                <a:gd name="T33" fmla="*/ 31 h 62"/>
                <a:gd name="T34" fmla="*/ 59 w 83"/>
                <a:gd name="T35" fmla="*/ 24 h 62"/>
                <a:gd name="T36" fmla="*/ 59 w 83"/>
                <a:gd name="T37" fmla="*/ 21 h 62"/>
                <a:gd name="T38" fmla="*/ 59 w 83"/>
                <a:gd name="T39" fmla="*/ 17 h 62"/>
                <a:gd name="T40" fmla="*/ 59 w 83"/>
                <a:gd name="T41" fmla="*/ 17 h 62"/>
                <a:gd name="T42" fmla="*/ 56 w 83"/>
                <a:gd name="T43" fmla="*/ 14 h 62"/>
                <a:gd name="T44" fmla="*/ 52 w 83"/>
                <a:gd name="T45" fmla="*/ 14 h 62"/>
                <a:gd name="T46" fmla="*/ 45 w 83"/>
                <a:gd name="T47" fmla="*/ 14 h 62"/>
                <a:gd name="T48" fmla="*/ 35 w 83"/>
                <a:gd name="T49" fmla="*/ 14 h 62"/>
                <a:gd name="T50" fmla="*/ 24 w 83"/>
                <a:gd name="T51" fmla="*/ 17 h 62"/>
                <a:gd name="T52" fmla="*/ 14 w 83"/>
                <a:gd name="T53" fmla="*/ 17 h 62"/>
                <a:gd name="T54" fmla="*/ 7 w 83"/>
                <a:gd name="T55" fmla="*/ 21 h 62"/>
                <a:gd name="T56" fmla="*/ 0 w 83"/>
                <a:gd name="T57" fmla="*/ 21 h 62"/>
                <a:gd name="T58" fmla="*/ 0 w 83"/>
                <a:gd name="T59" fmla="*/ 17 h 62"/>
                <a:gd name="T60" fmla="*/ 3 w 83"/>
                <a:gd name="T61" fmla="*/ 17 h 62"/>
                <a:gd name="T62" fmla="*/ 10 w 83"/>
                <a:gd name="T63" fmla="*/ 17 h 62"/>
                <a:gd name="T64" fmla="*/ 17 w 83"/>
                <a:gd name="T65" fmla="*/ 14 h 62"/>
                <a:gd name="T66" fmla="*/ 28 w 83"/>
                <a:gd name="T67" fmla="*/ 14 h 62"/>
                <a:gd name="T68" fmla="*/ 38 w 83"/>
                <a:gd name="T69" fmla="*/ 10 h 62"/>
                <a:gd name="T70" fmla="*/ 45 w 83"/>
                <a:gd name="T71" fmla="*/ 10 h 62"/>
                <a:gd name="T72" fmla="*/ 49 w 83"/>
                <a:gd name="T73" fmla="*/ 7 h 62"/>
                <a:gd name="T74" fmla="*/ 52 w 83"/>
                <a:gd name="T75" fmla="*/ 3 h 62"/>
                <a:gd name="T76" fmla="*/ 56 w 83"/>
                <a:gd name="T77" fmla="*/ 0 h 62"/>
                <a:gd name="T78" fmla="*/ 59 w 83"/>
                <a:gd name="T79" fmla="*/ 0 h 62"/>
                <a:gd name="T80" fmla="*/ 63 w 83"/>
                <a:gd name="T81" fmla="*/ 0 h 62"/>
                <a:gd name="T82" fmla="*/ 63 w 83"/>
                <a:gd name="T83" fmla="*/ 3 h 62"/>
                <a:gd name="T84" fmla="*/ 70 w 83"/>
                <a:gd name="T85" fmla="*/ 3 h 62"/>
                <a:gd name="T86" fmla="*/ 73 w 83"/>
                <a:gd name="T87" fmla="*/ 7 h 62"/>
                <a:gd name="T88" fmla="*/ 73 w 83"/>
                <a:gd name="T89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62">
                  <a:moveTo>
                    <a:pt x="73" y="7"/>
                  </a:moveTo>
                  <a:lnTo>
                    <a:pt x="76" y="10"/>
                  </a:lnTo>
                  <a:lnTo>
                    <a:pt x="80" y="14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0" y="24"/>
                  </a:lnTo>
                  <a:lnTo>
                    <a:pt x="76" y="24"/>
                  </a:lnTo>
                  <a:lnTo>
                    <a:pt x="73" y="27"/>
                  </a:lnTo>
                  <a:lnTo>
                    <a:pt x="73" y="34"/>
                  </a:lnTo>
                  <a:lnTo>
                    <a:pt x="70" y="38"/>
                  </a:lnTo>
                  <a:lnTo>
                    <a:pt x="66" y="52"/>
                  </a:lnTo>
                  <a:lnTo>
                    <a:pt x="66" y="62"/>
                  </a:lnTo>
                  <a:lnTo>
                    <a:pt x="59" y="62"/>
                  </a:lnTo>
                  <a:lnTo>
                    <a:pt x="59" y="52"/>
                  </a:lnTo>
                  <a:lnTo>
                    <a:pt x="59" y="45"/>
                  </a:lnTo>
                  <a:lnTo>
                    <a:pt x="59" y="34"/>
                  </a:lnTo>
                  <a:lnTo>
                    <a:pt x="59" y="31"/>
                  </a:lnTo>
                  <a:lnTo>
                    <a:pt x="59" y="24"/>
                  </a:lnTo>
                  <a:lnTo>
                    <a:pt x="59" y="21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6" y="14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5" y="14"/>
                  </a:lnTo>
                  <a:lnTo>
                    <a:pt x="24" y="17"/>
                  </a:lnTo>
                  <a:lnTo>
                    <a:pt x="14" y="17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10" y="17"/>
                  </a:lnTo>
                  <a:lnTo>
                    <a:pt x="17" y="14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45" y="10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0" y="3"/>
                  </a:lnTo>
                  <a:lnTo>
                    <a:pt x="73" y="7"/>
                  </a:lnTo>
                  <a:lnTo>
                    <a:pt x="7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15">
              <a:extLst>
                <a:ext uri="{FF2B5EF4-FFF2-40B4-BE49-F238E27FC236}">
                  <a16:creationId xmlns:a16="http://schemas.microsoft.com/office/drawing/2014/main" id="{FE3833B4-DDD1-4BA7-B1EE-93853FA4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08" y="17897323"/>
              <a:ext cx="341957" cy="37997"/>
            </a:xfrm>
            <a:custGeom>
              <a:avLst/>
              <a:gdLst>
                <a:gd name="T0" fmla="*/ 49 w 63"/>
                <a:gd name="T1" fmla="*/ 7 h 7"/>
                <a:gd name="T2" fmla="*/ 39 w 63"/>
                <a:gd name="T3" fmla="*/ 7 h 7"/>
                <a:gd name="T4" fmla="*/ 28 w 63"/>
                <a:gd name="T5" fmla="*/ 7 h 7"/>
                <a:gd name="T6" fmla="*/ 14 w 63"/>
                <a:gd name="T7" fmla="*/ 7 h 7"/>
                <a:gd name="T8" fmla="*/ 0 w 63"/>
                <a:gd name="T9" fmla="*/ 7 h 7"/>
                <a:gd name="T10" fmla="*/ 0 w 63"/>
                <a:gd name="T11" fmla="*/ 3 h 7"/>
                <a:gd name="T12" fmla="*/ 11 w 63"/>
                <a:gd name="T13" fmla="*/ 3 h 7"/>
                <a:gd name="T14" fmla="*/ 18 w 63"/>
                <a:gd name="T15" fmla="*/ 3 h 7"/>
                <a:gd name="T16" fmla="*/ 25 w 63"/>
                <a:gd name="T17" fmla="*/ 3 h 7"/>
                <a:gd name="T18" fmla="*/ 28 w 63"/>
                <a:gd name="T19" fmla="*/ 0 h 7"/>
                <a:gd name="T20" fmla="*/ 39 w 63"/>
                <a:gd name="T21" fmla="*/ 0 h 7"/>
                <a:gd name="T22" fmla="*/ 49 w 63"/>
                <a:gd name="T23" fmla="*/ 0 h 7"/>
                <a:gd name="T24" fmla="*/ 56 w 63"/>
                <a:gd name="T25" fmla="*/ 0 h 7"/>
                <a:gd name="T26" fmla="*/ 60 w 63"/>
                <a:gd name="T27" fmla="*/ 0 h 7"/>
                <a:gd name="T28" fmla="*/ 60 w 63"/>
                <a:gd name="T29" fmla="*/ 0 h 7"/>
                <a:gd name="T30" fmla="*/ 63 w 63"/>
                <a:gd name="T31" fmla="*/ 0 h 7"/>
                <a:gd name="T32" fmla="*/ 60 w 63"/>
                <a:gd name="T33" fmla="*/ 3 h 7"/>
                <a:gd name="T34" fmla="*/ 60 w 63"/>
                <a:gd name="T35" fmla="*/ 3 h 7"/>
                <a:gd name="T36" fmla="*/ 53 w 63"/>
                <a:gd name="T37" fmla="*/ 3 h 7"/>
                <a:gd name="T38" fmla="*/ 49 w 63"/>
                <a:gd name="T39" fmla="*/ 7 h 7"/>
                <a:gd name="T40" fmla="*/ 49 w 63"/>
                <a:gd name="T4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7">
                  <a:moveTo>
                    <a:pt x="49" y="7"/>
                  </a:moveTo>
                  <a:lnTo>
                    <a:pt x="39" y="7"/>
                  </a:lnTo>
                  <a:lnTo>
                    <a:pt x="28" y="7"/>
                  </a:lnTo>
                  <a:lnTo>
                    <a:pt x="14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1" y="3"/>
                  </a:lnTo>
                  <a:lnTo>
                    <a:pt x="18" y="3"/>
                  </a:lnTo>
                  <a:lnTo>
                    <a:pt x="25" y="3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3" y="3"/>
                  </a:lnTo>
                  <a:lnTo>
                    <a:pt x="49" y="7"/>
                  </a:lnTo>
                  <a:lnTo>
                    <a:pt x="4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16">
              <a:extLst>
                <a:ext uri="{FF2B5EF4-FFF2-40B4-BE49-F238E27FC236}">
                  <a16:creationId xmlns:a16="http://schemas.microsoft.com/office/drawing/2014/main" id="{356B62D9-D73F-4F5A-9363-2B3242BA3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379" y="17175415"/>
              <a:ext cx="206259" cy="738190"/>
            </a:xfrm>
            <a:custGeom>
              <a:avLst/>
              <a:gdLst>
                <a:gd name="T0" fmla="*/ 14 w 38"/>
                <a:gd name="T1" fmla="*/ 122 h 136"/>
                <a:gd name="T2" fmla="*/ 14 w 38"/>
                <a:gd name="T3" fmla="*/ 115 h 136"/>
                <a:gd name="T4" fmla="*/ 10 w 38"/>
                <a:gd name="T5" fmla="*/ 108 h 136"/>
                <a:gd name="T6" fmla="*/ 10 w 38"/>
                <a:gd name="T7" fmla="*/ 98 h 136"/>
                <a:gd name="T8" fmla="*/ 10 w 38"/>
                <a:gd name="T9" fmla="*/ 88 h 136"/>
                <a:gd name="T10" fmla="*/ 10 w 38"/>
                <a:gd name="T11" fmla="*/ 67 h 136"/>
                <a:gd name="T12" fmla="*/ 7 w 38"/>
                <a:gd name="T13" fmla="*/ 46 h 136"/>
                <a:gd name="T14" fmla="*/ 7 w 38"/>
                <a:gd name="T15" fmla="*/ 32 h 136"/>
                <a:gd name="T16" fmla="*/ 0 w 38"/>
                <a:gd name="T17" fmla="*/ 18 h 136"/>
                <a:gd name="T18" fmla="*/ 0 w 38"/>
                <a:gd name="T19" fmla="*/ 11 h 136"/>
                <a:gd name="T20" fmla="*/ 0 w 38"/>
                <a:gd name="T21" fmla="*/ 4 h 136"/>
                <a:gd name="T22" fmla="*/ 3 w 38"/>
                <a:gd name="T23" fmla="*/ 4 h 136"/>
                <a:gd name="T24" fmla="*/ 10 w 38"/>
                <a:gd name="T25" fmla="*/ 0 h 136"/>
                <a:gd name="T26" fmla="*/ 17 w 38"/>
                <a:gd name="T27" fmla="*/ 0 h 136"/>
                <a:gd name="T28" fmla="*/ 24 w 38"/>
                <a:gd name="T29" fmla="*/ 4 h 136"/>
                <a:gd name="T30" fmla="*/ 31 w 38"/>
                <a:gd name="T31" fmla="*/ 4 h 136"/>
                <a:gd name="T32" fmla="*/ 38 w 38"/>
                <a:gd name="T33" fmla="*/ 7 h 136"/>
                <a:gd name="T34" fmla="*/ 38 w 38"/>
                <a:gd name="T35" fmla="*/ 25 h 136"/>
                <a:gd name="T36" fmla="*/ 38 w 38"/>
                <a:gd name="T37" fmla="*/ 39 h 136"/>
                <a:gd name="T38" fmla="*/ 38 w 38"/>
                <a:gd name="T39" fmla="*/ 53 h 136"/>
                <a:gd name="T40" fmla="*/ 38 w 38"/>
                <a:gd name="T41" fmla="*/ 63 h 136"/>
                <a:gd name="T42" fmla="*/ 38 w 38"/>
                <a:gd name="T43" fmla="*/ 74 h 136"/>
                <a:gd name="T44" fmla="*/ 38 w 38"/>
                <a:gd name="T45" fmla="*/ 84 h 136"/>
                <a:gd name="T46" fmla="*/ 38 w 38"/>
                <a:gd name="T47" fmla="*/ 94 h 136"/>
                <a:gd name="T48" fmla="*/ 38 w 38"/>
                <a:gd name="T49" fmla="*/ 105 h 136"/>
                <a:gd name="T50" fmla="*/ 35 w 38"/>
                <a:gd name="T51" fmla="*/ 112 h 136"/>
                <a:gd name="T52" fmla="*/ 35 w 38"/>
                <a:gd name="T53" fmla="*/ 119 h 136"/>
                <a:gd name="T54" fmla="*/ 35 w 38"/>
                <a:gd name="T55" fmla="*/ 122 h 136"/>
                <a:gd name="T56" fmla="*/ 31 w 38"/>
                <a:gd name="T57" fmla="*/ 126 h 136"/>
                <a:gd name="T58" fmla="*/ 31 w 38"/>
                <a:gd name="T59" fmla="*/ 129 h 136"/>
                <a:gd name="T60" fmla="*/ 31 w 38"/>
                <a:gd name="T61" fmla="*/ 133 h 136"/>
                <a:gd name="T62" fmla="*/ 28 w 38"/>
                <a:gd name="T63" fmla="*/ 136 h 136"/>
                <a:gd name="T64" fmla="*/ 28 w 38"/>
                <a:gd name="T65" fmla="*/ 136 h 136"/>
                <a:gd name="T66" fmla="*/ 21 w 38"/>
                <a:gd name="T67" fmla="*/ 136 h 136"/>
                <a:gd name="T68" fmla="*/ 17 w 38"/>
                <a:gd name="T69" fmla="*/ 133 h 136"/>
                <a:gd name="T70" fmla="*/ 14 w 38"/>
                <a:gd name="T71" fmla="*/ 129 h 136"/>
                <a:gd name="T72" fmla="*/ 14 w 38"/>
                <a:gd name="T73" fmla="*/ 122 h 136"/>
                <a:gd name="T74" fmla="*/ 14 w 38"/>
                <a:gd name="T75" fmla="*/ 1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136">
                  <a:moveTo>
                    <a:pt x="14" y="122"/>
                  </a:moveTo>
                  <a:lnTo>
                    <a:pt x="14" y="115"/>
                  </a:lnTo>
                  <a:lnTo>
                    <a:pt x="10" y="108"/>
                  </a:lnTo>
                  <a:lnTo>
                    <a:pt x="10" y="98"/>
                  </a:lnTo>
                  <a:lnTo>
                    <a:pt x="10" y="88"/>
                  </a:lnTo>
                  <a:lnTo>
                    <a:pt x="10" y="67"/>
                  </a:lnTo>
                  <a:lnTo>
                    <a:pt x="7" y="46"/>
                  </a:lnTo>
                  <a:lnTo>
                    <a:pt x="7" y="32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1" y="4"/>
                  </a:lnTo>
                  <a:lnTo>
                    <a:pt x="38" y="7"/>
                  </a:lnTo>
                  <a:lnTo>
                    <a:pt x="38" y="25"/>
                  </a:lnTo>
                  <a:lnTo>
                    <a:pt x="38" y="39"/>
                  </a:lnTo>
                  <a:lnTo>
                    <a:pt x="38" y="53"/>
                  </a:lnTo>
                  <a:lnTo>
                    <a:pt x="38" y="63"/>
                  </a:lnTo>
                  <a:lnTo>
                    <a:pt x="38" y="74"/>
                  </a:lnTo>
                  <a:lnTo>
                    <a:pt x="38" y="84"/>
                  </a:lnTo>
                  <a:lnTo>
                    <a:pt x="38" y="94"/>
                  </a:lnTo>
                  <a:lnTo>
                    <a:pt x="38" y="105"/>
                  </a:lnTo>
                  <a:lnTo>
                    <a:pt x="35" y="112"/>
                  </a:lnTo>
                  <a:lnTo>
                    <a:pt x="35" y="119"/>
                  </a:lnTo>
                  <a:lnTo>
                    <a:pt x="35" y="122"/>
                  </a:lnTo>
                  <a:lnTo>
                    <a:pt x="31" y="126"/>
                  </a:lnTo>
                  <a:lnTo>
                    <a:pt x="31" y="129"/>
                  </a:lnTo>
                  <a:lnTo>
                    <a:pt x="31" y="133"/>
                  </a:lnTo>
                  <a:lnTo>
                    <a:pt x="28" y="136"/>
                  </a:lnTo>
                  <a:lnTo>
                    <a:pt x="28" y="136"/>
                  </a:lnTo>
                  <a:lnTo>
                    <a:pt x="21" y="136"/>
                  </a:lnTo>
                  <a:lnTo>
                    <a:pt x="17" y="133"/>
                  </a:lnTo>
                  <a:lnTo>
                    <a:pt x="14" y="129"/>
                  </a:lnTo>
                  <a:lnTo>
                    <a:pt x="14" y="122"/>
                  </a:lnTo>
                  <a:lnTo>
                    <a:pt x="14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3142727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D4420A6-CD76-4B8E-A74B-FF8E96A5DECE}"/>
              </a:ext>
            </a:extLst>
          </p:cNvPr>
          <p:cNvGrpSpPr/>
          <p:nvPr/>
        </p:nvGrpSpPr>
        <p:grpSpPr>
          <a:xfrm>
            <a:off x="5197687" y="2473695"/>
            <a:ext cx="1796626" cy="1910609"/>
            <a:chOff x="5854953" y="18977467"/>
            <a:chExt cx="1796626" cy="1910609"/>
          </a:xfrm>
        </p:grpSpPr>
        <p:sp>
          <p:nvSpPr>
            <p:cNvPr id="3" name="Freeform 117">
              <a:extLst>
                <a:ext uri="{FF2B5EF4-FFF2-40B4-BE49-F238E27FC236}">
                  <a16:creationId xmlns:a16="http://schemas.microsoft.com/office/drawing/2014/main" id="{44BF27D8-45C3-4963-809E-3D48A8D57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953" y="19145733"/>
              <a:ext cx="602495" cy="1666357"/>
            </a:xfrm>
            <a:custGeom>
              <a:avLst/>
              <a:gdLst>
                <a:gd name="T0" fmla="*/ 111 w 111"/>
                <a:gd name="T1" fmla="*/ 7 h 307"/>
                <a:gd name="T2" fmla="*/ 111 w 111"/>
                <a:gd name="T3" fmla="*/ 32 h 307"/>
                <a:gd name="T4" fmla="*/ 111 w 111"/>
                <a:gd name="T5" fmla="*/ 53 h 307"/>
                <a:gd name="T6" fmla="*/ 111 w 111"/>
                <a:gd name="T7" fmla="*/ 70 h 307"/>
                <a:gd name="T8" fmla="*/ 111 w 111"/>
                <a:gd name="T9" fmla="*/ 87 h 307"/>
                <a:gd name="T10" fmla="*/ 108 w 111"/>
                <a:gd name="T11" fmla="*/ 126 h 307"/>
                <a:gd name="T12" fmla="*/ 104 w 111"/>
                <a:gd name="T13" fmla="*/ 147 h 307"/>
                <a:gd name="T14" fmla="*/ 101 w 111"/>
                <a:gd name="T15" fmla="*/ 164 h 307"/>
                <a:gd name="T16" fmla="*/ 97 w 111"/>
                <a:gd name="T17" fmla="*/ 185 h 307"/>
                <a:gd name="T18" fmla="*/ 94 w 111"/>
                <a:gd name="T19" fmla="*/ 203 h 307"/>
                <a:gd name="T20" fmla="*/ 87 w 111"/>
                <a:gd name="T21" fmla="*/ 220 h 307"/>
                <a:gd name="T22" fmla="*/ 76 w 111"/>
                <a:gd name="T23" fmla="*/ 237 h 307"/>
                <a:gd name="T24" fmla="*/ 69 w 111"/>
                <a:gd name="T25" fmla="*/ 251 h 307"/>
                <a:gd name="T26" fmla="*/ 59 w 111"/>
                <a:gd name="T27" fmla="*/ 265 h 307"/>
                <a:gd name="T28" fmla="*/ 48 w 111"/>
                <a:gd name="T29" fmla="*/ 279 h 307"/>
                <a:gd name="T30" fmla="*/ 34 w 111"/>
                <a:gd name="T31" fmla="*/ 290 h 307"/>
                <a:gd name="T32" fmla="*/ 20 w 111"/>
                <a:gd name="T33" fmla="*/ 300 h 307"/>
                <a:gd name="T34" fmla="*/ 14 w 111"/>
                <a:gd name="T35" fmla="*/ 304 h 307"/>
                <a:gd name="T36" fmla="*/ 7 w 111"/>
                <a:gd name="T37" fmla="*/ 307 h 307"/>
                <a:gd name="T38" fmla="*/ 3 w 111"/>
                <a:gd name="T39" fmla="*/ 304 h 307"/>
                <a:gd name="T40" fmla="*/ 0 w 111"/>
                <a:gd name="T41" fmla="*/ 300 h 307"/>
                <a:gd name="T42" fmla="*/ 3 w 111"/>
                <a:gd name="T43" fmla="*/ 297 h 307"/>
                <a:gd name="T44" fmla="*/ 10 w 111"/>
                <a:gd name="T45" fmla="*/ 286 h 307"/>
                <a:gd name="T46" fmla="*/ 17 w 111"/>
                <a:gd name="T47" fmla="*/ 276 h 307"/>
                <a:gd name="T48" fmla="*/ 27 w 111"/>
                <a:gd name="T49" fmla="*/ 265 h 307"/>
                <a:gd name="T50" fmla="*/ 38 w 111"/>
                <a:gd name="T51" fmla="*/ 251 h 307"/>
                <a:gd name="T52" fmla="*/ 45 w 111"/>
                <a:gd name="T53" fmla="*/ 237 h 307"/>
                <a:gd name="T54" fmla="*/ 52 w 111"/>
                <a:gd name="T55" fmla="*/ 220 h 307"/>
                <a:gd name="T56" fmla="*/ 59 w 111"/>
                <a:gd name="T57" fmla="*/ 203 h 307"/>
                <a:gd name="T58" fmla="*/ 62 w 111"/>
                <a:gd name="T59" fmla="*/ 185 h 307"/>
                <a:gd name="T60" fmla="*/ 66 w 111"/>
                <a:gd name="T61" fmla="*/ 164 h 307"/>
                <a:gd name="T62" fmla="*/ 69 w 111"/>
                <a:gd name="T63" fmla="*/ 143 h 307"/>
                <a:gd name="T64" fmla="*/ 73 w 111"/>
                <a:gd name="T65" fmla="*/ 105 h 307"/>
                <a:gd name="T66" fmla="*/ 73 w 111"/>
                <a:gd name="T67" fmla="*/ 66 h 307"/>
                <a:gd name="T68" fmla="*/ 73 w 111"/>
                <a:gd name="T69" fmla="*/ 49 h 307"/>
                <a:gd name="T70" fmla="*/ 73 w 111"/>
                <a:gd name="T71" fmla="*/ 35 h 307"/>
                <a:gd name="T72" fmla="*/ 73 w 111"/>
                <a:gd name="T73" fmla="*/ 25 h 307"/>
                <a:gd name="T74" fmla="*/ 69 w 111"/>
                <a:gd name="T75" fmla="*/ 18 h 307"/>
                <a:gd name="T76" fmla="*/ 69 w 111"/>
                <a:gd name="T77" fmla="*/ 11 h 307"/>
                <a:gd name="T78" fmla="*/ 69 w 111"/>
                <a:gd name="T79" fmla="*/ 7 h 307"/>
                <a:gd name="T80" fmla="*/ 73 w 111"/>
                <a:gd name="T81" fmla="*/ 4 h 307"/>
                <a:gd name="T82" fmla="*/ 76 w 111"/>
                <a:gd name="T83" fmla="*/ 0 h 307"/>
                <a:gd name="T84" fmla="*/ 80 w 111"/>
                <a:gd name="T85" fmla="*/ 0 h 307"/>
                <a:gd name="T86" fmla="*/ 87 w 111"/>
                <a:gd name="T87" fmla="*/ 0 h 307"/>
                <a:gd name="T88" fmla="*/ 97 w 111"/>
                <a:gd name="T89" fmla="*/ 4 h 307"/>
                <a:gd name="T90" fmla="*/ 111 w 111"/>
                <a:gd name="T91" fmla="*/ 7 h 307"/>
                <a:gd name="T92" fmla="*/ 111 w 111"/>
                <a:gd name="T93" fmla="*/ 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1" h="307">
                  <a:moveTo>
                    <a:pt x="111" y="7"/>
                  </a:moveTo>
                  <a:lnTo>
                    <a:pt x="111" y="32"/>
                  </a:lnTo>
                  <a:lnTo>
                    <a:pt x="111" y="53"/>
                  </a:lnTo>
                  <a:lnTo>
                    <a:pt x="111" y="70"/>
                  </a:lnTo>
                  <a:lnTo>
                    <a:pt x="111" y="87"/>
                  </a:lnTo>
                  <a:lnTo>
                    <a:pt x="108" y="126"/>
                  </a:lnTo>
                  <a:lnTo>
                    <a:pt x="104" y="147"/>
                  </a:lnTo>
                  <a:lnTo>
                    <a:pt x="101" y="164"/>
                  </a:lnTo>
                  <a:lnTo>
                    <a:pt x="97" y="185"/>
                  </a:lnTo>
                  <a:lnTo>
                    <a:pt x="94" y="203"/>
                  </a:lnTo>
                  <a:lnTo>
                    <a:pt x="87" y="220"/>
                  </a:lnTo>
                  <a:lnTo>
                    <a:pt x="76" y="237"/>
                  </a:lnTo>
                  <a:lnTo>
                    <a:pt x="69" y="251"/>
                  </a:lnTo>
                  <a:lnTo>
                    <a:pt x="59" y="265"/>
                  </a:lnTo>
                  <a:lnTo>
                    <a:pt x="48" y="279"/>
                  </a:lnTo>
                  <a:lnTo>
                    <a:pt x="34" y="290"/>
                  </a:lnTo>
                  <a:lnTo>
                    <a:pt x="20" y="300"/>
                  </a:lnTo>
                  <a:lnTo>
                    <a:pt x="14" y="304"/>
                  </a:lnTo>
                  <a:lnTo>
                    <a:pt x="7" y="307"/>
                  </a:lnTo>
                  <a:lnTo>
                    <a:pt x="3" y="304"/>
                  </a:lnTo>
                  <a:lnTo>
                    <a:pt x="0" y="300"/>
                  </a:lnTo>
                  <a:lnTo>
                    <a:pt x="3" y="297"/>
                  </a:lnTo>
                  <a:lnTo>
                    <a:pt x="10" y="286"/>
                  </a:lnTo>
                  <a:lnTo>
                    <a:pt x="17" y="276"/>
                  </a:lnTo>
                  <a:lnTo>
                    <a:pt x="27" y="265"/>
                  </a:lnTo>
                  <a:lnTo>
                    <a:pt x="38" y="251"/>
                  </a:lnTo>
                  <a:lnTo>
                    <a:pt x="45" y="237"/>
                  </a:lnTo>
                  <a:lnTo>
                    <a:pt x="52" y="220"/>
                  </a:lnTo>
                  <a:lnTo>
                    <a:pt x="59" y="203"/>
                  </a:lnTo>
                  <a:lnTo>
                    <a:pt x="62" y="185"/>
                  </a:lnTo>
                  <a:lnTo>
                    <a:pt x="66" y="164"/>
                  </a:lnTo>
                  <a:lnTo>
                    <a:pt x="69" y="143"/>
                  </a:lnTo>
                  <a:lnTo>
                    <a:pt x="73" y="105"/>
                  </a:lnTo>
                  <a:lnTo>
                    <a:pt x="73" y="66"/>
                  </a:lnTo>
                  <a:lnTo>
                    <a:pt x="73" y="49"/>
                  </a:lnTo>
                  <a:lnTo>
                    <a:pt x="73" y="35"/>
                  </a:lnTo>
                  <a:lnTo>
                    <a:pt x="73" y="25"/>
                  </a:lnTo>
                  <a:lnTo>
                    <a:pt x="69" y="18"/>
                  </a:lnTo>
                  <a:lnTo>
                    <a:pt x="69" y="11"/>
                  </a:lnTo>
                  <a:lnTo>
                    <a:pt x="69" y="7"/>
                  </a:lnTo>
                  <a:lnTo>
                    <a:pt x="73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7" y="4"/>
                  </a:lnTo>
                  <a:lnTo>
                    <a:pt x="111" y="7"/>
                  </a:lnTo>
                  <a:lnTo>
                    <a:pt x="111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8">
              <a:extLst>
                <a:ext uri="{FF2B5EF4-FFF2-40B4-BE49-F238E27FC236}">
                  <a16:creationId xmlns:a16="http://schemas.microsoft.com/office/drawing/2014/main" id="{B7DF1C98-10E2-48B6-99AF-1235879D8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7179" y="18977467"/>
              <a:ext cx="1324400" cy="1910609"/>
            </a:xfrm>
            <a:custGeom>
              <a:avLst/>
              <a:gdLst>
                <a:gd name="T0" fmla="*/ 153 w 244"/>
                <a:gd name="T1" fmla="*/ 296 h 352"/>
                <a:gd name="T2" fmla="*/ 153 w 244"/>
                <a:gd name="T3" fmla="*/ 286 h 352"/>
                <a:gd name="T4" fmla="*/ 174 w 244"/>
                <a:gd name="T5" fmla="*/ 286 h 352"/>
                <a:gd name="T6" fmla="*/ 199 w 244"/>
                <a:gd name="T7" fmla="*/ 286 h 352"/>
                <a:gd name="T8" fmla="*/ 202 w 244"/>
                <a:gd name="T9" fmla="*/ 282 h 352"/>
                <a:gd name="T10" fmla="*/ 202 w 244"/>
                <a:gd name="T11" fmla="*/ 268 h 352"/>
                <a:gd name="T12" fmla="*/ 202 w 244"/>
                <a:gd name="T13" fmla="*/ 237 h 352"/>
                <a:gd name="T14" fmla="*/ 202 w 244"/>
                <a:gd name="T15" fmla="*/ 202 h 352"/>
                <a:gd name="T16" fmla="*/ 202 w 244"/>
                <a:gd name="T17" fmla="*/ 185 h 352"/>
                <a:gd name="T18" fmla="*/ 202 w 244"/>
                <a:gd name="T19" fmla="*/ 153 h 352"/>
                <a:gd name="T20" fmla="*/ 199 w 244"/>
                <a:gd name="T21" fmla="*/ 118 h 352"/>
                <a:gd name="T22" fmla="*/ 199 w 244"/>
                <a:gd name="T23" fmla="*/ 87 h 352"/>
                <a:gd name="T24" fmla="*/ 195 w 244"/>
                <a:gd name="T25" fmla="*/ 66 h 352"/>
                <a:gd name="T26" fmla="*/ 192 w 244"/>
                <a:gd name="T27" fmla="*/ 45 h 352"/>
                <a:gd name="T28" fmla="*/ 181 w 244"/>
                <a:gd name="T29" fmla="*/ 38 h 352"/>
                <a:gd name="T30" fmla="*/ 157 w 244"/>
                <a:gd name="T31" fmla="*/ 38 h 352"/>
                <a:gd name="T32" fmla="*/ 143 w 244"/>
                <a:gd name="T33" fmla="*/ 42 h 352"/>
                <a:gd name="T34" fmla="*/ 125 w 244"/>
                <a:gd name="T35" fmla="*/ 42 h 352"/>
                <a:gd name="T36" fmla="*/ 97 w 244"/>
                <a:gd name="T37" fmla="*/ 49 h 352"/>
                <a:gd name="T38" fmla="*/ 63 w 244"/>
                <a:gd name="T39" fmla="*/ 52 h 352"/>
                <a:gd name="T40" fmla="*/ 17 w 244"/>
                <a:gd name="T41" fmla="*/ 59 h 352"/>
                <a:gd name="T42" fmla="*/ 17 w 244"/>
                <a:gd name="T43" fmla="*/ 35 h 352"/>
                <a:gd name="T44" fmla="*/ 52 w 244"/>
                <a:gd name="T45" fmla="*/ 31 h 352"/>
                <a:gd name="T46" fmla="*/ 73 w 244"/>
                <a:gd name="T47" fmla="*/ 28 h 352"/>
                <a:gd name="T48" fmla="*/ 101 w 244"/>
                <a:gd name="T49" fmla="*/ 24 h 352"/>
                <a:gd name="T50" fmla="*/ 136 w 244"/>
                <a:gd name="T51" fmla="*/ 17 h 352"/>
                <a:gd name="T52" fmla="*/ 164 w 244"/>
                <a:gd name="T53" fmla="*/ 14 h 352"/>
                <a:gd name="T54" fmla="*/ 181 w 244"/>
                <a:gd name="T55" fmla="*/ 7 h 352"/>
                <a:gd name="T56" fmla="*/ 188 w 244"/>
                <a:gd name="T57" fmla="*/ 3 h 352"/>
                <a:gd name="T58" fmla="*/ 202 w 244"/>
                <a:gd name="T59" fmla="*/ 3 h 352"/>
                <a:gd name="T60" fmla="*/ 223 w 244"/>
                <a:gd name="T61" fmla="*/ 14 h 352"/>
                <a:gd name="T62" fmla="*/ 240 w 244"/>
                <a:gd name="T63" fmla="*/ 28 h 352"/>
                <a:gd name="T64" fmla="*/ 237 w 244"/>
                <a:gd name="T65" fmla="*/ 42 h 352"/>
                <a:gd name="T66" fmla="*/ 233 w 244"/>
                <a:gd name="T67" fmla="*/ 59 h 352"/>
                <a:gd name="T68" fmla="*/ 233 w 244"/>
                <a:gd name="T69" fmla="*/ 108 h 352"/>
                <a:gd name="T70" fmla="*/ 237 w 244"/>
                <a:gd name="T71" fmla="*/ 181 h 352"/>
                <a:gd name="T72" fmla="*/ 237 w 244"/>
                <a:gd name="T73" fmla="*/ 237 h 352"/>
                <a:gd name="T74" fmla="*/ 240 w 244"/>
                <a:gd name="T75" fmla="*/ 272 h 352"/>
                <a:gd name="T76" fmla="*/ 233 w 244"/>
                <a:gd name="T77" fmla="*/ 314 h 352"/>
                <a:gd name="T78" fmla="*/ 223 w 244"/>
                <a:gd name="T79" fmla="*/ 338 h 352"/>
                <a:gd name="T80" fmla="*/ 206 w 244"/>
                <a:gd name="T81" fmla="*/ 349 h 352"/>
                <a:gd name="T82" fmla="*/ 192 w 244"/>
                <a:gd name="T83" fmla="*/ 352 h 352"/>
                <a:gd name="T84" fmla="*/ 188 w 244"/>
                <a:gd name="T85" fmla="*/ 335 h 352"/>
                <a:gd name="T86" fmla="*/ 178 w 244"/>
                <a:gd name="T87" fmla="*/ 31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4" h="352">
                  <a:moveTo>
                    <a:pt x="167" y="307"/>
                  </a:moveTo>
                  <a:lnTo>
                    <a:pt x="160" y="303"/>
                  </a:lnTo>
                  <a:lnTo>
                    <a:pt x="153" y="296"/>
                  </a:lnTo>
                  <a:lnTo>
                    <a:pt x="150" y="293"/>
                  </a:lnTo>
                  <a:lnTo>
                    <a:pt x="150" y="289"/>
                  </a:lnTo>
                  <a:lnTo>
                    <a:pt x="153" y="286"/>
                  </a:lnTo>
                  <a:lnTo>
                    <a:pt x="157" y="286"/>
                  </a:lnTo>
                  <a:lnTo>
                    <a:pt x="164" y="282"/>
                  </a:lnTo>
                  <a:lnTo>
                    <a:pt x="174" y="286"/>
                  </a:lnTo>
                  <a:lnTo>
                    <a:pt x="185" y="286"/>
                  </a:lnTo>
                  <a:lnTo>
                    <a:pt x="192" y="289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202" y="282"/>
                  </a:lnTo>
                  <a:lnTo>
                    <a:pt x="202" y="282"/>
                  </a:lnTo>
                  <a:lnTo>
                    <a:pt x="202" y="279"/>
                  </a:lnTo>
                  <a:lnTo>
                    <a:pt x="202" y="272"/>
                  </a:lnTo>
                  <a:lnTo>
                    <a:pt x="202" y="268"/>
                  </a:lnTo>
                  <a:lnTo>
                    <a:pt x="202" y="261"/>
                  </a:lnTo>
                  <a:lnTo>
                    <a:pt x="202" y="255"/>
                  </a:lnTo>
                  <a:lnTo>
                    <a:pt x="202" y="237"/>
                  </a:lnTo>
                  <a:lnTo>
                    <a:pt x="202" y="223"/>
                  </a:lnTo>
                  <a:lnTo>
                    <a:pt x="202" y="213"/>
                  </a:lnTo>
                  <a:lnTo>
                    <a:pt x="202" y="202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2" y="185"/>
                  </a:lnTo>
                  <a:lnTo>
                    <a:pt x="202" y="174"/>
                  </a:lnTo>
                  <a:lnTo>
                    <a:pt x="202" y="164"/>
                  </a:lnTo>
                  <a:lnTo>
                    <a:pt x="202" y="153"/>
                  </a:lnTo>
                  <a:lnTo>
                    <a:pt x="199" y="143"/>
                  </a:lnTo>
                  <a:lnTo>
                    <a:pt x="199" y="132"/>
                  </a:lnTo>
                  <a:lnTo>
                    <a:pt x="199" y="118"/>
                  </a:lnTo>
                  <a:lnTo>
                    <a:pt x="199" y="108"/>
                  </a:lnTo>
                  <a:lnTo>
                    <a:pt x="199" y="97"/>
                  </a:lnTo>
                  <a:lnTo>
                    <a:pt x="199" y="87"/>
                  </a:lnTo>
                  <a:lnTo>
                    <a:pt x="199" y="80"/>
                  </a:lnTo>
                  <a:lnTo>
                    <a:pt x="199" y="73"/>
                  </a:lnTo>
                  <a:lnTo>
                    <a:pt x="195" y="66"/>
                  </a:lnTo>
                  <a:lnTo>
                    <a:pt x="195" y="59"/>
                  </a:lnTo>
                  <a:lnTo>
                    <a:pt x="195" y="52"/>
                  </a:lnTo>
                  <a:lnTo>
                    <a:pt x="192" y="45"/>
                  </a:lnTo>
                  <a:lnTo>
                    <a:pt x="188" y="42"/>
                  </a:lnTo>
                  <a:lnTo>
                    <a:pt x="185" y="38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7" y="38"/>
                  </a:lnTo>
                  <a:lnTo>
                    <a:pt x="157" y="38"/>
                  </a:lnTo>
                  <a:lnTo>
                    <a:pt x="153" y="38"/>
                  </a:lnTo>
                  <a:lnTo>
                    <a:pt x="150" y="38"/>
                  </a:lnTo>
                  <a:lnTo>
                    <a:pt x="143" y="42"/>
                  </a:lnTo>
                  <a:lnTo>
                    <a:pt x="139" y="42"/>
                  </a:lnTo>
                  <a:lnTo>
                    <a:pt x="132" y="42"/>
                  </a:lnTo>
                  <a:lnTo>
                    <a:pt x="125" y="42"/>
                  </a:lnTo>
                  <a:lnTo>
                    <a:pt x="115" y="45"/>
                  </a:lnTo>
                  <a:lnTo>
                    <a:pt x="108" y="45"/>
                  </a:lnTo>
                  <a:lnTo>
                    <a:pt x="97" y="49"/>
                  </a:lnTo>
                  <a:lnTo>
                    <a:pt x="87" y="49"/>
                  </a:lnTo>
                  <a:lnTo>
                    <a:pt x="73" y="52"/>
                  </a:lnTo>
                  <a:lnTo>
                    <a:pt x="63" y="52"/>
                  </a:lnTo>
                  <a:lnTo>
                    <a:pt x="49" y="56"/>
                  </a:lnTo>
                  <a:lnTo>
                    <a:pt x="31" y="56"/>
                  </a:lnTo>
                  <a:lnTo>
                    <a:pt x="17" y="59"/>
                  </a:lnTo>
                  <a:lnTo>
                    <a:pt x="0" y="63"/>
                  </a:lnTo>
                  <a:lnTo>
                    <a:pt x="0" y="38"/>
                  </a:lnTo>
                  <a:lnTo>
                    <a:pt x="17" y="35"/>
                  </a:lnTo>
                  <a:lnTo>
                    <a:pt x="31" y="35"/>
                  </a:lnTo>
                  <a:lnTo>
                    <a:pt x="42" y="31"/>
                  </a:lnTo>
                  <a:lnTo>
                    <a:pt x="52" y="31"/>
                  </a:lnTo>
                  <a:lnTo>
                    <a:pt x="59" y="31"/>
                  </a:lnTo>
                  <a:lnTo>
                    <a:pt x="63" y="28"/>
                  </a:lnTo>
                  <a:lnTo>
                    <a:pt x="73" y="28"/>
                  </a:lnTo>
                  <a:lnTo>
                    <a:pt x="80" y="28"/>
                  </a:lnTo>
                  <a:lnTo>
                    <a:pt x="90" y="24"/>
                  </a:lnTo>
                  <a:lnTo>
                    <a:pt x="101" y="24"/>
                  </a:lnTo>
                  <a:lnTo>
                    <a:pt x="111" y="21"/>
                  </a:lnTo>
                  <a:lnTo>
                    <a:pt x="125" y="21"/>
                  </a:lnTo>
                  <a:lnTo>
                    <a:pt x="136" y="17"/>
                  </a:lnTo>
                  <a:lnTo>
                    <a:pt x="150" y="17"/>
                  </a:lnTo>
                  <a:lnTo>
                    <a:pt x="157" y="14"/>
                  </a:lnTo>
                  <a:lnTo>
                    <a:pt x="164" y="14"/>
                  </a:lnTo>
                  <a:lnTo>
                    <a:pt x="171" y="10"/>
                  </a:lnTo>
                  <a:lnTo>
                    <a:pt x="178" y="10"/>
                  </a:lnTo>
                  <a:lnTo>
                    <a:pt x="181" y="7"/>
                  </a:lnTo>
                  <a:lnTo>
                    <a:pt x="181" y="7"/>
                  </a:lnTo>
                  <a:lnTo>
                    <a:pt x="185" y="3"/>
                  </a:lnTo>
                  <a:lnTo>
                    <a:pt x="188" y="3"/>
                  </a:lnTo>
                  <a:lnTo>
                    <a:pt x="192" y="0"/>
                  </a:lnTo>
                  <a:lnTo>
                    <a:pt x="195" y="3"/>
                  </a:lnTo>
                  <a:lnTo>
                    <a:pt x="202" y="3"/>
                  </a:lnTo>
                  <a:lnTo>
                    <a:pt x="206" y="7"/>
                  </a:lnTo>
                  <a:lnTo>
                    <a:pt x="213" y="10"/>
                  </a:lnTo>
                  <a:lnTo>
                    <a:pt x="223" y="14"/>
                  </a:lnTo>
                  <a:lnTo>
                    <a:pt x="230" y="21"/>
                  </a:lnTo>
                  <a:lnTo>
                    <a:pt x="237" y="24"/>
                  </a:lnTo>
                  <a:lnTo>
                    <a:pt x="240" y="28"/>
                  </a:lnTo>
                  <a:lnTo>
                    <a:pt x="244" y="31"/>
                  </a:lnTo>
                  <a:lnTo>
                    <a:pt x="240" y="38"/>
                  </a:lnTo>
                  <a:lnTo>
                    <a:pt x="237" y="42"/>
                  </a:lnTo>
                  <a:lnTo>
                    <a:pt x="237" y="45"/>
                  </a:lnTo>
                  <a:lnTo>
                    <a:pt x="233" y="52"/>
                  </a:lnTo>
                  <a:lnTo>
                    <a:pt x="233" y="59"/>
                  </a:lnTo>
                  <a:lnTo>
                    <a:pt x="233" y="73"/>
                  </a:lnTo>
                  <a:lnTo>
                    <a:pt x="233" y="87"/>
                  </a:lnTo>
                  <a:lnTo>
                    <a:pt x="233" y="108"/>
                  </a:lnTo>
                  <a:lnTo>
                    <a:pt x="233" y="129"/>
                  </a:lnTo>
                  <a:lnTo>
                    <a:pt x="237" y="153"/>
                  </a:lnTo>
                  <a:lnTo>
                    <a:pt x="237" y="181"/>
                  </a:lnTo>
                  <a:lnTo>
                    <a:pt x="237" y="202"/>
                  </a:lnTo>
                  <a:lnTo>
                    <a:pt x="237" y="223"/>
                  </a:lnTo>
                  <a:lnTo>
                    <a:pt x="237" y="237"/>
                  </a:lnTo>
                  <a:lnTo>
                    <a:pt x="237" y="255"/>
                  </a:lnTo>
                  <a:lnTo>
                    <a:pt x="240" y="265"/>
                  </a:lnTo>
                  <a:lnTo>
                    <a:pt x="240" y="272"/>
                  </a:lnTo>
                  <a:lnTo>
                    <a:pt x="240" y="279"/>
                  </a:lnTo>
                  <a:lnTo>
                    <a:pt x="237" y="296"/>
                  </a:lnTo>
                  <a:lnTo>
                    <a:pt x="233" y="314"/>
                  </a:lnTo>
                  <a:lnTo>
                    <a:pt x="230" y="321"/>
                  </a:lnTo>
                  <a:lnTo>
                    <a:pt x="227" y="331"/>
                  </a:lnTo>
                  <a:lnTo>
                    <a:pt x="223" y="338"/>
                  </a:lnTo>
                  <a:lnTo>
                    <a:pt x="216" y="342"/>
                  </a:lnTo>
                  <a:lnTo>
                    <a:pt x="209" y="349"/>
                  </a:lnTo>
                  <a:lnTo>
                    <a:pt x="206" y="349"/>
                  </a:lnTo>
                  <a:lnTo>
                    <a:pt x="199" y="352"/>
                  </a:lnTo>
                  <a:lnTo>
                    <a:pt x="195" y="352"/>
                  </a:lnTo>
                  <a:lnTo>
                    <a:pt x="192" y="352"/>
                  </a:lnTo>
                  <a:lnTo>
                    <a:pt x="188" y="349"/>
                  </a:lnTo>
                  <a:lnTo>
                    <a:pt x="188" y="342"/>
                  </a:lnTo>
                  <a:lnTo>
                    <a:pt x="188" y="335"/>
                  </a:lnTo>
                  <a:lnTo>
                    <a:pt x="188" y="328"/>
                  </a:lnTo>
                  <a:lnTo>
                    <a:pt x="185" y="321"/>
                  </a:lnTo>
                  <a:lnTo>
                    <a:pt x="178" y="314"/>
                  </a:lnTo>
                  <a:lnTo>
                    <a:pt x="167" y="307"/>
                  </a:lnTo>
                  <a:lnTo>
                    <a:pt x="167" y="30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9">
              <a:extLst>
                <a:ext uri="{FF2B5EF4-FFF2-40B4-BE49-F238E27FC236}">
                  <a16:creationId xmlns:a16="http://schemas.microsoft.com/office/drawing/2014/main" id="{977F4FF0-8705-48F3-BA1D-DC9D7123A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412" y="19145733"/>
              <a:ext cx="244256" cy="1536088"/>
            </a:xfrm>
            <a:custGeom>
              <a:avLst/>
              <a:gdLst>
                <a:gd name="T0" fmla="*/ 42 w 45"/>
                <a:gd name="T1" fmla="*/ 133 h 283"/>
                <a:gd name="T2" fmla="*/ 38 w 45"/>
                <a:gd name="T3" fmla="*/ 154 h 283"/>
                <a:gd name="T4" fmla="*/ 38 w 45"/>
                <a:gd name="T5" fmla="*/ 171 h 283"/>
                <a:gd name="T6" fmla="*/ 38 w 45"/>
                <a:gd name="T7" fmla="*/ 189 h 283"/>
                <a:gd name="T8" fmla="*/ 38 w 45"/>
                <a:gd name="T9" fmla="*/ 203 h 283"/>
                <a:gd name="T10" fmla="*/ 38 w 45"/>
                <a:gd name="T11" fmla="*/ 217 h 283"/>
                <a:gd name="T12" fmla="*/ 38 w 45"/>
                <a:gd name="T13" fmla="*/ 230 h 283"/>
                <a:gd name="T14" fmla="*/ 38 w 45"/>
                <a:gd name="T15" fmla="*/ 241 h 283"/>
                <a:gd name="T16" fmla="*/ 38 w 45"/>
                <a:gd name="T17" fmla="*/ 248 h 283"/>
                <a:gd name="T18" fmla="*/ 35 w 45"/>
                <a:gd name="T19" fmla="*/ 258 h 283"/>
                <a:gd name="T20" fmla="*/ 35 w 45"/>
                <a:gd name="T21" fmla="*/ 262 h 283"/>
                <a:gd name="T22" fmla="*/ 35 w 45"/>
                <a:gd name="T23" fmla="*/ 269 h 283"/>
                <a:gd name="T24" fmla="*/ 31 w 45"/>
                <a:gd name="T25" fmla="*/ 272 h 283"/>
                <a:gd name="T26" fmla="*/ 31 w 45"/>
                <a:gd name="T27" fmla="*/ 276 h 283"/>
                <a:gd name="T28" fmla="*/ 28 w 45"/>
                <a:gd name="T29" fmla="*/ 279 h 283"/>
                <a:gd name="T30" fmla="*/ 24 w 45"/>
                <a:gd name="T31" fmla="*/ 283 h 283"/>
                <a:gd name="T32" fmla="*/ 24 w 45"/>
                <a:gd name="T33" fmla="*/ 283 h 283"/>
                <a:gd name="T34" fmla="*/ 21 w 45"/>
                <a:gd name="T35" fmla="*/ 283 h 283"/>
                <a:gd name="T36" fmla="*/ 17 w 45"/>
                <a:gd name="T37" fmla="*/ 279 h 283"/>
                <a:gd name="T38" fmla="*/ 17 w 45"/>
                <a:gd name="T39" fmla="*/ 279 h 283"/>
                <a:gd name="T40" fmla="*/ 14 w 45"/>
                <a:gd name="T41" fmla="*/ 276 h 283"/>
                <a:gd name="T42" fmla="*/ 14 w 45"/>
                <a:gd name="T43" fmla="*/ 269 h 283"/>
                <a:gd name="T44" fmla="*/ 14 w 45"/>
                <a:gd name="T45" fmla="*/ 265 h 283"/>
                <a:gd name="T46" fmla="*/ 10 w 45"/>
                <a:gd name="T47" fmla="*/ 258 h 283"/>
                <a:gd name="T48" fmla="*/ 10 w 45"/>
                <a:gd name="T49" fmla="*/ 251 h 283"/>
                <a:gd name="T50" fmla="*/ 10 w 45"/>
                <a:gd name="T51" fmla="*/ 244 h 283"/>
                <a:gd name="T52" fmla="*/ 10 w 45"/>
                <a:gd name="T53" fmla="*/ 234 h 283"/>
                <a:gd name="T54" fmla="*/ 10 w 45"/>
                <a:gd name="T55" fmla="*/ 224 h 283"/>
                <a:gd name="T56" fmla="*/ 7 w 45"/>
                <a:gd name="T57" fmla="*/ 206 h 283"/>
                <a:gd name="T58" fmla="*/ 7 w 45"/>
                <a:gd name="T59" fmla="*/ 192 h 283"/>
                <a:gd name="T60" fmla="*/ 7 w 45"/>
                <a:gd name="T61" fmla="*/ 171 h 283"/>
                <a:gd name="T62" fmla="*/ 7 w 45"/>
                <a:gd name="T63" fmla="*/ 150 h 283"/>
                <a:gd name="T64" fmla="*/ 7 w 45"/>
                <a:gd name="T65" fmla="*/ 129 h 283"/>
                <a:gd name="T66" fmla="*/ 7 w 45"/>
                <a:gd name="T67" fmla="*/ 105 h 283"/>
                <a:gd name="T68" fmla="*/ 7 w 45"/>
                <a:gd name="T69" fmla="*/ 84 h 283"/>
                <a:gd name="T70" fmla="*/ 7 w 45"/>
                <a:gd name="T71" fmla="*/ 66 h 283"/>
                <a:gd name="T72" fmla="*/ 7 w 45"/>
                <a:gd name="T73" fmla="*/ 49 h 283"/>
                <a:gd name="T74" fmla="*/ 4 w 45"/>
                <a:gd name="T75" fmla="*/ 32 h 283"/>
                <a:gd name="T76" fmla="*/ 4 w 45"/>
                <a:gd name="T77" fmla="*/ 21 h 283"/>
                <a:gd name="T78" fmla="*/ 4 w 45"/>
                <a:gd name="T79" fmla="*/ 7 h 283"/>
                <a:gd name="T80" fmla="*/ 0 w 45"/>
                <a:gd name="T81" fmla="*/ 0 h 283"/>
                <a:gd name="T82" fmla="*/ 10 w 45"/>
                <a:gd name="T83" fmla="*/ 4 h 283"/>
                <a:gd name="T84" fmla="*/ 17 w 45"/>
                <a:gd name="T85" fmla="*/ 4 h 283"/>
                <a:gd name="T86" fmla="*/ 28 w 45"/>
                <a:gd name="T87" fmla="*/ 7 h 283"/>
                <a:gd name="T88" fmla="*/ 31 w 45"/>
                <a:gd name="T89" fmla="*/ 11 h 283"/>
                <a:gd name="T90" fmla="*/ 38 w 45"/>
                <a:gd name="T91" fmla="*/ 14 h 283"/>
                <a:gd name="T92" fmla="*/ 42 w 45"/>
                <a:gd name="T93" fmla="*/ 14 h 283"/>
                <a:gd name="T94" fmla="*/ 45 w 45"/>
                <a:gd name="T95" fmla="*/ 18 h 283"/>
                <a:gd name="T96" fmla="*/ 45 w 45"/>
                <a:gd name="T97" fmla="*/ 18 h 283"/>
                <a:gd name="T98" fmla="*/ 45 w 45"/>
                <a:gd name="T99" fmla="*/ 28 h 283"/>
                <a:gd name="T100" fmla="*/ 45 w 45"/>
                <a:gd name="T101" fmla="*/ 32 h 283"/>
                <a:gd name="T102" fmla="*/ 45 w 45"/>
                <a:gd name="T103" fmla="*/ 39 h 283"/>
                <a:gd name="T104" fmla="*/ 45 w 45"/>
                <a:gd name="T105" fmla="*/ 42 h 283"/>
                <a:gd name="T106" fmla="*/ 45 w 45"/>
                <a:gd name="T107" fmla="*/ 49 h 283"/>
                <a:gd name="T108" fmla="*/ 42 w 45"/>
                <a:gd name="T109" fmla="*/ 56 h 283"/>
                <a:gd name="T110" fmla="*/ 42 w 45"/>
                <a:gd name="T111" fmla="*/ 66 h 283"/>
                <a:gd name="T112" fmla="*/ 42 w 45"/>
                <a:gd name="T113" fmla="*/ 80 h 283"/>
                <a:gd name="T114" fmla="*/ 42 w 45"/>
                <a:gd name="T115" fmla="*/ 98 h 283"/>
                <a:gd name="T116" fmla="*/ 42 w 45"/>
                <a:gd name="T117" fmla="*/ 115 h 283"/>
                <a:gd name="T118" fmla="*/ 42 w 45"/>
                <a:gd name="T119" fmla="*/ 133 h 283"/>
                <a:gd name="T120" fmla="*/ 42 w 45"/>
                <a:gd name="T121" fmla="*/ 13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83">
                  <a:moveTo>
                    <a:pt x="42" y="133"/>
                  </a:moveTo>
                  <a:lnTo>
                    <a:pt x="38" y="154"/>
                  </a:lnTo>
                  <a:lnTo>
                    <a:pt x="38" y="171"/>
                  </a:lnTo>
                  <a:lnTo>
                    <a:pt x="38" y="189"/>
                  </a:lnTo>
                  <a:lnTo>
                    <a:pt x="38" y="203"/>
                  </a:lnTo>
                  <a:lnTo>
                    <a:pt x="38" y="217"/>
                  </a:lnTo>
                  <a:lnTo>
                    <a:pt x="38" y="230"/>
                  </a:lnTo>
                  <a:lnTo>
                    <a:pt x="38" y="241"/>
                  </a:lnTo>
                  <a:lnTo>
                    <a:pt x="38" y="248"/>
                  </a:lnTo>
                  <a:lnTo>
                    <a:pt x="35" y="258"/>
                  </a:lnTo>
                  <a:lnTo>
                    <a:pt x="35" y="262"/>
                  </a:lnTo>
                  <a:lnTo>
                    <a:pt x="35" y="269"/>
                  </a:lnTo>
                  <a:lnTo>
                    <a:pt x="31" y="272"/>
                  </a:lnTo>
                  <a:lnTo>
                    <a:pt x="31" y="276"/>
                  </a:lnTo>
                  <a:lnTo>
                    <a:pt x="28" y="279"/>
                  </a:lnTo>
                  <a:lnTo>
                    <a:pt x="24" y="283"/>
                  </a:lnTo>
                  <a:lnTo>
                    <a:pt x="24" y="283"/>
                  </a:lnTo>
                  <a:lnTo>
                    <a:pt x="21" y="283"/>
                  </a:lnTo>
                  <a:lnTo>
                    <a:pt x="17" y="279"/>
                  </a:lnTo>
                  <a:lnTo>
                    <a:pt x="17" y="279"/>
                  </a:lnTo>
                  <a:lnTo>
                    <a:pt x="14" y="276"/>
                  </a:lnTo>
                  <a:lnTo>
                    <a:pt x="14" y="269"/>
                  </a:lnTo>
                  <a:lnTo>
                    <a:pt x="14" y="265"/>
                  </a:lnTo>
                  <a:lnTo>
                    <a:pt x="10" y="258"/>
                  </a:lnTo>
                  <a:lnTo>
                    <a:pt x="10" y="251"/>
                  </a:lnTo>
                  <a:lnTo>
                    <a:pt x="10" y="244"/>
                  </a:lnTo>
                  <a:lnTo>
                    <a:pt x="10" y="234"/>
                  </a:lnTo>
                  <a:lnTo>
                    <a:pt x="10" y="224"/>
                  </a:lnTo>
                  <a:lnTo>
                    <a:pt x="7" y="206"/>
                  </a:lnTo>
                  <a:lnTo>
                    <a:pt x="7" y="192"/>
                  </a:lnTo>
                  <a:lnTo>
                    <a:pt x="7" y="171"/>
                  </a:lnTo>
                  <a:lnTo>
                    <a:pt x="7" y="150"/>
                  </a:lnTo>
                  <a:lnTo>
                    <a:pt x="7" y="129"/>
                  </a:lnTo>
                  <a:lnTo>
                    <a:pt x="7" y="105"/>
                  </a:lnTo>
                  <a:lnTo>
                    <a:pt x="7" y="84"/>
                  </a:lnTo>
                  <a:lnTo>
                    <a:pt x="7" y="66"/>
                  </a:lnTo>
                  <a:lnTo>
                    <a:pt x="7" y="49"/>
                  </a:lnTo>
                  <a:lnTo>
                    <a:pt x="4" y="32"/>
                  </a:lnTo>
                  <a:lnTo>
                    <a:pt x="4" y="21"/>
                  </a:lnTo>
                  <a:lnTo>
                    <a:pt x="4" y="7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7" y="4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8" y="14"/>
                  </a:lnTo>
                  <a:lnTo>
                    <a:pt x="42" y="1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28"/>
                  </a:lnTo>
                  <a:lnTo>
                    <a:pt x="45" y="32"/>
                  </a:lnTo>
                  <a:lnTo>
                    <a:pt x="45" y="39"/>
                  </a:lnTo>
                  <a:lnTo>
                    <a:pt x="45" y="42"/>
                  </a:lnTo>
                  <a:lnTo>
                    <a:pt x="45" y="49"/>
                  </a:lnTo>
                  <a:lnTo>
                    <a:pt x="42" y="56"/>
                  </a:lnTo>
                  <a:lnTo>
                    <a:pt x="42" y="66"/>
                  </a:lnTo>
                  <a:lnTo>
                    <a:pt x="42" y="80"/>
                  </a:lnTo>
                  <a:lnTo>
                    <a:pt x="42" y="98"/>
                  </a:lnTo>
                  <a:lnTo>
                    <a:pt x="42" y="115"/>
                  </a:lnTo>
                  <a:lnTo>
                    <a:pt x="42" y="133"/>
                  </a:lnTo>
                  <a:lnTo>
                    <a:pt x="42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0">
              <a:extLst>
                <a:ext uri="{FF2B5EF4-FFF2-40B4-BE49-F238E27FC236}">
                  <a16:creationId xmlns:a16="http://schemas.microsoft.com/office/drawing/2014/main" id="{CD566582-5163-4D46-8A0C-4EA3560D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5442" y="19487687"/>
              <a:ext cx="738190" cy="206259"/>
            </a:xfrm>
            <a:custGeom>
              <a:avLst/>
              <a:gdLst>
                <a:gd name="T0" fmla="*/ 0 w 136"/>
                <a:gd name="T1" fmla="*/ 28 h 38"/>
                <a:gd name="T2" fmla="*/ 0 w 136"/>
                <a:gd name="T3" fmla="*/ 24 h 38"/>
                <a:gd name="T4" fmla="*/ 4 w 136"/>
                <a:gd name="T5" fmla="*/ 24 h 38"/>
                <a:gd name="T6" fmla="*/ 7 w 136"/>
                <a:gd name="T7" fmla="*/ 21 h 38"/>
                <a:gd name="T8" fmla="*/ 11 w 136"/>
                <a:gd name="T9" fmla="*/ 21 h 38"/>
                <a:gd name="T10" fmla="*/ 18 w 136"/>
                <a:gd name="T11" fmla="*/ 17 h 38"/>
                <a:gd name="T12" fmla="*/ 28 w 136"/>
                <a:gd name="T13" fmla="*/ 14 h 38"/>
                <a:gd name="T14" fmla="*/ 39 w 136"/>
                <a:gd name="T15" fmla="*/ 10 h 38"/>
                <a:gd name="T16" fmla="*/ 52 w 136"/>
                <a:gd name="T17" fmla="*/ 10 h 38"/>
                <a:gd name="T18" fmla="*/ 63 w 136"/>
                <a:gd name="T19" fmla="*/ 7 h 38"/>
                <a:gd name="T20" fmla="*/ 77 w 136"/>
                <a:gd name="T21" fmla="*/ 3 h 38"/>
                <a:gd name="T22" fmla="*/ 84 w 136"/>
                <a:gd name="T23" fmla="*/ 3 h 38"/>
                <a:gd name="T24" fmla="*/ 94 w 136"/>
                <a:gd name="T25" fmla="*/ 0 h 38"/>
                <a:gd name="T26" fmla="*/ 101 w 136"/>
                <a:gd name="T27" fmla="*/ 0 h 38"/>
                <a:gd name="T28" fmla="*/ 105 w 136"/>
                <a:gd name="T29" fmla="*/ 0 h 38"/>
                <a:gd name="T30" fmla="*/ 112 w 136"/>
                <a:gd name="T31" fmla="*/ 0 h 38"/>
                <a:gd name="T32" fmla="*/ 112 w 136"/>
                <a:gd name="T33" fmla="*/ 0 h 38"/>
                <a:gd name="T34" fmla="*/ 119 w 136"/>
                <a:gd name="T35" fmla="*/ 0 h 38"/>
                <a:gd name="T36" fmla="*/ 122 w 136"/>
                <a:gd name="T37" fmla="*/ 0 h 38"/>
                <a:gd name="T38" fmla="*/ 126 w 136"/>
                <a:gd name="T39" fmla="*/ 3 h 38"/>
                <a:gd name="T40" fmla="*/ 133 w 136"/>
                <a:gd name="T41" fmla="*/ 7 h 38"/>
                <a:gd name="T42" fmla="*/ 136 w 136"/>
                <a:gd name="T43" fmla="*/ 10 h 38"/>
                <a:gd name="T44" fmla="*/ 136 w 136"/>
                <a:gd name="T45" fmla="*/ 14 h 38"/>
                <a:gd name="T46" fmla="*/ 136 w 136"/>
                <a:gd name="T47" fmla="*/ 17 h 38"/>
                <a:gd name="T48" fmla="*/ 133 w 136"/>
                <a:gd name="T49" fmla="*/ 17 h 38"/>
                <a:gd name="T50" fmla="*/ 129 w 136"/>
                <a:gd name="T51" fmla="*/ 21 h 38"/>
                <a:gd name="T52" fmla="*/ 126 w 136"/>
                <a:gd name="T53" fmla="*/ 21 h 38"/>
                <a:gd name="T54" fmla="*/ 122 w 136"/>
                <a:gd name="T55" fmla="*/ 24 h 38"/>
                <a:gd name="T56" fmla="*/ 115 w 136"/>
                <a:gd name="T57" fmla="*/ 24 h 38"/>
                <a:gd name="T58" fmla="*/ 108 w 136"/>
                <a:gd name="T59" fmla="*/ 28 h 38"/>
                <a:gd name="T60" fmla="*/ 98 w 136"/>
                <a:gd name="T61" fmla="*/ 28 h 38"/>
                <a:gd name="T62" fmla="*/ 87 w 136"/>
                <a:gd name="T63" fmla="*/ 31 h 38"/>
                <a:gd name="T64" fmla="*/ 77 w 136"/>
                <a:gd name="T65" fmla="*/ 31 h 38"/>
                <a:gd name="T66" fmla="*/ 66 w 136"/>
                <a:gd name="T67" fmla="*/ 35 h 38"/>
                <a:gd name="T68" fmla="*/ 56 w 136"/>
                <a:gd name="T69" fmla="*/ 35 h 38"/>
                <a:gd name="T70" fmla="*/ 46 w 136"/>
                <a:gd name="T71" fmla="*/ 38 h 38"/>
                <a:gd name="T72" fmla="*/ 39 w 136"/>
                <a:gd name="T73" fmla="*/ 38 h 38"/>
                <a:gd name="T74" fmla="*/ 32 w 136"/>
                <a:gd name="T75" fmla="*/ 38 h 38"/>
                <a:gd name="T76" fmla="*/ 25 w 136"/>
                <a:gd name="T77" fmla="*/ 38 h 38"/>
                <a:gd name="T78" fmla="*/ 21 w 136"/>
                <a:gd name="T79" fmla="*/ 38 h 38"/>
                <a:gd name="T80" fmla="*/ 18 w 136"/>
                <a:gd name="T81" fmla="*/ 38 h 38"/>
                <a:gd name="T82" fmla="*/ 14 w 136"/>
                <a:gd name="T83" fmla="*/ 35 h 38"/>
                <a:gd name="T84" fmla="*/ 7 w 136"/>
                <a:gd name="T85" fmla="*/ 35 h 38"/>
                <a:gd name="T86" fmla="*/ 4 w 136"/>
                <a:gd name="T87" fmla="*/ 31 h 38"/>
                <a:gd name="T88" fmla="*/ 0 w 136"/>
                <a:gd name="T89" fmla="*/ 28 h 38"/>
                <a:gd name="T90" fmla="*/ 0 w 136"/>
                <a:gd name="T91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" h="38">
                  <a:moveTo>
                    <a:pt x="0" y="28"/>
                  </a:moveTo>
                  <a:lnTo>
                    <a:pt x="0" y="24"/>
                  </a:lnTo>
                  <a:lnTo>
                    <a:pt x="4" y="24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8" y="17"/>
                  </a:lnTo>
                  <a:lnTo>
                    <a:pt x="28" y="14"/>
                  </a:lnTo>
                  <a:lnTo>
                    <a:pt x="39" y="10"/>
                  </a:lnTo>
                  <a:lnTo>
                    <a:pt x="52" y="10"/>
                  </a:lnTo>
                  <a:lnTo>
                    <a:pt x="63" y="7"/>
                  </a:lnTo>
                  <a:lnTo>
                    <a:pt x="77" y="3"/>
                  </a:lnTo>
                  <a:lnTo>
                    <a:pt x="84" y="3"/>
                  </a:lnTo>
                  <a:lnTo>
                    <a:pt x="94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3"/>
                  </a:lnTo>
                  <a:lnTo>
                    <a:pt x="133" y="7"/>
                  </a:lnTo>
                  <a:lnTo>
                    <a:pt x="136" y="10"/>
                  </a:lnTo>
                  <a:lnTo>
                    <a:pt x="136" y="14"/>
                  </a:lnTo>
                  <a:lnTo>
                    <a:pt x="136" y="17"/>
                  </a:lnTo>
                  <a:lnTo>
                    <a:pt x="133" y="17"/>
                  </a:lnTo>
                  <a:lnTo>
                    <a:pt x="129" y="21"/>
                  </a:lnTo>
                  <a:lnTo>
                    <a:pt x="126" y="21"/>
                  </a:lnTo>
                  <a:lnTo>
                    <a:pt x="122" y="24"/>
                  </a:lnTo>
                  <a:lnTo>
                    <a:pt x="115" y="24"/>
                  </a:lnTo>
                  <a:lnTo>
                    <a:pt x="108" y="28"/>
                  </a:lnTo>
                  <a:lnTo>
                    <a:pt x="98" y="28"/>
                  </a:lnTo>
                  <a:lnTo>
                    <a:pt x="87" y="31"/>
                  </a:lnTo>
                  <a:lnTo>
                    <a:pt x="77" y="31"/>
                  </a:lnTo>
                  <a:lnTo>
                    <a:pt x="66" y="35"/>
                  </a:lnTo>
                  <a:lnTo>
                    <a:pt x="56" y="35"/>
                  </a:lnTo>
                  <a:lnTo>
                    <a:pt x="46" y="38"/>
                  </a:lnTo>
                  <a:lnTo>
                    <a:pt x="39" y="38"/>
                  </a:lnTo>
                  <a:lnTo>
                    <a:pt x="32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4" y="35"/>
                  </a:lnTo>
                  <a:lnTo>
                    <a:pt x="7" y="35"/>
                  </a:lnTo>
                  <a:lnTo>
                    <a:pt x="4" y="31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1">
              <a:extLst>
                <a:ext uri="{FF2B5EF4-FFF2-40B4-BE49-F238E27FC236}">
                  <a16:creationId xmlns:a16="http://schemas.microsoft.com/office/drawing/2014/main" id="{A199666D-E0BB-4643-82DC-0664B5DDD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160" y="19845926"/>
              <a:ext cx="814180" cy="227970"/>
            </a:xfrm>
            <a:custGeom>
              <a:avLst/>
              <a:gdLst>
                <a:gd name="T0" fmla="*/ 143 w 150"/>
                <a:gd name="T1" fmla="*/ 25 h 42"/>
                <a:gd name="T2" fmla="*/ 139 w 150"/>
                <a:gd name="T3" fmla="*/ 25 h 42"/>
                <a:gd name="T4" fmla="*/ 136 w 150"/>
                <a:gd name="T5" fmla="*/ 28 h 42"/>
                <a:gd name="T6" fmla="*/ 129 w 150"/>
                <a:gd name="T7" fmla="*/ 28 h 42"/>
                <a:gd name="T8" fmla="*/ 122 w 150"/>
                <a:gd name="T9" fmla="*/ 32 h 42"/>
                <a:gd name="T10" fmla="*/ 115 w 150"/>
                <a:gd name="T11" fmla="*/ 32 h 42"/>
                <a:gd name="T12" fmla="*/ 104 w 150"/>
                <a:gd name="T13" fmla="*/ 35 h 42"/>
                <a:gd name="T14" fmla="*/ 94 w 150"/>
                <a:gd name="T15" fmla="*/ 35 h 42"/>
                <a:gd name="T16" fmla="*/ 80 w 150"/>
                <a:gd name="T17" fmla="*/ 39 h 42"/>
                <a:gd name="T18" fmla="*/ 66 w 150"/>
                <a:gd name="T19" fmla="*/ 39 h 42"/>
                <a:gd name="T20" fmla="*/ 55 w 150"/>
                <a:gd name="T21" fmla="*/ 42 h 42"/>
                <a:gd name="T22" fmla="*/ 45 w 150"/>
                <a:gd name="T23" fmla="*/ 42 h 42"/>
                <a:gd name="T24" fmla="*/ 35 w 150"/>
                <a:gd name="T25" fmla="*/ 42 h 42"/>
                <a:gd name="T26" fmla="*/ 28 w 150"/>
                <a:gd name="T27" fmla="*/ 42 h 42"/>
                <a:gd name="T28" fmla="*/ 21 w 150"/>
                <a:gd name="T29" fmla="*/ 42 h 42"/>
                <a:gd name="T30" fmla="*/ 17 w 150"/>
                <a:gd name="T31" fmla="*/ 42 h 42"/>
                <a:gd name="T32" fmla="*/ 14 w 150"/>
                <a:gd name="T33" fmla="*/ 42 h 42"/>
                <a:gd name="T34" fmla="*/ 7 w 150"/>
                <a:gd name="T35" fmla="*/ 39 h 42"/>
                <a:gd name="T36" fmla="*/ 3 w 150"/>
                <a:gd name="T37" fmla="*/ 39 h 42"/>
                <a:gd name="T38" fmla="*/ 0 w 150"/>
                <a:gd name="T39" fmla="*/ 35 h 42"/>
                <a:gd name="T40" fmla="*/ 0 w 150"/>
                <a:gd name="T41" fmla="*/ 32 h 42"/>
                <a:gd name="T42" fmla="*/ 0 w 150"/>
                <a:gd name="T43" fmla="*/ 28 h 42"/>
                <a:gd name="T44" fmla="*/ 3 w 150"/>
                <a:gd name="T45" fmla="*/ 25 h 42"/>
                <a:gd name="T46" fmla="*/ 7 w 150"/>
                <a:gd name="T47" fmla="*/ 21 h 42"/>
                <a:gd name="T48" fmla="*/ 14 w 150"/>
                <a:gd name="T49" fmla="*/ 18 h 42"/>
                <a:gd name="T50" fmla="*/ 24 w 150"/>
                <a:gd name="T51" fmla="*/ 18 h 42"/>
                <a:gd name="T52" fmla="*/ 38 w 150"/>
                <a:gd name="T53" fmla="*/ 14 h 42"/>
                <a:gd name="T54" fmla="*/ 45 w 150"/>
                <a:gd name="T55" fmla="*/ 14 h 42"/>
                <a:gd name="T56" fmla="*/ 55 w 150"/>
                <a:gd name="T57" fmla="*/ 11 h 42"/>
                <a:gd name="T58" fmla="*/ 66 w 150"/>
                <a:gd name="T59" fmla="*/ 11 h 42"/>
                <a:gd name="T60" fmla="*/ 76 w 150"/>
                <a:gd name="T61" fmla="*/ 7 h 42"/>
                <a:gd name="T62" fmla="*/ 83 w 150"/>
                <a:gd name="T63" fmla="*/ 7 h 42"/>
                <a:gd name="T64" fmla="*/ 94 w 150"/>
                <a:gd name="T65" fmla="*/ 4 h 42"/>
                <a:gd name="T66" fmla="*/ 101 w 150"/>
                <a:gd name="T67" fmla="*/ 4 h 42"/>
                <a:gd name="T68" fmla="*/ 108 w 150"/>
                <a:gd name="T69" fmla="*/ 4 h 42"/>
                <a:gd name="T70" fmla="*/ 115 w 150"/>
                <a:gd name="T71" fmla="*/ 0 h 42"/>
                <a:gd name="T72" fmla="*/ 118 w 150"/>
                <a:gd name="T73" fmla="*/ 0 h 42"/>
                <a:gd name="T74" fmla="*/ 122 w 150"/>
                <a:gd name="T75" fmla="*/ 0 h 42"/>
                <a:gd name="T76" fmla="*/ 125 w 150"/>
                <a:gd name="T77" fmla="*/ 0 h 42"/>
                <a:gd name="T78" fmla="*/ 132 w 150"/>
                <a:gd name="T79" fmla="*/ 0 h 42"/>
                <a:gd name="T80" fmla="*/ 139 w 150"/>
                <a:gd name="T81" fmla="*/ 4 h 42"/>
                <a:gd name="T82" fmla="*/ 143 w 150"/>
                <a:gd name="T83" fmla="*/ 7 h 42"/>
                <a:gd name="T84" fmla="*/ 146 w 150"/>
                <a:gd name="T85" fmla="*/ 7 h 42"/>
                <a:gd name="T86" fmla="*/ 150 w 150"/>
                <a:gd name="T87" fmla="*/ 11 h 42"/>
                <a:gd name="T88" fmla="*/ 150 w 150"/>
                <a:gd name="T89" fmla="*/ 14 h 42"/>
                <a:gd name="T90" fmla="*/ 150 w 150"/>
                <a:gd name="T91" fmla="*/ 18 h 42"/>
                <a:gd name="T92" fmla="*/ 146 w 150"/>
                <a:gd name="T93" fmla="*/ 21 h 42"/>
                <a:gd name="T94" fmla="*/ 146 w 150"/>
                <a:gd name="T95" fmla="*/ 21 h 42"/>
                <a:gd name="T96" fmla="*/ 143 w 150"/>
                <a:gd name="T97" fmla="*/ 25 h 42"/>
                <a:gd name="T98" fmla="*/ 143 w 150"/>
                <a:gd name="T99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" h="42">
                  <a:moveTo>
                    <a:pt x="143" y="25"/>
                  </a:moveTo>
                  <a:lnTo>
                    <a:pt x="139" y="25"/>
                  </a:lnTo>
                  <a:lnTo>
                    <a:pt x="136" y="28"/>
                  </a:lnTo>
                  <a:lnTo>
                    <a:pt x="129" y="28"/>
                  </a:lnTo>
                  <a:lnTo>
                    <a:pt x="122" y="32"/>
                  </a:lnTo>
                  <a:lnTo>
                    <a:pt x="115" y="32"/>
                  </a:lnTo>
                  <a:lnTo>
                    <a:pt x="104" y="35"/>
                  </a:lnTo>
                  <a:lnTo>
                    <a:pt x="94" y="35"/>
                  </a:lnTo>
                  <a:lnTo>
                    <a:pt x="80" y="39"/>
                  </a:lnTo>
                  <a:lnTo>
                    <a:pt x="66" y="39"/>
                  </a:lnTo>
                  <a:lnTo>
                    <a:pt x="55" y="42"/>
                  </a:lnTo>
                  <a:lnTo>
                    <a:pt x="45" y="42"/>
                  </a:lnTo>
                  <a:lnTo>
                    <a:pt x="35" y="42"/>
                  </a:lnTo>
                  <a:lnTo>
                    <a:pt x="28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4" y="42"/>
                  </a:lnTo>
                  <a:lnTo>
                    <a:pt x="7" y="39"/>
                  </a:lnTo>
                  <a:lnTo>
                    <a:pt x="3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3" y="25"/>
                  </a:lnTo>
                  <a:lnTo>
                    <a:pt x="7" y="21"/>
                  </a:lnTo>
                  <a:lnTo>
                    <a:pt x="14" y="18"/>
                  </a:lnTo>
                  <a:lnTo>
                    <a:pt x="24" y="18"/>
                  </a:lnTo>
                  <a:lnTo>
                    <a:pt x="38" y="14"/>
                  </a:lnTo>
                  <a:lnTo>
                    <a:pt x="45" y="14"/>
                  </a:lnTo>
                  <a:lnTo>
                    <a:pt x="55" y="11"/>
                  </a:lnTo>
                  <a:lnTo>
                    <a:pt x="66" y="11"/>
                  </a:lnTo>
                  <a:lnTo>
                    <a:pt x="76" y="7"/>
                  </a:lnTo>
                  <a:lnTo>
                    <a:pt x="83" y="7"/>
                  </a:lnTo>
                  <a:lnTo>
                    <a:pt x="94" y="4"/>
                  </a:lnTo>
                  <a:lnTo>
                    <a:pt x="101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32" y="0"/>
                  </a:lnTo>
                  <a:lnTo>
                    <a:pt x="139" y="4"/>
                  </a:lnTo>
                  <a:lnTo>
                    <a:pt x="143" y="7"/>
                  </a:lnTo>
                  <a:lnTo>
                    <a:pt x="146" y="7"/>
                  </a:lnTo>
                  <a:lnTo>
                    <a:pt x="150" y="11"/>
                  </a:lnTo>
                  <a:lnTo>
                    <a:pt x="150" y="14"/>
                  </a:lnTo>
                  <a:lnTo>
                    <a:pt x="150" y="18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3" y="25"/>
                  </a:lnTo>
                  <a:lnTo>
                    <a:pt x="143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7780091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690D692-711E-4B38-9A9B-D07BB5832E92}"/>
              </a:ext>
            </a:extLst>
          </p:cNvPr>
          <p:cNvGrpSpPr/>
          <p:nvPr/>
        </p:nvGrpSpPr>
        <p:grpSpPr>
          <a:xfrm>
            <a:off x="3273598" y="2435698"/>
            <a:ext cx="2122298" cy="1986604"/>
            <a:chOff x="4508842" y="21268027"/>
            <a:chExt cx="2122298" cy="1986604"/>
          </a:xfrm>
        </p:grpSpPr>
        <p:sp>
          <p:nvSpPr>
            <p:cNvPr id="3" name="Freeform 122">
              <a:extLst>
                <a:ext uri="{FF2B5EF4-FFF2-40B4-BE49-F238E27FC236}">
                  <a16:creationId xmlns:a16="http://schemas.microsoft.com/office/drawing/2014/main" id="{675D23FA-AB1B-48BB-8599-84E6B0CBC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819" y="21458005"/>
              <a:ext cx="320246" cy="265967"/>
            </a:xfrm>
            <a:custGeom>
              <a:avLst/>
              <a:gdLst>
                <a:gd name="T0" fmla="*/ 59 w 59"/>
                <a:gd name="T1" fmla="*/ 31 h 49"/>
                <a:gd name="T2" fmla="*/ 59 w 59"/>
                <a:gd name="T3" fmla="*/ 38 h 49"/>
                <a:gd name="T4" fmla="*/ 56 w 59"/>
                <a:gd name="T5" fmla="*/ 45 h 49"/>
                <a:gd name="T6" fmla="*/ 56 w 59"/>
                <a:gd name="T7" fmla="*/ 49 h 49"/>
                <a:gd name="T8" fmla="*/ 52 w 59"/>
                <a:gd name="T9" fmla="*/ 49 h 49"/>
                <a:gd name="T10" fmla="*/ 49 w 59"/>
                <a:gd name="T11" fmla="*/ 49 h 49"/>
                <a:gd name="T12" fmla="*/ 42 w 59"/>
                <a:gd name="T13" fmla="*/ 49 h 49"/>
                <a:gd name="T14" fmla="*/ 38 w 59"/>
                <a:gd name="T15" fmla="*/ 49 h 49"/>
                <a:gd name="T16" fmla="*/ 31 w 59"/>
                <a:gd name="T17" fmla="*/ 42 h 49"/>
                <a:gd name="T18" fmla="*/ 17 w 59"/>
                <a:gd name="T19" fmla="*/ 31 h 49"/>
                <a:gd name="T20" fmla="*/ 14 w 59"/>
                <a:gd name="T21" fmla="*/ 28 h 49"/>
                <a:gd name="T22" fmla="*/ 10 w 59"/>
                <a:gd name="T23" fmla="*/ 21 h 49"/>
                <a:gd name="T24" fmla="*/ 7 w 59"/>
                <a:gd name="T25" fmla="*/ 14 h 49"/>
                <a:gd name="T26" fmla="*/ 3 w 59"/>
                <a:gd name="T27" fmla="*/ 10 h 49"/>
                <a:gd name="T28" fmla="*/ 0 w 59"/>
                <a:gd name="T29" fmla="*/ 7 h 49"/>
                <a:gd name="T30" fmla="*/ 3 w 59"/>
                <a:gd name="T31" fmla="*/ 3 h 49"/>
                <a:gd name="T32" fmla="*/ 3 w 59"/>
                <a:gd name="T33" fmla="*/ 0 h 49"/>
                <a:gd name="T34" fmla="*/ 3 w 59"/>
                <a:gd name="T35" fmla="*/ 0 h 49"/>
                <a:gd name="T36" fmla="*/ 7 w 59"/>
                <a:gd name="T37" fmla="*/ 0 h 49"/>
                <a:gd name="T38" fmla="*/ 14 w 59"/>
                <a:gd name="T39" fmla="*/ 0 h 49"/>
                <a:gd name="T40" fmla="*/ 21 w 59"/>
                <a:gd name="T41" fmla="*/ 0 h 49"/>
                <a:gd name="T42" fmla="*/ 28 w 59"/>
                <a:gd name="T43" fmla="*/ 0 h 49"/>
                <a:gd name="T44" fmla="*/ 35 w 59"/>
                <a:gd name="T45" fmla="*/ 3 h 49"/>
                <a:gd name="T46" fmla="*/ 45 w 59"/>
                <a:gd name="T47" fmla="*/ 7 h 49"/>
                <a:gd name="T48" fmla="*/ 52 w 59"/>
                <a:gd name="T49" fmla="*/ 10 h 49"/>
                <a:gd name="T50" fmla="*/ 56 w 59"/>
                <a:gd name="T51" fmla="*/ 17 h 49"/>
                <a:gd name="T52" fmla="*/ 59 w 59"/>
                <a:gd name="T53" fmla="*/ 24 h 49"/>
                <a:gd name="T54" fmla="*/ 59 w 59"/>
                <a:gd name="T55" fmla="*/ 31 h 49"/>
                <a:gd name="T56" fmla="*/ 59 w 59"/>
                <a:gd name="T57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49">
                  <a:moveTo>
                    <a:pt x="59" y="31"/>
                  </a:moveTo>
                  <a:lnTo>
                    <a:pt x="59" y="38"/>
                  </a:lnTo>
                  <a:lnTo>
                    <a:pt x="56" y="45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49" y="49"/>
                  </a:lnTo>
                  <a:lnTo>
                    <a:pt x="42" y="49"/>
                  </a:lnTo>
                  <a:lnTo>
                    <a:pt x="38" y="49"/>
                  </a:lnTo>
                  <a:lnTo>
                    <a:pt x="31" y="42"/>
                  </a:lnTo>
                  <a:lnTo>
                    <a:pt x="17" y="31"/>
                  </a:lnTo>
                  <a:lnTo>
                    <a:pt x="14" y="28"/>
                  </a:lnTo>
                  <a:lnTo>
                    <a:pt x="10" y="21"/>
                  </a:lnTo>
                  <a:lnTo>
                    <a:pt x="7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5" y="7"/>
                  </a:lnTo>
                  <a:lnTo>
                    <a:pt x="52" y="10"/>
                  </a:lnTo>
                  <a:lnTo>
                    <a:pt x="56" y="17"/>
                  </a:lnTo>
                  <a:lnTo>
                    <a:pt x="59" y="24"/>
                  </a:lnTo>
                  <a:lnTo>
                    <a:pt x="59" y="31"/>
                  </a:lnTo>
                  <a:lnTo>
                    <a:pt x="59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3">
              <a:extLst>
                <a:ext uri="{FF2B5EF4-FFF2-40B4-BE49-F238E27FC236}">
                  <a16:creationId xmlns:a16="http://schemas.microsoft.com/office/drawing/2014/main" id="{04D0F385-193A-4EE6-8C40-83142876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081" y="21761965"/>
              <a:ext cx="759901" cy="265967"/>
            </a:xfrm>
            <a:custGeom>
              <a:avLst/>
              <a:gdLst>
                <a:gd name="T0" fmla="*/ 0 w 140"/>
                <a:gd name="T1" fmla="*/ 38 h 49"/>
                <a:gd name="T2" fmla="*/ 0 w 140"/>
                <a:gd name="T3" fmla="*/ 35 h 49"/>
                <a:gd name="T4" fmla="*/ 4 w 140"/>
                <a:gd name="T5" fmla="*/ 31 h 49"/>
                <a:gd name="T6" fmla="*/ 7 w 140"/>
                <a:gd name="T7" fmla="*/ 31 h 49"/>
                <a:gd name="T8" fmla="*/ 14 w 140"/>
                <a:gd name="T9" fmla="*/ 28 h 49"/>
                <a:gd name="T10" fmla="*/ 21 w 140"/>
                <a:gd name="T11" fmla="*/ 28 h 49"/>
                <a:gd name="T12" fmla="*/ 28 w 140"/>
                <a:gd name="T13" fmla="*/ 24 h 49"/>
                <a:gd name="T14" fmla="*/ 35 w 140"/>
                <a:gd name="T15" fmla="*/ 24 h 49"/>
                <a:gd name="T16" fmla="*/ 42 w 140"/>
                <a:gd name="T17" fmla="*/ 21 h 49"/>
                <a:gd name="T18" fmla="*/ 49 w 140"/>
                <a:gd name="T19" fmla="*/ 17 h 49"/>
                <a:gd name="T20" fmla="*/ 56 w 140"/>
                <a:gd name="T21" fmla="*/ 14 h 49"/>
                <a:gd name="T22" fmla="*/ 66 w 140"/>
                <a:gd name="T23" fmla="*/ 10 h 49"/>
                <a:gd name="T24" fmla="*/ 87 w 140"/>
                <a:gd name="T25" fmla="*/ 7 h 49"/>
                <a:gd name="T26" fmla="*/ 101 w 140"/>
                <a:gd name="T27" fmla="*/ 3 h 49"/>
                <a:gd name="T28" fmla="*/ 115 w 140"/>
                <a:gd name="T29" fmla="*/ 0 h 49"/>
                <a:gd name="T30" fmla="*/ 126 w 140"/>
                <a:gd name="T31" fmla="*/ 0 h 49"/>
                <a:gd name="T32" fmla="*/ 133 w 140"/>
                <a:gd name="T33" fmla="*/ 0 h 49"/>
                <a:gd name="T34" fmla="*/ 136 w 140"/>
                <a:gd name="T35" fmla="*/ 0 h 49"/>
                <a:gd name="T36" fmla="*/ 140 w 140"/>
                <a:gd name="T37" fmla="*/ 3 h 49"/>
                <a:gd name="T38" fmla="*/ 140 w 140"/>
                <a:gd name="T39" fmla="*/ 10 h 49"/>
                <a:gd name="T40" fmla="*/ 140 w 140"/>
                <a:gd name="T41" fmla="*/ 10 h 49"/>
                <a:gd name="T42" fmla="*/ 136 w 140"/>
                <a:gd name="T43" fmla="*/ 14 h 49"/>
                <a:gd name="T44" fmla="*/ 133 w 140"/>
                <a:gd name="T45" fmla="*/ 17 h 49"/>
                <a:gd name="T46" fmla="*/ 129 w 140"/>
                <a:gd name="T47" fmla="*/ 21 h 49"/>
                <a:gd name="T48" fmla="*/ 122 w 140"/>
                <a:gd name="T49" fmla="*/ 24 h 49"/>
                <a:gd name="T50" fmla="*/ 115 w 140"/>
                <a:gd name="T51" fmla="*/ 24 h 49"/>
                <a:gd name="T52" fmla="*/ 108 w 140"/>
                <a:gd name="T53" fmla="*/ 28 h 49"/>
                <a:gd name="T54" fmla="*/ 98 w 140"/>
                <a:gd name="T55" fmla="*/ 31 h 49"/>
                <a:gd name="T56" fmla="*/ 80 w 140"/>
                <a:gd name="T57" fmla="*/ 38 h 49"/>
                <a:gd name="T58" fmla="*/ 66 w 140"/>
                <a:gd name="T59" fmla="*/ 42 h 49"/>
                <a:gd name="T60" fmla="*/ 52 w 140"/>
                <a:gd name="T61" fmla="*/ 45 h 49"/>
                <a:gd name="T62" fmla="*/ 42 w 140"/>
                <a:gd name="T63" fmla="*/ 45 h 49"/>
                <a:gd name="T64" fmla="*/ 35 w 140"/>
                <a:gd name="T65" fmla="*/ 49 h 49"/>
                <a:gd name="T66" fmla="*/ 28 w 140"/>
                <a:gd name="T67" fmla="*/ 49 h 49"/>
                <a:gd name="T68" fmla="*/ 21 w 140"/>
                <a:gd name="T69" fmla="*/ 45 h 49"/>
                <a:gd name="T70" fmla="*/ 14 w 140"/>
                <a:gd name="T71" fmla="*/ 45 h 49"/>
                <a:gd name="T72" fmla="*/ 11 w 140"/>
                <a:gd name="T73" fmla="*/ 45 h 49"/>
                <a:gd name="T74" fmla="*/ 7 w 140"/>
                <a:gd name="T75" fmla="*/ 42 h 49"/>
                <a:gd name="T76" fmla="*/ 4 w 140"/>
                <a:gd name="T77" fmla="*/ 38 h 49"/>
                <a:gd name="T78" fmla="*/ 0 w 140"/>
                <a:gd name="T79" fmla="*/ 38 h 49"/>
                <a:gd name="T80" fmla="*/ 0 w 140"/>
                <a:gd name="T81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" h="49">
                  <a:moveTo>
                    <a:pt x="0" y="38"/>
                  </a:moveTo>
                  <a:lnTo>
                    <a:pt x="0" y="35"/>
                  </a:lnTo>
                  <a:lnTo>
                    <a:pt x="4" y="31"/>
                  </a:lnTo>
                  <a:lnTo>
                    <a:pt x="7" y="31"/>
                  </a:lnTo>
                  <a:lnTo>
                    <a:pt x="14" y="28"/>
                  </a:lnTo>
                  <a:lnTo>
                    <a:pt x="21" y="28"/>
                  </a:lnTo>
                  <a:lnTo>
                    <a:pt x="28" y="24"/>
                  </a:lnTo>
                  <a:lnTo>
                    <a:pt x="35" y="24"/>
                  </a:lnTo>
                  <a:lnTo>
                    <a:pt x="42" y="21"/>
                  </a:lnTo>
                  <a:lnTo>
                    <a:pt x="49" y="17"/>
                  </a:lnTo>
                  <a:lnTo>
                    <a:pt x="56" y="14"/>
                  </a:lnTo>
                  <a:lnTo>
                    <a:pt x="66" y="10"/>
                  </a:lnTo>
                  <a:lnTo>
                    <a:pt x="87" y="7"/>
                  </a:lnTo>
                  <a:lnTo>
                    <a:pt x="101" y="3"/>
                  </a:lnTo>
                  <a:lnTo>
                    <a:pt x="115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40" y="3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36" y="14"/>
                  </a:lnTo>
                  <a:lnTo>
                    <a:pt x="133" y="17"/>
                  </a:lnTo>
                  <a:lnTo>
                    <a:pt x="129" y="21"/>
                  </a:lnTo>
                  <a:lnTo>
                    <a:pt x="122" y="24"/>
                  </a:lnTo>
                  <a:lnTo>
                    <a:pt x="115" y="24"/>
                  </a:lnTo>
                  <a:lnTo>
                    <a:pt x="108" y="28"/>
                  </a:lnTo>
                  <a:lnTo>
                    <a:pt x="98" y="31"/>
                  </a:lnTo>
                  <a:lnTo>
                    <a:pt x="80" y="38"/>
                  </a:lnTo>
                  <a:lnTo>
                    <a:pt x="66" y="42"/>
                  </a:lnTo>
                  <a:lnTo>
                    <a:pt x="52" y="45"/>
                  </a:lnTo>
                  <a:lnTo>
                    <a:pt x="42" y="45"/>
                  </a:lnTo>
                  <a:lnTo>
                    <a:pt x="35" y="49"/>
                  </a:lnTo>
                  <a:lnTo>
                    <a:pt x="28" y="49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4">
              <a:extLst>
                <a:ext uri="{FF2B5EF4-FFF2-40B4-BE49-F238E27FC236}">
                  <a16:creationId xmlns:a16="http://schemas.microsoft.com/office/drawing/2014/main" id="{A9B073E2-BC7B-4A19-BE88-551D2F14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271" y="21268027"/>
              <a:ext cx="472226" cy="683911"/>
            </a:xfrm>
            <a:custGeom>
              <a:avLst/>
              <a:gdLst>
                <a:gd name="T0" fmla="*/ 25 w 87"/>
                <a:gd name="T1" fmla="*/ 77 h 126"/>
                <a:gd name="T2" fmla="*/ 28 w 87"/>
                <a:gd name="T3" fmla="*/ 70 h 126"/>
                <a:gd name="T4" fmla="*/ 32 w 87"/>
                <a:gd name="T5" fmla="*/ 59 h 126"/>
                <a:gd name="T6" fmla="*/ 35 w 87"/>
                <a:gd name="T7" fmla="*/ 49 h 126"/>
                <a:gd name="T8" fmla="*/ 39 w 87"/>
                <a:gd name="T9" fmla="*/ 38 h 126"/>
                <a:gd name="T10" fmla="*/ 42 w 87"/>
                <a:gd name="T11" fmla="*/ 31 h 126"/>
                <a:gd name="T12" fmla="*/ 46 w 87"/>
                <a:gd name="T13" fmla="*/ 21 h 126"/>
                <a:gd name="T14" fmla="*/ 46 w 87"/>
                <a:gd name="T15" fmla="*/ 17 h 126"/>
                <a:gd name="T16" fmla="*/ 46 w 87"/>
                <a:gd name="T17" fmla="*/ 14 h 126"/>
                <a:gd name="T18" fmla="*/ 42 w 87"/>
                <a:gd name="T19" fmla="*/ 10 h 126"/>
                <a:gd name="T20" fmla="*/ 42 w 87"/>
                <a:gd name="T21" fmla="*/ 10 h 126"/>
                <a:gd name="T22" fmla="*/ 42 w 87"/>
                <a:gd name="T23" fmla="*/ 7 h 126"/>
                <a:gd name="T24" fmla="*/ 46 w 87"/>
                <a:gd name="T25" fmla="*/ 3 h 126"/>
                <a:gd name="T26" fmla="*/ 46 w 87"/>
                <a:gd name="T27" fmla="*/ 0 h 126"/>
                <a:gd name="T28" fmla="*/ 49 w 87"/>
                <a:gd name="T29" fmla="*/ 0 h 126"/>
                <a:gd name="T30" fmla="*/ 56 w 87"/>
                <a:gd name="T31" fmla="*/ 0 h 126"/>
                <a:gd name="T32" fmla="*/ 60 w 87"/>
                <a:gd name="T33" fmla="*/ 0 h 126"/>
                <a:gd name="T34" fmla="*/ 70 w 87"/>
                <a:gd name="T35" fmla="*/ 7 h 126"/>
                <a:gd name="T36" fmla="*/ 80 w 87"/>
                <a:gd name="T37" fmla="*/ 10 h 126"/>
                <a:gd name="T38" fmla="*/ 84 w 87"/>
                <a:gd name="T39" fmla="*/ 14 h 126"/>
                <a:gd name="T40" fmla="*/ 84 w 87"/>
                <a:gd name="T41" fmla="*/ 17 h 126"/>
                <a:gd name="T42" fmla="*/ 87 w 87"/>
                <a:gd name="T43" fmla="*/ 21 h 126"/>
                <a:gd name="T44" fmla="*/ 87 w 87"/>
                <a:gd name="T45" fmla="*/ 24 h 126"/>
                <a:gd name="T46" fmla="*/ 87 w 87"/>
                <a:gd name="T47" fmla="*/ 28 h 126"/>
                <a:gd name="T48" fmla="*/ 84 w 87"/>
                <a:gd name="T49" fmla="*/ 31 h 126"/>
                <a:gd name="T50" fmla="*/ 84 w 87"/>
                <a:gd name="T51" fmla="*/ 35 h 126"/>
                <a:gd name="T52" fmla="*/ 80 w 87"/>
                <a:gd name="T53" fmla="*/ 42 h 126"/>
                <a:gd name="T54" fmla="*/ 77 w 87"/>
                <a:gd name="T55" fmla="*/ 52 h 126"/>
                <a:gd name="T56" fmla="*/ 70 w 87"/>
                <a:gd name="T57" fmla="*/ 59 h 126"/>
                <a:gd name="T58" fmla="*/ 63 w 87"/>
                <a:gd name="T59" fmla="*/ 70 h 126"/>
                <a:gd name="T60" fmla="*/ 56 w 87"/>
                <a:gd name="T61" fmla="*/ 77 h 126"/>
                <a:gd name="T62" fmla="*/ 49 w 87"/>
                <a:gd name="T63" fmla="*/ 87 h 126"/>
                <a:gd name="T64" fmla="*/ 39 w 87"/>
                <a:gd name="T65" fmla="*/ 98 h 126"/>
                <a:gd name="T66" fmla="*/ 32 w 87"/>
                <a:gd name="T67" fmla="*/ 108 h 126"/>
                <a:gd name="T68" fmla="*/ 21 w 87"/>
                <a:gd name="T69" fmla="*/ 115 h 126"/>
                <a:gd name="T70" fmla="*/ 14 w 87"/>
                <a:gd name="T71" fmla="*/ 122 h 126"/>
                <a:gd name="T72" fmla="*/ 7 w 87"/>
                <a:gd name="T73" fmla="*/ 126 h 126"/>
                <a:gd name="T74" fmla="*/ 4 w 87"/>
                <a:gd name="T75" fmla="*/ 126 h 126"/>
                <a:gd name="T76" fmla="*/ 0 w 87"/>
                <a:gd name="T77" fmla="*/ 126 h 126"/>
                <a:gd name="T78" fmla="*/ 0 w 87"/>
                <a:gd name="T79" fmla="*/ 122 h 126"/>
                <a:gd name="T80" fmla="*/ 0 w 87"/>
                <a:gd name="T81" fmla="*/ 119 h 126"/>
                <a:gd name="T82" fmla="*/ 4 w 87"/>
                <a:gd name="T83" fmla="*/ 112 h 126"/>
                <a:gd name="T84" fmla="*/ 7 w 87"/>
                <a:gd name="T85" fmla="*/ 105 h 126"/>
                <a:gd name="T86" fmla="*/ 18 w 87"/>
                <a:gd name="T87" fmla="*/ 91 h 126"/>
                <a:gd name="T88" fmla="*/ 25 w 87"/>
                <a:gd name="T89" fmla="*/ 77 h 126"/>
                <a:gd name="T90" fmla="*/ 25 w 87"/>
                <a:gd name="T91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126">
                  <a:moveTo>
                    <a:pt x="25" y="77"/>
                  </a:moveTo>
                  <a:lnTo>
                    <a:pt x="28" y="70"/>
                  </a:lnTo>
                  <a:lnTo>
                    <a:pt x="32" y="59"/>
                  </a:lnTo>
                  <a:lnTo>
                    <a:pt x="35" y="49"/>
                  </a:lnTo>
                  <a:lnTo>
                    <a:pt x="39" y="38"/>
                  </a:lnTo>
                  <a:lnTo>
                    <a:pt x="42" y="31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7"/>
                  </a:lnTo>
                  <a:lnTo>
                    <a:pt x="46" y="3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70" y="7"/>
                  </a:lnTo>
                  <a:lnTo>
                    <a:pt x="80" y="10"/>
                  </a:lnTo>
                  <a:lnTo>
                    <a:pt x="84" y="14"/>
                  </a:lnTo>
                  <a:lnTo>
                    <a:pt x="84" y="17"/>
                  </a:lnTo>
                  <a:lnTo>
                    <a:pt x="87" y="21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42"/>
                  </a:lnTo>
                  <a:lnTo>
                    <a:pt x="77" y="52"/>
                  </a:lnTo>
                  <a:lnTo>
                    <a:pt x="70" y="59"/>
                  </a:lnTo>
                  <a:lnTo>
                    <a:pt x="63" y="70"/>
                  </a:lnTo>
                  <a:lnTo>
                    <a:pt x="56" y="77"/>
                  </a:lnTo>
                  <a:lnTo>
                    <a:pt x="49" y="87"/>
                  </a:lnTo>
                  <a:lnTo>
                    <a:pt x="39" y="98"/>
                  </a:lnTo>
                  <a:lnTo>
                    <a:pt x="32" y="108"/>
                  </a:lnTo>
                  <a:lnTo>
                    <a:pt x="21" y="115"/>
                  </a:lnTo>
                  <a:lnTo>
                    <a:pt x="14" y="122"/>
                  </a:lnTo>
                  <a:lnTo>
                    <a:pt x="7" y="126"/>
                  </a:lnTo>
                  <a:lnTo>
                    <a:pt x="4" y="126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119"/>
                  </a:lnTo>
                  <a:lnTo>
                    <a:pt x="4" y="112"/>
                  </a:lnTo>
                  <a:lnTo>
                    <a:pt x="7" y="105"/>
                  </a:lnTo>
                  <a:lnTo>
                    <a:pt x="18" y="91"/>
                  </a:lnTo>
                  <a:lnTo>
                    <a:pt x="25" y="77"/>
                  </a:lnTo>
                  <a:lnTo>
                    <a:pt x="25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5">
              <a:extLst>
                <a:ext uri="{FF2B5EF4-FFF2-40B4-BE49-F238E27FC236}">
                  <a16:creationId xmlns:a16="http://schemas.microsoft.com/office/drawing/2014/main" id="{0CB2DDAD-B6CD-4D6D-9A85-6CA1A90E8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803" y="21854237"/>
              <a:ext cx="564498" cy="949879"/>
            </a:xfrm>
            <a:custGeom>
              <a:avLst/>
              <a:gdLst>
                <a:gd name="T0" fmla="*/ 62 w 104"/>
                <a:gd name="T1" fmla="*/ 60 h 175"/>
                <a:gd name="T2" fmla="*/ 66 w 104"/>
                <a:gd name="T3" fmla="*/ 46 h 175"/>
                <a:gd name="T4" fmla="*/ 69 w 104"/>
                <a:gd name="T5" fmla="*/ 32 h 175"/>
                <a:gd name="T6" fmla="*/ 73 w 104"/>
                <a:gd name="T7" fmla="*/ 18 h 175"/>
                <a:gd name="T8" fmla="*/ 73 w 104"/>
                <a:gd name="T9" fmla="*/ 0 h 175"/>
                <a:gd name="T10" fmla="*/ 87 w 104"/>
                <a:gd name="T11" fmla="*/ 11 h 175"/>
                <a:gd name="T12" fmla="*/ 97 w 104"/>
                <a:gd name="T13" fmla="*/ 18 h 175"/>
                <a:gd name="T14" fmla="*/ 101 w 104"/>
                <a:gd name="T15" fmla="*/ 25 h 175"/>
                <a:gd name="T16" fmla="*/ 104 w 104"/>
                <a:gd name="T17" fmla="*/ 28 h 175"/>
                <a:gd name="T18" fmla="*/ 104 w 104"/>
                <a:gd name="T19" fmla="*/ 32 h 175"/>
                <a:gd name="T20" fmla="*/ 101 w 104"/>
                <a:gd name="T21" fmla="*/ 39 h 175"/>
                <a:gd name="T22" fmla="*/ 97 w 104"/>
                <a:gd name="T23" fmla="*/ 49 h 175"/>
                <a:gd name="T24" fmla="*/ 94 w 104"/>
                <a:gd name="T25" fmla="*/ 60 h 175"/>
                <a:gd name="T26" fmla="*/ 83 w 104"/>
                <a:gd name="T27" fmla="*/ 84 h 175"/>
                <a:gd name="T28" fmla="*/ 69 w 104"/>
                <a:gd name="T29" fmla="*/ 108 h 175"/>
                <a:gd name="T30" fmla="*/ 59 w 104"/>
                <a:gd name="T31" fmla="*/ 122 h 175"/>
                <a:gd name="T32" fmla="*/ 52 w 104"/>
                <a:gd name="T33" fmla="*/ 133 h 175"/>
                <a:gd name="T34" fmla="*/ 31 w 104"/>
                <a:gd name="T35" fmla="*/ 157 h 175"/>
                <a:gd name="T36" fmla="*/ 21 w 104"/>
                <a:gd name="T37" fmla="*/ 168 h 175"/>
                <a:gd name="T38" fmla="*/ 14 w 104"/>
                <a:gd name="T39" fmla="*/ 175 h 175"/>
                <a:gd name="T40" fmla="*/ 10 w 104"/>
                <a:gd name="T41" fmla="*/ 175 h 175"/>
                <a:gd name="T42" fmla="*/ 7 w 104"/>
                <a:gd name="T43" fmla="*/ 175 h 175"/>
                <a:gd name="T44" fmla="*/ 3 w 104"/>
                <a:gd name="T45" fmla="*/ 175 h 175"/>
                <a:gd name="T46" fmla="*/ 3 w 104"/>
                <a:gd name="T47" fmla="*/ 175 h 175"/>
                <a:gd name="T48" fmla="*/ 0 w 104"/>
                <a:gd name="T49" fmla="*/ 175 h 175"/>
                <a:gd name="T50" fmla="*/ 0 w 104"/>
                <a:gd name="T51" fmla="*/ 171 h 175"/>
                <a:gd name="T52" fmla="*/ 0 w 104"/>
                <a:gd name="T53" fmla="*/ 168 h 175"/>
                <a:gd name="T54" fmla="*/ 3 w 104"/>
                <a:gd name="T55" fmla="*/ 161 h 175"/>
                <a:gd name="T56" fmla="*/ 7 w 104"/>
                <a:gd name="T57" fmla="*/ 154 h 175"/>
                <a:gd name="T58" fmla="*/ 10 w 104"/>
                <a:gd name="T59" fmla="*/ 147 h 175"/>
                <a:gd name="T60" fmla="*/ 17 w 104"/>
                <a:gd name="T61" fmla="*/ 140 h 175"/>
                <a:gd name="T62" fmla="*/ 24 w 104"/>
                <a:gd name="T63" fmla="*/ 129 h 175"/>
                <a:gd name="T64" fmla="*/ 38 w 104"/>
                <a:gd name="T65" fmla="*/ 108 h 175"/>
                <a:gd name="T66" fmla="*/ 49 w 104"/>
                <a:gd name="T67" fmla="*/ 91 h 175"/>
                <a:gd name="T68" fmla="*/ 55 w 104"/>
                <a:gd name="T69" fmla="*/ 73 h 175"/>
                <a:gd name="T70" fmla="*/ 62 w 104"/>
                <a:gd name="T71" fmla="*/ 60 h 175"/>
                <a:gd name="T72" fmla="*/ 62 w 104"/>
                <a:gd name="T73" fmla="*/ 6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" h="175">
                  <a:moveTo>
                    <a:pt x="62" y="60"/>
                  </a:moveTo>
                  <a:lnTo>
                    <a:pt x="66" y="46"/>
                  </a:lnTo>
                  <a:lnTo>
                    <a:pt x="69" y="32"/>
                  </a:lnTo>
                  <a:lnTo>
                    <a:pt x="73" y="18"/>
                  </a:lnTo>
                  <a:lnTo>
                    <a:pt x="73" y="0"/>
                  </a:lnTo>
                  <a:lnTo>
                    <a:pt x="87" y="11"/>
                  </a:lnTo>
                  <a:lnTo>
                    <a:pt x="97" y="18"/>
                  </a:lnTo>
                  <a:lnTo>
                    <a:pt x="101" y="25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1" y="39"/>
                  </a:lnTo>
                  <a:lnTo>
                    <a:pt x="97" y="49"/>
                  </a:lnTo>
                  <a:lnTo>
                    <a:pt x="94" y="60"/>
                  </a:lnTo>
                  <a:lnTo>
                    <a:pt x="83" y="84"/>
                  </a:lnTo>
                  <a:lnTo>
                    <a:pt x="69" y="108"/>
                  </a:lnTo>
                  <a:lnTo>
                    <a:pt x="59" y="122"/>
                  </a:lnTo>
                  <a:lnTo>
                    <a:pt x="52" y="133"/>
                  </a:lnTo>
                  <a:lnTo>
                    <a:pt x="31" y="157"/>
                  </a:lnTo>
                  <a:lnTo>
                    <a:pt x="21" y="168"/>
                  </a:lnTo>
                  <a:lnTo>
                    <a:pt x="14" y="175"/>
                  </a:lnTo>
                  <a:lnTo>
                    <a:pt x="10" y="175"/>
                  </a:lnTo>
                  <a:lnTo>
                    <a:pt x="7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68"/>
                  </a:lnTo>
                  <a:lnTo>
                    <a:pt x="3" y="161"/>
                  </a:lnTo>
                  <a:lnTo>
                    <a:pt x="7" y="154"/>
                  </a:lnTo>
                  <a:lnTo>
                    <a:pt x="10" y="147"/>
                  </a:lnTo>
                  <a:lnTo>
                    <a:pt x="17" y="140"/>
                  </a:lnTo>
                  <a:lnTo>
                    <a:pt x="24" y="129"/>
                  </a:lnTo>
                  <a:lnTo>
                    <a:pt x="38" y="108"/>
                  </a:lnTo>
                  <a:lnTo>
                    <a:pt x="49" y="91"/>
                  </a:lnTo>
                  <a:lnTo>
                    <a:pt x="55" y="73"/>
                  </a:lnTo>
                  <a:lnTo>
                    <a:pt x="62" y="60"/>
                  </a:lnTo>
                  <a:lnTo>
                    <a:pt x="62" y="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6">
              <a:extLst>
                <a:ext uri="{FF2B5EF4-FFF2-40B4-BE49-F238E27FC236}">
                  <a16:creationId xmlns:a16="http://schemas.microsoft.com/office/drawing/2014/main" id="{5182F121-308C-45B6-9CF5-A3CDFC535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058" y="22082208"/>
              <a:ext cx="531931" cy="928167"/>
            </a:xfrm>
            <a:custGeom>
              <a:avLst/>
              <a:gdLst>
                <a:gd name="T0" fmla="*/ 4 w 98"/>
                <a:gd name="T1" fmla="*/ 126 h 171"/>
                <a:gd name="T2" fmla="*/ 0 w 98"/>
                <a:gd name="T3" fmla="*/ 119 h 171"/>
                <a:gd name="T4" fmla="*/ 4 w 98"/>
                <a:gd name="T5" fmla="*/ 112 h 171"/>
                <a:gd name="T6" fmla="*/ 14 w 98"/>
                <a:gd name="T7" fmla="*/ 112 h 171"/>
                <a:gd name="T8" fmla="*/ 24 w 98"/>
                <a:gd name="T9" fmla="*/ 119 h 171"/>
                <a:gd name="T10" fmla="*/ 31 w 98"/>
                <a:gd name="T11" fmla="*/ 122 h 171"/>
                <a:gd name="T12" fmla="*/ 35 w 98"/>
                <a:gd name="T13" fmla="*/ 122 h 171"/>
                <a:gd name="T14" fmla="*/ 38 w 98"/>
                <a:gd name="T15" fmla="*/ 115 h 171"/>
                <a:gd name="T16" fmla="*/ 42 w 98"/>
                <a:gd name="T17" fmla="*/ 105 h 171"/>
                <a:gd name="T18" fmla="*/ 49 w 98"/>
                <a:gd name="T19" fmla="*/ 87 h 171"/>
                <a:gd name="T20" fmla="*/ 56 w 98"/>
                <a:gd name="T21" fmla="*/ 70 h 171"/>
                <a:gd name="T22" fmla="*/ 59 w 98"/>
                <a:gd name="T23" fmla="*/ 52 h 171"/>
                <a:gd name="T24" fmla="*/ 63 w 98"/>
                <a:gd name="T25" fmla="*/ 42 h 171"/>
                <a:gd name="T26" fmla="*/ 66 w 98"/>
                <a:gd name="T27" fmla="*/ 35 h 171"/>
                <a:gd name="T28" fmla="*/ 63 w 98"/>
                <a:gd name="T29" fmla="*/ 31 h 171"/>
                <a:gd name="T30" fmla="*/ 59 w 98"/>
                <a:gd name="T31" fmla="*/ 28 h 171"/>
                <a:gd name="T32" fmla="*/ 52 w 98"/>
                <a:gd name="T33" fmla="*/ 21 h 171"/>
                <a:gd name="T34" fmla="*/ 38 w 98"/>
                <a:gd name="T35" fmla="*/ 18 h 171"/>
                <a:gd name="T36" fmla="*/ 38 w 98"/>
                <a:gd name="T37" fmla="*/ 0 h 171"/>
                <a:gd name="T38" fmla="*/ 59 w 98"/>
                <a:gd name="T39" fmla="*/ 4 h 171"/>
                <a:gd name="T40" fmla="*/ 73 w 98"/>
                <a:gd name="T41" fmla="*/ 7 h 171"/>
                <a:gd name="T42" fmla="*/ 84 w 98"/>
                <a:gd name="T43" fmla="*/ 7 h 171"/>
                <a:gd name="T44" fmla="*/ 91 w 98"/>
                <a:gd name="T45" fmla="*/ 11 h 171"/>
                <a:gd name="T46" fmla="*/ 98 w 98"/>
                <a:gd name="T47" fmla="*/ 24 h 171"/>
                <a:gd name="T48" fmla="*/ 98 w 98"/>
                <a:gd name="T49" fmla="*/ 31 h 171"/>
                <a:gd name="T50" fmla="*/ 94 w 98"/>
                <a:gd name="T51" fmla="*/ 49 h 171"/>
                <a:gd name="T52" fmla="*/ 91 w 98"/>
                <a:gd name="T53" fmla="*/ 59 h 171"/>
                <a:gd name="T54" fmla="*/ 87 w 98"/>
                <a:gd name="T55" fmla="*/ 73 h 171"/>
                <a:gd name="T56" fmla="*/ 80 w 98"/>
                <a:gd name="T57" fmla="*/ 94 h 171"/>
                <a:gd name="T58" fmla="*/ 70 w 98"/>
                <a:gd name="T59" fmla="*/ 115 h 171"/>
                <a:gd name="T60" fmla="*/ 63 w 98"/>
                <a:gd name="T61" fmla="*/ 136 h 171"/>
                <a:gd name="T62" fmla="*/ 56 w 98"/>
                <a:gd name="T63" fmla="*/ 150 h 171"/>
                <a:gd name="T64" fmla="*/ 49 w 98"/>
                <a:gd name="T65" fmla="*/ 161 h 171"/>
                <a:gd name="T66" fmla="*/ 38 w 98"/>
                <a:gd name="T67" fmla="*/ 168 h 171"/>
                <a:gd name="T68" fmla="*/ 28 w 98"/>
                <a:gd name="T69" fmla="*/ 171 h 171"/>
                <a:gd name="T70" fmla="*/ 17 w 98"/>
                <a:gd name="T71" fmla="*/ 171 h 171"/>
                <a:gd name="T72" fmla="*/ 17 w 98"/>
                <a:gd name="T73" fmla="*/ 164 h 171"/>
                <a:gd name="T74" fmla="*/ 17 w 98"/>
                <a:gd name="T75" fmla="*/ 154 h 171"/>
                <a:gd name="T76" fmla="*/ 14 w 98"/>
                <a:gd name="T77" fmla="*/ 140 h 171"/>
                <a:gd name="T78" fmla="*/ 7 w 98"/>
                <a:gd name="T79" fmla="*/ 13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8" h="171">
                  <a:moveTo>
                    <a:pt x="7" y="133"/>
                  </a:moveTo>
                  <a:lnTo>
                    <a:pt x="4" y="126"/>
                  </a:lnTo>
                  <a:lnTo>
                    <a:pt x="0" y="122"/>
                  </a:lnTo>
                  <a:lnTo>
                    <a:pt x="0" y="119"/>
                  </a:lnTo>
                  <a:lnTo>
                    <a:pt x="4" y="115"/>
                  </a:lnTo>
                  <a:lnTo>
                    <a:pt x="4" y="112"/>
                  </a:lnTo>
                  <a:lnTo>
                    <a:pt x="7" y="112"/>
                  </a:lnTo>
                  <a:lnTo>
                    <a:pt x="14" y="112"/>
                  </a:lnTo>
                  <a:lnTo>
                    <a:pt x="17" y="115"/>
                  </a:lnTo>
                  <a:lnTo>
                    <a:pt x="24" y="119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8" y="115"/>
                  </a:lnTo>
                  <a:lnTo>
                    <a:pt x="38" y="112"/>
                  </a:lnTo>
                  <a:lnTo>
                    <a:pt x="42" y="105"/>
                  </a:lnTo>
                  <a:lnTo>
                    <a:pt x="45" y="98"/>
                  </a:lnTo>
                  <a:lnTo>
                    <a:pt x="49" y="87"/>
                  </a:lnTo>
                  <a:lnTo>
                    <a:pt x="52" y="77"/>
                  </a:lnTo>
                  <a:lnTo>
                    <a:pt x="56" y="70"/>
                  </a:lnTo>
                  <a:lnTo>
                    <a:pt x="56" y="59"/>
                  </a:lnTo>
                  <a:lnTo>
                    <a:pt x="59" y="52"/>
                  </a:lnTo>
                  <a:lnTo>
                    <a:pt x="63" y="45"/>
                  </a:lnTo>
                  <a:lnTo>
                    <a:pt x="63" y="42"/>
                  </a:lnTo>
                  <a:lnTo>
                    <a:pt x="63" y="38"/>
                  </a:lnTo>
                  <a:lnTo>
                    <a:pt x="66" y="35"/>
                  </a:lnTo>
                  <a:lnTo>
                    <a:pt x="66" y="31"/>
                  </a:lnTo>
                  <a:lnTo>
                    <a:pt x="63" y="31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6" y="24"/>
                  </a:lnTo>
                  <a:lnTo>
                    <a:pt x="52" y="21"/>
                  </a:lnTo>
                  <a:lnTo>
                    <a:pt x="45" y="21"/>
                  </a:lnTo>
                  <a:lnTo>
                    <a:pt x="38" y="18"/>
                  </a:lnTo>
                  <a:lnTo>
                    <a:pt x="31" y="14"/>
                  </a:lnTo>
                  <a:lnTo>
                    <a:pt x="38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66" y="4"/>
                  </a:lnTo>
                  <a:lnTo>
                    <a:pt x="73" y="7"/>
                  </a:lnTo>
                  <a:lnTo>
                    <a:pt x="80" y="7"/>
                  </a:lnTo>
                  <a:lnTo>
                    <a:pt x="84" y="7"/>
                  </a:lnTo>
                  <a:lnTo>
                    <a:pt x="87" y="11"/>
                  </a:lnTo>
                  <a:lnTo>
                    <a:pt x="91" y="11"/>
                  </a:lnTo>
                  <a:lnTo>
                    <a:pt x="94" y="18"/>
                  </a:lnTo>
                  <a:lnTo>
                    <a:pt x="98" y="24"/>
                  </a:lnTo>
                  <a:lnTo>
                    <a:pt x="98" y="28"/>
                  </a:lnTo>
                  <a:lnTo>
                    <a:pt x="98" y="31"/>
                  </a:lnTo>
                  <a:lnTo>
                    <a:pt x="98" y="45"/>
                  </a:lnTo>
                  <a:lnTo>
                    <a:pt x="94" y="49"/>
                  </a:lnTo>
                  <a:lnTo>
                    <a:pt x="94" y="52"/>
                  </a:lnTo>
                  <a:lnTo>
                    <a:pt x="91" y="59"/>
                  </a:lnTo>
                  <a:lnTo>
                    <a:pt x="87" y="66"/>
                  </a:lnTo>
                  <a:lnTo>
                    <a:pt x="87" y="73"/>
                  </a:lnTo>
                  <a:lnTo>
                    <a:pt x="84" y="84"/>
                  </a:lnTo>
                  <a:lnTo>
                    <a:pt x="80" y="94"/>
                  </a:lnTo>
                  <a:lnTo>
                    <a:pt x="77" y="105"/>
                  </a:lnTo>
                  <a:lnTo>
                    <a:pt x="70" y="115"/>
                  </a:lnTo>
                  <a:lnTo>
                    <a:pt x="66" y="126"/>
                  </a:lnTo>
                  <a:lnTo>
                    <a:pt x="63" y="136"/>
                  </a:lnTo>
                  <a:lnTo>
                    <a:pt x="59" y="143"/>
                  </a:lnTo>
                  <a:lnTo>
                    <a:pt x="56" y="150"/>
                  </a:lnTo>
                  <a:lnTo>
                    <a:pt x="52" y="157"/>
                  </a:lnTo>
                  <a:lnTo>
                    <a:pt x="49" y="161"/>
                  </a:lnTo>
                  <a:lnTo>
                    <a:pt x="45" y="164"/>
                  </a:lnTo>
                  <a:lnTo>
                    <a:pt x="38" y="168"/>
                  </a:lnTo>
                  <a:lnTo>
                    <a:pt x="31" y="171"/>
                  </a:lnTo>
                  <a:lnTo>
                    <a:pt x="28" y="171"/>
                  </a:lnTo>
                  <a:lnTo>
                    <a:pt x="21" y="171"/>
                  </a:lnTo>
                  <a:lnTo>
                    <a:pt x="17" y="171"/>
                  </a:lnTo>
                  <a:lnTo>
                    <a:pt x="17" y="168"/>
                  </a:lnTo>
                  <a:lnTo>
                    <a:pt x="17" y="164"/>
                  </a:lnTo>
                  <a:lnTo>
                    <a:pt x="17" y="157"/>
                  </a:lnTo>
                  <a:lnTo>
                    <a:pt x="17" y="154"/>
                  </a:lnTo>
                  <a:lnTo>
                    <a:pt x="14" y="147"/>
                  </a:lnTo>
                  <a:lnTo>
                    <a:pt x="14" y="140"/>
                  </a:lnTo>
                  <a:lnTo>
                    <a:pt x="7" y="133"/>
                  </a:lnTo>
                  <a:lnTo>
                    <a:pt x="7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7">
              <a:extLst>
                <a:ext uri="{FF2B5EF4-FFF2-40B4-BE49-F238E27FC236}">
                  <a16:creationId xmlns:a16="http://schemas.microsoft.com/office/drawing/2014/main" id="{E92CA626-3E64-4441-A256-3A65B58B6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268" y="21837955"/>
              <a:ext cx="700197" cy="472226"/>
            </a:xfrm>
            <a:custGeom>
              <a:avLst/>
              <a:gdLst>
                <a:gd name="T0" fmla="*/ 122 w 129"/>
                <a:gd name="T1" fmla="*/ 17 h 87"/>
                <a:gd name="T2" fmla="*/ 129 w 129"/>
                <a:gd name="T3" fmla="*/ 24 h 87"/>
                <a:gd name="T4" fmla="*/ 129 w 129"/>
                <a:gd name="T5" fmla="*/ 31 h 87"/>
                <a:gd name="T6" fmla="*/ 126 w 129"/>
                <a:gd name="T7" fmla="*/ 35 h 87"/>
                <a:gd name="T8" fmla="*/ 119 w 129"/>
                <a:gd name="T9" fmla="*/ 38 h 87"/>
                <a:gd name="T10" fmla="*/ 108 w 129"/>
                <a:gd name="T11" fmla="*/ 45 h 87"/>
                <a:gd name="T12" fmla="*/ 91 w 129"/>
                <a:gd name="T13" fmla="*/ 59 h 87"/>
                <a:gd name="T14" fmla="*/ 66 w 129"/>
                <a:gd name="T15" fmla="*/ 76 h 87"/>
                <a:gd name="T16" fmla="*/ 42 w 129"/>
                <a:gd name="T17" fmla="*/ 76 h 87"/>
                <a:gd name="T18" fmla="*/ 59 w 129"/>
                <a:gd name="T19" fmla="*/ 56 h 87"/>
                <a:gd name="T20" fmla="*/ 70 w 129"/>
                <a:gd name="T21" fmla="*/ 45 h 87"/>
                <a:gd name="T22" fmla="*/ 77 w 129"/>
                <a:gd name="T23" fmla="*/ 35 h 87"/>
                <a:gd name="T24" fmla="*/ 80 w 129"/>
                <a:gd name="T25" fmla="*/ 31 h 87"/>
                <a:gd name="T26" fmla="*/ 70 w 129"/>
                <a:gd name="T27" fmla="*/ 35 h 87"/>
                <a:gd name="T28" fmla="*/ 53 w 129"/>
                <a:gd name="T29" fmla="*/ 42 h 87"/>
                <a:gd name="T30" fmla="*/ 32 w 129"/>
                <a:gd name="T31" fmla="*/ 52 h 87"/>
                <a:gd name="T32" fmla="*/ 21 w 129"/>
                <a:gd name="T33" fmla="*/ 56 h 87"/>
                <a:gd name="T34" fmla="*/ 14 w 129"/>
                <a:gd name="T35" fmla="*/ 52 h 87"/>
                <a:gd name="T36" fmla="*/ 7 w 129"/>
                <a:gd name="T37" fmla="*/ 45 h 87"/>
                <a:gd name="T38" fmla="*/ 0 w 129"/>
                <a:gd name="T39" fmla="*/ 38 h 87"/>
                <a:gd name="T40" fmla="*/ 0 w 129"/>
                <a:gd name="T41" fmla="*/ 31 h 87"/>
                <a:gd name="T42" fmla="*/ 0 w 129"/>
                <a:gd name="T43" fmla="*/ 28 h 87"/>
                <a:gd name="T44" fmla="*/ 11 w 129"/>
                <a:gd name="T45" fmla="*/ 28 h 87"/>
                <a:gd name="T46" fmla="*/ 21 w 129"/>
                <a:gd name="T47" fmla="*/ 24 h 87"/>
                <a:gd name="T48" fmla="*/ 39 w 129"/>
                <a:gd name="T49" fmla="*/ 21 h 87"/>
                <a:gd name="T50" fmla="*/ 66 w 129"/>
                <a:gd name="T51" fmla="*/ 14 h 87"/>
                <a:gd name="T52" fmla="*/ 77 w 129"/>
                <a:gd name="T53" fmla="*/ 10 h 87"/>
                <a:gd name="T54" fmla="*/ 84 w 129"/>
                <a:gd name="T55" fmla="*/ 3 h 87"/>
                <a:gd name="T56" fmla="*/ 87 w 129"/>
                <a:gd name="T57" fmla="*/ 0 h 87"/>
                <a:gd name="T58" fmla="*/ 94 w 129"/>
                <a:gd name="T59" fmla="*/ 0 h 87"/>
                <a:gd name="T60" fmla="*/ 105 w 129"/>
                <a:gd name="T61" fmla="*/ 7 h 87"/>
                <a:gd name="T62" fmla="*/ 115 w 129"/>
                <a:gd name="T63" fmla="*/ 1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87">
                  <a:moveTo>
                    <a:pt x="115" y="14"/>
                  </a:moveTo>
                  <a:lnTo>
                    <a:pt x="122" y="17"/>
                  </a:lnTo>
                  <a:lnTo>
                    <a:pt x="126" y="21"/>
                  </a:lnTo>
                  <a:lnTo>
                    <a:pt x="129" y="24"/>
                  </a:lnTo>
                  <a:lnTo>
                    <a:pt x="129" y="28"/>
                  </a:lnTo>
                  <a:lnTo>
                    <a:pt x="129" y="31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2" y="38"/>
                  </a:lnTo>
                  <a:lnTo>
                    <a:pt x="119" y="38"/>
                  </a:lnTo>
                  <a:lnTo>
                    <a:pt x="115" y="42"/>
                  </a:lnTo>
                  <a:lnTo>
                    <a:pt x="108" y="45"/>
                  </a:lnTo>
                  <a:lnTo>
                    <a:pt x="101" y="52"/>
                  </a:lnTo>
                  <a:lnTo>
                    <a:pt x="91" y="59"/>
                  </a:lnTo>
                  <a:lnTo>
                    <a:pt x="80" y="66"/>
                  </a:lnTo>
                  <a:lnTo>
                    <a:pt x="66" y="76"/>
                  </a:lnTo>
                  <a:lnTo>
                    <a:pt x="53" y="87"/>
                  </a:lnTo>
                  <a:lnTo>
                    <a:pt x="42" y="76"/>
                  </a:lnTo>
                  <a:lnTo>
                    <a:pt x="53" y="66"/>
                  </a:lnTo>
                  <a:lnTo>
                    <a:pt x="59" y="56"/>
                  </a:lnTo>
                  <a:lnTo>
                    <a:pt x="66" y="49"/>
                  </a:lnTo>
                  <a:lnTo>
                    <a:pt x="70" y="45"/>
                  </a:lnTo>
                  <a:lnTo>
                    <a:pt x="73" y="38"/>
                  </a:lnTo>
                  <a:lnTo>
                    <a:pt x="77" y="35"/>
                  </a:lnTo>
                  <a:lnTo>
                    <a:pt x="80" y="35"/>
                  </a:lnTo>
                  <a:lnTo>
                    <a:pt x="80" y="31"/>
                  </a:lnTo>
                  <a:lnTo>
                    <a:pt x="77" y="35"/>
                  </a:lnTo>
                  <a:lnTo>
                    <a:pt x="70" y="35"/>
                  </a:lnTo>
                  <a:lnTo>
                    <a:pt x="63" y="38"/>
                  </a:lnTo>
                  <a:lnTo>
                    <a:pt x="53" y="42"/>
                  </a:lnTo>
                  <a:lnTo>
                    <a:pt x="42" y="49"/>
                  </a:lnTo>
                  <a:lnTo>
                    <a:pt x="32" y="52"/>
                  </a:lnTo>
                  <a:lnTo>
                    <a:pt x="25" y="52"/>
                  </a:lnTo>
                  <a:lnTo>
                    <a:pt x="21" y="56"/>
                  </a:lnTo>
                  <a:lnTo>
                    <a:pt x="18" y="52"/>
                  </a:lnTo>
                  <a:lnTo>
                    <a:pt x="14" y="52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11" y="28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8" y="24"/>
                  </a:lnTo>
                  <a:lnTo>
                    <a:pt x="39" y="21"/>
                  </a:lnTo>
                  <a:lnTo>
                    <a:pt x="53" y="17"/>
                  </a:lnTo>
                  <a:lnTo>
                    <a:pt x="66" y="14"/>
                  </a:lnTo>
                  <a:lnTo>
                    <a:pt x="73" y="10"/>
                  </a:lnTo>
                  <a:lnTo>
                    <a:pt x="77" y="10"/>
                  </a:lnTo>
                  <a:lnTo>
                    <a:pt x="80" y="7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08" y="7"/>
                  </a:lnTo>
                  <a:lnTo>
                    <a:pt x="115" y="14"/>
                  </a:lnTo>
                  <a:lnTo>
                    <a:pt x="11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8">
              <a:extLst>
                <a:ext uri="{FF2B5EF4-FFF2-40B4-BE49-F238E27FC236}">
                  <a16:creationId xmlns:a16="http://schemas.microsoft.com/office/drawing/2014/main" id="{C9C334A7-7EC5-4712-9DD1-DEC2C7622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252" y="21550277"/>
              <a:ext cx="700197" cy="249682"/>
            </a:xfrm>
            <a:custGeom>
              <a:avLst/>
              <a:gdLst>
                <a:gd name="T0" fmla="*/ 66 w 129"/>
                <a:gd name="T1" fmla="*/ 7 h 46"/>
                <a:gd name="T2" fmla="*/ 80 w 129"/>
                <a:gd name="T3" fmla="*/ 0 h 46"/>
                <a:gd name="T4" fmla="*/ 94 w 129"/>
                <a:gd name="T5" fmla="*/ 0 h 46"/>
                <a:gd name="T6" fmla="*/ 105 w 129"/>
                <a:gd name="T7" fmla="*/ 0 h 46"/>
                <a:gd name="T8" fmla="*/ 115 w 129"/>
                <a:gd name="T9" fmla="*/ 4 h 46"/>
                <a:gd name="T10" fmla="*/ 119 w 129"/>
                <a:gd name="T11" fmla="*/ 7 h 46"/>
                <a:gd name="T12" fmla="*/ 122 w 129"/>
                <a:gd name="T13" fmla="*/ 11 h 46"/>
                <a:gd name="T14" fmla="*/ 126 w 129"/>
                <a:gd name="T15" fmla="*/ 14 h 46"/>
                <a:gd name="T16" fmla="*/ 129 w 129"/>
                <a:gd name="T17" fmla="*/ 18 h 46"/>
                <a:gd name="T18" fmla="*/ 126 w 129"/>
                <a:gd name="T19" fmla="*/ 18 h 46"/>
                <a:gd name="T20" fmla="*/ 126 w 129"/>
                <a:gd name="T21" fmla="*/ 18 h 46"/>
                <a:gd name="T22" fmla="*/ 122 w 129"/>
                <a:gd name="T23" fmla="*/ 18 h 46"/>
                <a:gd name="T24" fmla="*/ 119 w 129"/>
                <a:gd name="T25" fmla="*/ 21 h 46"/>
                <a:gd name="T26" fmla="*/ 115 w 129"/>
                <a:gd name="T27" fmla="*/ 21 h 46"/>
                <a:gd name="T28" fmla="*/ 108 w 129"/>
                <a:gd name="T29" fmla="*/ 25 h 46"/>
                <a:gd name="T30" fmla="*/ 105 w 129"/>
                <a:gd name="T31" fmla="*/ 25 h 46"/>
                <a:gd name="T32" fmla="*/ 98 w 129"/>
                <a:gd name="T33" fmla="*/ 28 h 46"/>
                <a:gd name="T34" fmla="*/ 87 w 129"/>
                <a:gd name="T35" fmla="*/ 28 h 46"/>
                <a:gd name="T36" fmla="*/ 77 w 129"/>
                <a:gd name="T37" fmla="*/ 32 h 46"/>
                <a:gd name="T38" fmla="*/ 70 w 129"/>
                <a:gd name="T39" fmla="*/ 32 h 46"/>
                <a:gd name="T40" fmla="*/ 56 w 129"/>
                <a:gd name="T41" fmla="*/ 35 h 46"/>
                <a:gd name="T42" fmla="*/ 45 w 129"/>
                <a:gd name="T43" fmla="*/ 39 h 46"/>
                <a:gd name="T44" fmla="*/ 32 w 129"/>
                <a:gd name="T45" fmla="*/ 39 h 46"/>
                <a:gd name="T46" fmla="*/ 18 w 129"/>
                <a:gd name="T47" fmla="*/ 42 h 46"/>
                <a:gd name="T48" fmla="*/ 0 w 129"/>
                <a:gd name="T49" fmla="*/ 46 h 46"/>
                <a:gd name="T50" fmla="*/ 4 w 129"/>
                <a:gd name="T51" fmla="*/ 18 h 46"/>
                <a:gd name="T52" fmla="*/ 18 w 129"/>
                <a:gd name="T53" fmla="*/ 18 h 46"/>
                <a:gd name="T54" fmla="*/ 35 w 129"/>
                <a:gd name="T55" fmla="*/ 14 h 46"/>
                <a:gd name="T56" fmla="*/ 49 w 129"/>
                <a:gd name="T57" fmla="*/ 11 h 46"/>
                <a:gd name="T58" fmla="*/ 66 w 129"/>
                <a:gd name="T59" fmla="*/ 7 h 46"/>
                <a:gd name="T60" fmla="*/ 66 w 129"/>
                <a:gd name="T6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46">
                  <a:moveTo>
                    <a:pt x="66" y="7"/>
                  </a:moveTo>
                  <a:lnTo>
                    <a:pt x="80" y="0"/>
                  </a:lnTo>
                  <a:lnTo>
                    <a:pt x="94" y="0"/>
                  </a:lnTo>
                  <a:lnTo>
                    <a:pt x="105" y="0"/>
                  </a:lnTo>
                  <a:lnTo>
                    <a:pt x="115" y="4"/>
                  </a:lnTo>
                  <a:lnTo>
                    <a:pt x="119" y="7"/>
                  </a:lnTo>
                  <a:lnTo>
                    <a:pt x="122" y="11"/>
                  </a:lnTo>
                  <a:lnTo>
                    <a:pt x="126" y="14"/>
                  </a:lnTo>
                  <a:lnTo>
                    <a:pt x="129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2" y="18"/>
                  </a:lnTo>
                  <a:lnTo>
                    <a:pt x="119" y="21"/>
                  </a:lnTo>
                  <a:lnTo>
                    <a:pt x="115" y="21"/>
                  </a:lnTo>
                  <a:lnTo>
                    <a:pt x="108" y="25"/>
                  </a:lnTo>
                  <a:lnTo>
                    <a:pt x="105" y="25"/>
                  </a:lnTo>
                  <a:lnTo>
                    <a:pt x="98" y="28"/>
                  </a:lnTo>
                  <a:lnTo>
                    <a:pt x="87" y="28"/>
                  </a:lnTo>
                  <a:lnTo>
                    <a:pt x="77" y="32"/>
                  </a:lnTo>
                  <a:lnTo>
                    <a:pt x="70" y="32"/>
                  </a:lnTo>
                  <a:lnTo>
                    <a:pt x="56" y="35"/>
                  </a:lnTo>
                  <a:lnTo>
                    <a:pt x="45" y="39"/>
                  </a:lnTo>
                  <a:lnTo>
                    <a:pt x="32" y="39"/>
                  </a:lnTo>
                  <a:lnTo>
                    <a:pt x="18" y="42"/>
                  </a:lnTo>
                  <a:lnTo>
                    <a:pt x="0" y="46"/>
                  </a:lnTo>
                  <a:lnTo>
                    <a:pt x="4" y="18"/>
                  </a:lnTo>
                  <a:lnTo>
                    <a:pt x="18" y="18"/>
                  </a:lnTo>
                  <a:lnTo>
                    <a:pt x="35" y="14"/>
                  </a:lnTo>
                  <a:lnTo>
                    <a:pt x="49" y="11"/>
                  </a:lnTo>
                  <a:lnTo>
                    <a:pt x="66" y="7"/>
                  </a:lnTo>
                  <a:lnTo>
                    <a:pt x="6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9">
              <a:extLst>
                <a:ext uri="{FF2B5EF4-FFF2-40B4-BE49-F238E27FC236}">
                  <a16:creationId xmlns:a16="http://schemas.microsoft.com/office/drawing/2014/main" id="{6732F6FA-CC76-475D-94B8-A7742D942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032" y="21382014"/>
              <a:ext cx="303961" cy="282249"/>
            </a:xfrm>
            <a:custGeom>
              <a:avLst/>
              <a:gdLst>
                <a:gd name="T0" fmla="*/ 56 w 56"/>
                <a:gd name="T1" fmla="*/ 35 h 52"/>
                <a:gd name="T2" fmla="*/ 56 w 56"/>
                <a:gd name="T3" fmla="*/ 42 h 52"/>
                <a:gd name="T4" fmla="*/ 52 w 56"/>
                <a:gd name="T5" fmla="*/ 45 h 52"/>
                <a:gd name="T6" fmla="*/ 49 w 56"/>
                <a:gd name="T7" fmla="*/ 49 h 52"/>
                <a:gd name="T8" fmla="*/ 45 w 56"/>
                <a:gd name="T9" fmla="*/ 52 h 52"/>
                <a:gd name="T10" fmla="*/ 42 w 56"/>
                <a:gd name="T11" fmla="*/ 52 h 52"/>
                <a:gd name="T12" fmla="*/ 35 w 56"/>
                <a:gd name="T13" fmla="*/ 49 h 52"/>
                <a:gd name="T14" fmla="*/ 28 w 56"/>
                <a:gd name="T15" fmla="*/ 42 h 52"/>
                <a:gd name="T16" fmla="*/ 21 w 56"/>
                <a:gd name="T17" fmla="*/ 38 h 52"/>
                <a:gd name="T18" fmla="*/ 17 w 56"/>
                <a:gd name="T19" fmla="*/ 35 h 52"/>
                <a:gd name="T20" fmla="*/ 10 w 56"/>
                <a:gd name="T21" fmla="*/ 24 h 52"/>
                <a:gd name="T22" fmla="*/ 3 w 56"/>
                <a:gd name="T23" fmla="*/ 17 h 52"/>
                <a:gd name="T24" fmla="*/ 0 w 56"/>
                <a:gd name="T25" fmla="*/ 10 h 52"/>
                <a:gd name="T26" fmla="*/ 0 w 56"/>
                <a:gd name="T27" fmla="*/ 7 h 52"/>
                <a:gd name="T28" fmla="*/ 0 w 56"/>
                <a:gd name="T29" fmla="*/ 3 h 52"/>
                <a:gd name="T30" fmla="*/ 3 w 56"/>
                <a:gd name="T31" fmla="*/ 0 h 52"/>
                <a:gd name="T32" fmla="*/ 7 w 56"/>
                <a:gd name="T33" fmla="*/ 0 h 52"/>
                <a:gd name="T34" fmla="*/ 14 w 56"/>
                <a:gd name="T35" fmla="*/ 0 h 52"/>
                <a:gd name="T36" fmla="*/ 21 w 56"/>
                <a:gd name="T37" fmla="*/ 0 h 52"/>
                <a:gd name="T38" fmla="*/ 28 w 56"/>
                <a:gd name="T39" fmla="*/ 0 h 52"/>
                <a:gd name="T40" fmla="*/ 35 w 56"/>
                <a:gd name="T41" fmla="*/ 3 h 52"/>
                <a:gd name="T42" fmla="*/ 42 w 56"/>
                <a:gd name="T43" fmla="*/ 10 h 52"/>
                <a:gd name="T44" fmla="*/ 49 w 56"/>
                <a:gd name="T45" fmla="*/ 14 h 52"/>
                <a:gd name="T46" fmla="*/ 52 w 56"/>
                <a:gd name="T47" fmla="*/ 21 h 52"/>
                <a:gd name="T48" fmla="*/ 56 w 56"/>
                <a:gd name="T49" fmla="*/ 28 h 52"/>
                <a:gd name="T50" fmla="*/ 56 w 56"/>
                <a:gd name="T51" fmla="*/ 35 h 52"/>
                <a:gd name="T52" fmla="*/ 56 w 56"/>
                <a:gd name="T53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52">
                  <a:moveTo>
                    <a:pt x="56" y="35"/>
                  </a:moveTo>
                  <a:lnTo>
                    <a:pt x="56" y="42"/>
                  </a:lnTo>
                  <a:lnTo>
                    <a:pt x="52" y="45"/>
                  </a:lnTo>
                  <a:lnTo>
                    <a:pt x="49" y="49"/>
                  </a:lnTo>
                  <a:lnTo>
                    <a:pt x="45" y="52"/>
                  </a:lnTo>
                  <a:lnTo>
                    <a:pt x="42" y="52"/>
                  </a:lnTo>
                  <a:lnTo>
                    <a:pt x="35" y="49"/>
                  </a:lnTo>
                  <a:lnTo>
                    <a:pt x="28" y="42"/>
                  </a:lnTo>
                  <a:lnTo>
                    <a:pt x="21" y="38"/>
                  </a:lnTo>
                  <a:lnTo>
                    <a:pt x="17" y="35"/>
                  </a:lnTo>
                  <a:lnTo>
                    <a:pt x="10" y="24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2" y="10"/>
                  </a:lnTo>
                  <a:lnTo>
                    <a:pt x="49" y="14"/>
                  </a:lnTo>
                  <a:lnTo>
                    <a:pt x="52" y="21"/>
                  </a:lnTo>
                  <a:lnTo>
                    <a:pt x="56" y="28"/>
                  </a:lnTo>
                  <a:lnTo>
                    <a:pt x="56" y="35"/>
                  </a:lnTo>
                  <a:lnTo>
                    <a:pt x="56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0">
              <a:extLst>
                <a:ext uri="{FF2B5EF4-FFF2-40B4-BE49-F238E27FC236}">
                  <a16:creationId xmlns:a16="http://schemas.microsoft.com/office/drawing/2014/main" id="{7D77C145-7738-4BBF-A316-663131B02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842" y="21854237"/>
              <a:ext cx="282249" cy="303961"/>
            </a:xfrm>
            <a:custGeom>
              <a:avLst/>
              <a:gdLst>
                <a:gd name="T0" fmla="*/ 14 w 52"/>
                <a:gd name="T1" fmla="*/ 32 h 56"/>
                <a:gd name="T2" fmla="*/ 7 w 52"/>
                <a:gd name="T3" fmla="*/ 21 h 56"/>
                <a:gd name="T4" fmla="*/ 0 w 52"/>
                <a:gd name="T5" fmla="*/ 11 h 56"/>
                <a:gd name="T6" fmla="*/ 0 w 52"/>
                <a:gd name="T7" fmla="*/ 4 h 56"/>
                <a:gd name="T8" fmla="*/ 0 w 52"/>
                <a:gd name="T9" fmla="*/ 0 h 56"/>
                <a:gd name="T10" fmla="*/ 3 w 52"/>
                <a:gd name="T11" fmla="*/ 0 h 56"/>
                <a:gd name="T12" fmla="*/ 7 w 52"/>
                <a:gd name="T13" fmla="*/ 0 h 56"/>
                <a:gd name="T14" fmla="*/ 14 w 52"/>
                <a:gd name="T15" fmla="*/ 0 h 56"/>
                <a:gd name="T16" fmla="*/ 24 w 52"/>
                <a:gd name="T17" fmla="*/ 4 h 56"/>
                <a:gd name="T18" fmla="*/ 31 w 52"/>
                <a:gd name="T19" fmla="*/ 7 h 56"/>
                <a:gd name="T20" fmla="*/ 38 w 52"/>
                <a:gd name="T21" fmla="*/ 11 h 56"/>
                <a:gd name="T22" fmla="*/ 45 w 52"/>
                <a:gd name="T23" fmla="*/ 14 h 56"/>
                <a:gd name="T24" fmla="*/ 49 w 52"/>
                <a:gd name="T25" fmla="*/ 21 h 56"/>
                <a:gd name="T26" fmla="*/ 52 w 52"/>
                <a:gd name="T27" fmla="*/ 25 h 56"/>
                <a:gd name="T28" fmla="*/ 52 w 52"/>
                <a:gd name="T29" fmla="*/ 32 h 56"/>
                <a:gd name="T30" fmla="*/ 52 w 52"/>
                <a:gd name="T31" fmla="*/ 39 h 56"/>
                <a:gd name="T32" fmla="*/ 52 w 52"/>
                <a:gd name="T33" fmla="*/ 42 h 56"/>
                <a:gd name="T34" fmla="*/ 49 w 52"/>
                <a:gd name="T35" fmla="*/ 49 h 56"/>
                <a:gd name="T36" fmla="*/ 45 w 52"/>
                <a:gd name="T37" fmla="*/ 53 h 56"/>
                <a:gd name="T38" fmla="*/ 42 w 52"/>
                <a:gd name="T39" fmla="*/ 56 h 56"/>
                <a:gd name="T40" fmla="*/ 38 w 52"/>
                <a:gd name="T41" fmla="*/ 56 h 56"/>
                <a:gd name="T42" fmla="*/ 35 w 52"/>
                <a:gd name="T43" fmla="*/ 56 h 56"/>
                <a:gd name="T44" fmla="*/ 28 w 52"/>
                <a:gd name="T45" fmla="*/ 49 h 56"/>
                <a:gd name="T46" fmla="*/ 21 w 52"/>
                <a:gd name="T47" fmla="*/ 42 h 56"/>
                <a:gd name="T48" fmla="*/ 14 w 52"/>
                <a:gd name="T49" fmla="*/ 32 h 56"/>
                <a:gd name="T50" fmla="*/ 14 w 52"/>
                <a:gd name="T51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56">
                  <a:moveTo>
                    <a:pt x="14" y="32"/>
                  </a:moveTo>
                  <a:lnTo>
                    <a:pt x="7" y="21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8" y="11"/>
                  </a:lnTo>
                  <a:lnTo>
                    <a:pt x="45" y="14"/>
                  </a:lnTo>
                  <a:lnTo>
                    <a:pt x="49" y="21"/>
                  </a:lnTo>
                  <a:lnTo>
                    <a:pt x="52" y="25"/>
                  </a:lnTo>
                  <a:lnTo>
                    <a:pt x="52" y="32"/>
                  </a:lnTo>
                  <a:lnTo>
                    <a:pt x="52" y="39"/>
                  </a:lnTo>
                  <a:lnTo>
                    <a:pt x="52" y="42"/>
                  </a:lnTo>
                  <a:lnTo>
                    <a:pt x="49" y="49"/>
                  </a:lnTo>
                  <a:lnTo>
                    <a:pt x="45" y="53"/>
                  </a:lnTo>
                  <a:lnTo>
                    <a:pt x="42" y="56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28" y="49"/>
                  </a:lnTo>
                  <a:lnTo>
                    <a:pt x="21" y="42"/>
                  </a:lnTo>
                  <a:lnTo>
                    <a:pt x="14" y="32"/>
                  </a:lnTo>
                  <a:lnTo>
                    <a:pt x="14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1">
              <a:extLst>
                <a:ext uri="{FF2B5EF4-FFF2-40B4-BE49-F238E27FC236}">
                  <a16:creationId xmlns:a16="http://schemas.microsoft.com/office/drawing/2014/main" id="{D79B2762-6413-4E0E-8ACE-266284947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842" y="22179909"/>
              <a:ext cx="455941" cy="814180"/>
            </a:xfrm>
            <a:custGeom>
              <a:avLst/>
              <a:gdLst>
                <a:gd name="T0" fmla="*/ 45 w 84"/>
                <a:gd name="T1" fmla="*/ 48 h 150"/>
                <a:gd name="T2" fmla="*/ 52 w 84"/>
                <a:gd name="T3" fmla="*/ 38 h 150"/>
                <a:gd name="T4" fmla="*/ 59 w 84"/>
                <a:gd name="T5" fmla="*/ 27 h 150"/>
                <a:gd name="T6" fmla="*/ 63 w 84"/>
                <a:gd name="T7" fmla="*/ 17 h 150"/>
                <a:gd name="T8" fmla="*/ 70 w 84"/>
                <a:gd name="T9" fmla="*/ 10 h 150"/>
                <a:gd name="T10" fmla="*/ 73 w 84"/>
                <a:gd name="T11" fmla="*/ 6 h 150"/>
                <a:gd name="T12" fmla="*/ 77 w 84"/>
                <a:gd name="T13" fmla="*/ 3 h 150"/>
                <a:gd name="T14" fmla="*/ 80 w 84"/>
                <a:gd name="T15" fmla="*/ 3 h 150"/>
                <a:gd name="T16" fmla="*/ 84 w 84"/>
                <a:gd name="T17" fmla="*/ 0 h 150"/>
                <a:gd name="T18" fmla="*/ 84 w 84"/>
                <a:gd name="T19" fmla="*/ 3 h 150"/>
                <a:gd name="T20" fmla="*/ 84 w 84"/>
                <a:gd name="T21" fmla="*/ 6 h 150"/>
                <a:gd name="T22" fmla="*/ 84 w 84"/>
                <a:gd name="T23" fmla="*/ 13 h 150"/>
                <a:gd name="T24" fmla="*/ 84 w 84"/>
                <a:gd name="T25" fmla="*/ 20 h 150"/>
                <a:gd name="T26" fmla="*/ 80 w 84"/>
                <a:gd name="T27" fmla="*/ 31 h 150"/>
                <a:gd name="T28" fmla="*/ 77 w 84"/>
                <a:gd name="T29" fmla="*/ 45 h 150"/>
                <a:gd name="T30" fmla="*/ 70 w 84"/>
                <a:gd name="T31" fmla="*/ 59 h 150"/>
                <a:gd name="T32" fmla="*/ 63 w 84"/>
                <a:gd name="T33" fmla="*/ 76 h 150"/>
                <a:gd name="T34" fmla="*/ 59 w 84"/>
                <a:gd name="T35" fmla="*/ 94 h 150"/>
                <a:gd name="T36" fmla="*/ 52 w 84"/>
                <a:gd name="T37" fmla="*/ 108 h 150"/>
                <a:gd name="T38" fmla="*/ 49 w 84"/>
                <a:gd name="T39" fmla="*/ 118 h 150"/>
                <a:gd name="T40" fmla="*/ 42 w 84"/>
                <a:gd name="T41" fmla="*/ 129 h 150"/>
                <a:gd name="T42" fmla="*/ 38 w 84"/>
                <a:gd name="T43" fmla="*/ 136 h 150"/>
                <a:gd name="T44" fmla="*/ 35 w 84"/>
                <a:gd name="T45" fmla="*/ 143 h 150"/>
                <a:gd name="T46" fmla="*/ 35 w 84"/>
                <a:gd name="T47" fmla="*/ 146 h 150"/>
                <a:gd name="T48" fmla="*/ 31 w 84"/>
                <a:gd name="T49" fmla="*/ 150 h 150"/>
                <a:gd name="T50" fmla="*/ 28 w 84"/>
                <a:gd name="T51" fmla="*/ 150 h 150"/>
                <a:gd name="T52" fmla="*/ 21 w 84"/>
                <a:gd name="T53" fmla="*/ 146 h 150"/>
                <a:gd name="T54" fmla="*/ 17 w 84"/>
                <a:gd name="T55" fmla="*/ 143 h 150"/>
                <a:gd name="T56" fmla="*/ 10 w 84"/>
                <a:gd name="T57" fmla="*/ 132 h 150"/>
                <a:gd name="T58" fmla="*/ 7 w 84"/>
                <a:gd name="T59" fmla="*/ 125 h 150"/>
                <a:gd name="T60" fmla="*/ 0 w 84"/>
                <a:gd name="T61" fmla="*/ 118 h 150"/>
                <a:gd name="T62" fmla="*/ 0 w 84"/>
                <a:gd name="T63" fmla="*/ 111 h 150"/>
                <a:gd name="T64" fmla="*/ 0 w 84"/>
                <a:gd name="T65" fmla="*/ 108 h 150"/>
                <a:gd name="T66" fmla="*/ 0 w 84"/>
                <a:gd name="T67" fmla="*/ 104 h 150"/>
                <a:gd name="T68" fmla="*/ 0 w 84"/>
                <a:gd name="T69" fmla="*/ 101 h 150"/>
                <a:gd name="T70" fmla="*/ 3 w 84"/>
                <a:gd name="T71" fmla="*/ 97 h 150"/>
                <a:gd name="T72" fmla="*/ 7 w 84"/>
                <a:gd name="T73" fmla="*/ 97 h 150"/>
                <a:gd name="T74" fmla="*/ 10 w 84"/>
                <a:gd name="T75" fmla="*/ 97 h 150"/>
                <a:gd name="T76" fmla="*/ 10 w 84"/>
                <a:gd name="T77" fmla="*/ 97 h 150"/>
                <a:gd name="T78" fmla="*/ 14 w 84"/>
                <a:gd name="T79" fmla="*/ 97 h 150"/>
                <a:gd name="T80" fmla="*/ 14 w 84"/>
                <a:gd name="T81" fmla="*/ 97 h 150"/>
                <a:gd name="T82" fmla="*/ 17 w 84"/>
                <a:gd name="T83" fmla="*/ 97 h 150"/>
                <a:gd name="T84" fmla="*/ 21 w 84"/>
                <a:gd name="T85" fmla="*/ 90 h 150"/>
                <a:gd name="T86" fmla="*/ 24 w 84"/>
                <a:gd name="T87" fmla="*/ 87 h 150"/>
                <a:gd name="T88" fmla="*/ 28 w 84"/>
                <a:gd name="T89" fmla="*/ 80 h 150"/>
                <a:gd name="T90" fmla="*/ 31 w 84"/>
                <a:gd name="T91" fmla="*/ 69 h 150"/>
                <a:gd name="T92" fmla="*/ 38 w 84"/>
                <a:gd name="T93" fmla="*/ 62 h 150"/>
                <a:gd name="T94" fmla="*/ 45 w 84"/>
                <a:gd name="T95" fmla="*/ 48 h 150"/>
                <a:gd name="T96" fmla="*/ 45 w 84"/>
                <a:gd name="T97" fmla="*/ 4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" h="150">
                  <a:moveTo>
                    <a:pt x="45" y="48"/>
                  </a:moveTo>
                  <a:lnTo>
                    <a:pt x="52" y="38"/>
                  </a:lnTo>
                  <a:lnTo>
                    <a:pt x="59" y="27"/>
                  </a:lnTo>
                  <a:lnTo>
                    <a:pt x="63" y="17"/>
                  </a:lnTo>
                  <a:lnTo>
                    <a:pt x="70" y="10"/>
                  </a:lnTo>
                  <a:lnTo>
                    <a:pt x="73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4" y="0"/>
                  </a:lnTo>
                  <a:lnTo>
                    <a:pt x="84" y="3"/>
                  </a:lnTo>
                  <a:lnTo>
                    <a:pt x="84" y="6"/>
                  </a:lnTo>
                  <a:lnTo>
                    <a:pt x="84" y="13"/>
                  </a:lnTo>
                  <a:lnTo>
                    <a:pt x="84" y="20"/>
                  </a:lnTo>
                  <a:lnTo>
                    <a:pt x="80" y="31"/>
                  </a:lnTo>
                  <a:lnTo>
                    <a:pt x="77" y="45"/>
                  </a:lnTo>
                  <a:lnTo>
                    <a:pt x="70" y="59"/>
                  </a:lnTo>
                  <a:lnTo>
                    <a:pt x="63" y="76"/>
                  </a:lnTo>
                  <a:lnTo>
                    <a:pt x="59" y="94"/>
                  </a:lnTo>
                  <a:lnTo>
                    <a:pt x="52" y="108"/>
                  </a:lnTo>
                  <a:lnTo>
                    <a:pt x="49" y="118"/>
                  </a:lnTo>
                  <a:lnTo>
                    <a:pt x="42" y="129"/>
                  </a:lnTo>
                  <a:lnTo>
                    <a:pt x="38" y="136"/>
                  </a:lnTo>
                  <a:lnTo>
                    <a:pt x="35" y="143"/>
                  </a:lnTo>
                  <a:lnTo>
                    <a:pt x="35" y="146"/>
                  </a:lnTo>
                  <a:lnTo>
                    <a:pt x="31" y="150"/>
                  </a:lnTo>
                  <a:lnTo>
                    <a:pt x="28" y="150"/>
                  </a:lnTo>
                  <a:lnTo>
                    <a:pt x="21" y="146"/>
                  </a:lnTo>
                  <a:lnTo>
                    <a:pt x="17" y="143"/>
                  </a:lnTo>
                  <a:lnTo>
                    <a:pt x="10" y="132"/>
                  </a:lnTo>
                  <a:lnTo>
                    <a:pt x="7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7" y="97"/>
                  </a:lnTo>
                  <a:lnTo>
                    <a:pt x="21" y="90"/>
                  </a:lnTo>
                  <a:lnTo>
                    <a:pt x="24" y="87"/>
                  </a:lnTo>
                  <a:lnTo>
                    <a:pt x="28" y="80"/>
                  </a:lnTo>
                  <a:lnTo>
                    <a:pt x="31" y="69"/>
                  </a:lnTo>
                  <a:lnTo>
                    <a:pt x="38" y="62"/>
                  </a:lnTo>
                  <a:lnTo>
                    <a:pt x="45" y="48"/>
                  </a:lnTo>
                  <a:lnTo>
                    <a:pt x="45" y="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2">
              <a:extLst>
                <a:ext uri="{FF2B5EF4-FFF2-40B4-BE49-F238E27FC236}">
                  <a16:creationId xmlns:a16="http://schemas.microsoft.com/office/drawing/2014/main" id="{2393D0C7-EA36-4BFD-80BC-70D8773D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009" y="22288467"/>
              <a:ext cx="1194131" cy="287679"/>
            </a:xfrm>
            <a:custGeom>
              <a:avLst/>
              <a:gdLst>
                <a:gd name="T0" fmla="*/ 209 w 220"/>
                <a:gd name="T1" fmla="*/ 11 h 53"/>
                <a:gd name="T2" fmla="*/ 216 w 220"/>
                <a:gd name="T3" fmla="*/ 18 h 53"/>
                <a:gd name="T4" fmla="*/ 220 w 220"/>
                <a:gd name="T5" fmla="*/ 21 h 53"/>
                <a:gd name="T6" fmla="*/ 220 w 220"/>
                <a:gd name="T7" fmla="*/ 25 h 53"/>
                <a:gd name="T8" fmla="*/ 220 w 220"/>
                <a:gd name="T9" fmla="*/ 28 h 53"/>
                <a:gd name="T10" fmla="*/ 220 w 220"/>
                <a:gd name="T11" fmla="*/ 32 h 53"/>
                <a:gd name="T12" fmla="*/ 213 w 220"/>
                <a:gd name="T13" fmla="*/ 32 h 53"/>
                <a:gd name="T14" fmla="*/ 206 w 220"/>
                <a:gd name="T15" fmla="*/ 35 h 53"/>
                <a:gd name="T16" fmla="*/ 199 w 220"/>
                <a:gd name="T17" fmla="*/ 35 h 53"/>
                <a:gd name="T18" fmla="*/ 185 w 220"/>
                <a:gd name="T19" fmla="*/ 35 h 53"/>
                <a:gd name="T20" fmla="*/ 171 w 220"/>
                <a:gd name="T21" fmla="*/ 35 h 53"/>
                <a:gd name="T22" fmla="*/ 157 w 220"/>
                <a:gd name="T23" fmla="*/ 35 h 53"/>
                <a:gd name="T24" fmla="*/ 139 w 220"/>
                <a:gd name="T25" fmla="*/ 39 h 53"/>
                <a:gd name="T26" fmla="*/ 104 w 220"/>
                <a:gd name="T27" fmla="*/ 42 h 53"/>
                <a:gd name="T28" fmla="*/ 66 w 220"/>
                <a:gd name="T29" fmla="*/ 49 h 53"/>
                <a:gd name="T30" fmla="*/ 52 w 220"/>
                <a:gd name="T31" fmla="*/ 53 h 53"/>
                <a:gd name="T32" fmla="*/ 38 w 220"/>
                <a:gd name="T33" fmla="*/ 53 h 53"/>
                <a:gd name="T34" fmla="*/ 28 w 220"/>
                <a:gd name="T35" fmla="*/ 53 h 53"/>
                <a:gd name="T36" fmla="*/ 21 w 220"/>
                <a:gd name="T37" fmla="*/ 53 h 53"/>
                <a:gd name="T38" fmla="*/ 14 w 220"/>
                <a:gd name="T39" fmla="*/ 49 h 53"/>
                <a:gd name="T40" fmla="*/ 10 w 220"/>
                <a:gd name="T41" fmla="*/ 46 h 53"/>
                <a:gd name="T42" fmla="*/ 3 w 220"/>
                <a:gd name="T43" fmla="*/ 39 h 53"/>
                <a:gd name="T44" fmla="*/ 0 w 220"/>
                <a:gd name="T45" fmla="*/ 32 h 53"/>
                <a:gd name="T46" fmla="*/ 28 w 220"/>
                <a:gd name="T47" fmla="*/ 28 h 53"/>
                <a:gd name="T48" fmla="*/ 56 w 220"/>
                <a:gd name="T49" fmla="*/ 25 h 53"/>
                <a:gd name="T50" fmla="*/ 80 w 220"/>
                <a:gd name="T51" fmla="*/ 21 h 53"/>
                <a:gd name="T52" fmla="*/ 104 w 220"/>
                <a:gd name="T53" fmla="*/ 18 h 53"/>
                <a:gd name="T54" fmla="*/ 125 w 220"/>
                <a:gd name="T55" fmla="*/ 14 h 53"/>
                <a:gd name="T56" fmla="*/ 136 w 220"/>
                <a:gd name="T57" fmla="*/ 11 h 53"/>
                <a:gd name="T58" fmla="*/ 143 w 220"/>
                <a:gd name="T59" fmla="*/ 11 h 53"/>
                <a:gd name="T60" fmla="*/ 150 w 220"/>
                <a:gd name="T61" fmla="*/ 7 h 53"/>
                <a:gd name="T62" fmla="*/ 157 w 220"/>
                <a:gd name="T63" fmla="*/ 7 h 53"/>
                <a:gd name="T64" fmla="*/ 160 w 220"/>
                <a:gd name="T65" fmla="*/ 4 h 53"/>
                <a:gd name="T66" fmla="*/ 167 w 220"/>
                <a:gd name="T67" fmla="*/ 4 h 53"/>
                <a:gd name="T68" fmla="*/ 174 w 220"/>
                <a:gd name="T69" fmla="*/ 4 h 53"/>
                <a:gd name="T70" fmla="*/ 181 w 220"/>
                <a:gd name="T71" fmla="*/ 0 h 53"/>
                <a:gd name="T72" fmla="*/ 185 w 220"/>
                <a:gd name="T73" fmla="*/ 0 h 53"/>
                <a:gd name="T74" fmla="*/ 192 w 220"/>
                <a:gd name="T75" fmla="*/ 4 h 53"/>
                <a:gd name="T76" fmla="*/ 199 w 220"/>
                <a:gd name="T77" fmla="*/ 7 h 53"/>
                <a:gd name="T78" fmla="*/ 209 w 220"/>
                <a:gd name="T79" fmla="*/ 11 h 53"/>
                <a:gd name="T80" fmla="*/ 209 w 220"/>
                <a:gd name="T8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0" h="53">
                  <a:moveTo>
                    <a:pt x="209" y="11"/>
                  </a:moveTo>
                  <a:lnTo>
                    <a:pt x="216" y="18"/>
                  </a:lnTo>
                  <a:lnTo>
                    <a:pt x="220" y="21"/>
                  </a:lnTo>
                  <a:lnTo>
                    <a:pt x="220" y="25"/>
                  </a:lnTo>
                  <a:lnTo>
                    <a:pt x="220" y="28"/>
                  </a:lnTo>
                  <a:lnTo>
                    <a:pt x="220" y="32"/>
                  </a:lnTo>
                  <a:lnTo>
                    <a:pt x="213" y="32"/>
                  </a:lnTo>
                  <a:lnTo>
                    <a:pt x="206" y="35"/>
                  </a:lnTo>
                  <a:lnTo>
                    <a:pt x="199" y="35"/>
                  </a:lnTo>
                  <a:lnTo>
                    <a:pt x="185" y="35"/>
                  </a:lnTo>
                  <a:lnTo>
                    <a:pt x="171" y="35"/>
                  </a:lnTo>
                  <a:lnTo>
                    <a:pt x="157" y="35"/>
                  </a:lnTo>
                  <a:lnTo>
                    <a:pt x="139" y="39"/>
                  </a:lnTo>
                  <a:lnTo>
                    <a:pt x="104" y="42"/>
                  </a:lnTo>
                  <a:lnTo>
                    <a:pt x="66" y="49"/>
                  </a:lnTo>
                  <a:lnTo>
                    <a:pt x="52" y="53"/>
                  </a:lnTo>
                  <a:lnTo>
                    <a:pt x="38" y="53"/>
                  </a:lnTo>
                  <a:lnTo>
                    <a:pt x="28" y="53"/>
                  </a:lnTo>
                  <a:lnTo>
                    <a:pt x="21" y="53"/>
                  </a:lnTo>
                  <a:lnTo>
                    <a:pt x="14" y="49"/>
                  </a:lnTo>
                  <a:lnTo>
                    <a:pt x="10" y="46"/>
                  </a:lnTo>
                  <a:lnTo>
                    <a:pt x="3" y="39"/>
                  </a:lnTo>
                  <a:lnTo>
                    <a:pt x="0" y="32"/>
                  </a:lnTo>
                  <a:lnTo>
                    <a:pt x="28" y="28"/>
                  </a:lnTo>
                  <a:lnTo>
                    <a:pt x="56" y="25"/>
                  </a:lnTo>
                  <a:lnTo>
                    <a:pt x="80" y="21"/>
                  </a:lnTo>
                  <a:lnTo>
                    <a:pt x="104" y="18"/>
                  </a:lnTo>
                  <a:lnTo>
                    <a:pt x="125" y="14"/>
                  </a:lnTo>
                  <a:lnTo>
                    <a:pt x="136" y="11"/>
                  </a:lnTo>
                  <a:lnTo>
                    <a:pt x="143" y="11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60" y="4"/>
                  </a:lnTo>
                  <a:lnTo>
                    <a:pt x="167" y="4"/>
                  </a:lnTo>
                  <a:lnTo>
                    <a:pt x="174" y="4"/>
                  </a:lnTo>
                  <a:lnTo>
                    <a:pt x="181" y="0"/>
                  </a:lnTo>
                  <a:lnTo>
                    <a:pt x="185" y="0"/>
                  </a:lnTo>
                  <a:lnTo>
                    <a:pt x="192" y="4"/>
                  </a:lnTo>
                  <a:lnTo>
                    <a:pt x="199" y="7"/>
                  </a:lnTo>
                  <a:lnTo>
                    <a:pt x="209" y="11"/>
                  </a:lnTo>
                  <a:lnTo>
                    <a:pt x="209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3">
              <a:extLst>
                <a:ext uri="{FF2B5EF4-FFF2-40B4-BE49-F238E27FC236}">
                  <a16:creationId xmlns:a16="http://schemas.microsoft.com/office/drawing/2014/main" id="{FC02A02D-4307-4A81-BE10-A9E3DF0F4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979" y="22196195"/>
              <a:ext cx="450515" cy="1058436"/>
            </a:xfrm>
            <a:custGeom>
              <a:avLst/>
              <a:gdLst>
                <a:gd name="T0" fmla="*/ 73 w 83"/>
                <a:gd name="T1" fmla="*/ 31 h 195"/>
                <a:gd name="T2" fmla="*/ 80 w 83"/>
                <a:gd name="T3" fmla="*/ 56 h 195"/>
                <a:gd name="T4" fmla="*/ 83 w 83"/>
                <a:gd name="T5" fmla="*/ 87 h 195"/>
                <a:gd name="T6" fmla="*/ 83 w 83"/>
                <a:gd name="T7" fmla="*/ 112 h 195"/>
                <a:gd name="T8" fmla="*/ 80 w 83"/>
                <a:gd name="T9" fmla="*/ 147 h 195"/>
                <a:gd name="T10" fmla="*/ 73 w 83"/>
                <a:gd name="T11" fmla="*/ 164 h 195"/>
                <a:gd name="T12" fmla="*/ 62 w 83"/>
                <a:gd name="T13" fmla="*/ 181 h 195"/>
                <a:gd name="T14" fmla="*/ 55 w 83"/>
                <a:gd name="T15" fmla="*/ 188 h 195"/>
                <a:gd name="T16" fmla="*/ 45 w 83"/>
                <a:gd name="T17" fmla="*/ 192 h 195"/>
                <a:gd name="T18" fmla="*/ 38 w 83"/>
                <a:gd name="T19" fmla="*/ 192 h 195"/>
                <a:gd name="T20" fmla="*/ 31 w 83"/>
                <a:gd name="T21" fmla="*/ 188 h 195"/>
                <a:gd name="T22" fmla="*/ 31 w 83"/>
                <a:gd name="T23" fmla="*/ 181 h 195"/>
                <a:gd name="T24" fmla="*/ 28 w 83"/>
                <a:gd name="T25" fmla="*/ 171 h 195"/>
                <a:gd name="T26" fmla="*/ 14 w 83"/>
                <a:gd name="T27" fmla="*/ 157 h 195"/>
                <a:gd name="T28" fmla="*/ 3 w 83"/>
                <a:gd name="T29" fmla="*/ 147 h 195"/>
                <a:gd name="T30" fmla="*/ 0 w 83"/>
                <a:gd name="T31" fmla="*/ 136 h 195"/>
                <a:gd name="T32" fmla="*/ 7 w 83"/>
                <a:gd name="T33" fmla="*/ 133 h 195"/>
                <a:gd name="T34" fmla="*/ 21 w 83"/>
                <a:gd name="T35" fmla="*/ 136 h 195"/>
                <a:gd name="T36" fmla="*/ 38 w 83"/>
                <a:gd name="T37" fmla="*/ 143 h 195"/>
                <a:gd name="T38" fmla="*/ 42 w 83"/>
                <a:gd name="T39" fmla="*/ 143 h 195"/>
                <a:gd name="T40" fmla="*/ 45 w 83"/>
                <a:gd name="T41" fmla="*/ 140 h 195"/>
                <a:gd name="T42" fmla="*/ 49 w 83"/>
                <a:gd name="T43" fmla="*/ 122 h 195"/>
                <a:gd name="T44" fmla="*/ 49 w 83"/>
                <a:gd name="T45" fmla="*/ 101 h 195"/>
                <a:gd name="T46" fmla="*/ 49 w 83"/>
                <a:gd name="T47" fmla="*/ 73 h 195"/>
                <a:gd name="T48" fmla="*/ 45 w 83"/>
                <a:gd name="T49" fmla="*/ 49 h 195"/>
                <a:gd name="T50" fmla="*/ 42 w 83"/>
                <a:gd name="T51" fmla="*/ 35 h 195"/>
                <a:gd name="T52" fmla="*/ 38 w 83"/>
                <a:gd name="T53" fmla="*/ 24 h 195"/>
                <a:gd name="T54" fmla="*/ 31 w 83"/>
                <a:gd name="T55" fmla="*/ 17 h 195"/>
                <a:gd name="T56" fmla="*/ 24 w 83"/>
                <a:gd name="T57" fmla="*/ 10 h 195"/>
                <a:gd name="T58" fmla="*/ 24 w 83"/>
                <a:gd name="T59" fmla="*/ 3 h 195"/>
                <a:gd name="T60" fmla="*/ 31 w 83"/>
                <a:gd name="T61" fmla="*/ 0 h 195"/>
                <a:gd name="T62" fmla="*/ 42 w 83"/>
                <a:gd name="T63" fmla="*/ 0 h 195"/>
                <a:gd name="T64" fmla="*/ 55 w 83"/>
                <a:gd name="T65" fmla="*/ 7 h 195"/>
                <a:gd name="T66" fmla="*/ 66 w 83"/>
                <a:gd name="T67" fmla="*/ 2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195">
                  <a:moveTo>
                    <a:pt x="66" y="24"/>
                  </a:moveTo>
                  <a:lnTo>
                    <a:pt x="73" y="31"/>
                  </a:lnTo>
                  <a:lnTo>
                    <a:pt x="76" y="45"/>
                  </a:lnTo>
                  <a:lnTo>
                    <a:pt x="80" y="56"/>
                  </a:lnTo>
                  <a:lnTo>
                    <a:pt x="80" y="70"/>
                  </a:lnTo>
                  <a:lnTo>
                    <a:pt x="83" y="87"/>
                  </a:lnTo>
                  <a:lnTo>
                    <a:pt x="83" y="101"/>
                  </a:lnTo>
                  <a:lnTo>
                    <a:pt x="83" y="112"/>
                  </a:lnTo>
                  <a:lnTo>
                    <a:pt x="83" y="122"/>
                  </a:lnTo>
                  <a:lnTo>
                    <a:pt x="80" y="147"/>
                  </a:lnTo>
                  <a:lnTo>
                    <a:pt x="76" y="157"/>
                  </a:lnTo>
                  <a:lnTo>
                    <a:pt x="73" y="164"/>
                  </a:lnTo>
                  <a:lnTo>
                    <a:pt x="69" y="174"/>
                  </a:lnTo>
                  <a:lnTo>
                    <a:pt x="62" y="181"/>
                  </a:lnTo>
                  <a:lnTo>
                    <a:pt x="59" y="185"/>
                  </a:lnTo>
                  <a:lnTo>
                    <a:pt x="55" y="188"/>
                  </a:lnTo>
                  <a:lnTo>
                    <a:pt x="52" y="192"/>
                  </a:lnTo>
                  <a:lnTo>
                    <a:pt x="45" y="192"/>
                  </a:lnTo>
                  <a:lnTo>
                    <a:pt x="42" y="195"/>
                  </a:lnTo>
                  <a:lnTo>
                    <a:pt x="38" y="192"/>
                  </a:lnTo>
                  <a:lnTo>
                    <a:pt x="35" y="192"/>
                  </a:lnTo>
                  <a:lnTo>
                    <a:pt x="31" y="188"/>
                  </a:lnTo>
                  <a:lnTo>
                    <a:pt x="31" y="185"/>
                  </a:lnTo>
                  <a:lnTo>
                    <a:pt x="31" y="181"/>
                  </a:lnTo>
                  <a:lnTo>
                    <a:pt x="31" y="178"/>
                  </a:lnTo>
                  <a:lnTo>
                    <a:pt x="28" y="171"/>
                  </a:lnTo>
                  <a:lnTo>
                    <a:pt x="24" y="164"/>
                  </a:lnTo>
                  <a:lnTo>
                    <a:pt x="14" y="157"/>
                  </a:lnTo>
                  <a:lnTo>
                    <a:pt x="7" y="150"/>
                  </a:lnTo>
                  <a:lnTo>
                    <a:pt x="3" y="147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3" y="133"/>
                  </a:lnTo>
                  <a:lnTo>
                    <a:pt x="7" y="133"/>
                  </a:lnTo>
                  <a:lnTo>
                    <a:pt x="14" y="133"/>
                  </a:lnTo>
                  <a:lnTo>
                    <a:pt x="21" y="136"/>
                  </a:lnTo>
                  <a:lnTo>
                    <a:pt x="31" y="140"/>
                  </a:lnTo>
                  <a:lnTo>
                    <a:pt x="38" y="143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5" y="143"/>
                  </a:lnTo>
                  <a:lnTo>
                    <a:pt x="45" y="140"/>
                  </a:lnTo>
                  <a:lnTo>
                    <a:pt x="45" y="133"/>
                  </a:lnTo>
                  <a:lnTo>
                    <a:pt x="49" y="122"/>
                  </a:lnTo>
                  <a:lnTo>
                    <a:pt x="49" y="112"/>
                  </a:lnTo>
                  <a:lnTo>
                    <a:pt x="49" y="101"/>
                  </a:lnTo>
                  <a:lnTo>
                    <a:pt x="49" y="87"/>
                  </a:lnTo>
                  <a:lnTo>
                    <a:pt x="49" y="73"/>
                  </a:lnTo>
                  <a:lnTo>
                    <a:pt x="45" y="63"/>
                  </a:lnTo>
                  <a:lnTo>
                    <a:pt x="45" y="49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42" y="28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1" y="17"/>
                  </a:lnTo>
                  <a:lnTo>
                    <a:pt x="28" y="14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3"/>
                  </a:lnTo>
                  <a:lnTo>
                    <a:pt x="55" y="7"/>
                  </a:lnTo>
                  <a:lnTo>
                    <a:pt x="62" y="14"/>
                  </a:lnTo>
                  <a:lnTo>
                    <a:pt x="66" y="24"/>
                  </a:lnTo>
                  <a:lnTo>
                    <a:pt x="66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61859EA8-1834-4CA0-B27E-8D33CF13FB49}"/>
              </a:ext>
            </a:extLst>
          </p:cNvPr>
          <p:cNvGrpSpPr/>
          <p:nvPr/>
        </p:nvGrpSpPr>
        <p:grpSpPr>
          <a:xfrm>
            <a:off x="6796106" y="2451581"/>
            <a:ext cx="2144010" cy="2062590"/>
            <a:chOff x="6853681" y="21230034"/>
            <a:chExt cx="2144010" cy="2062590"/>
          </a:xfrm>
        </p:grpSpPr>
        <p:sp>
          <p:nvSpPr>
            <p:cNvPr id="16" name="Freeform 134">
              <a:extLst>
                <a:ext uri="{FF2B5EF4-FFF2-40B4-BE49-F238E27FC236}">
                  <a16:creationId xmlns:a16="http://schemas.microsoft.com/office/drawing/2014/main" id="{8B137CB3-58DF-4F44-A913-15D6CC71C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681" y="21723968"/>
              <a:ext cx="890170" cy="1248410"/>
            </a:xfrm>
            <a:custGeom>
              <a:avLst/>
              <a:gdLst>
                <a:gd name="T0" fmla="*/ 91 w 164"/>
                <a:gd name="T1" fmla="*/ 111 h 230"/>
                <a:gd name="T2" fmla="*/ 105 w 164"/>
                <a:gd name="T3" fmla="*/ 77 h 230"/>
                <a:gd name="T4" fmla="*/ 112 w 164"/>
                <a:gd name="T5" fmla="*/ 52 h 230"/>
                <a:gd name="T6" fmla="*/ 116 w 164"/>
                <a:gd name="T7" fmla="*/ 38 h 230"/>
                <a:gd name="T8" fmla="*/ 112 w 164"/>
                <a:gd name="T9" fmla="*/ 35 h 230"/>
                <a:gd name="T10" fmla="*/ 102 w 164"/>
                <a:gd name="T11" fmla="*/ 38 h 230"/>
                <a:gd name="T12" fmla="*/ 77 w 164"/>
                <a:gd name="T13" fmla="*/ 45 h 230"/>
                <a:gd name="T14" fmla="*/ 53 w 164"/>
                <a:gd name="T15" fmla="*/ 52 h 230"/>
                <a:gd name="T16" fmla="*/ 39 w 164"/>
                <a:gd name="T17" fmla="*/ 56 h 230"/>
                <a:gd name="T18" fmla="*/ 32 w 164"/>
                <a:gd name="T19" fmla="*/ 56 h 230"/>
                <a:gd name="T20" fmla="*/ 25 w 164"/>
                <a:gd name="T21" fmla="*/ 52 h 230"/>
                <a:gd name="T22" fmla="*/ 14 w 164"/>
                <a:gd name="T23" fmla="*/ 45 h 230"/>
                <a:gd name="T24" fmla="*/ 11 w 164"/>
                <a:gd name="T25" fmla="*/ 38 h 230"/>
                <a:gd name="T26" fmla="*/ 46 w 164"/>
                <a:gd name="T27" fmla="*/ 28 h 230"/>
                <a:gd name="T28" fmla="*/ 88 w 164"/>
                <a:gd name="T29" fmla="*/ 17 h 230"/>
                <a:gd name="T30" fmla="*/ 102 w 164"/>
                <a:gd name="T31" fmla="*/ 14 h 230"/>
                <a:gd name="T32" fmla="*/ 112 w 164"/>
                <a:gd name="T33" fmla="*/ 10 h 230"/>
                <a:gd name="T34" fmla="*/ 116 w 164"/>
                <a:gd name="T35" fmla="*/ 7 h 230"/>
                <a:gd name="T36" fmla="*/ 119 w 164"/>
                <a:gd name="T37" fmla="*/ 3 h 230"/>
                <a:gd name="T38" fmla="*/ 126 w 164"/>
                <a:gd name="T39" fmla="*/ 0 h 230"/>
                <a:gd name="T40" fmla="*/ 136 w 164"/>
                <a:gd name="T41" fmla="*/ 0 h 230"/>
                <a:gd name="T42" fmla="*/ 147 w 164"/>
                <a:gd name="T43" fmla="*/ 7 h 230"/>
                <a:gd name="T44" fmla="*/ 157 w 164"/>
                <a:gd name="T45" fmla="*/ 17 h 230"/>
                <a:gd name="T46" fmla="*/ 164 w 164"/>
                <a:gd name="T47" fmla="*/ 24 h 230"/>
                <a:gd name="T48" fmla="*/ 164 w 164"/>
                <a:gd name="T49" fmla="*/ 35 h 230"/>
                <a:gd name="T50" fmla="*/ 157 w 164"/>
                <a:gd name="T51" fmla="*/ 38 h 230"/>
                <a:gd name="T52" fmla="*/ 154 w 164"/>
                <a:gd name="T53" fmla="*/ 45 h 230"/>
                <a:gd name="T54" fmla="*/ 147 w 164"/>
                <a:gd name="T55" fmla="*/ 59 h 230"/>
                <a:gd name="T56" fmla="*/ 136 w 164"/>
                <a:gd name="T57" fmla="*/ 94 h 230"/>
                <a:gd name="T58" fmla="*/ 123 w 164"/>
                <a:gd name="T59" fmla="*/ 129 h 230"/>
                <a:gd name="T60" fmla="*/ 98 w 164"/>
                <a:gd name="T61" fmla="*/ 164 h 230"/>
                <a:gd name="T62" fmla="*/ 63 w 164"/>
                <a:gd name="T63" fmla="*/ 192 h 230"/>
                <a:gd name="T64" fmla="*/ 39 w 164"/>
                <a:gd name="T65" fmla="*/ 213 h 230"/>
                <a:gd name="T66" fmla="*/ 21 w 164"/>
                <a:gd name="T67" fmla="*/ 223 h 230"/>
                <a:gd name="T68" fmla="*/ 11 w 164"/>
                <a:gd name="T69" fmla="*/ 230 h 230"/>
                <a:gd name="T70" fmla="*/ 4 w 164"/>
                <a:gd name="T71" fmla="*/ 230 h 230"/>
                <a:gd name="T72" fmla="*/ 0 w 164"/>
                <a:gd name="T73" fmla="*/ 227 h 230"/>
                <a:gd name="T74" fmla="*/ 4 w 164"/>
                <a:gd name="T75" fmla="*/ 223 h 230"/>
                <a:gd name="T76" fmla="*/ 11 w 164"/>
                <a:gd name="T77" fmla="*/ 216 h 230"/>
                <a:gd name="T78" fmla="*/ 21 w 164"/>
                <a:gd name="T79" fmla="*/ 206 h 230"/>
                <a:gd name="T80" fmla="*/ 42 w 164"/>
                <a:gd name="T81" fmla="*/ 185 h 230"/>
                <a:gd name="T82" fmla="*/ 67 w 164"/>
                <a:gd name="T83" fmla="*/ 150 h 230"/>
                <a:gd name="T84" fmla="*/ 81 w 164"/>
                <a:gd name="T85" fmla="*/ 12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4" h="230">
                  <a:moveTo>
                    <a:pt x="81" y="129"/>
                  </a:moveTo>
                  <a:lnTo>
                    <a:pt x="91" y="111"/>
                  </a:lnTo>
                  <a:lnTo>
                    <a:pt x="98" y="90"/>
                  </a:lnTo>
                  <a:lnTo>
                    <a:pt x="105" y="77"/>
                  </a:lnTo>
                  <a:lnTo>
                    <a:pt x="109" y="63"/>
                  </a:lnTo>
                  <a:lnTo>
                    <a:pt x="112" y="52"/>
                  </a:lnTo>
                  <a:lnTo>
                    <a:pt x="116" y="42"/>
                  </a:lnTo>
                  <a:lnTo>
                    <a:pt x="116" y="38"/>
                  </a:lnTo>
                  <a:lnTo>
                    <a:pt x="116" y="35"/>
                  </a:lnTo>
                  <a:lnTo>
                    <a:pt x="112" y="35"/>
                  </a:lnTo>
                  <a:lnTo>
                    <a:pt x="109" y="38"/>
                  </a:lnTo>
                  <a:lnTo>
                    <a:pt x="102" y="38"/>
                  </a:lnTo>
                  <a:lnTo>
                    <a:pt x="95" y="38"/>
                  </a:lnTo>
                  <a:lnTo>
                    <a:pt x="77" y="45"/>
                  </a:lnTo>
                  <a:lnTo>
                    <a:pt x="60" y="49"/>
                  </a:lnTo>
                  <a:lnTo>
                    <a:pt x="53" y="52"/>
                  </a:lnTo>
                  <a:lnTo>
                    <a:pt x="46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5" y="52"/>
                  </a:lnTo>
                  <a:lnTo>
                    <a:pt x="21" y="49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1" y="38"/>
                  </a:lnTo>
                  <a:lnTo>
                    <a:pt x="11" y="31"/>
                  </a:lnTo>
                  <a:lnTo>
                    <a:pt x="46" y="28"/>
                  </a:lnTo>
                  <a:lnTo>
                    <a:pt x="81" y="17"/>
                  </a:lnTo>
                  <a:lnTo>
                    <a:pt x="88" y="17"/>
                  </a:lnTo>
                  <a:lnTo>
                    <a:pt x="95" y="14"/>
                  </a:lnTo>
                  <a:lnTo>
                    <a:pt x="102" y="14"/>
                  </a:lnTo>
                  <a:lnTo>
                    <a:pt x="105" y="10"/>
                  </a:lnTo>
                  <a:lnTo>
                    <a:pt x="112" y="10"/>
                  </a:lnTo>
                  <a:lnTo>
                    <a:pt x="112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9" y="3"/>
                  </a:lnTo>
                  <a:lnTo>
                    <a:pt x="123" y="3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3"/>
                  </a:lnTo>
                  <a:lnTo>
                    <a:pt x="147" y="7"/>
                  </a:lnTo>
                  <a:lnTo>
                    <a:pt x="154" y="10"/>
                  </a:lnTo>
                  <a:lnTo>
                    <a:pt x="157" y="17"/>
                  </a:lnTo>
                  <a:lnTo>
                    <a:pt x="161" y="21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5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7" y="42"/>
                  </a:lnTo>
                  <a:lnTo>
                    <a:pt x="154" y="45"/>
                  </a:lnTo>
                  <a:lnTo>
                    <a:pt x="150" y="49"/>
                  </a:lnTo>
                  <a:lnTo>
                    <a:pt x="147" y="59"/>
                  </a:lnTo>
                  <a:lnTo>
                    <a:pt x="143" y="77"/>
                  </a:lnTo>
                  <a:lnTo>
                    <a:pt x="136" y="94"/>
                  </a:lnTo>
                  <a:lnTo>
                    <a:pt x="130" y="111"/>
                  </a:lnTo>
                  <a:lnTo>
                    <a:pt x="123" y="129"/>
                  </a:lnTo>
                  <a:lnTo>
                    <a:pt x="109" y="143"/>
                  </a:lnTo>
                  <a:lnTo>
                    <a:pt x="98" y="164"/>
                  </a:lnTo>
                  <a:lnTo>
                    <a:pt x="81" y="178"/>
                  </a:lnTo>
                  <a:lnTo>
                    <a:pt x="63" y="192"/>
                  </a:lnTo>
                  <a:lnTo>
                    <a:pt x="46" y="209"/>
                  </a:lnTo>
                  <a:lnTo>
                    <a:pt x="39" y="213"/>
                  </a:lnTo>
                  <a:lnTo>
                    <a:pt x="28" y="220"/>
                  </a:lnTo>
                  <a:lnTo>
                    <a:pt x="21" y="223"/>
                  </a:lnTo>
                  <a:lnTo>
                    <a:pt x="14" y="227"/>
                  </a:lnTo>
                  <a:lnTo>
                    <a:pt x="11" y="230"/>
                  </a:lnTo>
                  <a:lnTo>
                    <a:pt x="7" y="230"/>
                  </a:lnTo>
                  <a:lnTo>
                    <a:pt x="4" y="230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4" y="223"/>
                  </a:lnTo>
                  <a:lnTo>
                    <a:pt x="4" y="220"/>
                  </a:lnTo>
                  <a:lnTo>
                    <a:pt x="11" y="216"/>
                  </a:lnTo>
                  <a:lnTo>
                    <a:pt x="14" y="209"/>
                  </a:lnTo>
                  <a:lnTo>
                    <a:pt x="21" y="206"/>
                  </a:lnTo>
                  <a:lnTo>
                    <a:pt x="28" y="199"/>
                  </a:lnTo>
                  <a:lnTo>
                    <a:pt x="42" y="185"/>
                  </a:lnTo>
                  <a:lnTo>
                    <a:pt x="56" y="167"/>
                  </a:lnTo>
                  <a:lnTo>
                    <a:pt x="67" y="150"/>
                  </a:lnTo>
                  <a:lnTo>
                    <a:pt x="81" y="129"/>
                  </a:lnTo>
                  <a:lnTo>
                    <a:pt x="81" y="12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5">
              <a:extLst>
                <a:ext uri="{FF2B5EF4-FFF2-40B4-BE49-F238E27FC236}">
                  <a16:creationId xmlns:a16="http://schemas.microsoft.com/office/drawing/2014/main" id="{305F5A4A-DBAB-48DF-8224-BC3A56E28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61" y="22027929"/>
              <a:ext cx="797898" cy="678485"/>
            </a:xfrm>
            <a:custGeom>
              <a:avLst/>
              <a:gdLst>
                <a:gd name="T0" fmla="*/ 122 w 147"/>
                <a:gd name="T1" fmla="*/ 69 h 125"/>
                <a:gd name="T2" fmla="*/ 133 w 147"/>
                <a:gd name="T3" fmla="*/ 80 h 125"/>
                <a:gd name="T4" fmla="*/ 140 w 147"/>
                <a:gd name="T5" fmla="*/ 90 h 125"/>
                <a:gd name="T6" fmla="*/ 143 w 147"/>
                <a:gd name="T7" fmla="*/ 101 h 125"/>
                <a:gd name="T8" fmla="*/ 147 w 147"/>
                <a:gd name="T9" fmla="*/ 108 h 125"/>
                <a:gd name="T10" fmla="*/ 147 w 147"/>
                <a:gd name="T11" fmla="*/ 115 h 125"/>
                <a:gd name="T12" fmla="*/ 147 w 147"/>
                <a:gd name="T13" fmla="*/ 118 h 125"/>
                <a:gd name="T14" fmla="*/ 143 w 147"/>
                <a:gd name="T15" fmla="*/ 122 h 125"/>
                <a:gd name="T16" fmla="*/ 143 w 147"/>
                <a:gd name="T17" fmla="*/ 125 h 125"/>
                <a:gd name="T18" fmla="*/ 140 w 147"/>
                <a:gd name="T19" fmla="*/ 125 h 125"/>
                <a:gd name="T20" fmla="*/ 136 w 147"/>
                <a:gd name="T21" fmla="*/ 122 h 125"/>
                <a:gd name="T22" fmla="*/ 129 w 147"/>
                <a:gd name="T23" fmla="*/ 118 h 125"/>
                <a:gd name="T24" fmla="*/ 119 w 147"/>
                <a:gd name="T25" fmla="*/ 115 h 125"/>
                <a:gd name="T26" fmla="*/ 112 w 147"/>
                <a:gd name="T27" fmla="*/ 108 h 125"/>
                <a:gd name="T28" fmla="*/ 98 w 147"/>
                <a:gd name="T29" fmla="*/ 97 h 125"/>
                <a:gd name="T30" fmla="*/ 84 w 147"/>
                <a:gd name="T31" fmla="*/ 87 h 125"/>
                <a:gd name="T32" fmla="*/ 70 w 147"/>
                <a:gd name="T33" fmla="*/ 73 h 125"/>
                <a:gd name="T34" fmla="*/ 53 w 147"/>
                <a:gd name="T35" fmla="*/ 59 h 125"/>
                <a:gd name="T36" fmla="*/ 42 w 147"/>
                <a:gd name="T37" fmla="*/ 48 h 125"/>
                <a:gd name="T38" fmla="*/ 28 w 147"/>
                <a:gd name="T39" fmla="*/ 38 h 125"/>
                <a:gd name="T40" fmla="*/ 21 w 147"/>
                <a:gd name="T41" fmla="*/ 28 h 125"/>
                <a:gd name="T42" fmla="*/ 11 w 147"/>
                <a:gd name="T43" fmla="*/ 21 h 125"/>
                <a:gd name="T44" fmla="*/ 7 w 147"/>
                <a:gd name="T45" fmla="*/ 10 h 125"/>
                <a:gd name="T46" fmla="*/ 4 w 147"/>
                <a:gd name="T47" fmla="*/ 7 h 125"/>
                <a:gd name="T48" fmla="*/ 0 w 147"/>
                <a:gd name="T49" fmla="*/ 0 h 125"/>
                <a:gd name="T50" fmla="*/ 21 w 147"/>
                <a:gd name="T51" fmla="*/ 10 h 125"/>
                <a:gd name="T52" fmla="*/ 39 w 147"/>
                <a:gd name="T53" fmla="*/ 17 h 125"/>
                <a:gd name="T54" fmla="*/ 56 w 147"/>
                <a:gd name="T55" fmla="*/ 24 h 125"/>
                <a:gd name="T56" fmla="*/ 70 w 147"/>
                <a:gd name="T57" fmla="*/ 31 h 125"/>
                <a:gd name="T58" fmla="*/ 84 w 147"/>
                <a:gd name="T59" fmla="*/ 41 h 125"/>
                <a:gd name="T60" fmla="*/ 98 w 147"/>
                <a:gd name="T61" fmla="*/ 48 h 125"/>
                <a:gd name="T62" fmla="*/ 108 w 147"/>
                <a:gd name="T63" fmla="*/ 59 h 125"/>
                <a:gd name="T64" fmla="*/ 122 w 147"/>
                <a:gd name="T65" fmla="*/ 69 h 125"/>
                <a:gd name="T66" fmla="*/ 122 w 147"/>
                <a:gd name="T67" fmla="*/ 6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7" h="125">
                  <a:moveTo>
                    <a:pt x="122" y="69"/>
                  </a:moveTo>
                  <a:lnTo>
                    <a:pt x="133" y="80"/>
                  </a:lnTo>
                  <a:lnTo>
                    <a:pt x="140" y="90"/>
                  </a:lnTo>
                  <a:lnTo>
                    <a:pt x="143" y="101"/>
                  </a:lnTo>
                  <a:lnTo>
                    <a:pt x="147" y="108"/>
                  </a:lnTo>
                  <a:lnTo>
                    <a:pt x="147" y="115"/>
                  </a:lnTo>
                  <a:lnTo>
                    <a:pt x="147" y="118"/>
                  </a:lnTo>
                  <a:lnTo>
                    <a:pt x="143" y="122"/>
                  </a:lnTo>
                  <a:lnTo>
                    <a:pt x="143" y="125"/>
                  </a:lnTo>
                  <a:lnTo>
                    <a:pt x="140" y="125"/>
                  </a:lnTo>
                  <a:lnTo>
                    <a:pt x="136" y="122"/>
                  </a:lnTo>
                  <a:lnTo>
                    <a:pt x="129" y="118"/>
                  </a:lnTo>
                  <a:lnTo>
                    <a:pt x="119" y="115"/>
                  </a:lnTo>
                  <a:lnTo>
                    <a:pt x="112" y="108"/>
                  </a:lnTo>
                  <a:lnTo>
                    <a:pt x="98" y="97"/>
                  </a:lnTo>
                  <a:lnTo>
                    <a:pt x="84" y="87"/>
                  </a:lnTo>
                  <a:lnTo>
                    <a:pt x="70" y="73"/>
                  </a:lnTo>
                  <a:lnTo>
                    <a:pt x="53" y="59"/>
                  </a:lnTo>
                  <a:lnTo>
                    <a:pt x="42" y="48"/>
                  </a:lnTo>
                  <a:lnTo>
                    <a:pt x="28" y="38"/>
                  </a:lnTo>
                  <a:lnTo>
                    <a:pt x="21" y="28"/>
                  </a:lnTo>
                  <a:lnTo>
                    <a:pt x="11" y="21"/>
                  </a:lnTo>
                  <a:lnTo>
                    <a:pt x="7" y="10"/>
                  </a:lnTo>
                  <a:lnTo>
                    <a:pt x="4" y="7"/>
                  </a:lnTo>
                  <a:lnTo>
                    <a:pt x="0" y="0"/>
                  </a:lnTo>
                  <a:lnTo>
                    <a:pt x="21" y="10"/>
                  </a:lnTo>
                  <a:lnTo>
                    <a:pt x="39" y="17"/>
                  </a:lnTo>
                  <a:lnTo>
                    <a:pt x="56" y="24"/>
                  </a:lnTo>
                  <a:lnTo>
                    <a:pt x="70" y="31"/>
                  </a:lnTo>
                  <a:lnTo>
                    <a:pt x="84" y="41"/>
                  </a:lnTo>
                  <a:lnTo>
                    <a:pt x="98" y="48"/>
                  </a:lnTo>
                  <a:lnTo>
                    <a:pt x="108" y="59"/>
                  </a:lnTo>
                  <a:lnTo>
                    <a:pt x="122" y="69"/>
                  </a:lnTo>
                  <a:lnTo>
                    <a:pt x="122" y="6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36">
              <a:extLst>
                <a:ext uri="{FF2B5EF4-FFF2-40B4-BE49-F238E27FC236}">
                  <a16:creationId xmlns:a16="http://schemas.microsoft.com/office/drawing/2014/main" id="{69C03581-1EBC-460F-8B84-445B68C9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1553" y="21230034"/>
              <a:ext cx="1156138" cy="2062590"/>
            </a:xfrm>
            <a:custGeom>
              <a:avLst/>
              <a:gdLst>
                <a:gd name="T0" fmla="*/ 199 w 213"/>
                <a:gd name="T1" fmla="*/ 265 h 380"/>
                <a:gd name="T2" fmla="*/ 202 w 213"/>
                <a:gd name="T3" fmla="*/ 272 h 380"/>
                <a:gd name="T4" fmla="*/ 206 w 213"/>
                <a:gd name="T5" fmla="*/ 283 h 380"/>
                <a:gd name="T6" fmla="*/ 206 w 213"/>
                <a:gd name="T7" fmla="*/ 293 h 380"/>
                <a:gd name="T8" fmla="*/ 206 w 213"/>
                <a:gd name="T9" fmla="*/ 321 h 380"/>
                <a:gd name="T10" fmla="*/ 209 w 213"/>
                <a:gd name="T11" fmla="*/ 349 h 380"/>
                <a:gd name="T12" fmla="*/ 213 w 213"/>
                <a:gd name="T13" fmla="*/ 366 h 380"/>
                <a:gd name="T14" fmla="*/ 206 w 213"/>
                <a:gd name="T15" fmla="*/ 377 h 380"/>
                <a:gd name="T16" fmla="*/ 188 w 213"/>
                <a:gd name="T17" fmla="*/ 377 h 380"/>
                <a:gd name="T18" fmla="*/ 167 w 213"/>
                <a:gd name="T19" fmla="*/ 370 h 380"/>
                <a:gd name="T20" fmla="*/ 139 w 213"/>
                <a:gd name="T21" fmla="*/ 349 h 380"/>
                <a:gd name="T22" fmla="*/ 111 w 213"/>
                <a:gd name="T23" fmla="*/ 325 h 380"/>
                <a:gd name="T24" fmla="*/ 91 w 213"/>
                <a:gd name="T25" fmla="*/ 290 h 380"/>
                <a:gd name="T26" fmla="*/ 70 w 213"/>
                <a:gd name="T27" fmla="*/ 258 h 380"/>
                <a:gd name="T28" fmla="*/ 56 w 213"/>
                <a:gd name="T29" fmla="*/ 227 h 380"/>
                <a:gd name="T30" fmla="*/ 42 w 213"/>
                <a:gd name="T31" fmla="*/ 188 h 380"/>
                <a:gd name="T32" fmla="*/ 28 w 213"/>
                <a:gd name="T33" fmla="*/ 143 h 380"/>
                <a:gd name="T34" fmla="*/ 21 w 213"/>
                <a:gd name="T35" fmla="*/ 98 h 380"/>
                <a:gd name="T36" fmla="*/ 17 w 213"/>
                <a:gd name="T37" fmla="*/ 63 h 380"/>
                <a:gd name="T38" fmla="*/ 14 w 213"/>
                <a:gd name="T39" fmla="*/ 45 h 380"/>
                <a:gd name="T40" fmla="*/ 10 w 213"/>
                <a:gd name="T41" fmla="*/ 31 h 380"/>
                <a:gd name="T42" fmla="*/ 10 w 213"/>
                <a:gd name="T43" fmla="*/ 21 h 380"/>
                <a:gd name="T44" fmla="*/ 3 w 213"/>
                <a:gd name="T45" fmla="*/ 14 h 380"/>
                <a:gd name="T46" fmla="*/ 0 w 213"/>
                <a:gd name="T47" fmla="*/ 7 h 380"/>
                <a:gd name="T48" fmla="*/ 3 w 213"/>
                <a:gd name="T49" fmla="*/ 0 h 380"/>
                <a:gd name="T50" fmla="*/ 10 w 213"/>
                <a:gd name="T51" fmla="*/ 0 h 380"/>
                <a:gd name="T52" fmla="*/ 28 w 213"/>
                <a:gd name="T53" fmla="*/ 4 h 380"/>
                <a:gd name="T54" fmla="*/ 42 w 213"/>
                <a:gd name="T55" fmla="*/ 7 h 380"/>
                <a:gd name="T56" fmla="*/ 52 w 213"/>
                <a:gd name="T57" fmla="*/ 14 h 380"/>
                <a:gd name="T58" fmla="*/ 56 w 213"/>
                <a:gd name="T59" fmla="*/ 17 h 380"/>
                <a:gd name="T60" fmla="*/ 56 w 213"/>
                <a:gd name="T61" fmla="*/ 28 h 380"/>
                <a:gd name="T62" fmla="*/ 52 w 213"/>
                <a:gd name="T63" fmla="*/ 42 h 380"/>
                <a:gd name="T64" fmla="*/ 56 w 213"/>
                <a:gd name="T65" fmla="*/ 70 h 380"/>
                <a:gd name="T66" fmla="*/ 59 w 213"/>
                <a:gd name="T67" fmla="*/ 105 h 380"/>
                <a:gd name="T68" fmla="*/ 66 w 213"/>
                <a:gd name="T69" fmla="*/ 143 h 380"/>
                <a:gd name="T70" fmla="*/ 77 w 213"/>
                <a:gd name="T71" fmla="*/ 185 h 380"/>
                <a:gd name="T72" fmla="*/ 98 w 213"/>
                <a:gd name="T73" fmla="*/ 230 h 380"/>
                <a:gd name="T74" fmla="*/ 122 w 213"/>
                <a:gd name="T75" fmla="*/ 269 h 380"/>
                <a:gd name="T76" fmla="*/ 143 w 213"/>
                <a:gd name="T77" fmla="*/ 300 h 380"/>
                <a:gd name="T78" fmla="*/ 160 w 213"/>
                <a:gd name="T79" fmla="*/ 318 h 380"/>
                <a:gd name="T80" fmla="*/ 167 w 213"/>
                <a:gd name="T81" fmla="*/ 325 h 380"/>
                <a:gd name="T82" fmla="*/ 167 w 213"/>
                <a:gd name="T83" fmla="*/ 325 h 380"/>
                <a:gd name="T84" fmla="*/ 171 w 213"/>
                <a:gd name="T85" fmla="*/ 318 h 380"/>
                <a:gd name="T86" fmla="*/ 174 w 213"/>
                <a:gd name="T87" fmla="*/ 307 h 380"/>
                <a:gd name="T88" fmla="*/ 178 w 213"/>
                <a:gd name="T89" fmla="*/ 293 h 380"/>
                <a:gd name="T90" fmla="*/ 185 w 213"/>
                <a:gd name="T91" fmla="*/ 279 h 380"/>
                <a:gd name="T92" fmla="*/ 188 w 213"/>
                <a:gd name="T93" fmla="*/ 272 h 380"/>
                <a:gd name="T94" fmla="*/ 192 w 213"/>
                <a:gd name="T95" fmla="*/ 265 h 380"/>
                <a:gd name="T96" fmla="*/ 199 w 213"/>
                <a:gd name="T97" fmla="*/ 26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" h="380">
                  <a:moveTo>
                    <a:pt x="199" y="265"/>
                  </a:moveTo>
                  <a:lnTo>
                    <a:pt x="199" y="265"/>
                  </a:lnTo>
                  <a:lnTo>
                    <a:pt x="202" y="269"/>
                  </a:lnTo>
                  <a:lnTo>
                    <a:pt x="202" y="272"/>
                  </a:lnTo>
                  <a:lnTo>
                    <a:pt x="202" y="276"/>
                  </a:lnTo>
                  <a:lnTo>
                    <a:pt x="206" y="283"/>
                  </a:lnTo>
                  <a:lnTo>
                    <a:pt x="206" y="286"/>
                  </a:lnTo>
                  <a:lnTo>
                    <a:pt x="206" y="293"/>
                  </a:lnTo>
                  <a:lnTo>
                    <a:pt x="206" y="304"/>
                  </a:lnTo>
                  <a:lnTo>
                    <a:pt x="206" y="321"/>
                  </a:lnTo>
                  <a:lnTo>
                    <a:pt x="206" y="335"/>
                  </a:lnTo>
                  <a:lnTo>
                    <a:pt x="209" y="349"/>
                  </a:lnTo>
                  <a:lnTo>
                    <a:pt x="213" y="359"/>
                  </a:lnTo>
                  <a:lnTo>
                    <a:pt x="213" y="366"/>
                  </a:lnTo>
                  <a:lnTo>
                    <a:pt x="209" y="373"/>
                  </a:lnTo>
                  <a:lnTo>
                    <a:pt x="206" y="377"/>
                  </a:lnTo>
                  <a:lnTo>
                    <a:pt x="199" y="380"/>
                  </a:lnTo>
                  <a:lnTo>
                    <a:pt x="188" y="377"/>
                  </a:lnTo>
                  <a:lnTo>
                    <a:pt x="178" y="373"/>
                  </a:lnTo>
                  <a:lnTo>
                    <a:pt x="167" y="370"/>
                  </a:lnTo>
                  <a:lnTo>
                    <a:pt x="153" y="363"/>
                  </a:lnTo>
                  <a:lnTo>
                    <a:pt x="139" y="349"/>
                  </a:lnTo>
                  <a:lnTo>
                    <a:pt x="125" y="339"/>
                  </a:lnTo>
                  <a:lnTo>
                    <a:pt x="111" y="325"/>
                  </a:lnTo>
                  <a:lnTo>
                    <a:pt x="101" y="307"/>
                  </a:lnTo>
                  <a:lnTo>
                    <a:pt x="91" y="290"/>
                  </a:lnTo>
                  <a:lnTo>
                    <a:pt x="80" y="276"/>
                  </a:lnTo>
                  <a:lnTo>
                    <a:pt x="70" y="258"/>
                  </a:lnTo>
                  <a:lnTo>
                    <a:pt x="63" y="241"/>
                  </a:lnTo>
                  <a:lnTo>
                    <a:pt x="56" y="227"/>
                  </a:lnTo>
                  <a:lnTo>
                    <a:pt x="49" y="206"/>
                  </a:lnTo>
                  <a:lnTo>
                    <a:pt x="42" y="188"/>
                  </a:lnTo>
                  <a:lnTo>
                    <a:pt x="35" y="168"/>
                  </a:lnTo>
                  <a:lnTo>
                    <a:pt x="28" y="143"/>
                  </a:lnTo>
                  <a:lnTo>
                    <a:pt x="24" y="122"/>
                  </a:lnTo>
                  <a:lnTo>
                    <a:pt x="21" y="98"/>
                  </a:lnTo>
                  <a:lnTo>
                    <a:pt x="17" y="73"/>
                  </a:lnTo>
                  <a:lnTo>
                    <a:pt x="17" y="63"/>
                  </a:lnTo>
                  <a:lnTo>
                    <a:pt x="14" y="52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0" y="31"/>
                  </a:lnTo>
                  <a:lnTo>
                    <a:pt x="10" y="24"/>
                  </a:lnTo>
                  <a:lnTo>
                    <a:pt x="10" y="21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49" y="10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56" y="28"/>
                  </a:lnTo>
                  <a:lnTo>
                    <a:pt x="52" y="35"/>
                  </a:lnTo>
                  <a:lnTo>
                    <a:pt x="52" y="42"/>
                  </a:lnTo>
                  <a:lnTo>
                    <a:pt x="56" y="52"/>
                  </a:lnTo>
                  <a:lnTo>
                    <a:pt x="56" y="70"/>
                  </a:lnTo>
                  <a:lnTo>
                    <a:pt x="56" y="84"/>
                  </a:lnTo>
                  <a:lnTo>
                    <a:pt x="59" y="105"/>
                  </a:lnTo>
                  <a:lnTo>
                    <a:pt x="63" y="122"/>
                  </a:lnTo>
                  <a:lnTo>
                    <a:pt x="66" y="143"/>
                  </a:lnTo>
                  <a:lnTo>
                    <a:pt x="70" y="164"/>
                  </a:lnTo>
                  <a:lnTo>
                    <a:pt x="77" y="185"/>
                  </a:lnTo>
                  <a:lnTo>
                    <a:pt x="87" y="209"/>
                  </a:lnTo>
                  <a:lnTo>
                    <a:pt x="98" y="230"/>
                  </a:lnTo>
                  <a:lnTo>
                    <a:pt x="108" y="251"/>
                  </a:lnTo>
                  <a:lnTo>
                    <a:pt x="122" y="269"/>
                  </a:lnTo>
                  <a:lnTo>
                    <a:pt x="132" y="286"/>
                  </a:lnTo>
                  <a:lnTo>
                    <a:pt x="143" y="300"/>
                  </a:lnTo>
                  <a:lnTo>
                    <a:pt x="153" y="311"/>
                  </a:lnTo>
                  <a:lnTo>
                    <a:pt x="160" y="318"/>
                  </a:lnTo>
                  <a:lnTo>
                    <a:pt x="167" y="325"/>
                  </a:lnTo>
                  <a:lnTo>
                    <a:pt x="167" y="325"/>
                  </a:lnTo>
                  <a:lnTo>
                    <a:pt x="167" y="325"/>
                  </a:lnTo>
                  <a:lnTo>
                    <a:pt x="167" y="325"/>
                  </a:lnTo>
                  <a:lnTo>
                    <a:pt x="171" y="321"/>
                  </a:lnTo>
                  <a:lnTo>
                    <a:pt x="171" y="318"/>
                  </a:lnTo>
                  <a:lnTo>
                    <a:pt x="171" y="314"/>
                  </a:lnTo>
                  <a:lnTo>
                    <a:pt x="174" y="307"/>
                  </a:lnTo>
                  <a:lnTo>
                    <a:pt x="174" y="300"/>
                  </a:lnTo>
                  <a:lnTo>
                    <a:pt x="178" y="293"/>
                  </a:lnTo>
                  <a:lnTo>
                    <a:pt x="181" y="286"/>
                  </a:lnTo>
                  <a:lnTo>
                    <a:pt x="185" y="279"/>
                  </a:lnTo>
                  <a:lnTo>
                    <a:pt x="185" y="276"/>
                  </a:lnTo>
                  <a:lnTo>
                    <a:pt x="188" y="272"/>
                  </a:lnTo>
                  <a:lnTo>
                    <a:pt x="192" y="269"/>
                  </a:lnTo>
                  <a:lnTo>
                    <a:pt x="192" y="265"/>
                  </a:lnTo>
                  <a:lnTo>
                    <a:pt x="195" y="265"/>
                  </a:lnTo>
                  <a:lnTo>
                    <a:pt x="199" y="265"/>
                  </a:lnTo>
                  <a:lnTo>
                    <a:pt x="199" y="26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37">
              <a:extLst>
                <a:ext uri="{FF2B5EF4-FFF2-40B4-BE49-F238E27FC236}">
                  <a16:creationId xmlns:a16="http://schemas.microsoft.com/office/drawing/2014/main" id="{F28368FC-EB40-4E24-BBC2-399762DBA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5490" y="21474286"/>
              <a:ext cx="358239" cy="265967"/>
            </a:xfrm>
            <a:custGeom>
              <a:avLst/>
              <a:gdLst>
                <a:gd name="T0" fmla="*/ 55 w 66"/>
                <a:gd name="T1" fmla="*/ 49 h 49"/>
                <a:gd name="T2" fmla="*/ 52 w 66"/>
                <a:gd name="T3" fmla="*/ 46 h 49"/>
                <a:gd name="T4" fmla="*/ 45 w 66"/>
                <a:gd name="T5" fmla="*/ 42 h 49"/>
                <a:gd name="T6" fmla="*/ 34 w 66"/>
                <a:gd name="T7" fmla="*/ 39 h 49"/>
                <a:gd name="T8" fmla="*/ 24 w 66"/>
                <a:gd name="T9" fmla="*/ 28 h 49"/>
                <a:gd name="T10" fmla="*/ 14 w 66"/>
                <a:gd name="T11" fmla="*/ 21 h 49"/>
                <a:gd name="T12" fmla="*/ 7 w 66"/>
                <a:gd name="T13" fmla="*/ 11 h 49"/>
                <a:gd name="T14" fmla="*/ 0 w 66"/>
                <a:gd name="T15" fmla="*/ 7 h 49"/>
                <a:gd name="T16" fmla="*/ 0 w 66"/>
                <a:gd name="T17" fmla="*/ 0 h 49"/>
                <a:gd name="T18" fmla="*/ 10 w 66"/>
                <a:gd name="T19" fmla="*/ 0 h 49"/>
                <a:gd name="T20" fmla="*/ 20 w 66"/>
                <a:gd name="T21" fmla="*/ 0 h 49"/>
                <a:gd name="T22" fmla="*/ 27 w 66"/>
                <a:gd name="T23" fmla="*/ 0 h 49"/>
                <a:gd name="T24" fmla="*/ 34 w 66"/>
                <a:gd name="T25" fmla="*/ 4 h 49"/>
                <a:gd name="T26" fmla="*/ 41 w 66"/>
                <a:gd name="T27" fmla="*/ 4 h 49"/>
                <a:gd name="T28" fmla="*/ 48 w 66"/>
                <a:gd name="T29" fmla="*/ 7 h 49"/>
                <a:gd name="T30" fmla="*/ 52 w 66"/>
                <a:gd name="T31" fmla="*/ 7 h 49"/>
                <a:gd name="T32" fmla="*/ 55 w 66"/>
                <a:gd name="T33" fmla="*/ 11 h 49"/>
                <a:gd name="T34" fmla="*/ 62 w 66"/>
                <a:gd name="T35" fmla="*/ 18 h 49"/>
                <a:gd name="T36" fmla="*/ 66 w 66"/>
                <a:gd name="T37" fmla="*/ 25 h 49"/>
                <a:gd name="T38" fmla="*/ 66 w 66"/>
                <a:gd name="T39" fmla="*/ 28 h 49"/>
                <a:gd name="T40" fmla="*/ 66 w 66"/>
                <a:gd name="T41" fmla="*/ 35 h 49"/>
                <a:gd name="T42" fmla="*/ 66 w 66"/>
                <a:gd name="T43" fmla="*/ 42 h 49"/>
                <a:gd name="T44" fmla="*/ 62 w 66"/>
                <a:gd name="T45" fmla="*/ 46 h 49"/>
                <a:gd name="T46" fmla="*/ 59 w 66"/>
                <a:gd name="T47" fmla="*/ 46 h 49"/>
                <a:gd name="T48" fmla="*/ 55 w 66"/>
                <a:gd name="T49" fmla="*/ 49 h 49"/>
                <a:gd name="T50" fmla="*/ 55 w 66"/>
                <a:gd name="T5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9">
                  <a:moveTo>
                    <a:pt x="55" y="49"/>
                  </a:moveTo>
                  <a:lnTo>
                    <a:pt x="52" y="46"/>
                  </a:lnTo>
                  <a:lnTo>
                    <a:pt x="45" y="42"/>
                  </a:lnTo>
                  <a:lnTo>
                    <a:pt x="34" y="39"/>
                  </a:lnTo>
                  <a:lnTo>
                    <a:pt x="24" y="28"/>
                  </a:lnTo>
                  <a:lnTo>
                    <a:pt x="14" y="21"/>
                  </a:lnTo>
                  <a:lnTo>
                    <a:pt x="7" y="11"/>
                  </a:lnTo>
                  <a:lnTo>
                    <a:pt x="0" y="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4"/>
                  </a:lnTo>
                  <a:lnTo>
                    <a:pt x="41" y="4"/>
                  </a:lnTo>
                  <a:lnTo>
                    <a:pt x="48" y="7"/>
                  </a:lnTo>
                  <a:lnTo>
                    <a:pt x="52" y="7"/>
                  </a:lnTo>
                  <a:lnTo>
                    <a:pt x="55" y="11"/>
                  </a:lnTo>
                  <a:lnTo>
                    <a:pt x="62" y="18"/>
                  </a:lnTo>
                  <a:lnTo>
                    <a:pt x="66" y="25"/>
                  </a:lnTo>
                  <a:lnTo>
                    <a:pt x="66" y="28"/>
                  </a:lnTo>
                  <a:lnTo>
                    <a:pt x="66" y="35"/>
                  </a:lnTo>
                  <a:lnTo>
                    <a:pt x="66" y="42"/>
                  </a:lnTo>
                  <a:lnTo>
                    <a:pt x="62" y="46"/>
                  </a:lnTo>
                  <a:lnTo>
                    <a:pt x="59" y="46"/>
                  </a:lnTo>
                  <a:lnTo>
                    <a:pt x="55" y="49"/>
                  </a:lnTo>
                  <a:lnTo>
                    <a:pt x="55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8">
              <a:extLst>
                <a:ext uri="{FF2B5EF4-FFF2-40B4-BE49-F238E27FC236}">
                  <a16:creationId xmlns:a16="http://schemas.microsoft.com/office/drawing/2014/main" id="{F1A23842-115A-4337-B134-C24DA5B53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572" y="21799958"/>
              <a:ext cx="982446" cy="379951"/>
            </a:xfrm>
            <a:custGeom>
              <a:avLst/>
              <a:gdLst>
                <a:gd name="T0" fmla="*/ 174 w 181"/>
                <a:gd name="T1" fmla="*/ 3 h 70"/>
                <a:gd name="T2" fmla="*/ 178 w 181"/>
                <a:gd name="T3" fmla="*/ 7 h 70"/>
                <a:gd name="T4" fmla="*/ 181 w 181"/>
                <a:gd name="T5" fmla="*/ 7 h 70"/>
                <a:gd name="T6" fmla="*/ 181 w 181"/>
                <a:gd name="T7" fmla="*/ 10 h 70"/>
                <a:gd name="T8" fmla="*/ 181 w 181"/>
                <a:gd name="T9" fmla="*/ 14 h 70"/>
                <a:gd name="T10" fmla="*/ 181 w 181"/>
                <a:gd name="T11" fmla="*/ 14 h 70"/>
                <a:gd name="T12" fmla="*/ 178 w 181"/>
                <a:gd name="T13" fmla="*/ 17 h 70"/>
                <a:gd name="T14" fmla="*/ 171 w 181"/>
                <a:gd name="T15" fmla="*/ 21 h 70"/>
                <a:gd name="T16" fmla="*/ 164 w 181"/>
                <a:gd name="T17" fmla="*/ 24 h 70"/>
                <a:gd name="T18" fmla="*/ 153 w 181"/>
                <a:gd name="T19" fmla="*/ 28 h 70"/>
                <a:gd name="T20" fmla="*/ 139 w 181"/>
                <a:gd name="T21" fmla="*/ 35 h 70"/>
                <a:gd name="T22" fmla="*/ 126 w 181"/>
                <a:gd name="T23" fmla="*/ 38 h 70"/>
                <a:gd name="T24" fmla="*/ 105 w 181"/>
                <a:gd name="T25" fmla="*/ 45 h 70"/>
                <a:gd name="T26" fmla="*/ 87 w 181"/>
                <a:gd name="T27" fmla="*/ 52 h 70"/>
                <a:gd name="T28" fmla="*/ 73 w 181"/>
                <a:gd name="T29" fmla="*/ 56 h 70"/>
                <a:gd name="T30" fmla="*/ 59 w 181"/>
                <a:gd name="T31" fmla="*/ 59 h 70"/>
                <a:gd name="T32" fmla="*/ 49 w 181"/>
                <a:gd name="T33" fmla="*/ 63 h 70"/>
                <a:gd name="T34" fmla="*/ 38 w 181"/>
                <a:gd name="T35" fmla="*/ 66 h 70"/>
                <a:gd name="T36" fmla="*/ 31 w 181"/>
                <a:gd name="T37" fmla="*/ 66 h 70"/>
                <a:gd name="T38" fmla="*/ 24 w 181"/>
                <a:gd name="T39" fmla="*/ 70 h 70"/>
                <a:gd name="T40" fmla="*/ 21 w 181"/>
                <a:gd name="T41" fmla="*/ 66 h 70"/>
                <a:gd name="T42" fmla="*/ 17 w 181"/>
                <a:gd name="T43" fmla="*/ 66 h 70"/>
                <a:gd name="T44" fmla="*/ 10 w 181"/>
                <a:gd name="T45" fmla="*/ 63 h 70"/>
                <a:gd name="T46" fmla="*/ 7 w 181"/>
                <a:gd name="T47" fmla="*/ 59 h 70"/>
                <a:gd name="T48" fmla="*/ 0 w 181"/>
                <a:gd name="T49" fmla="*/ 52 h 70"/>
                <a:gd name="T50" fmla="*/ 17 w 181"/>
                <a:gd name="T51" fmla="*/ 45 h 70"/>
                <a:gd name="T52" fmla="*/ 35 w 181"/>
                <a:gd name="T53" fmla="*/ 42 h 70"/>
                <a:gd name="T54" fmla="*/ 49 w 181"/>
                <a:gd name="T55" fmla="*/ 35 h 70"/>
                <a:gd name="T56" fmla="*/ 63 w 181"/>
                <a:gd name="T57" fmla="*/ 28 h 70"/>
                <a:gd name="T58" fmla="*/ 77 w 181"/>
                <a:gd name="T59" fmla="*/ 24 h 70"/>
                <a:gd name="T60" fmla="*/ 91 w 181"/>
                <a:gd name="T61" fmla="*/ 21 h 70"/>
                <a:gd name="T62" fmla="*/ 101 w 181"/>
                <a:gd name="T63" fmla="*/ 14 h 70"/>
                <a:gd name="T64" fmla="*/ 112 w 181"/>
                <a:gd name="T65" fmla="*/ 10 h 70"/>
                <a:gd name="T66" fmla="*/ 122 w 181"/>
                <a:gd name="T67" fmla="*/ 10 h 70"/>
                <a:gd name="T68" fmla="*/ 129 w 181"/>
                <a:gd name="T69" fmla="*/ 7 h 70"/>
                <a:gd name="T70" fmla="*/ 136 w 181"/>
                <a:gd name="T71" fmla="*/ 3 h 70"/>
                <a:gd name="T72" fmla="*/ 143 w 181"/>
                <a:gd name="T73" fmla="*/ 3 h 70"/>
                <a:gd name="T74" fmla="*/ 146 w 181"/>
                <a:gd name="T75" fmla="*/ 0 h 70"/>
                <a:gd name="T76" fmla="*/ 150 w 181"/>
                <a:gd name="T77" fmla="*/ 0 h 70"/>
                <a:gd name="T78" fmla="*/ 153 w 181"/>
                <a:gd name="T79" fmla="*/ 0 h 70"/>
                <a:gd name="T80" fmla="*/ 157 w 181"/>
                <a:gd name="T81" fmla="*/ 0 h 70"/>
                <a:gd name="T82" fmla="*/ 167 w 181"/>
                <a:gd name="T83" fmla="*/ 0 h 70"/>
                <a:gd name="T84" fmla="*/ 174 w 181"/>
                <a:gd name="T85" fmla="*/ 3 h 70"/>
                <a:gd name="T86" fmla="*/ 174 w 181"/>
                <a:gd name="T87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70">
                  <a:moveTo>
                    <a:pt x="174" y="3"/>
                  </a:moveTo>
                  <a:lnTo>
                    <a:pt x="178" y="7"/>
                  </a:lnTo>
                  <a:lnTo>
                    <a:pt x="181" y="7"/>
                  </a:lnTo>
                  <a:lnTo>
                    <a:pt x="181" y="10"/>
                  </a:lnTo>
                  <a:lnTo>
                    <a:pt x="181" y="14"/>
                  </a:lnTo>
                  <a:lnTo>
                    <a:pt x="181" y="14"/>
                  </a:lnTo>
                  <a:lnTo>
                    <a:pt x="178" y="17"/>
                  </a:lnTo>
                  <a:lnTo>
                    <a:pt x="171" y="21"/>
                  </a:lnTo>
                  <a:lnTo>
                    <a:pt x="164" y="24"/>
                  </a:lnTo>
                  <a:lnTo>
                    <a:pt x="153" y="28"/>
                  </a:lnTo>
                  <a:lnTo>
                    <a:pt x="139" y="35"/>
                  </a:lnTo>
                  <a:lnTo>
                    <a:pt x="126" y="38"/>
                  </a:lnTo>
                  <a:lnTo>
                    <a:pt x="105" y="45"/>
                  </a:lnTo>
                  <a:lnTo>
                    <a:pt x="87" y="52"/>
                  </a:lnTo>
                  <a:lnTo>
                    <a:pt x="73" y="56"/>
                  </a:lnTo>
                  <a:lnTo>
                    <a:pt x="59" y="59"/>
                  </a:lnTo>
                  <a:lnTo>
                    <a:pt x="49" y="63"/>
                  </a:lnTo>
                  <a:lnTo>
                    <a:pt x="38" y="66"/>
                  </a:lnTo>
                  <a:lnTo>
                    <a:pt x="31" y="66"/>
                  </a:lnTo>
                  <a:lnTo>
                    <a:pt x="24" y="70"/>
                  </a:lnTo>
                  <a:lnTo>
                    <a:pt x="21" y="66"/>
                  </a:lnTo>
                  <a:lnTo>
                    <a:pt x="17" y="66"/>
                  </a:lnTo>
                  <a:lnTo>
                    <a:pt x="10" y="63"/>
                  </a:lnTo>
                  <a:lnTo>
                    <a:pt x="7" y="59"/>
                  </a:lnTo>
                  <a:lnTo>
                    <a:pt x="0" y="52"/>
                  </a:lnTo>
                  <a:lnTo>
                    <a:pt x="17" y="45"/>
                  </a:lnTo>
                  <a:lnTo>
                    <a:pt x="35" y="42"/>
                  </a:lnTo>
                  <a:lnTo>
                    <a:pt x="49" y="35"/>
                  </a:lnTo>
                  <a:lnTo>
                    <a:pt x="63" y="28"/>
                  </a:lnTo>
                  <a:lnTo>
                    <a:pt x="77" y="24"/>
                  </a:lnTo>
                  <a:lnTo>
                    <a:pt x="91" y="21"/>
                  </a:lnTo>
                  <a:lnTo>
                    <a:pt x="101" y="14"/>
                  </a:lnTo>
                  <a:lnTo>
                    <a:pt x="112" y="10"/>
                  </a:lnTo>
                  <a:lnTo>
                    <a:pt x="122" y="10"/>
                  </a:lnTo>
                  <a:lnTo>
                    <a:pt x="129" y="7"/>
                  </a:lnTo>
                  <a:lnTo>
                    <a:pt x="136" y="3"/>
                  </a:lnTo>
                  <a:lnTo>
                    <a:pt x="143" y="3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7" y="0"/>
                  </a:lnTo>
                  <a:lnTo>
                    <a:pt x="167" y="0"/>
                  </a:lnTo>
                  <a:lnTo>
                    <a:pt x="174" y="3"/>
                  </a:lnTo>
                  <a:lnTo>
                    <a:pt x="17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39">
              <a:extLst>
                <a:ext uri="{FF2B5EF4-FFF2-40B4-BE49-F238E27FC236}">
                  <a16:creationId xmlns:a16="http://schemas.microsoft.com/office/drawing/2014/main" id="{3C38326B-87A0-478C-8BE9-AE9BB049C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871" y="22065926"/>
              <a:ext cx="1080147" cy="868459"/>
            </a:xfrm>
            <a:custGeom>
              <a:avLst/>
              <a:gdLst>
                <a:gd name="T0" fmla="*/ 161 w 199"/>
                <a:gd name="T1" fmla="*/ 10 h 160"/>
                <a:gd name="T2" fmla="*/ 161 w 199"/>
                <a:gd name="T3" fmla="*/ 7 h 160"/>
                <a:gd name="T4" fmla="*/ 164 w 199"/>
                <a:gd name="T5" fmla="*/ 3 h 160"/>
                <a:gd name="T6" fmla="*/ 164 w 199"/>
                <a:gd name="T7" fmla="*/ 0 h 160"/>
                <a:gd name="T8" fmla="*/ 168 w 199"/>
                <a:gd name="T9" fmla="*/ 0 h 160"/>
                <a:gd name="T10" fmla="*/ 175 w 199"/>
                <a:gd name="T11" fmla="*/ 0 h 160"/>
                <a:gd name="T12" fmla="*/ 178 w 199"/>
                <a:gd name="T13" fmla="*/ 0 h 160"/>
                <a:gd name="T14" fmla="*/ 182 w 199"/>
                <a:gd name="T15" fmla="*/ 3 h 160"/>
                <a:gd name="T16" fmla="*/ 189 w 199"/>
                <a:gd name="T17" fmla="*/ 10 h 160"/>
                <a:gd name="T18" fmla="*/ 196 w 199"/>
                <a:gd name="T19" fmla="*/ 14 h 160"/>
                <a:gd name="T20" fmla="*/ 196 w 199"/>
                <a:gd name="T21" fmla="*/ 21 h 160"/>
                <a:gd name="T22" fmla="*/ 199 w 199"/>
                <a:gd name="T23" fmla="*/ 24 h 160"/>
                <a:gd name="T24" fmla="*/ 199 w 199"/>
                <a:gd name="T25" fmla="*/ 27 h 160"/>
                <a:gd name="T26" fmla="*/ 199 w 199"/>
                <a:gd name="T27" fmla="*/ 31 h 160"/>
                <a:gd name="T28" fmla="*/ 192 w 199"/>
                <a:gd name="T29" fmla="*/ 38 h 160"/>
                <a:gd name="T30" fmla="*/ 185 w 199"/>
                <a:gd name="T31" fmla="*/ 48 h 160"/>
                <a:gd name="T32" fmla="*/ 175 w 199"/>
                <a:gd name="T33" fmla="*/ 59 h 160"/>
                <a:gd name="T34" fmla="*/ 147 w 199"/>
                <a:gd name="T35" fmla="*/ 87 h 160"/>
                <a:gd name="T36" fmla="*/ 119 w 199"/>
                <a:gd name="T37" fmla="*/ 111 h 160"/>
                <a:gd name="T38" fmla="*/ 105 w 199"/>
                <a:gd name="T39" fmla="*/ 122 h 160"/>
                <a:gd name="T40" fmla="*/ 88 w 199"/>
                <a:gd name="T41" fmla="*/ 129 h 160"/>
                <a:gd name="T42" fmla="*/ 67 w 199"/>
                <a:gd name="T43" fmla="*/ 139 h 160"/>
                <a:gd name="T44" fmla="*/ 49 w 199"/>
                <a:gd name="T45" fmla="*/ 146 h 160"/>
                <a:gd name="T46" fmla="*/ 39 w 199"/>
                <a:gd name="T47" fmla="*/ 153 h 160"/>
                <a:gd name="T48" fmla="*/ 28 w 199"/>
                <a:gd name="T49" fmla="*/ 157 h 160"/>
                <a:gd name="T50" fmla="*/ 21 w 199"/>
                <a:gd name="T51" fmla="*/ 157 h 160"/>
                <a:gd name="T52" fmla="*/ 14 w 199"/>
                <a:gd name="T53" fmla="*/ 160 h 160"/>
                <a:gd name="T54" fmla="*/ 11 w 199"/>
                <a:gd name="T55" fmla="*/ 160 h 160"/>
                <a:gd name="T56" fmla="*/ 7 w 199"/>
                <a:gd name="T57" fmla="*/ 160 h 160"/>
                <a:gd name="T58" fmla="*/ 4 w 199"/>
                <a:gd name="T59" fmla="*/ 160 h 160"/>
                <a:gd name="T60" fmla="*/ 0 w 199"/>
                <a:gd name="T61" fmla="*/ 157 h 160"/>
                <a:gd name="T62" fmla="*/ 0 w 199"/>
                <a:gd name="T63" fmla="*/ 157 h 160"/>
                <a:gd name="T64" fmla="*/ 4 w 199"/>
                <a:gd name="T65" fmla="*/ 153 h 160"/>
                <a:gd name="T66" fmla="*/ 4 w 199"/>
                <a:gd name="T67" fmla="*/ 150 h 160"/>
                <a:gd name="T68" fmla="*/ 11 w 199"/>
                <a:gd name="T69" fmla="*/ 146 h 160"/>
                <a:gd name="T70" fmla="*/ 14 w 199"/>
                <a:gd name="T71" fmla="*/ 143 h 160"/>
                <a:gd name="T72" fmla="*/ 21 w 199"/>
                <a:gd name="T73" fmla="*/ 136 h 160"/>
                <a:gd name="T74" fmla="*/ 32 w 199"/>
                <a:gd name="T75" fmla="*/ 132 h 160"/>
                <a:gd name="T76" fmla="*/ 42 w 199"/>
                <a:gd name="T77" fmla="*/ 125 h 160"/>
                <a:gd name="T78" fmla="*/ 63 w 199"/>
                <a:gd name="T79" fmla="*/ 111 h 160"/>
                <a:gd name="T80" fmla="*/ 84 w 199"/>
                <a:gd name="T81" fmla="*/ 97 h 160"/>
                <a:gd name="T82" fmla="*/ 102 w 199"/>
                <a:gd name="T83" fmla="*/ 83 h 160"/>
                <a:gd name="T84" fmla="*/ 116 w 199"/>
                <a:gd name="T85" fmla="*/ 73 h 160"/>
                <a:gd name="T86" fmla="*/ 126 w 199"/>
                <a:gd name="T87" fmla="*/ 59 h 160"/>
                <a:gd name="T88" fmla="*/ 137 w 199"/>
                <a:gd name="T89" fmla="*/ 48 h 160"/>
                <a:gd name="T90" fmla="*/ 147 w 199"/>
                <a:gd name="T91" fmla="*/ 38 h 160"/>
                <a:gd name="T92" fmla="*/ 154 w 199"/>
                <a:gd name="T93" fmla="*/ 31 h 160"/>
                <a:gd name="T94" fmla="*/ 157 w 199"/>
                <a:gd name="T95" fmla="*/ 24 h 160"/>
                <a:gd name="T96" fmla="*/ 161 w 199"/>
                <a:gd name="T97" fmla="*/ 17 h 160"/>
                <a:gd name="T98" fmla="*/ 164 w 199"/>
                <a:gd name="T99" fmla="*/ 14 h 160"/>
                <a:gd name="T100" fmla="*/ 161 w 199"/>
                <a:gd name="T101" fmla="*/ 10 h 160"/>
                <a:gd name="T102" fmla="*/ 161 w 199"/>
                <a:gd name="T103" fmla="*/ 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9" h="160">
                  <a:moveTo>
                    <a:pt x="161" y="10"/>
                  </a:moveTo>
                  <a:lnTo>
                    <a:pt x="161" y="7"/>
                  </a:lnTo>
                  <a:lnTo>
                    <a:pt x="164" y="3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82" y="3"/>
                  </a:lnTo>
                  <a:lnTo>
                    <a:pt x="189" y="10"/>
                  </a:lnTo>
                  <a:lnTo>
                    <a:pt x="196" y="14"/>
                  </a:lnTo>
                  <a:lnTo>
                    <a:pt x="196" y="21"/>
                  </a:lnTo>
                  <a:lnTo>
                    <a:pt x="199" y="24"/>
                  </a:lnTo>
                  <a:lnTo>
                    <a:pt x="199" y="27"/>
                  </a:lnTo>
                  <a:lnTo>
                    <a:pt x="199" y="31"/>
                  </a:lnTo>
                  <a:lnTo>
                    <a:pt x="192" y="38"/>
                  </a:lnTo>
                  <a:lnTo>
                    <a:pt x="185" y="48"/>
                  </a:lnTo>
                  <a:lnTo>
                    <a:pt x="175" y="59"/>
                  </a:lnTo>
                  <a:lnTo>
                    <a:pt x="147" y="87"/>
                  </a:lnTo>
                  <a:lnTo>
                    <a:pt x="119" y="111"/>
                  </a:lnTo>
                  <a:lnTo>
                    <a:pt x="105" y="122"/>
                  </a:lnTo>
                  <a:lnTo>
                    <a:pt x="88" y="129"/>
                  </a:lnTo>
                  <a:lnTo>
                    <a:pt x="67" y="139"/>
                  </a:lnTo>
                  <a:lnTo>
                    <a:pt x="49" y="146"/>
                  </a:lnTo>
                  <a:lnTo>
                    <a:pt x="39" y="153"/>
                  </a:lnTo>
                  <a:lnTo>
                    <a:pt x="28" y="157"/>
                  </a:lnTo>
                  <a:lnTo>
                    <a:pt x="21" y="157"/>
                  </a:lnTo>
                  <a:lnTo>
                    <a:pt x="14" y="160"/>
                  </a:lnTo>
                  <a:lnTo>
                    <a:pt x="11" y="160"/>
                  </a:lnTo>
                  <a:lnTo>
                    <a:pt x="7" y="160"/>
                  </a:lnTo>
                  <a:lnTo>
                    <a:pt x="4" y="16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4" y="153"/>
                  </a:lnTo>
                  <a:lnTo>
                    <a:pt x="4" y="150"/>
                  </a:lnTo>
                  <a:lnTo>
                    <a:pt x="11" y="146"/>
                  </a:lnTo>
                  <a:lnTo>
                    <a:pt x="14" y="143"/>
                  </a:lnTo>
                  <a:lnTo>
                    <a:pt x="21" y="136"/>
                  </a:lnTo>
                  <a:lnTo>
                    <a:pt x="32" y="132"/>
                  </a:lnTo>
                  <a:lnTo>
                    <a:pt x="42" y="125"/>
                  </a:lnTo>
                  <a:lnTo>
                    <a:pt x="63" y="111"/>
                  </a:lnTo>
                  <a:lnTo>
                    <a:pt x="84" y="97"/>
                  </a:lnTo>
                  <a:lnTo>
                    <a:pt x="102" y="83"/>
                  </a:lnTo>
                  <a:lnTo>
                    <a:pt x="116" y="73"/>
                  </a:lnTo>
                  <a:lnTo>
                    <a:pt x="126" y="59"/>
                  </a:lnTo>
                  <a:lnTo>
                    <a:pt x="137" y="48"/>
                  </a:lnTo>
                  <a:lnTo>
                    <a:pt x="147" y="38"/>
                  </a:lnTo>
                  <a:lnTo>
                    <a:pt x="154" y="31"/>
                  </a:lnTo>
                  <a:lnTo>
                    <a:pt x="157" y="24"/>
                  </a:lnTo>
                  <a:lnTo>
                    <a:pt x="161" y="17"/>
                  </a:lnTo>
                  <a:lnTo>
                    <a:pt x="164" y="14"/>
                  </a:lnTo>
                  <a:lnTo>
                    <a:pt x="161" y="10"/>
                  </a:lnTo>
                  <a:lnTo>
                    <a:pt x="161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4547950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" name="组合 180">
            <a:extLst>
              <a:ext uri="{FF2B5EF4-FFF2-40B4-BE49-F238E27FC236}">
                <a16:creationId xmlns:a16="http://schemas.microsoft.com/office/drawing/2014/main" id="{5C1E0FE4-6ED6-4C1B-ADD5-0388E689FF32}"/>
              </a:ext>
            </a:extLst>
          </p:cNvPr>
          <p:cNvGrpSpPr/>
          <p:nvPr/>
        </p:nvGrpSpPr>
        <p:grpSpPr>
          <a:xfrm>
            <a:off x="3374373" y="2319000"/>
            <a:ext cx="2138579" cy="2220000"/>
            <a:chOff x="4622829" y="23482597"/>
            <a:chExt cx="2138579" cy="2220000"/>
          </a:xfrm>
        </p:grpSpPr>
        <p:sp>
          <p:nvSpPr>
            <p:cNvPr id="182" name="Freeform 140">
              <a:extLst>
                <a:ext uri="{FF2B5EF4-FFF2-40B4-BE49-F238E27FC236}">
                  <a16:creationId xmlns:a16="http://schemas.microsoft.com/office/drawing/2014/main" id="{4586B38B-0F62-465C-ACDD-A36AC7ADD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812" y="23824555"/>
              <a:ext cx="2024596" cy="358239"/>
            </a:xfrm>
            <a:custGeom>
              <a:avLst/>
              <a:gdLst>
                <a:gd name="T0" fmla="*/ 373 w 373"/>
                <a:gd name="T1" fmla="*/ 25 h 66"/>
                <a:gd name="T2" fmla="*/ 370 w 373"/>
                <a:gd name="T3" fmla="*/ 31 h 66"/>
                <a:gd name="T4" fmla="*/ 366 w 373"/>
                <a:gd name="T5" fmla="*/ 35 h 66"/>
                <a:gd name="T6" fmla="*/ 356 w 373"/>
                <a:gd name="T7" fmla="*/ 38 h 66"/>
                <a:gd name="T8" fmla="*/ 342 w 373"/>
                <a:gd name="T9" fmla="*/ 38 h 66"/>
                <a:gd name="T10" fmla="*/ 324 w 373"/>
                <a:gd name="T11" fmla="*/ 38 h 66"/>
                <a:gd name="T12" fmla="*/ 289 w 373"/>
                <a:gd name="T13" fmla="*/ 38 h 66"/>
                <a:gd name="T14" fmla="*/ 230 w 373"/>
                <a:gd name="T15" fmla="*/ 42 h 66"/>
                <a:gd name="T16" fmla="*/ 164 w 373"/>
                <a:gd name="T17" fmla="*/ 49 h 66"/>
                <a:gd name="T18" fmla="*/ 104 w 373"/>
                <a:gd name="T19" fmla="*/ 56 h 66"/>
                <a:gd name="T20" fmla="*/ 69 w 373"/>
                <a:gd name="T21" fmla="*/ 59 h 66"/>
                <a:gd name="T22" fmla="*/ 49 w 373"/>
                <a:gd name="T23" fmla="*/ 63 h 66"/>
                <a:gd name="T24" fmla="*/ 35 w 373"/>
                <a:gd name="T25" fmla="*/ 66 h 66"/>
                <a:gd name="T26" fmla="*/ 24 w 373"/>
                <a:gd name="T27" fmla="*/ 66 h 66"/>
                <a:gd name="T28" fmla="*/ 17 w 373"/>
                <a:gd name="T29" fmla="*/ 63 h 66"/>
                <a:gd name="T30" fmla="*/ 7 w 373"/>
                <a:gd name="T31" fmla="*/ 56 h 66"/>
                <a:gd name="T32" fmla="*/ 0 w 373"/>
                <a:gd name="T33" fmla="*/ 45 h 66"/>
                <a:gd name="T34" fmla="*/ 0 w 373"/>
                <a:gd name="T35" fmla="*/ 38 h 66"/>
                <a:gd name="T36" fmla="*/ 3 w 373"/>
                <a:gd name="T37" fmla="*/ 38 h 66"/>
                <a:gd name="T38" fmla="*/ 14 w 373"/>
                <a:gd name="T39" fmla="*/ 38 h 66"/>
                <a:gd name="T40" fmla="*/ 28 w 373"/>
                <a:gd name="T41" fmla="*/ 35 h 66"/>
                <a:gd name="T42" fmla="*/ 45 w 373"/>
                <a:gd name="T43" fmla="*/ 35 h 66"/>
                <a:gd name="T44" fmla="*/ 73 w 373"/>
                <a:gd name="T45" fmla="*/ 31 h 66"/>
                <a:gd name="T46" fmla="*/ 118 w 373"/>
                <a:gd name="T47" fmla="*/ 28 h 66"/>
                <a:gd name="T48" fmla="*/ 143 w 373"/>
                <a:gd name="T49" fmla="*/ 25 h 66"/>
                <a:gd name="T50" fmla="*/ 167 w 373"/>
                <a:gd name="T51" fmla="*/ 25 h 66"/>
                <a:gd name="T52" fmla="*/ 185 w 373"/>
                <a:gd name="T53" fmla="*/ 21 h 66"/>
                <a:gd name="T54" fmla="*/ 223 w 373"/>
                <a:gd name="T55" fmla="*/ 18 h 66"/>
                <a:gd name="T56" fmla="*/ 268 w 373"/>
                <a:gd name="T57" fmla="*/ 11 h 66"/>
                <a:gd name="T58" fmla="*/ 289 w 373"/>
                <a:gd name="T59" fmla="*/ 7 h 66"/>
                <a:gd name="T60" fmla="*/ 307 w 373"/>
                <a:gd name="T61" fmla="*/ 4 h 66"/>
                <a:gd name="T62" fmla="*/ 321 w 373"/>
                <a:gd name="T63" fmla="*/ 0 h 66"/>
                <a:gd name="T64" fmla="*/ 328 w 373"/>
                <a:gd name="T65" fmla="*/ 0 h 66"/>
                <a:gd name="T66" fmla="*/ 338 w 373"/>
                <a:gd name="T67" fmla="*/ 4 h 66"/>
                <a:gd name="T68" fmla="*/ 363 w 373"/>
                <a:gd name="T69" fmla="*/ 14 h 66"/>
                <a:gd name="T70" fmla="*/ 370 w 373"/>
                <a:gd name="T71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3" h="66">
                  <a:moveTo>
                    <a:pt x="370" y="21"/>
                  </a:moveTo>
                  <a:lnTo>
                    <a:pt x="373" y="25"/>
                  </a:lnTo>
                  <a:lnTo>
                    <a:pt x="373" y="28"/>
                  </a:lnTo>
                  <a:lnTo>
                    <a:pt x="370" y="31"/>
                  </a:lnTo>
                  <a:lnTo>
                    <a:pt x="366" y="35"/>
                  </a:lnTo>
                  <a:lnTo>
                    <a:pt x="366" y="35"/>
                  </a:lnTo>
                  <a:lnTo>
                    <a:pt x="363" y="35"/>
                  </a:lnTo>
                  <a:lnTo>
                    <a:pt x="356" y="38"/>
                  </a:lnTo>
                  <a:lnTo>
                    <a:pt x="349" y="38"/>
                  </a:lnTo>
                  <a:lnTo>
                    <a:pt x="342" y="38"/>
                  </a:lnTo>
                  <a:lnTo>
                    <a:pt x="335" y="38"/>
                  </a:lnTo>
                  <a:lnTo>
                    <a:pt x="324" y="38"/>
                  </a:lnTo>
                  <a:lnTo>
                    <a:pt x="314" y="38"/>
                  </a:lnTo>
                  <a:lnTo>
                    <a:pt x="289" y="38"/>
                  </a:lnTo>
                  <a:lnTo>
                    <a:pt x="261" y="38"/>
                  </a:lnTo>
                  <a:lnTo>
                    <a:pt x="230" y="42"/>
                  </a:lnTo>
                  <a:lnTo>
                    <a:pt x="199" y="45"/>
                  </a:lnTo>
                  <a:lnTo>
                    <a:pt x="164" y="49"/>
                  </a:lnTo>
                  <a:lnTo>
                    <a:pt x="132" y="52"/>
                  </a:lnTo>
                  <a:lnTo>
                    <a:pt x="104" y="56"/>
                  </a:lnTo>
                  <a:lnTo>
                    <a:pt x="80" y="59"/>
                  </a:lnTo>
                  <a:lnTo>
                    <a:pt x="69" y="59"/>
                  </a:lnTo>
                  <a:lnTo>
                    <a:pt x="59" y="63"/>
                  </a:lnTo>
                  <a:lnTo>
                    <a:pt x="49" y="63"/>
                  </a:lnTo>
                  <a:lnTo>
                    <a:pt x="42" y="63"/>
                  </a:lnTo>
                  <a:lnTo>
                    <a:pt x="35" y="66"/>
                  </a:lnTo>
                  <a:lnTo>
                    <a:pt x="31" y="66"/>
                  </a:lnTo>
                  <a:lnTo>
                    <a:pt x="24" y="66"/>
                  </a:lnTo>
                  <a:lnTo>
                    <a:pt x="21" y="66"/>
                  </a:lnTo>
                  <a:lnTo>
                    <a:pt x="17" y="63"/>
                  </a:lnTo>
                  <a:lnTo>
                    <a:pt x="14" y="59"/>
                  </a:lnTo>
                  <a:lnTo>
                    <a:pt x="7" y="56"/>
                  </a:lnTo>
                  <a:lnTo>
                    <a:pt x="3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1" y="38"/>
                  </a:lnTo>
                  <a:lnTo>
                    <a:pt x="28" y="35"/>
                  </a:lnTo>
                  <a:lnTo>
                    <a:pt x="35" y="35"/>
                  </a:lnTo>
                  <a:lnTo>
                    <a:pt x="45" y="35"/>
                  </a:lnTo>
                  <a:lnTo>
                    <a:pt x="59" y="35"/>
                  </a:lnTo>
                  <a:lnTo>
                    <a:pt x="73" y="31"/>
                  </a:lnTo>
                  <a:lnTo>
                    <a:pt x="87" y="31"/>
                  </a:lnTo>
                  <a:lnTo>
                    <a:pt x="118" y="28"/>
                  </a:lnTo>
                  <a:lnTo>
                    <a:pt x="132" y="28"/>
                  </a:lnTo>
                  <a:lnTo>
                    <a:pt x="143" y="25"/>
                  </a:lnTo>
                  <a:lnTo>
                    <a:pt x="157" y="25"/>
                  </a:lnTo>
                  <a:lnTo>
                    <a:pt x="167" y="25"/>
                  </a:lnTo>
                  <a:lnTo>
                    <a:pt x="174" y="21"/>
                  </a:lnTo>
                  <a:lnTo>
                    <a:pt x="185" y="21"/>
                  </a:lnTo>
                  <a:lnTo>
                    <a:pt x="202" y="18"/>
                  </a:lnTo>
                  <a:lnTo>
                    <a:pt x="223" y="18"/>
                  </a:lnTo>
                  <a:lnTo>
                    <a:pt x="244" y="14"/>
                  </a:lnTo>
                  <a:lnTo>
                    <a:pt x="268" y="11"/>
                  </a:lnTo>
                  <a:lnTo>
                    <a:pt x="279" y="7"/>
                  </a:lnTo>
                  <a:lnTo>
                    <a:pt x="289" y="7"/>
                  </a:lnTo>
                  <a:lnTo>
                    <a:pt x="300" y="4"/>
                  </a:lnTo>
                  <a:lnTo>
                    <a:pt x="307" y="4"/>
                  </a:lnTo>
                  <a:lnTo>
                    <a:pt x="314" y="4"/>
                  </a:lnTo>
                  <a:lnTo>
                    <a:pt x="321" y="0"/>
                  </a:lnTo>
                  <a:lnTo>
                    <a:pt x="324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4"/>
                  </a:lnTo>
                  <a:lnTo>
                    <a:pt x="349" y="7"/>
                  </a:lnTo>
                  <a:lnTo>
                    <a:pt x="363" y="14"/>
                  </a:lnTo>
                  <a:lnTo>
                    <a:pt x="370" y="21"/>
                  </a:lnTo>
                  <a:lnTo>
                    <a:pt x="37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41">
              <a:extLst>
                <a:ext uri="{FF2B5EF4-FFF2-40B4-BE49-F238E27FC236}">
                  <a16:creationId xmlns:a16="http://schemas.microsoft.com/office/drawing/2014/main" id="{D2608647-BE29-43CE-82A2-19099803C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29" y="23482597"/>
              <a:ext cx="1248410" cy="1650072"/>
            </a:xfrm>
            <a:custGeom>
              <a:avLst/>
              <a:gdLst>
                <a:gd name="T0" fmla="*/ 31 w 230"/>
                <a:gd name="T1" fmla="*/ 293 h 304"/>
                <a:gd name="T2" fmla="*/ 17 w 230"/>
                <a:gd name="T3" fmla="*/ 300 h 304"/>
                <a:gd name="T4" fmla="*/ 7 w 230"/>
                <a:gd name="T5" fmla="*/ 304 h 304"/>
                <a:gd name="T6" fmla="*/ 0 w 230"/>
                <a:gd name="T7" fmla="*/ 304 h 304"/>
                <a:gd name="T8" fmla="*/ 0 w 230"/>
                <a:gd name="T9" fmla="*/ 300 h 304"/>
                <a:gd name="T10" fmla="*/ 0 w 230"/>
                <a:gd name="T11" fmla="*/ 293 h 304"/>
                <a:gd name="T12" fmla="*/ 7 w 230"/>
                <a:gd name="T13" fmla="*/ 286 h 304"/>
                <a:gd name="T14" fmla="*/ 17 w 230"/>
                <a:gd name="T15" fmla="*/ 276 h 304"/>
                <a:gd name="T16" fmla="*/ 35 w 230"/>
                <a:gd name="T17" fmla="*/ 265 h 304"/>
                <a:gd name="T18" fmla="*/ 52 w 230"/>
                <a:gd name="T19" fmla="*/ 252 h 304"/>
                <a:gd name="T20" fmla="*/ 70 w 230"/>
                <a:gd name="T21" fmla="*/ 234 h 304"/>
                <a:gd name="T22" fmla="*/ 87 w 230"/>
                <a:gd name="T23" fmla="*/ 210 h 304"/>
                <a:gd name="T24" fmla="*/ 118 w 230"/>
                <a:gd name="T25" fmla="*/ 171 h 304"/>
                <a:gd name="T26" fmla="*/ 150 w 230"/>
                <a:gd name="T27" fmla="*/ 115 h 304"/>
                <a:gd name="T28" fmla="*/ 171 w 230"/>
                <a:gd name="T29" fmla="*/ 70 h 304"/>
                <a:gd name="T30" fmla="*/ 178 w 230"/>
                <a:gd name="T31" fmla="*/ 46 h 304"/>
                <a:gd name="T32" fmla="*/ 185 w 230"/>
                <a:gd name="T33" fmla="*/ 28 h 304"/>
                <a:gd name="T34" fmla="*/ 185 w 230"/>
                <a:gd name="T35" fmla="*/ 18 h 304"/>
                <a:gd name="T36" fmla="*/ 181 w 230"/>
                <a:gd name="T37" fmla="*/ 11 h 304"/>
                <a:gd name="T38" fmla="*/ 185 w 230"/>
                <a:gd name="T39" fmla="*/ 7 h 304"/>
                <a:gd name="T40" fmla="*/ 192 w 230"/>
                <a:gd name="T41" fmla="*/ 0 h 304"/>
                <a:gd name="T42" fmla="*/ 206 w 230"/>
                <a:gd name="T43" fmla="*/ 4 h 304"/>
                <a:gd name="T44" fmla="*/ 220 w 230"/>
                <a:gd name="T45" fmla="*/ 14 h 304"/>
                <a:gd name="T46" fmla="*/ 230 w 230"/>
                <a:gd name="T47" fmla="*/ 21 h 304"/>
                <a:gd name="T48" fmla="*/ 230 w 230"/>
                <a:gd name="T49" fmla="*/ 35 h 304"/>
                <a:gd name="T50" fmla="*/ 223 w 230"/>
                <a:gd name="T51" fmla="*/ 46 h 304"/>
                <a:gd name="T52" fmla="*/ 216 w 230"/>
                <a:gd name="T53" fmla="*/ 56 h 304"/>
                <a:gd name="T54" fmla="*/ 209 w 230"/>
                <a:gd name="T55" fmla="*/ 77 h 304"/>
                <a:gd name="T56" fmla="*/ 195 w 230"/>
                <a:gd name="T57" fmla="*/ 101 h 304"/>
                <a:gd name="T58" fmla="*/ 171 w 230"/>
                <a:gd name="T59" fmla="*/ 150 h 304"/>
                <a:gd name="T60" fmla="*/ 132 w 230"/>
                <a:gd name="T61" fmla="*/ 203 h 304"/>
                <a:gd name="T62" fmla="*/ 97 w 230"/>
                <a:gd name="T63" fmla="*/ 245 h 304"/>
                <a:gd name="T64" fmla="*/ 59 w 230"/>
                <a:gd name="T65" fmla="*/ 276 h 304"/>
                <a:gd name="T66" fmla="*/ 38 w 230"/>
                <a:gd name="T67" fmla="*/ 29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0" h="304">
                  <a:moveTo>
                    <a:pt x="38" y="290"/>
                  </a:moveTo>
                  <a:lnTo>
                    <a:pt x="31" y="293"/>
                  </a:lnTo>
                  <a:lnTo>
                    <a:pt x="24" y="297"/>
                  </a:lnTo>
                  <a:lnTo>
                    <a:pt x="17" y="300"/>
                  </a:lnTo>
                  <a:lnTo>
                    <a:pt x="10" y="304"/>
                  </a:lnTo>
                  <a:lnTo>
                    <a:pt x="7" y="304"/>
                  </a:lnTo>
                  <a:lnTo>
                    <a:pt x="3" y="304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0" y="293"/>
                  </a:lnTo>
                  <a:lnTo>
                    <a:pt x="3" y="290"/>
                  </a:lnTo>
                  <a:lnTo>
                    <a:pt x="7" y="286"/>
                  </a:lnTo>
                  <a:lnTo>
                    <a:pt x="14" y="283"/>
                  </a:lnTo>
                  <a:lnTo>
                    <a:pt x="17" y="276"/>
                  </a:lnTo>
                  <a:lnTo>
                    <a:pt x="28" y="272"/>
                  </a:lnTo>
                  <a:lnTo>
                    <a:pt x="35" y="265"/>
                  </a:lnTo>
                  <a:lnTo>
                    <a:pt x="42" y="259"/>
                  </a:lnTo>
                  <a:lnTo>
                    <a:pt x="52" y="252"/>
                  </a:lnTo>
                  <a:lnTo>
                    <a:pt x="59" y="241"/>
                  </a:lnTo>
                  <a:lnTo>
                    <a:pt x="70" y="234"/>
                  </a:lnTo>
                  <a:lnTo>
                    <a:pt x="80" y="224"/>
                  </a:lnTo>
                  <a:lnTo>
                    <a:pt x="87" y="210"/>
                  </a:lnTo>
                  <a:lnTo>
                    <a:pt x="97" y="199"/>
                  </a:lnTo>
                  <a:lnTo>
                    <a:pt x="118" y="171"/>
                  </a:lnTo>
                  <a:lnTo>
                    <a:pt x="136" y="143"/>
                  </a:lnTo>
                  <a:lnTo>
                    <a:pt x="150" y="115"/>
                  </a:lnTo>
                  <a:lnTo>
                    <a:pt x="164" y="84"/>
                  </a:lnTo>
                  <a:lnTo>
                    <a:pt x="171" y="70"/>
                  </a:lnTo>
                  <a:lnTo>
                    <a:pt x="174" y="56"/>
                  </a:lnTo>
                  <a:lnTo>
                    <a:pt x="178" y="46"/>
                  </a:lnTo>
                  <a:lnTo>
                    <a:pt x="181" y="35"/>
                  </a:lnTo>
                  <a:lnTo>
                    <a:pt x="185" y="28"/>
                  </a:lnTo>
                  <a:lnTo>
                    <a:pt x="185" y="21"/>
                  </a:lnTo>
                  <a:lnTo>
                    <a:pt x="185" y="18"/>
                  </a:lnTo>
                  <a:lnTo>
                    <a:pt x="185" y="14"/>
                  </a:lnTo>
                  <a:lnTo>
                    <a:pt x="181" y="11"/>
                  </a:lnTo>
                  <a:lnTo>
                    <a:pt x="181" y="11"/>
                  </a:lnTo>
                  <a:lnTo>
                    <a:pt x="185" y="7"/>
                  </a:lnTo>
                  <a:lnTo>
                    <a:pt x="188" y="4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206" y="4"/>
                  </a:lnTo>
                  <a:lnTo>
                    <a:pt x="213" y="7"/>
                  </a:lnTo>
                  <a:lnTo>
                    <a:pt x="220" y="14"/>
                  </a:lnTo>
                  <a:lnTo>
                    <a:pt x="227" y="18"/>
                  </a:lnTo>
                  <a:lnTo>
                    <a:pt x="230" y="21"/>
                  </a:lnTo>
                  <a:lnTo>
                    <a:pt x="230" y="25"/>
                  </a:lnTo>
                  <a:lnTo>
                    <a:pt x="230" y="35"/>
                  </a:lnTo>
                  <a:lnTo>
                    <a:pt x="227" y="42"/>
                  </a:lnTo>
                  <a:lnTo>
                    <a:pt x="223" y="46"/>
                  </a:lnTo>
                  <a:lnTo>
                    <a:pt x="220" y="49"/>
                  </a:lnTo>
                  <a:lnTo>
                    <a:pt x="216" y="56"/>
                  </a:lnTo>
                  <a:lnTo>
                    <a:pt x="213" y="67"/>
                  </a:lnTo>
                  <a:lnTo>
                    <a:pt x="209" y="77"/>
                  </a:lnTo>
                  <a:lnTo>
                    <a:pt x="202" y="88"/>
                  </a:lnTo>
                  <a:lnTo>
                    <a:pt x="195" y="101"/>
                  </a:lnTo>
                  <a:lnTo>
                    <a:pt x="188" y="119"/>
                  </a:lnTo>
                  <a:lnTo>
                    <a:pt x="171" y="150"/>
                  </a:lnTo>
                  <a:lnTo>
                    <a:pt x="153" y="178"/>
                  </a:lnTo>
                  <a:lnTo>
                    <a:pt x="132" y="203"/>
                  </a:lnTo>
                  <a:lnTo>
                    <a:pt x="115" y="227"/>
                  </a:lnTo>
                  <a:lnTo>
                    <a:pt x="97" y="245"/>
                  </a:lnTo>
                  <a:lnTo>
                    <a:pt x="80" y="262"/>
                  </a:lnTo>
                  <a:lnTo>
                    <a:pt x="59" y="276"/>
                  </a:lnTo>
                  <a:lnTo>
                    <a:pt x="38" y="290"/>
                  </a:lnTo>
                  <a:lnTo>
                    <a:pt x="38" y="29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42">
              <a:extLst>
                <a:ext uri="{FF2B5EF4-FFF2-40B4-BE49-F238E27FC236}">
                  <a16:creationId xmlns:a16="http://schemas.microsoft.com/office/drawing/2014/main" id="{2076B5FA-F41B-4E6B-8105-15C00A6F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301" y="24410765"/>
              <a:ext cx="135698" cy="1177849"/>
            </a:xfrm>
            <a:custGeom>
              <a:avLst/>
              <a:gdLst>
                <a:gd name="T0" fmla="*/ 14 w 25"/>
                <a:gd name="T1" fmla="*/ 84 h 217"/>
                <a:gd name="T2" fmla="*/ 14 w 25"/>
                <a:gd name="T3" fmla="*/ 70 h 217"/>
                <a:gd name="T4" fmla="*/ 14 w 25"/>
                <a:gd name="T5" fmla="*/ 56 h 217"/>
                <a:gd name="T6" fmla="*/ 14 w 25"/>
                <a:gd name="T7" fmla="*/ 42 h 217"/>
                <a:gd name="T8" fmla="*/ 14 w 25"/>
                <a:gd name="T9" fmla="*/ 32 h 217"/>
                <a:gd name="T10" fmla="*/ 14 w 25"/>
                <a:gd name="T11" fmla="*/ 21 h 217"/>
                <a:gd name="T12" fmla="*/ 11 w 25"/>
                <a:gd name="T13" fmla="*/ 14 h 217"/>
                <a:gd name="T14" fmla="*/ 11 w 25"/>
                <a:gd name="T15" fmla="*/ 7 h 217"/>
                <a:gd name="T16" fmla="*/ 11 w 25"/>
                <a:gd name="T17" fmla="*/ 0 h 217"/>
                <a:gd name="T18" fmla="*/ 25 w 25"/>
                <a:gd name="T19" fmla="*/ 0 h 217"/>
                <a:gd name="T20" fmla="*/ 25 w 25"/>
                <a:gd name="T21" fmla="*/ 14 h 217"/>
                <a:gd name="T22" fmla="*/ 25 w 25"/>
                <a:gd name="T23" fmla="*/ 28 h 217"/>
                <a:gd name="T24" fmla="*/ 25 w 25"/>
                <a:gd name="T25" fmla="*/ 42 h 217"/>
                <a:gd name="T26" fmla="*/ 25 w 25"/>
                <a:gd name="T27" fmla="*/ 53 h 217"/>
                <a:gd name="T28" fmla="*/ 25 w 25"/>
                <a:gd name="T29" fmla="*/ 63 h 217"/>
                <a:gd name="T30" fmla="*/ 25 w 25"/>
                <a:gd name="T31" fmla="*/ 74 h 217"/>
                <a:gd name="T32" fmla="*/ 25 w 25"/>
                <a:gd name="T33" fmla="*/ 84 h 217"/>
                <a:gd name="T34" fmla="*/ 25 w 25"/>
                <a:gd name="T35" fmla="*/ 91 h 217"/>
                <a:gd name="T36" fmla="*/ 25 w 25"/>
                <a:gd name="T37" fmla="*/ 122 h 217"/>
                <a:gd name="T38" fmla="*/ 21 w 25"/>
                <a:gd name="T39" fmla="*/ 150 h 217"/>
                <a:gd name="T40" fmla="*/ 21 w 25"/>
                <a:gd name="T41" fmla="*/ 161 h 217"/>
                <a:gd name="T42" fmla="*/ 18 w 25"/>
                <a:gd name="T43" fmla="*/ 175 h 217"/>
                <a:gd name="T44" fmla="*/ 18 w 25"/>
                <a:gd name="T45" fmla="*/ 185 h 217"/>
                <a:gd name="T46" fmla="*/ 14 w 25"/>
                <a:gd name="T47" fmla="*/ 196 h 217"/>
                <a:gd name="T48" fmla="*/ 14 w 25"/>
                <a:gd name="T49" fmla="*/ 206 h 217"/>
                <a:gd name="T50" fmla="*/ 11 w 25"/>
                <a:gd name="T51" fmla="*/ 210 h 217"/>
                <a:gd name="T52" fmla="*/ 11 w 25"/>
                <a:gd name="T53" fmla="*/ 213 h 217"/>
                <a:gd name="T54" fmla="*/ 11 w 25"/>
                <a:gd name="T55" fmla="*/ 217 h 217"/>
                <a:gd name="T56" fmla="*/ 11 w 25"/>
                <a:gd name="T57" fmla="*/ 213 h 217"/>
                <a:gd name="T58" fmla="*/ 11 w 25"/>
                <a:gd name="T59" fmla="*/ 213 h 217"/>
                <a:gd name="T60" fmla="*/ 7 w 25"/>
                <a:gd name="T61" fmla="*/ 206 h 217"/>
                <a:gd name="T62" fmla="*/ 7 w 25"/>
                <a:gd name="T63" fmla="*/ 199 h 217"/>
                <a:gd name="T64" fmla="*/ 4 w 25"/>
                <a:gd name="T65" fmla="*/ 192 h 217"/>
                <a:gd name="T66" fmla="*/ 4 w 25"/>
                <a:gd name="T67" fmla="*/ 189 h 217"/>
                <a:gd name="T68" fmla="*/ 0 w 25"/>
                <a:gd name="T69" fmla="*/ 185 h 217"/>
                <a:gd name="T70" fmla="*/ 4 w 25"/>
                <a:gd name="T71" fmla="*/ 182 h 217"/>
                <a:gd name="T72" fmla="*/ 4 w 25"/>
                <a:gd name="T73" fmla="*/ 178 h 217"/>
                <a:gd name="T74" fmla="*/ 4 w 25"/>
                <a:gd name="T75" fmla="*/ 175 h 217"/>
                <a:gd name="T76" fmla="*/ 4 w 25"/>
                <a:gd name="T77" fmla="*/ 168 h 217"/>
                <a:gd name="T78" fmla="*/ 7 w 25"/>
                <a:gd name="T79" fmla="*/ 161 h 217"/>
                <a:gd name="T80" fmla="*/ 7 w 25"/>
                <a:gd name="T81" fmla="*/ 154 h 217"/>
                <a:gd name="T82" fmla="*/ 11 w 25"/>
                <a:gd name="T83" fmla="*/ 147 h 217"/>
                <a:gd name="T84" fmla="*/ 11 w 25"/>
                <a:gd name="T85" fmla="*/ 140 h 217"/>
                <a:gd name="T86" fmla="*/ 11 w 25"/>
                <a:gd name="T87" fmla="*/ 133 h 217"/>
                <a:gd name="T88" fmla="*/ 11 w 25"/>
                <a:gd name="T89" fmla="*/ 122 h 217"/>
                <a:gd name="T90" fmla="*/ 11 w 25"/>
                <a:gd name="T91" fmla="*/ 108 h 217"/>
                <a:gd name="T92" fmla="*/ 11 w 25"/>
                <a:gd name="T93" fmla="*/ 98 h 217"/>
                <a:gd name="T94" fmla="*/ 14 w 25"/>
                <a:gd name="T95" fmla="*/ 84 h 217"/>
                <a:gd name="T96" fmla="*/ 14 w 25"/>
                <a:gd name="T97" fmla="*/ 8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17">
                  <a:moveTo>
                    <a:pt x="14" y="84"/>
                  </a:moveTo>
                  <a:lnTo>
                    <a:pt x="14" y="70"/>
                  </a:lnTo>
                  <a:lnTo>
                    <a:pt x="14" y="56"/>
                  </a:lnTo>
                  <a:lnTo>
                    <a:pt x="14" y="42"/>
                  </a:lnTo>
                  <a:lnTo>
                    <a:pt x="14" y="32"/>
                  </a:lnTo>
                  <a:lnTo>
                    <a:pt x="14" y="21"/>
                  </a:lnTo>
                  <a:lnTo>
                    <a:pt x="11" y="14"/>
                  </a:lnTo>
                  <a:lnTo>
                    <a:pt x="11" y="7"/>
                  </a:lnTo>
                  <a:lnTo>
                    <a:pt x="11" y="0"/>
                  </a:lnTo>
                  <a:lnTo>
                    <a:pt x="25" y="0"/>
                  </a:lnTo>
                  <a:lnTo>
                    <a:pt x="25" y="14"/>
                  </a:lnTo>
                  <a:lnTo>
                    <a:pt x="25" y="28"/>
                  </a:lnTo>
                  <a:lnTo>
                    <a:pt x="25" y="42"/>
                  </a:lnTo>
                  <a:lnTo>
                    <a:pt x="25" y="53"/>
                  </a:lnTo>
                  <a:lnTo>
                    <a:pt x="25" y="63"/>
                  </a:lnTo>
                  <a:lnTo>
                    <a:pt x="25" y="74"/>
                  </a:lnTo>
                  <a:lnTo>
                    <a:pt x="25" y="84"/>
                  </a:lnTo>
                  <a:lnTo>
                    <a:pt x="25" y="91"/>
                  </a:lnTo>
                  <a:lnTo>
                    <a:pt x="25" y="122"/>
                  </a:lnTo>
                  <a:lnTo>
                    <a:pt x="21" y="150"/>
                  </a:lnTo>
                  <a:lnTo>
                    <a:pt x="21" y="161"/>
                  </a:lnTo>
                  <a:lnTo>
                    <a:pt x="18" y="175"/>
                  </a:lnTo>
                  <a:lnTo>
                    <a:pt x="18" y="185"/>
                  </a:lnTo>
                  <a:lnTo>
                    <a:pt x="14" y="196"/>
                  </a:lnTo>
                  <a:lnTo>
                    <a:pt x="14" y="206"/>
                  </a:lnTo>
                  <a:lnTo>
                    <a:pt x="11" y="210"/>
                  </a:lnTo>
                  <a:lnTo>
                    <a:pt x="11" y="213"/>
                  </a:lnTo>
                  <a:lnTo>
                    <a:pt x="11" y="217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7" y="206"/>
                  </a:lnTo>
                  <a:lnTo>
                    <a:pt x="7" y="199"/>
                  </a:lnTo>
                  <a:lnTo>
                    <a:pt x="4" y="192"/>
                  </a:lnTo>
                  <a:lnTo>
                    <a:pt x="4" y="189"/>
                  </a:lnTo>
                  <a:lnTo>
                    <a:pt x="0" y="185"/>
                  </a:lnTo>
                  <a:lnTo>
                    <a:pt x="4" y="182"/>
                  </a:lnTo>
                  <a:lnTo>
                    <a:pt x="4" y="178"/>
                  </a:lnTo>
                  <a:lnTo>
                    <a:pt x="4" y="175"/>
                  </a:lnTo>
                  <a:lnTo>
                    <a:pt x="4" y="168"/>
                  </a:lnTo>
                  <a:lnTo>
                    <a:pt x="7" y="161"/>
                  </a:lnTo>
                  <a:lnTo>
                    <a:pt x="7" y="154"/>
                  </a:lnTo>
                  <a:lnTo>
                    <a:pt x="11" y="147"/>
                  </a:lnTo>
                  <a:lnTo>
                    <a:pt x="11" y="140"/>
                  </a:lnTo>
                  <a:lnTo>
                    <a:pt x="11" y="133"/>
                  </a:lnTo>
                  <a:lnTo>
                    <a:pt x="11" y="122"/>
                  </a:lnTo>
                  <a:lnTo>
                    <a:pt x="11" y="108"/>
                  </a:lnTo>
                  <a:lnTo>
                    <a:pt x="11" y="98"/>
                  </a:lnTo>
                  <a:lnTo>
                    <a:pt x="14" y="84"/>
                  </a:lnTo>
                  <a:lnTo>
                    <a:pt x="14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43">
              <a:extLst>
                <a:ext uri="{FF2B5EF4-FFF2-40B4-BE49-F238E27FC236}">
                  <a16:creationId xmlns:a16="http://schemas.microsoft.com/office/drawing/2014/main" id="{6A3E0D27-F8B2-4E74-A761-7381EF682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009" y="24242499"/>
              <a:ext cx="830465" cy="1460098"/>
            </a:xfrm>
            <a:custGeom>
              <a:avLst/>
              <a:gdLst>
                <a:gd name="T0" fmla="*/ 80 w 153"/>
                <a:gd name="T1" fmla="*/ 220 h 269"/>
                <a:gd name="T2" fmla="*/ 73 w 153"/>
                <a:gd name="T3" fmla="*/ 209 h 269"/>
                <a:gd name="T4" fmla="*/ 77 w 153"/>
                <a:gd name="T5" fmla="*/ 206 h 269"/>
                <a:gd name="T6" fmla="*/ 87 w 153"/>
                <a:gd name="T7" fmla="*/ 206 h 269"/>
                <a:gd name="T8" fmla="*/ 97 w 153"/>
                <a:gd name="T9" fmla="*/ 209 h 269"/>
                <a:gd name="T10" fmla="*/ 108 w 153"/>
                <a:gd name="T11" fmla="*/ 209 h 269"/>
                <a:gd name="T12" fmla="*/ 108 w 153"/>
                <a:gd name="T13" fmla="*/ 209 h 269"/>
                <a:gd name="T14" fmla="*/ 111 w 153"/>
                <a:gd name="T15" fmla="*/ 202 h 269"/>
                <a:gd name="T16" fmla="*/ 111 w 153"/>
                <a:gd name="T17" fmla="*/ 188 h 269"/>
                <a:gd name="T18" fmla="*/ 111 w 153"/>
                <a:gd name="T19" fmla="*/ 167 h 269"/>
                <a:gd name="T20" fmla="*/ 111 w 153"/>
                <a:gd name="T21" fmla="*/ 129 h 269"/>
                <a:gd name="T22" fmla="*/ 111 w 153"/>
                <a:gd name="T23" fmla="*/ 87 h 269"/>
                <a:gd name="T24" fmla="*/ 108 w 153"/>
                <a:gd name="T25" fmla="*/ 59 h 269"/>
                <a:gd name="T26" fmla="*/ 108 w 153"/>
                <a:gd name="T27" fmla="*/ 49 h 269"/>
                <a:gd name="T28" fmla="*/ 108 w 153"/>
                <a:gd name="T29" fmla="*/ 38 h 269"/>
                <a:gd name="T30" fmla="*/ 104 w 153"/>
                <a:gd name="T31" fmla="*/ 35 h 269"/>
                <a:gd name="T32" fmla="*/ 104 w 153"/>
                <a:gd name="T33" fmla="*/ 31 h 269"/>
                <a:gd name="T34" fmla="*/ 97 w 153"/>
                <a:gd name="T35" fmla="*/ 35 h 269"/>
                <a:gd name="T36" fmla="*/ 91 w 153"/>
                <a:gd name="T37" fmla="*/ 35 h 269"/>
                <a:gd name="T38" fmla="*/ 77 w 153"/>
                <a:gd name="T39" fmla="*/ 38 h 269"/>
                <a:gd name="T40" fmla="*/ 35 w 153"/>
                <a:gd name="T41" fmla="*/ 42 h 269"/>
                <a:gd name="T42" fmla="*/ 0 w 153"/>
                <a:gd name="T43" fmla="*/ 42 h 269"/>
                <a:gd name="T44" fmla="*/ 14 w 153"/>
                <a:gd name="T45" fmla="*/ 24 h 269"/>
                <a:gd name="T46" fmla="*/ 42 w 153"/>
                <a:gd name="T47" fmla="*/ 21 h 269"/>
                <a:gd name="T48" fmla="*/ 66 w 153"/>
                <a:gd name="T49" fmla="*/ 14 h 269"/>
                <a:gd name="T50" fmla="*/ 80 w 153"/>
                <a:gd name="T51" fmla="*/ 14 h 269"/>
                <a:gd name="T52" fmla="*/ 91 w 153"/>
                <a:gd name="T53" fmla="*/ 10 h 269"/>
                <a:gd name="T54" fmla="*/ 94 w 153"/>
                <a:gd name="T55" fmla="*/ 7 h 269"/>
                <a:gd name="T56" fmla="*/ 97 w 153"/>
                <a:gd name="T57" fmla="*/ 3 h 269"/>
                <a:gd name="T58" fmla="*/ 111 w 153"/>
                <a:gd name="T59" fmla="*/ 0 h 269"/>
                <a:gd name="T60" fmla="*/ 125 w 153"/>
                <a:gd name="T61" fmla="*/ 3 h 269"/>
                <a:gd name="T62" fmla="*/ 143 w 153"/>
                <a:gd name="T63" fmla="*/ 17 h 269"/>
                <a:gd name="T64" fmla="*/ 150 w 153"/>
                <a:gd name="T65" fmla="*/ 24 h 269"/>
                <a:gd name="T66" fmla="*/ 150 w 153"/>
                <a:gd name="T67" fmla="*/ 35 h 269"/>
                <a:gd name="T68" fmla="*/ 146 w 153"/>
                <a:gd name="T69" fmla="*/ 45 h 269"/>
                <a:gd name="T70" fmla="*/ 143 w 153"/>
                <a:gd name="T71" fmla="*/ 59 h 269"/>
                <a:gd name="T72" fmla="*/ 143 w 153"/>
                <a:gd name="T73" fmla="*/ 73 h 269"/>
                <a:gd name="T74" fmla="*/ 143 w 153"/>
                <a:gd name="T75" fmla="*/ 87 h 269"/>
                <a:gd name="T76" fmla="*/ 146 w 153"/>
                <a:gd name="T77" fmla="*/ 108 h 269"/>
                <a:gd name="T78" fmla="*/ 146 w 153"/>
                <a:gd name="T79" fmla="*/ 129 h 269"/>
                <a:gd name="T80" fmla="*/ 146 w 153"/>
                <a:gd name="T81" fmla="*/ 153 h 269"/>
                <a:gd name="T82" fmla="*/ 146 w 153"/>
                <a:gd name="T83" fmla="*/ 178 h 269"/>
                <a:gd name="T84" fmla="*/ 146 w 153"/>
                <a:gd name="T85" fmla="*/ 206 h 269"/>
                <a:gd name="T86" fmla="*/ 146 w 153"/>
                <a:gd name="T87" fmla="*/ 230 h 269"/>
                <a:gd name="T88" fmla="*/ 139 w 153"/>
                <a:gd name="T89" fmla="*/ 248 h 269"/>
                <a:gd name="T90" fmla="*/ 129 w 153"/>
                <a:gd name="T91" fmla="*/ 262 h 269"/>
                <a:gd name="T92" fmla="*/ 118 w 153"/>
                <a:gd name="T93" fmla="*/ 269 h 269"/>
                <a:gd name="T94" fmla="*/ 108 w 153"/>
                <a:gd name="T95" fmla="*/ 269 h 269"/>
                <a:gd name="T96" fmla="*/ 104 w 153"/>
                <a:gd name="T97" fmla="*/ 262 h 269"/>
                <a:gd name="T98" fmla="*/ 101 w 153"/>
                <a:gd name="T99" fmla="*/ 251 h 269"/>
                <a:gd name="T100" fmla="*/ 94 w 153"/>
                <a:gd name="T101" fmla="*/ 234 h 269"/>
                <a:gd name="T102" fmla="*/ 87 w 153"/>
                <a:gd name="T103" fmla="*/ 22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3" h="269">
                  <a:moveTo>
                    <a:pt x="87" y="227"/>
                  </a:moveTo>
                  <a:lnTo>
                    <a:pt x="80" y="220"/>
                  </a:lnTo>
                  <a:lnTo>
                    <a:pt x="73" y="213"/>
                  </a:lnTo>
                  <a:lnTo>
                    <a:pt x="73" y="209"/>
                  </a:lnTo>
                  <a:lnTo>
                    <a:pt x="73" y="206"/>
                  </a:lnTo>
                  <a:lnTo>
                    <a:pt x="77" y="206"/>
                  </a:lnTo>
                  <a:lnTo>
                    <a:pt x="80" y="206"/>
                  </a:lnTo>
                  <a:lnTo>
                    <a:pt x="87" y="206"/>
                  </a:lnTo>
                  <a:lnTo>
                    <a:pt x="94" y="206"/>
                  </a:lnTo>
                  <a:lnTo>
                    <a:pt x="97" y="209"/>
                  </a:lnTo>
                  <a:lnTo>
                    <a:pt x="104" y="209"/>
                  </a:lnTo>
                  <a:lnTo>
                    <a:pt x="108" y="209"/>
                  </a:lnTo>
                  <a:lnTo>
                    <a:pt x="108" y="209"/>
                  </a:lnTo>
                  <a:lnTo>
                    <a:pt x="108" y="209"/>
                  </a:lnTo>
                  <a:lnTo>
                    <a:pt x="111" y="206"/>
                  </a:lnTo>
                  <a:lnTo>
                    <a:pt x="111" y="202"/>
                  </a:lnTo>
                  <a:lnTo>
                    <a:pt x="111" y="195"/>
                  </a:lnTo>
                  <a:lnTo>
                    <a:pt x="111" y="188"/>
                  </a:lnTo>
                  <a:lnTo>
                    <a:pt x="111" y="178"/>
                  </a:lnTo>
                  <a:lnTo>
                    <a:pt x="111" y="167"/>
                  </a:lnTo>
                  <a:lnTo>
                    <a:pt x="111" y="157"/>
                  </a:lnTo>
                  <a:lnTo>
                    <a:pt x="111" y="129"/>
                  </a:lnTo>
                  <a:lnTo>
                    <a:pt x="111" y="108"/>
                  </a:lnTo>
                  <a:lnTo>
                    <a:pt x="111" y="87"/>
                  </a:lnTo>
                  <a:lnTo>
                    <a:pt x="108" y="66"/>
                  </a:lnTo>
                  <a:lnTo>
                    <a:pt x="108" y="59"/>
                  </a:lnTo>
                  <a:lnTo>
                    <a:pt x="108" y="52"/>
                  </a:lnTo>
                  <a:lnTo>
                    <a:pt x="108" y="49"/>
                  </a:lnTo>
                  <a:lnTo>
                    <a:pt x="108" y="42"/>
                  </a:lnTo>
                  <a:lnTo>
                    <a:pt x="108" y="38"/>
                  </a:lnTo>
                  <a:lnTo>
                    <a:pt x="108" y="35"/>
                  </a:lnTo>
                  <a:lnTo>
                    <a:pt x="104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1" y="35"/>
                  </a:lnTo>
                  <a:lnTo>
                    <a:pt x="97" y="35"/>
                  </a:lnTo>
                  <a:lnTo>
                    <a:pt x="94" y="35"/>
                  </a:lnTo>
                  <a:lnTo>
                    <a:pt x="91" y="35"/>
                  </a:lnTo>
                  <a:lnTo>
                    <a:pt x="84" y="35"/>
                  </a:lnTo>
                  <a:lnTo>
                    <a:pt x="77" y="38"/>
                  </a:lnTo>
                  <a:lnTo>
                    <a:pt x="70" y="38"/>
                  </a:lnTo>
                  <a:lnTo>
                    <a:pt x="35" y="42"/>
                  </a:lnTo>
                  <a:lnTo>
                    <a:pt x="17" y="42"/>
                  </a:lnTo>
                  <a:lnTo>
                    <a:pt x="0" y="42"/>
                  </a:lnTo>
                  <a:lnTo>
                    <a:pt x="0" y="24"/>
                  </a:lnTo>
                  <a:lnTo>
                    <a:pt x="14" y="24"/>
                  </a:lnTo>
                  <a:lnTo>
                    <a:pt x="28" y="21"/>
                  </a:lnTo>
                  <a:lnTo>
                    <a:pt x="42" y="21"/>
                  </a:lnTo>
                  <a:lnTo>
                    <a:pt x="59" y="17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80" y="14"/>
                  </a:lnTo>
                  <a:lnTo>
                    <a:pt x="84" y="10"/>
                  </a:lnTo>
                  <a:lnTo>
                    <a:pt x="91" y="10"/>
                  </a:lnTo>
                  <a:lnTo>
                    <a:pt x="91" y="10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7" y="3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25" y="3"/>
                  </a:lnTo>
                  <a:lnTo>
                    <a:pt x="132" y="10"/>
                  </a:lnTo>
                  <a:lnTo>
                    <a:pt x="143" y="17"/>
                  </a:lnTo>
                  <a:lnTo>
                    <a:pt x="146" y="21"/>
                  </a:lnTo>
                  <a:lnTo>
                    <a:pt x="150" y="24"/>
                  </a:lnTo>
                  <a:lnTo>
                    <a:pt x="153" y="31"/>
                  </a:lnTo>
                  <a:lnTo>
                    <a:pt x="150" y="35"/>
                  </a:lnTo>
                  <a:lnTo>
                    <a:pt x="150" y="42"/>
                  </a:lnTo>
                  <a:lnTo>
                    <a:pt x="146" y="45"/>
                  </a:lnTo>
                  <a:lnTo>
                    <a:pt x="146" y="49"/>
                  </a:lnTo>
                  <a:lnTo>
                    <a:pt x="143" y="59"/>
                  </a:lnTo>
                  <a:lnTo>
                    <a:pt x="143" y="66"/>
                  </a:lnTo>
                  <a:lnTo>
                    <a:pt x="143" y="73"/>
                  </a:lnTo>
                  <a:lnTo>
                    <a:pt x="143" y="80"/>
                  </a:lnTo>
                  <a:lnTo>
                    <a:pt x="143" y="87"/>
                  </a:lnTo>
                  <a:lnTo>
                    <a:pt x="143" y="98"/>
                  </a:lnTo>
                  <a:lnTo>
                    <a:pt x="146" y="108"/>
                  </a:lnTo>
                  <a:lnTo>
                    <a:pt x="146" y="119"/>
                  </a:lnTo>
                  <a:lnTo>
                    <a:pt x="146" y="129"/>
                  </a:lnTo>
                  <a:lnTo>
                    <a:pt x="146" y="143"/>
                  </a:lnTo>
                  <a:lnTo>
                    <a:pt x="146" y="153"/>
                  </a:lnTo>
                  <a:lnTo>
                    <a:pt x="146" y="167"/>
                  </a:lnTo>
                  <a:lnTo>
                    <a:pt x="146" y="178"/>
                  </a:lnTo>
                  <a:lnTo>
                    <a:pt x="150" y="188"/>
                  </a:lnTo>
                  <a:lnTo>
                    <a:pt x="146" y="206"/>
                  </a:lnTo>
                  <a:lnTo>
                    <a:pt x="146" y="220"/>
                  </a:lnTo>
                  <a:lnTo>
                    <a:pt x="146" y="230"/>
                  </a:lnTo>
                  <a:lnTo>
                    <a:pt x="143" y="241"/>
                  </a:lnTo>
                  <a:lnTo>
                    <a:pt x="139" y="248"/>
                  </a:lnTo>
                  <a:lnTo>
                    <a:pt x="136" y="255"/>
                  </a:lnTo>
                  <a:lnTo>
                    <a:pt x="129" y="262"/>
                  </a:lnTo>
                  <a:lnTo>
                    <a:pt x="125" y="265"/>
                  </a:lnTo>
                  <a:lnTo>
                    <a:pt x="118" y="269"/>
                  </a:lnTo>
                  <a:lnTo>
                    <a:pt x="115" y="269"/>
                  </a:lnTo>
                  <a:lnTo>
                    <a:pt x="108" y="269"/>
                  </a:lnTo>
                  <a:lnTo>
                    <a:pt x="104" y="265"/>
                  </a:lnTo>
                  <a:lnTo>
                    <a:pt x="104" y="262"/>
                  </a:lnTo>
                  <a:lnTo>
                    <a:pt x="104" y="255"/>
                  </a:lnTo>
                  <a:lnTo>
                    <a:pt x="101" y="251"/>
                  </a:lnTo>
                  <a:lnTo>
                    <a:pt x="101" y="244"/>
                  </a:lnTo>
                  <a:lnTo>
                    <a:pt x="94" y="234"/>
                  </a:lnTo>
                  <a:lnTo>
                    <a:pt x="87" y="227"/>
                  </a:lnTo>
                  <a:lnTo>
                    <a:pt x="87" y="22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4">
              <a:extLst>
                <a:ext uri="{FF2B5EF4-FFF2-40B4-BE49-F238E27FC236}">
                  <a16:creationId xmlns:a16="http://schemas.microsoft.com/office/drawing/2014/main" id="{920C396C-74A7-4380-BB4A-125B0792A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009" y="24622450"/>
              <a:ext cx="526505" cy="151980"/>
            </a:xfrm>
            <a:custGeom>
              <a:avLst/>
              <a:gdLst>
                <a:gd name="T0" fmla="*/ 0 w 97"/>
                <a:gd name="T1" fmla="*/ 7 h 28"/>
                <a:gd name="T2" fmla="*/ 17 w 97"/>
                <a:gd name="T3" fmla="*/ 3 h 28"/>
                <a:gd name="T4" fmla="*/ 31 w 97"/>
                <a:gd name="T5" fmla="*/ 3 h 28"/>
                <a:gd name="T6" fmla="*/ 45 w 97"/>
                <a:gd name="T7" fmla="*/ 0 h 28"/>
                <a:gd name="T8" fmla="*/ 56 w 97"/>
                <a:gd name="T9" fmla="*/ 0 h 28"/>
                <a:gd name="T10" fmla="*/ 66 w 97"/>
                <a:gd name="T11" fmla="*/ 0 h 28"/>
                <a:gd name="T12" fmla="*/ 73 w 97"/>
                <a:gd name="T13" fmla="*/ 0 h 28"/>
                <a:gd name="T14" fmla="*/ 80 w 97"/>
                <a:gd name="T15" fmla="*/ 0 h 28"/>
                <a:gd name="T16" fmla="*/ 84 w 97"/>
                <a:gd name="T17" fmla="*/ 0 h 28"/>
                <a:gd name="T18" fmla="*/ 91 w 97"/>
                <a:gd name="T19" fmla="*/ 3 h 28"/>
                <a:gd name="T20" fmla="*/ 94 w 97"/>
                <a:gd name="T21" fmla="*/ 7 h 28"/>
                <a:gd name="T22" fmla="*/ 97 w 97"/>
                <a:gd name="T23" fmla="*/ 10 h 28"/>
                <a:gd name="T24" fmla="*/ 97 w 97"/>
                <a:gd name="T25" fmla="*/ 10 h 28"/>
                <a:gd name="T26" fmla="*/ 97 w 97"/>
                <a:gd name="T27" fmla="*/ 14 h 28"/>
                <a:gd name="T28" fmla="*/ 94 w 97"/>
                <a:gd name="T29" fmla="*/ 17 h 28"/>
                <a:gd name="T30" fmla="*/ 91 w 97"/>
                <a:gd name="T31" fmla="*/ 21 h 28"/>
                <a:gd name="T32" fmla="*/ 80 w 97"/>
                <a:gd name="T33" fmla="*/ 24 h 28"/>
                <a:gd name="T34" fmla="*/ 77 w 97"/>
                <a:gd name="T35" fmla="*/ 24 h 28"/>
                <a:gd name="T36" fmla="*/ 70 w 97"/>
                <a:gd name="T37" fmla="*/ 24 h 28"/>
                <a:gd name="T38" fmla="*/ 63 w 97"/>
                <a:gd name="T39" fmla="*/ 24 h 28"/>
                <a:gd name="T40" fmla="*/ 52 w 97"/>
                <a:gd name="T41" fmla="*/ 28 h 28"/>
                <a:gd name="T42" fmla="*/ 42 w 97"/>
                <a:gd name="T43" fmla="*/ 28 h 28"/>
                <a:gd name="T44" fmla="*/ 28 w 97"/>
                <a:gd name="T45" fmla="*/ 28 h 28"/>
                <a:gd name="T46" fmla="*/ 14 w 97"/>
                <a:gd name="T47" fmla="*/ 28 h 28"/>
                <a:gd name="T48" fmla="*/ 0 w 97"/>
                <a:gd name="T49" fmla="*/ 28 h 28"/>
                <a:gd name="T50" fmla="*/ 0 w 97"/>
                <a:gd name="T51" fmla="*/ 7 h 28"/>
                <a:gd name="T52" fmla="*/ 0 w 97"/>
                <a:gd name="T53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" h="28">
                  <a:moveTo>
                    <a:pt x="0" y="7"/>
                  </a:moveTo>
                  <a:lnTo>
                    <a:pt x="17" y="3"/>
                  </a:lnTo>
                  <a:lnTo>
                    <a:pt x="31" y="3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94" y="7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4"/>
                  </a:lnTo>
                  <a:lnTo>
                    <a:pt x="94" y="17"/>
                  </a:lnTo>
                  <a:lnTo>
                    <a:pt x="91" y="21"/>
                  </a:lnTo>
                  <a:lnTo>
                    <a:pt x="80" y="24"/>
                  </a:lnTo>
                  <a:lnTo>
                    <a:pt x="77" y="24"/>
                  </a:lnTo>
                  <a:lnTo>
                    <a:pt x="70" y="24"/>
                  </a:lnTo>
                  <a:lnTo>
                    <a:pt x="63" y="24"/>
                  </a:lnTo>
                  <a:lnTo>
                    <a:pt x="52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45">
              <a:extLst>
                <a:ext uri="{FF2B5EF4-FFF2-40B4-BE49-F238E27FC236}">
                  <a16:creationId xmlns:a16="http://schemas.microsoft.com/office/drawing/2014/main" id="{1D64B849-EC74-43A1-BC21-3D5200CB7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8" y="24942696"/>
              <a:ext cx="569928" cy="168266"/>
            </a:xfrm>
            <a:custGeom>
              <a:avLst/>
              <a:gdLst>
                <a:gd name="T0" fmla="*/ 0 w 105"/>
                <a:gd name="T1" fmla="*/ 10 h 31"/>
                <a:gd name="T2" fmla="*/ 7 w 105"/>
                <a:gd name="T3" fmla="*/ 10 h 31"/>
                <a:gd name="T4" fmla="*/ 21 w 105"/>
                <a:gd name="T5" fmla="*/ 7 h 31"/>
                <a:gd name="T6" fmla="*/ 32 w 105"/>
                <a:gd name="T7" fmla="*/ 7 h 31"/>
                <a:gd name="T8" fmla="*/ 49 w 105"/>
                <a:gd name="T9" fmla="*/ 3 h 31"/>
                <a:gd name="T10" fmla="*/ 60 w 105"/>
                <a:gd name="T11" fmla="*/ 0 h 31"/>
                <a:gd name="T12" fmla="*/ 74 w 105"/>
                <a:gd name="T13" fmla="*/ 0 h 31"/>
                <a:gd name="T14" fmla="*/ 84 w 105"/>
                <a:gd name="T15" fmla="*/ 0 h 31"/>
                <a:gd name="T16" fmla="*/ 91 w 105"/>
                <a:gd name="T17" fmla="*/ 0 h 31"/>
                <a:gd name="T18" fmla="*/ 98 w 105"/>
                <a:gd name="T19" fmla="*/ 3 h 31"/>
                <a:gd name="T20" fmla="*/ 101 w 105"/>
                <a:gd name="T21" fmla="*/ 7 h 31"/>
                <a:gd name="T22" fmla="*/ 105 w 105"/>
                <a:gd name="T23" fmla="*/ 10 h 31"/>
                <a:gd name="T24" fmla="*/ 105 w 105"/>
                <a:gd name="T25" fmla="*/ 14 h 31"/>
                <a:gd name="T26" fmla="*/ 101 w 105"/>
                <a:gd name="T27" fmla="*/ 17 h 31"/>
                <a:gd name="T28" fmla="*/ 98 w 105"/>
                <a:gd name="T29" fmla="*/ 21 h 31"/>
                <a:gd name="T30" fmla="*/ 91 w 105"/>
                <a:gd name="T31" fmla="*/ 24 h 31"/>
                <a:gd name="T32" fmla="*/ 77 w 105"/>
                <a:gd name="T33" fmla="*/ 28 h 31"/>
                <a:gd name="T34" fmla="*/ 63 w 105"/>
                <a:gd name="T35" fmla="*/ 28 h 31"/>
                <a:gd name="T36" fmla="*/ 56 w 105"/>
                <a:gd name="T37" fmla="*/ 28 h 31"/>
                <a:gd name="T38" fmla="*/ 46 w 105"/>
                <a:gd name="T39" fmla="*/ 31 h 31"/>
                <a:gd name="T40" fmla="*/ 35 w 105"/>
                <a:gd name="T41" fmla="*/ 31 h 31"/>
                <a:gd name="T42" fmla="*/ 25 w 105"/>
                <a:gd name="T43" fmla="*/ 31 h 31"/>
                <a:gd name="T44" fmla="*/ 11 w 105"/>
                <a:gd name="T45" fmla="*/ 31 h 31"/>
                <a:gd name="T46" fmla="*/ 0 w 105"/>
                <a:gd name="T47" fmla="*/ 31 h 31"/>
                <a:gd name="T48" fmla="*/ 0 w 105"/>
                <a:gd name="T49" fmla="*/ 10 h 31"/>
                <a:gd name="T50" fmla="*/ 0 w 105"/>
                <a:gd name="T51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" h="31">
                  <a:moveTo>
                    <a:pt x="0" y="10"/>
                  </a:moveTo>
                  <a:lnTo>
                    <a:pt x="7" y="10"/>
                  </a:lnTo>
                  <a:lnTo>
                    <a:pt x="21" y="7"/>
                  </a:lnTo>
                  <a:lnTo>
                    <a:pt x="32" y="7"/>
                  </a:lnTo>
                  <a:lnTo>
                    <a:pt x="49" y="3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8" y="3"/>
                  </a:lnTo>
                  <a:lnTo>
                    <a:pt x="101" y="7"/>
                  </a:lnTo>
                  <a:lnTo>
                    <a:pt x="105" y="10"/>
                  </a:lnTo>
                  <a:lnTo>
                    <a:pt x="105" y="14"/>
                  </a:lnTo>
                  <a:lnTo>
                    <a:pt x="101" y="17"/>
                  </a:lnTo>
                  <a:lnTo>
                    <a:pt x="98" y="21"/>
                  </a:lnTo>
                  <a:lnTo>
                    <a:pt x="91" y="24"/>
                  </a:lnTo>
                  <a:lnTo>
                    <a:pt x="77" y="28"/>
                  </a:lnTo>
                  <a:lnTo>
                    <a:pt x="63" y="28"/>
                  </a:lnTo>
                  <a:lnTo>
                    <a:pt x="56" y="28"/>
                  </a:lnTo>
                  <a:lnTo>
                    <a:pt x="46" y="31"/>
                  </a:lnTo>
                  <a:lnTo>
                    <a:pt x="35" y="31"/>
                  </a:lnTo>
                  <a:lnTo>
                    <a:pt x="25" y="31"/>
                  </a:lnTo>
                  <a:lnTo>
                    <a:pt x="11" y="3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8" name="组合 187">
            <a:extLst>
              <a:ext uri="{FF2B5EF4-FFF2-40B4-BE49-F238E27FC236}">
                <a16:creationId xmlns:a16="http://schemas.microsoft.com/office/drawing/2014/main" id="{7B411D41-167A-43E5-B2C4-F3ABAE18AD44}"/>
              </a:ext>
            </a:extLst>
          </p:cNvPr>
          <p:cNvGrpSpPr/>
          <p:nvPr/>
        </p:nvGrpSpPr>
        <p:grpSpPr>
          <a:xfrm>
            <a:off x="6901864" y="2557825"/>
            <a:ext cx="1856330" cy="1802055"/>
            <a:chOff x="7027373" y="23634578"/>
            <a:chExt cx="1856330" cy="1802055"/>
          </a:xfrm>
        </p:grpSpPr>
        <p:sp>
          <p:nvSpPr>
            <p:cNvPr id="189" name="Freeform 146">
              <a:extLst>
                <a:ext uri="{FF2B5EF4-FFF2-40B4-BE49-F238E27FC236}">
                  <a16:creationId xmlns:a16="http://schemas.microsoft.com/office/drawing/2014/main" id="{FEC332D6-DEF9-4A2A-ADDE-0F026F0DF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599" y="23634578"/>
              <a:ext cx="835892" cy="759901"/>
            </a:xfrm>
            <a:custGeom>
              <a:avLst/>
              <a:gdLst>
                <a:gd name="T0" fmla="*/ 70 w 154"/>
                <a:gd name="T1" fmla="*/ 70 h 140"/>
                <a:gd name="T2" fmla="*/ 84 w 154"/>
                <a:gd name="T3" fmla="*/ 56 h 140"/>
                <a:gd name="T4" fmla="*/ 94 w 154"/>
                <a:gd name="T5" fmla="*/ 46 h 140"/>
                <a:gd name="T6" fmla="*/ 101 w 154"/>
                <a:gd name="T7" fmla="*/ 35 h 140"/>
                <a:gd name="T8" fmla="*/ 105 w 154"/>
                <a:gd name="T9" fmla="*/ 28 h 140"/>
                <a:gd name="T10" fmla="*/ 108 w 154"/>
                <a:gd name="T11" fmla="*/ 21 h 140"/>
                <a:gd name="T12" fmla="*/ 108 w 154"/>
                <a:gd name="T13" fmla="*/ 18 h 140"/>
                <a:gd name="T14" fmla="*/ 108 w 154"/>
                <a:gd name="T15" fmla="*/ 14 h 140"/>
                <a:gd name="T16" fmla="*/ 108 w 154"/>
                <a:gd name="T17" fmla="*/ 11 h 140"/>
                <a:gd name="T18" fmla="*/ 108 w 154"/>
                <a:gd name="T19" fmla="*/ 7 h 140"/>
                <a:gd name="T20" fmla="*/ 108 w 154"/>
                <a:gd name="T21" fmla="*/ 4 h 140"/>
                <a:gd name="T22" fmla="*/ 112 w 154"/>
                <a:gd name="T23" fmla="*/ 4 h 140"/>
                <a:gd name="T24" fmla="*/ 115 w 154"/>
                <a:gd name="T25" fmla="*/ 0 h 140"/>
                <a:gd name="T26" fmla="*/ 122 w 154"/>
                <a:gd name="T27" fmla="*/ 0 h 140"/>
                <a:gd name="T28" fmla="*/ 126 w 154"/>
                <a:gd name="T29" fmla="*/ 0 h 140"/>
                <a:gd name="T30" fmla="*/ 133 w 154"/>
                <a:gd name="T31" fmla="*/ 4 h 140"/>
                <a:gd name="T32" fmla="*/ 140 w 154"/>
                <a:gd name="T33" fmla="*/ 7 h 140"/>
                <a:gd name="T34" fmla="*/ 147 w 154"/>
                <a:gd name="T35" fmla="*/ 14 h 140"/>
                <a:gd name="T36" fmla="*/ 150 w 154"/>
                <a:gd name="T37" fmla="*/ 18 h 140"/>
                <a:gd name="T38" fmla="*/ 154 w 154"/>
                <a:gd name="T39" fmla="*/ 21 h 140"/>
                <a:gd name="T40" fmla="*/ 154 w 154"/>
                <a:gd name="T41" fmla="*/ 25 h 140"/>
                <a:gd name="T42" fmla="*/ 154 w 154"/>
                <a:gd name="T43" fmla="*/ 28 h 140"/>
                <a:gd name="T44" fmla="*/ 154 w 154"/>
                <a:gd name="T45" fmla="*/ 32 h 140"/>
                <a:gd name="T46" fmla="*/ 150 w 154"/>
                <a:gd name="T47" fmla="*/ 35 h 140"/>
                <a:gd name="T48" fmla="*/ 143 w 154"/>
                <a:gd name="T49" fmla="*/ 39 h 140"/>
                <a:gd name="T50" fmla="*/ 140 w 154"/>
                <a:gd name="T51" fmla="*/ 46 h 140"/>
                <a:gd name="T52" fmla="*/ 133 w 154"/>
                <a:gd name="T53" fmla="*/ 53 h 140"/>
                <a:gd name="T54" fmla="*/ 126 w 154"/>
                <a:gd name="T55" fmla="*/ 60 h 140"/>
                <a:gd name="T56" fmla="*/ 115 w 154"/>
                <a:gd name="T57" fmla="*/ 70 h 140"/>
                <a:gd name="T58" fmla="*/ 98 w 154"/>
                <a:gd name="T59" fmla="*/ 87 h 140"/>
                <a:gd name="T60" fmla="*/ 77 w 154"/>
                <a:gd name="T61" fmla="*/ 101 h 140"/>
                <a:gd name="T62" fmla="*/ 59 w 154"/>
                <a:gd name="T63" fmla="*/ 115 h 140"/>
                <a:gd name="T64" fmla="*/ 42 w 154"/>
                <a:gd name="T65" fmla="*/ 126 h 140"/>
                <a:gd name="T66" fmla="*/ 31 w 154"/>
                <a:gd name="T67" fmla="*/ 129 h 140"/>
                <a:gd name="T68" fmla="*/ 24 w 154"/>
                <a:gd name="T69" fmla="*/ 133 h 140"/>
                <a:gd name="T70" fmla="*/ 17 w 154"/>
                <a:gd name="T71" fmla="*/ 136 h 140"/>
                <a:gd name="T72" fmla="*/ 14 w 154"/>
                <a:gd name="T73" fmla="*/ 136 h 140"/>
                <a:gd name="T74" fmla="*/ 7 w 154"/>
                <a:gd name="T75" fmla="*/ 140 h 140"/>
                <a:gd name="T76" fmla="*/ 4 w 154"/>
                <a:gd name="T77" fmla="*/ 140 h 140"/>
                <a:gd name="T78" fmla="*/ 4 w 154"/>
                <a:gd name="T79" fmla="*/ 140 h 140"/>
                <a:gd name="T80" fmla="*/ 0 w 154"/>
                <a:gd name="T81" fmla="*/ 136 h 140"/>
                <a:gd name="T82" fmla="*/ 0 w 154"/>
                <a:gd name="T83" fmla="*/ 133 h 140"/>
                <a:gd name="T84" fmla="*/ 7 w 154"/>
                <a:gd name="T85" fmla="*/ 129 h 140"/>
                <a:gd name="T86" fmla="*/ 11 w 154"/>
                <a:gd name="T87" fmla="*/ 122 h 140"/>
                <a:gd name="T88" fmla="*/ 21 w 154"/>
                <a:gd name="T89" fmla="*/ 112 h 140"/>
                <a:gd name="T90" fmla="*/ 35 w 154"/>
                <a:gd name="T91" fmla="*/ 105 h 140"/>
                <a:gd name="T92" fmla="*/ 45 w 154"/>
                <a:gd name="T93" fmla="*/ 94 h 140"/>
                <a:gd name="T94" fmla="*/ 59 w 154"/>
                <a:gd name="T95" fmla="*/ 80 h 140"/>
                <a:gd name="T96" fmla="*/ 70 w 154"/>
                <a:gd name="T97" fmla="*/ 70 h 140"/>
                <a:gd name="T98" fmla="*/ 70 w 154"/>
                <a:gd name="T99" fmla="*/ 7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4" h="140">
                  <a:moveTo>
                    <a:pt x="70" y="70"/>
                  </a:moveTo>
                  <a:lnTo>
                    <a:pt x="84" y="56"/>
                  </a:lnTo>
                  <a:lnTo>
                    <a:pt x="94" y="46"/>
                  </a:lnTo>
                  <a:lnTo>
                    <a:pt x="101" y="35"/>
                  </a:lnTo>
                  <a:lnTo>
                    <a:pt x="105" y="28"/>
                  </a:lnTo>
                  <a:lnTo>
                    <a:pt x="108" y="21"/>
                  </a:lnTo>
                  <a:lnTo>
                    <a:pt x="108" y="18"/>
                  </a:lnTo>
                  <a:lnTo>
                    <a:pt x="108" y="14"/>
                  </a:lnTo>
                  <a:lnTo>
                    <a:pt x="108" y="11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3" y="4"/>
                  </a:lnTo>
                  <a:lnTo>
                    <a:pt x="140" y="7"/>
                  </a:lnTo>
                  <a:lnTo>
                    <a:pt x="147" y="14"/>
                  </a:lnTo>
                  <a:lnTo>
                    <a:pt x="150" y="18"/>
                  </a:lnTo>
                  <a:lnTo>
                    <a:pt x="154" y="21"/>
                  </a:lnTo>
                  <a:lnTo>
                    <a:pt x="154" y="25"/>
                  </a:lnTo>
                  <a:lnTo>
                    <a:pt x="154" y="28"/>
                  </a:lnTo>
                  <a:lnTo>
                    <a:pt x="154" y="32"/>
                  </a:lnTo>
                  <a:lnTo>
                    <a:pt x="150" y="35"/>
                  </a:lnTo>
                  <a:lnTo>
                    <a:pt x="143" y="39"/>
                  </a:lnTo>
                  <a:lnTo>
                    <a:pt x="140" y="46"/>
                  </a:lnTo>
                  <a:lnTo>
                    <a:pt x="133" y="53"/>
                  </a:lnTo>
                  <a:lnTo>
                    <a:pt x="126" y="60"/>
                  </a:lnTo>
                  <a:lnTo>
                    <a:pt x="115" y="70"/>
                  </a:lnTo>
                  <a:lnTo>
                    <a:pt x="98" y="87"/>
                  </a:lnTo>
                  <a:lnTo>
                    <a:pt x="77" y="101"/>
                  </a:lnTo>
                  <a:lnTo>
                    <a:pt x="59" y="115"/>
                  </a:lnTo>
                  <a:lnTo>
                    <a:pt x="42" y="126"/>
                  </a:lnTo>
                  <a:lnTo>
                    <a:pt x="31" y="129"/>
                  </a:lnTo>
                  <a:lnTo>
                    <a:pt x="24" y="133"/>
                  </a:lnTo>
                  <a:lnTo>
                    <a:pt x="17" y="136"/>
                  </a:lnTo>
                  <a:lnTo>
                    <a:pt x="14" y="136"/>
                  </a:lnTo>
                  <a:lnTo>
                    <a:pt x="7" y="140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7" y="129"/>
                  </a:lnTo>
                  <a:lnTo>
                    <a:pt x="11" y="122"/>
                  </a:lnTo>
                  <a:lnTo>
                    <a:pt x="21" y="112"/>
                  </a:lnTo>
                  <a:lnTo>
                    <a:pt x="35" y="105"/>
                  </a:lnTo>
                  <a:lnTo>
                    <a:pt x="45" y="94"/>
                  </a:lnTo>
                  <a:lnTo>
                    <a:pt x="59" y="80"/>
                  </a:lnTo>
                  <a:lnTo>
                    <a:pt x="70" y="70"/>
                  </a:lnTo>
                  <a:lnTo>
                    <a:pt x="70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47">
              <a:extLst>
                <a:ext uri="{FF2B5EF4-FFF2-40B4-BE49-F238E27FC236}">
                  <a16:creationId xmlns:a16="http://schemas.microsoft.com/office/drawing/2014/main" id="{23CB19F9-81F7-4B61-8FB3-2A2C9D41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373" y="23846266"/>
              <a:ext cx="1780341" cy="1476380"/>
            </a:xfrm>
            <a:custGeom>
              <a:avLst/>
              <a:gdLst>
                <a:gd name="T0" fmla="*/ 56 w 328"/>
                <a:gd name="T1" fmla="*/ 258 h 272"/>
                <a:gd name="T2" fmla="*/ 28 w 328"/>
                <a:gd name="T3" fmla="*/ 265 h 272"/>
                <a:gd name="T4" fmla="*/ 17 w 328"/>
                <a:gd name="T5" fmla="*/ 272 h 272"/>
                <a:gd name="T6" fmla="*/ 7 w 328"/>
                <a:gd name="T7" fmla="*/ 272 h 272"/>
                <a:gd name="T8" fmla="*/ 0 w 328"/>
                <a:gd name="T9" fmla="*/ 268 h 272"/>
                <a:gd name="T10" fmla="*/ 0 w 328"/>
                <a:gd name="T11" fmla="*/ 265 h 272"/>
                <a:gd name="T12" fmla="*/ 7 w 328"/>
                <a:gd name="T13" fmla="*/ 258 h 272"/>
                <a:gd name="T14" fmla="*/ 21 w 328"/>
                <a:gd name="T15" fmla="*/ 251 h 272"/>
                <a:gd name="T16" fmla="*/ 42 w 328"/>
                <a:gd name="T17" fmla="*/ 240 h 272"/>
                <a:gd name="T18" fmla="*/ 80 w 328"/>
                <a:gd name="T19" fmla="*/ 216 h 272"/>
                <a:gd name="T20" fmla="*/ 115 w 328"/>
                <a:gd name="T21" fmla="*/ 195 h 272"/>
                <a:gd name="T22" fmla="*/ 150 w 328"/>
                <a:gd name="T23" fmla="*/ 171 h 272"/>
                <a:gd name="T24" fmla="*/ 195 w 328"/>
                <a:gd name="T25" fmla="*/ 129 h 272"/>
                <a:gd name="T26" fmla="*/ 223 w 328"/>
                <a:gd name="T27" fmla="*/ 94 h 272"/>
                <a:gd name="T28" fmla="*/ 241 w 328"/>
                <a:gd name="T29" fmla="*/ 66 h 272"/>
                <a:gd name="T30" fmla="*/ 251 w 328"/>
                <a:gd name="T31" fmla="*/ 48 h 272"/>
                <a:gd name="T32" fmla="*/ 258 w 328"/>
                <a:gd name="T33" fmla="*/ 38 h 272"/>
                <a:gd name="T34" fmla="*/ 261 w 328"/>
                <a:gd name="T35" fmla="*/ 34 h 272"/>
                <a:gd name="T36" fmla="*/ 258 w 328"/>
                <a:gd name="T37" fmla="*/ 34 h 272"/>
                <a:gd name="T38" fmla="*/ 248 w 328"/>
                <a:gd name="T39" fmla="*/ 34 h 272"/>
                <a:gd name="T40" fmla="*/ 230 w 328"/>
                <a:gd name="T41" fmla="*/ 34 h 272"/>
                <a:gd name="T42" fmla="*/ 202 w 328"/>
                <a:gd name="T43" fmla="*/ 38 h 272"/>
                <a:gd name="T44" fmla="*/ 185 w 328"/>
                <a:gd name="T45" fmla="*/ 17 h 272"/>
                <a:gd name="T46" fmla="*/ 216 w 328"/>
                <a:gd name="T47" fmla="*/ 17 h 272"/>
                <a:gd name="T48" fmla="*/ 241 w 328"/>
                <a:gd name="T49" fmla="*/ 10 h 272"/>
                <a:gd name="T50" fmla="*/ 258 w 328"/>
                <a:gd name="T51" fmla="*/ 7 h 272"/>
                <a:gd name="T52" fmla="*/ 268 w 328"/>
                <a:gd name="T53" fmla="*/ 3 h 272"/>
                <a:gd name="T54" fmla="*/ 275 w 328"/>
                <a:gd name="T55" fmla="*/ 0 h 272"/>
                <a:gd name="T56" fmla="*/ 286 w 328"/>
                <a:gd name="T57" fmla="*/ 0 h 272"/>
                <a:gd name="T58" fmla="*/ 300 w 328"/>
                <a:gd name="T59" fmla="*/ 3 h 272"/>
                <a:gd name="T60" fmla="*/ 321 w 328"/>
                <a:gd name="T61" fmla="*/ 17 h 272"/>
                <a:gd name="T62" fmla="*/ 328 w 328"/>
                <a:gd name="T63" fmla="*/ 24 h 272"/>
                <a:gd name="T64" fmla="*/ 328 w 328"/>
                <a:gd name="T65" fmla="*/ 31 h 272"/>
                <a:gd name="T66" fmla="*/ 321 w 328"/>
                <a:gd name="T67" fmla="*/ 38 h 272"/>
                <a:gd name="T68" fmla="*/ 310 w 328"/>
                <a:gd name="T69" fmla="*/ 38 h 272"/>
                <a:gd name="T70" fmla="*/ 303 w 328"/>
                <a:gd name="T71" fmla="*/ 48 h 272"/>
                <a:gd name="T72" fmla="*/ 293 w 328"/>
                <a:gd name="T73" fmla="*/ 59 h 272"/>
                <a:gd name="T74" fmla="*/ 279 w 328"/>
                <a:gd name="T75" fmla="*/ 80 h 272"/>
                <a:gd name="T76" fmla="*/ 251 w 328"/>
                <a:gd name="T77" fmla="*/ 115 h 272"/>
                <a:gd name="T78" fmla="*/ 216 w 328"/>
                <a:gd name="T79" fmla="*/ 153 h 272"/>
                <a:gd name="T80" fmla="*/ 185 w 328"/>
                <a:gd name="T81" fmla="*/ 181 h 272"/>
                <a:gd name="T82" fmla="*/ 153 w 328"/>
                <a:gd name="T83" fmla="*/ 205 h 272"/>
                <a:gd name="T84" fmla="*/ 111 w 328"/>
                <a:gd name="T85" fmla="*/ 230 h 272"/>
                <a:gd name="T86" fmla="*/ 84 w 328"/>
                <a:gd name="T87" fmla="*/ 244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" h="272">
                  <a:moveTo>
                    <a:pt x="84" y="244"/>
                  </a:moveTo>
                  <a:lnTo>
                    <a:pt x="56" y="258"/>
                  </a:lnTo>
                  <a:lnTo>
                    <a:pt x="42" y="261"/>
                  </a:lnTo>
                  <a:lnTo>
                    <a:pt x="28" y="265"/>
                  </a:lnTo>
                  <a:lnTo>
                    <a:pt x="21" y="268"/>
                  </a:lnTo>
                  <a:lnTo>
                    <a:pt x="17" y="272"/>
                  </a:lnTo>
                  <a:lnTo>
                    <a:pt x="10" y="272"/>
                  </a:lnTo>
                  <a:lnTo>
                    <a:pt x="7" y="272"/>
                  </a:lnTo>
                  <a:lnTo>
                    <a:pt x="0" y="272"/>
                  </a:lnTo>
                  <a:lnTo>
                    <a:pt x="0" y="268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3" y="261"/>
                  </a:lnTo>
                  <a:lnTo>
                    <a:pt x="7" y="258"/>
                  </a:lnTo>
                  <a:lnTo>
                    <a:pt x="14" y="254"/>
                  </a:lnTo>
                  <a:lnTo>
                    <a:pt x="21" y="251"/>
                  </a:lnTo>
                  <a:lnTo>
                    <a:pt x="31" y="244"/>
                  </a:lnTo>
                  <a:lnTo>
                    <a:pt x="42" y="240"/>
                  </a:lnTo>
                  <a:lnTo>
                    <a:pt x="59" y="230"/>
                  </a:lnTo>
                  <a:lnTo>
                    <a:pt x="80" y="216"/>
                  </a:lnTo>
                  <a:lnTo>
                    <a:pt x="98" y="205"/>
                  </a:lnTo>
                  <a:lnTo>
                    <a:pt x="115" y="195"/>
                  </a:lnTo>
                  <a:lnTo>
                    <a:pt x="132" y="185"/>
                  </a:lnTo>
                  <a:lnTo>
                    <a:pt x="150" y="171"/>
                  </a:lnTo>
                  <a:lnTo>
                    <a:pt x="181" y="143"/>
                  </a:lnTo>
                  <a:lnTo>
                    <a:pt x="195" y="129"/>
                  </a:lnTo>
                  <a:lnTo>
                    <a:pt x="209" y="115"/>
                  </a:lnTo>
                  <a:lnTo>
                    <a:pt x="223" y="94"/>
                  </a:lnTo>
                  <a:lnTo>
                    <a:pt x="234" y="73"/>
                  </a:lnTo>
                  <a:lnTo>
                    <a:pt x="241" y="66"/>
                  </a:lnTo>
                  <a:lnTo>
                    <a:pt x="248" y="55"/>
                  </a:lnTo>
                  <a:lnTo>
                    <a:pt x="251" y="48"/>
                  </a:lnTo>
                  <a:lnTo>
                    <a:pt x="255" y="41"/>
                  </a:lnTo>
                  <a:lnTo>
                    <a:pt x="258" y="38"/>
                  </a:lnTo>
                  <a:lnTo>
                    <a:pt x="258" y="34"/>
                  </a:lnTo>
                  <a:lnTo>
                    <a:pt x="261" y="34"/>
                  </a:lnTo>
                  <a:lnTo>
                    <a:pt x="261" y="34"/>
                  </a:lnTo>
                  <a:lnTo>
                    <a:pt x="258" y="34"/>
                  </a:lnTo>
                  <a:lnTo>
                    <a:pt x="255" y="34"/>
                  </a:lnTo>
                  <a:lnTo>
                    <a:pt x="248" y="34"/>
                  </a:lnTo>
                  <a:lnTo>
                    <a:pt x="241" y="34"/>
                  </a:lnTo>
                  <a:lnTo>
                    <a:pt x="230" y="34"/>
                  </a:lnTo>
                  <a:lnTo>
                    <a:pt x="216" y="38"/>
                  </a:lnTo>
                  <a:lnTo>
                    <a:pt x="202" y="38"/>
                  </a:lnTo>
                  <a:lnTo>
                    <a:pt x="185" y="38"/>
                  </a:lnTo>
                  <a:lnTo>
                    <a:pt x="185" y="17"/>
                  </a:lnTo>
                  <a:lnTo>
                    <a:pt x="199" y="17"/>
                  </a:lnTo>
                  <a:lnTo>
                    <a:pt x="216" y="17"/>
                  </a:lnTo>
                  <a:lnTo>
                    <a:pt x="227" y="14"/>
                  </a:lnTo>
                  <a:lnTo>
                    <a:pt x="241" y="10"/>
                  </a:lnTo>
                  <a:lnTo>
                    <a:pt x="251" y="10"/>
                  </a:lnTo>
                  <a:lnTo>
                    <a:pt x="258" y="7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2" y="0"/>
                  </a:lnTo>
                  <a:lnTo>
                    <a:pt x="275" y="0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93" y="0"/>
                  </a:lnTo>
                  <a:lnTo>
                    <a:pt x="300" y="3"/>
                  </a:lnTo>
                  <a:lnTo>
                    <a:pt x="310" y="10"/>
                  </a:lnTo>
                  <a:lnTo>
                    <a:pt x="321" y="17"/>
                  </a:lnTo>
                  <a:lnTo>
                    <a:pt x="324" y="21"/>
                  </a:lnTo>
                  <a:lnTo>
                    <a:pt x="328" y="24"/>
                  </a:lnTo>
                  <a:lnTo>
                    <a:pt x="328" y="27"/>
                  </a:lnTo>
                  <a:lnTo>
                    <a:pt x="328" y="31"/>
                  </a:lnTo>
                  <a:lnTo>
                    <a:pt x="324" y="34"/>
                  </a:lnTo>
                  <a:lnTo>
                    <a:pt x="321" y="38"/>
                  </a:lnTo>
                  <a:lnTo>
                    <a:pt x="314" y="38"/>
                  </a:lnTo>
                  <a:lnTo>
                    <a:pt x="310" y="38"/>
                  </a:lnTo>
                  <a:lnTo>
                    <a:pt x="307" y="41"/>
                  </a:lnTo>
                  <a:lnTo>
                    <a:pt x="303" y="48"/>
                  </a:lnTo>
                  <a:lnTo>
                    <a:pt x="296" y="52"/>
                  </a:lnTo>
                  <a:lnTo>
                    <a:pt x="293" y="59"/>
                  </a:lnTo>
                  <a:lnTo>
                    <a:pt x="286" y="69"/>
                  </a:lnTo>
                  <a:lnTo>
                    <a:pt x="279" y="80"/>
                  </a:lnTo>
                  <a:lnTo>
                    <a:pt x="268" y="90"/>
                  </a:lnTo>
                  <a:lnTo>
                    <a:pt x="251" y="115"/>
                  </a:lnTo>
                  <a:lnTo>
                    <a:pt x="234" y="136"/>
                  </a:lnTo>
                  <a:lnTo>
                    <a:pt x="216" y="153"/>
                  </a:lnTo>
                  <a:lnTo>
                    <a:pt x="202" y="167"/>
                  </a:lnTo>
                  <a:lnTo>
                    <a:pt x="185" y="181"/>
                  </a:lnTo>
                  <a:lnTo>
                    <a:pt x="167" y="192"/>
                  </a:lnTo>
                  <a:lnTo>
                    <a:pt x="153" y="205"/>
                  </a:lnTo>
                  <a:lnTo>
                    <a:pt x="139" y="212"/>
                  </a:lnTo>
                  <a:lnTo>
                    <a:pt x="111" y="230"/>
                  </a:lnTo>
                  <a:lnTo>
                    <a:pt x="98" y="237"/>
                  </a:lnTo>
                  <a:lnTo>
                    <a:pt x="84" y="244"/>
                  </a:lnTo>
                  <a:lnTo>
                    <a:pt x="84" y="24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48">
              <a:extLst>
                <a:ext uri="{FF2B5EF4-FFF2-40B4-BE49-F238E27FC236}">
                  <a16:creationId xmlns:a16="http://schemas.microsoft.com/office/drawing/2014/main" id="{E94351A5-7879-4FC1-9AFB-94EFD919D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1553" y="24866705"/>
              <a:ext cx="151980" cy="569928"/>
            </a:xfrm>
            <a:custGeom>
              <a:avLst/>
              <a:gdLst>
                <a:gd name="T0" fmla="*/ 21 w 28"/>
                <a:gd name="T1" fmla="*/ 98 h 105"/>
                <a:gd name="T2" fmla="*/ 21 w 28"/>
                <a:gd name="T3" fmla="*/ 94 h 105"/>
                <a:gd name="T4" fmla="*/ 21 w 28"/>
                <a:gd name="T5" fmla="*/ 91 h 105"/>
                <a:gd name="T6" fmla="*/ 17 w 28"/>
                <a:gd name="T7" fmla="*/ 87 h 105"/>
                <a:gd name="T8" fmla="*/ 17 w 28"/>
                <a:gd name="T9" fmla="*/ 84 h 105"/>
                <a:gd name="T10" fmla="*/ 17 w 28"/>
                <a:gd name="T11" fmla="*/ 77 h 105"/>
                <a:gd name="T12" fmla="*/ 17 w 28"/>
                <a:gd name="T13" fmla="*/ 70 h 105"/>
                <a:gd name="T14" fmla="*/ 17 w 28"/>
                <a:gd name="T15" fmla="*/ 63 h 105"/>
                <a:gd name="T16" fmla="*/ 17 w 28"/>
                <a:gd name="T17" fmla="*/ 52 h 105"/>
                <a:gd name="T18" fmla="*/ 14 w 28"/>
                <a:gd name="T19" fmla="*/ 35 h 105"/>
                <a:gd name="T20" fmla="*/ 10 w 28"/>
                <a:gd name="T21" fmla="*/ 21 h 105"/>
                <a:gd name="T22" fmla="*/ 7 w 28"/>
                <a:gd name="T23" fmla="*/ 7 h 105"/>
                <a:gd name="T24" fmla="*/ 3 w 28"/>
                <a:gd name="T25" fmla="*/ 4 h 105"/>
                <a:gd name="T26" fmla="*/ 0 w 28"/>
                <a:gd name="T27" fmla="*/ 0 h 105"/>
                <a:gd name="T28" fmla="*/ 21 w 28"/>
                <a:gd name="T29" fmla="*/ 0 h 105"/>
                <a:gd name="T30" fmla="*/ 21 w 28"/>
                <a:gd name="T31" fmla="*/ 0 h 105"/>
                <a:gd name="T32" fmla="*/ 21 w 28"/>
                <a:gd name="T33" fmla="*/ 4 h 105"/>
                <a:gd name="T34" fmla="*/ 21 w 28"/>
                <a:gd name="T35" fmla="*/ 7 h 105"/>
                <a:gd name="T36" fmla="*/ 21 w 28"/>
                <a:gd name="T37" fmla="*/ 10 h 105"/>
                <a:gd name="T38" fmla="*/ 21 w 28"/>
                <a:gd name="T39" fmla="*/ 17 h 105"/>
                <a:gd name="T40" fmla="*/ 21 w 28"/>
                <a:gd name="T41" fmla="*/ 21 h 105"/>
                <a:gd name="T42" fmla="*/ 21 w 28"/>
                <a:gd name="T43" fmla="*/ 31 h 105"/>
                <a:gd name="T44" fmla="*/ 24 w 28"/>
                <a:gd name="T45" fmla="*/ 38 h 105"/>
                <a:gd name="T46" fmla="*/ 24 w 28"/>
                <a:gd name="T47" fmla="*/ 49 h 105"/>
                <a:gd name="T48" fmla="*/ 24 w 28"/>
                <a:gd name="T49" fmla="*/ 56 h 105"/>
                <a:gd name="T50" fmla="*/ 24 w 28"/>
                <a:gd name="T51" fmla="*/ 63 h 105"/>
                <a:gd name="T52" fmla="*/ 24 w 28"/>
                <a:gd name="T53" fmla="*/ 70 h 105"/>
                <a:gd name="T54" fmla="*/ 24 w 28"/>
                <a:gd name="T55" fmla="*/ 73 h 105"/>
                <a:gd name="T56" fmla="*/ 24 w 28"/>
                <a:gd name="T57" fmla="*/ 77 h 105"/>
                <a:gd name="T58" fmla="*/ 24 w 28"/>
                <a:gd name="T59" fmla="*/ 80 h 105"/>
                <a:gd name="T60" fmla="*/ 28 w 28"/>
                <a:gd name="T61" fmla="*/ 80 h 105"/>
                <a:gd name="T62" fmla="*/ 28 w 28"/>
                <a:gd name="T63" fmla="*/ 87 h 105"/>
                <a:gd name="T64" fmla="*/ 28 w 28"/>
                <a:gd name="T65" fmla="*/ 94 h 105"/>
                <a:gd name="T66" fmla="*/ 24 w 28"/>
                <a:gd name="T67" fmla="*/ 98 h 105"/>
                <a:gd name="T68" fmla="*/ 24 w 28"/>
                <a:gd name="T69" fmla="*/ 101 h 105"/>
                <a:gd name="T70" fmla="*/ 24 w 28"/>
                <a:gd name="T71" fmla="*/ 101 h 105"/>
                <a:gd name="T72" fmla="*/ 24 w 28"/>
                <a:gd name="T73" fmla="*/ 105 h 105"/>
                <a:gd name="T74" fmla="*/ 21 w 28"/>
                <a:gd name="T75" fmla="*/ 105 h 105"/>
                <a:gd name="T76" fmla="*/ 21 w 28"/>
                <a:gd name="T77" fmla="*/ 101 h 105"/>
                <a:gd name="T78" fmla="*/ 21 w 28"/>
                <a:gd name="T79" fmla="*/ 101 h 105"/>
                <a:gd name="T80" fmla="*/ 21 w 28"/>
                <a:gd name="T81" fmla="*/ 98 h 105"/>
                <a:gd name="T82" fmla="*/ 21 w 28"/>
                <a:gd name="T83" fmla="*/ 9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105">
                  <a:moveTo>
                    <a:pt x="21" y="98"/>
                  </a:moveTo>
                  <a:lnTo>
                    <a:pt x="21" y="94"/>
                  </a:lnTo>
                  <a:lnTo>
                    <a:pt x="21" y="91"/>
                  </a:lnTo>
                  <a:lnTo>
                    <a:pt x="17" y="87"/>
                  </a:lnTo>
                  <a:lnTo>
                    <a:pt x="17" y="84"/>
                  </a:lnTo>
                  <a:lnTo>
                    <a:pt x="17" y="77"/>
                  </a:lnTo>
                  <a:lnTo>
                    <a:pt x="17" y="70"/>
                  </a:lnTo>
                  <a:lnTo>
                    <a:pt x="17" y="63"/>
                  </a:lnTo>
                  <a:lnTo>
                    <a:pt x="17" y="52"/>
                  </a:lnTo>
                  <a:lnTo>
                    <a:pt x="14" y="35"/>
                  </a:lnTo>
                  <a:lnTo>
                    <a:pt x="10" y="21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7"/>
                  </a:lnTo>
                  <a:lnTo>
                    <a:pt x="21" y="21"/>
                  </a:lnTo>
                  <a:lnTo>
                    <a:pt x="21" y="31"/>
                  </a:lnTo>
                  <a:lnTo>
                    <a:pt x="24" y="38"/>
                  </a:lnTo>
                  <a:lnTo>
                    <a:pt x="24" y="49"/>
                  </a:lnTo>
                  <a:lnTo>
                    <a:pt x="24" y="56"/>
                  </a:lnTo>
                  <a:lnTo>
                    <a:pt x="24" y="63"/>
                  </a:lnTo>
                  <a:lnTo>
                    <a:pt x="24" y="70"/>
                  </a:lnTo>
                  <a:lnTo>
                    <a:pt x="24" y="73"/>
                  </a:lnTo>
                  <a:lnTo>
                    <a:pt x="24" y="77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7"/>
                  </a:lnTo>
                  <a:lnTo>
                    <a:pt x="28" y="94"/>
                  </a:lnTo>
                  <a:lnTo>
                    <a:pt x="24" y="98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5"/>
                  </a:lnTo>
                  <a:lnTo>
                    <a:pt x="21" y="105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98"/>
                  </a:lnTo>
                  <a:lnTo>
                    <a:pt x="21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49">
              <a:extLst>
                <a:ext uri="{FF2B5EF4-FFF2-40B4-BE49-F238E27FC236}">
                  <a16:creationId xmlns:a16="http://schemas.microsoft.com/office/drawing/2014/main" id="{2D48BA54-AF6E-47AE-9ED7-F4AB3184B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7543" y="25186948"/>
              <a:ext cx="868459" cy="211689"/>
            </a:xfrm>
            <a:custGeom>
              <a:avLst/>
              <a:gdLst>
                <a:gd name="T0" fmla="*/ 0 w 160"/>
                <a:gd name="T1" fmla="*/ 14 h 39"/>
                <a:gd name="T2" fmla="*/ 35 w 160"/>
                <a:gd name="T3" fmla="*/ 11 h 39"/>
                <a:gd name="T4" fmla="*/ 73 w 160"/>
                <a:gd name="T5" fmla="*/ 7 h 39"/>
                <a:gd name="T6" fmla="*/ 115 w 160"/>
                <a:gd name="T7" fmla="*/ 4 h 39"/>
                <a:gd name="T8" fmla="*/ 157 w 160"/>
                <a:gd name="T9" fmla="*/ 0 h 39"/>
                <a:gd name="T10" fmla="*/ 157 w 160"/>
                <a:gd name="T11" fmla="*/ 7 h 39"/>
                <a:gd name="T12" fmla="*/ 160 w 160"/>
                <a:gd name="T13" fmla="*/ 14 h 39"/>
                <a:gd name="T14" fmla="*/ 160 w 160"/>
                <a:gd name="T15" fmla="*/ 21 h 39"/>
                <a:gd name="T16" fmla="*/ 160 w 160"/>
                <a:gd name="T17" fmla="*/ 25 h 39"/>
                <a:gd name="T18" fmla="*/ 160 w 160"/>
                <a:gd name="T19" fmla="*/ 28 h 39"/>
                <a:gd name="T20" fmla="*/ 160 w 160"/>
                <a:gd name="T21" fmla="*/ 32 h 39"/>
                <a:gd name="T22" fmla="*/ 160 w 160"/>
                <a:gd name="T23" fmla="*/ 32 h 39"/>
                <a:gd name="T24" fmla="*/ 157 w 160"/>
                <a:gd name="T25" fmla="*/ 32 h 39"/>
                <a:gd name="T26" fmla="*/ 153 w 160"/>
                <a:gd name="T27" fmla="*/ 32 h 39"/>
                <a:gd name="T28" fmla="*/ 150 w 160"/>
                <a:gd name="T29" fmla="*/ 32 h 39"/>
                <a:gd name="T30" fmla="*/ 143 w 160"/>
                <a:gd name="T31" fmla="*/ 32 h 39"/>
                <a:gd name="T32" fmla="*/ 136 w 160"/>
                <a:gd name="T33" fmla="*/ 32 h 39"/>
                <a:gd name="T34" fmla="*/ 125 w 160"/>
                <a:gd name="T35" fmla="*/ 32 h 39"/>
                <a:gd name="T36" fmla="*/ 111 w 160"/>
                <a:gd name="T37" fmla="*/ 32 h 39"/>
                <a:gd name="T38" fmla="*/ 97 w 160"/>
                <a:gd name="T39" fmla="*/ 35 h 39"/>
                <a:gd name="T40" fmla="*/ 80 w 160"/>
                <a:gd name="T41" fmla="*/ 35 h 39"/>
                <a:gd name="T42" fmla="*/ 66 w 160"/>
                <a:gd name="T43" fmla="*/ 35 h 39"/>
                <a:gd name="T44" fmla="*/ 49 w 160"/>
                <a:gd name="T45" fmla="*/ 35 h 39"/>
                <a:gd name="T46" fmla="*/ 38 w 160"/>
                <a:gd name="T47" fmla="*/ 35 h 39"/>
                <a:gd name="T48" fmla="*/ 24 w 160"/>
                <a:gd name="T49" fmla="*/ 35 h 39"/>
                <a:gd name="T50" fmla="*/ 17 w 160"/>
                <a:gd name="T51" fmla="*/ 35 h 39"/>
                <a:gd name="T52" fmla="*/ 10 w 160"/>
                <a:gd name="T53" fmla="*/ 39 h 39"/>
                <a:gd name="T54" fmla="*/ 3 w 160"/>
                <a:gd name="T55" fmla="*/ 39 h 39"/>
                <a:gd name="T56" fmla="*/ 0 w 160"/>
                <a:gd name="T57" fmla="*/ 39 h 39"/>
                <a:gd name="T58" fmla="*/ 0 w 160"/>
                <a:gd name="T59" fmla="*/ 14 h 39"/>
                <a:gd name="T60" fmla="*/ 0 w 160"/>
                <a:gd name="T6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0" h="39">
                  <a:moveTo>
                    <a:pt x="0" y="14"/>
                  </a:moveTo>
                  <a:lnTo>
                    <a:pt x="35" y="11"/>
                  </a:lnTo>
                  <a:lnTo>
                    <a:pt x="73" y="7"/>
                  </a:lnTo>
                  <a:lnTo>
                    <a:pt x="115" y="4"/>
                  </a:lnTo>
                  <a:lnTo>
                    <a:pt x="157" y="0"/>
                  </a:lnTo>
                  <a:lnTo>
                    <a:pt x="157" y="7"/>
                  </a:lnTo>
                  <a:lnTo>
                    <a:pt x="160" y="14"/>
                  </a:lnTo>
                  <a:lnTo>
                    <a:pt x="160" y="21"/>
                  </a:lnTo>
                  <a:lnTo>
                    <a:pt x="160" y="25"/>
                  </a:lnTo>
                  <a:lnTo>
                    <a:pt x="160" y="28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57" y="32"/>
                  </a:lnTo>
                  <a:lnTo>
                    <a:pt x="153" y="32"/>
                  </a:lnTo>
                  <a:lnTo>
                    <a:pt x="150" y="32"/>
                  </a:lnTo>
                  <a:lnTo>
                    <a:pt x="143" y="32"/>
                  </a:lnTo>
                  <a:lnTo>
                    <a:pt x="136" y="32"/>
                  </a:lnTo>
                  <a:lnTo>
                    <a:pt x="125" y="32"/>
                  </a:lnTo>
                  <a:lnTo>
                    <a:pt x="111" y="32"/>
                  </a:lnTo>
                  <a:lnTo>
                    <a:pt x="97" y="35"/>
                  </a:lnTo>
                  <a:lnTo>
                    <a:pt x="80" y="35"/>
                  </a:lnTo>
                  <a:lnTo>
                    <a:pt x="66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4" y="35"/>
                  </a:lnTo>
                  <a:lnTo>
                    <a:pt x="17" y="35"/>
                  </a:lnTo>
                  <a:lnTo>
                    <a:pt x="10" y="39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50">
              <a:extLst>
                <a:ext uri="{FF2B5EF4-FFF2-40B4-BE49-F238E27FC236}">
                  <a16:creationId xmlns:a16="http://schemas.microsoft.com/office/drawing/2014/main" id="{A379564E-D48D-4C32-9D31-7170CC9FE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1821" y="24774430"/>
              <a:ext cx="911882" cy="510220"/>
            </a:xfrm>
            <a:custGeom>
              <a:avLst/>
              <a:gdLst>
                <a:gd name="T0" fmla="*/ 129 w 168"/>
                <a:gd name="T1" fmla="*/ 0 h 94"/>
                <a:gd name="T2" fmla="*/ 133 w 168"/>
                <a:gd name="T3" fmla="*/ 0 h 94"/>
                <a:gd name="T4" fmla="*/ 136 w 168"/>
                <a:gd name="T5" fmla="*/ 3 h 94"/>
                <a:gd name="T6" fmla="*/ 143 w 168"/>
                <a:gd name="T7" fmla="*/ 7 h 94"/>
                <a:gd name="T8" fmla="*/ 150 w 168"/>
                <a:gd name="T9" fmla="*/ 10 h 94"/>
                <a:gd name="T10" fmla="*/ 157 w 168"/>
                <a:gd name="T11" fmla="*/ 14 h 94"/>
                <a:gd name="T12" fmla="*/ 164 w 168"/>
                <a:gd name="T13" fmla="*/ 17 h 94"/>
                <a:gd name="T14" fmla="*/ 168 w 168"/>
                <a:gd name="T15" fmla="*/ 21 h 94"/>
                <a:gd name="T16" fmla="*/ 168 w 168"/>
                <a:gd name="T17" fmla="*/ 21 h 94"/>
                <a:gd name="T18" fmla="*/ 168 w 168"/>
                <a:gd name="T19" fmla="*/ 21 h 94"/>
                <a:gd name="T20" fmla="*/ 168 w 168"/>
                <a:gd name="T21" fmla="*/ 24 h 94"/>
                <a:gd name="T22" fmla="*/ 164 w 168"/>
                <a:gd name="T23" fmla="*/ 24 h 94"/>
                <a:gd name="T24" fmla="*/ 161 w 168"/>
                <a:gd name="T25" fmla="*/ 27 h 94"/>
                <a:gd name="T26" fmla="*/ 157 w 168"/>
                <a:gd name="T27" fmla="*/ 27 h 94"/>
                <a:gd name="T28" fmla="*/ 157 w 168"/>
                <a:gd name="T29" fmla="*/ 31 h 94"/>
                <a:gd name="T30" fmla="*/ 154 w 168"/>
                <a:gd name="T31" fmla="*/ 38 h 94"/>
                <a:gd name="T32" fmla="*/ 150 w 168"/>
                <a:gd name="T33" fmla="*/ 45 h 94"/>
                <a:gd name="T34" fmla="*/ 147 w 168"/>
                <a:gd name="T35" fmla="*/ 52 h 94"/>
                <a:gd name="T36" fmla="*/ 140 w 168"/>
                <a:gd name="T37" fmla="*/ 66 h 94"/>
                <a:gd name="T38" fmla="*/ 136 w 168"/>
                <a:gd name="T39" fmla="*/ 76 h 94"/>
                <a:gd name="T40" fmla="*/ 129 w 168"/>
                <a:gd name="T41" fmla="*/ 94 h 94"/>
                <a:gd name="T42" fmla="*/ 119 w 168"/>
                <a:gd name="T43" fmla="*/ 94 h 94"/>
                <a:gd name="T44" fmla="*/ 119 w 168"/>
                <a:gd name="T45" fmla="*/ 87 h 94"/>
                <a:gd name="T46" fmla="*/ 122 w 168"/>
                <a:gd name="T47" fmla="*/ 76 h 94"/>
                <a:gd name="T48" fmla="*/ 126 w 168"/>
                <a:gd name="T49" fmla="*/ 66 h 94"/>
                <a:gd name="T50" fmla="*/ 126 w 168"/>
                <a:gd name="T51" fmla="*/ 55 h 94"/>
                <a:gd name="T52" fmla="*/ 129 w 168"/>
                <a:gd name="T53" fmla="*/ 41 h 94"/>
                <a:gd name="T54" fmla="*/ 129 w 168"/>
                <a:gd name="T55" fmla="*/ 31 h 94"/>
                <a:gd name="T56" fmla="*/ 129 w 168"/>
                <a:gd name="T57" fmla="*/ 24 h 94"/>
                <a:gd name="T58" fmla="*/ 126 w 168"/>
                <a:gd name="T59" fmla="*/ 21 h 94"/>
                <a:gd name="T60" fmla="*/ 122 w 168"/>
                <a:gd name="T61" fmla="*/ 17 h 94"/>
                <a:gd name="T62" fmla="*/ 119 w 168"/>
                <a:gd name="T63" fmla="*/ 17 h 94"/>
                <a:gd name="T64" fmla="*/ 112 w 168"/>
                <a:gd name="T65" fmla="*/ 17 h 94"/>
                <a:gd name="T66" fmla="*/ 105 w 168"/>
                <a:gd name="T67" fmla="*/ 17 h 94"/>
                <a:gd name="T68" fmla="*/ 94 w 168"/>
                <a:gd name="T69" fmla="*/ 17 h 94"/>
                <a:gd name="T70" fmla="*/ 84 w 168"/>
                <a:gd name="T71" fmla="*/ 17 h 94"/>
                <a:gd name="T72" fmla="*/ 70 w 168"/>
                <a:gd name="T73" fmla="*/ 17 h 94"/>
                <a:gd name="T74" fmla="*/ 56 w 168"/>
                <a:gd name="T75" fmla="*/ 21 h 94"/>
                <a:gd name="T76" fmla="*/ 25 w 168"/>
                <a:gd name="T77" fmla="*/ 24 h 94"/>
                <a:gd name="T78" fmla="*/ 0 w 168"/>
                <a:gd name="T79" fmla="*/ 27 h 94"/>
                <a:gd name="T80" fmla="*/ 0 w 168"/>
                <a:gd name="T81" fmla="*/ 21 h 94"/>
                <a:gd name="T82" fmla="*/ 14 w 168"/>
                <a:gd name="T83" fmla="*/ 21 h 94"/>
                <a:gd name="T84" fmla="*/ 32 w 168"/>
                <a:gd name="T85" fmla="*/ 17 h 94"/>
                <a:gd name="T86" fmla="*/ 53 w 168"/>
                <a:gd name="T87" fmla="*/ 17 h 94"/>
                <a:gd name="T88" fmla="*/ 74 w 168"/>
                <a:gd name="T89" fmla="*/ 14 h 94"/>
                <a:gd name="T90" fmla="*/ 84 w 168"/>
                <a:gd name="T91" fmla="*/ 10 h 94"/>
                <a:gd name="T92" fmla="*/ 91 w 168"/>
                <a:gd name="T93" fmla="*/ 10 h 94"/>
                <a:gd name="T94" fmla="*/ 98 w 168"/>
                <a:gd name="T95" fmla="*/ 7 h 94"/>
                <a:gd name="T96" fmla="*/ 105 w 168"/>
                <a:gd name="T97" fmla="*/ 7 h 94"/>
                <a:gd name="T98" fmla="*/ 112 w 168"/>
                <a:gd name="T99" fmla="*/ 7 h 94"/>
                <a:gd name="T100" fmla="*/ 115 w 168"/>
                <a:gd name="T101" fmla="*/ 3 h 94"/>
                <a:gd name="T102" fmla="*/ 119 w 168"/>
                <a:gd name="T103" fmla="*/ 3 h 94"/>
                <a:gd name="T104" fmla="*/ 122 w 168"/>
                <a:gd name="T105" fmla="*/ 3 h 94"/>
                <a:gd name="T106" fmla="*/ 126 w 168"/>
                <a:gd name="T107" fmla="*/ 0 h 94"/>
                <a:gd name="T108" fmla="*/ 129 w 168"/>
                <a:gd name="T109" fmla="*/ 0 h 94"/>
                <a:gd name="T110" fmla="*/ 129 w 168"/>
                <a:gd name="T111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8" h="94">
                  <a:moveTo>
                    <a:pt x="129" y="0"/>
                  </a:moveTo>
                  <a:lnTo>
                    <a:pt x="133" y="0"/>
                  </a:lnTo>
                  <a:lnTo>
                    <a:pt x="136" y="3"/>
                  </a:lnTo>
                  <a:lnTo>
                    <a:pt x="143" y="7"/>
                  </a:lnTo>
                  <a:lnTo>
                    <a:pt x="150" y="10"/>
                  </a:lnTo>
                  <a:lnTo>
                    <a:pt x="157" y="14"/>
                  </a:lnTo>
                  <a:lnTo>
                    <a:pt x="164" y="17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4"/>
                  </a:lnTo>
                  <a:lnTo>
                    <a:pt x="164" y="24"/>
                  </a:lnTo>
                  <a:lnTo>
                    <a:pt x="161" y="27"/>
                  </a:lnTo>
                  <a:lnTo>
                    <a:pt x="157" y="27"/>
                  </a:lnTo>
                  <a:lnTo>
                    <a:pt x="157" y="31"/>
                  </a:lnTo>
                  <a:lnTo>
                    <a:pt x="154" y="38"/>
                  </a:lnTo>
                  <a:lnTo>
                    <a:pt x="150" y="45"/>
                  </a:lnTo>
                  <a:lnTo>
                    <a:pt x="147" y="52"/>
                  </a:lnTo>
                  <a:lnTo>
                    <a:pt x="140" y="66"/>
                  </a:lnTo>
                  <a:lnTo>
                    <a:pt x="136" y="76"/>
                  </a:lnTo>
                  <a:lnTo>
                    <a:pt x="129" y="94"/>
                  </a:lnTo>
                  <a:lnTo>
                    <a:pt x="119" y="94"/>
                  </a:lnTo>
                  <a:lnTo>
                    <a:pt x="119" y="87"/>
                  </a:lnTo>
                  <a:lnTo>
                    <a:pt x="122" y="76"/>
                  </a:lnTo>
                  <a:lnTo>
                    <a:pt x="126" y="66"/>
                  </a:lnTo>
                  <a:lnTo>
                    <a:pt x="126" y="55"/>
                  </a:lnTo>
                  <a:lnTo>
                    <a:pt x="129" y="41"/>
                  </a:lnTo>
                  <a:lnTo>
                    <a:pt x="129" y="31"/>
                  </a:lnTo>
                  <a:lnTo>
                    <a:pt x="129" y="24"/>
                  </a:lnTo>
                  <a:lnTo>
                    <a:pt x="126" y="21"/>
                  </a:lnTo>
                  <a:lnTo>
                    <a:pt x="122" y="17"/>
                  </a:lnTo>
                  <a:lnTo>
                    <a:pt x="119" y="17"/>
                  </a:lnTo>
                  <a:lnTo>
                    <a:pt x="112" y="17"/>
                  </a:lnTo>
                  <a:lnTo>
                    <a:pt x="105" y="17"/>
                  </a:lnTo>
                  <a:lnTo>
                    <a:pt x="94" y="17"/>
                  </a:lnTo>
                  <a:lnTo>
                    <a:pt x="84" y="17"/>
                  </a:lnTo>
                  <a:lnTo>
                    <a:pt x="70" y="17"/>
                  </a:lnTo>
                  <a:lnTo>
                    <a:pt x="56" y="21"/>
                  </a:lnTo>
                  <a:lnTo>
                    <a:pt x="25" y="24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14" y="21"/>
                  </a:lnTo>
                  <a:lnTo>
                    <a:pt x="32" y="17"/>
                  </a:lnTo>
                  <a:lnTo>
                    <a:pt x="53" y="17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91" y="10"/>
                  </a:lnTo>
                  <a:lnTo>
                    <a:pt x="98" y="7"/>
                  </a:lnTo>
                  <a:lnTo>
                    <a:pt x="105" y="7"/>
                  </a:lnTo>
                  <a:lnTo>
                    <a:pt x="112" y="7"/>
                  </a:lnTo>
                  <a:lnTo>
                    <a:pt x="115" y="3"/>
                  </a:lnTo>
                  <a:lnTo>
                    <a:pt x="119" y="3"/>
                  </a:lnTo>
                  <a:lnTo>
                    <a:pt x="122" y="3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29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51">
              <a:extLst>
                <a:ext uri="{FF2B5EF4-FFF2-40B4-BE49-F238E27FC236}">
                  <a16:creationId xmlns:a16="http://schemas.microsoft.com/office/drawing/2014/main" id="{8C0320EF-45E0-4104-AC75-53C196273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563" y="24182794"/>
              <a:ext cx="320246" cy="363669"/>
            </a:xfrm>
            <a:custGeom>
              <a:avLst/>
              <a:gdLst>
                <a:gd name="T0" fmla="*/ 45 w 59"/>
                <a:gd name="T1" fmla="*/ 18 h 67"/>
                <a:gd name="T2" fmla="*/ 52 w 59"/>
                <a:gd name="T3" fmla="*/ 25 h 67"/>
                <a:gd name="T4" fmla="*/ 56 w 59"/>
                <a:gd name="T5" fmla="*/ 32 h 67"/>
                <a:gd name="T6" fmla="*/ 56 w 59"/>
                <a:gd name="T7" fmla="*/ 35 h 67"/>
                <a:gd name="T8" fmla="*/ 59 w 59"/>
                <a:gd name="T9" fmla="*/ 42 h 67"/>
                <a:gd name="T10" fmla="*/ 59 w 59"/>
                <a:gd name="T11" fmla="*/ 49 h 67"/>
                <a:gd name="T12" fmla="*/ 56 w 59"/>
                <a:gd name="T13" fmla="*/ 53 h 67"/>
                <a:gd name="T14" fmla="*/ 56 w 59"/>
                <a:gd name="T15" fmla="*/ 56 h 67"/>
                <a:gd name="T16" fmla="*/ 52 w 59"/>
                <a:gd name="T17" fmla="*/ 60 h 67"/>
                <a:gd name="T18" fmla="*/ 49 w 59"/>
                <a:gd name="T19" fmla="*/ 63 h 67"/>
                <a:gd name="T20" fmla="*/ 49 w 59"/>
                <a:gd name="T21" fmla="*/ 67 h 67"/>
                <a:gd name="T22" fmla="*/ 45 w 59"/>
                <a:gd name="T23" fmla="*/ 67 h 67"/>
                <a:gd name="T24" fmla="*/ 42 w 59"/>
                <a:gd name="T25" fmla="*/ 67 h 67"/>
                <a:gd name="T26" fmla="*/ 38 w 59"/>
                <a:gd name="T27" fmla="*/ 67 h 67"/>
                <a:gd name="T28" fmla="*/ 35 w 59"/>
                <a:gd name="T29" fmla="*/ 63 h 67"/>
                <a:gd name="T30" fmla="*/ 31 w 59"/>
                <a:gd name="T31" fmla="*/ 60 h 67"/>
                <a:gd name="T32" fmla="*/ 28 w 59"/>
                <a:gd name="T33" fmla="*/ 53 h 67"/>
                <a:gd name="T34" fmla="*/ 21 w 59"/>
                <a:gd name="T35" fmla="*/ 42 h 67"/>
                <a:gd name="T36" fmla="*/ 14 w 59"/>
                <a:gd name="T37" fmla="*/ 32 h 67"/>
                <a:gd name="T38" fmla="*/ 7 w 59"/>
                <a:gd name="T39" fmla="*/ 18 h 67"/>
                <a:gd name="T40" fmla="*/ 0 w 59"/>
                <a:gd name="T41" fmla="*/ 0 h 67"/>
                <a:gd name="T42" fmla="*/ 14 w 59"/>
                <a:gd name="T43" fmla="*/ 4 h 67"/>
                <a:gd name="T44" fmla="*/ 28 w 59"/>
                <a:gd name="T45" fmla="*/ 7 h 67"/>
                <a:gd name="T46" fmla="*/ 38 w 59"/>
                <a:gd name="T47" fmla="*/ 14 h 67"/>
                <a:gd name="T48" fmla="*/ 45 w 59"/>
                <a:gd name="T49" fmla="*/ 18 h 67"/>
                <a:gd name="T50" fmla="*/ 45 w 5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67">
                  <a:moveTo>
                    <a:pt x="45" y="18"/>
                  </a:moveTo>
                  <a:lnTo>
                    <a:pt x="52" y="25"/>
                  </a:lnTo>
                  <a:lnTo>
                    <a:pt x="56" y="32"/>
                  </a:lnTo>
                  <a:lnTo>
                    <a:pt x="56" y="35"/>
                  </a:lnTo>
                  <a:lnTo>
                    <a:pt x="59" y="42"/>
                  </a:lnTo>
                  <a:lnTo>
                    <a:pt x="59" y="49"/>
                  </a:lnTo>
                  <a:lnTo>
                    <a:pt x="56" y="53"/>
                  </a:lnTo>
                  <a:lnTo>
                    <a:pt x="56" y="56"/>
                  </a:lnTo>
                  <a:lnTo>
                    <a:pt x="52" y="60"/>
                  </a:lnTo>
                  <a:lnTo>
                    <a:pt x="49" y="63"/>
                  </a:lnTo>
                  <a:lnTo>
                    <a:pt x="49" y="67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38" y="67"/>
                  </a:lnTo>
                  <a:lnTo>
                    <a:pt x="35" y="63"/>
                  </a:lnTo>
                  <a:lnTo>
                    <a:pt x="31" y="60"/>
                  </a:lnTo>
                  <a:lnTo>
                    <a:pt x="28" y="53"/>
                  </a:lnTo>
                  <a:lnTo>
                    <a:pt x="21" y="42"/>
                  </a:lnTo>
                  <a:lnTo>
                    <a:pt x="14" y="32"/>
                  </a:lnTo>
                  <a:lnTo>
                    <a:pt x="7" y="18"/>
                  </a:lnTo>
                  <a:lnTo>
                    <a:pt x="0" y="0"/>
                  </a:lnTo>
                  <a:lnTo>
                    <a:pt x="14" y="4"/>
                  </a:lnTo>
                  <a:lnTo>
                    <a:pt x="28" y="7"/>
                  </a:lnTo>
                  <a:lnTo>
                    <a:pt x="38" y="14"/>
                  </a:lnTo>
                  <a:lnTo>
                    <a:pt x="45" y="18"/>
                  </a:lnTo>
                  <a:lnTo>
                    <a:pt x="45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823453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>
            <a:extLst>
              <a:ext uri="{FF2B5EF4-FFF2-40B4-BE49-F238E27FC236}">
                <a16:creationId xmlns:a16="http://schemas.microsoft.com/office/drawing/2014/main" id="{98A127DB-3EDB-4D1A-91C0-567588E96CFD}"/>
              </a:ext>
            </a:extLst>
          </p:cNvPr>
          <p:cNvGrpSpPr/>
          <p:nvPr/>
        </p:nvGrpSpPr>
        <p:grpSpPr>
          <a:xfrm>
            <a:off x="3351209" y="2291159"/>
            <a:ext cx="2092201" cy="2389314"/>
            <a:chOff x="4563353" y="4314156"/>
            <a:chExt cx="2177048" cy="2609058"/>
          </a:xfrm>
        </p:grpSpPr>
        <p:sp>
          <p:nvSpPr>
            <p:cNvPr id="3" name="Freeform 168">
              <a:extLst>
                <a:ext uri="{FF2B5EF4-FFF2-40B4-BE49-F238E27FC236}">
                  <a16:creationId xmlns:a16="http://schemas.microsoft.com/office/drawing/2014/main" id="{41703499-2853-4250-A85D-E798E973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487" y="5385676"/>
              <a:ext cx="330530" cy="301168"/>
            </a:xfrm>
            <a:custGeom>
              <a:avLst/>
              <a:gdLst>
                <a:gd name="T0" fmla="*/ 60 w 104"/>
                <a:gd name="T1" fmla="*/ 17 h 95"/>
                <a:gd name="T2" fmla="*/ 78 w 104"/>
                <a:gd name="T3" fmla="*/ 17 h 95"/>
                <a:gd name="T4" fmla="*/ 86 w 104"/>
                <a:gd name="T5" fmla="*/ 35 h 95"/>
                <a:gd name="T6" fmla="*/ 95 w 104"/>
                <a:gd name="T7" fmla="*/ 43 h 95"/>
                <a:gd name="T8" fmla="*/ 104 w 104"/>
                <a:gd name="T9" fmla="*/ 52 h 95"/>
                <a:gd name="T10" fmla="*/ 95 w 104"/>
                <a:gd name="T11" fmla="*/ 69 h 95"/>
                <a:gd name="T12" fmla="*/ 95 w 104"/>
                <a:gd name="T13" fmla="*/ 78 h 95"/>
                <a:gd name="T14" fmla="*/ 95 w 104"/>
                <a:gd name="T15" fmla="*/ 87 h 95"/>
                <a:gd name="T16" fmla="*/ 95 w 104"/>
                <a:gd name="T17" fmla="*/ 87 h 95"/>
                <a:gd name="T18" fmla="*/ 86 w 104"/>
                <a:gd name="T19" fmla="*/ 95 h 95"/>
                <a:gd name="T20" fmla="*/ 78 w 104"/>
                <a:gd name="T21" fmla="*/ 95 h 95"/>
                <a:gd name="T22" fmla="*/ 69 w 104"/>
                <a:gd name="T23" fmla="*/ 95 h 95"/>
                <a:gd name="T24" fmla="*/ 69 w 104"/>
                <a:gd name="T25" fmla="*/ 87 h 95"/>
                <a:gd name="T26" fmla="*/ 52 w 104"/>
                <a:gd name="T27" fmla="*/ 87 h 95"/>
                <a:gd name="T28" fmla="*/ 43 w 104"/>
                <a:gd name="T29" fmla="*/ 78 h 95"/>
                <a:gd name="T30" fmla="*/ 26 w 104"/>
                <a:gd name="T31" fmla="*/ 52 h 95"/>
                <a:gd name="T32" fmla="*/ 8 w 104"/>
                <a:gd name="T33" fmla="*/ 35 h 95"/>
                <a:gd name="T34" fmla="*/ 0 w 104"/>
                <a:gd name="T35" fmla="*/ 26 h 95"/>
                <a:gd name="T36" fmla="*/ 0 w 104"/>
                <a:gd name="T37" fmla="*/ 17 h 95"/>
                <a:gd name="T38" fmla="*/ 0 w 104"/>
                <a:gd name="T39" fmla="*/ 9 h 95"/>
                <a:gd name="T40" fmla="*/ 0 w 104"/>
                <a:gd name="T41" fmla="*/ 9 h 95"/>
                <a:gd name="T42" fmla="*/ 8 w 104"/>
                <a:gd name="T43" fmla="*/ 0 h 95"/>
                <a:gd name="T44" fmla="*/ 17 w 104"/>
                <a:gd name="T45" fmla="*/ 0 h 95"/>
                <a:gd name="T46" fmla="*/ 26 w 104"/>
                <a:gd name="T47" fmla="*/ 0 h 95"/>
                <a:gd name="T48" fmla="*/ 34 w 104"/>
                <a:gd name="T49" fmla="*/ 0 h 95"/>
                <a:gd name="T50" fmla="*/ 52 w 104"/>
                <a:gd name="T51" fmla="*/ 9 h 95"/>
                <a:gd name="T52" fmla="*/ 60 w 104"/>
                <a:gd name="T53" fmla="*/ 17 h 95"/>
                <a:gd name="T54" fmla="*/ 60 w 104"/>
                <a:gd name="T55" fmla="*/ 1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95">
                  <a:moveTo>
                    <a:pt x="60" y="17"/>
                  </a:moveTo>
                  <a:lnTo>
                    <a:pt x="78" y="17"/>
                  </a:lnTo>
                  <a:lnTo>
                    <a:pt x="86" y="35"/>
                  </a:lnTo>
                  <a:lnTo>
                    <a:pt x="95" y="43"/>
                  </a:lnTo>
                  <a:lnTo>
                    <a:pt x="104" y="52"/>
                  </a:lnTo>
                  <a:lnTo>
                    <a:pt x="95" y="69"/>
                  </a:lnTo>
                  <a:lnTo>
                    <a:pt x="95" y="78"/>
                  </a:lnTo>
                  <a:lnTo>
                    <a:pt x="95" y="87"/>
                  </a:lnTo>
                  <a:lnTo>
                    <a:pt x="95" y="87"/>
                  </a:lnTo>
                  <a:lnTo>
                    <a:pt x="86" y="95"/>
                  </a:lnTo>
                  <a:lnTo>
                    <a:pt x="78" y="95"/>
                  </a:lnTo>
                  <a:lnTo>
                    <a:pt x="69" y="95"/>
                  </a:lnTo>
                  <a:lnTo>
                    <a:pt x="69" y="87"/>
                  </a:lnTo>
                  <a:lnTo>
                    <a:pt x="52" y="87"/>
                  </a:lnTo>
                  <a:lnTo>
                    <a:pt x="43" y="78"/>
                  </a:lnTo>
                  <a:lnTo>
                    <a:pt x="26" y="52"/>
                  </a:lnTo>
                  <a:lnTo>
                    <a:pt x="8" y="35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52" y="9"/>
                  </a:lnTo>
                  <a:lnTo>
                    <a:pt x="60" y="17"/>
                  </a:lnTo>
                  <a:lnTo>
                    <a:pt x="60" y="17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69">
              <a:extLst>
                <a:ext uri="{FF2B5EF4-FFF2-40B4-BE49-F238E27FC236}">
                  <a16:creationId xmlns:a16="http://schemas.microsoft.com/office/drawing/2014/main" id="{03B7E2DF-3B02-4642-8431-973ED929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649" y="5303252"/>
              <a:ext cx="273323" cy="247274"/>
            </a:xfrm>
            <a:custGeom>
              <a:avLst/>
              <a:gdLst>
                <a:gd name="T0" fmla="*/ 52 w 86"/>
                <a:gd name="T1" fmla="*/ 69 h 78"/>
                <a:gd name="T2" fmla="*/ 43 w 86"/>
                <a:gd name="T3" fmla="*/ 69 h 78"/>
                <a:gd name="T4" fmla="*/ 34 w 86"/>
                <a:gd name="T5" fmla="*/ 61 h 78"/>
                <a:gd name="T6" fmla="*/ 26 w 86"/>
                <a:gd name="T7" fmla="*/ 52 h 78"/>
                <a:gd name="T8" fmla="*/ 17 w 86"/>
                <a:gd name="T9" fmla="*/ 43 h 78"/>
                <a:gd name="T10" fmla="*/ 8 w 86"/>
                <a:gd name="T11" fmla="*/ 17 h 78"/>
                <a:gd name="T12" fmla="*/ 0 w 86"/>
                <a:gd name="T13" fmla="*/ 9 h 78"/>
                <a:gd name="T14" fmla="*/ 0 w 86"/>
                <a:gd name="T15" fmla="*/ 0 h 78"/>
                <a:gd name="T16" fmla="*/ 17 w 86"/>
                <a:gd name="T17" fmla="*/ 0 h 78"/>
                <a:gd name="T18" fmla="*/ 34 w 86"/>
                <a:gd name="T19" fmla="*/ 0 h 78"/>
                <a:gd name="T20" fmla="*/ 60 w 86"/>
                <a:gd name="T21" fmla="*/ 9 h 78"/>
                <a:gd name="T22" fmla="*/ 78 w 86"/>
                <a:gd name="T23" fmla="*/ 17 h 78"/>
                <a:gd name="T24" fmla="*/ 86 w 86"/>
                <a:gd name="T25" fmla="*/ 35 h 78"/>
                <a:gd name="T26" fmla="*/ 86 w 86"/>
                <a:gd name="T27" fmla="*/ 43 h 78"/>
                <a:gd name="T28" fmla="*/ 86 w 86"/>
                <a:gd name="T29" fmla="*/ 52 h 78"/>
                <a:gd name="T30" fmla="*/ 78 w 86"/>
                <a:gd name="T31" fmla="*/ 61 h 78"/>
                <a:gd name="T32" fmla="*/ 78 w 86"/>
                <a:gd name="T33" fmla="*/ 69 h 78"/>
                <a:gd name="T34" fmla="*/ 69 w 86"/>
                <a:gd name="T35" fmla="*/ 69 h 78"/>
                <a:gd name="T36" fmla="*/ 60 w 86"/>
                <a:gd name="T37" fmla="*/ 78 h 78"/>
                <a:gd name="T38" fmla="*/ 52 w 86"/>
                <a:gd name="T39" fmla="*/ 69 h 78"/>
                <a:gd name="T40" fmla="*/ 52 w 86"/>
                <a:gd name="T41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78">
                  <a:moveTo>
                    <a:pt x="52" y="69"/>
                  </a:moveTo>
                  <a:lnTo>
                    <a:pt x="43" y="69"/>
                  </a:lnTo>
                  <a:lnTo>
                    <a:pt x="34" y="61"/>
                  </a:lnTo>
                  <a:lnTo>
                    <a:pt x="26" y="52"/>
                  </a:lnTo>
                  <a:lnTo>
                    <a:pt x="17" y="43"/>
                  </a:lnTo>
                  <a:lnTo>
                    <a:pt x="8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60" y="9"/>
                  </a:lnTo>
                  <a:lnTo>
                    <a:pt x="78" y="17"/>
                  </a:lnTo>
                  <a:lnTo>
                    <a:pt x="86" y="35"/>
                  </a:lnTo>
                  <a:lnTo>
                    <a:pt x="86" y="43"/>
                  </a:lnTo>
                  <a:lnTo>
                    <a:pt x="86" y="52"/>
                  </a:lnTo>
                  <a:lnTo>
                    <a:pt x="78" y="61"/>
                  </a:lnTo>
                  <a:lnTo>
                    <a:pt x="78" y="69"/>
                  </a:lnTo>
                  <a:lnTo>
                    <a:pt x="69" y="69"/>
                  </a:lnTo>
                  <a:lnTo>
                    <a:pt x="60" y="78"/>
                  </a:lnTo>
                  <a:lnTo>
                    <a:pt x="52" y="69"/>
                  </a:lnTo>
                  <a:lnTo>
                    <a:pt x="52" y="6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70">
              <a:extLst>
                <a:ext uri="{FF2B5EF4-FFF2-40B4-BE49-F238E27FC236}">
                  <a16:creationId xmlns:a16="http://schemas.microsoft.com/office/drawing/2014/main" id="{295944BC-EFDB-488D-AF51-9820E92F3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575" y="5138402"/>
              <a:ext cx="524399" cy="412123"/>
            </a:xfrm>
            <a:custGeom>
              <a:avLst/>
              <a:gdLst>
                <a:gd name="T0" fmla="*/ 78 w 165"/>
                <a:gd name="T1" fmla="*/ 52 h 130"/>
                <a:gd name="T2" fmla="*/ 87 w 165"/>
                <a:gd name="T3" fmla="*/ 35 h 130"/>
                <a:gd name="T4" fmla="*/ 87 w 165"/>
                <a:gd name="T5" fmla="*/ 26 h 130"/>
                <a:gd name="T6" fmla="*/ 95 w 165"/>
                <a:gd name="T7" fmla="*/ 17 h 130"/>
                <a:gd name="T8" fmla="*/ 95 w 165"/>
                <a:gd name="T9" fmla="*/ 9 h 130"/>
                <a:gd name="T10" fmla="*/ 95 w 165"/>
                <a:gd name="T11" fmla="*/ 9 h 130"/>
                <a:gd name="T12" fmla="*/ 104 w 165"/>
                <a:gd name="T13" fmla="*/ 0 h 130"/>
                <a:gd name="T14" fmla="*/ 113 w 165"/>
                <a:gd name="T15" fmla="*/ 0 h 130"/>
                <a:gd name="T16" fmla="*/ 121 w 165"/>
                <a:gd name="T17" fmla="*/ 0 h 130"/>
                <a:gd name="T18" fmla="*/ 130 w 165"/>
                <a:gd name="T19" fmla="*/ 9 h 130"/>
                <a:gd name="T20" fmla="*/ 139 w 165"/>
                <a:gd name="T21" fmla="*/ 17 h 130"/>
                <a:gd name="T22" fmla="*/ 147 w 165"/>
                <a:gd name="T23" fmla="*/ 26 h 130"/>
                <a:gd name="T24" fmla="*/ 156 w 165"/>
                <a:gd name="T25" fmla="*/ 35 h 130"/>
                <a:gd name="T26" fmla="*/ 156 w 165"/>
                <a:gd name="T27" fmla="*/ 43 h 130"/>
                <a:gd name="T28" fmla="*/ 165 w 165"/>
                <a:gd name="T29" fmla="*/ 52 h 130"/>
                <a:gd name="T30" fmla="*/ 165 w 165"/>
                <a:gd name="T31" fmla="*/ 61 h 130"/>
                <a:gd name="T32" fmla="*/ 156 w 165"/>
                <a:gd name="T33" fmla="*/ 69 h 130"/>
                <a:gd name="T34" fmla="*/ 147 w 165"/>
                <a:gd name="T35" fmla="*/ 78 h 130"/>
                <a:gd name="T36" fmla="*/ 139 w 165"/>
                <a:gd name="T37" fmla="*/ 78 h 130"/>
                <a:gd name="T38" fmla="*/ 130 w 165"/>
                <a:gd name="T39" fmla="*/ 87 h 130"/>
                <a:gd name="T40" fmla="*/ 113 w 165"/>
                <a:gd name="T41" fmla="*/ 95 h 130"/>
                <a:gd name="T42" fmla="*/ 95 w 165"/>
                <a:gd name="T43" fmla="*/ 104 h 130"/>
                <a:gd name="T44" fmla="*/ 69 w 165"/>
                <a:gd name="T45" fmla="*/ 113 h 130"/>
                <a:gd name="T46" fmla="*/ 52 w 165"/>
                <a:gd name="T47" fmla="*/ 121 h 130"/>
                <a:gd name="T48" fmla="*/ 26 w 165"/>
                <a:gd name="T49" fmla="*/ 130 h 130"/>
                <a:gd name="T50" fmla="*/ 9 w 165"/>
                <a:gd name="T51" fmla="*/ 130 h 130"/>
                <a:gd name="T52" fmla="*/ 0 w 165"/>
                <a:gd name="T53" fmla="*/ 130 h 130"/>
                <a:gd name="T54" fmla="*/ 0 w 165"/>
                <a:gd name="T55" fmla="*/ 130 h 130"/>
                <a:gd name="T56" fmla="*/ 0 w 165"/>
                <a:gd name="T57" fmla="*/ 121 h 130"/>
                <a:gd name="T58" fmla="*/ 9 w 165"/>
                <a:gd name="T59" fmla="*/ 113 h 130"/>
                <a:gd name="T60" fmla="*/ 17 w 165"/>
                <a:gd name="T61" fmla="*/ 104 h 130"/>
                <a:gd name="T62" fmla="*/ 26 w 165"/>
                <a:gd name="T63" fmla="*/ 95 h 130"/>
                <a:gd name="T64" fmla="*/ 43 w 165"/>
                <a:gd name="T65" fmla="*/ 78 h 130"/>
                <a:gd name="T66" fmla="*/ 61 w 165"/>
                <a:gd name="T67" fmla="*/ 69 h 130"/>
                <a:gd name="T68" fmla="*/ 69 w 165"/>
                <a:gd name="T69" fmla="*/ 61 h 130"/>
                <a:gd name="T70" fmla="*/ 78 w 165"/>
                <a:gd name="T71" fmla="*/ 52 h 130"/>
                <a:gd name="T72" fmla="*/ 78 w 165"/>
                <a:gd name="T73" fmla="*/ 5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130">
                  <a:moveTo>
                    <a:pt x="78" y="52"/>
                  </a:moveTo>
                  <a:lnTo>
                    <a:pt x="87" y="35"/>
                  </a:lnTo>
                  <a:lnTo>
                    <a:pt x="87" y="26"/>
                  </a:lnTo>
                  <a:lnTo>
                    <a:pt x="95" y="17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30" y="9"/>
                  </a:lnTo>
                  <a:lnTo>
                    <a:pt x="139" y="17"/>
                  </a:lnTo>
                  <a:lnTo>
                    <a:pt x="147" y="26"/>
                  </a:lnTo>
                  <a:lnTo>
                    <a:pt x="156" y="35"/>
                  </a:lnTo>
                  <a:lnTo>
                    <a:pt x="156" y="43"/>
                  </a:lnTo>
                  <a:lnTo>
                    <a:pt x="165" y="52"/>
                  </a:lnTo>
                  <a:lnTo>
                    <a:pt x="165" y="61"/>
                  </a:lnTo>
                  <a:lnTo>
                    <a:pt x="156" y="69"/>
                  </a:lnTo>
                  <a:lnTo>
                    <a:pt x="147" y="78"/>
                  </a:lnTo>
                  <a:lnTo>
                    <a:pt x="139" y="78"/>
                  </a:lnTo>
                  <a:lnTo>
                    <a:pt x="130" y="87"/>
                  </a:lnTo>
                  <a:lnTo>
                    <a:pt x="113" y="95"/>
                  </a:lnTo>
                  <a:lnTo>
                    <a:pt x="95" y="104"/>
                  </a:lnTo>
                  <a:lnTo>
                    <a:pt x="69" y="113"/>
                  </a:lnTo>
                  <a:lnTo>
                    <a:pt x="52" y="121"/>
                  </a:lnTo>
                  <a:lnTo>
                    <a:pt x="26" y="130"/>
                  </a:lnTo>
                  <a:lnTo>
                    <a:pt x="9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1"/>
                  </a:lnTo>
                  <a:lnTo>
                    <a:pt x="9" y="113"/>
                  </a:lnTo>
                  <a:lnTo>
                    <a:pt x="17" y="104"/>
                  </a:lnTo>
                  <a:lnTo>
                    <a:pt x="26" y="95"/>
                  </a:lnTo>
                  <a:lnTo>
                    <a:pt x="43" y="78"/>
                  </a:lnTo>
                  <a:lnTo>
                    <a:pt x="61" y="69"/>
                  </a:lnTo>
                  <a:lnTo>
                    <a:pt x="69" y="61"/>
                  </a:lnTo>
                  <a:lnTo>
                    <a:pt x="78" y="52"/>
                  </a:lnTo>
                  <a:lnTo>
                    <a:pt x="78" y="5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71">
              <a:extLst>
                <a:ext uri="{FF2B5EF4-FFF2-40B4-BE49-F238E27FC236}">
                  <a16:creationId xmlns:a16="http://schemas.microsoft.com/office/drawing/2014/main" id="{7C7DA1FB-3BA1-4A74-B819-B63D48F1E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752" y="4919661"/>
              <a:ext cx="769118" cy="355060"/>
            </a:xfrm>
            <a:custGeom>
              <a:avLst/>
              <a:gdLst>
                <a:gd name="T0" fmla="*/ 164 w 242"/>
                <a:gd name="T1" fmla="*/ 95 h 112"/>
                <a:gd name="T2" fmla="*/ 138 w 242"/>
                <a:gd name="T3" fmla="*/ 104 h 112"/>
                <a:gd name="T4" fmla="*/ 104 w 242"/>
                <a:gd name="T5" fmla="*/ 104 h 112"/>
                <a:gd name="T6" fmla="*/ 78 w 242"/>
                <a:gd name="T7" fmla="*/ 112 h 112"/>
                <a:gd name="T8" fmla="*/ 60 w 242"/>
                <a:gd name="T9" fmla="*/ 112 h 112"/>
                <a:gd name="T10" fmla="*/ 43 w 242"/>
                <a:gd name="T11" fmla="*/ 112 h 112"/>
                <a:gd name="T12" fmla="*/ 26 w 242"/>
                <a:gd name="T13" fmla="*/ 112 h 112"/>
                <a:gd name="T14" fmla="*/ 8 w 242"/>
                <a:gd name="T15" fmla="*/ 104 h 112"/>
                <a:gd name="T16" fmla="*/ 0 w 242"/>
                <a:gd name="T17" fmla="*/ 95 h 112"/>
                <a:gd name="T18" fmla="*/ 34 w 242"/>
                <a:gd name="T19" fmla="*/ 86 h 112"/>
                <a:gd name="T20" fmla="*/ 60 w 242"/>
                <a:gd name="T21" fmla="*/ 78 h 112"/>
                <a:gd name="T22" fmla="*/ 78 w 242"/>
                <a:gd name="T23" fmla="*/ 69 h 112"/>
                <a:gd name="T24" fmla="*/ 104 w 242"/>
                <a:gd name="T25" fmla="*/ 60 h 112"/>
                <a:gd name="T26" fmla="*/ 112 w 242"/>
                <a:gd name="T27" fmla="*/ 60 h 112"/>
                <a:gd name="T28" fmla="*/ 130 w 242"/>
                <a:gd name="T29" fmla="*/ 52 h 112"/>
                <a:gd name="T30" fmla="*/ 138 w 242"/>
                <a:gd name="T31" fmla="*/ 52 h 112"/>
                <a:gd name="T32" fmla="*/ 147 w 242"/>
                <a:gd name="T33" fmla="*/ 43 h 112"/>
                <a:gd name="T34" fmla="*/ 156 w 242"/>
                <a:gd name="T35" fmla="*/ 34 h 112"/>
                <a:gd name="T36" fmla="*/ 164 w 242"/>
                <a:gd name="T37" fmla="*/ 34 h 112"/>
                <a:gd name="T38" fmla="*/ 173 w 242"/>
                <a:gd name="T39" fmla="*/ 26 h 112"/>
                <a:gd name="T40" fmla="*/ 173 w 242"/>
                <a:gd name="T41" fmla="*/ 17 h 112"/>
                <a:gd name="T42" fmla="*/ 173 w 242"/>
                <a:gd name="T43" fmla="*/ 8 h 112"/>
                <a:gd name="T44" fmla="*/ 173 w 242"/>
                <a:gd name="T45" fmla="*/ 8 h 112"/>
                <a:gd name="T46" fmla="*/ 182 w 242"/>
                <a:gd name="T47" fmla="*/ 8 h 112"/>
                <a:gd name="T48" fmla="*/ 182 w 242"/>
                <a:gd name="T49" fmla="*/ 0 h 112"/>
                <a:gd name="T50" fmla="*/ 190 w 242"/>
                <a:gd name="T51" fmla="*/ 0 h 112"/>
                <a:gd name="T52" fmla="*/ 199 w 242"/>
                <a:gd name="T53" fmla="*/ 8 h 112"/>
                <a:gd name="T54" fmla="*/ 208 w 242"/>
                <a:gd name="T55" fmla="*/ 8 h 112"/>
                <a:gd name="T56" fmla="*/ 216 w 242"/>
                <a:gd name="T57" fmla="*/ 26 h 112"/>
                <a:gd name="T58" fmla="*/ 225 w 242"/>
                <a:gd name="T59" fmla="*/ 34 h 112"/>
                <a:gd name="T60" fmla="*/ 234 w 242"/>
                <a:gd name="T61" fmla="*/ 43 h 112"/>
                <a:gd name="T62" fmla="*/ 242 w 242"/>
                <a:gd name="T63" fmla="*/ 60 h 112"/>
                <a:gd name="T64" fmla="*/ 234 w 242"/>
                <a:gd name="T65" fmla="*/ 60 h 112"/>
                <a:gd name="T66" fmla="*/ 234 w 242"/>
                <a:gd name="T67" fmla="*/ 69 h 112"/>
                <a:gd name="T68" fmla="*/ 216 w 242"/>
                <a:gd name="T69" fmla="*/ 78 h 112"/>
                <a:gd name="T70" fmla="*/ 199 w 242"/>
                <a:gd name="T71" fmla="*/ 86 h 112"/>
                <a:gd name="T72" fmla="*/ 164 w 242"/>
                <a:gd name="T73" fmla="*/ 95 h 112"/>
                <a:gd name="T74" fmla="*/ 164 w 242"/>
                <a:gd name="T75" fmla="*/ 9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2" h="112">
                  <a:moveTo>
                    <a:pt x="164" y="95"/>
                  </a:moveTo>
                  <a:lnTo>
                    <a:pt x="138" y="104"/>
                  </a:lnTo>
                  <a:lnTo>
                    <a:pt x="104" y="104"/>
                  </a:lnTo>
                  <a:lnTo>
                    <a:pt x="78" y="112"/>
                  </a:lnTo>
                  <a:lnTo>
                    <a:pt x="60" y="112"/>
                  </a:lnTo>
                  <a:lnTo>
                    <a:pt x="43" y="112"/>
                  </a:lnTo>
                  <a:lnTo>
                    <a:pt x="26" y="112"/>
                  </a:lnTo>
                  <a:lnTo>
                    <a:pt x="8" y="104"/>
                  </a:lnTo>
                  <a:lnTo>
                    <a:pt x="0" y="95"/>
                  </a:lnTo>
                  <a:lnTo>
                    <a:pt x="34" y="86"/>
                  </a:lnTo>
                  <a:lnTo>
                    <a:pt x="60" y="78"/>
                  </a:lnTo>
                  <a:lnTo>
                    <a:pt x="78" y="69"/>
                  </a:lnTo>
                  <a:lnTo>
                    <a:pt x="104" y="60"/>
                  </a:lnTo>
                  <a:lnTo>
                    <a:pt x="112" y="60"/>
                  </a:lnTo>
                  <a:lnTo>
                    <a:pt x="130" y="52"/>
                  </a:lnTo>
                  <a:lnTo>
                    <a:pt x="138" y="52"/>
                  </a:lnTo>
                  <a:lnTo>
                    <a:pt x="147" y="43"/>
                  </a:lnTo>
                  <a:lnTo>
                    <a:pt x="156" y="34"/>
                  </a:lnTo>
                  <a:lnTo>
                    <a:pt x="164" y="34"/>
                  </a:lnTo>
                  <a:lnTo>
                    <a:pt x="173" y="26"/>
                  </a:lnTo>
                  <a:lnTo>
                    <a:pt x="173" y="17"/>
                  </a:lnTo>
                  <a:lnTo>
                    <a:pt x="173" y="8"/>
                  </a:lnTo>
                  <a:lnTo>
                    <a:pt x="173" y="8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9" y="8"/>
                  </a:lnTo>
                  <a:lnTo>
                    <a:pt x="208" y="8"/>
                  </a:lnTo>
                  <a:lnTo>
                    <a:pt x="216" y="26"/>
                  </a:lnTo>
                  <a:lnTo>
                    <a:pt x="225" y="34"/>
                  </a:lnTo>
                  <a:lnTo>
                    <a:pt x="234" y="43"/>
                  </a:lnTo>
                  <a:lnTo>
                    <a:pt x="242" y="60"/>
                  </a:lnTo>
                  <a:lnTo>
                    <a:pt x="234" y="60"/>
                  </a:lnTo>
                  <a:lnTo>
                    <a:pt x="234" y="69"/>
                  </a:lnTo>
                  <a:lnTo>
                    <a:pt x="216" y="78"/>
                  </a:lnTo>
                  <a:lnTo>
                    <a:pt x="199" y="86"/>
                  </a:lnTo>
                  <a:lnTo>
                    <a:pt x="164" y="95"/>
                  </a:lnTo>
                  <a:lnTo>
                    <a:pt x="164" y="9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72">
              <a:extLst>
                <a:ext uri="{FF2B5EF4-FFF2-40B4-BE49-F238E27FC236}">
                  <a16:creationId xmlns:a16="http://schemas.microsoft.com/office/drawing/2014/main" id="{41263F13-2CAB-4099-856D-3F8EC70DD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618" y="4561430"/>
              <a:ext cx="1735282" cy="358231"/>
            </a:xfrm>
            <a:custGeom>
              <a:avLst/>
              <a:gdLst>
                <a:gd name="T0" fmla="*/ 286 w 546"/>
                <a:gd name="T1" fmla="*/ 78 h 113"/>
                <a:gd name="T2" fmla="*/ 208 w 546"/>
                <a:gd name="T3" fmla="*/ 87 h 113"/>
                <a:gd name="T4" fmla="*/ 139 w 546"/>
                <a:gd name="T5" fmla="*/ 95 h 113"/>
                <a:gd name="T6" fmla="*/ 104 w 546"/>
                <a:gd name="T7" fmla="*/ 104 h 113"/>
                <a:gd name="T8" fmla="*/ 69 w 546"/>
                <a:gd name="T9" fmla="*/ 113 h 113"/>
                <a:gd name="T10" fmla="*/ 52 w 546"/>
                <a:gd name="T11" fmla="*/ 113 h 113"/>
                <a:gd name="T12" fmla="*/ 43 w 546"/>
                <a:gd name="T13" fmla="*/ 113 h 113"/>
                <a:gd name="T14" fmla="*/ 26 w 546"/>
                <a:gd name="T15" fmla="*/ 104 h 113"/>
                <a:gd name="T16" fmla="*/ 0 w 546"/>
                <a:gd name="T17" fmla="*/ 78 h 113"/>
                <a:gd name="T18" fmla="*/ 0 w 546"/>
                <a:gd name="T19" fmla="*/ 61 h 113"/>
                <a:gd name="T20" fmla="*/ 9 w 546"/>
                <a:gd name="T21" fmla="*/ 52 h 113"/>
                <a:gd name="T22" fmla="*/ 35 w 546"/>
                <a:gd name="T23" fmla="*/ 52 h 113"/>
                <a:gd name="T24" fmla="*/ 104 w 546"/>
                <a:gd name="T25" fmla="*/ 52 h 113"/>
                <a:gd name="T26" fmla="*/ 156 w 546"/>
                <a:gd name="T27" fmla="*/ 43 h 113"/>
                <a:gd name="T28" fmla="*/ 182 w 546"/>
                <a:gd name="T29" fmla="*/ 35 h 113"/>
                <a:gd name="T30" fmla="*/ 225 w 546"/>
                <a:gd name="T31" fmla="*/ 35 h 113"/>
                <a:gd name="T32" fmla="*/ 269 w 546"/>
                <a:gd name="T33" fmla="*/ 26 h 113"/>
                <a:gd name="T34" fmla="*/ 329 w 546"/>
                <a:gd name="T35" fmla="*/ 26 h 113"/>
                <a:gd name="T36" fmla="*/ 373 w 546"/>
                <a:gd name="T37" fmla="*/ 17 h 113"/>
                <a:gd name="T38" fmla="*/ 407 w 546"/>
                <a:gd name="T39" fmla="*/ 17 h 113"/>
                <a:gd name="T40" fmla="*/ 425 w 546"/>
                <a:gd name="T41" fmla="*/ 9 h 113"/>
                <a:gd name="T42" fmla="*/ 459 w 546"/>
                <a:gd name="T43" fmla="*/ 0 h 113"/>
                <a:gd name="T44" fmla="*/ 485 w 546"/>
                <a:gd name="T45" fmla="*/ 0 h 113"/>
                <a:gd name="T46" fmla="*/ 520 w 546"/>
                <a:gd name="T47" fmla="*/ 17 h 113"/>
                <a:gd name="T48" fmla="*/ 537 w 546"/>
                <a:gd name="T49" fmla="*/ 26 h 113"/>
                <a:gd name="T50" fmla="*/ 546 w 546"/>
                <a:gd name="T51" fmla="*/ 43 h 113"/>
                <a:gd name="T52" fmla="*/ 546 w 546"/>
                <a:gd name="T53" fmla="*/ 52 h 113"/>
                <a:gd name="T54" fmla="*/ 537 w 546"/>
                <a:gd name="T55" fmla="*/ 61 h 113"/>
                <a:gd name="T56" fmla="*/ 529 w 546"/>
                <a:gd name="T57" fmla="*/ 61 h 113"/>
                <a:gd name="T58" fmla="*/ 503 w 546"/>
                <a:gd name="T59" fmla="*/ 69 h 113"/>
                <a:gd name="T60" fmla="*/ 468 w 546"/>
                <a:gd name="T61" fmla="*/ 69 h 113"/>
                <a:gd name="T62" fmla="*/ 399 w 546"/>
                <a:gd name="T63" fmla="*/ 78 h 113"/>
                <a:gd name="T64" fmla="*/ 338 w 546"/>
                <a:gd name="T65" fmla="*/ 78 h 113"/>
                <a:gd name="T66" fmla="*/ 312 w 546"/>
                <a:gd name="T67" fmla="*/ 7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6" h="113">
                  <a:moveTo>
                    <a:pt x="312" y="78"/>
                  </a:moveTo>
                  <a:lnTo>
                    <a:pt x="286" y="78"/>
                  </a:lnTo>
                  <a:lnTo>
                    <a:pt x="251" y="78"/>
                  </a:lnTo>
                  <a:lnTo>
                    <a:pt x="208" y="87"/>
                  </a:lnTo>
                  <a:lnTo>
                    <a:pt x="165" y="95"/>
                  </a:lnTo>
                  <a:lnTo>
                    <a:pt x="139" y="95"/>
                  </a:lnTo>
                  <a:lnTo>
                    <a:pt x="121" y="104"/>
                  </a:lnTo>
                  <a:lnTo>
                    <a:pt x="104" y="104"/>
                  </a:lnTo>
                  <a:lnTo>
                    <a:pt x="87" y="104"/>
                  </a:lnTo>
                  <a:lnTo>
                    <a:pt x="69" y="113"/>
                  </a:lnTo>
                  <a:lnTo>
                    <a:pt x="61" y="113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43" y="113"/>
                  </a:lnTo>
                  <a:lnTo>
                    <a:pt x="35" y="104"/>
                  </a:lnTo>
                  <a:lnTo>
                    <a:pt x="26" y="104"/>
                  </a:lnTo>
                  <a:lnTo>
                    <a:pt x="9" y="87"/>
                  </a:lnTo>
                  <a:lnTo>
                    <a:pt x="0" y="78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9" y="52"/>
                  </a:lnTo>
                  <a:lnTo>
                    <a:pt x="17" y="52"/>
                  </a:lnTo>
                  <a:lnTo>
                    <a:pt x="35" y="52"/>
                  </a:lnTo>
                  <a:lnTo>
                    <a:pt x="52" y="52"/>
                  </a:lnTo>
                  <a:lnTo>
                    <a:pt x="104" y="52"/>
                  </a:lnTo>
                  <a:lnTo>
                    <a:pt x="147" y="43"/>
                  </a:lnTo>
                  <a:lnTo>
                    <a:pt x="156" y="43"/>
                  </a:lnTo>
                  <a:lnTo>
                    <a:pt x="173" y="43"/>
                  </a:lnTo>
                  <a:lnTo>
                    <a:pt x="182" y="35"/>
                  </a:lnTo>
                  <a:lnTo>
                    <a:pt x="208" y="35"/>
                  </a:lnTo>
                  <a:lnTo>
                    <a:pt x="225" y="35"/>
                  </a:lnTo>
                  <a:lnTo>
                    <a:pt x="251" y="35"/>
                  </a:lnTo>
                  <a:lnTo>
                    <a:pt x="269" y="26"/>
                  </a:lnTo>
                  <a:lnTo>
                    <a:pt x="303" y="26"/>
                  </a:lnTo>
                  <a:lnTo>
                    <a:pt x="329" y="26"/>
                  </a:lnTo>
                  <a:lnTo>
                    <a:pt x="347" y="17"/>
                  </a:lnTo>
                  <a:lnTo>
                    <a:pt x="373" y="17"/>
                  </a:lnTo>
                  <a:lnTo>
                    <a:pt x="390" y="17"/>
                  </a:lnTo>
                  <a:lnTo>
                    <a:pt x="407" y="17"/>
                  </a:lnTo>
                  <a:lnTo>
                    <a:pt x="416" y="9"/>
                  </a:lnTo>
                  <a:lnTo>
                    <a:pt x="425" y="9"/>
                  </a:lnTo>
                  <a:lnTo>
                    <a:pt x="433" y="9"/>
                  </a:lnTo>
                  <a:lnTo>
                    <a:pt x="459" y="0"/>
                  </a:lnTo>
                  <a:lnTo>
                    <a:pt x="468" y="0"/>
                  </a:lnTo>
                  <a:lnTo>
                    <a:pt x="485" y="0"/>
                  </a:lnTo>
                  <a:lnTo>
                    <a:pt x="503" y="9"/>
                  </a:lnTo>
                  <a:lnTo>
                    <a:pt x="520" y="17"/>
                  </a:lnTo>
                  <a:lnTo>
                    <a:pt x="529" y="17"/>
                  </a:lnTo>
                  <a:lnTo>
                    <a:pt x="537" y="26"/>
                  </a:lnTo>
                  <a:lnTo>
                    <a:pt x="537" y="35"/>
                  </a:lnTo>
                  <a:lnTo>
                    <a:pt x="546" y="43"/>
                  </a:lnTo>
                  <a:lnTo>
                    <a:pt x="546" y="43"/>
                  </a:lnTo>
                  <a:lnTo>
                    <a:pt x="546" y="52"/>
                  </a:lnTo>
                  <a:lnTo>
                    <a:pt x="537" y="61"/>
                  </a:lnTo>
                  <a:lnTo>
                    <a:pt x="537" y="61"/>
                  </a:lnTo>
                  <a:lnTo>
                    <a:pt x="529" y="61"/>
                  </a:lnTo>
                  <a:lnTo>
                    <a:pt x="529" y="61"/>
                  </a:lnTo>
                  <a:lnTo>
                    <a:pt x="511" y="69"/>
                  </a:lnTo>
                  <a:lnTo>
                    <a:pt x="503" y="69"/>
                  </a:lnTo>
                  <a:lnTo>
                    <a:pt x="485" y="69"/>
                  </a:lnTo>
                  <a:lnTo>
                    <a:pt x="468" y="69"/>
                  </a:lnTo>
                  <a:lnTo>
                    <a:pt x="442" y="69"/>
                  </a:lnTo>
                  <a:lnTo>
                    <a:pt x="399" y="78"/>
                  </a:lnTo>
                  <a:lnTo>
                    <a:pt x="364" y="78"/>
                  </a:lnTo>
                  <a:lnTo>
                    <a:pt x="338" y="78"/>
                  </a:lnTo>
                  <a:lnTo>
                    <a:pt x="312" y="78"/>
                  </a:lnTo>
                  <a:lnTo>
                    <a:pt x="312" y="7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73">
              <a:extLst>
                <a:ext uri="{FF2B5EF4-FFF2-40B4-BE49-F238E27FC236}">
                  <a16:creationId xmlns:a16="http://schemas.microsoft.com/office/drawing/2014/main" id="{1B395988-7C88-48C7-93FB-25A67B61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752" y="4450474"/>
              <a:ext cx="273323" cy="605505"/>
            </a:xfrm>
            <a:custGeom>
              <a:avLst/>
              <a:gdLst>
                <a:gd name="T0" fmla="*/ 8 w 86"/>
                <a:gd name="T1" fmla="*/ 35 h 191"/>
                <a:gd name="T2" fmla="*/ 8 w 86"/>
                <a:gd name="T3" fmla="*/ 35 h 191"/>
                <a:gd name="T4" fmla="*/ 0 w 86"/>
                <a:gd name="T5" fmla="*/ 26 h 191"/>
                <a:gd name="T6" fmla="*/ 0 w 86"/>
                <a:gd name="T7" fmla="*/ 18 h 191"/>
                <a:gd name="T8" fmla="*/ 0 w 86"/>
                <a:gd name="T9" fmla="*/ 9 h 191"/>
                <a:gd name="T10" fmla="*/ 0 w 86"/>
                <a:gd name="T11" fmla="*/ 0 h 191"/>
                <a:gd name="T12" fmla="*/ 8 w 86"/>
                <a:gd name="T13" fmla="*/ 0 h 191"/>
                <a:gd name="T14" fmla="*/ 17 w 86"/>
                <a:gd name="T15" fmla="*/ 0 h 191"/>
                <a:gd name="T16" fmla="*/ 34 w 86"/>
                <a:gd name="T17" fmla="*/ 0 h 191"/>
                <a:gd name="T18" fmla="*/ 43 w 86"/>
                <a:gd name="T19" fmla="*/ 0 h 191"/>
                <a:gd name="T20" fmla="*/ 60 w 86"/>
                <a:gd name="T21" fmla="*/ 0 h 191"/>
                <a:gd name="T22" fmla="*/ 69 w 86"/>
                <a:gd name="T23" fmla="*/ 9 h 191"/>
                <a:gd name="T24" fmla="*/ 78 w 86"/>
                <a:gd name="T25" fmla="*/ 9 h 191"/>
                <a:gd name="T26" fmla="*/ 86 w 86"/>
                <a:gd name="T27" fmla="*/ 26 h 191"/>
                <a:gd name="T28" fmla="*/ 86 w 86"/>
                <a:gd name="T29" fmla="*/ 26 h 191"/>
                <a:gd name="T30" fmla="*/ 86 w 86"/>
                <a:gd name="T31" fmla="*/ 35 h 191"/>
                <a:gd name="T32" fmla="*/ 86 w 86"/>
                <a:gd name="T33" fmla="*/ 52 h 191"/>
                <a:gd name="T34" fmla="*/ 86 w 86"/>
                <a:gd name="T35" fmla="*/ 70 h 191"/>
                <a:gd name="T36" fmla="*/ 86 w 86"/>
                <a:gd name="T37" fmla="*/ 96 h 191"/>
                <a:gd name="T38" fmla="*/ 86 w 86"/>
                <a:gd name="T39" fmla="*/ 122 h 191"/>
                <a:gd name="T40" fmla="*/ 78 w 86"/>
                <a:gd name="T41" fmla="*/ 156 h 191"/>
                <a:gd name="T42" fmla="*/ 78 w 86"/>
                <a:gd name="T43" fmla="*/ 174 h 191"/>
                <a:gd name="T44" fmla="*/ 69 w 86"/>
                <a:gd name="T45" fmla="*/ 191 h 191"/>
                <a:gd name="T46" fmla="*/ 69 w 86"/>
                <a:gd name="T47" fmla="*/ 191 h 191"/>
                <a:gd name="T48" fmla="*/ 60 w 86"/>
                <a:gd name="T49" fmla="*/ 191 h 191"/>
                <a:gd name="T50" fmla="*/ 52 w 86"/>
                <a:gd name="T51" fmla="*/ 191 h 191"/>
                <a:gd name="T52" fmla="*/ 43 w 86"/>
                <a:gd name="T53" fmla="*/ 182 h 191"/>
                <a:gd name="T54" fmla="*/ 43 w 86"/>
                <a:gd name="T55" fmla="*/ 165 h 191"/>
                <a:gd name="T56" fmla="*/ 34 w 86"/>
                <a:gd name="T57" fmla="*/ 148 h 191"/>
                <a:gd name="T58" fmla="*/ 34 w 86"/>
                <a:gd name="T59" fmla="*/ 122 h 191"/>
                <a:gd name="T60" fmla="*/ 34 w 86"/>
                <a:gd name="T61" fmla="*/ 104 h 191"/>
                <a:gd name="T62" fmla="*/ 26 w 86"/>
                <a:gd name="T63" fmla="*/ 87 h 191"/>
                <a:gd name="T64" fmla="*/ 26 w 86"/>
                <a:gd name="T65" fmla="*/ 70 h 191"/>
                <a:gd name="T66" fmla="*/ 26 w 86"/>
                <a:gd name="T67" fmla="*/ 61 h 191"/>
                <a:gd name="T68" fmla="*/ 17 w 86"/>
                <a:gd name="T69" fmla="*/ 44 h 191"/>
                <a:gd name="T70" fmla="*/ 8 w 86"/>
                <a:gd name="T71" fmla="*/ 35 h 191"/>
                <a:gd name="T72" fmla="*/ 8 w 86"/>
                <a:gd name="T73" fmla="*/ 3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6" h="191">
                  <a:moveTo>
                    <a:pt x="8" y="35"/>
                  </a:moveTo>
                  <a:lnTo>
                    <a:pt x="8" y="35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60" y="0"/>
                  </a:lnTo>
                  <a:lnTo>
                    <a:pt x="69" y="9"/>
                  </a:lnTo>
                  <a:lnTo>
                    <a:pt x="78" y="9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35"/>
                  </a:lnTo>
                  <a:lnTo>
                    <a:pt x="86" y="52"/>
                  </a:lnTo>
                  <a:lnTo>
                    <a:pt x="86" y="70"/>
                  </a:lnTo>
                  <a:lnTo>
                    <a:pt x="86" y="96"/>
                  </a:lnTo>
                  <a:lnTo>
                    <a:pt x="86" y="122"/>
                  </a:lnTo>
                  <a:lnTo>
                    <a:pt x="78" y="156"/>
                  </a:lnTo>
                  <a:lnTo>
                    <a:pt x="78" y="174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60" y="191"/>
                  </a:lnTo>
                  <a:lnTo>
                    <a:pt x="52" y="191"/>
                  </a:lnTo>
                  <a:lnTo>
                    <a:pt x="43" y="182"/>
                  </a:lnTo>
                  <a:lnTo>
                    <a:pt x="43" y="165"/>
                  </a:lnTo>
                  <a:lnTo>
                    <a:pt x="34" y="148"/>
                  </a:lnTo>
                  <a:lnTo>
                    <a:pt x="34" y="122"/>
                  </a:lnTo>
                  <a:lnTo>
                    <a:pt x="34" y="104"/>
                  </a:lnTo>
                  <a:lnTo>
                    <a:pt x="26" y="87"/>
                  </a:lnTo>
                  <a:lnTo>
                    <a:pt x="26" y="70"/>
                  </a:lnTo>
                  <a:lnTo>
                    <a:pt x="26" y="61"/>
                  </a:lnTo>
                  <a:lnTo>
                    <a:pt x="17" y="44"/>
                  </a:lnTo>
                  <a:lnTo>
                    <a:pt x="8" y="35"/>
                  </a:lnTo>
                  <a:lnTo>
                    <a:pt x="8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74">
              <a:extLst>
                <a:ext uri="{FF2B5EF4-FFF2-40B4-BE49-F238E27FC236}">
                  <a16:creationId xmlns:a16="http://schemas.microsoft.com/office/drawing/2014/main" id="{E90A7AEE-7A2A-41DE-BB9E-7A59559BD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237" y="4314156"/>
              <a:ext cx="330530" cy="713291"/>
            </a:xfrm>
            <a:custGeom>
              <a:avLst/>
              <a:gdLst>
                <a:gd name="T0" fmla="*/ 18 w 104"/>
                <a:gd name="T1" fmla="*/ 26 h 225"/>
                <a:gd name="T2" fmla="*/ 9 w 104"/>
                <a:gd name="T3" fmla="*/ 26 h 225"/>
                <a:gd name="T4" fmla="*/ 9 w 104"/>
                <a:gd name="T5" fmla="*/ 17 h 225"/>
                <a:gd name="T6" fmla="*/ 18 w 104"/>
                <a:gd name="T7" fmla="*/ 9 h 225"/>
                <a:gd name="T8" fmla="*/ 18 w 104"/>
                <a:gd name="T9" fmla="*/ 0 h 225"/>
                <a:gd name="T10" fmla="*/ 26 w 104"/>
                <a:gd name="T11" fmla="*/ 0 h 225"/>
                <a:gd name="T12" fmla="*/ 44 w 104"/>
                <a:gd name="T13" fmla="*/ 0 h 225"/>
                <a:gd name="T14" fmla="*/ 52 w 104"/>
                <a:gd name="T15" fmla="*/ 0 h 225"/>
                <a:gd name="T16" fmla="*/ 70 w 104"/>
                <a:gd name="T17" fmla="*/ 9 h 225"/>
                <a:gd name="T18" fmla="*/ 87 w 104"/>
                <a:gd name="T19" fmla="*/ 17 h 225"/>
                <a:gd name="T20" fmla="*/ 96 w 104"/>
                <a:gd name="T21" fmla="*/ 26 h 225"/>
                <a:gd name="T22" fmla="*/ 104 w 104"/>
                <a:gd name="T23" fmla="*/ 26 h 225"/>
                <a:gd name="T24" fmla="*/ 104 w 104"/>
                <a:gd name="T25" fmla="*/ 35 h 225"/>
                <a:gd name="T26" fmla="*/ 104 w 104"/>
                <a:gd name="T27" fmla="*/ 52 h 225"/>
                <a:gd name="T28" fmla="*/ 96 w 104"/>
                <a:gd name="T29" fmla="*/ 69 h 225"/>
                <a:gd name="T30" fmla="*/ 96 w 104"/>
                <a:gd name="T31" fmla="*/ 78 h 225"/>
                <a:gd name="T32" fmla="*/ 87 w 104"/>
                <a:gd name="T33" fmla="*/ 95 h 225"/>
                <a:gd name="T34" fmla="*/ 70 w 104"/>
                <a:gd name="T35" fmla="*/ 121 h 225"/>
                <a:gd name="T36" fmla="*/ 61 w 104"/>
                <a:gd name="T37" fmla="*/ 147 h 225"/>
                <a:gd name="T38" fmla="*/ 52 w 104"/>
                <a:gd name="T39" fmla="*/ 165 h 225"/>
                <a:gd name="T40" fmla="*/ 44 w 104"/>
                <a:gd name="T41" fmla="*/ 182 h 225"/>
                <a:gd name="T42" fmla="*/ 44 w 104"/>
                <a:gd name="T43" fmla="*/ 191 h 225"/>
                <a:gd name="T44" fmla="*/ 35 w 104"/>
                <a:gd name="T45" fmla="*/ 199 h 225"/>
                <a:gd name="T46" fmla="*/ 26 w 104"/>
                <a:gd name="T47" fmla="*/ 208 h 225"/>
                <a:gd name="T48" fmla="*/ 26 w 104"/>
                <a:gd name="T49" fmla="*/ 217 h 225"/>
                <a:gd name="T50" fmla="*/ 18 w 104"/>
                <a:gd name="T51" fmla="*/ 217 h 225"/>
                <a:gd name="T52" fmla="*/ 9 w 104"/>
                <a:gd name="T53" fmla="*/ 225 h 225"/>
                <a:gd name="T54" fmla="*/ 9 w 104"/>
                <a:gd name="T55" fmla="*/ 225 h 225"/>
                <a:gd name="T56" fmla="*/ 9 w 104"/>
                <a:gd name="T57" fmla="*/ 217 h 225"/>
                <a:gd name="T58" fmla="*/ 0 w 104"/>
                <a:gd name="T59" fmla="*/ 208 h 225"/>
                <a:gd name="T60" fmla="*/ 0 w 104"/>
                <a:gd name="T61" fmla="*/ 191 h 225"/>
                <a:gd name="T62" fmla="*/ 9 w 104"/>
                <a:gd name="T63" fmla="*/ 165 h 225"/>
                <a:gd name="T64" fmla="*/ 9 w 104"/>
                <a:gd name="T65" fmla="*/ 139 h 225"/>
                <a:gd name="T66" fmla="*/ 18 w 104"/>
                <a:gd name="T67" fmla="*/ 113 h 225"/>
                <a:gd name="T68" fmla="*/ 26 w 104"/>
                <a:gd name="T69" fmla="*/ 95 h 225"/>
                <a:gd name="T70" fmla="*/ 26 w 104"/>
                <a:gd name="T71" fmla="*/ 78 h 225"/>
                <a:gd name="T72" fmla="*/ 26 w 104"/>
                <a:gd name="T73" fmla="*/ 52 h 225"/>
                <a:gd name="T74" fmla="*/ 18 w 104"/>
                <a:gd name="T75" fmla="*/ 35 h 225"/>
                <a:gd name="T76" fmla="*/ 18 w 104"/>
                <a:gd name="T77" fmla="*/ 26 h 225"/>
                <a:gd name="T78" fmla="*/ 18 w 104"/>
                <a:gd name="T79" fmla="*/ 2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225">
                  <a:moveTo>
                    <a:pt x="18" y="26"/>
                  </a:moveTo>
                  <a:lnTo>
                    <a:pt x="9" y="26"/>
                  </a:lnTo>
                  <a:lnTo>
                    <a:pt x="9" y="17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70" y="9"/>
                  </a:lnTo>
                  <a:lnTo>
                    <a:pt x="87" y="17"/>
                  </a:lnTo>
                  <a:lnTo>
                    <a:pt x="96" y="26"/>
                  </a:lnTo>
                  <a:lnTo>
                    <a:pt x="104" y="26"/>
                  </a:lnTo>
                  <a:lnTo>
                    <a:pt x="104" y="35"/>
                  </a:lnTo>
                  <a:lnTo>
                    <a:pt x="104" y="52"/>
                  </a:lnTo>
                  <a:lnTo>
                    <a:pt x="96" y="69"/>
                  </a:lnTo>
                  <a:lnTo>
                    <a:pt x="96" y="78"/>
                  </a:lnTo>
                  <a:lnTo>
                    <a:pt x="87" y="95"/>
                  </a:lnTo>
                  <a:lnTo>
                    <a:pt x="70" y="121"/>
                  </a:lnTo>
                  <a:lnTo>
                    <a:pt x="61" y="147"/>
                  </a:lnTo>
                  <a:lnTo>
                    <a:pt x="52" y="165"/>
                  </a:lnTo>
                  <a:lnTo>
                    <a:pt x="44" y="182"/>
                  </a:lnTo>
                  <a:lnTo>
                    <a:pt x="44" y="191"/>
                  </a:lnTo>
                  <a:lnTo>
                    <a:pt x="35" y="199"/>
                  </a:lnTo>
                  <a:lnTo>
                    <a:pt x="26" y="208"/>
                  </a:lnTo>
                  <a:lnTo>
                    <a:pt x="26" y="217"/>
                  </a:lnTo>
                  <a:lnTo>
                    <a:pt x="18" y="21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17"/>
                  </a:lnTo>
                  <a:lnTo>
                    <a:pt x="0" y="208"/>
                  </a:lnTo>
                  <a:lnTo>
                    <a:pt x="0" y="191"/>
                  </a:lnTo>
                  <a:lnTo>
                    <a:pt x="9" y="165"/>
                  </a:lnTo>
                  <a:lnTo>
                    <a:pt x="9" y="139"/>
                  </a:lnTo>
                  <a:lnTo>
                    <a:pt x="18" y="113"/>
                  </a:lnTo>
                  <a:lnTo>
                    <a:pt x="26" y="95"/>
                  </a:lnTo>
                  <a:lnTo>
                    <a:pt x="26" y="78"/>
                  </a:lnTo>
                  <a:lnTo>
                    <a:pt x="26" y="52"/>
                  </a:lnTo>
                  <a:lnTo>
                    <a:pt x="18" y="35"/>
                  </a:lnTo>
                  <a:lnTo>
                    <a:pt x="18" y="26"/>
                  </a:lnTo>
                  <a:lnTo>
                    <a:pt x="18" y="2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75">
              <a:extLst>
                <a:ext uri="{FF2B5EF4-FFF2-40B4-BE49-F238E27FC236}">
                  <a16:creationId xmlns:a16="http://schemas.microsoft.com/office/drawing/2014/main" id="{72224594-6CD9-41ED-8B6E-1596145AF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618" y="5632950"/>
              <a:ext cx="1570017" cy="358231"/>
            </a:xfrm>
            <a:custGeom>
              <a:avLst/>
              <a:gdLst>
                <a:gd name="T0" fmla="*/ 251 w 494"/>
                <a:gd name="T1" fmla="*/ 35 h 113"/>
                <a:gd name="T2" fmla="*/ 295 w 494"/>
                <a:gd name="T3" fmla="*/ 26 h 113"/>
                <a:gd name="T4" fmla="*/ 329 w 494"/>
                <a:gd name="T5" fmla="*/ 17 h 113"/>
                <a:gd name="T6" fmla="*/ 355 w 494"/>
                <a:gd name="T7" fmla="*/ 9 h 113"/>
                <a:gd name="T8" fmla="*/ 381 w 494"/>
                <a:gd name="T9" fmla="*/ 9 h 113"/>
                <a:gd name="T10" fmla="*/ 407 w 494"/>
                <a:gd name="T11" fmla="*/ 9 h 113"/>
                <a:gd name="T12" fmla="*/ 425 w 494"/>
                <a:gd name="T13" fmla="*/ 0 h 113"/>
                <a:gd name="T14" fmla="*/ 442 w 494"/>
                <a:gd name="T15" fmla="*/ 9 h 113"/>
                <a:gd name="T16" fmla="*/ 451 w 494"/>
                <a:gd name="T17" fmla="*/ 9 h 113"/>
                <a:gd name="T18" fmla="*/ 468 w 494"/>
                <a:gd name="T19" fmla="*/ 17 h 113"/>
                <a:gd name="T20" fmla="*/ 477 w 494"/>
                <a:gd name="T21" fmla="*/ 17 h 113"/>
                <a:gd name="T22" fmla="*/ 485 w 494"/>
                <a:gd name="T23" fmla="*/ 26 h 113"/>
                <a:gd name="T24" fmla="*/ 494 w 494"/>
                <a:gd name="T25" fmla="*/ 35 h 113"/>
                <a:gd name="T26" fmla="*/ 494 w 494"/>
                <a:gd name="T27" fmla="*/ 43 h 113"/>
                <a:gd name="T28" fmla="*/ 485 w 494"/>
                <a:gd name="T29" fmla="*/ 61 h 113"/>
                <a:gd name="T30" fmla="*/ 477 w 494"/>
                <a:gd name="T31" fmla="*/ 61 h 113"/>
                <a:gd name="T32" fmla="*/ 459 w 494"/>
                <a:gd name="T33" fmla="*/ 69 h 113"/>
                <a:gd name="T34" fmla="*/ 442 w 494"/>
                <a:gd name="T35" fmla="*/ 69 h 113"/>
                <a:gd name="T36" fmla="*/ 425 w 494"/>
                <a:gd name="T37" fmla="*/ 69 h 113"/>
                <a:gd name="T38" fmla="*/ 390 w 494"/>
                <a:gd name="T39" fmla="*/ 69 h 113"/>
                <a:gd name="T40" fmla="*/ 347 w 494"/>
                <a:gd name="T41" fmla="*/ 69 h 113"/>
                <a:gd name="T42" fmla="*/ 338 w 494"/>
                <a:gd name="T43" fmla="*/ 69 h 113"/>
                <a:gd name="T44" fmla="*/ 321 w 494"/>
                <a:gd name="T45" fmla="*/ 69 h 113"/>
                <a:gd name="T46" fmla="*/ 303 w 494"/>
                <a:gd name="T47" fmla="*/ 78 h 113"/>
                <a:gd name="T48" fmla="*/ 286 w 494"/>
                <a:gd name="T49" fmla="*/ 78 h 113"/>
                <a:gd name="T50" fmla="*/ 269 w 494"/>
                <a:gd name="T51" fmla="*/ 78 h 113"/>
                <a:gd name="T52" fmla="*/ 243 w 494"/>
                <a:gd name="T53" fmla="*/ 87 h 113"/>
                <a:gd name="T54" fmla="*/ 217 w 494"/>
                <a:gd name="T55" fmla="*/ 87 h 113"/>
                <a:gd name="T56" fmla="*/ 182 w 494"/>
                <a:gd name="T57" fmla="*/ 95 h 113"/>
                <a:gd name="T58" fmla="*/ 147 w 494"/>
                <a:gd name="T59" fmla="*/ 104 h 113"/>
                <a:gd name="T60" fmla="*/ 121 w 494"/>
                <a:gd name="T61" fmla="*/ 104 h 113"/>
                <a:gd name="T62" fmla="*/ 104 w 494"/>
                <a:gd name="T63" fmla="*/ 104 h 113"/>
                <a:gd name="T64" fmla="*/ 78 w 494"/>
                <a:gd name="T65" fmla="*/ 113 h 113"/>
                <a:gd name="T66" fmla="*/ 61 w 494"/>
                <a:gd name="T67" fmla="*/ 113 h 113"/>
                <a:gd name="T68" fmla="*/ 52 w 494"/>
                <a:gd name="T69" fmla="*/ 113 h 113"/>
                <a:gd name="T70" fmla="*/ 43 w 494"/>
                <a:gd name="T71" fmla="*/ 113 h 113"/>
                <a:gd name="T72" fmla="*/ 35 w 494"/>
                <a:gd name="T73" fmla="*/ 113 h 113"/>
                <a:gd name="T74" fmla="*/ 17 w 494"/>
                <a:gd name="T75" fmla="*/ 104 h 113"/>
                <a:gd name="T76" fmla="*/ 9 w 494"/>
                <a:gd name="T77" fmla="*/ 87 h 113"/>
                <a:gd name="T78" fmla="*/ 0 w 494"/>
                <a:gd name="T79" fmla="*/ 78 h 113"/>
                <a:gd name="T80" fmla="*/ 0 w 494"/>
                <a:gd name="T81" fmla="*/ 78 h 113"/>
                <a:gd name="T82" fmla="*/ 9 w 494"/>
                <a:gd name="T83" fmla="*/ 78 h 113"/>
                <a:gd name="T84" fmla="*/ 9 w 494"/>
                <a:gd name="T85" fmla="*/ 69 h 113"/>
                <a:gd name="T86" fmla="*/ 17 w 494"/>
                <a:gd name="T87" fmla="*/ 69 h 113"/>
                <a:gd name="T88" fmla="*/ 35 w 494"/>
                <a:gd name="T89" fmla="*/ 61 h 113"/>
                <a:gd name="T90" fmla="*/ 43 w 494"/>
                <a:gd name="T91" fmla="*/ 61 h 113"/>
                <a:gd name="T92" fmla="*/ 52 w 494"/>
                <a:gd name="T93" fmla="*/ 61 h 113"/>
                <a:gd name="T94" fmla="*/ 61 w 494"/>
                <a:gd name="T95" fmla="*/ 61 h 113"/>
                <a:gd name="T96" fmla="*/ 69 w 494"/>
                <a:gd name="T97" fmla="*/ 61 h 113"/>
                <a:gd name="T98" fmla="*/ 87 w 494"/>
                <a:gd name="T99" fmla="*/ 61 h 113"/>
                <a:gd name="T100" fmla="*/ 104 w 494"/>
                <a:gd name="T101" fmla="*/ 61 h 113"/>
                <a:gd name="T102" fmla="*/ 121 w 494"/>
                <a:gd name="T103" fmla="*/ 61 h 113"/>
                <a:gd name="T104" fmla="*/ 147 w 494"/>
                <a:gd name="T105" fmla="*/ 52 h 113"/>
                <a:gd name="T106" fmla="*/ 173 w 494"/>
                <a:gd name="T107" fmla="*/ 43 h 113"/>
                <a:gd name="T108" fmla="*/ 208 w 494"/>
                <a:gd name="T109" fmla="*/ 43 h 113"/>
                <a:gd name="T110" fmla="*/ 251 w 494"/>
                <a:gd name="T111" fmla="*/ 35 h 113"/>
                <a:gd name="T112" fmla="*/ 251 w 494"/>
                <a:gd name="T113" fmla="*/ 3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4" h="113">
                  <a:moveTo>
                    <a:pt x="251" y="35"/>
                  </a:moveTo>
                  <a:lnTo>
                    <a:pt x="295" y="26"/>
                  </a:lnTo>
                  <a:lnTo>
                    <a:pt x="329" y="17"/>
                  </a:lnTo>
                  <a:lnTo>
                    <a:pt x="355" y="9"/>
                  </a:lnTo>
                  <a:lnTo>
                    <a:pt x="381" y="9"/>
                  </a:lnTo>
                  <a:lnTo>
                    <a:pt x="407" y="9"/>
                  </a:lnTo>
                  <a:lnTo>
                    <a:pt x="425" y="0"/>
                  </a:lnTo>
                  <a:lnTo>
                    <a:pt x="442" y="9"/>
                  </a:lnTo>
                  <a:lnTo>
                    <a:pt x="451" y="9"/>
                  </a:lnTo>
                  <a:lnTo>
                    <a:pt x="468" y="17"/>
                  </a:lnTo>
                  <a:lnTo>
                    <a:pt x="477" y="17"/>
                  </a:lnTo>
                  <a:lnTo>
                    <a:pt x="485" y="26"/>
                  </a:lnTo>
                  <a:lnTo>
                    <a:pt x="494" y="35"/>
                  </a:lnTo>
                  <a:lnTo>
                    <a:pt x="494" y="43"/>
                  </a:lnTo>
                  <a:lnTo>
                    <a:pt x="485" y="61"/>
                  </a:lnTo>
                  <a:lnTo>
                    <a:pt x="477" y="61"/>
                  </a:lnTo>
                  <a:lnTo>
                    <a:pt x="459" y="69"/>
                  </a:lnTo>
                  <a:lnTo>
                    <a:pt x="442" y="69"/>
                  </a:lnTo>
                  <a:lnTo>
                    <a:pt x="425" y="69"/>
                  </a:lnTo>
                  <a:lnTo>
                    <a:pt x="390" y="69"/>
                  </a:lnTo>
                  <a:lnTo>
                    <a:pt x="347" y="69"/>
                  </a:lnTo>
                  <a:lnTo>
                    <a:pt x="338" y="69"/>
                  </a:lnTo>
                  <a:lnTo>
                    <a:pt x="321" y="69"/>
                  </a:lnTo>
                  <a:lnTo>
                    <a:pt x="303" y="78"/>
                  </a:lnTo>
                  <a:lnTo>
                    <a:pt x="286" y="78"/>
                  </a:lnTo>
                  <a:lnTo>
                    <a:pt x="269" y="78"/>
                  </a:lnTo>
                  <a:lnTo>
                    <a:pt x="243" y="87"/>
                  </a:lnTo>
                  <a:lnTo>
                    <a:pt x="217" y="87"/>
                  </a:lnTo>
                  <a:lnTo>
                    <a:pt x="182" y="95"/>
                  </a:lnTo>
                  <a:lnTo>
                    <a:pt x="147" y="104"/>
                  </a:lnTo>
                  <a:lnTo>
                    <a:pt x="121" y="104"/>
                  </a:lnTo>
                  <a:lnTo>
                    <a:pt x="104" y="104"/>
                  </a:lnTo>
                  <a:lnTo>
                    <a:pt x="78" y="113"/>
                  </a:lnTo>
                  <a:lnTo>
                    <a:pt x="61" y="113"/>
                  </a:lnTo>
                  <a:lnTo>
                    <a:pt x="52" y="113"/>
                  </a:lnTo>
                  <a:lnTo>
                    <a:pt x="43" y="113"/>
                  </a:lnTo>
                  <a:lnTo>
                    <a:pt x="35" y="113"/>
                  </a:lnTo>
                  <a:lnTo>
                    <a:pt x="17" y="104"/>
                  </a:lnTo>
                  <a:lnTo>
                    <a:pt x="9" y="8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9" y="78"/>
                  </a:lnTo>
                  <a:lnTo>
                    <a:pt x="9" y="69"/>
                  </a:lnTo>
                  <a:lnTo>
                    <a:pt x="17" y="69"/>
                  </a:lnTo>
                  <a:lnTo>
                    <a:pt x="35" y="61"/>
                  </a:lnTo>
                  <a:lnTo>
                    <a:pt x="43" y="61"/>
                  </a:lnTo>
                  <a:lnTo>
                    <a:pt x="52" y="61"/>
                  </a:lnTo>
                  <a:lnTo>
                    <a:pt x="61" y="61"/>
                  </a:lnTo>
                  <a:lnTo>
                    <a:pt x="69" y="61"/>
                  </a:lnTo>
                  <a:lnTo>
                    <a:pt x="87" y="61"/>
                  </a:lnTo>
                  <a:lnTo>
                    <a:pt x="104" y="61"/>
                  </a:lnTo>
                  <a:lnTo>
                    <a:pt x="121" y="61"/>
                  </a:lnTo>
                  <a:lnTo>
                    <a:pt x="147" y="52"/>
                  </a:lnTo>
                  <a:lnTo>
                    <a:pt x="173" y="43"/>
                  </a:lnTo>
                  <a:lnTo>
                    <a:pt x="208" y="43"/>
                  </a:lnTo>
                  <a:lnTo>
                    <a:pt x="251" y="35"/>
                  </a:lnTo>
                  <a:lnTo>
                    <a:pt x="251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76">
              <a:extLst>
                <a:ext uri="{FF2B5EF4-FFF2-40B4-BE49-F238E27FC236}">
                  <a16:creationId xmlns:a16="http://schemas.microsoft.com/office/drawing/2014/main" id="{A4324D07-5047-4F36-B4B5-11B7BCA10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677" y="5521995"/>
              <a:ext cx="247897" cy="1401219"/>
            </a:xfrm>
            <a:custGeom>
              <a:avLst/>
              <a:gdLst>
                <a:gd name="T0" fmla="*/ 0 w 78"/>
                <a:gd name="T1" fmla="*/ 35 h 442"/>
                <a:gd name="T2" fmla="*/ 0 w 78"/>
                <a:gd name="T3" fmla="*/ 26 h 442"/>
                <a:gd name="T4" fmla="*/ 0 w 78"/>
                <a:gd name="T5" fmla="*/ 18 h 442"/>
                <a:gd name="T6" fmla="*/ 0 w 78"/>
                <a:gd name="T7" fmla="*/ 9 h 442"/>
                <a:gd name="T8" fmla="*/ 9 w 78"/>
                <a:gd name="T9" fmla="*/ 9 h 442"/>
                <a:gd name="T10" fmla="*/ 17 w 78"/>
                <a:gd name="T11" fmla="*/ 0 h 442"/>
                <a:gd name="T12" fmla="*/ 26 w 78"/>
                <a:gd name="T13" fmla="*/ 0 h 442"/>
                <a:gd name="T14" fmla="*/ 35 w 78"/>
                <a:gd name="T15" fmla="*/ 0 h 442"/>
                <a:gd name="T16" fmla="*/ 52 w 78"/>
                <a:gd name="T17" fmla="*/ 9 h 442"/>
                <a:gd name="T18" fmla="*/ 61 w 78"/>
                <a:gd name="T19" fmla="*/ 18 h 442"/>
                <a:gd name="T20" fmla="*/ 69 w 78"/>
                <a:gd name="T21" fmla="*/ 18 h 442"/>
                <a:gd name="T22" fmla="*/ 69 w 78"/>
                <a:gd name="T23" fmla="*/ 26 h 442"/>
                <a:gd name="T24" fmla="*/ 78 w 78"/>
                <a:gd name="T25" fmla="*/ 35 h 442"/>
                <a:gd name="T26" fmla="*/ 78 w 78"/>
                <a:gd name="T27" fmla="*/ 35 h 442"/>
                <a:gd name="T28" fmla="*/ 78 w 78"/>
                <a:gd name="T29" fmla="*/ 44 h 442"/>
                <a:gd name="T30" fmla="*/ 78 w 78"/>
                <a:gd name="T31" fmla="*/ 61 h 442"/>
                <a:gd name="T32" fmla="*/ 69 w 78"/>
                <a:gd name="T33" fmla="*/ 70 h 442"/>
                <a:gd name="T34" fmla="*/ 69 w 78"/>
                <a:gd name="T35" fmla="*/ 78 h 442"/>
                <a:gd name="T36" fmla="*/ 69 w 78"/>
                <a:gd name="T37" fmla="*/ 96 h 442"/>
                <a:gd name="T38" fmla="*/ 69 w 78"/>
                <a:gd name="T39" fmla="*/ 113 h 442"/>
                <a:gd name="T40" fmla="*/ 69 w 78"/>
                <a:gd name="T41" fmla="*/ 130 h 442"/>
                <a:gd name="T42" fmla="*/ 69 w 78"/>
                <a:gd name="T43" fmla="*/ 156 h 442"/>
                <a:gd name="T44" fmla="*/ 69 w 78"/>
                <a:gd name="T45" fmla="*/ 182 h 442"/>
                <a:gd name="T46" fmla="*/ 69 w 78"/>
                <a:gd name="T47" fmla="*/ 208 h 442"/>
                <a:gd name="T48" fmla="*/ 61 w 78"/>
                <a:gd name="T49" fmla="*/ 243 h 442"/>
                <a:gd name="T50" fmla="*/ 61 w 78"/>
                <a:gd name="T51" fmla="*/ 278 h 442"/>
                <a:gd name="T52" fmla="*/ 61 w 78"/>
                <a:gd name="T53" fmla="*/ 304 h 442"/>
                <a:gd name="T54" fmla="*/ 61 w 78"/>
                <a:gd name="T55" fmla="*/ 330 h 442"/>
                <a:gd name="T56" fmla="*/ 61 w 78"/>
                <a:gd name="T57" fmla="*/ 356 h 442"/>
                <a:gd name="T58" fmla="*/ 61 w 78"/>
                <a:gd name="T59" fmla="*/ 373 h 442"/>
                <a:gd name="T60" fmla="*/ 52 w 78"/>
                <a:gd name="T61" fmla="*/ 390 h 442"/>
                <a:gd name="T62" fmla="*/ 52 w 78"/>
                <a:gd name="T63" fmla="*/ 408 h 442"/>
                <a:gd name="T64" fmla="*/ 52 w 78"/>
                <a:gd name="T65" fmla="*/ 416 h 442"/>
                <a:gd name="T66" fmla="*/ 52 w 78"/>
                <a:gd name="T67" fmla="*/ 425 h 442"/>
                <a:gd name="T68" fmla="*/ 43 w 78"/>
                <a:gd name="T69" fmla="*/ 434 h 442"/>
                <a:gd name="T70" fmla="*/ 35 w 78"/>
                <a:gd name="T71" fmla="*/ 442 h 442"/>
                <a:gd name="T72" fmla="*/ 35 w 78"/>
                <a:gd name="T73" fmla="*/ 442 h 442"/>
                <a:gd name="T74" fmla="*/ 26 w 78"/>
                <a:gd name="T75" fmla="*/ 442 h 442"/>
                <a:gd name="T76" fmla="*/ 26 w 78"/>
                <a:gd name="T77" fmla="*/ 434 h 442"/>
                <a:gd name="T78" fmla="*/ 17 w 78"/>
                <a:gd name="T79" fmla="*/ 425 h 442"/>
                <a:gd name="T80" fmla="*/ 9 w 78"/>
                <a:gd name="T81" fmla="*/ 416 h 442"/>
                <a:gd name="T82" fmla="*/ 9 w 78"/>
                <a:gd name="T83" fmla="*/ 408 h 442"/>
                <a:gd name="T84" fmla="*/ 0 w 78"/>
                <a:gd name="T85" fmla="*/ 390 h 442"/>
                <a:gd name="T86" fmla="*/ 0 w 78"/>
                <a:gd name="T87" fmla="*/ 382 h 442"/>
                <a:gd name="T88" fmla="*/ 0 w 78"/>
                <a:gd name="T89" fmla="*/ 373 h 442"/>
                <a:gd name="T90" fmla="*/ 0 w 78"/>
                <a:gd name="T91" fmla="*/ 364 h 442"/>
                <a:gd name="T92" fmla="*/ 0 w 78"/>
                <a:gd name="T93" fmla="*/ 356 h 442"/>
                <a:gd name="T94" fmla="*/ 9 w 78"/>
                <a:gd name="T95" fmla="*/ 338 h 442"/>
                <a:gd name="T96" fmla="*/ 9 w 78"/>
                <a:gd name="T97" fmla="*/ 312 h 442"/>
                <a:gd name="T98" fmla="*/ 9 w 78"/>
                <a:gd name="T99" fmla="*/ 286 h 442"/>
                <a:gd name="T100" fmla="*/ 9 w 78"/>
                <a:gd name="T101" fmla="*/ 260 h 442"/>
                <a:gd name="T102" fmla="*/ 17 w 78"/>
                <a:gd name="T103" fmla="*/ 208 h 442"/>
                <a:gd name="T104" fmla="*/ 17 w 78"/>
                <a:gd name="T105" fmla="*/ 182 h 442"/>
                <a:gd name="T106" fmla="*/ 17 w 78"/>
                <a:gd name="T107" fmla="*/ 156 h 442"/>
                <a:gd name="T108" fmla="*/ 17 w 78"/>
                <a:gd name="T109" fmla="*/ 139 h 442"/>
                <a:gd name="T110" fmla="*/ 17 w 78"/>
                <a:gd name="T111" fmla="*/ 122 h 442"/>
                <a:gd name="T112" fmla="*/ 17 w 78"/>
                <a:gd name="T113" fmla="*/ 96 h 442"/>
                <a:gd name="T114" fmla="*/ 17 w 78"/>
                <a:gd name="T115" fmla="*/ 70 h 442"/>
                <a:gd name="T116" fmla="*/ 17 w 78"/>
                <a:gd name="T117" fmla="*/ 61 h 442"/>
                <a:gd name="T118" fmla="*/ 9 w 78"/>
                <a:gd name="T119" fmla="*/ 44 h 442"/>
                <a:gd name="T120" fmla="*/ 9 w 78"/>
                <a:gd name="T121" fmla="*/ 35 h 442"/>
                <a:gd name="T122" fmla="*/ 0 w 78"/>
                <a:gd name="T123" fmla="*/ 35 h 442"/>
                <a:gd name="T124" fmla="*/ 0 w 78"/>
                <a:gd name="T125" fmla="*/ 3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" h="442">
                  <a:moveTo>
                    <a:pt x="0" y="35"/>
                  </a:move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9" y="9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52" y="9"/>
                  </a:lnTo>
                  <a:lnTo>
                    <a:pt x="61" y="18"/>
                  </a:lnTo>
                  <a:lnTo>
                    <a:pt x="69" y="18"/>
                  </a:lnTo>
                  <a:lnTo>
                    <a:pt x="69" y="26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44"/>
                  </a:lnTo>
                  <a:lnTo>
                    <a:pt x="78" y="61"/>
                  </a:lnTo>
                  <a:lnTo>
                    <a:pt x="69" y="70"/>
                  </a:lnTo>
                  <a:lnTo>
                    <a:pt x="69" y="78"/>
                  </a:lnTo>
                  <a:lnTo>
                    <a:pt x="69" y="96"/>
                  </a:lnTo>
                  <a:lnTo>
                    <a:pt x="69" y="113"/>
                  </a:lnTo>
                  <a:lnTo>
                    <a:pt x="69" y="130"/>
                  </a:lnTo>
                  <a:lnTo>
                    <a:pt x="69" y="156"/>
                  </a:lnTo>
                  <a:lnTo>
                    <a:pt x="69" y="182"/>
                  </a:lnTo>
                  <a:lnTo>
                    <a:pt x="69" y="208"/>
                  </a:lnTo>
                  <a:lnTo>
                    <a:pt x="61" y="243"/>
                  </a:lnTo>
                  <a:lnTo>
                    <a:pt x="61" y="278"/>
                  </a:lnTo>
                  <a:lnTo>
                    <a:pt x="61" y="304"/>
                  </a:lnTo>
                  <a:lnTo>
                    <a:pt x="61" y="330"/>
                  </a:lnTo>
                  <a:lnTo>
                    <a:pt x="61" y="356"/>
                  </a:lnTo>
                  <a:lnTo>
                    <a:pt x="61" y="373"/>
                  </a:lnTo>
                  <a:lnTo>
                    <a:pt x="52" y="390"/>
                  </a:lnTo>
                  <a:lnTo>
                    <a:pt x="52" y="408"/>
                  </a:lnTo>
                  <a:lnTo>
                    <a:pt x="52" y="416"/>
                  </a:lnTo>
                  <a:lnTo>
                    <a:pt x="52" y="425"/>
                  </a:lnTo>
                  <a:lnTo>
                    <a:pt x="43" y="434"/>
                  </a:lnTo>
                  <a:lnTo>
                    <a:pt x="35" y="442"/>
                  </a:lnTo>
                  <a:lnTo>
                    <a:pt x="35" y="442"/>
                  </a:lnTo>
                  <a:lnTo>
                    <a:pt x="26" y="442"/>
                  </a:lnTo>
                  <a:lnTo>
                    <a:pt x="26" y="434"/>
                  </a:lnTo>
                  <a:lnTo>
                    <a:pt x="17" y="425"/>
                  </a:lnTo>
                  <a:lnTo>
                    <a:pt x="9" y="416"/>
                  </a:lnTo>
                  <a:lnTo>
                    <a:pt x="9" y="408"/>
                  </a:lnTo>
                  <a:lnTo>
                    <a:pt x="0" y="390"/>
                  </a:lnTo>
                  <a:lnTo>
                    <a:pt x="0" y="382"/>
                  </a:lnTo>
                  <a:lnTo>
                    <a:pt x="0" y="373"/>
                  </a:lnTo>
                  <a:lnTo>
                    <a:pt x="0" y="364"/>
                  </a:lnTo>
                  <a:lnTo>
                    <a:pt x="0" y="356"/>
                  </a:lnTo>
                  <a:lnTo>
                    <a:pt x="9" y="338"/>
                  </a:lnTo>
                  <a:lnTo>
                    <a:pt x="9" y="312"/>
                  </a:lnTo>
                  <a:lnTo>
                    <a:pt x="9" y="286"/>
                  </a:lnTo>
                  <a:lnTo>
                    <a:pt x="9" y="260"/>
                  </a:lnTo>
                  <a:lnTo>
                    <a:pt x="17" y="208"/>
                  </a:lnTo>
                  <a:lnTo>
                    <a:pt x="17" y="182"/>
                  </a:lnTo>
                  <a:lnTo>
                    <a:pt x="17" y="156"/>
                  </a:lnTo>
                  <a:lnTo>
                    <a:pt x="17" y="139"/>
                  </a:lnTo>
                  <a:lnTo>
                    <a:pt x="17" y="122"/>
                  </a:lnTo>
                  <a:lnTo>
                    <a:pt x="17" y="96"/>
                  </a:lnTo>
                  <a:lnTo>
                    <a:pt x="17" y="70"/>
                  </a:lnTo>
                  <a:lnTo>
                    <a:pt x="17" y="61"/>
                  </a:lnTo>
                  <a:lnTo>
                    <a:pt x="9" y="44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7">
              <a:extLst>
                <a:ext uri="{FF2B5EF4-FFF2-40B4-BE49-F238E27FC236}">
                  <a16:creationId xmlns:a16="http://schemas.microsoft.com/office/drawing/2014/main" id="{86FDF012-3AA7-49B3-932E-65B7850C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353" y="5797800"/>
              <a:ext cx="962987" cy="852779"/>
            </a:xfrm>
            <a:custGeom>
              <a:avLst/>
              <a:gdLst>
                <a:gd name="T0" fmla="*/ 243 w 303"/>
                <a:gd name="T1" fmla="*/ 130 h 269"/>
                <a:gd name="T2" fmla="*/ 199 w 303"/>
                <a:gd name="T3" fmla="*/ 165 h 269"/>
                <a:gd name="T4" fmla="*/ 156 w 303"/>
                <a:gd name="T5" fmla="*/ 199 h 269"/>
                <a:gd name="T6" fmla="*/ 130 w 303"/>
                <a:gd name="T7" fmla="*/ 217 h 269"/>
                <a:gd name="T8" fmla="*/ 113 w 303"/>
                <a:gd name="T9" fmla="*/ 234 h 269"/>
                <a:gd name="T10" fmla="*/ 61 w 303"/>
                <a:gd name="T11" fmla="*/ 251 h 269"/>
                <a:gd name="T12" fmla="*/ 35 w 303"/>
                <a:gd name="T13" fmla="*/ 260 h 269"/>
                <a:gd name="T14" fmla="*/ 17 w 303"/>
                <a:gd name="T15" fmla="*/ 269 h 269"/>
                <a:gd name="T16" fmla="*/ 9 w 303"/>
                <a:gd name="T17" fmla="*/ 269 h 269"/>
                <a:gd name="T18" fmla="*/ 0 w 303"/>
                <a:gd name="T19" fmla="*/ 269 h 269"/>
                <a:gd name="T20" fmla="*/ 0 w 303"/>
                <a:gd name="T21" fmla="*/ 260 h 269"/>
                <a:gd name="T22" fmla="*/ 9 w 303"/>
                <a:gd name="T23" fmla="*/ 243 h 269"/>
                <a:gd name="T24" fmla="*/ 26 w 303"/>
                <a:gd name="T25" fmla="*/ 234 h 269"/>
                <a:gd name="T26" fmla="*/ 52 w 303"/>
                <a:gd name="T27" fmla="*/ 217 h 269"/>
                <a:gd name="T28" fmla="*/ 87 w 303"/>
                <a:gd name="T29" fmla="*/ 199 h 269"/>
                <a:gd name="T30" fmla="*/ 113 w 303"/>
                <a:gd name="T31" fmla="*/ 173 h 269"/>
                <a:gd name="T32" fmla="*/ 165 w 303"/>
                <a:gd name="T33" fmla="*/ 130 h 269"/>
                <a:gd name="T34" fmla="*/ 182 w 303"/>
                <a:gd name="T35" fmla="*/ 104 h 269"/>
                <a:gd name="T36" fmla="*/ 208 w 303"/>
                <a:gd name="T37" fmla="*/ 69 h 269"/>
                <a:gd name="T38" fmla="*/ 234 w 303"/>
                <a:gd name="T39" fmla="*/ 35 h 269"/>
                <a:gd name="T40" fmla="*/ 251 w 303"/>
                <a:gd name="T41" fmla="*/ 0 h 269"/>
                <a:gd name="T42" fmla="*/ 303 w 303"/>
                <a:gd name="T43" fmla="*/ 17 h 269"/>
                <a:gd name="T44" fmla="*/ 286 w 303"/>
                <a:gd name="T45" fmla="*/ 52 h 269"/>
                <a:gd name="T46" fmla="*/ 277 w 303"/>
                <a:gd name="T47" fmla="*/ 78 h 269"/>
                <a:gd name="T48" fmla="*/ 260 w 303"/>
                <a:gd name="T49" fmla="*/ 104 h 269"/>
                <a:gd name="T50" fmla="*/ 243 w 303"/>
                <a:gd name="T51" fmla="*/ 130 h 269"/>
                <a:gd name="T52" fmla="*/ 243 w 303"/>
                <a:gd name="T53" fmla="*/ 13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3" h="269">
                  <a:moveTo>
                    <a:pt x="243" y="130"/>
                  </a:moveTo>
                  <a:lnTo>
                    <a:pt x="199" y="165"/>
                  </a:lnTo>
                  <a:lnTo>
                    <a:pt x="156" y="199"/>
                  </a:lnTo>
                  <a:lnTo>
                    <a:pt x="130" y="217"/>
                  </a:lnTo>
                  <a:lnTo>
                    <a:pt x="113" y="234"/>
                  </a:lnTo>
                  <a:lnTo>
                    <a:pt x="61" y="251"/>
                  </a:lnTo>
                  <a:lnTo>
                    <a:pt x="35" y="260"/>
                  </a:lnTo>
                  <a:lnTo>
                    <a:pt x="17" y="269"/>
                  </a:lnTo>
                  <a:lnTo>
                    <a:pt x="9" y="269"/>
                  </a:lnTo>
                  <a:lnTo>
                    <a:pt x="0" y="269"/>
                  </a:lnTo>
                  <a:lnTo>
                    <a:pt x="0" y="260"/>
                  </a:lnTo>
                  <a:lnTo>
                    <a:pt x="9" y="243"/>
                  </a:lnTo>
                  <a:lnTo>
                    <a:pt x="26" y="234"/>
                  </a:lnTo>
                  <a:lnTo>
                    <a:pt x="52" y="217"/>
                  </a:lnTo>
                  <a:lnTo>
                    <a:pt x="87" y="199"/>
                  </a:lnTo>
                  <a:lnTo>
                    <a:pt x="113" y="173"/>
                  </a:lnTo>
                  <a:lnTo>
                    <a:pt x="165" y="130"/>
                  </a:lnTo>
                  <a:lnTo>
                    <a:pt x="182" y="104"/>
                  </a:lnTo>
                  <a:lnTo>
                    <a:pt x="208" y="69"/>
                  </a:lnTo>
                  <a:lnTo>
                    <a:pt x="234" y="35"/>
                  </a:lnTo>
                  <a:lnTo>
                    <a:pt x="251" y="0"/>
                  </a:lnTo>
                  <a:lnTo>
                    <a:pt x="303" y="17"/>
                  </a:lnTo>
                  <a:lnTo>
                    <a:pt x="286" y="52"/>
                  </a:lnTo>
                  <a:lnTo>
                    <a:pt x="277" y="78"/>
                  </a:lnTo>
                  <a:lnTo>
                    <a:pt x="260" y="104"/>
                  </a:lnTo>
                  <a:lnTo>
                    <a:pt x="243" y="130"/>
                  </a:lnTo>
                  <a:lnTo>
                    <a:pt x="243" y="13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8">
              <a:extLst>
                <a:ext uri="{FF2B5EF4-FFF2-40B4-BE49-F238E27FC236}">
                  <a16:creationId xmlns:a16="http://schemas.microsoft.com/office/drawing/2014/main" id="{117D8294-33E3-4C06-A3B7-E394584D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914" y="5797800"/>
              <a:ext cx="1239487" cy="824247"/>
            </a:xfrm>
            <a:custGeom>
              <a:avLst/>
              <a:gdLst>
                <a:gd name="T0" fmla="*/ 329 w 390"/>
                <a:gd name="T1" fmla="*/ 199 h 260"/>
                <a:gd name="T2" fmla="*/ 355 w 390"/>
                <a:gd name="T3" fmla="*/ 208 h 260"/>
                <a:gd name="T4" fmla="*/ 372 w 390"/>
                <a:gd name="T5" fmla="*/ 217 h 260"/>
                <a:gd name="T6" fmla="*/ 381 w 390"/>
                <a:gd name="T7" fmla="*/ 217 h 260"/>
                <a:gd name="T8" fmla="*/ 390 w 390"/>
                <a:gd name="T9" fmla="*/ 225 h 260"/>
                <a:gd name="T10" fmla="*/ 381 w 390"/>
                <a:gd name="T11" fmla="*/ 234 h 260"/>
                <a:gd name="T12" fmla="*/ 372 w 390"/>
                <a:gd name="T13" fmla="*/ 243 h 260"/>
                <a:gd name="T14" fmla="*/ 355 w 390"/>
                <a:gd name="T15" fmla="*/ 243 h 260"/>
                <a:gd name="T16" fmla="*/ 329 w 390"/>
                <a:gd name="T17" fmla="*/ 251 h 260"/>
                <a:gd name="T18" fmla="*/ 303 w 390"/>
                <a:gd name="T19" fmla="*/ 251 h 260"/>
                <a:gd name="T20" fmla="*/ 286 w 390"/>
                <a:gd name="T21" fmla="*/ 260 h 260"/>
                <a:gd name="T22" fmla="*/ 268 w 390"/>
                <a:gd name="T23" fmla="*/ 260 h 260"/>
                <a:gd name="T24" fmla="*/ 251 w 390"/>
                <a:gd name="T25" fmla="*/ 260 h 260"/>
                <a:gd name="T26" fmla="*/ 242 w 390"/>
                <a:gd name="T27" fmla="*/ 260 h 260"/>
                <a:gd name="T28" fmla="*/ 234 w 390"/>
                <a:gd name="T29" fmla="*/ 260 h 260"/>
                <a:gd name="T30" fmla="*/ 216 w 390"/>
                <a:gd name="T31" fmla="*/ 251 h 260"/>
                <a:gd name="T32" fmla="*/ 199 w 390"/>
                <a:gd name="T33" fmla="*/ 251 h 260"/>
                <a:gd name="T34" fmla="*/ 182 w 390"/>
                <a:gd name="T35" fmla="*/ 243 h 260"/>
                <a:gd name="T36" fmla="*/ 164 w 390"/>
                <a:gd name="T37" fmla="*/ 225 h 260"/>
                <a:gd name="T38" fmla="*/ 147 w 390"/>
                <a:gd name="T39" fmla="*/ 199 h 260"/>
                <a:gd name="T40" fmla="*/ 112 w 390"/>
                <a:gd name="T41" fmla="*/ 165 h 260"/>
                <a:gd name="T42" fmla="*/ 104 w 390"/>
                <a:gd name="T43" fmla="*/ 147 h 260"/>
                <a:gd name="T44" fmla="*/ 86 w 390"/>
                <a:gd name="T45" fmla="*/ 130 h 260"/>
                <a:gd name="T46" fmla="*/ 60 w 390"/>
                <a:gd name="T47" fmla="*/ 104 h 260"/>
                <a:gd name="T48" fmla="*/ 43 w 390"/>
                <a:gd name="T49" fmla="*/ 78 h 260"/>
                <a:gd name="T50" fmla="*/ 17 w 390"/>
                <a:gd name="T51" fmla="*/ 52 h 260"/>
                <a:gd name="T52" fmla="*/ 0 w 390"/>
                <a:gd name="T53" fmla="*/ 26 h 260"/>
                <a:gd name="T54" fmla="*/ 17 w 390"/>
                <a:gd name="T55" fmla="*/ 0 h 260"/>
                <a:gd name="T56" fmla="*/ 43 w 390"/>
                <a:gd name="T57" fmla="*/ 26 h 260"/>
                <a:gd name="T58" fmla="*/ 60 w 390"/>
                <a:gd name="T59" fmla="*/ 43 h 260"/>
                <a:gd name="T60" fmla="*/ 86 w 390"/>
                <a:gd name="T61" fmla="*/ 61 h 260"/>
                <a:gd name="T62" fmla="*/ 104 w 390"/>
                <a:gd name="T63" fmla="*/ 78 h 260"/>
                <a:gd name="T64" fmla="*/ 121 w 390"/>
                <a:gd name="T65" fmla="*/ 87 h 260"/>
                <a:gd name="T66" fmla="*/ 130 w 390"/>
                <a:gd name="T67" fmla="*/ 104 h 260"/>
                <a:gd name="T68" fmla="*/ 147 w 390"/>
                <a:gd name="T69" fmla="*/ 113 h 260"/>
                <a:gd name="T70" fmla="*/ 156 w 390"/>
                <a:gd name="T71" fmla="*/ 113 h 260"/>
                <a:gd name="T72" fmla="*/ 173 w 390"/>
                <a:gd name="T73" fmla="*/ 130 h 260"/>
                <a:gd name="T74" fmla="*/ 190 w 390"/>
                <a:gd name="T75" fmla="*/ 139 h 260"/>
                <a:gd name="T76" fmla="*/ 225 w 390"/>
                <a:gd name="T77" fmla="*/ 156 h 260"/>
                <a:gd name="T78" fmla="*/ 251 w 390"/>
                <a:gd name="T79" fmla="*/ 173 h 260"/>
                <a:gd name="T80" fmla="*/ 277 w 390"/>
                <a:gd name="T81" fmla="*/ 182 h 260"/>
                <a:gd name="T82" fmla="*/ 303 w 390"/>
                <a:gd name="T83" fmla="*/ 191 h 260"/>
                <a:gd name="T84" fmla="*/ 329 w 390"/>
                <a:gd name="T85" fmla="*/ 199 h 260"/>
                <a:gd name="T86" fmla="*/ 329 w 390"/>
                <a:gd name="T87" fmla="*/ 19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260">
                  <a:moveTo>
                    <a:pt x="329" y="199"/>
                  </a:moveTo>
                  <a:lnTo>
                    <a:pt x="355" y="208"/>
                  </a:lnTo>
                  <a:lnTo>
                    <a:pt x="372" y="217"/>
                  </a:lnTo>
                  <a:lnTo>
                    <a:pt x="381" y="217"/>
                  </a:lnTo>
                  <a:lnTo>
                    <a:pt x="390" y="225"/>
                  </a:lnTo>
                  <a:lnTo>
                    <a:pt x="381" y="234"/>
                  </a:lnTo>
                  <a:lnTo>
                    <a:pt x="372" y="243"/>
                  </a:lnTo>
                  <a:lnTo>
                    <a:pt x="355" y="243"/>
                  </a:lnTo>
                  <a:lnTo>
                    <a:pt x="329" y="251"/>
                  </a:lnTo>
                  <a:lnTo>
                    <a:pt x="303" y="251"/>
                  </a:lnTo>
                  <a:lnTo>
                    <a:pt x="286" y="260"/>
                  </a:lnTo>
                  <a:lnTo>
                    <a:pt x="268" y="260"/>
                  </a:lnTo>
                  <a:lnTo>
                    <a:pt x="251" y="260"/>
                  </a:lnTo>
                  <a:lnTo>
                    <a:pt x="242" y="260"/>
                  </a:lnTo>
                  <a:lnTo>
                    <a:pt x="234" y="260"/>
                  </a:lnTo>
                  <a:lnTo>
                    <a:pt x="216" y="251"/>
                  </a:lnTo>
                  <a:lnTo>
                    <a:pt x="199" y="251"/>
                  </a:lnTo>
                  <a:lnTo>
                    <a:pt x="182" y="243"/>
                  </a:lnTo>
                  <a:lnTo>
                    <a:pt x="164" y="225"/>
                  </a:lnTo>
                  <a:lnTo>
                    <a:pt x="147" y="199"/>
                  </a:lnTo>
                  <a:lnTo>
                    <a:pt x="112" y="165"/>
                  </a:lnTo>
                  <a:lnTo>
                    <a:pt x="104" y="147"/>
                  </a:lnTo>
                  <a:lnTo>
                    <a:pt x="86" y="130"/>
                  </a:lnTo>
                  <a:lnTo>
                    <a:pt x="60" y="104"/>
                  </a:lnTo>
                  <a:lnTo>
                    <a:pt x="43" y="78"/>
                  </a:lnTo>
                  <a:lnTo>
                    <a:pt x="17" y="52"/>
                  </a:lnTo>
                  <a:lnTo>
                    <a:pt x="0" y="26"/>
                  </a:lnTo>
                  <a:lnTo>
                    <a:pt x="17" y="0"/>
                  </a:lnTo>
                  <a:lnTo>
                    <a:pt x="43" y="26"/>
                  </a:lnTo>
                  <a:lnTo>
                    <a:pt x="60" y="43"/>
                  </a:lnTo>
                  <a:lnTo>
                    <a:pt x="86" y="61"/>
                  </a:lnTo>
                  <a:lnTo>
                    <a:pt x="104" y="78"/>
                  </a:lnTo>
                  <a:lnTo>
                    <a:pt x="121" y="87"/>
                  </a:lnTo>
                  <a:lnTo>
                    <a:pt x="130" y="104"/>
                  </a:lnTo>
                  <a:lnTo>
                    <a:pt x="147" y="113"/>
                  </a:lnTo>
                  <a:lnTo>
                    <a:pt x="156" y="113"/>
                  </a:lnTo>
                  <a:lnTo>
                    <a:pt x="173" y="130"/>
                  </a:lnTo>
                  <a:lnTo>
                    <a:pt x="190" y="139"/>
                  </a:lnTo>
                  <a:lnTo>
                    <a:pt x="225" y="156"/>
                  </a:lnTo>
                  <a:lnTo>
                    <a:pt x="251" y="173"/>
                  </a:lnTo>
                  <a:lnTo>
                    <a:pt x="277" y="182"/>
                  </a:lnTo>
                  <a:lnTo>
                    <a:pt x="303" y="191"/>
                  </a:lnTo>
                  <a:lnTo>
                    <a:pt x="329" y="199"/>
                  </a:lnTo>
                  <a:lnTo>
                    <a:pt x="329" y="19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3F0E4D-DB38-4C7A-9106-A38C07213AA4}"/>
              </a:ext>
            </a:extLst>
          </p:cNvPr>
          <p:cNvGrpSpPr/>
          <p:nvPr/>
        </p:nvGrpSpPr>
        <p:grpSpPr>
          <a:xfrm>
            <a:off x="6877062" y="2192023"/>
            <a:ext cx="2114538" cy="2473953"/>
            <a:chOff x="6905666" y="4285625"/>
            <a:chExt cx="2231077" cy="2720014"/>
          </a:xfrm>
        </p:grpSpPr>
        <p:sp>
          <p:nvSpPr>
            <p:cNvPr id="14" name="Freeform 179">
              <a:extLst>
                <a:ext uri="{FF2B5EF4-FFF2-40B4-BE49-F238E27FC236}">
                  <a16:creationId xmlns:a16="http://schemas.microsoft.com/office/drawing/2014/main" id="{850BBD6A-6578-49B8-BA3C-597E6C9CC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284" y="4285625"/>
              <a:ext cx="607032" cy="716461"/>
            </a:xfrm>
            <a:custGeom>
              <a:avLst/>
              <a:gdLst>
                <a:gd name="T0" fmla="*/ 87 w 191"/>
                <a:gd name="T1" fmla="*/ 182 h 226"/>
                <a:gd name="T2" fmla="*/ 61 w 191"/>
                <a:gd name="T3" fmla="*/ 200 h 226"/>
                <a:gd name="T4" fmla="*/ 43 w 191"/>
                <a:gd name="T5" fmla="*/ 217 h 226"/>
                <a:gd name="T6" fmla="*/ 17 w 191"/>
                <a:gd name="T7" fmla="*/ 226 h 226"/>
                <a:gd name="T8" fmla="*/ 0 w 191"/>
                <a:gd name="T9" fmla="*/ 226 h 226"/>
                <a:gd name="T10" fmla="*/ 26 w 191"/>
                <a:gd name="T11" fmla="*/ 191 h 226"/>
                <a:gd name="T12" fmla="*/ 43 w 191"/>
                <a:gd name="T13" fmla="*/ 165 h 226"/>
                <a:gd name="T14" fmla="*/ 61 w 191"/>
                <a:gd name="T15" fmla="*/ 139 h 226"/>
                <a:gd name="T16" fmla="*/ 78 w 191"/>
                <a:gd name="T17" fmla="*/ 113 h 226"/>
                <a:gd name="T18" fmla="*/ 87 w 191"/>
                <a:gd name="T19" fmla="*/ 96 h 226"/>
                <a:gd name="T20" fmla="*/ 95 w 191"/>
                <a:gd name="T21" fmla="*/ 78 h 226"/>
                <a:gd name="T22" fmla="*/ 104 w 191"/>
                <a:gd name="T23" fmla="*/ 70 h 226"/>
                <a:gd name="T24" fmla="*/ 104 w 191"/>
                <a:gd name="T25" fmla="*/ 61 h 226"/>
                <a:gd name="T26" fmla="*/ 113 w 191"/>
                <a:gd name="T27" fmla="*/ 44 h 226"/>
                <a:gd name="T28" fmla="*/ 113 w 191"/>
                <a:gd name="T29" fmla="*/ 26 h 226"/>
                <a:gd name="T30" fmla="*/ 104 w 191"/>
                <a:gd name="T31" fmla="*/ 18 h 226"/>
                <a:gd name="T32" fmla="*/ 113 w 191"/>
                <a:gd name="T33" fmla="*/ 0 h 226"/>
                <a:gd name="T34" fmla="*/ 113 w 191"/>
                <a:gd name="T35" fmla="*/ 0 h 226"/>
                <a:gd name="T36" fmla="*/ 121 w 191"/>
                <a:gd name="T37" fmla="*/ 0 h 226"/>
                <a:gd name="T38" fmla="*/ 130 w 191"/>
                <a:gd name="T39" fmla="*/ 0 h 226"/>
                <a:gd name="T40" fmla="*/ 139 w 191"/>
                <a:gd name="T41" fmla="*/ 0 h 226"/>
                <a:gd name="T42" fmla="*/ 156 w 191"/>
                <a:gd name="T43" fmla="*/ 9 h 226"/>
                <a:gd name="T44" fmla="*/ 182 w 191"/>
                <a:gd name="T45" fmla="*/ 18 h 226"/>
                <a:gd name="T46" fmla="*/ 191 w 191"/>
                <a:gd name="T47" fmla="*/ 35 h 226"/>
                <a:gd name="T48" fmla="*/ 191 w 191"/>
                <a:gd name="T49" fmla="*/ 44 h 226"/>
                <a:gd name="T50" fmla="*/ 191 w 191"/>
                <a:gd name="T51" fmla="*/ 52 h 226"/>
                <a:gd name="T52" fmla="*/ 191 w 191"/>
                <a:gd name="T53" fmla="*/ 61 h 226"/>
                <a:gd name="T54" fmla="*/ 191 w 191"/>
                <a:gd name="T55" fmla="*/ 70 h 226"/>
                <a:gd name="T56" fmla="*/ 182 w 191"/>
                <a:gd name="T57" fmla="*/ 78 h 226"/>
                <a:gd name="T58" fmla="*/ 165 w 191"/>
                <a:gd name="T59" fmla="*/ 96 h 226"/>
                <a:gd name="T60" fmla="*/ 147 w 191"/>
                <a:gd name="T61" fmla="*/ 113 h 226"/>
                <a:gd name="T62" fmla="*/ 130 w 191"/>
                <a:gd name="T63" fmla="*/ 139 h 226"/>
                <a:gd name="T64" fmla="*/ 113 w 191"/>
                <a:gd name="T65" fmla="*/ 156 h 226"/>
                <a:gd name="T66" fmla="*/ 87 w 191"/>
                <a:gd name="T67" fmla="*/ 182 h 226"/>
                <a:gd name="T68" fmla="*/ 87 w 191"/>
                <a:gd name="T69" fmla="*/ 18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1" h="226">
                  <a:moveTo>
                    <a:pt x="87" y="182"/>
                  </a:moveTo>
                  <a:lnTo>
                    <a:pt x="61" y="200"/>
                  </a:lnTo>
                  <a:lnTo>
                    <a:pt x="43" y="217"/>
                  </a:lnTo>
                  <a:lnTo>
                    <a:pt x="17" y="226"/>
                  </a:lnTo>
                  <a:lnTo>
                    <a:pt x="0" y="226"/>
                  </a:lnTo>
                  <a:lnTo>
                    <a:pt x="26" y="191"/>
                  </a:lnTo>
                  <a:lnTo>
                    <a:pt x="43" y="165"/>
                  </a:lnTo>
                  <a:lnTo>
                    <a:pt x="61" y="139"/>
                  </a:lnTo>
                  <a:lnTo>
                    <a:pt x="78" y="113"/>
                  </a:lnTo>
                  <a:lnTo>
                    <a:pt x="87" y="96"/>
                  </a:lnTo>
                  <a:lnTo>
                    <a:pt x="95" y="78"/>
                  </a:lnTo>
                  <a:lnTo>
                    <a:pt x="104" y="70"/>
                  </a:lnTo>
                  <a:lnTo>
                    <a:pt x="104" y="61"/>
                  </a:lnTo>
                  <a:lnTo>
                    <a:pt x="113" y="44"/>
                  </a:lnTo>
                  <a:lnTo>
                    <a:pt x="113" y="26"/>
                  </a:lnTo>
                  <a:lnTo>
                    <a:pt x="104" y="18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56" y="9"/>
                  </a:lnTo>
                  <a:lnTo>
                    <a:pt x="182" y="18"/>
                  </a:lnTo>
                  <a:lnTo>
                    <a:pt x="191" y="35"/>
                  </a:lnTo>
                  <a:lnTo>
                    <a:pt x="191" y="44"/>
                  </a:lnTo>
                  <a:lnTo>
                    <a:pt x="191" y="52"/>
                  </a:lnTo>
                  <a:lnTo>
                    <a:pt x="191" y="61"/>
                  </a:lnTo>
                  <a:lnTo>
                    <a:pt x="191" y="70"/>
                  </a:lnTo>
                  <a:lnTo>
                    <a:pt x="182" y="78"/>
                  </a:lnTo>
                  <a:lnTo>
                    <a:pt x="165" y="96"/>
                  </a:lnTo>
                  <a:lnTo>
                    <a:pt x="147" y="113"/>
                  </a:lnTo>
                  <a:lnTo>
                    <a:pt x="130" y="139"/>
                  </a:lnTo>
                  <a:lnTo>
                    <a:pt x="113" y="156"/>
                  </a:lnTo>
                  <a:lnTo>
                    <a:pt x="87" y="182"/>
                  </a:lnTo>
                  <a:lnTo>
                    <a:pt x="87" y="182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80">
              <a:extLst>
                <a:ext uri="{FF2B5EF4-FFF2-40B4-BE49-F238E27FC236}">
                  <a16:creationId xmlns:a16="http://schemas.microsoft.com/office/drawing/2014/main" id="{8DF5C9EE-9383-401E-B3D7-31BE230DC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8829" y="4945022"/>
              <a:ext cx="355955" cy="852779"/>
            </a:xfrm>
            <a:custGeom>
              <a:avLst/>
              <a:gdLst>
                <a:gd name="T0" fmla="*/ 0 w 112"/>
                <a:gd name="T1" fmla="*/ 35 h 269"/>
                <a:gd name="T2" fmla="*/ 0 w 112"/>
                <a:gd name="T3" fmla="*/ 26 h 269"/>
                <a:gd name="T4" fmla="*/ 0 w 112"/>
                <a:gd name="T5" fmla="*/ 9 h 269"/>
                <a:gd name="T6" fmla="*/ 0 w 112"/>
                <a:gd name="T7" fmla="*/ 0 h 269"/>
                <a:gd name="T8" fmla="*/ 0 w 112"/>
                <a:gd name="T9" fmla="*/ 0 h 269"/>
                <a:gd name="T10" fmla="*/ 8 w 112"/>
                <a:gd name="T11" fmla="*/ 0 h 269"/>
                <a:gd name="T12" fmla="*/ 26 w 112"/>
                <a:gd name="T13" fmla="*/ 0 h 269"/>
                <a:gd name="T14" fmla="*/ 43 w 112"/>
                <a:gd name="T15" fmla="*/ 9 h 269"/>
                <a:gd name="T16" fmla="*/ 69 w 112"/>
                <a:gd name="T17" fmla="*/ 18 h 269"/>
                <a:gd name="T18" fmla="*/ 78 w 112"/>
                <a:gd name="T19" fmla="*/ 70 h 269"/>
                <a:gd name="T20" fmla="*/ 86 w 112"/>
                <a:gd name="T21" fmla="*/ 130 h 269"/>
                <a:gd name="T22" fmla="*/ 104 w 112"/>
                <a:gd name="T23" fmla="*/ 200 h 269"/>
                <a:gd name="T24" fmla="*/ 112 w 112"/>
                <a:gd name="T25" fmla="*/ 269 h 269"/>
                <a:gd name="T26" fmla="*/ 104 w 112"/>
                <a:gd name="T27" fmla="*/ 269 h 269"/>
                <a:gd name="T28" fmla="*/ 95 w 112"/>
                <a:gd name="T29" fmla="*/ 269 h 269"/>
                <a:gd name="T30" fmla="*/ 78 w 112"/>
                <a:gd name="T31" fmla="*/ 260 h 269"/>
                <a:gd name="T32" fmla="*/ 60 w 112"/>
                <a:gd name="T33" fmla="*/ 243 h 269"/>
                <a:gd name="T34" fmla="*/ 52 w 112"/>
                <a:gd name="T35" fmla="*/ 217 h 269"/>
                <a:gd name="T36" fmla="*/ 43 w 112"/>
                <a:gd name="T37" fmla="*/ 165 h 269"/>
                <a:gd name="T38" fmla="*/ 34 w 112"/>
                <a:gd name="T39" fmla="*/ 104 h 269"/>
                <a:gd name="T40" fmla="*/ 26 w 112"/>
                <a:gd name="T41" fmla="*/ 87 h 269"/>
                <a:gd name="T42" fmla="*/ 17 w 112"/>
                <a:gd name="T43" fmla="*/ 70 h 269"/>
                <a:gd name="T44" fmla="*/ 8 w 112"/>
                <a:gd name="T45" fmla="*/ 52 h 269"/>
                <a:gd name="T46" fmla="*/ 0 w 112"/>
                <a:gd name="T47" fmla="*/ 35 h 269"/>
                <a:gd name="T48" fmla="*/ 0 w 112"/>
                <a:gd name="T49" fmla="*/ 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269">
                  <a:moveTo>
                    <a:pt x="0" y="35"/>
                  </a:moveTo>
                  <a:lnTo>
                    <a:pt x="0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26" y="0"/>
                  </a:lnTo>
                  <a:lnTo>
                    <a:pt x="43" y="9"/>
                  </a:lnTo>
                  <a:lnTo>
                    <a:pt x="69" y="18"/>
                  </a:lnTo>
                  <a:lnTo>
                    <a:pt x="78" y="70"/>
                  </a:lnTo>
                  <a:lnTo>
                    <a:pt x="86" y="130"/>
                  </a:lnTo>
                  <a:lnTo>
                    <a:pt x="104" y="200"/>
                  </a:lnTo>
                  <a:lnTo>
                    <a:pt x="112" y="269"/>
                  </a:lnTo>
                  <a:lnTo>
                    <a:pt x="104" y="269"/>
                  </a:lnTo>
                  <a:lnTo>
                    <a:pt x="95" y="269"/>
                  </a:lnTo>
                  <a:lnTo>
                    <a:pt x="78" y="260"/>
                  </a:lnTo>
                  <a:lnTo>
                    <a:pt x="60" y="243"/>
                  </a:lnTo>
                  <a:lnTo>
                    <a:pt x="52" y="217"/>
                  </a:lnTo>
                  <a:lnTo>
                    <a:pt x="43" y="165"/>
                  </a:lnTo>
                  <a:lnTo>
                    <a:pt x="34" y="104"/>
                  </a:lnTo>
                  <a:lnTo>
                    <a:pt x="26" y="87"/>
                  </a:lnTo>
                  <a:lnTo>
                    <a:pt x="17" y="70"/>
                  </a:lnTo>
                  <a:lnTo>
                    <a:pt x="8" y="52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81">
              <a:extLst>
                <a:ext uri="{FF2B5EF4-FFF2-40B4-BE49-F238E27FC236}">
                  <a16:creationId xmlns:a16="http://schemas.microsoft.com/office/drawing/2014/main" id="{00CAE538-B99D-4FD1-89B2-4616DC369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4784" y="5166935"/>
              <a:ext cx="661060" cy="272635"/>
            </a:xfrm>
            <a:custGeom>
              <a:avLst/>
              <a:gdLst>
                <a:gd name="T0" fmla="*/ 18 w 208"/>
                <a:gd name="T1" fmla="*/ 86 h 86"/>
                <a:gd name="T2" fmla="*/ 18 w 208"/>
                <a:gd name="T3" fmla="*/ 78 h 86"/>
                <a:gd name="T4" fmla="*/ 9 w 208"/>
                <a:gd name="T5" fmla="*/ 78 h 86"/>
                <a:gd name="T6" fmla="*/ 0 w 208"/>
                <a:gd name="T7" fmla="*/ 69 h 86"/>
                <a:gd name="T8" fmla="*/ 0 w 208"/>
                <a:gd name="T9" fmla="*/ 60 h 86"/>
                <a:gd name="T10" fmla="*/ 0 w 208"/>
                <a:gd name="T11" fmla="*/ 52 h 86"/>
                <a:gd name="T12" fmla="*/ 0 w 208"/>
                <a:gd name="T13" fmla="*/ 43 h 86"/>
                <a:gd name="T14" fmla="*/ 0 w 208"/>
                <a:gd name="T15" fmla="*/ 43 h 86"/>
                <a:gd name="T16" fmla="*/ 9 w 208"/>
                <a:gd name="T17" fmla="*/ 34 h 86"/>
                <a:gd name="T18" fmla="*/ 18 w 208"/>
                <a:gd name="T19" fmla="*/ 34 h 86"/>
                <a:gd name="T20" fmla="*/ 35 w 208"/>
                <a:gd name="T21" fmla="*/ 26 h 86"/>
                <a:gd name="T22" fmla="*/ 61 w 208"/>
                <a:gd name="T23" fmla="*/ 26 h 86"/>
                <a:gd name="T24" fmla="*/ 96 w 208"/>
                <a:gd name="T25" fmla="*/ 17 h 86"/>
                <a:gd name="T26" fmla="*/ 122 w 208"/>
                <a:gd name="T27" fmla="*/ 8 h 86"/>
                <a:gd name="T28" fmla="*/ 148 w 208"/>
                <a:gd name="T29" fmla="*/ 8 h 86"/>
                <a:gd name="T30" fmla="*/ 165 w 208"/>
                <a:gd name="T31" fmla="*/ 0 h 86"/>
                <a:gd name="T32" fmla="*/ 174 w 208"/>
                <a:gd name="T33" fmla="*/ 0 h 86"/>
                <a:gd name="T34" fmla="*/ 182 w 208"/>
                <a:gd name="T35" fmla="*/ 8 h 86"/>
                <a:gd name="T36" fmla="*/ 191 w 208"/>
                <a:gd name="T37" fmla="*/ 8 h 86"/>
                <a:gd name="T38" fmla="*/ 200 w 208"/>
                <a:gd name="T39" fmla="*/ 17 h 86"/>
                <a:gd name="T40" fmla="*/ 208 w 208"/>
                <a:gd name="T41" fmla="*/ 26 h 86"/>
                <a:gd name="T42" fmla="*/ 208 w 208"/>
                <a:gd name="T43" fmla="*/ 34 h 86"/>
                <a:gd name="T44" fmla="*/ 208 w 208"/>
                <a:gd name="T45" fmla="*/ 34 h 86"/>
                <a:gd name="T46" fmla="*/ 208 w 208"/>
                <a:gd name="T47" fmla="*/ 43 h 86"/>
                <a:gd name="T48" fmla="*/ 208 w 208"/>
                <a:gd name="T49" fmla="*/ 52 h 86"/>
                <a:gd name="T50" fmla="*/ 200 w 208"/>
                <a:gd name="T51" fmla="*/ 52 h 86"/>
                <a:gd name="T52" fmla="*/ 191 w 208"/>
                <a:gd name="T53" fmla="*/ 52 h 86"/>
                <a:gd name="T54" fmla="*/ 174 w 208"/>
                <a:gd name="T55" fmla="*/ 52 h 86"/>
                <a:gd name="T56" fmla="*/ 156 w 208"/>
                <a:gd name="T57" fmla="*/ 60 h 86"/>
                <a:gd name="T58" fmla="*/ 130 w 208"/>
                <a:gd name="T59" fmla="*/ 60 h 86"/>
                <a:gd name="T60" fmla="*/ 104 w 208"/>
                <a:gd name="T61" fmla="*/ 69 h 86"/>
                <a:gd name="T62" fmla="*/ 70 w 208"/>
                <a:gd name="T63" fmla="*/ 78 h 86"/>
                <a:gd name="T64" fmla="*/ 52 w 208"/>
                <a:gd name="T65" fmla="*/ 78 h 86"/>
                <a:gd name="T66" fmla="*/ 35 w 208"/>
                <a:gd name="T67" fmla="*/ 78 h 86"/>
                <a:gd name="T68" fmla="*/ 18 w 208"/>
                <a:gd name="T69" fmla="*/ 86 h 86"/>
                <a:gd name="T70" fmla="*/ 18 w 208"/>
                <a:gd name="T7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8" h="86">
                  <a:moveTo>
                    <a:pt x="18" y="86"/>
                  </a:moveTo>
                  <a:lnTo>
                    <a:pt x="18" y="78"/>
                  </a:lnTo>
                  <a:lnTo>
                    <a:pt x="9" y="78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9" y="34"/>
                  </a:lnTo>
                  <a:lnTo>
                    <a:pt x="18" y="34"/>
                  </a:lnTo>
                  <a:lnTo>
                    <a:pt x="35" y="26"/>
                  </a:lnTo>
                  <a:lnTo>
                    <a:pt x="61" y="26"/>
                  </a:lnTo>
                  <a:lnTo>
                    <a:pt x="96" y="17"/>
                  </a:lnTo>
                  <a:lnTo>
                    <a:pt x="122" y="8"/>
                  </a:lnTo>
                  <a:lnTo>
                    <a:pt x="148" y="8"/>
                  </a:lnTo>
                  <a:lnTo>
                    <a:pt x="165" y="0"/>
                  </a:lnTo>
                  <a:lnTo>
                    <a:pt x="174" y="0"/>
                  </a:lnTo>
                  <a:lnTo>
                    <a:pt x="182" y="8"/>
                  </a:lnTo>
                  <a:lnTo>
                    <a:pt x="191" y="8"/>
                  </a:lnTo>
                  <a:lnTo>
                    <a:pt x="200" y="17"/>
                  </a:lnTo>
                  <a:lnTo>
                    <a:pt x="208" y="26"/>
                  </a:lnTo>
                  <a:lnTo>
                    <a:pt x="208" y="34"/>
                  </a:lnTo>
                  <a:lnTo>
                    <a:pt x="208" y="34"/>
                  </a:lnTo>
                  <a:lnTo>
                    <a:pt x="208" y="43"/>
                  </a:lnTo>
                  <a:lnTo>
                    <a:pt x="208" y="52"/>
                  </a:lnTo>
                  <a:lnTo>
                    <a:pt x="200" y="52"/>
                  </a:lnTo>
                  <a:lnTo>
                    <a:pt x="191" y="52"/>
                  </a:lnTo>
                  <a:lnTo>
                    <a:pt x="174" y="52"/>
                  </a:lnTo>
                  <a:lnTo>
                    <a:pt x="156" y="60"/>
                  </a:lnTo>
                  <a:lnTo>
                    <a:pt x="130" y="60"/>
                  </a:lnTo>
                  <a:lnTo>
                    <a:pt x="104" y="69"/>
                  </a:lnTo>
                  <a:lnTo>
                    <a:pt x="70" y="78"/>
                  </a:lnTo>
                  <a:lnTo>
                    <a:pt x="52" y="78"/>
                  </a:lnTo>
                  <a:lnTo>
                    <a:pt x="35" y="78"/>
                  </a:lnTo>
                  <a:lnTo>
                    <a:pt x="18" y="86"/>
                  </a:lnTo>
                  <a:lnTo>
                    <a:pt x="18" y="86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2">
              <a:extLst>
                <a:ext uri="{FF2B5EF4-FFF2-40B4-BE49-F238E27FC236}">
                  <a16:creationId xmlns:a16="http://schemas.microsoft.com/office/drawing/2014/main" id="{FB0B3CCF-2A94-4134-B83F-45CBD6549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754" y="5550526"/>
              <a:ext cx="797722" cy="136319"/>
            </a:xfrm>
            <a:custGeom>
              <a:avLst/>
              <a:gdLst>
                <a:gd name="T0" fmla="*/ 0 w 251"/>
                <a:gd name="T1" fmla="*/ 35 h 43"/>
                <a:gd name="T2" fmla="*/ 35 w 251"/>
                <a:gd name="T3" fmla="*/ 26 h 43"/>
                <a:gd name="T4" fmla="*/ 78 w 251"/>
                <a:gd name="T5" fmla="*/ 17 h 43"/>
                <a:gd name="T6" fmla="*/ 113 w 251"/>
                <a:gd name="T7" fmla="*/ 17 h 43"/>
                <a:gd name="T8" fmla="*/ 147 w 251"/>
                <a:gd name="T9" fmla="*/ 9 h 43"/>
                <a:gd name="T10" fmla="*/ 182 w 251"/>
                <a:gd name="T11" fmla="*/ 9 h 43"/>
                <a:gd name="T12" fmla="*/ 208 w 251"/>
                <a:gd name="T13" fmla="*/ 0 h 43"/>
                <a:gd name="T14" fmla="*/ 234 w 251"/>
                <a:gd name="T15" fmla="*/ 0 h 43"/>
                <a:gd name="T16" fmla="*/ 251 w 251"/>
                <a:gd name="T17" fmla="*/ 0 h 43"/>
                <a:gd name="T18" fmla="*/ 251 w 251"/>
                <a:gd name="T19" fmla="*/ 9 h 43"/>
                <a:gd name="T20" fmla="*/ 234 w 251"/>
                <a:gd name="T21" fmla="*/ 17 h 43"/>
                <a:gd name="T22" fmla="*/ 208 w 251"/>
                <a:gd name="T23" fmla="*/ 17 h 43"/>
                <a:gd name="T24" fmla="*/ 182 w 251"/>
                <a:gd name="T25" fmla="*/ 17 h 43"/>
                <a:gd name="T26" fmla="*/ 156 w 251"/>
                <a:gd name="T27" fmla="*/ 26 h 43"/>
                <a:gd name="T28" fmla="*/ 121 w 251"/>
                <a:gd name="T29" fmla="*/ 26 h 43"/>
                <a:gd name="T30" fmla="*/ 87 w 251"/>
                <a:gd name="T31" fmla="*/ 35 h 43"/>
                <a:gd name="T32" fmla="*/ 43 w 251"/>
                <a:gd name="T33" fmla="*/ 35 h 43"/>
                <a:gd name="T34" fmla="*/ 0 w 251"/>
                <a:gd name="T35" fmla="*/ 43 h 43"/>
                <a:gd name="T36" fmla="*/ 0 w 251"/>
                <a:gd name="T37" fmla="*/ 35 h 43"/>
                <a:gd name="T38" fmla="*/ 0 w 251"/>
                <a:gd name="T3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1" h="43">
                  <a:moveTo>
                    <a:pt x="0" y="35"/>
                  </a:moveTo>
                  <a:lnTo>
                    <a:pt x="35" y="26"/>
                  </a:lnTo>
                  <a:lnTo>
                    <a:pt x="78" y="17"/>
                  </a:lnTo>
                  <a:lnTo>
                    <a:pt x="113" y="17"/>
                  </a:lnTo>
                  <a:lnTo>
                    <a:pt x="147" y="9"/>
                  </a:lnTo>
                  <a:lnTo>
                    <a:pt x="182" y="9"/>
                  </a:lnTo>
                  <a:lnTo>
                    <a:pt x="208" y="0"/>
                  </a:lnTo>
                  <a:lnTo>
                    <a:pt x="234" y="0"/>
                  </a:lnTo>
                  <a:lnTo>
                    <a:pt x="251" y="0"/>
                  </a:lnTo>
                  <a:lnTo>
                    <a:pt x="251" y="9"/>
                  </a:lnTo>
                  <a:lnTo>
                    <a:pt x="234" y="17"/>
                  </a:lnTo>
                  <a:lnTo>
                    <a:pt x="208" y="17"/>
                  </a:lnTo>
                  <a:lnTo>
                    <a:pt x="182" y="17"/>
                  </a:lnTo>
                  <a:lnTo>
                    <a:pt x="156" y="26"/>
                  </a:lnTo>
                  <a:lnTo>
                    <a:pt x="121" y="26"/>
                  </a:lnTo>
                  <a:lnTo>
                    <a:pt x="87" y="35"/>
                  </a:lnTo>
                  <a:lnTo>
                    <a:pt x="43" y="35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3">
              <a:extLst>
                <a:ext uri="{FF2B5EF4-FFF2-40B4-BE49-F238E27FC236}">
                  <a16:creationId xmlns:a16="http://schemas.microsoft.com/office/drawing/2014/main" id="{9F01E377-BC29-45D8-8820-35648C7F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9519" y="4450474"/>
              <a:ext cx="359134" cy="386762"/>
            </a:xfrm>
            <a:custGeom>
              <a:avLst/>
              <a:gdLst>
                <a:gd name="T0" fmla="*/ 70 w 113"/>
                <a:gd name="T1" fmla="*/ 18 h 122"/>
                <a:gd name="T2" fmla="*/ 78 w 113"/>
                <a:gd name="T3" fmla="*/ 26 h 122"/>
                <a:gd name="T4" fmla="*/ 96 w 113"/>
                <a:gd name="T5" fmla="*/ 35 h 122"/>
                <a:gd name="T6" fmla="*/ 104 w 113"/>
                <a:gd name="T7" fmla="*/ 44 h 122"/>
                <a:gd name="T8" fmla="*/ 104 w 113"/>
                <a:gd name="T9" fmla="*/ 52 h 122"/>
                <a:gd name="T10" fmla="*/ 113 w 113"/>
                <a:gd name="T11" fmla="*/ 70 h 122"/>
                <a:gd name="T12" fmla="*/ 113 w 113"/>
                <a:gd name="T13" fmla="*/ 87 h 122"/>
                <a:gd name="T14" fmla="*/ 113 w 113"/>
                <a:gd name="T15" fmla="*/ 96 h 122"/>
                <a:gd name="T16" fmla="*/ 104 w 113"/>
                <a:gd name="T17" fmla="*/ 104 h 122"/>
                <a:gd name="T18" fmla="*/ 96 w 113"/>
                <a:gd name="T19" fmla="*/ 122 h 122"/>
                <a:gd name="T20" fmla="*/ 87 w 113"/>
                <a:gd name="T21" fmla="*/ 122 h 122"/>
                <a:gd name="T22" fmla="*/ 78 w 113"/>
                <a:gd name="T23" fmla="*/ 122 h 122"/>
                <a:gd name="T24" fmla="*/ 61 w 113"/>
                <a:gd name="T25" fmla="*/ 113 h 122"/>
                <a:gd name="T26" fmla="*/ 52 w 113"/>
                <a:gd name="T27" fmla="*/ 96 h 122"/>
                <a:gd name="T28" fmla="*/ 35 w 113"/>
                <a:gd name="T29" fmla="*/ 87 h 122"/>
                <a:gd name="T30" fmla="*/ 26 w 113"/>
                <a:gd name="T31" fmla="*/ 70 h 122"/>
                <a:gd name="T32" fmla="*/ 18 w 113"/>
                <a:gd name="T33" fmla="*/ 61 h 122"/>
                <a:gd name="T34" fmla="*/ 9 w 113"/>
                <a:gd name="T35" fmla="*/ 44 h 122"/>
                <a:gd name="T36" fmla="*/ 0 w 113"/>
                <a:gd name="T37" fmla="*/ 35 h 122"/>
                <a:gd name="T38" fmla="*/ 0 w 113"/>
                <a:gd name="T39" fmla="*/ 26 h 122"/>
                <a:gd name="T40" fmla="*/ 0 w 113"/>
                <a:gd name="T41" fmla="*/ 18 h 122"/>
                <a:gd name="T42" fmla="*/ 0 w 113"/>
                <a:gd name="T43" fmla="*/ 18 h 122"/>
                <a:gd name="T44" fmla="*/ 9 w 113"/>
                <a:gd name="T45" fmla="*/ 9 h 122"/>
                <a:gd name="T46" fmla="*/ 18 w 113"/>
                <a:gd name="T47" fmla="*/ 0 h 122"/>
                <a:gd name="T48" fmla="*/ 26 w 113"/>
                <a:gd name="T49" fmla="*/ 9 h 122"/>
                <a:gd name="T50" fmla="*/ 44 w 113"/>
                <a:gd name="T51" fmla="*/ 9 h 122"/>
                <a:gd name="T52" fmla="*/ 52 w 113"/>
                <a:gd name="T53" fmla="*/ 18 h 122"/>
                <a:gd name="T54" fmla="*/ 70 w 113"/>
                <a:gd name="T55" fmla="*/ 18 h 122"/>
                <a:gd name="T56" fmla="*/ 70 w 113"/>
                <a:gd name="T57" fmla="*/ 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3" h="122">
                  <a:moveTo>
                    <a:pt x="70" y="18"/>
                  </a:moveTo>
                  <a:lnTo>
                    <a:pt x="78" y="26"/>
                  </a:lnTo>
                  <a:lnTo>
                    <a:pt x="96" y="35"/>
                  </a:lnTo>
                  <a:lnTo>
                    <a:pt x="104" y="44"/>
                  </a:lnTo>
                  <a:lnTo>
                    <a:pt x="104" y="52"/>
                  </a:lnTo>
                  <a:lnTo>
                    <a:pt x="113" y="70"/>
                  </a:lnTo>
                  <a:lnTo>
                    <a:pt x="113" y="87"/>
                  </a:lnTo>
                  <a:lnTo>
                    <a:pt x="113" y="96"/>
                  </a:lnTo>
                  <a:lnTo>
                    <a:pt x="104" y="104"/>
                  </a:lnTo>
                  <a:lnTo>
                    <a:pt x="96" y="122"/>
                  </a:lnTo>
                  <a:lnTo>
                    <a:pt x="87" y="122"/>
                  </a:lnTo>
                  <a:lnTo>
                    <a:pt x="78" y="122"/>
                  </a:lnTo>
                  <a:lnTo>
                    <a:pt x="61" y="113"/>
                  </a:lnTo>
                  <a:lnTo>
                    <a:pt x="52" y="96"/>
                  </a:lnTo>
                  <a:lnTo>
                    <a:pt x="35" y="87"/>
                  </a:lnTo>
                  <a:lnTo>
                    <a:pt x="26" y="70"/>
                  </a:lnTo>
                  <a:lnTo>
                    <a:pt x="18" y="61"/>
                  </a:lnTo>
                  <a:lnTo>
                    <a:pt x="9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26" y="9"/>
                  </a:lnTo>
                  <a:lnTo>
                    <a:pt x="44" y="9"/>
                  </a:lnTo>
                  <a:lnTo>
                    <a:pt x="52" y="18"/>
                  </a:lnTo>
                  <a:lnTo>
                    <a:pt x="70" y="18"/>
                  </a:lnTo>
                  <a:lnTo>
                    <a:pt x="70" y="18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4">
              <a:extLst>
                <a:ext uri="{FF2B5EF4-FFF2-40B4-BE49-F238E27FC236}">
                  <a16:creationId xmlns:a16="http://schemas.microsoft.com/office/drawing/2014/main" id="{5D9773CD-B633-4EC2-A84A-0AFCC3532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66" y="5797800"/>
              <a:ext cx="2231077" cy="440656"/>
            </a:xfrm>
            <a:custGeom>
              <a:avLst/>
              <a:gdLst>
                <a:gd name="T0" fmla="*/ 693 w 702"/>
                <a:gd name="T1" fmla="*/ 52 h 139"/>
                <a:gd name="T2" fmla="*/ 702 w 702"/>
                <a:gd name="T3" fmla="*/ 69 h 139"/>
                <a:gd name="T4" fmla="*/ 684 w 702"/>
                <a:gd name="T5" fmla="*/ 78 h 139"/>
                <a:gd name="T6" fmla="*/ 667 w 702"/>
                <a:gd name="T7" fmla="*/ 87 h 139"/>
                <a:gd name="T8" fmla="*/ 641 w 702"/>
                <a:gd name="T9" fmla="*/ 78 h 139"/>
                <a:gd name="T10" fmla="*/ 598 w 702"/>
                <a:gd name="T11" fmla="*/ 78 h 139"/>
                <a:gd name="T12" fmla="*/ 494 w 702"/>
                <a:gd name="T13" fmla="*/ 78 h 139"/>
                <a:gd name="T14" fmla="*/ 372 w 702"/>
                <a:gd name="T15" fmla="*/ 87 h 139"/>
                <a:gd name="T16" fmla="*/ 268 w 702"/>
                <a:gd name="T17" fmla="*/ 104 h 139"/>
                <a:gd name="T18" fmla="*/ 173 w 702"/>
                <a:gd name="T19" fmla="*/ 121 h 139"/>
                <a:gd name="T20" fmla="*/ 121 w 702"/>
                <a:gd name="T21" fmla="*/ 130 h 139"/>
                <a:gd name="T22" fmla="*/ 78 w 702"/>
                <a:gd name="T23" fmla="*/ 130 h 139"/>
                <a:gd name="T24" fmla="*/ 60 w 702"/>
                <a:gd name="T25" fmla="*/ 139 h 139"/>
                <a:gd name="T26" fmla="*/ 52 w 702"/>
                <a:gd name="T27" fmla="*/ 139 h 139"/>
                <a:gd name="T28" fmla="*/ 26 w 702"/>
                <a:gd name="T29" fmla="*/ 121 h 139"/>
                <a:gd name="T30" fmla="*/ 8 w 702"/>
                <a:gd name="T31" fmla="*/ 104 h 139"/>
                <a:gd name="T32" fmla="*/ 0 w 702"/>
                <a:gd name="T33" fmla="*/ 95 h 139"/>
                <a:gd name="T34" fmla="*/ 8 w 702"/>
                <a:gd name="T35" fmla="*/ 87 h 139"/>
                <a:gd name="T36" fmla="*/ 26 w 702"/>
                <a:gd name="T37" fmla="*/ 78 h 139"/>
                <a:gd name="T38" fmla="*/ 34 w 702"/>
                <a:gd name="T39" fmla="*/ 78 h 139"/>
                <a:gd name="T40" fmla="*/ 69 w 702"/>
                <a:gd name="T41" fmla="*/ 78 h 139"/>
                <a:gd name="T42" fmla="*/ 112 w 702"/>
                <a:gd name="T43" fmla="*/ 69 h 139"/>
                <a:gd name="T44" fmla="*/ 164 w 702"/>
                <a:gd name="T45" fmla="*/ 61 h 139"/>
                <a:gd name="T46" fmla="*/ 277 w 702"/>
                <a:gd name="T47" fmla="*/ 52 h 139"/>
                <a:gd name="T48" fmla="*/ 364 w 702"/>
                <a:gd name="T49" fmla="*/ 35 h 139"/>
                <a:gd name="T50" fmla="*/ 442 w 702"/>
                <a:gd name="T51" fmla="*/ 26 h 139"/>
                <a:gd name="T52" fmla="*/ 511 w 702"/>
                <a:gd name="T53" fmla="*/ 9 h 139"/>
                <a:gd name="T54" fmla="*/ 563 w 702"/>
                <a:gd name="T55" fmla="*/ 9 h 139"/>
                <a:gd name="T56" fmla="*/ 589 w 702"/>
                <a:gd name="T57" fmla="*/ 0 h 139"/>
                <a:gd name="T58" fmla="*/ 641 w 702"/>
                <a:gd name="T59" fmla="*/ 9 h 139"/>
                <a:gd name="T60" fmla="*/ 667 w 702"/>
                <a:gd name="T61" fmla="*/ 26 h 139"/>
                <a:gd name="T62" fmla="*/ 684 w 702"/>
                <a:gd name="T63" fmla="*/ 4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2" h="139">
                  <a:moveTo>
                    <a:pt x="684" y="43"/>
                  </a:moveTo>
                  <a:lnTo>
                    <a:pt x="693" y="52"/>
                  </a:lnTo>
                  <a:lnTo>
                    <a:pt x="702" y="61"/>
                  </a:lnTo>
                  <a:lnTo>
                    <a:pt x="702" y="69"/>
                  </a:lnTo>
                  <a:lnTo>
                    <a:pt x="702" y="78"/>
                  </a:lnTo>
                  <a:lnTo>
                    <a:pt x="684" y="78"/>
                  </a:lnTo>
                  <a:lnTo>
                    <a:pt x="676" y="87"/>
                  </a:lnTo>
                  <a:lnTo>
                    <a:pt x="667" y="87"/>
                  </a:lnTo>
                  <a:lnTo>
                    <a:pt x="658" y="78"/>
                  </a:lnTo>
                  <a:lnTo>
                    <a:pt x="641" y="78"/>
                  </a:lnTo>
                  <a:lnTo>
                    <a:pt x="624" y="78"/>
                  </a:lnTo>
                  <a:lnTo>
                    <a:pt x="598" y="78"/>
                  </a:lnTo>
                  <a:lnTo>
                    <a:pt x="563" y="78"/>
                  </a:lnTo>
                  <a:lnTo>
                    <a:pt x="494" y="78"/>
                  </a:lnTo>
                  <a:lnTo>
                    <a:pt x="416" y="78"/>
                  </a:lnTo>
                  <a:lnTo>
                    <a:pt x="372" y="87"/>
                  </a:lnTo>
                  <a:lnTo>
                    <a:pt x="320" y="95"/>
                  </a:lnTo>
                  <a:lnTo>
                    <a:pt x="268" y="104"/>
                  </a:lnTo>
                  <a:lnTo>
                    <a:pt x="199" y="113"/>
                  </a:lnTo>
                  <a:lnTo>
                    <a:pt x="173" y="121"/>
                  </a:lnTo>
                  <a:lnTo>
                    <a:pt x="138" y="121"/>
                  </a:lnTo>
                  <a:lnTo>
                    <a:pt x="121" y="130"/>
                  </a:lnTo>
                  <a:lnTo>
                    <a:pt x="95" y="130"/>
                  </a:lnTo>
                  <a:lnTo>
                    <a:pt x="78" y="130"/>
                  </a:lnTo>
                  <a:lnTo>
                    <a:pt x="69" y="130"/>
                  </a:lnTo>
                  <a:lnTo>
                    <a:pt x="60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43" y="130"/>
                  </a:lnTo>
                  <a:lnTo>
                    <a:pt x="26" y="121"/>
                  </a:lnTo>
                  <a:lnTo>
                    <a:pt x="8" y="113"/>
                  </a:lnTo>
                  <a:lnTo>
                    <a:pt x="8" y="104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34" y="78"/>
                  </a:lnTo>
                  <a:lnTo>
                    <a:pt x="52" y="78"/>
                  </a:lnTo>
                  <a:lnTo>
                    <a:pt x="69" y="78"/>
                  </a:lnTo>
                  <a:lnTo>
                    <a:pt x="86" y="78"/>
                  </a:lnTo>
                  <a:lnTo>
                    <a:pt x="112" y="69"/>
                  </a:lnTo>
                  <a:lnTo>
                    <a:pt x="138" y="69"/>
                  </a:lnTo>
                  <a:lnTo>
                    <a:pt x="164" y="61"/>
                  </a:lnTo>
                  <a:lnTo>
                    <a:pt x="225" y="61"/>
                  </a:lnTo>
                  <a:lnTo>
                    <a:pt x="277" y="52"/>
                  </a:lnTo>
                  <a:lnTo>
                    <a:pt x="320" y="43"/>
                  </a:lnTo>
                  <a:lnTo>
                    <a:pt x="364" y="35"/>
                  </a:lnTo>
                  <a:lnTo>
                    <a:pt x="407" y="26"/>
                  </a:lnTo>
                  <a:lnTo>
                    <a:pt x="442" y="26"/>
                  </a:lnTo>
                  <a:lnTo>
                    <a:pt x="476" y="17"/>
                  </a:lnTo>
                  <a:lnTo>
                    <a:pt x="511" y="9"/>
                  </a:lnTo>
                  <a:lnTo>
                    <a:pt x="537" y="9"/>
                  </a:lnTo>
                  <a:lnTo>
                    <a:pt x="563" y="9"/>
                  </a:lnTo>
                  <a:lnTo>
                    <a:pt x="580" y="0"/>
                  </a:lnTo>
                  <a:lnTo>
                    <a:pt x="589" y="0"/>
                  </a:lnTo>
                  <a:lnTo>
                    <a:pt x="615" y="9"/>
                  </a:lnTo>
                  <a:lnTo>
                    <a:pt x="641" y="9"/>
                  </a:lnTo>
                  <a:lnTo>
                    <a:pt x="658" y="17"/>
                  </a:lnTo>
                  <a:lnTo>
                    <a:pt x="667" y="26"/>
                  </a:lnTo>
                  <a:lnTo>
                    <a:pt x="684" y="35"/>
                  </a:lnTo>
                  <a:lnTo>
                    <a:pt x="684" y="43"/>
                  </a:lnTo>
                  <a:lnTo>
                    <a:pt x="684" y="43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5">
              <a:extLst>
                <a:ext uri="{FF2B5EF4-FFF2-40B4-BE49-F238E27FC236}">
                  <a16:creationId xmlns:a16="http://schemas.microsoft.com/office/drawing/2014/main" id="{292D91E6-02DD-4B7A-A9D6-35351C709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256" y="4945022"/>
              <a:ext cx="247897" cy="2060617"/>
            </a:xfrm>
            <a:custGeom>
              <a:avLst/>
              <a:gdLst>
                <a:gd name="T0" fmla="*/ 0 w 78"/>
                <a:gd name="T1" fmla="*/ 0 h 650"/>
                <a:gd name="T2" fmla="*/ 26 w 78"/>
                <a:gd name="T3" fmla="*/ 9 h 650"/>
                <a:gd name="T4" fmla="*/ 52 w 78"/>
                <a:gd name="T5" fmla="*/ 26 h 650"/>
                <a:gd name="T6" fmla="*/ 69 w 78"/>
                <a:gd name="T7" fmla="*/ 35 h 650"/>
                <a:gd name="T8" fmla="*/ 78 w 78"/>
                <a:gd name="T9" fmla="*/ 44 h 650"/>
                <a:gd name="T10" fmla="*/ 78 w 78"/>
                <a:gd name="T11" fmla="*/ 61 h 650"/>
                <a:gd name="T12" fmla="*/ 78 w 78"/>
                <a:gd name="T13" fmla="*/ 70 h 650"/>
                <a:gd name="T14" fmla="*/ 78 w 78"/>
                <a:gd name="T15" fmla="*/ 78 h 650"/>
                <a:gd name="T16" fmla="*/ 78 w 78"/>
                <a:gd name="T17" fmla="*/ 87 h 650"/>
                <a:gd name="T18" fmla="*/ 69 w 78"/>
                <a:gd name="T19" fmla="*/ 96 h 650"/>
                <a:gd name="T20" fmla="*/ 69 w 78"/>
                <a:gd name="T21" fmla="*/ 113 h 650"/>
                <a:gd name="T22" fmla="*/ 69 w 78"/>
                <a:gd name="T23" fmla="*/ 130 h 650"/>
                <a:gd name="T24" fmla="*/ 69 w 78"/>
                <a:gd name="T25" fmla="*/ 156 h 650"/>
                <a:gd name="T26" fmla="*/ 69 w 78"/>
                <a:gd name="T27" fmla="*/ 174 h 650"/>
                <a:gd name="T28" fmla="*/ 69 w 78"/>
                <a:gd name="T29" fmla="*/ 208 h 650"/>
                <a:gd name="T30" fmla="*/ 69 w 78"/>
                <a:gd name="T31" fmla="*/ 234 h 650"/>
                <a:gd name="T32" fmla="*/ 69 w 78"/>
                <a:gd name="T33" fmla="*/ 304 h 650"/>
                <a:gd name="T34" fmla="*/ 69 w 78"/>
                <a:gd name="T35" fmla="*/ 364 h 650"/>
                <a:gd name="T36" fmla="*/ 69 w 78"/>
                <a:gd name="T37" fmla="*/ 416 h 650"/>
                <a:gd name="T38" fmla="*/ 69 w 78"/>
                <a:gd name="T39" fmla="*/ 460 h 650"/>
                <a:gd name="T40" fmla="*/ 69 w 78"/>
                <a:gd name="T41" fmla="*/ 503 h 650"/>
                <a:gd name="T42" fmla="*/ 69 w 78"/>
                <a:gd name="T43" fmla="*/ 538 h 650"/>
                <a:gd name="T44" fmla="*/ 69 w 78"/>
                <a:gd name="T45" fmla="*/ 572 h 650"/>
                <a:gd name="T46" fmla="*/ 60 w 78"/>
                <a:gd name="T47" fmla="*/ 598 h 650"/>
                <a:gd name="T48" fmla="*/ 60 w 78"/>
                <a:gd name="T49" fmla="*/ 616 h 650"/>
                <a:gd name="T50" fmla="*/ 52 w 78"/>
                <a:gd name="T51" fmla="*/ 633 h 650"/>
                <a:gd name="T52" fmla="*/ 52 w 78"/>
                <a:gd name="T53" fmla="*/ 642 h 650"/>
                <a:gd name="T54" fmla="*/ 43 w 78"/>
                <a:gd name="T55" fmla="*/ 650 h 650"/>
                <a:gd name="T56" fmla="*/ 34 w 78"/>
                <a:gd name="T57" fmla="*/ 642 h 650"/>
                <a:gd name="T58" fmla="*/ 26 w 78"/>
                <a:gd name="T59" fmla="*/ 633 h 650"/>
                <a:gd name="T60" fmla="*/ 26 w 78"/>
                <a:gd name="T61" fmla="*/ 624 h 650"/>
                <a:gd name="T62" fmla="*/ 17 w 78"/>
                <a:gd name="T63" fmla="*/ 598 h 650"/>
                <a:gd name="T64" fmla="*/ 17 w 78"/>
                <a:gd name="T65" fmla="*/ 590 h 650"/>
                <a:gd name="T66" fmla="*/ 8 w 78"/>
                <a:gd name="T67" fmla="*/ 564 h 650"/>
                <a:gd name="T68" fmla="*/ 8 w 78"/>
                <a:gd name="T69" fmla="*/ 538 h 650"/>
                <a:gd name="T70" fmla="*/ 8 w 78"/>
                <a:gd name="T71" fmla="*/ 512 h 650"/>
                <a:gd name="T72" fmla="*/ 8 w 78"/>
                <a:gd name="T73" fmla="*/ 477 h 650"/>
                <a:gd name="T74" fmla="*/ 8 w 78"/>
                <a:gd name="T75" fmla="*/ 434 h 650"/>
                <a:gd name="T76" fmla="*/ 8 w 78"/>
                <a:gd name="T77" fmla="*/ 390 h 650"/>
                <a:gd name="T78" fmla="*/ 8 w 78"/>
                <a:gd name="T79" fmla="*/ 338 h 650"/>
                <a:gd name="T80" fmla="*/ 8 w 78"/>
                <a:gd name="T81" fmla="*/ 286 h 650"/>
                <a:gd name="T82" fmla="*/ 8 w 78"/>
                <a:gd name="T83" fmla="*/ 243 h 650"/>
                <a:gd name="T84" fmla="*/ 8 w 78"/>
                <a:gd name="T85" fmla="*/ 191 h 650"/>
                <a:gd name="T86" fmla="*/ 8 w 78"/>
                <a:gd name="T87" fmla="*/ 148 h 650"/>
                <a:gd name="T88" fmla="*/ 0 w 78"/>
                <a:gd name="T89" fmla="*/ 104 h 650"/>
                <a:gd name="T90" fmla="*/ 0 w 78"/>
                <a:gd name="T91" fmla="*/ 70 h 650"/>
                <a:gd name="T92" fmla="*/ 0 w 78"/>
                <a:gd name="T93" fmla="*/ 35 h 650"/>
                <a:gd name="T94" fmla="*/ 0 w 78"/>
                <a:gd name="T95" fmla="*/ 0 h 650"/>
                <a:gd name="T96" fmla="*/ 0 w 78"/>
                <a:gd name="T97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650">
                  <a:moveTo>
                    <a:pt x="0" y="0"/>
                  </a:moveTo>
                  <a:lnTo>
                    <a:pt x="26" y="9"/>
                  </a:lnTo>
                  <a:lnTo>
                    <a:pt x="52" y="26"/>
                  </a:lnTo>
                  <a:lnTo>
                    <a:pt x="69" y="35"/>
                  </a:lnTo>
                  <a:lnTo>
                    <a:pt x="78" y="44"/>
                  </a:lnTo>
                  <a:lnTo>
                    <a:pt x="78" y="61"/>
                  </a:lnTo>
                  <a:lnTo>
                    <a:pt x="78" y="70"/>
                  </a:lnTo>
                  <a:lnTo>
                    <a:pt x="78" y="78"/>
                  </a:lnTo>
                  <a:lnTo>
                    <a:pt x="78" y="87"/>
                  </a:lnTo>
                  <a:lnTo>
                    <a:pt x="69" y="96"/>
                  </a:lnTo>
                  <a:lnTo>
                    <a:pt x="69" y="113"/>
                  </a:lnTo>
                  <a:lnTo>
                    <a:pt x="69" y="130"/>
                  </a:lnTo>
                  <a:lnTo>
                    <a:pt x="69" y="156"/>
                  </a:lnTo>
                  <a:lnTo>
                    <a:pt x="69" y="174"/>
                  </a:lnTo>
                  <a:lnTo>
                    <a:pt x="69" y="208"/>
                  </a:lnTo>
                  <a:lnTo>
                    <a:pt x="69" y="234"/>
                  </a:lnTo>
                  <a:lnTo>
                    <a:pt x="69" y="304"/>
                  </a:lnTo>
                  <a:lnTo>
                    <a:pt x="69" y="364"/>
                  </a:lnTo>
                  <a:lnTo>
                    <a:pt x="69" y="416"/>
                  </a:lnTo>
                  <a:lnTo>
                    <a:pt x="69" y="460"/>
                  </a:lnTo>
                  <a:lnTo>
                    <a:pt x="69" y="503"/>
                  </a:lnTo>
                  <a:lnTo>
                    <a:pt x="69" y="538"/>
                  </a:lnTo>
                  <a:lnTo>
                    <a:pt x="69" y="572"/>
                  </a:lnTo>
                  <a:lnTo>
                    <a:pt x="60" y="598"/>
                  </a:lnTo>
                  <a:lnTo>
                    <a:pt x="60" y="616"/>
                  </a:lnTo>
                  <a:lnTo>
                    <a:pt x="52" y="633"/>
                  </a:lnTo>
                  <a:lnTo>
                    <a:pt x="52" y="642"/>
                  </a:lnTo>
                  <a:lnTo>
                    <a:pt x="43" y="650"/>
                  </a:lnTo>
                  <a:lnTo>
                    <a:pt x="34" y="642"/>
                  </a:lnTo>
                  <a:lnTo>
                    <a:pt x="26" y="633"/>
                  </a:lnTo>
                  <a:lnTo>
                    <a:pt x="26" y="624"/>
                  </a:lnTo>
                  <a:lnTo>
                    <a:pt x="17" y="598"/>
                  </a:lnTo>
                  <a:lnTo>
                    <a:pt x="17" y="590"/>
                  </a:lnTo>
                  <a:lnTo>
                    <a:pt x="8" y="564"/>
                  </a:lnTo>
                  <a:lnTo>
                    <a:pt x="8" y="538"/>
                  </a:lnTo>
                  <a:lnTo>
                    <a:pt x="8" y="512"/>
                  </a:lnTo>
                  <a:lnTo>
                    <a:pt x="8" y="477"/>
                  </a:lnTo>
                  <a:lnTo>
                    <a:pt x="8" y="434"/>
                  </a:lnTo>
                  <a:lnTo>
                    <a:pt x="8" y="390"/>
                  </a:lnTo>
                  <a:lnTo>
                    <a:pt x="8" y="338"/>
                  </a:lnTo>
                  <a:lnTo>
                    <a:pt x="8" y="286"/>
                  </a:lnTo>
                  <a:lnTo>
                    <a:pt x="8" y="243"/>
                  </a:lnTo>
                  <a:lnTo>
                    <a:pt x="8" y="191"/>
                  </a:lnTo>
                  <a:lnTo>
                    <a:pt x="8" y="148"/>
                  </a:lnTo>
                  <a:lnTo>
                    <a:pt x="0" y="104"/>
                  </a:lnTo>
                  <a:lnTo>
                    <a:pt x="0" y="70"/>
                  </a:lnTo>
                  <a:lnTo>
                    <a:pt x="0" y="3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6">
              <a:extLst>
                <a:ext uri="{FF2B5EF4-FFF2-40B4-BE49-F238E27FC236}">
                  <a16:creationId xmlns:a16="http://schemas.microsoft.com/office/drawing/2014/main" id="{A87AD493-0624-4C61-9494-95B782065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461" y="4780173"/>
              <a:ext cx="1376149" cy="935204"/>
            </a:xfrm>
            <a:custGeom>
              <a:avLst/>
              <a:gdLst>
                <a:gd name="T0" fmla="*/ 338 w 433"/>
                <a:gd name="T1" fmla="*/ 0 h 295"/>
                <a:gd name="T2" fmla="*/ 355 w 433"/>
                <a:gd name="T3" fmla="*/ 0 h 295"/>
                <a:gd name="T4" fmla="*/ 372 w 433"/>
                <a:gd name="T5" fmla="*/ 9 h 295"/>
                <a:gd name="T6" fmla="*/ 398 w 433"/>
                <a:gd name="T7" fmla="*/ 26 h 295"/>
                <a:gd name="T8" fmla="*/ 424 w 433"/>
                <a:gd name="T9" fmla="*/ 52 h 295"/>
                <a:gd name="T10" fmla="*/ 433 w 433"/>
                <a:gd name="T11" fmla="*/ 70 h 295"/>
                <a:gd name="T12" fmla="*/ 424 w 433"/>
                <a:gd name="T13" fmla="*/ 87 h 295"/>
                <a:gd name="T14" fmla="*/ 407 w 433"/>
                <a:gd name="T15" fmla="*/ 104 h 295"/>
                <a:gd name="T16" fmla="*/ 398 w 433"/>
                <a:gd name="T17" fmla="*/ 130 h 295"/>
                <a:gd name="T18" fmla="*/ 390 w 433"/>
                <a:gd name="T19" fmla="*/ 156 h 295"/>
                <a:gd name="T20" fmla="*/ 372 w 433"/>
                <a:gd name="T21" fmla="*/ 191 h 295"/>
                <a:gd name="T22" fmla="*/ 355 w 433"/>
                <a:gd name="T23" fmla="*/ 234 h 295"/>
                <a:gd name="T24" fmla="*/ 346 w 433"/>
                <a:gd name="T25" fmla="*/ 260 h 295"/>
                <a:gd name="T26" fmla="*/ 329 w 433"/>
                <a:gd name="T27" fmla="*/ 278 h 295"/>
                <a:gd name="T28" fmla="*/ 312 w 433"/>
                <a:gd name="T29" fmla="*/ 278 h 295"/>
                <a:gd name="T30" fmla="*/ 303 w 433"/>
                <a:gd name="T31" fmla="*/ 252 h 295"/>
                <a:gd name="T32" fmla="*/ 303 w 433"/>
                <a:gd name="T33" fmla="*/ 243 h 295"/>
                <a:gd name="T34" fmla="*/ 312 w 433"/>
                <a:gd name="T35" fmla="*/ 234 h 295"/>
                <a:gd name="T36" fmla="*/ 320 w 433"/>
                <a:gd name="T37" fmla="*/ 191 h 295"/>
                <a:gd name="T38" fmla="*/ 329 w 433"/>
                <a:gd name="T39" fmla="*/ 122 h 295"/>
                <a:gd name="T40" fmla="*/ 338 w 433"/>
                <a:gd name="T41" fmla="*/ 96 h 295"/>
                <a:gd name="T42" fmla="*/ 338 w 433"/>
                <a:gd name="T43" fmla="*/ 78 h 295"/>
                <a:gd name="T44" fmla="*/ 338 w 433"/>
                <a:gd name="T45" fmla="*/ 78 h 295"/>
                <a:gd name="T46" fmla="*/ 320 w 433"/>
                <a:gd name="T47" fmla="*/ 70 h 295"/>
                <a:gd name="T48" fmla="*/ 312 w 433"/>
                <a:gd name="T49" fmla="*/ 70 h 295"/>
                <a:gd name="T50" fmla="*/ 294 w 433"/>
                <a:gd name="T51" fmla="*/ 70 h 295"/>
                <a:gd name="T52" fmla="*/ 268 w 433"/>
                <a:gd name="T53" fmla="*/ 70 h 295"/>
                <a:gd name="T54" fmla="*/ 234 w 433"/>
                <a:gd name="T55" fmla="*/ 78 h 295"/>
                <a:gd name="T56" fmla="*/ 190 w 433"/>
                <a:gd name="T57" fmla="*/ 87 h 295"/>
                <a:gd name="T58" fmla="*/ 138 w 433"/>
                <a:gd name="T59" fmla="*/ 87 h 295"/>
                <a:gd name="T60" fmla="*/ 78 w 433"/>
                <a:gd name="T61" fmla="*/ 96 h 295"/>
                <a:gd name="T62" fmla="*/ 0 w 433"/>
                <a:gd name="T63" fmla="*/ 104 h 295"/>
                <a:gd name="T64" fmla="*/ 17 w 433"/>
                <a:gd name="T65" fmla="*/ 61 h 295"/>
                <a:gd name="T66" fmla="*/ 52 w 433"/>
                <a:gd name="T67" fmla="*/ 61 h 295"/>
                <a:gd name="T68" fmla="*/ 95 w 433"/>
                <a:gd name="T69" fmla="*/ 52 h 295"/>
                <a:gd name="T70" fmla="*/ 147 w 433"/>
                <a:gd name="T71" fmla="*/ 44 h 295"/>
                <a:gd name="T72" fmla="*/ 216 w 433"/>
                <a:gd name="T73" fmla="*/ 35 h 295"/>
                <a:gd name="T74" fmla="*/ 268 w 433"/>
                <a:gd name="T75" fmla="*/ 26 h 295"/>
                <a:gd name="T76" fmla="*/ 303 w 433"/>
                <a:gd name="T77" fmla="*/ 18 h 295"/>
                <a:gd name="T78" fmla="*/ 320 w 433"/>
                <a:gd name="T79" fmla="*/ 9 h 295"/>
                <a:gd name="T80" fmla="*/ 320 w 433"/>
                <a:gd name="T81" fmla="*/ 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3" h="295">
                  <a:moveTo>
                    <a:pt x="320" y="9"/>
                  </a:moveTo>
                  <a:lnTo>
                    <a:pt x="338" y="0"/>
                  </a:lnTo>
                  <a:lnTo>
                    <a:pt x="346" y="0"/>
                  </a:lnTo>
                  <a:lnTo>
                    <a:pt x="355" y="0"/>
                  </a:lnTo>
                  <a:lnTo>
                    <a:pt x="364" y="9"/>
                  </a:lnTo>
                  <a:lnTo>
                    <a:pt x="372" y="9"/>
                  </a:lnTo>
                  <a:lnTo>
                    <a:pt x="381" y="18"/>
                  </a:lnTo>
                  <a:lnTo>
                    <a:pt x="398" y="26"/>
                  </a:lnTo>
                  <a:lnTo>
                    <a:pt x="416" y="44"/>
                  </a:lnTo>
                  <a:lnTo>
                    <a:pt x="424" y="52"/>
                  </a:lnTo>
                  <a:lnTo>
                    <a:pt x="433" y="61"/>
                  </a:lnTo>
                  <a:lnTo>
                    <a:pt x="433" y="70"/>
                  </a:lnTo>
                  <a:lnTo>
                    <a:pt x="433" y="78"/>
                  </a:lnTo>
                  <a:lnTo>
                    <a:pt x="424" y="87"/>
                  </a:lnTo>
                  <a:lnTo>
                    <a:pt x="416" y="96"/>
                  </a:lnTo>
                  <a:lnTo>
                    <a:pt x="407" y="104"/>
                  </a:lnTo>
                  <a:lnTo>
                    <a:pt x="407" y="113"/>
                  </a:lnTo>
                  <a:lnTo>
                    <a:pt x="398" y="130"/>
                  </a:lnTo>
                  <a:lnTo>
                    <a:pt x="390" y="139"/>
                  </a:lnTo>
                  <a:lnTo>
                    <a:pt x="390" y="156"/>
                  </a:lnTo>
                  <a:lnTo>
                    <a:pt x="381" y="174"/>
                  </a:lnTo>
                  <a:lnTo>
                    <a:pt x="372" y="191"/>
                  </a:lnTo>
                  <a:lnTo>
                    <a:pt x="364" y="217"/>
                  </a:lnTo>
                  <a:lnTo>
                    <a:pt x="355" y="234"/>
                  </a:lnTo>
                  <a:lnTo>
                    <a:pt x="346" y="252"/>
                  </a:lnTo>
                  <a:lnTo>
                    <a:pt x="346" y="260"/>
                  </a:lnTo>
                  <a:lnTo>
                    <a:pt x="338" y="269"/>
                  </a:lnTo>
                  <a:lnTo>
                    <a:pt x="329" y="278"/>
                  </a:lnTo>
                  <a:lnTo>
                    <a:pt x="312" y="295"/>
                  </a:lnTo>
                  <a:lnTo>
                    <a:pt x="312" y="278"/>
                  </a:lnTo>
                  <a:lnTo>
                    <a:pt x="303" y="260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43"/>
                  </a:lnTo>
                  <a:lnTo>
                    <a:pt x="303" y="243"/>
                  </a:lnTo>
                  <a:lnTo>
                    <a:pt x="312" y="234"/>
                  </a:lnTo>
                  <a:lnTo>
                    <a:pt x="312" y="217"/>
                  </a:lnTo>
                  <a:lnTo>
                    <a:pt x="320" y="191"/>
                  </a:lnTo>
                  <a:lnTo>
                    <a:pt x="320" y="156"/>
                  </a:lnTo>
                  <a:lnTo>
                    <a:pt x="329" y="122"/>
                  </a:lnTo>
                  <a:lnTo>
                    <a:pt x="338" y="113"/>
                  </a:lnTo>
                  <a:lnTo>
                    <a:pt x="338" y="96"/>
                  </a:lnTo>
                  <a:lnTo>
                    <a:pt x="338" y="87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29" y="70"/>
                  </a:lnTo>
                  <a:lnTo>
                    <a:pt x="320" y="70"/>
                  </a:lnTo>
                  <a:lnTo>
                    <a:pt x="320" y="70"/>
                  </a:lnTo>
                  <a:lnTo>
                    <a:pt x="312" y="70"/>
                  </a:lnTo>
                  <a:lnTo>
                    <a:pt x="303" y="70"/>
                  </a:lnTo>
                  <a:lnTo>
                    <a:pt x="294" y="70"/>
                  </a:lnTo>
                  <a:lnTo>
                    <a:pt x="286" y="70"/>
                  </a:lnTo>
                  <a:lnTo>
                    <a:pt x="268" y="70"/>
                  </a:lnTo>
                  <a:lnTo>
                    <a:pt x="260" y="78"/>
                  </a:lnTo>
                  <a:lnTo>
                    <a:pt x="234" y="78"/>
                  </a:lnTo>
                  <a:lnTo>
                    <a:pt x="216" y="78"/>
                  </a:lnTo>
                  <a:lnTo>
                    <a:pt x="190" y="87"/>
                  </a:lnTo>
                  <a:lnTo>
                    <a:pt x="164" y="87"/>
                  </a:lnTo>
                  <a:lnTo>
                    <a:pt x="138" y="87"/>
                  </a:lnTo>
                  <a:lnTo>
                    <a:pt x="104" y="96"/>
                  </a:lnTo>
                  <a:lnTo>
                    <a:pt x="78" y="96"/>
                  </a:lnTo>
                  <a:lnTo>
                    <a:pt x="43" y="104"/>
                  </a:lnTo>
                  <a:lnTo>
                    <a:pt x="0" y="104"/>
                  </a:lnTo>
                  <a:lnTo>
                    <a:pt x="0" y="61"/>
                  </a:lnTo>
                  <a:lnTo>
                    <a:pt x="17" y="61"/>
                  </a:lnTo>
                  <a:lnTo>
                    <a:pt x="34" y="61"/>
                  </a:lnTo>
                  <a:lnTo>
                    <a:pt x="52" y="61"/>
                  </a:lnTo>
                  <a:lnTo>
                    <a:pt x="69" y="52"/>
                  </a:lnTo>
                  <a:lnTo>
                    <a:pt x="95" y="52"/>
                  </a:lnTo>
                  <a:lnTo>
                    <a:pt x="121" y="52"/>
                  </a:lnTo>
                  <a:lnTo>
                    <a:pt x="147" y="44"/>
                  </a:lnTo>
                  <a:lnTo>
                    <a:pt x="182" y="44"/>
                  </a:lnTo>
                  <a:lnTo>
                    <a:pt x="216" y="35"/>
                  </a:lnTo>
                  <a:lnTo>
                    <a:pt x="242" y="26"/>
                  </a:lnTo>
                  <a:lnTo>
                    <a:pt x="268" y="26"/>
                  </a:lnTo>
                  <a:lnTo>
                    <a:pt x="286" y="18"/>
                  </a:lnTo>
                  <a:lnTo>
                    <a:pt x="303" y="18"/>
                  </a:lnTo>
                  <a:lnTo>
                    <a:pt x="312" y="18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0" y="9"/>
                  </a:lnTo>
                </a:path>
              </a:pathLst>
            </a:custGeom>
            <a:noFill/>
            <a:ln w="269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4142429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111160A-C238-4E92-9D41-A5FCCBDF6C02}"/>
              </a:ext>
            </a:extLst>
          </p:cNvPr>
          <p:cNvGrpSpPr/>
          <p:nvPr/>
        </p:nvGrpSpPr>
        <p:grpSpPr>
          <a:xfrm>
            <a:off x="5176302" y="2601230"/>
            <a:ext cx="2192322" cy="1655540"/>
            <a:chOff x="4360167" y="293126"/>
            <a:chExt cx="2192322" cy="1655540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94DAA716-F524-4997-A6AF-5887876B4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167" y="293126"/>
              <a:ext cx="1497333" cy="1576436"/>
            </a:xfrm>
            <a:custGeom>
              <a:avLst/>
              <a:gdLst>
                <a:gd name="T0" fmla="*/ 265 w 265"/>
                <a:gd name="T1" fmla="*/ 31 h 279"/>
                <a:gd name="T2" fmla="*/ 262 w 265"/>
                <a:gd name="T3" fmla="*/ 38 h 279"/>
                <a:gd name="T4" fmla="*/ 255 w 265"/>
                <a:gd name="T5" fmla="*/ 42 h 279"/>
                <a:gd name="T6" fmla="*/ 248 w 265"/>
                <a:gd name="T7" fmla="*/ 56 h 279"/>
                <a:gd name="T8" fmla="*/ 241 w 265"/>
                <a:gd name="T9" fmla="*/ 80 h 279"/>
                <a:gd name="T10" fmla="*/ 227 w 265"/>
                <a:gd name="T11" fmla="*/ 112 h 279"/>
                <a:gd name="T12" fmla="*/ 209 w 265"/>
                <a:gd name="T13" fmla="*/ 147 h 279"/>
                <a:gd name="T14" fmla="*/ 189 w 265"/>
                <a:gd name="T15" fmla="*/ 181 h 279"/>
                <a:gd name="T16" fmla="*/ 161 w 265"/>
                <a:gd name="T17" fmla="*/ 209 h 279"/>
                <a:gd name="T18" fmla="*/ 129 w 265"/>
                <a:gd name="T19" fmla="*/ 234 h 279"/>
                <a:gd name="T20" fmla="*/ 94 w 265"/>
                <a:gd name="T21" fmla="*/ 255 h 279"/>
                <a:gd name="T22" fmla="*/ 59 w 265"/>
                <a:gd name="T23" fmla="*/ 269 h 279"/>
                <a:gd name="T24" fmla="*/ 31 w 265"/>
                <a:gd name="T25" fmla="*/ 276 h 279"/>
                <a:gd name="T26" fmla="*/ 17 w 265"/>
                <a:gd name="T27" fmla="*/ 279 h 279"/>
                <a:gd name="T28" fmla="*/ 7 w 265"/>
                <a:gd name="T29" fmla="*/ 279 h 279"/>
                <a:gd name="T30" fmla="*/ 3 w 265"/>
                <a:gd name="T31" fmla="*/ 276 h 279"/>
                <a:gd name="T32" fmla="*/ 0 w 265"/>
                <a:gd name="T33" fmla="*/ 272 h 279"/>
                <a:gd name="T34" fmla="*/ 3 w 265"/>
                <a:gd name="T35" fmla="*/ 269 h 279"/>
                <a:gd name="T36" fmla="*/ 14 w 265"/>
                <a:gd name="T37" fmla="*/ 262 h 279"/>
                <a:gd name="T38" fmla="*/ 31 w 265"/>
                <a:gd name="T39" fmla="*/ 255 h 279"/>
                <a:gd name="T40" fmla="*/ 59 w 265"/>
                <a:gd name="T41" fmla="*/ 241 h 279"/>
                <a:gd name="T42" fmla="*/ 98 w 265"/>
                <a:gd name="T43" fmla="*/ 223 h 279"/>
                <a:gd name="T44" fmla="*/ 129 w 265"/>
                <a:gd name="T45" fmla="*/ 195 h 279"/>
                <a:gd name="T46" fmla="*/ 157 w 265"/>
                <a:gd name="T47" fmla="*/ 167 h 279"/>
                <a:gd name="T48" fmla="*/ 178 w 265"/>
                <a:gd name="T49" fmla="*/ 133 h 279"/>
                <a:gd name="T50" fmla="*/ 196 w 265"/>
                <a:gd name="T51" fmla="*/ 94 h 279"/>
                <a:gd name="T52" fmla="*/ 206 w 265"/>
                <a:gd name="T53" fmla="*/ 66 h 279"/>
                <a:gd name="T54" fmla="*/ 209 w 265"/>
                <a:gd name="T55" fmla="*/ 52 h 279"/>
                <a:gd name="T56" fmla="*/ 213 w 265"/>
                <a:gd name="T57" fmla="*/ 42 h 279"/>
                <a:gd name="T58" fmla="*/ 213 w 265"/>
                <a:gd name="T59" fmla="*/ 35 h 279"/>
                <a:gd name="T60" fmla="*/ 209 w 265"/>
                <a:gd name="T61" fmla="*/ 35 h 279"/>
                <a:gd name="T62" fmla="*/ 196 w 265"/>
                <a:gd name="T63" fmla="*/ 35 h 279"/>
                <a:gd name="T64" fmla="*/ 164 w 265"/>
                <a:gd name="T65" fmla="*/ 42 h 279"/>
                <a:gd name="T66" fmla="*/ 136 w 265"/>
                <a:gd name="T67" fmla="*/ 49 h 279"/>
                <a:gd name="T68" fmla="*/ 115 w 265"/>
                <a:gd name="T69" fmla="*/ 56 h 279"/>
                <a:gd name="T70" fmla="*/ 101 w 265"/>
                <a:gd name="T71" fmla="*/ 56 h 279"/>
                <a:gd name="T72" fmla="*/ 84 w 265"/>
                <a:gd name="T73" fmla="*/ 52 h 279"/>
                <a:gd name="T74" fmla="*/ 73 w 265"/>
                <a:gd name="T75" fmla="*/ 45 h 279"/>
                <a:gd name="T76" fmla="*/ 63 w 265"/>
                <a:gd name="T77" fmla="*/ 31 h 279"/>
                <a:gd name="T78" fmla="*/ 105 w 265"/>
                <a:gd name="T79" fmla="*/ 28 h 279"/>
                <a:gd name="T80" fmla="*/ 150 w 265"/>
                <a:gd name="T81" fmla="*/ 21 h 279"/>
                <a:gd name="T82" fmla="*/ 171 w 265"/>
                <a:gd name="T83" fmla="*/ 14 h 279"/>
                <a:gd name="T84" fmla="*/ 185 w 265"/>
                <a:gd name="T85" fmla="*/ 10 h 279"/>
                <a:gd name="T86" fmla="*/ 199 w 265"/>
                <a:gd name="T87" fmla="*/ 7 h 279"/>
                <a:gd name="T88" fmla="*/ 202 w 265"/>
                <a:gd name="T89" fmla="*/ 3 h 279"/>
                <a:gd name="T90" fmla="*/ 216 w 265"/>
                <a:gd name="T91" fmla="*/ 0 h 279"/>
                <a:gd name="T92" fmla="*/ 227 w 265"/>
                <a:gd name="T93" fmla="*/ 3 h 279"/>
                <a:gd name="T94" fmla="*/ 244 w 265"/>
                <a:gd name="T95" fmla="*/ 10 h 279"/>
                <a:gd name="T96" fmla="*/ 262 w 265"/>
                <a:gd name="T97" fmla="*/ 21 h 279"/>
                <a:gd name="T98" fmla="*/ 265 w 265"/>
                <a:gd name="T99" fmla="*/ 2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5" h="279">
                  <a:moveTo>
                    <a:pt x="265" y="28"/>
                  </a:moveTo>
                  <a:lnTo>
                    <a:pt x="265" y="31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8" y="38"/>
                  </a:lnTo>
                  <a:lnTo>
                    <a:pt x="255" y="42"/>
                  </a:lnTo>
                  <a:lnTo>
                    <a:pt x="251" y="49"/>
                  </a:lnTo>
                  <a:lnTo>
                    <a:pt x="248" y="56"/>
                  </a:lnTo>
                  <a:lnTo>
                    <a:pt x="244" y="66"/>
                  </a:lnTo>
                  <a:lnTo>
                    <a:pt x="241" y="80"/>
                  </a:lnTo>
                  <a:lnTo>
                    <a:pt x="234" y="94"/>
                  </a:lnTo>
                  <a:lnTo>
                    <a:pt x="227" y="112"/>
                  </a:lnTo>
                  <a:lnTo>
                    <a:pt x="220" y="129"/>
                  </a:lnTo>
                  <a:lnTo>
                    <a:pt x="209" y="147"/>
                  </a:lnTo>
                  <a:lnTo>
                    <a:pt x="199" y="164"/>
                  </a:lnTo>
                  <a:lnTo>
                    <a:pt x="189" y="181"/>
                  </a:lnTo>
                  <a:lnTo>
                    <a:pt x="175" y="195"/>
                  </a:lnTo>
                  <a:lnTo>
                    <a:pt x="161" y="209"/>
                  </a:lnTo>
                  <a:lnTo>
                    <a:pt x="147" y="223"/>
                  </a:lnTo>
                  <a:lnTo>
                    <a:pt x="129" y="234"/>
                  </a:lnTo>
                  <a:lnTo>
                    <a:pt x="112" y="244"/>
                  </a:lnTo>
                  <a:lnTo>
                    <a:pt x="94" y="255"/>
                  </a:lnTo>
                  <a:lnTo>
                    <a:pt x="77" y="262"/>
                  </a:lnTo>
                  <a:lnTo>
                    <a:pt x="59" y="269"/>
                  </a:lnTo>
                  <a:lnTo>
                    <a:pt x="38" y="272"/>
                  </a:lnTo>
                  <a:lnTo>
                    <a:pt x="31" y="276"/>
                  </a:lnTo>
                  <a:lnTo>
                    <a:pt x="24" y="276"/>
                  </a:lnTo>
                  <a:lnTo>
                    <a:pt x="17" y="279"/>
                  </a:lnTo>
                  <a:lnTo>
                    <a:pt x="10" y="279"/>
                  </a:lnTo>
                  <a:lnTo>
                    <a:pt x="7" y="279"/>
                  </a:lnTo>
                  <a:lnTo>
                    <a:pt x="3" y="279"/>
                  </a:lnTo>
                  <a:lnTo>
                    <a:pt x="3" y="276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3" y="272"/>
                  </a:lnTo>
                  <a:lnTo>
                    <a:pt x="3" y="269"/>
                  </a:lnTo>
                  <a:lnTo>
                    <a:pt x="10" y="265"/>
                  </a:lnTo>
                  <a:lnTo>
                    <a:pt x="14" y="262"/>
                  </a:lnTo>
                  <a:lnTo>
                    <a:pt x="21" y="258"/>
                  </a:lnTo>
                  <a:lnTo>
                    <a:pt x="31" y="255"/>
                  </a:lnTo>
                  <a:lnTo>
                    <a:pt x="38" y="251"/>
                  </a:lnTo>
                  <a:lnTo>
                    <a:pt x="59" y="241"/>
                  </a:lnTo>
                  <a:lnTo>
                    <a:pt x="80" y="234"/>
                  </a:lnTo>
                  <a:lnTo>
                    <a:pt x="98" y="223"/>
                  </a:lnTo>
                  <a:lnTo>
                    <a:pt x="115" y="209"/>
                  </a:lnTo>
                  <a:lnTo>
                    <a:pt x="129" y="195"/>
                  </a:lnTo>
                  <a:lnTo>
                    <a:pt x="143" y="181"/>
                  </a:lnTo>
                  <a:lnTo>
                    <a:pt x="157" y="167"/>
                  </a:lnTo>
                  <a:lnTo>
                    <a:pt x="171" y="150"/>
                  </a:lnTo>
                  <a:lnTo>
                    <a:pt x="178" y="133"/>
                  </a:lnTo>
                  <a:lnTo>
                    <a:pt x="189" y="112"/>
                  </a:lnTo>
                  <a:lnTo>
                    <a:pt x="196" y="94"/>
                  </a:lnTo>
                  <a:lnTo>
                    <a:pt x="202" y="77"/>
                  </a:lnTo>
                  <a:lnTo>
                    <a:pt x="206" y="66"/>
                  </a:lnTo>
                  <a:lnTo>
                    <a:pt x="206" y="59"/>
                  </a:lnTo>
                  <a:lnTo>
                    <a:pt x="209" y="52"/>
                  </a:lnTo>
                  <a:lnTo>
                    <a:pt x="209" y="45"/>
                  </a:lnTo>
                  <a:lnTo>
                    <a:pt x="213" y="42"/>
                  </a:lnTo>
                  <a:lnTo>
                    <a:pt x="213" y="38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209" y="35"/>
                  </a:lnTo>
                  <a:lnTo>
                    <a:pt x="206" y="35"/>
                  </a:lnTo>
                  <a:lnTo>
                    <a:pt x="196" y="35"/>
                  </a:lnTo>
                  <a:lnTo>
                    <a:pt x="185" y="38"/>
                  </a:lnTo>
                  <a:lnTo>
                    <a:pt x="164" y="42"/>
                  </a:lnTo>
                  <a:lnTo>
                    <a:pt x="150" y="45"/>
                  </a:lnTo>
                  <a:lnTo>
                    <a:pt x="136" y="49"/>
                  </a:lnTo>
                  <a:lnTo>
                    <a:pt x="126" y="52"/>
                  </a:lnTo>
                  <a:lnTo>
                    <a:pt x="115" y="56"/>
                  </a:lnTo>
                  <a:lnTo>
                    <a:pt x="105" y="56"/>
                  </a:lnTo>
                  <a:lnTo>
                    <a:pt x="101" y="56"/>
                  </a:lnTo>
                  <a:lnTo>
                    <a:pt x="91" y="56"/>
                  </a:lnTo>
                  <a:lnTo>
                    <a:pt x="84" y="52"/>
                  </a:lnTo>
                  <a:lnTo>
                    <a:pt x="77" y="49"/>
                  </a:lnTo>
                  <a:lnTo>
                    <a:pt x="73" y="45"/>
                  </a:lnTo>
                  <a:lnTo>
                    <a:pt x="66" y="38"/>
                  </a:lnTo>
                  <a:lnTo>
                    <a:pt x="63" y="31"/>
                  </a:lnTo>
                  <a:lnTo>
                    <a:pt x="84" y="31"/>
                  </a:lnTo>
                  <a:lnTo>
                    <a:pt x="105" y="28"/>
                  </a:lnTo>
                  <a:lnTo>
                    <a:pt x="126" y="24"/>
                  </a:lnTo>
                  <a:lnTo>
                    <a:pt x="150" y="21"/>
                  </a:lnTo>
                  <a:lnTo>
                    <a:pt x="161" y="17"/>
                  </a:lnTo>
                  <a:lnTo>
                    <a:pt x="171" y="14"/>
                  </a:lnTo>
                  <a:lnTo>
                    <a:pt x="178" y="14"/>
                  </a:lnTo>
                  <a:lnTo>
                    <a:pt x="185" y="10"/>
                  </a:lnTo>
                  <a:lnTo>
                    <a:pt x="192" y="10"/>
                  </a:lnTo>
                  <a:lnTo>
                    <a:pt x="199" y="7"/>
                  </a:lnTo>
                  <a:lnTo>
                    <a:pt x="202" y="7"/>
                  </a:lnTo>
                  <a:lnTo>
                    <a:pt x="202" y="3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7" y="3"/>
                  </a:lnTo>
                  <a:lnTo>
                    <a:pt x="234" y="7"/>
                  </a:lnTo>
                  <a:lnTo>
                    <a:pt x="244" y="10"/>
                  </a:lnTo>
                  <a:lnTo>
                    <a:pt x="255" y="17"/>
                  </a:lnTo>
                  <a:lnTo>
                    <a:pt x="262" y="21"/>
                  </a:lnTo>
                  <a:lnTo>
                    <a:pt x="265" y="24"/>
                  </a:lnTo>
                  <a:lnTo>
                    <a:pt x="265" y="28"/>
                  </a:lnTo>
                  <a:lnTo>
                    <a:pt x="265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636275B2-F51C-4F42-A225-F433F6666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537" y="705600"/>
              <a:ext cx="1858952" cy="1243066"/>
            </a:xfrm>
            <a:custGeom>
              <a:avLst/>
              <a:gdLst>
                <a:gd name="T0" fmla="*/ 11 w 329"/>
                <a:gd name="T1" fmla="*/ 18 h 220"/>
                <a:gd name="T2" fmla="*/ 4 w 329"/>
                <a:gd name="T3" fmla="*/ 11 h 220"/>
                <a:gd name="T4" fmla="*/ 4 w 329"/>
                <a:gd name="T5" fmla="*/ 4 h 220"/>
                <a:gd name="T6" fmla="*/ 14 w 329"/>
                <a:gd name="T7" fmla="*/ 0 h 220"/>
                <a:gd name="T8" fmla="*/ 32 w 329"/>
                <a:gd name="T9" fmla="*/ 0 h 220"/>
                <a:gd name="T10" fmla="*/ 49 w 329"/>
                <a:gd name="T11" fmla="*/ 4 h 220"/>
                <a:gd name="T12" fmla="*/ 60 w 329"/>
                <a:gd name="T13" fmla="*/ 14 h 220"/>
                <a:gd name="T14" fmla="*/ 74 w 329"/>
                <a:gd name="T15" fmla="*/ 28 h 220"/>
                <a:gd name="T16" fmla="*/ 91 w 329"/>
                <a:gd name="T17" fmla="*/ 42 h 220"/>
                <a:gd name="T18" fmla="*/ 112 w 329"/>
                <a:gd name="T19" fmla="*/ 67 h 220"/>
                <a:gd name="T20" fmla="*/ 137 w 329"/>
                <a:gd name="T21" fmla="*/ 94 h 220"/>
                <a:gd name="T22" fmla="*/ 168 w 329"/>
                <a:gd name="T23" fmla="*/ 122 h 220"/>
                <a:gd name="T24" fmla="*/ 199 w 329"/>
                <a:gd name="T25" fmla="*/ 147 h 220"/>
                <a:gd name="T26" fmla="*/ 234 w 329"/>
                <a:gd name="T27" fmla="*/ 168 h 220"/>
                <a:gd name="T28" fmla="*/ 266 w 329"/>
                <a:gd name="T29" fmla="*/ 178 h 220"/>
                <a:gd name="T30" fmla="*/ 294 w 329"/>
                <a:gd name="T31" fmla="*/ 189 h 220"/>
                <a:gd name="T32" fmla="*/ 315 w 329"/>
                <a:gd name="T33" fmla="*/ 196 h 220"/>
                <a:gd name="T34" fmla="*/ 329 w 329"/>
                <a:gd name="T35" fmla="*/ 203 h 220"/>
                <a:gd name="T36" fmla="*/ 329 w 329"/>
                <a:gd name="T37" fmla="*/ 210 h 220"/>
                <a:gd name="T38" fmla="*/ 325 w 329"/>
                <a:gd name="T39" fmla="*/ 213 h 220"/>
                <a:gd name="T40" fmla="*/ 315 w 329"/>
                <a:gd name="T41" fmla="*/ 213 h 220"/>
                <a:gd name="T42" fmla="*/ 301 w 329"/>
                <a:gd name="T43" fmla="*/ 217 h 220"/>
                <a:gd name="T44" fmla="*/ 273 w 329"/>
                <a:gd name="T45" fmla="*/ 217 h 220"/>
                <a:gd name="T46" fmla="*/ 245 w 329"/>
                <a:gd name="T47" fmla="*/ 220 h 220"/>
                <a:gd name="T48" fmla="*/ 224 w 329"/>
                <a:gd name="T49" fmla="*/ 220 h 220"/>
                <a:gd name="T50" fmla="*/ 206 w 329"/>
                <a:gd name="T51" fmla="*/ 210 h 220"/>
                <a:gd name="T52" fmla="*/ 189 w 329"/>
                <a:gd name="T53" fmla="*/ 192 h 220"/>
                <a:gd name="T54" fmla="*/ 171 w 329"/>
                <a:gd name="T55" fmla="*/ 171 h 220"/>
                <a:gd name="T56" fmla="*/ 147 w 329"/>
                <a:gd name="T57" fmla="*/ 147 h 220"/>
                <a:gd name="T58" fmla="*/ 112 w 329"/>
                <a:gd name="T59" fmla="*/ 105 h 220"/>
                <a:gd name="T60" fmla="*/ 84 w 329"/>
                <a:gd name="T61" fmla="*/ 80 h 220"/>
                <a:gd name="T62" fmla="*/ 49 w 329"/>
                <a:gd name="T63" fmla="*/ 42 h 220"/>
                <a:gd name="T64" fmla="*/ 28 w 329"/>
                <a:gd name="T65" fmla="*/ 25 h 220"/>
                <a:gd name="T66" fmla="*/ 21 w 329"/>
                <a:gd name="T67" fmla="*/ 2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9" h="220">
                  <a:moveTo>
                    <a:pt x="21" y="21"/>
                  </a:moveTo>
                  <a:lnTo>
                    <a:pt x="11" y="18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9" y="4"/>
                  </a:lnTo>
                  <a:lnTo>
                    <a:pt x="53" y="7"/>
                  </a:lnTo>
                  <a:lnTo>
                    <a:pt x="60" y="14"/>
                  </a:lnTo>
                  <a:lnTo>
                    <a:pt x="67" y="21"/>
                  </a:lnTo>
                  <a:lnTo>
                    <a:pt x="74" y="28"/>
                  </a:lnTo>
                  <a:lnTo>
                    <a:pt x="81" y="35"/>
                  </a:lnTo>
                  <a:lnTo>
                    <a:pt x="91" y="42"/>
                  </a:lnTo>
                  <a:lnTo>
                    <a:pt x="102" y="56"/>
                  </a:lnTo>
                  <a:lnTo>
                    <a:pt x="112" y="67"/>
                  </a:lnTo>
                  <a:lnTo>
                    <a:pt x="123" y="80"/>
                  </a:lnTo>
                  <a:lnTo>
                    <a:pt x="137" y="94"/>
                  </a:lnTo>
                  <a:lnTo>
                    <a:pt x="150" y="108"/>
                  </a:lnTo>
                  <a:lnTo>
                    <a:pt x="168" y="122"/>
                  </a:lnTo>
                  <a:lnTo>
                    <a:pt x="185" y="136"/>
                  </a:lnTo>
                  <a:lnTo>
                    <a:pt x="199" y="147"/>
                  </a:lnTo>
                  <a:lnTo>
                    <a:pt x="217" y="157"/>
                  </a:lnTo>
                  <a:lnTo>
                    <a:pt x="234" y="168"/>
                  </a:lnTo>
                  <a:lnTo>
                    <a:pt x="252" y="175"/>
                  </a:lnTo>
                  <a:lnTo>
                    <a:pt x="266" y="178"/>
                  </a:lnTo>
                  <a:lnTo>
                    <a:pt x="280" y="185"/>
                  </a:lnTo>
                  <a:lnTo>
                    <a:pt x="294" y="189"/>
                  </a:lnTo>
                  <a:lnTo>
                    <a:pt x="304" y="192"/>
                  </a:lnTo>
                  <a:lnTo>
                    <a:pt x="315" y="196"/>
                  </a:lnTo>
                  <a:lnTo>
                    <a:pt x="322" y="203"/>
                  </a:lnTo>
                  <a:lnTo>
                    <a:pt x="329" y="203"/>
                  </a:lnTo>
                  <a:lnTo>
                    <a:pt x="329" y="206"/>
                  </a:lnTo>
                  <a:lnTo>
                    <a:pt x="329" y="210"/>
                  </a:lnTo>
                  <a:lnTo>
                    <a:pt x="325" y="210"/>
                  </a:lnTo>
                  <a:lnTo>
                    <a:pt x="325" y="213"/>
                  </a:lnTo>
                  <a:lnTo>
                    <a:pt x="318" y="213"/>
                  </a:lnTo>
                  <a:lnTo>
                    <a:pt x="315" y="213"/>
                  </a:lnTo>
                  <a:lnTo>
                    <a:pt x="308" y="217"/>
                  </a:lnTo>
                  <a:lnTo>
                    <a:pt x="301" y="217"/>
                  </a:lnTo>
                  <a:lnTo>
                    <a:pt x="290" y="217"/>
                  </a:lnTo>
                  <a:lnTo>
                    <a:pt x="273" y="217"/>
                  </a:lnTo>
                  <a:lnTo>
                    <a:pt x="259" y="220"/>
                  </a:lnTo>
                  <a:lnTo>
                    <a:pt x="245" y="220"/>
                  </a:lnTo>
                  <a:lnTo>
                    <a:pt x="234" y="220"/>
                  </a:lnTo>
                  <a:lnTo>
                    <a:pt x="224" y="220"/>
                  </a:lnTo>
                  <a:lnTo>
                    <a:pt x="213" y="217"/>
                  </a:lnTo>
                  <a:lnTo>
                    <a:pt x="206" y="210"/>
                  </a:lnTo>
                  <a:lnTo>
                    <a:pt x="196" y="199"/>
                  </a:lnTo>
                  <a:lnTo>
                    <a:pt x="189" y="192"/>
                  </a:lnTo>
                  <a:lnTo>
                    <a:pt x="182" y="182"/>
                  </a:lnTo>
                  <a:lnTo>
                    <a:pt x="171" y="171"/>
                  </a:lnTo>
                  <a:lnTo>
                    <a:pt x="161" y="157"/>
                  </a:lnTo>
                  <a:lnTo>
                    <a:pt x="147" y="147"/>
                  </a:lnTo>
                  <a:lnTo>
                    <a:pt x="137" y="133"/>
                  </a:lnTo>
                  <a:lnTo>
                    <a:pt x="112" y="105"/>
                  </a:lnTo>
                  <a:lnTo>
                    <a:pt x="98" y="94"/>
                  </a:lnTo>
                  <a:lnTo>
                    <a:pt x="84" y="80"/>
                  </a:lnTo>
                  <a:lnTo>
                    <a:pt x="60" y="53"/>
                  </a:lnTo>
                  <a:lnTo>
                    <a:pt x="49" y="42"/>
                  </a:lnTo>
                  <a:lnTo>
                    <a:pt x="39" y="32"/>
                  </a:lnTo>
                  <a:lnTo>
                    <a:pt x="28" y="25"/>
                  </a:lnTo>
                  <a:lnTo>
                    <a:pt x="21" y="21"/>
                  </a:lnTo>
                  <a:lnTo>
                    <a:pt x="21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3367430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7AF96EF-1D8A-4DE4-A70B-BC90AAE229AD}"/>
              </a:ext>
            </a:extLst>
          </p:cNvPr>
          <p:cNvGrpSpPr/>
          <p:nvPr/>
        </p:nvGrpSpPr>
        <p:grpSpPr>
          <a:xfrm>
            <a:off x="3173603" y="2541946"/>
            <a:ext cx="2390081" cy="1988910"/>
            <a:chOff x="3173603" y="2541946"/>
            <a:chExt cx="2390081" cy="1988910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0E350418-8DC6-4B86-BC3F-EDB3BEE64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470" y="2700155"/>
              <a:ext cx="378572" cy="372920"/>
            </a:xfrm>
            <a:custGeom>
              <a:avLst/>
              <a:gdLst>
                <a:gd name="T0" fmla="*/ 67 w 67"/>
                <a:gd name="T1" fmla="*/ 52 h 66"/>
                <a:gd name="T2" fmla="*/ 63 w 67"/>
                <a:gd name="T3" fmla="*/ 56 h 66"/>
                <a:gd name="T4" fmla="*/ 60 w 67"/>
                <a:gd name="T5" fmla="*/ 62 h 66"/>
                <a:gd name="T6" fmla="*/ 56 w 67"/>
                <a:gd name="T7" fmla="*/ 62 h 66"/>
                <a:gd name="T8" fmla="*/ 53 w 67"/>
                <a:gd name="T9" fmla="*/ 66 h 66"/>
                <a:gd name="T10" fmla="*/ 49 w 67"/>
                <a:gd name="T11" fmla="*/ 66 h 66"/>
                <a:gd name="T12" fmla="*/ 42 w 67"/>
                <a:gd name="T13" fmla="*/ 62 h 66"/>
                <a:gd name="T14" fmla="*/ 39 w 67"/>
                <a:gd name="T15" fmla="*/ 56 h 66"/>
                <a:gd name="T16" fmla="*/ 28 w 67"/>
                <a:gd name="T17" fmla="*/ 49 h 66"/>
                <a:gd name="T18" fmla="*/ 21 w 67"/>
                <a:gd name="T19" fmla="*/ 38 h 66"/>
                <a:gd name="T20" fmla="*/ 14 w 67"/>
                <a:gd name="T21" fmla="*/ 31 h 66"/>
                <a:gd name="T22" fmla="*/ 7 w 67"/>
                <a:gd name="T23" fmla="*/ 24 h 66"/>
                <a:gd name="T24" fmla="*/ 4 w 67"/>
                <a:gd name="T25" fmla="*/ 17 h 66"/>
                <a:gd name="T26" fmla="*/ 4 w 67"/>
                <a:gd name="T27" fmla="*/ 14 h 66"/>
                <a:gd name="T28" fmla="*/ 0 w 67"/>
                <a:gd name="T29" fmla="*/ 10 h 66"/>
                <a:gd name="T30" fmla="*/ 0 w 67"/>
                <a:gd name="T31" fmla="*/ 7 h 66"/>
                <a:gd name="T32" fmla="*/ 4 w 67"/>
                <a:gd name="T33" fmla="*/ 3 h 66"/>
                <a:gd name="T34" fmla="*/ 4 w 67"/>
                <a:gd name="T35" fmla="*/ 3 h 66"/>
                <a:gd name="T36" fmla="*/ 7 w 67"/>
                <a:gd name="T37" fmla="*/ 3 h 66"/>
                <a:gd name="T38" fmla="*/ 11 w 67"/>
                <a:gd name="T39" fmla="*/ 3 h 66"/>
                <a:gd name="T40" fmla="*/ 14 w 67"/>
                <a:gd name="T41" fmla="*/ 0 h 66"/>
                <a:gd name="T42" fmla="*/ 21 w 67"/>
                <a:gd name="T43" fmla="*/ 3 h 66"/>
                <a:gd name="T44" fmla="*/ 28 w 67"/>
                <a:gd name="T45" fmla="*/ 3 h 66"/>
                <a:gd name="T46" fmla="*/ 35 w 67"/>
                <a:gd name="T47" fmla="*/ 3 h 66"/>
                <a:gd name="T48" fmla="*/ 42 w 67"/>
                <a:gd name="T49" fmla="*/ 7 h 66"/>
                <a:gd name="T50" fmla="*/ 53 w 67"/>
                <a:gd name="T51" fmla="*/ 17 h 66"/>
                <a:gd name="T52" fmla="*/ 60 w 67"/>
                <a:gd name="T53" fmla="*/ 21 h 66"/>
                <a:gd name="T54" fmla="*/ 63 w 67"/>
                <a:gd name="T55" fmla="*/ 28 h 66"/>
                <a:gd name="T56" fmla="*/ 67 w 67"/>
                <a:gd name="T57" fmla="*/ 35 h 66"/>
                <a:gd name="T58" fmla="*/ 67 w 67"/>
                <a:gd name="T59" fmla="*/ 38 h 66"/>
                <a:gd name="T60" fmla="*/ 67 w 67"/>
                <a:gd name="T61" fmla="*/ 45 h 66"/>
                <a:gd name="T62" fmla="*/ 67 w 67"/>
                <a:gd name="T63" fmla="*/ 52 h 66"/>
                <a:gd name="T64" fmla="*/ 67 w 67"/>
                <a:gd name="T65" fmla="*/ 5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66">
                  <a:moveTo>
                    <a:pt x="67" y="52"/>
                  </a:moveTo>
                  <a:lnTo>
                    <a:pt x="63" y="56"/>
                  </a:lnTo>
                  <a:lnTo>
                    <a:pt x="60" y="62"/>
                  </a:lnTo>
                  <a:lnTo>
                    <a:pt x="56" y="62"/>
                  </a:lnTo>
                  <a:lnTo>
                    <a:pt x="53" y="66"/>
                  </a:lnTo>
                  <a:lnTo>
                    <a:pt x="49" y="66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28" y="49"/>
                  </a:lnTo>
                  <a:lnTo>
                    <a:pt x="21" y="38"/>
                  </a:lnTo>
                  <a:lnTo>
                    <a:pt x="14" y="31"/>
                  </a:lnTo>
                  <a:lnTo>
                    <a:pt x="7" y="24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53" y="17"/>
                  </a:lnTo>
                  <a:lnTo>
                    <a:pt x="60" y="21"/>
                  </a:lnTo>
                  <a:lnTo>
                    <a:pt x="63" y="28"/>
                  </a:lnTo>
                  <a:lnTo>
                    <a:pt x="67" y="35"/>
                  </a:lnTo>
                  <a:lnTo>
                    <a:pt x="67" y="38"/>
                  </a:lnTo>
                  <a:lnTo>
                    <a:pt x="67" y="45"/>
                  </a:lnTo>
                  <a:lnTo>
                    <a:pt x="67" y="52"/>
                  </a:lnTo>
                  <a:lnTo>
                    <a:pt x="67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">
              <a:extLst>
                <a:ext uri="{FF2B5EF4-FFF2-40B4-BE49-F238E27FC236}">
                  <a16:creationId xmlns:a16="http://schemas.microsoft.com/office/drawing/2014/main" id="{7BE5D3B4-3500-4083-BEDD-77DAA4A3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603" y="3231283"/>
              <a:ext cx="632834" cy="887099"/>
            </a:xfrm>
            <a:custGeom>
              <a:avLst/>
              <a:gdLst>
                <a:gd name="T0" fmla="*/ 98 w 112"/>
                <a:gd name="T1" fmla="*/ 119 h 157"/>
                <a:gd name="T2" fmla="*/ 102 w 112"/>
                <a:gd name="T3" fmla="*/ 143 h 157"/>
                <a:gd name="T4" fmla="*/ 81 w 112"/>
                <a:gd name="T5" fmla="*/ 157 h 157"/>
                <a:gd name="T6" fmla="*/ 70 w 112"/>
                <a:gd name="T7" fmla="*/ 126 h 157"/>
                <a:gd name="T8" fmla="*/ 67 w 112"/>
                <a:gd name="T9" fmla="*/ 101 h 157"/>
                <a:gd name="T10" fmla="*/ 60 w 112"/>
                <a:gd name="T11" fmla="*/ 84 h 157"/>
                <a:gd name="T12" fmla="*/ 60 w 112"/>
                <a:gd name="T13" fmla="*/ 77 h 157"/>
                <a:gd name="T14" fmla="*/ 60 w 112"/>
                <a:gd name="T15" fmla="*/ 70 h 157"/>
                <a:gd name="T16" fmla="*/ 63 w 112"/>
                <a:gd name="T17" fmla="*/ 56 h 157"/>
                <a:gd name="T18" fmla="*/ 67 w 112"/>
                <a:gd name="T19" fmla="*/ 42 h 157"/>
                <a:gd name="T20" fmla="*/ 67 w 112"/>
                <a:gd name="T21" fmla="*/ 35 h 157"/>
                <a:gd name="T22" fmla="*/ 63 w 112"/>
                <a:gd name="T23" fmla="*/ 35 h 157"/>
                <a:gd name="T24" fmla="*/ 56 w 112"/>
                <a:gd name="T25" fmla="*/ 35 h 157"/>
                <a:gd name="T26" fmla="*/ 35 w 112"/>
                <a:gd name="T27" fmla="*/ 42 h 157"/>
                <a:gd name="T28" fmla="*/ 14 w 112"/>
                <a:gd name="T29" fmla="*/ 42 h 157"/>
                <a:gd name="T30" fmla="*/ 7 w 112"/>
                <a:gd name="T31" fmla="*/ 38 h 157"/>
                <a:gd name="T32" fmla="*/ 0 w 112"/>
                <a:gd name="T33" fmla="*/ 28 h 157"/>
                <a:gd name="T34" fmla="*/ 25 w 112"/>
                <a:gd name="T35" fmla="*/ 21 h 157"/>
                <a:gd name="T36" fmla="*/ 42 w 112"/>
                <a:gd name="T37" fmla="*/ 17 h 157"/>
                <a:gd name="T38" fmla="*/ 53 w 112"/>
                <a:gd name="T39" fmla="*/ 10 h 157"/>
                <a:gd name="T40" fmla="*/ 60 w 112"/>
                <a:gd name="T41" fmla="*/ 7 h 157"/>
                <a:gd name="T42" fmla="*/ 70 w 112"/>
                <a:gd name="T43" fmla="*/ 3 h 157"/>
                <a:gd name="T44" fmla="*/ 74 w 112"/>
                <a:gd name="T45" fmla="*/ 0 h 157"/>
                <a:gd name="T46" fmla="*/ 84 w 112"/>
                <a:gd name="T47" fmla="*/ 3 h 157"/>
                <a:gd name="T48" fmla="*/ 98 w 112"/>
                <a:gd name="T49" fmla="*/ 7 h 157"/>
                <a:gd name="T50" fmla="*/ 109 w 112"/>
                <a:gd name="T51" fmla="*/ 14 h 157"/>
                <a:gd name="T52" fmla="*/ 112 w 112"/>
                <a:gd name="T53" fmla="*/ 24 h 157"/>
                <a:gd name="T54" fmla="*/ 109 w 112"/>
                <a:gd name="T55" fmla="*/ 31 h 157"/>
                <a:gd name="T56" fmla="*/ 105 w 112"/>
                <a:gd name="T57" fmla="*/ 38 h 157"/>
                <a:gd name="T58" fmla="*/ 98 w 112"/>
                <a:gd name="T59" fmla="*/ 49 h 157"/>
                <a:gd name="T60" fmla="*/ 91 w 112"/>
                <a:gd name="T61" fmla="*/ 66 h 157"/>
                <a:gd name="T62" fmla="*/ 88 w 112"/>
                <a:gd name="T63" fmla="*/ 77 h 157"/>
                <a:gd name="T64" fmla="*/ 88 w 112"/>
                <a:gd name="T65" fmla="*/ 80 h 157"/>
                <a:gd name="T66" fmla="*/ 91 w 112"/>
                <a:gd name="T67" fmla="*/ 94 h 157"/>
                <a:gd name="T68" fmla="*/ 95 w 112"/>
                <a:gd name="T69" fmla="*/ 10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157">
                  <a:moveTo>
                    <a:pt x="95" y="105"/>
                  </a:moveTo>
                  <a:lnTo>
                    <a:pt x="98" y="119"/>
                  </a:lnTo>
                  <a:lnTo>
                    <a:pt x="102" y="129"/>
                  </a:lnTo>
                  <a:lnTo>
                    <a:pt x="102" y="143"/>
                  </a:lnTo>
                  <a:lnTo>
                    <a:pt x="98" y="157"/>
                  </a:lnTo>
                  <a:lnTo>
                    <a:pt x="81" y="157"/>
                  </a:lnTo>
                  <a:lnTo>
                    <a:pt x="77" y="139"/>
                  </a:lnTo>
                  <a:lnTo>
                    <a:pt x="70" y="126"/>
                  </a:lnTo>
                  <a:lnTo>
                    <a:pt x="67" y="112"/>
                  </a:lnTo>
                  <a:lnTo>
                    <a:pt x="67" y="101"/>
                  </a:lnTo>
                  <a:lnTo>
                    <a:pt x="63" y="91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7"/>
                  </a:lnTo>
                  <a:lnTo>
                    <a:pt x="60" y="73"/>
                  </a:lnTo>
                  <a:lnTo>
                    <a:pt x="60" y="70"/>
                  </a:lnTo>
                  <a:lnTo>
                    <a:pt x="63" y="63"/>
                  </a:lnTo>
                  <a:lnTo>
                    <a:pt x="63" y="56"/>
                  </a:lnTo>
                  <a:lnTo>
                    <a:pt x="67" y="45"/>
                  </a:lnTo>
                  <a:lnTo>
                    <a:pt x="67" y="42"/>
                  </a:lnTo>
                  <a:lnTo>
                    <a:pt x="67" y="38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3" y="35"/>
                  </a:lnTo>
                  <a:lnTo>
                    <a:pt x="60" y="35"/>
                  </a:lnTo>
                  <a:lnTo>
                    <a:pt x="56" y="35"/>
                  </a:lnTo>
                  <a:lnTo>
                    <a:pt x="46" y="38"/>
                  </a:lnTo>
                  <a:lnTo>
                    <a:pt x="35" y="42"/>
                  </a:lnTo>
                  <a:lnTo>
                    <a:pt x="21" y="45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7" y="38"/>
                  </a:lnTo>
                  <a:lnTo>
                    <a:pt x="4" y="31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25" y="21"/>
                  </a:lnTo>
                  <a:lnTo>
                    <a:pt x="35" y="17"/>
                  </a:lnTo>
                  <a:lnTo>
                    <a:pt x="42" y="17"/>
                  </a:lnTo>
                  <a:lnTo>
                    <a:pt x="49" y="14"/>
                  </a:lnTo>
                  <a:lnTo>
                    <a:pt x="53" y="10"/>
                  </a:lnTo>
                  <a:lnTo>
                    <a:pt x="60" y="10"/>
                  </a:lnTo>
                  <a:lnTo>
                    <a:pt x="60" y="7"/>
                  </a:lnTo>
                  <a:lnTo>
                    <a:pt x="67" y="3"/>
                  </a:lnTo>
                  <a:lnTo>
                    <a:pt x="70" y="3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4" y="3"/>
                  </a:lnTo>
                  <a:lnTo>
                    <a:pt x="88" y="3"/>
                  </a:lnTo>
                  <a:lnTo>
                    <a:pt x="98" y="7"/>
                  </a:lnTo>
                  <a:lnTo>
                    <a:pt x="105" y="10"/>
                  </a:lnTo>
                  <a:lnTo>
                    <a:pt x="109" y="14"/>
                  </a:lnTo>
                  <a:lnTo>
                    <a:pt x="112" y="21"/>
                  </a:lnTo>
                  <a:lnTo>
                    <a:pt x="112" y="24"/>
                  </a:lnTo>
                  <a:lnTo>
                    <a:pt x="112" y="31"/>
                  </a:lnTo>
                  <a:lnTo>
                    <a:pt x="109" y="31"/>
                  </a:lnTo>
                  <a:lnTo>
                    <a:pt x="109" y="35"/>
                  </a:lnTo>
                  <a:lnTo>
                    <a:pt x="105" y="38"/>
                  </a:lnTo>
                  <a:lnTo>
                    <a:pt x="102" y="42"/>
                  </a:lnTo>
                  <a:lnTo>
                    <a:pt x="98" y="49"/>
                  </a:lnTo>
                  <a:lnTo>
                    <a:pt x="95" y="56"/>
                  </a:lnTo>
                  <a:lnTo>
                    <a:pt x="91" y="66"/>
                  </a:lnTo>
                  <a:lnTo>
                    <a:pt x="88" y="70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80"/>
                  </a:lnTo>
                  <a:lnTo>
                    <a:pt x="88" y="87"/>
                  </a:lnTo>
                  <a:lnTo>
                    <a:pt x="91" y="94"/>
                  </a:lnTo>
                  <a:lnTo>
                    <a:pt x="95" y="105"/>
                  </a:lnTo>
                  <a:lnTo>
                    <a:pt x="95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">
              <a:extLst>
                <a:ext uri="{FF2B5EF4-FFF2-40B4-BE49-F238E27FC236}">
                  <a16:creationId xmlns:a16="http://schemas.microsoft.com/office/drawing/2014/main" id="{321AC382-1628-4640-BD4C-4BB992563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801" y="2660604"/>
              <a:ext cx="271215" cy="706289"/>
            </a:xfrm>
            <a:custGeom>
              <a:avLst/>
              <a:gdLst>
                <a:gd name="T0" fmla="*/ 38 w 48"/>
                <a:gd name="T1" fmla="*/ 7 h 125"/>
                <a:gd name="T2" fmla="*/ 38 w 48"/>
                <a:gd name="T3" fmla="*/ 14 h 125"/>
                <a:gd name="T4" fmla="*/ 38 w 48"/>
                <a:gd name="T5" fmla="*/ 28 h 125"/>
                <a:gd name="T6" fmla="*/ 42 w 48"/>
                <a:gd name="T7" fmla="*/ 35 h 125"/>
                <a:gd name="T8" fmla="*/ 42 w 48"/>
                <a:gd name="T9" fmla="*/ 45 h 125"/>
                <a:gd name="T10" fmla="*/ 42 w 48"/>
                <a:gd name="T11" fmla="*/ 52 h 125"/>
                <a:gd name="T12" fmla="*/ 45 w 48"/>
                <a:gd name="T13" fmla="*/ 63 h 125"/>
                <a:gd name="T14" fmla="*/ 45 w 48"/>
                <a:gd name="T15" fmla="*/ 73 h 125"/>
                <a:gd name="T16" fmla="*/ 45 w 48"/>
                <a:gd name="T17" fmla="*/ 83 h 125"/>
                <a:gd name="T18" fmla="*/ 45 w 48"/>
                <a:gd name="T19" fmla="*/ 90 h 125"/>
                <a:gd name="T20" fmla="*/ 45 w 48"/>
                <a:gd name="T21" fmla="*/ 97 h 125"/>
                <a:gd name="T22" fmla="*/ 45 w 48"/>
                <a:gd name="T23" fmla="*/ 104 h 125"/>
                <a:gd name="T24" fmla="*/ 45 w 48"/>
                <a:gd name="T25" fmla="*/ 108 h 125"/>
                <a:gd name="T26" fmla="*/ 45 w 48"/>
                <a:gd name="T27" fmla="*/ 111 h 125"/>
                <a:gd name="T28" fmla="*/ 48 w 48"/>
                <a:gd name="T29" fmla="*/ 115 h 125"/>
                <a:gd name="T30" fmla="*/ 45 w 48"/>
                <a:gd name="T31" fmla="*/ 118 h 125"/>
                <a:gd name="T32" fmla="*/ 45 w 48"/>
                <a:gd name="T33" fmla="*/ 122 h 125"/>
                <a:gd name="T34" fmla="*/ 42 w 48"/>
                <a:gd name="T35" fmla="*/ 122 h 125"/>
                <a:gd name="T36" fmla="*/ 38 w 48"/>
                <a:gd name="T37" fmla="*/ 125 h 125"/>
                <a:gd name="T38" fmla="*/ 31 w 48"/>
                <a:gd name="T39" fmla="*/ 122 h 125"/>
                <a:gd name="T40" fmla="*/ 28 w 48"/>
                <a:gd name="T41" fmla="*/ 118 h 125"/>
                <a:gd name="T42" fmla="*/ 24 w 48"/>
                <a:gd name="T43" fmla="*/ 111 h 125"/>
                <a:gd name="T44" fmla="*/ 21 w 48"/>
                <a:gd name="T45" fmla="*/ 97 h 125"/>
                <a:gd name="T46" fmla="*/ 17 w 48"/>
                <a:gd name="T47" fmla="*/ 76 h 125"/>
                <a:gd name="T48" fmla="*/ 14 w 48"/>
                <a:gd name="T49" fmla="*/ 49 h 125"/>
                <a:gd name="T50" fmla="*/ 10 w 48"/>
                <a:gd name="T51" fmla="*/ 38 h 125"/>
                <a:gd name="T52" fmla="*/ 10 w 48"/>
                <a:gd name="T53" fmla="*/ 28 h 125"/>
                <a:gd name="T54" fmla="*/ 7 w 48"/>
                <a:gd name="T55" fmla="*/ 21 h 125"/>
                <a:gd name="T56" fmla="*/ 3 w 48"/>
                <a:gd name="T57" fmla="*/ 14 h 125"/>
                <a:gd name="T58" fmla="*/ 0 w 48"/>
                <a:gd name="T59" fmla="*/ 10 h 125"/>
                <a:gd name="T60" fmla="*/ 0 w 48"/>
                <a:gd name="T61" fmla="*/ 7 h 125"/>
                <a:gd name="T62" fmla="*/ 0 w 48"/>
                <a:gd name="T63" fmla="*/ 3 h 125"/>
                <a:gd name="T64" fmla="*/ 3 w 48"/>
                <a:gd name="T65" fmla="*/ 3 h 125"/>
                <a:gd name="T66" fmla="*/ 7 w 48"/>
                <a:gd name="T67" fmla="*/ 0 h 125"/>
                <a:gd name="T68" fmla="*/ 17 w 48"/>
                <a:gd name="T69" fmla="*/ 0 h 125"/>
                <a:gd name="T70" fmla="*/ 24 w 48"/>
                <a:gd name="T71" fmla="*/ 3 h 125"/>
                <a:gd name="T72" fmla="*/ 38 w 48"/>
                <a:gd name="T73" fmla="*/ 7 h 125"/>
                <a:gd name="T74" fmla="*/ 38 w 48"/>
                <a:gd name="T75" fmla="*/ 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125">
                  <a:moveTo>
                    <a:pt x="38" y="7"/>
                  </a:moveTo>
                  <a:lnTo>
                    <a:pt x="38" y="14"/>
                  </a:lnTo>
                  <a:lnTo>
                    <a:pt x="38" y="28"/>
                  </a:lnTo>
                  <a:lnTo>
                    <a:pt x="42" y="35"/>
                  </a:lnTo>
                  <a:lnTo>
                    <a:pt x="42" y="45"/>
                  </a:lnTo>
                  <a:lnTo>
                    <a:pt x="42" y="52"/>
                  </a:lnTo>
                  <a:lnTo>
                    <a:pt x="45" y="63"/>
                  </a:lnTo>
                  <a:lnTo>
                    <a:pt x="45" y="73"/>
                  </a:lnTo>
                  <a:lnTo>
                    <a:pt x="45" y="83"/>
                  </a:lnTo>
                  <a:lnTo>
                    <a:pt x="45" y="90"/>
                  </a:lnTo>
                  <a:lnTo>
                    <a:pt x="45" y="97"/>
                  </a:lnTo>
                  <a:lnTo>
                    <a:pt x="45" y="104"/>
                  </a:lnTo>
                  <a:lnTo>
                    <a:pt x="45" y="108"/>
                  </a:lnTo>
                  <a:lnTo>
                    <a:pt x="45" y="111"/>
                  </a:lnTo>
                  <a:lnTo>
                    <a:pt x="48" y="115"/>
                  </a:lnTo>
                  <a:lnTo>
                    <a:pt x="45" y="118"/>
                  </a:lnTo>
                  <a:lnTo>
                    <a:pt x="45" y="122"/>
                  </a:lnTo>
                  <a:lnTo>
                    <a:pt x="42" y="122"/>
                  </a:lnTo>
                  <a:lnTo>
                    <a:pt x="38" y="125"/>
                  </a:lnTo>
                  <a:lnTo>
                    <a:pt x="31" y="122"/>
                  </a:lnTo>
                  <a:lnTo>
                    <a:pt x="28" y="118"/>
                  </a:lnTo>
                  <a:lnTo>
                    <a:pt x="24" y="111"/>
                  </a:lnTo>
                  <a:lnTo>
                    <a:pt x="21" y="97"/>
                  </a:lnTo>
                  <a:lnTo>
                    <a:pt x="17" y="76"/>
                  </a:lnTo>
                  <a:lnTo>
                    <a:pt x="14" y="49"/>
                  </a:lnTo>
                  <a:lnTo>
                    <a:pt x="10" y="38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38" y="7"/>
                  </a:lnTo>
                  <a:lnTo>
                    <a:pt x="3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3">
              <a:extLst>
                <a:ext uri="{FF2B5EF4-FFF2-40B4-BE49-F238E27FC236}">
                  <a16:creationId xmlns:a16="http://schemas.microsoft.com/office/drawing/2014/main" id="{E1D24CB5-F554-4238-8CD4-727F38015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905" y="2541946"/>
              <a:ext cx="1022707" cy="785394"/>
            </a:xfrm>
            <a:custGeom>
              <a:avLst/>
              <a:gdLst>
                <a:gd name="T0" fmla="*/ 111 w 181"/>
                <a:gd name="T1" fmla="*/ 10 h 139"/>
                <a:gd name="T2" fmla="*/ 122 w 181"/>
                <a:gd name="T3" fmla="*/ 7 h 139"/>
                <a:gd name="T4" fmla="*/ 125 w 181"/>
                <a:gd name="T5" fmla="*/ 3 h 139"/>
                <a:gd name="T6" fmla="*/ 129 w 181"/>
                <a:gd name="T7" fmla="*/ 0 h 139"/>
                <a:gd name="T8" fmla="*/ 139 w 181"/>
                <a:gd name="T9" fmla="*/ 3 h 139"/>
                <a:gd name="T10" fmla="*/ 153 w 181"/>
                <a:gd name="T11" fmla="*/ 10 h 139"/>
                <a:gd name="T12" fmla="*/ 171 w 181"/>
                <a:gd name="T13" fmla="*/ 17 h 139"/>
                <a:gd name="T14" fmla="*/ 178 w 181"/>
                <a:gd name="T15" fmla="*/ 24 h 139"/>
                <a:gd name="T16" fmla="*/ 178 w 181"/>
                <a:gd name="T17" fmla="*/ 35 h 139"/>
                <a:gd name="T18" fmla="*/ 171 w 181"/>
                <a:gd name="T19" fmla="*/ 42 h 139"/>
                <a:gd name="T20" fmla="*/ 167 w 181"/>
                <a:gd name="T21" fmla="*/ 49 h 139"/>
                <a:gd name="T22" fmla="*/ 164 w 181"/>
                <a:gd name="T23" fmla="*/ 63 h 139"/>
                <a:gd name="T24" fmla="*/ 157 w 181"/>
                <a:gd name="T25" fmla="*/ 80 h 139"/>
                <a:gd name="T26" fmla="*/ 150 w 181"/>
                <a:gd name="T27" fmla="*/ 101 h 139"/>
                <a:gd name="T28" fmla="*/ 146 w 181"/>
                <a:gd name="T29" fmla="*/ 122 h 139"/>
                <a:gd name="T30" fmla="*/ 139 w 181"/>
                <a:gd name="T31" fmla="*/ 132 h 139"/>
                <a:gd name="T32" fmla="*/ 136 w 181"/>
                <a:gd name="T33" fmla="*/ 139 h 139"/>
                <a:gd name="T34" fmla="*/ 129 w 181"/>
                <a:gd name="T35" fmla="*/ 139 h 139"/>
                <a:gd name="T36" fmla="*/ 122 w 181"/>
                <a:gd name="T37" fmla="*/ 136 h 139"/>
                <a:gd name="T38" fmla="*/ 122 w 181"/>
                <a:gd name="T39" fmla="*/ 129 h 139"/>
                <a:gd name="T40" fmla="*/ 118 w 181"/>
                <a:gd name="T41" fmla="*/ 122 h 139"/>
                <a:gd name="T42" fmla="*/ 122 w 181"/>
                <a:gd name="T43" fmla="*/ 108 h 139"/>
                <a:gd name="T44" fmla="*/ 122 w 181"/>
                <a:gd name="T45" fmla="*/ 94 h 139"/>
                <a:gd name="T46" fmla="*/ 125 w 181"/>
                <a:gd name="T47" fmla="*/ 73 h 139"/>
                <a:gd name="T48" fmla="*/ 129 w 181"/>
                <a:gd name="T49" fmla="*/ 56 h 139"/>
                <a:gd name="T50" fmla="*/ 132 w 181"/>
                <a:gd name="T51" fmla="*/ 45 h 139"/>
                <a:gd name="T52" fmla="*/ 132 w 181"/>
                <a:gd name="T53" fmla="*/ 38 h 139"/>
                <a:gd name="T54" fmla="*/ 129 w 181"/>
                <a:gd name="T55" fmla="*/ 31 h 139"/>
                <a:gd name="T56" fmla="*/ 125 w 181"/>
                <a:gd name="T57" fmla="*/ 28 h 139"/>
                <a:gd name="T58" fmla="*/ 122 w 181"/>
                <a:gd name="T59" fmla="*/ 28 h 139"/>
                <a:gd name="T60" fmla="*/ 111 w 181"/>
                <a:gd name="T61" fmla="*/ 31 h 139"/>
                <a:gd name="T62" fmla="*/ 101 w 181"/>
                <a:gd name="T63" fmla="*/ 31 h 139"/>
                <a:gd name="T64" fmla="*/ 83 w 181"/>
                <a:gd name="T65" fmla="*/ 35 h 139"/>
                <a:gd name="T66" fmla="*/ 66 w 181"/>
                <a:gd name="T67" fmla="*/ 38 h 139"/>
                <a:gd name="T68" fmla="*/ 41 w 181"/>
                <a:gd name="T69" fmla="*/ 42 h 139"/>
                <a:gd name="T70" fmla="*/ 14 w 181"/>
                <a:gd name="T71" fmla="*/ 45 h 139"/>
                <a:gd name="T72" fmla="*/ 0 w 181"/>
                <a:gd name="T73" fmla="*/ 28 h 139"/>
                <a:gd name="T74" fmla="*/ 34 w 181"/>
                <a:gd name="T75" fmla="*/ 24 h 139"/>
                <a:gd name="T76" fmla="*/ 62 w 181"/>
                <a:gd name="T77" fmla="*/ 17 h 139"/>
                <a:gd name="T78" fmla="*/ 87 w 181"/>
                <a:gd name="T79" fmla="*/ 14 h 139"/>
                <a:gd name="T80" fmla="*/ 104 w 181"/>
                <a:gd name="T81" fmla="*/ 1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1" h="139">
                  <a:moveTo>
                    <a:pt x="104" y="10"/>
                  </a:moveTo>
                  <a:lnTo>
                    <a:pt x="111" y="10"/>
                  </a:lnTo>
                  <a:lnTo>
                    <a:pt x="118" y="7"/>
                  </a:lnTo>
                  <a:lnTo>
                    <a:pt x="122" y="7"/>
                  </a:lnTo>
                  <a:lnTo>
                    <a:pt x="122" y="3"/>
                  </a:lnTo>
                  <a:lnTo>
                    <a:pt x="125" y="3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9" y="3"/>
                  </a:lnTo>
                  <a:lnTo>
                    <a:pt x="146" y="7"/>
                  </a:lnTo>
                  <a:lnTo>
                    <a:pt x="153" y="10"/>
                  </a:lnTo>
                  <a:lnTo>
                    <a:pt x="164" y="14"/>
                  </a:lnTo>
                  <a:lnTo>
                    <a:pt x="171" y="17"/>
                  </a:lnTo>
                  <a:lnTo>
                    <a:pt x="178" y="21"/>
                  </a:lnTo>
                  <a:lnTo>
                    <a:pt x="178" y="24"/>
                  </a:lnTo>
                  <a:lnTo>
                    <a:pt x="181" y="28"/>
                  </a:lnTo>
                  <a:lnTo>
                    <a:pt x="178" y="35"/>
                  </a:lnTo>
                  <a:lnTo>
                    <a:pt x="174" y="38"/>
                  </a:lnTo>
                  <a:lnTo>
                    <a:pt x="171" y="42"/>
                  </a:lnTo>
                  <a:lnTo>
                    <a:pt x="167" y="45"/>
                  </a:lnTo>
                  <a:lnTo>
                    <a:pt x="167" y="49"/>
                  </a:lnTo>
                  <a:lnTo>
                    <a:pt x="164" y="56"/>
                  </a:lnTo>
                  <a:lnTo>
                    <a:pt x="164" y="63"/>
                  </a:lnTo>
                  <a:lnTo>
                    <a:pt x="160" y="70"/>
                  </a:lnTo>
                  <a:lnTo>
                    <a:pt x="157" y="80"/>
                  </a:lnTo>
                  <a:lnTo>
                    <a:pt x="153" y="90"/>
                  </a:lnTo>
                  <a:lnTo>
                    <a:pt x="150" y="101"/>
                  </a:lnTo>
                  <a:lnTo>
                    <a:pt x="146" y="111"/>
                  </a:lnTo>
                  <a:lnTo>
                    <a:pt x="146" y="122"/>
                  </a:lnTo>
                  <a:lnTo>
                    <a:pt x="143" y="129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6" y="139"/>
                  </a:lnTo>
                  <a:lnTo>
                    <a:pt x="132" y="139"/>
                  </a:lnTo>
                  <a:lnTo>
                    <a:pt x="129" y="139"/>
                  </a:lnTo>
                  <a:lnTo>
                    <a:pt x="125" y="139"/>
                  </a:lnTo>
                  <a:lnTo>
                    <a:pt x="122" y="136"/>
                  </a:lnTo>
                  <a:lnTo>
                    <a:pt x="122" y="132"/>
                  </a:lnTo>
                  <a:lnTo>
                    <a:pt x="122" y="129"/>
                  </a:lnTo>
                  <a:lnTo>
                    <a:pt x="118" y="125"/>
                  </a:lnTo>
                  <a:lnTo>
                    <a:pt x="118" y="122"/>
                  </a:lnTo>
                  <a:lnTo>
                    <a:pt x="122" y="115"/>
                  </a:lnTo>
                  <a:lnTo>
                    <a:pt x="122" y="108"/>
                  </a:lnTo>
                  <a:lnTo>
                    <a:pt x="122" y="101"/>
                  </a:lnTo>
                  <a:lnTo>
                    <a:pt x="122" y="94"/>
                  </a:lnTo>
                  <a:lnTo>
                    <a:pt x="125" y="84"/>
                  </a:lnTo>
                  <a:lnTo>
                    <a:pt x="125" y="73"/>
                  </a:lnTo>
                  <a:lnTo>
                    <a:pt x="129" y="63"/>
                  </a:lnTo>
                  <a:lnTo>
                    <a:pt x="129" y="56"/>
                  </a:lnTo>
                  <a:lnTo>
                    <a:pt x="132" y="49"/>
                  </a:lnTo>
                  <a:lnTo>
                    <a:pt x="132" y="45"/>
                  </a:lnTo>
                  <a:lnTo>
                    <a:pt x="132" y="42"/>
                  </a:lnTo>
                  <a:lnTo>
                    <a:pt x="132" y="38"/>
                  </a:lnTo>
                  <a:lnTo>
                    <a:pt x="132" y="35"/>
                  </a:lnTo>
                  <a:lnTo>
                    <a:pt x="129" y="31"/>
                  </a:lnTo>
                  <a:lnTo>
                    <a:pt x="125" y="28"/>
                  </a:lnTo>
                  <a:lnTo>
                    <a:pt x="125" y="28"/>
                  </a:lnTo>
                  <a:lnTo>
                    <a:pt x="122" y="28"/>
                  </a:lnTo>
                  <a:lnTo>
                    <a:pt x="122" y="28"/>
                  </a:lnTo>
                  <a:lnTo>
                    <a:pt x="118" y="31"/>
                  </a:lnTo>
                  <a:lnTo>
                    <a:pt x="111" y="31"/>
                  </a:lnTo>
                  <a:lnTo>
                    <a:pt x="108" y="31"/>
                  </a:lnTo>
                  <a:lnTo>
                    <a:pt x="101" y="31"/>
                  </a:lnTo>
                  <a:lnTo>
                    <a:pt x="94" y="31"/>
                  </a:lnTo>
                  <a:lnTo>
                    <a:pt x="83" y="35"/>
                  </a:lnTo>
                  <a:lnTo>
                    <a:pt x="76" y="35"/>
                  </a:lnTo>
                  <a:lnTo>
                    <a:pt x="66" y="38"/>
                  </a:lnTo>
                  <a:lnTo>
                    <a:pt x="52" y="38"/>
                  </a:lnTo>
                  <a:lnTo>
                    <a:pt x="41" y="42"/>
                  </a:lnTo>
                  <a:lnTo>
                    <a:pt x="28" y="42"/>
                  </a:lnTo>
                  <a:lnTo>
                    <a:pt x="14" y="45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17" y="24"/>
                  </a:lnTo>
                  <a:lnTo>
                    <a:pt x="34" y="24"/>
                  </a:lnTo>
                  <a:lnTo>
                    <a:pt x="48" y="21"/>
                  </a:lnTo>
                  <a:lnTo>
                    <a:pt x="62" y="17"/>
                  </a:lnTo>
                  <a:lnTo>
                    <a:pt x="76" y="14"/>
                  </a:lnTo>
                  <a:lnTo>
                    <a:pt x="87" y="14"/>
                  </a:lnTo>
                  <a:lnTo>
                    <a:pt x="97" y="14"/>
                  </a:lnTo>
                  <a:lnTo>
                    <a:pt x="104" y="10"/>
                  </a:lnTo>
                  <a:lnTo>
                    <a:pt x="104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66D57D2E-7241-41D4-AFE6-657FACD3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775" y="2739708"/>
              <a:ext cx="79104" cy="1045308"/>
            </a:xfrm>
            <a:custGeom>
              <a:avLst/>
              <a:gdLst>
                <a:gd name="T0" fmla="*/ 0 w 14"/>
                <a:gd name="T1" fmla="*/ 185 h 185"/>
                <a:gd name="T2" fmla="*/ 0 w 14"/>
                <a:gd name="T3" fmla="*/ 0 h 185"/>
                <a:gd name="T4" fmla="*/ 7 w 14"/>
                <a:gd name="T5" fmla="*/ 3 h 185"/>
                <a:gd name="T6" fmla="*/ 11 w 14"/>
                <a:gd name="T7" fmla="*/ 10 h 185"/>
                <a:gd name="T8" fmla="*/ 14 w 14"/>
                <a:gd name="T9" fmla="*/ 10 h 185"/>
                <a:gd name="T10" fmla="*/ 14 w 14"/>
                <a:gd name="T11" fmla="*/ 14 h 185"/>
                <a:gd name="T12" fmla="*/ 14 w 14"/>
                <a:gd name="T13" fmla="*/ 14 h 185"/>
                <a:gd name="T14" fmla="*/ 14 w 14"/>
                <a:gd name="T15" fmla="*/ 17 h 185"/>
                <a:gd name="T16" fmla="*/ 14 w 14"/>
                <a:gd name="T17" fmla="*/ 21 h 185"/>
                <a:gd name="T18" fmla="*/ 14 w 14"/>
                <a:gd name="T19" fmla="*/ 28 h 185"/>
                <a:gd name="T20" fmla="*/ 11 w 14"/>
                <a:gd name="T21" fmla="*/ 38 h 185"/>
                <a:gd name="T22" fmla="*/ 11 w 14"/>
                <a:gd name="T23" fmla="*/ 45 h 185"/>
                <a:gd name="T24" fmla="*/ 11 w 14"/>
                <a:gd name="T25" fmla="*/ 49 h 185"/>
                <a:gd name="T26" fmla="*/ 11 w 14"/>
                <a:gd name="T27" fmla="*/ 49 h 185"/>
                <a:gd name="T28" fmla="*/ 11 w 14"/>
                <a:gd name="T29" fmla="*/ 52 h 185"/>
                <a:gd name="T30" fmla="*/ 11 w 14"/>
                <a:gd name="T31" fmla="*/ 59 h 185"/>
                <a:gd name="T32" fmla="*/ 11 w 14"/>
                <a:gd name="T33" fmla="*/ 62 h 185"/>
                <a:gd name="T34" fmla="*/ 11 w 14"/>
                <a:gd name="T35" fmla="*/ 69 h 185"/>
                <a:gd name="T36" fmla="*/ 7 w 14"/>
                <a:gd name="T37" fmla="*/ 76 h 185"/>
                <a:gd name="T38" fmla="*/ 7 w 14"/>
                <a:gd name="T39" fmla="*/ 83 h 185"/>
                <a:gd name="T40" fmla="*/ 7 w 14"/>
                <a:gd name="T41" fmla="*/ 94 h 185"/>
                <a:gd name="T42" fmla="*/ 7 w 14"/>
                <a:gd name="T43" fmla="*/ 104 h 185"/>
                <a:gd name="T44" fmla="*/ 7 w 14"/>
                <a:gd name="T45" fmla="*/ 115 h 185"/>
                <a:gd name="T46" fmla="*/ 7 w 14"/>
                <a:gd name="T47" fmla="*/ 125 h 185"/>
                <a:gd name="T48" fmla="*/ 7 w 14"/>
                <a:gd name="T49" fmla="*/ 139 h 185"/>
                <a:gd name="T50" fmla="*/ 7 w 14"/>
                <a:gd name="T51" fmla="*/ 153 h 185"/>
                <a:gd name="T52" fmla="*/ 4 w 14"/>
                <a:gd name="T53" fmla="*/ 167 h 185"/>
                <a:gd name="T54" fmla="*/ 4 w 14"/>
                <a:gd name="T55" fmla="*/ 185 h 185"/>
                <a:gd name="T56" fmla="*/ 0 w 14"/>
                <a:gd name="T57" fmla="*/ 185 h 185"/>
                <a:gd name="T58" fmla="*/ 0 w 14"/>
                <a:gd name="T5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85">
                  <a:moveTo>
                    <a:pt x="0" y="185"/>
                  </a:moveTo>
                  <a:lnTo>
                    <a:pt x="0" y="0"/>
                  </a:lnTo>
                  <a:lnTo>
                    <a:pt x="7" y="3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21"/>
                  </a:lnTo>
                  <a:lnTo>
                    <a:pt x="14" y="28"/>
                  </a:lnTo>
                  <a:lnTo>
                    <a:pt x="11" y="38"/>
                  </a:lnTo>
                  <a:lnTo>
                    <a:pt x="11" y="45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2"/>
                  </a:lnTo>
                  <a:lnTo>
                    <a:pt x="11" y="59"/>
                  </a:lnTo>
                  <a:lnTo>
                    <a:pt x="11" y="62"/>
                  </a:lnTo>
                  <a:lnTo>
                    <a:pt x="11" y="69"/>
                  </a:lnTo>
                  <a:lnTo>
                    <a:pt x="7" y="76"/>
                  </a:lnTo>
                  <a:lnTo>
                    <a:pt x="7" y="83"/>
                  </a:lnTo>
                  <a:lnTo>
                    <a:pt x="7" y="94"/>
                  </a:lnTo>
                  <a:lnTo>
                    <a:pt x="7" y="104"/>
                  </a:lnTo>
                  <a:lnTo>
                    <a:pt x="7" y="115"/>
                  </a:lnTo>
                  <a:lnTo>
                    <a:pt x="7" y="125"/>
                  </a:lnTo>
                  <a:lnTo>
                    <a:pt x="7" y="139"/>
                  </a:lnTo>
                  <a:lnTo>
                    <a:pt x="7" y="153"/>
                  </a:lnTo>
                  <a:lnTo>
                    <a:pt x="4" y="167"/>
                  </a:lnTo>
                  <a:lnTo>
                    <a:pt x="4" y="185"/>
                  </a:lnTo>
                  <a:lnTo>
                    <a:pt x="0" y="185"/>
                  </a:lnTo>
                  <a:lnTo>
                    <a:pt x="0" y="18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4DAD1AA7-5407-4CE0-A6A3-61A5B7742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63" y="2897917"/>
              <a:ext cx="491578" cy="152560"/>
            </a:xfrm>
            <a:custGeom>
              <a:avLst/>
              <a:gdLst>
                <a:gd name="T0" fmla="*/ 31 w 87"/>
                <a:gd name="T1" fmla="*/ 3 h 27"/>
                <a:gd name="T2" fmla="*/ 49 w 87"/>
                <a:gd name="T3" fmla="*/ 0 h 27"/>
                <a:gd name="T4" fmla="*/ 59 w 87"/>
                <a:gd name="T5" fmla="*/ 0 h 27"/>
                <a:gd name="T6" fmla="*/ 70 w 87"/>
                <a:gd name="T7" fmla="*/ 0 h 27"/>
                <a:gd name="T8" fmla="*/ 77 w 87"/>
                <a:gd name="T9" fmla="*/ 0 h 27"/>
                <a:gd name="T10" fmla="*/ 80 w 87"/>
                <a:gd name="T11" fmla="*/ 0 h 27"/>
                <a:gd name="T12" fmla="*/ 84 w 87"/>
                <a:gd name="T13" fmla="*/ 0 h 27"/>
                <a:gd name="T14" fmla="*/ 87 w 87"/>
                <a:gd name="T15" fmla="*/ 3 h 27"/>
                <a:gd name="T16" fmla="*/ 84 w 87"/>
                <a:gd name="T17" fmla="*/ 10 h 27"/>
                <a:gd name="T18" fmla="*/ 84 w 87"/>
                <a:gd name="T19" fmla="*/ 10 h 27"/>
                <a:gd name="T20" fmla="*/ 84 w 87"/>
                <a:gd name="T21" fmla="*/ 14 h 27"/>
                <a:gd name="T22" fmla="*/ 80 w 87"/>
                <a:gd name="T23" fmla="*/ 17 h 27"/>
                <a:gd name="T24" fmla="*/ 77 w 87"/>
                <a:gd name="T25" fmla="*/ 17 h 27"/>
                <a:gd name="T26" fmla="*/ 70 w 87"/>
                <a:gd name="T27" fmla="*/ 21 h 27"/>
                <a:gd name="T28" fmla="*/ 63 w 87"/>
                <a:gd name="T29" fmla="*/ 21 h 27"/>
                <a:gd name="T30" fmla="*/ 56 w 87"/>
                <a:gd name="T31" fmla="*/ 24 h 27"/>
                <a:gd name="T32" fmla="*/ 49 w 87"/>
                <a:gd name="T33" fmla="*/ 24 h 27"/>
                <a:gd name="T34" fmla="*/ 35 w 87"/>
                <a:gd name="T35" fmla="*/ 24 h 27"/>
                <a:gd name="T36" fmla="*/ 21 w 87"/>
                <a:gd name="T37" fmla="*/ 27 h 27"/>
                <a:gd name="T38" fmla="*/ 14 w 87"/>
                <a:gd name="T39" fmla="*/ 27 h 27"/>
                <a:gd name="T40" fmla="*/ 7 w 87"/>
                <a:gd name="T41" fmla="*/ 24 h 27"/>
                <a:gd name="T42" fmla="*/ 7 w 87"/>
                <a:gd name="T43" fmla="*/ 24 h 27"/>
                <a:gd name="T44" fmla="*/ 3 w 87"/>
                <a:gd name="T45" fmla="*/ 21 h 27"/>
                <a:gd name="T46" fmla="*/ 3 w 87"/>
                <a:gd name="T47" fmla="*/ 17 h 27"/>
                <a:gd name="T48" fmla="*/ 3 w 87"/>
                <a:gd name="T49" fmla="*/ 14 h 27"/>
                <a:gd name="T50" fmla="*/ 0 w 87"/>
                <a:gd name="T51" fmla="*/ 14 h 27"/>
                <a:gd name="T52" fmla="*/ 3 w 87"/>
                <a:gd name="T53" fmla="*/ 10 h 27"/>
                <a:gd name="T54" fmla="*/ 3 w 87"/>
                <a:gd name="T55" fmla="*/ 10 h 27"/>
                <a:gd name="T56" fmla="*/ 7 w 87"/>
                <a:gd name="T57" fmla="*/ 10 h 27"/>
                <a:gd name="T58" fmla="*/ 14 w 87"/>
                <a:gd name="T59" fmla="*/ 7 h 27"/>
                <a:gd name="T60" fmla="*/ 17 w 87"/>
                <a:gd name="T61" fmla="*/ 7 h 27"/>
                <a:gd name="T62" fmla="*/ 24 w 87"/>
                <a:gd name="T63" fmla="*/ 3 h 27"/>
                <a:gd name="T64" fmla="*/ 31 w 87"/>
                <a:gd name="T65" fmla="*/ 3 h 27"/>
                <a:gd name="T66" fmla="*/ 31 w 87"/>
                <a:gd name="T6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27">
                  <a:moveTo>
                    <a:pt x="31" y="3"/>
                  </a:moveTo>
                  <a:lnTo>
                    <a:pt x="49" y="0"/>
                  </a:lnTo>
                  <a:lnTo>
                    <a:pt x="59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7" y="3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4" y="14"/>
                  </a:lnTo>
                  <a:lnTo>
                    <a:pt x="80" y="17"/>
                  </a:lnTo>
                  <a:lnTo>
                    <a:pt x="77" y="17"/>
                  </a:lnTo>
                  <a:lnTo>
                    <a:pt x="70" y="21"/>
                  </a:lnTo>
                  <a:lnTo>
                    <a:pt x="63" y="21"/>
                  </a:lnTo>
                  <a:lnTo>
                    <a:pt x="56" y="24"/>
                  </a:lnTo>
                  <a:lnTo>
                    <a:pt x="49" y="24"/>
                  </a:lnTo>
                  <a:lnTo>
                    <a:pt x="35" y="24"/>
                  </a:lnTo>
                  <a:lnTo>
                    <a:pt x="21" y="27"/>
                  </a:lnTo>
                  <a:lnTo>
                    <a:pt x="14" y="27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1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6">
              <a:extLst>
                <a:ext uri="{FF2B5EF4-FFF2-40B4-BE49-F238E27FC236}">
                  <a16:creationId xmlns:a16="http://schemas.microsoft.com/office/drawing/2014/main" id="{49764A42-176F-477A-9FFB-B25B2DA59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114" y="3169131"/>
              <a:ext cx="548081" cy="79104"/>
            </a:xfrm>
            <a:custGeom>
              <a:avLst/>
              <a:gdLst>
                <a:gd name="T0" fmla="*/ 0 w 97"/>
                <a:gd name="T1" fmla="*/ 11 h 14"/>
                <a:gd name="T2" fmla="*/ 20 w 97"/>
                <a:gd name="T3" fmla="*/ 11 h 14"/>
                <a:gd name="T4" fmla="*/ 41 w 97"/>
                <a:gd name="T5" fmla="*/ 7 h 14"/>
                <a:gd name="T6" fmla="*/ 69 w 97"/>
                <a:gd name="T7" fmla="*/ 4 h 14"/>
                <a:gd name="T8" fmla="*/ 97 w 97"/>
                <a:gd name="T9" fmla="*/ 0 h 14"/>
                <a:gd name="T10" fmla="*/ 97 w 97"/>
                <a:gd name="T11" fmla="*/ 7 h 14"/>
                <a:gd name="T12" fmla="*/ 94 w 97"/>
                <a:gd name="T13" fmla="*/ 7 h 14"/>
                <a:gd name="T14" fmla="*/ 87 w 97"/>
                <a:gd name="T15" fmla="*/ 7 h 14"/>
                <a:gd name="T16" fmla="*/ 76 w 97"/>
                <a:gd name="T17" fmla="*/ 11 h 14"/>
                <a:gd name="T18" fmla="*/ 66 w 97"/>
                <a:gd name="T19" fmla="*/ 11 h 14"/>
                <a:gd name="T20" fmla="*/ 52 w 97"/>
                <a:gd name="T21" fmla="*/ 11 h 14"/>
                <a:gd name="T22" fmla="*/ 34 w 97"/>
                <a:gd name="T23" fmla="*/ 11 h 14"/>
                <a:gd name="T24" fmla="*/ 17 w 97"/>
                <a:gd name="T25" fmla="*/ 14 h 14"/>
                <a:gd name="T26" fmla="*/ 0 w 97"/>
                <a:gd name="T27" fmla="*/ 14 h 14"/>
                <a:gd name="T28" fmla="*/ 0 w 97"/>
                <a:gd name="T29" fmla="*/ 11 h 14"/>
                <a:gd name="T30" fmla="*/ 0 w 97"/>
                <a:gd name="T3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14">
                  <a:moveTo>
                    <a:pt x="0" y="11"/>
                  </a:moveTo>
                  <a:lnTo>
                    <a:pt x="20" y="11"/>
                  </a:lnTo>
                  <a:lnTo>
                    <a:pt x="41" y="7"/>
                  </a:lnTo>
                  <a:lnTo>
                    <a:pt x="69" y="4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4" y="7"/>
                  </a:lnTo>
                  <a:lnTo>
                    <a:pt x="87" y="7"/>
                  </a:lnTo>
                  <a:lnTo>
                    <a:pt x="76" y="11"/>
                  </a:lnTo>
                  <a:lnTo>
                    <a:pt x="66" y="11"/>
                  </a:lnTo>
                  <a:lnTo>
                    <a:pt x="52" y="11"/>
                  </a:lnTo>
                  <a:lnTo>
                    <a:pt x="34" y="11"/>
                  </a:lnTo>
                  <a:lnTo>
                    <a:pt x="17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7">
              <a:extLst>
                <a:ext uri="{FF2B5EF4-FFF2-40B4-BE49-F238E27FC236}">
                  <a16:creationId xmlns:a16="http://schemas.microsoft.com/office/drawing/2014/main" id="{82C329D1-562E-4964-A78D-7A73DDED2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697" y="3429045"/>
              <a:ext cx="197762" cy="649786"/>
            </a:xfrm>
            <a:custGeom>
              <a:avLst/>
              <a:gdLst>
                <a:gd name="T0" fmla="*/ 0 w 35"/>
                <a:gd name="T1" fmla="*/ 17 h 115"/>
                <a:gd name="T2" fmla="*/ 0 w 35"/>
                <a:gd name="T3" fmla="*/ 10 h 115"/>
                <a:gd name="T4" fmla="*/ 0 w 35"/>
                <a:gd name="T5" fmla="*/ 7 h 115"/>
                <a:gd name="T6" fmla="*/ 3 w 35"/>
                <a:gd name="T7" fmla="*/ 3 h 115"/>
                <a:gd name="T8" fmla="*/ 7 w 35"/>
                <a:gd name="T9" fmla="*/ 0 h 115"/>
                <a:gd name="T10" fmla="*/ 10 w 35"/>
                <a:gd name="T11" fmla="*/ 0 h 115"/>
                <a:gd name="T12" fmla="*/ 17 w 35"/>
                <a:gd name="T13" fmla="*/ 3 h 115"/>
                <a:gd name="T14" fmla="*/ 24 w 35"/>
                <a:gd name="T15" fmla="*/ 7 h 115"/>
                <a:gd name="T16" fmla="*/ 35 w 35"/>
                <a:gd name="T17" fmla="*/ 10 h 115"/>
                <a:gd name="T18" fmla="*/ 35 w 35"/>
                <a:gd name="T19" fmla="*/ 31 h 115"/>
                <a:gd name="T20" fmla="*/ 35 w 35"/>
                <a:gd name="T21" fmla="*/ 52 h 115"/>
                <a:gd name="T22" fmla="*/ 35 w 35"/>
                <a:gd name="T23" fmla="*/ 66 h 115"/>
                <a:gd name="T24" fmla="*/ 35 w 35"/>
                <a:gd name="T25" fmla="*/ 80 h 115"/>
                <a:gd name="T26" fmla="*/ 35 w 35"/>
                <a:gd name="T27" fmla="*/ 91 h 115"/>
                <a:gd name="T28" fmla="*/ 35 w 35"/>
                <a:gd name="T29" fmla="*/ 101 h 115"/>
                <a:gd name="T30" fmla="*/ 31 w 35"/>
                <a:gd name="T31" fmla="*/ 104 h 115"/>
                <a:gd name="T32" fmla="*/ 31 w 35"/>
                <a:gd name="T33" fmla="*/ 108 h 115"/>
                <a:gd name="T34" fmla="*/ 28 w 35"/>
                <a:gd name="T35" fmla="*/ 111 h 115"/>
                <a:gd name="T36" fmla="*/ 24 w 35"/>
                <a:gd name="T37" fmla="*/ 115 h 115"/>
                <a:gd name="T38" fmla="*/ 21 w 35"/>
                <a:gd name="T39" fmla="*/ 115 h 115"/>
                <a:gd name="T40" fmla="*/ 17 w 35"/>
                <a:gd name="T41" fmla="*/ 111 h 115"/>
                <a:gd name="T42" fmla="*/ 14 w 35"/>
                <a:gd name="T43" fmla="*/ 111 h 115"/>
                <a:gd name="T44" fmla="*/ 10 w 35"/>
                <a:gd name="T45" fmla="*/ 108 h 115"/>
                <a:gd name="T46" fmla="*/ 7 w 35"/>
                <a:gd name="T47" fmla="*/ 104 h 115"/>
                <a:gd name="T48" fmla="*/ 7 w 35"/>
                <a:gd name="T49" fmla="*/ 97 h 115"/>
                <a:gd name="T50" fmla="*/ 3 w 35"/>
                <a:gd name="T51" fmla="*/ 87 h 115"/>
                <a:gd name="T52" fmla="*/ 3 w 35"/>
                <a:gd name="T53" fmla="*/ 84 h 115"/>
                <a:gd name="T54" fmla="*/ 3 w 35"/>
                <a:gd name="T55" fmla="*/ 80 h 115"/>
                <a:gd name="T56" fmla="*/ 7 w 35"/>
                <a:gd name="T57" fmla="*/ 73 h 115"/>
                <a:gd name="T58" fmla="*/ 7 w 35"/>
                <a:gd name="T59" fmla="*/ 66 h 115"/>
                <a:gd name="T60" fmla="*/ 7 w 35"/>
                <a:gd name="T61" fmla="*/ 59 h 115"/>
                <a:gd name="T62" fmla="*/ 7 w 35"/>
                <a:gd name="T63" fmla="*/ 49 h 115"/>
                <a:gd name="T64" fmla="*/ 7 w 35"/>
                <a:gd name="T65" fmla="*/ 38 h 115"/>
                <a:gd name="T66" fmla="*/ 7 w 35"/>
                <a:gd name="T67" fmla="*/ 31 h 115"/>
                <a:gd name="T68" fmla="*/ 0 w 35"/>
                <a:gd name="T69" fmla="*/ 17 h 115"/>
                <a:gd name="T70" fmla="*/ 0 w 35"/>
                <a:gd name="T71" fmla="*/ 1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" h="115">
                  <a:moveTo>
                    <a:pt x="0" y="17"/>
                  </a:move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5" y="10"/>
                  </a:lnTo>
                  <a:lnTo>
                    <a:pt x="35" y="31"/>
                  </a:lnTo>
                  <a:lnTo>
                    <a:pt x="35" y="52"/>
                  </a:lnTo>
                  <a:lnTo>
                    <a:pt x="35" y="66"/>
                  </a:lnTo>
                  <a:lnTo>
                    <a:pt x="35" y="80"/>
                  </a:lnTo>
                  <a:lnTo>
                    <a:pt x="35" y="91"/>
                  </a:lnTo>
                  <a:lnTo>
                    <a:pt x="35" y="101"/>
                  </a:lnTo>
                  <a:lnTo>
                    <a:pt x="31" y="104"/>
                  </a:lnTo>
                  <a:lnTo>
                    <a:pt x="31" y="108"/>
                  </a:lnTo>
                  <a:lnTo>
                    <a:pt x="28" y="111"/>
                  </a:lnTo>
                  <a:lnTo>
                    <a:pt x="24" y="115"/>
                  </a:lnTo>
                  <a:lnTo>
                    <a:pt x="21" y="115"/>
                  </a:lnTo>
                  <a:lnTo>
                    <a:pt x="17" y="111"/>
                  </a:lnTo>
                  <a:lnTo>
                    <a:pt x="14" y="111"/>
                  </a:lnTo>
                  <a:lnTo>
                    <a:pt x="10" y="108"/>
                  </a:lnTo>
                  <a:lnTo>
                    <a:pt x="7" y="104"/>
                  </a:lnTo>
                  <a:lnTo>
                    <a:pt x="7" y="97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7" y="73"/>
                  </a:lnTo>
                  <a:lnTo>
                    <a:pt x="7" y="66"/>
                  </a:lnTo>
                  <a:lnTo>
                    <a:pt x="7" y="59"/>
                  </a:lnTo>
                  <a:lnTo>
                    <a:pt x="7" y="49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8">
              <a:extLst>
                <a:ext uri="{FF2B5EF4-FFF2-40B4-BE49-F238E27FC236}">
                  <a16:creationId xmlns:a16="http://schemas.microsoft.com/office/drawing/2014/main" id="{E0E65A6C-33A4-46E3-9E86-5ECE90074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750" y="3366890"/>
              <a:ext cx="1163963" cy="887099"/>
            </a:xfrm>
            <a:custGeom>
              <a:avLst/>
              <a:gdLst>
                <a:gd name="T0" fmla="*/ 175 w 206"/>
                <a:gd name="T1" fmla="*/ 147 h 157"/>
                <a:gd name="T2" fmla="*/ 164 w 206"/>
                <a:gd name="T3" fmla="*/ 157 h 157"/>
                <a:gd name="T4" fmla="*/ 154 w 206"/>
                <a:gd name="T5" fmla="*/ 157 h 157"/>
                <a:gd name="T6" fmla="*/ 150 w 206"/>
                <a:gd name="T7" fmla="*/ 150 h 157"/>
                <a:gd name="T8" fmla="*/ 150 w 206"/>
                <a:gd name="T9" fmla="*/ 140 h 157"/>
                <a:gd name="T10" fmla="*/ 140 w 206"/>
                <a:gd name="T11" fmla="*/ 129 h 157"/>
                <a:gd name="T12" fmla="*/ 126 w 206"/>
                <a:gd name="T13" fmla="*/ 119 h 157"/>
                <a:gd name="T14" fmla="*/ 119 w 206"/>
                <a:gd name="T15" fmla="*/ 108 h 157"/>
                <a:gd name="T16" fmla="*/ 122 w 206"/>
                <a:gd name="T17" fmla="*/ 102 h 157"/>
                <a:gd name="T18" fmla="*/ 129 w 206"/>
                <a:gd name="T19" fmla="*/ 102 h 157"/>
                <a:gd name="T20" fmla="*/ 147 w 206"/>
                <a:gd name="T21" fmla="*/ 105 h 157"/>
                <a:gd name="T22" fmla="*/ 154 w 206"/>
                <a:gd name="T23" fmla="*/ 105 h 157"/>
                <a:gd name="T24" fmla="*/ 157 w 206"/>
                <a:gd name="T25" fmla="*/ 105 h 157"/>
                <a:gd name="T26" fmla="*/ 157 w 206"/>
                <a:gd name="T27" fmla="*/ 98 h 157"/>
                <a:gd name="T28" fmla="*/ 161 w 206"/>
                <a:gd name="T29" fmla="*/ 88 h 157"/>
                <a:gd name="T30" fmla="*/ 161 w 206"/>
                <a:gd name="T31" fmla="*/ 74 h 157"/>
                <a:gd name="T32" fmla="*/ 161 w 206"/>
                <a:gd name="T33" fmla="*/ 56 h 157"/>
                <a:gd name="T34" fmla="*/ 164 w 206"/>
                <a:gd name="T35" fmla="*/ 42 h 157"/>
                <a:gd name="T36" fmla="*/ 161 w 206"/>
                <a:gd name="T37" fmla="*/ 32 h 157"/>
                <a:gd name="T38" fmla="*/ 161 w 206"/>
                <a:gd name="T39" fmla="*/ 28 h 157"/>
                <a:gd name="T40" fmla="*/ 157 w 206"/>
                <a:gd name="T41" fmla="*/ 25 h 157"/>
                <a:gd name="T42" fmla="*/ 154 w 206"/>
                <a:gd name="T43" fmla="*/ 25 h 157"/>
                <a:gd name="T44" fmla="*/ 143 w 206"/>
                <a:gd name="T45" fmla="*/ 25 h 157"/>
                <a:gd name="T46" fmla="*/ 126 w 206"/>
                <a:gd name="T47" fmla="*/ 28 h 157"/>
                <a:gd name="T48" fmla="*/ 108 w 206"/>
                <a:gd name="T49" fmla="*/ 28 h 157"/>
                <a:gd name="T50" fmla="*/ 80 w 206"/>
                <a:gd name="T51" fmla="*/ 32 h 157"/>
                <a:gd name="T52" fmla="*/ 52 w 206"/>
                <a:gd name="T53" fmla="*/ 35 h 157"/>
                <a:gd name="T54" fmla="*/ 18 w 206"/>
                <a:gd name="T55" fmla="*/ 39 h 157"/>
                <a:gd name="T56" fmla="*/ 0 w 206"/>
                <a:gd name="T57" fmla="*/ 18 h 157"/>
                <a:gd name="T58" fmla="*/ 21 w 206"/>
                <a:gd name="T59" fmla="*/ 18 h 157"/>
                <a:gd name="T60" fmla="*/ 45 w 206"/>
                <a:gd name="T61" fmla="*/ 18 h 157"/>
                <a:gd name="T62" fmla="*/ 77 w 206"/>
                <a:gd name="T63" fmla="*/ 14 h 157"/>
                <a:gd name="T64" fmla="*/ 112 w 206"/>
                <a:gd name="T65" fmla="*/ 11 h 157"/>
                <a:gd name="T66" fmla="*/ 126 w 206"/>
                <a:gd name="T67" fmla="*/ 7 h 157"/>
                <a:gd name="T68" fmla="*/ 140 w 206"/>
                <a:gd name="T69" fmla="*/ 7 h 157"/>
                <a:gd name="T70" fmla="*/ 150 w 206"/>
                <a:gd name="T71" fmla="*/ 4 h 157"/>
                <a:gd name="T72" fmla="*/ 154 w 206"/>
                <a:gd name="T73" fmla="*/ 4 h 157"/>
                <a:gd name="T74" fmla="*/ 164 w 206"/>
                <a:gd name="T75" fmla="*/ 0 h 157"/>
                <a:gd name="T76" fmla="*/ 175 w 206"/>
                <a:gd name="T77" fmla="*/ 0 h 157"/>
                <a:gd name="T78" fmla="*/ 192 w 206"/>
                <a:gd name="T79" fmla="*/ 7 h 157"/>
                <a:gd name="T80" fmla="*/ 203 w 206"/>
                <a:gd name="T81" fmla="*/ 18 h 157"/>
                <a:gd name="T82" fmla="*/ 206 w 206"/>
                <a:gd name="T83" fmla="*/ 25 h 157"/>
                <a:gd name="T84" fmla="*/ 203 w 206"/>
                <a:gd name="T85" fmla="*/ 35 h 157"/>
                <a:gd name="T86" fmla="*/ 199 w 206"/>
                <a:gd name="T87" fmla="*/ 46 h 157"/>
                <a:gd name="T88" fmla="*/ 196 w 206"/>
                <a:gd name="T89" fmla="*/ 63 h 157"/>
                <a:gd name="T90" fmla="*/ 196 w 206"/>
                <a:gd name="T91" fmla="*/ 88 h 157"/>
                <a:gd name="T92" fmla="*/ 196 w 206"/>
                <a:gd name="T93" fmla="*/ 105 h 157"/>
                <a:gd name="T94" fmla="*/ 189 w 206"/>
                <a:gd name="T95" fmla="*/ 126 h 157"/>
                <a:gd name="T96" fmla="*/ 182 w 206"/>
                <a:gd name="T97" fmla="*/ 14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" h="157">
                  <a:moveTo>
                    <a:pt x="182" y="140"/>
                  </a:moveTo>
                  <a:lnTo>
                    <a:pt x="175" y="147"/>
                  </a:lnTo>
                  <a:lnTo>
                    <a:pt x="168" y="154"/>
                  </a:lnTo>
                  <a:lnTo>
                    <a:pt x="164" y="157"/>
                  </a:lnTo>
                  <a:lnTo>
                    <a:pt x="157" y="157"/>
                  </a:lnTo>
                  <a:lnTo>
                    <a:pt x="154" y="157"/>
                  </a:lnTo>
                  <a:lnTo>
                    <a:pt x="150" y="154"/>
                  </a:lnTo>
                  <a:lnTo>
                    <a:pt x="150" y="150"/>
                  </a:lnTo>
                  <a:lnTo>
                    <a:pt x="150" y="143"/>
                  </a:lnTo>
                  <a:lnTo>
                    <a:pt x="150" y="140"/>
                  </a:lnTo>
                  <a:lnTo>
                    <a:pt x="147" y="133"/>
                  </a:lnTo>
                  <a:lnTo>
                    <a:pt x="140" y="129"/>
                  </a:lnTo>
                  <a:lnTo>
                    <a:pt x="133" y="122"/>
                  </a:lnTo>
                  <a:lnTo>
                    <a:pt x="126" y="119"/>
                  </a:lnTo>
                  <a:lnTo>
                    <a:pt x="122" y="112"/>
                  </a:lnTo>
                  <a:lnTo>
                    <a:pt x="119" y="108"/>
                  </a:lnTo>
                  <a:lnTo>
                    <a:pt x="119" y="105"/>
                  </a:lnTo>
                  <a:lnTo>
                    <a:pt x="122" y="102"/>
                  </a:lnTo>
                  <a:lnTo>
                    <a:pt x="126" y="102"/>
                  </a:lnTo>
                  <a:lnTo>
                    <a:pt x="129" y="102"/>
                  </a:lnTo>
                  <a:lnTo>
                    <a:pt x="136" y="102"/>
                  </a:lnTo>
                  <a:lnTo>
                    <a:pt x="147" y="105"/>
                  </a:lnTo>
                  <a:lnTo>
                    <a:pt x="150" y="105"/>
                  </a:lnTo>
                  <a:lnTo>
                    <a:pt x="154" y="105"/>
                  </a:lnTo>
                  <a:lnTo>
                    <a:pt x="157" y="105"/>
                  </a:lnTo>
                  <a:lnTo>
                    <a:pt x="157" y="105"/>
                  </a:lnTo>
                  <a:lnTo>
                    <a:pt x="157" y="102"/>
                  </a:lnTo>
                  <a:lnTo>
                    <a:pt x="157" y="98"/>
                  </a:lnTo>
                  <a:lnTo>
                    <a:pt x="161" y="95"/>
                  </a:lnTo>
                  <a:lnTo>
                    <a:pt x="161" y="88"/>
                  </a:lnTo>
                  <a:lnTo>
                    <a:pt x="161" y="84"/>
                  </a:lnTo>
                  <a:lnTo>
                    <a:pt x="161" y="74"/>
                  </a:lnTo>
                  <a:lnTo>
                    <a:pt x="161" y="67"/>
                  </a:lnTo>
                  <a:lnTo>
                    <a:pt x="161" y="56"/>
                  </a:lnTo>
                  <a:lnTo>
                    <a:pt x="164" y="49"/>
                  </a:lnTo>
                  <a:lnTo>
                    <a:pt x="164" y="42"/>
                  </a:lnTo>
                  <a:lnTo>
                    <a:pt x="164" y="39"/>
                  </a:lnTo>
                  <a:lnTo>
                    <a:pt x="161" y="32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61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4" y="25"/>
                  </a:lnTo>
                  <a:lnTo>
                    <a:pt x="147" y="25"/>
                  </a:lnTo>
                  <a:lnTo>
                    <a:pt x="143" y="25"/>
                  </a:lnTo>
                  <a:lnTo>
                    <a:pt x="136" y="28"/>
                  </a:lnTo>
                  <a:lnTo>
                    <a:pt x="126" y="28"/>
                  </a:lnTo>
                  <a:lnTo>
                    <a:pt x="119" y="28"/>
                  </a:lnTo>
                  <a:lnTo>
                    <a:pt x="108" y="28"/>
                  </a:lnTo>
                  <a:lnTo>
                    <a:pt x="94" y="32"/>
                  </a:lnTo>
                  <a:lnTo>
                    <a:pt x="80" y="32"/>
                  </a:lnTo>
                  <a:lnTo>
                    <a:pt x="66" y="32"/>
                  </a:lnTo>
                  <a:lnTo>
                    <a:pt x="52" y="35"/>
                  </a:lnTo>
                  <a:lnTo>
                    <a:pt x="35" y="35"/>
                  </a:lnTo>
                  <a:lnTo>
                    <a:pt x="18" y="39"/>
                  </a:lnTo>
                  <a:lnTo>
                    <a:pt x="0" y="42"/>
                  </a:lnTo>
                  <a:lnTo>
                    <a:pt x="0" y="18"/>
                  </a:lnTo>
                  <a:lnTo>
                    <a:pt x="11" y="18"/>
                  </a:lnTo>
                  <a:lnTo>
                    <a:pt x="21" y="18"/>
                  </a:lnTo>
                  <a:lnTo>
                    <a:pt x="32" y="18"/>
                  </a:lnTo>
                  <a:lnTo>
                    <a:pt x="45" y="18"/>
                  </a:lnTo>
                  <a:lnTo>
                    <a:pt x="59" y="18"/>
                  </a:lnTo>
                  <a:lnTo>
                    <a:pt x="77" y="14"/>
                  </a:lnTo>
                  <a:lnTo>
                    <a:pt x="91" y="14"/>
                  </a:lnTo>
                  <a:lnTo>
                    <a:pt x="112" y="11"/>
                  </a:lnTo>
                  <a:lnTo>
                    <a:pt x="119" y="11"/>
                  </a:lnTo>
                  <a:lnTo>
                    <a:pt x="126" y="7"/>
                  </a:lnTo>
                  <a:lnTo>
                    <a:pt x="133" y="7"/>
                  </a:lnTo>
                  <a:lnTo>
                    <a:pt x="140" y="7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4" y="4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2" y="4"/>
                  </a:lnTo>
                  <a:lnTo>
                    <a:pt x="192" y="7"/>
                  </a:lnTo>
                  <a:lnTo>
                    <a:pt x="199" y="14"/>
                  </a:lnTo>
                  <a:lnTo>
                    <a:pt x="203" y="18"/>
                  </a:lnTo>
                  <a:lnTo>
                    <a:pt x="206" y="21"/>
                  </a:lnTo>
                  <a:lnTo>
                    <a:pt x="206" y="25"/>
                  </a:lnTo>
                  <a:lnTo>
                    <a:pt x="206" y="28"/>
                  </a:lnTo>
                  <a:lnTo>
                    <a:pt x="203" y="35"/>
                  </a:lnTo>
                  <a:lnTo>
                    <a:pt x="199" y="39"/>
                  </a:lnTo>
                  <a:lnTo>
                    <a:pt x="199" y="46"/>
                  </a:lnTo>
                  <a:lnTo>
                    <a:pt x="199" y="53"/>
                  </a:lnTo>
                  <a:lnTo>
                    <a:pt x="196" y="63"/>
                  </a:lnTo>
                  <a:lnTo>
                    <a:pt x="196" y="74"/>
                  </a:lnTo>
                  <a:lnTo>
                    <a:pt x="196" y="88"/>
                  </a:lnTo>
                  <a:lnTo>
                    <a:pt x="196" y="98"/>
                  </a:lnTo>
                  <a:lnTo>
                    <a:pt x="196" y="105"/>
                  </a:lnTo>
                  <a:lnTo>
                    <a:pt x="192" y="115"/>
                  </a:lnTo>
                  <a:lnTo>
                    <a:pt x="189" y="126"/>
                  </a:lnTo>
                  <a:lnTo>
                    <a:pt x="185" y="133"/>
                  </a:lnTo>
                  <a:lnTo>
                    <a:pt x="182" y="140"/>
                  </a:lnTo>
                  <a:lnTo>
                    <a:pt x="182" y="14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9">
              <a:extLst>
                <a:ext uri="{FF2B5EF4-FFF2-40B4-BE49-F238E27FC236}">
                  <a16:creationId xmlns:a16="http://schemas.microsoft.com/office/drawing/2014/main" id="{AB34678F-0407-4910-9BB3-67450BC7F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560" y="3762411"/>
              <a:ext cx="508528" cy="141259"/>
            </a:xfrm>
            <a:custGeom>
              <a:avLst/>
              <a:gdLst>
                <a:gd name="T0" fmla="*/ 13 w 90"/>
                <a:gd name="T1" fmla="*/ 25 h 25"/>
                <a:gd name="T2" fmla="*/ 13 w 90"/>
                <a:gd name="T3" fmla="*/ 25 h 25"/>
                <a:gd name="T4" fmla="*/ 10 w 90"/>
                <a:gd name="T5" fmla="*/ 21 h 25"/>
                <a:gd name="T6" fmla="*/ 7 w 90"/>
                <a:gd name="T7" fmla="*/ 18 h 25"/>
                <a:gd name="T8" fmla="*/ 7 w 90"/>
                <a:gd name="T9" fmla="*/ 14 h 25"/>
                <a:gd name="T10" fmla="*/ 3 w 90"/>
                <a:gd name="T11" fmla="*/ 11 h 25"/>
                <a:gd name="T12" fmla="*/ 0 w 90"/>
                <a:gd name="T13" fmla="*/ 7 h 25"/>
                <a:gd name="T14" fmla="*/ 0 w 90"/>
                <a:gd name="T15" fmla="*/ 7 h 25"/>
                <a:gd name="T16" fmla="*/ 0 w 90"/>
                <a:gd name="T17" fmla="*/ 4 h 25"/>
                <a:gd name="T18" fmla="*/ 0 w 90"/>
                <a:gd name="T19" fmla="*/ 7 h 25"/>
                <a:gd name="T20" fmla="*/ 3 w 90"/>
                <a:gd name="T21" fmla="*/ 7 h 25"/>
                <a:gd name="T22" fmla="*/ 7 w 90"/>
                <a:gd name="T23" fmla="*/ 11 h 25"/>
                <a:gd name="T24" fmla="*/ 10 w 90"/>
                <a:gd name="T25" fmla="*/ 11 h 25"/>
                <a:gd name="T26" fmla="*/ 13 w 90"/>
                <a:gd name="T27" fmla="*/ 11 h 25"/>
                <a:gd name="T28" fmla="*/ 17 w 90"/>
                <a:gd name="T29" fmla="*/ 11 h 25"/>
                <a:gd name="T30" fmla="*/ 20 w 90"/>
                <a:gd name="T31" fmla="*/ 11 h 25"/>
                <a:gd name="T32" fmla="*/ 27 w 90"/>
                <a:gd name="T33" fmla="*/ 11 h 25"/>
                <a:gd name="T34" fmla="*/ 34 w 90"/>
                <a:gd name="T35" fmla="*/ 7 h 25"/>
                <a:gd name="T36" fmla="*/ 45 w 90"/>
                <a:gd name="T37" fmla="*/ 7 h 25"/>
                <a:gd name="T38" fmla="*/ 59 w 90"/>
                <a:gd name="T39" fmla="*/ 4 h 25"/>
                <a:gd name="T40" fmla="*/ 73 w 90"/>
                <a:gd name="T41" fmla="*/ 4 h 25"/>
                <a:gd name="T42" fmla="*/ 90 w 90"/>
                <a:gd name="T43" fmla="*/ 0 h 25"/>
                <a:gd name="T44" fmla="*/ 90 w 90"/>
                <a:gd name="T45" fmla="*/ 0 h 25"/>
                <a:gd name="T46" fmla="*/ 87 w 90"/>
                <a:gd name="T47" fmla="*/ 0 h 25"/>
                <a:gd name="T48" fmla="*/ 83 w 90"/>
                <a:gd name="T49" fmla="*/ 0 h 25"/>
                <a:gd name="T50" fmla="*/ 80 w 90"/>
                <a:gd name="T51" fmla="*/ 4 h 25"/>
                <a:gd name="T52" fmla="*/ 73 w 90"/>
                <a:gd name="T53" fmla="*/ 4 h 25"/>
                <a:gd name="T54" fmla="*/ 69 w 90"/>
                <a:gd name="T55" fmla="*/ 7 h 25"/>
                <a:gd name="T56" fmla="*/ 62 w 90"/>
                <a:gd name="T57" fmla="*/ 7 h 25"/>
                <a:gd name="T58" fmla="*/ 52 w 90"/>
                <a:gd name="T59" fmla="*/ 11 h 25"/>
                <a:gd name="T60" fmla="*/ 38 w 90"/>
                <a:gd name="T61" fmla="*/ 18 h 25"/>
                <a:gd name="T62" fmla="*/ 31 w 90"/>
                <a:gd name="T63" fmla="*/ 18 h 25"/>
                <a:gd name="T64" fmla="*/ 27 w 90"/>
                <a:gd name="T65" fmla="*/ 21 h 25"/>
                <a:gd name="T66" fmla="*/ 20 w 90"/>
                <a:gd name="T67" fmla="*/ 21 h 25"/>
                <a:gd name="T68" fmla="*/ 17 w 90"/>
                <a:gd name="T69" fmla="*/ 25 h 25"/>
                <a:gd name="T70" fmla="*/ 17 w 90"/>
                <a:gd name="T71" fmla="*/ 25 h 25"/>
                <a:gd name="T72" fmla="*/ 13 w 90"/>
                <a:gd name="T73" fmla="*/ 25 h 25"/>
                <a:gd name="T74" fmla="*/ 13 w 90"/>
                <a:gd name="T7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25">
                  <a:moveTo>
                    <a:pt x="13" y="25"/>
                  </a:moveTo>
                  <a:lnTo>
                    <a:pt x="13" y="25"/>
                  </a:lnTo>
                  <a:lnTo>
                    <a:pt x="10" y="21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20" y="11"/>
                  </a:lnTo>
                  <a:lnTo>
                    <a:pt x="27" y="11"/>
                  </a:lnTo>
                  <a:lnTo>
                    <a:pt x="34" y="7"/>
                  </a:lnTo>
                  <a:lnTo>
                    <a:pt x="45" y="7"/>
                  </a:lnTo>
                  <a:lnTo>
                    <a:pt x="59" y="4"/>
                  </a:lnTo>
                  <a:lnTo>
                    <a:pt x="73" y="4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0" y="4"/>
                  </a:lnTo>
                  <a:lnTo>
                    <a:pt x="73" y="4"/>
                  </a:lnTo>
                  <a:lnTo>
                    <a:pt x="69" y="7"/>
                  </a:lnTo>
                  <a:lnTo>
                    <a:pt x="62" y="7"/>
                  </a:lnTo>
                  <a:lnTo>
                    <a:pt x="52" y="11"/>
                  </a:lnTo>
                  <a:lnTo>
                    <a:pt x="38" y="18"/>
                  </a:lnTo>
                  <a:lnTo>
                    <a:pt x="31" y="18"/>
                  </a:lnTo>
                  <a:lnTo>
                    <a:pt x="27" y="21"/>
                  </a:lnTo>
                  <a:lnTo>
                    <a:pt x="20" y="21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3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">
              <a:extLst>
                <a:ext uri="{FF2B5EF4-FFF2-40B4-BE49-F238E27FC236}">
                  <a16:creationId xmlns:a16="http://schemas.microsoft.com/office/drawing/2014/main" id="{96A121FC-A17B-4982-A6B9-2BE385295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34" y="3587254"/>
              <a:ext cx="237313" cy="316417"/>
            </a:xfrm>
            <a:custGeom>
              <a:avLst/>
              <a:gdLst>
                <a:gd name="T0" fmla="*/ 38 w 42"/>
                <a:gd name="T1" fmla="*/ 24 h 56"/>
                <a:gd name="T2" fmla="*/ 42 w 42"/>
                <a:gd name="T3" fmla="*/ 31 h 56"/>
                <a:gd name="T4" fmla="*/ 42 w 42"/>
                <a:gd name="T5" fmla="*/ 35 h 56"/>
                <a:gd name="T6" fmla="*/ 42 w 42"/>
                <a:gd name="T7" fmla="*/ 42 h 56"/>
                <a:gd name="T8" fmla="*/ 42 w 42"/>
                <a:gd name="T9" fmla="*/ 45 h 56"/>
                <a:gd name="T10" fmla="*/ 38 w 42"/>
                <a:gd name="T11" fmla="*/ 49 h 56"/>
                <a:gd name="T12" fmla="*/ 35 w 42"/>
                <a:gd name="T13" fmla="*/ 52 h 56"/>
                <a:gd name="T14" fmla="*/ 35 w 42"/>
                <a:gd name="T15" fmla="*/ 56 h 56"/>
                <a:gd name="T16" fmla="*/ 31 w 42"/>
                <a:gd name="T17" fmla="*/ 56 h 56"/>
                <a:gd name="T18" fmla="*/ 28 w 42"/>
                <a:gd name="T19" fmla="*/ 56 h 56"/>
                <a:gd name="T20" fmla="*/ 24 w 42"/>
                <a:gd name="T21" fmla="*/ 52 h 56"/>
                <a:gd name="T22" fmla="*/ 21 w 42"/>
                <a:gd name="T23" fmla="*/ 49 h 56"/>
                <a:gd name="T24" fmla="*/ 17 w 42"/>
                <a:gd name="T25" fmla="*/ 42 h 56"/>
                <a:gd name="T26" fmla="*/ 14 w 42"/>
                <a:gd name="T27" fmla="*/ 35 h 56"/>
                <a:gd name="T28" fmla="*/ 10 w 42"/>
                <a:gd name="T29" fmla="*/ 31 h 56"/>
                <a:gd name="T30" fmla="*/ 7 w 42"/>
                <a:gd name="T31" fmla="*/ 24 h 56"/>
                <a:gd name="T32" fmla="*/ 3 w 42"/>
                <a:gd name="T33" fmla="*/ 17 h 56"/>
                <a:gd name="T34" fmla="*/ 0 w 42"/>
                <a:gd name="T35" fmla="*/ 14 h 56"/>
                <a:gd name="T36" fmla="*/ 0 w 42"/>
                <a:gd name="T37" fmla="*/ 10 h 56"/>
                <a:gd name="T38" fmla="*/ 0 w 42"/>
                <a:gd name="T39" fmla="*/ 7 h 56"/>
                <a:gd name="T40" fmla="*/ 0 w 42"/>
                <a:gd name="T41" fmla="*/ 3 h 56"/>
                <a:gd name="T42" fmla="*/ 3 w 42"/>
                <a:gd name="T43" fmla="*/ 0 h 56"/>
                <a:gd name="T44" fmla="*/ 7 w 42"/>
                <a:gd name="T45" fmla="*/ 0 h 56"/>
                <a:gd name="T46" fmla="*/ 10 w 42"/>
                <a:gd name="T47" fmla="*/ 0 h 56"/>
                <a:gd name="T48" fmla="*/ 17 w 42"/>
                <a:gd name="T49" fmla="*/ 3 h 56"/>
                <a:gd name="T50" fmla="*/ 24 w 42"/>
                <a:gd name="T51" fmla="*/ 7 h 56"/>
                <a:gd name="T52" fmla="*/ 31 w 42"/>
                <a:gd name="T53" fmla="*/ 14 h 56"/>
                <a:gd name="T54" fmla="*/ 35 w 42"/>
                <a:gd name="T55" fmla="*/ 17 h 56"/>
                <a:gd name="T56" fmla="*/ 38 w 42"/>
                <a:gd name="T57" fmla="*/ 24 h 56"/>
                <a:gd name="T58" fmla="*/ 38 w 42"/>
                <a:gd name="T5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56">
                  <a:moveTo>
                    <a:pt x="38" y="24"/>
                  </a:moveTo>
                  <a:lnTo>
                    <a:pt x="42" y="31"/>
                  </a:lnTo>
                  <a:lnTo>
                    <a:pt x="42" y="35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38" y="49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1" y="49"/>
                  </a:lnTo>
                  <a:lnTo>
                    <a:pt x="17" y="42"/>
                  </a:lnTo>
                  <a:lnTo>
                    <a:pt x="14" y="35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1" y="14"/>
                  </a:lnTo>
                  <a:lnTo>
                    <a:pt x="35" y="17"/>
                  </a:lnTo>
                  <a:lnTo>
                    <a:pt x="38" y="24"/>
                  </a:lnTo>
                  <a:lnTo>
                    <a:pt x="38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">
              <a:extLst>
                <a:ext uri="{FF2B5EF4-FFF2-40B4-BE49-F238E27FC236}">
                  <a16:creationId xmlns:a16="http://schemas.microsoft.com/office/drawing/2014/main" id="{83A1EAE1-CC5D-4ADE-8D33-D0A11D263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204" y="4039278"/>
              <a:ext cx="2367480" cy="491578"/>
            </a:xfrm>
            <a:custGeom>
              <a:avLst/>
              <a:gdLst>
                <a:gd name="T0" fmla="*/ 143 w 419"/>
                <a:gd name="T1" fmla="*/ 35 h 87"/>
                <a:gd name="T2" fmla="*/ 101 w 419"/>
                <a:gd name="T3" fmla="*/ 24 h 87"/>
                <a:gd name="T4" fmla="*/ 84 w 419"/>
                <a:gd name="T5" fmla="*/ 24 h 87"/>
                <a:gd name="T6" fmla="*/ 73 w 419"/>
                <a:gd name="T7" fmla="*/ 24 h 87"/>
                <a:gd name="T8" fmla="*/ 59 w 419"/>
                <a:gd name="T9" fmla="*/ 28 h 87"/>
                <a:gd name="T10" fmla="*/ 42 w 419"/>
                <a:gd name="T11" fmla="*/ 35 h 87"/>
                <a:gd name="T12" fmla="*/ 28 w 419"/>
                <a:gd name="T13" fmla="*/ 42 h 87"/>
                <a:gd name="T14" fmla="*/ 24 w 419"/>
                <a:gd name="T15" fmla="*/ 42 h 87"/>
                <a:gd name="T16" fmla="*/ 17 w 419"/>
                <a:gd name="T17" fmla="*/ 35 h 87"/>
                <a:gd name="T18" fmla="*/ 7 w 419"/>
                <a:gd name="T19" fmla="*/ 28 h 87"/>
                <a:gd name="T20" fmla="*/ 3 w 419"/>
                <a:gd name="T21" fmla="*/ 17 h 87"/>
                <a:gd name="T22" fmla="*/ 14 w 419"/>
                <a:gd name="T23" fmla="*/ 7 h 87"/>
                <a:gd name="T24" fmla="*/ 42 w 419"/>
                <a:gd name="T25" fmla="*/ 3 h 87"/>
                <a:gd name="T26" fmla="*/ 59 w 419"/>
                <a:gd name="T27" fmla="*/ 3 h 87"/>
                <a:gd name="T28" fmla="*/ 77 w 419"/>
                <a:gd name="T29" fmla="*/ 0 h 87"/>
                <a:gd name="T30" fmla="*/ 94 w 419"/>
                <a:gd name="T31" fmla="*/ 0 h 87"/>
                <a:gd name="T32" fmla="*/ 119 w 419"/>
                <a:gd name="T33" fmla="*/ 3 h 87"/>
                <a:gd name="T34" fmla="*/ 143 w 419"/>
                <a:gd name="T35" fmla="*/ 10 h 87"/>
                <a:gd name="T36" fmla="*/ 161 w 419"/>
                <a:gd name="T37" fmla="*/ 14 h 87"/>
                <a:gd name="T38" fmla="*/ 185 w 419"/>
                <a:gd name="T39" fmla="*/ 17 h 87"/>
                <a:gd name="T40" fmla="*/ 216 w 419"/>
                <a:gd name="T41" fmla="*/ 24 h 87"/>
                <a:gd name="T42" fmla="*/ 265 w 419"/>
                <a:gd name="T43" fmla="*/ 35 h 87"/>
                <a:gd name="T44" fmla="*/ 332 w 419"/>
                <a:gd name="T45" fmla="*/ 38 h 87"/>
                <a:gd name="T46" fmla="*/ 374 w 419"/>
                <a:gd name="T47" fmla="*/ 38 h 87"/>
                <a:gd name="T48" fmla="*/ 398 w 419"/>
                <a:gd name="T49" fmla="*/ 38 h 87"/>
                <a:gd name="T50" fmla="*/ 412 w 419"/>
                <a:gd name="T51" fmla="*/ 38 h 87"/>
                <a:gd name="T52" fmla="*/ 419 w 419"/>
                <a:gd name="T53" fmla="*/ 42 h 87"/>
                <a:gd name="T54" fmla="*/ 419 w 419"/>
                <a:gd name="T55" fmla="*/ 45 h 87"/>
                <a:gd name="T56" fmla="*/ 415 w 419"/>
                <a:gd name="T57" fmla="*/ 52 h 87"/>
                <a:gd name="T58" fmla="*/ 405 w 419"/>
                <a:gd name="T59" fmla="*/ 56 h 87"/>
                <a:gd name="T60" fmla="*/ 391 w 419"/>
                <a:gd name="T61" fmla="*/ 63 h 87"/>
                <a:gd name="T62" fmla="*/ 370 w 419"/>
                <a:gd name="T63" fmla="*/ 70 h 87"/>
                <a:gd name="T64" fmla="*/ 353 w 419"/>
                <a:gd name="T65" fmla="*/ 77 h 87"/>
                <a:gd name="T66" fmla="*/ 339 w 419"/>
                <a:gd name="T67" fmla="*/ 84 h 87"/>
                <a:gd name="T68" fmla="*/ 328 w 419"/>
                <a:gd name="T69" fmla="*/ 84 h 87"/>
                <a:gd name="T70" fmla="*/ 321 w 419"/>
                <a:gd name="T71" fmla="*/ 87 h 87"/>
                <a:gd name="T72" fmla="*/ 307 w 419"/>
                <a:gd name="T73" fmla="*/ 84 h 87"/>
                <a:gd name="T74" fmla="*/ 293 w 419"/>
                <a:gd name="T75" fmla="*/ 80 h 87"/>
                <a:gd name="T76" fmla="*/ 272 w 419"/>
                <a:gd name="T77" fmla="*/ 77 h 87"/>
                <a:gd name="T78" fmla="*/ 234 w 419"/>
                <a:gd name="T79" fmla="*/ 63 h 87"/>
                <a:gd name="T80" fmla="*/ 192 w 419"/>
                <a:gd name="T81" fmla="*/ 49 h 87"/>
                <a:gd name="T82" fmla="*/ 178 w 419"/>
                <a:gd name="T83" fmla="*/ 4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87">
                  <a:moveTo>
                    <a:pt x="178" y="45"/>
                  </a:moveTo>
                  <a:lnTo>
                    <a:pt x="143" y="35"/>
                  </a:lnTo>
                  <a:lnTo>
                    <a:pt x="115" y="28"/>
                  </a:lnTo>
                  <a:lnTo>
                    <a:pt x="101" y="24"/>
                  </a:lnTo>
                  <a:lnTo>
                    <a:pt x="91" y="24"/>
                  </a:lnTo>
                  <a:lnTo>
                    <a:pt x="84" y="24"/>
                  </a:lnTo>
                  <a:lnTo>
                    <a:pt x="80" y="21"/>
                  </a:lnTo>
                  <a:lnTo>
                    <a:pt x="73" y="24"/>
                  </a:lnTo>
                  <a:lnTo>
                    <a:pt x="70" y="28"/>
                  </a:lnTo>
                  <a:lnTo>
                    <a:pt x="59" y="28"/>
                  </a:lnTo>
                  <a:lnTo>
                    <a:pt x="49" y="31"/>
                  </a:lnTo>
                  <a:lnTo>
                    <a:pt x="42" y="35"/>
                  </a:lnTo>
                  <a:lnTo>
                    <a:pt x="35" y="38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4" y="42"/>
                  </a:lnTo>
                  <a:lnTo>
                    <a:pt x="21" y="38"/>
                  </a:lnTo>
                  <a:lnTo>
                    <a:pt x="17" y="35"/>
                  </a:lnTo>
                  <a:lnTo>
                    <a:pt x="14" y="31"/>
                  </a:lnTo>
                  <a:lnTo>
                    <a:pt x="7" y="28"/>
                  </a:lnTo>
                  <a:lnTo>
                    <a:pt x="3" y="24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14" y="7"/>
                  </a:lnTo>
                  <a:lnTo>
                    <a:pt x="28" y="7"/>
                  </a:lnTo>
                  <a:lnTo>
                    <a:pt x="42" y="3"/>
                  </a:lnTo>
                  <a:lnTo>
                    <a:pt x="52" y="3"/>
                  </a:lnTo>
                  <a:lnTo>
                    <a:pt x="59" y="3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4" y="0"/>
                  </a:lnTo>
                  <a:lnTo>
                    <a:pt x="108" y="3"/>
                  </a:lnTo>
                  <a:lnTo>
                    <a:pt x="119" y="3"/>
                  </a:lnTo>
                  <a:lnTo>
                    <a:pt x="133" y="7"/>
                  </a:lnTo>
                  <a:lnTo>
                    <a:pt x="143" y="10"/>
                  </a:lnTo>
                  <a:lnTo>
                    <a:pt x="150" y="10"/>
                  </a:lnTo>
                  <a:lnTo>
                    <a:pt x="161" y="14"/>
                  </a:lnTo>
                  <a:lnTo>
                    <a:pt x="171" y="17"/>
                  </a:lnTo>
                  <a:lnTo>
                    <a:pt x="185" y="17"/>
                  </a:lnTo>
                  <a:lnTo>
                    <a:pt x="199" y="21"/>
                  </a:lnTo>
                  <a:lnTo>
                    <a:pt x="216" y="24"/>
                  </a:lnTo>
                  <a:lnTo>
                    <a:pt x="230" y="28"/>
                  </a:lnTo>
                  <a:lnTo>
                    <a:pt x="265" y="35"/>
                  </a:lnTo>
                  <a:lnTo>
                    <a:pt x="300" y="38"/>
                  </a:lnTo>
                  <a:lnTo>
                    <a:pt x="332" y="38"/>
                  </a:lnTo>
                  <a:lnTo>
                    <a:pt x="360" y="38"/>
                  </a:lnTo>
                  <a:lnTo>
                    <a:pt x="374" y="38"/>
                  </a:lnTo>
                  <a:lnTo>
                    <a:pt x="388" y="38"/>
                  </a:lnTo>
                  <a:lnTo>
                    <a:pt x="398" y="38"/>
                  </a:lnTo>
                  <a:lnTo>
                    <a:pt x="405" y="38"/>
                  </a:lnTo>
                  <a:lnTo>
                    <a:pt x="412" y="38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19" y="45"/>
                  </a:lnTo>
                  <a:lnTo>
                    <a:pt x="419" y="45"/>
                  </a:lnTo>
                  <a:lnTo>
                    <a:pt x="419" y="49"/>
                  </a:lnTo>
                  <a:lnTo>
                    <a:pt x="415" y="52"/>
                  </a:lnTo>
                  <a:lnTo>
                    <a:pt x="412" y="52"/>
                  </a:lnTo>
                  <a:lnTo>
                    <a:pt x="405" y="56"/>
                  </a:lnTo>
                  <a:lnTo>
                    <a:pt x="398" y="59"/>
                  </a:lnTo>
                  <a:lnTo>
                    <a:pt x="391" y="63"/>
                  </a:lnTo>
                  <a:lnTo>
                    <a:pt x="381" y="66"/>
                  </a:lnTo>
                  <a:lnTo>
                    <a:pt x="370" y="70"/>
                  </a:lnTo>
                  <a:lnTo>
                    <a:pt x="360" y="73"/>
                  </a:lnTo>
                  <a:lnTo>
                    <a:pt x="353" y="77"/>
                  </a:lnTo>
                  <a:lnTo>
                    <a:pt x="346" y="80"/>
                  </a:lnTo>
                  <a:lnTo>
                    <a:pt x="339" y="84"/>
                  </a:lnTo>
                  <a:lnTo>
                    <a:pt x="332" y="84"/>
                  </a:lnTo>
                  <a:lnTo>
                    <a:pt x="328" y="84"/>
                  </a:lnTo>
                  <a:lnTo>
                    <a:pt x="325" y="87"/>
                  </a:lnTo>
                  <a:lnTo>
                    <a:pt x="321" y="87"/>
                  </a:lnTo>
                  <a:lnTo>
                    <a:pt x="314" y="87"/>
                  </a:lnTo>
                  <a:lnTo>
                    <a:pt x="307" y="84"/>
                  </a:lnTo>
                  <a:lnTo>
                    <a:pt x="300" y="84"/>
                  </a:lnTo>
                  <a:lnTo>
                    <a:pt x="293" y="80"/>
                  </a:lnTo>
                  <a:lnTo>
                    <a:pt x="283" y="80"/>
                  </a:lnTo>
                  <a:lnTo>
                    <a:pt x="272" y="77"/>
                  </a:lnTo>
                  <a:lnTo>
                    <a:pt x="258" y="70"/>
                  </a:lnTo>
                  <a:lnTo>
                    <a:pt x="234" y="63"/>
                  </a:lnTo>
                  <a:lnTo>
                    <a:pt x="213" y="56"/>
                  </a:lnTo>
                  <a:lnTo>
                    <a:pt x="192" y="49"/>
                  </a:lnTo>
                  <a:lnTo>
                    <a:pt x="178" y="45"/>
                  </a:lnTo>
                  <a:lnTo>
                    <a:pt x="178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11B71270-6F4C-4D44-9537-7F8A2762B2A0}"/>
              </a:ext>
            </a:extLst>
          </p:cNvPr>
          <p:cNvGrpSpPr/>
          <p:nvPr/>
        </p:nvGrpSpPr>
        <p:grpSpPr>
          <a:xfrm>
            <a:off x="6628318" y="2451543"/>
            <a:ext cx="2011509" cy="2271421"/>
            <a:chOff x="5721893" y="2440241"/>
            <a:chExt cx="2011509" cy="2271421"/>
          </a:xfrm>
        </p:grpSpPr>
        <p:sp>
          <p:nvSpPr>
            <p:cNvPr id="16" name="Freeform 22">
              <a:extLst>
                <a:ext uri="{FF2B5EF4-FFF2-40B4-BE49-F238E27FC236}">
                  <a16:creationId xmlns:a16="http://schemas.microsoft.com/office/drawing/2014/main" id="{F0708B82-6F16-41EF-BDA4-8464459D9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206" y="2677553"/>
              <a:ext cx="926650" cy="276867"/>
            </a:xfrm>
            <a:custGeom>
              <a:avLst/>
              <a:gdLst>
                <a:gd name="T0" fmla="*/ 0 w 164"/>
                <a:gd name="T1" fmla="*/ 39 h 49"/>
                <a:gd name="T2" fmla="*/ 0 w 164"/>
                <a:gd name="T3" fmla="*/ 35 h 49"/>
                <a:gd name="T4" fmla="*/ 0 w 164"/>
                <a:gd name="T5" fmla="*/ 32 h 49"/>
                <a:gd name="T6" fmla="*/ 0 w 164"/>
                <a:gd name="T7" fmla="*/ 32 h 49"/>
                <a:gd name="T8" fmla="*/ 3 w 164"/>
                <a:gd name="T9" fmla="*/ 28 h 49"/>
                <a:gd name="T10" fmla="*/ 3 w 164"/>
                <a:gd name="T11" fmla="*/ 28 h 49"/>
                <a:gd name="T12" fmla="*/ 7 w 164"/>
                <a:gd name="T13" fmla="*/ 28 h 49"/>
                <a:gd name="T14" fmla="*/ 14 w 164"/>
                <a:gd name="T15" fmla="*/ 28 h 49"/>
                <a:gd name="T16" fmla="*/ 17 w 164"/>
                <a:gd name="T17" fmla="*/ 25 h 49"/>
                <a:gd name="T18" fmla="*/ 21 w 164"/>
                <a:gd name="T19" fmla="*/ 25 h 49"/>
                <a:gd name="T20" fmla="*/ 28 w 164"/>
                <a:gd name="T21" fmla="*/ 25 h 49"/>
                <a:gd name="T22" fmla="*/ 31 w 164"/>
                <a:gd name="T23" fmla="*/ 21 h 49"/>
                <a:gd name="T24" fmla="*/ 38 w 164"/>
                <a:gd name="T25" fmla="*/ 21 h 49"/>
                <a:gd name="T26" fmla="*/ 49 w 164"/>
                <a:gd name="T27" fmla="*/ 18 h 49"/>
                <a:gd name="T28" fmla="*/ 56 w 164"/>
                <a:gd name="T29" fmla="*/ 14 h 49"/>
                <a:gd name="T30" fmla="*/ 66 w 164"/>
                <a:gd name="T31" fmla="*/ 14 h 49"/>
                <a:gd name="T32" fmla="*/ 80 w 164"/>
                <a:gd name="T33" fmla="*/ 7 h 49"/>
                <a:gd name="T34" fmla="*/ 91 w 164"/>
                <a:gd name="T35" fmla="*/ 7 h 49"/>
                <a:gd name="T36" fmla="*/ 101 w 164"/>
                <a:gd name="T37" fmla="*/ 4 h 49"/>
                <a:gd name="T38" fmla="*/ 112 w 164"/>
                <a:gd name="T39" fmla="*/ 0 h 49"/>
                <a:gd name="T40" fmla="*/ 119 w 164"/>
                <a:gd name="T41" fmla="*/ 0 h 49"/>
                <a:gd name="T42" fmla="*/ 126 w 164"/>
                <a:gd name="T43" fmla="*/ 0 h 49"/>
                <a:gd name="T44" fmla="*/ 133 w 164"/>
                <a:gd name="T45" fmla="*/ 0 h 49"/>
                <a:gd name="T46" fmla="*/ 143 w 164"/>
                <a:gd name="T47" fmla="*/ 0 h 49"/>
                <a:gd name="T48" fmla="*/ 150 w 164"/>
                <a:gd name="T49" fmla="*/ 4 h 49"/>
                <a:gd name="T50" fmla="*/ 157 w 164"/>
                <a:gd name="T51" fmla="*/ 7 h 49"/>
                <a:gd name="T52" fmla="*/ 160 w 164"/>
                <a:gd name="T53" fmla="*/ 11 h 49"/>
                <a:gd name="T54" fmla="*/ 164 w 164"/>
                <a:gd name="T55" fmla="*/ 14 h 49"/>
                <a:gd name="T56" fmla="*/ 164 w 164"/>
                <a:gd name="T57" fmla="*/ 14 h 49"/>
                <a:gd name="T58" fmla="*/ 164 w 164"/>
                <a:gd name="T59" fmla="*/ 18 h 49"/>
                <a:gd name="T60" fmla="*/ 160 w 164"/>
                <a:gd name="T61" fmla="*/ 21 h 49"/>
                <a:gd name="T62" fmla="*/ 157 w 164"/>
                <a:gd name="T63" fmla="*/ 21 h 49"/>
                <a:gd name="T64" fmla="*/ 153 w 164"/>
                <a:gd name="T65" fmla="*/ 25 h 49"/>
                <a:gd name="T66" fmla="*/ 150 w 164"/>
                <a:gd name="T67" fmla="*/ 28 h 49"/>
                <a:gd name="T68" fmla="*/ 143 w 164"/>
                <a:gd name="T69" fmla="*/ 28 h 49"/>
                <a:gd name="T70" fmla="*/ 136 w 164"/>
                <a:gd name="T71" fmla="*/ 32 h 49"/>
                <a:gd name="T72" fmla="*/ 119 w 164"/>
                <a:gd name="T73" fmla="*/ 35 h 49"/>
                <a:gd name="T74" fmla="*/ 101 w 164"/>
                <a:gd name="T75" fmla="*/ 39 h 49"/>
                <a:gd name="T76" fmla="*/ 84 w 164"/>
                <a:gd name="T77" fmla="*/ 42 h 49"/>
                <a:gd name="T78" fmla="*/ 63 w 164"/>
                <a:gd name="T79" fmla="*/ 46 h 49"/>
                <a:gd name="T80" fmla="*/ 52 w 164"/>
                <a:gd name="T81" fmla="*/ 49 h 49"/>
                <a:gd name="T82" fmla="*/ 45 w 164"/>
                <a:gd name="T83" fmla="*/ 49 h 49"/>
                <a:gd name="T84" fmla="*/ 35 w 164"/>
                <a:gd name="T85" fmla="*/ 49 h 49"/>
                <a:gd name="T86" fmla="*/ 28 w 164"/>
                <a:gd name="T87" fmla="*/ 49 h 49"/>
                <a:gd name="T88" fmla="*/ 24 w 164"/>
                <a:gd name="T89" fmla="*/ 49 h 49"/>
                <a:gd name="T90" fmla="*/ 21 w 164"/>
                <a:gd name="T91" fmla="*/ 49 h 49"/>
                <a:gd name="T92" fmla="*/ 17 w 164"/>
                <a:gd name="T93" fmla="*/ 49 h 49"/>
                <a:gd name="T94" fmla="*/ 14 w 164"/>
                <a:gd name="T95" fmla="*/ 49 h 49"/>
                <a:gd name="T96" fmla="*/ 7 w 164"/>
                <a:gd name="T97" fmla="*/ 46 h 49"/>
                <a:gd name="T98" fmla="*/ 0 w 164"/>
                <a:gd name="T99" fmla="*/ 39 h 49"/>
                <a:gd name="T100" fmla="*/ 0 w 164"/>
                <a:gd name="T101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49">
                  <a:moveTo>
                    <a:pt x="0" y="39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14" y="28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28" y="25"/>
                  </a:lnTo>
                  <a:lnTo>
                    <a:pt x="31" y="21"/>
                  </a:lnTo>
                  <a:lnTo>
                    <a:pt x="38" y="21"/>
                  </a:lnTo>
                  <a:lnTo>
                    <a:pt x="49" y="18"/>
                  </a:lnTo>
                  <a:lnTo>
                    <a:pt x="56" y="14"/>
                  </a:lnTo>
                  <a:lnTo>
                    <a:pt x="66" y="14"/>
                  </a:lnTo>
                  <a:lnTo>
                    <a:pt x="80" y="7"/>
                  </a:lnTo>
                  <a:lnTo>
                    <a:pt x="91" y="7"/>
                  </a:lnTo>
                  <a:lnTo>
                    <a:pt x="101" y="4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43" y="0"/>
                  </a:lnTo>
                  <a:lnTo>
                    <a:pt x="150" y="4"/>
                  </a:lnTo>
                  <a:lnTo>
                    <a:pt x="157" y="7"/>
                  </a:lnTo>
                  <a:lnTo>
                    <a:pt x="160" y="11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8"/>
                  </a:lnTo>
                  <a:lnTo>
                    <a:pt x="160" y="21"/>
                  </a:lnTo>
                  <a:lnTo>
                    <a:pt x="157" y="21"/>
                  </a:lnTo>
                  <a:lnTo>
                    <a:pt x="153" y="25"/>
                  </a:lnTo>
                  <a:lnTo>
                    <a:pt x="150" y="28"/>
                  </a:lnTo>
                  <a:lnTo>
                    <a:pt x="143" y="28"/>
                  </a:lnTo>
                  <a:lnTo>
                    <a:pt x="136" y="32"/>
                  </a:lnTo>
                  <a:lnTo>
                    <a:pt x="119" y="35"/>
                  </a:lnTo>
                  <a:lnTo>
                    <a:pt x="101" y="39"/>
                  </a:lnTo>
                  <a:lnTo>
                    <a:pt x="84" y="42"/>
                  </a:lnTo>
                  <a:lnTo>
                    <a:pt x="63" y="46"/>
                  </a:lnTo>
                  <a:lnTo>
                    <a:pt x="52" y="49"/>
                  </a:lnTo>
                  <a:lnTo>
                    <a:pt x="45" y="49"/>
                  </a:lnTo>
                  <a:lnTo>
                    <a:pt x="35" y="49"/>
                  </a:lnTo>
                  <a:lnTo>
                    <a:pt x="28" y="49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17" y="49"/>
                  </a:lnTo>
                  <a:lnTo>
                    <a:pt x="14" y="49"/>
                  </a:lnTo>
                  <a:lnTo>
                    <a:pt x="7" y="46"/>
                  </a:lnTo>
                  <a:lnTo>
                    <a:pt x="0" y="39"/>
                  </a:lnTo>
                  <a:lnTo>
                    <a:pt x="0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3">
              <a:extLst>
                <a:ext uri="{FF2B5EF4-FFF2-40B4-BE49-F238E27FC236}">
                  <a16:creationId xmlns:a16="http://schemas.microsoft.com/office/drawing/2014/main" id="{96BBC3C8-7FDC-491E-BFAD-3207D6D3A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604" y="2897917"/>
              <a:ext cx="807996" cy="610233"/>
            </a:xfrm>
            <a:custGeom>
              <a:avLst/>
              <a:gdLst>
                <a:gd name="T0" fmla="*/ 0 w 143"/>
                <a:gd name="T1" fmla="*/ 90 h 108"/>
                <a:gd name="T2" fmla="*/ 7 w 143"/>
                <a:gd name="T3" fmla="*/ 87 h 108"/>
                <a:gd name="T4" fmla="*/ 14 w 143"/>
                <a:gd name="T5" fmla="*/ 87 h 108"/>
                <a:gd name="T6" fmla="*/ 25 w 143"/>
                <a:gd name="T7" fmla="*/ 76 h 108"/>
                <a:gd name="T8" fmla="*/ 42 w 143"/>
                <a:gd name="T9" fmla="*/ 62 h 108"/>
                <a:gd name="T10" fmla="*/ 56 w 143"/>
                <a:gd name="T11" fmla="*/ 45 h 108"/>
                <a:gd name="T12" fmla="*/ 67 w 143"/>
                <a:gd name="T13" fmla="*/ 24 h 108"/>
                <a:gd name="T14" fmla="*/ 74 w 143"/>
                <a:gd name="T15" fmla="*/ 10 h 108"/>
                <a:gd name="T16" fmla="*/ 74 w 143"/>
                <a:gd name="T17" fmla="*/ 3 h 108"/>
                <a:gd name="T18" fmla="*/ 74 w 143"/>
                <a:gd name="T19" fmla="*/ 0 h 108"/>
                <a:gd name="T20" fmla="*/ 81 w 143"/>
                <a:gd name="T21" fmla="*/ 0 h 108"/>
                <a:gd name="T22" fmla="*/ 88 w 143"/>
                <a:gd name="T23" fmla="*/ 7 h 108"/>
                <a:gd name="T24" fmla="*/ 98 w 143"/>
                <a:gd name="T25" fmla="*/ 14 h 108"/>
                <a:gd name="T26" fmla="*/ 98 w 143"/>
                <a:gd name="T27" fmla="*/ 17 h 108"/>
                <a:gd name="T28" fmla="*/ 95 w 143"/>
                <a:gd name="T29" fmla="*/ 21 h 108"/>
                <a:gd name="T30" fmla="*/ 84 w 143"/>
                <a:gd name="T31" fmla="*/ 31 h 108"/>
                <a:gd name="T32" fmla="*/ 74 w 143"/>
                <a:gd name="T33" fmla="*/ 41 h 108"/>
                <a:gd name="T34" fmla="*/ 60 w 143"/>
                <a:gd name="T35" fmla="*/ 55 h 108"/>
                <a:gd name="T36" fmla="*/ 49 w 143"/>
                <a:gd name="T37" fmla="*/ 66 h 108"/>
                <a:gd name="T38" fmla="*/ 42 w 143"/>
                <a:gd name="T39" fmla="*/ 73 h 108"/>
                <a:gd name="T40" fmla="*/ 39 w 143"/>
                <a:gd name="T41" fmla="*/ 80 h 108"/>
                <a:gd name="T42" fmla="*/ 39 w 143"/>
                <a:gd name="T43" fmla="*/ 83 h 108"/>
                <a:gd name="T44" fmla="*/ 49 w 143"/>
                <a:gd name="T45" fmla="*/ 87 h 108"/>
                <a:gd name="T46" fmla="*/ 60 w 143"/>
                <a:gd name="T47" fmla="*/ 87 h 108"/>
                <a:gd name="T48" fmla="*/ 81 w 143"/>
                <a:gd name="T49" fmla="*/ 83 h 108"/>
                <a:gd name="T50" fmla="*/ 105 w 143"/>
                <a:gd name="T51" fmla="*/ 76 h 108"/>
                <a:gd name="T52" fmla="*/ 133 w 143"/>
                <a:gd name="T53" fmla="*/ 73 h 108"/>
                <a:gd name="T54" fmla="*/ 143 w 143"/>
                <a:gd name="T55" fmla="*/ 76 h 108"/>
                <a:gd name="T56" fmla="*/ 137 w 143"/>
                <a:gd name="T57" fmla="*/ 76 h 108"/>
                <a:gd name="T58" fmla="*/ 126 w 143"/>
                <a:gd name="T59" fmla="*/ 80 h 108"/>
                <a:gd name="T60" fmla="*/ 91 w 143"/>
                <a:gd name="T61" fmla="*/ 83 h 108"/>
                <a:gd name="T62" fmla="*/ 56 w 143"/>
                <a:gd name="T63" fmla="*/ 90 h 108"/>
                <a:gd name="T64" fmla="*/ 32 w 143"/>
                <a:gd name="T65" fmla="*/ 101 h 108"/>
                <a:gd name="T66" fmla="*/ 14 w 143"/>
                <a:gd name="T67" fmla="*/ 108 h 108"/>
                <a:gd name="T68" fmla="*/ 7 w 143"/>
                <a:gd name="T69" fmla="*/ 108 h 108"/>
                <a:gd name="T70" fmla="*/ 4 w 143"/>
                <a:gd name="T71" fmla="*/ 108 h 108"/>
                <a:gd name="T72" fmla="*/ 4 w 143"/>
                <a:gd name="T73" fmla="*/ 101 h 108"/>
                <a:gd name="T74" fmla="*/ 0 w 143"/>
                <a:gd name="T7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" h="108">
                  <a:moveTo>
                    <a:pt x="0" y="90"/>
                  </a:moveTo>
                  <a:lnTo>
                    <a:pt x="0" y="90"/>
                  </a:lnTo>
                  <a:lnTo>
                    <a:pt x="4" y="90"/>
                  </a:lnTo>
                  <a:lnTo>
                    <a:pt x="7" y="87"/>
                  </a:lnTo>
                  <a:lnTo>
                    <a:pt x="11" y="87"/>
                  </a:lnTo>
                  <a:lnTo>
                    <a:pt x="14" y="87"/>
                  </a:lnTo>
                  <a:lnTo>
                    <a:pt x="18" y="83"/>
                  </a:lnTo>
                  <a:lnTo>
                    <a:pt x="25" y="76"/>
                  </a:lnTo>
                  <a:lnTo>
                    <a:pt x="32" y="69"/>
                  </a:lnTo>
                  <a:lnTo>
                    <a:pt x="42" y="62"/>
                  </a:lnTo>
                  <a:lnTo>
                    <a:pt x="49" y="55"/>
                  </a:lnTo>
                  <a:lnTo>
                    <a:pt x="56" y="45"/>
                  </a:lnTo>
                  <a:lnTo>
                    <a:pt x="63" y="34"/>
                  </a:lnTo>
                  <a:lnTo>
                    <a:pt x="67" y="24"/>
                  </a:lnTo>
                  <a:lnTo>
                    <a:pt x="70" y="17"/>
                  </a:lnTo>
                  <a:lnTo>
                    <a:pt x="74" y="10"/>
                  </a:lnTo>
                  <a:lnTo>
                    <a:pt x="74" y="7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4" y="3"/>
                  </a:lnTo>
                  <a:lnTo>
                    <a:pt x="88" y="7"/>
                  </a:lnTo>
                  <a:lnTo>
                    <a:pt x="95" y="10"/>
                  </a:lnTo>
                  <a:lnTo>
                    <a:pt x="98" y="14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1" y="24"/>
                  </a:lnTo>
                  <a:lnTo>
                    <a:pt x="84" y="31"/>
                  </a:lnTo>
                  <a:lnTo>
                    <a:pt x="81" y="34"/>
                  </a:lnTo>
                  <a:lnTo>
                    <a:pt x="74" y="41"/>
                  </a:lnTo>
                  <a:lnTo>
                    <a:pt x="67" y="48"/>
                  </a:lnTo>
                  <a:lnTo>
                    <a:pt x="60" y="55"/>
                  </a:lnTo>
                  <a:lnTo>
                    <a:pt x="53" y="59"/>
                  </a:lnTo>
                  <a:lnTo>
                    <a:pt x="49" y="66"/>
                  </a:lnTo>
                  <a:lnTo>
                    <a:pt x="42" y="69"/>
                  </a:lnTo>
                  <a:lnTo>
                    <a:pt x="42" y="73"/>
                  </a:lnTo>
                  <a:lnTo>
                    <a:pt x="39" y="76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9" y="87"/>
                  </a:lnTo>
                  <a:lnTo>
                    <a:pt x="53" y="87"/>
                  </a:lnTo>
                  <a:lnTo>
                    <a:pt x="60" y="87"/>
                  </a:lnTo>
                  <a:lnTo>
                    <a:pt x="70" y="83"/>
                  </a:lnTo>
                  <a:lnTo>
                    <a:pt x="81" y="83"/>
                  </a:lnTo>
                  <a:lnTo>
                    <a:pt x="91" y="80"/>
                  </a:lnTo>
                  <a:lnTo>
                    <a:pt x="105" y="76"/>
                  </a:lnTo>
                  <a:lnTo>
                    <a:pt x="119" y="73"/>
                  </a:lnTo>
                  <a:lnTo>
                    <a:pt x="133" y="73"/>
                  </a:lnTo>
                  <a:lnTo>
                    <a:pt x="143" y="73"/>
                  </a:lnTo>
                  <a:lnTo>
                    <a:pt x="143" y="76"/>
                  </a:lnTo>
                  <a:lnTo>
                    <a:pt x="140" y="76"/>
                  </a:lnTo>
                  <a:lnTo>
                    <a:pt x="137" y="76"/>
                  </a:lnTo>
                  <a:lnTo>
                    <a:pt x="130" y="76"/>
                  </a:lnTo>
                  <a:lnTo>
                    <a:pt x="126" y="80"/>
                  </a:lnTo>
                  <a:lnTo>
                    <a:pt x="109" y="80"/>
                  </a:lnTo>
                  <a:lnTo>
                    <a:pt x="91" y="83"/>
                  </a:lnTo>
                  <a:lnTo>
                    <a:pt x="74" y="87"/>
                  </a:lnTo>
                  <a:lnTo>
                    <a:pt x="56" y="90"/>
                  </a:lnTo>
                  <a:lnTo>
                    <a:pt x="42" y="97"/>
                  </a:lnTo>
                  <a:lnTo>
                    <a:pt x="32" y="101"/>
                  </a:lnTo>
                  <a:lnTo>
                    <a:pt x="21" y="104"/>
                  </a:lnTo>
                  <a:lnTo>
                    <a:pt x="14" y="108"/>
                  </a:lnTo>
                  <a:lnTo>
                    <a:pt x="11" y="108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1"/>
                  </a:lnTo>
                  <a:lnTo>
                    <a:pt x="0" y="97"/>
                  </a:lnTo>
                  <a:lnTo>
                    <a:pt x="0" y="90"/>
                  </a:lnTo>
                  <a:lnTo>
                    <a:pt x="0" y="9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4">
              <a:extLst>
                <a:ext uri="{FF2B5EF4-FFF2-40B4-BE49-F238E27FC236}">
                  <a16:creationId xmlns:a16="http://schemas.microsoft.com/office/drawing/2014/main" id="{44329A4D-5C42-48F2-AE99-05C73E4F5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989" y="3073074"/>
              <a:ext cx="293816" cy="395521"/>
            </a:xfrm>
            <a:custGeom>
              <a:avLst/>
              <a:gdLst>
                <a:gd name="T0" fmla="*/ 21 w 52"/>
                <a:gd name="T1" fmla="*/ 56 h 70"/>
                <a:gd name="T2" fmla="*/ 11 w 52"/>
                <a:gd name="T3" fmla="*/ 38 h 70"/>
                <a:gd name="T4" fmla="*/ 4 w 52"/>
                <a:gd name="T5" fmla="*/ 21 h 70"/>
                <a:gd name="T6" fmla="*/ 0 w 52"/>
                <a:gd name="T7" fmla="*/ 14 h 70"/>
                <a:gd name="T8" fmla="*/ 0 w 52"/>
                <a:gd name="T9" fmla="*/ 7 h 70"/>
                <a:gd name="T10" fmla="*/ 0 w 52"/>
                <a:gd name="T11" fmla="*/ 0 h 70"/>
                <a:gd name="T12" fmla="*/ 4 w 52"/>
                <a:gd name="T13" fmla="*/ 0 h 70"/>
                <a:gd name="T14" fmla="*/ 7 w 52"/>
                <a:gd name="T15" fmla="*/ 0 h 70"/>
                <a:gd name="T16" fmla="*/ 14 w 52"/>
                <a:gd name="T17" fmla="*/ 0 h 70"/>
                <a:gd name="T18" fmla="*/ 18 w 52"/>
                <a:gd name="T19" fmla="*/ 0 h 70"/>
                <a:gd name="T20" fmla="*/ 24 w 52"/>
                <a:gd name="T21" fmla="*/ 3 h 70"/>
                <a:gd name="T22" fmla="*/ 31 w 52"/>
                <a:gd name="T23" fmla="*/ 10 h 70"/>
                <a:gd name="T24" fmla="*/ 38 w 52"/>
                <a:gd name="T25" fmla="*/ 17 h 70"/>
                <a:gd name="T26" fmla="*/ 45 w 52"/>
                <a:gd name="T27" fmla="*/ 24 h 70"/>
                <a:gd name="T28" fmla="*/ 49 w 52"/>
                <a:gd name="T29" fmla="*/ 31 h 70"/>
                <a:gd name="T30" fmla="*/ 52 w 52"/>
                <a:gd name="T31" fmla="*/ 35 h 70"/>
                <a:gd name="T32" fmla="*/ 52 w 52"/>
                <a:gd name="T33" fmla="*/ 42 h 70"/>
                <a:gd name="T34" fmla="*/ 52 w 52"/>
                <a:gd name="T35" fmla="*/ 49 h 70"/>
                <a:gd name="T36" fmla="*/ 52 w 52"/>
                <a:gd name="T37" fmla="*/ 56 h 70"/>
                <a:gd name="T38" fmla="*/ 52 w 52"/>
                <a:gd name="T39" fmla="*/ 63 h 70"/>
                <a:gd name="T40" fmla="*/ 49 w 52"/>
                <a:gd name="T41" fmla="*/ 66 h 70"/>
                <a:gd name="T42" fmla="*/ 45 w 52"/>
                <a:gd name="T43" fmla="*/ 70 h 70"/>
                <a:gd name="T44" fmla="*/ 42 w 52"/>
                <a:gd name="T45" fmla="*/ 70 h 70"/>
                <a:gd name="T46" fmla="*/ 35 w 52"/>
                <a:gd name="T47" fmla="*/ 70 h 70"/>
                <a:gd name="T48" fmla="*/ 31 w 52"/>
                <a:gd name="T49" fmla="*/ 66 h 70"/>
                <a:gd name="T50" fmla="*/ 24 w 52"/>
                <a:gd name="T51" fmla="*/ 63 h 70"/>
                <a:gd name="T52" fmla="*/ 21 w 52"/>
                <a:gd name="T53" fmla="*/ 56 h 70"/>
                <a:gd name="T54" fmla="*/ 21 w 52"/>
                <a:gd name="T55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70">
                  <a:moveTo>
                    <a:pt x="21" y="56"/>
                  </a:moveTo>
                  <a:lnTo>
                    <a:pt x="11" y="38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1" y="10"/>
                  </a:lnTo>
                  <a:lnTo>
                    <a:pt x="38" y="17"/>
                  </a:lnTo>
                  <a:lnTo>
                    <a:pt x="45" y="24"/>
                  </a:lnTo>
                  <a:lnTo>
                    <a:pt x="49" y="31"/>
                  </a:lnTo>
                  <a:lnTo>
                    <a:pt x="52" y="35"/>
                  </a:lnTo>
                  <a:lnTo>
                    <a:pt x="52" y="42"/>
                  </a:lnTo>
                  <a:lnTo>
                    <a:pt x="52" y="49"/>
                  </a:lnTo>
                  <a:lnTo>
                    <a:pt x="52" y="56"/>
                  </a:lnTo>
                  <a:lnTo>
                    <a:pt x="52" y="63"/>
                  </a:lnTo>
                  <a:lnTo>
                    <a:pt x="49" y="66"/>
                  </a:lnTo>
                  <a:lnTo>
                    <a:pt x="45" y="70"/>
                  </a:lnTo>
                  <a:lnTo>
                    <a:pt x="42" y="70"/>
                  </a:lnTo>
                  <a:lnTo>
                    <a:pt x="35" y="70"/>
                  </a:lnTo>
                  <a:lnTo>
                    <a:pt x="31" y="66"/>
                  </a:lnTo>
                  <a:lnTo>
                    <a:pt x="24" y="63"/>
                  </a:lnTo>
                  <a:lnTo>
                    <a:pt x="21" y="56"/>
                  </a:lnTo>
                  <a:lnTo>
                    <a:pt x="21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5">
              <a:extLst>
                <a:ext uri="{FF2B5EF4-FFF2-40B4-BE49-F238E27FC236}">
                  <a16:creationId xmlns:a16="http://schemas.microsoft.com/office/drawing/2014/main" id="{2661F324-1941-441F-975D-6216C772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310" y="3626804"/>
              <a:ext cx="785394" cy="254265"/>
            </a:xfrm>
            <a:custGeom>
              <a:avLst/>
              <a:gdLst>
                <a:gd name="T0" fmla="*/ 0 w 139"/>
                <a:gd name="T1" fmla="*/ 35 h 45"/>
                <a:gd name="T2" fmla="*/ 0 w 139"/>
                <a:gd name="T3" fmla="*/ 35 h 45"/>
                <a:gd name="T4" fmla="*/ 3 w 139"/>
                <a:gd name="T5" fmla="*/ 31 h 45"/>
                <a:gd name="T6" fmla="*/ 7 w 139"/>
                <a:gd name="T7" fmla="*/ 28 h 45"/>
                <a:gd name="T8" fmla="*/ 10 w 139"/>
                <a:gd name="T9" fmla="*/ 24 h 45"/>
                <a:gd name="T10" fmla="*/ 21 w 139"/>
                <a:gd name="T11" fmla="*/ 21 h 45"/>
                <a:gd name="T12" fmla="*/ 28 w 139"/>
                <a:gd name="T13" fmla="*/ 17 h 45"/>
                <a:gd name="T14" fmla="*/ 42 w 139"/>
                <a:gd name="T15" fmla="*/ 14 h 45"/>
                <a:gd name="T16" fmla="*/ 56 w 139"/>
                <a:gd name="T17" fmla="*/ 10 h 45"/>
                <a:gd name="T18" fmla="*/ 70 w 139"/>
                <a:gd name="T19" fmla="*/ 10 h 45"/>
                <a:gd name="T20" fmla="*/ 80 w 139"/>
                <a:gd name="T21" fmla="*/ 7 h 45"/>
                <a:gd name="T22" fmla="*/ 91 w 139"/>
                <a:gd name="T23" fmla="*/ 3 h 45"/>
                <a:gd name="T24" fmla="*/ 101 w 139"/>
                <a:gd name="T25" fmla="*/ 3 h 45"/>
                <a:gd name="T26" fmla="*/ 108 w 139"/>
                <a:gd name="T27" fmla="*/ 0 h 45"/>
                <a:gd name="T28" fmla="*/ 112 w 139"/>
                <a:gd name="T29" fmla="*/ 0 h 45"/>
                <a:gd name="T30" fmla="*/ 115 w 139"/>
                <a:gd name="T31" fmla="*/ 0 h 45"/>
                <a:gd name="T32" fmla="*/ 119 w 139"/>
                <a:gd name="T33" fmla="*/ 0 h 45"/>
                <a:gd name="T34" fmla="*/ 122 w 139"/>
                <a:gd name="T35" fmla="*/ 0 h 45"/>
                <a:gd name="T36" fmla="*/ 132 w 139"/>
                <a:gd name="T37" fmla="*/ 3 h 45"/>
                <a:gd name="T38" fmla="*/ 136 w 139"/>
                <a:gd name="T39" fmla="*/ 3 h 45"/>
                <a:gd name="T40" fmla="*/ 136 w 139"/>
                <a:gd name="T41" fmla="*/ 7 h 45"/>
                <a:gd name="T42" fmla="*/ 139 w 139"/>
                <a:gd name="T43" fmla="*/ 10 h 45"/>
                <a:gd name="T44" fmla="*/ 139 w 139"/>
                <a:gd name="T45" fmla="*/ 10 h 45"/>
                <a:gd name="T46" fmla="*/ 139 w 139"/>
                <a:gd name="T47" fmla="*/ 14 h 45"/>
                <a:gd name="T48" fmla="*/ 136 w 139"/>
                <a:gd name="T49" fmla="*/ 17 h 45"/>
                <a:gd name="T50" fmla="*/ 132 w 139"/>
                <a:gd name="T51" fmla="*/ 17 h 45"/>
                <a:gd name="T52" fmla="*/ 125 w 139"/>
                <a:gd name="T53" fmla="*/ 21 h 45"/>
                <a:gd name="T54" fmla="*/ 115 w 139"/>
                <a:gd name="T55" fmla="*/ 24 h 45"/>
                <a:gd name="T56" fmla="*/ 105 w 139"/>
                <a:gd name="T57" fmla="*/ 24 h 45"/>
                <a:gd name="T58" fmla="*/ 94 w 139"/>
                <a:gd name="T59" fmla="*/ 28 h 45"/>
                <a:gd name="T60" fmla="*/ 80 w 139"/>
                <a:gd name="T61" fmla="*/ 31 h 45"/>
                <a:gd name="T62" fmla="*/ 66 w 139"/>
                <a:gd name="T63" fmla="*/ 35 h 45"/>
                <a:gd name="T64" fmla="*/ 52 w 139"/>
                <a:gd name="T65" fmla="*/ 38 h 45"/>
                <a:gd name="T66" fmla="*/ 42 w 139"/>
                <a:gd name="T67" fmla="*/ 42 h 45"/>
                <a:gd name="T68" fmla="*/ 31 w 139"/>
                <a:gd name="T69" fmla="*/ 42 h 45"/>
                <a:gd name="T70" fmla="*/ 24 w 139"/>
                <a:gd name="T71" fmla="*/ 42 h 45"/>
                <a:gd name="T72" fmla="*/ 17 w 139"/>
                <a:gd name="T73" fmla="*/ 45 h 45"/>
                <a:gd name="T74" fmla="*/ 14 w 139"/>
                <a:gd name="T75" fmla="*/ 45 h 45"/>
                <a:gd name="T76" fmla="*/ 10 w 139"/>
                <a:gd name="T77" fmla="*/ 45 h 45"/>
                <a:gd name="T78" fmla="*/ 3 w 139"/>
                <a:gd name="T79" fmla="*/ 42 h 45"/>
                <a:gd name="T80" fmla="*/ 3 w 139"/>
                <a:gd name="T81" fmla="*/ 38 h 45"/>
                <a:gd name="T82" fmla="*/ 0 w 139"/>
                <a:gd name="T83" fmla="*/ 35 h 45"/>
                <a:gd name="T84" fmla="*/ 0 w 139"/>
                <a:gd name="T85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9" h="45">
                  <a:moveTo>
                    <a:pt x="0" y="35"/>
                  </a:moveTo>
                  <a:lnTo>
                    <a:pt x="0" y="35"/>
                  </a:lnTo>
                  <a:lnTo>
                    <a:pt x="3" y="31"/>
                  </a:lnTo>
                  <a:lnTo>
                    <a:pt x="7" y="28"/>
                  </a:lnTo>
                  <a:lnTo>
                    <a:pt x="10" y="24"/>
                  </a:lnTo>
                  <a:lnTo>
                    <a:pt x="21" y="21"/>
                  </a:lnTo>
                  <a:lnTo>
                    <a:pt x="28" y="17"/>
                  </a:lnTo>
                  <a:lnTo>
                    <a:pt x="42" y="14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80" y="7"/>
                  </a:lnTo>
                  <a:lnTo>
                    <a:pt x="91" y="3"/>
                  </a:lnTo>
                  <a:lnTo>
                    <a:pt x="101" y="3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2" y="3"/>
                  </a:lnTo>
                  <a:lnTo>
                    <a:pt x="136" y="3"/>
                  </a:lnTo>
                  <a:lnTo>
                    <a:pt x="136" y="7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39" y="14"/>
                  </a:lnTo>
                  <a:lnTo>
                    <a:pt x="136" y="17"/>
                  </a:lnTo>
                  <a:lnTo>
                    <a:pt x="132" y="17"/>
                  </a:lnTo>
                  <a:lnTo>
                    <a:pt x="125" y="21"/>
                  </a:lnTo>
                  <a:lnTo>
                    <a:pt x="115" y="24"/>
                  </a:lnTo>
                  <a:lnTo>
                    <a:pt x="105" y="24"/>
                  </a:lnTo>
                  <a:lnTo>
                    <a:pt x="94" y="28"/>
                  </a:lnTo>
                  <a:lnTo>
                    <a:pt x="80" y="31"/>
                  </a:lnTo>
                  <a:lnTo>
                    <a:pt x="66" y="35"/>
                  </a:lnTo>
                  <a:lnTo>
                    <a:pt x="52" y="38"/>
                  </a:lnTo>
                  <a:lnTo>
                    <a:pt x="42" y="42"/>
                  </a:lnTo>
                  <a:lnTo>
                    <a:pt x="31" y="42"/>
                  </a:lnTo>
                  <a:lnTo>
                    <a:pt x="24" y="42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3" y="42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6">
              <a:extLst>
                <a:ext uri="{FF2B5EF4-FFF2-40B4-BE49-F238E27FC236}">
                  <a16:creationId xmlns:a16="http://schemas.microsoft.com/office/drawing/2014/main" id="{3B05070C-1027-4CEE-A77C-A260C98E0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893" y="3960174"/>
              <a:ext cx="1243067" cy="435075"/>
            </a:xfrm>
            <a:custGeom>
              <a:avLst/>
              <a:gdLst>
                <a:gd name="T0" fmla="*/ 38 w 220"/>
                <a:gd name="T1" fmla="*/ 77 h 77"/>
                <a:gd name="T2" fmla="*/ 31 w 220"/>
                <a:gd name="T3" fmla="*/ 77 h 77"/>
                <a:gd name="T4" fmla="*/ 28 w 220"/>
                <a:gd name="T5" fmla="*/ 73 h 77"/>
                <a:gd name="T6" fmla="*/ 21 w 220"/>
                <a:gd name="T7" fmla="*/ 70 h 77"/>
                <a:gd name="T8" fmla="*/ 14 w 220"/>
                <a:gd name="T9" fmla="*/ 66 h 77"/>
                <a:gd name="T10" fmla="*/ 10 w 220"/>
                <a:gd name="T11" fmla="*/ 59 h 77"/>
                <a:gd name="T12" fmla="*/ 3 w 220"/>
                <a:gd name="T13" fmla="*/ 52 h 77"/>
                <a:gd name="T14" fmla="*/ 3 w 220"/>
                <a:gd name="T15" fmla="*/ 45 h 77"/>
                <a:gd name="T16" fmla="*/ 0 w 220"/>
                <a:gd name="T17" fmla="*/ 42 h 77"/>
                <a:gd name="T18" fmla="*/ 0 w 220"/>
                <a:gd name="T19" fmla="*/ 38 h 77"/>
                <a:gd name="T20" fmla="*/ 3 w 220"/>
                <a:gd name="T21" fmla="*/ 35 h 77"/>
                <a:gd name="T22" fmla="*/ 3 w 220"/>
                <a:gd name="T23" fmla="*/ 35 h 77"/>
                <a:gd name="T24" fmla="*/ 7 w 220"/>
                <a:gd name="T25" fmla="*/ 31 h 77"/>
                <a:gd name="T26" fmla="*/ 10 w 220"/>
                <a:gd name="T27" fmla="*/ 31 h 77"/>
                <a:gd name="T28" fmla="*/ 14 w 220"/>
                <a:gd name="T29" fmla="*/ 31 h 77"/>
                <a:gd name="T30" fmla="*/ 17 w 220"/>
                <a:gd name="T31" fmla="*/ 31 h 77"/>
                <a:gd name="T32" fmla="*/ 24 w 220"/>
                <a:gd name="T33" fmla="*/ 31 h 77"/>
                <a:gd name="T34" fmla="*/ 35 w 220"/>
                <a:gd name="T35" fmla="*/ 35 h 77"/>
                <a:gd name="T36" fmla="*/ 45 w 220"/>
                <a:gd name="T37" fmla="*/ 35 h 77"/>
                <a:gd name="T38" fmla="*/ 45 w 220"/>
                <a:gd name="T39" fmla="*/ 35 h 77"/>
                <a:gd name="T40" fmla="*/ 49 w 220"/>
                <a:gd name="T41" fmla="*/ 35 h 77"/>
                <a:gd name="T42" fmla="*/ 52 w 220"/>
                <a:gd name="T43" fmla="*/ 35 h 77"/>
                <a:gd name="T44" fmla="*/ 59 w 220"/>
                <a:gd name="T45" fmla="*/ 31 h 77"/>
                <a:gd name="T46" fmla="*/ 66 w 220"/>
                <a:gd name="T47" fmla="*/ 31 h 77"/>
                <a:gd name="T48" fmla="*/ 73 w 220"/>
                <a:gd name="T49" fmla="*/ 31 h 77"/>
                <a:gd name="T50" fmla="*/ 80 w 220"/>
                <a:gd name="T51" fmla="*/ 28 h 77"/>
                <a:gd name="T52" fmla="*/ 91 w 220"/>
                <a:gd name="T53" fmla="*/ 28 h 77"/>
                <a:gd name="T54" fmla="*/ 108 w 220"/>
                <a:gd name="T55" fmla="*/ 21 h 77"/>
                <a:gd name="T56" fmla="*/ 129 w 220"/>
                <a:gd name="T57" fmla="*/ 17 h 77"/>
                <a:gd name="T58" fmla="*/ 175 w 220"/>
                <a:gd name="T59" fmla="*/ 7 h 77"/>
                <a:gd name="T60" fmla="*/ 185 w 220"/>
                <a:gd name="T61" fmla="*/ 3 h 77"/>
                <a:gd name="T62" fmla="*/ 192 w 220"/>
                <a:gd name="T63" fmla="*/ 0 h 77"/>
                <a:gd name="T64" fmla="*/ 199 w 220"/>
                <a:gd name="T65" fmla="*/ 0 h 77"/>
                <a:gd name="T66" fmla="*/ 206 w 220"/>
                <a:gd name="T67" fmla="*/ 0 h 77"/>
                <a:gd name="T68" fmla="*/ 213 w 220"/>
                <a:gd name="T69" fmla="*/ 0 h 77"/>
                <a:gd name="T70" fmla="*/ 216 w 220"/>
                <a:gd name="T71" fmla="*/ 0 h 77"/>
                <a:gd name="T72" fmla="*/ 216 w 220"/>
                <a:gd name="T73" fmla="*/ 0 h 77"/>
                <a:gd name="T74" fmla="*/ 220 w 220"/>
                <a:gd name="T75" fmla="*/ 0 h 77"/>
                <a:gd name="T76" fmla="*/ 220 w 220"/>
                <a:gd name="T77" fmla="*/ 3 h 77"/>
                <a:gd name="T78" fmla="*/ 216 w 220"/>
                <a:gd name="T79" fmla="*/ 10 h 77"/>
                <a:gd name="T80" fmla="*/ 213 w 220"/>
                <a:gd name="T81" fmla="*/ 14 h 77"/>
                <a:gd name="T82" fmla="*/ 209 w 220"/>
                <a:gd name="T83" fmla="*/ 17 h 77"/>
                <a:gd name="T84" fmla="*/ 206 w 220"/>
                <a:gd name="T85" fmla="*/ 17 h 77"/>
                <a:gd name="T86" fmla="*/ 199 w 220"/>
                <a:gd name="T87" fmla="*/ 21 h 77"/>
                <a:gd name="T88" fmla="*/ 192 w 220"/>
                <a:gd name="T89" fmla="*/ 24 h 77"/>
                <a:gd name="T90" fmla="*/ 181 w 220"/>
                <a:gd name="T91" fmla="*/ 28 h 77"/>
                <a:gd name="T92" fmla="*/ 168 w 220"/>
                <a:gd name="T93" fmla="*/ 35 h 77"/>
                <a:gd name="T94" fmla="*/ 154 w 220"/>
                <a:gd name="T95" fmla="*/ 38 h 77"/>
                <a:gd name="T96" fmla="*/ 140 w 220"/>
                <a:gd name="T97" fmla="*/ 45 h 77"/>
                <a:gd name="T98" fmla="*/ 122 w 220"/>
                <a:gd name="T99" fmla="*/ 52 h 77"/>
                <a:gd name="T100" fmla="*/ 101 w 220"/>
                <a:gd name="T101" fmla="*/ 59 h 77"/>
                <a:gd name="T102" fmla="*/ 87 w 220"/>
                <a:gd name="T103" fmla="*/ 63 h 77"/>
                <a:gd name="T104" fmla="*/ 73 w 220"/>
                <a:gd name="T105" fmla="*/ 70 h 77"/>
                <a:gd name="T106" fmla="*/ 63 w 220"/>
                <a:gd name="T107" fmla="*/ 73 h 77"/>
                <a:gd name="T108" fmla="*/ 52 w 220"/>
                <a:gd name="T109" fmla="*/ 73 h 77"/>
                <a:gd name="T110" fmla="*/ 45 w 220"/>
                <a:gd name="T111" fmla="*/ 77 h 77"/>
                <a:gd name="T112" fmla="*/ 38 w 220"/>
                <a:gd name="T113" fmla="*/ 77 h 77"/>
                <a:gd name="T114" fmla="*/ 38 w 220"/>
                <a:gd name="T115" fmla="*/ 77 h 77"/>
                <a:gd name="T116" fmla="*/ 38 w 220"/>
                <a:gd name="T11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0" h="77">
                  <a:moveTo>
                    <a:pt x="38" y="77"/>
                  </a:moveTo>
                  <a:lnTo>
                    <a:pt x="31" y="77"/>
                  </a:lnTo>
                  <a:lnTo>
                    <a:pt x="28" y="73"/>
                  </a:lnTo>
                  <a:lnTo>
                    <a:pt x="21" y="70"/>
                  </a:lnTo>
                  <a:lnTo>
                    <a:pt x="14" y="66"/>
                  </a:lnTo>
                  <a:lnTo>
                    <a:pt x="10" y="59"/>
                  </a:lnTo>
                  <a:lnTo>
                    <a:pt x="3" y="52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7" y="31"/>
                  </a:lnTo>
                  <a:lnTo>
                    <a:pt x="10" y="31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24" y="31"/>
                  </a:lnTo>
                  <a:lnTo>
                    <a:pt x="3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9" y="35"/>
                  </a:lnTo>
                  <a:lnTo>
                    <a:pt x="52" y="35"/>
                  </a:lnTo>
                  <a:lnTo>
                    <a:pt x="59" y="31"/>
                  </a:lnTo>
                  <a:lnTo>
                    <a:pt x="66" y="31"/>
                  </a:lnTo>
                  <a:lnTo>
                    <a:pt x="73" y="31"/>
                  </a:lnTo>
                  <a:lnTo>
                    <a:pt x="80" y="28"/>
                  </a:lnTo>
                  <a:lnTo>
                    <a:pt x="91" y="28"/>
                  </a:lnTo>
                  <a:lnTo>
                    <a:pt x="108" y="21"/>
                  </a:lnTo>
                  <a:lnTo>
                    <a:pt x="129" y="17"/>
                  </a:lnTo>
                  <a:lnTo>
                    <a:pt x="175" y="7"/>
                  </a:lnTo>
                  <a:lnTo>
                    <a:pt x="185" y="3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0" y="3"/>
                  </a:lnTo>
                  <a:lnTo>
                    <a:pt x="216" y="10"/>
                  </a:lnTo>
                  <a:lnTo>
                    <a:pt x="213" y="14"/>
                  </a:lnTo>
                  <a:lnTo>
                    <a:pt x="209" y="17"/>
                  </a:lnTo>
                  <a:lnTo>
                    <a:pt x="206" y="17"/>
                  </a:lnTo>
                  <a:lnTo>
                    <a:pt x="199" y="21"/>
                  </a:lnTo>
                  <a:lnTo>
                    <a:pt x="192" y="24"/>
                  </a:lnTo>
                  <a:lnTo>
                    <a:pt x="181" y="28"/>
                  </a:lnTo>
                  <a:lnTo>
                    <a:pt x="168" y="35"/>
                  </a:lnTo>
                  <a:lnTo>
                    <a:pt x="154" y="38"/>
                  </a:lnTo>
                  <a:lnTo>
                    <a:pt x="140" y="45"/>
                  </a:lnTo>
                  <a:lnTo>
                    <a:pt x="122" y="52"/>
                  </a:lnTo>
                  <a:lnTo>
                    <a:pt x="101" y="59"/>
                  </a:lnTo>
                  <a:lnTo>
                    <a:pt x="87" y="63"/>
                  </a:lnTo>
                  <a:lnTo>
                    <a:pt x="73" y="70"/>
                  </a:lnTo>
                  <a:lnTo>
                    <a:pt x="63" y="73"/>
                  </a:lnTo>
                  <a:lnTo>
                    <a:pt x="52" y="73"/>
                  </a:lnTo>
                  <a:lnTo>
                    <a:pt x="45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7">
              <a:extLst>
                <a:ext uri="{FF2B5EF4-FFF2-40B4-BE49-F238E27FC236}">
                  <a16:creationId xmlns:a16="http://schemas.microsoft.com/office/drawing/2014/main" id="{88D05544-471C-435A-A6C2-5DBA6E6EC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277" y="3406444"/>
              <a:ext cx="96057" cy="689337"/>
            </a:xfrm>
            <a:custGeom>
              <a:avLst/>
              <a:gdLst>
                <a:gd name="T0" fmla="*/ 0 w 17"/>
                <a:gd name="T1" fmla="*/ 0 h 122"/>
                <a:gd name="T2" fmla="*/ 7 w 17"/>
                <a:gd name="T3" fmla="*/ 7 h 122"/>
                <a:gd name="T4" fmla="*/ 14 w 17"/>
                <a:gd name="T5" fmla="*/ 11 h 122"/>
                <a:gd name="T6" fmla="*/ 17 w 17"/>
                <a:gd name="T7" fmla="*/ 14 h 122"/>
                <a:gd name="T8" fmla="*/ 17 w 17"/>
                <a:gd name="T9" fmla="*/ 18 h 122"/>
                <a:gd name="T10" fmla="*/ 17 w 17"/>
                <a:gd name="T11" fmla="*/ 18 h 122"/>
                <a:gd name="T12" fmla="*/ 17 w 17"/>
                <a:gd name="T13" fmla="*/ 25 h 122"/>
                <a:gd name="T14" fmla="*/ 17 w 17"/>
                <a:gd name="T15" fmla="*/ 28 h 122"/>
                <a:gd name="T16" fmla="*/ 14 w 17"/>
                <a:gd name="T17" fmla="*/ 35 h 122"/>
                <a:gd name="T18" fmla="*/ 14 w 17"/>
                <a:gd name="T19" fmla="*/ 42 h 122"/>
                <a:gd name="T20" fmla="*/ 14 w 17"/>
                <a:gd name="T21" fmla="*/ 49 h 122"/>
                <a:gd name="T22" fmla="*/ 14 w 17"/>
                <a:gd name="T23" fmla="*/ 56 h 122"/>
                <a:gd name="T24" fmla="*/ 14 w 17"/>
                <a:gd name="T25" fmla="*/ 67 h 122"/>
                <a:gd name="T26" fmla="*/ 14 w 17"/>
                <a:gd name="T27" fmla="*/ 77 h 122"/>
                <a:gd name="T28" fmla="*/ 14 w 17"/>
                <a:gd name="T29" fmla="*/ 91 h 122"/>
                <a:gd name="T30" fmla="*/ 14 w 17"/>
                <a:gd name="T31" fmla="*/ 105 h 122"/>
                <a:gd name="T32" fmla="*/ 10 w 17"/>
                <a:gd name="T33" fmla="*/ 122 h 122"/>
                <a:gd name="T34" fmla="*/ 3 w 17"/>
                <a:gd name="T35" fmla="*/ 122 h 122"/>
                <a:gd name="T36" fmla="*/ 3 w 17"/>
                <a:gd name="T37" fmla="*/ 88 h 122"/>
                <a:gd name="T38" fmla="*/ 3 w 17"/>
                <a:gd name="T39" fmla="*/ 56 h 122"/>
                <a:gd name="T40" fmla="*/ 0 w 17"/>
                <a:gd name="T41" fmla="*/ 28 h 122"/>
                <a:gd name="T42" fmla="*/ 0 w 17"/>
                <a:gd name="T43" fmla="*/ 0 h 122"/>
                <a:gd name="T44" fmla="*/ 0 w 1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22">
                  <a:moveTo>
                    <a:pt x="0" y="0"/>
                  </a:moveTo>
                  <a:lnTo>
                    <a:pt x="7" y="7"/>
                  </a:lnTo>
                  <a:lnTo>
                    <a:pt x="14" y="11"/>
                  </a:lnTo>
                  <a:lnTo>
                    <a:pt x="17" y="14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25"/>
                  </a:lnTo>
                  <a:lnTo>
                    <a:pt x="17" y="28"/>
                  </a:lnTo>
                  <a:lnTo>
                    <a:pt x="14" y="35"/>
                  </a:lnTo>
                  <a:lnTo>
                    <a:pt x="14" y="42"/>
                  </a:lnTo>
                  <a:lnTo>
                    <a:pt x="14" y="49"/>
                  </a:lnTo>
                  <a:lnTo>
                    <a:pt x="14" y="56"/>
                  </a:lnTo>
                  <a:lnTo>
                    <a:pt x="14" y="67"/>
                  </a:lnTo>
                  <a:lnTo>
                    <a:pt x="14" y="77"/>
                  </a:lnTo>
                  <a:lnTo>
                    <a:pt x="14" y="91"/>
                  </a:lnTo>
                  <a:lnTo>
                    <a:pt x="14" y="105"/>
                  </a:lnTo>
                  <a:lnTo>
                    <a:pt x="10" y="122"/>
                  </a:lnTo>
                  <a:lnTo>
                    <a:pt x="3" y="122"/>
                  </a:lnTo>
                  <a:lnTo>
                    <a:pt x="3" y="88"/>
                  </a:lnTo>
                  <a:lnTo>
                    <a:pt x="3" y="56"/>
                  </a:lnTo>
                  <a:lnTo>
                    <a:pt x="0" y="2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8">
              <a:extLst>
                <a:ext uri="{FF2B5EF4-FFF2-40B4-BE49-F238E27FC236}">
                  <a16:creationId xmlns:a16="http://schemas.microsoft.com/office/drawing/2014/main" id="{52198DA1-2B78-4433-807E-1A3DA650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4064" y="2897917"/>
              <a:ext cx="237313" cy="1118760"/>
            </a:xfrm>
            <a:custGeom>
              <a:avLst/>
              <a:gdLst>
                <a:gd name="T0" fmla="*/ 38 w 42"/>
                <a:gd name="T1" fmla="*/ 14 h 198"/>
                <a:gd name="T2" fmla="*/ 42 w 42"/>
                <a:gd name="T3" fmla="*/ 17 h 198"/>
                <a:gd name="T4" fmla="*/ 42 w 42"/>
                <a:gd name="T5" fmla="*/ 24 h 198"/>
                <a:gd name="T6" fmla="*/ 42 w 42"/>
                <a:gd name="T7" fmla="*/ 27 h 198"/>
                <a:gd name="T8" fmla="*/ 42 w 42"/>
                <a:gd name="T9" fmla="*/ 38 h 198"/>
                <a:gd name="T10" fmla="*/ 42 w 42"/>
                <a:gd name="T11" fmla="*/ 48 h 198"/>
                <a:gd name="T12" fmla="*/ 42 w 42"/>
                <a:gd name="T13" fmla="*/ 59 h 198"/>
                <a:gd name="T14" fmla="*/ 42 w 42"/>
                <a:gd name="T15" fmla="*/ 73 h 198"/>
                <a:gd name="T16" fmla="*/ 42 w 42"/>
                <a:gd name="T17" fmla="*/ 90 h 198"/>
                <a:gd name="T18" fmla="*/ 42 w 42"/>
                <a:gd name="T19" fmla="*/ 108 h 198"/>
                <a:gd name="T20" fmla="*/ 42 w 42"/>
                <a:gd name="T21" fmla="*/ 122 h 198"/>
                <a:gd name="T22" fmla="*/ 42 w 42"/>
                <a:gd name="T23" fmla="*/ 136 h 198"/>
                <a:gd name="T24" fmla="*/ 42 w 42"/>
                <a:gd name="T25" fmla="*/ 146 h 198"/>
                <a:gd name="T26" fmla="*/ 38 w 42"/>
                <a:gd name="T27" fmla="*/ 157 h 198"/>
                <a:gd name="T28" fmla="*/ 38 w 42"/>
                <a:gd name="T29" fmla="*/ 164 h 198"/>
                <a:gd name="T30" fmla="*/ 38 w 42"/>
                <a:gd name="T31" fmla="*/ 171 h 198"/>
                <a:gd name="T32" fmla="*/ 38 w 42"/>
                <a:gd name="T33" fmla="*/ 178 h 198"/>
                <a:gd name="T34" fmla="*/ 35 w 42"/>
                <a:gd name="T35" fmla="*/ 188 h 198"/>
                <a:gd name="T36" fmla="*/ 31 w 42"/>
                <a:gd name="T37" fmla="*/ 191 h 198"/>
                <a:gd name="T38" fmla="*/ 28 w 42"/>
                <a:gd name="T39" fmla="*/ 195 h 198"/>
                <a:gd name="T40" fmla="*/ 24 w 42"/>
                <a:gd name="T41" fmla="*/ 198 h 198"/>
                <a:gd name="T42" fmla="*/ 21 w 42"/>
                <a:gd name="T43" fmla="*/ 195 h 198"/>
                <a:gd name="T44" fmla="*/ 17 w 42"/>
                <a:gd name="T45" fmla="*/ 191 h 198"/>
                <a:gd name="T46" fmla="*/ 14 w 42"/>
                <a:gd name="T47" fmla="*/ 188 h 198"/>
                <a:gd name="T48" fmla="*/ 10 w 42"/>
                <a:gd name="T49" fmla="*/ 178 h 198"/>
                <a:gd name="T50" fmla="*/ 7 w 42"/>
                <a:gd name="T51" fmla="*/ 167 h 198"/>
                <a:gd name="T52" fmla="*/ 7 w 42"/>
                <a:gd name="T53" fmla="*/ 157 h 198"/>
                <a:gd name="T54" fmla="*/ 7 w 42"/>
                <a:gd name="T55" fmla="*/ 143 h 198"/>
                <a:gd name="T56" fmla="*/ 10 w 42"/>
                <a:gd name="T57" fmla="*/ 129 h 198"/>
                <a:gd name="T58" fmla="*/ 10 w 42"/>
                <a:gd name="T59" fmla="*/ 115 h 198"/>
                <a:gd name="T60" fmla="*/ 10 w 42"/>
                <a:gd name="T61" fmla="*/ 104 h 198"/>
                <a:gd name="T62" fmla="*/ 14 w 42"/>
                <a:gd name="T63" fmla="*/ 90 h 198"/>
                <a:gd name="T64" fmla="*/ 14 w 42"/>
                <a:gd name="T65" fmla="*/ 80 h 198"/>
                <a:gd name="T66" fmla="*/ 14 w 42"/>
                <a:gd name="T67" fmla="*/ 62 h 198"/>
                <a:gd name="T68" fmla="*/ 10 w 42"/>
                <a:gd name="T69" fmla="*/ 45 h 198"/>
                <a:gd name="T70" fmla="*/ 10 w 42"/>
                <a:gd name="T71" fmla="*/ 34 h 198"/>
                <a:gd name="T72" fmla="*/ 7 w 42"/>
                <a:gd name="T73" fmla="*/ 27 h 198"/>
                <a:gd name="T74" fmla="*/ 3 w 42"/>
                <a:gd name="T75" fmla="*/ 21 h 198"/>
                <a:gd name="T76" fmla="*/ 3 w 42"/>
                <a:gd name="T77" fmla="*/ 17 h 198"/>
                <a:gd name="T78" fmla="*/ 0 w 42"/>
                <a:gd name="T79" fmla="*/ 14 h 198"/>
                <a:gd name="T80" fmla="*/ 0 w 42"/>
                <a:gd name="T81" fmla="*/ 10 h 198"/>
                <a:gd name="T82" fmla="*/ 0 w 42"/>
                <a:gd name="T83" fmla="*/ 7 h 198"/>
                <a:gd name="T84" fmla="*/ 0 w 42"/>
                <a:gd name="T85" fmla="*/ 3 h 198"/>
                <a:gd name="T86" fmla="*/ 3 w 42"/>
                <a:gd name="T87" fmla="*/ 0 h 198"/>
                <a:gd name="T88" fmla="*/ 7 w 42"/>
                <a:gd name="T89" fmla="*/ 0 h 198"/>
                <a:gd name="T90" fmla="*/ 14 w 42"/>
                <a:gd name="T91" fmla="*/ 0 h 198"/>
                <a:gd name="T92" fmla="*/ 21 w 42"/>
                <a:gd name="T93" fmla="*/ 3 h 198"/>
                <a:gd name="T94" fmla="*/ 28 w 42"/>
                <a:gd name="T95" fmla="*/ 3 h 198"/>
                <a:gd name="T96" fmla="*/ 35 w 42"/>
                <a:gd name="T97" fmla="*/ 7 h 198"/>
                <a:gd name="T98" fmla="*/ 38 w 42"/>
                <a:gd name="T99" fmla="*/ 10 h 198"/>
                <a:gd name="T100" fmla="*/ 38 w 42"/>
                <a:gd name="T101" fmla="*/ 14 h 198"/>
                <a:gd name="T102" fmla="*/ 38 w 42"/>
                <a:gd name="T103" fmla="*/ 1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198">
                  <a:moveTo>
                    <a:pt x="38" y="14"/>
                  </a:moveTo>
                  <a:lnTo>
                    <a:pt x="42" y="17"/>
                  </a:lnTo>
                  <a:lnTo>
                    <a:pt x="42" y="24"/>
                  </a:lnTo>
                  <a:lnTo>
                    <a:pt x="42" y="27"/>
                  </a:lnTo>
                  <a:lnTo>
                    <a:pt x="42" y="38"/>
                  </a:lnTo>
                  <a:lnTo>
                    <a:pt x="42" y="48"/>
                  </a:lnTo>
                  <a:lnTo>
                    <a:pt x="42" y="59"/>
                  </a:lnTo>
                  <a:lnTo>
                    <a:pt x="42" y="73"/>
                  </a:lnTo>
                  <a:lnTo>
                    <a:pt x="42" y="90"/>
                  </a:lnTo>
                  <a:lnTo>
                    <a:pt x="42" y="108"/>
                  </a:lnTo>
                  <a:lnTo>
                    <a:pt x="42" y="122"/>
                  </a:lnTo>
                  <a:lnTo>
                    <a:pt x="42" y="136"/>
                  </a:lnTo>
                  <a:lnTo>
                    <a:pt x="42" y="146"/>
                  </a:lnTo>
                  <a:lnTo>
                    <a:pt x="38" y="157"/>
                  </a:lnTo>
                  <a:lnTo>
                    <a:pt x="38" y="164"/>
                  </a:lnTo>
                  <a:lnTo>
                    <a:pt x="38" y="171"/>
                  </a:lnTo>
                  <a:lnTo>
                    <a:pt x="38" y="178"/>
                  </a:lnTo>
                  <a:lnTo>
                    <a:pt x="35" y="188"/>
                  </a:lnTo>
                  <a:lnTo>
                    <a:pt x="31" y="191"/>
                  </a:lnTo>
                  <a:lnTo>
                    <a:pt x="28" y="195"/>
                  </a:lnTo>
                  <a:lnTo>
                    <a:pt x="24" y="198"/>
                  </a:lnTo>
                  <a:lnTo>
                    <a:pt x="21" y="195"/>
                  </a:lnTo>
                  <a:lnTo>
                    <a:pt x="17" y="191"/>
                  </a:lnTo>
                  <a:lnTo>
                    <a:pt x="14" y="188"/>
                  </a:lnTo>
                  <a:lnTo>
                    <a:pt x="10" y="178"/>
                  </a:lnTo>
                  <a:lnTo>
                    <a:pt x="7" y="167"/>
                  </a:lnTo>
                  <a:lnTo>
                    <a:pt x="7" y="157"/>
                  </a:lnTo>
                  <a:lnTo>
                    <a:pt x="7" y="143"/>
                  </a:lnTo>
                  <a:lnTo>
                    <a:pt x="10" y="129"/>
                  </a:lnTo>
                  <a:lnTo>
                    <a:pt x="10" y="115"/>
                  </a:lnTo>
                  <a:lnTo>
                    <a:pt x="10" y="104"/>
                  </a:lnTo>
                  <a:lnTo>
                    <a:pt x="14" y="90"/>
                  </a:lnTo>
                  <a:lnTo>
                    <a:pt x="14" y="80"/>
                  </a:lnTo>
                  <a:lnTo>
                    <a:pt x="14" y="62"/>
                  </a:lnTo>
                  <a:lnTo>
                    <a:pt x="10" y="45"/>
                  </a:lnTo>
                  <a:lnTo>
                    <a:pt x="10" y="34"/>
                  </a:lnTo>
                  <a:lnTo>
                    <a:pt x="7" y="27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38" y="10"/>
                  </a:lnTo>
                  <a:lnTo>
                    <a:pt x="38" y="14"/>
                  </a:lnTo>
                  <a:lnTo>
                    <a:pt x="38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9">
              <a:extLst>
                <a:ext uri="{FF2B5EF4-FFF2-40B4-BE49-F238E27FC236}">
                  <a16:creationId xmlns:a16="http://schemas.microsoft.com/office/drawing/2014/main" id="{F7BA5C2F-85EC-4259-BDF7-B3531FA6A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719" y="2440241"/>
              <a:ext cx="570683" cy="2271421"/>
            </a:xfrm>
            <a:custGeom>
              <a:avLst/>
              <a:gdLst>
                <a:gd name="T0" fmla="*/ 42 w 101"/>
                <a:gd name="T1" fmla="*/ 332 h 402"/>
                <a:gd name="T2" fmla="*/ 52 w 101"/>
                <a:gd name="T3" fmla="*/ 335 h 402"/>
                <a:gd name="T4" fmla="*/ 59 w 101"/>
                <a:gd name="T5" fmla="*/ 335 h 402"/>
                <a:gd name="T6" fmla="*/ 63 w 101"/>
                <a:gd name="T7" fmla="*/ 332 h 402"/>
                <a:gd name="T8" fmla="*/ 66 w 101"/>
                <a:gd name="T9" fmla="*/ 328 h 402"/>
                <a:gd name="T10" fmla="*/ 66 w 101"/>
                <a:gd name="T11" fmla="*/ 321 h 402"/>
                <a:gd name="T12" fmla="*/ 70 w 101"/>
                <a:gd name="T13" fmla="*/ 300 h 402"/>
                <a:gd name="T14" fmla="*/ 70 w 101"/>
                <a:gd name="T15" fmla="*/ 269 h 402"/>
                <a:gd name="T16" fmla="*/ 70 w 101"/>
                <a:gd name="T17" fmla="*/ 234 h 402"/>
                <a:gd name="T18" fmla="*/ 70 w 101"/>
                <a:gd name="T19" fmla="*/ 217 h 402"/>
                <a:gd name="T20" fmla="*/ 70 w 101"/>
                <a:gd name="T21" fmla="*/ 192 h 402"/>
                <a:gd name="T22" fmla="*/ 66 w 101"/>
                <a:gd name="T23" fmla="*/ 164 h 402"/>
                <a:gd name="T24" fmla="*/ 66 w 101"/>
                <a:gd name="T25" fmla="*/ 133 h 402"/>
                <a:gd name="T26" fmla="*/ 66 w 101"/>
                <a:gd name="T27" fmla="*/ 102 h 402"/>
                <a:gd name="T28" fmla="*/ 63 w 101"/>
                <a:gd name="T29" fmla="*/ 77 h 402"/>
                <a:gd name="T30" fmla="*/ 63 w 101"/>
                <a:gd name="T31" fmla="*/ 60 h 402"/>
                <a:gd name="T32" fmla="*/ 63 w 101"/>
                <a:gd name="T33" fmla="*/ 46 h 402"/>
                <a:gd name="T34" fmla="*/ 59 w 101"/>
                <a:gd name="T35" fmla="*/ 32 h 402"/>
                <a:gd name="T36" fmla="*/ 52 w 101"/>
                <a:gd name="T37" fmla="*/ 21 h 402"/>
                <a:gd name="T38" fmla="*/ 49 w 101"/>
                <a:gd name="T39" fmla="*/ 11 h 402"/>
                <a:gd name="T40" fmla="*/ 52 w 101"/>
                <a:gd name="T41" fmla="*/ 4 h 402"/>
                <a:gd name="T42" fmla="*/ 59 w 101"/>
                <a:gd name="T43" fmla="*/ 0 h 402"/>
                <a:gd name="T44" fmla="*/ 70 w 101"/>
                <a:gd name="T45" fmla="*/ 4 h 402"/>
                <a:gd name="T46" fmla="*/ 91 w 101"/>
                <a:gd name="T47" fmla="*/ 14 h 402"/>
                <a:gd name="T48" fmla="*/ 98 w 101"/>
                <a:gd name="T49" fmla="*/ 21 h 402"/>
                <a:gd name="T50" fmla="*/ 101 w 101"/>
                <a:gd name="T51" fmla="*/ 28 h 402"/>
                <a:gd name="T52" fmla="*/ 98 w 101"/>
                <a:gd name="T53" fmla="*/ 39 h 402"/>
                <a:gd name="T54" fmla="*/ 94 w 101"/>
                <a:gd name="T55" fmla="*/ 49 h 402"/>
                <a:gd name="T56" fmla="*/ 94 w 101"/>
                <a:gd name="T57" fmla="*/ 70 h 402"/>
                <a:gd name="T58" fmla="*/ 94 w 101"/>
                <a:gd name="T59" fmla="*/ 88 h 402"/>
                <a:gd name="T60" fmla="*/ 94 w 101"/>
                <a:gd name="T61" fmla="*/ 115 h 402"/>
                <a:gd name="T62" fmla="*/ 98 w 101"/>
                <a:gd name="T63" fmla="*/ 157 h 402"/>
                <a:gd name="T64" fmla="*/ 98 w 101"/>
                <a:gd name="T65" fmla="*/ 206 h 402"/>
                <a:gd name="T66" fmla="*/ 98 w 101"/>
                <a:gd name="T67" fmla="*/ 252 h 402"/>
                <a:gd name="T68" fmla="*/ 101 w 101"/>
                <a:gd name="T69" fmla="*/ 290 h 402"/>
                <a:gd name="T70" fmla="*/ 101 w 101"/>
                <a:gd name="T71" fmla="*/ 314 h 402"/>
                <a:gd name="T72" fmla="*/ 101 w 101"/>
                <a:gd name="T73" fmla="*/ 328 h 402"/>
                <a:gd name="T74" fmla="*/ 98 w 101"/>
                <a:gd name="T75" fmla="*/ 363 h 402"/>
                <a:gd name="T76" fmla="*/ 94 w 101"/>
                <a:gd name="T77" fmla="*/ 377 h 402"/>
                <a:gd name="T78" fmla="*/ 84 w 101"/>
                <a:gd name="T79" fmla="*/ 388 h 402"/>
                <a:gd name="T80" fmla="*/ 73 w 101"/>
                <a:gd name="T81" fmla="*/ 398 h 402"/>
                <a:gd name="T82" fmla="*/ 66 w 101"/>
                <a:gd name="T83" fmla="*/ 402 h 402"/>
                <a:gd name="T84" fmla="*/ 59 w 101"/>
                <a:gd name="T85" fmla="*/ 398 h 402"/>
                <a:gd name="T86" fmla="*/ 52 w 101"/>
                <a:gd name="T87" fmla="*/ 384 h 402"/>
                <a:gd name="T88" fmla="*/ 45 w 101"/>
                <a:gd name="T89" fmla="*/ 370 h 402"/>
                <a:gd name="T90" fmla="*/ 24 w 101"/>
                <a:gd name="T91" fmla="*/ 353 h 402"/>
                <a:gd name="T92" fmla="*/ 10 w 101"/>
                <a:gd name="T93" fmla="*/ 346 h 402"/>
                <a:gd name="T94" fmla="*/ 3 w 101"/>
                <a:gd name="T95" fmla="*/ 339 h 402"/>
                <a:gd name="T96" fmla="*/ 0 w 101"/>
                <a:gd name="T97" fmla="*/ 332 h 402"/>
                <a:gd name="T98" fmla="*/ 0 w 101"/>
                <a:gd name="T99" fmla="*/ 328 h 402"/>
                <a:gd name="T100" fmla="*/ 7 w 101"/>
                <a:gd name="T101" fmla="*/ 325 h 402"/>
                <a:gd name="T102" fmla="*/ 28 w 101"/>
                <a:gd name="T103" fmla="*/ 32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402">
                  <a:moveTo>
                    <a:pt x="28" y="328"/>
                  </a:moveTo>
                  <a:lnTo>
                    <a:pt x="42" y="332"/>
                  </a:lnTo>
                  <a:lnTo>
                    <a:pt x="49" y="332"/>
                  </a:lnTo>
                  <a:lnTo>
                    <a:pt x="52" y="335"/>
                  </a:lnTo>
                  <a:lnTo>
                    <a:pt x="56" y="335"/>
                  </a:lnTo>
                  <a:lnTo>
                    <a:pt x="59" y="335"/>
                  </a:lnTo>
                  <a:lnTo>
                    <a:pt x="63" y="332"/>
                  </a:lnTo>
                  <a:lnTo>
                    <a:pt x="63" y="332"/>
                  </a:lnTo>
                  <a:lnTo>
                    <a:pt x="63" y="332"/>
                  </a:lnTo>
                  <a:lnTo>
                    <a:pt x="66" y="328"/>
                  </a:lnTo>
                  <a:lnTo>
                    <a:pt x="66" y="325"/>
                  </a:lnTo>
                  <a:lnTo>
                    <a:pt x="66" y="321"/>
                  </a:lnTo>
                  <a:lnTo>
                    <a:pt x="66" y="311"/>
                  </a:lnTo>
                  <a:lnTo>
                    <a:pt x="70" y="300"/>
                  </a:lnTo>
                  <a:lnTo>
                    <a:pt x="70" y="283"/>
                  </a:lnTo>
                  <a:lnTo>
                    <a:pt x="70" y="269"/>
                  </a:lnTo>
                  <a:lnTo>
                    <a:pt x="70" y="252"/>
                  </a:lnTo>
                  <a:lnTo>
                    <a:pt x="70" y="234"/>
                  </a:lnTo>
                  <a:lnTo>
                    <a:pt x="70" y="227"/>
                  </a:lnTo>
                  <a:lnTo>
                    <a:pt x="70" y="217"/>
                  </a:lnTo>
                  <a:lnTo>
                    <a:pt x="70" y="206"/>
                  </a:lnTo>
                  <a:lnTo>
                    <a:pt x="70" y="192"/>
                  </a:lnTo>
                  <a:lnTo>
                    <a:pt x="70" y="178"/>
                  </a:lnTo>
                  <a:lnTo>
                    <a:pt x="66" y="164"/>
                  </a:lnTo>
                  <a:lnTo>
                    <a:pt x="66" y="150"/>
                  </a:lnTo>
                  <a:lnTo>
                    <a:pt x="66" y="133"/>
                  </a:lnTo>
                  <a:lnTo>
                    <a:pt x="66" y="115"/>
                  </a:lnTo>
                  <a:lnTo>
                    <a:pt x="66" y="102"/>
                  </a:lnTo>
                  <a:lnTo>
                    <a:pt x="66" y="88"/>
                  </a:lnTo>
                  <a:lnTo>
                    <a:pt x="63" y="77"/>
                  </a:lnTo>
                  <a:lnTo>
                    <a:pt x="63" y="67"/>
                  </a:lnTo>
                  <a:lnTo>
                    <a:pt x="63" y="60"/>
                  </a:lnTo>
                  <a:lnTo>
                    <a:pt x="63" y="53"/>
                  </a:lnTo>
                  <a:lnTo>
                    <a:pt x="63" y="46"/>
                  </a:lnTo>
                  <a:lnTo>
                    <a:pt x="59" y="39"/>
                  </a:lnTo>
                  <a:lnTo>
                    <a:pt x="59" y="32"/>
                  </a:lnTo>
                  <a:lnTo>
                    <a:pt x="56" y="25"/>
                  </a:lnTo>
                  <a:lnTo>
                    <a:pt x="52" y="21"/>
                  </a:lnTo>
                  <a:lnTo>
                    <a:pt x="49" y="14"/>
                  </a:lnTo>
                  <a:lnTo>
                    <a:pt x="49" y="11"/>
                  </a:lnTo>
                  <a:lnTo>
                    <a:pt x="49" y="7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0" y="4"/>
                  </a:lnTo>
                  <a:lnTo>
                    <a:pt x="80" y="7"/>
                  </a:lnTo>
                  <a:lnTo>
                    <a:pt x="91" y="14"/>
                  </a:lnTo>
                  <a:lnTo>
                    <a:pt x="94" y="18"/>
                  </a:lnTo>
                  <a:lnTo>
                    <a:pt x="98" y="21"/>
                  </a:lnTo>
                  <a:lnTo>
                    <a:pt x="101" y="25"/>
                  </a:lnTo>
                  <a:lnTo>
                    <a:pt x="101" y="28"/>
                  </a:lnTo>
                  <a:lnTo>
                    <a:pt x="101" y="32"/>
                  </a:lnTo>
                  <a:lnTo>
                    <a:pt x="98" y="39"/>
                  </a:lnTo>
                  <a:lnTo>
                    <a:pt x="98" y="42"/>
                  </a:lnTo>
                  <a:lnTo>
                    <a:pt x="94" y="49"/>
                  </a:lnTo>
                  <a:lnTo>
                    <a:pt x="94" y="56"/>
                  </a:lnTo>
                  <a:lnTo>
                    <a:pt x="94" y="70"/>
                  </a:lnTo>
                  <a:lnTo>
                    <a:pt x="94" y="77"/>
                  </a:lnTo>
                  <a:lnTo>
                    <a:pt x="94" y="88"/>
                  </a:lnTo>
                  <a:lnTo>
                    <a:pt x="94" y="102"/>
                  </a:lnTo>
                  <a:lnTo>
                    <a:pt x="94" y="115"/>
                  </a:lnTo>
                  <a:lnTo>
                    <a:pt x="94" y="136"/>
                  </a:lnTo>
                  <a:lnTo>
                    <a:pt x="98" y="157"/>
                  </a:lnTo>
                  <a:lnTo>
                    <a:pt x="98" y="178"/>
                  </a:lnTo>
                  <a:lnTo>
                    <a:pt x="98" y="206"/>
                  </a:lnTo>
                  <a:lnTo>
                    <a:pt x="98" y="231"/>
                  </a:lnTo>
                  <a:lnTo>
                    <a:pt x="98" y="252"/>
                  </a:lnTo>
                  <a:lnTo>
                    <a:pt x="98" y="272"/>
                  </a:lnTo>
                  <a:lnTo>
                    <a:pt x="101" y="290"/>
                  </a:lnTo>
                  <a:lnTo>
                    <a:pt x="101" y="304"/>
                  </a:lnTo>
                  <a:lnTo>
                    <a:pt x="101" y="314"/>
                  </a:lnTo>
                  <a:lnTo>
                    <a:pt x="101" y="325"/>
                  </a:lnTo>
                  <a:lnTo>
                    <a:pt x="101" y="328"/>
                  </a:lnTo>
                  <a:lnTo>
                    <a:pt x="101" y="346"/>
                  </a:lnTo>
                  <a:lnTo>
                    <a:pt x="98" y="363"/>
                  </a:lnTo>
                  <a:lnTo>
                    <a:pt x="94" y="370"/>
                  </a:lnTo>
                  <a:lnTo>
                    <a:pt x="94" y="377"/>
                  </a:lnTo>
                  <a:lnTo>
                    <a:pt x="87" y="384"/>
                  </a:lnTo>
                  <a:lnTo>
                    <a:pt x="84" y="388"/>
                  </a:lnTo>
                  <a:lnTo>
                    <a:pt x="80" y="395"/>
                  </a:lnTo>
                  <a:lnTo>
                    <a:pt x="73" y="398"/>
                  </a:lnTo>
                  <a:lnTo>
                    <a:pt x="70" y="402"/>
                  </a:lnTo>
                  <a:lnTo>
                    <a:pt x="66" y="402"/>
                  </a:lnTo>
                  <a:lnTo>
                    <a:pt x="63" y="402"/>
                  </a:lnTo>
                  <a:lnTo>
                    <a:pt x="59" y="398"/>
                  </a:lnTo>
                  <a:lnTo>
                    <a:pt x="56" y="391"/>
                  </a:lnTo>
                  <a:lnTo>
                    <a:pt x="52" y="384"/>
                  </a:lnTo>
                  <a:lnTo>
                    <a:pt x="49" y="377"/>
                  </a:lnTo>
                  <a:lnTo>
                    <a:pt x="45" y="370"/>
                  </a:lnTo>
                  <a:lnTo>
                    <a:pt x="35" y="360"/>
                  </a:lnTo>
                  <a:lnTo>
                    <a:pt x="24" y="353"/>
                  </a:lnTo>
                  <a:lnTo>
                    <a:pt x="17" y="349"/>
                  </a:lnTo>
                  <a:lnTo>
                    <a:pt x="10" y="346"/>
                  </a:lnTo>
                  <a:lnTo>
                    <a:pt x="7" y="339"/>
                  </a:lnTo>
                  <a:lnTo>
                    <a:pt x="3" y="339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0" y="325"/>
                  </a:lnTo>
                  <a:lnTo>
                    <a:pt x="7" y="325"/>
                  </a:lnTo>
                  <a:lnTo>
                    <a:pt x="17" y="325"/>
                  </a:lnTo>
                  <a:lnTo>
                    <a:pt x="28" y="328"/>
                  </a:lnTo>
                  <a:lnTo>
                    <a:pt x="28" y="3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4059268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E7CE3B2-5421-4003-A15E-AD7737489C03}"/>
              </a:ext>
            </a:extLst>
          </p:cNvPr>
          <p:cNvGrpSpPr/>
          <p:nvPr/>
        </p:nvGrpSpPr>
        <p:grpSpPr>
          <a:xfrm>
            <a:off x="4960288" y="2482574"/>
            <a:ext cx="2271423" cy="1892852"/>
            <a:chOff x="4320617" y="5084582"/>
            <a:chExt cx="2271423" cy="1892852"/>
          </a:xfrm>
        </p:grpSpPr>
        <p:sp>
          <p:nvSpPr>
            <p:cNvPr id="3" name="Freeform 30">
              <a:extLst>
                <a:ext uri="{FF2B5EF4-FFF2-40B4-BE49-F238E27FC236}">
                  <a16:creationId xmlns:a16="http://schemas.microsoft.com/office/drawing/2014/main" id="{92A486FA-7B0E-4A15-9EAD-56918BE64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480" y="5536606"/>
              <a:ext cx="1536883" cy="395521"/>
            </a:xfrm>
            <a:custGeom>
              <a:avLst/>
              <a:gdLst>
                <a:gd name="T0" fmla="*/ 147 w 272"/>
                <a:gd name="T1" fmla="*/ 18 h 70"/>
                <a:gd name="T2" fmla="*/ 164 w 272"/>
                <a:gd name="T3" fmla="*/ 14 h 70"/>
                <a:gd name="T4" fmla="*/ 178 w 272"/>
                <a:gd name="T5" fmla="*/ 11 h 70"/>
                <a:gd name="T6" fmla="*/ 192 w 272"/>
                <a:gd name="T7" fmla="*/ 7 h 70"/>
                <a:gd name="T8" fmla="*/ 206 w 272"/>
                <a:gd name="T9" fmla="*/ 4 h 70"/>
                <a:gd name="T10" fmla="*/ 216 w 272"/>
                <a:gd name="T11" fmla="*/ 0 h 70"/>
                <a:gd name="T12" fmla="*/ 223 w 272"/>
                <a:gd name="T13" fmla="*/ 0 h 70"/>
                <a:gd name="T14" fmla="*/ 230 w 272"/>
                <a:gd name="T15" fmla="*/ 0 h 70"/>
                <a:gd name="T16" fmla="*/ 237 w 272"/>
                <a:gd name="T17" fmla="*/ 0 h 70"/>
                <a:gd name="T18" fmla="*/ 244 w 272"/>
                <a:gd name="T19" fmla="*/ 0 h 70"/>
                <a:gd name="T20" fmla="*/ 251 w 272"/>
                <a:gd name="T21" fmla="*/ 0 h 70"/>
                <a:gd name="T22" fmla="*/ 258 w 272"/>
                <a:gd name="T23" fmla="*/ 4 h 70"/>
                <a:gd name="T24" fmla="*/ 262 w 272"/>
                <a:gd name="T25" fmla="*/ 4 h 70"/>
                <a:gd name="T26" fmla="*/ 269 w 272"/>
                <a:gd name="T27" fmla="*/ 11 h 70"/>
                <a:gd name="T28" fmla="*/ 272 w 272"/>
                <a:gd name="T29" fmla="*/ 11 h 70"/>
                <a:gd name="T30" fmla="*/ 272 w 272"/>
                <a:gd name="T31" fmla="*/ 14 h 70"/>
                <a:gd name="T32" fmla="*/ 272 w 272"/>
                <a:gd name="T33" fmla="*/ 18 h 70"/>
                <a:gd name="T34" fmla="*/ 272 w 272"/>
                <a:gd name="T35" fmla="*/ 21 h 70"/>
                <a:gd name="T36" fmla="*/ 269 w 272"/>
                <a:gd name="T37" fmla="*/ 25 h 70"/>
                <a:gd name="T38" fmla="*/ 258 w 272"/>
                <a:gd name="T39" fmla="*/ 28 h 70"/>
                <a:gd name="T40" fmla="*/ 248 w 272"/>
                <a:gd name="T41" fmla="*/ 32 h 70"/>
                <a:gd name="T42" fmla="*/ 223 w 272"/>
                <a:gd name="T43" fmla="*/ 35 h 70"/>
                <a:gd name="T44" fmla="*/ 195 w 272"/>
                <a:gd name="T45" fmla="*/ 39 h 70"/>
                <a:gd name="T46" fmla="*/ 181 w 272"/>
                <a:gd name="T47" fmla="*/ 42 h 70"/>
                <a:gd name="T48" fmla="*/ 167 w 272"/>
                <a:gd name="T49" fmla="*/ 46 h 70"/>
                <a:gd name="T50" fmla="*/ 150 w 272"/>
                <a:gd name="T51" fmla="*/ 49 h 70"/>
                <a:gd name="T52" fmla="*/ 133 w 272"/>
                <a:gd name="T53" fmla="*/ 53 h 70"/>
                <a:gd name="T54" fmla="*/ 98 w 272"/>
                <a:gd name="T55" fmla="*/ 59 h 70"/>
                <a:gd name="T56" fmla="*/ 66 w 272"/>
                <a:gd name="T57" fmla="*/ 66 h 70"/>
                <a:gd name="T58" fmla="*/ 49 w 272"/>
                <a:gd name="T59" fmla="*/ 70 h 70"/>
                <a:gd name="T60" fmla="*/ 38 w 272"/>
                <a:gd name="T61" fmla="*/ 70 h 70"/>
                <a:gd name="T62" fmla="*/ 31 w 272"/>
                <a:gd name="T63" fmla="*/ 70 h 70"/>
                <a:gd name="T64" fmla="*/ 24 w 272"/>
                <a:gd name="T65" fmla="*/ 70 h 70"/>
                <a:gd name="T66" fmla="*/ 17 w 272"/>
                <a:gd name="T67" fmla="*/ 66 h 70"/>
                <a:gd name="T68" fmla="*/ 7 w 272"/>
                <a:gd name="T69" fmla="*/ 59 h 70"/>
                <a:gd name="T70" fmla="*/ 3 w 272"/>
                <a:gd name="T71" fmla="*/ 56 h 70"/>
                <a:gd name="T72" fmla="*/ 0 w 272"/>
                <a:gd name="T73" fmla="*/ 53 h 70"/>
                <a:gd name="T74" fmla="*/ 0 w 272"/>
                <a:gd name="T75" fmla="*/ 53 h 70"/>
                <a:gd name="T76" fmla="*/ 0 w 272"/>
                <a:gd name="T77" fmla="*/ 49 h 70"/>
                <a:gd name="T78" fmla="*/ 0 w 272"/>
                <a:gd name="T79" fmla="*/ 49 h 70"/>
                <a:gd name="T80" fmla="*/ 3 w 272"/>
                <a:gd name="T81" fmla="*/ 49 h 70"/>
                <a:gd name="T82" fmla="*/ 7 w 272"/>
                <a:gd name="T83" fmla="*/ 46 h 70"/>
                <a:gd name="T84" fmla="*/ 10 w 272"/>
                <a:gd name="T85" fmla="*/ 46 h 70"/>
                <a:gd name="T86" fmla="*/ 17 w 272"/>
                <a:gd name="T87" fmla="*/ 46 h 70"/>
                <a:gd name="T88" fmla="*/ 24 w 272"/>
                <a:gd name="T89" fmla="*/ 42 h 70"/>
                <a:gd name="T90" fmla="*/ 31 w 272"/>
                <a:gd name="T91" fmla="*/ 42 h 70"/>
                <a:gd name="T92" fmla="*/ 38 w 272"/>
                <a:gd name="T93" fmla="*/ 42 h 70"/>
                <a:gd name="T94" fmla="*/ 45 w 272"/>
                <a:gd name="T95" fmla="*/ 39 h 70"/>
                <a:gd name="T96" fmla="*/ 56 w 272"/>
                <a:gd name="T97" fmla="*/ 39 h 70"/>
                <a:gd name="T98" fmla="*/ 70 w 272"/>
                <a:gd name="T99" fmla="*/ 35 h 70"/>
                <a:gd name="T100" fmla="*/ 80 w 272"/>
                <a:gd name="T101" fmla="*/ 35 h 70"/>
                <a:gd name="T102" fmla="*/ 94 w 272"/>
                <a:gd name="T103" fmla="*/ 32 h 70"/>
                <a:gd name="T104" fmla="*/ 112 w 272"/>
                <a:gd name="T105" fmla="*/ 28 h 70"/>
                <a:gd name="T106" fmla="*/ 129 w 272"/>
                <a:gd name="T107" fmla="*/ 25 h 70"/>
                <a:gd name="T108" fmla="*/ 147 w 272"/>
                <a:gd name="T109" fmla="*/ 18 h 70"/>
                <a:gd name="T110" fmla="*/ 147 w 272"/>
                <a:gd name="T111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2" h="70">
                  <a:moveTo>
                    <a:pt x="147" y="18"/>
                  </a:moveTo>
                  <a:lnTo>
                    <a:pt x="164" y="14"/>
                  </a:lnTo>
                  <a:lnTo>
                    <a:pt x="178" y="11"/>
                  </a:lnTo>
                  <a:lnTo>
                    <a:pt x="192" y="7"/>
                  </a:lnTo>
                  <a:lnTo>
                    <a:pt x="206" y="4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30" y="0"/>
                  </a:lnTo>
                  <a:lnTo>
                    <a:pt x="237" y="0"/>
                  </a:lnTo>
                  <a:lnTo>
                    <a:pt x="244" y="0"/>
                  </a:lnTo>
                  <a:lnTo>
                    <a:pt x="251" y="0"/>
                  </a:lnTo>
                  <a:lnTo>
                    <a:pt x="258" y="4"/>
                  </a:lnTo>
                  <a:lnTo>
                    <a:pt x="262" y="4"/>
                  </a:lnTo>
                  <a:lnTo>
                    <a:pt x="269" y="11"/>
                  </a:lnTo>
                  <a:lnTo>
                    <a:pt x="272" y="11"/>
                  </a:lnTo>
                  <a:lnTo>
                    <a:pt x="272" y="14"/>
                  </a:lnTo>
                  <a:lnTo>
                    <a:pt x="272" y="18"/>
                  </a:lnTo>
                  <a:lnTo>
                    <a:pt x="272" y="21"/>
                  </a:lnTo>
                  <a:lnTo>
                    <a:pt x="269" y="25"/>
                  </a:lnTo>
                  <a:lnTo>
                    <a:pt x="258" y="28"/>
                  </a:lnTo>
                  <a:lnTo>
                    <a:pt x="248" y="32"/>
                  </a:lnTo>
                  <a:lnTo>
                    <a:pt x="223" y="35"/>
                  </a:lnTo>
                  <a:lnTo>
                    <a:pt x="195" y="39"/>
                  </a:lnTo>
                  <a:lnTo>
                    <a:pt x="181" y="42"/>
                  </a:lnTo>
                  <a:lnTo>
                    <a:pt x="167" y="46"/>
                  </a:lnTo>
                  <a:lnTo>
                    <a:pt x="150" y="49"/>
                  </a:lnTo>
                  <a:lnTo>
                    <a:pt x="133" y="53"/>
                  </a:lnTo>
                  <a:lnTo>
                    <a:pt x="98" y="59"/>
                  </a:lnTo>
                  <a:lnTo>
                    <a:pt x="66" y="66"/>
                  </a:lnTo>
                  <a:lnTo>
                    <a:pt x="49" y="70"/>
                  </a:lnTo>
                  <a:lnTo>
                    <a:pt x="38" y="70"/>
                  </a:lnTo>
                  <a:lnTo>
                    <a:pt x="31" y="70"/>
                  </a:lnTo>
                  <a:lnTo>
                    <a:pt x="24" y="70"/>
                  </a:lnTo>
                  <a:lnTo>
                    <a:pt x="17" y="66"/>
                  </a:lnTo>
                  <a:lnTo>
                    <a:pt x="7" y="59"/>
                  </a:lnTo>
                  <a:lnTo>
                    <a:pt x="3" y="5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7" y="46"/>
                  </a:lnTo>
                  <a:lnTo>
                    <a:pt x="10" y="46"/>
                  </a:lnTo>
                  <a:lnTo>
                    <a:pt x="17" y="46"/>
                  </a:lnTo>
                  <a:lnTo>
                    <a:pt x="24" y="42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45" y="39"/>
                  </a:lnTo>
                  <a:lnTo>
                    <a:pt x="56" y="39"/>
                  </a:lnTo>
                  <a:lnTo>
                    <a:pt x="70" y="35"/>
                  </a:lnTo>
                  <a:lnTo>
                    <a:pt x="80" y="35"/>
                  </a:lnTo>
                  <a:lnTo>
                    <a:pt x="94" y="32"/>
                  </a:lnTo>
                  <a:lnTo>
                    <a:pt x="112" y="28"/>
                  </a:lnTo>
                  <a:lnTo>
                    <a:pt x="129" y="25"/>
                  </a:lnTo>
                  <a:lnTo>
                    <a:pt x="147" y="18"/>
                  </a:lnTo>
                  <a:lnTo>
                    <a:pt x="147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1">
              <a:extLst>
                <a:ext uri="{FF2B5EF4-FFF2-40B4-BE49-F238E27FC236}">
                  <a16:creationId xmlns:a16="http://schemas.microsoft.com/office/drawing/2014/main" id="{497A4457-C01D-4C3D-9E0A-5B6DBB7EA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897" y="5084582"/>
              <a:ext cx="926650" cy="333370"/>
            </a:xfrm>
            <a:custGeom>
              <a:avLst/>
              <a:gdLst>
                <a:gd name="T0" fmla="*/ 91 w 164"/>
                <a:gd name="T1" fmla="*/ 45 h 59"/>
                <a:gd name="T2" fmla="*/ 80 w 164"/>
                <a:gd name="T3" fmla="*/ 49 h 59"/>
                <a:gd name="T4" fmla="*/ 70 w 164"/>
                <a:gd name="T5" fmla="*/ 52 h 59"/>
                <a:gd name="T6" fmla="*/ 59 w 164"/>
                <a:gd name="T7" fmla="*/ 56 h 59"/>
                <a:gd name="T8" fmla="*/ 52 w 164"/>
                <a:gd name="T9" fmla="*/ 56 h 59"/>
                <a:gd name="T10" fmla="*/ 45 w 164"/>
                <a:gd name="T11" fmla="*/ 56 h 59"/>
                <a:gd name="T12" fmla="*/ 38 w 164"/>
                <a:gd name="T13" fmla="*/ 59 h 59"/>
                <a:gd name="T14" fmla="*/ 35 w 164"/>
                <a:gd name="T15" fmla="*/ 59 h 59"/>
                <a:gd name="T16" fmla="*/ 35 w 164"/>
                <a:gd name="T17" fmla="*/ 59 h 59"/>
                <a:gd name="T18" fmla="*/ 28 w 164"/>
                <a:gd name="T19" fmla="*/ 59 h 59"/>
                <a:gd name="T20" fmla="*/ 24 w 164"/>
                <a:gd name="T21" fmla="*/ 56 h 59"/>
                <a:gd name="T22" fmla="*/ 17 w 164"/>
                <a:gd name="T23" fmla="*/ 56 h 59"/>
                <a:gd name="T24" fmla="*/ 14 w 164"/>
                <a:gd name="T25" fmla="*/ 52 h 59"/>
                <a:gd name="T26" fmla="*/ 7 w 164"/>
                <a:gd name="T27" fmla="*/ 49 h 59"/>
                <a:gd name="T28" fmla="*/ 3 w 164"/>
                <a:gd name="T29" fmla="*/ 45 h 59"/>
                <a:gd name="T30" fmla="*/ 0 w 164"/>
                <a:gd name="T31" fmla="*/ 45 h 59"/>
                <a:gd name="T32" fmla="*/ 0 w 164"/>
                <a:gd name="T33" fmla="*/ 42 h 59"/>
                <a:gd name="T34" fmla="*/ 0 w 164"/>
                <a:gd name="T35" fmla="*/ 38 h 59"/>
                <a:gd name="T36" fmla="*/ 3 w 164"/>
                <a:gd name="T37" fmla="*/ 35 h 59"/>
                <a:gd name="T38" fmla="*/ 3 w 164"/>
                <a:gd name="T39" fmla="*/ 35 h 59"/>
                <a:gd name="T40" fmla="*/ 7 w 164"/>
                <a:gd name="T41" fmla="*/ 35 h 59"/>
                <a:gd name="T42" fmla="*/ 10 w 164"/>
                <a:gd name="T43" fmla="*/ 35 h 59"/>
                <a:gd name="T44" fmla="*/ 14 w 164"/>
                <a:gd name="T45" fmla="*/ 31 h 59"/>
                <a:gd name="T46" fmla="*/ 17 w 164"/>
                <a:gd name="T47" fmla="*/ 31 h 59"/>
                <a:gd name="T48" fmla="*/ 24 w 164"/>
                <a:gd name="T49" fmla="*/ 28 h 59"/>
                <a:gd name="T50" fmla="*/ 35 w 164"/>
                <a:gd name="T51" fmla="*/ 28 h 59"/>
                <a:gd name="T52" fmla="*/ 42 w 164"/>
                <a:gd name="T53" fmla="*/ 24 h 59"/>
                <a:gd name="T54" fmla="*/ 56 w 164"/>
                <a:gd name="T55" fmla="*/ 21 h 59"/>
                <a:gd name="T56" fmla="*/ 66 w 164"/>
                <a:gd name="T57" fmla="*/ 17 h 59"/>
                <a:gd name="T58" fmla="*/ 80 w 164"/>
                <a:gd name="T59" fmla="*/ 14 h 59"/>
                <a:gd name="T60" fmla="*/ 91 w 164"/>
                <a:gd name="T61" fmla="*/ 10 h 59"/>
                <a:gd name="T62" fmla="*/ 101 w 164"/>
                <a:gd name="T63" fmla="*/ 7 h 59"/>
                <a:gd name="T64" fmla="*/ 111 w 164"/>
                <a:gd name="T65" fmla="*/ 3 h 59"/>
                <a:gd name="T66" fmla="*/ 118 w 164"/>
                <a:gd name="T67" fmla="*/ 3 h 59"/>
                <a:gd name="T68" fmla="*/ 125 w 164"/>
                <a:gd name="T69" fmla="*/ 0 h 59"/>
                <a:gd name="T70" fmla="*/ 129 w 164"/>
                <a:gd name="T71" fmla="*/ 0 h 59"/>
                <a:gd name="T72" fmla="*/ 132 w 164"/>
                <a:gd name="T73" fmla="*/ 0 h 59"/>
                <a:gd name="T74" fmla="*/ 146 w 164"/>
                <a:gd name="T75" fmla="*/ 0 h 59"/>
                <a:gd name="T76" fmla="*/ 153 w 164"/>
                <a:gd name="T77" fmla="*/ 3 h 59"/>
                <a:gd name="T78" fmla="*/ 157 w 164"/>
                <a:gd name="T79" fmla="*/ 3 h 59"/>
                <a:gd name="T80" fmla="*/ 160 w 164"/>
                <a:gd name="T81" fmla="*/ 7 h 59"/>
                <a:gd name="T82" fmla="*/ 160 w 164"/>
                <a:gd name="T83" fmla="*/ 10 h 59"/>
                <a:gd name="T84" fmla="*/ 164 w 164"/>
                <a:gd name="T85" fmla="*/ 14 h 59"/>
                <a:gd name="T86" fmla="*/ 160 w 164"/>
                <a:gd name="T87" fmla="*/ 17 h 59"/>
                <a:gd name="T88" fmla="*/ 160 w 164"/>
                <a:gd name="T89" fmla="*/ 21 h 59"/>
                <a:gd name="T90" fmla="*/ 157 w 164"/>
                <a:gd name="T91" fmla="*/ 24 h 59"/>
                <a:gd name="T92" fmla="*/ 153 w 164"/>
                <a:gd name="T93" fmla="*/ 28 h 59"/>
                <a:gd name="T94" fmla="*/ 150 w 164"/>
                <a:gd name="T95" fmla="*/ 28 h 59"/>
                <a:gd name="T96" fmla="*/ 143 w 164"/>
                <a:gd name="T97" fmla="*/ 31 h 59"/>
                <a:gd name="T98" fmla="*/ 139 w 164"/>
                <a:gd name="T99" fmla="*/ 35 h 59"/>
                <a:gd name="T100" fmla="*/ 132 w 164"/>
                <a:gd name="T101" fmla="*/ 35 h 59"/>
                <a:gd name="T102" fmla="*/ 122 w 164"/>
                <a:gd name="T103" fmla="*/ 38 h 59"/>
                <a:gd name="T104" fmla="*/ 111 w 164"/>
                <a:gd name="T105" fmla="*/ 42 h 59"/>
                <a:gd name="T106" fmla="*/ 101 w 164"/>
                <a:gd name="T107" fmla="*/ 45 h 59"/>
                <a:gd name="T108" fmla="*/ 91 w 164"/>
                <a:gd name="T109" fmla="*/ 45 h 59"/>
                <a:gd name="T110" fmla="*/ 91 w 164"/>
                <a:gd name="T111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" h="59">
                  <a:moveTo>
                    <a:pt x="91" y="45"/>
                  </a:moveTo>
                  <a:lnTo>
                    <a:pt x="80" y="49"/>
                  </a:lnTo>
                  <a:lnTo>
                    <a:pt x="70" y="52"/>
                  </a:lnTo>
                  <a:lnTo>
                    <a:pt x="59" y="56"/>
                  </a:lnTo>
                  <a:lnTo>
                    <a:pt x="52" y="56"/>
                  </a:lnTo>
                  <a:lnTo>
                    <a:pt x="45" y="56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8" y="59"/>
                  </a:lnTo>
                  <a:lnTo>
                    <a:pt x="24" y="56"/>
                  </a:lnTo>
                  <a:lnTo>
                    <a:pt x="17" y="56"/>
                  </a:lnTo>
                  <a:lnTo>
                    <a:pt x="14" y="52"/>
                  </a:lnTo>
                  <a:lnTo>
                    <a:pt x="7" y="49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10" y="35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24" y="28"/>
                  </a:lnTo>
                  <a:lnTo>
                    <a:pt x="35" y="28"/>
                  </a:lnTo>
                  <a:lnTo>
                    <a:pt x="42" y="24"/>
                  </a:lnTo>
                  <a:lnTo>
                    <a:pt x="56" y="21"/>
                  </a:lnTo>
                  <a:lnTo>
                    <a:pt x="66" y="17"/>
                  </a:lnTo>
                  <a:lnTo>
                    <a:pt x="80" y="14"/>
                  </a:lnTo>
                  <a:lnTo>
                    <a:pt x="91" y="10"/>
                  </a:lnTo>
                  <a:lnTo>
                    <a:pt x="101" y="7"/>
                  </a:lnTo>
                  <a:lnTo>
                    <a:pt x="111" y="3"/>
                  </a:lnTo>
                  <a:lnTo>
                    <a:pt x="118" y="3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46" y="0"/>
                  </a:lnTo>
                  <a:lnTo>
                    <a:pt x="153" y="3"/>
                  </a:lnTo>
                  <a:lnTo>
                    <a:pt x="157" y="3"/>
                  </a:lnTo>
                  <a:lnTo>
                    <a:pt x="160" y="7"/>
                  </a:lnTo>
                  <a:lnTo>
                    <a:pt x="160" y="10"/>
                  </a:lnTo>
                  <a:lnTo>
                    <a:pt x="164" y="14"/>
                  </a:lnTo>
                  <a:lnTo>
                    <a:pt x="160" y="17"/>
                  </a:lnTo>
                  <a:lnTo>
                    <a:pt x="160" y="21"/>
                  </a:lnTo>
                  <a:lnTo>
                    <a:pt x="157" y="24"/>
                  </a:lnTo>
                  <a:lnTo>
                    <a:pt x="153" y="28"/>
                  </a:lnTo>
                  <a:lnTo>
                    <a:pt x="150" y="28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2" y="35"/>
                  </a:lnTo>
                  <a:lnTo>
                    <a:pt x="122" y="38"/>
                  </a:lnTo>
                  <a:lnTo>
                    <a:pt x="111" y="42"/>
                  </a:lnTo>
                  <a:lnTo>
                    <a:pt x="101" y="45"/>
                  </a:lnTo>
                  <a:lnTo>
                    <a:pt x="91" y="45"/>
                  </a:lnTo>
                  <a:lnTo>
                    <a:pt x="91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2">
              <a:extLst>
                <a:ext uri="{FF2B5EF4-FFF2-40B4-BE49-F238E27FC236}">
                  <a16:creationId xmlns:a16="http://schemas.microsoft.com/office/drawing/2014/main" id="{B1678DC8-8464-4BD4-B78E-A5DA103E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617" y="5773919"/>
              <a:ext cx="909701" cy="1062257"/>
            </a:xfrm>
            <a:custGeom>
              <a:avLst/>
              <a:gdLst>
                <a:gd name="T0" fmla="*/ 42 w 161"/>
                <a:gd name="T1" fmla="*/ 175 h 188"/>
                <a:gd name="T2" fmla="*/ 35 w 161"/>
                <a:gd name="T3" fmla="*/ 178 h 188"/>
                <a:gd name="T4" fmla="*/ 24 w 161"/>
                <a:gd name="T5" fmla="*/ 181 h 188"/>
                <a:gd name="T6" fmla="*/ 17 w 161"/>
                <a:gd name="T7" fmla="*/ 185 h 188"/>
                <a:gd name="T8" fmla="*/ 14 w 161"/>
                <a:gd name="T9" fmla="*/ 188 h 188"/>
                <a:gd name="T10" fmla="*/ 7 w 161"/>
                <a:gd name="T11" fmla="*/ 188 h 188"/>
                <a:gd name="T12" fmla="*/ 3 w 161"/>
                <a:gd name="T13" fmla="*/ 188 h 188"/>
                <a:gd name="T14" fmla="*/ 3 w 161"/>
                <a:gd name="T15" fmla="*/ 188 h 188"/>
                <a:gd name="T16" fmla="*/ 0 w 161"/>
                <a:gd name="T17" fmla="*/ 185 h 188"/>
                <a:gd name="T18" fmla="*/ 0 w 161"/>
                <a:gd name="T19" fmla="*/ 185 h 188"/>
                <a:gd name="T20" fmla="*/ 3 w 161"/>
                <a:gd name="T21" fmla="*/ 181 h 188"/>
                <a:gd name="T22" fmla="*/ 3 w 161"/>
                <a:gd name="T23" fmla="*/ 178 h 188"/>
                <a:gd name="T24" fmla="*/ 7 w 161"/>
                <a:gd name="T25" fmla="*/ 175 h 188"/>
                <a:gd name="T26" fmla="*/ 14 w 161"/>
                <a:gd name="T27" fmla="*/ 168 h 188"/>
                <a:gd name="T28" fmla="*/ 21 w 161"/>
                <a:gd name="T29" fmla="*/ 164 h 188"/>
                <a:gd name="T30" fmla="*/ 28 w 161"/>
                <a:gd name="T31" fmla="*/ 157 h 188"/>
                <a:gd name="T32" fmla="*/ 38 w 161"/>
                <a:gd name="T33" fmla="*/ 150 h 188"/>
                <a:gd name="T34" fmla="*/ 56 w 161"/>
                <a:gd name="T35" fmla="*/ 133 h 188"/>
                <a:gd name="T36" fmla="*/ 73 w 161"/>
                <a:gd name="T37" fmla="*/ 115 h 188"/>
                <a:gd name="T38" fmla="*/ 91 w 161"/>
                <a:gd name="T39" fmla="*/ 98 h 188"/>
                <a:gd name="T40" fmla="*/ 101 w 161"/>
                <a:gd name="T41" fmla="*/ 77 h 188"/>
                <a:gd name="T42" fmla="*/ 112 w 161"/>
                <a:gd name="T43" fmla="*/ 56 h 188"/>
                <a:gd name="T44" fmla="*/ 119 w 161"/>
                <a:gd name="T45" fmla="*/ 38 h 188"/>
                <a:gd name="T46" fmla="*/ 122 w 161"/>
                <a:gd name="T47" fmla="*/ 17 h 188"/>
                <a:gd name="T48" fmla="*/ 126 w 161"/>
                <a:gd name="T49" fmla="*/ 0 h 188"/>
                <a:gd name="T50" fmla="*/ 133 w 161"/>
                <a:gd name="T51" fmla="*/ 4 h 188"/>
                <a:gd name="T52" fmla="*/ 140 w 161"/>
                <a:gd name="T53" fmla="*/ 11 h 188"/>
                <a:gd name="T54" fmla="*/ 147 w 161"/>
                <a:gd name="T55" fmla="*/ 14 h 188"/>
                <a:gd name="T56" fmla="*/ 154 w 161"/>
                <a:gd name="T57" fmla="*/ 17 h 188"/>
                <a:gd name="T58" fmla="*/ 157 w 161"/>
                <a:gd name="T59" fmla="*/ 21 h 188"/>
                <a:gd name="T60" fmla="*/ 161 w 161"/>
                <a:gd name="T61" fmla="*/ 24 h 188"/>
                <a:gd name="T62" fmla="*/ 161 w 161"/>
                <a:gd name="T63" fmla="*/ 28 h 188"/>
                <a:gd name="T64" fmla="*/ 161 w 161"/>
                <a:gd name="T65" fmla="*/ 31 h 188"/>
                <a:gd name="T66" fmla="*/ 161 w 161"/>
                <a:gd name="T67" fmla="*/ 35 h 188"/>
                <a:gd name="T68" fmla="*/ 157 w 161"/>
                <a:gd name="T69" fmla="*/ 42 h 188"/>
                <a:gd name="T70" fmla="*/ 154 w 161"/>
                <a:gd name="T71" fmla="*/ 52 h 188"/>
                <a:gd name="T72" fmla="*/ 147 w 161"/>
                <a:gd name="T73" fmla="*/ 63 h 188"/>
                <a:gd name="T74" fmla="*/ 140 w 161"/>
                <a:gd name="T75" fmla="*/ 77 h 188"/>
                <a:gd name="T76" fmla="*/ 133 w 161"/>
                <a:gd name="T77" fmla="*/ 94 h 188"/>
                <a:gd name="T78" fmla="*/ 122 w 161"/>
                <a:gd name="T79" fmla="*/ 108 h 188"/>
                <a:gd name="T80" fmla="*/ 108 w 161"/>
                <a:gd name="T81" fmla="*/ 122 h 188"/>
                <a:gd name="T82" fmla="*/ 94 w 161"/>
                <a:gd name="T83" fmla="*/ 140 h 188"/>
                <a:gd name="T84" fmla="*/ 77 w 161"/>
                <a:gd name="T85" fmla="*/ 150 h 188"/>
                <a:gd name="T86" fmla="*/ 59 w 161"/>
                <a:gd name="T87" fmla="*/ 164 h 188"/>
                <a:gd name="T88" fmla="*/ 42 w 161"/>
                <a:gd name="T89" fmla="*/ 175 h 188"/>
                <a:gd name="T90" fmla="*/ 42 w 161"/>
                <a:gd name="T91" fmla="*/ 1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188">
                  <a:moveTo>
                    <a:pt x="42" y="175"/>
                  </a:moveTo>
                  <a:lnTo>
                    <a:pt x="35" y="178"/>
                  </a:lnTo>
                  <a:lnTo>
                    <a:pt x="24" y="181"/>
                  </a:lnTo>
                  <a:lnTo>
                    <a:pt x="17" y="185"/>
                  </a:lnTo>
                  <a:lnTo>
                    <a:pt x="14" y="188"/>
                  </a:lnTo>
                  <a:lnTo>
                    <a:pt x="7" y="18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3" y="181"/>
                  </a:lnTo>
                  <a:lnTo>
                    <a:pt x="3" y="178"/>
                  </a:lnTo>
                  <a:lnTo>
                    <a:pt x="7" y="175"/>
                  </a:lnTo>
                  <a:lnTo>
                    <a:pt x="14" y="168"/>
                  </a:lnTo>
                  <a:lnTo>
                    <a:pt x="21" y="164"/>
                  </a:lnTo>
                  <a:lnTo>
                    <a:pt x="28" y="157"/>
                  </a:lnTo>
                  <a:lnTo>
                    <a:pt x="38" y="150"/>
                  </a:lnTo>
                  <a:lnTo>
                    <a:pt x="56" y="133"/>
                  </a:lnTo>
                  <a:lnTo>
                    <a:pt x="73" y="115"/>
                  </a:lnTo>
                  <a:lnTo>
                    <a:pt x="91" y="98"/>
                  </a:lnTo>
                  <a:lnTo>
                    <a:pt x="101" y="77"/>
                  </a:lnTo>
                  <a:lnTo>
                    <a:pt x="112" y="56"/>
                  </a:lnTo>
                  <a:lnTo>
                    <a:pt x="119" y="38"/>
                  </a:lnTo>
                  <a:lnTo>
                    <a:pt x="122" y="17"/>
                  </a:lnTo>
                  <a:lnTo>
                    <a:pt x="126" y="0"/>
                  </a:lnTo>
                  <a:lnTo>
                    <a:pt x="133" y="4"/>
                  </a:lnTo>
                  <a:lnTo>
                    <a:pt x="140" y="11"/>
                  </a:lnTo>
                  <a:lnTo>
                    <a:pt x="147" y="14"/>
                  </a:lnTo>
                  <a:lnTo>
                    <a:pt x="154" y="17"/>
                  </a:lnTo>
                  <a:lnTo>
                    <a:pt x="157" y="21"/>
                  </a:lnTo>
                  <a:lnTo>
                    <a:pt x="161" y="24"/>
                  </a:lnTo>
                  <a:lnTo>
                    <a:pt x="161" y="28"/>
                  </a:lnTo>
                  <a:lnTo>
                    <a:pt x="161" y="31"/>
                  </a:lnTo>
                  <a:lnTo>
                    <a:pt x="161" y="35"/>
                  </a:lnTo>
                  <a:lnTo>
                    <a:pt x="157" y="42"/>
                  </a:lnTo>
                  <a:lnTo>
                    <a:pt x="154" y="52"/>
                  </a:lnTo>
                  <a:lnTo>
                    <a:pt x="147" y="63"/>
                  </a:lnTo>
                  <a:lnTo>
                    <a:pt x="140" y="77"/>
                  </a:lnTo>
                  <a:lnTo>
                    <a:pt x="133" y="94"/>
                  </a:lnTo>
                  <a:lnTo>
                    <a:pt x="122" y="108"/>
                  </a:lnTo>
                  <a:lnTo>
                    <a:pt x="108" y="122"/>
                  </a:lnTo>
                  <a:lnTo>
                    <a:pt x="94" y="140"/>
                  </a:lnTo>
                  <a:lnTo>
                    <a:pt x="77" y="150"/>
                  </a:lnTo>
                  <a:lnTo>
                    <a:pt x="59" y="164"/>
                  </a:lnTo>
                  <a:lnTo>
                    <a:pt x="42" y="175"/>
                  </a:lnTo>
                  <a:lnTo>
                    <a:pt x="42" y="17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3">
              <a:extLst>
                <a:ext uri="{FF2B5EF4-FFF2-40B4-BE49-F238E27FC236}">
                  <a16:creationId xmlns:a16="http://schemas.microsoft.com/office/drawing/2014/main" id="{D206604C-BE59-4653-A1D3-A0F86FD98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76" y="5694814"/>
              <a:ext cx="1186564" cy="1282620"/>
            </a:xfrm>
            <a:custGeom>
              <a:avLst/>
              <a:gdLst>
                <a:gd name="T0" fmla="*/ 171 w 210"/>
                <a:gd name="T1" fmla="*/ 126 h 227"/>
                <a:gd name="T2" fmla="*/ 175 w 210"/>
                <a:gd name="T3" fmla="*/ 112 h 227"/>
                <a:gd name="T4" fmla="*/ 178 w 210"/>
                <a:gd name="T5" fmla="*/ 105 h 227"/>
                <a:gd name="T6" fmla="*/ 185 w 210"/>
                <a:gd name="T7" fmla="*/ 98 h 227"/>
                <a:gd name="T8" fmla="*/ 189 w 210"/>
                <a:gd name="T9" fmla="*/ 98 h 227"/>
                <a:gd name="T10" fmla="*/ 192 w 210"/>
                <a:gd name="T11" fmla="*/ 101 h 227"/>
                <a:gd name="T12" fmla="*/ 196 w 210"/>
                <a:gd name="T13" fmla="*/ 108 h 227"/>
                <a:gd name="T14" fmla="*/ 199 w 210"/>
                <a:gd name="T15" fmla="*/ 122 h 227"/>
                <a:gd name="T16" fmla="*/ 203 w 210"/>
                <a:gd name="T17" fmla="*/ 147 h 227"/>
                <a:gd name="T18" fmla="*/ 206 w 210"/>
                <a:gd name="T19" fmla="*/ 171 h 227"/>
                <a:gd name="T20" fmla="*/ 210 w 210"/>
                <a:gd name="T21" fmla="*/ 185 h 227"/>
                <a:gd name="T22" fmla="*/ 206 w 210"/>
                <a:gd name="T23" fmla="*/ 199 h 227"/>
                <a:gd name="T24" fmla="*/ 196 w 210"/>
                <a:gd name="T25" fmla="*/ 206 h 227"/>
                <a:gd name="T26" fmla="*/ 182 w 210"/>
                <a:gd name="T27" fmla="*/ 213 h 227"/>
                <a:gd name="T28" fmla="*/ 171 w 210"/>
                <a:gd name="T29" fmla="*/ 220 h 227"/>
                <a:gd name="T30" fmla="*/ 157 w 210"/>
                <a:gd name="T31" fmla="*/ 220 h 227"/>
                <a:gd name="T32" fmla="*/ 143 w 210"/>
                <a:gd name="T33" fmla="*/ 223 h 227"/>
                <a:gd name="T34" fmla="*/ 122 w 210"/>
                <a:gd name="T35" fmla="*/ 223 h 227"/>
                <a:gd name="T36" fmla="*/ 98 w 210"/>
                <a:gd name="T37" fmla="*/ 223 h 227"/>
                <a:gd name="T38" fmla="*/ 77 w 210"/>
                <a:gd name="T39" fmla="*/ 223 h 227"/>
                <a:gd name="T40" fmla="*/ 59 w 210"/>
                <a:gd name="T41" fmla="*/ 223 h 227"/>
                <a:gd name="T42" fmla="*/ 49 w 210"/>
                <a:gd name="T43" fmla="*/ 220 h 227"/>
                <a:gd name="T44" fmla="*/ 35 w 210"/>
                <a:gd name="T45" fmla="*/ 213 h 227"/>
                <a:gd name="T46" fmla="*/ 17 w 210"/>
                <a:gd name="T47" fmla="*/ 199 h 227"/>
                <a:gd name="T48" fmla="*/ 7 w 210"/>
                <a:gd name="T49" fmla="*/ 178 h 227"/>
                <a:gd name="T50" fmla="*/ 0 w 210"/>
                <a:gd name="T51" fmla="*/ 150 h 227"/>
                <a:gd name="T52" fmla="*/ 0 w 210"/>
                <a:gd name="T53" fmla="*/ 119 h 227"/>
                <a:gd name="T54" fmla="*/ 0 w 210"/>
                <a:gd name="T55" fmla="*/ 87 h 227"/>
                <a:gd name="T56" fmla="*/ 4 w 210"/>
                <a:gd name="T57" fmla="*/ 70 h 227"/>
                <a:gd name="T58" fmla="*/ 4 w 210"/>
                <a:gd name="T59" fmla="*/ 56 h 227"/>
                <a:gd name="T60" fmla="*/ 4 w 210"/>
                <a:gd name="T61" fmla="*/ 35 h 227"/>
                <a:gd name="T62" fmla="*/ 0 w 210"/>
                <a:gd name="T63" fmla="*/ 11 h 227"/>
                <a:gd name="T64" fmla="*/ 7 w 210"/>
                <a:gd name="T65" fmla="*/ 7 h 227"/>
                <a:gd name="T66" fmla="*/ 24 w 210"/>
                <a:gd name="T67" fmla="*/ 18 h 227"/>
                <a:gd name="T68" fmla="*/ 35 w 210"/>
                <a:gd name="T69" fmla="*/ 25 h 227"/>
                <a:gd name="T70" fmla="*/ 42 w 210"/>
                <a:gd name="T71" fmla="*/ 31 h 227"/>
                <a:gd name="T72" fmla="*/ 42 w 210"/>
                <a:gd name="T73" fmla="*/ 38 h 227"/>
                <a:gd name="T74" fmla="*/ 38 w 210"/>
                <a:gd name="T75" fmla="*/ 49 h 227"/>
                <a:gd name="T76" fmla="*/ 35 w 210"/>
                <a:gd name="T77" fmla="*/ 63 h 227"/>
                <a:gd name="T78" fmla="*/ 31 w 210"/>
                <a:gd name="T79" fmla="*/ 94 h 227"/>
                <a:gd name="T80" fmla="*/ 28 w 210"/>
                <a:gd name="T81" fmla="*/ 129 h 227"/>
                <a:gd name="T82" fmla="*/ 31 w 210"/>
                <a:gd name="T83" fmla="*/ 147 h 227"/>
                <a:gd name="T84" fmla="*/ 35 w 210"/>
                <a:gd name="T85" fmla="*/ 161 h 227"/>
                <a:gd name="T86" fmla="*/ 45 w 210"/>
                <a:gd name="T87" fmla="*/ 175 h 227"/>
                <a:gd name="T88" fmla="*/ 56 w 210"/>
                <a:gd name="T89" fmla="*/ 182 h 227"/>
                <a:gd name="T90" fmla="*/ 73 w 210"/>
                <a:gd name="T91" fmla="*/ 185 h 227"/>
                <a:gd name="T92" fmla="*/ 94 w 210"/>
                <a:gd name="T93" fmla="*/ 189 h 227"/>
                <a:gd name="T94" fmla="*/ 129 w 210"/>
                <a:gd name="T95" fmla="*/ 185 h 227"/>
                <a:gd name="T96" fmla="*/ 147 w 210"/>
                <a:gd name="T97" fmla="*/ 182 h 227"/>
                <a:gd name="T98" fmla="*/ 157 w 210"/>
                <a:gd name="T99" fmla="*/ 175 h 227"/>
                <a:gd name="T100" fmla="*/ 164 w 210"/>
                <a:gd name="T101" fmla="*/ 161 h 227"/>
                <a:gd name="T102" fmla="*/ 171 w 210"/>
                <a:gd name="T103" fmla="*/ 1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0" h="227">
                  <a:moveTo>
                    <a:pt x="171" y="133"/>
                  </a:moveTo>
                  <a:lnTo>
                    <a:pt x="171" y="126"/>
                  </a:lnTo>
                  <a:lnTo>
                    <a:pt x="175" y="119"/>
                  </a:lnTo>
                  <a:lnTo>
                    <a:pt x="175" y="112"/>
                  </a:lnTo>
                  <a:lnTo>
                    <a:pt x="178" y="108"/>
                  </a:lnTo>
                  <a:lnTo>
                    <a:pt x="178" y="105"/>
                  </a:lnTo>
                  <a:lnTo>
                    <a:pt x="182" y="101"/>
                  </a:lnTo>
                  <a:lnTo>
                    <a:pt x="185" y="98"/>
                  </a:lnTo>
                  <a:lnTo>
                    <a:pt x="185" y="98"/>
                  </a:lnTo>
                  <a:lnTo>
                    <a:pt x="189" y="98"/>
                  </a:lnTo>
                  <a:lnTo>
                    <a:pt x="192" y="98"/>
                  </a:lnTo>
                  <a:lnTo>
                    <a:pt x="192" y="101"/>
                  </a:lnTo>
                  <a:lnTo>
                    <a:pt x="196" y="105"/>
                  </a:lnTo>
                  <a:lnTo>
                    <a:pt x="196" y="108"/>
                  </a:lnTo>
                  <a:lnTo>
                    <a:pt x="199" y="115"/>
                  </a:lnTo>
                  <a:lnTo>
                    <a:pt x="199" y="122"/>
                  </a:lnTo>
                  <a:lnTo>
                    <a:pt x="199" y="129"/>
                  </a:lnTo>
                  <a:lnTo>
                    <a:pt x="203" y="147"/>
                  </a:lnTo>
                  <a:lnTo>
                    <a:pt x="203" y="161"/>
                  </a:lnTo>
                  <a:lnTo>
                    <a:pt x="206" y="171"/>
                  </a:lnTo>
                  <a:lnTo>
                    <a:pt x="206" y="178"/>
                  </a:lnTo>
                  <a:lnTo>
                    <a:pt x="210" y="185"/>
                  </a:lnTo>
                  <a:lnTo>
                    <a:pt x="210" y="192"/>
                  </a:lnTo>
                  <a:lnTo>
                    <a:pt x="206" y="199"/>
                  </a:lnTo>
                  <a:lnTo>
                    <a:pt x="203" y="202"/>
                  </a:lnTo>
                  <a:lnTo>
                    <a:pt x="196" y="206"/>
                  </a:lnTo>
                  <a:lnTo>
                    <a:pt x="189" y="209"/>
                  </a:lnTo>
                  <a:lnTo>
                    <a:pt x="182" y="213"/>
                  </a:lnTo>
                  <a:lnTo>
                    <a:pt x="175" y="216"/>
                  </a:lnTo>
                  <a:lnTo>
                    <a:pt x="171" y="220"/>
                  </a:lnTo>
                  <a:lnTo>
                    <a:pt x="164" y="220"/>
                  </a:lnTo>
                  <a:lnTo>
                    <a:pt x="157" y="220"/>
                  </a:lnTo>
                  <a:lnTo>
                    <a:pt x="150" y="223"/>
                  </a:lnTo>
                  <a:lnTo>
                    <a:pt x="143" y="223"/>
                  </a:lnTo>
                  <a:lnTo>
                    <a:pt x="133" y="223"/>
                  </a:lnTo>
                  <a:lnTo>
                    <a:pt x="122" y="223"/>
                  </a:lnTo>
                  <a:lnTo>
                    <a:pt x="108" y="227"/>
                  </a:lnTo>
                  <a:lnTo>
                    <a:pt x="98" y="223"/>
                  </a:lnTo>
                  <a:lnTo>
                    <a:pt x="87" y="223"/>
                  </a:lnTo>
                  <a:lnTo>
                    <a:pt x="77" y="223"/>
                  </a:lnTo>
                  <a:lnTo>
                    <a:pt x="70" y="223"/>
                  </a:lnTo>
                  <a:lnTo>
                    <a:pt x="59" y="223"/>
                  </a:lnTo>
                  <a:lnTo>
                    <a:pt x="56" y="220"/>
                  </a:lnTo>
                  <a:lnTo>
                    <a:pt x="49" y="220"/>
                  </a:lnTo>
                  <a:lnTo>
                    <a:pt x="42" y="216"/>
                  </a:lnTo>
                  <a:lnTo>
                    <a:pt x="35" y="213"/>
                  </a:lnTo>
                  <a:lnTo>
                    <a:pt x="24" y="206"/>
                  </a:lnTo>
                  <a:lnTo>
                    <a:pt x="17" y="199"/>
                  </a:lnTo>
                  <a:lnTo>
                    <a:pt x="11" y="189"/>
                  </a:lnTo>
                  <a:lnTo>
                    <a:pt x="7" y="178"/>
                  </a:lnTo>
                  <a:lnTo>
                    <a:pt x="4" y="164"/>
                  </a:lnTo>
                  <a:lnTo>
                    <a:pt x="0" y="150"/>
                  </a:lnTo>
                  <a:lnTo>
                    <a:pt x="0" y="133"/>
                  </a:lnTo>
                  <a:lnTo>
                    <a:pt x="0" y="119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4" y="77"/>
                  </a:lnTo>
                  <a:lnTo>
                    <a:pt x="4" y="70"/>
                  </a:lnTo>
                  <a:lnTo>
                    <a:pt x="4" y="63"/>
                  </a:lnTo>
                  <a:lnTo>
                    <a:pt x="4" y="56"/>
                  </a:lnTo>
                  <a:lnTo>
                    <a:pt x="4" y="45"/>
                  </a:lnTo>
                  <a:lnTo>
                    <a:pt x="4" y="35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0" y="0"/>
                  </a:lnTo>
                  <a:lnTo>
                    <a:pt x="7" y="7"/>
                  </a:lnTo>
                  <a:lnTo>
                    <a:pt x="17" y="11"/>
                  </a:lnTo>
                  <a:lnTo>
                    <a:pt x="24" y="18"/>
                  </a:lnTo>
                  <a:lnTo>
                    <a:pt x="31" y="21"/>
                  </a:lnTo>
                  <a:lnTo>
                    <a:pt x="35" y="25"/>
                  </a:lnTo>
                  <a:lnTo>
                    <a:pt x="38" y="28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8"/>
                  </a:lnTo>
                  <a:lnTo>
                    <a:pt x="38" y="45"/>
                  </a:lnTo>
                  <a:lnTo>
                    <a:pt x="38" y="49"/>
                  </a:lnTo>
                  <a:lnTo>
                    <a:pt x="35" y="56"/>
                  </a:lnTo>
                  <a:lnTo>
                    <a:pt x="35" y="63"/>
                  </a:lnTo>
                  <a:lnTo>
                    <a:pt x="31" y="70"/>
                  </a:lnTo>
                  <a:lnTo>
                    <a:pt x="31" y="94"/>
                  </a:lnTo>
                  <a:lnTo>
                    <a:pt x="28" y="115"/>
                  </a:lnTo>
                  <a:lnTo>
                    <a:pt x="28" y="129"/>
                  </a:lnTo>
                  <a:lnTo>
                    <a:pt x="28" y="140"/>
                  </a:lnTo>
                  <a:lnTo>
                    <a:pt x="31" y="147"/>
                  </a:lnTo>
                  <a:lnTo>
                    <a:pt x="31" y="154"/>
                  </a:lnTo>
                  <a:lnTo>
                    <a:pt x="35" y="161"/>
                  </a:lnTo>
                  <a:lnTo>
                    <a:pt x="38" y="168"/>
                  </a:lnTo>
                  <a:lnTo>
                    <a:pt x="45" y="175"/>
                  </a:lnTo>
                  <a:lnTo>
                    <a:pt x="49" y="178"/>
                  </a:lnTo>
                  <a:lnTo>
                    <a:pt x="56" y="182"/>
                  </a:lnTo>
                  <a:lnTo>
                    <a:pt x="66" y="185"/>
                  </a:lnTo>
                  <a:lnTo>
                    <a:pt x="73" y="185"/>
                  </a:lnTo>
                  <a:lnTo>
                    <a:pt x="84" y="189"/>
                  </a:lnTo>
                  <a:lnTo>
                    <a:pt x="94" y="189"/>
                  </a:lnTo>
                  <a:lnTo>
                    <a:pt x="105" y="189"/>
                  </a:lnTo>
                  <a:lnTo>
                    <a:pt x="129" y="185"/>
                  </a:lnTo>
                  <a:lnTo>
                    <a:pt x="140" y="182"/>
                  </a:lnTo>
                  <a:lnTo>
                    <a:pt x="147" y="182"/>
                  </a:lnTo>
                  <a:lnTo>
                    <a:pt x="154" y="178"/>
                  </a:lnTo>
                  <a:lnTo>
                    <a:pt x="157" y="175"/>
                  </a:lnTo>
                  <a:lnTo>
                    <a:pt x="161" y="168"/>
                  </a:lnTo>
                  <a:lnTo>
                    <a:pt x="164" y="161"/>
                  </a:lnTo>
                  <a:lnTo>
                    <a:pt x="168" y="147"/>
                  </a:lnTo>
                  <a:lnTo>
                    <a:pt x="171" y="133"/>
                  </a:lnTo>
                  <a:lnTo>
                    <a:pt x="171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3326466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6EFE5AC-21FC-42FC-8348-457ED6BA5B7D}"/>
              </a:ext>
            </a:extLst>
          </p:cNvPr>
          <p:cNvGrpSpPr/>
          <p:nvPr/>
        </p:nvGrpSpPr>
        <p:grpSpPr>
          <a:xfrm>
            <a:off x="3245437" y="2383694"/>
            <a:ext cx="2113218" cy="2090612"/>
            <a:chOff x="3117100" y="7491610"/>
            <a:chExt cx="2113218" cy="2090612"/>
          </a:xfrm>
        </p:grpSpPr>
        <p:sp>
          <p:nvSpPr>
            <p:cNvPr id="3" name="Freeform 34">
              <a:extLst>
                <a:ext uri="{FF2B5EF4-FFF2-40B4-BE49-F238E27FC236}">
                  <a16:creationId xmlns:a16="http://schemas.microsoft.com/office/drawing/2014/main" id="{49E10D4D-585A-48A9-B8E9-D042FBBE3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384" y="7491610"/>
              <a:ext cx="1203517" cy="271214"/>
            </a:xfrm>
            <a:custGeom>
              <a:avLst/>
              <a:gdLst>
                <a:gd name="T0" fmla="*/ 199 w 213"/>
                <a:gd name="T1" fmla="*/ 24 h 48"/>
                <a:gd name="T2" fmla="*/ 192 w 213"/>
                <a:gd name="T3" fmla="*/ 24 h 48"/>
                <a:gd name="T4" fmla="*/ 188 w 213"/>
                <a:gd name="T5" fmla="*/ 28 h 48"/>
                <a:gd name="T6" fmla="*/ 178 w 213"/>
                <a:gd name="T7" fmla="*/ 28 h 48"/>
                <a:gd name="T8" fmla="*/ 167 w 213"/>
                <a:gd name="T9" fmla="*/ 31 h 48"/>
                <a:gd name="T10" fmla="*/ 157 w 213"/>
                <a:gd name="T11" fmla="*/ 31 h 48"/>
                <a:gd name="T12" fmla="*/ 139 w 213"/>
                <a:gd name="T13" fmla="*/ 35 h 48"/>
                <a:gd name="T14" fmla="*/ 122 w 213"/>
                <a:gd name="T15" fmla="*/ 38 h 48"/>
                <a:gd name="T16" fmla="*/ 104 w 213"/>
                <a:gd name="T17" fmla="*/ 38 h 48"/>
                <a:gd name="T18" fmla="*/ 84 w 213"/>
                <a:gd name="T19" fmla="*/ 41 h 48"/>
                <a:gd name="T20" fmla="*/ 66 w 213"/>
                <a:gd name="T21" fmla="*/ 45 h 48"/>
                <a:gd name="T22" fmla="*/ 52 w 213"/>
                <a:gd name="T23" fmla="*/ 45 h 48"/>
                <a:gd name="T24" fmla="*/ 38 w 213"/>
                <a:gd name="T25" fmla="*/ 48 h 48"/>
                <a:gd name="T26" fmla="*/ 24 w 213"/>
                <a:gd name="T27" fmla="*/ 48 h 48"/>
                <a:gd name="T28" fmla="*/ 14 w 213"/>
                <a:gd name="T29" fmla="*/ 48 h 48"/>
                <a:gd name="T30" fmla="*/ 7 w 213"/>
                <a:gd name="T31" fmla="*/ 48 h 48"/>
                <a:gd name="T32" fmla="*/ 0 w 213"/>
                <a:gd name="T33" fmla="*/ 45 h 48"/>
                <a:gd name="T34" fmla="*/ 0 w 213"/>
                <a:gd name="T35" fmla="*/ 24 h 48"/>
                <a:gd name="T36" fmla="*/ 21 w 213"/>
                <a:gd name="T37" fmla="*/ 24 h 48"/>
                <a:gd name="T38" fmla="*/ 38 w 213"/>
                <a:gd name="T39" fmla="*/ 24 h 48"/>
                <a:gd name="T40" fmla="*/ 52 w 213"/>
                <a:gd name="T41" fmla="*/ 21 h 48"/>
                <a:gd name="T42" fmla="*/ 66 w 213"/>
                <a:gd name="T43" fmla="*/ 21 h 48"/>
                <a:gd name="T44" fmla="*/ 80 w 213"/>
                <a:gd name="T45" fmla="*/ 17 h 48"/>
                <a:gd name="T46" fmla="*/ 98 w 213"/>
                <a:gd name="T47" fmla="*/ 14 h 48"/>
                <a:gd name="T48" fmla="*/ 115 w 213"/>
                <a:gd name="T49" fmla="*/ 10 h 48"/>
                <a:gd name="T50" fmla="*/ 136 w 213"/>
                <a:gd name="T51" fmla="*/ 7 h 48"/>
                <a:gd name="T52" fmla="*/ 146 w 213"/>
                <a:gd name="T53" fmla="*/ 3 h 48"/>
                <a:gd name="T54" fmla="*/ 157 w 213"/>
                <a:gd name="T55" fmla="*/ 3 h 48"/>
                <a:gd name="T56" fmla="*/ 164 w 213"/>
                <a:gd name="T57" fmla="*/ 0 h 48"/>
                <a:gd name="T58" fmla="*/ 171 w 213"/>
                <a:gd name="T59" fmla="*/ 0 h 48"/>
                <a:gd name="T60" fmla="*/ 185 w 213"/>
                <a:gd name="T61" fmla="*/ 0 h 48"/>
                <a:gd name="T62" fmla="*/ 195 w 213"/>
                <a:gd name="T63" fmla="*/ 0 h 48"/>
                <a:gd name="T64" fmla="*/ 202 w 213"/>
                <a:gd name="T65" fmla="*/ 3 h 48"/>
                <a:gd name="T66" fmla="*/ 206 w 213"/>
                <a:gd name="T67" fmla="*/ 3 h 48"/>
                <a:gd name="T68" fmla="*/ 209 w 213"/>
                <a:gd name="T69" fmla="*/ 7 h 48"/>
                <a:gd name="T70" fmla="*/ 213 w 213"/>
                <a:gd name="T71" fmla="*/ 10 h 48"/>
                <a:gd name="T72" fmla="*/ 209 w 213"/>
                <a:gd name="T73" fmla="*/ 14 h 48"/>
                <a:gd name="T74" fmla="*/ 209 w 213"/>
                <a:gd name="T75" fmla="*/ 17 h 48"/>
                <a:gd name="T76" fmla="*/ 202 w 213"/>
                <a:gd name="T77" fmla="*/ 21 h 48"/>
                <a:gd name="T78" fmla="*/ 199 w 213"/>
                <a:gd name="T79" fmla="*/ 24 h 48"/>
                <a:gd name="T80" fmla="*/ 199 w 213"/>
                <a:gd name="T8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48">
                  <a:moveTo>
                    <a:pt x="199" y="24"/>
                  </a:moveTo>
                  <a:lnTo>
                    <a:pt x="192" y="24"/>
                  </a:lnTo>
                  <a:lnTo>
                    <a:pt x="188" y="28"/>
                  </a:lnTo>
                  <a:lnTo>
                    <a:pt x="178" y="28"/>
                  </a:lnTo>
                  <a:lnTo>
                    <a:pt x="167" y="31"/>
                  </a:lnTo>
                  <a:lnTo>
                    <a:pt x="157" y="31"/>
                  </a:lnTo>
                  <a:lnTo>
                    <a:pt x="139" y="35"/>
                  </a:lnTo>
                  <a:lnTo>
                    <a:pt x="122" y="38"/>
                  </a:lnTo>
                  <a:lnTo>
                    <a:pt x="104" y="38"/>
                  </a:lnTo>
                  <a:lnTo>
                    <a:pt x="84" y="41"/>
                  </a:lnTo>
                  <a:lnTo>
                    <a:pt x="66" y="45"/>
                  </a:lnTo>
                  <a:lnTo>
                    <a:pt x="52" y="45"/>
                  </a:lnTo>
                  <a:lnTo>
                    <a:pt x="38" y="48"/>
                  </a:lnTo>
                  <a:lnTo>
                    <a:pt x="24" y="48"/>
                  </a:lnTo>
                  <a:lnTo>
                    <a:pt x="14" y="48"/>
                  </a:lnTo>
                  <a:lnTo>
                    <a:pt x="7" y="48"/>
                  </a:lnTo>
                  <a:lnTo>
                    <a:pt x="0" y="45"/>
                  </a:lnTo>
                  <a:lnTo>
                    <a:pt x="0" y="24"/>
                  </a:lnTo>
                  <a:lnTo>
                    <a:pt x="21" y="24"/>
                  </a:lnTo>
                  <a:lnTo>
                    <a:pt x="38" y="24"/>
                  </a:lnTo>
                  <a:lnTo>
                    <a:pt x="52" y="21"/>
                  </a:lnTo>
                  <a:lnTo>
                    <a:pt x="66" y="21"/>
                  </a:lnTo>
                  <a:lnTo>
                    <a:pt x="80" y="17"/>
                  </a:lnTo>
                  <a:lnTo>
                    <a:pt x="98" y="14"/>
                  </a:lnTo>
                  <a:lnTo>
                    <a:pt x="115" y="10"/>
                  </a:lnTo>
                  <a:lnTo>
                    <a:pt x="136" y="7"/>
                  </a:lnTo>
                  <a:lnTo>
                    <a:pt x="146" y="3"/>
                  </a:lnTo>
                  <a:lnTo>
                    <a:pt x="157" y="3"/>
                  </a:lnTo>
                  <a:lnTo>
                    <a:pt x="164" y="0"/>
                  </a:lnTo>
                  <a:lnTo>
                    <a:pt x="171" y="0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2" y="3"/>
                  </a:lnTo>
                  <a:lnTo>
                    <a:pt x="206" y="3"/>
                  </a:lnTo>
                  <a:lnTo>
                    <a:pt x="209" y="7"/>
                  </a:lnTo>
                  <a:lnTo>
                    <a:pt x="213" y="10"/>
                  </a:lnTo>
                  <a:lnTo>
                    <a:pt x="209" y="14"/>
                  </a:lnTo>
                  <a:lnTo>
                    <a:pt x="209" y="17"/>
                  </a:lnTo>
                  <a:lnTo>
                    <a:pt x="202" y="21"/>
                  </a:lnTo>
                  <a:lnTo>
                    <a:pt x="199" y="24"/>
                  </a:lnTo>
                  <a:lnTo>
                    <a:pt x="199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5">
              <a:extLst>
                <a:ext uri="{FF2B5EF4-FFF2-40B4-BE49-F238E27FC236}">
                  <a16:creationId xmlns:a16="http://schemas.microsoft.com/office/drawing/2014/main" id="{186E0A9C-8EF1-4DCF-AF9D-54F1C0A14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100" y="7610269"/>
              <a:ext cx="751492" cy="1593385"/>
            </a:xfrm>
            <a:custGeom>
              <a:avLst/>
              <a:gdLst>
                <a:gd name="T0" fmla="*/ 24 w 133"/>
                <a:gd name="T1" fmla="*/ 237 h 282"/>
                <a:gd name="T2" fmla="*/ 38 w 133"/>
                <a:gd name="T3" fmla="*/ 219 h 282"/>
                <a:gd name="T4" fmla="*/ 52 w 133"/>
                <a:gd name="T5" fmla="*/ 202 h 282"/>
                <a:gd name="T6" fmla="*/ 63 w 133"/>
                <a:gd name="T7" fmla="*/ 181 h 282"/>
                <a:gd name="T8" fmla="*/ 73 w 133"/>
                <a:gd name="T9" fmla="*/ 157 h 282"/>
                <a:gd name="T10" fmla="*/ 80 w 133"/>
                <a:gd name="T11" fmla="*/ 136 h 282"/>
                <a:gd name="T12" fmla="*/ 87 w 133"/>
                <a:gd name="T13" fmla="*/ 111 h 282"/>
                <a:gd name="T14" fmla="*/ 91 w 133"/>
                <a:gd name="T15" fmla="*/ 90 h 282"/>
                <a:gd name="T16" fmla="*/ 94 w 133"/>
                <a:gd name="T17" fmla="*/ 69 h 282"/>
                <a:gd name="T18" fmla="*/ 94 w 133"/>
                <a:gd name="T19" fmla="*/ 59 h 282"/>
                <a:gd name="T20" fmla="*/ 94 w 133"/>
                <a:gd name="T21" fmla="*/ 48 h 282"/>
                <a:gd name="T22" fmla="*/ 94 w 133"/>
                <a:gd name="T23" fmla="*/ 41 h 282"/>
                <a:gd name="T24" fmla="*/ 94 w 133"/>
                <a:gd name="T25" fmla="*/ 34 h 282"/>
                <a:gd name="T26" fmla="*/ 94 w 133"/>
                <a:gd name="T27" fmla="*/ 27 h 282"/>
                <a:gd name="T28" fmla="*/ 94 w 133"/>
                <a:gd name="T29" fmla="*/ 24 h 282"/>
                <a:gd name="T30" fmla="*/ 94 w 133"/>
                <a:gd name="T31" fmla="*/ 20 h 282"/>
                <a:gd name="T32" fmla="*/ 94 w 133"/>
                <a:gd name="T33" fmla="*/ 17 h 282"/>
                <a:gd name="T34" fmla="*/ 94 w 133"/>
                <a:gd name="T35" fmla="*/ 14 h 282"/>
                <a:gd name="T36" fmla="*/ 91 w 133"/>
                <a:gd name="T37" fmla="*/ 10 h 282"/>
                <a:gd name="T38" fmla="*/ 94 w 133"/>
                <a:gd name="T39" fmla="*/ 7 h 282"/>
                <a:gd name="T40" fmla="*/ 94 w 133"/>
                <a:gd name="T41" fmla="*/ 3 h 282"/>
                <a:gd name="T42" fmla="*/ 98 w 133"/>
                <a:gd name="T43" fmla="*/ 0 h 282"/>
                <a:gd name="T44" fmla="*/ 98 w 133"/>
                <a:gd name="T45" fmla="*/ 0 h 282"/>
                <a:gd name="T46" fmla="*/ 101 w 133"/>
                <a:gd name="T47" fmla="*/ 0 h 282"/>
                <a:gd name="T48" fmla="*/ 108 w 133"/>
                <a:gd name="T49" fmla="*/ 0 h 282"/>
                <a:gd name="T50" fmla="*/ 112 w 133"/>
                <a:gd name="T51" fmla="*/ 3 h 282"/>
                <a:gd name="T52" fmla="*/ 119 w 133"/>
                <a:gd name="T53" fmla="*/ 3 h 282"/>
                <a:gd name="T54" fmla="*/ 133 w 133"/>
                <a:gd name="T55" fmla="*/ 7 h 282"/>
                <a:gd name="T56" fmla="*/ 133 w 133"/>
                <a:gd name="T57" fmla="*/ 41 h 282"/>
                <a:gd name="T58" fmla="*/ 129 w 133"/>
                <a:gd name="T59" fmla="*/ 80 h 282"/>
                <a:gd name="T60" fmla="*/ 126 w 133"/>
                <a:gd name="T61" fmla="*/ 97 h 282"/>
                <a:gd name="T62" fmla="*/ 122 w 133"/>
                <a:gd name="T63" fmla="*/ 115 h 282"/>
                <a:gd name="T64" fmla="*/ 119 w 133"/>
                <a:gd name="T65" fmla="*/ 132 h 282"/>
                <a:gd name="T66" fmla="*/ 112 w 133"/>
                <a:gd name="T67" fmla="*/ 150 h 282"/>
                <a:gd name="T68" fmla="*/ 105 w 133"/>
                <a:gd name="T69" fmla="*/ 167 h 282"/>
                <a:gd name="T70" fmla="*/ 94 w 133"/>
                <a:gd name="T71" fmla="*/ 185 h 282"/>
                <a:gd name="T72" fmla="*/ 84 w 133"/>
                <a:gd name="T73" fmla="*/ 202 h 282"/>
                <a:gd name="T74" fmla="*/ 73 w 133"/>
                <a:gd name="T75" fmla="*/ 219 h 282"/>
                <a:gd name="T76" fmla="*/ 63 w 133"/>
                <a:gd name="T77" fmla="*/ 233 h 282"/>
                <a:gd name="T78" fmla="*/ 49 w 133"/>
                <a:gd name="T79" fmla="*/ 247 h 282"/>
                <a:gd name="T80" fmla="*/ 38 w 133"/>
                <a:gd name="T81" fmla="*/ 258 h 282"/>
                <a:gd name="T82" fmla="*/ 24 w 133"/>
                <a:gd name="T83" fmla="*/ 268 h 282"/>
                <a:gd name="T84" fmla="*/ 14 w 133"/>
                <a:gd name="T85" fmla="*/ 275 h 282"/>
                <a:gd name="T86" fmla="*/ 7 w 133"/>
                <a:gd name="T87" fmla="*/ 279 h 282"/>
                <a:gd name="T88" fmla="*/ 0 w 133"/>
                <a:gd name="T89" fmla="*/ 282 h 282"/>
                <a:gd name="T90" fmla="*/ 0 w 133"/>
                <a:gd name="T91" fmla="*/ 279 h 282"/>
                <a:gd name="T92" fmla="*/ 0 w 133"/>
                <a:gd name="T93" fmla="*/ 275 h 282"/>
                <a:gd name="T94" fmla="*/ 0 w 133"/>
                <a:gd name="T95" fmla="*/ 275 h 282"/>
                <a:gd name="T96" fmla="*/ 0 w 133"/>
                <a:gd name="T97" fmla="*/ 272 h 282"/>
                <a:gd name="T98" fmla="*/ 3 w 133"/>
                <a:gd name="T99" fmla="*/ 265 h 282"/>
                <a:gd name="T100" fmla="*/ 7 w 133"/>
                <a:gd name="T101" fmla="*/ 261 h 282"/>
                <a:gd name="T102" fmla="*/ 14 w 133"/>
                <a:gd name="T103" fmla="*/ 254 h 282"/>
                <a:gd name="T104" fmla="*/ 17 w 133"/>
                <a:gd name="T105" fmla="*/ 247 h 282"/>
                <a:gd name="T106" fmla="*/ 24 w 133"/>
                <a:gd name="T107" fmla="*/ 237 h 282"/>
                <a:gd name="T108" fmla="*/ 24 w 133"/>
                <a:gd name="T109" fmla="*/ 23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3" h="282">
                  <a:moveTo>
                    <a:pt x="24" y="237"/>
                  </a:moveTo>
                  <a:lnTo>
                    <a:pt x="38" y="219"/>
                  </a:lnTo>
                  <a:lnTo>
                    <a:pt x="52" y="202"/>
                  </a:lnTo>
                  <a:lnTo>
                    <a:pt x="63" y="181"/>
                  </a:lnTo>
                  <a:lnTo>
                    <a:pt x="73" y="157"/>
                  </a:lnTo>
                  <a:lnTo>
                    <a:pt x="80" y="136"/>
                  </a:lnTo>
                  <a:lnTo>
                    <a:pt x="87" y="111"/>
                  </a:lnTo>
                  <a:lnTo>
                    <a:pt x="91" y="90"/>
                  </a:lnTo>
                  <a:lnTo>
                    <a:pt x="94" y="69"/>
                  </a:lnTo>
                  <a:lnTo>
                    <a:pt x="94" y="59"/>
                  </a:lnTo>
                  <a:lnTo>
                    <a:pt x="94" y="48"/>
                  </a:lnTo>
                  <a:lnTo>
                    <a:pt x="94" y="41"/>
                  </a:lnTo>
                  <a:lnTo>
                    <a:pt x="94" y="34"/>
                  </a:lnTo>
                  <a:lnTo>
                    <a:pt x="94" y="27"/>
                  </a:lnTo>
                  <a:lnTo>
                    <a:pt x="94" y="24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4"/>
                  </a:lnTo>
                  <a:lnTo>
                    <a:pt x="91" y="10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2" y="3"/>
                  </a:lnTo>
                  <a:lnTo>
                    <a:pt x="119" y="3"/>
                  </a:lnTo>
                  <a:lnTo>
                    <a:pt x="133" y="7"/>
                  </a:lnTo>
                  <a:lnTo>
                    <a:pt x="133" y="41"/>
                  </a:lnTo>
                  <a:lnTo>
                    <a:pt x="129" y="80"/>
                  </a:lnTo>
                  <a:lnTo>
                    <a:pt x="126" y="97"/>
                  </a:lnTo>
                  <a:lnTo>
                    <a:pt x="122" y="115"/>
                  </a:lnTo>
                  <a:lnTo>
                    <a:pt x="119" y="132"/>
                  </a:lnTo>
                  <a:lnTo>
                    <a:pt x="112" y="150"/>
                  </a:lnTo>
                  <a:lnTo>
                    <a:pt x="105" y="167"/>
                  </a:lnTo>
                  <a:lnTo>
                    <a:pt x="94" y="185"/>
                  </a:lnTo>
                  <a:lnTo>
                    <a:pt x="84" y="202"/>
                  </a:lnTo>
                  <a:lnTo>
                    <a:pt x="73" y="219"/>
                  </a:lnTo>
                  <a:lnTo>
                    <a:pt x="63" y="233"/>
                  </a:lnTo>
                  <a:lnTo>
                    <a:pt x="49" y="247"/>
                  </a:lnTo>
                  <a:lnTo>
                    <a:pt x="38" y="258"/>
                  </a:lnTo>
                  <a:lnTo>
                    <a:pt x="24" y="268"/>
                  </a:lnTo>
                  <a:lnTo>
                    <a:pt x="14" y="275"/>
                  </a:lnTo>
                  <a:lnTo>
                    <a:pt x="7" y="279"/>
                  </a:lnTo>
                  <a:lnTo>
                    <a:pt x="0" y="282"/>
                  </a:lnTo>
                  <a:lnTo>
                    <a:pt x="0" y="279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2"/>
                  </a:lnTo>
                  <a:lnTo>
                    <a:pt x="3" y="265"/>
                  </a:lnTo>
                  <a:lnTo>
                    <a:pt x="7" y="261"/>
                  </a:lnTo>
                  <a:lnTo>
                    <a:pt x="14" y="254"/>
                  </a:lnTo>
                  <a:lnTo>
                    <a:pt x="17" y="247"/>
                  </a:lnTo>
                  <a:lnTo>
                    <a:pt x="24" y="237"/>
                  </a:lnTo>
                  <a:lnTo>
                    <a:pt x="24" y="23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6">
              <a:extLst>
                <a:ext uri="{FF2B5EF4-FFF2-40B4-BE49-F238E27FC236}">
                  <a16:creationId xmlns:a16="http://schemas.microsoft.com/office/drawing/2014/main" id="{20BE0F0D-FA9F-4554-B034-F11BF1622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456" y="7649819"/>
              <a:ext cx="214712" cy="310768"/>
            </a:xfrm>
            <a:custGeom>
              <a:avLst/>
              <a:gdLst>
                <a:gd name="T0" fmla="*/ 38 w 38"/>
                <a:gd name="T1" fmla="*/ 24 h 55"/>
                <a:gd name="T2" fmla="*/ 34 w 38"/>
                <a:gd name="T3" fmla="*/ 27 h 55"/>
                <a:gd name="T4" fmla="*/ 31 w 38"/>
                <a:gd name="T5" fmla="*/ 34 h 55"/>
                <a:gd name="T6" fmla="*/ 24 w 38"/>
                <a:gd name="T7" fmla="*/ 38 h 55"/>
                <a:gd name="T8" fmla="*/ 21 w 38"/>
                <a:gd name="T9" fmla="*/ 45 h 55"/>
                <a:gd name="T10" fmla="*/ 14 w 38"/>
                <a:gd name="T11" fmla="*/ 52 h 55"/>
                <a:gd name="T12" fmla="*/ 7 w 38"/>
                <a:gd name="T13" fmla="*/ 55 h 55"/>
                <a:gd name="T14" fmla="*/ 0 w 38"/>
                <a:gd name="T15" fmla="*/ 55 h 55"/>
                <a:gd name="T16" fmla="*/ 10 w 38"/>
                <a:gd name="T17" fmla="*/ 41 h 55"/>
                <a:gd name="T18" fmla="*/ 17 w 38"/>
                <a:gd name="T19" fmla="*/ 27 h 55"/>
                <a:gd name="T20" fmla="*/ 21 w 38"/>
                <a:gd name="T21" fmla="*/ 13 h 55"/>
                <a:gd name="T22" fmla="*/ 24 w 38"/>
                <a:gd name="T23" fmla="*/ 0 h 55"/>
                <a:gd name="T24" fmla="*/ 31 w 38"/>
                <a:gd name="T25" fmla="*/ 10 h 55"/>
                <a:gd name="T26" fmla="*/ 34 w 38"/>
                <a:gd name="T27" fmla="*/ 17 h 55"/>
                <a:gd name="T28" fmla="*/ 38 w 38"/>
                <a:gd name="T29" fmla="*/ 20 h 55"/>
                <a:gd name="T30" fmla="*/ 38 w 38"/>
                <a:gd name="T31" fmla="*/ 24 h 55"/>
                <a:gd name="T32" fmla="*/ 38 w 38"/>
                <a:gd name="T33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55">
                  <a:moveTo>
                    <a:pt x="38" y="24"/>
                  </a:moveTo>
                  <a:lnTo>
                    <a:pt x="34" y="27"/>
                  </a:lnTo>
                  <a:lnTo>
                    <a:pt x="31" y="34"/>
                  </a:lnTo>
                  <a:lnTo>
                    <a:pt x="24" y="38"/>
                  </a:lnTo>
                  <a:lnTo>
                    <a:pt x="21" y="45"/>
                  </a:lnTo>
                  <a:lnTo>
                    <a:pt x="14" y="52"/>
                  </a:lnTo>
                  <a:lnTo>
                    <a:pt x="7" y="55"/>
                  </a:lnTo>
                  <a:lnTo>
                    <a:pt x="0" y="55"/>
                  </a:lnTo>
                  <a:lnTo>
                    <a:pt x="10" y="41"/>
                  </a:lnTo>
                  <a:lnTo>
                    <a:pt x="17" y="27"/>
                  </a:lnTo>
                  <a:lnTo>
                    <a:pt x="21" y="13"/>
                  </a:lnTo>
                  <a:lnTo>
                    <a:pt x="24" y="0"/>
                  </a:lnTo>
                  <a:lnTo>
                    <a:pt x="31" y="10"/>
                  </a:lnTo>
                  <a:lnTo>
                    <a:pt x="34" y="17"/>
                  </a:lnTo>
                  <a:lnTo>
                    <a:pt x="38" y="20"/>
                  </a:lnTo>
                  <a:lnTo>
                    <a:pt x="38" y="24"/>
                  </a:lnTo>
                  <a:lnTo>
                    <a:pt x="38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7">
              <a:extLst>
                <a:ext uri="{FF2B5EF4-FFF2-40B4-BE49-F238E27FC236}">
                  <a16:creationId xmlns:a16="http://schemas.microsoft.com/office/drawing/2014/main" id="{074EEF03-1ECB-4B2F-AED6-EBFA9560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542" y="7921033"/>
              <a:ext cx="220364" cy="576331"/>
            </a:xfrm>
            <a:custGeom>
              <a:avLst/>
              <a:gdLst>
                <a:gd name="T0" fmla="*/ 4 w 39"/>
                <a:gd name="T1" fmla="*/ 18 h 102"/>
                <a:gd name="T2" fmla="*/ 0 w 39"/>
                <a:gd name="T3" fmla="*/ 14 h 102"/>
                <a:gd name="T4" fmla="*/ 0 w 39"/>
                <a:gd name="T5" fmla="*/ 11 h 102"/>
                <a:gd name="T6" fmla="*/ 0 w 39"/>
                <a:gd name="T7" fmla="*/ 7 h 102"/>
                <a:gd name="T8" fmla="*/ 4 w 39"/>
                <a:gd name="T9" fmla="*/ 4 h 102"/>
                <a:gd name="T10" fmla="*/ 7 w 39"/>
                <a:gd name="T11" fmla="*/ 0 h 102"/>
                <a:gd name="T12" fmla="*/ 14 w 39"/>
                <a:gd name="T13" fmla="*/ 0 h 102"/>
                <a:gd name="T14" fmla="*/ 25 w 39"/>
                <a:gd name="T15" fmla="*/ 0 h 102"/>
                <a:gd name="T16" fmla="*/ 35 w 39"/>
                <a:gd name="T17" fmla="*/ 7 h 102"/>
                <a:gd name="T18" fmla="*/ 39 w 39"/>
                <a:gd name="T19" fmla="*/ 21 h 102"/>
                <a:gd name="T20" fmla="*/ 39 w 39"/>
                <a:gd name="T21" fmla="*/ 39 h 102"/>
                <a:gd name="T22" fmla="*/ 39 w 39"/>
                <a:gd name="T23" fmla="*/ 49 h 102"/>
                <a:gd name="T24" fmla="*/ 39 w 39"/>
                <a:gd name="T25" fmla="*/ 63 h 102"/>
                <a:gd name="T26" fmla="*/ 39 w 39"/>
                <a:gd name="T27" fmla="*/ 70 h 102"/>
                <a:gd name="T28" fmla="*/ 39 w 39"/>
                <a:gd name="T29" fmla="*/ 81 h 102"/>
                <a:gd name="T30" fmla="*/ 39 w 39"/>
                <a:gd name="T31" fmla="*/ 84 h 102"/>
                <a:gd name="T32" fmla="*/ 39 w 39"/>
                <a:gd name="T33" fmla="*/ 91 h 102"/>
                <a:gd name="T34" fmla="*/ 39 w 39"/>
                <a:gd name="T35" fmla="*/ 95 h 102"/>
                <a:gd name="T36" fmla="*/ 39 w 39"/>
                <a:gd name="T37" fmla="*/ 98 h 102"/>
                <a:gd name="T38" fmla="*/ 35 w 39"/>
                <a:gd name="T39" fmla="*/ 102 h 102"/>
                <a:gd name="T40" fmla="*/ 32 w 39"/>
                <a:gd name="T41" fmla="*/ 98 h 102"/>
                <a:gd name="T42" fmla="*/ 25 w 39"/>
                <a:gd name="T43" fmla="*/ 95 h 102"/>
                <a:gd name="T44" fmla="*/ 21 w 39"/>
                <a:gd name="T45" fmla="*/ 91 h 102"/>
                <a:gd name="T46" fmla="*/ 18 w 39"/>
                <a:gd name="T47" fmla="*/ 84 h 102"/>
                <a:gd name="T48" fmla="*/ 18 w 39"/>
                <a:gd name="T49" fmla="*/ 77 h 102"/>
                <a:gd name="T50" fmla="*/ 14 w 39"/>
                <a:gd name="T51" fmla="*/ 63 h 102"/>
                <a:gd name="T52" fmla="*/ 14 w 39"/>
                <a:gd name="T53" fmla="*/ 46 h 102"/>
                <a:gd name="T54" fmla="*/ 11 w 39"/>
                <a:gd name="T55" fmla="*/ 35 h 102"/>
                <a:gd name="T56" fmla="*/ 11 w 39"/>
                <a:gd name="T57" fmla="*/ 28 h 102"/>
                <a:gd name="T58" fmla="*/ 7 w 39"/>
                <a:gd name="T59" fmla="*/ 21 h 102"/>
                <a:gd name="T60" fmla="*/ 4 w 39"/>
                <a:gd name="T61" fmla="*/ 18 h 102"/>
                <a:gd name="T62" fmla="*/ 4 w 39"/>
                <a:gd name="T63" fmla="*/ 1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102">
                  <a:moveTo>
                    <a:pt x="4" y="18"/>
                  </a:move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5" y="7"/>
                  </a:lnTo>
                  <a:lnTo>
                    <a:pt x="39" y="21"/>
                  </a:lnTo>
                  <a:lnTo>
                    <a:pt x="39" y="39"/>
                  </a:lnTo>
                  <a:lnTo>
                    <a:pt x="39" y="49"/>
                  </a:lnTo>
                  <a:lnTo>
                    <a:pt x="39" y="63"/>
                  </a:lnTo>
                  <a:lnTo>
                    <a:pt x="39" y="70"/>
                  </a:lnTo>
                  <a:lnTo>
                    <a:pt x="39" y="81"/>
                  </a:lnTo>
                  <a:lnTo>
                    <a:pt x="39" y="84"/>
                  </a:lnTo>
                  <a:lnTo>
                    <a:pt x="39" y="91"/>
                  </a:lnTo>
                  <a:lnTo>
                    <a:pt x="39" y="95"/>
                  </a:lnTo>
                  <a:lnTo>
                    <a:pt x="39" y="98"/>
                  </a:lnTo>
                  <a:lnTo>
                    <a:pt x="35" y="102"/>
                  </a:lnTo>
                  <a:lnTo>
                    <a:pt x="32" y="98"/>
                  </a:lnTo>
                  <a:lnTo>
                    <a:pt x="25" y="95"/>
                  </a:lnTo>
                  <a:lnTo>
                    <a:pt x="21" y="91"/>
                  </a:lnTo>
                  <a:lnTo>
                    <a:pt x="18" y="84"/>
                  </a:lnTo>
                  <a:lnTo>
                    <a:pt x="18" y="77"/>
                  </a:lnTo>
                  <a:lnTo>
                    <a:pt x="14" y="63"/>
                  </a:lnTo>
                  <a:lnTo>
                    <a:pt x="14" y="46"/>
                  </a:lnTo>
                  <a:lnTo>
                    <a:pt x="11" y="35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4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8">
              <a:extLst>
                <a:ext uri="{FF2B5EF4-FFF2-40B4-BE49-F238E27FC236}">
                  <a16:creationId xmlns:a16="http://schemas.microsoft.com/office/drawing/2014/main" id="{6C47F204-822C-49F3-8F70-27173CA13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646" y="7841929"/>
              <a:ext cx="988805" cy="615885"/>
            </a:xfrm>
            <a:custGeom>
              <a:avLst/>
              <a:gdLst>
                <a:gd name="T0" fmla="*/ 126 w 175"/>
                <a:gd name="T1" fmla="*/ 109 h 109"/>
                <a:gd name="T2" fmla="*/ 119 w 175"/>
                <a:gd name="T3" fmla="*/ 105 h 109"/>
                <a:gd name="T4" fmla="*/ 115 w 175"/>
                <a:gd name="T5" fmla="*/ 98 h 109"/>
                <a:gd name="T6" fmla="*/ 115 w 175"/>
                <a:gd name="T7" fmla="*/ 88 h 109"/>
                <a:gd name="T8" fmla="*/ 119 w 175"/>
                <a:gd name="T9" fmla="*/ 74 h 109"/>
                <a:gd name="T10" fmla="*/ 122 w 175"/>
                <a:gd name="T11" fmla="*/ 53 h 109"/>
                <a:gd name="T12" fmla="*/ 126 w 175"/>
                <a:gd name="T13" fmla="*/ 39 h 109"/>
                <a:gd name="T14" fmla="*/ 126 w 175"/>
                <a:gd name="T15" fmla="*/ 35 h 109"/>
                <a:gd name="T16" fmla="*/ 126 w 175"/>
                <a:gd name="T17" fmla="*/ 28 h 109"/>
                <a:gd name="T18" fmla="*/ 119 w 175"/>
                <a:gd name="T19" fmla="*/ 25 h 109"/>
                <a:gd name="T20" fmla="*/ 112 w 175"/>
                <a:gd name="T21" fmla="*/ 25 h 109"/>
                <a:gd name="T22" fmla="*/ 98 w 175"/>
                <a:gd name="T23" fmla="*/ 28 h 109"/>
                <a:gd name="T24" fmla="*/ 80 w 175"/>
                <a:gd name="T25" fmla="*/ 28 h 109"/>
                <a:gd name="T26" fmla="*/ 56 w 175"/>
                <a:gd name="T27" fmla="*/ 32 h 109"/>
                <a:gd name="T28" fmla="*/ 35 w 175"/>
                <a:gd name="T29" fmla="*/ 35 h 109"/>
                <a:gd name="T30" fmla="*/ 18 w 175"/>
                <a:gd name="T31" fmla="*/ 39 h 109"/>
                <a:gd name="T32" fmla="*/ 4 w 175"/>
                <a:gd name="T33" fmla="*/ 39 h 109"/>
                <a:gd name="T34" fmla="*/ 0 w 175"/>
                <a:gd name="T35" fmla="*/ 18 h 109"/>
                <a:gd name="T36" fmla="*/ 35 w 175"/>
                <a:gd name="T37" fmla="*/ 14 h 109"/>
                <a:gd name="T38" fmla="*/ 77 w 175"/>
                <a:gd name="T39" fmla="*/ 11 h 109"/>
                <a:gd name="T40" fmla="*/ 98 w 175"/>
                <a:gd name="T41" fmla="*/ 7 h 109"/>
                <a:gd name="T42" fmla="*/ 112 w 175"/>
                <a:gd name="T43" fmla="*/ 4 h 109"/>
                <a:gd name="T44" fmla="*/ 122 w 175"/>
                <a:gd name="T45" fmla="*/ 0 h 109"/>
                <a:gd name="T46" fmla="*/ 129 w 175"/>
                <a:gd name="T47" fmla="*/ 0 h 109"/>
                <a:gd name="T48" fmla="*/ 140 w 175"/>
                <a:gd name="T49" fmla="*/ 0 h 109"/>
                <a:gd name="T50" fmla="*/ 157 w 175"/>
                <a:gd name="T51" fmla="*/ 7 h 109"/>
                <a:gd name="T52" fmla="*/ 171 w 175"/>
                <a:gd name="T53" fmla="*/ 18 h 109"/>
                <a:gd name="T54" fmla="*/ 175 w 175"/>
                <a:gd name="T55" fmla="*/ 28 h 109"/>
                <a:gd name="T56" fmla="*/ 171 w 175"/>
                <a:gd name="T57" fmla="*/ 35 h 109"/>
                <a:gd name="T58" fmla="*/ 168 w 175"/>
                <a:gd name="T59" fmla="*/ 39 h 109"/>
                <a:gd name="T60" fmla="*/ 161 w 175"/>
                <a:gd name="T61" fmla="*/ 42 h 109"/>
                <a:gd name="T62" fmla="*/ 157 w 175"/>
                <a:gd name="T63" fmla="*/ 49 h 109"/>
                <a:gd name="T64" fmla="*/ 150 w 175"/>
                <a:gd name="T65" fmla="*/ 60 h 109"/>
                <a:gd name="T66" fmla="*/ 143 w 175"/>
                <a:gd name="T67" fmla="*/ 84 h 109"/>
                <a:gd name="T68" fmla="*/ 136 w 175"/>
                <a:gd name="T69" fmla="*/ 95 h 109"/>
                <a:gd name="T70" fmla="*/ 133 w 175"/>
                <a:gd name="T71" fmla="*/ 105 h 109"/>
                <a:gd name="T72" fmla="*/ 129 w 175"/>
                <a:gd name="T73" fmla="*/ 109 h 109"/>
                <a:gd name="T74" fmla="*/ 126 w 175"/>
                <a:gd name="T7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" h="109">
                  <a:moveTo>
                    <a:pt x="126" y="109"/>
                  </a:moveTo>
                  <a:lnTo>
                    <a:pt x="126" y="109"/>
                  </a:lnTo>
                  <a:lnTo>
                    <a:pt x="122" y="109"/>
                  </a:lnTo>
                  <a:lnTo>
                    <a:pt x="119" y="105"/>
                  </a:lnTo>
                  <a:lnTo>
                    <a:pt x="119" y="105"/>
                  </a:lnTo>
                  <a:lnTo>
                    <a:pt x="115" y="98"/>
                  </a:lnTo>
                  <a:lnTo>
                    <a:pt x="115" y="91"/>
                  </a:lnTo>
                  <a:lnTo>
                    <a:pt x="115" y="88"/>
                  </a:lnTo>
                  <a:lnTo>
                    <a:pt x="119" y="81"/>
                  </a:lnTo>
                  <a:lnTo>
                    <a:pt x="119" y="74"/>
                  </a:lnTo>
                  <a:lnTo>
                    <a:pt x="119" y="67"/>
                  </a:lnTo>
                  <a:lnTo>
                    <a:pt x="122" y="53"/>
                  </a:lnTo>
                  <a:lnTo>
                    <a:pt x="126" y="42"/>
                  </a:lnTo>
                  <a:lnTo>
                    <a:pt x="126" y="39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2"/>
                  </a:lnTo>
                  <a:lnTo>
                    <a:pt x="126" y="28"/>
                  </a:lnTo>
                  <a:lnTo>
                    <a:pt x="122" y="25"/>
                  </a:lnTo>
                  <a:lnTo>
                    <a:pt x="119" y="25"/>
                  </a:lnTo>
                  <a:lnTo>
                    <a:pt x="115" y="25"/>
                  </a:lnTo>
                  <a:lnTo>
                    <a:pt x="112" y="25"/>
                  </a:lnTo>
                  <a:lnTo>
                    <a:pt x="105" y="25"/>
                  </a:lnTo>
                  <a:lnTo>
                    <a:pt x="98" y="28"/>
                  </a:lnTo>
                  <a:lnTo>
                    <a:pt x="87" y="28"/>
                  </a:lnTo>
                  <a:lnTo>
                    <a:pt x="80" y="28"/>
                  </a:lnTo>
                  <a:lnTo>
                    <a:pt x="66" y="32"/>
                  </a:lnTo>
                  <a:lnTo>
                    <a:pt x="56" y="32"/>
                  </a:lnTo>
                  <a:lnTo>
                    <a:pt x="46" y="35"/>
                  </a:lnTo>
                  <a:lnTo>
                    <a:pt x="35" y="35"/>
                  </a:lnTo>
                  <a:lnTo>
                    <a:pt x="25" y="39"/>
                  </a:lnTo>
                  <a:lnTo>
                    <a:pt x="18" y="39"/>
                  </a:lnTo>
                  <a:lnTo>
                    <a:pt x="11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35" y="14"/>
                  </a:lnTo>
                  <a:lnTo>
                    <a:pt x="53" y="14"/>
                  </a:lnTo>
                  <a:lnTo>
                    <a:pt x="77" y="11"/>
                  </a:lnTo>
                  <a:lnTo>
                    <a:pt x="87" y="7"/>
                  </a:lnTo>
                  <a:lnTo>
                    <a:pt x="98" y="7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50" y="4"/>
                  </a:lnTo>
                  <a:lnTo>
                    <a:pt x="157" y="7"/>
                  </a:lnTo>
                  <a:lnTo>
                    <a:pt x="164" y="14"/>
                  </a:lnTo>
                  <a:lnTo>
                    <a:pt x="171" y="18"/>
                  </a:lnTo>
                  <a:lnTo>
                    <a:pt x="175" y="25"/>
                  </a:lnTo>
                  <a:lnTo>
                    <a:pt x="175" y="28"/>
                  </a:lnTo>
                  <a:lnTo>
                    <a:pt x="175" y="32"/>
                  </a:lnTo>
                  <a:lnTo>
                    <a:pt x="171" y="35"/>
                  </a:lnTo>
                  <a:lnTo>
                    <a:pt x="171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1" y="42"/>
                  </a:lnTo>
                  <a:lnTo>
                    <a:pt x="161" y="46"/>
                  </a:lnTo>
                  <a:lnTo>
                    <a:pt x="157" y="49"/>
                  </a:lnTo>
                  <a:lnTo>
                    <a:pt x="154" y="53"/>
                  </a:lnTo>
                  <a:lnTo>
                    <a:pt x="150" y="60"/>
                  </a:lnTo>
                  <a:lnTo>
                    <a:pt x="147" y="74"/>
                  </a:lnTo>
                  <a:lnTo>
                    <a:pt x="143" y="84"/>
                  </a:lnTo>
                  <a:lnTo>
                    <a:pt x="140" y="91"/>
                  </a:lnTo>
                  <a:lnTo>
                    <a:pt x="136" y="95"/>
                  </a:lnTo>
                  <a:lnTo>
                    <a:pt x="136" y="102"/>
                  </a:lnTo>
                  <a:lnTo>
                    <a:pt x="133" y="105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26" y="109"/>
                  </a:lnTo>
                  <a:lnTo>
                    <a:pt x="126" y="1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9">
              <a:extLst>
                <a:ext uri="{FF2B5EF4-FFF2-40B4-BE49-F238E27FC236}">
                  <a16:creationId xmlns:a16="http://schemas.microsoft.com/office/drawing/2014/main" id="{1A8626DD-9882-435F-BCC9-C7FA88D71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801" y="8079242"/>
              <a:ext cx="570683" cy="180810"/>
            </a:xfrm>
            <a:custGeom>
              <a:avLst/>
              <a:gdLst>
                <a:gd name="T0" fmla="*/ 0 w 101"/>
                <a:gd name="T1" fmla="*/ 32 h 32"/>
                <a:gd name="T2" fmla="*/ 0 w 101"/>
                <a:gd name="T3" fmla="*/ 11 h 32"/>
                <a:gd name="T4" fmla="*/ 7 w 101"/>
                <a:gd name="T5" fmla="*/ 11 h 32"/>
                <a:gd name="T6" fmla="*/ 17 w 101"/>
                <a:gd name="T7" fmla="*/ 11 h 32"/>
                <a:gd name="T8" fmla="*/ 31 w 101"/>
                <a:gd name="T9" fmla="*/ 7 h 32"/>
                <a:gd name="T10" fmla="*/ 42 w 101"/>
                <a:gd name="T11" fmla="*/ 4 h 32"/>
                <a:gd name="T12" fmla="*/ 55 w 101"/>
                <a:gd name="T13" fmla="*/ 4 h 32"/>
                <a:gd name="T14" fmla="*/ 62 w 101"/>
                <a:gd name="T15" fmla="*/ 0 h 32"/>
                <a:gd name="T16" fmla="*/ 73 w 101"/>
                <a:gd name="T17" fmla="*/ 0 h 32"/>
                <a:gd name="T18" fmla="*/ 76 w 101"/>
                <a:gd name="T19" fmla="*/ 0 h 32"/>
                <a:gd name="T20" fmla="*/ 83 w 101"/>
                <a:gd name="T21" fmla="*/ 0 h 32"/>
                <a:gd name="T22" fmla="*/ 90 w 101"/>
                <a:gd name="T23" fmla="*/ 4 h 32"/>
                <a:gd name="T24" fmla="*/ 94 w 101"/>
                <a:gd name="T25" fmla="*/ 4 h 32"/>
                <a:gd name="T26" fmla="*/ 97 w 101"/>
                <a:gd name="T27" fmla="*/ 7 h 32"/>
                <a:gd name="T28" fmla="*/ 101 w 101"/>
                <a:gd name="T29" fmla="*/ 11 h 32"/>
                <a:gd name="T30" fmla="*/ 101 w 101"/>
                <a:gd name="T31" fmla="*/ 14 h 32"/>
                <a:gd name="T32" fmla="*/ 97 w 101"/>
                <a:gd name="T33" fmla="*/ 14 h 32"/>
                <a:gd name="T34" fmla="*/ 94 w 101"/>
                <a:gd name="T35" fmla="*/ 18 h 32"/>
                <a:gd name="T36" fmla="*/ 87 w 101"/>
                <a:gd name="T37" fmla="*/ 18 h 32"/>
                <a:gd name="T38" fmla="*/ 76 w 101"/>
                <a:gd name="T39" fmla="*/ 21 h 32"/>
                <a:gd name="T40" fmla="*/ 59 w 101"/>
                <a:gd name="T41" fmla="*/ 25 h 32"/>
                <a:gd name="T42" fmla="*/ 42 w 101"/>
                <a:gd name="T43" fmla="*/ 25 h 32"/>
                <a:gd name="T44" fmla="*/ 21 w 101"/>
                <a:gd name="T45" fmla="*/ 28 h 32"/>
                <a:gd name="T46" fmla="*/ 0 w 101"/>
                <a:gd name="T47" fmla="*/ 32 h 32"/>
                <a:gd name="T48" fmla="*/ 0 w 101"/>
                <a:gd name="T4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" h="32">
                  <a:moveTo>
                    <a:pt x="0" y="32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17" y="11"/>
                  </a:lnTo>
                  <a:lnTo>
                    <a:pt x="31" y="7"/>
                  </a:lnTo>
                  <a:lnTo>
                    <a:pt x="42" y="4"/>
                  </a:lnTo>
                  <a:lnTo>
                    <a:pt x="55" y="4"/>
                  </a:lnTo>
                  <a:lnTo>
                    <a:pt x="62" y="0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97" y="7"/>
                  </a:lnTo>
                  <a:lnTo>
                    <a:pt x="101" y="11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4" y="18"/>
                  </a:lnTo>
                  <a:lnTo>
                    <a:pt x="87" y="18"/>
                  </a:lnTo>
                  <a:lnTo>
                    <a:pt x="76" y="21"/>
                  </a:lnTo>
                  <a:lnTo>
                    <a:pt x="59" y="25"/>
                  </a:lnTo>
                  <a:lnTo>
                    <a:pt x="42" y="25"/>
                  </a:lnTo>
                  <a:lnTo>
                    <a:pt x="21" y="28"/>
                  </a:lnTo>
                  <a:lnTo>
                    <a:pt x="0" y="32"/>
                  </a:lnTo>
                  <a:lnTo>
                    <a:pt x="0" y="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0">
              <a:extLst>
                <a:ext uri="{FF2B5EF4-FFF2-40B4-BE49-F238E27FC236}">
                  <a16:creationId xmlns:a16="http://schemas.microsoft.com/office/drawing/2014/main" id="{90FE11C9-4852-4EE5-BACE-763F4BCA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304" y="8316554"/>
              <a:ext cx="570683" cy="101705"/>
            </a:xfrm>
            <a:custGeom>
              <a:avLst/>
              <a:gdLst>
                <a:gd name="T0" fmla="*/ 0 w 101"/>
                <a:gd name="T1" fmla="*/ 14 h 18"/>
                <a:gd name="T2" fmla="*/ 101 w 101"/>
                <a:gd name="T3" fmla="*/ 0 h 18"/>
                <a:gd name="T4" fmla="*/ 101 w 101"/>
                <a:gd name="T5" fmla="*/ 7 h 18"/>
                <a:gd name="T6" fmla="*/ 77 w 101"/>
                <a:gd name="T7" fmla="*/ 7 h 18"/>
                <a:gd name="T8" fmla="*/ 49 w 101"/>
                <a:gd name="T9" fmla="*/ 11 h 18"/>
                <a:gd name="T10" fmla="*/ 25 w 101"/>
                <a:gd name="T11" fmla="*/ 14 h 18"/>
                <a:gd name="T12" fmla="*/ 0 w 101"/>
                <a:gd name="T13" fmla="*/ 18 h 18"/>
                <a:gd name="T14" fmla="*/ 0 w 101"/>
                <a:gd name="T15" fmla="*/ 14 h 18"/>
                <a:gd name="T16" fmla="*/ 0 w 101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8">
                  <a:moveTo>
                    <a:pt x="0" y="14"/>
                  </a:moveTo>
                  <a:lnTo>
                    <a:pt x="101" y="0"/>
                  </a:lnTo>
                  <a:lnTo>
                    <a:pt x="101" y="7"/>
                  </a:lnTo>
                  <a:lnTo>
                    <a:pt x="77" y="7"/>
                  </a:lnTo>
                  <a:lnTo>
                    <a:pt x="49" y="11"/>
                  </a:lnTo>
                  <a:lnTo>
                    <a:pt x="25" y="1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1">
              <a:extLst>
                <a:ext uri="{FF2B5EF4-FFF2-40B4-BE49-F238E27FC236}">
                  <a16:creationId xmlns:a16="http://schemas.microsoft.com/office/drawing/2014/main" id="{C80CA272-8125-4FF0-A9C1-9B97016D1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854" y="8316554"/>
              <a:ext cx="372920" cy="649786"/>
            </a:xfrm>
            <a:custGeom>
              <a:avLst/>
              <a:gdLst>
                <a:gd name="T0" fmla="*/ 11 w 66"/>
                <a:gd name="T1" fmla="*/ 87 h 115"/>
                <a:gd name="T2" fmla="*/ 4 w 66"/>
                <a:gd name="T3" fmla="*/ 84 h 115"/>
                <a:gd name="T4" fmla="*/ 0 w 66"/>
                <a:gd name="T5" fmla="*/ 80 h 115"/>
                <a:gd name="T6" fmla="*/ 0 w 66"/>
                <a:gd name="T7" fmla="*/ 77 h 115"/>
                <a:gd name="T8" fmla="*/ 0 w 66"/>
                <a:gd name="T9" fmla="*/ 73 h 115"/>
                <a:gd name="T10" fmla="*/ 4 w 66"/>
                <a:gd name="T11" fmla="*/ 70 h 115"/>
                <a:gd name="T12" fmla="*/ 4 w 66"/>
                <a:gd name="T13" fmla="*/ 66 h 115"/>
                <a:gd name="T14" fmla="*/ 11 w 66"/>
                <a:gd name="T15" fmla="*/ 66 h 115"/>
                <a:gd name="T16" fmla="*/ 18 w 66"/>
                <a:gd name="T17" fmla="*/ 66 h 115"/>
                <a:gd name="T18" fmla="*/ 25 w 66"/>
                <a:gd name="T19" fmla="*/ 70 h 115"/>
                <a:gd name="T20" fmla="*/ 28 w 66"/>
                <a:gd name="T21" fmla="*/ 70 h 115"/>
                <a:gd name="T22" fmla="*/ 31 w 66"/>
                <a:gd name="T23" fmla="*/ 70 h 115"/>
                <a:gd name="T24" fmla="*/ 31 w 66"/>
                <a:gd name="T25" fmla="*/ 70 h 115"/>
                <a:gd name="T26" fmla="*/ 31 w 66"/>
                <a:gd name="T27" fmla="*/ 70 h 115"/>
                <a:gd name="T28" fmla="*/ 31 w 66"/>
                <a:gd name="T29" fmla="*/ 70 h 115"/>
                <a:gd name="T30" fmla="*/ 31 w 66"/>
                <a:gd name="T31" fmla="*/ 63 h 115"/>
                <a:gd name="T32" fmla="*/ 31 w 66"/>
                <a:gd name="T33" fmla="*/ 60 h 115"/>
                <a:gd name="T34" fmla="*/ 31 w 66"/>
                <a:gd name="T35" fmla="*/ 49 h 115"/>
                <a:gd name="T36" fmla="*/ 31 w 66"/>
                <a:gd name="T37" fmla="*/ 35 h 115"/>
                <a:gd name="T38" fmla="*/ 31 w 66"/>
                <a:gd name="T39" fmla="*/ 28 h 115"/>
                <a:gd name="T40" fmla="*/ 31 w 66"/>
                <a:gd name="T41" fmla="*/ 21 h 115"/>
                <a:gd name="T42" fmla="*/ 28 w 66"/>
                <a:gd name="T43" fmla="*/ 11 h 115"/>
                <a:gd name="T44" fmla="*/ 28 w 66"/>
                <a:gd name="T45" fmla="*/ 0 h 115"/>
                <a:gd name="T46" fmla="*/ 38 w 66"/>
                <a:gd name="T47" fmla="*/ 4 h 115"/>
                <a:gd name="T48" fmla="*/ 42 w 66"/>
                <a:gd name="T49" fmla="*/ 7 h 115"/>
                <a:gd name="T50" fmla="*/ 49 w 66"/>
                <a:gd name="T51" fmla="*/ 11 h 115"/>
                <a:gd name="T52" fmla="*/ 56 w 66"/>
                <a:gd name="T53" fmla="*/ 14 h 115"/>
                <a:gd name="T54" fmla="*/ 59 w 66"/>
                <a:gd name="T55" fmla="*/ 14 h 115"/>
                <a:gd name="T56" fmla="*/ 63 w 66"/>
                <a:gd name="T57" fmla="*/ 18 h 115"/>
                <a:gd name="T58" fmla="*/ 63 w 66"/>
                <a:gd name="T59" fmla="*/ 18 h 115"/>
                <a:gd name="T60" fmla="*/ 66 w 66"/>
                <a:gd name="T61" fmla="*/ 21 h 115"/>
                <a:gd name="T62" fmla="*/ 66 w 66"/>
                <a:gd name="T63" fmla="*/ 25 h 115"/>
                <a:gd name="T64" fmla="*/ 66 w 66"/>
                <a:gd name="T65" fmla="*/ 32 h 115"/>
                <a:gd name="T66" fmla="*/ 63 w 66"/>
                <a:gd name="T67" fmla="*/ 35 h 115"/>
                <a:gd name="T68" fmla="*/ 63 w 66"/>
                <a:gd name="T69" fmla="*/ 42 h 115"/>
                <a:gd name="T70" fmla="*/ 63 w 66"/>
                <a:gd name="T71" fmla="*/ 53 h 115"/>
                <a:gd name="T72" fmla="*/ 63 w 66"/>
                <a:gd name="T73" fmla="*/ 63 h 115"/>
                <a:gd name="T74" fmla="*/ 63 w 66"/>
                <a:gd name="T75" fmla="*/ 77 h 115"/>
                <a:gd name="T76" fmla="*/ 59 w 66"/>
                <a:gd name="T77" fmla="*/ 87 h 115"/>
                <a:gd name="T78" fmla="*/ 59 w 66"/>
                <a:gd name="T79" fmla="*/ 98 h 115"/>
                <a:gd name="T80" fmla="*/ 56 w 66"/>
                <a:gd name="T81" fmla="*/ 105 h 115"/>
                <a:gd name="T82" fmla="*/ 49 w 66"/>
                <a:gd name="T83" fmla="*/ 108 h 115"/>
                <a:gd name="T84" fmla="*/ 45 w 66"/>
                <a:gd name="T85" fmla="*/ 112 h 115"/>
                <a:gd name="T86" fmla="*/ 38 w 66"/>
                <a:gd name="T87" fmla="*/ 115 h 115"/>
                <a:gd name="T88" fmla="*/ 35 w 66"/>
                <a:gd name="T89" fmla="*/ 112 h 115"/>
                <a:gd name="T90" fmla="*/ 31 w 66"/>
                <a:gd name="T91" fmla="*/ 112 h 115"/>
                <a:gd name="T92" fmla="*/ 28 w 66"/>
                <a:gd name="T93" fmla="*/ 112 h 115"/>
                <a:gd name="T94" fmla="*/ 25 w 66"/>
                <a:gd name="T95" fmla="*/ 108 h 115"/>
                <a:gd name="T96" fmla="*/ 25 w 66"/>
                <a:gd name="T97" fmla="*/ 105 h 115"/>
                <a:gd name="T98" fmla="*/ 25 w 66"/>
                <a:gd name="T99" fmla="*/ 98 h 115"/>
                <a:gd name="T100" fmla="*/ 21 w 66"/>
                <a:gd name="T101" fmla="*/ 94 h 115"/>
                <a:gd name="T102" fmla="*/ 18 w 66"/>
                <a:gd name="T103" fmla="*/ 91 h 115"/>
                <a:gd name="T104" fmla="*/ 11 w 66"/>
                <a:gd name="T105" fmla="*/ 87 h 115"/>
                <a:gd name="T106" fmla="*/ 11 w 66"/>
                <a:gd name="T107" fmla="*/ 8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15">
                  <a:moveTo>
                    <a:pt x="11" y="87"/>
                  </a:moveTo>
                  <a:lnTo>
                    <a:pt x="4" y="84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11" y="66"/>
                  </a:lnTo>
                  <a:lnTo>
                    <a:pt x="18" y="66"/>
                  </a:lnTo>
                  <a:lnTo>
                    <a:pt x="25" y="70"/>
                  </a:lnTo>
                  <a:lnTo>
                    <a:pt x="28" y="70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31" y="63"/>
                  </a:lnTo>
                  <a:lnTo>
                    <a:pt x="31" y="60"/>
                  </a:lnTo>
                  <a:lnTo>
                    <a:pt x="31" y="49"/>
                  </a:lnTo>
                  <a:lnTo>
                    <a:pt x="31" y="35"/>
                  </a:lnTo>
                  <a:lnTo>
                    <a:pt x="31" y="28"/>
                  </a:lnTo>
                  <a:lnTo>
                    <a:pt x="31" y="21"/>
                  </a:lnTo>
                  <a:lnTo>
                    <a:pt x="28" y="11"/>
                  </a:lnTo>
                  <a:lnTo>
                    <a:pt x="28" y="0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9" y="11"/>
                  </a:lnTo>
                  <a:lnTo>
                    <a:pt x="56" y="14"/>
                  </a:lnTo>
                  <a:lnTo>
                    <a:pt x="59" y="14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6" y="21"/>
                  </a:lnTo>
                  <a:lnTo>
                    <a:pt x="66" y="25"/>
                  </a:lnTo>
                  <a:lnTo>
                    <a:pt x="66" y="32"/>
                  </a:lnTo>
                  <a:lnTo>
                    <a:pt x="63" y="35"/>
                  </a:lnTo>
                  <a:lnTo>
                    <a:pt x="63" y="42"/>
                  </a:lnTo>
                  <a:lnTo>
                    <a:pt x="63" y="53"/>
                  </a:lnTo>
                  <a:lnTo>
                    <a:pt x="63" y="63"/>
                  </a:lnTo>
                  <a:lnTo>
                    <a:pt x="63" y="77"/>
                  </a:lnTo>
                  <a:lnTo>
                    <a:pt x="59" y="87"/>
                  </a:lnTo>
                  <a:lnTo>
                    <a:pt x="59" y="98"/>
                  </a:lnTo>
                  <a:lnTo>
                    <a:pt x="56" y="105"/>
                  </a:lnTo>
                  <a:lnTo>
                    <a:pt x="49" y="108"/>
                  </a:lnTo>
                  <a:lnTo>
                    <a:pt x="45" y="112"/>
                  </a:lnTo>
                  <a:lnTo>
                    <a:pt x="38" y="115"/>
                  </a:lnTo>
                  <a:lnTo>
                    <a:pt x="35" y="112"/>
                  </a:lnTo>
                  <a:lnTo>
                    <a:pt x="31" y="112"/>
                  </a:lnTo>
                  <a:lnTo>
                    <a:pt x="28" y="112"/>
                  </a:lnTo>
                  <a:lnTo>
                    <a:pt x="25" y="108"/>
                  </a:lnTo>
                  <a:lnTo>
                    <a:pt x="25" y="105"/>
                  </a:lnTo>
                  <a:lnTo>
                    <a:pt x="25" y="98"/>
                  </a:lnTo>
                  <a:lnTo>
                    <a:pt x="21" y="94"/>
                  </a:lnTo>
                  <a:lnTo>
                    <a:pt x="18" y="91"/>
                  </a:lnTo>
                  <a:lnTo>
                    <a:pt x="11" y="87"/>
                  </a:lnTo>
                  <a:lnTo>
                    <a:pt x="11" y="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2">
              <a:extLst>
                <a:ext uri="{FF2B5EF4-FFF2-40B4-BE49-F238E27FC236}">
                  <a16:creationId xmlns:a16="http://schemas.microsoft.com/office/drawing/2014/main" id="{A4C8471E-89DC-4DD4-B272-A5757D47B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437" y="8497364"/>
              <a:ext cx="220364" cy="389873"/>
            </a:xfrm>
            <a:custGeom>
              <a:avLst/>
              <a:gdLst>
                <a:gd name="T0" fmla="*/ 39 w 39"/>
                <a:gd name="T1" fmla="*/ 14 h 69"/>
                <a:gd name="T2" fmla="*/ 39 w 39"/>
                <a:gd name="T3" fmla="*/ 24 h 69"/>
                <a:gd name="T4" fmla="*/ 39 w 39"/>
                <a:gd name="T5" fmla="*/ 34 h 69"/>
                <a:gd name="T6" fmla="*/ 35 w 39"/>
                <a:gd name="T7" fmla="*/ 41 h 69"/>
                <a:gd name="T8" fmla="*/ 32 w 39"/>
                <a:gd name="T9" fmla="*/ 48 h 69"/>
                <a:gd name="T10" fmla="*/ 25 w 39"/>
                <a:gd name="T11" fmla="*/ 59 h 69"/>
                <a:gd name="T12" fmla="*/ 21 w 39"/>
                <a:gd name="T13" fmla="*/ 62 h 69"/>
                <a:gd name="T14" fmla="*/ 18 w 39"/>
                <a:gd name="T15" fmla="*/ 66 h 69"/>
                <a:gd name="T16" fmla="*/ 14 w 39"/>
                <a:gd name="T17" fmla="*/ 69 h 69"/>
                <a:gd name="T18" fmla="*/ 11 w 39"/>
                <a:gd name="T19" fmla="*/ 69 h 69"/>
                <a:gd name="T20" fmla="*/ 7 w 39"/>
                <a:gd name="T21" fmla="*/ 66 h 69"/>
                <a:gd name="T22" fmla="*/ 4 w 39"/>
                <a:gd name="T23" fmla="*/ 62 h 69"/>
                <a:gd name="T24" fmla="*/ 4 w 39"/>
                <a:gd name="T25" fmla="*/ 59 h 69"/>
                <a:gd name="T26" fmla="*/ 0 w 39"/>
                <a:gd name="T27" fmla="*/ 55 h 69"/>
                <a:gd name="T28" fmla="*/ 0 w 39"/>
                <a:gd name="T29" fmla="*/ 48 h 69"/>
                <a:gd name="T30" fmla="*/ 0 w 39"/>
                <a:gd name="T31" fmla="*/ 45 h 69"/>
                <a:gd name="T32" fmla="*/ 0 w 39"/>
                <a:gd name="T33" fmla="*/ 38 h 69"/>
                <a:gd name="T34" fmla="*/ 4 w 39"/>
                <a:gd name="T35" fmla="*/ 34 h 69"/>
                <a:gd name="T36" fmla="*/ 7 w 39"/>
                <a:gd name="T37" fmla="*/ 31 h 69"/>
                <a:gd name="T38" fmla="*/ 11 w 39"/>
                <a:gd name="T39" fmla="*/ 24 h 69"/>
                <a:gd name="T40" fmla="*/ 14 w 39"/>
                <a:gd name="T41" fmla="*/ 14 h 69"/>
                <a:gd name="T42" fmla="*/ 18 w 39"/>
                <a:gd name="T43" fmla="*/ 7 h 69"/>
                <a:gd name="T44" fmla="*/ 21 w 39"/>
                <a:gd name="T45" fmla="*/ 3 h 69"/>
                <a:gd name="T46" fmla="*/ 25 w 39"/>
                <a:gd name="T47" fmla="*/ 0 h 69"/>
                <a:gd name="T48" fmla="*/ 28 w 39"/>
                <a:gd name="T49" fmla="*/ 0 h 69"/>
                <a:gd name="T50" fmla="*/ 32 w 39"/>
                <a:gd name="T51" fmla="*/ 0 h 69"/>
                <a:gd name="T52" fmla="*/ 35 w 39"/>
                <a:gd name="T53" fmla="*/ 3 h 69"/>
                <a:gd name="T54" fmla="*/ 35 w 39"/>
                <a:gd name="T55" fmla="*/ 7 h 69"/>
                <a:gd name="T56" fmla="*/ 39 w 39"/>
                <a:gd name="T57" fmla="*/ 14 h 69"/>
                <a:gd name="T58" fmla="*/ 39 w 39"/>
                <a:gd name="T5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69">
                  <a:moveTo>
                    <a:pt x="39" y="14"/>
                  </a:moveTo>
                  <a:lnTo>
                    <a:pt x="39" y="24"/>
                  </a:lnTo>
                  <a:lnTo>
                    <a:pt x="39" y="34"/>
                  </a:lnTo>
                  <a:lnTo>
                    <a:pt x="35" y="41"/>
                  </a:lnTo>
                  <a:lnTo>
                    <a:pt x="32" y="48"/>
                  </a:lnTo>
                  <a:lnTo>
                    <a:pt x="25" y="59"/>
                  </a:lnTo>
                  <a:lnTo>
                    <a:pt x="21" y="62"/>
                  </a:lnTo>
                  <a:lnTo>
                    <a:pt x="18" y="66"/>
                  </a:lnTo>
                  <a:lnTo>
                    <a:pt x="14" y="69"/>
                  </a:lnTo>
                  <a:lnTo>
                    <a:pt x="11" y="69"/>
                  </a:lnTo>
                  <a:lnTo>
                    <a:pt x="7" y="66"/>
                  </a:lnTo>
                  <a:lnTo>
                    <a:pt x="4" y="62"/>
                  </a:lnTo>
                  <a:lnTo>
                    <a:pt x="4" y="59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18" y="7"/>
                  </a:lnTo>
                  <a:lnTo>
                    <a:pt x="21" y="3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35" y="7"/>
                  </a:lnTo>
                  <a:lnTo>
                    <a:pt x="39" y="14"/>
                  </a:lnTo>
                  <a:lnTo>
                    <a:pt x="39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3">
              <a:extLst>
                <a:ext uri="{FF2B5EF4-FFF2-40B4-BE49-F238E27FC236}">
                  <a16:creationId xmlns:a16="http://schemas.microsoft.com/office/drawing/2014/main" id="{A49C017F-F84B-4FDB-9584-A169FD669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433" y="8497364"/>
              <a:ext cx="395521" cy="271214"/>
            </a:xfrm>
            <a:custGeom>
              <a:avLst/>
              <a:gdLst>
                <a:gd name="T0" fmla="*/ 46 w 70"/>
                <a:gd name="T1" fmla="*/ 7 h 48"/>
                <a:gd name="T2" fmla="*/ 53 w 70"/>
                <a:gd name="T3" fmla="*/ 10 h 48"/>
                <a:gd name="T4" fmla="*/ 60 w 70"/>
                <a:gd name="T5" fmla="*/ 17 h 48"/>
                <a:gd name="T6" fmla="*/ 67 w 70"/>
                <a:gd name="T7" fmla="*/ 21 h 48"/>
                <a:gd name="T8" fmla="*/ 67 w 70"/>
                <a:gd name="T9" fmla="*/ 28 h 48"/>
                <a:gd name="T10" fmla="*/ 70 w 70"/>
                <a:gd name="T11" fmla="*/ 34 h 48"/>
                <a:gd name="T12" fmla="*/ 70 w 70"/>
                <a:gd name="T13" fmla="*/ 38 h 48"/>
                <a:gd name="T14" fmla="*/ 70 w 70"/>
                <a:gd name="T15" fmla="*/ 45 h 48"/>
                <a:gd name="T16" fmla="*/ 67 w 70"/>
                <a:gd name="T17" fmla="*/ 48 h 48"/>
                <a:gd name="T18" fmla="*/ 60 w 70"/>
                <a:gd name="T19" fmla="*/ 48 h 48"/>
                <a:gd name="T20" fmla="*/ 56 w 70"/>
                <a:gd name="T21" fmla="*/ 48 h 48"/>
                <a:gd name="T22" fmla="*/ 53 w 70"/>
                <a:gd name="T23" fmla="*/ 48 h 48"/>
                <a:gd name="T24" fmla="*/ 49 w 70"/>
                <a:gd name="T25" fmla="*/ 45 h 48"/>
                <a:gd name="T26" fmla="*/ 42 w 70"/>
                <a:gd name="T27" fmla="*/ 45 h 48"/>
                <a:gd name="T28" fmla="*/ 39 w 70"/>
                <a:gd name="T29" fmla="*/ 38 h 48"/>
                <a:gd name="T30" fmla="*/ 32 w 70"/>
                <a:gd name="T31" fmla="*/ 34 h 48"/>
                <a:gd name="T32" fmla="*/ 25 w 70"/>
                <a:gd name="T33" fmla="*/ 31 h 48"/>
                <a:gd name="T34" fmla="*/ 18 w 70"/>
                <a:gd name="T35" fmla="*/ 24 h 48"/>
                <a:gd name="T36" fmla="*/ 11 w 70"/>
                <a:gd name="T37" fmla="*/ 21 h 48"/>
                <a:gd name="T38" fmla="*/ 7 w 70"/>
                <a:gd name="T39" fmla="*/ 17 h 48"/>
                <a:gd name="T40" fmla="*/ 4 w 70"/>
                <a:gd name="T41" fmla="*/ 10 h 48"/>
                <a:gd name="T42" fmla="*/ 0 w 70"/>
                <a:gd name="T43" fmla="*/ 7 h 48"/>
                <a:gd name="T44" fmla="*/ 0 w 70"/>
                <a:gd name="T45" fmla="*/ 3 h 48"/>
                <a:gd name="T46" fmla="*/ 0 w 70"/>
                <a:gd name="T47" fmla="*/ 0 h 48"/>
                <a:gd name="T48" fmla="*/ 14 w 70"/>
                <a:gd name="T49" fmla="*/ 0 h 48"/>
                <a:gd name="T50" fmla="*/ 25 w 70"/>
                <a:gd name="T51" fmla="*/ 3 h 48"/>
                <a:gd name="T52" fmla="*/ 35 w 70"/>
                <a:gd name="T53" fmla="*/ 3 h 48"/>
                <a:gd name="T54" fmla="*/ 46 w 70"/>
                <a:gd name="T55" fmla="*/ 7 h 48"/>
                <a:gd name="T56" fmla="*/ 46 w 70"/>
                <a:gd name="T57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" h="48">
                  <a:moveTo>
                    <a:pt x="46" y="7"/>
                  </a:moveTo>
                  <a:lnTo>
                    <a:pt x="53" y="10"/>
                  </a:lnTo>
                  <a:lnTo>
                    <a:pt x="60" y="17"/>
                  </a:lnTo>
                  <a:lnTo>
                    <a:pt x="67" y="21"/>
                  </a:lnTo>
                  <a:lnTo>
                    <a:pt x="67" y="28"/>
                  </a:lnTo>
                  <a:lnTo>
                    <a:pt x="70" y="34"/>
                  </a:lnTo>
                  <a:lnTo>
                    <a:pt x="70" y="38"/>
                  </a:lnTo>
                  <a:lnTo>
                    <a:pt x="70" y="45"/>
                  </a:lnTo>
                  <a:lnTo>
                    <a:pt x="67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3" y="48"/>
                  </a:lnTo>
                  <a:lnTo>
                    <a:pt x="49" y="45"/>
                  </a:lnTo>
                  <a:lnTo>
                    <a:pt x="42" y="45"/>
                  </a:lnTo>
                  <a:lnTo>
                    <a:pt x="39" y="38"/>
                  </a:lnTo>
                  <a:lnTo>
                    <a:pt x="32" y="34"/>
                  </a:lnTo>
                  <a:lnTo>
                    <a:pt x="25" y="31"/>
                  </a:lnTo>
                  <a:lnTo>
                    <a:pt x="18" y="24"/>
                  </a:lnTo>
                  <a:lnTo>
                    <a:pt x="11" y="21"/>
                  </a:lnTo>
                  <a:lnTo>
                    <a:pt x="7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5" y="3"/>
                  </a:lnTo>
                  <a:lnTo>
                    <a:pt x="35" y="3"/>
                  </a:lnTo>
                  <a:lnTo>
                    <a:pt x="46" y="7"/>
                  </a:lnTo>
                  <a:lnTo>
                    <a:pt x="4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4">
              <a:extLst>
                <a:ext uri="{FF2B5EF4-FFF2-40B4-BE49-F238E27FC236}">
                  <a16:creationId xmlns:a16="http://schemas.microsoft.com/office/drawing/2014/main" id="{B591C6AA-1063-4B44-8E37-A5D3A9D0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071" y="9005891"/>
              <a:ext cx="276867" cy="497227"/>
            </a:xfrm>
            <a:custGeom>
              <a:avLst/>
              <a:gdLst>
                <a:gd name="T0" fmla="*/ 3 w 49"/>
                <a:gd name="T1" fmla="*/ 70 h 88"/>
                <a:gd name="T2" fmla="*/ 0 w 49"/>
                <a:gd name="T3" fmla="*/ 67 h 88"/>
                <a:gd name="T4" fmla="*/ 0 w 49"/>
                <a:gd name="T5" fmla="*/ 60 h 88"/>
                <a:gd name="T6" fmla="*/ 3 w 49"/>
                <a:gd name="T7" fmla="*/ 53 h 88"/>
                <a:gd name="T8" fmla="*/ 7 w 49"/>
                <a:gd name="T9" fmla="*/ 46 h 88"/>
                <a:gd name="T10" fmla="*/ 10 w 49"/>
                <a:gd name="T11" fmla="*/ 42 h 88"/>
                <a:gd name="T12" fmla="*/ 14 w 49"/>
                <a:gd name="T13" fmla="*/ 35 h 88"/>
                <a:gd name="T14" fmla="*/ 21 w 49"/>
                <a:gd name="T15" fmla="*/ 28 h 88"/>
                <a:gd name="T16" fmla="*/ 24 w 49"/>
                <a:gd name="T17" fmla="*/ 18 h 88"/>
                <a:gd name="T18" fmla="*/ 28 w 49"/>
                <a:gd name="T19" fmla="*/ 11 h 88"/>
                <a:gd name="T20" fmla="*/ 31 w 49"/>
                <a:gd name="T21" fmla="*/ 4 h 88"/>
                <a:gd name="T22" fmla="*/ 31 w 49"/>
                <a:gd name="T23" fmla="*/ 0 h 88"/>
                <a:gd name="T24" fmla="*/ 38 w 49"/>
                <a:gd name="T25" fmla="*/ 0 h 88"/>
                <a:gd name="T26" fmla="*/ 42 w 49"/>
                <a:gd name="T27" fmla="*/ 4 h 88"/>
                <a:gd name="T28" fmla="*/ 42 w 49"/>
                <a:gd name="T29" fmla="*/ 7 h 88"/>
                <a:gd name="T30" fmla="*/ 45 w 49"/>
                <a:gd name="T31" fmla="*/ 11 h 88"/>
                <a:gd name="T32" fmla="*/ 45 w 49"/>
                <a:gd name="T33" fmla="*/ 14 h 88"/>
                <a:gd name="T34" fmla="*/ 49 w 49"/>
                <a:gd name="T35" fmla="*/ 28 h 88"/>
                <a:gd name="T36" fmla="*/ 45 w 49"/>
                <a:gd name="T37" fmla="*/ 42 h 88"/>
                <a:gd name="T38" fmla="*/ 45 w 49"/>
                <a:gd name="T39" fmla="*/ 49 h 88"/>
                <a:gd name="T40" fmla="*/ 42 w 49"/>
                <a:gd name="T41" fmla="*/ 60 h 88"/>
                <a:gd name="T42" fmla="*/ 38 w 49"/>
                <a:gd name="T43" fmla="*/ 67 h 88"/>
                <a:gd name="T44" fmla="*/ 35 w 49"/>
                <a:gd name="T45" fmla="*/ 74 h 88"/>
                <a:gd name="T46" fmla="*/ 28 w 49"/>
                <a:gd name="T47" fmla="*/ 81 h 88"/>
                <a:gd name="T48" fmla="*/ 21 w 49"/>
                <a:gd name="T49" fmla="*/ 84 h 88"/>
                <a:gd name="T50" fmla="*/ 17 w 49"/>
                <a:gd name="T51" fmla="*/ 88 h 88"/>
                <a:gd name="T52" fmla="*/ 14 w 49"/>
                <a:gd name="T53" fmla="*/ 88 h 88"/>
                <a:gd name="T54" fmla="*/ 10 w 49"/>
                <a:gd name="T55" fmla="*/ 84 h 88"/>
                <a:gd name="T56" fmla="*/ 7 w 49"/>
                <a:gd name="T57" fmla="*/ 81 h 88"/>
                <a:gd name="T58" fmla="*/ 3 w 49"/>
                <a:gd name="T59" fmla="*/ 77 h 88"/>
                <a:gd name="T60" fmla="*/ 3 w 49"/>
                <a:gd name="T61" fmla="*/ 70 h 88"/>
                <a:gd name="T62" fmla="*/ 3 w 49"/>
                <a:gd name="T63" fmla="*/ 7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" h="88">
                  <a:moveTo>
                    <a:pt x="3" y="70"/>
                  </a:moveTo>
                  <a:lnTo>
                    <a:pt x="0" y="67"/>
                  </a:lnTo>
                  <a:lnTo>
                    <a:pt x="0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21" y="28"/>
                  </a:lnTo>
                  <a:lnTo>
                    <a:pt x="24" y="18"/>
                  </a:lnTo>
                  <a:lnTo>
                    <a:pt x="28" y="11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5" y="14"/>
                  </a:lnTo>
                  <a:lnTo>
                    <a:pt x="49" y="28"/>
                  </a:lnTo>
                  <a:lnTo>
                    <a:pt x="45" y="42"/>
                  </a:lnTo>
                  <a:lnTo>
                    <a:pt x="45" y="49"/>
                  </a:lnTo>
                  <a:lnTo>
                    <a:pt x="42" y="60"/>
                  </a:lnTo>
                  <a:lnTo>
                    <a:pt x="38" y="67"/>
                  </a:lnTo>
                  <a:lnTo>
                    <a:pt x="35" y="74"/>
                  </a:lnTo>
                  <a:lnTo>
                    <a:pt x="28" y="81"/>
                  </a:lnTo>
                  <a:lnTo>
                    <a:pt x="21" y="84"/>
                  </a:lnTo>
                  <a:lnTo>
                    <a:pt x="17" y="88"/>
                  </a:lnTo>
                  <a:lnTo>
                    <a:pt x="14" y="88"/>
                  </a:lnTo>
                  <a:lnTo>
                    <a:pt x="10" y="84"/>
                  </a:lnTo>
                  <a:lnTo>
                    <a:pt x="7" y="81"/>
                  </a:lnTo>
                  <a:lnTo>
                    <a:pt x="3" y="77"/>
                  </a:lnTo>
                  <a:lnTo>
                    <a:pt x="3" y="70"/>
                  </a:lnTo>
                  <a:lnTo>
                    <a:pt x="3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5">
              <a:extLst>
                <a:ext uri="{FF2B5EF4-FFF2-40B4-BE49-F238E27FC236}">
                  <a16:creationId xmlns:a16="http://schemas.microsoft.com/office/drawing/2014/main" id="{2BDE9ADF-963D-4FE9-B926-7CBE0D719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542" y="9005891"/>
              <a:ext cx="1243067" cy="576331"/>
            </a:xfrm>
            <a:custGeom>
              <a:avLst/>
              <a:gdLst>
                <a:gd name="T0" fmla="*/ 32 w 220"/>
                <a:gd name="T1" fmla="*/ 28 h 102"/>
                <a:gd name="T2" fmla="*/ 53 w 220"/>
                <a:gd name="T3" fmla="*/ 46 h 102"/>
                <a:gd name="T4" fmla="*/ 77 w 220"/>
                <a:gd name="T5" fmla="*/ 56 h 102"/>
                <a:gd name="T6" fmla="*/ 108 w 220"/>
                <a:gd name="T7" fmla="*/ 63 h 102"/>
                <a:gd name="T8" fmla="*/ 133 w 220"/>
                <a:gd name="T9" fmla="*/ 67 h 102"/>
                <a:gd name="T10" fmla="*/ 143 w 220"/>
                <a:gd name="T11" fmla="*/ 63 h 102"/>
                <a:gd name="T12" fmla="*/ 154 w 220"/>
                <a:gd name="T13" fmla="*/ 63 h 102"/>
                <a:gd name="T14" fmla="*/ 157 w 220"/>
                <a:gd name="T15" fmla="*/ 63 h 102"/>
                <a:gd name="T16" fmla="*/ 161 w 220"/>
                <a:gd name="T17" fmla="*/ 63 h 102"/>
                <a:gd name="T18" fmla="*/ 154 w 220"/>
                <a:gd name="T19" fmla="*/ 49 h 102"/>
                <a:gd name="T20" fmla="*/ 143 w 220"/>
                <a:gd name="T21" fmla="*/ 28 h 102"/>
                <a:gd name="T22" fmla="*/ 143 w 220"/>
                <a:gd name="T23" fmla="*/ 14 h 102"/>
                <a:gd name="T24" fmla="*/ 150 w 220"/>
                <a:gd name="T25" fmla="*/ 14 h 102"/>
                <a:gd name="T26" fmla="*/ 164 w 220"/>
                <a:gd name="T27" fmla="*/ 21 h 102"/>
                <a:gd name="T28" fmla="*/ 185 w 220"/>
                <a:gd name="T29" fmla="*/ 42 h 102"/>
                <a:gd name="T30" fmla="*/ 199 w 220"/>
                <a:gd name="T31" fmla="*/ 53 h 102"/>
                <a:gd name="T32" fmla="*/ 213 w 220"/>
                <a:gd name="T33" fmla="*/ 60 h 102"/>
                <a:gd name="T34" fmla="*/ 220 w 220"/>
                <a:gd name="T35" fmla="*/ 67 h 102"/>
                <a:gd name="T36" fmla="*/ 217 w 220"/>
                <a:gd name="T37" fmla="*/ 74 h 102"/>
                <a:gd name="T38" fmla="*/ 210 w 220"/>
                <a:gd name="T39" fmla="*/ 84 h 102"/>
                <a:gd name="T40" fmla="*/ 189 w 220"/>
                <a:gd name="T41" fmla="*/ 95 h 102"/>
                <a:gd name="T42" fmla="*/ 164 w 220"/>
                <a:gd name="T43" fmla="*/ 98 h 102"/>
                <a:gd name="T44" fmla="*/ 143 w 220"/>
                <a:gd name="T45" fmla="*/ 102 h 102"/>
                <a:gd name="T46" fmla="*/ 115 w 220"/>
                <a:gd name="T47" fmla="*/ 102 h 102"/>
                <a:gd name="T48" fmla="*/ 91 w 220"/>
                <a:gd name="T49" fmla="*/ 98 h 102"/>
                <a:gd name="T50" fmla="*/ 67 w 220"/>
                <a:gd name="T51" fmla="*/ 88 h 102"/>
                <a:gd name="T52" fmla="*/ 46 w 220"/>
                <a:gd name="T53" fmla="*/ 77 h 102"/>
                <a:gd name="T54" fmla="*/ 25 w 220"/>
                <a:gd name="T55" fmla="*/ 60 h 102"/>
                <a:gd name="T56" fmla="*/ 11 w 220"/>
                <a:gd name="T57" fmla="*/ 39 h 102"/>
                <a:gd name="T58" fmla="*/ 4 w 220"/>
                <a:gd name="T59" fmla="*/ 18 h 102"/>
                <a:gd name="T60" fmla="*/ 0 w 220"/>
                <a:gd name="T61" fmla="*/ 4 h 102"/>
                <a:gd name="T62" fmla="*/ 7 w 220"/>
                <a:gd name="T63" fmla="*/ 0 h 102"/>
                <a:gd name="T64" fmla="*/ 18 w 220"/>
                <a:gd name="T65" fmla="*/ 7 h 102"/>
                <a:gd name="T66" fmla="*/ 25 w 220"/>
                <a:gd name="T67" fmla="*/ 1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" h="102">
                  <a:moveTo>
                    <a:pt x="25" y="18"/>
                  </a:moveTo>
                  <a:lnTo>
                    <a:pt x="32" y="28"/>
                  </a:lnTo>
                  <a:lnTo>
                    <a:pt x="42" y="35"/>
                  </a:lnTo>
                  <a:lnTo>
                    <a:pt x="53" y="46"/>
                  </a:lnTo>
                  <a:lnTo>
                    <a:pt x="63" y="53"/>
                  </a:lnTo>
                  <a:lnTo>
                    <a:pt x="77" y="56"/>
                  </a:lnTo>
                  <a:lnTo>
                    <a:pt x="91" y="63"/>
                  </a:lnTo>
                  <a:lnTo>
                    <a:pt x="108" y="63"/>
                  </a:lnTo>
                  <a:lnTo>
                    <a:pt x="122" y="67"/>
                  </a:lnTo>
                  <a:lnTo>
                    <a:pt x="133" y="67"/>
                  </a:lnTo>
                  <a:lnTo>
                    <a:pt x="140" y="67"/>
                  </a:lnTo>
                  <a:lnTo>
                    <a:pt x="143" y="63"/>
                  </a:lnTo>
                  <a:lnTo>
                    <a:pt x="150" y="63"/>
                  </a:lnTo>
                  <a:lnTo>
                    <a:pt x="154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57" y="56"/>
                  </a:lnTo>
                  <a:lnTo>
                    <a:pt x="154" y="49"/>
                  </a:lnTo>
                  <a:lnTo>
                    <a:pt x="150" y="39"/>
                  </a:lnTo>
                  <a:lnTo>
                    <a:pt x="143" y="28"/>
                  </a:lnTo>
                  <a:lnTo>
                    <a:pt x="143" y="21"/>
                  </a:lnTo>
                  <a:lnTo>
                    <a:pt x="143" y="14"/>
                  </a:lnTo>
                  <a:lnTo>
                    <a:pt x="147" y="14"/>
                  </a:lnTo>
                  <a:lnTo>
                    <a:pt x="150" y="14"/>
                  </a:lnTo>
                  <a:lnTo>
                    <a:pt x="157" y="18"/>
                  </a:lnTo>
                  <a:lnTo>
                    <a:pt x="164" y="21"/>
                  </a:lnTo>
                  <a:lnTo>
                    <a:pt x="175" y="32"/>
                  </a:lnTo>
                  <a:lnTo>
                    <a:pt x="185" y="42"/>
                  </a:lnTo>
                  <a:lnTo>
                    <a:pt x="192" y="49"/>
                  </a:lnTo>
                  <a:lnTo>
                    <a:pt x="199" y="53"/>
                  </a:lnTo>
                  <a:lnTo>
                    <a:pt x="206" y="56"/>
                  </a:lnTo>
                  <a:lnTo>
                    <a:pt x="213" y="60"/>
                  </a:lnTo>
                  <a:lnTo>
                    <a:pt x="217" y="63"/>
                  </a:lnTo>
                  <a:lnTo>
                    <a:pt x="220" y="67"/>
                  </a:lnTo>
                  <a:lnTo>
                    <a:pt x="220" y="70"/>
                  </a:lnTo>
                  <a:lnTo>
                    <a:pt x="217" y="74"/>
                  </a:lnTo>
                  <a:lnTo>
                    <a:pt x="217" y="77"/>
                  </a:lnTo>
                  <a:lnTo>
                    <a:pt x="210" y="84"/>
                  </a:lnTo>
                  <a:lnTo>
                    <a:pt x="206" y="88"/>
                  </a:lnTo>
                  <a:lnTo>
                    <a:pt x="189" y="95"/>
                  </a:lnTo>
                  <a:lnTo>
                    <a:pt x="175" y="98"/>
                  </a:lnTo>
                  <a:lnTo>
                    <a:pt x="164" y="98"/>
                  </a:lnTo>
                  <a:lnTo>
                    <a:pt x="154" y="98"/>
                  </a:lnTo>
                  <a:lnTo>
                    <a:pt x="143" y="102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05" y="98"/>
                  </a:lnTo>
                  <a:lnTo>
                    <a:pt x="91" y="98"/>
                  </a:lnTo>
                  <a:lnTo>
                    <a:pt x="80" y="95"/>
                  </a:lnTo>
                  <a:lnTo>
                    <a:pt x="67" y="88"/>
                  </a:lnTo>
                  <a:lnTo>
                    <a:pt x="56" y="84"/>
                  </a:lnTo>
                  <a:lnTo>
                    <a:pt x="46" y="77"/>
                  </a:lnTo>
                  <a:lnTo>
                    <a:pt x="35" y="70"/>
                  </a:lnTo>
                  <a:lnTo>
                    <a:pt x="25" y="60"/>
                  </a:lnTo>
                  <a:lnTo>
                    <a:pt x="18" y="49"/>
                  </a:lnTo>
                  <a:lnTo>
                    <a:pt x="11" y="39"/>
                  </a:lnTo>
                  <a:lnTo>
                    <a:pt x="7" y="25"/>
                  </a:lnTo>
                  <a:lnTo>
                    <a:pt x="4" y="18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18" y="7"/>
                  </a:lnTo>
                  <a:lnTo>
                    <a:pt x="25" y="18"/>
                  </a:lnTo>
                  <a:lnTo>
                    <a:pt x="25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6">
              <a:extLst>
                <a:ext uri="{FF2B5EF4-FFF2-40B4-BE49-F238E27FC236}">
                  <a16:creationId xmlns:a16="http://schemas.microsoft.com/office/drawing/2014/main" id="{7491B856-5F0B-411C-86FB-5594071A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010" y="8988942"/>
              <a:ext cx="333370" cy="254265"/>
            </a:xfrm>
            <a:custGeom>
              <a:avLst/>
              <a:gdLst>
                <a:gd name="T0" fmla="*/ 0 w 59"/>
                <a:gd name="T1" fmla="*/ 3 h 45"/>
                <a:gd name="T2" fmla="*/ 0 w 59"/>
                <a:gd name="T3" fmla="*/ 3 h 45"/>
                <a:gd name="T4" fmla="*/ 3 w 59"/>
                <a:gd name="T5" fmla="*/ 0 h 45"/>
                <a:gd name="T6" fmla="*/ 10 w 59"/>
                <a:gd name="T7" fmla="*/ 0 h 45"/>
                <a:gd name="T8" fmla="*/ 17 w 59"/>
                <a:gd name="T9" fmla="*/ 0 h 45"/>
                <a:gd name="T10" fmla="*/ 24 w 59"/>
                <a:gd name="T11" fmla="*/ 0 h 45"/>
                <a:gd name="T12" fmla="*/ 31 w 59"/>
                <a:gd name="T13" fmla="*/ 0 h 45"/>
                <a:gd name="T14" fmla="*/ 38 w 59"/>
                <a:gd name="T15" fmla="*/ 3 h 45"/>
                <a:gd name="T16" fmla="*/ 45 w 59"/>
                <a:gd name="T17" fmla="*/ 7 h 45"/>
                <a:gd name="T18" fmla="*/ 52 w 59"/>
                <a:gd name="T19" fmla="*/ 10 h 45"/>
                <a:gd name="T20" fmla="*/ 55 w 59"/>
                <a:gd name="T21" fmla="*/ 17 h 45"/>
                <a:gd name="T22" fmla="*/ 59 w 59"/>
                <a:gd name="T23" fmla="*/ 21 h 45"/>
                <a:gd name="T24" fmla="*/ 59 w 59"/>
                <a:gd name="T25" fmla="*/ 28 h 45"/>
                <a:gd name="T26" fmla="*/ 59 w 59"/>
                <a:gd name="T27" fmla="*/ 38 h 45"/>
                <a:gd name="T28" fmla="*/ 59 w 59"/>
                <a:gd name="T29" fmla="*/ 42 h 45"/>
                <a:gd name="T30" fmla="*/ 55 w 59"/>
                <a:gd name="T31" fmla="*/ 45 h 45"/>
                <a:gd name="T32" fmla="*/ 52 w 59"/>
                <a:gd name="T33" fmla="*/ 45 h 45"/>
                <a:gd name="T34" fmla="*/ 48 w 59"/>
                <a:gd name="T35" fmla="*/ 45 h 45"/>
                <a:gd name="T36" fmla="*/ 41 w 59"/>
                <a:gd name="T37" fmla="*/ 45 h 45"/>
                <a:gd name="T38" fmla="*/ 38 w 59"/>
                <a:gd name="T39" fmla="*/ 42 h 45"/>
                <a:gd name="T40" fmla="*/ 31 w 59"/>
                <a:gd name="T41" fmla="*/ 35 h 45"/>
                <a:gd name="T42" fmla="*/ 17 w 59"/>
                <a:gd name="T43" fmla="*/ 28 h 45"/>
                <a:gd name="T44" fmla="*/ 14 w 59"/>
                <a:gd name="T45" fmla="*/ 24 h 45"/>
                <a:gd name="T46" fmla="*/ 7 w 59"/>
                <a:gd name="T47" fmla="*/ 17 h 45"/>
                <a:gd name="T48" fmla="*/ 3 w 59"/>
                <a:gd name="T49" fmla="*/ 14 h 45"/>
                <a:gd name="T50" fmla="*/ 0 w 59"/>
                <a:gd name="T51" fmla="*/ 10 h 45"/>
                <a:gd name="T52" fmla="*/ 0 w 59"/>
                <a:gd name="T53" fmla="*/ 7 h 45"/>
                <a:gd name="T54" fmla="*/ 0 w 59"/>
                <a:gd name="T55" fmla="*/ 3 h 45"/>
                <a:gd name="T56" fmla="*/ 0 w 59"/>
                <a:gd name="T5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45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8" y="3"/>
                  </a:lnTo>
                  <a:lnTo>
                    <a:pt x="45" y="7"/>
                  </a:lnTo>
                  <a:lnTo>
                    <a:pt x="52" y="10"/>
                  </a:lnTo>
                  <a:lnTo>
                    <a:pt x="55" y="17"/>
                  </a:lnTo>
                  <a:lnTo>
                    <a:pt x="59" y="21"/>
                  </a:lnTo>
                  <a:lnTo>
                    <a:pt x="59" y="28"/>
                  </a:lnTo>
                  <a:lnTo>
                    <a:pt x="59" y="38"/>
                  </a:lnTo>
                  <a:lnTo>
                    <a:pt x="59" y="42"/>
                  </a:lnTo>
                  <a:lnTo>
                    <a:pt x="55" y="45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1" y="45"/>
                  </a:lnTo>
                  <a:lnTo>
                    <a:pt x="38" y="42"/>
                  </a:lnTo>
                  <a:lnTo>
                    <a:pt x="31" y="35"/>
                  </a:lnTo>
                  <a:lnTo>
                    <a:pt x="17" y="28"/>
                  </a:lnTo>
                  <a:lnTo>
                    <a:pt x="14" y="24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7">
              <a:extLst>
                <a:ext uri="{FF2B5EF4-FFF2-40B4-BE49-F238E27FC236}">
                  <a16:creationId xmlns:a16="http://schemas.microsoft.com/office/drawing/2014/main" id="{EC3F8113-D0A9-4CE9-B4DF-AA3A45ABF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243" y="8870284"/>
              <a:ext cx="435075" cy="316417"/>
            </a:xfrm>
            <a:custGeom>
              <a:avLst/>
              <a:gdLst>
                <a:gd name="T0" fmla="*/ 0 w 77"/>
                <a:gd name="T1" fmla="*/ 3 h 56"/>
                <a:gd name="T2" fmla="*/ 0 w 77"/>
                <a:gd name="T3" fmla="*/ 0 h 56"/>
                <a:gd name="T4" fmla="*/ 7 w 77"/>
                <a:gd name="T5" fmla="*/ 0 h 56"/>
                <a:gd name="T6" fmla="*/ 14 w 77"/>
                <a:gd name="T7" fmla="*/ 0 h 56"/>
                <a:gd name="T8" fmla="*/ 24 w 77"/>
                <a:gd name="T9" fmla="*/ 0 h 56"/>
                <a:gd name="T10" fmla="*/ 31 w 77"/>
                <a:gd name="T11" fmla="*/ 3 h 56"/>
                <a:gd name="T12" fmla="*/ 42 w 77"/>
                <a:gd name="T13" fmla="*/ 7 h 56"/>
                <a:gd name="T14" fmla="*/ 52 w 77"/>
                <a:gd name="T15" fmla="*/ 10 h 56"/>
                <a:gd name="T16" fmla="*/ 63 w 77"/>
                <a:gd name="T17" fmla="*/ 17 h 56"/>
                <a:gd name="T18" fmla="*/ 70 w 77"/>
                <a:gd name="T19" fmla="*/ 24 h 56"/>
                <a:gd name="T20" fmla="*/ 73 w 77"/>
                <a:gd name="T21" fmla="*/ 31 h 56"/>
                <a:gd name="T22" fmla="*/ 77 w 77"/>
                <a:gd name="T23" fmla="*/ 38 h 56"/>
                <a:gd name="T24" fmla="*/ 77 w 77"/>
                <a:gd name="T25" fmla="*/ 45 h 56"/>
                <a:gd name="T26" fmla="*/ 73 w 77"/>
                <a:gd name="T27" fmla="*/ 52 h 56"/>
                <a:gd name="T28" fmla="*/ 70 w 77"/>
                <a:gd name="T29" fmla="*/ 56 h 56"/>
                <a:gd name="T30" fmla="*/ 66 w 77"/>
                <a:gd name="T31" fmla="*/ 56 h 56"/>
                <a:gd name="T32" fmla="*/ 66 w 77"/>
                <a:gd name="T33" fmla="*/ 56 h 56"/>
                <a:gd name="T34" fmla="*/ 63 w 77"/>
                <a:gd name="T35" fmla="*/ 56 h 56"/>
                <a:gd name="T36" fmla="*/ 52 w 77"/>
                <a:gd name="T37" fmla="*/ 52 h 56"/>
                <a:gd name="T38" fmla="*/ 49 w 77"/>
                <a:gd name="T39" fmla="*/ 49 h 56"/>
                <a:gd name="T40" fmla="*/ 42 w 77"/>
                <a:gd name="T41" fmla="*/ 45 h 56"/>
                <a:gd name="T42" fmla="*/ 35 w 77"/>
                <a:gd name="T43" fmla="*/ 38 h 56"/>
                <a:gd name="T44" fmla="*/ 28 w 77"/>
                <a:gd name="T45" fmla="*/ 35 h 56"/>
                <a:gd name="T46" fmla="*/ 21 w 77"/>
                <a:gd name="T47" fmla="*/ 28 h 56"/>
                <a:gd name="T48" fmla="*/ 14 w 77"/>
                <a:gd name="T49" fmla="*/ 24 h 56"/>
                <a:gd name="T50" fmla="*/ 7 w 77"/>
                <a:gd name="T51" fmla="*/ 17 h 56"/>
                <a:gd name="T52" fmla="*/ 3 w 77"/>
                <a:gd name="T53" fmla="*/ 14 h 56"/>
                <a:gd name="T54" fmla="*/ 0 w 77"/>
                <a:gd name="T55" fmla="*/ 10 h 56"/>
                <a:gd name="T56" fmla="*/ 0 w 77"/>
                <a:gd name="T57" fmla="*/ 7 h 56"/>
                <a:gd name="T58" fmla="*/ 0 w 77"/>
                <a:gd name="T59" fmla="*/ 7 h 56"/>
                <a:gd name="T60" fmla="*/ 0 w 77"/>
                <a:gd name="T61" fmla="*/ 3 h 56"/>
                <a:gd name="T62" fmla="*/ 0 w 77"/>
                <a:gd name="T6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56">
                  <a:moveTo>
                    <a:pt x="0" y="3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1" y="3"/>
                  </a:lnTo>
                  <a:lnTo>
                    <a:pt x="42" y="7"/>
                  </a:lnTo>
                  <a:lnTo>
                    <a:pt x="52" y="10"/>
                  </a:lnTo>
                  <a:lnTo>
                    <a:pt x="63" y="17"/>
                  </a:lnTo>
                  <a:lnTo>
                    <a:pt x="70" y="24"/>
                  </a:lnTo>
                  <a:lnTo>
                    <a:pt x="73" y="31"/>
                  </a:lnTo>
                  <a:lnTo>
                    <a:pt x="77" y="38"/>
                  </a:lnTo>
                  <a:lnTo>
                    <a:pt x="77" y="45"/>
                  </a:lnTo>
                  <a:lnTo>
                    <a:pt x="73" y="52"/>
                  </a:lnTo>
                  <a:lnTo>
                    <a:pt x="70" y="56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3" y="56"/>
                  </a:lnTo>
                  <a:lnTo>
                    <a:pt x="52" y="52"/>
                  </a:lnTo>
                  <a:lnTo>
                    <a:pt x="49" y="49"/>
                  </a:lnTo>
                  <a:lnTo>
                    <a:pt x="42" y="45"/>
                  </a:lnTo>
                  <a:lnTo>
                    <a:pt x="35" y="38"/>
                  </a:lnTo>
                  <a:lnTo>
                    <a:pt x="28" y="35"/>
                  </a:lnTo>
                  <a:lnTo>
                    <a:pt x="21" y="28"/>
                  </a:lnTo>
                  <a:lnTo>
                    <a:pt x="14" y="24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FE3F9FEB-0D41-4C4D-A11B-A81E0F0424A5}"/>
              </a:ext>
            </a:extLst>
          </p:cNvPr>
          <p:cNvGrpSpPr/>
          <p:nvPr/>
        </p:nvGrpSpPr>
        <p:grpSpPr>
          <a:xfrm>
            <a:off x="6836011" y="2243435"/>
            <a:ext cx="2208944" cy="2292026"/>
            <a:chOff x="5721893" y="7389905"/>
            <a:chExt cx="2090613" cy="2169716"/>
          </a:xfrm>
        </p:grpSpPr>
        <p:sp>
          <p:nvSpPr>
            <p:cNvPr id="18" name="Freeform 48">
              <a:extLst>
                <a:ext uri="{FF2B5EF4-FFF2-40B4-BE49-F238E27FC236}">
                  <a16:creationId xmlns:a16="http://schemas.microsoft.com/office/drawing/2014/main" id="{57022B10-FB73-43CA-A710-51AFD6157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6519" y="8260051"/>
              <a:ext cx="1141362" cy="649786"/>
            </a:xfrm>
            <a:custGeom>
              <a:avLst/>
              <a:gdLst>
                <a:gd name="T0" fmla="*/ 157 w 202"/>
                <a:gd name="T1" fmla="*/ 111 h 115"/>
                <a:gd name="T2" fmla="*/ 153 w 202"/>
                <a:gd name="T3" fmla="*/ 115 h 115"/>
                <a:gd name="T4" fmla="*/ 143 w 202"/>
                <a:gd name="T5" fmla="*/ 115 h 115"/>
                <a:gd name="T6" fmla="*/ 139 w 202"/>
                <a:gd name="T7" fmla="*/ 111 h 115"/>
                <a:gd name="T8" fmla="*/ 132 w 202"/>
                <a:gd name="T9" fmla="*/ 104 h 115"/>
                <a:gd name="T10" fmla="*/ 136 w 202"/>
                <a:gd name="T11" fmla="*/ 97 h 115"/>
                <a:gd name="T12" fmla="*/ 136 w 202"/>
                <a:gd name="T13" fmla="*/ 90 h 115"/>
                <a:gd name="T14" fmla="*/ 139 w 202"/>
                <a:gd name="T15" fmla="*/ 83 h 115"/>
                <a:gd name="T16" fmla="*/ 146 w 202"/>
                <a:gd name="T17" fmla="*/ 66 h 115"/>
                <a:gd name="T18" fmla="*/ 150 w 202"/>
                <a:gd name="T19" fmla="*/ 45 h 115"/>
                <a:gd name="T20" fmla="*/ 150 w 202"/>
                <a:gd name="T21" fmla="*/ 35 h 115"/>
                <a:gd name="T22" fmla="*/ 150 w 202"/>
                <a:gd name="T23" fmla="*/ 31 h 115"/>
                <a:gd name="T24" fmla="*/ 139 w 202"/>
                <a:gd name="T25" fmla="*/ 28 h 115"/>
                <a:gd name="T26" fmla="*/ 136 w 202"/>
                <a:gd name="T27" fmla="*/ 28 h 115"/>
                <a:gd name="T28" fmla="*/ 129 w 202"/>
                <a:gd name="T29" fmla="*/ 28 h 115"/>
                <a:gd name="T30" fmla="*/ 115 w 202"/>
                <a:gd name="T31" fmla="*/ 31 h 115"/>
                <a:gd name="T32" fmla="*/ 101 w 202"/>
                <a:gd name="T33" fmla="*/ 31 h 115"/>
                <a:gd name="T34" fmla="*/ 84 w 202"/>
                <a:gd name="T35" fmla="*/ 35 h 115"/>
                <a:gd name="T36" fmla="*/ 59 w 202"/>
                <a:gd name="T37" fmla="*/ 35 h 115"/>
                <a:gd name="T38" fmla="*/ 35 w 202"/>
                <a:gd name="T39" fmla="*/ 38 h 115"/>
                <a:gd name="T40" fmla="*/ 3 w 202"/>
                <a:gd name="T41" fmla="*/ 42 h 115"/>
                <a:gd name="T42" fmla="*/ 17 w 202"/>
                <a:gd name="T43" fmla="*/ 21 h 115"/>
                <a:gd name="T44" fmla="*/ 56 w 202"/>
                <a:gd name="T45" fmla="*/ 17 h 115"/>
                <a:gd name="T46" fmla="*/ 91 w 202"/>
                <a:gd name="T47" fmla="*/ 10 h 115"/>
                <a:gd name="T48" fmla="*/ 129 w 202"/>
                <a:gd name="T49" fmla="*/ 7 h 115"/>
                <a:gd name="T50" fmla="*/ 146 w 202"/>
                <a:gd name="T51" fmla="*/ 3 h 115"/>
                <a:gd name="T52" fmla="*/ 157 w 202"/>
                <a:gd name="T53" fmla="*/ 0 h 115"/>
                <a:gd name="T54" fmla="*/ 164 w 202"/>
                <a:gd name="T55" fmla="*/ 0 h 115"/>
                <a:gd name="T56" fmla="*/ 174 w 202"/>
                <a:gd name="T57" fmla="*/ 3 h 115"/>
                <a:gd name="T58" fmla="*/ 185 w 202"/>
                <a:gd name="T59" fmla="*/ 10 h 115"/>
                <a:gd name="T60" fmla="*/ 199 w 202"/>
                <a:gd name="T61" fmla="*/ 21 h 115"/>
                <a:gd name="T62" fmla="*/ 202 w 202"/>
                <a:gd name="T63" fmla="*/ 28 h 115"/>
                <a:gd name="T64" fmla="*/ 199 w 202"/>
                <a:gd name="T65" fmla="*/ 35 h 115"/>
                <a:gd name="T66" fmla="*/ 192 w 202"/>
                <a:gd name="T67" fmla="*/ 45 h 115"/>
                <a:gd name="T68" fmla="*/ 181 w 202"/>
                <a:gd name="T69" fmla="*/ 66 h 115"/>
                <a:gd name="T70" fmla="*/ 171 w 202"/>
                <a:gd name="T71" fmla="*/ 90 h 115"/>
                <a:gd name="T72" fmla="*/ 160 w 202"/>
                <a:gd name="T73" fmla="*/ 10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2" h="115">
                  <a:moveTo>
                    <a:pt x="160" y="104"/>
                  </a:moveTo>
                  <a:lnTo>
                    <a:pt x="157" y="111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0" y="115"/>
                  </a:lnTo>
                  <a:lnTo>
                    <a:pt x="143" y="115"/>
                  </a:lnTo>
                  <a:lnTo>
                    <a:pt x="139" y="115"/>
                  </a:lnTo>
                  <a:lnTo>
                    <a:pt x="139" y="111"/>
                  </a:lnTo>
                  <a:lnTo>
                    <a:pt x="136" y="111"/>
                  </a:lnTo>
                  <a:lnTo>
                    <a:pt x="132" y="104"/>
                  </a:lnTo>
                  <a:lnTo>
                    <a:pt x="132" y="101"/>
                  </a:lnTo>
                  <a:lnTo>
                    <a:pt x="136" y="97"/>
                  </a:lnTo>
                  <a:lnTo>
                    <a:pt x="136" y="94"/>
                  </a:lnTo>
                  <a:lnTo>
                    <a:pt x="136" y="90"/>
                  </a:lnTo>
                  <a:lnTo>
                    <a:pt x="136" y="87"/>
                  </a:lnTo>
                  <a:lnTo>
                    <a:pt x="139" y="83"/>
                  </a:lnTo>
                  <a:lnTo>
                    <a:pt x="143" y="73"/>
                  </a:lnTo>
                  <a:lnTo>
                    <a:pt x="146" y="66"/>
                  </a:lnTo>
                  <a:lnTo>
                    <a:pt x="146" y="56"/>
                  </a:lnTo>
                  <a:lnTo>
                    <a:pt x="150" y="45"/>
                  </a:lnTo>
                  <a:lnTo>
                    <a:pt x="150" y="38"/>
                  </a:lnTo>
                  <a:lnTo>
                    <a:pt x="150" y="35"/>
                  </a:lnTo>
                  <a:lnTo>
                    <a:pt x="150" y="31"/>
                  </a:lnTo>
                  <a:lnTo>
                    <a:pt x="150" y="31"/>
                  </a:lnTo>
                  <a:lnTo>
                    <a:pt x="146" y="28"/>
                  </a:lnTo>
                  <a:lnTo>
                    <a:pt x="139" y="28"/>
                  </a:lnTo>
                  <a:lnTo>
                    <a:pt x="139" y="28"/>
                  </a:lnTo>
                  <a:lnTo>
                    <a:pt x="136" y="28"/>
                  </a:lnTo>
                  <a:lnTo>
                    <a:pt x="132" y="28"/>
                  </a:lnTo>
                  <a:lnTo>
                    <a:pt x="129" y="28"/>
                  </a:lnTo>
                  <a:lnTo>
                    <a:pt x="122" y="28"/>
                  </a:lnTo>
                  <a:lnTo>
                    <a:pt x="115" y="31"/>
                  </a:lnTo>
                  <a:lnTo>
                    <a:pt x="108" y="31"/>
                  </a:lnTo>
                  <a:lnTo>
                    <a:pt x="101" y="31"/>
                  </a:lnTo>
                  <a:lnTo>
                    <a:pt x="91" y="31"/>
                  </a:lnTo>
                  <a:lnTo>
                    <a:pt x="84" y="35"/>
                  </a:lnTo>
                  <a:lnTo>
                    <a:pt x="73" y="35"/>
                  </a:lnTo>
                  <a:lnTo>
                    <a:pt x="59" y="35"/>
                  </a:lnTo>
                  <a:lnTo>
                    <a:pt x="49" y="38"/>
                  </a:lnTo>
                  <a:lnTo>
                    <a:pt x="35" y="38"/>
                  </a:lnTo>
                  <a:lnTo>
                    <a:pt x="21" y="42"/>
                  </a:lnTo>
                  <a:lnTo>
                    <a:pt x="3" y="42"/>
                  </a:lnTo>
                  <a:lnTo>
                    <a:pt x="0" y="21"/>
                  </a:lnTo>
                  <a:lnTo>
                    <a:pt x="17" y="21"/>
                  </a:lnTo>
                  <a:lnTo>
                    <a:pt x="38" y="21"/>
                  </a:lnTo>
                  <a:lnTo>
                    <a:pt x="56" y="17"/>
                  </a:lnTo>
                  <a:lnTo>
                    <a:pt x="70" y="17"/>
                  </a:lnTo>
                  <a:lnTo>
                    <a:pt x="91" y="10"/>
                  </a:lnTo>
                  <a:lnTo>
                    <a:pt x="118" y="7"/>
                  </a:lnTo>
                  <a:lnTo>
                    <a:pt x="129" y="7"/>
                  </a:lnTo>
                  <a:lnTo>
                    <a:pt x="139" y="3"/>
                  </a:lnTo>
                  <a:lnTo>
                    <a:pt x="146" y="3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4" y="3"/>
                  </a:lnTo>
                  <a:lnTo>
                    <a:pt x="178" y="7"/>
                  </a:lnTo>
                  <a:lnTo>
                    <a:pt x="185" y="10"/>
                  </a:lnTo>
                  <a:lnTo>
                    <a:pt x="192" y="17"/>
                  </a:lnTo>
                  <a:lnTo>
                    <a:pt x="199" y="21"/>
                  </a:lnTo>
                  <a:lnTo>
                    <a:pt x="199" y="24"/>
                  </a:lnTo>
                  <a:lnTo>
                    <a:pt x="202" y="28"/>
                  </a:lnTo>
                  <a:lnTo>
                    <a:pt x="199" y="31"/>
                  </a:lnTo>
                  <a:lnTo>
                    <a:pt x="199" y="35"/>
                  </a:lnTo>
                  <a:lnTo>
                    <a:pt x="195" y="38"/>
                  </a:lnTo>
                  <a:lnTo>
                    <a:pt x="192" y="45"/>
                  </a:lnTo>
                  <a:lnTo>
                    <a:pt x="185" y="56"/>
                  </a:lnTo>
                  <a:lnTo>
                    <a:pt x="181" y="66"/>
                  </a:lnTo>
                  <a:lnTo>
                    <a:pt x="174" y="80"/>
                  </a:lnTo>
                  <a:lnTo>
                    <a:pt x="171" y="90"/>
                  </a:lnTo>
                  <a:lnTo>
                    <a:pt x="167" y="97"/>
                  </a:lnTo>
                  <a:lnTo>
                    <a:pt x="160" y="104"/>
                  </a:lnTo>
                  <a:lnTo>
                    <a:pt x="16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9">
              <a:extLst>
                <a:ext uri="{FF2B5EF4-FFF2-40B4-BE49-F238E27FC236}">
                  <a16:creationId xmlns:a16="http://schemas.microsoft.com/office/drawing/2014/main" id="{8A83078D-7053-4ECB-BA73-F1D229850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230" y="8791180"/>
              <a:ext cx="610233" cy="79104"/>
            </a:xfrm>
            <a:custGeom>
              <a:avLst/>
              <a:gdLst>
                <a:gd name="T0" fmla="*/ 105 w 108"/>
                <a:gd name="T1" fmla="*/ 0 h 14"/>
                <a:gd name="T2" fmla="*/ 108 w 108"/>
                <a:gd name="T3" fmla="*/ 7 h 14"/>
                <a:gd name="T4" fmla="*/ 98 w 108"/>
                <a:gd name="T5" fmla="*/ 7 h 14"/>
                <a:gd name="T6" fmla="*/ 87 w 108"/>
                <a:gd name="T7" fmla="*/ 7 h 14"/>
                <a:gd name="T8" fmla="*/ 73 w 108"/>
                <a:gd name="T9" fmla="*/ 7 h 14"/>
                <a:gd name="T10" fmla="*/ 56 w 108"/>
                <a:gd name="T11" fmla="*/ 10 h 14"/>
                <a:gd name="T12" fmla="*/ 39 w 108"/>
                <a:gd name="T13" fmla="*/ 10 h 14"/>
                <a:gd name="T14" fmla="*/ 21 w 108"/>
                <a:gd name="T15" fmla="*/ 14 h 14"/>
                <a:gd name="T16" fmla="*/ 11 w 108"/>
                <a:gd name="T17" fmla="*/ 14 h 14"/>
                <a:gd name="T18" fmla="*/ 0 w 108"/>
                <a:gd name="T19" fmla="*/ 14 h 14"/>
                <a:gd name="T20" fmla="*/ 0 w 108"/>
                <a:gd name="T21" fmla="*/ 10 h 14"/>
                <a:gd name="T22" fmla="*/ 4 w 108"/>
                <a:gd name="T23" fmla="*/ 10 h 14"/>
                <a:gd name="T24" fmla="*/ 11 w 108"/>
                <a:gd name="T25" fmla="*/ 10 h 14"/>
                <a:gd name="T26" fmla="*/ 18 w 108"/>
                <a:gd name="T27" fmla="*/ 10 h 14"/>
                <a:gd name="T28" fmla="*/ 28 w 108"/>
                <a:gd name="T29" fmla="*/ 7 h 14"/>
                <a:gd name="T30" fmla="*/ 49 w 108"/>
                <a:gd name="T31" fmla="*/ 3 h 14"/>
                <a:gd name="T32" fmla="*/ 70 w 108"/>
                <a:gd name="T33" fmla="*/ 0 h 14"/>
                <a:gd name="T34" fmla="*/ 80 w 108"/>
                <a:gd name="T35" fmla="*/ 0 h 14"/>
                <a:gd name="T36" fmla="*/ 87 w 108"/>
                <a:gd name="T37" fmla="*/ 0 h 14"/>
                <a:gd name="T38" fmla="*/ 98 w 108"/>
                <a:gd name="T39" fmla="*/ 0 h 14"/>
                <a:gd name="T40" fmla="*/ 105 w 108"/>
                <a:gd name="T41" fmla="*/ 0 h 14"/>
                <a:gd name="T42" fmla="*/ 105 w 108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14">
                  <a:moveTo>
                    <a:pt x="105" y="0"/>
                  </a:moveTo>
                  <a:lnTo>
                    <a:pt x="108" y="7"/>
                  </a:lnTo>
                  <a:lnTo>
                    <a:pt x="98" y="7"/>
                  </a:lnTo>
                  <a:lnTo>
                    <a:pt x="87" y="7"/>
                  </a:lnTo>
                  <a:lnTo>
                    <a:pt x="73" y="7"/>
                  </a:lnTo>
                  <a:lnTo>
                    <a:pt x="56" y="10"/>
                  </a:lnTo>
                  <a:lnTo>
                    <a:pt x="39" y="10"/>
                  </a:lnTo>
                  <a:lnTo>
                    <a:pt x="21" y="14"/>
                  </a:lnTo>
                  <a:lnTo>
                    <a:pt x="11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8" y="7"/>
                  </a:lnTo>
                  <a:lnTo>
                    <a:pt x="49" y="3"/>
                  </a:lnTo>
                  <a:lnTo>
                    <a:pt x="70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5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50">
              <a:extLst>
                <a:ext uri="{FF2B5EF4-FFF2-40B4-BE49-F238E27FC236}">
                  <a16:creationId xmlns:a16="http://schemas.microsoft.com/office/drawing/2014/main" id="{EB39307E-398C-48EC-8A7F-6904D1FB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5623" y="8497364"/>
              <a:ext cx="689337" cy="192110"/>
            </a:xfrm>
            <a:custGeom>
              <a:avLst/>
              <a:gdLst>
                <a:gd name="T0" fmla="*/ 59 w 122"/>
                <a:gd name="T1" fmla="*/ 7 h 34"/>
                <a:gd name="T2" fmla="*/ 73 w 122"/>
                <a:gd name="T3" fmla="*/ 3 h 34"/>
                <a:gd name="T4" fmla="*/ 87 w 122"/>
                <a:gd name="T5" fmla="*/ 3 h 34"/>
                <a:gd name="T6" fmla="*/ 94 w 122"/>
                <a:gd name="T7" fmla="*/ 0 h 34"/>
                <a:gd name="T8" fmla="*/ 101 w 122"/>
                <a:gd name="T9" fmla="*/ 0 h 34"/>
                <a:gd name="T10" fmla="*/ 108 w 122"/>
                <a:gd name="T11" fmla="*/ 0 h 34"/>
                <a:gd name="T12" fmla="*/ 111 w 122"/>
                <a:gd name="T13" fmla="*/ 3 h 34"/>
                <a:gd name="T14" fmla="*/ 115 w 122"/>
                <a:gd name="T15" fmla="*/ 3 h 34"/>
                <a:gd name="T16" fmla="*/ 118 w 122"/>
                <a:gd name="T17" fmla="*/ 10 h 34"/>
                <a:gd name="T18" fmla="*/ 122 w 122"/>
                <a:gd name="T19" fmla="*/ 14 h 34"/>
                <a:gd name="T20" fmla="*/ 122 w 122"/>
                <a:gd name="T21" fmla="*/ 17 h 34"/>
                <a:gd name="T22" fmla="*/ 118 w 122"/>
                <a:gd name="T23" fmla="*/ 21 h 34"/>
                <a:gd name="T24" fmla="*/ 118 w 122"/>
                <a:gd name="T25" fmla="*/ 21 h 34"/>
                <a:gd name="T26" fmla="*/ 115 w 122"/>
                <a:gd name="T27" fmla="*/ 21 h 34"/>
                <a:gd name="T28" fmla="*/ 108 w 122"/>
                <a:gd name="T29" fmla="*/ 24 h 34"/>
                <a:gd name="T30" fmla="*/ 97 w 122"/>
                <a:gd name="T31" fmla="*/ 24 h 34"/>
                <a:gd name="T32" fmla="*/ 83 w 122"/>
                <a:gd name="T33" fmla="*/ 28 h 34"/>
                <a:gd name="T34" fmla="*/ 70 w 122"/>
                <a:gd name="T35" fmla="*/ 28 h 34"/>
                <a:gd name="T36" fmla="*/ 49 w 122"/>
                <a:gd name="T37" fmla="*/ 31 h 34"/>
                <a:gd name="T38" fmla="*/ 28 w 122"/>
                <a:gd name="T39" fmla="*/ 34 h 34"/>
                <a:gd name="T40" fmla="*/ 0 w 122"/>
                <a:gd name="T41" fmla="*/ 34 h 34"/>
                <a:gd name="T42" fmla="*/ 0 w 122"/>
                <a:gd name="T43" fmla="*/ 17 h 34"/>
                <a:gd name="T44" fmla="*/ 14 w 122"/>
                <a:gd name="T45" fmla="*/ 14 h 34"/>
                <a:gd name="T46" fmla="*/ 28 w 122"/>
                <a:gd name="T47" fmla="*/ 14 h 34"/>
                <a:gd name="T48" fmla="*/ 42 w 122"/>
                <a:gd name="T49" fmla="*/ 10 h 34"/>
                <a:gd name="T50" fmla="*/ 59 w 122"/>
                <a:gd name="T51" fmla="*/ 7 h 34"/>
                <a:gd name="T52" fmla="*/ 59 w 122"/>
                <a:gd name="T53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2" h="34">
                  <a:moveTo>
                    <a:pt x="59" y="7"/>
                  </a:moveTo>
                  <a:lnTo>
                    <a:pt x="73" y="3"/>
                  </a:lnTo>
                  <a:lnTo>
                    <a:pt x="87" y="3"/>
                  </a:lnTo>
                  <a:lnTo>
                    <a:pt x="94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1" y="3"/>
                  </a:lnTo>
                  <a:lnTo>
                    <a:pt x="115" y="3"/>
                  </a:lnTo>
                  <a:lnTo>
                    <a:pt x="118" y="10"/>
                  </a:lnTo>
                  <a:lnTo>
                    <a:pt x="122" y="14"/>
                  </a:lnTo>
                  <a:lnTo>
                    <a:pt x="122" y="17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5" y="21"/>
                  </a:lnTo>
                  <a:lnTo>
                    <a:pt x="108" y="24"/>
                  </a:lnTo>
                  <a:lnTo>
                    <a:pt x="97" y="24"/>
                  </a:lnTo>
                  <a:lnTo>
                    <a:pt x="83" y="28"/>
                  </a:lnTo>
                  <a:lnTo>
                    <a:pt x="70" y="28"/>
                  </a:lnTo>
                  <a:lnTo>
                    <a:pt x="49" y="31"/>
                  </a:lnTo>
                  <a:lnTo>
                    <a:pt x="28" y="34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14" y="14"/>
                  </a:lnTo>
                  <a:lnTo>
                    <a:pt x="28" y="14"/>
                  </a:lnTo>
                  <a:lnTo>
                    <a:pt x="42" y="10"/>
                  </a:lnTo>
                  <a:lnTo>
                    <a:pt x="59" y="7"/>
                  </a:lnTo>
                  <a:lnTo>
                    <a:pt x="5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51">
              <a:extLst>
                <a:ext uri="{FF2B5EF4-FFF2-40B4-BE49-F238E27FC236}">
                  <a16:creationId xmlns:a16="http://schemas.microsoft.com/office/drawing/2014/main" id="{5AE07BEE-2C69-4AE4-BFA6-4753BAACD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7414" y="8356108"/>
              <a:ext cx="355971" cy="593283"/>
            </a:xfrm>
            <a:custGeom>
              <a:avLst/>
              <a:gdLst>
                <a:gd name="T0" fmla="*/ 52 w 63"/>
                <a:gd name="T1" fmla="*/ 105 h 105"/>
                <a:gd name="T2" fmla="*/ 49 w 63"/>
                <a:gd name="T3" fmla="*/ 105 h 105"/>
                <a:gd name="T4" fmla="*/ 45 w 63"/>
                <a:gd name="T5" fmla="*/ 101 h 105"/>
                <a:gd name="T6" fmla="*/ 42 w 63"/>
                <a:gd name="T7" fmla="*/ 101 h 105"/>
                <a:gd name="T8" fmla="*/ 38 w 63"/>
                <a:gd name="T9" fmla="*/ 94 h 105"/>
                <a:gd name="T10" fmla="*/ 38 w 63"/>
                <a:gd name="T11" fmla="*/ 91 h 105"/>
                <a:gd name="T12" fmla="*/ 35 w 63"/>
                <a:gd name="T13" fmla="*/ 84 h 105"/>
                <a:gd name="T14" fmla="*/ 28 w 63"/>
                <a:gd name="T15" fmla="*/ 73 h 105"/>
                <a:gd name="T16" fmla="*/ 24 w 63"/>
                <a:gd name="T17" fmla="*/ 63 h 105"/>
                <a:gd name="T18" fmla="*/ 21 w 63"/>
                <a:gd name="T19" fmla="*/ 53 h 105"/>
                <a:gd name="T20" fmla="*/ 17 w 63"/>
                <a:gd name="T21" fmla="*/ 46 h 105"/>
                <a:gd name="T22" fmla="*/ 17 w 63"/>
                <a:gd name="T23" fmla="*/ 39 h 105"/>
                <a:gd name="T24" fmla="*/ 14 w 63"/>
                <a:gd name="T25" fmla="*/ 32 h 105"/>
                <a:gd name="T26" fmla="*/ 10 w 63"/>
                <a:gd name="T27" fmla="*/ 25 h 105"/>
                <a:gd name="T28" fmla="*/ 7 w 63"/>
                <a:gd name="T29" fmla="*/ 21 h 105"/>
                <a:gd name="T30" fmla="*/ 7 w 63"/>
                <a:gd name="T31" fmla="*/ 18 h 105"/>
                <a:gd name="T32" fmla="*/ 7 w 63"/>
                <a:gd name="T33" fmla="*/ 14 h 105"/>
                <a:gd name="T34" fmla="*/ 3 w 63"/>
                <a:gd name="T35" fmla="*/ 11 h 105"/>
                <a:gd name="T36" fmla="*/ 0 w 63"/>
                <a:gd name="T37" fmla="*/ 7 h 105"/>
                <a:gd name="T38" fmla="*/ 3 w 63"/>
                <a:gd name="T39" fmla="*/ 4 h 105"/>
                <a:gd name="T40" fmla="*/ 7 w 63"/>
                <a:gd name="T41" fmla="*/ 4 h 105"/>
                <a:gd name="T42" fmla="*/ 10 w 63"/>
                <a:gd name="T43" fmla="*/ 0 h 105"/>
                <a:gd name="T44" fmla="*/ 17 w 63"/>
                <a:gd name="T45" fmla="*/ 0 h 105"/>
                <a:gd name="T46" fmla="*/ 24 w 63"/>
                <a:gd name="T47" fmla="*/ 4 h 105"/>
                <a:gd name="T48" fmla="*/ 38 w 63"/>
                <a:gd name="T49" fmla="*/ 4 h 105"/>
                <a:gd name="T50" fmla="*/ 42 w 63"/>
                <a:gd name="T51" fmla="*/ 21 h 105"/>
                <a:gd name="T52" fmla="*/ 49 w 63"/>
                <a:gd name="T53" fmla="*/ 39 h 105"/>
                <a:gd name="T54" fmla="*/ 52 w 63"/>
                <a:gd name="T55" fmla="*/ 53 h 105"/>
                <a:gd name="T56" fmla="*/ 56 w 63"/>
                <a:gd name="T57" fmla="*/ 63 h 105"/>
                <a:gd name="T58" fmla="*/ 56 w 63"/>
                <a:gd name="T59" fmla="*/ 73 h 105"/>
                <a:gd name="T60" fmla="*/ 59 w 63"/>
                <a:gd name="T61" fmla="*/ 80 h 105"/>
                <a:gd name="T62" fmla="*/ 59 w 63"/>
                <a:gd name="T63" fmla="*/ 87 h 105"/>
                <a:gd name="T64" fmla="*/ 63 w 63"/>
                <a:gd name="T65" fmla="*/ 91 h 105"/>
                <a:gd name="T66" fmla="*/ 63 w 63"/>
                <a:gd name="T67" fmla="*/ 98 h 105"/>
                <a:gd name="T68" fmla="*/ 59 w 63"/>
                <a:gd name="T69" fmla="*/ 101 h 105"/>
                <a:gd name="T70" fmla="*/ 56 w 63"/>
                <a:gd name="T71" fmla="*/ 101 h 105"/>
                <a:gd name="T72" fmla="*/ 52 w 63"/>
                <a:gd name="T73" fmla="*/ 105 h 105"/>
                <a:gd name="T74" fmla="*/ 52 w 63"/>
                <a:gd name="T7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05">
                  <a:moveTo>
                    <a:pt x="52" y="105"/>
                  </a:moveTo>
                  <a:lnTo>
                    <a:pt x="49" y="105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8" y="94"/>
                  </a:lnTo>
                  <a:lnTo>
                    <a:pt x="38" y="91"/>
                  </a:lnTo>
                  <a:lnTo>
                    <a:pt x="35" y="84"/>
                  </a:lnTo>
                  <a:lnTo>
                    <a:pt x="28" y="73"/>
                  </a:lnTo>
                  <a:lnTo>
                    <a:pt x="24" y="63"/>
                  </a:lnTo>
                  <a:lnTo>
                    <a:pt x="21" y="53"/>
                  </a:lnTo>
                  <a:lnTo>
                    <a:pt x="17" y="46"/>
                  </a:lnTo>
                  <a:lnTo>
                    <a:pt x="17" y="39"/>
                  </a:lnTo>
                  <a:lnTo>
                    <a:pt x="14" y="32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8" y="4"/>
                  </a:lnTo>
                  <a:lnTo>
                    <a:pt x="42" y="21"/>
                  </a:lnTo>
                  <a:lnTo>
                    <a:pt x="49" y="39"/>
                  </a:lnTo>
                  <a:lnTo>
                    <a:pt x="52" y="53"/>
                  </a:lnTo>
                  <a:lnTo>
                    <a:pt x="56" y="63"/>
                  </a:lnTo>
                  <a:lnTo>
                    <a:pt x="56" y="73"/>
                  </a:lnTo>
                  <a:lnTo>
                    <a:pt x="59" y="80"/>
                  </a:lnTo>
                  <a:lnTo>
                    <a:pt x="59" y="87"/>
                  </a:lnTo>
                  <a:lnTo>
                    <a:pt x="63" y="91"/>
                  </a:lnTo>
                  <a:lnTo>
                    <a:pt x="63" y="98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2" y="105"/>
                  </a:lnTo>
                  <a:lnTo>
                    <a:pt x="52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52">
              <a:extLst>
                <a:ext uri="{FF2B5EF4-FFF2-40B4-BE49-F238E27FC236}">
                  <a16:creationId xmlns:a16="http://schemas.microsoft.com/office/drawing/2014/main" id="{B94B4F2C-2371-4884-8259-E5F82545C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5623" y="8926787"/>
              <a:ext cx="1260020" cy="632834"/>
            </a:xfrm>
            <a:custGeom>
              <a:avLst/>
              <a:gdLst>
                <a:gd name="T0" fmla="*/ 188 w 223"/>
                <a:gd name="T1" fmla="*/ 53 h 112"/>
                <a:gd name="T2" fmla="*/ 206 w 223"/>
                <a:gd name="T3" fmla="*/ 63 h 112"/>
                <a:gd name="T4" fmla="*/ 216 w 223"/>
                <a:gd name="T5" fmla="*/ 70 h 112"/>
                <a:gd name="T6" fmla="*/ 223 w 223"/>
                <a:gd name="T7" fmla="*/ 74 h 112"/>
                <a:gd name="T8" fmla="*/ 223 w 223"/>
                <a:gd name="T9" fmla="*/ 84 h 112"/>
                <a:gd name="T10" fmla="*/ 216 w 223"/>
                <a:gd name="T11" fmla="*/ 91 h 112"/>
                <a:gd name="T12" fmla="*/ 209 w 223"/>
                <a:gd name="T13" fmla="*/ 98 h 112"/>
                <a:gd name="T14" fmla="*/ 192 w 223"/>
                <a:gd name="T15" fmla="*/ 102 h 112"/>
                <a:gd name="T16" fmla="*/ 171 w 223"/>
                <a:gd name="T17" fmla="*/ 109 h 112"/>
                <a:gd name="T18" fmla="*/ 146 w 223"/>
                <a:gd name="T19" fmla="*/ 112 h 112"/>
                <a:gd name="T20" fmla="*/ 122 w 223"/>
                <a:gd name="T21" fmla="*/ 112 h 112"/>
                <a:gd name="T22" fmla="*/ 97 w 223"/>
                <a:gd name="T23" fmla="*/ 109 h 112"/>
                <a:gd name="T24" fmla="*/ 77 w 223"/>
                <a:gd name="T25" fmla="*/ 98 h 112"/>
                <a:gd name="T26" fmla="*/ 52 w 223"/>
                <a:gd name="T27" fmla="*/ 88 h 112"/>
                <a:gd name="T28" fmla="*/ 31 w 223"/>
                <a:gd name="T29" fmla="*/ 70 h 112"/>
                <a:gd name="T30" fmla="*/ 14 w 223"/>
                <a:gd name="T31" fmla="*/ 46 h 112"/>
                <a:gd name="T32" fmla="*/ 3 w 223"/>
                <a:gd name="T33" fmla="*/ 21 h 112"/>
                <a:gd name="T34" fmla="*/ 0 w 223"/>
                <a:gd name="T35" fmla="*/ 4 h 112"/>
                <a:gd name="T36" fmla="*/ 7 w 223"/>
                <a:gd name="T37" fmla="*/ 0 h 112"/>
                <a:gd name="T38" fmla="*/ 17 w 223"/>
                <a:gd name="T39" fmla="*/ 7 h 112"/>
                <a:gd name="T40" fmla="*/ 28 w 223"/>
                <a:gd name="T41" fmla="*/ 25 h 112"/>
                <a:gd name="T42" fmla="*/ 42 w 223"/>
                <a:gd name="T43" fmla="*/ 42 h 112"/>
                <a:gd name="T44" fmla="*/ 66 w 223"/>
                <a:gd name="T45" fmla="*/ 60 h 112"/>
                <a:gd name="T46" fmla="*/ 94 w 223"/>
                <a:gd name="T47" fmla="*/ 74 h 112"/>
                <a:gd name="T48" fmla="*/ 115 w 223"/>
                <a:gd name="T49" fmla="*/ 77 h 112"/>
                <a:gd name="T50" fmla="*/ 136 w 223"/>
                <a:gd name="T51" fmla="*/ 77 h 112"/>
                <a:gd name="T52" fmla="*/ 157 w 223"/>
                <a:gd name="T53" fmla="*/ 74 h 112"/>
                <a:gd name="T54" fmla="*/ 164 w 223"/>
                <a:gd name="T55" fmla="*/ 74 h 112"/>
                <a:gd name="T56" fmla="*/ 164 w 223"/>
                <a:gd name="T57" fmla="*/ 70 h 112"/>
                <a:gd name="T58" fmla="*/ 160 w 223"/>
                <a:gd name="T59" fmla="*/ 56 h 112"/>
                <a:gd name="T60" fmla="*/ 150 w 223"/>
                <a:gd name="T61" fmla="*/ 39 h 112"/>
                <a:gd name="T62" fmla="*/ 146 w 223"/>
                <a:gd name="T63" fmla="*/ 28 h 112"/>
                <a:gd name="T64" fmla="*/ 153 w 223"/>
                <a:gd name="T65" fmla="*/ 25 h 112"/>
                <a:gd name="T66" fmla="*/ 167 w 223"/>
                <a:gd name="T67" fmla="*/ 35 h 112"/>
                <a:gd name="T68" fmla="*/ 178 w 223"/>
                <a:gd name="T6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3" h="112">
                  <a:moveTo>
                    <a:pt x="178" y="46"/>
                  </a:moveTo>
                  <a:lnTo>
                    <a:pt x="188" y="53"/>
                  </a:lnTo>
                  <a:lnTo>
                    <a:pt x="199" y="60"/>
                  </a:lnTo>
                  <a:lnTo>
                    <a:pt x="206" y="63"/>
                  </a:lnTo>
                  <a:lnTo>
                    <a:pt x="213" y="67"/>
                  </a:lnTo>
                  <a:lnTo>
                    <a:pt x="216" y="70"/>
                  </a:lnTo>
                  <a:lnTo>
                    <a:pt x="220" y="70"/>
                  </a:lnTo>
                  <a:lnTo>
                    <a:pt x="223" y="74"/>
                  </a:lnTo>
                  <a:lnTo>
                    <a:pt x="223" y="81"/>
                  </a:lnTo>
                  <a:lnTo>
                    <a:pt x="223" y="84"/>
                  </a:lnTo>
                  <a:lnTo>
                    <a:pt x="220" y="88"/>
                  </a:lnTo>
                  <a:lnTo>
                    <a:pt x="216" y="91"/>
                  </a:lnTo>
                  <a:lnTo>
                    <a:pt x="213" y="95"/>
                  </a:lnTo>
                  <a:lnTo>
                    <a:pt x="209" y="98"/>
                  </a:lnTo>
                  <a:lnTo>
                    <a:pt x="202" y="98"/>
                  </a:lnTo>
                  <a:lnTo>
                    <a:pt x="192" y="102"/>
                  </a:lnTo>
                  <a:lnTo>
                    <a:pt x="181" y="105"/>
                  </a:lnTo>
                  <a:lnTo>
                    <a:pt x="171" y="109"/>
                  </a:lnTo>
                  <a:lnTo>
                    <a:pt x="160" y="112"/>
                  </a:lnTo>
                  <a:lnTo>
                    <a:pt x="146" y="112"/>
                  </a:lnTo>
                  <a:lnTo>
                    <a:pt x="136" y="112"/>
                  </a:lnTo>
                  <a:lnTo>
                    <a:pt x="122" y="112"/>
                  </a:lnTo>
                  <a:lnTo>
                    <a:pt x="108" y="109"/>
                  </a:lnTo>
                  <a:lnTo>
                    <a:pt x="97" y="109"/>
                  </a:lnTo>
                  <a:lnTo>
                    <a:pt x="87" y="105"/>
                  </a:lnTo>
                  <a:lnTo>
                    <a:pt x="77" y="98"/>
                  </a:lnTo>
                  <a:lnTo>
                    <a:pt x="66" y="95"/>
                  </a:lnTo>
                  <a:lnTo>
                    <a:pt x="52" y="88"/>
                  </a:lnTo>
                  <a:lnTo>
                    <a:pt x="42" y="81"/>
                  </a:lnTo>
                  <a:lnTo>
                    <a:pt x="31" y="70"/>
                  </a:lnTo>
                  <a:lnTo>
                    <a:pt x="24" y="60"/>
                  </a:lnTo>
                  <a:lnTo>
                    <a:pt x="14" y="46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11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7" y="7"/>
                  </a:lnTo>
                  <a:lnTo>
                    <a:pt x="21" y="14"/>
                  </a:lnTo>
                  <a:lnTo>
                    <a:pt x="28" y="25"/>
                  </a:lnTo>
                  <a:lnTo>
                    <a:pt x="35" y="35"/>
                  </a:lnTo>
                  <a:lnTo>
                    <a:pt x="42" y="42"/>
                  </a:lnTo>
                  <a:lnTo>
                    <a:pt x="52" y="49"/>
                  </a:lnTo>
                  <a:lnTo>
                    <a:pt x="66" y="60"/>
                  </a:lnTo>
                  <a:lnTo>
                    <a:pt x="87" y="70"/>
                  </a:lnTo>
                  <a:lnTo>
                    <a:pt x="94" y="74"/>
                  </a:lnTo>
                  <a:lnTo>
                    <a:pt x="104" y="74"/>
                  </a:lnTo>
                  <a:lnTo>
                    <a:pt x="115" y="77"/>
                  </a:lnTo>
                  <a:lnTo>
                    <a:pt x="122" y="77"/>
                  </a:lnTo>
                  <a:lnTo>
                    <a:pt x="136" y="77"/>
                  </a:lnTo>
                  <a:lnTo>
                    <a:pt x="150" y="77"/>
                  </a:lnTo>
                  <a:lnTo>
                    <a:pt x="157" y="74"/>
                  </a:lnTo>
                  <a:lnTo>
                    <a:pt x="160" y="74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0"/>
                  </a:lnTo>
                  <a:lnTo>
                    <a:pt x="164" y="63"/>
                  </a:lnTo>
                  <a:lnTo>
                    <a:pt x="160" y="56"/>
                  </a:lnTo>
                  <a:lnTo>
                    <a:pt x="153" y="46"/>
                  </a:lnTo>
                  <a:lnTo>
                    <a:pt x="150" y="39"/>
                  </a:lnTo>
                  <a:lnTo>
                    <a:pt x="146" y="32"/>
                  </a:lnTo>
                  <a:lnTo>
                    <a:pt x="146" y="28"/>
                  </a:lnTo>
                  <a:lnTo>
                    <a:pt x="150" y="25"/>
                  </a:lnTo>
                  <a:lnTo>
                    <a:pt x="153" y="25"/>
                  </a:lnTo>
                  <a:lnTo>
                    <a:pt x="160" y="32"/>
                  </a:lnTo>
                  <a:lnTo>
                    <a:pt x="167" y="35"/>
                  </a:lnTo>
                  <a:lnTo>
                    <a:pt x="178" y="46"/>
                  </a:lnTo>
                  <a:lnTo>
                    <a:pt x="178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53">
              <a:extLst>
                <a:ext uri="{FF2B5EF4-FFF2-40B4-BE49-F238E27FC236}">
                  <a16:creationId xmlns:a16="http://schemas.microsoft.com/office/drawing/2014/main" id="{5CFAECC1-5EB9-4C37-8BED-A7D6BA88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051" y="8909838"/>
              <a:ext cx="299468" cy="553730"/>
            </a:xfrm>
            <a:custGeom>
              <a:avLst/>
              <a:gdLst>
                <a:gd name="T0" fmla="*/ 49 w 53"/>
                <a:gd name="T1" fmla="*/ 10 h 98"/>
                <a:gd name="T2" fmla="*/ 49 w 53"/>
                <a:gd name="T3" fmla="*/ 14 h 98"/>
                <a:gd name="T4" fmla="*/ 49 w 53"/>
                <a:gd name="T5" fmla="*/ 21 h 98"/>
                <a:gd name="T6" fmla="*/ 53 w 53"/>
                <a:gd name="T7" fmla="*/ 28 h 98"/>
                <a:gd name="T8" fmla="*/ 53 w 53"/>
                <a:gd name="T9" fmla="*/ 35 h 98"/>
                <a:gd name="T10" fmla="*/ 49 w 53"/>
                <a:gd name="T11" fmla="*/ 52 h 98"/>
                <a:gd name="T12" fmla="*/ 49 w 53"/>
                <a:gd name="T13" fmla="*/ 59 h 98"/>
                <a:gd name="T14" fmla="*/ 46 w 53"/>
                <a:gd name="T15" fmla="*/ 66 h 98"/>
                <a:gd name="T16" fmla="*/ 42 w 53"/>
                <a:gd name="T17" fmla="*/ 73 h 98"/>
                <a:gd name="T18" fmla="*/ 39 w 53"/>
                <a:gd name="T19" fmla="*/ 80 h 98"/>
                <a:gd name="T20" fmla="*/ 35 w 53"/>
                <a:gd name="T21" fmla="*/ 87 h 98"/>
                <a:gd name="T22" fmla="*/ 32 w 53"/>
                <a:gd name="T23" fmla="*/ 91 h 98"/>
                <a:gd name="T24" fmla="*/ 28 w 53"/>
                <a:gd name="T25" fmla="*/ 94 h 98"/>
                <a:gd name="T26" fmla="*/ 21 w 53"/>
                <a:gd name="T27" fmla="*/ 98 h 98"/>
                <a:gd name="T28" fmla="*/ 18 w 53"/>
                <a:gd name="T29" fmla="*/ 98 h 98"/>
                <a:gd name="T30" fmla="*/ 14 w 53"/>
                <a:gd name="T31" fmla="*/ 98 h 98"/>
                <a:gd name="T32" fmla="*/ 11 w 53"/>
                <a:gd name="T33" fmla="*/ 98 h 98"/>
                <a:gd name="T34" fmla="*/ 7 w 53"/>
                <a:gd name="T35" fmla="*/ 94 h 98"/>
                <a:gd name="T36" fmla="*/ 7 w 53"/>
                <a:gd name="T37" fmla="*/ 91 h 98"/>
                <a:gd name="T38" fmla="*/ 4 w 53"/>
                <a:gd name="T39" fmla="*/ 84 h 98"/>
                <a:gd name="T40" fmla="*/ 4 w 53"/>
                <a:gd name="T41" fmla="*/ 77 h 98"/>
                <a:gd name="T42" fmla="*/ 4 w 53"/>
                <a:gd name="T43" fmla="*/ 73 h 98"/>
                <a:gd name="T44" fmla="*/ 0 w 53"/>
                <a:gd name="T45" fmla="*/ 70 h 98"/>
                <a:gd name="T46" fmla="*/ 0 w 53"/>
                <a:gd name="T47" fmla="*/ 66 h 98"/>
                <a:gd name="T48" fmla="*/ 4 w 53"/>
                <a:gd name="T49" fmla="*/ 66 h 98"/>
                <a:gd name="T50" fmla="*/ 4 w 53"/>
                <a:gd name="T51" fmla="*/ 63 h 98"/>
                <a:gd name="T52" fmla="*/ 7 w 53"/>
                <a:gd name="T53" fmla="*/ 59 h 98"/>
                <a:gd name="T54" fmla="*/ 11 w 53"/>
                <a:gd name="T55" fmla="*/ 56 h 98"/>
                <a:gd name="T56" fmla="*/ 14 w 53"/>
                <a:gd name="T57" fmla="*/ 49 h 98"/>
                <a:gd name="T58" fmla="*/ 18 w 53"/>
                <a:gd name="T59" fmla="*/ 42 h 98"/>
                <a:gd name="T60" fmla="*/ 21 w 53"/>
                <a:gd name="T61" fmla="*/ 35 h 98"/>
                <a:gd name="T62" fmla="*/ 25 w 53"/>
                <a:gd name="T63" fmla="*/ 24 h 98"/>
                <a:gd name="T64" fmla="*/ 28 w 53"/>
                <a:gd name="T65" fmla="*/ 14 h 98"/>
                <a:gd name="T66" fmla="*/ 32 w 53"/>
                <a:gd name="T67" fmla="*/ 7 h 98"/>
                <a:gd name="T68" fmla="*/ 35 w 53"/>
                <a:gd name="T69" fmla="*/ 3 h 98"/>
                <a:gd name="T70" fmla="*/ 42 w 53"/>
                <a:gd name="T71" fmla="*/ 0 h 98"/>
                <a:gd name="T72" fmla="*/ 46 w 53"/>
                <a:gd name="T73" fmla="*/ 3 h 98"/>
                <a:gd name="T74" fmla="*/ 46 w 53"/>
                <a:gd name="T75" fmla="*/ 3 h 98"/>
                <a:gd name="T76" fmla="*/ 49 w 53"/>
                <a:gd name="T77" fmla="*/ 7 h 98"/>
                <a:gd name="T78" fmla="*/ 49 w 53"/>
                <a:gd name="T79" fmla="*/ 10 h 98"/>
                <a:gd name="T80" fmla="*/ 49 w 53"/>
                <a:gd name="T81" fmla="*/ 1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98">
                  <a:moveTo>
                    <a:pt x="49" y="10"/>
                  </a:moveTo>
                  <a:lnTo>
                    <a:pt x="49" y="14"/>
                  </a:lnTo>
                  <a:lnTo>
                    <a:pt x="49" y="21"/>
                  </a:lnTo>
                  <a:lnTo>
                    <a:pt x="53" y="28"/>
                  </a:lnTo>
                  <a:lnTo>
                    <a:pt x="53" y="35"/>
                  </a:lnTo>
                  <a:lnTo>
                    <a:pt x="49" y="52"/>
                  </a:lnTo>
                  <a:lnTo>
                    <a:pt x="49" y="59"/>
                  </a:lnTo>
                  <a:lnTo>
                    <a:pt x="46" y="66"/>
                  </a:lnTo>
                  <a:lnTo>
                    <a:pt x="42" y="73"/>
                  </a:lnTo>
                  <a:lnTo>
                    <a:pt x="39" y="80"/>
                  </a:lnTo>
                  <a:lnTo>
                    <a:pt x="35" y="87"/>
                  </a:lnTo>
                  <a:lnTo>
                    <a:pt x="32" y="91"/>
                  </a:lnTo>
                  <a:lnTo>
                    <a:pt x="28" y="94"/>
                  </a:lnTo>
                  <a:lnTo>
                    <a:pt x="21" y="98"/>
                  </a:lnTo>
                  <a:lnTo>
                    <a:pt x="18" y="98"/>
                  </a:lnTo>
                  <a:lnTo>
                    <a:pt x="14" y="98"/>
                  </a:lnTo>
                  <a:lnTo>
                    <a:pt x="11" y="98"/>
                  </a:lnTo>
                  <a:lnTo>
                    <a:pt x="7" y="94"/>
                  </a:lnTo>
                  <a:lnTo>
                    <a:pt x="7" y="91"/>
                  </a:lnTo>
                  <a:lnTo>
                    <a:pt x="4" y="84"/>
                  </a:lnTo>
                  <a:lnTo>
                    <a:pt x="4" y="77"/>
                  </a:lnTo>
                  <a:lnTo>
                    <a:pt x="4" y="73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4" y="63"/>
                  </a:lnTo>
                  <a:lnTo>
                    <a:pt x="7" y="59"/>
                  </a:lnTo>
                  <a:lnTo>
                    <a:pt x="11" y="56"/>
                  </a:lnTo>
                  <a:lnTo>
                    <a:pt x="14" y="49"/>
                  </a:lnTo>
                  <a:lnTo>
                    <a:pt x="18" y="42"/>
                  </a:lnTo>
                  <a:lnTo>
                    <a:pt x="21" y="35"/>
                  </a:lnTo>
                  <a:lnTo>
                    <a:pt x="25" y="24"/>
                  </a:lnTo>
                  <a:lnTo>
                    <a:pt x="28" y="14"/>
                  </a:lnTo>
                  <a:lnTo>
                    <a:pt x="32" y="7"/>
                  </a:lnTo>
                  <a:lnTo>
                    <a:pt x="35" y="3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9" y="7"/>
                  </a:lnTo>
                  <a:lnTo>
                    <a:pt x="49" y="10"/>
                  </a:lnTo>
                  <a:lnTo>
                    <a:pt x="4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4">
              <a:extLst>
                <a:ext uri="{FF2B5EF4-FFF2-40B4-BE49-F238E27FC236}">
                  <a16:creationId xmlns:a16="http://schemas.microsoft.com/office/drawing/2014/main" id="{011D35CA-97AD-45CA-A5C9-F5B6BC0F3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893" y="7960587"/>
              <a:ext cx="2090613" cy="395521"/>
            </a:xfrm>
            <a:custGeom>
              <a:avLst/>
              <a:gdLst>
                <a:gd name="T0" fmla="*/ 262 w 370"/>
                <a:gd name="T1" fmla="*/ 7 h 70"/>
                <a:gd name="T2" fmla="*/ 283 w 370"/>
                <a:gd name="T3" fmla="*/ 4 h 70"/>
                <a:gd name="T4" fmla="*/ 300 w 370"/>
                <a:gd name="T5" fmla="*/ 0 h 70"/>
                <a:gd name="T6" fmla="*/ 314 w 370"/>
                <a:gd name="T7" fmla="*/ 0 h 70"/>
                <a:gd name="T8" fmla="*/ 325 w 370"/>
                <a:gd name="T9" fmla="*/ 0 h 70"/>
                <a:gd name="T10" fmla="*/ 342 w 370"/>
                <a:gd name="T11" fmla="*/ 4 h 70"/>
                <a:gd name="T12" fmla="*/ 360 w 370"/>
                <a:gd name="T13" fmla="*/ 11 h 70"/>
                <a:gd name="T14" fmla="*/ 367 w 370"/>
                <a:gd name="T15" fmla="*/ 18 h 70"/>
                <a:gd name="T16" fmla="*/ 367 w 370"/>
                <a:gd name="T17" fmla="*/ 25 h 70"/>
                <a:gd name="T18" fmla="*/ 363 w 370"/>
                <a:gd name="T19" fmla="*/ 28 h 70"/>
                <a:gd name="T20" fmla="*/ 356 w 370"/>
                <a:gd name="T21" fmla="*/ 32 h 70"/>
                <a:gd name="T22" fmla="*/ 349 w 370"/>
                <a:gd name="T23" fmla="*/ 32 h 70"/>
                <a:gd name="T24" fmla="*/ 335 w 370"/>
                <a:gd name="T25" fmla="*/ 32 h 70"/>
                <a:gd name="T26" fmla="*/ 318 w 370"/>
                <a:gd name="T27" fmla="*/ 35 h 70"/>
                <a:gd name="T28" fmla="*/ 290 w 370"/>
                <a:gd name="T29" fmla="*/ 35 h 70"/>
                <a:gd name="T30" fmla="*/ 258 w 370"/>
                <a:gd name="T31" fmla="*/ 35 h 70"/>
                <a:gd name="T32" fmla="*/ 244 w 370"/>
                <a:gd name="T33" fmla="*/ 35 h 70"/>
                <a:gd name="T34" fmla="*/ 234 w 370"/>
                <a:gd name="T35" fmla="*/ 39 h 70"/>
                <a:gd name="T36" fmla="*/ 213 w 370"/>
                <a:gd name="T37" fmla="*/ 39 h 70"/>
                <a:gd name="T38" fmla="*/ 185 w 370"/>
                <a:gd name="T39" fmla="*/ 46 h 70"/>
                <a:gd name="T40" fmla="*/ 154 w 370"/>
                <a:gd name="T41" fmla="*/ 49 h 70"/>
                <a:gd name="T42" fmla="*/ 119 w 370"/>
                <a:gd name="T43" fmla="*/ 56 h 70"/>
                <a:gd name="T44" fmla="*/ 91 w 370"/>
                <a:gd name="T45" fmla="*/ 60 h 70"/>
                <a:gd name="T46" fmla="*/ 70 w 370"/>
                <a:gd name="T47" fmla="*/ 63 h 70"/>
                <a:gd name="T48" fmla="*/ 56 w 370"/>
                <a:gd name="T49" fmla="*/ 63 h 70"/>
                <a:gd name="T50" fmla="*/ 38 w 370"/>
                <a:gd name="T51" fmla="*/ 67 h 70"/>
                <a:gd name="T52" fmla="*/ 31 w 370"/>
                <a:gd name="T53" fmla="*/ 70 h 70"/>
                <a:gd name="T54" fmla="*/ 24 w 370"/>
                <a:gd name="T55" fmla="*/ 67 h 70"/>
                <a:gd name="T56" fmla="*/ 10 w 370"/>
                <a:gd name="T57" fmla="*/ 56 h 70"/>
                <a:gd name="T58" fmla="*/ 0 w 370"/>
                <a:gd name="T59" fmla="*/ 49 h 70"/>
                <a:gd name="T60" fmla="*/ 0 w 370"/>
                <a:gd name="T61" fmla="*/ 46 h 70"/>
                <a:gd name="T62" fmla="*/ 0 w 370"/>
                <a:gd name="T63" fmla="*/ 46 h 70"/>
                <a:gd name="T64" fmla="*/ 7 w 370"/>
                <a:gd name="T65" fmla="*/ 42 h 70"/>
                <a:gd name="T66" fmla="*/ 21 w 370"/>
                <a:gd name="T67" fmla="*/ 42 h 70"/>
                <a:gd name="T68" fmla="*/ 45 w 370"/>
                <a:gd name="T69" fmla="*/ 39 h 70"/>
                <a:gd name="T70" fmla="*/ 80 w 370"/>
                <a:gd name="T71" fmla="*/ 32 h 70"/>
                <a:gd name="T72" fmla="*/ 122 w 370"/>
                <a:gd name="T73" fmla="*/ 28 h 70"/>
                <a:gd name="T74" fmla="*/ 164 w 370"/>
                <a:gd name="T75" fmla="*/ 21 h 70"/>
                <a:gd name="T76" fmla="*/ 199 w 370"/>
                <a:gd name="T77" fmla="*/ 18 h 70"/>
                <a:gd name="T78" fmla="*/ 248 w 370"/>
                <a:gd name="T79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0" h="70">
                  <a:moveTo>
                    <a:pt x="248" y="7"/>
                  </a:moveTo>
                  <a:lnTo>
                    <a:pt x="262" y="7"/>
                  </a:lnTo>
                  <a:lnTo>
                    <a:pt x="272" y="4"/>
                  </a:lnTo>
                  <a:lnTo>
                    <a:pt x="283" y="4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18" y="0"/>
                  </a:lnTo>
                  <a:lnTo>
                    <a:pt x="325" y="0"/>
                  </a:lnTo>
                  <a:lnTo>
                    <a:pt x="335" y="0"/>
                  </a:lnTo>
                  <a:lnTo>
                    <a:pt x="342" y="4"/>
                  </a:lnTo>
                  <a:lnTo>
                    <a:pt x="353" y="4"/>
                  </a:lnTo>
                  <a:lnTo>
                    <a:pt x="360" y="11"/>
                  </a:lnTo>
                  <a:lnTo>
                    <a:pt x="363" y="14"/>
                  </a:lnTo>
                  <a:lnTo>
                    <a:pt x="367" y="18"/>
                  </a:lnTo>
                  <a:lnTo>
                    <a:pt x="370" y="21"/>
                  </a:lnTo>
                  <a:lnTo>
                    <a:pt x="367" y="25"/>
                  </a:lnTo>
                  <a:lnTo>
                    <a:pt x="367" y="28"/>
                  </a:lnTo>
                  <a:lnTo>
                    <a:pt x="363" y="28"/>
                  </a:lnTo>
                  <a:lnTo>
                    <a:pt x="360" y="32"/>
                  </a:lnTo>
                  <a:lnTo>
                    <a:pt x="356" y="32"/>
                  </a:lnTo>
                  <a:lnTo>
                    <a:pt x="353" y="32"/>
                  </a:lnTo>
                  <a:lnTo>
                    <a:pt x="349" y="32"/>
                  </a:lnTo>
                  <a:lnTo>
                    <a:pt x="342" y="32"/>
                  </a:lnTo>
                  <a:lnTo>
                    <a:pt x="335" y="32"/>
                  </a:lnTo>
                  <a:lnTo>
                    <a:pt x="328" y="35"/>
                  </a:lnTo>
                  <a:lnTo>
                    <a:pt x="318" y="35"/>
                  </a:lnTo>
                  <a:lnTo>
                    <a:pt x="311" y="35"/>
                  </a:lnTo>
                  <a:lnTo>
                    <a:pt x="290" y="35"/>
                  </a:lnTo>
                  <a:lnTo>
                    <a:pt x="272" y="35"/>
                  </a:lnTo>
                  <a:lnTo>
                    <a:pt x="258" y="35"/>
                  </a:lnTo>
                  <a:lnTo>
                    <a:pt x="251" y="35"/>
                  </a:lnTo>
                  <a:lnTo>
                    <a:pt x="244" y="35"/>
                  </a:lnTo>
                  <a:lnTo>
                    <a:pt x="241" y="35"/>
                  </a:lnTo>
                  <a:lnTo>
                    <a:pt x="234" y="39"/>
                  </a:lnTo>
                  <a:lnTo>
                    <a:pt x="223" y="39"/>
                  </a:lnTo>
                  <a:lnTo>
                    <a:pt x="213" y="39"/>
                  </a:lnTo>
                  <a:lnTo>
                    <a:pt x="199" y="42"/>
                  </a:lnTo>
                  <a:lnTo>
                    <a:pt x="185" y="46"/>
                  </a:lnTo>
                  <a:lnTo>
                    <a:pt x="171" y="46"/>
                  </a:lnTo>
                  <a:lnTo>
                    <a:pt x="154" y="49"/>
                  </a:lnTo>
                  <a:lnTo>
                    <a:pt x="133" y="53"/>
                  </a:lnTo>
                  <a:lnTo>
                    <a:pt x="119" y="56"/>
                  </a:lnTo>
                  <a:lnTo>
                    <a:pt x="105" y="56"/>
                  </a:lnTo>
                  <a:lnTo>
                    <a:pt x="91" y="60"/>
                  </a:lnTo>
                  <a:lnTo>
                    <a:pt x="80" y="60"/>
                  </a:lnTo>
                  <a:lnTo>
                    <a:pt x="70" y="63"/>
                  </a:lnTo>
                  <a:lnTo>
                    <a:pt x="63" y="63"/>
                  </a:lnTo>
                  <a:lnTo>
                    <a:pt x="56" y="63"/>
                  </a:lnTo>
                  <a:lnTo>
                    <a:pt x="45" y="67"/>
                  </a:lnTo>
                  <a:lnTo>
                    <a:pt x="38" y="67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28" y="67"/>
                  </a:lnTo>
                  <a:lnTo>
                    <a:pt x="24" y="67"/>
                  </a:lnTo>
                  <a:lnTo>
                    <a:pt x="17" y="60"/>
                  </a:lnTo>
                  <a:lnTo>
                    <a:pt x="10" y="56"/>
                  </a:lnTo>
                  <a:lnTo>
                    <a:pt x="3" y="49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21" y="42"/>
                  </a:lnTo>
                  <a:lnTo>
                    <a:pt x="31" y="39"/>
                  </a:lnTo>
                  <a:lnTo>
                    <a:pt x="45" y="39"/>
                  </a:lnTo>
                  <a:lnTo>
                    <a:pt x="59" y="35"/>
                  </a:lnTo>
                  <a:lnTo>
                    <a:pt x="80" y="32"/>
                  </a:lnTo>
                  <a:lnTo>
                    <a:pt x="101" y="32"/>
                  </a:lnTo>
                  <a:lnTo>
                    <a:pt x="122" y="28"/>
                  </a:lnTo>
                  <a:lnTo>
                    <a:pt x="143" y="25"/>
                  </a:lnTo>
                  <a:lnTo>
                    <a:pt x="164" y="21"/>
                  </a:lnTo>
                  <a:lnTo>
                    <a:pt x="181" y="18"/>
                  </a:lnTo>
                  <a:lnTo>
                    <a:pt x="199" y="18"/>
                  </a:lnTo>
                  <a:lnTo>
                    <a:pt x="216" y="14"/>
                  </a:lnTo>
                  <a:lnTo>
                    <a:pt x="248" y="7"/>
                  </a:lnTo>
                  <a:lnTo>
                    <a:pt x="24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55">
              <a:extLst>
                <a:ext uri="{FF2B5EF4-FFF2-40B4-BE49-F238E27FC236}">
                  <a16:creationId xmlns:a16="http://schemas.microsoft.com/office/drawing/2014/main" id="{F23152DE-B93F-4349-9246-0EF4988F4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277" y="7802379"/>
              <a:ext cx="237313" cy="276867"/>
            </a:xfrm>
            <a:custGeom>
              <a:avLst/>
              <a:gdLst>
                <a:gd name="T0" fmla="*/ 0 w 42"/>
                <a:gd name="T1" fmla="*/ 4 h 49"/>
                <a:gd name="T2" fmla="*/ 3 w 42"/>
                <a:gd name="T3" fmla="*/ 0 h 49"/>
                <a:gd name="T4" fmla="*/ 7 w 42"/>
                <a:gd name="T5" fmla="*/ 0 h 49"/>
                <a:gd name="T6" fmla="*/ 14 w 42"/>
                <a:gd name="T7" fmla="*/ 0 h 49"/>
                <a:gd name="T8" fmla="*/ 21 w 42"/>
                <a:gd name="T9" fmla="*/ 4 h 49"/>
                <a:gd name="T10" fmla="*/ 28 w 42"/>
                <a:gd name="T11" fmla="*/ 11 h 49"/>
                <a:gd name="T12" fmla="*/ 35 w 42"/>
                <a:gd name="T13" fmla="*/ 14 h 49"/>
                <a:gd name="T14" fmla="*/ 38 w 42"/>
                <a:gd name="T15" fmla="*/ 21 h 49"/>
                <a:gd name="T16" fmla="*/ 42 w 42"/>
                <a:gd name="T17" fmla="*/ 28 h 49"/>
                <a:gd name="T18" fmla="*/ 42 w 42"/>
                <a:gd name="T19" fmla="*/ 32 h 49"/>
                <a:gd name="T20" fmla="*/ 42 w 42"/>
                <a:gd name="T21" fmla="*/ 39 h 49"/>
                <a:gd name="T22" fmla="*/ 38 w 42"/>
                <a:gd name="T23" fmla="*/ 42 h 49"/>
                <a:gd name="T24" fmla="*/ 35 w 42"/>
                <a:gd name="T25" fmla="*/ 46 h 49"/>
                <a:gd name="T26" fmla="*/ 31 w 42"/>
                <a:gd name="T27" fmla="*/ 49 h 49"/>
                <a:gd name="T28" fmla="*/ 28 w 42"/>
                <a:gd name="T29" fmla="*/ 49 h 49"/>
                <a:gd name="T30" fmla="*/ 21 w 42"/>
                <a:gd name="T31" fmla="*/ 49 h 49"/>
                <a:gd name="T32" fmla="*/ 17 w 42"/>
                <a:gd name="T33" fmla="*/ 46 h 49"/>
                <a:gd name="T34" fmla="*/ 10 w 42"/>
                <a:gd name="T35" fmla="*/ 39 h 49"/>
                <a:gd name="T36" fmla="*/ 7 w 42"/>
                <a:gd name="T37" fmla="*/ 35 h 49"/>
                <a:gd name="T38" fmla="*/ 3 w 42"/>
                <a:gd name="T39" fmla="*/ 28 h 49"/>
                <a:gd name="T40" fmla="*/ 3 w 42"/>
                <a:gd name="T41" fmla="*/ 21 h 49"/>
                <a:gd name="T42" fmla="*/ 0 w 42"/>
                <a:gd name="T43" fmla="*/ 14 h 49"/>
                <a:gd name="T44" fmla="*/ 0 w 42"/>
                <a:gd name="T45" fmla="*/ 11 h 49"/>
                <a:gd name="T46" fmla="*/ 0 w 42"/>
                <a:gd name="T47" fmla="*/ 7 h 49"/>
                <a:gd name="T48" fmla="*/ 0 w 42"/>
                <a:gd name="T49" fmla="*/ 4 h 49"/>
                <a:gd name="T50" fmla="*/ 0 w 42"/>
                <a:gd name="T51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49">
                  <a:moveTo>
                    <a:pt x="0" y="4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11"/>
                  </a:lnTo>
                  <a:lnTo>
                    <a:pt x="35" y="14"/>
                  </a:lnTo>
                  <a:lnTo>
                    <a:pt x="38" y="21"/>
                  </a:lnTo>
                  <a:lnTo>
                    <a:pt x="42" y="28"/>
                  </a:lnTo>
                  <a:lnTo>
                    <a:pt x="42" y="32"/>
                  </a:lnTo>
                  <a:lnTo>
                    <a:pt x="42" y="39"/>
                  </a:lnTo>
                  <a:lnTo>
                    <a:pt x="38" y="42"/>
                  </a:lnTo>
                  <a:lnTo>
                    <a:pt x="35" y="46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1" y="49"/>
                  </a:lnTo>
                  <a:lnTo>
                    <a:pt x="17" y="46"/>
                  </a:lnTo>
                  <a:lnTo>
                    <a:pt x="10" y="39"/>
                  </a:lnTo>
                  <a:lnTo>
                    <a:pt x="7" y="35"/>
                  </a:lnTo>
                  <a:lnTo>
                    <a:pt x="3" y="28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56">
              <a:extLst>
                <a:ext uri="{FF2B5EF4-FFF2-40B4-BE49-F238E27FC236}">
                  <a16:creationId xmlns:a16="http://schemas.microsoft.com/office/drawing/2014/main" id="{E510A811-F90E-48FE-8525-46DA4E476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701" y="7762825"/>
              <a:ext cx="220364" cy="339018"/>
            </a:xfrm>
            <a:custGeom>
              <a:avLst/>
              <a:gdLst>
                <a:gd name="T0" fmla="*/ 28 w 39"/>
                <a:gd name="T1" fmla="*/ 7 h 60"/>
                <a:gd name="T2" fmla="*/ 32 w 39"/>
                <a:gd name="T3" fmla="*/ 11 h 60"/>
                <a:gd name="T4" fmla="*/ 35 w 39"/>
                <a:gd name="T5" fmla="*/ 14 h 60"/>
                <a:gd name="T6" fmla="*/ 35 w 39"/>
                <a:gd name="T7" fmla="*/ 18 h 60"/>
                <a:gd name="T8" fmla="*/ 39 w 39"/>
                <a:gd name="T9" fmla="*/ 21 h 60"/>
                <a:gd name="T10" fmla="*/ 35 w 39"/>
                <a:gd name="T11" fmla="*/ 21 h 60"/>
                <a:gd name="T12" fmla="*/ 35 w 39"/>
                <a:gd name="T13" fmla="*/ 25 h 60"/>
                <a:gd name="T14" fmla="*/ 32 w 39"/>
                <a:gd name="T15" fmla="*/ 28 h 60"/>
                <a:gd name="T16" fmla="*/ 25 w 39"/>
                <a:gd name="T17" fmla="*/ 32 h 60"/>
                <a:gd name="T18" fmla="*/ 21 w 39"/>
                <a:gd name="T19" fmla="*/ 39 h 60"/>
                <a:gd name="T20" fmla="*/ 14 w 39"/>
                <a:gd name="T21" fmla="*/ 46 h 60"/>
                <a:gd name="T22" fmla="*/ 7 w 39"/>
                <a:gd name="T23" fmla="*/ 53 h 60"/>
                <a:gd name="T24" fmla="*/ 0 w 39"/>
                <a:gd name="T25" fmla="*/ 60 h 60"/>
                <a:gd name="T26" fmla="*/ 4 w 39"/>
                <a:gd name="T27" fmla="*/ 49 h 60"/>
                <a:gd name="T28" fmla="*/ 11 w 39"/>
                <a:gd name="T29" fmla="*/ 39 h 60"/>
                <a:gd name="T30" fmla="*/ 14 w 39"/>
                <a:gd name="T31" fmla="*/ 32 h 60"/>
                <a:gd name="T32" fmla="*/ 14 w 39"/>
                <a:gd name="T33" fmla="*/ 25 h 60"/>
                <a:gd name="T34" fmla="*/ 18 w 39"/>
                <a:gd name="T35" fmla="*/ 18 h 60"/>
                <a:gd name="T36" fmla="*/ 18 w 39"/>
                <a:gd name="T37" fmla="*/ 14 h 60"/>
                <a:gd name="T38" fmla="*/ 18 w 39"/>
                <a:gd name="T39" fmla="*/ 11 h 60"/>
                <a:gd name="T40" fmla="*/ 18 w 39"/>
                <a:gd name="T41" fmla="*/ 7 h 60"/>
                <a:gd name="T42" fmla="*/ 14 w 39"/>
                <a:gd name="T43" fmla="*/ 7 h 60"/>
                <a:gd name="T44" fmla="*/ 14 w 39"/>
                <a:gd name="T45" fmla="*/ 4 h 60"/>
                <a:gd name="T46" fmla="*/ 14 w 39"/>
                <a:gd name="T47" fmla="*/ 4 h 60"/>
                <a:gd name="T48" fmla="*/ 14 w 39"/>
                <a:gd name="T49" fmla="*/ 0 h 60"/>
                <a:gd name="T50" fmla="*/ 18 w 39"/>
                <a:gd name="T51" fmla="*/ 0 h 60"/>
                <a:gd name="T52" fmla="*/ 18 w 39"/>
                <a:gd name="T53" fmla="*/ 4 h 60"/>
                <a:gd name="T54" fmla="*/ 21 w 39"/>
                <a:gd name="T55" fmla="*/ 4 h 60"/>
                <a:gd name="T56" fmla="*/ 28 w 39"/>
                <a:gd name="T57" fmla="*/ 7 h 60"/>
                <a:gd name="T58" fmla="*/ 28 w 39"/>
                <a:gd name="T59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60">
                  <a:moveTo>
                    <a:pt x="28" y="7"/>
                  </a:moveTo>
                  <a:lnTo>
                    <a:pt x="32" y="11"/>
                  </a:lnTo>
                  <a:lnTo>
                    <a:pt x="35" y="14"/>
                  </a:lnTo>
                  <a:lnTo>
                    <a:pt x="35" y="18"/>
                  </a:lnTo>
                  <a:lnTo>
                    <a:pt x="39" y="21"/>
                  </a:lnTo>
                  <a:lnTo>
                    <a:pt x="35" y="21"/>
                  </a:lnTo>
                  <a:lnTo>
                    <a:pt x="35" y="25"/>
                  </a:lnTo>
                  <a:lnTo>
                    <a:pt x="32" y="28"/>
                  </a:lnTo>
                  <a:lnTo>
                    <a:pt x="25" y="32"/>
                  </a:lnTo>
                  <a:lnTo>
                    <a:pt x="21" y="39"/>
                  </a:lnTo>
                  <a:lnTo>
                    <a:pt x="14" y="46"/>
                  </a:lnTo>
                  <a:lnTo>
                    <a:pt x="7" y="53"/>
                  </a:lnTo>
                  <a:lnTo>
                    <a:pt x="0" y="60"/>
                  </a:lnTo>
                  <a:lnTo>
                    <a:pt x="4" y="49"/>
                  </a:lnTo>
                  <a:lnTo>
                    <a:pt x="11" y="39"/>
                  </a:lnTo>
                  <a:lnTo>
                    <a:pt x="14" y="32"/>
                  </a:lnTo>
                  <a:lnTo>
                    <a:pt x="14" y="25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2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57">
              <a:extLst>
                <a:ext uri="{FF2B5EF4-FFF2-40B4-BE49-F238E27FC236}">
                  <a16:creationId xmlns:a16="http://schemas.microsoft.com/office/drawing/2014/main" id="{CD1BBB65-92DF-4433-9548-466C63BAF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439" y="7389905"/>
              <a:ext cx="372920" cy="276867"/>
            </a:xfrm>
            <a:custGeom>
              <a:avLst/>
              <a:gdLst>
                <a:gd name="T0" fmla="*/ 0 w 66"/>
                <a:gd name="T1" fmla="*/ 4 h 49"/>
                <a:gd name="T2" fmla="*/ 0 w 66"/>
                <a:gd name="T3" fmla="*/ 0 h 49"/>
                <a:gd name="T4" fmla="*/ 4 w 66"/>
                <a:gd name="T5" fmla="*/ 0 h 49"/>
                <a:gd name="T6" fmla="*/ 7 w 66"/>
                <a:gd name="T7" fmla="*/ 0 h 49"/>
                <a:gd name="T8" fmla="*/ 14 w 66"/>
                <a:gd name="T9" fmla="*/ 0 h 49"/>
                <a:gd name="T10" fmla="*/ 21 w 66"/>
                <a:gd name="T11" fmla="*/ 0 h 49"/>
                <a:gd name="T12" fmla="*/ 28 w 66"/>
                <a:gd name="T13" fmla="*/ 0 h 49"/>
                <a:gd name="T14" fmla="*/ 35 w 66"/>
                <a:gd name="T15" fmla="*/ 4 h 49"/>
                <a:gd name="T16" fmla="*/ 45 w 66"/>
                <a:gd name="T17" fmla="*/ 7 h 49"/>
                <a:gd name="T18" fmla="*/ 52 w 66"/>
                <a:gd name="T19" fmla="*/ 11 h 49"/>
                <a:gd name="T20" fmla="*/ 59 w 66"/>
                <a:gd name="T21" fmla="*/ 14 h 49"/>
                <a:gd name="T22" fmla="*/ 63 w 66"/>
                <a:gd name="T23" fmla="*/ 18 h 49"/>
                <a:gd name="T24" fmla="*/ 66 w 66"/>
                <a:gd name="T25" fmla="*/ 21 h 49"/>
                <a:gd name="T26" fmla="*/ 66 w 66"/>
                <a:gd name="T27" fmla="*/ 28 h 49"/>
                <a:gd name="T28" fmla="*/ 66 w 66"/>
                <a:gd name="T29" fmla="*/ 32 h 49"/>
                <a:gd name="T30" fmla="*/ 63 w 66"/>
                <a:gd name="T31" fmla="*/ 39 h 49"/>
                <a:gd name="T32" fmla="*/ 63 w 66"/>
                <a:gd name="T33" fmla="*/ 42 h 49"/>
                <a:gd name="T34" fmla="*/ 59 w 66"/>
                <a:gd name="T35" fmla="*/ 46 h 49"/>
                <a:gd name="T36" fmla="*/ 56 w 66"/>
                <a:gd name="T37" fmla="*/ 46 h 49"/>
                <a:gd name="T38" fmla="*/ 52 w 66"/>
                <a:gd name="T39" fmla="*/ 49 h 49"/>
                <a:gd name="T40" fmla="*/ 49 w 66"/>
                <a:gd name="T41" fmla="*/ 49 h 49"/>
                <a:gd name="T42" fmla="*/ 45 w 66"/>
                <a:gd name="T43" fmla="*/ 46 h 49"/>
                <a:gd name="T44" fmla="*/ 38 w 66"/>
                <a:gd name="T45" fmla="*/ 46 h 49"/>
                <a:gd name="T46" fmla="*/ 35 w 66"/>
                <a:gd name="T47" fmla="*/ 42 h 49"/>
                <a:gd name="T48" fmla="*/ 28 w 66"/>
                <a:gd name="T49" fmla="*/ 35 h 49"/>
                <a:gd name="T50" fmla="*/ 18 w 66"/>
                <a:gd name="T51" fmla="*/ 25 h 49"/>
                <a:gd name="T52" fmla="*/ 7 w 66"/>
                <a:gd name="T53" fmla="*/ 18 h 49"/>
                <a:gd name="T54" fmla="*/ 4 w 66"/>
                <a:gd name="T55" fmla="*/ 14 h 49"/>
                <a:gd name="T56" fmla="*/ 0 w 66"/>
                <a:gd name="T57" fmla="*/ 11 h 49"/>
                <a:gd name="T58" fmla="*/ 0 w 66"/>
                <a:gd name="T59" fmla="*/ 7 h 49"/>
                <a:gd name="T60" fmla="*/ 0 w 66"/>
                <a:gd name="T61" fmla="*/ 4 h 49"/>
                <a:gd name="T62" fmla="*/ 0 w 66"/>
                <a:gd name="T6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49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4"/>
                  </a:lnTo>
                  <a:lnTo>
                    <a:pt x="45" y="7"/>
                  </a:lnTo>
                  <a:lnTo>
                    <a:pt x="52" y="11"/>
                  </a:lnTo>
                  <a:lnTo>
                    <a:pt x="59" y="14"/>
                  </a:lnTo>
                  <a:lnTo>
                    <a:pt x="63" y="18"/>
                  </a:lnTo>
                  <a:lnTo>
                    <a:pt x="66" y="21"/>
                  </a:lnTo>
                  <a:lnTo>
                    <a:pt x="66" y="28"/>
                  </a:lnTo>
                  <a:lnTo>
                    <a:pt x="66" y="32"/>
                  </a:lnTo>
                  <a:lnTo>
                    <a:pt x="63" y="39"/>
                  </a:lnTo>
                  <a:lnTo>
                    <a:pt x="63" y="42"/>
                  </a:lnTo>
                  <a:lnTo>
                    <a:pt x="59" y="46"/>
                  </a:lnTo>
                  <a:lnTo>
                    <a:pt x="56" y="46"/>
                  </a:lnTo>
                  <a:lnTo>
                    <a:pt x="52" y="49"/>
                  </a:lnTo>
                  <a:lnTo>
                    <a:pt x="49" y="49"/>
                  </a:lnTo>
                  <a:lnTo>
                    <a:pt x="45" y="46"/>
                  </a:lnTo>
                  <a:lnTo>
                    <a:pt x="38" y="46"/>
                  </a:lnTo>
                  <a:lnTo>
                    <a:pt x="35" y="42"/>
                  </a:lnTo>
                  <a:lnTo>
                    <a:pt x="28" y="35"/>
                  </a:lnTo>
                  <a:lnTo>
                    <a:pt x="18" y="25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58">
              <a:extLst>
                <a:ext uri="{FF2B5EF4-FFF2-40B4-BE49-F238E27FC236}">
                  <a16:creationId xmlns:a16="http://schemas.microsoft.com/office/drawing/2014/main" id="{9CAB6DF8-4EEA-41AD-A061-A07F0321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63" y="7610269"/>
              <a:ext cx="1226118" cy="254265"/>
            </a:xfrm>
            <a:custGeom>
              <a:avLst/>
              <a:gdLst>
                <a:gd name="T0" fmla="*/ 189 w 217"/>
                <a:gd name="T1" fmla="*/ 24 h 45"/>
                <a:gd name="T2" fmla="*/ 175 w 217"/>
                <a:gd name="T3" fmla="*/ 27 h 45"/>
                <a:gd name="T4" fmla="*/ 157 w 217"/>
                <a:gd name="T5" fmla="*/ 27 h 45"/>
                <a:gd name="T6" fmla="*/ 143 w 217"/>
                <a:gd name="T7" fmla="*/ 31 h 45"/>
                <a:gd name="T8" fmla="*/ 126 w 217"/>
                <a:gd name="T9" fmla="*/ 34 h 45"/>
                <a:gd name="T10" fmla="*/ 108 w 217"/>
                <a:gd name="T11" fmla="*/ 38 h 45"/>
                <a:gd name="T12" fmla="*/ 91 w 217"/>
                <a:gd name="T13" fmla="*/ 38 h 45"/>
                <a:gd name="T14" fmla="*/ 77 w 217"/>
                <a:gd name="T15" fmla="*/ 41 h 45"/>
                <a:gd name="T16" fmla="*/ 63 w 217"/>
                <a:gd name="T17" fmla="*/ 41 h 45"/>
                <a:gd name="T18" fmla="*/ 49 w 217"/>
                <a:gd name="T19" fmla="*/ 45 h 45"/>
                <a:gd name="T20" fmla="*/ 39 w 217"/>
                <a:gd name="T21" fmla="*/ 45 h 45"/>
                <a:gd name="T22" fmla="*/ 28 w 217"/>
                <a:gd name="T23" fmla="*/ 45 h 45"/>
                <a:gd name="T24" fmla="*/ 21 w 217"/>
                <a:gd name="T25" fmla="*/ 45 h 45"/>
                <a:gd name="T26" fmla="*/ 18 w 217"/>
                <a:gd name="T27" fmla="*/ 41 h 45"/>
                <a:gd name="T28" fmla="*/ 11 w 217"/>
                <a:gd name="T29" fmla="*/ 38 h 45"/>
                <a:gd name="T30" fmla="*/ 4 w 217"/>
                <a:gd name="T31" fmla="*/ 31 h 45"/>
                <a:gd name="T32" fmla="*/ 0 w 217"/>
                <a:gd name="T33" fmla="*/ 24 h 45"/>
                <a:gd name="T34" fmla="*/ 28 w 217"/>
                <a:gd name="T35" fmla="*/ 20 h 45"/>
                <a:gd name="T36" fmla="*/ 60 w 217"/>
                <a:gd name="T37" fmla="*/ 17 h 45"/>
                <a:gd name="T38" fmla="*/ 74 w 217"/>
                <a:gd name="T39" fmla="*/ 17 h 45"/>
                <a:gd name="T40" fmla="*/ 91 w 217"/>
                <a:gd name="T41" fmla="*/ 14 h 45"/>
                <a:gd name="T42" fmla="*/ 108 w 217"/>
                <a:gd name="T43" fmla="*/ 10 h 45"/>
                <a:gd name="T44" fmla="*/ 126 w 217"/>
                <a:gd name="T45" fmla="*/ 7 h 45"/>
                <a:gd name="T46" fmla="*/ 143 w 217"/>
                <a:gd name="T47" fmla="*/ 3 h 45"/>
                <a:gd name="T48" fmla="*/ 157 w 217"/>
                <a:gd name="T49" fmla="*/ 0 h 45"/>
                <a:gd name="T50" fmla="*/ 171 w 217"/>
                <a:gd name="T51" fmla="*/ 0 h 45"/>
                <a:gd name="T52" fmla="*/ 178 w 217"/>
                <a:gd name="T53" fmla="*/ 0 h 45"/>
                <a:gd name="T54" fmla="*/ 192 w 217"/>
                <a:gd name="T55" fmla="*/ 0 h 45"/>
                <a:gd name="T56" fmla="*/ 206 w 217"/>
                <a:gd name="T57" fmla="*/ 3 h 45"/>
                <a:gd name="T58" fmla="*/ 210 w 217"/>
                <a:gd name="T59" fmla="*/ 7 h 45"/>
                <a:gd name="T60" fmla="*/ 213 w 217"/>
                <a:gd name="T61" fmla="*/ 10 h 45"/>
                <a:gd name="T62" fmla="*/ 213 w 217"/>
                <a:gd name="T63" fmla="*/ 14 h 45"/>
                <a:gd name="T64" fmla="*/ 217 w 217"/>
                <a:gd name="T65" fmla="*/ 17 h 45"/>
                <a:gd name="T66" fmla="*/ 213 w 217"/>
                <a:gd name="T67" fmla="*/ 20 h 45"/>
                <a:gd name="T68" fmla="*/ 213 w 217"/>
                <a:gd name="T69" fmla="*/ 20 h 45"/>
                <a:gd name="T70" fmla="*/ 210 w 217"/>
                <a:gd name="T71" fmla="*/ 20 h 45"/>
                <a:gd name="T72" fmla="*/ 206 w 217"/>
                <a:gd name="T73" fmla="*/ 24 h 45"/>
                <a:gd name="T74" fmla="*/ 199 w 217"/>
                <a:gd name="T75" fmla="*/ 24 h 45"/>
                <a:gd name="T76" fmla="*/ 196 w 217"/>
                <a:gd name="T77" fmla="*/ 24 h 45"/>
                <a:gd name="T78" fmla="*/ 189 w 217"/>
                <a:gd name="T79" fmla="*/ 24 h 45"/>
                <a:gd name="T80" fmla="*/ 189 w 217"/>
                <a:gd name="T81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" h="45">
                  <a:moveTo>
                    <a:pt x="189" y="24"/>
                  </a:moveTo>
                  <a:lnTo>
                    <a:pt x="175" y="27"/>
                  </a:lnTo>
                  <a:lnTo>
                    <a:pt x="157" y="27"/>
                  </a:lnTo>
                  <a:lnTo>
                    <a:pt x="143" y="31"/>
                  </a:lnTo>
                  <a:lnTo>
                    <a:pt x="126" y="34"/>
                  </a:lnTo>
                  <a:lnTo>
                    <a:pt x="108" y="38"/>
                  </a:lnTo>
                  <a:lnTo>
                    <a:pt x="91" y="38"/>
                  </a:lnTo>
                  <a:lnTo>
                    <a:pt x="77" y="41"/>
                  </a:lnTo>
                  <a:lnTo>
                    <a:pt x="63" y="41"/>
                  </a:lnTo>
                  <a:lnTo>
                    <a:pt x="49" y="45"/>
                  </a:lnTo>
                  <a:lnTo>
                    <a:pt x="39" y="45"/>
                  </a:lnTo>
                  <a:lnTo>
                    <a:pt x="28" y="45"/>
                  </a:lnTo>
                  <a:lnTo>
                    <a:pt x="21" y="45"/>
                  </a:lnTo>
                  <a:lnTo>
                    <a:pt x="18" y="41"/>
                  </a:lnTo>
                  <a:lnTo>
                    <a:pt x="11" y="38"/>
                  </a:lnTo>
                  <a:lnTo>
                    <a:pt x="4" y="31"/>
                  </a:lnTo>
                  <a:lnTo>
                    <a:pt x="0" y="24"/>
                  </a:lnTo>
                  <a:lnTo>
                    <a:pt x="28" y="20"/>
                  </a:lnTo>
                  <a:lnTo>
                    <a:pt x="60" y="17"/>
                  </a:lnTo>
                  <a:lnTo>
                    <a:pt x="74" y="17"/>
                  </a:lnTo>
                  <a:lnTo>
                    <a:pt x="91" y="14"/>
                  </a:lnTo>
                  <a:lnTo>
                    <a:pt x="108" y="10"/>
                  </a:lnTo>
                  <a:lnTo>
                    <a:pt x="126" y="7"/>
                  </a:lnTo>
                  <a:lnTo>
                    <a:pt x="143" y="3"/>
                  </a:lnTo>
                  <a:lnTo>
                    <a:pt x="157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92" y="0"/>
                  </a:lnTo>
                  <a:lnTo>
                    <a:pt x="206" y="3"/>
                  </a:lnTo>
                  <a:lnTo>
                    <a:pt x="210" y="7"/>
                  </a:lnTo>
                  <a:lnTo>
                    <a:pt x="213" y="10"/>
                  </a:lnTo>
                  <a:lnTo>
                    <a:pt x="213" y="14"/>
                  </a:lnTo>
                  <a:lnTo>
                    <a:pt x="217" y="17"/>
                  </a:lnTo>
                  <a:lnTo>
                    <a:pt x="213" y="20"/>
                  </a:lnTo>
                  <a:lnTo>
                    <a:pt x="213" y="20"/>
                  </a:lnTo>
                  <a:lnTo>
                    <a:pt x="210" y="20"/>
                  </a:lnTo>
                  <a:lnTo>
                    <a:pt x="206" y="24"/>
                  </a:lnTo>
                  <a:lnTo>
                    <a:pt x="199" y="24"/>
                  </a:lnTo>
                  <a:lnTo>
                    <a:pt x="196" y="24"/>
                  </a:lnTo>
                  <a:lnTo>
                    <a:pt x="189" y="24"/>
                  </a:lnTo>
                  <a:lnTo>
                    <a:pt x="189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59">
              <a:extLst>
                <a:ext uri="{FF2B5EF4-FFF2-40B4-BE49-F238E27FC236}">
                  <a16:creationId xmlns:a16="http://schemas.microsoft.com/office/drawing/2014/main" id="{EF6D6376-DD68-4392-A6B7-9235DDD99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9672" y="8830734"/>
              <a:ext cx="514180" cy="316417"/>
            </a:xfrm>
            <a:custGeom>
              <a:avLst/>
              <a:gdLst>
                <a:gd name="T0" fmla="*/ 74 w 91"/>
                <a:gd name="T1" fmla="*/ 10 h 56"/>
                <a:gd name="T2" fmla="*/ 81 w 91"/>
                <a:gd name="T3" fmla="*/ 14 h 56"/>
                <a:gd name="T4" fmla="*/ 84 w 91"/>
                <a:gd name="T5" fmla="*/ 17 h 56"/>
                <a:gd name="T6" fmla="*/ 88 w 91"/>
                <a:gd name="T7" fmla="*/ 21 h 56"/>
                <a:gd name="T8" fmla="*/ 91 w 91"/>
                <a:gd name="T9" fmla="*/ 21 h 56"/>
                <a:gd name="T10" fmla="*/ 91 w 91"/>
                <a:gd name="T11" fmla="*/ 24 h 56"/>
                <a:gd name="T12" fmla="*/ 91 w 91"/>
                <a:gd name="T13" fmla="*/ 28 h 56"/>
                <a:gd name="T14" fmla="*/ 91 w 91"/>
                <a:gd name="T15" fmla="*/ 35 h 56"/>
                <a:gd name="T16" fmla="*/ 91 w 91"/>
                <a:gd name="T17" fmla="*/ 42 h 56"/>
                <a:gd name="T18" fmla="*/ 91 w 91"/>
                <a:gd name="T19" fmla="*/ 45 h 56"/>
                <a:gd name="T20" fmla="*/ 91 w 91"/>
                <a:gd name="T21" fmla="*/ 52 h 56"/>
                <a:gd name="T22" fmla="*/ 88 w 91"/>
                <a:gd name="T23" fmla="*/ 52 h 56"/>
                <a:gd name="T24" fmla="*/ 81 w 91"/>
                <a:gd name="T25" fmla="*/ 56 h 56"/>
                <a:gd name="T26" fmla="*/ 74 w 91"/>
                <a:gd name="T27" fmla="*/ 52 h 56"/>
                <a:gd name="T28" fmla="*/ 67 w 91"/>
                <a:gd name="T29" fmla="*/ 49 h 56"/>
                <a:gd name="T30" fmla="*/ 53 w 91"/>
                <a:gd name="T31" fmla="*/ 42 h 56"/>
                <a:gd name="T32" fmla="*/ 39 w 91"/>
                <a:gd name="T33" fmla="*/ 31 h 56"/>
                <a:gd name="T34" fmla="*/ 28 w 91"/>
                <a:gd name="T35" fmla="*/ 24 h 56"/>
                <a:gd name="T36" fmla="*/ 21 w 91"/>
                <a:gd name="T37" fmla="*/ 21 h 56"/>
                <a:gd name="T38" fmla="*/ 14 w 91"/>
                <a:gd name="T39" fmla="*/ 17 h 56"/>
                <a:gd name="T40" fmla="*/ 11 w 91"/>
                <a:gd name="T41" fmla="*/ 14 h 56"/>
                <a:gd name="T42" fmla="*/ 7 w 91"/>
                <a:gd name="T43" fmla="*/ 10 h 56"/>
                <a:gd name="T44" fmla="*/ 4 w 91"/>
                <a:gd name="T45" fmla="*/ 7 h 56"/>
                <a:gd name="T46" fmla="*/ 4 w 91"/>
                <a:gd name="T47" fmla="*/ 7 h 56"/>
                <a:gd name="T48" fmla="*/ 0 w 91"/>
                <a:gd name="T49" fmla="*/ 3 h 56"/>
                <a:gd name="T50" fmla="*/ 4 w 91"/>
                <a:gd name="T51" fmla="*/ 0 h 56"/>
                <a:gd name="T52" fmla="*/ 4 w 91"/>
                <a:gd name="T53" fmla="*/ 0 h 56"/>
                <a:gd name="T54" fmla="*/ 11 w 91"/>
                <a:gd name="T55" fmla="*/ 0 h 56"/>
                <a:gd name="T56" fmla="*/ 18 w 91"/>
                <a:gd name="T57" fmla="*/ 0 h 56"/>
                <a:gd name="T58" fmla="*/ 35 w 91"/>
                <a:gd name="T59" fmla="*/ 0 h 56"/>
                <a:gd name="T60" fmla="*/ 49 w 91"/>
                <a:gd name="T61" fmla="*/ 0 h 56"/>
                <a:gd name="T62" fmla="*/ 60 w 91"/>
                <a:gd name="T63" fmla="*/ 3 h 56"/>
                <a:gd name="T64" fmla="*/ 74 w 91"/>
                <a:gd name="T65" fmla="*/ 10 h 56"/>
                <a:gd name="T66" fmla="*/ 74 w 91"/>
                <a:gd name="T67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56">
                  <a:moveTo>
                    <a:pt x="74" y="10"/>
                  </a:moveTo>
                  <a:lnTo>
                    <a:pt x="81" y="14"/>
                  </a:lnTo>
                  <a:lnTo>
                    <a:pt x="84" y="17"/>
                  </a:lnTo>
                  <a:lnTo>
                    <a:pt x="88" y="21"/>
                  </a:lnTo>
                  <a:lnTo>
                    <a:pt x="91" y="21"/>
                  </a:lnTo>
                  <a:lnTo>
                    <a:pt x="91" y="24"/>
                  </a:lnTo>
                  <a:lnTo>
                    <a:pt x="91" y="28"/>
                  </a:lnTo>
                  <a:lnTo>
                    <a:pt x="91" y="35"/>
                  </a:lnTo>
                  <a:lnTo>
                    <a:pt x="91" y="42"/>
                  </a:lnTo>
                  <a:lnTo>
                    <a:pt x="91" y="45"/>
                  </a:lnTo>
                  <a:lnTo>
                    <a:pt x="91" y="52"/>
                  </a:lnTo>
                  <a:lnTo>
                    <a:pt x="88" y="52"/>
                  </a:lnTo>
                  <a:lnTo>
                    <a:pt x="81" y="56"/>
                  </a:lnTo>
                  <a:lnTo>
                    <a:pt x="74" y="52"/>
                  </a:lnTo>
                  <a:lnTo>
                    <a:pt x="67" y="49"/>
                  </a:lnTo>
                  <a:lnTo>
                    <a:pt x="53" y="42"/>
                  </a:lnTo>
                  <a:lnTo>
                    <a:pt x="39" y="31"/>
                  </a:lnTo>
                  <a:lnTo>
                    <a:pt x="28" y="24"/>
                  </a:lnTo>
                  <a:lnTo>
                    <a:pt x="21" y="21"/>
                  </a:lnTo>
                  <a:lnTo>
                    <a:pt x="14" y="17"/>
                  </a:lnTo>
                  <a:lnTo>
                    <a:pt x="11" y="14"/>
                  </a:lnTo>
                  <a:lnTo>
                    <a:pt x="7" y="10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49" y="0"/>
                  </a:lnTo>
                  <a:lnTo>
                    <a:pt x="60" y="3"/>
                  </a:lnTo>
                  <a:lnTo>
                    <a:pt x="74" y="10"/>
                  </a:lnTo>
                  <a:lnTo>
                    <a:pt x="74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0">
              <a:extLst>
                <a:ext uri="{FF2B5EF4-FFF2-40B4-BE49-F238E27FC236}">
                  <a16:creationId xmlns:a16="http://schemas.microsoft.com/office/drawing/2014/main" id="{DE4CDEB7-CB39-4B57-B4FA-7E535D0C4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1590" y="8949388"/>
              <a:ext cx="333370" cy="276867"/>
            </a:xfrm>
            <a:custGeom>
              <a:avLst/>
              <a:gdLst>
                <a:gd name="T0" fmla="*/ 7 w 59"/>
                <a:gd name="T1" fmla="*/ 21 h 49"/>
                <a:gd name="T2" fmla="*/ 3 w 59"/>
                <a:gd name="T3" fmla="*/ 14 h 49"/>
                <a:gd name="T4" fmla="*/ 0 w 59"/>
                <a:gd name="T5" fmla="*/ 7 h 49"/>
                <a:gd name="T6" fmla="*/ 0 w 59"/>
                <a:gd name="T7" fmla="*/ 3 h 49"/>
                <a:gd name="T8" fmla="*/ 0 w 59"/>
                <a:gd name="T9" fmla="*/ 0 h 49"/>
                <a:gd name="T10" fmla="*/ 3 w 59"/>
                <a:gd name="T11" fmla="*/ 0 h 49"/>
                <a:gd name="T12" fmla="*/ 7 w 59"/>
                <a:gd name="T13" fmla="*/ 0 h 49"/>
                <a:gd name="T14" fmla="*/ 14 w 59"/>
                <a:gd name="T15" fmla="*/ 0 h 49"/>
                <a:gd name="T16" fmla="*/ 20 w 59"/>
                <a:gd name="T17" fmla="*/ 0 h 49"/>
                <a:gd name="T18" fmla="*/ 27 w 59"/>
                <a:gd name="T19" fmla="*/ 0 h 49"/>
                <a:gd name="T20" fmla="*/ 34 w 59"/>
                <a:gd name="T21" fmla="*/ 3 h 49"/>
                <a:gd name="T22" fmla="*/ 48 w 59"/>
                <a:gd name="T23" fmla="*/ 10 h 49"/>
                <a:gd name="T24" fmla="*/ 55 w 59"/>
                <a:gd name="T25" fmla="*/ 21 h 49"/>
                <a:gd name="T26" fmla="*/ 59 w 59"/>
                <a:gd name="T27" fmla="*/ 28 h 49"/>
                <a:gd name="T28" fmla="*/ 55 w 59"/>
                <a:gd name="T29" fmla="*/ 35 h 49"/>
                <a:gd name="T30" fmla="*/ 52 w 59"/>
                <a:gd name="T31" fmla="*/ 42 h 49"/>
                <a:gd name="T32" fmla="*/ 48 w 59"/>
                <a:gd name="T33" fmla="*/ 45 h 49"/>
                <a:gd name="T34" fmla="*/ 45 w 59"/>
                <a:gd name="T35" fmla="*/ 45 h 49"/>
                <a:gd name="T36" fmla="*/ 45 w 59"/>
                <a:gd name="T37" fmla="*/ 49 h 49"/>
                <a:gd name="T38" fmla="*/ 41 w 59"/>
                <a:gd name="T39" fmla="*/ 49 h 49"/>
                <a:gd name="T40" fmla="*/ 38 w 59"/>
                <a:gd name="T41" fmla="*/ 49 h 49"/>
                <a:gd name="T42" fmla="*/ 34 w 59"/>
                <a:gd name="T43" fmla="*/ 45 h 49"/>
                <a:gd name="T44" fmla="*/ 31 w 59"/>
                <a:gd name="T45" fmla="*/ 42 h 49"/>
                <a:gd name="T46" fmla="*/ 27 w 59"/>
                <a:gd name="T47" fmla="*/ 38 h 49"/>
                <a:gd name="T48" fmla="*/ 17 w 59"/>
                <a:gd name="T49" fmla="*/ 31 h 49"/>
                <a:gd name="T50" fmla="*/ 7 w 59"/>
                <a:gd name="T51" fmla="*/ 21 h 49"/>
                <a:gd name="T52" fmla="*/ 7 w 59"/>
                <a:gd name="T53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9">
                  <a:moveTo>
                    <a:pt x="7" y="21"/>
                  </a:moveTo>
                  <a:lnTo>
                    <a:pt x="3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3"/>
                  </a:lnTo>
                  <a:lnTo>
                    <a:pt x="48" y="10"/>
                  </a:lnTo>
                  <a:lnTo>
                    <a:pt x="55" y="21"/>
                  </a:lnTo>
                  <a:lnTo>
                    <a:pt x="59" y="28"/>
                  </a:lnTo>
                  <a:lnTo>
                    <a:pt x="55" y="35"/>
                  </a:lnTo>
                  <a:lnTo>
                    <a:pt x="52" y="42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5" y="49"/>
                  </a:lnTo>
                  <a:lnTo>
                    <a:pt x="41" y="49"/>
                  </a:lnTo>
                  <a:lnTo>
                    <a:pt x="38" y="49"/>
                  </a:lnTo>
                  <a:lnTo>
                    <a:pt x="34" y="45"/>
                  </a:lnTo>
                  <a:lnTo>
                    <a:pt x="31" y="42"/>
                  </a:lnTo>
                  <a:lnTo>
                    <a:pt x="27" y="38"/>
                  </a:lnTo>
                  <a:lnTo>
                    <a:pt x="17" y="31"/>
                  </a:lnTo>
                  <a:lnTo>
                    <a:pt x="7" y="21"/>
                  </a:lnTo>
                  <a:lnTo>
                    <a:pt x="7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4129956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D8330E6-3BE9-4D9B-A402-EAF3ED669CED}"/>
              </a:ext>
            </a:extLst>
          </p:cNvPr>
          <p:cNvGrpSpPr/>
          <p:nvPr/>
        </p:nvGrpSpPr>
        <p:grpSpPr>
          <a:xfrm>
            <a:off x="3437746" y="2383692"/>
            <a:ext cx="1559484" cy="2090615"/>
            <a:chOff x="3213157" y="9955142"/>
            <a:chExt cx="1559484" cy="2090615"/>
          </a:xfrm>
        </p:grpSpPr>
        <p:sp>
          <p:nvSpPr>
            <p:cNvPr id="3" name="Freeform 61">
              <a:extLst>
                <a:ext uri="{FF2B5EF4-FFF2-40B4-BE49-F238E27FC236}">
                  <a16:creationId xmlns:a16="http://schemas.microsoft.com/office/drawing/2014/main" id="{8143A757-4A3E-433A-BCDA-E629AFADE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157" y="10051199"/>
              <a:ext cx="751492" cy="1994558"/>
            </a:xfrm>
            <a:custGeom>
              <a:avLst/>
              <a:gdLst>
                <a:gd name="T0" fmla="*/ 109 w 133"/>
                <a:gd name="T1" fmla="*/ 231 h 353"/>
                <a:gd name="T2" fmla="*/ 98 w 133"/>
                <a:gd name="T3" fmla="*/ 258 h 353"/>
                <a:gd name="T4" fmla="*/ 84 w 133"/>
                <a:gd name="T5" fmla="*/ 286 h 353"/>
                <a:gd name="T6" fmla="*/ 67 w 133"/>
                <a:gd name="T7" fmla="*/ 307 h 353"/>
                <a:gd name="T8" fmla="*/ 46 w 133"/>
                <a:gd name="T9" fmla="*/ 328 h 353"/>
                <a:gd name="T10" fmla="*/ 25 w 133"/>
                <a:gd name="T11" fmla="*/ 342 h 353"/>
                <a:gd name="T12" fmla="*/ 11 w 133"/>
                <a:gd name="T13" fmla="*/ 349 h 353"/>
                <a:gd name="T14" fmla="*/ 4 w 133"/>
                <a:gd name="T15" fmla="*/ 349 h 353"/>
                <a:gd name="T16" fmla="*/ 4 w 133"/>
                <a:gd name="T17" fmla="*/ 342 h 353"/>
                <a:gd name="T18" fmla="*/ 18 w 133"/>
                <a:gd name="T19" fmla="*/ 325 h 353"/>
                <a:gd name="T20" fmla="*/ 39 w 133"/>
                <a:gd name="T21" fmla="*/ 297 h 353"/>
                <a:gd name="T22" fmla="*/ 60 w 133"/>
                <a:gd name="T23" fmla="*/ 265 h 353"/>
                <a:gd name="T24" fmla="*/ 74 w 133"/>
                <a:gd name="T25" fmla="*/ 227 h 353"/>
                <a:gd name="T26" fmla="*/ 88 w 133"/>
                <a:gd name="T27" fmla="*/ 189 h 353"/>
                <a:gd name="T28" fmla="*/ 95 w 133"/>
                <a:gd name="T29" fmla="*/ 140 h 353"/>
                <a:gd name="T30" fmla="*/ 95 w 133"/>
                <a:gd name="T31" fmla="*/ 84 h 353"/>
                <a:gd name="T32" fmla="*/ 95 w 133"/>
                <a:gd name="T33" fmla="*/ 56 h 353"/>
                <a:gd name="T34" fmla="*/ 95 w 133"/>
                <a:gd name="T35" fmla="*/ 35 h 353"/>
                <a:gd name="T36" fmla="*/ 95 w 133"/>
                <a:gd name="T37" fmla="*/ 21 h 353"/>
                <a:gd name="T38" fmla="*/ 91 w 133"/>
                <a:gd name="T39" fmla="*/ 14 h 353"/>
                <a:gd name="T40" fmla="*/ 91 w 133"/>
                <a:gd name="T41" fmla="*/ 7 h 353"/>
                <a:gd name="T42" fmla="*/ 91 w 133"/>
                <a:gd name="T43" fmla="*/ 4 h 353"/>
                <a:gd name="T44" fmla="*/ 95 w 133"/>
                <a:gd name="T45" fmla="*/ 0 h 353"/>
                <a:gd name="T46" fmla="*/ 102 w 133"/>
                <a:gd name="T47" fmla="*/ 4 h 353"/>
                <a:gd name="T48" fmla="*/ 116 w 133"/>
                <a:gd name="T49" fmla="*/ 4 h 353"/>
                <a:gd name="T50" fmla="*/ 133 w 133"/>
                <a:gd name="T51" fmla="*/ 7 h 353"/>
                <a:gd name="T52" fmla="*/ 133 w 133"/>
                <a:gd name="T53" fmla="*/ 56 h 353"/>
                <a:gd name="T54" fmla="*/ 130 w 133"/>
                <a:gd name="T55" fmla="*/ 112 h 353"/>
                <a:gd name="T56" fmla="*/ 130 w 133"/>
                <a:gd name="T57" fmla="*/ 140 h 353"/>
                <a:gd name="T58" fmla="*/ 126 w 133"/>
                <a:gd name="T59" fmla="*/ 164 h 353"/>
                <a:gd name="T60" fmla="*/ 123 w 133"/>
                <a:gd name="T61" fmla="*/ 185 h 353"/>
                <a:gd name="T62" fmla="*/ 119 w 133"/>
                <a:gd name="T63" fmla="*/ 20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353">
                  <a:moveTo>
                    <a:pt x="119" y="203"/>
                  </a:moveTo>
                  <a:lnTo>
                    <a:pt x="109" y="231"/>
                  </a:lnTo>
                  <a:lnTo>
                    <a:pt x="105" y="245"/>
                  </a:lnTo>
                  <a:lnTo>
                    <a:pt x="98" y="258"/>
                  </a:lnTo>
                  <a:lnTo>
                    <a:pt x="91" y="272"/>
                  </a:lnTo>
                  <a:lnTo>
                    <a:pt x="84" y="286"/>
                  </a:lnTo>
                  <a:lnTo>
                    <a:pt x="74" y="297"/>
                  </a:lnTo>
                  <a:lnTo>
                    <a:pt x="67" y="307"/>
                  </a:lnTo>
                  <a:lnTo>
                    <a:pt x="56" y="318"/>
                  </a:lnTo>
                  <a:lnTo>
                    <a:pt x="46" y="328"/>
                  </a:lnTo>
                  <a:lnTo>
                    <a:pt x="35" y="335"/>
                  </a:lnTo>
                  <a:lnTo>
                    <a:pt x="25" y="342"/>
                  </a:lnTo>
                  <a:lnTo>
                    <a:pt x="18" y="349"/>
                  </a:lnTo>
                  <a:lnTo>
                    <a:pt x="11" y="349"/>
                  </a:lnTo>
                  <a:lnTo>
                    <a:pt x="7" y="353"/>
                  </a:lnTo>
                  <a:lnTo>
                    <a:pt x="4" y="349"/>
                  </a:lnTo>
                  <a:lnTo>
                    <a:pt x="0" y="346"/>
                  </a:lnTo>
                  <a:lnTo>
                    <a:pt x="4" y="342"/>
                  </a:lnTo>
                  <a:lnTo>
                    <a:pt x="7" y="335"/>
                  </a:lnTo>
                  <a:lnTo>
                    <a:pt x="18" y="325"/>
                  </a:lnTo>
                  <a:lnTo>
                    <a:pt x="28" y="311"/>
                  </a:lnTo>
                  <a:lnTo>
                    <a:pt x="39" y="297"/>
                  </a:lnTo>
                  <a:lnTo>
                    <a:pt x="49" y="283"/>
                  </a:lnTo>
                  <a:lnTo>
                    <a:pt x="60" y="265"/>
                  </a:lnTo>
                  <a:lnTo>
                    <a:pt x="67" y="248"/>
                  </a:lnTo>
                  <a:lnTo>
                    <a:pt x="74" y="227"/>
                  </a:lnTo>
                  <a:lnTo>
                    <a:pt x="81" y="210"/>
                  </a:lnTo>
                  <a:lnTo>
                    <a:pt x="88" y="189"/>
                  </a:lnTo>
                  <a:lnTo>
                    <a:pt x="91" y="164"/>
                  </a:lnTo>
                  <a:lnTo>
                    <a:pt x="95" y="140"/>
                  </a:lnTo>
                  <a:lnTo>
                    <a:pt x="95" y="115"/>
                  </a:lnTo>
                  <a:lnTo>
                    <a:pt x="95" y="84"/>
                  </a:lnTo>
                  <a:lnTo>
                    <a:pt x="95" y="70"/>
                  </a:lnTo>
                  <a:lnTo>
                    <a:pt x="95" y="56"/>
                  </a:lnTo>
                  <a:lnTo>
                    <a:pt x="95" y="46"/>
                  </a:lnTo>
                  <a:lnTo>
                    <a:pt x="95" y="35"/>
                  </a:lnTo>
                  <a:lnTo>
                    <a:pt x="95" y="28"/>
                  </a:lnTo>
                  <a:lnTo>
                    <a:pt x="95" y="21"/>
                  </a:lnTo>
                  <a:lnTo>
                    <a:pt x="95" y="18"/>
                  </a:lnTo>
                  <a:lnTo>
                    <a:pt x="91" y="14"/>
                  </a:lnTo>
                  <a:lnTo>
                    <a:pt x="91" y="11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2" y="4"/>
                  </a:lnTo>
                  <a:lnTo>
                    <a:pt x="109" y="4"/>
                  </a:lnTo>
                  <a:lnTo>
                    <a:pt x="116" y="4"/>
                  </a:lnTo>
                  <a:lnTo>
                    <a:pt x="126" y="7"/>
                  </a:lnTo>
                  <a:lnTo>
                    <a:pt x="133" y="7"/>
                  </a:lnTo>
                  <a:lnTo>
                    <a:pt x="133" y="32"/>
                  </a:lnTo>
                  <a:lnTo>
                    <a:pt x="133" y="56"/>
                  </a:lnTo>
                  <a:lnTo>
                    <a:pt x="133" y="81"/>
                  </a:lnTo>
                  <a:lnTo>
                    <a:pt x="130" y="112"/>
                  </a:lnTo>
                  <a:lnTo>
                    <a:pt x="130" y="126"/>
                  </a:lnTo>
                  <a:lnTo>
                    <a:pt x="130" y="140"/>
                  </a:lnTo>
                  <a:lnTo>
                    <a:pt x="126" y="154"/>
                  </a:lnTo>
                  <a:lnTo>
                    <a:pt x="126" y="164"/>
                  </a:lnTo>
                  <a:lnTo>
                    <a:pt x="123" y="175"/>
                  </a:lnTo>
                  <a:lnTo>
                    <a:pt x="123" y="185"/>
                  </a:lnTo>
                  <a:lnTo>
                    <a:pt x="119" y="196"/>
                  </a:lnTo>
                  <a:lnTo>
                    <a:pt x="119" y="203"/>
                  </a:lnTo>
                  <a:lnTo>
                    <a:pt x="119" y="20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2">
              <a:extLst>
                <a:ext uri="{FF2B5EF4-FFF2-40B4-BE49-F238E27FC236}">
                  <a16:creationId xmlns:a16="http://schemas.microsoft.com/office/drawing/2014/main" id="{6802DA7A-A48B-4CCF-BFEB-CB0EC09A4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437" y="9955142"/>
              <a:ext cx="966204" cy="2068010"/>
            </a:xfrm>
            <a:custGeom>
              <a:avLst/>
              <a:gdLst>
                <a:gd name="T0" fmla="*/ 84 w 171"/>
                <a:gd name="T1" fmla="*/ 314 h 366"/>
                <a:gd name="T2" fmla="*/ 74 w 171"/>
                <a:gd name="T3" fmla="*/ 303 h 366"/>
                <a:gd name="T4" fmla="*/ 74 w 171"/>
                <a:gd name="T5" fmla="*/ 300 h 366"/>
                <a:gd name="T6" fmla="*/ 77 w 171"/>
                <a:gd name="T7" fmla="*/ 293 h 366"/>
                <a:gd name="T8" fmla="*/ 87 w 171"/>
                <a:gd name="T9" fmla="*/ 293 h 366"/>
                <a:gd name="T10" fmla="*/ 105 w 171"/>
                <a:gd name="T11" fmla="*/ 296 h 366"/>
                <a:gd name="T12" fmla="*/ 119 w 171"/>
                <a:gd name="T13" fmla="*/ 300 h 366"/>
                <a:gd name="T14" fmla="*/ 122 w 171"/>
                <a:gd name="T15" fmla="*/ 300 h 366"/>
                <a:gd name="T16" fmla="*/ 126 w 171"/>
                <a:gd name="T17" fmla="*/ 296 h 366"/>
                <a:gd name="T18" fmla="*/ 126 w 171"/>
                <a:gd name="T19" fmla="*/ 289 h 366"/>
                <a:gd name="T20" fmla="*/ 126 w 171"/>
                <a:gd name="T21" fmla="*/ 282 h 366"/>
                <a:gd name="T22" fmla="*/ 126 w 171"/>
                <a:gd name="T23" fmla="*/ 269 h 366"/>
                <a:gd name="T24" fmla="*/ 126 w 171"/>
                <a:gd name="T25" fmla="*/ 251 h 366"/>
                <a:gd name="T26" fmla="*/ 126 w 171"/>
                <a:gd name="T27" fmla="*/ 216 h 366"/>
                <a:gd name="T28" fmla="*/ 126 w 171"/>
                <a:gd name="T29" fmla="*/ 167 h 366"/>
                <a:gd name="T30" fmla="*/ 126 w 171"/>
                <a:gd name="T31" fmla="*/ 129 h 366"/>
                <a:gd name="T32" fmla="*/ 126 w 171"/>
                <a:gd name="T33" fmla="*/ 108 h 366"/>
                <a:gd name="T34" fmla="*/ 126 w 171"/>
                <a:gd name="T35" fmla="*/ 94 h 366"/>
                <a:gd name="T36" fmla="*/ 126 w 171"/>
                <a:gd name="T37" fmla="*/ 84 h 366"/>
                <a:gd name="T38" fmla="*/ 126 w 171"/>
                <a:gd name="T39" fmla="*/ 73 h 366"/>
                <a:gd name="T40" fmla="*/ 122 w 171"/>
                <a:gd name="T41" fmla="*/ 59 h 366"/>
                <a:gd name="T42" fmla="*/ 122 w 171"/>
                <a:gd name="T43" fmla="*/ 45 h 366"/>
                <a:gd name="T44" fmla="*/ 119 w 171"/>
                <a:gd name="T45" fmla="*/ 35 h 366"/>
                <a:gd name="T46" fmla="*/ 112 w 171"/>
                <a:gd name="T47" fmla="*/ 31 h 366"/>
                <a:gd name="T48" fmla="*/ 98 w 171"/>
                <a:gd name="T49" fmla="*/ 35 h 366"/>
                <a:gd name="T50" fmla="*/ 67 w 171"/>
                <a:gd name="T51" fmla="*/ 38 h 366"/>
                <a:gd name="T52" fmla="*/ 25 w 171"/>
                <a:gd name="T53" fmla="*/ 45 h 366"/>
                <a:gd name="T54" fmla="*/ 0 w 171"/>
                <a:gd name="T55" fmla="*/ 24 h 366"/>
                <a:gd name="T56" fmla="*/ 28 w 171"/>
                <a:gd name="T57" fmla="*/ 24 h 366"/>
                <a:gd name="T58" fmla="*/ 63 w 171"/>
                <a:gd name="T59" fmla="*/ 17 h 366"/>
                <a:gd name="T60" fmla="*/ 81 w 171"/>
                <a:gd name="T61" fmla="*/ 14 h 366"/>
                <a:gd name="T62" fmla="*/ 94 w 171"/>
                <a:gd name="T63" fmla="*/ 10 h 366"/>
                <a:gd name="T64" fmla="*/ 105 w 171"/>
                <a:gd name="T65" fmla="*/ 7 h 366"/>
                <a:gd name="T66" fmla="*/ 108 w 171"/>
                <a:gd name="T67" fmla="*/ 3 h 366"/>
                <a:gd name="T68" fmla="*/ 115 w 171"/>
                <a:gd name="T69" fmla="*/ 0 h 366"/>
                <a:gd name="T70" fmla="*/ 122 w 171"/>
                <a:gd name="T71" fmla="*/ 0 h 366"/>
                <a:gd name="T72" fmla="*/ 133 w 171"/>
                <a:gd name="T73" fmla="*/ 3 h 366"/>
                <a:gd name="T74" fmla="*/ 150 w 171"/>
                <a:gd name="T75" fmla="*/ 10 h 366"/>
                <a:gd name="T76" fmla="*/ 164 w 171"/>
                <a:gd name="T77" fmla="*/ 21 h 366"/>
                <a:gd name="T78" fmla="*/ 171 w 171"/>
                <a:gd name="T79" fmla="*/ 28 h 366"/>
                <a:gd name="T80" fmla="*/ 168 w 171"/>
                <a:gd name="T81" fmla="*/ 38 h 366"/>
                <a:gd name="T82" fmla="*/ 164 w 171"/>
                <a:gd name="T83" fmla="*/ 42 h 366"/>
                <a:gd name="T84" fmla="*/ 161 w 171"/>
                <a:gd name="T85" fmla="*/ 49 h 366"/>
                <a:gd name="T86" fmla="*/ 161 w 171"/>
                <a:gd name="T87" fmla="*/ 63 h 366"/>
                <a:gd name="T88" fmla="*/ 161 w 171"/>
                <a:gd name="T89" fmla="*/ 80 h 366"/>
                <a:gd name="T90" fmla="*/ 161 w 171"/>
                <a:gd name="T91" fmla="*/ 115 h 366"/>
                <a:gd name="T92" fmla="*/ 164 w 171"/>
                <a:gd name="T93" fmla="*/ 171 h 366"/>
                <a:gd name="T94" fmla="*/ 164 w 171"/>
                <a:gd name="T95" fmla="*/ 216 h 366"/>
                <a:gd name="T96" fmla="*/ 168 w 171"/>
                <a:gd name="T97" fmla="*/ 244 h 366"/>
                <a:gd name="T98" fmla="*/ 168 w 171"/>
                <a:gd name="T99" fmla="*/ 269 h 366"/>
                <a:gd name="T100" fmla="*/ 164 w 171"/>
                <a:gd name="T101" fmla="*/ 293 h 366"/>
                <a:gd name="T102" fmla="*/ 164 w 171"/>
                <a:gd name="T103" fmla="*/ 317 h 366"/>
                <a:gd name="T104" fmla="*/ 157 w 171"/>
                <a:gd name="T105" fmla="*/ 342 h 366"/>
                <a:gd name="T106" fmla="*/ 147 w 171"/>
                <a:gd name="T107" fmla="*/ 359 h 366"/>
                <a:gd name="T108" fmla="*/ 136 w 171"/>
                <a:gd name="T109" fmla="*/ 366 h 366"/>
                <a:gd name="T110" fmla="*/ 129 w 171"/>
                <a:gd name="T111" fmla="*/ 366 h 366"/>
                <a:gd name="T112" fmla="*/ 122 w 171"/>
                <a:gd name="T113" fmla="*/ 359 h 366"/>
                <a:gd name="T114" fmla="*/ 119 w 171"/>
                <a:gd name="T115" fmla="*/ 342 h 366"/>
                <a:gd name="T116" fmla="*/ 105 w 171"/>
                <a:gd name="T117" fmla="*/ 328 h 366"/>
                <a:gd name="T118" fmla="*/ 94 w 171"/>
                <a:gd name="T119" fmla="*/ 32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366">
                  <a:moveTo>
                    <a:pt x="94" y="321"/>
                  </a:moveTo>
                  <a:lnTo>
                    <a:pt x="84" y="314"/>
                  </a:lnTo>
                  <a:lnTo>
                    <a:pt x="77" y="307"/>
                  </a:lnTo>
                  <a:lnTo>
                    <a:pt x="74" y="303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4" y="296"/>
                  </a:lnTo>
                  <a:lnTo>
                    <a:pt x="77" y="293"/>
                  </a:lnTo>
                  <a:lnTo>
                    <a:pt x="81" y="293"/>
                  </a:lnTo>
                  <a:lnTo>
                    <a:pt x="87" y="293"/>
                  </a:lnTo>
                  <a:lnTo>
                    <a:pt x="98" y="293"/>
                  </a:lnTo>
                  <a:lnTo>
                    <a:pt x="105" y="296"/>
                  </a:lnTo>
                  <a:lnTo>
                    <a:pt x="112" y="296"/>
                  </a:lnTo>
                  <a:lnTo>
                    <a:pt x="119" y="300"/>
                  </a:lnTo>
                  <a:lnTo>
                    <a:pt x="122" y="300"/>
                  </a:lnTo>
                  <a:lnTo>
                    <a:pt x="122" y="300"/>
                  </a:lnTo>
                  <a:lnTo>
                    <a:pt x="122" y="296"/>
                  </a:lnTo>
                  <a:lnTo>
                    <a:pt x="126" y="296"/>
                  </a:lnTo>
                  <a:lnTo>
                    <a:pt x="126" y="293"/>
                  </a:lnTo>
                  <a:lnTo>
                    <a:pt x="126" y="289"/>
                  </a:lnTo>
                  <a:lnTo>
                    <a:pt x="126" y="286"/>
                  </a:lnTo>
                  <a:lnTo>
                    <a:pt x="126" y="282"/>
                  </a:lnTo>
                  <a:lnTo>
                    <a:pt x="126" y="275"/>
                  </a:lnTo>
                  <a:lnTo>
                    <a:pt x="126" y="269"/>
                  </a:lnTo>
                  <a:lnTo>
                    <a:pt x="126" y="262"/>
                  </a:lnTo>
                  <a:lnTo>
                    <a:pt x="126" y="251"/>
                  </a:lnTo>
                  <a:lnTo>
                    <a:pt x="126" y="241"/>
                  </a:lnTo>
                  <a:lnTo>
                    <a:pt x="126" y="216"/>
                  </a:lnTo>
                  <a:lnTo>
                    <a:pt x="126" y="192"/>
                  </a:lnTo>
                  <a:lnTo>
                    <a:pt x="126" y="167"/>
                  </a:lnTo>
                  <a:lnTo>
                    <a:pt x="126" y="143"/>
                  </a:lnTo>
                  <a:lnTo>
                    <a:pt x="126" y="129"/>
                  </a:lnTo>
                  <a:lnTo>
                    <a:pt x="126" y="118"/>
                  </a:lnTo>
                  <a:lnTo>
                    <a:pt x="126" y="108"/>
                  </a:lnTo>
                  <a:lnTo>
                    <a:pt x="126" y="101"/>
                  </a:lnTo>
                  <a:lnTo>
                    <a:pt x="126" y="94"/>
                  </a:lnTo>
                  <a:lnTo>
                    <a:pt x="126" y="87"/>
                  </a:lnTo>
                  <a:lnTo>
                    <a:pt x="126" y="84"/>
                  </a:lnTo>
                  <a:lnTo>
                    <a:pt x="126" y="80"/>
                  </a:lnTo>
                  <a:lnTo>
                    <a:pt x="126" y="73"/>
                  </a:lnTo>
                  <a:lnTo>
                    <a:pt x="122" y="70"/>
                  </a:lnTo>
                  <a:lnTo>
                    <a:pt x="122" y="59"/>
                  </a:lnTo>
                  <a:lnTo>
                    <a:pt x="122" y="52"/>
                  </a:lnTo>
                  <a:lnTo>
                    <a:pt x="122" y="45"/>
                  </a:lnTo>
                  <a:lnTo>
                    <a:pt x="119" y="42"/>
                  </a:lnTo>
                  <a:lnTo>
                    <a:pt x="119" y="35"/>
                  </a:lnTo>
                  <a:lnTo>
                    <a:pt x="115" y="31"/>
                  </a:lnTo>
                  <a:lnTo>
                    <a:pt x="112" y="31"/>
                  </a:lnTo>
                  <a:lnTo>
                    <a:pt x="105" y="31"/>
                  </a:lnTo>
                  <a:lnTo>
                    <a:pt x="98" y="35"/>
                  </a:lnTo>
                  <a:lnTo>
                    <a:pt x="84" y="35"/>
                  </a:lnTo>
                  <a:lnTo>
                    <a:pt x="67" y="38"/>
                  </a:lnTo>
                  <a:lnTo>
                    <a:pt x="49" y="42"/>
                  </a:lnTo>
                  <a:lnTo>
                    <a:pt x="25" y="45"/>
                  </a:lnTo>
                  <a:lnTo>
                    <a:pt x="0" y="49"/>
                  </a:lnTo>
                  <a:lnTo>
                    <a:pt x="0" y="24"/>
                  </a:lnTo>
                  <a:lnTo>
                    <a:pt x="11" y="24"/>
                  </a:lnTo>
                  <a:lnTo>
                    <a:pt x="28" y="24"/>
                  </a:lnTo>
                  <a:lnTo>
                    <a:pt x="42" y="21"/>
                  </a:lnTo>
                  <a:lnTo>
                    <a:pt x="63" y="17"/>
                  </a:lnTo>
                  <a:lnTo>
                    <a:pt x="74" y="17"/>
                  </a:lnTo>
                  <a:lnTo>
                    <a:pt x="81" y="14"/>
                  </a:lnTo>
                  <a:lnTo>
                    <a:pt x="87" y="14"/>
                  </a:lnTo>
                  <a:lnTo>
                    <a:pt x="94" y="10"/>
                  </a:lnTo>
                  <a:lnTo>
                    <a:pt x="101" y="10"/>
                  </a:lnTo>
                  <a:lnTo>
                    <a:pt x="105" y="7"/>
                  </a:lnTo>
                  <a:lnTo>
                    <a:pt x="108" y="7"/>
                  </a:lnTo>
                  <a:lnTo>
                    <a:pt x="108" y="3"/>
                  </a:lnTo>
                  <a:lnTo>
                    <a:pt x="112" y="3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3" y="3"/>
                  </a:lnTo>
                  <a:lnTo>
                    <a:pt x="143" y="3"/>
                  </a:lnTo>
                  <a:lnTo>
                    <a:pt x="150" y="10"/>
                  </a:lnTo>
                  <a:lnTo>
                    <a:pt x="161" y="14"/>
                  </a:lnTo>
                  <a:lnTo>
                    <a:pt x="164" y="21"/>
                  </a:lnTo>
                  <a:lnTo>
                    <a:pt x="168" y="24"/>
                  </a:lnTo>
                  <a:lnTo>
                    <a:pt x="171" y="28"/>
                  </a:lnTo>
                  <a:lnTo>
                    <a:pt x="168" y="35"/>
                  </a:lnTo>
                  <a:lnTo>
                    <a:pt x="168" y="38"/>
                  </a:lnTo>
                  <a:lnTo>
                    <a:pt x="164" y="38"/>
                  </a:lnTo>
                  <a:lnTo>
                    <a:pt x="164" y="42"/>
                  </a:lnTo>
                  <a:lnTo>
                    <a:pt x="161" y="45"/>
                  </a:lnTo>
                  <a:lnTo>
                    <a:pt x="161" y="49"/>
                  </a:lnTo>
                  <a:lnTo>
                    <a:pt x="161" y="56"/>
                  </a:lnTo>
                  <a:lnTo>
                    <a:pt x="161" y="63"/>
                  </a:lnTo>
                  <a:lnTo>
                    <a:pt x="161" y="70"/>
                  </a:lnTo>
                  <a:lnTo>
                    <a:pt x="161" y="80"/>
                  </a:lnTo>
                  <a:lnTo>
                    <a:pt x="161" y="91"/>
                  </a:lnTo>
                  <a:lnTo>
                    <a:pt x="161" y="115"/>
                  </a:lnTo>
                  <a:lnTo>
                    <a:pt x="164" y="139"/>
                  </a:lnTo>
                  <a:lnTo>
                    <a:pt x="164" y="171"/>
                  </a:lnTo>
                  <a:lnTo>
                    <a:pt x="164" y="199"/>
                  </a:lnTo>
                  <a:lnTo>
                    <a:pt x="164" y="216"/>
                  </a:lnTo>
                  <a:lnTo>
                    <a:pt x="168" y="230"/>
                  </a:lnTo>
                  <a:lnTo>
                    <a:pt x="168" y="244"/>
                  </a:lnTo>
                  <a:lnTo>
                    <a:pt x="168" y="258"/>
                  </a:lnTo>
                  <a:lnTo>
                    <a:pt x="168" y="269"/>
                  </a:lnTo>
                  <a:lnTo>
                    <a:pt x="168" y="282"/>
                  </a:lnTo>
                  <a:lnTo>
                    <a:pt x="164" y="293"/>
                  </a:lnTo>
                  <a:lnTo>
                    <a:pt x="164" y="300"/>
                  </a:lnTo>
                  <a:lnTo>
                    <a:pt x="164" y="317"/>
                  </a:lnTo>
                  <a:lnTo>
                    <a:pt x="161" y="331"/>
                  </a:lnTo>
                  <a:lnTo>
                    <a:pt x="157" y="342"/>
                  </a:lnTo>
                  <a:lnTo>
                    <a:pt x="150" y="352"/>
                  </a:lnTo>
                  <a:lnTo>
                    <a:pt x="147" y="359"/>
                  </a:lnTo>
                  <a:lnTo>
                    <a:pt x="140" y="363"/>
                  </a:lnTo>
                  <a:lnTo>
                    <a:pt x="136" y="366"/>
                  </a:lnTo>
                  <a:lnTo>
                    <a:pt x="133" y="366"/>
                  </a:lnTo>
                  <a:lnTo>
                    <a:pt x="129" y="366"/>
                  </a:lnTo>
                  <a:lnTo>
                    <a:pt x="126" y="363"/>
                  </a:lnTo>
                  <a:lnTo>
                    <a:pt x="122" y="359"/>
                  </a:lnTo>
                  <a:lnTo>
                    <a:pt x="122" y="352"/>
                  </a:lnTo>
                  <a:lnTo>
                    <a:pt x="119" y="342"/>
                  </a:lnTo>
                  <a:lnTo>
                    <a:pt x="112" y="335"/>
                  </a:lnTo>
                  <a:lnTo>
                    <a:pt x="105" y="328"/>
                  </a:lnTo>
                  <a:lnTo>
                    <a:pt x="94" y="321"/>
                  </a:lnTo>
                  <a:lnTo>
                    <a:pt x="94" y="3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3">
              <a:extLst>
                <a:ext uri="{FF2B5EF4-FFF2-40B4-BE49-F238E27FC236}">
                  <a16:creationId xmlns:a16="http://schemas.microsoft.com/office/drawing/2014/main" id="{33A9679C-A911-4C1B-89D1-76A020520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437" y="10486270"/>
              <a:ext cx="610233" cy="237313"/>
            </a:xfrm>
            <a:custGeom>
              <a:avLst/>
              <a:gdLst>
                <a:gd name="T0" fmla="*/ 46 w 108"/>
                <a:gd name="T1" fmla="*/ 10 h 42"/>
                <a:gd name="T2" fmla="*/ 63 w 108"/>
                <a:gd name="T3" fmla="*/ 4 h 42"/>
                <a:gd name="T4" fmla="*/ 74 w 108"/>
                <a:gd name="T5" fmla="*/ 4 h 42"/>
                <a:gd name="T6" fmla="*/ 87 w 108"/>
                <a:gd name="T7" fmla="*/ 0 h 42"/>
                <a:gd name="T8" fmla="*/ 94 w 108"/>
                <a:gd name="T9" fmla="*/ 4 h 42"/>
                <a:gd name="T10" fmla="*/ 101 w 108"/>
                <a:gd name="T11" fmla="*/ 4 h 42"/>
                <a:gd name="T12" fmla="*/ 105 w 108"/>
                <a:gd name="T13" fmla="*/ 7 h 42"/>
                <a:gd name="T14" fmla="*/ 108 w 108"/>
                <a:gd name="T15" fmla="*/ 10 h 42"/>
                <a:gd name="T16" fmla="*/ 108 w 108"/>
                <a:gd name="T17" fmla="*/ 14 h 42"/>
                <a:gd name="T18" fmla="*/ 108 w 108"/>
                <a:gd name="T19" fmla="*/ 17 h 42"/>
                <a:gd name="T20" fmla="*/ 105 w 108"/>
                <a:gd name="T21" fmla="*/ 21 h 42"/>
                <a:gd name="T22" fmla="*/ 105 w 108"/>
                <a:gd name="T23" fmla="*/ 24 h 42"/>
                <a:gd name="T24" fmla="*/ 101 w 108"/>
                <a:gd name="T25" fmla="*/ 24 h 42"/>
                <a:gd name="T26" fmla="*/ 98 w 108"/>
                <a:gd name="T27" fmla="*/ 28 h 42"/>
                <a:gd name="T28" fmla="*/ 91 w 108"/>
                <a:gd name="T29" fmla="*/ 28 h 42"/>
                <a:gd name="T30" fmla="*/ 84 w 108"/>
                <a:gd name="T31" fmla="*/ 31 h 42"/>
                <a:gd name="T32" fmla="*/ 70 w 108"/>
                <a:gd name="T33" fmla="*/ 31 h 42"/>
                <a:gd name="T34" fmla="*/ 56 w 108"/>
                <a:gd name="T35" fmla="*/ 35 h 42"/>
                <a:gd name="T36" fmla="*/ 42 w 108"/>
                <a:gd name="T37" fmla="*/ 35 h 42"/>
                <a:gd name="T38" fmla="*/ 21 w 108"/>
                <a:gd name="T39" fmla="*/ 38 h 42"/>
                <a:gd name="T40" fmla="*/ 0 w 108"/>
                <a:gd name="T41" fmla="*/ 42 h 42"/>
                <a:gd name="T42" fmla="*/ 0 w 108"/>
                <a:gd name="T43" fmla="*/ 17 h 42"/>
                <a:gd name="T44" fmla="*/ 7 w 108"/>
                <a:gd name="T45" fmla="*/ 17 h 42"/>
                <a:gd name="T46" fmla="*/ 18 w 108"/>
                <a:gd name="T47" fmla="*/ 17 h 42"/>
                <a:gd name="T48" fmla="*/ 32 w 108"/>
                <a:gd name="T49" fmla="*/ 14 h 42"/>
                <a:gd name="T50" fmla="*/ 46 w 108"/>
                <a:gd name="T51" fmla="*/ 10 h 42"/>
                <a:gd name="T52" fmla="*/ 46 w 108"/>
                <a:gd name="T53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42">
                  <a:moveTo>
                    <a:pt x="46" y="10"/>
                  </a:moveTo>
                  <a:lnTo>
                    <a:pt x="63" y="4"/>
                  </a:lnTo>
                  <a:lnTo>
                    <a:pt x="74" y="4"/>
                  </a:lnTo>
                  <a:lnTo>
                    <a:pt x="87" y="0"/>
                  </a:lnTo>
                  <a:lnTo>
                    <a:pt x="94" y="4"/>
                  </a:lnTo>
                  <a:lnTo>
                    <a:pt x="101" y="4"/>
                  </a:lnTo>
                  <a:lnTo>
                    <a:pt x="105" y="7"/>
                  </a:lnTo>
                  <a:lnTo>
                    <a:pt x="108" y="10"/>
                  </a:lnTo>
                  <a:lnTo>
                    <a:pt x="108" y="14"/>
                  </a:lnTo>
                  <a:lnTo>
                    <a:pt x="108" y="17"/>
                  </a:lnTo>
                  <a:lnTo>
                    <a:pt x="105" y="21"/>
                  </a:lnTo>
                  <a:lnTo>
                    <a:pt x="105" y="24"/>
                  </a:lnTo>
                  <a:lnTo>
                    <a:pt x="101" y="24"/>
                  </a:lnTo>
                  <a:lnTo>
                    <a:pt x="98" y="28"/>
                  </a:lnTo>
                  <a:lnTo>
                    <a:pt x="91" y="28"/>
                  </a:lnTo>
                  <a:lnTo>
                    <a:pt x="84" y="31"/>
                  </a:lnTo>
                  <a:lnTo>
                    <a:pt x="70" y="31"/>
                  </a:lnTo>
                  <a:lnTo>
                    <a:pt x="56" y="35"/>
                  </a:lnTo>
                  <a:lnTo>
                    <a:pt x="42" y="35"/>
                  </a:lnTo>
                  <a:lnTo>
                    <a:pt x="21" y="38"/>
                  </a:lnTo>
                  <a:lnTo>
                    <a:pt x="0" y="42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8" y="17"/>
                  </a:lnTo>
                  <a:lnTo>
                    <a:pt x="32" y="14"/>
                  </a:lnTo>
                  <a:lnTo>
                    <a:pt x="46" y="10"/>
                  </a:lnTo>
                  <a:lnTo>
                    <a:pt x="46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4">
              <a:extLst>
                <a:ext uri="{FF2B5EF4-FFF2-40B4-BE49-F238E27FC236}">
                  <a16:creationId xmlns:a16="http://schemas.microsoft.com/office/drawing/2014/main" id="{BFA16680-E3CA-4A80-B56D-210097FD0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887" y="10921345"/>
              <a:ext cx="672388" cy="197762"/>
            </a:xfrm>
            <a:custGeom>
              <a:avLst/>
              <a:gdLst>
                <a:gd name="T0" fmla="*/ 0 w 119"/>
                <a:gd name="T1" fmla="*/ 35 h 35"/>
                <a:gd name="T2" fmla="*/ 0 w 119"/>
                <a:gd name="T3" fmla="*/ 14 h 35"/>
                <a:gd name="T4" fmla="*/ 28 w 119"/>
                <a:gd name="T5" fmla="*/ 10 h 35"/>
                <a:gd name="T6" fmla="*/ 42 w 119"/>
                <a:gd name="T7" fmla="*/ 7 h 35"/>
                <a:gd name="T8" fmla="*/ 53 w 119"/>
                <a:gd name="T9" fmla="*/ 3 h 35"/>
                <a:gd name="T10" fmla="*/ 63 w 119"/>
                <a:gd name="T11" fmla="*/ 3 h 35"/>
                <a:gd name="T12" fmla="*/ 74 w 119"/>
                <a:gd name="T13" fmla="*/ 0 h 35"/>
                <a:gd name="T14" fmla="*/ 84 w 119"/>
                <a:gd name="T15" fmla="*/ 0 h 35"/>
                <a:gd name="T16" fmla="*/ 91 w 119"/>
                <a:gd name="T17" fmla="*/ 0 h 35"/>
                <a:gd name="T18" fmla="*/ 101 w 119"/>
                <a:gd name="T19" fmla="*/ 0 h 35"/>
                <a:gd name="T20" fmla="*/ 112 w 119"/>
                <a:gd name="T21" fmla="*/ 3 h 35"/>
                <a:gd name="T22" fmla="*/ 115 w 119"/>
                <a:gd name="T23" fmla="*/ 7 h 35"/>
                <a:gd name="T24" fmla="*/ 115 w 119"/>
                <a:gd name="T25" fmla="*/ 10 h 35"/>
                <a:gd name="T26" fmla="*/ 119 w 119"/>
                <a:gd name="T27" fmla="*/ 14 h 35"/>
                <a:gd name="T28" fmla="*/ 119 w 119"/>
                <a:gd name="T29" fmla="*/ 17 h 35"/>
                <a:gd name="T30" fmla="*/ 119 w 119"/>
                <a:gd name="T31" fmla="*/ 17 h 35"/>
                <a:gd name="T32" fmla="*/ 115 w 119"/>
                <a:gd name="T33" fmla="*/ 21 h 35"/>
                <a:gd name="T34" fmla="*/ 115 w 119"/>
                <a:gd name="T35" fmla="*/ 21 h 35"/>
                <a:gd name="T36" fmla="*/ 112 w 119"/>
                <a:gd name="T37" fmla="*/ 24 h 35"/>
                <a:gd name="T38" fmla="*/ 105 w 119"/>
                <a:gd name="T39" fmla="*/ 24 h 35"/>
                <a:gd name="T40" fmla="*/ 98 w 119"/>
                <a:gd name="T41" fmla="*/ 24 h 35"/>
                <a:gd name="T42" fmla="*/ 91 w 119"/>
                <a:gd name="T43" fmla="*/ 28 h 35"/>
                <a:gd name="T44" fmla="*/ 84 w 119"/>
                <a:gd name="T45" fmla="*/ 28 h 35"/>
                <a:gd name="T46" fmla="*/ 63 w 119"/>
                <a:gd name="T47" fmla="*/ 31 h 35"/>
                <a:gd name="T48" fmla="*/ 46 w 119"/>
                <a:gd name="T49" fmla="*/ 35 h 35"/>
                <a:gd name="T50" fmla="*/ 25 w 119"/>
                <a:gd name="T51" fmla="*/ 35 h 35"/>
                <a:gd name="T52" fmla="*/ 0 w 119"/>
                <a:gd name="T53" fmla="*/ 35 h 35"/>
                <a:gd name="T54" fmla="*/ 0 w 119"/>
                <a:gd name="T5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9" h="35">
                  <a:moveTo>
                    <a:pt x="0" y="35"/>
                  </a:moveTo>
                  <a:lnTo>
                    <a:pt x="0" y="14"/>
                  </a:lnTo>
                  <a:lnTo>
                    <a:pt x="28" y="10"/>
                  </a:lnTo>
                  <a:lnTo>
                    <a:pt x="42" y="7"/>
                  </a:lnTo>
                  <a:lnTo>
                    <a:pt x="53" y="3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12" y="3"/>
                  </a:lnTo>
                  <a:lnTo>
                    <a:pt x="115" y="7"/>
                  </a:lnTo>
                  <a:lnTo>
                    <a:pt x="115" y="10"/>
                  </a:lnTo>
                  <a:lnTo>
                    <a:pt x="119" y="14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2" y="24"/>
                  </a:lnTo>
                  <a:lnTo>
                    <a:pt x="105" y="24"/>
                  </a:lnTo>
                  <a:lnTo>
                    <a:pt x="98" y="24"/>
                  </a:lnTo>
                  <a:lnTo>
                    <a:pt x="91" y="28"/>
                  </a:lnTo>
                  <a:lnTo>
                    <a:pt x="84" y="28"/>
                  </a:lnTo>
                  <a:lnTo>
                    <a:pt x="63" y="31"/>
                  </a:lnTo>
                  <a:lnTo>
                    <a:pt x="46" y="35"/>
                  </a:lnTo>
                  <a:lnTo>
                    <a:pt x="25" y="35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DA3D0DD4-06FF-4982-B6DC-54DB40862F41}"/>
              </a:ext>
            </a:extLst>
          </p:cNvPr>
          <p:cNvGrpSpPr/>
          <p:nvPr/>
        </p:nvGrpSpPr>
        <p:grpSpPr>
          <a:xfrm>
            <a:off x="7025261" y="2332842"/>
            <a:ext cx="1955006" cy="2192316"/>
            <a:chOff x="5721893" y="9853437"/>
            <a:chExt cx="1955006" cy="2192316"/>
          </a:xfrm>
        </p:grpSpPr>
        <p:sp>
          <p:nvSpPr>
            <p:cNvPr id="8" name="Freeform 65">
              <a:extLst>
                <a:ext uri="{FF2B5EF4-FFF2-40B4-BE49-F238E27FC236}">
                  <a16:creationId xmlns:a16="http://schemas.microsoft.com/office/drawing/2014/main" id="{ED367019-678A-4104-BD67-4DE6BDDB6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443" y="11198208"/>
              <a:ext cx="711939" cy="847545"/>
            </a:xfrm>
            <a:custGeom>
              <a:avLst/>
              <a:gdLst>
                <a:gd name="T0" fmla="*/ 73 w 126"/>
                <a:gd name="T1" fmla="*/ 122 h 150"/>
                <a:gd name="T2" fmla="*/ 63 w 126"/>
                <a:gd name="T3" fmla="*/ 129 h 150"/>
                <a:gd name="T4" fmla="*/ 49 w 126"/>
                <a:gd name="T5" fmla="*/ 136 h 150"/>
                <a:gd name="T6" fmla="*/ 38 w 126"/>
                <a:gd name="T7" fmla="*/ 143 h 150"/>
                <a:gd name="T8" fmla="*/ 24 w 126"/>
                <a:gd name="T9" fmla="*/ 146 h 150"/>
                <a:gd name="T10" fmla="*/ 14 w 126"/>
                <a:gd name="T11" fmla="*/ 150 h 150"/>
                <a:gd name="T12" fmla="*/ 7 w 126"/>
                <a:gd name="T13" fmla="*/ 150 h 150"/>
                <a:gd name="T14" fmla="*/ 0 w 126"/>
                <a:gd name="T15" fmla="*/ 150 h 150"/>
                <a:gd name="T16" fmla="*/ 0 w 126"/>
                <a:gd name="T17" fmla="*/ 146 h 150"/>
                <a:gd name="T18" fmla="*/ 0 w 126"/>
                <a:gd name="T19" fmla="*/ 143 h 150"/>
                <a:gd name="T20" fmla="*/ 0 w 126"/>
                <a:gd name="T21" fmla="*/ 139 h 150"/>
                <a:gd name="T22" fmla="*/ 7 w 126"/>
                <a:gd name="T23" fmla="*/ 136 h 150"/>
                <a:gd name="T24" fmla="*/ 10 w 126"/>
                <a:gd name="T25" fmla="*/ 132 h 150"/>
                <a:gd name="T26" fmla="*/ 21 w 126"/>
                <a:gd name="T27" fmla="*/ 129 h 150"/>
                <a:gd name="T28" fmla="*/ 28 w 126"/>
                <a:gd name="T29" fmla="*/ 122 h 150"/>
                <a:gd name="T30" fmla="*/ 38 w 126"/>
                <a:gd name="T31" fmla="*/ 118 h 150"/>
                <a:gd name="T32" fmla="*/ 49 w 126"/>
                <a:gd name="T33" fmla="*/ 108 h 150"/>
                <a:gd name="T34" fmla="*/ 59 w 126"/>
                <a:gd name="T35" fmla="*/ 101 h 150"/>
                <a:gd name="T36" fmla="*/ 66 w 126"/>
                <a:gd name="T37" fmla="*/ 94 h 150"/>
                <a:gd name="T38" fmla="*/ 73 w 126"/>
                <a:gd name="T39" fmla="*/ 83 h 150"/>
                <a:gd name="T40" fmla="*/ 80 w 126"/>
                <a:gd name="T41" fmla="*/ 76 h 150"/>
                <a:gd name="T42" fmla="*/ 84 w 126"/>
                <a:gd name="T43" fmla="*/ 66 h 150"/>
                <a:gd name="T44" fmla="*/ 87 w 126"/>
                <a:gd name="T45" fmla="*/ 59 h 150"/>
                <a:gd name="T46" fmla="*/ 91 w 126"/>
                <a:gd name="T47" fmla="*/ 49 h 150"/>
                <a:gd name="T48" fmla="*/ 94 w 126"/>
                <a:gd name="T49" fmla="*/ 42 h 150"/>
                <a:gd name="T50" fmla="*/ 94 w 126"/>
                <a:gd name="T51" fmla="*/ 31 h 150"/>
                <a:gd name="T52" fmla="*/ 94 w 126"/>
                <a:gd name="T53" fmla="*/ 24 h 150"/>
                <a:gd name="T54" fmla="*/ 94 w 126"/>
                <a:gd name="T55" fmla="*/ 21 h 150"/>
                <a:gd name="T56" fmla="*/ 91 w 126"/>
                <a:gd name="T57" fmla="*/ 17 h 150"/>
                <a:gd name="T58" fmla="*/ 91 w 126"/>
                <a:gd name="T59" fmla="*/ 10 h 150"/>
                <a:gd name="T60" fmla="*/ 91 w 126"/>
                <a:gd name="T61" fmla="*/ 10 h 150"/>
                <a:gd name="T62" fmla="*/ 91 w 126"/>
                <a:gd name="T63" fmla="*/ 3 h 150"/>
                <a:gd name="T64" fmla="*/ 94 w 126"/>
                <a:gd name="T65" fmla="*/ 0 h 150"/>
                <a:gd name="T66" fmla="*/ 98 w 126"/>
                <a:gd name="T67" fmla="*/ 0 h 150"/>
                <a:gd name="T68" fmla="*/ 101 w 126"/>
                <a:gd name="T69" fmla="*/ 0 h 150"/>
                <a:gd name="T70" fmla="*/ 108 w 126"/>
                <a:gd name="T71" fmla="*/ 0 h 150"/>
                <a:gd name="T72" fmla="*/ 115 w 126"/>
                <a:gd name="T73" fmla="*/ 0 h 150"/>
                <a:gd name="T74" fmla="*/ 122 w 126"/>
                <a:gd name="T75" fmla="*/ 3 h 150"/>
                <a:gd name="T76" fmla="*/ 126 w 126"/>
                <a:gd name="T77" fmla="*/ 7 h 150"/>
                <a:gd name="T78" fmla="*/ 126 w 126"/>
                <a:gd name="T79" fmla="*/ 10 h 150"/>
                <a:gd name="T80" fmla="*/ 126 w 126"/>
                <a:gd name="T81" fmla="*/ 14 h 150"/>
                <a:gd name="T82" fmla="*/ 126 w 126"/>
                <a:gd name="T83" fmla="*/ 21 h 150"/>
                <a:gd name="T84" fmla="*/ 126 w 126"/>
                <a:gd name="T85" fmla="*/ 31 h 150"/>
                <a:gd name="T86" fmla="*/ 126 w 126"/>
                <a:gd name="T87" fmla="*/ 42 h 150"/>
                <a:gd name="T88" fmla="*/ 122 w 126"/>
                <a:gd name="T89" fmla="*/ 52 h 150"/>
                <a:gd name="T90" fmla="*/ 119 w 126"/>
                <a:gd name="T91" fmla="*/ 62 h 150"/>
                <a:gd name="T92" fmla="*/ 115 w 126"/>
                <a:gd name="T93" fmla="*/ 73 h 150"/>
                <a:gd name="T94" fmla="*/ 108 w 126"/>
                <a:gd name="T95" fmla="*/ 83 h 150"/>
                <a:gd name="T96" fmla="*/ 101 w 126"/>
                <a:gd name="T97" fmla="*/ 94 h 150"/>
                <a:gd name="T98" fmla="*/ 94 w 126"/>
                <a:gd name="T99" fmla="*/ 104 h 150"/>
                <a:gd name="T100" fmla="*/ 84 w 126"/>
                <a:gd name="T101" fmla="*/ 111 h 150"/>
                <a:gd name="T102" fmla="*/ 73 w 126"/>
                <a:gd name="T103" fmla="*/ 122 h 150"/>
                <a:gd name="T104" fmla="*/ 73 w 126"/>
                <a:gd name="T105" fmla="*/ 12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" h="150">
                  <a:moveTo>
                    <a:pt x="73" y="122"/>
                  </a:moveTo>
                  <a:lnTo>
                    <a:pt x="63" y="129"/>
                  </a:lnTo>
                  <a:lnTo>
                    <a:pt x="49" y="136"/>
                  </a:lnTo>
                  <a:lnTo>
                    <a:pt x="38" y="143"/>
                  </a:lnTo>
                  <a:lnTo>
                    <a:pt x="24" y="146"/>
                  </a:lnTo>
                  <a:lnTo>
                    <a:pt x="14" y="150"/>
                  </a:lnTo>
                  <a:lnTo>
                    <a:pt x="7" y="150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7" y="136"/>
                  </a:lnTo>
                  <a:lnTo>
                    <a:pt x="10" y="132"/>
                  </a:lnTo>
                  <a:lnTo>
                    <a:pt x="21" y="129"/>
                  </a:lnTo>
                  <a:lnTo>
                    <a:pt x="28" y="122"/>
                  </a:lnTo>
                  <a:lnTo>
                    <a:pt x="38" y="118"/>
                  </a:lnTo>
                  <a:lnTo>
                    <a:pt x="49" y="108"/>
                  </a:lnTo>
                  <a:lnTo>
                    <a:pt x="59" y="101"/>
                  </a:lnTo>
                  <a:lnTo>
                    <a:pt x="66" y="94"/>
                  </a:lnTo>
                  <a:lnTo>
                    <a:pt x="73" y="83"/>
                  </a:lnTo>
                  <a:lnTo>
                    <a:pt x="80" y="76"/>
                  </a:lnTo>
                  <a:lnTo>
                    <a:pt x="84" y="66"/>
                  </a:lnTo>
                  <a:lnTo>
                    <a:pt x="87" y="59"/>
                  </a:lnTo>
                  <a:lnTo>
                    <a:pt x="91" y="49"/>
                  </a:lnTo>
                  <a:lnTo>
                    <a:pt x="94" y="42"/>
                  </a:lnTo>
                  <a:lnTo>
                    <a:pt x="94" y="31"/>
                  </a:lnTo>
                  <a:lnTo>
                    <a:pt x="94" y="24"/>
                  </a:lnTo>
                  <a:lnTo>
                    <a:pt x="94" y="21"/>
                  </a:lnTo>
                  <a:lnTo>
                    <a:pt x="91" y="17"/>
                  </a:lnTo>
                  <a:lnTo>
                    <a:pt x="91" y="10"/>
                  </a:lnTo>
                  <a:lnTo>
                    <a:pt x="91" y="10"/>
                  </a:lnTo>
                  <a:lnTo>
                    <a:pt x="91" y="3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2" y="3"/>
                  </a:lnTo>
                  <a:lnTo>
                    <a:pt x="126" y="7"/>
                  </a:lnTo>
                  <a:lnTo>
                    <a:pt x="126" y="10"/>
                  </a:lnTo>
                  <a:lnTo>
                    <a:pt x="126" y="14"/>
                  </a:lnTo>
                  <a:lnTo>
                    <a:pt x="126" y="21"/>
                  </a:lnTo>
                  <a:lnTo>
                    <a:pt x="126" y="31"/>
                  </a:lnTo>
                  <a:lnTo>
                    <a:pt x="126" y="42"/>
                  </a:lnTo>
                  <a:lnTo>
                    <a:pt x="122" y="52"/>
                  </a:lnTo>
                  <a:lnTo>
                    <a:pt x="119" y="62"/>
                  </a:lnTo>
                  <a:lnTo>
                    <a:pt x="115" y="73"/>
                  </a:lnTo>
                  <a:lnTo>
                    <a:pt x="108" y="83"/>
                  </a:lnTo>
                  <a:lnTo>
                    <a:pt x="101" y="94"/>
                  </a:lnTo>
                  <a:lnTo>
                    <a:pt x="94" y="104"/>
                  </a:lnTo>
                  <a:lnTo>
                    <a:pt x="84" y="111"/>
                  </a:lnTo>
                  <a:lnTo>
                    <a:pt x="73" y="122"/>
                  </a:lnTo>
                  <a:lnTo>
                    <a:pt x="73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6">
              <a:extLst>
                <a:ext uri="{FF2B5EF4-FFF2-40B4-BE49-F238E27FC236}">
                  <a16:creationId xmlns:a16="http://schemas.microsoft.com/office/drawing/2014/main" id="{AA6BBF0B-DFAD-42FB-8FD4-27D60EA5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893" y="10881791"/>
              <a:ext cx="276867" cy="531128"/>
            </a:xfrm>
            <a:custGeom>
              <a:avLst/>
              <a:gdLst>
                <a:gd name="T0" fmla="*/ 7 w 49"/>
                <a:gd name="T1" fmla="*/ 49 h 94"/>
                <a:gd name="T2" fmla="*/ 17 w 49"/>
                <a:gd name="T3" fmla="*/ 35 h 94"/>
                <a:gd name="T4" fmla="*/ 21 w 49"/>
                <a:gd name="T5" fmla="*/ 17 h 94"/>
                <a:gd name="T6" fmla="*/ 24 w 49"/>
                <a:gd name="T7" fmla="*/ 10 h 94"/>
                <a:gd name="T8" fmla="*/ 28 w 49"/>
                <a:gd name="T9" fmla="*/ 3 h 94"/>
                <a:gd name="T10" fmla="*/ 31 w 49"/>
                <a:gd name="T11" fmla="*/ 0 h 94"/>
                <a:gd name="T12" fmla="*/ 35 w 49"/>
                <a:gd name="T13" fmla="*/ 0 h 94"/>
                <a:gd name="T14" fmla="*/ 42 w 49"/>
                <a:gd name="T15" fmla="*/ 3 h 94"/>
                <a:gd name="T16" fmla="*/ 45 w 49"/>
                <a:gd name="T17" fmla="*/ 10 h 94"/>
                <a:gd name="T18" fmla="*/ 45 w 49"/>
                <a:gd name="T19" fmla="*/ 14 h 94"/>
                <a:gd name="T20" fmla="*/ 45 w 49"/>
                <a:gd name="T21" fmla="*/ 17 h 94"/>
                <a:gd name="T22" fmla="*/ 45 w 49"/>
                <a:gd name="T23" fmla="*/ 24 h 94"/>
                <a:gd name="T24" fmla="*/ 49 w 49"/>
                <a:gd name="T25" fmla="*/ 31 h 94"/>
                <a:gd name="T26" fmla="*/ 49 w 49"/>
                <a:gd name="T27" fmla="*/ 42 h 94"/>
                <a:gd name="T28" fmla="*/ 45 w 49"/>
                <a:gd name="T29" fmla="*/ 52 h 94"/>
                <a:gd name="T30" fmla="*/ 42 w 49"/>
                <a:gd name="T31" fmla="*/ 63 h 94"/>
                <a:gd name="T32" fmla="*/ 35 w 49"/>
                <a:gd name="T33" fmla="*/ 73 h 94"/>
                <a:gd name="T34" fmla="*/ 31 w 49"/>
                <a:gd name="T35" fmla="*/ 80 h 94"/>
                <a:gd name="T36" fmla="*/ 24 w 49"/>
                <a:gd name="T37" fmla="*/ 87 h 94"/>
                <a:gd name="T38" fmla="*/ 21 w 49"/>
                <a:gd name="T39" fmla="*/ 91 h 94"/>
                <a:gd name="T40" fmla="*/ 14 w 49"/>
                <a:gd name="T41" fmla="*/ 94 h 94"/>
                <a:gd name="T42" fmla="*/ 10 w 49"/>
                <a:gd name="T43" fmla="*/ 94 h 94"/>
                <a:gd name="T44" fmla="*/ 7 w 49"/>
                <a:gd name="T45" fmla="*/ 91 h 94"/>
                <a:gd name="T46" fmla="*/ 7 w 49"/>
                <a:gd name="T47" fmla="*/ 87 h 94"/>
                <a:gd name="T48" fmla="*/ 3 w 49"/>
                <a:gd name="T49" fmla="*/ 80 h 94"/>
                <a:gd name="T50" fmla="*/ 0 w 49"/>
                <a:gd name="T51" fmla="*/ 77 h 94"/>
                <a:gd name="T52" fmla="*/ 0 w 49"/>
                <a:gd name="T53" fmla="*/ 70 h 94"/>
                <a:gd name="T54" fmla="*/ 0 w 49"/>
                <a:gd name="T55" fmla="*/ 66 h 94"/>
                <a:gd name="T56" fmla="*/ 0 w 49"/>
                <a:gd name="T57" fmla="*/ 66 h 94"/>
                <a:gd name="T58" fmla="*/ 0 w 49"/>
                <a:gd name="T59" fmla="*/ 63 h 94"/>
                <a:gd name="T60" fmla="*/ 0 w 49"/>
                <a:gd name="T61" fmla="*/ 59 h 94"/>
                <a:gd name="T62" fmla="*/ 3 w 49"/>
                <a:gd name="T63" fmla="*/ 52 h 94"/>
                <a:gd name="T64" fmla="*/ 7 w 49"/>
                <a:gd name="T65" fmla="*/ 49 h 94"/>
                <a:gd name="T66" fmla="*/ 7 w 49"/>
                <a:gd name="T67" fmla="*/ 4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94">
                  <a:moveTo>
                    <a:pt x="7" y="49"/>
                  </a:moveTo>
                  <a:lnTo>
                    <a:pt x="17" y="35"/>
                  </a:lnTo>
                  <a:lnTo>
                    <a:pt x="21" y="17"/>
                  </a:lnTo>
                  <a:lnTo>
                    <a:pt x="24" y="10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24"/>
                  </a:lnTo>
                  <a:lnTo>
                    <a:pt x="49" y="31"/>
                  </a:lnTo>
                  <a:lnTo>
                    <a:pt x="49" y="42"/>
                  </a:lnTo>
                  <a:lnTo>
                    <a:pt x="45" y="52"/>
                  </a:lnTo>
                  <a:lnTo>
                    <a:pt x="42" y="63"/>
                  </a:lnTo>
                  <a:lnTo>
                    <a:pt x="35" y="73"/>
                  </a:lnTo>
                  <a:lnTo>
                    <a:pt x="31" y="80"/>
                  </a:lnTo>
                  <a:lnTo>
                    <a:pt x="24" y="87"/>
                  </a:lnTo>
                  <a:lnTo>
                    <a:pt x="21" y="91"/>
                  </a:lnTo>
                  <a:lnTo>
                    <a:pt x="14" y="94"/>
                  </a:lnTo>
                  <a:lnTo>
                    <a:pt x="10" y="94"/>
                  </a:lnTo>
                  <a:lnTo>
                    <a:pt x="7" y="91"/>
                  </a:lnTo>
                  <a:lnTo>
                    <a:pt x="7" y="87"/>
                  </a:lnTo>
                  <a:lnTo>
                    <a:pt x="3" y="80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3" y="52"/>
                  </a:lnTo>
                  <a:lnTo>
                    <a:pt x="7" y="49"/>
                  </a:lnTo>
                  <a:lnTo>
                    <a:pt x="7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AE61118A-6F20-4E3B-B220-8BBABC0F2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051" y="10802687"/>
              <a:ext cx="1757247" cy="412474"/>
            </a:xfrm>
            <a:custGeom>
              <a:avLst/>
              <a:gdLst>
                <a:gd name="T0" fmla="*/ 32 w 311"/>
                <a:gd name="T1" fmla="*/ 31 h 73"/>
                <a:gd name="T2" fmla="*/ 102 w 311"/>
                <a:gd name="T3" fmla="*/ 24 h 73"/>
                <a:gd name="T4" fmla="*/ 157 w 311"/>
                <a:gd name="T5" fmla="*/ 17 h 73"/>
                <a:gd name="T6" fmla="*/ 189 w 311"/>
                <a:gd name="T7" fmla="*/ 14 h 73"/>
                <a:gd name="T8" fmla="*/ 210 w 311"/>
                <a:gd name="T9" fmla="*/ 10 h 73"/>
                <a:gd name="T10" fmla="*/ 227 w 311"/>
                <a:gd name="T11" fmla="*/ 10 h 73"/>
                <a:gd name="T12" fmla="*/ 238 w 311"/>
                <a:gd name="T13" fmla="*/ 7 h 73"/>
                <a:gd name="T14" fmla="*/ 245 w 311"/>
                <a:gd name="T15" fmla="*/ 7 h 73"/>
                <a:gd name="T16" fmla="*/ 252 w 311"/>
                <a:gd name="T17" fmla="*/ 0 h 73"/>
                <a:gd name="T18" fmla="*/ 255 w 311"/>
                <a:gd name="T19" fmla="*/ 0 h 73"/>
                <a:gd name="T20" fmla="*/ 266 w 311"/>
                <a:gd name="T21" fmla="*/ 3 h 73"/>
                <a:gd name="T22" fmla="*/ 280 w 311"/>
                <a:gd name="T23" fmla="*/ 7 h 73"/>
                <a:gd name="T24" fmla="*/ 301 w 311"/>
                <a:gd name="T25" fmla="*/ 21 h 73"/>
                <a:gd name="T26" fmla="*/ 308 w 311"/>
                <a:gd name="T27" fmla="*/ 28 h 73"/>
                <a:gd name="T28" fmla="*/ 311 w 311"/>
                <a:gd name="T29" fmla="*/ 38 h 73"/>
                <a:gd name="T30" fmla="*/ 311 w 311"/>
                <a:gd name="T31" fmla="*/ 42 h 73"/>
                <a:gd name="T32" fmla="*/ 297 w 311"/>
                <a:gd name="T33" fmla="*/ 45 h 73"/>
                <a:gd name="T34" fmla="*/ 280 w 311"/>
                <a:gd name="T35" fmla="*/ 49 h 73"/>
                <a:gd name="T36" fmla="*/ 259 w 311"/>
                <a:gd name="T37" fmla="*/ 59 h 73"/>
                <a:gd name="T38" fmla="*/ 241 w 311"/>
                <a:gd name="T39" fmla="*/ 70 h 73"/>
                <a:gd name="T40" fmla="*/ 231 w 311"/>
                <a:gd name="T41" fmla="*/ 73 h 73"/>
                <a:gd name="T42" fmla="*/ 227 w 311"/>
                <a:gd name="T43" fmla="*/ 66 h 73"/>
                <a:gd name="T44" fmla="*/ 238 w 311"/>
                <a:gd name="T45" fmla="*/ 49 h 73"/>
                <a:gd name="T46" fmla="*/ 248 w 311"/>
                <a:gd name="T47" fmla="*/ 38 h 73"/>
                <a:gd name="T48" fmla="*/ 252 w 311"/>
                <a:gd name="T49" fmla="*/ 31 h 73"/>
                <a:gd name="T50" fmla="*/ 245 w 311"/>
                <a:gd name="T51" fmla="*/ 31 h 73"/>
                <a:gd name="T52" fmla="*/ 231 w 311"/>
                <a:gd name="T53" fmla="*/ 31 h 73"/>
                <a:gd name="T54" fmla="*/ 210 w 311"/>
                <a:gd name="T55" fmla="*/ 31 h 73"/>
                <a:gd name="T56" fmla="*/ 185 w 311"/>
                <a:gd name="T57" fmla="*/ 35 h 73"/>
                <a:gd name="T58" fmla="*/ 150 w 311"/>
                <a:gd name="T59" fmla="*/ 42 h 73"/>
                <a:gd name="T60" fmla="*/ 105 w 311"/>
                <a:gd name="T61" fmla="*/ 45 h 73"/>
                <a:gd name="T62" fmla="*/ 49 w 311"/>
                <a:gd name="T63" fmla="*/ 49 h 73"/>
                <a:gd name="T64" fmla="*/ 0 w 311"/>
                <a:gd name="T65" fmla="*/ 56 h 73"/>
                <a:gd name="T66" fmla="*/ 0 w 311"/>
                <a:gd name="T67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1" h="73">
                  <a:moveTo>
                    <a:pt x="0" y="35"/>
                  </a:moveTo>
                  <a:lnTo>
                    <a:pt x="32" y="31"/>
                  </a:lnTo>
                  <a:lnTo>
                    <a:pt x="67" y="28"/>
                  </a:lnTo>
                  <a:lnTo>
                    <a:pt x="102" y="24"/>
                  </a:lnTo>
                  <a:lnTo>
                    <a:pt x="140" y="17"/>
                  </a:lnTo>
                  <a:lnTo>
                    <a:pt x="157" y="17"/>
                  </a:lnTo>
                  <a:lnTo>
                    <a:pt x="175" y="14"/>
                  </a:lnTo>
                  <a:lnTo>
                    <a:pt x="189" y="14"/>
                  </a:lnTo>
                  <a:lnTo>
                    <a:pt x="199" y="10"/>
                  </a:lnTo>
                  <a:lnTo>
                    <a:pt x="210" y="10"/>
                  </a:lnTo>
                  <a:lnTo>
                    <a:pt x="220" y="10"/>
                  </a:lnTo>
                  <a:lnTo>
                    <a:pt x="227" y="10"/>
                  </a:lnTo>
                  <a:lnTo>
                    <a:pt x="231" y="7"/>
                  </a:lnTo>
                  <a:lnTo>
                    <a:pt x="238" y="7"/>
                  </a:lnTo>
                  <a:lnTo>
                    <a:pt x="241" y="7"/>
                  </a:lnTo>
                  <a:lnTo>
                    <a:pt x="245" y="7"/>
                  </a:lnTo>
                  <a:lnTo>
                    <a:pt x="248" y="3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5" y="0"/>
                  </a:lnTo>
                  <a:lnTo>
                    <a:pt x="259" y="0"/>
                  </a:lnTo>
                  <a:lnTo>
                    <a:pt x="266" y="3"/>
                  </a:lnTo>
                  <a:lnTo>
                    <a:pt x="273" y="3"/>
                  </a:lnTo>
                  <a:lnTo>
                    <a:pt x="280" y="7"/>
                  </a:lnTo>
                  <a:lnTo>
                    <a:pt x="290" y="14"/>
                  </a:lnTo>
                  <a:lnTo>
                    <a:pt x="301" y="21"/>
                  </a:lnTo>
                  <a:lnTo>
                    <a:pt x="304" y="24"/>
                  </a:lnTo>
                  <a:lnTo>
                    <a:pt x="308" y="28"/>
                  </a:lnTo>
                  <a:lnTo>
                    <a:pt x="311" y="35"/>
                  </a:lnTo>
                  <a:lnTo>
                    <a:pt x="311" y="38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04" y="45"/>
                  </a:lnTo>
                  <a:lnTo>
                    <a:pt x="297" y="45"/>
                  </a:lnTo>
                  <a:lnTo>
                    <a:pt x="290" y="49"/>
                  </a:lnTo>
                  <a:lnTo>
                    <a:pt x="280" y="49"/>
                  </a:lnTo>
                  <a:lnTo>
                    <a:pt x="269" y="56"/>
                  </a:lnTo>
                  <a:lnTo>
                    <a:pt x="259" y="59"/>
                  </a:lnTo>
                  <a:lnTo>
                    <a:pt x="248" y="66"/>
                  </a:lnTo>
                  <a:lnTo>
                    <a:pt x="241" y="70"/>
                  </a:lnTo>
                  <a:lnTo>
                    <a:pt x="234" y="73"/>
                  </a:lnTo>
                  <a:lnTo>
                    <a:pt x="231" y="73"/>
                  </a:lnTo>
                  <a:lnTo>
                    <a:pt x="227" y="70"/>
                  </a:lnTo>
                  <a:lnTo>
                    <a:pt x="227" y="66"/>
                  </a:lnTo>
                  <a:lnTo>
                    <a:pt x="231" y="59"/>
                  </a:lnTo>
                  <a:lnTo>
                    <a:pt x="238" y="49"/>
                  </a:lnTo>
                  <a:lnTo>
                    <a:pt x="241" y="42"/>
                  </a:lnTo>
                  <a:lnTo>
                    <a:pt x="248" y="38"/>
                  </a:lnTo>
                  <a:lnTo>
                    <a:pt x="248" y="35"/>
                  </a:lnTo>
                  <a:lnTo>
                    <a:pt x="252" y="31"/>
                  </a:lnTo>
                  <a:lnTo>
                    <a:pt x="248" y="31"/>
                  </a:lnTo>
                  <a:lnTo>
                    <a:pt x="245" y="31"/>
                  </a:lnTo>
                  <a:lnTo>
                    <a:pt x="241" y="31"/>
                  </a:lnTo>
                  <a:lnTo>
                    <a:pt x="231" y="31"/>
                  </a:lnTo>
                  <a:lnTo>
                    <a:pt x="224" y="31"/>
                  </a:lnTo>
                  <a:lnTo>
                    <a:pt x="210" y="31"/>
                  </a:lnTo>
                  <a:lnTo>
                    <a:pt x="199" y="35"/>
                  </a:lnTo>
                  <a:lnTo>
                    <a:pt x="185" y="35"/>
                  </a:lnTo>
                  <a:lnTo>
                    <a:pt x="171" y="38"/>
                  </a:lnTo>
                  <a:lnTo>
                    <a:pt x="150" y="42"/>
                  </a:lnTo>
                  <a:lnTo>
                    <a:pt x="130" y="42"/>
                  </a:lnTo>
                  <a:lnTo>
                    <a:pt x="105" y="45"/>
                  </a:lnTo>
                  <a:lnTo>
                    <a:pt x="77" y="49"/>
                  </a:lnTo>
                  <a:lnTo>
                    <a:pt x="49" y="49"/>
                  </a:lnTo>
                  <a:lnTo>
                    <a:pt x="25" y="52"/>
                  </a:lnTo>
                  <a:lnTo>
                    <a:pt x="0" y="56"/>
                  </a:lnTo>
                  <a:lnTo>
                    <a:pt x="0" y="35"/>
                  </a:lnTo>
                  <a:lnTo>
                    <a:pt x="0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8">
              <a:extLst>
                <a:ext uri="{FF2B5EF4-FFF2-40B4-BE49-F238E27FC236}">
                  <a16:creationId xmlns:a16="http://schemas.microsoft.com/office/drawing/2014/main" id="{FA34BE0A-7BC5-450E-B969-2D2743C16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6519" y="10469321"/>
              <a:ext cx="254266" cy="429423"/>
            </a:xfrm>
            <a:custGeom>
              <a:avLst/>
              <a:gdLst>
                <a:gd name="T0" fmla="*/ 17 w 45"/>
                <a:gd name="T1" fmla="*/ 48 h 76"/>
                <a:gd name="T2" fmla="*/ 17 w 45"/>
                <a:gd name="T3" fmla="*/ 34 h 76"/>
                <a:gd name="T4" fmla="*/ 14 w 45"/>
                <a:gd name="T5" fmla="*/ 24 h 76"/>
                <a:gd name="T6" fmla="*/ 10 w 45"/>
                <a:gd name="T7" fmla="*/ 17 h 76"/>
                <a:gd name="T8" fmla="*/ 7 w 45"/>
                <a:gd name="T9" fmla="*/ 13 h 76"/>
                <a:gd name="T10" fmla="*/ 3 w 45"/>
                <a:gd name="T11" fmla="*/ 13 h 76"/>
                <a:gd name="T12" fmla="*/ 3 w 45"/>
                <a:gd name="T13" fmla="*/ 10 h 76"/>
                <a:gd name="T14" fmla="*/ 0 w 45"/>
                <a:gd name="T15" fmla="*/ 7 h 76"/>
                <a:gd name="T16" fmla="*/ 3 w 45"/>
                <a:gd name="T17" fmla="*/ 3 h 76"/>
                <a:gd name="T18" fmla="*/ 3 w 45"/>
                <a:gd name="T19" fmla="*/ 0 h 76"/>
                <a:gd name="T20" fmla="*/ 7 w 45"/>
                <a:gd name="T21" fmla="*/ 0 h 76"/>
                <a:gd name="T22" fmla="*/ 10 w 45"/>
                <a:gd name="T23" fmla="*/ 0 h 76"/>
                <a:gd name="T24" fmla="*/ 14 w 45"/>
                <a:gd name="T25" fmla="*/ 0 h 76"/>
                <a:gd name="T26" fmla="*/ 21 w 45"/>
                <a:gd name="T27" fmla="*/ 0 h 76"/>
                <a:gd name="T28" fmla="*/ 28 w 45"/>
                <a:gd name="T29" fmla="*/ 0 h 76"/>
                <a:gd name="T30" fmla="*/ 35 w 45"/>
                <a:gd name="T31" fmla="*/ 3 h 76"/>
                <a:gd name="T32" fmla="*/ 45 w 45"/>
                <a:gd name="T33" fmla="*/ 7 h 76"/>
                <a:gd name="T34" fmla="*/ 45 w 45"/>
                <a:gd name="T35" fmla="*/ 27 h 76"/>
                <a:gd name="T36" fmla="*/ 45 w 45"/>
                <a:gd name="T37" fmla="*/ 52 h 76"/>
                <a:gd name="T38" fmla="*/ 45 w 45"/>
                <a:gd name="T39" fmla="*/ 62 h 76"/>
                <a:gd name="T40" fmla="*/ 45 w 45"/>
                <a:gd name="T41" fmla="*/ 69 h 76"/>
                <a:gd name="T42" fmla="*/ 42 w 45"/>
                <a:gd name="T43" fmla="*/ 73 h 76"/>
                <a:gd name="T44" fmla="*/ 35 w 45"/>
                <a:gd name="T45" fmla="*/ 76 h 76"/>
                <a:gd name="T46" fmla="*/ 31 w 45"/>
                <a:gd name="T47" fmla="*/ 76 h 76"/>
                <a:gd name="T48" fmla="*/ 31 w 45"/>
                <a:gd name="T49" fmla="*/ 73 h 76"/>
                <a:gd name="T50" fmla="*/ 28 w 45"/>
                <a:gd name="T51" fmla="*/ 73 h 76"/>
                <a:gd name="T52" fmla="*/ 24 w 45"/>
                <a:gd name="T53" fmla="*/ 69 h 76"/>
                <a:gd name="T54" fmla="*/ 21 w 45"/>
                <a:gd name="T55" fmla="*/ 59 h 76"/>
                <a:gd name="T56" fmla="*/ 17 w 45"/>
                <a:gd name="T57" fmla="*/ 48 h 76"/>
                <a:gd name="T58" fmla="*/ 17 w 45"/>
                <a:gd name="T59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76">
                  <a:moveTo>
                    <a:pt x="17" y="48"/>
                  </a:moveTo>
                  <a:lnTo>
                    <a:pt x="17" y="34"/>
                  </a:lnTo>
                  <a:lnTo>
                    <a:pt x="14" y="24"/>
                  </a:lnTo>
                  <a:lnTo>
                    <a:pt x="10" y="17"/>
                  </a:lnTo>
                  <a:lnTo>
                    <a:pt x="7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5" y="7"/>
                  </a:lnTo>
                  <a:lnTo>
                    <a:pt x="45" y="27"/>
                  </a:lnTo>
                  <a:lnTo>
                    <a:pt x="45" y="52"/>
                  </a:lnTo>
                  <a:lnTo>
                    <a:pt x="45" y="62"/>
                  </a:lnTo>
                  <a:lnTo>
                    <a:pt x="45" y="69"/>
                  </a:lnTo>
                  <a:lnTo>
                    <a:pt x="42" y="73"/>
                  </a:lnTo>
                  <a:lnTo>
                    <a:pt x="35" y="76"/>
                  </a:lnTo>
                  <a:lnTo>
                    <a:pt x="31" y="76"/>
                  </a:lnTo>
                  <a:lnTo>
                    <a:pt x="31" y="73"/>
                  </a:lnTo>
                  <a:lnTo>
                    <a:pt x="28" y="73"/>
                  </a:lnTo>
                  <a:lnTo>
                    <a:pt x="24" y="69"/>
                  </a:lnTo>
                  <a:lnTo>
                    <a:pt x="21" y="59"/>
                  </a:lnTo>
                  <a:lnTo>
                    <a:pt x="17" y="48"/>
                  </a:lnTo>
                  <a:lnTo>
                    <a:pt x="17" y="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9">
              <a:extLst>
                <a:ext uri="{FF2B5EF4-FFF2-40B4-BE49-F238E27FC236}">
                  <a16:creationId xmlns:a16="http://schemas.microsoft.com/office/drawing/2014/main" id="{F5D5CA2A-12D4-4F97-B35F-E312F123D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2572" y="10367616"/>
              <a:ext cx="830597" cy="395521"/>
            </a:xfrm>
            <a:custGeom>
              <a:avLst/>
              <a:gdLst>
                <a:gd name="T0" fmla="*/ 91 w 147"/>
                <a:gd name="T1" fmla="*/ 4 h 70"/>
                <a:gd name="T2" fmla="*/ 94 w 147"/>
                <a:gd name="T3" fmla="*/ 0 h 70"/>
                <a:gd name="T4" fmla="*/ 101 w 147"/>
                <a:gd name="T5" fmla="*/ 0 h 70"/>
                <a:gd name="T6" fmla="*/ 105 w 147"/>
                <a:gd name="T7" fmla="*/ 0 h 70"/>
                <a:gd name="T8" fmla="*/ 108 w 147"/>
                <a:gd name="T9" fmla="*/ 0 h 70"/>
                <a:gd name="T10" fmla="*/ 115 w 147"/>
                <a:gd name="T11" fmla="*/ 4 h 70"/>
                <a:gd name="T12" fmla="*/ 126 w 147"/>
                <a:gd name="T13" fmla="*/ 7 h 70"/>
                <a:gd name="T14" fmla="*/ 133 w 147"/>
                <a:gd name="T15" fmla="*/ 11 h 70"/>
                <a:gd name="T16" fmla="*/ 140 w 147"/>
                <a:gd name="T17" fmla="*/ 14 h 70"/>
                <a:gd name="T18" fmla="*/ 143 w 147"/>
                <a:gd name="T19" fmla="*/ 18 h 70"/>
                <a:gd name="T20" fmla="*/ 143 w 147"/>
                <a:gd name="T21" fmla="*/ 21 h 70"/>
                <a:gd name="T22" fmla="*/ 147 w 147"/>
                <a:gd name="T23" fmla="*/ 25 h 70"/>
                <a:gd name="T24" fmla="*/ 143 w 147"/>
                <a:gd name="T25" fmla="*/ 28 h 70"/>
                <a:gd name="T26" fmla="*/ 140 w 147"/>
                <a:gd name="T27" fmla="*/ 28 h 70"/>
                <a:gd name="T28" fmla="*/ 136 w 147"/>
                <a:gd name="T29" fmla="*/ 31 h 70"/>
                <a:gd name="T30" fmla="*/ 136 w 147"/>
                <a:gd name="T31" fmla="*/ 31 h 70"/>
                <a:gd name="T32" fmla="*/ 133 w 147"/>
                <a:gd name="T33" fmla="*/ 35 h 70"/>
                <a:gd name="T34" fmla="*/ 129 w 147"/>
                <a:gd name="T35" fmla="*/ 38 h 70"/>
                <a:gd name="T36" fmla="*/ 122 w 147"/>
                <a:gd name="T37" fmla="*/ 42 h 70"/>
                <a:gd name="T38" fmla="*/ 119 w 147"/>
                <a:gd name="T39" fmla="*/ 45 h 70"/>
                <a:gd name="T40" fmla="*/ 115 w 147"/>
                <a:gd name="T41" fmla="*/ 52 h 70"/>
                <a:gd name="T42" fmla="*/ 108 w 147"/>
                <a:gd name="T43" fmla="*/ 63 h 70"/>
                <a:gd name="T44" fmla="*/ 105 w 147"/>
                <a:gd name="T45" fmla="*/ 70 h 70"/>
                <a:gd name="T46" fmla="*/ 84 w 147"/>
                <a:gd name="T47" fmla="*/ 70 h 70"/>
                <a:gd name="T48" fmla="*/ 84 w 147"/>
                <a:gd name="T49" fmla="*/ 59 h 70"/>
                <a:gd name="T50" fmla="*/ 87 w 147"/>
                <a:gd name="T51" fmla="*/ 52 h 70"/>
                <a:gd name="T52" fmla="*/ 87 w 147"/>
                <a:gd name="T53" fmla="*/ 45 h 70"/>
                <a:gd name="T54" fmla="*/ 91 w 147"/>
                <a:gd name="T55" fmla="*/ 38 h 70"/>
                <a:gd name="T56" fmla="*/ 91 w 147"/>
                <a:gd name="T57" fmla="*/ 31 h 70"/>
                <a:gd name="T58" fmla="*/ 91 w 147"/>
                <a:gd name="T59" fmla="*/ 28 h 70"/>
                <a:gd name="T60" fmla="*/ 91 w 147"/>
                <a:gd name="T61" fmla="*/ 28 h 70"/>
                <a:gd name="T62" fmla="*/ 84 w 147"/>
                <a:gd name="T63" fmla="*/ 28 h 70"/>
                <a:gd name="T64" fmla="*/ 77 w 147"/>
                <a:gd name="T65" fmla="*/ 31 h 70"/>
                <a:gd name="T66" fmla="*/ 70 w 147"/>
                <a:gd name="T67" fmla="*/ 31 h 70"/>
                <a:gd name="T68" fmla="*/ 56 w 147"/>
                <a:gd name="T69" fmla="*/ 31 h 70"/>
                <a:gd name="T70" fmla="*/ 42 w 147"/>
                <a:gd name="T71" fmla="*/ 35 h 70"/>
                <a:gd name="T72" fmla="*/ 21 w 147"/>
                <a:gd name="T73" fmla="*/ 38 h 70"/>
                <a:gd name="T74" fmla="*/ 0 w 147"/>
                <a:gd name="T75" fmla="*/ 38 h 70"/>
                <a:gd name="T76" fmla="*/ 0 w 147"/>
                <a:gd name="T77" fmla="*/ 18 h 70"/>
                <a:gd name="T78" fmla="*/ 14 w 147"/>
                <a:gd name="T79" fmla="*/ 18 h 70"/>
                <a:gd name="T80" fmla="*/ 25 w 147"/>
                <a:gd name="T81" fmla="*/ 18 h 70"/>
                <a:gd name="T82" fmla="*/ 42 w 147"/>
                <a:gd name="T83" fmla="*/ 14 h 70"/>
                <a:gd name="T84" fmla="*/ 56 w 147"/>
                <a:gd name="T85" fmla="*/ 14 h 70"/>
                <a:gd name="T86" fmla="*/ 63 w 147"/>
                <a:gd name="T87" fmla="*/ 11 h 70"/>
                <a:gd name="T88" fmla="*/ 70 w 147"/>
                <a:gd name="T89" fmla="*/ 11 h 70"/>
                <a:gd name="T90" fmla="*/ 77 w 147"/>
                <a:gd name="T91" fmla="*/ 11 h 70"/>
                <a:gd name="T92" fmla="*/ 80 w 147"/>
                <a:gd name="T93" fmla="*/ 7 h 70"/>
                <a:gd name="T94" fmla="*/ 84 w 147"/>
                <a:gd name="T95" fmla="*/ 7 h 70"/>
                <a:gd name="T96" fmla="*/ 87 w 147"/>
                <a:gd name="T97" fmla="*/ 7 h 70"/>
                <a:gd name="T98" fmla="*/ 87 w 147"/>
                <a:gd name="T99" fmla="*/ 4 h 70"/>
                <a:gd name="T100" fmla="*/ 91 w 147"/>
                <a:gd name="T101" fmla="*/ 4 h 70"/>
                <a:gd name="T102" fmla="*/ 91 w 147"/>
                <a:gd name="T10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7" h="70">
                  <a:moveTo>
                    <a:pt x="91" y="4"/>
                  </a:moveTo>
                  <a:lnTo>
                    <a:pt x="94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5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4"/>
                  </a:lnTo>
                  <a:lnTo>
                    <a:pt x="143" y="18"/>
                  </a:lnTo>
                  <a:lnTo>
                    <a:pt x="143" y="21"/>
                  </a:lnTo>
                  <a:lnTo>
                    <a:pt x="147" y="25"/>
                  </a:lnTo>
                  <a:lnTo>
                    <a:pt x="143" y="28"/>
                  </a:lnTo>
                  <a:lnTo>
                    <a:pt x="140" y="28"/>
                  </a:lnTo>
                  <a:lnTo>
                    <a:pt x="136" y="31"/>
                  </a:lnTo>
                  <a:lnTo>
                    <a:pt x="136" y="31"/>
                  </a:lnTo>
                  <a:lnTo>
                    <a:pt x="133" y="35"/>
                  </a:lnTo>
                  <a:lnTo>
                    <a:pt x="129" y="38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5" y="52"/>
                  </a:lnTo>
                  <a:lnTo>
                    <a:pt x="108" y="63"/>
                  </a:lnTo>
                  <a:lnTo>
                    <a:pt x="105" y="70"/>
                  </a:lnTo>
                  <a:lnTo>
                    <a:pt x="84" y="70"/>
                  </a:lnTo>
                  <a:lnTo>
                    <a:pt x="84" y="59"/>
                  </a:lnTo>
                  <a:lnTo>
                    <a:pt x="87" y="52"/>
                  </a:lnTo>
                  <a:lnTo>
                    <a:pt x="87" y="45"/>
                  </a:lnTo>
                  <a:lnTo>
                    <a:pt x="91" y="38"/>
                  </a:lnTo>
                  <a:lnTo>
                    <a:pt x="91" y="31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4" y="28"/>
                  </a:lnTo>
                  <a:lnTo>
                    <a:pt x="77" y="31"/>
                  </a:lnTo>
                  <a:lnTo>
                    <a:pt x="70" y="31"/>
                  </a:lnTo>
                  <a:lnTo>
                    <a:pt x="56" y="31"/>
                  </a:lnTo>
                  <a:lnTo>
                    <a:pt x="42" y="35"/>
                  </a:lnTo>
                  <a:lnTo>
                    <a:pt x="21" y="38"/>
                  </a:lnTo>
                  <a:lnTo>
                    <a:pt x="0" y="38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25" y="18"/>
                  </a:lnTo>
                  <a:lnTo>
                    <a:pt x="42" y="14"/>
                  </a:lnTo>
                  <a:lnTo>
                    <a:pt x="56" y="14"/>
                  </a:lnTo>
                  <a:lnTo>
                    <a:pt x="63" y="11"/>
                  </a:lnTo>
                  <a:lnTo>
                    <a:pt x="70" y="11"/>
                  </a:lnTo>
                  <a:lnTo>
                    <a:pt x="77" y="11"/>
                  </a:lnTo>
                  <a:lnTo>
                    <a:pt x="80" y="7"/>
                  </a:lnTo>
                  <a:lnTo>
                    <a:pt x="84" y="7"/>
                  </a:lnTo>
                  <a:lnTo>
                    <a:pt x="87" y="7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0">
              <a:extLst>
                <a:ext uri="{FF2B5EF4-FFF2-40B4-BE49-F238E27FC236}">
                  <a16:creationId xmlns:a16="http://schemas.microsoft.com/office/drawing/2014/main" id="{B1D2C90C-F4E4-456C-9FFE-3EC6921C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230" y="10700982"/>
              <a:ext cx="553730" cy="79104"/>
            </a:xfrm>
            <a:custGeom>
              <a:avLst/>
              <a:gdLst>
                <a:gd name="T0" fmla="*/ 87 w 98"/>
                <a:gd name="T1" fmla="*/ 7 h 14"/>
                <a:gd name="T2" fmla="*/ 84 w 98"/>
                <a:gd name="T3" fmla="*/ 7 h 14"/>
                <a:gd name="T4" fmla="*/ 80 w 98"/>
                <a:gd name="T5" fmla="*/ 7 h 14"/>
                <a:gd name="T6" fmla="*/ 73 w 98"/>
                <a:gd name="T7" fmla="*/ 7 h 14"/>
                <a:gd name="T8" fmla="*/ 63 w 98"/>
                <a:gd name="T9" fmla="*/ 7 h 14"/>
                <a:gd name="T10" fmla="*/ 49 w 98"/>
                <a:gd name="T11" fmla="*/ 11 h 14"/>
                <a:gd name="T12" fmla="*/ 35 w 98"/>
                <a:gd name="T13" fmla="*/ 11 h 14"/>
                <a:gd name="T14" fmla="*/ 21 w 98"/>
                <a:gd name="T15" fmla="*/ 14 h 14"/>
                <a:gd name="T16" fmla="*/ 0 w 98"/>
                <a:gd name="T17" fmla="*/ 14 h 14"/>
                <a:gd name="T18" fmla="*/ 0 w 98"/>
                <a:gd name="T19" fmla="*/ 11 h 14"/>
                <a:gd name="T20" fmla="*/ 7 w 98"/>
                <a:gd name="T21" fmla="*/ 11 h 14"/>
                <a:gd name="T22" fmla="*/ 18 w 98"/>
                <a:gd name="T23" fmla="*/ 11 h 14"/>
                <a:gd name="T24" fmla="*/ 28 w 98"/>
                <a:gd name="T25" fmla="*/ 7 h 14"/>
                <a:gd name="T26" fmla="*/ 39 w 98"/>
                <a:gd name="T27" fmla="*/ 7 h 14"/>
                <a:gd name="T28" fmla="*/ 53 w 98"/>
                <a:gd name="T29" fmla="*/ 4 h 14"/>
                <a:gd name="T30" fmla="*/ 63 w 98"/>
                <a:gd name="T31" fmla="*/ 4 h 14"/>
                <a:gd name="T32" fmla="*/ 70 w 98"/>
                <a:gd name="T33" fmla="*/ 4 h 14"/>
                <a:gd name="T34" fmla="*/ 77 w 98"/>
                <a:gd name="T35" fmla="*/ 0 h 14"/>
                <a:gd name="T36" fmla="*/ 87 w 98"/>
                <a:gd name="T37" fmla="*/ 0 h 14"/>
                <a:gd name="T38" fmla="*/ 94 w 98"/>
                <a:gd name="T39" fmla="*/ 4 h 14"/>
                <a:gd name="T40" fmla="*/ 94 w 98"/>
                <a:gd name="T41" fmla="*/ 4 h 14"/>
                <a:gd name="T42" fmla="*/ 98 w 98"/>
                <a:gd name="T43" fmla="*/ 4 h 14"/>
                <a:gd name="T44" fmla="*/ 94 w 98"/>
                <a:gd name="T45" fmla="*/ 4 h 14"/>
                <a:gd name="T46" fmla="*/ 94 w 98"/>
                <a:gd name="T47" fmla="*/ 4 h 14"/>
                <a:gd name="T48" fmla="*/ 91 w 98"/>
                <a:gd name="T49" fmla="*/ 4 h 14"/>
                <a:gd name="T50" fmla="*/ 87 w 98"/>
                <a:gd name="T51" fmla="*/ 7 h 14"/>
                <a:gd name="T52" fmla="*/ 87 w 98"/>
                <a:gd name="T5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14">
                  <a:moveTo>
                    <a:pt x="87" y="7"/>
                  </a:moveTo>
                  <a:lnTo>
                    <a:pt x="84" y="7"/>
                  </a:lnTo>
                  <a:lnTo>
                    <a:pt x="80" y="7"/>
                  </a:lnTo>
                  <a:lnTo>
                    <a:pt x="73" y="7"/>
                  </a:lnTo>
                  <a:lnTo>
                    <a:pt x="63" y="7"/>
                  </a:lnTo>
                  <a:lnTo>
                    <a:pt x="49" y="11"/>
                  </a:lnTo>
                  <a:lnTo>
                    <a:pt x="35" y="11"/>
                  </a:lnTo>
                  <a:lnTo>
                    <a:pt x="21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28" y="7"/>
                  </a:lnTo>
                  <a:lnTo>
                    <a:pt x="39" y="7"/>
                  </a:lnTo>
                  <a:lnTo>
                    <a:pt x="53" y="4"/>
                  </a:lnTo>
                  <a:lnTo>
                    <a:pt x="63" y="4"/>
                  </a:lnTo>
                  <a:lnTo>
                    <a:pt x="70" y="4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8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1" y="4"/>
                  </a:lnTo>
                  <a:lnTo>
                    <a:pt x="87" y="7"/>
                  </a:lnTo>
                  <a:lnTo>
                    <a:pt x="87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1">
              <a:extLst>
                <a:ext uri="{FF2B5EF4-FFF2-40B4-BE49-F238E27FC236}">
                  <a16:creationId xmlns:a16="http://schemas.microsoft.com/office/drawing/2014/main" id="{51E6206A-6B5C-456D-BEA0-55E9AC5F8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3831" y="9853437"/>
              <a:ext cx="350319" cy="299468"/>
            </a:xfrm>
            <a:custGeom>
              <a:avLst/>
              <a:gdLst>
                <a:gd name="T0" fmla="*/ 0 w 62"/>
                <a:gd name="T1" fmla="*/ 0 h 53"/>
                <a:gd name="T2" fmla="*/ 10 w 62"/>
                <a:gd name="T3" fmla="*/ 0 h 53"/>
                <a:gd name="T4" fmla="*/ 21 w 62"/>
                <a:gd name="T5" fmla="*/ 0 h 53"/>
                <a:gd name="T6" fmla="*/ 28 w 62"/>
                <a:gd name="T7" fmla="*/ 0 h 53"/>
                <a:gd name="T8" fmla="*/ 35 w 62"/>
                <a:gd name="T9" fmla="*/ 0 h 53"/>
                <a:gd name="T10" fmla="*/ 49 w 62"/>
                <a:gd name="T11" fmla="*/ 7 h 53"/>
                <a:gd name="T12" fmla="*/ 55 w 62"/>
                <a:gd name="T13" fmla="*/ 11 h 53"/>
                <a:gd name="T14" fmla="*/ 59 w 62"/>
                <a:gd name="T15" fmla="*/ 18 h 53"/>
                <a:gd name="T16" fmla="*/ 62 w 62"/>
                <a:gd name="T17" fmla="*/ 21 h 53"/>
                <a:gd name="T18" fmla="*/ 62 w 62"/>
                <a:gd name="T19" fmla="*/ 25 h 53"/>
                <a:gd name="T20" fmla="*/ 62 w 62"/>
                <a:gd name="T21" fmla="*/ 32 h 53"/>
                <a:gd name="T22" fmla="*/ 62 w 62"/>
                <a:gd name="T23" fmla="*/ 39 h 53"/>
                <a:gd name="T24" fmla="*/ 62 w 62"/>
                <a:gd name="T25" fmla="*/ 42 h 53"/>
                <a:gd name="T26" fmla="*/ 62 w 62"/>
                <a:gd name="T27" fmla="*/ 46 h 53"/>
                <a:gd name="T28" fmla="*/ 59 w 62"/>
                <a:gd name="T29" fmla="*/ 46 h 53"/>
                <a:gd name="T30" fmla="*/ 55 w 62"/>
                <a:gd name="T31" fmla="*/ 53 h 53"/>
                <a:gd name="T32" fmla="*/ 45 w 62"/>
                <a:gd name="T33" fmla="*/ 53 h 53"/>
                <a:gd name="T34" fmla="*/ 45 w 62"/>
                <a:gd name="T35" fmla="*/ 53 h 53"/>
                <a:gd name="T36" fmla="*/ 42 w 62"/>
                <a:gd name="T37" fmla="*/ 49 h 53"/>
                <a:gd name="T38" fmla="*/ 35 w 62"/>
                <a:gd name="T39" fmla="*/ 46 h 53"/>
                <a:gd name="T40" fmla="*/ 31 w 62"/>
                <a:gd name="T41" fmla="*/ 39 h 53"/>
                <a:gd name="T42" fmla="*/ 24 w 62"/>
                <a:gd name="T43" fmla="*/ 32 h 53"/>
                <a:gd name="T44" fmla="*/ 17 w 62"/>
                <a:gd name="T45" fmla="*/ 25 h 53"/>
                <a:gd name="T46" fmla="*/ 7 w 62"/>
                <a:gd name="T47" fmla="*/ 14 h 53"/>
                <a:gd name="T48" fmla="*/ 0 w 62"/>
                <a:gd name="T49" fmla="*/ 0 h 53"/>
                <a:gd name="T50" fmla="*/ 0 w 62"/>
                <a:gd name="T5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" h="53">
                  <a:moveTo>
                    <a:pt x="0" y="0"/>
                  </a:moveTo>
                  <a:lnTo>
                    <a:pt x="10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9" y="7"/>
                  </a:lnTo>
                  <a:lnTo>
                    <a:pt x="55" y="11"/>
                  </a:lnTo>
                  <a:lnTo>
                    <a:pt x="59" y="18"/>
                  </a:lnTo>
                  <a:lnTo>
                    <a:pt x="62" y="21"/>
                  </a:lnTo>
                  <a:lnTo>
                    <a:pt x="62" y="25"/>
                  </a:lnTo>
                  <a:lnTo>
                    <a:pt x="62" y="32"/>
                  </a:lnTo>
                  <a:lnTo>
                    <a:pt x="62" y="39"/>
                  </a:lnTo>
                  <a:lnTo>
                    <a:pt x="62" y="42"/>
                  </a:lnTo>
                  <a:lnTo>
                    <a:pt x="62" y="46"/>
                  </a:lnTo>
                  <a:lnTo>
                    <a:pt x="59" y="46"/>
                  </a:lnTo>
                  <a:lnTo>
                    <a:pt x="55" y="53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2" y="49"/>
                  </a:lnTo>
                  <a:lnTo>
                    <a:pt x="35" y="46"/>
                  </a:lnTo>
                  <a:lnTo>
                    <a:pt x="31" y="39"/>
                  </a:lnTo>
                  <a:lnTo>
                    <a:pt x="24" y="32"/>
                  </a:lnTo>
                  <a:lnTo>
                    <a:pt x="17" y="25"/>
                  </a:lnTo>
                  <a:lnTo>
                    <a:pt x="7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2">
              <a:extLst>
                <a:ext uri="{FF2B5EF4-FFF2-40B4-BE49-F238E27FC236}">
                  <a16:creationId xmlns:a16="http://schemas.microsoft.com/office/drawing/2014/main" id="{DCB2F313-C789-4606-90C6-F24CAF0CB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500" y="10113350"/>
              <a:ext cx="1582086" cy="293816"/>
            </a:xfrm>
            <a:custGeom>
              <a:avLst/>
              <a:gdLst>
                <a:gd name="T0" fmla="*/ 70 w 280"/>
                <a:gd name="T1" fmla="*/ 45 h 52"/>
                <a:gd name="T2" fmla="*/ 56 w 280"/>
                <a:gd name="T3" fmla="*/ 49 h 52"/>
                <a:gd name="T4" fmla="*/ 46 w 280"/>
                <a:gd name="T5" fmla="*/ 52 h 52"/>
                <a:gd name="T6" fmla="*/ 39 w 280"/>
                <a:gd name="T7" fmla="*/ 52 h 52"/>
                <a:gd name="T8" fmla="*/ 32 w 280"/>
                <a:gd name="T9" fmla="*/ 52 h 52"/>
                <a:gd name="T10" fmla="*/ 25 w 280"/>
                <a:gd name="T11" fmla="*/ 49 h 52"/>
                <a:gd name="T12" fmla="*/ 21 w 280"/>
                <a:gd name="T13" fmla="*/ 49 h 52"/>
                <a:gd name="T14" fmla="*/ 14 w 280"/>
                <a:gd name="T15" fmla="*/ 45 h 52"/>
                <a:gd name="T16" fmla="*/ 7 w 280"/>
                <a:gd name="T17" fmla="*/ 42 h 52"/>
                <a:gd name="T18" fmla="*/ 4 w 280"/>
                <a:gd name="T19" fmla="*/ 42 h 52"/>
                <a:gd name="T20" fmla="*/ 0 w 280"/>
                <a:gd name="T21" fmla="*/ 38 h 52"/>
                <a:gd name="T22" fmla="*/ 0 w 280"/>
                <a:gd name="T23" fmla="*/ 35 h 52"/>
                <a:gd name="T24" fmla="*/ 0 w 280"/>
                <a:gd name="T25" fmla="*/ 31 h 52"/>
                <a:gd name="T26" fmla="*/ 7 w 280"/>
                <a:gd name="T27" fmla="*/ 31 h 52"/>
                <a:gd name="T28" fmla="*/ 14 w 280"/>
                <a:gd name="T29" fmla="*/ 28 h 52"/>
                <a:gd name="T30" fmla="*/ 25 w 280"/>
                <a:gd name="T31" fmla="*/ 28 h 52"/>
                <a:gd name="T32" fmla="*/ 32 w 280"/>
                <a:gd name="T33" fmla="*/ 24 h 52"/>
                <a:gd name="T34" fmla="*/ 42 w 280"/>
                <a:gd name="T35" fmla="*/ 24 h 52"/>
                <a:gd name="T36" fmla="*/ 53 w 280"/>
                <a:gd name="T37" fmla="*/ 24 h 52"/>
                <a:gd name="T38" fmla="*/ 67 w 280"/>
                <a:gd name="T39" fmla="*/ 21 h 52"/>
                <a:gd name="T40" fmla="*/ 81 w 280"/>
                <a:gd name="T41" fmla="*/ 21 h 52"/>
                <a:gd name="T42" fmla="*/ 95 w 280"/>
                <a:gd name="T43" fmla="*/ 17 h 52"/>
                <a:gd name="T44" fmla="*/ 112 w 280"/>
                <a:gd name="T45" fmla="*/ 17 h 52"/>
                <a:gd name="T46" fmla="*/ 133 w 280"/>
                <a:gd name="T47" fmla="*/ 14 h 52"/>
                <a:gd name="T48" fmla="*/ 151 w 280"/>
                <a:gd name="T49" fmla="*/ 10 h 52"/>
                <a:gd name="T50" fmla="*/ 168 w 280"/>
                <a:gd name="T51" fmla="*/ 7 h 52"/>
                <a:gd name="T52" fmla="*/ 182 w 280"/>
                <a:gd name="T53" fmla="*/ 7 h 52"/>
                <a:gd name="T54" fmla="*/ 196 w 280"/>
                <a:gd name="T55" fmla="*/ 3 h 52"/>
                <a:gd name="T56" fmla="*/ 210 w 280"/>
                <a:gd name="T57" fmla="*/ 3 h 52"/>
                <a:gd name="T58" fmla="*/ 220 w 280"/>
                <a:gd name="T59" fmla="*/ 3 h 52"/>
                <a:gd name="T60" fmla="*/ 227 w 280"/>
                <a:gd name="T61" fmla="*/ 0 h 52"/>
                <a:gd name="T62" fmla="*/ 234 w 280"/>
                <a:gd name="T63" fmla="*/ 0 h 52"/>
                <a:gd name="T64" fmla="*/ 245 w 280"/>
                <a:gd name="T65" fmla="*/ 0 h 52"/>
                <a:gd name="T66" fmla="*/ 252 w 280"/>
                <a:gd name="T67" fmla="*/ 0 h 52"/>
                <a:gd name="T68" fmla="*/ 262 w 280"/>
                <a:gd name="T69" fmla="*/ 3 h 52"/>
                <a:gd name="T70" fmla="*/ 269 w 280"/>
                <a:gd name="T71" fmla="*/ 3 h 52"/>
                <a:gd name="T72" fmla="*/ 273 w 280"/>
                <a:gd name="T73" fmla="*/ 7 h 52"/>
                <a:gd name="T74" fmla="*/ 276 w 280"/>
                <a:gd name="T75" fmla="*/ 14 h 52"/>
                <a:gd name="T76" fmla="*/ 276 w 280"/>
                <a:gd name="T77" fmla="*/ 14 h 52"/>
                <a:gd name="T78" fmla="*/ 280 w 280"/>
                <a:gd name="T79" fmla="*/ 17 h 52"/>
                <a:gd name="T80" fmla="*/ 276 w 280"/>
                <a:gd name="T81" fmla="*/ 24 h 52"/>
                <a:gd name="T82" fmla="*/ 276 w 280"/>
                <a:gd name="T83" fmla="*/ 28 h 52"/>
                <a:gd name="T84" fmla="*/ 273 w 280"/>
                <a:gd name="T85" fmla="*/ 28 h 52"/>
                <a:gd name="T86" fmla="*/ 269 w 280"/>
                <a:gd name="T87" fmla="*/ 31 h 52"/>
                <a:gd name="T88" fmla="*/ 266 w 280"/>
                <a:gd name="T89" fmla="*/ 31 h 52"/>
                <a:gd name="T90" fmla="*/ 262 w 280"/>
                <a:gd name="T91" fmla="*/ 31 h 52"/>
                <a:gd name="T92" fmla="*/ 252 w 280"/>
                <a:gd name="T93" fmla="*/ 31 h 52"/>
                <a:gd name="T94" fmla="*/ 234 w 280"/>
                <a:gd name="T95" fmla="*/ 31 h 52"/>
                <a:gd name="T96" fmla="*/ 217 w 280"/>
                <a:gd name="T97" fmla="*/ 31 h 52"/>
                <a:gd name="T98" fmla="*/ 196 w 280"/>
                <a:gd name="T99" fmla="*/ 31 h 52"/>
                <a:gd name="T100" fmla="*/ 175 w 280"/>
                <a:gd name="T101" fmla="*/ 35 h 52"/>
                <a:gd name="T102" fmla="*/ 151 w 280"/>
                <a:gd name="T103" fmla="*/ 38 h 52"/>
                <a:gd name="T104" fmla="*/ 126 w 280"/>
                <a:gd name="T105" fmla="*/ 38 h 52"/>
                <a:gd name="T106" fmla="*/ 105 w 280"/>
                <a:gd name="T107" fmla="*/ 42 h 52"/>
                <a:gd name="T108" fmla="*/ 88 w 280"/>
                <a:gd name="T109" fmla="*/ 45 h 52"/>
                <a:gd name="T110" fmla="*/ 70 w 280"/>
                <a:gd name="T111" fmla="*/ 45 h 52"/>
                <a:gd name="T112" fmla="*/ 70 w 280"/>
                <a:gd name="T113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0" h="52">
                  <a:moveTo>
                    <a:pt x="70" y="45"/>
                  </a:moveTo>
                  <a:lnTo>
                    <a:pt x="56" y="49"/>
                  </a:lnTo>
                  <a:lnTo>
                    <a:pt x="46" y="52"/>
                  </a:lnTo>
                  <a:lnTo>
                    <a:pt x="39" y="52"/>
                  </a:lnTo>
                  <a:lnTo>
                    <a:pt x="32" y="52"/>
                  </a:lnTo>
                  <a:lnTo>
                    <a:pt x="25" y="49"/>
                  </a:lnTo>
                  <a:lnTo>
                    <a:pt x="21" y="49"/>
                  </a:lnTo>
                  <a:lnTo>
                    <a:pt x="14" y="45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7" y="31"/>
                  </a:lnTo>
                  <a:lnTo>
                    <a:pt x="14" y="28"/>
                  </a:lnTo>
                  <a:lnTo>
                    <a:pt x="25" y="28"/>
                  </a:lnTo>
                  <a:lnTo>
                    <a:pt x="32" y="24"/>
                  </a:lnTo>
                  <a:lnTo>
                    <a:pt x="42" y="24"/>
                  </a:lnTo>
                  <a:lnTo>
                    <a:pt x="53" y="24"/>
                  </a:lnTo>
                  <a:lnTo>
                    <a:pt x="67" y="21"/>
                  </a:lnTo>
                  <a:lnTo>
                    <a:pt x="81" y="21"/>
                  </a:lnTo>
                  <a:lnTo>
                    <a:pt x="95" y="17"/>
                  </a:lnTo>
                  <a:lnTo>
                    <a:pt x="112" y="17"/>
                  </a:lnTo>
                  <a:lnTo>
                    <a:pt x="133" y="14"/>
                  </a:lnTo>
                  <a:lnTo>
                    <a:pt x="151" y="10"/>
                  </a:lnTo>
                  <a:lnTo>
                    <a:pt x="168" y="7"/>
                  </a:lnTo>
                  <a:lnTo>
                    <a:pt x="182" y="7"/>
                  </a:lnTo>
                  <a:lnTo>
                    <a:pt x="196" y="3"/>
                  </a:lnTo>
                  <a:lnTo>
                    <a:pt x="210" y="3"/>
                  </a:lnTo>
                  <a:lnTo>
                    <a:pt x="220" y="3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45" y="0"/>
                  </a:lnTo>
                  <a:lnTo>
                    <a:pt x="252" y="0"/>
                  </a:lnTo>
                  <a:lnTo>
                    <a:pt x="262" y="3"/>
                  </a:lnTo>
                  <a:lnTo>
                    <a:pt x="269" y="3"/>
                  </a:lnTo>
                  <a:lnTo>
                    <a:pt x="273" y="7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80" y="17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3" y="28"/>
                  </a:lnTo>
                  <a:lnTo>
                    <a:pt x="269" y="31"/>
                  </a:lnTo>
                  <a:lnTo>
                    <a:pt x="266" y="31"/>
                  </a:lnTo>
                  <a:lnTo>
                    <a:pt x="262" y="31"/>
                  </a:lnTo>
                  <a:lnTo>
                    <a:pt x="252" y="31"/>
                  </a:lnTo>
                  <a:lnTo>
                    <a:pt x="234" y="31"/>
                  </a:lnTo>
                  <a:lnTo>
                    <a:pt x="217" y="31"/>
                  </a:lnTo>
                  <a:lnTo>
                    <a:pt x="196" y="31"/>
                  </a:lnTo>
                  <a:lnTo>
                    <a:pt x="175" y="35"/>
                  </a:lnTo>
                  <a:lnTo>
                    <a:pt x="151" y="38"/>
                  </a:lnTo>
                  <a:lnTo>
                    <a:pt x="126" y="38"/>
                  </a:lnTo>
                  <a:lnTo>
                    <a:pt x="105" y="42"/>
                  </a:lnTo>
                  <a:lnTo>
                    <a:pt x="88" y="45"/>
                  </a:lnTo>
                  <a:lnTo>
                    <a:pt x="70" y="45"/>
                  </a:lnTo>
                  <a:lnTo>
                    <a:pt x="70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3">
              <a:extLst>
                <a:ext uri="{FF2B5EF4-FFF2-40B4-BE49-F238E27FC236}">
                  <a16:creationId xmlns:a16="http://schemas.microsoft.com/office/drawing/2014/main" id="{47BAE482-3FF5-4035-A0F6-7330A5520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2126" y="11119104"/>
              <a:ext cx="1344773" cy="904048"/>
            </a:xfrm>
            <a:custGeom>
              <a:avLst/>
              <a:gdLst>
                <a:gd name="T0" fmla="*/ 203 w 238"/>
                <a:gd name="T1" fmla="*/ 66 h 160"/>
                <a:gd name="T2" fmla="*/ 210 w 238"/>
                <a:gd name="T3" fmla="*/ 52 h 160"/>
                <a:gd name="T4" fmla="*/ 213 w 238"/>
                <a:gd name="T5" fmla="*/ 49 h 160"/>
                <a:gd name="T6" fmla="*/ 217 w 238"/>
                <a:gd name="T7" fmla="*/ 49 h 160"/>
                <a:gd name="T8" fmla="*/ 220 w 238"/>
                <a:gd name="T9" fmla="*/ 52 h 160"/>
                <a:gd name="T10" fmla="*/ 224 w 238"/>
                <a:gd name="T11" fmla="*/ 63 h 160"/>
                <a:gd name="T12" fmla="*/ 227 w 238"/>
                <a:gd name="T13" fmla="*/ 73 h 160"/>
                <a:gd name="T14" fmla="*/ 231 w 238"/>
                <a:gd name="T15" fmla="*/ 97 h 160"/>
                <a:gd name="T16" fmla="*/ 238 w 238"/>
                <a:gd name="T17" fmla="*/ 115 h 160"/>
                <a:gd name="T18" fmla="*/ 238 w 238"/>
                <a:gd name="T19" fmla="*/ 125 h 160"/>
                <a:gd name="T20" fmla="*/ 238 w 238"/>
                <a:gd name="T21" fmla="*/ 132 h 160"/>
                <a:gd name="T22" fmla="*/ 231 w 238"/>
                <a:gd name="T23" fmla="*/ 139 h 160"/>
                <a:gd name="T24" fmla="*/ 220 w 238"/>
                <a:gd name="T25" fmla="*/ 146 h 160"/>
                <a:gd name="T26" fmla="*/ 196 w 238"/>
                <a:gd name="T27" fmla="*/ 153 h 160"/>
                <a:gd name="T28" fmla="*/ 171 w 238"/>
                <a:gd name="T29" fmla="*/ 157 h 160"/>
                <a:gd name="T30" fmla="*/ 126 w 238"/>
                <a:gd name="T31" fmla="*/ 157 h 160"/>
                <a:gd name="T32" fmla="*/ 105 w 238"/>
                <a:gd name="T33" fmla="*/ 153 h 160"/>
                <a:gd name="T34" fmla="*/ 87 w 238"/>
                <a:gd name="T35" fmla="*/ 146 h 160"/>
                <a:gd name="T36" fmla="*/ 73 w 238"/>
                <a:gd name="T37" fmla="*/ 136 h 160"/>
                <a:gd name="T38" fmla="*/ 63 w 238"/>
                <a:gd name="T39" fmla="*/ 118 h 160"/>
                <a:gd name="T40" fmla="*/ 60 w 238"/>
                <a:gd name="T41" fmla="*/ 97 h 160"/>
                <a:gd name="T42" fmla="*/ 60 w 238"/>
                <a:gd name="T43" fmla="*/ 69 h 160"/>
                <a:gd name="T44" fmla="*/ 60 w 238"/>
                <a:gd name="T45" fmla="*/ 45 h 160"/>
                <a:gd name="T46" fmla="*/ 60 w 238"/>
                <a:gd name="T47" fmla="*/ 38 h 160"/>
                <a:gd name="T48" fmla="*/ 60 w 238"/>
                <a:gd name="T49" fmla="*/ 35 h 160"/>
                <a:gd name="T50" fmla="*/ 56 w 238"/>
                <a:gd name="T51" fmla="*/ 35 h 160"/>
                <a:gd name="T52" fmla="*/ 46 w 238"/>
                <a:gd name="T53" fmla="*/ 35 h 160"/>
                <a:gd name="T54" fmla="*/ 28 w 238"/>
                <a:gd name="T55" fmla="*/ 38 h 160"/>
                <a:gd name="T56" fmla="*/ 0 w 238"/>
                <a:gd name="T57" fmla="*/ 38 h 160"/>
                <a:gd name="T58" fmla="*/ 11 w 238"/>
                <a:gd name="T59" fmla="*/ 17 h 160"/>
                <a:gd name="T60" fmla="*/ 32 w 238"/>
                <a:gd name="T61" fmla="*/ 14 h 160"/>
                <a:gd name="T62" fmla="*/ 49 w 238"/>
                <a:gd name="T63" fmla="*/ 10 h 160"/>
                <a:gd name="T64" fmla="*/ 60 w 238"/>
                <a:gd name="T65" fmla="*/ 7 h 160"/>
                <a:gd name="T66" fmla="*/ 70 w 238"/>
                <a:gd name="T67" fmla="*/ 0 h 160"/>
                <a:gd name="T68" fmla="*/ 80 w 238"/>
                <a:gd name="T69" fmla="*/ 0 h 160"/>
                <a:gd name="T70" fmla="*/ 87 w 238"/>
                <a:gd name="T71" fmla="*/ 3 h 160"/>
                <a:gd name="T72" fmla="*/ 101 w 238"/>
                <a:gd name="T73" fmla="*/ 14 h 160"/>
                <a:gd name="T74" fmla="*/ 108 w 238"/>
                <a:gd name="T75" fmla="*/ 24 h 160"/>
                <a:gd name="T76" fmla="*/ 108 w 238"/>
                <a:gd name="T77" fmla="*/ 31 h 160"/>
                <a:gd name="T78" fmla="*/ 105 w 238"/>
                <a:gd name="T79" fmla="*/ 35 h 160"/>
                <a:gd name="T80" fmla="*/ 98 w 238"/>
                <a:gd name="T81" fmla="*/ 38 h 160"/>
                <a:gd name="T82" fmla="*/ 91 w 238"/>
                <a:gd name="T83" fmla="*/ 49 h 160"/>
                <a:gd name="T84" fmla="*/ 87 w 238"/>
                <a:gd name="T85" fmla="*/ 66 h 160"/>
                <a:gd name="T86" fmla="*/ 87 w 238"/>
                <a:gd name="T87" fmla="*/ 80 h 160"/>
                <a:gd name="T88" fmla="*/ 91 w 238"/>
                <a:gd name="T89" fmla="*/ 97 h 160"/>
                <a:gd name="T90" fmla="*/ 94 w 238"/>
                <a:gd name="T91" fmla="*/ 111 h 160"/>
                <a:gd name="T92" fmla="*/ 101 w 238"/>
                <a:gd name="T93" fmla="*/ 118 h 160"/>
                <a:gd name="T94" fmla="*/ 112 w 238"/>
                <a:gd name="T95" fmla="*/ 122 h 160"/>
                <a:gd name="T96" fmla="*/ 126 w 238"/>
                <a:gd name="T97" fmla="*/ 122 h 160"/>
                <a:gd name="T98" fmla="*/ 147 w 238"/>
                <a:gd name="T99" fmla="*/ 122 h 160"/>
                <a:gd name="T100" fmla="*/ 164 w 238"/>
                <a:gd name="T101" fmla="*/ 122 h 160"/>
                <a:gd name="T102" fmla="*/ 178 w 238"/>
                <a:gd name="T103" fmla="*/ 122 h 160"/>
                <a:gd name="T104" fmla="*/ 185 w 238"/>
                <a:gd name="T105" fmla="*/ 115 h 160"/>
                <a:gd name="T106" fmla="*/ 196 w 238"/>
                <a:gd name="T107" fmla="*/ 108 h 160"/>
                <a:gd name="T108" fmla="*/ 199 w 238"/>
                <a:gd name="T109" fmla="*/ 94 h 160"/>
                <a:gd name="T110" fmla="*/ 203 w 238"/>
                <a:gd name="T111" fmla="*/ 8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8" h="160">
                  <a:moveTo>
                    <a:pt x="203" y="80"/>
                  </a:moveTo>
                  <a:lnTo>
                    <a:pt x="203" y="66"/>
                  </a:lnTo>
                  <a:lnTo>
                    <a:pt x="206" y="59"/>
                  </a:lnTo>
                  <a:lnTo>
                    <a:pt x="210" y="52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7" y="49"/>
                  </a:lnTo>
                  <a:lnTo>
                    <a:pt x="217" y="49"/>
                  </a:lnTo>
                  <a:lnTo>
                    <a:pt x="220" y="49"/>
                  </a:lnTo>
                  <a:lnTo>
                    <a:pt x="220" y="52"/>
                  </a:lnTo>
                  <a:lnTo>
                    <a:pt x="224" y="56"/>
                  </a:lnTo>
                  <a:lnTo>
                    <a:pt x="224" y="63"/>
                  </a:lnTo>
                  <a:lnTo>
                    <a:pt x="227" y="66"/>
                  </a:lnTo>
                  <a:lnTo>
                    <a:pt x="227" y="73"/>
                  </a:lnTo>
                  <a:lnTo>
                    <a:pt x="227" y="87"/>
                  </a:lnTo>
                  <a:lnTo>
                    <a:pt x="231" y="97"/>
                  </a:lnTo>
                  <a:lnTo>
                    <a:pt x="234" y="108"/>
                  </a:lnTo>
                  <a:lnTo>
                    <a:pt x="238" y="115"/>
                  </a:lnTo>
                  <a:lnTo>
                    <a:pt x="238" y="122"/>
                  </a:lnTo>
                  <a:lnTo>
                    <a:pt x="238" y="125"/>
                  </a:lnTo>
                  <a:lnTo>
                    <a:pt x="238" y="129"/>
                  </a:lnTo>
                  <a:lnTo>
                    <a:pt x="238" y="132"/>
                  </a:lnTo>
                  <a:lnTo>
                    <a:pt x="234" y="136"/>
                  </a:lnTo>
                  <a:lnTo>
                    <a:pt x="231" y="139"/>
                  </a:lnTo>
                  <a:lnTo>
                    <a:pt x="224" y="143"/>
                  </a:lnTo>
                  <a:lnTo>
                    <a:pt x="220" y="146"/>
                  </a:lnTo>
                  <a:lnTo>
                    <a:pt x="210" y="150"/>
                  </a:lnTo>
                  <a:lnTo>
                    <a:pt x="196" y="153"/>
                  </a:lnTo>
                  <a:lnTo>
                    <a:pt x="185" y="157"/>
                  </a:lnTo>
                  <a:lnTo>
                    <a:pt x="171" y="157"/>
                  </a:lnTo>
                  <a:lnTo>
                    <a:pt x="147" y="160"/>
                  </a:lnTo>
                  <a:lnTo>
                    <a:pt x="126" y="157"/>
                  </a:lnTo>
                  <a:lnTo>
                    <a:pt x="115" y="157"/>
                  </a:lnTo>
                  <a:lnTo>
                    <a:pt x="105" y="153"/>
                  </a:lnTo>
                  <a:lnTo>
                    <a:pt x="94" y="150"/>
                  </a:lnTo>
                  <a:lnTo>
                    <a:pt x="87" y="146"/>
                  </a:lnTo>
                  <a:lnTo>
                    <a:pt x="77" y="143"/>
                  </a:lnTo>
                  <a:lnTo>
                    <a:pt x="73" y="136"/>
                  </a:lnTo>
                  <a:lnTo>
                    <a:pt x="67" y="125"/>
                  </a:lnTo>
                  <a:lnTo>
                    <a:pt x="63" y="118"/>
                  </a:lnTo>
                  <a:lnTo>
                    <a:pt x="63" y="108"/>
                  </a:lnTo>
                  <a:lnTo>
                    <a:pt x="60" y="97"/>
                  </a:lnTo>
                  <a:lnTo>
                    <a:pt x="60" y="83"/>
                  </a:lnTo>
                  <a:lnTo>
                    <a:pt x="60" y="69"/>
                  </a:lnTo>
                  <a:lnTo>
                    <a:pt x="60" y="56"/>
                  </a:lnTo>
                  <a:lnTo>
                    <a:pt x="60" y="45"/>
                  </a:lnTo>
                  <a:lnTo>
                    <a:pt x="60" y="42"/>
                  </a:lnTo>
                  <a:lnTo>
                    <a:pt x="60" y="38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35"/>
                  </a:lnTo>
                  <a:lnTo>
                    <a:pt x="53" y="35"/>
                  </a:lnTo>
                  <a:lnTo>
                    <a:pt x="46" y="35"/>
                  </a:lnTo>
                  <a:lnTo>
                    <a:pt x="39" y="35"/>
                  </a:lnTo>
                  <a:lnTo>
                    <a:pt x="28" y="38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1" y="17"/>
                  </a:lnTo>
                  <a:lnTo>
                    <a:pt x="25" y="17"/>
                  </a:lnTo>
                  <a:lnTo>
                    <a:pt x="32" y="14"/>
                  </a:lnTo>
                  <a:lnTo>
                    <a:pt x="42" y="14"/>
                  </a:lnTo>
                  <a:lnTo>
                    <a:pt x="49" y="10"/>
                  </a:lnTo>
                  <a:lnTo>
                    <a:pt x="56" y="7"/>
                  </a:lnTo>
                  <a:lnTo>
                    <a:pt x="60" y="7"/>
                  </a:lnTo>
                  <a:lnTo>
                    <a:pt x="63" y="3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4" y="3"/>
                  </a:lnTo>
                  <a:lnTo>
                    <a:pt x="87" y="3"/>
                  </a:lnTo>
                  <a:lnTo>
                    <a:pt x="94" y="10"/>
                  </a:lnTo>
                  <a:lnTo>
                    <a:pt x="101" y="14"/>
                  </a:lnTo>
                  <a:lnTo>
                    <a:pt x="105" y="21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5" y="31"/>
                  </a:lnTo>
                  <a:lnTo>
                    <a:pt x="105" y="35"/>
                  </a:lnTo>
                  <a:lnTo>
                    <a:pt x="101" y="35"/>
                  </a:lnTo>
                  <a:lnTo>
                    <a:pt x="98" y="38"/>
                  </a:lnTo>
                  <a:lnTo>
                    <a:pt x="94" y="42"/>
                  </a:lnTo>
                  <a:lnTo>
                    <a:pt x="91" y="49"/>
                  </a:lnTo>
                  <a:lnTo>
                    <a:pt x="91" y="59"/>
                  </a:lnTo>
                  <a:lnTo>
                    <a:pt x="87" y="66"/>
                  </a:lnTo>
                  <a:lnTo>
                    <a:pt x="87" y="73"/>
                  </a:lnTo>
                  <a:lnTo>
                    <a:pt x="87" y="80"/>
                  </a:lnTo>
                  <a:lnTo>
                    <a:pt x="91" y="87"/>
                  </a:lnTo>
                  <a:lnTo>
                    <a:pt x="91" y="97"/>
                  </a:lnTo>
                  <a:lnTo>
                    <a:pt x="94" y="108"/>
                  </a:lnTo>
                  <a:lnTo>
                    <a:pt x="94" y="111"/>
                  </a:lnTo>
                  <a:lnTo>
                    <a:pt x="98" y="115"/>
                  </a:lnTo>
                  <a:lnTo>
                    <a:pt x="101" y="118"/>
                  </a:lnTo>
                  <a:lnTo>
                    <a:pt x="105" y="118"/>
                  </a:lnTo>
                  <a:lnTo>
                    <a:pt x="112" y="122"/>
                  </a:lnTo>
                  <a:lnTo>
                    <a:pt x="115" y="122"/>
                  </a:lnTo>
                  <a:lnTo>
                    <a:pt x="126" y="122"/>
                  </a:lnTo>
                  <a:lnTo>
                    <a:pt x="136" y="122"/>
                  </a:lnTo>
                  <a:lnTo>
                    <a:pt x="147" y="122"/>
                  </a:lnTo>
                  <a:lnTo>
                    <a:pt x="157" y="122"/>
                  </a:lnTo>
                  <a:lnTo>
                    <a:pt x="164" y="122"/>
                  </a:lnTo>
                  <a:lnTo>
                    <a:pt x="171" y="122"/>
                  </a:lnTo>
                  <a:lnTo>
                    <a:pt x="178" y="122"/>
                  </a:lnTo>
                  <a:lnTo>
                    <a:pt x="182" y="118"/>
                  </a:lnTo>
                  <a:lnTo>
                    <a:pt x="185" y="115"/>
                  </a:lnTo>
                  <a:lnTo>
                    <a:pt x="192" y="115"/>
                  </a:lnTo>
                  <a:lnTo>
                    <a:pt x="196" y="108"/>
                  </a:lnTo>
                  <a:lnTo>
                    <a:pt x="196" y="101"/>
                  </a:lnTo>
                  <a:lnTo>
                    <a:pt x="199" y="94"/>
                  </a:lnTo>
                  <a:lnTo>
                    <a:pt x="203" y="80"/>
                  </a:lnTo>
                  <a:lnTo>
                    <a:pt x="203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57202417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5380E8F-FA4B-49A4-974B-447C34661AC8}"/>
              </a:ext>
            </a:extLst>
          </p:cNvPr>
          <p:cNvGrpSpPr/>
          <p:nvPr/>
        </p:nvGrpSpPr>
        <p:grpSpPr>
          <a:xfrm>
            <a:off x="4912262" y="2394993"/>
            <a:ext cx="2367476" cy="2068014"/>
            <a:chOff x="4264114" y="12418674"/>
            <a:chExt cx="2367476" cy="2068014"/>
          </a:xfrm>
        </p:grpSpPr>
        <p:sp>
          <p:nvSpPr>
            <p:cNvPr id="3" name="Freeform 74">
              <a:extLst>
                <a:ext uri="{FF2B5EF4-FFF2-40B4-BE49-F238E27FC236}">
                  <a16:creationId xmlns:a16="http://schemas.microsoft.com/office/drawing/2014/main" id="{818358DE-E744-494A-924C-D3B131EC1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347" y="12458227"/>
              <a:ext cx="293816" cy="904048"/>
            </a:xfrm>
            <a:custGeom>
              <a:avLst/>
              <a:gdLst>
                <a:gd name="T0" fmla="*/ 3 w 52"/>
                <a:gd name="T1" fmla="*/ 3 h 160"/>
                <a:gd name="T2" fmla="*/ 7 w 52"/>
                <a:gd name="T3" fmla="*/ 3 h 160"/>
                <a:gd name="T4" fmla="*/ 14 w 52"/>
                <a:gd name="T5" fmla="*/ 0 h 160"/>
                <a:gd name="T6" fmla="*/ 21 w 52"/>
                <a:gd name="T7" fmla="*/ 0 h 160"/>
                <a:gd name="T8" fmla="*/ 28 w 52"/>
                <a:gd name="T9" fmla="*/ 3 h 160"/>
                <a:gd name="T10" fmla="*/ 35 w 52"/>
                <a:gd name="T11" fmla="*/ 7 h 160"/>
                <a:gd name="T12" fmla="*/ 42 w 52"/>
                <a:gd name="T13" fmla="*/ 10 h 160"/>
                <a:gd name="T14" fmla="*/ 49 w 52"/>
                <a:gd name="T15" fmla="*/ 10 h 160"/>
                <a:gd name="T16" fmla="*/ 49 w 52"/>
                <a:gd name="T17" fmla="*/ 14 h 160"/>
                <a:gd name="T18" fmla="*/ 52 w 52"/>
                <a:gd name="T19" fmla="*/ 24 h 160"/>
                <a:gd name="T20" fmla="*/ 52 w 52"/>
                <a:gd name="T21" fmla="*/ 28 h 160"/>
                <a:gd name="T22" fmla="*/ 52 w 52"/>
                <a:gd name="T23" fmla="*/ 31 h 160"/>
                <a:gd name="T24" fmla="*/ 52 w 52"/>
                <a:gd name="T25" fmla="*/ 31 h 160"/>
                <a:gd name="T26" fmla="*/ 52 w 52"/>
                <a:gd name="T27" fmla="*/ 35 h 160"/>
                <a:gd name="T28" fmla="*/ 52 w 52"/>
                <a:gd name="T29" fmla="*/ 38 h 160"/>
                <a:gd name="T30" fmla="*/ 52 w 52"/>
                <a:gd name="T31" fmla="*/ 42 h 160"/>
                <a:gd name="T32" fmla="*/ 52 w 52"/>
                <a:gd name="T33" fmla="*/ 45 h 160"/>
                <a:gd name="T34" fmla="*/ 49 w 52"/>
                <a:gd name="T35" fmla="*/ 52 h 160"/>
                <a:gd name="T36" fmla="*/ 49 w 52"/>
                <a:gd name="T37" fmla="*/ 59 h 160"/>
                <a:gd name="T38" fmla="*/ 49 w 52"/>
                <a:gd name="T39" fmla="*/ 66 h 160"/>
                <a:gd name="T40" fmla="*/ 49 w 52"/>
                <a:gd name="T41" fmla="*/ 77 h 160"/>
                <a:gd name="T42" fmla="*/ 49 w 52"/>
                <a:gd name="T43" fmla="*/ 84 h 160"/>
                <a:gd name="T44" fmla="*/ 49 w 52"/>
                <a:gd name="T45" fmla="*/ 94 h 160"/>
                <a:gd name="T46" fmla="*/ 49 w 52"/>
                <a:gd name="T47" fmla="*/ 108 h 160"/>
                <a:gd name="T48" fmla="*/ 49 w 52"/>
                <a:gd name="T49" fmla="*/ 119 h 160"/>
                <a:gd name="T50" fmla="*/ 49 w 52"/>
                <a:gd name="T51" fmla="*/ 133 h 160"/>
                <a:gd name="T52" fmla="*/ 49 w 52"/>
                <a:gd name="T53" fmla="*/ 147 h 160"/>
                <a:gd name="T54" fmla="*/ 49 w 52"/>
                <a:gd name="T55" fmla="*/ 160 h 160"/>
                <a:gd name="T56" fmla="*/ 17 w 52"/>
                <a:gd name="T57" fmla="*/ 160 h 160"/>
                <a:gd name="T58" fmla="*/ 17 w 52"/>
                <a:gd name="T59" fmla="*/ 133 h 160"/>
                <a:gd name="T60" fmla="*/ 17 w 52"/>
                <a:gd name="T61" fmla="*/ 108 h 160"/>
                <a:gd name="T62" fmla="*/ 17 w 52"/>
                <a:gd name="T63" fmla="*/ 84 h 160"/>
                <a:gd name="T64" fmla="*/ 17 w 52"/>
                <a:gd name="T65" fmla="*/ 63 h 160"/>
                <a:gd name="T66" fmla="*/ 17 w 52"/>
                <a:gd name="T67" fmla="*/ 56 h 160"/>
                <a:gd name="T68" fmla="*/ 14 w 52"/>
                <a:gd name="T69" fmla="*/ 45 h 160"/>
                <a:gd name="T70" fmla="*/ 14 w 52"/>
                <a:gd name="T71" fmla="*/ 38 h 160"/>
                <a:gd name="T72" fmla="*/ 14 w 52"/>
                <a:gd name="T73" fmla="*/ 35 h 160"/>
                <a:gd name="T74" fmla="*/ 10 w 52"/>
                <a:gd name="T75" fmla="*/ 28 h 160"/>
                <a:gd name="T76" fmla="*/ 10 w 52"/>
                <a:gd name="T77" fmla="*/ 24 h 160"/>
                <a:gd name="T78" fmla="*/ 7 w 52"/>
                <a:gd name="T79" fmla="*/ 21 h 160"/>
                <a:gd name="T80" fmla="*/ 7 w 52"/>
                <a:gd name="T81" fmla="*/ 17 h 160"/>
                <a:gd name="T82" fmla="*/ 3 w 52"/>
                <a:gd name="T83" fmla="*/ 14 h 160"/>
                <a:gd name="T84" fmla="*/ 0 w 52"/>
                <a:gd name="T85" fmla="*/ 10 h 160"/>
                <a:gd name="T86" fmla="*/ 3 w 52"/>
                <a:gd name="T87" fmla="*/ 10 h 160"/>
                <a:gd name="T88" fmla="*/ 3 w 52"/>
                <a:gd name="T89" fmla="*/ 3 h 160"/>
                <a:gd name="T90" fmla="*/ 3 w 52"/>
                <a:gd name="T91" fmla="*/ 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" h="160">
                  <a:moveTo>
                    <a:pt x="3" y="3"/>
                  </a:moveTo>
                  <a:lnTo>
                    <a:pt x="7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42" y="10"/>
                  </a:lnTo>
                  <a:lnTo>
                    <a:pt x="49" y="10"/>
                  </a:lnTo>
                  <a:lnTo>
                    <a:pt x="49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5"/>
                  </a:lnTo>
                  <a:lnTo>
                    <a:pt x="52" y="38"/>
                  </a:lnTo>
                  <a:lnTo>
                    <a:pt x="52" y="42"/>
                  </a:lnTo>
                  <a:lnTo>
                    <a:pt x="52" y="45"/>
                  </a:lnTo>
                  <a:lnTo>
                    <a:pt x="49" y="52"/>
                  </a:lnTo>
                  <a:lnTo>
                    <a:pt x="49" y="59"/>
                  </a:lnTo>
                  <a:lnTo>
                    <a:pt x="49" y="66"/>
                  </a:lnTo>
                  <a:lnTo>
                    <a:pt x="49" y="77"/>
                  </a:lnTo>
                  <a:lnTo>
                    <a:pt x="49" y="84"/>
                  </a:lnTo>
                  <a:lnTo>
                    <a:pt x="49" y="94"/>
                  </a:lnTo>
                  <a:lnTo>
                    <a:pt x="49" y="108"/>
                  </a:lnTo>
                  <a:lnTo>
                    <a:pt x="49" y="119"/>
                  </a:lnTo>
                  <a:lnTo>
                    <a:pt x="49" y="133"/>
                  </a:lnTo>
                  <a:lnTo>
                    <a:pt x="49" y="147"/>
                  </a:lnTo>
                  <a:lnTo>
                    <a:pt x="49" y="160"/>
                  </a:lnTo>
                  <a:lnTo>
                    <a:pt x="17" y="160"/>
                  </a:lnTo>
                  <a:lnTo>
                    <a:pt x="17" y="133"/>
                  </a:lnTo>
                  <a:lnTo>
                    <a:pt x="17" y="108"/>
                  </a:lnTo>
                  <a:lnTo>
                    <a:pt x="17" y="84"/>
                  </a:lnTo>
                  <a:lnTo>
                    <a:pt x="17" y="63"/>
                  </a:lnTo>
                  <a:lnTo>
                    <a:pt x="17" y="56"/>
                  </a:lnTo>
                  <a:lnTo>
                    <a:pt x="14" y="45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3"/>
                  </a:lnTo>
                  <a:lnTo>
                    <a:pt x="3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5">
              <a:extLst>
                <a:ext uri="{FF2B5EF4-FFF2-40B4-BE49-F238E27FC236}">
                  <a16:creationId xmlns:a16="http://schemas.microsoft.com/office/drawing/2014/main" id="{932B8811-FD52-4E3A-A809-808BD2A5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34" y="12870698"/>
              <a:ext cx="768442" cy="259914"/>
            </a:xfrm>
            <a:custGeom>
              <a:avLst/>
              <a:gdLst>
                <a:gd name="T0" fmla="*/ 87 w 136"/>
                <a:gd name="T1" fmla="*/ 35 h 46"/>
                <a:gd name="T2" fmla="*/ 77 w 136"/>
                <a:gd name="T3" fmla="*/ 39 h 46"/>
                <a:gd name="T4" fmla="*/ 66 w 136"/>
                <a:gd name="T5" fmla="*/ 39 h 46"/>
                <a:gd name="T6" fmla="*/ 56 w 136"/>
                <a:gd name="T7" fmla="*/ 42 h 46"/>
                <a:gd name="T8" fmla="*/ 49 w 136"/>
                <a:gd name="T9" fmla="*/ 42 h 46"/>
                <a:gd name="T10" fmla="*/ 42 w 136"/>
                <a:gd name="T11" fmla="*/ 46 h 46"/>
                <a:gd name="T12" fmla="*/ 35 w 136"/>
                <a:gd name="T13" fmla="*/ 46 h 46"/>
                <a:gd name="T14" fmla="*/ 31 w 136"/>
                <a:gd name="T15" fmla="*/ 46 h 46"/>
                <a:gd name="T16" fmla="*/ 28 w 136"/>
                <a:gd name="T17" fmla="*/ 46 h 46"/>
                <a:gd name="T18" fmla="*/ 17 w 136"/>
                <a:gd name="T19" fmla="*/ 46 h 46"/>
                <a:gd name="T20" fmla="*/ 10 w 136"/>
                <a:gd name="T21" fmla="*/ 42 h 46"/>
                <a:gd name="T22" fmla="*/ 7 w 136"/>
                <a:gd name="T23" fmla="*/ 39 h 46"/>
                <a:gd name="T24" fmla="*/ 3 w 136"/>
                <a:gd name="T25" fmla="*/ 39 h 46"/>
                <a:gd name="T26" fmla="*/ 0 w 136"/>
                <a:gd name="T27" fmla="*/ 35 h 46"/>
                <a:gd name="T28" fmla="*/ 0 w 136"/>
                <a:gd name="T29" fmla="*/ 32 h 46"/>
                <a:gd name="T30" fmla="*/ 0 w 136"/>
                <a:gd name="T31" fmla="*/ 32 h 46"/>
                <a:gd name="T32" fmla="*/ 3 w 136"/>
                <a:gd name="T33" fmla="*/ 28 h 46"/>
                <a:gd name="T34" fmla="*/ 7 w 136"/>
                <a:gd name="T35" fmla="*/ 28 h 46"/>
                <a:gd name="T36" fmla="*/ 14 w 136"/>
                <a:gd name="T37" fmla="*/ 25 h 46"/>
                <a:gd name="T38" fmla="*/ 21 w 136"/>
                <a:gd name="T39" fmla="*/ 21 h 46"/>
                <a:gd name="T40" fmla="*/ 28 w 136"/>
                <a:gd name="T41" fmla="*/ 21 h 46"/>
                <a:gd name="T42" fmla="*/ 38 w 136"/>
                <a:gd name="T43" fmla="*/ 18 h 46"/>
                <a:gd name="T44" fmla="*/ 52 w 136"/>
                <a:gd name="T45" fmla="*/ 14 h 46"/>
                <a:gd name="T46" fmla="*/ 63 w 136"/>
                <a:gd name="T47" fmla="*/ 11 h 46"/>
                <a:gd name="T48" fmla="*/ 73 w 136"/>
                <a:gd name="T49" fmla="*/ 7 h 46"/>
                <a:gd name="T50" fmla="*/ 84 w 136"/>
                <a:gd name="T51" fmla="*/ 4 h 46"/>
                <a:gd name="T52" fmla="*/ 94 w 136"/>
                <a:gd name="T53" fmla="*/ 0 h 46"/>
                <a:gd name="T54" fmla="*/ 101 w 136"/>
                <a:gd name="T55" fmla="*/ 0 h 46"/>
                <a:gd name="T56" fmla="*/ 108 w 136"/>
                <a:gd name="T57" fmla="*/ 0 h 46"/>
                <a:gd name="T58" fmla="*/ 115 w 136"/>
                <a:gd name="T59" fmla="*/ 0 h 46"/>
                <a:gd name="T60" fmla="*/ 119 w 136"/>
                <a:gd name="T61" fmla="*/ 0 h 46"/>
                <a:gd name="T62" fmla="*/ 126 w 136"/>
                <a:gd name="T63" fmla="*/ 0 h 46"/>
                <a:gd name="T64" fmla="*/ 129 w 136"/>
                <a:gd name="T65" fmla="*/ 4 h 46"/>
                <a:gd name="T66" fmla="*/ 133 w 136"/>
                <a:gd name="T67" fmla="*/ 7 h 46"/>
                <a:gd name="T68" fmla="*/ 136 w 136"/>
                <a:gd name="T69" fmla="*/ 14 h 46"/>
                <a:gd name="T70" fmla="*/ 136 w 136"/>
                <a:gd name="T71" fmla="*/ 14 h 46"/>
                <a:gd name="T72" fmla="*/ 133 w 136"/>
                <a:gd name="T73" fmla="*/ 18 h 46"/>
                <a:gd name="T74" fmla="*/ 129 w 136"/>
                <a:gd name="T75" fmla="*/ 21 h 46"/>
                <a:gd name="T76" fmla="*/ 126 w 136"/>
                <a:gd name="T77" fmla="*/ 21 h 46"/>
                <a:gd name="T78" fmla="*/ 119 w 136"/>
                <a:gd name="T79" fmla="*/ 25 h 46"/>
                <a:gd name="T80" fmla="*/ 108 w 136"/>
                <a:gd name="T81" fmla="*/ 28 h 46"/>
                <a:gd name="T82" fmla="*/ 98 w 136"/>
                <a:gd name="T83" fmla="*/ 32 h 46"/>
                <a:gd name="T84" fmla="*/ 87 w 136"/>
                <a:gd name="T85" fmla="*/ 35 h 46"/>
                <a:gd name="T86" fmla="*/ 87 w 136"/>
                <a:gd name="T87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46">
                  <a:moveTo>
                    <a:pt x="87" y="35"/>
                  </a:moveTo>
                  <a:lnTo>
                    <a:pt x="77" y="39"/>
                  </a:lnTo>
                  <a:lnTo>
                    <a:pt x="66" y="39"/>
                  </a:lnTo>
                  <a:lnTo>
                    <a:pt x="56" y="42"/>
                  </a:lnTo>
                  <a:lnTo>
                    <a:pt x="49" y="42"/>
                  </a:lnTo>
                  <a:lnTo>
                    <a:pt x="42" y="46"/>
                  </a:lnTo>
                  <a:lnTo>
                    <a:pt x="35" y="46"/>
                  </a:lnTo>
                  <a:lnTo>
                    <a:pt x="31" y="46"/>
                  </a:lnTo>
                  <a:lnTo>
                    <a:pt x="28" y="46"/>
                  </a:lnTo>
                  <a:lnTo>
                    <a:pt x="17" y="46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3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28" y="21"/>
                  </a:lnTo>
                  <a:lnTo>
                    <a:pt x="38" y="18"/>
                  </a:lnTo>
                  <a:lnTo>
                    <a:pt x="52" y="14"/>
                  </a:lnTo>
                  <a:lnTo>
                    <a:pt x="63" y="11"/>
                  </a:lnTo>
                  <a:lnTo>
                    <a:pt x="73" y="7"/>
                  </a:lnTo>
                  <a:lnTo>
                    <a:pt x="84" y="4"/>
                  </a:lnTo>
                  <a:lnTo>
                    <a:pt x="94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29" y="4"/>
                  </a:lnTo>
                  <a:lnTo>
                    <a:pt x="133" y="7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3" y="18"/>
                  </a:lnTo>
                  <a:lnTo>
                    <a:pt x="129" y="21"/>
                  </a:lnTo>
                  <a:lnTo>
                    <a:pt x="126" y="21"/>
                  </a:lnTo>
                  <a:lnTo>
                    <a:pt x="119" y="25"/>
                  </a:lnTo>
                  <a:lnTo>
                    <a:pt x="108" y="28"/>
                  </a:lnTo>
                  <a:lnTo>
                    <a:pt x="98" y="32"/>
                  </a:lnTo>
                  <a:lnTo>
                    <a:pt x="87" y="35"/>
                  </a:lnTo>
                  <a:lnTo>
                    <a:pt x="87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6">
              <a:extLst>
                <a:ext uri="{FF2B5EF4-FFF2-40B4-BE49-F238E27FC236}">
                  <a16:creationId xmlns:a16="http://schemas.microsoft.com/office/drawing/2014/main" id="{8FFA8AFD-528B-451E-8D70-6BFF6A987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633" y="12418674"/>
              <a:ext cx="932302" cy="1695091"/>
            </a:xfrm>
            <a:custGeom>
              <a:avLst/>
              <a:gdLst>
                <a:gd name="T0" fmla="*/ 46 w 165"/>
                <a:gd name="T1" fmla="*/ 56 h 300"/>
                <a:gd name="T2" fmla="*/ 49 w 165"/>
                <a:gd name="T3" fmla="*/ 73 h 300"/>
                <a:gd name="T4" fmla="*/ 53 w 165"/>
                <a:gd name="T5" fmla="*/ 94 h 300"/>
                <a:gd name="T6" fmla="*/ 60 w 165"/>
                <a:gd name="T7" fmla="*/ 119 h 300"/>
                <a:gd name="T8" fmla="*/ 70 w 165"/>
                <a:gd name="T9" fmla="*/ 147 h 300"/>
                <a:gd name="T10" fmla="*/ 77 w 165"/>
                <a:gd name="T11" fmla="*/ 171 h 300"/>
                <a:gd name="T12" fmla="*/ 84 w 165"/>
                <a:gd name="T13" fmla="*/ 192 h 300"/>
                <a:gd name="T14" fmla="*/ 91 w 165"/>
                <a:gd name="T15" fmla="*/ 206 h 300"/>
                <a:gd name="T16" fmla="*/ 102 w 165"/>
                <a:gd name="T17" fmla="*/ 223 h 300"/>
                <a:gd name="T18" fmla="*/ 116 w 165"/>
                <a:gd name="T19" fmla="*/ 241 h 300"/>
                <a:gd name="T20" fmla="*/ 126 w 165"/>
                <a:gd name="T21" fmla="*/ 248 h 300"/>
                <a:gd name="T22" fmla="*/ 130 w 165"/>
                <a:gd name="T23" fmla="*/ 255 h 300"/>
                <a:gd name="T24" fmla="*/ 130 w 165"/>
                <a:gd name="T25" fmla="*/ 255 h 300"/>
                <a:gd name="T26" fmla="*/ 133 w 165"/>
                <a:gd name="T27" fmla="*/ 244 h 300"/>
                <a:gd name="T28" fmla="*/ 140 w 165"/>
                <a:gd name="T29" fmla="*/ 227 h 300"/>
                <a:gd name="T30" fmla="*/ 147 w 165"/>
                <a:gd name="T31" fmla="*/ 220 h 300"/>
                <a:gd name="T32" fmla="*/ 154 w 165"/>
                <a:gd name="T33" fmla="*/ 220 h 300"/>
                <a:gd name="T34" fmla="*/ 158 w 165"/>
                <a:gd name="T35" fmla="*/ 234 h 300"/>
                <a:gd name="T36" fmla="*/ 158 w 165"/>
                <a:gd name="T37" fmla="*/ 255 h 300"/>
                <a:gd name="T38" fmla="*/ 161 w 165"/>
                <a:gd name="T39" fmla="*/ 269 h 300"/>
                <a:gd name="T40" fmla="*/ 165 w 165"/>
                <a:gd name="T41" fmla="*/ 286 h 300"/>
                <a:gd name="T42" fmla="*/ 161 w 165"/>
                <a:gd name="T43" fmla="*/ 297 h 300"/>
                <a:gd name="T44" fmla="*/ 158 w 165"/>
                <a:gd name="T45" fmla="*/ 300 h 300"/>
                <a:gd name="T46" fmla="*/ 144 w 165"/>
                <a:gd name="T47" fmla="*/ 300 h 300"/>
                <a:gd name="T48" fmla="*/ 126 w 165"/>
                <a:gd name="T49" fmla="*/ 293 h 300"/>
                <a:gd name="T50" fmla="*/ 109 w 165"/>
                <a:gd name="T51" fmla="*/ 276 h 300"/>
                <a:gd name="T52" fmla="*/ 88 w 165"/>
                <a:gd name="T53" fmla="*/ 258 h 300"/>
                <a:gd name="T54" fmla="*/ 74 w 165"/>
                <a:gd name="T55" fmla="*/ 230 h 300"/>
                <a:gd name="T56" fmla="*/ 56 w 165"/>
                <a:gd name="T57" fmla="*/ 199 h 300"/>
                <a:gd name="T58" fmla="*/ 42 w 165"/>
                <a:gd name="T59" fmla="*/ 161 h 300"/>
                <a:gd name="T60" fmla="*/ 39 w 165"/>
                <a:gd name="T61" fmla="*/ 143 h 300"/>
                <a:gd name="T62" fmla="*/ 32 w 165"/>
                <a:gd name="T63" fmla="*/ 126 h 300"/>
                <a:gd name="T64" fmla="*/ 28 w 165"/>
                <a:gd name="T65" fmla="*/ 119 h 300"/>
                <a:gd name="T66" fmla="*/ 28 w 165"/>
                <a:gd name="T67" fmla="*/ 112 h 300"/>
                <a:gd name="T68" fmla="*/ 25 w 165"/>
                <a:gd name="T69" fmla="*/ 105 h 300"/>
                <a:gd name="T70" fmla="*/ 25 w 165"/>
                <a:gd name="T71" fmla="*/ 94 h 300"/>
                <a:gd name="T72" fmla="*/ 21 w 165"/>
                <a:gd name="T73" fmla="*/ 80 h 300"/>
                <a:gd name="T74" fmla="*/ 18 w 165"/>
                <a:gd name="T75" fmla="*/ 59 h 300"/>
                <a:gd name="T76" fmla="*/ 14 w 165"/>
                <a:gd name="T77" fmla="*/ 42 h 300"/>
                <a:gd name="T78" fmla="*/ 11 w 165"/>
                <a:gd name="T79" fmla="*/ 28 h 300"/>
                <a:gd name="T80" fmla="*/ 7 w 165"/>
                <a:gd name="T81" fmla="*/ 21 h 300"/>
                <a:gd name="T82" fmla="*/ 4 w 165"/>
                <a:gd name="T83" fmla="*/ 14 h 300"/>
                <a:gd name="T84" fmla="*/ 0 w 165"/>
                <a:gd name="T85" fmla="*/ 10 h 300"/>
                <a:gd name="T86" fmla="*/ 0 w 165"/>
                <a:gd name="T87" fmla="*/ 3 h 300"/>
                <a:gd name="T88" fmla="*/ 7 w 165"/>
                <a:gd name="T89" fmla="*/ 0 h 300"/>
                <a:gd name="T90" fmla="*/ 25 w 165"/>
                <a:gd name="T91" fmla="*/ 0 h 300"/>
                <a:gd name="T92" fmla="*/ 39 w 165"/>
                <a:gd name="T93" fmla="*/ 7 h 300"/>
                <a:gd name="T94" fmla="*/ 46 w 165"/>
                <a:gd name="T95" fmla="*/ 10 h 300"/>
                <a:gd name="T96" fmla="*/ 46 w 165"/>
                <a:gd name="T97" fmla="*/ 21 h 300"/>
                <a:gd name="T98" fmla="*/ 42 w 165"/>
                <a:gd name="T99" fmla="*/ 31 h 300"/>
                <a:gd name="T100" fmla="*/ 46 w 165"/>
                <a:gd name="T101" fmla="*/ 5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5" h="300">
                  <a:moveTo>
                    <a:pt x="46" y="52"/>
                  </a:moveTo>
                  <a:lnTo>
                    <a:pt x="46" y="56"/>
                  </a:lnTo>
                  <a:lnTo>
                    <a:pt x="46" y="63"/>
                  </a:lnTo>
                  <a:lnTo>
                    <a:pt x="49" y="73"/>
                  </a:lnTo>
                  <a:lnTo>
                    <a:pt x="53" y="84"/>
                  </a:lnTo>
                  <a:lnTo>
                    <a:pt x="53" y="94"/>
                  </a:lnTo>
                  <a:lnTo>
                    <a:pt x="56" y="105"/>
                  </a:lnTo>
                  <a:lnTo>
                    <a:pt x="60" y="119"/>
                  </a:lnTo>
                  <a:lnTo>
                    <a:pt x="67" y="133"/>
                  </a:lnTo>
                  <a:lnTo>
                    <a:pt x="70" y="147"/>
                  </a:lnTo>
                  <a:lnTo>
                    <a:pt x="74" y="161"/>
                  </a:lnTo>
                  <a:lnTo>
                    <a:pt x="77" y="171"/>
                  </a:lnTo>
                  <a:lnTo>
                    <a:pt x="81" y="181"/>
                  </a:lnTo>
                  <a:lnTo>
                    <a:pt x="84" y="192"/>
                  </a:lnTo>
                  <a:lnTo>
                    <a:pt x="88" y="199"/>
                  </a:lnTo>
                  <a:lnTo>
                    <a:pt x="91" y="206"/>
                  </a:lnTo>
                  <a:lnTo>
                    <a:pt x="95" y="213"/>
                  </a:lnTo>
                  <a:lnTo>
                    <a:pt x="102" y="223"/>
                  </a:lnTo>
                  <a:lnTo>
                    <a:pt x="109" y="234"/>
                  </a:lnTo>
                  <a:lnTo>
                    <a:pt x="116" y="241"/>
                  </a:lnTo>
                  <a:lnTo>
                    <a:pt x="123" y="244"/>
                  </a:lnTo>
                  <a:lnTo>
                    <a:pt x="126" y="248"/>
                  </a:lnTo>
                  <a:lnTo>
                    <a:pt x="126" y="251"/>
                  </a:lnTo>
                  <a:lnTo>
                    <a:pt x="130" y="255"/>
                  </a:lnTo>
                  <a:lnTo>
                    <a:pt x="130" y="255"/>
                  </a:lnTo>
                  <a:lnTo>
                    <a:pt x="130" y="255"/>
                  </a:lnTo>
                  <a:lnTo>
                    <a:pt x="133" y="251"/>
                  </a:lnTo>
                  <a:lnTo>
                    <a:pt x="133" y="244"/>
                  </a:lnTo>
                  <a:lnTo>
                    <a:pt x="137" y="234"/>
                  </a:lnTo>
                  <a:lnTo>
                    <a:pt x="140" y="227"/>
                  </a:lnTo>
                  <a:lnTo>
                    <a:pt x="144" y="220"/>
                  </a:lnTo>
                  <a:lnTo>
                    <a:pt x="147" y="220"/>
                  </a:lnTo>
                  <a:lnTo>
                    <a:pt x="151" y="220"/>
                  </a:lnTo>
                  <a:lnTo>
                    <a:pt x="154" y="220"/>
                  </a:lnTo>
                  <a:lnTo>
                    <a:pt x="158" y="227"/>
                  </a:lnTo>
                  <a:lnTo>
                    <a:pt x="158" y="234"/>
                  </a:lnTo>
                  <a:lnTo>
                    <a:pt x="158" y="244"/>
                  </a:lnTo>
                  <a:lnTo>
                    <a:pt x="158" y="255"/>
                  </a:lnTo>
                  <a:lnTo>
                    <a:pt x="158" y="262"/>
                  </a:lnTo>
                  <a:lnTo>
                    <a:pt x="161" y="269"/>
                  </a:lnTo>
                  <a:lnTo>
                    <a:pt x="161" y="276"/>
                  </a:lnTo>
                  <a:lnTo>
                    <a:pt x="165" y="286"/>
                  </a:lnTo>
                  <a:lnTo>
                    <a:pt x="165" y="290"/>
                  </a:lnTo>
                  <a:lnTo>
                    <a:pt x="161" y="297"/>
                  </a:lnTo>
                  <a:lnTo>
                    <a:pt x="161" y="300"/>
                  </a:lnTo>
                  <a:lnTo>
                    <a:pt x="158" y="300"/>
                  </a:lnTo>
                  <a:lnTo>
                    <a:pt x="151" y="300"/>
                  </a:lnTo>
                  <a:lnTo>
                    <a:pt x="144" y="300"/>
                  </a:lnTo>
                  <a:lnTo>
                    <a:pt x="133" y="297"/>
                  </a:lnTo>
                  <a:lnTo>
                    <a:pt x="126" y="293"/>
                  </a:lnTo>
                  <a:lnTo>
                    <a:pt x="116" y="286"/>
                  </a:lnTo>
                  <a:lnTo>
                    <a:pt x="109" y="276"/>
                  </a:lnTo>
                  <a:lnTo>
                    <a:pt x="98" y="269"/>
                  </a:lnTo>
                  <a:lnTo>
                    <a:pt x="88" y="258"/>
                  </a:lnTo>
                  <a:lnTo>
                    <a:pt x="81" y="244"/>
                  </a:lnTo>
                  <a:lnTo>
                    <a:pt x="74" y="230"/>
                  </a:lnTo>
                  <a:lnTo>
                    <a:pt x="63" y="216"/>
                  </a:lnTo>
                  <a:lnTo>
                    <a:pt x="56" y="199"/>
                  </a:lnTo>
                  <a:lnTo>
                    <a:pt x="49" y="181"/>
                  </a:lnTo>
                  <a:lnTo>
                    <a:pt x="42" y="161"/>
                  </a:lnTo>
                  <a:lnTo>
                    <a:pt x="39" y="150"/>
                  </a:lnTo>
                  <a:lnTo>
                    <a:pt x="39" y="143"/>
                  </a:lnTo>
                  <a:lnTo>
                    <a:pt x="35" y="133"/>
                  </a:lnTo>
                  <a:lnTo>
                    <a:pt x="32" y="126"/>
                  </a:lnTo>
                  <a:lnTo>
                    <a:pt x="32" y="122"/>
                  </a:lnTo>
                  <a:lnTo>
                    <a:pt x="28" y="119"/>
                  </a:lnTo>
                  <a:lnTo>
                    <a:pt x="28" y="115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5" y="105"/>
                  </a:lnTo>
                  <a:lnTo>
                    <a:pt x="25" y="101"/>
                  </a:lnTo>
                  <a:lnTo>
                    <a:pt x="25" y="94"/>
                  </a:lnTo>
                  <a:lnTo>
                    <a:pt x="21" y="87"/>
                  </a:lnTo>
                  <a:lnTo>
                    <a:pt x="21" y="80"/>
                  </a:lnTo>
                  <a:lnTo>
                    <a:pt x="18" y="70"/>
                  </a:lnTo>
                  <a:lnTo>
                    <a:pt x="18" y="59"/>
                  </a:lnTo>
                  <a:lnTo>
                    <a:pt x="14" y="52"/>
                  </a:lnTo>
                  <a:lnTo>
                    <a:pt x="14" y="42"/>
                  </a:lnTo>
                  <a:lnTo>
                    <a:pt x="11" y="35"/>
                  </a:lnTo>
                  <a:lnTo>
                    <a:pt x="11" y="28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2" y="3"/>
                  </a:lnTo>
                  <a:lnTo>
                    <a:pt x="39" y="7"/>
                  </a:lnTo>
                  <a:lnTo>
                    <a:pt x="42" y="10"/>
                  </a:lnTo>
                  <a:lnTo>
                    <a:pt x="46" y="10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2" y="24"/>
                  </a:lnTo>
                  <a:lnTo>
                    <a:pt x="42" y="31"/>
                  </a:lnTo>
                  <a:lnTo>
                    <a:pt x="42" y="42"/>
                  </a:lnTo>
                  <a:lnTo>
                    <a:pt x="46" y="52"/>
                  </a:lnTo>
                  <a:lnTo>
                    <a:pt x="46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7">
              <a:extLst>
                <a:ext uri="{FF2B5EF4-FFF2-40B4-BE49-F238E27FC236}">
                  <a16:creationId xmlns:a16="http://schemas.microsoft.com/office/drawing/2014/main" id="{0C68CAD3-C392-4F39-8B9B-36B6A293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155" y="12672939"/>
              <a:ext cx="299468" cy="237313"/>
            </a:xfrm>
            <a:custGeom>
              <a:avLst/>
              <a:gdLst>
                <a:gd name="T0" fmla="*/ 18 w 53"/>
                <a:gd name="T1" fmla="*/ 35 h 42"/>
                <a:gd name="T2" fmla="*/ 14 w 53"/>
                <a:gd name="T3" fmla="*/ 28 h 42"/>
                <a:gd name="T4" fmla="*/ 7 w 53"/>
                <a:gd name="T5" fmla="*/ 25 h 42"/>
                <a:gd name="T6" fmla="*/ 4 w 53"/>
                <a:gd name="T7" fmla="*/ 18 h 42"/>
                <a:gd name="T8" fmla="*/ 0 w 53"/>
                <a:gd name="T9" fmla="*/ 11 h 42"/>
                <a:gd name="T10" fmla="*/ 0 w 53"/>
                <a:gd name="T11" fmla="*/ 4 h 42"/>
                <a:gd name="T12" fmla="*/ 0 w 53"/>
                <a:gd name="T13" fmla="*/ 0 h 42"/>
                <a:gd name="T14" fmla="*/ 0 w 53"/>
                <a:gd name="T15" fmla="*/ 0 h 42"/>
                <a:gd name="T16" fmla="*/ 4 w 53"/>
                <a:gd name="T17" fmla="*/ 0 h 42"/>
                <a:gd name="T18" fmla="*/ 14 w 53"/>
                <a:gd name="T19" fmla="*/ 0 h 42"/>
                <a:gd name="T20" fmla="*/ 25 w 53"/>
                <a:gd name="T21" fmla="*/ 0 h 42"/>
                <a:gd name="T22" fmla="*/ 39 w 53"/>
                <a:gd name="T23" fmla="*/ 4 h 42"/>
                <a:gd name="T24" fmla="*/ 46 w 53"/>
                <a:gd name="T25" fmla="*/ 11 h 42"/>
                <a:gd name="T26" fmla="*/ 49 w 53"/>
                <a:gd name="T27" fmla="*/ 14 h 42"/>
                <a:gd name="T28" fmla="*/ 53 w 53"/>
                <a:gd name="T29" fmla="*/ 18 h 42"/>
                <a:gd name="T30" fmla="*/ 53 w 53"/>
                <a:gd name="T31" fmla="*/ 25 h 42"/>
                <a:gd name="T32" fmla="*/ 53 w 53"/>
                <a:gd name="T33" fmla="*/ 32 h 42"/>
                <a:gd name="T34" fmla="*/ 53 w 53"/>
                <a:gd name="T35" fmla="*/ 35 h 42"/>
                <a:gd name="T36" fmla="*/ 49 w 53"/>
                <a:gd name="T37" fmla="*/ 39 h 42"/>
                <a:gd name="T38" fmla="*/ 49 w 53"/>
                <a:gd name="T39" fmla="*/ 42 h 42"/>
                <a:gd name="T40" fmla="*/ 42 w 53"/>
                <a:gd name="T41" fmla="*/ 42 h 42"/>
                <a:gd name="T42" fmla="*/ 39 w 53"/>
                <a:gd name="T43" fmla="*/ 42 h 42"/>
                <a:gd name="T44" fmla="*/ 32 w 53"/>
                <a:gd name="T45" fmla="*/ 39 h 42"/>
                <a:gd name="T46" fmla="*/ 25 w 53"/>
                <a:gd name="T47" fmla="*/ 39 h 42"/>
                <a:gd name="T48" fmla="*/ 18 w 53"/>
                <a:gd name="T49" fmla="*/ 35 h 42"/>
                <a:gd name="T50" fmla="*/ 18 w 53"/>
                <a:gd name="T51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2">
                  <a:moveTo>
                    <a:pt x="18" y="35"/>
                  </a:moveTo>
                  <a:lnTo>
                    <a:pt x="14" y="28"/>
                  </a:lnTo>
                  <a:lnTo>
                    <a:pt x="7" y="25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9" y="4"/>
                  </a:lnTo>
                  <a:lnTo>
                    <a:pt x="46" y="11"/>
                  </a:lnTo>
                  <a:lnTo>
                    <a:pt x="49" y="14"/>
                  </a:lnTo>
                  <a:lnTo>
                    <a:pt x="53" y="18"/>
                  </a:lnTo>
                  <a:lnTo>
                    <a:pt x="53" y="25"/>
                  </a:lnTo>
                  <a:lnTo>
                    <a:pt x="53" y="32"/>
                  </a:lnTo>
                  <a:lnTo>
                    <a:pt x="53" y="35"/>
                  </a:lnTo>
                  <a:lnTo>
                    <a:pt x="49" y="39"/>
                  </a:lnTo>
                  <a:lnTo>
                    <a:pt x="49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2" y="39"/>
                  </a:lnTo>
                  <a:lnTo>
                    <a:pt x="25" y="39"/>
                  </a:lnTo>
                  <a:lnTo>
                    <a:pt x="18" y="35"/>
                  </a:lnTo>
                  <a:lnTo>
                    <a:pt x="18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8">
              <a:extLst>
                <a:ext uri="{FF2B5EF4-FFF2-40B4-BE49-F238E27FC236}">
                  <a16:creationId xmlns:a16="http://schemas.microsoft.com/office/drawing/2014/main" id="{D71C8BAB-2DF9-4C3F-8CB5-EB2D233C5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077" y="13091061"/>
              <a:ext cx="468977" cy="887099"/>
            </a:xfrm>
            <a:custGeom>
              <a:avLst/>
              <a:gdLst>
                <a:gd name="T0" fmla="*/ 10 w 83"/>
                <a:gd name="T1" fmla="*/ 21 h 157"/>
                <a:gd name="T2" fmla="*/ 10 w 83"/>
                <a:gd name="T3" fmla="*/ 10 h 157"/>
                <a:gd name="T4" fmla="*/ 10 w 83"/>
                <a:gd name="T5" fmla="*/ 7 h 157"/>
                <a:gd name="T6" fmla="*/ 10 w 83"/>
                <a:gd name="T7" fmla="*/ 0 h 157"/>
                <a:gd name="T8" fmla="*/ 13 w 83"/>
                <a:gd name="T9" fmla="*/ 0 h 157"/>
                <a:gd name="T10" fmla="*/ 17 w 83"/>
                <a:gd name="T11" fmla="*/ 0 h 157"/>
                <a:gd name="T12" fmla="*/ 24 w 83"/>
                <a:gd name="T13" fmla="*/ 0 h 157"/>
                <a:gd name="T14" fmla="*/ 31 w 83"/>
                <a:gd name="T15" fmla="*/ 3 h 157"/>
                <a:gd name="T16" fmla="*/ 41 w 83"/>
                <a:gd name="T17" fmla="*/ 7 h 157"/>
                <a:gd name="T18" fmla="*/ 41 w 83"/>
                <a:gd name="T19" fmla="*/ 28 h 157"/>
                <a:gd name="T20" fmla="*/ 41 w 83"/>
                <a:gd name="T21" fmla="*/ 45 h 157"/>
                <a:gd name="T22" fmla="*/ 41 w 83"/>
                <a:gd name="T23" fmla="*/ 62 h 157"/>
                <a:gd name="T24" fmla="*/ 41 w 83"/>
                <a:gd name="T25" fmla="*/ 76 h 157"/>
                <a:gd name="T26" fmla="*/ 41 w 83"/>
                <a:gd name="T27" fmla="*/ 83 h 157"/>
                <a:gd name="T28" fmla="*/ 41 w 83"/>
                <a:gd name="T29" fmla="*/ 90 h 157"/>
                <a:gd name="T30" fmla="*/ 41 w 83"/>
                <a:gd name="T31" fmla="*/ 97 h 157"/>
                <a:gd name="T32" fmla="*/ 41 w 83"/>
                <a:gd name="T33" fmla="*/ 97 h 157"/>
                <a:gd name="T34" fmla="*/ 41 w 83"/>
                <a:gd name="T35" fmla="*/ 97 h 157"/>
                <a:gd name="T36" fmla="*/ 45 w 83"/>
                <a:gd name="T37" fmla="*/ 94 h 157"/>
                <a:gd name="T38" fmla="*/ 52 w 83"/>
                <a:gd name="T39" fmla="*/ 90 h 157"/>
                <a:gd name="T40" fmla="*/ 59 w 83"/>
                <a:gd name="T41" fmla="*/ 87 h 157"/>
                <a:gd name="T42" fmla="*/ 69 w 83"/>
                <a:gd name="T43" fmla="*/ 80 h 157"/>
                <a:gd name="T44" fmla="*/ 76 w 83"/>
                <a:gd name="T45" fmla="*/ 76 h 157"/>
                <a:gd name="T46" fmla="*/ 80 w 83"/>
                <a:gd name="T47" fmla="*/ 76 h 157"/>
                <a:gd name="T48" fmla="*/ 83 w 83"/>
                <a:gd name="T49" fmla="*/ 80 h 157"/>
                <a:gd name="T50" fmla="*/ 83 w 83"/>
                <a:gd name="T51" fmla="*/ 83 h 157"/>
                <a:gd name="T52" fmla="*/ 80 w 83"/>
                <a:gd name="T53" fmla="*/ 90 h 157"/>
                <a:gd name="T54" fmla="*/ 73 w 83"/>
                <a:gd name="T55" fmla="*/ 101 h 157"/>
                <a:gd name="T56" fmla="*/ 62 w 83"/>
                <a:gd name="T57" fmla="*/ 111 h 157"/>
                <a:gd name="T58" fmla="*/ 52 w 83"/>
                <a:gd name="T59" fmla="*/ 122 h 157"/>
                <a:gd name="T60" fmla="*/ 41 w 83"/>
                <a:gd name="T61" fmla="*/ 132 h 157"/>
                <a:gd name="T62" fmla="*/ 38 w 83"/>
                <a:gd name="T63" fmla="*/ 139 h 157"/>
                <a:gd name="T64" fmla="*/ 34 w 83"/>
                <a:gd name="T65" fmla="*/ 146 h 157"/>
                <a:gd name="T66" fmla="*/ 31 w 83"/>
                <a:gd name="T67" fmla="*/ 153 h 157"/>
                <a:gd name="T68" fmla="*/ 27 w 83"/>
                <a:gd name="T69" fmla="*/ 157 h 157"/>
                <a:gd name="T70" fmla="*/ 27 w 83"/>
                <a:gd name="T71" fmla="*/ 157 h 157"/>
                <a:gd name="T72" fmla="*/ 24 w 83"/>
                <a:gd name="T73" fmla="*/ 157 h 157"/>
                <a:gd name="T74" fmla="*/ 17 w 83"/>
                <a:gd name="T75" fmla="*/ 157 h 157"/>
                <a:gd name="T76" fmla="*/ 13 w 83"/>
                <a:gd name="T77" fmla="*/ 157 h 157"/>
                <a:gd name="T78" fmla="*/ 10 w 83"/>
                <a:gd name="T79" fmla="*/ 153 h 157"/>
                <a:gd name="T80" fmla="*/ 7 w 83"/>
                <a:gd name="T81" fmla="*/ 150 h 157"/>
                <a:gd name="T82" fmla="*/ 3 w 83"/>
                <a:gd name="T83" fmla="*/ 146 h 157"/>
                <a:gd name="T84" fmla="*/ 0 w 83"/>
                <a:gd name="T85" fmla="*/ 143 h 157"/>
                <a:gd name="T86" fmla="*/ 0 w 83"/>
                <a:gd name="T87" fmla="*/ 139 h 157"/>
                <a:gd name="T88" fmla="*/ 0 w 83"/>
                <a:gd name="T89" fmla="*/ 136 h 157"/>
                <a:gd name="T90" fmla="*/ 0 w 83"/>
                <a:gd name="T91" fmla="*/ 132 h 157"/>
                <a:gd name="T92" fmla="*/ 0 w 83"/>
                <a:gd name="T93" fmla="*/ 129 h 157"/>
                <a:gd name="T94" fmla="*/ 3 w 83"/>
                <a:gd name="T95" fmla="*/ 122 h 157"/>
                <a:gd name="T96" fmla="*/ 7 w 83"/>
                <a:gd name="T97" fmla="*/ 118 h 157"/>
                <a:gd name="T98" fmla="*/ 10 w 83"/>
                <a:gd name="T99" fmla="*/ 111 h 157"/>
                <a:gd name="T100" fmla="*/ 10 w 83"/>
                <a:gd name="T101" fmla="*/ 101 h 157"/>
                <a:gd name="T102" fmla="*/ 13 w 83"/>
                <a:gd name="T103" fmla="*/ 87 h 157"/>
                <a:gd name="T104" fmla="*/ 13 w 83"/>
                <a:gd name="T105" fmla="*/ 76 h 157"/>
                <a:gd name="T106" fmla="*/ 13 w 83"/>
                <a:gd name="T107" fmla="*/ 69 h 157"/>
                <a:gd name="T108" fmla="*/ 13 w 83"/>
                <a:gd name="T109" fmla="*/ 52 h 157"/>
                <a:gd name="T110" fmla="*/ 13 w 83"/>
                <a:gd name="T111" fmla="*/ 38 h 157"/>
                <a:gd name="T112" fmla="*/ 13 w 83"/>
                <a:gd name="T113" fmla="*/ 28 h 157"/>
                <a:gd name="T114" fmla="*/ 10 w 83"/>
                <a:gd name="T115" fmla="*/ 21 h 157"/>
                <a:gd name="T116" fmla="*/ 10 w 83"/>
                <a:gd name="T117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157">
                  <a:moveTo>
                    <a:pt x="10" y="21"/>
                  </a:moveTo>
                  <a:lnTo>
                    <a:pt x="10" y="10"/>
                  </a:lnTo>
                  <a:lnTo>
                    <a:pt x="10" y="7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3"/>
                  </a:lnTo>
                  <a:lnTo>
                    <a:pt x="41" y="7"/>
                  </a:lnTo>
                  <a:lnTo>
                    <a:pt x="41" y="28"/>
                  </a:lnTo>
                  <a:lnTo>
                    <a:pt x="41" y="45"/>
                  </a:lnTo>
                  <a:lnTo>
                    <a:pt x="41" y="62"/>
                  </a:lnTo>
                  <a:lnTo>
                    <a:pt x="41" y="76"/>
                  </a:lnTo>
                  <a:lnTo>
                    <a:pt x="41" y="83"/>
                  </a:lnTo>
                  <a:lnTo>
                    <a:pt x="41" y="90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5" y="94"/>
                  </a:lnTo>
                  <a:lnTo>
                    <a:pt x="52" y="90"/>
                  </a:lnTo>
                  <a:lnTo>
                    <a:pt x="59" y="87"/>
                  </a:lnTo>
                  <a:lnTo>
                    <a:pt x="69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3" y="80"/>
                  </a:lnTo>
                  <a:lnTo>
                    <a:pt x="83" y="83"/>
                  </a:lnTo>
                  <a:lnTo>
                    <a:pt x="80" y="90"/>
                  </a:lnTo>
                  <a:lnTo>
                    <a:pt x="73" y="101"/>
                  </a:lnTo>
                  <a:lnTo>
                    <a:pt x="62" y="111"/>
                  </a:lnTo>
                  <a:lnTo>
                    <a:pt x="52" y="122"/>
                  </a:lnTo>
                  <a:lnTo>
                    <a:pt x="41" y="132"/>
                  </a:lnTo>
                  <a:lnTo>
                    <a:pt x="38" y="139"/>
                  </a:lnTo>
                  <a:lnTo>
                    <a:pt x="34" y="146"/>
                  </a:lnTo>
                  <a:lnTo>
                    <a:pt x="31" y="153"/>
                  </a:lnTo>
                  <a:lnTo>
                    <a:pt x="27" y="157"/>
                  </a:lnTo>
                  <a:lnTo>
                    <a:pt x="27" y="157"/>
                  </a:lnTo>
                  <a:lnTo>
                    <a:pt x="24" y="157"/>
                  </a:lnTo>
                  <a:lnTo>
                    <a:pt x="17" y="157"/>
                  </a:lnTo>
                  <a:lnTo>
                    <a:pt x="13" y="157"/>
                  </a:lnTo>
                  <a:lnTo>
                    <a:pt x="10" y="153"/>
                  </a:lnTo>
                  <a:lnTo>
                    <a:pt x="7" y="150"/>
                  </a:lnTo>
                  <a:lnTo>
                    <a:pt x="3" y="146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3" y="122"/>
                  </a:lnTo>
                  <a:lnTo>
                    <a:pt x="7" y="118"/>
                  </a:lnTo>
                  <a:lnTo>
                    <a:pt x="10" y="111"/>
                  </a:lnTo>
                  <a:lnTo>
                    <a:pt x="10" y="101"/>
                  </a:lnTo>
                  <a:lnTo>
                    <a:pt x="13" y="87"/>
                  </a:lnTo>
                  <a:lnTo>
                    <a:pt x="13" y="76"/>
                  </a:lnTo>
                  <a:lnTo>
                    <a:pt x="13" y="69"/>
                  </a:lnTo>
                  <a:lnTo>
                    <a:pt x="13" y="52"/>
                  </a:lnTo>
                  <a:lnTo>
                    <a:pt x="13" y="38"/>
                  </a:lnTo>
                  <a:lnTo>
                    <a:pt x="13" y="28"/>
                  </a:lnTo>
                  <a:lnTo>
                    <a:pt x="10" y="21"/>
                  </a:lnTo>
                  <a:lnTo>
                    <a:pt x="1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9">
              <a:extLst>
                <a:ext uri="{FF2B5EF4-FFF2-40B4-BE49-F238E27FC236}">
                  <a16:creationId xmlns:a16="http://schemas.microsoft.com/office/drawing/2014/main" id="{430C8874-6EAC-4885-A066-4B6609B7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083" y="12949802"/>
              <a:ext cx="711939" cy="299468"/>
            </a:xfrm>
            <a:custGeom>
              <a:avLst/>
              <a:gdLst>
                <a:gd name="T0" fmla="*/ 98 w 126"/>
                <a:gd name="T1" fmla="*/ 4 h 53"/>
                <a:gd name="T2" fmla="*/ 102 w 126"/>
                <a:gd name="T3" fmla="*/ 0 h 53"/>
                <a:gd name="T4" fmla="*/ 109 w 126"/>
                <a:gd name="T5" fmla="*/ 0 h 53"/>
                <a:gd name="T6" fmla="*/ 112 w 126"/>
                <a:gd name="T7" fmla="*/ 4 h 53"/>
                <a:gd name="T8" fmla="*/ 116 w 126"/>
                <a:gd name="T9" fmla="*/ 4 h 53"/>
                <a:gd name="T10" fmla="*/ 119 w 126"/>
                <a:gd name="T11" fmla="*/ 7 h 53"/>
                <a:gd name="T12" fmla="*/ 123 w 126"/>
                <a:gd name="T13" fmla="*/ 11 h 53"/>
                <a:gd name="T14" fmla="*/ 126 w 126"/>
                <a:gd name="T15" fmla="*/ 14 h 53"/>
                <a:gd name="T16" fmla="*/ 126 w 126"/>
                <a:gd name="T17" fmla="*/ 18 h 53"/>
                <a:gd name="T18" fmla="*/ 126 w 126"/>
                <a:gd name="T19" fmla="*/ 18 h 53"/>
                <a:gd name="T20" fmla="*/ 123 w 126"/>
                <a:gd name="T21" fmla="*/ 18 h 53"/>
                <a:gd name="T22" fmla="*/ 119 w 126"/>
                <a:gd name="T23" fmla="*/ 21 h 53"/>
                <a:gd name="T24" fmla="*/ 119 w 126"/>
                <a:gd name="T25" fmla="*/ 21 h 53"/>
                <a:gd name="T26" fmla="*/ 112 w 126"/>
                <a:gd name="T27" fmla="*/ 25 h 53"/>
                <a:gd name="T28" fmla="*/ 109 w 126"/>
                <a:gd name="T29" fmla="*/ 25 h 53"/>
                <a:gd name="T30" fmla="*/ 102 w 126"/>
                <a:gd name="T31" fmla="*/ 28 h 53"/>
                <a:gd name="T32" fmla="*/ 95 w 126"/>
                <a:gd name="T33" fmla="*/ 28 h 53"/>
                <a:gd name="T34" fmla="*/ 84 w 126"/>
                <a:gd name="T35" fmla="*/ 32 h 53"/>
                <a:gd name="T36" fmla="*/ 77 w 126"/>
                <a:gd name="T37" fmla="*/ 35 h 53"/>
                <a:gd name="T38" fmla="*/ 67 w 126"/>
                <a:gd name="T39" fmla="*/ 39 h 53"/>
                <a:gd name="T40" fmla="*/ 56 w 126"/>
                <a:gd name="T41" fmla="*/ 39 h 53"/>
                <a:gd name="T42" fmla="*/ 42 w 126"/>
                <a:gd name="T43" fmla="*/ 42 h 53"/>
                <a:gd name="T44" fmla="*/ 28 w 126"/>
                <a:gd name="T45" fmla="*/ 46 h 53"/>
                <a:gd name="T46" fmla="*/ 14 w 126"/>
                <a:gd name="T47" fmla="*/ 49 h 53"/>
                <a:gd name="T48" fmla="*/ 0 w 126"/>
                <a:gd name="T49" fmla="*/ 53 h 53"/>
                <a:gd name="T50" fmla="*/ 0 w 126"/>
                <a:gd name="T51" fmla="*/ 28 h 53"/>
                <a:gd name="T52" fmla="*/ 11 w 126"/>
                <a:gd name="T53" fmla="*/ 28 h 53"/>
                <a:gd name="T54" fmla="*/ 21 w 126"/>
                <a:gd name="T55" fmla="*/ 25 h 53"/>
                <a:gd name="T56" fmla="*/ 35 w 126"/>
                <a:gd name="T57" fmla="*/ 21 h 53"/>
                <a:gd name="T58" fmla="*/ 53 w 126"/>
                <a:gd name="T59" fmla="*/ 14 h 53"/>
                <a:gd name="T60" fmla="*/ 67 w 126"/>
                <a:gd name="T61" fmla="*/ 11 h 53"/>
                <a:gd name="T62" fmla="*/ 81 w 126"/>
                <a:gd name="T63" fmla="*/ 7 h 53"/>
                <a:gd name="T64" fmla="*/ 91 w 126"/>
                <a:gd name="T65" fmla="*/ 4 h 53"/>
                <a:gd name="T66" fmla="*/ 98 w 126"/>
                <a:gd name="T67" fmla="*/ 4 h 53"/>
                <a:gd name="T68" fmla="*/ 98 w 126"/>
                <a:gd name="T69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53">
                  <a:moveTo>
                    <a:pt x="98" y="4"/>
                  </a:moveTo>
                  <a:lnTo>
                    <a:pt x="102" y="0"/>
                  </a:lnTo>
                  <a:lnTo>
                    <a:pt x="109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9" y="7"/>
                  </a:lnTo>
                  <a:lnTo>
                    <a:pt x="123" y="11"/>
                  </a:lnTo>
                  <a:lnTo>
                    <a:pt x="126" y="14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3" y="18"/>
                  </a:lnTo>
                  <a:lnTo>
                    <a:pt x="119" y="21"/>
                  </a:lnTo>
                  <a:lnTo>
                    <a:pt x="119" y="21"/>
                  </a:lnTo>
                  <a:lnTo>
                    <a:pt x="112" y="25"/>
                  </a:lnTo>
                  <a:lnTo>
                    <a:pt x="109" y="25"/>
                  </a:lnTo>
                  <a:lnTo>
                    <a:pt x="102" y="28"/>
                  </a:lnTo>
                  <a:lnTo>
                    <a:pt x="95" y="28"/>
                  </a:lnTo>
                  <a:lnTo>
                    <a:pt x="84" y="32"/>
                  </a:lnTo>
                  <a:lnTo>
                    <a:pt x="77" y="35"/>
                  </a:lnTo>
                  <a:lnTo>
                    <a:pt x="67" y="39"/>
                  </a:lnTo>
                  <a:lnTo>
                    <a:pt x="56" y="39"/>
                  </a:lnTo>
                  <a:lnTo>
                    <a:pt x="42" y="42"/>
                  </a:lnTo>
                  <a:lnTo>
                    <a:pt x="28" y="46"/>
                  </a:lnTo>
                  <a:lnTo>
                    <a:pt x="14" y="49"/>
                  </a:lnTo>
                  <a:lnTo>
                    <a:pt x="0" y="53"/>
                  </a:lnTo>
                  <a:lnTo>
                    <a:pt x="0" y="28"/>
                  </a:lnTo>
                  <a:lnTo>
                    <a:pt x="11" y="28"/>
                  </a:lnTo>
                  <a:lnTo>
                    <a:pt x="21" y="25"/>
                  </a:lnTo>
                  <a:lnTo>
                    <a:pt x="35" y="21"/>
                  </a:lnTo>
                  <a:lnTo>
                    <a:pt x="53" y="14"/>
                  </a:lnTo>
                  <a:lnTo>
                    <a:pt x="67" y="11"/>
                  </a:lnTo>
                  <a:lnTo>
                    <a:pt x="81" y="7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98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0">
              <a:extLst>
                <a:ext uri="{FF2B5EF4-FFF2-40B4-BE49-F238E27FC236}">
                  <a16:creationId xmlns:a16="http://schemas.microsoft.com/office/drawing/2014/main" id="{C2D23C13-9108-4801-A31B-FE3DF7C20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292" y="13170165"/>
              <a:ext cx="593284" cy="847545"/>
            </a:xfrm>
            <a:custGeom>
              <a:avLst/>
              <a:gdLst>
                <a:gd name="T0" fmla="*/ 105 w 105"/>
                <a:gd name="T1" fmla="*/ 17 h 150"/>
                <a:gd name="T2" fmla="*/ 105 w 105"/>
                <a:gd name="T3" fmla="*/ 21 h 150"/>
                <a:gd name="T4" fmla="*/ 102 w 105"/>
                <a:gd name="T5" fmla="*/ 28 h 150"/>
                <a:gd name="T6" fmla="*/ 98 w 105"/>
                <a:gd name="T7" fmla="*/ 38 h 150"/>
                <a:gd name="T8" fmla="*/ 95 w 105"/>
                <a:gd name="T9" fmla="*/ 52 h 150"/>
                <a:gd name="T10" fmla="*/ 88 w 105"/>
                <a:gd name="T11" fmla="*/ 66 h 150"/>
                <a:gd name="T12" fmla="*/ 77 w 105"/>
                <a:gd name="T13" fmla="*/ 80 h 150"/>
                <a:gd name="T14" fmla="*/ 70 w 105"/>
                <a:gd name="T15" fmla="*/ 90 h 150"/>
                <a:gd name="T16" fmla="*/ 60 w 105"/>
                <a:gd name="T17" fmla="*/ 104 h 150"/>
                <a:gd name="T18" fmla="*/ 49 w 105"/>
                <a:gd name="T19" fmla="*/ 115 h 150"/>
                <a:gd name="T20" fmla="*/ 39 w 105"/>
                <a:gd name="T21" fmla="*/ 125 h 150"/>
                <a:gd name="T22" fmla="*/ 32 w 105"/>
                <a:gd name="T23" fmla="*/ 136 h 150"/>
                <a:gd name="T24" fmla="*/ 25 w 105"/>
                <a:gd name="T25" fmla="*/ 139 h 150"/>
                <a:gd name="T26" fmla="*/ 18 w 105"/>
                <a:gd name="T27" fmla="*/ 146 h 150"/>
                <a:gd name="T28" fmla="*/ 11 w 105"/>
                <a:gd name="T29" fmla="*/ 150 h 150"/>
                <a:gd name="T30" fmla="*/ 7 w 105"/>
                <a:gd name="T31" fmla="*/ 150 h 150"/>
                <a:gd name="T32" fmla="*/ 4 w 105"/>
                <a:gd name="T33" fmla="*/ 146 h 150"/>
                <a:gd name="T34" fmla="*/ 0 w 105"/>
                <a:gd name="T35" fmla="*/ 146 h 150"/>
                <a:gd name="T36" fmla="*/ 4 w 105"/>
                <a:gd name="T37" fmla="*/ 139 h 150"/>
                <a:gd name="T38" fmla="*/ 7 w 105"/>
                <a:gd name="T39" fmla="*/ 132 h 150"/>
                <a:gd name="T40" fmla="*/ 14 w 105"/>
                <a:gd name="T41" fmla="*/ 125 h 150"/>
                <a:gd name="T42" fmla="*/ 21 w 105"/>
                <a:gd name="T43" fmla="*/ 115 h 150"/>
                <a:gd name="T44" fmla="*/ 32 w 105"/>
                <a:gd name="T45" fmla="*/ 104 h 150"/>
                <a:gd name="T46" fmla="*/ 39 w 105"/>
                <a:gd name="T47" fmla="*/ 94 h 150"/>
                <a:gd name="T48" fmla="*/ 46 w 105"/>
                <a:gd name="T49" fmla="*/ 80 h 150"/>
                <a:gd name="T50" fmla="*/ 53 w 105"/>
                <a:gd name="T51" fmla="*/ 66 h 150"/>
                <a:gd name="T52" fmla="*/ 60 w 105"/>
                <a:gd name="T53" fmla="*/ 55 h 150"/>
                <a:gd name="T54" fmla="*/ 63 w 105"/>
                <a:gd name="T55" fmla="*/ 45 h 150"/>
                <a:gd name="T56" fmla="*/ 67 w 105"/>
                <a:gd name="T57" fmla="*/ 38 h 150"/>
                <a:gd name="T58" fmla="*/ 70 w 105"/>
                <a:gd name="T59" fmla="*/ 28 h 150"/>
                <a:gd name="T60" fmla="*/ 70 w 105"/>
                <a:gd name="T61" fmla="*/ 24 h 150"/>
                <a:gd name="T62" fmla="*/ 70 w 105"/>
                <a:gd name="T63" fmla="*/ 17 h 150"/>
                <a:gd name="T64" fmla="*/ 70 w 105"/>
                <a:gd name="T65" fmla="*/ 14 h 150"/>
                <a:gd name="T66" fmla="*/ 70 w 105"/>
                <a:gd name="T67" fmla="*/ 10 h 150"/>
                <a:gd name="T68" fmla="*/ 70 w 105"/>
                <a:gd name="T69" fmla="*/ 7 h 150"/>
                <a:gd name="T70" fmla="*/ 70 w 105"/>
                <a:gd name="T71" fmla="*/ 7 h 150"/>
                <a:gd name="T72" fmla="*/ 70 w 105"/>
                <a:gd name="T73" fmla="*/ 3 h 150"/>
                <a:gd name="T74" fmla="*/ 74 w 105"/>
                <a:gd name="T75" fmla="*/ 0 h 150"/>
                <a:gd name="T76" fmla="*/ 77 w 105"/>
                <a:gd name="T77" fmla="*/ 0 h 150"/>
                <a:gd name="T78" fmla="*/ 81 w 105"/>
                <a:gd name="T79" fmla="*/ 0 h 150"/>
                <a:gd name="T80" fmla="*/ 88 w 105"/>
                <a:gd name="T81" fmla="*/ 3 h 150"/>
                <a:gd name="T82" fmla="*/ 91 w 105"/>
                <a:gd name="T83" fmla="*/ 7 h 150"/>
                <a:gd name="T84" fmla="*/ 98 w 105"/>
                <a:gd name="T85" fmla="*/ 10 h 150"/>
                <a:gd name="T86" fmla="*/ 102 w 105"/>
                <a:gd name="T87" fmla="*/ 14 h 150"/>
                <a:gd name="T88" fmla="*/ 105 w 105"/>
                <a:gd name="T89" fmla="*/ 17 h 150"/>
                <a:gd name="T90" fmla="*/ 105 w 105"/>
                <a:gd name="T9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50">
                  <a:moveTo>
                    <a:pt x="105" y="17"/>
                  </a:moveTo>
                  <a:lnTo>
                    <a:pt x="105" y="21"/>
                  </a:lnTo>
                  <a:lnTo>
                    <a:pt x="102" y="28"/>
                  </a:lnTo>
                  <a:lnTo>
                    <a:pt x="98" y="38"/>
                  </a:lnTo>
                  <a:lnTo>
                    <a:pt x="95" y="52"/>
                  </a:lnTo>
                  <a:lnTo>
                    <a:pt x="88" y="66"/>
                  </a:lnTo>
                  <a:lnTo>
                    <a:pt x="77" y="80"/>
                  </a:lnTo>
                  <a:lnTo>
                    <a:pt x="70" y="90"/>
                  </a:lnTo>
                  <a:lnTo>
                    <a:pt x="60" y="104"/>
                  </a:lnTo>
                  <a:lnTo>
                    <a:pt x="49" y="115"/>
                  </a:lnTo>
                  <a:lnTo>
                    <a:pt x="39" y="125"/>
                  </a:lnTo>
                  <a:lnTo>
                    <a:pt x="32" y="136"/>
                  </a:lnTo>
                  <a:lnTo>
                    <a:pt x="25" y="139"/>
                  </a:lnTo>
                  <a:lnTo>
                    <a:pt x="18" y="146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4" y="146"/>
                  </a:lnTo>
                  <a:lnTo>
                    <a:pt x="0" y="146"/>
                  </a:lnTo>
                  <a:lnTo>
                    <a:pt x="4" y="139"/>
                  </a:lnTo>
                  <a:lnTo>
                    <a:pt x="7" y="132"/>
                  </a:lnTo>
                  <a:lnTo>
                    <a:pt x="14" y="125"/>
                  </a:lnTo>
                  <a:lnTo>
                    <a:pt x="21" y="115"/>
                  </a:lnTo>
                  <a:lnTo>
                    <a:pt x="32" y="104"/>
                  </a:lnTo>
                  <a:lnTo>
                    <a:pt x="39" y="94"/>
                  </a:lnTo>
                  <a:lnTo>
                    <a:pt x="46" y="80"/>
                  </a:lnTo>
                  <a:lnTo>
                    <a:pt x="53" y="66"/>
                  </a:lnTo>
                  <a:lnTo>
                    <a:pt x="60" y="55"/>
                  </a:lnTo>
                  <a:lnTo>
                    <a:pt x="63" y="45"/>
                  </a:lnTo>
                  <a:lnTo>
                    <a:pt x="67" y="38"/>
                  </a:lnTo>
                  <a:lnTo>
                    <a:pt x="70" y="28"/>
                  </a:lnTo>
                  <a:lnTo>
                    <a:pt x="70" y="24"/>
                  </a:lnTo>
                  <a:lnTo>
                    <a:pt x="70" y="17"/>
                  </a:lnTo>
                  <a:lnTo>
                    <a:pt x="70" y="14"/>
                  </a:lnTo>
                  <a:lnTo>
                    <a:pt x="70" y="10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3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8" y="3"/>
                  </a:lnTo>
                  <a:lnTo>
                    <a:pt x="91" y="7"/>
                  </a:lnTo>
                  <a:lnTo>
                    <a:pt x="98" y="10"/>
                  </a:lnTo>
                  <a:lnTo>
                    <a:pt x="102" y="14"/>
                  </a:lnTo>
                  <a:lnTo>
                    <a:pt x="105" y="17"/>
                  </a:lnTo>
                  <a:lnTo>
                    <a:pt x="105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1">
              <a:extLst>
                <a:ext uri="{FF2B5EF4-FFF2-40B4-BE49-F238E27FC236}">
                  <a16:creationId xmlns:a16="http://schemas.microsoft.com/office/drawing/2014/main" id="{2BC51FED-A60F-433C-B05E-B86C2D88D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114" y="13187115"/>
              <a:ext cx="1237419" cy="395521"/>
            </a:xfrm>
            <a:custGeom>
              <a:avLst/>
              <a:gdLst>
                <a:gd name="T0" fmla="*/ 0 w 219"/>
                <a:gd name="T1" fmla="*/ 49 h 70"/>
                <a:gd name="T2" fmla="*/ 0 w 219"/>
                <a:gd name="T3" fmla="*/ 49 h 70"/>
                <a:gd name="T4" fmla="*/ 0 w 219"/>
                <a:gd name="T5" fmla="*/ 49 h 70"/>
                <a:gd name="T6" fmla="*/ 3 w 219"/>
                <a:gd name="T7" fmla="*/ 45 h 70"/>
                <a:gd name="T8" fmla="*/ 3 w 219"/>
                <a:gd name="T9" fmla="*/ 45 h 70"/>
                <a:gd name="T10" fmla="*/ 13 w 219"/>
                <a:gd name="T11" fmla="*/ 42 h 70"/>
                <a:gd name="T12" fmla="*/ 24 w 219"/>
                <a:gd name="T13" fmla="*/ 42 h 70"/>
                <a:gd name="T14" fmla="*/ 31 w 219"/>
                <a:gd name="T15" fmla="*/ 38 h 70"/>
                <a:gd name="T16" fmla="*/ 38 w 219"/>
                <a:gd name="T17" fmla="*/ 38 h 70"/>
                <a:gd name="T18" fmla="*/ 48 w 219"/>
                <a:gd name="T19" fmla="*/ 35 h 70"/>
                <a:gd name="T20" fmla="*/ 59 w 219"/>
                <a:gd name="T21" fmla="*/ 31 h 70"/>
                <a:gd name="T22" fmla="*/ 73 w 219"/>
                <a:gd name="T23" fmla="*/ 28 h 70"/>
                <a:gd name="T24" fmla="*/ 87 w 219"/>
                <a:gd name="T25" fmla="*/ 25 h 70"/>
                <a:gd name="T26" fmla="*/ 101 w 219"/>
                <a:gd name="T27" fmla="*/ 21 h 70"/>
                <a:gd name="T28" fmla="*/ 118 w 219"/>
                <a:gd name="T29" fmla="*/ 18 h 70"/>
                <a:gd name="T30" fmla="*/ 132 w 219"/>
                <a:gd name="T31" fmla="*/ 14 h 70"/>
                <a:gd name="T32" fmla="*/ 150 w 219"/>
                <a:gd name="T33" fmla="*/ 11 h 70"/>
                <a:gd name="T34" fmla="*/ 160 w 219"/>
                <a:gd name="T35" fmla="*/ 7 h 70"/>
                <a:gd name="T36" fmla="*/ 171 w 219"/>
                <a:gd name="T37" fmla="*/ 4 h 70"/>
                <a:gd name="T38" fmla="*/ 181 w 219"/>
                <a:gd name="T39" fmla="*/ 4 h 70"/>
                <a:gd name="T40" fmla="*/ 188 w 219"/>
                <a:gd name="T41" fmla="*/ 0 h 70"/>
                <a:gd name="T42" fmla="*/ 192 w 219"/>
                <a:gd name="T43" fmla="*/ 0 h 70"/>
                <a:gd name="T44" fmla="*/ 195 w 219"/>
                <a:gd name="T45" fmla="*/ 0 h 70"/>
                <a:gd name="T46" fmla="*/ 206 w 219"/>
                <a:gd name="T47" fmla="*/ 0 h 70"/>
                <a:gd name="T48" fmla="*/ 213 w 219"/>
                <a:gd name="T49" fmla="*/ 4 h 70"/>
                <a:gd name="T50" fmla="*/ 216 w 219"/>
                <a:gd name="T51" fmla="*/ 7 h 70"/>
                <a:gd name="T52" fmla="*/ 219 w 219"/>
                <a:gd name="T53" fmla="*/ 7 h 70"/>
                <a:gd name="T54" fmla="*/ 219 w 219"/>
                <a:gd name="T55" fmla="*/ 11 h 70"/>
                <a:gd name="T56" fmla="*/ 219 w 219"/>
                <a:gd name="T57" fmla="*/ 14 h 70"/>
                <a:gd name="T58" fmla="*/ 219 w 219"/>
                <a:gd name="T59" fmla="*/ 18 h 70"/>
                <a:gd name="T60" fmla="*/ 216 w 219"/>
                <a:gd name="T61" fmla="*/ 18 h 70"/>
                <a:gd name="T62" fmla="*/ 216 w 219"/>
                <a:gd name="T63" fmla="*/ 18 h 70"/>
                <a:gd name="T64" fmla="*/ 213 w 219"/>
                <a:gd name="T65" fmla="*/ 21 h 70"/>
                <a:gd name="T66" fmla="*/ 209 w 219"/>
                <a:gd name="T67" fmla="*/ 21 h 70"/>
                <a:gd name="T68" fmla="*/ 202 w 219"/>
                <a:gd name="T69" fmla="*/ 21 h 70"/>
                <a:gd name="T70" fmla="*/ 195 w 219"/>
                <a:gd name="T71" fmla="*/ 25 h 70"/>
                <a:gd name="T72" fmla="*/ 185 w 219"/>
                <a:gd name="T73" fmla="*/ 28 h 70"/>
                <a:gd name="T74" fmla="*/ 171 w 219"/>
                <a:gd name="T75" fmla="*/ 31 h 70"/>
                <a:gd name="T76" fmla="*/ 153 w 219"/>
                <a:gd name="T77" fmla="*/ 35 h 70"/>
                <a:gd name="T78" fmla="*/ 136 w 219"/>
                <a:gd name="T79" fmla="*/ 38 h 70"/>
                <a:gd name="T80" fmla="*/ 118 w 219"/>
                <a:gd name="T81" fmla="*/ 45 h 70"/>
                <a:gd name="T82" fmla="*/ 97 w 219"/>
                <a:gd name="T83" fmla="*/ 52 h 70"/>
                <a:gd name="T84" fmla="*/ 80 w 219"/>
                <a:gd name="T85" fmla="*/ 56 h 70"/>
                <a:gd name="T86" fmla="*/ 66 w 219"/>
                <a:gd name="T87" fmla="*/ 59 h 70"/>
                <a:gd name="T88" fmla="*/ 52 w 219"/>
                <a:gd name="T89" fmla="*/ 63 h 70"/>
                <a:gd name="T90" fmla="*/ 41 w 219"/>
                <a:gd name="T91" fmla="*/ 66 h 70"/>
                <a:gd name="T92" fmla="*/ 34 w 219"/>
                <a:gd name="T93" fmla="*/ 66 h 70"/>
                <a:gd name="T94" fmla="*/ 31 w 219"/>
                <a:gd name="T95" fmla="*/ 70 h 70"/>
                <a:gd name="T96" fmla="*/ 27 w 219"/>
                <a:gd name="T97" fmla="*/ 70 h 70"/>
                <a:gd name="T98" fmla="*/ 24 w 219"/>
                <a:gd name="T99" fmla="*/ 70 h 70"/>
                <a:gd name="T100" fmla="*/ 20 w 219"/>
                <a:gd name="T101" fmla="*/ 66 h 70"/>
                <a:gd name="T102" fmla="*/ 17 w 219"/>
                <a:gd name="T103" fmla="*/ 66 h 70"/>
                <a:gd name="T104" fmla="*/ 10 w 219"/>
                <a:gd name="T105" fmla="*/ 63 h 70"/>
                <a:gd name="T106" fmla="*/ 6 w 219"/>
                <a:gd name="T107" fmla="*/ 59 h 70"/>
                <a:gd name="T108" fmla="*/ 3 w 219"/>
                <a:gd name="T109" fmla="*/ 56 h 70"/>
                <a:gd name="T110" fmla="*/ 0 w 219"/>
                <a:gd name="T111" fmla="*/ 52 h 70"/>
                <a:gd name="T112" fmla="*/ 0 w 219"/>
                <a:gd name="T113" fmla="*/ 49 h 70"/>
                <a:gd name="T114" fmla="*/ 0 w 219"/>
                <a:gd name="T115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9" h="70">
                  <a:moveTo>
                    <a:pt x="0" y="49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3" y="42"/>
                  </a:lnTo>
                  <a:lnTo>
                    <a:pt x="24" y="42"/>
                  </a:lnTo>
                  <a:lnTo>
                    <a:pt x="31" y="38"/>
                  </a:lnTo>
                  <a:lnTo>
                    <a:pt x="38" y="38"/>
                  </a:lnTo>
                  <a:lnTo>
                    <a:pt x="48" y="35"/>
                  </a:lnTo>
                  <a:lnTo>
                    <a:pt x="59" y="31"/>
                  </a:lnTo>
                  <a:lnTo>
                    <a:pt x="73" y="28"/>
                  </a:lnTo>
                  <a:lnTo>
                    <a:pt x="87" y="25"/>
                  </a:lnTo>
                  <a:lnTo>
                    <a:pt x="101" y="21"/>
                  </a:lnTo>
                  <a:lnTo>
                    <a:pt x="118" y="18"/>
                  </a:lnTo>
                  <a:lnTo>
                    <a:pt x="132" y="14"/>
                  </a:lnTo>
                  <a:lnTo>
                    <a:pt x="150" y="11"/>
                  </a:lnTo>
                  <a:lnTo>
                    <a:pt x="160" y="7"/>
                  </a:lnTo>
                  <a:lnTo>
                    <a:pt x="171" y="4"/>
                  </a:lnTo>
                  <a:lnTo>
                    <a:pt x="181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3" y="4"/>
                  </a:lnTo>
                  <a:lnTo>
                    <a:pt x="216" y="7"/>
                  </a:lnTo>
                  <a:lnTo>
                    <a:pt x="219" y="7"/>
                  </a:lnTo>
                  <a:lnTo>
                    <a:pt x="219" y="11"/>
                  </a:lnTo>
                  <a:lnTo>
                    <a:pt x="219" y="14"/>
                  </a:lnTo>
                  <a:lnTo>
                    <a:pt x="219" y="18"/>
                  </a:lnTo>
                  <a:lnTo>
                    <a:pt x="216" y="18"/>
                  </a:lnTo>
                  <a:lnTo>
                    <a:pt x="216" y="18"/>
                  </a:lnTo>
                  <a:lnTo>
                    <a:pt x="213" y="21"/>
                  </a:lnTo>
                  <a:lnTo>
                    <a:pt x="209" y="21"/>
                  </a:lnTo>
                  <a:lnTo>
                    <a:pt x="202" y="21"/>
                  </a:lnTo>
                  <a:lnTo>
                    <a:pt x="195" y="25"/>
                  </a:lnTo>
                  <a:lnTo>
                    <a:pt x="185" y="28"/>
                  </a:lnTo>
                  <a:lnTo>
                    <a:pt x="171" y="31"/>
                  </a:lnTo>
                  <a:lnTo>
                    <a:pt x="153" y="35"/>
                  </a:lnTo>
                  <a:lnTo>
                    <a:pt x="136" y="38"/>
                  </a:lnTo>
                  <a:lnTo>
                    <a:pt x="118" y="45"/>
                  </a:lnTo>
                  <a:lnTo>
                    <a:pt x="97" y="52"/>
                  </a:lnTo>
                  <a:lnTo>
                    <a:pt x="80" y="56"/>
                  </a:lnTo>
                  <a:lnTo>
                    <a:pt x="66" y="59"/>
                  </a:lnTo>
                  <a:lnTo>
                    <a:pt x="52" y="63"/>
                  </a:lnTo>
                  <a:lnTo>
                    <a:pt x="41" y="66"/>
                  </a:lnTo>
                  <a:lnTo>
                    <a:pt x="34" y="66"/>
                  </a:lnTo>
                  <a:lnTo>
                    <a:pt x="31" y="70"/>
                  </a:lnTo>
                  <a:lnTo>
                    <a:pt x="27" y="70"/>
                  </a:lnTo>
                  <a:lnTo>
                    <a:pt x="24" y="70"/>
                  </a:lnTo>
                  <a:lnTo>
                    <a:pt x="20" y="66"/>
                  </a:lnTo>
                  <a:lnTo>
                    <a:pt x="17" y="66"/>
                  </a:lnTo>
                  <a:lnTo>
                    <a:pt x="10" y="63"/>
                  </a:lnTo>
                  <a:lnTo>
                    <a:pt x="6" y="59"/>
                  </a:lnTo>
                  <a:lnTo>
                    <a:pt x="3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2">
              <a:extLst>
                <a:ext uri="{FF2B5EF4-FFF2-40B4-BE49-F238E27FC236}">
                  <a16:creationId xmlns:a16="http://schemas.microsoft.com/office/drawing/2014/main" id="{4D4380DF-8CD2-41D6-B5C3-768A8D9BA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63" y="13543085"/>
              <a:ext cx="553730" cy="768441"/>
            </a:xfrm>
            <a:custGeom>
              <a:avLst/>
              <a:gdLst>
                <a:gd name="T0" fmla="*/ 73 w 98"/>
                <a:gd name="T1" fmla="*/ 77 h 136"/>
                <a:gd name="T2" fmla="*/ 63 w 98"/>
                <a:gd name="T3" fmla="*/ 91 h 136"/>
                <a:gd name="T4" fmla="*/ 52 w 98"/>
                <a:gd name="T5" fmla="*/ 105 h 136"/>
                <a:gd name="T6" fmla="*/ 42 w 98"/>
                <a:gd name="T7" fmla="*/ 115 h 136"/>
                <a:gd name="T8" fmla="*/ 28 w 98"/>
                <a:gd name="T9" fmla="*/ 122 h 136"/>
                <a:gd name="T10" fmla="*/ 17 w 98"/>
                <a:gd name="T11" fmla="*/ 129 h 136"/>
                <a:gd name="T12" fmla="*/ 10 w 98"/>
                <a:gd name="T13" fmla="*/ 136 h 136"/>
                <a:gd name="T14" fmla="*/ 7 w 98"/>
                <a:gd name="T15" fmla="*/ 136 h 136"/>
                <a:gd name="T16" fmla="*/ 3 w 98"/>
                <a:gd name="T17" fmla="*/ 136 h 136"/>
                <a:gd name="T18" fmla="*/ 0 w 98"/>
                <a:gd name="T19" fmla="*/ 133 h 136"/>
                <a:gd name="T20" fmla="*/ 0 w 98"/>
                <a:gd name="T21" fmla="*/ 129 h 136"/>
                <a:gd name="T22" fmla="*/ 3 w 98"/>
                <a:gd name="T23" fmla="*/ 122 h 136"/>
                <a:gd name="T24" fmla="*/ 7 w 98"/>
                <a:gd name="T25" fmla="*/ 115 h 136"/>
                <a:gd name="T26" fmla="*/ 14 w 98"/>
                <a:gd name="T27" fmla="*/ 108 h 136"/>
                <a:gd name="T28" fmla="*/ 21 w 98"/>
                <a:gd name="T29" fmla="*/ 98 h 136"/>
                <a:gd name="T30" fmla="*/ 28 w 98"/>
                <a:gd name="T31" fmla="*/ 87 h 136"/>
                <a:gd name="T32" fmla="*/ 35 w 98"/>
                <a:gd name="T33" fmla="*/ 77 h 136"/>
                <a:gd name="T34" fmla="*/ 42 w 98"/>
                <a:gd name="T35" fmla="*/ 66 h 136"/>
                <a:gd name="T36" fmla="*/ 49 w 98"/>
                <a:gd name="T37" fmla="*/ 56 h 136"/>
                <a:gd name="T38" fmla="*/ 52 w 98"/>
                <a:gd name="T39" fmla="*/ 45 h 136"/>
                <a:gd name="T40" fmla="*/ 59 w 98"/>
                <a:gd name="T41" fmla="*/ 35 h 136"/>
                <a:gd name="T42" fmla="*/ 59 w 98"/>
                <a:gd name="T43" fmla="*/ 28 h 136"/>
                <a:gd name="T44" fmla="*/ 59 w 98"/>
                <a:gd name="T45" fmla="*/ 21 h 136"/>
                <a:gd name="T46" fmla="*/ 59 w 98"/>
                <a:gd name="T47" fmla="*/ 17 h 136"/>
                <a:gd name="T48" fmla="*/ 59 w 98"/>
                <a:gd name="T49" fmla="*/ 14 h 136"/>
                <a:gd name="T50" fmla="*/ 59 w 98"/>
                <a:gd name="T51" fmla="*/ 10 h 136"/>
                <a:gd name="T52" fmla="*/ 59 w 98"/>
                <a:gd name="T53" fmla="*/ 7 h 136"/>
                <a:gd name="T54" fmla="*/ 59 w 98"/>
                <a:gd name="T55" fmla="*/ 3 h 136"/>
                <a:gd name="T56" fmla="*/ 63 w 98"/>
                <a:gd name="T57" fmla="*/ 3 h 136"/>
                <a:gd name="T58" fmla="*/ 63 w 98"/>
                <a:gd name="T59" fmla="*/ 0 h 136"/>
                <a:gd name="T60" fmla="*/ 66 w 98"/>
                <a:gd name="T61" fmla="*/ 0 h 136"/>
                <a:gd name="T62" fmla="*/ 70 w 98"/>
                <a:gd name="T63" fmla="*/ 0 h 136"/>
                <a:gd name="T64" fmla="*/ 77 w 98"/>
                <a:gd name="T65" fmla="*/ 0 h 136"/>
                <a:gd name="T66" fmla="*/ 84 w 98"/>
                <a:gd name="T67" fmla="*/ 3 h 136"/>
                <a:gd name="T68" fmla="*/ 91 w 98"/>
                <a:gd name="T69" fmla="*/ 7 h 136"/>
                <a:gd name="T70" fmla="*/ 94 w 98"/>
                <a:gd name="T71" fmla="*/ 10 h 136"/>
                <a:gd name="T72" fmla="*/ 98 w 98"/>
                <a:gd name="T73" fmla="*/ 14 h 136"/>
                <a:gd name="T74" fmla="*/ 98 w 98"/>
                <a:gd name="T75" fmla="*/ 17 h 136"/>
                <a:gd name="T76" fmla="*/ 98 w 98"/>
                <a:gd name="T77" fmla="*/ 21 h 136"/>
                <a:gd name="T78" fmla="*/ 98 w 98"/>
                <a:gd name="T79" fmla="*/ 21 h 136"/>
                <a:gd name="T80" fmla="*/ 98 w 98"/>
                <a:gd name="T81" fmla="*/ 24 h 136"/>
                <a:gd name="T82" fmla="*/ 98 w 98"/>
                <a:gd name="T83" fmla="*/ 31 h 136"/>
                <a:gd name="T84" fmla="*/ 94 w 98"/>
                <a:gd name="T85" fmla="*/ 35 h 136"/>
                <a:gd name="T86" fmla="*/ 91 w 98"/>
                <a:gd name="T87" fmla="*/ 42 h 136"/>
                <a:gd name="T88" fmla="*/ 87 w 98"/>
                <a:gd name="T89" fmla="*/ 52 h 136"/>
                <a:gd name="T90" fmla="*/ 80 w 98"/>
                <a:gd name="T91" fmla="*/ 63 h 136"/>
                <a:gd name="T92" fmla="*/ 73 w 98"/>
                <a:gd name="T93" fmla="*/ 77 h 136"/>
                <a:gd name="T94" fmla="*/ 73 w 98"/>
                <a:gd name="T95" fmla="*/ 7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" h="136">
                  <a:moveTo>
                    <a:pt x="73" y="77"/>
                  </a:moveTo>
                  <a:lnTo>
                    <a:pt x="63" y="91"/>
                  </a:lnTo>
                  <a:lnTo>
                    <a:pt x="52" y="105"/>
                  </a:lnTo>
                  <a:lnTo>
                    <a:pt x="42" y="115"/>
                  </a:lnTo>
                  <a:lnTo>
                    <a:pt x="28" y="122"/>
                  </a:lnTo>
                  <a:lnTo>
                    <a:pt x="17" y="129"/>
                  </a:lnTo>
                  <a:lnTo>
                    <a:pt x="10" y="136"/>
                  </a:lnTo>
                  <a:lnTo>
                    <a:pt x="7" y="136"/>
                  </a:lnTo>
                  <a:lnTo>
                    <a:pt x="3" y="136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3" y="122"/>
                  </a:lnTo>
                  <a:lnTo>
                    <a:pt x="7" y="115"/>
                  </a:lnTo>
                  <a:lnTo>
                    <a:pt x="14" y="108"/>
                  </a:lnTo>
                  <a:lnTo>
                    <a:pt x="21" y="98"/>
                  </a:lnTo>
                  <a:lnTo>
                    <a:pt x="28" y="87"/>
                  </a:lnTo>
                  <a:lnTo>
                    <a:pt x="35" y="77"/>
                  </a:lnTo>
                  <a:lnTo>
                    <a:pt x="42" y="66"/>
                  </a:lnTo>
                  <a:lnTo>
                    <a:pt x="49" y="56"/>
                  </a:lnTo>
                  <a:lnTo>
                    <a:pt x="52" y="45"/>
                  </a:lnTo>
                  <a:lnTo>
                    <a:pt x="59" y="35"/>
                  </a:lnTo>
                  <a:lnTo>
                    <a:pt x="59" y="28"/>
                  </a:lnTo>
                  <a:lnTo>
                    <a:pt x="59" y="21"/>
                  </a:lnTo>
                  <a:lnTo>
                    <a:pt x="59" y="17"/>
                  </a:lnTo>
                  <a:lnTo>
                    <a:pt x="59" y="14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63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3"/>
                  </a:lnTo>
                  <a:lnTo>
                    <a:pt x="91" y="7"/>
                  </a:lnTo>
                  <a:lnTo>
                    <a:pt x="94" y="10"/>
                  </a:lnTo>
                  <a:lnTo>
                    <a:pt x="98" y="14"/>
                  </a:lnTo>
                  <a:lnTo>
                    <a:pt x="98" y="17"/>
                  </a:lnTo>
                  <a:lnTo>
                    <a:pt x="98" y="21"/>
                  </a:lnTo>
                  <a:lnTo>
                    <a:pt x="98" y="21"/>
                  </a:lnTo>
                  <a:lnTo>
                    <a:pt x="98" y="24"/>
                  </a:lnTo>
                  <a:lnTo>
                    <a:pt x="98" y="31"/>
                  </a:lnTo>
                  <a:lnTo>
                    <a:pt x="94" y="35"/>
                  </a:lnTo>
                  <a:lnTo>
                    <a:pt x="91" y="42"/>
                  </a:lnTo>
                  <a:lnTo>
                    <a:pt x="87" y="52"/>
                  </a:lnTo>
                  <a:lnTo>
                    <a:pt x="80" y="63"/>
                  </a:lnTo>
                  <a:lnTo>
                    <a:pt x="73" y="77"/>
                  </a:lnTo>
                  <a:lnTo>
                    <a:pt x="73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3">
              <a:extLst>
                <a:ext uri="{FF2B5EF4-FFF2-40B4-BE49-F238E27FC236}">
                  <a16:creationId xmlns:a16="http://schemas.microsoft.com/office/drawing/2014/main" id="{19CA73F1-08CC-4146-AEDD-01D453BD6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584" y="13678693"/>
              <a:ext cx="1955006" cy="807995"/>
            </a:xfrm>
            <a:custGeom>
              <a:avLst/>
              <a:gdLst>
                <a:gd name="T0" fmla="*/ 192 w 346"/>
                <a:gd name="T1" fmla="*/ 84 h 143"/>
                <a:gd name="T2" fmla="*/ 216 w 346"/>
                <a:gd name="T3" fmla="*/ 88 h 143"/>
                <a:gd name="T4" fmla="*/ 241 w 346"/>
                <a:gd name="T5" fmla="*/ 95 h 143"/>
                <a:gd name="T6" fmla="*/ 269 w 346"/>
                <a:gd name="T7" fmla="*/ 98 h 143"/>
                <a:gd name="T8" fmla="*/ 297 w 346"/>
                <a:gd name="T9" fmla="*/ 98 h 143"/>
                <a:gd name="T10" fmla="*/ 311 w 346"/>
                <a:gd name="T11" fmla="*/ 102 h 143"/>
                <a:gd name="T12" fmla="*/ 321 w 346"/>
                <a:gd name="T13" fmla="*/ 102 h 143"/>
                <a:gd name="T14" fmla="*/ 328 w 346"/>
                <a:gd name="T15" fmla="*/ 102 h 143"/>
                <a:gd name="T16" fmla="*/ 335 w 346"/>
                <a:gd name="T17" fmla="*/ 102 h 143"/>
                <a:gd name="T18" fmla="*/ 342 w 346"/>
                <a:gd name="T19" fmla="*/ 105 h 143"/>
                <a:gd name="T20" fmla="*/ 346 w 346"/>
                <a:gd name="T21" fmla="*/ 105 h 143"/>
                <a:gd name="T22" fmla="*/ 346 w 346"/>
                <a:gd name="T23" fmla="*/ 109 h 143"/>
                <a:gd name="T24" fmla="*/ 346 w 346"/>
                <a:gd name="T25" fmla="*/ 109 h 143"/>
                <a:gd name="T26" fmla="*/ 346 w 346"/>
                <a:gd name="T27" fmla="*/ 112 h 143"/>
                <a:gd name="T28" fmla="*/ 342 w 346"/>
                <a:gd name="T29" fmla="*/ 112 h 143"/>
                <a:gd name="T30" fmla="*/ 339 w 346"/>
                <a:gd name="T31" fmla="*/ 115 h 143"/>
                <a:gd name="T32" fmla="*/ 335 w 346"/>
                <a:gd name="T33" fmla="*/ 119 h 143"/>
                <a:gd name="T34" fmla="*/ 321 w 346"/>
                <a:gd name="T35" fmla="*/ 122 h 143"/>
                <a:gd name="T36" fmla="*/ 307 w 346"/>
                <a:gd name="T37" fmla="*/ 129 h 143"/>
                <a:gd name="T38" fmla="*/ 290 w 346"/>
                <a:gd name="T39" fmla="*/ 133 h 143"/>
                <a:gd name="T40" fmla="*/ 276 w 346"/>
                <a:gd name="T41" fmla="*/ 136 h 143"/>
                <a:gd name="T42" fmla="*/ 265 w 346"/>
                <a:gd name="T43" fmla="*/ 140 h 143"/>
                <a:gd name="T44" fmla="*/ 255 w 346"/>
                <a:gd name="T45" fmla="*/ 143 h 143"/>
                <a:gd name="T46" fmla="*/ 244 w 346"/>
                <a:gd name="T47" fmla="*/ 143 h 143"/>
                <a:gd name="T48" fmla="*/ 237 w 346"/>
                <a:gd name="T49" fmla="*/ 143 h 143"/>
                <a:gd name="T50" fmla="*/ 230 w 346"/>
                <a:gd name="T51" fmla="*/ 143 h 143"/>
                <a:gd name="T52" fmla="*/ 223 w 346"/>
                <a:gd name="T53" fmla="*/ 140 h 143"/>
                <a:gd name="T54" fmla="*/ 220 w 346"/>
                <a:gd name="T55" fmla="*/ 140 h 143"/>
                <a:gd name="T56" fmla="*/ 216 w 346"/>
                <a:gd name="T57" fmla="*/ 136 h 143"/>
                <a:gd name="T58" fmla="*/ 209 w 346"/>
                <a:gd name="T59" fmla="*/ 136 h 143"/>
                <a:gd name="T60" fmla="*/ 202 w 346"/>
                <a:gd name="T61" fmla="*/ 133 h 143"/>
                <a:gd name="T62" fmla="*/ 192 w 346"/>
                <a:gd name="T63" fmla="*/ 126 h 143"/>
                <a:gd name="T64" fmla="*/ 181 w 346"/>
                <a:gd name="T65" fmla="*/ 122 h 143"/>
                <a:gd name="T66" fmla="*/ 171 w 346"/>
                <a:gd name="T67" fmla="*/ 115 h 143"/>
                <a:gd name="T68" fmla="*/ 157 w 346"/>
                <a:gd name="T69" fmla="*/ 109 h 143"/>
                <a:gd name="T70" fmla="*/ 143 w 346"/>
                <a:gd name="T71" fmla="*/ 102 h 143"/>
                <a:gd name="T72" fmla="*/ 126 w 346"/>
                <a:gd name="T73" fmla="*/ 91 h 143"/>
                <a:gd name="T74" fmla="*/ 108 w 346"/>
                <a:gd name="T75" fmla="*/ 81 h 143"/>
                <a:gd name="T76" fmla="*/ 91 w 346"/>
                <a:gd name="T77" fmla="*/ 70 h 143"/>
                <a:gd name="T78" fmla="*/ 70 w 346"/>
                <a:gd name="T79" fmla="*/ 60 h 143"/>
                <a:gd name="T80" fmla="*/ 49 w 346"/>
                <a:gd name="T81" fmla="*/ 46 h 143"/>
                <a:gd name="T82" fmla="*/ 24 w 346"/>
                <a:gd name="T83" fmla="*/ 32 h 143"/>
                <a:gd name="T84" fmla="*/ 0 w 346"/>
                <a:gd name="T85" fmla="*/ 18 h 143"/>
                <a:gd name="T86" fmla="*/ 7 w 346"/>
                <a:gd name="T87" fmla="*/ 0 h 143"/>
                <a:gd name="T88" fmla="*/ 14 w 346"/>
                <a:gd name="T89" fmla="*/ 4 h 143"/>
                <a:gd name="T90" fmla="*/ 21 w 346"/>
                <a:gd name="T91" fmla="*/ 11 h 143"/>
                <a:gd name="T92" fmla="*/ 31 w 346"/>
                <a:gd name="T93" fmla="*/ 14 h 143"/>
                <a:gd name="T94" fmla="*/ 42 w 346"/>
                <a:gd name="T95" fmla="*/ 18 h 143"/>
                <a:gd name="T96" fmla="*/ 63 w 346"/>
                <a:gd name="T97" fmla="*/ 28 h 143"/>
                <a:gd name="T98" fmla="*/ 87 w 346"/>
                <a:gd name="T99" fmla="*/ 42 h 143"/>
                <a:gd name="T100" fmla="*/ 115 w 346"/>
                <a:gd name="T101" fmla="*/ 53 h 143"/>
                <a:gd name="T102" fmla="*/ 140 w 346"/>
                <a:gd name="T103" fmla="*/ 63 h 143"/>
                <a:gd name="T104" fmla="*/ 167 w 346"/>
                <a:gd name="T105" fmla="*/ 74 h 143"/>
                <a:gd name="T106" fmla="*/ 192 w 346"/>
                <a:gd name="T107" fmla="*/ 84 h 143"/>
                <a:gd name="T108" fmla="*/ 192 w 346"/>
                <a:gd name="T109" fmla="*/ 8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6" h="143">
                  <a:moveTo>
                    <a:pt x="192" y="84"/>
                  </a:moveTo>
                  <a:lnTo>
                    <a:pt x="216" y="88"/>
                  </a:lnTo>
                  <a:lnTo>
                    <a:pt x="241" y="95"/>
                  </a:lnTo>
                  <a:lnTo>
                    <a:pt x="269" y="98"/>
                  </a:lnTo>
                  <a:lnTo>
                    <a:pt x="297" y="98"/>
                  </a:lnTo>
                  <a:lnTo>
                    <a:pt x="311" y="102"/>
                  </a:lnTo>
                  <a:lnTo>
                    <a:pt x="321" y="102"/>
                  </a:lnTo>
                  <a:lnTo>
                    <a:pt x="328" y="102"/>
                  </a:lnTo>
                  <a:lnTo>
                    <a:pt x="335" y="102"/>
                  </a:lnTo>
                  <a:lnTo>
                    <a:pt x="342" y="105"/>
                  </a:lnTo>
                  <a:lnTo>
                    <a:pt x="346" y="105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12"/>
                  </a:lnTo>
                  <a:lnTo>
                    <a:pt x="342" y="112"/>
                  </a:lnTo>
                  <a:lnTo>
                    <a:pt x="339" y="115"/>
                  </a:lnTo>
                  <a:lnTo>
                    <a:pt x="335" y="119"/>
                  </a:lnTo>
                  <a:lnTo>
                    <a:pt x="321" y="122"/>
                  </a:lnTo>
                  <a:lnTo>
                    <a:pt x="307" y="129"/>
                  </a:lnTo>
                  <a:lnTo>
                    <a:pt x="290" y="133"/>
                  </a:lnTo>
                  <a:lnTo>
                    <a:pt x="276" y="136"/>
                  </a:lnTo>
                  <a:lnTo>
                    <a:pt x="265" y="140"/>
                  </a:lnTo>
                  <a:lnTo>
                    <a:pt x="255" y="143"/>
                  </a:lnTo>
                  <a:lnTo>
                    <a:pt x="244" y="143"/>
                  </a:lnTo>
                  <a:lnTo>
                    <a:pt x="237" y="143"/>
                  </a:lnTo>
                  <a:lnTo>
                    <a:pt x="230" y="143"/>
                  </a:lnTo>
                  <a:lnTo>
                    <a:pt x="223" y="140"/>
                  </a:lnTo>
                  <a:lnTo>
                    <a:pt x="220" y="140"/>
                  </a:lnTo>
                  <a:lnTo>
                    <a:pt x="216" y="136"/>
                  </a:lnTo>
                  <a:lnTo>
                    <a:pt x="209" y="136"/>
                  </a:lnTo>
                  <a:lnTo>
                    <a:pt x="202" y="133"/>
                  </a:lnTo>
                  <a:lnTo>
                    <a:pt x="192" y="126"/>
                  </a:lnTo>
                  <a:lnTo>
                    <a:pt x="181" y="122"/>
                  </a:lnTo>
                  <a:lnTo>
                    <a:pt x="171" y="115"/>
                  </a:lnTo>
                  <a:lnTo>
                    <a:pt x="157" y="109"/>
                  </a:lnTo>
                  <a:lnTo>
                    <a:pt x="143" y="102"/>
                  </a:lnTo>
                  <a:lnTo>
                    <a:pt x="126" y="91"/>
                  </a:lnTo>
                  <a:lnTo>
                    <a:pt x="108" y="81"/>
                  </a:lnTo>
                  <a:lnTo>
                    <a:pt x="91" y="70"/>
                  </a:lnTo>
                  <a:lnTo>
                    <a:pt x="70" y="60"/>
                  </a:lnTo>
                  <a:lnTo>
                    <a:pt x="49" y="46"/>
                  </a:lnTo>
                  <a:lnTo>
                    <a:pt x="24" y="32"/>
                  </a:lnTo>
                  <a:lnTo>
                    <a:pt x="0" y="18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11"/>
                  </a:lnTo>
                  <a:lnTo>
                    <a:pt x="31" y="14"/>
                  </a:lnTo>
                  <a:lnTo>
                    <a:pt x="42" y="18"/>
                  </a:lnTo>
                  <a:lnTo>
                    <a:pt x="63" y="28"/>
                  </a:lnTo>
                  <a:lnTo>
                    <a:pt x="87" y="42"/>
                  </a:lnTo>
                  <a:lnTo>
                    <a:pt x="115" y="53"/>
                  </a:lnTo>
                  <a:lnTo>
                    <a:pt x="140" y="63"/>
                  </a:lnTo>
                  <a:lnTo>
                    <a:pt x="167" y="74"/>
                  </a:lnTo>
                  <a:lnTo>
                    <a:pt x="192" y="84"/>
                  </a:lnTo>
                  <a:lnTo>
                    <a:pt x="192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4">
              <a:extLst>
                <a:ext uri="{FF2B5EF4-FFF2-40B4-BE49-F238E27FC236}">
                  <a16:creationId xmlns:a16="http://schemas.microsoft.com/office/drawing/2014/main" id="{4A76BED5-502A-40EB-A1BD-5D6DF3E5E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555" y="13384877"/>
              <a:ext cx="96057" cy="531128"/>
            </a:xfrm>
            <a:custGeom>
              <a:avLst/>
              <a:gdLst>
                <a:gd name="T0" fmla="*/ 17 w 17"/>
                <a:gd name="T1" fmla="*/ 10 h 94"/>
                <a:gd name="T2" fmla="*/ 17 w 17"/>
                <a:gd name="T3" fmla="*/ 14 h 94"/>
                <a:gd name="T4" fmla="*/ 17 w 17"/>
                <a:gd name="T5" fmla="*/ 17 h 94"/>
                <a:gd name="T6" fmla="*/ 17 w 17"/>
                <a:gd name="T7" fmla="*/ 17 h 94"/>
                <a:gd name="T8" fmla="*/ 17 w 17"/>
                <a:gd name="T9" fmla="*/ 21 h 94"/>
                <a:gd name="T10" fmla="*/ 17 w 17"/>
                <a:gd name="T11" fmla="*/ 24 h 94"/>
                <a:gd name="T12" fmla="*/ 14 w 17"/>
                <a:gd name="T13" fmla="*/ 31 h 94"/>
                <a:gd name="T14" fmla="*/ 14 w 17"/>
                <a:gd name="T15" fmla="*/ 42 h 94"/>
                <a:gd name="T16" fmla="*/ 14 w 17"/>
                <a:gd name="T17" fmla="*/ 49 h 94"/>
                <a:gd name="T18" fmla="*/ 14 w 17"/>
                <a:gd name="T19" fmla="*/ 63 h 94"/>
                <a:gd name="T20" fmla="*/ 10 w 17"/>
                <a:gd name="T21" fmla="*/ 77 h 94"/>
                <a:gd name="T22" fmla="*/ 10 w 17"/>
                <a:gd name="T23" fmla="*/ 94 h 94"/>
                <a:gd name="T24" fmla="*/ 3 w 17"/>
                <a:gd name="T25" fmla="*/ 94 h 94"/>
                <a:gd name="T26" fmla="*/ 3 w 17"/>
                <a:gd name="T27" fmla="*/ 77 h 94"/>
                <a:gd name="T28" fmla="*/ 3 w 17"/>
                <a:gd name="T29" fmla="*/ 63 h 94"/>
                <a:gd name="T30" fmla="*/ 3 w 17"/>
                <a:gd name="T31" fmla="*/ 49 h 94"/>
                <a:gd name="T32" fmla="*/ 3 w 17"/>
                <a:gd name="T33" fmla="*/ 35 h 94"/>
                <a:gd name="T34" fmla="*/ 3 w 17"/>
                <a:gd name="T35" fmla="*/ 24 h 94"/>
                <a:gd name="T36" fmla="*/ 0 w 17"/>
                <a:gd name="T37" fmla="*/ 14 h 94"/>
                <a:gd name="T38" fmla="*/ 0 w 17"/>
                <a:gd name="T39" fmla="*/ 7 h 94"/>
                <a:gd name="T40" fmla="*/ 0 w 17"/>
                <a:gd name="T41" fmla="*/ 0 h 94"/>
                <a:gd name="T42" fmla="*/ 7 w 17"/>
                <a:gd name="T43" fmla="*/ 3 h 94"/>
                <a:gd name="T44" fmla="*/ 10 w 17"/>
                <a:gd name="T45" fmla="*/ 7 h 94"/>
                <a:gd name="T46" fmla="*/ 14 w 17"/>
                <a:gd name="T47" fmla="*/ 10 h 94"/>
                <a:gd name="T48" fmla="*/ 17 w 17"/>
                <a:gd name="T49" fmla="*/ 10 h 94"/>
                <a:gd name="T50" fmla="*/ 17 w 17"/>
                <a:gd name="T51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" h="94">
                  <a:moveTo>
                    <a:pt x="17" y="10"/>
                  </a:moveTo>
                  <a:lnTo>
                    <a:pt x="17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21"/>
                  </a:lnTo>
                  <a:lnTo>
                    <a:pt x="17" y="24"/>
                  </a:lnTo>
                  <a:lnTo>
                    <a:pt x="14" y="31"/>
                  </a:lnTo>
                  <a:lnTo>
                    <a:pt x="14" y="42"/>
                  </a:lnTo>
                  <a:lnTo>
                    <a:pt x="14" y="49"/>
                  </a:lnTo>
                  <a:lnTo>
                    <a:pt x="14" y="63"/>
                  </a:lnTo>
                  <a:lnTo>
                    <a:pt x="10" y="77"/>
                  </a:lnTo>
                  <a:lnTo>
                    <a:pt x="10" y="94"/>
                  </a:lnTo>
                  <a:lnTo>
                    <a:pt x="3" y="94"/>
                  </a:lnTo>
                  <a:lnTo>
                    <a:pt x="3" y="77"/>
                  </a:lnTo>
                  <a:lnTo>
                    <a:pt x="3" y="63"/>
                  </a:lnTo>
                  <a:lnTo>
                    <a:pt x="3" y="49"/>
                  </a:lnTo>
                  <a:lnTo>
                    <a:pt x="3" y="35"/>
                  </a:lnTo>
                  <a:lnTo>
                    <a:pt x="3" y="2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3"/>
                  </a:lnTo>
                  <a:lnTo>
                    <a:pt x="10" y="7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5">
              <a:extLst>
                <a:ext uri="{FF2B5EF4-FFF2-40B4-BE49-F238E27FC236}">
                  <a16:creationId xmlns:a16="http://schemas.microsoft.com/office/drawing/2014/main" id="{811B926B-A0A6-4894-8182-54F471502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505" y="13520484"/>
              <a:ext cx="378572" cy="158208"/>
            </a:xfrm>
            <a:custGeom>
              <a:avLst/>
              <a:gdLst>
                <a:gd name="T0" fmla="*/ 28 w 67"/>
                <a:gd name="T1" fmla="*/ 0 h 28"/>
                <a:gd name="T2" fmla="*/ 35 w 67"/>
                <a:gd name="T3" fmla="*/ 0 h 28"/>
                <a:gd name="T4" fmla="*/ 42 w 67"/>
                <a:gd name="T5" fmla="*/ 0 h 28"/>
                <a:gd name="T6" fmla="*/ 49 w 67"/>
                <a:gd name="T7" fmla="*/ 0 h 28"/>
                <a:gd name="T8" fmla="*/ 56 w 67"/>
                <a:gd name="T9" fmla="*/ 0 h 28"/>
                <a:gd name="T10" fmla="*/ 60 w 67"/>
                <a:gd name="T11" fmla="*/ 4 h 28"/>
                <a:gd name="T12" fmla="*/ 63 w 67"/>
                <a:gd name="T13" fmla="*/ 4 h 28"/>
                <a:gd name="T14" fmla="*/ 67 w 67"/>
                <a:gd name="T15" fmla="*/ 7 h 28"/>
                <a:gd name="T16" fmla="*/ 67 w 67"/>
                <a:gd name="T17" fmla="*/ 11 h 28"/>
                <a:gd name="T18" fmla="*/ 67 w 67"/>
                <a:gd name="T19" fmla="*/ 14 h 28"/>
                <a:gd name="T20" fmla="*/ 63 w 67"/>
                <a:gd name="T21" fmla="*/ 18 h 28"/>
                <a:gd name="T22" fmla="*/ 60 w 67"/>
                <a:gd name="T23" fmla="*/ 21 h 28"/>
                <a:gd name="T24" fmla="*/ 53 w 67"/>
                <a:gd name="T25" fmla="*/ 25 h 28"/>
                <a:gd name="T26" fmla="*/ 49 w 67"/>
                <a:gd name="T27" fmla="*/ 25 h 28"/>
                <a:gd name="T28" fmla="*/ 46 w 67"/>
                <a:gd name="T29" fmla="*/ 25 h 28"/>
                <a:gd name="T30" fmla="*/ 39 w 67"/>
                <a:gd name="T31" fmla="*/ 25 h 28"/>
                <a:gd name="T32" fmla="*/ 32 w 67"/>
                <a:gd name="T33" fmla="*/ 28 h 28"/>
                <a:gd name="T34" fmla="*/ 25 w 67"/>
                <a:gd name="T35" fmla="*/ 28 h 28"/>
                <a:gd name="T36" fmla="*/ 18 w 67"/>
                <a:gd name="T37" fmla="*/ 28 h 28"/>
                <a:gd name="T38" fmla="*/ 0 w 67"/>
                <a:gd name="T39" fmla="*/ 28 h 28"/>
                <a:gd name="T40" fmla="*/ 0 w 67"/>
                <a:gd name="T41" fmla="*/ 7 h 28"/>
                <a:gd name="T42" fmla="*/ 14 w 67"/>
                <a:gd name="T43" fmla="*/ 4 h 28"/>
                <a:gd name="T44" fmla="*/ 28 w 67"/>
                <a:gd name="T45" fmla="*/ 0 h 28"/>
                <a:gd name="T46" fmla="*/ 28 w 67"/>
                <a:gd name="T4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28">
                  <a:moveTo>
                    <a:pt x="28" y="0"/>
                  </a:moveTo>
                  <a:lnTo>
                    <a:pt x="35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3" y="4"/>
                  </a:lnTo>
                  <a:lnTo>
                    <a:pt x="67" y="7"/>
                  </a:lnTo>
                  <a:lnTo>
                    <a:pt x="67" y="11"/>
                  </a:lnTo>
                  <a:lnTo>
                    <a:pt x="67" y="14"/>
                  </a:lnTo>
                  <a:lnTo>
                    <a:pt x="63" y="18"/>
                  </a:lnTo>
                  <a:lnTo>
                    <a:pt x="60" y="21"/>
                  </a:lnTo>
                  <a:lnTo>
                    <a:pt x="53" y="25"/>
                  </a:lnTo>
                  <a:lnTo>
                    <a:pt x="49" y="25"/>
                  </a:lnTo>
                  <a:lnTo>
                    <a:pt x="46" y="25"/>
                  </a:lnTo>
                  <a:lnTo>
                    <a:pt x="39" y="25"/>
                  </a:lnTo>
                  <a:lnTo>
                    <a:pt x="32" y="28"/>
                  </a:lnTo>
                  <a:lnTo>
                    <a:pt x="25" y="28"/>
                  </a:lnTo>
                  <a:lnTo>
                    <a:pt x="18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14" y="4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5065537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6792BC3-215D-44BC-9F70-D2FAAAC0FFE1}"/>
              </a:ext>
            </a:extLst>
          </p:cNvPr>
          <p:cNvGrpSpPr/>
          <p:nvPr/>
        </p:nvGrpSpPr>
        <p:grpSpPr>
          <a:xfrm>
            <a:off x="4988540" y="2423246"/>
            <a:ext cx="2214920" cy="2011507"/>
            <a:chOff x="4337566" y="14921759"/>
            <a:chExt cx="2214920" cy="2011507"/>
          </a:xfrm>
        </p:grpSpPr>
        <p:sp>
          <p:nvSpPr>
            <p:cNvPr id="3" name="Freeform 86">
              <a:extLst>
                <a:ext uri="{FF2B5EF4-FFF2-40B4-BE49-F238E27FC236}">
                  <a16:creationId xmlns:a16="http://schemas.microsoft.com/office/drawing/2014/main" id="{47BC0002-E0E6-49DD-85C2-7BCA889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002" y="15791905"/>
              <a:ext cx="333370" cy="666736"/>
            </a:xfrm>
            <a:custGeom>
              <a:avLst/>
              <a:gdLst>
                <a:gd name="T0" fmla="*/ 24 w 59"/>
                <a:gd name="T1" fmla="*/ 0 h 118"/>
                <a:gd name="T2" fmla="*/ 28 w 59"/>
                <a:gd name="T3" fmla="*/ 0 h 118"/>
                <a:gd name="T4" fmla="*/ 35 w 59"/>
                <a:gd name="T5" fmla="*/ 0 h 118"/>
                <a:gd name="T6" fmla="*/ 42 w 59"/>
                <a:gd name="T7" fmla="*/ 0 h 118"/>
                <a:gd name="T8" fmla="*/ 45 w 59"/>
                <a:gd name="T9" fmla="*/ 3 h 118"/>
                <a:gd name="T10" fmla="*/ 52 w 59"/>
                <a:gd name="T11" fmla="*/ 7 h 118"/>
                <a:gd name="T12" fmla="*/ 56 w 59"/>
                <a:gd name="T13" fmla="*/ 10 h 118"/>
                <a:gd name="T14" fmla="*/ 59 w 59"/>
                <a:gd name="T15" fmla="*/ 14 h 118"/>
                <a:gd name="T16" fmla="*/ 59 w 59"/>
                <a:gd name="T17" fmla="*/ 17 h 118"/>
                <a:gd name="T18" fmla="*/ 59 w 59"/>
                <a:gd name="T19" fmla="*/ 24 h 118"/>
                <a:gd name="T20" fmla="*/ 59 w 59"/>
                <a:gd name="T21" fmla="*/ 31 h 118"/>
                <a:gd name="T22" fmla="*/ 56 w 59"/>
                <a:gd name="T23" fmla="*/ 38 h 118"/>
                <a:gd name="T24" fmla="*/ 52 w 59"/>
                <a:gd name="T25" fmla="*/ 49 h 118"/>
                <a:gd name="T26" fmla="*/ 45 w 59"/>
                <a:gd name="T27" fmla="*/ 63 h 118"/>
                <a:gd name="T28" fmla="*/ 38 w 59"/>
                <a:gd name="T29" fmla="*/ 76 h 118"/>
                <a:gd name="T30" fmla="*/ 35 w 59"/>
                <a:gd name="T31" fmla="*/ 87 h 118"/>
                <a:gd name="T32" fmla="*/ 28 w 59"/>
                <a:gd name="T33" fmla="*/ 94 h 118"/>
                <a:gd name="T34" fmla="*/ 24 w 59"/>
                <a:gd name="T35" fmla="*/ 104 h 118"/>
                <a:gd name="T36" fmla="*/ 17 w 59"/>
                <a:gd name="T37" fmla="*/ 118 h 118"/>
                <a:gd name="T38" fmla="*/ 0 w 59"/>
                <a:gd name="T39" fmla="*/ 118 h 118"/>
                <a:gd name="T40" fmla="*/ 7 w 59"/>
                <a:gd name="T41" fmla="*/ 94 h 118"/>
                <a:gd name="T42" fmla="*/ 10 w 59"/>
                <a:gd name="T43" fmla="*/ 80 h 118"/>
                <a:gd name="T44" fmla="*/ 10 w 59"/>
                <a:gd name="T45" fmla="*/ 69 h 118"/>
                <a:gd name="T46" fmla="*/ 14 w 59"/>
                <a:gd name="T47" fmla="*/ 63 h 118"/>
                <a:gd name="T48" fmla="*/ 17 w 59"/>
                <a:gd name="T49" fmla="*/ 52 h 118"/>
                <a:gd name="T50" fmla="*/ 17 w 59"/>
                <a:gd name="T51" fmla="*/ 45 h 118"/>
                <a:gd name="T52" fmla="*/ 21 w 59"/>
                <a:gd name="T53" fmla="*/ 42 h 118"/>
                <a:gd name="T54" fmla="*/ 24 w 59"/>
                <a:gd name="T55" fmla="*/ 31 h 118"/>
                <a:gd name="T56" fmla="*/ 24 w 59"/>
                <a:gd name="T57" fmla="*/ 21 h 118"/>
                <a:gd name="T58" fmla="*/ 24 w 59"/>
                <a:gd name="T59" fmla="*/ 14 h 118"/>
                <a:gd name="T60" fmla="*/ 21 w 59"/>
                <a:gd name="T61" fmla="*/ 10 h 118"/>
                <a:gd name="T62" fmla="*/ 21 w 59"/>
                <a:gd name="T63" fmla="*/ 7 h 118"/>
                <a:gd name="T64" fmla="*/ 21 w 59"/>
                <a:gd name="T65" fmla="*/ 3 h 118"/>
                <a:gd name="T66" fmla="*/ 21 w 59"/>
                <a:gd name="T67" fmla="*/ 3 h 118"/>
                <a:gd name="T68" fmla="*/ 24 w 59"/>
                <a:gd name="T69" fmla="*/ 0 h 118"/>
                <a:gd name="T70" fmla="*/ 24 w 59"/>
                <a:gd name="T7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" h="118">
                  <a:moveTo>
                    <a:pt x="24" y="0"/>
                  </a:moveTo>
                  <a:lnTo>
                    <a:pt x="28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5" y="3"/>
                  </a:lnTo>
                  <a:lnTo>
                    <a:pt x="52" y="7"/>
                  </a:lnTo>
                  <a:lnTo>
                    <a:pt x="56" y="10"/>
                  </a:lnTo>
                  <a:lnTo>
                    <a:pt x="59" y="14"/>
                  </a:lnTo>
                  <a:lnTo>
                    <a:pt x="59" y="17"/>
                  </a:lnTo>
                  <a:lnTo>
                    <a:pt x="59" y="24"/>
                  </a:lnTo>
                  <a:lnTo>
                    <a:pt x="59" y="31"/>
                  </a:lnTo>
                  <a:lnTo>
                    <a:pt x="56" y="38"/>
                  </a:lnTo>
                  <a:lnTo>
                    <a:pt x="52" y="49"/>
                  </a:lnTo>
                  <a:lnTo>
                    <a:pt x="45" y="63"/>
                  </a:lnTo>
                  <a:lnTo>
                    <a:pt x="38" y="76"/>
                  </a:lnTo>
                  <a:lnTo>
                    <a:pt x="35" y="87"/>
                  </a:lnTo>
                  <a:lnTo>
                    <a:pt x="28" y="94"/>
                  </a:lnTo>
                  <a:lnTo>
                    <a:pt x="24" y="104"/>
                  </a:lnTo>
                  <a:lnTo>
                    <a:pt x="17" y="118"/>
                  </a:lnTo>
                  <a:lnTo>
                    <a:pt x="0" y="118"/>
                  </a:lnTo>
                  <a:lnTo>
                    <a:pt x="7" y="94"/>
                  </a:lnTo>
                  <a:lnTo>
                    <a:pt x="10" y="80"/>
                  </a:lnTo>
                  <a:lnTo>
                    <a:pt x="10" y="69"/>
                  </a:lnTo>
                  <a:lnTo>
                    <a:pt x="14" y="63"/>
                  </a:lnTo>
                  <a:lnTo>
                    <a:pt x="17" y="52"/>
                  </a:lnTo>
                  <a:lnTo>
                    <a:pt x="17" y="45"/>
                  </a:lnTo>
                  <a:lnTo>
                    <a:pt x="21" y="42"/>
                  </a:lnTo>
                  <a:lnTo>
                    <a:pt x="24" y="31"/>
                  </a:lnTo>
                  <a:lnTo>
                    <a:pt x="24" y="21"/>
                  </a:lnTo>
                  <a:lnTo>
                    <a:pt x="24" y="14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0"/>
                  </a:lnTo>
                  <a:lnTo>
                    <a:pt x="2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7">
              <a:extLst>
                <a:ext uri="{FF2B5EF4-FFF2-40B4-BE49-F238E27FC236}">
                  <a16:creationId xmlns:a16="http://schemas.microsoft.com/office/drawing/2014/main" id="{C001F228-7711-4D61-B747-C0868F795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566" y="16283480"/>
              <a:ext cx="1090511" cy="474625"/>
            </a:xfrm>
            <a:custGeom>
              <a:avLst/>
              <a:gdLst>
                <a:gd name="T0" fmla="*/ 116 w 193"/>
                <a:gd name="T1" fmla="*/ 49 h 84"/>
                <a:gd name="T2" fmla="*/ 98 w 193"/>
                <a:gd name="T3" fmla="*/ 56 h 84"/>
                <a:gd name="T4" fmla="*/ 84 w 193"/>
                <a:gd name="T5" fmla="*/ 63 h 84"/>
                <a:gd name="T6" fmla="*/ 70 w 193"/>
                <a:gd name="T7" fmla="*/ 70 h 84"/>
                <a:gd name="T8" fmla="*/ 56 w 193"/>
                <a:gd name="T9" fmla="*/ 77 h 84"/>
                <a:gd name="T10" fmla="*/ 49 w 193"/>
                <a:gd name="T11" fmla="*/ 80 h 84"/>
                <a:gd name="T12" fmla="*/ 42 w 193"/>
                <a:gd name="T13" fmla="*/ 80 h 84"/>
                <a:gd name="T14" fmla="*/ 35 w 193"/>
                <a:gd name="T15" fmla="*/ 84 h 84"/>
                <a:gd name="T16" fmla="*/ 32 w 193"/>
                <a:gd name="T17" fmla="*/ 84 h 84"/>
                <a:gd name="T18" fmla="*/ 28 w 193"/>
                <a:gd name="T19" fmla="*/ 84 h 84"/>
                <a:gd name="T20" fmla="*/ 25 w 193"/>
                <a:gd name="T21" fmla="*/ 80 h 84"/>
                <a:gd name="T22" fmla="*/ 18 w 193"/>
                <a:gd name="T23" fmla="*/ 77 h 84"/>
                <a:gd name="T24" fmla="*/ 14 w 193"/>
                <a:gd name="T25" fmla="*/ 70 h 84"/>
                <a:gd name="T26" fmla="*/ 7 w 193"/>
                <a:gd name="T27" fmla="*/ 63 h 84"/>
                <a:gd name="T28" fmla="*/ 4 w 193"/>
                <a:gd name="T29" fmla="*/ 59 h 84"/>
                <a:gd name="T30" fmla="*/ 4 w 193"/>
                <a:gd name="T31" fmla="*/ 52 h 84"/>
                <a:gd name="T32" fmla="*/ 0 w 193"/>
                <a:gd name="T33" fmla="*/ 45 h 84"/>
                <a:gd name="T34" fmla="*/ 4 w 193"/>
                <a:gd name="T35" fmla="*/ 45 h 84"/>
                <a:gd name="T36" fmla="*/ 4 w 193"/>
                <a:gd name="T37" fmla="*/ 42 h 84"/>
                <a:gd name="T38" fmla="*/ 7 w 193"/>
                <a:gd name="T39" fmla="*/ 42 h 84"/>
                <a:gd name="T40" fmla="*/ 14 w 193"/>
                <a:gd name="T41" fmla="*/ 42 h 84"/>
                <a:gd name="T42" fmla="*/ 21 w 193"/>
                <a:gd name="T43" fmla="*/ 42 h 84"/>
                <a:gd name="T44" fmla="*/ 25 w 193"/>
                <a:gd name="T45" fmla="*/ 45 h 84"/>
                <a:gd name="T46" fmla="*/ 28 w 193"/>
                <a:gd name="T47" fmla="*/ 45 h 84"/>
                <a:gd name="T48" fmla="*/ 32 w 193"/>
                <a:gd name="T49" fmla="*/ 45 h 84"/>
                <a:gd name="T50" fmla="*/ 32 w 193"/>
                <a:gd name="T51" fmla="*/ 45 h 84"/>
                <a:gd name="T52" fmla="*/ 35 w 193"/>
                <a:gd name="T53" fmla="*/ 45 h 84"/>
                <a:gd name="T54" fmla="*/ 42 w 193"/>
                <a:gd name="T55" fmla="*/ 42 h 84"/>
                <a:gd name="T56" fmla="*/ 49 w 193"/>
                <a:gd name="T57" fmla="*/ 38 h 84"/>
                <a:gd name="T58" fmla="*/ 60 w 193"/>
                <a:gd name="T59" fmla="*/ 35 h 84"/>
                <a:gd name="T60" fmla="*/ 74 w 193"/>
                <a:gd name="T61" fmla="*/ 31 h 84"/>
                <a:gd name="T62" fmla="*/ 88 w 193"/>
                <a:gd name="T63" fmla="*/ 28 h 84"/>
                <a:gd name="T64" fmla="*/ 102 w 193"/>
                <a:gd name="T65" fmla="*/ 21 h 84"/>
                <a:gd name="T66" fmla="*/ 119 w 193"/>
                <a:gd name="T67" fmla="*/ 17 h 84"/>
                <a:gd name="T68" fmla="*/ 133 w 193"/>
                <a:gd name="T69" fmla="*/ 10 h 84"/>
                <a:gd name="T70" fmla="*/ 144 w 193"/>
                <a:gd name="T71" fmla="*/ 7 h 84"/>
                <a:gd name="T72" fmla="*/ 154 w 193"/>
                <a:gd name="T73" fmla="*/ 7 h 84"/>
                <a:gd name="T74" fmla="*/ 165 w 193"/>
                <a:gd name="T75" fmla="*/ 3 h 84"/>
                <a:gd name="T76" fmla="*/ 172 w 193"/>
                <a:gd name="T77" fmla="*/ 0 h 84"/>
                <a:gd name="T78" fmla="*/ 179 w 193"/>
                <a:gd name="T79" fmla="*/ 0 h 84"/>
                <a:gd name="T80" fmla="*/ 182 w 193"/>
                <a:gd name="T81" fmla="*/ 0 h 84"/>
                <a:gd name="T82" fmla="*/ 186 w 193"/>
                <a:gd name="T83" fmla="*/ 0 h 84"/>
                <a:gd name="T84" fmla="*/ 189 w 193"/>
                <a:gd name="T85" fmla="*/ 0 h 84"/>
                <a:gd name="T86" fmla="*/ 193 w 193"/>
                <a:gd name="T87" fmla="*/ 3 h 84"/>
                <a:gd name="T88" fmla="*/ 193 w 193"/>
                <a:gd name="T89" fmla="*/ 7 h 84"/>
                <a:gd name="T90" fmla="*/ 189 w 193"/>
                <a:gd name="T91" fmla="*/ 10 h 84"/>
                <a:gd name="T92" fmla="*/ 186 w 193"/>
                <a:gd name="T93" fmla="*/ 14 h 84"/>
                <a:gd name="T94" fmla="*/ 182 w 193"/>
                <a:gd name="T95" fmla="*/ 17 h 84"/>
                <a:gd name="T96" fmla="*/ 172 w 193"/>
                <a:gd name="T97" fmla="*/ 21 h 84"/>
                <a:gd name="T98" fmla="*/ 161 w 193"/>
                <a:gd name="T99" fmla="*/ 28 h 84"/>
                <a:gd name="T100" fmla="*/ 151 w 193"/>
                <a:gd name="T101" fmla="*/ 35 h 84"/>
                <a:gd name="T102" fmla="*/ 133 w 193"/>
                <a:gd name="T103" fmla="*/ 42 h 84"/>
                <a:gd name="T104" fmla="*/ 116 w 193"/>
                <a:gd name="T105" fmla="*/ 49 h 84"/>
                <a:gd name="T106" fmla="*/ 116 w 193"/>
                <a:gd name="T107" fmla="*/ 4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" h="84">
                  <a:moveTo>
                    <a:pt x="116" y="49"/>
                  </a:moveTo>
                  <a:lnTo>
                    <a:pt x="98" y="56"/>
                  </a:lnTo>
                  <a:lnTo>
                    <a:pt x="84" y="63"/>
                  </a:lnTo>
                  <a:lnTo>
                    <a:pt x="70" y="70"/>
                  </a:lnTo>
                  <a:lnTo>
                    <a:pt x="56" y="77"/>
                  </a:lnTo>
                  <a:lnTo>
                    <a:pt x="49" y="80"/>
                  </a:lnTo>
                  <a:lnTo>
                    <a:pt x="42" y="80"/>
                  </a:lnTo>
                  <a:lnTo>
                    <a:pt x="35" y="84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5" y="80"/>
                  </a:lnTo>
                  <a:lnTo>
                    <a:pt x="18" y="77"/>
                  </a:lnTo>
                  <a:lnTo>
                    <a:pt x="14" y="70"/>
                  </a:lnTo>
                  <a:lnTo>
                    <a:pt x="7" y="63"/>
                  </a:lnTo>
                  <a:lnTo>
                    <a:pt x="4" y="59"/>
                  </a:lnTo>
                  <a:lnTo>
                    <a:pt x="4" y="52"/>
                  </a:lnTo>
                  <a:lnTo>
                    <a:pt x="0" y="45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4" y="42"/>
                  </a:lnTo>
                  <a:lnTo>
                    <a:pt x="21" y="42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42" y="42"/>
                  </a:lnTo>
                  <a:lnTo>
                    <a:pt x="49" y="38"/>
                  </a:lnTo>
                  <a:lnTo>
                    <a:pt x="60" y="35"/>
                  </a:lnTo>
                  <a:lnTo>
                    <a:pt x="74" y="31"/>
                  </a:lnTo>
                  <a:lnTo>
                    <a:pt x="88" y="28"/>
                  </a:lnTo>
                  <a:lnTo>
                    <a:pt x="102" y="21"/>
                  </a:lnTo>
                  <a:lnTo>
                    <a:pt x="119" y="17"/>
                  </a:lnTo>
                  <a:lnTo>
                    <a:pt x="133" y="10"/>
                  </a:lnTo>
                  <a:lnTo>
                    <a:pt x="144" y="7"/>
                  </a:lnTo>
                  <a:lnTo>
                    <a:pt x="154" y="7"/>
                  </a:lnTo>
                  <a:lnTo>
                    <a:pt x="165" y="3"/>
                  </a:lnTo>
                  <a:lnTo>
                    <a:pt x="172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89" y="0"/>
                  </a:lnTo>
                  <a:lnTo>
                    <a:pt x="193" y="3"/>
                  </a:lnTo>
                  <a:lnTo>
                    <a:pt x="193" y="7"/>
                  </a:lnTo>
                  <a:lnTo>
                    <a:pt x="189" y="10"/>
                  </a:lnTo>
                  <a:lnTo>
                    <a:pt x="186" y="14"/>
                  </a:lnTo>
                  <a:lnTo>
                    <a:pt x="182" y="17"/>
                  </a:lnTo>
                  <a:lnTo>
                    <a:pt x="172" y="21"/>
                  </a:lnTo>
                  <a:lnTo>
                    <a:pt x="161" y="28"/>
                  </a:lnTo>
                  <a:lnTo>
                    <a:pt x="151" y="35"/>
                  </a:lnTo>
                  <a:lnTo>
                    <a:pt x="133" y="42"/>
                  </a:lnTo>
                  <a:lnTo>
                    <a:pt x="116" y="49"/>
                  </a:lnTo>
                  <a:lnTo>
                    <a:pt x="116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8">
              <a:extLst>
                <a:ext uri="{FF2B5EF4-FFF2-40B4-BE49-F238E27FC236}">
                  <a16:creationId xmlns:a16="http://schemas.microsoft.com/office/drawing/2014/main" id="{6E731040-FC80-4F73-92C4-C76BC9FD0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077" y="16164825"/>
              <a:ext cx="254266" cy="768441"/>
            </a:xfrm>
            <a:custGeom>
              <a:avLst/>
              <a:gdLst>
                <a:gd name="T0" fmla="*/ 3 w 45"/>
                <a:gd name="T1" fmla="*/ 17 h 136"/>
                <a:gd name="T2" fmla="*/ 0 w 45"/>
                <a:gd name="T3" fmla="*/ 7 h 136"/>
                <a:gd name="T4" fmla="*/ 0 w 45"/>
                <a:gd name="T5" fmla="*/ 3 h 136"/>
                <a:gd name="T6" fmla="*/ 0 w 45"/>
                <a:gd name="T7" fmla="*/ 0 h 136"/>
                <a:gd name="T8" fmla="*/ 3 w 45"/>
                <a:gd name="T9" fmla="*/ 0 h 136"/>
                <a:gd name="T10" fmla="*/ 10 w 45"/>
                <a:gd name="T11" fmla="*/ 0 h 136"/>
                <a:gd name="T12" fmla="*/ 17 w 45"/>
                <a:gd name="T13" fmla="*/ 0 h 136"/>
                <a:gd name="T14" fmla="*/ 27 w 45"/>
                <a:gd name="T15" fmla="*/ 3 h 136"/>
                <a:gd name="T16" fmla="*/ 41 w 45"/>
                <a:gd name="T17" fmla="*/ 3 h 136"/>
                <a:gd name="T18" fmla="*/ 41 w 45"/>
                <a:gd name="T19" fmla="*/ 28 h 136"/>
                <a:gd name="T20" fmla="*/ 45 w 45"/>
                <a:gd name="T21" fmla="*/ 49 h 136"/>
                <a:gd name="T22" fmla="*/ 45 w 45"/>
                <a:gd name="T23" fmla="*/ 70 h 136"/>
                <a:gd name="T24" fmla="*/ 45 w 45"/>
                <a:gd name="T25" fmla="*/ 84 h 136"/>
                <a:gd name="T26" fmla="*/ 45 w 45"/>
                <a:gd name="T27" fmla="*/ 98 h 136"/>
                <a:gd name="T28" fmla="*/ 45 w 45"/>
                <a:gd name="T29" fmla="*/ 108 h 136"/>
                <a:gd name="T30" fmla="*/ 45 w 45"/>
                <a:gd name="T31" fmla="*/ 115 h 136"/>
                <a:gd name="T32" fmla="*/ 45 w 45"/>
                <a:gd name="T33" fmla="*/ 119 h 136"/>
                <a:gd name="T34" fmla="*/ 45 w 45"/>
                <a:gd name="T35" fmla="*/ 122 h 136"/>
                <a:gd name="T36" fmla="*/ 45 w 45"/>
                <a:gd name="T37" fmla="*/ 126 h 136"/>
                <a:gd name="T38" fmla="*/ 41 w 45"/>
                <a:gd name="T39" fmla="*/ 129 h 136"/>
                <a:gd name="T40" fmla="*/ 34 w 45"/>
                <a:gd name="T41" fmla="*/ 133 h 136"/>
                <a:gd name="T42" fmla="*/ 31 w 45"/>
                <a:gd name="T43" fmla="*/ 136 h 136"/>
                <a:gd name="T44" fmla="*/ 27 w 45"/>
                <a:gd name="T45" fmla="*/ 136 h 136"/>
                <a:gd name="T46" fmla="*/ 24 w 45"/>
                <a:gd name="T47" fmla="*/ 133 h 136"/>
                <a:gd name="T48" fmla="*/ 24 w 45"/>
                <a:gd name="T49" fmla="*/ 129 h 136"/>
                <a:gd name="T50" fmla="*/ 20 w 45"/>
                <a:gd name="T51" fmla="*/ 126 h 136"/>
                <a:gd name="T52" fmla="*/ 20 w 45"/>
                <a:gd name="T53" fmla="*/ 122 h 136"/>
                <a:gd name="T54" fmla="*/ 20 w 45"/>
                <a:gd name="T55" fmla="*/ 119 h 136"/>
                <a:gd name="T56" fmla="*/ 20 w 45"/>
                <a:gd name="T57" fmla="*/ 112 h 136"/>
                <a:gd name="T58" fmla="*/ 17 w 45"/>
                <a:gd name="T59" fmla="*/ 105 h 136"/>
                <a:gd name="T60" fmla="*/ 17 w 45"/>
                <a:gd name="T61" fmla="*/ 94 h 136"/>
                <a:gd name="T62" fmla="*/ 17 w 45"/>
                <a:gd name="T63" fmla="*/ 87 h 136"/>
                <a:gd name="T64" fmla="*/ 17 w 45"/>
                <a:gd name="T65" fmla="*/ 77 h 136"/>
                <a:gd name="T66" fmla="*/ 13 w 45"/>
                <a:gd name="T67" fmla="*/ 56 h 136"/>
                <a:gd name="T68" fmla="*/ 10 w 45"/>
                <a:gd name="T69" fmla="*/ 38 h 136"/>
                <a:gd name="T70" fmla="*/ 7 w 45"/>
                <a:gd name="T71" fmla="*/ 28 h 136"/>
                <a:gd name="T72" fmla="*/ 3 w 45"/>
                <a:gd name="T73" fmla="*/ 17 h 136"/>
                <a:gd name="T74" fmla="*/ 3 w 45"/>
                <a:gd name="T75" fmla="*/ 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136">
                  <a:moveTo>
                    <a:pt x="3" y="17"/>
                  </a:move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41" y="3"/>
                  </a:lnTo>
                  <a:lnTo>
                    <a:pt x="41" y="28"/>
                  </a:lnTo>
                  <a:lnTo>
                    <a:pt x="45" y="49"/>
                  </a:lnTo>
                  <a:lnTo>
                    <a:pt x="45" y="70"/>
                  </a:lnTo>
                  <a:lnTo>
                    <a:pt x="45" y="84"/>
                  </a:lnTo>
                  <a:lnTo>
                    <a:pt x="45" y="98"/>
                  </a:lnTo>
                  <a:lnTo>
                    <a:pt x="45" y="108"/>
                  </a:lnTo>
                  <a:lnTo>
                    <a:pt x="45" y="115"/>
                  </a:lnTo>
                  <a:lnTo>
                    <a:pt x="45" y="119"/>
                  </a:lnTo>
                  <a:lnTo>
                    <a:pt x="45" y="122"/>
                  </a:lnTo>
                  <a:lnTo>
                    <a:pt x="45" y="126"/>
                  </a:lnTo>
                  <a:lnTo>
                    <a:pt x="41" y="129"/>
                  </a:lnTo>
                  <a:lnTo>
                    <a:pt x="34" y="133"/>
                  </a:lnTo>
                  <a:lnTo>
                    <a:pt x="31" y="136"/>
                  </a:lnTo>
                  <a:lnTo>
                    <a:pt x="27" y="136"/>
                  </a:lnTo>
                  <a:lnTo>
                    <a:pt x="24" y="133"/>
                  </a:lnTo>
                  <a:lnTo>
                    <a:pt x="24" y="129"/>
                  </a:lnTo>
                  <a:lnTo>
                    <a:pt x="20" y="126"/>
                  </a:lnTo>
                  <a:lnTo>
                    <a:pt x="20" y="122"/>
                  </a:lnTo>
                  <a:lnTo>
                    <a:pt x="20" y="119"/>
                  </a:lnTo>
                  <a:lnTo>
                    <a:pt x="20" y="112"/>
                  </a:lnTo>
                  <a:lnTo>
                    <a:pt x="17" y="105"/>
                  </a:lnTo>
                  <a:lnTo>
                    <a:pt x="17" y="94"/>
                  </a:lnTo>
                  <a:lnTo>
                    <a:pt x="17" y="87"/>
                  </a:lnTo>
                  <a:lnTo>
                    <a:pt x="17" y="77"/>
                  </a:lnTo>
                  <a:lnTo>
                    <a:pt x="13" y="56"/>
                  </a:lnTo>
                  <a:lnTo>
                    <a:pt x="10" y="38"/>
                  </a:lnTo>
                  <a:lnTo>
                    <a:pt x="7" y="28"/>
                  </a:lnTo>
                  <a:lnTo>
                    <a:pt x="3" y="17"/>
                  </a:lnTo>
                  <a:lnTo>
                    <a:pt x="3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9">
              <a:extLst>
                <a:ext uri="{FF2B5EF4-FFF2-40B4-BE49-F238E27FC236}">
                  <a16:creationId xmlns:a16="http://schemas.microsoft.com/office/drawing/2014/main" id="{FEEA9489-27A1-45DF-A55F-0C9C52A75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3684" y="16085721"/>
              <a:ext cx="909701" cy="593283"/>
            </a:xfrm>
            <a:custGeom>
              <a:avLst/>
              <a:gdLst>
                <a:gd name="T0" fmla="*/ 122 w 161"/>
                <a:gd name="T1" fmla="*/ 0 h 105"/>
                <a:gd name="T2" fmla="*/ 133 w 161"/>
                <a:gd name="T3" fmla="*/ 7 h 105"/>
                <a:gd name="T4" fmla="*/ 150 w 161"/>
                <a:gd name="T5" fmla="*/ 17 h 105"/>
                <a:gd name="T6" fmla="*/ 161 w 161"/>
                <a:gd name="T7" fmla="*/ 24 h 105"/>
                <a:gd name="T8" fmla="*/ 161 w 161"/>
                <a:gd name="T9" fmla="*/ 28 h 105"/>
                <a:gd name="T10" fmla="*/ 157 w 161"/>
                <a:gd name="T11" fmla="*/ 28 h 105"/>
                <a:gd name="T12" fmla="*/ 150 w 161"/>
                <a:gd name="T13" fmla="*/ 31 h 105"/>
                <a:gd name="T14" fmla="*/ 143 w 161"/>
                <a:gd name="T15" fmla="*/ 42 h 105"/>
                <a:gd name="T16" fmla="*/ 136 w 161"/>
                <a:gd name="T17" fmla="*/ 59 h 105"/>
                <a:gd name="T18" fmla="*/ 129 w 161"/>
                <a:gd name="T19" fmla="*/ 87 h 105"/>
                <a:gd name="T20" fmla="*/ 115 w 161"/>
                <a:gd name="T21" fmla="*/ 105 h 105"/>
                <a:gd name="T22" fmla="*/ 115 w 161"/>
                <a:gd name="T23" fmla="*/ 98 h 105"/>
                <a:gd name="T24" fmla="*/ 115 w 161"/>
                <a:gd name="T25" fmla="*/ 91 h 105"/>
                <a:gd name="T26" fmla="*/ 119 w 161"/>
                <a:gd name="T27" fmla="*/ 77 h 105"/>
                <a:gd name="T28" fmla="*/ 122 w 161"/>
                <a:gd name="T29" fmla="*/ 63 h 105"/>
                <a:gd name="T30" fmla="*/ 122 w 161"/>
                <a:gd name="T31" fmla="*/ 45 h 105"/>
                <a:gd name="T32" fmla="*/ 122 w 161"/>
                <a:gd name="T33" fmla="*/ 35 h 105"/>
                <a:gd name="T34" fmla="*/ 122 w 161"/>
                <a:gd name="T35" fmla="*/ 21 h 105"/>
                <a:gd name="T36" fmla="*/ 112 w 161"/>
                <a:gd name="T37" fmla="*/ 14 h 105"/>
                <a:gd name="T38" fmla="*/ 98 w 161"/>
                <a:gd name="T39" fmla="*/ 14 h 105"/>
                <a:gd name="T40" fmla="*/ 84 w 161"/>
                <a:gd name="T41" fmla="*/ 17 h 105"/>
                <a:gd name="T42" fmla="*/ 66 w 161"/>
                <a:gd name="T43" fmla="*/ 21 h 105"/>
                <a:gd name="T44" fmla="*/ 38 w 161"/>
                <a:gd name="T45" fmla="*/ 28 h 105"/>
                <a:gd name="T46" fmla="*/ 0 w 161"/>
                <a:gd name="T47" fmla="*/ 35 h 105"/>
                <a:gd name="T48" fmla="*/ 3 w 161"/>
                <a:gd name="T49" fmla="*/ 24 h 105"/>
                <a:gd name="T50" fmla="*/ 7 w 161"/>
                <a:gd name="T51" fmla="*/ 24 h 105"/>
                <a:gd name="T52" fmla="*/ 17 w 161"/>
                <a:gd name="T53" fmla="*/ 24 h 105"/>
                <a:gd name="T54" fmla="*/ 35 w 161"/>
                <a:gd name="T55" fmla="*/ 21 h 105"/>
                <a:gd name="T56" fmla="*/ 63 w 161"/>
                <a:gd name="T57" fmla="*/ 17 h 105"/>
                <a:gd name="T58" fmla="*/ 87 w 161"/>
                <a:gd name="T59" fmla="*/ 11 h 105"/>
                <a:gd name="T60" fmla="*/ 105 w 161"/>
                <a:gd name="T61" fmla="*/ 7 h 105"/>
                <a:gd name="T62" fmla="*/ 112 w 161"/>
                <a:gd name="T63" fmla="*/ 4 h 105"/>
                <a:gd name="T64" fmla="*/ 119 w 161"/>
                <a:gd name="T6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1" h="105">
                  <a:moveTo>
                    <a:pt x="119" y="0"/>
                  </a:moveTo>
                  <a:lnTo>
                    <a:pt x="122" y="0"/>
                  </a:lnTo>
                  <a:lnTo>
                    <a:pt x="126" y="4"/>
                  </a:lnTo>
                  <a:lnTo>
                    <a:pt x="133" y="7"/>
                  </a:lnTo>
                  <a:lnTo>
                    <a:pt x="143" y="11"/>
                  </a:lnTo>
                  <a:lnTo>
                    <a:pt x="150" y="17"/>
                  </a:lnTo>
                  <a:lnTo>
                    <a:pt x="157" y="21"/>
                  </a:lnTo>
                  <a:lnTo>
                    <a:pt x="161" y="24"/>
                  </a:lnTo>
                  <a:lnTo>
                    <a:pt x="161" y="24"/>
                  </a:lnTo>
                  <a:lnTo>
                    <a:pt x="161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4" y="31"/>
                  </a:lnTo>
                  <a:lnTo>
                    <a:pt x="150" y="31"/>
                  </a:lnTo>
                  <a:lnTo>
                    <a:pt x="147" y="35"/>
                  </a:lnTo>
                  <a:lnTo>
                    <a:pt x="143" y="42"/>
                  </a:lnTo>
                  <a:lnTo>
                    <a:pt x="140" y="49"/>
                  </a:lnTo>
                  <a:lnTo>
                    <a:pt x="136" y="59"/>
                  </a:lnTo>
                  <a:lnTo>
                    <a:pt x="133" y="73"/>
                  </a:lnTo>
                  <a:lnTo>
                    <a:pt x="129" y="87"/>
                  </a:lnTo>
                  <a:lnTo>
                    <a:pt x="126" y="105"/>
                  </a:lnTo>
                  <a:lnTo>
                    <a:pt x="115" y="105"/>
                  </a:lnTo>
                  <a:lnTo>
                    <a:pt x="115" y="101"/>
                  </a:lnTo>
                  <a:lnTo>
                    <a:pt x="115" y="98"/>
                  </a:lnTo>
                  <a:lnTo>
                    <a:pt x="115" y="94"/>
                  </a:lnTo>
                  <a:lnTo>
                    <a:pt x="115" y="91"/>
                  </a:lnTo>
                  <a:lnTo>
                    <a:pt x="115" y="84"/>
                  </a:lnTo>
                  <a:lnTo>
                    <a:pt x="119" y="77"/>
                  </a:lnTo>
                  <a:lnTo>
                    <a:pt x="119" y="70"/>
                  </a:lnTo>
                  <a:lnTo>
                    <a:pt x="122" y="63"/>
                  </a:lnTo>
                  <a:lnTo>
                    <a:pt x="122" y="52"/>
                  </a:lnTo>
                  <a:lnTo>
                    <a:pt x="122" y="45"/>
                  </a:lnTo>
                  <a:lnTo>
                    <a:pt x="122" y="38"/>
                  </a:lnTo>
                  <a:lnTo>
                    <a:pt x="122" y="35"/>
                  </a:lnTo>
                  <a:lnTo>
                    <a:pt x="122" y="24"/>
                  </a:lnTo>
                  <a:lnTo>
                    <a:pt x="122" y="21"/>
                  </a:lnTo>
                  <a:lnTo>
                    <a:pt x="119" y="17"/>
                  </a:lnTo>
                  <a:lnTo>
                    <a:pt x="112" y="14"/>
                  </a:lnTo>
                  <a:lnTo>
                    <a:pt x="105" y="14"/>
                  </a:lnTo>
                  <a:lnTo>
                    <a:pt x="98" y="14"/>
                  </a:lnTo>
                  <a:lnTo>
                    <a:pt x="91" y="17"/>
                  </a:lnTo>
                  <a:lnTo>
                    <a:pt x="84" y="17"/>
                  </a:lnTo>
                  <a:lnTo>
                    <a:pt x="77" y="17"/>
                  </a:lnTo>
                  <a:lnTo>
                    <a:pt x="66" y="21"/>
                  </a:lnTo>
                  <a:lnTo>
                    <a:pt x="52" y="24"/>
                  </a:lnTo>
                  <a:lnTo>
                    <a:pt x="38" y="28"/>
                  </a:lnTo>
                  <a:lnTo>
                    <a:pt x="21" y="28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7" y="24"/>
                  </a:lnTo>
                  <a:lnTo>
                    <a:pt x="21" y="21"/>
                  </a:lnTo>
                  <a:lnTo>
                    <a:pt x="35" y="21"/>
                  </a:lnTo>
                  <a:lnTo>
                    <a:pt x="49" y="17"/>
                  </a:lnTo>
                  <a:lnTo>
                    <a:pt x="63" y="17"/>
                  </a:lnTo>
                  <a:lnTo>
                    <a:pt x="77" y="14"/>
                  </a:lnTo>
                  <a:lnTo>
                    <a:pt x="87" y="11"/>
                  </a:lnTo>
                  <a:lnTo>
                    <a:pt x="98" y="11"/>
                  </a:lnTo>
                  <a:lnTo>
                    <a:pt x="105" y="7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19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0">
              <a:extLst>
                <a:ext uri="{FF2B5EF4-FFF2-40B4-BE49-F238E27FC236}">
                  <a16:creationId xmlns:a16="http://schemas.microsoft.com/office/drawing/2014/main" id="{E2E2496C-C52E-41F5-A255-76A790F0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547" y="15396384"/>
              <a:ext cx="711939" cy="276867"/>
            </a:xfrm>
            <a:custGeom>
              <a:avLst/>
              <a:gdLst>
                <a:gd name="T0" fmla="*/ 0 w 126"/>
                <a:gd name="T1" fmla="*/ 24 h 49"/>
                <a:gd name="T2" fmla="*/ 7 w 126"/>
                <a:gd name="T3" fmla="*/ 24 h 49"/>
                <a:gd name="T4" fmla="*/ 21 w 126"/>
                <a:gd name="T5" fmla="*/ 21 h 49"/>
                <a:gd name="T6" fmla="*/ 35 w 126"/>
                <a:gd name="T7" fmla="*/ 17 h 49"/>
                <a:gd name="T8" fmla="*/ 52 w 126"/>
                <a:gd name="T9" fmla="*/ 10 h 49"/>
                <a:gd name="T10" fmla="*/ 70 w 126"/>
                <a:gd name="T11" fmla="*/ 3 h 49"/>
                <a:gd name="T12" fmla="*/ 84 w 126"/>
                <a:gd name="T13" fmla="*/ 0 h 49"/>
                <a:gd name="T14" fmla="*/ 98 w 126"/>
                <a:gd name="T15" fmla="*/ 0 h 49"/>
                <a:gd name="T16" fmla="*/ 105 w 126"/>
                <a:gd name="T17" fmla="*/ 0 h 49"/>
                <a:gd name="T18" fmla="*/ 112 w 126"/>
                <a:gd name="T19" fmla="*/ 3 h 49"/>
                <a:gd name="T20" fmla="*/ 119 w 126"/>
                <a:gd name="T21" fmla="*/ 7 h 49"/>
                <a:gd name="T22" fmla="*/ 122 w 126"/>
                <a:gd name="T23" fmla="*/ 10 h 49"/>
                <a:gd name="T24" fmla="*/ 126 w 126"/>
                <a:gd name="T25" fmla="*/ 14 h 49"/>
                <a:gd name="T26" fmla="*/ 126 w 126"/>
                <a:gd name="T27" fmla="*/ 17 h 49"/>
                <a:gd name="T28" fmla="*/ 122 w 126"/>
                <a:gd name="T29" fmla="*/ 21 h 49"/>
                <a:gd name="T30" fmla="*/ 115 w 126"/>
                <a:gd name="T31" fmla="*/ 24 h 49"/>
                <a:gd name="T32" fmla="*/ 108 w 126"/>
                <a:gd name="T33" fmla="*/ 31 h 49"/>
                <a:gd name="T34" fmla="*/ 101 w 126"/>
                <a:gd name="T35" fmla="*/ 31 h 49"/>
                <a:gd name="T36" fmla="*/ 94 w 126"/>
                <a:gd name="T37" fmla="*/ 35 h 49"/>
                <a:gd name="T38" fmla="*/ 84 w 126"/>
                <a:gd name="T39" fmla="*/ 35 h 49"/>
                <a:gd name="T40" fmla="*/ 70 w 126"/>
                <a:gd name="T41" fmla="*/ 38 h 49"/>
                <a:gd name="T42" fmla="*/ 56 w 126"/>
                <a:gd name="T43" fmla="*/ 42 h 49"/>
                <a:gd name="T44" fmla="*/ 38 w 126"/>
                <a:gd name="T45" fmla="*/ 42 h 49"/>
                <a:gd name="T46" fmla="*/ 21 w 126"/>
                <a:gd name="T47" fmla="*/ 45 h 49"/>
                <a:gd name="T48" fmla="*/ 0 w 126"/>
                <a:gd name="T49" fmla="*/ 49 h 49"/>
                <a:gd name="T50" fmla="*/ 0 w 126"/>
                <a:gd name="T51" fmla="*/ 24 h 49"/>
                <a:gd name="T52" fmla="*/ 0 w 126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6" h="49">
                  <a:moveTo>
                    <a:pt x="0" y="24"/>
                  </a:moveTo>
                  <a:lnTo>
                    <a:pt x="7" y="24"/>
                  </a:lnTo>
                  <a:lnTo>
                    <a:pt x="21" y="21"/>
                  </a:lnTo>
                  <a:lnTo>
                    <a:pt x="35" y="17"/>
                  </a:lnTo>
                  <a:lnTo>
                    <a:pt x="52" y="10"/>
                  </a:lnTo>
                  <a:lnTo>
                    <a:pt x="70" y="3"/>
                  </a:lnTo>
                  <a:lnTo>
                    <a:pt x="84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2" y="3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6" y="14"/>
                  </a:lnTo>
                  <a:lnTo>
                    <a:pt x="126" y="17"/>
                  </a:lnTo>
                  <a:lnTo>
                    <a:pt x="122" y="21"/>
                  </a:lnTo>
                  <a:lnTo>
                    <a:pt x="115" y="24"/>
                  </a:lnTo>
                  <a:lnTo>
                    <a:pt x="108" y="31"/>
                  </a:lnTo>
                  <a:lnTo>
                    <a:pt x="101" y="31"/>
                  </a:lnTo>
                  <a:lnTo>
                    <a:pt x="94" y="35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6" y="42"/>
                  </a:lnTo>
                  <a:lnTo>
                    <a:pt x="38" y="42"/>
                  </a:lnTo>
                  <a:lnTo>
                    <a:pt x="21" y="45"/>
                  </a:lnTo>
                  <a:lnTo>
                    <a:pt x="0" y="49"/>
                  </a:lnTo>
                  <a:lnTo>
                    <a:pt x="0" y="24"/>
                  </a:lnTo>
                  <a:lnTo>
                    <a:pt x="0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1">
              <a:extLst>
                <a:ext uri="{FF2B5EF4-FFF2-40B4-BE49-F238E27FC236}">
                  <a16:creationId xmlns:a16="http://schemas.microsoft.com/office/drawing/2014/main" id="{3AC777C0-DF73-4C95-990D-D035B53D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187" y="16656400"/>
              <a:ext cx="751492" cy="118658"/>
            </a:xfrm>
            <a:custGeom>
              <a:avLst/>
              <a:gdLst>
                <a:gd name="T0" fmla="*/ 0 w 133"/>
                <a:gd name="T1" fmla="*/ 14 h 21"/>
                <a:gd name="T2" fmla="*/ 4 w 133"/>
                <a:gd name="T3" fmla="*/ 14 h 21"/>
                <a:gd name="T4" fmla="*/ 7 w 133"/>
                <a:gd name="T5" fmla="*/ 14 h 21"/>
                <a:gd name="T6" fmla="*/ 14 w 133"/>
                <a:gd name="T7" fmla="*/ 14 h 21"/>
                <a:gd name="T8" fmla="*/ 21 w 133"/>
                <a:gd name="T9" fmla="*/ 11 h 21"/>
                <a:gd name="T10" fmla="*/ 28 w 133"/>
                <a:gd name="T11" fmla="*/ 11 h 21"/>
                <a:gd name="T12" fmla="*/ 35 w 133"/>
                <a:gd name="T13" fmla="*/ 11 h 21"/>
                <a:gd name="T14" fmla="*/ 46 w 133"/>
                <a:gd name="T15" fmla="*/ 7 h 21"/>
                <a:gd name="T16" fmla="*/ 56 w 133"/>
                <a:gd name="T17" fmla="*/ 7 h 21"/>
                <a:gd name="T18" fmla="*/ 67 w 133"/>
                <a:gd name="T19" fmla="*/ 4 h 21"/>
                <a:gd name="T20" fmla="*/ 74 w 133"/>
                <a:gd name="T21" fmla="*/ 4 h 21"/>
                <a:gd name="T22" fmla="*/ 84 w 133"/>
                <a:gd name="T23" fmla="*/ 0 h 21"/>
                <a:gd name="T24" fmla="*/ 91 w 133"/>
                <a:gd name="T25" fmla="*/ 0 h 21"/>
                <a:gd name="T26" fmla="*/ 102 w 133"/>
                <a:gd name="T27" fmla="*/ 0 h 21"/>
                <a:gd name="T28" fmla="*/ 109 w 133"/>
                <a:gd name="T29" fmla="*/ 0 h 21"/>
                <a:gd name="T30" fmla="*/ 116 w 133"/>
                <a:gd name="T31" fmla="*/ 0 h 21"/>
                <a:gd name="T32" fmla="*/ 119 w 133"/>
                <a:gd name="T33" fmla="*/ 0 h 21"/>
                <a:gd name="T34" fmla="*/ 123 w 133"/>
                <a:gd name="T35" fmla="*/ 0 h 21"/>
                <a:gd name="T36" fmla="*/ 126 w 133"/>
                <a:gd name="T37" fmla="*/ 0 h 21"/>
                <a:gd name="T38" fmla="*/ 130 w 133"/>
                <a:gd name="T39" fmla="*/ 4 h 21"/>
                <a:gd name="T40" fmla="*/ 133 w 133"/>
                <a:gd name="T41" fmla="*/ 7 h 21"/>
                <a:gd name="T42" fmla="*/ 130 w 133"/>
                <a:gd name="T43" fmla="*/ 7 h 21"/>
                <a:gd name="T44" fmla="*/ 130 w 133"/>
                <a:gd name="T45" fmla="*/ 7 h 21"/>
                <a:gd name="T46" fmla="*/ 123 w 133"/>
                <a:gd name="T47" fmla="*/ 7 h 21"/>
                <a:gd name="T48" fmla="*/ 116 w 133"/>
                <a:gd name="T49" fmla="*/ 11 h 21"/>
                <a:gd name="T50" fmla="*/ 109 w 133"/>
                <a:gd name="T51" fmla="*/ 11 h 21"/>
                <a:gd name="T52" fmla="*/ 98 w 133"/>
                <a:gd name="T53" fmla="*/ 11 h 21"/>
                <a:gd name="T54" fmla="*/ 88 w 133"/>
                <a:gd name="T55" fmla="*/ 14 h 21"/>
                <a:gd name="T56" fmla="*/ 74 w 133"/>
                <a:gd name="T57" fmla="*/ 14 h 21"/>
                <a:gd name="T58" fmla="*/ 60 w 133"/>
                <a:gd name="T59" fmla="*/ 18 h 21"/>
                <a:gd name="T60" fmla="*/ 46 w 133"/>
                <a:gd name="T61" fmla="*/ 18 h 21"/>
                <a:gd name="T62" fmla="*/ 35 w 133"/>
                <a:gd name="T63" fmla="*/ 18 h 21"/>
                <a:gd name="T64" fmla="*/ 25 w 133"/>
                <a:gd name="T65" fmla="*/ 21 h 21"/>
                <a:gd name="T66" fmla="*/ 18 w 133"/>
                <a:gd name="T67" fmla="*/ 21 h 21"/>
                <a:gd name="T68" fmla="*/ 11 w 133"/>
                <a:gd name="T69" fmla="*/ 21 h 21"/>
                <a:gd name="T70" fmla="*/ 4 w 133"/>
                <a:gd name="T71" fmla="*/ 21 h 21"/>
                <a:gd name="T72" fmla="*/ 0 w 133"/>
                <a:gd name="T73" fmla="*/ 21 h 21"/>
                <a:gd name="T74" fmla="*/ 0 w 133"/>
                <a:gd name="T75" fmla="*/ 14 h 21"/>
                <a:gd name="T76" fmla="*/ 0 w 133"/>
                <a:gd name="T7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3" h="21">
                  <a:moveTo>
                    <a:pt x="0" y="14"/>
                  </a:moveTo>
                  <a:lnTo>
                    <a:pt x="4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21" y="11"/>
                  </a:lnTo>
                  <a:lnTo>
                    <a:pt x="28" y="11"/>
                  </a:lnTo>
                  <a:lnTo>
                    <a:pt x="35" y="11"/>
                  </a:lnTo>
                  <a:lnTo>
                    <a:pt x="46" y="7"/>
                  </a:lnTo>
                  <a:lnTo>
                    <a:pt x="56" y="7"/>
                  </a:lnTo>
                  <a:lnTo>
                    <a:pt x="67" y="4"/>
                  </a:lnTo>
                  <a:lnTo>
                    <a:pt x="74" y="4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102" y="0"/>
                  </a:lnTo>
                  <a:lnTo>
                    <a:pt x="109" y="0"/>
                  </a:lnTo>
                  <a:lnTo>
                    <a:pt x="116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30" y="4"/>
                  </a:lnTo>
                  <a:lnTo>
                    <a:pt x="133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23" y="7"/>
                  </a:lnTo>
                  <a:lnTo>
                    <a:pt x="116" y="11"/>
                  </a:lnTo>
                  <a:lnTo>
                    <a:pt x="109" y="11"/>
                  </a:lnTo>
                  <a:lnTo>
                    <a:pt x="98" y="11"/>
                  </a:lnTo>
                  <a:lnTo>
                    <a:pt x="88" y="14"/>
                  </a:lnTo>
                  <a:lnTo>
                    <a:pt x="74" y="14"/>
                  </a:lnTo>
                  <a:lnTo>
                    <a:pt x="60" y="18"/>
                  </a:lnTo>
                  <a:lnTo>
                    <a:pt x="46" y="18"/>
                  </a:lnTo>
                  <a:lnTo>
                    <a:pt x="35" y="18"/>
                  </a:lnTo>
                  <a:lnTo>
                    <a:pt x="25" y="21"/>
                  </a:lnTo>
                  <a:lnTo>
                    <a:pt x="18" y="21"/>
                  </a:lnTo>
                  <a:lnTo>
                    <a:pt x="11" y="21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2">
              <a:extLst>
                <a:ext uri="{FF2B5EF4-FFF2-40B4-BE49-F238E27FC236}">
                  <a16:creationId xmlns:a16="http://schemas.microsoft.com/office/drawing/2014/main" id="{6760F9DE-FCCF-4CF5-88BD-61F949154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775" y="15554593"/>
              <a:ext cx="988805" cy="276867"/>
            </a:xfrm>
            <a:custGeom>
              <a:avLst/>
              <a:gdLst>
                <a:gd name="T0" fmla="*/ 7 w 175"/>
                <a:gd name="T1" fmla="*/ 42 h 49"/>
                <a:gd name="T2" fmla="*/ 4 w 175"/>
                <a:gd name="T3" fmla="*/ 35 h 49"/>
                <a:gd name="T4" fmla="*/ 0 w 175"/>
                <a:gd name="T5" fmla="*/ 31 h 49"/>
                <a:gd name="T6" fmla="*/ 0 w 175"/>
                <a:gd name="T7" fmla="*/ 31 h 49"/>
                <a:gd name="T8" fmla="*/ 4 w 175"/>
                <a:gd name="T9" fmla="*/ 28 h 49"/>
                <a:gd name="T10" fmla="*/ 7 w 175"/>
                <a:gd name="T11" fmla="*/ 28 h 49"/>
                <a:gd name="T12" fmla="*/ 11 w 175"/>
                <a:gd name="T13" fmla="*/ 28 h 49"/>
                <a:gd name="T14" fmla="*/ 14 w 175"/>
                <a:gd name="T15" fmla="*/ 24 h 49"/>
                <a:gd name="T16" fmla="*/ 21 w 175"/>
                <a:gd name="T17" fmla="*/ 24 h 49"/>
                <a:gd name="T18" fmla="*/ 32 w 175"/>
                <a:gd name="T19" fmla="*/ 21 h 49"/>
                <a:gd name="T20" fmla="*/ 42 w 175"/>
                <a:gd name="T21" fmla="*/ 17 h 49"/>
                <a:gd name="T22" fmla="*/ 53 w 175"/>
                <a:gd name="T23" fmla="*/ 14 h 49"/>
                <a:gd name="T24" fmla="*/ 67 w 175"/>
                <a:gd name="T25" fmla="*/ 10 h 49"/>
                <a:gd name="T26" fmla="*/ 81 w 175"/>
                <a:gd name="T27" fmla="*/ 10 h 49"/>
                <a:gd name="T28" fmla="*/ 91 w 175"/>
                <a:gd name="T29" fmla="*/ 7 h 49"/>
                <a:gd name="T30" fmla="*/ 102 w 175"/>
                <a:gd name="T31" fmla="*/ 3 h 49"/>
                <a:gd name="T32" fmla="*/ 112 w 175"/>
                <a:gd name="T33" fmla="*/ 3 h 49"/>
                <a:gd name="T34" fmla="*/ 123 w 175"/>
                <a:gd name="T35" fmla="*/ 0 h 49"/>
                <a:gd name="T36" fmla="*/ 130 w 175"/>
                <a:gd name="T37" fmla="*/ 0 h 49"/>
                <a:gd name="T38" fmla="*/ 133 w 175"/>
                <a:gd name="T39" fmla="*/ 0 h 49"/>
                <a:gd name="T40" fmla="*/ 140 w 175"/>
                <a:gd name="T41" fmla="*/ 0 h 49"/>
                <a:gd name="T42" fmla="*/ 147 w 175"/>
                <a:gd name="T43" fmla="*/ 0 h 49"/>
                <a:gd name="T44" fmla="*/ 154 w 175"/>
                <a:gd name="T45" fmla="*/ 0 h 49"/>
                <a:gd name="T46" fmla="*/ 161 w 175"/>
                <a:gd name="T47" fmla="*/ 0 h 49"/>
                <a:gd name="T48" fmla="*/ 165 w 175"/>
                <a:gd name="T49" fmla="*/ 3 h 49"/>
                <a:gd name="T50" fmla="*/ 168 w 175"/>
                <a:gd name="T51" fmla="*/ 3 h 49"/>
                <a:gd name="T52" fmla="*/ 172 w 175"/>
                <a:gd name="T53" fmla="*/ 7 h 49"/>
                <a:gd name="T54" fmla="*/ 172 w 175"/>
                <a:gd name="T55" fmla="*/ 10 h 49"/>
                <a:gd name="T56" fmla="*/ 175 w 175"/>
                <a:gd name="T57" fmla="*/ 10 h 49"/>
                <a:gd name="T58" fmla="*/ 172 w 175"/>
                <a:gd name="T59" fmla="*/ 14 h 49"/>
                <a:gd name="T60" fmla="*/ 168 w 175"/>
                <a:gd name="T61" fmla="*/ 17 h 49"/>
                <a:gd name="T62" fmla="*/ 161 w 175"/>
                <a:gd name="T63" fmla="*/ 21 h 49"/>
                <a:gd name="T64" fmla="*/ 154 w 175"/>
                <a:gd name="T65" fmla="*/ 24 h 49"/>
                <a:gd name="T66" fmla="*/ 147 w 175"/>
                <a:gd name="T67" fmla="*/ 24 h 49"/>
                <a:gd name="T68" fmla="*/ 140 w 175"/>
                <a:gd name="T69" fmla="*/ 28 h 49"/>
                <a:gd name="T70" fmla="*/ 133 w 175"/>
                <a:gd name="T71" fmla="*/ 28 h 49"/>
                <a:gd name="T72" fmla="*/ 126 w 175"/>
                <a:gd name="T73" fmla="*/ 31 h 49"/>
                <a:gd name="T74" fmla="*/ 116 w 175"/>
                <a:gd name="T75" fmla="*/ 35 h 49"/>
                <a:gd name="T76" fmla="*/ 105 w 175"/>
                <a:gd name="T77" fmla="*/ 35 h 49"/>
                <a:gd name="T78" fmla="*/ 84 w 175"/>
                <a:gd name="T79" fmla="*/ 42 h 49"/>
                <a:gd name="T80" fmla="*/ 70 w 175"/>
                <a:gd name="T81" fmla="*/ 42 h 49"/>
                <a:gd name="T82" fmla="*/ 63 w 175"/>
                <a:gd name="T83" fmla="*/ 45 h 49"/>
                <a:gd name="T84" fmla="*/ 53 w 175"/>
                <a:gd name="T85" fmla="*/ 45 h 49"/>
                <a:gd name="T86" fmla="*/ 46 w 175"/>
                <a:gd name="T87" fmla="*/ 49 h 49"/>
                <a:gd name="T88" fmla="*/ 39 w 175"/>
                <a:gd name="T89" fmla="*/ 49 h 49"/>
                <a:gd name="T90" fmla="*/ 32 w 175"/>
                <a:gd name="T91" fmla="*/ 49 h 49"/>
                <a:gd name="T92" fmla="*/ 28 w 175"/>
                <a:gd name="T93" fmla="*/ 49 h 49"/>
                <a:gd name="T94" fmla="*/ 28 w 175"/>
                <a:gd name="T95" fmla="*/ 49 h 49"/>
                <a:gd name="T96" fmla="*/ 21 w 175"/>
                <a:gd name="T97" fmla="*/ 49 h 49"/>
                <a:gd name="T98" fmla="*/ 18 w 175"/>
                <a:gd name="T99" fmla="*/ 49 h 49"/>
                <a:gd name="T100" fmla="*/ 14 w 175"/>
                <a:gd name="T101" fmla="*/ 45 h 49"/>
                <a:gd name="T102" fmla="*/ 7 w 175"/>
                <a:gd name="T103" fmla="*/ 42 h 49"/>
                <a:gd name="T104" fmla="*/ 7 w 175"/>
                <a:gd name="T105" fmla="*/ 4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5" h="49">
                  <a:moveTo>
                    <a:pt x="7" y="42"/>
                  </a:moveTo>
                  <a:lnTo>
                    <a:pt x="4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11" y="28"/>
                  </a:lnTo>
                  <a:lnTo>
                    <a:pt x="14" y="24"/>
                  </a:lnTo>
                  <a:lnTo>
                    <a:pt x="21" y="24"/>
                  </a:lnTo>
                  <a:lnTo>
                    <a:pt x="32" y="21"/>
                  </a:lnTo>
                  <a:lnTo>
                    <a:pt x="42" y="17"/>
                  </a:lnTo>
                  <a:lnTo>
                    <a:pt x="53" y="14"/>
                  </a:lnTo>
                  <a:lnTo>
                    <a:pt x="67" y="10"/>
                  </a:lnTo>
                  <a:lnTo>
                    <a:pt x="81" y="10"/>
                  </a:lnTo>
                  <a:lnTo>
                    <a:pt x="91" y="7"/>
                  </a:lnTo>
                  <a:lnTo>
                    <a:pt x="102" y="3"/>
                  </a:lnTo>
                  <a:lnTo>
                    <a:pt x="112" y="3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61" y="0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2" y="10"/>
                  </a:lnTo>
                  <a:lnTo>
                    <a:pt x="175" y="10"/>
                  </a:lnTo>
                  <a:lnTo>
                    <a:pt x="172" y="14"/>
                  </a:lnTo>
                  <a:lnTo>
                    <a:pt x="168" y="17"/>
                  </a:lnTo>
                  <a:lnTo>
                    <a:pt x="161" y="21"/>
                  </a:lnTo>
                  <a:lnTo>
                    <a:pt x="154" y="24"/>
                  </a:lnTo>
                  <a:lnTo>
                    <a:pt x="147" y="24"/>
                  </a:lnTo>
                  <a:lnTo>
                    <a:pt x="140" y="28"/>
                  </a:lnTo>
                  <a:lnTo>
                    <a:pt x="133" y="28"/>
                  </a:lnTo>
                  <a:lnTo>
                    <a:pt x="126" y="31"/>
                  </a:lnTo>
                  <a:lnTo>
                    <a:pt x="116" y="35"/>
                  </a:lnTo>
                  <a:lnTo>
                    <a:pt x="105" y="35"/>
                  </a:lnTo>
                  <a:lnTo>
                    <a:pt x="84" y="42"/>
                  </a:lnTo>
                  <a:lnTo>
                    <a:pt x="70" y="42"/>
                  </a:lnTo>
                  <a:lnTo>
                    <a:pt x="63" y="45"/>
                  </a:lnTo>
                  <a:lnTo>
                    <a:pt x="53" y="45"/>
                  </a:lnTo>
                  <a:lnTo>
                    <a:pt x="46" y="49"/>
                  </a:lnTo>
                  <a:lnTo>
                    <a:pt x="39" y="49"/>
                  </a:lnTo>
                  <a:lnTo>
                    <a:pt x="32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4" y="45"/>
                  </a:lnTo>
                  <a:lnTo>
                    <a:pt x="7" y="42"/>
                  </a:lnTo>
                  <a:lnTo>
                    <a:pt x="7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3">
              <a:extLst>
                <a:ext uri="{FF2B5EF4-FFF2-40B4-BE49-F238E27FC236}">
                  <a16:creationId xmlns:a16="http://schemas.microsoft.com/office/drawing/2014/main" id="{031A850B-7BD1-4DDC-8E76-9DFDD7F06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243" y="15079967"/>
              <a:ext cx="395521" cy="372920"/>
            </a:xfrm>
            <a:custGeom>
              <a:avLst/>
              <a:gdLst>
                <a:gd name="T0" fmla="*/ 45 w 70"/>
                <a:gd name="T1" fmla="*/ 14 h 66"/>
                <a:gd name="T2" fmla="*/ 52 w 70"/>
                <a:gd name="T3" fmla="*/ 21 h 66"/>
                <a:gd name="T4" fmla="*/ 59 w 70"/>
                <a:gd name="T5" fmla="*/ 28 h 66"/>
                <a:gd name="T6" fmla="*/ 66 w 70"/>
                <a:gd name="T7" fmla="*/ 31 h 66"/>
                <a:gd name="T8" fmla="*/ 66 w 70"/>
                <a:gd name="T9" fmla="*/ 38 h 66"/>
                <a:gd name="T10" fmla="*/ 70 w 70"/>
                <a:gd name="T11" fmla="*/ 45 h 66"/>
                <a:gd name="T12" fmla="*/ 66 w 70"/>
                <a:gd name="T13" fmla="*/ 52 h 66"/>
                <a:gd name="T14" fmla="*/ 66 w 70"/>
                <a:gd name="T15" fmla="*/ 56 h 66"/>
                <a:gd name="T16" fmla="*/ 63 w 70"/>
                <a:gd name="T17" fmla="*/ 59 h 66"/>
                <a:gd name="T18" fmla="*/ 59 w 70"/>
                <a:gd name="T19" fmla="*/ 63 h 66"/>
                <a:gd name="T20" fmla="*/ 56 w 70"/>
                <a:gd name="T21" fmla="*/ 66 h 66"/>
                <a:gd name="T22" fmla="*/ 52 w 70"/>
                <a:gd name="T23" fmla="*/ 66 h 66"/>
                <a:gd name="T24" fmla="*/ 49 w 70"/>
                <a:gd name="T25" fmla="*/ 66 h 66"/>
                <a:gd name="T26" fmla="*/ 45 w 70"/>
                <a:gd name="T27" fmla="*/ 66 h 66"/>
                <a:gd name="T28" fmla="*/ 38 w 70"/>
                <a:gd name="T29" fmla="*/ 59 h 66"/>
                <a:gd name="T30" fmla="*/ 35 w 70"/>
                <a:gd name="T31" fmla="*/ 56 h 66"/>
                <a:gd name="T32" fmla="*/ 31 w 70"/>
                <a:gd name="T33" fmla="*/ 52 h 66"/>
                <a:gd name="T34" fmla="*/ 28 w 70"/>
                <a:gd name="T35" fmla="*/ 45 h 66"/>
                <a:gd name="T36" fmla="*/ 21 w 70"/>
                <a:gd name="T37" fmla="*/ 42 h 66"/>
                <a:gd name="T38" fmla="*/ 14 w 70"/>
                <a:gd name="T39" fmla="*/ 28 h 66"/>
                <a:gd name="T40" fmla="*/ 7 w 70"/>
                <a:gd name="T41" fmla="*/ 18 h 66"/>
                <a:gd name="T42" fmla="*/ 3 w 70"/>
                <a:gd name="T43" fmla="*/ 11 h 66"/>
                <a:gd name="T44" fmla="*/ 0 w 70"/>
                <a:gd name="T45" fmla="*/ 7 h 66"/>
                <a:gd name="T46" fmla="*/ 3 w 70"/>
                <a:gd name="T47" fmla="*/ 4 h 66"/>
                <a:gd name="T48" fmla="*/ 3 w 70"/>
                <a:gd name="T49" fmla="*/ 4 h 66"/>
                <a:gd name="T50" fmla="*/ 10 w 70"/>
                <a:gd name="T51" fmla="*/ 0 h 66"/>
                <a:gd name="T52" fmla="*/ 14 w 70"/>
                <a:gd name="T53" fmla="*/ 4 h 66"/>
                <a:gd name="T54" fmla="*/ 21 w 70"/>
                <a:gd name="T55" fmla="*/ 4 h 66"/>
                <a:gd name="T56" fmla="*/ 28 w 70"/>
                <a:gd name="T57" fmla="*/ 7 h 66"/>
                <a:gd name="T58" fmla="*/ 38 w 70"/>
                <a:gd name="T59" fmla="*/ 11 h 66"/>
                <a:gd name="T60" fmla="*/ 45 w 70"/>
                <a:gd name="T61" fmla="*/ 14 h 66"/>
                <a:gd name="T62" fmla="*/ 45 w 70"/>
                <a:gd name="T63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66">
                  <a:moveTo>
                    <a:pt x="45" y="14"/>
                  </a:moveTo>
                  <a:lnTo>
                    <a:pt x="52" y="21"/>
                  </a:lnTo>
                  <a:lnTo>
                    <a:pt x="59" y="28"/>
                  </a:lnTo>
                  <a:lnTo>
                    <a:pt x="66" y="31"/>
                  </a:lnTo>
                  <a:lnTo>
                    <a:pt x="66" y="38"/>
                  </a:lnTo>
                  <a:lnTo>
                    <a:pt x="70" y="45"/>
                  </a:lnTo>
                  <a:lnTo>
                    <a:pt x="66" y="52"/>
                  </a:lnTo>
                  <a:lnTo>
                    <a:pt x="66" y="56"/>
                  </a:lnTo>
                  <a:lnTo>
                    <a:pt x="63" y="59"/>
                  </a:lnTo>
                  <a:lnTo>
                    <a:pt x="59" y="63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9" y="66"/>
                  </a:lnTo>
                  <a:lnTo>
                    <a:pt x="45" y="66"/>
                  </a:lnTo>
                  <a:lnTo>
                    <a:pt x="38" y="59"/>
                  </a:lnTo>
                  <a:lnTo>
                    <a:pt x="35" y="56"/>
                  </a:lnTo>
                  <a:lnTo>
                    <a:pt x="31" y="52"/>
                  </a:lnTo>
                  <a:lnTo>
                    <a:pt x="28" y="45"/>
                  </a:lnTo>
                  <a:lnTo>
                    <a:pt x="21" y="42"/>
                  </a:lnTo>
                  <a:lnTo>
                    <a:pt x="14" y="28"/>
                  </a:lnTo>
                  <a:lnTo>
                    <a:pt x="7" y="18"/>
                  </a:lnTo>
                  <a:lnTo>
                    <a:pt x="3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8" y="11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4">
              <a:extLst>
                <a:ext uri="{FF2B5EF4-FFF2-40B4-BE49-F238E27FC236}">
                  <a16:creationId xmlns:a16="http://schemas.microsoft.com/office/drawing/2014/main" id="{A4729F4F-3E09-4EDE-9EC6-A3F40555F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983" y="15950114"/>
              <a:ext cx="237313" cy="372920"/>
            </a:xfrm>
            <a:custGeom>
              <a:avLst/>
              <a:gdLst>
                <a:gd name="T0" fmla="*/ 39 w 42"/>
                <a:gd name="T1" fmla="*/ 55 h 66"/>
                <a:gd name="T2" fmla="*/ 35 w 42"/>
                <a:gd name="T3" fmla="*/ 59 h 66"/>
                <a:gd name="T4" fmla="*/ 32 w 42"/>
                <a:gd name="T5" fmla="*/ 62 h 66"/>
                <a:gd name="T6" fmla="*/ 28 w 42"/>
                <a:gd name="T7" fmla="*/ 66 h 66"/>
                <a:gd name="T8" fmla="*/ 25 w 42"/>
                <a:gd name="T9" fmla="*/ 66 h 66"/>
                <a:gd name="T10" fmla="*/ 21 w 42"/>
                <a:gd name="T11" fmla="*/ 66 h 66"/>
                <a:gd name="T12" fmla="*/ 18 w 42"/>
                <a:gd name="T13" fmla="*/ 62 h 66"/>
                <a:gd name="T14" fmla="*/ 14 w 42"/>
                <a:gd name="T15" fmla="*/ 55 h 66"/>
                <a:gd name="T16" fmla="*/ 11 w 42"/>
                <a:gd name="T17" fmla="*/ 45 h 66"/>
                <a:gd name="T18" fmla="*/ 7 w 42"/>
                <a:gd name="T19" fmla="*/ 38 h 66"/>
                <a:gd name="T20" fmla="*/ 4 w 42"/>
                <a:gd name="T21" fmla="*/ 28 h 66"/>
                <a:gd name="T22" fmla="*/ 0 w 42"/>
                <a:gd name="T23" fmla="*/ 21 h 66"/>
                <a:gd name="T24" fmla="*/ 0 w 42"/>
                <a:gd name="T25" fmla="*/ 14 h 66"/>
                <a:gd name="T26" fmla="*/ 0 w 42"/>
                <a:gd name="T27" fmla="*/ 7 h 66"/>
                <a:gd name="T28" fmla="*/ 4 w 42"/>
                <a:gd name="T29" fmla="*/ 3 h 66"/>
                <a:gd name="T30" fmla="*/ 4 w 42"/>
                <a:gd name="T31" fmla="*/ 0 h 66"/>
                <a:gd name="T32" fmla="*/ 7 w 42"/>
                <a:gd name="T33" fmla="*/ 0 h 66"/>
                <a:gd name="T34" fmla="*/ 11 w 42"/>
                <a:gd name="T35" fmla="*/ 0 h 66"/>
                <a:gd name="T36" fmla="*/ 14 w 42"/>
                <a:gd name="T37" fmla="*/ 3 h 66"/>
                <a:gd name="T38" fmla="*/ 21 w 42"/>
                <a:gd name="T39" fmla="*/ 3 h 66"/>
                <a:gd name="T40" fmla="*/ 25 w 42"/>
                <a:gd name="T41" fmla="*/ 7 h 66"/>
                <a:gd name="T42" fmla="*/ 32 w 42"/>
                <a:gd name="T43" fmla="*/ 10 h 66"/>
                <a:gd name="T44" fmla="*/ 35 w 42"/>
                <a:gd name="T45" fmla="*/ 14 h 66"/>
                <a:gd name="T46" fmla="*/ 39 w 42"/>
                <a:gd name="T47" fmla="*/ 21 h 66"/>
                <a:gd name="T48" fmla="*/ 42 w 42"/>
                <a:gd name="T49" fmla="*/ 28 h 66"/>
                <a:gd name="T50" fmla="*/ 42 w 42"/>
                <a:gd name="T51" fmla="*/ 35 h 66"/>
                <a:gd name="T52" fmla="*/ 42 w 42"/>
                <a:gd name="T53" fmla="*/ 41 h 66"/>
                <a:gd name="T54" fmla="*/ 42 w 42"/>
                <a:gd name="T55" fmla="*/ 48 h 66"/>
                <a:gd name="T56" fmla="*/ 39 w 42"/>
                <a:gd name="T57" fmla="*/ 55 h 66"/>
                <a:gd name="T58" fmla="*/ 39 w 42"/>
                <a:gd name="T59" fmla="*/ 5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66">
                  <a:moveTo>
                    <a:pt x="39" y="55"/>
                  </a:moveTo>
                  <a:lnTo>
                    <a:pt x="35" y="59"/>
                  </a:lnTo>
                  <a:lnTo>
                    <a:pt x="32" y="62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1" y="66"/>
                  </a:lnTo>
                  <a:lnTo>
                    <a:pt x="18" y="62"/>
                  </a:lnTo>
                  <a:lnTo>
                    <a:pt x="14" y="55"/>
                  </a:lnTo>
                  <a:lnTo>
                    <a:pt x="11" y="45"/>
                  </a:lnTo>
                  <a:lnTo>
                    <a:pt x="7" y="38"/>
                  </a:lnTo>
                  <a:lnTo>
                    <a:pt x="4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5" y="7"/>
                  </a:lnTo>
                  <a:lnTo>
                    <a:pt x="32" y="10"/>
                  </a:lnTo>
                  <a:lnTo>
                    <a:pt x="35" y="14"/>
                  </a:lnTo>
                  <a:lnTo>
                    <a:pt x="39" y="21"/>
                  </a:lnTo>
                  <a:lnTo>
                    <a:pt x="42" y="28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42" y="48"/>
                  </a:lnTo>
                  <a:lnTo>
                    <a:pt x="39" y="55"/>
                  </a:lnTo>
                  <a:lnTo>
                    <a:pt x="39" y="5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5">
              <a:extLst>
                <a:ext uri="{FF2B5EF4-FFF2-40B4-BE49-F238E27FC236}">
                  <a16:creationId xmlns:a16="http://schemas.microsoft.com/office/drawing/2014/main" id="{7B4C6F29-4EF4-4908-BED5-B12D0B4B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893" y="14921759"/>
              <a:ext cx="276867" cy="1299569"/>
            </a:xfrm>
            <a:custGeom>
              <a:avLst/>
              <a:gdLst>
                <a:gd name="T0" fmla="*/ 42 w 49"/>
                <a:gd name="T1" fmla="*/ 112 h 230"/>
                <a:gd name="T2" fmla="*/ 42 w 49"/>
                <a:gd name="T3" fmla="*/ 143 h 230"/>
                <a:gd name="T4" fmla="*/ 42 w 49"/>
                <a:gd name="T5" fmla="*/ 175 h 230"/>
                <a:gd name="T6" fmla="*/ 42 w 49"/>
                <a:gd name="T7" fmla="*/ 203 h 230"/>
                <a:gd name="T8" fmla="*/ 42 w 49"/>
                <a:gd name="T9" fmla="*/ 230 h 230"/>
                <a:gd name="T10" fmla="*/ 10 w 49"/>
                <a:gd name="T11" fmla="*/ 230 h 230"/>
                <a:gd name="T12" fmla="*/ 10 w 49"/>
                <a:gd name="T13" fmla="*/ 199 h 230"/>
                <a:gd name="T14" fmla="*/ 10 w 49"/>
                <a:gd name="T15" fmla="*/ 171 h 230"/>
                <a:gd name="T16" fmla="*/ 10 w 49"/>
                <a:gd name="T17" fmla="*/ 147 h 230"/>
                <a:gd name="T18" fmla="*/ 10 w 49"/>
                <a:gd name="T19" fmla="*/ 126 h 230"/>
                <a:gd name="T20" fmla="*/ 10 w 49"/>
                <a:gd name="T21" fmla="*/ 105 h 230"/>
                <a:gd name="T22" fmla="*/ 10 w 49"/>
                <a:gd name="T23" fmla="*/ 87 h 230"/>
                <a:gd name="T24" fmla="*/ 10 w 49"/>
                <a:gd name="T25" fmla="*/ 73 h 230"/>
                <a:gd name="T26" fmla="*/ 10 w 49"/>
                <a:gd name="T27" fmla="*/ 63 h 230"/>
                <a:gd name="T28" fmla="*/ 10 w 49"/>
                <a:gd name="T29" fmla="*/ 53 h 230"/>
                <a:gd name="T30" fmla="*/ 7 w 49"/>
                <a:gd name="T31" fmla="*/ 46 h 230"/>
                <a:gd name="T32" fmla="*/ 7 w 49"/>
                <a:gd name="T33" fmla="*/ 35 h 230"/>
                <a:gd name="T34" fmla="*/ 7 w 49"/>
                <a:gd name="T35" fmla="*/ 32 h 230"/>
                <a:gd name="T36" fmla="*/ 7 w 49"/>
                <a:gd name="T37" fmla="*/ 25 h 230"/>
                <a:gd name="T38" fmla="*/ 3 w 49"/>
                <a:gd name="T39" fmla="*/ 21 h 230"/>
                <a:gd name="T40" fmla="*/ 3 w 49"/>
                <a:gd name="T41" fmla="*/ 21 h 230"/>
                <a:gd name="T42" fmla="*/ 3 w 49"/>
                <a:gd name="T43" fmla="*/ 18 h 230"/>
                <a:gd name="T44" fmla="*/ 0 w 49"/>
                <a:gd name="T45" fmla="*/ 18 h 230"/>
                <a:gd name="T46" fmla="*/ 0 w 49"/>
                <a:gd name="T47" fmla="*/ 14 h 230"/>
                <a:gd name="T48" fmla="*/ 0 w 49"/>
                <a:gd name="T49" fmla="*/ 11 h 230"/>
                <a:gd name="T50" fmla="*/ 0 w 49"/>
                <a:gd name="T51" fmla="*/ 4 h 230"/>
                <a:gd name="T52" fmla="*/ 0 w 49"/>
                <a:gd name="T53" fmla="*/ 0 h 230"/>
                <a:gd name="T54" fmla="*/ 7 w 49"/>
                <a:gd name="T55" fmla="*/ 0 h 230"/>
                <a:gd name="T56" fmla="*/ 14 w 49"/>
                <a:gd name="T57" fmla="*/ 0 h 230"/>
                <a:gd name="T58" fmla="*/ 21 w 49"/>
                <a:gd name="T59" fmla="*/ 4 h 230"/>
                <a:gd name="T60" fmla="*/ 31 w 49"/>
                <a:gd name="T61" fmla="*/ 7 h 230"/>
                <a:gd name="T62" fmla="*/ 38 w 49"/>
                <a:gd name="T63" fmla="*/ 11 h 230"/>
                <a:gd name="T64" fmla="*/ 45 w 49"/>
                <a:gd name="T65" fmla="*/ 14 h 230"/>
                <a:gd name="T66" fmla="*/ 49 w 49"/>
                <a:gd name="T67" fmla="*/ 18 h 230"/>
                <a:gd name="T68" fmla="*/ 49 w 49"/>
                <a:gd name="T69" fmla="*/ 21 h 230"/>
                <a:gd name="T70" fmla="*/ 49 w 49"/>
                <a:gd name="T71" fmla="*/ 25 h 230"/>
                <a:gd name="T72" fmla="*/ 49 w 49"/>
                <a:gd name="T73" fmla="*/ 28 h 230"/>
                <a:gd name="T74" fmla="*/ 49 w 49"/>
                <a:gd name="T75" fmla="*/ 32 h 230"/>
                <a:gd name="T76" fmla="*/ 49 w 49"/>
                <a:gd name="T77" fmla="*/ 35 h 230"/>
                <a:gd name="T78" fmla="*/ 45 w 49"/>
                <a:gd name="T79" fmla="*/ 42 h 230"/>
                <a:gd name="T80" fmla="*/ 45 w 49"/>
                <a:gd name="T81" fmla="*/ 49 h 230"/>
                <a:gd name="T82" fmla="*/ 45 w 49"/>
                <a:gd name="T83" fmla="*/ 56 h 230"/>
                <a:gd name="T84" fmla="*/ 45 w 49"/>
                <a:gd name="T85" fmla="*/ 66 h 230"/>
                <a:gd name="T86" fmla="*/ 42 w 49"/>
                <a:gd name="T87" fmla="*/ 80 h 230"/>
                <a:gd name="T88" fmla="*/ 42 w 49"/>
                <a:gd name="T89" fmla="*/ 94 h 230"/>
                <a:gd name="T90" fmla="*/ 42 w 49"/>
                <a:gd name="T91" fmla="*/ 112 h 230"/>
                <a:gd name="T92" fmla="*/ 42 w 49"/>
                <a:gd name="T93" fmla="*/ 11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230">
                  <a:moveTo>
                    <a:pt x="42" y="112"/>
                  </a:moveTo>
                  <a:lnTo>
                    <a:pt x="42" y="143"/>
                  </a:lnTo>
                  <a:lnTo>
                    <a:pt x="42" y="175"/>
                  </a:lnTo>
                  <a:lnTo>
                    <a:pt x="42" y="203"/>
                  </a:lnTo>
                  <a:lnTo>
                    <a:pt x="42" y="230"/>
                  </a:lnTo>
                  <a:lnTo>
                    <a:pt x="10" y="230"/>
                  </a:lnTo>
                  <a:lnTo>
                    <a:pt x="10" y="199"/>
                  </a:lnTo>
                  <a:lnTo>
                    <a:pt x="10" y="171"/>
                  </a:lnTo>
                  <a:lnTo>
                    <a:pt x="10" y="147"/>
                  </a:lnTo>
                  <a:lnTo>
                    <a:pt x="10" y="126"/>
                  </a:lnTo>
                  <a:lnTo>
                    <a:pt x="10" y="105"/>
                  </a:lnTo>
                  <a:lnTo>
                    <a:pt x="10" y="87"/>
                  </a:lnTo>
                  <a:lnTo>
                    <a:pt x="10" y="73"/>
                  </a:lnTo>
                  <a:lnTo>
                    <a:pt x="10" y="63"/>
                  </a:lnTo>
                  <a:lnTo>
                    <a:pt x="10" y="53"/>
                  </a:lnTo>
                  <a:lnTo>
                    <a:pt x="7" y="46"/>
                  </a:lnTo>
                  <a:lnTo>
                    <a:pt x="7" y="35"/>
                  </a:lnTo>
                  <a:lnTo>
                    <a:pt x="7" y="32"/>
                  </a:lnTo>
                  <a:lnTo>
                    <a:pt x="7" y="25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31" y="7"/>
                  </a:lnTo>
                  <a:lnTo>
                    <a:pt x="38" y="11"/>
                  </a:lnTo>
                  <a:lnTo>
                    <a:pt x="45" y="14"/>
                  </a:lnTo>
                  <a:lnTo>
                    <a:pt x="49" y="18"/>
                  </a:lnTo>
                  <a:lnTo>
                    <a:pt x="49" y="21"/>
                  </a:lnTo>
                  <a:lnTo>
                    <a:pt x="49" y="25"/>
                  </a:lnTo>
                  <a:lnTo>
                    <a:pt x="49" y="28"/>
                  </a:lnTo>
                  <a:lnTo>
                    <a:pt x="49" y="32"/>
                  </a:lnTo>
                  <a:lnTo>
                    <a:pt x="49" y="35"/>
                  </a:lnTo>
                  <a:lnTo>
                    <a:pt x="45" y="42"/>
                  </a:lnTo>
                  <a:lnTo>
                    <a:pt x="45" y="49"/>
                  </a:lnTo>
                  <a:lnTo>
                    <a:pt x="45" y="56"/>
                  </a:lnTo>
                  <a:lnTo>
                    <a:pt x="45" y="66"/>
                  </a:lnTo>
                  <a:lnTo>
                    <a:pt x="42" y="80"/>
                  </a:lnTo>
                  <a:lnTo>
                    <a:pt x="42" y="94"/>
                  </a:lnTo>
                  <a:lnTo>
                    <a:pt x="42" y="112"/>
                  </a:lnTo>
                  <a:lnTo>
                    <a:pt x="42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9708232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0076D7B-7C29-4F0E-A210-A4D87459918F}"/>
              </a:ext>
            </a:extLst>
          </p:cNvPr>
          <p:cNvGrpSpPr/>
          <p:nvPr/>
        </p:nvGrpSpPr>
        <p:grpSpPr>
          <a:xfrm>
            <a:off x="5108400" y="2392168"/>
            <a:ext cx="2231873" cy="2073663"/>
            <a:chOff x="4337566" y="17345737"/>
            <a:chExt cx="2231873" cy="2073663"/>
          </a:xfrm>
        </p:grpSpPr>
        <p:sp>
          <p:nvSpPr>
            <p:cNvPr id="3" name="Freeform 96">
              <a:extLst>
                <a:ext uri="{FF2B5EF4-FFF2-40B4-BE49-F238E27FC236}">
                  <a16:creationId xmlns:a16="http://schemas.microsoft.com/office/drawing/2014/main" id="{39743B75-A18F-4896-81BC-0FCA9405E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210" y="17345737"/>
              <a:ext cx="627186" cy="2073663"/>
            </a:xfrm>
            <a:custGeom>
              <a:avLst/>
              <a:gdLst>
                <a:gd name="T0" fmla="*/ 0 w 111"/>
                <a:gd name="T1" fmla="*/ 335 h 367"/>
                <a:gd name="T2" fmla="*/ 3 w 111"/>
                <a:gd name="T3" fmla="*/ 328 h 367"/>
                <a:gd name="T4" fmla="*/ 7 w 111"/>
                <a:gd name="T5" fmla="*/ 321 h 367"/>
                <a:gd name="T6" fmla="*/ 10 w 111"/>
                <a:gd name="T7" fmla="*/ 314 h 367"/>
                <a:gd name="T8" fmla="*/ 14 w 111"/>
                <a:gd name="T9" fmla="*/ 304 h 367"/>
                <a:gd name="T10" fmla="*/ 17 w 111"/>
                <a:gd name="T11" fmla="*/ 280 h 367"/>
                <a:gd name="T12" fmla="*/ 17 w 111"/>
                <a:gd name="T13" fmla="*/ 255 h 367"/>
                <a:gd name="T14" fmla="*/ 21 w 111"/>
                <a:gd name="T15" fmla="*/ 224 h 367"/>
                <a:gd name="T16" fmla="*/ 21 w 111"/>
                <a:gd name="T17" fmla="*/ 182 h 367"/>
                <a:gd name="T18" fmla="*/ 21 w 111"/>
                <a:gd name="T19" fmla="*/ 133 h 367"/>
                <a:gd name="T20" fmla="*/ 21 w 111"/>
                <a:gd name="T21" fmla="*/ 84 h 367"/>
                <a:gd name="T22" fmla="*/ 17 w 111"/>
                <a:gd name="T23" fmla="*/ 53 h 367"/>
                <a:gd name="T24" fmla="*/ 17 w 111"/>
                <a:gd name="T25" fmla="*/ 32 h 367"/>
                <a:gd name="T26" fmla="*/ 14 w 111"/>
                <a:gd name="T27" fmla="*/ 21 h 367"/>
                <a:gd name="T28" fmla="*/ 7 w 111"/>
                <a:gd name="T29" fmla="*/ 14 h 367"/>
                <a:gd name="T30" fmla="*/ 7 w 111"/>
                <a:gd name="T31" fmla="*/ 7 h 367"/>
                <a:gd name="T32" fmla="*/ 14 w 111"/>
                <a:gd name="T33" fmla="*/ 0 h 367"/>
                <a:gd name="T34" fmla="*/ 31 w 111"/>
                <a:gd name="T35" fmla="*/ 4 h 367"/>
                <a:gd name="T36" fmla="*/ 49 w 111"/>
                <a:gd name="T37" fmla="*/ 11 h 367"/>
                <a:gd name="T38" fmla="*/ 56 w 111"/>
                <a:gd name="T39" fmla="*/ 18 h 367"/>
                <a:gd name="T40" fmla="*/ 56 w 111"/>
                <a:gd name="T41" fmla="*/ 25 h 367"/>
                <a:gd name="T42" fmla="*/ 52 w 111"/>
                <a:gd name="T43" fmla="*/ 35 h 367"/>
                <a:gd name="T44" fmla="*/ 52 w 111"/>
                <a:gd name="T45" fmla="*/ 46 h 367"/>
                <a:gd name="T46" fmla="*/ 52 w 111"/>
                <a:gd name="T47" fmla="*/ 60 h 367"/>
                <a:gd name="T48" fmla="*/ 52 w 111"/>
                <a:gd name="T49" fmla="*/ 81 h 367"/>
                <a:gd name="T50" fmla="*/ 49 w 111"/>
                <a:gd name="T51" fmla="*/ 109 h 367"/>
                <a:gd name="T52" fmla="*/ 49 w 111"/>
                <a:gd name="T53" fmla="*/ 136 h 367"/>
                <a:gd name="T54" fmla="*/ 49 w 111"/>
                <a:gd name="T55" fmla="*/ 189 h 367"/>
                <a:gd name="T56" fmla="*/ 49 w 111"/>
                <a:gd name="T57" fmla="*/ 248 h 367"/>
                <a:gd name="T58" fmla="*/ 45 w 111"/>
                <a:gd name="T59" fmla="*/ 276 h 367"/>
                <a:gd name="T60" fmla="*/ 45 w 111"/>
                <a:gd name="T61" fmla="*/ 297 h 367"/>
                <a:gd name="T62" fmla="*/ 45 w 111"/>
                <a:gd name="T63" fmla="*/ 307 h 367"/>
                <a:gd name="T64" fmla="*/ 45 w 111"/>
                <a:gd name="T65" fmla="*/ 307 h 367"/>
                <a:gd name="T66" fmla="*/ 49 w 111"/>
                <a:gd name="T67" fmla="*/ 307 h 367"/>
                <a:gd name="T68" fmla="*/ 56 w 111"/>
                <a:gd name="T69" fmla="*/ 300 h 367"/>
                <a:gd name="T70" fmla="*/ 69 w 111"/>
                <a:gd name="T71" fmla="*/ 297 h 367"/>
                <a:gd name="T72" fmla="*/ 83 w 111"/>
                <a:gd name="T73" fmla="*/ 290 h 367"/>
                <a:gd name="T74" fmla="*/ 97 w 111"/>
                <a:gd name="T75" fmla="*/ 283 h 367"/>
                <a:gd name="T76" fmla="*/ 104 w 111"/>
                <a:gd name="T77" fmla="*/ 283 h 367"/>
                <a:gd name="T78" fmla="*/ 108 w 111"/>
                <a:gd name="T79" fmla="*/ 283 h 367"/>
                <a:gd name="T80" fmla="*/ 111 w 111"/>
                <a:gd name="T81" fmla="*/ 287 h 367"/>
                <a:gd name="T82" fmla="*/ 108 w 111"/>
                <a:gd name="T83" fmla="*/ 293 h 367"/>
                <a:gd name="T84" fmla="*/ 97 w 111"/>
                <a:gd name="T85" fmla="*/ 300 h 367"/>
                <a:gd name="T86" fmla="*/ 83 w 111"/>
                <a:gd name="T87" fmla="*/ 314 h 367"/>
                <a:gd name="T88" fmla="*/ 69 w 111"/>
                <a:gd name="T89" fmla="*/ 325 h 367"/>
                <a:gd name="T90" fmla="*/ 56 w 111"/>
                <a:gd name="T91" fmla="*/ 339 h 367"/>
                <a:gd name="T92" fmla="*/ 38 w 111"/>
                <a:gd name="T93" fmla="*/ 353 h 367"/>
                <a:gd name="T94" fmla="*/ 31 w 111"/>
                <a:gd name="T95" fmla="*/ 363 h 367"/>
                <a:gd name="T96" fmla="*/ 24 w 111"/>
                <a:gd name="T97" fmla="*/ 367 h 367"/>
                <a:gd name="T98" fmla="*/ 17 w 111"/>
                <a:gd name="T99" fmla="*/ 367 h 367"/>
                <a:gd name="T100" fmla="*/ 10 w 111"/>
                <a:gd name="T101" fmla="*/ 360 h 367"/>
                <a:gd name="T102" fmla="*/ 3 w 111"/>
                <a:gd name="T103" fmla="*/ 349 h 367"/>
                <a:gd name="T104" fmla="*/ 0 w 111"/>
                <a:gd name="T105" fmla="*/ 342 h 367"/>
                <a:gd name="T106" fmla="*/ 0 w 111"/>
                <a:gd name="T107" fmla="*/ 33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" h="367">
                  <a:moveTo>
                    <a:pt x="0" y="339"/>
                  </a:moveTo>
                  <a:lnTo>
                    <a:pt x="0" y="335"/>
                  </a:lnTo>
                  <a:lnTo>
                    <a:pt x="0" y="332"/>
                  </a:lnTo>
                  <a:lnTo>
                    <a:pt x="3" y="328"/>
                  </a:lnTo>
                  <a:lnTo>
                    <a:pt x="3" y="325"/>
                  </a:lnTo>
                  <a:lnTo>
                    <a:pt x="7" y="321"/>
                  </a:lnTo>
                  <a:lnTo>
                    <a:pt x="7" y="318"/>
                  </a:lnTo>
                  <a:lnTo>
                    <a:pt x="10" y="314"/>
                  </a:lnTo>
                  <a:lnTo>
                    <a:pt x="10" y="307"/>
                  </a:lnTo>
                  <a:lnTo>
                    <a:pt x="14" y="304"/>
                  </a:lnTo>
                  <a:lnTo>
                    <a:pt x="14" y="293"/>
                  </a:lnTo>
                  <a:lnTo>
                    <a:pt x="17" y="280"/>
                  </a:lnTo>
                  <a:lnTo>
                    <a:pt x="17" y="269"/>
                  </a:lnTo>
                  <a:lnTo>
                    <a:pt x="17" y="255"/>
                  </a:lnTo>
                  <a:lnTo>
                    <a:pt x="17" y="241"/>
                  </a:lnTo>
                  <a:lnTo>
                    <a:pt x="21" y="224"/>
                  </a:lnTo>
                  <a:lnTo>
                    <a:pt x="21" y="203"/>
                  </a:lnTo>
                  <a:lnTo>
                    <a:pt x="21" y="182"/>
                  </a:lnTo>
                  <a:lnTo>
                    <a:pt x="21" y="157"/>
                  </a:lnTo>
                  <a:lnTo>
                    <a:pt x="21" y="133"/>
                  </a:lnTo>
                  <a:lnTo>
                    <a:pt x="21" y="109"/>
                  </a:lnTo>
                  <a:lnTo>
                    <a:pt x="21" y="84"/>
                  </a:lnTo>
                  <a:lnTo>
                    <a:pt x="21" y="67"/>
                  </a:lnTo>
                  <a:lnTo>
                    <a:pt x="17" y="53"/>
                  </a:lnTo>
                  <a:lnTo>
                    <a:pt x="17" y="39"/>
                  </a:lnTo>
                  <a:lnTo>
                    <a:pt x="17" y="32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0" y="18"/>
                  </a:lnTo>
                  <a:lnTo>
                    <a:pt x="7" y="14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31" y="4"/>
                  </a:lnTo>
                  <a:lnTo>
                    <a:pt x="42" y="7"/>
                  </a:lnTo>
                  <a:lnTo>
                    <a:pt x="49" y="11"/>
                  </a:lnTo>
                  <a:lnTo>
                    <a:pt x="52" y="14"/>
                  </a:lnTo>
                  <a:lnTo>
                    <a:pt x="56" y="18"/>
                  </a:lnTo>
                  <a:lnTo>
                    <a:pt x="56" y="21"/>
                  </a:lnTo>
                  <a:lnTo>
                    <a:pt x="56" y="25"/>
                  </a:lnTo>
                  <a:lnTo>
                    <a:pt x="56" y="32"/>
                  </a:lnTo>
                  <a:lnTo>
                    <a:pt x="52" y="35"/>
                  </a:lnTo>
                  <a:lnTo>
                    <a:pt x="52" y="39"/>
                  </a:lnTo>
                  <a:lnTo>
                    <a:pt x="52" y="46"/>
                  </a:lnTo>
                  <a:lnTo>
                    <a:pt x="52" y="53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2" y="81"/>
                  </a:lnTo>
                  <a:lnTo>
                    <a:pt x="52" y="95"/>
                  </a:lnTo>
                  <a:lnTo>
                    <a:pt x="49" y="109"/>
                  </a:lnTo>
                  <a:lnTo>
                    <a:pt x="49" y="123"/>
                  </a:lnTo>
                  <a:lnTo>
                    <a:pt x="49" y="136"/>
                  </a:lnTo>
                  <a:lnTo>
                    <a:pt x="49" y="154"/>
                  </a:lnTo>
                  <a:lnTo>
                    <a:pt x="49" y="189"/>
                  </a:lnTo>
                  <a:lnTo>
                    <a:pt x="49" y="227"/>
                  </a:lnTo>
                  <a:lnTo>
                    <a:pt x="49" y="248"/>
                  </a:lnTo>
                  <a:lnTo>
                    <a:pt x="45" y="262"/>
                  </a:lnTo>
                  <a:lnTo>
                    <a:pt x="45" y="276"/>
                  </a:lnTo>
                  <a:lnTo>
                    <a:pt x="45" y="287"/>
                  </a:lnTo>
                  <a:lnTo>
                    <a:pt x="45" y="297"/>
                  </a:lnTo>
                  <a:lnTo>
                    <a:pt x="45" y="304"/>
                  </a:lnTo>
                  <a:lnTo>
                    <a:pt x="45" y="307"/>
                  </a:lnTo>
                  <a:lnTo>
                    <a:pt x="45" y="307"/>
                  </a:lnTo>
                  <a:lnTo>
                    <a:pt x="45" y="307"/>
                  </a:lnTo>
                  <a:lnTo>
                    <a:pt x="45" y="307"/>
                  </a:lnTo>
                  <a:lnTo>
                    <a:pt x="49" y="307"/>
                  </a:lnTo>
                  <a:lnTo>
                    <a:pt x="52" y="304"/>
                  </a:lnTo>
                  <a:lnTo>
                    <a:pt x="56" y="300"/>
                  </a:lnTo>
                  <a:lnTo>
                    <a:pt x="62" y="300"/>
                  </a:lnTo>
                  <a:lnTo>
                    <a:pt x="69" y="297"/>
                  </a:lnTo>
                  <a:lnTo>
                    <a:pt x="76" y="293"/>
                  </a:lnTo>
                  <a:lnTo>
                    <a:pt x="83" y="290"/>
                  </a:lnTo>
                  <a:lnTo>
                    <a:pt x="90" y="287"/>
                  </a:lnTo>
                  <a:lnTo>
                    <a:pt x="97" y="283"/>
                  </a:lnTo>
                  <a:lnTo>
                    <a:pt x="101" y="283"/>
                  </a:lnTo>
                  <a:lnTo>
                    <a:pt x="104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11" y="283"/>
                  </a:lnTo>
                  <a:lnTo>
                    <a:pt x="111" y="287"/>
                  </a:lnTo>
                  <a:lnTo>
                    <a:pt x="108" y="290"/>
                  </a:lnTo>
                  <a:lnTo>
                    <a:pt x="108" y="293"/>
                  </a:lnTo>
                  <a:lnTo>
                    <a:pt x="104" y="297"/>
                  </a:lnTo>
                  <a:lnTo>
                    <a:pt x="97" y="300"/>
                  </a:lnTo>
                  <a:lnTo>
                    <a:pt x="90" y="307"/>
                  </a:lnTo>
                  <a:lnTo>
                    <a:pt x="83" y="314"/>
                  </a:lnTo>
                  <a:lnTo>
                    <a:pt x="76" y="321"/>
                  </a:lnTo>
                  <a:lnTo>
                    <a:pt x="69" y="325"/>
                  </a:lnTo>
                  <a:lnTo>
                    <a:pt x="59" y="332"/>
                  </a:lnTo>
                  <a:lnTo>
                    <a:pt x="56" y="339"/>
                  </a:lnTo>
                  <a:lnTo>
                    <a:pt x="49" y="342"/>
                  </a:lnTo>
                  <a:lnTo>
                    <a:pt x="38" y="353"/>
                  </a:lnTo>
                  <a:lnTo>
                    <a:pt x="35" y="360"/>
                  </a:lnTo>
                  <a:lnTo>
                    <a:pt x="31" y="363"/>
                  </a:lnTo>
                  <a:lnTo>
                    <a:pt x="28" y="363"/>
                  </a:lnTo>
                  <a:lnTo>
                    <a:pt x="24" y="367"/>
                  </a:lnTo>
                  <a:lnTo>
                    <a:pt x="21" y="367"/>
                  </a:lnTo>
                  <a:lnTo>
                    <a:pt x="17" y="367"/>
                  </a:lnTo>
                  <a:lnTo>
                    <a:pt x="14" y="363"/>
                  </a:lnTo>
                  <a:lnTo>
                    <a:pt x="10" y="360"/>
                  </a:lnTo>
                  <a:lnTo>
                    <a:pt x="3" y="356"/>
                  </a:lnTo>
                  <a:lnTo>
                    <a:pt x="3" y="349"/>
                  </a:lnTo>
                  <a:lnTo>
                    <a:pt x="0" y="346"/>
                  </a:lnTo>
                  <a:lnTo>
                    <a:pt x="0" y="342"/>
                  </a:lnTo>
                  <a:lnTo>
                    <a:pt x="0" y="339"/>
                  </a:lnTo>
                  <a:lnTo>
                    <a:pt x="0" y="3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7">
              <a:extLst>
                <a:ext uri="{FF2B5EF4-FFF2-40B4-BE49-F238E27FC236}">
                  <a16:creationId xmlns:a16="http://schemas.microsoft.com/office/drawing/2014/main" id="{E3ECB31A-93CB-4ABE-987B-4CA96B3F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026" y="17503945"/>
              <a:ext cx="632834" cy="610233"/>
            </a:xfrm>
            <a:custGeom>
              <a:avLst/>
              <a:gdLst>
                <a:gd name="T0" fmla="*/ 63 w 112"/>
                <a:gd name="T1" fmla="*/ 14 h 108"/>
                <a:gd name="T2" fmla="*/ 63 w 112"/>
                <a:gd name="T3" fmla="*/ 11 h 108"/>
                <a:gd name="T4" fmla="*/ 63 w 112"/>
                <a:gd name="T5" fmla="*/ 7 h 108"/>
                <a:gd name="T6" fmla="*/ 63 w 112"/>
                <a:gd name="T7" fmla="*/ 4 h 108"/>
                <a:gd name="T8" fmla="*/ 63 w 112"/>
                <a:gd name="T9" fmla="*/ 0 h 108"/>
                <a:gd name="T10" fmla="*/ 66 w 112"/>
                <a:gd name="T11" fmla="*/ 0 h 108"/>
                <a:gd name="T12" fmla="*/ 70 w 112"/>
                <a:gd name="T13" fmla="*/ 0 h 108"/>
                <a:gd name="T14" fmla="*/ 73 w 112"/>
                <a:gd name="T15" fmla="*/ 0 h 108"/>
                <a:gd name="T16" fmla="*/ 80 w 112"/>
                <a:gd name="T17" fmla="*/ 0 h 108"/>
                <a:gd name="T18" fmla="*/ 91 w 112"/>
                <a:gd name="T19" fmla="*/ 4 h 108"/>
                <a:gd name="T20" fmla="*/ 101 w 112"/>
                <a:gd name="T21" fmla="*/ 11 h 108"/>
                <a:gd name="T22" fmla="*/ 105 w 112"/>
                <a:gd name="T23" fmla="*/ 14 h 108"/>
                <a:gd name="T24" fmla="*/ 108 w 112"/>
                <a:gd name="T25" fmla="*/ 18 h 108"/>
                <a:gd name="T26" fmla="*/ 112 w 112"/>
                <a:gd name="T27" fmla="*/ 21 h 108"/>
                <a:gd name="T28" fmla="*/ 112 w 112"/>
                <a:gd name="T29" fmla="*/ 25 h 108"/>
                <a:gd name="T30" fmla="*/ 112 w 112"/>
                <a:gd name="T31" fmla="*/ 28 h 108"/>
                <a:gd name="T32" fmla="*/ 108 w 112"/>
                <a:gd name="T33" fmla="*/ 35 h 108"/>
                <a:gd name="T34" fmla="*/ 105 w 112"/>
                <a:gd name="T35" fmla="*/ 39 h 108"/>
                <a:gd name="T36" fmla="*/ 98 w 112"/>
                <a:gd name="T37" fmla="*/ 46 h 108"/>
                <a:gd name="T38" fmla="*/ 91 w 112"/>
                <a:gd name="T39" fmla="*/ 53 h 108"/>
                <a:gd name="T40" fmla="*/ 80 w 112"/>
                <a:gd name="T41" fmla="*/ 60 h 108"/>
                <a:gd name="T42" fmla="*/ 70 w 112"/>
                <a:gd name="T43" fmla="*/ 70 h 108"/>
                <a:gd name="T44" fmla="*/ 56 w 112"/>
                <a:gd name="T45" fmla="*/ 81 h 108"/>
                <a:gd name="T46" fmla="*/ 42 w 112"/>
                <a:gd name="T47" fmla="*/ 91 h 108"/>
                <a:gd name="T48" fmla="*/ 31 w 112"/>
                <a:gd name="T49" fmla="*/ 98 h 108"/>
                <a:gd name="T50" fmla="*/ 21 w 112"/>
                <a:gd name="T51" fmla="*/ 105 h 108"/>
                <a:gd name="T52" fmla="*/ 14 w 112"/>
                <a:gd name="T53" fmla="*/ 105 h 108"/>
                <a:gd name="T54" fmla="*/ 7 w 112"/>
                <a:gd name="T55" fmla="*/ 108 h 108"/>
                <a:gd name="T56" fmla="*/ 4 w 112"/>
                <a:gd name="T57" fmla="*/ 108 h 108"/>
                <a:gd name="T58" fmla="*/ 0 w 112"/>
                <a:gd name="T59" fmla="*/ 108 h 108"/>
                <a:gd name="T60" fmla="*/ 0 w 112"/>
                <a:gd name="T61" fmla="*/ 105 h 108"/>
                <a:gd name="T62" fmla="*/ 0 w 112"/>
                <a:gd name="T63" fmla="*/ 101 h 108"/>
                <a:gd name="T64" fmla="*/ 4 w 112"/>
                <a:gd name="T65" fmla="*/ 98 h 108"/>
                <a:gd name="T66" fmla="*/ 7 w 112"/>
                <a:gd name="T67" fmla="*/ 91 h 108"/>
                <a:gd name="T68" fmla="*/ 17 w 112"/>
                <a:gd name="T69" fmla="*/ 81 h 108"/>
                <a:gd name="T70" fmla="*/ 35 w 112"/>
                <a:gd name="T71" fmla="*/ 60 h 108"/>
                <a:gd name="T72" fmla="*/ 52 w 112"/>
                <a:gd name="T73" fmla="*/ 39 h 108"/>
                <a:gd name="T74" fmla="*/ 59 w 112"/>
                <a:gd name="T75" fmla="*/ 28 h 108"/>
                <a:gd name="T76" fmla="*/ 63 w 112"/>
                <a:gd name="T77" fmla="*/ 21 h 108"/>
                <a:gd name="T78" fmla="*/ 63 w 112"/>
                <a:gd name="T79" fmla="*/ 18 h 108"/>
                <a:gd name="T80" fmla="*/ 63 w 112"/>
                <a:gd name="T81" fmla="*/ 14 h 108"/>
                <a:gd name="T82" fmla="*/ 63 w 112"/>
                <a:gd name="T83" fmla="*/ 1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2" h="108">
                  <a:moveTo>
                    <a:pt x="63" y="14"/>
                  </a:moveTo>
                  <a:lnTo>
                    <a:pt x="63" y="11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91" y="4"/>
                  </a:lnTo>
                  <a:lnTo>
                    <a:pt x="101" y="11"/>
                  </a:lnTo>
                  <a:lnTo>
                    <a:pt x="105" y="14"/>
                  </a:lnTo>
                  <a:lnTo>
                    <a:pt x="108" y="18"/>
                  </a:lnTo>
                  <a:lnTo>
                    <a:pt x="112" y="21"/>
                  </a:lnTo>
                  <a:lnTo>
                    <a:pt x="112" y="25"/>
                  </a:lnTo>
                  <a:lnTo>
                    <a:pt x="112" y="28"/>
                  </a:lnTo>
                  <a:lnTo>
                    <a:pt x="108" y="35"/>
                  </a:lnTo>
                  <a:lnTo>
                    <a:pt x="105" y="39"/>
                  </a:lnTo>
                  <a:lnTo>
                    <a:pt x="98" y="46"/>
                  </a:lnTo>
                  <a:lnTo>
                    <a:pt x="91" y="53"/>
                  </a:lnTo>
                  <a:lnTo>
                    <a:pt x="80" y="60"/>
                  </a:lnTo>
                  <a:lnTo>
                    <a:pt x="70" y="70"/>
                  </a:lnTo>
                  <a:lnTo>
                    <a:pt x="56" y="81"/>
                  </a:lnTo>
                  <a:lnTo>
                    <a:pt x="42" y="91"/>
                  </a:lnTo>
                  <a:lnTo>
                    <a:pt x="31" y="98"/>
                  </a:lnTo>
                  <a:lnTo>
                    <a:pt x="21" y="105"/>
                  </a:lnTo>
                  <a:lnTo>
                    <a:pt x="14" y="105"/>
                  </a:lnTo>
                  <a:lnTo>
                    <a:pt x="7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4" y="98"/>
                  </a:lnTo>
                  <a:lnTo>
                    <a:pt x="7" y="91"/>
                  </a:lnTo>
                  <a:lnTo>
                    <a:pt x="17" y="81"/>
                  </a:lnTo>
                  <a:lnTo>
                    <a:pt x="35" y="60"/>
                  </a:lnTo>
                  <a:lnTo>
                    <a:pt x="52" y="39"/>
                  </a:lnTo>
                  <a:lnTo>
                    <a:pt x="59" y="28"/>
                  </a:lnTo>
                  <a:lnTo>
                    <a:pt x="63" y="21"/>
                  </a:lnTo>
                  <a:lnTo>
                    <a:pt x="63" y="18"/>
                  </a:lnTo>
                  <a:lnTo>
                    <a:pt x="63" y="14"/>
                  </a:lnTo>
                  <a:lnTo>
                    <a:pt x="6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8">
              <a:extLst>
                <a:ext uri="{FF2B5EF4-FFF2-40B4-BE49-F238E27FC236}">
                  <a16:creationId xmlns:a16="http://schemas.microsoft.com/office/drawing/2014/main" id="{5CA9E190-220A-4148-B66E-EDBBFC42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897" y="18136779"/>
              <a:ext cx="1260020" cy="316417"/>
            </a:xfrm>
            <a:custGeom>
              <a:avLst/>
              <a:gdLst>
                <a:gd name="T0" fmla="*/ 0 w 223"/>
                <a:gd name="T1" fmla="*/ 31 h 56"/>
                <a:gd name="T2" fmla="*/ 3 w 223"/>
                <a:gd name="T3" fmla="*/ 31 h 56"/>
                <a:gd name="T4" fmla="*/ 10 w 223"/>
                <a:gd name="T5" fmla="*/ 31 h 56"/>
                <a:gd name="T6" fmla="*/ 17 w 223"/>
                <a:gd name="T7" fmla="*/ 31 h 56"/>
                <a:gd name="T8" fmla="*/ 24 w 223"/>
                <a:gd name="T9" fmla="*/ 31 h 56"/>
                <a:gd name="T10" fmla="*/ 35 w 223"/>
                <a:gd name="T11" fmla="*/ 28 h 56"/>
                <a:gd name="T12" fmla="*/ 49 w 223"/>
                <a:gd name="T13" fmla="*/ 28 h 56"/>
                <a:gd name="T14" fmla="*/ 59 w 223"/>
                <a:gd name="T15" fmla="*/ 24 h 56"/>
                <a:gd name="T16" fmla="*/ 73 w 223"/>
                <a:gd name="T17" fmla="*/ 21 h 56"/>
                <a:gd name="T18" fmla="*/ 87 w 223"/>
                <a:gd name="T19" fmla="*/ 21 h 56"/>
                <a:gd name="T20" fmla="*/ 101 w 223"/>
                <a:gd name="T21" fmla="*/ 17 h 56"/>
                <a:gd name="T22" fmla="*/ 115 w 223"/>
                <a:gd name="T23" fmla="*/ 14 h 56"/>
                <a:gd name="T24" fmla="*/ 125 w 223"/>
                <a:gd name="T25" fmla="*/ 14 h 56"/>
                <a:gd name="T26" fmla="*/ 132 w 223"/>
                <a:gd name="T27" fmla="*/ 10 h 56"/>
                <a:gd name="T28" fmla="*/ 143 w 223"/>
                <a:gd name="T29" fmla="*/ 10 h 56"/>
                <a:gd name="T30" fmla="*/ 150 w 223"/>
                <a:gd name="T31" fmla="*/ 7 h 56"/>
                <a:gd name="T32" fmla="*/ 157 w 223"/>
                <a:gd name="T33" fmla="*/ 7 h 56"/>
                <a:gd name="T34" fmla="*/ 171 w 223"/>
                <a:gd name="T35" fmla="*/ 3 h 56"/>
                <a:gd name="T36" fmla="*/ 178 w 223"/>
                <a:gd name="T37" fmla="*/ 0 h 56"/>
                <a:gd name="T38" fmla="*/ 188 w 223"/>
                <a:gd name="T39" fmla="*/ 0 h 56"/>
                <a:gd name="T40" fmla="*/ 192 w 223"/>
                <a:gd name="T41" fmla="*/ 0 h 56"/>
                <a:gd name="T42" fmla="*/ 202 w 223"/>
                <a:gd name="T43" fmla="*/ 0 h 56"/>
                <a:gd name="T44" fmla="*/ 213 w 223"/>
                <a:gd name="T45" fmla="*/ 3 h 56"/>
                <a:gd name="T46" fmla="*/ 220 w 223"/>
                <a:gd name="T47" fmla="*/ 7 h 56"/>
                <a:gd name="T48" fmla="*/ 223 w 223"/>
                <a:gd name="T49" fmla="*/ 10 h 56"/>
                <a:gd name="T50" fmla="*/ 223 w 223"/>
                <a:gd name="T51" fmla="*/ 10 h 56"/>
                <a:gd name="T52" fmla="*/ 223 w 223"/>
                <a:gd name="T53" fmla="*/ 14 h 56"/>
                <a:gd name="T54" fmla="*/ 223 w 223"/>
                <a:gd name="T55" fmla="*/ 17 h 56"/>
                <a:gd name="T56" fmla="*/ 223 w 223"/>
                <a:gd name="T57" fmla="*/ 21 h 56"/>
                <a:gd name="T58" fmla="*/ 220 w 223"/>
                <a:gd name="T59" fmla="*/ 21 h 56"/>
                <a:gd name="T60" fmla="*/ 216 w 223"/>
                <a:gd name="T61" fmla="*/ 24 h 56"/>
                <a:gd name="T62" fmla="*/ 213 w 223"/>
                <a:gd name="T63" fmla="*/ 24 h 56"/>
                <a:gd name="T64" fmla="*/ 206 w 223"/>
                <a:gd name="T65" fmla="*/ 28 h 56"/>
                <a:gd name="T66" fmla="*/ 199 w 223"/>
                <a:gd name="T67" fmla="*/ 28 h 56"/>
                <a:gd name="T68" fmla="*/ 192 w 223"/>
                <a:gd name="T69" fmla="*/ 28 h 56"/>
                <a:gd name="T70" fmla="*/ 174 w 223"/>
                <a:gd name="T71" fmla="*/ 31 h 56"/>
                <a:gd name="T72" fmla="*/ 160 w 223"/>
                <a:gd name="T73" fmla="*/ 35 h 56"/>
                <a:gd name="T74" fmla="*/ 132 w 223"/>
                <a:gd name="T75" fmla="*/ 38 h 56"/>
                <a:gd name="T76" fmla="*/ 104 w 223"/>
                <a:gd name="T77" fmla="*/ 42 h 56"/>
                <a:gd name="T78" fmla="*/ 87 w 223"/>
                <a:gd name="T79" fmla="*/ 45 h 56"/>
                <a:gd name="T80" fmla="*/ 73 w 223"/>
                <a:gd name="T81" fmla="*/ 49 h 56"/>
                <a:gd name="T82" fmla="*/ 56 w 223"/>
                <a:gd name="T83" fmla="*/ 52 h 56"/>
                <a:gd name="T84" fmla="*/ 45 w 223"/>
                <a:gd name="T85" fmla="*/ 52 h 56"/>
                <a:gd name="T86" fmla="*/ 38 w 223"/>
                <a:gd name="T87" fmla="*/ 52 h 56"/>
                <a:gd name="T88" fmla="*/ 35 w 223"/>
                <a:gd name="T89" fmla="*/ 52 h 56"/>
                <a:gd name="T90" fmla="*/ 31 w 223"/>
                <a:gd name="T91" fmla="*/ 52 h 56"/>
                <a:gd name="T92" fmla="*/ 31 w 223"/>
                <a:gd name="T93" fmla="*/ 56 h 56"/>
                <a:gd name="T94" fmla="*/ 21 w 223"/>
                <a:gd name="T95" fmla="*/ 52 h 56"/>
                <a:gd name="T96" fmla="*/ 14 w 223"/>
                <a:gd name="T97" fmla="*/ 49 h 56"/>
                <a:gd name="T98" fmla="*/ 7 w 223"/>
                <a:gd name="T99" fmla="*/ 45 h 56"/>
                <a:gd name="T100" fmla="*/ 3 w 223"/>
                <a:gd name="T101" fmla="*/ 42 h 56"/>
                <a:gd name="T102" fmla="*/ 3 w 223"/>
                <a:gd name="T103" fmla="*/ 38 h 56"/>
                <a:gd name="T104" fmla="*/ 0 w 223"/>
                <a:gd name="T105" fmla="*/ 31 h 56"/>
                <a:gd name="T106" fmla="*/ 0 w 223"/>
                <a:gd name="T107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3" h="56">
                  <a:moveTo>
                    <a:pt x="0" y="31"/>
                  </a:moveTo>
                  <a:lnTo>
                    <a:pt x="3" y="31"/>
                  </a:lnTo>
                  <a:lnTo>
                    <a:pt x="10" y="31"/>
                  </a:lnTo>
                  <a:lnTo>
                    <a:pt x="17" y="31"/>
                  </a:lnTo>
                  <a:lnTo>
                    <a:pt x="24" y="31"/>
                  </a:lnTo>
                  <a:lnTo>
                    <a:pt x="35" y="28"/>
                  </a:lnTo>
                  <a:lnTo>
                    <a:pt x="49" y="28"/>
                  </a:lnTo>
                  <a:lnTo>
                    <a:pt x="59" y="24"/>
                  </a:lnTo>
                  <a:lnTo>
                    <a:pt x="73" y="21"/>
                  </a:lnTo>
                  <a:lnTo>
                    <a:pt x="87" y="21"/>
                  </a:lnTo>
                  <a:lnTo>
                    <a:pt x="101" y="17"/>
                  </a:lnTo>
                  <a:lnTo>
                    <a:pt x="115" y="14"/>
                  </a:lnTo>
                  <a:lnTo>
                    <a:pt x="125" y="14"/>
                  </a:lnTo>
                  <a:lnTo>
                    <a:pt x="132" y="10"/>
                  </a:lnTo>
                  <a:lnTo>
                    <a:pt x="143" y="10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71" y="3"/>
                  </a:lnTo>
                  <a:lnTo>
                    <a:pt x="178" y="0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202" y="0"/>
                  </a:lnTo>
                  <a:lnTo>
                    <a:pt x="213" y="3"/>
                  </a:lnTo>
                  <a:lnTo>
                    <a:pt x="220" y="7"/>
                  </a:lnTo>
                  <a:lnTo>
                    <a:pt x="223" y="10"/>
                  </a:lnTo>
                  <a:lnTo>
                    <a:pt x="223" y="10"/>
                  </a:lnTo>
                  <a:lnTo>
                    <a:pt x="223" y="14"/>
                  </a:lnTo>
                  <a:lnTo>
                    <a:pt x="223" y="17"/>
                  </a:lnTo>
                  <a:lnTo>
                    <a:pt x="223" y="21"/>
                  </a:lnTo>
                  <a:lnTo>
                    <a:pt x="220" y="21"/>
                  </a:lnTo>
                  <a:lnTo>
                    <a:pt x="216" y="24"/>
                  </a:lnTo>
                  <a:lnTo>
                    <a:pt x="213" y="24"/>
                  </a:lnTo>
                  <a:lnTo>
                    <a:pt x="206" y="28"/>
                  </a:lnTo>
                  <a:lnTo>
                    <a:pt x="199" y="28"/>
                  </a:lnTo>
                  <a:lnTo>
                    <a:pt x="192" y="28"/>
                  </a:lnTo>
                  <a:lnTo>
                    <a:pt x="174" y="31"/>
                  </a:lnTo>
                  <a:lnTo>
                    <a:pt x="160" y="35"/>
                  </a:lnTo>
                  <a:lnTo>
                    <a:pt x="132" y="38"/>
                  </a:lnTo>
                  <a:lnTo>
                    <a:pt x="104" y="42"/>
                  </a:lnTo>
                  <a:lnTo>
                    <a:pt x="87" y="45"/>
                  </a:lnTo>
                  <a:lnTo>
                    <a:pt x="73" y="49"/>
                  </a:lnTo>
                  <a:lnTo>
                    <a:pt x="56" y="52"/>
                  </a:lnTo>
                  <a:lnTo>
                    <a:pt x="45" y="52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6"/>
                  </a:lnTo>
                  <a:lnTo>
                    <a:pt x="21" y="52"/>
                  </a:lnTo>
                  <a:lnTo>
                    <a:pt x="14" y="49"/>
                  </a:lnTo>
                  <a:lnTo>
                    <a:pt x="7" y="45"/>
                  </a:lnTo>
                  <a:lnTo>
                    <a:pt x="3" y="42"/>
                  </a:lnTo>
                  <a:lnTo>
                    <a:pt x="3" y="38"/>
                  </a:lnTo>
                  <a:lnTo>
                    <a:pt x="0" y="31"/>
                  </a:lnTo>
                  <a:lnTo>
                    <a:pt x="0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9">
              <a:extLst>
                <a:ext uri="{FF2B5EF4-FFF2-40B4-BE49-F238E27FC236}">
                  <a16:creationId xmlns:a16="http://schemas.microsoft.com/office/drawing/2014/main" id="{370D6077-69B9-4C2C-B387-7587A948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76" y="18272386"/>
              <a:ext cx="1163963" cy="830596"/>
            </a:xfrm>
            <a:custGeom>
              <a:avLst/>
              <a:gdLst>
                <a:gd name="T0" fmla="*/ 206 w 206"/>
                <a:gd name="T1" fmla="*/ 136 h 147"/>
                <a:gd name="T2" fmla="*/ 206 w 206"/>
                <a:gd name="T3" fmla="*/ 140 h 147"/>
                <a:gd name="T4" fmla="*/ 203 w 206"/>
                <a:gd name="T5" fmla="*/ 140 h 147"/>
                <a:gd name="T6" fmla="*/ 199 w 206"/>
                <a:gd name="T7" fmla="*/ 143 h 147"/>
                <a:gd name="T8" fmla="*/ 196 w 206"/>
                <a:gd name="T9" fmla="*/ 143 h 147"/>
                <a:gd name="T10" fmla="*/ 189 w 206"/>
                <a:gd name="T11" fmla="*/ 143 h 147"/>
                <a:gd name="T12" fmla="*/ 182 w 206"/>
                <a:gd name="T13" fmla="*/ 147 h 147"/>
                <a:gd name="T14" fmla="*/ 175 w 206"/>
                <a:gd name="T15" fmla="*/ 147 h 147"/>
                <a:gd name="T16" fmla="*/ 164 w 206"/>
                <a:gd name="T17" fmla="*/ 147 h 147"/>
                <a:gd name="T18" fmla="*/ 154 w 206"/>
                <a:gd name="T19" fmla="*/ 147 h 147"/>
                <a:gd name="T20" fmla="*/ 143 w 206"/>
                <a:gd name="T21" fmla="*/ 147 h 147"/>
                <a:gd name="T22" fmla="*/ 136 w 206"/>
                <a:gd name="T23" fmla="*/ 147 h 147"/>
                <a:gd name="T24" fmla="*/ 129 w 206"/>
                <a:gd name="T25" fmla="*/ 147 h 147"/>
                <a:gd name="T26" fmla="*/ 122 w 206"/>
                <a:gd name="T27" fmla="*/ 147 h 147"/>
                <a:gd name="T28" fmla="*/ 119 w 206"/>
                <a:gd name="T29" fmla="*/ 147 h 147"/>
                <a:gd name="T30" fmla="*/ 115 w 206"/>
                <a:gd name="T31" fmla="*/ 147 h 147"/>
                <a:gd name="T32" fmla="*/ 112 w 206"/>
                <a:gd name="T33" fmla="*/ 147 h 147"/>
                <a:gd name="T34" fmla="*/ 108 w 206"/>
                <a:gd name="T35" fmla="*/ 143 h 147"/>
                <a:gd name="T36" fmla="*/ 101 w 206"/>
                <a:gd name="T37" fmla="*/ 140 h 147"/>
                <a:gd name="T38" fmla="*/ 94 w 206"/>
                <a:gd name="T39" fmla="*/ 133 h 147"/>
                <a:gd name="T40" fmla="*/ 91 w 206"/>
                <a:gd name="T41" fmla="*/ 123 h 147"/>
                <a:gd name="T42" fmla="*/ 87 w 206"/>
                <a:gd name="T43" fmla="*/ 119 h 147"/>
                <a:gd name="T44" fmla="*/ 80 w 206"/>
                <a:gd name="T45" fmla="*/ 112 h 147"/>
                <a:gd name="T46" fmla="*/ 70 w 206"/>
                <a:gd name="T47" fmla="*/ 98 h 147"/>
                <a:gd name="T48" fmla="*/ 59 w 206"/>
                <a:gd name="T49" fmla="*/ 81 h 147"/>
                <a:gd name="T50" fmla="*/ 42 w 206"/>
                <a:gd name="T51" fmla="*/ 60 h 147"/>
                <a:gd name="T52" fmla="*/ 35 w 206"/>
                <a:gd name="T53" fmla="*/ 49 h 147"/>
                <a:gd name="T54" fmla="*/ 28 w 206"/>
                <a:gd name="T55" fmla="*/ 42 h 147"/>
                <a:gd name="T56" fmla="*/ 24 w 206"/>
                <a:gd name="T57" fmla="*/ 35 h 147"/>
                <a:gd name="T58" fmla="*/ 17 w 206"/>
                <a:gd name="T59" fmla="*/ 28 h 147"/>
                <a:gd name="T60" fmla="*/ 14 w 206"/>
                <a:gd name="T61" fmla="*/ 21 h 147"/>
                <a:gd name="T62" fmla="*/ 11 w 206"/>
                <a:gd name="T63" fmla="*/ 18 h 147"/>
                <a:gd name="T64" fmla="*/ 7 w 206"/>
                <a:gd name="T65" fmla="*/ 18 h 147"/>
                <a:gd name="T66" fmla="*/ 7 w 206"/>
                <a:gd name="T67" fmla="*/ 18 h 147"/>
                <a:gd name="T68" fmla="*/ 7 w 206"/>
                <a:gd name="T69" fmla="*/ 14 h 147"/>
                <a:gd name="T70" fmla="*/ 4 w 206"/>
                <a:gd name="T71" fmla="*/ 14 h 147"/>
                <a:gd name="T72" fmla="*/ 4 w 206"/>
                <a:gd name="T73" fmla="*/ 7 h 147"/>
                <a:gd name="T74" fmla="*/ 0 w 206"/>
                <a:gd name="T75" fmla="*/ 0 h 147"/>
                <a:gd name="T76" fmla="*/ 24 w 206"/>
                <a:gd name="T77" fmla="*/ 0 h 147"/>
                <a:gd name="T78" fmla="*/ 35 w 206"/>
                <a:gd name="T79" fmla="*/ 14 h 147"/>
                <a:gd name="T80" fmla="*/ 45 w 206"/>
                <a:gd name="T81" fmla="*/ 28 h 147"/>
                <a:gd name="T82" fmla="*/ 59 w 206"/>
                <a:gd name="T83" fmla="*/ 42 h 147"/>
                <a:gd name="T84" fmla="*/ 77 w 206"/>
                <a:gd name="T85" fmla="*/ 56 h 147"/>
                <a:gd name="T86" fmla="*/ 94 w 206"/>
                <a:gd name="T87" fmla="*/ 74 h 147"/>
                <a:gd name="T88" fmla="*/ 112 w 206"/>
                <a:gd name="T89" fmla="*/ 88 h 147"/>
                <a:gd name="T90" fmla="*/ 133 w 206"/>
                <a:gd name="T91" fmla="*/ 102 h 147"/>
                <a:gd name="T92" fmla="*/ 157 w 206"/>
                <a:gd name="T93" fmla="*/ 112 h 147"/>
                <a:gd name="T94" fmla="*/ 168 w 206"/>
                <a:gd name="T95" fmla="*/ 116 h 147"/>
                <a:gd name="T96" fmla="*/ 178 w 206"/>
                <a:gd name="T97" fmla="*/ 119 h 147"/>
                <a:gd name="T98" fmla="*/ 189 w 206"/>
                <a:gd name="T99" fmla="*/ 123 h 147"/>
                <a:gd name="T100" fmla="*/ 192 w 206"/>
                <a:gd name="T101" fmla="*/ 126 h 147"/>
                <a:gd name="T102" fmla="*/ 199 w 206"/>
                <a:gd name="T103" fmla="*/ 129 h 147"/>
                <a:gd name="T104" fmla="*/ 203 w 206"/>
                <a:gd name="T105" fmla="*/ 133 h 147"/>
                <a:gd name="T106" fmla="*/ 206 w 206"/>
                <a:gd name="T107" fmla="*/ 136 h 147"/>
                <a:gd name="T108" fmla="*/ 206 w 206"/>
                <a:gd name="T109" fmla="*/ 136 h 147"/>
                <a:gd name="T110" fmla="*/ 206 w 206"/>
                <a:gd name="T111" fmla="*/ 13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147">
                  <a:moveTo>
                    <a:pt x="206" y="136"/>
                  </a:moveTo>
                  <a:lnTo>
                    <a:pt x="206" y="140"/>
                  </a:lnTo>
                  <a:lnTo>
                    <a:pt x="203" y="140"/>
                  </a:lnTo>
                  <a:lnTo>
                    <a:pt x="199" y="143"/>
                  </a:lnTo>
                  <a:lnTo>
                    <a:pt x="196" y="143"/>
                  </a:lnTo>
                  <a:lnTo>
                    <a:pt x="189" y="143"/>
                  </a:lnTo>
                  <a:lnTo>
                    <a:pt x="182" y="147"/>
                  </a:lnTo>
                  <a:lnTo>
                    <a:pt x="175" y="147"/>
                  </a:lnTo>
                  <a:lnTo>
                    <a:pt x="164" y="147"/>
                  </a:lnTo>
                  <a:lnTo>
                    <a:pt x="154" y="147"/>
                  </a:lnTo>
                  <a:lnTo>
                    <a:pt x="143" y="147"/>
                  </a:lnTo>
                  <a:lnTo>
                    <a:pt x="136" y="147"/>
                  </a:lnTo>
                  <a:lnTo>
                    <a:pt x="129" y="147"/>
                  </a:lnTo>
                  <a:lnTo>
                    <a:pt x="122" y="147"/>
                  </a:lnTo>
                  <a:lnTo>
                    <a:pt x="119" y="147"/>
                  </a:lnTo>
                  <a:lnTo>
                    <a:pt x="115" y="147"/>
                  </a:lnTo>
                  <a:lnTo>
                    <a:pt x="112" y="147"/>
                  </a:lnTo>
                  <a:lnTo>
                    <a:pt x="108" y="143"/>
                  </a:lnTo>
                  <a:lnTo>
                    <a:pt x="101" y="140"/>
                  </a:lnTo>
                  <a:lnTo>
                    <a:pt x="94" y="133"/>
                  </a:lnTo>
                  <a:lnTo>
                    <a:pt x="91" y="123"/>
                  </a:lnTo>
                  <a:lnTo>
                    <a:pt x="87" y="119"/>
                  </a:lnTo>
                  <a:lnTo>
                    <a:pt x="80" y="112"/>
                  </a:lnTo>
                  <a:lnTo>
                    <a:pt x="70" y="98"/>
                  </a:lnTo>
                  <a:lnTo>
                    <a:pt x="59" y="81"/>
                  </a:lnTo>
                  <a:lnTo>
                    <a:pt x="42" y="60"/>
                  </a:lnTo>
                  <a:lnTo>
                    <a:pt x="35" y="49"/>
                  </a:lnTo>
                  <a:lnTo>
                    <a:pt x="28" y="42"/>
                  </a:lnTo>
                  <a:lnTo>
                    <a:pt x="24" y="35"/>
                  </a:lnTo>
                  <a:lnTo>
                    <a:pt x="17" y="28"/>
                  </a:lnTo>
                  <a:lnTo>
                    <a:pt x="14" y="21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7"/>
                  </a:lnTo>
                  <a:lnTo>
                    <a:pt x="0" y="0"/>
                  </a:lnTo>
                  <a:lnTo>
                    <a:pt x="24" y="0"/>
                  </a:lnTo>
                  <a:lnTo>
                    <a:pt x="35" y="14"/>
                  </a:lnTo>
                  <a:lnTo>
                    <a:pt x="45" y="28"/>
                  </a:lnTo>
                  <a:lnTo>
                    <a:pt x="59" y="42"/>
                  </a:lnTo>
                  <a:lnTo>
                    <a:pt x="77" y="56"/>
                  </a:lnTo>
                  <a:lnTo>
                    <a:pt x="94" y="74"/>
                  </a:lnTo>
                  <a:lnTo>
                    <a:pt x="112" y="88"/>
                  </a:lnTo>
                  <a:lnTo>
                    <a:pt x="133" y="102"/>
                  </a:lnTo>
                  <a:lnTo>
                    <a:pt x="157" y="112"/>
                  </a:lnTo>
                  <a:lnTo>
                    <a:pt x="168" y="116"/>
                  </a:lnTo>
                  <a:lnTo>
                    <a:pt x="178" y="119"/>
                  </a:lnTo>
                  <a:lnTo>
                    <a:pt x="189" y="123"/>
                  </a:lnTo>
                  <a:lnTo>
                    <a:pt x="192" y="126"/>
                  </a:lnTo>
                  <a:lnTo>
                    <a:pt x="199" y="129"/>
                  </a:lnTo>
                  <a:lnTo>
                    <a:pt x="203" y="133"/>
                  </a:lnTo>
                  <a:lnTo>
                    <a:pt x="206" y="136"/>
                  </a:lnTo>
                  <a:lnTo>
                    <a:pt x="206" y="136"/>
                  </a:lnTo>
                  <a:lnTo>
                    <a:pt x="206" y="13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0">
              <a:extLst>
                <a:ext uri="{FF2B5EF4-FFF2-40B4-BE49-F238E27FC236}">
                  <a16:creationId xmlns:a16="http://schemas.microsoft.com/office/drawing/2014/main" id="{92FB0C28-86D6-4437-B3A5-6327C68FC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566" y="18040726"/>
              <a:ext cx="655435" cy="1356072"/>
            </a:xfrm>
            <a:custGeom>
              <a:avLst/>
              <a:gdLst>
                <a:gd name="T0" fmla="*/ 18 w 116"/>
                <a:gd name="T1" fmla="*/ 48 h 240"/>
                <a:gd name="T2" fmla="*/ 21 w 116"/>
                <a:gd name="T3" fmla="*/ 38 h 240"/>
                <a:gd name="T4" fmla="*/ 21 w 116"/>
                <a:gd name="T5" fmla="*/ 27 h 240"/>
                <a:gd name="T6" fmla="*/ 18 w 116"/>
                <a:gd name="T7" fmla="*/ 10 h 240"/>
                <a:gd name="T8" fmla="*/ 18 w 116"/>
                <a:gd name="T9" fmla="*/ 3 h 240"/>
                <a:gd name="T10" fmla="*/ 21 w 116"/>
                <a:gd name="T11" fmla="*/ 0 h 240"/>
                <a:gd name="T12" fmla="*/ 35 w 116"/>
                <a:gd name="T13" fmla="*/ 0 h 240"/>
                <a:gd name="T14" fmla="*/ 53 w 116"/>
                <a:gd name="T15" fmla="*/ 6 h 240"/>
                <a:gd name="T16" fmla="*/ 49 w 116"/>
                <a:gd name="T17" fmla="*/ 34 h 240"/>
                <a:gd name="T18" fmla="*/ 46 w 116"/>
                <a:gd name="T19" fmla="*/ 55 h 240"/>
                <a:gd name="T20" fmla="*/ 42 w 116"/>
                <a:gd name="T21" fmla="*/ 69 h 240"/>
                <a:gd name="T22" fmla="*/ 42 w 116"/>
                <a:gd name="T23" fmla="*/ 73 h 240"/>
                <a:gd name="T24" fmla="*/ 46 w 116"/>
                <a:gd name="T25" fmla="*/ 69 h 240"/>
                <a:gd name="T26" fmla="*/ 53 w 116"/>
                <a:gd name="T27" fmla="*/ 69 h 240"/>
                <a:gd name="T28" fmla="*/ 60 w 116"/>
                <a:gd name="T29" fmla="*/ 69 h 240"/>
                <a:gd name="T30" fmla="*/ 67 w 116"/>
                <a:gd name="T31" fmla="*/ 62 h 240"/>
                <a:gd name="T32" fmla="*/ 70 w 116"/>
                <a:gd name="T33" fmla="*/ 59 h 240"/>
                <a:gd name="T34" fmla="*/ 81 w 116"/>
                <a:gd name="T35" fmla="*/ 62 h 240"/>
                <a:gd name="T36" fmla="*/ 105 w 116"/>
                <a:gd name="T37" fmla="*/ 73 h 240"/>
                <a:gd name="T38" fmla="*/ 112 w 116"/>
                <a:gd name="T39" fmla="*/ 80 h 240"/>
                <a:gd name="T40" fmla="*/ 116 w 116"/>
                <a:gd name="T41" fmla="*/ 87 h 240"/>
                <a:gd name="T42" fmla="*/ 112 w 116"/>
                <a:gd name="T43" fmla="*/ 97 h 240"/>
                <a:gd name="T44" fmla="*/ 109 w 116"/>
                <a:gd name="T45" fmla="*/ 104 h 240"/>
                <a:gd name="T46" fmla="*/ 105 w 116"/>
                <a:gd name="T47" fmla="*/ 122 h 240"/>
                <a:gd name="T48" fmla="*/ 95 w 116"/>
                <a:gd name="T49" fmla="*/ 177 h 240"/>
                <a:gd name="T50" fmla="*/ 84 w 116"/>
                <a:gd name="T51" fmla="*/ 202 h 240"/>
                <a:gd name="T52" fmla="*/ 74 w 116"/>
                <a:gd name="T53" fmla="*/ 223 h 240"/>
                <a:gd name="T54" fmla="*/ 60 w 116"/>
                <a:gd name="T55" fmla="*/ 237 h 240"/>
                <a:gd name="T56" fmla="*/ 49 w 116"/>
                <a:gd name="T57" fmla="*/ 240 h 240"/>
                <a:gd name="T58" fmla="*/ 42 w 116"/>
                <a:gd name="T59" fmla="*/ 233 h 240"/>
                <a:gd name="T60" fmla="*/ 42 w 116"/>
                <a:gd name="T61" fmla="*/ 230 h 240"/>
                <a:gd name="T62" fmla="*/ 39 w 116"/>
                <a:gd name="T63" fmla="*/ 216 h 240"/>
                <a:gd name="T64" fmla="*/ 25 w 116"/>
                <a:gd name="T65" fmla="*/ 202 h 240"/>
                <a:gd name="T66" fmla="*/ 11 w 116"/>
                <a:gd name="T67" fmla="*/ 191 h 240"/>
                <a:gd name="T68" fmla="*/ 7 w 116"/>
                <a:gd name="T69" fmla="*/ 181 h 240"/>
                <a:gd name="T70" fmla="*/ 14 w 116"/>
                <a:gd name="T71" fmla="*/ 177 h 240"/>
                <a:gd name="T72" fmla="*/ 28 w 116"/>
                <a:gd name="T73" fmla="*/ 181 h 240"/>
                <a:gd name="T74" fmla="*/ 46 w 116"/>
                <a:gd name="T75" fmla="*/ 184 h 240"/>
                <a:gd name="T76" fmla="*/ 53 w 116"/>
                <a:gd name="T77" fmla="*/ 181 h 240"/>
                <a:gd name="T78" fmla="*/ 56 w 116"/>
                <a:gd name="T79" fmla="*/ 177 h 240"/>
                <a:gd name="T80" fmla="*/ 60 w 116"/>
                <a:gd name="T81" fmla="*/ 170 h 240"/>
                <a:gd name="T82" fmla="*/ 63 w 116"/>
                <a:gd name="T83" fmla="*/ 157 h 240"/>
                <a:gd name="T84" fmla="*/ 67 w 116"/>
                <a:gd name="T85" fmla="*/ 139 h 240"/>
                <a:gd name="T86" fmla="*/ 67 w 116"/>
                <a:gd name="T87" fmla="*/ 122 h 240"/>
                <a:gd name="T88" fmla="*/ 70 w 116"/>
                <a:gd name="T89" fmla="*/ 111 h 240"/>
                <a:gd name="T90" fmla="*/ 70 w 116"/>
                <a:gd name="T91" fmla="*/ 101 h 240"/>
                <a:gd name="T92" fmla="*/ 70 w 116"/>
                <a:gd name="T93" fmla="*/ 97 h 240"/>
                <a:gd name="T94" fmla="*/ 70 w 116"/>
                <a:gd name="T95" fmla="*/ 90 h 240"/>
                <a:gd name="T96" fmla="*/ 67 w 116"/>
                <a:gd name="T97" fmla="*/ 87 h 240"/>
                <a:gd name="T98" fmla="*/ 60 w 116"/>
                <a:gd name="T99" fmla="*/ 90 h 240"/>
                <a:gd name="T100" fmla="*/ 42 w 116"/>
                <a:gd name="T101" fmla="*/ 97 h 240"/>
                <a:gd name="T102" fmla="*/ 32 w 116"/>
                <a:gd name="T103" fmla="*/ 108 h 240"/>
                <a:gd name="T104" fmla="*/ 21 w 116"/>
                <a:gd name="T105" fmla="*/ 115 h 240"/>
                <a:gd name="T106" fmla="*/ 14 w 116"/>
                <a:gd name="T107" fmla="*/ 118 h 240"/>
                <a:gd name="T108" fmla="*/ 7 w 116"/>
                <a:gd name="T109" fmla="*/ 115 h 240"/>
                <a:gd name="T110" fmla="*/ 4 w 116"/>
                <a:gd name="T111" fmla="*/ 108 h 240"/>
                <a:gd name="T112" fmla="*/ 0 w 116"/>
                <a:gd name="T113" fmla="*/ 94 h 240"/>
                <a:gd name="T114" fmla="*/ 4 w 116"/>
                <a:gd name="T115" fmla="*/ 87 h 240"/>
                <a:gd name="T116" fmla="*/ 7 w 116"/>
                <a:gd name="T117" fmla="*/ 80 h 240"/>
                <a:gd name="T118" fmla="*/ 14 w 116"/>
                <a:gd name="T119" fmla="*/ 73 h 240"/>
                <a:gd name="T120" fmla="*/ 18 w 116"/>
                <a:gd name="T121" fmla="*/ 5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6" h="240">
                  <a:moveTo>
                    <a:pt x="18" y="59"/>
                  </a:moveTo>
                  <a:lnTo>
                    <a:pt x="18" y="48"/>
                  </a:lnTo>
                  <a:lnTo>
                    <a:pt x="21" y="41"/>
                  </a:lnTo>
                  <a:lnTo>
                    <a:pt x="21" y="38"/>
                  </a:lnTo>
                  <a:lnTo>
                    <a:pt x="21" y="31"/>
                  </a:lnTo>
                  <a:lnTo>
                    <a:pt x="21" y="27"/>
                  </a:lnTo>
                  <a:lnTo>
                    <a:pt x="21" y="24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3" y="6"/>
                  </a:lnTo>
                  <a:lnTo>
                    <a:pt x="49" y="20"/>
                  </a:lnTo>
                  <a:lnTo>
                    <a:pt x="49" y="34"/>
                  </a:lnTo>
                  <a:lnTo>
                    <a:pt x="46" y="48"/>
                  </a:lnTo>
                  <a:lnTo>
                    <a:pt x="46" y="55"/>
                  </a:lnTo>
                  <a:lnTo>
                    <a:pt x="46" y="62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6" y="69"/>
                  </a:lnTo>
                  <a:lnTo>
                    <a:pt x="49" y="69"/>
                  </a:lnTo>
                  <a:lnTo>
                    <a:pt x="53" y="69"/>
                  </a:lnTo>
                  <a:lnTo>
                    <a:pt x="56" y="69"/>
                  </a:lnTo>
                  <a:lnTo>
                    <a:pt x="60" y="69"/>
                  </a:lnTo>
                  <a:lnTo>
                    <a:pt x="63" y="66"/>
                  </a:lnTo>
                  <a:lnTo>
                    <a:pt x="67" y="62"/>
                  </a:lnTo>
                  <a:lnTo>
                    <a:pt x="70" y="62"/>
                  </a:lnTo>
                  <a:lnTo>
                    <a:pt x="70" y="59"/>
                  </a:lnTo>
                  <a:lnTo>
                    <a:pt x="77" y="59"/>
                  </a:lnTo>
                  <a:lnTo>
                    <a:pt x="81" y="62"/>
                  </a:lnTo>
                  <a:lnTo>
                    <a:pt x="95" y="66"/>
                  </a:lnTo>
                  <a:lnTo>
                    <a:pt x="105" y="73"/>
                  </a:lnTo>
                  <a:lnTo>
                    <a:pt x="109" y="76"/>
                  </a:lnTo>
                  <a:lnTo>
                    <a:pt x="112" y="80"/>
                  </a:lnTo>
                  <a:lnTo>
                    <a:pt x="116" y="83"/>
                  </a:lnTo>
                  <a:lnTo>
                    <a:pt x="116" y="87"/>
                  </a:lnTo>
                  <a:lnTo>
                    <a:pt x="112" y="94"/>
                  </a:lnTo>
                  <a:lnTo>
                    <a:pt x="112" y="97"/>
                  </a:lnTo>
                  <a:lnTo>
                    <a:pt x="109" y="97"/>
                  </a:lnTo>
                  <a:lnTo>
                    <a:pt x="109" y="104"/>
                  </a:lnTo>
                  <a:lnTo>
                    <a:pt x="105" y="111"/>
                  </a:lnTo>
                  <a:lnTo>
                    <a:pt x="105" y="122"/>
                  </a:lnTo>
                  <a:lnTo>
                    <a:pt x="102" y="146"/>
                  </a:lnTo>
                  <a:lnTo>
                    <a:pt x="95" y="177"/>
                  </a:lnTo>
                  <a:lnTo>
                    <a:pt x="91" y="191"/>
                  </a:lnTo>
                  <a:lnTo>
                    <a:pt x="84" y="202"/>
                  </a:lnTo>
                  <a:lnTo>
                    <a:pt x="81" y="216"/>
                  </a:lnTo>
                  <a:lnTo>
                    <a:pt x="74" y="223"/>
                  </a:lnTo>
                  <a:lnTo>
                    <a:pt x="67" y="230"/>
                  </a:lnTo>
                  <a:lnTo>
                    <a:pt x="60" y="237"/>
                  </a:lnTo>
                  <a:lnTo>
                    <a:pt x="56" y="240"/>
                  </a:lnTo>
                  <a:lnTo>
                    <a:pt x="49" y="240"/>
                  </a:lnTo>
                  <a:lnTo>
                    <a:pt x="46" y="237"/>
                  </a:lnTo>
                  <a:lnTo>
                    <a:pt x="42" y="233"/>
                  </a:lnTo>
                  <a:lnTo>
                    <a:pt x="42" y="233"/>
                  </a:lnTo>
                  <a:lnTo>
                    <a:pt x="42" y="230"/>
                  </a:lnTo>
                  <a:lnTo>
                    <a:pt x="42" y="223"/>
                  </a:lnTo>
                  <a:lnTo>
                    <a:pt x="39" y="216"/>
                  </a:lnTo>
                  <a:lnTo>
                    <a:pt x="32" y="212"/>
                  </a:lnTo>
                  <a:lnTo>
                    <a:pt x="25" y="202"/>
                  </a:lnTo>
                  <a:lnTo>
                    <a:pt x="18" y="195"/>
                  </a:lnTo>
                  <a:lnTo>
                    <a:pt x="11" y="191"/>
                  </a:lnTo>
                  <a:lnTo>
                    <a:pt x="7" y="184"/>
                  </a:lnTo>
                  <a:lnTo>
                    <a:pt x="7" y="181"/>
                  </a:lnTo>
                  <a:lnTo>
                    <a:pt x="11" y="177"/>
                  </a:lnTo>
                  <a:lnTo>
                    <a:pt x="14" y="177"/>
                  </a:lnTo>
                  <a:lnTo>
                    <a:pt x="21" y="177"/>
                  </a:lnTo>
                  <a:lnTo>
                    <a:pt x="28" y="181"/>
                  </a:lnTo>
                  <a:lnTo>
                    <a:pt x="39" y="184"/>
                  </a:lnTo>
                  <a:lnTo>
                    <a:pt x="46" y="184"/>
                  </a:lnTo>
                  <a:lnTo>
                    <a:pt x="49" y="184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6" y="177"/>
                  </a:lnTo>
                  <a:lnTo>
                    <a:pt x="56" y="174"/>
                  </a:lnTo>
                  <a:lnTo>
                    <a:pt x="60" y="170"/>
                  </a:lnTo>
                  <a:lnTo>
                    <a:pt x="60" y="164"/>
                  </a:lnTo>
                  <a:lnTo>
                    <a:pt x="63" y="157"/>
                  </a:lnTo>
                  <a:lnTo>
                    <a:pt x="63" y="150"/>
                  </a:lnTo>
                  <a:lnTo>
                    <a:pt x="67" y="139"/>
                  </a:lnTo>
                  <a:lnTo>
                    <a:pt x="67" y="132"/>
                  </a:lnTo>
                  <a:lnTo>
                    <a:pt x="67" y="122"/>
                  </a:lnTo>
                  <a:lnTo>
                    <a:pt x="70" y="115"/>
                  </a:lnTo>
                  <a:lnTo>
                    <a:pt x="70" y="111"/>
                  </a:lnTo>
                  <a:lnTo>
                    <a:pt x="70" y="104"/>
                  </a:lnTo>
                  <a:lnTo>
                    <a:pt x="70" y="10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0" y="87"/>
                  </a:lnTo>
                  <a:lnTo>
                    <a:pt x="67" y="87"/>
                  </a:lnTo>
                  <a:lnTo>
                    <a:pt x="63" y="90"/>
                  </a:lnTo>
                  <a:lnTo>
                    <a:pt x="60" y="90"/>
                  </a:lnTo>
                  <a:lnTo>
                    <a:pt x="53" y="90"/>
                  </a:lnTo>
                  <a:lnTo>
                    <a:pt x="42" y="97"/>
                  </a:lnTo>
                  <a:lnTo>
                    <a:pt x="35" y="101"/>
                  </a:lnTo>
                  <a:lnTo>
                    <a:pt x="32" y="108"/>
                  </a:lnTo>
                  <a:lnTo>
                    <a:pt x="25" y="111"/>
                  </a:lnTo>
                  <a:lnTo>
                    <a:pt x="21" y="115"/>
                  </a:lnTo>
                  <a:lnTo>
                    <a:pt x="18" y="118"/>
                  </a:lnTo>
                  <a:lnTo>
                    <a:pt x="14" y="118"/>
                  </a:lnTo>
                  <a:lnTo>
                    <a:pt x="11" y="118"/>
                  </a:lnTo>
                  <a:lnTo>
                    <a:pt x="7" y="115"/>
                  </a:lnTo>
                  <a:lnTo>
                    <a:pt x="4" y="111"/>
                  </a:lnTo>
                  <a:lnTo>
                    <a:pt x="4" y="108"/>
                  </a:lnTo>
                  <a:lnTo>
                    <a:pt x="0" y="101"/>
                  </a:lnTo>
                  <a:lnTo>
                    <a:pt x="0" y="94"/>
                  </a:lnTo>
                  <a:lnTo>
                    <a:pt x="0" y="90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7" y="80"/>
                  </a:lnTo>
                  <a:lnTo>
                    <a:pt x="11" y="76"/>
                  </a:lnTo>
                  <a:lnTo>
                    <a:pt x="14" y="73"/>
                  </a:lnTo>
                  <a:lnTo>
                    <a:pt x="14" y="66"/>
                  </a:lnTo>
                  <a:lnTo>
                    <a:pt x="18" y="59"/>
                  </a:lnTo>
                  <a:lnTo>
                    <a:pt x="18" y="5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1">
              <a:extLst>
                <a:ext uri="{FF2B5EF4-FFF2-40B4-BE49-F238E27FC236}">
                  <a16:creationId xmlns:a16="http://schemas.microsoft.com/office/drawing/2014/main" id="{8A5D4583-A729-4A89-A764-01FEBA014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376" y="17978570"/>
              <a:ext cx="435075" cy="214711"/>
            </a:xfrm>
            <a:custGeom>
              <a:avLst/>
              <a:gdLst>
                <a:gd name="T0" fmla="*/ 0 w 77"/>
                <a:gd name="T1" fmla="*/ 14 h 38"/>
                <a:gd name="T2" fmla="*/ 10 w 77"/>
                <a:gd name="T3" fmla="*/ 14 h 38"/>
                <a:gd name="T4" fmla="*/ 21 w 77"/>
                <a:gd name="T5" fmla="*/ 11 h 38"/>
                <a:gd name="T6" fmla="*/ 31 w 77"/>
                <a:gd name="T7" fmla="*/ 11 h 38"/>
                <a:gd name="T8" fmla="*/ 38 w 77"/>
                <a:gd name="T9" fmla="*/ 7 h 38"/>
                <a:gd name="T10" fmla="*/ 45 w 77"/>
                <a:gd name="T11" fmla="*/ 4 h 38"/>
                <a:gd name="T12" fmla="*/ 52 w 77"/>
                <a:gd name="T13" fmla="*/ 0 h 38"/>
                <a:gd name="T14" fmla="*/ 59 w 77"/>
                <a:gd name="T15" fmla="*/ 0 h 38"/>
                <a:gd name="T16" fmla="*/ 66 w 77"/>
                <a:gd name="T17" fmla="*/ 0 h 38"/>
                <a:gd name="T18" fmla="*/ 70 w 77"/>
                <a:gd name="T19" fmla="*/ 0 h 38"/>
                <a:gd name="T20" fmla="*/ 73 w 77"/>
                <a:gd name="T21" fmla="*/ 4 h 38"/>
                <a:gd name="T22" fmla="*/ 77 w 77"/>
                <a:gd name="T23" fmla="*/ 7 h 38"/>
                <a:gd name="T24" fmla="*/ 77 w 77"/>
                <a:gd name="T25" fmla="*/ 11 h 38"/>
                <a:gd name="T26" fmla="*/ 77 w 77"/>
                <a:gd name="T27" fmla="*/ 14 h 38"/>
                <a:gd name="T28" fmla="*/ 77 w 77"/>
                <a:gd name="T29" fmla="*/ 21 h 38"/>
                <a:gd name="T30" fmla="*/ 73 w 77"/>
                <a:gd name="T31" fmla="*/ 21 h 38"/>
                <a:gd name="T32" fmla="*/ 73 w 77"/>
                <a:gd name="T33" fmla="*/ 24 h 38"/>
                <a:gd name="T34" fmla="*/ 70 w 77"/>
                <a:gd name="T35" fmla="*/ 24 h 38"/>
                <a:gd name="T36" fmla="*/ 66 w 77"/>
                <a:gd name="T37" fmla="*/ 24 h 38"/>
                <a:gd name="T38" fmla="*/ 59 w 77"/>
                <a:gd name="T39" fmla="*/ 28 h 38"/>
                <a:gd name="T40" fmla="*/ 52 w 77"/>
                <a:gd name="T41" fmla="*/ 28 h 38"/>
                <a:gd name="T42" fmla="*/ 42 w 77"/>
                <a:gd name="T43" fmla="*/ 31 h 38"/>
                <a:gd name="T44" fmla="*/ 31 w 77"/>
                <a:gd name="T45" fmla="*/ 31 h 38"/>
                <a:gd name="T46" fmla="*/ 17 w 77"/>
                <a:gd name="T47" fmla="*/ 35 h 38"/>
                <a:gd name="T48" fmla="*/ 0 w 77"/>
                <a:gd name="T49" fmla="*/ 38 h 38"/>
                <a:gd name="T50" fmla="*/ 0 w 77"/>
                <a:gd name="T51" fmla="*/ 14 h 38"/>
                <a:gd name="T52" fmla="*/ 0 w 77"/>
                <a:gd name="T53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38">
                  <a:moveTo>
                    <a:pt x="0" y="14"/>
                  </a:moveTo>
                  <a:lnTo>
                    <a:pt x="10" y="14"/>
                  </a:lnTo>
                  <a:lnTo>
                    <a:pt x="21" y="11"/>
                  </a:lnTo>
                  <a:lnTo>
                    <a:pt x="31" y="11"/>
                  </a:lnTo>
                  <a:lnTo>
                    <a:pt x="38" y="7"/>
                  </a:lnTo>
                  <a:lnTo>
                    <a:pt x="45" y="4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4"/>
                  </a:lnTo>
                  <a:lnTo>
                    <a:pt x="77" y="7"/>
                  </a:lnTo>
                  <a:lnTo>
                    <a:pt x="77" y="11"/>
                  </a:lnTo>
                  <a:lnTo>
                    <a:pt x="77" y="14"/>
                  </a:lnTo>
                  <a:lnTo>
                    <a:pt x="77" y="21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70" y="24"/>
                  </a:lnTo>
                  <a:lnTo>
                    <a:pt x="66" y="24"/>
                  </a:lnTo>
                  <a:lnTo>
                    <a:pt x="59" y="28"/>
                  </a:lnTo>
                  <a:lnTo>
                    <a:pt x="52" y="28"/>
                  </a:lnTo>
                  <a:lnTo>
                    <a:pt x="42" y="31"/>
                  </a:lnTo>
                  <a:lnTo>
                    <a:pt x="31" y="31"/>
                  </a:lnTo>
                  <a:lnTo>
                    <a:pt x="17" y="35"/>
                  </a:lnTo>
                  <a:lnTo>
                    <a:pt x="0" y="38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2">
              <a:extLst>
                <a:ext uri="{FF2B5EF4-FFF2-40B4-BE49-F238E27FC236}">
                  <a16:creationId xmlns:a16="http://schemas.microsoft.com/office/drawing/2014/main" id="{BBFE81BE-813B-4E61-8599-433461105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120" y="17503945"/>
              <a:ext cx="734540" cy="593283"/>
            </a:xfrm>
            <a:custGeom>
              <a:avLst/>
              <a:gdLst>
                <a:gd name="T0" fmla="*/ 119 w 130"/>
                <a:gd name="T1" fmla="*/ 35 h 105"/>
                <a:gd name="T2" fmla="*/ 116 w 130"/>
                <a:gd name="T3" fmla="*/ 39 h 105"/>
                <a:gd name="T4" fmla="*/ 116 w 130"/>
                <a:gd name="T5" fmla="*/ 42 h 105"/>
                <a:gd name="T6" fmla="*/ 109 w 130"/>
                <a:gd name="T7" fmla="*/ 49 h 105"/>
                <a:gd name="T8" fmla="*/ 105 w 130"/>
                <a:gd name="T9" fmla="*/ 56 h 105"/>
                <a:gd name="T10" fmla="*/ 102 w 130"/>
                <a:gd name="T11" fmla="*/ 67 h 105"/>
                <a:gd name="T12" fmla="*/ 95 w 130"/>
                <a:gd name="T13" fmla="*/ 77 h 105"/>
                <a:gd name="T14" fmla="*/ 88 w 130"/>
                <a:gd name="T15" fmla="*/ 91 h 105"/>
                <a:gd name="T16" fmla="*/ 81 w 130"/>
                <a:gd name="T17" fmla="*/ 105 h 105"/>
                <a:gd name="T18" fmla="*/ 60 w 130"/>
                <a:gd name="T19" fmla="*/ 105 h 105"/>
                <a:gd name="T20" fmla="*/ 63 w 130"/>
                <a:gd name="T21" fmla="*/ 95 h 105"/>
                <a:gd name="T22" fmla="*/ 67 w 130"/>
                <a:gd name="T23" fmla="*/ 81 h 105"/>
                <a:gd name="T24" fmla="*/ 67 w 130"/>
                <a:gd name="T25" fmla="*/ 74 h 105"/>
                <a:gd name="T26" fmla="*/ 70 w 130"/>
                <a:gd name="T27" fmla="*/ 63 h 105"/>
                <a:gd name="T28" fmla="*/ 70 w 130"/>
                <a:gd name="T29" fmla="*/ 56 h 105"/>
                <a:gd name="T30" fmla="*/ 74 w 130"/>
                <a:gd name="T31" fmla="*/ 49 h 105"/>
                <a:gd name="T32" fmla="*/ 74 w 130"/>
                <a:gd name="T33" fmla="*/ 46 h 105"/>
                <a:gd name="T34" fmla="*/ 74 w 130"/>
                <a:gd name="T35" fmla="*/ 42 h 105"/>
                <a:gd name="T36" fmla="*/ 74 w 130"/>
                <a:gd name="T37" fmla="*/ 42 h 105"/>
                <a:gd name="T38" fmla="*/ 74 w 130"/>
                <a:gd name="T39" fmla="*/ 39 h 105"/>
                <a:gd name="T40" fmla="*/ 74 w 130"/>
                <a:gd name="T41" fmla="*/ 39 h 105"/>
                <a:gd name="T42" fmla="*/ 74 w 130"/>
                <a:gd name="T43" fmla="*/ 39 h 105"/>
                <a:gd name="T44" fmla="*/ 74 w 130"/>
                <a:gd name="T45" fmla="*/ 39 h 105"/>
                <a:gd name="T46" fmla="*/ 70 w 130"/>
                <a:gd name="T47" fmla="*/ 39 h 105"/>
                <a:gd name="T48" fmla="*/ 63 w 130"/>
                <a:gd name="T49" fmla="*/ 39 h 105"/>
                <a:gd name="T50" fmla="*/ 56 w 130"/>
                <a:gd name="T51" fmla="*/ 39 h 105"/>
                <a:gd name="T52" fmla="*/ 46 w 130"/>
                <a:gd name="T53" fmla="*/ 42 h 105"/>
                <a:gd name="T54" fmla="*/ 39 w 130"/>
                <a:gd name="T55" fmla="*/ 46 h 105"/>
                <a:gd name="T56" fmla="*/ 32 w 130"/>
                <a:gd name="T57" fmla="*/ 46 h 105"/>
                <a:gd name="T58" fmla="*/ 28 w 130"/>
                <a:gd name="T59" fmla="*/ 46 h 105"/>
                <a:gd name="T60" fmla="*/ 25 w 130"/>
                <a:gd name="T61" fmla="*/ 46 h 105"/>
                <a:gd name="T62" fmla="*/ 18 w 130"/>
                <a:gd name="T63" fmla="*/ 46 h 105"/>
                <a:gd name="T64" fmla="*/ 14 w 130"/>
                <a:gd name="T65" fmla="*/ 42 h 105"/>
                <a:gd name="T66" fmla="*/ 11 w 130"/>
                <a:gd name="T67" fmla="*/ 39 h 105"/>
                <a:gd name="T68" fmla="*/ 7 w 130"/>
                <a:gd name="T69" fmla="*/ 35 h 105"/>
                <a:gd name="T70" fmla="*/ 4 w 130"/>
                <a:gd name="T71" fmla="*/ 32 h 105"/>
                <a:gd name="T72" fmla="*/ 4 w 130"/>
                <a:gd name="T73" fmla="*/ 28 h 105"/>
                <a:gd name="T74" fmla="*/ 0 w 130"/>
                <a:gd name="T75" fmla="*/ 25 h 105"/>
                <a:gd name="T76" fmla="*/ 25 w 130"/>
                <a:gd name="T77" fmla="*/ 21 h 105"/>
                <a:gd name="T78" fmla="*/ 49 w 130"/>
                <a:gd name="T79" fmla="*/ 18 h 105"/>
                <a:gd name="T80" fmla="*/ 60 w 130"/>
                <a:gd name="T81" fmla="*/ 14 h 105"/>
                <a:gd name="T82" fmla="*/ 67 w 130"/>
                <a:gd name="T83" fmla="*/ 11 h 105"/>
                <a:gd name="T84" fmla="*/ 70 w 130"/>
                <a:gd name="T85" fmla="*/ 7 h 105"/>
                <a:gd name="T86" fmla="*/ 74 w 130"/>
                <a:gd name="T87" fmla="*/ 4 h 105"/>
                <a:gd name="T88" fmla="*/ 77 w 130"/>
                <a:gd name="T89" fmla="*/ 4 h 105"/>
                <a:gd name="T90" fmla="*/ 81 w 130"/>
                <a:gd name="T91" fmla="*/ 0 h 105"/>
                <a:gd name="T92" fmla="*/ 88 w 130"/>
                <a:gd name="T93" fmla="*/ 0 h 105"/>
                <a:gd name="T94" fmla="*/ 91 w 130"/>
                <a:gd name="T95" fmla="*/ 0 h 105"/>
                <a:gd name="T96" fmla="*/ 98 w 130"/>
                <a:gd name="T97" fmla="*/ 4 h 105"/>
                <a:gd name="T98" fmla="*/ 105 w 130"/>
                <a:gd name="T99" fmla="*/ 4 h 105"/>
                <a:gd name="T100" fmla="*/ 112 w 130"/>
                <a:gd name="T101" fmla="*/ 7 h 105"/>
                <a:gd name="T102" fmla="*/ 119 w 130"/>
                <a:gd name="T103" fmla="*/ 11 h 105"/>
                <a:gd name="T104" fmla="*/ 123 w 130"/>
                <a:gd name="T105" fmla="*/ 18 h 105"/>
                <a:gd name="T106" fmla="*/ 126 w 130"/>
                <a:gd name="T107" fmla="*/ 21 h 105"/>
                <a:gd name="T108" fmla="*/ 130 w 130"/>
                <a:gd name="T109" fmla="*/ 25 h 105"/>
                <a:gd name="T110" fmla="*/ 126 w 130"/>
                <a:gd name="T111" fmla="*/ 28 h 105"/>
                <a:gd name="T112" fmla="*/ 126 w 130"/>
                <a:gd name="T113" fmla="*/ 32 h 105"/>
                <a:gd name="T114" fmla="*/ 123 w 130"/>
                <a:gd name="T115" fmla="*/ 35 h 105"/>
                <a:gd name="T116" fmla="*/ 119 w 130"/>
                <a:gd name="T117" fmla="*/ 35 h 105"/>
                <a:gd name="T118" fmla="*/ 119 w 130"/>
                <a:gd name="T119" fmla="*/ 3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05">
                  <a:moveTo>
                    <a:pt x="119" y="35"/>
                  </a:moveTo>
                  <a:lnTo>
                    <a:pt x="116" y="39"/>
                  </a:lnTo>
                  <a:lnTo>
                    <a:pt x="116" y="42"/>
                  </a:lnTo>
                  <a:lnTo>
                    <a:pt x="109" y="49"/>
                  </a:lnTo>
                  <a:lnTo>
                    <a:pt x="105" y="56"/>
                  </a:lnTo>
                  <a:lnTo>
                    <a:pt x="102" y="67"/>
                  </a:lnTo>
                  <a:lnTo>
                    <a:pt x="95" y="77"/>
                  </a:lnTo>
                  <a:lnTo>
                    <a:pt x="88" y="91"/>
                  </a:lnTo>
                  <a:lnTo>
                    <a:pt x="81" y="105"/>
                  </a:lnTo>
                  <a:lnTo>
                    <a:pt x="60" y="105"/>
                  </a:lnTo>
                  <a:lnTo>
                    <a:pt x="63" y="95"/>
                  </a:lnTo>
                  <a:lnTo>
                    <a:pt x="67" y="81"/>
                  </a:lnTo>
                  <a:lnTo>
                    <a:pt x="67" y="74"/>
                  </a:lnTo>
                  <a:lnTo>
                    <a:pt x="70" y="63"/>
                  </a:lnTo>
                  <a:lnTo>
                    <a:pt x="70" y="56"/>
                  </a:lnTo>
                  <a:lnTo>
                    <a:pt x="74" y="49"/>
                  </a:lnTo>
                  <a:lnTo>
                    <a:pt x="74" y="46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0" y="39"/>
                  </a:lnTo>
                  <a:lnTo>
                    <a:pt x="63" y="39"/>
                  </a:lnTo>
                  <a:lnTo>
                    <a:pt x="56" y="39"/>
                  </a:lnTo>
                  <a:lnTo>
                    <a:pt x="46" y="42"/>
                  </a:lnTo>
                  <a:lnTo>
                    <a:pt x="39" y="46"/>
                  </a:lnTo>
                  <a:lnTo>
                    <a:pt x="32" y="46"/>
                  </a:lnTo>
                  <a:lnTo>
                    <a:pt x="28" y="46"/>
                  </a:lnTo>
                  <a:lnTo>
                    <a:pt x="25" y="46"/>
                  </a:lnTo>
                  <a:lnTo>
                    <a:pt x="18" y="46"/>
                  </a:lnTo>
                  <a:lnTo>
                    <a:pt x="14" y="42"/>
                  </a:lnTo>
                  <a:lnTo>
                    <a:pt x="11" y="39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5"/>
                  </a:lnTo>
                  <a:lnTo>
                    <a:pt x="25" y="21"/>
                  </a:lnTo>
                  <a:lnTo>
                    <a:pt x="49" y="18"/>
                  </a:lnTo>
                  <a:lnTo>
                    <a:pt x="60" y="14"/>
                  </a:lnTo>
                  <a:lnTo>
                    <a:pt x="67" y="11"/>
                  </a:lnTo>
                  <a:lnTo>
                    <a:pt x="70" y="7"/>
                  </a:lnTo>
                  <a:lnTo>
                    <a:pt x="74" y="4"/>
                  </a:lnTo>
                  <a:lnTo>
                    <a:pt x="77" y="4"/>
                  </a:lnTo>
                  <a:lnTo>
                    <a:pt x="81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8" y="4"/>
                  </a:lnTo>
                  <a:lnTo>
                    <a:pt x="105" y="4"/>
                  </a:lnTo>
                  <a:lnTo>
                    <a:pt x="112" y="7"/>
                  </a:lnTo>
                  <a:lnTo>
                    <a:pt x="119" y="11"/>
                  </a:lnTo>
                  <a:lnTo>
                    <a:pt x="123" y="18"/>
                  </a:lnTo>
                  <a:lnTo>
                    <a:pt x="126" y="21"/>
                  </a:lnTo>
                  <a:lnTo>
                    <a:pt x="130" y="25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23" y="35"/>
                  </a:lnTo>
                  <a:lnTo>
                    <a:pt x="119" y="35"/>
                  </a:lnTo>
                  <a:lnTo>
                    <a:pt x="119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89461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75131E1-4909-4E85-B350-927A32AE1144}"/>
              </a:ext>
            </a:extLst>
          </p:cNvPr>
          <p:cNvGrpSpPr/>
          <p:nvPr/>
        </p:nvGrpSpPr>
        <p:grpSpPr>
          <a:xfrm>
            <a:off x="4980063" y="2366743"/>
            <a:ext cx="2231873" cy="2124513"/>
            <a:chOff x="4337566" y="19854471"/>
            <a:chExt cx="2231873" cy="2124513"/>
          </a:xfrm>
        </p:grpSpPr>
        <p:sp>
          <p:nvSpPr>
            <p:cNvPr id="3" name="Freeform 103">
              <a:extLst>
                <a:ext uri="{FF2B5EF4-FFF2-40B4-BE49-F238E27FC236}">
                  <a16:creationId xmlns:a16="http://schemas.microsoft.com/office/drawing/2014/main" id="{0546CB71-812B-4E98-B2B8-5DDA7E8FD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192" y="19854471"/>
              <a:ext cx="689337" cy="2124513"/>
            </a:xfrm>
            <a:custGeom>
              <a:avLst/>
              <a:gdLst>
                <a:gd name="T0" fmla="*/ 77 w 122"/>
                <a:gd name="T1" fmla="*/ 328 h 376"/>
                <a:gd name="T2" fmla="*/ 63 w 122"/>
                <a:gd name="T3" fmla="*/ 342 h 376"/>
                <a:gd name="T4" fmla="*/ 49 w 122"/>
                <a:gd name="T5" fmla="*/ 348 h 376"/>
                <a:gd name="T6" fmla="*/ 42 w 122"/>
                <a:gd name="T7" fmla="*/ 359 h 376"/>
                <a:gd name="T8" fmla="*/ 35 w 122"/>
                <a:gd name="T9" fmla="*/ 366 h 376"/>
                <a:gd name="T10" fmla="*/ 28 w 122"/>
                <a:gd name="T11" fmla="*/ 373 h 376"/>
                <a:gd name="T12" fmla="*/ 21 w 122"/>
                <a:gd name="T13" fmla="*/ 373 h 376"/>
                <a:gd name="T14" fmla="*/ 11 w 122"/>
                <a:gd name="T15" fmla="*/ 366 h 376"/>
                <a:gd name="T16" fmla="*/ 4 w 122"/>
                <a:gd name="T17" fmla="*/ 355 h 376"/>
                <a:gd name="T18" fmla="*/ 0 w 122"/>
                <a:gd name="T19" fmla="*/ 345 h 376"/>
                <a:gd name="T20" fmla="*/ 0 w 122"/>
                <a:gd name="T21" fmla="*/ 335 h 376"/>
                <a:gd name="T22" fmla="*/ 4 w 122"/>
                <a:gd name="T23" fmla="*/ 328 h 376"/>
                <a:gd name="T24" fmla="*/ 11 w 122"/>
                <a:gd name="T25" fmla="*/ 321 h 376"/>
                <a:gd name="T26" fmla="*/ 18 w 122"/>
                <a:gd name="T27" fmla="*/ 310 h 376"/>
                <a:gd name="T28" fmla="*/ 21 w 122"/>
                <a:gd name="T29" fmla="*/ 296 h 376"/>
                <a:gd name="T30" fmla="*/ 25 w 122"/>
                <a:gd name="T31" fmla="*/ 272 h 376"/>
                <a:gd name="T32" fmla="*/ 28 w 122"/>
                <a:gd name="T33" fmla="*/ 153 h 376"/>
                <a:gd name="T34" fmla="*/ 28 w 122"/>
                <a:gd name="T35" fmla="*/ 108 h 376"/>
                <a:gd name="T36" fmla="*/ 25 w 122"/>
                <a:gd name="T37" fmla="*/ 66 h 376"/>
                <a:gd name="T38" fmla="*/ 25 w 122"/>
                <a:gd name="T39" fmla="*/ 48 h 376"/>
                <a:gd name="T40" fmla="*/ 21 w 122"/>
                <a:gd name="T41" fmla="*/ 38 h 376"/>
                <a:gd name="T42" fmla="*/ 14 w 122"/>
                <a:gd name="T43" fmla="*/ 27 h 376"/>
                <a:gd name="T44" fmla="*/ 11 w 122"/>
                <a:gd name="T45" fmla="*/ 20 h 376"/>
                <a:gd name="T46" fmla="*/ 4 w 122"/>
                <a:gd name="T47" fmla="*/ 13 h 376"/>
                <a:gd name="T48" fmla="*/ 7 w 122"/>
                <a:gd name="T49" fmla="*/ 3 h 376"/>
                <a:gd name="T50" fmla="*/ 11 w 122"/>
                <a:gd name="T51" fmla="*/ 0 h 376"/>
                <a:gd name="T52" fmla="*/ 25 w 122"/>
                <a:gd name="T53" fmla="*/ 0 h 376"/>
                <a:gd name="T54" fmla="*/ 53 w 122"/>
                <a:gd name="T55" fmla="*/ 13 h 376"/>
                <a:gd name="T56" fmla="*/ 60 w 122"/>
                <a:gd name="T57" fmla="*/ 17 h 376"/>
                <a:gd name="T58" fmla="*/ 63 w 122"/>
                <a:gd name="T59" fmla="*/ 31 h 376"/>
                <a:gd name="T60" fmla="*/ 63 w 122"/>
                <a:gd name="T61" fmla="*/ 41 h 376"/>
                <a:gd name="T62" fmla="*/ 63 w 122"/>
                <a:gd name="T63" fmla="*/ 48 h 376"/>
                <a:gd name="T64" fmla="*/ 63 w 122"/>
                <a:gd name="T65" fmla="*/ 62 h 376"/>
                <a:gd name="T66" fmla="*/ 63 w 122"/>
                <a:gd name="T67" fmla="*/ 83 h 376"/>
                <a:gd name="T68" fmla="*/ 60 w 122"/>
                <a:gd name="T69" fmla="*/ 111 h 376"/>
                <a:gd name="T70" fmla="*/ 60 w 122"/>
                <a:gd name="T71" fmla="*/ 167 h 376"/>
                <a:gd name="T72" fmla="*/ 56 w 122"/>
                <a:gd name="T73" fmla="*/ 216 h 376"/>
                <a:gd name="T74" fmla="*/ 56 w 122"/>
                <a:gd name="T75" fmla="*/ 258 h 376"/>
                <a:gd name="T76" fmla="*/ 56 w 122"/>
                <a:gd name="T77" fmla="*/ 272 h 376"/>
                <a:gd name="T78" fmla="*/ 53 w 122"/>
                <a:gd name="T79" fmla="*/ 286 h 376"/>
                <a:gd name="T80" fmla="*/ 53 w 122"/>
                <a:gd name="T81" fmla="*/ 300 h 376"/>
                <a:gd name="T82" fmla="*/ 49 w 122"/>
                <a:gd name="T83" fmla="*/ 307 h 376"/>
                <a:gd name="T84" fmla="*/ 53 w 122"/>
                <a:gd name="T85" fmla="*/ 307 h 376"/>
                <a:gd name="T86" fmla="*/ 60 w 122"/>
                <a:gd name="T87" fmla="*/ 303 h 376"/>
                <a:gd name="T88" fmla="*/ 70 w 122"/>
                <a:gd name="T89" fmla="*/ 300 h 376"/>
                <a:gd name="T90" fmla="*/ 88 w 122"/>
                <a:gd name="T91" fmla="*/ 293 h 376"/>
                <a:gd name="T92" fmla="*/ 109 w 122"/>
                <a:gd name="T93" fmla="*/ 282 h 376"/>
                <a:gd name="T94" fmla="*/ 116 w 122"/>
                <a:gd name="T95" fmla="*/ 282 h 376"/>
                <a:gd name="T96" fmla="*/ 122 w 122"/>
                <a:gd name="T97" fmla="*/ 282 h 376"/>
                <a:gd name="T98" fmla="*/ 122 w 122"/>
                <a:gd name="T99" fmla="*/ 286 h 376"/>
                <a:gd name="T100" fmla="*/ 119 w 122"/>
                <a:gd name="T101" fmla="*/ 293 h 376"/>
                <a:gd name="T102" fmla="*/ 109 w 122"/>
                <a:gd name="T103" fmla="*/ 303 h 376"/>
                <a:gd name="T104" fmla="*/ 95 w 122"/>
                <a:gd name="T105" fmla="*/ 314 h 376"/>
                <a:gd name="T106" fmla="*/ 88 w 122"/>
                <a:gd name="T107" fmla="*/ 321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376">
                  <a:moveTo>
                    <a:pt x="88" y="321"/>
                  </a:moveTo>
                  <a:lnTo>
                    <a:pt x="77" y="328"/>
                  </a:lnTo>
                  <a:lnTo>
                    <a:pt x="70" y="335"/>
                  </a:lnTo>
                  <a:lnTo>
                    <a:pt x="63" y="342"/>
                  </a:lnTo>
                  <a:lnTo>
                    <a:pt x="56" y="345"/>
                  </a:lnTo>
                  <a:lnTo>
                    <a:pt x="49" y="348"/>
                  </a:lnTo>
                  <a:lnTo>
                    <a:pt x="46" y="355"/>
                  </a:lnTo>
                  <a:lnTo>
                    <a:pt x="42" y="359"/>
                  </a:lnTo>
                  <a:lnTo>
                    <a:pt x="39" y="362"/>
                  </a:lnTo>
                  <a:lnTo>
                    <a:pt x="35" y="366"/>
                  </a:lnTo>
                  <a:lnTo>
                    <a:pt x="32" y="373"/>
                  </a:lnTo>
                  <a:lnTo>
                    <a:pt x="28" y="373"/>
                  </a:lnTo>
                  <a:lnTo>
                    <a:pt x="25" y="376"/>
                  </a:lnTo>
                  <a:lnTo>
                    <a:pt x="21" y="373"/>
                  </a:lnTo>
                  <a:lnTo>
                    <a:pt x="14" y="373"/>
                  </a:lnTo>
                  <a:lnTo>
                    <a:pt x="11" y="366"/>
                  </a:lnTo>
                  <a:lnTo>
                    <a:pt x="7" y="362"/>
                  </a:lnTo>
                  <a:lnTo>
                    <a:pt x="4" y="355"/>
                  </a:lnTo>
                  <a:lnTo>
                    <a:pt x="0" y="348"/>
                  </a:lnTo>
                  <a:lnTo>
                    <a:pt x="0" y="345"/>
                  </a:lnTo>
                  <a:lnTo>
                    <a:pt x="0" y="342"/>
                  </a:lnTo>
                  <a:lnTo>
                    <a:pt x="0" y="335"/>
                  </a:lnTo>
                  <a:lnTo>
                    <a:pt x="0" y="331"/>
                  </a:lnTo>
                  <a:lnTo>
                    <a:pt x="4" y="328"/>
                  </a:lnTo>
                  <a:lnTo>
                    <a:pt x="11" y="324"/>
                  </a:lnTo>
                  <a:lnTo>
                    <a:pt x="11" y="321"/>
                  </a:lnTo>
                  <a:lnTo>
                    <a:pt x="14" y="317"/>
                  </a:lnTo>
                  <a:lnTo>
                    <a:pt x="18" y="310"/>
                  </a:lnTo>
                  <a:lnTo>
                    <a:pt x="18" y="303"/>
                  </a:lnTo>
                  <a:lnTo>
                    <a:pt x="21" y="296"/>
                  </a:lnTo>
                  <a:lnTo>
                    <a:pt x="21" y="286"/>
                  </a:lnTo>
                  <a:lnTo>
                    <a:pt x="25" y="272"/>
                  </a:lnTo>
                  <a:lnTo>
                    <a:pt x="25" y="258"/>
                  </a:lnTo>
                  <a:lnTo>
                    <a:pt x="28" y="153"/>
                  </a:lnTo>
                  <a:lnTo>
                    <a:pt x="28" y="129"/>
                  </a:lnTo>
                  <a:lnTo>
                    <a:pt x="28" y="108"/>
                  </a:lnTo>
                  <a:lnTo>
                    <a:pt x="28" y="87"/>
                  </a:lnTo>
                  <a:lnTo>
                    <a:pt x="25" y="66"/>
                  </a:lnTo>
                  <a:lnTo>
                    <a:pt x="25" y="59"/>
                  </a:lnTo>
                  <a:lnTo>
                    <a:pt x="25" y="48"/>
                  </a:lnTo>
                  <a:lnTo>
                    <a:pt x="21" y="41"/>
                  </a:lnTo>
                  <a:lnTo>
                    <a:pt x="21" y="38"/>
                  </a:lnTo>
                  <a:lnTo>
                    <a:pt x="18" y="31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1" y="20"/>
                  </a:lnTo>
                  <a:lnTo>
                    <a:pt x="7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7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49" y="10"/>
                  </a:lnTo>
                  <a:lnTo>
                    <a:pt x="53" y="13"/>
                  </a:lnTo>
                  <a:lnTo>
                    <a:pt x="56" y="13"/>
                  </a:lnTo>
                  <a:lnTo>
                    <a:pt x="60" y="17"/>
                  </a:lnTo>
                  <a:lnTo>
                    <a:pt x="63" y="20"/>
                  </a:lnTo>
                  <a:lnTo>
                    <a:pt x="63" y="31"/>
                  </a:lnTo>
                  <a:lnTo>
                    <a:pt x="63" y="34"/>
                  </a:lnTo>
                  <a:lnTo>
                    <a:pt x="63" y="41"/>
                  </a:lnTo>
                  <a:lnTo>
                    <a:pt x="63" y="45"/>
                  </a:lnTo>
                  <a:lnTo>
                    <a:pt x="63" y="48"/>
                  </a:lnTo>
                  <a:lnTo>
                    <a:pt x="63" y="55"/>
                  </a:lnTo>
                  <a:lnTo>
                    <a:pt x="63" y="62"/>
                  </a:lnTo>
                  <a:lnTo>
                    <a:pt x="63" y="73"/>
                  </a:lnTo>
                  <a:lnTo>
                    <a:pt x="63" y="83"/>
                  </a:lnTo>
                  <a:lnTo>
                    <a:pt x="60" y="97"/>
                  </a:lnTo>
                  <a:lnTo>
                    <a:pt x="60" y="111"/>
                  </a:lnTo>
                  <a:lnTo>
                    <a:pt x="60" y="139"/>
                  </a:lnTo>
                  <a:lnTo>
                    <a:pt x="60" y="167"/>
                  </a:lnTo>
                  <a:lnTo>
                    <a:pt x="60" y="191"/>
                  </a:lnTo>
                  <a:lnTo>
                    <a:pt x="56" y="216"/>
                  </a:lnTo>
                  <a:lnTo>
                    <a:pt x="56" y="237"/>
                  </a:lnTo>
                  <a:lnTo>
                    <a:pt x="56" y="258"/>
                  </a:lnTo>
                  <a:lnTo>
                    <a:pt x="56" y="265"/>
                  </a:lnTo>
                  <a:lnTo>
                    <a:pt x="56" y="272"/>
                  </a:lnTo>
                  <a:lnTo>
                    <a:pt x="53" y="279"/>
                  </a:lnTo>
                  <a:lnTo>
                    <a:pt x="53" y="286"/>
                  </a:lnTo>
                  <a:lnTo>
                    <a:pt x="53" y="296"/>
                  </a:lnTo>
                  <a:lnTo>
                    <a:pt x="53" y="300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53" y="307"/>
                  </a:lnTo>
                  <a:lnTo>
                    <a:pt x="56" y="303"/>
                  </a:lnTo>
                  <a:lnTo>
                    <a:pt x="60" y="303"/>
                  </a:lnTo>
                  <a:lnTo>
                    <a:pt x="63" y="300"/>
                  </a:lnTo>
                  <a:lnTo>
                    <a:pt x="70" y="300"/>
                  </a:lnTo>
                  <a:lnTo>
                    <a:pt x="77" y="296"/>
                  </a:lnTo>
                  <a:lnTo>
                    <a:pt x="88" y="293"/>
                  </a:lnTo>
                  <a:lnTo>
                    <a:pt x="102" y="286"/>
                  </a:lnTo>
                  <a:lnTo>
                    <a:pt x="109" y="282"/>
                  </a:lnTo>
                  <a:lnTo>
                    <a:pt x="112" y="282"/>
                  </a:lnTo>
                  <a:lnTo>
                    <a:pt x="116" y="282"/>
                  </a:lnTo>
                  <a:lnTo>
                    <a:pt x="119" y="282"/>
                  </a:lnTo>
                  <a:lnTo>
                    <a:pt x="122" y="282"/>
                  </a:lnTo>
                  <a:lnTo>
                    <a:pt x="122" y="286"/>
                  </a:lnTo>
                  <a:lnTo>
                    <a:pt x="122" y="286"/>
                  </a:lnTo>
                  <a:lnTo>
                    <a:pt x="122" y="289"/>
                  </a:lnTo>
                  <a:lnTo>
                    <a:pt x="119" y="293"/>
                  </a:lnTo>
                  <a:lnTo>
                    <a:pt x="116" y="300"/>
                  </a:lnTo>
                  <a:lnTo>
                    <a:pt x="109" y="303"/>
                  </a:lnTo>
                  <a:lnTo>
                    <a:pt x="102" y="310"/>
                  </a:lnTo>
                  <a:lnTo>
                    <a:pt x="95" y="314"/>
                  </a:lnTo>
                  <a:lnTo>
                    <a:pt x="88" y="321"/>
                  </a:lnTo>
                  <a:lnTo>
                    <a:pt x="88" y="3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4">
              <a:extLst>
                <a:ext uri="{FF2B5EF4-FFF2-40B4-BE49-F238E27FC236}">
                  <a16:creationId xmlns:a16="http://schemas.microsoft.com/office/drawing/2014/main" id="{42E994C9-8DB0-4C61-AE8E-815DBCA17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609" y="19910974"/>
              <a:ext cx="751492" cy="711938"/>
            </a:xfrm>
            <a:custGeom>
              <a:avLst/>
              <a:gdLst>
                <a:gd name="T0" fmla="*/ 66 w 133"/>
                <a:gd name="T1" fmla="*/ 42 h 126"/>
                <a:gd name="T2" fmla="*/ 73 w 133"/>
                <a:gd name="T3" fmla="*/ 35 h 126"/>
                <a:gd name="T4" fmla="*/ 77 w 133"/>
                <a:gd name="T5" fmla="*/ 24 h 126"/>
                <a:gd name="T6" fmla="*/ 77 w 133"/>
                <a:gd name="T7" fmla="*/ 21 h 126"/>
                <a:gd name="T8" fmla="*/ 77 w 133"/>
                <a:gd name="T9" fmla="*/ 17 h 126"/>
                <a:gd name="T10" fmla="*/ 77 w 133"/>
                <a:gd name="T11" fmla="*/ 10 h 126"/>
                <a:gd name="T12" fmla="*/ 77 w 133"/>
                <a:gd name="T13" fmla="*/ 7 h 126"/>
                <a:gd name="T14" fmla="*/ 77 w 133"/>
                <a:gd name="T15" fmla="*/ 3 h 126"/>
                <a:gd name="T16" fmla="*/ 77 w 133"/>
                <a:gd name="T17" fmla="*/ 3 h 126"/>
                <a:gd name="T18" fmla="*/ 80 w 133"/>
                <a:gd name="T19" fmla="*/ 0 h 126"/>
                <a:gd name="T20" fmla="*/ 80 w 133"/>
                <a:gd name="T21" fmla="*/ 0 h 126"/>
                <a:gd name="T22" fmla="*/ 87 w 133"/>
                <a:gd name="T23" fmla="*/ 0 h 126"/>
                <a:gd name="T24" fmla="*/ 91 w 133"/>
                <a:gd name="T25" fmla="*/ 0 h 126"/>
                <a:gd name="T26" fmla="*/ 98 w 133"/>
                <a:gd name="T27" fmla="*/ 0 h 126"/>
                <a:gd name="T28" fmla="*/ 105 w 133"/>
                <a:gd name="T29" fmla="*/ 3 h 126"/>
                <a:gd name="T30" fmla="*/ 115 w 133"/>
                <a:gd name="T31" fmla="*/ 7 h 126"/>
                <a:gd name="T32" fmla="*/ 122 w 133"/>
                <a:gd name="T33" fmla="*/ 10 h 126"/>
                <a:gd name="T34" fmla="*/ 126 w 133"/>
                <a:gd name="T35" fmla="*/ 14 h 126"/>
                <a:gd name="T36" fmla="*/ 129 w 133"/>
                <a:gd name="T37" fmla="*/ 21 h 126"/>
                <a:gd name="T38" fmla="*/ 133 w 133"/>
                <a:gd name="T39" fmla="*/ 24 h 126"/>
                <a:gd name="T40" fmla="*/ 133 w 133"/>
                <a:gd name="T41" fmla="*/ 28 h 126"/>
                <a:gd name="T42" fmla="*/ 129 w 133"/>
                <a:gd name="T43" fmla="*/ 31 h 126"/>
                <a:gd name="T44" fmla="*/ 126 w 133"/>
                <a:gd name="T45" fmla="*/ 38 h 126"/>
                <a:gd name="T46" fmla="*/ 122 w 133"/>
                <a:gd name="T47" fmla="*/ 42 h 126"/>
                <a:gd name="T48" fmla="*/ 119 w 133"/>
                <a:gd name="T49" fmla="*/ 49 h 126"/>
                <a:gd name="T50" fmla="*/ 108 w 133"/>
                <a:gd name="T51" fmla="*/ 56 h 126"/>
                <a:gd name="T52" fmla="*/ 98 w 133"/>
                <a:gd name="T53" fmla="*/ 66 h 126"/>
                <a:gd name="T54" fmla="*/ 84 w 133"/>
                <a:gd name="T55" fmla="*/ 80 h 126"/>
                <a:gd name="T56" fmla="*/ 70 w 133"/>
                <a:gd name="T57" fmla="*/ 91 h 126"/>
                <a:gd name="T58" fmla="*/ 56 w 133"/>
                <a:gd name="T59" fmla="*/ 101 h 126"/>
                <a:gd name="T60" fmla="*/ 42 w 133"/>
                <a:gd name="T61" fmla="*/ 112 h 126"/>
                <a:gd name="T62" fmla="*/ 28 w 133"/>
                <a:gd name="T63" fmla="*/ 119 h 126"/>
                <a:gd name="T64" fmla="*/ 21 w 133"/>
                <a:gd name="T65" fmla="*/ 122 h 126"/>
                <a:gd name="T66" fmla="*/ 18 w 133"/>
                <a:gd name="T67" fmla="*/ 122 h 126"/>
                <a:gd name="T68" fmla="*/ 11 w 133"/>
                <a:gd name="T69" fmla="*/ 126 h 126"/>
                <a:gd name="T70" fmla="*/ 7 w 133"/>
                <a:gd name="T71" fmla="*/ 126 h 126"/>
                <a:gd name="T72" fmla="*/ 4 w 133"/>
                <a:gd name="T73" fmla="*/ 126 h 126"/>
                <a:gd name="T74" fmla="*/ 4 w 133"/>
                <a:gd name="T75" fmla="*/ 126 h 126"/>
                <a:gd name="T76" fmla="*/ 0 w 133"/>
                <a:gd name="T77" fmla="*/ 122 h 126"/>
                <a:gd name="T78" fmla="*/ 0 w 133"/>
                <a:gd name="T79" fmla="*/ 122 h 126"/>
                <a:gd name="T80" fmla="*/ 4 w 133"/>
                <a:gd name="T81" fmla="*/ 119 h 126"/>
                <a:gd name="T82" fmla="*/ 4 w 133"/>
                <a:gd name="T83" fmla="*/ 115 h 126"/>
                <a:gd name="T84" fmla="*/ 7 w 133"/>
                <a:gd name="T85" fmla="*/ 112 h 126"/>
                <a:gd name="T86" fmla="*/ 11 w 133"/>
                <a:gd name="T87" fmla="*/ 108 h 126"/>
                <a:gd name="T88" fmla="*/ 18 w 133"/>
                <a:gd name="T89" fmla="*/ 105 h 126"/>
                <a:gd name="T90" fmla="*/ 28 w 133"/>
                <a:gd name="T91" fmla="*/ 91 h 126"/>
                <a:gd name="T92" fmla="*/ 42 w 133"/>
                <a:gd name="T93" fmla="*/ 80 h 126"/>
                <a:gd name="T94" fmla="*/ 53 w 133"/>
                <a:gd name="T95" fmla="*/ 66 h 126"/>
                <a:gd name="T96" fmla="*/ 60 w 133"/>
                <a:gd name="T97" fmla="*/ 56 h 126"/>
                <a:gd name="T98" fmla="*/ 66 w 133"/>
                <a:gd name="T99" fmla="*/ 42 h 126"/>
                <a:gd name="T100" fmla="*/ 66 w 133"/>
                <a:gd name="T101" fmla="*/ 4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3" h="126">
                  <a:moveTo>
                    <a:pt x="66" y="42"/>
                  </a:moveTo>
                  <a:lnTo>
                    <a:pt x="73" y="35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7" y="17"/>
                  </a:lnTo>
                  <a:lnTo>
                    <a:pt x="77" y="10"/>
                  </a:lnTo>
                  <a:lnTo>
                    <a:pt x="77" y="7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5" y="3"/>
                  </a:lnTo>
                  <a:lnTo>
                    <a:pt x="115" y="7"/>
                  </a:lnTo>
                  <a:lnTo>
                    <a:pt x="122" y="10"/>
                  </a:lnTo>
                  <a:lnTo>
                    <a:pt x="126" y="14"/>
                  </a:lnTo>
                  <a:lnTo>
                    <a:pt x="129" y="21"/>
                  </a:lnTo>
                  <a:lnTo>
                    <a:pt x="133" y="24"/>
                  </a:lnTo>
                  <a:lnTo>
                    <a:pt x="133" y="28"/>
                  </a:lnTo>
                  <a:lnTo>
                    <a:pt x="129" y="31"/>
                  </a:lnTo>
                  <a:lnTo>
                    <a:pt x="126" y="38"/>
                  </a:lnTo>
                  <a:lnTo>
                    <a:pt x="122" y="42"/>
                  </a:lnTo>
                  <a:lnTo>
                    <a:pt x="119" y="49"/>
                  </a:lnTo>
                  <a:lnTo>
                    <a:pt x="108" y="56"/>
                  </a:lnTo>
                  <a:lnTo>
                    <a:pt x="98" y="66"/>
                  </a:lnTo>
                  <a:lnTo>
                    <a:pt x="84" y="80"/>
                  </a:lnTo>
                  <a:lnTo>
                    <a:pt x="70" y="91"/>
                  </a:lnTo>
                  <a:lnTo>
                    <a:pt x="56" y="101"/>
                  </a:lnTo>
                  <a:lnTo>
                    <a:pt x="42" y="112"/>
                  </a:lnTo>
                  <a:lnTo>
                    <a:pt x="28" y="119"/>
                  </a:lnTo>
                  <a:lnTo>
                    <a:pt x="21" y="122"/>
                  </a:lnTo>
                  <a:lnTo>
                    <a:pt x="18" y="122"/>
                  </a:lnTo>
                  <a:lnTo>
                    <a:pt x="11" y="126"/>
                  </a:lnTo>
                  <a:lnTo>
                    <a:pt x="7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7" y="112"/>
                  </a:lnTo>
                  <a:lnTo>
                    <a:pt x="11" y="108"/>
                  </a:lnTo>
                  <a:lnTo>
                    <a:pt x="18" y="105"/>
                  </a:lnTo>
                  <a:lnTo>
                    <a:pt x="28" y="91"/>
                  </a:lnTo>
                  <a:lnTo>
                    <a:pt x="42" y="80"/>
                  </a:lnTo>
                  <a:lnTo>
                    <a:pt x="53" y="66"/>
                  </a:lnTo>
                  <a:lnTo>
                    <a:pt x="60" y="56"/>
                  </a:lnTo>
                  <a:lnTo>
                    <a:pt x="66" y="42"/>
                  </a:lnTo>
                  <a:lnTo>
                    <a:pt x="66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5">
              <a:extLst>
                <a:ext uri="{FF2B5EF4-FFF2-40B4-BE49-F238E27FC236}">
                  <a16:creationId xmlns:a16="http://schemas.microsoft.com/office/drawing/2014/main" id="{49BF5B8E-4A86-418A-A868-E2CDF511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566" y="20560760"/>
              <a:ext cx="1938057" cy="412474"/>
            </a:xfrm>
            <a:custGeom>
              <a:avLst/>
              <a:gdLst>
                <a:gd name="T0" fmla="*/ 60 w 343"/>
                <a:gd name="T1" fmla="*/ 70 h 73"/>
                <a:gd name="T2" fmla="*/ 46 w 343"/>
                <a:gd name="T3" fmla="*/ 73 h 73"/>
                <a:gd name="T4" fmla="*/ 35 w 343"/>
                <a:gd name="T5" fmla="*/ 73 h 73"/>
                <a:gd name="T6" fmla="*/ 21 w 343"/>
                <a:gd name="T7" fmla="*/ 66 h 73"/>
                <a:gd name="T8" fmla="*/ 11 w 343"/>
                <a:gd name="T9" fmla="*/ 59 h 73"/>
                <a:gd name="T10" fmla="*/ 0 w 343"/>
                <a:gd name="T11" fmla="*/ 53 h 73"/>
                <a:gd name="T12" fmla="*/ 0 w 343"/>
                <a:gd name="T13" fmla="*/ 49 h 73"/>
                <a:gd name="T14" fmla="*/ 11 w 343"/>
                <a:gd name="T15" fmla="*/ 42 h 73"/>
                <a:gd name="T16" fmla="*/ 39 w 343"/>
                <a:gd name="T17" fmla="*/ 42 h 73"/>
                <a:gd name="T18" fmla="*/ 67 w 343"/>
                <a:gd name="T19" fmla="*/ 39 h 73"/>
                <a:gd name="T20" fmla="*/ 91 w 343"/>
                <a:gd name="T21" fmla="*/ 35 h 73"/>
                <a:gd name="T22" fmla="*/ 116 w 343"/>
                <a:gd name="T23" fmla="*/ 32 h 73"/>
                <a:gd name="T24" fmla="*/ 137 w 343"/>
                <a:gd name="T25" fmla="*/ 28 h 73"/>
                <a:gd name="T26" fmla="*/ 165 w 343"/>
                <a:gd name="T27" fmla="*/ 21 h 73"/>
                <a:gd name="T28" fmla="*/ 196 w 343"/>
                <a:gd name="T29" fmla="*/ 18 h 73"/>
                <a:gd name="T30" fmla="*/ 231 w 343"/>
                <a:gd name="T31" fmla="*/ 11 h 73"/>
                <a:gd name="T32" fmla="*/ 259 w 343"/>
                <a:gd name="T33" fmla="*/ 7 h 73"/>
                <a:gd name="T34" fmla="*/ 280 w 343"/>
                <a:gd name="T35" fmla="*/ 4 h 73"/>
                <a:gd name="T36" fmla="*/ 294 w 343"/>
                <a:gd name="T37" fmla="*/ 0 h 73"/>
                <a:gd name="T38" fmla="*/ 304 w 343"/>
                <a:gd name="T39" fmla="*/ 0 h 73"/>
                <a:gd name="T40" fmla="*/ 318 w 343"/>
                <a:gd name="T41" fmla="*/ 4 h 73"/>
                <a:gd name="T42" fmla="*/ 332 w 343"/>
                <a:gd name="T43" fmla="*/ 14 h 73"/>
                <a:gd name="T44" fmla="*/ 343 w 343"/>
                <a:gd name="T45" fmla="*/ 21 h 73"/>
                <a:gd name="T46" fmla="*/ 343 w 343"/>
                <a:gd name="T47" fmla="*/ 28 h 73"/>
                <a:gd name="T48" fmla="*/ 336 w 343"/>
                <a:gd name="T49" fmla="*/ 32 h 73"/>
                <a:gd name="T50" fmla="*/ 325 w 343"/>
                <a:gd name="T51" fmla="*/ 35 h 73"/>
                <a:gd name="T52" fmla="*/ 304 w 343"/>
                <a:gd name="T53" fmla="*/ 39 h 73"/>
                <a:gd name="T54" fmla="*/ 273 w 343"/>
                <a:gd name="T55" fmla="*/ 39 h 73"/>
                <a:gd name="T56" fmla="*/ 238 w 343"/>
                <a:gd name="T57" fmla="*/ 42 h 73"/>
                <a:gd name="T58" fmla="*/ 196 w 343"/>
                <a:gd name="T59" fmla="*/ 46 h 73"/>
                <a:gd name="T60" fmla="*/ 133 w 343"/>
                <a:gd name="T61" fmla="*/ 53 h 73"/>
                <a:gd name="T62" fmla="*/ 95 w 343"/>
                <a:gd name="T63" fmla="*/ 63 h 73"/>
                <a:gd name="T64" fmla="*/ 67 w 343"/>
                <a:gd name="T65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3" h="73">
                  <a:moveTo>
                    <a:pt x="67" y="70"/>
                  </a:moveTo>
                  <a:lnTo>
                    <a:pt x="60" y="70"/>
                  </a:lnTo>
                  <a:lnTo>
                    <a:pt x="53" y="70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5" y="73"/>
                  </a:lnTo>
                  <a:lnTo>
                    <a:pt x="28" y="70"/>
                  </a:lnTo>
                  <a:lnTo>
                    <a:pt x="21" y="66"/>
                  </a:lnTo>
                  <a:lnTo>
                    <a:pt x="18" y="63"/>
                  </a:lnTo>
                  <a:lnTo>
                    <a:pt x="11" y="59"/>
                  </a:lnTo>
                  <a:lnTo>
                    <a:pt x="4" y="56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6"/>
                  </a:lnTo>
                  <a:lnTo>
                    <a:pt x="11" y="42"/>
                  </a:lnTo>
                  <a:lnTo>
                    <a:pt x="21" y="42"/>
                  </a:lnTo>
                  <a:lnTo>
                    <a:pt x="39" y="42"/>
                  </a:lnTo>
                  <a:lnTo>
                    <a:pt x="56" y="39"/>
                  </a:lnTo>
                  <a:lnTo>
                    <a:pt x="67" y="39"/>
                  </a:lnTo>
                  <a:lnTo>
                    <a:pt x="77" y="39"/>
                  </a:lnTo>
                  <a:lnTo>
                    <a:pt x="91" y="35"/>
                  </a:lnTo>
                  <a:lnTo>
                    <a:pt x="109" y="32"/>
                  </a:lnTo>
                  <a:lnTo>
                    <a:pt x="116" y="32"/>
                  </a:lnTo>
                  <a:lnTo>
                    <a:pt x="126" y="28"/>
                  </a:lnTo>
                  <a:lnTo>
                    <a:pt x="137" y="28"/>
                  </a:lnTo>
                  <a:lnTo>
                    <a:pt x="151" y="25"/>
                  </a:lnTo>
                  <a:lnTo>
                    <a:pt x="165" y="21"/>
                  </a:lnTo>
                  <a:lnTo>
                    <a:pt x="179" y="21"/>
                  </a:lnTo>
                  <a:lnTo>
                    <a:pt x="196" y="18"/>
                  </a:lnTo>
                  <a:lnTo>
                    <a:pt x="213" y="14"/>
                  </a:lnTo>
                  <a:lnTo>
                    <a:pt x="231" y="11"/>
                  </a:lnTo>
                  <a:lnTo>
                    <a:pt x="245" y="7"/>
                  </a:lnTo>
                  <a:lnTo>
                    <a:pt x="259" y="7"/>
                  </a:lnTo>
                  <a:lnTo>
                    <a:pt x="269" y="4"/>
                  </a:lnTo>
                  <a:lnTo>
                    <a:pt x="280" y="4"/>
                  </a:lnTo>
                  <a:lnTo>
                    <a:pt x="287" y="0"/>
                  </a:lnTo>
                  <a:lnTo>
                    <a:pt x="294" y="0"/>
                  </a:lnTo>
                  <a:lnTo>
                    <a:pt x="297" y="0"/>
                  </a:lnTo>
                  <a:lnTo>
                    <a:pt x="304" y="0"/>
                  </a:lnTo>
                  <a:lnTo>
                    <a:pt x="311" y="4"/>
                  </a:lnTo>
                  <a:lnTo>
                    <a:pt x="318" y="4"/>
                  </a:lnTo>
                  <a:lnTo>
                    <a:pt x="329" y="7"/>
                  </a:lnTo>
                  <a:lnTo>
                    <a:pt x="332" y="14"/>
                  </a:lnTo>
                  <a:lnTo>
                    <a:pt x="339" y="18"/>
                  </a:lnTo>
                  <a:lnTo>
                    <a:pt x="343" y="21"/>
                  </a:lnTo>
                  <a:lnTo>
                    <a:pt x="343" y="25"/>
                  </a:lnTo>
                  <a:lnTo>
                    <a:pt x="343" y="28"/>
                  </a:lnTo>
                  <a:lnTo>
                    <a:pt x="339" y="32"/>
                  </a:lnTo>
                  <a:lnTo>
                    <a:pt x="336" y="32"/>
                  </a:lnTo>
                  <a:lnTo>
                    <a:pt x="332" y="35"/>
                  </a:lnTo>
                  <a:lnTo>
                    <a:pt x="325" y="35"/>
                  </a:lnTo>
                  <a:lnTo>
                    <a:pt x="315" y="39"/>
                  </a:lnTo>
                  <a:lnTo>
                    <a:pt x="304" y="39"/>
                  </a:lnTo>
                  <a:lnTo>
                    <a:pt x="290" y="39"/>
                  </a:lnTo>
                  <a:lnTo>
                    <a:pt x="273" y="39"/>
                  </a:lnTo>
                  <a:lnTo>
                    <a:pt x="255" y="39"/>
                  </a:lnTo>
                  <a:lnTo>
                    <a:pt x="238" y="42"/>
                  </a:lnTo>
                  <a:lnTo>
                    <a:pt x="217" y="42"/>
                  </a:lnTo>
                  <a:lnTo>
                    <a:pt x="196" y="46"/>
                  </a:lnTo>
                  <a:lnTo>
                    <a:pt x="175" y="46"/>
                  </a:lnTo>
                  <a:lnTo>
                    <a:pt x="133" y="53"/>
                  </a:lnTo>
                  <a:lnTo>
                    <a:pt x="112" y="59"/>
                  </a:lnTo>
                  <a:lnTo>
                    <a:pt x="95" y="63"/>
                  </a:lnTo>
                  <a:lnTo>
                    <a:pt x="81" y="66"/>
                  </a:lnTo>
                  <a:lnTo>
                    <a:pt x="67" y="70"/>
                  </a:lnTo>
                  <a:lnTo>
                    <a:pt x="67" y="7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6">
              <a:extLst>
                <a:ext uri="{FF2B5EF4-FFF2-40B4-BE49-F238E27FC236}">
                  <a16:creationId xmlns:a16="http://schemas.microsoft.com/office/drawing/2014/main" id="{9E1A8203-82A4-468F-BCBD-9568E167D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059" y="20741570"/>
              <a:ext cx="1480380" cy="904048"/>
            </a:xfrm>
            <a:custGeom>
              <a:avLst/>
              <a:gdLst>
                <a:gd name="T0" fmla="*/ 185 w 262"/>
                <a:gd name="T1" fmla="*/ 115 h 160"/>
                <a:gd name="T2" fmla="*/ 210 w 262"/>
                <a:gd name="T3" fmla="*/ 122 h 160"/>
                <a:gd name="T4" fmla="*/ 234 w 262"/>
                <a:gd name="T5" fmla="*/ 132 h 160"/>
                <a:gd name="T6" fmla="*/ 248 w 262"/>
                <a:gd name="T7" fmla="*/ 136 h 160"/>
                <a:gd name="T8" fmla="*/ 252 w 262"/>
                <a:gd name="T9" fmla="*/ 136 h 160"/>
                <a:gd name="T10" fmla="*/ 255 w 262"/>
                <a:gd name="T11" fmla="*/ 139 h 160"/>
                <a:gd name="T12" fmla="*/ 259 w 262"/>
                <a:gd name="T13" fmla="*/ 139 h 160"/>
                <a:gd name="T14" fmla="*/ 262 w 262"/>
                <a:gd name="T15" fmla="*/ 143 h 160"/>
                <a:gd name="T16" fmla="*/ 262 w 262"/>
                <a:gd name="T17" fmla="*/ 143 h 160"/>
                <a:gd name="T18" fmla="*/ 262 w 262"/>
                <a:gd name="T19" fmla="*/ 146 h 160"/>
                <a:gd name="T20" fmla="*/ 262 w 262"/>
                <a:gd name="T21" fmla="*/ 146 h 160"/>
                <a:gd name="T22" fmla="*/ 259 w 262"/>
                <a:gd name="T23" fmla="*/ 150 h 160"/>
                <a:gd name="T24" fmla="*/ 255 w 262"/>
                <a:gd name="T25" fmla="*/ 150 h 160"/>
                <a:gd name="T26" fmla="*/ 252 w 262"/>
                <a:gd name="T27" fmla="*/ 153 h 160"/>
                <a:gd name="T28" fmla="*/ 245 w 262"/>
                <a:gd name="T29" fmla="*/ 153 h 160"/>
                <a:gd name="T30" fmla="*/ 241 w 262"/>
                <a:gd name="T31" fmla="*/ 157 h 160"/>
                <a:gd name="T32" fmla="*/ 231 w 262"/>
                <a:gd name="T33" fmla="*/ 157 h 160"/>
                <a:gd name="T34" fmla="*/ 224 w 262"/>
                <a:gd name="T35" fmla="*/ 157 h 160"/>
                <a:gd name="T36" fmla="*/ 206 w 262"/>
                <a:gd name="T37" fmla="*/ 160 h 160"/>
                <a:gd name="T38" fmla="*/ 189 w 262"/>
                <a:gd name="T39" fmla="*/ 160 h 160"/>
                <a:gd name="T40" fmla="*/ 178 w 262"/>
                <a:gd name="T41" fmla="*/ 160 h 160"/>
                <a:gd name="T42" fmla="*/ 168 w 262"/>
                <a:gd name="T43" fmla="*/ 160 h 160"/>
                <a:gd name="T44" fmla="*/ 157 w 262"/>
                <a:gd name="T45" fmla="*/ 160 h 160"/>
                <a:gd name="T46" fmla="*/ 150 w 262"/>
                <a:gd name="T47" fmla="*/ 157 h 160"/>
                <a:gd name="T48" fmla="*/ 143 w 262"/>
                <a:gd name="T49" fmla="*/ 153 h 160"/>
                <a:gd name="T50" fmla="*/ 136 w 262"/>
                <a:gd name="T51" fmla="*/ 150 h 160"/>
                <a:gd name="T52" fmla="*/ 136 w 262"/>
                <a:gd name="T53" fmla="*/ 146 h 160"/>
                <a:gd name="T54" fmla="*/ 133 w 262"/>
                <a:gd name="T55" fmla="*/ 146 h 160"/>
                <a:gd name="T56" fmla="*/ 129 w 262"/>
                <a:gd name="T57" fmla="*/ 143 h 160"/>
                <a:gd name="T58" fmla="*/ 126 w 262"/>
                <a:gd name="T59" fmla="*/ 136 h 160"/>
                <a:gd name="T60" fmla="*/ 119 w 262"/>
                <a:gd name="T61" fmla="*/ 132 h 160"/>
                <a:gd name="T62" fmla="*/ 112 w 262"/>
                <a:gd name="T63" fmla="*/ 125 h 160"/>
                <a:gd name="T64" fmla="*/ 105 w 262"/>
                <a:gd name="T65" fmla="*/ 118 h 160"/>
                <a:gd name="T66" fmla="*/ 98 w 262"/>
                <a:gd name="T67" fmla="*/ 108 h 160"/>
                <a:gd name="T68" fmla="*/ 87 w 262"/>
                <a:gd name="T69" fmla="*/ 97 h 160"/>
                <a:gd name="T70" fmla="*/ 77 w 262"/>
                <a:gd name="T71" fmla="*/ 87 h 160"/>
                <a:gd name="T72" fmla="*/ 67 w 262"/>
                <a:gd name="T73" fmla="*/ 76 h 160"/>
                <a:gd name="T74" fmla="*/ 56 w 262"/>
                <a:gd name="T75" fmla="*/ 62 h 160"/>
                <a:gd name="T76" fmla="*/ 42 w 262"/>
                <a:gd name="T77" fmla="*/ 48 h 160"/>
                <a:gd name="T78" fmla="*/ 28 w 262"/>
                <a:gd name="T79" fmla="*/ 34 h 160"/>
                <a:gd name="T80" fmla="*/ 14 w 262"/>
                <a:gd name="T81" fmla="*/ 21 h 160"/>
                <a:gd name="T82" fmla="*/ 0 w 262"/>
                <a:gd name="T83" fmla="*/ 3 h 160"/>
                <a:gd name="T84" fmla="*/ 25 w 262"/>
                <a:gd name="T85" fmla="*/ 0 h 160"/>
                <a:gd name="T86" fmla="*/ 42 w 262"/>
                <a:gd name="T87" fmla="*/ 17 h 160"/>
                <a:gd name="T88" fmla="*/ 60 w 262"/>
                <a:gd name="T89" fmla="*/ 31 h 160"/>
                <a:gd name="T90" fmla="*/ 73 w 262"/>
                <a:gd name="T91" fmla="*/ 45 h 160"/>
                <a:gd name="T92" fmla="*/ 87 w 262"/>
                <a:gd name="T93" fmla="*/ 55 h 160"/>
                <a:gd name="T94" fmla="*/ 101 w 262"/>
                <a:gd name="T95" fmla="*/ 66 h 160"/>
                <a:gd name="T96" fmla="*/ 112 w 262"/>
                <a:gd name="T97" fmla="*/ 76 h 160"/>
                <a:gd name="T98" fmla="*/ 122 w 262"/>
                <a:gd name="T99" fmla="*/ 83 h 160"/>
                <a:gd name="T100" fmla="*/ 129 w 262"/>
                <a:gd name="T101" fmla="*/ 87 h 160"/>
                <a:gd name="T102" fmla="*/ 143 w 262"/>
                <a:gd name="T103" fmla="*/ 97 h 160"/>
                <a:gd name="T104" fmla="*/ 157 w 262"/>
                <a:gd name="T105" fmla="*/ 104 h 160"/>
                <a:gd name="T106" fmla="*/ 171 w 262"/>
                <a:gd name="T107" fmla="*/ 111 h 160"/>
                <a:gd name="T108" fmla="*/ 185 w 262"/>
                <a:gd name="T109" fmla="*/ 115 h 160"/>
                <a:gd name="T110" fmla="*/ 185 w 262"/>
                <a:gd name="T111" fmla="*/ 11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2" h="160">
                  <a:moveTo>
                    <a:pt x="185" y="115"/>
                  </a:moveTo>
                  <a:lnTo>
                    <a:pt x="210" y="122"/>
                  </a:lnTo>
                  <a:lnTo>
                    <a:pt x="234" y="132"/>
                  </a:lnTo>
                  <a:lnTo>
                    <a:pt x="248" y="136"/>
                  </a:lnTo>
                  <a:lnTo>
                    <a:pt x="252" y="136"/>
                  </a:lnTo>
                  <a:lnTo>
                    <a:pt x="255" y="139"/>
                  </a:lnTo>
                  <a:lnTo>
                    <a:pt x="259" y="139"/>
                  </a:lnTo>
                  <a:lnTo>
                    <a:pt x="262" y="143"/>
                  </a:lnTo>
                  <a:lnTo>
                    <a:pt x="262" y="143"/>
                  </a:lnTo>
                  <a:lnTo>
                    <a:pt x="262" y="146"/>
                  </a:lnTo>
                  <a:lnTo>
                    <a:pt x="262" y="146"/>
                  </a:lnTo>
                  <a:lnTo>
                    <a:pt x="259" y="150"/>
                  </a:lnTo>
                  <a:lnTo>
                    <a:pt x="255" y="150"/>
                  </a:lnTo>
                  <a:lnTo>
                    <a:pt x="252" y="153"/>
                  </a:lnTo>
                  <a:lnTo>
                    <a:pt x="245" y="153"/>
                  </a:lnTo>
                  <a:lnTo>
                    <a:pt x="241" y="157"/>
                  </a:lnTo>
                  <a:lnTo>
                    <a:pt x="231" y="157"/>
                  </a:lnTo>
                  <a:lnTo>
                    <a:pt x="224" y="157"/>
                  </a:lnTo>
                  <a:lnTo>
                    <a:pt x="206" y="160"/>
                  </a:lnTo>
                  <a:lnTo>
                    <a:pt x="189" y="160"/>
                  </a:lnTo>
                  <a:lnTo>
                    <a:pt x="178" y="160"/>
                  </a:lnTo>
                  <a:lnTo>
                    <a:pt x="168" y="160"/>
                  </a:lnTo>
                  <a:lnTo>
                    <a:pt x="157" y="160"/>
                  </a:lnTo>
                  <a:lnTo>
                    <a:pt x="150" y="157"/>
                  </a:lnTo>
                  <a:lnTo>
                    <a:pt x="143" y="153"/>
                  </a:lnTo>
                  <a:lnTo>
                    <a:pt x="136" y="150"/>
                  </a:lnTo>
                  <a:lnTo>
                    <a:pt x="136" y="146"/>
                  </a:lnTo>
                  <a:lnTo>
                    <a:pt x="133" y="146"/>
                  </a:lnTo>
                  <a:lnTo>
                    <a:pt x="129" y="143"/>
                  </a:lnTo>
                  <a:lnTo>
                    <a:pt x="126" y="136"/>
                  </a:lnTo>
                  <a:lnTo>
                    <a:pt x="119" y="132"/>
                  </a:lnTo>
                  <a:lnTo>
                    <a:pt x="112" y="125"/>
                  </a:lnTo>
                  <a:lnTo>
                    <a:pt x="105" y="118"/>
                  </a:lnTo>
                  <a:lnTo>
                    <a:pt x="98" y="108"/>
                  </a:lnTo>
                  <a:lnTo>
                    <a:pt x="87" y="97"/>
                  </a:lnTo>
                  <a:lnTo>
                    <a:pt x="77" y="87"/>
                  </a:lnTo>
                  <a:lnTo>
                    <a:pt x="67" y="76"/>
                  </a:lnTo>
                  <a:lnTo>
                    <a:pt x="56" y="62"/>
                  </a:lnTo>
                  <a:lnTo>
                    <a:pt x="42" y="48"/>
                  </a:lnTo>
                  <a:lnTo>
                    <a:pt x="28" y="34"/>
                  </a:lnTo>
                  <a:lnTo>
                    <a:pt x="14" y="21"/>
                  </a:lnTo>
                  <a:lnTo>
                    <a:pt x="0" y="3"/>
                  </a:lnTo>
                  <a:lnTo>
                    <a:pt x="25" y="0"/>
                  </a:lnTo>
                  <a:lnTo>
                    <a:pt x="42" y="17"/>
                  </a:lnTo>
                  <a:lnTo>
                    <a:pt x="60" y="31"/>
                  </a:lnTo>
                  <a:lnTo>
                    <a:pt x="73" y="45"/>
                  </a:lnTo>
                  <a:lnTo>
                    <a:pt x="87" y="55"/>
                  </a:lnTo>
                  <a:lnTo>
                    <a:pt x="101" y="66"/>
                  </a:lnTo>
                  <a:lnTo>
                    <a:pt x="112" y="76"/>
                  </a:lnTo>
                  <a:lnTo>
                    <a:pt x="122" y="83"/>
                  </a:lnTo>
                  <a:lnTo>
                    <a:pt x="129" y="87"/>
                  </a:lnTo>
                  <a:lnTo>
                    <a:pt x="143" y="97"/>
                  </a:lnTo>
                  <a:lnTo>
                    <a:pt x="157" y="104"/>
                  </a:lnTo>
                  <a:lnTo>
                    <a:pt x="171" y="111"/>
                  </a:lnTo>
                  <a:lnTo>
                    <a:pt x="185" y="115"/>
                  </a:lnTo>
                  <a:lnTo>
                    <a:pt x="185" y="11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9872637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组合 141">
            <a:extLst>
              <a:ext uri="{FF2B5EF4-FFF2-40B4-BE49-F238E27FC236}">
                <a16:creationId xmlns:a16="http://schemas.microsoft.com/office/drawing/2014/main" id="{36C8EE34-B2F2-4920-ABD3-795E33B25334}"/>
              </a:ext>
            </a:extLst>
          </p:cNvPr>
          <p:cNvGrpSpPr/>
          <p:nvPr/>
        </p:nvGrpSpPr>
        <p:grpSpPr>
          <a:xfrm>
            <a:off x="3350067" y="2245261"/>
            <a:ext cx="2073664" cy="2367478"/>
            <a:chOff x="3173603" y="22159794"/>
            <a:chExt cx="2073664" cy="2367478"/>
          </a:xfrm>
        </p:grpSpPr>
        <p:sp>
          <p:nvSpPr>
            <p:cNvPr id="143" name="Freeform 107">
              <a:extLst>
                <a:ext uri="{FF2B5EF4-FFF2-40B4-BE49-F238E27FC236}">
                  <a16:creationId xmlns:a16="http://schemas.microsoft.com/office/drawing/2014/main" id="{D0F401CF-DD1A-41F1-BBDA-3AA66B538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783" y="22357556"/>
              <a:ext cx="355971" cy="276867"/>
            </a:xfrm>
            <a:custGeom>
              <a:avLst/>
              <a:gdLst>
                <a:gd name="T0" fmla="*/ 0 w 63"/>
                <a:gd name="T1" fmla="*/ 0 h 49"/>
                <a:gd name="T2" fmla="*/ 14 w 63"/>
                <a:gd name="T3" fmla="*/ 0 h 49"/>
                <a:gd name="T4" fmla="*/ 25 w 63"/>
                <a:gd name="T5" fmla="*/ 0 h 49"/>
                <a:gd name="T6" fmla="*/ 35 w 63"/>
                <a:gd name="T7" fmla="*/ 3 h 49"/>
                <a:gd name="T8" fmla="*/ 46 w 63"/>
                <a:gd name="T9" fmla="*/ 7 h 49"/>
                <a:gd name="T10" fmla="*/ 49 w 63"/>
                <a:gd name="T11" fmla="*/ 10 h 49"/>
                <a:gd name="T12" fmla="*/ 56 w 63"/>
                <a:gd name="T13" fmla="*/ 14 h 49"/>
                <a:gd name="T14" fmla="*/ 60 w 63"/>
                <a:gd name="T15" fmla="*/ 21 h 49"/>
                <a:gd name="T16" fmla="*/ 63 w 63"/>
                <a:gd name="T17" fmla="*/ 24 h 49"/>
                <a:gd name="T18" fmla="*/ 63 w 63"/>
                <a:gd name="T19" fmla="*/ 28 h 49"/>
                <a:gd name="T20" fmla="*/ 63 w 63"/>
                <a:gd name="T21" fmla="*/ 35 h 49"/>
                <a:gd name="T22" fmla="*/ 60 w 63"/>
                <a:gd name="T23" fmla="*/ 42 h 49"/>
                <a:gd name="T24" fmla="*/ 60 w 63"/>
                <a:gd name="T25" fmla="*/ 45 h 49"/>
                <a:gd name="T26" fmla="*/ 56 w 63"/>
                <a:gd name="T27" fmla="*/ 45 h 49"/>
                <a:gd name="T28" fmla="*/ 53 w 63"/>
                <a:gd name="T29" fmla="*/ 49 h 49"/>
                <a:gd name="T30" fmla="*/ 49 w 63"/>
                <a:gd name="T31" fmla="*/ 49 h 49"/>
                <a:gd name="T32" fmla="*/ 42 w 63"/>
                <a:gd name="T33" fmla="*/ 45 h 49"/>
                <a:gd name="T34" fmla="*/ 35 w 63"/>
                <a:gd name="T35" fmla="*/ 42 h 49"/>
                <a:gd name="T36" fmla="*/ 28 w 63"/>
                <a:gd name="T37" fmla="*/ 38 h 49"/>
                <a:gd name="T38" fmla="*/ 18 w 63"/>
                <a:gd name="T39" fmla="*/ 28 h 49"/>
                <a:gd name="T40" fmla="*/ 11 w 63"/>
                <a:gd name="T41" fmla="*/ 21 h 49"/>
                <a:gd name="T42" fmla="*/ 4 w 63"/>
                <a:gd name="T43" fmla="*/ 14 h 49"/>
                <a:gd name="T44" fmla="*/ 0 w 63"/>
                <a:gd name="T45" fmla="*/ 7 h 49"/>
                <a:gd name="T46" fmla="*/ 0 w 63"/>
                <a:gd name="T47" fmla="*/ 0 h 49"/>
                <a:gd name="T48" fmla="*/ 0 w 63"/>
                <a:gd name="T4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49">
                  <a:moveTo>
                    <a:pt x="0" y="0"/>
                  </a:moveTo>
                  <a:lnTo>
                    <a:pt x="14" y="0"/>
                  </a:lnTo>
                  <a:lnTo>
                    <a:pt x="25" y="0"/>
                  </a:lnTo>
                  <a:lnTo>
                    <a:pt x="35" y="3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6" y="14"/>
                  </a:lnTo>
                  <a:lnTo>
                    <a:pt x="60" y="21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60" y="45"/>
                  </a:lnTo>
                  <a:lnTo>
                    <a:pt x="56" y="45"/>
                  </a:lnTo>
                  <a:lnTo>
                    <a:pt x="53" y="49"/>
                  </a:lnTo>
                  <a:lnTo>
                    <a:pt x="49" y="49"/>
                  </a:lnTo>
                  <a:lnTo>
                    <a:pt x="42" y="45"/>
                  </a:lnTo>
                  <a:lnTo>
                    <a:pt x="35" y="42"/>
                  </a:lnTo>
                  <a:lnTo>
                    <a:pt x="28" y="38"/>
                  </a:lnTo>
                  <a:lnTo>
                    <a:pt x="18" y="28"/>
                  </a:lnTo>
                  <a:lnTo>
                    <a:pt x="11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8">
              <a:extLst>
                <a:ext uri="{FF2B5EF4-FFF2-40B4-BE49-F238E27FC236}">
                  <a16:creationId xmlns:a16="http://schemas.microsoft.com/office/drawing/2014/main" id="{88D4E24B-92D8-4712-9B13-6E9053FF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560" y="22159794"/>
              <a:ext cx="468977" cy="435075"/>
            </a:xfrm>
            <a:custGeom>
              <a:avLst/>
              <a:gdLst>
                <a:gd name="T0" fmla="*/ 3 w 83"/>
                <a:gd name="T1" fmla="*/ 77 h 77"/>
                <a:gd name="T2" fmla="*/ 0 w 83"/>
                <a:gd name="T3" fmla="*/ 73 h 77"/>
                <a:gd name="T4" fmla="*/ 3 w 83"/>
                <a:gd name="T5" fmla="*/ 70 h 77"/>
                <a:gd name="T6" fmla="*/ 7 w 83"/>
                <a:gd name="T7" fmla="*/ 63 h 77"/>
                <a:gd name="T8" fmla="*/ 10 w 83"/>
                <a:gd name="T9" fmla="*/ 56 h 77"/>
                <a:gd name="T10" fmla="*/ 17 w 83"/>
                <a:gd name="T11" fmla="*/ 49 h 77"/>
                <a:gd name="T12" fmla="*/ 24 w 83"/>
                <a:gd name="T13" fmla="*/ 42 h 77"/>
                <a:gd name="T14" fmla="*/ 31 w 83"/>
                <a:gd name="T15" fmla="*/ 28 h 77"/>
                <a:gd name="T16" fmla="*/ 34 w 83"/>
                <a:gd name="T17" fmla="*/ 24 h 77"/>
                <a:gd name="T18" fmla="*/ 34 w 83"/>
                <a:gd name="T19" fmla="*/ 17 h 77"/>
                <a:gd name="T20" fmla="*/ 34 w 83"/>
                <a:gd name="T21" fmla="*/ 14 h 77"/>
                <a:gd name="T22" fmla="*/ 34 w 83"/>
                <a:gd name="T23" fmla="*/ 14 h 77"/>
                <a:gd name="T24" fmla="*/ 34 w 83"/>
                <a:gd name="T25" fmla="*/ 10 h 77"/>
                <a:gd name="T26" fmla="*/ 34 w 83"/>
                <a:gd name="T27" fmla="*/ 7 h 77"/>
                <a:gd name="T28" fmla="*/ 34 w 83"/>
                <a:gd name="T29" fmla="*/ 3 h 77"/>
                <a:gd name="T30" fmla="*/ 38 w 83"/>
                <a:gd name="T31" fmla="*/ 3 h 77"/>
                <a:gd name="T32" fmla="*/ 41 w 83"/>
                <a:gd name="T33" fmla="*/ 0 h 77"/>
                <a:gd name="T34" fmla="*/ 48 w 83"/>
                <a:gd name="T35" fmla="*/ 0 h 77"/>
                <a:gd name="T36" fmla="*/ 55 w 83"/>
                <a:gd name="T37" fmla="*/ 0 h 77"/>
                <a:gd name="T38" fmla="*/ 62 w 83"/>
                <a:gd name="T39" fmla="*/ 3 h 77"/>
                <a:gd name="T40" fmla="*/ 69 w 83"/>
                <a:gd name="T41" fmla="*/ 7 h 77"/>
                <a:gd name="T42" fmla="*/ 76 w 83"/>
                <a:gd name="T43" fmla="*/ 10 h 77"/>
                <a:gd name="T44" fmla="*/ 80 w 83"/>
                <a:gd name="T45" fmla="*/ 14 h 77"/>
                <a:gd name="T46" fmla="*/ 83 w 83"/>
                <a:gd name="T47" fmla="*/ 21 h 77"/>
                <a:gd name="T48" fmla="*/ 83 w 83"/>
                <a:gd name="T49" fmla="*/ 24 h 77"/>
                <a:gd name="T50" fmla="*/ 80 w 83"/>
                <a:gd name="T51" fmla="*/ 31 h 77"/>
                <a:gd name="T52" fmla="*/ 73 w 83"/>
                <a:gd name="T53" fmla="*/ 35 h 77"/>
                <a:gd name="T54" fmla="*/ 66 w 83"/>
                <a:gd name="T55" fmla="*/ 42 h 77"/>
                <a:gd name="T56" fmla="*/ 48 w 83"/>
                <a:gd name="T57" fmla="*/ 56 h 77"/>
                <a:gd name="T58" fmla="*/ 27 w 83"/>
                <a:gd name="T59" fmla="*/ 70 h 77"/>
                <a:gd name="T60" fmla="*/ 20 w 83"/>
                <a:gd name="T61" fmla="*/ 73 h 77"/>
                <a:gd name="T62" fmla="*/ 13 w 83"/>
                <a:gd name="T63" fmla="*/ 77 h 77"/>
                <a:gd name="T64" fmla="*/ 7 w 83"/>
                <a:gd name="T65" fmla="*/ 77 h 77"/>
                <a:gd name="T66" fmla="*/ 3 w 83"/>
                <a:gd name="T67" fmla="*/ 77 h 77"/>
                <a:gd name="T68" fmla="*/ 3 w 83"/>
                <a:gd name="T6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" h="77">
                  <a:moveTo>
                    <a:pt x="3" y="77"/>
                  </a:moveTo>
                  <a:lnTo>
                    <a:pt x="0" y="73"/>
                  </a:lnTo>
                  <a:lnTo>
                    <a:pt x="3" y="70"/>
                  </a:lnTo>
                  <a:lnTo>
                    <a:pt x="7" y="63"/>
                  </a:lnTo>
                  <a:lnTo>
                    <a:pt x="10" y="56"/>
                  </a:lnTo>
                  <a:lnTo>
                    <a:pt x="17" y="49"/>
                  </a:lnTo>
                  <a:lnTo>
                    <a:pt x="24" y="42"/>
                  </a:lnTo>
                  <a:lnTo>
                    <a:pt x="31" y="28"/>
                  </a:lnTo>
                  <a:lnTo>
                    <a:pt x="34" y="24"/>
                  </a:lnTo>
                  <a:lnTo>
                    <a:pt x="34" y="17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0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62" y="3"/>
                  </a:lnTo>
                  <a:lnTo>
                    <a:pt x="69" y="7"/>
                  </a:lnTo>
                  <a:lnTo>
                    <a:pt x="76" y="10"/>
                  </a:lnTo>
                  <a:lnTo>
                    <a:pt x="80" y="14"/>
                  </a:lnTo>
                  <a:lnTo>
                    <a:pt x="83" y="21"/>
                  </a:lnTo>
                  <a:lnTo>
                    <a:pt x="83" y="24"/>
                  </a:lnTo>
                  <a:lnTo>
                    <a:pt x="80" y="31"/>
                  </a:lnTo>
                  <a:lnTo>
                    <a:pt x="73" y="35"/>
                  </a:lnTo>
                  <a:lnTo>
                    <a:pt x="66" y="42"/>
                  </a:lnTo>
                  <a:lnTo>
                    <a:pt x="48" y="56"/>
                  </a:lnTo>
                  <a:lnTo>
                    <a:pt x="27" y="70"/>
                  </a:lnTo>
                  <a:lnTo>
                    <a:pt x="20" y="73"/>
                  </a:lnTo>
                  <a:lnTo>
                    <a:pt x="13" y="77"/>
                  </a:lnTo>
                  <a:lnTo>
                    <a:pt x="7" y="77"/>
                  </a:lnTo>
                  <a:lnTo>
                    <a:pt x="3" y="77"/>
                  </a:lnTo>
                  <a:lnTo>
                    <a:pt x="3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9">
              <a:extLst>
                <a:ext uri="{FF2B5EF4-FFF2-40B4-BE49-F238E27FC236}">
                  <a16:creationId xmlns:a16="http://schemas.microsoft.com/office/drawing/2014/main" id="{D938C7A2-277C-418F-9B04-8923E658B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726" y="22555315"/>
              <a:ext cx="1141362" cy="310768"/>
            </a:xfrm>
            <a:custGeom>
              <a:avLst/>
              <a:gdLst>
                <a:gd name="T0" fmla="*/ 129 w 202"/>
                <a:gd name="T1" fmla="*/ 10 h 55"/>
                <a:gd name="T2" fmla="*/ 143 w 202"/>
                <a:gd name="T3" fmla="*/ 7 h 55"/>
                <a:gd name="T4" fmla="*/ 153 w 202"/>
                <a:gd name="T5" fmla="*/ 7 h 55"/>
                <a:gd name="T6" fmla="*/ 164 w 202"/>
                <a:gd name="T7" fmla="*/ 3 h 55"/>
                <a:gd name="T8" fmla="*/ 171 w 202"/>
                <a:gd name="T9" fmla="*/ 3 h 55"/>
                <a:gd name="T10" fmla="*/ 178 w 202"/>
                <a:gd name="T11" fmla="*/ 3 h 55"/>
                <a:gd name="T12" fmla="*/ 185 w 202"/>
                <a:gd name="T13" fmla="*/ 0 h 55"/>
                <a:gd name="T14" fmla="*/ 188 w 202"/>
                <a:gd name="T15" fmla="*/ 3 h 55"/>
                <a:gd name="T16" fmla="*/ 192 w 202"/>
                <a:gd name="T17" fmla="*/ 3 h 55"/>
                <a:gd name="T18" fmla="*/ 195 w 202"/>
                <a:gd name="T19" fmla="*/ 7 h 55"/>
                <a:gd name="T20" fmla="*/ 199 w 202"/>
                <a:gd name="T21" fmla="*/ 10 h 55"/>
                <a:gd name="T22" fmla="*/ 202 w 202"/>
                <a:gd name="T23" fmla="*/ 10 h 55"/>
                <a:gd name="T24" fmla="*/ 202 w 202"/>
                <a:gd name="T25" fmla="*/ 14 h 55"/>
                <a:gd name="T26" fmla="*/ 202 w 202"/>
                <a:gd name="T27" fmla="*/ 14 h 55"/>
                <a:gd name="T28" fmla="*/ 199 w 202"/>
                <a:gd name="T29" fmla="*/ 17 h 55"/>
                <a:gd name="T30" fmla="*/ 195 w 202"/>
                <a:gd name="T31" fmla="*/ 21 h 55"/>
                <a:gd name="T32" fmla="*/ 192 w 202"/>
                <a:gd name="T33" fmla="*/ 24 h 55"/>
                <a:gd name="T34" fmla="*/ 188 w 202"/>
                <a:gd name="T35" fmla="*/ 24 h 55"/>
                <a:gd name="T36" fmla="*/ 185 w 202"/>
                <a:gd name="T37" fmla="*/ 28 h 55"/>
                <a:gd name="T38" fmla="*/ 178 w 202"/>
                <a:gd name="T39" fmla="*/ 28 h 55"/>
                <a:gd name="T40" fmla="*/ 167 w 202"/>
                <a:gd name="T41" fmla="*/ 31 h 55"/>
                <a:gd name="T42" fmla="*/ 157 w 202"/>
                <a:gd name="T43" fmla="*/ 31 h 55"/>
                <a:gd name="T44" fmla="*/ 143 w 202"/>
                <a:gd name="T45" fmla="*/ 34 h 55"/>
                <a:gd name="T46" fmla="*/ 129 w 202"/>
                <a:gd name="T47" fmla="*/ 38 h 55"/>
                <a:gd name="T48" fmla="*/ 112 w 202"/>
                <a:gd name="T49" fmla="*/ 41 h 55"/>
                <a:gd name="T50" fmla="*/ 94 w 202"/>
                <a:gd name="T51" fmla="*/ 45 h 55"/>
                <a:gd name="T52" fmla="*/ 77 w 202"/>
                <a:gd name="T53" fmla="*/ 48 h 55"/>
                <a:gd name="T54" fmla="*/ 63 w 202"/>
                <a:gd name="T55" fmla="*/ 48 h 55"/>
                <a:gd name="T56" fmla="*/ 52 w 202"/>
                <a:gd name="T57" fmla="*/ 52 h 55"/>
                <a:gd name="T58" fmla="*/ 42 w 202"/>
                <a:gd name="T59" fmla="*/ 52 h 55"/>
                <a:gd name="T60" fmla="*/ 35 w 202"/>
                <a:gd name="T61" fmla="*/ 52 h 55"/>
                <a:gd name="T62" fmla="*/ 31 w 202"/>
                <a:gd name="T63" fmla="*/ 55 h 55"/>
                <a:gd name="T64" fmla="*/ 28 w 202"/>
                <a:gd name="T65" fmla="*/ 55 h 55"/>
                <a:gd name="T66" fmla="*/ 21 w 202"/>
                <a:gd name="T67" fmla="*/ 55 h 55"/>
                <a:gd name="T68" fmla="*/ 17 w 202"/>
                <a:gd name="T69" fmla="*/ 52 h 55"/>
                <a:gd name="T70" fmla="*/ 14 w 202"/>
                <a:gd name="T71" fmla="*/ 48 h 55"/>
                <a:gd name="T72" fmla="*/ 7 w 202"/>
                <a:gd name="T73" fmla="*/ 45 h 55"/>
                <a:gd name="T74" fmla="*/ 3 w 202"/>
                <a:gd name="T75" fmla="*/ 41 h 55"/>
                <a:gd name="T76" fmla="*/ 0 w 202"/>
                <a:gd name="T77" fmla="*/ 41 h 55"/>
                <a:gd name="T78" fmla="*/ 0 w 202"/>
                <a:gd name="T79" fmla="*/ 38 h 55"/>
                <a:gd name="T80" fmla="*/ 3 w 202"/>
                <a:gd name="T81" fmla="*/ 38 h 55"/>
                <a:gd name="T82" fmla="*/ 10 w 202"/>
                <a:gd name="T83" fmla="*/ 38 h 55"/>
                <a:gd name="T84" fmla="*/ 14 w 202"/>
                <a:gd name="T85" fmla="*/ 38 h 55"/>
                <a:gd name="T86" fmla="*/ 21 w 202"/>
                <a:gd name="T87" fmla="*/ 34 h 55"/>
                <a:gd name="T88" fmla="*/ 28 w 202"/>
                <a:gd name="T89" fmla="*/ 34 h 55"/>
                <a:gd name="T90" fmla="*/ 35 w 202"/>
                <a:gd name="T91" fmla="*/ 34 h 55"/>
                <a:gd name="T92" fmla="*/ 45 w 202"/>
                <a:gd name="T93" fmla="*/ 31 h 55"/>
                <a:gd name="T94" fmla="*/ 56 w 202"/>
                <a:gd name="T95" fmla="*/ 31 h 55"/>
                <a:gd name="T96" fmla="*/ 63 w 202"/>
                <a:gd name="T97" fmla="*/ 28 h 55"/>
                <a:gd name="T98" fmla="*/ 70 w 202"/>
                <a:gd name="T99" fmla="*/ 28 h 55"/>
                <a:gd name="T100" fmla="*/ 77 w 202"/>
                <a:gd name="T101" fmla="*/ 24 h 55"/>
                <a:gd name="T102" fmla="*/ 87 w 202"/>
                <a:gd name="T103" fmla="*/ 24 h 55"/>
                <a:gd name="T104" fmla="*/ 108 w 202"/>
                <a:gd name="T105" fmla="*/ 17 h 55"/>
                <a:gd name="T106" fmla="*/ 129 w 202"/>
                <a:gd name="T107" fmla="*/ 10 h 55"/>
                <a:gd name="T108" fmla="*/ 129 w 202"/>
                <a:gd name="T109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" h="55">
                  <a:moveTo>
                    <a:pt x="129" y="10"/>
                  </a:moveTo>
                  <a:lnTo>
                    <a:pt x="143" y="7"/>
                  </a:lnTo>
                  <a:lnTo>
                    <a:pt x="153" y="7"/>
                  </a:lnTo>
                  <a:lnTo>
                    <a:pt x="164" y="3"/>
                  </a:lnTo>
                  <a:lnTo>
                    <a:pt x="171" y="3"/>
                  </a:lnTo>
                  <a:lnTo>
                    <a:pt x="178" y="3"/>
                  </a:lnTo>
                  <a:lnTo>
                    <a:pt x="185" y="0"/>
                  </a:lnTo>
                  <a:lnTo>
                    <a:pt x="188" y="3"/>
                  </a:lnTo>
                  <a:lnTo>
                    <a:pt x="192" y="3"/>
                  </a:lnTo>
                  <a:lnTo>
                    <a:pt x="195" y="7"/>
                  </a:lnTo>
                  <a:lnTo>
                    <a:pt x="199" y="10"/>
                  </a:lnTo>
                  <a:lnTo>
                    <a:pt x="202" y="10"/>
                  </a:lnTo>
                  <a:lnTo>
                    <a:pt x="202" y="14"/>
                  </a:lnTo>
                  <a:lnTo>
                    <a:pt x="202" y="14"/>
                  </a:lnTo>
                  <a:lnTo>
                    <a:pt x="199" y="17"/>
                  </a:lnTo>
                  <a:lnTo>
                    <a:pt x="195" y="21"/>
                  </a:lnTo>
                  <a:lnTo>
                    <a:pt x="192" y="24"/>
                  </a:lnTo>
                  <a:lnTo>
                    <a:pt x="188" y="24"/>
                  </a:lnTo>
                  <a:lnTo>
                    <a:pt x="185" y="28"/>
                  </a:lnTo>
                  <a:lnTo>
                    <a:pt x="178" y="28"/>
                  </a:lnTo>
                  <a:lnTo>
                    <a:pt x="167" y="31"/>
                  </a:lnTo>
                  <a:lnTo>
                    <a:pt x="157" y="31"/>
                  </a:lnTo>
                  <a:lnTo>
                    <a:pt x="143" y="34"/>
                  </a:lnTo>
                  <a:lnTo>
                    <a:pt x="129" y="38"/>
                  </a:lnTo>
                  <a:lnTo>
                    <a:pt x="112" y="41"/>
                  </a:lnTo>
                  <a:lnTo>
                    <a:pt x="94" y="45"/>
                  </a:lnTo>
                  <a:lnTo>
                    <a:pt x="77" y="48"/>
                  </a:lnTo>
                  <a:lnTo>
                    <a:pt x="63" y="48"/>
                  </a:lnTo>
                  <a:lnTo>
                    <a:pt x="52" y="52"/>
                  </a:lnTo>
                  <a:lnTo>
                    <a:pt x="42" y="52"/>
                  </a:lnTo>
                  <a:lnTo>
                    <a:pt x="35" y="52"/>
                  </a:lnTo>
                  <a:lnTo>
                    <a:pt x="31" y="55"/>
                  </a:lnTo>
                  <a:lnTo>
                    <a:pt x="28" y="55"/>
                  </a:lnTo>
                  <a:lnTo>
                    <a:pt x="21" y="55"/>
                  </a:lnTo>
                  <a:lnTo>
                    <a:pt x="17" y="52"/>
                  </a:lnTo>
                  <a:lnTo>
                    <a:pt x="14" y="48"/>
                  </a:lnTo>
                  <a:lnTo>
                    <a:pt x="7" y="45"/>
                  </a:lnTo>
                  <a:lnTo>
                    <a:pt x="3" y="41"/>
                  </a:lnTo>
                  <a:lnTo>
                    <a:pt x="0" y="41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21" y="34"/>
                  </a:lnTo>
                  <a:lnTo>
                    <a:pt x="28" y="34"/>
                  </a:lnTo>
                  <a:lnTo>
                    <a:pt x="35" y="34"/>
                  </a:lnTo>
                  <a:lnTo>
                    <a:pt x="45" y="31"/>
                  </a:lnTo>
                  <a:lnTo>
                    <a:pt x="56" y="31"/>
                  </a:lnTo>
                  <a:lnTo>
                    <a:pt x="63" y="28"/>
                  </a:lnTo>
                  <a:lnTo>
                    <a:pt x="70" y="28"/>
                  </a:lnTo>
                  <a:lnTo>
                    <a:pt x="77" y="24"/>
                  </a:lnTo>
                  <a:lnTo>
                    <a:pt x="87" y="24"/>
                  </a:lnTo>
                  <a:lnTo>
                    <a:pt x="108" y="17"/>
                  </a:lnTo>
                  <a:lnTo>
                    <a:pt x="129" y="10"/>
                  </a:lnTo>
                  <a:lnTo>
                    <a:pt x="12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10">
              <a:extLst>
                <a:ext uri="{FF2B5EF4-FFF2-40B4-BE49-F238E27FC236}">
                  <a16:creationId xmlns:a16="http://schemas.microsoft.com/office/drawing/2014/main" id="{605FFF88-248E-4A74-993B-D52789AC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384" y="22826529"/>
              <a:ext cx="966204" cy="276867"/>
            </a:xfrm>
            <a:custGeom>
              <a:avLst/>
              <a:gdLst>
                <a:gd name="T0" fmla="*/ 84 w 171"/>
                <a:gd name="T1" fmla="*/ 14 h 49"/>
                <a:gd name="T2" fmla="*/ 98 w 171"/>
                <a:gd name="T3" fmla="*/ 11 h 49"/>
                <a:gd name="T4" fmla="*/ 111 w 171"/>
                <a:gd name="T5" fmla="*/ 7 h 49"/>
                <a:gd name="T6" fmla="*/ 122 w 171"/>
                <a:gd name="T7" fmla="*/ 4 h 49"/>
                <a:gd name="T8" fmla="*/ 132 w 171"/>
                <a:gd name="T9" fmla="*/ 4 h 49"/>
                <a:gd name="T10" fmla="*/ 143 w 171"/>
                <a:gd name="T11" fmla="*/ 0 h 49"/>
                <a:gd name="T12" fmla="*/ 146 w 171"/>
                <a:gd name="T13" fmla="*/ 0 h 49"/>
                <a:gd name="T14" fmla="*/ 153 w 171"/>
                <a:gd name="T15" fmla="*/ 0 h 49"/>
                <a:gd name="T16" fmla="*/ 153 w 171"/>
                <a:gd name="T17" fmla="*/ 0 h 49"/>
                <a:gd name="T18" fmla="*/ 160 w 171"/>
                <a:gd name="T19" fmla="*/ 0 h 49"/>
                <a:gd name="T20" fmla="*/ 167 w 171"/>
                <a:gd name="T21" fmla="*/ 4 h 49"/>
                <a:gd name="T22" fmla="*/ 167 w 171"/>
                <a:gd name="T23" fmla="*/ 7 h 49"/>
                <a:gd name="T24" fmla="*/ 171 w 171"/>
                <a:gd name="T25" fmla="*/ 11 h 49"/>
                <a:gd name="T26" fmla="*/ 167 w 171"/>
                <a:gd name="T27" fmla="*/ 14 h 49"/>
                <a:gd name="T28" fmla="*/ 167 w 171"/>
                <a:gd name="T29" fmla="*/ 18 h 49"/>
                <a:gd name="T30" fmla="*/ 164 w 171"/>
                <a:gd name="T31" fmla="*/ 21 h 49"/>
                <a:gd name="T32" fmla="*/ 160 w 171"/>
                <a:gd name="T33" fmla="*/ 21 h 49"/>
                <a:gd name="T34" fmla="*/ 153 w 171"/>
                <a:gd name="T35" fmla="*/ 25 h 49"/>
                <a:gd name="T36" fmla="*/ 146 w 171"/>
                <a:gd name="T37" fmla="*/ 28 h 49"/>
                <a:gd name="T38" fmla="*/ 136 w 171"/>
                <a:gd name="T39" fmla="*/ 28 h 49"/>
                <a:gd name="T40" fmla="*/ 125 w 171"/>
                <a:gd name="T41" fmla="*/ 32 h 49"/>
                <a:gd name="T42" fmla="*/ 111 w 171"/>
                <a:gd name="T43" fmla="*/ 35 h 49"/>
                <a:gd name="T44" fmla="*/ 94 w 171"/>
                <a:gd name="T45" fmla="*/ 35 h 49"/>
                <a:gd name="T46" fmla="*/ 80 w 171"/>
                <a:gd name="T47" fmla="*/ 39 h 49"/>
                <a:gd name="T48" fmla="*/ 66 w 171"/>
                <a:gd name="T49" fmla="*/ 42 h 49"/>
                <a:gd name="T50" fmla="*/ 52 w 171"/>
                <a:gd name="T51" fmla="*/ 46 h 49"/>
                <a:gd name="T52" fmla="*/ 42 w 171"/>
                <a:gd name="T53" fmla="*/ 46 h 49"/>
                <a:gd name="T54" fmla="*/ 35 w 171"/>
                <a:gd name="T55" fmla="*/ 46 h 49"/>
                <a:gd name="T56" fmla="*/ 28 w 171"/>
                <a:gd name="T57" fmla="*/ 49 h 49"/>
                <a:gd name="T58" fmla="*/ 24 w 171"/>
                <a:gd name="T59" fmla="*/ 49 h 49"/>
                <a:gd name="T60" fmla="*/ 21 w 171"/>
                <a:gd name="T61" fmla="*/ 49 h 49"/>
                <a:gd name="T62" fmla="*/ 14 w 171"/>
                <a:gd name="T63" fmla="*/ 49 h 49"/>
                <a:gd name="T64" fmla="*/ 10 w 171"/>
                <a:gd name="T65" fmla="*/ 46 h 49"/>
                <a:gd name="T66" fmla="*/ 7 w 171"/>
                <a:gd name="T67" fmla="*/ 46 h 49"/>
                <a:gd name="T68" fmla="*/ 7 w 171"/>
                <a:gd name="T69" fmla="*/ 42 h 49"/>
                <a:gd name="T70" fmla="*/ 3 w 171"/>
                <a:gd name="T71" fmla="*/ 39 h 49"/>
                <a:gd name="T72" fmla="*/ 0 w 171"/>
                <a:gd name="T73" fmla="*/ 35 h 49"/>
                <a:gd name="T74" fmla="*/ 3 w 171"/>
                <a:gd name="T75" fmla="*/ 35 h 49"/>
                <a:gd name="T76" fmla="*/ 3 w 171"/>
                <a:gd name="T77" fmla="*/ 32 h 49"/>
                <a:gd name="T78" fmla="*/ 7 w 171"/>
                <a:gd name="T79" fmla="*/ 32 h 49"/>
                <a:gd name="T80" fmla="*/ 10 w 171"/>
                <a:gd name="T81" fmla="*/ 28 h 49"/>
                <a:gd name="T82" fmla="*/ 14 w 171"/>
                <a:gd name="T83" fmla="*/ 28 h 49"/>
                <a:gd name="T84" fmla="*/ 17 w 171"/>
                <a:gd name="T85" fmla="*/ 28 h 49"/>
                <a:gd name="T86" fmla="*/ 24 w 171"/>
                <a:gd name="T87" fmla="*/ 25 h 49"/>
                <a:gd name="T88" fmla="*/ 31 w 171"/>
                <a:gd name="T89" fmla="*/ 25 h 49"/>
                <a:gd name="T90" fmla="*/ 42 w 171"/>
                <a:gd name="T91" fmla="*/ 21 h 49"/>
                <a:gd name="T92" fmla="*/ 56 w 171"/>
                <a:gd name="T93" fmla="*/ 18 h 49"/>
                <a:gd name="T94" fmla="*/ 70 w 171"/>
                <a:gd name="T95" fmla="*/ 18 h 49"/>
                <a:gd name="T96" fmla="*/ 84 w 171"/>
                <a:gd name="T97" fmla="*/ 14 h 49"/>
                <a:gd name="T98" fmla="*/ 84 w 171"/>
                <a:gd name="T99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" h="49">
                  <a:moveTo>
                    <a:pt x="84" y="14"/>
                  </a:moveTo>
                  <a:lnTo>
                    <a:pt x="98" y="11"/>
                  </a:lnTo>
                  <a:lnTo>
                    <a:pt x="111" y="7"/>
                  </a:lnTo>
                  <a:lnTo>
                    <a:pt x="122" y="4"/>
                  </a:lnTo>
                  <a:lnTo>
                    <a:pt x="132" y="4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0" y="0"/>
                  </a:lnTo>
                  <a:lnTo>
                    <a:pt x="167" y="4"/>
                  </a:lnTo>
                  <a:lnTo>
                    <a:pt x="167" y="7"/>
                  </a:lnTo>
                  <a:lnTo>
                    <a:pt x="171" y="11"/>
                  </a:lnTo>
                  <a:lnTo>
                    <a:pt x="167" y="14"/>
                  </a:lnTo>
                  <a:lnTo>
                    <a:pt x="167" y="18"/>
                  </a:lnTo>
                  <a:lnTo>
                    <a:pt x="164" y="21"/>
                  </a:lnTo>
                  <a:lnTo>
                    <a:pt x="160" y="21"/>
                  </a:lnTo>
                  <a:lnTo>
                    <a:pt x="153" y="25"/>
                  </a:lnTo>
                  <a:lnTo>
                    <a:pt x="146" y="28"/>
                  </a:lnTo>
                  <a:lnTo>
                    <a:pt x="136" y="28"/>
                  </a:lnTo>
                  <a:lnTo>
                    <a:pt x="125" y="32"/>
                  </a:lnTo>
                  <a:lnTo>
                    <a:pt x="111" y="35"/>
                  </a:lnTo>
                  <a:lnTo>
                    <a:pt x="94" y="35"/>
                  </a:lnTo>
                  <a:lnTo>
                    <a:pt x="80" y="39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42" y="46"/>
                  </a:lnTo>
                  <a:lnTo>
                    <a:pt x="35" y="46"/>
                  </a:lnTo>
                  <a:lnTo>
                    <a:pt x="28" y="49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14" y="49"/>
                  </a:lnTo>
                  <a:lnTo>
                    <a:pt x="10" y="46"/>
                  </a:lnTo>
                  <a:lnTo>
                    <a:pt x="7" y="46"/>
                  </a:lnTo>
                  <a:lnTo>
                    <a:pt x="7" y="42"/>
                  </a:lnTo>
                  <a:lnTo>
                    <a:pt x="3" y="39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7" y="32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24" y="25"/>
                  </a:lnTo>
                  <a:lnTo>
                    <a:pt x="31" y="25"/>
                  </a:lnTo>
                  <a:lnTo>
                    <a:pt x="42" y="21"/>
                  </a:lnTo>
                  <a:lnTo>
                    <a:pt x="56" y="18"/>
                  </a:lnTo>
                  <a:lnTo>
                    <a:pt x="70" y="18"/>
                  </a:lnTo>
                  <a:lnTo>
                    <a:pt x="84" y="14"/>
                  </a:lnTo>
                  <a:lnTo>
                    <a:pt x="84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11">
              <a:extLst>
                <a:ext uri="{FF2B5EF4-FFF2-40B4-BE49-F238E27FC236}">
                  <a16:creationId xmlns:a16="http://schemas.microsoft.com/office/drawing/2014/main" id="{CCE2790D-16DC-4F1B-9610-6E02AAC93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204" y="23046893"/>
              <a:ext cx="2051063" cy="395521"/>
            </a:xfrm>
            <a:custGeom>
              <a:avLst/>
              <a:gdLst>
                <a:gd name="T0" fmla="*/ 230 w 363"/>
                <a:gd name="T1" fmla="*/ 10 h 70"/>
                <a:gd name="T2" fmla="*/ 244 w 363"/>
                <a:gd name="T3" fmla="*/ 10 h 70"/>
                <a:gd name="T4" fmla="*/ 258 w 363"/>
                <a:gd name="T5" fmla="*/ 7 h 70"/>
                <a:gd name="T6" fmla="*/ 269 w 363"/>
                <a:gd name="T7" fmla="*/ 3 h 70"/>
                <a:gd name="T8" fmla="*/ 283 w 363"/>
                <a:gd name="T9" fmla="*/ 3 h 70"/>
                <a:gd name="T10" fmla="*/ 290 w 363"/>
                <a:gd name="T11" fmla="*/ 3 h 70"/>
                <a:gd name="T12" fmla="*/ 300 w 363"/>
                <a:gd name="T13" fmla="*/ 3 h 70"/>
                <a:gd name="T14" fmla="*/ 307 w 363"/>
                <a:gd name="T15" fmla="*/ 0 h 70"/>
                <a:gd name="T16" fmla="*/ 311 w 363"/>
                <a:gd name="T17" fmla="*/ 0 h 70"/>
                <a:gd name="T18" fmla="*/ 321 w 363"/>
                <a:gd name="T19" fmla="*/ 0 h 70"/>
                <a:gd name="T20" fmla="*/ 332 w 363"/>
                <a:gd name="T21" fmla="*/ 3 h 70"/>
                <a:gd name="T22" fmla="*/ 339 w 363"/>
                <a:gd name="T23" fmla="*/ 3 h 70"/>
                <a:gd name="T24" fmla="*/ 346 w 363"/>
                <a:gd name="T25" fmla="*/ 7 h 70"/>
                <a:gd name="T26" fmla="*/ 353 w 363"/>
                <a:gd name="T27" fmla="*/ 10 h 70"/>
                <a:gd name="T28" fmla="*/ 360 w 363"/>
                <a:gd name="T29" fmla="*/ 17 h 70"/>
                <a:gd name="T30" fmla="*/ 360 w 363"/>
                <a:gd name="T31" fmla="*/ 21 h 70"/>
                <a:gd name="T32" fmla="*/ 363 w 363"/>
                <a:gd name="T33" fmla="*/ 28 h 70"/>
                <a:gd name="T34" fmla="*/ 360 w 363"/>
                <a:gd name="T35" fmla="*/ 28 h 70"/>
                <a:gd name="T36" fmla="*/ 360 w 363"/>
                <a:gd name="T37" fmla="*/ 31 h 70"/>
                <a:gd name="T38" fmla="*/ 353 w 363"/>
                <a:gd name="T39" fmla="*/ 31 h 70"/>
                <a:gd name="T40" fmla="*/ 349 w 363"/>
                <a:gd name="T41" fmla="*/ 35 h 70"/>
                <a:gd name="T42" fmla="*/ 339 w 363"/>
                <a:gd name="T43" fmla="*/ 35 h 70"/>
                <a:gd name="T44" fmla="*/ 328 w 363"/>
                <a:gd name="T45" fmla="*/ 35 h 70"/>
                <a:gd name="T46" fmla="*/ 318 w 363"/>
                <a:gd name="T47" fmla="*/ 35 h 70"/>
                <a:gd name="T48" fmla="*/ 304 w 363"/>
                <a:gd name="T49" fmla="*/ 35 h 70"/>
                <a:gd name="T50" fmla="*/ 276 w 363"/>
                <a:gd name="T51" fmla="*/ 38 h 70"/>
                <a:gd name="T52" fmla="*/ 244 w 363"/>
                <a:gd name="T53" fmla="*/ 38 h 70"/>
                <a:gd name="T54" fmla="*/ 216 w 363"/>
                <a:gd name="T55" fmla="*/ 42 h 70"/>
                <a:gd name="T56" fmla="*/ 189 w 363"/>
                <a:gd name="T57" fmla="*/ 45 h 70"/>
                <a:gd name="T58" fmla="*/ 161 w 363"/>
                <a:gd name="T59" fmla="*/ 49 h 70"/>
                <a:gd name="T60" fmla="*/ 136 w 363"/>
                <a:gd name="T61" fmla="*/ 52 h 70"/>
                <a:gd name="T62" fmla="*/ 112 w 363"/>
                <a:gd name="T63" fmla="*/ 59 h 70"/>
                <a:gd name="T64" fmla="*/ 87 w 363"/>
                <a:gd name="T65" fmla="*/ 63 h 70"/>
                <a:gd name="T66" fmla="*/ 73 w 363"/>
                <a:gd name="T67" fmla="*/ 66 h 70"/>
                <a:gd name="T68" fmla="*/ 63 w 363"/>
                <a:gd name="T69" fmla="*/ 66 h 70"/>
                <a:gd name="T70" fmla="*/ 52 w 363"/>
                <a:gd name="T71" fmla="*/ 70 h 70"/>
                <a:gd name="T72" fmla="*/ 45 w 363"/>
                <a:gd name="T73" fmla="*/ 70 h 70"/>
                <a:gd name="T74" fmla="*/ 38 w 363"/>
                <a:gd name="T75" fmla="*/ 70 h 70"/>
                <a:gd name="T76" fmla="*/ 31 w 363"/>
                <a:gd name="T77" fmla="*/ 70 h 70"/>
                <a:gd name="T78" fmla="*/ 24 w 363"/>
                <a:gd name="T79" fmla="*/ 70 h 70"/>
                <a:gd name="T80" fmla="*/ 17 w 363"/>
                <a:gd name="T81" fmla="*/ 66 h 70"/>
                <a:gd name="T82" fmla="*/ 10 w 363"/>
                <a:gd name="T83" fmla="*/ 63 h 70"/>
                <a:gd name="T84" fmla="*/ 3 w 363"/>
                <a:gd name="T85" fmla="*/ 59 h 70"/>
                <a:gd name="T86" fmla="*/ 0 w 363"/>
                <a:gd name="T87" fmla="*/ 56 h 70"/>
                <a:gd name="T88" fmla="*/ 0 w 363"/>
                <a:gd name="T89" fmla="*/ 56 h 70"/>
                <a:gd name="T90" fmla="*/ 0 w 363"/>
                <a:gd name="T91" fmla="*/ 52 h 70"/>
                <a:gd name="T92" fmla="*/ 0 w 363"/>
                <a:gd name="T93" fmla="*/ 52 h 70"/>
                <a:gd name="T94" fmla="*/ 3 w 363"/>
                <a:gd name="T95" fmla="*/ 52 h 70"/>
                <a:gd name="T96" fmla="*/ 7 w 363"/>
                <a:gd name="T97" fmla="*/ 49 h 70"/>
                <a:gd name="T98" fmla="*/ 10 w 363"/>
                <a:gd name="T99" fmla="*/ 49 h 70"/>
                <a:gd name="T100" fmla="*/ 17 w 363"/>
                <a:gd name="T101" fmla="*/ 49 h 70"/>
                <a:gd name="T102" fmla="*/ 24 w 363"/>
                <a:gd name="T103" fmla="*/ 45 h 70"/>
                <a:gd name="T104" fmla="*/ 31 w 363"/>
                <a:gd name="T105" fmla="*/ 45 h 70"/>
                <a:gd name="T106" fmla="*/ 49 w 363"/>
                <a:gd name="T107" fmla="*/ 42 h 70"/>
                <a:gd name="T108" fmla="*/ 70 w 363"/>
                <a:gd name="T109" fmla="*/ 38 h 70"/>
                <a:gd name="T110" fmla="*/ 91 w 363"/>
                <a:gd name="T111" fmla="*/ 35 h 70"/>
                <a:gd name="T112" fmla="*/ 115 w 363"/>
                <a:gd name="T113" fmla="*/ 31 h 70"/>
                <a:gd name="T114" fmla="*/ 143 w 363"/>
                <a:gd name="T115" fmla="*/ 24 h 70"/>
                <a:gd name="T116" fmla="*/ 168 w 363"/>
                <a:gd name="T117" fmla="*/ 21 h 70"/>
                <a:gd name="T118" fmla="*/ 199 w 363"/>
                <a:gd name="T119" fmla="*/ 17 h 70"/>
                <a:gd name="T120" fmla="*/ 230 w 363"/>
                <a:gd name="T121" fmla="*/ 10 h 70"/>
                <a:gd name="T122" fmla="*/ 230 w 363"/>
                <a:gd name="T123" fmla="*/ 1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3" h="70">
                  <a:moveTo>
                    <a:pt x="230" y="10"/>
                  </a:moveTo>
                  <a:lnTo>
                    <a:pt x="244" y="10"/>
                  </a:lnTo>
                  <a:lnTo>
                    <a:pt x="258" y="7"/>
                  </a:lnTo>
                  <a:lnTo>
                    <a:pt x="269" y="3"/>
                  </a:lnTo>
                  <a:lnTo>
                    <a:pt x="283" y="3"/>
                  </a:lnTo>
                  <a:lnTo>
                    <a:pt x="290" y="3"/>
                  </a:lnTo>
                  <a:lnTo>
                    <a:pt x="300" y="3"/>
                  </a:lnTo>
                  <a:lnTo>
                    <a:pt x="307" y="0"/>
                  </a:lnTo>
                  <a:lnTo>
                    <a:pt x="311" y="0"/>
                  </a:lnTo>
                  <a:lnTo>
                    <a:pt x="321" y="0"/>
                  </a:lnTo>
                  <a:lnTo>
                    <a:pt x="332" y="3"/>
                  </a:lnTo>
                  <a:lnTo>
                    <a:pt x="339" y="3"/>
                  </a:lnTo>
                  <a:lnTo>
                    <a:pt x="346" y="7"/>
                  </a:lnTo>
                  <a:lnTo>
                    <a:pt x="353" y="10"/>
                  </a:lnTo>
                  <a:lnTo>
                    <a:pt x="360" y="17"/>
                  </a:lnTo>
                  <a:lnTo>
                    <a:pt x="360" y="21"/>
                  </a:lnTo>
                  <a:lnTo>
                    <a:pt x="363" y="28"/>
                  </a:lnTo>
                  <a:lnTo>
                    <a:pt x="360" y="28"/>
                  </a:lnTo>
                  <a:lnTo>
                    <a:pt x="360" y="31"/>
                  </a:lnTo>
                  <a:lnTo>
                    <a:pt x="353" y="31"/>
                  </a:lnTo>
                  <a:lnTo>
                    <a:pt x="349" y="35"/>
                  </a:lnTo>
                  <a:lnTo>
                    <a:pt x="339" y="35"/>
                  </a:lnTo>
                  <a:lnTo>
                    <a:pt x="328" y="35"/>
                  </a:lnTo>
                  <a:lnTo>
                    <a:pt x="318" y="35"/>
                  </a:lnTo>
                  <a:lnTo>
                    <a:pt x="304" y="35"/>
                  </a:lnTo>
                  <a:lnTo>
                    <a:pt x="276" y="38"/>
                  </a:lnTo>
                  <a:lnTo>
                    <a:pt x="244" y="38"/>
                  </a:lnTo>
                  <a:lnTo>
                    <a:pt x="216" y="42"/>
                  </a:lnTo>
                  <a:lnTo>
                    <a:pt x="189" y="45"/>
                  </a:lnTo>
                  <a:lnTo>
                    <a:pt x="161" y="49"/>
                  </a:lnTo>
                  <a:lnTo>
                    <a:pt x="136" y="52"/>
                  </a:lnTo>
                  <a:lnTo>
                    <a:pt x="112" y="59"/>
                  </a:lnTo>
                  <a:lnTo>
                    <a:pt x="87" y="63"/>
                  </a:lnTo>
                  <a:lnTo>
                    <a:pt x="73" y="66"/>
                  </a:lnTo>
                  <a:lnTo>
                    <a:pt x="63" y="66"/>
                  </a:lnTo>
                  <a:lnTo>
                    <a:pt x="52" y="70"/>
                  </a:lnTo>
                  <a:lnTo>
                    <a:pt x="45" y="70"/>
                  </a:lnTo>
                  <a:lnTo>
                    <a:pt x="38" y="70"/>
                  </a:lnTo>
                  <a:lnTo>
                    <a:pt x="31" y="70"/>
                  </a:lnTo>
                  <a:lnTo>
                    <a:pt x="24" y="70"/>
                  </a:lnTo>
                  <a:lnTo>
                    <a:pt x="17" y="66"/>
                  </a:lnTo>
                  <a:lnTo>
                    <a:pt x="10" y="63"/>
                  </a:lnTo>
                  <a:lnTo>
                    <a:pt x="3" y="59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7" y="49"/>
                  </a:lnTo>
                  <a:lnTo>
                    <a:pt x="10" y="49"/>
                  </a:lnTo>
                  <a:lnTo>
                    <a:pt x="17" y="49"/>
                  </a:lnTo>
                  <a:lnTo>
                    <a:pt x="24" y="45"/>
                  </a:lnTo>
                  <a:lnTo>
                    <a:pt x="31" y="45"/>
                  </a:lnTo>
                  <a:lnTo>
                    <a:pt x="49" y="42"/>
                  </a:lnTo>
                  <a:lnTo>
                    <a:pt x="70" y="38"/>
                  </a:lnTo>
                  <a:lnTo>
                    <a:pt x="91" y="35"/>
                  </a:lnTo>
                  <a:lnTo>
                    <a:pt x="115" y="31"/>
                  </a:lnTo>
                  <a:lnTo>
                    <a:pt x="143" y="24"/>
                  </a:lnTo>
                  <a:lnTo>
                    <a:pt x="168" y="21"/>
                  </a:lnTo>
                  <a:lnTo>
                    <a:pt x="199" y="17"/>
                  </a:lnTo>
                  <a:lnTo>
                    <a:pt x="230" y="10"/>
                  </a:lnTo>
                  <a:lnTo>
                    <a:pt x="23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12">
              <a:extLst>
                <a:ext uri="{FF2B5EF4-FFF2-40B4-BE49-F238E27FC236}">
                  <a16:creationId xmlns:a16="http://schemas.microsoft.com/office/drawing/2014/main" id="{D061C35E-4A9A-4F0C-B8E9-E8B3C8915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991" y="23521518"/>
              <a:ext cx="101706" cy="847545"/>
            </a:xfrm>
            <a:custGeom>
              <a:avLst/>
              <a:gdLst>
                <a:gd name="T0" fmla="*/ 4 w 18"/>
                <a:gd name="T1" fmla="*/ 108 h 150"/>
                <a:gd name="T2" fmla="*/ 4 w 18"/>
                <a:gd name="T3" fmla="*/ 90 h 150"/>
                <a:gd name="T4" fmla="*/ 7 w 18"/>
                <a:gd name="T5" fmla="*/ 76 h 150"/>
                <a:gd name="T6" fmla="*/ 7 w 18"/>
                <a:gd name="T7" fmla="*/ 66 h 150"/>
                <a:gd name="T8" fmla="*/ 7 w 18"/>
                <a:gd name="T9" fmla="*/ 55 h 150"/>
                <a:gd name="T10" fmla="*/ 11 w 18"/>
                <a:gd name="T11" fmla="*/ 48 h 150"/>
                <a:gd name="T12" fmla="*/ 11 w 18"/>
                <a:gd name="T13" fmla="*/ 41 h 150"/>
                <a:gd name="T14" fmla="*/ 11 w 18"/>
                <a:gd name="T15" fmla="*/ 38 h 150"/>
                <a:gd name="T16" fmla="*/ 11 w 18"/>
                <a:gd name="T17" fmla="*/ 34 h 150"/>
                <a:gd name="T18" fmla="*/ 11 w 18"/>
                <a:gd name="T19" fmla="*/ 34 h 150"/>
                <a:gd name="T20" fmla="*/ 11 w 18"/>
                <a:gd name="T21" fmla="*/ 34 h 150"/>
                <a:gd name="T22" fmla="*/ 11 w 18"/>
                <a:gd name="T23" fmla="*/ 31 h 150"/>
                <a:gd name="T24" fmla="*/ 7 w 18"/>
                <a:gd name="T25" fmla="*/ 28 h 150"/>
                <a:gd name="T26" fmla="*/ 7 w 18"/>
                <a:gd name="T27" fmla="*/ 21 h 150"/>
                <a:gd name="T28" fmla="*/ 7 w 18"/>
                <a:gd name="T29" fmla="*/ 14 h 150"/>
                <a:gd name="T30" fmla="*/ 7 w 18"/>
                <a:gd name="T31" fmla="*/ 7 h 150"/>
                <a:gd name="T32" fmla="*/ 7 w 18"/>
                <a:gd name="T33" fmla="*/ 0 h 150"/>
                <a:gd name="T34" fmla="*/ 18 w 18"/>
                <a:gd name="T35" fmla="*/ 0 h 150"/>
                <a:gd name="T36" fmla="*/ 18 w 18"/>
                <a:gd name="T37" fmla="*/ 28 h 150"/>
                <a:gd name="T38" fmla="*/ 14 w 18"/>
                <a:gd name="T39" fmla="*/ 48 h 150"/>
                <a:gd name="T40" fmla="*/ 14 w 18"/>
                <a:gd name="T41" fmla="*/ 69 h 150"/>
                <a:gd name="T42" fmla="*/ 14 w 18"/>
                <a:gd name="T43" fmla="*/ 90 h 150"/>
                <a:gd name="T44" fmla="*/ 11 w 18"/>
                <a:gd name="T45" fmla="*/ 104 h 150"/>
                <a:gd name="T46" fmla="*/ 11 w 18"/>
                <a:gd name="T47" fmla="*/ 115 h 150"/>
                <a:gd name="T48" fmla="*/ 11 w 18"/>
                <a:gd name="T49" fmla="*/ 125 h 150"/>
                <a:gd name="T50" fmla="*/ 11 w 18"/>
                <a:gd name="T51" fmla="*/ 132 h 150"/>
                <a:gd name="T52" fmla="*/ 7 w 18"/>
                <a:gd name="T53" fmla="*/ 139 h 150"/>
                <a:gd name="T54" fmla="*/ 7 w 18"/>
                <a:gd name="T55" fmla="*/ 146 h 150"/>
                <a:gd name="T56" fmla="*/ 4 w 18"/>
                <a:gd name="T57" fmla="*/ 150 h 150"/>
                <a:gd name="T58" fmla="*/ 4 w 18"/>
                <a:gd name="T59" fmla="*/ 150 h 150"/>
                <a:gd name="T60" fmla="*/ 4 w 18"/>
                <a:gd name="T61" fmla="*/ 146 h 150"/>
                <a:gd name="T62" fmla="*/ 0 w 18"/>
                <a:gd name="T63" fmla="*/ 146 h 150"/>
                <a:gd name="T64" fmla="*/ 0 w 18"/>
                <a:gd name="T65" fmla="*/ 143 h 150"/>
                <a:gd name="T66" fmla="*/ 0 w 18"/>
                <a:gd name="T67" fmla="*/ 136 h 150"/>
                <a:gd name="T68" fmla="*/ 0 w 18"/>
                <a:gd name="T69" fmla="*/ 132 h 150"/>
                <a:gd name="T70" fmla="*/ 0 w 18"/>
                <a:gd name="T71" fmla="*/ 125 h 150"/>
                <a:gd name="T72" fmla="*/ 4 w 18"/>
                <a:gd name="T73" fmla="*/ 118 h 150"/>
                <a:gd name="T74" fmla="*/ 4 w 18"/>
                <a:gd name="T75" fmla="*/ 108 h 150"/>
                <a:gd name="T76" fmla="*/ 4 w 18"/>
                <a:gd name="T77" fmla="*/ 10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50">
                  <a:moveTo>
                    <a:pt x="4" y="108"/>
                  </a:moveTo>
                  <a:lnTo>
                    <a:pt x="4" y="90"/>
                  </a:lnTo>
                  <a:lnTo>
                    <a:pt x="7" y="76"/>
                  </a:lnTo>
                  <a:lnTo>
                    <a:pt x="7" y="66"/>
                  </a:lnTo>
                  <a:lnTo>
                    <a:pt x="7" y="55"/>
                  </a:lnTo>
                  <a:lnTo>
                    <a:pt x="11" y="48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1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7" y="14"/>
                  </a:lnTo>
                  <a:lnTo>
                    <a:pt x="7" y="7"/>
                  </a:lnTo>
                  <a:lnTo>
                    <a:pt x="7" y="0"/>
                  </a:lnTo>
                  <a:lnTo>
                    <a:pt x="18" y="0"/>
                  </a:lnTo>
                  <a:lnTo>
                    <a:pt x="18" y="28"/>
                  </a:lnTo>
                  <a:lnTo>
                    <a:pt x="14" y="48"/>
                  </a:lnTo>
                  <a:lnTo>
                    <a:pt x="14" y="69"/>
                  </a:lnTo>
                  <a:lnTo>
                    <a:pt x="14" y="90"/>
                  </a:lnTo>
                  <a:lnTo>
                    <a:pt x="11" y="104"/>
                  </a:lnTo>
                  <a:lnTo>
                    <a:pt x="11" y="115"/>
                  </a:lnTo>
                  <a:lnTo>
                    <a:pt x="11" y="125"/>
                  </a:lnTo>
                  <a:lnTo>
                    <a:pt x="11" y="132"/>
                  </a:lnTo>
                  <a:lnTo>
                    <a:pt x="7" y="139"/>
                  </a:lnTo>
                  <a:lnTo>
                    <a:pt x="7" y="146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0" y="146"/>
                  </a:lnTo>
                  <a:lnTo>
                    <a:pt x="0" y="143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5"/>
                  </a:lnTo>
                  <a:lnTo>
                    <a:pt x="4" y="118"/>
                  </a:lnTo>
                  <a:lnTo>
                    <a:pt x="4" y="108"/>
                  </a:lnTo>
                  <a:lnTo>
                    <a:pt x="4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3">
              <a:extLst>
                <a:ext uri="{FF2B5EF4-FFF2-40B4-BE49-F238E27FC236}">
                  <a16:creationId xmlns:a16="http://schemas.microsoft.com/office/drawing/2014/main" id="{1E89CBBC-8E97-4F03-AC9E-F73C4F859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592" y="23363310"/>
              <a:ext cx="943603" cy="1163962"/>
            </a:xfrm>
            <a:custGeom>
              <a:avLst/>
              <a:gdLst>
                <a:gd name="T0" fmla="*/ 115 w 167"/>
                <a:gd name="T1" fmla="*/ 0 h 206"/>
                <a:gd name="T2" fmla="*/ 122 w 167"/>
                <a:gd name="T3" fmla="*/ 0 h 206"/>
                <a:gd name="T4" fmla="*/ 129 w 167"/>
                <a:gd name="T5" fmla="*/ 0 h 206"/>
                <a:gd name="T6" fmla="*/ 139 w 167"/>
                <a:gd name="T7" fmla="*/ 7 h 206"/>
                <a:gd name="T8" fmla="*/ 157 w 167"/>
                <a:gd name="T9" fmla="*/ 14 h 206"/>
                <a:gd name="T10" fmla="*/ 164 w 167"/>
                <a:gd name="T11" fmla="*/ 24 h 206"/>
                <a:gd name="T12" fmla="*/ 164 w 167"/>
                <a:gd name="T13" fmla="*/ 31 h 206"/>
                <a:gd name="T14" fmla="*/ 160 w 167"/>
                <a:gd name="T15" fmla="*/ 38 h 206"/>
                <a:gd name="T16" fmla="*/ 157 w 167"/>
                <a:gd name="T17" fmla="*/ 49 h 206"/>
                <a:gd name="T18" fmla="*/ 157 w 167"/>
                <a:gd name="T19" fmla="*/ 66 h 206"/>
                <a:gd name="T20" fmla="*/ 160 w 167"/>
                <a:gd name="T21" fmla="*/ 87 h 206"/>
                <a:gd name="T22" fmla="*/ 160 w 167"/>
                <a:gd name="T23" fmla="*/ 104 h 206"/>
                <a:gd name="T24" fmla="*/ 160 w 167"/>
                <a:gd name="T25" fmla="*/ 129 h 206"/>
                <a:gd name="T26" fmla="*/ 160 w 167"/>
                <a:gd name="T27" fmla="*/ 157 h 206"/>
                <a:gd name="T28" fmla="*/ 150 w 167"/>
                <a:gd name="T29" fmla="*/ 185 h 206"/>
                <a:gd name="T30" fmla="*/ 139 w 167"/>
                <a:gd name="T31" fmla="*/ 202 h 206"/>
                <a:gd name="T32" fmla="*/ 125 w 167"/>
                <a:gd name="T33" fmla="*/ 206 h 206"/>
                <a:gd name="T34" fmla="*/ 118 w 167"/>
                <a:gd name="T35" fmla="*/ 202 h 206"/>
                <a:gd name="T36" fmla="*/ 118 w 167"/>
                <a:gd name="T37" fmla="*/ 192 h 206"/>
                <a:gd name="T38" fmla="*/ 111 w 167"/>
                <a:gd name="T39" fmla="*/ 174 h 206"/>
                <a:gd name="T40" fmla="*/ 94 w 167"/>
                <a:gd name="T41" fmla="*/ 146 h 206"/>
                <a:gd name="T42" fmla="*/ 108 w 167"/>
                <a:gd name="T43" fmla="*/ 150 h 206"/>
                <a:gd name="T44" fmla="*/ 115 w 167"/>
                <a:gd name="T45" fmla="*/ 153 h 206"/>
                <a:gd name="T46" fmla="*/ 122 w 167"/>
                <a:gd name="T47" fmla="*/ 153 h 206"/>
                <a:gd name="T48" fmla="*/ 125 w 167"/>
                <a:gd name="T49" fmla="*/ 143 h 206"/>
                <a:gd name="T50" fmla="*/ 125 w 167"/>
                <a:gd name="T51" fmla="*/ 125 h 206"/>
                <a:gd name="T52" fmla="*/ 125 w 167"/>
                <a:gd name="T53" fmla="*/ 101 h 206"/>
                <a:gd name="T54" fmla="*/ 122 w 167"/>
                <a:gd name="T55" fmla="*/ 66 h 206"/>
                <a:gd name="T56" fmla="*/ 122 w 167"/>
                <a:gd name="T57" fmla="*/ 52 h 206"/>
                <a:gd name="T58" fmla="*/ 122 w 167"/>
                <a:gd name="T59" fmla="*/ 42 h 206"/>
                <a:gd name="T60" fmla="*/ 118 w 167"/>
                <a:gd name="T61" fmla="*/ 35 h 206"/>
                <a:gd name="T62" fmla="*/ 118 w 167"/>
                <a:gd name="T63" fmla="*/ 31 h 206"/>
                <a:gd name="T64" fmla="*/ 115 w 167"/>
                <a:gd name="T65" fmla="*/ 28 h 206"/>
                <a:gd name="T66" fmla="*/ 104 w 167"/>
                <a:gd name="T67" fmla="*/ 28 h 206"/>
                <a:gd name="T68" fmla="*/ 83 w 167"/>
                <a:gd name="T69" fmla="*/ 31 h 206"/>
                <a:gd name="T70" fmla="*/ 56 w 167"/>
                <a:gd name="T71" fmla="*/ 35 h 206"/>
                <a:gd name="T72" fmla="*/ 24 w 167"/>
                <a:gd name="T73" fmla="*/ 38 h 206"/>
                <a:gd name="T74" fmla="*/ 0 w 167"/>
                <a:gd name="T75" fmla="*/ 42 h 206"/>
                <a:gd name="T76" fmla="*/ 14 w 167"/>
                <a:gd name="T77" fmla="*/ 17 h 206"/>
                <a:gd name="T78" fmla="*/ 45 w 167"/>
                <a:gd name="T79" fmla="*/ 14 h 206"/>
                <a:gd name="T80" fmla="*/ 76 w 167"/>
                <a:gd name="T81" fmla="*/ 10 h 206"/>
                <a:gd name="T82" fmla="*/ 90 w 167"/>
                <a:gd name="T83" fmla="*/ 7 h 206"/>
                <a:gd name="T84" fmla="*/ 101 w 167"/>
                <a:gd name="T85" fmla="*/ 3 h 206"/>
                <a:gd name="T86" fmla="*/ 108 w 167"/>
                <a:gd name="T87" fmla="*/ 3 h 206"/>
                <a:gd name="T88" fmla="*/ 111 w 167"/>
                <a:gd name="T89" fmla="*/ 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7" h="206">
                  <a:moveTo>
                    <a:pt x="111" y="3"/>
                  </a:moveTo>
                  <a:lnTo>
                    <a:pt x="115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6" y="3"/>
                  </a:lnTo>
                  <a:lnTo>
                    <a:pt x="139" y="7"/>
                  </a:lnTo>
                  <a:lnTo>
                    <a:pt x="150" y="10"/>
                  </a:lnTo>
                  <a:lnTo>
                    <a:pt x="157" y="14"/>
                  </a:lnTo>
                  <a:lnTo>
                    <a:pt x="160" y="21"/>
                  </a:lnTo>
                  <a:lnTo>
                    <a:pt x="164" y="24"/>
                  </a:lnTo>
                  <a:lnTo>
                    <a:pt x="167" y="24"/>
                  </a:lnTo>
                  <a:lnTo>
                    <a:pt x="164" y="31"/>
                  </a:lnTo>
                  <a:lnTo>
                    <a:pt x="164" y="35"/>
                  </a:lnTo>
                  <a:lnTo>
                    <a:pt x="160" y="38"/>
                  </a:lnTo>
                  <a:lnTo>
                    <a:pt x="160" y="42"/>
                  </a:lnTo>
                  <a:lnTo>
                    <a:pt x="157" y="49"/>
                  </a:lnTo>
                  <a:lnTo>
                    <a:pt x="157" y="56"/>
                  </a:lnTo>
                  <a:lnTo>
                    <a:pt x="157" y="66"/>
                  </a:lnTo>
                  <a:lnTo>
                    <a:pt x="160" y="76"/>
                  </a:lnTo>
                  <a:lnTo>
                    <a:pt x="160" y="87"/>
                  </a:lnTo>
                  <a:lnTo>
                    <a:pt x="160" y="94"/>
                  </a:lnTo>
                  <a:lnTo>
                    <a:pt x="160" y="104"/>
                  </a:lnTo>
                  <a:lnTo>
                    <a:pt x="160" y="115"/>
                  </a:lnTo>
                  <a:lnTo>
                    <a:pt x="160" y="129"/>
                  </a:lnTo>
                  <a:lnTo>
                    <a:pt x="160" y="139"/>
                  </a:lnTo>
                  <a:lnTo>
                    <a:pt x="160" y="157"/>
                  </a:lnTo>
                  <a:lnTo>
                    <a:pt x="157" y="171"/>
                  </a:lnTo>
                  <a:lnTo>
                    <a:pt x="150" y="185"/>
                  </a:lnTo>
                  <a:lnTo>
                    <a:pt x="143" y="195"/>
                  </a:lnTo>
                  <a:lnTo>
                    <a:pt x="139" y="202"/>
                  </a:lnTo>
                  <a:lnTo>
                    <a:pt x="132" y="206"/>
                  </a:lnTo>
                  <a:lnTo>
                    <a:pt x="125" y="206"/>
                  </a:lnTo>
                  <a:lnTo>
                    <a:pt x="122" y="206"/>
                  </a:lnTo>
                  <a:lnTo>
                    <a:pt x="118" y="202"/>
                  </a:lnTo>
                  <a:lnTo>
                    <a:pt x="118" y="199"/>
                  </a:lnTo>
                  <a:lnTo>
                    <a:pt x="118" y="192"/>
                  </a:lnTo>
                  <a:lnTo>
                    <a:pt x="118" y="185"/>
                  </a:lnTo>
                  <a:lnTo>
                    <a:pt x="111" y="174"/>
                  </a:lnTo>
                  <a:lnTo>
                    <a:pt x="104" y="164"/>
                  </a:lnTo>
                  <a:lnTo>
                    <a:pt x="94" y="146"/>
                  </a:lnTo>
                  <a:lnTo>
                    <a:pt x="101" y="150"/>
                  </a:lnTo>
                  <a:lnTo>
                    <a:pt x="108" y="150"/>
                  </a:lnTo>
                  <a:lnTo>
                    <a:pt x="111" y="153"/>
                  </a:lnTo>
                  <a:lnTo>
                    <a:pt x="115" y="153"/>
                  </a:lnTo>
                  <a:lnTo>
                    <a:pt x="122" y="153"/>
                  </a:lnTo>
                  <a:lnTo>
                    <a:pt x="122" y="153"/>
                  </a:lnTo>
                  <a:lnTo>
                    <a:pt x="122" y="150"/>
                  </a:lnTo>
                  <a:lnTo>
                    <a:pt x="125" y="143"/>
                  </a:lnTo>
                  <a:lnTo>
                    <a:pt x="125" y="136"/>
                  </a:lnTo>
                  <a:lnTo>
                    <a:pt x="125" y="125"/>
                  </a:lnTo>
                  <a:lnTo>
                    <a:pt x="125" y="115"/>
                  </a:lnTo>
                  <a:lnTo>
                    <a:pt x="125" y="101"/>
                  </a:lnTo>
                  <a:lnTo>
                    <a:pt x="125" y="83"/>
                  </a:lnTo>
                  <a:lnTo>
                    <a:pt x="122" y="66"/>
                  </a:lnTo>
                  <a:lnTo>
                    <a:pt x="122" y="59"/>
                  </a:lnTo>
                  <a:lnTo>
                    <a:pt x="122" y="52"/>
                  </a:lnTo>
                  <a:lnTo>
                    <a:pt x="122" y="45"/>
                  </a:lnTo>
                  <a:lnTo>
                    <a:pt x="122" y="42"/>
                  </a:lnTo>
                  <a:lnTo>
                    <a:pt x="122" y="38"/>
                  </a:lnTo>
                  <a:lnTo>
                    <a:pt x="118" y="35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5" y="31"/>
                  </a:lnTo>
                  <a:lnTo>
                    <a:pt x="115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94" y="31"/>
                  </a:lnTo>
                  <a:lnTo>
                    <a:pt x="83" y="31"/>
                  </a:lnTo>
                  <a:lnTo>
                    <a:pt x="73" y="35"/>
                  </a:lnTo>
                  <a:lnTo>
                    <a:pt x="56" y="35"/>
                  </a:lnTo>
                  <a:lnTo>
                    <a:pt x="38" y="38"/>
                  </a:lnTo>
                  <a:lnTo>
                    <a:pt x="24" y="38"/>
                  </a:lnTo>
                  <a:lnTo>
                    <a:pt x="10" y="42"/>
                  </a:lnTo>
                  <a:lnTo>
                    <a:pt x="0" y="42"/>
                  </a:lnTo>
                  <a:lnTo>
                    <a:pt x="0" y="17"/>
                  </a:lnTo>
                  <a:lnTo>
                    <a:pt x="14" y="17"/>
                  </a:lnTo>
                  <a:lnTo>
                    <a:pt x="28" y="17"/>
                  </a:lnTo>
                  <a:lnTo>
                    <a:pt x="45" y="14"/>
                  </a:lnTo>
                  <a:lnTo>
                    <a:pt x="66" y="14"/>
                  </a:lnTo>
                  <a:lnTo>
                    <a:pt x="76" y="10"/>
                  </a:lnTo>
                  <a:lnTo>
                    <a:pt x="83" y="10"/>
                  </a:lnTo>
                  <a:lnTo>
                    <a:pt x="90" y="7"/>
                  </a:lnTo>
                  <a:lnTo>
                    <a:pt x="97" y="7"/>
                  </a:lnTo>
                  <a:lnTo>
                    <a:pt x="101" y="3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11" y="3"/>
                  </a:lnTo>
                  <a:lnTo>
                    <a:pt x="111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4">
              <a:extLst>
                <a:ext uri="{FF2B5EF4-FFF2-40B4-BE49-F238E27FC236}">
                  <a16:creationId xmlns:a16="http://schemas.microsoft.com/office/drawing/2014/main" id="{B5F7689F-0BB1-487C-B751-CB31E277D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592" y="23617572"/>
              <a:ext cx="587632" cy="158208"/>
            </a:xfrm>
            <a:custGeom>
              <a:avLst/>
              <a:gdLst>
                <a:gd name="T0" fmla="*/ 52 w 104"/>
                <a:gd name="T1" fmla="*/ 7 h 28"/>
                <a:gd name="T2" fmla="*/ 66 w 104"/>
                <a:gd name="T3" fmla="*/ 4 h 28"/>
                <a:gd name="T4" fmla="*/ 76 w 104"/>
                <a:gd name="T5" fmla="*/ 0 h 28"/>
                <a:gd name="T6" fmla="*/ 87 w 104"/>
                <a:gd name="T7" fmla="*/ 4 h 28"/>
                <a:gd name="T8" fmla="*/ 94 w 104"/>
                <a:gd name="T9" fmla="*/ 4 h 28"/>
                <a:gd name="T10" fmla="*/ 101 w 104"/>
                <a:gd name="T11" fmla="*/ 7 h 28"/>
                <a:gd name="T12" fmla="*/ 104 w 104"/>
                <a:gd name="T13" fmla="*/ 11 h 28"/>
                <a:gd name="T14" fmla="*/ 104 w 104"/>
                <a:gd name="T15" fmla="*/ 14 h 28"/>
                <a:gd name="T16" fmla="*/ 101 w 104"/>
                <a:gd name="T17" fmla="*/ 17 h 28"/>
                <a:gd name="T18" fmla="*/ 97 w 104"/>
                <a:gd name="T19" fmla="*/ 21 h 28"/>
                <a:gd name="T20" fmla="*/ 90 w 104"/>
                <a:gd name="T21" fmla="*/ 24 h 28"/>
                <a:gd name="T22" fmla="*/ 83 w 104"/>
                <a:gd name="T23" fmla="*/ 24 h 28"/>
                <a:gd name="T24" fmla="*/ 73 w 104"/>
                <a:gd name="T25" fmla="*/ 28 h 28"/>
                <a:gd name="T26" fmla="*/ 70 w 104"/>
                <a:gd name="T27" fmla="*/ 28 h 28"/>
                <a:gd name="T28" fmla="*/ 63 w 104"/>
                <a:gd name="T29" fmla="*/ 28 h 28"/>
                <a:gd name="T30" fmla="*/ 56 w 104"/>
                <a:gd name="T31" fmla="*/ 28 h 28"/>
                <a:gd name="T32" fmla="*/ 45 w 104"/>
                <a:gd name="T33" fmla="*/ 28 h 28"/>
                <a:gd name="T34" fmla="*/ 35 w 104"/>
                <a:gd name="T35" fmla="*/ 28 h 28"/>
                <a:gd name="T36" fmla="*/ 24 w 104"/>
                <a:gd name="T37" fmla="*/ 28 h 28"/>
                <a:gd name="T38" fmla="*/ 14 w 104"/>
                <a:gd name="T39" fmla="*/ 28 h 28"/>
                <a:gd name="T40" fmla="*/ 0 w 104"/>
                <a:gd name="T41" fmla="*/ 28 h 28"/>
                <a:gd name="T42" fmla="*/ 0 w 104"/>
                <a:gd name="T43" fmla="*/ 14 h 28"/>
                <a:gd name="T44" fmla="*/ 14 w 104"/>
                <a:gd name="T45" fmla="*/ 11 h 28"/>
                <a:gd name="T46" fmla="*/ 28 w 104"/>
                <a:gd name="T47" fmla="*/ 11 h 28"/>
                <a:gd name="T48" fmla="*/ 38 w 104"/>
                <a:gd name="T49" fmla="*/ 11 h 28"/>
                <a:gd name="T50" fmla="*/ 52 w 104"/>
                <a:gd name="T51" fmla="*/ 7 h 28"/>
                <a:gd name="T52" fmla="*/ 52 w 104"/>
                <a:gd name="T53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28">
                  <a:moveTo>
                    <a:pt x="52" y="7"/>
                  </a:moveTo>
                  <a:lnTo>
                    <a:pt x="66" y="4"/>
                  </a:lnTo>
                  <a:lnTo>
                    <a:pt x="76" y="0"/>
                  </a:lnTo>
                  <a:lnTo>
                    <a:pt x="87" y="4"/>
                  </a:lnTo>
                  <a:lnTo>
                    <a:pt x="94" y="4"/>
                  </a:lnTo>
                  <a:lnTo>
                    <a:pt x="101" y="7"/>
                  </a:lnTo>
                  <a:lnTo>
                    <a:pt x="104" y="11"/>
                  </a:lnTo>
                  <a:lnTo>
                    <a:pt x="104" y="14"/>
                  </a:lnTo>
                  <a:lnTo>
                    <a:pt x="101" y="17"/>
                  </a:lnTo>
                  <a:lnTo>
                    <a:pt x="97" y="21"/>
                  </a:lnTo>
                  <a:lnTo>
                    <a:pt x="90" y="24"/>
                  </a:lnTo>
                  <a:lnTo>
                    <a:pt x="83" y="24"/>
                  </a:lnTo>
                  <a:lnTo>
                    <a:pt x="73" y="28"/>
                  </a:lnTo>
                  <a:lnTo>
                    <a:pt x="70" y="28"/>
                  </a:lnTo>
                  <a:lnTo>
                    <a:pt x="63" y="28"/>
                  </a:lnTo>
                  <a:lnTo>
                    <a:pt x="56" y="28"/>
                  </a:lnTo>
                  <a:lnTo>
                    <a:pt x="45" y="28"/>
                  </a:lnTo>
                  <a:lnTo>
                    <a:pt x="35" y="28"/>
                  </a:lnTo>
                  <a:lnTo>
                    <a:pt x="24" y="28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14" y="11"/>
                  </a:lnTo>
                  <a:lnTo>
                    <a:pt x="28" y="11"/>
                  </a:lnTo>
                  <a:lnTo>
                    <a:pt x="38" y="11"/>
                  </a:lnTo>
                  <a:lnTo>
                    <a:pt x="52" y="7"/>
                  </a:lnTo>
                  <a:lnTo>
                    <a:pt x="5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5">
              <a:extLst>
                <a:ext uri="{FF2B5EF4-FFF2-40B4-BE49-F238E27FC236}">
                  <a16:creationId xmlns:a16="http://schemas.microsoft.com/office/drawing/2014/main" id="{D34A62C4-2494-4D8B-8AFC-999CBEBA2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991" y="23871837"/>
              <a:ext cx="610233" cy="158208"/>
            </a:xfrm>
            <a:custGeom>
              <a:avLst/>
              <a:gdLst>
                <a:gd name="T0" fmla="*/ 53 w 108"/>
                <a:gd name="T1" fmla="*/ 7 h 28"/>
                <a:gd name="T2" fmla="*/ 63 w 108"/>
                <a:gd name="T3" fmla="*/ 4 h 28"/>
                <a:gd name="T4" fmla="*/ 70 w 108"/>
                <a:gd name="T5" fmla="*/ 4 h 28"/>
                <a:gd name="T6" fmla="*/ 80 w 108"/>
                <a:gd name="T7" fmla="*/ 0 h 28"/>
                <a:gd name="T8" fmla="*/ 84 w 108"/>
                <a:gd name="T9" fmla="*/ 0 h 28"/>
                <a:gd name="T10" fmla="*/ 91 w 108"/>
                <a:gd name="T11" fmla="*/ 0 h 28"/>
                <a:gd name="T12" fmla="*/ 98 w 108"/>
                <a:gd name="T13" fmla="*/ 0 h 28"/>
                <a:gd name="T14" fmla="*/ 101 w 108"/>
                <a:gd name="T15" fmla="*/ 4 h 28"/>
                <a:gd name="T16" fmla="*/ 105 w 108"/>
                <a:gd name="T17" fmla="*/ 4 h 28"/>
                <a:gd name="T18" fmla="*/ 105 w 108"/>
                <a:gd name="T19" fmla="*/ 7 h 28"/>
                <a:gd name="T20" fmla="*/ 108 w 108"/>
                <a:gd name="T21" fmla="*/ 11 h 28"/>
                <a:gd name="T22" fmla="*/ 105 w 108"/>
                <a:gd name="T23" fmla="*/ 14 h 28"/>
                <a:gd name="T24" fmla="*/ 105 w 108"/>
                <a:gd name="T25" fmla="*/ 18 h 28"/>
                <a:gd name="T26" fmla="*/ 98 w 108"/>
                <a:gd name="T27" fmla="*/ 21 h 28"/>
                <a:gd name="T28" fmla="*/ 91 w 108"/>
                <a:gd name="T29" fmla="*/ 25 h 28"/>
                <a:gd name="T30" fmla="*/ 84 w 108"/>
                <a:gd name="T31" fmla="*/ 25 h 28"/>
                <a:gd name="T32" fmla="*/ 74 w 108"/>
                <a:gd name="T33" fmla="*/ 28 h 28"/>
                <a:gd name="T34" fmla="*/ 67 w 108"/>
                <a:gd name="T35" fmla="*/ 28 h 28"/>
                <a:gd name="T36" fmla="*/ 60 w 108"/>
                <a:gd name="T37" fmla="*/ 28 h 28"/>
                <a:gd name="T38" fmla="*/ 53 w 108"/>
                <a:gd name="T39" fmla="*/ 28 h 28"/>
                <a:gd name="T40" fmla="*/ 42 w 108"/>
                <a:gd name="T41" fmla="*/ 28 h 28"/>
                <a:gd name="T42" fmla="*/ 21 w 108"/>
                <a:gd name="T43" fmla="*/ 28 h 28"/>
                <a:gd name="T44" fmla="*/ 0 w 108"/>
                <a:gd name="T45" fmla="*/ 28 h 28"/>
                <a:gd name="T46" fmla="*/ 0 w 108"/>
                <a:gd name="T47" fmla="*/ 11 h 28"/>
                <a:gd name="T48" fmla="*/ 7 w 108"/>
                <a:gd name="T49" fmla="*/ 11 h 28"/>
                <a:gd name="T50" fmla="*/ 18 w 108"/>
                <a:gd name="T51" fmla="*/ 11 h 28"/>
                <a:gd name="T52" fmla="*/ 25 w 108"/>
                <a:gd name="T53" fmla="*/ 11 h 28"/>
                <a:gd name="T54" fmla="*/ 35 w 108"/>
                <a:gd name="T55" fmla="*/ 7 h 28"/>
                <a:gd name="T56" fmla="*/ 42 w 108"/>
                <a:gd name="T57" fmla="*/ 7 h 28"/>
                <a:gd name="T58" fmla="*/ 53 w 108"/>
                <a:gd name="T59" fmla="*/ 7 h 28"/>
                <a:gd name="T60" fmla="*/ 53 w 108"/>
                <a:gd name="T6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8" h="28">
                  <a:moveTo>
                    <a:pt x="53" y="7"/>
                  </a:moveTo>
                  <a:lnTo>
                    <a:pt x="63" y="4"/>
                  </a:lnTo>
                  <a:lnTo>
                    <a:pt x="7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1" y="4"/>
                  </a:lnTo>
                  <a:lnTo>
                    <a:pt x="105" y="4"/>
                  </a:lnTo>
                  <a:lnTo>
                    <a:pt x="105" y="7"/>
                  </a:lnTo>
                  <a:lnTo>
                    <a:pt x="108" y="11"/>
                  </a:lnTo>
                  <a:lnTo>
                    <a:pt x="105" y="14"/>
                  </a:lnTo>
                  <a:lnTo>
                    <a:pt x="105" y="18"/>
                  </a:lnTo>
                  <a:lnTo>
                    <a:pt x="98" y="21"/>
                  </a:lnTo>
                  <a:lnTo>
                    <a:pt x="91" y="25"/>
                  </a:lnTo>
                  <a:lnTo>
                    <a:pt x="84" y="25"/>
                  </a:lnTo>
                  <a:lnTo>
                    <a:pt x="74" y="28"/>
                  </a:lnTo>
                  <a:lnTo>
                    <a:pt x="67" y="28"/>
                  </a:lnTo>
                  <a:lnTo>
                    <a:pt x="60" y="28"/>
                  </a:lnTo>
                  <a:lnTo>
                    <a:pt x="53" y="28"/>
                  </a:lnTo>
                  <a:lnTo>
                    <a:pt x="42" y="28"/>
                  </a:lnTo>
                  <a:lnTo>
                    <a:pt x="21" y="28"/>
                  </a:lnTo>
                  <a:lnTo>
                    <a:pt x="0" y="28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25" y="11"/>
                  </a:lnTo>
                  <a:lnTo>
                    <a:pt x="35" y="7"/>
                  </a:lnTo>
                  <a:lnTo>
                    <a:pt x="42" y="7"/>
                  </a:lnTo>
                  <a:lnTo>
                    <a:pt x="53" y="7"/>
                  </a:lnTo>
                  <a:lnTo>
                    <a:pt x="5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16">
              <a:extLst>
                <a:ext uri="{FF2B5EF4-FFF2-40B4-BE49-F238E27FC236}">
                  <a16:creationId xmlns:a16="http://schemas.microsoft.com/office/drawing/2014/main" id="{68C50FFB-2130-4A9D-87AA-62FB0DFEC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143" y="24210855"/>
              <a:ext cx="548081" cy="79104"/>
            </a:xfrm>
            <a:custGeom>
              <a:avLst/>
              <a:gdLst>
                <a:gd name="T0" fmla="*/ 97 w 97"/>
                <a:gd name="T1" fmla="*/ 3 h 14"/>
                <a:gd name="T2" fmla="*/ 94 w 97"/>
                <a:gd name="T3" fmla="*/ 3 h 14"/>
                <a:gd name="T4" fmla="*/ 90 w 97"/>
                <a:gd name="T5" fmla="*/ 3 h 14"/>
                <a:gd name="T6" fmla="*/ 87 w 97"/>
                <a:gd name="T7" fmla="*/ 7 h 14"/>
                <a:gd name="T8" fmla="*/ 83 w 97"/>
                <a:gd name="T9" fmla="*/ 7 h 14"/>
                <a:gd name="T10" fmla="*/ 76 w 97"/>
                <a:gd name="T11" fmla="*/ 7 h 14"/>
                <a:gd name="T12" fmla="*/ 69 w 97"/>
                <a:gd name="T13" fmla="*/ 7 h 14"/>
                <a:gd name="T14" fmla="*/ 63 w 97"/>
                <a:gd name="T15" fmla="*/ 7 h 14"/>
                <a:gd name="T16" fmla="*/ 56 w 97"/>
                <a:gd name="T17" fmla="*/ 10 h 14"/>
                <a:gd name="T18" fmla="*/ 38 w 97"/>
                <a:gd name="T19" fmla="*/ 10 h 14"/>
                <a:gd name="T20" fmla="*/ 24 w 97"/>
                <a:gd name="T21" fmla="*/ 10 h 14"/>
                <a:gd name="T22" fmla="*/ 10 w 97"/>
                <a:gd name="T23" fmla="*/ 14 h 14"/>
                <a:gd name="T24" fmla="*/ 0 w 97"/>
                <a:gd name="T25" fmla="*/ 14 h 14"/>
                <a:gd name="T26" fmla="*/ 0 w 97"/>
                <a:gd name="T27" fmla="*/ 7 h 14"/>
                <a:gd name="T28" fmla="*/ 7 w 97"/>
                <a:gd name="T29" fmla="*/ 7 h 14"/>
                <a:gd name="T30" fmla="*/ 14 w 97"/>
                <a:gd name="T31" fmla="*/ 7 h 14"/>
                <a:gd name="T32" fmla="*/ 28 w 97"/>
                <a:gd name="T33" fmla="*/ 7 h 14"/>
                <a:gd name="T34" fmla="*/ 38 w 97"/>
                <a:gd name="T35" fmla="*/ 3 h 14"/>
                <a:gd name="T36" fmla="*/ 52 w 97"/>
                <a:gd name="T37" fmla="*/ 3 h 14"/>
                <a:gd name="T38" fmla="*/ 63 w 97"/>
                <a:gd name="T39" fmla="*/ 3 h 14"/>
                <a:gd name="T40" fmla="*/ 73 w 97"/>
                <a:gd name="T41" fmla="*/ 0 h 14"/>
                <a:gd name="T42" fmla="*/ 80 w 97"/>
                <a:gd name="T43" fmla="*/ 0 h 14"/>
                <a:gd name="T44" fmla="*/ 83 w 97"/>
                <a:gd name="T45" fmla="*/ 0 h 14"/>
                <a:gd name="T46" fmla="*/ 90 w 97"/>
                <a:gd name="T47" fmla="*/ 0 h 14"/>
                <a:gd name="T48" fmla="*/ 94 w 97"/>
                <a:gd name="T49" fmla="*/ 3 h 14"/>
                <a:gd name="T50" fmla="*/ 97 w 97"/>
                <a:gd name="T51" fmla="*/ 3 h 14"/>
                <a:gd name="T52" fmla="*/ 97 w 97"/>
                <a:gd name="T53" fmla="*/ 3 h 14"/>
                <a:gd name="T54" fmla="*/ 97 w 97"/>
                <a:gd name="T55" fmla="*/ 3 h 14"/>
                <a:gd name="T56" fmla="*/ 97 w 97"/>
                <a:gd name="T5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14">
                  <a:moveTo>
                    <a:pt x="97" y="3"/>
                  </a:moveTo>
                  <a:lnTo>
                    <a:pt x="94" y="3"/>
                  </a:lnTo>
                  <a:lnTo>
                    <a:pt x="90" y="3"/>
                  </a:lnTo>
                  <a:lnTo>
                    <a:pt x="87" y="7"/>
                  </a:lnTo>
                  <a:lnTo>
                    <a:pt x="83" y="7"/>
                  </a:lnTo>
                  <a:lnTo>
                    <a:pt x="76" y="7"/>
                  </a:lnTo>
                  <a:lnTo>
                    <a:pt x="69" y="7"/>
                  </a:lnTo>
                  <a:lnTo>
                    <a:pt x="63" y="7"/>
                  </a:lnTo>
                  <a:lnTo>
                    <a:pt x="56" y="10"/>
                  </a:lnTo>
                  <a:lnTo>
                    <a:pt x="38" y="10"/>
                  </a:lnTo>
                  <a:lnTo>
                    <a:pt x="24" y="10"/>
                  </a:lnTo>
                  <a:lnTo>
                    <a:pt x="1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7"/>
                  </a:lnTo>
                  <a:lnTo>
                    <a:pt x="14" y="7"/>
                  </a:lnTo>
                  <a:lnTo>
                    <a:pt x="28" y="7"/>
                  </a:lnTo>
                  <a:lnTo>
                    <a:pt x="38" y="3"/>
                  </a:lnTo>
                  <a:lnTo>
                    <a:pt x="52" y="3"/>
                  </a:lnTo>
                  <a:lnTo>
                    <a:pt x="63" y="3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4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7">
              <a:extLst>
                <a:ext uri="{FF2B5EF4-FFF2-40B4-BE49-F238E27FC236}">
                  <a16:creationId xmlns:a16="http://schemas.microsoft.com/office/drawing/2014/main" id="{570377F0-E568-4389-9C03-5CA3CBBA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603" y="22747425"/>
              <a:ext cx="1028356" cy="1361725"/>
            </a:xfrm>
            <a:custGeom>
              <a:avLst/>
              <a:gdLst>
                <a:gd name="T0" fmla="*/ 21 w 182"/>
                <a:gd name="T1" fmla="*/ 231 h 241"/>
                <a:gd name="T2" fmla="*/ 11 w 182"/>
                <a:gd name="T3" fmla="*/ 238 h 241"/>
                <a:gd name="T4" fmla="*/ 4 w 182"/>
                <a:gd name="T5" fmla="*/ 241 h 241"/>
                <a:gd name="T6" fmla="*/ 0 w 182"/>
                <a:gd name="T7" fmla="*/ 241 h 241"/>
                <a:gd name="T8" fmla="*/ 0 w 182"/>
                <a:gd name="T9" fmla="*/ 241 h 241"/>
                <a:gd name="T10" fmla="*/ 0 w 182"/>
                <a:gd name="T11" fmla="*/ 241 h 241"/>
                <a:gd name="T12" fmla="*/ 0 w 182"/>
                <a:gd name="T13" fmla="*/ 238 h 241"/>
                <a:gd name="T14" fmla="*/ 7 w 182"/>
                <a:gd name="T15" fmla="*/ 234 h 241"/>
                <a:gd name="T16" fmla="*/ 14 w 182"/>
                <a:gd name="T17" fmla="*/ 231 h 241"/>
                <a:gd name="T18" fmla="*/ 21 w 182"/>
                <a:gd name="T19" fmla="*/ 227 h 241"/>
                <a:gd name="T20" fmla="*/ 28 w 182"/>
                <a:gd name="T21" fmla="*/ 220 h 241"/>
                <a:gd name="T22" fmla="*/ 39 w 182"/>
                <a:gd name="T23" fmla="*/ 213 h 241"/>
                <a:gd name="T24" fmla="*/ 49 w 182"/>
                <a:gd name="T25" fmla="*/ 206 h 241"/>
                <a:gd name="T26" fmla="*/ 60 w 182"/>
                <a:gd name="T27" fmla="*/ 196 h 241"/>
                <a:gd name="T28" fmla="*/ 70 w 182"/>
                <a:gd name="T29" fmla="*/ 185 h 241"/>
                <a:gd name="T30" fmla="*/ 84 w 182"/>
                <a:gd name="T31" fmla="*/ 171 h 241"/>
                <a:gd name="T32" fmla="*/ 98 w 182"/>
                <a:gd name="T33" fmla="*/ 154 h 241"/>
                <a:gd name="T34" fmla="*/ 112 w 182"/>
                <a:gd name="T35" fmla="*/ 137 h 241"/>
                <a:gd name="T36" fmla="*/ 123 w 182"/>
                <a:gd name="T37" fmla="*/ 119 h 241"/>
                <a:gd name="T38" fmla="*/ 133 w 182"/>
                <a:gd name="T39" fmla="*/ 98 h 241"/>
                <a:gd name="T40" fmla="*/ 144 w 182"/>
                <a:gd name="T41" fmla="*/ 77 h 241"/>
                <a:gd name="T42" fmla="*/ 151 w 182"/>
                <a:gd name="T43" fmla="*/ 56 h 241"/>
                <a:gd name="T44" fmla="*/ 158 w 182"/>
                <a:gd name="T45" fmla="*/ 39 h 241"/>
                <a:gd name="T46" fmla="*/ 161 w 182"/>
                <a:gd name="T47" fmla="*/ 21 h 241"/>
                <a:gd name="T48" fmla="*/ 165 w 182"/>
                <a:gd name="T49" fmla="*/ 4 h 241"/>
                <a:gd name="T50" fmla="*/ 182 w 182"/>
                <a:gd name="T51" fmla="*/ 0 h 241"/>
                <a:gd name="T52" fmla="*/ 182 w 182"/>
                <a:gd name="T53" fmla="*/ 4 h 241"/>
                <a:gd name="T54" fmla="*/ 182 w 182"/>
                <a:gd name="T55" fmla="*/ 7 h 241"/>
                <a:gd name="T56" fmla="*/ 179 w 182"/>
                <a:gd name="T57" fmla="*/ 14 h 241"/>
                <a:gd name="T58" fmla="*/ 175 w 182"/>
                <a:gd name="T59" fmla="*/ 21 h 241"/>
                <a:gd name="T60" fmla="*/ 175 w 182"/>
                <a:gd name="T61" fmla="*/ 32 h 241"/>
                <a:gd name="T62" fmla="*/ 172 w 182"/>
                <a:gd name="T63" fmla="*/ 39 h 241"/>
                <a:gd name="T64" fmla="*/ 168 w 182"/>
                <a:gd name="T65" fmla="*/ 49 h 241"/>
                <a:gd name="T66" fmla="*/ 161 w 182"/>
                <a:gd name="T67" fmla="*/ 63 h 241"/>
                <a:gd name="T68" fmla="*/ 151 w 182"/>
                <a:gd name="T69" fmla="*/ 88 h 241"/>
                <a:gd name="T70" fmla="*/ 140 w 182"/>
                <a:gd name="T71" fmla="*/ 109 h 241"/>
                <a:gd name="T72" fmla="*/ 130 w 182"/>
                <a:gd name="T73" fmla="*/ 130 h 241"/>
                <a:gd name="T74" fmla="*/ 116 w 182"/>
                <a:gd name="T75" fmla="*/ 147 h 241"/>
                <a:gd name="T76" fmla="*/ 105 w 182"/>
                <a:gd name="T77" fmla="*/ 161 h 241"/>
                <a:gd name="T78" fmla="*/ 91 w 182"/>
                <a:gd name="T79" fmla="*/ 175 h 241"/>
                <a:gd name="T80" fmla="*/ 81 w 182"/>
                <a:gd name="T81" fmla="*/ 189 h 241"/>
                <a:gd name="T82" fmla="*/ 67 w 182"/>
                <a:gd name="T83" fmla="*/ 199 h 241"/>
                <a:gd name="T84" fmla="*/ 56 w 182"/>
                <a:gd name="T85" fmla="*/ 210 h 241"/>
                <a:gd name="T86" fmla="*/ 46 w 182"/>
                <a:gd name="T87" fmla="*/ 220 h 241"/>
                <a:gd name="T88" fmla="*/ 32 w 182"/>
                <a:gd name="T89" fmla="*/ 227 h 241"/>
                <a:gd name="T90" fmla="*/ 21 w 182"/>
                <a:gd name="T91" fmla="*/ 231 h 241"/>
                <a:gd name="T92" fmla="*/ 21 w 182"/>
                <a:gd name="T93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2" h="241">
                  <a:moveTo>
                    <a:pt x="21" y="231"/>
                  </a:moveTo>
                  <a:lnTo>
                    <a:pt x="11" y="238"/>
                  </a:lnTo>
                  <a:lnTo>
                    <a:pt x="4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38"/>
                  </a:lnTo>
                  <a:lnTo>
                    <a:pt x="7" y="234"/>
                  </a:lnTo>
                  <a:lnTo>
                    <a:pt x="14" y="231"/>
                  </a:lnTo>
                  <a:lnTo>
                    <a:pt x="21" y="227"/>
                  </a:lnTo>
                  <a:lnTo>
                    <a:pt x="28" y="220"/>
                  </a:lnTo>
                  <a:lnTo>
                    <a:pt x="39" y="213"/>
                  </a:lnTo>
                  <a:lnTo>
                    <a:pt x="49" y="206"/>
                  </a:lnTo>
                  <a:lnTo>
                    <a:pt x="60" y="196"/>
                  </a:lnTo>
                  <a:lnTo>
                    <a:pt x="70" y="185"/>
                  </a:lnTo>
                  <a:lnTo>
                    <a:pt x="84" y="171"/>
                  </a:lnTo>
                  <a:lnTo>
                    <a:pt x="98" y="154"/>
                  </a:lnTo>
                  <a:lnTo>
                    <a:pt x="112" y="137"/>
                  </a:lnTo>
                  <a:lnTo>
                    <a:pt x="123" y="119"/>
                  </a:lnTo>
                  <a:lnTo>
                    <a:pt x="133" y="98"/>
                  </a:lnTo>
                  <a:lnTo>
                    <a:pt x="144" y="77"/>
                  </a:lnTo>
                  <a:lnTo>
                    <a:pt x="151" y="56"/>
                  </a:lnTo>
                  <a:lnTo>
                    <a:pt x="158" y="39"/>
                  </a:lnTo>
                  <a:lnTo>
                    <a:pt x="161" y="21"/>
                  </a:lnTo>
                  <a:lnTo>
                    <a:pt x="165" y="4"/>
                  </a:lnTo>
                  <a:lnTo>
                    <a:pt x="182" y="0"/>
                  </a:lnTo>
                  <a:lnTo>
                    <a:pt x="182" y="4"/>
                  </a:lnTo>
                  <a:lnTo>
                    <a:pt x="182" y="7"/>
                  </a:lnTo>
                  <a:lnTo>
                    <a:pt x="179" y="14"/>
                  </a:lnTo>
                  <a:lnTo>
                    <a:pt x="175" y="21"/>
                  </a:lnTo>
                  <a:lnTo>
                    <a:pt x="175" y="32"/>
                  </a:lnTo>
                  <a:lnTo>
                    <a:pt x="172" y="39"/>
                  </a:lnTo>
                  <a:lnTo>
                    <a:pt x="168" y="49"/>
                  </a:lnTo>
                  <a:lnTo>
                    <a:pt x="161" y="63"/>
                  </a:lnTo>
                  <a:lnTo>
                    <a:pt x="151" y="88"/>
                  </a:lnTo>
                  <a:lnTo>
                    <a:pt x="140" y="109"/>
                  </a:lnTo>
                  <a:lnTo>
                    <a:pt x="130" y="130"/>
                  </a:lnTo>
                  <a:lnTo>
                    <a:pt x="116" y="147"/>
                  </a:lnTo>
                  <a:lnTo>
                    <a:pt x="105" y="161"/>
                  </a:lnTo>
                  <a:lnTo>
                    <a:pt x="91" y="175"/>
                  </a:lnTo>
                  <a:lnTo>
                    <a:pt x="81" y="189"/>
                  </a:lnTo>
                  <a:lnTo>
                    <a:pt x="67" y="199"/>
                  </a:lnTo>
                  <a:lnTo>
                    <a:pt x="56" y="210"/>
                  </a:lnTo>
                  <a:lnTo>
                    <a:pt x="46" y="220"/>
                  </a:lnTo>
                  <a:lnTo>
                    <a:pt x="32" y="227"/>
                  </a:lnTo>
                  <a:lnTo>
                    <a:pt x="21" y="231"/>
                  </a:lnTo>
                  <a:lnTo>
                    <a:pt x="21" y="2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4" name="组合 153">
            <a:extLst>
              <a:ext uri="{FF2B5EF4-FFF2-40B4-BE49-F238E27FC236}">
                <a16:creationId xmlns:a16="http://schemas.microsoft.com/office/drawing/2014/main" id="{294E8167-E926-4BB6-801A-4F8E061BDDC0}"/>
              </a:ext>
            </a:extLst>
          </p:cNvPr>
          <p:cNvGrpSpPr/>
          <p:nvPr/>
        </p:nvGrpSpPr>
        <p:grpSpPr>
          <a:xfrm>
            <a:off x="6958242" y="2324367"/>
            <a:ext cx="2090613" cy="2248820"/>
            <a:chOff x="5642789" y="22176746"/>
            <a:chExt cx="2090613" cy="2248820"/>
          </a:xfrm>
        </p:grpSpPr>
        <p:sp>
          <p:nvSpPr>
            <p:cNvPr id="155" name="Freeform 118">
              <a:extLst>
                <a:ext uri="{FF2B5EF4-FFF2-40B4-BE49-F238E27FC236}">
                  <a16:creationId xmlns:a16="http://schemas.microsoft.com/office/drawing/2014/main" id="{953DF221-DB6D-4B66-BB58-33873036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676" y="22414059"/>
              <a:ext cx="791043" cy="632834"/>
            </a:xfrm>
            <a:custGeom>
              <a:avLst/>
              <a:gdLst>
                <a:gd name="T0" fmla="*/ 94 w 140"/>
                <a:gd name="T1" fmla="*/ 7 h 112"/>
                <a:gd name="T2" fmla="*/ 98 w 140"/>
                <a:gd name="T3" fmla="*/ 4 h 112"/>
                <a:gd name="T4" fmla="*/ 101 w 140"/>
                <a:gd name="T5" fmla="*/ 0 h 112"/>
                <a:gd name="T6" fmla="*/ 105 w 140"/>
                <a:gd name="T7" fmla="*/ 0 h 112"/>
                <a:gd name="T8" fmla="*/ 112 w 140"/>
                <a:gd name="T9" fmla="*/ 0 h 112"/>
                <a:gd name="T10" fmla="*/ 112 w 140"/>
                <a:gd name="T11" fmla="*/ 0 h 112"/>
                <a:gd name="T12" fmla="*/ 119 w 140"/>
                <a:gd name="T13" fmla="*/ 0 h 112"/>
                <a:gd name="T14" fmla="*/ 122 w 140"/>
                <a:gd name="T15" fmla="*/ 7 h 112"/>
                <a:gd name="T16" fmla="*/ 129 w 140"/>
                <a:gd name="T17" fmla="*/ 11 h 112"/>
                <a:gd name="T18" fmla="*/ 136 w 140"/>
                <a:gd name="T19" fmla="*/ 18 h 112"/>
                <a:gd name="T20" fmla="*/ 140 w 140"/>
                <a:gd name="T21" fmla="*/ 21 h 112"/>
                <a:gd name="T22" fmla="*/ 140 w 140"/>
                <a:gd name="T23" fmla="*/ 25 h 112"/>
                <a:gd name="T24" fmla="*/ 140 w 140"/>
                <a:gd name="T25" fmla="*/ 25 h 112"/>
                <a:gd name="T26" fmla="*/ 140 w 140"/>
                <a:gd name="T27" fmla="*/ 32 h 112"/>
                <a:gd name="T28" fmla="*/ 136 w 140"/>
                <a:gd name="T29" fmla="*/ 32 h 112"/>
                <a:gd name="T30" fmla="*/ 133 w 140"/>
                <a:gd name="T31" fmla="*/ 35 h 112"/>
                <a:gd name="T32" fmla="*/ 129 w 140"/>
                <a:gd name="T33" fmla="*/ 35 h 112"/>
                <a:gd name="T34" fmla="*/ 122 w 140"/>
                <a:gd name="T35" fmla="*/ 39 h 112"/>
                <a:gd name="T36" fmla="*/ 115 w 140"/>
                <a:gd name="T37" fmla="*/ 46 h 112"/>
                <a:gd name="T38" fmla="*/ 108 w 140"/>
                <a:gd name="T39" fmla="*/ 53 h 112"/>
                <a:gd name="T40" fmla="*/ 101 w 140"/>
                <a:gd name="T41" fmla="*/ 56 h 112"/>
                <a:gd name="T42" fmla="*/ 98 w 140"/>
                <a:gd name="T43" fmla="*/ 59 h 112"/>
                <a:gd name="T44" fmla="*/ 91 w 140"/>
                <a:gd name="T45" fmla="*/ 66 h 112"/>
                <a:gd name="T46" fmla="*/ 84 w 140"/>
                <a:gd name="T47" fmla="*/ 73 h 112"/>
                <a:gd name="T48" fmla="*/ 73 w 140"/>
                <a:gd name="T49" fmla="*/ 80 h 112"/>
                <a:gd name="T50" fmla="*/ 66 w 140"/>
                <a:gd name="T51" fmla="*/ 91 h 112"/>
                <a:gd name="T52" fmla="*/ 46 w 140"/>
                <a:gd name="T53" fmla="*/ 108 h 112"/>
                <a:gd name="T54" fmla="*/ 18 w 140"/>
                <a:gd name="T55" fmla="*/ 112 h 112"/>
                <a:gd name="T56" fmla="*/ 39 w 140"/>
                <a:gd name="T57" fmla="*/ 87 h 112"/>
                <a:gd name="T58" fmla="*/ 49 w 140"/>
                <a:gd name="T59" fmla="*/ 73 h 112"/>
                <a:gd name="T60" fmla="*/ 60 w 140"/>
                <a:gd name="T61" fmla="*/ 59 h 112"/>
                <a:gd name="T62" fmla="*/ 63 w 140"/>
                <a:gd name="T63" fmla="*/ 53 h 112"/>
                <a:gd name="T64" fmla="*/ 70 w 140"/>
                <a:gd name="T65" fmla="*/ 49 h 112"/>
                <a:gd name="T66" fmla="*/ 73 w 140"/>
                <a:gd name="T67" fmla="*/ 42 h 112"/>
                <a:gd name="T68" fmla="*/ 77 w 140"/>
                <a:gd name="T69" fmla="*/ 39 h 112"/>
                <a:gd name="T70" fmla="*/ 80 w 140"/>
                <a:gd name="T71" fmla="*/ 35 h 112"/>
                <a:gd name="T72" fmla="*/ 80 w 140"/>
                <a:gd name="T73" fmla="*/ 32 h 112"/>
                <a:gd name="T74" fmla="*/ 80 w 140"/>
                <a:gd name="T75" fmla="*/ 32 h 112"/>
                <a:gd name="T76" fmla="*/ 73 w 140"/>
                <a:gd name="T77" fmla="*/ 35 h 112"/>
                <a:gd name="T78" fmla="*/ 66 w 140"/>
                <a:gd name="T79" fmla="*/ 35 h 112"/>
                <a:gd name="T80" fmla="*/ 53 w 140"/>
                <a:gd name="T81" fmla="*/ 35 h 112"/>
                <a:gd name="T82" fmla="*/ 28 w 140"/>
                <a:gd name="T83" fmla="*/ 39 h 112"/>
                <a:gd name="T84" fmla="*/ 0 w 140"/>
                <a:gd name="T85" fmla="*/ 42 h 112"/>
                <a:gd name="T86" fmla="*/ 0 w 140"/>
                <a:gd name="T87" fmla="*/ 18 h 112"/>
                <a:gd name="T88" fmla="*/ 28 w 140"/>
                <a:gd name="T89" fmla="*/ 18 h 112"/>
                <a:gd name="T90" fmla="*/ 56 w 140"/>
                <a:gd name="T91" fmla="*/ 14 h 112"/>
                <a:gd name="T92" fmla="*/ 70 w 140"/>
                <a:gd name="T93" fmla="*/ 14 h 112"/>
                <a:gd name="T94" fmla="*/ 80 w 140"/>
                <a:gd name="T95" fmla="*/ 11 h 112"/>
                <a:gd name="T96" fmla="*/ 87 w 140"/>
                <a:gd name="T97" fmla="*/ 7 h 112"/>
                <a:gd name="T98" fmla="*/ 94 w 140"/>
                <a:gd name="T99" fmla="*/ 7 h 112"/>
                <a:gd name="T100" fmla="*/ 94 w 140"/>
                <a:gd name="T101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2">
                  <a:moveTo>
                    <a:pt x="94" y="7"/>
                  </a:moveTo>
                  <a:lnTo>
                    <a:pt x="98" y="4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2" y="7"/>
                  </a:lnTo>
                  <a:lnTo>
                    <a:pt x="129" y="11"/>
                  </a:lnTo>
                  <a:lnTo>
                    <a:pt x="136" y="18"/>
                  </a:lnTo>
                  <a:lnTo>
                    <a:pt x="140" y="21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3" y="35"/>
                  </a:lnTo>
                  <a:lnTo>
                    <a:pt x="129" y="35"/>
                  </a:lnTo>
                  <a:lnTo>
                    <a:pt x="122" y="39"/>
                  </a:lnTo>
                  <a:lnTo>
                    <a:pt x="115" y="46"/>
                  </a:lnTo>
                  <a:lnTo>
                    <a:pt x="108" y="53"/>
                  </a:lnTo>
                  <a:lnTo>
                    <a:pt x="101" y="56"/>
                  </a:lnTo>
                  <a:lnTo>
                    <a:pt x="98" y="59"/>
                  </a:lnTo>
                  <a:lnTo>
                    <a:pt x="91" y="66"/>
                  </a:lnTo>
                  <a:lnTo>
                    <a:pt x="84" y="73"/>
                  </a:lnTo>
                  <a:lnTo>
                    <a:pt x="73" y="80"/>
                  </a:lnTo>
                  <a:lnTo>
                    <a:pt x="66" y="91"/>
                  </a:lnTo>
                  <a:lnTo>
                    <a:pt x="46" y="108"/>
                  </a:lnTo>
                  <a:lnTo>
                    <a:pt x="18" y="112"/>
                  </a:lnTo>
                  <a:lnTo>
                    <a:pt x="39" y="87"/>
                  </a:lnTo>
                  <a:lnTo>
                    <a:pt x="49" y="73"/>
                  </a:lnTo>
                  <a:lnTo>
                    <a:pt x="60" y="59"/>
                  </a:lnTo>
                  <a:lnTo>
                    <a:pt x="63" y="53"/>
                  </a:lnTo>
                  <a:lnTo>
                    <a:pt x="70" y="49"/>
                  </a:lnTo>
                  <a:lnTo>
                    <a:pt x="73" y="42"/>
                  </a:lnTo>
                  <a:lnTo>
                    <a:pt x="77" y="39"/>
                  </a:lnTo>
                  <a:lnTo>
                    <a:pt x="80" y="35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3" y="35"/>
                  </a:lnTo>
                  <a:lnTo>
                    <a:pt x="66" y="35"/>
                  </a:lnTo>
                  <a:lnTo>
                    <a:pt x="53" y="35"/>
                  </a:lnTo>
                  <a:lnTo>
                    <a:pt x="28" y="39"/>
                  </a:lnTo>
                  <a:lnTo>
                    <a:pt x="0" y="42"/>
                  </a:lnTo>
                  <a:lnTo>
                    <a:pt x="0" y="18"/>
                  </a:lnTo>
                  <a:lnTo>
                    <a:pt x="28" y="18"/>
                  </a:lnTo>
                  <a:lnTo>
                    <a:pt x="56" y="14"/>
                  </a:lnTo>
                  <a:lnTo>
                    <a:pt x="70" y="14"/>
                  </a:lnTo>
                  <a:lnTo>
                    <a:pt x="80" y="11"/>
                  </a:lnTo>
                  <a:lnTo>
                    <a:pt x="87" y="7"/>
                  </a:lnTo>
                  <a:lnTo>
                    <a:pt x="94" y="7"/>
                  </a:lnTo>
                  <a:lnTo>
                    <a:pt x="94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9">
              <a:extLst>
                <a:ext uri="{FF2B5EF4-FFF2-40B4-BE49-F238E27FC236}">
                  <a16:creationId xmlns:a16="http://schemas.microsoft.com/office/drawing/2014/main" id="{F4A24343-38C3-415A-8666-CD55EAB9F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259" y="22849131"/>
              <a:ext cx="1282621" cy="689337"/>
            </a:xfrm>
            <a:custGeom>
              <a:avLst/>
              <a:gdLst>
                <a:gd name="T0" fmla="*/ 154 w 227"/>
                <a:gd name="T1" fmla="*/ 122 h 122"/>
                <a:gd name="T2" fmla="*/ 161 w 227"/>
                <a:gd name="T3" fmla="*/ 91 h 122"/>
                <a:gd name="T4" fmla="*/ 168 w 227"/>
                <a:gd name="T5" fmla="*/ 66 h 122"/>
                <a:gd name="T6" fmla="*/ 171 w 227"/>
                <a:gd name="T7" fmla="*/ 52 h 122"/>
                <a:gd name="T8" fmla="*/ 171 w 227"/>
                <a:gd name="T9" fmla="*/ 42 h 122"/>
                <a:gd name="T10" fmla="*/ 171 w 227"/>
                <a:gd name="T11" fmla="*/ 31 h 122"/>
                <a:gd name="T12" fmla="*/ 171 w 227"/>
                <a:gd name="T13" fmla="*/ 24 h 122"/>
                <a:gd name="T14" fmla="*/ 168 w 227"/>
                <a:gd name="T15" fmla="*/ 28 h 122"/>
                <a:gd name="T16" fmla="*/ 157 w 227"/>
                <a:gd name="T17" fmla="*/ 28 h 122"/>
                <a:gd name="T18" fmla="*/ 136 w 227"/>
                <a:gd name="T19" fmla="*/ 31 h 122"/>
                <a:gd name="T20" fmla="*/ 109 w 227"/>
                <a:gd name="T21" fmla="*/ 38 h 122"/>
                <a:gd name="T22" fmla="*/ 81 w 227"/>
                <a:gd name="T23" fmla="*/ 42 h 122"/>
                <a:gd name="T24" fmla="*/ 56 w 227"/>
                <a:gd name="T25" fmla="*/ 45 h 122"/>
                <a:gd name="T26" fmla="*/ 42 w 227"/>
                <a:gd name="T27" fmla="*/ 49 h 122"/>
                <a:gd name="T28" fmla="*/ 35 w 227"/>
                <a:gd name="T29" fmla="*/ 52 h 122"/>
                <a:gd name="T30" fmla="*/ 25 w 227"/>
                <a:gd name="T31" fmla="*/ 52 h 122"/>
                <a:gd name="T32" fmla="*/ 21 w 227"/>
                <a:gd name="T33" fmla="*/ 52 h 122"/>
                <a:gd name="T34" fmla="*/ 11 w 227"/>
                <a:gd name="T35" fmla="*/ 49 h 122"/>
                <a:gd name="T36" fmla="*/ 4 w 227"/>
                <a:gd name="T37" fmla="*/ 38 h 122"/>
                <a:gd name="T38" fmla="*/ 0 w 227"/>
                <a:gd name="T39" fmla="*/ 31 h 122"/>
                <a:gd name="T40" fmla="*/ 7 w 227"/>
                <a:gd name="T41" fmla="*/ 31 h 122"/>
                <a:gd name="T42" fmla="*/ 14 w 227"/>
                <a:gd name="T43" fmla="*/ 28 h 122"/>
                <a:gd name="T44" fmla="*/ 28 w 227"/>
                <a:gd name="T45" fmla="*/ 28 h 122"/>
                <a:gd name="T46" fmla="*/ 42 w 227"/>
                <a:gd name="T47" fmla="*/ 24 h 122"/>
                <a:gd name="T48" fmla="*/ 74 w 227"/>
                <a:gd name="T49" fmla="*/ 21 h 122"/>
                <a:gd name="T50" fmla="*/ 112 w 227"/>
                <a:gd name="T51" fmla="*/ 14 h 122"/>
                <a:gd name="T52" fmla="*/ 143 w 227"/>
                <a:gd name="T53" fmla="*/ 7 h 122"/>
                <a:gd name="T54" fmla="*/ 161 w 227"/>
                <a:gd name="T55" fmla="*/ 3 h 122"/>
                <a:gd name="T56" fmla="*/ 171 w 227"/>
                <a:gd name="T57" fmla="*/ 0 h 122"/>
                <a:gd name="T58" fmla="*/ 182 w 227"/>
                <a:gd name="T59" fmla="*/ 0 h 122"/>
                <a:gd name="T60" fmla="*/ 199 w 227"/>
                <a:gd name="T61" fmla="*/ 7 h 122"/>
                <a:gd name="T62" fmla="*/ 217 w 227"/>
                <a:gd name="T63" fmla="*/ 17 h 122"/>
                <a:gd name="T64" fmla="*/ 227 w 227"/>
                <a:gd name="T65" fmla="*/ 28 h 122"/>
                <a:gd name="T66" fmla="*/ 227 w 227"/>
                <a:gd name="T67" fmla="*/ 35 h 122"/>
                <a:gd name="T68" fmla="*/ 224 w 227"/>
                <a:gd name="T69" fmla="*/ 38 h 122"/>
                <a:gd name="T70" fmla="*/ 217 w 227"/>
                <a:gd name="T71" fmla="*/ 42 h 122"/>
                <a:gd name="T72" fmla="*/ 210 w 227"/>
                <a:gd name="T73" fmla="*/ 52 h 122"/>
                <a:gd name="T74" fmla="*/ 199 w 227"/>
                <a:gd name="T75" fmla="*/ 73 h 122"/>
                <a:gd name="T76" fmla="*/ 185 w 227"/>
                <a:gd name="T77" fmla="*/ 105 h 122"/>
                <a:gd name="T78" fmla="*/ 178 w 227"/>
                <a:gd name="T7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7" h="122">
                  <a:moveTo>
                    <a:pt x="178" y="122"/>
                  </a:moveTo>
                  <a:lnTo>
                    <a:pt x="154" y="122"/>
                  </a:lnTo>
                  <a:lnTo>
                    <a:pt x="157" y="105"/>
                  </a:lnTo>
                  <a:lnTo>
                    <a:pt x="161" y="91"/>
                  </a:lnTo>
                  <a:lnTo>
                    <a:pt x="164" y="77"/>
                  </a:lnTo>
                  <a:lnTo>
                    <a:pt x="168" y="66"/>
                  </a:lnTo>
                  <a:lnTo>
                    <a:pt x="168" y="59"/>
                  </a:lnTo>
                  <a:lnTo>
                    <a:pt x="171" y="52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71" y="35"/>
                  </a:lnTo>
                  <a:lnTo>
                    <a:pt x="171" y="31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1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57" y="28"/>
                  </a:lnTo>
                  <a:lnTo>
                    <a:pt x="147" y="31"/>
                  </a:lnTo>
                  <a:lnTo>
                    <a:pt x="136" y="31"/>
                  </a:lnTo>
                  <a:lnTo>
                    <a:pt x="122" y="35"/>
                  </a:lnTo>
                  <a:lnTo>
                    <a:pt x="109" y="38"/>
                  </a:lnTo>
                  <a:lnTo>
                    <a:pt x="95" y="42"/>
                  </a:lnTo>
                  <a:lnTo>
                    <a:pt x="81" y="42"/>
                  </a:lnTo>
                  <a:lnTo>
                    <a:pt x="67" y="45"/>
                  </a:lnTo>
                  <a:lnTo>
                    <a:pt x="56" y="45"/>
                  </a:lnTo>
                  <a:lnTo>
                    <a:pt x="49" y="49"/>
                  </a:lnTo>
                  <a:lnTo>
                    <a:pt x="42" y="49"/>
                  </a:lnTo>
                  <a:lnTo>
                    <a:pt x="39" y="49"/>
                  </a:lnTo>
                  <a:lnTo>
                    <a:pt x="35" y="52"/>
                  </a:lnTo>
                  <a:lnTo>
                    <a:pt x="28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1" y="52"/>
                  </a:lnTo>
                  <a:lnTo>
                    <a:pt x="18" y="49"/>
                  </a:lnTo>
                  <a:lnTo>
                    <a:pt x="11" y="49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4" y="28"/>
                  </a:lnTo>
                  <a:lnTo>
                    <a:pt x="21" y="28"/>
                  </a:lnTo>
                  <a:lnTo>
                    <a:pt x="28" y="28"/>
                  </a:lnTo>
                  <a:lnTo>
                    <a:pt x="35" y="24"/>
                  </a:lnTo>
                  <a:lnTo>
                    <a:pt x="42" y="24"/>
                  </a:lnTo>
                  <a:lnTo>
                    <a:pt x="53" y="24"/>
                  </a:lnTo>
                  <a:lnTo>
                    <a:pt x="74" y="21"/>
                  </a:lnTo>
                  <a:lnTo>
                    <a:pt x="95" y="17"/>
                  </a:lnTo>
                  <a:lnTo>
                    <a:pt x="112" y="14"/>
                  </a:lnTo>
                  <a:lnTo>
                    <a:pt x="129" y="10"/>
                  </a:lnTo>
                  <a:lnTo>
                    <a:pt x="143" y="7"/>
                  </a:lnTo>
                  <a:lnTo>
                    <a:pt x="154" y="3"/>
                  </a:lnTo>
                  <a:lnTo>
                    <a:pt x="161" y="3"/>
                  </a:lnTo>
                  <a:lnTo>
                    <a:pt x="164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9" y="3"/>
                  </a:lnTo>
                  <a:lnTo>
                    <a:pt x="199" y="7"/>
                  </a:lnTo>
                  <a:lnTo>
                    <a:pt x="206" y="10"/>
                  </a:lnTo>
                  <a:lnTo>
                    <a:pt x="217" y="17"/>
                  </a:lnTo>
                  <a:lnTo>
                    <a:pt x="224" y="21"/>
                  </a:lnTo>
                  <a:lnTo>
                    <a:pt x="227" y="28"/>
                  </a:lnTo>
                  <a:lnTo>
                    <a:pt x="227" y="31"/>
                  </a:lnTo>
                  <a:lnTo>
                    <a:pt x="227" y="35"/>
                  </a:lnTo>
                  <a:lnTo>
                    <a:pt x="224" y="35"/>
                  </a:lnTo>
                  <a:lnTo>
                    <a:pt x="224" y="38"/>
                  </a:lnTo>
                  <a:lnTo>
                    <a:pt x="220" y="38"/>
                  </a:lnTo>
                  <a:lnTo>
                    <a:pt x="217" y="42"/>
                  </a:lnTo>
                  <a:lnTo>
                    <a:pt x="213" y="45"/>
                  </a:lnTo>
                  <a:lnTo>
                    <a:pt x="210" y="52"/>
                  </a:lnTo>
                  <a:lnTo>
                    <a:pt x="203" y="63"/>
                  </a:lnTo>
                  <a:lnTo>
                    <a:pt x="199" y="73"/>
                  </a:lnTo>
                  <a:lnTo>
                    <a:pt x="192" y="87"/>
                  </a:lnTo>
                  <a:lnTo>
                    <a:pt x="185" y="105"/>
                  </a:lnTo>
                  <a:lnTo>
                    <a:pt x="178" y="122"/>
                  </a:lnTo>
                  <a:lnTo>
                    <a:pt x="178" y="12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0">
              <a:extLst>
                <a:ext uri="{FF2B5EF4-FFF2-40B4-BE49-F238E27FC236}">
                  <a16:creationId xmlns:a16="http://schemas.microsoft.com/office/drawing/2014/main" id="{15698D66-6D22-4000-A65D-24B8FD85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965" y="23182500"/>
              <a:ext cx="807996" cy="220364"/>
            </a:xfrm>
            <a:custGeom>
              <a:avLst/>
              <a:gdLst>
                <a:gd name="T0" fmla="*/ 0 w 143"/>
                <a:gd name="T1" fmla="*/ 21 h 39"/>
                <a:gd name="T2" fmla="*/ 24 w 143"/>
                <a:gd name="T3" fmla="*/ 14 h 39"/>
                <a:gd name="T4" fmla="*/ 49 w 143"/>
                <a:gd name="T5" fmla="*/ 11 h 39"/>
                <a:gd name="T6" fmla="*/ 66 w 143"/>
                <a:gd name="T7" fmla="*/ 7 h 39"/>
                <a:gd name="T8" fmla="*/ 84 w 143"/>
                <a:gd name="T9" fmla="*/ 4 h 39"/>
                <a:gd name="T10" fmla="*/ 98 w 143"/>
                <a:gd name="T11" fmla="*/ 0 h 39"/>
                <a:gd name="T12" fmla="*/ 108 w 143"/>
                <a:gd name="T13" fmla="*/ 0 h 39"/>
                <a:gd name="T14" fmla="*/ 115 w 143"/>
                <a:gd name="T15" fmla="*/ 0 h 39"/>
                <a:gd name="T16" fmla="*/ 118 w 143"/>
                <a:gd name="T17" fmla="*/ 0 h 39"/>
                <a:gd name="T18" fmla="*/ 125 w 143"/>
                <a:gd name="T19" fmla="*/ 0 h 39"/>
                <a:gd name="T20" fmla="*/ 132 w 143"/>
                <a:gd name="T21" fmla="*/ 0 h 39"/>
                <a:gd name="T22" fmla="*/ 136 w 143"/>
                <a:gd name="T23" fmla="*/ 4 h 39"/>
                <a:gd name="T24" fmla="*/ 139 w 143"/>
                <a:gd name="T25" fmla="*/ 4 h 39"/>
                <a:gd name="T26" fmla="*/ 139 w 143"/>
                <a:gd name="T27" fmla="*/ 7 h 39"/>
                <a:gd name="T28" fmla="*/ 143 w 143"/>
                <a:gd name="T29" fmla="*/ 11 h 39"/>
                <a:gd name="T30" fmla="*/ 139 w 143"/>
                <a:gd name="T31" fmla="*/ 14 h 39"/>
                <a:gd name="T32" fmla="*/ 139 w 143"/>
                <a:gd name="T33" fmla="*/ 18 h 39"/>
                <a:gd name="T34" fmla="*/ 136 w 143"/>
                <a:gd name="T35" fmla="*/ 18 h 39"/>
                <a:gd name="T36" fmla="*/ 129 w 143"/>
                <a:gd name="T37" fmla="*/ 21 h 39"/>
                <a:gd name="T38" fmla="*/ 125 w 143"/>
                <a:gd name="T39" fmla="*/ 21 h 39"/>
                <a:gd name="T40" fmla="*/ 122 w 143"/>
                <a:gd name="T41" fmla="*/ 21 h 39"/>
                <a:gd name="T42" fmla="*/ 115 w 143"/>
                <a:gd name="T43" fmla="*/ 25 h 39"/>
                <a:gd name="T44" fmla="*/ 108 w 143"/>
                <a:gd name="T45" fmla="*/ 25 h 39"/>
                <a:gd name="T46" fmla="*/ 101 w 143"/>
                <a:gd name="T47" fmla="*/ 25 h 39"/>
                <a:gd name="T48" fmla="*/ 94 w 143"/>
                <a:gd name="T49" fmla="*/ 28 h 39"/>
                <a:gd name="T50" fmla="*/ 84 w 143"/>
                <a:gd name="T51" fmla="*/ 28 h 39"/>
                <a:gd name="T52" fmla="*/ 73 w 143"/>
                <a:gd name="T53" fmla="*/ 32 h 39"/>
                <a:gd name="T54" fmla="*/ 63 w 143"/>
                <a:gd name="T55" fmla="*/ 32 h 39"/>
                <a:gd name="T56" fmla="*/ 52 w 143"/>
                <a:gd name="T57" fmla="*/ 35 h 39"/>
                <a:gd name="T58" fmla="*/ 45 w 143"/>
                <a:gd name="T59" fmla="*/ 35 h 39"/>
                <a:gd name="T60" fmla="*/ 38 w 143"/>
                <a:gd name="T61" fmla="*/ 35 h 39"/>
                <a:gd name="T62" fmla="*/ 31 w 143"/>
                <a:gd name="T63" fmla="*/ 35 h 39"/>
                <a:gd name="T64" fmla="*/ 28 w 143"/>
                <a:gd name="T65" fmla="*/ 39 h 39"/>
                <a:gd name="T66" fmla="*/ 24 w 143"/>
                <a:gd name="T67" fmla="*/ 39 h 39"/>
                <a:gd name="T68" fmla="*/ 21 w 143"/>
                <a:gd name="T69" fmla="*/ 39 h 39"/>
                <a:gd name="T70" fmla="*/ 14 w 143"/>
                <a:gd name="T71" fmla="*/ 35 h 39"/>
                <a:gd name="T72" fmla="*/ 10 w 143"/>
                <a:gd name="T73" fmla="*/ 35 h 39"/>
                <a:gd name="T74" fmla="*/ 3 w 143"/>
                <a:gd name="T75" fmla="*/ 28 h 39"/>
                <a:gd name="T76" fmla="*/ 0 w 143"/>
                <a:gd name="T77" fmla="*/ 21 h 39"/>
                <a:gd name="T78" fmla="*/ 0 w 143"/>
                <a:gd name="T79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3" h="39">
                  <a:moveTo>
                    <a:pt x="0" y="21"/>
                  </a:moveTo>
                  <a:lnTo>
                    <a:pt x="24" y="14"/>
                  </a:lnTo>
                  <a:lnTo>
                    <a:pt x="49" y="11"/>
                  </a:lnTo>
                  <a:lnTo>
                    <a:pt x="66" y="7"/>
                  </a:lnTo>
                  <a:lnTo>
                    <a:pt x="84" y="4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2" y="0"/>
                  </a:lnTo>
                  <a:lnTo>
                    <a:pt x="136" y="4"/>
                  </a:lnTo>
                  <a:lnTo>
                    <a:pt x="139" y="4"/>
                  </a:lnTo>
                  <a:lnTo>
                    <a:pt x="139" y="7"/>
                  </a:lnTo>
                  <a:lnTo>
                    <a:pt x="143" y="11"/>
                  </a:lnTo>
                  <a:lnTo>
                    <a:pt x="139" y="14"/>
                  </a:lnTo>
                  <a:lnTo>
                    <a:pt x="139" y="18"/>
                  </a:lnTo>
                  <a:lnTo>
                    <a:pt x="136" y="18"/>
                  </a:lnTo>
                  <a:lnTo>
                    <a:pt x="129" y="21"/>
                  </a:lnTo>
                  <a:lnTo>
                    <a:pt x="125" y="21"/>
                  </a:lnTo>
                  <a:lnTo>
                    <a:pt x="122" y="21"/>
                  </a:lnTo>
                  <a:lnTo>
                    <a:pt x="115" y="25"/>
                  </a:lnTo>
                  <a:lnTo>
                    <a:pt x="108" y="25"/>
                  </a:lnTo>
                  <a:lnTo>
                    <a:pt x="101" y="25"/>
                  </a:lnTo>
                  <a:lnTo>
                    <a:pt x="94" y="28"/>
                  </a:lnTo>
                  <a:lnTo>
                    <a:pt x="84" y="28"/>
                  </a:lnTo>
                  <a:lnTo>
                    <a:pt x="73" y="32"/>
                  </a:lnTo>
                  <a:lnTo>
                    <a:pt x="63" y="32"/>
                  </a:lnTo>
                  <a:lnTo>
                    <a:pt x="52" y="35"/>
                  </a:lnTo>
                  <a:lnTo>
                    <a:pt x="45" y="35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4" y="35"/>
                  </a:lnTo>
                  <a:lnTo>
                    <a:pt x="10" y="35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21">
              <a:extLst>
                <a:ext uri="{FF2B5EF4-FFF2-40B4-BE49-F238E27FC236}">
                  <a16:creationId xmlns:a16="http://schemas.microsoft.com/office/drawing/2014/main" id="{84237BED-92DB-4D36-855E-9CBCC2CDE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259" y="23442414"/>
              <a:ext cx="1107460" cy="254265"/>
            </a:xfrm>
            <a:custGeom>
              <a:avLst/>
              <a:gdLst>
                <a:gd name="T0" fmla="*/ 196 w 196"/>
                <a:gd name="T1" fmla="*/ 21 h 45"/>
                <a:gd name="T2" fmla="*/ 192 w 196"/>
                <a:gd name="T3" fmla="*/ 24 h 45"/>
                <a:gd name="T4" fmla="*/ 189 w 196"/>
                <a:gd name="T5" fmla="*/ 24 h 45"/>
                <a:gd name="T6" fmla="*/ 185 w 196"/>
                <a:gd name="T7" fmla="*/ 28 h 45"/>
                <a:gd name="T8" fmla="*/ 178 w 196"/>
                <a:gd name="T9" fmla="*/ 28 h 45"/>
                <a:gd name="T10" fmla="*/ 175 w 196"/>
                <a:gd name="T11" fmla="*/ 28 h 45"/>
                <a:gd name="T12" fmla="*/ 168 w 196"/>
                <a:gd name="T13" fmla="*/ 28 h 45"/>
                <a:gd name="T14" fmla="*/ 161 w 196"/>
                <a:gd name="T15" fmla="*/ 28 h 45"/>
                <a:gd name="T16" fmla="*/ 150 w 196"/>
                <a:gd name="T17" fmla="*/ 28 h 45"/>
                <a:gd name="T18" fmla="*/ 140 w 196"/>
                <a:gd name="T19" fmla="*/ 31 h 45"/>
                <a:gd name="T20" fmla="*/ 129 w 196"/>
                <a:gd name="T21" fmla="*/ 31 h 45"/>
                <a:gd name="T22" fmla="*/ 116 w 196"/>
                <a:gd name="T23" fmla="*/ 35 h 45"/>
                <a:gd name="T24" fmla="*/ 102 w 196"/>
                <a:gd name="T25" fmla="*/ 35 h 45"/>
                <a:gd name="T26" fmla="*/ 84 w 196"/>
                <a:gd name="T27" fmla="*/ 38 h 45"/>
                <a:gd name="T28" fmla="*/ 70 w 196"/>
                <a:gd name="T29" fmla="*/ 38 h 45"/>
                <a:gd name="T30" fmla="*/ 60 w 196"/>
                <a:gd name="T31" fmla="*/ 42 h 45"/>
                <a:gd name="T32" fmla="*/ 49 w 196"/>
                <a:gd name="T33" fmla="*/ 42 h 45"/>
                <a:gd name="T34" fmla="*/ 42 w 196"/>
                <a:gd name="T35" fmla="*/ 45 h 45"/>
                <a:gd name="T36" fmla="*/ 35 w 196"/>
                <a:gd name="T37" fmla="*/ 45 h 45"/>
                <a:gd name="T38" fmla="*/ 32 w 196"/>
                <a:gd name="T39" fmla="*/ 45 h 45"/>
                <a:gd name="T40" fmla="*/ 28 w 196"/>
                <a:gd name="T41" fmla="*/ 45 h 45"/>
                <a:gd name="T42" fmla="*/ 25 w 196"/>
                <a:gd name="T43" fmla="*/ 45 h 45"/>
                <a:gd name="T44" fmla="*/ 18 w 196"/>
                <a:gd name="T45" fmla="*/ 42 h 45"/>
                <a:gd name="T46" fmla="*/ 14 w 196"/>
                <a:gd name="T47" fmla="*/ 38 h 45"/>
                <a:gd name="T48" fmla="*/ 11 w 196"/>
                <a:gd name="T49" fmla="*/ 35 h 45"/>
                <a:gd name="T50" fmla="*/ 4 w 196"/>
                <a:gd name="T51" fmla="*/ 31 h 45"/>
                <a:gd name="T52" fmla="*/ 0 w 196"/>
                <a:gd name="T53" fmla="*/ 28 h 45"/>
                <a:gd name="T54" fmla="*/ 0 w 196"/>
                <a:gd name="T55" fmla="*/ 24 h 45"/>
                <a:gd name="T56" fmla="*/ 4 w 196"/>
                <a:gd name="T57" fmla="*/ 24 h 45"/>
                <a:gd name="T58" fmla="*/ 7 w 196"/>
                <a:gd name="T59" fmla="*/ 21 h 45"/>
                <a:gd name="T60" fmla="*/ 14 w 196"/>
                <a:gd name="T61" fmla="*/ 21 h 45"/>
                <a:gd name="T62" fmla="*/ 21 w 196"/>
                <a:gd name="T63" fmla="*/ 21 h 45"/>
                <a:gd name="T64" fmla="*/ 32 w 196"/>
                <a:gd name="T65" fmla="*/ 21 h 45"/>
                <a:gd name="T66" fmla="*/ 35 w 196"/>
                <a:gd name="T67" fmla="*/ 21 h 45"/>
                <a:gd name="T68" fmla="*/ 42 w 196"/>
                <a:gd name="T69" fmla="*/ 17 h 45"/>
                <a:gd name="T70" fmla="*/ 49 w 196"/>
                <a:gd name="T71" fmla="*/ 17 h 45"/>
                <a:gd name="T72" fmla="*/ 56 w 196"/>
                <a:gd name="T73" fmla="*/ 17 h 45"/>
                <a:gd name="T74" fmla="*/ 67 w 196"/>
                <a:gd name="T75" fmla="*/ 17 h 45"/>
                <a:gd name="T76" fmla="*/ 74 w 196"/>
                <a:gd name="T77" fmla="*/ 14 h 45"/>
                <a:gd name="T78" fmla="*/ 98 w 196"/>
                <a:gd name="T79" fmla="*/ 10 h 45"/>
                <a:gd name="T80" fmla="*/ 116 w 196"/>
                <a:gd name="T81" fmla="*/ 7 h 45"/>
                <a:gd name="T82" fmla="*/ 133 w 196"/>
                <a:gd name="T83" fmla="*/ 7 h 45"/>
                <a:gd name="T84" fmla="*/ 150 w 196"/>
                <a:gd name="T85" fmla="*/ 3 h 45"/>
                <a:gd name="T86" fmla="*/ 161 w 196"/>
                <a:gd name="T87" fmla="*/ 3 h 45"/>
                <a:gd name="T88" fmla="*/ 171 w 196"/>
                <a:gd name="T89" fmla="*/ 0 h 45"/>
                <a:gd name="T90" fmla="*/ 178 w 196"/>
                <a:gd name="T91" fmla="*/ 3 h 45"/>
                <a:gd name="T92" fmla="*/ 185 w 196"/>
                <a:gd name="T93" fmla="*/ 3 h 45"/>
                <a:gd name="T94" fmla="*/ 189 w 196"/>
                <a:gd name="T95" fmla="*/ 7 h 45"/>
                <a:gd name="T96" fmla="*/ 192 w 196"/>
                <a:gd name="T97" fmla="*/ 10 h 45"/>
                <a:gd name="T98" fmla="*/ 196 w 196"/>
                <a:gd name="T99" fmla="*/ 14 h 45"/>
                <a:gd name="T100" fmla="*/ 196 w 196"/>
                <a:gd name="T101" fmla="*/ 17 h 45"/>
                <a:gd name="T102" fmla="*/ 196 w 196"/>
                <a:gd name="T103" fmla="*/ 21 h 45"/>
                <a:gd name="T104" fmla="*/ 196 w 196"/>
                <a:gd name="T105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6" h="45">
                  <a:moveTo>
                    <a:pt x="196" y="21"/>
                  </a:moveTo>
                  <a:lnTo>
                    <a:pt x="192" y="24"/>
                  </a:lnTo>
                  <a:lnTo>
                    <a:pt x="189" y="24"/>
                  </a:lnTo>
                  <a:lnTo>
                    <a:pt x="185" y="28"/>
                  </a:lnTo>
                  <a:lnTo>
                    <a:pt x="178" y="28"/>
                  </a:lnTo>
                  <a:lnTo>
                    <a:pt x="175" y="28"/>
                  </a:lnTo>
                  <a:lnTo>
                    <a:pt x="168" y="28"/>
                  </a:lnTo>
                  <a:lnTo>
                    <a:pt x="161" y="28"/>
                  </a:lnTo>
                  <a:lnTo>
                    <a:pt x="150" y="28"/>
                  </a:lnTo>
                  <a:lnTo>
                    <a:pt x="140" y="31"/>
                  </a:lnTo>
                  <a:lnTo>
                    <a:pt x="129" y="31"/>
                  </a:lnTo>
                  <a:lnTo>
                    <a:pt x="116" y="35"/>
                  </a:lnTo>
                  <a:lnTo>
                    <a:pt x="102" y="35"/>
                  </a:lnTo>
                  <a:lnTo>
                    <a:pt x="84" y="38"/>
                  </a:lnTo>
                  <a:lnTo>
                    <a:pt x="70" y="38"/>
                  </a:lnTo>
                  <a:lnTo>
                    <a:pt x="60" y="42"/>
                  </a:lnTo>
                  <a:lnTo>
                    <a:pt x="49" y="42"/>
                  </a:lnTo>
                  <a:lnTo>
                    <a:pt x="42" y="45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18" y="42"/>
                  </a:lnTo>
                  <a:lnTo>
                    <a:pt x="14" y="38"/>
                  </a:lnTo>
                  <a:lnTo>
                    <a:pt x="11" y="35"/>
                  </a:lnTo>
                  <a:lnTo>
                    <a:pt x="4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21" y="21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42" y="17"/>
                  </a:lnTo>
                  <a:lnTo>
                    <a:pt x="49" y="17"/>
                  </a:lnTo>
                  <a:lnTo>
                    <a:pt x="56" y="17"/>
                  </a:lnTo>
                  <a:lnTo>
                    <a:pt x="67" y="17"/>
                  </a:lnTo>
                  <a:lnTo>
                    <a:pt x="74" y="14"/>
                  </a:lnTo>
                  <a:lnTo>
                    <a:pt x="98" y="10"/>
                  </a:lnTo>
                  <a:lnTo>
                    <a:pt x="116" y="7"/>
                  </a:lnTo>
                  <a:lnTo>
                    <a:pt x="133" y="7"/>
                  </a:lnTo>
                  <a:lnTo>
                    <a:pt x="150" y="3"/>
                  </a:lnTo>
                  <a:lnTo>
                    <a:pt x="161" y="3"/>
                  </a:lnTo>
                  <a:lnTo>
                    <a:pt x="171" y="0"/>
                  </a:lnTo>
                  <a:lnTo>
                    <a:pt x="178" y="3"/>
                  </a:lnTo>
                  <a:lnTo>
                    <a:pt x="185" y="3"/>
                  </a:lnTo>
                  <a:lnTo>
                    <a:pt x="189" y="7"/>
                  </a:lnTo>
                  <a:lnTo>
                    <a:pt x="192" y="10"/>
                  </a:lnTo>
                  <a:lnTo>
                    <a:pt x="196" y="14"/>
                  </a:lnTo>
                  <a:lnTo>
                    <a:pt x="196" y="17"/>
                  </a:lnTo>
                  <a:lnTo>
                    <a:pt x="196" y="21"/>
                  </a:lnTo>
                  <a:lnTo>
                    <a:pt x="196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2">
              <a:extLst>
                <a:ext uri="{FF2B5EF4-FFF2-40B4-BE49-F238E27FC236}">
                  <a16:creationId xmlns:a16="http://schemas.microsoft.com/office/drawing/2014/main" id="{331A0A03-3689-4A77-9359-D0CB67926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2789" y="23713629"/>
              <a:ext cx="316417" cy="553730"/>
            </a:xfrm>
            <a:custGeom>
              <a:avLst/>
              <a:gdLst>
                <a:gd name="T0" fmla="*/ 35 w 56"/>
                <a:gd name="T1" fmla="*/ 88 h 98"/>
                <a:gd name="T2" fmla="*/ 31 w 56"/>
                <a:gd name="T3" fmla="*/ 91 h 98"/>
                <a:gd name="T4" fmla="*/ 24 w 56"/>
                <a:gd name="T5" fmla="*/ 98 h 98"/>
                <a:gd name="T6" fmla="*/ 21 w 56"/>
                <a:gd name="T7" fmla="*/ 98 h 98"/>
                <a:gd name="T8" fmla="*/ 17 w 56"/>
                <a:gd name="T9" fmla="*/ 98 h 98"/>
                <a:gd name="T10" fmla="*/ 14 w 56"/>
                <a:gd name="T11" fmla="*/ 98 h 98"/>
                <a:gd name="T12" fmla="*/ 10 w 56"/>
                <a:gd name="T13" fmla="*/ 95 h 98"/>
                <a:gd name="T14" fmla="*/ 7 w 56"/>
                <a:gd name="T15" fmla="*/ 91 h 98"/>
                <a:gd name="T16" fmla="*/ 3 w 56"/>
                <a:gd name="T17" fmla="*/ 84 h 98"/>
                <a:gd name="T18" fmla="*/ 3 w 56"/>
                <a:gd name="T19" fmla="*/ 81 h 98"/>
                <a:gd name="T20" fmla="*/ 0 w 56"/>
                <a:gd name="T21" fmla="*/ 77 h 98"/>
                <a:gd name="T22" fmla="*/ 0 w 56"/>
                <a:gd name="T23" fmla="*/ 70 h 98"/>
                <a:gd name="T24" fmla="*/ 0 w 56"/>
                <a:gd name="T25" fmla="*/ 70 h 98"/>
                <a:gd name="T26" fmla="*/ 0 w 56"/>
                <a:gd name="T27" fmla="*/ 67 h 98"/>
                <a:gd name="T28" fmla="*/ 0 w 56"/>
                <a:gd name="T29" fmla="*/ 63 h 98"/>
                <a:gd name="T30" fmla="*/ 3 w 56"/>
                <a:gd name="T31" fmla="*/ 60 h 98"/>
                <a:gd name="T32" fmla="*/ 10 w 56"/>
                <a:gd name="T33" fmla="*/ 56 h 98"/>
                <a:gd name="T34" fmla="*/ 10 w 56"/>
                <a:gd name="T35" fmla="*/ 56 h 98"/>
                <a:gd name="T36" fmla="*/ 14 w 56"/>
                <a:gd name="T37" fmla="*/ 49 h 98"/>
                <a:gd name="T38" fmla="*/ 17 w 56"/>
                <a:gd name="T39" fmla="*/ 46 h 98"/>
                <a:gd name="T40" fmla="*/ 21 w 56"/>
                <a:gd name="T41" fmla="*/ 39 h 98"/>
                <a:gd name="T42" fmla="*/ 28 w 56"/>
                <a:gd name="T43" fmla="*/ 32 h 98"/>
                <a:gd name="T44" fmla="*/ 31 w 56"/>
                <a:gd name="T45" fmla="*/ 25 h 98"/>
                <a:gd name="T46" fmla="*/ 38 w 56"/>
                <a:gd name="T47" fmla="*/ 14 h 98"/>
                <a:gd name="T48" fmla="*/ 42 w 56"/>
                <a:gd name="T49" fmla="*/ 0 h 98"/>
                <a:gd name="T50" fmla="*/ 49 w 56"/>
                <a:gd name="T51" fmla="*/ 7 h 98"/>
                <a:gd name="T52" fmla="*/ 52 w 56"/>
                <a:gd name="T53" fmla="*/ 14 h 98"/>
                <a:gd name="T54" fmla="*/ 56 w 56"/>
                <a:gd name="T55" fmla="*/ 21 h 98"/>
                <a:gd name="T56" fmla="*/ 56 w 56"/>
                <a:gd name="T57" fmla="*/ 28 h 98"/>
                <a:gd name="T58" fmla="*/ 56 w 56"/>
                <a:gd name="T59" fmla="*/ 35 h 98"/>
                <a:gd name="T60" fmla="*/ 56 w 56"/>
                <a:gd name="T61" fmla="*/ 42 h 98"/>
                <a:gd name="T62" fmla="*/ 56 w 56"/>
                <a:gd name="T63" fmla="*/ 49 h 98"/>
                <a:gd name="T64" fmla="*/ 52 w 56"/>
                <a:gd name="T65" fmla="*/ 56 h 98"/>
                <a:gd name="T66" fmla="*/ 45 w 56"/>
                <a:gd name="T67" fmla="*/ 74 h 98"/>
                <a:gd name="T68" fmla="*/ 35 w 56"/>
                <a:gd name="T69" fmla="*/ 88 h 98"/>
                <a:gd name="T70" fmla="*/ 35 w 56"/>
                <a:gd name="T71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98">
                  <a:moveTo>
                    <a:pt x="35" y="88"/>
                  </a:moveTo>
                  <a:lnTo>
                    <a:pt x="31" y="91"/>
                  </a:lnTo>
                  <a:lnTo>
                    <a:pt x="24" y="98"/>
                  </a:lnTo>
                  <a:lnTo>
                    <a:pt x="21" y="98"/>
                  </a:lnTo>
                  <a:lnTo>
                    <a:pt x="17" y="98"/>
                  </a:lnTo>
                  <a:lnTo>
                    <a:pt x="14" y="98"/>
                  </a:lnTo>
                  <a:lnTo>
                    <a:pt x="10" y="95"/>
                  </a:lnTo>
                  <a:lnTo>
                    <a:pt x="7" y="91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3" y="60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9"/>
                  </a:lnTo>
                  <a:lnTo>
                    <a:pt x="17" y="46"/>
                  </a:lnTo>
                  <a:lnTo>
                    <a:pt x="21" y="39"/>
                  </a:lnTo>
                  <a:lnTo>
                    <a:pt x="28" y="32"/>
                  </a:lnTo>
                  <a:lnTo>
                    <a:pt x="31" y="25"/>
                  </a:lnTo>
                  <a:lnTo>
                    <a:pt x="38" y="14"/>
                  </a:lnTo>
                  <a:lnTo>
                    <a:pt x="42" y="0"/>
                  </a:lnTo>
                  <a:lnTo>
                    <a:pt x="49" y="7"/>
                  </a:lnTo>
                  <a:lnTo>
                    <a:pt x="52" y="14"/>
                  </a:lnTo>
                  <a:lnTo>
                    <a:pt x="56" y="21"/>
                  </a:lnTo>
                  <a:lnTo>
                    <a:pt x="56" y="28"/>
                  </a:lnTo>
                  <a:lnTo>
                    <a:pt x="56" y="35"/>
                  </a:lnTo>
                  <a:lnTo>
                    <a:pt x="56" y="42"/>
                  </a:lnTo>
                  <a:lnTo>
                    <a:pt x="56" y="49"/>
                  </a:lnTo>
                  <a:lnTo>
                    <a:pt x="52" y="56"/>
                  </a:lnTo>
                  <a:lnTo>
                    <a:pt x="45" y="74"/>
                  </a:lnTo>
                  <a:lnTo>
                    <a:pt x="35" y="88"/>
                  </a:lnTo>
                  <a:lnTo>
                    <a:pt x="35" y="8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3">
              <a:extLst>
                <a:ext uri="{FF2B5EF4-FFF2-40B4-BE49-F238E27FC236}">
                  <a16:creationId xmlns:a16="http://schemas.microsoft.com/office/drawing/2014/main" id="{165B7F59-8023-4EB8-97B5-823B8CAAD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382" y="23713629"/>
              <a:ext cx="389873" cy="299468"/>
            </a:xfrm>
            <a:custGeom>
              <a:avLst/>
              <a:gdLst>
                <a:gd name="T0" fmla="*/ 0 w 69"/>
                <a:gd name="T1" fmla="*/ 7 h 53"/>
                <a:gd name="T2" fmla="*/ 0 w 69"/>
                <a:gd name="T3" fmla="*/ 4 h 53"/>
                <a:gd name="T4" fmla="*/ 3 w 69"/>
                <a:gd name="T5" fmla="*/ 0 h 53"/>
                <a:gd name="T6" fmla="*/ 10 w 69"/>
                <a:gd name="T7" fmla="*/ 0 h 53"/>
                <a:gd name="T8" fmla="*/ 17 w 69"/>
                <a:gd name="T9" fmla="*/ 0 h 53"/>
                <a:gd name="T10" fmla="*/ 24 w 69"/>
                <a:gd name="T11" fmla="*/ 0 h 53"/>
                <a:gd name="T12" fmla="*/ 31 w 69"/>
                <a:gd name="T13" fmla="*/ 0 h 53"/>
                <a:gd name="T14" fmla="*/ 42 w 69"/>
                <a:gd name="T15" fmla="*/ 4 h 53"/>
                <a:gd name="T16" fmla="*/ 48 w 69"/>
                <a:gd name="T17" fmla="*/ 7 h 53"/>
                <a:gd name="T18" fmla="*/ 59 w 69"/>
                <a:gd name="T19" fmla="*/ 11 h 53"/>
                <a:gd name="T20" fmla="*/ 62 w 69"/>
                <a:gd name="T21" fmla="*/ 18 h 53"/>
                <a:gd name="T22" fmla="*/ 69 w 69"/>
                <a:gd name="T23" fmla="*/ 21 h 53"/>
                <a:gd name="T24" fmla="*/ 69 w 69"/>
                <a:gd name="T25" fmla="*/ 28 h 53"/>
                <a:gd name="T26" fmla="*/ 69 w 69"/>
                <a:gd name="T27" fmla="*/ 35 h 53"/>
                <a:gd name="T28" fmla="*/ 69 w 69"/>
                <a:gd name="T29" fmla="*/ 42 h 53"/>
                <a:gd name="T30" fmla="*/ 69 w 69"/>
                <a:gd name="T31" fmla="*/ 46 h 53"/>
                <a:gd name="T32" fmla="*/ 69 w 69"/>
                <a:gd name="T33" fmla="*/ 49 h 53"/>
                <a:gd name="T34" fmla="*/ 62 w 69"/>
                <a:gd name="T35" fmla="*/ 53 h 53"/>
                <a:gd name="T36" fmla="*/ 59 w 69"/>
                <a:gd name="T37" fmla="*/ 53 h 53"/>
                <a:gd name="T38" fmla="*/ 55 w 69"/>
                <a:gd name="T39" fmla="*/ 53 h 53"/>
                <a:gd name="T40" fmla="*/ 48 w 69"/>
                <a:gd name="T41" fmla="*/ 49 h 53"/>
                <a:gd name="T42" fmla="*/ 42 w 69"/>
                <a:gd name="T43" fmla="*/ 46 h 53"/>
                <a:gd name="T44" fmla="*/ 31 w 69"/>
                <a:gd name="T45" fmla="*/ 39 h 53"/>
                <a:gd name="T46" fmla="*/ 24 w 69"/>
                <a:gd name="T47" fmla="*/ 35 h 53"/>
                <a:gd name="T48" fmla="*/ 17 w 69"/>
                <a:gd name="T49" fmla="*/ 28 h 53"/>
                <a:gd name="T50" fmla="*/ 10 w 69"/>
                <a:gd name="T51" fmla="*/ 25 h 53"/>
                <a:gd name="T52" fmla="*/ 7 w 69"/>
                <a:gd name="T53" fmla="*/ 21 h 53"/>
                <a:gd name="T54" fmla="*/ 3 w 69"/>
                <a:gd name="T55" fmla="*/ 18 h 53"/>
                <a:gd name="T56" fmla="*/ 0 w 69"/>
                <a:gd name="T57" fmla="*/ 14 h 53"/>
                <a:gd name="T58" fmla="*/ 0 w 69"/>
                <a:gd name="T59" fmla="*/ 11 h 53"/>
                <a:gd name="T60" fmla="*/ 0 w 69"/>
                <a:gd name="T61" fmla="*/ 7 h 53"/>
                <a:gd name="T62" fmla="*/ 0 w 69"/>
                <a:gd name="T63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53">
                  <a:moveTo>
                    <a:pt x="0" y="7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48" y="7"/>
                  </a:lnTo>
                  <a:lnTo>
                    <a:pt x="59" y="11"/>
                  </a:lnTo>
                  <a:lnTo>
                    <a:pt x="62" y="18"/>
                  </a:lnTo>
                  <a:lnTo>
                    <a:pt x="69" y="21"/>
                  </a:lnTo>
                  <a:lnTo>
                    <a:pt x="69" y="28"/>
                  </a:lnTo>
                  <a:lnTo>
                    <a:pt x="69" y="35"/>
                  </a:lnTo>
                  <a:lnTo>
                    <a:pt x="69" y="42"/>
                  </a:lnTo>
                  <a:lnTo>
                    <a:pt x="69" y="46"/>
                  </a:lnTo>
                  <a:lnTo>
                    <a:pt x="69" y="49"/>
                  </a:lnTo>
                  <a:lnTo>
                    <a:pt x="62" y="53"/>
                  </a:lnTo>
                  <a:lnTo>
                    <a:pt x="59" y="53"/>
                  </a:lnTo>
                  <a:lnTo>
                    <a:pt x="55" y="53"/>
                  </a:lnTo>
                  <a:lnTo>
                    <a:pt x="48" y="49"/>
                  </a:lnTo>
                  <a:lnTo>
                    <a:pt x="42" y="46"/>
                  </a:lnTo>
                  <a:lnTo>
                    <a:pt x="31" y="39"/>
                  </a:lnTo>
                  <a:lnTo>
                    <a:pt x="24" y="35"/>
                  </a:lnTo>
                  <a:lnTo>
                    <a:pt x="17" y="28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4">
              <a:extLst>
                <a:ext uri="{FF2B5EF4-FFF2-40B4-BE49-F238E27FC236}">
                  <a16:creationId xmlns:a16="http://schemas.microsoft.com/office/drawing/2014/main" id="{6EE5C7E8-5A6B-4C21-99E5-7A38C0DCD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273" y="23578021"/>
              <a:ext cx="531129" cy="293816"/>
            </a:xfrm>
            <a:custGeom>
              <a:avLst/>
              <a:gdLst>
                <a:gd name="T0" fmla="*/ 0 w 94"/>
                <a:gd name="T1" fmla="*/ 0 h 52"/>
                <a:gd name="T2" fmla="*/ 21 w 94"/>
                <a:gd name="T3" fmla="*/ 0 h 52"/>
                <a:gd name="T4" fmla="*/ 42 w 94"/>
                <a:gd name="T5" fmla="*/ 0 h 52"/>
                <a:gd name="T6" fmla="*/ 56 w 94"/>
                <a:gd name="T7" fmla="*/ 4 h 52"/>
                <a:gd name="T8" fmla="*/ 70 w 94"/>
                <a:gd name="T9" fmla="*/ 7 h 52"/>
                <a:gd name="T10" fmla="*/ 80 w 94"/>
                <a:gd name="T11" fmla="*/ 14 h 52"/>
                <a:gd name="T12" fmla="*/ 87 w 94"/>
                <a:gd name="T13" fmla="*/ 18 h 52"/>
                <a:gd name="T14" fmla="*/ 91 w 94"/>
                <a:gd name="T15" fmla="*/ 28 h 52"/>
                <a:gd name="T16" fmla="*/ 94 w 94"/>
                <a:gd name="T17" fmla="*/ 35 h 52"/>
                <a:gd name="T18" fmla="*/ 94 w 94"/>
                <a:gd name="T19" fmla="*/ 42 h 52"/>
                <a:gd name="T20" fmla="*/ 94 w 94"/>
                <a:gd name="T21" fmla="*/ 49 h 52"/>
                <a:gd name="T22" fmla="*/ 87 w 94"/>
                <a:gd name="T23" fmla="*/ 49 h 52"/>
                <a:gd name="T24" fmla="*/ 80 w 94"/>
                <a:gd name="T25" fmla="*/ 52 h 52"/>
                <a:gd name="T26" fmla="*/ 73 w 94"/>
                <a:gd name="T27" fmla="*/ 49 h 52"/>
                <a:gd name="T28" fmla="*/ 63 w 94"/>
                <a:gd name="T29" fmla="*/ 45 h 52"/>
                <a:gd name="T30" fmla="*/ 49 w 94"/>
                <a:gd name="T31" fmla="*/ 38 h 52"/>
                <a:gd name="T32" fmla="*/ 35 w 94"/>
                <a:gd name="T33" fmla="*/ 28 h 52"/>
                <a:gd name="T34" fmla="*/ 24 w 94"/>
                <a:gd name="T35" fmla="*/ 24 h 52"/>
                <a:gd name="T36" fmla="*/ 17 w 94"/>
                <a:gd name="T37" fmla="*/ 21 h 52"/>
                <a:gd name="T38" fmla="*/ 14 w 94"/>
                <a:gd name="T39" fmla="*/ 14 h 52"/>
                <a:gd name="T40" fmla="*/ 10 w 94"/>
                <a:gd name="T41" fmla="*/ 11 h 52"/>
                <a:gd name="T42" fmla="*/ 7 w 94"/>
                <a:gd name="T43" fmla="*/ 7 h 52"/>
                <a:gd name="T44" fmla="*/ 3 w 94"/>
                <a:gd name="T45" fmla="*/ 4 h 52"/>
                <a:gd name="T46" fmla="*/ 0 w 94"/>
                <a:gd name="T47" fmla="*/ 4 h 52"/>
                <a:gd name="T48" fmla="*/ 0 w 94"/>
                <a:gd name="T49" fmla="*/ 0 h 52"/>
                <a:gd name="T50" fmla="*/ 0 w 94"/>
                <a:gd name="T5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4" h="52">
                  <a:moveTo>
                    <a:pt x="0" y="0"/>
                  </a:moveTo>
                  <a:lnTo>
                    <a:pt x="21" y="0"/>
                  </a:lnTo>
                  <a:lnTo>
                    <a:pt x="42" y="0"/>
                  </a:lnTo>
                  <a:lnTo>
                    <a:pt x="56" y="4"/>
                  </a:lnTo>
                  <a:lnTo>
                    <a:pt x="70" y="7"/>
                  </a:lnTo>
                  <a:lnTo>
                    <a:pt x="80" y="14"/>
                  </a:lnTo>
                  <a:lnTo>
                    <a:pt x="87" y="18"/>
                  </a:lnTo>
                  <a:lnTo>
                    <a:pt x="91" y="28"/>
                  </a:lnTo>
                  <a:lnTo>
                    <a:pt x="94" y="35"/>
                  </a:lnTo>
                  <a:lnTo>
                    <a:pt x="94" y="42"/>
                  </a:lnTo>
                  <a:lnTo>
                    <a:pt x="94" y="49"/>
                  </a:lnTo>
                  <a:lnTo>
                    <a:pt x="87" y="49"/>
                  </a:lnTo>
                  <a:lnTo>
                    <a:pt x="80" y="52"/>
                  </a:lnTo>
                  <a:lnTo>
                    <a:pt x="73" y="49"/>
                  </a:lnTo>
                  <a:lnTo>
                    <a:pt x="63" y="45"/>
                  </a:lnTo>
                  <a:lnTo>
                    <a:pt x="49" y="38"/>
                  </a:lnTo>
                  <a:lnTo>
                    <a:pt x="35" y="28"/>
                  </a:lnTo>
                  <a:lnTo>
                    <a:pt x="24" y="24"/>
                  </a:lnTo>
                  <a:lnTo>
                    <a:pt x="17" y="21"/>
                  </a:lnTo>
                  <a:lnTo>
                    <a:pt x="14" y="14"/>
                  </a:lnTo>
                  <a:lnTo>
                    <a:pt x="10" y="11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5">
              <a:extLst>
                <a:ext uri="{FF2B5EF4-FFF2-40B4-BE49-F238E27FC236}">
                  <a16:creationId xmlns:a16="http://schemas.microsoft.com/office/drawing/2014/main" id="{09FDEA19-0C4A-4062-9FB4-6B5C6FB2C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652" y="22176746"/>
              <a:ext cx="807996" cy="807995"/>
            </a:xfrm>
            <a:custGeom>
              <a:avLst/>
              <a:gdLst>
                <a:gd name="T0" fmla="*/ 21 w 143"/>
                <a:gd name="T1" fmla="*/ 140 h 143"/>
                <a:gd name="T2" fmla="*/ 14 w 143"/>
                <a:gd name="T3" fmla="*/ 143 h 143"/>
                <a:gd name="T4" fmla="*/ 7 w 143"/>
                <a:gd name="T5" fmla="*/ 143 h 143"/>
                <a:gd name="T6" fmla="*/ 3 w 143"/>
                <a:gd name="T7" fmla="*/ 143 h 143"/>
                <a:gd name="T8" fmla="*/ 0 w 143"/>
                <a:gd name="T9" fmla="*/ 143 h 143"/>
                <a:gd name="T10" fmla="*/ 0 w 143"/>
                <a:gd name="T11" fmla="*/ 143 h 143"/>
                <a:gd name="T12" fmla="*/ 0 w 143"/>
                <a:gd name="T13" fmla="*/ 140 h 143"/>
                <a:gd name="T14" fmla="*/ 3 w 143"/>
                <a:gd name="T15" fmla="*/ 136 h 143"/>
                <a:gd name="T16" fmla="*/ 3 w 143"/>
                <a:gd name="T17" fmla="*/ 133 h 143"/>
                <a:gd name="T18" fmla="*/ 7 w 143"/>
                <a:gd name="T19" fmla="*/ 129 h 143"/>
                <a:gd name="T20" fmla="*/ 14 w 143"/>
                <a:gd name="T21" fmla="*/ 122 h 143"/>
                <a:gd name="T22" fmla="*/ 17 w 143"/>
                <a:gd name="T23" fmla="*/ 119 h 143"/>
                <a:gd name="T24" fmla="*/ 24 w 143"/>
                <a:gd name="T25" fmla="*/ 112 h 143"/>
                <a:gd name="T26" fmla="*/ 38 w 143"/>
                <a:gd name="T27" fmla="*/ 98 h 143"/>
                <a:gd name="T28" fmla="*/ 49 w 143"/>
                <a:gd name="T29" fmla="*/ 88 h 143"/>
                <a:gd name="T30" fmla="*/ 63 w 143"/>
                <a:gd name="T31" fmla="*/ 77 h 143"/>
                <a:gd name="T32" fmla="*/ 70 w 143"/>
                <a:gd name="T33" fmla="*/ 67 h 143"/>
                <a:gd name="T34" fmla="*/ 80 w 143"/>
                <a:gd name="T35" fmla="*/ 56 h 143"/>
                <a:gd name="T36" fmla="*/ 84 w 143"/>
                <a:gd name="T37" fmla="*/ 49 h 143"/>
                <a:gd name="T38" fmla="*/ 91 w 143"/>
                <a:gd name="T39" fmla="*/ 42 h 143"/>
                <a:gd name="T40" fmla="*/ 94 w 143"/>
                <a:gd name="T41" fmla="*/ 35 h 143"/>
                <a:gd name="T42" fmla="*/ 94 w 143"/>
                <a:gd name="T43" fmla="*/ 28 h 143"/>
                <a:gd name="T44" fmla="*/ 94 w 143"/>
                <a:gd name="T45" fmla="*/ 25 h 143"/>
                <a:gd name="T46" fmla="*/ 94 w 143"/>
                <a:gd name="T47" fmla="*/ 18 h 143"/>
                <a:gd name="T48" fmla="*/ 94 w 143"/>
                <a:gd name="T49" fmla="*/ 14 h 143"/>
                <a:gd name="T50" fmla="*/ 94 w 143"/>
                <a:gd name="T51" fmla="*/ 11 h 143"/>
                <a:gd name="T52" fmla="*/ 94 w 143"/>
                <a:gd name="T53" fmla="*/ 7 h 143"/>
                <a:gd name="T54" fmla="*/ 98 w 143"/>
                <a:gd name="T55" fmla="*/ 4 h 143"/>
                <a:gd name="T56" fmla="*/ 101 w 143"/>
                <a:gd name="T57" fmla="*/ 4 h 143"/>
                <a:gd name="T58" fmla="*/ 105 w 143"/>
                <a:gd name="T59" fmla="*/ 0 h 143"/>
                <a:gd name="T60" fmla="*/ 108 w 143"/>
                <a:gd name="T61" fmla="*/ 0 h 143"/>
                <a:gd name="T62" fmla="*/ 115 w 143"/>
                <a:gd name="T63" fmla="*/ 4 h 143"/>
                <a:gd name="T64" fmla="*/ 126 w 143"/>
                <a:gd name="T65" fmla="*/ 7 h 143"/>
                <a:gd name="T66" fmla="*/ 133 w 143"/>
                <a:gd name="T67" fmla="*/ 14 h 143"/>
                <a:gd name="T68" fmla="*/ 140 w 143"/>
                <a:gd name="T69" fmla="*/ 18 h 143"/>
                <a:gd name="T70" fmla="*/ 143 w 143"/>
                <a:gd name="T71" fmla="*/ 21 h 143"/>
                <a:gd name="T72" fmla="*/ 143 w 143"/>
                <a:gd name="T73" fmla="*/ 25 h 143"/>
                <a:gd name="T74" fmla="*/ 143 w 143"/>
                <a:gd name="T75" fmla="*/ 28 h 143"/>
                <a:gd name="T76" fmla="*/ 143 w 143"/>
                <a:gd name="T77" fmla="*/ 32 h 143"/>
                <a:gd name="T78" fmla="*/ 143 w 143"/>
                <a:gd name="T79" fmla="*/ 35 h 143"/>
                <a:gd name="T80" fmla="*/ 140 w 143"/>
                <a:gd name="T81" fmla="*/ 39 h 143"/>
                <a:gd name="T82" fmla="*/ 136 w 143"/>
                <a:gd name="T83" fmla="*/ 42 h 143"/>
                <a:gd name="T84" fmla="*/ 133 w 143"/>
                <a:gd name="T85" fmla="*/ 49 h 143"/>
                <a:gd name="T86" fmla="*/ 126 w 143"/>
                <a:gd name="T87" fmla="*/ 56 h 143"/>
                <a:gd name="T88" fmla="*/ 119 w 143"/>
                <a:gd name="T89" fmla="*/ 63 h 143"/>
                <a:gd name="T90" fmla="*/ 112 w 143"/>
                <a:gd name="T91" fmla="*/ 70 h 143"/>
                <a:gd name="T92" fmla="*/ 98 w 143"/>
                <a:gd name="T93" fmla="*/ 84 h 143"/>
                <a:gd name="T94" fmla="*/ 84 w 143"/>
                <a:gd name="T95" fmla="*/ 98 h 143"/>
                <a:gd name="T96" fmla="*/ 70 w 143"/>
                <a:gd name="T97" fmla="*/ 108 h 143"/>
                <a:gd name="T98" fmla="*/ 59 w 143"/>
                <a:gd name="T99" fmla="*/ 115 h 143"/>
                <a:gd name="T100" fmla="*/ 42 w 143"/>
                <a:gd name="T101" fmla="*/ 129 h 143"/>
                <a:gd name="T102" fmla="*/ 31 w 143"/>
                <a:gd name="T103" fmla="*/ 133 h 143"/>
                <a:gd name="T104" fmla="*/ 21 w 143"/>
                <a:gd name="T105" fmla="*/ 140 h 143"/>
                <a:gd name="T106" fmla="*/ 21 w 143"/>
                <a:gd name="T107" fmla="*/ 14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43">
                  <a:moveTo>
                    <a:pt x="21" y="140"/>
                  </a:moveTo>
                  <a:lnTo>
                    <a:pt x="14" y="143"/>
                  </a:lnTo>
                  <a:lnTo>
                    <a:pt x="7" y="143"/>
                  </a:lnTo>
                  <a:lnTo>
                    <a:pt x="3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0"/>
                  </a:lnTo>
                  <a:lnTo>
                    <a:pt x="3" y="136"/>
                  </a:lnTo>
                  <a:lnTo>
                    <a:pt x="3" y="133"/>
                  </a:lnTo>
                  <a:lnTo>
                    <a:pt x="7" y="129"/>
                  </a:lnTo>
                  <a:lnTo>
                    <a:pt x="14" y="122"/>
                  </a:lnTo>
                  <a:lnTo>
                    <a:pt x="17" y="119"/>
                  </a:lnTo>
                  <a:lnTo>
                    <a:pt x="24" y="112"/>
                  </a:lnTo>
                  <a:lnTo>
                    <a:pt x="38" y="98"/>
                  </a:lnTo>
                  <a:lnTo>
                    <a:pt x="49" y="88"/>
                  </a:lnTo>
                  <a:lnTo>
                    <a:pt x="63" y="77"/>
                  </a:lnTo>
                  <a:lnTo>
                    <a:pt x="70" y="67"/>
                  </a:lnTo>
                  <a:lnTo>
                    <a:pt x="80" y="56"/>
                  </a:lnTo>
                  <a:lnTo>
                    <a:pt x="84" y="49"/>
                  </a:lnTo>
                  <a:lnTo>
                    <a:pt x="91" y="42"/>
                  </a:lnTo>
                  <a:lnTo>
                    <a:pt x="94" y="35"/>
                  </a:lnTo>
                  <a:lnTo>
                    <a:pt x="94" y="28"/>
                  </a:lnTo>
                  <a:lnTo>
                    <a:pt x="94" y="25"/>
                  </a:lnTo>
                  <a:lnTo>
                    <a:pt x="94" y="18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7"/>
                  </a:lnTo>
                  <a:lnTo>
                    <a:pt x="98" y="4"/>
                  </a:lnTo>
                  <a:lnTo>
                    <a:pt x="101" y="4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5" y="4"/>
                  </a:lnTo>
                  <a:lnTo>
                    <a:pt x="126" y="7"/>
                  </a:lnTo>
                  <a:lnTo>
                    <a:pt x="133" y="14"/>
                  </a:lnTo>
                  <a:lnTo>
                    <a:pt x="140" y="18"/>
                  </a:lnTo>
                  <a:lnTo>
                    <a:pt x="143" y="21"/>
                  </a:lnTo>
                  <a:lnTo>
                    <a:pt x="143" y="25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43" y="35"/>
                  </a:lnTo>
                  <a:lnTo>
                    <a:pt x="140" y="39"/>
                  </a:lnTo>
                  <a:lnTo>
                    <a:pt x="136" y="42"/>
                  </a:lnTo>
                  <a:lnTo>
                    <a:pt x="133" y="49"/>
                  </a:lnTo>
                  <a:lnTo>
                    <a:pt x="126" y="56"/>
                  </a:lnTo>
                  <a:lnTo>
                    <a:pt x="119" y="63"/>
                  </a:lnTo>
                  <a:lnTo>
                    <a:pt x="112" y="70"/>
                  </a:lnTo>
                  <a:lnTo>
                    <a:pt x="98" y="84"/>
                  </a:lnTo>
                  <a:lnTo>
                    <a:pt x="84" y="98"/>
                  </a:lnTo>
                  <a:lnTo>
                    <a:pt x="70" y="108"/>
                  </a:lnTo>
                  <a:lnTo>
                    <a:pt x="59" y="115"/>
                  </a:lnTo>
                  <a:lnTo>
                    <a:pt x="42" y="129"/>
                  </a:lnTo>
                  <a:lnTo>
                    <a:pt x="31" y="133"/>
                  </a:lnTo>
                  <a:lnTo>
                    <a:pt x="21" y="140"/>
                  </a:lnTo>
                  <a:lnTo>
                    <a:pt x="21" y="14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6">
              <a:extLst>
                <a:ext uri="{FF2B5EF4-FFF2-40B4-BE49-F238E27FC236}">
                  <a16:creationId xmlns:a16="http://schemas.microsoft.com/office/drawing/2014/main" id="{42411163-8C0B-4451-87B7-BE8056DD4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7414" y="23775780"/>
              <a:ext cx="1440830" cy="649786"/>
            </a:xfrm>
            <a:custGeom>
              <a:avLst/>
              <a:gdLst>
                <a:gd name="T0" fmla="*/ 115 w 255"/>
                <a:gd name="T1" fmla="*/ 80 h 115"/>
                <a:gd name="T2" fmla="*/ 153 w 255"/>
                <a:gd name="T3" fmla="*/ 80 h 115"/>
                <a:gd name="T4" fmla="*/ 178 w 255"/>
                <a:gd name="T5" fmla="*/ 80 h 115"/>
                <a:gd name="T6" fmla="*/ 188 w 255"/>
                <a:gd name="T7" fmla="*/ 77 h 115"/>
                <a:gd name="T8" fmla="*/ 192 w 255"/>
                <a:gd name="T9" fmla="*/ 73 h 115"/>
                <a:gd name="T10" fmla="*/ 188 w 255"/>
                <a:gd name="T11" fmla="*/ 56 h 115"/>
                <a:gd name="T12" fmla="*/ 178 w 255"/>
                <a:gd name="T13" fmla="*/ 31 h 115"/>
                <a:gd name="T14" fmla="*/ 174 w 255"/>
                <a:gd name="T15" fmla="*/ 17 h 115"/>
                <a:gd name="T16" fmla="*/ 178 w 255"/>
                <a:gd name="T17" fmla="*/ 14 h 115"/>
                <a:gd name="T18" fmla="*/ 185 w 255"/>
                <a:gd name="T19" fmla="*/ 17 h 115"/>
                <a:gd name="T20" fmla="*/ 192 w 255"/>
                <a:gd name="T21" fmla="*/ 21 h 115"/>
                <a:gd name="T22" fmla="*/ 206 w 255"/>
                <a:gd name="T23" fmla="*/ 38 h 115"/>
                <a:gd name="T24" fmla="*/ 227 w 255"/>
                <a:gd name="T25" fmla="*/ 59 h 115"/>
                <a:gd name="T26" fmla="*/ 241 w 255"/>
                <a:gd name="T27" fmla="*/ 70 h 115"/>
                <a:gd name="T28" fmla="*/ 251 w 255"/>
                <a:gd name="T29" fmla="*/ 77 h 115"/>
                <a:gd name="T30" fmla="*/ 255 w 255"/>
                <a:gd name="T31" fmla="*/ 87 h 115"/>
                <a:gd name="T32" fmla="*/ 248 w 255"/>
                <a:gd name="T33" fmla="*/ 94 h 115"/>
                <a:gd name="T34" fmla="*/ 230 w 255"/>
                <a:gd name="T35" fmla="*/ 105 h 115"/>
                <a:gd name="T36" fmla="*/ 202 w 255"/>
                <a:gd name="T37" fmla="*/ 112 h 115"/>
                <a:gd name="T38" fmla="*/ 167 w 255"/>
                <a:gd name="T39" fmla="*/ 115 h 115"/>
                <a:gd name="T40" fmla="*/ 136 w 255"/>
                <a:gd name="T41" fmla="*/ 115 h 115"/>
                <a:gd name="T42" fmla="*/ 111 w 255"/>
                <a:gd name="T43" fmla="*/ 112 h 115"/>
                <a:gd name="T44" fmla="*/ 70 w 255"/>
                <a:gd name="T45" fmla="*/ 105 h 115"/>
                <a:gd name="T46" fmla="*/ 52 w 255"/>
                <a:gd name="T47" fmla="*/ 91 h 115"/>
                <a:gd name="T48" fmla="*/ 31 w 255"/>
                <a:gd name="T49" fmla="*/ 73 h 115"/>
                <a:gd name="T50" fmla="*/ 17 w 255"/>
                <a:gd name="T51" fmla="*/ 56 h 115"/>
                <a:gd name="T52" fmla="*/ 7 w 255"/>
                <a:gd name="T53" fmla="*/ 28 h 115"/>
                <a:gd name="T54" fmla="*/ 0 w 255"/>
                <a:gd name="T55" fmla="*/ 10 h 115"/>
                <a:gd name="T56" fmla="*/ 3 w 255"/>
                <a:gd name="T57" fmla="*/ 0 h 115"/>
                <a:gd name="T58" fmla="*/ 14 w 255"/>
                <a:gd name="T59" fmla="*/ 3 h 115"/>
                <a:gd name="T60" fmla="*/ 21 w 255"/>
                <a:gd name="T61" fmla="*/ 17 h 115"/>
                <a:gd name="T62" fmla="*/ 35 w 255"/>
                <a:gd name="T63" fmla="*/ 35 h 115"/>
                <a:gd name="T64" fmla="*/ 49 w 255"/>
                <a:gd name="T65" fmla="*/ 52 h 115"/>
                <a:gd name="T66" fmla="*/ 66 w 255"/>
                <a:gd name="T67" fmla="*/ 66 h 115"/>
                <a:gd name="T68" fmla="*/ 91 w 255"/>
                <a:gd name="T69" fmla="*/ 7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" h="115">
                  <a:moveTo>
                    <a:pt x="91" y="77"/>
                  </a:moveTo>
                  <a:lnTo>
                    <a:pt x="115" y="80"/>
                  </a:lnTo>
                  <a:lnTo>
                    <a:pt x="136" y="80"/>
                  </a:lnTo>
                  <a:lnTo>
                    <a:pt x="153" y="80"/>
                  </a:lnTo>
                  <a:lnTo>
                    <a:pt x="171" y="80"/>
                  </a:lnTo>
                  <a:lnTo>
                    <a:pt x="178" y="80"/>
                  </a:lnTo>
                  <a:lnTo>
                    <a:pt x="185" y="77"/>
                  </a:lnTo>
                  <a:lnTo>
                    <a:pt x="188" y="77"/>
                  </a:lnTo>
                  <a:lnTo>
                    <a:pt x="192" y="73"/>
                  </a:lnTo>
                  <a:lnTo>
                    <a:pt x="192" y="73"/>
                  </a:lnTo>
                  <a:lnTo>
                    <a:pt x="192" y="66"/>
                  </a:lnTo>
                  <a:lnTo>
                    <a:pt x="188" y="56"/>
                  </a:lnTo>
                  <a:lnTo>
                    <a:pt x="181" y="45"/>
                  </a:lnTo>
                  <a:lnTo>
                    <a:pt x="178" y="31"/>
                  </a:lnTo>
                  <a:lnTo>
                    <a:pt x="174" y="24"/>
                  </a:lnTo>
                  <a:lnTo>
                    <a:pt x="174" y="17"/>
                  </a:lnTo>
                  <a:lnTo>
                    <a:pt x="174" y="14"/>
                  </a:lnTo>
                  <a:lnTo>
                    <a:pt x="178" y="14"/>
                  </a:lnTo>
                  <a:lnTo>
                    <a:pt x="181" y="14"/>
                  </a:lnTo>
                  <a:lnTo>
                    <a:pt x="185" y="17"/>
                  </a:lnTo>
                  <a:lnTo>
                    <a:pt x="188" y="21"/>
                  </a:lnTo>
                  <a:lnTo>
                    <a:pt x="192" y="21"/>
                  </a:lnTo>
                  <a:lnTo>
                    <a:pt x="195" y="28"/>
                  </a:lnTo>
                  <a:lnTo>
                    <a:pt x="206" y="38"/>
                  </a:lnTo>
                  <a:lnTo>
                    <a:pt x="216" y="49"/>
                  </a:lnTo>
                  <a:lnTo>
                    <a:pt x="227" y="59"/>
                  </a:lnTo>
                  <a:lnTo>
                    <a:pt x="234" y="66"/>
                  </a:lnTo>
                  <a:lnTo>
                    <a:pt x="241" y="70"/>
                  </a:lnTo>
                  <a:lnTo>
                    <a:pt x="248" y="73"/>
                  </a:lnTo>
                  <a:lnTo>
                    <a:pt x="251" y="77"/>
                  </a:lnTo>
                  <a:lnTo>
                    <a:pt x="255" y="84"/>
                  </a:lnTo>
                  <a:lnTo>
                    <a:pt x="255" y="87"/>
                  </a:lnTo>
                  <a:lnTo>
                    <a:pt x="251" y="91"/>
                  </a:lnTo>
                  <a:lnTo>
                    <a:pt x="248" y="94"/>
                  </a:lnTo>
                  <a:lnTo>
                    <a:pt x="241" y="98"/>
                  </a:lnTo>
                  <a:lnTo>
                    <a:pt x="230" y="105"/>
                  </a:lnTo>
                  <a:lnTo>
                    <a:pt x="216" y="108"/>
                  </a:lnTo>
                  <a:lnTo>
                    <a:pt x="202" y="112"/>
                  </a:lnTo>
                  <a:lnTo>
                    <a:pt x="185" y="115"/>
                  </a:lnTo>
                  <a:lnTo>
                    <a:pt x="167" y="115"/>
                  </a:lnTo>
                  <a:lnTo>
                    <a:pt x="153" y="115"/>
                  </a:lnTo>
                  <a:lnTo>
                    <a:pt x="136" y="115"/>
                  </a:lnTo>
                  <a:lnTo>
                    <a:pt x="122" y="115"/>
                  </a:lnTo>
                  <a:lnTo>
                    <a:pt x="111" y="112"/>
                  </a:lnTo>
                  <a:lnTo>
                    <a:pt x="91" y="108"/>
                  </a:lnTo>
                  <a:lnTo>
                    <a:pt x="70" y="105"/>
                  </a:lnTo>
                  <a:lnTo>
                    <a:pt x="59" y="98"/>
                  </a:lnTo>
                  <a:lnTo>
                    <a:pt x="52" y="91"/>
                  </a:lnTo>
                  <a:lnTo>
                    <a:pt x="42" y="84"/>
                  </a:lnTo>
                  <a:lnTo>
                    <a:pt x="31" y="73"/>
                  </a:lnTo>
                  <a:lnTo>
                    <a:pt x="24" y="66"/>
                  </a:lnTo>
                  <a:lnTo>
                    <a:pt x="17" y="56"/>
                  </a:lnTo>
                  <a:lnTo>
                    <a:pt x="10" y="42"/>
                  </a:lnTo>
                  <a:lnTo>
                    <a:pt x="7" y="28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17" y="10"/>
                  </a:lnTo>
                  <a:lnTo>
                    <a:pt x="21" y="17"/>
                  </a:lnTo>
                  <a:lnTo>
                    <a:pt x="28" y="28"/>
                  </a:lnTo>
                  <a:lnTo>
                    <a:pt x="35" y="35"/>
                  </a:lnTo>
                  <a:lnTo>
                    <a:pt x="42" y="45"/>
                  </a:lnTo>
                  <a:lnTo>
                    <a:pt x="49" y="52"/>
                  </a:lnTo>
                  <a:lnTo>
                    <a:pt x="59" y="59"/>
                  </a:lnTo>
                  <a:lnTo>
                    <a:pt x="66" y="66"/>
                  </a:lnTo>
                  <a:lnTo>
                    <a:pt x="80" y="73"/>
                  </a:lnTo>
                  <a:lnTo>
                    <a:pt x="91" y="77"/>
                  </a:lnTo>
                  <a:lnTo>
                    <a:pt x="91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097049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30">
            <a:extLst>
              <a:ext uri="{FF2B5EF4-FFF2-40B4-BE49-F238E27FC236}">
                <a16:creationId xmlns:a16="http://schemas.microsoft.com/office/drawing/2014/main" id="{951C0D58-1823-485A-8210-F8B5EA03C51C}"/>
              </a:ext>
            </a:extLst>
          </p:cNvPr>
          <p:cNvGrpSpPr/>
          <p:nvPr/>
        </p:nvGrpSpPr>
        <p:grpSpPr>
          <a:xfrm>
            <a:off x="3091966" y="2235200"/>
            <a:ext cx="2554978" cy="2348278"/>
            <a:chOff x="3091966" y="2235200"/>
            <a:chExt cx="2554978" cy="2348278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E1719720-179B-4FE7-907B-AA88AEFD4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820" y="3290041"/>
              <a:ext cx="676320" cy="552536"/>
            </a:xfrm>
            <a:custGeom>
              <a:avLst/>
              <a:gdLst>
                <a:gd name="T0" fmla="*/ 0 w 117"/>
                <a:gd name="T1" fmla="*/ 84 h 88"/>
                <a:gd name="T2" fmla="*/ 0 w 117"/>
                <a:gd name="T3" fmla="*/ 84 h 88"/>
                <a:gd name="T4" fmla="*/ 4 w 117"/>
                <a:gd name="T5" fmla="*/ 76 h 88"/>
                <a:gd name="T6" fmla="*/ 16 w 117"/>
                <a:gd name="T7" fmla="*/ 72 h 88"/>
                <a:gd name="T8" fmla="*/ 29 w 117"/>
                <a:gd name="T9" fmla="*/ 63 h 88"/>
                <a:gd name="T10" fmla="*/ 42 w 117"/>
                <a:gd name="T11" fmla="*/ 55 h 88"/>
                <a:gd name="T12" fmla="*/ 54 w 117"/>
                <a:gd name="T13" fmla="*/ 46 h 88"/>
                <a:gd name="T14" fmla="*/ 63 w 117"/>
                <a:gd name="T15" fmla="*/ 38 h 88"/>
                <a:gd name="T16" fmla="*/ 67 w 117"/>
                <a:gd name="T17" fmla="*/ 34 h 88"/>
                <a:gd name="T18" fmla="*/ 71 w 117"/>
                <a:gd name="T19" fmla="*/ 25 h 88"/>
                <a:gd name="T20" fmla="*/ 75 w 117"/>
                <a:gd name="T21" fmla="*/ 21 h 88"/>
                <a:gd name="T22" fmla="*/ 75 w 117"/>
                <a:gd name="T23" fmla="*/ 17 h 88"/>
                <a:gd name="T24" fmla="*/ 75 w 117"/>
                <a:gd name="T25" fmla="*/ 13 h 88"/>
                <a:gd name="T26" fmla="*/ 75 w 117"/>
                <a:gd name="T27" fmla="*/ 8 h 88"/>
                <a:gd name="T28" fmla="*/ 75 w 117"/>
                <a:gd name="T29" fmla="*/ 8 h 88"/>
                <a:gd name="T30" fmla="*/ 75 w 117"/>
                <a:gd name="T31" fmla="*/ 4 h 88"/>
                <a:gd name="T32" fmla="*/ 80 w 117"/>
                <a:gd name="T33" fmla="*/ 0 h 88"/>
                <a:gd name="T34" fmla="*/ 84 w 117"/>
                <a:gd name="T35" fmla="*/ 0 h 88"/>
                <a:gd name="T36" fmla="*/ 92 w 117"/>
                <a:gd name="T37" fmla="*/ 0 h 88"/>
                <a:gd name="T38" fmla="*/ 96 w 117"/>
                <a:gd name="T39" fmla="*/ 4 h 88"/>
                <a:gd name="T40" fmla="*/ 105 w 117"/>
                <a:gd name="T41" fmla="*/ 4 h 88"/>
                <a:gd name="T42" fmla="*/ 109 w 117"/>
                <a:gd name="T43" fmla="*/ 8 h 88"/>
                <a:gd name="T44" fmla="*/ 113 w 117"/>
                <a:gd name="T45" fmla="*/ 13 h 88"/>
                <a:gd name="T46" fmla="*/ 113 w 117"/>
                <a:gd name="T47" fmla="*/ 13 h 88"/>
                <a:gd name="T48" fmla="*/ 117 w 117"/>
                <a:gd name="T49" fmla="*/ 17 h 88"/>
                <a:gd name="T50" fmla="*/ 117 w 117"/>
                <a:gd name="T51" fmla="*/ 21 h 88"/>
                <a:gd name="T52" fmla="*/ 113 w 117"/>
                <a:gd name="T53" fmla="*/ 25 h 88"/>
                <a:gd name="T54" fmla="*/ 113 w 117"/>
                <a:gd name="T55" fmla="*/ 30 h 88"/>
                <a:gd name="T56" fmla="*/ 105 w 117"/>
                <a:gd name="T57" fmla="*/ 34 h 88"/>
                <a:gd name="T58" fmla="*/ 101 w 117"/>
                <a:gd name="T59" fmla="*/ 38 h 88"/>
                <a:gd name="T60" fmla="*/ 96 w 117"/>
                <a:gd name="T61" fmla="*/ 42 h 88"/>
                <a:gd name="T62" fmla="*/ 84 w 117"/>
                <a:gd name="T63" fmla="*/ 51 h 88"/>
                <a:gd name="T64" fmla="*/ 75 w 117"/>
                <a:gd name="T65" fmla="*/ 59 h 88"/>
                <a:gd name="T66" fmla="*/ 63 w 117"/>
                <a:gd name="T67" fmla="*/ 67 h 88"/>
                <a:gd name="T68" fmla="*/ 50 w 117"/>
                <a:gd name="T69" fmla="*/ 72 h 88"/>
                <a:gd name="T70" fmla="*/ 33 w 117"/>
                <a:gd name="T71" fmla="*/ 80 h 88"/>
                <a:gd name="T72" fmla="*/ 25 w 117"/>
                <a:gd name="T73" fmla="*/ 80 h 88"/>
                <a:gd name="T74" fmla="*/ 16 w 117"/>
                <a:gd name="T75" fmla="*/ 84 h 88"/>
                <a:gd name="T76" fmla="*/ 12 w 117"/>
                <a:gd name="T77" fmla="*/ 84 h 88"/>
                <a:gd name="T78" fmla="*/ 8 w 117"/>
                <a:gd name="T79" fmla="*/ 88 h 88"/>
                <a:gd name="T80" fmla="*/ 4 w 117"/>
                <a:gd name="T81" fmla="*/ 88 h 88"/>
                <a:gd name="T82" fmla="*/ 0 w 117"/>
                <a:gd name="T83" fmla="*/ 88 h 88"/>
                <a:gd name="T84" fmla="*/ 0 w 117"/>
                <a:gd name="T85" fmla="*/ 88 h 88"/>
                <a:gd name="T86" fmla="*/ 0 w 117"/>
                <a:gd name="T87" fmla="*/ 84 h 88"/>
                <a:gd name="T88" fmla="*/ 0 w 117"/>
                <a:gd name="T89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88">
                  <a:moveTo>
                    <a:pt x="0" y="84"/>
                  </a:moveTo>
                  <a:lnTo>
                    <a:pt x="0" y="84"/>
                  </a:lnTo>
                  <a:lnTo>
                    <a:pt x="4" y="76"/>
                  </a:lnTo>
                  <a:lnTo>
                    <a:pt x="16" y="72"/>
                  </a:lnTo>
                  <a:lnTo>
                    <a:pt x="29" y="63"/>
                  </a:lnTo>
                  <a:lnTo>
                    <a:pt x="42" y="55"/>
                  </a:lnTo>
                  <a:lnTo>
                    <a:pt x="54" y="46"/>
                  </a:lnTo>
                  <a:lnTo>
                    <a:pt x="63" y="38"/>
                  </a:lnTo>
                  <a:lnTo>
                    <a:pt x="67" y="34"/>
                  </a:lnTo>
                  <a:lnTo>
                    <a:pt x="71" y="25"/>
                  </a:lnTo>
                  <a:lnTo>
                    <a:pt x="75" y="21"/>
                  </a:lnTo>
                  <a:lnTo>
                    <a:pt x="75" y="17"/>
                  </a:lnTo>
                  <a:lnTo>
                    <a:pt x="75" y="13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105" y="4"/>
                  </a:lnTo>
                  <a:lnTo>
                    <a:pt x="109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7" y="17"/>
                  </a:lnTo>
                  <a:lnTo>
                    <a:pt x="117" y="21"/>
                  </a:lnTo>
                  <a:lnTo>
                    <a:pt x="113" y="25"/>
                  </a:lnTo>
                  <a:lnTo>
                    <a:pt x="113" y="30"/>
                  </a:lnTo>
                  <a:lnTo>
                    <a:pt x="105" y="34"/>
                  </a:lnTo>
                  <a:lnTo>
                    <a:pt x="101" y="38"/>
                  </a:lnTo>
                  <a:lnTo>
                    <a:pt x="96" y="42"/>
                  </a:lnTo>
                  <a:lnTo>
                    <a:pt x="84" y="51"/>
                  </a:lnTo>
                  <a:lnTo>
                    <a:pt x="75" y="59"/>
                  </a:lnTo>
                  <a:lnTo>
                    <a:pt x="63" y="67"/>
                  </a:lnTo>
                  <a:lnTo>
                    <a:pt x="50" y="72"/>
                  </a:lnTo>
                  <a:lnTo>
                    <a:pt x="33" y="80"/>
                  </a:lnTo>
                  <a:lnTo>
                    <a:pt x="25" y="80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07E87A6D-3818-4AB8-8F78-AB56504F9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186" y="3578867"/>
              <a:ext cx="757246" cy="583932"/>
            </a:xfrm>
            <a:custGeom>
              <a:avLst/>
              <a:gdLst>
                <a:gd name="T0" fmla="*/ 114 w 131"/>
                <a:gd name="T1" fmla="*/ 5 h 93"/>
                <a:gd name="T2" fmla="*/ 118 w 131"/>
                <a:gd name="T3" fmla="*/ 9 h 93"/>
                <a:gd name="T4" fmla="*/ 127 w 131"/>
                <a:gd name="T5" fmla="*/ 13 h 93"/>
                <a:gd name="T6" fmla="*/ 127 w 131"/>
                <a:gd name="T7" fmla="*/ 17 h 93"/>
                <a:gd name="T8" fmla="*/ 131 w 131"/>
                <a:gd name="T9" fmla="*/ 17 h 93"/>
                <a:gd name="T10" fmla="*/ 131 w 131"/>
                <a:gd name="T11" fmla="*/ 26 h 93"/>
                <a:gd name="T12" fmla="*/ 127 w 131"/>
                <a:gd name="T13" fmla="*/ 30 h 93"/>
                <a:gd name="T14" fmla="*/ 122 w 131"/>
                <a:gd name="T15" fmla="*/ 34 h 93"/>
                <a:gd name="T16" fmla="*/ 114 w 131"/>
                <a:gd name="T17" fmla="*/ 38 h 93"/>
                <a:gd name="T18" fmla="*/ 110 w 131"/>
                <a:gd name="T19" fmla="*/ 47 h 93"/>
                <a:gd name="T20" fmla="*/ 101 w 131"/>
                <a:gd name="T21" fmla="*/ 51 h 93"/>
                <a:gd name="T22" fmla="*/ 89 w 131"/>
                <a:gd name="T23" fmla="*/ 59 h 93"/>
                <a:gd name="T24" fmla="*/ 80 w 131"/>
                <a:gd name="T25" fmla="*/ 68 h 93"/>
                <a:gd name="T26" fmla="*/ 63 w 131"/>
                <a:gd name="T27" fmla="*/ 76 h 93"/>
                <a:gd name="T28" fmla="*/ 47 w 131"/>
                <a:gd name="T29" fmla="*/ 84 h 93"/>
                <a:gd name="T30" fmla="*/ 26 w 131"/>
                <a:gd name="T31" fmla="*/ 89 h 93"/>
                <a:gd name="T32" fmla="*/ 17 w 131"/>
                <a:gd name="T33" fmla="*/ 93 h 93"/>
                <a:gd name="T34" fmla="*/ 9 w 131"/>
                <a:gd name="T35" fmla="*/ 93 h 93"/>
                <a:gd name="T36" fmla="*/ 4 w 131"/>
                <a:gd name="T37" fmla="*/ 93 h 93"/>
                <a:gd name="T38" fmla="*/ 4 w 131"/>
                <a:gd name="T39" fmla="*/ 93 h 93"/>
                <a:gd name="T40" fmla="*/ 0 w 131"/>
                <a:gd name="T41" fmla="*/ 89 h 93"/>
                <a:gd name="T42" fmla="*/ 4 w 131"/>
                <a:gd name="T43" fmla="*/ 84 h 93"/>
                <a:gd name="T44" fmla="*/ 9 w 131"/>
                <a:gd name="T45" fmla="*/ 80 h 93"/>
                <a:gd name="T46" fmla="*/ 17 w 131"/>
                <a:gd name="T47" fmla="*/ 76 h 93"/>
                <a:gd name="T48" fmla="*/ 34 w 131"/>
                <a:gd name="T49" fmla="*/ 68 h 93"/>
                <a:gd name="T50" fmla="*/ 42 w 131"/>
                <a:gd name="T51" fmla="*/ 59 h 93"/>
                <a:gd name="T52" fmla="*/ 51 w 131"/>
                <a:gd name="T53" fmla="*/ 55 h 93"/>
                <a:gd name="T54" fmla="*/ 68 w 131"/>
                <a:gd name="T55" fmla="*/ 42 h 93"/>
                <a:gd name="T56" fmla="*/ 76 w 131"/>
                <a:gd name="T57" fmla="*/ 34 h 93"/>
                <a:gd name="T58" fmla="*/ 84 w 131"/>
                <a:gd name="T59" fmla="*/ 30 h 93"/>
                <a:gd name="T60" fmla="*/ 89 w 131"/>
                <a:gd name="T61" fmla="*/ 21 h 93"/>
                <a:gd name="T62" fmla="*/ 89 w 131"/>
                <a:gd name="T63" fmla="*/ 17 h 93"/>
                <a:gd name="T64" fmla="*/ 93 w 131"/>
                <a:gd name="T65" fmla="*/ 13 h 93"/>
                <a:gd name="T66" fmla="*/ 89 w 131"/>
                <a:gd name="T67" fmla="*/ 9 h 93"/>
                <a:gd name="T68" fmla="*/ 89 w 131"/>
                <a:gd name="T69" fmla="*/ 9 h 93"/>
                <a:gd name="T70" fmla="*/ 89 w 131"/>
                <a:gd name="T71" fmla="*/ 5 h 93"/>
                <a:gd name="T72" fmla="*/ 93 w 131"/>
                <a:gd name="T73" fmla="*/ 0 h 93"/>
                <a:gd name="T74" fmla="*/ 97 w 131"/>
                <a:gd name="T75" fmla="*/ 0 h 93"/>
                <a:gd name="T76" fmla="*/ 97 w 131"/>
                <a:gd name="T77" fmla="*/ 0 h 93"/>
                <a:gd name="T78" fmla="*/ 101 w 131"/>
                <a:gd name="T79" fmla="*/ 0 h 93"/>
                <a:gd name="T80" fmla="*/ 110 w 131"/>
                <a:gd name="T81" fmla="*/ 5 h 93"/>
                <a:gd name="T82" fmla="*/ 114 w 131"/>
                <a:gd name="T83" fmla="*/ 5 h 93"/>
                <a:gd name="T84" fmla="*/ 114 w 131"/>
                <a:gd name="T8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" h="93">
                  <a:moveTo>
                    <a:pt x="114" y="5"/>
                  </a:moveTo>
                  <a:lnTo>
                    <a:pt x="118" y="9"/>
                  </a:lnTo>
                  <a:lnTo>
                    <a:pt x="127" y="13"/>
                  </a:lnTo>
                  <a:lnTo>
                    <a:pt x="127" y="17"/>
                  </a:lnTo>
                  <a:lnTo>
                    <a:pt x="131" y="17"/>
                  </a:lnTo>
                  <a:lnTo>
                    <a:pt x="131" y="26"/>
                  </a:lnTo>
                  <a:lnTo>
                    <a:pt x="127" y="30"/>
                  </a:lnTo>
                  <a:lnTo>
                    <a:pt x="122" y="34"/>
                  </a:lnTo>
                  <a:lnTo>
                    <a:pt x="114" y="38"/>
                  </a:lnTo>
                  <a:lnTo>
                    <a:pt x="110" y="47"/>
                  </a:lnTo>
                  <a:lnTo>
                    <a:pt x="101" y="51"/>
                  </a:lnTo>
                  <a:lnTo>
                    <a:pt x="89" y="59"/>
                  </a:lnTo>
                  <a:lnTo>
                    <a:pt x="80" y="68"/>
                  </a:lnTo>
                  <a:lnTo>
                    <a:pt x="63" y="76"/>
                  </a:lnTo>
                  <a:lnTo>
                    <a:pt x="47" y="84"/>
                  </a:lnTo>
                  <a:lnTo>
                    <a:pt x="26" y="89"/>
                  </a:lnTo>
                  <a:lnTo>
                    <a:pt x="17" y="93"/>
                  </a:lnTo>
                  <a:lnTo>
                    <a:pt x="9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0" y="89"/>
                  </a:lnTo>
                  <a:lnTo>
                    <a:pt x="4" y="84"/>
                  </a:lnTo>
                  <a:lnTo>
                    <a:pt x="9" y="80"/>
                  </a:lnTo>
                  <a:lnTo>
                    <a:pt x="17" y="76"/>
                  </a:lnTo>
                  <a:lnTo>
                    <a:pt x="34" y="68"/>
                  </a:lnTo>
                  <a:lnTo>
                    <a:pt x="42" y="59"/>
                  </a:lnTo>
                  <a:lnTo>
                    <a:pt x="51" y="55"/>
                  </a:lnTo>
                  <a:lnTo>
                    <a:pt x="68" y="42"/>
                  </a:lnTo>
                  <a:lnTo>
                    <a:pt x="76" y="34"/>
                  </a:lnTo>
                  <a:lnTo>
                    <a:pt x="84" y="30"/>
                  </a:lnTo>
                  <a:lnTo>
                    <a:pt x="89" y="21"/>
                  </a:lnTo>
                  <a:lnTo>
                    <a:pt x="89" y="17"/>
                  </a:lnTo>
                  <a:lnTo>
                    <a:pt x="93" y="13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5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10" y="5"/>
                  </a:lnTo>
                  <a:lnTo>
                    <a:pt x="114" y="5"/>
                  </a:lnTo>
                  <a:lnTo>
                    <a:pt x="114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0647D80E-07B5-439F-8EE3-0D4FF7D60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527" y="3817462"/>
              <a:ext cx="1144538" cy="766016"/>
            </a:xfrm>
            <a:custGeom>
              <a:avLst/>
              <a:gdLst>
                <a:gd name="T0" fmla="*/ 148 w 198"/>
                <a:gd name="T1" fmla="*/ 30 h 122"/>
                <a:gd name="T2" fmla="*/ 152 w 198"/>
                <a:gd name="T3" fmla="*/ 25 h 122"/>
                <a:gd name="T4" fmla="*/ 156 w 198"/>
                <a:gd name="T5" fmla="*/ 21 h 122"/>
                <a:gd name="T6" fmla="*/ 160 w 198"/>
                <a:gd name="T7" fmla="*/ 17 h 122"/>
                <a:gd name="T8" fmla="*/ 160 w 198"/>
                <a:gd name="T9" fmla="*/ 9 h 122"/>
                <a:gd name="T10" fmla="*/ 160 w 198"/>
                <a:gd name="T11" fmla="*/ 4 h 122"/>
                <a:gd name="T12" fmla="*/ 160 w 198"/>
                <a:gd name="T13" fmla="*/ 4 h 122"/>
                <a:gd name="T14" fmla="*/ 165 w 198"/>
                <a:gd name="T15" fmla="*/ 0 h 122"/>
                <a:gd name="T16" fmla="*/ 169 w 198"/>
                <a:gd name="T17" fmla="*/ 0 h 122"/>
                <a:gd name="T18" fmla="*/ 177 w 198"/>
                <a:gd name="T19" fmla="*/ 9 h 122"/>
                <a:gd name="T20" fmla="*/ 190 w 198"/>
                <a:gd name="T21" fmla="*/ 13 h 122"/>
                <a:gd name="T22" fmla="*/ 194 w 198"/>
                <a:gd name="T23" fmla="*/ 21 h 122"/>
                <a:gd name="T24" fmla="*/ 198 w 198"/>
                <a:gd name="T25" fmla="*/ 25 h 122"/>
                <a:gd name="T26" fmla="*/ 198 w 198"/>
                <a:gd name="T27" fmla="*/ 30 h 122"/>
                <a:gd name="T28" fmla="*/ 198 w 198"/>
                <a:gd name="T29" fmla="*/ 34 h 122"/>
                <a:gd name="T30" fmla="*/ 194 w 198"/>
                <a:gd name="T31" fmla="*/ 34 h 122"/>
                <a:gd name="T32" fmla="*/ 190 w 198"/>
                <a:gd name="T33" fmla="*/ 38 h 122"/>
                <a:gd name="T34" fmla="*/ 181 w 198"/>
                <a:gd name="T35" fmla="*/ 46 h 122"/>
                <a:gd name="T36" fmla="*/ 173 w 198"/>
                <a:gd name="T37" fmla="*/ 51 h 122"/>
                <a:gd name="T38" fmla="*/ 169 w 198"/>
                <a:gd name="T39" fmla="*/ 55 h 122"/>
                <a:gd name="T40" fmla="*/ 156 w 198"/>
                <a:gd name="T41" fmla="*/ 63 h 122"/>
                <a:gd name="T42" fmla="*/ 148 w 198"/>
                <a:gd name="T43" fmla="*/ 68 h 122"/>
                <a:gd name="T44" fmla="*/ 135 w 198"/>
                <a:gd name="T45" fmla="*/ 76 h 122"/>
                <a:gd name="T46" fmla="*/ 122 w 198"/>
                <a:gd name="T47" fmla="*/ 89 h 122"/>
                <a:gd name="T48" fmla="*/ 106 w 198"/>
                <a:gd name="T49" fmla="*/ 93 h 122"/>
                <a:gd name="T50" fmla="*/ 89 w 198"/>
                <a:gd name="T51" fmla="*/ 101 h 122"/>
                <a:gd name="T52" fmla="*/ 68 w 198"/>
                <a:gd name="T53" fmla="*/ 110 h 122"/>
                <a:gd name="T54" fmla="*/ 51 w 198"/>
                <a:gd name="T55" fmla="*/ 114 h 122"/>
                <a:gd name="T56" fmla="*/ 38 w 198"/>
                <a:gd name="T57" fmla="*/ 118 h 122"/>
                <a:gd name="T58" fmla="*/ 30 w 198"/>
                <a:gd name="T59" fmla="*/ 118 h 122"/>
                <a:gd name="T60" fmla="*/ 21 w 198"/>
                <a:gd name="T61" fmla="*/ 122 h 122"/>
                <a:gd name="T62" fmla="*/ 17 w 198"/>
                <a:gd name="T63" fmla="*/ 122 h 122"/>
                <a:gd name="T64" fmla="*/ 9 w 198"/>
                <a:gd name="T65" fmla="*/ 122 h 122"/>
                <a:gd name="T66" fmla="*/ 5 w 198"/>
                <a:gd name="T67" fmla="*/ 122 h 122"/>
                <a:gd name="T68" fmla="*/ 5 w 198"/>
                <a:gd name="T69" fmla="*/ 122 h 122"/>
                <a:gd name="T70" fmla="*/ 0 w 198"/>
                <a:gd name="T71" fmla="*/ 122 h 122"/>
                <a:gd name="T72" fmla="*/ 0 w 198"/>
                <a:gd name="T73" fmla="*/ 118 h 122"/>
                <a:gd name="T74" fmla="*/ 5 w 198"/>
                <a:gd name="T75" fmla="*/ 118 h 122"/>
                <a:gd name="T76" fmla="*/ 5 w 198"/>
                <a:gd name="T77" fmla="*/ 114 h 122"/>
                <a:gd name="T78" fmla="*/ 9 w 198"/>
                <a:gd name="T79" fmla="*/ 114 h 122"/>
                <a:gd name="T80" fmla="*/ 13 w 198"/>
                <a:gd name="T81" fmla="*/ 110 h 122"/>
                <a:gd name="T82" fmla="*/ 21 w 198"/>
                <a:gd name="T83" fmla="*/ 105 h 122"/>
                <a:gd name="T84" fmla="*/ 30 w 198"/>
                <a:gd name="T85" fmla="*/ 105 h 122"/>
                <a:gd name="T86" fmla="*/ 38 w 198"/>
                <a:gd name="T87" fmla="*/ 101 h 122"/>
                <a:gd name="T88" fmla="*/ 72 w 198"/>
                <a:gd name="T89" fmla="*/ 84 h 122"/>
                <a:gd name="T90" fmla="*/ 89 w 198"/>
                <a:gd name="T91" fmla="*/ 76 h 122"/>
                <a:gd name="T92" fmla="*/ 106 w 198"/>
                <a:gd name="T93" fmla="*/ 63 h 122"/>
                <a:gd name="T94" fmla="*/ 118 w 198"/>
                <a:gd name="T95" fmla="*/ 55 h 122"/>
                <a:gd name="T96" fmla="*/ 131 w 198"/>
                <a:gd name="T97" fmla="*/ 46 h 122"/>
                <a:gd name="T98" fmla="*/ 139 w 198"/>
                <a:gd name="T99" fmla="*/ 38 h 122"/>
                <a:gd name="T100" fmla="*/ 148 w 198"/>
                <a:gd name="T101" fmla="*/ 30 h 122"/>
                <a:gd name="T102" fmla="*/ 148 w 198"/>
                <a:gd name="T103" fmla="*/ 3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8" h="122">
                  <a:moveTo>
                    <a:pt x="148" y="30"/>
                  </a:moveTo>
                  <a:lnTo>
                    <a:pt x="152" y="25"/>
                  </a:lnTo>
                  <a:lnTo>
                    <a:pt x="156" y="21"/>
                  </a:lnTo>
                  <a:lnTo>
                    <a:pt x="160" y="17"/>
                  </a:lnTo>
                  <a:lnTo>
                    <a:pt x="160" y="9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7" y="9"/>
                  </a:lnTo>
                  <a:lnTo>
                    <a:pt x="190" y="13"/>
                  </a:lnTo>
                  <a:lnTo>
                    <a:pt x="194" y="21"/>
                  </a:lnTo>
                  <a:lnTo>
                    <a:pt x="198" y="25"/>
                  </a:lnTo>
                  <a:lnTo>
                    <a:pt x="198" y="30"/>
                  </a:lnTo>
                  <a:lnTo>
                    <a:pt x="198" y="34"/>
                  </a:lnTo>
                  <a:lnTo>
                    <a:pt x="194" y="34"/>
                  </a:lnTo>
                  <a:lnTo>
                    <a:pt x="190" y="38"/>
                  </a:lnTo>
                  <a:lnTo>
                    <a:pt x="181" y="46"/>
                  </a:lnTo>
                  <a:lnTo>
                    <a:pt x="173" y="51"/>
                  </a:lnTo>
                  <a:lnTo>
                    <a:pt x="169" y="55"/>
                  </a:lnTo>
                  <a:lnTo>
                    <a:pt x="156" y="63"/>
                  </a:lnTo>
                  <a:lnTo>
                    <a:pt x="148" y="68"/>
                  </a:lnTo>
                  <a:lnTo>
                    <a:pt x="135" y="76"/>
                  </a:lnTo>
                  <a:lnTo>
                    <a:pt x="122" y="89"/>
                  </a:lnTo>
                  <a:lnTo>
                    <a:pt x="106" y="93"/>
                  </a:lnTo>
                  <a:lnTo>
                    <a:pt x="89" y="101"/>
                  </a:lnTo>
                  <a:lnTo>
                    <a:pt x="68" y="110"/>
                  </a:lnTo>
                  <a:lnTo>
                    <a:pt x="51" y="114"/>
                  </a:lnTo>
                  <a:lnTo>
                    <a:pt x="38" y="118"/>
                  </a:lnTo>
                  <a:lnTo>
                    <a:pt x="30" y="118"/>
                  </a:lnTo>
                  <a:lnTo>
                    <a:pt x="21" y="122"/>
                  </a:lnTo>
                  <a:lnTo>
                    <a:pt x="17" y="122"/>
                  </a:lnTo>
                  <a:lnTo>
                    <a:pt x="9" y="122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5" y="118"/>
                  </a:lnTo>
                  <a:lnTo>
                    <a:pt x="5" y="114"/>
                  </a:lnTo>
                  <a:lnTo>
                    <a:pt x="9" y="114"/>
                  </a:lnTo>
                  <a:lnTo>
                    <a:pt x="13" y="110"/>
                  </a:lnTo>
                  <a:lnTo>
                    <a:pt x="21" y="105"/>
                  </a:lnTo>
                  <a:lnTo>
                    <a:pt x="30" y="105"/>
                  </a:lnTo>
                  <a:lnTo>
                    <a:pt x="38" y="101"/>
                  </a:lnTo>
                  <a:lnTo>
                    <a:pt x="72" y="84"/>
                  </a:lnTo>
                  <a:lnTo>
                    <a:pt x="89" y="76"/>
                  </a:lnTo>
                  <a:lnTo>
                    <a:pt x="106" y="63"/>
                  </a:lnTo>
                  <a:lnTo>
                    <a:pt x="118" y="55"/>
                  </a:lnTo>
                  <a:lnTo>
                    <a:pt x="131" y="46"/>
                  </a:lnTo>
                  <a:lnTo>
                    <a:pt x="139" y="38"/>
                  </a:lnTo>
                  <a:lnTo>
                    <a:pt x="148" y="30"/>
                  </a:lnTo>
                  <a:lnTo>
                    <a:pt x="148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95A9A9E7-A4FC-4DEF-A8F7-CEB1C020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820" y="2235200"/>
              <a:ext cx="1046271" cy="659278"/>
            </a:xfrm>
            <a:custGeom>
              <a:avLst/>
              <a:gdLst>
                <a:gd name="T0" fmla="*/ 59 w 181"/>
                <a:gd name="T1" fmla="*/ 71 h 105"/>
                <a:gd name="T2" fmla="*/ 63 w 181"/>
                <a:gd name="T3" fmla="*/ 71 h 105"/>
                <a:gd name="T4" fmla="*/ 67 w 181"/>
                <a:gd name="T5" fmla="*/ 71 h 105"/>
                <a:gd name="T6" fmla="*/ 75 w 181"/>
                <a:gd name="T7" fmla="*/ 71 h 105"/>
                <a:gd name="T8" fmla="*/ 88 w 181"/>
                <a:gd name="T9" fmla="*/ 67 h 105"/>
                <a:gd name="T10" fmla="*/ 101 w 181"/>
                <a:gd name="T11" fmla="*/ 67 h 105"/>
                <a:gd name="T12" fmla="*/ 122 w 181"/>
                <a:gd name="T13" fmla="*/ 63 h 105"/>
                <a:gd name="T14" fmla="*/ 143 w 181"/>
                <a:gd name="T15" fmla="*/ 63 h 105"/>
                <a:gd name="T16" fmla="*/ 168 w 181"/>
                <a:gd name="T17" fmla="*/ 59 h 105"/>
                <a:gd name="T18" fmla="*/ 181 w 181"/>
                <a:gd name="T19" fmla="*/ 76 h 105"/>
                <a:gd name="T20" fmla="*/ 134 w 181"/>
                <a:gd name="T21" fmla="*/ 84 h 105"/>
                <a:gd name="T22" fmla="*/ 88 w 181"/>
                <a:gd name="T23" fmla="*/ 88 h 105"/>
                <a:gd name="T24" fmla="*/ 67 w 181"/>
                <a:gd name="T25" fmla="*/ 92 h 105"/>
                <a:gd name="T26" fmla="*/ 50 w 181"/>
                <a:gd name="T27" fmla="*/ 97 h 105"/>
                <a:gd name="T28" fmla="*/ 42 w 181"/>
                <a:gd name="T29" fmla="*/ 101 h 105"/>
                <a:gd name="T30" fmla="*/ 33 w 181"/>
                <a:gd name="T31" fmla="*/ 101 h 105"/>
                <a:gd name="T32" fmla="*/ 25 w 181"/>
                <a:gd name="T33" fmla="*/ 101 h 105"/>
                <a:gd name="T34" fmla="*/ 21 w 181"/>
                <a:gd name="T35" fmla="*/ 101 h 105"/>
                <a:gd name="T36" fmla="*/ 12 w 181"/>
                <a:gd name="T37" fmla="*/ 105 h 105"/>
                <a:gd name="T38" fmla="*/ 8 w 181"/>
                <a:gd name="T39" fmla="*/ 105 h 105"/>
                <a:gd name="T40" fmla="*/ 8 w 181"/>
                <a:gd name="T41" fmla="*/ 101 h 105"/>
                <a:gd name="T42" fmla="*/ 4 w 181"/>
                <a:gd name="T43" fmla="*/ 97 h 105"/>
                <a:gd name="T44" fmla="*/ 4 w 181"/>
                <a:gd name="T45" fmla="*/ 92 h 105"/>
                <a:gd name="T46" fmla="*/ 0 w 181"/>
                <a:gd name="T47" fmla="*/ 88 h 105"/>
                <a:gd name="T48" fmla="*/ 0 w 181"/>
                <a:gd name="T49" fmla="*/ 84 h 105"/>
                <a:gd name="T50" fmla="*/ 0 w 181"/>
                <a:gd name="T51" fmla="*/ 80 h 105"/>
                <a:gd name="T52" fmla="*/ 0 w 181"/>
                <a:gd name="T53" fmla="*/ 80 h 105"/>
                <a:gd name="T54" fmla="*/ 4 w 181"/>
                <a:gd name="T55" fmla="*/ 80 h 105"/>
                <a:gd name="T56" fmla="*/ 4 w 181"/>
                <a:gd name="T57" fmla="*/ 76 h 105"/>
                <a:gd name="T58" fmla="*/ 16 w 181"/>
                <a:gd name="T59" fmla="*/ 71 h 105"/>
                <a:gd name="T60" fmla="*/ 25 w 181"/>
                <a:gd name="T61" fmla="*/ 67 h 105"/>
                <a:gd name="T62" fmla="*/ 33 w 181"/>
                <a:gd name="T63" fmla="*/ 63 h 105"/>
                <a:gd name="T64" fmla="*/ 42 w 181"/>
                <a:gd name="T65" fmla="*/ 59 h 105"/>
                <a:gd name="T66" fmla="*/ 46 w 181"/>
                <a:gd name="T67" fmla="*/ 50 h 105"/>
                <a:gd name="T68" fmla="*/ 54 w 181"/>
                <a:gd name="T69" fmla="*/ 46 h 105"/>
                <a:gd name="T70" fmla="*/ 59 w 181"/>
                <a:gd name="T71" fmla="*/ 38 h 105"/>
                <a:gd name="T72" fmla="*/ 67 w 181"/>
                <a:gd name="T73" fmla="*/ 29 h 105"/>
                <a:gd name="T74" fmla="*/ 71 w 181"/>
                <a:gd name="T75" fmla="*/ 21 h 105"/>
                <a:gd name="T76" fmla="*/ 71 w 181"/>
                <a:gd name="T77" fmla="*/ 17 h 105"/>
                <a:gd name="T78" fmla="*/ 71 w 181"/>
                <a:gd name="T79" fmla="*/ 12 h 105"/>
                <a:gd name="T80" fmla="*/ 67 w 181"/>
                <a:gd name="T81" fmla="*/ 8 h 105"/>
                <a:gd name="T82" fmla="*/ 67 w 181"/>
                <a:gd name="T83" fmla="*/ 8 h 105"/>
                <a:gd name="T84" fmla="*/ 67 w 181"/>
                <a:gd name="T85" fmla="*/ 4 h 105"/>
                <a:gd name="T86" fmla="*/ 71 w 181"/>
                <a:gd name="T87" fmla="*/ 0 h 105"/>
                <a:gd name="T88" fmla="*/ 71 w 181"/>
                <a:gd name="T89" fmla="*/ 0 h 105"/>
                <a:gd name="T90" fmla="*/ 75 w 181"/>
                <a:gd name="T91" fmla="*/ 0 h 105"/>
                <a:gd name="T92" fmla="*/ 88 w 181"/>
                <a:gd name="T93" fmla="*/ 0 h 105"/>
                <a:gd name="T94" fmla="*/ 101 w 181"/>
                <a:gd name="T95" fmla="*/ 4 h 105"/>
                <a:gd name="T96" fmla="*/ 113 w 181"/>
                <a:gd name="T97" fmla="*/ 8 h 105"/>
                <a:gd name="T98" fmla="*/ 117 w 181"/>
                <a:gd name="T99" fmla="*/ 12 h 105"/>
                <a:gd name="T100" fmla="*/ 117 w 181"/>
                <a:gd name="T101" fmla="*/ 17 h 105"/>
                <a:gd name="T102" fmla="*/ 117 w 181"/>
                <a:gd name="T103" fmla="*/ 17 h 105"/>
                <a:gd name="T104" fmla="*/ 117 w 181"/>
                <a:gd name="T105" fmla="*/ 21 h 105"/>
                <a:gd name="T106" fmla="*/ 113 w 181"/>
                <a:gd name="T107" fmla="*/ 25 h 105"/>
                <a:gd name="T108" fmla="*/ 109 w 181"/>
                <a:gd name="T109" fmla="*/ 33 h 105"/>
                <a:gd name="T110" fmla="*/ 101 w 181"/>
                <a:gd name="T111" fmla="*/ 42 h 105"/>
                <a:gd name="T112" fmla="*/ 88 w 181"/>
                <a:gd name="T113" fmla="*/ 50 h 105"/>
                <a:gd name="T114" fmla="*/ 75 w 181"/>
                <a:gd name="T115" fmla="*/ 59 h 105"/>
                <a:gd name="T116" fmla="*/ 67 w 181"/>
                <a:gd name="T117" fmla="*/ 67 h 105"/>
                <a:gd name="T118" fmla="*/ 63 w 181"/>
                <a:gd name="T119" fmla="*/ 71 h 105"/>
                <a:gd name="T120" fmla="*/ 59 w 181"/>
                <a:gd name="T121" fmla="*/ 71 h 105"/>
                <a:gd name="T122" fmla="*/ 59 w 181"/>
                <a:gd name="T123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1" h="105">
                  <a:moveTo>
                    <a:pt x="59" y="71"/>
                  </a:moveTo>
                  <a:lnTo>
                    <a:pt x="63" y="71"/>
                  </a:lnTo>
                  <a:lnTo>
                    <a:pt x="67" y="71"/>
                  </a:lnTo>
                  <a:lnTo>
                    <a:pt x="75" y="71"/>
                  </a:lnTo>
                  <a:lnTo>
                    <a:pt x="88" y="67"/>
                  </a:lnTo>
                  <a:lnTo>
                    <a:pt x="101" y="67"/>
                  </a:lnTo>
                  <a:lnTo>
                    <a:pt x="122" y="63"/>
                  </a:lnTo>
                  <a:lnTo>
                    <a:pt x="143" y="63"/>
                  </a:lnTo>
                  <a:lnTo>
                    <a:pt x="168" y="59"/>
                  </a:lnTo>
                  <a:lnTo>
                    <a:pt x="181" y="76"/>
                  </a:lnTo>
                  <a:lnTo>
                    <a:pt x="134" y="84"/>
                  </a:lnTo>
                  <a:lnTo>
                    <a:pt x="88" y="88"/>
                  </a:lnTo>
                  <a:lnTo>
                    <a:pt x="67" y="92"/>
                  </a:lnTo>
                  <a:lnTo>
                    <a:pt x="50" y="97"/>
                  </a:lnTo>
                  <a:lnTo>
                    <a:pt x="42" y="101"/>
                  </a:lnTo>
                  <a:lnTo>
                    <a:pt x="33" y="101"/>
                  </a:lnTo>
                  <a:lnTo>
                    <a:pt x="25" y="101"/>
                  </a:lnTo>
                  <a:lnTo>
                    <a:pt x="21" y="101"/>
                  </a:lnTo>
                  <a:lnTo>
                    <a:pt x="12" y="105"/>
                  </a:lnTo>
                  <a:lnTo>
                    <a:pt x="8" y="105"/>
                  </a:lnTo>
                  <a:lnTo>
                    <a:pt x="8" y="101"/>
                  </a:lnTo>
                  <a:lnTo>
                    <a:pt x="4" y="97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16" y="71"/>
                  </a:lnTo>
                  <a:lnTo>
                    <a:pt x="25" y="67"/>
                  </a:lnTo>
                  <a:lnTo>
                    <a:pt x="33" y="63"/>
                  </a:lnTo>
                  <a:lnTo>
                    <a:pt x="42" y="59"/>
                  </a:lnTo>
                  <a:lnTo>
                    <a:pt x="46" y="50"/>
                  </a:lnTo>
                  <a:lnTo>
                    <a:pt x="54" y="46"/>
                  </a:lnTo>
                  <a:lnTo>
                    <a:pt x="59" y="38"/>
                  </a:lnTo>
                  <a:lnTo>
                    <a:pt x="67" y="29"/>
                  </a:lnTo>
                  <a:lnTo>
                    <a:pt x="71" y="21"/>
                  </a:lnTo>
                  <a:lnTo>
                    <a:pt x="71" y="17"/>
                  </a:lnTo>
                  <a:lnTo>
                    <a:pt x="71" y="12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13" y="8"/>
                  </a:lnTo>
                  <a:lnTo>
                    <a:pt x="117" y="12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21"/>
                  </a:lnTo>
                  <a:lnTo>
                    <a:pt x="113" y="25"/>
                  </a:lnTo>
                  <a:lnTo>
                    <a:pt x="109" y="33"/>
                  </a:lnTo>
                  <a:lnTo>
                    <a:pt x="101" y="42"/>
                  </a:lnTo>
                  <a:lnTo>
                    <a:pt x="88" y="50"/>
                  </a:lnTo>
                  <a:lnTo>
                    <a:pt x="75" y="59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59" y="71"/>
                  </a:lnTo>
                  <a:lnTo>
                    <a:pt x="59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6C232ECD-2DE5-430C-944D-7F3F713F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040" y="2442399"/>
              <a:ext cx="433539" cy="370452"/>
            </a:xfrm>
            <a:custGeom>
              <a:avLst/>
              <a:gdLst>
                <a:gd name="T0" fmla="*/ 0 w 75"/>
                <a:gd name="T1" fmla="*/ 5 h 59"/>
                <a:gd name="T2" fmla="*/ 0 w 75"/>
                <a:gd name="T3" fmla="*/ 0 h 59"/>
                <a:gd name="T4" fmla="*/ 0 w 75"/>
                <a:gd name="T5" fmla="*/ 0 h 59"/>
                <a:gd name="T6" fmla="*/ 4 w 75"/>
                <a:gd name="T7" fmla="*/ 0 h 59"/>
                <a:gd name="T8" fmla="*/ 12 w 75"/>
                <a:gd name="T9" fmla="*/ 0 h 59"/>
                <a:gd name="T10" fmla="*/ 25 w 75"/>
                <a:gd name="T11" fmla="*/ 0 h 59"/>
                <a:gd name="T12" fmla="*/ 38 w 75"/>
                <a:gd name="T13" fmla="*/ 5 h 59"/>
                <a:gd name="T14" fmla="*/ 50 w 75"/>
                <a:gd name="T15" fmla="*/ 9 h 59"/>
                <a:gd name="T16" fmla="*/ 63 w 75"/>
                <a:gd name="T17" fmla="*/ 17 h 59"/>
                <a:gd name="T18" fmla="*/ 67 w 75"/>
                <a:gd name="T19" fmla="*/ 22 h 59"/>
                <a:gd name="T20" fmla="*/ 71 w 75"/>
                <a:gd name="T21" fmla="*/ 26 h 59"/>
                <a:gd name="T22" fmla="*/ 75 w 75"/>
                <a:gd name="T23" fmla="*/ 30 h 59"/>
                <a:gd name="T24" fmla="*/ 75 w 75"/>
                <a:gd name="T25" fmla="*/ 34 h 59"/>
                <a:gd name="T26" fmla="*/ 75 w 75"/>
                <a:gd name="T27" fmla="*/ 43 h 59"/>
                <a:gd name="T28" fmla="*/ 75 w 75"/>
                <a:gd name="T29" fmla="*/ 51 h 59"/>
                <a:gd name="T30" fmla="*/ 71 w 75"/>
                <a:gd name="T31" fmla="*/ 55 h 59"/>
                <a:gd name="T32" fmla="*/ 67 w 75"/>
                <a:gd name="T33" fmla="*/ 55 h 59"/>
                <a:gd name="T34" fmla="*/ 63 w 75"/>
                <a:gd name="T35" fmla="*/ 59 h 59"/>
                <a:gd name="T36" fmla="*/ 59 w 75"/>
                <a:gd name="T37" fmla="*/ 55 h 59"/>
                <a:gd name="T38" fmla="*/ 54 w 75"/>
                <a:gd name="T39" fmla="*/ 55 h 59"/>
                <a:gd name="T40" fmla="*/ 46 w 75"/>
                <a:gd name="T41" fmla="*/ 51 h 59"/>
                <a:gd name="T42" fmla="*/ 38 w 75"/>
                <a:gd name="T43" fmla="*/ 43 h 59"/>
                <a:gd name="T44" fmla="*/ 25 w 75"/>
                <a:gd name="T45" fmla="*/ 30 h 59"/>
                <a:gd name="T46" fmla="*/ 12 w 75"/>
                <a:gd name="T47" fmla="*/ 22 h 59"/>
                <a:gd name="T48" fmla="*/ 4 w 75"/>
                <a:gd name="T49" fmla="*/ 13 h 59"/>
                <a:gd name="T50" fmla="*/ 0 w 75"/>
                <a:gd name="T51" fmla="*/ 9 h 59"/>
                <a:gd name="T52" fmla="*/ 0 w 75"/>
                <a:gd name="T53" fmla="*/ 5 h 59"/>
                <a:gd name="T54" fmla="*/ 0 w 75"/>
                <a:gd name="T55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59">
                  <a:moveTo>
                    <a:pt x="0" y="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8" y="5"/>
                  </a:lnTo>
                  <a:lnTo>
                    <a:pt x="50" y="9"/>
                  </a:lnTo>
                  <a:lnTo>
                    <a:pt x="63" y="17"/>
                  </a:lnTo>
                  <a:lnTo>
                    <a:pt x="67" y="22"/>
                  </a:lnTo>
                  <a:lnTo>
                    <a:pt x="71" y="26"/>
                  </a:lnTo>
                  <a:lnTo>
                    <a:pt x="75" y="30"/>
                  </a:lnTo>
                  <a:lnTo>
                    <a:pt x="75" y="34"/>
                  </a:lnTo>
                  <a:lnTo>
                    <a:pt x="75" y="43"/>
                  </a:lnTo>
                  <a:lnTo>
                    <a:pt x="75" y="51"/>
                  </a:lnTo>
                  <a:lnTo>
                    <a:pt x="71" y="55"/>
                  </a:lnTo>
                  <a:lnTo>
                    <a:pt x="67" y="55"/>
                  </a:lnTo>
                  <a:lnTo>
                    <a:pt x="63" y="59"/>
                  </a:lnTo>
                  <a:lnTo>
                    <a:pt x="59" y="55"/>
                  </a:lnTo>
                  <a:lnTo>
                    <a:pt x="54" y="55"/>
                  </a:lnTo>
                  <a:lnTo>
                    <a:pt x="46" y="51"/>
                  </a:lnTo>
                  <a:lnTo>
                    <a:pt x="38" y="43"/>
                  </a:lnTo>
                  <a:lnTo>
                    <a:pt x="25" y="30"/>
                  </a:lnTo>
                  <a:lnTo>
                    <a:pt x="12" y="22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6F30E25C-2747-47EA-93FE-B98A24E1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891" y="2894474"/>
              <a:ext cx="1676343" cy="345337"/>
            </a:xfrm>
            <a:custGeom>
              <a:avLst/>
              <a:gdLst>
                <a:gd name="T0" fmla="*/ 290 w 290"/>
                <a:gd name="T1" fmla="*/ 25 h 55"/>
                <a:gd name="T2" fmla="*/ 286 w 290"/>
                <a:gd name="T3" fmla="*/ 29 h 55"/>
                <a:gd name="T4" fmla="*/ 278 w 290"/>
                <a:gd name="T5" fmla="*/ 29 h 55"/>
                <a:gd name="T6" fmla="*/ 269 w 290"/>
                <a:gd name="T7" fmla="*/ 29 h 55"/>
                <a:gd name="T8" fmla="*/ 252 w 290"/>
                <a:gd name="T9" fmla="*/ 29 h 55"/>
                <a:gd name="T10" fmla="*/ 189 w 290"/>
                <a:gd name="T11" fmla="*/ 34 h 55"/>
                <a:gd name="T12" fmla="*/ 168 w 290"/>
                <a:gd name="T13" fmla="*/ 38 h 55"/>
                <a:gd name="T14" fmla="*/ 147 w 290"/>
                <a:gd name="T15" fmla="*/ 42 h 55"/>
                <a:gd name="T16" fmla="*/ 126 w 290"/>
                <a:gd name="T17" fmla="*/ 42 h 55"/>
                <a:gd name="T18" fmla="*/ 97 w 290"/>
                <a:gd name="T19" fmla="*/ 46 h 55"/>
                <a:gd name="T20" fmla="*/ 84 w 290"/>
                <a:gd name="T21" fmla="*/ 50 h 55"/>
                <a:gd name="T22" fmla="*/ 71 w 290"/>
                <a:gd name="T23" fmla="*/ 50 h 55"/>
                <a:gd name="T24" fmla="*/ 63 w 290"/>
                <a:gd name="T25" fmla="*/ 50 h 55"/>
                <a:gd name="T26" fmla="*/ 55 w 290"/>
                <a:gd name="T27" fmla="*/ 50 h 55"/>
                <a:gd name="T28" fmla="*/ 46 w 290"/>
                <a:gd name="T29" fmla="*/ 55 h 55"/>
                <a:gd name="T30" fmla="*/ 42 w 290"/>
                <a:gd name="T31" fmla="*/ 55 h 55"/>
                <a:gd name="T32" fmla="*/ 38 w 290"/>
                <a:gd name="T33" fmla="*/ 55 h 55"/>
                <a:gd name="T34" fmla="*/ 34 w 290"/>
                <a:gd name="T35" fmla="*/ 55 h 55"/>
                <a:gd name="T36" fmla="*/ 25 w 290"/>
                <a:gd name="T37" fmla="*/ 55 h 55"/>
                <a:gd name="T38" fmla="*/ 13 w 290"/>
                <a:gd name="T39" fmla="*/ 50 h 55"/>
                <a:gd name="T40" fmla="*/ 8 w 290"/>
                <a:gd name="T41" fmla="*/ 46 h 55"/>
                <a:gd name="T42" fmla="*/ 4 w 290"/>
                <a:gd name="T43" fmla="*/ 46 h 55"/>
                <a:gd name="T44" fmla="*/ 0 w 290"/>
                <a:gd name="T45" fmla="*/ 42 h 55"/>
                <a:gd name="T46" fmla="*/ 0 w 290"/>
                <a:gd name="T47" fmla="*/ 38 h 55"/>
                <a:gd name="T48" fmla="*/ 0 w 290"/>
                <a:gd name="T49" fmla="*/ 38 h 55"/>
                <a:gd name="T50" fmla="*/ 4 w 290"/>
                <a:gd name="T51" fmla="*/ 38 h 55"/>
                <a:gd name="T52" fmla="*/ 8 w 290"/>
                <a:gd name="T53" fmla="*/ 34 h 55"/>
                <a:gd name="T54" fmla="*/ 13 w 290"/>
                <a:gd name="T55" fmla="*/ 34 h 55"/>
                <a:gd name="T56" fmla="*/ 21 w 290"/>
                <a:gd name="T57" fmla="*/ 34 h 55"/>
                <a:gd name="T58" fmla="*/ 29 w 290"/>
                <a:gd name="T59" fmla="*/ 34 h 55"/>
                <a:gd name="T60" fmla="*/ 38 w 290"/>
                <a:gd name="T61" fmla="*/ 29 h 55"/>
                <a:gd name="T62" fmla="*/ 50 w 290"/>
                <a:gd name="T63" fmla="*/ 29 h 55"/>
                <a:gd name="T64" fmla="*/ 97 w 290"/>
                <a:gd name="T65" fmla="*/ 25 h 55"/>
                <a:gd name="T66" fmla="*/ 143 w 290"/>
                <a:gd name="T67" fmla="*/ 17 h 55"/>
                <a:gd name="T68" fmla="*/ 164 w 290"/>
                <a:gd name="T69" fmla="*/ 13 h 55"/>
                <a:gd name="T70" fmla="*/ 185 w 290"/>
                <a:gd name="T71" fmla="*/ 8 h 55"/>
                <a:gd name="T72" fmla="*/ 198 w 290"/>
                <a:gd name="T73" fmla="*/ 8 h 55"/>
                <a:gd name="T74" fmla="*/ 210 w 290"/>
                <a:gd name="T75" fmla="*/ 4 h 55"/>
                <a:gd name="T76" fmla="*/ 248 w 290"/>
                <a:gd name="T77" fmla="*/ 0 h 55"/>
                <a:gd name="T78" fmla="*/ 257 w 290"/>
                <a:gd name="T79" fmla="*/ 0 h 55"/>
                <a:gd name="T80" fmla="*/ 265 w 290"/>
                <a:gd name="T81" fmla="*/ 0 h 55"/>
                <a:gd name="T82" fmla="*/ 269 w 290"/>
                <a:gd name="T83" fmla="*/ 0 h 55"/>
                <a:gd name="T84" fmla="*/ 278 w 290"/>
                <a:gd name="T85" fmla="*/ 4 h 55"/>
                <a:gd name="T86" fmla="*/ 282 w 290"/>
                <a:gd name="T87" fmla="*/ 13 h 55"/>
                <a:gd name="T88" fmla="*/ 286 w 290"/>
                <a:gd name="T89" fmla="*/ 13 h 55"/>
                <a:gd name="T90" fmla="*/ 290 w 290"/>
                <a:gd name="T91" fmla="*/ 17 h 55"/>
                <a:gd name="T92" fmla="*/ 290 w 290"/>
                <a:gd name="T93" fmla="*/ 25 h 55"/>
                <a:gd name="T94" fmla="*/ 290 w 290"/>
                <a:gd name="T95" fmla="*/ 25 h 55"/>
                <a:gd name="T96" fmla="*/ 290 w 290"/>
                <a:gd name="T97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0" h="55">
                  <a:moveTo>
                    <a:pt x="290" y="25"/>
                  </a:moveTo>
                  <a:lnTo>
                    <a:pt x="286" y="29"/>
                  </a:lnTo>
                  <a:lnTo>
                    <a:pt x="278" y="29"/>
                  </a:lnTo>
                  <a:lnTo>
                    <a:pt x="269" y="29"/>
                  </a:lnTo>
                  <a:lnTo>
                    <a:pt x="252" y="29"/>
                  </a:lnTo>
                  <a:lnTo>
                    <a:pt x="189" y="34"/>
                  </a:lnTo>
                  <a:lnTo>
                    <a:pt x="168" y="38"/>
                  </a:lnTo>
                  <a:lnTo>
                    <a:pt x="147" y="42"/>
                  </a:lnTo>
                  <a:lnTo>
                    <a:pt x="126" y="42"/>
                  </a:lnTo>
                  <a:lnTo>
                    <a:pt x="97" y="46"/>
                  </a:lnTo>
                  <a:lnTo>
                    <a:pt x="84" y="50"/>
                  </a:lnTo>
                  <a:lnTo>
                    <a:pt x="71" y="50"/>
                  </a:lnTo>
                  <a:lnTo>
                    <a:pt x="63" y="50"/>
                  </a:lnTo>
                  <a:lnTo>
                    <a:pt x="55" y="50"/>
                  </a:lnTo>
                  <a:lnTo>
                    <a:pt x="46" y="55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34" y="55"/>
                  </a:lnTo>
                  <a:lnTo>
                    <a:pt x="25" y="55"/>
                  </a:lnTo>
                  <a:lnTo>
                    <a:pt x="13" y="50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8" y="34"/>
                  </a:lnTo>
                  <a:lnTo>
                    <a:pt x="13" y="34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38" y="29"/>
                  </a:lnTo>
                  <a:lnTo>
                    <a:pt x="50" y="29"/>
                  </a:lnTo>
                  <a:lnTo>
                    <a:pt x="97" y="25"/>
                  </a:lnTo>
                  <a:lnTo>
                    <a:pt x="143" y="17"/>
                  </a:lnTo>
                  <a:lnTo>
                    <a:pt x="164" y="13"/>
                  </a:lnTo>
                  <a:lnTo>
                    <a:pt x="185" y="8"/>
                  </a:lnTo>
                  <a:lnTo>
                    <a:pt x="198" y="8"/>
                  </a:lnTo>
                  <a:lnTo>
                    <a:pt x="210" y="4"/>
                  </a:lnTo>
                  <a:lnTo>
                    <a:pt x="248" y="0"/>
                  </a:lnTo>
                  <a:lnTo>
                    <a:pt x="257" y="0"/>
                  </a:lnTo>
                  <a:lnTo>
                    <a:pt x="265" y="0"/>
                  </a:lnTo>
                  <a:lnTo>
                    <a:pt x="269" y="0"/>
                  </a:lnTo>
                  <a:lnTo>
                    <a:pt x="278" y="4"/>
                  </a:lnTo>
                  <a:lnTo>
                    <a:pt x="282" y="13"/>
                  </a:lnTo>
                  <a:lnTo>
                    <a:pt x="286" y="13"/>
                  </a:lnTo>
                  <a:lnTo>
                    <a:pt x="290" y="17"/>
                  </a:lnTo>
                  <a:lnTo>
                    <a:pt x="290" y="25"/>
                  </a:lnTo>
                  <a:lnTo>
                    <a:pt x="290" y="25"/>
                  </a:lnTo>
                  <a:lnTo>
                    <a:pt x="29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B6F75B1D-57B8-4FDA-9685-D9F2BA715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966" y="2762621"/>
              <a:ext cx="1242808" cy="1186699"/>
            </a:xfrm>
            <a:custGeom>
              <a:avLst/>
              <a:gdLst>
                <a:gd name="T0" fmla="*/ 38 w 215"/>
                <a:gd name="T1" fmla="*/ 185 h 189"/>
                <a:gd name="T2" fmla="*/ 25 w 215"/>
                <a:gd name="T3" fmla="*/ 189 h 189"/>
                <a:gd name="T4" fmla="*/ 17 w 215"/>
                <a:gd name="T5" fmla="*/ 189 h 189"/>
                <a:gd name="T6" fmla="*/ 9 w 215"/>
                <a:gd name="T7" fmla="*/ 189 h 189"/>
                <a:gd name="T8" fmla="*/ 4 w 215"/>
                <a:gd name="T9" fmla="*/ 189 h 189"/>
                <a:gd name="T10" fmla="*/ 0 w 215"/>
                <a:gd name="T11" fmla="*/ 185 h 189"/>
                <a:gd name="T12" fmla="*/ 4 w 215"/>
                <a:gd name="T13" fmla="*/ 185 h 189"/>
                <a:gd name="T14" fmla="*/ 9 w 215"/>
                <a:gd name="T15" fmla="*/ 177 h 189"/>
                <a:gd name="T16" fmla="*/ 21 w 215"/>
                <a:gd name="T17" fmla="*/ 172 h 189"/>
                <a:gd name="T18" fmla="*/ 34 w 215"/>
                <a:gd name="T19" fmla="*/ 168 h 189"/>
                <a:gd name="T20" fmla="*/ 47 w 215"/>
                <a:gd name="T21" fmla="*/ 160 h 189"/>
                <a:gd name="T22" fmla="*/ 59 w 215"/>
                <a:gd name="T23" fmla="*/ 147 h 189"/>
                <a:gd name="T24" fmla="*/ 72 w 215"/>
                <a:gd name="T25" fmla="*/ 139 h 189"/>
                <a:gd name="T26" fmla="*/ 89 w 215"/>
                <a:gd name="T27" fmla="*/ 126 h 189"/>
                <a:gd name="T28" fmla="*/ 101 w 215"/>
                <a:gd name="T29" fmla="*/ 114 h 189"/>
                <a:gd name="T30" fmla="*/ 114 w 215"/>
                <a:gd name="T31" fmla="*/ 101 h 189"/>
                <a:gd name="T32" fmla="*/ 126 w 215"/>
                <a:gd name="T33" fmla="*/ 88 h 189"/>
                <a:gd name="T34" fmla="*/ 143 w 215"/>
                <a:gd name="T35" fmla="*/ 67 h 189"/>
                <a:gd name="T36" fmla="*/ 152 w 215"/>
                <a:gd name="T37" fmla="*/ 55 h 189"/>
                <a:gd name="T38" fmla="*/ 160 w 215"/>
                <a:gd name="T39" fmla="*/ 42 h 189"/>
                <a:gd name="T40" fmla="*/ 164 w 215"/>
                <a:gd name="T41" fmla="*/ 34 h 189"/>
                <a:gd name="T42" fmla="*/ 169 w 215"/>
                <a:gd name="T43" fmla="*/ 21 h 189"/>
                <a:gd name="T44" fmla="*/ 169 w 215"/>
                <a:gd name="T45" fmla="*/ 13 h 189"/>
                <a:gd name="T46" fmla="*/ 169 w 215"/>
                <a:gd name="T47" fmla="*/ 8 h 189"/>
                <a:gd name="T48" fmla="*/ 169 w 215"/>
                <a:gd name="T49" fmla="*/ 4 h 189"/>
                <a:gd name="T50" fmla="*/ 169 w 215"/>
                <a:gd name="T51" fmla="*/ 0 h 189"/>
                <a:gd name="T52" fmla="*/ 173 w 215"/>
                <a:gd name="T53" fmla="*/ 0 h 189"/>
                <a:gd name="T54" fmla="*/ 177 w 215"/>
                <a:gd name="T55" fmla="*/ 0 h 189"/>
                <a:gd name="T56" fmla="*/ 190 w 215"/>
                <a:gd name="T57" fmla="*/ 0 h 189"/>
                <a:gd name="T58" fmla="*/ 198 w 215"/>
                <a:gd name="T59" fmla="*/ 4 h 189"/>
                <a:gd name="T60" fmla="*/ 206 w 215"/>
                <a:gd name="T61" fmla="*/ 4 h 189"/>
                <a:gd name="T62" fmla="*/ 211 w 215"/>
                <a:gd name="T63" fmla="*/ 8 h 189"/>
                <a:gd name="T64" fmla="*/ 215 w 215"/>
                <a:gd name="T65" fmla="*/ 17 h 189"/>
                <a:gd name="T66" fmla="*/ 215 w 215"/>
                <a:gd name="T67" fmla="*/ 21 h 189"/>
                <a:gd name="T68" fmla="*/ 215 w 215"/>
                <a:gd name="T69" fmla="*/ 21 h 189"/>
                <a:gd name="T70" fmla="*/ 211 w 215"/>
                <a:gd name="T71" fmla="*/ 25 h 189"/>
                <a:gd name="T72" fmla="*/ 206 w 215"/>
                <a:gd name="T73" fmla="*/ 34 h 189"/>
                <a:gd name="T74" fmla="*/ 202 w 215"/>
                <a:gd name="T75" fmla="*/ 42 h 189"/>
                <a:gd name="T76" fmla="*/ 194 w 215"/>
                <a:gd name="T77" fmla="*/ 55 h 189"/>
                <a:gd name="T78" fmla="*/ 177 w 215"/>
                <a:gd name="T79" fmla="*/ 80 h 189"/>
                <a:gd name="T80" fmla="*/ 164 w 215"/>
                <a:gd name="T81" fmla="*/ 92 h 189"/>
                <a:gd name="T82" fmla="*/ 156 w 215"/>
                <a:gd name="T83" fmla="*/ 105 h 189"/>
                <a:gd name="T84" fmla="*/ 126 w 215"/>
                <a:gd name="T85" fmla="*/ 130 h 189"/>
                <a:gd name="T86" fmla="*/ 114 w 215"/>
                <a:gd name="T87" fmla="*/ 143 h 189"/>
                <a:gd name="T88" fmla="*/ 97 w 215"/>
                <a:gd name="T89" fmla="*/ 151 h 189"/>
                <a:gd name="T90" fmla="*/ 80 w 215"/>
                <a:gd name="T91" fmla="*/ 160 h 189"/>
                <a:gd name="T92" fmla="*/ 63 w 215"/>
                <a:gd name="T93" fmla="*/ 168 h 189"/>
                <a:gd name="T94" fmla="*/ 51 w 215"/>
                <a:gd name="T95" fmla="*/ 177 h 189"/>
                <a:gd name="T96" fmla="*/ 38 w 215"/>
                <a:gd name="T97" fmla="*/ 185 h 189"/>
                <a:gd name="T98" fmla="*/ 38 w 215"/>
                <a:gd name="T99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5" h="189">
                  <a:moveTo>
                    <a:pt x="38" y="185"/>
                  </a:moveTo>
                  <a:lnTo>
                    <a:pt x="25" y="189"/>
                  </a:lnTo>
                  <a:lnTo>
                    <a:pt x="17" y="189"/>
                  </a:lnTo>
                  <a:lnTo>
                    <a:pt x="9" y="189"/>
                  </a:lnTo>
                  <a:lnTo>
                    <a:pt x="4" y="189"/>
                  </a:lnTo>
                  <a:lnTo>
                    <a:pt x="0" y="185"/>
                  </a:lnTo>
                  <a:lnTo>
                    <a:pt x="4" y="185"/>
                  </a:lnTo>
                  <a:lnTo>
                    <a:pt x="9" y="177"/>
                  </a:lnTo>
                  <a:lnTo>
                    <a:pt x="21" y="172"/>
                  </a:lnTo>
                  <a:lnTo>
                    <a:pt x="34" y="168"/>
                  </a:lnTo>
                  <a:lnTo>
                    <a:pt x="47" y="160"/>
                  </a:lnTo>
                  <a:lnTo>
                    <a:pt x="59" y="147"/>
                  </a:lnTo>
                  <a:lnTo>
                    <a:pt x="72" y="139"/>
                  </a:lnTo>
                  <a:lnTo>
                    <a:pt x="89" y="126"/>
                  </a:lnTo>
                  <a:lnTo>
                    <a:pt x="101" y="114"/>
                  </a:lnTo>
                  <a:lnTo>
                    <a:pt x="114" y="101"/>
                  </a:lnTo>
                  <a:lnTo>
                    <a:pt x="126" y="88"/>
                  </a:lnTo>
                  <a:lnTo>
                    <a:pt x="143" y="67"/>
                  </a:lnTo>
                  <a:lnTo>
                    <a:pt x="152" y="55"/>
                  </a:lnTo>
                  <a:lnTo>
                    <a:pt x="160" y="42"/>
                  </a:lnTo>
                  <a:lnTo>
                    <a:pt x="164" y="34"/>
                  </a:lnTo>
                  <a:lnTo>
                    <a:pt x="169" y="21"/>
                  </a:lnTo>
                  <a:lnTo>
                    <a:pt x="169" y="13"/>
                  </a:lnTo>
                  <a:lnTo>
                    <a:pt x="169" y="8"/>
                  </a:lnTo>
                  <a:lnTo>
                    <a:pt x="169" y="4"/>
                  </a:lnTo>
                  <a:lnTo>
                    <a:pt x="169" y="0"/>
                  </a:lnTo>
                  <a:lnTo>
                    <a:pt x="173" y="0"/>
                  </a:lnTo>
                  <a:lnTo>
                    <a:pt x="177" y="0"/>
                  </a:lnTo>
                  <a:lnTo>
                    <a:pt x="190" y="0"/>
                  </a:lnTo>
                  <a:lnTo>
                    <a:pt x="198" y="4"/>
                  </a:lnTo>
                  <a:lnTo>
                    <a:pt x="206" y="4"/>
                  </a:lnTo>
                  <a:lnTo>
                    <a:pt x="211" y="8"/>
                  </a:lnTo>
                  <a:lnTo>
                    <a:pt x="215" y="17"/>
                  </a:lnTo>
                  <a:lnTo>
                    <a:pt x="215" y="21"/>
                  </a:lnTo>
                  <a:lnTo>
                    <a:pt x="215" y="21"/>
                  </a:lnTo>
                  <a:lnTo>
                    <a:pt x="211" y="25"/>
                  </a:lnTo>
                  <a:lnTo>
                    <a:pt x="206" y="34"/>
                  </a:lnTo>
                  <a:lnTo>
                    <a:pt x="202" y="42"/>
                  </a:lnTo>
                  <a:lnTo>
                    <a:pt x="194" y="55"/>
                  </a:lnTo>
                  <a:lnTo>
                    <a:pt x="177" y="80"/>
                  </a:lnTo>
                  <a:lnTo>
                    <a:pt x="164" y="92"/>
                  </a:lnTo>
                  <a:lnTo>
                    <a:pt x="156" y="105"/>
                  </a:lnTo>
                  <a:lnTo>
                    <a:pt x="126" y="130"/>
                  </a:lnTo>
                  <a:lnTo>
                    <a:pt x="114" y="143"/>
                  </a:lnTo>
                  <a:lnTo>
                    <a:pt x="97" y="151"/>
                  </a:lnTo>
                  <a:lnTo>
                    <a:pt x="80" y="160"/>
                  </a:lnTo>
                  <a:lnTo>
                    <a:pt x="63" y="168"/>
                  </a:lnTo>
                  <a:lnTo>
                    <a:pt x="51" y="177"/>
                  </a:lnTo>
                  <a:lnTo>
                    <a:pt x="38" y="185"/>
                  </a:lnTo>
                  <a:lnTo>
                    <a:pt x="38" y="18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B8AD480D-81D0-4DC4-A38F-C2A277411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748" y="3026331"/>
              <a:ext cx="1364196" cy="847642"/>
            </a:xfrm>
            <a:custGeom>
              <a:avLst/>
              <a:gdLst>
                <a:gd name="T0" fmla="*/ 156 w 236"/>
                <a:gd name="T1" fmla="*/ 135 h 135"/>
                <a:gd name="T2" fmla="*/ 144 w 236"/>
                <a:gd name="T3" fmla="*/ 130 h 135"/>
                <a:gd name="T4" fmla="*/ 135 w 236"/>
                <a:gd name="T5" fmla="*/ 130 h 135"/>
                <a:gd name="T6" fmla="*/ 127 w 236"/>
                <a:gd name="T7" fmla="*/ 126 h 135"/>
                <a:gd name="T8" fmla="*/ 122 w 236"/>
                <a:gd name="T9" fmla="*/ 122 h 135"/>
                <a:gd name="T10" fmla="*/ 114 w 236"/>
                <a:gd name="T11" fmla="*/ 118 h 135"/>
                <a:gd name="T12" fmla="*/ 106 w 236"/>
                <a:gd name="T13" fmla="*/ 114 h 135"/>
                <a:gd name="T14" fmla="*/ 97 w 236"/>
                <a:gd name="T15" fmla="*/ 105 h 135"/>
                <a:gd name="T16" fmla="*/ 89 w 236"/>
                <a:gd name="T17" fmla="*/ 97 h 135"/>
                <a:gd name="T18" fmla="*/ 85 w 236"/>
                <a:gd name="T19" fmla="*/ 93 h 135"/>
                <a:gd name="T20" fmla="*/ 76 w 236"/>
                <a:gd name="T21" fmla="*/ 84 h 135"/>
                <a:gd name="T22" fmla="*/ 68 w 236"/>
                <a:gd name="T23" fmla="*/ 76 h 135"/>
                <a:gd name="T24" fmla="*/ 55 w 236"/>
                <a:gd name="T25" fmla="*/ 63 h 135"/>
                <a:gd name="T26" fmla="*/ 47 w 236"/>
                <a:gd name="T27" fmla="*/ 50 h 135"/>
                <a:gd name="T28" fmla="*/ 30 w 236"/>
                <a:gd name="T29" fmla="*/ 38 h 135"/>
                <a:gd name="T30" fmla="*/ 17 w 236"/>
                <a:gd name="T31" fmla="*/ 21 h 135"/>
                <a:gd name="T32" fmla="*/ 0 w 236"/>
                <a:gd name="T33" fmla="*/ 4 h 135"/>
                <a:gd name="T34" fmla="*/ 13 w 236"/>
                <a:gd name="T35" fmla="*/ 0 h 135"/>
                <a:gd name="T36" fmla="*/ 21 w 236"/>
                <a:gd name="T37" fmla="*/ 0 h 135"/>
                <a:gd name="T38" fmla="*/ 26 w 236"/>
                <a:gd name="T39" fmla="*/ 4 h 135"/>
                <a:gd name="T40" fmla="*/ 30 w 236"/>
                <a:gd name="T41" fmla="*/ 4 h 135"/>
                <a:gd name="T42" fmla="*/ 34 w 236"/>
                <a:gd name="T43" fmla="*/ 13 h 135"/>
                <a:gd name="T44" fmla="*/ 43 w 236"/>
                <a:gd name="T45" fmla="*/ 21 h 135"/>
                <a:gd name="T46" fmla="*/ 55 w 236"/>
                <a:gd name="T47" fmla="*/ 29 h 135"/>
                <a:gd name="T48" fmla="*/ 72 w 236"/>
                <a:gd name="T49" fmla="*/ 42 h 135"/>
                <a:gd name="T50" fmla="*/ 89 w 236"/>
                <a:gd name="T51" fmla="*/ 55 h 135"/>
                <a:gd name="T52" fmla="*/ 101 w 236"/>
                <a:gd name="T53" fmla="*/ 63 h 135"/>
                <a:gd name="T54" fmla="*/ 118 w 236"/>
                <a:gd name="T55" fmla="*/ 72 h 135"/>
                <a:gd name="T56" fmla="*/ 131 w 236"/>
                <a:gd name="T57" fmla="*/ 80 h 135"/>
                <a:gd name="T58" fmla="*/ 148 w 236"/>
                <a:gd name="T59" fmla="*/ 84 h 135"/>
                <a:gd name="T60" fmla="*/ 160 w 236"/>
                <a:gd name="T61" fmla="*/ 93 h 135"/>
                <a:gd name="T62" fmla="*/ 177 w 236"/>
                <a:gd name="T63" fmla="*/ 97 h 135"/>
                <a:gd name="T64" fmla="*/ 198 w 236"/>
                <a:gd name="T65" fmla="*/ 101 h 135"/>
                <a:gd name="T66" fmla="*/ 207 w 236"/>
                <a:gd name="T67" fmla="*/ 105 h 135"/>
                <a:gd name="T68" fmla="*/ 215 w 236"/>
                <a:gd name="T69" fmla="*/ 109 h 135"/>
                <a:gd name="T70" fmla="*/ 219 w 236"/>
                <a:gd name="T71" fmla="*/ 109 h 135"/>
                <a:gd name="T72" fmla="*/ 228 w 236"/>
                <a:gd name="T73" fmla="*/ 114 h 135"/>
                <a:gd name="T74" fmla="*/ 232 w 236"/>
                <a:gd name="T75" fmla="*/ 114 h 135"/>
                <a:gd name="T76" fmla="*/ 232 w 236"/>
                <a:gd name="T77" fmla="*/ 114 h 135"/>
                <a:gd name="T78" fmla="*/ 236 w 236"/>
                <a:gd name="T79" fmla="*/ 118 h 135"/>
                <a:gd name="T80" fmla="*/ 236 w 236"/>
                <a:gd name="T81" fmla="*/ 118 h 135"/>
                <a:gd name="T82" fmla="*/ 236 w 236"/>
                <a:gd name="T83" fmla="*/ 122 h 135"/>
                <a:gd name="T84" fmla="*/ 228 w 236"/>
                <a:gd name="T85" fmla="*/ 126 h 135"/>
                <a:gd name="T86" fmla="*/ 219 w 236"/>
                <a:gd name="T87" fmla="*/ 126 h 135"/>
                <a:gd name="T88" fmla="*/ 211 w 236"/>
                <a:gd name="T89" fmla="*/ 126 h 135"/>
                <a:gd name="T90" fmla="*/ 194 w 236"/>
                <a:gd name="T91" fmla="*/ 130 h 135"/>
                <a:gd name="T92" fmla="*/ 181 w 236"/>
                <a:gd name="T93" fmla="*/ 130 h 135"/>
                <a:gd name="T94" fmla="*/ 156 w 236"/>
                <a:gd name="T95" fmla="*/ 135 h 135"/>
                <a:gd name="T96" fmla="*/ 156 w 236"/>
                <a:gd name="T9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6" h="135">
                  <a:moveTo>
                    <a:pt x="156" y="135"/>
                  </a:moveTo>
                  <a:lnTo>
                    <a:pt x="144" y="130"/>
                  </a:lnTo>
                  <a:lnTo>
                    <a:pt x="135" y="130"/>
                  </a:lnTo>
                  <a:lnTo>
                    <a:pt x="127" y="126"/>
                  </a:lnTo>
                  <a:lnTo>
                    <a:pt x="122" y="122"/>
                  </a:lnTo>
                  <a:lnTo>
                    <a:pt x="114" y="118"/>
                  </a:lnTo>
                  <a:lnTo>
                    <a:pt x="106" y="114"/>
                  </a:lnTo>
                  <a:lnTo>
                    <a:pt x="97" y="105"/>
                  </a:lnTo>
                  <a:lnTo>
                    <a:pt x="89" y="97"/>
                  </a:lnTo>
                  <a:lnTo>
                    <a:pt x="85" y="93"/>
                  </a:lnTo>
                  <a:lnTo>
                    <a:pt x="76" y="84"/>
                  </a:lnTo>
                  <a:lnTo>
                    <a:pt x="68" y="76"/>
                  </a:lnTo>
                  <a:lnTo>
                    <a:pt x="55" y="63"/>
                  </a:lnTo>
                  <a:lnTo>
                    <a:pt x="47" y="50"/>
                  </a:lnTo>
                  <a:lnTo>
                    <a:pt x="30" y="38"/>
                  </a:lnTo>
                  <a:lnTo>
                    <a:pt x="17" y="21"/>
                  </a:lnTo>
                  <a:lnTo>
                    <a:pt x="0" y="4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6" y="4"/>
                  </a:lnTo>
                  <a:lnTo>
                    <a:pt x="30" y="4"/>
                  </a:lnTo>
                  <a:lnTo>
                    <a:pt x="34" y="13"/>
                  </a:lnTo>
                  <a:lnTo>
                    <a:pt x="43" y="21"/>
                  </a:lnTo>
                  <a:lnTo>
                    <a:pt x="55" y="29"/>
                  </a:lnTo>
                  <a:lnTo>
                    <a:pt x="72" y="42"/>
                  </a:lnTo>
                  <a:lnTo>
                    <a:pt x="89" y="55"/>
                  </a:lnTo>
                  <a:lnTo>
                    <a:pt x="101" y="63"/>
                  </a:lnTo>
                  <a:lnTo>
                    <a:pt x="118" y="72"/>
                  </a:lnTo>
                  <a:lnTo>
                    <a:pt x="131" y="80"/>
                  </a:lnTo>
                  <a:lnTo>
                    <a:pt x="148" y="84"/>
                  </a:lnTo>
                  <a:lnTo>
                    <a:pt x="160" y="93"/>
                  </a:lnTo>
                  <a:lnTo>
                    <a:pt x="177" y="97"/>
                  </a:lnTo>
                  <a:lnTo>
                    <a:pt x="198" y="101"/>
                  </a:lnTo>
                  <a:lnTo>
                    <a:pt x="207" y="105"/>
                  </a:lnTo>
                  <a:lnTo>
                    <a:pt x="215" y="109"/>
                  </a:lnTo>
                  <a:lnTo>
                    <a:pt x="219" y="109"/>
                  </a:lnTo>
                  <a:lnTo>
                    <a:pt x="228" y="114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236" y="122"/>
                  </a:lnTo>
                  <a:lnTo>
                    <a:pt x="228" y="126"/>
                  </a:lnTo>
                  <a:lnTo>
                    <a:pt x="219" y="126"/>
                  </a:lnTo>
                  <a:lnTo>
                    <a:pt x="211" y="126"/>
                  </a:lnTo>
                  <a:lnTo>
                    <a:pt x="194" y="130"/>
                  </a:lnTo>
                  <a:lnTo>
                    <a:pt x="181" y="130"/>
                  </a:lnTo>
                  <a:lnTo>
                    <a:pt x="156" y="135"/>
                  </a:lnTo>
                  <a:lnTo>
                    <a:pt x="156" y="13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1AE9D408-E420-4357-A511-CD524A6236B8}"/>
              </a:ext>
            </a:extLst>
          </p:cNvPr>
          <p:cNvGrpSpPr/>
          <p:nvPr/>
        </p:nvGrpSpPr>
        <p:grpSpPr>
          <a:xfrm>
            <a:off x="6648310" y="2442399"/>
            <a:ext cx="2471374" cy="1900999"/>
            <a:chOff x="5745211" y="2417284"/>
            <a:chExt cx="2381563" cy="1827138"/>
          </a:xfrm>
        </p:grpSpPr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76714332-688A-45E1-AE9C-AF97D74D8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725" y="2919589"/>
              <a:ext cx="1265930" cy="1324833"/>
            </a:xfrm>
            <a:custGeom>
              <a:avLst/>
              <a:gdLst>
                <a:gd name="T0" fmla="*/ 114 w 219"/>
                <a:gd name="T1" fmla="*/ 13 h 211"/>
                <a:gd name="T2" fmla="*/ 135 w 219"/>
                <a:gd name="T3" fmla="*/ 9 h 211"/>
                <a:gd name="T4" fmla="*/ 152 w 219"/>
                <a:gd name="T5" fmla="*/ 9 h 211"/>
                <a:gd name="T6" fmla="*/ 160 w 219"/>
                <a:gd name="T7" fmla="*/ 4 h 211"/>
                <a:gd name="T8" fmla="*/ 164 w 219"/>
                <a:gd name="T9" fmla="*/ 0 h 211"/>
                <a:gd name="T10" fmla="*/ 169 w 219"/>
                <a:gd name="T11" fmla="*/ 0 h 211"/>
                <a:gd name="T12" fmla="*/ 177 w 219"/>
                <a:gd name="T13" fmla="*/ 0 h 211"/>
                <a:gd name="T14" fmla="*/ 190 w 219"/>
                <a:gd name="T15" fmla="*/ 4 h 211"/>
                <a:gd name="T16" fmla="*/ 206 w 219"/>
                <a:gd name="T17" fmla="*/ 13 h 211"/>
                <a:gd name="T18" fmla="*/ 215 w 219"/>
                <a:gd name="T19" fmla="*/ 21 h 211"/>
                <a:gd name="T20" fmla="*/ 215 w 219"/>
                <a:gd name="T21" fmla="*/ 30 h 211"/>
                <a:gd name="T22" fmla="*/ 211 w 219"/>
                <a:gd name="T23" fmla="*/ 38 h 211"/>
                <a:gd name="T24" fmla="*/ 202 w 219"/>
                <a:gd name="T25" fmla="*/ 51 h 211"/>
                <a:gd name="T26" fmla="*/ 198 w 219"/>
                <a:gd name="T27" fmla="*/ 72 h 211"/>
                <a:gd name="T28" fmla="*/ 194 w 219"/>
                <a:gd name="T29" fmla="*/ 105 h 211"/>
                <a:gd name="T30" fmla="*/ 185 w 219"/>
                <a:gd name="T31" fmla="*/ 139 h 211"/>
                <a:gd name="T32" fmla="*/ 177 w 219"/>
                <a:gd name="T33" fmla="*/ 168 h 211"/>
                <a:gd name="T34" fmla="*/ 164 w 219"/>
                <a:gd name="T35" fmla="*/ 185 h 211"/>
                <a:gd name="T36" fmla="*/ 152 w 219"/>
                <a:gd name="T37" fmla="*/ 198 h 211"/>
                <a:gd name="T38" fmla="*/ 135 w 219"/>
                <a:gd name="T39" fmla="*/ 206 h 211"/>
                <a:gd name="T40" fmla="*/ 126 w 219"/>
                <a:gd name="T41" fmla="*/ 211 h 211"/>
                <a:gd name="T42" fmla="*/ 118 w 219"/>
                <a:gd name="T43" fmla="*/ 211 h 211"/>
                <a:gd name="T44" fmla="*/ 114 w 219"/>
                <a:gd name="T45" fmla="*/ 202 h 211"/>
                <a:gd name="T46" fmla="*/ 110 w 219"/>
                <a:gd name="T47" fmla="*/ 194 h 211"/>
                <a:gd name="T48" fmla="*/ 101 w 219"/>
                <a:gd name="T49" fmla="*/ 181 h 211"/>
                <a:gd name="T50" fmla="*/ 93 w 219"/>
                <a:gd name="T51" fmla="*/ 173 h 211"/>
                <a:gd name="T52" fmla="*/ 84 w 219"/>
                <a:gd name="T53" fmla="*/ 164 h 211"/>
                <a:gd name="T54" fmla="*/ 84 w 219"/>
                <a:gd name="T55" fmla="*/ 156 h 211"/>
                <a:gd name="T56" fmla="*/ 93 w 219"/>
                <a:gd name="T57" fmla="*/ 156 h 211"/>
                <a:gd name="T58" fmla="*/ 114 w 219"/>
                <a:gd name="T59" fmla="*/ 160 h 211"/>
                <a:gd name="T60" fmla="*/ 131 w 219"/>
                <a:gd name="T61" fmla="*/ 160 h 211"/>
                <a:gd name="T62" fmla="*/ 135 w 219"/>
                <a:gd name="T63" fmla="*/ 156 h 211"/>
                <a:gd name="T64" fmla="*/ 139 w 219"/>
                <a:gd name="T65" fmla="*/ 147 h 211"/>
                <a:gd name="T66" fmla="*/ 147 w 219"/>
                <a:gd name="T67" fmla="*/ 135 h 211"/>
                <a:gd name="T68" fmla="*/ 152 w 219"/>
                <a:gd name="T69" fmla="*/ 105 h 211"/>
                <a:gd name="T70" fmla="*/ 160 w 219"/>
                <a:gd name="T71" fmla="*/ 72 h 211"/>
                <a:gd name="T72" fmla="*/ 164 w 219"/>
                <a:gd name="T73" fmla="*/ 46 h 211"/>
                <a:gd name="T74" fmla="*/ 164 w 219"/>
                <a:gd name="T75" fmla="*/ 34 h 211"/>
                <a:gd name="T76" fmla="*/ 160 w 219"/>
                <a:gd name="T77" fmla="*/ 30 h 211"/>
                <a:gd name="T78" fmla="*/ 152 w 219"/>
                <a:gd name="T79" fmla="*/ 30 h 211"/>
                <a:gd name="T80" fmla="*/ 143 w 219"/>
                <a:gd name="T81" fmla="*/ 30 h 211"/>
                <a:gd name="T82" fmla="*/ 131 w 219"/>
                <a:gd name="T83" fmla="*/ 34 h 211"/>
                <a:gd name="T84" fmla="*/ 110 w 219"/>
                <a:gd name="T85" fmla="*/ 38 h 211"/>
                <a:gd name="T86" fmla="*/ 84 w 219"/>
                <a:gd name="T87" fmla="*/ 42 h 211"/>
                <a:gd name="T88" fmla="*/ 59 w 219"/>
                <a:gd name="T89" fmla="*/ 46 h 211"/>
                <a:gd name="T90" fmla="*/ 46 w 219"/>
                <a:gd name="T91" fmla="*/ 51 h 211"/>
                <a:gd name="T92" fmla="*/ 38 w 219"/>
                <a:gd name="T93" fmla="*/ 51 h 211"/>
                <a:gd name="T94" fmla="*/ 30 w 219"/>
                <a:gd name="T95" fmla="*/ 51 h 211"/>
                <a:gd name="T96" fmla="*/ 13 w 219"/>
                <a:gd name="T97" fmla="*/ 38 h 211"/>
                <a:gd name="T98" fmla="*/ 30 w 219"/>
                <a:gd name="T99" fmla="*/ 25 h 211"/>
                <a:gd name="T100" fmla="*/ 38 w 219"/>
                <a:gd name="T101" fmla="*/ 25 h 211"/>
                <a:gd name="T102" fmla="*/ 51 w 219"/>
                <a:gd name="T103" fmla="*/ 21 h 211"/>
                <a:gd name="T104" fmla="*/ 72 w 219"/>
                <a:gd name="T105" fmla="*/ 21 h 211"/>
                <a:gd name="T106" fmla="*/ 97 w 219"/>
                <a:gd name="T107" fmla="*/ 1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11">
                  <a:moveTo>
                    <a:pt x="97" y="17"/>
                  </a:moveTo>
                  <a:lnTo>
                    <a:pt x="114" y="13"/>
                  </a:lnTo>
                  <a:lnTo>
                    <a:pt x="126" y="13"/>
                  </a:lnTo>
                  <a:lnTo>
                    <a:pt x="135" y="9"/>
                  </a:lnTo>
                  <a:lnTo>
                    <a:pt x="143" y="9"/>
                  </a:lnTo>
                  <a:lnTo>
                    <a:pt x="152" y="9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9" y="0"/>
                  </a:lnTo>
                  <a:lnTo>
                    <a:pt x="173" y="0"/>
                  </a:lnTo>
                  <a:lnTo>
                    <a:pt x="177" y="0"/>
                  </a:lnTo>
                  <a:lnTo>
                    <a:pt x="185" y="4"/>
                  </a:lnTo>
                  <a:lnTo>
                    <a:pt x="190" y="4"/>
                  </a:lnTo>
                  <a:lnTo>
                    <a:pt x="198" y="9"/>
                  </a:lnTo>
                  <a:lnTo>
                    <a:pt x="206" y="13"/>
                  </a:lnTo>
                  <a:lnTo>
                    <a:pt x="215" y="17"/>
                  </a:lnTo>
                  <a:lnTo>
                    <a:pt x="215" y="21"/>
                  </a:lnTo>
                  <a:lnTo>
                    <a:pt x="219" y="25"/>
                  </a:lnTo>
                  <a:lnTo>
                    <a:pt x="215" y="30"/>
                  </a:lnTo>
                  <a:lnTo>
                    <a:pt x="211" y="34"/>
                  </a:lnTo>
                  <a:lnTo>
                    <a:pt x="211" y="38"/>
                  </a:lnTo>
                  <a:lnTo>
                    <a:pt x="206" y="42"/>
                  </a:lnTo>
                  <a:lnTo>
                    <a:pt x="202" y="51"/>
                  </a:lnTo>
                  <a:lnTo>
                    <a:pt x="202" y="59"/>
                  </a:lnTo>
                  <a:lnTo>
                    <a:pt x="198" y="72"/>
                  </a:lnTo>
                  <a:lnTo>
                    <a:pt x="198" y="89"/>
                  </a:lnTo>
                  <a:lnTo>
                    <a:pt x="194" y="105"/>
                  </a:lnTo>
                  <a:lnTo>
                    <a:pt x="190" y="122"/>
                  </a:lnTo>
                  <a:lnTo>
                    <a:pt x="185" y="139"/>
                  </a:lnTo>
                  <a:lnTo>
                    <a:pt x="181" y="156"/>
                  </a:lnTo>
                  <a:lnTo>
                    <a:pt x="177" y="168"/>
                  </a:lnTo>
                  <a:lnTo>
                    <a:pt x="169" y="177"/>
                  </a:lnTo>
                  <a:lnTo>
                    <a:pt x="164" y="185"/>
                  </a:lnTo>
                  <a:lnTo>
                    <a:pt x="156" y="194"/>
                  </a:lnTo>
                  <a:lnTo>
                    <a:pt x="152" y="198"/>
                  </a:lnTo>
                  <a:lnTo>
                    <a:pt x="143" y="202"/>
                  </a:lnTo>
                  <a:lnTo>
                    <a:pt x="135" y="206"/>
                  </a:lnTo>
                  <a:lnTo>
                    <a:pt x="131" y="211"/>
                  </a:lnTo>
                  <a:lnTo>
                    <a:pt x="126" y="211"/>
                  </a:lnTo>
                  <a:lnTo>
                    <a:pt x="122" y="211"/>
                  </a:lnTo>
                  <a:lnTo>
                    <a:pt x="118" y="211"/>
                  </a:lnTo>
                  <a:lnTo>
                    <a:pt x="114" y="206"/>
                  </a:lnTo>
                  <a:lnTo>
                    <a:pt x="114" y="202"/>
                  </a:lnTo>
                  <a:lnTo>
                    <a:pt x="114" y="198"/>
                  </a:lnTo>
                  <a:lnTo>
                    <a:pt x="110" y="194"/>
                  </a:lnTo>
                  <a:lnTo>
                    <a:pt x="110" y="185"/>
                  </a:lnTo>
                  <a:lnTo>
                    <a:pt x="101" y="181"/>
                  </a:lnTo>
                  <a:lnTo>
                    <a:pt x="97" y="177"/>
                  </a:lnTo>
                  <a:lnTo>
                    <a:pt x="93" y="173"/>
                  </a:lnTo>
                  <a:lnTo>
                    <a:pt x="89" y="168"/>
                  </a:lnTo>
                  <a:lnTo>
                    <a:pt x="84" y="164"/>
                  </a:lnTo>
                  <a:lnTo>
                    <a:pt x="84" y="160"/>
                  </a:lnTo>
                  <a:lnTo>
                    <a:pt x="84" y="156"/>
                  </a:lnTo>
                  <a:lnTo>
                    <a:pt x="89" y="156"/>
                  </a:lnTo>
                  <a:lnTo>
                    <a:pt x="93" y="156"/>
                  </a:lnTo>
                  <a:lnTo>
                    <a:pt x="105" y="156"/>
                  </a:lnTo>
                  <a:lnTo>
                    <a:pt x="114" y="160"/>
                  </a:lnTo>
                  <a:lnTo>
                    <a:pt x="122" y="160"/>
                  </a:lnTo>
                  <a:lnTo>
                    <a:pt x="131" y="160"/>
                  </a:lnTo>
                  <a:lnTo>
                    <a:pt x="131" y="160"/>
                  </a:lnTo>
                  <a:lnTo>
                    <a:pt x="135" y="156"/>
                  </a:lnTo>
                  <a:lnTo>
                    <a:pt x="135" y="152"/>
                  </a:lnTo>
                  <a:lnTo>
                    <a:pt x="139" y="147"/>
                  </a:lnTo>
                  <a:lnTo>
                    <a:pt x="143" y="143"/>
                  </a:lnTo>
                  <a:lnTo>
                    <a:pt x="147" y="135"/>
                  </a:lnTo>
                  <a:lnTo>
                    <a:pt x="147" y="122"/>
                  </a:lnTo>
                  <a:lnTo>
                    <a:pt x="152" y="105"/>
                  </a:lnTo>
                  <a:lnTo>
                    <a:pt x="156" y="89"/>
                  </a:lnTo>
                  <a:lnTo>
                    <a:pt x="160" y="72"/>
                  </a:lnTo>
                  <a:lnTo>
                    <a:pt x="160" y="59"/>
                  </a:lnTo>
                  <a:lnTo>
                    <a:pt x="164" y="46"/>
                  </a:lnTo>
                  <a:lnTo>
                    <a:pt x="164" y="38"/>
                  </a:lnTo>
                  <a:lnTo>
                    <a:pt x="164" y="34"/>
                  </a:lnTo>
                  <a:lnTo>
                    <a:pt x="164" y="30"/>
                  </a:lnTo>
                  <a:lnTo>
                    <a:pt x="160" y="30"/>
                  </a:lnTo>
                  <a:lnTo>
                    <a:pt x="156" y="30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43" y="30"/>
                  </a:lnTo>
                  <a:lnTo>
                    <a:pt x="139" y="30"/>
                  </a:lnTo>
                  <a:lnTo>
                    <a:pt x="131" y="34"/>
                  </a:lnTo>
                  <a:lnTo>
                    <a:pt x="118" y="34"/>
                  </a:lnTo>
                  <a:lnTo>
                    <a:pt x="110" y="38"/>
                  </a:lnTo>
                  <a:lnTo>
                    <a:pt x="97" y="38"/>
                  </a:lnTo>
                  <a:lnTo>
                    <a:pt x="84" y="42"/>
                  </a:lnTo>
                  <a:lnTo>
                    <a:pt x="72" y="46"/>
                  </a:lnTo>
                  <a:lnTo>
                    <a:pt x="59" y="46"/>
                  </a:lnTo>
                  <a:lnTo>
                    <a:pt x="51" y="51"/>
                  </a:lnTo>
                  <a:lnTo>
                    <a:pt x="4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4" y="51"/>
                  </a:lnTo>
                  <a:lnTo>
                    <a:pt x="30" y="51"/>
                  </a:lnTo>
                  <a:lnTo>
                    <a:pt x="21" y="46"/>
                  </a:lnTo>
                  <a:lnTo>
                    <a:pt x="13" y="38"/>
                  </a:lnTo>
                  <a:lnTo>
                    <a:pt x="0" y="30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51" y="21"/>
                  </a:lnTo>
                  <a:lnTo>
                    <a:pt x="63" y="21"/>
                  </a:lnTo>
                  <a:lnTo>
                    <a:pt x="72" y="21"/>
                  </a:lnTo>
                  <a:lnTo>
                    <a:pt x="84" y="17"/>
                  </a:lnTo>
                  <a:lnTo>
                    <a:pt x="97" y="17"/>
                  </a:lnTo>
                  <a:lnTo>
                    <a:pt x="97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F8A68884-34F5-4BDA-AB54-8D7A0333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211" y="2417284"/>
              <a:ext cx="1046271" cy="1827138"/>
            </a:xfrm>
            <a:custGeom>
              <a:avLst/>
              <a:gdLst>
                <a:gd name="T0" fmla="*/ 126 w 181"/>
                <a:gd name="T1" fmla="*/ 4 h 291"/>
                <a:gd name="T2" fmla="*/ 130 w 181"/>
                <a:gd name="T3" fmla="*/ 0 h 291"/>
                <a:gd name="T4" fmla="*/ 139 w 181"/>
                <a:gd name="T5" fmla="*/ 0 h 291"/>
                <a:gd name="T6" fmla="*/ 143 w 181"/>
                <a:gd name="T7" fmla="*/ 0 h 291"/>
                <a:gd name="T8" fmla="*/ 156 w 181"/>
                <a:gd name="T9" fmla="*/ 0 h 291"/>
                <a:gd name="T10" fmla="*/ 164 w 181"/>
                <a:gd name="T11" fmla="*/ 4 h 291"/>
                <a:gd name="T12" fmla="*/ 172 w 181"/>
                <a:gd name="T13" fmla="*/ 9 h 291"/>
                <a:gd name="T14" fmla="*/ 177 w 181"/>
                <a:gd name="T15" fmla="*/ 13 h 291"/>
                <a:gd name="T16" fmla="*/ 181 w 181"/>
                <a:gd name="T17" fmla="*/ 17 h 291"/>
                <a:gd name="T18" fmla="*/ 181 w 181"/>
                <a:gd name="T19" fmla="*/ 17 h 291"/>
                <a:gd name="T20" fmla="*/ 181 w 181"/>
                <a:gd name="T21" fmla="*/ 21 h 291"/>
                <a:gd name="T22" fmla="*/ 177 w 181"/>
                <a:gd name="T23" fmla="*/ 26 h 291"/>
                <a:gd name="T24" fmla="*/ 177 w 181"/>
                <a:gd name="T25" fmla="*/ 34 h 291"/>
                <a:gd name="T26" fmla="*/ 177 w 181"/>
                <a:gd name="T27" fmla="*/ 38 h 291"/>
                <a:gd name="T28" fmla="*/ 172 w 181"/>
                <a:gd name="T29" fmla="*/ 51 h 291"/>
                <a:gd name="T30" fmla="*/ 172 w 181"/>
                <a:gd name="T31" fmla="*/ 63 h 291"/>
                <a:gd name="T32" fmla="*/ 168 w 181"/>
                <a:gd name="T33" fmla="*/ 80 h 291"/>
                <a:gd name="T34" fmla="*/ 164 w 181"/>
                <a:gd name="T35" fmla="*/ 101 h 291"/>
                <a:gd name="T36" fmla="*/ 160 w 181"/>
                <a:gd name="T37" fmla="*/ 122 h 291"/>
                <a:gd name="T38" fmla="*/ 151 w 181"/>
                <a:gd name="T39" fmla="*/ 139 h 291"/>
                <a:gd name="T40" fmla="*/ 143 w 181"/>
                <a:gd name="T41" fmla="*/ 160 h 291"/>
                <a:gd name="T42" fmla="*/ 130 w 181"/>
                <a:gd name="T43" fmla="*/ 177 h 291"/>
                <a:gd name="T44" fmla="*/ 122 w 181"/>
                <a:gd name="T45" fmla="*/ 198 h 291"/>
                <a:gd name="T46" fmla="*/ 105 w 181"/>
                <a:gd name="T47" fmla="*/ 215 h 291"/>
                <a:gd name="T48" fmla="*/ 93 w 181"/>
                <a:gd name="T49" fmla="*/ 232 h 291"/>
                <a:gd name="T50" fmla="*/ 76 w 181"/>
                <a:gd name="T51" fmla="*/ 244 h 291"/>
                <a:gd name="T52" fmla="*/ 59 w 181"/>
                <a:gd name="T53" fmla="*/ 257 h 291"/>
                <a:gd name="T54" fmla="*/ 46 w 181"/>
                <a:gd name="T55" fmla="*/ 269 h 291"/>
                <a:gd name="T56" fmla="*/ 34 w 181"/>
                <a:gd name="T57" fmla="*/ 278 h 291"/>
                <a:gd name="T58" fmla="*/ 21 w 181"/>
                <a:gd name="T59" fmla="*/ 282 h 291"/>
                <a:gd name="T60" fmla="*/ 13 w 181"/>
                <a:gd name="T61" fmla="*/ 286 h 291"/>
                <a:gd name="T62" fmla="*/ 4 w 181"/>
                <a:gd name="T63" fmla="*/ 291 h 291"/>
                <a:gd name="T64" fmla="*/ 0 w 181"/>
                <a:gd name="T65" fmla="*/ 286 h 291"/>
                <a:gd name="T66" fmla="*/ 0 w 181"/>
                <a:gd name="T67" fmla="*/ 286 h 291"/>
                <a:gd name="T68" fmla="*/ 0 w 181"/>
                <a:gd name="T69" fmla="*/ 282 h 291"/>
                <a:gd name="T70" fmla="*/ 0 w 181"/>
                <a:gd name="T71" fmla="*/ 278 h 291"/>
                <a:gd name="T72" fmla="*/ 4 w 181"/>
                <a:gd name="T73" fmla="*/ 274 h 291"/>
                <a:gd name="T74" fmla="*/ 8 w 181"/>
                <a:gd name="T75" fmla="*/ 269 h 291"/>
                <a:gd name="T76" fmla="*/ 13 w 181"/>
                <a:gd name="T77" fmla="*/ 265 h 291"/>
                <a:gd name="T78" fmla="*/ 17 w 181"/>
                <a:gd name="T79" fmla="*/ 261 h 291"/>
                <a:gd name="T80" fmla="*/ 25 w 181"/>
                <a:gd name="T81" fmla="*/ 257 h 291"/>
                <a:gd name="T82" fmla="*/ 50 w 181"/>
                <a:gd name="T83" fmla="*/ 227 h 291"/>
                <a:gd name="T84" fmla="*/ 76 w 181"/>
                <a:gd name="T85" fmla="*/ 202 h 291"/>
                <a:gd name="T86" fmla="*/ 88 w 181"/>
                <a:gd name="T87" fmla="*/ 185 h 291"/>
                <a:gd name="T88" fmla="*/ 97 w 181"/>
                <a:gd name="T89" fmla="*/ 169 h 291"/>
                <a:gd name="T90" fmla="*/ 105 w 181"/>
                <a:gd name="T91" fmla="*/ 152 h 291"/>
                <a:gd name="T92" fmla="*/ 114 w 181"/>
                <a:gd name="T93" fmla="*/ 131 h 291"/>
                <a:gd name="T94" fmla="*/ 118 w 181"/>
                <a:gd name="T95" fmla="*/ 110 h 291"/>
                <a:gd name="T96" fmla="*/ 126 w 181"/>
                <a:gd name="T97" fmla="*/ 93 h 291"/>
                <a:gd name="T98" fmla="*/ 130 w 181"/>
                <a:gd name="T99" fmla="*/ 76 h 291"/>
                <a:gd name="T100" fmla="*/ 130 w 181"/>
                <a:gd name="T101" fmla="*/ 55 h 291"/>
                <a:gd name="T102" fmla="*/ 130 w 181"/>
                <a:gd name="T103" fmla="*/ 42 h 291"/>
                <a:gd name="T104" fmla="*/ 130 w 181"/>
                <a:gd name="T105" fmla="*/ 30 h 291"/>
                <a:gd name="T106" fmla="*/ 130 w 181"/>
                <a:gd name="T107" fmla="*/ 21 h 291"/>
                <a:gd name="T108" fmla="*/ 126 w 181"/>
                <a:gd name="T109" fmla="*/ 17 h 291"/>
                <a:gd name="T110" fmla="*/ 126 w 181"/>
                <a:gd name="T111" fmla="*/ 13 h 291"/>
                <a:gd name="T112" fmla="*/ 122 w 181"/>
                <a:gd name="T113" fmla="*/ 13 h 291"/>
                <a:gd name="T114" fmla="*/ 122 w 181"/>
                <a:gd name="T115" fmla="*/ 9 h 291"/>
                <a:gd name="T116" fmla="*/ 126 w 181"/>
                <a:gd name="T117" fmla="*/ 4 h 291"/>
                <a:gd name="T118" fmla="*/ 126 w 181"/>
                <a:gd name="T119" fmla="*/ 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" h="291">
                  <a:moveTo>
                    <a:pt x="126" y="4"/>
                  </a:moveTo>
                  <a:lnTo>
                    <a:pt x="130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56" y="0"/>
                  </a:lnTo>
                  <a:lnTo>
                    <a:pt x="164" y="4"/>
                  </a:lnTo>
                  <a:lnTo>
                    <a:pt x="172" y="9"/>
                  </a:lnTo>
                  <a:lnTo>
                    <a:pt x="177" y="13"/>
                  </a:lnTo>
                  <a:lnTo>
                    <a:pt x="181" y="17"/>
                  </a:lnTo>
                  <a:lnTo>
                    <a:pt x="181" y="17"/>
                  </a:lnTo>
                  <a:lnTo>
                    <a:pt x="181" y="21"/>
                  </a:lnTo>
                  <a:lnTo>
                    <a:pt x="177" y="26"/>
                  </a:lnTo>
                  <a:lnTo>
                    <a:pt x="177" y="34"/>
                  </a:lnTo>
                  <a:lnTo>
                    <a:pt x="177" y="38"/>
                  </a:lnTo>
                  <a:lnTo>
                    <a:pt x="172" y="51"/>
                  </a:lnTo>
                  <a:lnTo>
                    <a:pt x="172" y="63"/>
                  </a:lnTo>
                  <a:lnTo>
                    <a:pt x="168" y="80"/>
                  </a:lnTo>
                  <a:lnTo>
                    <a:pt x="164" y="101"/>
                  </a:lnTo>
                  <a:lnTo>
                    <a:pt x="160" y="122"/>
                  </a:lnTo>
                  <a:lnTo>
                    <a:pt x="151" y="139"/>
                  </a:lnTo>
                  <a:lnTo>
                    <a:pt x="143" y="160"/>
                  </a:lnTo>
                  <a:lnTo>
                    <a:pt x="130" y="177"/>
                  </a:lnTo>
                  <a:lnTo>
                    <a:pt x="122" y="198"/>
                  </a:lnTo>
                  <a:lnTo>
                    <a:pt x="105" y="215"/>
                  </a:lnTo>
                  <a:lnTo>
                    <a:pt x="93" y="232"/>
                  </a:lnTo>
                  <a:lnTo>
                    <a:pt x="76" y="244"/>
                  </a:lnTo>
                  <a:lnTo>
                    <a:pt x="59" y="257"/>
                  </a:lnTo>
                  <a:lnTo>
                    <a:pt x="46" y="269"/>
                  </a:lnTo>
                  <a:lnTo>
                    <a:pt x="34" y="278"/>
                  </a:lnTo>
                  <a:lnTo>
                    <a:pt x="21" y="282"/>
                  </a:lnTo>
                  <a:lnTo>
                    <a:pt x="13" y="286"/>
                  </a:lnTo>
                  <a:lnTo>
                    <a:pt x="4" y="291"/>
                  </a:lnTo>
                  <a:lnTo>
                    <a:pt x="0" y="286"/>
                  </a:lnTo>
                  <a:lnTo>
                    <a:pt x="0" y="286"/>
                  </a:lnTo>
                  <a:lnTo>
                    <a:pt x="0" y="282"/>
                  </a:lnTo>
                  <a:lnTo>
                    <a:pt x="0" y="278"/>
                  </a:lnTo>
                  <a:lnTo>
                    <a:pt x="4" y="274"/>
                  </a:lnTo>
                  <a:lnTo>
                    <a:pt x="8" y="269"/>
                  </a:lnTo>
                  <a:lnTo>
                    <a:pt x="13" y="265"/>
                  </a:lnTo>
                  <a:lnTo>
                    <a:pt x="17" y="261"/>
                  </a:lnTo>
                  <a:lnTo>
                    <a:pt x="25" y="257"/>
                  </a:lnTo>
                  <a:lnTo>
                    <a:pt x="50" y="227"/>
                  </a:lnTo>
                  <a:lnTo>
                    <a:pt x="76" y="202"/>
                  </a:lnTo>
                  <a:lnTo>
                    <a:pt x="88" y="185"/>
                  </a:lnTo>
                  <a:lnTo>
                    <a:pt x="97" y="169"/>
                  </a:lnTo>
                  <a:lnTo>
                    <a:pt x="105" y="152"/>
                  </a:lnTo>
                  <a:lnTo>
                    <a:pt x="114" y="131"/>
                  </a:lnTo>
                  <a:lnTo>
                    <a:pt x="118" y="110"/>
                  </a:lnTo>
                  <a:lnTo>
                    <a:pt x="126" y="93"/>
                  </a:lnTo>
                  <a:lnTo>
                    <a:pt x="130" y="76"/>
                  </a:lnTo>
                  <a:lnTo>
                    <a:pt x="130" y="55"/>
                  </a:lnTo>
                  <a:lnTo>
                    <a:pt x="130" y="42"/>
                  </a:lnTo>
                  <a:lnTo>
                    <a:pt x="130" y="30"/>
                  </a:lnTo>
                  <a:lnTo>
                    <a:pt x="130" y="21"/>
                  </a:lnTo>
                  <a:lnTo>
                    <a:pt x="126" y="17"/>
                  </a:lnTo>
                  <a:lnTo>
                    <a:pt x="126" y="13"/>
                  </a:lnTo>
                  <a:lnTo>
                    <a:pt x="122" y="13"/>
                  </a:lnTo>
                  <a:lnTo>
                    <a:pt x="122" y="9"/>
                  </a:lnTo>
                  <a:lnTo>
                    <a:pt x="126" y="4"/>
                  </a:lnTo>
                  <a:lnTo>
                    <a:pt x="126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3E10ECC2-2E3D-4EA0-84E8-9DA11D6D7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773" y="3107954"/>
              <a:ext cx="242781" cy="948104"/>
            </a:xfrm>
            <a:custGeom>
              <a:avLst/>
              <a:gdLst>
                <a:gd name="T0" fmla="*/ 0 w 42"/>
                <a:gd name="T1" fmla="*/ 21 h 151"/>
                <a:gd name="T2" fmla="*/ 0 w 42"/>
                <a:gd name="T3" fmla="*/ 16 h 151"/>
                <a:gd name="T4" fmla="*/ 0 w 42"/>
                <a:gd name="T5" fmla="*/ 8 h 151"/>
                <a:gd name="T6" fmla="*/ 0 w 42"/>
                <a:gd name="T7" fmla="*/ 4 h 151"/>
                <a:gd name="T8" fmla="*/ 0 w 42"/>
                <a:gd name="T9" fmla="*/ 0 h 151"/>
                <a:gd name="T10" fmla="*/ 9 w 42"/>
                <a:gd name="T11" fmla="*/ 0 h 151"/>
                <a:gd name="T12" fmla="*/ 13 w 42"/>
                <a:gd name="T13" fmla="*/ 0 h 151"/>
                <a:gd name="T14" fmla="*/ 30 w 42"/>
                <a:gd name="T15" fmla="*/ 4 h 151"/>
                <a:gd name="T16" fmla="*/ 42 w 42"/>
                <a:gd name="T17" fmla="*/ 4 h 151"/>
                <a:gd name="T18" fmla="*/ 42 w 42"/>
                <a:gd name="T19" fmla="*/ 37 h 151"/>
                <a:gd name="T20" fmla="*/ 42 w 42"/>
                <a:gd name="T21" fmla="*/ 63 h 151"/>
                <a:gd name="T22" fmla="*/ 42 w 42"/>
                <a:gd name="T23" fmla="*/ 88 h 151"/>
                <a:gd name="T24" fmla="*/ 42 w 42"/>
                <a:gd name="T25" fmla="*/ 109 h 151"/>
                <a:gd name="T26" fmla="*/ 38 w 42"/>
                <a:gd name="T27" fmla="*/ 122 h 151"/>
                <a:gd name="T28" fmla="*/ 38 w 42"/>
                <a:gd name="T29" fmla="*/ 134 h 151"/>
                <a:gd name="T30" fmla="*/ 38 w 42"/>
                <a:gd name="T31" fmla="*/ 143 h 151"/>
                <a:gd name="T32" fmla="*/ 34 w 42"/>
                <a:gd name="T33" fmla="*/ 147 h 151"/>
                <a:gd name="T34" fmla="*/ 30 w 42"/>
                <a:gd name="T35" fmla="*/ 151 h 151"/>
                <a:gd name="T36" fmla="*/ 25 w 42"/>
                <a:gd name="T37" fmla="*/ 151 h 151"/>
                <a:gd name="T38" fmla="*/ 21 w 42"/>
                <a:gd name="T39" fmla="*/ 147 h 151"/>
                <a:gd name="T40" fmla="*/ 21 w 42"/>
                <a:gd name="T41" fmla="*/ 147 h 151"/>
                <a:gd name="T42" fmla="*/ 17 w 42"/>
                <a:gd name="T43" fmla="*/ 138 h 151"/>
                <a:gd name="T44" fmla="*/ 17 w 42"/>
                <a:gd name="T45" fmla="*/ 134 h 151"/>
                <a:gd name="T46" fmla="*/ 13 w 42"/>
                <a:gd name="T47" fmla="*/ 122 h 151"/>
                <a:gd name="T48" fmla="*/ 13 w 42"/>
                <a:gd name="T49" fmla="*/ 109 h 151"/>
                <a:gd name="T50" fmla="*/ 13 w 42"/>
                <a:gd name="T51" fmla="*/ 84 h 151"/>
                <a:gd name="T52" fmla="*/ 9 w 42"/>
                <a:gd name="T53" fmla="*/ 54 h 151"/>
                <a:gd name="T54" fmla="*/ 9 w 42"/>
                <a:gd name="T55" fmla="*/ 42 h 151"/>
                <a:gd name="T56" fmla="*/ 4 w 42"/>
                <a:gd name="T57" fmla="*/ 29 h 151"/>
                <a:gd name="T58" fmla="*/ 4 w 42"/>
                <a:gd name="T59" fmla="*/ 25 h 151"/>
                <a:gd name="T60" fmla="*/ 0 w 42"/>
                <a:gd name="T61" fmla="*/ 21 h 151"/>
                <a:gd name="T62" fmla="*/ 0 w 42"/>
                <a:gd name="T63" fmla="*/ 2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151">
                  <a:moveTo>
                    <a:pt x="0" y="21"/>
                  </a:moveTo>
                  <a:lnTo>
                    <a:pt x="0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30" y="4"/>
                  </a:lnTo>
                  <a:lnTo>
                    <a:pt x="42" y="4"/>
                  </a:lnTo>
                  <a:lnTo>
                    <a:pt x="42" y="37"/>
                  </a:lnTo>
                  <a:lnTo>
                    <a:pt x="42" y="63"/>
                  </a:lnTo>
                  <a:lnTo>
                    <a:pt x="42" y="88"/>
                  </a:lnTo>
                  <a:lnTo>
                    <a:pt x="42" y="109"/>
                  </a:lnTo>
                  <a:lnTo>
                    <a:pt x="38" y="122"/>
                  </a:lnTo>
                  <a:lnTo>
                    <a:pt x="38" y="134"/>
                  </a:lnTo>
                  <a:lnTo>
                    <a:pt x="38" y="143"/>
                  </a:lnTo>
                  <a:lnTo>
                    <a:pt x="34" y="147"/>
                  </a:lnTo>
                  <a:lnTo>
                    <a:pt x="30" y="151"/>
                  </a:lnTo>
                  <a:lnTo>
                    <a:pt x="25" y="151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3" y="122"/>
                  </a:lnTo>
                  <a:lnTo>
                    <a:pt x="13" y="109"/>
                  </a:lnTo>
                  <a:lnTo>
                    <a:pt x="13" y="84"/>
                  </a:lnTo>
                  <a:lnTo>
                    <a:pt x="9" y="54"/>
                  </a:lnTo>
                  <a:lnTo>
                    <a:pt x="9" y="42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9">
              <a:extLst>
                <a:ext uri="{FF2B5EF4-FFF2-40B4-BE49-F238E27FC236}">
                  <a16:creationId xmlns:a16="http://schemas.microsoft.com/office/drawing/2014/main" id="{6C418163-BEE2-43C7-AFD7-34BA5478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2188" y="3051446"/>
              <a:ext cx="774586" cy="715785"/>
            </a:xfrm>
            <a:custGeom>
              <a:avLst/>
              <a:gdLst>
                <a:gd name="T0" fmla="*/ 88 w 134"/>
                <a:gd name="T1" fmla="*/ 4 h 114"/>
                <a:gd name="T2" fmla="*/ 92 w 134"/>
                <a:gd name="T3" fmla="*/ 4 h 114"/>
                <a:gd name="T4" fmla="*/ 96 w 134"/>
                <a:gd name="T5" fmla="*/ 0 h 114"/>
                <a:gd name="T6" fmla="*/ 96 w 134"/>
                <a:gd name="T7" fmla="*/ 4 h 114"/>
                <a:gd name="T8" fmla="*/ 101 w 134"/>
                <a:gd name="T9" fmla="*/ 4 h 114"/>
                <a:gd name="T10" fmla="*/ 109 w 134"/>
                <a:gd name="T11" fmla="*/ 9 h 114"/>
                <a:gd name="T12" fmla="*/ 118 w 134"/>
                <a:gd name="T13" fmla="*/ 13 h 114"/>
                <a:gd name="T14" fmla="*/ 126 w 134"/>
                <a:gd name="T15" fmla="*/ 13 h 114"/>
                <a:gd name="T16" fmla="*/ 130 w 134"/>
                <a:gd name="T17" fmla="*/ 17 h 114"/>
                <a:gd name="T18" fmla="*/ 134 w 134"/>
                <a:gd name="T19" fmla="*/ 17 h 114"/>
                <a:gd name="T20" fmla="*/ 134 w 134"/>
                <a:gd name="T21" fmla="*/ 17 h 114"/>
                <a:gd name="T22" fmla="*/ 134 w 134"/>
                <a:gd name="T23" fmla="*/ 21 h 114"/>
                <a:gd name="T24" fmla="*/ 130 w 134"/>
                <a:gd name="T25" fmla="*/ 21 h 114"/>
                <a:gd name="T26" fmla="*/ 126 w 134"/>
                <a:gd name="T27" fmla="*/ 25 h 114"/>
                <a:gd name="T28" fmla="*/ 122 w 134"/>
                <a:gd name="T29" fmla="*/ 30 h 114"/>
                <a:gd name="T30" fmla="*/ 118 w 134"/>
                <a:gd name="T31" fmla="*/ 38 h 114"/>
                <a:gd name="T32" fmla="*/ 113 w 134"/>
                <a:gd name="T33" fmla="*/ 51 h 114"/>
                <a:gd name="T34" fmla="*/ 109 w 134"/>
                <a:gd name="T35" fmla="*/ 68 h 114"/>
                <a:gd name="T36" fmla="*/ 101 w 134"/>
                <a:gd name="T37" fmla="*/ 84 h 114"/>
                <a:gd name="T38" fmla="*/ 101 w 134"/>
                <a:gd name="T39" fmla="*/ 97 h 114"/>
                <a:gd name="T40" fmla="*/ 96 w 134"/>
                <a:gd name="T41" fmla="*/ 110 h 114"/>
                <a:gd name="T42" fmla="*/ 96 w 134"/>
                <a:gd name="T43" fmla="*/ 114 h 114"/>
                <a:gd name="T44" fmla="*/ 84 w 134"/>
                <a:gd name="T45" fmla="*/ 114 h 114"/>
                <a:gd name="T46" fmla="*/ 88 w 134"/>
                <a:gd name="T47" fmla="*/ 105 h 114"/>
                <a:gd name="T48" fmla="*/ 88 w 134"/>
                <a:gd name="T49" fmla="*/ 93 h 114"/>
                <a:gd name="T50" fmla="*/ 92 w 134"/>
                <a:gd name="T51" fmla="*/ 80 h 114"/>
                <a:gd name="T52" fmla="*/ 96 w 134"/>
                <a:gd name="T53" fmla="*/ 63 h 114"/>
                <a:gd name="T54" fmla="*/ 96 w 134"/>
                <a:gd name="T55" fmla="*/ 46 h 114"/>
                <a:gd name="T56" fmla="*/ 96 w 134"/>
                <a:gd name="T57" fmla="*/ 34 h 114"/>
                <a:gd name="T58" fmla="*/ 96 w 134"/>
                <a:gd name="T59" fmla="*/ 25 h 114"/>
                <a:gd name="T60" fmla="*/ 92 w 134"/>
                <a:gd name="T61" fmla="*/ 21 h 114"/>
                <a:gd name="T62" fmla="*/ 88 w 134"/>
                <a:gd name="T63" fmla="*/ 17 h 114"/>
                <a:gd name="T64" fmla="*/ 80 w 134"/>
                <a:gd name="T65" fmla="*/ 17 h 114"/>
                <a:gd name="T66" fmla="*/ 75 w 134"/>
                <a:gd name="T67" fmla="*/ 17 h 114"/>
                <a:gd name="T68" fmla="*/ 67 w 134"/>
                <a:gd name="T69" fmla="*/ 17 h 114"/>
                <a:gd name="T70" fmla="*/ 59 w 134"/>
                <a:gd name="T71" fmla="*/ 17 h 114"/>
                <a:gd name="T72" fmla="*/ 42 w 134"/>
                <a:gd name="T73" fmla="*/ 21 h 114"/>
                <a:gd name="T74" fmla="*/ 29 w 134"/>
                <a:gd name="T75" fmla="*/ 21 h 114"/>
                <a:gd name="T76" fmla="*/ 17 w 134"/>
                <a:gd name="T77" fmla="*/ 25 h 114"/>
                <a:gd name="T78" fmla="*/ 4 w 134"/>
                <a:gd name="T79" fmla="*/ 25 h 114"/>
                <a:gd name="T80" fmla="*/ 0 w 134"/>
                <a:gd name="T81" fmla="*/ 25 h 114"/>
                <a:gd name="T82" fmla="*/ 0 w 134"/>
                <a:gd name="T83" fmla="*/ 21 h 114"/>
                <a:gd name="T84" fmla="*/ 29 w 134"/>
                <a:gd name="T85" fmla="*/ 17 h 114"/>
                <a:gd name="T86" fmla="*/ 42 w 134"/>
                <a:gd name="T87" fmla="*/ 17 h 114"/>
                <a:gd name="T88" fmla="*/ 54 w 134"/>
                <a:gd name="T89" fmla="*/ 13 h 114"/>
                <a:gd name="T90" fmla="*/ 67 w 134"/>
                <a:gd name="T91" fmla="*/ 13 h 114"/>
                <a:gd name="T92" fmla="*/ 75 w 134"/>
                <a:gd name="T93" fmla="*/ 9 h 114"/>
                <a:gd name="T94" fmla="*/ 84 w 134"/>
                <a:gd name="T95" fmla="*/ 9 h 114"/>
                <a:gd name="T96" fmla="*/ 88 w 134"/>
                <a:gd name="T97" fmla="*/ 4 h 114"/>
                <a:gd name="T98" fmla="*/ 88 w 134"/>
                <a:gd name="T99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4" h="114">
                  <a:moveTo>
                    <a:pt x="88" y="4"/>
                  </a:moveTo>
                  <a:lnTo>
                    <a:pt x="92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1" y="4"/>
                  </a:lnTo>
                  <a:lnTo>
                    <a:pt x="109" y="9"/>
                  </a:lnTo>
                  <a:lnTo>
                    <a:pt x="118" y="13"/>
                  </a:lnTo>
                  <a:lnTo>
                    <a:pt x="126" y="13"/>
                  </a:lnTo>
                  <a:lnTo>
                    <a:pt x="130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21"/>
                  </a:lnTo>
                  <a:lnTo>
                    <a:pt x="130" y="21"/>
                  </a:lnTo>
                  <a:lnTo>
                    <a:pt x="126" y="25"/>
                  </a:lnTo>
                  <a:lnTo>
                    <a:pt x="122" y="30"/>
                  </a:lnTo>
                  <a:lnTo>
                    <a:pt x="118" y="38"/>
                  </a:lnTo>
                  <a:lnTo>
                    <a:pt x="113" y="51"/>
                  </a:lnTo>
                  <a:lnTo>
                    <a:pt x="109" y="68"/>
                  </a:lnTo>
                  <a:lnTo>
                    <a:pt x="101" y="84"/>
                  </a:lnTo>
                  <a:lnTo>
                    <a:pt x="101" y="97"/>
                  </a:lnTo>
                  <a:lnTo>
                    <a:pt x="96" y="110"/>
                  </a:lnTo>
                  <a:lnTo>
                    <a:pt x="96" y="114"/>
                  </a:lnTo>
                  <a:lnTo>
                    <a:pt x="84" y="114"/>
                  </a:lnTo>
                  <a:lnTo>
                    <a:pt x="88" y="105"/>
                  </a:lnTo>
                  <a:lnTo>
                    <a:pt x="88" y="93"/>
                  </a:lnTo>
                  <a:lnTo>
                    <a:pt x="92" y="80"/>
                  </a:lnTo>
                  <a:lnTo>
                    <a:pt x="96" y="63"/>
                  </a:lnTo>
                  <a:lnTo>
                    <a:pt x="96" y="46"/>
                  </a:lnTo>
                  <a:lnTo>
                    <a:pt x="96" y="34"/>
                  </a:lnTo>
                  <a:lnTo>
                    <a:pt x="96" y="25"/>
                  </a:lnTo>
                  <a:lnTo>
                    <a:pt x="92" y="21"/>
                  </a:lnTo>
                  <a:lnTo>
                    <a:pt x="88" y="17"/>
                  </a:lnTo>
                  <a:lnTo>
                    <a:pt x="80" y="17"/>
                  </a:lnTo>
                  <a:lnTo>
                    <a:pt x="75" y="17"/>
                  </a:lnTo>
                  <a:lnTo>
                    <a:pt x="67" y="17"/>
                  </a:lnTo>
                  <a:lnTo>
                    <a:pt x="59" y="17"/>
                  </a:lnTo>
                  <a:lnTo>
                    <a:pt x="42" y="21"/>
                  </a:lnTo>
                  <a:lnTo>
                    <a:pt x="29" y="21"/>
                  </a:lnTo>
                  <a:lnTo>
                    <a:pt x="17" y="25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9" y="17"/>
                  </a:lnTo>
                  <a:lnTo>
                    <a:pt x="42" y="17"/>
                  </a:lnTo>
                  <a:lnTo>
                    <a:pt x="54" y="13"/>
                  </a:lnTo>
                  <a:lnTo>
                    <a:pt x="67" y="13"/>
                  </a:lnTo>
                  <a:lnTo>
                    <a:pt x="75" y="9"/>
                  </a:lnTo>
                  <a:lnTo>
                    <a:pt x="84" y="9"/>
                  </a:lnTo>
                  <a:lnTo>
                    <a:pt x="88" y="4"/>
                  </a:lnTo>
                  <a:lnTo>
                    <a:pt x="8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">
              <a:extLst>
                <a:ext uri="{FF2B5EF4-FFF2-40B4-BE49-F238E27FC236}">
                  <a16:creationId xmlns:a16="http://schemas.microsoft.com/office/drawing/2014/main" id="{2BD75F42-1DFF-4DE7-A028-44081229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0165" y="3685605"/>
              <a:ext cx="757246" cy="213480"/>
            </a:xfrm>
            <a:custGeom>
              <a:avLst/>
              <a:gdLst>
                <a:gd name="T0" fmla="*/ 89 w 131"/>
                <a:gd name="T1" fmla="*/ 30 h 34"/>
                <a:gd name="T2" fmla="*/ 72 w 131"/>
                <a:gd name="T3" fmla="*/ 30 h 34"/>
                <a:gd name="T4" fmla="*/ 51 w 131"/>
                <a:gd name="T5" fmla="*/ 34 h 34"/>
                <a:gd name="T6" fmla="*/ 26 w 131"/>
                <a:gd name="T7" fmla="*/ 34 h 34"/>
                <a:gd name="T8" fmla="*/ 0 w 131"/>
                <a:gd name="T9" fmla="*/ 34 h 34"/>
                <a:gd name="T10" fmla="*/ 0 w 131"/>
                <a:gd name="T11" fmla="*/ 13 h 34"/>
                <a:gd name="T12" fmla="*/ 13 w 131"/>
                <a:gd name="T13" fmla="*/ 13 h 34"/>
                <a:gd name="T14" fmla="*/ 30 w 131"/>
                <a:gd name="T15" fmla="*/ 13 h 34"/>
                <a:gd name="T16" fmla="*/ 47 w 131"/>
                <a:gd name="T17" fmla="*/ 9 h 34"/>
                <a:gd name="T18" fmla="*/ 72 w 131"/>
                <a:gd name="T19" fmla="*/ 9 h 34"/>
                <a:gd name="T20" fmla="*/ 80 w 131"/>
                <a:gd name="T21" fmla="*/ 4 h 34"/>
                <a:gd name="T22" fmla="*/ 89 w 131"/>
                <a:gd name="T23" fmla="*/ 4 h 34"/>
                <a:gd name="T24" fmla="*/ 97 w 131"/>
                <a:gd name="T25" fmla="*/ 4 h 34"/>
                <a:gd name="T26" fmla="*/ 105 w 131"/>
                <a:gd name="T27" fmla="*/ 0 h 34"/>
                <a:gd name="T28" fmla="*/ 110 w 131"/>
                <a:gd name="T29" fmla="*/ 0 h 34"/>
                <a:gd name="T30" fmla="*/ 114 w 131"/>
                <a:gd name="T31" fmla="*/ 0 h 34"/>
                <a:gd name="T32" fmla="*/ 122 w 131"/>
                <a:gd name="T33" fmla="*/ 0 h 34"/>
                <a:gd name="T34" fmla="*/ 127 w 131"/>
                <a:gd name="T35" fmla="*/ 4 h 34"/>
                <a:gd name="T36" fmla="*/ 127 w 131"/>
                <a:gd name="T37" fmla="*/ 4 h 34"/>
                <a:gd name="T38" fmla="*/ 131 w 131"/>
                <a:gd name="T39" fmla="*/ 9 h 34"/>
                <a:gd name="T40" fmla="*/ 131 w 131"/>
                <a:gd name="T41" fmla="*/ 13 h 34"/>
                <a:gd name="T42" fmla="*/ 131 w 131"/>
                <a:gd name="T43" fmla="*/ 17 h 34"/>
                <a:gd name="T44" fmla="*/ 131 w 131"/>
                <a:gd name="T45" fmla="*/ 21 h 34"/>
                <a:gd name="T46" fmla="*/ 131 w 131"/>
                <a:gd name="T47" fmla="*/ 25 h 34"/>
                <a:gd name="T48" fmla="*/ 131 w 131"/>
                <a:gd name="T49" fmla="*/ 25 h 34"/>
                <a:gd name="T50" fmla="*/ 127 w 131"/>
                <a:gd name="T51" fmla="*/ 25 h 34"/>
                <a:gd name="T52" fmla="*/ 118 w 131"/>
                <a:gd name="T53" fmla="*/ 30 h 34"/>
                <a:gd name="T54" fmla="*/ 105 w 131"/>
                <a:gd name="T55" fmla="*/ 30 h 34"/>
                <a:gd name="T56" fmla="*/ 89 w 131"/>
                <a:gd name="T57" fmla="*/ 30 h 34"/>
                <a:gd name="T58" fmla="*/ 89 w 131"/>
                <a:gd name="T59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1" h="34">
                  <a:moveTo>
                    <a:pt x="89" y="30"/>
                  </a:moveTo>
                  <a:lnTo>
                    <a:pt x="72" y="30"/>
                  </a:lnTo>
                  <a:lnTo>
                    <a:pt x="51" y="34"/>
                  </a:lnTo>
                  <a:lnTo>
                    <a:pt x="26" y="34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13" y="13"/>
                  </a:lnTo>
                  <a:lnTo>
                    <a:pt x="30" y="13"/>
                  </a:lnTo>
                  <a:lnTo>
                    <a:pt x="47" y="9"/>
                  </a:lnTo>
                  <a:lnTo>
                    <a:pt x="72" y="9"/>
                  </a:lnTo>
                  <a:lnTo>
                    <a:pt x="80" y="4"/>
                  </a:lnTo>
                  <a:lnTo>
                    <a:pt x="89" y="4"/>
                  </a:lnTo>
                  <a:lnTo>
                    <a:pt x="97" y="4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22" y="0"/>
                  </a:lnTo>
                  <a:lnTo>
                    <a:pt x="127" y="4"/>
                  </a:lnTo>
                  <a:lnTo>
                    <a:pt x="127" y="4"/>
                  </a:lnTo>
                  <a:lnTo>
                    <a:pt x="131" y="9"/>
                  </a:lnTo>
                  <a:lnTo>
                    <a:pt x="131" y="13"/>
                  </a:lnTo>
                  <a:lnTo>
                    <a:pt x="131" y="17"/>
                  </a:lnTo>
                  <a:lnTo>
                    <a:pt x="131" y="21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27" y="25"/>
                  </a:lnTo>
                  <a:lnTo>
                    <a:pt x="118" y="30"/>
                  </a:lnTo>
                  <a:lnTo>
                    <a:pt x="105" y="30"/>
                  </a:lnTo>
                  <a:lnTo>
                    <a:pt x="89" y="30"/>
                  </a:lnTo>
                  <a:lnTo>
                    <a:pt x="89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57815747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1EC5279-A77E-4890-991F-7D4D000EB55A}"/>
              </a:ext>
            </a:extLst>
          </p:cNvPr>
          <p:cNvGrpSpPr/>
          <p:nvPr/>
        </p:nvGrpSpPr>
        <p:grpSpPr>
          <a:xfrm>
            <a:off x="3467329" y="2502358"/>
            <a:ext cx="1882826" cy="2115125"/>
            <a:chOff x="3467329" y="2502358"/>
            <a:chExt cx="1882826" cy="2115125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1D100329-4844-4D36-BC2F-0E4FC70CF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154" y="2716317"/>
              <a:ext cx="189507" cy="1216502"/>
            </a:xfrm>
            <a:custGeom>
              <a:avLst/>
              <a:gdLst>
                <a:gd name="T0" fmla="*/ 3 w 31"/>
                <a:gd name="T1" fmla="*/ 14 h 199"/>
                <a:gd name="T2" fmla="*/ 0 w 31"/>
                <a:gd name="T3" fmla="*/ 10 h 199"/>
                <a:gd name="T4" fmla="*/ 3 w 31"/>
                <a:gd name="T5" fmla="*/ 3 h 199"/>
                <a:gd name="T6" fmla="*/ 3 w 31"/>
                <a:gd name="T7" fmla="*/ 3 h 199"/>
                <a:gd name="T8" fmla="*/ 7 w 31"/>
                <a:gd name="T9" fmla="*/ 0 h 199"/>
                <a:gd name="T10" fmla="*/ 10 w 31"/>
                <a:gd name="T11" fmla="*/ 0 h 199"/>
                <a:gd name="T12" fmla="*/ 17 w 31"/>
                <a:gd name="T13" fmla="*/ 0 h 199"/>
                <a:gd name="T14" fmla="*/ 24 w 31"/>
                <a:gd name="T15" fmla="*/ 3 h 199"/>
                <a:gd name="T16" fmla="*/ 31 w 31"/>
                <a:gd name="T17" fmla="*/ 7 h 199"/>
                <a:gd name="T18" fmla="*/ 31 w 31"/>
                <a:gd name="T19" fmla="*/ 28 h 199"/>
                <a:gd name="T20" fmla="*/ 31 w 31"/>
                <a:gd name="T21" fmla="*/ 49 h 199"/>
                <a:gd name="T22" fmla="*/ 31 w 31"/>
                <a:gd name="T23" fmla="*/ 66 h 199"/>
                <a:gd name="T24" fmla="*/ 31 w 31"/>
                <a:gd name="T25" fmla="*/ 84 h 199"/>
                <a:gd name="T26" fmla="*/ 31 w 31"/>
                <a:gd name="T27" fmla="*/ 101 h 199"/>
                <a:gd name="T28" fmla="*/ 31 w 31"/>
                <a:gd name="T29" fmla="*/ 115 h 199"/>
                <a:gd name="T30" fmla="*/ 31 w 31"/>
                <a:gd name="T31" fmla="*/ 129 h 199"/>
                <a:gd name="T32" fmla="*/ 31 w 31"/>
                <a:gd name="T33" fmla="*/ 140 h 199"/>
                <a:gd name="T34" fmla="*/ 31 w 31"/>
                <a:gd name="T35" fmla="*/ 154 h 199"/>
                <a:gd name="T36" fmla="*/ 31 w 31"/>
                <a:gd name="T37" fmla="*/ 161 h 199"/>
                <a:gd name="T38" fmla="*/ 31 w 31"/>
                <a:gd name="T39" fmla="*/ 171 h 199"/>
                <a:gd name="T40" fmla="*/ 28 w 31"/>
                <a:gd name="T41" fmla="*/ 178 h 199"/>
                <a:gd name="T42" fmla="*/ 28 w 31"/>
                <a:gd name="T43" fmla="*/ 181 h 199"/>
                <a:gd name="T44" fmla="*/ 28 w 31"/>
                <a:gd name="T45" fmla="*/ 188 h 199"/>
                <a:gd name="T46" fmla="*/ 28 w 31"/>
                <a:gd name="T47" fmla="*/ 192 h 199"/>
                <a:gd name="T48" fmla="*/ 28 w 31"/>
                <a:gd name="T49" fmla="*/ 192 h 199"/>
                <a:gd name="T50" fmla="*/ 24 w 31"/>
                <a:gd name="T51" fmla="*/ 199 h 199"/>
                <a:gd name="T52" fmla="*/ 21 w 31"/>
                <a:gd name="T53" fmla="*/ 199 h 199"/>
                <a:gd name="T54" fmla="*/ 17 w 31"/>
                <a:gd name="T55" fmla="*/ 199 h 199"/>
                <a:gd name="T56" fmla="*/ 17 w 31"/>
                <a:gd name="T57" fmla="*/ 199 h 199"/>
                <a:gd name="T58" fmla="*/ 14 w 31"/>
                <a:gd name="T59" fmla="*/ 195 h 199"/>
                <a:gd name="T60" fmla="*/ 10 w 31"/>
                <a:gd name="T61" fmla="*/ 192 h 199"/>
                <a:gd name="T62" fmla="*/ 10 w 31"/>
                <a:gd name="T63" fmla="*/ 185 h 199"/>
                <a:gd name="T64" fmla="*/ 7 w 31"/>
                <a:gd name="T65" fmla="*/ 178 h 199"/>
                <a:gd name="T66" fmla="*/ 7 w 31"/>
                <a:gd name="T67" fmla="*/ 175 h 199"/>
                <a:gd name="T68" fmla="*/ 7 w 31"/>
                <a:gd name="T69" fmla="*/ 171 h 199"/>
                <a:gd name="T70" fmla="*/ 7 w 31"/>
                <a:gd name="T71" fmla="*/ 164 h 199"/>
                <a:gd name="T72" fmla="*/ 7 w 31"/>
                <a:gd name="T73" fmla="*/ 157 h 199"/>
                <a:gd name="T74" fmla="*/ 7 w 31"/>
                <a:gd name="T75" fmla="*/ 147 h 199"/>
                <a:gd name="T76" fmla="*/ 7 w 31"/>
                <a:gd name="T77" fmla="*/ 140 h 199"/>
                <a:gd name="T78" fmla="*/ 7 w 31"/>
                <a:gd name="T79" fmla="*/ 129 h 199"/>
                <a:gd name="T80" fmla="*/ 7 w 31"/>
                <a:gd name="T81" fmla="*/ 119 h 199"/>
                <a:gd name="T82" fmla="*/ 7 w 31"/>
                <a:gd name="T83" fmla="*/ 94 h 199"/>
                <a:gd name="T84" fmla="*/ 10 w 31"/>
                <a:gd name="T85" fmla="*/ 77 h 199"/>
                <a:gd name="T86" fmla="*/ 7 w 31"/>
                <a:gd name="T87" fmla="*/ 59 h 199"/>
                <a:gd name="T88" fmla="*/ 7 w 31"/>
                <a:gd name="T89" fmla="*/ 45 h 199"/>
                <a:gd name="T90" fmla="*/ 7 w 31"/>
                <a:gd name="T91" fmla="*/ 35 h 199"/>
                <a:gd name="T92" fmla="*/ 7 w 31"/>
                <a:gd name="T93" fmla="*/ 28 h 199"/>
                <a:gd name="T94" fmla="*/ 3 w 31"/>
                <a:gd name="T95" fmla="*/ 21 h 199"/>
                <a:gd name="T96" fmla="*/ 3 w 31"/>
                <a:gd name="T97" fmla="*/ 14 h 199"/>
                <a:gd name="T98" fmla="*/ 3 w 31"/>
                <a:gd name="T99" fmla="*/ 1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199">
                  <a:moveTo>
                    <a:pt x="3" y="14"/>
                  </a:move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31" y="7"/>
                  </a:lnTo>
                  <a:lnTo>
                    <a:pt x="31" y="28"/>
                  </a:lnTo>
                  <a:lnTo>
                    <a:pt x="31" y="49"/>
                  </a:lnTo>
                  <a:lnTo>
                    <a:pt x="31" y="66"/>
                  </a:lnTo>
                  <a:lnTo>
                    <a:pt x="31" y="84"/>
                  </a:lnTo>
                  <a:lnTo>
                    <a:pt x="31" y="101"/>
                  </a:lnTo>
                  <a:lnTo>
                    <a:pt x="31" y="115"/>
                  </a:lnTo>
                  <a:lnTo>
                    <a:pt x="31" y="129"/>
                  </a:lnTo>
                  <a:lnTo>
                    <a:pt x="31" y="140"/>
                  </a:lnTo>
                  <a:lnTo>
                    <a:pt x="31" y="154"/>
                  </a:lnTo>
                  <a:lnTo>
                    <a:pt x="31" y="161"/>
                  </a:lnTo>
                  <a:lnTo>
                    <a:pt x="31" y="171"/>
                  </a:lnTo>
                  <a:lnTo>
                    <a:pt x="28" y="178"/>
                  </a:lnTo>
                  <a:lnTo>
                    <a:pt x="28" y="181"/>
                  </a:lnTo>
                  <a:lnTo>
                    <a:pt x="28" y="188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4" y="199"/>
                  </a:lnTo>
                  <a:lnTo>
                    <a:pt x="21" y="199"/>
                  </a:lnTo>
                  <a:lnTo>
                    <a:pt x="17" y="199"/>
                  </a:lnTo>
                  <a:lnTo>
                    <a:pt x="17" y="199"/>
                  </a:lnTo>
                  <a:lnTo>
                    <a:pt x="14" y="195"/>
                  </a:lnTo>
                  <a:lnTo>
                    <a:pt x="10" y="192"/>
                  </a:lnTo>
                  <a:lnTo>
                    <a:pt x="10" y="185"/>
                  </a:lnTo>
                  <a:lnTo>
                    <a:pt x="7" y="178"/>
                  </a:lnTo>
                  <a:lnTo>
                    <a:pt x="7" y="175"/>
                  </a:lnTo>
                  <a:lnTo>
                    <a:pt x="7" y="171"/>
                  </a:lnTo>
                  <a:lnTo>
                    <a:pt x="7" y="164"/>
                  </a:lnTo>
                  <a:lnTo>
                    <a:pt x="7" y="157"/>
                  </a:lnTo>
                  <a:lnTo>
                    <a:pt x="7" y="147"/>
                  </a:lnTo>
                  <a:lnTo>
                    <a:pt x="7" y="140"/>
                  </a:lnTo>
                  <a:lnTo>
                    <a:pt x="7" y="129"/>
                  </a:lnTo>
                  <a:lnTo>
                    <a:pt x="7" y="119"/>
                  </a:lnTo>
                  <a:lnTo>
                    <a:pt x="7" y="94"/>
                  </a:lnTo>
                  <a:lnTo>
                    <a:pt x="10" y="77"/>
                  </a:lnTo>
                  <a:lnTo>
                    <a:pt x="7" y="59"/>
                  </a:lnTo>
                  <a:lnTo>
                    <a:pt x="7" y="45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3" y="21"/>
                  </a:lnTo>
                  <a:lnTo>
                    <a:pt x="3" y="14"/>
                  </a:lnTo>
                  <a:lnTo>
                    <a:pt x="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19DA85B6-DEDF-49FD-BD56-886C278FD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078" y="3162569"/>
              <a:ext cx="342332" cy="195618"/>
            </a:xfrm>
            <a:custGeom>
              <a:avLst/>
              <a:gdLst>
                <a:gd name="T0" fmla="*/ 0 w 56"/>
                <a:gd name="T1" fmla="*/ 7 h 32"/>
                <a:gd name="T2" fmla="*/ 7 w 56"/>
                <a:gd name="T3" fmla="*/ 7 h 32"/>
                <a:gd name="T4" fmla="*/ 14 w 56"/>
                <a:gd name="T5" fmla="*/ 4 h 32"/>
                <a:gd name="T6" fmla="*/ 21 w 56"/>
                <a:gd name="T7" fmla="*/ 4 h 32"/>
                <a:gd name="T8" fmla="*/ 25 w 56"/>
                <a:gd name="T9" fmla="*/ 4 h 32"/>
                <a:gd name="T10" fmla="*/ 31 w 56"/>
                <a:gd name="T11" fmla="*/ 0 h 32"/>
                <a:gd name="T12" fmla="*/ 35 w 56"/>
                <a:gd name="T13" fmla="*/ 0 h 32"/>
                <a:gd name="T14" fmla="*/ 42 w 56"/>
                <a:gd name="T15" fmla="*/ 0 h 32"/>
                <a:gd name="T16" fmla="*/ 49 w 56"/>
                <a:gd name="T17" fmla="*/ 4 h 32"/>
                <a:gd name="T18" fmla="*/ 56 w 56"/>
                <a:gd name="T19" fmla="*/ 7 h 32"/>
                <a:gd name="T20" fmla="*/ 56 w 56"/>
                <a:gd name="T21" fmla="*/ 11 h 32"/>
                <a:gd name="T22" fmla="*/ 56 w 56"/>
                <a:gd name="T23" fmla="*/ 14 h 32"/>
                <a:gd name="T24" fmla="*/ 56 w 56"/>
                <a:gd name="T25" fmla="*/ 18 h 32"/>
                <a:gd name="T26" fmla="*/ 52 w 56"/>
                <a:gd name="T27" fmla="*/ 21 h 32"/>
                <a:gd name="T28" fmla="*/ 49 w 56"/>
                <a:gd name="T29" fmla="*/ 25 h 32"/>
                <a:gd name="T30" fmla="*/ 42 w 56"/>
                <a:gd name="T31" fmla="*/ 25 h 32"/>
                <a:gd name="T32" fmla="*/ 35 w 56"/>
                <a:gd name="T33" fmla="*/ 28 h 32"/>
                <a:gd name="T34" fmla="*/ 28 w 56"/>
                <a:gd name="T35" fmla="*/ 28 h 32"/>
                <a:gd name="T36" fmla="*/ 25 w 56"/>
                <a:gd name="T37" fmla="*/ 32 h 32"/>
                <a:gd name="T38" fmla="*/ 25 w 56"/>
                <a:gd name="T39" fmla="*/ 32 h 32"/>
                <a:gd name="T40" fmla="*/ 21 w 56"/>
                <a:gd name="T41" fmla="*/ 32 h 32"/>
                <a:gd name="T42" fmla="*/ 18 w 56"/>
                <a:gd name="T43" fmla="*/ 32 h 32"/>
                <a:gd name="T44" fmla="*/ 11 w 56"/>
                <a:gd name="T45" fmla="*/ 32 h 32"/>
                <a:gd name="T46" fmla="*/ 0 w 56"/>
                <a:gd name="T47" fmla="*/ 28 h 32"/>
                <a:gd name="T48" fmla="*/ 0 w 56"/>
                <a:gd name="T49" fmla="*/ 7 h 32"/>
                <a:gd name="T50" fmla="*/ 0 w 56"/>
                <a:gd name="T5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32">
                  <a:moveTo>
                    <a:pt x="0" y="7"/>
                  </a:moveTo>
                  <a:lnTo>
                    <a:pt x="7" y="7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4"/>
                  </a:lnTo>
                  <a:lnTo>
                    <a:pt x="56" y="7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8"/>
                  </a:lnTo>
                  <a:lnTo>
                    <a:pt x="52" y="21"/>
                  </a:lnTo>
                  <a:lnTo>
                    <a:pt x="49" y="25"/>
                  </a:lnTo>
                  <a:lnTo>
                    <a:pt x="42" y="25"/>
                  </a:lnTo>
                  <a:lnTo>
                    <a:pt x="35" y="28"/>
                  </a:lnTo>
                  <a:lnTo>
                    <a:pt x="28" y="28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1" y="32"/>
                  </a:lnTo>
                  <a:lnTo>
                    <a:pt x="0" y="28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0973FACB-CE02-4A54-AC92-4F03EF19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868" y="3700519"/>
              <a:ext cx="317880" cy="42793"/>
            </a:xfrm>
            <a:custGeom>
              <a:avLst/>
              <a:gdLst>
                <a:gd name="T0" fmla="*/ 52 w 52"/>
                <a:gd name="T1" fmla="*/ 7 h 7"/>
                <a:gd name="T2" fmla="*/ 0 w 52"/>
                <a:gd name="T3" fmla="*/ 7 h 7"/>
                <a:gd name="T4" fmla="*/ 0 w 52"/>
                <a:gd name="T5" fmla="*/ 3 h 7"/>
                <a:gd name="T6" fmla="*/ 11 w 52"/>
                <a:gd name="T7" fmla="*/ 3 h 7"/>
                <a:gd name="T8" fmla="*/ 18 w 52"/>
                <a:gd name="T9" fmla="*/ 3 h 7"/>
                <a:gd name="T10" fmla="*/ 24 w 52"/>
                <a:gd name="T11" fmla="*/ 0 h 7"/>
                <a:gd name="T12" fmla="*/ 31 w 52"/>
                <a:gd name="T13" fmla="*/ 0 h 7"/>
                <a:gd name="T14" fmla="*/ 38 w 52"/>
                <a:gd name="T15" fmla="*/ 0 h 7"/>
                <a:gd name="T16" fmla="*/ 42 w 52"/>
                <a:gd name="T17" fmla="*/ 0 h 7"/>
                <a:gd name="T18" fmla="*/ 45 w 52"/>
                <a:gd name="T19" fmla="*/ 0 h 7"/>
                <a:gd name="T20" fmla="*/ 49 w 52"/>
                <a:gd name="T21" fmla="*/ 0 h 7"/>
                <a:gd name="T22" fmla="*/ 49 w 52"/>
                <a:gd name="T23" fmla="*/ 0 h 7"/>
                <a:gd name="T24" fmla="*/ 52 w 52"/>
                <a:gd name="T25" fmla="*/ 3 h 7"/>
                <a:gd name="T26" fmla="*/ 52 w 52"/>
                <a:gd name="T27" fmla="*/ 7 h 7"/>
                <a:gd name="T28" fmla="*/ 52 w 52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7">
                  <a:moveTo>
                    <a:pt x="52" y="7"/>
                  </a:moveTo>
                  <a:lnTo>
                    <a:pt x="0" y="7"/>
                  </a:lnTo>
                  <a:lnTo>
                    <a:pt x="0" y="3"/>
                  </a:lnTo>
                  <a:lnTo>
                    <a:pt x="11" y="3"/>
                  </a:lnTo>
                  <a:lnTo>
                    <a:pt x="18" y="3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3"/>
                  </a:lnTo>
                  <a:lnTo>
                    <a:pt x="52" y="7"/>
                  </a:lnTo>
                  <a:lnTo>
                    <a:pt x="5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44309AAD-0257-4462-B7F6-AC0A40499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329" y="3975609"/>
              <a:ext cx="299542" cy="641874"/>
            </a:xfrm>
            <a:custGeom>
              <a:avLst/>
              <a:gdLst>
                <a:gd name="T0" fmla="*/ 46 w 49"/>
                <a:gd name="T1" fmla="*/ 14 h 105"/>
                <a:gd name="T2" fmla="*/ 49 w 49"/>
                <a:gd name="T3" fmla="*/ 28 h 105"/>
                <a:gd name="T4" fmla="*/ 49 w 49"/>
                <a:gd name="T5" fmla="*/ 38 h 105"/>
                <a:gd name="T6" fmla="*/ 46 w 49"/>
                <a:gd name="T7" fmla="*/ 52 h 105"/>
                <a:gd name="T8" fmla="*/ 46 w 49"/>
                <a:gd name="T9" fmla="*/ 59 h 105"/>
                <a:gd name="T10" fmla="*/ 42 w 49"/>
                <a:gd name="T11" fmla="*/ 66 h 105"/>
                <a:gd name="T12" fmla="*/ 39 w 49"/>
                <a:gd name="T13" fmla="*/ 73 h 105"/>
                <a:gd name="T14" fmla="*/ 35 w 49"/>
                <a:gd name="T15" fmla="*/ 80 h 105"/>
                <a:gd name="T16" fmla="*/ 28 w 49"/>
                <a:gd name="T17" fmla="*/ 94 h 105"/>
                <a:gd name="T18" fmla="*/ 25 w 49"/>
                <a:gd name="T19" fmla="*/ 98 h 105"/>
                <a:gd name="T20" fmla="*/ 21 w 49"/>
                <a:gd name="T21" fmla="*/ 101 h 105"/>
                <a:gd name="T22" fmla="*/ 18 w 49"/>
                <a:gd name="T23" fmla="*/ 105 h 105"/>
                <a:gd name="T24" fmla="*/ 14 w 49"/>
                <a:gd name="T25" fmla="*/ 105 h 105"/>
                <a:gd name="T26" fmla="*/ 11 w 49"/>
                <a:gd name="T27" fmla="*/ 105 h 105"/>
                <a:gd name="T28" fmla="*/ 11 w 49"/>
                <a:gd name="T29" fmla="*/ 101 h 105"/>
                <a:gd name="T30" fmla="*/ 7 w 49"/>
                <a:gd name="T31" fmla="*/ 98 h 105"/>
                <a:gd name="T32" fmla="*/ 4 w 49"/>
                <a:gd name="T33" fmla="*/ 91 h 105"/>
                <a:gd name="T34" fmla="*/ 4 w 49"/>
                <a:gd name="T35" fmla="*/ 87 h 105"/>
                <a:gd name="T36" fmla="*/ 0 w 49"/>
                <a:gd name="T37" fmla="*/ 80 h 105"/>
                <a:gd name="T38" fmla="*/ 0 w 49"/>
                <a:gd name="T39" fmla="*/ 77 h 105"/>
                <a:gd name="T40" fmla="*/ 0 w 49"/>
                <a:gd name="T41" fmla="*/ 73 h 105"/>
                <a:gd name="T42" fmla="*/ 0 w 49"/>
                <a:gd name="T43" fmla="*/ 70 h 105"/>
                <a:gd name="T44" fmla="*/ 4 w 49"/>
                <a:gd name="T45" fmla="*/ 70 h 105"/>
                <a:gd name="T46" fmla="*/ 4 w 49"/>
                <a:gd name="T47" fmla="*/ 63 h 105"/>
                <a:gd name="T48" fmla="*/ 7 w 49"/>
                <a:gd name="T49" fmla="*/ 59 h 105"/>
                <a:gd name="T50" fmla="*/ 11 w 49"/>
                <a:gd name="T51" fmla="*/ 52 h 105"/>
                <a:gd name="T52" fmla="*/ 14 w 49"/>
                <a:gd name="T53" fmla="*/ 45 h 105"/>
                <a:gd name="T54" fmla="*/ 18 w 49"/>
                <a:gd name="T55" fmla="*/ 35 h 105"/>
                <a:gd name="T56" fmla="*/ 25 w 49"/>
                <a:gd name="T57" fmla="*/ 24 h 105"/>
                <a:gd name="T58" fmla="*/ 28 w 49"/>
                <a:gd name="T59" fmla="*/ 14 h 105"/>
                <a:gd name="T60" fmla="*/ 32 w 49"/>
                <a:gd name="T61" fmla="*/ 7 h 105"/>
                <a:gd name="T62" fmla="*/ 35 w 49"/>
                <a:gd name="T63" fmla="*/ 3 h 105"/>
                <a:gd name="T64" fmla="*/ 35 w 49"/>
                <a:gd name="T65" fmla="*/ 0 h 105"/>
                <a:gd name="T66" fmla="*/ 39 w 49"/>
                <a:gd name="T67" fmla="*/ 0 h 105"/>
                <a:gd name="T68" fmla="*/ 42 w 49"/>
                <a:gd name="T69" fmla="*/ 3 h 105"/>
                <a:gd name="T70" fmla="*/ 42 w 49"/>
                <a:gd name="T71" fmla="*/ 7 h 105"/>
                <a:gd name="T72" fmla="*/ 46 w 49"/>
                <a:gd name="T73" fmla="*/ 10 h 105"/>
                <a:gd name="T74" fmla="*/ 46 w 49"/>
                <a:gd name="T75" fmla="*/ 14 h 105"/>
                <a:gd name="T76" fmla="*/ 46 w 49"/>
                <a:gd name="T77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" h="105">
                  <a:moveTo>
                    <a:pt x="46" y="14"/>
                  </a:moveTo>
                  <a:lnTo>
                    <a:pt x="49" y="28"/>
                  </a:lnTo>
                  <a:lnTo>
                    <a:pt x="49" y="38"/>
                  </a:lnTo>
                  <a:lnTo>
                    <a:pt x="46" y="52"/>
                  </a:lnTo>
                  <a:lnTo>
                    <a:pt x="46" y="59"/>
                  </a:lnTo>
                  <a:lnTo>
                    <a:pt x="42" y="66"/>
                  </a:lnTo>
                  <a:lnTo>
                    <a:pt x="39" y="73"/>
                  </a:lnTo>
                  <a:lnTo>
                    <a:pt x="35" y="80"/>
                  </a:lnTo>
                  <a:lnTo>
                    <a:pt x="28" y="94"/>
                  </a:lnTo>
                  <a:lnTo>
                    <a:pt x="25" y="98"/>
                  </a:lnTo>
                  <a:lnTo>
                    <a:pt x="21" y="101"/>
                  </a:lnTo>
                  <a:lnTo>
                    <a:pt x="18" y="105"/>
                  </a:lnTo>
                  <a:lnTo>
                    <a:pt x="14" y="105"/>
                  </a:lnTo>
                  <a:lnTo>
                    <a:pt x="11" y="105"/>
                  </a:lnTo>
                  <a:lnTo>
                    <a:pt x="11" y="101"/>
                  </a:lnTo>
                  <a:lnTo>
                    <a:pt x="7" y="98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63"/>
                  </a:lnTo>
                  <a:lnTo>
                    <a:pt x="7" y="59"/>
                  </a:lnTo>
                  <a:lnTo>
                    <a:pt x="11" y="52"/>
                  </a:lnTo>
                  <a:lnTo>
                    <a:pt x="14" y="45"/>
                  </a:lnTo>
                  <a:lnTo>
                    <a:pt x="18" y="35"/>
                  </a:lnTo>
                  <a:lnTo>
                    <a:pt x="25" y="24"/>
                  </a:lnTo>
                  <a:lnTo>
                    <a:pt x="28" y="14"/>
                  </a:lnTo>
                  <a:lnTo>
                    <a:pt x="32" y="7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2" y="3"/>
                  </a:lnTo>
                  <a:lnTo>
                    <a:pt x="42" y="7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011D6DCA-7045-4C3D-8060-F47424E2D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827" y="4061192"/>
              <a:ext cx="275090" cy="385125"/>
            </a:xfrm>
            <a:custGeom>
              <a:avLst/>
              <a:gdLst>
                <a:gd name="T0" fmla="*/ 42 w 45"/>
                <a:gd name="T1" fmla="*/ 28 h 63"/>
                <a:gd name="T2" fmla="*/ 45 w 45"/>
                <a:gd name="T3" fmla="*/ 42 h 63"/>
                <a:gd name="T4" fmla="*/ 42 w 45"/>
                <a:gd name="T5" fmla="*/ 52 h 63"/>
                <a:gd name="T6" fmla="*/ 42 w 45"/>
                <a:gd name="T7" fmla="*/ 56 h 63"/>
                <a:gd name="T8" fmla="*/ 42 w 45"/>
                <a:gd name="T9" fmla="*/ 59 h 63"/>
                <a:gd name="T10" fmla="*/ 38 w 45"/>
                <a:gd name="T11" fmla="*/ 63 h 63"/>
                <a:gd name="T12" fmla="*/ 35 w 45"/>
                <a:gd name="T13" fmla="*/ 63 h 63"/>
                <a:gd name="T14" fmla="*/ 31 w 45"/>
                <a:gd name="T15" fmla="*/ 59 h 63"/>
                <a:gd name="T16" fmla="*/ 28 w 45"/>
                <a:gd name="T17" fmla="*/ 56 h 63"/>
                <a:gd name="T18" fmla="*/ 21 w 45"/>
                <a:gd name="T19" fmla="*/ 49 h 63"/>
                <a:gd name="T20" fmla="*/ 14 w 45"/>
                <a:gd name="T21" fmla="*/ 38 h 63"/>
                <a:gd name="T22" fmla="*/ 7 w 45"/>
                <a:gd name="T23" fmla="*/ 28 h 63"/>
                <a:gd name="T24" fmla="*/ 3 w 45"/>
                <a:gd name="T25" fmla="*/ 17 h 63"/>
                <a:gd name="T26" fmla="*/ 0 w 45"/>
                <a:gd name="T27" fmla="*/ 10 h 63"/>
                <a:gd name="T28" fmla="*/ 0 w 45"/>
                <a:gd name="T29" fmla="*/ 7 h 63"/>
                <a:gd name="T30" fmla="*/ 0 w 45"/>
                <a:gd name="T31" fmla="*/ 3 h 63"/>
                <a:gd name="T32" fmla="*/ 0 w 45"/>
                <a:gd name="T33" fmla="*/ 3 h 63"/>
                <a:gd name="T34" fmla="*/ 3 w 45"/>
                <a:gd name="T35" fmla="*/ 0 h 63"/>
                <a:gd name="T36" fmla="*/ 7 w 45"/>
                <a:gd name="T37" fmla="*/ 0 h 63"/>
                <a:gd name="T38" fmla="*/ 10 w 45"/>
                <a:gd name="T39" fmla="*/ 0 h 63"/>
                <a:gd name="T40" fmla="*/ 17 w 45"/>
                <a:gd name="T41" fmla="*/ 3 h 63"/>
                <a:gd name="T42" fmla="*/ 24 w 45"/>
                <a:gd name="T43" fmla="*/ 7 h 63"/>
                <a:gd name="T44" fmla="*/ 28 w 45"/>
                <a:gd name="T45" fmla="*/ 10 h 63"/>
                <a:gd name="T46" fmla="*/ 35 w 45"/>
                <a:gd name="T47" fmla="*/ 14 h 63"/>
                <a:gd name="T48" fmla="*/ 38 w 45"/>
                <a:gd name="T49" fmla="*/ 17 h 63"/>
                <a:gd name="T50" fmla="*/ 42 w 45"/>
                <a:gd name="T51" fmla="*/ 24 h 63"/>
                <a:gd name="T52" fmla="*/ 42 w 45"/>
                <a:gd name="T53" fmla="*/ 28 h 63"/>
                <a:gd name="T54" fmla="*/ 42 w 45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3">
                  <a:moveTo>
                    <a:pt x="42" y="28"/>
                  </a:moveTo>
                  <a:lnTo>
                    <a:pt x="45" y="42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2" y="59"/>
                  </a:lnTo>
                  <a:lnTo>
                    <a:pt x="38" y="63"/>
                  </a:lnTo>
                  <a:lnTo>
                    <a:pt x="35" y="63"/>
                  </a:lnTo>
                  <a:lnTo>
                    <a:pt x="31" y="59"/>
                  </a:lnTo>
                  <a:lnTo>
                    <a:pt x="28" y="56"/>
                  </a:lnTo>
                  <a:lnTo>
                    <a:pt x="21" y="49"/>
                  </a:lnTo>
                  <a:lnTo>
                    <a:pt x="14" y="38"/>
                  </a:lnTo>
                  <a:lnTo>
                    <a:pt x="7" y="28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28" y="10"/>
                  </a:lnTo>
                  <a:lnTo>
                    <a:pt x="35" y="14"/>
                  </a:lnTo>
                  <a:lnTo>
                    <a:pt x="38" y="17"/>
                  </a:lnTo>
                  <a:lnTo>
                    <a:pt x="42" y="24"/>
                  </a:lnTo>
                  <a:lnTo>
                    <a:pt x="42" y="28"/>
                  </a:lnTo>
                  <a:lnTo>
                    <a:pt x="42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D9115485-5F94-4884-8A1E-22A158C19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742" y="4061192"/>
              <a:ext cx="317880" cy="385125"/>
            </a:xfrm>
            <a:custGeom>
              <a:avLst/>
              <a:gdLst>
                <a:gd name="T0" fmla="*/ 31 w 52"/>
                <a:gd name="T1" fmla="*/ 56 h 63"/>
                <a:gd name="T2" fmla="*/ 24 w 52"/>
                <a:gd name="T3" fmla="*/ 49 h 63"/>
                <a:gd name="T4" fmla="*/ 21 w 52"/>
                <a:gd name="T5" fmla="*/ 42 h 63"/>
                <a:gd name="T6" fmla="*/ 14 w 52"/>
                <a:gd name="T7" fmla="*/ 35 h 63"/>
                <a:gd name="T8" fmla="*/ 10 w 52"/>
                <a:gd name="T9" fmla="*/ 28 h 63"/>
                <a:gd name="T10" fmla="*/ 3 w 52"/>
                <a:gd name="T11" fmla="*/ 21 h 63"/>
                <a:gd name="T12" fmla="*/ 0 w 52"/>
                <a:gd name="T13" fmla="*/ 14 h 63"/>
                <a:gd name="T14" fmla="*/ 0 w 52"/>
                <a:gd name="T15" fmla="*/ 10 h 63"/>
                <a:gd name="T16" fmla="*/ 0 w 52"/>
                <a:gd name="T17" fmla="*/ 7 h 63"/>
                <a:gd name="T18" fmla="*/ 0 w 52"/>
                <a:gd name="T19" fmla="*/ 3 h 63"/>
                <a:gd name="T20" fmla="*/ 3 w 52"/>
                <a:gd name="T21" fmla="*/ 3 h 63"/>
                <a:gd name="T22" fmla="*/ 3 w 52"/>
                <a:gd name="T23" fmla="*/ 0 h 63"/>
                <a:gd name="T24" fmla="*/ 7 w 52"/>
                <a:gd name="T25" fmla="*/ 0 h 63"/>
                <a:gd name="T26" fmla="*/ 14 w 52"/>
                <a:gd name="T27" fmla="*/ 0 h 63"/>
                <a:gd name="T28" fmla="*/ 17 w 52"/>
                <a:gd name="T29" fmla="*/ 3 h 63"/>
                <a:gd name="T30" fmla="*/ 24 w 52"/>
                <a:gd name="T31" fmla="*/ 3 h 63"/>
                <a:gd name="T32" fmla="*/ 31 w 52"/>
                <a:gd name="T33" fmla="*/ 7 h 63"/>
                <a:gd name="T34" fmla="*/ 42 w 52"/>
                <a:gd name="T35" fmla="*/ 17 h 63"/>
                <a:gd name="T36" fmla="*/ 45 w 52"/>
                <a:gd name="T37" fmla="*/ 21 h 63"/>
                <a:gd name="T38" fmla="*/ 49 w 52"/>
                <a:gd name="T39" fmla="*/ 24 h 63"/>
                <a:gd name="T40" fmla="*/ 52 w 52"/>
                <a:gd name="T41" fmla="*/ 31 h 63"/>
                <a:gd name="T42" fmla="*/ 52 w 52"/>
                <a:gd name="T43" fmla="*/ 38 h 63"/>
                <a:gd name="T44" fmla="*/ 52 w 52"/>
                <a:gd name="T45" fmla="*/ 45 h 63"/>
                <a:gd name="T46" fmla="*/ 52 w 52"/>
                <a:gd name="T47" fmla="*/ 52 h 63"/>
                <a:gd name="T48" fmla="*/ 52 w 52"/>
                <a:gd name="T49" fmla="*/ 56 h 63"/>
                <a:gd name="T50" fmla="*/ 49 w 52"/>
                <a:gd name="T51" fmla="*/ 59 h 63"/>
                <a:gd name="T52" fmla="*/ 49 w 52"/>
                <a:gd name="T53" fmla="*/ 63 h 63"/>
                <a:gd name="T54" fmla="*/ 45 w 52"/>
                <a:gd name="T55" fmla="*/ 63 h 63"/>
                <a:gd name="T56" fmla="*/ 42 w 52"/>
                <a:gd name="T57" fmla="*/ 63 h 63"/>
                <a:gd name="T58" fmla="*/ 38 w 52"/>
                <a:gd name="T59" fmla="*/ 63 h 63"/>
                <a:gd name="T60" fmla="*/ 35 w 52"/>
                <a:gd name="T61" fmla="*/ 59 h 63"/>
                <a:gd name="T62" fmla="*/ 31 w 52"/>
                <a:gd name="T63" fmla="*/ 56 h 63"/>
                <a:gd name="T64" fmla="*/ 31 w 52"/>
                <a:gd name="T65" fmla="*/ 5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63">
                  <a:moveTo>
                    <a:pt x="31" y="56"/>
                  </a:moveTo>
                  <a:lnTo>
                    <a:pt x="24" y="49"/>
                  </a:lnTo>
                  <a:lnTo>
                    <a:pt x="21" y="42"/>
                  </a:lnTo>
                  <a:lnTo>
                    <a:pt x="14" y="35"/>
                  </a:lnTo>
                  <a:lnTo>
                    <a:pt x="10" y="28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24" y="3"/>
                  </a:lnTo>
                  <a:lnTo>
                    <a:pt x="31" y="7"/>
                  </a:lnTo>
                  <a:lnTo>
                    <a:pt x="42" y="17"/>
                  </a:lnTo>
                  <a:lnTo>
                    <a:pt x="45" y="21"/>
                  </a:lnTo>
                  <a:lnTo>
                    <a:pt x="49" y="24"/>
                  </a:lnTo>
                  <a:lnTo>
                    <a:pt x="52" y="31"/>
                  </a:lnTo>
                  <a:lnTo>
                    <a:pt x="52" y="38"/>
                  </a:lnTo>
                  <a:lnTo>
                    <a:pt x="52" y="45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49" y="59"/>
                  </a:lnTo>
                  <a:lnTo>
                    <a:pt x="49" y="63"/>
                  </a:lnTo>
                  <a:lnTo>
                    <a:pt x="45" y="63"/>
                  </a:lnTo>
                  <a:lnTo>
                    <a:pt x="42" y="63"/>
                  </a:lnTo>
                  <a:lnTo>
                    <a:pt x="38" y="63"/>
                  </a:lnTo>
                  <a:lnTo>
                    <a:pt x="35" y="59"/>
                  </a:lnTo>
                  <a:lnTo>
                    <a:pt x="31" y="56"/>
                  </a:lnTo>
                  <a:lnTo>
                    <a:pt x="31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AF5C0010-A423-4AFE-A751-540A28C0D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447" y="3993946"/>
              <a:ext cx="470708" cy="513498"/>
            </a:xfrm>
            <a:custGeom>
              <a:avLst/>
              <a:gdLst>
                <a:gd name="T0" fmla="*/ 0 w 77"/>
                <a:gd name="T1" fmla="*/ 4 h 84"/>
                <a:gd name="T2" fmla="*/ 0 w 77"/>
                <a:gd name="T3" fmla="*/ 0 h 84"/>
                <a:gd name="T4" fmla="*/ 3 w 77"/>
                <a:gd name="T5" fmla="*/ 0 h 84"/>
                <a:gd name="T6" fmla="*/ 10 w 77"/>
                <a:gd name="T7" fmla="*/ 0 h 84"/>
                <a:gd name="T8" fmla="*/ 21 w 77"/>
                <a:gd name="T9" fmla="*/ 0 h 84"/>
                <a:gd name="T10" fmla="*/ 28 w 77"/>
                <a:gd name="T11" fmla="*/ 7 h 84"/>
                <a:gd name="T12" fmla="*/ 38 w 77"/>
                <a:gd name="T13" fmla="*/ 11 h 84"/>
                <a:gd name="T14" fmla="*/ 49 w 77"/>
                <a:gd name="T15" fmla="*/ 18 h 84"/>
                <a:gd name="T16" fmla="*/ 56 w 77"/>
                <a:gd name="T17" fmla="*/ 25 h 84"/>
                <a:gd name="T18" fmla="*/ 66 w 77"/>
                <a:gd name="T19" fmla="*/ 32 h 84"/>
                <a:gd name="T20" fmla="*/ 70 w 77"/>
                <a:gd name="T21" fmla="*/ 42 h 84"/>
                <a:gd name="T22" fmla="*/ 77 w 77"/>
                <a:gd name="T23" fmla="*/ 49 h 84"/>
                <a:gd name="T24" fmla="*/ 77 w 77"/>
                <a:gd name="T25" fmla="*/ 60 h 84"/>
                <a:gd name="T26" fmla="*/ 77 w 77"/>
                <a:gd name="T27" fmla="*/ 70 h 84"/>
                <a:gd name="T28" fmla="*/ 77 w 77"/>
                <a:gd name="T29" fmla="*/ 77 h 84"/>
                <a:gd name="T30" fmla="*/ 77 w 77"/>
                <a:gd name="T31" fmla="*/ 81 h 84"/>
                <a:gd name="T32" fmla="*/ 73 w 77"/>
                <a:gd name="T33" fmla="*/ 84 h 84"/>
                <a:gd name="T34" fmla="*/ 70 w 77"/>
                <a:gd name="T35" fmla="*/ 84 h 84"/>
                <a:gd name="T36" fmla="*/ 63 w 77"/>
                <a:gd name="T37" fmla="*/ 81 h 84"/>
                <a:gd name="T38" fmla="*/ 56 w 77"/>
                <a:gd name="T39" fmla="*/ 77 h 84"/>
                <a:gd name="T40" fmla="*/ 49 w 77"/>
                <a:gd name="T41" fmla="*/ 67 h 84"/>
                <a:gd name="T42" fmla="*/ 31 w 77"/>
                <a:gd name="T43" fmla="*/ 49 h 84"/>
                <a:gd name="T44" fmla="*/ 14 w 77"/>
                <a:gd name="T45" fmla="*/ 32 h 84"/>
                <a:gd name="T46" fmla="*/ 7 w 77"/>
                <a:gd name="T47" fmla="*/ 21 h 84"/>
                <a:gd name="T48" fmla="*/ 3 w 77"/>
                <a:gd name="T49" fmla="*/ 14 h 84"/>
                <a:gd name="T50" fmla="*/ 0 w 77"/>
                <a:gd name="T51" fmla="*/ 11 h 84"/>
                <a:gd name="T52" fmla="*/ 0 w 77"/>
                <a:gd name="T53" fmla="*/ 4 h 84"/>
                <a:gd name="T54" fmla="*/ 0 w 77"/>
                <a:gd name="T55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7" h="84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38" y="11"/>
                  </a:lnTo>
                  <a:lnTo>
                    <a:pt x="49" y="18"/>
                  </a:lnTo>
                  <a:lnTo>
                    <a:pt x="56" y="25"/>
                  </a:lnTo>
                  <a:lnTo>
                    <a:pt x="66" y="32"/>
                  </a:lnTo>
                  <a:lnTo>
                    <a:pt x="70" y="42"/>
                  </a:lnTo>
                  <a:lnTo>
                    <a:pt x="77" y="49"/>
                  </a:lnTo>
                  <a:lnTo>
                    <a:pt x="77" y="60"/>
                  </a:lnTo>
                  <a:lnTo>
                    <a:pt x="77" y="70"/>
                  </a:lnTo>
                  <a:lnTo>
                    <a:pt x="77" y="77"/>
                  </a:lnTo>
                  <a:lnTo>
                    <a:pt x="77" y="81"/>
                  </a:lnTo>
                  <a:lnTo>
                    <a:pt x="73" y="84"/>
                  </a:lnTo>
                  <a:lnTo>
                    <a:pt x="70" y="84"/>
                  </a:lnTo>
                  <a:lnTo>
                    <a:pt x="63" y="81"/>
                  </a:lnTo>
                  <a:lnTo>
                    <a:pt x="56" y="77"/>
                  </a:lnTo>
                  <a:lnTo>
                    <a:pt x="49" y="67"/>
                  </a:lnTo>
                  <a:lnTo>
                    <a:pt x="31" y="49"/>
                  </a:lnTo>
                  <a:lnTo>
                    <a:pt x="14" y="32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3F356651-8CDD-4428-A96D-DD54B5DE2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496" y="2502358"/>
              <a:ext cx="855830" cy="831377"/>
            </a:xfrm>
            <a:custGeom>
              <a:avLst/>
              <a:gdLst>
                <a:gd name="T0" fmla="*/ 91 w 140"/>
                <a:gd name="T1" fmla="*/ 133 h 136"/>
                <a:gd name="T2" fmla="*/ 84 w 140"/>
                <a:gd name="T3" fmla="*/ 136 h 136"/>
                <a:gd name="T4" fmla="*/ 77 w 140"/>
                <a:gd name="T5" fmla="*/ 136 h 136"/>
                <a:gd name="T6" fmla="*/ 74 w 140"/>
                <a:gd name="T7" fmla="*/ 129 h 136"/>
                <a:gd name="T8" fmla="*/ 74 w 140"/>
                <a:gd name="T9" fmla="*/ 119 h 136"/>
                <a:gd name="T10" fmla="*/ 70 w 140"/>
                <a:gd name="T11" fmla="*/ 108 h 136"/>
                <a:gd name="T12" fmla="*/ 60 w 140"/>
                <a:gd name="T13" fmla="*/ 101 h 136"/>
                <a:gd name="T14" fmla="*/ 56 w 140"/>
                <a:gd name="T15" fmla="*/ 91 h 136"/>
                <a:gd name="T16" fmla="*/ 56 w 140"/>
                <a:gd name="T17" fmla="*/ 87 h 136"/>
                <a:gd name="T18" fmla="*/ 63 w 140"/>
                <a:gd name="T19" fmla="*/ 87 h 136"/>
                <a:gd name="T20" fmla="*/ 74 w 140"/>
                <a:gd name="T21" fmla="*/ 91 h 136"/>
                <a:gd name="T22" fmla="*/ 81 w 140"/>
                <a:gd name="T23" fmla="*/ 91 h 136"/>
                <a:gd name="T24" fmla="*/ 84 w 140"/>
                <a:gd name="T25" fmla="*/ 87 h 136"/>
                <a:gd name="T26" fmla="*/ 88 w 140"/>
                <a:gd name="T27" fmla="*/ 80 h 136"/>
                <a:gd name="T28" fmla="*/ 91 w 140"/>
                <a:gd name="T29" fmla="*/ 70 h 136"/>
                <a:gd name="T30" fmla="*/ 95 w 140"/>
                <a:gd name="T31" fmla="*/ 56 h 136"/>
                <a:gd name="T32" fmla="*/ 98 w 140"/>
                <a:gd name="T33" fmla="*/ 42 h 136"/>
                <a:gd name="T34" fmla="*/ 102 w 140"/>
                <a:gd name="T35" fmla="*/ 35 h 136"/>
                <a:gd name="T36" fmla="*/ 95 w 140"/>
                <a:gd name="T37" fmla="*/ 35 h 136"/>
                <a:gd name="T38" fmla="*/ 88 w 140"/>
                <a:gd name="T39" fmla="*/ 35 h 136"/>
                <a:gd name="T40" fmla="*/ 70 w 140"/>
                <a:gd name="T41" fmla="*/ 38 h 136"/>
                <a:gd name="T42" fmla="*/ 42 w 140"/>
                <a:gd name="T43" fmla="*/ 45 h 136"/>
                <a:gd name="T44" fmla="*/ 25 w 140"/>
                <a:gd name="T45" fmla="*/ 49 h 136"/>
                <a:gd name="T46" fmla="*/ 18 w 140"/>
                <a:gd name="T47" fmla="*/ 52 h 136"/>
                <a:gd name="T48" fmla="*/ 11 w 140"/>
                <a:gd name="T49" fmla="*/ 49 h 136"/>
                <a:gd name="T50" fmla="*/ 4 w 140"/>
                <a:gd name="T51" fmla="*/ 42 h 136"/>
                <a:gd name="T52" fmla="*/ 0 w 140"/>
                <a:gd name="T53" fmla="*/ 38 h 136"/>
                <a:gd name="T54" fmla="*/ 0 w 140"/>
                <a:gd name="T55" fmla="*/ 31 h 136"/>
                <a:gd name="T56" fmla="*/ 4 w 140"/>
                <a:gd name="T57" fmla="*/ 28 h 136"/>
                <a:gd name="T58" fmla="*/ 11 w 140"/>
                <a:gd name="T59" fmla="*/ 28 h 136"/>
                <a:gd name="T60" fmla="*/ 18 w 140"/>
                <a:gd name="T61" fmla="*/ 28 h 136"/>
                <a:gd name="T62" fmla="*/ 32 w 140"/>
                <a:gd name="T63" fmla="*/ 24 h 136"/>
                <a:gd name="T64" fmla="*/ 49 w 140"/>
                <a:gd name="T65" fmla="*/ 21 h 136"/>
                <a:gd name="T66" fmla="*/ 67 w 140"/>
                <a:gd name="T67" fmla="*/ 17 h 136"/>
                <a:gd name="T68" fmla="*/ 81 w 140"/>
                <a:gd name="T69" fmla="*/ 14 h 136"/>
                <a:gd name="T70" fmla="*/ 88 w 140"/>
                <a:gd name="T71" fmla="*/ 10 h 136"/>
                <a:gd name="T72" fmla="*/ 91 w 140"/>
                <a:gd name="T73" fmla="*/ 3 h 136"/>
                <a:gd name="T74" fmla="*/ 98 w 140"/>
                <a:gd name="T75" fmla="*/ 0 h 136"/>
                <a:gd name="T76" fmla="*/ 105 w 140"/>
                <a:gd name="T77" fmla="*/ 3 h 136"/>
                <a:gd name="T78" fmla="*/ 112 w 140"/>
                <a:gd name="T79" fmla="*/ 7 h 136"/>
                <a:gd name="T80" fmla="*/ 126 w 140"/>
                <a:gd name="T81" fmla="*/ 17 h 136"/>
                <a:gd name="T82" fmla="*/ 137 w 140"/>
                <a:gd name="T83" fmla="*/ 28 h 136"/>
                <a:gd name="T84" fmla="*/ 140 w 140"/>
                <a:gd name="T85" fmla="*/ 38 h 136"/>
                <a:gd name="T86" fmla="*/ 137 w 140"/>
                <a:gd name="T87" fmla="*/ 42 h 136"/>
                <a:gd name="T88" fmla="*/ 133 w 140"/>
                <a:gd name="T89" fmla="*/ 49 h 136"/>
                <a:gd name="T90" fmla="*/ 130 w 140"/>
                <a:gd name="T91" fmla="*/ 56 h 136"/>
                <a:gd name="T92" fmla="*/ 119 w 140"/>
                <a:gd name="T93" fmla="*/ 80 h 136"/>
                <a:gd name="T94" fmla="*/ 109 w 140"/>
                <a:gd name="T95" fmla="*/ 108 h 136"/>
                <a:gd name="T96" fmla="*/ 102 w 140"/>
                <a:gd name="T97" fmla="*/ 122 h 136"/>
                <a:gd name="T98" fmla="*/ 98 w 140"/>
                <a:gd name="T99" fmla="*/ 12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136">
                  <a:moveTo>
                    <a:pt x="98" y="126"/>
                  </a:moveTo>
                  <a:lnTo>
                    <a:pt x="91" y="133"/>
                  </a:lnTo>
                  <a:lnTo>
                    <a:pt x="88" y="136"/>
                  </a:lnTo>
                  <a:lnTo>
                    <a:pt x="84" y="136"/>
                  </a:lnTo>
                  <a:lnTo>
                    <a:pt x="81" y="136"/>
                  </a:lnTo>
                  <a:lnTo>
                    <a:pt x="77" y="136"/>
                  </a:lnTo>
                  <a:lnTo>
                    <a:pt x="74" y="136"/>
                  </a:lnTo>
                  <a:lnTo>
                    <a:pt x="74" y="129"/>
                  </a:lnTo>
                  <a:lnTo>
                    <a:pt x="74" y="126"/>
                  </a:lnTo>
                  <a:lnTo>
                    <a:pt x="74" y="119"/>
                  </a:lnTo>
                  <a:lnTo>
                    <a:pt x="70" y="115"/>
                  </a:lnTo>
                  <a:lnTo>
                    <a:pt x="70" y="108"/>
                  </a:lnTo>
                  <a:lnTo>
                    <a:pt x="63" y="105"/>
                  </a:lnTo>
                  <a:lnTo>
                    <a:pt x="60" y="101"/>
                  </a:lnTo>
                  <a:lnTo>
                    <a:pt x="56" y="98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3" y="87"/>
                  </a:lnTo>
                  <a:lnTo>
                    <a:pt x="70" y="87"/>
                  </a:lnTo>
                  <a:lnTo>
                    <a:pt x="74" y="91"/>
                  </a:lnTo>
                  <a:lnTo>
                    <a:pt x="77" y="91"/>
                  </a:lnTo>
                  <a:lnTo>
                    <a:pt x="81" y="91"/>
                  </a:lnTo>
                  <a:lnTo>
                    <a:pt x="84" y="91"/>
                  </a:lnTo>
                  <a:lnTo>
                    <a:pt x="84" y="87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91" y="70"/>
                  </a:lnTo>
                  <a:lnTo>
                    <a:pt x="91" y="63"/>
                  </a:lnTo>
                  <a:lnTo>
                    <a:pt x="95" y="56"/>
                  </a:lnTo>
                  <a:lnTo>
                    <a:pt x="98" y="52"/>
                  </a:lnTo>
                  <a:lnTo>
                    <a:pt x="98" y="42"/>
                  </a:lnTo>
                  <a:lnTo>
                    <a:pt x="102" y="38"/>
                  </a:lnTo>
                  <a:lnTo>
                    <a:pt x="102" y="35"/>
                  </a:lnTo>
                  <a:lnTo>
                    <a:pt x="98" y="35"/>
                  </a:lnTo>
                  <a:lnTo>
                    <a:pt x="95" y="35"/>
                  </a:lnTo>
                  <a:lnTo>
                    <a:pt x="91" y="35"/>
                  </a:lnTo>
                  <a:lnTo>
                    <a:pt x="88" y="35"/>
                  </a:lnTo>
                  <a:lnTo>
                    <a:pt x="81" y="35"/>
                  </a:lnTo>
                  <a:lnTo>
                    <a:pt x="70" y="38"/>
                  </a:lnTo>
                  <a:lnTo>
                    <a:pt x="56" y="42"/>
                  </a:lnTo>
                  <a:lnTo>
                    <a:pt x="42" y="45"/>
                  </a:lnTo>
                  <a:lnTo>
                    <a:pt x="32" y="49"/>
                  </a:lnTo>
                  <a:lnTo>
                    <a:pt x="25" y="49"/>
                  </a:lnTo>
                  <a:lnTo>
                    <a:pt x="21" y="49"/>
                  </a:lnTo>
                  <a:lnTo>
                    <a:pt x="18" y="52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11" y="28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5" y="24"/>
                  </a:lnTo>
                  <a:lnTo>
                    <a:pt x="32" y="24"/>
                  </a:lnTo>
                  <a:lnTo>
                    <a:pt x="42" y="21"/>
                  </a:lnTo>
                  <a:lnTo>
                    <a:pt x="49" y="21"/>
                  </a:lnTo>
                  <a:lnTo>
                    <a:pt x="60" y="17"/>
                  </a:lnTo>
                  <a:lnTo>
                    <a:pt x="67" y="17"/>
                  </a:lnTo>
                  <a:lnTo>
                    <a:pt x="74" y="14"/>
                  </a:lnTo>
                  <a:lnTo>
                    <a:pt x="81" y="14"/>
                  </a:lnTo>
                  <a:lnTo>
                    <a:pt x="84" y="10"/>
                  </a:lnTo>
                  <a:lnTo>
                    <a:pt x="88" y="10"/>
                  </a:lnTo>
                  <a:lnTo>
                    <a:pt x="91" y="7"/>
                  </a:lnTo>
                  <a:lnTo>
                    <a:pt x="91" y="3"/>
                  </a:lnTo>
                  <a:lnTo>
                    <a:pt x="95" y="3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3"/>
                  </a:lnTo>
                  <a:lnTo>
                    <a:pt x="109" y="3"/>
                  </a:lnTo>
                  <a:lnTo>
                    <a:pt x="112" y="7"/>
                  </a:lnTo>
                  <a:lnTo>
                    <a:pt x="119" y="10"/>
                  </a:lnTo>
                  <a:lnTo>
                    <a:pt x="126" y="17"/>
                  </a:lnTo>
                  <a:lnTo>
                    <a:pt x="133" y="24"/>
                  </a:lnTo>
                  <a:lnTo>
                    <a:pt x="137" y="28"/>
                  </a:lnTo>
                  <a:lnTo>
                    <a:pt x="137" y="35"/>
                  </a:lnTo>
                  <a:lnTo>
                    <a:pt x="140" y="38"/>
                  </a:lnTo>
                  <a:lnTo>
                    <a:pt x="140" y="42"/>
                  </a:lnTo>
                  <a:lnTo>
                    <a:pt x="137" y="42"/>
                  </a:lnTo>
                  <a:lnTo>
                    <a:pt x="133" y="45"/>
                  </a:lnTo>
                  <a:lnTo>
                    <a:pt x="133" y="49"/>
                  </a:lnTo>
                  <a:lnTo>
                    <a:pt x="130" y="49"/>
                  </a:lnTo>
                  <a:lnTo>
                    <a:pt x="130" y="56"/>
                  </a:lnTo>
                  <a:lnTo>
                    <a:pt x="126" y="63"/>
                  </a:lnTo>
                  <a:lnTo>
                    <a:pt x="119" y="80"/>
                  </a:lnTo>
                  <a:lnTo>
                    <a:pt x="112" y="98"/>
                  </a:lnTo>
                  <a:lnTo>
                    <a:pt x="109" y="108"/>
                  </a:lnTo>
                  <a:lnTo>
                    <a:pt x="105" y="115"/>
                  </a:lnTo>
                  <a:lnTo>
                    <a:pt x="102" y="122"/>
                  </a:lnTo>
                  <a:lnTo>
                    <a:pt x="98" y="126"/>
                  </a:lnTo>
                  <a:lnTo>
                    <a:pt x="98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15668A17-1D42-43BF-B6AD-E7072CB0B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124" y="2673524"/>
              <a:ext cx="513498" cy="831377"/>
            </a:xfrm>
            <a:custGeom>
              <a:avLst/>
              <a:gdLst>
                <a:gd name="T0" fmla="*/ 56 w 84"/>
                <a:gd name="T1" fmla="*/ 0 h 136"/>
                <a:gd name="T2" fmla="*/ 60 w 84"/>
                <a:gd name="T3" fmla="*/ 7 h 136"/>
                <a:gd name="T4" fmla="*/ 67 w 84"/>
                <a:gd name="T5" fmla="*/ 10 h 136"/>
                <a:gd name="T6" fmla="*/ 77 w 84"/>
                <a:gd name="T7" fmla="*/ 17 h 136"/>
                <a:gd name="T8" fmla="*/ 81 w 84"/>
                <a:gd name="T9" fmla="*/ 24 h 136"/>
                <a:gd name="T10" fmla="*/ 84 w 84"/>
                <a:gd name="T11" fmla="*/ 28 h 136"/>
                <a:gd name="T12" fmla="*/ 84 w 84"/>
                <a:gd name="T13" fmla="*/ 31 h 136"/>
                <a:gd name="T14" fmla="*/ 84 w 84"/>
                <a:gd name="T15" fmla="*/ 35 h 136"/>
                <a:gd name="T16" fmla="*/ 81 w 84"/>
                <a:gd name="T17" fmla="*/ 42 h 136"/>
                <a:gd name="T18" fmla="*/ 74 w 84"/>
                <a:gd name="T19" fmla="*/ 56 h 136"/>
                <a:gd name="T20" fmla="*/ 67 w 84"/>
                <a:gd name="T21" fmla="*/ 70 h 136"/>
                <a:gd name="T22" fmla="*/ 60 w 84"/>
                <a:gd name="T23" fmla="*/ 87 h 136"/>
                <a:gd name="T24" fmla="*/ 49 w 84"/>
                <a:gd name="T25" fmla="*/ 101 h 136"/>
                <a:gd name="T26" fmla="*/ 39 w 84"/>
                <a:gd name="T27" fmla="*/ 115 h 136"/>
                <a:gd name="T28" fmla="*/ 28 w 84"/>
                <a:gd name="T29" fmla="*/ 126 h 136"/>
                <a:gd name="T30" fmla="*/ 18 w 84"/>
                <a:gd name="T31" fmla="*/ 133 h 136"/>
                <a:gd name="T32" fmla="*/ 7 w 84"/>
                <a:gd name="T33" fmla="*/ 136 h 136"/>
                <a:gd name="T34" fmla="*/ 4 w 84"/>
                <a:gd name="T35" fmla="*/ 136 h 136"/>
                <a:gd name="T36" fmla="*/ 0 w 84"/>
                <a:gd name="T37" fmla="*/ 136 h 136"/>
                <a:gd name="T38" fmla="*/ 0 w 84"/>
                <a:gd name="T39" fmla="*/ 136 h 136"/>
                <a:gd name="T40" fmla="*/ 0 w 84"/>
                <a:gd name="T41" fmla="*/ 133 h 136"/>
                <a:gd name="T42" fmla="*/ 4 w 84"/>
                <a:gd name="T43" fmla="*/ 126 h 136"/>
                <a:gd name="T44" fmla="*/ 7 w 84"/>
                <a:gd name="T45" fmla="*/ 119 h 136"/>
                <a:gd name="T46" fmla="*/ 14 w 84"/>
                <a:gd name="T47" fmla="*/ 108 h 136"/>
                <a:gd name="T48" fmla="*/ 32 w 84"/>
                <a:gd name="T49" fmla="*/ 84 h 136"/>
                <a:gd name="T50" fmla="*/ 42 w 84"/>
                <a:gd name="T51" fmla="*/ 63 h 136"/>
                <a:gd name="T52" fmla="*/ 49 w 84"/>
                <a:gd name="T53" fmla="*/ 49 h 136"/>
                <a:gd name="T54" fmla="*/ 49 w 84"/>
                <a:gd name="T55" fmla="*/ 35 h 136"/>
                <a:gd name="T56" fmla="*/ 53 w 84"/>
                <a:gd name="T57" fmla="*/ 17 h 136"/>
                <a:gd name="T58" fmla="*/ 56 w 84"/>
                <a:gd name="T59" fmla="*/ 0 h 136"/>
                <a:gd name="T60" fmla="*/ 56 w 84"/>
                <a:gd name="T6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36">
                  <a:moveTo>
                    <a:pt x="56" y="0"/>
                  </a:moveTo>
                  <a:lnTo>
                    <a:pt x="60" y="7"/>
                  </a:lnTo>
                  <a:lnTo>
                    <a:pt x="67" y="10"/>
                  </a:lnTo>
                  <a:lnTo>
                    <a:pt x="77" y="17"/>
                  </a:lnTo>
                  <a:lnTo>
                    <a:pt x="81" y="24"/>
                  </a:lnTo>
                  <a:lnTo>
                    <a:pt x="84" y="28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1" y="42"/>
                  </a:lnTo>
                  <a:lnTo>
                    <a:pt x="74" y="56"/>
                  </a:lnTo>
                  <a:lnTo>
                    <a:pt x="67" y="70"/>
                  </a:lnTo>
                  <a:lnTo>
                    <a:pt x="60" y="87"/>
                  </a:lnTo>
                  <a:lnTo>
                    <a:pt x="49" y="101"/>
                  </a:lnTo>
                  <a:lnTo>
                    <a:pt x="39" y="115"/>
                  </a:lnTo>
                  <a:lnTo>
                    <a:pt x="28" y="126"/>
                  </a:lnTo>
                  <a:lnTo>
                    <a:pt x="18" y="133"/>
                  </a:lnTo>
                  <a:lnTo>
                    <a:pt x="7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4" y="126"/>
                  </a:lnTo>
                  <a:lnTo>
                    <a:pt x="7" y="119"/>
                  </a:lnTo>
                  <a:lnTo>
                    <a:pt x="14" y="108"/>
                  </a:lnTo>
                  <a:lnTo>
                    <a:pt x="32" y="84"/>
                  </a:lnTo>
                  <a:lnTo>
                    <a:pt x="42" y="63"/>
                  </a:lnTo>
                  <a:lnTo>
                    <a:pt x="49" y="49"/>
                  </a:lnTo>
                  <a:lnTo>
                    <a:pt x="49" y="35"/>
                  </a:lnTo>
                  <a:lnTo>
                    <a:pt x="53" y="17"/>
                  </a:lnTo>
                  <a:lnTo>
                    <a:pt x="56" y="0"/>
                  </a:lnTo>
                  <a:lnTo>
                    <a:pt x="56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F3A920F3-D213-4D80-82EF-3C2DFEDD5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496" y="3419318"/>
              <a:ext cx="238412" cy="531839"/>
            </a:xfrm>
            <a:custGeom>
              <a:avLst/>
              <a:gdLst>
                <a:gd name="T0" fmla="*/ 4 w 39"/>
                <a:gd name="T1" fmla="*/ 21 h 87"/>
                <a:gd name="T2" fmla="*/ 4 w 39"/>
                <a:gd name="T3" fmla="*/ 18 h 87"/>
                <a:gd name="T4" fmla="*/ 0 w 39"/>
                <a:gd name="T5" fmla="*/ 11 h 87"/>
                <a:gd name="T6" fmla="*/ 0 w 39"/>
                <a:gd name="T7" fmla="*/ 7 h 87"/>
                <a:gd name="T8" fmla="*/ 4 w 39"/>
                <a:gd name="T9" fmla="*/ 4 h 87"/>
                <a:gd name="T10" fmla="*/ 7 w 39"/>
                <a:gd name="T11" fmla="*/ 0 h 87"/>
                <a:gd name="T12" fmla="*/ 11 w 39"/>
                <a:gd name="T13" fmla="*/ 0 h 87"/>
                <a:gd name="T14" fmla="*/ 21 w 39"/>
                <a:gd name="T15" fmla="*/ 0 h 87"/>
                <a:gd name="T16" fmla="*/ 32 w 39"/>
                <a:gd name="T17" fmla="*/ 4 h 87"/>
                <a:gd name="T18" fmla="*/ 32 w 39"/>
                <a:gd name="T19" fmla="*/ 18 h 87"/>
                <a:gd name="T20" fmla="*/ 35 w 39"/>
                <a:gd name="T21" fmla="*/ 32 h 87"/>
                <a:gd name="T22" fmla="*/ 35 w 39"/>
                <a:gd name="T23" fmla="*/ 42 h 87"/>
                <a:gd name="T24" fmla="*/ 39 w 39"/>
                <a:gd name="T25" fmla="*/ 53 h 87"/>
                <a:gd name="T26" fmla="*/ 39 w 39"/>
                <a:gd name="T27" fmla="*/ 60 h 87"/>
                <a:gd name="T28" fmla="*/ 39 w 39"/>
                <a:gd name="T29" fmla="*/ 66 h 87"/>
                <a:gd name="T30" fmla="*/ 39 w 39"/>
                <a:gd name="T31" fmla="*/ 73 h 87"/>
                <a:gd name="T32" fmla="*/ 39 w 39"/>
                <a:gd name="T33" fmla="*/ 77 h 87"/>
                <a:gd name="T34" fmla="*/ 39 w 39"/>
                <a:gd name="T35" fmla="*/ 80 h 87"/>
                <a:gd name="T36" fmla="*/ 39 w 39"/>
                <a:gd name="T37" fmla="*/ 84 h 87"/>
                <a:gd name="T38" fmla="*/ 35 w 39"/>
                <a:gd name="T39" fmla="*/ 87 h 87"/>
                <a:gd name="T40" fmla="*/ 32 w 39"/>
                <a:gd name="T41" fmla="*/ 87 h 87"/>
                <a:gd name="T42" fmla="*/ 28 w 39"/>
                <a:gd name="T43" fmla="*/ 87 h 87"/>
                <a:gd name="T44" fmla="*/ 25 w 39"/>
                <a:gd name="T45" fmla="*/ 84 h 87"/>
                <a:gd name="T46" fmla="*/ 21 w 39"/>
                <a:gd name="T47" fmla="*/ 80 h 87"/>
                <a:gd name="T48" fmla="*/ 18 w 39"/>
                <a:gd name="T49" fmla="*/ 77 h 87"/>
                <a:gd name="T50" fmla="*/ 14 w 39"/>
                <a:gd name="T51" fmla="*/ 63 h 87"/>
                <a:gd name="T52" fmla="*/ 11 w 39"/>
                <a:gd name="T53" fmla="*/ 46 h 87"/>
                <a:gd name="T54" fmla="*/ 11 w 39"/>
                <a:gd name="T55" fmla="*/ 39 h 87"/>
                <a:gd name="T56" fmla="*/ 7 w 39"/>
                <a:gd name="T57" fmla="*/ 32 h 87"/>
                <a:gd name="T58" fmla="*/ 7 w 39"/>
                <a:gd name="T59" fmla="*/ 25 h 87"/>
                <a:gd name="T60" fmla="*/ 4 w 39"/>
                <a:gd name="T61" fmla="*/ 21 h 87"/>
                <a:gd name="T62" fmla="*/ 4 w 39"/>
                <a:gd name="T63" fmla="*/ 2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87">
                  <a:moveTo>
                    <a:pt x="4" y="21"/>
                  </a:moveTo>
                  <a:lnTo>
                    <a:pt x="4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2" y="4"/>
                  </a:lnTo>
                  <a:lnTo>
                    <a:pt x="32" y="18"/>
                  </a:lnTo>
                  <a:lnTo>
                    <a:pt x="35" y="32"/>
                  </a:lnTo>
                  <a:lnTo>
                    <a:pt x="35" y="42"/>
                  </a:lnTo>
                  <a:lnTo>
                    <a:pt x="39" y="53"/>
                  </a:lnTo>
                  <a:lnTo>
                    <a:pt x="39" y="60"/>
                  </a:lnTo>
                  <a:lnTo>
                    <a:pt x="39" y="66"/>
                  </a:lnTo>
                  <a:lnTo>
                    <a:pt x="39" y="73"/>
                  </a:lnTo>
                  <a:lnTo>
                    <a:pt x="39" y="77"/>
                  </a:lnTo>
                  <a:lnTo>
                    <a:pt x="39" y="80"/>
                  </a:lnTo>
                  <a:lnTo>
                    <a:pt x="39" y="84"/>
                  </a:lnTo>
                  <a:lnTo>
                    <a:pt x="35" y="87"/>
                  </a:lnTo>
                  <a:lnTo>
                    <a:pt x="32" y="87"/>
                  </a:lnTo>
                  <a:lnTo>
                    <a:pt x="28" y="87"/>
                  </a:lnTo>
                  <a:lnTo>
                    <a:pt x="25" y="84"/>
                  </a:lnTo>
                  <a:lnTo>
                    <a:pt x="21" y="80"/>
                  </a:lnTo>
                  <a:lnTo>
                    <a:pt x="18" y="77"/>
                  </a:lnTo>
                  <a:lnTo>
                    <a:pt x="14" y="63"/>
                  </a:lnTo>
                  <a:lnTo>
                    <a:pt x="11" y="46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7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F93F1AB6-27DF-4584-9FBA-72A9158AF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079" y="3358187"/>
              <a:ext cx="727457" cy="446256"/>
            </a:xfrm>
            <a:custGeom>
              <a:avLst/>
              <a:gdLst>
                <a:gd name="T0" fmla="*/ 112 w 119"/>
                <a:gd name="T1" fmla="*/ 35 h 73"/>
                <a:gd name="T2" fmla="*/ 109 w 119"/>
                <a:gd name="T3" fmla="*/ 35 h 73"/>
                <a:gd name="T4" fmla="*/ 109 w 119"/>
                <a:gd name="T5" fmla="*/ 38 h 73"/>
                <a:gd name="T6" fmla="*/ 105 w 119"/>
                <a:gd name="T7" fmla="*/ 42 h 73"/>
                <a:gd name="T8" fmla="*/ 105 w 119"/>
                <a:gd name="T9" fmla="*/ 45 h 73"/>
                <a:gd name="T10" fmla="*/ 102 w 119"/>
                <a:gd name="T11" fmla="*/ 49 h 73"/>
                <a:gd name="T12" fmla="*/ 98 w 119"/>
                <a:gd name="T13" fmla="*/ 56 h 73"/>
                <a:gd name="T14" fmla="*/ 98 w 119"/>
                <a:gd name="T15" fmla="*/ 63 h 73"/>
                <a:gd name="T16" fmla="*/ 95 w 119"/>
                <a:gd name="T17" fmla="*/ 73 h 73"/>
                <a:gd name="T18" fmla="*/ 74 w 119"/>
                <a:gd name="T19" fmla="*/ 73 h 73"/>
                <a:gd name="T20" fmla="*/ 74 w 119"/>
                <a:gd name="T21" fmla="*/ 63 h 73"/>
                <a:gd name="T22" fmla="*/ 77 w 119"/>
                <a:gd name="T23" fmla="*/ 56 h 73"/>
                <a:gd name="T24" fmla="*/ 77 w 119"/>
                <a:gd name="T25" fmla="*/ 49 h 73"/>
                <a:gd name="T26" fmla="*/ 77 w 119"/>
                <a:gd name="T27" fmla="*/ 42 h 73"/>
                <a:gd name="T28" fmla="*/ 77 w 119"/>
                <a:gd name="T29" fmla="*/ 35 h 73"/>
                <a:gd name="T30" fmla="*/ 77 w 119"/>
                <a:gd name="T31" fmla="*/ 31 h 73"/>
                <a:gd name="T32" fmla="*/ 77 w 119"/>
                <a:gd name="T33" fmla="*/ 28 h 73"/>
                <a:gd name="T34" fmla="*/ 77 w 119"/>
                <a:gd name="T35" fmla="*/ 28 h 73"/>
                <a:gd name="T36" fmla="*/ 77 w 119"/>
                <a:gd name="T37" fmla="*/ 28 h 73"/>
                <a:gd name="T38" fmla="*/ 70 w 119"/>
                <a:gd name="T39" fmla="*/ 28 h 73"/>
                <a:gd name="T40" fmla="*/ 67 w 119"/>
                <a:gd name="T41" fmla="*/ 28 h 73"/>
                <a:gd name="T42" fmla="*/ 56 w 119"/>
                <a:gd name="T43" fmla="*/ 28 h 73"/>
                <a:gd name="T44" fmla="*/ 46 w 119"/>
                <a:gd name="T45" fmla="*/ 28 h 73"/>
                <a:gd name="T46" fmla="*/ 32 w 119"/>
                <a:gd name="T47" fmla="*/ 31 h 73"/>
                <a:gd name="T48" fmla="*/ 18 w 119"/>
                <a:gd name="T49" fmla="*/ 31 h 73"/>
                <a:gd name="T50" fmla="*/ 0 w 119"/>
                <a:gd name="T51" fmla="*/ 35 h 73"/>
                <a:gd name="T52" fmla="*/ 0 w 119"/>
                <a:gd name="T53" fmla="*/ 14 h 73"/>
                <a:gd name="T54" fmla="*/ 18 w 119"/>
                <a:gd name="T55" fmla="*/ 14 h 73"/>
                <a:gd name="T56" fmla="*/ 32 w 119"/>
                <a:gd name="T57" fmla="*/ 10 h 73"/>
                <a:gd name="T58" fmla="*/ 42 w 119"/>
                <a:gd name="T59" fmla="*/ 10 h 73"/>
                <a:gd name="T60" fmla="*/ 53 w 119"/>
                <a:gd name="T61" fmla="*/ 7 h 73"/>
                <a:gd name="T62" fmla="*/ 63 w 119"/>
                <a:gd name="T63" fmla="*/ 7 h 73"/>
                <a:gd name="T64" fmla="*/ 67 w 119"/>
                <a:gd name="T65" fmla="*/ 3 h 73"/>
                <a:gd name="T66" fmla="*/ 70 w 119"/>
                <a:gd name="T67" fmla="*/ 3 h 73"/>
                <a:gd name="T68" fmla="*/ 74 w 119"/>
                <a:gd name="T69" fmla="*/ 3 h 73"/>
                <a:gd name="T70" fmla="*/ 74 w 119"/>
                <a:gd name="T71" fmla="*/ 0 h 73"/>
                <a:gd name="T72" fmla="*/ 77 w 119"/>
                <a:gd name="T73" fmla="*/ 0 h 73"/>
                <a:gd name="T74" fmla="*/ 84 w 119"/>
                <a:gd name="T75" fmla="*/ 0 h 73"/>
                <a:gd name="T76" fmla="*/ 88 w 119"/>
                <a:gd name="T77" fmla="*/ 0 h 73"/>
                <a:gd name="T78" fmla="*/ 91 w 119"/>
                <a:gd name="T79" fmla="*/ 0 h 73"/>
                <a:gd name="T80" fmla="*/ 98 w 119"/>
                <a:gd name="T81" fmla="*/ 3 h 73"/>
                <a:gd name="T82" fmla="*/ 102 w 119"/>
                <a:gd name="T83" fmla="*/ 10 h 73"/>
                <a:gd name="T84" fmla="*/ 109 w 119"/>
                <a:gd name="T85" fmla="*/ 14 h 73"/>
                <a:gd name="T86" fmla="*/ 116 w 119"/>
                <a:gd name="T87" fmla="*/ 17 h 73"/>
                <a:gd name="T88" fmla="*/ 116 w 119"/>
                <a:gd name="T89" fmla="*/ 21 h 73"/>
                <a:gd name="T90" fmla="*/ 119 w 119"/>
                <a:gd name="T91" fmla="*/ 24 h 73"/>
                <a:gd name="T92" fmla="*/ 116 w 119"/>
                <a:gd name="T93" fmla="*/ 31 h 73"/>
                <a:gd name="T94" fmla="*/ 116 w 119"/>
                <a:gd name="T95" fmla="*/ 31 h 73"/>
                <a:gd name="T96" fmla="*/ 112 w 119"/>
                <a:gd name="T97" fmla="*/ 35 h 73"/>
                <a:gd name="T98" fmla="*/ 112 w 119"/>
                <a:gd name="T99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73">
                  <a:moveTo>
                    <a:pt x="112" y="35"/>
                  </a:moveTo>
                  <a:lnTo>
                    <a:pt x="109" y="35"/>
                  </a:lnTo>
                  <a:lnTo>
                    <a:pt x="109" y="38"/>
                  </a:lnTo>
                  <a:lnTo>
                    <a:pt x="105" y="42"/>
                  </a:lnTo>
                  <a:lnTo>
                    <a:pt x="105" y="45"/>
                  </a:lnTo>
                  <a:lnTo>
                    <a:pt x="102" y="49"/>
                  </a:lnTo>
                  <a:lnTo>
                    <a:pt x="98" y="56"/>
                  </a:lnTo>
                  <a:lnTo>
                    <a:pt x="98" y="63"/>
                  </a:lnTo>
                  <a:lnTo>
                    <a:pt x="95" y="73"/>
                  </a:lnTo>
                  <a:lnTo>
                    <a:pt x="74" y="73"/>
                  </a:lnTo>
                  <a:lnTo>
                    <a:pt x="74" y="63"/>
                  </a:lnTo>
                  <a:lnTo>
                    <a:pt x="77" y="56"/>
                  </a:lnTo>
                  <a:lnTo>
                    <a:pt x="77" y="49"/>
                  </a:lnTo>
                  <a:lnTo>
                    <a:pt x="77" y="42"/>
                  </a:lnTo>
                  <a:lnTo>
                    <a:pt x="77" y="35"/>
                  </a:lnTo>
                  <a:lnTo>
                    <a:pt x="77" y="31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7" y="28"/>
                  </a:lnTo>
                  <a:lnTo>
                    <a:pt x="70" y="28"/>
                  </a:lnTo>
                  <a:lnTo>
                    <a:pt x="67" y="28"/>
                  </a:lnTo>
                  <a:lnTo>
                    <a:pt x="56" y="28"/>
                  </a:lnTo>
                  <a:lnTo>
                    <a:pt x="46" y="28"/>
                  </a:lnTo>
                  <a:lnTo>
                    <a:pt x="32" y="31"/>
                  </a:lnTo>
                  <a:lnTo>
                    <a:pt x="18" y="31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32" y="10"/>
                  </a:lnTo>
                  <a:lnTo>
                    <a:pt x="42" y="10"/>
                  </a:lnTo>
                  <a:lnTo>
                    <a:pt x="53" y="7"/>
                  </a:lnTo>
                  <a:lnTo>
                    <a:pt x="63" y="7"/>
                  </a:lnTo>
                  <a:lnTo>
                    <a:pt x="67" y="3"/>
                  </a:lnTo>
                  <a:lnTo>
                    <a:pt x="70" y="3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8" y="3"/>
                  </a:lnTo>
                  <a:lnTo>
                    <a:pt x="102" y="10"/>
                  </a:lnTo>
                  <a:lnTo>
                    <a:pt x="109" y="14"/>
                  </a:lnTo>
                  <a:lnTo>
                    <a:pt x="116" y="17"/>
                  </a:lnTo>
                  <a:lnTo>
                    <a:pt x="116" y="21"/>
                  </a:lnTo>
                  <a:lnTo>
                    <a:pt x="119" y="24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2" y="35"/>
                  </a:lnTo>
                  <a:lnTo>
                    <a:pt x="112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9">
              <a:extLst>
                <a:ext uri="{FF2B5EF4-FFF2-40B4-BE49-F238E27FC236}">
                  <a16:creationId xmlns:a16="http://schemas.microsoft.com/office/drawing/2014/main" id="{C23DF1BB-A32C-4413-B46C-6D04A71D4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115" y="3743313"/>
              <a:ext cx="470708" cy="103924"/>
            </a:xfrm>
            <a:custGeom>
              <a:avLst/>
              <a:gdLst>
                <a:gd name="T0" fmla="*/ 77 w 77"/>
                <a:gd name="T1" fmla="*/ 7 h 17"/>
                <a:gd name="T2" fmla="*/ 77 w 77"/>
                <a:gd name="T3" fmla="*/ 7 h 17"/>
                <a:gd name="T4" fmla="*/ 77 w 77"/>
                <a:gd name="T5" fmla="*/ 7 h 17"/>
                <a:gd name="T6" fmla="*/ 73 w 77"/>
                <a:gd name="T7" fmla="*/ 7 h 17"/>
                <a:gd name="T8" fmla="*/ 70 w 77"/>
                <a:gd name="T9" fmla="*/ 10 h 17"/>
                <a:gd name="T10" fmla="*/ 63 w 77"/>
                <a:gd name="T11" fmla="*/ 10 h 17"/>
                <a:gd name="T12" fmla="*/ 56 w 77"/>
                <a:gd name="T13" fmla="*/ 10 h 17"/>
                <a:gd name="T14" fmla="*/ 45 w 77"/>
                <a:gd name="T15" fmla="*/ 13 h 17"/>
                <a:gd name="T16" fmla="*/ 31 w 77"/>
                <a:gd name="T17" fmla="*/ 13 h 17"/>
                <a:gd name="T18" fmla="*/ 17 w 77"/>
                <a:gd name="T19" fmla="*/ 17 h 17"/>
                <a:gd name="T20" fmla="*/ 0 w 77"/>
                <a:gd name="T21" fmla="*/ 17 h 17"/>
                <a:gd name="T22" fmla="*/ 0 w 77"/>
                <a:gd name="T23" fmla="*/ 13 h 17"/>
                <a:gd name="T24" fmla="*/ 3 w 77"/>
                <a:gd name="T25" fmla="*/ 13 h 17"/>
                <a:gd name="T26" fmla="*/ 10 w 77"/>
                <a:gd name="T27" fmla="*/ 10 h 17"/>
                <a:gd name="T28" fmla="*/ 21 w 77"/>
                <a:gd name="T29" fmla="*/ 10 h 17"/>
                <a:gd name="T30" fmla="*/ 35 w 77"/>
                <a:gd name="T31" fmla="*/ 7 h 17"/>
                <a:gd name="T32" fmla="*/ 49 w 77"/>
                <a:gd name="T33" fmla="*/ 3 h 17"/>
                <a:gd name="T34" fmla="*/ 59 w 77"/>
                <a:gd name="T35" fmla="*/ 3 h 17"/>
                <a:gd name="T36" fmla="*/ 66 w 77"/>
                <a:gd name="T37" fmla="*/ 0 h 17"/>
                <a:gd name="T38" fmla="*/ 70 w 77"/>
                <a:gd name="T39" fmla="*/ 0 h 17"/>
                <a:gd name="T40" fmla="*/ 73 w 77"/>
                <a:gd name="T41" fmla="*/ 3 h 17"/>
                <a:gd name="T42" fmla="*/ 77 w 77"/>
                <a:gd name="T43" fmla="*/ 7 h 17"/>
                <a:gd name="T44" fmla="*/ 77 w 77"/>
                <a:gd name="T4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17">
                  <a:moveTo>
                    <a:pt x="77" y="7"/>
                  </a:moveTo>
                  <a:lnTo>
                    <a:pt x="77" y="7"/>
                  </a:lnTo>
                  <a:lnTo>
                    <a:pt x="77" y="7"/>
                  </a:lnTo>
                  <a:lnTo>
                    <a:pt x="73" y="7"/>
                  </a:lnTo>
                  <a:lnTo>
                    <a:pt x="70" y="10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45" y="13"/>
                  </a:lnTo>
                  <a:lnTo>
                    <a:pt x="31" y="13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10" y="10"/>
                  </a:lnTo>
                  <a:lnTo>
                    <a:pt x="21" y="10"/>
                  </a:lnTo>
                  <a:lnTo>
                    <a:pt x="35" y="7"/>
                  </a:lnTo>
                  <a:lnTo>
                    <a:pt x="49" y="3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3"/>
                  </a:lnTo>
                  <a:lnTo>
                    <a:pt x="77" y="7"/>
                  </a:lnTo>
                  <a:lnTo>
                    <a:pt x="77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">
              <a:extLst>
                <a:ext uri="{FF2B5EF4-FFF2-40B4-BE49-F238E27FC236}">
                  <a16:creationId xmlns:a16="http://schemas.microsoft.com/office/drawing/2014/main" id="{3F5EAB18-AB54-45E2-97FE-C7C3A706F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737" y="2649072"/>
              <a:ext cx="592970" cy="1326538"/>
            </a:xfrm>
            <a:custGeom>
              <a:avLst/>
              <a:gdLst>
                <a:gd name="T0" fmla="*/ 87 w 97"/>
                <a:gd name="T1" fmla="*/ 112 h 217"/>
                <a:gd name="T2" fmla="*/ 83 w 97"/>
                <a:gd name="T3" fmla="*/ 137 h 217"/>
                <a:gd name="T4" fmla="*/ 83 w 97"/>
                <a:gd name="T5" fmla="*/ 151 h 217"/>
                <a:gd name="T6" fmla="*/ 83 w 97"/>
                <a:gd name="T7" fmla="*/ 161 h 217"/>
                <a:gd name="T8" fmla="*/ 83 w 97"/>
                <a:gd name="T9" fmla="*/ 165 h 217"/>
                <a:gd name="T10" fmla="*/ 83 w 97"/>
                <a:gd name="T11" fmla="*/ 175 h 217"/>
                <a:gd name="T12" fmla="*/ 80 w 97"/>
                <a:gd name="T13" fmla="*/ 196 h 217"/>
                <a:gd name="T14" fmla="*/ 76 w 97"/>
                <a:gd name="T15" fmla="*/ 213 h 217"/>
                <a:gd name="T16" fmla="*/ 73 w 97"/>
                <a:gd name="T17" fmla="*/ 217 h 217"/>
                <a:gd name="T18" fmla="*/ 66 w 97"/>
                <a:gd name="T19" fmla="*/ 217 h 217"/>
                <a:gd name="T20" fmla="*/ 62 w 97"/>
                <a:gd name="T21" fmla="*/ 210 h 217"/>
                <a:gd name="T22" fmla="*/ 59 w 97"/>
                <a:gd name="T23" fmla="*/ 192 h 217"/>
                <a:gd name="T24" fmla="*/ 55 w 97"/>
                <a:gd name="T25" fmla="*/ 182 h 217"/>
                <a:gd name="T26" fmla="*/ 55 w 97"/>
                <a:gd name="T27" fmla="*/ 168 h 217"/>
                <a:gd name="T28" fmla="*/ 59 w 97"/>
                <a:gd name="T29" fmla="*/ 140 h 217"/>
                <a:gd name="T30" fmla="*/ 59 w 97"/>
                <a:gd name="T31" fmla="*/ 70 h 217"/>
                <a:gd name="T32" fmla="*/ 59 w 97"/>
                <a:gd name="T33" fmla="*/ 56 h 217"/>
                <a:gd name="T34" fmla="*/ 59 w 97"/>
                <a:gd name="T35" fmla="*/ 42 h 217"/>
                <a:gd name="T36" fmla="*/ 59 w 97"/>
                <a:gd name="T37" fmla="*/ 35 h 217"/>
                <a:gd name="T38" fmla="*/ 59 w 97"/>
                <a:gd name="T39" fmla="*/ 32 h 217"/>
                <a:gd name="T40" fmla="*/ 55 w 97"/>
                <a:gd name="T41" fmla="*/ 32 h 217"/>
                <a:gd name="T42" fmla="*/ 41 w 97"/>
                <a:gd name="T43" fmla="*/ 32 h 217"/>
                <a:gd name="T44" fmla="*/ 24 w 97"/>
                <a:gd name="T45" fmla="*/ 35 h 217"/>
                <a:gd name="T46" fmla="*/ 0 w 97"/>
                <a:gd name="T47" fmla="*/ 39 h 217"/>
                <a:gd name="T48" fmla="*/ 7 w 97"/>
                <a:gd name="T49" fmla="*/ 14 h 217"/>
                <a:gd name="T50" fmla="*/ 24 w 97"/>
                <a:gd name="T51" fmla="*/ 14 h 217"/>
                <a:gd name="T52" fmla="*/ 38 w 97"/>
                <a:gd name="T53" fmla="*/ 11 h 217"/>
                <a:gd name="T54" fmla="*/ 48 w 97"/>
                <a:gd name="T55" fmla="*/ 7 h 217"/>
                <a:gd name="T56" fmla="*/ 55 w 97"/>
                <a:gd name="T57" fmla="*/ 4 h 217"/>
                <a:gd name="T58" fmla="*/ 62 w 97"/>
                <a:gd name="T59" fmla="*/ 0 h 217"/>
                <a:gd name="T60" fmla="*/ 73 w 97"/>
                <a:gd name="T61" fmla="*/ 7 h 217"/>
                <a:gd name="T62" fmla="*/ 87 w 97"/>
                <a:gd name="T63" fmla="*/ 14 h 217"/>
                <a:gd name="T64" fmla="*/ 97 w 97"/>
                <a:gd name="T65" fmla="*/ 25 h 217"/>
                <a:gd name="T66" fmla="*/ 97 w 97"/>
                <a:gd name="T67" fmla="*/ 35 h 217"/>
                <a:gd name="T68" fmla="*/ 90 w 97"/>
                <a:gd name="T69" fmla="*/ 39 h 217"/>
                <a:gd name="T70" fmla="*/ 90 w 97"/>
                <a:gd name="T71" fmla="*/ 49 h 217"/>
                <a:gd name="T72" fmla="*/ 87 w 97"/>
                <a:gd name="T73" fmla="*/ 63 h 217"/>
                <a:gd name="T74" fmla="*/ 87 w 97"/>
                <a:gd name="T75" fmla="*/ 88 h 217"/>
                <a:gd name="T76" fmla="*/ 87 w 97"/>
                <a:gd name="T77" fmla="*/ 9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7" h="217">
                  <a:moveTo>
                    <a:pt x="87" y="98"/>
                  </a:moveTo>
                  <a:lnTo>
                    <a:pt x="87" y="112"/>
                  </a:lnTo>
                  <a:lnTo>
                    <a:pt x="83" y="126"/>
                  </a:lnTo>
                  <a:lnTo>
                    <a:pt x="83" y="137"/>
                  </a:lnTo>
                  <a:lnTo>
                    <a:pt x="83" y="144"/>
                  </a:lnTo>
                  <a:lnTo>
                    <a:pt x="83" y="151"/>
                  </a:lnTo>
                  <a:lnTo>
                    <a:pt x="83" y="158"/>
                  </a:lnTo>
                  <a:lnTo>
                    <a:pt x="83" y="161"/>
                  </a:lnTo>
                  <a:lnTo>
                    <a:pt x="83" y="161"/>
                  </a:lnTo>
                  <a:lnTo>
                    <a:pt x="83" y="165"/>
                  </a:lnTo>
                  <a:lnTo>
                    <a:pt x="83" y="168"/>
                  </a:lnTo>
                  <a:lnTo>
                    <a:pt x="83" y="175"/>
                  </a:lnTo>
                  <a:lnTo>
                    <a:pt x="83" y="182"/>
                  </a:lnTo>
                  <a:lnTo>
                    <a:pt x="80" y="196"/>
                  </a:lnTo>
                  <a:lnTo>
                    <a:pt x="80" y="210"/>
                  </a:lnTo>
                  <a:lnTo>
                    <a:pt x="76" y="213"/>
                  </a:lnTo>
                  <a:lnTo>
                    <a:pt x="76" y="217"/>
                  </a:lnTo>
                  <a:lnTo>
                    <a:pt x="73" y="217"/>
                  </a:lnTo>
                  <a:lnTo>
                    <a:pt x="69" y="217"/>
                  </a:lnTo>
                  <a:lnTo>
                    <a:pt x="66" y="217"/>
                  </a:lnTo>
                  <a:lnTo>
                    <a:pt x="62" y="213"/>
                  </a:lnTo>
                  <a:lnTo>
                    <a:pt x="62" y="210"/>
                  </a:lnTo>
                  <a:lnTo>
                    <a:pt x="59" y="206"/>
                  </a:lnTo>
                  <a:lnTo>
                    <a:pt x="59" y="192"/>
                  </a:lnTo>
                  <a:lnTo>
                    <a:pt x="55" y="182"/>
                  </a:lnTo>
                  <a:lnTo>
                    <a:pt x="55" y="182"/>
                  </a:lnTo>
                  <a:lnTo>
                    <a:pt x="55" y="179"/>
                  </a:lnTo>
                  <a:lnTo>
                    <a:pt x="55" y="168"/>
                  </a:lnTo>
                  <a:lnTo>
                    <a:pt x="59" y="158"/>
                  </a:lnTo>
                  <a:lnTo>
                    <a:pt x="59" y="140"/>
                  </a:lnTo>
                  <a:lnTo>
                    <a:pt x="59" y="109"/>
                  </a:lnTo>
                  <a:lnTo>
                    <a:pt x="59" y="70"/>
                  </a:lnTo>
                  <a:lnTo>
                    <a:pt x="59" y="63"/>
                  </a:lnTo>
                  <a:lnTo>
                    <a:pt x="59" y="56"/>
                  </a:lnTo>
                  <a:lnTo>
                    <a:pt x="59" y="49"/>
                  </a:lnTo>
                  <a:lnTo>
                    <a:pt x="59" y="42"/>
                  </a:lnTo>
                  <a:lnTo>
                    <a:pt x="59" y="39"/>
                  </a:lnTo>
                  <a:lnTo>
                    <a:pt x="59" y="35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48" y="32"/>
                  </a:lnTo>
                  <a:lnTo>
                    <a:pt x="41" y="32"/>
                  </a:lnTo>
                  <a:lnTo>
                    <a:pt x="34" y="35"/>
                  </a:lnTo>
                  <a:lnTo>
                    <a:pt x="24" y="35"/>
                  </a:lnTo>
                  <a:lnTo>
                    <a:pt x="14" y="39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24" y="14"/>
                  </a:lnTo>
                  <a:lnTo>
                    <a:pt x="31" y="14"/>
                  </a:lnTo>
                  <a:lnTo>
                    <a:pt x="38" y="11"/>
                  </a:lnTo>
                  <a:lnTo>
                    <a:pt x="45" y="11"/>
                  </a:lnTo>
                  <a:lnTo>
                    <a:pt x="48" y="7"/>
                  </a:lnTo>
                  <a:lnTo>
                    <a:pt x="52" y="4"/>
                  </a:lnTo>
                  <a:lnTo>
                    <a:pt x="55" y="4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9" y="4"/>
                  </a:lnTo>
                  <a:lnTo>
                    <a:pt x="73" y="7"/>
                  </a:lnTo>
                  <a:lnTo>
                    <a:pt x="80" y="11"/>
                  </a:lnTo>
                  <a:lnTo>
                    <a:pt x="87" y="14"/>
                  </a:lnTo>
                  <a:lnTo>
                    <a:pt x="94" y="21"/>
                  </a:lnTo>
                  <a:lnTo>
                    <a:pt x="97" y="25"/>
                  </a:lnTo>
                  <a:lnTo>
                    <a:pt x="97" y="28"/>
                  </a:lnTo>
                  <a:lnTo>
                    <a:pt x="97" y="35"/>
                  </a:lnTo>
                  <a:lnTo>
                    <a:pt x="94" y="39"/>
                  </a:lnTo>
                  <a:lnTo>
                    <a:pt x="90" y="39"/>
                  </a:lnTo>
                  <a:lnTo>
                    <a:pt x="90" y="42"/>
                  </a:lnTo>
                  <a:lnTo>
                    <a:pt x="90" y="49"/>
                  </a:lnTo>
                  <a:lnTo>
                    <a:pt x="87" y="56"/>
                  </a:lnTo>
                  <a:lnTo>
                    <a:pt x="87" y="63"/>
                  </a:lnTo>
                  <a:lnTo>
                    <a:pt x="87" y="74"/>
                  </a:lnTo>
                  <a:lnTo>
                    <a:pt x="87" y="88"/>
                  </a:lnTo>
                  <a:lnTo>
                    <a:pt x="87" y="98"/>
                  </a:lnTo>
                  <a:lnTo>
                    <a:pt x="87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CD88885B-B2E7-4FE0-A0A4-F8650BDEC33A}"/>
              </a:ext>
            </a:extLst>
          </p:cNvPr>
          <p:cNvGrpSpPr/>
          <p:nvPr/>
        </p:nvGrpSpPr>
        <p:grpSpPr>
          <a:xfrm>
            <a:off x="6866297" y="2587945"/>
            <a:ext cx="2053995" cy="2029538"/>
            <a:chOff x="5600789" y="2545151"/>
            <a:chExt cx="2053995" cy="2029538"/>
          </a:xfrm>
        </p:grpSpPr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6AC9A5F5-FBB9-4F41-A0D6-67FCCCF0F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89" y="2691865"/>
              <a:ext cx="537950" cy="1687207"/>
            </a:xfrm>
            <a:custGeom>
              <a:avLst/>
              <a:gdLst>
                <a:gd name="T0" fmla="*/ 63 w 88"/>
                <a:gd name="T1" fmla="*/ 0 h 276"/>
                <a:gd name="T2" fmla="*/ 67 w 88"/>
                <a:gd name="T3" fmla="*/ 0 h 276"/>
                <a:gd name="T4" fmla="*/ 74 w 88"/>
                <a:gd name="T5" fmla="*/ 0 h 276"/>
                <a:gd name="T6" fmla="*/ 81 w 88"/>
                <a:gd name="T7" fmla="*/ 4 h 276"/>
                <a:gd name="T8" fmla="*/ 88 w 88"/>
                <a:gd name="T9" fmla="*/ 11 h 276"/>
                <a:gd name="T10" fmla="*/ 88 w 88"/>
                <a:gd name="T11" fmla="*/ 25 h 276"/>
                <a:gd name="T12" fmla="*/ 88 w 88"/>
                <a:gd name="T13" fmla="*/ 42 h 276"/>
                <a:gd name="T14" fmla="*/ 88 w 88"/>
                <a:gd name="T15" fmla="*/ 63 h 276"/>
                <a:gd name="T16" fmla="*/ 88 w 88"/>
                <a:gd name="T17" fmla="*/ 84 h 276"/>
                <a:gd name="T18" fmla="*/ 84 w 88"/>
                <a:gd name="T19" fmla="*/ 105 h 276"/>
                <a:gd name="T20" fmla="*/ 84 w 88"/>
                <a:gd name="T21" fmla="*/ 123 h 276"/>
                <a:gd name="T22" fmla="*/ 81 w 88"/>
                <a:gd name="T23" fmla="*/ 144 h 276"/>
                <a:gd name="T24" fmla="*/ 77 w 88"/>
                <a:gd name="T25" fmla="*/ 161 h 276"/>
                <a:gd name="T26" fmla="*/ 74 w 88"/>
                <a:gd name="T27" fmla="*/ 175 h 276"/>
                <a:gd name="T28" fmla="*/ 67 w 88"/>
                <a:gd name="T29" fmla="*/ 192 h 276"/>
                <a:gd name="T30" fmla="*/ 53 w 88"/>
                <a:gd name="T31" fmla="*/ 224 h 276"/>
                <a:gd name="T32" fmla="*/ 42 w 88"/>
                <a:gd name="T33" fmla="*/ 238 h 276"/>
                <a:gd name="T34" fmla="*/ 35 w 88"/>
                <a:gd name="T35" fmla="*/ 248 h 276"/>
                <a:gd name="T36" fmla="*/ 28 w 88"/>
                <a:gd name="T37" fmla="*/ 259 h 276"/>
                <a:gd name="T38" fmla="*/ 18 w 88"/>
                <a:gd name="T39" fmla="*/ 266 h 276"/>
                <a:gd name="T40" fmla="*/ 11 w 88"/>
                <a:gd name="T41" fmla="*/ 269 h 276"/>
                <a:gd name="T42" fmla="*/ 7 w 88"/>
                <a:gd name="T43" fmla="*/ 273 h 276"/>
                <a:gd name="T44" fmla="*/ 4 w 88"/>
                <a:gd name="T45" fmla="*/ 276 h 276"/>
                <a:gd name="T46" fmla="*/ 0 w 88"/>
                <a:gd name="T47" fmla="*/ 276 h 276"/>
                <a:gd name="T48" fmla="*/ 0 w 88"/>
                <a:gd name="T49" fmla="*/ 273 h 276"/>
                <a:gd name="T50" fmla="*/ 4 w 88"/>
                <a:gd name="T51" fmla="*/ 266 h 276"/>
                <a:gd name="T52" fmla="*/ 7 w 88"/>
                <a:gd name="T53" fmla="*/ 259 h 276"/>
                <a:gd name="T54" fmla="*/ 14 w 88"/>
                <a:gd name="T55" fmla="*/ 248 h 276"/>
                <a:gd name="T56" fmla="*/ 21 w 88"/>
                <a:gd name="T57" fmla="*/ 234 h 276"/>
                <a:gd name="T58" fmla="*/ 28 w 88"/>
                <a:gd name="T59" fmla="*/ 224 h 276"/>
                <a:gd name="T60" fmla="*/ 35 w 88"/>
                <a:gd name="T61" fmla="*/ 206 h 276"/>
                <a:gd name="T62" fmla="*/ 42 w 88"/>
                <a:gd name="T63" fmla="*/ 192 h 276"/>
                <a:gd name="T64" fmla="*/ 49 w 88"/>
                <a:gd name="T65" fmla="*/ 161 h 276"/>
                <a:gd name="T66" fmla="*/ 53 w 88"/>
                <a:gd name="T67" fmla="*/ 144 h 276"/>
                <a:gd name="T68" fmla="*/ 56 w 88"/>
                <a:gd name="T69" fmla="*/ 126 h 276"/>
                <a:gd name="T70" fmla="*/ 60 w 88"/>
                <a:gd name="T71" fmla="*/ 98 h 276"/>
                <a:gd name="T72" fmla="*/ 60 w 88"/>
                <a:gd name="T73" fmla="*/ 67 h 276"/>
                <a:gd name="T74" fmla="*/ 60 w 88"/>
                <a:gd name="T75" fmla="*/ 49 h 276"/>
                <a:gd name="T76" fmla="*/ 60 w 88"/>
                <a:gd name="T77" fmla="*/ 39 h 276"/>
                <a:gd name="T78" fmla="*/ 60 w 88"/>
                <a:gd name="T79" fmla="*/ 28 h 276"/>
                <a:gd name="T80" fmla="*/ 60 w 88"/>
                <a:gd name="T81" fmla="*/ 18 h 276"/>
                <a:gd name="T82" fmla="*/ 60 w 88"/>
                <a:gd name="T83" fmla="*/ 11 h 276"/>
                <a:gd name="T84" fmla="*/ 60 w 88"/>
                <a:gd name="T85" fmla="*/ 7 h 276"/>
                <a:gd name="T86" fmla="*/ 60 w 88"/>
                <a:gd name="T87" fmla="*/ 4 h 276"/>
                <a:gd name="T88" fmla="*/ 63 w 88"/>
                <a:gd name="T89" fmla="*/ 0 h 276"/>
                <a:gd name="T90" fmla="*/ 63 w 88"/>
                <a:gd name="T9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" h="276">
                  <a:moveTo>
                    <a:pt x="63" y="0"/>
                  </a:moveTo>
                  <a:lnTo>
                    <a:pt x="67" y="0"/>
                  </a:lnTo>
                  <a:lnTo>
                    <a:pt x="74" y="0"/>
                  </a:lnTo>
                  <a:lnTo>
                    <a:pt x="81" y="4"/>
                  </a:lnTo>
                  <a:lnTo>
                    <a:pt x="88" y="11"/>
                  </a:lnTo>
                  <a:lnTo>
                    <a:pt x="88" y="25"/>
                  </a:lnTo>
                  <a:lnTo>
                    <a:pt x="88" y="42"/>
                  </a:lnTo>
                  <a:lnTo>
                    <a:pt x="88" y="63"/>
                  </a:lnTo>
                  <a:lnTo>
                    <a:pt x="88" y="84"/>
                  </a:lnTo>
                  <a:lnTo>
                    <a:pt x="84" y="105"/>
                  </a:lnTo>
                  <a:lnTo>
                    <a:pt x="84" y="123"/>
                  </a:lnTo>
                  <a:lnTo>
                    <a:pt x="81" y="144"/>
                  </a:lnTo>
                  <a:lnTo>
                    <a:pt x="77" y="161"/>
                  </a:lnTo>
                  <a:lnTo>
                    <a:pt x="74" y="175"/>
                  </a:lnTo>
                  <a:lnTo>
                    <a:pt x="67" y="192"/>
                  </a:lnTo>
                  <a:lnTo>
                    <a:pt x="53" y="224"/>
                  </a:lnTo>
                  <a:lnTo>
                    <a:pt x="42" y="238"/>
                  </a:lnTo>
                  <a:lnTo>
                    <a:pt x="35" y="248"/>
                  </a:lnTo>
                  <a:lnTo>
                    <a:pt x="28" y="259"/>
                  </a:lnTo>
                  <a:lnTo>
                    <a:pt x="18" y="266"/>
                  </a:lnTo>
                  <a:lnTo>
                    <a:pt x="11" y="269"/>
                  </a:lnTo>
                  <a:lnTo>
                    <a:pt x="7" y="273"/>
                  </a:lnTo>
                  <a:lnTo>
                    <a:pt x="4" y="276"/>
                  </a:lnTo>
                  <a:lnTo>
                    <a:pt x="0" y="276"/>
                  </a:lnTo>
                  <a:lnTo>
                    <a:pt x="0" y="273"/>
                  </a:lnTo>
                  <a:lnTo>
                    <a:pt x="4" y="266"/>
                  </a:lnTo>
                  <a:lnTo>
                    <a:pt x="7" y="259"/>
                  </a:lnTo>
                  <a:lnTo>
                    <a:pt x="14" y="248"/>
                  </a:lnTo>
                  <a:lnTo>
                    <a:pt x="21" y="234"/>
                  </a:lnTo>
                  <a:lnTo>
                    <a:pt x="28" y="224"/>
                  </a:lnTo>
                  <a:lnTo>
                    <a:pt x="35" y="206"/>
                  </a:lnTo>
                  <a:lnTo>
                    <a:pt x="42" y="192"/>
                  </a:lnTo>
                  <a:lnTo>
                    <a:pt x="49" y="161"/>
                  </a:lnTo>
                  <a:lnTo>
                    <a:pt x="53" y="144"/>
                  </a:lnTo>
                  <a:lnTo>
                    <a:pt x="56" y="126"/>
                  </a:lnTo>
                  <a:lnTo>
                    <a:pt x="60" y="98"/>
                  </a:lnTo>
                  <a:lnTo>
                    <a:pt x="60" y="67"/>
                  </a:lnTo>
                  <a:lnTo>
                    <a:pt x="60" y="49"/>
                  </a:lnTo>
                  <a:lnTo>
                    <a:pt x="60" y="39"/>
                  </a:lnTo>
                  <a:lnTo>
                    <a:pt x="60" y="28"/>
                  </a:lnTo>
                  <a:lnTo>
                    <a:pt x="60" y="18"/>
                  </a:lnTo>
                  <a:lnTo>
                    <a:pt x="60" y="11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3" y="0"/>
                  </a:lnTo>
                  <a:lnTo>
                    <a:pt x="6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F0ED230A-976D-4355-A64F-559D9C308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578" y="2545151"/>
              <a:ext cx="984206" cy="275090"/>
            </a:xfrm>
            <a:custGeom>
              <a:avLst/>
              <a:gdLst>
                <a:gd name="T0" fmla="*/ 4 w 161"/>
                <a:gd name="T1" fmla="*/ 42 h 45"/>
                <a:gd name="T2" fmla="*/ 0 w 161"/>
                <a:gd name="T3" fmla="*/ 38 h 45"/>
                <a:gd name="T4" fmla="*/ 0 w 161"/>
                <a:gd name="T5" fmla="*/ 38 h 45"/>
                <a:gd name="T6" fmla="*/ 0 w 161"/>
                <a:gd name="T7" fmla="*/ 35 h 45"/>
                <a:gd name="T8" fmla="*/ 0 w 161"/>
                <a:gd name="T9" fmla="*/ 31 h 45"/>
                <a:gd name="T10" fmla="*/ 0 w 161"/>
                <a:gd name="T11" fmla="*/ 28 h 45"/>
                <a:gd name="T12" fmla="*/ 7 w 161"/>
                <a:gd name="T13" fmla="*/ 24 h 45"/>
                <a:gd name="T14" fmla="*/ 7 w 161"/>
                <a:gd name="T15" fmla="*/ 24 h 45"/>
                <a:gd name="T16" fmla="*/ 11 w 161"/>
                <a:gd name="T17" fmla="*/ 24 h 45"/>
                <a:gd name="T18" fmla="*/ 14 w 161"/>
                <a:gd name="T19" fmla="*/ 21 h 45"/>
                <a:gd name="T20" fmla="*/ 21 w 161"/>
                <a:gd name="T21" fmla="*/ 21 h 45"/>
                <a:gd name="T22" fmla="*/ 28 w 161"/>
                <a:gd name="T23" fmla="*/ 21 h 45"/>
                <a:gd name="T24" fmla="*/ 35 w 161"/>
                <a:gd name="T25" fmla="*/ 17 h 45"/>
                <a:gd name="T26" fmla="*/ 42 w 161"/>
                <a:gd name="T27" fmla="*/ 17 h 45"/>
                <a:gd name="T28" fmla="*/ 53 w 161"/>
                <a:gd name="T29" fmla="*/ 14 h 45"/>
                <a:gd name="T30" fmla="*/ 70 w 161"/>
                <a:gd name="T31" fmla="*/ 10 h 45"/>
                <a:gd name="T32" fmla="*/ 84 w 161"/>
                <a:gd name="T33" fmla="*/ 7 h 45"/>
                <a:gd name="T34" fmla="*/ 98 w 161"/>
                <a:gd name="T35" fmla="*/ 7 h 45"/>
                <a:gd name="T36" fmla="*/ 108 w 161"/>
                <a:gd name="T37" fmla="*/ 3 h 45"/>
                <a:gd name="T38" fmla="*/ 122 w 161"/>
                <a:gd name="T39" fmla="*/ 0 h 45"/>
                <a:gd name="T40" fmla="*/ 129 w 161"/>
                <a:gd name="T41" fmla="*/ 0 h 45"/>
                <a:gd name="T42" fmla="*/ 133 w 161"/>
                <a:gd name="T43" fmla="*/ 0 h 45"/>
                <a:gd name="T44" fmla="*/ 143 w 161"/>
                <a:gd name="T45" fmla="*/ 0 h 45"/>
                <a:gd name="T46" fmla="*/ 154 w 161"/>
                <a:gd name="T47" fmla="*/ 3 h 45"/>
                <a:gd name="T48" fmla="*/ 157 w 161"/>
                <a:gd name="T49" fmla="*/ 7 h 45"/>
                <a:gd name="T50" fmla="*/ 161 w 161"/>
                <a:gd name="T51" fmla="*/ 10 h 45"/>
                <a:gd name="T52" fmla="*/ 161 w 161"/>
                <a:gd name="T53" fmla="*/ 14 h 45"/>
                <a:gd name="T54" fmla="*/ 161 w 161"/>
                <a:gd name="T55" fmla="*/ 17 h 45"/>
                <a:gd name="T56" fmla="*/ 161 w 161"/>
                <a:gd name="T57" fmla="*/ 21 h 45"/>
                <a:gd name="T58" fmla="*/ 161 w 161"/>
                <a:gd name="T59" fmla="*/ 21 h 45"/>
                <a:gd name="T60" fmla="*/ 157 w 161"/>
                <a:gd name="T61" fmla="*/ 24 h 45"/>
                <a:gd name="T62" fmla="*/ 154 w 161"/>
                <a:gd name="T63" fmla="*/ 24 h 45"/>
                <a:gd name="T64" fmla="*/ 147 w 161"/>
                <a:gd name="T65" fmla="*/ 28 h 45"/>
                <a:gd name="T66" fmla="*/ 140 w 161"/>
                <a:gd name="T67" fmla="*/ 28 h 45"/>
                <a:gd name="T68" fmla="*/ 133 w 161"/>
                <a:gd name="T69" fmla="*/ 31 h 45"/>
                <a:gd name="T70" fmla="*/ 126 w 161"/>
                <a:gd name="T71" fmla="*/ 31 h 45"/>
                <a:gd name="T72" fmla="*/ 88 w 161"/>
                <a:gd name="T73" fmla="*/ 35 h 45"/>
                <a:gd name="T74" fmla="*/ 49 w 161"/>
                <a:gd name="T75" fmla="*/ 42 h 45"/>
                <a:gd name="T76" fmla="*/ 39 w 161"/>
                <a:gd name="T77" fmla="*/ 42 h 45"/>
                <a:gd name="T78" fmla="*/ 32 w 161"/>
                <a:gd name="T79" fmla="*/ 42 h 45"/>
                <a:gd name="T80" fmla="*/ 25 w 161"/>
                <a:gd name="T81" fmla="*/ 45 h 45"/>
                <a:gd name="T82" fmla="*/ 18 w 161"/>
                <a:gd name="T83" fmla="*/ 45 h 45"/>
                <a:gd name="T84" fmla="*/ 14 w 161"/>
                <a:gd name="T85" fmla="*/ 45 h 45"/>
                <a:gd name="T86" fmla="*/ 11 w 161"/>
                <a:gd name="T87" fmla="*/ 42 h 45"/>
                <a:gd name="T88" fmla="*/ 7 w 161"/>
                <a:gd name="T89" fmla="*/ 42 h 45"/>
                <a:gd name="T90" fmla="*/ 4 w 161"/>
                <a:gd name="T91" fmla="*/ 42 h 45"/>
                <a:gd name="T92" fmla="*/ 4 w 161"/>
                <a:gd name="T9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45">
                  <a:moveTo>
                    <a:pt x="4" y="42"/>
                  </a:move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11" y="24"/>
                  </a:lnTo>
                  <a:lnTo>
                    <a:pt x="14" y="21"/>
                  </a:lnTo>
                  <a:lnTo>
                    <a:pt x="21" y="21"/>
                  </a:lnTo>
                  <a:lnTo>
                    <a:pt x="28" y="21"/>
                  </a:lnTo>
                  <a:lnTo>
                    <a:pt x="35" y="17"/>
                  </a:lnTo>
                  <a:lnTo>
                    <a:pt x="42" y="17"/>
                  </a:lnTo>
                  <a:lnTo>
                    <a:pt x="53" y="14"/>
                  </a:lnTo>
                  <a:lnTo>
                    <a:pt x="70" y="10"/>
                  </a:lnTo>
                  <a:lnTo>
                    <a:pt x="84" y="7"/>
                  </a:lnTo>
                  <a:lnTo>
                    <a:pt x="98" y="7"/>
                  </a:lnTo>
                  <a:lnTo>
                    <a:pt x="108" y="3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43" y="0"/>
                  </a:lnTo>
                  <a:lnTo>
                    <a:pt x="154" y="3"/>
                  </a:lnTo>
                  <a:lnTo>
                    <a:pt x="157" y="7"/>
                  </a:lnTo>
                  <a:lnTo>
                    <a:pt x="161" y="10"/>
                  </a:lnTo>
                  <a:lnTo>
                    <a:pt x="161" y="14"/>
                  </a:lnTo>
                  <a:lnTo>
                    <a:pt x="161" y="17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57" y="24"/>
                  </a:lnTo>
                  <a:lnTo>
                    <a:pt x="154" y="24"/>
                  </a:lnTo>
                  <a:lnTo>
                    <a:pt x="147" y="28"/>
                  </a:lnTo>
                  <a:lnTo>
                    <a:pt x="140" y="28"/>
                  </a:lnTo>
                  <a:lnTo>
                    <a:pt x="133" y="31"/>
                  </a:lnTo>
                  <a:lnTo>
                    <a:pt x="126" y="31"/>
                  </a:lnTo>
                  <a:lnTo>
                    <a:pt x="88" y="35"/>
                  </a:lnTo>
                  <a:lnTo>
                    <a:pt x="49" y="42"/>
                  </a:lnTo>
                  <a:lnTo>
                    <a:pt x="39" y="42"/>
                  </a:lnTo>
                  <a:lnTo>
                    <a:pt x="32" y="42"/>
                  </a:lnTo>
                  <a:lnTo>
                    <a:pt x="25" y="45"/>
                  </a:lnTo>
                  <a:lnTo>
                    <a:pt x="18" y="45"/>
                  </a:lnTo>
                  <a:lnTo>
                    <a:pt x="14" y="45"/>
                  </a:lnTo>
                  <a:lnTo>
                    <a:pt x="11" y="42"/>
                  </a:lnTo>
                  <a:lnTo>
                    <a:pt x="7" y="42"/>
                  </a:lnTo>
                  <a:lnTo>
                    <a:pt x="4" y="42"/>
                  </a:lnTo>
                  <a:lnTo>
                    <a:pt x="4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FA53BA88-3768-42C1-923B-6EFFABE75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69" y="2716317"/>
              <a:ext cx="189507" cy="385125"/>
            </a:xfrm>
            <a:custGeom>
              <a:avLst/>
              <a:gdLst>
                <a:gd name="T0" fmla="*/ 3 w 31"/>
                <a:gd name="T1" fmla="*/ 63 h 63"/>
                <a:gd name="T2" fmla="*/ 0 w 31"/>
                <a:gd name="T3" fmla="*/ 63 h 63"/>
                <a:gd name="T4" fmla="*/ 3 w 31"/>
                <a:gd name="T5" fmla="*/ 52 h 63"/>
                <a:gd name="T6" fmla="*/ 7 w 31"/>
                <a:gd name="T7" fmla="*/ 45 h 63"/>
                <a:gd name="T8" fmla="*/ 10 w 31"/>
                <a:gd name="T9" fmla="*/ 38 h 63"/>
                <a:gd name="T10" fmla="*/ 10 w 31"/>
                <a:gd name="T11" fmla="*/ 31 h 63"/>
                <a:gd name="T12" fmla="*/ 14 w 31"/>
                <a:gd name="T13" fmla="*/ 24 h 63"/>
                <a:gd name="T14" fmla="*/ 14 w 31"/>
                <a:gd name="T15" fmla="*/ 21 h 63"/>
                <a:gd name="T16" fmla="*/ 14 w 31"/>
                <a:gd name="T17" fmla="*/ 17 h 63"/>
                <a:gd name="T18" fmla="*/ 14 w 31"/>
                <a:gd name="T19" fmla="*/ 14 h 63"/>
                <a:gd name="T20" fmla="*/ 14 w 31"/>
                <a:gd name="T21" fmla="*/ 7 h 63"/>
                <a:gd name="T22" fmla="*/ 14 w 31"/>
                <a:gd name="T23" fmla="*/ 0 h 63"/>
                <a:gd name="T24" fmla="*/ 21 w 31"/>
                <a:gd name="T25" fmla="*/ 7 h 63"/>
                <a:gd name="T26" fmla="*/ 28 w 31"/>
                <a:gd name="T27" fmla="*/ 10 h 63"/>
                <a:gd name="T28" fmla="*/ 31 w 31"/>
                <a:gd name="T29" fmla="*/ 14 h 63"/>
                <a:gd name="T30" fmla="*/ 31 w 31"/>
                <a:gd name="T31" fmla="*/ 17 h 63"/>
                <a:gd name="T32" fmla="*/ 31 w 31"/>
                <a:gd name="T33" fmla="*/ 21 h 63"/>
                <a:gd name="T34" fmla="*/ 28 w 31"/>
                <a:gd name="T35" fmla="*/ 24 h 63"/>
                <a:gd name="T36" fmla="*/ 28 w 31"/>
                <a:gd name="T37" fmla="*/ 28 h 63"/>
                <a:gd name="T38" fmla="*/ 24 w 31"/>
                <a:gd name="T39" fmla="*/ 31 h 63"/>
                <a:gd name="T40" fmla="*/ 21 w 31"/>
                <a:gd name="T41" fmla="*/ 38 h 63"/>
                <a:gd name="T42" fmla="*/ 14 w 31"/>
                <a:gd name="T43" fmla="*/ 45 h 63"/>
                <a:gd name="T44" fmla="*/ 10 w 31"/>
                <a:gd name="T45" fmla="*/ 56 h 63"/>
                <a:gd name="T46" fmla="*/ 3 w 31"/>
                <a:gd name="T47" fmla="*/ 63 h 63"/>
                <a:gd name="T48" fmla="*/ 3 w 31"/>
                <a:gd name="T4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63">
                  <a:moveTo>
                    <a:pt x="3" y="63"/>
                  </a:moveTo>
                  <a:lnTo>
                    <a:pt x="0" y="63"/>
                  </a:lnTo>
                  <a:lnTo>
                    <a:pt x="3" y="52"/>
                  </a:lnTo>
                  <a:lnTo>
                    <a:pt x="7" y="45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21" y="7"/>
                  </a:lnTo>
                  <a:lnTo>
                    <a:pt x="28" y="10"/>
                  </a:lnTo>
                  <a:lnTo>
                    <a:pt x="31" y="14"/>
                  </a:lnTo>
                  <a:lnTo>
                    <a:pt x="31" y="17"/>
                  </a:lnTo>
                  <a:lnTo>
                    <a:pt x="31" y="21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4" y="31"/>
                  </a:lnTo>
                  <a:lnTo>
                    <a:pt x="21" y="38"/>
                  </a:lnTo>
                  <a:lnTo>
                    <a:pt x="14" y="45"/>
                  </a:lnTo>
                  <a:lnTo>
                    <a:pt x="10" y="56"/>
                  </a:lnTo>
                  <a:lnTo>
                    <a:pt x="3" y="63"/>
                  </a:lnTo>
                  <a:lnTo>
                    <a:pt x="3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4">
              <a:extLst>
                <a:ext uri="{FF2B5EF4-FFF2-40B4-BE49-F238E27FC236}">
                  <a16:creationId xmlns:a16="http://schemas.microsoft.com/office/drawing/2014/main" id="{276F2FDB-CB49-491A-95DE-F3E80D864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56" y="3119780"/>
              <a:ext cx="531839" cy="1259292"/>
            </a:xfrm>
            <a:custGeom>
              <a:avLst/>
              <a:gdLst>
                <a:gd name="T0" fmla="*/ 3 w 87"/>
                <a:gd name="T1" fmla="*/ 175 h 206"/>
                <a:gd name="T2" fmla="*/ 7 w 87"/>
                <a:gd name="T3" fmla="*/ 168 h 206"/>
                <a:gd name="T4" fmla="*/ 10 w 87"/>
                <a:gd name="T5" fmla="*/ 161 h 206"/>
                <a:gd name="T6" fmla="*/ 10 w 87"/>
                <a:gd name="T7" fmla="*/ 150 h 206"/>
                <a:gd name="T8" fmla="*/ 14 w 87"/>
                <a:gd name="T9" fmla="*/ 133 h 206"/>
                <a:gd name="T10" fmla="*/ 17 w 87"/>
                <a:gd name="T11" fmla="*/ 112 h 206"/>
                <a:gd name="T12" fmla="*/ 17 w 87"/>
                <a:gd name="T13" fmla="*/ 91 h 206"/>
                <a:gd name="T14" fmla="*/ 21 w 87"/>
                <a:gd name="T15" fmla="*/ 74 h 206"/>
                <a:gd name="T16" fmla="*/ 21 w 87"/>
                <a:gd name="T17" fmla="*/ 60 h 206"/>
                <a:gd name="T18" fmla="*/ 21 w 87"/>
                <a:gd name="T19" fmla="*/ 53 h 206"/>
                <a:gd name="T20" fmla="*/ 17 w 87"/>
                <a:gd name="T21" fmla="*/ 25 h 206"/>
                <a:gd name="T22" fmla="*/ 17 w 87"/>
                <a:gd name="T23" fmla="*/ 7 h 206"/>
                <a:gd name="T24" fmla="*/ 21 w 87"/>
                <a:gd name="T25" fmla="*/ 0 h 206"/>
                <a:gd name="T26" fmla="*/ 28 w 87"/>
                <a:gd name="T27" fmla="*/ 0 h 206"/>
                <a:gd name="T28" fmla="*/ 38 w 87"/>
                <a:gd name="T29" fmla="*/ 0 h 206"/>
                <a:gd name="T30" fmla="*/ 45 w 87"/>
                <a:gd name="T31" fmla="*/ 7 h 206"/>
                <a:gd name="T32" fmla="*/ 45 w 87"/>
                <a:gd name="T33" fmla="*/ 14 h 206"/>
                <a:gd name="T34" fmla="*/ 45 w 87"/>
                <a:gd name="T35" fmla="*/ 25 h 206"/>
                <a:gd name="T36" fmla="*/ 45 w 87"/>
                <a:gd name="T37" fmla="*/ 46 h 206"/>
                <a:gd name="T38" fmla="*/ 45 w 87"/>
                <a:gd name="T39" fmla="*/ 70 h 206"/>
                <a:gd name="T40" fmla="*/ 42 w 87"/>
                <a:gd name="T41" fmla="*/ 102 h 206"/>
                <a:gd name="T42" fmla="*/ 38 w 87"/>
                <a:gd name="T43" fmla="*/ 126 h 206"/>
                <a:gd name="T44" fmla="*/ 35 w 87"/>
                <a:gd name="T45" fmla="*/ 143 h 206"/>
                <a:gd name="T46" fmla="*/ 35 w 87"/>
                <a:gd name="T47" fmla="*/ 150 h 206"/>
                <a:gd name="T48" fmla="*/ 38 w 87"/>
                <a:gd name="T49" fmla="*/ 154 h 206"/>
                <a:gd name="T50" fmla="*/ 49 w 87"/>
                <a:gd name="T51" fmla="*/ 143 h 206"/>
                <a:gd name="T52" fmla="*/ 73 w 87"/>
                <a:gd name="T53" fmla="*/ 133 h 206"/>
                <a:gd name="T54" fmla="*/ 87 w 87"/>
                <a:gd name="T55" fmla="*/ 129 h 206"/>
                <a:gd name="T56" fmla="*/ 87 w 87"/>
                <a:gd name="T57" fmla="*/ 133 h 206"/>
                <a:gd name="T58" fmla="*/ 80 w 87"/>
                <a:gd name="T59" fmla="*/ 143 h 206"/>
                <a:gd name="T60" fmla="*/ 59 w 87"/>
                <a:gd name="T61" fmla="*/ 171 h 206"/>
                <a:gd name="T62" fmla="*/ 31 w 87"/>
                <a:gd name="T63" fmla="*/ 196 h 206"/>
                <a:gd name="T64" fmla="*/ 21 w 87"/>
                <a:gd name="T65" fmla="*/ 206 h 206"/>
                <a:gd name="T66" fmla="*/ 14 w 87"/>
                <a:gd name="T67" fmla="*/ 206 h 206"/>
                <a:gd name="T68" fmla="*/ 10 w 87"/>
                <a:gd name="T69" fmla="*/ 199 h 206"/>
                <a:gd name="T70" fmla="*/ 3 w 87"/>
                <a:gd name="T71" fmla="*/ 189 h 206"/>
                <a:gd name="T72" fmla="*/ 0 w 87"/>
                <a:gd name="T73" fmla="*/ 17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206">
                  <a:moveTo>
                    <a:pt x="0" y="178"/>
                  </a:moveTo>
                  <a:lnTo>
                    <a:pt x="3" y="175"/>
                  </a:lnTo>
                  <a:lnTo>
                    <a:pt x="3" y="171"/>
                  </a:lnTo>
                  <a:lnTo>
                    <a:pt x="7" y="168"/>
                  </a:lnTo>
                  <a:lnTo>
                    <a:pt x="7" y="164"/>
                  </a:lnTo>
                  <a:lnTo>
                    <a:pt x="10" y="161"/>
                  </a:lnTo>
                  <a:lnTo>
                    <a:pt x="10" y="157"/>
                  </a:lnTo>
                  <a:lnTo>
                    <a:pt x="10" y="150"/>
                  </a:lnTo>
                  <a:lnTo>
                    <a:pt x="14" y="143"/>
                  </a:lnTo>
                  <a:lnTo>
                    <a:pt x="14" y="133"/>
                  </a:lnTo>
                  <a:lnTo>
                    <a:pt x="14" y="122"/>
                  </a:lnTo>
                  <a:lnTo>
                    <a:pt x="17" y="112"/>
                  </a:lnTo>
                  <a:lnTo>
                    <a:pt x="17" y="102"/>
                  </a:lnTo>
                  <a:lnTo>
                    <a:pt x="17" y="91"/>
                  </a:lnTo>
                  <a:lnTo>
                    <a:pt x="17" y="81"/>
                  </a:lnTo>
                  <a:lnTo>
                    <a:pt x="21" y="74"/>
                  </a:lnTo>
                  <a:lnTo>
                    <a:pt x="21" y="67"/>
                  </a:lnTo>
                  <a:lnTo>
                    <a:pt x="21" y="60"/>
                  </a:lnTo>
                  <a:lnTo>
                    <a:pt x="21" y="56"/>
                  </a:lnTo>
                  <a:lnTo>
                    <a:pt x="21" y="53"/>
                  </a:lnTo>
                  <a:lnTo>
                    <a:pt x="21" y="39"/>
                  </a:lnTo>
                  <a:lnTo>
                    <a:pt x="17" y="25"/>
                  </a:lnTo>
                  <a:lnTo>
                    <a:pt x="17" y="14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5" y="7"/>
                  </a:lnTo>
                  <a:lnTo>
                    <a:pt x="45" y="11"/>
                  </a:lnTo>
                  <a:lnTo>
                    <a:pt x="45" y="14"/>
                  </a:lnTo>
                  <a:lnTo>
                    <a:pt x="45" y="18"/>
                  </a:lnTo>
                  <a:lnTo>
                    <a:pt x="45" y="25"/>
                  </a:lnTo>
                  <a:lnTo>
                    <a:pt x="45" y="35"/>
                  </a:lnTo>
                  <a:lnTo>
                    <a:pt x="45" y="46"/>
                  </a:lnTo>
                  <a:lnTo>
                    <a:pt x="45" y="56"/>
                  </a:lnTo>
                  <a:lnTo>
                    <a:pt x="45" y="70"/>
                  </a:lnTo>
                  <a:lnTo>
                    <a:pt x="42" y="88"/>
                  </a:lnTo>
                  <a:lnTo>
                    <a:pt x="42" y="102"/>
                  </a:lnTo>
                  <a:lnTo>
                    <a:pt x="38" y="115"/>
                  </a:lnTo>
                  <a:lnTo>
                    <a:pt x="38" y="126"/>
                  </a:lnTo>
                  <a:lnTo>
                    <a:pt x="38" y="136"/>
                  </a:lnTo>
                  <a:lnTo>
                    <a:pt x="35" y="143"/>
                  </a:lnTo>
                  <a:lnTo>
                    <a:pt x="35" y="150"/>
                  </a:lnTo>
                  <a:lnTo>
                    <a:pt x="35" y="150"/>
                  </a:lnTo>
                  <a:lnTo>
                    <a:pt x="35" y="154"/>
                  </a:lnTo>
                  <a:lnTo>
                    <a:pt x="38" y="154"/>
                  </a:lnTo>
                  <a:lnTo>
                    <a:pt x="42" y="150"/>
                  </a:lnTo>
                  <a:lnTo>
                    <a:pt x="49" y="143"/>
                  </a:lnTo>
                  <a:lnTo>
                    <a:pt x="59" y="136"/>
                  </a:lnTo>
                  <a:lnTo>
                    <a:pt x="73" y="133"/>
                  </a:lnTo>
                  <a:lnTo>
                    <a:pt x="80" y="129"/>
                  </a:lnTo>
                  <a:lnTo>
                    <a:pt x="87" y="129"/>
                  </a:lnTo>
                  <a:lnTo>
                    <a:pt x="87" y="129"/>
                  </a:lnTo>
                  <a:lnTo>
                    <a:pt x="87" y="133"/>
                  </a:lnTo>
                  <a:lnTo>
                    <a:pt x="87" y="140"/>
                  </a:lnTo>
                  <a:lnTo>
                    <a:pt x="80" y="143"/>
                  </a:lnTo>
                  <a:lnTo>
                    <a:pt x="77" y="154"/>
                  </a:lnTo>
                  <a:lnTo>
                    <a:pt x="59" y="171"/>
                  </a:lnTo>
                  <a:lnTo>
                    <a:pt x="42" y="189"/>
                  </a:lnTo>
                  <a:lnTo>
                    <a:pt x="31" y="196"/>
                  </a:lnTo>
                  <a:lnTo>
                    <a:pt x="24" y="203"/>
                  </a:lnTo>
                  <a:lnTo>
                    <a:pt x="21" y="206"/>
                  </a:lnTo>
                  <a:lnTo>
                    <a:pt x="17" y="206"/>
                  </a:lnTo>
                  <a:lnTo>
                    <a:pt x="14" y="206"/>
                  </a:lnTo>
                  <a:lnTo>
                    <a:pt x="14" y="203"/>
                  </a:lnTo>
                  <a:lnTo>
                    <a:pt x="10" y="199"/>
                  </a:lnTo>
                  <a:lnTo>
                    <a:pt x="7" y="196"/>
                  </a:lnTo>
                  <a:lnTo>
                    <a:pt x="3" y="189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0" y="17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5">
              <a:extLst>
                <a:ext uri="{FF2B5EF4-FFF2-40B4-BE49-F238E27FC236}">
                  <a16:creationId xmlns:a16="http://schemas.microsoft.com/office/drawing/2014/main" id="{B9D564A9-1776-4C42-A81D-DC2C53339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322" y="3058649"/>
              <a:ext cx="427915" cy="727457"/>
            </a:xfrm>
            <a:custGeom>
              <a:avLst/>
              <a:gdLst>
                <a:gd name="T0" fmla="*/ 35 w 70"/>
                <a:gd name="T1" fmla="*/ 7 h 119"/>
                <a:gd name="T2" fmla="*/ 42 w 70"/>
                <a:gd name="T3" fmla="*/ 3 h 119"/>
                <a:gd name="T4" fmla="*/ 45 w 70"/>
                <a:gd name="T5" fmla="*/ 0 h 119"/>
                <a:gd name="T6" fmla="*/ 49 w 70"/>
                <a:gd name="T7" fmla="*/ 0 h 119"/>
                <a:gd name="T8" fmla="*/ 52 w 70"/>
                <a:gd name="T9" fmla="*/ 3 h 119"/>
                <a:gd name="T10" fmla="*/ 56 w 70"/>
                <a:gd name="T11" fmla="*/ 3 h 119"/>
                <a:gd name="T12" fmla="*/ 59 w 70"/>
                <a:gd name="T13" fmla="*/ 7 h 119"/>
                <a:gd name="T14" fmla="*/ 66 w 70"/>
                <a:gd name="T15" fmla="*/ 10 h 119"/>
                <a:gd name="T16" fmla="*/ 70 w 70"/>
                <a:gd name="T17" fmla="*/ 14 h 119"/>
                <a:gd name="T18" fmla="*/ 70 w 70"/>
                <a:gd name="T19" fmla="*/ 17 h 119"/>
                <a:gd name="T20" fmla="*/ 70 w 70"/>
                <a:gd name="T21" fmla="*/ 17 h 119"/>
                <a:gd name="T22" fmla="*/ 70 w 70"/>
                <a:gd name="T23" fmla="*/ 24 h 119"/>
                <a:gd name="T24" fmla="*/ 70 w 70"/>
                <a:gd name="T25" fmla="*/ 28 h 119"/>
                <a:gd name="T26" fmla="*/ 66 w 70"/>
                <a:gd name="T27" fmla="*/ 35 h 119"/>
                <a:gd name="T28" fmla="*/ 66 w 70"/>
                <a:gd name="T29" fmla="*/ 42 h 119"/>
                <a:gd name="T30" fmla="*/ 66 w 70"/>
                <a:gd name="T31" fmla="*/ 52 h 119"/>
                <a:gd name="T32" fmla="*/ 63 w 70"/>
                <a:gd name="T33" fmla="*/ 66 h 119"/>
                <a:gd name="T34" fmla="*/ 63 w 70"/>
                <a:gd name="T35" fmla="*/ 77 h 119"/>
                <a:gd name="T36" fmla="*/ 59 w 70"/>
                <a:gd name="T37" fmla="*/ 87 h 119"/>
                <a:gd name="T38" fmla="*/ 56 w 70"/>
                <a:gd name="T39" fmla="*/ 98 h 119"/>
                <a:gd name="T40" fmla="*/ 52 w 70"/>
                <a:gd name="T41" fmla="*/ 105 h 119"/>
                <a:gd name="T42" fmla="*/ 49 w 70"/>
                <a:gd name="T43" fmla="*/ 112 h 119"/>
                <a:gd name="T44" fmla="*/ 42 w 70"/>
                <a:gd name="T45" fmla="*/ 119 h 119"/>
                <a:gd name="T46" fmla="*/ 38 w 70"/>
                <a:gd name="T47" fmla="*/ 119 h 119"/>
                <a:gd name="T48" fmla="*/ 35 w 70"/>
                <a:gd name="T49" fmla="*/ 119 h 119"/>
                <a:gd name="T50" fmla="*/ 31 w 70"/>
                <a:gd name="T51" fmla="*/ 115 h 119"/>
                <a:gd name="T52" fmla="*/ 28 w 70"/>
                <a:gd name="T53" fmla="*/ 115 h 119"/>
                <a:gd name="T54" fmla="*/ 28 w 70"/>
                <a:gd name="T55" fmla="*/ 112 h 119"/>
                <a:gd name="T56" fmla="*/ 28 w 70"/>
                <a:gd name="T57" fmla="*/ 108 h 119"/>
                <a:gd name="T58" fmla="*/ 28 w 70"/>
                <a:gd name="T59" fmla="*/ 105 h 119"/>
                <a:gd name="T60" fmla="*/ 24 w 70"/>
                <a:gd name="T61" fmla="*/ 101 h 119"/>
                <a:gd name="T62" fmla="*/ 21 w 70"/>
                <a:gd name="T63" fmla="*/ 98 h 119"/>
                <a:gd name="T64" fmla="*/ 17 w 70"/>
                <a:gd name="T65" fmla="*/ 94 h 119"/>
                <a:gd name="T66" fmla="*/ 14 w 70"/>
                <a:gd name="T67" fmla="*/ 91 h 119"/>
                <a:gd name="T68" fmla="*/ 14 w 70"/>
                <a:gd name="T69" fmla="*/ 87 h 119"/>
                <a:gd name="T70" fmla="*/ 14 w 70"/>
                <a:gd name="T71" fmla="*/ 84 h 119"/>
                <a:gd name="T72" fmla="*/ 14 w 70"/>
                <a:gd name="T73" fmla="*/ 80 h 119"/>
                <a:gd name="T74" fmla="*/ 14 w 70"/>
                <a:gd name="T75" fmla="*/ 77 h 119"/>
                <a:gd name="T76" fmla="*/ 17 w 70"/>
                <a:gd name="T77" fmla="*/ 77 h 119"/>
                <a:gd name="T78" fmla="*/ 21 w 70"/>
                <a:gd name="T79" fmla="*/ 77 h 119"/>
                <a:gd name="T80" fmla="*/ 28 w 70"/>
                <a:gd name="T81" fmla="*/ 80 h 119"/>
                <a:gd name="T82" fmla="*/ 31 w 70"/>
                <a:gd name="T83" fmla="*/ 80 h 119"/>
                <a:gd name="T84" fmla="*/ 31 w 70"/>
                <a:gd name="T85" fmla="*/ 77 h 119"/>
                <a:gd name="T86" fmla="*/ 35 w 70"/>
                <a:gd name="T87" fmla="*/ 77 h 119"/>
                <a:gd name="T88" fmla="*/ 35 w 70"/>
                <a:gd name="T89" fmla="*/ 70 h 119"/>
                <a:gd name="T90" fmla="*/ 38 w 70"/>
                <a:gd name="T91" fmla="*/ 63 h 119"/>
                <a:gd name="T92" fmla="*/ 38 w 70"/>
                <a:gd name="T93" fmla="*/ 52 h 119"/>
                <a:gd name="T94" fmla="*/ 38 w 70"/>
                <a:gd name="T95" fmla="*/ 42 h 119"/>
                <a:gd name="T96" fmla="*/ 38 w 70"/>
                <a:gd name="T97" fmla="*/ 35 h 119"/>
                <a:gd name="T98" fmla="*/ 42 w 70"/>
                <a:gd name="T99" fmla="*/ 31 h 119"/>
                <a:gd name="T100" fmla="*/ 42 w 70"/>
                <a:gd name="T101" fmla="*/ 28 h 119"/>
                <a:gd name="T102" fmla="*/ 38 w 70"/>
                <a:gd name="T103" fmla="*/ 28 h 119"/>
                <a:gd name="T104" fmla="*/ 35 w 70"/>
                <a:gd name="T105" fmla="*/ 31 h 119"/>
                <a:gd name="T106" fmla="*/ 31 w 70"/>
                <a:gd name="T107" fmla="*/ 31 h 119"/>
                <a:gd name="T108" fmla="*/ 24 w 70"/>
                <a:gd name="T109" fmla="*/ 31 h 119"/>
                <a:gd name="T110" fmla="*/ 14 w 70"/>
                <a:gd name="T111" fmla="*/ 35 h 119"/>
                <a:gd name="T112" fmla="*/ 0 w 70"/>
                <a:gd name="T113" fmla="*/ 35 h 119"/>
                <a:gd name="T114" fmla="*/ 0 w 70"/>
                <a:gd name="T115" fmla="*/ 14 h 119"/>
                <a:gd name="T116" fmla="*/ 14 w 70"/>
                <a:gd name="T117" fmla="*/ 10 h 119"/>
                <a:gd name="T118" fmla="*/ 24 w 70"/>
                <a:gd name="T119" fmla="*/ 10 h 119"/>
                <a:gd name="T120" fmla="*/ 31 w 70"/>
                <a:gd name="T121" fmla="*/ 7 h 119"/>
                <a:gd name="T122" fmla="*/ 35 w 70"/>
                <a:gd name="T123" fmla="*/ 7 h 119"/>
                <a:gd name="T124" fmla="*/ 35 w 70"/>
                <a:gd name="T125" fmla="*/ 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" h="119">
                  <a:moveTo>
                    <a:pt x="35" y="7"/>
                  </a:moveTo>
                  <a:lnTo>
                    <a:pt x="42" y="3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2" y="3"/>
                  </a:lnTo>
                  <a:lnTo>
                    <a:pt x="56" y="3"/>
                  </a:lnTo>
                  <a:lnTo>
                    <a:pt x="59" y="7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70" y="24"/>
                  </a:lnTo>
                  <a:lnTo>
                    <a:pt x="70" y="28"/>
                  </a:lnTo>
                  <a:lnTo>
                    <a:pt x="66" y="35"/>
                  </a:lnTo>
                  <a:lnTo>
                    <a:pt x="66" y="42"/>
                  </a:lnTo>
                  <a:lnTo>
                    <a:pt x="66" y="52"/>
                  </a:lnTo>
                  <a:lnTo>
                    <a:pt x="63" y="66"/>
                  </a:lnTo>
                  <a:lnTo>
                    <a:pt x="63" y="77"/>
                  </a:lnTo>
                  <a:lnTo>
                    <a:pt x="59" y="87"/>
                  </a:lnTo>
                  <a:lnTo>
                    <a:pt x="56" y="98"/>
                  </a:lnTo>
                  <a:lnTo>
                    <a:pt x="52" y="105"/>
                  </a:lnTo>
                  <a:lnTo>
                    <a:pt x="49" y="112"/>
                  </a:lnTo>
                  <a:lnTo>
                    <a:pt x="42" y="119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1" y="115"/>
                  </a:lnTo>
                  <a:lnTo>
                    <a:pt x="28" y="115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5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17" y="94"/>
                  </a:lnTo>
                  <a:lnTo>
                    <a:pt x="14" y="91"/>
                  </a:lnTo>
                  <a:lnTo>
                    <a:pt x="14" y="87"/>
                  </a:lnTo>
                  <a:lnTo>
                    <a:pt x="14" y="84"/>
                  </a:lnTo>
                  <a:lnTo>
                    <a:pt x="14" y="80"/>
                  </a:lnTo>
                  <a:lnTo>
                    <a:pt x="14" y="77"/>
                  </a:lnTo>
                  <a:lnTo>
                    <a:pt x="17" y="77"/>
                  </a:lnTo>
                  <a:lnTo>
                    <a:pt x="21" y="77"/>
                  </a:lnTo>
                  <a:lnTo>
                    <a:pt x="28" y="80"/>
                  </a:lnTo>
                  <a:lnTo>
                    <a:pt x="31" y="80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0"/>
                  </a:lnTo>
                  <a:lnTo>
                    <a:pt x="38" y="63"/>
                  </a:lnTo>
                  <a:lnTo>
                    <a:pt x="38" y="52"/>
                  </a:lnTo>
                  <a:lnTo>
                    <a:pt x="38" y="42"/>
                  </a:lnTo>
                  <a:lnTo>
                    <a:pt x="38" y="35"/>
                  </a:lnTo>
                  <a:lnTo>
                    <a:pt x="42" y="31"/>
                  </a:lnTo>
                  <a:lnTo>
                    <a:pt x="42" y="28"/>
                  </a:lnTo>
                  <a:lnTo>
                    <a:pt x="38" y="28"/>
                  </a:lnTo>
                  <a:lnTo>
                    <a:pt x="35" y="31"/>
                  </a:lnTo>
                  <a:lnTo>
                    <a:pt x="31" y="31"/>
                  </a:lnTo>
                  <a:lnTo>
                    <a:pt x="24" y="31"/>
                  </a:lnTo>
                  <a:lnTo>
                    <a:pt x="14" y="3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14" y="10"/>
                  </a:lnTo>
                  <a:lnTo>
                    <a:pt x="24" y="10"/>
                  </a:lnTo>
                  <a:lnTo>
                    <a:pt x="31" y="7"/>
                  </a:lnTo>
                  <a:lnTo>
                    <a:pt x="35" y="7"/>
                  </a:lnTo>
                  <a:lnTo>
                    <a:pt x="3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id="{6BF772E3-CF1F-4A80-988F-DE563D97B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368" y="3101439"/>
              <a:ext cx="195618" cy="959754"/>
            </a:xfrm>
            <a:custGeom>
              <a:avLst/>
              <a:gdLst>
                <a:gd name="T0" fmla="*/ 4 w 32"/>
                <a:gd name="T1" fmla="*/ 143 h 157"/>
                <a:gd name="T2" fmla="*/ 4 w 32"/>
                <a:gd name="T3" fmla="*/ 136 h 157"/>
                <a:gd name="T4" fmla="*/ 0 w 32"/>
                <a:gd name="T5" fmla="*/ 129 h 157"/>
                <a:gd name="T6" fmla="*/ 0 w 32"/>
                <a:gd name="T7" fmla="*/ 125 h 157"/>
                <a:gd name="T8" fmla="*/ 0 w 32"/>
                <a:gd name="T9" fmla="*/ 122 h 157"/>
                <a:gd name="T10" fmla="*/ 0 w 32"/>
                <a:gd name="T11" fmla="*/ 118 h 157"/>
                <a:gd name="T12" fmla="*/ 0 w 32"/>
                <a:gd name="T13" fmla="*/ 115 h 157"/>
                <a:gd name="T14" fmla="*/ 4 w 32"/>
                <a:gd name="T15" fmla="*/ 108 h 157"/>
                <a:gd name="T16" fmla="*/ 4 w 32"/>
                <a:gd name="T17" fmla="*/ 101 h 157"/>
                <a:gd name="T18" fmla="*/ 4 w 32"/>
                <a:gd name="T19" fmla="*/ 91 h 157"/>
                <a:gd name="T20" fmla="*/ 7 w 32"/>
                <a:gd name="T21" fmla="*/ 80 h 157"/>
                <a:gd name="T22" fmla="*/ 7 w 32"/>
                <a:gd name="T23" fmla="*/ 70 h 157"/>
                <a:gd name="T24" fmla="*/ 7 w 32"/>
                <a:gd name="T25" fmla="*/ 59 h 157"/>
                <a:gd name="T26" fmla="*/ 7 w 32"/>
                <a:gd name="T27" fmla="*/ 45 h 157"/>
                <a:gd name="T28" fmla="*/ 7 w 32"/>
                <a:gd name="T29" fmla="*/ 35 h 157"/>
                <a:gd name="T30" fmla="*/ 7 w 32"/>
                <a:gd name="T31" fmla="*/ 28 h 157"/>
                <a:gd name="T32" fmla="*/ 7 w 32"/>
                <a:gd name="T33" fmla="*/ 21 h 157"/>
                <a:gd name="T34" fmla="*/ 4 w 32"/>
                <a:gd name="T35" fmla="*/ 14 h 157"/>
                <a:gd name="T36" fmla="*/ 4 w 32"/>
                <a:gd name="T37" fmla="*/ 10 h 157"/>
                <a:gd name="T38" fmla="*/ 4 w 32"/>
                <a:gd name="T39" fmla="*/ 7 h 157"/>
                <a:gd name="T40" fmla="*/ 4 w 32"/>
                <a:gd name="T41" fmla="*/ 3 h 157"/>
                <a:gd name="T42" fmla="*/ 7 w 32"/>
                <a:gd name="T43" fmla="*/ 0 h 157"/>
                <a:gd name="T44" fmla="*/ 7 w 32"/>
                <a:gd name="T45" fmla="*/ 0 h 157"/>
                <a:gd name="T46" fmla="*/ 11 w 32"/>
                <a:gd name="T47" fmla="*/ 0 h 157"/>
                <a:gd name="T48" fmla="*/ 14 w 32"/>
                <a:gd name="T49" fmla="*/ 0 h 157"/>
                <a:gd name="T50" fmla="*/ 21 w 32"/>
                <a:gd name="T51" fmla="*/ 0 h 157"/>
                <a:gd name="T52" fmla="*/ 25 w 32"/>
                <a:gd name="T53" fmla="*/ 3 h 157"/>
                <a:gd name="T54" fmla="*/ 32 w 32"/>
                <a:gd name="T55" fmla="*/ 3 h 157"/>
                <a:gd name="T56" fmla="*/ 32 w 32"/>
                <a:gd name="T57" fmla="*/ 28 h 157"/>
                <a:gd name="T58" fmla="*/ 32 w 32"/>
                <a:gd name="T59" fmla="*/ 45 h 157"/>
                <a:gd name="T60" fmla="*/ 32 w 32"/>
                <a:gd name="T61" fmla="*/ 66 h 157"/>
                <a:gd name="T62" fmla="*/ 32 w 32"/>
                <a:gd name="T63" fmla="*/ 80 h 157"/>
                <a:gd name="T64" fmla="*/ 28 w 32"/>
                <a:gd name="T65" fmla="*/ 98 h 157"/>
                <a:gd name="T66" fmla="*/ 28 w 32"/>
                <a:gd name="T67" fmla="*/ 108 h 157"/>
                <a:gd name="T68" fmla="*/ 28 w 32"/>
                <a:gd name="T69" fmla="*/ 118 h 157"/>
                <a:gd name="T70" fmla="*/ 28 w 32"/>
                <a:gd name="T71" fmla="*/ 129 h 157"/>
                <a:gd name="T72" fmla="*/ 28 w 32"/>
                <a:gd name="T73" fmla="*/ 136 h 157"/>
                <a:gd name="T74" fmla="*/ 25 w 32"/>
                <a:gd name="T75" fmla="*/ 139 h 157"/>
                <a:gd name="T76" fmla="*/ 25 w 32"/>
                <a:gd name="T77" fmla="*/ 146 h 157"/>
                <a:gd name="T78" fmla="*/ 25 w 32"/>
                <a:gd name="T79" fmla="*/ 150 h 157"/>
                <a:gd name="T80" fmla="*/ 21 w 32"/>
                <a:gd name="T81" fmla="*/ 153 h 157"/>
                <a:gd name="T82" fmla="*/ 21 w 32"/>
                <a:gd name="T83" fmla="*/ 157 h 157"/>
                <a:gd name="T84" fmla="*/ 18 w 32"/>
                <a:gd name="T85" fmla="*/ 157 h 157"/>
                <a:gd name="T86" fmla="*/ 18 w 32"/>
                <a:gd name="T87" fmla="*/ 157 h 157"/>
                <a:gd name="T88" fmla="*/ 14 w 32"/>
                <a:gd name="T89" fmla="*/ 157 h 157"/>
                <a:gd name="T90" fmla="*/ 11 w 32"/>
                <a:gd name="T91" fmla="*/ 153 h 157"/>
                <a:gd name="T92" fmla="*/ 7 w 32"/>
                <a:gd name="T93" fmla="*/ 150 h 157"/>
                <a:gd name="T94" fmla="*/ 4 w 32"/>
                <a:gd name="T95" fmla="*/ 143 h 157"/>
                <a:gd name="T96" fmla="*/ 4 w 32"/>
                <a:gd name="T97" fmla="*/ 14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157">
                  <a:moveTo>
                    <a:pt x="4" y="143"/>
                  </a:moveTo>
                  <a:lnTo>
                    <a:pt x="4" y="136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0" y="115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1"/>
                  </a:lnTo>
                  <a:lnTo>
                    <a:pt x="7" y="80"/>
                  </a:lnTo>
                  <a:lnTo>
                    <a:pt x="7" y="70"/>
                  </a:lnTo>
                  <a:lnTo>
                    <a:pt x="7" y="59"/>
                  </a:lnTo>
                  <a:lnTo>
                    <a:pt x="7" y="45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32" y="3"/>
                  </a:lnTo>
                  <a:lnTo>
                    <a:pt x="32" y="28"/>
                  </a:lnTo>
                  <a:lnTo>
                    <a:pt x="32" y="45"/>
                  </a:lnTo>
                  <a:lnTo>
                    <a:pt x="32" y="66"/>
                  </a:lnTo>
                  <a:lnTo>
                    <a:pt x="32" y="80"/>
                  </a:lnTo>
                  <a:lnTo>
                    <a:pt x="28" y="98"/>
                  </a:lnTo>
                  <a:lnTo>
                    <a:pt x="28" y="108"/>
                  </a:lnTo>
                  <a:lnTo>
                    <a:pt x="28" y="118"/>
                  </a:lnTo>
                  <a:lnTo>
                    <a:pt x="28" y="129"/>
                  </a:lnTo>
                  <a:lnTo>
                    <a:pt x="28" y="136"/>
                  </a:lnTo>
                  <a:lnTo>
                    <a:pt x="25" y="139"/>
                  </a:lnTo>
                  <a:lnTo>
                    <a:pt x="25" y="146"/>
                  </a:lnTo>
                  <a:lnTo>
                    <a:pt x="25" y="150"/>
                  </a:lnTo>
                  <a:lnTo>
                    <a:pt x="21" y="153"/>
                  </a:lnTo>
                  <a:lnTo>
                    <a:pt x="21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4" y="157"/>
                  </a:lnTo>
                  <a:lnTo>
                    <a:pt x="11" y="153"/>
                  </a:lnTo>
                  <a:lnTo>
                    <a:pt x="7" y="150"/>
                  </a:lnTo>
                  <a:lnTo>
                    <a:pt x="4" y="143"/>
                  </a:lnTo>
                  <a:lnTo>
                    <a:pt x="4" y="14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7">
              <a:extLst>
                <a:ext uri="{FF2B5EF4-FFF2-40B4-BE49-F238E27FC236}">
                  <a16:creationId xmlns:a16="http://schemas.microsoft.com/office/drawing/2014/main" id="{CC7132AD-1774-49EA-9786-884708C87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6619" y="3315398"/>
              <a:ext cx="770247" cy="1216502"/>
            </a:xfrm>
            <a:custGeom>
              <a:avLst/>
              <a:gdLst>
                <a:gd name="T0" fmla="*/ 109 w 126"/>
                <a:gd name="T1" fmla="*/ 3 h 199"/>
                <a:gd name="T2" fmla="*/ 116 w 126"/>
                <a:gd name="T3" fmla="*/ 7 h 199"/>
                <a:gd name="T4" fmla="*/ 119 w 126"/>
                <a:gd name="T5" fmla="*/ 10 h 199"/>
                <a:gd name="T6" fmla="*/ 123 w 126"/>
                <a:gd name="T7" fmla="*/ 17 h 199"/>
                <a:gd name="T8" fmla="*/ 126 w 126"/>
                <a:gd name="T9" fmla="*/ 21 h 199"/>
                <a:gd name="T10" fmla="*/ 126 w 126"/>
                <a:gd name="T11" fmla="*/ 21 h 199"/>
                <a:gd name="T12" fmla="*/ 126 w 126"/>
                <a:gd name="T13" fmla="*/ 24 h 199"/>
                <a:gd name="T14" fmla="*/ 126 w 126"/>
                <a:gd name="T15" fmla="*/ 31 h 199"/>
                <a:gd name="T16" fmla="*/ 126 w 126"/>
                <a:gd name="T17" fmla="*/ 38 h 199"/>
                <a:gd name="T18" fmla="*/ 123 w 126"/>
                <a:gd name="T19" fmla="*/ 45 h 199"/>
                <a:gd name="T20" fmla="*/ 123 w 126"/>
                <a:gd name="T21" fmla="*/ 56 h 199"/>
                <a:gd name="T22" fmla="*/ 123 w 126"/>
                <a:gd name="T23" fmla="*/ 66 h 199"/>
                <a:gd name="T24" fmla="*/ 119 w 126"/>
                <a:gd name="T25" fmla="*/ 77 h 199"/>
                <a:gd name="T26" fmla="*/ 112 w 126"/>
                <a:gd name="T27" fmla="*/ 101 h 199"/>
                <a:gd name="T28" fmla="*/ 105 w 126"/>
                <a:gd name="T29" fmla="*/ 118 h 199"/>
                <a:gd name="T30" fmla="*/ 102 w 126"/>
                <a:gd name="T31" fmla="*/ 129 h 199"/>
                <a:gd name="T32" fmla="*/ 98 w 126"/>
                <a:gd name="T33" fmla="*/ 136 h 199"/>
                <a:gd name="T34" fmla="*/ 95 w 126"/>
                <a:gd name="T35" fmla="*/ 143 h 199"/>
                <a:gd name="T36" fmla="*/ 88 w 126"/>
                <a:gd name="T37" fmla="*/ 150 h 199"/>
                <a:gd name="T38" fmla="*/ 77 w 126"/>
                <a:gd name="T39" fmla="*/ 160 h 199"/>
                <a:gd name="T40" fmla="*/ 67 w 126"/>
                <a:gd name="T41" fmla="*/ 171 h 199"/>
                <a:gd name="T42" fmla="*/ 53 w 126"/>
                <a:gd name="T43" fmla="*/ 178 h 199"/>
                <a:gd name="T44" fmla="*/ 35 w 126"/>
                <a:gd name="T45" fmla="*/ 185 h 199"/>
                <a:gd name="T46" fmla="*/ 28 w 126"/>
                <a:gd name="T47" fmla="*/ 188 h 199"/>
                <a:gd name="T48" fmla="*/ 21 w 126"/>
                <a:gd name="T49" fmla="*/ 192 h 199"/>
                <a:gd name="T50" fmla="*/ 14 w 126"/>
                <a:gd name="T51" fmla="*/ 195 h 199"/>
                <a:gd name="T52" fmla="*/ 11 w 126"/>
                <a:gd name="T53" fmla="*/ 195 h 199"/>
                <a:gd name="T54" fmla="*/ 7 w 126"/>
                <a:gd name="T55" fmla="*/ 199 h 199"/>
                <a:gd name="T56" fmla="*/ 4 w 126"/>
                <a:gd name="T57" fmla="*/ 199 h 199"/>
                <a:gd name="T58" fmla="*/ 0 w 126"/>
                <a:gd name="T59" fmla="*/ 199 h 199"/>
                <a:gd name="T60" fmla="*/ 0 w 126"/>
                <a:gd name="T61" fmla="*/ 195 h 199"/>
                <a:gd name="T62" fmla="*/ 0 w 126"/>
                <a:gd name="T63" fmla="*/ 195 h 199"/>
                <a:gd name="T64" fmla="*/ 0 w 126"/>
                <a:gd name="T65" fmla="*/ 192 h 199"/>
                <a:gd name="T66" fmla="*/ 4 w 126"/>
                <a:gd name="T67" fmla="*/ 188 h 199"/>
                <a:gd name="T68" fmla="*/ 7 w 126"/>
                <a:gd name="T69" fmla="*/ 185 h 199"/>
                <a:gd name="T70" fmla="*/ 11 w 126"/>
                <a:gd name="T71" fmla="*/ 181 h 199"/>
                <a:gd name="T72" fmla="*/ 14 w 126"/>
                <a:gd name="T73" fmla="*/ 178 h 199"/>
                <a:gd name="T74" fmla="*/ 28 w 126"/>
                <a:gd name="T75" fmla="*/ 171 h 199"/>
                <a:gd name="T76" fmla="*/ 42 w 126"/>
                <a:gd name="T77" fmla="*/ 160 h 199"/>
                <a:gd name="T78" fmla="*/ 53 w 126"/>
                <a:gd name="T79" fmla="*/ 150 h 199"/>
                <a:gd name="T80" fmla="*/ 63 w 126"/>
                <a:gd name="T81" fmla="*/ 139 h 199"/>
                <a:gd name="T82" fmla="*/ 70 w 126"/>
                <a:gd name="T83" fmla="*/ 132 h 199"/>
                <a:gd name="T84" fmla="*/ 77 w 126"/>
                <a:gd name="T85" fmla="*/ 122 h 199"/>
                <a:gd name="T86" fmla="*/ 81 w 126"/>
                <a:gd name="T87" fmla="*/ 111 h 199"/>
                <a:gd name="T88" fmla="*/ 84 w 126"/>
                <a:gd name="T89" fmla="*/ 97 h 199"/>
                <a:gd name="T90" fmla="*/ 88 w 126"/>
                <a:gd name="T91" fmla="*/ 83 h 199"/>
                <a:gd name="T92" fmla="*/ 91 w 126"/>
                <a:gd name="T93" fmla="*/ 70 h 199"/>
                <a:gd name="T94" fmla="*/ 95 w 126"/>
                <a:gd name="T95" fmla="*/ 59 h 199"/>
                <a:gd name="T96" fmla="*/ 95 w 126"/>
                <a:gd name="T97" fmla="*/ 49 h 199"/>
                <a:gd name="T98" fmla="*/ 95 w 126"/>
                <a:gd name="T99" fmla="*/ 42 h 199"/>
                <a:gd name="T100" fmla="*/ 95 w 126"/>
                <a:gd name="T101" fmla="*/ 31 h 199"/>
                <a:gd name="T102" fmla="*/ 91 w 126"/>
                <a:gd name="T103" fmla="*/ 21 h 199"/>
                <a:gd name="T104" fmla="*/ 91 w 126"/>
                <a:gd name="T105" fmla="*/ 14 h 199"/>
                <a:gd name="T106" fmla="*/ 91 w 126"/>
                <a:gd name="T107" fmla="*/ 10 h 199"/>
                <a:gd name="T108" fmla="*/ 91 w 126"/>
                <a:gd name="T109" fmla="*/ 7 h 199"/>
                <a:gd name="T110" fmla="*/ 95 w 126"/>
                <a:gd name="T111" fmla="*/ 3 h 199"/>
                <a:gd name="T112" fmla="*/ 95 w 126"/>
                <a:gd name="T113" fmla="*/ 0 h 199"/>
                <a:gd name="T114" fmla="*/ 98 w 126"/>
                <a:gd name="T115" fmla="*/ 0 h 199"/>
                <a:gd name="T116" fmla="*/ 102 w 126"/>
                <a:gd name="T117" fmla="*/ 0 h 199"/>
                <a:gd name="T118" fmla="*/ 109 w 126"/>
                <a:gd name="T119" fmla="*/ 3 h 199"/>
                <a:gd name="T120" fmla="*/ 109 w 126"/>
                <a:gd name="T121" fmla="*/ 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99">
                  <a:moveTo>
                    <a:pt x="109" y="3"/>
                  </a:moveTo>
                  <a:lnTo>
                    <a:pt x="116" y="7"/>
                  </a:lnTo>
                  <a:lnTo>
                    <a:pt x="119" y="10"/>
                  </a:lnTo>
                  <a:lnTo>
                    <a:pt x="123" y="17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6" y="24"/>
                  </a:lnTo>
                  <a:lnTo>
                    <a:pt x="126" y="31"/>
                  </a:lnTo>
                  <a:lnTo>
                    <a:pt x="126" y="38"/>
                  </a:lnTo>
                  <a:lnTo>
                    <a:pt x="123" y="45"/>
                  </a:lnTo>
                  <a:lnTo>
                    <a:pt x="123" y="56"/>
                  </a:lnTo>
                  <a:lnTo>
                    <a:pt x="123" y="66"/>
                  </a:lnTo>
                  <a:lnTo>
                    <a:pt x="119" y="77"/>
                  </a:lnTo>
                  <a:lnTo>
                    <a:pt x="112" y="101"/>
                  </a:lnTo>
                  <a:lnTo>
                    <a:pt x="105" y="118"/>
                  </a:lnTo>
                  <a:lnTo>
                    <a:pt x="102" y="129"/>
                  </a:lnTo>
                  <a:lnTo>
                    <a:pt x="98" y="136"/>
                  </a:lnTo>
                  <a:lnTo>
                    <a:pt x="95" y="143"/>
                  </a:lnTo>
                  <a:lnTo>
                    <a:pt x="88" y="150"/>
                  </a:lnTo>
                  <a:lnTo>
                    <a:pt x="77" y="160"/>
                  </a:lnTo>
                  <a:lnTo>
                    <a:pt x="67" y="171"/>
                  </a:lnTo>
                  <a:lnTo>
                    <a:pt x="53" y="178"/>
                  </a:lnTo>
                  <a:lnTo>
                    <a:pt x="35" y="185"/>
                  </a:lnTo>
                  <a:lnTo>
                    <a:pt x="28" y="188"/>
                  </a:lnTo>
                  <a:lnTo>
                    <a:pt x="21" y="192"/>
                  </a:lnTo>
                  <a:lnTo>
                    <a:pt x="14" y="195"/>
                  </a:lnTo>
                  <a:lnTo>
                    <a:pt x="11" y="195"/>
                  </a:lnTo>
                  <a:lnTo>
                    <a:pt x="7" y="199"/>
                  </a:lnTo>
                  <a:lnTo>
                    <a:pt x="4" y="199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4" y="188"/>
                  </a:lnTo>
                  <a:lnTo>
                    <a:pt x="7" y="185"/>
                  </a:lnTo>
                  <a:lnTo>
                    <a:pt x="11" y="181"/>
                  </a:lnTo>
                  <a:lnTo>
                    <a:pt x="14" y="178"/>
                  </a:lnTo>
                  <a:lnTo>
                    <a:pt x="28" y="171"/>
                  </a:lnTo>
                  <a:lnTo>
                    <a:pt x="42" y="160"/>
                  </a:lnTo>
                  <a:lnTo>
                    <a:pt x="53" y="150"/>
                  </a:lnTo>
                  <a:lnTo>
                    <a:pt x="63" y="139"/>
                  </a:lnTo>
                  <a:lnTo>
                    <a:pt x="70" y="132"/>
                  </a:lnTo>
                  <a:lnTo>
                    <a:pt x="77" y="122"/>
                  </a:lnTo>
                  <a:lnTo>
                    <a:pt x="81" y="111"/>
                  </a:lnTo>
                  <a:lnTo>
                    <a:pt x="84" y="97"/>
                  </a:lnTo>
                  <a:lnTo>
                    <a:pt x="88" y="83"/>
                  </a:lnTo>
                  <a:lnTo>
                    <a:pt x="91" y="70"/>
                  </a:lnTo>
                  <a:lnTo>
                    <a:pt x="95" y="59"/>
                  </a:lnTo>
                  <a:lnTo>
                    <a:pt x="95" y="49"/>
                  </a:lnTo>
                  <a:lnTo>
                    <a:pt x="95" y="42"/>
                  </a:lnTo>
                  <a:lnTo>
                    <a:pt x="95" y="31"/>
                  </a:lnTo>
                  <a:lnTo>
                    <a:pt x="91" y="21"/>
                  </a:lnTo>
                  <a:lnTo>
                    <a:pt x="91" y="14"/>
                  </a:lnTo>
                  <a:lnTo>
                    <a:pt x="91" y="10"/>
                  </a:lnTo>
                  <a:lnTo>
                    <a:pt x="91" y="7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9" y="3"/>
                  </a:lnTo>
                  <a:lnTo>
                    <a:pt x="109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8">
              <a:extLst>
                <a:ext uri="{FF2B5EF4-FFF2-40B4-BE49-F238E27FC236}">
                  <a16:creationId xmlns:a16="http://schemas.microsoft.com/office/drawing/2014/main" id="{5C4B5EEB-6B56-45D7-8242-75B7E1F55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8493" y="3993946"/>
              <a:ext cx="470708" cy="580743"/>
            </a:xfrm>
            <a:custGeom>
              <a:avLst/>
              <a:gdLst>
                <a:gd name="T0" fmla="*/ 0 w 77"/>
                <a:gd name="T1" fmla="*/ 4 h 95"/>
                <a:gd name="T2" fmla="*/ 4 w 77"/>
                <a:gd name="T3" fmla="*/ 4 h 95"/>
                <a:gd name="T4" fmla="*/ 7 w 77"/>
                <a:gd name="T5" fmla="*/ 0 h 95"/>
                <a:gd name="T6" fmla="*/ 11 w 77"/>
                <a:gd name="T7" fmla="*/ 4 h 95"/>
                <a:gd name="T8" fmla="*/ 21 w 77"/>
                <a:gd name="T9" fmla="*/ 7 h 95"/>
                <a:gd name="T10" fmla="*/ 38 w 77"/>
                <a:gd name="T11" fmla="*/ 18 h 95"/>
                <a:gd name="T12" fmla="*/ 56 w 77"/>
                <a:gd name="T13" fmla="*/ 32 h 95"/>
                <a:gd name="T14" fmla="*/ 63 w 77"/>
                <a:gd name="T15" fmla="*/ 42 h 95"/>
                <a:gd name="T16" fmla="*/ 70 w 77"/>
                <a:gd name="T17" fmla="*/ 49 h 95"/>
                <a:gd name="T18" fmla="*/ 73 w 77"/>
                <a:gd name="T19" fmla="*/ 56 h 95"/>
                <a:gd name="T20" fmla="*/ 77 w 77"/>
                <a:gd name="T21" fmla="*/ 63 h 95"/>
                <a:gd name="T22" fmla="*/ 77 w 77"/>
                <a:gd name="T23" fmla="*/ 70 h 95"/>
                <a:gd name="T24" fmla="*/ 77 w 77"/>
                <a:gd name="T25" fmla="*/ 74 h 95"/>
                <a:gd name="T26" fmla="*/ 77 w 77"/>
                <a:gd name="T27" fmla="*/ 81 h 95"/>
                <a:gd name="T28" fmla="*/ 73 w 77"/>
                <a:gd name="T29" fmla="*/ 84 h 95"/>
                <a:gd name="T30" fmla="*/ 73 w 77"/>
                <a:gd name="T31" fmla="*/ 88 h 95"/>
                <a:gd name="T32" fmla="*/ 70 w 77"/>
                <a:gd name="T33" fmla="*/ 91 h 95"/>
                <a:gd name="T34" fmla="*/ 66 w 77"/>
                <a:gd name="T35" fmla="*/ 91 h 95"/>
                <a:gd name="T36" fmla="*/ 63 w 77"/>
                <a:gd name="T37" fmla="*/ 95 h 95"/>
                <a:gd name="T38" fmla="*/ 63 w 77"/>
                <a:gd name="T39" fmla="*/ 91 h 95"/>
                <a:gd name="T40" fmla="*/ 59 w 77"/>
                <a:gd name="T41" fmla="*/ 91 h 95"/>
                <a:gd name="T42" fmla="*/ 56 w 77"/>
                <a:gd name="T43" fmla="*/ 88 h 95"/>
                <a:gd name="T44" fmla="*/ 52 w 77"/>
                <a:gd name="T45" fmla="*/ 84 h 95"/>
                <a:gd name="T46" fmla="*/ 45 w 77"/>
                <a:gd name="T47" fmla="*/ 77 h 95"/>
                <a:gd name="T48" fmla="*/ 42 w 77"/>
                <a:gd name="T49" fmla="*/ 70 h 95"/>
                <a:gd name="T50" fmla="*/ 35 w 77"/>
                <a:gd name="T51" fmla="*/ 63 h 95"/>
                <a:gd name="T52" fmla="*/ 28 w 77"/>
                <a:gd name="T53" fmla="*/ 53 h 95"/>
                <a:gd name="T54" fmla="*/ 21 w 77"/>
                <a:gd name="T55" fmla="*/ 42 h 95"/>
                <a:gd name="T56" fmla="*/ 18 w 77"/>
                <a:gd name="T57" fmla="*/ 35 h 95"/>
                <a:gd name="T58" fmla="*/ 11 w 77"/>
                <a:gd name="T59" fmla="*/ 25 h 95"/>
                <a:gd name="T60" fmla="*/ 7 w 77"/>
                <a:gd name="T61" fmla="*/ 21 h 95"/>
                <a:gd name="T62" fmla="*/ 4 w 77"/>
                <a:gd name="T63" fmla="*/ 14 h 95"/>
                <a:gd name="T64" fmla="*/ 4 w 77"/>
                <a:gd name="T65" fmla="*/ 11 h 95"/>
                <a:gd name="T66" fmla="*/ 0 w 77"/>
                <a:gd name="T67" fmla="*/ 7 h 95"/>
                <a:gd name="T68" fmla="*/ 0 w 77"/>
                <a:gd name="T69" fmla="*/ 4 h 95"/>
                <a:gd name="T70" fmla="*/ 0 w 77"/>
                <a:gd name="T71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5">
                  <a:moveTo>
                    <a:pt x="0" y="4"/>
                  </a:moveTo>
                  <a:lnTo>
                    <a:pt x="4" y="4"/>
                  </a:lnTo>
                  <a:lnTo>
                    <a:pt x="7" y="0"/>
                  </a:lnTo>
                  <a:lnTo>
                    <a:pt x="11" y="4"/>
                  </a:lnTo>
                  <a:lnTo>
                    <a:pt x="21" y="7"/>
                  </a:lnTo>
                  <a:lnTo>
                    <a:pt x="38" y="18"/>
                  </a:lnTo>
                  <a:lnTo>
                    <a:pt x="56" y="32"/>
                  </a:lnTo>
                  <a:lnTo>
                    <a:pt x="63" y="42"/>
                  </a:lnTo>
                  <a:lnTo>
                    <a:pt x="70" y="49"/>
                  </a:lnTo>
                  <a:lnTo>
                    <a:pt x="73" y="56"/>
                  </a:lnTo>
                  <a:lnTo>
                    <a:pt x="77" y="63"/>
                  </a:lnTo>
                  <a:lnTo>
                    <a:pt x="77" y="70"/>
                  </a:lnTo>
                  <a:lnTo>
                    <a:pt x="77" y="74"/>
                  </a:lnTo>
                  <a:lnTo>
                    <a:pt x="77" y="81"/>
                  </a:lnTo>
                  <a:lnTo>
                    <a:pt x="73" y="84"/>
                  </a:lnTo>
                  <a:lnTo>
                    <a:pt x="73" y="88"/>
                  </a:lnTo>
                  <a:lnTo>
                    <a:pt x="70" y="91"/>
                  </a:lnTo>
                  <a:lnTo>
                    <a:pt x="66" y="91"/>
                  </a:lnTo>
                  <a:lnTo>
                    <a:pt x="63" y="95"/>
                  </a:lnTo>
                  <a:lnTo>
                    <a:pt x="63" y="91"/>
                  </a:lnTo>
                  <a:lnTo>
                    <a:pt x="59" y="91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45" y="77"/>
                  </a:lnTo>
                  <a:lnTo>
                    <a:pt x="42" y="70"/>
                  </a:lnTo>
                  <a:lnTo>
                    <a:pt x="35" y="63"/>
                  </a:lnTo>
                  <a:lnTo>
                    <a:pt x="28" y="53"/>
                  </a:lnTo>
                  <a:lnTo>
                    <a:pt x="21" y="42"/>
                  </a:lnTo>
                  <a:lnTo>
                    <a:pt x="18" y="35"/>
                  </a:lnTo>
                  <a:lnTo>
                    <a:pt x="11" y="25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9">
              <a:extLst>
                <a:ext uri="{FF2B5EF4-FFF2-40B4-BE49-F238E27FC236}">
                  <a16:creationId xmlns:a16="http://schemas.microsoft.com/office/drawing/2014/main" id="{0D1C1912-7973-4BB1-8FF0-E955E2C3C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8951" y="2991403"/>
              <a:ext cx="727457" cy="1088126"/>
            </a:xfrm>
            <a:custGeom>
              <a:avLst/>
              <a:gdLst>
                <a:gd name="T0" fmla="*/ 35 w 119"/>
                <a:gd name="T1" fmla="*/ 39 h 178"/>
                <a:gd name="T2" fmla="*/ 11 w 119"/>
                <a:gd name="T3" fmla="*/ 39 h 178"/>
                <a:gd name="T4" fmla="*/ 0 w 119"/>
                <a:gd name="T5" fmla="*/ 21 h 178"/>
                <a:gd name="T6" fmla="*/ 35 w 119"/>
                <a:gd name="T7" fmla="*/ 14 h 178"/>
                <a:gd name="T8" fmla="*/ 60 w 119"/>
                <a:gd name="T9" fmla="*/ 11 h 178"/>
                <a:gd name="T10" fmla="*/ 74 w 119"/>
                <a:gd name="T11" fmla="*/ 7 h 178"/>
                <a:gd name="T12" fmla="*/ 81 w 119"/>
                <a:gd name="T13" fmla="*/ 4 h 178"/>
                <a:gd name="T14" fmla="*/ 91 w 119"/>
                <a:gd name="T15" fmla="*/ 0 h 178"/>
                <a:gd name="T16" fmla="*/ 98 w 119"/>
                <a:gd name="T17" fmla="*/ 4 h 178"/>
                <a:gd name="T18" fmla="*/ 108 w 119"/>
                <a:gd name="T19" fmla="*/ 7 h 178"/>
                <a:gd name="T20" fmla="*/ 119 w 119"/>
                <a:gd name="T21" fmla="*/ 18 h 178"/>
                <a:gd name="T22" fmla="*/ 119 w 119"/>
                <a:gd name="T23" fmla="*/ 21 h 178"/>
                <a:gd name="T24" fmla="*/ 119 w 119"/>
                <a:gd name="T25" fmla="*/ 39 h 178"/>
                <a:gd name="T26" fmla="*/ 119 w 119"/>
                <a:gd name="T27" fmla="*/ 46 h 178"/>
                <a:gd name="T28" fmla="*/ 119 w 119"/>
                <a:gd name="T29" fmla="*/ 56 h 178"/>
                <a:gd name="T30" fmla="*/ 115 w 119"/>
                <a:gd name="T31" fmla="*/ 74 h 178"/>
                <a:gd name="T32" fmla="*/ 119 w 119"/>
                <a:gd name="T33" fmla="*/ 91 h 178"/>
                <a:gd name="T34" fmla="*/ 119 w 119"/>
                <a:gd name="T35" fmla="*/ 112 h 178"/>
                <a:gd name="T36" fmla="*/ 119 w 119"/>
                <a:gd name="T37" fmla="*/ 130 h 178"/>
                <a:gd name="T38" fmla="*/ 115 w 119"/>
                <a:gd name="T39" fmla="*/ 154 h 178"/>
                <a:gd name="T40" fmla="*/ 115 w 119"/>
                <a:gd name="T41" fmla="*/ 168 h 178"/>
                <a:gd name="T42" fmla="*/ 108 w 119"/>
                <a:gd name="T43" fmla="*/ 175 h 178"/>
                <a:gd name="T44" fmla="*/ 101 w 119"/>
                <a:gd name="T45" fmla="*/ 178 h 178"/>
                <a:gd name="T46" fmla="*/ 98 w 119"/>
                <a:gd name="T47" fmla="*/ 175 h 178"/>
                <a:gd name="T48" fmla="*/ 87 w 119"/>
                <a:gd name="T49" fmla="*/ 161 h 178"/>
                <a:gd name="T50" fmla="*/ 87 w 119"/>
                <a:gd name="T51" fmla="*/ 150 h 178"/>
                <a:gd name="T52" fmla="*/ 87 w 119"/>
                <a:gd name="T53" fmla="*/ 140 h 178"/>
                <a:gd name="T54" fmla="*/ 91 w 119"/>
                <a:gd name="T55" fmla="*/ 133 h 178"/>
                <a:gd name="T56" fmla="*/ 91 w 119"/>
                <a:gd name="T57" fmla="*/ 123 h 178"/>
                <a:gd name="T58" fmla="*/ 91 w 119"/>
                <a:gd name="T59" fmla="*/ 105 h 178"/>
                <a:gd name="T60" fmla="*/ 91 w 119"/>
                <a:gd name="T61" fmla="*/ 84 h 178"/>
                <a:gd name="T62" fmla="*/ 91 w 119"/>
                <a:gd name="T63" fmla="*/ 63 h 178"/>
                <a:gd name="T64" fmla="*/ 91 w 119"/>
                <a:gd name="T65" fmla="*/ 49 h 178"/>
                <a:gd name="T66" fmla="*/ 87 w 119"/>
                <a:gd name="T67" fmla="*/ 39 h 178"/>
                <a:gd name="T68" fmla="*/ 87 w 119"/>
                <a:gd name="T69" fmla="*/ 35 h 178"/>
                <a:gd name="T70" fmla="*/ 84 w 119"/>
                <a:gd name="T71" fmla="*/ 35 h 178"/>
                <a:gd name="T72" fmla="*/ 77 w 119"/>
                <a:gd name="T73" fmla="*/ 35 h 178"/>
                <a:gd name="T74" fmla="*/ 63 w 119"/>
                <a:gd name="T75" fmla="*/ 35 h 178"/>
                <a:gd name="T76" fmla="*/ 49 w 119"/>
                <a:gd name="T77" fmla="*/ 3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" h="178">
                  <a:moveTo>
                    <a:pt x="49" y="39"/>
                  </a:moveTo>
                  <a:lnTo>
                    <a:pt x="35" y="39"/>
                  </a:lnTo>
                  <a:lnTo>
                    <a:pt x="21" y="39"/>
                  </a:lnTo>
                  <a:lnTo>
                    <a:pt x="11" y="39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35" y="14"/>
                  </a:lnTo>
                  <a:lnTo>
                    <a:pt x="49" y="11"/>
                  </a:lnTo>
                  <a:lnTo>
                    <a:pt x="60" y="11"/>
                  </a:lnTo>
                  <a:lnTo>
                    <a:pt x="67" y="7"/>
                  </a:lnTo>
                  <a:lnTo>
                    <a:pt x="74" y="7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4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21"/>
                  </a:lnTo>
                  <a:lnTo>
                    <a:pt x="119" y="28"/>
                  </a:lnTo>
                  <a:lnTo>
                    <a:pt x="119" y="39"/>
                  </a:lnTo>
                  <a:lnTo>
                    <a:pt x="119" y="42"/>
                  </a:lnTo>
                  <a:lnTo>
                    <a:pt x="119" y="46"/>
                  </a:lnTo>
                  <a:lnTo>
                    <a:pt x="119" y="53"/>
                  </a:lnTo>
                  <a:lnTo>
                    <a:pt x="119" y="56"/>
                  </a:lnTo>
                  <a:lnTo>
                    <a:pt x="119" y="63"/>
                  </a:lnTo>
                  <a:lnTo>
                    <a:pt x="115" y="74"/>
                  </a:lnTo>
                  <a:lnTo>
                    <a:pt x="119" y="81"/>
                  </a:lnTo>
                  <a:lnTo>
                    <a:pt x="119" y="91"/>
                  </a:lnTo>
                  <a:lnTo>
                    <a:pt x="119" y="102"/>
                  </a:lnTo>
                  <a:lnTo>
                    <a:pt x="119" y="112"/>
                  </a:lnTo>
                  <a:lnTo>
                    <a:pt x="119" y="123"/>
                  </a:lnTo>
                  <a:lnTo>
                    <a:pt x="119" y="130"/>
                  </a:lnTo>
                  <a:lnTo>
                    <a:pt x="115" y="143"/>
                  </a:lnTo>
                  <a:lnTo>
                    <a:pt x="115" y="154"/>
                  </a:lnTo>
                  <a:lnTo>
                    <a:pt x="115" y="161"/>
                  </a:lnTo>
                  <a:lnTo>
                    <a:pt x="115" y="168"/>
                  </a:lnTo>
                  <a:lnTo>
                    <a:pt x="112" y="171"/>
                  </a:lnTo>
                  <a:lnTo>
                    <a:pt x="108" y="175"/>
                  </a:lnTo>
                  <a:lnTo>
                    <a:pt x="105" y="178"/>
                  </a:lnTo>
                  <a:lnTo>
                    <a:pt x="101" y="178"/>
                  </a:lnTo>
                  <a:lnTo>
                    <a:pt x="101" y="178"/>
                  </a:lnTo>
                  <a:lnTo>
                    <a:pt x="98" y="175"/>
                  </a:lnTo>
                  <a:lnTo>
                    <a:pt x="91" y="168"/>
                  </a:lnTo>
                  <a:lnTo>
                    <a:pt x="87" y="161"/>
                  </a:lnTo>
                  <a:lnTo>
                    <a:pt x="87" y="154"/>
                  </a:lnTo>
                  <a:lnTo>
                    <a:pt x="87" y="150"/>
                  </a:lnTo>
                  <a:lnTo>
                    <a:pt x="87" y="147"/>
                  </a:lnTo>
                  <a:lnTo>
                    <a:pt x="87" y="140"/>
                  </a:lnTo>
                  <a:lnTo>
                    <a:pt x="91" y="136"/>
                  </a:lnTo>
                  <a:lnTo>
                    <a:pt x="91" y="133"/>
                  </a:lnTo>
                  <a:lnTo>
                    <a:pt x="91" y="130"/>
                  </a:lnTo>
                  <a:lnTo>
                    <a:pt x="91" y="123"/>
                  </a:lnTo>
                  <a:lnTo>
                    <a:pt x="91" y="116"/>
                  </a:lnTo>
                  <a:lnTo>
                    <a:pt x="91" y="105"/>
                  </a:lnTo>
                  <a:lnTo>
                    <a:pt x="91" y="98"/>
                  </a:lnTo>
                  <a:lnTo>
                    <a:pt x="91" y="84"/>
                  </a:lnTo>
                  <a:lnTo>
                    <a:pt x="91" y="74"/>
                  </a:lnTo>
                  <a:lnTo>
                    <a:pt x="91" y="63"/>
                  </a:lnTo>
                  <a:lnTo>
                    <a:pt x="91" y="56"/>
                  </a:lnTo>
                  <a:lnTo>
                    <a:pt x="91" y="49"/>
                  </a:lnTo>
                  <a:lnTo>
                    <a:pt x="87" y="42"/>
                  </a:lnTo>
                  <a:lnTo>
                    <a:pt x="87" y="39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4" y="35"/>
                  </a:lnTo>
                  <a:lnTo>
                    <a:pt x="81" y="35"/>
                  </a:lnTo>
                  <a:lnTo>
                    <a:pt x="77" y="35"/>
                  </a:lnTo>
                  <a:lnTo>
                    <a:pt x="70" y="35"/>
                  </a:lnTo>
                  <a:lnTo>
                    <a:pt x="63" y="35"/>
                  </a:lnTo>
                  <a:lnTo>
                    <a:pt x="49" y="39"/>
                  </a:lnTo>
                  <a:lnTo>
                    <a:pt x="49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8CCB9D00-ADAA-4495-87DE-2A91A6874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704" y="2606282"/>
              <a:ext cx="641874" cy="256749"/>
            </a:xfrm>
            <a:custGeom>
              <a:avLst/>
              <a:gdLst>
                <a:gd name="T0" fmla="*/ 0 w 105"/>
                <a:gd name="T1" fmla="*/ 21 h 42"/>
                <a:gd name="T2" fmla="*/ 7 w 105"/>
                <a:gd name="T3" fmla="*/ 21 h 42"/>
                <a:gd name="T4" fmla="*/ 11 w 105"/>
                <a:gd name="T5" fmla="*/ 21 h 42"/>
                <a:gd name="T6" fmla="*/ 18 w 105"/>
                <a:gd name="T7" fmla="*/ 18 h 42"/>
                <a:gd name="T8" fmla="*/ 25 w 105"/>
                <a:gd name="T9" fmla="*/ 18 h 42"/>
                <a:gd name="T10" fmla="*/ 32 w 105"/>
                <a:gd name="T11" fmla="*/ 14 h 42"/>
                <a:gd name="T12" fmla="*/ 42 w 105"/>
                <a:gd name="T13" fmla="*/ 14 h 42"/>
                <a:gd name="T14" fmla="*/ 49 w 105"/>
                <a:gd name="T15" fmla="*/ 11 h 42"/>
                <a:gd name="T16" fmla="*/ 60 w 105"/>
                <a:gd name="T17" fmla="*/ 7 h 42"/>
                <a:gd name="T18" fmla="*/ 67 w 105"/>
                <a:gd name="T19" fmla="*/ 4 h 42"/>
                <a:gd name="T20" fmla="*/ 74 w 105"/>
                <a:gd name="T21" fmla="*/ 4 h 42"/>
                <a:gd name="T22" fmla="*/ 81 w 105"/>
                <a:gd name="T23" fmla="*/ 0 h 42"/>
                <a:gd name="T24" fmla="*/ 88 w 105"/>
                <a:gd name="T25" fmla="*/ 0 h 42"/>
                <a:gd name="T26" fmla="*/ 91 w 105"/>
                <a:gd name="T27" fmla="*/ 0 h 42"/>
                <a:gd name="T28" fmla="*/ 95 w 105"/>
                <a:gd name="T29" fmla="*/ 0 h 42"/>
                <a:gd name="T30" fmla="*/ 98 w 105"/>
                <a:gd name="T31" fmla="*/ 0 h 42"/>
                <a:gd name="T32" fmla="*/ 102 w 105"/>
                <a:gd name="T33" fmla="*/ 7 h 42"/>
                <a:gd name="T34" fmla="*/ 105 w 105"/>
                <a:gd name="T35" fmla="*/ 7 h 42"/>
                <a:gd name="T36" fmla="*/ 105 w 105"/>
                <a:gd name="T37" fmla="*/ 11 h 42"/>
                <a:gd name="T38" fmla="*/ 105 w 105"/>
                <a:gd name="T39" fmla="*/ 18 h 42"/>
                <a:gd name="T40" fmla="*/ 102 w 105"/>
                <a:gd name="T41" fmla="*/ 25 h 42"/>
                <a:gd name="T42" fmla="*/ 98 w 105"/>
                <a:gd name="T43" fmla="*/ 28 h 42"/>
                <a:gd name="T44" fmla="*/ 95 w 105"/>
                <a:gd name="T45" fmla="*/ 28 h 42"/>
                <a:gd name="T46" fmla="*/ 91 w 105"/>
                <a:gd name="T47" fmla="*/ 28 h 42"/>
                <a:gd name="T48" fmla="*/ 84 w 105"/>
                <a:gd name="T49" fmla="*/ 32 h 42"/>
                <a:gd name="T50" fmla="*/ 81 w 105"/>
                <a:gd name="T51" fmla="*/ 32 h 42"/>
                <a:gd name="T52" fmla="*/ 74 w 105"/>
                <a:gd name="T53" fmla="*/ 35 h 42"/>
                <a:gd name="T54" fmla="*/ 63 w 105"/>
                <a:gd name="T55" fmla="*/ 35 h 42"/>
                <a:gd name="T56" fmla="*/ 49 w 105"/>
                <a:gd name="T57" fmla="*/ 39 h 42"/>
                <a:gd name="T58" fmla="*/ 32 w 105"/>
                <a:gd name="T59" fmla="*/ 42 h 42"/>
                <a:gd name="T60" fmla="*/ 18 w 105"/>
                <a:gd name="T61" fmla="*/ 42 h 42"/>
                <a:gd name="T62" fmla="*/ 0 w 105"/>
                <a:gd name="T63" fmla="*/ 42 h 42"/>
                <a:gd name="T64" fmla="*/ 0 w 105"/>
                <a:gd name="T65" fmla="*/ 21 h 42"/>
                <a:gd name="T66" fmla="*/ 0 w 10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" h="42">
                  <a:moveTo>
                    <a:pt x="0" y="21"/>
                  </a:moveTo>
                  <a:lnTo>
                    <a:pt x="7" y="21"/>
                  </a:lnTo>
                  <a:lnTo>
                    <a:pt x="11" y="21"/>
                  </a:lnTo>
                  <a:lnTo>
                    <a:pt x="18" y="18"/>
                  </a:lnTo>
                  <a:lnTo>
                    <a:pt x="25" y="18"/>
                  </a:lnTo>
                  <a:lnTo>
                    <a:pt x="32" y="14"/>
                  </a:lnTo>
                  <a:lnTo>
                    <a:pt x="42" y="14"/>
                  </a:lnTo>
                  <a:lnTo>
                    <a:pt x="49" y="11"/>
                  </a:lnTo>
                  <a:lnTo>
                    <a:pt x="60" y="7"/>
                  </a:lnTo>
                  <a:lnTo>
                    <a:pt x="67" y="4"/>
                  </a:lnTo>
                  <a:lnTo>
                    <a:pt x="74" y="4"/>
                  </a:lnTo>
                  <a:lnTo>
                    <a:pt x="81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2" y="7"/>
                  </a:lnTo>
                  <a:lnTo>
                    <a:pt x="105" y="7"/>
                  </a:lnTo>
                  <a:lnTo>
                    <a:pt x="105" y="11"/>
                  </a:lnTo>
                  <a:lnTo>
                    <a:pt x="105" y="18"/>
                  </a:lnTo>
                  <a:lnTo>
                    <a:pt x="102" y="25"/>
                  </a:lnTo>
                  <a:lnTo>
                    <a:pt x="98" y="28"/>
                  </a:lnTo>
                  <a:lnTo>
                    <a:pt x="95" y="28"/>
                  </a:lnTo>
                  <a:lnTo>
                    <a:pt x="91" y="28"/>
                  </a:lnTo>
                  <a:lnTo>
                    <a:pt x="84" y="32"/>
                  </a:lnTo>
                  <a:lnTo>
                    <a:pt x="81" y="32"/>
                  </a:lnTo>
                  <a:lnTo>
                    <a:pt x="74" y="35"/>
                  </a:lnTo>
                  <a:lnTo>
                    <a:pt x="63" y="35"/>
                  </a:lnTo>
                  <a:lnTo>
                    <a:pt x="49" y="39"/>
                  </a:lnTo>
                  <a:lnTo>
                    <a:pt x="32" y="42"/>
                  </a:lnTo>
                  <a:lnTo>
                    <a:pt x="18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0894869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EF7B469-BE03-4C18-94EB-9C07E2351F18}"/>
              </a:ext>
            </a:extLst>
          </p:cNvPr>
          <p:cNvGrpSpPr/>
          <p:nvPr/>
        </p:nvGrpSpPr>
        <p:grpSpPr>
          <a:xfrm>
            <a:off x="3429948" y="2510780"/>
            <a:ext cx="1882826" cy="2109011"/>
            <a:chOff x="3638495" y="5173770"/>
            <a:chExt cx="1882826" cy="2109011"/>
          </a:xfrm>
        </p:grpSpPr>
        <p:sp>
          <p:nvSpPr>
            <p:cNvPr id="3" name="Freeform 31">
              <a:extLst>
                <a:ext uri="{FF2B5EF4-FFF2-40B4-BE49-F238E27FC236}">
                  <a16:creationId xmlns:a16="http://schemas.microsoft.com/office/drawing/2014/main" id="{6E9E2558-F308-45A3-8040-ED9FDA874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320" y="5381615"/>
              <a:ext cx="189507" cy="1216502"/>
            </a:xfrm>
            <a:custGeom>
              <a:avLst/>
              <a:gdLst>
                <a:gd name="T0" fmla="*/ 0 w 31"/>
                <a:gd name="T1" fmla="*/ 14 h 199"/>
                <a:gd name="T2" fmla="*/ 0 w 31"/>
                <a:gd name="T3" fmla="*/ 7 h 199"/>
                <a:gd name="T4" fmla="*/ 0 w 31"/>
                <a:gd name="T5" fmla="*/ 4 h 199"/>
                <a:gd name="T6" fmla="*/ 3 w 31"/>
                <a:gd name="T7" fmla="*/ 0 h 199"/>
                <a:gd name="T8" fmla="*/ 7 w 31"/>
                <a:gd name="T9" fmla="*/ 0 h 199"/>
                <a:gd name="T10" fmla="*/ 10 w 31"/>
                <a:gd name="T11" fmla="*/ 0 h 199"/>
                <a:gd name="T12" fmla="*/ 14 w 31"/>
                <a:gd name="T13" fmla="*/ 0 h 199"/>
                <a:gd name="T14" fmla="*/ 20 w 31"/>
                <a:gd name="T15" fmla="*/ 4 h 199"/>
                <a:gd name="T16" fmla="*/ 31 w 31"/>
                <a:gd name="T17" fmla="*/ 7 h 199"/>
                <a:gd name="T18" fmla="*/ 31 w 31"/>
                <a:gd name="T19" fmla="*/ 28 h 199"/>
                <a:gd name="T20" fmla="*/ 31 w 31"/>
                <a:gd name="T21" fmla="*/ 49 h 199"/>
                <a:gd name="T22" fmla="*/ 31 w 31"/>
                <a:gd name="T23" fmla="*/ 67 h 199"/>
                <a:gd name="T24" fmla="*/ 31 w 31"/>
                <a:gd name="T25" fmla="*/ 84 h 199"/>
                <a:gd name="T26" fmla="*/ 31 w 31"/>
                <a:gd name="T27" fmla="*/ 102 h 199"/>
                <a:gd name="T28" fmla="*/ 31 w 31"/>
                <a:gd name="T29" fmla="*/ 116 h 199"/>
                <a:gd name="T30" fmla="*/ 27 w 31"/>
                <a:gd name="T31" fmla="*/ 130 h 199"/>
                <a:gd name="T32" fmla="*/ 27 w 31"/>
                <a:gd name="T33" fmla="*/ 140 h 199"/>
                <a:gd name="T34" fmla="*/ 27 w 31"/>
                <a:gd name="T35" fmla="*/ 151 h 199"/>
                <a:gd name="T36" fmla="*/ 27 w 31"/>
                <a:gd name="T37" fmla="*/ 161 h 199"/>
                <a:gd name="T38" fmla="*/ 27 w 31"/>
                <a:gd name="T39" fmla="*/ 172 h 199"/>
                <a:gd name="T40" fmla="*/ 27 w 31"/>
                <a:gd name="T41" fmla="*/ 179 h 199"/>
                <a:gd name="T42" fmla="*/ 27 w 31"/>
                <a:gd name="T43" fmla="*/ 182 h 199"/>
                <a:gd name="T44" fmla="*/ 24 w 31"/>
                <a:gd name="T45" fmla="*/ 186 h 199"/>
                <a:gd name="T46" fmla="*/ 24 w 31"/>
                <a:gd name="T47" fmla="*/ 189 h 199"/>
                <a:gd name="T48" fmla="*/ 24 w 31"/>
                <a:gd name="T49" fmla="*/ 193 h 199"/>
                <a:gd name="T50" fmla="*/ 20 w 31"/>
                <a:gd name="T51" fmla="*/ 196 h 199"/>
                <a:gd name="T52" fmla="*/ 17 w 31"/>
                <a:gd name="T53" fmla="*/ 199 h 199"/>
                <a:gd name="T54" fmla="*/ 17 w 31"/>
                <a:gd name="T55" fmla="*/ 199 h 199"/>
                <a:gd name="T56" fmla="*/ 14 w 31"/>
                <a:gd name="T57" fmla="*/ 199 h 199"/>
                <a:gd name="T58" fmla="*/ 10 w 31"/>
                <a:gd name="T59" fmla="*/ 196 h 199"/>
                <a:gd name="T60" fmla="*/ 10 w 31"/>
                <a:gd name="T61" fmla="*/ 193 h 199"/>
                <a:gd name="T62" fmla="*/ 7 w 31"/>
                <a:gd name="T63" fmla="*/ 186 h 199"/>
                <a:gd name="T64" fmla="*/ 7 w 31"/>
                <a:gd name="T65" fmla="*/ 179 h 199"/>
                <a:gd name="T66" fmla="*/ 7 w 31"/>
                <a:gd name="T67" fmla="*/ 175 h 199"/>
                <a:gd name="T68" fmla="*/ 3 w 31"/>
                <a:gd name="T69" fmla="*/ 168 h 199"/>
                <a:gd name="T70" fmla="*/ 3 w 31"/>
                <a:gd name="T71" fmla="*/ 165 h 199"/>
                <a:gd name="T72" fmla="*/ 3 w 31"/>
                <a:gd name="T73" fmla="*/ 158 h 199"/>
                <a:gd name="T74" fmla="*/ 3 w 31"/>
                <a:gd name="T75" fmla="*/ 147 h 199"/>
                <a:gd name="T76" fmla="*/ 3 w 31"/>
                <a:gd name="T77" fmla="*/ 140 h 199"/>
                <a:gd name="T78" fmla="*/ 7 w 31"/>
                <a:gd name="T79" fmla="*/ 130 h 199"/>
                <a:gd name="T80" fmla="*/ 7 w 31"/>
                <a:gd name="T81" fmla="*/ 116 h 199"/>
                <a:gd name="T82" fmla="*/ 7 w 31"/>
                <a:gd name="T83" fmla="*/ 95 h 199"/>
                <a:gd name="T84" fmla="*/ 7 w 31"/>
                <a:gd name="T85" fmla="*/ 77 h 199"/>
                <a:gd name="T86" fmla="*/ 7 w 31"/>
                <a:gd name="T87" fmla="*/ 60 h 199"/>
                <a:gd name="T88" fmla="*/ 7 w 31"/>
                <a:gd name="T89" fmla="*/ 46 h 199"/>
                <a:gd name="T90" fmla="*/ 3 w 31"/>
                <a:gd name="T91" fmla="*/ 35 h 199"/>
                <a:gd name="T92" fmla="*/ 3 w 31"/>
                <a:gd name="T93" fmla="*/ 28 h 199"/>
                <a:gd name="T94" fmla="*/ 3 w 31"/>
                <a:gd name="T95" fmla="*/ 18 h 199"/>
                <a:gd name="T96" fmla="*/ 0 w 31"/>
                <a:gd name="T97" fmla="*/ 14 h 199"/>
                <a:gd name="T98" fmla="*/ 0 w 31"/>
                <a:gd name="T99" fmla="*/ 1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199">
                  <a:moveTo>
                    <a:pt x="0" y="14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4"/>
                  </a:lnTo>
                  <a:lnTo>
                    <a:pt x="31" y="7"/>
                  </a:lnTo>
                  <a:lnTo>
                    <a:pt x="31" y="28"/>
                  </a:lnTo>
                  <a:lnTo>
                    <a:pt x="31" y="49"/>
                  </a:lnTo>
                  <a:lnTo>
                    <a:pt x="31" y="67"/>
                  </a:lnTo>
                  <a:lnTo>
                    <a:pt x="31" y="84"/>
                  </a:lnTo>
                  <a:lnTo>
                    <a:pt x="31" y="102"/>
                  </a:lnTo>
                  <a:lnTo>
                    <a:pt x="31" y="116"/>
                  </a:lnTo>
                  <a:lnTo>
                    <a:pt x="27" y="130"/>
                  </a:lnTo>
                  <a:lnTo>
                    <a:pt x="27" y="140"/>
                  </a:lnTo>
                  <a:lnTo>
                    <a:pt x="27" y="151"/>
                  </a:lnTo>
                  <a:lnTo>
                    <a:pt x="27" y="161"/>
                  </a:lnTo>
                  <a:lnTo>
                    <a:pt x="27" y="172"/>
                  </a:lnTo>
                  <a:lnTo>
                    <a:pt x="27" y="179"/>
                  </a:lnTo>
                  <a:lnTo>
                    <a:pt x="27" y="182"/>
                  </a:lnTo>
                  <a:lnTo>
                    <a:pt x="24" y="186"/>
                  </a:lnTo>
                  <a:lnTo>
                    <a:pt x="24" y="189"/>
                  </a:lnTo>
                  <a:lnTo>
                    <a:pt x="24" y="193"/>
                  </a:lnTo>
                  <a:lnTo>
                    <a:pt x="20" y="196"/>
                  </a:lnTo>
                  <a:lnTo>
                    <a:pt x="17" y="199"/>
                  </a:lnTo>
                  <a:lnTo>
                    <a:pt x="17" y="199"/>
                  </a:lnTo>
                  <a:lnTo>
                    <a:pt x="14" y="199"/>
                  </a:lnTo>
                  <a:lnTo>
                    <a:pt x="10" y="196"/>
                  </a:lnTo>
                  <a:lnTo>
                    <a:pt x="10" y="193"/>
                  </a:lnTo>
                  <a:lnTo>
                    <a:pt x="7" y="186"/>
                  </a:lnTo>
                  <a:lnTo>
                    <a:pt x="7" y="179"/>
                  </a:lnTo>
                  <a:lnTo>
                    <a:pt x="7" y="175"/>
                  </a:lnTo>
                  <a:lnTo>
                    <a:pt x="3" y="168"/>
                  </a:lnTo>
                  <a:lnTo>
                    <a:pt x="3" y="165"/>
                  </a:lnTo>
                  <a:lnTo>
                    <a:pt x="3" y="158"/>
                  </a:lnTo>
                  <a:lnTo>
                    <a:pt x="3" y="147"/>
                  </a:lnTo>
                  <a:lnTo>
                    <a:pt x="3" y="140"/>
                  </a:lnTo>
                  <a:lnTo>
                    <a:pt x="7" y="130"/>
                  </a:lnTo>
                  <a:lnTo>
                    <a:pt x="7" y="116"/>
                  </a:lnTo>
                  <a:lnTo>
                    <a:pt x="7" y="95"/>
                  </a:lnTo>
                  <a:lnTo>
                    <a:pt x="7" y="77"/>
                  </a:lnTo>
                  <a:lnTo>
                    <a:pt x="7" y="60"/>
                  </a:lnTo>
                  <a:lnTo>
                    <a:pt x="7" y="46"/>
                  </a:lnTo>
                  <a:lnTo>
                    <a:pt x="3" y="35"/>
                  </a:lnTo>
                  <a:lnTo>
                    <a:pt x="3" y="28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2">
              <a:extLst>
                <a:ext uri="{FF2B5EF4-FFF2-40B4-BE49-F238E27FC236}">
                  <a16:creationId xmlns:a16="http://schemas.microsoft.com/office/drawing/2014/main" id="{8525A149-D0DC-48FA-9383-621F5ECA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244" y="5833982"/>
              <a:ext cx="342332" cy="189507"/>
            </a:xfrm>
            <a:custGeom>
              <a:avLst/>
              <a:gdLst>
                <a:gd name="T0" fmla="*/ 0 w 56"/>
                <a:gd name="T1" fmla="*/ 3 h 31"/>
                <a:gd name="T2" fmla="*/ 7 w 56"/>
                <a:gd name="T3" fmla="*/ 3 h 31"/>
                <a:gd name="T4" fmla="*/ 14 w 56"/>
                <a:gd name="T5" fmla="*/ 3 h 31"/>
                <a:gd name="T6" fmla="*/ 17 w 56"/>
                <a:gd name="T7" fmla="*/ 3 h 31"/>
                <a:gd name="T8" fmla="*/ 21 w 56"/>
                <a:gd name="T9" fmla="*/ 0 h 31"/>
                <a:gd name="T10" fmla="*/ 28 w 56"/>
                <a:gd name="T11" fmla="*/ 0 h 31"/>
                <a:gd name="T12" fmla="*/ 35 w 56"/>
                <a:gd name="T13" fmla="*/ 0 h 31"/>
                <a:gd name="T14" fmla="*/ 42 w 56"/>
                <a:gd name="T15" fmla="*/ 0 h 31"/>
                <a:gd name="T16" fmla="*/ 49 w 56"/>
                <a:gd name="T17" fmla="*/ 3 h 31"/>
                <a:gd name="T18" fmla="*/ 52 w 56"/>
                <a:gd name="T19" fmla="*/ 7 h 31"/>
                <a:gd name="T20" fmla="*/ 56 w 56"/>
                <a:gd name="T21" fmla="*/ 10 h 31"/>
                <a:gd name="T22" fmla="*/ 56 w 56"/>
                <a:gd name="T23" fmla="*/ 14 h 31"/>
                <a:gd name="T24" fmla="*/ 52 w 56"/>
                <a:gd name="T25" fmla="*/ 17 h 31"/>
                <a:gd name="T26" fmla="*/ 52 w 56"/>
                <a:gd name="T27" fmla="*/ 21 h 31"/>
                <a:gd name="T28" fmla="*/ 45 w 56"/>
                <a:gd name="T29" fmla="*/ 24 h 31"/>
                <a:gd name="T30" fmla="*/ 42 w 56"/>
                <a:gd name="T31" fmla="*/ 24 h 31"/>
                <a:gd name="T32" fmla="*/ 35 w 56"/>
                <a:gd name="T33" fmla="*/ 28 h 31"/>
                <a:gd name="T34" fmla="*/ 28 w 56"/>
                <a:gd name="T35" fmla="*/ 28 h 31"/>
                <a:gd name="T36" fmla="*/ 24 w 56"/>
                <a:gd name="T37" fmla="*/ 31 h 31"/>
                <a:gd name="T38" fmla="*/ 21 w 56"/>
                <a:gd name="T39" fmla="*/ 31 h 31"/>
                <a:gd name="T40" fmla="*/ 17 w 56"/>
                <a:gd name="T41" fmla="*/ 31 h 31"/>
                <a:gd name="T42" fmla="*/ 14 w 56"/>
                <a:gd name="T43" fmla="*/ 31 h 31"/>
                <a:gd name="T44" fmla="*/ 7 w 56"/>
                <a:gd name="T45" fmla="*/ 28 h 31"/>
                <a:gd name="T46" fmla="*/ 0 w 56"/>
                <a:gd name="T47" fmla="*/ 28 h 31"/>
                <a:gd name="T48" fmla="*/ 0 w 56"/>
                <a:gd name="T49" fmla="*/ 3 h 31"/>
                <a:gd name="T50" fmla="*/ 0 w 56"/>
                <a:gd name="T51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31">
                  <a:moveTo>
                    <a:pt x="0" y="3"/>
                  </a:moveTo>
                  <a:lnTo>
                    <a:pt x="7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3"/>
                  </a:lnTo>
                  <a:lnTo>
                    <a:pt x="52" y="7"/>
                  </a:lnTo>
                  <a:lnTo>
                    <a:pt x="56" y="10"/>
                  </a:lnTo>
                  <a:lnTo>
                    <a:pt x="56" y="14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35" y="28"/>
                  </a:lnTo>
                  <a:lnTo>
                    <a:pt x="28" y="28"/>
                  </a:lnTo>
                  <a:lnTo>
                    <a:pt x="24" y="31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3">
              <a:extLst>
                <a:ext uri="{FF2B5EF4-FFF2-40B4-BE49-F238E27FC236}">
                  <a16:creationId xmlns:a16="http://schemas.microsoft.com/office/drawing/2014/main" id="{4944876F-9E15-48EB-A40E-880B0EFF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034" y="6365817"/>
              <a:ext cx="299542" cy="42793"/>
            </a:xfrm>
            <a:custGeom>
              <a:avLst/>
              <a:gdLst>
                <a:gd name="T0" fmla="*/ 49 w 49"/>
                <a:gd name="T1" fmla="*/ 7 h 7"/>
                <a:gd name="T2" fmla="*/ 0 w 49"/>
                <a:gd name="T3" fmla="*/ 7 h 7"/>
                <a:gd name="T4" fmla="*/ 0 w 49"/>
                <a:gd name="T5" fmla="*/ 4 h 7"/>
                <a:gd name="T6" fmla="*/ 10 w 49"/>
                <a:gd name="T7" fmla="*/ 4 h 7"/>
                <a:gd name="T8" fmla="*/ 17 w 49"/>
                <a:gd name="T9" fmla="*/ 4 h 7"/>
                <a:gd name="T10" fmla="*/ 24 w 49"/>
                <a:gd name="T11" fmla="*/ 0 h 7"/>
                <a:gd name="T12" fmla="*/ 31 w 49"/>
                <a:gd name="T13" fmla="*/ 0 h 7"/>
                <a:gd name="T14" fmla="*/ 35 w 49"/>
                <a:gd name="T15" fmla="*/ 0 h 7"/>
                <a:gd name="T16" fmla="*/ 38 w 49"/>
                <a:gd name="T17" fmla="*/ 0 h 7"/>
                <a:gd name="T18" fmla="*/ 42 w 49"/>
                <a:gd name="T19" fmla="*/ 0 h 7"/>
                <a:gd name="T20" fmla="*/ 45 w 49"/>
                <a:gd name="T21" fmla="*/ 0 h 7"/>
                <a:gd name="T22" fmla="*/ 49 w 49"/>
                <a:gd name="T23" fmla="*/ 0 h 7"/>
                <a:gd name="T24" fmla="*/ 49 w 49"/>
                <a:gd name="T25" fmla="*/ 4 h 7"/>
                <a:gd name="T26" fmla="*/ 49 w 49"/>
                <a:gd name="T27" fmla="*/ 7 h 7"/>
                <a:gd name="T28" fmla="*/ 49 w 49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7">
                  <a:moveTo>
                    <a:pt x="49" y="7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10" y="4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49" y="7"/>
                  </a:lnTo>
                  <a:lnTo>
                    <a:pt x="4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4">
              <a:extLst>
                <a:ext uri="{FF2B5EF4-FFF2-40B4-BE49-F238E27FC236}">
                  <a16:creationId xmlns:a16="http://schemas.microsoft.com/office/drawing/2014/main" id="{2649DDFA-1F50-4C2A-9E3D-B7682916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495" y="6640907"/>
              <a:ext cx="275090" cy="641874"/>
            </a:xfrm>
            <a:custGeom>
              <a:avLst/>
              <a:gdLst>
                <a:gd name="T0" fmla="*/ 45 w 45"/>
                <a:gd name="T1" fmla="*/ 14 h 105"/>
                <a:gd name="T2" fmla="*/ 45 w 45"/>
                <a:gd name="T3" fmla="*/ 25 h 105"/>
                <a:gd name="T4" fmla="*/ 45 w 45"/>
                <a:gd name="T5" fmla="*/ 39 h 105"/>
                <a:gd name="T6" fmla="*/ 42 w 45"/>
                <a:gd name="T7" fmla="*/ 53 h 105"/>
                <a:gd name="T8" fmla="*/ 42 w 45"/>
                <a:gd name="T9" fmla="*/ 60 h 105"/>
                <a:gd name="T10" fmla="*/ 39 w 45"/>
                <a:gd name="T11" fmla="*/ 67 h 105"/>
                <a:gd name="T12" fmla="*/ 35 w 45"/>
                <a:gd name="T13" fmla="*/ 74 h 105"/>
                <a:gd name="T14" fmla="*/ 32 w 45"/>
                <a:gd name="T15" fmla="*/ 81 h 105"/>
                <a:gd name="T16" fmla="*/ 25 w 45"/>
                <a:gd name="T17" fmla="*/ 95 h 105"/>
                <a:gd name="T18" fmla="*/ 21 w 45"/>
                <a:gd name="T19" fmla="*/ 98 h 105"/>
                <a:gd name="T20" fmla="*/ 18 w 45"/>
                <a:gd name="T21" fmla="*/ 102 h 105"/>
                <a:gd name="T22" fmla="*/ 14 w 45"/>
                <a:gd name="T23" fmla="*/ 105 h 105"/>
                <a:gd name="T24" fmla="*/ 14 w 45"/>
                <a:gd name="T25" fmla="*/ 105 h 105"/>
                <a:gd name="T26" fmla="*/ 11 w 45"/>
                <a:gd name="T27" fmla="*/ 105 h 105"/>
                <a:gd name="T28" fmla="*/ 7 w 45"/>
                <a:gd name="T29" fmla="*/ 102 h 105"/>
                <a:gd name="T30" fmla="*/ 4 w 45"/>
                <a:gd name="T31" fmla="*/ 98 h 105"/>
                <a:gd name="T32" fmla="*/ 4 w 45"/>
                <a:gd name="T33" fmla="*/ 91 h 105"/>
                <a:gd name="T34" fmla="*/ 0 w 45"/>
                <a:gd name="T35" fmla="*/ 84 h 105"/>
                <a:gd name="T36" fmla="*/ 0 w 45"/>
                <a:gd name="T37" fmla="*/ 81 h 105"/>
                <a:gd name="T38" fmla="*/ 0 w 45"/>
                <a:gd name="T39" fmla="*/ 77 h 105"/>
                <a:gd name="T40" fmla="*/ 0 w 45"/>
                <a:gd name="T41" fmla="*/ 74 h 105"/>
                <a:gd name="T42" fmla="*/ 0 w 45"/>
                <a:gd name="T43" fmla="*/ 70 h 105"/>
                <a:gd name="T44" fmla="*/ 0 w 45"/>
                <a:gd name="T45" fmla="*/ 67 h 105"/>
                <a:gd name="T46" fmla="*/ 4 w 45"/>
                <a:gd name="T47" fmla="*/ 63 h 105"/>
                <a:gd name="T48" fmla="*/ 7 w 45"/>
                <a:gd name="T49" fmla="*/ 56 h 105"/>
                <a:gd name="T50" fmla="*/ 11 w 45"/>
                <a:gd name="T51" fmla="*/ 53 h 105"/>
                <a:gd name="T52" fmla="*/ 14 w 45"/>
                <a:gd name="T53" fmla="*/ 46 h 105"/>
                <a:gd name="T54" fmla="*/ 18 w 45"/>
                <a:gd name="T55" fmla="*/ 35 h 105"/>
                <a:gd name="T56" fmla="*/ 21 w 45"/>
                <a:gd name="T57" fmla="*/ 21 h 105"/>
                <a:gd name="T58" fmla="*/ 25 w 45"/>
                <a:gd name="T59" fmla="*/ 14 h 105"/>
                <a:gd name="T60" fmla="*/ 28 w 45"/>
                <a:gd name="T61" fmla="*/ 7 h 105"/>
                <a:gd name="T62" fmla="*/ 32 w 45"/>
                <a:gd name="T63" fmla="*/ 0 h 105"/>
                <a:gd name="T64" fmla="*/ 35 w 45"/>
                <a:gd name="T65" fmla="*/ 0 h 105"/>
                <a:gd name="T66" fmla="*/ 35 w 45"/>
                <a:gd name="T67" fmla="*/ 0 h 105"/>
                <a:gd name="T68" fmla="*/ 39 w 45"/>
                <a:gd name="T69" fmla="*/ 4 h 105"/>
                <a:gd name="T70" fmla="*/ 42 w 45"/>
                <a:gd name="T71" fmla="*/ 7 h 105"/>
                <a:gd name="T72" fmla="*/ 42 w 45"/>
                <a:gd name="T73" fmla="*/ 11 h 105"/>
                <a:gd name="T74" fmla="*/ 45 w 45"/>
                <a:gd name="T75" fmla="*/ 14 h 105"/>
                <a:gd name="T76" fmla="*/ 45 w 45"/>
                <a:gd name="T77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105">
                  <a:moveTo>
                    <a:pt x="45" y="14"/>
                  </a:moveTo>
                  <a:lnTo>
                    <a:pt x="45" y="25"/>
                  </a:lnTo>
                  <a:lnTo>
                    <a:pt x="45" y="39"/>
                  </a:lnTo>
                  <a:lnTo>
                    <a:pt x="42" y="53"/>
                  </a:lnTo>
                  <a:lnTo>
                    <a:pt x="42" y="60"/>
                  </a:lnTo>
                  <a:lnTo>
                    <a:pt x="39" y="67"/>
                  </a:lnTo>
                  <a:lnTo>
                    <a:pt x="35" y="74"/>
                  </a:lnTo>
                  <a:lnTo>
                    <a:pt x="32" y="81"/>
                  </a:lnTo>
                  <a:lnTo>
                    <a:pt x="25" y="95"/>
                  </a:lnTo>
                  <a:lnTo>
                    <a:pt x="21" y="98"/>
                  </a:lnTo>
                  <a:lnTo>
                    <a:pt x="18" y="102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1" y="105"/>
                  </a:lnTo>
                  <a:lnTo>
                    <a:pt x="7" y="102"/>
                  </a:lnTo>
                  <a:lnTo>
                    <a:pt x="4" y="98"/>
                  </a:lnTo>
                  <a:lnTo>
                    <a:pt x="4" y="91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4" y="63"/>
                  </a:lnTo>
                  <a:lnTo>
                    <a:pt x="7" y="56"/>
                  </a:lnTo>
                  <a:lnTo>
                    <a:pt x="11" y="53"/>
                  </a:lnTo>
                  <a:lnTo>
                    <a:pt x="14" y="46"/>
                  </a:lnTo>
                  <a:lnTo>
                    <a:pt x="18" y="35"/>
                  </a:lnTo>
                  <a:lnTo>
                    <a:pt x="21" y="21"/>
                  </a:lnTo>
                  <a:lnTo>
                    <a:pt x="25" y="14"/>
                  </a:lnTo>
                  <a:lnTo>
                    <a:pt x="28" y="7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4"/>
                  </a:lnTo>
                  <a:lnTo>
                    <a:pt x="42" y="7"/>
                  </a:lnTo>
                  <a:lnTo>
                    <a:pt x="42" y="11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5">
              <a:extLst>
                <a:ext uri="{FF2B5EF4-FFF2-40B4-BE49-F238E27FC236}">
                  <a16:creationId xmlns:a16="http://schemas.microsoft.com/office/drawing/2014/main" id="{A5083B63-6A1D-4044-99AE-FCF41FC75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41" y="6726490"/>
              <a:ext cx="281201" cy="385125"/>
            </a:xfrm>
            <a:custGeom>
              <a:avLst/>
              <a:gdLst>
                <a:gd name="T0" fmla="*/ 46 w 46"/>
                <a:gd name="T1" fmla="*/ 28 h 63"/>
                <a:gd name="T2" fmla="*/ 46 w 46"/>
                <a:gd name="T3" fmla="*/ 39 h 63"/>
                <a:gd name="T4" fmla="*/ 46 w 46"/>
                <a:gd name="T5" fmla="*/ 49 h 63"/>
                <a:gd name="T6" fmla="*/ 46 w 46"/>
                <a:gd name="T7" fmla="*/ 56 h 63"/>
                <a:gd name="T8" fmla="*/ 42 w 46"/>
                <a:gd name="T9" fmla="*/ 60 h 63"/>
                <a:gd name="T10" fmla="*/ 39 w 46"/>
                <a:gd name="T11" fmla="*/ 63 h 63"/>
                <a:gd name="T12" fmla="*/ 35 w 46"/>
                <a:gd name="T13" fmla="*/ 63 h 63"/>
                <a:gd name="T14" fmla="*/ 32 w 46"/>
                <a:gd name="T15" fmla="*/ 60 h 63"/>
                <a:gd name="T16" fmla="*/ 28 w 46"/>
                <a:gd name="T17" fmla="*/ 56 h 63"/>
                <a:gd name="T18" fmla="*/ 21 w 46"/>
                <a:gd name="T19" fmla="*/ 49 h 63"/>
                <a:gd name="T20" fmla="*/ 14 w 46"/>
                <a:gd name="T21" fmla="*/ 39 h 63"/>
                <a:gd name="T22" fmla="*/ 7 w 46"/>
                <a:gd name="T23" fmla="*/ 25 h 63"/>
                <a:gd name="T24" fmla="*/ 4 w 46"/>
                <a:gd name="T25" fmla="*/ 18 h 63"/>
                <a:gd name="T26" fmla="*/ 0 w 46"/>
                <a:gd name="T27" fmla="*/ 11 h 63"/>
                <a:gd name="T28" fmla="*/ 0 w 46"/>
                <a:gd name="T29" fmla="*/ 4 h 63"/>
                <a:gd name="T30" fmla="*/ 0 w 46"/>
                <a:gd name="T31" fmla="*/ 4 h 63"/>
                <a:gd name="T32" fmla="*/ 4 w 46"/>
                <a:gd name="T33" fmla="*/ 0 h 63"/>
                <a:gd name="T34" fmla="*/ 7 w 46"/>
                <a:gd name="T35" fmla="*/ 0 h 63"/>
                <a:gd name="T36" fmla="*/ 11 w 46"/>
                <a:gd name="T37" fmla="*/ 0 h 63"/>
                <a:gd name="T38" fmla="*/ 14 w 46"/>
                <a:gd name="T39" fmla="*/ 0 h 63"/>
                <a:gd name="T40" fmla="*/ 18 w 46"/>
                <a:gd name="T41" fmla="*/ 4 h 63"/>
                <a:gd name="T42" fmla="*/ 25 w 46"/>
                <a:gd name="T43" fmla="*/ 4 h 63"/>
                <a:gd name="T44" fmla="*/ 32 w 46"/>
                <a:gd name="T45" fmla="*/ 7 h 63"/>
                <a:gd name="T46" fmla="*/ 35 w 46"/>
                <a:gd name="T47" fmla="*/ 14 h 63"/>
                <a:gd name="T48" fmla="*/ 39 w 46"/>
                <a:gd name="T49" fmla="*/ 18 h 63"/>
                <a:gd name="T50" fmla="*/ 42 w 46"/>
                <a:gd name="T51" fmla="*/ 21 h 63"/>
                <a:gd name="T52" fmla="*/ 46 w 46"/>
                <a:gd name="T53" fmla="*/ 28 h 63"/>
                <a:gd name="T54" fmla="*/ 46 w 46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63">
                  <a:moveTo>
                    <a:pt x="46" y="28"/>
                  </a:moveTo>
                  <a:lnTo>
                    <a:pt x="46" y="39"/>
                  </a:lnTo>
                  <a:lnTo>
                    <a:pt x="46" y="49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9" y="63"/>
                  </a:lnTo>
                  <a:lnTo>
                    <a:pt x="35" y="63"/>
                  </a:lnTo>
                  <a:lnTo>
                    <a:pt x="32" y="60"/>
                  </a:lnTo>
                  <a:lnTo>
                    <a:pt x="28" y="56"/>
                  </a:lnTo>
                  <a:lnTo>
                    <a:pt x="21" y="49"/>
                  </a:lnTo>
                  <a:lnTo>
                    <a:pt x="14" y="39"/>
                  </a:lnTo>
                  <a:lnTo>
                    <a:pt x="7" y="25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35" y="14"/>
                  </a:lnTo>
                  <a:lnTo>
                    <a:pt x="39" y="18"/>
                  </a:lnTo>
                  <a:lnTo>
                    <a:pt x="42" y="21"/>
                  </a:lnTo>
                  <a:lnTo>
                    <a:pt x="46" y="28"/>
                  </a:lnTo>
                  <a:lnTo>
                    <a:pt x="46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6">
              <a:extLst>
                <a:ext uri="{FF2B5EF4-FFF2-40B4-BE49-F238E27FC236}">
                  <a16:creationId xmlns:a16="http://schemas.microsoft.com/office/drawing/2014/main" id="{439AA9DC-EE6E-4F48-923A-114651A53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456" y="6726490"/>
              <a:ext cx="342332" cy="385125"/>
            </a:xfrm>
            <a:custGeom>
              <a:avLst/>
              <a:gdLst>
                <a:gd name="T0" fmla="*/ 32 w 56"/>
                <a:gd name="T1" fmla="*/ 53 h 63"/>
                <a:gd name="T2" fmla="*/ 28 w 56"/>
                <a:gd name="T3" fmla="*/ 49 h 63"/>
                <a:gd name="T4" fmla="*/ 21 w 56"/>
                <a:gd name="T5" fmla="*/ 42 h 63"/>
                <a:gd name="T6" fmla="*/ 18 w 56"/>
                <a:gd name="T7" fmla="*/ 35 h 63"/>
                <a:gd name="T8" fmla="*/ 11 w 56"/>
                <a:gd name="T9" fmla="*/ 28 h 63"/>
                <a:gd name="T10" fmla="*/ 7 w 56"/>
                <a:gd name="T11" fmla="*/ 21 h 63"/>
                <a:gd name="T12" fmla="*/ 4 w 56"/>
                <a:gd name="T13" fmla="*/ 14 h 63"/>
                <a:gd name="T14" fmla="*/ 0 w 56"/>
                <a:gd name="T15" fmla="*/ 11 h 63"/>
                <a:gd name="T16" fmla="*/ 0 w 56"/>
                <a:gd name="T17" fmla="*/ 4 h 63"/>
                <a:gd name="T18" fmla="*/ 4 w 56"/>
                <a:gd name="T19" fmla="*/ 4 h 63"/>
                <a:gd name="T20" fmla="*/ 4 w 56"/>
                <a:gd name="T21" fmla="*/ 0 h 63"/>
                <a:gd name="T22" fmla="*/ 7 w 56"/>
                <a:gd name="T23" fmla="*/ 0 h 63"/>
                <a:gd name="T24" fmla="*/ 11 w 56"/>
                <a:gd name="T25" fmla="*/ 0 h 63"/>
                <a:gd name="T26" fmla="*/ 14 w 56"/>
                <a:gd name="T27" fmla="*/ 0 h 63"/>
                <a:gd name="T28" fmla="*/ 21 w 56"/>
                <a:gd name="T29" fmla="*/ 0 h 63"/>
                <a:gd name="T30" fmla="*/ 25 w 56"/>
                <a:gd name="T31" fmla="*/ 4 h 63"/>
                <a:gd name="T32" fmla="*/ 32 w 56"/>
                <a:gd name="T33" fmla="*/ 7 h 63"/>
                <a:gd name="T34" fmla="*/ 42 w 56"/>
                <a:gd name="T35" fmla="*/ 14 h 63"/>
                <a:gd name="T36" fmla="*/ 46 w 56"/>
                <a:gd name="T37" fmla="*/ 21 h 63"/>
                <a:gd name="T38" fmla="*/ 49 w 56"/>
                <a:gd name="T39" fmla="*/ 25 h 63"/>
                <a:gd name="T40" fmla="*/ 53 w 56"/>
                <a:gd name="T41" fmla="*/ 32 h 63"/>
                <a:gd name="T42" fmla="*/ 56 w 56"/>
                <a:gd name="T43" fmla="*/ 39 h 63"/>
                <a:gd name="T44" fmla="*/ 56 w 56"/>
                <a:gd name="T45" fmla="*/ 46 h 63"/>
                <a:gd name="T46" fmla="*/ 56 w 56"/>
                <a:gd name="T47" fmla="*/ 49 h 63"/>
                <a:gd name="T48" fmla="*/ 53 w 56"/>
                <a:gd name="T49" fmla="*/ 56 h 63"/>
                <a:gd name="T50" fmla="*/ 53 w 56"/>
                <a:gd name="T51" fmla="*/ 60 h 63"/>
                <a:gd name="T52" fmla="*/ 49 w 56"/>
                <a:gd name="T53" fmla="*/ 63 h 63"/>
                <a:gd name="T54" fmla="*/ 49 w 56"/>
                <a:gd name="T55" fmla="*/ 63 h 63"/>
                <a:gd name="T56" fmla="*/ 46 w 56"/>
                <a:gd name="T57" fmla="*/ 63 h 63"/>
                <a:gd name="T58" fmla="*/ 42 w 56"/>
                <a:gd name="T59" fmla="*/ 63 h 63"/>
                <a:gd name="T60" fmla="*/ 35 w 56"/>
                <a:gd name="T61" fmla="*/ 60 h 63"/>
                <a:gd name="T62" fmla="*/ 32 w 56"/>
                <a:gd name="T63" fmla="*/ 53 h 63"/>
                <a:gd name="T64" fmla="*/ 32 w 56"/>
                <a:gd name="T6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63">
                  <a:moveTo>
                    <a:pt x="32" y="53"/>
                  </a:moveTo>
                  <a:lnTo>
                    <a:pt x="28" y="49"/>
                  </a:lnTo>
                  <a:lnTo>
                    <a:pt x="21" y="42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2" y="7"/>
                  </a:lnTo>
                  <a:lnTo>
                    <a:pt x="42" y="14"/>
                  </a:lnTo>
                  <a:lnTo>
                    <a:pt x="46" y="21"/>
                  </a:lnTo>
                  <a:lnTo>
                    <a:pt x="49" y="25"/>
                  </a:lnTo>
                  <a:lnTo>
                    <a:pt x="53" y="32"/>
                  </a:lnTo>
                  <a:lnTo>
                    <a:pt x="56" y="39"/>
                  </a:lnTo>
                  <a:lnTo>
                    <a:pt x="56" y="46"/>
                  </a:lnTo>
                  <a:lnTo>
                    <a:pt x="56" y="49"/>
                  </a:lnTo>
                  <a:lnTo>
                    <a:pt x="53" y="56"/>
                  </a:lnTo>
                  <a:lnTo>
                    <a:pt x="53" y="60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6" y="63"/>
                  </a:lnTo>
                  <a:lnTo>
                    <a:pt x="42" y="63"/>
                  </a:lnTo>
                  <a:lnTo>
                    <a:pt x="35" y="60"/>
                  </a:lnTo>
                  <a:lnTo>
                    <a:pt x="32" y="53"/>
                  </a:lnTo>
                  <a:lnTo>
                    <a:pt x="32" y="5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7">
              <a:extLst>
                <a:ext uri="{FF2B5EF4-FFF2-40B4-BE49-F238E27FC236}">
                  <a16:creationId xmlns:a16="http://schemas.microsoft.com/office/drawing/2014/main" id="{F6722F79-14E7-4955-A0C5-BE7CFA054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160" y="6665359"/>
              <a:ext cx="495161" cy="513498"/>
            </a:xfrm>
            <a:custGeom>
              <a:avLst/>
              <a:gdLst>
                <a:gd name="T0" fmla="*/ 0 w 81"/>
                <a:gd name="T1" fmla="*/ 3 h 84"/>
                <a:gd name="T2" fmla="*/ 4 w 81"/>
                <a:gd name="T3" fmla="*/ 0 h 84"/>
                <a:gd name="T4" fmla="*/ 7 w 81"/>
                <a:gd name="T5" fmla="*/ 0 h 84"/>
                <a:gd name="T6" fmla="*/ 14 w 81"/>
                <a:gd name="T7" fmla="*/ 0 h 84"/>
                <a:gd name="T8" fmla="*/ 21 w 81"/>
                <a:gd name="T9" fmla="*/ 0 h 84"/>
                <a:gd name="T10" fmla="*/ 32 w 81"/>
                <a:gd name="T11" fmla="*/ 3 h 84"/>
                <a:gd name="T12" fmla="*/ 39 w 81"/>
                <a:gd name="T13" fmla="*/ 10 h 84"/>
                <a:gd name="T14" fmla="*/ 49 w 81"/>
                <a:gd name="T15" fmla="*/ 14 h 84"/>
                <a:gd name="T16" fmla="*/ 60 w 81"/>
                <a:gd name="T17" fmla="*/ 21 h 84"/>
                <a:gd name="T18" fmla="*/ 67 w 81"/>
                <a:gd name="T19" fmla="*/ 31 h 84"/>
                <a:gd name="T20" fmla="*/ 74 w 81"/>
                <a:gd name="T21" fmla="*/ 42 h 84"/>
                <a:gd name="T22" fmla="*/ 77 w 81"/>
                <a:gd name="T23" fmla="*/ 49 h 84"/>
                <a:gd name="T24" fmla="*/ 81 w 81"/>
                <a:gd name="T25" fmla="*/ 59 h 84"/>
                <a:gd name="T26" fmla="*/ 81 w 81"/>
                <a:gd name="T27" fmla="*/ 70 h 84"/>
                <a:gd name="T28" fmla="*/ 81 w 81"/>
                <a:gd name="T29" fmla="*/ 77 h 84"/>
                <a:gd name="T30" fmla="*/ 77 w 81"/>
                <a:gd name="T31" fmla="*/ 80 h 84"/>
                <a:gd name="T32" fmla="*/ 74 w 81"/>
                <a:gd name="T33" fmla="*/ 84 h 84"/>
                <a:gd name="T34" fmla="*/ 70 w 81"/>
                <a:gd name="T35" fmla="*/ 84 h 84"/>
                <a:gd name="T36" fmla="*/ 67 w 81"/>
                <a:gd name="T37" fmla="*/ 80 h 84"/>
                <a:gd name="T38" fmla="*/ 60 w 81"/>
                <a:gd name="T39" fmla="*/ 77 h 84"/>
                <a:gd name="T40" fmla="*/ 49 w 81"/>
                <a:gd name="T41" fmla="*/ 66 h 84"/>
                <a:gd name="T42" fmla="*/ 32 w 81"/>
                <a:gd name="T43" fmla="*/ 49 h 84"/>
                <a:gd name="T44" fmla="*/ 18 w 81"/>
                <a:gd name="T45" fmla="*/ 31 h 84"/>
                <a:gd name="T46" fmla="*/ 11 w 81"/>
                <a:gd name="T47" fmla="*/ 21 h 84"/>
                <a:gd name="T48" fmla="*/ 4 w 81"/>
                <a:gd name="T49" fmla="*/ 14 h 84"/>
                <a:gd name="T50" fmla="*/ 0 w 81"/>
                <a:gd name="T51" fmla="*/ 7 h 84"/>
                <a:gd name="T52" fmla="*/ 0 w 81"/>
                <a:gd name="T53" fmla="*/ 3 h 84"/>
                <a:gd name="T54" fmla="*/ 0 w 81"/>
                <a:gd name="T55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84">
                  <a:moveTo>
                    <a:pt x="0" y="3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32" y="3"/>
                  </a:lnTo>
                  <a:lnTo>
                    <a:pt x="39" y="10"/>
                  </a:lnTo>
                  <a:lnTo>
                    <a:pt x="49" y="14"/>
                  </a:lnTo>
                  <a:lnTo>
                    <a:pt x="60" y="21"/>
                  </a:lnTo>
                  <a:lnTo>
                    <a:pt x="67" y="31"/>
                  </a:lnTo>
                  <a:lnTo>
                    <a:pt x="74" y="42"/>
                  </a:lnTo>
                  <a:lnTo>
                    <a:pt x="77" y="49"/>
                  </a:lnTo>
                  <a:lnTo>
                    <a:pt x="81" y="59"/>
                  </a:lnTo>
                  <a:lnTo>
                    <a:pt x="81" y="70"/>
                  </a:lnTo>
                  <a:lnTo>
                    <a:pt x="81" y="77"/>
                  </a:lnTo>
                  <a:lnTo>
                    <a:pt x="77" y="80"/>
                  </a:lnTo>
                  <a:lnTo>
                    <a:pt x="74" y="84"/>
                  </a:lnTo>
                  <a:lnTo>
                    <a:pt x="70" y="84"/>
                  </a:lnTo>
                  <a:lnTo>
                    <a:pt x="67" y="80"/>
                  </a:lnTo>
                  <a:lnTo>
                    <a:pt x="60" y="77"/>
                  </a:lnTo>
                  <a:lnTo>
                    <a:pt x="49" y="66"/>
                  </a:lnTo>
                  <a:lnTo>
                    <a:pt x="32" y="49"/>
                  </a:lnTo>
                  <a:lnTo>
                    <a:pt x="18" y="31"/>
                  </a:lnTo>
                  <a:lnTo>
                    <a:pt x="11" y="21"/>
                  </a:lnTo>
                  <a:lnTo>
                    <a:pt x="4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8">
              <a:extLst>
                <a:ext uri="{FF2B5EF4-FFF2-40B4-BE49-F238E27FC236}">
                  <a16:creationId xmlns:a16="http://schemas.microsoft.com/office/drawing/2014/main" id="{15184F2E-8715-4114-A2BB-F7B475B2A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325" y="5173770"/>
              <a:ext cx="855830" cy="831377"/>
            </a:xfrm>
            <a:custGeom>
              <a:avLst/>
              <a:gdLst>
                <a:gd name="T0" fmla="*/ 94 w 140"/>
                <a:gd name="T1" fmla="*/ 129 h 136"/>
                <a:gd name="T2" fmla="*/ 87 w 140"/>
                <a:gd name="T3" fmla="*/ 136 h 136"/>
                <a:gd name="T4" fmla="*/ 77 w 140"/>
                <a:gd name="T5" fmla="*/ 136 h 136"/>
                <a:gd name="T6" fmla="*/ 73 w 140"/>
                <a:gd name="T7" fmla="*/ 129 h 136"/>
                <a:gd name="T8" fmla="*/ 73 w 140"/>
                <a:gd name="T9" fmla="*/ 118 h 136"/>
                <a:gd name="T10" fmla="*/ 70 w 140"/>
                <a:gd name="T11" fmla="*/ 108 h 136"/>
                <a:gd name="T12" fmla="*/ 59 w 140"/>
                <a:gd name="T13" fmla="*/ 97 h 136"/>
                <a:gd name="T14" fmla="*/ 56 w 140"/>
                <a:gd name="T15" fmla="*/ 90 h 136"/>
                <a:gd name="T16" fmla="*/ 59 w 140"/>
                <a:gd name="T17" fmla="*/ 87 h 136"/>
                <a:gd name="T18" fmla="*/ 66 w 140"/>
                <a:gd name="T19" fmla="*/ 83 h 136"/>
                <a:gd name="T20" fmla="*/ 77 w 140"/>
                <a:gd name="T21" fmla="*/ 87 h 136"/>
                <a:gd name="T22" fmla="*/ 84 w 140"/>
                <a:gd name="T23" fmla="*/ 90 h 136"/>
                <a:gd name="T24" fmla="*/ 84 w 140"/>
                <a:gd name="T25" fmla="*/ 87 h 136"/>
                <a:gd name="T26" fmla="*/ 87 w 140"/>
                <a:gd name="T27" fmla="*/ 80 h 136"/>
                <a:gd name="T28" fmla="*/ 91 w 140"/>
                <a:gd name="T29" fmla="*/ 69 h 136"/>
                <a:gd name="T30" fmla="*/ 94 w 140"/>
                <a:gd name="T31" fmla="*/ 55 h 136"/>
                <a:gd name="T32" fmla="*/ 101 w 140"/>
                <a:gd name="T33" fmla="*/ 41 h 136"/>
                <a:gd name="T34" fmla="*/ 101 w 140"/>
                <a:gd name="T35" fmla="*/ 34 h 136"/>
                <a:gd name="T36" fmla="*/ 98 w 140"/>
                <a:gd name="T37" fmla="*/ 31 h 136"/>
                <a:gd name="T38" fmla="*/ 91 w 140"/>
                <a:gd name="T39" fmla="*/ 34 h 136"/>
                <a:gd name="T40" fmla="*/ 70 w 140"/>
                <a:gd name="T41" fmla="*/ 38 h 136"/>
                <a:gd name="T42" fmla="*/ 45 w 140"/>
                <a:gd name="T43" fmla="*/ 45 h 136"/>
                <a:gd name="T44" fmla="*/ 28 w 140"/>
                <a:gd name="T45" fmla="*/ 48 h 136"/>
                <a:gd name="T46" fmla="*/ 21 w 140"/>
                <a:gd name="T47" fmla="*/ 48 h 136"/>
                <a:gd name="T48" fmla="*/ 14 w 140"/>
                <a:gd name="T49" fmla="*/ 48 h 136"/>
                <a:gd name="T50" fmla="*/ 3 w 140"/>
                <a:gd name="T51" fmla="*/ 41 h 136"/>
                <a:gd name="T52" fmla="*/ 0 w 140"/>
                <a:gd name="T53" fmla="*/ 34 h 136"/>
                <a:gd name="T54" fmla="*/ 0 w 140"/>
                <a:gd name="T55" fmla="*/ 27 h 136"/>
                <a:gd name="T56" fmla="*/ 7 w 140"/>
                <a:gd name="T57" fmla="*/ 27 h 136"/>
                <a:gd name="T58" fmla="*/ 10 w 140"/>
                <a:gd name="T59" fmla="*/ 27 h 136"/>
                <a:gd name="T60" fmla="*/ 21 w 140"/>
                <a:gd name="T61" fmla="*/ 24 h 136"/>
                <a:gd name="T62" fmla="*/ 35 w 140"/>
                <a:gd name="T63" fmla="*/ 24 h 136"/>
                <a:gd name="T64" fmla="*/ 52 w 140"/>
                <a:gd name="T65" fmla="*/ 20 h 136"/>
                <a:gd name="T66" fmla="*/ 70 w 140"/>
                <a:gd name="T67" fmla="*/ 17 h 136"/>
                <a:gd name="T68" fmla="*/ 84 w 140"/>
                <a:gd name="T69" fmla="*/ 10 h 136"/>
                <a:gd name="T70" fmla="*/ 91 w 140"/>
                <a:gd name="T71" fmla="*/ 6 h 136"/>
                <a:gd name="T72" fmla="*/ 94 w 140"/>
                <a:gd name="T73" fmla="*/ 3 h 136"/>
                <a:gd name="T74" fmla="*/ 98 w 140"/>
                <a:gd name="T75" fmla="*/ 0 h 136"/>
                <a:gd name="T76" fmla="*/ 105 w 140"/>
                <a:gd name="T77" fmla="*/ 0 h 136"/>
                <a:gd name="T78" fmla="*/ 115 w 140"/>
                <a:gd name="T79" fmla="*/ 6 h 136"/>
                <a:gd name="T80" fmla="*/ 126 w 140"/>
                <a:gd name="T81" fmla="*/ 17 h 136"/>
                <a:gd name="T82" fmla="*/ 136 w 140"/>
                <a:gd name="T83" fmla="*/ 27 h 136"/>
                <a:gd name="T84" fmla="*/ 140 w 140"/>
                <a:gd name="T85" fmla="*/ 34 h 136"/>
                <a:gd name="T86" fmla="*/ 140 w 140"/>
                <a:gd name="T87" fmla="*/ 41 h 136"/>
                <a:gd name="T88" fmla="*/ 133 w 140"/>
                <a:gd name="T89" fmla="*/ 45 h 136"/>
                <a:gd name="T90" fmla="*/ 129 w 140"/>
                <a:gd name="T91" fmla="*/ 55 h 136"/>
                <a:gd name="T92" fmla="*/ 122 w 140"/>
                <a:gd name="T93" fmla="*/ 80 h 136"/>
                <a:gd name="T94" fmla="*/ 112 w 140"/>
                <a:gd name="T95" fmla="*/ 108 h 136"/>
                <a:gd name="T96" fmla="*/ 101 w 140"/>
                <a:gd name="T97" fmla="*/ 122 h 136"/>
                <a:gd name="T98" fmla="*/ 98 w 140"/>
                <a:gd name="T99" fmla="*/ 12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136">
                  <a:moveTo>
                    <a:pt x="98" y="125"/>
                  </a:moveTo>
                  <a:lnTo>
                    <a:pt x="94" y="129"/>
                  </a:lnTo>
                  <a:lnTo>
                    <a:pt x="91" y="132"/>
                  </a:lnTo>
                  <a:lnTo>
                    <a:pt x="87" y="136"/>
                  </a:lnTo>
                  <a:lnTo>
                    <a:pt x="84" y="136"/>
                  </a:lnTo>
                  <a:lnTo>
                    <a:pt x="77" y="136"/>
                  </a:lnTo>
                  <a:lnTo>
                    <a:pt x="77" y="132"/>
                  </a:lnTo>
                  <a:lnTo>
                    <a:pt x="73" y="129"/>
                  </a:lnTo>
                  <a:lnTo>
                    <a:pt x="77" y="125"/>
                  </a:lnTo>
                  <a:lnTo>
                    <a:pt x="73" y="118"/>
                  </a:lnTo>
                  <a:lnTo>
                    <a:pt x="73" y="111"/>
                  </a:lnTo>
                  <a:lnTo>
                    <a:pt x="70" y="108"/>
                  </a:lnTo>
                  <a:lnTo>
                    <a:pt x="66" y="104"/>
                  </a:lnTo>
                  <a:lnTo>
                    <a:pt x="59" y="97"/>
                  </a:lnTo>
                  <a:lnTo>
                    <a:pt x="56" y="94"/>
                  </a:lnTo>
                  <a:lnTo>
                    <a:pt x="56" y="90"/>
                  </a:lnTo>
                  <a:lnTo>
                    <a:pt x="56" y="87"/>
                  </a:lnTo>
                  <a:lnTo>
                    <a:pt x="59" y="87"/>
                  </a:lnTo>
                  <a:lnTo>
                    <a:pt x="63" y="83"/>
                  </a:lnTo>
                  <a:lnTo>
                    <a:pt x="66" y="83"/>
                  </a:lnTo>
                  <a:lnTo>
                    <a:pt x="70" y="87"/>
                  </a:lnTo>
                  <a:lnTo>
                    <a:pt x="77" y="87"/>
                  </a:lnTo>
                  <a:lnTo>
                    <a:pt x="80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87"/>
                  </a:lnTo>
                  <a:lnTo>
                    <a:pt x="87" y="83"/>
                  </a:lnTo>
                  <a:lnTo>
                    <a:pt x="87" y="80"/>
                  </a:lnTo>
                  <a:lnTo>
                    <a:pt x="91" y="73"/>
                  </a:lnTo>
                  <a:lnTo>
                    <a:pt x="91" y="69"/>
                  </a:lnTo>
                  <a:lnTo>
                    <a:pt x="94" y="62"/>
                  </a:lnTo>
                  <a:lnTo>
                    <a:pt x="94" y="55"/>
                  </a:lnTo>
                  <a:lnTo>
                    <a:pt x="98" y="52"/>
                  </a:lnTo>
                  <a:lnTo>
                    <a:pt x="101" y="41"/>
                  </a:lnTo>
                  <a:lnTo>
                    <a:pt x="101" y="38"/>
                  </a:lnTo>
                  <a:lnTo>
                    <a:pt x="101" y="34"/>
                  </a:lnTo>
                  <a:lnTo>
                    <a:pt x="98" y="34"/>
                  </a:lnTo>
                  <a:lnTo>
                    <a:pt x="98" y="31"/>
                  </a:lnTo>
                  <a:lnTo>
                    <a:pt x="94" y="31"/>
                  </a:lnTo>
                  <a:lnTo>
                    <a:pt x="91" y="34"/>
                  </a:lnTo>
                  <a:lnTo>
                    <a:pt x="80" y="34"/>
                  </a:lnTo>
                  <a:lnTo>
                    <a:pt x="70" y="38"/>
                  </a:lnTo>
                  <a:lnTo>
                    <a:pt x="59" y="41"/>
                  </a:lnTo>
                  <a:lnTo>
                    <a:pt x="45" y="45"/>
                  </a:lnTo>
                  <a:lnTo>
                    <a:pt x="35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0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10" y="27"/>
                  </a:lnTo>
                  <a:lnTo>
                    <a:pt x="14" y="27"/>
                  </a:lnTo>
                  <a:lnTo>
                    <a:pt x="21" y="24"/>
                  </a:lnTo>
                  <a:lnTo>
                    <a:pt x="28" y="24"/>
                  </a:lnTo>
                  <a:lnTo>
                    <a:pt x="35" y="24"/>
                  </a:lnTo>
                  <a:lnTo>
                    <a:pt x="42" y="20"/>
                  </a:lnTo>
                  <a:lnTo>
                    <a:pt x="52" y="20"/>
                  </a:lnTo>
                  <a:lnTo>
                    <a:pt x="63" y="17"/>
                  </a:lnTo>
                  <a:lnTo>
                    <a:pt x="70" y="17"/>
                  </a:lnTo>
                  <a:lnTo>
                    <a:pt x="77" y="13"/>
                  </a:lnTo>
                  <a:lnTo>
                    <a:pt x="84" y="10"/>
                  </a:lnTo>
                  <a:lnTo>
                    <a:pt x="87" y="10"/>
                  </a:lnTo>
                  <a:lnTo>
                    <a:pt x="91" y="6"/>
                  </a:lnTo>
                  <a:lnTo>
                    <a:pt x="94" y="6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3"/>
                  </a:lnTo>
                  <a:lnTo>
                    <a:pt x="115" y="6"/>
                  </a:lnTo>
                  <a:lnTo>
                    <a:pt x="119" y="10"/>
                  </a:lnTo>
                  <a:lnTo>
                    <a:pt x="126" y="17"/>
                  </a:lnTo>
                  <a:lnTo>
                    <a:pt x="133" y="24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38"/>
                  </a:lnTo>
                  <a:lnTo>
                    <a:pt x="140" y="41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33" y="48"/>
                  </a:lnTo>
                  <a:lnTo>
                    <a:pt x="129" y="55"/>
                  </a:lnTo>
                  <a:lnTo>
                    <a:pt x="126" y="62"/>
                  </a:lnTo>
                  <a:lnTo>
                    <a:pt x="122" y="80"/>
                  </a:lnTo>
                  <a:lnTo>
                    <a:pt x="115" y="97"/>
                  </a:lnTo>
                  <a:lnTo>
                    <a:pt x="112" y="108"/>
                  </a:lnTo>
                  <a:lnTo>
                    <a:pt x="108" y="115"/>
                  </a:lnTo>
                  <a:lnTo>
                    <a:pt x="101" y="122"/>
                  </a:lnTo>
                  <a:lnTo>
                    <a:pt x="98" y="125"/>
                  </a:lnTo>
                  <a:lnTo>
                    <a:pt x="98" y="1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9">
              <a:extLst>
                <a:ext uri="{FF2B5EF4-FFF2-40B4-BE49-F238E27FC236}">
                  <a16:creationId xmlns:a16="http://schemas.microsoft.com/office/drawing/2014/main" id="{15A088CB-C613-4892-8975-96D3204DE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290" y="5338821"/>
              <a:ext cx="495161" cy="837492"/>
            </a:xfrm>
            <a:custGeom>
              <a:avLst/>
              <a:gdLst>
                <a:gd name="T0" fmla="*/ 53 w 81"/>
                <a:gd name="T1" fmla="*/ 0 h 137"/>
                <a:gd name="T2" fmla="*/ 60 w 81"/>
                <a:gd name="T3" fmla="*/ 4 h 137"/>
                <a:gd name="T4" fmla="*/ 63 w 81"/>
                <a:gd name="T5" fmla="*/ 11 h 137"/>
                <a:gd name="T6" fmla="*/ 74 w 81"/>
                <a:gd name="T7" fmla="*/ 18 h 137"/>
                <a:gd name="T8" fmla="*/ 81 w 81"/>
                <a:gd name="T9" fmla="*/ 25 h 137"/>
                <a:gd name="T10" fmla="*/ 81 w 81"/>
                <a:gd name="T11" fmla="*/ 28 h 137"/>
                <a:gd name="T12" fmla="*/ 81 w 81"/>
                <a:gd name="T13" fmla="*/ 32 h 137"/>
                <a:gd name="T14" fmla="*/ 81 w 81"/>
                <a:gd name="T15" fmla="*/ 35 h 137"/>
                <a:gd name="T16" fmla="*/ 77 w 81"/>
                <a:gd name="T17" fmla="*/ 42 h 137"/>
                <a:gd name="T18" fmla="*/ 74 w 81"/>
                <a:gd name="T19" fmla="*/ 56 h 137"/>
                <a:gd name="T20" fmla="*/ 67 w 81"/>
                <a:gd name="T21" fmla="*/ 70 h 137"/>
                <a:gd name="T22" fmla="*/ 56 w 81"/>
                <a:gd name="T23" fmla="*/ 88 h 137"/>
                <a:gd name="T24" fmla="*/ 46 w 81"/>
                <a:gd name="T25" fmla="*/ 102 h 137"/>
                <a:gd name="T26" fmla="*/ 35 w 81"/>
                <a:gd name="T27" fmla="*/ 116 h 137"/>
                <a:gd name="T28" fmla="*/ 25 w 81"/>
                <a:gd name="T29" fmla="*/ 123 h 137"/>
                <a:gd name="T30" fmla="*/ 14 w 81"/>
                <a:gd name="T31" fmla="*/ 133 h 137"/>
                <a:gd name="T32" fmla="*/ 7 w 81"/>
                <a:gd name="T33" fmla="*/ 137 h 137"/>
                <a:gd name="T34" fmla="*/ 0 w 81"/>
                <a:gd name="T35" fmla="*/ 137 h 137"/>
                <a:gd name="T36" fmla="*/ 0 w 81"/>
                <a:gd name="T37" fmla="*/ 137 h 137"/>
                <a:gd name="T38" fmla="*/ 0 w 81"/>
                <a:gd name="T39" fmla="*/ 137 h 137"/>
                <a:gd name="T40" fmla="*/ 0 w 81"/>
                <a:gd name="T41" fmla="*/ 133 h 137"/>
                <a:gd name="T42" fmla="*/ 0 w 81"/>
                <a:gd name="T43" fmla="*/ 126 h 137"/>
                <a:gd name="T44" fmla="*/ 7 w 81"/>
                <a:gd name="T45" fmla="*/ 119 h 137"/>
                <a:gd name="T46" fmla="*/ 14 w 81"/>
                <a:gd name="T47" fmla="*/ 109 h 137"/>
                <a:gd name="T48" fmla="*/ 21 w 81"/>
                <a:gd name="T49" fmla="*/ 95 h 137"/>
                <a:gd name="T50" fmla="*/ 28 w 81"/>
                <a:gd name="T51" fmla="*/ 84 h 137"/>
                <a:gd name="T52" fmla="*/ 42 w 81"/>
                <a:gd name="T53" fmla="*/ 63 h 137"/>
                <a:gd name="T54" fmla="*/ 46 w 81"/>
                <a:gd name="T55" fmla="*/ 49 h 137"/>
                <a:gd name="T56" fmla="*/ 49 w 81"/>
                <a:gd name="T57" fmla="*/ 35 h 137"/>
                <a:gd name="T58" fmla="*/ 53 w 81"/>
                <a:gd name="T59" fmla="*/ 18 h 137"/>
                <a:gd name="T60" fmla="*/ 53 w 81"/>
                <a:gd name="T61" fmla="*/ 0 h 137"/>
                <a:gd name="T62" fmla="*/ 53 w 81"/>
                <a:gd name="T6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137">
                  <a:moveTo>
                    <a:pt x="53" y="0"/>
                  </a:moveTo>
                  <a:lnTo>
                    <a:pt x="60" y="4"/>
                  </a:lnTo>
                  <a:lnTo>
                    <a:pt x="63" y="11"/>
                  </a:lnTo>
                  <a:lnTo>
                    <a:pt x="74" y="18"/>
                  </a:lnTo>
                  <a:lnTo>
                    <a:pt x="81" y="25"/>
                  </a:lnTo>
                  <a:lnTo>
                    <a:pt x="81" y="28"/>
                  </a:lnTo>
                  <a:lnTo>
                    <a:pt x="81" y="32"/>
                  </a:lnTo>
                  <a:lnTo>
                    <a:pt x="81" y="35"/>
                  </a:lnTo>
                  <a:lnTo>
                    <a:pt x="77" y="42"/>
                  </a:lnTo>
                  <a:lnTo>
                    <a:pt x="74" y="56"/>
                  </a:lnTo>
                  <a:lnTo>
                    <a:pt x="67" y="70"/>
                  </a:lnTo>
                  <a:lnTo>
                    <a:pt x="56" y="88"/>
                  </a:lnTo>
                  <a:lnTo>
                    <a:pt x="46" y="102"/>
                  </a:lnTo>
                  <a:lnTo>
                    <a:pt x="35" y="116"/>
                  </a:lnTo>
                  <a:lnTo>
                    <a:pt x="25" y="123"/>
                  </a:lnTo>
                  <a:lnTo>
                    <a:pt x="14" y="133"/>
                  </a:lnTo>
                  <a:lnTo>
                    <a:pt x="7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0" y="126"/>
                  </a:lnTo>
                  <a:lnTo>
                    <a:pt x="7" y="119"/>
                  </a:lnTo>
                  <a:lnTo>
                    <a:pt x="14" y="109"/>
                  </a:lnTo>
                  <a:lnTo>
                    <a:pt x="21" y="95"/>
                  </a:lnTo>
                  <a:lnTo>
                    <a:pt x="28" y="84"/>
                  </a:lnTo>
                  <a:lnTo>
                    <a:pt x="42" y="63"/>
                  </a:lnTo>
                  <a:lnTo>
                    <a:pt x="46" y="49"/>
                  </a:lnTo>
                  <a:lnTo>
                    <a:pt x="49" y="35"/>
                  </a:lnTo>
                  <a:lnTo>
                    <a:pt x="53" y="18"/>
                  </a:lnTo>
                  <a:lnTo>
                    <a:pt x="53" y="0"/>
                  </a:lnTo>
                  <a:lnTo>
                    <a:pt x="5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0">
              <a:extLst>
                <a:ext uri="{FF2B5EF4-FFF2-40B4-BE49-F238E27FC236}">
                  <a16:creationId xmlns:a16="http://schemas.microsoft.com/office/drawing/2014/main" id="{38EFA247-8B83-4110-9305-1D7702561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662" y="6090731"/>
              <a:ext cx="238412" cy="531839"/>
            </a:xfrm>
            <a:custGeom>
              <a:avLst/>
              <a:gdLst>
                <a:gd name="T0" fmla="*/ 4 w 39"/>
                <a:gd name="T1" fmla="*/ 21 h 87"/>
                <a:gd name="T2" fmla="*/ 0 w 39"/>
                <a:gd name="T3" fmla="*/ 17 h 87"/>
                <a:gd name="T4" fmla="*/ 0 w 39"/>
                <a:gd name="T5" fmla="*/ 10 h 87"/>
                <a:gd name="T6" fmla="*/ 0 w 39"/>
                <a:gd name="T7" fmla="*/ 7 h 87"/>
                <a:gd name="T8" fmla="*/ 0 w 39"/>
                <a:gd name="T9" fmla="*/ 3 h 87"/>
                <a:gd name="T10" fmla="*/ 4 w 39"/>
                <a:gd name="T11" fmla="*/ 0 h 87"/>
                <a:gd name="T12" fmla="*/ 11 w 39"/>
                <a:gd name="T13" fmla="*/ 0 h 87"/>
                <a:gd name="T14" fmla="*/ 18 w 39"/>
                <a:gd name="T15" fmla="*/ 0 h 87"/>
                <a:gd name="T16" fmla="*/ 28 w 39"/>
                <a:gd name="T17" fmla="*/ 3 h 87"/>
                <a:gd name="T18" fmla="*/ 32 w 39"/>
                <a:gd name="T19" fmla="*/ 17 h 87"/>
                <a:gd name="T20" fmla="*/ 32 w 39"/>
                <a:gd name="T21" fmla="*/ 28 h 87"/>
                <a:gd name="T22" fmla="*/ 35 w 39"/>
                <a:gd name="T23" fmla="*/ 42 h 87"/>
                <a:gd name="T24" fmla="*/ 35 w 39"/>
                <a:gd name="T25" fmla="*/ 49 h 87"/>
                <a:gd name="T26" fmla="*/ 35 w 39"/>
                <a:gd name="T27" fmla="*/ 59 h 87"/>
                <a:gd name="T28" fmla="*/ 35 w 39"/>
                <a:gd name="T29" fmla="*/ 66 h 87"/>
                <a:gd name="T30" fmla="*/ 39 w 39"/>
                <a:gd name="T31" fmla="*/ 70 h 87"/>
                <a:gd name="T32" fmla="*/ 39 w 39"/>
                <a:gd name="T33" fmla="*/ 73 h 87"/>
                <a:gd name="T34" fmla="*/ 35 w 39"/>
                <a:gd name="T35" fmla="*/ 80 h 87"/>
                <a:gd name="T36" fmla="*/ 35 w 39"/>
                <a:gd name="T37" fmla="*/ 83 h 87"/>
                <a:gd name="T38" fmla="*/ 32 w 39"/>
                <a:gd name="T39" fmla="*/ 87 h 87"/>
                <a:gd name="T40" fmla="*/ 32 w 39"/>
                <a:gd name="T41" fmla="*/ 87 h 87"/>
                <a:gd name="T42" fmla="*/ 25 w 39"/>
                <a:gd name="T43" fmla="*/ 87 h 87"/>
                <a:gd name="T44" fmla="*/ 21 w 39"/>
                <a:gd name="T45" fmla="*/ 83 h 87"/>
                <a:gd name="T46" fmla="*/ 21 w 39"/>
                <a:gd name="T47" fmla="*/ 80 h 87"/>
                <a:gd name="T48" fmla="*/ 18 w 39"/>
                <a:gd name="T49" fmla="*/ 73 h 87"/>
                <a:gd name="T50" fmla="*/ 14 w 39"/>
                <a:gd name="T51" fmla="*/ 59 h 87"/>
                <a:gd name="T52" fmla="*/ 11 w 39"/>
                <a:gd name="T53" fmla="*/ 45 h 87"/>
                <a:gd name="T54" fmla="*/ 7 w 39"/>
                <a:gd name="T55" fmla="*/ 38 h 87"/>
                <a:gd name="T56" fmla="*/ 7 w 39"/>
                <a:gd name="T57" fmla="*/ 31 h 87"/>
                <a:gd name="T58" fmla="*/ 4 w 39"/>
                <a:gd name="T59" fmla="*/ 24 h 87"/>
                <a:gd name="T60" fmla="*/ 4 w 39"/>
                <a:gd name="T61" fmla="*/ 21 h 87"/>
                <a:gd name="T62" fmla="*/ 4 w 39"/>
                <a:gd name="T63" fmla="*/ 2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87">
                  <a:moveTo>
                    <a:pt x="4" y="21"/>
                  </a:moveTo>
                  <a:lnTo>
                    <a:pt x="0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8" y="3"/>
                  </a:lnTo>
                  <a:lnTo>
                    <a:pt x="32" y="17"/>
                  </a:lnTo>
                  <a:lnTo>
                    <a:pt x="32" y="28"/>
                  </a:lnTo>
                  <a:lnTo>
                    <a:pt x="35" y="42"/>
                  </a:lnTo>
                  <a:lnTo>
                    <a:pt x="35" y="49"/>
                  </a:lnTo>
                  <a:lnTo>
                    <a:pt x="35" y="59"/>
                  </a:lnTo>
                  <a:lnTo>
                    <a:pt x="35" y="66"/>
                  </a:lnTo>
                  <a:lnTo>
                    <a:pt x="39" y="70"/>
                  </a:lnTo>
                  <a:lnTo>
                    <a:pt x="39" y="73"/>
                  </a:lnTo>
                  <a:lnTo>
                    <a:pt x="35" y="80"/>
                  </a:lnTo>
                  <a:lnTo>
                    <a:pt x="35" y="83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5" y="87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8" y="73"/>
                  </a:lnTo>
                  <a:lnTo>
                    <a:pt x="14" y="59"/>
                  </a:lnTo>
                  <a:lnTo>
                    <a:pt x="11" y="45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">
              <a:extLst>
                <a:ext uri="{FF2B5EF4-FFF2-40B4-BE49-F238E27FC236}">
                  <a16:creationId xmlns:a16="http://schemas.microsoft.com/office/drawing/2014/main" id="{F42442F3-A9D9-4552-93CE-76F25F4F4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245" y="6023485"/>
              <a:ext cx="709116" cy="452367"/>
            </a:xfrm>
            <a:custGeom>
              <a:avLst/>
              <a:gdLst>
                <a:gd name="T0" fmla="*/ 109 w 116"/>
                <a:gd name="T1" fmla="*/ 35 h 74"/>
                <a:gd name="T2" fmla="*/ 109 w 116"/>
                <a:gd name="T3" fmla="*/ 35 h 74"/>
                <a:gd name="T4" fmla="*/ 105 w 116"/>
                <a:gd name="T5" fmla="*/ 39 h 74"/>
                <a:gd name="T6" fmla="*/ 105 w 116"/>
                <a:gd name="T7" fmla="*/ 42 h 74"/>
                <a:gd name="T8" fmla="*/ 102 w 116"/>
                <a:gd name="T9" fmla="*/ 46 h 74"/>
                <a:gd name="T10" fmla="*/ 102 w 116"/>
                <a:gd name="T11" fmla="*/ 49 h 74"/>
                <a:gd name="T12" fmla="*/ 98 w 116"/>
                <a:gd name="T13" fmla="*/ 56 h 74"/>
                <a:gd name="T14" fmla="*/ 95 w 116"/>
                <a:gd name="T15" fmla="*/ 63 h 74"/>
                <a:gd name="T16" fmla="*/ 91 w 116"/>
                <a:gd name="T17" fmla="*/ 74 h 74"/>
                <a:gd name="T18" fmla="*/ 70 w 116"/>
                <a:gd name="T19" fmla="*/ 74 h 74"/>
                <a:gd name="T20" fmla="*/ 74 w 116"/>
                <a:gd name="T21" fmla="*/ 63 h 74"/>
                <a:gd name="T22" fmla="*/ 74 w 116"/>
                <a:gd name="T23" fmla="*/ 56 h 74"/>
                <a:gd name="T24" fmla="*/ 74 w 116"/>
                <a:gd name="T25" fmla="*/ 46 h 74"/>
                <a:gd name="T26" fmla="*/ 74 w 116"/>
                <a:gd name="T27" fmla="*/ 42 h 74"/>
                <a:gd name="T28" fmla="*/ 77 w 116"/>
                <a:gd name="T29" fmla="*/ 35 h 74"/>
                <a:gd name="T30" fmla="*/ 77 w 116"/>
                <a:gd name="T31" fmla="*/ 32 h 74"/>
                <a:gd name="T32" fmla="*/ 77 w 116"/>
                <a:gd name="T33" fmla="*/ 28 h 74"/>
                <a:gd name="T34" fmla="*/ 74 w 116"/>
                <a:gd name="T35" fmla="*/ 28 h 74"/>
                <a:gd name="T36" fmla="*/ 74 w 116"/>
                <a:gd name="T37" fmla="*/ 28 h 74"/>
                <a:gd name="T38" fmla="*/ 70 w 116"/>
                <a:gd name="T39" fmla="*/ 28 h 74"/>
                <a:gd name="T40" fmla="*/ 63 w 116"/>
                <a:gd name="T41" fmla="*/ 28 h 74"/>
                <a:gd name="T42" fmla="*/ 56 w 116"/>
                <a:gd name="T43" fmla="*/ 28 h 74"/>
                <a:gd name="T44" fmla="*/ 46 w 116"/>
                <a:gd name="T45" fmla="*/ 28 h 74"/>
                <a:gd name="T46" fmla="*/ 32 w 116"/>
                <a:gd name="T47" fmla="*/ 28 h 74"/>
                <a:gd name="T48" fmla="*/ 18 w 116"/>
                <a:gd name="T49" fmla="*/ 32 h 74"/>
                <a:gd name="T50" fmla="*/ 0 w 116"/>
                <a:gd name="T51" fmla="*/ 35 h 74"/>
                <a:gd name="T52" fmla="*/ 0 w 116"/>
                <a:gd name="T53" fmla="*/ 14 h 74"/>
                <a:gd name="T54" fmla="*/ 14 w 116"/>
                <a:gd name="T55" fmla="*/ 11 h 74"/>
                <a:gd name="T56" fmla="*/ 28 w 116"/>
                <a:gd name="T57" fmla="*/ 11 h 74"/>
                <a:gd name="T58" fmla="*/ 42 w 116"/>
                <a:gd name="T59" fmla="*/ 7 h 74"/>
                <a:gd name="T60" fmla="*/ 53 w 116"/>
                <a:gd name="T61" fmla="*/ 7 h 74"/>
                <a:gd name="T62" fmla="*/ 60 w 116"/>
                <a:gd name="T63" fmla="*/ 7 h 74"/>
                <a:gd name="T64" fmla="*/ 67 w 116"/>
                <a:gd name="T65" fmla="*/ 4 h 74"/>
                <a:gd name="T66" fmla="*/ 70 w 116"/>
                <a:gd name="T67" fmla="*/ 4 h 74"/>
                <a:gd name="T68" fmla="*/ 70 w 116"/>
                <a:gd name="T69" fmla="*/ 4 h 74"/>
                <a:gd name="T70" fmla="*/ 74 w 116"/>
                <a:gd name="T71" fmla="*/ 0 h 74"/>
                <a:gd name="T72" fmla="*/ 74 w 116"/>
                <a:gd name="T73" fmla="*/ 0 h 74"/>
                <a:gd name="T74" fmla="*/ 81 w 116"/>
                <a:gd name="T75" fmla="*/ 0 h 74"/>
                <a:gd name="T76" fmla="*/ 84 w 116"/>
                <a:gd name="T77" fmla="*/ 0 h 74"/>
                <a:gd name="T78" fmla="*/ 88 w 116"/>
                <a:gd name="T79" fmla="*/ 0 h 74"/>
                <a:gd name="T80" fmla="*/ 95 w 116"/>
                <a:gd name="T81" fmla="*/ 4 h 74"/>
                <a:gd name="T82" fmla="*/ 102 w 116"/>
                <a:gd name="T83" fmla="*/ 7 h 74"/>
                <a:gd name="T84" fmla="*/ 109 w 116"/>
                <a:gd name="T85" fmla="*/ 14 h 74"/>
                <a:gd name="T86" fmla="*/ 112 w 116"/>
                <a:gd name="T87" fmla="*/ 18 h 74"/>
                <a:gd name="T88" fmla="*/ 116 w 116"/>
                <a:gd name="T89" fmla="*/ 21 h 74"/>
                <a:gd name="T90" fmla="*/ 116 w 116"/>
                <a:gd name="T91" fmla="*/ 25 h 74"/>
                <a:gd name="T92" fmla="*/ 116 w 116"/>
                <a:gd name="T93" fmla="*/ 32 h 74"/>
                <a:gd name="T94" fmla="*/ 112 w 116"/>
                <a:gd name="T95" fmla="*/ 32 h 74"/>
                <a:gd name="T96" fmla="*/ 109 w 116"/>
                <a:gd name="T97" fmla="*/ 35 h 74"/>
                <a:gd name="T98" fmla="*/ 109 w 116"/>
                <a:gd name="T99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74">
                  <a:moveTo>
                    <a:pt x="109" y="35"/>
                  </a:moveTo>
                  <a:lnTo>
                    <a:pt x="109" y="35"/>
                  </a:lnTo>
                  <a:lnTo>
                    <a:pt x="105" y="39"/>
                  </a:lnTo>
                  <a:lnTo>
                    <a:pt x="105" y="42"/>
                  </a:lnTo>
                  <a:lnTo>
                    <a:pt x="102" y="46"/>
                  </a:lnTo>
                  <a:lnTo>
                    <a:pt x="102" y="49"/>
                  </a:lnTo>
                  <a:lnTo>
                    <a:pt x="98" y="56"/>
                  </a:lnTo>
                  <a:lnTo>
                    <a:pt x="95" y="63"/>
                  </a:lnTo>
                  <a:lnTo>
                    <a:pt x="91" y="74"/>
                  </a:lnTo>
                  <a:lnTo>
                    <a:pt x="70" y="74"/>
                  </a:lnTo>
                  <a:lnTo>
                    <a:pt x="74" y="63"/>
                  </a:lnTo>
                  <a:lnTo>
                    <a:pt x="74" y="56"/>
                  </a:lnTo>
                  <a:lnTo>
                    <a:pt x="74" y="46"/>
                  </a:lnTo>
                  <a:lnTo>
                    <a:pt x="74" y="42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3" y="28"/>
                  </a:lnTo>
                  <a:lnTo>
                    <a:pt x="56" y="28"/>
                  </a:lnTo>
                  <a:lnTo>
                    <a:pt x="46" y="28"/>
                  </a:lnTo>
                  <a:lnTo>
                    <a:pt x="32" y="28"/>
                  </a:lnTo>
                  <a:lnTo>
                    <a:pt x="18" y="32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14" y="11"/>
                  </a:lnTo>
                  <a:lnTo>
                    <a:pt x="28" y="11"/>
                  </a:lnTo>
                  <a:lnTo>
                    <a:pt x="42" y="7"/>
                  </a:lnTo>
                  <a:lnTo>
                    <a:pt x="53" y="7"/>
                  </a:lnTo>
                  <a:lnTo>
                    <a:pt x="60" y="7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5" y="4"/>
                  </a:lnTo>
                  <a:lnTo>
                    <a:pt x="102" y="7"/>
                  </a:lnTo>
                  <a:lnTo>
                    <a:pt x="109" y="14"/>
                  </a:lnTo>
                  <a:lnTo>
                    <a:pt x="112" y="18"/>
                  </a:lnTo>
                  <a:lnTo>
                    <a:pt x="116" y="21"/>
                  </a:lnTo>
                  <a:lnTo>
                    <a:pt x="116" y="25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09" y="35"/>
                  </a:lnTo>
                  <a:lnTo>
                    <a:pt x="109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2">
              <a:extLst>
                <a:ext uri="{FF2B5EF4-FFF2-40B4-BE49-F238E27FC236}">
                  <a16:creationId xmlns:a16="http://schemas.microsoft.com/office/drawing/2014/main" id="{552063EA-BA54-4990-996C-4938D35D5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828" y="6408610"/>
              <a:ext cx="470708" cy="110035"/>
            </a:xfrm>
            <a:custGeom>
              <a:avLst/>
              <a:gdLst>
                <a:gd name="T0" fmla="*/ 77 w 77"/>
                <a:gd name="T1" fmla="*/ 7 h 18"/>
                <a:gd name="T2" fmla="*/ 77 w 77"/>
                <a:gd name="T3" fmla="*/ 7 h 18"/>
                <a:gd name="T4" fmla="*/ 77 w 77"/>
                <a:gd name="T5" fmla="*/ 7 h 18"/>
                <a:gd name="T6" fmla="*/ 77 w 77"/>
                <a:gd name="T7" fmla="*/ 7 h 18"/>
                <a:gd name="T8" fmla="*/ 70 w 77"/>
                <a:gd name="T9" fmla="*/ 11 h 18"/>
                <a:gd name="T10" fmla="*/ 67 w 77"/>
                <a:gd name="T11" fmla="*/ 11 h 18"/>
                <a:gd name="T12" fmla="*/ 56 w 77"/>
                <a:gd name="T13" fmla="*/ 11 h 18"/>
                <a:gd name="T14" fmla="*/ 46 w 77"/>
                <a:gd name="T15" fmla="*/ 14 h 18"/>
                <a:gd name="T16" fmla="*/ 35 w 77"/>
                <a:gd name="T17" fmla="*/ 14 h 18"/>
                <a:gd name="T18" fmla="*/ 18 w 77"/>
                <a:gd name="T19" fmla="*/ 14 h 18"/>
                <a:gd name="T20" fmla="*/ 0 w 77"/>
                <a:gd name="T21" fmla="*/ 18 h 18"/>
                <a:gd name="T22" fmla="*/ 0 w 77"/>
                <a:gd name="T23" fmla="*/ 14 h 18"/>
                <a:gd name="T24" fmla="*/ 7 w 77"/>
                <a:gd name="T25" fmla="*/ 14 h 18"/>
                <a:gd name="T26" fmla="*/ 14 w 77"/>
                <a:gd name="T27" fmla="*/ 11 h 18"/>
                <a:gd name="T28" fmla="*/ 25 w 77"/>
                <a:gd name="T29" fmla="*/ 11 h 18"/>
                <a:gd name="T30" fmla="*/ 39 w 77"/>
                <a:gd name="T31" fmla="*/ 7 h 18"/>
                <a:gd name="T32" fmla="*/ 49 w 77"/>
                <a:gd name="T33" fmla="*/ 4 h 18"/>
                <a:gd name="T34" fmla="*/ 60 w 77"/>
                <a:gd name="T35" fmla="*/ 4 h 18"/>
                <a:gd name="T36" fmla="*/ 67 w 77"/>
                <a:gd name="T37" fmla="*/ 0 h 18"/>
                <a:gd name="T38" fmla="*/ 74 w 77"/>
                <a:gd name="T39" fmla="*/ 0 h 18"/>
                <a:gd name="T40" fmla="*/ 77 w 77"/>
                <a:gd name="T41" fmla="*/ 4 h 18"/>
                <a:gd name="T42" fmla="*/ 77 w 77"/>
                <a:gd name="T43" fmla="*/ 7 h 18"/>
                <a:gd name="T44" fmla="*/ 77 w 77"/>
                <a:gd name="T4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18">
                  <a:moveTo>
                    <a:pt x="77" y="7"/>
                  </a:move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56" y="11"/>
                  </a:lnTo>
                  <a:lnTo>
                    <a:pt x="46" y="14"/>
                  </a:lnTo>
                  <a:lnTo>
                    <a:pt x="35" y="14"/>
                  </a:lnTo>
                  <a:lnTo>
                    <a:pt x="18" y="1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1"/>
                  </a:lnTo>
                  <a:lnTo>
                    <a:pt x="25" y="11"/>
                  </a:lnTo>
                  <a:lnTo>
                    <a:pt x="39" y="7"/>
                  </a:lnTo>
                  <a:lnTo>
                    <a:pt x="49" y="4"/>
                  </a:lnTo>
                  <a:lnTo>
                    <a:pt x="60" y="4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77" y="4"/>
                  </a:lnTo>
                  <a:lnTo>
                    <a:pt x="77" y="7"/>
                  </a:lnTo>
                  <a:lnTo>
                    <a:pt x="77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3">
              <a:extLst>
                <a:ext uri="{FF2B5EF4-FFF2-40B4-BE49-F238E27FC236}">
                  <a16:creationId xmlns:a16="http://schemas.microsoft.com/office/drawing/2014/main" id="{02484D8B-2314-44E9-B1BB-54E099F98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451" y="5320484"/>
              <a:ext cx="599081" cy="1320423"/>
            </a:xfrm>
            <a:custGeom>
              <a:avLst/>
              <a:gdLst>
                <a:gd name="T0" fmla="*/ 87 w 98"/>
                <a:gd name="T1" fmla="*/ 112 h 216"/>
                <a:gd name="T2" fmla="*/ 87 w 98"/>
                <a:gd name="T3" fmla="*/ 133 h 216"/>
                <a:gd name="T4" fmla="*/ 87 w 98"/>
                <a:gd name="T5" fmla="*/ 150 h 216"/>
                <a:gd name="T6" fmla="*/ 87 w 98"/>
                <a:gd name="T7" fmla="*/ 157 h 216"/>
                <a:gd name="T8" fmla="*/ 87 w 98"/>
                <a:gd name="T9" fmla="*/ 164 h 216"/>
                <a:gd name="T10" fmla="*/ 84 w 98"/>
                <a:gd name="T11" fmla="*/ 175 h 216"/>
                <a:gd name="T12" fmla="*/ 84 w 98"/>
                <a:gd name="T13" fmla="*/ 196 h 216"/>
                <a:gd name="T14" fmla="*/ 80 w 98"/>
                <a:gd name="T15" fmla="*/ 213 h 216"/>
                <a:gd name="T16" fmla="*/ 73 w 98"/>
                <a:gd name="T17" fmla="*/ 216 h 216"/>
                <a:gd name="T18" fmla="*/ 70 w 98"/>
                <a:gd name="T19" fmla="*/ 216 h 216"/>
                <a:gd name="T20" fmla="*/ 63 w 98"/>
                <a:gd name="T21" fmla="*/ 209 h 216"/>
                <a:gd name="T22" fmla="*/ 59 w 98"/>
                <a:gd name="T23" fmla="*/ 192 h 216"/>
                <a:gd name="T24" fmla="*/ 59 w 98"/>
                <a:gd name="T25" fmla="*/ 178 h 216"/>
                <a:gd name="T26" fmla="*/ 59 w 98"/>
                <a:gd name="T27" fmla="*/ 171 h 216"/>
                <a:gd name="T28" fmla="*/ 59 w 98"/>
                <a:gd name="T29" fmla="*/ 157 h 216"/>
                <a:gd name="T30" fmla="*/ 63 w 98"/>
                <a:gd name="T31" fmla="*/ 108 h 216"/>
                <a:gd name="T32" fmla="*/ 63 w 98"/>
                <a:gd name="T33" fmla="*/ 63 h 216"/>
                <a:gd name="T34" fmla="*/ 63 w 98"/>
                <a:gd name="T35" fmla="*/ 45 h 216"/>
                <a:gd name="T36" fmla="*/ 63 w 98"/>
                <a:gd name="T37" fmla="*/ 38 h 216"/>
                <a:gd name="T38" fmla="*/ 59 w 98"/>
                <a:gd name="T39" fmla="*/ 31 h 216"/>
                <a:gd name="T40" fmla="*/ 59 w 98"/>
                <a:gd name="T41" fmla="*/ 31 h 216"/>
                <a:gd name="T42" fmla="*/ 52 w 98"/>
                <a:gd name="T43" fmla="*/ 31 h 216"/>
                <a:gd name="T44" fmla="*/ 35 w 98"/>
                <a:gd name="T45" fmla="*/ 35 h 216"/>
                <a:gd name="T46" fmla="*/ 14 w 98"/>
                <a:gd name="T47" fmla="*/ 38 h 216"/>
                <a:gd name="T48" fmla="*/ 0 w 98"/>
                <a:gd name="T49" fmla="*/ 14 h 216"/>
                <a:gd name="T50" fmla="*/ 17 w 98"/>
                <a:gd name="T51" fmla="*/ 14 h 216"/>
                <a:gd name="T52" fmla="*/ 31 w 98"/>
                <a:gd name="T53" fmla="*/ 10 h 216"/>
                <a:gd name="T54" fmla="*/ 45 w 98"/>
                <a:gd name="T55" fmla="*/ 7 h 216"/>
                <a:gd name="T56" fmla="*/ 52 w 98"/>
                <a:gd name="T57" fmla="*/ 3 h 216"/>
                <a:gd name="T58" fmla="*/ 63 w 98"/>
                <a:gd name="T59" fmla="*/ 0 h 216"/>
                <a:gd name="T60" fmla="*/ 70 w 98"/>
                <a:gd name="T61" fmla="*/ 3 h 216"/>
                <a:gd name="T62" fmla="*/ 84 w 98"/>
                <a:gd name="T63" fmla="*/ 10 h 216"/>
                <a:gd name="T64" fmla="*/ 94 w 98"/>
                <a:gd name="T65" fmla="*/ 21 h 216"/>
                <a:gd name="T66" fmla="*/ 98 w 98"/>
                <a:gd name="T67" fmla="*/ 28 h 216"/>
                <a:gd name="T68" fmla="*/ 94 w 98"/>
                <a:gd name="T69" fmla="*/ 38 h 216"/>
                <a:gd name="T70" fmla="*/ 91 w 98"/>
                <a:gd name="T71" fmla="*/ 42 h 216"/>
                <a:gd name="T72" fmla="*/ 91 w 98"/>
                <a:gd name="T73" fmla="*/ 56 h 216"/>
                <a:gd name="T74" fmla="*/ 87 w 98"/>
                <a:gd name="T75" fmla="*/ 73 h 216"/>
                <a:gd name="T76" fmla="*/ 87 w 98"/>
                <a:gd name="T77" fmla="*/ 9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216">
                  <a:moveTo>
                    <a:pt x="87" y="98"/>
                  </a:moveTo>
                  <a:lnTo>
                    <a:pt x="87" y="112"/>
                  </a:lnTo>
                  <a:lnTo>
                    <a:pt x="87" y="126"/>
                  </a:lnTo>
                  <a:lnTo>
                    <a:pt x="87" y="133"/>
                  </a:lnTo>
                  <a:lnTo>
                    <a:pt x="87" y="143"/>
                  </a:lnTo>
                  <a:lnTo>
                    <a:pt x="87" y="150"/>
                  </a:lnTo>
                  <a:lnTo>
                    <a:pt x="87" y="154"/>
                  </a:lnTo>
                  <a:lnTo>
                    <a:pt x="87" y="157"/>
                  </a:lnTo>
                  <a:lnTo>
                    <a:pt x="87" y="161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4" y="175"/>
                  </a:lnTo>
                  <a:lnTo>
                    <a:pt x="84" y="182"/>
                  </a:lnTo>
                  <a:lnTo>
                    <a:pt x="84" y="196"/>
                  </a:lnTo>
                  <a:lnTo>
                    <a:pt x="80" y="206"/>
                  </a:lnTo>
                  <a:lnTo>
                    <a:pt x="80" y="213"/>
                  </a:lnTo>
                  <a:lnTo>
                    <a:pt x="77" y="216"/>
                  </a:lnTo>
                  <a:lnTo>
                    <a:pt x="73" y="216"/>
                  </a:lnTo>
                  <a:lnTo>
                    <a:pt x="73" y="216"/>
                  </a:lnTo>
                  <a:lnTo>
                    <a:pt x="70" y="216"/>
                  </a:lnTo>
                  <a:lnTo>
                    <a:pt x="66" y="213"/>
                  </a:lnTo>
                  <a:lnTo>
                    <a:pt x="63" y="209"/>
                  </a:lnTo>
                  <a:lnTo>
                    <a:pt x="63" y="203"/>
                  </a:lnTo>
                  <a:lnTo>
                    <a:pt x="59" y="192"/>
                  </a:lnTo>
                  <a:lnTo>
                    <a:pt x="59" y="182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1"/>
                  </a:lnTo>
                  <a:lnTo>
                    <a:pt x="59" y="168"/>
                  </a:lnTo>
                  <a:lnTo>
                    <a:pt x="59" y="157"/>
                  </a:lnTo>
                  <a:lnTo>
                    <a:pt x="59" y="140"/>
                  </a:lnTo>
                  <a:lnTo>
                    <a:pt x="63" y="108"/>
                  </a:lnTo>
                  <a:lnTo>
                    <a:pt x="63" y="70"/>
                  </a:lnTo>
                  <a:lnTo>
                    <a:pt x="63" y="63"/>
                  </a:lnTo>
                  <a:lnTo>
                    <a:pt x="63" y="52"/>
                  </a:lnTo>
                  <a:lnTo>
                    <a:pt x="63" y="45"/>
                  </a:lnTo>
                  <a:lnTo>
                    <a:pt x="63" y="42"/>
                  </a:lnTo>
                  <a:lnTo>
                    <a:pt x="63" y="38"/>
                  </a:lnTo>
                  <a:lnTo>
                    <a:pt x="59" y="35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6" y="31"/>
                  </a:lnTo>
                  <a:lnTo>
                    <a:pt x="52" y="31"/>
                  </a:lnTo>
                  <a:lnTo>
                    <a:pt x="45" y="31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7" y="14"/>
                  </a:lnTo>
                  <a:lnTo>
                    <a:pt x="24" y="14"/>
                  </a:lnTo>
                  <a:lnTo>
                    <a:pt x="31" y="10"/>
                  </a:lnTo>
                  <a:lnTo>
                    <a:pt x="38" y="10"/>
                  </a:lnTo>
                  <a:lnTo>
                    <a:pt x="45" y="7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3"/>
                  </a:lnTo>
                  <a:lnTo>
                    <a:pt x="77" y="7"/>
                  </a:lnTo>
                  <a:lnTo>
                    <a:pt x="84" y="10"/>
                  </a:lnTo>
                  <a:lnTo>
                    <a:pt x="91" y="14"/>
                  </a:lnTo>
                  <a:lnTo>
                    <a:pt x="94" y="21"/>
                  </a:lnTo>
                  <a:lnTo>
                    <a:pt x="98" y="24"/>
                  </a:lnTo>
                  <a:lnTo>
                    <a:pt x="98" y="28"/>
                  </a:lnTo>
                  <a:lnTo>
                    <a:pt x="98" y="35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1" y="42"/>
                  </a:lnTo>
                  <a:lnTo>
                    <a:pt x="91" y="49"/>
                  </a:lnTo>
                  <a:lnTo>
                    <a:pt x="91" y="56"/>
                  </a:lnTo>
                  <a:lnTo>
                    <a:pt x="91" y="63"/>
                  </a:lnTo>
                  <a:lnTo>
                    <a:pt x="87" y="73"/>
                  </a:lnTo>
                  <a:lnTo>
                    <a:pt x="87" y="84"/>
                  </a:lnTo>
                  <a:lnTo>
                    <a:pt x="87" y="98"/>
                  </a:lnTo>
                  <a:lnTo>
                    <a:pt x="87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F5FD2B1-9355-4A71-B553-59A4E85A4AE7}"/>
              </a:ext>
            </a:extLst>
          </p:cNvPr>
          <p:cNvGrpSpPr/>
          <p:nvPr/>
        </p:nvGrpSpPr>
        <p:grpSpPr>
          <a:xfrm>
            <a:off x="6882933" y="2449647"/>
            <a:ext cx="1862702" cy="2280179"/>
            <a:chOff x="6010367" y="5045394"/>
            <a:chExt cx="1491589" cy="2347422"/>
          </a:xfrm>
        </p:grpSpPr>
        <p:sp>
          <p:nvSpPr>
            <p:cNvPr id="17" name="Freeform 44">
              <a:extLst>
                <a:ext uri="{FF2B5EF4-FFF2-40B4-BE49-F238E27FC236}">
                  <a16:creationId xmlns:a16="http://schemas.microsoft.com/office/drawing/2014/main" id="{3436902A-7524-4FD7-9F23-4696BE958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117" y="5045394"/>
              <a:ext cx="256749" cy="806925"/>
            </a:xfrm>
            <a:custGeom>
              <a:avLst/>
              <a:gdLst>
                <a:gd name="T0" fmla="*/ 35 w 42"/>
                <a:gd name="T1" fmla="*/ 76 h 132"/>
                <a:gd name="T2" fmla="*/ 32 w 42"/>
                <a:gd name="T3" fmla="*/ 94 h 132"/>
                <a:gd name="T4" fmla="*/ 32 w 42"/>
                <a:gd name="T5" fmla="*/ 108 h 132"/>
                <a:gd name="T6" fmla="*/ 28 w 42"/>
                <a:gd name="T7" fmla="*/ 122 h 132"/>
                <a:gd name="T8" fmla="*/ 28 w 42"/>
                <a:gd name="T9" fmla="*/ 132 h 132"/>
                <a:gd name="T10" fmla="*/ 7 w 42"/>
                <a:gd name="T11" fmla="*/ 132 h 132"/>
                <a:gd name="T12" fmla="*/ 7 w 42"/>
                <a:gd name="T13" fmla="*/ 104 h 132"/>
                <a:gd name="T14" fmla="*/ 7 w 42"/>
                <a:gd name="T15" fmla="*/ 83 h 132"/>
                <a:gd name="T16" fmla="*/ 7 w 42"/>
                <a:gd name="T17" fmla="*/ 62 h 132"/>
                <a:gd name="T18" fmla="*/ 7 w 42"/>
                <a:gd name="T19" fmla="*/ 45 h 132"/>
                <a:gd name="T20" fmla="*/ 7 w 42"/>
                <a:gd name="T21" fmla="*/ 31 h 132"/>
                <a:gd name="T22" fmla="*/ 4 w 42"/>
                <a:gd name="T23" fmla="*/ 24 h 132"/>
                <a:gd name="T24" fmla="*/ 4 w 42"/>
                <a:gd name="T25" fmla="*/ 17 h 132"/>
                <a:gd name="T26" fmla="*/ 4 w 42"/>
                <a:gd name="T27" fmla="*/ 14 h 132"/>
                <a:gd name="T28" fmla="*/ 0 w 42"/>
                <a:gd name="T29" fmla="*/ 10 h 132"/>
                <a:gd name="T30" fmla="*/ 0 w 42"/>
                <a:gd name="T31" fmla="*/ 10 h 132"/>
                <a:gd name="T32" fmla="*/ 0 w 42"/>
                <a:gd name="T33" fmla="*/ 7 h 132"/>
                <a:gd name="T34" fmla="*/ 0 w 42"/>
                <a:gd name="T35" fmla="*/ 3 h 132"/>
                <a:gd name="T36" fmla="*/ 4 w 42"/>
                <a:gd name="T37" fmla="*/ 0 h 132"/>
                <a:gd name="T38" fmla="*/ 7 w 42"/>
                <a:gd name="T39" fmla="*/ 0 h 132"/>
                <a:gd name="T40" fmla="*/ 14 w 42"/>
                <a:gd name="T41" fmla="*/ 0 h 132"/>
                <a:gd name="T42" fmla="*/ 21 w 42"/>
                <a:gd name="T43" fmla="*/ 3 h 132"/>
                <a:gd name="T44" fmla="*/ 32 w 42"/>
                <a:gd name="T45" fmla="*/ 7 h 132"/>
                <a:gd name="T46" fmla="*/ 35 w 42"/>
                <a:gd name="T47" fmla="*/ 10 h 132"/>
                <a:gd name="T48" fmla="*/ 39 w 42"/>
                <a:gd name="T49" fmla="*/ 14 h 132"/>
                <a:gd name="T50" fmla="*/ 42 w 42"/>
                <a:gd name="T51" fmla="*/ 17 h 132"/>
                <a:gd name="T52" fmla="*/ 42 w 42"/>
                <a:gd name="T53" fmla="*/ 21 h 132"/>
                <a:gd name="T54" fmla="*/ 42 w 42"/>
                <a:gd name="T55" fmla="*/ 24 h 132"/>
                <a:gd name="T56" fmla="*/ 42 w 42"/>
                <a:gd name="T57" fmla="*/ 31 h 132"/>
                <a:gd name="T58" fmla="*/ 39 w 42"/>
                <a:gd name="T59" fmla="*/ 31 h 132"/>
                <a:gd name="T60" fmla="*/ 39 w 42"/>
                <a:gd name="T61" fmla="*/ 34 h 132"/>
                <a:gd name="T62" fmla="*/ 39 w 42"/>
                <a:gd name="T63" fmla="*/ 38 h 132"/>
                <a:gd name="T64" fmla="*/ 35 w 42"/>
                <a:gd name="T65" fmla="*/ 45 h 132"/>
                <a:gd name="T66" fmla="*/ 35 w 42"/>
                <a:gd name="T67" fmla="*/ 48 h 132"/>
                <a:gd name="T68" fmla="*/ 35 w 42"/>
                <a:gd name="T69" fmla="*/ 59 h 132"/>
                <a:gd name="T70" fmla="*/ 35 w 42"/>
                <a:gd name="T71" fmla="*/ 66 h 132"/>
                <a:gd name="T72" fmla="*/ 35 w 42"/>
                <a:gd name="T73" fmla="*/ 76 h 132"/>
                <a:gd name="T74" fmla="*/ 35 w 42"/>
                <a:gd name="T75" fmla="*/ 7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132">
                  <a:moveTo>
                    <a:pt x="35" y="76"/>
                  </a:moveTo>
                  <a:lnTo>
                    <a:pt x="32" y="94"/>
                  </a:lnTo>
                  <a:lnTo>
                    <a:pt x="32" y="108"/>
                  </a:lnTo>
                  <a:lnTo>
                    <a:pt x="28" y="122"/>
                  </a:lnTo>
                  <a:lnTo>
                    <a:pt x="28" y="132"/>
                  </a:lnTo>
                  <a:lnTo>
                    <a:pt x="7" y="132"/>
                  </a:lnTo>
                  <a:lnTo>
                    <a:pt x="7" y="104"/>
                  </a:lnTo>
                  <a:lnTo>
                    <a:pt x="7" y="83"/>
                  </a:lnTo>
                  <a:lnTo>
                    <a:pt x="7" y="62"/>
                  </a:lnTo>
                  <a:lnTo>
                    <a:pt x="7" y="45"/>
                  </a:lnTo>
                  <a:lnTo>
                    <a:pt x="7" y="31"/>
                  </a:lnTo>
                  <a:lnTo>
                    <a:pt x="4" y="24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2" y="7"/>
                  </a:lnTo>
                  <a:lnTo>
                    <a:pt x="35" y="10"/>
                  </a:lnTo>
                  <a:lnTo>
                    <a:pt x="39" y="14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31"/>
                  </a:lnTo>
                  <a:lnTo>
                    <a:pt x="39" y="31"/>
                  </a:lnTo>
                  <a:lnTo>
                    <a:pt x="39" y="34"/>
                  </a:lnTo>
                  <a:lnTo>
                    <a:pt x="39" y="38"/>
                  </a:lnTo>
                  <a:lnTo>
                    <a:pt x="35" y="45"/>
                  </a:lnTo>
                  <a:lnTo>
                    <a:pt x="35" y="48"/>
                  </a:lnTo>
                  <a:lnTo>
                    <a:pt x="35" y="59"/>
                  </a:lnTo>
                  <a:lnTo>
                    <a:pt x="35" y="66"/>
                  </a:lnTo>
                  <a:lnTo>
                    <a:pt x="35" y="76"/>
                  </a:lnTo>
                  <a:lnTo>
                    <a:pt x="35" y="7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5">
              <a:extLst>
                <a:ext uri="{FF2B5EF4-FFF2-40B4-BE49-F238E27FC236}">
                  <a16:creationId xmlns:a16="http://schemas.microsoft.com/office/drawing/2014/main" id="{7804AD44-F01E-46B0-A246-DB714B239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9412" y="5681153"/>
              <a:ext cx="1002544" cy="299542"/>
            </a:xfrm>
            <a:custGeom>
              <a:avLst/>
              <a:gdLst>
                <a:gd name="T0" fmla="*/ 164 w 164"/>
                <a:gd name="T1" fmla="*/ 21 h 49"/>
                <a:gd name="T2" fmla="*/ 164 w 164"/>
                <a:gd name="T3" fmla="*/ 21 h 49"/>
                <a:gd name="T4" fmla="*/ 161 w 164"/>
                <a:gd name="T5" fmla="*/ 25 h 49"/>
                <a:gd name="T6" fmla="*/ 157 w 164"/>
                <a:gd name="T7" fmla="*/ 25 h 49"/>
                <a:gd name="T8" fmla="*/ 150 w 164"/>
                <a:gd name="T9" fmla="*/ 28 h 49"/>
                <a:gd name="T10" fmla="*/ 140 w 164"/>
                <a:gd name="T11" fmla="*/ 28 h 49"/>
                <a:gd name="T12" fmla="*/ 133 w 164"/>
                <a:gd name="T13" fmla="*/ 32 h 49"/>
                <a:gd name="T14" fmla="*/ 119 w 164"/>
                <a:gd name="T15" fmla="*/ 35 h 49"/>
                <a:gd name="T16" fmla="*/ 105 w 164"/>
                <a:gd name="T17" fmla="*/ 35 h 49"/>
                <a:gd name="T18" fmla="*/ 77 w 164"/>
                <a:gd name="T19" fmla="*/ 42 h 49"/>
                <a:gd name="T20" fmla="*/ 49 w 164"/>
                <a:gd name="T21" fmla="*/ 46 h 49"/>
                <a:gd name="T22" fmla="*/ 25 w 164"/>
                <a:gd name="T23" fmla="*/ 46 h 49"/>
                <a:gd name="T24" fmla="*/ 0 w 164"/>
                <a:gd name="T25" fmla="*/ 49 h 49"/>
                <a:gd name="T26" fmla="*/ 0 w 164"/>
                <a:gd name="T27" fmla="*/ 21 h 49"/>
                <a:gd name="T28" fmla="*/ 18 w 164"/>
                <a:gd name="T29" fmla="*/ 21 h 49"/>
                <a:gd name="T30" fmla="*/ 32 w 164"/>
                <a:gd name="T31" fmla="*/ 21 h 49"/>
                <a:gd name="T32" fmla="*/ 42 w 164"/>
                <a:gd name="T33" fmla="*/ 21 h 49"/>
                <a:gd name="T34" fmla="*/ 53 w 164"/>
                <a:gd name="T35" fmla="*/ 18 h 49"/>
                <a:gd name="T36" fmla="*/ 70 w 164"/>
                <a:gd name="T37" fmla="*/ 14 h 49"/>
                <a:gd name="T38" fmla="*/ 88 w 164"/>
                <a:gd name="T39" fmla="*/ 11 h 49"/>
                <a:gd name="T40" fmla="*/ 98 w 164"/>
                <a:gd name="T41" fmla="*/ 7 h 49"/>
                <a:gd name="T42" fmla="*/ 109 w 164"/>
                <a:gd name="T43" fmla="*/ 4 h 49"/>
                <a:gd name="T44" fmla="*/ 116 w 164"/>
                <a:gd name="T45" fmla="*/ 4 h 49"/>
                <a:gd name="T46" fmla="*/ 123 w 164"/>
                <a:gd name="T47" fmla="*/ 0 h 49"/>
                <a:gd name="T48" fmla="*/ 126 w 164"/>
                <a:gd name="T49" fmla="*/ 0 h 49"/>
                <a:gd name="T50" fmla="*/ 133 w 164"/>
                <a:gd name="T51" fmla="*/ 0 h 49"/>
                <a:gd name="T52" fmla="*/ 140 w 164"/>
                <a:gd name="T53" fmla="*/ 0 h 49"/>
                <a:gd name="T54" fmla="*/ 143 w 164"/>
                <a:gd name="T55" fmla="*/ 0 h 49"/>
                <a:gd name="T56" fmla="*/ 150 w 164"/>
                <a:gd name="T57" fmla="*/ 0 h 49"/>
                <a:gd name="T58" fmla="*/ 154 w 164"/>
                <a:gd name="T59" fmla="*/ 4 h 49"/>
                <a:gd name="T60" fmla="*/ 157 w 164"/>
                <a:gd name="T61" fmla="*/ 7 h 49"/>
                <a:gd name="T62" fmla="*/ 161 w 164"/>
                <a:gd name="T63" fmla="*/ 14 h 49"/>
                <a:gd name="T64" fmla="*/ 164 w 164"/>
                <a:gd name="T65" fmla="*/ 18 h 49"/>
                <a:gd name="T66" fmla="*/ 164 w 164"/>
                <a:gd name="T67" fmla="*/ 21 h 49"/>
                <a:gd name="T68" fmla="*/ 164 w 164"/>
                <a:gd name="T69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" h="49">
                  <a:moveTo>
                    <a:pt x="164" y="21"/>
                  </a:moveTo>
                  <a:lnTo>
                    <a:pt x="164" y="21"/>
                  </a:lnTo>
                  <a:lnTo>
                    <a:pt x="161" y="25"/>
                  </a:lnTo>
                  <a:lnTo>
                    <a:pt x="157" y="25"/>
                  </a:lnTo>
                  <a:lnTo>
                    <a:pt x="150" y="28"/>
                  </a:lnTo>
                  <a:lnTo>
                    <a:pt x="140" y="28"/>
                  </a:lnTo>
                  <a:lnTo>
                    <a:pt x="133" y="32"/>
                  </a:lnTo>
                  <a:lnTo>
                    <a:pt x="119" y="35"/>
                  </a:lnTo>
                  <a:lnTo>
                    <a:pt x="105" y="35"/>
                  </a:lnTo>
                  <a:lnTo>
                    <a:pt x="77" y="42"/>
                  </a:lnTo>
                  <a:lnTo>
                    <a:pt x="49" y="46"/>
                  </a:lnTo>
                  <a:lnTo>
                    <a:pt x="25" y="46"/>
                  </a:lnTo>
                  <a:lnTo>
                    <a:pt x="0" y="49"/>
                  </a:lnTo>
                  <a:lnTo>
                    <a:pt x="0" y="21"/>
                  </a:lnTo>
                  <a:lnTo>
                    <a:pt x="18" y="21"/>
                  </a:lnTo>
                  <a:lnTo>
                    <a:pt x="32" y="21"/>
                  </a:lnTo>
                  <a:lnTo>
                    <a:pt x="42" y="21"/>
                  </a:lnTo>
                  <a:lnTo>
                    <a:pt x="53" y="18"/>
                  </a:lnTo>
                  <a:lnTo>
                    <a:pt x="70" y="14"/>
                  </a:lnTo>
                  <a:lnTo>
                    <a:pt x="88" y="11"/>
                  </a:lnTo>
                  <a:lnTo>
                    <a:pt x="98" y="7"/>
                  </a:lnTo>
                  <a:lnTo>
                    <a:pt x="109" y="4"/>
                  </a:lnTo>
                  <a:lnTo>
                    <a:pt x="116" y="4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4" y="4"/>
                  </a:lnTo>
                  <a:lnTo>
                    <a:pt x="157" y="7"/>
                  </a:lnTo>
                  <a:lnTo>
                    <a:pt x="161" y="14"/>
                  </a:lnTo>
                  <a:lnTo>
                    <a:pt x="164" y="18"/>
                  </a:lnTo>
                  <a:lnTo>
                    <a:pt x="164" y="21"/>
                  </a:lnTo>
                  <a:lnTo>
                    <a:pt x="16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6">
              <a:extLst>
                <a:ext uri="{FF2B5EF4-FFF2-40B4-BE49-F238E27FC236}">
                  <a16:creationId xmlns:a16="http://schemas.microsoft.com/office/drawing/2014/main" id="{982D7A67-C203-49A2-8B2D-FD769928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1071" y="6176314"/>
              <a:ext cx="849719" cy="1216502"/>
            </a:xfrm>
            <a:custGeom>
              <a:avLst/>
              <a:gdLst>
                <a:gd name="T0" fmla="*/ 126 w 139"/>
                <a:gd name="T1" fmla="*/ 125 h 199"/>
                <a:gd name="T2" fmla="*/ 126 w 139"/>
                <a:gd name="T3" fmla="*/ 153 h 199"/>
                <a:gd name="T4" fmla="*/ 122 w 139"/>
                <a:gd name="T5" fmla="*/ 174 h 199"/>
                <a:gd name="T6" fmla="*/ 122 w 139"/>
                <a:gd name="T7" fmla="*/ 185 h 199"/>
                <a:gd name="T8" fmla="*/ 119 w 139"/>
                <a:gd name="T9" fmla="*/ 195 h 199"/>
                <a:gd name="T10" fmla="*/ 112 w 139"/>
                <a:gd name="T11" fmla="*/ 199 h 199"/>
                <a:gd name="T12" fmla="*/ 108 w 139"/>
                <a:gd name="T13" fmla="*/ 199 h 199"/>
                <a:gd name="T14" fmla="*/ 105 w 139"/>
                <a:gd name="T15" fmla="*/ 192 h 199"/>
                <a:gd name="T16" fmla="*/ 98 w 139"/>
                <a:gd name="T17" fmla="*/ 174 h 199"/>
                <a:gd name="T18" fmla="*/ 94 w 139"/>
                <a:gd name="T19" fmla="*/ 164 h 199"/>
                <a:gd name="T20" fmla="*/ 94 w 139"/>
                <a:gd name="T21" fmla="*/ 153 h 199"/>
                <a:gd name="T22" fmla="*/ 94 w 139"/>
                <a:gd name="T23" fmla="*/ 136 h 199"/>
                <a:gd name="T24" fmla="*/ 98 w 139"/>
                <a:gd name="T25" fmla="*/ 115 h 199"/>
                <a:gd name="T26" fmla="*/ 98 w 139"/>
                <a:gd name="T27" fmla="*/ 83 h 199"/>
                <a:gd name="T28" fmla="*/ 98 w 139"/>
                <a:gd name="T29" fmla="*/ 63 h 199"/>
                <a:gd name="T30" fmla="*/ 98 w 139"/>
                <a:gd name="T31" fmla="*/ 49 h 199"/>
                <a:gd name="T32" fmla="*/ 98 w 139"/>
                <a:gd name="T33" fmla="*/ 42 h 199"/>
                <a:gd name="T34" fmla="*/ 98 w 139"/>
                <a:gd name="T35" fmla="*/ 35 h 199"/>
                <a:gd name="T36" fmla="*/ 98 w 139"/>
                <a:gd name="T37" fmla="*/ 35 h 199"/>
                <a:gd name="T38" fmla="*/ 91 w 139"/>
                <a:gd name="T39" fmla="*/ 35 h 199"/>
                <a:gd name="T40" fmla="*/ 84 w 139"/>
                <a:gd name="T41" fmla="*/ 35 h 199"/>
                <a:gd name="T42" fmla="*/ 70 w 139"/>
                <a:gd name="T43" fmla="*/ 38 h 199"/>
                <a:gd name="T44" fmla="*/ 45 w 139"/>
                <a:gd name="T45" fmla="*/ 45 h 199"/>
                <a:gd name="T46" fmla="*/ 14 w 139"/>
                <a:gd name="T47" fmla="*/ 49 h 199"/>
                <a:gd name="T48" fmla="*/ 0 w 139"/>
                <a:gd name="T49" fmla="*/ 24 h 199"/>
                <a:gd name="T50" fmla="*/ 24 w 139"/>
                <a:gd name="T51" fmla="*/ 24 h 199"/>
                <a:gd name="T52" fmla="*/ 56 w 139"/>
                <a:gd name="T53" fmla="*/ 17 h 199"/>
                <a:gd name="T54" fmla="*/ 77 w 139"/>
                <a:gd name="T55" fmla="*/ 14 h 199"/>
                <a:gd name="T56" fmla="*/ 87 w 139"/>
                <a:gd name="T57" fmla="*/ 10 h 199"/>
                <a:gd name="T58" fmla="*/ 94 w 139"/>
                <a:gd name="T59" fmla="*/ 7 h 199"/>
                <a:gd name="T60" fmla="*/ 101 w 139"/>
                <a:gd name="T61" fmla="*/ 0 h 199"/>
                <a:gd name="T62" fmla="*/ 112 w 139"/>
                <a:gd name="T63" fmla="*/ 0 h 199"/>
                <a:gd name="T64" fmla="*/ 122 w 139"/>
                <a:gd name="T65" fmla="*/ 3 h 199"/>
                <a:gd name="T66" fmla="*/ 133 w 139"/>
                <a:gd name="T67" fmla="*/ 14 h 199"/>
                <a:gd name="T68" fmla="*/ 139 w 139"/>
                <a:gd name="T69" fmla="*/ 21 h 199"/>
                <a:gd name="T70" fmla="*/ 139 w 139"/>
                <a:gd name="T71" fmla="*/ 28 h 199"/>
                <a:gd name="T72" fmla="*/ 133 w 139"/>
                <a:gd name="T73" fmla="*/ 38 h 199"/>
                <a:gd name="T74" fmla="*/ 129 w 139"/>
                <a:gd name="T75" fmla="*/ 45 h 199"/>
                <a:gd name="T76" fmla="*/ 126 w 139"/>
                <a:gd name="T77" fmla="*/ 59 h 199"/>
                <a:gd name="T78" fmla="*/ 126 w 139"/>
                <a:gd name="T79" fmla="*/ 80 h 199"/>
                <a:gd name="T80" fmla="*/ 126 w 139"/>
                <a:gd name="T81" fmla="*/ 11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9" h="199">
                  <a:moveTo>
                    <a:pt x="126" y="111"/>
                  </a:moveTo>
                  <a:lnTo>
                    <a:pt x="126" y="125"/>
                  </a:lnTo>
                  <a:lnTo>
                    <a:pt x="126" y="139"/>
                  </a:lnTo>
                  <a:lnTo>
                    <a:pt x="126" y="153"/>
                  </a:lnTo>
                  <a:lnTo>
                    <a:pt x="126" y="164"/>
                  </a:lnTo>
                  <a:lnTo>
                    <a:pt x="122" y="174"/>
                  </a:lnTo>
                  <a:lnTo>
                    <a:pt x="122" y="181"/>
                  </a:lnTo>
                  <a:lnTo>
                    <a:pt x="122" y="185"/>
                  </a:lnTo>
                  <a:lnTo>
                    <a:pt x="122" y="188"/>
                  </a:lnTo>
                  <a:lnTo>
                    <a:pt x="119" y="195"/>
                  </a:lnTo>
                  <a:lnTo>
                    <a:pt x="115" y="195"/>
                  </a:lnTo>
                  <a:lnTo>
                    <a:pt x="112" y="199"/>
                  </a:lnTo>
                  <a:lnTo>
                    <a:pt x="112" y="199"/>
                  </a:lnTo>
                  <a:lnTo>
                    <a:pt x="108" y="199"/>
                  </a:lnTo>
                  <a:lnTo>
                    <a:pt x="105" y="195"/>
                  </a:lnTo>
                  <a:lnTo>
                    <a:pt x="105" y="192"/>
                  </a:lnTo>
                  <a:lnTo>
                    <a:pt x="101" y="181"/>
                  </a:lnTo>
                  <a:lnTo>
                    <a:pt x="98" y="174"/>
                  </a:lnTo>
                  <a:lnTo>
                    <a:pt x="98" y="167"/>
                  </a:lnTo>
                  <a:lnTo>
                    <a:pt x="94" y="164"/>
                  </a:lnTo>
                  <a:lnTo>
                    <a:pt x="94" y="157"/>
                  </a:lnTo>
                  <a:lnTo>
                    <a:pt x="94" y="153"/>
                  </a:lnTo>
                  <a:lnTo>
                    <a:pt x="94" y="146"/>
                  </a:lnTo>
                  <a:lnTo>
                    <a:pt x="94" y="136"/>
                  </a:lnTo>
                  <a:lnTo>
                    <a:pt x="98" y="125"/>
                  </a:lnTo>
                  <a:lnTo>
                    <a:pt x="98" y="115"/>
                  </a:lnTo>
                  <a:lnTo>
                    <a:pt x="98" y="101"/>
                  </a:lnTo>
                  <a:lnTo>
                    <a:pt x="98" y="83"/>
                  </a:lnTo>
                  <a:lnTo>
                    <a:pt x="98" y="69"/>
                  </a:lnTo>
                  <a:lnTo>
                    <a:pt x="98" y="63"/>
                  </a:lnTo>
                  <a:lnTo>
                    <a:pt x="98" y="56"/>
                  </a:lnTo>
                  <a:lnTo>
                    <a:pt x="98" y="49"/>
                  </a:lnTo>
                  <a:lnTo>
                    <a:pt x="98" y="45"/>
                  </a:lnTo>
                  <a:lnTo>
                    <a:pt x="98" y="42"/>
                  </a:lnTo>
                  <a:lnTo>
                    <a:pt x="98" y="38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4" y="35"/>
                  </a:lnTo>
                  <a:lnTo>
                    <a:pt x="91" y="35"/>
                  </a:lnTo>
                  <a:lnTo>
                    <a:pt x="87" y="35"/>
                  </a:lnTo>
                  <a:lnTo>
                    <a:pt x="84" y="35"/>
                  </a:lnTo>
                  <a:lnTo>
                    <a:pt x="77" y="38"/>
                  </a:lnTo>
                  <a:lnTo>
                    <a:pt x="70" y="38"/>
                  </a:lnTo>
                  <a:lnTo>
                    <a:pt x="63" y="42"/>
                  </a:lnTo>
                  <a:lnTo>
                    <a:pt x="45" y="45"/>
                  </a:lnTo>
                  <a:lnTo>
                    <a:pt x="28" y="45"/>
                  </a:lnTo>
                  <a:lnTo>
                    <a:pt x="14" y="49"/>
                  </a:lnTo>
                  <a:lnTo>
                    <a:pt x="0" y="49"/>
                  </a:lnTo>
                  <a:lnTo>
                    <a:pt x="0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38" y="21"/>
                  </a:lnTo>
                  <a:lnTo>
                    <a:pt x="56" y="17"/>
                  </a:lnTo>
                  <a:lnTo>
                    <a:pt x="70" y="14"/>
                  </a:lnTo>
                  <a:lnTo>
                    <a:pt x="77" y="14"/>
                  </a:lnTo>
                  <a:lnTo>
                    <a:pt x="84" y="10"/>
                  </a:lnTo>
                  <a:lnTo>
                    <a:pt x="87" y="10"/>
                  </a:lnTo>
                  <a:lnTo>
                    <a:pt x="91" y="7"/>
                  </a:lnTo>
                  <a:lnTo>
                    <a:pt x="94" y="7"/>
                  </a:lnTo>
                  <a:lnTo>
                    <a:pt x="98" y="3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22" y="3"/>
                  </a:lnTo>
                  <a:lnTo>
                    <a:pt x="126" y="10"/>
                  </a:lnTo>
                  <a:lnTo>
                    <a:pt x="133" y="14"/>
                  </a:lnTo>
                  <a:lnTo>
                    <a:pt x="136" y="17"/>
                  </a:lnTo>
                  <a:lnTo>
                    <a:pt x="139" y="21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36" y="31"/>
                  </a:lnTo>
                  <a:lnTo>
                    <a:pt x="133" y="38"/>
                  </a:lnTo>
                  <a:lnTo>
                    <a:pt x="129" y="38"/>
                  </a:lnTo>
                  <a:lnTo>
                    <a:pt x="129" y="45"/>
                  </a:lnTo>
                  <a:lnTo>
                    <a:pt x="129" y="49"/>
                  </a:lnTo>
                  <a:lnTo>
                    <a:pt x="126" y="59"/>
                  </a:lnTo>
                  <a:lnTo>
                    <a:pt x="126" y="69"/>
                  </a:lnTo>
                  <a:lnTo>
                    <a:pt x="126" y="80"/>
                  </a:lnTo>
                  <a:lnTo>
                    <a:pt x="126" y="94"/>
                  </a:lnTo>
                  <a:lnTo>
                    <a:pt x="126" y="111"/>
                  </a:lnTo>
                  <a:lnTo>
                    <a:pt x="126" y="1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7">
              <a:extLst>
                <a:ext uri="{FF2B5EF4-FFF2-40B4-BE49-F238E27FC236}">
                  <a16:creationId xmlns:a16="http://schemas.microsoft.com/office/drawing/2014/main" id="{8D811555-C0EA-4B13-8AD1-241F58B01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367" y="5234901"/>
              <a:ext cx="641874" cy="1919503"/>
            </a:xfrm>
            <a:custGeom>
              <a:avLst/>
              <a:gdLst>
                <a:gd name="T0" fmla="*/ 59 w 105"/>
                <a:gd name="T1" fmla="*/ 262 h 314"/>
                <a:gd name="T2" fmla="*/ 52 w 105"/>
                <a:gd name="T3" fmla="*/ 276 h 314"/>
                <a:gd name="T4" fmla="*/ 45 w 105"/>
                <a:gd name="T5" fmla="*/ 286 h 314"/>
                <a:gd name="T6" fmla="*/ 35 w 105"/>
                <a:gd name="T7" fmla="*/ 293 h 314"/>
                <a:gd name="T8" fmla="*/ 24 w 105"/>
                <a:gd name="T9" fmla="*/ 304 h 314"/>
                <a:gd name="T10" fmla="*/ 17 w 105"/>
                <a:gd name="T11" fmla="*/ 311 h 314"/>
                <a:gd name="T12" fmla="*/ 10 w 105"/>
                <a:gd name="T13" fmla="*/ 314 h 314"/>
                <a:gd name="T14" fmla="*/ 3 w 105"/>
                <a:gd name="T15" fmla="*/ 314 h 314"/>
                <a:gd name="T16" fmla="*/ 0 w 105"/>
                <a:gd name="T17" fmla="*/ 314 h 314"/>
                <a:gd name="T18" fmla="*/ 0 w 105"/>
                <a:gd name="T19" fmla="*/ 311 h 314"/>
                <a:gd name="T20" fmla="*/ 3 w 105"/>
                <a:gd name="T21" fmla="*/ 307 h 314"/>
                <a:gd name="T22" fmla="*/ 10 w 105"/>
                <a:gd name="T23" fmla="*/ 297 h 314"/>
                <a:gd name="T24" fmla="*/ 17 w 105"/>
                <a:gd name="T25" fmla="*/ 286 h 314"/>
                <a:gd name="T26" fmla="*/ 35 w 105"/>
                <a:gd name="T27" fmla="*/ 258 h 314"/>
                <a:gd name="T28" fmla="*/ 49 w 105"/>
                <a:gd name="T29" fmla="*/ 230 h 314"/>
                <a:gd name="T30" fmla="*/ 56 w 105"/>
                <a:gd name="T31" fmla="*/ 217 h 314"/>
                <a:gd name="T32" fmla="*/ 59 w 105"/>
                <a:gd name="T33" fmla="*/ 199 h 314"/>
                <a:gd name="T34" fmla="*/ 63 w 105"/>
                <a:gd name="T35" fmla="*/ 178 h 314"/>
                <a:gd name="T36" fmla="*/ 66 w 105"/>
                <a:gd name="T37" fmla="*/ 161 h 314"/>
                <a:gd name="T38" fmla="*/ 70 w 105"/>
                <a:gd name="T39" fmla="*/ 136 h 314"/>
                <a:gd name="T40" fmla="*/ 70 w 105"/>
                <a:gd name="T41" fmla="*/ 115 h 314"/>
                <a:gd name="T42" fmla="*/ 70 w 105"/>
                <a:gd name="T43" fmla="*/ 94 h 314"/>
                <a:gd name="T44" fmla="*/ 70 w 105"/>
                <a:gd name="T45" fmla="*/ 70 h 314"/>
                <a:gd name="T46" fmla="*/ 70 w 105"/>
                <a:gd name="T47" fmla="*/ 59 h 314"/>
                <a:gd name="T48" fmla="*/ 70 w 105"/>
                <a:gd name="T49" fmla="*/ 49 h 314"/>
                <a:gd name="T50" fmla="*/ 70 w 105"/>
                <a:gd name="T51" fmla="*/ 38 h 314"/>
                <a:gd name="T52" fmla="*/ 70 w 105"/>
                <a:gd name="T53" fmla="*/ 31 h 314"/>
                <a:gd name="T54" fmla="*/ 66 w 105"/>
                <a:gd name="T55" fmla="*/ 28 h 314"/>
                <a:gd name="T56" fmla="*/ 66 w 105"/>
                <a:gd name="T57" fmla="*/ 24 h 314"/>
                <a:gd name="T58" fmla="*/ 66 w 105"/>
                <a:gd name="T59" fmla="*/ 21 h 314"/>
                <a:gd name="T60" fmla="*/ 63 w 105"/>
                <a:gd name="T61" fmla="*/ 17 h 314"/>
                <a:gd name="T62" fmla="*/ 63 w 105"/>
                <a:gd name="T63" fmla="*/ 17 h 314"/>
                <a:gd name="T64" fmla="*/ 59 w 105"/>
                <a:gd name="T65" fmla="*/ 14 h 314"/>
                <a:gd name="T66" fmla="*/ 59 w 105"/>
                <a:gd name="T67" fmla="*/ 10 h 314"/>
                <a:gd name="T68" fmla="*/ 59 w 105"/>
                <a:gd name="T69" fmla="*/ 7 h 314"/>
                <a:gd name="T70" fmla="*/ 63 w 105"/>
                <a:gd name="T71" fmla="*/ 3 h 314"/>
                <a:gd name="T72" fmla="*/ 66 w 105"/>
                <a:gd name="T73" fmla="*/ 0 h 314"/>
                <a:gd name="T74" fmla="*/ 73 w 105"/>
                <a:gd name="T75" fmla="*/ 0 h 314"/>
                <a:gd name="T76" fmla="*/ 80 w 105"/>
                <a:gd name="T77" fmla="*/ 3 h 314"/>
                <a:gd name="T78" fmla="*/ 87 w 105"/>
                <a:gd name="T79" fmla="*/ 7 h 314"/>
                <a:gd name="T80" fmla="*/ 94 w 105"/>
                <a:gd name="T81" fmla="*/ 10 h 314"/>
                <a:gd name="T82" fmla="*/ 101 w 105"/>
                <a:gd name="T83" fmla="*/ 14 h 314"/>
                <a:gd name="T84" fmla="*/ 101 w 105"/>
                <a:gd name="T85" fmla="*/ 17 h 314"/>
                <a:gd name="T86" fmla="*/ 105 w 105"/>
                <a:gd name="T87" fmla="*/ 28 h 314"/>
                <a:gd name="T88" fmla="*/ 105 w 105"/>
                <a:gd name="T89" fmla="*/ 31 h 314"/>
                <a:gd name="T90" fmla="*/ 105 w 105"/>
                <a:gd name="T91" fmla="*/ 35 h 314"/>
                <a:gd name="T92" fmla="*/ 105 w 105"/>
                <a:gd name="T93" fmla="*/ 38 h 314"/>
                <a:gd name="T94" fmla="*/ 101 w 105"/>
                <a:gd name="T95" fmla="*/ 45 h 314"/>
                <a:gd name="T96" fmla="*/ 101 w 105"/>
                <a:gd name="T97" fmla="*/ 56 h 314"/>
                <a:gd name="T98" fmla="*/ 101 w 105"/>
                <a:gd name="T99" fmla="*/ 66 h 314"/>
                <a:gd name="T100" fmla="*/ 101 w 105"/>
                <a:gd name="T101" fmla="*/ 91 h 314"/>
                <a:gd name="T102" fmla="*/ 101 w 105"/>
                <a:gd name="T103" fmla="*/ 115 h 314"/>
                <a:gd name="T104" fmla="*/ 98 w 105"/>
                <a:gd name="T105" fmla="*/ 140 h 314"/>
                <a:gd name="T106" fmla="*/ 94 w 105"/>
                <a:gd name="T107" fmla="*/ 161 h 314"/>
                <a:gd name="T108" fmla="*/ 94 w 105"/>
                <a:gd name="T109" fmla="*/ 171 h 314"/>
                <a:gd name="T110" fmla="*/ 91 w 105"/>
                <a:gd name="T111" fmla="*/ 182 h 314"/>
                <a:gd name="T112" fmla="*/ 87 w 105"/>
                <a:gd name="T113" fmla="*/ 196 h 314"/>
                <a:gd name="T114" fmla="*/ 84 w 105"/>
                <a:gd name="T115" fmla="*/ 210 h 314"/>
                <a:gd name="T116" fmla="*/ 80 w 105"/>
                <a:gd name="T117" fmla="*/ 220 h 314"/>
                <a:gd name="T118" fmla="*/ 77 w 105"/>
                <a:gd name="T119" fmla="*/ 234 h 314"/>
                <a:gd name="T120" fmla="*/ 70 w 105"/>
                <a:gd name="T121" fmla="*/ 248 h 314"/>
                <a:gd name="T122" fmla="*/ 59 w 105"/>
                <a:gd name="T123" fmla="*/ 262 h 314"/>
                <a:gd name="T124" fmla="*/ 59 w 105"/>
                <a:gd name="T125" fmla="*/ 26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5" h="314">
                  <a:moveTo>
                    <a:pt x="59" y="262"/>
                  </a:moveTo>
                  <a:lnTo>
                    <a:pt x="52" y="276"/>
                  </a:lnTo>
                  <a:lnTo>
                    <a:pt x="45" y="286"/>
                  </a:lnTo>
                  <a:lnTo>
                    <a:pt x="35" y="293"/>
                  </a:lnTo>
                  <a:lnTo>
                    <a:pt x="24" y="304"/>
                  </a:lnTo>
                  <a:lnTo>
                    <a:pt x="17" y="311"/>
                  </a:lnTo>
                  <a:lnTo>
                    <a:pt x="10" y="314"/>
                  </a:lnTo>
                  <a:lnTo>
                    <a:pt x="3" y="314"/>
                  </a:lnTo>
                  <a:lnTo>
                    <a:pt x="0" y="314"/>
                  </a:lnTo>
                  <a:lnTo>
                    <a:pt x="0" y="311"/>
                  </a:lnTo>
                  <a:lnTo>
                    <a:pt x="3" y="307"/>
                  </a:lnTo>
                  <a:lnTo>
                    <a:pt x="10" y="297"/>
                  </a:lnTo>
                  <a:lnTo>
                    <a:pt x="17" y="286"/>
                  </a:lnTo>
                  <a:lnTo>
                    <a:pt x="35" y="258"/>
                  </a:lnTo>
                  <a:lnTo>
                    <a:pt x="49" y="230"/>
                  </a:lnTo>
                  <a:lnTo>
                    <a:pt x="56" y="217"/>
                  </a:lnTo>
                  <a:lnTo>
                    <a:pt x="59" y="199"/>
                  </a:lnTo>
                  <a:lnTo>
                    <a:pt x="63" y="178"/>
                  </a:lnTo>
                  <a:lnTo>
                    <a:pt x="66" y="161"/>
                  </a:lnTo>
                  <a:lnTo>
                    <a:pt x="70" y="136"/>
                  </a:lnTo>
                  <a:lnTo>
                    <a:pt x="70" y="115"/>
                  </a:lnTo>
                  <a:lnTo>
                    <a:pt x="70" y="94"/>
                  </a:lnTo>
                  <a:lnTo>
                    <a:pt x="70" y="70"/>
                  </a:lnTo>
                  <a:lnTo>
                    <a:pt x="70" y="59"/>
                  </a:lnTo>
                  <a:lnTo>
                    <a:pt x="70" y="49"/>
                  </a:lnTo>
                  <a:lnTo>
                    <a:pt x="70" y="38"/>
                  </a:lnTo>
                  <a:lnTo>
                    <a:pt x="70" y="31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66" y="21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9" y="14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63" y="3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80" y="3"/>
                  </a:lnTo>
                  <a:lnTo>
                    <a:pt x="87" y="7"/>
                  </a:lnTo>
                  <a:lnTo>
                    <a:pt x="94" y="10"/>
                  </a:lnTo>
                  <a:lnTo>
                    <a:pt x="101" y="14"/>
                  </a:lnTo>
                  <a:lnTo>
                    <a:pt x="101" y="17"/>
                  </a:lnTo>
                  <a:lnTo>
                    <a:pt x="105" y="28"/>
                  </a:lnTo>
                  <a:lnTo>
                    <a:pt x="105" y="31"/>
                  </a:lnTo>
                  <a:lnTo>
                    <a:pt x="105" y="35"/>
                  </a:lnTo>
                  <a:lnTo>
                    <a:pt x="105" y="38"/>
                  </a:lnTo>
                  <a:lnTo>
                    <a:pt x="101" y="45"/>
                  </a:lnTo>
                  <a:lnTo>
                    <a:pt x="101" y="56"/>
                  </a:lnTo>
                  <a:lnTo>
                    <a:pt x="101" y="66"/>
                  </a:lnTo>
                  <a:lnTo>
                    <a:pt x="101" y="91"/>
                  </a:lnTo>
                  <a:lnTo>
                    <a:pt x="101" y="115"/>
                  </a:lnTo>
                  <a:lnTo>
                    <a:pt x="98" y="140"/>
                  </a:lnTo>
                  <a:lnTo>
                    <a:pt x="94" y="161"/>
                  </a:lnTo>
                  <a:lnTo>
                    <a:pt x="94" y="171"/>
                  </a:lnTo>
                  <a:lnTo>
                    <a:pt x="91" y="182"/>
                  </a:lnTo>
                  <a:lnTo>
                    <a:pt x="87" y="196"/>
                  </a:lnTo>
                  <a:lnTo>
                    <a:pt x="84" y="210"/>
                  </a:lnTo>
                  <a:lnTo>
                    <a:pt x="80" y="220"/>
                  </a:lnTo>
                  <a:lnTo>
                    <a:pt x="77" y="234"/>
                  </a:lnTo>
                  <a:lnTo>
                    <a:pt x="70" y="248"/>
                  </a:lnTo>
                  <a:lnTo>
                    <a:pt x="59" y="262"/>
                  </a:lnTo>
                  <a:lnTo>
                    <a:pt x="59" y="26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50398317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1424D0D-5054-48A1-B0C0-C9084CA74187}"/>
              </a:ext>
            </a:extLst>
          </p:cNvPr>
          <p:cNvGrpSpPr/>
          <p:nvPr/>
        </p:nvGrpSpPr>
        <p:grpSpPr>
          <a:xfrm>
            <a:off x="1628380" y="2488637"/>
            <a:ext cx="1876714" cy="2115121"/>
            <a:chOff x="2250826" y="7839068"/>
            <a:chExt cx="1876714" cy="2115121"/>
          </a:xfrm>
        </p:grpSpPr>
        <p:sp>
          <p:nvSpPr>
            <p:cNvPr id="3" name="Freeform 48">
              <a:extLst>
                <a:ext uri="{FF2B5EF4-FFF2-40B4-BE49-F238E27FC236}">
                  <a16:creationId xmlns:a16="http://schemas.microsoft.com/office/drawing/2014/main" id="{C28E9918-C8D0-46FB-B037-F6D9AF08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540" y="8053023"/>
              <a:ext cx="195618" cy="1216502"/>
            </a:xfrm>
            <a:custGeom>
              <a:avLst/>
              <a:gdLst>
                <a:gd name="T0" fmla="*/ 4 w 32"/>
                <a:gd name="T1" fmla="*/ 14 h 199"/>
                <a:gd name="T2" fmla="*/ 0 w 32"/>
                <a:gd name="T3" fmla="*/ 7 h 199"/>
                <a:gd name="T4" fmla="*/ 4 w 32"/>
                <a:gd name="T5" fmla="*/ 3 h 199"/>
                <a:gd name="T6" fmla="*/ 4 w 32"/>
                <a:gd name="T7" fmla="*/ 0 h 199"/>
                <a:gd name="T8" fmla="*/ 7 w 32"/>
                <a:gd name="T9" fmla="*/ 0 h 199"/>
                <a:gd name="T10" fmla="*/ 11 w 32"/>
                <a:gd name="T11" fmla="*/ 0 h 199"/>
                <a:gd name="T12" fmla="*/ 18 w 32"/>
                <a:gd name="T13" fmla="*/ 0 h 199"/>
                <a:gd name="T14" fmla="*/ 25 w 32"/>
                <a:gd name="T15" fmla="*/ 3 h 199"/>
                <a:gd name="T16" fmla="*/ 32 w 32"/>
                <a:gd name="T17" fmla="*/ 7 h 199"/>
                <a:gd name="T18" fmla="*/ 32 w 32"/>
                <a:gd name="T19" fmla="*/ 28 h 199"/>
                <a:gd name="T20" fmla="*/ 32 w 32"/>
                <a:gd name="T21" fmla="*/ 49 h 199"/>
                <a:gd name="T22" fmla="*/ 32 w 32"/>
                <a:gd name="T23" fmla="*/ 66 h 199"/>
                <a:gd name="T24" fmla="*/ 32 w 32"/>
                <a:gd name="T25" fmla="*/ 84 h 199"/>
                <a:gd name="T26" fmla="*/ 32 w 32"/>
                <a:gd name="T27" fmla="*/ 101 h 199"/>
                <a:gd name="T28" fmla="*/ 32 w 32"/>
                <a:gd name="T29" fmla="*/ 115 h 199"/>
                <a:gd name="T30" fmla="*/ 32 w 32"/>
                <a:gd name="T31" fmla="*/ 129 h 199"/>
                <a:gd name="T32" fmla="*/ 32 w 32"/>
                <a:gd name="T33" fmla="*/ 140 h 199"/>
                <a:gd name="T34" fmla="*/ 32 w 32"/>
                <a:gd name="T35" fmla="*/ 150 h 199"/>
                <a:gd name="T36" fmla="*/ 32 w 32"/>
                <a:gd name="T37" fmla="*/ 161 h 199"/>
                <a:gd name="T38" fmla="*/ 32 w 32"/>
                <a:gd name="T39" fmla="*/ 168 h 199"/>
                <a:gd name="T40" fmla="*/ 28 w 32"/>
                <a:gd name="T41" fmla="*/ 175 h 199"/>
                <a:gd name="T42" fmla="*/ 28 w 32"/>
                <a:gd name="T43" fmla="*/ 182 h 199"/>
                <a:gd name="T44" fmla="*/ 28 w 32"/>
                <a:gd name="T45" fmla="*/ 185 h 199"/>
                <a:gd name="T46" fmla="*/ 28 w 32"/>
                <a:gd name="T47" fmla="*/ 189 h 199"/>
                <a:gd name="T48" fmla="*/ 28 w 32"/>
                <a:gd name="T49" fmla="*/ 192 h 199"/>
                <a:gd name="T50" fmla="*/ 25 w 32"/>
                <a:gd name="T51" fmla="*/ 196 h 199"/>
                <a:gd name="T52" fmla="*/ 21 w 32"/>
                <a:gd name="T53" fmla="*/ 199 h 199"/>
                <a:gd name="T54" fmla="*/ 18 w 32"/>
                <a:gd name="T55" fmla="*/ 199 h 199"/>
                <a:gd name="T56" fmla="*/ 18 w 32"/>
                <a:gd name="T57" fmla="*/ 199 h 199"/>
                <a:gd name="T58" fmla="*/ 14 w 32"/>
                <a:gd name="T59" fmla="*/ 196 h 199"/>
                <a:gd name="T60" fmla="*/ 11 w 32"/>
                <a:gd name="T61" fmla="*/ 192 h 199"/>
                <a:gd name="T62" fmla="*/ 11 w 32"/>
                <a:gd name="T63" fmla="*/ 185 h 199"/>
                <a:gd name="T64" fmla="*/ 7 w 32"/>
                <a:gd name="T65" fmla="*/ 178 h 199"/>
                <a:gd name="T66" fmla="*/ 7 w 32"/>
                <a:gd name="T67" fmla="*/ 175 h 199"/>
                <a:gd name="T68" fmla="*/ 7 w 32"/>
                <a:gd name="T69" fmla="*/ 168 h 199"/>
                <a:gd name="T70" fmla="*/ 7 w 32"/>
                <a:gd name="T71" fmla="*/ 161 h 199"/>
                <a:gd name="T72" fmla="*/ 7 w 32"/>
                <a:gd name="T73" fmla="*/ 154 h 199"/>
                <a:gd name="T74" fmla="*/ 7 w 32"/>
                <a:gd name="T75" fmla="*/ 147 h 199"/>
                <a:gd name="T76" fmla="*/ 7 w 32"/>
                <a:gd name="T77" fmla="*/ 136 h 199"/>
                <a:gd name="T78" fmla="*/ 7 w 32"/>
                <a:gd name="T79" fmla="*/ 126 h 199"/>
                <a:gd name="T80" fmla="*/ 7 w 32"/>
                <a:gd name="T81" fmla="*/ 115 h 199"/>
                <a:gd name="T82" fmla="*/ 7 w 32"/>
                <a:gd name="T83" fmla="*/ 94 h 199"/>
                <a:gd name="T84" fmla="*/ 11 w 32"/>
                <a:gd name="T85" fmla="*/ 77 h 199"/>
                <a:gd name="T86" fmla="*/ 7 w 32"/>
                <a:gd name="T87" fmla="*/ 59 h 199"/>
                <a:gd name="T88" fmla="*/ 7 w 32"/>
                <a:gd name="T89" fmla="*/ 45 h 199"/>
                <a:gd name="T90" fmla="*/ 7 w 32"/>
                <a:gd name="T91" fmla="*/ 35 h 199"/>
                <a:gd name="T92" fmla="*/ 7 w 32"/>
                <a:gd name="T93" fmla="*/ 24 h 199"/>
                <a:gd name="T94" fmla="*/ 4 w 32"/>
                <a:gd name="T95" fmla="*/ 17 h 199"/>
                <a:gd name="T96" fmla="*/ 4 w 32"/>
                <a:gd name="T97" fmla="*/ 14 h 199"/>
                <a:gd name="T98" fmla="*/ 4 w 32"/>
                <a:gd name="T99" fmla="*/ 1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" h="199">
                  <a:moveTo>
                    <a:pt x="4" y="14"/>
                  </a:move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7"/>
                  </a:lnTo>
                  <a:lnTo>
                    <a:pt x="32" y="28"/>
                  </a:lnTo>
                  <a:lnTo>
                    <a:pt x="32" y="49"/>
                  </a:lnTo>
                  <a:lnTo>
                    <a:pt x="32" y="66"/>
                  </a:lnTo>
                  <a:lnTo>
                    <a:pt x="32" y="84"/>
                  </a:lnTo>
                  <a:lnTo>
                    <a:pt x="32" y="101"/>
                  </a:lnTo>
                  <a:lnTo>
                    <a:pt x="32" y="115"/>
                  </a:lnTo>
                  <a:lnTo>
                    <a:pt x="32" y="129"/>
                  </a:lnTo>
                  <a:lnTo>
                    <a:pt x="32" y="140"/>
                  </a:lnTo>
                  <a:lnTo>
                    <a:pt x="32" y="150"/>
                  </a:lnTo>
                  <a:lnTo>
                    <a:pt x="32" y="161"/>
                  </a:lnTo>
                  <a:lnTo>
                    <a:pt x="32" y="168"/>
                  </a:lnTo>
                  <a:lnTo>
                    <a:pt x="28" y="175"/>
                  </a:lnTo>
                  <a:lnTo>
                    <a:pt x="28" y="182"/>
                  </a:lnTo>
                  <a:lnTo>
                    <a:pt x="28" y="185"/>
                  </a:lnTo>
                  <a:lnTo>
                    <a:pt x="28" y="189"/>
                  </a:lnTo>
                  <a:lnTo>
                    <a:pt x="28" y="192"/>
                  </a:lnTo>
                  <a:lnTo>
                    <a:pt x="25" y="196"/>
                  </a:lnTo>
                  <a:lnTo>
                    <a:pt x="21" y="199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14" y="196"/>
                  </a:lnTo>
                  <a:lnTo>
                    <a:pt x="11" y="192"/>
                  </a:lnTo>
                  <a:lnTo>
                    <a:pt x="11" y="185"/>
                  </a:lnTo>
                  <a:lnTo>
                    <a:pt x="7" y="178"/>
                  </a:lnTo>
                  <a:lnTo>
                    <a:pt x="7" y="175"/>
                  </a:lnTo>
                  <a:lnTo>
                    <a:pt x="7" y="168"/>
                  </a:lnTo>
                  <a:lnTo>
                    <a:pt x="7" y="161"/>
                  </a:lnTo>
                  <a:lnTo>
                    <a:pt x="7" y="154"/>
                  </a:lnTo>
                  <a:lnTo>
                    <a:pt x="7" y="147"/>
                  </a:lnTo>
                  <a:lnTo>
                    <a:pt x="7" y="136"/>
                  </a:lnTo>
                  <a:lnTo>
                    <a:pt x="7" y="126"/>
                  </a:lnTo>
                  <a:lnTo>
                    <a:pt x="7" y="115"/>
                  </a:lnTo>
                  <a:lnTo>
                    <a:pt x="7" y="94"/>
                  </a:lnTo>
                  <a:lnTo>
                    <a:pt x="11" y="77"/>
                  </a:lnTo>
                  <a:lnTo>
                    <a:pt x="7" y="59"/>
                  </a:lnTo>
                  <a:lnTo>
                    <a:pt x="7" y="45"/>
                  </a:lnTo>
                  <a:lnTo>
                    <a:pt x="7" y="35"/>
                  </a:lnTo>
                  <a:lnTo>
                    <a:pt x="7" y="24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9">
              <a:extLst>
                <a:ext uri="{FF2B5EF4-FFF2-40B4-BE49-F238E27FC236}">
                  <a16:creationId xmlns:a16="http://schemas.microsoft.com/office/drawing/2014/main" id="{EF4D0CF9-B839-4992-B66B-806377939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575" y="8499279"/>
              <a:ext cx="342332" cy="171166"/>
            </a:xfrm>
            <a:custGeom>
              <a:avLst/>
              <a:gdLst>
                <a:gd name="T0" fmla="*/ 0 w 56"/>
                <a:gd name="T1" fmla="*/ 4 h 28"/>
                <a:gd name="T2" fmla="*/ 7 w 56"/>
                <a:gd name="T3" fmla="*/ 4 h 28"/>
                <a:gd name="T4" fmla="*/ 14 w 56"/>
                <a:gd name="T5" fmla="*/ 4 h 28"/>
                <a:gd name="T6" fmla="*/ 21 w 56"/>
                <a:gd name="T7" fmla="*/ 4 h 28"/>
                <a:gd name="T8" fmla="*/ 24 w 56"/>
                <a:gd name="T9" fmla="*/ 0 h 28"/>
                <a:gd name="T10" fmla="*/ 31 w 56"/>
                <a:gd name="T11" fmla="*/ 0 h 28"/>
                <a:gd name="T12" fmla="*/ 35 w 56"/>
                <a:gd name="T13" fmla="*/ 0 h 28"/>
                <a:gd name="T14" fmla="*/ 42 w 56"/>
                <a:gd name="T15" fmla="*/ 0 h 28"/>
                <a:gd name="T16" fmla="*/ 49 w 56"/>
                <a:gd name="T17" fmla="*/ 4 h 28"/>
                <a:gd name="T18" fmla="*/ 56 w 56"/>
                <a:gd name="T19" fmla="*/ 7 h 28"/>
                <a:gd name="T20" fmla="*/ 56 w 56"/>
                <a:gd name="T21" fmla="*/ 11 h 28"/>
                <a:gd name="T22" fmla="*/ 56 w 56"/>
                <a:gd name="T23" fmla="*/ 14 h 28"/>
                <a:gd name="T24" fmla="*/ 56 w 56"/>
                <a:gd name="T25" fmla="*/ 18 h 28"/>
                <a:gd name="T26" fmla="*/ 52 w 56"/>
                <a:gd name="T27" fmla="*/ 21 h 28"/>
                <a:gd name="T28" fmla="*/ 49 w 56"/>
                <a:gd name="T29" fmla="*/ 21 h 28"/>
                <a:gd name="T30" fmla="*/ 42 w 56"/>
                <a:gd name="T31" fmla="*/ 25 h 28"/>
                <a:gd name="T32" fmla="*/ 35 w 56"/>
                <a:gd name="T33" fmla="*/ 28 h 28"/>
                <a:gd name="T34" fmla="*/ 31 w 56"/>
                <a:gd name="T35" fmla="*/ 28 h 28"/>
                <a:gd name="T36" fmla="*/ 24 w 56"/>
                <a:gd name="T37" fmla="*/ 28 h 28"/>
                <a:gd name="T38" fmla="*/ 24 w 56"/>
                <a:gd name="T39" fmla="*/ 28 h 28"/>
                <a:gd name="T40" fmla="*/ 21 w 56"/>
                <a:gd name="T41" fmla="*/ 28 h 28"/>
                <a:gd name="T42" fmla="*/ 17 w 56"/>
                <a:gd name="T43" fmla="*/ 28 h 28"/>
                <a:gd name="T44" fmla="*/ 10 w 56"/>
                <a:gd name="T45" fmla="*/ 28 h 28"/>
                <a:gd name="T46" fmla="*/ 0 w 56"/>
                <a:gd name="T47" fmla="*/ 28 h 28"/>
                <a:gd name="T48" fmla="*/ 0 w 56"/>
                <a:gd name="T49" fmla="*/ 4 h 28"/>
                <a:gd name="T50" fmla="*/ 0 w 56"/>
                <a:gd name="T5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28">
                  <a:moveTo>
                    <a:pt x="0" y="4"/>
                  </a:moveTo>
                  <a:lnTo>
                    <a:pt x="7" y="4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9" y="4"/>
                  </a:lnTo>
                  <a:lnTo>
                    <a:pt x="56" y="7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8"/>
                  </a:lnTo>
                  <a:lnTo>
                    <a:pt x="52" y="21"/>
                  </a:lnTo>
                  <a:lnTo>
                    <a:pt x="49" y="21"/>
                  </a:lnTo>
                  <a:lnTo>
                    <a:pt x="42" y="25"/>
                  </a:lnTo>
                  <a:lnTo>
                    <a:pt x="35" y="28"/>
                  </a:lnTo>
                  <a:lnTo>
                    <a:pt x="31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1" y="28"/>
                  </a:lnTo>
                  <a:lnTo>
                    <a:pt x="17" y="28"/>
                  </a:lnTo>
                  <a:lnTo>
                    <a:pt x="10" y="28"/>
                  </a:lnTo>
                  <a:lnTo>
                    <a:pt x="0" y="2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0">
              <a:extLst>
                <a:ext uri="{FF2B5EF4-FFF2-40B4-BE49-F238E27FC236}">
                  <a16:creationId xmlns:a16="http://schemas.microsoft.com/office/drawing/2014/main" id="{439CA3F9-3370-4301-9651-2CD4B4E7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368" y="9037229"/>
              <a:ext cx="317880" cy="42793"/>
            </a:xfrm>
            <a:custGeom>
              <a:avLst/>
              <a:gdLst>
                <a:gd name="T0" fmla="*/ 52 w 52"/>
                <a:gd name="T1" fmla="*/ 7 h 7"/>
                <a:gd name="T2" fmla="*/ 0 w 52"/>
                <a:gd name="T3" fmla="*/ 7 h 7"/>
                <a:gd name="T4" fmla="*/ 0 w 52"/>
                <a:gd name="T5" fmla="*/ 3 h 7"/>
                <a:gd name="T6" fmla="*/ 10 w 52"/>
                <a:gd name="T7" fmla="*/ 3 h 7"/>
                <a:gd name="T8" fmla="*/ 17 w 52"/>
                <a:gd name="T9" fmla="*/ 0 h 7"/>
                <a:gd name="T10" fmla="*/ 24 w 52"/>
                <a:gd name="T11" fmla="*/ 0 h 7"/>
                <a:gd name="T12" fmla="*/ 31 w 52"/>
                <a:gd name="T13" fmla="*/ 0 h 7"/>
                <a:gd name="T14" fmla="*/ 38 w 52"/>
                <a:gd name="T15" fmla="*/ 0 h 7"/>
                <a:gd name="T16" fmla="*/ 42 w 52"/>
                <a:gd name="T17" fmla="*/ 0 h 7"/>
                <a:gd name="T18" fmla="*/ 45 w 52"/>
                <a:gd name="T19" fmla="*/ 0 h 7"/>
                <a:gd name="T20" fmla="*/ 49 w 52"/>
                <a:gd name="T21" fmla="*/ 0 h 7"/>
                <a:gd name="T22" fmla="*/ 49 w 52"/>
                <a:gd name="T23" fmla="*/ 0 h 7"/>
                <a:gd name="T24" fmla="*/ 52 w 52"/>
                <a:gd name="T25" fmla="*/ 3 h 7"/>
                <a:gd name="T26" fmla="*/ 52 w 52"/>
                <a:gd name="T27" fmla="*/ 7 h 7"/>
                <a:gd name="T28" fmla="*/ 52 w 52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7">
                  <a:moveTo>
                    <a:pt x="52" y="7"/>
                  </a:moveTo>
                  <a:lnTo>
                    <a:pt x="0" y="7"/>
                  </a:lnTo>
                  <a:lnTo>
                    <a:pt x="0" y="3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3"/>
                  </a:lnTo>
                  <a:lnTo>
                    <a:pt x="52" y="7"/>
                  </a:lnTo>
                  <a:lnTo>
                    <a:pt x="5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1">
              <a:extLst>
                <a:ext uri="{FF2B5EF4-FFF2-40B4-BE49-F238E27FC236}">
                  <a16:creationId xmlns:a16="http://schemas.microsoft.com/office/drawing/2014/main" id="{1FD0555A-EB81-41EC-88C1-5C48A1F6D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826" y="9312315"/>
              <a:ext cx="299542" cy="641874"/>
            </a:xfrm>
            <a:custGeom>
              <a:avLst/>
              <a:gdLst>
                <a:gd name="T0" fmla="*/ 45 w 49"/>
                <a:gd name="T1" fmla="*/ 14 h 105"/>
                <a:gd name="T2" fmla="*/ 49 w 49"/>
                <a:gd name="T3" fmla="*/ 24 h 105"/>
                <a:gd name="T4" fmla="*/ 49 w 49"/>
                <a:gd name="T5" fmla="*/ 38 h 105"/>
                <a:gd name="T6" fmla="*/ 45 w 49"/>
                <a:gd name="T7" fmla="*/ 49 h 105"/>
                <a:gd name="T8" fmla="*/ 45 w 49"/>
                <a:gd name="T9" fmla="*/ 59 h 105"/>
                <a:gd name="T10" fmla="*/ 42 w 49"/>
                <a:gd name="T11" fmla="*/ 66 h 105"/>
                <a:gd name="T12" fmla="*/ 38 w 49"/>
                <a:gd name="T13" fmla="*/ 73 h 105"/>
                <a:gd name="T14" fmla="*/ 35 w 49"/>
                <a:gd name="T15" fmla="*/ 80 h 105"/>
                <a:gd name="T16" fmla="*/ 28 w 49"/>
                <a:gd name="T17" fmla="*/ 94 h 105"/>
                <a:gd name="T18" fmla="*/ 24 w 49"/>
                <a:gd name="T19" fmla="*/ 98 h 105"/>
                <a:gd name="T20" fmla="*/ 21 w 49"/>
                <a:gd name="T21" fmla="*/ 101 h 105"/>
                <a:gd name="T22" fmla="*/ 17 w 49"/>
                <a:gd name="T23" fmla="*/ 105 h 105"/>
                <a:gd name="T24" fmla="*/ 14 w 49"/>
                <a:gd name="T25" fmla="*/ 105 h 105"/>
                <a:gd name="T26" fmla="*/ 10 w 49"/>
                <a:gd name="T27" fmla="*/ 101 h 105"/>
                <a:gd name="T28" fmla="*/ 10 w 49"/>
                <a:gd name="T29" fmla="*/ 101 h 105"/>
                <a:gd name="T30" fmla="*/ 7 w 49"/>
                <a:gd name="T31" fmla="*/ 94 h 105"/>
                <a:gd name="T32" fmla="*/ 3 w 49"/>
                <a:gd name="T33" fmla="*/ 91 h 105"/>
                <a:gd name="T34" fmla="*/ 3 w 49"/>
                <a:gd name="T35" fmla="*/ 84 h 105"/>
                <a:gd name="T36" fmla="*/ 3 w 49"/>
                <a:gd name="T37" fmla="*/ 80 h 105"/>
                <a:gd name="T38" fmla="*/ 0 w 49"/>
                <a:gd name="T39" fmla="*/ 77 h 105"/>
                <a:gd name="T40" fmla="*/ 0 w 49"/>
                <a:gd name="T41" fmla="*/ 73 h 105"/>
                <a:gd name="T42" fmla="*/ 0 w 49"/>
                <a:gd name="T43" fmla="*/ 70 h 105"/>
                <a:gd name="T44" fmla="*/ 3 w 49"/>
                <a:gd name="T45" fmla="*/ 66 h 105"/>
                <a:gd name="T46" fmla="*/ 3 w 49"/>
                <a:gd name="T47" fmla="*/ 63 h 105"/>
                <a:gd name="T48" fmla="*/ 7 w 49"/>
                <a:gd name="T49" fmla="*/ 56 h 105"/>
                <a:gd name="T50" fmla="*/ 10 w 49"/>
                <a:gd name="T51" fmla="*/ 52 h 105"/>
                <a:gd name="T52" fmla="*/ 14 w 49"/>
                <a:gd name="T53" fmla="*/ 42 h 105"/>
                <a:gd name="T54" fmla="*/ 17 w 49"/>
                <a:gd name="T55" fmla="*/ 35 h 105"/>
                <a:gd name="T56" fmla="*/ 24 w 49"/>
                <a:gd name="T57" fmla="*/ 21 h 105"/>
                <a:gd name="T58" fmla="*/ 28 w 49"/>
                <a:gd name="T59" fmla="*/ 10 h 105"/>
                <a:gd name="T60" fmla="*/ 31 w 49"/>
                <a:gd name="T61" fmla="*/ 4 h 105"/>
                <a:gd name="T62" fmla="*/ 35 w 49"/>
                <a:gd name="T63" fmla="*/ 0 h 105"/>
                <a:gd name="T64" fmla="*/ 35 w 49"/>
                <a:gd name="T65" fmla="*/ 0 h 105"/>
                <a:gd name="T66" fmla="*/ 38 w 49"/>
                <a:gd name="T67" fmla="*/ 0 h 105"/>
                <a:gd name="T68" fmla="*/ 42 w 49"/>
                <a:gd name="T69" fmla="*/ 4 h 105"/>
                <a:gd name="T70" fmla="*/ 42 w 49"/>
                <a:gd name="T71" fmla="*/ 4 h 105"/>
                <a:gd name="T72" fmla="*/ 45 w 49"/>
                <a:gd name="T73" fmla="*/ 10 h 105"/>
                <a:gd name="T74" fmla="*/ 45 w 49"/>
                <a:gd name="T75" fmla="*/ 14 h 105"/>
                <a:gd name="T76" fmla="*/ 45 w 49"/>
                <a:gd name="T77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" h="105">
                  <a:moveTo>
                    <a:pt x="45" y="14"/>
                  </a:moveTo>
                  <a:lnTo>
                    <a:pt x="49" y="24"/>
                  </a:lnTo>
                  <a:lnTo>
                    <a:pt x="49" y="38"/>
                  </a:lnTo>
                  <a:lnTo>
                    <a:pt x="45" y="49"/>
                  </a:lnTo>
                  <a:lnTo>
                    <a:pt x="45" y="59"/>
                  </a:lnTo>
                  <a:lnTo>
                    <a:pt x="42" y="66"/>
                  </a:lnTo>
                  <a:lnTo>
                    <a:pt x="38" y="73"/>
                  </a:lnTo>
                  <a:lnTo>
                    <a:pt x="35" y="80"/>
                  </a:lnTo>
                  <a:lnTo>
                    <a:pt x="28" y="94"/>
                  </a:lnTo>
                  <a:lnTo>
                    <a:pt x="24" y="98"/>
                  </a:lnTo>
                  <a:lnTo>
                    <a:pt x="21" y="101"/>
                  </a:lnTo>
                  <a:lnTo>
                    <a:pt x="17" y="105"/>
                  </a:lnTo>
                  <a:lnTo>
                    <a:pt x="14" y="105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" y="94"/>
                  </a:lnTo>
                  <a:lnTo>
                    <a:pt x="3" y="91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3" y="66"/>
                  </a:lnTo>
                  <a:lnTo>
                    <a:pt x="3" y="63"/>
                  </a:lnTo>
                  <a:lnTo>
                    <a:pt x="7" y="56"/>
                  </a:lnTo>
                  <a:lnTo>
                    <a:pt x="10" y="52"/>
                  </a:lnTo>
                  <a:lnTo>
                    <a:pt x="14" y="42"/>
                  </a:lnTo>
                  <a:lnTo>
                    <a:pt x="17" y="35"/>
                  </a:lnTo>
                  <a:lnTo>
                    <a:pt x="24" y="21"/>
                  </a:lnTo>
                  <a:lnTo>
                    <a:pt x="28" y="10"/>
                  </a:lnTo>
                  <a:lnTo>
                    <a:pt x="31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2">
              <a:extLst>
                <a:ext uri="{FF2B5EF4-FFF2-40B4-BE49-F238E27FC236}">
                  <a16:creationId xmlns:a16="http://schemas.microsoft.com/office/drawing/2014/main" id="{01AC68D2-89EF-45F9-9F9B-EE963CD5C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324" y="9397898"/>
              <a:ext cx="275090" cy="385125"/>
            </a:xfrm>
            <a:custGeom>
              <a:avLst/>
              <a:gdLst>
                <a:gd name="T0" fmla="*/ 45 w 45"/>
                <a:gd name="T1" fmla="*/ 28 h 63"/>
                <a:gd name="T2" fmla="*/ 45 w 45"/>
                <a:gd name="T3" fmla="*/ 38 h 63"/>
                <a:gd name="T4" fmla="*/ 45 w 45"/>
                <a:gd name="T5" fmla="*/ 49 h 63"/>
                <a:gd name="T6" fmla="*/ 42 w 45"/>
                <a:gd name="T7" fmla="*/ 56 h 63"/>
                <a:gd name="T8" fmla="*/ 42 w 45"/>
                <a:gd name="T9" fmla="*/ 59 h 63"/>
                <a:gd name="T10" fmla="*/ 38 w 45"/>
                <a:gd name="T11" fmla="*/ 59 h 63"/>
                <a:gd name="T12" fmla="*/ 35 w 45"/>
                <a:gd name="T13" fmla="*/ 63 h 63"/>
                <a:gd name="T14" fmla="*/ 31 w 45"/>
                <a:gd name="T15" fmla="*/ 59 h 63"/>
                <a:gd name="T16" fmla="*/ 28 w 45"/>
                <a:gd name="T17" fmla="*/ 56 h 63"/>
                <a:gd name="T18" fmla="*/ 21 w 45"/>
                <a:gd name="T19" fmla="*/ 49 h 63"/>
                <a:gd name="T20" fmla="*/ 14 w 45"/>
                <a:gd name="T21" fmla="*/ 35 h 63"/>
                <a:gd name="T22" fmla="*/ 7 w 45"/>
                <a:gd name="T23" fmla="*/ 24 h 63"/>
                <a:gd name="T24" fmla="*/ 3 w 45"/>
                <a:gd name="T25" fmla="*/ 17 h 63"/>
                <a:gd name="T26" fmla="*/ 0 w 45"/>
                <a:gd name="T27" fmla="*/ 10 h 63"/>
                <a:gd name="T28" fmla="*/ 0 w 45"/>
                <a:gd name="T29" fmla="*/ 3 h 63"/>
                <a:gd name="T30" fmla="*/ 0 w 45"/>
                <a:gd name="T31" fmla="*/ 3 h 63"/>
                <a:gd name="T32" fmla="*/ 0 w 45"/>
                <a:gd name="T33" fmla="*/ 0 h 63"/>
                <a:gd name="T34" fmla="*/ 3 w 45"/>
                <a:gd name="T35" fmla="*/ 0 h 63"/>
                <a:gd name="T36" fmla="*/ 7 w 45"/>
                <a:gd name="T37" fmla="*/ 0 h 63"/>
                <a:gd name="T38" fmla="*/ 14 w 45"/>
                <a:gd name="T39" fmla="*/ 0 h 63"/>
                <a:gd name="T40" fmla="*/ 17 w 45"/>
                <a:gd name="T41" fmla="*/ 3 h 63"/>
                <a:gd name="T42" fmla="*/ 24 w 45"/>
                <a:gd name="T43" fmla="*/ 3 h 63"/>
                <a:gd name="T44" fmla="*/ 28 w 45"/>
                <a:gd name="T45" fmla="*/ 7 h 63"/>
                <a:gd name="T46" fmla="*/ 35 w 45"/>
                <a:gd name="T47" fmla="*/ 10 h 63"/>
                <a:gd name="T48" fmla="*/ 38 w 45"/>
                <a:gd name="T49" fmla="*/ 17 h 63"/>
                <a:gd name="T50" fmla="*/ 42 w 45"/>
                <a:gd name="T51" fmla="*/ 21 h 63"/>
                <a:gd name="T52" fmla="*/ 45 w 45"/>
                <a:gd name="T53" fmla="*/ 28 h 63"/>
                <a:gd name="T54" fmla="*/ 45 w 45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3">
                  <a:moveTo>
                    <a:pt x="45" y="28"/>
                  </a:moveTo>
                  <a:lnTo>
                    <a:pt x="45" y="38"/>
                  </a:lnTo>
                  <a:lnTo>
                    <a:pt x="45" y="49"/>
                  </a:lnTo>
                  <a:lnTo>
                    <a:pt x="42" y="56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5" y="63"/>
                  </a:lnTo>
                  <a:lnTo>
                    <a:pt x="31" y="59"/>
                  </a:lnTo>
                  <a:lnTo>
                    <a:pt x="28" y="56"/>
                  </a:lnTo>
                  <a:lnTo>
                    <a:pt x="21" y="49"/>
                  </a:lnTo>
                  <a:lnTo>
                    <a:pt x="14" y="35"/>
                  </a:lnTo>
                  <a:lnTo>
                    <a:pt x="7" y="24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24" y="3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5" y="28"/>
                  </a:lnTo>
                  <a:lnTo>
                    <a:pt x="45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3">
              <a:extLst>
                <a:ext uri="{FF2B5EF4-FFF2-40B4-BE49-F238E27FC236}">
                  <a16:creationId xmlns:a16="http://schemas.microsoft.com/office/drawing/2014/main" id="{8F9B73A1-DE6A-4468-BA05-FE02417ED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239" y="9397898"/>
              <a:ext cx="317880" cy="385125"/>
            </a:xfrm>
            <a:custGeom>
              <a:avLst/>
              <a:gdLst>
                <a:gd name="T0" fmla="*/ 31 w 52"/>
                <a:gd name="T1" fmla="*/ 52 h 63"/>
                <a:gd name="T2" fmla="*/ 24 w 52"/>
                <a:gd name="T3" fmla="*/ 49 h 63"/>
                <a:gd name="T4" fmla="*/ 21 w 52"/>
                <a:gd name="T5" fmla="*/ 42 h 63"/>
                <a:gd name="T6" fmla="*/ 14 w 52"/>
                <a:gd name="T7" fmla="*/ 35 h 63"/>
                <a:gd name="T8" fmla="*/ 10 w 52"/>
                <a:gd name="T9" fmla="*/ 28 h 63"/>
                <a:gd name="T10" fmla="*/ 3 w 52"/>
                <a:gd name="T11" fmla="*/ 21 h 63"/>
                <a:gd name="T12" fmla="*/ 0 w 52"/>
                <a:gd name="T13" fmla="*/ 14 h 63"/>
                <a:gd name="T14" fmla="*/ 0 w 52"/>
                <a:gd name="T15" fmla="*/ 10 h 63"/>
                <a:gd name="T16" fmla="*/ 0 w 52"/>
                <a:gd name="T17" fmla="*/ 3 h 63"/>
                <a:gd name="T18" fmla="*/ 0 w 52"/>
                <a:gd name="T19" fmla="*/ 3 h 63"/>
                <a:gd name="T20" fmla="*/ 3 w 52"/>
                <a:gd name="T21" fmla="*/ 0 h 63"/>
                <a:gd name="T22" fmla="*/ 3 w 52"/>
                <a:gd name="T23" fmla="*/ 0 h 63"/>
                <a:gd name="T24" fmla="*/ 7 w 52"/>
                <a:gd name="T25" fmla="*/ 0 h 63"/>
                <a:gd name="T26" fmla="*/ 14 w 52"/>
                <a:gd name="T27" fmla="*/ 0 h 63"/>
                <a:gd name="T28" fmla="*/ 17 w 52"/>
                <a:gd name="T29" fmla="*/ 0 h 63"/>
                <a:gd name="T30" fmla="*/ 24 w 52"/>
                <a:gd name="T31" fmla="*/ 3 h 63"/>
                <a:gd name="T32" fmla="*/ 31 w 52"/>
                <a:gd name="T33" fmla="*/ 7 h 63"/>
                <a:gd name="T34" fmla="*/ 42 w 52"/>
                <a:gd name="T35" fmla="*/ 14 h 63"/>
                <a:gd name="T36" fmla="*/ 45 w 52"/>
                <a:gd name="T37" fmla="*/ 21 h 63"/>
                <a:gd name="T38" fmla="*/ 49 w 52"/>
                <a:gd name="T39" fmla="*/ 24 h 63"/>
                <a:gd name="T40" fmla="*/ 52 w 52"/>
                <a:gd name="T41" fmla="*/ 31 h 63"/>
                <a:gd name="T42" fmla="*/ 52 w 52"/>
                <a:gd name="T43" fmla="*/ 38 h 63"/>
                <a:gd name="T44" fmla="*/ 52 w 52"/>
                <a:gd name="T45" fmla="*/ 42 h 63"/>
                <a:gd name="T46" fmla="*/ 52 w 52"/>
                <a:gd name="T47" fmla="*/ 49 h 63"/>
                <a:gd name="T48" fmla="*/ 52 w 52"/>
                <a:gd name="T49" fmla="*/ 56 h 63"/>
                <a:gd name="T50" fmla="*/ 49 w 52"/>
                <a:gd name="T51" fmla="*/ 59 h 63"/>
                <a:gd name="T52" fmla="*/ 49 w 52"/>
                <a:gd name="T53" fmla="*/ 63 h 63"/>
                <a:gd name="T54" fmla="*/ 45 w 52"/>
                <a:gd name="T55" fmla="*/ 63 h 63"/>
                <a:gd name="T56" fmla="*/ 42 w 52"/>
                <a:gd name="T57" fmla="*/ 63 h 63"/>
                <a:gd name="T58" fmla="*/ 38 w 52"/>
                <a:gd name="T59" fmla="*/ 59 h 63"/>
                <a:gd name="T60" fmla="*/ 35 w 52"/>
                <a:gd name="T61" fmla="*/ 56 h 63"/>
                <a:gd name="T62" fmla="*/ 31 w 52"/>
                <a:gd name="T63" fmla="*/ 52 h 63"/>
                <a:gd name="T64" fmla="*/ 31 w 52"/>
                <a:gd name="T65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63">
                  <a:moveTo>
                    <a:pt x="31" y="52"/>
                  </a:moveTo>
                  <a:lnTo>
                    <a:pt x="24" y="49"/>
                  </a:lnTo>
                  <a:lnTo>
                    <a:pt x="21" y="42"/>
                  </a:lnTo>
                  <a:lnTo>
                    <a:pt x="14" y="35"/>
                  </a:lnTo>
                  <a:lnTo>
                    <a:pt x="10" y="28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31" y="7"/>
                  </a:lnTo>
                  <a:lnTo>
                    <a:pt x="42" y="14"/>
                  </a:lnTo>
                  <a:lnTo>
                    <a:pt x="45" y="21"/>
                  </a:lnTo>
                  <a:lnTo>
                    <a:pt x="49" y="24"/>
                  </a:lnTo>
                  <a:lnTo>
                    <a:pt x="52" y="31"/>
                  </a:lnTo>
                  <a:lnTo>
                    <a:pt x="52" y="38"/>
                  </a:lnTo>
                  <a:lnTo>
                    <a:pt x="52" y="42"/>
                  </a:lnTo>
                  <a:lnTo>
                    <a:pt x="52" y="49"/>
                  </a:lnTo>
                  <a:lnTo>
                    <a:pt x="52" y="56"/>
                  </a:lnTo>
                  <a:lnTo>
                    <a:pt x="49" y="59"/>
                  </a:lnTo>
                  <a:lnTo>
                    <a:pt x="49" y="63"/>
                  </a:lnTo>
                  <a:lnTo>
                    <a:pt x="45" y="63"/>
                  </a:lnTo>
                  <a:lnTo>
                    <a:pt x="42" y="63"/>
                  </a:lnTo>
                  <a:lnTo>
                    <a:pt x="38" y="59"/>
                  </a:lnTo>
                  <a:lnTo>
                    <a:pt x="35" y="56"/>
                  </a:lnTo>
                  <a:lnTo>
                    <a:pt x="31" y="52"/>
                  </a:lnTo>
                  <a:lnTo>
                    <a:pt x="31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4">
              <a:extLst>
                <a:ext uri="{FF2B5EF4-FFF2-40B4-BE49-F238E27FC236}">
                  <a16:creationId xmlns:a16="http://schemas.microsoft.com/office/drawing/2014/main" id="{DDE75AFC-AC4B-4137-8983-7BCFDE9A5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947" y="9336768"/>
              <a:ext cx="464593" cy="489045"/>
            </a:xfrm>
            <a:custGeom>
              <a:avLst/>
              <a:gdLst>
                <a:gd name="T0" fmla="*/ 0 w 76"/>
                <a:gd name="T1" fmla="*/ 3 h 80"/>
                <a:gd name="T2" fmla="*/ 0 w 76"/>
                <a:gd name="T3" fmla="*/ 0 h 80"/>
                <a:gd name="T4" fmla="*/ 3 w 76"/>
                <a:gd name="T5" fmla="*/ 0 h 80"/>
                <a:gd name="T6" fmla="*/ 10 w 76"/>
                <a:gd name="T7" fmla="*/ 0 h 80"/>
                <a:gd name="T8" fmla="*/ 21 w 76"/>
                <a:gd name="T9" fmla="*/ 0 h 80"/>
                <a:gd name="T10" fmla="*/ 28 w 76"/>
                <a:gd name="T11" fmla="*/ 3 h 80"/>
                <a:gd name="T12" fmla="*/ 38 w 76"/>
                <a:gd name="T13" fmla="*/ 10 h 80"/>
                <a:gd name="T14" fmla="*/ 48 w 76"/>
                <a:gd name="T15" fmla="*/ 13 h 80"/>
                <a:gd name="T16" fmla="*/ 55 w 76"/>
                <a:gd name="T17" fmla="*/ 20 h 80"/>
                <a:gd name="T18" fmla="*/ 66 w 76"/>
                <a:gd name="T19" fmla="*/ 31 h 80"/>
                <a:gd name="T20" fmla="*/ 69 w 76"/>
                <a:gd name="T21" fmla="*/ 38 h 80"/>
                <a:gd name="T22" fmla="*/ 76 w 76"/>
                <a:gd name="T23" fmla="*/ 48 h 80"/>
                <a:gd name="T24" fmla="*/ 76 w 76"/>
                <a:gd name="T25" fmla="*/ 59 h 80"/>
                <a:gd name="T26" fmla="*/ 76 w 76"/>
                <a:gd name="T27" fmla="*/ 66 h 80"/>
                <a:gd name="T28" fmla="*/ 76 w 76"/>
                <a:gd name="T29" fmla="*/ 73 h 80"/>
                <a:gd name="T30" fmla="*/ 76 w 76"/>
                <a:gd name="T31" fmla="*/ 80 h 80"/>
                <a:gd name="T32" fmla="*/ 73 w 76"/>
                <a:gd name="T33" fmla="*/ 80 h 80"/>
                <a:gd name="T34" fmla="*/ 69 w 76"/>
                <a:gd name="T35" fmla="*/ 80 h 80"/>
                <a:gd name="T36" fmla="*/ 62 w 76"/>
                <a:gd name="T37" fmla="*/ 80 h 80"/>
                <a:gd name="T38" fmla="*/ 55 w 76"/>
                <a:gd name="T39" fmla="*/ 73 h 80"/>
                <a:gd name="T40" fmla="*/ 48 w 76"/>
                <a:gd name="T41" fmla="*/ 66 h 80"/>
                <a:gd name="T42" fmla="*/ 31 w 76"/>
                <a:gd name="T43" fmla="*/ 48 h 80"/>
                <a:gd name="T44" fmla="*/ 14 w 76"/>
                <a:gd name="T45" fmla="*/ 31 h 80"/>
                <a:gd name="T46" fmla="*/ 7 w 76"/>
                <a:gd name="T47" fmla="*/ 20 h 80"/>
                <a:gd name="T48" fmla="*/ 3 w 76"/>
                <a:gd name="T49" fmla="*/ 13 h 80"/>
                <a:gd name="T50" fmla="*/ 0 w 76"/>
                <a:gd name="T51" fmla="*/ 6 h 80"/>
                <a:gd name="T52" fmla="*/ 0 w 76"/>
                <a:gd name="T53" fmla="*/ 3 h 80"/>
                <a:gd name="T54" fmla="*/ 0 w 76"/>
                <a:gd name="T55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0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8" y="10"/>
                  </a:lnTo>
                  <a:lnTo>
                    <a:pt x="48" y="13"/>
                  </a:lnTo>
                  <a:lnTo>
                    <a:pt x="55" y="20"/>
                  </a:lnTo>
                  <a:lnTo>
                    <a:pt x="66" y="31"/>
                  </a:lnTo>
                  <a:lnTo>
                    <a:pt x="69" y="38"/>
                  </a:lnTo>
                  <a:lnTo>
                    <a:pt x="76" y="48"/>
                  </a:lnTo>
                  <a:lnTo>
                    <a:pt x="76" y="59"/>
                  </a:lnTo>
                  <a:lnTo>
                    <a:pt x="76" y="66"/>
                  </a:lnTo>
                  <a:lnTo>
                    <a:pt x="76" y="73"/>
                  </a:lnTo>
                  <a:lnTo>
                    <a:pt x="76" y="80"/>
                  </a:lnTo>
                  <a:lnTo>
                    <a:pt x="73" y="80"/>
                  </a:lnTo>
                  <a:lnTo>
                    <a:pt x="69" y="80"/>
                  </a:lnTo>
                  <a:lnTo>
                    <a:pt x="62" y="80"/>
                  </a:lnTo>
                  <a:lnTo>
                    <a:pt x="55" y="73"/>
                  </a:lnTo>
                  <a:lnTo>
                    <a:pt x="48" y="66"/>
                  </a:lnTo>
                  <a:lnTo>
                    <a:pt x="31" y="48"/>
                  </a:lnTo>
                  <a:lnTo>
                    <a:pt x="14" y="31"/>
                  </a:lnTo>
                  <a:lnTo>
                    <a:pt x="7" y="20"/>
                  </a:lnTo>
                  <a:lnTo>
                    <a:pt x="3" y="13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5">
              <a:extLst>
                <a:ext uri="{FF2B5EF4-FFF2-40B4-BE49-F238E27FC236}">
                  <a16:creationId xmlns:a16="http://schemas.microsoft.com/office/drawing/2014/main" id="{F82C5642-4E14-40F9-94A9-30C47B69F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997" y="7839068"/>
              <a:ext cx="855830" cy="831377"/>
            </a:xfrm>
            <a:custGeom>
              <a:avLst/>
              <a:gdLst>
                <a:gd name="T0" fmla="*/ 95 w 140"/>
                <a:gd name="T1" fmla="*/ 129 h 136"/>
                <a:gd name="T2" fmla="*/ 84 w 140"/>
                <a:gd name="T3" fmla="*/ 136 h 136"/>
                <a:gd name="T4" fmla="*/ 77 w 140"/>
                <a:gd name="T5" fmla="*/ 136 h 136"/>
                <a:gd name="T6" fmla="*/ 74 w 140"/>
                <a:gd name="T7" fmla="*/ 129 h 136"/>
                <a:gd name="T8" fmla="*/ 74 w 140"/>
                <a:gd name="T9" fmla="*/ 119 h 136"/>
                <a:gd name="T10" fmla="*/ 70 w 140"/>
                <a:gd name="T11" fmla="*/ 108 h 136"/>
                <a:gd name="T12" fmla="*/ 60 w 140"/>
                <a:gd name="T13" fmla="*/ 98 h 136"/>
                <a:gd name="T14" fmla="*/ 56 w 140"/>
                <a:gd name="T15" fmla="*/ 91 h 136"/>
                <a:gd name="T16" fmla="*/ 56 w 140"/>
                <a:gd name="T17" fmla="*/ 87 h 136"/>
                <a:gd name="T18" fmla="*/ 63 w 140"/>
                <a:gd name="T19" fmla="*/ 84 h 136"/>
                <a:gd name="T20" fmla="*/ 74 w 140"/>
                <a:gd name="T21" fmla="*/ 87 h 136"/>
                <a:gd name="T22" fmla="*/ 81 w 140"/>
                <a:gd name="T23" fmla="*/ 91 h 136"/>
                <a:gd name="T24" fmla="*/ 84 w 140"/>
                <a:gd name="T25" fmla="*/ 87 h 136"/>
                <a:gd name="T26" fmla="*/ 88 w 140"/>
                <a:gd name="T27" fmla="*/ 80 h 136"/>
                <a:gd name="T28" fmla="*/ 91 w 140"/>
                <a:gd name="T29" fmla="*/ 70 h 136"/>
                <a:gd name="T30" fmla="*/ 95 w 140"/>
                <a:gd name="T31" fmla="*/ 56 h 136"/>
                <a:gd name="T32" fmla="*/ 98 w 140"/>
                <a:gd name="T33" fmla="*/ 45 h 136"/>
                <a:gd name="T34" fmla="*/ 102 w 140"/>
                <a:gd name="T35" fmla="*/ 38 h 136"/>
                <a:gd name="T36" fmla="*/ 98 w 140"/>
                <a:gd name="T37" fmla="*/ 31 h 136"/>
                <a:gd name="T38" fmla="*/ 91 w 140"/>
                <a:gd name="T39" fmla="*/ 31 h 136"/>
                <a:gd name="T40" fmla="*/ 81 w 140"/>
                <a:gd name="T41" fmla="*/ 35 h 136"/>
                <a:gd name="T42" fmla="*/ 56 w 140"/>
                <a:gd name="T43" fmla="*/ 42 h 136"/>
                <a:gd name="T44" fmla="*/ 32 w 140"/>
                <a:gd name="T45" fmla="*/ 45 h 136"/>
                <a:gd name="T46" fmla="*/ 21 w 140"/>
                <a:gd name="T47" fmla="*/ 49 h 136"/>
                <a:gd name="T48" fmla="*/ 14 w 140"/>
                <a:gd name="T49" fmla="*/ 49 h 136"/>
                <a:gd name="T50" fmla="*/ 7 w 140"/>
                <a:gd name="T51" fmla="*/ 45 h 136"/>
                <a:gd name="T52" fmla="*/ 0 w 140"/>
                <a:gd name="T53" fmla="*/ 38 h 136"/>
                <a:gd name="T54" fmla="*/ 0 w 140"/>
                <a:gd name="T55" fmla="*/ 31 h 136"/>
                <a:gd name="T56" fmla="*/ 0 w 140"/>
                <a:gd name="T57" fmla="*/ 28 h 136"/>
                <a:gd name="T58" fmla="*/ 7 w 140"/>
                <a:gd name="T59" fmla="*/ 28 h 136"/>
                <a:gd name="T60" fmla="*/ 14 w 140"/>
                <a:gd name="T61" fmla="*/ 24 h 136"/>
                <a:gd name="T62" fmla="*/ 25 w 140"/>
                <a:gd name="T63" fmla="*/ 24 h 136"/>
                <a:gd name="T64" fmla="*/ 42 w 140"/>
                <a:gd name="T65" fmla="*/ 21 h 136"/>
                <a:gd name="T66" fmla="*/ 60 w 140"/>
                <a:gd name="T67" fmla="*/ 18 h 136"/>
                <a:gd name="T68" fmla="*/ 74 w 140"/>
                <a:gd name="T69" fmla="*/ 14 h 136"/>
                <a:gd name="T70" fmla="*/ 84 w 140"/>
                <a:gd name="T71" fmla="*/ 11 h 136"/>
                <a:gd name="T72" fmla="*/ 91 w 140"/>
                <a:gd name="T73" fmla="*/ 7 h 136"/>
                <a:gd name="T74" fmla="*/ 95 w 140"/>
                <a:gd name="T75" fmla="*/ 4 h 136"/>
                <a:gd name="T76" fmla="*/ 102 w 140"/>
                <a:gd name="T77" fmla="*/ 0 h 136"/>
                <a:gd name="T78" fmla="*/ 109 w 140"/>
                <a:gd name="T79" fmla="*/ 4 h 136"/>
                <a:gd name="T80" fmla="*/ 119 w 140"/>
                <a:gd name="T81" fmla="*/ 11 h 136"/>
                <a:gd name="T82" fmla="*/ 133 w 140"/>
                <a:gd name="T83" fmla="*/ 21 h 136"/>
                <a:gd name="T84" fmla="*/ 136 w 140"/>
                <a:gd name="T85" fmla="*/ 31 h 136"/>
                <a:gd name="T86" fmla="*/ 140 w 140"/>
                <a:gd name="T87" fmla="*/ 38 h 136"/>
                <a:gd name="T88" fmla="*/ 133 w 140"/>
                <a:gd name="T89" fmla="*/ 45 h 136"/>
                <a:gd name="T90" fmla="*/ 129 w 140"/>
                <a:gd name="T91" fmla="*/ 49 h 136"/>
                <a:gd name="T92" fmla="*/ 126 w 140"/>
                <a:gd name="T93" fmla="*/ 59 h 136"/>
                <a:gd name="T94" fmla="*/ 112 w 140"/>
                <a:gd name="T95" fmla="*/ 98 h 136"/>
                <a:gd name="T96" fmla="*/ 105 w 140"/>
                <a:gd name="T97" fmla="*/ 115 h 136"/>
                <a:gd name="T98" fmla="*/ 98 w 140"/>
                <a:gd name="T99" fmla="*/ 12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136">
                  <a:moveTo>
                    <a:pt x="98" y="126"/>
                  </a:moveTo>
                  <a:lnTo>
                    <a:pt x="95" y="129"/>
                  </a:lnTo>
                  <a:lnTo>
                    <a:pt x="88" y="133"/>
                  </a:lnTo>
                  <a:lnTo>
                    <a:pt x="84" y="136"/>
                  </a:lnTo>
                  <a:lnTo>
                    <a:pt x="81" y="136"/>
                  </a:lnTo>
                  <a:lnTo>
                    <a:pt x="77" y="136"/>
                  </a:lnTo>
                  <a:lnTo>
                    <a:pt x="74" y="133"/>
                  </a:lnTo>
                  <a:lnTo>
                    <a:pt x="74" y="129"/>
                  </a:lnTo>
                  <a:lnTo>
                    <a:pt x="74" y="126"/>
                  </a:lnTo>
                  <a:lnTo>
                    <a:pt x="74" y="119"/>
                  </a:lnTo>
                  <a:lnTo>
                    <a:pt x="70" y="112"/>
                  </a:lnTo>
                  <a:lnTo>
                    <a:pt x="70" y="108"/>
                  </a:lnTo>
                  <a:lnTo>
                    <a:pt x="63" y="101"/>
                  </a:lnTo>
                  <a:lnTo>
                    <a:pt x="60" y="98"/>
                  </a:lnTo>
                  <a:lnTo>
                    <a:pt x="56" y="94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4"/>
                  </a:lnTo>
                  <a:lnTo>
                    <a:pt x="63" y="84"/>
                  </a:lnTo>
                  <a:lnTo>
                    <a:pt x="70" y="87"/>
                  </a:lnTo>
                  <a:lnTo>
                    <a:pt x="74" y="87"/>
                  </a:lnTo>
                  <a:lnTo>
                    <a:pt x="77" y="91"/>
                  </a:lnTo>
                  <a:lnTo>
                    <a:pt x="81" y="91"/>
                  </a:lnTo>
                  <a:lnTo>
                    <a:pt x="84" y="91"/>
                  </a:lnTo>
                  <a:lnTo>
                    <a:pt x="84" y="87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3"/>
                  </a:lnTo>
                  <a:lnTo>
                    <a:pt x="91" y="70"/>
                  </a:lnTo>
                  <a:lnTo>
                    <a:pt x="91" y="63"/>
                  </a:lnTo>
                  <a:lnTo>
                    <a:pt x="95" y="56"/>
                  </a:lnTo>
                  <a:lnTo>
                    <a:pt x="98" y="49"/>
                  </a:lnTo>
                  <a:lnTo>
                    <a:pt x="98" y="45"/>
                  </a:lnTo>
                  <a:lnTo>
                    <a:pt x="98" y="42"/>
                  </a:lnTo>
                  <a:lnTo>
                    <a:pt x="102" y="38"/>
                  </a:lnTo>
                  <a:lnTo>
                    <a:pt x="102" y="35"/>
                  </a:lnTo>
                  <a:lnTo>
                    <a:pt x="98" y="31"/>
                  </a:lnTo>
                  <a:lnTo>
                    <a:pt x="95" y="31"/>
                  </a:lnTo>
                  <a:lnTo>
                    <a:pt x="91" y="31"/>
                  </a:lnTo>
                  <a:lnTo>
                    <a:pt x="88" y="31"/>
                  </a:lnTo>
                  <a:lnTo>
                    <a:pt x="81" y="35"/>
                  </a:lnTo>
                  <a:lnTo>
                    <a:pt x="70" y="38"/>
                  </a:lnTo>
                  <a:lnTo>
                    <a:pt x="56" y="42"/>
                  </a:lnTo>
                  <a:lnTo>
                    <a:pt x="42" y="45"/>
                  </a:lnTo>
                  <a:lnTo>
                    <a:pt x="32" y="45"/>
                  </a:lnTo>
                  <a:lnTo>
                    <a:pt x="25" y="49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11" y="28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25" y="24"/>
                  </a:lnTo>
                  <a:lnTo>
                    <a:pt x="32" y="21"/>
                  </a:lnTo>
                  <a:lnTo>
                    <a:pt x="42" y="21"/>
                  </a:lnTo>
                  <a:lnTo>
                    <a:pt x="53" y="18"/>
                  </a:lnTo>
                  <a:lnTo>
                    <a:pt x="60" y="18"/>
                  </a:lnTo>
                  <a:lnTo>
                    <a:pt x="67" y="14"/>
                  </a:lnTo>
                  <a:lnTo>
                    <a:pt x="74" y="14"/>
                  </a:lnTo>
                  <a:lnTo>
                    <a:pt x="81" y="11"/>
                  </a:lnTo>
                  <a:lnTo>
                    <a:pt x="84" y="11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4"/>
                  </a:lnTo>
                  <a:lnTo>
                    <a:pt x="112" y="7"/>
                  </a:lnTo>
                  <a:lnTo>
                    <a:pt x="119" y="11"/>
                  </a:lnTo>
                  <a:lnTo>
                    <a:pt x="126" y="14"/>
                  </a:lnTo>
                  <a:lnTo>
                    <a:pt x="133" y="21"/>
                  </a:lnTo>
                  <a:lnTo>
                    <a:pt x="136" y="28"/>
                  </a:lnTo>
                  <a:lnTo>
                    <a:pt x="136" y="31"/>
                  </a:lnTo>
                  <a:lnTo>
                    <a:pt x="140" y="35"/>
                  </a:lnTo>
                  <a:lnTo>
                    <a:pt x="140" y="38"/>
                  </a:lnTo>
                  <a:lnTo>
                    <a:pt x="136" y="42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29" y="49"/>
                  </a:lnTo>
                  <a:lnTo>
                    <a:pt x="129" y="56"/>
                  </a:lnTo>
                  <a:lnTo>
                    <a:pt x="126" y="59"/>
                  </a:lnTo>
                  <a:lnTo>
                    <a:pt x="119" y="77"/>
                  </a:lnTo>
                  <a:lnTo>
                    <a:pt x="112" y="98"/>
                  </a:lnTo>
                  <a:lnTo>
                    <a:pt x="109" y="108"/>
                  </a:lnTo>
                  <a:lnTo>
                    <a:pt x="105" y="115"/>
                  </a:lnTo>
                  <a:lnTo>
                    <a:pt x="102" y="122"/>
                  </a:lnTo>
                  <a:lnTo>
                    <a:pt x="98" y="126"/>
                  </a:lnTo>
                  <a:lnTo>
                    <a:pt x="98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6">
              <a:extLst>
                <a:ext uri="{FF2B5EF4-FFF2-40B4-BE49-F238E27FC236}">
                  <a16:creationId xmlns:a16="http://schemas.microsoft.com/office/drawing/2014/main" id="{A6D399F0-22F0-4A36-AED5-226FAC546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621" y="8010234"/>
              <a:ext cx="513498" cy="831377"/>
            </a:xfrm>
            <a:custGeom>
              <a:avLst/>
              <a:gdLst>
                <a:gd name="T0" fmla="*/ 56 w 84"/>
                <a:gd name="T1" fmla="*/ 0 h 136"/>
                <a:gd name="T2" fmla="*/ 60 w 84"/>
                <a:gd name="T3" fmla="*/ 3 h 136"/>
                <a:gd name="T4" fmla="*/ 67 w 84"/>
                <a:gd name="T5" fmla="*/ 10 h 136"/>
                <a:gd name="T6" fmla="*/ 70 w 84"/>
                <a:gd name="T7" fmla="*/ 14 h 136"/>
                <a:gd name="T8" fmla="*/ 77 w 84"/>
                <a:gd name="T9" fmla="*/ 17 h 136"/>
                <a:gd name="T10" fmla="*/ 81 w 84"/>
                <a:gd name="T11" fmla="*/ 24 h 136"/>
                <a:gd name="T12" fmla="*/ 84 w 84"/>
                <a:gd name="T13" fmla="*/ 28 h 136"/>
                <a:gd name="T14" fmla="*/ 84 w 84"/>
                <a:gd name="T15" fmla="*/ 31 h 136"/>
                <a:gd name="T16" fmla="*/ 84 w 84"/>
                <a:gd name="T17" fmla="*/ 35 h 136"/>
                <a:gd name="T18" fmla="*/ 81 w 84"/>
                <a:gd name="T19" fmla="*/ 42 h 136"/>
                <a:gd name="T20" fmla="*/ 74 w 84"/>
                <a:gd name="T21" fmla="*/ 56 h 136"/>
                <a:gd name="T22" fmla="*/ 67 w 84"/>
                <a:gd name="T23" fmla="*/ 70 h 136"/>
                <a:gd name="T24" fmla="*/ 60 w 84"/>
                <a:gd name="T25" fmla="*/ 87 h 136"/>
                <a:gd name="T26" fmla="*/ 49 w 84"/>
                <a:gd name="T27" fmla="*/ 101 h 136"/>
                <a:gd name="T28" fmla="*/ 39 w 84"/>
                <a:gd name="T29" fmla="*/ 112 h 136"/>
                <a:gd name="T30" fmla="*/ 28 w 84"/>
                <a:gd name="T31" fmla="*/ 122 h 136"/>
                <a:gd name="T32" fmla="*/ 18 w 84"/>
                <a:gd name="T33" fmla="*/ 129 h 136"/>
                <a:gd name="T34" fmla="*/ 7 w 84"/>
                <a:gd name="T35" fmla="*/ 136 h 136"/>
                <a:gd name="T36" fmla="*/ 4 w 84"/>
                <a:gd name="T37" fmla="*/ 136 h 136"/>
                <a:gd name="T38" fmla="*/ 4 w 84"/>
                <a:gd name="T39" fmla="*/ 136 h 136"/>
                <a:gd name="T40" fmla="*/ 0 w 84"/>
                <a:gd name="T41" fmla="*/ 136 h 136"/>
                <a:gd name="T42" fmla="*/ 0 w 84"/>
                <a:gd name="T43" fmla="*/ 133 h 136"/>
                <a:gd name="T44" fmla="*/ 4 w 84"/>
                <a:gd name="T45" fmla="*/ 126 h 136"/>
                <a:gd name="T46" fmla="*/ 7 w 84"/>
                <a:gd name="T47" fmla="*/ 115 h 136"/>
                <a:gd name="T48" fmla="*/ 14 w 84"/>
                <a:gd name="T49" fmla="*/ 105 h 136"/>
                <a:gd name="T50" fmla="*/ 32 w 84"/>
                <a:gd name="T51" fmla="*/ 84 h 136"/>
                <a:gd name="T52" fmla="*/ 42 w 84"/>
                <a:gd name="T53" fmla="*/ 63 h 136"/>
                <a:gd name="T54" fmla="*/ 49 w 84"/>
                <a:gd name="T55" fmla="*/ 49 h 136"/>
                <a:gd name="T56" fmla="*/ 53 w 84"/>
                <a:gd name="T57" fmla="*/ 35 h 136"/>
                <a:gd name="T58" fmla="*/ 53 w 84"/>
                <a:gd name="T59" fmla="*/ 17 h 136"/>
                <a:gd name="T60" fmla="*/ 56 w 84"/>
                <a:gd name="T61" fmla="*/ 0 h 136"/>
                <a:gd name="T62" fmla="*/ 56 w 84"/>
                <a:gd name="T6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36">
                  <a:moveTo>
                    <a:pt x="56" y="0"/>
                  </a:moveTo>
                  <a:lnTo>
                    <a:pt x="60" y="3"/>
                  </a:lnTo>
                  <a:lnTo>
                    <a:pt x="67" y="10"/>
                  </a:lnTo>
                  <a:lnTo>
                    <a:pt x="70" y="14"/>
                  </a:lnTo>
                  <a:lnTo>
                    <a:pt x="77" y="17"/>
                  </a:lnTo>
                  <a:lnTo>
                    <a:pt x="81" y="24"/>
                  </a:lnTo>
                  <a:lnTo>
                    <a:pt x="84" y="28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1" y="42"/>
                  </a:lnTo>
                  <a:lnTo>
                    <a:pt x="74" y="56"/>
                  </a:lnTo>
                  <a:lnTo>
                    <a:pt x="67" y="70"/>
                  </a:lnTo>
                  <a:lnTo>
                    <a:pt x="60" y="87"/>
                  </a:lnTo>
                  <a:lnTo>
                    <a:pt x="49" y="101"/>
                  </a:lnTo>
                  <a:lnTo>
                    <a:pt x="39" y="112"/>
                  </a:lnTo>
                  <a:lnTo>
                    <a:pt x="28" y="122"/>
                  </a:lnTo>
                  <a:lnTo>
                    <a:pt x="18" y="129"/>
                  </a:lnTo>
                  <a:lnTo>
                    <a:pt x="7" y="136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4" y="126"/>
                  </a:lnTo>
                  <a:lnTo>
                    <a:pt x="7" y="115"/>
                  </a:lnTo>
                  <a:lnTo>
                    <a:pt x="14" y="105"/>
                  </a:lnTo>
                  <a:lnTo>
                    <a:pt x="32" y="84"/>
                  </a:lnTo>
                  <a:lnTo>
                    <a:pt x="42" y="63"/>
                  </a:lnTo>
                  <a:lnTo>
                    <a:pt x="49" y="49"/>
                  </a:lnTo>
                  <a:lnTo>
                    <a:pt x="53" y="35"/>
                  </a:lnTo>
                  <a:lnTo>
                    <a:pt x="53" y="17"/>
                  </a:lnTo>
                  <a:lnTo>
                    <a:pt x="56" y="0"/>
                  </a:lnTo>
                  <a:lnTo>
                    <a:pt x="56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7">
              <a:extLst>
                <a:ext uri="{FF2B5EF4-FFF2-40B4-BE49-F238E27FC236}">
                  <a16:creationId xmlns:a16="http://schemas.microsoft.com/office/drawing/2014/main" id="{725E9AC6-59DA-4A8D-BFC3-977B341E1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997" y="8756028"/>
              <a:ext cx="238412" cy="537950"/>
            </a:xfrm>
            <a:custGeom>
              <a:avLst/>
              <a:gdLst>
                <a:gd name="T0" fmla="*/ 4 w 39"/>
                <a:gd name="T1" fmla="*/ 21 h 88"/>
                <a:gd name="T2" fmla="*/ 4 w 39"/>
                <a:gd name="T3" fmla="*/ 14 h 88"/>
                <a:gd name="T4" fmla="*/ 0 w 39"/>
                <a:gd name="T5" fmla="*/ 11 h 88"/>
                <a:gd name="T6" fmla="*/ 0 w 39"/>
                <a:gd name="T7" fmla="*/ 7 h 88"/>
                <a:gd name="T8" fmla="*/ 4 w 39"/>
                <a:gd name="T9" fmla="*/ 4 h 88"/>
                <a:gd name="T10" fmla="*/ 7 w 39"/>
                <a:gd name="T11" fmla="*/ 0 h 88"/>
                <a:gd name="T12" fmla="*/ 11 w 39"/>
                <a:gd name="T13" fmla="*/ 0 h 88"/>
                <a:gd name="T14" fmla="*/ 21 w 39"/>
                <a:gd name="T15" fmla="*/ 0 h 88"/>
                <a:gd name="T16" fmla="*/ 32 w 39"/>
                <a:gd name="T17" fmla="*/ 4 h 88"/>
                <a:gd name="T18" fmla="*/ 32 w 39"/>
                <a:gd name="T19" fmla="*/ 18 h 88"/>
                <a:gd name="T20" fmla="*/ 35 w 39"/>
                <a:gd name="T21" fmla="*/ 28 h 88"/>
                <a:gd name="T22" fmla="*/ 35 w 39"/>
                <a:gd name="T23" fmla="*/ 39 h 88"/>
                <a:gd name="T24" fmla="*/ 39 w 39"/>
                <a:gd name="T25" fmla="*/ 49 h 88"/>
                <a:gd name="T26" fmla="*/ 39 w 39"/>
                <a:gd name="T27" fmla="*/ 60 h 88"/>
                <a:gd name="T28" fmla="*/ 39 w 39"/>
                <a:gd name="T29" fmla="*/ 67 h 88"/>
                <a:gd name="T30" fmla="*/ 39 w 39"/>
                <a:gd name="T31" fmla="*/ 70 h 88"/>
                <a:gd name="T32" fmla="*/ 39 w 39"/>
                <a:gd name="T33" fmla="*/ 74 h 88"/>
                <a:gd name="T34" fmla="*/ 39 w 39"/>
                <a:gd name="T35" fmla="*/ 81 h 88"/>
                <a:gd name="T36" fmla="*/ 39 w 39"/>
                <a:gd name="T37" fmla="*/ 84 h 88"/>
                <a:gd name="T38" fmla="*/ 35 w 39"/>
                <a:gd name="T39" fmla="*/ 88 h 88"/>
                <a:gd name="T40" fmla="*/ 32 w 39"/>
                <a:gd name="T41" fmla="*/ 88 h 88"/>
                <a:gd name="T42" fmla="*/ 28 w 39"/>
                <a:gd name="T43" fmla="*/ 88 h 88"/>
                <a:gd name="T44" fmla="*/ 25 w 39"/>
                <a:gd name="T45" fmla="*/ 84 h 88"/>
                <a:gd name="T46" fmla="*/ 21 w 39"/>
                <a:gd name="T47" fmla="*/ 81 h 88"/>
                <a:gd name="T48" fmla="*/ 18 w 39"/>
                <a:gd name="T49" fmla="*/ 74 h 88"/>
                <a:gd name="T50" fmla="*/ 14 w 39"/>
                <a:gd name="T51" fmla="*/ 60 h 88"/>
                <a:gd name="T52" fmla="*/ 11 w 39"/>
                <a:gd name="T53" fmla="*/ 46 h 88"/>
                <a:gd name="T54" fmla="*/ 11 w 39"/>
                <a:gd name="T55" fmla="*/ 35 h 88"/>
                <a:gd name="T56" fmla="*/ 7 w 39"/>
                <a:gd name="T57" fmla="*/ 28 h 88"/>
                <a:gd name="T58" fmla="*/ 7 w 39"/>
                <a:gd name="T59" fmla="*/ 25 h 88"/>
                <a:gd name="T60" fmla="*/ 4 w 39"/>
                <a:gd name="T61" fmla="*/ 21 h 88"/>
                <a:gd name="T62" fmla="*/ 4 w 39"/>
                <a:gd name="T63" fmla="*/ 2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88">
                  <a:moveTo>
                    <a:pt x="4" y="21"/>
                  </a:move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2" y="4"/>
                  </a:lnTo>
                  <a:lnTo>
                    <a:pt x="32" y="18"/>
                  </a:lnTo>
                  <a:lnTo>
                    <a:pt x="35" y="28"/>
                  </a:lnTo>
                  <a:lnTo>
                    <a:pt x="35" y="39"/>
                  </a:lnTo>
                  <a:lnTo>
                    <a:pt x="39" y="49"/>
                  </a:lnTo>
                  <a:lnTo>
                    <a:pt x="39" y="60"/>
                  </a:lnTo>
                  <a:lnTo>
                    <a:pt x="39" y="67"/>
                  </a:lnTo>
                  <a:lnTo>
                    <a:pt x="39" y="70"/>
                  </a:lnTo>
                  <a:lnTo>
                    <a:pt x="39" y="74"/>
                  </a:lnTo>
                  <a:lnTo>
                    <a:pt x="39" y="81"/>
                  </a:lnTo>
                  <a:lnTo>
                    <a:pt x="39" y="84"/>
                  </a:lnTo>
                  <a:lnTo>
                    <a:pt x="35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5" y="84"/>
                  </a:lnTo>
                  <a:lnTo>
                    <a:pt x="21" y="81"/>
                  </a:lnTo>
                  <a:lnTo>
                    <a:pt x="18" y="74"/>
                  </a:lnTo>
                  <a:lnTo>
                    <a:pt x="14" y="60"/>
                  </a:lnTo>
                  <a:lnTo>
                    <a:pt x="11" y="46"/>
                  </a:lnTo>
                  <a:lnTo>
                    <a:pt x="11" y="35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8">
              <a:extLst>
                <a:ext uri="{FF2B5EF4-FFF2-40B4-BE49-F238E27FC236}">
                  <a16:creationId xmlns:a16="http://schemas.microsoft.com/office/drawing/2014/main" id="{F1D0793E-3AB0-4CE8-AD18-21972BAE0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580" y="8670445"/>
              <a:ext cx="727457" cy="470708"/>
            </a:xfrm>
            <a:custGeom>
              <a:avLst/>
              <a:gdLst>
                <a:gd name="T0" fmla="*/ 112 w 119"/>
                <a:gd name="T1" fmla="*/ 35 h 77"/>
                <a:gd name="T2" fmla="*/ 109 w 119"/>
                <a:gd name="T3" fmla="*/ 39 h 77"/>
                <a:gd name="T4" fmla="*/ 109 w 119"/>
                <a:gd name="T5" fmla="*/ 39 h 77"/>
                <a:gd name="T6" fmla="*/ 105 w 119"/>
                <a:gd name="T7" fmla="*/ 42 h 77"/>
                <a:gd name="T8" fmla="*/ 105 w 119"/>
                <a:gd name="T9" fmla="*/ 49 h 77"/>
                <a:gd name="T10" fmla="*/ 102 w 119"/>
                <a:gd name="T11" fmla="*/ 53 h 77"/>
                <a:gd name="T12" fmla="*/ 98 w 119"/>
                <a:gd name="T13" fmla="*/ 60 h 77"/>
                <a:gd name="T14" fmla="*/ 98 w 119"/>
                <a:gd name="T15" fmla="*/ 67 h 77"/>
                <a:gd name="T16" fmla="*/ 95 w 119"/>
                <a:gd name="T17" fmla="*/ 74 h 77"/>
                <a:gd name="T18" fmla="*/ 74 w 119"/>
                <a:gd name="T19" fmla="*/ 77 h 77"/>
                <a:gd name="T20" fmla="*/ 74 w 119"/>
                <a:gd name="T21" fmla="*/ 67 h 77"/>
                <a:gd name="T22" fmla="*/ 77 w 119"/>
                <a:gd name="T23" fmla="*/ 56 h 77"/>
                <a:gd name="T24" fmla="*/ 77 w 119"/>
                <a:gd name="T25" fmla="*/ 49 h 77"/>
                <a:gd name="T26" fmla="*/ 77 w 119"/>
                <a:gd name="T27" fmla="*/ 42 h 77"/>
                <a:gd name="T28" fmla="*/ 77 w 119"/>
                <a:gd name="T29" fmla="*/ 39 h 77"/>
                <a:gd name="T30" fmla="*/ 77 w 119"/>
                <a:gd name="T31" fmla="*/ 35 h 77"/>
                <a:gd name="T32" fmla="*/ 77 w 119"/>
                <a:gd name="T33" fmla="*/ 32 h 77"/>
                <a:gd name="T34" fmla="*/ 77 w 119"/>
                <a:gd name="T35" fmla="*/ 32 h 77"/>
                <a:gd name="T36" fmla="*/ 77 w 119"/>
                <a:gd name="T37" fmla="*/ 28 h 77"/>
                <a:gd name="T38" fmla="*/ 70 w 119"/>
                <a:gd name="T39" fmla="*/ 28 h 77"/>
                <a:gd name="T40" fmla="*/ 67 w 119"/>
                <a:gd name="T41" fmla="*/ 28 h 77"/>
                <a:gd name="T42" fmla="*/ 56 w 119"/>
                <a:gd name="T43" fmla="*/ 32 h 77"/>
                <a:gd name="T44" fmla="*/ 46 w 119"/>
                <a:gd name="T45" fmla="*/ 32 h 77"/>
                <a:gd name="T46" fmla="*/ 32 w 119"/>
                <a:gd name="T47" fmla="*/ 32 h 77"/>
                <a:gd name="T48" fmla="*/ 18 w 119"/>
                <a:gd name="T49" fmla="*/ 35 h 77"/>
                <a:gd name="T50" fmla="*/ 0 w 119"/>
                <a:gd name="T51" fmla="*/ 35 h 77"/>
                <a:gd name="T52" fmla="*/ 0 w 119"/>
                <a:gd name="T53" fmla="*/ 18 h 77"/>
                <a:gd name="T54" fmla="*/ 18 w 119"/>
                <a:gd name="T55" fmla="*/ 14 h 77"/>
                <a:gd name="T56" fmla="*/ 32 w 119"/>
                <a:gd name="T57" fmla="*/ 14 h 77"/>
                <a:gd name="T58" fmla="*/ 42 w 119"/>
                <a:gd name="T59" fmla="*/ 11 h 77"/>
                <a:gd name="T60" fmla="*/ 53 w 119"/>
                <a:gd name="T61" fmla="*/ 11 h 77"/>
                <a:gd name="T62" fmla="*/ 63 w 119"/>
                <a:gd name="T63" fmla="*/ 7 h 77"/>
                <a:gd name="T64" fmla="*/ 67 w 119"/>
                <a:gd name="T65" fmla="*/ 7 h 77"/>
                <a:gd name="T66" fmla="*/ 70 w 119"/>
                <a:gd name="T67" fmla="*/ 7 h 77"/>
                <a:gd name="T68" fmla="*/ 74 w 119"/>
                <a:gd name="T69" fmla="*/ 4 h 77"/>
                <a:gd name="T70" fmla="*/ 74 w 119"/>
                <a:gd name="T71" fmla="*/ 4 h 77"/>
                <a:gd name="T72" fmla="*/ 77 w 119"/>
                <a:gd name="T73" fmla="*/ 4 h 77"/>
                <a:gd name="T74" fmla="*/ 84 w 119"/>
                <a:gd name="T75" fmla="*/ 0 h 77"/>
                <a:gd name="T76" fmla="*/ 88 w 119"/>
                <a:gd name="T77" fmla="*/ 4 h 77"/>
                <a:gd name="T78" fmla="*/ 91 w 119"/>
                <a:gd name="T79" fmla="*/ 4 h 77"/>
                <a:gd name="T80" fmla="*/ 98 w 119"/>
                <a:gd name="T81" fmla="*/ 7 h 77"/>
                <a:gd name="T82" fmla="*/ 102 w 119"/>
                <a:gd name="T83" fmla="*/ 11 h 77"/>
                <a:gd name="T84" fmla="*/ 109 w 119"/>
                <a:gd name="T85" fmla="*/ 18 h 77"/>
                <a:gd name="T86" fmla="*/ 115 w 119"/>
                <a:gd name="T87" fmla="*/ 21 h 77"/>
                <a:gd name="T88" fmla="*/ 115 w 119"/>
                <a:gd name="T89" fmla="*/ 25 h 77"/>
                <a:gd name="T90" fmla="*/ 119 w 119"/>
                <a:gd name="T91" fmla="*/ 28 h 77"/>
                <a:gd name="T92" fmla="*/ 115 w 119"/>
                <a:gd name="T93" fmla="*/ 32 h 77"/>
                <a:gd name="T94" fmla="*/ 115 w 119"/>
                <a:gd name="T95" fmla="*/ 35 h 77"/>
                <a:gd name="T96" fmla="*/ 112 w 119"/>
                <a:gd name="T97" fmla="*/ 35 h 77"/>
                <a:gd name="T98" fmla="*/ 112 w 119"/>
                <a:gd name="T99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77">
                  <a:moveTo>
                    <a:pt x="112" y="35"/>
                  </a:moveTo>
                  <a:lnTo>
                    <a:pt x="109" y="39"/>
                  </a:lnTo>
                  <a:lnTo>
                    <a:pt x="109" y="39"/>
                  </a:lnTo>
                  <a:lnTo>
                    <a:pt x="105" y="42"/>
                  </a:lnTo>
                  <a:lnTo>
                    <a:pt x="105" y="49"/>
                  </a:lnTo>
                  <a:lnTo>
                    <a:pt x="102" y="53"/>
                  </a:lnTo>
                  <a:lnTo>
                    <a:pt x="98" y="60"/>
                  </a:lnTo>
                  <a:lnTo>
                    <a:pt x="98" y="67"/>
                  </a:lnTo>
                  <a:lnTo>
                    <a:pt x="95" y="74"/>
                  </a:lnTo>
                  <a:lnTo>
                    <a:pt x="74" y="77"/>
                  </a:lnTo>
                  <a:lnTo>
                    <a:pt x="74" y="67"/>
                  </a:lnTo>
                  <a:lnTo>
                    <a:pt x="77" y="56"/>
                  </a:lnTo>
                  <a:lnTo>
                    <a:pt x="77" y="49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0" y="28"/>
                  </a:lnTo>
                  <a:lnTo>
                    <a:pt x="67" y="28"/>
                  </a:lnTo>
                  <a:lnTo>
                    <a:pt x="56" y="32"/>
                  </a:lnTo>
                  <a:lnTo>
                    <a:pt x="46" y="32"/>
                  </a:lnTo>
                  <a:lnTo>
                    <a:pt x="32" y="32"/>
                  </a:lnTo>
                  <a:lnTo>
                    <a:pt x="18" y="35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18" y="14"/>
                  </a:lnTo>
                  <a:lnTo>
                    <a:pt x="32" y="14"/>
                  </a:lnTo>
                  <a:lnTo>
                    <a:pt x="42" y="11"/>
                  </a:lnTo>
                  <a:lnTo>
                    <a:pt x="53" y="11"/>
                  </a:lnTo>
                  <a:lnTo>
                    <a:pt x="63" y="7"/>
                  </a:lnTo>
                  <a:lnTo>
                    <a:pt x="67" y="7"/>
                  </a:lnTo>
                  <a:lnTo>
                    <a:pt x="70" y="7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7" y="4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1" y="4"/>
                  </a:lnTo>
                  <a:lnTo>
                    <a:pt x="98" y="7"/>
                  </a:lnTo>
                  <a:lnTo>
                    <a:pt x="102" y="11"/>
                  </a:lnTo>
                  <a:lnTo>
                    <a:pt x="109" y="18"/>
                  </a:lnTo>
                  <a:lnTo>
                    <a:pt x="115" y="21"/>
                  </a:lnTo>
                  <a:lnTo>
                    <a:pt x="115" y="25"/>
                  </a:lnTo>
                  <a:lnTo>
                    <a:pt x="119" y="28"/>
                  </a:lnTo>
                  <a:lnTo>
                    <a:pt x="115" y="32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12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9">
              <a:extLst>
                <a:ext uri="{FF2B5EF4-FFF2-40B4-BE49-F238E27FC236}">
                  <a16:creationId xmlns:a16="http://schemas.microsoft.com/office/drawing/2014/main" id="{74C20367-7E6B-451C-B1BF-1532C766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615" y="9080019"/>
              <a:ext cx="470708" cy="103924"/>
            </a:xfrm>
            <a:custGeom>
              <a:avLst/>
              <a:gdLst>
                <a:gd name="T0" fmla="*/ 77 w 77"/>
                <a:gd name="T1" fmla="*/ 7 h 17"/>
                <a:gd name="T2" fmla="*/ 77 w 77"/>
                <a:gd name="T3" fmla="*/ 7 h 17"/>
                <a:gd name="T4" fmla="*/ 77 w 77"/>
                <a:gd name="T5" fmla="*/ 7 h 17"/>
                <a:gd name="T6" fmla="*/ 73 w 77"/>
                <a:gd name="T7" fmla="*/ 7 h 17"/>
                <a:gd name="T8" fmla="*/ 70 w 77"/>
                <a:gd name="T9" fmla="*/ 7 h 17"/>
                <a:gd name="T10" fmla="*/ 63 w 77"/>
                <a:gd name="T11" fmla="*/ 10 h 17"/>
                <a:gd name="T12" fmla="*/ 56 w 77"/>
                <a:gd name="T13" fmla="*/ 10 h 17"/>
                <a:gd name="T14" fmla="*/ 45 w 77"/>
                <a:gd name="T15" fmla="*/ 10 h 17"/>
                <a:gd name="T16" fmla="*/ 31 w 77"/>
                <a:gd name="T17" fmla="*/ 14 h 17"/>
                <a:gd name="T18" fmla="*/ 17 w 77"/>
                <a:gd name="T19" fmla="*/ 14 h 17"/>
                <a:gd name="T20" fmla="*/ 0 w 77"/>
                <a:gd name="T21" fmla="*/ 17 h 17"/>
                <a:gd name="T22" fmla="*/ 0 w 77"/>
                <a:gd name="T23" fmla="*/ 10 h 17"/>
                <a:gd name="T24" fmla="*/ 3 w 77"/>
                <a:gd name="T25" fmla="*/ 10 h 17"/>
                <a:gd name="T26" fmla="*/ 10 w 77"/>
                <a:gd name="T27" fmla="*/ 10 h 17"/>
                <a:gd name="T28" fmla="*/ 24 w 77"/>
                <a:gd name="T29" fmla="*/ 7 h 17"/>
                <a:gd name="T30" fmla="*/ 35 w 77"/>
                <a:gd name="T31" fmla="*/ 7 h 17"/>
                <a:gd name="T32" fmla="*/ 49 w 77"/>
                <a:gd name="T33" fmla="*/ 3 h 17"/>
                <a:gd name="T34" fmla="*/ 59 w 77"/>
                <a:gd name="T35" fmla="*/ 0 h 17"/>
                <a:gd name="T36" fmla="*/ 66 w 77"/>
                <a:gd name="T37" fmla="*/ 0 h 17"/>
                <a:gd name="T38" fmla="*/ 70 w 77"/>
                <a:gd name="T39" fmla="*/ 0 h 17"/>
                <a:gd name="T40" fmla="*/ 73 w 77"/>
                <a:gd name="T41" fmla="*/ 3 h 17"/>
                <a:gd name="T42" fmla="*/ 77 w 77"/>
                <a:gd name="T43" fmla="*/ 7 h 17"/>
                <a:gd name="T44" fmla="*/ 77 w 77"/>
                <a:gd name="T4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17">
                  <a:moveTo>
                    <a:pt x="77" y="7"/>
                  </a:moveTo>
                  <a:lnTo>
                    <a:pt x="77" y="7"/>
                  </a:lnTo>
                  <a:lnTo>
                    <a:pt x="77" y="7"/>
                  </a:lnTo>
                  <a:lnTo>
                    <a:pt x="73" y="7"/>
                  </a:lnTo>
                  <a:lnTo>
                    <a:pt x="70" y="7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45" y="10"/>
                  </a:lnTo>
                  <a:lnTo>
                    <a:pt x="31" y="14"/>
                  </a:lnTo>
                  <a:lnTo>
                    <a:pt x="17" y="14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10" y="10"/>
                  </a:lnTo>
                  <a:lnTo>
                    <a:pt x="24" y="7"/>
                  </a:lnTo>
                  <a:lnTo>
                    <a:pt x="35" y="7"/>
                  </a:lnTo>
                  <a:lnTo>
                    <a:pt x="49" y="3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3"/>
                  </a:lnTo>
                  <a:lnTo>
                    <a:pt x="77" y="7"/>
                  </a:lnTo>
                  <a:lnTo>
                    <a:pt x="77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0">
              <a:extLst>
                <a:ext uri="{FF2B5EF4-FFF2-40B4-BE49-F238E27FC236}">
                  <a16:creationId xmlns:a16="http://schemas.microsoft.com/office/drawing/2014/main" id="{B8EAE41E-25FA-409D-BA69-48049C93C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123" y="7985782"/>
              <a:ext cx="599081" cy="1326538"/>
            </a:xfrm>
            <a:custGeom>
              <a:avLst/>
              <a:gdLst>
                <a:gd name="T0" fmla="*/ 88 w 98"/>
                <a:gd name="T1" fmla="*/ 112 h 217"/>
                <a:gd name="T2" fmla="*/ 84 w 98"/>
                <a:gd name="T3" fmla="*/ 133 h 217"/>
                <a:gd name="T4" fmla="*/ 84 w 98"/>
                <a:gd name="T5" fmla="*/ 151 h 217"/>
                <a:gd name="T6" fmla="*/ 84 w 98"/>
                <a:gd name="T7" fmla="*/ 158 h 217"/>
                <a:gd name="T8" fmla="*/ 84 w 98"/>
                <a:gd name="T9" fmla="*/ 165 h 217"/>
                <a:gd name="T10" fmla="*/ 84 w 98"/>
                <a:gd name="T11" fmla="*/ 175 h 217"/>
                <a:gd name="T12" fmla="*/ 81 w 98"/>
                <a:gd name="T13" fmla="*/ 196 h 217"/>
                <a:gd name="T14" fmla="*/ 77 w 98"/>
                <a:gd name="T15" fmla="*/ 214 h 217"/>
                <a:gd name="T16" fmla="*/ 74 w 98"/>
                <a:gd name="T17" fmla="*/ 217 h 217"/>
                <a:gd name="T18" fmla="*/ 67 w 98"/>
                <a:gd name="T19" fmla="*/ 217 h 217"/>
                <a:gd name="T20" fmla="*/ 63 w 98"/>
                <a:gd name="T21" fmla="*/ 210 h 217"/>
                <a:gd name="T22" fmla="*/ 60 w 98"/>
                <a:gd name="T23" fmla="*/ 193 h 217"/>
                <a:gd name="T24" fmla="*/ 56 w 98"/>
                <a:gd name="T25" fmla="*/ 179 h 217"/>
                <a:gd name="T26" fmla="*/ 56 w 98"/>
                <a:gd name="T27" fmla="*/ 168 h 217"/>
                <a:gd name="T28" fmla="*/ 60 w 98"/>
                <a:gd name="T29" fmla="*/ 140 h 217"/>
                <a:gd name="T30" fmla="*/ 60 w 98"/>
                <a:gd name="T31" fmla="*/ 70 h 217"/>
                <a:gd name="T32" fmla="*/ 60 w 98"/>
                <a:gd name="T33" fmla="*/ 53 h 217"/>
                <a:gd name="T34" fmla="*/ 60 w 98"/>
                <a:gd name="T35" fmla="*/ 42 h 217"/>
                <a:gd name="T36" fmla="*/ 60 w 98"/>
                <a:gd name="T37" fmla="*/ 32 h 217"/>
                <a:gd name="T38" fmla="*/ 60 w 98"/>
                <a:gd name="T39" fmla="*/ 32 h 217"/>
                <a:gd name="T40" fmla="*/ 56 w 98"/>
                <a:gd name="T41" fmla="*/ 32 h 217"/>
                <a:gd name="T42" fmla="*/ 42 w 98"/>
                <a:gd name="T43" fmla="*/ 32 h 217"/>
                <a:gd name="T44" fmla="*/ 25 w 98"/>
                <a:gd name="T45" fmla="*/ 35 h 217"/>
                <a:gd name="T46" fmla="*/ 0 w 98"/>
                <a:gd name="T47" fmla="*/ 39 h 217"/>
                <a:gd name="T48" fmla="*/ 7 w 98"/>
                <a:gd name="T49" fmla="*/ 14 h 217"/>
                <a:gd name="T50" fmla="*/ 25 w 98"/>
                <a:gd name="T51" fmla="*/ 14 h 217"/>
                <a:gd name="T52" fmla="*/ 39 w 98"/>
                <a:gd name="T53" fmla="*/ 11 h 217"/>
                <a:gd name="T54" fmla="*/ 49 w 98"/>
                <a:gd name="T55" fmla="*/ 7 h 217"/>
                <a:gd name="T56" fmla="*/ 56 w 98"/>
                <a:gd name="T57" fmla="*/ 0 h 217"/>
                <a:gd name="T58" fmla="*/ 63 w 98"/>
                <a:gd name="T59" fmla="*/ 0 h 217"/>
                <a:gd name="T60" fmla="*/ 74 w 98"/>
                <a:gd name="T61" fmla="*/ 7 h 217"/>
                <a:gd name="T62" fmla="*/ 88 w 98"/>
                <a:gd name="T63" fmla="*/ 14 h 217"/>
                <a:gd name="T64" fmla="*/ 98 w 98"/>
                <a:gd name="T65" fmla="*/ 21 h 217"/>
                <a:gd name="T66" fmla="*/ 98 w 98"/>
                <a:gd name="T67" fmla="*/ 32 h 217"/>
                <a:gd name="T68" fmla="*/ 91 w 98"/>
                <a:gd name="T69" fmla="*/ 39 h 217"/>
                <a:gd name="T70" fmla="*/ 91 w 98"/>
                <a:gd name="T71" fmla="*/ 46 h 217"/>
                <a:gd name="T72" fmla="*/ 88 w 98"/>
                <a:gd name="T73" fmla="*/ 63 h 217"/>
                <a:gd name="T74" fmla="*/ 88 w 98"/>
                <a:gd name="T75" fmla="*/ 84 h 217"/>
                <a:gd name="T76" fmla="*/ 88 w 98"/>
                <a:gd name="T77" fmla="*/ 9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217">
                  <a:moveTo>
                    <a:pt x="88" y="98"/>
                  </a:moveTo>
                  <a:lnTo>
                    <a:pt x="88" y="112"/>
                  </a:lnTo>
                  <a:lnTo>
                    <a:pt x="84" y="123"/>
                  </a:lnTo>
                  <a:lnTo>
                    <a:pt x="84" y="133"/>
                  </a:lnTo>
                  <a:lnTo>
                    <a:pt x="84" y="144"/>
                  </a:lnTo>
                  <a:lnTo>
                    <a:pt x="84" y="151"/>
                  </a:lnTo>
                  <a:lnTo>
                    <a:pt x="84" y="154"/>
                  </a:lnTo>
                  <a:lnTo>
                    <a:pt x="84" y="158"/>
                  </a:lnTo>
                  <a:lnTo>
                    <a:pt x="84" y="161"/>
                  </a:lnTo>
                  <a:lnTo>
                    <a:pt x="84" y="165"/>
                  </a:lnTo>
                  <a:lnTo>
                    <a:pt x="84" y="168"/>
                  </a:lnTo>
                  <a:lnTo>
                    <a:pt x="84" y="175"/>
                  </a:lnTo>
                  <a:lnTo>
                    <a:pt x="84" y="182"/>
                  </a:lnTo>
                  <a:lnTo>
                    <a:pt x="81" y="196"/>
                  </a:lnTo>
                  <a:lnTo>
                    <a:pt x="81" y="207"/>
                  </a:lnTo>
                  <a:lnTo>
                    <a:pt x="77" y="214"/>
                  </a:lnTo>
                  <a:lnTo>
                    <a:pt x="77" y="217"/>
                  </a:lnTo>
                  <a:lnTo>
                    <a:pt x="74" y="217"/>
                  </a:lnTo>
                  <a:lnTo>
                    <a:pt x="70" y="217"/>
                  </a:lnTo>
                  <a:lnTo>
                    <a:pt x="67" y="217"/>
                  </a:lnTo>
                  <a:lnTo>
                    <a:pt x="63" y="214"/>
                  </a:lnTo>
                  <a:lnTo>
                    <a:pt x="63" y="210"/>
                  </a:lnTo>
                  <a:lnTo>
                    <a:pt x="60" y="203"/>
                  </a:lnTo>
                  <a:lnTo>
                    <a:pt x="60" y="193"/>
                  </a:lnTo>
                  <a:lnTo>
                    <a:pt x="56" y="182"/>
                  </a:lnTo>
                  <a:lnTo>
                    <a:pt x="56" y="179"/>
                  </a:lnTo>
                  <a:lnTo>
                    <a:pt x="56" y="175"/>
                  </a:lnTo>
                  <a:lnTo>
                    <a:pt x="56" y="168"/>
                  </a:lnTo>
                  <a:lnTo>
                    <a:pt x="60" y="154"/>
                  </a:lnTo>
                  <a:lnTo>
                    <a:pt x="60" y="140"/>
                  </a:lnTo>
                  <a:lnTo>
                    <a:pt x="60" y="105"/>
                  </a:lnTo>
                  <a:lnTo>
                    <a:pt x="60" y="70"/>
                  </a:lnTo>
                  <a:lnTo>
                    <a:pt x="60" y="60"/>
                  </a:lnTo>
                  <a:lnTo>
                    <a:pt x="60" y="53"/>
                  </a:lnTo>
                  <a:lnTo>
                    <a:pt x="60" y="46"/>
                  </a:lnTo>
                  <a:lnTo>
                    <a:pt x="60" y="42"/>
                  </a:lnTo>
                  <a:lnTo>
                    <a:pt x="60" y="35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49" y="32"/>
                  </a:lnTo>
                  <a:lnTo>
                    <a:pt x="42" y="32"/>
                  </a:lnTo>
                  <a:lnTo>
                    <a:pt x="35" y="32"/>
                  </a:lnTo>
                  <a:lnTo>
                    <a:pt x="25" y="35"/>
                  </a:lnTo>
                  <a:lnTo>
                    <a:pt x="14" y="35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25" y="14"/>
                  </a:lnTo>
                  <a:lnTo>
                    <a:pt x="32" y="11"/>
                  </a:lnTo>
                  <a:lnTo>
                    <a:pt x="39" y="11"/>
                  </a:lnTo>
                  <a:lnTo>
                    <a:pt x="46" y="7"/>
                  </a:lnTo>
                  <a:lnTo>
                    <a:pt x="49" y="7"/>
                  </a:lnTo>
                  <a:lnTo>
                    <a:pt x="53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70" y="4"/>
                  </a:lnTo>
                  <a:lnTo>
                    <a:pt x="74" y="7"/>
                  </a:lnTo>
                  <a:lnTo>
                    <a:pt x="81" y="11"/>
                  </a:lnTo>
                  <a:lnTo>
                    <a:pt x="88" y="14"/>
                  </a:lnTo>
                  <a:lnTo>
                    <a:pt x="95" y="18"/>
                  </a:lnTo>
                  <a:lnTo>
                    <a:pt x="98" y="21"/>
                  </a:lnTo>
                  <a:lnTo>
                    <a:pt x="98" y="28"/>
                  </a:lnTo>
                  <a:lnTo>
                    <a:pt x="98" y="32"/>
                  </a:lnTo>
                  <a:lnTo>
                    <a:pt x="95" y="35"/>
                  </a:lnTo>
                  <a:lnTo>
                    <a:pt x="91" y="39"/>
                  </a:lnTo>
                  <a:lnTo>
                    <a:pt x="91" y="42"/>
                  </a:lnTo>
                  <a:lnTo>
                    <a:pt x="91" y="46"/>
                  </a:lnTo>
                  <a:lnTo>
                    <a:pt x="88" y="53"/>
                  </a:lnTo>
                  <a:lnTo>
                    <a:pt x="88" y="63"/>
                  </a:lnTo>
                  <a:lnTo>
                    <a:pt x="88" y="74"/>
                  </a:lnTo>
                  <a:lnTo>
                    <a:pt x="88" y="84"/>
                  </a:lnTo>
                  <a:lnTo>
                    <a:pt x="88" y="98"/>
                  </a:lnTo>
                  <a:lnTo>
                    <a:pt x="88" y="9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5D8B02E0-8177-4CF0-A861-00CADEDAD038}"/>
              </a:ext>
            </a:extLst>
          </p:cNvPr>
          <p:cNvGrpSpPr/>
          <p:nvPr/>
        </p:nvGrpSpPr>
        <p:grpSpPr>
          <a:xfrm>
            <a:off x="5034345" y="2320526"/>
            <a:ext cx="2005087" cy="2414664"/>
            <a:chOff x="4408742" y="7667902"/>
            <a:chExt cx="2005087" cy="2414664"/>
          </a:xfrm>
        </p:grpSpPr>
        <p:sp>
          <p:nvSpPr>
            <p:cNvPr id="17" name="Freeform 61">
              <a:extLst>
                <a:ext uri="{FF2B5EF4-FFF2-40B4-BE49-F238E27FC236}">
                  <a16:creationId xmlns:a16="http://schemas.microsoft.com/office/drawing/2014/main" id="{D2229A87-583A-4920-B63B-CEB3EFEA6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873" y="8395355"/>
              <a:ext cx="984206" cy="342332"/>
            </a:xfrm>
            <a:custGeom>
              <a:avLst/>
              <a:gdLst>
                <a:gd name="T0" fmla="*/ 14 w 161"/>
                <a:gd name="T1" fmla="*/ 49 h 56"/>
                <a:gd name="T2" fmla="*/ 7 w 161"/>
                <a:gd name="T3" fmla="*/ 49 h 56"/>
                <a:gd name="T4" fmla="*/ 4 w 161"/>
                <a:gd name="T5" fmla="*/ 45 h 56"/>
                <a:gd name="T6" fmla="*/ 0 w 161"/>
                <a:gd name="T7" fmla="*/ 42 h 56"/>
                <a:gd name="T8" fmla="*/ 0 w 161"/>
                <a:gd name="T9" fmla="*/ 38 h 56"/>
                <a:gd name="T10" fmla="*/ 0 w 161"/>
                <a:gd name="T11" fmla="*/ 35 h 56"/>
                <a:gd name="T12" fmla="*/ 4 w 161"/>
                <a:gd name="T13" fmla="*/ 35 h 56"/>
                <a:gd name="T14" fmla="*/ 11 w 161"/>
                <a:gd name="T15" fmla="*/ 31 h 56"/>
                <a:gd name="T16" fmla="*/ 21 w 161"/>
                <a:gd name="T17" fmla="*/ 28 h 56"/>
                <a:gd name="T18" fmla="*/ 32 w 161"/>
                <a:gd name="T19" fmla="*/ 28 h 56"/>
                <a:gd name="T20" fmla="*/ 46 w 161"/>
                <a:gd name="T21" fmla="*/ 24 h 56"/>
                <a:gd name="T22" fmla="*/ 63 w 161"/>
                <a:gd name="T23" fmla="*/ 17 h 56"/>
                <a:gd name="T24" fmla="*/ 84 w 161"/>
                <a:gd name="T25" fmla="*/ 10 h 56"/>
                <a:gd name="T26" fmla="*/ 95 w 161"/>
                <a:gd name="T27" fmla="*/ 7 h 56"/>
                <a:gd name="T28" fmla="*/ 105 w 161"/>
                <a:gd name="T29" fmla="*/ 7 h 56"/>
                <a:gd name="T30" fmla="*/ 112 w 161"/>
                <a:gd name="T31" fmla="*/ 3 h 56"/>
                <a:gd name="T32" fmla="*/ 119 w 161"/>
                <a:gd name="T33" fmla="*/ 3 h 56"/>
                <a:gd name="T34" fmla="*/ 126 w 161"/>
                <a:gd name="T35" fmla="*/ 0 h 56"/>
                <a:gd name="T36" fmla="*/ 130 w 161"/>
                <a:gd name="T37" fmla="*/ 0 h 56"/>
                <a:gd name="T38" fmla="*/ 137 w 161"/>
                <a:gd name="T39" fmla="*/ 0 h 56"/>
                <a:gd name="T40" fmla="*/ 137 w 161"/>
                <a:gd name="T41" fmla="*/ 0 h 56"/>
                <a:gd name="T42" fmla="*/ 147 w 161"/>
                <a:gd name="T43" fmla="*/ 0 h 56"/>
                <a:gd name="T44" fmla="*/ 154 w 161"/>
                <a:gd name="T45" fmla="*/ 3 h 56"/>
                <a:gd name="T46" fmla="*/ 161 w 161"/>
                <a:gd name="T47" fmla="*/ 7 h 56"/>
                <a:gd name="T48" fmla="*/ 161 w 161"/>
                <a:gd name="T49" fmla="*/ 7 h 56"/>
                <a:gd name="T50" fmla="*/ 161 w 161"/>
                <a:gd name="T51" fmla="*/ 10 h 56"/>
                <a:gd name="T52" fmla="*/ 161 w 161"/>
                <a:gd name="T53" fmla="*/ 14 h 56"/>
                <a:gd name="T54" fmla="*/ 161 w 161"/>
                <a:gd name="T55" fmla="*/ 14 h 56"/>
                <a:gd name="T56" fmla="*/ 158 w 161"/>
                <a:gd name="T57" fmla="*/ 17 h 56"/>
                <a:gd name="T58" fmla="*/ 154 w 161"/>
                <a:gd name="T59" fmla="*/ 21 h 56"/>
                <a:gd name="T60" fmla="*/ 147 w 161"/>
                <a:gd name="T61" fmla="*/ 21 h 56"/>
                <a:gd name="T62" fmla="*/ 144 w 161"/>
                <a:gd name="T63" fmla="*/ 24 h 56"/>
                <a:gd name="T64" fmla="*/ 137 w 161"/>
                <a:gd name="T65" fmla="*/ 28 h 56"/>
                <a:gd name="T66" fmla="*/ 126 w 161"/>
                <a:gd name="T67" fmla="*/ 31 h 56"/>
                <a:gd name="T68" fmla="*/ 109 w 161"/>
                <a:gd name="T69" fmla="*/ 35 h 56"/>
                <a:gd name="T70" fmla="*/ 91 w 161"/>
                <a:gd name="T71" fmla="*/ 42 h 56"/>
                <a:gd name="T72" fmla="*/ 74 w 161"/>
                <a:gd name="T73" fmla="*/ 45 h 56"/>
                <a:gd name="T74" fmla="*/ 60 w 161"/>
                <a:gd name="T75" fmla="*/ 49 h 56"/>
                <a:gd name="T76" fmla="*/ 49 w 161"/>
                <a:gd name="T77" fmla="*/ 52 h 56"/>
                <a:gd name="T78" fmla="*/ 39 w 161"/>
                <a:gd name="T79" fmla="*/ 56 h 56"/>
                <a:gd name="T80" fmla="*/ 35 w 161"/>
                <a:gd name="T81" fmla="*/ 56 h 56"/>
                <a:gd name="T82" fmla="*/ 32 w 161"/>
                <a:gd name="T83" fmla="*/ 56 h 56"/>
                <a:gd name="T84" fmla="*/ 28 w 161"/>
                <a:gd name="T85" fmla="*/ 56 h 56"/>
                <a:gd name="T86" fmla="*/ 28 w 161"/>
                <a:gd name="T87" fmla="*/ 56 h 56"/>
                <a:gd name="T88" fmla="*/ 25 w 161"/>
                <a:gd name="T89" fmla="*/ 56 h 56"/>
                <a:gd name="T90" fmla="*/ 21 w 161"/>
                <a:gd name="T91" fmla="*/ 56 h 56"/>
                <a:gd name="T92" fmla="*/ 18 w 161"/>
                <a:gd name="T93" fmla="*/ 52 h 56"/>
                <a:gd name="T94" fmla="*/ 14 w 161"/>
                <a:gd name="T95" fmla="*/ 49 h 56"/>
                <a:gd name="T96" fmla="*/ 14 w 161"/>
                <a:gd name="T97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1" h="56">
                  <a:moveTo>
                    <a:pt x="14" y="49"/>
                  </a:moveTo>
                  <a:lnTo>
                    <a:pt x="7" y="49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11" y="31"/>
                  </a:lnTo>
                  <a:lnTo>
                    <a:pt x="21" y="28"/>
                  </a:lnTo>
                  <a:lnTo>
                    <a:pt x="32" y="28"/>
                  </a:lnTo>
                  <a:lnTo>
                    <a:pt x="46" y="24"/>
                  </a:lnTo>
                  <a:lnTo>
                    <a:pt x="63" y="17"/>
                  </a:lnTo>
                  <a:lnTo>
                    <a:pt x="84" y="10"/>
                  </a:lnTo>
                  <a:lnTo>
                    <a:pt x="95" y="7"/>
                  </a:lnTo>
                  <a:lnTo>
                    <a:pt x="105" y="7"/>
                  </a:lnTo>
                  <a:lnTo>
                    <a:pt x="112" y="3"/>
                  </a:lnTo>
                  <a:lnTo>
                    <a:pt x="119" y="3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47" y="0"/>
                  </a:lnTo>
                  <a:lnTo>
                    <a:pt x="154" y="3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10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8" y="17"/>
                  </a:lnTo>
                  <a:lnTo>
                    <a:pt x="154" y="21"/>
                  </a:lnTo>
                  <a:lnTo>
                    <a:pt x="147" y="21"/>
                  </a:lnTo>
                  <a:lnTo>
                    <a:pt x="144" y="24"/>
                  </a:lnTo>
                  <a:lnTo>
                    <a:pt x="137" y="28"/>
                  </a:lnTo>
                  <a:lnTo>
                    <a:pt x="126" y="31"/>
                  </a:lnTo>
                  <a:lnTo>
                    <a:pt x="109" y="35"/>
                  </a:lnTo>
                  <a:lnTo>
                    <a:pt x="91" y="42"/>
                  </a:lnTo>
                  <a:lnTo>
                    <a:pt x="74" y="45"/>
                  </a:lnTo>
                  <a:lnTo>
                    <a:pt x="60" y="49"/>
                  </a:lnTo>
                  <a:lnTo>
                    <a:pt x="4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5" y="56"/>
                  </a:lnTo>
                  <a:lnTo>
                    <a:pt x="21" y="56"/>
                  </a:lnTo>
                  <a:lnTo>
                    <a:pt x="18" y="52"/>
                  </a:lnTo>
                  <a:lnTo>
                    <a:pt x="14" y="49"/>
                  </a:lnTo>
                  <a:lnTo>
                    <a:pt x="14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2">
              <a:extLst>
                <a:ext uri="{FF2B5EF4-FFF2-40B4-BE49-F238E27FC236}">
                  <a16:creationId xmlns:a16="http://schemas.microsoft.com/office/drawing/2014/main" id="{6CD0AC73-B0A1-4F47-B3AC-3DEC8D751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1" y="8224189"/>
              <a:ext cx="232297" cy="1619965"/>
            </a:xfrm>
            <a:custGeom>
              <a:avLst/>
              <a:gdLst>
                <a:gd name="T0" fmla="*/ 38 w 38"/>
                <a:gd name="T1" fmla="*/ 3 h 265"/>
                <a:gd name="T2" fmla="*/ 34 w 38"/>
                <a:gd name="T3" fmla="*/ 35 h 265"/>
                <a:gd name="T4" fmla="*/ 34 w 38"/>
                <a:gd name="T5" fmla="*/ 66 h 265"/>
                <a:gd name="T6" fmla="*/ 34 w 38"/>
                <a:gd name="T7" fmla="*/ 94 h 265"/>
                <a:gd name="T8" fmla="*/ 34 w 38"/>
                <a:gd name="T9" fmla="*/ 115 h 265"/>
                <a:gd name="T10" fmla="*/ 34 w 38"/>
                <a:gd name="T11" fmla="*/ 136 h 265"/>
                <a:gd name="T12" fmla="*/ 34 w 38"/>
                <a:gd name="T13" fmla="*/ 157 h 265"/>
                <a:gd name="T14" fmla="*/ 31 w 38"/>
                <a:gd name="T15" fmla="*/ 171 h 265"/>
                <a:gd name="T16" fmla="*/ 31 w 38"/>
                <a:gd name="T17" fmla="*/ 182 h 265"/>
                <a:gd name="T18" fmla="*/ 31 w 38"/>
                <a:gd name="T19" fmla="*/ 199 h 265"/>
                <a:gd name="T20" fmla="*/ 31 w 38"/>
                <a:gd name="T21" fmla="*/ 216 h 265"/>
                <a:gd name="T22" fmla="*/ 31 w 38"/>
                <a:gd name="T23" fmla="*/ 230 h 265"/>
                <a:gd name="T24" fmla="*/ 27 w 38"/>
                <a:gd name="T25" fmla="*/ 244 h 265"/>
                <a:gd name="T26" fmla="*/ 24 w 38"/>
                <a:gd name="T27" fmla="*/ 255 h 265"/>
                <a:gd name="T28" fmla="*/ 24 w 38"/>
                <a:gd name="T29" fmla="*/ 258 h 265"/>
                <a:gd name="T30" fmla="*/ 20 w 38"/>
                <a:gd name="T31" fmla="*/ 265 h 265"/>
                <a:gd name="T32" fmla="*/ 17 w 38"/>
                <a:gd name="T33" fmla="*/ 265 h 265"/>
                <a:gd name="T34" fmla="*/ 13 w 38"/>
                <a:gd name="T35" fmla="*/ 262 h 265"/>
                <a:gd name="T36" fmla="*/ 10 w 38"/>
                <a:gd name="T37" fmla="*/ 258 h 265"/>
                <a:gd name="T38" fmla="*/ 7 w 38"/>
                <a:gd name="T39" fmla="*/ 251 h 265"/>
                <a:gd name="T40" fmla="*/ 7 w 38"/>
                <a:gd name="T41" fmla="*/ 241 h 265"/>
                <a:gd name="T42" fmla="*/ 3 w 38"/>
                <a:gd name="T43" fmla="*/ 230 h 265"/>
                <a:gd name="T44" fmla="*/ 3 w 38"/>
                <a:gd name="T45" fmla="*/ 220 h 265"/>
                <a:gd name="T46" fmla="*/ 3 w 38"/>
                <a:gd name="T47" fmla="*/ 206 h 265"/>
                <a:gd name="T48" fmla="*/ 7 w 38"/>
                <a:gd name="T49" fmla="*/ 192 h 265"/>
                <a:gd name="T50" fmla="*/ 7 w 38"/>
                <a:gd name="T51" fmla="*/ 185 h 265"/>
                <a:gd name="T52" fmla="*/ 7 w 38"/>
                <a:gd name="T53" fmla="*/ 178 h 265"/>
                <a:gd name="T54" fmla="*/ 7 w 38"/>
                <a:gd name="T55" fmla="*/ 168 h 265"/>
                <a:gd name="T56" fmla="*/ 7 w 38"/>
                <a:gd name="T57" fmla="*/ 154 h 265"/>
                <a:gd name="T58" fmla="*/ 7 w 38"/>
                <a:gd name="T59" fmla="*/ 143 h 265"/>
                <a:gd name="T60" fmla="*/ 7 w 38"/>
                <a:gd name="T61" fmla="*/ 126 h 265"/>
                <a:gd name="T62" fmla="*/ 7 w 38"/>
                <a:gd name="T63" fmla="*/ 112 h 265"/>
                <a:gd name="T64" fmla="*/ 7 w 38"/>
                <a:gd name="T65" fmla="*/ 94 h 265"/>
                <a:gd name="T66" fmla="*/ 7 w 38"/>
                <a:gd name="T67" fmla="*/ 80 h 265"/>
                <a:gd name="T68" fmla="*/ 7 w 38"/>
                <a:gd name="T69" fmla="*/ 66 h 265"/>
                <a:gd name="T70" fmla="*/ 7 w 38"/>
                <a:gd name="T71" fmla="*/ 52 h 265"/>
                <a:gd name="T72" fmla="*/ 7 w 38"/>
                <a:gd name="T73" fmla="*/ 42 h 265"/>
                <a:gd name="T74" fmla="*/ 7 w 38"/>
                <a:gd name="T75" fmla="*/ 35 h 265"/>
                <a:gd name="T76" fmla="*/ 7 w 38"/>
                <a:gd name="T77" fmla="*/ 28 h 265"/>
                <a:gd name="T78" fmla="*/ 7 w 38"/>
                <a:gd name="T79" fmla="*/ 21 h 265"/>
                <a:gd name="T80" fmla="*/ 7 w 38"/>
                <a:gd name="T81" fmla="*/ 21 h 265"/>
                <a:gd name="T82" fmla="*/ 3 w 38"/>
                <a:gd name="T83" fmla="*/ 14 h 265"/>
                <a:gd name="T84" fmla="*/ 0 w 38"/>
                <a:gd name="T85" fmla="*/ 3 h 265"/>
                <a:gd name="T86" fmla="*/ 3 w 38"/>
                <a:gd name="T87" fmla="*/ 0 h 265"/>
                <a:gd name="T88" fmla="*/ 3 w 38"/>
                <a:gd name="T89" fmla="*/ 0 h 265"/>
                <a:gd name="T90" fmla="*/ 7 w 38"/>
                <a:gd name="T91" fmla="*/ 0 h 265"/>
                <a:gd name="T92" fmla="*/ 13 w 38"/>
                <a:gd name="T93" fmla="*/ 0 h 265"/>
                <a:gd name="T94" fmla="*/ 24 w 38"/>
                <a:gd name="T95" fmla="*/ 3 h 265"/>
                <a:gd name="T96" fmla="*/ 38 w 38"/>
                <a:gd name="T97" fmla="*/ 3 h 265"/>
                <a:gd name="T98" fmla="*/ 38 w 38"/>
                <a:gd name="T99" fmla="*/ 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265">
                  <a:moveTo>
                    <a:pt x="38" y="3"/>
                  </a:moveTo>
                  <a:lnTo>
                    <a:pt x="34" y="35"/>
                  </a:lnTo>
                  <a:lnTo>
                    <a:pt x="34" y="66"/>
                  </a:lnTo>
                  <a:lnTo>
                    <a:pt x="34" y="94"/>
                  </a:lnTo>
                  <a:lnTo>
                    <a:pt x="34" y="115"/>
                  </a:lnTo>
                  <a:lnTo>
                    <a:pt x="34" y="136"/>
                  </a:lnTo>
                  <a:lnTo>
                    <a:pt x="34" y="157"/>
                  </a:lnTo>
                  <a:lnTo>
                    <a:pt x="31" y="171"/>
                  </a:lnTo>
                  <a:lnTo>
                    <a:pt x="31" y="182"/>
                  </a:lnTo>
                  <a:lnTo>
                    <a:pt x="31" y="199"/>
                  </a:lnTo>
                  <a:lnTo>
                    <a:pt x="31" y="216"/>
                  </a:lnTo>
                  <a:lnTo>
                    <a:pt x="31" y="230"/>
                  </a:lnTo>
                  <a:lnTo>
                    <a:pt x="27" y="244"/>
                  </a:lnTo>
                  <a:lnTo>
                    <a:pt x="24" y="255"/>
                  </a:lnTo>
                  <a:lnTo>
                    <a:pt x="24" y="258"/>
                  </a:lnTo>
                  <a:lnTo>
                    <a:pt x="20" y="265"/>
                  </a:lnTo>
                  <a:lnTo>
                    <a:pt x="17" y="265"/>
                  </a:lnTo>
                  <a:lnTo>
                    <a:pt x="13" y="262"/>
                  </a:lnTo>
                  <a:lnTo>
                    <a:pt x="10" y="258"/>
                  </a:lnTo>
                  <a:lnTo>
                    <a:pt x="7" y="251"/>
                  </a:lnTo>
                  <a:lnTo>
                    <a:pt x="7" y="241"/>
                  </a:lnTo>
                  <a:lnTo>
                    <a:pt x="3" y="230"/>
                  </a:lnTo>
                  <a:lnTo>
                    <a:pt x="3" y="220"/>
                  </a:lnTo>
                  <a:lnTo>
                    <a:pt x="3" y="206"/>
                  </a:lnTo>
                  <a:lnTo>
                    <a:pt x="7" y="192"/>
                  </a:lnTo>
                  <a:lnTo>
                    <a:pt x="7" y="185"/>
                  </a:lnTo>
                  <a:lnTo>
                    <a:pt x="7" y="178"/>
                  </a:lnTo>
                  <a:lnTo>
                    <a:pt x="7" y="168"/>
                  </a:lnTo>
                  <a:lnTo>
                    <a:pt x="7" y="154"/>
                  </a:lnTo>
                  <a:lnTo>
                    <a:pt x="7" y="143"/>
                  </a:lnTo>
                  <a:lnTo>
                    <a:pt x="7" y="126"/>
                  </a:lnTo>
                  <a:lnTo>
                    <a:pt x="7" y="112"/>
                  </a:lnTo>
                  <a:lnTo>
                    <a:pt x="7" y="94"/>
                  </a:lnTo>
                  <a:lnTo>
                    <a:pt x="7" y="80"/>
                  </a:lnTo>
                  <a:lnTo>
                    <a:pt x="7" y="66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4" y="3"/>
                  </a:lnTo>
                  <a:lnTo>
                    <a:pt x="38" y="3"/>
                  </a:lnTo>
                  <a:lnTo>
                    <a:pt x="3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3">
              <a:extLst>
                <a:ext uri="{FF2B5EF4-FFF2-40B4-BE49-F238E27FC236}">
                  <a16:creationId xmlns:a16="http://schemas.microsoft.com/office/drawing/2014/main" id="{1E44397A-C68B-4AB3-9AA3-3C38E3273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582" y="8584862"/>
              <a:ext cx="470708" cy="213959"/>
            </a:xfrm>
            <a:custGeom>
              <a:avLst/>
              <a:gdLst>
                <a:gd name="T0" fmla="*/ 0 w 77"/>
                <a:gd name="T1" fmla="*/ 11 h 35"/>
                <a:gd name="T2" fmla="*/ 11 w 77"/>
                <a:gd name="T3" fmla="*/ 11 h 35"/>
                <a:gd name="T4" fmla="*/ 21 w 77"/>
                <a:gd name="T5" fmla="*/ 11 h 35"/>
                <a:gd name="T6" fmla="*/ 28 w 77"/>
                <a:gd name="T7" fmla="*/ 7 h 35"/>
                <a:gd name="T8" fmla="*/ 39 w 77"/>
                <a:gd name="T9" fmla="*/ 7 h 35"/>
                <a:gd name="T10" fmla="*/ 49 w 77"/>
                <a:gd name="T11" fmla="*/ 4 h 35"/>
                <a:gd name="T12" fmla="*/ 56 w 77"/>
                <a:gd name="T13" fmla="*/ 0 h 35"/>
                <a:gd name="T14" fmla="*/ 63 w 77"/>
                <a:gd name="T15" fmla="*/ 4 h 35"/>
                <a:gd name="T16" fmla="*/ 70 w 77"/>
                <a:gd name="T17" fmla="*/ 7 h 35"/>
                <a:gd name="T18" fmla="*/ 74 w 77"/>
                <a:gd name="T19" fmla="*/ 11 h 35"/>
                <a:gd name="T20" fmla="*/ 77 w 77"/>
                <a:gd name="T21" fmla="*/ 14 h 35"/>
                <a:gd name="T22" fmla="*/ 77 w 77"/>
                <a:gd name="T23" fmla="*/ 18 h 35"/>
                <a:gd name="T24" fmla="*/ 77 w 77"/>
                <a:gd name="T25" fmla="*/ 21 h 35"/>
                <a:gd name="T26" fmla="*/ 74 w 77"/>
                <a:gd name="T27" fmla="*/ 21 h 35"/>
                <a:gd name="T28" fmla="*/ 70 w 77"/>
                <a:gd name="T29" fmla="*/ 25 h 35"/>
                <a:gd name="T30" fmla="*/ 63 w 77"/>
                <a:gd name="T31" fmla="*/ 25 h 35"/>
                <a:gd name="T32" fmla="*/ 53 w 77"/>
                <a:gd name="T33" fmla="*/ 28 h 35"/>
                <a:gd name="T34" fmla="*/ 42 w 77"/>
                <a:gd name="T35" fmla="*/ 32 h 35"/>
                <a:gd name="T36" fmla="*/ 32 w 77"/>
                <a:gd name="T37" fmla="*/ 32 h 35"/>
                <a:gd name="T38" fmla="*/ 18 w 77"/>
                <a:gd name="T39" fmla="*/ 35 h 35"/>
                <a:gd name="T40" fmla="*/ 0 w 77"/>
                <a:gd name="T41" fmla="*/ 35 h 35"/>
                <a:gd name="T42" fmla="*/ 0 w 77"/>
                <a:gd name="T43" fmla="*/ 11 h 35"/>
                <a:gd name="T44" fmla="*/ 0 w 77"/>
                <a:gd name="T4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35">
                  <a:moveTo>
                    <a:pt x="0" y="11"/>
                  </a:moveTo>
                  <a:lnTo>
                    <a:pt x="11" y="11"/>
                  </a:lnTo>
                  <a:lnTo>
                    <a:pt x="21" y="11"/>
                  </a:lnTo>
                  <a:lnTo>
                    <a:pt x="28" y="7"/>
                  </a:lnTo>
                  <a:lnTo>
                    <a:pt x="39" y="7"/>
                  </a:lnTo>
                  <a:lnTo>
                    <a:pt x="49" y="4"/>
                  </a:lnTo>
                  <a:lnTo>
                    <a:pt x="56" y="0"/>
                  </a:lnTo>
                  <a:lnTo>
                    <a:pt x="63" y="4"/>
                  </a:lnTo>
                  <a:lnTo>
                    <a:pt x="70" y="7"/>
                  </a:lnTo>
                  <a:lnTo>
                    <a:pt x="74" y="11"/>
                  </a:lnTo>
                  <a:lnTo>
                    <a:pt x="77" y="14"/>
                  </a:lnTo>
                  <a:lnTo>
                    <a:pt x="77" y="18"/>
                  </a:lnTo>
                  <a:lnTo>
                    <a:pt x="77" y="21"/>
                  </a:lnTo>
                  <a:lnTo>
                    <a:pt x="74" y="21"/>
                  </a:lnTo>
                  <a:lnTo>
                    <a:pt x="70" y="25"/>
                  </a:lnTo>
                  <a:lnTo>
                    <a:pt x="63" y="25"/>
                  </a:lnTo>
                  <a:lnTo>
                    <a:pt x="53" y="28"/>
                  </a:lnTo>
                  <a:lnTo>
                    <a:pt x="42" y="32"/>
                  </a:lnTo>
                  <a:lnTo>
                    <a:pt x="32" y="32"/>
                  </a:lnTo>
                  <a:lnTo>
                    <a:pt x="18" y="35"/>
                  </a:lnTo>
                  <a:lnTo>
                    <a:pt x="0" y="35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4">
              <a:extLst>
                <a:ext uri="{FF2B5EF4-FFF2-40B4-BE49-F238E27FC236}">
                  <a16:creationId xmlns:a16="http://schemas.microsoft.com/office/drawing/2014/main" id="{B8B2C763-A929-4170-A0AC-4C3302DAB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582" y="8114154"/>
              <a:ext cx="770247" cy="1815583"/>
            </a:xfrm>
            <a:custGeom>
              <a:avLst/>
              <a:gdLst>
                <a:gd name="T0" fmla="*/ 77 w 126"/>
                <a:gd name="T1" fmla="*/ 231 h 297"/>
                <a:gd name="T2" fmla="*/ 88 w 126"/>
                <a:gd name="T3" fmla="*/ 231 h 297"/>
                <a:gd name="T4" fmla="*/ 88 w 126"/>
                <a:gd name="T5" fmla="*/ 227 h 297"/>
                <a:gd name="T6" fmla="*/ 91 w 126"/>
                <a:gd name="T7" fmla="*/ 217 h 297"/>
                <a:gd name="T8" fmla="*/ 91 w 126"/>
                <a:gd name="T9" fmla="*/ 196 h 297"/>
                <a:gd name="T10" fmla="*/ 91 w 126"/>
                <a:gd name="T11" fmla="*/ 165 h 297"/>
                <a:gd name="T12" fmla="*/ 91 w 126"/>
                <a:gd name="T13" fmla="*/ 130 h 297"/>
                <a:gd name="T14" fmla="*/ 91 w 126"/>
                <a:gd name="T15" fmla="*/ 98 h 297"/>
                <a:gd name="T16" fmla="*/ 91 w 126"/>
                <a:gd name="T17" fmla="*/ 74 h 297"/>
                <a:gd name="T18" fmla="*/ 88 w 126"/>
                <a:gd name="T19" fmla="*/ 60 h 297"/>
                <a:gd name="T20" fmla="*/ 88 w 126"/>
                <a:gd name="T21" fmla="*/ 49 h 297"/>
                <a:gd name="T22" fmla="*/ 84 w 126"/>
                <a:gd name="T23" fmla="*/ 39 h 297"/>
                <a:gd name="T24" fmla="*/ 84 w 126"/>
                <a:gd name="T25" fmla="*/ 35 h 297"/>
                <a:gd name="T26" fmla="*/ 77 w 126"/>
                <a:gd name="T27" fmla="*/ 35 h 297"/>
                <a:gd name="T28" fmla="*/ 67 w 126"/>
                <a:gd name="T29" fmla="*/ 35 h 297"/>
                <a:gd name="T30" fmla="*/ 53 w 126"/>
                <a:gd name="T31" fmla="*/ 39 h 297"/>
                <a:gd name="T32" fmla="*/ 21 w 126"/>
                <a:gd name="T33" fmla="*/ 42 h 297"/>
                <a:gd name="T34" fmla="*/ 0 w 126"/>
                <a:gd name="T35" fmla="*/ 42 h 297"/>
                <a:gd name="T36" fmla="*/ 14 w 126"/>
                <a:gd name="T37" fmla="*/ 21 h 297"/>
                <a:gd name="T38" fmla="*/ 42 w 126"/>
                <a:gd name="T39" fmla="*/ 18 h 297"/>
                <a:gd name="T40" fmla="*/ 63 w 126"/>
                <a:gd name="T41" fmla="*/ 14 h 297"/>
                <a:gd name="T42" fmla="*/ 74 w 126"/>
                <a:gd name="T43" fmla="*/ 7 h 297"/>
                <a:gd name="T44" fmla="*/ 81 w 126"/>
                <a:gd name="T45" fmla="*/ 4 h 297"/>
                <a:gd name="T46" fmla="*/ 88 w 126"/>
                <a:gd name="T47" fmla="*/ 0 h 297"/>
                <a:gd name="T48" fmla="*/ 98 w 126"/>
                <a:gd name="T49" fmla="*/ 4 h 297"/>
                <a:gd name="T50" fmla="*/ 109 w 126"/>
                <a:gd name="T51" fmla="*/ 11 h 297"/>
                <a:gd name="T52" fmla="*/ 119 w 126"/>
                <a:gd name="T53" fmla="*/ 21 h 297"/>
                <a:gd name="T54" fmla="*/ 126 w 126"/>
                <a:gd name="T55" fmla="*/ 32 h 297"/>
                <a:gd name="T56" fmla="*/ 126 w 126"/>
                <a:gd name="T57" fmla="*/ 39 h 297"/>
                <a:gd name="T58" fmla="*/ 123 w 126"/>
                <a:gd name="T59" fmla="*/ 42 h 297"/>
                <a:gd name="T60" fmla="*/ 119 w 126"/>
                <a:gd name="T61" fmla="*/ 49 h 297"/>
                <a:gd name="T62" fmla="*/ 119 w 126"/>
                <a:gd name="T63" fmla="*/ 67 h 297"/>
                <a:gd name="T64" fmla="*/ 119 w 126"/>
                <a:gd name="T65" fmla="*/ 81 h 297"/>
                <a:gd name="T66" fmla="*/ 119 w 126"/>
                <a:gd name="T67" fmla="*/ 102 h 297"/>
                <a:gd name="T68" fmla="*/ 119 w 126"/>
                <a:gd name="T69" fmla="*/ 130 h 297"/>
                <a:gd name="T70" fmla="*/ 119 w 126"/>
                <a:gd name="T71" fmla="*/ 161 h 297"/>
                <a:gd name="T72" fmla="*/ 119 w 126"/>
                <a:gd name="T73" fmla="*/ 196 h 297"/>
                <a:gd name="T74" fmla="*/ 119 w 126"/>
                <a:gd name="T75" fmla="*/ 220 h 297"/>
                <a:gd name="T76" fmla="*/ 116 w 126"/>
                <a:gd name="T77" fmla="*/ 241 h 297"/>
                <a:gd name="T78" fmla="*/ 116 w 126"/>
                <a:gd name="T79" fmla="*/ 255 h 297"/>
                <a:gd name="T80" fmla="*/ 112 w 126"/>
                <a:gd name="T81" fmla="*/ 273 h 297"/>
                <a:gd name="T82" fmla="*/ 105 w 126"/>
                <a:gd name="T83" fmla="*/ 287 h 297"/>
                <a:gd name="T84" fmla="*/ 95 w 126"/>
                <a:gd name="T85" fmla="*/ 294 h 297"/>
                <a:gd name="T86" fmla="*/ 88 w 126"/>
                <a:gd name="T87" fmla="*/ 297 h 297"/>
                <a:gd name="T88" fmla="*/ 84 w 126"/>
                <a:gd name="T89" fmla="*/ 290 h 297"/>
                <a:gd name="T90" fmla="*/ 84 w 126"/>
                <a:gd name="T91" fmla="*/ 280 h 297"/>
                <a:gd name="T92" fmla="*/ 81 w 126"/>
                <a:gd name="T93" fmla="*/ 259 h 297"/>
                <a:gd name="T94" fmla="*/ 70 w 126"/>
                <a:gd name="T95" fmla="*/ 23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6" h="297">
                  <a:moveTo>
                    <a:pt x="70" y="231"/>
                  </a:moveTo>
                  <a:lnTo>
                    <a:pt x="77" y="231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27"/>
                  </a:lnTo>
                  <a:lnTo>
                    <a:pt x="91" y="224"/>
                  </a:lnTo>
                  <a:lnTo>
                    <a:pt x="91" y="217"/>
                  </a:lnTo>
                  <a:lnTo>
                    <a:pt x="91" y="206"/>
                  </a:lnTo>
                  <a:lnTo>
                    <a:pt x="91" y="196"/>
                  </a:lnTo>
                  <a:lnTo>
                    <a:pt x="91" y="182"/>
                  </a:lnTo>
                  <a:lnTo>
                    <a:pt x="91" y="165"/>
                  </a:lnTo>
                  <a:lnTo>
                    <a:pt x="91" y="147"/>
                  </a:lnTo>
                  <a:lnTo>
                    <a:pt x="91" y="130"/>
                  </a:lnTo>
                  <a:lnTo>
                    <a:pt x="91" y="112"/>
                  </a:lnTo>
                  <a:lnTo>
                    <a:pt x="91" y="98"/>
                  </a:lnTo>
                  <a:lnTo>
                    <a:pt x="91" y="84"/>
                  </a:lnTo>
                  <a:lnTo>
                    <a:pt x="91" y="74"/>
                  </a:lnTo>
                  <a:lnTo>
                    <a:pt x="91" y="67"/>
                  </a:lnTo>
                  <a:lnTo>
                    <a:pt x="88" y="60"/>
                  </a:lnTo>
                  <a:lnTo>
                    <a:pt x="88" y="53"/>
                  </a:lnTo>
                  <a:lnTo>
                    <a:pt x="88" y="49"/>
                  </a:lnTo>
                  <a:lnTo>
                    <a:pt x="88" y="42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84" y="35"/>
                  </a:lnTo>
                  <a:lnTo>
                    <a:pt x="81" y="35"/>
                  </a:lnTo>
                  <a:lnTo>
                    <a:pt x="77" y="35"/>
                  </a:lnTo>
                  <a:lnTo>
                    <a:pt x="70" y="35"/>
                  </a:lnTo>
                  <a:lnTo>
                    <a:pt x="67" y="35"/>
                  </a:lnTo>
                  <a:lnTo>
                    <a:pt x="60" y="35"/>
                  </a:lnTo>
                  <a:lnTo>
                    <a:pt x="53" y="39"/>
                  </a:lnTo>
                  <a:lnTo>
                    <a:pt x="42" y="39"/>
                  </a:lnTo>
                  <a:lnTo>
                    <a:pt x="21" y="42"/>
                  </a:lnTo>
                  <a:lnTo>
                    <a:pt x="11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4" y="21"/>
                  </a:lnTo>
                  <a:lnTo>
                    <a:pt x="28" y="21"/>
                  </a:lnTo>
                  <a:lnTo>
                    <a:pt x="42" y="18"/>
                  </a:lnTo>
                  <a:lnTo>
                    <a:pt x="53" y="14"/>
                  </a:lnTo>
                  <a:lnTo>
                    <a:pt x="63" y="14"/>
                  </a:lnTo>
                  <a:lnTo>
                    <a:pt x="70" y="11"/>
                  </a:lnTo>
                  <a:lnTo>
                    <a:pt x="74" y="7"/>
                  </a:lnTo>
                  <a:lnTo>
                    <a:pt x="77" y="4"/>
                  </a:lnTo>
                  <a:lnTo>
                    <a:pt x="81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1" y="4"/>
                  </a:lnTo>
                  <a:lnTo>
                    <a:pt x="98" y="4"/>
                  </a:lnTo>
                  <a:lnTo>
                    <a:pt x="102" y="7"/>
                  </a:lnTo>
                  <a:lnTo>
                    <a:pt x="109" y="11"/>
                  </a:lnTo>
                  <a:lnTo>
                    <a:pt x="116" y="14"/>
                  </a:lnTo>
                  <a:lnTo>
                    <a:pt x="119" y="21"/>
                  </a:lnTo>
                  <a:lnTo>
                    <a:pt x="123" y="25"/>
                  </a:lnTo>
                  <a:lnTo>
                    <a:pt x="126" y="32"/>
                  </a:lnTo>
                  <a:lnTo>
                    <a:pt x="126" y="35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3" y="42"/>
                  </a:lnTo>
                  <a:lnTo>
                    <a:pt x="119" y="46"/>
                  </a:lnTo>
                  <a:lnTo>
                    <a:pt x="119" y="49"/>
                  </a:lnTo>
                  <a:lnTo>
                    <a:pt x="119" y="56"/>
                  </a:lnTo>
                  <a:lnTo>
                    <a:pt x="119" y="67"/>
                  </a:lnTo>
                  <a:lnTo>
                    <a:pt x="119" y="74"/>
                  </a:lnTo>
                  <a:lnTo>
                    <a:pt x="119" y="81"/>
                  </a:lnTo>
                  <a:lnTo>
                    <a:pt x="119" y="91"/>
                  </a:lnTo>
                  <a:lnTo>
                    <a:pt x="119" y="102"/>
                  </a:lnTo>
                  <a:lnTo>
                    <a:pt x="119" y="112"/>
                  </a:lnTo>
                  <a:lnTo>
                    <a:pt x="119" y="130"/>
                  </a:lnTo>
                  <a:lnTo>
                    <a:pt x="119" y="144"/>
                  </a:lnTo>
                  <a:lnTo>
                    <a:pt x="119" y="161"/>
                  </a:lnTo>
                  <a:lnTo>
                    <a:pt x="119" y="179"/>
                  </a:lnTo>
                  <a:lnTo>
                    <a:pt x="119" y="196"/>
                  </a:lnTo>
                  <a:lnTo>
                    <a:pt x="119" y="210"/>
                  </a:lnTo>
                  <a:lnTo>
                    <a:pt x="119" y="220"/>
                  </a:lnTo>
                  <a:lnTo>
                    <a:pt x="119" y="231"/>
                  </a:lnTo>
                  <a:lnTo>
                    <a:pt x="116" y="241"/>
                  </a:lnTo>
                  <a:lnTo>
                    <a:pt x="116" y="248"/>
                  </a:lnTo>
                  <a:lnTo>
                    <a:pt x="116" y="255"/>
                  </a:lnTo>
                  <a:lnTo>
                    <a:pt x="116" y="266"/>
                  </a:lnTo>
                  <a:lnTo>
                    <a:pt x="112" y="273"/>
                  </a:lnTo>
                  <a:lnTo>
                    <a:pt x="109" y="280"/>
                  </a:lnTo>
                  <a:lnTo>
                    <a:pt x="105" y="287"/>
                  </a:lnTo>
                  <a:lnTo>
                    <a:pt x="102" y="290"/>
                  </a:lnTo>
                  <a:lnTo>
                    <a:pt x="95" y="294"/>
                  </a:lnTo>
                  <a:lnTo>
                    <a:pt x="91" y="297"/>
                  </a:lnTo>
                  <a:lnTo>
                    <a:pt x="88" y="297"/>
                  </a:lnTo>
                  <a:lnTo>
                    <a:pt x="88" y="294"/>
                  </a:lnTo>
                  <a:lnTo>
                    <a:pt x="84" y="290"/>
                  </a:lnTo>
                  <a:lnTo>
                    <a:pt x="84" y="287"/>
                  </a:lnTo>
                  <a:lnTo>
                    <a:pt x="84" y="280"/>
                  </a:lnTo>
                  <a:lnTo>
                    <a:pt x="84" y="269"/>
                  </a:lnTo>
                  <a:lnTo>
                    <a:pt x="81" y="259"/>
                  </a:lnTo>
                  <a:lnTo>
                    <a:pt x="74" y="245"/>
                  </a:lnTo>
                  <a:lnTo>
                    <a:pt x="70" y="231"/>
                  </a:lnTo>
                  <a:lnTo>
                    <a:pt x="70" y="2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5">
              <a:extLst>
                <a:ext uri="{FF2B5EF4-FFF2-40B4-BE49-F238E27FC236}">
                  <a16:creationId xmlns:a16="http://schemas.microsoft.com/office/drawing/2014/main" id="{5DC26914-3671-4441-97A0-C17A04F0F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89" y="8969983"/>
              <a:ext cx="537950" cy="195618"/>
            </a:xfrm>
            <a:custGeom>
              <a:avLst/>
              <a:gdLst>
                <a:gd name="T0" fmla="*/ 67 w 88"/>
                <a:gd name="T1" fmla="*/ 28 h 32"/>
                <a:gd name="T2" fmla="*/ 63 w 88"/>
                <a:gd name="T3" fmla="*/ 28 h 32"/>
                <a:gd name="T4" fmla="*/ 56 w 88"/>
                <a:gd name="T5" fmla="*/ 28 h 32"/>
                <a:gd name="T6" fmla="*/ 49 w 88"/>
                <a:gd name="T7" fmla="*/ 28 h 32"/>
                <a:gd name="T8" fmla="*/ 42 w 88"/>
                <a:gd name="T9" fmla="*/ 32 h 32"/>
                <a:gd name="T10" fmla="*/ 32 w 88"/>
                <a:gd name="T11" fmla="*/ 32 h 32"/>
                <a:gd name="T12" fmla="*/ 21 w 88"/>
                <a:gd name="T13" fmla="*/ 32 h 32"/>
                <a:gd name="T14" fmla="*/ 11 w 88"/>
                <a:gd name="T15" fmla="*/ 32 h 32"/>
                <a:gd name="T16" fmla="*/ 0 w 88"/>
                <a:gd name="T17" fmla="*/ 32 h 32"/>
                <a:gd name="T18" fmla="*/ 0 w 88"/>
                <a:gd name="T19" fmla="*/ 11 h 32"/>
                <a:gd name="T20" fmla="*/ 21 w 88"/>
                <a:gd name="T21" fmla="*/ 7 h 32"/>
                <a:gd name="T22" fmla="*/ 39 w 88"/>
                <a:gd name="T23" fmla="*/ 4 h 32"/>
                <a:gd name="T24" fmla="*/ 46 w 88"/>
                <a:gd name="T25" fmla="*/ 4 h 32"/>
                <a:gd name="T26" fmla="*/ 53 w 88"/>
                <a:gd name="T27" fmla="*/ 0 h 32"/>
                <a:gd name="T28" fmla="*/ 60 w 88"/>
                <a:gd name="T29" fmla="*/ 0 h 32"/>
                <a:gd name="T30" fmla="*/ 63 w 88"/>
                <a:gd name="T31" fmla="*/ 0 h 32"/>
                <a:gd name="T32" fmla="*/ 70 w 88"/>
                <a:gd name="T33" fmla="*/ 0 h 32"/>
                <a:gd name="T34" fmla="*/ 74 w 88"/>
                <a:gd name="T35" fmla="*/ 4 h 32"/>
                <a:gd name="T36" fmla="*/ 77 w 88"/>
                <a:gd name="T37" fmla="*/ 4 h 32"/>
                <a:gd name="T38" fmla="*/ 81 w 88"/>
                <a:gd name="T39" fmla="*/ 7 h 32"/>
                <a:gd name="T40" fmla="*/ 84 w 88"/>
                <a:gd name="T41" fmla="*/ 11 h 32"/>
                <a:gd name="T42" fmla="*/ 88 w 88"/>
                <a:gd name="T43" fmla="*/ 14 h 32"/>
                <a:gd name="T44" fmla="*/ 88 w 88"/>
                <a:gd name="T45" fmla="*/ 18 h 32"/>
                <a:gd name="T46" fmla="*/ 88 w 88"/>
                <a:gd name="T47" fmla="*/ 21 h 32"/>
                <a:gd name="T48" fmla="*/ 84 w 88"/>
                <a:gd name="T49" fmla="*/ 21 h 32"/>
                <a:gd name="T50" fmla="*/ 77 w 88"/>
                <a:gd name="T51" fmla="*/ 25 h 32"/>
                <a:gd name="T52" fmla="*/ 67 w 88"/>
                <a:gd name="T53" fmla="*/ 28 h 32"/>
                <a:gd name="T54" fmla="*/ 67 w 88"/>
                <a:gd name="T55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32">
                  <a:moveTo>
                    <a:pt x="67" y="28"/>
                  </a:moveTo>
                  <a:lnTo>
                    <a:pt x="63" y="28"/>
                  </a:lnTo>
                  <a:lnTo>
                    <a:pt x="56" y="28"/>
                  </a:lnTo>
                  <a:lnTo>
                    <a:pt x="49" y="28"/>
                  </a:lnTo>
                  <a:lnTo>
                    <a:pt x="42" y="32"/>
                  </a:lnTo>
                  <a:lnTo>
                    <a:pt x="32" y="32"/>
                  </a:lnTo>
                  <a:lnTo>
                    <a:pt x="21" y="32"/>
                  </a:lnTo>
                  <a:lnTo>
                    <a:pt x="11" y="32"/>
                  </a:lnTo>
                  <a:lnTo>
                    <a:pt x="0" y="32"/>
                  </a:lnTo>
                  <a:lnTo>
                    <a:pt x="0" y="11"/>
                  </a:lnTo>
                  <a:lnTo>
                    <a:pt x="21" y="7"/>
                  </a:lnTo>
                  <a:lnTo>
                    <a:pt x="39" y="4"/>
                  </a:lnTo>
                  <a:lnTo>
                    <a:pt x="46" y="4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7" y="4"/>
                  </a:lnTo>
                  <a:lnTo>
                    <a:pt x="81" y="7"/>
                  </a:lnTo>
                  <a:lnTo>
                    <a:pt x="84" y="11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8" y="21"/>
                  </a:lnTo>
                  <a:lnTo>
                    <a:pt x="84" y="21"/>
                  </a:lnTo>
                  <a:lnTo>
                    <a:pt x="77" y="25"/>
                  </a:lnTo>
                  <a:lnTo>
                    <a:pt x="67" y="28"/>
                  </a:lnTo>
                  <a:lnTo>
                    <a:pt x="67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6">
              <a:extLst>
                <a:ext uri="{FF2B5EF4-FFF2-40B4-BE49-F238E27FC236}">
                  <a16:creationId xmlns:a16="http://schemas.microsoft.com/office/drawing/2014/main" id="{F23F57E7-ACB1-4BF5-909D-2ED94E9E7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5241" y="9416239"/>
              <a:ext cx="574629" cy="213959"/>
            </a:xfrm>
            <a:custGeom>
              <a:avLst/>
              <a:gdLst>
                <a:gd name="T0" fmla="*/ 45 w 94"/>
                <a:gd name="T1" fmla="*/ 7 h 35"/>
                <a:gd name="T2" fmla="*/ 56 w 94"/>
                <a:gd name="T3" fmla="*/ 4 h 35"/>
                <a:gd name="T4" fmla="*/ 63 w 94"/>
                <a:gd name="T5" fmla="*/ 4 h 35"/>
                <a:gd name="T6" fmla="*/ 66 w 94"/>
                <a:gd name="T7" fmla="*/ 0 h 35"/>
                <a:gd name="T8" fmla="*/ 73 w 94"/>
                <a:gd name="T9" fmla="*/ 0 h 35"/>
                <a:gd name="T10" fmla="*/ 77 w 94"/>
                <a:gd name="T11" fmla="*/ 4 h 35"/>
                <a:gd name="T12" fmla="*/ 80 w 94"/>
                <a:gd name="T13" fmla="*/ 7 h 35"/>
                <a:gd name="T14" fmla="*/ 84 w 94"/>
                <a:gd name="T15" fmla="*/ 11 h 35"/>
                <a:gd name="T16" fmla="*/ 87 w 94"/>
                <a:gd name="T17" fmla="*/ 18 h 35"/>
                <a:gd name="T18" fmla="*/ 91 w 94"/>
                <a:gd name="T19" fmla="*/ 21 h 35"/>
                <a:gd name="T20" fmla="*/ 94 w 94"/>
                <a:gd name="T21" fmla="*/ 28 h 35"/>
                <a:gd name="T22" fmla="*/ 87 w 94"/>
                <a:gd name="T23" fmla="*/ 28 h 35"/>
                <a:gd name="T24" fmla="*/ 80 w 94"/>
                <a:gd name="T25" fmla="*/ 28 h 35"/>
                <a:gd name="T26" fmla="*/ 70 w 94"/>
                <a:gd name="T27" fmla="*/ 32 h 35"/>
                <a:gd name="T28" fmla="*/ 56 w 94"/>
                <a:gd name="T29" fmla="*/ 32 h 35"/>
                <a:gd name="T30" fmla="*/ 31 w 94"/>
                <a:gd name="T31" fmla="*/ 35 h 35"/>
                <a:gd name="T32" fmla="*/ 14 w 94"/>
                <a:gd name="T33" fmla="*/ 35 h 35"/>
                <a:gd name="T34" fmla="*/ 0 w 94"/>
                <a:gd name="T35" fmla="*/ 35 h 35"/>
                <a:gd name="T36" fmla="*/ 0 w 94"/>
                <a:gd name="T37" fmla="*/ 14 h 35"/>
                <a:gd name="T38" fmla="*/ 24 w 94"/>
                <a:gd name="T39" fmla="*/ 11 h 35"/>
                <a:gd name="T40" fmla="*/ 35 w 94"/>
                <a:gd name="T41" fmla="*/ 11 h 35"/>
                <a:gd name="T42" fmla="*/ 45 w 94"/>
                <a:gd name="T43" fmla="*/ 7 h 35"/>
                <a:gd name="T44" fmla="*/ 45 w 94"/>
                <a:gd name="T45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35">
                  <a:moveTo>
                    <a:pt x="45" y="7"/>
                  </a:moveTo>
                  <a:lnTo>
                    <a:pt x="56" y="4"/>
                  </a:lnTo>
                  <a:lnTo>
                    <a:pt x="63" y="4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77" y="4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7" y="18"/>
                  </a:lnTo>
                  <a:lnTo>
                    <a:pt x="91" y="21"/>
                  </a:lnTo>
                  <a:lnTo>
                    <a:pt x="94" y="28"/>
                  </a:lnTo>
                  <a:lnTo>
                    <a:pt x="87" y="28"/>
                  </a:lnTo>
                  <a:lnTo>
                    <a:pt x="80" y="28"/>
                  </a:lnTo>
                  <a:lnTo>
                    <a:pt x="70" y="32"/>
                  </a:lnTo>
                  <a:lnTo>
                    <a:pt x="56" y="32"/>
                  </a:lnTo>
                  <a:lnTo>
                    <a:pt x="31" y="35"/>
                  </a:lnTo>
                  <a:lnTo>
                    <a:pt x="14" y="3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24" y="11"/>
                  </a:lnTo>
                  <a:lnTo>
                    <a:pt x="35" y="11"/>
                  </a:lnTo>
                  <a:lnTo>
                    <a:pt x="45" y="7"/>
                  </a:lnTo>
                  <a:lnTo>
                    <a:pt x="4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">
              <a:extLst>
                <a:ext uri="{FF2B5EF4-FFF2-40B4-BE49-F238E27FC236}">
                  <a16:creationId xmlns:a16="http://schemas.microsoft.com/office/drawing/2014/main" id="{0B53A4F9-22C5-4C9F-AD06-239C2453A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406" y="8841611"/>
              <a:ext cx="360673" cy="299542"/>
            </a:xfrm>
            <a:custGeom>
              <a:avLst/>
              <a:gdLst>
                <a:gd name="T0" fmla="*/ 45 w 59"/>
                <a:gd name="T1" fmla="*/ 7 h 49"/>
                <a:gd name="T2" fmla="*/ 52 w 59"/>
                <a:gd name="T3" fmla="*/ 11 h 49"/>
                <a:gd name="T4" fmla="*/ 56 w 59"/>
                <a:gd name="T5" fmla="*/ 18 h 49"/>
                <a:gd name="T6" fmla="*/ 59 w 59"/>
                <a:gd name="T7" fmla="*/ 21 h 49"/>
                <a:gd name="T8" fmla="*/ 59 w 59"/>
                <a:gd name="T9" fmla="*/ 28 h 49"/>
                <a:gd name="T10" fmla="*/ 59 w 59"/>
                <a:gd name="T11" fmla="*/ 35 h 49"/>
                <a:gd name="T12" fmla="*/ 56 w 59"/>
                <a:gd name="T13" fmla="*/ 42 h 49"/>
                <a:gd name="T14" fmla="*/ 56 w 59"/>
                <a:gd name="T15" fmla="*/ 46 h 49"/>
                <a:gd name="T16" fmla="*/ 52 w 59"/>
                <a:gd name="T17" fmla="*/ 46 h 49"/>
                <a:gd name="T18" fmla="*/ 52 w 59"/>
                <a:gd name="T19" fmla="*/ 49 h 49"/>
                <a:gd name="T20" fmla="*/ 49 w 59"/>
                <a:gd name="T21" fmla="*/ 46 h 49"/>
                <a:gd name="T22" fmla="*/ 45 w 59"/>
                <a:gd name="T23" fmla="*/ 42 h 49"/>
                <a:gd name="T24" fmla="*/ 38 w 59"/>
                <a:gd name="T25" fmla="*/ 39 h 49"/>
                <a:gd name="T26" fmla="*/ 31 w 59"/>
                <a:gd name="T27" fmla="*/ 32 h 49"/>
                <a:gd name="T28" fmla="*/ 21 w 59"/>
                <a:gd name="T29" fmla="*/ 25 h 49"/>
                <a:gd name="T30" fmla="*/ 10 w 59"/>
                <a:gd name="T31" fmla="*/ 14 h 49"/>
                <a:gd name="T32" fmla="*/ 0 w 59"/>
                <a:gd name="T33" fmla="*/ 0 h 49"/>
                <a:gd name="T34" fmla="*/ 14 w 59"/>
                <a:gd name="T35" fmla="*/ 0 h 49"/>
                <a:gd name="T36" fmla="*/ 28 w 59"/>
                <a:gd name="T37" fmla="*/ 0 h 49"/>
                <a:gd name="T38" fmla="*/ 35 w 59"/>
                <a:gd name="T39" fmla="*/ 0 h 49"/>
                <a:gd name="T40" fmla="*/ 45 w 59"/>
                <a:gd name="T41" fmla="*/ 7 h 49"/>
                <a:gd name="T42" fmla="*/ 45 w 59"/>
                <a:gd name="T43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49">
                  <a:moveTo>
                    <a:pt x="45" y="7"/>
                  </a:moveTo>
                  <a:lnTo>
                    <a:pt x="52" y="11"/>
                  </a:lnTo>
                  <a:lnTo>
                    <a:pt x="56" y="18"/>
                  </a:lnTo>
                  <a:lnTo>
                    <a:pt x="59" y="21"/>
                  </a:lnTo>
                  <a:lnTo>
                    <a:pt x="59" y="28"/>
                  </a:lnTo>
                  <a:lnTo>
                    <a:pt x="59" y="35"/>
                  </a:lnTo>
                  <a:lnTo>
                    <a:pt x="56" y="42"/>
                  </a:lnTo>
                  <a:lnTo>
                    <a:pt x="56" y="46"/>
                  </a:lnTo>
                  <a:lnTo>
                    <a:pt x="52" y="46"/>
                  </a:lnTo>
                  <a:lnTo>
                    <a:pt x="52" y="49"/>
                  </a:lnTo>
                  <a:lnTo>
                    <a:pt x="49" y="46"/>
                  </a:lnTo>
                  <a:lnTo>
                    <a:pt x="45" y="42"/>
                  </a:lnTo>
                  <a:lnTo>
                    <a:pt x="38" y="39"/>
                  </a:lnTo>
                  <a:lnTo>
                    <a:pt x="31" y="32"/>
                  </a:lnTo>
                  <a:lnTo>
                    <a:pt x="21" y="25"/>
                  </a:lnTo>
                  <a:lnTo>
                    <a:pt x="10" y="14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5" y="7"/>
                  </a:lnTo>
                  <a:lnTo>
                    <a:pt x="4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8">
              <a:extLst>
                <a:ext uri="{FF2B5EF4-FFF2-40B4-BE49-F238E27FC236}">
                  <a16:creationId xmlns:a16="http://schemas.microsoft.com/office/drawing/2014/main" id="{D7FFDF2C-0BCD-496D-8681-167775082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030" y="7667902"/>
              <a:ext cx="275090" cy="2414664"/>
            </a:xfrm>
            <a:custGeom>
              <a:avLst/>
              <a:gdLst>
                <a:gd name="T0" fmla="*/ 45 w 45"/>
                <a:gd name="T1" fmla="*/ 25 h 395"/>
                <a:gd name="T2" fmla="*/ 42 w 45"/>
                <a:gd name="T3" fmla="*/ 35 h 395"/>
                <a:gd name="T4" fmla="*/ 42 w 45"/>
                <a:gd name="T5" fmla="*/ 39 h 395"/>
                <a:gd name="T6" fmla="*/ 42 w 45"/>
                <a:gd name="T7" fmla="*/ 49 h 395"/>
                <a:gd name="T8" fmla="*/ 42 w 45"/>
                <a:gd name="T9" fmla="*/ 63 h 395"/>
                <a:gd name="T10" fmla="*/ 42 w 45"/>
                <a:gd name="T11" fmla="*/ 80 h 395"/>
                <a:gd name="T12" fmla="*/ 42 w 45"/>
                <a:gd name="T13" fmla="*/ 101 h 395"/>
                <a:gd name="T14" fmla="*/ 38 w 45"/>
                <a:gd name="T15" fmla="*/ 129 h 395"/>
                <a:gd name="T16" fmla="*/ 38 w 45"/>
                <a:gd name="T17" fmla="*/ 157 h 395"/>
                <a:gd name="T18" fmla="*/ 38 w 45"/>
                <a:gd name="T19" fmla="*/ 196 h 395"/>
                <a:gd name="T20" fmla="*/ 38 w 45"/>
                <a:gd name="T21" fmla="*/ 231 h 395"/>
                <a:gd name="T22" fmla="*/ 38 w 45"/>
                <a:gd name="T23" fmla="*/ 262 h 395"/>
                <a:gd name="T24" fmla="*/ 38 w 45"/>
                <a:gd name="T25" fmla="*/ 286 h 395"/>
                <a:gd name="T26" fmla="*/ 38 w 45"/>
                <a:gd name="T27" fmla="*/ 311 h 395"/>
                <a:gd name="T28" fmla="*/ 38 w 45"/>
                <a:gd name="T29" fmla="*/ 328 h 395"/>
                <a:gd name="T30" fmla="*/ 35 w 45"/>
                <a:gd name="T31" fmla="*/ 342 h 395"/>
                <a:gd name="T32" fmla="*/ 35 w 45"/>
                <a:gd name="T33" fmla="*/ 353 h 395"/>
                <a:gd name="T34" fmla="*/ 35 w 45"/>
                <a:gd name="T35" fmla="*/ 360 h 395"/>
                <a:gd name="T36" fmla="*/ 31 w 45"/>
                <a:gd name="T37" fmla="*/ 384 h 395"/>
                <a:gd name="T38" fmla="*/ 24 w 45"/>
                <a:gd name="T39" fmla="*/ 395 h 395"/>
                <a:gd name="T40" fmla="*/ 21 w 45"/>
                <a:gd name="T41" fmla="*/ 395 h 395"/>
                <a:gd name="T42" fmla="*/ 14 w 45"/>
                <a:gd name="T43" fmla="*/ 391 h 395"/>
                <a:gd name="T44" fmla="*/ 10 w 45"/>
                <a:gd name="T45" fmla="*/ 381 h 395"/>
                <a:gd name="T46" fmla="*/ 7 w 45"/>
                <a:gd name="T47" fmla="*/ 363 h 395"/>
                <a:gd name="T48" fmla="*/ 3 w 45"/>
                <a:gd name="T49" fmla="*/ 356 h 395"/>
                <a:gd name="T50" fmla="*/ 3 w 45"/>
                <a:gd name="T51" fmla="*/ 349 h 395"/>
                <a:gd name="T52" fmla="*/ 7 w 45"/>
                <a:gd name="T53" fmla="*/ 335 h 395"/>
                <a:gd name="T54" fmla="*/ 7 w 45"/>
                <a:gd name="T55" fmla="*/ 321 h 395"/>
                <a:gd name="T56" fmla="*/ 10 w 45"/>
                <a:gd name="T57" fmla="*/ 300 h 395"/>
                <a:gd name="T58" fmla="*/ 10 w 45"/>
                <a:gd name="T59" fmla="*/ 273 h 395"/>
                <a:gd name="T60" fmla="*/ 14 w 45"/>
                <a:gd name="T61" fmla="*/ 238 h 395"/>
                <a:gd name="T62" fmla="*/ 14 w 45"/>
                <a:gd name="T63" fmla="*/ 199 h 395"/>
                <a:gd name="T64" fmla="*/ 14 w 45"/>
                <a:gd name="T65" fmla="*/ 168 h 395"/>
                <a:gd name="T66" fmla="*/ 14 w 45"/>
                <a:gd name="T67" fmla="*/ 147 h 395"/>
                <a:gd name="T68" fmla="*/ 14 w 45"/>
                <a:gd name="T69" fmla="*/ 136 h 395"/>
                <a:gd name="T70" fmla="*/ 14 w 45"/>
                <a:gd name="T71" fmla="*/ 115 h 395"/>
                <a:gd name="T72" fmla="*/ 14 w 45"/>
                <a:gd name="T73" fmla="*/ 91 h 395"/>
                <a:gd name="T74" fmla="*/ 14 w 45"/>
                <a:gd name="T75" fmla="*/ 66 h 395"/>
                <a:gd name="T76" fmla="*/ 10 w 45"/>
                <a:gd name="T77" fmla="*/ 42 h 395"/>
                <a:gd name="T78" fmla="*/ 10 w 45"/>
                <a:gd name="T79" fmla="*/ 28 h 395"/>
                <a:gd name="T80" fmla="*/ 7 w 45"/>
                <a:gd name="T81" fmla="*/ 18 h 395"/>
                <a:gd name="T82" fmla="*/ 0 w 45"/>
                <a:gd name="T83" fmla="*/ 14 h 395"/>
                <a:gd name="T84" fmla="*/ 0 w 45"/>
                <a:gd name="T85" fmla="*/ 7 h 395"/>
                <a:gd name="T86" fmla="*/ 7 w 45"/>
                <a:gd name="T87" fmla="*/ 4 h 395"/>
                <a:gd name="T88" fmla="*/ 14 w 45"/>
                <a:gd name="T89" fmla="*/ 4 h 395"/>
                <a:gd name="T90" fmla="*/ 31 w 45"/>
                <a:gd name="T91" fmla="*/ 11 h 395"/>
                <a:gd name="T92" fmla="*/ 42 w 45"/>
                <a:gd name="T93" fmla="*/ 14 h 395"/>
                <a:gd name="T94" fmla="*/ 45 w 45"/>
                <a:gd name="T95" fmla="*/ 2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395">
                  <a:moveTo>
                    <a:pt x="45" y="21"/>
                  </a:moveTo>
                  <a:lnTo>
                    <a:pt x="45" y="25"/>
                  </a:lnTo>
                  <a:lnTo>
                    <a:pt x="45" y="28"/>
                  </a:lnTo>
                  <a:lnTo>
                    <a:pt x="42" y="35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2" y="42"/>
                  </a:lnTo>
                  <a:lnTo>
                    <a:pt x="42" y="49"/>
                  </a:lnTo>
                  <a:lnTo>
                    <a:pt x="42" y="52"/>
                  </a:lnTo>
                  <a:lnTo>
                    <a:pt x="42" y="63"/>
                  </a:lnTo>
                  <a:lnTo>
                    <a:pt x="42" y="70"/>
                  </a:lnTo>
                  <a:lnTo>
                    <a:pt x="42" y="80"/>
                  </a:lnTo>
                  <a:lnTo>
                    <a:pt x="42" y="91"/>
                  </a:lnTo>
                  <a:lnTo>
                    <a:pt x="42" y="101"/>
                  </a:lnTo>
                  <a:lnTo>
                    <a:pt x="38" y="115"/>
                  </a:lnTo>
                  <a:lnTo>
                    <a:pt x="38" y="129"/>
                  </a:lnTo>
                  <a:lnTo>
                    <a:pt x="38" y="143"/>
                  </a:lnTo>
                  <a:lnTo>
                    <a:pt x="38" y="157"/>
                  </a:lnTo>
                  <a:lnTo>
                    <a:pt x="38" y="175"/>
                  </a:lnTo>
                  <a:lnTo>
                    <a:pt x="38" y="196"/>
                  </a:lnTo>
                  <a:lnTo>
                    <a:pt x="38" y="213"/>
                  </a:lnTo>
                  <a:lnTo>
                    <a:pt x="38" y="231"/>
                  </a:lnTo>
                  <a:lnTo>
                    <a:pt x="38" y="245"/>
                  </a:lnTo>
                  <a:lnTo>
                    <a:pt x="38" y="262"/>
                  </a:lnTo>
                  <a:lnTo>
                    <a:pt x="38" y="276"/>
                  </a:lnTo>
                  <a:lnTo>
                    <a:pt x="38" y="286"/>
                  </a:lnTo>
                  <a:lnTo>
                    <a:pt x="38" y="300"/>
                  </a:lnTo>
                  <a:lnTo>
                    <a:pt x="38" y="311"/>
                  </a:lnTo>
                  <a:lnTo>
                    <a:pt x="38" y="321"/>
                  </a:lnTo>
                  <a:lnTo>
                    <a:pt x="38" y="328"/>
                  </a:lnTo>
                  <a:lnTo>
                    <a:pt x="38" y="335"/>
                  </a:lnTo>
                  <a:lnTo>
                    <a:pt x="35" y="342"/>
                  </a:lnTo>
                  <a:lnTo>
                    <a:pt x="35" y="349"/>
                  </a:lnTo>
                  <a:lnTo>
                    <a:pt x="35" y="353"/>
                  </a:lnTo>
                  <a:lnTo>
                    <a:pt x="35" y="356"/>
                  </a:lnTo>
                  <a:lnTo>
                    <a:pt x="35" y="360"/>
                  </a:lnTo>
                  <a:lnTo>
                    <a:pt x="31" y="370"/>
                  </a:lnTo>
                  <a:lnTo>
                    <a:pt x="31" y="384"/>
                  </a:lnTo>
                  <a:lnTo>
                    <a:pt x="28" y="391"/>
                  </a:lnTo>
                  <a:lnTo>
                    <a:pt x="24" y="395"/>
                  </a:lnTo>
                  <a:lnTo>
                    <a:pt x="24" y="395"/>
                  </a:lnTo>
                  <a:lnTo>
                    <a:pt x="21" y="395"/>
                  </a:lnTo>
                  <a:lnTo>
                    <a:pt x="17" y="395"/>
                  </a:lnTo>
                  <a:lnTo>
                    <a:pt x="14" y="391"/>
                  </a:lnTo>
                  <a:lnTo>
                    <a:pt x="10" y="388"/>
                  </a:lnTo>
                  <a:lnTo>
                    <a:pt x="10" y="381"/>
                  </a:lnTo>
                  <a:lnTo>
                    <a:pt x="7" y="370"/>
                  </a:lnTo>
                  <a:lnTo>
                    <a:pt x="7" y="363"/>
                  </a:lnTo>
                  <a:lnTo>
                    <a:pt x="3" y="360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3" y="349"/>
                  </a:lnTo>
                  <a:lnTo>
                    <a:pt x="7" y="342"/>
                  </a:lnTo>
                  <a:lnTo>
                    <a:pt x="7" y="335"/>
                  </a:lnTo>
                  <a:lnTo>
                    <a:pt x="7" y="328"/>
                  </a:lnTo>
                  <a:lnTo>
                    <a:pt x="7" y="321"/>
                  </a:lnTo>
                  <a:lnTo>
                    <a:pt x="10" y="311"/>
                  </a:lnTo>
                  <a:lnTo>
                    <a:pt x="10" y="300"/>
                  </a:lnTo>
                  <a:lnTo>
                    <a:pt x="10" y="286"/>
                  </a:lnTo>
                  <a:lnTo>
                    <a:pt x="10" y="273"/>
                  </a:lnTo>
                  <a:lnTo>
                    <a:pt x="10" y="255"/>
                  </a:lnTo>
                  <a:lnTo>
                    <a:pt x="14" y="238"/>
                  </a:lnTo>
                  <a:lnTo>
                    <a:pt x="14" y="217"/>
                  </a:lnTo>
                  <a:lnTo>
                    <a:pt x="14" y="199"/>
                  </a:lnTo>
                  <a:lnTo>
                    <a:pt x="14" y="182"/>
                  </a:lnTo>
                  <a:lnTo>
                    <a:pt x="14" y="168"/>
                  </a:lnTo>
                  <a:lnTo>
                    <a:pt x="14" y="157"/>
                  </a:lnTo>
                  <a:lnTo>
                    <a:pt x="14" y="147"/>
                  </a:lnTo>
                  <a:lnTo>
                    <a:pt x="14" y="140"/>
                  </a:lnTo>
                  <a:lnTo>
                    <a:pt x="14" y="136"/>
                  </a:lnTo>
                  <a:lnTo>
                    <a:pt x="14" y="126"/>
                  </a:lnTo>
                  <a:lnTo>
                    <a:pt x="14" y="115"/>
                  </a:lnTo>
                  <a:lnTo>
                    <a:pt x="14" y="105"/>
                  </a:lnTo>
                  <a:lnTo>
                    <a:pt x="14" y="91"/>
                  </a:lnTo>
                  <a:lnTo>
                    <a:pt x="14" y="77"/>
                  </a:lnTo>
                  <a:lnTo>
                    <a:pt x="14" y="66"/>
                  </a:lnTo>
                  <a:lnTo>
                    <a:pt x="10" y="52"/>
                  </a:lnTo>
                  <a:lnTo>
                    <a:pt x="10" y="42"/>
                  </a:lnTo>
                  <a:lnTo>
                    <a:pt x="10" y="35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24" y="7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9">
              <a:extLst>
                <a:ext uri="{FF2B5EF4-FFF2-40B4-BE49-F238E27FC236}">
                  <a16:creationId xmlns:a16="http://schemas.microsoft.com/office/drawing/2014/main" id="{1A8EA72E-C9FC-4424-B12A-0FFF796F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742" y="8456486"/>
              <a:ext cx="745795" cy="1155372"/>
            </a:xfrm>
            <a:custGeom>
              <a:avLst/>
              <a:gdLst>
                <a:gd name="T0" fmla="*/ 73 w 122"/>
                <a:gd name="T1" fmla="*/ 133 h 189"/>
                <a:gd name="T2" fmla="*/ 63 w 122"/>
                <a:gd name="T3" fmla="*/ 144 h 189"/>
                <a:gd name="T4" fmla="*/ 52 w 122"/>
                <a:gd name="T5" fmla="*/ 154 h 189"/>
                <a:gd name="T6" fmla="*/ 42 w 122"/>
                <a:gd name="T7" fmla="*/ 164 h 189"/>
                <a:gd name="T8" fmla="*/ 28 w 122"/>
                <a:gd name="T9" fmla="*/ 175 h 189"/>
                <a:gd name="T10" fmla="*/ 17 w 122"/>
                <a:gd name="T11" fmla="*/ 182 h 189"/>
                <a:gd name="T12" fmla="*/ 10 w 122"/>
                <a:gd name="T13" fmla="*/ 189 h 189"/>
                <a:gd name="T14" fmla="*/ 3 w 122"/>
                <a:gd name="T15" fmla="*/ 189 h 189"/>
                <a:gd name="T16" fmla="*/ 0 w 122"/>
                <a:gd name="T17" fmla="*/ 189 h 189"/>
                <a:gd name="T18" fmla="*/ 0 w 122"/>
                <a:gd name="T19" fmla="*/ 189 h 189"/>
                <a:gd name="T20" fmla="*/ 0 w 122"/>
                <a:gd name="T21" fmla="*/ 185 h 189"/>
                <a:gd name="T22" fmla="*/ 0 w 122"/>
                <a:gd name="T23" fmla="*/ 182 h 189"/>
                <a:gd name="T24" fmla="*/ 3 w 122"/>
                <a:gd name="T25" fmla="*/ 175 h 189"/>
                <a:gd name="T26" fmla="*/ 7 w 122"/>
                <a:gd name="T27" fmla="*/ 171 h 189"/>
                <a:gd name="T28" fmla="*/ 14 w 122"/>
                <a:gd name="T29" fmla="*/ 161 h 189"/>
                <a:gd name="T30" fmla="*/ 21 w 122"/>
                <a:gd name="T31" fmla="*/ 154 h 189"/>
                <a:gd name="T32" fmla="*/ 31 w 122"/>
                <a:gd name="T33" fmla="*/ 144 h 189"/>
                <a:gd name="T34" fmla="*/ 38 w 122"/>
                <a:gd name="T35" fmla="*/ 133 h 189"/>
                <a:gd name="T36" fmla="*/ 49 w 122"/>
                <a:gd name="T37" fmla="*/ 119 h 189"/>
                <a:gd name="T38" fmla="*/ 59 w 122"/>
                <a:gd name="T39" fmla="*/ 105 h 189"/>
                <a:gd name="T40" fmla="*/ 70 w 122"/>
                <a:gd name="T41" fmla="*/ 88 h 189"/>
                <a:gd name="T42" fmla="*/ 80 w 122"/>
                <a:gd name="T43" fmla="*/ 70 h 189"/>
                <a:gd name="T44" fmla="*/ 91 w 122"/>
                <a:gd name="T45" fmla="*/ 49 h 189"/>
                <a:gd name="T46" fmla="*/ 105 w 122"/>
                <a:gd name="T47" fmla="*/ 25 h 189"/>
                <a:gd name="T48" fmla="*/ 115 w 122"/>
                <a:gd name="T49" fmla="*/ 0 h 189"/>
                <a:gd name="T50" fmla="*/ 115 w 122"/>
                <a:gd name="T51" fmla="*/ 7 h 189"/>
                <a:gd name="T52" fmla="*/ 119 w 122"/>
                <a:gd name="T53" fmla="*/ 14 h 189"/>
                <a:gd name="T54" fmla="*/ 119 w 122"/>
                <a:gd name="T55" fmla="*/ 25 h 189"/>
                <a:gd name="T56" fmla="*/ 122 w 122"/>
                <a:gd name="T57" fmla="*/ 39 h 189"/>
                <a:gd name="T58" fmla="*/ 119 w 122"/>
                <a:gd name="T59" fmla="*/ 53 h 189"/>
                <a:gd name="T60" fmla="*/ 112 w 122"/>
                <a:gd name="T61" fmla="*/ 63 h 189"/>
                <a:gd name="T62" fmla="*/ 108 w 122"/>
                <a:gd name="T63" fmla="*/ 74 h 189"/>
                <a:gd name="T64" fmla="*/ 101 w 122"/>
                <a:gd name="T65" fmla="*/ 84 h 189"/>
                <a:gd name="T66" fmla="*/ 98 w 122"/>
                <a:gd name="T67" fmla="*/ 95 h 189"/>
                <a:gd name="T68" fmla="*/ 91 w 122"/>
                <a:gd name="T69" fmla="*/ 105 h 189"/>
                <a:gd name="T70" fmla="*/ 80 w 122"/>
                <a:gd name="T71" fmla="*/ 119 h 189"/>
                <a:gd name="T72" fmla="*/ 73 w 122"/>
                <a:gd name="T73" fmla="*/ 133 h 189"/>
                <a:gd name="T74" fmla="*/ 73 w 122"/>
                <a:gd name="T75" fmla="*/ 13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2" h="189">
                  <a:moveTo>
                    <a:pt x="73" y="133"/>
                  </a:moveTo>
                  <a:lnTo>
                    <a:pt x="63" y="144"/>
                  </a:lnTo>
                  <a:lnTo>
                    <a:pt x="52" y="154"/>
                  </a:lnTo>
                  <a:lnTo>
                    <a:pt x="42" y="164"/>
                  </a:lnTo>
                  <a:lnTo>
                    <a:pt x="28" y="175"/>
                  </a:lnTo>
                  <a:lnTo>
                    <a:pt x="17" y="182"/>
                  </a:lnTo>
                  <a:lnTo>
                    <a:pt x="10" y="189"/>
                  </a:lnTo>
                  <a:lnTo>
                    <a:pt x="3" y="189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3" y="175"/>
                  </a:lnTo>
                  <a:lnTo>
                    <a:pt x="7" y="171"/>
                  </a:lnTo>
                  <a:lnTo>
                    <a:pt x="14" y="161"/>
                  </a:lnTo>
                  <a:lnTo>
                    <a:pt x="21" y="154"/>
                  </a:lnTo>
                  <a:lnTo>
                    <a:pt x="31" y="144"/>
                  </a:lnTo>
                  <a:lnTo>
                    <a:pt x="38" y="133"/>
                  </a:lnTo>
                  <a:lnTo>
                    <a:pt x="49" y="119"/>
                  </a:lnTo>
                  <a:lnTo>
                    <a:pt x="59" y="105"/>
                  </a:lnTo>
                  <a:lnTo>
                    <a:pt x="70" y="88"/>
                  </a:lnTo>
                  <a:lnTo>
                    <a:pt x="80" y="70"/>
                  </a:lnTo>
                  <a:lnTo>
                    <a:pt x="91" y="49"/>
                  </a:lnTo>
                  <a:lnTo>
                    <a:pt x="105" y="25"/>
                  </a:lnTo>
                  <a:lnTo>
                    <a:pt x="115" y="0"/>
                  </a:lnTo>
                  <a:lnTo>
                    <a:pt x="115" y="7"/>
                  </a:lnTo>
                  <a:lnTo>
                    <a:pt x="119" y="14"/>
                  </a:lnTo>
                  <a:lnTo>
                    <a:pt x="119" y="25"/>
                  </a:lnTo>
                  <a:lnTo>
                    <a:pt x="122" y="39"/>
                  </a:lnTo>
                  <a:lnTo>
                    <a:pt x="119" y="53"/>
                  </a:lnTo>
                  <a:lnTo>
                    <a:pt x="112" y="63"/>
                  </a:lnTo>
                  <a:lnTo>
                    <a:pt x="108" y="74"/>
                  </a:lnTo>
                  <a:lnTo>
                    <a:pt x="101" y="84"/>
                  </a:lnTo>
                  <a:lnTo>
                    <a:pt x="98" y="95"/>
                  </a:lnTo>
                  <a:lnTo>
                    <a:pt x="91" y="105"/>
                  </a:lnTo>
                  <a:lnTo>
                    <a:pt x="80" y="119"/>
                  </a:lnTo>
                  <a:lnTo>
                    <a:pt x="73" y="133"/>
                  </a:lnTo>
                  <a:lnTo>
                    <a:pt x="73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F7B8BBAA-45C0-41D5-8007-5EA6669C0D1B}"/>
              </a:ext>
            </a:extLst>
          </p:cNvPr>
          <p:cNvGrpSpPr/>
          <p:nvPr/>
        </p:nvGrpSpPr>
        <p:grpSpPr>
          <a:xfrm>
            <a:off x="8717472" y="2366375"/>
            <a:ext cx="2200706" cy="2322966"/>
            <a:chOff x="6670578" y="7692354"/>
            <a:chExt cx="2200706" cy="2322966"/>
          </a:xfrm>
        </p:grpSpPr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E6482A47-DA43-46BC-BAB0-CF1C1E164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4076" y="7692354"/>
              <a:ext cx="232297" cy="2322966"/>
            </a:xfrm>
            <a:custGeom>
              <a:avLst/>
              <a:gdLst>
                <a:gd name="T0" fmla="*/ 28 w 38"/>
                <a:gd name="T1" fmla="*/ 185 h 380"/>
                <a:gd name="T2" fmla="*/ 28 w 38"/>
                <a:gd name="T3" fmla="*/ 262 h 380"/>
                <a:gd name="T4" fmla="*/ 28 w 38"/>
                <a:gd name="T5" fmla="*/ 296 h 380"/>
                <a:gd name="T6" fmla="*/ 28 w 38"/>
                <a:gd name="T7" fmla="*/ 324 h 380"/>
                <a:gd name="T8" fmla="*/ 28 w 38"/>
                <a:gd name="T9" fmla="*/ 345 h 380"/>
                <a:gd name="T10" fmla="*/ 28 w 38"/>
                <a:gd name="T11" fmla="*/ 363 h 380"/>
                <a:gd name="T12" fmla="*/ 24 w 38"/>
                <a:gd name="T13" fmla="*/ 370 h 380"/>
                <a:gd name="T14" fmla="*/ 21 w 38"/>
                <a:gd name="T15" fmla="*/ 377 h 380"/>
                <a:gd name="T16" fmla="*/ 14 w 38"/>
                <a:gd name="T17" fmla="*/ 380 h 380"/>
                <a:gd name="T18" fmla="*/ 7 w 38"/>
                <a:gd name="T19" fmla="*/ 373 h 380"/>
                <a:gd name="T20" fmla="*/ 4 w 38"/>
                <a:gd name="T21" fmla="*/ 359 h 380"/>
                <a:gd name="T22" fmla="*/ 0 w 38"/>
                <a:gd name="T23" fmla="*/ 342 h 380"/>
                <a:gd name="T24" fmla="*/ 0 w 38"/>
                <a:gd name="T25" fmla="*/ 331 h 380"/>
                <a:gd name="T26" fmla="*/ 0 w 38"/>
                <a:gd name="T27" fmla="*/ 324 h 380"/>
                <a:gd name="T28" fmla="*/ 0 w 38"/>
                <a:gd name="T29" fmla="*/ 314 h 380"/>
                <a:gd name="T30" fmla="*/ 0 w 38"/>
                <a:gd name="T31" fmla="*/ 296 h 380"/>
                <a:gd name="T32" fmla="*/ 4 w 38"/>
                <a:gd name="T33" fmla="*/ 275 h 380"/>
                <a:gd name="T34" fmla="*/ 4 w 38"/>
                <a:gd name="T35" fmla="*/ 251 h 380"/>
                <a:gd name="T36" fmla="*/ 7 w 38"/>
                <a:gd name="T37" fmla="*/ 216 h 380"/>
                <a:gd name="T38" fmla="*/ 7 w 38"/>
                <a:gd name="T39" fmla="*/ 174 h 380"/>
                <a:gd name="T40" fmla="*/ 7 w 38"/>
                <a:gd name="T41" fmla="*/ 125 h 380"/>
                <a:gd name="T42" fmla="*/ 7 w 38"/>
                <a:gd name="T43" fmla="*/ 80 h 380"/>
                <a:gd name="T44" fmla="*/ 7 w 38"/>
                <a:gd name="T45" fmla="*/ 48 h 380"/>
                <a:gd name="T46" fmla="*/ 4 w 38"/>
                <a:gd name="T47" fmla="*/ 24 h 380"/>
                <a:gd name="T48" fmla="*/ 0 w 38"/>
                <a:gd name="T49" fmla="*/ 14 h 380"/>
                <a:gd name="T50" fmla="*/ 0 w 38"/>
                <a:gd name="T51" fmla="*/ 7 h 380"/>
                <a:gd name="T52" fmla="*/ 4 w 38"/>
                <a:gd name="T53" fmla="*/ 0 h 380"/>
                <a:gd name="T54" fmla="*/ 11 w 38"/>
                <a:gd name="T55" fmla="*/ 0 h 380"/>
                <a:gd name="T56" fmla="*/ 24 w 38"/>
                <a:gd name="T57" fmla="*/ 3 h 380"/>
                <a:gd name="T58" fmla="*/ 35 w 38"/>
                <a:gd name="T59" fmla="*/ 10 h 380"/>
                <a:gd name="T60" fmla="*/ 38 w 38"/>
                <a:gd name="T61" fmla="*/ 21 h 380"/>
                <a:gd name="T62" fmla="*/ 38 w 38"/>
                <a:gd name="T63" fmla="*/ 31 h 380"/>
                <a:gd name="T64" fmla="*/ 35 w 38"/>
                <a:gd name="T65" fmla="*/ 45 h 380"/>
                <a:gd name="T66" fmla="*/ 35 w 38"/>
                <a:gd name="T67" fmla="*/ 62 h 380"/>
                <a:gd name="T68" fmla="*/ 31 w 38"/>
                <a:gd name="T69" fmla="*/ 87 h 380"/>
                <a:gd name="T70" fmla="*/ 31 w 38"/>
                <a:gd name="T71" fmla="*/ 122 h 380"/>
                <a:gd name="T72" fmla="*/ 31 w 38"/>
                <a:gd name="T73" fmla="*/ 143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80">
                  <a:moveTo>
                    <a:pt x="31" y="143"/>
                  </a:moveTo>
                  <a:lnTo>
                    <a:pt x="28" y="185"/>
                  </a:lnTo>
                  <a:lnTo>
                    <a:pt x="28" y="227"/>
                  </a:lnTo>
                  <a:lnTo>
                    <a:pt x="28" y="262"/>
                  </a:lnTo>
                  <a:lnTo>
                    <a:pt x="28" y="279"/>
                  </a:lnTo>
                  <a:lnTo>
                    <a:pt x="28" y="296"/>
                  </a:lnTo>
                  <a:lnTo>
                    <a:pt x="28" y="310"/>
                  </a:lnTo>
                  <a:lnTo>
                    <a:pt x="28" y="324"/>
                  </a:lnTo>
                  <a:lnTo>
                    <a:pt x="28" y="335"/>
                  </a:lnTo>
                  <a:lnTo>
                    <a:pt x="28" y="345"/>
                  </a:lnTo>
                  <a:lnTo>
                    <a:pt x="28" y="356"/>
                  </a:lnTo>
                  <a:lnTo>
                    <a:pt x="28" y="363"/>
                  </a:lnTo>
                  <a:lnTo>
                    <a:pt x="24" y="366"/>
                  </a:lnTo>
                  <a:lnTo>
                    <a:pt x="24" y="370"/>
                  </a:lnTo>
                  <a:lnTo>
                    <a:pt x="21" y="373"/>
                  </a:lnTo>
                  <a:lnTo>
                    <a:pt x="21" y="377"/>
                  </a:lnTo>
                  <a:lnTo>
                    <a:pt x="18" y="380"/>
                  </a:lnTo>
                  <a:lnTo>
                    <a:pt x="14" y="380"/>
                  </a:lnTo>
                  <a:lnTo>
                    <a:pt x="11" y="377"/>
                  </a:lnTo>
                  <a:lnTo>
                    <a:pt x="7" y="373"/>
                  </a:lnTo>
                  <a:lnTo>
                    <a:pt x="7" y="366"/>
                  </a:lnTo>
                  <a:lnTo>
                    <a:pt x="4" y="359"/>
                  </a:lnTo>
                  <a:lnTo>
                    <a:pt x="0" y="349"/>
                  </a:lnTo>
                  <a:lnTo>
                    <a:pt x="0" y="342"/>
                  </a:lnTo>
                  <a:lnTo>
                    <a:pt x="0" y="335"/>
                  </a:lnTo>
                  <a:lnTo>
                    <a:pt x="0" y="331"/>
                  </a:lnTo>
                  <a:lnTo>
                    <a:pt x="0" y="328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0" y="314"/>
                  </a:lnTo>
                  <a:lnTo>
                    <a:pt x="0" y="307"/>
                  </a:lnTo>
                  <a:lnTo>
                    <a:pt x="0" y="296"/>
                  </a:lnTo>
                  <a:lnTo>
                    <a:pt x="0" y="289"/>
                  </a:lnTo>
                  <a:lnTo>
                    <a:pt x="4" y="275"/>
                  </a:lnTo>
                  <a:lnTo>
                    <a:pt x="4" y="265"/>
                  </a:lnTo>
                  <a:lnTo>
                    <a:pt x="4" y="251"/>
                  </a:lnTo>
                  <a:lnTo>
                    <a:pt x="7" y="234"/>
                  </a:lnTo>
                  <a:lnTo>
                    <a:pt x="7" y="216"/>
                  </a:lnTo>
                  <a:lnTo>
                    <a:pt x="7" y="195"/>
                  </a:lnTo>
                  <a:lnTo>
                    <a:pt x="7" y="174"/>
                  </a:lnTo>
                  <a:lnTo>
                    <a:pt x="7" y="150"/>
                  </a:lnTo>
                  <a:lnTo>
                    <a:pt x="7" y="125"/>
                  </a:lnTo>
                  <a:lnTo>
                    <a:pt x="7" y="101"/>
                  </a:lnTo>
                  <a:lnTo>
                    <a:pt x="7" y="80"/>
                  </a:lnTo>
                  <a:lnTo>
                    <a:pt x="7" y="62"/>
                  </a:lnTo>
                  <a:lnTo>
                    <a:pt x="7" y="48"/>
                  </a:lnTo>
                  <a:lnTo>
                    <a:pt x="4" y="35"/>
                  </a:lnTo>
                  <a:lnTo>
                    <a:pt x="4" y="24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4"/>
                  </a:lnTo>
                  <a:lnTo>
                    <a:pt x="38" y="31"/>
                  </a:lnTo>
                  <a:lnTo>
                    <a:pt x="35" y="42"/>
                  </a:lnTo>
                  <a:lnTo>
                    <a:pt x="35" y="45"/>
                  </a:lnTo>
                  <a:lnTo>
                    <a:pt x="35" y="52"/>
                  </a:lnTo>
                  <a:lnTo>
                    <a:pt x="35" y="62"/>
                  </a:lnTo>
                  <a:lnTo>
                    <a:pt x="31" y="73"/>
                  </a:lnTo>
                  <a:lnTo>
                    <a:pt x="31" y="87"/>
                  </a:lnTo>
                  <a:lnTo>
                    <a:pt x="31" y="104"/>
                  </a:lnTo>
                  <a:lnTo>
                    <a:pt x="31" y="122"/>
                  </a:lnTo>
                  <a:lnTo>
                    <a:pt x="31" y="143"/>
                  </a:lnTo>
                  <a:lnTo>
                    <a:pt x="31" y="14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1344D0FA-64D5-41D5-8BE5-5160888A4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161" y="8352566"/>
              <a:ext cx="916961" cy="317880"/>
            </a:xfrm>
            <a:custGeom>
              <a:avLst/>
              <a:gdLst>
                <a:gd name="T0" fmla="*/ 84 w 150"/>
                <a:gd name="T1" fmla="*/ 10 h 52"/>
                <a:gd name="T2" fmla="*/ 101 w 150"/>
                <a:gd name="T3" fmla="*/ 3 h 52"/>
                <a:gd name="T4" fmla="*/ 112 w 150"/>
                <a:gd name="T5" fmla="*/ 0 h 52"/>
                <a:gd name="T6" fmla="*/ 122 w 150"/>
                <a:gd name="T7" fmla="*/ 0 h 52"/>
                <a:gd name="T8" fmla="*/ 129 w 150"/>
                <a:gd name="T9" fmla="*/ 0 h 52"/>
                <a:gd name="T10" fmla="*/ 140 w 150"/>
                <a:gd name="T11" fmla="*/ 0 h 52"/>
                <a:gd name="T12" fmla="*/ 143 w 150"/>
                <a:gd name="T13" fmla="*/ 0 h 52"/>
                <a:gd name="T14" fmla="*/ 147 w 150"/>
                <a:gd name="T15" fmla="*/ 3 h 52"/>
                <a:gd name="T16" fmla="*/ 147 w 150"/>
                <a:gd name="T17" fmla="*/ 7 h 52"/>
                <a:gd name="T18" fmla="*/ 150 w 150"/>
                <a:gd name="T19" fmla="*/ 10 h 52"/>
                <a:gd name="T20" fmla="*/ 147 w 150"/>
                <a:gd name="T21" fmla="*/ 17 h 52"/>
                <a:gd name="T22" fmla="*/ 147 w 150"/>
                <a:gd name="T23" fmla="*/ 21 h 52"/>
                <a:gd name="T24" fmla="*/ 140 w 150"/>
                <a:gd name="T25" fmla="*/ 24 h 52"/>
                <a:gd name="T26" fmla="*/ 136 w 150"/>
                <a:gd name="T27" fmla="*/ 28 h 52"/>
                <a:gd name="T28" fmla="*/ 126 w 150"/>
                <a:gd name="T29" fmla="*/ 31 h 52"/>
                <a:gd name="T30" fmla="*/ 115 w 150"/>
                <a:gd name="T31" fmla="*/ 35 h 52"/>
                <a:gd name="T32" fmla="*/ 108 w 150"/>
                <a:gd name="T33" fmla="*/ 38 h 52"/>
                <a:gd name="T34" fmla="*/ 101 w 150"/>
                <a:gd name="T35" fmla="*/ 38 h 52"/>
                <a:gd name="T36" fmla="*/ 98 w 150"/>
                <a:gd name="T37" fmla="*/ 38 h 52"/>
                <a:gd name="T38" fmla="*/ 94 w 150"/>
                <a:gd name="T39" fmla="*/ 38 h 52"/>
                <a:gd name="T40" fmla="*/ 88 w 150"/>
                <a:gd name="T41" fmla="*/ 42 h 52"/>
                <a:gd name="T42" fmla="*/ 77 w 150"/>
                <a:gd name="T43" fmla="*/ 42 h 52"/>
                <a:gd name="T44" fmla="*/ 67 w 150"/>
                <a:gd name="T45" fmla="*/ 45 h 52"/>
                <a:gd name="T46" fmla="*/ 56 w 150"/>
                <a:gd name="T47" fmla="*/ 49 h 52"/>
                <a:gd name="T48" fmla="*/ 46 w 150"/>
                <a:gd name="T49" fmla="*/ 52 h 52"/>
                <a:gd name="T50" fmla="*/ 35 w 150"/>
                <a:gd name="T51" fmla="*/ 52 h 52"/>
                <a:gd name="T52" fmla="*/ 28 w 150"/>
                <a:gd name="T53" fmla="*/ 52 h 52"/>
                <a:gd name="T54" fmla="*/ 21 w 150"/>
                <a:gd name="T55" fmla="*/ 52 h 52"/>
                <a:gd name="T56" fmla="*/ 14 w 150"/>
                <a:gd name="T57" fmla="*/ 49 h 52"/>
                <a:gd name="T58" fmla="*/ 11 w 150"/>
                <a:gd name="T59" fmla="*/ 49 h 52"/>
                <a:gd name="T60" fmla="*/ 4 w 150"/>
                <a:gd name="T61" fmla="*/ 45 h 52"/>
                <a:gd name="T62" fmla="*/ 0 w 150"/>
                <a:gd name="T63" fmla="*/ 42 h 52"/>
                <a:gd name="T64" fmla="*/ 0 w 150"/>
                <a:gd name="T65" fmla="*/ 38 h 52"/>
                <a:gd name="T66" fmla="*/ 0 w 150"/>
                <a:gd name="T67" fmla="*/ 35 h 52"/>
                <a:gd name="T68" fmla="*/ 0 w 150"/>
                <a:gd name="T69" fmla="*/ 35 h 52"/>
                <a:gd name="T70" fmla="*/ 4 w 150"/>
                <a:gd name="T71" fmla="*/ 31 h 52"/>
                <a:gd name="T72" fmla="*/ 11 w 150"/>
                <a:gd name="T73" fmla="*/ 31 h 52"/>
                <a:gd name="T74" fmla="*/ 18 w 150"/>
                <a:gd name="T75" fmla="*/ 28 h 52"/>
                <a:gd name="T76" fmla="*/ 28 w 150"/>
                <a:gd name="T77" fmla="*/ 24 h 52"/>
                <a:gd name="T78" fmla="*/ 39 w 150"/>
                <a:gd name="T79" fmla="*/ 21 h 52"/>
                <a:gd name="T80" fmla="*/ 53 w 150"/>
                <a:gd name="T81" fmla="*/ 17 h 52"/>
                <a:gd name="T82" fmla="*/ 67 w 150"/>
                <a:gd name="T83" fmla="*/ 14 h 52"/>
                <a:gd name="T84" fmla="*/ 84 w 150"/>
                <a:gd name="T85" fmla="*/ 10 h 52"/>
                <a:gd name="T86" fmla="*/ 84 w 150"/>
                <a:gd name="T87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" h="52">
                  <a:moveTo>
                    <a:pt x="84" y="10"/>
                  </a:moveTo>
                  <a:lnTo>
                    <a:pt x="101" y="3"/>
                  </a:lnTo>
                  <a:lnTo>
                    <a:pt x="112" y="0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3"/>
                  </a:lnTo>
                  <a:lnTo>
                    <a:pt x="147" y="7"/>
                  </a:lnTo>
                  <a:lnTo>
                    <a:pt x="150" y="10"/>
                  </a:lnTo>
                  <a:lnTo>
                    <a:pt x="147" y="17"/>
                  </a:lnTo>
                  <a:lnTo>
                    <a:pt x="147" y="21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26" y="31"/>
                  </a:lnTo>
                  <a:lnTo>
                    <a:pt x="115" y="35"/>
                  </a:lnTo>
                  <a:lnTo>
                    <a:pt x="108" y="38"/>
                  </a:lnTo>
                  <a:lnTo>
                    <a:pt x="101" y="38"/>
                  </a:lnTo>
                  <a:lnTo>
                    <a:pt x="98" y="38"/>
                  </a:lnTo>
                  <a:lnTo>
                    <a:pt x="94" y="38"/>
                  </a:lnTo>
                  <a:lnTo>
                    <a:pt x="88" y="42"/>
                  </a:lnTo>
                  <a:lnTo>
                    <a:pt x="77" y="42"/>
                  </a:lnTo>
                  <a:lnTo>
                    <a:pt x="67" y="45"/>
                  </a:lnTo>
                  <a:lnTo>
                    <a:pt x="56" y="49"/>
                  </a:lnTo>
                  <a:lnTo>
                    <a:pt x="46" y="52"/>
                  </a:lnTo>
                  <a:lnTo>
                    <a:pt x="35" y="52"/>
                  </a:lnTo>
                  <a:lnTo>
                    <a:pt x="28" y="52"/>
                  </a:lnTo>
                  <a:lnTo>
                    <a:pt x="21" y="52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31"/>
                  </a:lnTo>
                  <a:lnTo>
                    <a:pt x="11" y="31"/>
                  </a:lnTo>
                  <a:lnTo>
                    <a:pt x="18" y="28"/>
                  </a:lnTo>
                  <a:lnTo>
                    <a:pt x="28" y="24"/>
                  </a:lnTo>
                  <a:lnTo>
                    <a:pt x="39" y="21"/>
                  </a:lnTo>
                  <a:lnTo>
                    <a:pt x="53" y="17"/>
                  </a:lnTo>
                  <a:lnTo>
                    <a:pt x="67" y="14"/>
                  </a:lnTo>
                  <a:lnTo>
                    <a:pt x="84" y="10"/>
                  </a:lnTo>
                  <a:lnTo>
                    <a:pt x="84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0D5891ED-7D3D-4086-BFC8-0822972B7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578" y="8456486"/>
              <a:ext cx="660212" cy="1112578"/>
            </a:xfrm>
            <a:custGeom>
              <a:avLst/>
              <a:gdLst>
                <a:gd name="T0" fmla="*/ 0 w 108"/>
                <a:gd name="T1" fmla="*/ 178 h 182"/>
                <a:gd name="T2" fmla="*/ 0 w 108"/>
                <a:gd name="T3" fmla="*/ 175 h 182"/>
                <a:gd name="T4" fmla="*/ 0 w 108"/>
                <a:gd name="T5" fmla="*/ 171 h 182"/>
                <a:gd name="T6" fmla="*/ 4 w 108"/>
                <a:gd name="T7" fmla="*/ 164 h 182"/>
                <a:gd name="T8" fmla="*/ 11 w 108"/>
                <a:gd name="T9" fmla="*/ 157 h 182"/>
                <a:gd name="T10" fmla="*/ 18 w 108"/>
                <a:gd name="T11" fmla="*/ 150 h 182"/>
                <a:gd name="T12" fmla="*/ 25 w 108"/>
                <a:gd name="T13" fmla="*/ 140 h 182"/>
                <a:gd name="T14" fmla="*/ 35 w 108"/>
                <a:gd name="T15" fmla="*/ 126 h 182"/>
                <a:gd name="T16" fmla="*/ 46 w 108"/>
                <a:gd name="T17" fmla="*/ 109 h 182"/>
                <a:gd name="T18" fmla="*/ 49 w 108"/>
                <a:gd name="T19" fmla="*/ 102 h 182"/>
                <a:gd name="T20" fmla="*/ 56 w 108"/>
                <a:gd name="T21" fmla="*/ 91 h 182"/>
                <a:gd name="T22" fmla="*/ 63 w 108"/>
                <a:gd name="T23" fmla="*/ 81 h 182"/>
                <a:gd name="T24" fmla="*/ 70 w 108"/>
                <a:gd name="T25" fmla="*/ 67 h 182"/>
                <a:gd name="T26" fmla="*/ 77 w 108"/>
                <a:gd name="T27" fmla="*/ 53 h 182"/>
                <a:gd name="T28" fmla="*/ 84 w 108"/>
                <a:gd name="T29" fmla="*/ 35 h 182"/>
                <a:gd name="T30" fmla="*/ 95 w 108"/>
                <a:gd name="T31" fmla="*/ 21 h 182"/>
                <a:gd name="T32" fmla="*/ 102 w 108"/>
                <a:gd name="T33" fmla="*/ 0 h 182"/>
                <a:gd name="T34" fmla="*/ 108 w 108"/>
                <a:gd name="T35" fmla="*/ 53 h 182"/>
                <a:gd name="T36" fmla="*/ 102 w 108"/>
                <a:gd name="T37" fmla="*/ 63 h 182"/>
                <a:gd name="T38" fmla="*/ 95 w 108"/>
                <a:gd name="T39" fmla="*/ 77 h 182"/>
                <a:gd name="T40" fmla="*/ 91 w 108"/>
                <a:gd name="T41" fmla="*/ 88 h 182"/>
                <a:gd name="T42" fmla="*/ 84 w 108"/>
                <a:gd name="T43" fmla="*/ 98 h 182"/>
                <a:gd name="T44" fmla="*/ 74 w 108"/>
                <a:gd name="T45" fmla="*/ 116 h 182"/>
                <a:gd name="T46" fmla="*/ 63 w 108"/>
                <a:gd name="T47" fmla="*/ 130 h 182"/>
                <a:gd name="T48" fmla="*/ 53 w 108"/>
                <a:gd name="T49" fmla="*/ 140 h 182"/>
                <a:gd name="T50" fmla="*/ 42 w 108"/>
                <a:gd name="T51" fmla="*/ 154 h 182"/>
                <a:gd name="T52" fmla="*/ 32 w 108"/>
                <a:gd name="T53" fmla="*/ 161 h 182"/>
                <a:gd name="T54" fmla="*/ 21 w 108"/>
                <a:gd name="T55" fmla="*/ 171 h 182"/>
                <a:gd name="T56" fmla="*/ 18 w 108"/>
                <a:gd name="T57" fmla="*/ 175 h 182"/>
                <a:gd name="T58" fmla="*/ 14 w 108"/>
                <a:gd name="T59" fmla="*/ 178 h 182"/>
                <a:gd name="T60" fmla="*/ 7 w 108"/>
                <a:gd name="T61" fmla="*/ 178 h 182"/>
                <a:gd name="T62" fmla="*/ 7 w 108"/>
                <a:gd name="T63" fmla="*/ 182 h 182"/>
                <a:gd name="T64" fmla="*/ 0 w 108"/>
                <a:gd name="T65" fmla="*/ 182 h 182"/>
                <a:gd name="T66" fmla="*/ 0 w 108"/>
                <a:gd name="T67" fmla="*/ 178 h 182"/>
                <a:gd name="T68" fmla="*/ 0 w 108"/>
                <a:gd name="T69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182">
                  <a:moveTo>
                    <a:pt x="0" y="178"/>
                  </a:moveTo>
                  <a:lnTo>
                    <a:pt x="0" y="175"/>
                  </a:lnTo>
                  <a:lnTo>
                    <a:pt x="0" y="171"/>
                  </a:lnTo>
                  <a:lnTo>
                    <a:pt x="4" y="164"/>
                  </a:lnTo>
                  <a:lnTo>
                    <a:pt x="11" y="157"/>
                  </a:lnTo>
                  <a:lnTo>
                    <a:pt x="18" y="150"/>
                  </a:lnTo>
                  <a:lnTo>
                    <a:pt x="25" y="140"/>
                  </a:lnTo>
                  <a:lnTo>
                    <a:pt x="35" y="126"/>
                  </a:lnTo>
                  <a:lnTo>
                    <a:pt x="46" y="109"/>
                  </a:lnTo>
                  <a:lnTo>
                    <a:pt x="49" y="102"/>
                  </a:lnTo>
                  <a:lnTo>
                    <a:pt x="56" y="91"/>
                  </a:lnTo>
                  <a:lnTo>
                    <a:pt x="63" y="81"/>
                  </a:lnTo>
                  <a:lnTo>
                    <a:pt x="70" y="67"/>
                  </a:lnTo>
                  <a:lnTo>
                    <a:pt x="77" y="53"/>
                  </a:lnTo>
                  <a:lnTo>
                    <a:pt x="84" y="35"/>
                  </a:lnTo>
                  <a:lnTo>
                    <a:pt x="95" y="21"/>
                  </a:lnTo>
                  <a:lnTo>
                    <a:pt x="102" y="0"/>
                  </a:lnTo>
                  <a:lnTo>
                    <a:pt x="108" y="53"/>
                  </a:lnTo>
                  <a:lnTo>
                    <a:pt x="102" y="63"/>
                  </a:lnTo>
                  <a:lnTo>
                    <a:pt x="95" y="77"/>
                  </a:lnTo>
                  <a:lnTo>
                    <a:pt x="91" y="88"/>
                  </a:lnTo>
                  <a:lnTo>
                    <a:pt x="84" y="98"/>
                  </a:lnTo>
                  <a:lnTo>
                    <a:pt x="74" y="116"/>
                  </a:lnTo>
                  <a:lnTo>
                    <a:pt x="63" y="130"/>
                  </a:lnTo>
                  <a:lnTo>
                    <a:pt x="53" y="140"/>
                  </a:lnTo>
                  <a:lnTo>
                    <a:pt x="42" y="154"/>
                  </a:lnTo>
                  <a:lnTo>
                    <a:pt x="32" y="161"/>
                  </a:lnTo>
                  <a:lnTo>
                    <a:pt x="21" y="171"/>
                  </a:lnTo>
                  <a:lnTo>
                    <a:pt x="18" y="175"/>
                  </a:lnTo>
                  <a:lnTo>
                    <a:pt x="14" y="178"/>
                  </a:lnTo>
                  <a:lnTo>
                    <a:pt x="7" y="178"/>
                  </a:lnTo>
                  <a:lnTo>
                    <a:pt x="7" y="182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0" y="17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FAF95FD4-EE2D-4764-BFCC-6DF779560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1318" y="8798818"/>
              <a:ext cx="360673" cy="299542"/>
            </a:xfrm>
            <a:custGeom>
              <a:avLst/>
              <a:gdLst>
                <a:gd name="T0" fmla="*/ 0 w 59"/>
                <a:gd name="T1" fmla="*/ 0 h 49"/>
                <a:gd name="T2" fmla="*/ 17 w 59"/>
                <a:gd name="T3" fmla="*/ 0 h 49"/>
                <a:gd name="T4" fmla="*/ 27 w 59"/>
                <a:gd name="T5" fmla="*/ 0 h 49"/>
                <a:gd name="T6" fmla="*/ 34 w 59"/>
                <a:gd name="T7" fmla="*/ 4 h 49"/>
                <a:gd name="T8" fmla="*/ 45 w 59"/>
                <a:gd name="T9" fmla="*/ 7 h 49"/>
                <a:gd name="T10" fmla="*/ 48 w 59"/>
                <a:gd name="T11" fmla="*/ 11 h 49"/>
                <a:gd name="T12" fmla="*/ 52 w 59"/>
                <a:gd name="T13" fmla="*/ 14 h 49"/>
                <a:gd name="T14" fmla="*/ 55 w 59"/>
                <a:gd name="T15" fmla="*/ 18 h 49"/>
                <a:gd name="T16" fmla="*/ 55 w 59"/>
                <a:gd name="T17" fmla="*/ 21 h 49"/>
                <a:gd name="T18" fmla="*/ 59 w 59"/>
                <a:gd name="T19" fmla="*/ 32 h 49"/>
                <a:gd name="T20" fmla="*/ 59 w 59"/>
                <a:gd name="T21" fmla="*/ 39 h 49"/>
                <a:gd name="T22" fmla="*/ 59 w 59"/>
                <a:gd name="T23" fmla="*/ 42 h 49"/>
                <a:gd name="T24" fmla="*/ 55 w 59"/>
                <a:gd name="T25" fmla="*/ 46 h 49"/>
                <a:gd name="T26" fmla="*/ 55 w 59"/>
                <a:gd name="T27" fmla="*/ 49 h 49"/>
                <a:gd name="T28" fmla="*/ 52 w 59"/>
                <a:gd name="T29" fmla="*/ 49 h 49"/>
                <a:gd name="T30" fmla="*/ 48 w 59"/>
                <a:gd name="T31" fmla="*/ 49 h 49"/>
                <a:gd name="T32" fmla="*/ 41 w 59"/>
                <a:gd name="T33" fmla="*/ 46 h 49"/>
                <a:gd name="T34" fmla="*/ 34 w 59"/>
                <a:gd name="T35" fmla="*/ 42 h 49"/>
                <a:gd name="T36" fmla="*/ 27 w 59"/>
                <a:gd name="T37" fmla="*/ 35 h 49"/>
                <a:gd name="T38" fmla="*/ 20 w 59"/>
                <a:gd name="T39" fmla="*/ 25 h 49"/>
                <a:gd name="T40" fmla="*/ 10 w 59"/>
                <a:gd name="T41" fmla="*/ 14 h 49"/>
                <a:gd name="T42" fmla="*/ 0 w 59"/>
                <a:gd name="T43" fmla="*/ 0 h 49"/>
                <a:gd name="T44" fmla="*/ 0 w 59"/>
                <a:gd name="T4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9" h="49">
                  <a:moveTo>
                    <a:pt x="0" y="0"/>
                  </a:moveTo>
                  <a:lnTo>
                    <a:pt x="17" y="0"/>
                  </a:lnTo>
                  <a:lnTo>
                    <a:pt x="27" y="0"/>
                  </a:lnTo>
                  <a:lnTo>
                    <a:pt x="34" y="4"/>
                  </a:lnTo>
                  <a:lnTo>
                    <a:pt x="45" y="7"/>
                  </a:lnTo>
                  <a:lnTo>
                    <a:pt x="48" y="11"/>
                  </a:lnTo>
                  <a:lnTo>
                    <a:pt x="52" y="14"/>
                  </a:lnTo>
                  <a:lnTo>
                    <a:pt x="55" y="18"/>
                  </a:lnTo>
                  <a:lnTo>
                    <a:pt x="55" y="21"/>
                  </a:lnTo>
                  <a:lnTo>
                    <a:pt x="59" y="32"/>
                  </a:lnTo>
                  <a:lnTo>
                    <a:pt x="59" y="39"/>
                  </a:lnTo>
                  <a:lnTo>
                    <a:pt x="59" y="42"/>
                  </a:lnTo>
                  <a:lnTo>
                    <a:pt x="55" y="46"/>
                  </a:lnTo>
                  <a:lnTo>
                    <a:pt x="55" y="49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1" y="46"/>
                  </a:lnTo>
                  <a:lnTo>
                    <a:pt x="34" y="42"/>
                  </a:lnTo>
                  <a:lnTo>
                    <a:pt x="27" y="35"/>
                  </a:lnTo>
                  <a:lnTo>
                    <a:pt x="20" y="25"/>
                  </a:lnTo>
                  <a:lnTo>
                    <a:pt x="1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95C49235-5AF3-434E-BD19-E012DD66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6373" y="8224189"/>
              <a:ext cx="513498" cy="1558834"/>
            </a:xfrm>
            <a:custGeom>
              <a:avLst/>
              <a:gdLst>
                <a:gd name="T0" fmla="*/ 18 w 84"/>
                <a:gd name="T1" fmla="*/ 248 h 255"/>
                <a:gd name="T2" fmla="*/ 11 w 84"/>
                <a:gd name="T3" fmla="*/ 251 h 255"/>
                <a:gd name="T4" fmla="*/ 4 w 84"/>
                <a:gd name="T5" fmla="*/ 255 h 255"/>
                <a:gd name="T6" fmla="*/ 0 w 84"/>
                <a:gd name="T7" fmla="*/ 255 h 255"/>
                <a:gd name="T8" fmla="*/ 0 w 84"/>
                <a:gd name="T9" fmla="*/ 255 h 255"/>
                <a:gd name="T10" fmla="*/ 0 w 84"/>
                <a:gd name="T11" fmla="*/ 251 h 255"/>
                <a:gd name="T12" fmla="*/ 0 w 84"/>
                <a:gd name="T13" fmla="*/ 244 h 255"/>
                <a:gd name="T14" fmla="*/ 4 w 84"/>
                <a:gd name="T15" fmla="*/ 237 h 255"/>
                <a:gd name="T16" fmla="*/ 11 w 84"/>
                <a:gd name="T17" fmla="*/ 230 h 255"/>
                <a:gd name="T18" fmla="*/ 18 w 84"/>
                <a:gd name="T19" fmla="*/ 220 h 255"/>
                <a:gd name="T20" fmla="*/ 25 w 84"/>
                <a:gd name="T21" fmla="*/ 209 h 255"/>
                <a:gd name="T22" fmla="*/ 32 w 84"/>
                <a:gd name="T23" fmla="*/ 195 h 255"/>
                <a:gd name="T24" fmla="*/ 39 w 84"/>
                <a:gd name="T25" fmla="*/ 178 h 255"/>
                <a:gd name="T26" fmla="*/ 46 w 84"/>
                <a:gd name="T27" fmla="*/ 161 h 255"/>
                <a:gd name="T28" fmla="*/ 49 w 84"/>
                <a:gd name="T29" fmla="*/ 143 h 255"/>
                <a:gd name="T30" fmla="*/ 53 w 84"/>
                <a:gd name="T31" fmla="*/ 126 h 255"/>
                <a:gd name="T32" fmla="*/ 56 w 84"/>
                <a:gd name="T33" fmla="*/ 108 h 255"/>
                <a:gd name="T34" fmla="*/ 56 w 84"/>
                <a:gd name="T35" fmla="*/ 91 h 255"/>
                <a:gd name="T36" fmla="*/ 56 w 84"/>
                <a:gd name="T37" fmla="*/ 77 h 255"/>
                <a:gd name="T38" fmla="*/ 60 w 84"/>
                <a:gd name="T39" fmla="*/ 63 h 255"/>
                <a:gd name="T40" fmla="*/ 60 w 84"/>
                <a:gd name="T41" fmla="*/ 52 h 255"/>
                <a:gd name="T42" fmla="*/ 56 w 84"/>
                <a:gd name="T43" fmla="*/ 42 h 255"/>
                <a:gd name="T44" fmla="*/ 56 w 84"/>
                <a:gd name="T45" fmla="*/ 31 h 255"/>
                <a:gd name="T46" fmla="*/ 56 w 84"/>
                <a:gd name="T47" fmla="*/ 24 h 255"/>
                <a:gd name="T48" fmla="*/ 53 w 84"/>
                <a:gd name="T49" fmla="*/ 17 h 255"/>
                <a:gd name="T50" fmla="*/ 53 w 84"/>
                <a:gd name="T51" fmla="*/ 10 h 255"/>
                <a:gd name="T52" fmla="*/ 49 w 84"/>
                <a:gd name="T53" fmla="*/ 7 h 255"/>
                <a:gd name="T54" fmla="*/ 53 w 84"/>
                <a:gd name="T55" fmla="*/ 3 h 255"/>
                <a:gd name="T56" fmla="*/ 53 w 84"/>
                <a:gd name="T57" fmla="*/ 0 h 255"/>
                <a:gd name="T58" fmla="*/ 56 w 84"/>
                <a:gd name="T59" fmla="*/ 0 h 255"/>
                <a:gd name="T60" fmla="*/ 63 w 84"/>
                <a:gd name="T61" fmla="*/ 0 h 255"/>
                <a:gd name="T62" fmla="*/ 74 w 84"/>
                <a:gd name="T63" fmla="*/ 3 h 255"/>
                <a:gd name="T64" fmla="*/ 84 w 84"/>
                <a:gd name="T65" fmla="*/ 7 h 255"/>
                <a:gd name="T66" fmla="*/ 84 w 84"/>
                <a:gd name="T67" fmla="*/ 17 h 255"/>
                <a:gd name="T68" fmla="*/ 84 w 84"/>
                <a:gd name="T69" fmla="*/ 35 h 255"/>
                <a:gd name="T70" fmla="*/ 84 w 84"/>
                <a:gd name="T71" fmla="*/ 56 h 255"/>
                <a:gd name="T72" fmla="*/ 84 w 84"/>
                <a:gd name="T73" fmla="*/ 77 h 255"/>
                <a:gd name="T74" fmla="*/ 84 w 84"/>
                <a:gd name="T75" fmla="*/ 98 h 255"/>
                <a:gd name="T76" fmla="*/ 81 w 84"/>
                <a:gd name="T77" fmla="*/ 119 h 255"/>
                <a:gd name="T78" fmla="*/ 77 w 84"/>
                <a:gd name="T79" fmla="*/ 140 h 255"/>
                <a:gd name="T80" fmla="*/ 74 w 84"/>
                <a:gd name="T81" fmla="*/ 154 h 255"/>
                <a:gd name="T82" fmla="*/ 70 w 84"/>
                <a:gd name="T83" fmla="*/ 171 h 255"/>
                <a:gd name="T84" fmla="*/ 63 w 84"/>
                <a:gd name="T85" fmla="*/ 185 h 255"/>
                <a:gd name="T86" fmla="*/ 56 w 84"/>
                <a:gd name="T87" fmla="*/ 199 h 255"/>
                <a:gd name="T88" fmla="*/ 49 w 84"/>
                <a:gd name="T89" fmla="*/ 209 h 255"/>
                <a:gd name="T90" fmla="*/ 42 w 84"/>
                <a:gd name="T91" fmla="*/ 220 h 255"/>
                <a:gd name="T92" fmla="*/ 35 w 84"/>
                <a:gd name="T93" fmla="*/ 230 h 255"/>
                <a:gd name="T94" fmla="*/ 25 w 84"/>
                <a:gd name="T95" fmla="*/ 241 h 255"/>
                <a:gd name="T96" fmla="*/ 18 w 84"/>
                <a:gd name="T97" fmla="*/ 248 h 255"/>
                <a:gd name="T98" fmla="*/ 18 w 84"/>
                <a:gd name="T99" fmla="*/ 24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4" h="255">
                  <a:moveTo>
                    <a:pt x="18" y="248"/>
                  </a:moveTo>
                  <a:lnTo>
                    <a:pt x="11" y="251"/>
                  </a:lnTo>
                  <a:lnTo>
                    <a:pt x="4" y="255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0" y="244"/>
                  </a:lnTo>
                  <a:lnTo>
                    <a:pt x="4" y="237"/>
                  </a:lnTo>
                  <a:lnTo>
                    <a:pt x="11" y="230"/>
                  </a:lnTo>
                  <a:lnTo>
                    <a:pt x="18" y="220"/>
                  </a:lnTo>
                  <a:lnTo>
                    <a:pt x="25" y="209"/>
                  </a:lnTo>
                  <a:lnTo>
                    <a:pt x="32" y="195"/>
                  </a:lnTo>
                  <a:lnTo>
                    <a:pt x="39" y="178"/>
                  </a:lnTo>
                  <a:lnTo>
                    <a:pt x="46" y="161"/>
                  </a:lnTo>
                  <a:lnTo>
                    <a:pt x="49" y="143"/>
                  </a:lnTo>
                  <a:lnTo>
                    <a:pt x="53" y="126"/>
                  </a:lnTo>
                  <a:lnTo>
                    <a:pt x="56" y="108"/>
                  </a:lnTo>
                  <a:lnTo>
                    <a:pt x="56" y="91"/>
                  </a:lnTo>
                  <a:lnTo>
                    <a:pt x="56" y="77"/>
                  </a:lnTo>
                  <a:lnTo>
                    <a:pt x="60" y="63"/>
                  </a:lnTo>
                  <a:lnTo>
                    <a:pt x="60" y="52"/>
                  </a:lnTo>
                  <a:lnTo>
                    <a:pt x="56" y="42"/>
                  </a:lnTo>
                  <a:lnTo>
                    <a:pt x="56" y="31"/>
                  </a:lnTo>
                  <a:lnTo>
                    <a:pt x="56" y="24"/>
                  </a:lnTo>
                  <a:lnTo>
                    <a:pt x="53" y="17"/>
                  </a:lnTo>
                  <a:lnTo>
                    <a:pt x="53" y="10"/>
                  </a:lnTo>
                  <a:lnTo>
                    <a:pt x="49" y="7"/>
                  </a:lnTo>
                  <a:lnTo>
                    <a:pt x="53" y="3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4" y="3"/>
                  </a:lnTo>
                  <a:lnTo>
                    <a:pt x="84" y="7"/>
                  </a:lnTo>
                  <a:lnTo>
                    <a:pt x="84" y="17"/>
                  </a:lnTo>
                  <a:lnTo>
                    <a:pt x="84" y="35"/>
                  </a:lnTo>
                  <a:lnTo>
                    <a:pt x="84" y="56"/>
                  </a:lnTo>
                  <a:lnTo>
                    <a:pt x="84" y="77"/>
                  </a:lnTo>
                  <a:lnTo>
                    <a:pt x="84" y="98"/>
                  </a:lnTo>
                  <a:lnTo>
                    <a:pt x="81" y="119"/>
                  </a:lnTo>
                  <a:lnTo>
                    <a:pt x="77" y="140"/>
                  </a:lnTo>
                  <a:lnTo>
                    <a:pt x="74" y="154"/>
                  </a:lnTo>
                  <a:lnTo>
                    <a:pt x="70" y="171"/>
                  </a:lnTo>
                  <a:lnTo>
                    <a:pt x="63" y="185"/>
                  </a:lnTo>
                  <a:lnTo>
                    <a:pt x="56" y="199"/>
                  </a:lnTo>
                  <a:lnTo>
                    <a:pt x="49" y="209"/>
                  </a:lnTo>
                  <a:lnTo>
                    <a:pt x="42" y="220"/>
                  </a:lnTo>
                  <a:lnTo>
                    <a:pt x="35" y="230"/>
                  </a:lnTo>
                  <a:lnTo>
                    <a:pt x="25" y="241"/>
                  </a:lnTo>
                  <a:lnTo>
                    <a:pt x="18" y="248"/>
                  </a:lnTo>
                  <a:lnTo>
                    <a:pt x="18" y="24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EEDAAB4-0E31-4E37-97AB-270FB1A7C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1495" y="8138606"/>
              <a:ext cx="1069789" cy="1534382"/>
            </a:xfrm>
            <a:custGeom>
              <a:avLst/>
              <a:gdLst>
                <a:gd name="T0" fmla="*/ 56 w 175"/>
                <a:gd name="T1" fmla="*/ 3 h 251"/>
                <a:gd name="T2" fmla="*/ 67 w 175"/>
                <a:gd name="T3" fmla="*/ 0 h 251"/>
                <a:gd name="T4" fmla="*/ 74 w 175"/>
                <a:gd name="T5" fmla="*/ 3 h 251"/>
                <a:gd name="T6" fmla="*/ 88 w 175"/>
                <a:gd name="T7" fmla="*/ 14 h 251"/>
                <a:gd name="T8" fmla="*/ 95 w 175"/>
                <a:gd name="T9" fmla="*/ 21 h 251"/>
                <a:gd name="T10" fmla="*/ 91 w 175"/>
                <a:gd name="T11" fmla="*/ 31 h 251"/>
                <a:gd name="T12" fmla="*/ 88 w 175"/>
                <a:gd name="T13" fmla="*/ 35 h 251"/>
                <a:gd name="T14" fmla="*/ 84 w 175"/>
                <a:gd name="T15" fmla="*/ 38 h 251"/>
                <a:gd name="T16" fmla="*/ 81 w 175"/>
                <a:gd name="T17" fmla="*/ 42 h 251"/>
                <a:gd name="T18" fmla="*/ 77 w 175"/>
                <a:gd name="T19" fmla="*/ 66 h 251"/>
                <a:gd name="T20" fmla="*/ 70 w 175"/>
                <a:gd name="T21" fmla="*/ 98 h 251"/>
                <a:gd name="T22" fmla="*/ 70 w 175"/>
                <a:gd name="T23" fmla="*/ 122 h 251"/>
                <a:gd name="T24" fmla="*/ 70 w 175"/>
                <a:gd name="T25" fmla="*/ 161 h 251"/>
                <a:gd name="T26" fmla="*/ 70 w 175"/>
                <a:gd name="T27" fmla="*/ 178 h 251"/>
                <a:gd name="T28" fmla="*/ 77 w 175"/>
                <a:gd name="T29" fmla="*/ 189 h 251"/>
                <a:gd name="T30" fmla="*/ 81 w 175"/>
                <a:gd name="T31" fmla="*/ 199 h 251"/>
                <a:gd name="T32" fmla="*/ 95 w 175"/>
                <a:gd name="T33" fmla="*/ 209 h 251"/>
                <a:gd name="T34" fmla="*/ 105 w 175"/>
                <a:gd name="T35" fmla="*/ 213 h 251"/>
                <a:gd name="T36" fmla="*/ 119 w 175"/>
                <a:gd name="T37" fmla="*/ 216 h 251"/>
                <a:gd name="T38" fmla="*/ 130 w 175"/>
                <a:gd name="T39" fmla="*/ 213 h 251"/>
                <a:gd name="T40" fmla="*/ 137 w 175"/>
                <a:gd name="T41" fmla="*/ 202 h 251"/>
                <a:gd name="T42" fmla="*/ 137 w 175"/>
                <a:gd name="T43" fmla="*/ 192 h 251"/>
                <a:gd name="T44" fmla="*/ 140 w 175"/>
                <a:gd name="T45" fmla="*/ 164 h 251"/>
                <a:gd name="T46" fmla="*/ 140 w 175"/>
                <a:gd name="T47" fmla="*/ 150 h 251"/>
                <a:gd name="T48" fmla="*/ 144 w 175"/>
                <a:gd name="T49" fmla="*/ 143 h 251"/>
                <a:gd name="T50" fmla="*/ 147 w 175"/>
                <a:gd name="T51" fmla="*/ 140 h 251"/>
                <a:gd name="T52" fmla="*/ 151 w 175"/>
                <a:gd name="T53" fmla="*/ 140 h 251"/>
                <a:gd name="T54" fmla="*/ 154 w 175"/>
                <a:gd name="T55" fmla="*/ 147 h 251"/>
                <a:gd name="T56" fmla="*/ 158 w 175"/>
                <a:gd name="T57" fmla="*/ 154 h 251"/>
                <a:gd name="T58" fmla="*/ 161 w 175"/>
                <a:gd name="T59" fmla="*/ 175 h 251"/>
                <a:gd name="T60" fmla="*/ 165 w 175"/>
                <a:gd name="T61" fmla="*/ 206 h 251"/>
                <a:gd name="T62" fmla="*/ 172 w 175"/>
                <a:gd name="T63" fmla="*/ 220 h 251"/>
                <a:gd name="T64" fmla="*/ 175 w 175"/>
                <a:gd name="T65" fmla="*/ 230 h 251"/>
                <a:gd name="T66" fmla="*/ 165 w 175"/>
                <a:gd name="T67" fmla="*/ 241 h 251"/>
                <a:gd name="T68" fmla="*/ 147 w 175"/>
                <a:gd name="T69" fmla="*/ 251 h 251"/>
                <a:gd name="T70" fmla="*/ 123 w 175"/>
                <a:gd name="T71" fmla="*/ 251 h 251"/>
                <a:gd name="T72" fmla="*/ 98 w 175"/>
                <a:gd name="T73" fmla="*/ 248 h 251"/>
                <a:gd name="T74" fmla="*/ 77 w 175"/>
                <a:gd name="T75" fmla="*/ 237 h 251"/>
                <a:gd name="T76" fmla="*/ 63 w 175"/>
                <a:gd name="T77" fmla="*/ 223 h 251"/>
                <a:gd name="T78" fmla="*/ 53 w 175"/>
                <a:gd name="T79" fmla="*/ 202 h 251"/>
                <a:gd name="T80" fmla="*/ 49 w 175"/>
                <a:gd name="T81" fmla="*/ 185 h 251"/>
                <a:gd name="T82" fmla="*/ 46 w 175"/>
                <a:gd name="T83" fmla="*/ 157 h 251"/>
                <a:gd name="T84" fmla="*/ 42 w 175"/>
                <a:gd name="T85" fmla="*/ 140 h 251"/>
                <a:gd name="T86" fmla="*/ 46 w 175"/>
                <a:gd name="T87" fmla="*/ 122 h 251"/>
                <a:gd name="T88" fmla="*/ 46 w 175"/>
                <a:gd name="T89" fmla="*/ 101 h 251"/>
                <a:gd name="T90" fmla="*/ 49 w 175"/>
                <a:gd name="T91" fmla="*/ 73 h 251"/>
                <a:gd name="T92" fmla="*/ 53 w 175"/>
                <a:gd name="T93" fmla="*/ 56 h 251"/>
                <a:gd name="T94" fmla="*/ 53 w 175"/>
                <a:gd name="T95" fmla="*/ 42 h 251"/>
                <a:gd name="T96" fmla="*/ 53 w 175"/>
                <a:gd name="T97" fmla="*/ 35 h 251"/>
                <a:gd name="T98" fmla="*/ 53 w 175"/>
                <a:gd name="T99" fmla="*/ 35 h 251"/>
                <a:gd name="T100" fmla="*/ 42 w 175"/>
                <a:gd name="T101" fmla="*/ 35 h 251"/>
                <a:gd name="T102" fmla="*/ 25 w 175"/>
                <a:gd name="T103" fmla="*/ 35 h 251"/>
                <a:gd name="T104" fmla="*/ 0 w 175"/>
                <a:gd name="T105" fmla="*/ 42 h 251"/>
                <a:gd name="T106" fmla="*/ 11 w 175"/>
                <a:gd name="T107" fmla="*/ 17 h 251"/>
                <a:gd name="T108" fmla="*/ 28 w 175"/>
                <a:gd name="T109" fmla="*/ 14 h 251"/>
                <a:gd name="T110" fmla="*/ 42 w 175"/>
                <a:gd name="T111" fmla="*/ 14 h 251"/>
                <a:gd name="T112" fmla="*/ 49 w 175"/>
                <a:gd name="T113" fmla="*/ 10 h 251"/>
                <a:gd name="T114" fmla="*/ 53 w 175"/>
                <a:gd name="T115" fmla="*/ 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5" h="251">
                  <a:moveTo>
                    <a:pt x="53" y="7"/>
                  </a:moveTo>
                  <a:lnTo>
                    <a:pt x="56" y="3"/>
                  </a:lnTo>
                  <a:lnTo>
                    <a:pt x="63" y="3"/>
                  </a:lnTo>
                  <a:lnTo>
                    <a:pt x="67" y="0"/>
                  </a:lnTo>
                  <a:lnTo>
                    <a:pt x="70" y="3"/>
                  </a:lnTo>
                  <a:lnTo>
                    <a:pt x="74" y="3"/>
                  </a:lnTo>
                  <a:lnTo>
                    <a:pt x="81" y="7"/>
                  </a:lnTo>
                  <a:lnTo>
                    <a:pt x="88" y="14"/>
                  </a:lnTo>
                  <a:lnTo>
                    <a:pt x="91" y="17"/>
                  </a:lnTo>
                  <a:lnTo>
                    <a:pt x="95" y="21"/>
                  </a:lnTo>
                  <a:lnTo>
                    <a:pt x="95" y="24"/>
                  </a:lnTo>
                  <a:lnTo>
                    <a:pt x="91" y="31"/>
                  </a:lnTo>
                  <a:lnTo>
                    <a:pt x="88" y="31"/>
                  </a:lnTo>
                  <a:lnTo>
                    <a:pt x="88" y="35"/>
                  </a:lnTo>
                  <a:lnTo>
                    <a:pt x="84" y="35"/>
                  </a:lnTo>
                  <a:lnTo>
                    <a:pt x="84" y="38"/>
                  </a:lnTo>
                  <a:lnTo>
                    <a:pt x="81" y="38"/>
                  </a:lnTo>
                  <a:lnTo>
                    <a:pt x="81" y="42"/>
                  </a:lnTo>
                  <a:lnTo>
                    <a:pt x="77" y="52"/>
                  </a:lnTo>
                  <a:lnTo>
                    <a:pt x="77" y="66"/>
                  </a:lnTo>
                  <a:lnTo>
                    <a:pt x="74" y="84"/>
                  </a:lnTo>
                  <a:lnTo>
                    <a:pt x="70" y="98"/>
                  </a:lnTo>
                  <a:lnTo>
                    <a:pt x="70" y="108"/>
                  </a:lnTo>
                  <a:lnTo>
                    <a:pt x="70" y="122"/>
                  </a:lnTo>
                  <a:lnTo>
                    <a:pt x="67" y="143"/>
                  </a:lnTo>
                  <a:lnTo>
                    <a:pt x="70" y="161"/>
                  </a:lnTo>
                  <a:lnTo>
                    <a:pt x="70" y="168"/>
                  </a:lnTo>
                  <a:lnTo>
                    <a:pt x="70" y="178"/>
                  </a:lnTo>
                  <a:lnTo>
                    <a:pt x="74" y="185"/>
                  </a:lnTo>
                  <a:lnTo>
                    <a:pt x="77" y="189"/>
                  </a:lnTo>
                  <a:lnTo>
                    <a:pt x="77" y="196"/>
                  </a:lnTo>
                  <a:lnTo>
                    <a:pt x="81" y="199"/>
                  </a:lnTo>
                  <a:lnTo>
                    <a:pt x="88" y="206"/>
                  </a:lnTo>
                  <a:lnTo>
                    <a:pt x="95" y="209"/>
                  </a:lnTo>
                  <a:lnTo>
                    <a:pt x="98" y="213"/>
                  </a:lnTo>
                  <a:lnTo>
                    <a:pt x="105" y="213"/>
                  </a:lnTo>
                  <a:lnTo>
                    <a:pt x="112" y="213"/>
                  </a:lnTo>
                  <a:lnTo>
                    <a:pt x="119" y="216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3" y="209"/>
                  </a:lnTo>
                  <a:lnTo>
                    <a:pt x="137" y="202"/>
                  </a:lnTo>
                  <a:lnTo>
                    <a:pt x="137" y="199"/>
                  </a:lnTo>
                  <a:lnTo>
                    <a:pt x="137" y="192"/>
                  </a:lnTo>
                  <a:lnTo>
                    <a:pt x="137" y="178"/>
                  </a:lnTo>
                  <a:lnTo>
                    <a:pt x="140" y="164"/>
                  </a:lnTo>
                  <a:lnTo>
                    <a:pt x="140" y="154"/>
                  </a:lnTo>
                  <a:lnTo>
                    <a:pt x="140" y="150"/>
                  </a:lnTo>
                  <a:lnTo>
                    <a:pt x="140" y="143"/>
                  </a:lnTo>
                  <a:lnTo>
                    <a:pt x="144" y="143"/>
                  </a:lnTo>
                  <a:lnTo>
                    <a:pt x="144" y="140"/>
                  </a:lnTo>
                  <a:lnTo>
                    <a:pt x="147" y="140"/>
                  </a:lnTo>
                  <a:lnTo>
                    <a:pt x="147" y="140"/>
                  </a:lnTo>
                  <a:lnTo>
                    <a:pt x="151" y="140"/>
                  </a:lnTo>
                  <a:lnTo>
                    <a:pt x="151" y="143"/>
                  </a:lnTo>
                  <a:lnTo>
                    <a:pt x="154" y="147"/>
                  </a:lnTo>
                  <a:lnTo>
                    <a:pt x="154" y="150"/>
                  </a:lnTo>
                  <a:lnTo>
                    <a:pt x="158" y="154"/>
                  </a:lnTo>
                  <a:lnTo>
                    <a:pt x="158" y="161"/>
                  </a:lnTo>
                  <a:lnTo>
                    <a:pt x="161" y="175"/>
                  </a:lnTo>
                  <a:lnTo>
                    <a:pt x="161" y="192"/>
                  </a:lnTo>
                  <a:lnTo>
                    <a:pt x="165" y="206"/>
                  </a:lnTo>
                  <a:lnTo>
                    <a:pt x="168" y="213"/>
                  </a:lnTo>
                  <a:lnTo>
                    <a:pt x="172" y="220"/>
                  </a:lnTo>
                  <a:lnTo>
                    <a:pt x="175" y="227"/>
                  </a:lnTo>
                  <a:lnTo>
                    <a:pt x="175" y="230"/>
                  </a:lnTo>
                  <a:lnTo>
                    <a:pt x="172" y="237"/>
                  </a:lnTo>
                  <a:lnTo>
                    <a:pt x="165" y="241"/>
                  </a:lnTo>
                  <a:lnTo>
                    <a:pt x="158" y="248"/>
                  </a:lnTo>
                  <a:lnTo>
                    <a:pt x="147" y="251"/>
                  </a:lnTo>
                  <a:lnTo>
                    <a:pt x="137" y="251"/>
                  </a:lnTo>
                  <a:lnTo>
                    <a:pt x="123" y="251"/>
                  </a:lnTo>
                  <a:lnTo>
                    <a:pt x="109" y="251"/>
                  </a:lnTo>
                  <a:lnTo>
                    <a:pt x="98" y="248"/>
                  </a:lnTo>
                  <a:lnTo>
                    <a:pt x="88" y="244"/>
                  </a:lnTo>
                  <a:lnTo>
                    <a:pt x="77" y="237"/>
                  </a:lnTo>
                  <a:lnTo>
                    <a:pt x="70" y="230"/>
                  </a:lnTo>
                  <a:lnTo>
                    <a:pt x="63" y="223"/>
                  </a:lnTo>
                  <a:lnTo>
                    <a:pt x="56" y="213"/>
                  </a:lnTo>
                  <a:lnTo>
                    <a:pt x="53" y="202"/>
                  </a:lnTo>
                  <a:lnTo>
                    <a:pt x="49" y="196"/>
                  </a:lnTo>
                  <a:lnTo>
                    <a:pt x="49" y="185"/>
                  </a:lnTo>
                  <a:lnTo>
                    <a:pt x="46" y="161"/>
                  </a:lnTo>
                  <a:lnTo>
                    <a:pt x="46" y="157"/>
                  </a:lnTo>
                  <a:lnTo>
                    <a:pt x="42" y="150"/>
                  </a:lnTo>
                  <a:lnTo>
                    <a:pt x="42" y="140"/>
                  </a:lnTo>
                  <a:lnTo>
                    <a:pt x="42" y="133"/>
                  </a:lnTo>
                  <a:lnTo>
                    <a:pt x="46" y="122"/>
                  </a:lnTo>
                  <a:lnTo>
                    <a:pt x="46" y="112"/>
                  </a:lnTo>
                  <a:lnTo>
                    <a:pt x="46" y="101"/>
                  </a:lnTo>
                  <a:lnTo>
                    <a:pt x="46" y="87"/>
                  </a:lnTo>
                  <a:lnTo>
                    <a:pt x="49" y="73"/>
                  </a:lnTo>
                  <a:lnTo>
                    <a:pt x="49" y="63"/>
                  </a:lnTo>
                  <a:lnTo>
                    <a:pt x="53" y="56"/>
                  </a:lnTo>
                  <a:lnTo>
                    <a:pt x="53" y="49"/>
                  </a:lnTo>
                  <a:lnTo>
                    <a:pt x="53" y="42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49" y="35"/>
                  </a:lnTo>
                  <a:lnTo>
                    <a:pt x="42" y="35"/>
                  </a:lnTo>
                  <a:lnTo>
                    <a:pt x="32" y="35"/>
                  </a:lnTo>
                  <a:lnTo>
                    <a:pt x="25" y="35"/>
                  </a:lnTo>
                  <a:lnTo>
                    <a:pt x="14" y="38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1" y="17"/>
                  </a:lnTo>
                  <a:lnTo>
                    <a:pt x="21" y="17"/>
                  </a:lnTo>
                  <a:lnTo>
                    <a:pt x="28" y="14"/>
                  </a:lnTo>
                  <a:lnTo>
                    <a:pt x="35" y="14"/>
                  </a:lnTo>
                  <a:lnTo>
                    <a:pt x="42" y="14"/>
                  </a:lnTo>
                  <a:lnTo>
                    <a:pt x="46" y="10"/>
                  </a:lnTo>
                  <a:lnTo>
                    <a:pt x="49" y="10"/>
                  </a:lnTo>
                  <a:lnTo>
                    <a:pt x="53" y="7"/>
                  </a:lnTo>
                  <a:lnTo>
                    <a:pt x="5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7639000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7A2965B-0EC0-4164-AAE3-FC6FDB5AB7C6}"/>
              </a:ext>
            </a:extLst>
          </p:cNvPr>
          <p:cNvGrpSpPr/>
          <p:nvPr/>
        </p:nvGrpSpPr>
        <p:grpSpPr>
          <a:xfrm>
            <a:off x="5231000" y="2524266"/>
            <a:ext cx="1730000" cy="1809468"/>
            <a:chOff x="4708281" y="10681642"/>
            <a:chExt cx="1730000" cy="1809468"/>
          </a:xfrm>
        </p:grpSpPr>
        <p:sp>
          <p:nvSpPr>
            <p:cNvPr id="3" name="Freeform 76">
              <a:extLst>
                <a:ext uri="{FF2B5EF4-FFF2-40B4-BE49-F238E27FC236}">
                  <a16:creationId xmlns:a16="http://schemas.microsoft.com/office/drawing/2014/main" id="{F1253333-9266-4BD9-90E5-38A97C0B6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954" y="10742773"/>
              <a:ext cx="366784" cy="831377"/>
            </a:xfrm>
            <a:custGeom>
              <a:avLst/>
              <a:gdLst>
                <a:gd name="T0" fmla="*/ 46 w 60"/>
                <a:gd name="T1" fmla="*/ 7 h 136"/>
                <a:gd name="T2" fmla="*/ 46 w 60"/>
                <a:gd name="T3" fmla="*/ 14 h 136"/>
                <a:gd name="T4" fmla="*/ 46 w 60"/>
                <a:gd name="T5" fmla="*/ 21 h 136"/>
                <a:gd name="T6" fmla="*/ 46 w 60"/>
                <a:gd name="T7" fmla="*/ 28 h 136"/>
                <a:gd name="T8" fmla="*/ 49 w 60"/>
                <a:gd name="T9" fmla="*/ 38 h 136"/>
                <a:gd name="T10" fmla="*/ 53 w 60"/>
                <a:gd name="T11" fmla="*/ 59 h 136"/>
                <a:gd name="T12" fmla="*/ 56 w 60"/>
                <a:gd name="T13" fmla="*/ 80 h 136"/>
                <a:gd name="T14" fmla="*/ 56 w 60"/>
                <a:gd name="T15" fmla="*/ 94 h 136"/>
                <a:gd name="T16" fmla="*/ 56 w 60"/>
                <a:gd name="T17" fmla="*/ 105 h 136"/>
                <a:gd name="T18" fmla="*/ 56 w 60"/>
                <a:gd name="T19" fmla="*/ 112 h 136"/>
                <a:gd name="T20" fmla="*/ 60 w 60"/>
                <a:gd name="T21" fmla="*/ 119 h 136"/>
                <a:gd name="T22" fmla="*/ 60 w 60"/>
                <a:gd name="T23" fmla="*/ 126 h 136"/>
                <a:gd name="T24" fmla="*/ 60 w 60"/>
                <a:gd name="T25" fmla="*/ 129 h 136"/>
                <a:gd name="T26" fmla="*/ 60 w 60"/>
                <a:gd name="T27" fmla="*/ 133 h 136"/>
                <a:gd name="T28" fmla="*/ 56 w 60"/>
                <a:gd name="T29" fmla="*/ 133 h 136"/>
                <a:gd name="T30" fmla="*/ 53 w 60"/>
                <a:gd name="T31" fmla="*/ 136 h 136"/>
                <a:gd name="T32" fmla="*/ 49 w 60"/>
                <a:gd name="T33" fmla="*/ 136 h 136"/>
                <a:gd name="T34" fmla="*/ 46 w 60"/>
                <a:gd name="T35" fmla="*/ 136 h 136"/>
                <a:gd name="T36" fmla="*/ 42 w 60"/>
                <a:gd name="T37" fmla="*/ 133 h 136"/>
                <a:gd name="T38" fmla="*/ 39 w 60"/>
                <a:gd name="T39" fmla="*/ 126 h 136"/>
                <a:gd name="T40" fmla="*/ 35 w 60"/>
                <a:gd name="T41" fmla="*/ 115 h 136"/>
                <a:gd name="T42" fmla="*/ 32 w 60"/>
                <a:gd name="T43" fmla="*/ 105 h 136"/>
                <a:gd name="T44" fmla="*/ 28 w 60"/>
                <a:gd name="T45" fmla="*/ 94 h 136"/>
                <a:gd name="T46" fmla="*/ 25 w 60"/>
                <a:gd name="T47" fmla="*/ 80 h 136"/>
                <a:gd name="T48" fmla="*/ 25 w 60"/>
                <a:gd name="T49" fmla="*/ 63 h 136"/>
                <a:gd name="T50" fmla="*/ 21 w 60"/>
                <a:gd name="T51" fmla="*/ 49 h 136"/>
                <a:gd name="T52" fmla="*/ 14 w 60"/>
                <a:gd name="T53" fmla="*/ 38 h 136"/>
                <a:gd name="T54" fmla="*/ 11 w 60"/>
                <a:gd name="T55" fmla="*/ 31 h 136"/>
                <a:gd name="T56" fmla="*/ 7 w 60"/>
                <a:gd name="T57" fmla="*/ 24 h 136"/>
                <a:gd name="T58" fmla="*/ 4 w 60"/>
                <a:gd name="T59" fmla="*/ 17 h 136"/>
                <a:gd name="T60" fmla="*/ 0 w 60"/>
                <a:gd name="T61" fmla="*/ 14 h 136"/>
                <a:gd name="T62" fmla="*/ 0 w 60"/>
                <a:gd name="T63" fmla="*/ 10 h 136"/>
                <a:gd name="T64" fmla="*/ 0 w 60"/>
                <a:gd name="T65" fmla="*/ 7 h 136"/>
                <a:gd name="T66" fmla="*/ 4 w 60"/>
                <a:gd name="T67" fmla="*/ 3 h 136"/>
                <a:gd name="T68" fmla="*/ 7 w 60"/>
                <a:gd name="T69" fmla="*/ 3 h 136"/>
                <a:gd name="T70" fmla="*/ 14 w 60"/>
                <a:gd name="T71" fmla="*/ 0 h 136"/>
                <a:gd name="T72" fmla="*/ 21 w 60"/>
                <a:gd name="T73" fmla="*/ 3 h 136"/>
                <a:gd name="T74" fmla="*/ 32 w 60"/>
                <a:gd name="T75" fmla="*/ 3 h 136"/>
                <a:gd name="T76" fmla="*/ 46 w 60"/>
                <a:gd name="T77" fmla="*/ 7 h 136"/>
                <a:gd name="T78" fmla="*/ 46 w 60"/>
                <a:gd name="T79" fmla="*/ 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136">
                  <a:moveTo>
                    <a:pt x="46" y="7"/>
                  </a:moveTo>
                  <a:lnTo>
                    <a:pt x="46" y="14"/>
                  </a:lnTo>
                  <a:lnTo>
                    <a:pt x="46" y="21"/>
                  </a:lnTo>
                  <a:lnTo>
                    <a:pt x="46" y="28"/>
                  </a:lnTo>
                  <a:lnTo>
                    <a:pt x="49" y="38"/>
                  </a:lnTo>
                  <a:lnTo>
                    <a:pt x="53" y="59"/>
                  </a:lnTo>
                  <a:lnTo>
                    <a:pt x="56" y="80"/>
                  </a:lnTo>
                  <a:lnTo>
                    <a:pt x="56" y="94"/>
                  </a:lnTo>
                  <a:lnTo>
                    <a:pt x="56" y="105"/>
                  </a:lnTo>
                  <a:lnTo>
                    <a:pt x="56" y="112"/>
                  </a:lnTo>
                  <a:lnTo>
                    <a:pt x="60" y="119"/>
                  </a:lnTo>
                  <a:lnTo>
                    <a:pt x="60" y="126"/>
                  </a:lnTo>
                  <a:lnTo>
                    <a:pt x="60" y="129"/>
                  </a:lnTo>
                  <a:lnTo>
                    <a:pt x="60" y="133"/>
                  </a:lnTo>
                  <a:lnTo>
                    <a:pt x="56" y="133"/>
                  </a:lnTo>
                  <a:lnTo>
                    <a:pt x="53" y="136"/>
                  </a:lnTo>
                  <a:lnTo>
                    <a:pt x="49" y="136"/>
                  </a:lnTo>
                  <a:lnTo>
                    <a:pt x="46" y="136"/>
                  </a:lnTo>
                  <a:lnTo>
                    <a:pt x="42" y="133"/>
                  </a:lnTo>
                  <a:lnTo>
                    <a:pt x="39" y="126"/>
                  </a:lnTo>
                  <a:lnTo>
                    <a:pt x="35" y="115"/>
                  </a:lnTo>
                  <a:lnTo>
                    <a:pt x="32" y="105"/>
                  </a:lnTo>
                  <a:lnTo>
                    <a:pt x="28" y="94"/>
                  </a:lnTo>
                  <a:lnTo>
                    <a:pt x="25" y="80"/>
                  </a:lnTo>
                  <a:lnTo>
                    <a:pt x="25" y="63"/>
                  </a:lnTo>
                  <a:lnTo>
                    <a:pt x="21" y="49"/>
                  </a:lnTo>
                  <a:lnTo>
                    <a:pt x="14" y="38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2" y="3"/>
                  </a:lnTo>
                  <a:lnTo>
                    <a:pt x="46" y="7"/>
                  </a:lnTo>
                  <a:lnTo>
                    <a:pt x="4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7">
              <a:extLst>
                <a:ext uri="{FF2B5EF4-FFF2-40B4-BE49-F238E27FC236}">
                  <a16:creationId xmlns:a16="http://schemas.microsoft.com/office/drawing/2014/main" id="{D3513A34-44B8-4661-A49B-D7B92A415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120" y="10681642"/>
              <a:ext cx="984206" cy="660211"/>
            </a:xfrm>
            <a:custGeom>
              <a:avLst/>
              <a:gdLst>
                <a:gd name="T0" fmla="*/ 112 w 161"/>
                <a:gd name="T1" fmla="*/ 108 h 108"/>
                <a:gd name="T2" fmla="*/ 115 w 161"/>
                <a:gd name="T3" fmla="*/ 90 h 108"/>
                <a:gd name="T4" fmla="*/ 119 w 161"/>
                <a:gd name="T5" fmla="*/ 73 h 108"/>
                <a:gd name="T6" fmla="*/ 122 w 161"/>
                <a:gd name="T7" fmla="*/ 59 h 108"/>
                <a:gd name="T8" fmla="*/ 122 w 161"/>
                <a:gd name="T9" fmla="*/ 45 h 108"/>
                <a:gd name="T10" fmla="*/ 126 w 161"/>
                <a:gd name="T11" fmla="*/ 38 h 108"/>
                <a:gd name="T12" fmla="*/ 126 w 161"/>
                <a:gd name="T13" fmla="*/ 27 h 108"/>
                <a:gd name="T14" fmla="*/ 126 w 161"/>
                <a:gd name="T15" fmla="*/ 24 h 108"/>
                <a:gd name="T16" fmla="*/ 126 w 161"/>
                <a:gd name="T17" fmla="*/ 20 h 108"/>
                <a:gd name="T18" fmla="*/ 119 w 161"/>
                <a:gd name="T19" fmla="*/ 17 h 108"/>
                <a:gd name="T20" fmla="*/ 112 w 161"/>
                <a:gd name="T21" fmla="*/ 17 h 108"/>
                <a:gd name="T22" fmla="*/ 108 w 161"/>
                <a:gd name="T23" fmla="*/ 17 h 108"/>
                <a:gd name="T24" fmla="*/ 105 w 161"/>
                <a:gd name="T25" fmla="*/ 17 h 108"/>
                <a:gd name="T26" fmla="*/ 98 w 161"/>
                <a:gd name="T27" fmla="*/ 17 h 108"/>
                <a:gd name="T28" fmla="*/ 94 w 161"/>
                <a:gd name="T29" fmla="*/ 17 h 108"/>
                <a:gd name="T30" fmla="*/ 87 w 161"/>
                <a:gd name="T31" fmla="*/ 20 h 108"/>
                <a:gd name="T32" fmla="*/ 80 w 161"/>
                <a:gd name="T33" fmla="*/ 20 h 108"/>
                <a:gd name="T34" fmla="*/ 73 w 161"/>
                <a:gd name="T35" fmla="*/ 20 h 108"/>
                <a:gd name="T36" fmla="*/ 63 w 161"/>
                <a:gd name="T37" fmla="*/ 24 h 108"/>
                <a:gd name="T38" fmla="*/ 42 w 161"/>
                <a:gd name="T39" fmla="*/ 27 h 108"/>
                <a:gd name="T40" fmla="*/ 28 w 161"/>
                <a:gd name="T41" fmla="*/ 31 h 108"/>
                <a:gd name="T42" fmla="*/ 14 w 161"/>
                <a:gd name="T43" fmla="*/ 31 h 108"/>
                <a:gd name="T44" fmla="*/ 0 w 161"/>
                <a:gd name="T45" fmla="*/ 34 h 108"/>
                <a:gd name="T46" fmla="*/ 0 w 161"/>
                <a:gd name="T47" fmla="*/ 24 h 108"/>
                <a:gd name="T48" fmla="*/ 25 w 161"/>
                <a:gd name="T49" fmla="*/ 24 h 108"/>
                <a:gd name="T50" fmla="*/ 46 w 161"/>
                <a:gd name="T51" fmla="*/ 20 h 108"/>
                <a:gd name="T52" fmla="*/ 70 w 161"/>
                <a:gd name="T53" fmla="*/ 17 h 108"/>
                <a:gd name="T54" fmla="*/ 91 w 161"/>
                <a:gd name="T55" fmla="*/ 13 h 108"/>
                <a:gd name="T56" fmla="*/ 101 w 161"/>
                <a:gd name="T57" fmla="*/ 10 h 108"/>
                <a:gd name="T58" fmla="*/ 108 w 161"/>
                <a:gd name="T59" fmla="*/ 10 h 108"/>
                <a:gd name="T60" fmla="*/ 112 w 161"/>
                <a:gd name="T61" fmla="*/ 7 h 108"/>
                <a:gd name="T62" fmla="*/ 115 w 161"/>
                <a:gd name="T63" fmla="*/ 3 h 108"/>
                <a:gd name="T64" fmla="*/ 119 w 161"/>
                <a:gd name="T65" fmla="*/ 0 h 108"/>
                <a:gd name="T66" fmla="*/ 126 w 161"/>
                <a:gd name="T67" fmla="*/ 0 h 108"/>
                <a:gd name="T68" fmla="*/ 126 w 161"/>
                <a:gd name="T69" fmla="*/ 0 h 108"/>
                <a:gd name="T70" fmla="*/ 129 w 161"/>
                <a:gd name="T71" fmla="*/ 0 h 108"/>
                <a:gd name="T72" fmla="*/ 136 w 161"/>
                <a:gd name="T73" fmla="*/ 3 h 108"/>
                <a:gd name="T74" fmla="*/ 143 w 161"/>
                <a:gd name="T75" fmla="*/ 10 h 108"/>
                <a:gd name="T76" fmla="*/ 150 w 161"/>
                <a:gd name="T77" fmla="*/ 13 h 108"/>
                <a:gd name="T78" fmla="*/ 154 w 161"/>
                <a:gd name="T79" fmla="*/ 17 h 108"/>
                <a:gd name="T80" fmla="*/ 157 w 161"/>
                <a:gd name="T81" fmla="*/ 20 h 108"/>
                <a:gd name="T82" fmla="*/ 161 w 161"/>
                <a:gd name="T83" fmla="*/ 20 h 108"/>
                <a:gd name="T84" fmla="*/ 157 w 161"/>
                <a:gd name="T85" fmla="*/ 24 h 108"/>
                <a:gd name="T86" fmla="*/ 157 w 161"/>
                <a:gd name="T87" fmla="*/ 24 h 108"/>
                <a:gd name="T88" fmla="*/ 150 w 161"/>
                <a:gd name="T89" fmla="*/ 27 h 108"/>
                <a:gd name="T90" fmla="*/ 150 w 161"/>
                <a:gd name="T91" fmla="*/ 31 h 108"/>
                <a:gd name="T92" fmla="*/ 147 w 161"/>
                <a:gd name="T93" fmla="*/ 34 h 108"/>
                <a:gd name="T94" fmla="*/ 143 w 161"/>
                <a:gd name="T95" fmla="*/ 41 h 108"/>
                <a:gd name="T96" fmla="*/ 140 w 161"/>
                <a:gd name="T97" fmla="*/ 52 h 108"/>
                <a:gd name="T98" fmla="*/ 136 w 161"/>
                <a:gd name="T99" fmla="*/ 62 h 108"/>
                <a:gd name="T100" fmla="*/ 133 w 161"/>
                <a:gd name="T101" fmla="*/ 76 h 108"/>
                <a:gd name="T102" fmla="*/ 126 w 161"/>
                <a:gd name="T103" fmla="*/ 90 h 108"/>
                <a:gd name="T104" fmla="*/ 119 w 161"/>
                <a:gd name="T105" fmla="*/ 108 h 108"/>
                <a:gd name="T106" fmla="*/ 112 w 161"/>
                <a:gd name="T107" fmla="*/ 108 h 108"/>
                <a:gd name="T108" fmla="*/ 112 w 161"/>
                <a:gd name="T10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1" h="108">
                  <a:moveTo>
                    <a:pt x="112" y="108"/>
                  </a:moveTo>
                  <a:lnTo>
                    <a:pt x="115" y="90"/>
                  </a:lnTo>
                  <a:lnTo>
                    <a:pt x="119" y="73"/>
                  </a:lnTo>
                  <a:lnTo>
                    <a:pt x="122" y="59"/>
                  </a:lnTo>
                  <a:lnTo>
                    <a:pt x="122" y="45"/>
                  </a:lnTo>
                  <a:lnTo>
                    <a:pt x="126" y="38"/>
                  </a:lnTo>
                  <a:lnTo>
                    <a:pt x="126" y="27"/>
                  </a:lnTo>
                  <a:lnTo>
                    <a:pt x="126" y="24"/>
                  </a:lnTo>
                  <a:lnTo>
                    <a:pt x="126" y="20"/>
                  </a:lnTo>
                  <a:lnTo>
                    <a:pt x="119" y="17"/>
                  </a:lnTo>
                  <a:lnTo>
                    <a:pt x="112" y="17"/>
                  </a:lnTo>
                  <a:lnTo>
                    <a:pt x="108" y="17"/>
                  </a:lnTo>
                  <a:lnTo>
                    <a:pt x="105" y="17"/>
                  </a:lnTo>
                  <a:lnTo>
                    <a:pt x="98" y="17"/>
                  </a:lnTo>
                  <a:lnTo>
                    <a:pt x="94" y="17"/>
                  </a:lnTo>
                  <a:lnTo>
                    <a:pt x="87" y="20"/>
                  </a:lnTo>
                  <a:lnTo>
                    <a:pt x="80" y="20"/>
                  </a:lnTo>
                  <a:lnTo>
                    <a:pt x="73" y="20"/>
                  </a:lnTo>
                  <a:lnTo>
                    <a:pt x="63" y="24"/>
                  </a:lnTo>
                  <a:lnTo>
                    <a:pt x="42" y="27"/>
                  </a:lnTo>
                  <a:lnTo>
                    <a:pt x="28" y="31"/>
                  </a:lnTo>
                  <a:lnTo>
                    <a:pt x="14" y="31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25" y="24"/>
                  </a:lnTo>
                  <a:lnTo>
                    <a:pt x="46" y="20"/>
                  </a:lnTo>
                  <a:lnTo>
                    <a:pt x="70" y="17"/>
                  </a:lnTo>
                  <a:lnTo>
                    <a:pt x="91" y="13"/>
                  </a:lnTo>
                  <a:lnTo>
                    <a:pt x="101" y="10"/>
                  </a:lnTo>
                  <a:lnTo>
                    <a:pt x="108" y="10"/>
                  </a:lnTo>
                  <a:lnTo>
                    <a:pt x="112" y="7"/>
                  </a:lnTo>
                  <a:lnTo>
                    <a:pt x="115" y="3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6" y="3"/>
                  </a:lnTo>
                  <a:lnTo>
                    <a:pt x="143" y="10"/>
                  </a:lnTo>
                  <a:lnTo>
                    <a:pt x="150" y="13"/>
                  </a:lnTo>
                  <a:lnTo>
                    <a:pt x="154" y="17"/>
                  </a:lnTo>
                  <a:lnTo>
                    <a:pt x="157" y="20"/>
                  </a:lnTo>
                  <a:lnTo>
                    <a:pt x="161" y="20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50" y="27"/>
                  </a:lnTo>
                  <a:lnTo>
                    <a:pt x="150" y="31"/>
                  </a:lnTo>
                  <a:lnTo>
                    <a:pt x="147" y="34"/>
                  </a:lnTo>
                  <a:lnTo>
                    <a:pt x="143" y="41"/>
                  </a:lnTo>
                  <a:lnTo>
                    <a:pt x="140" y="52"/>
                  </a:lnTo>
                  <a:lnTo>
                    <a:pt x="136" y="62"/>
                  </a:lnTo>
                  <a:lnTo>
                    <a:pt x="133" y="76"/>
                  </a:lnTo>
                  <a:lnTo>
                    <a:pt x="126" y="90"/>
                  </a:lnTo>
                  <a:lnTo>
                    <a:pt x="119" y="108"/>
                  </a:lnTo>
                  <a:lnTo>
                    <a:pt x="112" y="108"/>
                  </a:lnTo>
                  <a:lnTo>
                    <a:pt x="112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8">
              <a:extLst>
                <a:ext uri="{FF2B5EF4-FFF2-40B4-BE49-F238E27FC236}">
                  <a16:creationId xmlns:a16="http://schemas.microsoft.com/office/drawing/2014/main" id="{C1EA486E-9725-47AD-971B-8DBDB90C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492" y="11317401"/>
              <a:ext cx="703005" cy="128376"/>
            </a:xfrm>
            <a:custGeom>
              <a:avLst/>
              <a:gdLst>
                <a:gd name="T0" fmla="*/ 56 w 115"/>
                <a:gd name="T1" fmla="*/ 7 h 21"/>
                <a:gd name="T2" fmla="*/ 73 w 115"/>
                <a:gd name="T3" fmla="*/ 4 h 21"/>
                <a:gd name="T4" fmla="*/ 87 w 115"/>
                <a:gd name="T5" fmla="*/ 0 h 21"/>
                <a:gd name="T6" fmla="*/ 98 w 115"/>
                <a:gd name="T7" fmla="*/ 0 h 21"/>
                <a:gd name="T8" fmla="*/ 105 w 115"/>
                <a:gd name="T9" fmla="*/ 0 h 21"/>
                <a:gd name="T10" fmla="*/ 108 w 115"/>
                <a:gd name="T11" fmla="*/ 0 h 21"/>
                <a:gd name="T12" fmla="*/ 112 w 115"/>
                <a:gd name="T13" fmla="*/ 0 h 21"/>
                <a:gd name="T14" fmla="*/ 112 w 115"/>
                <a:gd name="T15" fmla="*/ 0 h 21"/>
                <a:gd name="T16" fmla="*/ 115 w 115"/>
                <a:gd name="T17" fmla="*/ 4 h 21"/>
                <a:gd name="T18" fmla="*/ 112 w 115"/>
                <a:gd name="T19" fmla="*/ 4 h 21"/>
                <a:gd name="T20" fmla="*/ 112 w 115"/>
                <a:gd name="T21" fmla="*/ 7 h 21"/>
                <a:gd name="T22" fmla="*/ 112 w 115"/>
                <a:gd name="T23" fmla="*/ 7 h 21"/>
                <a:gd name="T24" fmla="*/ 108 w 115"/>
                <a:gd name="T25" fmla="*/ 11 h 21"/>
                <a:gd name="T26" fmla="*/ 105 w 115"/>
                <a:gd name="T27" fmla="*/ 11 h 21"/>
                <a:gd name="T28" fmla="*/ 98 w 115"/>
                <a:gd name="T29" fmla="*/ 11 h 21"/>
                <a:gd name="T30" fmla="*/ 94 w 115"/>
                <a:gd name="T31" fmla="*/ 11 h 21"/>
                <a:gd name="T32" fmla="*/ 84 w 115"/>
                <a:gd name="T33" fmla="*/ 11 h 21"/>
                <a:gd name="T34" fmla="*/ 77 w 115"/>
                <a:gd name="T35" fmla="*/ 14 h 21"/>
                <a:gd name="T36" fmla="*/ 66 w 115"/>
                <a:gd name="T37" fmla="*/ 14 h 21"/>
                <a:gd name="T38" fmla="*/ 52 w 115"/>
                <a:gd name="T39" fmla="*/ 18 h 21"/>
                <a:gd name="T40" fmla="*/ 45 w 115"/>
                <a:gd name="T41" fmla="*/ 18 h 21"/>
                <a:gd name="T42" fmla="*/ 28 w 115"/>
                <a:gd name="T43" fmla="*/ 21 h 21"/>
                <a:gd name="T44" fmla="*/ 14 w 115"/>
                <a:gd name="T45" fmla="*/ 21 h 21"/>
                <a:gd name="T46" fmla="*/ 0 w 115"/>
                <a:gd name="T47" fmla="*/ 21 h 21"/>
                <a:gd name="T48" fmla="*/ 0 w 115"/>
                <a:gd name="T49" fmla="*/ 18 h 21"/>
                <a:gd name="T50" fmla="*/ 11 w 115"/>
                <a:gd name="T51" fmla="*/ 14 h 21"/>
                <a:gd name="T52" fmla="*/ 25 w 115"/>
                <a:gd name="T53" fmla="*/ 14 h 21"/>
                <a:gd name="T54" fmla="*/ 38 w 115"/>
                <a:gd name="T55" fmla="*/ 11 h 21"/>
                <a:gd name="T56" fmla="*/ 56 w 115"/>
                <a:gd name="T57" fmla="*/ 7 h 21"/>
                <a:gd name="T58" fmla="*/ 56 w 115"/>
                <a:gd name="T5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21">
                  <a:moveTo>
                    <a:pt x="56" y="7"/>
                  </a:moveTo>
                  <a:lnTo>
                    <a:pt x="73" y="4"/>
                  </a:lnTo>
                  <a:lnTo>
                    <a:pt x="87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5" y="4"/>
                  </a:lnTo>
                  <a:lnTo>
                    <a:pt x="112" y="4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08" y="11"/>
                  </a:lnTo>
                  <a:lnTo>
                    <a:pt x="105" y="11"/>
                  </a:lnTo>
                  <a:lnTo>
                    <a:pt x="98" y="11"/>
                  </a:lnTo>
                  <a:lnTo>
                    <a:pt x="94" y="11"/>
                  </a:lnTo>
                  <a:lnTo>
                    <a:pt x="84" y="11"/>
                  </a:lnTo>
                  <a:lnTo>
                    <a:pt x="77" y="14"/>
                  </a:lnTo>
                  <a:lnTo>
                    <a:pt x="66" y="14"/>
                  </a:lnTo>
                  <a:lnTo>
                    <a:pt x="52" y="18"/>
                  </a:lnTo>
                  <a:lnTo>
                    <a:pt x="45" y="18"/>
                  </a:lnTo>
                  <a:lnTo>
                    <a:pt x="28" y="21"/>
                  </a:lnTo>
                  <a:lnTo>
                    <a:pt x="14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1" y="14"/>
                  </a:lnTo>
                  <a:lnTo>
                    <a:pt x="25" y="14"/>
                  </a:lnTo>
                  <a:lnTo>
                    <a:pt x="38" y="11"/>
                  </a:lnTo>
                  <a:lnTo>
                    <a:pt x="56" y="7"/>
                  </a:lnTo>
                  <a:lnTo>
                    <a:pt x="5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9">
              <a:extLst>
                <a:ext uri="{FF2B5EF4-FFF2-40B4-BE49-F238E27FC236}">
                  <a16:creationId xmlns:a16="http://schemas.microsoft.com/office/drawing/2014/main" id="{902DE8AB-6115-41C0-A0D1-076D5B574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281" y="11684185"/>
              <a:ext cx="813040" cy="806925"/>
            </a:xfrm>
            <a:custGeom>
              <a:avLst/>
              <a:gdLst>
                <a:gd name="T0" fmla="*/ 66 w 133"/>
                <a:gd name="T1" fmla="*/ 63 h 132"/>
                <a:gd name="T2" fmla="*/ 73 w 133"/>
                <a:gd name="T3" fmla="*/ 56 h 132"/>
                <a:gd name="T4" fmla="*/ 80 w 133"/>
                <a:gd name="T5" fmla="*/ 45 h 132"/>
                <a:gd name="T6" fmla="*/ 84 w 133"/>
                <a:gd name="T7" fmla="*/ 38 h 132"/>
                <a:gd name="T8" fmla="*/ 91 w 133"/>
                <a:gd name="T9" fmla="*/ 31 h 132"/>
                <a:gd name="T10" fmla="*/ 91 w 133"/>
                <a:gd name="T11" fmla="*/ 28 h 132"/>
                <a:gd name="T12" fmla="*/ 94 w 133"/>
                <a:gd name="T13" fmla="*/ 21 h 132"/>
                <a:gd name="T14" fmla="*/ 94 w 133"/>
                <a:gd name="T15" fmla="*/ 17 h 132"/>
                <a:gd name="T16" fmla="*/ 94 w 133"/>
                <a:gd name="T17" fmla="*/ 14 h 132"/>
                <a:gd name="T18" fmla="*/ 94 w 133"/>
                <a:gd name="T19" fmla="*/ 14 h 132"/>
                <a:gd name="T20" fmla="*/ 94 w 133"/>
                <a:gd name="T21" fmla="*/ 10 h 132"/>
                <a:gd name="T22" fmla="*/ 94 w 133"/>
                <a:gd name="T23" fmla="*/ 7 h 132"/>
                <a:gd name="T24" fmla="*/ 98 w 133"/>
                <a:gd name="T25" fmla="*/ 3 h 132"/>
                <a:gd name="T26" fmla="*/ 98 w 133"/>
                <a:gd name="T27" fmla="*/ 0 h 132"/>
                <a:gd name="T28" fmla="*/ 101 w 133"/>
                <a:gd name="T29" fmla="*/ 0 h 132"/>
                <a:gd name="T30" fmla="*/ 105 w 133"/>
                <a:gd name="T31" fmla="*/ 0 h 132"/>
                <a:gd name="T32" fmla="*/ 112 w 133"/>
                <a:gd name="T33" fmla="*/ 3 h 132"/>
                <a:gd name="T34" fmla="*/ 115 w 133"/>
                <a:gd name="T35" fmla="*/ 3 h 132"/>
                <a:gd name="T36" fmla="*/ 119 w 133"/>
                <a:gd name="T37" fmla="*/ 7 h 132"/>
                <a:gd name="T38" fmla="*/ 126 w 133"/>
                <a:gd name="T39" fmla="*/ 14 h 132"/>
                <a:gd name="T40" fmla="*/ 129 w 133"/>
                <a:gd name="T41" fmla="*/ 21 h 132"/>
                <a:gd name="T42" fmla="*/ 133 w 133"/>
                <a:gd name="T43" fmla="*/ 24 h 132"/>
                <a:gd name="T44" fmla="*/ 133 w 133"/>
                <a:gd name="T45" fmla="*/ 31 h 132"/>
                <a:gd name="T46" fmla="*/ 129 w 133"/>
                <a:gd name="T47" fmla="*/ 35 h 132"/>
                <a:gd name="T48" fmla="*/ 129 w 133"/>
                <a:gd name="T49" fmla="*/ 42 h 132"/>
                <a:gd name="T50" fmla="*/ 122 w 133"/>
                <a:gd name="T51" fmla="*/ 49 h 132"/>
                <a:gd name="T52" fmla="*/ 115 w 133"/>
                <a:gd name="T53" fmla="*/ 56 h 132"/>
                <a:gd name="T54" fmla="*/ 108 w 133"/>
                <a:gd name="T55" fmla="*/ 66 h 132"/>
                <a:gd name="T56" fmla="*/ 98 w 133"/>
                <a:gd name="T57" fmla="*/ 76 h 132"/>
                <a:gd name="T58" fmla="*/ 87 w 133"/>
                <a:gd name="T59" fmla="*/ 83 h 132"/>
                <a:gd name="T60" fmla="*/ 77 w 133"/>
                <a:gd name="T61" fmla="*/ 94 h 132"/>
                <a:gd name="T62" fmla="*/ 63 w 133"/>
                <a:gd name="T63" fmla="*/ 104 h 132"/>
                <a:gd name="T64" fmla="*/ 49 w 133"/>
                <a:gd name="T65" fmla="*/ 111 h 132"/>
                <a:gd name="T66" fmla="*/ 38 w 133"/>
                <a:gd name="T67" fmla="*/ 118 h 132"/>
                <a:gd name="T68" fmla="*/ 24 w 133"/>
                <a:gd name="T69" fmla="*/ 125 h 132"/>
                <a:gd name="T70" fmla="*/ 14 w 133"/>
                <a:gd name="T71" fmla="*/ 129 h 132"/>
                <a:gd name="T72" fmla="*/ 7 w 133"/>
                <a:gd name="T73" fmla="*/ 132 h 132"/>
                <a:gd name="T74" fmla="*/ 0 w 133"/>
                <a:gd name="T75" fmla="*/ 132 h 132"/>
                <a:gd name="T76" fmla="*/ 0 w 133"/>
                <a:gd name="T77" fmla="*/ 132 h 132"/>
                <a:gd name="T78" fmla="*/ 0 w 133"/>
                <a:gd name="T79" fmla="*/ 129 h 132"/>
                <a:gd name="T80" fmla="*/ 0 w 133"/>
                <a:gd name="T81" fmla="*/ 125 h 132"/>
                <a:gd name="T82" fmla="*/ 3 w 133"/>
                <a:gd name="T83" fmla="*/ 122 h 132"/>
                <a:gd name="T84" fmla="*/ 7 w 133"/>
                <a:gd name="T85" fmla="*/ 118 h 132"/>
                <a:gd name="T86" fmla="*/ 10 w 133"/>
                <a:gd name="T87" fmla="*/ 115 h 132"/>
                <a:gd name="T88" fmla="*/ 17 w 133"/>
                <a:gd name="T89" fmla="*/ 111 h 132"/>
                <a:gd name="T90" fmla="*/ 24 w 133"/>
                <a:gd name="T91" fmla="*/ 104 h 132"/>
                <a:gd name="T92" fmla="*/ 35 w 133"/>
                <a:gd name="T93" fmla="*/ 94 h 132"/>
                <a:gd name="T94" fmla="*/ 49 w 133"/>
                <a:gd name="T95" fmla="*/ 83 h 132"/>
                <a:gd name="T96" fmla="*/ 59 w 133"/>
                <a:gd name="T97" fmla="*/ 73 h 132"/>
                <a:gd name="T98" fmla="*/ 66 w 133"/>
                <a:gd name="T99" fmla="*/ 63 h 132"/>
                <a:gd name="T100" fmla="*/ 66 w 133"/>
                <a:gd name="T101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3" h="132">
                  <a:moveTo>
                    <a:pt x="66" y="63"/>
                  </a:moveTo>
                  <a:lnTo>
                    <a:pt x="73" y="56"/>
                  </a:lnTo>
                  <a:lnTo>
                    <a:pt x="80" y="45"/>
                  </a:lnTo>
                  <a:lnTo>
                    <a:pt x="84" y="38"/>
                  </a:lnTo>
                  <a:lnTo>
                    <a:pt x="91" y="31"/>
                  </a:lnTo>
                  <a:lnTo>
                    <a:pt x="91" y="28"/>
                  </a:lnTo>
                  <a:lnTo>
                    <a:pt x="94" y="21"/>
                  </a:lnTo>
                  <a:lnTo>
                    <a:pt x="94" y="17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2" y="3"/>
                  </a:lnTo>
                  <a:lnTo>
                    <a:pt x="115" y="3"/>
                  </a:lnTo>
                  <a:lnTo>
                    <a:pt x="119" y="7"/>
                  </a:lnTo>
                  <a:lnTo>
                    <a:pt x="126" y="14"/>
                  </a:lnTo>
                  <a:lnTo>
                    <a:pt x="129" y="21"/>
                  </a:lnTo>
                  <a:lnTo>
                    <a:pt x="133" y="24"/>
                  </a:lnTo>
                  <a:lnTo>
                    <a:pt x="133" y="31"/>
                  </a:lnTo>
                  <a:lnTo>
                    <a:pt x="129" y="35"/>
                  </a:lnTo>
                  <a:lnTo>
                    <a:pt x="129" y="42"/>
                  </a:lnTo>
                  <a:lnTo>
                    <a:pt x="122" y="49"/>
                  </a:lnTo>
                  <a:lnTo>
                    <a:pt x="115" y="56"/>
                  </a:lnTo>
                  <a:lnTo>
                    <a:pt x="108" y="66"/>
                  </a:lnTo>
                  <a:lnTo>
                    <a:pt x="98" y="76"/>
                  </a:lnTo>
                  <a:lnTo>
                    <a:pt x="87" y="83"/>
                  </a:lnTo>
                  <a:lnTo>
                    <a:pt x="77" y="94"/>
                  </a:lnTo>
                  <a:lnTo>
                    <a:pt x="63" y="104"/>
                  </a:lnTo>
                  <a:lnTo>
                    <a:pt x="49" y="111"/>
                  </a:lnTo>
                  <a:lnTo>
                    <a:pt x="38" y="118"/>
                  </a:lnTo>
                  <a:lnTo>
                    <a:pt x="24" y="125"/>
                  </a:lnTo>
                  <a:lnTo>
                    <a:pt x="14" y="129"/>
                  </a:lnTo>
                  <a:lnTo>
                    <a:pt x="7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3" y="122"/>
                  </a:lnTo>
                  <a:lnTo>
                    <a:pt x="7" y="118"/>
                  </a:lnTo>
                  <a:lnTo>
                    <a:pt x="10" y="115"/>
                  </a:lnTo>
                  <a:lnTo>
                    <a:pt x="17" y="111"/>
                  </a:lnTo>
                  <a:lnTo>
                    <a:pt x="24" y="104"/>
                  </a:lnTo>
                  <a:lnTo>
                    <a:pt x="35" y="94"/>
                  </a:lnTo>
                  <a:lnTo>
                    <a:pt x="49" y="83"/>
                  </a:lnTo>
                  <a:lnTo>
                    <a:pt x="59" y="73"/>
                  </a:lnTo>
                  <a:lnTo>
                    <a:pt x="66" y="63"/>
                  </a:lnTo>
                  <a:lnTo>
                    <a:pt x="66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0">
              <a:extLst>
                <a:ext uri="{FF2B5EF4-FFF2-40B4-BE49-F238E27FC236}">
                  <a16:creationId xmlns:a16="http://schemas.microsoft.com/office/drawing/2014/main" id="{044DF0D8-8E02-4D09-9C14-ADD648689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6407" y="11641396"/>
              <a:ext cx="641874" cy="806925"/>
            </a:xfrm>
            <a:custGeom>
              <a:avLst/>
              <a:gdLst>
                <a:gd name="T0" fmla="*/ 45 w 105"/>
                <a:gd name="T1" fmla="*/ 21 h 132"/>
                <a:gd name="T2" fmla="*/ 63 w 105"/>
                <a:gd name="T3" fmla="*/ 35 h 132"/>
                <a:gd name="T4" fmla="*/ 84 w 105"/>
                <a:gd name="T5" fmla="*/ 52 h 132"/>
                <a:gd name="T6" fmla="*/ 91 w 105"/>
                <a:gd name="T7" fmla="*/ 63 h 132"/>
                <a:gd name="T8" fmla="*/ 98 w 105"/>
                <a:gd name="T9" fmla="*/ 70 h 132"/>
                <a:gd name="T10" fmla="*/ 101 w 105"/>
                <a:gd name="T11" fmla="*/ 80 h 132"/>
                <a:gd name="T12" fmla="*/ 105 w 105"/>
                <a:gd name="T13" fmla="*/ 87 h 132"/>
                <a:gd name="T14" fmla="*/ 105 w 105"/>
                <a:gd name="T15" fmla="*/ 104 h 132"/>
                <a:gd name="T16" fmla="*/ 105 w 105"/>
                <a:gd name="T17" fmla="*/ 118 h 132"/>
                <a:gd name="T18" fmla="*/ 105 w 105"/>
                <a:gd name="T19" fmla="*/ 122 h 132"/>
                <a:gd name="T20" fmla="*/ 101 w 105"/>
                <a:gd name="T21" fmla="*/ 129 h 132"/>
                <a:gd name="T22" fmla="*/ 98 w 105"/>
                <a:gd name="T23" fmla="*/ 132 h 132"/>
                <a:gd name="T24" fmla="*/ 94 w 105"/>
                <a:gd name="T25" fmla="*/ 132 h 132"/>
                <a:gd name="T26" fmla="*/ 91 w 105"/>
                <a:gd name="T27" fmla="*/ 132 h 132"/>
                <a:gd name="T28" fmla="*/ 91 w 105"/>
                <a:gd name="T29" fmla="*/ 129 h 132"/>
                <a:gd name="T30" fmla="*/ 87 w 105"/>
                <a:gd name="T31" fmla="*/ 129 h 132"/>
                <a:gd name="T32" fmla="*/ 84 w 105"/>
                <a:gd name="T33" fmla="*/ 125 h 132"/>
                <a:gd name="T34" fmla="*/ 80 w 105"/>
                <a:gd name="T35" fmla="*/ 118 h 132"/>
                <a:gd name="T36" fmla="*/ 73 w 105"/>
                <a:gd name="T37" fmla="*/ 111 h 132"/>
                <a:gd name="T38" fmla="*/ 66 w 105"/>
                <a:gd name="T39" fmla="*/ 101 h 132"/>
                <a:gd name="T40" fmla="*/ 56 w 105"/>
                <a:gd name="T41" fmla="*/ 90 h 132"/>
                <a:gd name="T42" fmla="*/ 38 w 105"/>
                <a:gd name="T43" fmla="*/ 66 h 132"/>
                <a:gd name="T44" fmla="*/ 21 w 105"/>
                <a:gd name="T45" fmla="*/ 42 h 132"/>
                <a:gd name="T46" fmla="*/ 10 w 105"/>
                <a:gd name="T47" fmla="*/ 31 h 132"/>
                <a:gd name="T48" fmla="*/ 3 w 105"/>
                <a:gd name="T49" fmla="*/ 21 h 132"/>
                <a:gd name="T50" fmla="*/ 0 w 105"/>
                <a:gd name="T51" fmla="*/ 14 h 132"/>
                <a:gd name="T52" fmla="*/ 0 w 105"/>
                <a:gd name="T53" fmla="*/ 7 h 132"/>
                <a:gd name="T54" fmla="*/ 0 w 105"/>
                <a:gd name="T55" fmla="*/ 3 h 132"/>
                <a:gd name="T56" fmla="*/ 3 w 105"/>
                <a:gd name="T57" fmla="*/ 3 h 132"/>
                <a:gd name="T58" fmla="*/ 7 w 105"/>
                <a:gd name="T59" fmla="*/ 0 h 132"/>
                <a:gd name="T60" fmla="*/ 10 w 105"/>
                <a:gd name="T61" fmla="*/ 3 h 132"/>
                <a:gd name="T62" fmla="*/ 17 w 105"/>
                <a:gd name="T63" fmla="*/ 3 h 132"/>
                <a:gd name="T64" fmla="*/ 24 w 105"/>
                <a:gd name="T65" fmla="*/ 7 h 132"/>
                <a:gd name="T66" fmla="*/ 35 w 105"/>
                <a:gd name="T67" fmla="*/ 14 h 132"/>
                <a:gd name="T68" fmla="*/ 45 w 105"/>
                <a:gd name="T69" fmla="*/ 21 h 132"/>
                <a:gd name="T70" fmla="*/ 45 w 105"/>
                <a:gd name="T71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32">
                  <a:moveTo>
                    <a:pt x="45" y="21"/>
                  </a:moveTo>
                  <a:lnTo>
                    <a:pt x="63" y="35"/>
                  </a:lnTo>
                  <a:lnTo>
                    <a:pt x="84" y="52"/>
                  </a:lnTo>
                  <a:lnTo>
                    <a:pt x="91" y="63"/>
                  </a:lnTo>
                  <a:lnTo>
                    <a:pt x="98" y="70"/>
                  </a:lnTo>
                  <a:lnTo>
                    <a:pt x="101" y="80"/>
                  </a:lnTo>
                  <a:lnTo>
                    <a:pt x="105" y="87"/>
                  </a:lnTo>
                  <a:lnTo>
                    <a:pt x="105" y="104"/>
                  </a:lnTo>
                  <a:lnTo>
                    <a:pt x="105" y="118"/>
                  </a:lnTo>
                  <a:lnTo>
                    <a:pt x="105" y="122"/>
                  </a:lnTo>
                  <a:lnTo>
                    <a:pt x="101" y="129"/>
                  </a:lnTo>
                  <a:lnTo>
                    <a:pt x="98" y="132"/>
                  </a:lnTo>
                  <a:lnTo>
                    <a:pt x="94" y="132"/>
                  </a:lnTo>
                  <a:lnTo>
                    <a:pt x="91" y="132"/>
                  </a:lnTo>
                  <a:lnTo>
                    <a:pt x="91" y="129"/>
                  </a:lnTo>
                  <a:lnTo>
                    <a:pt x="87" y="129"/>
                  </a:lnTo>
                  <a:lnTo>
                    <a:pt x="84" y="125"/>
                  </a:lnTo>
                  <a:lnTo>
                    <a:pt x="80" y="118"/>
                  </a:lnTo>
                  <a:lnTo>
                    <a:pt x="73" y="111"/>
                  </a:lnTo>
                  <a:lnTo>
                    <a:pt x="66" y="101"/>
                  </a:lnTo>
                  <a:lnTo>
                    <a:pt x="56" y="90"/>
                  </a:lnTo>
                  <a:lnTo>
                    <a:pt x="38" y="66"/>
                  </a:lnTo>
                  <a:lnTo>
                    <a:pt x="21" y="42"/>
                  </a:lnTo>
                  <a:lnTo>
                    <a:pt x="10" y="3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7" y="3"/>
                  </a:lnTo>
                  <a:lnTo>
                    <a:pt x="24" y="7"/>
                  </a:lnTo>
                  <a:lnTo>
                    <a:pt x="3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3118492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88C9A62-5861-4092-93B4-0CE26A3E59B4}"/>
              </a:ext>
            </a:extLst>
          </p:cNvPr>
          <p:cNvGrpSpPr/>
          <p:nvPr/>
        </p:nvGrpSpPr>
        <p:grpSpPr>
          <a:xfrm>
            <a:off x="1519443" y="2590381"/>
            <a:ext cx="1730001" cy="1815583"/>
            <a:chOff x="2379202" y="13346940"/>
            <a:chExt cx="1730001" cy="1815583"/>
          </a:xfrm>
        </p:grpSpPr>
        <p:sp>
          <p:nvSpPr>
            <p:cNvPr id="3" name="Freeform 81">
              <a:extLst>
                <a:ext uri="{FF2B5EF4-FFF2-40B4-BE49-F238E27FC236}">
                  <a16:creationId xmlns:a16="http://schemas.microsoft.com/office/drawing/2014/main" id="{CEE2541B-FB3F-4F13-A2CB-312321CDA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872" y="13414186"/>
              <a:ext cx="366784" cy="831377"/>
            </a:xfrm>
            <a:custGeom>
              <a:avLst/>
              <a:gdLst>
                <a:gd name="T0" fmla="*/ 46 w 60"/>
                <a:gd name="T1" fmla="*/ 7 h 136"/>
                <a:gd name="T2" fmla="*/ 46 w 60"/>
                <a:gd name="T3" fmla="*/ 14 h 136"/>
                <a:gd name="T4" fmla="*/ 46 w 60"/>
                <a:gd name="T5" fmla="*/ 20 h 136"/>
                <a:gd name="T6" fmla="*/ 46 w 60"/>
                <a:gd name="T7" fmla="*/ 27 h 136"/>
                <a:gd name="T8" fmla="*/ 49 w 60"/>
                <a:gd name="T9" fmla="*/ 38 h 136"/>
                <a:gd name="T10" fmla="*/ 53 w 60"/>
                <a:gd name="T11" fmla="*/ 59 h 136"/>
                <a:gd name="T12" fmla="*/ 56 w 60"/>
                <a:gd name="T13" fmla="*/ 80 h 136"/>
                <a:gd name="T14" fmla="*/ 56 w 60"/>
                <a:gd name="T15" fmla="*/ 94 h 136"/>
                <a:gd name="T16" fmla="*/ 56 w 60"/>
                <a:gd name="T17" fmla="*/ 104 h 136"/>
                <a:gd name="T18" fmla="*/ 56 w 60"/>
                <a:gd name="T19" fmla="*/ 111 h 136"/>
                <a:gd name="T20" fmla="*/ 60 w 60"/>
                <a:gd name="T21" fmla="*/ 118 h 136"/>
                <a:gd name="T22" fmla="*/ 60 w 60"/>
                <a:gd name="T23" fmla="*/ 125 h 136"/>
                <a:gd name="T24" fmla="*/ 60 w 60"/>
                <a:gd name="T25" fmla="*/ 129 h 136"/>
                <a:gd name="T26" fmla="*/ 60 w 60"/>
                <a:gd name="T27" fmla="*/ 132 h 136"/>
                <a:gd name="T28" fmla="*/ 56 w 60"/>
                <a:gd name="T29" fmla="*/ 132 h 136"/>
                <a:gd name="T30" fmla="*/ 53 w 60"/>
                <a:gd name="T31" fmla="*/ 136 h 136"/>
                <a:gd name="T32" fmla="*/ 49 w 60"/>
                <a:gd name="T33" fmla="*/ 136 h 136"/>
                <a:gd name="T34" fmla="*/ 46 w 60"/>
                <a:gd name="T35" fmla="*/ 136 h 136"/>
                <a:gd name="T36" fmla="*/ 42 w 60"/>
                <a:gd name="T37" fmla="*/ 132 h 136"/>
                <a:gd name="T38" fmla="*/ 39 w 60"/>
                <a:gd name="T39" fmla="*/ 125 h 136"/>
                <a:gd name="T40" fmla="*/ 35 w 60"/>
                <a:gd name="T41" fmla="*/ 115 h 136"/>
                <a:gd name="T42" fmla="*/ 32 w 60"/>
                <a:gd name="T43" fmla="*/ 104 h 136"/>
                <a:gd name="T44" fmla="*/ 28 w 60"/>
                <a:gd name="T45" fmla="*/ 90 h 136"/>
                <a:gd name="T46" fmla="*/ 25 w 60"/>
                <a:gd name="T47" fmla="*/ 76 h 136"/>
                <a:gd name="T48" fmla="*/ 25 w 60"/>
                <a:gd name="T49" fmla="*/ 62 h 136"/>
                <a:gd name="T50" fmla="*/ 21 w 60"/>
                <a:gd name="T51" fmla="*/ 48 h 136"/>
                <a:gd name="T52" fmla="*/ 14 w 60"/>
                <a:gd name="T53" fmla="*/ 38 h 136"/>
                <a:gd name="T54" fmla="*/ 11 w 60"/>
                <a:gd name="T55" fmla="*/ 31 h 136"/>
                <a:gd name="T56" fmla="*/ 7 w 60"/>
                <a:gd name="T57" fmla="*/ 24 h 136"/>
                <a:gd name="T58" fmla="*/ 4 w 60"/>
                <a:gd name="T59" fmla="*/ 17 h 136"/>
                <a:gd name="T60" fmla="*/ 0 w 60"/>
                <a:gd name="T61" fmla="*/ 14 h 136"/>
                <a:gd name="T62" fmla="*/ 0 w 60"/>
                <a:gd name="T63" fmla="*/ 10 h 136"/>
                <a:gd name="T64" fmla="*/ 0 w 60"/>
                <a:gd name="T65" fmla="*/ 7 h 136"/>
                <a:gd name="T66" fmla="*/ 4 w 60"/>
                <a:gd name="T67" fmla="*/ 3 h 136"/>
                <a:gd name="T68" fmla="*/ 7 w 60"/>
                <a:gd name="T69" fmla="*/ 0 h 136"/>
                <a:gd name="T70" fmla="*/ 14 w 60"/>
                <a:gd name="T71" fmla="*/ 0 h 136"/>
                <a:gd name="T72" fmla="*/ 21 w 60"/>
                <a:gd name="T73" fmla="*/ 3 h 136"/>
                <a:gd name="T74" fmla="*/ 32 w 60"/>
                <a:gd name="T75" fmla="*/ 3 h 136"/>
                <a:gd name="T76" fmla="*/ 46 w 60"/>
                <a:gd name="T77" fmla="*/ 7 h 136"/>
                <a:gd name="T78" fmla="*/ 46 w 60"/>
                <a:gd name="T79" fmla="*/ 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136">
                  <a:moveTo>
                    <a:pt x="46" y="7"/>
                  </a:moveTo>
                  <a:lnTo>
                    <a:pt x="46" y="14"/>
                  </a:lnTo>
                  <a:lnTo>
                    <a:pt x="46" y="20"/>
                  </a:lnTo>
                  <a:lnTo>
                    <a:pt x="46" y="27"/>
                  </a:lnTo>
                  <a:lnTo>
                    <a:pt x="49" y="38"/>
                  </a:lnTo>
                  <a:lnTo>
                    <a:pt x="53" y="59"/>
                  </a:lnTo>
                  <a:lnTo>
                    <a:pt x="56" y="80"/>
                  </a:lnTo>
                  <a:lnTo>
                    <a:pt x="56" y="94"/>
                  </a:lnTo>
                  <a:lnTo>
                    <a:pt x="56" y="104"/>
                  </a:lnTo>
                  <a:lnTo>
                    <a:pt x="56" y="111"/>
                  </a:lnTo>
                  <a:lnTo>
                    <a:pt x="60" y="118"/>
                  </a:lnTo>
                  <a:lnTo>
                    <a:pt x="60" y="125"/>
                  </a:lnTo>
                  <a:lnTo>
                    <a:pt x="60" y="129"/>
                  </a:lnTo>
                  <a:lnTo>
                    <a:pt x="60" y="132"/>
                  </a:lnTo>
                  <a:lnTo>
                    <a:pt x="56" y="132"/>
                  </a:lnTo>
                  <a:lnTo>
                    <a:pt x="53" y="136"/>
                  </a:lnTo>
                  <a:lnTo>
                    <a:pt x="49" y="136"/>
                  </a:lnTo>
                  <a:lnTo>
                    <a:pt x="46" y="136"/>
                  </a:lnTo>
                  <a:lnTo>
                    <a:pt x="42" y="132"/>
                  </a:lnTo>
                  <a:lnTo>
                    <a:pt x="39" y="125"/>
                  </a:lnTo>
                  <a:lnTo>
                    <a:pt x="35" y="115"/>
                  </a:lnTo>
                  <a:lnTo>
                    <a:pt x="32" y="104"/>
                  </a:lnTo>
                  <a:lnTo>
                    <a:pt x="28" y="90"/>
                  </a:lnTo>
                  <a:lnTo>
                    <a:pt x="25" y="76"/>
                  </a:lnTo>
                  <a:lnTo>
                    <a:pt x="25" y="62"/>
                  </a:lnTo>
                  <a:lnTo>
                    <a:pt x="21" y="48"/>
                  </a:lnTo>
                  <a:lnTo>
                    <a:pt x="14" y="38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2" y="3"/>
                  </a:lnTo>
                  <a:lnTo>
                    <a:pt x="46" y="7"/>
                  </a:lnTo>
                  <a:lnTo>
                    <a:pt x="4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2">
              <a:extLst>
                <a:ext uri="{FF2B5EF4-FFF2-40B4-BE49-F238E27FC236}">
                  <a16:creationId xmlns:a16="http://schemas.microsoft.com/office/drawing/2014/main" id="{064C5FD3-F375-4D28-9672-A78337F7A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038" y="13346940"/>
              <a:ext cx="984206" cy="660211"/>
            </a:xfrm>
            <a:custGeom>
              <a:avLst/>
              <a:gdLst>
                <a:gd name="T0" fmla="*/ 112 w 161"/>
                <a:gd name="T1" fmla="*/ 108 h 108"/>
                <a:gd name="T2" fmla="*/ 116 w 161"/>
                <a:gd name="T3" fmla="*/ 91 h 108"/>
                <a:gd name="T4" fmla="*/ 119 w 161"/>
                <a:gd name="T5" fmla="*/ 73 h 108"/>
                <a:gd name="T6" fmla="*/ 123 w 161"/>
                <a:gd name="T7" fmla="*/ 59 h 108"/>
                <a:gd name="T8" fmla="*/ 123 w 161"/>
                <a:gd name="T9" fmla="*/ 45 h 108"/>
                <a:gd name="T10" fmla="*/ 126 w 161"/>
                <a:gd name="T11" fmla="*/ 35 h 108"/>
                <a:gd name="T12" fmla="*/ 126 w 161"/>
                <a:gd name="T13" fmla="*/ 28 h 108"/>
                <a:gd name="T14" fmla="*/ 126 w 161"/>
                <a:gd name="T15" fmla="*/ 25 h 108"/>
                <a:gd name="T16" fmla="*/ 126 w 161"/>
                <a:gd name="T17" fmla="*/ 21 h 108"/>
                <a:gd name="T18" fmla="*/ 119 w 161"/>
                <a:gd name="T19" fmla="*/ 18 h 108"/>
                <a:gd name="T20" fmla="*/ 112 w 161"/>
                <a:gd name="T21" fmla="*/ 18 h 108"/>
                <a:gd name="T22" fmla="*/ 109 w 161"/>
                <a:gd name="T23" fmla="*/ 18 h 108"/>
                <a:gd name="T24" fmla="*/ 105 w 161"/>
                <a:gd name="T25" fmla="*/ 18 h 108"/>
                <a:gd name="T26" fmla="*/ 98 w 161"/>
                <a:gd name="T27" fmla="*/ 18 h 108"/>
                <a:gd name="T28" fmla="*/ 95 w 161"/>
                <a:gd name="T29" fmla="*/ 18 h 108"/>
                <a:gd name="T30" fmla="*/ 88 w 161"/>
                <a:gd name="T31" fmla="*/ 18 h 108"/>
                <a:gd name="T32" fmla="*/ 81 w 161"/>
                <a:gd name="T33" fmla="*/ 21 h 108"/>
                <a:gd name="T34" fmla="*/ 74 w 161"/>
                <a:gd name="T35" fmla="*/ 21 h 108"/>
                <a:gd name="T36" fmla="*/ 63 w 161"/>
                <a:gd name="T37" fmla="*/ 25 h 108"/>
                <a:gd name="T38" fmla="*/ 42 w 161"/>
                <a:gd name="T39" fmla="*/ 28 h 108"/>
                <a:gd name="T40" fmla="*/ 28 w 161"/>
                <a:gd name="T41" fmla="*/ 28 h 108"/>
                <a:gd name="T42" fmla="*/ 14 w 161"/>
                <a:gd name="T43" fmla="*/ 31 h 108"/>
                <a:gd name="T44" fmla="*/ 0 w 161"/>
                <a:gd name="T45" fmla="*/ 35 h 108"/>
                <a:gd name="T46" fmla="*/ 0 w 161"/>
                <a:gd name="T47" fmla="*/ 25 h 108"/>
                <a:gd name="T48" fmla="*/ 25 w 161"/>
                <a:gd name="T49" fmla="*/ 25 h 108"/>
                <a:gd name="T50" fmla="*/ 46 w 161"/>
                <a:gd name="T51" fmla="*/ 21 h 108"/>
                <a:gd name="T52" fmla="*/ 70 w 161"/>
                <a:gd name="T53" fmla="*/ 14 h 108"/>
                <a:gd name="T54" fmla="*/ 91 w 161"/>
                <a:gd name="T55" fmla="*/ 11 h 108"/>
                <a:gd name="T56" fmla="*/ 102 w 161"/>
                <a:gd name="T57" fmla="*/ 11 h 108"/>
                <a:gd name="T58" fmla="*/ 109 w 161"/>
                <a:gd name="T59" fmla="*/ 7 h 108"/>
                <a:gd name="T60" fmla="*/ 112 w 161"/>
                <a:gd name="T61" fmla="*/ 7 h 108"/>
                <a:gd name="T62" fmla="*/ 116 w 161"/>
                <a:gd name="T63" fmla="*/ 4 h 108"/>
                <a:gd name="T64" fmla="*/ 119 w 161"/>
                <a:gd name="T65" fmla="*/ 0 h 108"/>
                <a:gd name="T66" fmla="*/ 126 w 161"/>
                <a:gd name="T67" fmla="*/ 0 h 108"/>
                <a:gd name="T68" fmla="*/ 126 w 161"/>
                <a:gd name="T69" fmla="*/ 0 h 108"/>
                <a:gd name="T70" fmla="*/ 130 w 161"/>
                <a:gd name="T71" fmla="*/ 0 h 108"/>
                <a:gd name="T72" fmla="*/ 137 w 161"/>
                <a:gd name="T73" fmla="*/ 4 h 108"/>
                <a:gd name="T74" fmla="*/ 144 w 161"/>
                <a:gd name="T75" fmla="*/ 7 h 108"/>
                <a:gd name="T76" fmla="*/ 151 w 161"/>
                <a:gd name="T77" fmla="*/ 14 h 108"/>
                <a:gd name="T78" fmla="*/ 154 w 161"/>
                <a:gd name="T79" fmla="*/ 18 h 108"/>
                <a:gd name="T80" fmla="*/ 158 w 161"/>
                <a:gd name="T81" fmla="*/ 21 h 108"/>
                <a:gd name="T82" fmla="*/ 161 w 161"/>
                <a:gd name="T83" fmla="*/ 21 h 108"/>
                <a:gd name="T84" fmla="*/ 158 w 161"/>
                <a:gd name="T85" fmla="*/ 25 h 108"/>
                <a:gd name="T86" fmla="*/ 158 w 161"/>
                <a:gd name="T87" fmla="*/ 25 h 108"/>
                <a:gd name="T88" fmla="*/ 151 w 161"/>
                <a:gd name="T89" fmla="*/ 28 h 108"/>
                <a:gd name="T90" fmla="*/ 151 w 161"/>
                <a:gd name="T91" fmla="*/ 31 h 108"/>
                <a:gd name="T92" fmla="*/ 147 w 161"/>
                <a:gd name="T93" fmla="*/ 35 h 108"/>
                <a:gd name="T94" fmla="*/ 144 w 161"/>
                <a:gd name="T95" fmla="*/ 42 h 108"/>
                <a:gd name="T96" fmla="*/ 140 w 161"/>
                <a:gd name="T97" fmla="*/ 52 h 108"/>
                <a:gd name="T98" fmla="*/ 137 w 161"/>
                <a:gd name="T99" fmla="*/ 63 h 108"/>
                <a:gd name="T100" fmla="*/ 133 w 161"/>
                <a:gd name="T101" fmla="*/ 77 h 108"/>
                <a:gd name="T102" fmla="*/ 126 w 161"/>
                <a:gd name="T103" fmla="*/ 91 h 108"/>
                <a:gd name="T104" fmla="*/ 119 w 161"/>
                <a:gd name="T105" fmla="*/ 108 h 108"/>
                <a:gd name="T106" fmla="*/ 112 w 161"/>
                <a:gd name="T107" fmla="*/ 108 h 108"/>
                <a:gd name="T108" fmla="*/ 112 w 161"/>
                <a:gd name="T10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1" h="108">
                  <a:moveTo>
                    <a:pt x="112" y="108"/>
                  </a:moveTo>
                  <a:lnTo>
                    <a:pt x="116" y="91"/>
                  </a:lnTo>
                  <a:lnTo>
                    <a:pt x="119" y="73"/>
                  </a:lnTo>
                  <a:lnTo>
                    <a:pt x="123" y="59"/>
                  </a:lnTo>
                  <a:lnTo>
                    <a:pt x="123" y="45"/>
                  </a:lnTo>
                  <a:lnTo>
                    <a:pt x="126" y="35"/>
                  </a:lnTo>
                  <a:lnTo>
                    <a:pt x="126" y="28"/>
                  </a:lnTo>
                  <a:lnTo>
                    <a:pt x="126" y="25"/>
                  </a:lnTo>
                  <a:lnTo>
                    <a:pt x="126" y="21"/>
                  </a:lnTo>
                  <a:lnTo>
                    <a:pt x="119" y="18"/>
                  </a:lnTo>
                  <a:lnTo>
                    <a:pt x="112" y="18"/>
                  </a:lnTo>
                  <a:lnTo>
                    <a:pt x="109" y="18"/>
                  </a:lnTo>
                  <a:lnTo>
                    <a:pt x="105" y="18"/>
                  </a:lnTo>
                  <a:lnTo>
                    <a:pt x="98" y="18"/>
                  </a:lnTo>
                  <a:lnTo>
                    <a:pt x="95" y="18"/>
                  </a:lnTo>
                  <a:lnTo>
                    <a:pt x="88" y="18"/>
                  </a:lnTo>
                  <a:lnTo>
                    <a:pt x="81" y="21"/>
                  </a:lnTo>
                  <a:lnTo>
                    <a:pt x="74" y="21"/>
                  </a:lnTo>
                  <a:lnTo>
                    <a:pt x="63" y="25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14" y="31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25" y="25"/>
                  </a:lnTo>
                  <a:lnTo>
                    <a:pt x="46" y="21"/>
                  </a:lnTo>
                  <a:lnTo>
                    <a:pt x="70" y="14"/>
                  </a:lnTo>
                  <a:lnTo>
                    <a:pt x="91" y="11"/>
                  </a:lnTo>
                  <a:lnTo>
                    <a:pt x="102" y="11"/>
                  </a:lnTo>
                  <a:lnTo>
                    <a:pt x="109" y="7"/>
                  </a:lnTo>
                  <a:lnTo>
                    <a:pt x="112" y="7"/>
                  </a:lnTo>
                  <a:lnTo>
                    <a:pt x="116" y="4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7" y="4"/>
                  </a:lnTo>
                  <a:lnTo>
                    <a:pt x="144" y="7"/>
                  </a:lnTo>
                  <a:lnTo>
                    <a:pt x="151" y="14"/>
                  </a:lnTo>
                  <a:lnTo>
                    <a:pt x="154" y="18"/>
                  </a:lnTo>
                  <a:lnTo>
                    <a:pt x="158" y="21"/>
                  </a:lnTo>
                  <a:lnTo>
                    <a:pt x="161" y="21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1" y="28"/>
                  </a:lnTo>
                  <a:lnTo>
                    <a:pt x="151" y="31"/>
                  </a:lnTo>
                  <a:lnTo>
                    <a:pt x="147" y="35"/>
                  </a:lnTo>
                  <a:lnTo>
                    <a:pt x="144" y="42"/>
                  </a:lnTo>
                  <a:lnTo>
                    <a:pt x="140" y="52"/>
                  </a:lnTo>
                  <a:lnTo>
                    <a:pt x="137" y="63"/>
                  </a:lnTo>
                  <a:lnTo>
                    <a:pt x="133" y="77"/>
                  </a:lnTo>
                  <a:lnTo>
                    <a:pt x="126" y="91"/>
                  </a:lnTo>
                  <a:lnTo>
                    <a:pt x="119" y="108"/>
                  </a:lnTo>
                  <a:lnTo>
                    <a:pt x="112" y="108"/>
                  </a:lnTo>
                  <a:lnTo>
                    <a:pt x="112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3">
              <a:extLst>
                <a:ext uri="{FF2B5EF4-FFF2-40B4-BE49-F238E27FC236}">
                  <a16:creationId xmlns:a16="http://schemas.microsoft.com/office/drawing/2014/main" id="{B2DD54F6-1614-4F67-B122-2E657D77B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414" y="13988814"/>
              <a:ext cx="709116" cy="128376"/>
            </a:xfrm>
            <a:custGeom>
              <a:avLst/>
              <a:gdLst>
                <a:gd name="T0" fmla="*/ 56 w 116"/>
                <a:gd name="T1" fmla="*/ 7 h 21"/>
                <a:gd name="T2" fmla="*/ 74 w 116"/>
                <a:gd name="T3" fmla="*/ 3 h 21"/>
                <a:gd name="T4" fmla="*/ 88 w 116"/>
                <a:gd name="T5" fmla="*/ 0 h 21"/>
                <a:gd name="T6" fmla="*/ 98 w 116"/>
                <a:gd name="T7" fmla="*/ 0 h 21"/>
                <a:gd name="T8" fmla="*/ 105 w 116"/>
                <a:gd name="T9" fmla="*/ 0 h 21"/>
                <a:gd name="T10" fmla="*/ 109 w 116"/>
                <a:gd name="T11" fmla="*/ 0 h 21"/>
                <a:gd name="T12" fmla="*/ 112 w 116"/>
                <a:gd name="T13" fmla="*/ 0 h 21"/>
                <a:gd name="T14" fmla="*/ 112 w 116"/>
                <a:gd name="T15" fmla="*/ 0 h 21"/>
                <a:gd name="T16" fmla="*/ 116 w 116"/>
                <a:gd name="T17" fmla="*/ 3 h 21"/>
                <a:gd name="T18" fmla="*/ 112 w 116"/>
                <a:gd name="T19" fmla="*/ 3 h 21"/>
                <a:gd name="T20" fmla="*/ 112 w 116"/>
                <a:gd name="T21" fmla="*/ 7 h 21"/>
                <a:gd name="T22" fmla="*/ 112 w 116"/>
                <a:gd name="T23" fmla="*/ 7 h 21"/>
                <a:gd name="T24" fmla="*/ 109 w 116"/>
                <a:gd name="T25" fmla="*/ 7 h 21"/>
                <a:gd name="T26" fmla="*/ 105 w 116"/>
                <a:gd name="T27" fmla="*/ 10 h 21"/>
                <a:gd name="T28" fmla="*/ 98 w 116"/>
                <a:gd name="T29" fmla="*/ 10 h 21"/>
                <a:gd name="T30" fmla="*/ 95 w 116"/>
                <a:gd name="T31" fmla="*/ 10 h 21"/>
                <a:gd name="T32" fmla="*/ 84 w 116"/>
                <a:gd name="T33" fmla="*/ 10 h 21"/>
                <a:gd name="T34" fmla="*/ 77 w 116"/>
                <a:gd name="T35" fmla="*/ 14 h 21"/>
                <a:gd name="T36" fmla="*/ 67 w 116"/>
                <a:gd name="T37" fmla="*/ 14 h 21"/>
                <a:gd name="T38" fmla="*/ 53 w 116"/>
                <a:gd name="T39" fmla="*/ 14 h 21"/>
                <a:gd name="T40" fmla="*/ 46 w 116"/>
                <a:gd name="T41" fmla="*/ 17 h 21"/>
                <a:gd name="T42" fmla="*/ 28 w 116"/>
                <a:gd name="T43" fmla="*/ 17 h 21"/>
                <a:gd name="T44" fmla="*/ 14 w 116"/>
                <a:gd name="T45" fmla="*/ 21 h 21"/>
                <a:gd name="T46" fmla="*/ 0 w 116"/>
                <a:gd name="T47" fmla="*/ 21 h 21"/>
                <a:gd name="T48" fmla="*/ 0 w 116"/>
                <a:gd name="T49" fmla="*/ 14 h 21"/>
                <a:gd name="T50" fmla="*/ 11 w 116"/>
                <a:gd name="T51" fmla="*/ 14 h 21"/>
                <a:gd name="T52" fmla="*/ 25 w 116"/>
                <a:gd name="T53" fmla="*/ 10 h 21"/>
                <a:gd name="T54" fmla="*/ 39 w 116"/>
                <a:gd name="T55" fmla="*/ 10 h 21"/>
                <a:gd name="T56" fmla="*/ 56 w 116"/>
                <a:gd name="T57" fmla="*/ 7 h 21"/>
                <a:gd name="T58" fmla="*/ 56 w 116"/>
                <a:gd name="T5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21">
                  <a:moveTo>
                    <a:pt x="56" y="7"/>
                  </a:moveTo>
                  <a:lnTo>
                    <a:pt x="74" y="3"/>
                  </a:lnTo>
                  <a:lnTo>
                    <a:pt x="88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6" y="3"/>
                  </a:lnTo>
                  <a:lnTo>
                    <a:pt x="112" y="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5" y="10"/>
                  </a:lnTo>
                  <a:lnTo>
                    <a:pt x="98" y="10"/>
                  </a:lnTo>
                  <a:lnTo>
                    <a:pt x="95" y="10"/>
                  </a:lnTo>
                  <a:lnTo>
                    <a:pt x="84" y="10"/>
                  </a:lnTo>
                  <a:lnTo>
                    <a:pt x="77" y="14"/>
                  </a:lnTo>
                  <a:lnTo>
                    <a:pt x="67" y="14"/>
                  </a:lnTo>
                  <a:lnTo>
                    <a:pt x="53" y="14"/>
                  </a:lnTo>
                  <a:lnTo>
                    <a:pt x="46" y="17"/>
                  </a:lnTo>
                  <a:lnTo>
                    <a:pt x="28" y="17"/>
                  </a:lnTo>
                  <a:lnTo>
                    <a:pt x="14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25" y="10"/>
                  </a:lnTo>
                  <a:lnTo>
                    <a:pt x="39" y="10"/>
                  </a:lnTo>
                  <a:lnTo>
                    <a:pt x="56" y="7"/>
                  </a:lnTo>
                  <a:lnTo>
                    <a:pt x="5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4">
              <a:extLst>
                <a:ext uri="{FF2B5EF4-FFF2-40B4-BE49-F238E27FC236}">
                  <a16:creationId xmlns:a16="http://schemas.microsoft.com/office/drawing/2014/main" id="{893CF779-0912-48F4-942A-DCDDE2E9F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202" y="14349483"/>
              <a:ext cx="813040" cy="813040"/>
            </a:xfrm>
            <a:custGeom>
              <a:avLst/>
              <a:gdLst>
                <a:gd name="T0" fmla="*/ 66 w 133"/>
                <a:gd name="T1" fmla="*/ 63 h 133"/>
                <a:gd name="T2" fmla="*/ 73 w 133"/>
                <a:gd name="T3" fmla="*/ 56 h 133"/>
                <a:gd name="T4" fmla="*/ 80 w 133"/>
                <a:gd name="T5" fmla="*/ 46 h 133"/>
                <a:gd name="T6" fmla="*/ 84 w 133"/>
                <a:gd name="T7" fmla="*/ 39 h 133"/>
                <a:gd name="T8" fmla="*/ 91 w 133"/>
                <a:gd name="T9" fmla="*/ 32 h 133"/>
                <a:gd name="T10" fmla="*/ 91 w 133"/>
                <a:gd name="T11" fmla="*/ 25 h 133"/>
                <a:gd name="T12" fmla="*/ 94 w 133"/>
                <a:gd name="T13" fmla="*/ 21 h 133"/>
                <a:gd name="T14" fmla="*/ 94 w 133"/>
                <a:gd name="T15" fmla="*/ 18 h 133"/>
                <a:gd name="T16" fmla="*/ 94 w 133"/>
                <a:gd name="T17" fmla="*/ 14 h 133"/>
                <a:gd name="T18" fmla="*/ 94 w 133"/>
                <a:gd name="T19" fmla="*/ 11 h 133"/>
                <a:gd name="T20" fmla="*/ 94 w 133"/>
                <a:gd name="T21" fmla="*/ 11 h 133"/>
                <a:gd name="T22" fmla="*/ 94 w 133"/>
                <a:gd name="T23" fmla="*/ 7 h 133"/>
                <a:gd name="T24" fmla="*/ 98 w 133"/>
                <a:gd name="T25" fmla="*/ 4 h 133"/>
                <a:gd name="T26" fmla="*/ 98 w 133"/>
                <a:gd name="T27" fmla="*/ 0 h 133"/>
                <a:gd name="T28" fmla="*/ 101 w 133"/>
                <a:gd name="T29" fmla="*/ 0 h 133"/>
                <a:gd name="T30" fmla="*/ 105 w 133"/>
                <a:gd name="T31" fmla="*/ 0 h 133"/>
                <a:gd name="T32" fmla="*/ 112 w 133"/>
                <a:gd name="T33" fmla="*/ 0 h 133"/>
                <a:gd name="T34" fmla="*/ 119 w 133"/>
                <a:gd name="T35" fmla="*/ 7 h 133"/>
                <a:gd name="T36" fmla="*/ 126 w 133"/>
                <a:gd name="T37" fmla="*/ 14 h 133"/>
                <a:gd name="T38" fmla="*/ 129 w 133"/>
                <a:gd name="T39" fmla="*/ 21 h 133"/>
                <a:gd name="T40" fmla="*/ 133 w 133"/>
                <a:gd name="T41" fmla="*/ 25 h 133"/>
                <a:gd name="T42" fmla="*/ 133 w 133"/>
                <a:gd name="T43" fmla="*/ 32 h 133"/>
                <a:gd name="T44" fmla="*/ 129 w 133"/>
                <a:gd name="T45" fmla="*/ 35 h 133"/>
                <a:gd name="T46" fmla="*/ 129 w 133"/>
                <a:gd name="T47" fmla="*/ 42 h 133"/>
                <a:gd name="T48" fmla="*/ 122 w 133"/>
                <a:gd name="T49" fmla="*/ 49 h 133"/>
                <a:gd name="T50" fmla="*/ 115 w 133"/>
                <a:gd name="T51" fmla="*/ 56 h 133"/>
                <a:gd name="T52" fmla="*/ 108 w 133"/>
                <a:gd name="T53" fmla="*/ 67 h 133"/>
                <a:gd name="T54" fmla="*/ 98 w 133"/>
                <a:gd name="T55" fmla="*/ 74 h 133"/>
                <a:gd name="T56" fmla="*/ 87 w 133"/>
                <a:gd name="T57" fmla="*/ 84 h 133"/>
                <a:gd name="T58" fmla="*/ 77 w 133"/>
                <a:gd name="T59" fmla="*/ 94 h 133"/>
                <a:gd name="T60" fmla="*/ 63 w 133"/>
                <a:gd name="T61" fmla="*/ 105 h 133"/>
                <a:gd name="T62" fmla="*/ 49 w 133"/>
                <a:gd name="T63" fmla="*/ 112 h 133"/>
                <a:gd name="T64" fmla="*/ 38 w 133"/>
                <a:gd name="T65" fmla="*/ 119 h 133"/>
                <a:gd name="T66" fmla="*/ 24 w 133"/>
                <a:gd name="T67" fmla="*/ 126 h 133"/>
                <a:gd name="T68" fmla="*/ 14 w 133"/>
                <a:gd name="T69" fmla="*/ 129 h 133"/>
                <a:gd name="T70" fmla="*/ 7 w 133"/>
                <a:gd name="T71" fmla="*/ 133 h 133"/>
                <a:gd name="T72" fmla="*/ 0 w 133"/>
                <a:gd name="T73" fmla="*/ 133 h 133"/>
                <a:gd name="T74" fmla="*/ 0 w 133"/>
                <a:gd name="T75" fmla="*/ 133 h 133"/>
                <a:gd name="T76" fmla="*/ 0 w 133"/>
                <a:gd name="T77" fmla="*/ 129 h 133"/>
                <a:gd name="T78" fmla="*/ 0 w 133"/>
                <a:gd name="T79" fmla="*/ 126 h 133"/>
                <a:gd name="T80" fmla="*/ 3 w 133"/>
                <a:gd name="T81" fmla="*/ 122 h 133"/>
                <a:gd name="T82" fmla="*/ 7 w 133"/>
                <a:gd name="T83" fmla="*/ 119 h 133"/>
                <a:gd name="T84" fmla="*/ 10 w 133"/>
                <a:gd name="T85" fmla="*/ 115 h 133"/>
                <a:gd name="T86" fmla="*/ 17 w 133"/>
                <a:gd name="T87" fmla="*/ 112 h 133"/>
                <a:gd name="T88" fmla="*/ 24 w 133"/>
                <a:gd name="T89" fmla="*/ 105 h 133"/>
                <a:gd name="T90" fmla="*/ 35 w 133"/>
                <a:gd name="T91" fmla="*/ 94 h 133"/>
                <a:gd name="T92" fmla="*/ 49 w 133"/>
                <a:gd name="T93" fmla="*/ 84 h 133"/>
                <a:gd name="T94" fmla="*/ 59 w 133"/>
                <a:gd name="T95" fmla="*/ 74 h 133"/>
                <a:gd name="T96" fmla="*/ 66 w 133"/>
                <a:gd name="T97" fmla="*/ 63 h 133"/>
                <a:gd name="T98" fmla="*/ 66 w 133"/>
                <a:gd name="T99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" h="133">
                  <a:moveTo>
                    <a:pt x="66" y="63"/>
                  </a:moveTo>
                  <a:lnTo>
                    <a:pt x="73" y="56"/>
                  </a:lnTo>
                  <a:lnTo>
                    <a:pt x="80" y="46"/>
                  </a:lnTo>
                  <a:lnTo>
                    <a:pt x="84" y="39"/>
                  </a:lnTo>
                  <a:lnTo>
                    <a:pt x="91" y="32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4" y="18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7"/>
                  </a:lnTo>
                  <a:lnTo>
                    <a:pt x="98" y="4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9" y="7"/>
                  </a:lnTo>
                  <a:lnTo>
                    <a:pt x="126" y="14"/>
                  </a:lnTo>
                  <a:lnTo>
                    <a:pt x="129" y="21"/>
                  </a:lnTo>
                  <a:lnTo>
                    <a:pt x="133" y="25"/>
                  </a:lnTo>
                  <a:lnTo>
                    <a:pt x="133" y="32"/>
                  </a:lnTo>
                  <a:lnTo>
                    <a:pt x="129" y="35"/>
                  </a:lnTo>
                  <a:lnTo>
                    <a:pt x="129" y="42"/>
                  </a:lnTo>
                  <a:lnTo>
                    <a:pt x="122" y="49"/>
                  </a:lnTo>
                  <a:lnTo>
                    <a:pt x="115" y="56"/>
                  </a:lnTo>
                  <a:lnTo>
                    <a:pt x="108" y="67"/>
                  </a:lnTo>
                  <a:lnTo>
                    <a:pt x="98" y="74"/>
                  </a:lnTo>
                  <a:lnTo>
                    <a:pt x="87" y="84"/>
                  </a:lnTo>
                  <a:lnTo>
                    <a:pt x="77" y="94"/>
                  </a:lnTo>
                  <a:lnTo>
                    <a:pt x="63" y="105"/>
                  </a:lnTo>
                  <a:lnTo>
                    <a:pt x="49" y="112"/>
                  </a:lnTo>
                  <a:lnTo>
                    <a:pt x="38" y="119"/>
                  </a:lnTo>
                  <a:lnTo>
                    <a:pt x="24" y="126"/>
                  </a:lnTo>
                  <a:lnTo>
                    <a:pt x="14" y="129"/>
                  </a:lnTo>
                  <a:lnTo>
                    <a:pt x="7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0" y="126"/>
                  </a:lnTo>
                  <a:lnTo>
                    <a:pt x="3" y="122"/>
                  </a:lnTo>
                  <a:lnTo>
                    <a:pt x="7" y="119"/>
                  </a:lnTo>
                  <a:lnTo>
                    <a:pt x="10" y="115"/>
                  </a:lnTo>
                  <a:lnTo>
                    <a:pt x="17" y="112"/>
                  </a:lnTo>
                  <a:lnTo>
                    <a:pt x="24" y="105"/>
                  </a:lnTo>
                  <a:lnTo>
                    <a:pt x="35" y="94"/>
                  </a:lnTo>
                  <a:lnTo>
                    <a:pt x="49" y="84"/>
                  </a:lnTo>
                  <a:lnTo>
                    <a:pt x="59" y="74"/>
                  </a:lnTo>
                  <a:lnTo>
                    <a:pt x="66" y="63"/>
                  </a:lnTo>
                  <a:lnTo>
                    <a:pt x="66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5">
              <a:extLst>
                <a:ext uri="{FF2B5EF4-FFF2-40B4-BE49-F238E27FC236}">
                  <a16:creationId xmlns:a16="http://schemas.microsoft.com/office/drawing/2014/main" id="{20C250B0-9A32-46A5-A324-7F3E1AFF0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329" y="14306693"/>
              <a:ext cx="641874" cy="813040"/>
            </a:xfrm>
            <a:custGeom>
              <a:avLst/>
              <a:gdLst>
                <a:gd name="T0" fmla="*/ 46 w 105"/>
                <a:gd name="T1" fmla="*/ 21 h 133"/>
                <a:gd name="T2" fmla="*/ 63 w 105"/>
                <a:gd name="T3" fmla="*/ 35 h 133"/>
                <a:gd name="T4" fmla="*/ 84 w 105"/>
                <a:gd name="T5" fmla="*/ 53 h 133"/>
                <a:gd name="T6" fmla="*/ 91 w 105"/>
                <a:gd name="T7" fmla="*/ 63 h 133"/>
                <a:gd name="T8" fmla="*/ 98 w 105"/>
                <a:gd name="T9" fmla="*/ 70 h 133"/>
                <a:gd name="T10" fmla="*/ 101 w 105"/>
                <a:gd name="T11" fmla="*/ 81 h 133"/>
                <a:gd name="T12" fmla="*/ 105 w 105"/>
                <a:gd name="T13" fmla="*/ 88 h 133"/>
                <a:gd name="T14" fmla="*/ 105 w 105"/>
                <a:gd name="T15" fmla="*/ 101 h 133"/>
                <a:gd name="T16" fmla="*/ 105 w 105"/>
                <a:gd name="T17" fmla="*/ 115 h 133"/>
                <a:gd name="T18" fmla="*/ 105 w 105"/>
                <a:gd name="T19" fmla="*/ 122 h 133"/>
                <a:gd name="T20" fmla="*/ 101 w 105"/>
                <a:gd name="T21" fmla="*/ 129 h 133"/>
                <a:gd name="T22" fmla="*/ 98 w 105"/>
                <a:gd name="T23" fmla="*/ 129 h 133"/>
                <a:gd name="T24" fmla="*/ 94 w 105"/>
                <a:gd name="T25" fmla="*/ 133 h 133"/>
                <a:gd name="T26" fmla="*/ 91 w 105"/>
                <a:gd name="T27" fmla="*/ 133 h 133"/>
                <a:gd name="T28" fmla="*/ 91 w 105"/>
                <a:gd name="T29" fmla="*/ 129 h 133"/>
                <a:gd name="T30" fmla="*/ 87 w 105"/>
                <a:gd name="T31" fmla="*/ 126 h 133"/>
                <a:gd name="T32" fmla="*/ 84 w 105"/>
                <a:gd name="T33" fmla="*/ 122 h 133"/>
                <a:gd name="T34" fmla="*/ 80 w 105"/>
                <a:gd name="T35" fmla="*/ 119 h 133"/>
                <a:gd name="T36" fmla="*/ 73 w 105"/>
                <a:gd name="T37" fmla="*/ 112 h 133"/>
                <a:gd name="T38" fmla="*/ 67 w 105"/>
                <a:gd name="T39" fmla="*/ 101 h 133"/>
                <a:gd name="T40" fmla="*/ 56 w 105"/>
                <a:gd name="T41" fmla="*/ 91 h 133"/>
                <a:gd name="T42" fmla="*/ 39 w 105"/>
                <a:gd name="T43" fmla="*/ 67 h 133"/>
                <a:gd name="T44" fmla="*/ 21 w 105"/>
                <a:gd name="T45" fmla="*/ 39 h 133"/>
                <a:gd name="T46" fmla="*/ 11 w 105"/>
                <a:gd name="T47" fmla="*/ 28 h 133"/>
                <a:gd name="T48" fmla="*/ 4 w 105"/>
                <a:gd name="T49" fmla="*/ 21 h 133"/>
                <a:gd name="T50" fmla="*/ 0 w 105"/>
                <a:gd name="T51" fmla="*/ 14 h 133"/>
                <a:gd name="T52" fmla="*/ 0 w 105"/>
                <a:gd name="T53" fmla="*/ 7 h 133"/>
                <a:gd name="T54" fmla="*/ 0 w 105"/>
                <a:gd name="T55" fmla="*/ 4 h 133"/>
                <a:gd name="T56" fmla="*/ 4 w 105"/>
                <a:gd name="T57" fmla="*/ 0 h 133"/>
                <a:gd name="T58" fmla="*/ 7 w 105"/>
                <a:gd name="T59" fmla="*/ 0 h 133"/>
                <a:gd name="T60" fmla="*/ 11 w 105"/>
                <a:gd name="T61" fmla="*/ 0 h 133"/>
                <a:gd name="T62" fmla="*/ 18 w 105"/>
                <a:gd name="T63" fmla="*/ 4 h 133"/>
                <a:gd name="T64" fmla="*/ 25 w 105"/>
                <a:gd name="T65" fmla="*/ 7 h 133"/>
                <a:gd name="T66" fmla="*/ 35 w 105"/>
                <a:gd name="T67" fmla="*/ 14 h 133"/>
                <a:gd name="T68" fmla="*/ 46 w 105"/>
                <a:gd name="T69" fmla="*/ 21 h 133"/>
                <a:gd name="T70" fmla="*/ 46 w 105"/>
                <a:gd name="T7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33">
                  <a:moveTo>
                    <a:pt x="46" y="21"/>
                  </a:moveTo>
                  <a:lnTo>
                    <a:pt x="63" y="35"/>
                  </a:lnTo>
                  <a:lnTo>
                    <a:pt x="84" y="53"/>
                  </a:lnTo>
                  <a:lnTo>
                    <a:pt x="91" y="63"/>
                  </a:lnTo>
                  <a:lnTo>
                    <a:pt x="98" y="70"/>
                  </a:lnTo>
                  <a:lnTo>
                    <a:pt x="101" y="81"/>
                  </a:lnTo>
                  <a:lnTo>
                    <a:pt x="105" y="88"/>
                  </a:lnTo>
                  <a:lnTo>
                    <a:pt x="105" y="101"/>
                  </a:lnTo>
                  <a:lnTo>
                    <a:pt x="105" y="115"/>
                  </a:lnTo>
                  <a:lnTo>
                    <a:pt x="105" y="122"/>
                  </a:lnTo>
                  <a:lnTo>
                    <a:pt x="101" y="129"/>
                  </a:lnTo>
                  <a:lnTo>
                    <a:pt x="98" y="129"/>
                  </a:lnTo>
                  <a:lnTo>
                    <a:pt x="94" y="133"/>
                  </a:lnTo>
                  <a:lnTo>
                    <a:pt x="91" y="133"/>
                  </a:lnTo>
                  <a:lnTo>
                    <a:pt x="91" y="129"/>
                  </a:lnTo>
                  <a:lnTo>
                    <a:pt x="87" y="126"/>
                  </a:lnTo>
                  <a:lnTo>
                    <a:pt x="84" y="122"/>
                  </a:lnTo>
                  <a:lnTo>
                    <a:pt x="80" y="119"/>
                  </a:lnTo>
                  <a:lnTo>
                    <a:pt x="73" y="112"/>
                  </a:lnTo>
                  <a:lnTo>
                    <a:pt x="67" y="101"/>
                  </a:lnTo>
                  <a:lnTo>
                    <a:pt x="56" y="91"/>
                  </a:lnTo>
                  <a:lnTo>
                    <a:pt x="39" y="67"/>
                  </a:lnTo>
                  <a:lnTo>
                    <a:pt x="21" y="39"/>
                  </a:lnTo>
                  <a:lnTo>
                    <a:pt x="11" y="28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5" y="7"/>
                  </a:lnTo>
                  <a:lnTo>
                    <a:pt x="35" y="14"/>
                  </a:lnTo>
                  <a:lnTo>
                    <a:pt x="46" y="21"/>
                  </a:lnTo>
                  <a:lnTo>
                    <a:pt x="46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3A75256C-630C-4CF2-80B2-9B7BE728A9DA}"/>
              </a:ext>
            </a:extLst>
          </p:cNvPr>
          <p:cNvGrpSpPr/>
          <p:nvPr/>
        </p:nvGrpSpPr>
        <p:grpSpPr>
          <a:xfrm>
            <a:off x="5105299" y="2095905"/>
            <a:ext cx="2011202" cy="2518583"/>
            <a:chOff x="4555456" y="12961819"/>
            <a:chExt cx="2011202" cy="2518583"/>
          </a:xfrm>
        </p:grpSpPr>
        <p:sp>
          <p:nvSpPr>
            <p:cNvPr id="9" name="Freeform 86">
              <a:extLst>
                <a:ext uri="{FF2B5EF4-FFF2-40B4-BE49-F238E27FC236}">
                  <a16:creationId xmlns:a16="http://schemas.microsoft.com/office/drawing/2014/main" id="{CFA99EC3-E09A-41D3-9092-BB49706FF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039" y="13346940"/>
              <a:ext cx="1925619" cy="403462"/>
            </a:xfrm>
            <a:custGeom>
              <a:avLst/>
              <a:gdLst>
                <a:gd name="T0" fmla="*/ 315 w 315"/>
                <a:gd name="T1" fmla="*/ 28 h 66"/>
                <a:gd name="T2" fmla="*/ 315 w 315"/>
                <a:gd name="T3" fmla="*/ 31 h 66"/>
                <a:gd name="T4" fmla="*/ 308 w 315"/>
                <a:gd name="T5" fmla="*/ 35 h 66"/>
                <a:gd name="T6" fmla="*/ 301 w 315"/>
                <a:gd name="T7" fmla="*/ 38 h 66"/>
                <a:gd name="T8" fmla="*/ 290 w 315"/>
                <a:gd name="T9" fmla="*/ 38 h 66"/>
                <a:gd name="T10" fmla="*/ 266 w 315"/>
                <a:gd name="T11" fmla="*/ 38 h 66"/>
                <a:gd name="T12" fmla="*/ 224 w 315"/>
                <a:gd name="T13" fmla="*/ 42 h 66"/>
                <a:gd name="T14" fmla="*/ 168 w 315"/>
                <a:gd name="T15" fmla="*/ 45 h 66"/>
                <a:gd name="T16" fmla="*/ 116 w 315"/>
                <a:gd name="T17" fmla="*/ 52 h 66"/>
                <a:gd name="T18" fmla="*/ 70 w 315"/>
                <a:gd name="T19" fmla="*/ 59 h 66"/>
                <a:gd name="T20" fmla="*/ 53 w 315"/>
                <a:gd name="T21" fmla="*/ 63 h 66"/>
                <a:gd name="T22" fmla="*/ 39 w 315"/>
                <a:gd name="T23" fmla="*/ 66 h 66"/>
                <a:gd name="T24" fmla="*/ 28 w 315"/>
                <a:gd name="T25" fmla="*/ 66 h 66"/>
                <a:gd name="T26" fmla="*/ 21 w 315"/>
                <a:gd name="T27" fmla="*/ 66 h 66"/>
                <a:gd name="T28" fmla="*/ 14 w 315"/>
                <a:gd name="T29" fmla="*/ 63 h 66"/>
                <a:gd name="T30" fmla="*/ 4 w 315"/>
                <a:gd name="T31" fmla="*/ 52 h 66"/>
                <a:gd name="T32" fmla="*/ 0 w 315"/>
                <a:gd name="T33" fmla="*/ 42 h 66"/>
                <a:gd name="T34" fmla="*/ 11 w 315"/>
                <a:gd name="T35" fmla="*/ 38 h 66"/>
                <a:gd name="T36" fmla="*/ 21 w 315"/>
                <a:gd name="T37" fmla="*/ 38 h 66"/>
                <a:gd name="T38" fmla="*/ 35 w 315"/>
                <a:gd name="T39" fmla="*/ 38 h 66"/>
                <a:gd name="T40" fmla="*/ 53 w 315"/>
                <a:gd name="T41" fmla="*/ 35 h 66"/>
                <a:gd name="T42" fmla="*/ 77 w 315"/>
                <a:gd name="T43" fmla="*/ 31 h 66"/>
                <a:gd name="T44" fmla="*/ 123 w 315"/>
                <a:gd name="T45" fmla="*/ 28 h 66"/>
                <a:gd name="T46" fmla="*/ 157 w 315"/>
                <a:gd name="T47" fmla="*/ 21 h 66"/>
                <a:gd name="T48" fmla="*/ 189 w 315"/>
                <a:gd name="T49" fmla="*/ 18 h 66"/>
                <a:gd name="T50" fmla="*/ 227 w 315"/>
                <a:gd name="T51" fmla="*/ 11 h 66"/>
                <a:gd name="T52" fmla="*/ 245 w 315"/>
                <a:gd name="T53" fmla="*/ 7 h 66"/>
                <a:gd name="T54" fmla="*/ 259 w 315"/>
                <a:gd name="T55" fmla="*/ 4 h 66"/>
                <a:gd name="T56" fmla="*/ 273 w 315"/>
                <a:gd name="T57" fmla="*/ 4 h 66"/>
                <a:gd name="T58" fmla="*/ 276 w 315"/>
                <a:gd name="T59" fmla="*/ 0 h 66"/>
                <a:gd name="T60" fmla="*/ 287 w 315"/>
                <a:gd name="T61" fmla="*/ 4 h 66"/>
                <a:gd name="T62" fmla="*/ 308 w 315"/>
                <a:gd name="T63" fmla="*/ 14 h 66"/>
                <a:gd name="T64" fmla="*/ 315 w 315"/>
                <a:gd name="T65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5" h="66">
                  <a:moveTo>
                    <a:pt x="315" y="25"/>
                  </a:moveTo>
                  <a:lnTo>
                    <a:pt x="315" y="28"/>
                  </a:lnTo>
                  <a:lnTo>
                    <a:pt x="315" y="31"/>
                  </a:lnTo>
                  <a:lnTo>
                    <a:pt x="315" y="31"/>
                  </a:lnTo>
                  <a:lnTo>
                    <a:pt x="311" y="35"/>
                  </a:lnTo>
                  <a:lnTo>
                    <a:pt x="308" y="35"/>
                  </a:lnTo>
                  <a:lnTo>
                    <a:pt x="304" y="38"/>
                  </a:lnTo>
                  <a:lnTo>
                    <a:pt x="301" y="38"/>
                  </a:lnTo>
                  <a:lnTo>
                    <a:pt x="297" y="38"/>
                  </a:lnTo>
                  <a:lnTo>
                    <a:pt x="290" y="38"/>
                  </a:lnTo>
                  <a:lnTo>
                    <a:pt x="283" y="38"/>
                  </a:lnTo>
                  <a:lnTo>
                    <a:pt x="266" y="38"/>
                  </a:lnTo>
                  <a:lnTo>
                    <a:pt x="245" y="42"/>
                  </a:lnTo>
                  <a:lnTo>
                    <a:pt x="224" y="42"/>
                  </a:lnTo>
                  <a:lnTo>
                    <a:pt x="196" y="42"/>
                  </a:lnTo>
                  <a:lnTo>
                    <a:pt x="168" y="45"/>
                  </a:lnTo>
                  <a:lnTo>
                    <a:pt x="140" y="49"/>
                  </a:lnTo>
                  <a:lnTo>
                    <a:pt x="116" y="52"/>
                  </a:lnTo>
                  <a:lnTo>
                    <a:pt x="91" y="56"/>
                  </a:lnTo>
                  <a:lnTo>
                    <a:pt x="70" y="59"/>
                  </a:lnTo>
                  <a:lnTo>
                    <a:pt x="60" y="63"/>
                  </a:lnTo>
                  <a:lnTo>
                    <a:pt x="53" y="63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2" y="66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1" y="66"/>
                  </a:lnTo>
                  <a:lnTo>
                    <a:pt x="18" y="66"/>
                  </a:lnTo>
                  <a:lnTo>
                    <a:pt x="14" y="63"/>
                  </a:lnTo>
                  <a:lnTo>
                    <a:pt x="11" y="56"/>
                  </a:lnTo>
                  <a:lnTo>
                    <a:pt x="4" y="52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35" y="38"/>
                  </a:lnTo>
                  <a:lnTo>
                    <a:pt x="42" y="35"/>
                  </a:lnTo>
                  <a:lnTo>
                    <a:pt x="53" y="35"/>
                  </a:lnTo>
                  <a:lnTo>
                    <a:pt x="63" y="35"/>
                  </a:lnTo>
                  <a:lnTo>
                    <a:pt x="77" y="31"/>
                  </a:lnTo>
                  <a:lnTo>
                    <a:pt x="102" y="28"/>
                  </a:lnTo>
                  <a:lnTo>
                    <a:pt x="123" y="28"/>
                  </a:lnTo>
                  <a:lnTo>
                    <a:pt x="144" y="25"/>
                  </a:lnTo>
                  <a:lnTo>
                    <a:pt x="157" y="21"/>
                  </a:lnTo>
                  <a:lnTo>
                    <a:pt x="171" y="21"/>
                  </a:lnTo>
                  <a:lnTo>
                    <a:pt x="189" y="18"/>
                  </a:lnTo>
                  <a:lnTo>
                    <a:pt x="206" y="14"/>
                  </a:lnTo>
                  <a:lnTo>
                    <a:pt x="227" y="11"/>
                  </a:lnTo>
                  <a:lnTo>
                    <a:pt x="238" y="7"/>
                  </a:lnTo>
                  <a:lnTo>
                    <a:pt x="245" y="7"/>
                  </a:lnTo>
                  <a:lnTo>
                    <a:pt x="252" y="4"/>
                  </a:lnTo>
                  <a:lnTo>
                    <a:pt x="259" y="4"/>
                  </a:lnTo>
                  <a:lnTo>
                    <a:pt x="266" y="4"/>
                  </a:lnTo>
                  <a:lnTo>
                    <a:pt x="273" y="4"/>
                  </a:lnTo>
                  <a:lnTo>
                    <a:pt x="276" y="4"/>
                  </a:lnTo>
                  <a:lnTo>
                    <a:pt x="276" y="0"/>
                  </a:lnTo>
                  <a:lnTo>
                    <a:pt x="280" y="4"/>
                  </a:lnTo>
                  <a:lnTo>
                    <a:pt x="287" y="4"/>
                  </a:lnTo>
                  <a:lnTo>
                    <a:pt x="297" y="7"/>
                  </a:lnTo>
                  <a:lnTo>
                    <a:pt x="308" y="14"/>
                  </a:lnTo>
                  <a:lnTo>
                    <a:pt x="315" y="25"/>
                  </a:lnTo>
                  <a:lnTo>
                    <a:pt x="315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7">
              <a:extLst>
                <a:ext uri="{FF2B5EF4-FFF2-40B4-BE49-F238E27FC236}">
                  <a16:creationId xmlns:a16="http://schemas.microsoft.com/office/drawing/2014/main" id="{EF79F1C8-B44B-45DC-B82F-03C3F9248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456" y="12961819"/>
              <a:ext cx="1173710" cy="1882825"/>
            </a:xfrm>
            <a:custGeom>
              <a:avLst/>
              <a:gdLst>
                <a:gd name="T0" fmla="*/ 25 w 192"/>
                <a:gd name="T1" fmla="*/ 297 h 308"/>
                <a:gd name="T2" fmla="*/ 14 w 192"/>
                <a:gd name="T3" fmla="*/ 304 h 308"/>
                <a:gd name="T4" fmla="*/ 4 w 192"/>
                <a:gd name="T5" fmla="*/ 308 h 308"/>
                <a:gd name="T6" fmla="*/ 0 w 192"/>
                <a:gd name="T7" fmla="*/ 308 h 308"/>
                <a:gd name="T8" fmla="*/ 0 w 192"/>
                <a:gd name="T9" fmla="*/ 301 h 308"/>
                <a:gd name="T10" fmla="*/ 7 w 192"/>
                <a:gd name="T11" fmla="*/ 290 h 308"/>
                <a:gd name="T12" fmla="*/ 14 w 192"/>
                <a:gd name="T13" fmla="*/ 280 h 308"/>
                <a:gd name="T14" fmla="*/ 28 w 192"/>
                <a:gd name="T15" fmla="*/ 269 h 308"/>
                <a:gd name="T16" fmla="*/ 42 w 192"/>
                <a:gd name="T17" fmla="*/ 255 h 308"/>
                <a:gd name="T18" fmla="*/ 56 w 192"/>
                <a:gd name="T19" fmla="*/ 234 h 308"/>
                <a:gd name="T20" fmla="*/ 74 w 192"/>
                <a:gd name="T21" fmla="*/ 213 h 308"/>
                <a:gd name="T22" fmla="*/ 98 w 192"/>
                <a:gd name="T23" fmla="*/ 175 h 308"/>
                <a:gd name="T24" fmla="*/ 126 w 192"/>
                <a:gd name="T25" fmla="*/ 115 h 308"/>
                <a:gd name="T26" fmla="*/ 144 w 192"/>
                <a:gd name="T27" fmla="*/ 70 h 308"/>
                <a:gd name="T28" fmla="*/ 151 w 192"/>
                <a:gd name="T29" fmla="*/ 46 h 308"/>
                <a:gd name="T30" fmla="*/ 154 w 192"/>
                <a:gd name="T31" fmla="*/ 28 h 308"/>
                <a:gd name="T32" fmla="*/ 154 w 192"/>
                <a:gd name="T33" fmla="*/ 18 h 308"/>
                <a:gd name="T34" fmla="*/ 151 w 192"/>
                <a:gd name="T35" fmla="*/ 11 h 308"/>
                <a:gd name="T36" fmla="*/ 154 w 192"/>
                <a:gd name="T37" fmla="*/ 7 h 308"/>
                <a:gd name="T38" fmla="*/ 161 w 192"/>
                <a:gd name="T39" fmla="*/ 0 h 308"/>
                <a:gd name="T40" fmla="*/ 171 w 192"/>
                <a:gd name="T41" fmla="*/ 4 h 308"/>
                <a:gd name="T42" fmla="*/ 185 w 192"/>
                <a:gd name="T43" fmla="*/ 14 h 308"/>
                <a:gd name="T44" fmla="*/ 192 w 192"/>
                <a:gd name="T45" fmla="*/ 21 h 308"/>
                <a:gd name="T46" fmla="*/ 192 w 192"/>
                <a:gd name="T47" fmla="*/ 35 h 308"/>
                <a:gd name="T48" fmla="*/ 185 w 192"/>
                <a:gd name="T49" fmla="*/ 46 h 308"/>
                <a:gd name="T50" fmla="*/ 182 w 192"/>
                <a:gd name="T51" fmla="*/ 56 h 308"/>
                <a:gd name="T52" fmla="*/ 175 w 192"/>
                <a:gd name="T53" fmla="*/ 77 h 308"/>
                <a:gd name="T54" fmla="*/ 161 w 192"/>
                <a:gd name="T55" fmla="*/ 105 h 308"/>
                <a:gd name="T56" fmla="*/ 140 w 192"/>
                <a:gd name="T57" fmla="*/ 154 h 308"/>
                <a:gd name="T58" fmla="*/ 112 w 192"/>
                <a:gd name="T59" fmla="*/ 206 h 308"/>
                <a:gd name="T60" fmla="*/ 98 w 192"/>
                <a:gd name="T61" fmla="*/ 227 h 308"/>
                <a:gd name="T62" fmla="*/ 67 w 192"/>
                <a:gd name="T63" fmla="*/ 266 h 308"/>
                <a:gd name="T64" fmla="*/ 32 w 192"/>
                <a:gd name="T65" fmla="*/ 29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2" h="308">
                  <a:moveTo>
                    <a:pt x="32" y="294"/>
                  </a:moveTo>
                  <a:lnTo>
                    <a:pt x="25" y="297"/>
                  </a:lnTo>
                  <a:lnTo>
                    <a:pt x="18" y="301"/>
                  </a:lnTo>
                  <a:lnTo>
                    <a:pt x="14" y="304"/>
                  </a:lnTo>
                  <a:lnTo>
                    <a:pt x="7" y="308"/>
                  </a:lnTo>
                  <a:lnTo>
                    <a:pt x="4" y="30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04"/>
                  </a:lnTo>
                  <a:lnTo>
                    <a:pt x="0" y="301"/>
                  </a:lnTo>
                  <a:lnTo>
                    <a:pt x="4" y="294"/>
                  </a:lnTo>
                  <a:lnTo>
                    <a:pt x="7" y="290"/>
                  </a:lnTo>
                  <a:lnTo>
                    <a:pt x="11" y="287"/>
                  </a:lnTo>
                  <a:lnTo>
                    <a:pt x="14" y="280"/>
                  </a:lnTo>
                  <a:lnTo>
                    <a:pt x="21" y="276"/>
                  </a:lnTo>
                  <a:lnTo>
                    <a:pt x="28" y="269"/>
                  </a:lnTo>
                  <a:lnTo>
                    <a:pt x="35" y="262"/>
                  </a:lnTo>
                  <a:lnTo>
                    <a:pt x="42" y="255"/>
                  </a:lnTo>
                  <a:lnTo>
                    <a:pt x="49" y="245"/>
                  </a:lnTo>
                  <a:lnTo>
                    <a:pt x="56" y="234"/>
                  </a:lnTo>
                  <a:lnTo>
                    <a:pt x="67" y="224"/>
                  </a:lnTo>
                  <a:lnTo>
                    <a:pt x="74" y="213"/>
                  </a:lnTo>
                  <a:lnTo>
                    <a:pt x="81" y="199"/>
                  </a:lnTo>
                  <a:lnTo>
                    <a:pt x="98" y="175"/>
                  </a:lnTo>
                  <a:lnTo>
                    <a:pt x="112" y="147"/>
                  </a:lnTo>
                  <a:lnTo>
                    <a:pt x="126" y="115"/>
                  </a:lnTo>
                  <a:lnTo>
                    <a:pt x="137" y="84"/>
                  </a:lnTo>
                  <a:lnTo>
                    <a:pt x="144" y="70"/>
                  </a:lnTo>
                  <a:lnTo>
                    <a:pt x="147" y="56"/>
                  </a:lnTo>
                  <a:lnTo>
                    <a:pt x="151" y="46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54" y="21"/>
                  </a:lnTo>
                  <a:lnTo>
                    <a:pt x="154" y="18"/>
                  </a:lnTo>
                  <a:lnTo>
                    <a:pt x="154" y="14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4" y="7"/>
                  </a:lnTo>
                  <a:lnTo>
                    <a:pt x="158" y="4"/>
                  </a:lnTo>
                  <a:lnTo>
                    <a:pt x="161" y="0"/>
                  </a:lnTo>
                  <a:lnTo>
                    <a:pt x="165" y="0"/>
                  </a:lnTo>
                  <a:lnTo>
                    <a:pt x="171" y="4"/>
                  </a:lnTo>
                  <a:lnTo>
                    <a:pt x="178" y="7"/>
                  </a:lnTo>
                  <a:lnTo>
                    <a:pt x="185" y="14"/>
                  </a:lnTo>
                  <a:lnTo>
                    <a:pt x="189" y="18"/>
                  </a:lnTo>
                  <a:lnTo>
                    <a:pt x="192" y="21"/>
                  </a:lnTo>
                  <a:lnTo>
                    <a:pt x="192" y="25"/>
                  </a:lnTo>
                  <a:lnTo>
                    <a:pt x="192" y="35"/>
                  </a:lnTo>
                  <a:lnTo>
                    <a:pt x="189" y="42"/>
                  </a:lnTo>
                  <a:lnTo>
                    <a:pt x="185" y="46"/>
                  </a:lnTo>
                  <a:lnTo>
                    <a:pt x="185" y="49"/>
                  </a:lnTo>
                  <a:lnTo>
                    <a:pt x="182" y="56"/>
                  </a:lnTo>
                  <a:lnTo>
                    <a:pt x="178" y="67"/>
                  </a:lnTo>
                  <a:lnTo>
                    <a:pt x="175" y="77"/>
                  </a:lnTo>
                  <a:lnTo>
                    <a:pt x="168" y="91"/>
                  </a:lnTo>
                  <a:lnTo>
                    <a:pt x="161" y="105"/>
                  </a:lnTo>
                  <a:lnTo>
                    <a:pt x="158" y="119"/>
                  </a:lnTo>
                  <a:lnTo>
                    <a:pt x="140" y="154"/>
                  </a:lnTo>
                  <a:lnTo>
                    <a:pt x="126" y="182"/>
                  </a:lnTo>
                  <a:lnTo>
                    <a:pt x="112" y="206"/>
                  </a:lnTo>
                  <a:lnTo>
                    <a:pt x="105" y="217"/>
                  </a:lnTo>
                  <a:lnTo>
                    <a:pt x="98" y="227"/>
                  </a:lnTo>
                  <a:lnTo>
                    <a:pt x="81" y="248"/>
                  </a:lnTo>
                  <a:lnTo>
                    <a:pt x="67" y="266"/>
                  </a:lnTo>
                  <a:lnTo>
                    <a:pt x="49" y="280"/>
                  </a:lnTo>
                  <a:lnTo>
                    <a:pt x="32" y="294"/>
                  </a:lnTo>
                  <a:lnTo>
                    <a:pt x="32" y="2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8">
              <a:extLst>
                <a:ext uri="{FF2B5EF4-FFF2-40B4-BE49-F238E27FC236}">
                  <a16:creationId xmlns:a16="http://schemas.microsoft.com/office/drawing/2014/main" id="{2F43CADB-A9BE-4019-93CD-33BE51005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909" y="14031603"/>
              <a:ext cx="110035" cy="1320423"/>
            </a:xfrm>
            <a:custGeom>
              <a:avLst/>
              <a:gdLst>
                <a:gd name="T0" fmla="*/ 7 w 18"/>
                <a:gd name="T1" fmla="*/ 80 h 216"/>
                <a:gd name="T2" fmla="*/ 7 w 18"/>
                <a:gd name="T3" fmla="*/ 66 h 216"/>
                <a:gd name="T4" fmla="*/ 7 w 18"/>
                <a:gd name="T5" fmla="*/ 52 h 216"/>
                <a:gd name="T6" fmla="*/ 7 w 18"/>
                <a:gd name="T7" fmla="*/ 42 h 216"/>
                <a:gd name="T8" fmla="*/ 7 w 18"/>
                <a:gd name="T9" fmla="*/ 31 h 216"/>
                <a:gd name="T10" fmla="*/ 7 w 18"/>
                <a:gd name="T11" fmla="*/ 21 h 216"/>
                <a:gd name="T12" fmla="*/ 7 w 18"/>
                <a:gd name="T13" fmla="*/ 14 h 216"/>
                <a:gd name="T14" fmla="*/ 7 w 18"/>
                <a:gd name="T15" fmla="*/ 3 h 216"/>
                <a:gd name="T16" fmla="*/ 7 w 18"/>
                <a:gd name="T17" fmla="*/ 0 h 216"/>
                <a:gd name="T18" fmla="*/ 18 w 18"/>
                <a:gd name="T19" fmla="*/ 0 h 216"/>
                <a:gd name="T20" fmla="*/ 18 w 18"/>
                <a:gd name="T21" fmla="*/ 14 h 216"/>
                <a:gd name="T22" fmla="*/ 18 w 18"/>
                <a:gd name="T23" fmla="*/ 28 h 216"/>
                <a:gd name="T24" fmla="*/ 18 w 18"/>
                <a:gd name="T25" fmla="*/ 42 h 216"/>
                <a:gd name="T26" fmla="*/ 18 w 18"/>
                <a:gd name="T27" fmla="*/ 52 h 216"/>
                <a:gd name="T28" fmla="*/ 18 w 18"/>
                <a:gd name="T29" fmla="*/ 63 h 216"/>
                <a:gd name="T30" fmla="*/ 18 w 18"/>
                <a:gd name="T31" fmla="*/ 73 h 216"/>
                <a:gd name="T32" fmla="*/ 18 w 18"/>
                <a:gd name="T33" fmla="*/ 84 h 216"/>
                <a:gd name="T34" fmla="*/ 18 w 18"/>
                <a:gd name="T35" fmla="*/ 91 h 216"/>
                <a:gd name="T36" fmla="*/ 18 w 18"/>
                <a:gd name="T37" fmla="*/ 119 h 216"/>
                <a:gd name="T38" fmla="*/ 14 w 18"/>
                <a:gd name="T39" fmla="*/ 150 h 216"/>
                <a:gd name="T40" fmla="*/ 14 w 18"/>
                <a:gd name="T41" fmla="*/ 160 h 216"/>
                <a:gd name="T42" fmla="*/ 14 w 18"/>
                <a:gd name="T43" fmla="*/ 174 h 216"/>
                <a:gd name="T44" fmla="*/ 11 w 18"/>
                <a:gd name="T45" fmla="*/ 185 h 216"/>
                <a:gd name="T46" fmla="*/ 11 w 18"/>
                <a:gd name="T47" fmla="*/ 195 h 216"/>
                <a:gd name="T48" fmla="*/ 7 w 18"/>
                <a:gd name="T49" fmla="*/ 206 h 216"/>
                <a:gd name="T50" fmla="*/ 7 w 18"/>
                <a:gd name="T51" fmla="*/ 209 h 216"/>
                <a:gd name="T52" fmla="*/ 7 w 18"/>
                <a:gd name="T53" fmla="*/ 213 h 216"/>
                <a:gd name="T54" fmla="*/ 7 w 18"/>
                <a:gd name="T55" fmla="*/ 216 h 216"/>
                <a:gd name="T56" fmla="*/ 7 w 18"/>
                <a:gd name="T57" fmla="*/ 213 h 216"/>
                <a:gd name="T58" fmla="*/ 7 w 18"/>
                <a:gd name="T59" fmla="*/ 213 h 216"/>
                <a:gd name="T60" fmla="*/ 4 w 18"/>
                <a:gd name="T61" fmla="*/ 206 h 216"/>
                <a:gd name="T62" fmla="*/ 4 w 18"/>
                <a:gd name="T63" fmla="*/ 199 h 216"/>
                <a:gd name="T64" fmla="*/ 0 w 18"/>
                <a:gd name="T65" fmla="*/ 192 h 216"/>
                <a:gd name="T66" fmla="*/ 0 w 18"/>
                <a:gd name="T67" fmla="*/ 188 h 216"/>
                <a:gd name="T68" fmla="*/ 0 w 18"/>
                <a:gd name="T69" fmla="*/ 185 h 216"/>
                <a:gd name="T70" fmla="*/ 0 w 18"/>
                <a:gd name="T71" fmla="*/ 181 h 216"/>
                <a:gd name="T72" fmla="*/ 0 w 18"/>
                <a:gd name="T73" fmla="*/ 178 h 216"/>
                <a:gd name="T74" fmla="*/ 0 w 18"/>
                <a:gd name="T75" fmla="*/ 174 h 216"/>
                <a:gd name="T76" fmla="*/ 0 w 18"/>
                <a:gd name="T77" fmla="*/ 167 h 216"/>
                <a:gd name="T78" fmla="*/ 4 w 18"/>
                <a:gd name="T79" fmla="*/ 157 h 216"/>
                <a:gd name="T80" fmla="*/ 4 w 18"/>
                <a:gd name="T81" fmla="*/ 153 h 216"/>
                <a:gd name="T82" fmla="*/ 4 w 18"/>
                <a:gd name="T83" fmla="*/ 146 h 216"/>
                <a:gd name="T84" fmla="*/ 4 w 18"/>
                <a:gd name="T85" fmla="*/ 140 h 216"/>
                <a:gd name="T86" fmla="*/ 7 w 18"/>
                <a:gd name="T87" fmla="*/ 133 h 216"/>
                <a:gd name="T88" fmla="*/ 7 w 18"/>
                <a:gd name="T89" fmla="*/ 122 h 216"/>
                <a:gd name="T90" fmla="*/ 7 w 18"/>
                <a:gd name="T91" fmla="*/ 108 h 216"/>
                <a:gd name="T92" fmla="*/ 7 w 18"/>
                <a:gd name="T93" fmla="*/ 98 h 216"/>
                <a:gd name="T94" fmla="*/ 7 w 18"/>
                <a:gd name="T95" fmla="*/ 80 h 216"/>
                <a:gd name="T96" fmla="*/ 7 w 18"/>
                <a:gd name="T97" fmla="*/ 8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" h="216">
                  <a:moveTo>
                    <a:pt x="7" y="80"/>
                  </a:moveTo>
                  <a:lnTo>
                    <a:pt x="7" y="66"/>
                  </a:lnTo>
                  <a:lnTo>
                    <a:pt x="7" y="52"/>
                  </a:lnTo>
                  <a:lnTo>
                    <a:pt x="7" y="42"/>
                  </a:lnTo>
                  <a:lnTo>
                    <a:pt x="7" y="31"/>
                  </a:lnTo>
                  <a:lnTo>
                    <a:pt x="7" y="21"/>
                  </a:lnTo>
                  <a:lnTo>
                    <a:pt x="7" y="14"/>
                  </a:lnTo>
                  <a:lnTo>
                    <a:pt x="7" y="3"/>
                  </a:lnTo>
                  <a:lnTo>
                    <a:pt x="7" y="0"/>
                  </a:lnTo>
                  <a:lnTo>
                    <a:pt x="18" y="0"/>
                  </a:lnTo>
                  <a:lnTo>
                    <a:pt x="18" y="14"/>
                  </a:lnTo>
                  <a:lnTo>
                    <a:pt x="18" y="28"/>
                  </a:lnTo>
                  <a:lnTo>
                    <a:pt x="18" y="42"/>
                  </a:lnTo>
                  <a:lnTo>
                    <a:pt x="18" y="52"/>
                  </a:lnTo>
                  <a:lnTo>
                    <a:pt x="18" y="63"/>
                  </a:lnTo>
                  <a:lnTo>
                    <a:pt x="18" y="73"/>
                  </a:lnTo>
                  <a:lnTo>
                    <a:pt x="18" y="84"/>
                  </a:lnTo>
                  <a:lnTo>
                    <a:pt x="18" y="91"/>
                  </a:lnTo>
                  <a:lnTo>
                    <a:pt x="18" y="119"/>
                  </a:lnTo>
                  <a:lnTo>
                    <a:pt x="14" y="150"/>
                  </a:lnTo>
                  <a:lnTo>
                    <a:pt x="14" y="160"/>
                  </a:lnTo>
                  <a:lnTo>
                    <a:pt x="14" y="174"/>
                  </a:lnTo>
                  <a:lnTo>
                    <a:pt x="11" y="185"/>
                  </a:lnTo>
                  <a:lnTo>
                    <a:pt x="11" y="195"/>
                  </a:lnTo>
                  <a:lnTo>
                    <a:pt x="7" y="206"/>
                  </a:lnTo>
                  <a:lnTo>
                    <a:pt x="7" y="209"/>
                  </a:lnTo>
                  <a:lnTo>
                    <a:pt x="7" y="213"/>
                  </a:lnTo>
                  <a:lnTo>
                    <a:pt x="7" y="216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4" y="206"/>
                  </a:lnTo>
                  <a:lnTo>
                    <a:pt x="4" y="199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0" y="178"/>
                  </a:lnTo>
                  <a:lnTo>
                    <a:pt x="0" y="174"/>
                  </a:lnTo>
                  <a:lnTo>
                    <a:pt x="0" y="167"/>
                  </a:lnTo>
                  <a:lnTo>
                    <a:pt x="4" y="157"/>
                  </a:lnTo>
                  <a:lnTo>
                    <a:pt x="4" y="153"/>
                  </a:lnTo>
                  <a:lnTo>
                    <a:pt x="4" y="146"/>
                  </a:lnTo>
                  <a:lnTo>
                    <a:pt x="4" y="140"/>
                  </a:lnTo>
                  <a:lnTo>
                    <a:pt x="7" y="133"/>
                  </a:lnTo>
                  <a:lnTo>
                    <a:pt x="7" y="122"/>
                  </a:lnTo>
                  <a:lnTo>
                    <a:pt x="7" y="108"/>
                  </a:lnTo>
                  <a:lnTo>
                    <a:pt x="7" y="98"/>
                  </a:lnTo>
                  <a:lnTo>
                    <a:pt x="7" y="80"/>
                  </a:lnTo>
                  <a:lnTo>
                    <a:pt x="7" y="8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9">
              <a:extLst>
                <a:ext uri="{FF2B5EF4-FFF2-40B4-BE49-F238E27FC236}">
                  <a16:creationId xmlns:a16="http://schemas.microsoft.com/office/drawing/2014/main" id="{813165E7-5CEE-4E06-90F7-56F98AB65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362" y="13817648"/>
              <a:ext cx="788588" cy="1662754"/>
            </a:xfrm>
            <a:custGeom>
              <a:avLst/>
              <a:gdLst>
                <a:gd name="T0" fmla="*/ 69 w 129"/>
                <a:gd name="T1" fmla="*/ 223 h 272"/>
                <a:gd name="T2" fmla="*/ 62 w 129"/>
                <a:gd name="T3" fmla="*/ 213 h 272"/>
                <a:gd name="T4" fmla="*/ 66 w 129"/>
                <a:gd name="T5" fmla="*/ 209 h 272"/>
                <a:gd name="T6" fmla="*/ 73 w 129"/>
                <a:gd name="T7" fmla="*/ 209 h 272"/>
                <a:gd name="T8" fmla="*/ 87 w 129"/>
                <a:gd name="T9" fmla="*/ 213 h 272"/>
                <a:gd name="T10" fmla="*/ 90 w 129"/>
                <a:gd name="T11" fmla="*/ 213 h 272"/>
                <a:gd name="T12" fmla="*/ 94 w 129"/>
                <a:gd name="T13" fmla="*/ 213 h 272"/>
                <a:gd name="T14" fmla="*/ 94 w 129"/>
                <a:gd name="T15" fmla="*/ 206 h 272"/>
                <a:gd name="T16" fmla="*/ 94 w 129"/>
                <a:gd name="T17" fmla="*/ 192 h 272"/>
                <a:gd name="T18" fmla="*/ 94 w 129"/>
                <a:gd name="T19" fmla="*/ 171 h 272"/>
                <a:gd name="T20" fmla="*/ 94 w 129"/>
                <a:gd name="T21" fmla="*/ 133 h 272"/>
                <a:gd name="T22" fmla="*/ 94 w 129"/>
                <a:gd name="T23" fmla="*/ 87 h 272"/>
                <a:gd name="T24" fmla="*/ 94 w 129"/>
                <a:gd name="T25" fmla="*/ 63 h 272"/>
                <a:gd name="T26" fmla="*/ 94 w 129"/>
                <a:gd name="T27" fmla="*/ 49 h 272"/>
                <a:gd name="T28" fmla="*/ 90 w 129"/>
                <a:gd name="T29" fmla="*/ 42 h 272"/>
                <a:gd name="T30" fmla="*/ 90 w 129"/>
                <a:gd name="T31" fmla="*/ 35 h 272"/>
                <a:gd name="T32" fmla="*/ 87 w 129"/>
                <a:gd name="T33" fmla="*/ 35 h 272"/>
                <a:gd name="T34" fmla="*/ 73 w 129"/>
                <a:gd name="T35" fmla="*/ 38 h 272"/>
                <a:gd name="T36" fmla="*/ 31 w 129"/>
                <a:gd name="T37" fmla="*/ 45 h 272"/>
                <a:gd name="T38" fmla="*/ 0 w 129"/>
                <a:gd name="T39" fmla="*/ 45 h 272"/>
                <a:gd name="T40" fmla="*/ 14 w 129"/>
                <a:gd name="T41" fmla="*/ 24 h 272"/>
                <a:gd name="T42" fmla="*/ 38 w 129"/>
                <a:gd name="T43" fmla="*/ 21 h 272"/>
                <a:gd name="T44" fmla="*/ 62 w 129"/>
                <a:gd name="T45" fmla="*/ 17 h 272"/>
                <a:gd name="T46" fmla="*/ 80 w 129"/>
                <a:gd name="T47" fmla="*/ 10 h 272"/>
                <a:gd name="T48" fmla="*/ 83 w 129"/>
                <a:gd name="T49" fmla="*/ 3 h 272"/>
                <a:gd name="T50" fmla="*/ 94 w 129"/>
                <a:gd name="T51" fmla="*/ 0 h 272"/>
                <a:gd name="T52" fmla="*/ 104 w 129"/>
                <a:gd name="T53" fmla="*/ 7 h 272"/>
                <a:gd name="T54" fmla="*/ 122 w 129"/>
                <a:gd name="T55" fmla="*/ 17 h 272"/>
                <a:gd name="T56" fmla="*/ 129 w 129"/>
                <a:gd name="T57" fmla="*/ 28 h 272"/>
                <a:gd name="T58" fmla="*/ 129 w 129"/>
                <a:gd name="T59" fmla="*/ 38 h 272"/>
                <a:gd name="T60" fmla="*/ 125 w 129"/>
                <a:gd name="T61" fmla="*/ 45 h 272"/>
                <a:gd name="T62" fmla="*/ 122 w 129"/>
                <a:gd name="T63" fmla="*/ 59 h 272"/>
                <a:gd name="T64" fmla="*/ 122 w 129"/>
                <a:gd name="T65" fmla="*/ 77 h 272"/>
                <a:gd name="T66" fmla="*/ 122 w 129"/>
                <a:gd name="T67" fmla="*/ 91 h 272"/>
                <a:gd name="T68" fmla="*/ 125 w 129"/>
                <a:gd name="T69" fmla="*/ 112 h 272"/>
                <a:gd name="T70" fmla="*/ 125 w 129"/>
                <a:gd name="T71" fmla="*/ 133 h 272"/>
                <a:gd name="T72" fmla="*/ 125 w 129"/>
                <a:gd name="T73" fmla="*/ 157 h 272"/>
                <a:gd name="T74" fmla="*/ 125 w 129"/>
                <a:gd name="T75" fmla="*/ 181 h 272"/>
                <a:gd name="T76" fmla="*/ 125 w 129"/>
                <a:gd name="T77" fmla="*/ 209 h 272"/>
                <a:gd name="T78" fmla="*/ 125 w 129"/>
                <a:gd name="T79" fmla="*/ 234 h 272"/>
                <a:gd name="T80" fmla="*/ 118 w 129"/>
                <a:gd name="T81" fmla="*/ 251 h 272"/>
                <a:gd name="T82" fmla="*/ 111 w 129"/>
                <a:gd name="T83" fmla="*/ 265 h 272"/>
                <a:gd name="T84" fmla="*/ 101 w 129"/>
                <a:gd name="T85" fmla="*/ 272 h 272"/>
                <a:gd name="T86" fmla="*/ 94 w 129"/>
                <a:gd name="T87" fmla="*/ 272 h 272"/>
                <a:gd name="T88" fmla="*/ 90 w 129"/>
                <a:gd name="T89" fmla="*/ 265 h 272"/>
                <a:gd name="T90" fmla="*/ 87 w 129"/>
                <a:gd name="T91" fmla="*/ 255 h 272"/>
                <a:gd name="T92" fmla="*/ 80 w 129"/>
                <a:gd name="T93" fmla="*/ 237 h 272"/>
                <a:gd name="T94" fmla="*/ 76 w 129"/>
                <a:gd name="T95" fmla="*/ 23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" h="272">
                  <a:moveTo>
                    <a:pt x="76" y="230"/>
                  </a:moveTo>
                  <a:lnTo>
                    <a:pt x="69" y="223"/>
                  </a:lnTo>
                  <a:lnTo>
                    <a:pt x="62" y="216"/>
                  </a:lnTo>
                  <a:lnTo>
                    <a:pt x="62" y="213"/>
                  </a:lnTo>
                  <a:lnTo>
                    <a:pt x="62" y="209"/>
                  </a:lnTo>
                  <a:lnTo>
                    <a:pt x="66" y="209"/>
                  </a:lnTo>
                  <a:lnTo>
                    <a:pt x="69" y="209"/>
                  </a:lnTo>
                  <a:lnTo>
                    <a:pt x="73" y="209"/>
                  </a:lnTo>
                  <a:lnTo>
                    <a:pt x="80" y="209"/>
                  </a:lnTo>
                  <a:lnTo>
                    <a:pt x="87" y="213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4" y="209"/>
                  </a:lnTo>
                  <a:lnTo>
                    <a:pt x="94" y="206"/>
                  </a:lnTo>
                  <a:lnTo>
                    <a:pt x="94" y="199"/>
                  </a:lnTo>
                  <a:lnTo>
                    <a:pt x="94" y="192"/>
                  </a:lnTo>
                  <a:lnTo>
                    <a:pt x="94" y="181"/>
                  </a:lnTo>
                  <a:lnTo>
                    <a:pt x="94" y="171"/>
                  </a:lnTo>
                  <a:lnTo>
                    <a:pt x="94" y="157"/>
                  </a:lnTo>
                  <a:lnTo>
                    <a:pt x="94" y="133"/>
                  </a:lnTo>
                  <a:lnTo>
                    <a:pt x="94" y="112"/>
                  </a:lnTo>
                  <a:lnTo>
                    <a:pt x="94" y="87"/>
                  </a:lnTo>
                  <a:lnTo>
                    <a:pt x="94" y="70"/>
                  </a:lnTo>
                  <a:lnTo>
                    <a:pt x="94" y="63"/>
                  </a:lnTo>
                  <a:lnTo>
                    <a:pt x="94" y="56"/>
                  </a:lnTo>
                  <a:lnTo>
                    <a:pt x="94" y="49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0" y="38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87" y="35"/>
                  </a:lnTo>
                  <a:lnTo>
                    <a:pt x="83" y="35"/>
                  </a:lnTo>
                  <a:lnTo>
                    <a:pt x="73" y="38"/>
                  </a:lnTo>
                  <a:lnTo>
                    <a:pt x="59" y="38"/>
                  </a:lnTo>
                  <a:lnTo>
                    <a:pt x="31" y="45"/>
                  </a:lnTo>
                  <a:lnTo>
                    <a:pt x="17" y="45"/>
                  </a:lnTo>
                  <a:lnTo>
                    <a:pt x="0" y="45"/>
                  </a:lnTo>
                  <a:lnTo>
                    <a:pt x="0" y="24"/>
                  </a:lnTo>
                  <a:lnTo>
                    <a:pt x="14" y="24"/>
                  </a:lnTo>
                  <a:lnTo>
                    <a:pt x="24" y="24"/>
                  </a:lnTo>
                  <a:lnTo>
                    <a:pt x="38" y="21"/>
                  </a:lnTo>
                  <a:lnTo>
                    <a:pt x="52" y="17"/>
                  </a:lnTo>
                  <a:lnTo>
                    <a:pt x="62" y="17"/>
                  </a:lnTo>
                  <a:lnTo>
                    <a:pt x="73" y="14"/>
                  </a:lnTo>
                  <a:lnTo>
                    <a:pt x="80" y="10"/>
                  </a:lnTo>
                  <a:lnTo>
                    <a:pt x="83" y="7"/>
                  </a:lnTo>
                  <a:lnTo>
                    <a:pt x="83" y="3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4" y="7"/>
                  </a:lnTo>
                  <a:lnTo>
                    <a:pt x="115" y="10"/>
                  </a:lnTo>
                  <a:lnTo>
                    <a:pt x="122" y="17"/>
                  </a:lnTo>
                  <a:lnTo>
                    <a:pt x="125" y="24"/>
                  </a:lnTo>
                  <a:lnTo>
                    <a:pt x="129" y="28"/>
                  </a:lnTo>
                  <a:lnTo>
                    <a:pt x="129" y="31"/>
                  </a:lnTo>
                  <a:lnTo>
                    <a:pt x="129" y="38"/>
                  </a:lnTo>
                  <a:lnTo>
                    <a:pt x="125" y="42"/>
                  </a:lnTo>
                  <a:lnTo>
                    <a:pt x="125" y="45"/>
                  </a:lnTo>
                  <a:lnTo>
                    <a:pt x="122" y="52"/>
                  </a:lnTo>
                  <a:lnTo>
                    <a:pt x="122" y="59"/>
                  </a:lnTo>
                  <a:lnTo>
                    <a:pt x="122" y="70"/>
                  </a:lnTo>
                  <a:lnTo>
                    <a:pt x="122" y="77"/>
                  </a:lnTo>
                  <a:lnTo>
                    <a:pt x="122" y="84"/>
                  </a:lnTo>
                  <a:lnTo>
                    <a:pt x="122" y="91"/>
                  </a:lnTo>
                  <a:lnTo>
                    <a:pt x="122" y="101"/>
                  </a:lnTo>
                  <a:lnTo>
                    <a:pt x="125" y="112"/>
                  </a:lnTo>
                  <a:lnTo>
                    <a:pt x="125" y="122"/>
                  </a:lnTo>
                  <a:lnTo>
                    <a:pt x="125" y="133"/>
                  </a:lnTo>
                  <a:lnTo>
                    <a:pt x="125" y="147"/>
                  </a:lnTo>
                  <a:lnTo>
                    <a:pt x="125" y="157"/>
                  </a:lnTo>
                  <a:lnTo>
                    <a:pt x="125" y="171"/>
                  </a:lnTo>
                  <a:lnTo>
                    <a:pt x="125" y="181"/>
                  </a:lnTo>
                  <a:lnTo>
                    <a:pt x="125" y="192"/>
                  </a:lnTo>
                  <a:lnTo>
                    <a:pt x="125" y="209"/>
                  </a:lnTo>
                  <a:lnTo>
                    <a:pt x="125" y="223"/>
                  </a:lnTo>
                  <a:lnTo>
                    <a:pt x="125" y="234"/>
                  </a:lnTo>
                  <a:lnTo>
                    <a:pt x="122" y="244"/>
                  </a:lnTo>
                  <a:lnTo>
                    <a:pt x="118" y="251"/>
                  </a:lnTo>
                  <a:lnTo>
                    <a:pt x="115" y="262"/>
                  </a:lnTo>
                  <a:lnTo>
                    <a:pt x="111" y="265"/>
                  </a:lnTo>
                  <a:lnTo>
                    <a:pt x="108" y="269"/>
                  </a:lnTo>
                  <a:lnTo>
                    <a:pt x="101" y="272"/>
                  </a:lnTo>
                  <a:lnTo>
                    <a:pt x="97" y="272"/>
                  </a:lnTo>
                  <a:lnTo>
                    <a:pt x="94" y="272"/>
                  </a:lnTo>
                  <a:lnTo>
                    <a:pt x="90" y="269"/>
                  </a:lnTo>
                  <a:lnTo>
                    <a:pt x="90" y="265"/>
                  </a:lnTo>
                  <a:lnTo>
                    <a:pt x="90" y="262"/>
                  </a:lnTo>
                  <a:lnTo>
                    <a:pt x="87" y="255"/>
                  </a:lnTo>
                  <a:lnTo>
                    <a:pt x="87" y="248"/>
                  </a:lnTo>
                  <a:lnTo>
                    <a:pt x="80" y="237"/>
                  </a:lnTo>
                  <a:lnTo>
                    <a:pt x="76" y="230"/>
                  </a:lnTo>
                  <a:lnTo>
                    <a:pt x="76" y="23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0">
              <a:extLst>
                <a:ext uri="{FF2B5EF4-FFF2-40B4-BE49-F238E27FC236}">
                  <a16:creationId xmlns:a16="http://schemas.microsoft.com/office/drawing/2014/main" id="{8CF77AB0-C9ED-43C8-9CA8-99B53F81D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362" y="14263900"/>
              <a:ext cx="507387" cy="171166"/>
            </a:xfrm>
            <a:custGeom>
              <a:avLst/>
              <a:gdLst>
                <a:gd name="T0" fmla="*/ 0 w 83"/>
                <a:gd name="T1" fmla="*/ 7 h 28"/>
                <a:gd name="T2" fmla="*/ 17 w 83"/>
                <a:gd name="T3" fmla="*/ 4 h 28"/>
                <a:gd name="T4" fmla="*/ 28 w 83"/>
                <a:gd name="T5" fmla="*/ 4 h 28"/>
                <a:gd name="T6" fmla="*/ 42 w 83"/>
                <a:gd name="T7" fmla="*/ 0 h 28"/>
                <a:gd name="T8" fmla="*/ 48 w 83"/>
                <a:gd name="T9" fmla="*/ 0 h 28"/>
                <a:gd name="T10" fmla="*/ 59 w 83"/>
                <a:gd name="T11" fmla="*/ 0 h 28"/>
                <a:gd name="T12" fmla="*/ 66 w 83"/>
                <a:gd name="T13" fmla="*/ 0 h 28"/>
                <a:gd name="T14" fmla="*/ 69 w 83"/>
                <a:gd name="T15" fmla="*/ 0 h 28"/>
                <a:gd name="T16" fmla="*/ 73 w 83"/>
                <a:gd name="T17" fmla="*/ 0 h 28"/>
                <a:gd name="T18" fmla="*/ 76 w 83"/>
                <a:gd name="T19" fmla="*/ 4 h 28"/>
                <a:gd name="T20" fmla="*/ 83 w 83"/>
                <a:gd name="T21" fmla="*/ 4 h 28"/>
                <a:gd name="T22" fmla="*/ 83 w 83"/>
                <a:gd name="T23" fmla="*/ 7 h 28"/>
                <a:gd name="T24" fmla="*/ 83 w 83"/>
                <a:gd name="T25" fmla="*/ 11 h 28"/>
                <a:gd name="T26" fmla="*/ 83 w 83"/>
                <a:gd name="T27" fmla="*/ 14 h 28"/>
                <a:gd name="T28" fmla="*/ 80 w 83"/>
                <a:gd name="T29" fmla="*/ 18 h 28"/>
                <a:gd name="T30" fmla="*/ 76 w 83"/>
                <a:gd name="T31" fmla="*/ 21 h 28"/>
                <a:gd name="T32" fmla="*/ 69 w 83"/>
                <a:gd name="T33" fmla="*/ 21 h 28"/>
                <a:gd name="T34" fmla="*/ 66 w 83"/>
                <a:gd name="T35" fmla="*/ 25 h 28"/>
                <a:gd name="T36" fmla="*/ 59 w 83"/>
                <a:gd name="T37" fmla="*/ 25 h 28"/>
                <a:gd name="T38" fmla="*/ 52 w 83"/>
                <a:gd name="T39" fmla="*/ 25 h 28"/>
                <a:gd name="T40" fmla="*/ 45 w 83"/>
                <a:gd name="T41" fmla="*/ 25 h 28"/>
                <a:gd name="T42" fmla="*/ 38 w 83"/>
                <a:gd name="T43" fmla="*/ 28 h 28"/>
                <a:gd name="T44" fmla="*/ 28 w 83"/>
                <a:gd name="T45" fmla="*/ 28 h 28"/>
                <a:gd name="T46" fmla="*/ 14 w 83"/>
                <a:gd name="T47" fmla="*/ 28 h 28"/>
                <a:gd name="T48" fmla="*/ 0 w 83"/>
                <a:gd name="T49" fmla="*/ 28 h 28"/>
                <a:gd name="T50" fmla="*/ 0 w 83"/>
                <a:gd name="T51" fmla="*/ 7 h 28"/>
                <a:gd name="T52" fmla="*/ 0 w 83"/>
                <a:gd name="T53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3" h="28">
                  <a:moveTo>
                    <a:pt x="0" y="7"/>
                  </a:moveTo>
                  <a:lnTo>
                    <a:pt x="17" y="4"/>
                  </a:lnTo>
                  <a:lnTo>
                    <a:pt x="28" y="4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6" y="4"/>
                  </a:lnTo>
                  <a:lnTo>
                    <a:pt x="83" y="4"/>
                  </a:lnTo>
                  <a:lnTo>
                    <a:pt x="83" y="7"/>
                  </a:lnTo>
                  <a:lnTo>
                    <a:pt x="83" y="11"/>
                  </a:lnTo>
                  <a:lnTo>
                    <a:pt x="83" y="14"/>
                  </a:lnTo>
                  <a:lnTo>
                    <a:pt x="80" y="18"/>
                  </a:lnTo>
                  <a:lnTo>
                    <a:pt x="76" y="21"/>
                  </a:lnTo>
                  <a:lnTo>
                    <a:pt x="69" y="21"/>
                  </a:lnTo>
                  <a:lnTo>
                    <a:pt x="66" y="25"/>
                  </a:lnTo>
                  <a:lnTo>
                    <a:pt x="59" y="25"/>
                  </a:lnTo>
                  <a:lnTo>
                    <a:pt x="52" y="25"/>
                  </a:lnTo>
                  <a:lnTo>
                    <a:pt x="45" y="25"/>
                  </a:lnTo>
                  <a:lnTo>
                    <a:pt x="38" y="28"/>
                  </a:lnTo>
                  <a:lnTo>
                    <a:pt x="28" y="28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1">
              <a:extLst>
                <a:ext uri="{FF2B5EF4-FFF2-40B4-BE49-F238E27FC236}">
                  <a16:creationId xmlns:a16="http://schemas.microsoft.com/office/drawing/2014/main" id="{92F30308-A994-4967-9A30-4415BEE73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362" y="14630684"/>
              <a:ext cx="531839" cy="189507"/>
            </a:xfrm>
            <a:custGeom>
              <a:avLst/>
              <a:gdLst>
                <a:gd name="T0" fmla="*/ 0 w 87"/>
                <a:gd name="T1" fmla="*/ 10 h 31"/>
                <a:gd name="T2" fmla="*/ 7 w 87"/>
                <a:gd name="T3" fmla="*/ 10 h 31"/>
                <a:gd name="T4" fmla="*/ 17 w 87"/>
                <a:gd name="T5" fmla="*/ 7 h 31"/>
                <a:gd name="T6" fmla="*/ 28 w 87"/>
                <a:gd name="T7" fmla="*/ 7 h 31"/>
                <a:gd name="T8" fmla="*/ 38 w 87"/>
                <a:gd name="T9" fmla="*/ 3 h 31"/>
                <a:gd name="T10" fmla="*/ 48 w 87"/>
                <a:gd name="T11" fmla="*/ 0 h 31"/>
                <a:gd name="T12" fmla="*/ 59 w 87"/>
                <a:gd name="T13" fmla="*/ 0 h 31"/>
                <a:gd name="T14" fmla="*/ 69 w 87"/>
                <a:gd name="T15" fmla="*/ 0 h 31"/>
                <a:gd name="T16" fmla="*/ 76 w 87"/>
                <a:gd name="T17" fmla="*/ 0 h 31"/>
                <a:gd name="T18" fmla="*/ 80 w 87"/>
                <a:gd name="T19" fmla="*/ 3 h 31"/>
                <a:gd name="T20" fmla="*/ 83 w 87"/>
                <a:gd name="T21" fmla="*/ 7 h 31"/>
                <a:gd name="T22" fmla="*/ 87 w 87"/>
                <a:gd name="T23" fmla="*/ 10 h 31"/>
                <a:gd name="T24" fmla="*/ 87 w 87"/>
                <a:gd name="T25" fmla="*/ 14 h 31"/>
                <a:gd name="T26" fmla="*/ 83 w 87"/>
                <a:gd name="T27" fmla="*/ 17 h 31"/>
                <a:gd name="T28" fmla="*/ 80 w 87"/>
                <a:gd name="T29" fmla="*/ 21 h 31"/>
                <a:gd name="T30" fmla="*/ 73 w 87"/>
                <a:gd name="T31" fmla="*/ 24 h 31"/>
                <a:gd name="T32" fmla="*/ 66 w 87"/>
                <a:gd name="T33" fmla="*/ 24 h 31"/>
                <a:gd name="T34" fmla="*/ 52 w 87"/>
                <a:gd name="T35" fmla="*/ 28 h 31"/>
                <a:gd name="T36" fmla="*/ 38 w 87"/>
                <a:gd name="T37" fmla="*/ 31 h 31"/>
                <a:gd name="T38" fmla="*/ 21 w 87"/>
                <a:gd name="T39" fmla="*/ 31 h 31"/>
                <a:gd name="T40" fmla="*/ 0 w 87"/>
                <a:gd name="T41" fmla="*/ 31 h 31"/>
                <a:gd name="T42" fmla="*/ 0 w 87"/>
                <a:gd name="T43" fmla="*/ 10 h 31"/>
                <a:gd name="T44" fmla="*/ 0 w 87"/>
                <a:gd name="T4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31">
                  <a:moveTo>
                    <a:pt x="0" y="10"/>
                  </a:moveTo>
                  <a:lnTo>
                    <a:pt x="7" y="10"/>
                  </a:lnTo>
                  <a:lnTo>
                    <a:pt x="17" y="7"/>
                  </a:lnTo>
                  <a:lnTo>
                    <a:pt x="28" y="7"/>
                  </a:lnTo>
                  <a:lnTo>
                    <a:pt x="38" y="3"/>
                  </a:lnTo>
                  <a:lnTo>
                    <a:pt x="48" y="0"/>
                  </a:lnTo>
                  <a:lnTo>
                    <a:pt x="59" y="0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0" y="3"/>
                  </a:lnTo>
                  <a:lnTo>
                    <a:pt x="83" y="7"/>
                  </a:lnTo>
                  <a:lnTo>
                    <a:pt x="87" y="10"/>
                  </a:lnTo>
                  <a:lnTo>
                    <a:pt x="87" y="14"/>
                  </a:lnTo>
                  <a:lnTo>
                    <a:pt x="83" y="17"/>
                  </a:lnTo>
                  <a:lnTo>
                    <a:pt x="80" y="21"/>
                  </a:lnTo>
                  <a:lnTo>
                    <a:pt x="73" y="24"/>
                  </a:lnTo>
                  <a:lnTo>
                    <a:pt x="66" y="24"/>
                  </a:lnTo>
                  <a:lnTo>
                    <a:pt x="52" y="28"/>
                  </a:lnTo>
                  <a:lnTo>
                    <a:pt x="38" y="31"/>
                  </a:lnTo>
                  <a:lnTo>
                    <a:pt x="21" y="31"/>
                  </a:lnTo>
                  <a:lnTo>
                    <a:pt x="0" y="31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9D81B13C-09A9-416C-B30B-397D1549B174}"/>
              </a:ext>
            </a:extLst>
          </p:cNvPr>
          <p:cNvGrpSpPr/>
          <p:nvPr/>
        </p:nvGrpSpPr>
        <p:grpSpPr>
          <a:xfrm>
            <a:off x="8843783" y="2309860"/>
            <a:ext cx="1815580" cy="2347418"/>
            <a:chOff x="6951780" y="13047401"/>
            <a:chExt cx="1815580" cy="2347418"/>
          </a:xfrm>
        </p:grpSpPr>
        <p:sp>
          <p:nvSpPr>
            <p:cNvPr id="16" name="Freeform 92">
              <a:extLst>
                <a:ext uri="{FF2B5EF4-FFF2-40B4-BE49-F238E27FC236}">
                  <a16:creationId xmlns:a16="http://schemas.microsoft.com/office/drawing/2014/main" id="{661F7016-D2F8-464A-89DD-6CD648931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152" y="13622030"/>
              <a:ext cx="1687208" cy="385125"/>
            </a:xfrm>
            <a:custGeom>
              <a:avLst/>
              <a:gdLst>
                <a:gd name="T0" fmla="*/ 241 w 276"/>
                <a:gd name="T1" fmla="*/ 0 h 63"/>
                <a:gd name="T2" fmla="*/ 255 w 276"/>
                <a:gd name="T3" fmla="*/ 4 h 63"/>
                <a:gd name="T4" fmla="*/ 265 w 276"/>
                <a:gd name="T5" fmla="*/ 11 h 63"/>
                <a:gd name="T6" fmla="*/ 272 w 276"/>
                <a:gd name="T7" fmla="*/ 21 h 63"/>
                <a:gd name="T8" fmla="*/ 276 w 276"/>
                <a:gd name="T9" fmla="*/ 32 h 63"/>
                <a:gd name="T10" fmla="*/ 272 w 276"/>
                <a:gd name="T11" fmla="*/ 39 h 63"/>
                <a:gd name="T12" fmla="*/ 265 w 276"/>
                <a:gd name="T13" fmla="*/ 42 h 63"/>
                <a:gd name="T14" fmla="*/ 255 w 276"/>
                <a:gd name="T15" fmla="*/ 39 h 63"/>
                <a:gd name="T16" fmla="*/ 237 w 276"/>
                <a:gd name="T17" fmla="*/ 39 h 63"/>
                <a:gd name="T18" fmla="*/ 220 w 276"/>
                <a:gd name="T19" fmla="*/ 35 h 63"/>
                <a:gd name="T20" fmla="*/ 213 w 276"/>
                <a:gd name="T21" fmla="*/ 35 h 63"/>
                <a:gd name="T22" fmla="*/ 202 w 276"/>
                <a:gd name="T23" fmla="*/ 39 h 63"/>
                <a:gd name="T24" fmla="*/ 181 w 276"/>
                <a:gd name="T25" fmla="*/ 39 h 63"/>
                <a:gd name="T26" fmla="*/ 146 w 276"/>
                <a:gd name="T27" fmla="*/ 42 h 63"/>
                <a:gd name="T28" fmla="*/ 87 w 276"/>
                <a:gd name="T29" fmla="*/ 53 h 63"/>
                <a:gd name="T30" fmla="*/ 66 w 276"/>
                <a:gd name="T31" fmla="*/ 56 h 63"/>
                <a:gd name="T32" fmla="*/ 52 w 276"/>
                <a:gd name="T33" fmla="*/ 60 h 63"/>
                <a:gd name="T34" fmla="*/ 41 w 276"/>
                <a:gd name="T35" fmla="*/ 63 h 63"/>
                <a:gd name="T36" fmla="*/ 35 w 276"/>
                <a:gd name="T37" fmla="*/ 63 h 63"/>
                <a:gd name="T38" fmla="*/ 24 w 276"/>
                <a:gd name="T39" fmla="*/ 60 h 63"/>
                <a:gd name="T40" fmla="*/ 14 w 276"/>
                <a:gd name="T41" fmla="*/ 56 h 63"/>
                <a:gd name="T42" fmla="*/ 3 w 276"/>
                <a:gd name="T43" fmla="*/ 49 h 63"/>
                <a:gd name="T44" fmla="*/ 0 w 276"/>
                <a:gd name="T45" fmla="*/ 42 h 63"/>
                <a:gd name="T46" fmla="*/ 3 w 276"/>
                <a:gd name="T47" fmla="*/ 39 h 63"/>
                <a:gd name="T48" fmla="*/ 14 w 276"/>
                <a:gd name="T49" fmla="*/ 35 h 63"/>
                <a:gd name="T50" fmla="*/ 31 w 276"/>
                <a:gd name="T51" fmla="*/ 35 h 63"/>
                <a:gd name="T52" fmla="*/ 59 w 276"/>
                <a:gd name="T53" fmla="*/ 32 h 63"/>
                <a:gd name="T54" fmla="*/ 104 w 276"/>
                <a:gd name="T55" fmla="*/ 25 h 63"/>
                <a:gd name="T56" fmla="*/ 132 w 276"/>
                <a:gd name="T57" fmla="*/ 21 h 63"/>
                <a:gd name="T58" fmla="*/ 164 w 276"/>
                <a:gd name="T59" fmla="*/ 14 h 63"/>
                <a:gd name="T60" fmla="*/ 195 w 276"/>
                <a:gd name="T61" fmla="*/ 7 h 63"/>
                <a:gd name="T62" fmla="*/ 220 w 276"/>
                <a:gd name="T63" fmla="*/ 4 h 63"/>
                <a:gd name="T64" fmla="*/ 230 w 276"/>
                <a:gd name="T6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6" h="63">
                  <a:moveTo>
                    <a:pt x="230" y="0"/>
                  </a:moveTo>
                  <a:lnTo>
                    <a:pt x="241" y="0"/>
                  </a:lnTo>
                  <a:lnTo>
                    <a:pt x="248" y="4"/>
                  </a:lnTo>
                  <a:lnTo>
                    <a:pt x="255" y="4"/>
                  </a:lnTo>
                  <a:lnTo>
                    <a:pt x="262" y="7"/>
                  </a:lnTo>
                  <a:lnTo>
                    <a:pt x="265" y="11"/>
                  </a:lnTo>
                  <a:lnTo>
                    <a:pt x="269" y="18"/>
                  </a:lnTo>
                  <a:lnTo>
                    <a:pt x="272" y="21"/>
                  </a:lnTo>
                  <a:lnTo>
                    <a:pt x="276" y="28"/>
                  </a:lnTo>
                  <a:lnTo>
                    <a:pt x="276" y="32"/>
                  </a:lnTo>
                  <a:lnTo>
                    <a:pt x="276" y="35"/>
                  </a:lnTo>
                  <a:lnTo>
                    <a:pt x="272" y="39"/>
                  </a:lnTo>
                  <a:lnTo>
                    <a:pt x="272" y="39"/>
                  </a:lnTo>
                  <a:lnTo>
                    <a:pt x="265" y="42"/>
                  </a:lnTo>
                  <a:lnTo>
                    <a:pt x="262" y="42"/>
                  </a:lnTo>
                  <a:lnTo>
                    <a:pt x="255" y="39"/>
                  </a:lnTo>
                  <a:lnTo>
                    <a:pt x="244" y="39"/>
                  </a:lnTo>
                  <a:lnTo>
                    <a:pt x="237" y="39"/>
                  </a:lnTo>
                  <a:lnTo>
                    <a:pt x="227" y="35"/>
                  </a:lnTo>
                  <a:lnTo>
                    <a:pt x="220" y="35"/>
                  </a:lnTo>
                  <a:lnTo>
                    <a:pt x="216" y="35"/>
                  </a:lnTo>
                  <a:lnTo>
                    <a:pt x="213" y="35"/>
                  </a:lnTo>
                  <a:lnTo>
                    <a:pt x="206" y="35"/>
                  </a:lnTo>
                  <a:lnTo>
                    <a:pt x="202" y="39"/>
                  </a:lnTo>
                  <a:lnTo>
                    <a:pt x="195" y="39"/>
                  </a:lnTo>
                  <a:lnTo>
                    <a:pt x="181" y="39"/>
                  </a:lnTo>
                  <a:lnTo>
                    <a:pt x="164" y="39"/>
                  </a:lnTo>
                  <a:lnTo>
                    <a:pt x="146" y="42"/>
                  </a:lnTo>
                  <a:lnTo>
                    <a:pt x="125" y="46"/>
                  </a:lnTo>
                  <a:lnTo>
                    <a:pt x="87" y="53"/>
                  </a:lnTo>
                  <a:lnTo>
                    <a:pt x="76" y="56"/>
                  </a:lnTo>
                  <a:lnTo>
                    <a:pt x="66" y="56"/>
                  </a:lnTo>
                  <a:lnTo>
                    <a:pt x="59" y="60"/>
                  </a:lnTo>
                  <a:lnTo>
                    <a:pt x="52" y="60"/>
                  </a:lnTo>
                  <a:lnTo>
                    <a:pt x="45" y="63"/>
                  </a:lnTo>
                  <a:lnTo>
                    <a:pt x="41" y="63"/>
                  </a:lnTo>
                  <a:lnTo>
                    <a:pt x="38" y="63"/>
                  </a:lnTo>
                  <a:lnTo>
                    <a:pt x="35" y="63"/>
                  </a:lnTo>
                  <a:lnTo>
                    <a:pt x="31" y="63"/>
                  </a:lnTo>
                  <a:lnTo>
                    <a:pt x="24" y="60"/>
                  </a:lnTo>
                  <a:lnTo>
                    <a:pt x="21" y="60"/>
                  </a:lnTo>
                  <a:lnTo>
                    <a:pt x="14" y="56"/>
                  </a:lnTo>
                  <a:lnTo>
                    <a:pt x="7" y="53"/>
                  </a:lnTo>
                  <a:lnTo>
                    <a:pt x="3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7" y="35"/>
                  </a:lnTo>
                  <a:lnTo>
                    <a:pt x="14" y="35"/>
                  </a:lnTo>
                  <a:lnTo>
                    <a:pt x="21" y="35"/>
                  </a:lnTo>
                  <a:lnTo>
                    <a:pt x="31" y="35"/>
                  </a:lnTo>
                  <a:lnTo>
                    <a:pt x="45" y="35"/>
                  </a:lnTo>
                  <a:lnTo>
                    <a:pt x="59" y="32"/>
                  </a:lnTo>
                  <a:lnTo>
                    <a:pt x="90" y="28"/>
                  </a:lnTo>
                  <a:lnTo>
                    <a:pt x="104" y="25"/>
                  </a:lnTo>
                  <a:lnTo>
                    <a:pt x="118" y="25"/>
                  </a:lnTo>
                  <a:lnTo>
                    <a:pt x="132" y="21"/>
                  </a:lnTo>
                  <a:lnTo>
                    <a:pt x="146" y="18"/>
                  </a:lnTo>
                  <a:lnTo>
                    <a:pt x="164" y="14"/>
                  </a:lnTo>
                  <a:lnTo>
                    <a:pt x="181" y="11"/>
                  </a:lnTo>
                  <a:lnTo>
                    <a:pt x="195" y="7"/>
                  </a:lnTo>
                  <a:lnTo>
                    <a:pt x="209" y="4"/>
                  </a:lnTo>
                  <a:lnTo>
                    <a:pt x="220" y="4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3">
              <a:extLst>
                <a:ext uri="{FF2B5EF4-FFF2-40B4-BE49-F238E27FC236}">
                  <a16:creationId xmlns:a16="http://schemas.microsoft.com/office/drawing/2014/main" id="{48C13124-8B3D-4C79-8FFF-9E0D9F5E9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5912" y="13047401"/>
              <a:ext cx="452367" cy="2347418"/>
            </a:xfrm>
            <a:custGeom>
              <a:avLst/>
              <a:gdLst>
                <a:gd name="T0" fmla="*/ 42 w 74"/>
                <a:gd name="T1" fmla="*/ 318 h 384"/>
                <a:gd name="T2" fmla="*/ 42 w 74"/>
                <a:gd name="T3" fmla="*/ 311 h 384"/>
                <a:gd name="T4" fmla="*/ 42 w 74"/>
                <a:gd name="T5" fmla="*/ 294 h 384"/>
                <a:gd name="T6" fmla="*/ 42 w 74"/>
                <a:gd name="T7" fmla="*/ 269 h 384"/>
                <a:gd name="T8" fmla="*/ 46 w 74"/>
                <a:gd name="T9" fmla="*/ 224 h 384"/>
                <a:gd name="T10" fmla="*/ 46 w 74"/>
                <a:gd name="T11" fmla="*/ 168 h 384"/>
                <a:gd name="T12" fmla="*/ 46 w 74"/>
                <a:gd name="T13" fmla="*/ 119 h 384"/>
                <a:gd name="T14" fmla="*/ 42 w 74"/>
                <a:gd name="T15" fmla="*/ 77 h 384"/>
                <a:gd name="T16" fmla="*/ 42 w 74"/>
                <a:gd name="T17" fmla="*/ 49 h 384"/>
                <a:gd name="T18" fmla="*/ 39 w 74"/>
                <a:gd name="T19" fmla="*/ 28 h 384"/>
                <a:gd name="T20" fmla="*/ 32 w 74"/>
                <a:gd name="T21" fmla="*/ 21 h 384"/>
                <a:gd name="T22" fmla="*/ 28 w 74"/>
                <a:gd name="T23" fmla="*/ 11 h 384"/>
                <a:gd name="T24" fmla="*/ 32 w 74"/>
                <a:gd name="T25" fmla="*/ 4 h 384"/>
                <a:gd name="T26" fmla="*/ 39 w 74"/>
                <a:gd name="T27" fmla="*/ 0 h 384"/>
                <a:gd name="T28" fmla="*/ 49 w 74"/>
                <a:gd name="T29" fmla="*/ 4 h 384"/>
                <a:gd name="T30" fmla="*/ 60 w 74"/>
                <a:gd name="T31" fmla="*/ 11 h 384"/>
                <a:gd name="T32" fmla="*/ 70 w 74"/>
                <a:gd name="T33" fmla="*/ 21 h 384"/>
                <a:gd name="T34" fmla="*/ 74 w 74"/>
                <a:gd name="T35" fmla="*/ 35 h 384"/>
                <a:gd name="T36" fmla="*/ 70 w 74"/>
                <a:gd name="T37" fmla="*/ 49 h 384"/>
                <a:gd name="T38" fmla="*/ 70 w 74"/>
                <a:gd name="T39" fmla="*/ 74 h 384"/>
                <a:gd name="T40" fmla="*/ 70 w 74"/>
                <a:gd name="T41" fmla="*/ 94 h 384"/>
                <a:gd name="T42" fmla="*/ 70 w 74"/>
                <a:gd name="T43" fmla="*/ 122 h 384"/>
                <a:gd name="T44" fmla="*/ 70 w 74"/>
                <a:gd name="T45" fmla="*/ 164 h 384"/>
                <a:gd name="T46" fmla="*/ 70 w 74"/>
                <a:gd name="T47" fmla="*/ 217 h 384"/>
                <a:gd name="T48" fmla="*/ 70 w 74"/>
                <a:gd name="T49" fmla="*/ 269 h 384"/>
                <a:gd name="T50" fmla="*/ 70 w 74"/>
                <a:gd name="T51" fmla="*/ 311 h 384"/>
                <a:gd name="T52" fmla="*/ 67 w 74"/>
                <a:gd name="T53" fmla="*/ 339 h 384"/>
                <a:gd name="T54" fmla="*/ 63 w 74"/>
                <a:gd name="T55" fmla="*/ 356 h 384"/>
                <a:gd name="T56" fmla="*/ 53 w 74"/>
                <a:gd name="T57" fmla="*/ 377 h 384"/>
                <a:gd name="T58" fmla="*/ 46 w 74"/>
                <a:gd name="T59" fmla="*/ 384 h 384"/>
                <a:gd name="T60" fmla="*/ 39 w 74"/>
                <a:gd name="T61" fmla="*/ 381 h 384"/>
                <a:gd name="T62" fmla="*/ 32 w 74"/>
                <a:gd name="T63" fmla="*/ 367 h 384"/>
                <a:gd name="T64" fmla="*/ 25 w 74"/>
                <a:gd name="T65" fmla="*/ 349 h 384"/>
                <a:gd name="T66" fmla="*/ 11 w 74"/>
                <a:gd name="T67" fmla="*/ 335 h 384"/>
                <a:gd name="T68" fmla="*/ 4 w 74"/>
                <a:gd name="T69" fmla="*/ 325 h 384"/>
                <a:gd name="T70" fmla="*/ 0 w 74"/>
                <a:gd name="T71" fmla="*/ 318 h 384"/>
                <a:gd name="T72" fmla="*/ 7 w 74"/>
                <a:gd name="T73" fmla="*/ 311 h 384"/>
                <a:gd name="T74" fmla="*/ 21 w 74"/>
                <a:gd name="T75" fmla="*/ 318 h 384"/>
                <a:gd name="T76" fmla="*/ 35 w 74"/>
                <a:gd name="T77" fmla="*/ 321 h 384"/>
                <a:gd name="T78" fmla="*/ 42 w 74"/>
                <a:gd name="T79" fmla="*/ 31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4" h="384">
                  <a:moveTo>
                    <a:pt x="42" y="318"/>
                  </a:moveTo>
                  <a:lnTo>
                    <a:pt x="42" y="318"/>
                  </a:lnTo>
                  <a:lnTo>
                    <a:pt x="42" y="314"/>
                  </a:lnTo>
                  <a:lnTo>
                    <a:pt x="42" y="311"/>
                  </a:lnTo>
                  <a:lnTo>
                    <a:pt x="42" y="301"/>
                  </a:lnTo>
                  <a:lnTo>
                    <a:pt x="42" y="294"/>
                  </a:lnTo>
                  <a:lnTo>
                    <a:pt x="42" y="283"/>
                  </a:lnTo>
                  <a:lnTo>
                    <a:pt x="42" y="269"/>
                  </a:lnTo>
                  <a:lnTo>
                    <a:pt x="46" y="255"/>
                  </a:lnTo>
                  <a:lnTo>
                    <a:pt x="46" y="224"/>
                  </a:lnTo>
                  <a:lnTo>
                    <a:pt x="46" y="196"/>
                  </a:lnTo>
                  <a:lnTo>
                    <a:pt x="46" y="168"/>
                  </a:lnTo>
                  <a:lnTo>
                    <a:pt x="46" y="143"/>
                  </a:lnTo>
                  <a:lnTo>
                    <a:pt x="46" y="119"/>
                  </a:lnTo>
                  <a:lnTo>
                    <a:pt x="46" y="94"/>
                  </a:lnTo>
                  <a:lnTo>
                    <a:pt x="42" y="77"/>
                  </a:lnTo>
                  <a:lnTo>
                    <a:pt x="42" y="60"/>
                  </a:lnTo>
                  <a:lnTo>
                    <a:pt x="42" y="49"/>
                  </a:lnTo>
                  <a:lnTo>
                    <a:pt x="39" y="39"/>
                  </a:lnTo>
                  <a:lnTo>
                    <a:pt x="39" y="28"/>
                  </a:lnTo>
                  <a:lnTo>
                    <a:pt x="35" y="25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28" y="11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9" y="4"/>
                  </a:lnTo>
                  <a:lnTo>
                    <a:pt x="53" y="7"/>
                  </a:lnTo>
                  <a:lnTo>
                    <a:pt x="60" y="11"/>
                  </a:lnTo>
                  <a:lnTo>
                    <a:pt x="67" y="14"/>
                  </a:lnTo>
                  <a:lnTo>
                    <a:pt x="70" y="21"/>
                  </a:lnTo>
                  <a:lnTo>
                    <a:pt x="74" y="28"/>
                  </a:lnTo>
                  <a:lnTo>
                    <a:pt x="74" y="35"/>
                  </a:lnTo>
                  <a:lnTo>
                    <a:pt x="70" y="42"/>
                  </a:lnTo>
                  <a:lnTo>
                    <a:pt x="70" y="49"/>
                  </a:lnTo>
                  <a:lnTo>
                    <a:pt x="70" y="60"/>
                  </a:lnTo>
                  <a:lnTo>
                    <a:pt x="70" y="74"/>
                  </a:lnTo>
                  <a:lnTo>
                    <a:pt x="70" y="84"/>
                  </a:lnTo>
                  <a:lnTo>
                    <a:pt x="70" y="94"/>
                  </a:lnTo>
                  <a:lnTo>
                    <a:pt x="70" y="108"/>
                  </a:lnTo>
                  <a:lnTo>
                    <a:pt x="70" y="122"/>
                  </a:lnTo>
                  <a:lnTo>
                    <a:pt x="70" y="143"/>
                  </a:lnTo>
                  <a:lnTo>
                    <a:pt x="70" y="164"/>
                  </a:lnTo>
                  <a:lnTo>
                    <a:pt x="70" y="189"/>
                  </a:lnTo>
                  <a:lnTo>
                    <a:pt x="70" y="217"/>
                  </a:lnTo>
                  <a:lnTo>
                    <a:pt x="70" y="245"/>
                  </a:lnTo>
                  <a:lnTo>
                    <a:pt x="70" y="269"/>
                  </a:lnTo>
                  <a:lnTo>
                    <a:pt x="70" y="290"/>
                  </a:lnTo>
                  <a:lnTo>
                    <a:pt x="70" y="311"/>
                  </a:lnTo>
                  <a:lnTo>
                    <a:pt x="70" y="325"/>
                  </a:lnTo>
                  <a:lnTo>
                    <a:pt x="67" y="339"/>
                  </a:lnTo>
                  <a:lnTo>
                    <a:pt x="67" y="349"/>
                  </a:lnTo>
                  <a:lnTo>
                    <a:pt x="63" y="356"/>
                  </a:lnTo>
                  <a:lnTo>
                    <a:pt x="56" y="370"/>
                  </a:lnTo>
                  <a:lnTo>
                    <a:pt x="53" y="377"/>
                  </a:lnTo>
                  <a:lnTo>
                    <a:pt x="49" y="381"/>
                  </a:lnTo>
                  <a:lnTo>
                    <a:pt x="46" y="384"/>
                  </a:lnTo>
                  <a:lnTo>
                    <a:pt x="42" y="381"/>
                  </a:lnTo>
                  <a:lnTo>
                    <a:pt x="39" y="381"/>
                  </a:lnTo>
                  <a:lnTo>
                    <a:pt x="35" y="374"/>
                  </a:lnTo>
                  <a:lnTo>
                    <a:pt x="32" y="367"/>
                  </a:lnTo>
                  <a:lnTo>
                    <a:pt x="28" y="356"/>
                  </a:lnTo>
                  <a:lnTo>
                    <a:pt x="25" y="349"/>
                  </a:lnTo>
                  <a:lnTo>
                    <a:pt x="18" y="342"/>
                  </a:lnTo>
                  <a:lnTo>
                    <a:pt x="11" y="335"/>
                  </a:lnTo>
                  <a:lnTo>
                    <a:pt x="7" y="332"/>
                  </a:lnTo>
                  <a:lnTo>
                    <a:pt x="4" y="325"/>
                  </a:lnTo>
                  <a:lnTo>
                    <a:pt x="0" y="321"/>
                  </a:lnTo>
                  <a:lnTo>
                    <a:pt x="0" y="318"/>
                  </a:lnTo>
                  <a:lnTo>
                    <a:pt x="4" y="314"/>
                  </a:lnTo>
                  <a:lnTo>
                    <a:pt x="7" y="311"/>
                  </a:lnTo>
                  <a:lnTo>
                    <a:pt x="14" y="314"/>
                  </a:lnTo>
                  <a:lnTo>
                    <a:pt x="21" y="318"/>
                  </a:lnTo>
                  <a:lnTo>
                    <a:pt x="28" y="318"/>
                  </a:lnTo>
                  <a:lnTo>
                    <a:pt x="35" y="321"/>
                  </a:lnTo>
                  <a:lnTo>
                    <a:pt x="39" y="321"/>
                  </a:lnTo>
                  <a:lnTo>
                    <a:pt x="42" y="318"/>
                  </a:lnTo>
                  <a:lnTo>
                    <a:pt x="42" y="3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4">
              <a:extLst>
                <a:ext uri="{FF2B5EF4-FFF2-40B4-BE49-F238E27FC236}">
                  <a16:creationId xmlns:a16="http://schemas.microsoft.com/office/drawing/2014/main" id="{69C61E51-1AFF-4DD0-A7F4-52993FC26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1780" y="13750402"/>
              <a:ext cx="1149257" cy="1240955"/>
            </a:xfrm>
            <a:custGeom>
              <a:avLst/>
              <a:gdLst>
                <a:gd name="T0" fmla="*/ 139 w 188"/>
                <a:gd name="T1" fmla="*/ 105 h 203"/>
                <a:gd name="T2" fmla="*/ 125 w 188"/>
                <a:gd name="T3" fmla="*/ 123 h 203"/>
                <a:gd name="T4" fmla="*/ 111 w 188"/>
                <a:gd name="T5" fmla="*/ 137 h 203"/>
                <a:gd name="T6" fmla="*/ 101 w 188"/>
                <a:gd name="T7" fmla="*/ 151 h 203"/>
                <a:gd name="T8" fmla="*/ 87 w 188"/>
                <a:gd name="T9" fmla="*/ 161 h 203"/>
                <a:gd name="T10" fmla="*/ 76 w 188"/>
                <a:gd name="T11" fmla="*/ 172 h 203"/>
                <a:gd name="T12" fmla="*/ 62 w 188"/>
                <a:gd name="T13" fmla="*/ 179 h 203"/>
                <a:gd name="T14" fmla="*/ 49 w 188"/>
                <a:gd name="T15" fmla="*/ 186 h 203"/>
                <a:gd name="T16" fmla="*/ 31 w 188"/>
                <a:gd name="T17" fmla="*/ 192 h 203"/>
                <a:gd name="T18" fmla="*/ 24 w 188"/>
                <a:gd name="T19" fmla="*/ 196 h 203"/>
                <a:gd name="T20" fmla="*/ 17 w 188"/>
                <a:gd name="T21" fmla="*/ 199 h 203"/>
                <a:gd name="T22" fmla="*/ 14 w 188"/>
                <a:gd name="T23" fmla="*/ 199 h 203"/>
                <a:gd name="T24" fmla="*/ 7 w 188"/>
                <a:gd name="T25" fmla="*/ 203 h 203"/>
                <a:gd name="T26" fmla="*/ 3 w 188"/>
                <a:gd name="T27" fmla="*/ 203 h 203"/>
                <a:gd name="T28" fmla="*/ 3 w 188"/>
                <a:gd name="T29" fmla="*/ 203 h 203"/>
                <a:gd name="T30" fmla="*/ 0 w 188"/>
                <a:gd name="T31" fmla="*/ 199 h 203"/>
                <a:gd name="T32" fmla="*/ 0 w 188"/>
                <a:gd name="T33" fmla="*/ 199 h 203"/>
                <a:gd name="T34" fmla="*/ 3 w 188"/>
                <a:gd name="T35" fmla="*/ 196 h 203"/>
                <a:gd name="T36" fmla="*/ 7 w 188"/>
                <a:gd name="T37" fmla="*/ 192 h 203"/>
                <a:gd name="T38" fmla="*/ 14 w 188"/>
                <a:gd name="T39" fmla="*/ 186 h 203"/>
                <a:gd name="T40" fmla="*/ 21 w 188"/>
                <a:gd name="T41" fmla="*/ 179 h 203"/>
                <a:gd name="T42" fmla="*/ 31 w 188"/>
                <a:gd name="T43" fmla="*/ 172 h 203"/>
                <a:gd name="T44" fmla="*/ 45 w 188"/>
                <a:gd name="T45" fmla="*/ 165 h 203"/>
                <a:gd name="T46" fmla="*/ 56 w 188"/>
                <a:gd name="T47" fmla="*/ 154 h 203"/>
                <a:gd name="T48" fmla="*/ 66 w 188"/>
                <a:gd name="T49" fmla="*/ 144 h 203"/>
                <a:gd name="T50" fmla="*/ 80 w 188"/>
                <a:gd name="T51" fmla="*/ 133 h 203"/>
                <a:gd name="T52" fmla="*/ 90 w 188"/>
                <a:gd name="T53" fmla="*/ 119 h 203"/>
                <a:gd name="T54" fmla="*/ 101 w 188"/>
                <a:gd name="T55" fmla="*/ 109 h 203"/>
                <a:gd name="T56" fmla="*/ 115 w 188"/>
                <a:gd name="T57" fmla="*/ 91 h 203"/>
                <a:gd name="T58" fmla="*/ 118 w 188"/>
                <a:gd name="T59" fmla="*/ 84 h 203"/>
                <a:gd name="T60" fmla="*/ 125 w 188"/>
                <a:gd name="T61" fmla="*/ 77 h 203"/>
                <a:gd name="T62" fmla="*/ 132 w 188"/>
                <a:gd name="T63" fmla="*/ 67 h 203"/>
                <a:gd name="T64" fmla="*/ 136 w 188"/>
                <a:gd name="T65" fmla="*/ 56 h 203"/>
                <a:gd name="T66" fmla="*/ 143 w 188"/>
                <a:gd name="T67" fmla="*/ 42 h 203"/>
                <a:gd name="T68" fmla="*/ 150 w 188"/>
                <a:gd name="T69" fmla="*/ 28 h 203"/>
                <a:gd name="T70" fmla="*/ 153 w 188"/>
                <a:gd name="T71" fmla="*/ 14 h 203"/>
                <a:gd name="T72" fmla="*/ 160 w 188"/>
                <a:gd name="T73" fmla="*/ 0 h 203"/>
                <a:gd name="T74" fmla="*/ 188 w 188"/>
                <a:gd name="T75" fmla="*/ 11 h 203"/>
                <a:gd name="T76" fmla="*/ 185 w 188"/>
                <a:gd name="T77" fmla="*/ 25 h 203"/>
                <a:gd name="T78" fmla="*/ 178 w 188"/>
                <a:gd name="T79" fmla="*/ 39 h 203"/>
                <a:gd name="T80" fmla="*/ 171 w 188"/>
                <a:gd name="T81" fmla="*/ 53 h 203"/>
                <a:gd name="T82" fmla="*/ 164 w 188"/>
                <a:gd name="T83" fmla="*/ 67 h 203"/>
                <a:gd name="T84" fmla="*/ 160 w 188"/>
                <a:gd name="T85" fmla="*/ 77 h 203"/>
                <a:gd name="T86" fmla="*/ 153 w 188"/>
                <a:gd name="T87" fmla="*/ 88 h 203"/>
                <a:gd name="T88" fmla="*/ 146 w 188"/>
                <a:gd name="T89" fmla="*/ 98 h 203"/>
                <a:gd name="T90" fmla="*/ 139 w 188"/>
                <a:gd name="T91" fmla="*/ 105 h 203"/>
                <a:gd name="T92" fmla="*/ 139 w 188"/>
                <a:gd name="T93" fmla="*/ 10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8" h="203">
                  <a:moveTo>
                    <a:pt x="139" y="105"/>
                  </a:moveTo>
                  <a:lnTo>
                    <a:pt x="125" y="123"/>
                  </a:lnTo>
                  <a:lnTo>
                    <a:pt x="111" y="137"/>
                  </a:lnTo>
                  <a:lnTo>
                    <a:pt x="101" y="151"/>
                  </a:lnTo>
                  <a:lnTo>
                    <a:pt x="87" y="161"/>
                  </a:lnTo>
                  <a:lnTo>
                    <a:pt x="76" y="172"/>
                  </a:lnTo>
                  <a:lnTo>
                    <a:pt x="62" y="179"/>
                  </a:lnTo>
                  <a:lnTo>
                    <a:pt x="49" y="186"/>
                  </a:lnTo>
                  <a:lnTo>
                    <a:pt x="31" y="192"/>
                  </a:lnTo>
                  <a:lnTo>
                    <a:pt x="24" y="196"/>
                  </a:lnTo>
                  <a:lnTo>
                    <a:pt x="17" y="199"/>
                  </a:lnTo>
                  <a:lnTo>
                    <a:pt x="14" y="199"/>
                  </a:lnTo>
                  <a:lnTo>
                    <a:pt x="7" y="203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3" y="196"/>
                  </a:lnTo>
                  <a:lnTo>
                    <a:pt x="7" y="192"/>
                  </a:lnTo>
                  <a:lnTo>
                    <a:pt x="14" y="186"/>
                  </a:lnTo>
                  <a:lnTo>
                    <a:pt x="21" y="179"/>
                  </a:lnTo>
                  <a:lnTo>
                    <a:pt x="31" y="172"/>
                  </a:lnTo>
                  <a:lnTo>
                    <a:pt x="45" y="165"/>
                  </a:lnTo>
                  <a:lnTo>
                    <a:pt x="56" y="154"/>
                  </a:lnTo>
                  <a:lnTo>
                    <a:pt x="66" y="144"/>
                  </a:lnTo>
                  <a:lnTo>
                    <a:pt x="80" y="133"/>
                  </a:lnTo>
                  <a:lnTo>
                    <a:pt x="90" y="119"/>
                  </a:lnTo>
                  <a:lnTo>
                    <a:pt x="101" y="109"/>
                  </a:lnTo>
                  <a:lnTo>
                    <a:pt x="115" y="91"/>
                  </a:lnTo>
                  <a:lnTo>
                    <a:pt x="118" y="84"/>
                  </a:lnTo>
                  <a:lnTo>
                    <a:pt x="125" y="77"/>
                  </a:lnTo>
                  <a:lnTo>
                    <a:pt x="132" y="67"/>
                  </a:lnTo>
                  <a:lnTo>
                    <a:pt x="136" y="56"/>
                  </a:lnTo>
                  <a:lnTo>
                    <a:pt x="143" y="42"/>
                  </a:lnTo>
                  <a:lnTo>
                    <a:pt x="150" y="28"/>
                  </a:lnTo>
                  <a:lnTo>
                    <a:pt x="153" y="14"/>
                  </a:lnTo>
                  <a:lnTo>
                    <a:pt x="160" y="0"/>
                  </a:lnTo>
                  <a:lnTo>
                    <a:pt x="188" y="11"/>
                  </a:lnTo>
                  <a:lnTo>
                    <a:pt x="185" y="25"/>
                  </a:lnTo>
                  <a:lnTo>
                    <a:pt x="178" y="39"/>
                  </a:lnTo>
                  <a:lnTo>
                    <a:pt x="171" y="53"/>
                  </a:lnTo>
                  <a:lnTo>
                    <a:pt x="164" y="67"/>
                  </a:lnTo>
                  <a:lnTo>
                    <a:pt x="160" y="77"/>
                  </a:lnTo>
                  <a:lnTo>
                    <a:pt x="153" y="88"/>
                  </a:lnTo>
                  <a:lnTo>
                    <a:pt x="146" y="98"/>
                  </a:lnTo>
                  <a:lnTo>
                    <a:pt x="139" y="105"/>
                  </a:lnTo>
                  <a:lnTo>
                    <a:pt x="139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4220121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88CFCE4-9189-4994-A3D2-6DCFEA7D08D0}"/>
              </a:ext>
            </a:extLst>
          </p:cNvPr>
          <p:cNvGrpSpPr/>
          <p:nvPr/>
        </p:nvGrpSpPr>
        <p:grpSpPr>
          <a:xfrm>
            <a:off x="3534610" y="2181934"/>
            <a:ext cx="1558832" cy="2494132"/>
            <a:chOff x="3662947" y="15676021"/>
            <a:chExt cx="1558832" cy="2494132"/>
          </a:xfrm>
        </p:grpSpPr>
        <p:sp>
          <p:nvSpPr>
            <p:cNvPr id="3" name="Freeform 95">
              <a:extLst>
                <a:ext uri="{FF2B5EF4-FFF2-40B4-BE49-F238E27FC236}">
                  <a16:creationId xmlns:a16="http://schemas.microsoft.com/office/drawing/2014/main" id="{39BAF9F1-5256-4C9A-94FF-060C8C20E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947" y="16317891"/>
              <a:ext cx="293427" cy="874171"/>
            </a:xfrm>
            <a:custGeom>
              <a:avLst/>
              <a:gdLst>
                <a:gd name="T0" fmla="*/ 10 w 48"/>
                <a:gd name="T1" fmla="*/ 0 h 143"/>
                <a:gd name="T2" fmla="*/ 17 w 48"/>
                <a:gd name="T3" fmla="*/ 0 h 143"/>
                <a:gd name="T4" fmla="*/ 21 w 48"/>
                <a:gd name="T5" fmla="*/ 3 h 143"/>
                <a:gd name="T6" fmla="*/ 31 w 48"/>
                <a:gd name="T7" fmla="*/ 6 h 143"/>
                <a:gd name="T8" fmla="*/ 38 w 48"/>
                <a:gd name="T9" fmla="*/ 10 h 143"/>
                <a:gd name="T10" fmla="*/ 45 w 48"/>
                <a:gd name="T11" fmla="*/ 48 h 143"/>
                <a:gd name="T12" fmla="*/ 48 w 48"/>
                <a:gd name="T13" fmla="*/ 94 h 143"/>
                <a:gd name="T14" fmla="*/ 48 w 48"/>
                <a:gd name="T15" fmla="*/ 104 h 143"/>
                <a:gd name="T16" fmla="*/ 48 w 48"/>
                <a:gd name="T17" fmla="*/ 115 h 143"/>
                <a:gd name="T18" fmla="*/ 48 w 48"/>
                <a:gd name="T19" fmla="*/ 122 h 143"/>
                <a:gd name="T20" fmla="*/ 48 w 48"/>
                <a:gd name="T21" fmla="*/ 129 h 143"/>
                <a:gd name="T22" fmla="*/ 48 w 48"/>
                <a:gd name="T23" fmla="*/ 136 h 143"/>
                <a:gd name="T24" fmla="*/ 45 w 48"/>
                <a:gd name="T25" fmla="*/ 139 h 143"/>
                <a:gd name="T26" fmla="*/ 45 w 48"/>
                <a:gd name="T27" fmla="*/ 143 h 143"/>
                <a:gd name="T28" fmla="*/ 41 w 48"/>
                <a:gd name="T29" fmla="*/ 143 h 143"/>
                <a:gd name="T30" fmla="*/ 38 w 48"/>
                <a:gd name="T31" fmla="*/ 143 h 143"/>
                <a:gd name="T32" fmla="*/ 38 w 48"/>
                <a:gd name="T33" fmla="*/ 143 h 143"/>
                <a:gd name="T34" fmla="*/ 35 w 48"/>
                <a:gd name="T35" fmla="*/ 139 h 143"/>
                <a:gd name="T36" fmla="*/ 31 w 48"/>
                <a:gd name="T37" fmla="*/ 136 h 143"/>
                <a:gd name="T38" fmla="*/ 31 w 48"/>
                <a:gd name="T39" fmla="*/ 132 h 143"/>
                <a:gd name="T40" fmla="*/ 28 w 48"/>
                <a:gd name="T41" fmla="*/ 125 h 143"/>
                <a:gd name="T42" fmla="*/ 28 w 48"/>
                <a:gd name="T43" fmla="*/ 118 h 143"/>
                <a:gd name="T44" fmla="*/ 24 w 48"/>
                <a:gd name="T45" fmla="*/ 111 h 143"/>
                <a:gd name="T46" fmla="*/ 24 w 48"/>
                <a:gd name="T47" fmla="*/ 94 h 143"/>
                <a:gd name="T48" fmla="*/ 21 w 48"/>
                <a:gd name="T49" fmla="*/ 76 h 143"/>
                <a:gd name="T50" fmla="*/ 17 w 48"/>
                <a:gd name="T51" fmla="*/ 62 h 143"/>
                <a:gd name="T52" fmla="*/ 17 w 48"/>
                <a:gd name="T53" fmla="*/ 52 h 143"/>
                <a:gd name="T54" fmla="*/ 14 w 48"/>
                <a:gd name="T55" fmla="*/ 41 h 143"/>
                <a:gd name="T56" fmla="*/ 10 w 48"/>
                <a:gd name="T57" fmla="*/ 31 h 143"/>
                <a:gd name="T58" fmla="*/ 7 w 48"/>
                <a:gd name="T59" fmla="*/ 24 h 143"/>
                <a:gd name="T60" fmla="*/ 3 w 48"/>
                <a:gd name="T61" fmla="*/ 20 h 143"/>
                <a:gd name="T62" fmla="*/ 0 w 48"/>
                <a:gd name="T63" fmla="*/ 17 h 143"/>
                <a:gd name="T64" fmla="*/ 0 w 48"/>
                <a:gd name="T65" fmla="*/ 13 h 143"/>
                <a:gd name="T66" fmla="*/ 0 w 48"/>
                <a:gd name="T67" fmla="*/ 10 h 143"/>
                <a:gd name="T68" fmla="*/ 0 w 48"/>
                <a:gd name="T69" fmla="*/ 6 h 143"/>
                <a:gd name="T70" fmla="*/ 0 w 48"/>
                <a:gd name="T71" fmla="*/ 3 h 143"/>
                <a:gd name="T72" fmla="*/ 0 w 48"/>
                <a:gd name="T73" fmla="*/ 3 h 143"/>
                <a:gd name="T74" fmla="*/ 7 w 48"/>
                <a:gd name="T75" fmla="*/ 0 h 143"/>
                <a:gd name="T76" fmla="*/ 10 w 48"/>
                <a:gd name="T77" fmla="*/ 0 h 143"/>
                <a:gd name="T78" fmla="*/ 10 w 48"/>
                <a:gd name="T7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" h="143">
                  <a:moveTo>
                    <a:pt x="10" y="0"/>
                  </a:moveTo>
                  <a:lnTo>
                    <a:pt x="17" y="0"/>
                  </a:lnTo>
                  <a:lnTo>
                    <a:pt x="21" y="3"/>
                  </a:lnTo>
                  <a:lnTo>
                    <a:pt x="31" y="6"/>
                  </a:lnTo>
                  <a:lnTo>
                    <a:pt x="38" y="10"/>
                  </a:lnTo>
                  <a:lnTo>
                    <a:pt x="45" y="48"/>
                  </a:lnTo>
                  <a:lnTo>
                    <a:pt x="48" y="94"/>
                  </a:lnTo>
                  <a:lnTo>
                    <a:pt x="48" y="104"/>
                  </a:lnTo>
                  <a:lnTo>
                    <a:pt x="48" y="115"/>
                  </a:lnTo>
                  <a:lnTo>
                    <a:pt x="48" y="122"/>
                  </a:lnTo>
                  <a:lnTo>
                    <a:pt x="48" y="129"/>
                  </a:lnTo>
                  <a:lnTo>
                    <a:pt x="48" y="136"/>
                  </a:lnTo>
                  <a:lnTo>
                    <a:pt x="45" y="139"/>
                  </a:lnTo>
                  <a:lnTo>
                    <a:pt x="45" y="143"/>
                  </a:lnTo>
                  <a:lnTo>
                    <a:pt x="41" y="143"/>
                  </a:lnTo>
                  <a:lnTo>
                    <a:pt x="38" y="143"/>
                  </a:lnTo>
                  <a:lnTo>
                    <a:pt x="38" y="143"/>
                  </a:lnTo>
                  <a:lnTo>
                    <a:pt x="35" y="139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8" y="125"/>
                  </a:lnTo>
                  <a:lnTo>
                    <a:pt x="28" y="118"/>
                  </a:lnTo>
                  <a:lnTo>
                    <a:pt x="24" y="111"/>
                  </a:lnTo>
                  <a:lnTo>
                    <a:pt x="24" y="94"/>
                  </a:lnTo>
                  <a:lnTo>
                    <a:pt x="21" y="76"/>
                  </a:lnTo>
                  <a:lnTo>
                    <a:pt x="17" y="62"/>
                  </a:lnTo>
                  <a:lnTo>
                    <a:pt x="17" y="52"/>
                  </a:lnTo>
                  <a:lnTo>
                    <a:pt x="14" y="41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6">
              <a:extLst>
                <a:ext uri="{FF2B5EF4-FFF2-40B4-BE49-F238E27FC236}">
                  <a16:creationId xmlns:a16="http://schemas.microsoft.com/office/drawing/2014/main" id="{A761A964-386D-4503-9A36-52C42FC15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913" y="15676021"/>
              <a:ext cx="281201" cy="2494132"/>
            </a:xfrm>
            <a:custGeom>
              <a:avLst/>
              <a:gdLst>
                <a:gd name="T0" fmla="*/ 7 w 46"/>
                <a:gd name="T1" fmla="*/ 0 h 408"/>
                <a:gd name="T2" fmla="*/ 18 w 46"/>
                <a:gd name="T3" fmla="*/ 0 h 408"/>
                <a:gd name="T4" fmla="*/ 35 w 46"/>
                <a:gd name="T5" fmla="*/ 7 h 408"/>
                <a:gd name="T6" fmla="*/ 42 w 46"/>
                <a:gd name="T7" fmla="*/ 14 h 408"/>
                <a:gd name="T8" fmla="*/ 46 w 46"/>
                <a:gd name="T9" fmla="*/ 21 h 408"/>
                <a:gd name="T10" fmla="*/ 42 w 46"/>
                <a:gd name="T11" fmla="*/ 31 h 408"/>
                <a:gd name="T12" fmla="*/ 42 w 46"/>
                <a:gd name="T13" fmla="*/ 35 h 408"/>
                <a:gd name="T14" fmla="*/ 42 w 46"/>
                <a:gd name="T15" fmla="*/ 42 h 408"/>
                <a:gd name="T16" fmla="*/ 42 w 46"/>
                <a:gd name="T17" fmla="*/ 56 h 408"/>
                <a:gd name="T18" fmla="*/ 42 w 46"/>
                <a:gd name="T19" fmla="*/ 73 h 408"/>
                <a:gd name="T20" fmla="*/ 42 w 46"/>
                <a:gd name="T21" fmla="*/ 94 h 408"/>
                <a:gd name="T22" fmla="*/ 42 w 46"/>
                <a:gd name="T23" fmla="*/ 122 h 408"/>
                <a:gd name="T24" fmla="*/ 42 w 46"/>
                <a:gd name="T25" fmla="*/ 150 h 408"/>
                <a:gd name="T26" fmla="*/ 42 w 46"/>
                <a:gd name="T27" fmla="*/ 188 h 408"/>
                <a:gd name="T28" fmla="*/ 42 w 46"/>
                <a:gd name="T29" fmla="*/ 223 h 408"/>
                <a:gd name="T30" fmla="*/ 42 w 46"/>
                <a:gd name="T31" fmla="*/ 255 h 408"/>
                <a:gd name="T32" fmla="*/ 42 w 46"/>
                <a:gd name="T33" fmla="*/ 283 h 408"/>
                <a:gd name="T34" fmla="*/ 39 w 46"/>
                <a:gd name="T35" fmla="*/ 307 h 408"/>
                <a:gd name="T36" fmla="*/ 39 w 46"/>
                <a:gd name="T37" fmla="*/ 332 h 408"/>
                <a:gd name="T38" fmla="*/ 39 w 46"/>
                <a:gd name="T39" fmla="*/ 349 h 408"/>
                <a:gd name="T40" fmla="*/ 39 w 46"/>
                <a:gd name="T41" fmla="*/ 363 h 408"/>
                <a:gd name="T42" fmla="*/ 39 w 46"/>
                <a:gd name="T43" fmla="*/ 373 h 408"/>
                <a:gd name="T44" fmla="*/ 35 w 46"/>
                <a:gd name="T45" fmla="*/ 387 h 408"/>
                <a:gd name="T46" fmla="*/ 32 w 46"/>
                <a:gd name="T47" fmla="*/ 398 h 408"/>
                <a:gd name="T48" fmla="*/ 28 w 46"/>
                <a:gd name="T49" fmla="*/ 405 h 408"/>
                <a:gd name="T50" fmla="*/ 28 w 46"/>
                <a:gd name="T51" fmla="*/ 408 h 408"/>
                <a:gd name="T52" fmla="*/ 21 w 46"/>
                <a:gd name="T53" fmla="*/ 401 h 408"/>
                <a:gd name="T54" fmla="*/ 18 w 46"/>
                <a:gd name="T55" fmla="*/ 384 h 408"/>
                <a:gd name="T56" fmla="*/ 14 w 46"/>
                <a:gd name="T57" fmla="*/ 359 h 408"/>
                <a:gd name="T58" fmla="*/ 11 w 46"/>
                <a:gd name="T59" fmla="*/ 338 h 408"/>
                <a:gd name="T60" fmla="*/ 11 w 46"/>
                <a:gd name="T61" fmla="*/ 332 h 408"/>
                <a:gd name="T62" fmla="*/ 11 w 46"/>
                <a:gd name="T63" fmla="*/ 321 h 408"/>
                <a:gd name="T64" fmla="*/ 11 w 46"/>
                <a:gd name="T65" fmla="*/ 307 h 408"/>
                <a:gd name="T66" fmla="*/ 11 w 46"/>
                <a:gd name="T67" fmla="*/ 290 h 408"/>
                <a:gd name="T68" fmla="*/ 11 w 46"/>
                <a:gd name="T69" fmla="*/ 265 h 408"/>
                <a:gd name="T70" fmla="*/ 11 w 46"/>
                <a:gd name="T71" fmla="*/ 237 h 408"/>
                <a:gd name="T72" fmla="*/ 11 w 46"/>
                <a:gd name="T73" fmla="*/ 206 h 408"/>
                <a:gd name="T74" fmla="*/ 11 w 46"/>
                <a:gd name="T75" fmla="*/ 171 h 408"/>
                <a:gd name="T76" fmla="*/ 11 w 46"/>
                <a:gd name="T77" fmla="*/ 136 h 408"/>
                <a:gd name="T78" fmla="*/ 11 w 46"/>
                <a:gd name="T79" fmla="*/ 105 h 408"/>
                <a:gd name="T80" fmla="*/ 11 w 46"/>
                <a:gd name="T81" fmla="*/ 80 h 408"/>
                <a:gd name="T82" fmla="*/ 7 w 46"/>
                <a:gd name="T83" fmla="*/ 59 h 408"/>
                <a:gd name="T84" fmla="*/ 7 w 46"/>
                <a:gd name="T85" fmla="*/ 42 h 408"/>
                <a:gd name="T86" fmla="*/ 7 w 46"/>
                <a:gd name="T87" fmla="*/ 28 h 408"/>
                <a:gd name="T88" fmla="*/ 7 w 46"/>
                <a:gd name="T89" fmla="*/ 21 h 408"/>
                <a:gd name="T90" fmla="*/ 4 w 46"/>
                <a:gd name="T91" fmla="*/ 14 h 408"/>
                <a:gd name="T92" fmla="*/ 0 w 46"/>
                <a:gd name="T93" fmla="*/ 7 h 408"/>
                <a:gd name="T94" fmla="*/ 4 w 46"/>
                <a:gd name="T95" fmla="*/ 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" h="408">
                  <a:moveTo>
                    <a:pt x="4" y="3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5" y="7"/>
                  </a:lnTo>
                  <a:lnTo>
                    <a:pt x="39" y="10"/>
                  </a:lnTo>
                  <a:lnTo>
                    <a:pt x="42" y="14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24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9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2" y="73"/>
                  </a:lnTo>
                  <a:lnTo>
                    <a:pt x="42" y="84"/>
                  </a:lnTo>
                  <a:lnTo>
                    <a:pt x="42" y="94"/>
                  </a:lnTo>
                  <a:lnTo>
                    <a:pt x="42" y="108"/>
                  </a:lnTo>
                  <a:lnTo>
                    <a:pt x="42" y="122"/>
                  </a:lnTo>
                  <a:lnTo>
                    <a:pt x="42" y="136"/>
                  </a:lnTo>
                  <a:lnTo>
                    <a:pt x="42" y="150"/>
                  </a:lnTo>
                  <a:lnTo>
                    <a:pt x="42" y="167"/>
                  </a:lnTo>
                  <a:lnTo>
                    <a:pt x="42" y="188"/>
                  </a:lnTo>
                  <a:lnTo>
                    <a:pt x="42" y="206"/>
                  </a:lnTo>
                  <a:lnTo>
                    <a:pt x="42" y="223"/>
                  </a:lnTo>
                  <a:lnTo>
                    <a:pt x="42" y="241"/>
                  </a:lnTo>
                  <a:lnTo>
                    <a:pt x="42" y="255"/>
                  </a:lnTo>
                  <a:lnTo>
                    <a:pt x="42" y="269"/>
                  </a:lnTo>
                  <a:lnTo>
                    <a:pt x="42" y="283"/>
                  </a:lnTo>
                  <a:lnTo>
                    <a:pt x="39" y="297"/>
                  </a:lnTo>
                  <a:lnTo>
                    <a:pt x="39" y="307"/>
                  </a:lnTo>
                  <a:lnTo>
                    <a:pt x="39" y="321"/>
                  </a:lnTo>
                  <a:lnTo>
                    <a:pt x="39" y="332"/>
                  </a:lnTo>
                  <a:lnTo>
                    <a:pt x="39" y="338"/>
                  </a:lnTo>
                  <a:lnTo>
                    <a:pt x="39" y="349"/>
                  </a:lnTo>
                  <a:lnTo>
                    <a:pt x="39" y="356"/>
                  </a:lnTo>
                  <a:lnTo>
                    <a:pt x="39" y="363"/>
                  </a:lnTo>
                  <a:lnTo>
                    <a:pt x="39" y="366"/>
                  </a:lnTo>
                  <a:lnTo>
                    <a:pt x="39" y="373"/>
                  </a:lnTo>
                  <a:lnTo>
                    <a:pt x="39" y="380"/>
                  </a:lnTo>
                  <a:lnTo>
                    <a:pt x="35" y="387"/>
                  </a:lnTo>
                  <a:lnTo>
                    <a:pt x="35" y="394"/>
                  </a:lnTo>
                  <a:lnTo>
                    <a:pt x="32" y="398"/>
                  </a:lnTo>
                  <a:lnTo>
                    <a:pt x="32" y="401"/>
                  </a:lnTo>
                  <a:lnTo>
                    <a:pt x="28" y="405"/>
                  </a:lnTo>
                  <a:lnTo>
                    <a:pt x="28" y="408"/>
                  </a:lnTo>
                  <a:lnTo>
                    <a:pt x="28" y="408"/>
                  </a:lnTo>
                  <a:lnTo>
                    <a:pt x="25" y="405"/>
                  </a:lnTo>
                  <a:lnTo>
                    <a:pt x="21" y="401"/>
                  </a:lnTo>
                  <a:lnTo>
                    <a:pt x="18" y="394"/>
                  </a:lnTo>
                  <a:lnTo>
                    <a:pt x="18" y="384"/>
                  </a:lnTo>
                  <a:lnTo>
                    <a:pt x="14" y="370"/>
                  </a:lnTo>
                  <a:lnTo>
                    <a:pt x="14" y="359"/>
                  </a:lnTo>
                  <a:lnTo>
                    <a:pt x="11" y="349"/>
                  </a:lnTo>
                  <a:lnTo>
                    <a:pt x="11" y="338"/>
                  </a:lnTo>
                  <a:lnTo>
                    <a:pt x="11" y="335"/>
                  </a:lnTo>
                  <a:lnTo>
                    <a:pt x="11" y="332"/>
                  </a:lnTo>
                  <a:lnTo>
                    <a:pt x="11" y="328"/>
                  </a:lnTo>
                  <a:lnTo>
                    <a:pt x="11" y="321"/>
                  </a:lnTo>
                  <a:lnTo>
                    <a:pt x="11" y="314"/>
                  </a:lnTo>
                  <a:lnTo>
                    <a:pt x="11" y="307"/>
                  </a:lnTo>
                  <a:lnTo>
                    <a:pt x="11" y="300"/>
                  </a:lnTo>
                  <a:lnTo>
                    <a:pt x="11" y="290"/>
                  </a:lnTo>
                  <a:lnTo>
                    <a:pt x="11" y="279"/>
                  </a:lnTo>
                  <a:lnTo>
                    <a:pt x="11" y="265"/>
                  </a:lnTo>
                  <a:lnTo>
                    <a:pt x="11" y="251"/>
                  </a:lnTo>
                  <a:lnTo>
                    <a:pt x="11" y="237"/>
                  </a:lnTo>
                  <a:lnTo>
                    <a:pt x="11" y="223"/>
                  </a:lnTo>
                  <a:lnTo>
                    <a:pt x="11" y="206"/>
                  </a:lnTo>
                  <a:lnTo>
                    <a:pt x="11" y="192"/>
                  </a:lnTo>
                  <a:lnTo>
                    <a:pt x="11" y="171"/>
                  </a:lnTo>
                  <a:lnTo>
                    <a:pt x="11" y="153"/>
                  </a:lnTo>
                  <a:lnTo>
                    <a:pt x="11" y="136"/>
                  </a:lnTo>
                  <a:lnTo>
                    <a:pt x="11" y="122"/>
                  </a:lnTo>
                  <a:lnTo>
                    <a:pt x="11" y="105"/>
                  </a:lnTo>
                  <a:lnTo>
                    <a:pt x="11" y="91"/>
                  </a:lnTo>
                  <a:lnTo>
                    <a:pt x="11" y="80"/>
                  </a:lnTo>
                  <a:lnTo>
                    <a:pt x="7" y="70"/>
                  </a:lnTo>
                  <a:lnTo>
                    <a:pt x="7" y="59"/>
                  </a:lnTo>
                  <a:lnTo>
                    <a:pt x="7" y="49"/>
                  </a:lnTo>
                  <a:lnTo>
                    <a:pt x="7" y="42"/>
                  </a:lnTo>
                  <a:lnTo>
                    <a:pt x="7" y="35"/>
                  </a:lnTo>
                  <a:lnTo>
                    <a:pt x="7" y="28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7">
              <a:extLst>
                <a:ext uri="{FF2B5EF4-FFF2-40B4-BE49-F238E27FC236}">
                  <a16:creationId xmlns:a16="http://schemas.microsoft.com/office/drawing/2014/main" id="{728C51F8-7A39-4A04-8CAA-347A0EBD4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244" y="16868067"/>
              <a:ext cx="1112579" cy="171166"/>
            </a:xfrm>
            <a:custGeom>
              <a:avLst/>
              <a:gdLst>
                <a:gd name="T0" fmla="*/ 175 w 182"/>
                <a:gd name="T1" fmla="*/ 0 h 28"/>
                <a:gd name="T2" fmla="*/ 178 w 182"/>
                <a:gd name="T3" fmla="*/ 4 h 28"/>
                <a:gd name="T4" fmla="*/ 178 w 182"/>
                <a:gd name="T5" fmla="*/ 4 h 28"/>
                <a:gd name="T6" fmla="*/ 182 w 182"/>
                <a:gd name="T7" fmla="*/ 7 h 28"/>
                <a:gd name="T8" fmla="*/ 178 w 182"/>
                <a:gd name="T9" fmla="*/ 11 h 28"/>
                <a:gd name="T10" fmla="*/ 178 w 182"/>
                <a:gd name="T11" fmla="*/ 11 h 28"/>
                <a:gd name="T12" fmla="*/ 175 w 182"/>
                <a:gd name="T13" fmla="*/ 11 h 28"/>
                <a:gd name="T14" fmla="*/ 168 w 182"/>
                <a:gd name="T15" fmla="*/ 11 h 28"/>
                <a:gd name="T16" fmla="*/ 161 w 182"/>
                <a:gd name="T17" fmla="*/ 11 h 28"/>
                <a:gd name="T18" fmla="*/ 150 w 182"/>
                <a:gd name="T19" fmla="*/ 11 h 28"/>
                <a:gd name="T20" fmla="*/ 136 w 182"/>
                <a:gd name="T21" fmla="*/ 14 h 28"/>
                <a:gd name="T22" fmla="*/ 129 w 182"/>
                <a:gd name="T23" fmla="*/ 14 h 28"/>
                <a:gd name="T24" fmla="*/ 119 w 182"/>
                <a:gd name="T25" fmla="*/ 14 h 28"/>
                <a:gd name="T26" fmla="*/ 108 w 182"/>
                <a:gd name="T27" fmla="*/ 14 h 28"/>
                <a:gd name="T28" fmla="*/ 98 w 182"/>
                <a:gd name="T29" fmla="*/ 18 h 28"/>
                <a:gd name="T30" fmla="*/ 87 w 182"/>
                <a:gd name="T31" fmla="*/ 18 h 28"/>
                <a:gd name="T32" fmla="*/ 73 w 182"/>
                <a:gd name="T33" fmla="*/ 21 h 28"/>
                <a:gd name="T34" fmla="*/ 59 w 182"/>
                <a:gd name="T35" fmla="*/ 21 h 28"/>
                <a:gd name="T36" fmla="*/ 49 w 182"/>
                <a:gd name="T37" fmla="*/ 25 h 28"/>
                <a:gd name="T38" fmla="*/ 38 w 182"/>
                <a:gd name="T39" fmla="*/ 25 h 28"/>
                <a:gd name="T40" fmla="*/ 28 w 182"/>
                <a:gd name="T41" fmla="*/ 25 h 28"/>
                <a:gd name="T42" fmla="*/ 21 w 182"/>
                <a:gd name="T43" fmla="*/ 25 h 28"/>
                <a:gd name="T44" fmla="*/ 14 w 182"/>
                <a:gd name="T45" fmla="*/ 28 h 28"/>
                <a:gd name="T46" fmla="*/ 7 w 182"/>
                <a:gd name="T47" fmla="*/ 28 h 28"/>
                <a:gd name="T48" fmla="*/ 0 w 182"/>
                <a:gd name="T49" fmla="*/ 28 h 28"/>
                <a:gd name="T50" fmla="*/ 0 w 182"/>
                <a:gd name="T51" fmla="*/ 18 h 28"/>
                <a:gd name="T52" fmla="*/ 3 w 182"/>
                <a:gd name="T53" fmla="*/ 18 h 28"/>
                <a:gd name="T54" fmla="*/ 10 w 182"/>
                <a:gd name="T55" fmla="*/ 18 h 28"/>
                <a:gd name="T56" fmla="*/ 14 w 182"/>
                <a:gd name="T57" fmla="*/ 18 h 28"/>
                <a:gd name="T58" fmla="*/ 21 w 182"/>
                <a:gd name="T59" fmla="*/ 18 h 28"/>
                <a:gd name="T60" fmla="*/ 28 w 182"/>
                <a:gd name="T61" fmla="*/ 18 h 28"/>
                <a:gd name="T62" fmla="*/ 31 w 182"/>
                <a:gd name="T63" fmla="*/ 14 h 28"/>
                <a:gd name="T64" fmla="*/ 38 w 182"/>
                <a:gd name="T65" fmla="*/ 14 h 28"/>
                <a:gd name="T66" fmla="*/ 49 w 182"/>
                <a:gd name="T67" fmla="*/ 14 h 28"/>
                <a:gd name="T68" fmla="*/ 56 w 182"/>
                <a:gd name="T69" fmla="*/ 11 h 28"/>
                <a:gd name="T70" fmla="*/ 70 w 182"/>
                <a:gd name="T71" fmla="*/ 11 h 28"/>
                <a:gd name="T72" fmla="*/ 84 w 182"/>
                <a:gd name="T73" fmla="*/ 7 h 28"/>
                <a:gd name="T74" fmla="*/ 98 w 182"/>
                <a:gd name="T75" fmla="*/ 7 h 28"/>
                <a:gd name="T76" fmla="*/ 112 w 182"/>
                <a:gd name="T77" fmla="*/ 4 h 28"/>
                <a:gd name="T78" fmla="*/ 126 w 182"/>
                <a:gd name="T79" fmla="*/ 4 h 28"/>
                <a:gd name="T80" fmla="*/ 136 w 182"/>
                <a:gd name="T81" fmla="*/ 4 h 28"/>
                <a:gd name="T82" fmla="*/ 147 w 182"/>
                <a:gd name="T83" fmla="*/ 0 h 28"/>
                <a:gd name="T84" fmla="*/ 154 w 182"/>
                <a:gd name="T85" fmla="*/ 0 h 28"/>
                <a:gd name="T86" fmla="*/ 157 w 182"/>
                <a:gd name="T87" fmla="*/ 0 h 28"/>
                <a:gd name="T88" fmla="*/ 164 w 182"/>
                <a:gd name="T89" fmla="*/ 0 h 28"/>
                <a:gd name="T90" fmla="*/ 164 w 182"/>
                <a:gd name="T91" fmla="*/ 0 h 28"/>
                <a:gd name="T92" fmla="*/ 171 w 182"/>
                <a:gd name="T93" fmla="*/ 0 h 28"/>
                <a:gd name="T94" fmla="*/ 175 w 182"/>
                <a:gd name="T95" fmla="*/ 0 h 28"/>
                <a:gd name="T96" fmla="*/ 175 w 182"/>
                <a:gd name="T9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2" h="28">
                  <a:moveTo>
                    <a:pt x="175" y="0"/>
                  </a:moveTo>
                  <a:lnTo>
                    <a:pt x="178" y="4"/>
                  </a:lnTo>
                  <a:lnTo>
                    <a:pt x="178" y="4"/>
                  </a:lnTo>
                  <a:lnTo>
                    <a:pt x="182" y="7"/>
                  </a:lnTo>
                  <a:lnTo>
                    <a:pt x="178" y="11"/>
                  </a:lnTo>
                  <a:lnTo>
                    <a:pt x="178" y="11"/>
                  </a:lnTo>
                  <a:lnTo>
                    <a:pt x="175" y="11"/>
                  </a:lnTo>
                  <a:lnTo>
                    <a:pt x="168" y="11"/>
                  </a:lnTo>
                  <a:lnTo>
                    <a:pt x="161" y="11"/>
                  </a:lnTo>
                  <a:lnTo>
                    <a:pt x="150" y="11"/>
                  </a:lnTo>
                  <a:lnTo>
                    <a:pt x="136" y="14"/>
                  </a:lnTo>
                  <a:lnTo>
                    <a:pt x="129" y="14"/>
                  </a:lnTo>
                  <a:lnTo>
                    <a:pt x="119" y="14"/>
                  </a:lnTo>
                  <a:lnTo>
                    <a:pt x="108" y="14"/>
                  </a:lnTo>
                  <a:lnTo>
                    <a:pt x="98" y="18"/>
                  </a:lnTo>
                  <a:lnTo>
                    <a:pt x="87" y="18"/>
                  </a:lnTo>
                  <a:lnTo>
                    <a:pt x="73" y="21"/>
                  </a:lnTo>
                  <a:lnTo>
                    <a:pt x="59" y="21"/>
                  </a:lnTo>
                  <a:lnTo>
                    <a:pt x="49" y="25"/>
                  </a:lnTo>
                  <a:lnTo>
                    <a:pt x="38" y="25"/>
                  </a:lnTo>
                  <a:lnTo>
                    <a:pt x="28" y="25"/>
                  </a:lnTo>
                  <a:lnTo>
                    <a:pt x="21" y="25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21" y="18"/>
                  </a:lnTo>
                  <a:lnTo>
                    <a:pt x="28" y="18"/>
                  </a:lnTo>
                  <a:lnTo>
                    <a:pt x="31" y="14"/>
                  </a:lnTo>
                  <a:lnTo>
                    <a:pt x="38" y="14"/>
                  </a:lnTo>
                  <a:lnTo>
                    <a:pt x="49" y="14"/>
                  </a:lnTo>
                  <a:lnTo>
                    <a:pt x="56" y="11"/>
                  </a:lnTo>
                  <a:lnTo>
                    <a:pt x="70" y="11"/>
                  </a:lnTo>
                  <a:lnTo>
                    <a:pt x="84" y="7"/>
                  </a:lnTo>
                  <a:lnTo>
                    <a:pt x="98" y="7"/>
                  </a:lnTo>
                  <a:lnTo>
                    <a:pt x="112" y="4"/>
                  </a:lnTo>
                  <a:lnTo>
                    <a:pt x="126" y="4"/>
                  </a:lnTo>
                  <a:lnTo>
                    <a:pt x="136" y="4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75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8">
              <a:extLst>
                <a:ext uri="{FF2B5EF4-FFF2-40B4-BE49-F238E27FC236}">
                  <a16:creationId xmlns:a16="http://schemas.microsoft.com/office/drawing/2014/main" id="{A3D1702F-1B79-418D-BB52-1784379F7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868" y="16189518"/>
              <a:ext cx="1454911" cy="721342"/>
            </a:xfrm>
            <a:custGeom>
              <a:avLst/>
              <a:gdLst>
                <a:gd name="T0" fmla="*/ 185 w 238"/>
                <a:gd name="T1" fmla="*/ 34 h 118"/>
                <a:gd name="T2" fmla="*/ 171 w 238"/>
                <a:gd name="T3" fmla="*/ 34 h 118"/>
                <a:gd name="T4" fmla="*/ 150 w 238"/>
                <a:gd name="T5" fmla="*/ 34 h 118"/>
                <a:gd name="T6" fmla="*/ 126 w 238"/>
                <a:gd name="T7" fmla="*/ 38 h 118"/>
                <a:gd name="T8" fmla="*/ 84 w 238"/>
                <a:gd name="T9" fmla="*/ 45 h 118"/>
                <a:gd name="T10" fmla="*/ 31 w 238"/>
                <a:gd name="T11" fmla="*/ 52 h 118"/>
                <a:gd name="T12" fmla="*/ 0 w 238"/>
                <a:gd name="T13" fmla="*/ 27 h 118"/>
                <a:gd name="T14" fmla="*/ 14 w 238"/>
                <a:gd name="T15" fmla="*/ 27 h 118"/>
                <a:gd name="T16" fmla="*/ 31 w 238"/>
                <a:gd name="T17" fmla="*/ 24 h 118"/>
                <a:gd name="T18" fmla="*/ 56 w 238"/>
                <a:gd name="T19" fmla="*/ 24 h 118"/>
                <a:gd name="T20" fmla="*/ 87 w 238"/>
                <a:gd name="T21" fmla="*/ 21 h 118"/>
                <a:gd name="T22" fmla="*/ 119 w 238"/>
                <a:gd name="T23" fmla="*/ 17 h 118"/>
                <a:gd name="T24" fmla="*/ 140 w 238"/>
                <a:gd name="T25" fmla="*/ 14 h 118"/>
                <a:gd name="T26" fmla="*/ 157 w 238"/>
                <a:gd name="T27" fmla="*/ 10 h 118"/>
                <a:gd name="T28" fmla="*/ 168 w 238"/>
                <a:gd name="T29" fmla="*/ 10 h 118"/>
                <a:gd name="T30" fmla="*/ 182 w 238"/>
                <a:gd name="T31" fmla="*/ 7 h 118"/>
                <a:gd name="T32" fmla="*/ 189 w 238"/>
                <a:gd name="T33" fmla="*/ 3 h 118"/>
                <a:gd name="T34" fmla="*/ 192 w 238"/>
                <a:gd name="T35" fmla="*/ 0 h 118"/>
                <a:gd name="T36" fmla="*/ 203 w 238"/>
                <a:gd name="T37" fmla="*/ 0 h 118"/>
                <a:gd name="T38" fmla="*/ 213 w 238"/>
                <a:gd name="T39" fmla="*/ 7 h 118"/>
                <a:gd name="T40" fmla="*/ 227 w 238"/>
                <a:gd name="T41" fmla="*/ 21 h 118"/>
                <a:gd name="T42" fmla="*/ 234 w 238"/>
                <a:gd name="T43" fmla="*/ 31 h 118"/>
                <a:gd name="T44" fmla="*/ 238 w 238"/>
                <a:gd name="T45" fmla="*/ 38 h 118"/>
                <a:gd name="T46" fmla="*/ 231 w 238"/>
                <a:gd name="T47" fmla="*/ 45 h 118"/>
                <a:gd name="T48" fmla="*/ 224 w 238"/>
                <a:gd name="T49" fmla="*/ 52 h 118"/>
                <a:gd name="T50" fmla="*/ 217 w 238"/>
                <a:gd name="T51" fmla="*/ 66 h 118"/>
                <a:gd name="T52" fmla="*/ 210 w 238"/>
                <a:gd name="T53" fmla="*/ 87 h 118"/>
                <a:gd name="T54" fmla="*/ 199 w 238"/>
                <a:gd name="T55" fmla="*/ 118 h 118"/>
                <a:gd name="T56" fmla="*/ 175 w 238"/>
                <a:gd name="T57" fmla="*/ 101 h 118"/>
                <a:gd name="T58" fmla="*/ 182 w 238"/>
                <a:gd name="T59" fmla="*/ 76 h 118"/>
                <a:gd name="T60" fmla="*/ 185 w 238"/>
                <a:gd name="T61" fmla="*/ 62 h 118"/>
                <a:gd name="T62" fmla="*/ 185 w 238"/>
                <a:gd name="T63" fmla="*/ 48 h 118"/>
                <a:gd name="T64" fmla="*/ 185 w 238"/>
                <a:gd name="T65" fmla="*/ 38 h 118"/>
                <a:gd name="T66" fmla="*/ 185 w 238"/>
                <a:gd name="T67" fmla="*/ 3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8" h="118">
                  <a:moveTo>
                    <a:pt x="185" y="34"/>
                  </a:moveTo>
                  <a:lnTo>
                    <a:pt x="185" y="34"/>
                  </a:lnTo>
                  <a:lnTo>
                    <a:pt x="178" y="34"/>
                  </a:lnTo>
                  <a:lnTo>
                    <a:pt x="171" y="34"/>
                  </a:lnTo>
                  <a:lnTo>
                    <a:pt x="161" y="34"/>
                  </a:lnTo>
                  <a:lnTo>
                    <a:pt x="150" y="34"/>
                  </a:lnTo>
                  <a:lnTo>
                    <a:pt x="140" y="38"/>
                  </a:lnTo>
                  <a:lnTo>
                    <a:pt x="126" y="38"/>
                  </a:lnTo>
                  <a:lnTo>
                    <a:pt x="108" y="41"/>
                  </a:lnTo>
                  <a:lnTo>
                    <a:pt x="84" y="45"/>
                  </a:lnTo>
                  <a:lnTo>
                    <a:pt x="59" y="45"/>
                  </a:lnTo>
                  <a:lnTo>
                    <a:pt x="31" y="52"/>
                  </a:lnTo>
                  <a:lnTo>
                    <a:pt x="0" y="55"/>
                  </a:lnTo>
                  <a:lnTo>
                    <a:pt x="0" y="27"/>
                  </a:lnTo>
                  <a:lnTo>
                    <a:pt x="7" y="27"/>
                  </a:lnTo>
                  <a:lnTo>
                    <a:pt x="14" y="27"/>
                  </a:lnTo>
                  <a:lnTo>
                    <a:pt x="21" y="27"/>
                  </a:lnTo>
                  <a:lnTo>
                    <a:pt x="31" y="24"/>
                  </a:lnTo>
                  <a:lnTo>
                    <a:pt x="45" y="24"/>
                  </a:lnTo>
                  <a:lnTo>
                    <a:pt x="56" y="24"/>
                  </a:lnTo>
                  <a:lnTo>
                    <a:pt x="73" y="21"/>
                  </a:lnTo>
                  <a:lnTo>
                    <a:pt x="87" y="21"/>
                  </a:lnTo>
                  <a:lnTo>
                    <a:pt x="105" y="17"/>
                  </a:lnTo>
                  <a:lnTo>
                    <a:pt x="119" y="17"/>
                  </a:lnTo>
                  <a:lnTo>
                    <a:pt x="129" y="14"/>
                  </a:lnTo>
                  <a:lnTo>
                    <a:pt x="140" y="14"/>
                  </a:lnTo>
                  <a:lnTo>
                    <a:pt x="150" y="14"/>
                  </a:lnTo>
                  <a:lnTo>
                    <a:pt x="157" y="10"/>
                  </a:lnTo>
                  <a:lnTo>
                    <a:pt x="164" y="10"/>
                  </a:lnTo>
                  <a:lnTo>
                    <a:pt x="168" y="10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85" y="7"/>
                  </a:lnTo>
                  <a:lnTo>
                    <a:pt x="189" y="3"/>
                  </a:lnTo>
                  <a:lnTo>
                    <a:pt x="189" y="3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6" y="3"/>
                  </a:lnTo>
                  <a:lnTo>
                    <a:pt x="213" y="7"/>
                  </a:lnTo>
                  <a:lnTo>
                    <a:pt x="220" y="14"/>
                  </a:lnTo>
                  <a:lnTo>
                    <a:pt x="227" y="21"/>
                  </a:lnTo>
                  <a:lnTo>
                    <a:pt x="234" y="27"/>
                  </a:lnTo>
                  <a:lnTo>
                    <a:pt x="234" y="31"/>
                  </a:lnTo>
                  <a:lnTo>
                    <a:pt x="238" y="34"/>
                  </a:lnTo>
                  <a:lnTo>
                    <a:pt x="238" y="38"/>
                  </a:lnTo>
                  <a:lnTo>
                    <a:pt x="234" y="41"/>
                  </a:lnTo>
                  <a:lnTo>
                    <a:pt x="231" y="45"/>
                  </a:lnTo>
                  <a:lnTo>
                    <a:pt x="227" y="48"/>
                  </a:lnTo>
                  <a:lnTo>
                    <a:pt x="224" y="52"/>
                  </a:lnTo>
                  <a:lnTo>
                    <a:pt x="220" y="59"/>
                  </a:lnTo>
                  <a:lnTo>
                    <a:pt x="217" y="66"/>
                  </a:lnTo>
                  <a:lnTo>
                    <a:pt x="213" y="76"/>
                  </a:lnTo>
                  <a:lnTo>
                    <a:pt x="210" y="87"/>
                  </a:lnTo>
                  <a:lnTo>
                    <a:pt x="203" y="101"/>
                  </a:lnTo>
                  <a:lnTo>
                    <a:pt x="199" y="118"/>
                  </a:lnTo>
                  <a:lnTo>
                    <a:pt x="171" y="118"/>
                  </a:lnTo>
                  <a:lnTo>
                    <a:pt x="175" y="101"/>
                  </a:lnTo>
                  <a:lnTo>
                    <a:pt x="178" y="83"/>
                  </a:lnTo>
                  <a:lnTo>
                    <a:pt x="182" y="76"/>
                  </a:lnTo>
                  <a:lnTo>
                    <a:pt x="182" y="69"/>
                  </a:lnTo>
                  <a:lnTo>
                    <a:pt x="185" y="62"/>
                  </a:lnTo>
                  <a:lnTo>
                    <a:pt x="185" y="59"/>
                  </a:lnTo>
                  <a:lnTo>
                    <a:pt x="185" y="48"/>
                  </a:lnTo>
                  <a:lnTo>
                    <a:pt x="185" y="41"/>
                  </a:lnTo>
                  <a:lnTo>
                    <a:pt x="185" y="38"/>
                  </a:lnTo>
                  <a:lnTo>
                    <a:pt x="185" y="34"/>
                  </a:lnTo>
                  <a:lnTo>
                    <a:pt x="185" y="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C7E3F482-0AB6-4200-BA34-814BD98D97E3}"/>
              </a:ext>
            </a:extLst>
          </p:cNvPr>
          <p:cNvGrpSpPr/>
          <p:nvPr/>
        </p:nvGrpSpPr>
        <p:grpSpPr>
          <a:xfrm>
            <a:off x="7131967" y="2423397"/>
            <a:ext cx="1601628" cy="2243497"/>
            <a:chOff x="5881990" y="15779941"/>
            <a:chExt cx="1601628" cy="2243497"/>
          </a:xfrm>
        </p:grpSpPr>
        <p:sp>
          <p:nvSpPr>
            <p:cNvPr id="8" name="Freeform 99">
              <a:extLst>
                <a:ext uri="{FF2B5EF4-FFF2-40B4-BE49-F238E27FC236}">
                  <a16:creationId xmlns:a16="http://schemas.microsoft.com/office/drawing/2014/main" id="{F4077E8B-6CCB-4B9F-B608-FB45904C3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56" y="15779941"/>
              <a:ext cx="342332" cy="366784"/>
            </a:xfrm>
            <a:custGeom>
              <a:avLst/>
              <a:gdLst>
                <a:gd name="T0" fmla="*/ 45 w 56"/>
                <a:gd name="T1" fmla="*/ 21 h 60"/>
                <a:gd name="T2" fmla="*/ 49 w 56"/>
                <a:gd name="T3" fmla="*/ 25 h 60"/>
                <a:gd name="T4" fmla="*/ 52 w 56"/>
                <a:gd name="T5" fmla="*/ 32 h 60"/>
                <a:gd name="T6" fmla="*/ 52 w 56"/>
                <a:gd name="T7" fmla="*/ 35 h 60"/>
                <a:gd name="T8" fmla="*/ 56 w 56"/>
                <a:gd name="T9" fmla="*/ 42 h 60"/>
                <a:gd name="T10" fmla="*/ 52 w 56"/>
                <a:gd name="T11" fmla="*/ 49 h 60"/>
                <a:gd name="T12" fmla="*/ 52 w 56"/>
                <a:gd name="T13" fmla="*/ 53 h 60"/>
                <a:gd name="T14" fmla="*/ 49 w 56"/>
                <a:gd name="T15" fmla="*/ 56 h 60"/>
                <a:gd name="T16" fmla="*/ 45 w 56"/>
                <a:gd name="T17" fmla="*/ 60 h 60"/>
                <a:gd name="T18" fmla="*/ 42 w 56"/>
                <a:gd name="T19" fmla="*/ 60 h 60"/>
                <a:gd name="T20" fmla="*/ 38 w 56"/>
                <a:gd name="T21" fmla="*/ 60 h 60"/>
                <a:gd name="T22" fmla="*/ 35 w 56"/>
                <a:gd name="T23" fmla="*/ 60 h 60"/>
                <a:gd name="T24" fmla="*/ 31 w 56"/>
                <a:gd name="T25" fmla="*/ 56 h 60"/>
                <a:gd name="T26" fmla="*/ 24 w 56"/>
                <a:gd name="T27" fmla="*/ 49 h 60"/>
                <a:gd name="T28" fmla="*/ 21 w 56"/>
                <a:gd name="T29" fmla="*/ 39 h 60"/>
                <a:gd name="T30" fmla="*/ 14 w 56"/>
                <a:gd name="T31" fmla="*/ 25 h 60"/>
                <a:gd name="T32" fmla="*/ 7 w 56"/>
                <a:gd name="T33" fmla="*/ 14 h 60"/>
                <a:gd name="T34" fmla="*/ 3 w 56"/>
                <a:gd name="T35" fmla="*/ 7 h 60"/>
                <a:gd name="T36" fmla="*/ 0 w 56"/>
                <a:gd name="T37" fmla="*/ 4 h 60"/>
                <a:gd name="T38" fmla="*/ 3 w 56"/>
                <a:gd name="T39" fmla="*/ 0 h 60"/>
                <a:gd name="T40" fmla="*/ 7 w 56"/>
                <a:gd name="T41" fmla="*/ 0 h 60"/>
                <a:gd name="T42" fmla="*/ 10 w 56"/>
                <a:gd name="T43" fmla="*/ 4 h 60"/>
                <a:gd name="T44" fmla="*/ 17 w 56"/>
                <a:gd name="T45" fmla="*/ 4 h 60"/>
                <a:gd name="T46" fmla="*/ 24 w 56"/>
                <a:gd name="T47" fmla="*/ 4 h 60"/>
                <a:gd name="T48" fmla="*/ 28 w 56"/>
                <a:gd name="T49" fmla="*/ 7 h 60"/>
                <a:gd name="T50" fmla="*/ 35 w 56"/>
                <a:gd name="T51" fmla="*/ 11 h 60"/>
                <a:gd name="T52" fmla="*/ 38 w 56"/>
                <a:gd name="T53" fmla="*/ 14 h 60"/>
                <a:gd name="T54" fmla="*/ 45 w 56"/>
                <a:gd name="T55" fmla="*/ 21 h 60"/>
                <a:gd name="T56" fmla="*/ 45 w 56"/>
                <a:gd name="T57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60">
                  <a:moveTo>
                    <a:pt x="45" y="21"/>
                  </a:moveTo>
                  <a:lnTo>
                    <a:pt x="49" y="25"/>
                  </a:lnTo>
                  <a:lnTo>
                    <a:pt x="52" y="32"/>
                  </a:lnTo>
                  <a:lnTo>
                    <a:pt x="52" y="35"/>
                  </a:lnTo>
                  <a:lnTo>
                    <a:pt x="56" y="42"/>
                  </a:lnTo>
                  <a:lnTo>
                    <a:pt x="52" y="49"/>
                  </a:lnTo>
                  <a:lnTo>
                    <a:pt x="52" y="53"/>
                  </a:lnTo>
                  <a:lnTo>
                    <a:pt x="49" y="56"/>
                  </a:lnTo>
                  <a:lnTo>
                    <a:pt x="45" y="60"/>
                  </a:lnTo>
                  <a:lnTo>
                    <a:pt x="42" y="60"/>
                  </a:lnTo>
                  <a:lnTo>
                    <a:pt x="38" y="60"/>
                  </a:lnTo>
                  <a:lnTo>
                    <a:pt x="35" y="60"/>
                  </a:lnTo>
                  <a:lnTo>
                    <a:pt x="31" y="56"/>
                  </a:lnTo>
                  <a:lnTo>
                    <a:pt x="24" y="49"/>
                  </a:lnTo>
                  <a:lnTo>
                    <a:pt x="21" y="39"/>
                  </a:lnTo>
                  <a:lnTo>
                    <a:pt x="14" y="25"/>
                  </a:lnTo>
                  <a:lnTo>
                    <a:pt x="7" y="14"/>
                  </a:lnTo>
                  <a:lnTo>
                    <a:pt x="3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7" y="4"/>
                  </a:lnTo>
                  <a:lnTo>
                    <a:pt x="24" y="4"/>
                  </a:lnTo>
                  <a:lnTo>
                    <a:pt x="28" y="7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0">
              <a:extLst>
                <a:ext uri="{FF2B5EF4-FFF2-40B4-BE49-F238E27FC236}">
                  <a16:creationId xmlns:a16="http://schemas.microsoft.com/office/drawing/2014/main" id="{EAB0EB3F-FCAB-42F8-982D-7D6135B8B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990" y="16122273"/>
              <a:ext cx="232297" cy="1705548"/>
            </a:xfrm>
            <a:custGeom>
              <a:avLst/>
              <a:gdLst>
                <a:gd name="T0" fmla="*/ 0 w 38"/>
                <a:gd name="T1" fmla="*/ 11 h 279"/>
                <a:gd name="T2" fmla="*/ 3 w 38"/>
                <a:gd name="T3" fmla="*/ 4 h 279"/>
                <a:gd name="T4" fmla="*/ 10 w 38"/>
                <a:gd name="T5" fmla="*/ 0 h 279"/>
                <a:gd name="T6" fmla="*/ 21 w 38"/>
                <a:gd name="T7" fmla="*/ 4 h 279"/>
                <a:gd name="T8" fmla="*/ 31 w 38"/>
                <a:gd name="T9" fmla="*/ 14 h 279"/>
                <a:gd name="T10" fmla="*/ 38 w 38"/>
                <a:gd name="T11" fmla="*/ 25 h 279"/>
                <a:gd name="T12" fmla="*/ 38 w 38"/>
                <a:gd name="T13" fmla="*/ 28 h 279"/>
                <a:gd name="T14" fmla="*/ 38 w 38"/>
                <a:gd name="T15" fmla="*/ 42 h 279"/>
                <a:gd name="T16" fmla="*/ 38 w 38"/>
                <a:gd name="T17" fmla="*/ 52 h 279"/>
                <a:gd name="T18" fmla="*/ 35 w 38"/>
                <a:gd name="T19" fmla="*/ 70 h 279"/>
                <a:gd name="T20" fmla="*/ 35 w 38"/>
                <a:gd name="T21" fmla="*/ 91 h 279"/>
                <a:gd name="T22" fmla="*/ 35 w 38"/>
                <a:gd name="T23" fmla="*/ 119 h 279"/>
                <a:gd name="T24" fmla="*/ 31 w 38"/>
                <a:gd name="T25" fmla="*/ 154 h 279"/>
                <a:gd name="T26" fmla="*/ 31 w 38"/>
                <a:gd name="T27" fmla="*/ 182 h 279"/>
                <a:gd name="T28" fmla="*/ 31 w 38"/>
                <a:gd name="T29" fmla="*/ 210 h 279"/>
                <a:gd name="T30" fmla="*/ 28 w 38"/>
                <a:gd name="T31" fmla="*/ 231 h 279"/>
                <a:gd name="T32" fmla="*/ 28 w 38"/>
                <a:gd name="T33" fmla="*/ 252 h 279"/>
                <a:gd name="T34" fmla="*/ 24 w 38"/>
                <a:gd name="T35" fmla="*/ 265 h 279"/>
                <a:gd name="T36" fmla="*/ 21 w 38"/>
                <a:gd name="T37" fmla="*/ 272 h 279"/>
                <a:gd name="T38" fmla="*/ 17 w 38"/>
                <a:gd name="T39" fmla="*/ 279 h 279"/>
                <a:gd name="T40" fmla="*/ 14 w 38"/>
                <a:gd name="T41" fmla="*/ 279 h 279"/>
                <a:gd name="T42" fmla="*/ 7 w 38"/>
                <a:gd name="T43" fmla="*/ 269 h 279"/>
                <a:gd name="T44" fmla="*/ 3 w 38"/>
                <a:gd name="T45" fmla="*/ 255 h 279"/>
                <a:gd name="T46" fmla="*/ 0 w 38"/>
                <a:gd name="T47" fmla="*/ 245 h 279"/>
                <a:gd name="T48" fmla="*/ 0 w 38"/>
                <a:gd name="T49" fmla="*/ 234 h 279"/>
                <a:gd name="T50" fmla="*/ 0 w 38"/>
                <a:gd name="T51" fmla="*/ 224 h 279"/>
                <a:gd name="T52" fmla="*/ 3 w 38"/>
                <a:gd name="T53" fmla="*/ 210 h 279"/>
                <a:gd name="T54" fmla="*/ 3 w 38"/>
                <a:gd name="T55" fmla="*/ 185 h 279"/>
                <a:gd name="T56" fmla="*/ 10 w 38"/>
                <a:gd name="T57" fmla="*/ 143 h 279"/>
                <a:gd name="T58" fmla="*/ 10 w 38"/>
                <a:gd name="T59" fmla="*/ 115 h 279"/>
                <a:gd name="T60" fmla="*/ 10 w 38"/>
                <a:gd name="T61" fmla="*/ 73 h 279"/>
                <a:gd name="T62" fmla="*/ 10 w 38"/>
                <a:gd name="T63" fmla="*/ 52 h 279"/>
                <a:gd name="T64" fmla="*/ 7 w 38"/>
                <a:gd name="T65" fmla="*/ 38 h 279"/>
                <a:gd name="T66" fmla="*/ 7 w 38"/>
                <a:gd name="T67" fmla="*/ 25 h 279"/>
                <a:gd name="T68" fmla="*/ 3 w 38"/>
                <a:gd name="T69" fmla="*/ 1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279">
                  <a:moveTo>
                    <a:pt x="3" y="18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1" y="14"/>
                  </a:lnTo>
                  <a:lnTo>
                    <a:pt x="35" y="2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8"/>
                  </a:lnTo>
                  <a:lnTo>
                    <a:pt x="38" y="35"/>
                  </a:lnTo>
                  <a:lnTo>
                    <a:pt x="38" y="42"/>
                  </a:lnTo>
                  <a:lnTo>
                    <a:pt x="38" y="49"/>
                  </a:lnTo>
                  <a:lnTo>
                    <a:pt x="38" y="52"/>
                  </a:lnTo>
                  <a:lnTo>
                    <a:pt x="38" y="59"/>
                  </a:lnTo>
                  <a:lnTo>
                    <a:pt x="35" y="70"/>
                  </a:lnTo>
                  <a:lnTo>
                    <a:pt x="35" y="80"/>
                  </a:lnTo>
                  <a:lnTo>
                    <a:pt x="35" y="91"/>
                  </a:lnTo>
                  <a:lnTo>
                    <a:pt x="35" y="105"/>
                  </a:lnTo>
                  <a:lnTo>
                    <a:pt x="35" y="119"/>
                  </a:lnTo>
                  <a:lnTo>
                    <a:pt x="35" y="136"/>
                  </a:lnTo>
                  <a:lnTo>
                    <a:pt x="31" y="154"/>
                  </a:lnTo>
                  <a:lnTo>
                    <a:pt x="31" y="168"/>
                  </a:lnTo>
                  <a:lnTo>
                    <a:pt x="31" y="182"/>
                  </a:lnTo>
                  <a:lnTo>
                    <a:pt x="31" y="196"/>
                  </a:lnTo>
                  <a:lnTo>
                    <a:pt x="31" y="210"/>
                  </a:lnTo>
                  <a:lnTo>
                    <a:pt x="28" y="220"/>
                  </a:lnTo>
                  <a:lnTo>
                    <a:pt x="28" y="231"/>
                  </a:lnTo>
                  <a:lnTo>
                    <a:pt x="28" y="241"/>
                  </a:lnTo>
                  <a:lnTo>
                    <a:pt x="28" y="252"/>
                  </a:lnTo>
                  <a:lnTo>
                    <a:pt x="24" y="259"/>
                  </a:lnTo>
                  <a:lnTo>
                    <a:pt x="24" y="265"/>
                  </a:lnTo>
                  <a:lnTo>
                    <a:pt x="24" y="269"/>
                  </a:lnTo>
                  <a:lnTo>
                    <a:pt x="21" y="272"/>
                  </a:lnTo>
                  <a:lnTo>
                    <a:pt x="21" y="276"/>
                  </a:lnTo>
                  <a:lnTo>
                    <a:pt x="17" y="279"/>
                  </a:lnTo>
                  <a:lnTo>
                    <a:pt x="17" y="279"/>
                  </a:lnTo>
                  <a:lnTo>
                    <a:pt x="14" y="279"/>
                  </a:lnTo>
                  <a:lnTo>
                    <a:pt x="10" y="276"/>
                  </a:lnTo>
                  <a:lnTo>
                    <a:pt x="7" y="269"/>
                  </a:lnTo>
                  <a:lnTo>
                    <a:pt x="3" y="262"/>
                  </a:lnTo>
                  <a:lnTo>
                    <a:pt x="3" y="255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38"/>
                  </a:lnTo>
                  <a:lnTo>
                    <a:pt x="0" y="234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0" y="217"/>
                  </a:lnTo>
                  <a:lnTo>
                    <a:pt x="3" y="210"/>
                  </a:lnTo>
                  <a:lnTo>
                    <a:pt x="3" y="203"/>
                  </a:lnTo>
                  <a:lnTo>
                    <a:pt x="3" y="185"/>
                  </a:lnTo>
                  <a:lnTo>
                    <a:pt x="7" y="171"/>
                  </a:lnTo>
                  <a:lnTo>
                    <a:pt x="10" y="143"/>
                  </a:lnTo>
                  <a:lnTo>
                    <a:pt x="10" y="129"/>
                  </a:lnTo>
                  <a:lnTo>
                    <a:pt x="10" y="115"/>
                  </a:lnTo>
                  <a:lnTo>
                    <a:pt x="10" y="94"/>
                  </a:lnTo>
                  <a:lnTo>
                    <a:pt x="10" y="73"/>
                  </a:lnTo>
                  <a:lnTo>
                    <a:pt x="10" y="63"/>
                  </a:lnTo>
                  <a:lnTo>
                    <a:pt x="10" y="52"/>
                  </a:lnTo>
                  <a:lnTo>
                    <a:pt x="10" y="45"/>
                  </a:lnTo>
                  <a:lnTo>
                    <a:pt x="7" y="38"/>
                  </a:lnTo>
                  <a:lnTo>
                    <a:pt x="7" y="32"/>
                  </a:lnTo>
                  <a:lnTo>
                    <a:pt x="7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1">
              <a:extLst>
                <a:ext uri="{FF2B5EF4-FFF2-40B4-BE49-F238E27FC236}">
                  <a16:creationId xmlns:a16="http://schemas.microsoft.com/office/drawing/2014/main" id="{F6C5E116-780F-46E4-A1D6-5A6FD9780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9412" y="15847186"/>
              <a:ext cx="984206" cy="2176252"/>
            </a:xfrm>
            <a:custGeom>
              <a:avLst/>
              <a:gdLst>
                <a:gd name="T0" fmla="*/ 150 w 161"/>
                <a:gd name="T1" fmla="*/ 80 h 356"/>
                <a:gd name="T2" fmla="*/ 150 w 161"/>
                <a:gd name="T3" fmla="*/ 97 h 356"/>
                <a:gd name="T4" fmla="*/ 150 w 161"/>
                <a:gd name="T5" fmla="*/ 122 h 356"/>
                <a:gd name="T6" fmla="*/ 154 w 161"/>
                <a:gd name="T7" fmla="*/ 157 h 356"/>
                <a:gd name="T8" fmla="*/ 154 w 161"/>
                <a:gd name="T9" fmla="*/ 192 h 356"/>
                <a:gd name="T10" fmla="*/ 157 w 161"/>
                <a:gd name="T11" fmla="*/ 227 h 356"/>
                <a:gd name="T12" fmla="*/ 157 w 161"/>
                <a:gd name="T13" fmla="*/ 255 h 356"/>
                <a:gd name="T14" fmla="*/ 157 w 161"/>
                <a:gd name="T15" fmla="*/ 279 h 356"/>
                <a:gd name="T16" fmla="*/ 154 w 161"/>
                <a:gd name="T17" fmla="*/ 304 h 356"/>
                <a:gd name="T18" fmla="*/ 150 w 161"/>
                <a:gd name="T19" fmla="*/ 331 h 356"/>
                <a:gd name="T20" fmla="*/ 140 w 161"/>
                <a:gd name="T21" fmla="*/ 345 h 356"/>
                <a:gd name="T22" fmla="*/ 133 w 161"/>
                <a:gd name="T23" fmla="*/ 352 h 356"/>
                <a:gd name="T24" fmla="*/ 130 w 161"/>
                <a:gd name="T25" fmla="*/ 352 h 356"/>
                <a:gd name="T26" fmla="*/ 123 w 161"/>
                <a:gd name="T27" fmla="*/ 345 h 356"/>
                <a:gd name="T28" fmla="*/ 119 w 161"/>
                <a:gd name="T29" fmla="*/ 331 h 356"/>
                <a:gd name="T30" fmla="*/ 105 w 161"/>
                <a:gd name="T31" fmla="*/ 317 h 356"/>
                <a:gd name="T32" fmla="*/ 88 w 161"/>
                <a:gd name="T33" fmla="*/ 304 h 356"/>
                <a:gd name="T34" fmla="*/ 77 w 161"/>
                <a:gd name="T35" fmla="*/ 293 h 356"/>
                <a:gd name="T36" fmla="*/ 77 w 161"/>
                <a:gd name="T37" fmla="*/ 286 h 356"/>
                <a:gd name="T38" fmla="*/ 84 w 161"/>
                <a:gd name="T39" fmla="*/ 286 h 356"/>
                <a:gd name="T40" fmla="*/ 98 w 161"/>
                <a:gd name="T41" fmla="*/ 286 h 356"/>
                <a:gd name="T42" fmla="*/ 112 w 161"/>
                <a:gd name="T43" fmla="*/ 290 h 356"/>
                <a:gd name="T44" fmla="*/ 123 w 161"/>
                <a:gd name="T45" fmla="*/ 290 h 356"/>
                <a:gd name="T46" fmla="*/ 126 w 161"/>
                <a:gd name="T47" fmla="*/ 286 h 356"/>
                <a:gd name="T48" fmla="*/ 126 w 161"/>
                <a:gd name="T49" fmla="*/ 276 h 356"/>
                <a:gd name="T50" fmla="*/ 126 w 161"/>
                <a:gd name="T51" fmla="*/ 262 h 356"/>
                <a:gd name="T52" fmla="*/ 126 w 161"/>
                <a:gd name="T53" fmla="*/ 244 h 356"/>
                <a:gd name="T54" fmla="*/ 126 w 161"/>
                <a:gd name="T55" fmla="*/ 202 h 356"/>
                <a:gd name="T56" fmla="*/ 126 w 161"/>
                <a:gd name="T57" fmla="*/ 143 h 356"/>
                <a:gd name="T58" fmla="*/ 123 w 161"/>
                <a:gd name="T59" fmla="*/ 94 h 356"/>
                <a:gd name="T60" fmla="*/ 123 w 161"/>
                <a:gd name="T61" fmla="*/ 70 h 356"/>
                <a:gd name="T62" fmla="*/ 119 w 161"/>
                <a:gd name="T63" fmla="*/ 49 h 356"/>
                <a:gd name="T64" fmla="*/ 119 w 161"/>
                <a:gd name="T65" fmla="*/ 42 h 356"/>
                <a:gd name="T66" fmla="*/ 112 w 161"/>
                <a:gd name="T67" fmla="*/ 38 h 356"/>
                <a:gd name="T68" fmla="*/ 102 w 161"/>
                <a:gd name="T69" fmla="*/ 35 h 356"/>
                <a:gd name="T70" fmla="*/ 81 w 161"/>
                <a:gd name="T71" fmla="*/ 38 h 356"/>
                <a:gd name="T72" fmla="*/ 56 w 161"/>
                <a:gd name="T73" fmla="*/ 45 h 356"/>
                <a:gd name="T74" fmla="*/ 42 w 161"/>
                <a:gd name="T75" fmla="*/ 45 h 356"/>
                <a:gd name="T76" fmla="*/ 35 w 161"/>
                <a:gd name="T77" fmla="*/ 49 h 356"/>
                <a:gd name="T78" fmla="*/ 28 w 161"/>
                <a:gd name="T79" fmla="*/ 49 h 356"/>
                <a:gd name="T80" fmla="*/ 18 w 161"/>
                <a:gd name="T81" fmla="*/ 49 h 356"/>
                <a:gd name="T82" fmla="*/ 7 w 161"/>
                <a:gd name="T83" fmla="*/ 42 h 356"/>
                <a:gd name="T84" fmla="*/ 4 w 161"/>
                <a:gd name="T85" fmla="*/ 35 h 356"/>
                <a:gd name="T86" fmla="*/ 0 w 161"/>
                <a:gd name="T87" fmla="*/ 28 h 356"/>
                <a:gd name="T88" fmla="*/ 4 w 161"/>
                <a:gd name="T89" fmla="*/ 24 h 356"/>
                <a:gd name="T90" fmla="*/ 7 w 161"/>
                <a:gd name="T91" fmla="*/ 21 h 356"/>
                <a:gd name="T92" fmla="*/ 14 w 161"/>
                <a:gd name="T93" fmla="*/ 21 h 356"/>
                <a:gd name="T94" fmla="*/ 25 w 161"/>
                <a:gd name="T95" fmla="*/ 21 h 356"/>
                <a:gd name="T96" fmla="*/ 49 w 161"/>
                <a:gd name="T97" fmla="*/ 17 h 356"/>
                <a:gd name="T98" fmla="*/ 74 w 161"/>
                <a:gd name="T99" fmla="*/ 14 h 356"/>
                <a:gd name="T100" fmla="*/ 91 w 161"/>
                <a:gd name="T101" fmla="*/ 10 h 356"/>
                <a:gd name="T102" fmla="*/ 102 w 161"/>
                <a:gd name="T103" fmla="*/ 7 h 356"/>
                <a:gd name="T104" fmla="*/ 105 w 161"/>
                <a:gd name="T105" fmla="*/ 7 h 356"/>
                <a:gd name="T106" fmla="*/ 109 w 161"/>
                <a:gd name="T107" fmla="*/ 3 h 356"/>
                <a:gd name="T108" fmla="*/ 119 w 161"/>
                <a:gd name="T109" fmla="*/ 0 h 356"/>
                <a:gd name="T110" fmla="*/ 130 w 161"/>
                <a:gd name="T111" fmla="*/ 3 h 356"/>
                <a:gd name="T112" fmla="*/ 143 w 161"/>
                <a:gd name="T113" fmla="*/ 14 h 356"/>
                <a:gd name="T114" fmla="*/ 157 w 161"/>
                <a:gd name="T115" fmla="*/ 24 h 356"/>
                <a:gd name="T116" fmla="*/ 161 w 161"/>
                <a:gd name="T117" fmla="*/ 31 h 356"/>
                <a:gd name="T118" fmla="*/ 157 w 161"/>
                <a:gd name="T119" fmla="*/ 45 h 356"/>
                <a:gd name="T120" fmla="*/ 154 w 161"/>
                <a:gd name="T121" fmla="*/ 52 h 356"/>
                <a:gd name="T122" fmla="*/ 150 w 161"/>
                <a:gd name="T123" fmla="*/ 7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356">
                  <a:moveTo>
                    <a:pt x="150" y="73"/>
                  </a:moveTo>
                  <a:lnTo>
                    <a:pt x="150" y="80"/>
                  </a:lnTo>
                  <a:lnTo>
                    <a:pt x="150" y="87"/>
                  </a:lnTo>
                  <a:lnTo>
                    <a:pt x="150" y="97"/>
                  </a:lnTo>
                  <a:lnTo>
                    <a:pt x="150" y="108"/>
                  </a:lnTo>
                  <a:lnTo>
                    <a:pt x="150" y="122"/>
                  </a:lnTo>
                  <a:lnTo>
                    <a:pt x="154" y="139"/>
                  </a:lnTo>
                  <a:lnTo>
                    <a:pt x="154" y="157"/>
                  </a:lnTo>
                  <a:lnTo>
                    <a:pt x="154" y="174"/>
                  </a:lnTo>
                  <a:lnTo>
                    <a:pt x="154" y="192"/>
                  </a:lnTo>
                  <a:lnTo>
                    <a:pt x="154" y="209"/>
                  </a:lnTo>
                  <a:lnTo>
                    <a:pt x="157" y="227"/>
                  </a:lnTo>
                  <a:lnTo>
                    <a:pt x="157" y="241"/>
                  </a:lnTo>
                  <a:lnTo>
                    <a:pt x="157" y="255"/>
                  </a:lnTo>
                  <a:lnTo>
                    <a:pt x="157" y="269"/>
                  </a:lnTo>
                  <a:lnTo>
                    <a:pt x="157" y="279"/>
                  </a:lnTo>
                  <a:lnTo>
                    <a:pt x="157" y="286"/>
                  </a:lnTo>
                  <a:lnTo>
                    <a:pt x="154" y="304"/>
                  </a:lnTo>
                  <a:lnTo>
                    <a:pt x="154" y="317"/>
                  </a:lnTo>
                  <a:lnTo>
                    <a:pt x="150" y="331"/>
                  </a:lnTo>
                  <a:lnTo>
                    <a:pt x="147" y="338"/>
                  </a:lnTo>
                  <a:lnTo>
                    <a:pt x="140" y="345"/>
                  </a:lnTo>
                  <a:lnTo>
                    <a:pt x="136" y="352"/>
                  </a:lnTo>
                  <a:lnTo>
                    <a:pt x="133" y="352"/>
                  </a:lnTo>
                  <a:lnTo>
                    <a:pt x="133" y="356"/>
                  </a:lnTo>
                  <a:lnTo>
                    <a:pt x="130" y="352"/>
                  </a:lnTo>
                  <a:lnTo>
                    <a:pt x="126" y="352"/>
                  </a:lnTo>
                  <a:lnTo>
                    <a:pt x="123" y="345"/>
                  </a:lnTo>
                  <a:lnTo>
                    <a:pt x="123" y="338"/>
                  </a:lnTo>
                  <a:lnTo>
                    <a:pt x="119" y="331"/>
                  </a:lnTo>
                  <a:lnTo>
                    <a:pt x="112" y="324"/>
                  </a:lnTo>
                  <a:lnTo>
                    <a:pt x="105" y="317"/>
                  </a:lnTo>
                  <a:lnTo>
                    <a:pt x="98" y="310"/>
                  </a:lnTo>
                  <a:lnTo>
                    <a:pt x="88" y="304"/>
                  </a:lnTo>
                  <a:lnTo>
                    <a:pt x="81" y="300"/>
                  </a:lnTo>
                  <a:lnTo>
                    <a:pt x="77" y="293"/>
                  </a:lnTo>
                  <a:lnTo>
                    <a:pt x="77" y="290"/>
                  </a:lnTo>
                  <a:lnTo>
                    <a:pt x="77" y="286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91" y="286"/>
                  </a:lnTo>
                  <a:lnTo>
                    <a:pt x="98" y="286"/>
                  </a:lnTo>
                  <a:lnTo>
                    <a:pt x="105" y="290"/>
                  </a:lnTo>
                  <a:lnTo>
                    <a:pt x="112" y="290"/>
                  </a:lnTo>
                  <a:lnTo>
                    <a:pt x="116" y="290"/>
                  </a:lnTo>
                  <a:lnTo>
                    <a:pt x="123" y="290"/>
                  </a:lnTo>
                  <a:lnTo>
                    <a:pt x="123" y="286"/>
                  </a:lnTo>
                  <a:lnTo>
                    <a:pt x="126" y="286"/>
                  </a:lnTo>
                  <a:lnTo>
                    <a:pt x="126" y="283"/>
                  </a:lnTo>
                  <a:lnTo>
                    <a:pt x="126" y="276"/>
                  </a:lnTo>
                  <a:lnTo>
                    <a:pt x="126" y="272"/>
                  </a:lnTo>
                  <a:lnTo>
                    <a:pt x="126" y="262"/>
                  </a:lnTo>
                  <a:lnTo>
                    <a:pt x="126" y="255"/>
                  </a:lnTo>
                  <a:lnTo>
                    <a:pt x="126" y="244"/>
                  </a:lnTo>
                  <a:lnTo>
                    <a:pt x="126" y="230"/>
                  </a:lnTo>
                  <a:lnTo>
                    <a:pt x="126" y="202"/>
                  </a:lnTo>
                  <a:lnTo>
                    <a:pt x="126" y="174"/>
                  </a:lnTo>
                  <a:lnTo>
                    <a:pt x="126" y="143"/>
                  </a:lnTo>
                  <a:lnTo>
                    <a:pt x="123" y="111"/>
                  </a:lnTo>
                  <a:lnTo>
                    <a:pt x="123" y="94"/>
                  </a:lnTo>
                  <a:lnTo>
                    <a:pt x="123" y="80"/>
                  </a:lnTo>
                  <a:lnTo>
                    <a:pt x="123" y="70"/>
                  </a:lnTo>
                  <a:lnTo>
                    <a:pt x="123" y="59"/>
                  </a:lnTo>
                  <a:lnTo>
                    <a:pt x="119" y="49"/>
                  </a:lnTo>
                  <a:lnTo>
                    <a:pt x="119" y="45"/>
                  </a:lnTo>
                  <a:lnTo>
                    <a:pt x="119" y="42"/>
                  </a:lnTo>
                  <a:lnTo>
                    <a:pt x="119" y="38"/>
                  </a:lnTo>
                  <a:lnTo>
                    <a:pt x="112" y="38"/>
                  </a:lnTo>
                  <a:lnTo>
                    <a:pt x="109" y="35"/>
                  </a:lnTo>
                  <a:lnTo>
                    <a:pt x="102" y="35"/>
                  </a:lnTo>
                  <a:lnTo>
                    <a:pt x="91" y="38"/>
                  </a:lnTo>
                  <a:lnTo>
                    <a:pt x="81" y="38"/>
                  </a:lnTo>
                  <a:lnTo>
                    <a:pt x="67" y="42"/>
                  </a:lnTo>
                  <a:lnTo>
                    <a:pt x="56" y="45"/>
                  </a:lnTo>
                  <a:lnTo>
                    <a:pt x="49" y="45"/>
                  </a:lnTo>
                  <a:lnTo>
                    <a:pt x="42" y="45"/>
                  </a:lnTo>
                  <a:lnTo>
                    <a:pt x="39" y="49"/>
                  </a:lnTo>
                  <a:lnTo>
                    <a:pt x="35" y="49"/>
                  </a:lnTo>
                  <a:lnTo>
                    <a:pt x="32" y="49"/>
                  </a:lnTo>
                  <a:lnTo>
                    <a:pt x="28" y="49"/>
                  </a:lnTo>
                  <a:lnTo>
                    <a:pt x="25" y="49"/>
                  </a:lnTo>
                  <a:lnTo>
                    <a:pt x="18" y="49"/>
                  </a:lnTo>
                  <a:lnTo>
                    <a:pt x="11" y="45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9" y="17"/>
                  </a:lnTo>
                  <a:lnTo>
                    <a:pt x="67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91" y="10"/>
                  </a:lnTo>
                  <a:lnTo>
                    <a:pt x="95" y="10"/>
                  </a:lnTo>
                  <a:lnTo>
                    <a:pt x="102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9" y="3"/>
                  </a:lnTo>
                  <a:lnTo>
                    <a:pt x="109" y="3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30" y="3"/>
                  </a:lnTo>
                  <a:lnTo>
                    <a:pt x="136" y="7"/>
                  </a:lnTo>
                  <a:lnTo>
                    <a:pt x="143" y="14"/>
                  </a:lnTo>
                  <a:lnTo>
                    <a:pt x="150" y="17"/>
                  </a:lnTo>
                  <a:lnTo>
                    <a:pt x="157" y="24"/>
                  </a:lnTo>
                  <a:lnTo>
                    <a:pt x="161" y="28"/>
                  </a:lnTo>
                  <a:lnTo>
                    <a:pt x="161" y="31"/>
                  </a:lnTo>
                  <a:lnTo>
                    <a:pt x="161" y="38"/>
                  </a:lnTo>
                  <a:lnTo>
                    <a:pt x="157" y="45"/>
                  </a:lnTo>
                  <a:lnTo>
                    <a:pt x="154" y="49"/>
                  </a:lnTo>
                  <a:lnTo>
                    <a:pt x="154" y="52"/>
                  </a:lnTo>
                  <a:lnTo>
                    <a:pt x="150" y="63"/>
                  </a:lnTo>
                  <a:lnTo>
                    <a:pt x="150" y="73"/>
                  </a:lnTo>
                  <a:lnTo>
                    <a:pt x="150" y="7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2">
              <a:extLst>
                <a:ext uri="{FF2B5EF4-FFF2-40B4-BE49-F238E27FC236}">
                  <a16:creationId xmlns:a16="http://schemas.microsoft.com/office/drawing/2014/main" id="{A23544E1-E9D5-42DE-9974-F61FE95FE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9905" y="16421815"/>
              <a:ext cx="189507" cy="984206"/>
            </a:xfrm>
            <a:custGeom>
              <a:avLst/>
              <a:gdLst>
                <a:gd name="T0" fmla="*/ 0 w 31"/>
                <a:gd name="T1" fmla="*/ 21 h 161"/>
                <a:gd name="T2" fmla="*/ 0 w 31"/>
                <a:gd name="T3" fmla="*/ 14 h 161"/>
                <a:gd name="T4" fmla="*/ 0 w 31"/>
                <a:gd name="T5" fmla="*/ 10 h 161"/>
                <a:gd name="T6" fmla="*/ 0 w 31"/>
                <a:gd name="T7" fmla="*/ 7 h 161"/>
                <a:gd name="T8" fmla="*/ 3 w 31"/>
                <a:gd name="T9" fmla="*/ 0 h 161"/>
                <a:gd name="T10" fmla="*/ 7 w 31"/>
                <a:gd name="T11" fmla="*/ 0 h 161"/>
                <a:gd name="T12" fmla="*/ 14 w 31"/>
                <a:gd name="T13" fmla="*/ 0 h 161"/>
                <a:gd name="T14" fmla="*/ 21 w 31"/>
                <a:gd name="T15" fmla="*/ 3 h 161"/>
                <a:gd name="T16" fmla="*/ 31 w 31"/>
                <a:gd name="T17" fmla="*/ 7 h 161"/>
                <a:gd name="T18" fmla="*/ 31 w 31"/>
                <a:gd name="T19" fmla="*/ 24 h 161"/>
                <a:gd name="T20" fmla="*/ 31 w 31"/>
                <a:gd name="T21" fmla="*/ 42 h 161"/>
                <a:gd name="T22" fmla="*/ 31 w 31"/>
                <a:gd name="T23" fmla="*/ 56 h 161"/>
                <a:gd name="T24" fmla="*/ 31 w 31"/>
                <a:gd name="T25" fmla="*/ 70 h 161"/>
                <a:gd name="T26" fmla="*/ 31 w 31"/>
                <a:gd name="T27" fmla="*/ 80 h 161"/>
                <a:gd name="T28" fmla="*/ 31 w 31"/>
                <a:gd name="T29" fmla="*/ 94 h 161"/>
                <a:gd name="T30" fmla="*/ 31 w 31"/>
                <a:gd name="T31" fmla="*/ 105 h 161"/>
                <a:gd name="T32" fmla="*/ 31 w 31"/>
                <a:gd name="T33" fmla="*/ 112 h 161"/>
                <a:gd name="T34" fmla="*/ 31 w 31"/>
                <a:gd name="T35" fmla="*/ 122 h 161"/>
                <a:gd name="T36" fmla="*/ 31 w 31"/>
                <a:gd name="T37" fmla="*/ 129 h 161"/>
                <a:gd name="T38" fmla="*/ 31 w 31"/>
                <a:gd name="T39" fmla="*/ 136 h 161"/>
                <a:gd name="T40" fmla="*/ 28 w 31"/>
                <a:gd name="T41" fmla="*/ 143 h 161"/>
                <a:gd name="T42" fmla="*/ 28 w 31"/>
                <a:gd name="T43" fmla="*/ 147 h 161"/>
                <a:gd name="T44" fmla="*/ 28 w 31"/>
                <a:gd name="T45" fmla="*/ 150 h 161"/>
                <a:gd name="T46" fmla="*/ 28 w 31"/>
                <a:gd name="T47" fmla="*/ 154 h 161"/>
                <a:gd name="T48" fmla="*/ 28 w 31"/>
                <a:gd name="T49" fmla="*/ 154 h 161"/>
                <a:gd name="T50" fmla="*/ 28 w 31"/>
                <a:gd name="T51" fmla="*/ 157 h 161"/>
                <a:gd name="T52" fmla="*/ 24 w 31"/>
                <a:gd name="T53" fmla="*/ 161 h 161"/>
                <a:gd name="T54" fmla="*/ 21 w 31"/>
                <a:gd name="T55" fmla="*/ 161 h 161"/>
                <a:gd name="T56" fmla="*/ 17 w 31"/>
                <a:gd name="T57" fmla="*/ 161 h 161"/>
                <a:gd name="T58" fmla="*/ 14 w 31"/>
                <a:gd name="T59" fmla="*/ 161 h 161"/>
                <a:gd name="T60" fmla="*/ 14 w 31"/>
                <a:gd name="T61" fmla="*/ 157 h 161"/>
                <a:gd name="T62" fmla="*/ 10 w 31"/>
                <a:gd name="T63" fmla="*/ 154 h 161"/>
                <a:gd name="T64" fmla="*/ 10 w 31"/>
                <a:gd name="T65" fmla="*/ 147 h 161"/>
                <a:gd name="T66" fmla="*/ 7 w 31"/>
                <a:gd name="T67" fmla="*/ 136 h 161"/>
                <a:gd name="T68" fmla="*/ 7 w 31"/>
                <a:gd name="T69" fmla="*/ 126 h 161"/>
                <a:gd name="T70" fmla="*/ 7 w 31"/>
                <a:gd name="T71" fmla="*/ 112 h 161"/>
                <a:gd name="T72" fmla="*/ 7 w 31"/>
                <a:gd name="T73" fmla="*/ 98 h 161"/>
                <a:gd name="T74" fmla="*/ 7 w 31"/>
                <a:gd name="T75" fmla="*/ 80 h 161"/>
                <a:gd name="T76" fmla="*/ 7 w 31"/>
                <a:gd name="T77" fmla="*/ 70 h 161"/>
                <a:gd name="T78" fmla="*/ 7 w 31"/>
                <a:gd name="T79" fmla="*/ 56 h 161"/>
                <a:gd name="T80" fmla="*/ 7 w 31"/>
                <a:gd name="T81" fmla="*/ 45 h 161"/>
                <a:gd name="T82" fmla="*/ 3 w 31"/>
                <a:gd name="T83" fmla="*/ 38 h 161"/>
                <a:gd name="T84" fmla="*/ 3 w 31"/>
                <a:gd name="T85" fmla="*/ 28 h 161"/>
                <a:gd name="T86" fmla="*/ 3 w 31"/>
                <a:gd name="T87" fmla="*/ 24 h 161"/>
                <a:gd name="T88" fmla="*/ 0 w 31"/>
                <a:gd name="T89" fmla="*/ 21 h 161"/>
                <a:gd name="T90" fmla="*/ 0 w 31"/>
                <a:gd name="T91" fmla="*/ 2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161">
                  <a:moveTo>
                    <a:pt x="0" y="21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31" y="24"/>
                  </a:lnTo>
                  <a:lnTo>
                    <a:pt x="31" y="42"/>
                  </a:lnTo>
                  <a:lnTo>
                    <a:pt x="31" y="56"/>
                  </a:lnTo>
                  <a:lnTo>
                    <a:pt x="31" y="70"/>
                  </a:lnTo>
                  <a:lnTo>
                    <a:pt x="31" y="80"/>
                  </a:lnTo>
                  <a:lnTo>
                    <a:pt x="31" y="94"/>
                  </a:lnTo>
                  <a:lnTo>
                    <a:pt x="31" y="105"/>
                  </a:lnTo>
                  <a:lnTo>
                    <a:pt x="31" y="112"/>
                  </a:lnTo>
                  <a:lnTo>
                    <a:pt x="31" y="122"/>
                  </a:lnTo>
                  <a:lnTo>
                    <a:pt x="31" y="129"/>
                  </a:lnTo>
                  <a:lnTo>
                    <a:pt x="31" y="136"/>
                  </a:lnTo>
                  <a:lnTo>
                    <a:pt x="28" y="143"/>
                  </a:lnTo>
                  <a:lnTo>
                    <a:pt x="28" y="147"/>
                  </a:lnTo>
                  <a:lnTo>
                    <a:pt x="28" y="150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28" y="157"/>
                  </a:lnTo>
                  <a:lnTo>
                    <a:pt x="24" y="161"/>
                  </a:lnTo>
                  <a:lnTo>
                    <a:pt x="21" y="161"/>
                  </a:lnTo>
                  <a:lnTo>
                    <a:pt x="17" y="161"/>
                  </a:lnTo>
                  <a:lnTo>
                    <a:pt x="14" y="161"/>
                  </a:lnTo>
                  <a:lnTo>
                    <a:pt x="14" y="157"/>
                  </a:lnTo>
                  <a:lnTo>
                    <a:pt x="10" y="154"/>
                  </a:lnTo>
                  <a:lnTo>
                    <a:pt x="10" y="147"/>
                  </a:lnTo>
                  <a:lnTo>
                    <a:pt x="7" y="136"/>
                  </a:lnTo>
                  <a:lnTo>
                    <a:pt x="7" y="126"/>
                  </a:lnTo>
                  <a:lnTo>
                    <a:pt x="7" y="112"/>
                  </a:lnTo>
                  <a:lnTo>
                    <a:pt x="7" y="98"/>
                  </a:lnTo>
                  <a:lnTo>
                    <a:pt x="7" y="80"/>
                  </a:lnTo>
                  <a:lnTo>
                    <a:pt x="7" y="70"/>
                  </a:lnTo>
                  <a:lnTo>
                    <a:pt x="7" y="56"/>
                  </a:lnTo>
                  <a:lnTo>
                    <a:pt x="7" y="45"/>
                  </a:lnTo>
                  <a:lnTo>
                    <a:pt x="3" y="38"/>
                  </a:lnTo>
                  <a:lnTo>
                    <a:pt x="3" y="28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3">
              <a:extLst>
                <a:ext uri="{FF2B5EF4-FFF2-40B4-BE49-F238E27FC236}">
                  <a16:creationId xmlns:a16="http://schemas.microsoft.com/office/drawing/2014/main" id="{DCC297D5-1F25-4ED6-94D6-768FFB8AC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036" y="16354569"/>
              <a:ext cx="641874" cy="1094241"/>
            </a:xfrm>
            <a:custGeom>
              <a:avLst/>
              <a:gdLst>
                <a:gd name="T0" fmla="*/ 14 w 105"/>
                <a:gd name="T1" fmla="*/ 18 h 179"/>
                <a:gd name="T2" fmla="*/ 35 w 105"/>
                <a:gd name="T3" fmla="*/ 14 h 179"/>
                <a:gd name="T4" fmla="*/ 49 w 105"/>
                <a:gd name="T5" fmla="*/ 11 h 179"/>
                <a:gd name="T6" fmla="*/ 60 w 105"/>
                <a:gd name="T7" fmla="*/ 7 h 179"/>
                <a:gd name="T8" fmla="*/ 63 w 105"/>
                <a:gd name="T9" fmla="*/ 0 h 179"/>
                <a:gd name="T10" fmla="*/ 70 w 105"/>
                <a:gd name="T11" fmla="*/ 0 h 179"/>
                <a:gd name="T12" fmla="*/ 77 w 105"/>
                <a:gd name="T13" fmla="*/ 0 h 179"/>
                <a:gd name="T14" fmla="*/ 91 w 105"/>
                <a:gd name="T15" fmla="*/ 7 h 179"/>
                <a:gd name="T16" fmla="*/ 102 w 105"/>
                <a:gd name="T17" fmla="*/ 14 h 179"/>
                <a:gd name="T18" fmla="*/ 105 w 105"/>
                <a:gd name="T19" fmla="*/ 21 h 179"/>
                <a:gd name="T20" fmla="*/ 102 w 105"/>
                <a:gd name="T21" fmla="*/ 35 h 179"/>
                <a:gd name="T22" fmla="*/ 98 w 105"/>
                <a:gd name="T23" fmla="*/ 39 h 179"/>
                <a:gd name="T24" fmla="*/ 98 w 105"/>
                <a:gd name="T25" fmla="*/ 53 h 179"/>
                <a:gd name="T26" fmla="*/ 98 w 105"/>
                <a:gd name="T27" fmla="*/ 70 h 179"/>
                <a:gd name="T28" fmla="*/ 95 w 105"/>
                <a:gd name="T29" fmla="*/ 91 h 179"/>
                <a:gd name="T30" fmla="*/ 95 w 105"/>
                <a:gd name="T31" fmla="*/ 119 h 179"/>
                <a:gd name="T32" fmla="*/ 95 w 105"/>
                <a:gd name="T33" fmla="*/ 137 h 179"/>
                <a:gd name="T34" fmla="*/ 95 w 105"/>
                <a:gd name="T35" fmla="*/ 154 h 179"/>
                <a:gd name="T36" fmla="*/ 91 w 105"/>
                <a:gd name="T37" fmla="*/ 161 h 179"/>
                <a:gd name="T38" fmla="*/ 88 w 105"/>
                <a:gd name="T39" fmla="*/ 175 h 179"/>
                <a:gd name="T40" fmla="*/ 81 w 105"/>
                <a:gd name="T41" fmla="*/ 179 h 179"/>
                <a:gd name="T42" fmla="*/ 77 w 105"/>
                <a:gd name="T43" fmla="*/ 175 h 179"/>
                <a:gd name="T44" fmla="*/ 70 w 105"/>
                <a:gd name="T45" fmla="*/ 168 h 179"/>
                <a:gd name="T46" fmla="*/ 70 w 105"/>
                <a:gd name="T47" fmla="*/ 165 h 179"/>
                <a:gd name="T48" fmla="*/ 70 w 105"/>
                <a:gd name="T49" fmla="*/ 154 h 179"/>
                <a:gd name="T50" fmla="*/ 70 w 105"/>
                <a:gd name="T51" fmla="*/ 137 h 179"/>
                <a:gd name="T52" fmla="*/ 70 w 105"/>
                <a:gd name="T53" fmla="*/ 119 h 179"/>
                <a:gd name="T54" fmla="*/ 74 w 105"/>
                <a:gd name="T55" fmla="*/ 81 h 179"/>
                <a:gd name="T56" fmla="*/ 70 w 105"/>
                <a:gd name="T57" fmla="*/ 53 h 179"/>
                <a:gd name="T58" fmla="*/ 70 w 105"/>
                <a:gd name="T59" fmla="*/ 39 h 179"/>
                <a:gd name="T60" fmla="*/ 67 w 105"/>
                <a:gd name="T61" fmla="*/ 32 h 179"/>
                <a:gd name="T62" fmla="*/ 60 w 105"/>
                <a:gd name="T63" fmla="*/ 32 h 179"/>
                <a:gd name="T64" fmla="*/ 49 w 105"/>
                <a:gd name="T65" fmla="*/ 35 h 179"/>
                <a:gd name="T66" fmla="*/ 28 w 105"/>
                <a:gd name="T67" fmla="*/ 39 h 179"/>
                <a:gd name="T68" fmla="*/ 0 w 105"/>
                <a:gd name="T69" fmla="*/ 42 h 179"/>
                <a:gd name="T70" fmla="*/ 0 w 105"/>
                <a:gd name="T71" fmla="*/ 1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79">
                  <a:moveTo>
                    <a:pt x="0" y="18"/>
                  </a:moveTo>
                  <a:lnTo>
                    <a:pt x="14" y="18"/>
                  </a:lnTo>
                  <a:lnTo>
                    <a:pt x="25" y="18"/>
                  </a:lnTo>
                  <a:lnTo>
                    <a:pt x="35" y="14"/>
                  </a:lnTo>
                  <a:lnTo>
                    <a:pt x="42" y="11"/>
                  </a:lnTo>
                  <a:lnTo>
                    <a:pt x="49" y="11"/>
                  </a:lnTo>
                  <a:lnTo>
                    <a:pt x="56" y="7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4" y="4"/>
                  </a:lnTo>
                  <a:lnTo>
                    <a:pt x="91" y="7"/>
                  </a:lnTo>
                  <a:lnTo>
                    <a:pt x="95" y="11"/>
                  </a:lnTo>
                  <a:lnTo>
                    <a:pt x="102" y="14"/>
                  </a:lnTo>
                  <a:lnTo>
                    <a:pt x="102" y="18"/>
                  </a:lnTo>
                  <a:lnTo>
                    <a:pt x="105" y="21"/>
                  </a:lnTo>
                  <a:lnTo>
                    <a:pt x="102" y="28"/>
                  </a:lnTo>
                  <a:lnTo>
                    <a:pt x="102" y="35"/>
                  </a:lnTo>
                  <a:lnTo>
                    <a:pt x="98" y="35"/>
                  </a:lnTo>
                  <a:lnTo>
                    <a:pt x="98" y="39"/>
                  </a:lnTo>
                  <a:lnTo>
                    <a:pt x="98" y="46"/>
                  </a:lnTo>
                  <a:lnTo>
                    <a:pt x="98" y="53"/>
                  </a:lnTo>
                  <a:lnTo>
                    <a:pt x="98" y="60"/>
                  </a:lnTo>
                  <a:lnTo>
                    <a:pt x="98" y="70"/>
                  </a:lnTo>
                  <a:lnTo>
                    <a:pt x="95" y="81"/>
                  </a:lnTo>
                  <a:lnTo>
                    <a:pt x="95" y="91"/>
                  </a:lnTo>
                  <a:lnTo>
                    <a:pt x="95" y="105"/>
                  </a:lnTo>
                  <a:lnTo>
                    <a:pt x="95" y="119"/>
                  </a:lnTo>
                  <a:lnTo>
                    <a:pt x="95" y="130"/>
                  </a:lnTo>
                  <a:lnTo>
                    <a:pt x="95" y="137"/>
                  </a:lnTo>
                  <a:lnTo>
                    <a:pt x="95" y="147"/>
                  </a:lnTo>
                  <a:lnTo>
                    <a:pt x="95" y="154"/>
                  </a:lnTo>
                  <a:lnTo>
                    <a:pt x="95" y="158"/>
                  </a:lnTo>
                  <a:lnTo>
                    <a:pt x="91" y="161"/>
                  </a:lnTo>
                  <a:lnTo>
                    <a:pt x="91" y="168"/>
                  </a:lnTo>
                  <a:lnTo>
                    <a:pt x="88" y="175"/>
                  </a:lnTo>
                  <a:lnTo>
                    <a:pt x="84" y="179"/>
                  </a:lnTo>
                  <a:lnTo>
                    <a:pt x="81" y="179"/>
                  </a:lnTo>
                  <a:lnTo>
                    <a:pt x="77" y="179"/>
                  </a:lnTo>
                  <a:lnTo>
                    <a:pt x="77" y="175"/>
                  </a:lnTo>
                  <a:lnTo>
                    <a:pt x="74" y="172"/>
                  </a:lnTo>
                  <a:lnTo>
                    <a:pt x="70" y="168"/>
                  </a:lnTo>
                  <a:lnTo>
                    <a:pt x="70" y="168"/>
                  </a:lnTo>
                  <a:lnTo>
                    <a:pt x="70" y="165"/>
                  </a:lnTo>
                  <a:lnTo>
                    <a:pt x="70" y="158"/>
                  </a:lnTo>
                  <a:lnTo>
                    <a:pt x="70" y="154"/>
                  </a:lnTo>
                  <a:lnTo>
                    <a:pt x="70" y="144"/>
                  </a:lnTo>
                  <a:lnTo>
                    <a:pt x="70" y="137"/>
                  </a:lnTo>
                  <a:lnTo>
                    <a:pt x="70" y="130"/>
                  </a:lnTo>
                  <a:lnTo>
                    <a:pt x="70" y="119"/>
                  </a:lnTo>
                  <a:lnTo>
                    <a:pt x="74" y="98"/>
                  </a:lnTo>
                  <a:lnTo>
                    <a:pt x="74" y="81"/>
                  </a:lnTo>
                  <a:lnTo>
                    <a:pt x="74" y="67"/>
                  </a:lnTo>
                  <a:lnTo>
                    <a:pt x="70" y="53"/>
                  </a:lnTo>
                  <a:lnTo>
                    <a:pt x="70" y="46"/>
                  </a:lnTo>
                  <a:lnTo>
                    <a:pt x="70" y="39"/>
                  </a:lnTo>
                  <a:lnTo>
                    <a:pt x="70" y="35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49" y="35"/>
                  </a:lnTo>
                  <a:lnTo>
                    <a:pt x="39" y="35"/>
                  </a:lnTo>
                  <a:lnTo>
                    <a:pt x="28" y="39"/>
                  </a:lnTo>
                  <a:lnTo>
                    <a:pt x="18" y="39"/>
                  </a:lnTo>
                  <a:lnTo>
                    <a:pt x="0" y="42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4">
              <a:extLst>
                <a:ext uri="{FF2B5EF4-FFF2-40B4-BE49-F238E27FC236}">
                  <a16:creationId xmlns:a16="http://schemas.microsoft.com/office/drawing/2014/main" id="{AAC7446B-35EA-4184-986A-19001E574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488" y="16764147"/>
              <a:ext cx="360673" cy="171166"/>
            </a:xfrm>
            <a:custGeom>
              <a:avLst/>
              <a:gdLst>
                <a:gd name="T0" fmla="*/ 21 w 59"/>
                <a:gd name="T1" fmla="*/ 3 h 28"/>
                <a:gd name="T2" fmla="*/ 35 w 59"/>
                <a:gd name="T3" fmla="*/ 0 h 28"/>
                <a:gd name="T4" fmla="*/ 49 w 59"/>
                <a:gd name="T5" fmla="*/ 0 h 28"/>
                <a:gd name="T6" fmla="*/ 52 w 59"/>
                <a:gd name="T7" fmla="*/ 0 h 28"/>
                <a:gd name="T8" fmla="*/ 56 w 59"/>
                <a:gd name="T9" fmla="*/ 0 h 28"/>
                <a:gd name="T10" fmla="*/ 59 w 59"/>
                <a:gd name="T11" fmla="*/ 3 h 28"/>
                <a:gd name="T12" fmla="*/ 59 w 59"/>
                <a:gd name="T13" fmla="*/ 7 h 28"/>
                <a:gd name="T14" fmla="*/ 59 w 59"/>
                <a:gd name="T15" fmla="*/ 10 h 28"/>
                <a:gd name="T16" fmla="*/ 59 w 59"/>
                <a:gd name="T17" fmla="*/ 17 h 28"/>
                <a:gd name="T18" fmla="*/ 56 w 59"/>
                <a:gd name="T19" fmla="*/ 21 h 28"/>
                <a:gd name="T20" fmla="*/ 49 w 59"/>
                <a:gd name="T21" fmla="*/ 21 h 28"/>
                <a:gd name="T22" fmla="*/ 49 w 59"/>
                <a:gd name="T23" fmla="*/ 24 h 28"/>
                <a:gd name="T24" fmla="*/ 42 w 59"/>
                <a:gd name="T25" fmla="*/ 24 h 28"/>
                <a:gd name="T26" fmla="*/ 38 w 59"/>
                <a:gd name="T27" fmla="*/ 24 h 28"/>
                <a:gd name="T28" fmla="*/ 31 w 59"/>
                <a:gd name="T29" fmla="*/ 28 h 28"/>
                <a:gd name="T30" fmla="*/ 24 w 59"/>
                <a:gd name="T31" fmla="*/ 28 h 28"/>
                <a:gd name="T32" fmla="*/ 17 w 59"/>
                <a:gd name="T33" fmla="*/ 28 h 28"/>
                <a:gd name="T34" fmla="*/ 0 w 59"/>
                <a:gd name="T35" fmla="*/ 28 h 28"/>
                <a:gd name="T36" fmla="*/ 0 w 59"/>
                <a:gd name="T37" fmla="*/ 7 h 28"/>
                <a:gd name="T38" fmla="*/ 10 w 59"/>
                <a:gd name="T39" fmla="*/ 3 h 28"/>
                <a:gd name="T40" fmla="*/ 21 w 59"/>
                <a:gd name="T41" fmla="*/ 3 h 28"/>
                <a:gd name="T42" fmla="*/ 21 w 59"/>
                <a:gd name="T4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28">
                  <a:moveTo>
                    <a:pt x="21" y="3"/>
                  </a:moveTo>
                  <a:lnTo>
                    <a:pt x="35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9" y="3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7"/>
                  </a:lnTo>
                  <a:lnTo>
                    <a:pt x="56" y="21"/>
                  </a:lnTo>
                  <a:lnTo>
                    <a:pt x="49" y="21"/>
                  </a:lnTo>
                  <a:lnTo>
                    <a:pt x="49" y="24"/>
                  </a:lnTo>
                  <a:lnTo>
                    <a:pt x="42" y="24"/>
                  </a:lnTo>
                  <a:lnTo>
                    <a:pt x="38" y="24"/>
                  </a:lnTo>
                  <a:lnTo>
                    <a:pt x="31" y="28"/>
                  </a:lnTo>
                  <a:lnTo>
                    <a:pt x="24" y="28"/>
                  </a:lnTo>
                  <a:lnTo>
                    <a:pt x="17" y="28"/>
                  </a:lnTo>
                  <a:lnTo>
                    <a:pt x="0" y="28"/>
                  </a:lnTo>
                  <a:lnTo>
                    <a:pt x="0" y="7"/>
                  </a:lnTo>
                  <a:lnTo>
                    <a:pt x="10" y="3"/>
                  </a:lnTo>
                  <a:lnTo>
                    <a:pt x="21" y="3"/>
                  </a:lnTo>
                  <a:lnTo>
                    <a:pt x="21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5">
              <a:extLst>
                <a:ext uri="{FF2B5EF4-FFF2-40B4-BE49-F238E27FC236}">
                  <a16:creationId xmlns:a16="http://schemas.microsoft.com/office/drawing/2014/main" id="{558D1466-2070-4E54-BEA4-DDB072FF3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6619" y="17192061"/>
              <a:ext cx="385125" cy="61131"/>
            </a:xfrm>
            <a:custGeom>
              <a:avLst/>
              <a:gdLst>
                <a:gd name="T0" fmla="*/ 63 w 63"/>
                <a:gd name="T1" fmla="*/ 3 h 10"/>
                <a:gd name="T2" fmla="*/ 63 w 63"/>
                <a:gd name="T3" fmla="*/ 10 h 10"/>
                <a:gd name="T4" fmla="*/ 0 w 63"/>
                <a:gd name="T5" fmla="*/ 10 h 10"/>
                <a:gd name="T6" fmla="*/ 0 w 63"/>
                <a:gd name="T7" fmla="*/ 3 h 10"/>
                <a:gd name="T8" fmla="*/ 11 w 63"/>
                <a:gd name="T9" fmla="*/ 3 h 10"/>
                <a:gd name="T10" fmla="*/ 25 w 63"/>
                <a:gd name="T11" fmla="*/ 0 h 10"/>
                <a:gd name="T12" fmla="*/ 32 w 63"/>
                <a:gd name="T13" fmla="*/ 0 h 10"/>
                <a:gd name="T14" fmla="*/ 42 w 63"/>
                <a:gd name="T15" fmla="*/ 0 h 10"/>
                <a:gd name="T16" fmla="*/ 53 w 63"/>
                <a:gd name="T17" fmla="*/ 0 h 10"/>
                <a:gd name="T18" fmla="*/ 63 w 63"/>
                <a:gd name="T19" fmla="*/ 3 h 10"/>
                <a:gd name="T20" fmla="*/ 63 w 63"/>
                <a:gd name="T2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10">
                  <a:moveTo>
                    <a:pt x="63" y="3"/>
                  </a:moveTo>
                  <a:lnTo>
                    <a:pt x="63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1" y="3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3" y="0"/>
                  </a:lnTo>
                  <a:lnTo>
                    <a:pt x="63" y="3"/>
                  </a:lnTo>
                  <a:lnTo>
                    <a:pt x="63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7782784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47C9BFD-A82F-42BA-BF80-74CD33401EF8}"/>
              </a:ext>
            </a:extLst>
          </p:cNvPr>
          <p:cNvGrpSpPr/>
          <p:nvPr/>
        </p:nvGrpSpPr>
        <p:grpSpPr>
          <a:xfrm>
            <a:off x="3638455" y="2178876"/>
            <a:ext cx="1558835" cy="2500247"/>
            <a:chOff x="3510119" y="18341318"/>
            <a:chExt cx="1558835" cy="2500247"/>
          </a:xfrm>
        </p:grpSpPr>
        <p:sp>
          <p:nvSpPr>
            <p:cNvPr id="3" name="Freeform 106">
              <a:extLst>
                <a:ext uri="{FF2B5EF4-FFF2-40B4-BE49-F238E27FC236}">
                  <a16:creationId xmlns:a16="http://schemas.microsoft.com/office/drawing/2014/main" id="{750D06BC-4B63-4926-A169-C06160657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119" y="18983188"/>
              <a:ext cx="299542" cy="874171"/>
            </a:xfrm>
            <a:custGeom>
              <a:avLst/>
              <a:gdLst>
                <a:gd name="T0" fmla="*/ 11 w 49"/>
                <a:gd name="T1" fmla="*/ 0 h 143"/>
                <a:gd name="T2" fmla="*/ 18 w 49"/>
                <a:gd name="T3" fmla="*/ 0 h 143"/>
                <a:gd name="T4" fmla="*/ 21 w 49"/>
                <a:gd name="T5" fmla="*/ 4 h 143"/>
                <a:gd name="T6" fmla="*/ 32 w 49"/>
                <a:gd name="T7" fmla="*/ 4 h 143"/>
                <a:gd name="T8" fmla="*/ 39 w 49"/>
                <a:gd name="T9" fmla="*/ 7 h 143"/>
                <a:gd name="T10" fmla="*/ 46 w 49"/>
                <a:gd name="T11" fmla="*/ 49 h 143"/>
                <a:gd name="T12" fmla="*/ 49 w 49"/>
                <a:gd name="T13" fmla="*/ 94 h 143"/>
                <a:gd name="T14" fmla="*/ 49 w 49"/>
                <a:gd name="T15" fmla="*/ 105 h 143"/>
                <a:gd name="T16" fmla="*/ 49 w 49"/>
                <a:gd name="T17" fmla="*/ 115 h 143"/>
                <a:gd name="T18" fmla="*/ 49 w 49"/>
                <a:gd name="T19" fmla="*/ 122 h 143"/>
                <a:gd name="T20" fmla="*/ 49 w 49"/>
                <a:gd name="T21" fmla="*/ 129 h 143"/>
                <a:gd name="T22" fmla="*/ 49 w 49"/>
                <a:gd name="T23" fmla="*/ 136 h 143"/>
                <a:gd name="T24" fmla="*/ 46 w 49"/>
                <a:gd name="T25" fmla="*/ 140 h 143"/>
                <a:gd name="T26" fmla="*/ 46 w 49"/>
                <a:gd name="T27" fmla="*/ 143 h 143"/>
                <a:gd name="T28" fmla="*/ 42 w 49"/>
                <a:gd name="T29" fmla="*/ 143 h 143"/>
                <a:gd name="T30" fmla="*/ 39 w 49"/>
                <a:gd name="T31" fmla="*/ 143 h 143"/>
                <a:gd name="T32" fmla="*/ 39 w 49"/>
                <a:gd name="T33" fmla="*/ 143 h 143"/>
                <a:gd name="T34" fmla="*/ 35 w 49"/>
                <a:gd name="T35" fmla="*/ 140 h 143"/>
                <a:gd name="T36" fmla="*/ 32 w 49"/>
                <a:gd name="T37" fmla="*/ 136 h 143"/>
                <a:gd name="T38" fmla="*/ 32 w 49"/>
                <a:gd name="T39" fmla="*/ 133 h 143"/>
                <a:gd name="T40" fmla="*/ 28 w 49"/>
                <a:gd name="T41" fmla="*/ 126 h 143"/>
                <a:gd name="T42" fmla="*/ 28 w 49"/>
                <a:gd name="T43" fmla="*/ 119 h 143"/>
                <a:gd name="T44" fmla="*/ 25 w 49"/>
                <a:gd name="T45" fmla="*/ 112 h 143"/>
                <a:gd name="T46" fmla="*/ 25 w 49"/>
                <a:gd name="T47" fmla="*/ 94 h 143"/>
                <a:gd name="T48" fmla="*/ 21 w 49"/>
                <a:gd name="T49" fmla="*/ 77 h 143"/>
                <a:gd name="T50" fmla="*/ 18 w 49"/>
                <a:gd name="T51" fmla="*/ 63 h 143"/>
                <a:gd name="T52" fmla="*/ 18 w 49"/>
                <a:gd name="T53" fmla="*/ 52 h 143"/>
                <a:gd name="T54" fmla="*/ 14 w 49"/>
                <a:gd name="T55" fmla="*/ 42 h 143"/>
                <a:gd name="T56" fmla="*/ 11 w 49"/>
                <a:gd name="T57" fmla="*/ 31 h 143"/>
                <a:gd name="T58" fmla="*/ 7 w 49"/>
                <a:gd name="T59" fmla="*/ 24 h 143"/>
                <a:gd name="T60" fmla="*/ 4 w 49"/>
                <a:gd name="T61" fmla="*/ 21 h 143"/>
                <a:gd name="T62" fmla="*/ 0 w 49"/>
                <a:gd name="T63" fmla="*/ 18 h 143"/>
                <a:gd name="T64" fmla="*/ 0 w 49"/>
                <a:gd name="T65" fmla="*/ 14 h 143"/>
                <a:gd name="T66" fmla="*/ 0 w 49"/>
                <a:gd name="T67" fmla="*/ 11 h 143"/>
                <a:gd name="T68" fmla="*/ 0 w 49"/>
                <a:gd name="T69" fmla="*/ 7 h 143"/>
                <a:gd name="T70" fmla="*/ 0 w 49"/>
                <a:gd name="T71" fmla="*/ 4 h 143"/>
                <a:gd name="T72" fmla="*/ 0 w 49"/>
                <a:gd name="T73" fmla="*/ 0 h 143"/>
                <a:gd name="T74" fmla="*/ 7 w 49"/>
                <a:gd name="T75" fmla="*/ 0 h 143"/>
                <a:gd name="T76" fmla="*/ 11 w 49"/>
                <a:gd name="T77" fmla="*/ 0 h 143"/>
                <a:gd name="T78" fmla="*/ 11 w 49"/>
                <a:gd name="T7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" h="143">
                  <a:moveTo>
                    <a:pt x="11" y="0"/>
                  </a:moveTo>
                  <a:lnTo>
                    <a:pt x="18" y="0"/>
                  </a:lnTo>
                  <a:lnTo>
                    <a:pt x="21" y="4"/>
                  </a:lnTo>
                  <a:lnTo>
                    <a:pt x="32" y="4"/>
                  </a:lnTo>
                  <a:lnTo>
                    <a:pt x="39" y="7"/>
                  </a:lnTo>
                  <a:lnTo>
                    <a:pt x="46" y="49"/>
                  </a:lnTo>
                  <a:lnTo>
                    <a:pt x="49" y="94"/>
                  </a:lnTo>
                  <a:lnTo>
                    <a:pt x="49" y="105"/>
                  </a:lnTo>
                  <a:lnTo>
                    <a:pt x="49" y="115"/>
                  </a:lnTo>
                  <a:lnTo>
                    <a:pt x="49" y="122"/>
                  </a:lnTo>
                  <a:lnTo>
                    <a:pt x="49" y="129"/>
                  </a:lnTo>
                  <a:lnTo>
                    <a:pt x="49" y="136"/>
                  </a:lnTo>
                  <a:lnTo>
                    <a:pt x="46" y="140"/>
                  </a:lnTo>
                  <a:lnTo>
                    <a:pt x="46" y="143"/>
                  </a:lnTo>
                  <a:lnTo>
                    <a:pt x="42" y="143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35" y="140"/>
                  </a:lnTo>
                  <a:lnTo>
                    <a:pt x="32" y="136"/>
                  </a:lnTo>
                  <a:lnTo>
                    <a:pt x="32" y="133"/>
                  </a:lnTo>
                  <a:lnTo>
                    <a:pt x="28" y="126"/>
                  </a:lnTo>
                  <a:lnTo>
                    <a:pt x="28" y="119"/>
                  </a:lnTo>
                  <a:lnTo>
                    <a:pt x="25" y="112"/>
                  </a:lnTo>
                  <a:lnTo>
                    <a:pt x="25" y="94"/>
                  </a:lnTo>
                  <a:lnTo>
                    <a:pt x="21" y="77"/>
                  </a:lnTo>
                  <a:lnTo>
                    <a:pt x="18" y="63"/>
                  </a:lnTo>
                  <a:lnTo>
                    <a:pt x="18" y="52"/>
                  </a:lnTo>
                  <a:lnTo>
                    <a:pt x="14" y="42"/>
                  </a:lnTo>
                  <a:lnTo>
                    <a:pt x="11" y="31"/>
                  </a:lnTo>
                  <a:lnTo>
                    <a:pt x="7" y="24"/>
                  </a:lnTo>
                  <a:lnTo>
                    <a:pt x="4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7">
              <a:extLst>
                <a:ext uri="{FF2B5EF4-FFF2-40B4-BE49-F238E27FC236}">
                  <a16:creationId xmlns:a16="http://schemas.microsoft.com/office/drawing/2014/main" id="{003B17CE-4A94-40EF-8FD0-5BF8E7963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200" y="18341318"/>
              <a:ext cx="275090" cy="2500247"/>
            </a:xfrm>
            <a:custGeom>
              <a:avLst/>
              <a:gdLst>
                <a:gd name="T0" fmla="*/ 7 w 45"/>
                <a:gd name="T1" fmla="*/ 0 h 409"/>
                <a:gd name="T2" fmla="*/ 17 w 45"/>
                <a:gd name="T3" fmla="*/ 0 h 409"/>
                <a:gd name="T4" fmla="*/ 35 w 45"/>
                <a:gd name="T5" fmla="*/ 7 h 409"/>
                <a:gd name="T6" fmla="*/ 42 w 45"/>
                <a:gd name="T7" fmla="*/ 14 h 409"/>
                <a:gd name="T8" fmla="*/ 45 w 45"/>
                <a:gd name="T9" fmla="*/ 21 h 409"/>
                <a:gd name="T10" fmla="*/ 42 w 45"/>
                <a:gd name="T11" fmla="*/ 32 h 409"/>
                <a:gd name="T12" fmla="*/ 42 w 45"/>
                <a:gd name="T13" fmla="*/ 35 h 409"/>
                <a:gd name="T14" fmla="*/ 42 w 45"/>
                <a:gd name="T15" fmla="*/ 42 h 409"/>
                <a:gd name="T16" fmla="*/ 42 w 45"/>
                <a:gd name="T17" fmla="*/ 56 h 409"/>
                <a:gd name="T18" fmla="*/ 42 w 45"/>
                <a:gd name="T19" fmla="*/ 74 h 409"/>
                <a:gd name="T20" fmla="*/ 42 w 45"/>
                <a:gd name="T21" fmla="*/ 95 h 409"/>
                <a:gd name="T22" fmla="*/ 42 w 45"/>
                <a:gd name="T23" fmla="*/ 123 h 409"/>
                <a:gd name="T24" fmla="*/ 42 w 45"/>
                <a:gd name="T25" fmla="*/ 150 h 409"/>
                <a:gd name="T26" fmla="*/ 42 w 45"/>
                <a:gd name="T27" fmla="*/ 185 h 409"/>
                <a:gd name="T28" fmla="*/ 42 w 45"/>
                <a:gd name="T29" fmla="*/ 224 h 409"/>
                <a:gd name="T30" fmla="*/ 42 w 45"/>
                <a:gd name="T31" fmla="*/ 255 h 409"/>
                <a:gd name="T32" fmla="*/ 38 w 45"/>
                <a:gd name="T33" fmla="*/ 283 h 409"/>
                <a:gd name="T34" fmla="*/ 38 w 45"/>
                <a:gd name="T35" fmla="*/ 308 h 409"/>
                <a:gd name="T36" fmla="*/ 38 w 45"/>
                <a:gd name="T37" fmla="*/ 329 h 409"/>
                <a:gd name="T38" fmla="*/ 38 w 45"/>
                <a:gd name="T39" fmla="*/ 346 h 409"/>
                <a:gd name="T40" fmla="*/ 38 w 45"/>
                <a:gd name="T41" fmla="*/ 363 h 409"/>
                <a:gd name="T42" fmla="*/ 38 w 45"/>
                <a:gd name="T43" fmla="*/ 374 h 409"/>
                <a:gd name="T44" fmla="*/ 35 w 45"/>
                <a:gd name="T45" fmla="*/ 388 h 409"/>
                <a:gd name="T46" fmla="*/ 31 w 45"/>
                <a:gd name="T47" fmla="*/ 398 h 409"/>
                <a:gd name="T48" fmla="*/ 28 w 45"/>
                <a:gd name="T49" fmla="*/ 405 h 409"/>
                <a:gd name="T50" fmla="*/ 28 w 45"/>
                <a:gd name="T51" fmla="*/ 409 h 409"/>
                <a:gd name="T52" fmla="*/ 21 w 45"/>
                <a:gd name="T53" fmla="*/ 402 h 409"/>
                <a:gd name="T54" fmla="*/ 17 w 45"/>
                <a:gd name="T55" fmla="*/ 381 h 409"/>
                <a:gd name="T56" fmla="*/ 14 w 45"/>
                <a:gd name="T57" fmla="*/ 360 h 409"/>
                <a:gd name="T58" fmla="*/ 10 w 45"/>
                <a:gd name="T59" fmla="*/ 339 h 409"/>
                <a:gd name="T60" fmla="*/ 10 w 45"/>
                <a:gd name="T61" fmla="*/ 332 h 409"/>
                <a:gd name="T62" fmla="*/ 10 w 45"/>
                <a:gd name="T63" fmla="*/ 322 h 409"/>
                <a:gd name="T64" fmla="*/ 10 w 45"/>
                <a:gd name="T65" fmla="*/ 308 h 409"/>
                <a:gd name="T66" fmla="*/ 10 w 45"/>
                <a:gd name="T67" fmla="*/ 290 h 409"/>
                <a:gd name="T68" fmla="*/ 10 w 45"/>
                <a:gd name="T69" fmla="*/ 266 h 409"/>
                <a:gd name="T70" fmla="*/ 10 w 45"/>
                <a:gd name="T71" fmla="*/ 238 h 409"/>
                <a:gd name="T72" fmla="*/ 10 w 45"/>
                <a:gd name="T73" fmla="*/ 206 h 409"/>
                <a:gd name="T74" fmla="*/ 10 w 45"/>
                <a:gd name="T75" fmla="*/ 171 h 409"/>
                <a:gd name="T76" fmla="*/ 10 w 45"/>
                <a:gd name="T77" fmla="*/ 136 h 409"/>
                <a:gd name="T78" fmla="*/ 10 w 45"/>
                <a:gd name="T79" fmla="*/ 105 h 409"/>
                <a:gd name="T80" fmla="*/ 10 w 45"/>
                <a:gd name="T81" fmla="*/ 81 h 409"/>
                <a:gd name="T82" fmla="*/ 7 w 45"/>
                <a:gd name="T83" fmla="*/ 56 h 409"/>
                <a:gd name="T84" fmla="*/ 7 w 45"/>
                <a:gd name="T85" fmla="*/ 39 h 409"/>
                <a:gd name="T86" fmla="*/ 7 w 45"/>
                <a:gd name="T87" fmla="*/ 28 h 409"/>
                <a:gd name="T88" fmla="*/ 7 w 45"/>
                <a:gd name="T89" fmla="*/ 18 h 409"/>
                <a:gd name="T90" fmla="*/ 3 w 45"/>
                <a:gd name="T91" fmla="*/ 14 h 409"/>
                <a:gd name="T92" fmla="*/ 0 w 45"/>
                <a:gd name="T93" fmla="*/ 7 h 409"/>
                <a:gd name="T94" fmla="*/ 3 w 45"/>
                <a:gd name="T95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409">
                  <a:moveTo>
                    <a:pt x="3" y="0"/>
                  </a:move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5" y="7"/>
                  </a:lnTo>
                  <a:lnTo>
                    <a:pt x="38" y="11"/>
                  </a:lnTo>
                  <a:lnTo>
                    <a:pt x="42" y="14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5" y="25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5"/>
                  </a:lnTo>
                  <a:lnTo>
                    <a:pt x="42" y="39"/>
                  </a:lnTo>
                  <a:lnTo>
                    <a:pt x="42" y="42"/>
                  </a:lnTo>
                  <a:lnTo>
                    <a:pt x="42" y="49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2" y="74"/>
                  </a:lnTo>
                  <a:lnTo>
                    <a:pt x="42" y="84"/>
                  </a:lnTo>
                  <a:lnTo>
                    <a:pt x="42" y="95"/>
                  </a:lnTo>
                  <a:lnTo>
                    <a:pt x="42" y="109"/>
                  </a:lnTo>
                  <a:lnTo>
                    <a:pt x="42" y="123"/>
                  </a:lnTo>
                  <a:lnTo>
                    <a:pt x="42" y="136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2" y="185"/>
                  </a:lnTo>
                  <a:lnTo>
                    <a:pt x="42" y="206"/>
                  </a:lnTo>
                  <a:lnTo>
                    <a:pt x="42" y="224"/>
                  </a:lnTo>
                  <a:lnTo>
                    <a:pt x="42" y="238"/>
                  </a:lnTo>
                  <a:lnTo>
                    <a:pt x="42" y="255"/>
                  </a:lnTo>
                  <a:lnTo>
                    <a:pt x="42" y="269"/>
                  </a:lnTo>
                  <a:lnTo>
                    <a:pt x="38" y="283"/>
                  </a:lnTo>
                  <a:lnTo>
                    <a:pt x="38" y="297"/>
                  </a:lnTo>
                  <a:lnTo>
                    <a:pt x="38" y="308"/>
                  </a:lnTo>
                  <a:lnTo>
                    <a:pt x="38" y="318"/>
                  </a:lnTo>
                  <a:lnTo>
                    <a:pt x="38" y="329"/>
                  </a:lnTo>
                  <a:lnTo>
                    <a:pt x="38" y="339"/>
                  </a:lnTo>
                  <a:lnTo>
                    <a:pt x="38" y="346"/>
                  </a:lnTo>
                  <a:lnTo>
                    <a:pt x="38" y="356"/>
                  </a:lnTo>
                  <a:lnTo>
                    <a:pt x="38" y="363"/>
                  </a:lnTo>
                  <a:lnTo>
                    <a:pt x="38" y="367"/>
                  </a:lnTo>
                  <a:lnTo>
                    <a:pt x="38" y="374"/>
                  </a:lnTo>
                  <a:lnTo>
                    <a:pt x="38" y="381"/>
                  </a:lnTo>
                  <a:lnTo>
                    <a:pt x="35" y="388"/>
                  </a:lnTo>
                  <a:lnTo>
                    <a:pt x="35" y="395"/>
                  </a:lnTo>
                  <a:lnTo>
                    <a:pt x="31" y="398"/>
                  </a:lnTo>
                  <a:lnTo>
                    <a:pt x="31" y="402"/>
                  </a:lnTo>
                  <a:lnTo>
                    <a:pt x="28" y="405"/>
                  </a:lnTo>
                  <a:lnTo>
                    <a:pt x="28" y="405"/>
                  </a:lnTo>
                  <a:lnTo>
                    <a:pt x="28" y="409"/>
                  </a:lnTo>
                  <a:lnTo>
                    <a:pt x="24" y="405"/>
                  </a:lnTo>
                  <a:lnTo>
                    <a:pt x="21" y="402"/>
                  </a:lnTo>
                  <a:lnTo>
                    <a:pt x="17" y="395"/>
                  </a:lnTo>
                  <a:lnTo>
                    <a:pt x="17" y="381"/>
                  </a:lnTo>
                  <a:lnTo>
                    <a:pt x="14" y="370"/>
                  </a:lnTo>
                  <a:lnTo>
                    <a:pt x="14" y="360"/>
                  </a:lnTo>
                  <a:lnTo>
                    <a:pt x="10" y="350"/>
                  </a:lnTo>
                  <a:lnTo>
                    <a:pt x="10" y="339"/>
                  </a:lnTo>
                  <a:lnTo>
                    <a:pt x="10" y="336"/>
                  </a:lnTo>
                  <a:lnTo>
                    <a:pt x="10" y="332"/>
                  </a:lnTo>
                  <a:lnTo>
                    <a:pt x="10" y="329"/>
                  </a:lnTo>
                  <a:lnTo>
                    <a:pt x="10" y="322"/>
                  </a:lnTo>
                  <a:lnTo>
                    <a:pt x="10" y="315"/>
                  </a:lnTo>
                  <a:lnTo>
                    <a:pt x="10" y="308"/>
                  </a:lnTo>
                  <a:lnTo>
                    <a:pt x="10" y="297"/>
                  </a:lnTo>
                  <a:lnTo>
                    <a:pt x="10" y="290"/>
                  </a:lnTo>
                  <a:lnTo>
                    <a:pt x="10" y="276"/>
                  </a:lnTo>
                  <a:lnTo>
                    <a:pt x="10" y="266"/>
                  </a:lnTo>
                  <a:lnTo>
                    <a:pt x="10" y="252"/>
                  </a:lnTo>
                  <a:lnTo>
                    <a:pt x="10" y="238"/>
                  </a:lnTo>
                  <a:lnTo>
                    <a:pt x="10" y="224"/>
                  </a:lnTo>
                  <a:lnTo>
                    <a:pt x="10" y="206"/>
                  </a:lnTo>
                  <a:lnTo>
                    <a:pt x="10" y="189"/>
                  </a:lnTo>
                  <a:lnTo>
                    <a:pt x="10" y="171"/>
                  </a:lnTo>
                  <a:lnTo>
                    <a:pt x="10" y="154"/>
                  </a:lnTo>
                  <a:lnTo>
                    <a:pt x="10" y="136"/>
                  </a:lnTo>
                  <a:lnTo>
                    <a:pt x="10" y="119"/>
                  </a:lnTo>
                  <a:lnTo>
                    <a:pt x="10" y="105"/>
                  </a:lnTo>
                  <a:lnTo>
                    <a:pt x="10" y="91"/>
                  </a:lnTo>
                  <a:lnTo>
                    <a:pt x="10" y="81"/>
                  </a:lnTo>
                  <a:lnTo>
                    <a:pt x="7" y="67"/>
                  </a:lnTo>
                  <a:lnTo>
                    <a:pt x="7" y="56"/>
                  </a:lnTo>
                  <a:lnTo>
                    <a:pt x="7" y="49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8">
              <a:extLst>
                <a:ext uri="{FF2B5EF4-FFF2-40B4-BE49-F238E27FC236}">
                  <a16:creationId xmlns:a16="http://schemas.microsoft.com/office/drawing/2014/main" id="{F8389F23-EBD3-4C5C-9828-FFDA1ED2D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530" y="19515027"/>
              <a:ext cx="1106468" cy="171166"/>
            </a:xfrm>
            <a:custGeom>
              <a:avLst/>
              <a:gdLst>
                <a:gd name="T0" fmla="*/ 174 w 181"/>
                <a:gd name="T1" fmla="*/ 4 h 28"/>
                <a:gd name="T2" fmla="*/ 178 w 181"/>
                <a:gd name="T3" fmla="*/ 7 h 28"/>
                <a:gd name="T4" fmla="*/ 178 w 181"/>
                <a:gd name="T5" fmla="*/ 7 h 28"/>
                <a:gd name="T6" fmla="*/ 181 w 181"/>
                <a:gd name="T7" fmla="*/ 11 h 28"/>
                <a:gd name="T8" fmla="*/ 178 w 181"/>
                <a:gd name="T9" fmla="*/ 11 h 28"/>
                <a:gd name="T10" fmla="*/ 178 w 181"/>
                <a:gd name="T11" fmla="*/ 14 h 28"/>
                <a:gd name="T12" fmla="*/ 174 w 181"/>
                <a:gd name="T13" fmla="*/ 14 h 28"/>
                <a:gd name="T14" fmla="*/ 167 w 181"/>
                <a:gd name="T15" fmla="*/ 14 h 28"/>
                <a:gd name="T16" fmla="*/ 160 w 181"/>
                <a:gd name="T17" fmla="*/ 14 h 28"/>
                <a:gd name="T18" fmla="*/ 150 w 181"/>
                <a:gd name="T19" fmla="*/ 14 h 28"/>
                <a:gd name="T20" fmla="*/ 143 w 181"/>
                <a:gd name="T21" fmla="*/ 14 h 28"/>
                <a:gd name="T22" fmla="*/ 136 w 181"/>
                <a:gd name="T23" fmla="*/ 18 h 28"/>
                <a:gd name="T24" fmla="*/ 125 w 181"/>
                <a:gd name="T25" fmla="*/ 18 h 28"/>
                <a:gd name="T26" fmla="*/ 118 w 181"/>
                <a:gd name="T27" fmla="*/ 18 h 28"/>
                <a:gd name="T28" fmla="*/ 108 w 181"/>
                <a:gd name="T29" fmla="*/ 18 h 28"/>
                <a:gd name="T30" fmla="*/ 97 w 181"/>
                <a:gd name="T31" fmla="*/ 21 h 28"/>
                <a:gd name="T32" fmla="*/ 83 w 181"/>
                <a:gd name="T33" fmla="*/ 21 h 28"/>
                <a:gd name="T34" fmla="*/ 73 w 181"/>
                <a:gd name="T35" fmla="*/ 25 h 28"/>
                <a:gd name="T36" fmla="*/ 59 w 181"/>
                <a:gd name="T37" fmla="*/ 25 h 28"/>
                <a:gd name="T38" fmla="*/ 48 w 181"/>
                <a:gd name="T39" fmla="*/ 25 h 28"/>
                <a:gd name="T40" fmla="*/ 38 w 181"/>
                <a:gd name="T41" fmla="*/ 28 h 28"/>
                <a:gd name="T42" fmla="*/ 27 w 181"/>
                <a:gd name="T43" fmla="*/ 28 h 28"/>
                <a:gd name="T44" fmla="*/ 21 w 181"/>
                <a:gd name="T45" fmla="*/ 28 h 28"/>
                <a:gd name="T46" fmla="*/ 14 w 181"/>
                <a:gd name="T47" fmla="*/ 28 h 28"/>
                <a:gd name="T48" fmla="*/ 7 w 181"/>
                <a:gd name="T49" fmla="*/ 28 h 28"/>
                <a:gd name="T50" fmla="*/ 0 w 181"/>
                <a:gd name="T51" fmla="*/ 28 h 28"/>
                <a:gd name="T52" fmla="*/ 0 w 181"/>
                <a:gd name="T53" fmla="*/ 21 h 28"/>
                <a:gd name="T54" fmla="*/ 3 w 181"/>
                <a:gd name="T55" fmla="*/ 21 h 28"/>
                <a:gd name="T56" fmla="*/ 10 w 181"/>
                <a:gd name="T57" fmla="*/ 21 h 28"/>
                <a:gd name="T58" fmla="*/ 14 w 181"/>
                <a:gd name="T59" fmla="*/ 21 h 28"/>
                <a:gd name="T60" fmla="*/ 21 w 181"/>
                <a:gd name="T61" fmla="*/ 21 h 28"/>
                <a:gd name="T62" fmla="*/ 27 w 181"/>
                <a:gd name="T63" fmla="*/ 18 h 28"/>
                <a:gd name="T64" fmla="*/ 31 w 181"/>
                <a:gd name="T65" fmla="*/ 18 h 28"/>
                <a:gd name="T66" fmla="*/ 38 w 181"/>
                <a:gd name="T67" fmla="*/ 18 h 28"/>
                <a:gd name="T68" fmla="*/ 48 w 181"/>
                <a:gd name="T69" fmla="*/ 18 h 28"/>
                <a:gd name="T70" fmla="*/ 55 w 181"/>
                <a:gd name="T71" fmla="*/ 14 h 28"/>
                <a:gd name="T72" fmla="*/ 69 w 181"/>
                <a:gd name="T73" fmla="*/ 14 h 28"/>
                <a:gd name="T74" fmla="*/ 83 w 181"/>
                <a:gd name="T75" fmla="*/ 11 h 28"/>
                <a:gd name="T76" fmla="*/ 97 w 181"/>
                <a:gd name="T77" fmla="*/ 11 h 28"/>
                <a:gd name="T78" fmla="*/ 111 w 181"/>
                <a:gd name="T79" fmla="*/ 7 h 28"/>
                <a:gd name="T80" fmla="*/ 125 w 181"/>
                <a:gd name="T81" fmla="*/ 7 h 28"/>
                <a:gd name="T82" fmla="*/ 136 w 181"/>
                <a:gd name="T83" fmla="*/ 4 h 28"/>
                <a:gd name="T84" fmla="*/ 146 w 181"/>
                <a:gd name="T85" fmla="*/ 4 h 28"/>
                <a:gd name="T86" fmla="*/ 153 w 181"/>
                <a:gd name="T87" fmla="*/ 4 h 28"/>
                <a:gd name="T88" fmla="*/ 157 w 181"/>
                <a:gd name="T89" fmla="*/ 4 h 28"/>
                <a:gd name="T90" fmla="*/ 164 w 181"/>
                <a:gd name="T91" fmla="*/ 0 h 28"/>
                <a:gd name="T92" fmla="*/ 164 w 181"/>
                <a:gd name="T93" fmla="*/ 0 h 28"/>
                <a:gd name="T94" fmla="*/ 171 w 181"/>
                <a:gd name="T95" fmla="*/ 4 h 28"/>
                <a:gd name="T96" fmla="*/ 174 w 181"/>
                <a:gd name="T97" fmla="*/ 4 h 28"/>
                <a:gd name="T98" fmla="*/ 174 w 181"/>
                <a:gd name="T9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" h="28">
                  <a:moveTo>
                    <a:pt x="174" y="4"/>
                  </a:moveTo>
                  <a:lnTo>
                    <a:pt x="178" y="7"/>
                  </a:lnTo>
                  <a:lnTo>
                    <a:pt x="178" y="7"/>
                  </a:lnTo>
                  <a:lnTo>
                    <a:pt x="181" y="11"/>
                  </a:lnTo>
                  <a:lnTo>
                    <a:pt x="178" y="11"/>
                  </a:lnTo>
                  <a:lnTo>
                    <a:pt x="178" y="14"/>
                  </a:lnTo>
                  <a:lnTo>
                    <a:pt x="174" y="14"/>
                  </a:lnTo>
                  <a:lnTo>
                    <a:pt x="167" y="14"/>
                  </a:lnTo>
                  <a:lnTo>
                    <a:pt x="160" y="14"/>
                  </a:lnTo>
                  <a:lnTo>
                    <a:pt x="150" y="14"/>
                  </a:lnTo>
                  <a:lnTo>
                    <a:pt x="143" y="14"/>
                  </a:lnTo>
                  <a:lnTo>
                    <a:pt x="136" y="18"/>
                  </a:lnTo>
                  <a:lnTo>
                    <a:pt x="125" y="18"/>
                  </a:lnTo>
                  <a:lnTo>
                    <a:pt x="118" y="18"/>
                  </a:lnTo>
                  <a:lnTo>
                    <a:pt x="108" y="18"/>
                  </a:lnTo>
                  <a:lnTo>
                    <a:pt x="97" y="21"/>
                  </a:lnTo>
                  <a:lnTo>
                    <a:pt x="83" y="21"/>
                  </a:lnTo>
                  <a:lnTo>
                    <a:pt x="73" y="25"/>
                  </a:lnTo>
                  <a:lnTo>
                    <a:pt x="59" y="25"/>
                  </a:lnTo>
                  <a:lnTo>
                    <a:pt x="48" y="25"/>
                  </a:lnTo>
                  <a:lnTo>
                    <a:pt x="38" y="28"/>
                  </a:lnTo>
                  <a:lnTo>
                    <a:pt x="27" y="28"/>
                  </a:lnTo>
                  <a:lnTo>
                    <a:pt x="21" y="28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21" y="21"/>
                  </a:lnTo>
                  <a:lnTo>
                    <a:pt x="27" y="18"/>
                  </a:lnTo>
                  <a:lnTo>
                    <a:pt x="31" y="18"/>
                  </a:lnTo>
                  <a:lnTo>
                    <a:pt x="38" y="18"/>
                  </a:lnTo>
                  <a:lnTo>
                    <a:pt x="48" y="18"/>
                  </a:lnTo>
                  <a:lnTo>
                    <a:pt x="55" y="14"/>
                  </a:lnTo>
                  <a:lnTo>
                    <a:pt x="69" y="14"/>
                  </a:lnTo>
                  <a:lnTo>
                    <a:pt x="83" y="11"/>
                  </a:lnTo>
                  <a:lnTo>
                    <a:pt x="97" y="11"/>
                  </a:lnTo>
                  <a:lnTo>
                    <a:pt x="111" y="7"/>
                  </a:lnTo>
                  <a:lnTo>
                    <a:pt x="125" y="7"/>
                  </a:lnTo>
                  <a:lnTo>
                    <a:pt x="136" y="4"/>
                  </a:lnTo>
                  <a:lnTo>
                    <a:pt x="146" y="4"/>
                  </a:lnTo>
                  <a:lnTo>
                    <a:pt x="153" y="4"/>
                  </a:lnTo>
                  <a:lnTo>
                    <a:pt x="157" y="4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1" y="4"/>
                  </a:lnTo>
                  <a:lnTo>
                    <a:pt x="174" y="4"/>
                  </a:lnTo>
                  <a:lnTo>
                    <a:pt x="174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9">
              <a:extLst>
                <a:ext uri="{FF2B5EF4-FFF2-40B4-BE49-F238E27FC236}">
                  <a16:creationId xmlns:a16="http://schemas.microsoft.com/office/drawing/2014/main" id="{81BDE175-1C47-4FBD-A2FF-0BDFF66B3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154" y="18854816"/>
              <a:ext cx="1448800" cy="727457"/>
            </a:xfrm>
            <a:custGeom>
              <a:avLst/>
              <a:gdLst>
                <a:gd name="T0" fmla="*/ 185 w 237"/>
                <a:gd name="T1" fmla="*/ 35 h 119"/>
                <a:gd name="T2" fmla="*/ 171 w 237"/>
                <a:gd name="T3" fmla="*/ 35 h 119"/>
                <a:gd name="T4" fmla="*/ 150 w 237"/>
                <a:gd name="T5" fmla="*/ 35 h 119"/>
                <a:gd name="T6" fmla="*/ 125 w 237"/>
                <a:gd name="T7" fmla="*/ 39 h 119"/>
                <a:gd name="T8" fmla="*/ 83 w 237"/>
                <a:gd name="T9" fmla="*/ 42 h 119"/>
                <a:gd name="T10" fmla="*/ 31 w 237"/>
                <a:gd name="T11" fmla="*/ 49 h 119"/>
                <a:gd name="T12" fmla="*/ 0 w 237"/>
                <a:gd name="T13" fmla="*/ 28 h 119"/>
                <a:gd name="T14" fmla="*/ 14 w 237"/>
                <a:gd name="T15" fmla="*/ 28 h 119"/>
                <a:gd name="T16" fmla="*/ 31 w 237"/>
                <a:gd name="T17" fmla="*/ 25 h 119"/>
                <a:gd name="T18" fmla="*/ 55 w 237"/>
                <a:gd name="T19" fmla="*/ 25 h 119"/>
                <a:gd name="T20" fmla="*/ 87 w 237"/>
                <a:gd name="T21" fmla="*/ 21 h 119"/>
                <a:gd name="T22" fmla="*/ 118 w 237"/>
                <a:gd name="T23" fmla="*/ 18 h 119"/>
                <a:gd name="T24" fmla="*/ 139 w 237"/>
                <a:gd name="T25" fmla="*/ 14 h 119"/>
                <a:gd name="T26" fmla="*/ 157 w 237"/>
                <a:gd name="T27" fmla="*/ 11 h 119"/>
                <a:gd name="T28" fmla="*/ 167 w 237"/>
                <a:gd name="T29" fmla="*/ 11 h 119"/>
                <a:gd name="T30" fmla="*/ 181 w 237"/>
                <a:gd name="T31" fmla="*/ 7 h 119"/>
                <a:gd name="T32" fmla="*/ 188 w 237"/>
                <a:gd name="T33" fmla="*/ 4 h 119"/>
                <a:gd name="T34" fmla="*/ 192 w 237"/>
                <a:gd name="T35" fmla="*/ 0 h 119"/>
                <a:gd name="T36" fmla="*/ 202 w 237"/>
                <a:gd name="T37" fmla="*/ 0 h 119"/>
                <a:gd name="T38" fmla="*/ 213 w 237"/>
                <a:gd name="T39" fmla="*/ 7 h 119"/>
                <a:gd name="T40" fmla="*/ 227 w 237"/>
                <a:gd name="T41" fmla="*/ 21 h 119"/>
                <a:gd name="T42" fmla="*/ 234 w 237"/>
                <a:gd name="T43" fmla="*/ 32 h 119"/>
                <a:gd name="T44" fmla="*/ 237 w 237"/>
                <a:gd name="T45" fmla="*/ 39 h 119"/>
                <a:gd name="T46" fmla="*/ 230 w 237"/>
                <a:gd name="T47" fmla="*/ 45 h 119"/>
                <a:gd name="T48" fmla="*/ 223 w 237"/>
                <a:gd name="T49" fmla="*/ 52 h 119"/>
                <a:gd name="T50" fmla="*/ 216 w 237"/>
                <a:gd name="T51" fmla="*/ 66 h 119"/>
                <a:gd name="T52" fmla="*/ 209 w 237"/>
                <a:gd name="T53" fmla="*/ 87 h 119"/>
                <a:gd name="T54" fmla="*/ 199 w 237"/>
                <a:gd name="T55" fmla="*/ 119 h 119"/>
                <a:gd name="T56" fmla="*/ 174 w 237"/>
                <a:gd name="T57" fmla="*/ 101 h 119"/>
                <a:gd name="T58" fmla="*/ 181 w 237"/>
                <a:gd name="T59" fmla="*/ 70 h 119"/>
                <a:gd name="T60" fmla="*/ 185 w 237"/>
                <a:gd name="T61" fmla="*/ 59 h 119"/>
                <a:gd name="T62" fmla="*/ 185 w 237"/>
                <a:gd name="T63" fmla="*/ 42 h 119"/>
                <a:gd name="T64" fmla="*/ 185 w 237"/>
                <a:gd name="T65" fmla="*/ 3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" h="119">
                  <a:moveTo>
                    <a:pt x="185" y="35"/>
                  </a:moveTo>
                  <a:lnTo>
                    <a:pt x="185" y="35"/>
                  </a:lnTo>
                  <a:lnTo>
                    <a:pt x="178" y="32"/>
                  </a:lnTo>
                  <a:lnTo>
                    <a:pt x="171" y="35"/>
                  </a:lnTo>
                  <a:lnTo>
                    <a:pt x="160" y="35"/>
                  </a:lnTo>
                  <a:lnTo>
                    <a:pt x="150" y="35"/>
                  </a:lnTo>
                  <a:lnTo>
                    <a:pt x="139" y="35"/>
                  </a:lnTo>
                  <a:lnTo>
                    <a:pt x="125" y="39"/>
                  </a:lnTo>
                  <a:lnTo>
                    <a:pt x="108" y="42"/>
                  </a:lnTo>
                  <a:lnTo>
                    <a:pt x="83" y="42"/>
                  </a:lnTo>
                  <a:lnTo>
                    <a:pt x="59" y="45"/>
                  </a:lnTo>
                  <a:lnTo>
                    <a:pt x="31" y="49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7" y="28"/>
                  </a:lnTo>
                  <a:lnTo>
                    <a:pt x="14" y="28"/>
                  </a:lnTo>
                  <a:lnTo>
                    <a:pt x="21" y="28"/>
                  </a:lnTo>
                  <a:lnTo>
                    <a:pt x="31" y="25"/>
                  </a:lnTo>
                  <a:lnTo>
                    <a:pt x="45" y="25"/>
                  </a:lnTo>
                  <a:lnTo>
                    <a:pt x="55" y="25"/>
                  </a:lnTo>
                  <a:lnTo>
                    <a:pt x="73" y="21"/>
                  </a:lnTo>
                  <a:lnTo>
                    <a:pt x="87" y="21"/>
                  </a:lnTo>
                  <a:lnTo>
                    <a:pt x="104" y="18"/>
                  </a:lnTo>
                  <a:lnTo>
                    <a:pt x="118" y="18"/>
                  </a:lnTo>
                  <a:lnTo>
                    <a:pt x="129" y="14"/>
                  </a:lnTo>
                  <a:lnTo>
                    <a:pt x="139" y="14"/>
                  </a:lnTo>
                  <a:lnTo>
                    <a:pt x="150" y="11"/>
                  </a:lnTo>
                  <a:lnTo>
                    <a:pt x="157" y="11"/>
                  </a:lnTo>
                  <a:lnTo>
                    <a:pt x="164" y="11"/>
                  </a:lnTo>
                  <a:lnTo>
                    <a:pt x="167" y="11"/>
                  </a:lnTo>
                  <a:lnTo>
                    <a:pt x="174" y="7"/>
                  </a:lnTo>
                  <a:lnTo>
                    <a:pt x="181" y="7"/>
                  </a:lnTo>
                  <a:lnTo>
                    <a:pt x="185" y="4"/>
                  </a:lnTo>
                  <a:lnTo>
                    <a:pt x="188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4"/>
                  </a:lnTo>
                  <a:lnTo>
                    <a:pt x="213" y="7"/>
                  </a:lnTo>
                  <a:lnTo>
                    <a:pt x="220" y="14"/>
                  </a:lnTo>
                  <a:lnTo>
                    <a:pt x="227" y="21"/>
                  </a:lnTo>
                  <a:lnTo>
                    <a:pt x="230" y="28"/>
                  </a:lnTo>
                  <a:lnTo>
                    <a:pt x="234" y="32"/>
                  </a:lnTo>
                  <a:lnTo>
                    <a:pt x="237" y="35"/>
                  </a:lnTo>
                  <a:lnTo>
                    <a:pt x="237" y="39"/>
                  </a:lnTo>
                  <a:lnTo>
                    <a:pt x="234" y="42"/>
                  </a:lnTo>
                  <a:lnTo>
                    <a:pt x="230" y="45"/>
                  </a:lnTo>
                  <a:lnTo>
                    <a:pt x="227" y="45"/>
                  </a:lnTo>
                  <a:lnTo>
                    <a:pt x="223" y="52"/>
                  </a:lnTo>
                  <a:lnTo>
                    <a:pt x="220" y="56"/>
                  </a:lnTo>
                  <a:lnTo>
                    <a:pt x="216" y="66"/>
                  </a:lnTo>
                  <a:lnTo>
                    <a:pt x="213" y="77"/>
                  </a:lnTo>
                  <a:lnTo>
                    <a:pt x="209" y="87"/>
                  </a:lnTo>
                  <a:lnTo>
                    <a:pt x="202" y="101"/>
                  </a:lnTo>
                  <a:lnTo>
                    <a:pt x="199" y="119"/>
                  </a:lnTo>
                  <a:lnTo>
                    <a:pt x="171" y="119"/>
                  </a:lnTo>
                  <a:lnTo>
                    <a:pt x="174" y="101"/>
                  </a:lnTo>
                  <a:lnTo>
                    <a:pt x="178" y="84"/>
                  </a:lnTo>
                  <a:lnTo>
                    <a:pt x="181" y="70"/>
                  </a:lnTo>
                  <a:lnTo>
                    <a:pt x="185" y="63"/>
                  </a:lnTo>
                  <a:lnTo>
                    <a:pt x="185" y="59"/>
                  </a:lnTo>
                  <a:lnTo>
                    <a:pt x="185" y="49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5" y="35"/>
                  </a:lnTo>
                  <a:lnTo>
                    <a:pt x="185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2849884C-CB62-430C-A18D-6749276DC6FB}"/>
              </a:ext>
            </a:extLst>
          </p:cNvPr>
          <p:cNvGrpSpPr/>
          <p:nvPr/>
        </p:nvGrpSpPr>
        <p:grpSpPr>
          <a:xfrm>
            <a:off x="6994712" y="2295024"/>
            <a:ext cx="2090671" cy="2115121"/>
            <a:chOff x="5539658" y="18426901"/>
            <a:chExt cx="2090671" cy="2115121"/>
          </a:xfrm>
        </p:grpSpPr>
        <p:sp>
          <p:nvSpPr>
            <p:cNvPr id="8" name="Freeform 110">
              <a:extLst>
                <a:ext uri="{FF2B5EF4-FFF2-40B4-BE49-F238E27FC236}">
                  <a16:creationId xmlns:a16="http://schemas.microsoft.com/office/drawing/2014/main" id="{6832C10C-91D9-4E5A-A0C1-4795EAD33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18" y="18854816"/>
              <a:ext cx="1430459" cy="427915"/>
            </a:xfrm>
            <a:custGeom>
              <a:avLst/>
              <a:gdLst>
                <a:gd name="T0" fmla="*/ 0 w 234"/>
                <a:gd name="T1" fmla="*/ 56 h 70"/>
                <a:gd name="T2" fmla="*/ 0 w 234"/>
                <a:gd name="T3" fmla="*/ 52 h 70"/>
                <a:gd name="T4" fmla="*/ 3 w 234"/>
                <a:gd name="T5" fmla="*/ 49 h 70"/>
                <a:gd name="T6" fmla="*/ 10 w 234"/>
                <a:gd name="T7" fmla="*/ 45 h 70"/>
                <a:gd name="T8" fmla="*/ 21 w 234"/>
                <a:gd name="T9" fmla="*/ 45 h 70"/>
                <a:gd name="T10" fmla="*/ 31 w 234"/>
                <a:gd name="T11" fmla="*/ 42 h 70"/>
                <a:gd name="T12" fmla="*/ 42 w 234"/>
                <a:gd name="T13" fmla="*/ 42 h 70"/>
                <a:gd name="T14" fmla="*/ 59 w 234"/>
                <a:gd name="T15" fmla="*/ 39 h 70"/>
                <a:gd name="T16" fmla="*/ 73 w 234"/>
                <a:gd name="T17" fmla="*/ 35 h 70"/>
                <a:gd name="T18" fmla="*/ 91 w 234"/>
                <a:gd name="T19" fmla="*/ 32 h 70"/>
                <a:gd name="T20" fmla="*/ 112 w 234"/>
                <a:gd name="T21" fmla="*/ 25 h 70"/>
                <a:gd name="T22" fmla="*/ 129 w 234"/>
                <a:gd name="T23" fmla="*/ 18 h 70"/>
                <a:gd name="T24" fmla="*/ 150 w 234"/>
                <a:gd name="T25" fmla="*/ 14 h 70"/>
                <a:gd name="T26" fmla="*/ 161 w 234"/>
                <a:gd name="T27" fmla="*/ 11 h 70"/>
                <a:gd name="T28" fmla="*/ 168 w 234"/>
                <a:gd name="T29" fmla="*/ 7 h 70"/>
                <a:gd name="T30" fmla="*/ 175 w 234"/>
                <a:gd name="T31" fmla="*/ 7 h 70"/>
                <a:gd name="T32" fmla="*/ 182 w 234"/>
                <a:gd name="T33" fmla="*/ 4 h 70"/>
                <a:gd name="T34" fmla="*/ 196 w 234"/>
                <a:gd name="T35" fmla="*/ 0 h 70"/>
                <a:gd name="T36" fmla="*/ 203 w 234"/>
                <a:gd name="T37" fmla="*/ 0 h 70"/>
                <a:gd name="T38" fmla="*/ 213 w 234"/>
                <a:gd name="T39" fmla="*/ 4 h 70"/>
                <a:gd name="T40" fmla="*/ 224 w 234"/>
                <a:gd name="T41" fmla="*/ 7 h 70"/>
                <a:gd name="T42" fmla="*/ 227 w 234"/>
                <a:gd name="T43" fmla="*/ 11 h 70"/>
                <a:gd name="T44" fmla="*/ 231 w 234"/>
                <a:gd name="T45" fmla="*/ 14 h 70"/>
                <a:gd name="T46" fmla="*/ 234 w 234"/>
                <a:gd name="T47" fmla="*/ 18 h 70"/>
                <a:gd name="T48" fmla="*/ 234 w 234"/>
                <a:gd name="T49" fmla="*/ 21 h 70"/>
                <a:gd name="T50" fmla="*/ 234 w 234"/>
                <a:gd name="T51" fmla="*/ 28 h 70"/>
                <a:gd name="T52" fmla="*/ 234 w 234"/>
                <a:gd name="T53" fmla="*/ 32 h 70"/>
                <a:gd name="T54" fmla="*/ 231 w 234"/>
                <a:gd name="T55" fmla="*/ 35 h 70"/>
                <a:gd name="T56" fmla="*/ 227 w 234"/>
                <a:gd name="T57" fmla="*/ 35 h 70"/>
                <a:gd name="T58" fmla="*/ 220 w 234"/>
                <a:gd name="T59" fmla="*/ 35 h 70"/>
                <a:gd name="T60" fmla="*/ 210 w 234"/>
                <a:gd name="T61" fmla="*/ 35 h 70"/>
                <a:gd name="T62" fmla="*/ 203 w 234"/>
                <a:gd name="T63" fmla="*/ 39 h 70"/>
                <a:gd name="T64" fmla="*/ 196 w 234"/>
                <a:gd name="T65" fmla="*/ 39 h 70"/>
                <a:gd name="T66" fmla="*/ 189 w 234"/>
                <a:gd name="T67" fmla="*/ 39 h 70"/>
                <a:gd name="T68" fmla="*/ 178 w 234"/>
                <a:gd name="T69" fmla="*/ 42 h 70"/>
                <a:gd name="T70" fmla="*/ 157 w 234"/>
                <a:gd name="T71" fmla="*/ 45 h 70"/>
                <a:gd name="T72" fmla="*/ 140 w 234"/>
                <a:gd name="T73" fmla="*/ 49 h 70"/>
                <a:gd name="T74" fmla="*/ 122 w 234"/>
                <a:gd name="T75" fmla="*/ 52 h 70"/>
                <a:gd name="T76" fmla="*/ 105 w 234"/>
                <a:gd name="T77" fmla="*/ 56 h 70"/>
                <a:gd name="T78" fmla="*/ 91 w 234"/>
                <a:gd name="T79" fmla="*/ 59 h 70"/>
                <a:gd name="T80" fmla="*/ 77 w 234"/>
                <a:gd name="T81" fmla="*/ 63 h 70"/>
                <a:gd name="T82" fmla="*/ 63 w 234"/>
                <a:gd name="T83" fmla="*/ 63 h 70"/>
                <a:gd name="T84" fmla="*/ 52 w 234"/>
                <a:gd name="T85" fmla="*/ 66 h 70"/>
                <a:gd name="T86" fmla="*/ 45 w 234"/>
                <a:gd name="T87" fmla="*/ 70 h 70"/>
                <a:gd name="T88" fmla="*/ 38 w 234"/>
                <a:gd name="T89" fmla="*/ 70 h 70"/>
                <a:gd name="T90" fmla="*/ 31 w 234"/>
                <a:gd name="T91" fmla="*/ 70 h 70"/>
                <a:gd name="T92" fmla="*/ 28 w 234"/>
                <a:gd name="T93" fmla="*/ 70 h 70"/>
                <a:gd name="T94" fmla="*/ 24 w 234"/>
                <a:gd name="T95" fmla="*/ 70 h 70"/>
                <a:gd name="T96" fmla="*/ 21 w 234"/>
                <a:gd name="T97" fmla="*/ 70 h 70"/>
                <a:gd name="T98" fmla="*/ 14 w 234"/>
                <a:gd name="T99" fmla="*/ 66 h 70"/>
                <a:gd name="T100" fmla="*/ 7 w 234"/>
                <a:gd name="T101" fmla="*/ 63 h 70"/>
                <a:gd name="T102" fmla="*/ 3 w 234"/>
                <a:gd name="T103" fmla="*/ 59 h 70"/>
                <a:gd name="T104" fmla="*/ 0 w 234"/>
                <a:gd name="T105" fmla="*/ 59 h 70"/>
                <a:gd name="T106" fmla="*/ 0 w 234"/>
                <a:gd name="T107" fmla="*/ 56 h 70"/>
                <a:gd name="T108" fmla="*/ 0 w 234"/>
                <a:gd name="T109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4" h="70">
                  <a:moveTo>
                    <a:pt x="0" y="56"/>
                  </a:moveTo>
                  <a:lnTo>
                    <a:pt x="0" y="52"/>
                  </a:lnTo>
                  <a:lnTo>
                    <a:pt x="3" y="49"/>
                  </a:lnTo>
                  <a:lnTo>
                    <a:pt x="10" y="45"/>
                  </a:lnTo>
                  <a:lnTo>
                    <a:pt x="21" y="45"/>
                  </a:lnTo>
                  <a:lnTo>
                    <a:pt x="31" y="42"/>
                  </a:lnTo>
                  <a:lnTo>
                    <a:pt x="42" y="42"/>
                  </a:lnTo>
                  <a:lnTo>
                    <a:pt x="59" y="39"/>
                  </a:lnTo>
                  <a:lnTo>
                    <a:pt x="73" y="35"/>
                  </a:lnTo>
                  <a:lnTo>
                    <a:pt x="91" y="32"/>
                  </a:lnTo>
                  <a:lnTo>
                    <a:pt x="112" y="25"/>
                  </a:lnTo>
                  <a:lnTo>
                    <a:pt x="129" y="18"/>
                  </a:lnTo>
                  <a:lnTo>
                    <a:pt x="150" y="14"/>
                  </a:lnTo>
                  <a:lnTo>
                    <a:pt x="161" y="11"/>
                  </a:lnTo>
                  <a:lnTo>
                    <a:pt x="168" y="7"/>
                  </a:lnTo>
                  <a:lnTo>
                    <a:pt x="175" y="7"/>
                  </a:lnTo>
                  <a:lnTo>
                    <a:pt x="182" y="4"/>
                  </a:lnTo>
                  <a:lnTo>
                    <a:pt x="196" y="0"/>
                  </a:lnTo>
                  <a:lnTo>
                    <a:pt x="203" y="0"/>
                  </a:lnTo>
                  <a:lnTo>
                    <a:pt x="213" y="4"/>
                  </a:lnTo>
                  <a:lnTo>
                    <a:pt x="224" y="7"/>
                  </a:lnTo>
                  <a:lnTo>
                    <a:pt x="227" y="11"/>
                  </a:lnTo>
                  <a:lnTo>
                    <a:pt x="231" y="14"/>
                  </a:lnTo>
                  <a:lnTo>
                    <a:pt x="234" y="18"/>
                  </a:lnTo>
                  <a:lnTo>
                    <a:pt x="234" y="21"/>
                  </a:lnTo>
                  <a:lnTo>
                    <a:pt x="234" y="28"/>
                  </a:lnTo>
                  <a:lnTo>
                    <a:pt x="234" y="32"/>
                  </a:lnTo>
                  <a:lnTo>
                    <a:pt x="231" y="35"/>
                  </a:lnTo>
                  <a:lnTo>
                    <a:pt x="227" y="35"/>
                  </a:lnTo>
                  <a:lnTo>
                    <a:pt x="220" y="35"/>
                  </a:lnTo>
                  <a:lnTo>
                    <a:pt x="210" y="35"/>
                  </a:lnTo>
                  <a:lnTo>
                    <a:pt x="203" y="39"/>
                  </a:lnTo>
                  <a:lnTo>
                    <a:pt x="196" y="39"/>
                  </a:lnTo>
                  <a:lnTo>
                    <a:pt x="189" y="39"/>
                  </a:lnTo>
                  <a:lnTo>
                    <a:pt x="178" y="42"/>
                  </a:lnTo>
                  <a:lnTo>
                    <a:pt x="157" y="45"/>
                  </a:lnTo>
                  <a:lnTo>
                    <a:pt x="140" y="49"/>
                  </a:lnTo>
                  <a:lnTo>
                    <a:pt x="122" y="52"/>
                  </a:lnTo>
                  <a:lnTo>
                    <a:pt x="105" y="56"/>
                  </a:lnTo>
                  <a:lnTo>
                    <a:pt x="91" y="59"/>
                  </a:lnTo>
                  <a:lnTo>
                    <a:pt x="77" y="63"/>
                  </a:lnTo>
                  <a:lnTo>
                    <a:pt x="63" y="63"/>
                  </a:lnTo>
                  <a:lnTo>
                    <a:pt x="52" y="66"/>
                  </a:lnTo>
                  <a:lnTo>
                    <a:pt x="45" y="70"/>
                  </a:lnTo>
                  <a:lnTo>
                    <a:pt x="38" y="70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4" y="70"/>
                  </a:lnTo>
                  <a:lnTo>
                    <a:pt x="21" y="70"/>
                  </a:lnTo>
                  <a:lnTo>
                    <a:pt x="14" y="66"/>
                  </a:lnTo>
                  <a:lnTo>
                    <a:pt x="7" y="63"/>
                  </a:lnTo>
                  <a:lnTo>
                    <a:pt x="3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1">
              <a:extLst>
                <a:ext uri="{FF2B5EF4-FFF2-40B4-BE49-F238E27FC236}">
                  <a16:creationId xmlns:a16="http://schemas.microsoft.com/office/drawing/2014/main" id="{5FFDFDBD-916A-45EF-BB76-AFFA4151C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663" y="18426901"/>
              <a:ext cx="452367" cy="366784"/>
            </a:xfrm>
            <a:custGeom>
              <a:avLst/>
              <a:gdLst>
                <a:gd name="T0" fmla="*/ 67 w 74"/>
                <a:gd name="T1" fmla="*/ 60 h 60"/>
                <a:gd name="T2" fmla="*/ 63 w 74"/>
                <a:gd name="T3" fmla="*/ 60 h 60"/>
                <a:gd name="T4" fmla="*/ 63 w 74"/>
                <a:gd name="T5" fmla="*/ 60 h 60"/>
                <a:gd name="T6" fmla="*/ 60 w 74"/>
                <a:gd name="T7" fmla="*/ 60 h 60"/>
                <a:gd name="T8" fmla="*/ 56 w 74"/>
                <a:gd name="T9" fmla="*/ 60 h 60"/>
                <a:gd name="T10" fmla="*/ 49 w 74"/>
                <a:gd name="T11" fmla="*/ 56 h 60"/>
                <a:gd name="T12" fmla="*/ 46 w 74"/>
                <a:gd name="T13" fmla="*/ 53 h 60"/>
                <a:gd name="T14" fmla="*/ 39 w 74"/>
                <a:gd name="T15" fmla="*/ 49 h 60"/>
                <a:gd name="T16" fmla="*/ 32 w 74"/>
                <a:gd name="T17" fmla="*/ 42 h 60"/>
                <a:gd name="T18" fmla="*/ 25 w 74"/>
                <a:gd name="T19" fmla="*/ 39 h 60"/>
                <a:gd name="T20" fmla="*/ 18 w 74"/>
                <a:gd name="T21" fmla="*/ 32 h 60"/>
                <a:gd name="T22" fmla="*/ 14 w 74"/>
                <a:gd name="T23" fmla="*/ 28 h 60"/>
                <a:gd name="T24" fmla="*/ 11 w 74"/>
                <a:gd name="T25" fmla="*/ 21 h 60"/>
                <a:gd name="T26" fmla="*/ 7 w 74"/>
                <a:gd name="T27" fmla="*/ 18 h 60"/>
                <a:gd name="T28" fmla="*/ 4 w 74"/>
                <a:gd name="T29" fmla="*/ 14 h 60"/>
                <a:gd name="T30" fmla="*/ 4 w 74"/>
                <a:gd name="T31" fmla="*/ 14 h 60"/>
                <a:gd name="T32" fmla="*/ 0 w 74"/>
                <a:gd name="T33" fmla="*/ 11 h 60"/>
                <a:gd name="T34" fmla="*/ 0 w 74"/>
                <a:gd name="T35" fmla="*/ 7 h 60"/>
                <a:gd name="T36" fmla="*/ 0 w 74"/>
                <a:gd name="T37" fmla="*/ 4 h 60"/>
                <a:gd name="T38" fmla="*/ 4 w 74"/>
                <a:gd name="T39" fmla="*/ 4 h 60"/>
                <a:gd name="T40" fmla="*/ 7 w 74"/>
                <a:gd name="T41" fmla="*/ 0 h 60"/>
                <a:gd name="T42" fmla="*/ 7 w 74"/>
                <a:gd name="T43" fmla="*/ 0 h 60"/>
                <a:gd name="T44" fmla="*/ 14 w 74"/>
                <a:gd name="T45" fmla="*/ 0 h 60"/>
                <a:gd name="T46" fmla="*/ 18 w 74"/>
                <a:gd name="T47" fmla="*/ 0 h 60"/>
                <a:gd name="T48" fmla="*/ 25 w 74"/>
                <a:gd name="T49" fmla="*/ 0 h 60"/>
                <a:gd name="T50" fmla="*/ 35 w 74"/>
                <a:gd name="T51" fmla="*/ 4 h 60"/>
                <a:gd name="T52" fmla="*/ 42 w 74"/>
                <a:gd name="T53" fmla="*/ 7 h 60"/>
                <a:gd name="T54" fmla="*/ 49 w 74"/>
                <a:gd name="T55" fmla="*/ 11 h 60"/>
                <a:gd name="T56" fmla="*/ 56 w 74"/>
                <a:gd name="T57" fmla="*/ 14 h 60"/>
                <a:gd name="T58" fmla="*/ 63 w 74"/>
                <a:gd name="T59" fmla="*/ 21 h 60"/>
                <a:gd name="T60" fmla="*/ 67 w 74"/>
                <a:gd name="T61" fmla="*/ 28 h 60"/>
                <a:gd name="T62" fmla="*/ 70 w 74"/>
                <a:gd name="T63" fmla="*/ 32 h 60"/>
                <a:gd name="T64" fmla="*/ 74 w 74"/>
                <a:gd name="T65" fmla="*/ 39 h 60"/>
                <a:gd name="T66" fmla="*/ 74 w 74"/>
                <a:gd name="T67" fmla="*/ 46 h 60"/>
                <a:gd name="T68" fmla="*/ 70 w 74"/>
                <a:gd name="T69" fmla="*/ 53 h 60"/>
                <a:gd name="T70" fmla="*/ 70 w 74"/>
                <a:gd name="T71" fmla="*/ 56 h 60"/>
                <a:gd name="T72" fmla="*/ 67 w 74"/>
                <a:gd name="T73" fmla="*/ 60 h 60"/>
                <a:gd name="T74" fmla="*/ 67 w 74"/>
                <a:gd name="T7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60">
                  <a:moveTo>
                    <a:pt x="67" y="60"/>
                  </a:moveTo>
                  <a:lnTo>
                    <a:pt x="63" y="60"/>
                  </a:lnTo>
                  <a:lnTo>
                    <a:pt x="63" y="60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49" y="56"/>
                  </a:lnTo>
                  <a:lnTo>
                    <a:pt x="46" y="53"/>
                  </a:lnTo>
                  <a:lnTo>
                    <a:pt x="39" y="49"/>
                  </a:lnTo>
                  <a:lnTo>
                    <a:pt x="32" y="42"/>
                  </a:lnTo>
                  <a:lnTo>
                    <a:pt x="25" y="39"/>
                  </a:lnTo>
                  <a:lnTo>
                    <a:pt x="18" y="32"/>
                  </a:lnTo>
                  <a:lnTo>
                    <a:pt x="14" y="28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49" y="11"/>
                  </a:lnTo>
                  <a:lnTo>
                    <a:pt x="56" y="14"/>
                  </a:lnTo>
                  <a:lnTo>
                    <a:pt x="63" y="21"/>
                  </a:lnTo>
                  <a:lnTo>
                    <a:pt x="67" y="28"/>
                  </a:lnTo>
                  <a:lnTo>
                    <a:pt x="70" y="32"/>
                  </a:lnTo>
                  <a:lnTo>
                    <a:pt x="74" y="39"/>
                  </a:lnTo>
                  <a:lnTo>
                    <a:pt x="74" y="46"/>
                  </a:lnTo>
                  <a:lnTo>
                    <a:pt x="70" y="53"/>
                  </a:lnTo>
                  <a:lnTo>
                    <a:pt x="70" y="56"/>
                  </a:lnTo>
                  <a:lnTo>
                    <a:pt x="67" y="60"/>
                  </a:lnTo>
                  <a:lnTo>
                    <a:pt x="67" y="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2">
              <a:extLst>
                <a:ext uri="{FF2B5EF4-FFF2-40B4-BE49-F238E27FC236}">
                  <a16:creationId xmlns:a16="http://schemas.microsoft.com/office/drawing/2014/main" id="{99A0C60B-6330-41A9-81D0-4459D972A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121" y="19411103"/>
              <a:ext cx="1687208" cy="1130919"/>
            </a:xfrm>
            <a:custGeom>
              <a:avLst/>
              <a:gdLst>
                <a:gd name="T0" fmla="*/ 238 w 276"/>
                <a:gd name="T1" fmla="*/ 150 h 185"/>
                <a:gd name="T2" fmla="*/ 259 w 276"/>
                <a:gd name="T3" fmla="*/ 157 h 185"/>
                <a:gd name="T4" fmla="*/ 269 w 276"/>
                <a:gd name="T5" fmla="*/ 164 h 185"/>
                <a:gd name="T6" fmla="*/ 276 w 276"/>
                <a:gd name="T7" fmla="*/ 168 h 185"/>
                <a:gd name="T8" fmla="*/ 276 w 276"/>
                <a:gd name="T9" fmla="*/ 171 h 185"/>
                <a:gd name="T10" fmla="*/ 273 w 276"/>
                <a:gd name="T11" fmla="*/ 175 h 185"/>
                <a:gd name="T12" fmla="*/ 262 w 276"/>
                <a:gd name="T13" fmla="*/ 178 h 185"/>
                <a:gd name="T14" fmla="*/ 252 w 276"/>
                <a:gd name="T15" fmla="*/ 181 h 185"/>
                <a:gd name="T16" fmla="*/ 227 w 276"/>
                <a:gd name="T17" fmla="*/ 181 h 185"/>
                <a:gd name="T18" fmla="*/ 200 w 276"/>
                <a:gd name="T19" fmla="*/ 185 h 185"/>
                <a:gd name="T20" fmla="*/ 179 w 276"/>
                <a:gd name="T21" fmla="*/ 185 h 185"/>
                <a:gd name="T22" fmla="*/ 165 w 276"/>
                <a:gd name="T23" fmla="*/ 178 h 185"/>
                <a:gd name="T24" fmla="*/ 151 w 276"/>
                <a:gd name="T25" fmla="*/ 164 h 185"/>
                <a:gd name="T26" fmla="*/ 130 w 276"/>
                <a:gd name="T27" fmla="*/ 140 h 185"/>
                <a:gd name="T28" fmla="*/ 105 w 276"/>
                <a:gd name="T29" fmla="*/ 119 h 185"/>
                <a:gd name="T30" fmla="*/ 74 w 276"/>
                <a:gd name="T31" fmla="*/ 84 h 185"/>
                <a:gd name="T32" fmla="*/ 42 w 276"/>
                <a:gd name="T33" fmla="*/ 49 h 185"/>
                <a:gd name="T34" fmla="*/ 25 w 276"/>
                <a:gd name="T35" fmla="*/ 35 h 185"/>
                <a:gd name="T36" fmla="*/ 11 w 276"/>
                <a:gd name="T37" fmla="*/ 24 h 185"/>
                <a:gd name="T38" fmla="*/ 4 w 276"/>
                <a:gd name="T39" fmla="*/ 14 h 185"/>
                <a:gd name="T40" fmla="*/ 0 w 276"/>
                <a:gd name="T41" fmla="*/ 7 h 185"/>
                <a:gd name="T42" fmla="*/ 4 w 276"/>
                <a:gd name="T43" fmla="*/ 3 h 185"/>
                <a:gd name="T44" fmla="*/ 11 w 276"/>
                <a:gd name="T45" fmla="*/ 0 h 185"/>
                <a:gd name="T46" fmla="*/ 18 w 276"/>
                <a:gd name="T47" fmla="*/ 0 h 185"/>
                <a:gd name="T48" fmla="*/ 28 w 276"/>
                <a:gd name="T49" fmla="*/ 7 h 185"/>
                <a:gd name="T50" fmla="*/ 35 w 276"/>
                <a:gd name="T51" fmla="*/ 14 h 185"/>
                <a:gd name="T52" fmla="*/ 49 w 276"/>
                <a:gd name="T53" fmla="*/ 24 h 185"/>
                <a:gd name="T54" fmla="*/ 67 w 276"/>
                <a:gd name="T55" fmla="*/ 42 h 185"/>
                <a:gd name="T56" fmla="*/ 98 w 276"/>
                <a:gd name="T57" fmla="*/ 70 h 185"/>
                <a:gd name="T58" fmla="*/ 133 w 276"/>
                <a:gd name="T59" fmla="*/ 98 h 185"/>
                <a:gd name="T60" fmla="*/ 165 w 276"/>
                <a:gd name="T61" fmla="*/ 119 h 185"/>
                <a:gd name="T62" fmla="*/ 203 w 276"/>
                <a:gd name="T63" fmla="*/ 140 h 185"/>
                <a:gd name="T64" fmla="*/ 227 w 276"/>
                <a:gd name="T65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6" h="185">
                  <a:moveTo>
                    <a:pt x="227" y="147"/>
                  </a:moveTo>
                  <a:lnTo>
                    <a:pt x="238" y="150"/>
                  </a:lnTo>
                  <a:lnTo>
                    <a:pt x="248" y="154"/>
                  </a:lnTo>
                  <a:lnTo>
                    <a:pt x="259" y="157"/>
                  </a:lnTo>
                  <a:lnTo>
                    <a:pt x="266" y="161"/>
                  </a:lnTo>
                  <a:lnTo>
                    <a:pt x="269" y="164"/>
                  </a:lnTo>
                  <a:lnTo>
                    <a:pt x="273" y="168"/>
                  </a:lnTo>
                  <a:lnTo>
                    <a:pt x="276" y="168"/>
                  </a:lnTo>
                  <a:lnTo>
                    <a:pt x="276" y="171"/>
                  </a:lnTo>
                  <a:lnTo>
                    <a:pt x="276" y="171"/>
                  </a:lnTo>
                  <a:lnTo>
                    <a:pt x="276" y="175"/>
                  </a:lnTo>
                  <a:lnTo>
                    <a:pt x="273" y="175"/>
                  </a:lnTo>
                  <a:lnTo>
                    <a:pt x="269" y="178"/>
                  </a:lnTo>
                  <a:lnTo>
                    <a:pt x="262" y="178"/>
                  </a:lnTo>
                  <a:lnTo>
                    <a:pt x="259" y="178"/>
                  </a:lnTo>
                  <a:lnTo>
                    <a:pt x="252" y="181"/>
                  </a:lnTo>
                  <a:lnTo>
                    <a:pt x="245" y="181"/>
                  </a:lnTo>
                  <a:lnTo>
                    <a:pt x="227" y="181"/>
                  </a:lnTo>
                  <a:lnTo>
                    <a:pt x="214" y="181"/>
                  </a:lnTo>
                  <a:lnTo>
                    <a:pt x="200" y="185"/>
                  </a:lnTo>
                  <a:lnTo>
                    <a:pt x="189" y="185"/>
                  </a:lnTo>
                  <a:lnTo>
                    <a:pt x="179" y="185"/>
                  </a:lnTo>
                  <a:lnTo>
                    <a:pt x="172" y="181"/>
                  </a:lnTo>
                  <a:lnTo>
                    <a:pt x="165" y="178"/>
                  </a:lnTo>
                  <a:lnTo>
                    <a:pt x="158" y="171"/>
                  </a:lnTo>
                  <a:lnTo>
                    <a:pt x="151" y="164"/>
                  </a:lnTo>
                  <a:lnTo>
                    <a:pt x="144" y="157"/>
                  </a:lnTo>
                  <a:lnTo>
                    <a:pt x="130" y="140"/>
                  </a:lnTo>
                  <a:lnTo>
                    <a:pt x="119" y="129"/>
                  </a:lnTo>
                  <a:lnTo>
                    <a:pt x="105" y="119"/>
                  </a:lnTo>
                  <a:lnTo>
                    <a:pt x="91" y="101"/>
                  </a:lnTo>
                  <a:lnTo>
                    <a:pt x="74" y="84"/>
                  </a:lnTo>
                  <a:lnTo>
                    <a:pt x="56" y="63"/>
                  </a:lnTo>
                  <a:lnTo>
                    <a:pt x="42" y="49"/>
                  </a:lnTo>
                  <a:lnTo>
                    <a:pt x="32" y="38"/>
                  </a:lnTo>
                  <a:lnTo>
                    <a:pt x="25" y="35"/>
                  </a:lnTo>
                  <a:lnTo>
                    <a:pt x="21" y="31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28" y="7"/>
                  </a:lnTo>
                  <a:lnTo>
                    <a:pt x="32" y="10"/>
                  </a:lnTo>
                  <a:lnTo>
                    <a:pt x="35" y="14"/>
                  </a:lnTo>
                  <a:lnTo>
                    <a:pt x="42" y="17"/>
                  </a:lnTo>
                  <a:lnTo>
                    <a:pt x="49" y="24"/>
                  </a:lnTo>
                  <a:lnTo>
                    <a:pt x="56" y="31"/>
                  </a:lnTo>
                  <a:lnTo>
                    <a:pt x="67" y="42"/>
                  </a:lnTo>
                  <a:lnTo>
                    <a:pt x="77" y="49"/>
                  </a:lnTo>
                  <a:lnTo>
                    <a:pt x="98" y="70"/>
                  </a:lnTo>
                  <a:lnTo>
                    <a:pt x="116" y="87"/>
                  </a:lnTo>
                  <a:lnTo>
                    <a:pt x="133" y="98"/>
                  </a:lnTo>
                  <a:lnTo>
                    <a:pt x="147" y="112"/>
                  </a:lnTo>
                  <a:lnTo>
                    <a:pt x="165" y="119"/>
                  </a:lnTo>
                  <a:lnTo>
                    <a:pt x="182" y="129"/>
                  </a:lnTo>
                  <a:lnTo>
                    <a:pt x="203" y="140"/>
                  </a:lnTo>
                  <a:lnTo>
                    <a:pt x="227" y="147"/>
                  </a:lnTo>
                  <a:lnTo>
                    <a:pt x="227" y="14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3">
              <a:extLst>
                <a:ext uri="{FF2B5EF4-FFF2-40B4-BE49-F238E27FC236}">
                  <a16:creationId xmlns:a16="http://schemas.microsoft.com/office/drawing/2014/main" id="{7BF4EEE6-14B0-45AE-BBB7-1947AE868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658" y="19068771"/>
              <a:ext cx="1155372" cy="1283744"/>
            </a:xfrm>
            <a:custGeom>
              <a:avLst/>
              <a:gdLst>
                <a:gd name="T0" fmla="*/ 21 w 189"/>
                <a:gd name="T1" fmla="*/ 210 h 210"/>
                <a:gd name="T2" fmla="*/ 14 w 189"/>
                <a:gd name="T3" fmla="*/ 210 h 210"/>
                <a:gd name="T4" fmla="*/ 7 w 189"/>
                <a:gd name="T5" fmla="*/ 210 h 210"/>
                <a:gd name="T6" fmla="*/ 4 w 189"/>
                <a:gd name="T7" fmla="*/ 210 h 210"/>
                <a:gd name="T8" fmla="*/ 0 w 189"/>
                <a:gd name="T9" fmla="*/ 206 h 210"/>
                <a:gd name="T10" fmla="*/ 4 w 189"/>
                <a:gd name="T11" fmla="*/ 203 h 210"/>
                <a:gd name="T12" fmla="*/ 7 w 189"/>
                <a:gd name="T13" fmla="*/ 199 h 210"/>
                <a:gd name="T14" fmla="*/ 10 w 189"/>
                <a:gd name="T15" fmla="*/ 196 h 210"/>
                <a:gd name="T16" fmla="*/ 17 w 189"/>
                <a:gd name="T17" fmla="*/ 192 h 210"/>
                <a:gd name="T18" fmla="*/ 28 w 189"/>
                <a:gd name="T19" fmla="*/ 192 h 210"/>
                <a:gd name="T20" fmla="*/ 38 w 189"/>
                <a:gd name="T21" fmla="*/ 189 h 210"/>
                <a:gd name="T22" fmla="*/ 49 w 189"/>
                <a:gd name="T23" fmla="*/ 185 h 210"/>
                <a:gd name="T24" fmla="*/ 63 w 189"/>
                <a:gd name="T25" fmla="*/ 178 h 210"/>
                <a:gd name="T26" fmla="*/ 77 w 189"/>
                <a:gd name="T27" fmla="*/ 171 h 210"/>
                <a:gd name="T28" fmla="*/ 87 w 189"/>
                <a:gd name="T29" fmla="*/ 164 h 210"/>
                <a:gd name="T30" fmla="*/ 101 w 189"/>
                <a:gd name="T31" fmla="*/ 154 h 210"/>
                <a:gd name="T32" fmla="*/ 112 w 189"/>
                <a:gd name="T33" fmla="*/ 143 h 210"/>
                <a:gd name="T34" fmla="*/ 122 w 189"/>
                <a:gd name="T35" fmla="*/ 129 h 210"/>
                <a:gd name="T36" fmla="*/ 133 w 189"/>
                <a:gd name="T37" fmla="*/ 115 h 210"/>
                <a:gd name="T38" fmla="*/ 140 w 189"/>
                <a:gd name="T39" fmla="*/ 98 h 210"/>
                <a:gd name="T40" fmla="*/ 147 w 189"/>
                <a:gd name="T41" fmla="*/ 80 h 210"/>
                <a:gd name="T42" fmla="*/ 150 w 189"/>
                <a:gd name="T43" fmla="*/ 59 h 210"/>
                <a:gd name="T44" fmla="*/ 154 w 189"/>
                <a:gd name="T45" fmla="*/ 38 h 210"/>
                <a:gd name="T46" fmla="*/ 154 w 189"/>
                <a:gd name="T47" fmla="*/ 21 h 210"/>
                <a:gd name="T48" fmla="*/ 154 w 189"/>
                <a:gd name="T49" fmla="*/ 0 h 210"/>
                <a:gd name="T50" fmla="*/ 168 w 189"/>
                <a:gd name="T51" fmla="*/ 7 h 210"/>
                <a:gd name="T52" fmla="*/ 178 w 189"/>
                <a:gd name="T53" fmla="*/ 14 h 210"/>
                <a:gd name="T54" fmla="*/ 185 w 189"/>
                <a:gd name="T55" fmla="*/ 17 h 210"/>
                <a:gd name="T56" fmla="*/ 189 w 189"/>
                <a:gd name="T57" fmla="*/ 24 h 210"/>
                <a:gd name="T58" fmla="*/ 189 w 189"/>
                <a:gd name="T59" fmla="*/ 28 h 210"/>
                <a:gd name="T60" fmla="*/ 189 w 189"/>
                <a:gd name="T61" fmla="*/ 35 h 210"/>
                <a:gd name="T62" fmla="*/ 189 w 189"/>
                <a:gd name="T63" fmla="*/ 42 h 210"/>
                <a:gd name="T64" fmla="*/ 189 w 189"/>
                <a:gd name="T65" fmla="*/ 49 h 210"/>
                <a:gd name="T66" fmla="*/ 185 w 189"/>
                <a:gd name="T67" fmla="*/ 59 h 210"/>
                <a:gd name="T68" fmla="*/ 182 w 189"/>
                <a:gd name="T69" fmla="*/ 73 h 210"/>
                <a:gd name="T70" fmla="*/ 175 w 189"/>
                <a:gd name="T71" fmla="*/ 91 h 210"/>
                <a:gd name="T72" fmla="*/ 168 w 189"/>
                <a:gd name="T73" fmla="*/ 108 h 210"/>
                <a:gd name="T74" fmla="*/ 157 w 189"/>
                <a:gd name="T75" fmla="*/ 129 h 210"/>
                <a:gd name="T76" fmla="*/ 150 w 189"/>
                <a:gd name="T77" fmla="*/ 147 h 210"/>
                <a:gd name="T78" fmla="*/ 136 w 189"/>
                <a:gd name="T79" fmla="*/ 161 h 210"/>
                <a:gd name="T80" fmla="*/ 126 w 189"/>
                <a:gd name="T81" fmla="*/ 171 h 210"/>
                <a:gd name="T82" fmla="*/ 112 w 189"/>
                <a:gd name="T83" fmla="*/ 182 h 210"/>
                <a:gd name="T84" fmla="*/ 98 w 189"/>
                <a:gd name="T85" fmla="*/ 189 h 210"/>
                <a:gd name="T86" fmla="*/ 84 w 189"/>
                <a:gd name="T87" fmla="*/ 196 h 210"/>
                <a:gd name="T88" fmla="*/ 70 w 189"/>
                <a:gd name="T89" fmla="*/ 203 h 210"/>
                <a:gd name="T90" fmla="*/ 56 w 189"/>
                <a:gd name="T91" fmla="*/ 206 h 210"/>
                <a:gd name="T92" fmla="*/ 45 w 189"/>
                <a:gd name="T93" fmla="*/ 206 h 210"/>
                <a:gd name="T94" fmla="*/ 31 w 189"/>
                <a:gd name="T95" fmla="*/ 210 h 210"/>
                <a:gd name="T96" fmla="*/ 21 w 189"/>
                <a:gd name="T97" fmla="*/ 210 h 210"/>
                <a:gd name="T98" fmla="*/ 21 w 189"/>
                <a:gd name="T99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" h="210">
                  <a:moveTo>
                    <a:pt x="21" y="210"/>
                  </a:moveTo>
                  <a:lnTo>
                    <a:pt x="14" y="210"/>
                  </a:lnTo>
                  <a:lnTo>
                    <a:pt x="7" y="210"/>
                  </a:lnTo>
                  <a:lnTo>
                    <a:pt x="4" y="210"/>
                  </a:lnTo>
                  <a:lnTo>
                    <a:pt x="0" y="206"/>
                  </a:lnTo>
                  <a:lnTo>
                    <a:pt x="4" y="203"/>
                  </a:lnTo>
                  <a:lnTo>
                    <a:pt x="7" y="199"/>
                  </a:lnTo>
                  <a:lnTo>
                    <a:pt x="10" y="196"/>
                  </a:lnTo>
                  <a:lnTo>
                    <a:pt x="17" y="192"/>
                  </a:lnTo>
                  <a:lnTo>
                    <a:pt x="28" y="192"/>
                  </a:lnTo>
                  <a:lnTo>
                    <a:pt x="38" y="189"/>
                  </a:lnTo>
                  <a:lnTo>
                    <a:pt x="49" y="185"/>
                  </a:lnTo>
                  <a:lnTo>
                    <a:pt x="63" y="178"/>
                  </a:lnTo>
                  <a:lnTo>
                    <a:pt x="77" y="171"/>
                  </a:lnTo>
                  <a:lnTo>
                    <a:pt x="87" y="164"/>
                  </a:lnTo>
                  <a:lnTo>
                    <a:pt x="101" y="154"/>
                  </a:lnTo>
                  <a:lnTo>
                    <a:pt x="112" y="143"/>
                  </a:lnTo>
                  <a:lnTo>
                    <a:pt x="122" y="129"/>
                  </a:lnTo>
                  <a:lnTo>
                    <a:pt x="133" y="115"/>
                  </a:lnTo>
                  <a:lnTo>
                    <a:pt x="140" y="98"/>
                  </a:lnTo>
                  <a:lnTo>
                    <a:pt x="147" y="80"/>
                  </a:lnTo>
                  <a:lnTo>
                    <a:pt x="150" y="59"/>
                  </a:lnTo>
                  <a:lnTo>
                    <a:pt x="154" y="38"/>
                  </a:lnTo>
                  <a:lnTo>
                    <a:pt x="154" y="21"/>
                  </a:lnTo>
                  <a:lnTo>
                    <a:pt x="154" y="0"/>
                  </a:lnTo>
                  <a:lnTo>
                    <a:pt x="168" y="7"/>
                  </a:lnTo>
                  <a:lnTo>
                    <a:pt x="178" y="14"/>
                  </a:lnTo>
                  <a:lnTo>
                    <a:pt x="185" y="17"/>
                  </a:lnTo>
                  <a:lnTo>
                    <a:pt x="189" y="24"/>
                  </a:lnTo>
                  <a:lnTo>
                    <a:pt x="189" y="28"/>
                  </a:lnTo>
                  <a:lnTo>
                    <a:pt x="189" y="35"/>
                  </a:lnTo>
                  <a:lnTo>
                    <a:pt x="189" y="42"/>
                  </a:lnTo>
                  <a:lnTo>
                    <a:pt x="189" y="49"/>
                  </a:lnTo>
                  <a:lnTo>
                    <a:pt x="185" y="59"/>
                  </a:lnTo>
                  <a:lnTo>
                    <a:pt x="182" y="73"/>
                  </a:lnTo>
                  <a:lnTo>
                    <a:pt x="175" y="91"/>
                  </a:lnTo>
                  <a:lnTo>
                    <a:pt x="168" y="108"/>
                  </a:lnTo>
                  <a:lnTo>
                    <a:pt x="157" y="129"/>
                  </a:lnTo>
                  <a:lnTo>
                    <a:pt x="150" y="147"/>
                  </a:lnTo>
                  <a:lnTo>
                    <a:pt x="136" y="161"/>
                  </a:lnTo>
                  <a:lnTo>
                    <a:pt x="126" y="171"/>
                  </a:lnTo>
                  <a:lnTo>
                    <a:pt x="112" y="182"/>
                  </a:lnTo>
                  <a:lnTo>
                    <a:pt x="98" y="189"/>
                  </a:lnTo>
                  <a:lnTo>
                    <a:pt x="84" y="196"/>
                  </a:lnTo>
                  <a:lnTo>
                    <a:pt x="70" y="203"/>
                  </a:lnTo>
                  <a:lnTo>
                    <a:pt x="56" y="206"/>
                  </a:lnTo>
                  <a:lnTo>
                    <a:pt x="45" y="206"/>
                  </a:lnTo>
                  <a:lnTo>
                    <a:pt x="31" y="210"/>
                  </a:lnTo>
                  <a:lnTo>
                    <a:pt x="21" y="210"/>
                  </a:lnTo>
                  <a:lnTo>
                    <a:pt x="21" y="2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2577972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77C067E-8010-4C0E-A59D-CE68A4739522}"/>
              </a:ext>
            </a:extLst>
          </p:cNvPr>
          <p:cNvGrpSpPr/>
          <p:nvPr/>
        </p:nvGrpSpPr>
        <p:grpSpPr>
          <a:xfrm>
            <a:off x="3432945" y="2443640"/>
            <a:ext cx="2115123" cy="2243497"/>
            <a:chOff x="3448988" y="21116651"/>
            <a:chExt cx="2115123" cy="2243497"/>
          </a:xfrm>
        </p:grpSpPr>
        <p:sp>
          <p:nvSpPr>
            <p:cNvPr id="3" name="Freeform 114">
              <a:extLst>
                <a:ext uri="{FF2B5EF4-FFF2-40B4-BE49-F238E27FC236}">
                  <a16:creationId xmlns:a16="http://schemas.microsoft.com/office/drawing/2014/main" id="{C054230A-740D-4785-A446-6599BA14E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988" y="21269475"/>
              <a:ext cx="574629" cy="916960"/>
            </a:xfrm>
            <a:custGeom>
              <a:avLst/>
              <a:gdLst>
                <a:gd name="T0" fmla="*/ 21 w 94"/>
                <a:gd name="T1" fmla="*/ 150 h 150"/>
                <a:gd name="T2" fmla="*/ 10 w 94"/>
                <a:gd name="T3" fmla="*/ 150 h 150"/>
                <a:gd name="T4" fmla="*/ 3 w 94"/>
                <a:gd name="T5" fmla="*/ 146 h 150"/>
                <a:gd name="T6" fmla="*/ 0 w 94"/>
                <a:gd name="T7" fmla="*/ 132 h 150"/>
                <a:gd name="T8" fmla="*/ 0 w 94"/>
                <a:gd name="T9" fmla="*/ 122 h 150"/>
                <a:gd name="T10" fmla="*/ 7 w 94"/>
                <a:gd name="T11" fmla="*/ 115 h 150"/>
                <a:gd name="T12" fmla="*/ 17 w 94"/>
                <a:gd name="T13" fmla="*/ 108 h 150"/>
                <a:gd name="T14" fmla="*/ 28 w 94"/>
                <a:gd name="T15" fmla="*/ 98 h 150"/>
                <a:gd name="T16" fmla="*/ 42 w 94"/>
                <a:gd name="T17" fmla="*/ 66 h 150"/>
                <a:gd name="T18" fmla="*/ 56 w 94"/>
                <a:gd name="T19" fmla="*/ 31 h 150"/>
                <a:gd name="T20" fmla="*/ 59 w 94"/>
                <a:gd name="T21" fmla="*/ 14 h 150"/>
                <a:gd name="T22" fmla="*/ 59 w 94"/>
                <a:gd name="T23" fmla="*/ 7 h 150"/>
                <a:gd name="T24" fmla="*/ 59 w 94"/>
                <a:gd name="T25" fmla="*/ 3 h 150"/>
                <a:gd name="T26" fmla="*/ 66 w 94"/>
                <a:gd name="T27" fmla="*/ 0 h 150"/>
                <a:gd name="T28" fmla="*/ 76 w 94"/>
                <a:gd name="T29" fmla="*/ 3 h 150"/>
                <a:gd name="T30" fmla="*/ 87 w 94"/>
                <a:gd name="T31" fmla="*/ 14 h 150"/>
                <a:gd name="T32" fmla="*/ 94 w 94"/>
                <a:gd name="T33" fmla="*/ 24 h 150"/>
                <a:gd name="T34" fmla="*/ 94 w 94"/>
                <a:gd name="T35" fmla="*/ 31 h 150"/>
                <a:gd name="T36" fmla="*/ 83 w 94"/>
                <a:gd name="T37" fmla="*/ 49 h 150"/>
                <a:gd name="T38" fmla="*/ 70 w 94"/>
                <a:gd name="T39" fmla="*/ 70 h 150"/>
                <a:gd name="T40" fmla="*/ 56 w 94"/>
                <a:gd name="T41" fmla="*/ 91 h 150"/>
                <a:gd name="T42" fmla="*/ 45 w 94"/>
                <a:gd name="T43" fmla="*/ 108 h 150"/>
                <a:gd name="T44" fmla="*/ 38 w 94"/>
                <a:gd name="T45" fmla="*/ 115 h 150"/>
                <a:gd name="T46" fmla="*/ 38 w 94"/>
                <a:gd name="T47" fmla="*/ 115 h 150"/>
                <a:gd name="T48" fmla="*/ 45 w 94"/>
                <a:gd name="T49" fmla="*/ 118 h 150"/>
                <a:gd name="T50" fmla="*/ 59 w 94"/>
                <a:gd name="T51" fmla="*/ 118 h 150"/>
                <a:gd name="T52" fmla="*/ 76 w 94"/>
                <a:gd name="T53" fmla="*/ 118 h 150"/>
                <a:gd name="T54" fmla="*/ 83 w 94"/>
                <a:gd name="T55" fmla="*/ 136 h 150"/>
                <a:gd name="T56" fmla="*/ 59 w 94"/>
                <a:gd name="T57" fmla="*/ 139 h 150"/>
                <a:gd name="T58" fmla="*/ 42 w 94"/>
                <a:gd name="T59" fmla="*/ 143 h 150"/>
                <a:gd name="T60" fmla="*/ 31 w 94"/>
                <a:gd name="T61" fmla="*/ 146 h 150"/>
                <a:gd name="T62" fmla="*/ 24 w 94"/>
                <a:gd name="T63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150">
                  <a:moveTo>
                    <a:pt x="24" y="146"/>
                  </a:moveTo>
                  <a:lnTo>
                    <a:pt x="21" y="150"/>
                  </a:lnTo>
                  <a:lnTo>
                    <a:pt x="14" y="150"/>
                  </a:lnTo>
                  <a:lnTo>
                    <a:pt x="10" y="150"/>
                  </a:lnTo>
                  <a:lnTo>
                    <a:pt x="7" y="150"/>
                  </a:lnTo>
                  <a:lnTo>
                    <a:pt x="3" y="146"/>
                  </a:lnTo>
                  <a:lnTo>
                    <a:pt x="3" y="143"/>
                  </a:lnTo>
                  <a:lnTo>
                    <a:pt x="0" y="132"/>
                  </a:lnTo>
                  <a:lnTo>
                    <a:pt x="0" y="125"/>
                  </a:lnTo>
                  <a:lnTo>
                    <a:pt x="0" y="122"/>
                  </a:lnTo>
                  <a:lnTo>
                    <a:pt x="3" y="118"/>
                  </a:lnTo>
                  <a:lnTo>
                    <a:pt x="7" y="115"/>
                  </a:lnTo>
                  <a:lnTo>
                    <a:pt x="10" y="111"/>
                  </a:lnTo>
                  <a:lnTo>
                    <a:pt x="17" y="108"/>
                  </a:lnTo>
                  <a:lnTo>
                    <a:pt x="21" y="104"/>
                  </a:lnTo>
                  <a:lnTo>
                    <a:pt x="28" y="98"/>
                  </a:lnTo>
                  <a:lnTo>
                    <a:pt x="31" y="87"/>
                  </a:lnTo>
                  <a:lnTo>
                    <a:pt x="42" y="66"/>
                  </a:lnTo>
                  <a:lnTo>
                    <a:pt x="52" y="42"/>
                  </a:lnTo>
                  <a:lnTo>
                    <a:pt x="56" y="31"/>
                  </a:lnTo>
                  <a:lnTo>
                    <a:pt x="59" y="21"/>
                  </a:lnTo>
                  <a:lnTo>
                    <a:pt x="59" y="14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3" y="7"/>
                  </a:lnTo>
                  <a:lnTo>
                    <a:pt x="87" y="14"/>
                  </a:lnTo>
                  <a:lnTo>
                    <a:pt x="90" y="17"/>
                  </a:lnTo>
                  <a:lnTo>
                    <a:pt x="94" y="24"/>
                  </a:lnTo>
                  <a:lnTo>
                    <a:pt x="94" y="28"/>
                  </a:lnTo>
                  <a:lnTo>
                    <a:pt x="94" y="31"/>
                  </a:lnTo>
                  <a:lnTo>
                    <a:pt x="90" y="38"/>
                  </a:lnTo>
                  <a:lnTo>
                    <a:pt x="83" y="49"/>
                  </a:lnTo>
                  <a:lnTo>
                    <a:pt x="76" y="59"/>
                  </a:lnTo>
                  <a:lnTo>
                    <a:pt x="70" y="70"/>
                  </a:lnTo>
                  <a:lnTo>
                    <a:pt x="63" y="80"/>
                  </a:lnTo>
                  <a:lnTo>
                    <a:pt x="56" y="91"/>
                  </a:lnTo>
                  <a:lnTo>
                    <a:pt x="52" y="98"/>
                  </a:lnTo>
                  <a:lnTo>
                    <a:pt x="45" y="108"/>
                  </a:lnTo>
                  <a:lnTo>
                    <a:pt x="42" y="111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42" y="115"/>
                  </a:lnTo>
                  <a:lnTo>
                    <a:pt x="45" y="118"/>
                  </a:lnTo>
                  <a:lnTo>
                    <a:pt x="52" y="118"/>
                  </a:lnTo>
                  <a:lnTo>
                    <a:pt x="59" y="118"/>
                  </a:lnTo>
                  <a:lnTo>
                    <a:pt x="66" y="118"/>
                  </a:lnTo>
                  <a:lnTo>
                    <a:pt x="76" y="118"/>
                  </a:lnTo>
                  <a:lnTo>
                    <a:pt x="87" y="122"/>
                  </a:lnTo>
                  <a:lnTo>
                    <a:pt x="83" y="136"/>
                  </a:lnTo>
                  <a:lnTo>
                    <a:pt x="73" y="139"/>
                  </a:lnTo>
                  <a:lnTo>
                    <a:pt x="59" y="139"/>
                  </a:lnTo>
                  <a:lnTo>
                    <a:pt x="52" y="139"/>
                  </a:lnTo>
                  <a:lnTo>
                    <a:pt x="42" y="143"/>
                  </a:lnTo>
                  <a:lnTo>
                    <a:pt x="35" y="143"/>
                  </a:lnTo>
                  <a:lnTo>
                    <a:pt x="31" y="146"/>
                  </a:lnTo>
                  <a:lnTo>
                    <a:pt x="28" y="146"/>
                  </a:lnTo>
                  <a:lnTo>
                    <a:pt x="24" y="146"/>
                  </a:lnTo>
                  <a:lnTo>
                    <a:pt x="24" y="1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5">
              <a:extLst>
                <a:ext uri="{FF2B5EF4-FFF2-40B4-BE49-F238E27FC236}">
                  <a16:creationId xmlns:a16="http://schemas.microsoft.com/office/drawing/2014/main" id="{216210C1-F2A5-4E57-BEBC-1F4310851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912" y="21697390"/>
              <a:ext cx="617422" cy="935301"/>
            </a:xfrm>
            <a:custGeom>
              <a:avLst/>
              <a:gdLst>
                <a:gd name="T0" fmla="*/ 101 w 101"/>
                <a:gd name="T1" fmla="*/ 31 h 153"/>
                <a:gd name="T2" fmla="*/ 91 w 101"/>
                <a:gd name="T3" fmla="*/ 45 h 153"/>
                <a:gd name="T4" fmla="*/ 73 w 101"/>
                <a:gd name="T5" fmla="*/ 66 h 153"/>
                <a:gd name="T6" fmla="*/ 59 w 101"/>
                <a:gd name="T7" fmla="*/ 87 h 153"/>
                <a:gd name="T8" fmla="*/ 46 w 101"/>
                <a:gd name="T9" fmla="*/ 101 h 153"/>
                <a:gd name="T10" fmla="*/ 39 w 101"/>
                <a:gd name="T11" fmla="*/ 108 h 153"/>
                <a:gd name="T12" fmla="*/ 39 w 101"/>
                <a:gd name="T13" fmla="*/ 108 h 153"/>
                <a:gd name="T14" fmla="*/ 42 w 101"/>
                <a:gd name="T15" fmla="*/ 108 h 153"/>
                <a:gd name="T16" fmla="*/ 49 w 101"/>
                <a:gd name="T17" fmla="*/ 104 h 153"/>
                <a:gd name="T18" fmla="*/ 59 w 101"/>
                <a:gd name="T19" fmla="*/ 101 h 153"/>
                <a:gd name="T20" fmla="*/ 77 w 101"/>
                <a:gd name="T21" fmla="*/ 97 h 153"/>
                <a:gd name="T22" fmla="*/ 87 w 101"/>
                <a:gd name="T23" fmla="*/ 97 h 153"/>
                <a:gd name="T24" fmla="*/ 94 w 101"/>
                <a:gd name="T25" fmla="*/ 97 h 153"/>
                <a:gd name="T26" fmla="*/ 98 w 101"/>
                <a:gd name="T27" fmla="*/ 97 h 153"/>
                <a:gd name="T28" fmla="*/ 98 w 101"/>
                <a:gd name="T29" fmla="*/ 101 h 153"/>
                <a:gd name="T30" fmla="*/ 94 w 101"/>
                <a:gd name="T31" fmla="*/ 104 h 153"/>
                <a:gd name="T32" fmla="*/ 87 w 101"/>
                <a:gd name="T33" fmla="*/ 111 h 153"/>
                <a:gd name="T34" fmla="*/ 73 w 101"/>
                <a:gd name="T35" fmla="*/ 118 h 153"/>
                <a:gd name="T36" fmla="*/ 53 w 101"/>
                <a:gd name="T37" fmla="*/ 132 h 153"/>
                <a:gd name="T38" fmla="*/ 42 w 101"/>
                <a:gd name="T39" fmla="*/ 139 h 153"/>
                <a:gd name="T40" fmla="*/ 32 w 101"/>
                <a:gd name="T41" fmla="*/ 143 h 153"/>
                <a:gd name="T42" fmla="*/ 28 w 101"/>
                <a:gd name="T43" fmla="*/ 146 h 153"/>
                <a:gd name="T44" fmla="*/ 25 w 101"/>
                <a:gd name="T45" fmla="*/ 150 h 153"/>
                <a:gd name="T46" fmla="*/ 18 w 101"/>
                <a:gd name="T47" fmla="*/ 153 h 153"/>
                <a:gd name="T48" fmla="*/ 11 w 101"/>
                <a:gd name="T49" fmla="*/ 146 h 153"/>
                <a:gd name="T50" fmla="*/ 4 w 101"/>
                <a:gd name="T51" fmla="*/ 136 h 153"/>
                <a:gd name="T52" fmla="*/ 0 w 101"/>
                <a:gd name="T53" fmla="*/ 125 h 153"/>
                <a:gd name="T54" fmla="*/ 4 w 101"/>
                <a:gd name="T55" fmla="*/ 122 h 153"/>
                <a:gd name="T56" fmla="*/ 11 w 101"/>
                <a:gd name="T57" fmla="*/ 115 h 153"/>
                <a:gd name="T58" fmla="*/ 18 w 101"/>
                <a:gd name="T59" fmla="*/ 108 h 153"/>
                <a:gd name="T60" fmla="*/ 28 w 101"/>
                <a:gd name="T61" fmla="*/ 90 h 153"/>
                <a:gd name="T62" fmla="*/ 46 w 101"/>
                <a:gd name="T63" fmla="*/ 66 h 153"/>
                <a:gd name="T64" fmla="*/ 63 w 101"/>
                <a:gd name="T65" fmla="*/ 34 h 153"/>
                <a:gd name="T66" fmla="*/ 70 w 101"/>
                <a:gd name="T67" fmla="*/ 21 h 153"/>
                <a:gd name="T68" fmla="*/ 73 w 101"/>
                <a:gd name="T69" fmla="*/ 14 h 153"/>
                <a:gd name="T70" fmla="*/ 73 w 101"/>
                <a:gd name="T71" fmla="*/ 10 h 153"/>
                <a:gd name="T72" fmla="*/ 73 w 101"/>
                <a:gd name="T73" fmla="*/ 3 h 153"/>
                <a:gd name="T74" fmla="*/ 80 w 101"/>
                <a:gd name="T75" fmla="*/ 0 h 153"/>
                <a:gd name="T76" fmla="*/ 87 w 101"/>
                <a:gd name="T77" fmla="*/ 3 h 153"/>
                <a:gd name="T78" fmla="*/ 98 w 101"/>
                <a:gd name="T79" fmla="*/ 14 h 153"/>
                <a:gd name="T80" fmla="*/ 101 w 101"/>
                <a:gd name="T81" fmla="*/ 21 h 153"/>
                <a:gd name="T82" fmla="*/ 101 w 101"/>
                <a:gd name="T83" fmla="*/ 2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153">
                  <a:moveTo>
                    <a:pt x="101" y="24"/>
                  </a:moveTo>
                  <a:lnTo>
                    <a:pt x="101" y="31"/>
                  </a:lnTo>
                  <a:lnTo>
                    <a:pt x="98" y="38"/>
                  </a:lnTo>
                  <a:lnTo>
                    <a:pt x="91" y="45"/>
                  </a:lnTo>
                  <a:lnTo>
                    <a:pt x="84" y="55"/>
                  </a:lnTo>
                  <a:lnTo>
                    <a:pt x="73" y="66"/>
                  </a:lnTo>
                  <a:lnTo>
                    <a:pt x="66" y="76"/>
                  </a:lnTo>
                  <a:lnTo>
                    <a:pt x="59" y="87"/>
                  </a:lnTo>
                  <a:lnTo>
                    <a:pt x="53" y="97"/>
                  </a:lnTo>
                  <a:lnTo>
                    <a:pt x="46" y="101"/>
                  </a:lnTo>
                  <a:lnTo>
                    <a:pt x="42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42" y="108"/>
                  </a:lnTo>
                  <a:lnTo>
                    <a:pt x="46" y="108"/>
                  </a:lnTo>
                  <a:lnTo>
                    <a:pt x="49" y="104"/>
                  </a:lnTo>
                  <a:lnTo>
                    <a:pt x="56" y="104"/>
                  </a:lnTo>
                  <a:lnTo>
                    <a:pt x="59" y="101"/>
                  </a:lnTo>
                  <a:lnTo>
                    <a:pt x="66" y="101"/>
                  </a:lnTo>
                  <a:lnTo>
                    <a:pt x="77" y="97"/>
                  </a:lnTo>
                  <a:lnTo>
                    <a:pt x="80" y="97"/>
                  </a:lnTo>
                  <a:lnTo>
                    <a:pt x="87" y="97"/>
                  </a:lnTo>
                  <a:lnTo>
                    <a:pt x="91" y="97"/>
                  </a:lnTo>
                  <a:lnTo>
                    <a:pt x="94" y="97"/>
                  </a:lnTo>
                  <a:lnTo>
                    <a:pt x="98" y="97"/>
                  </a:lnTo>
                  <a:lnTo>
                    <a:pt x="98" y="97"/>
                  </a:lnTo>
                  <a:lnTo>
                    <a:pt x="98" y="97"/>
                  </a:lnTo>
                  <a:lnTo>
                    <a:pt x="98" y="101"/>
                  </a:lnTo>
                  <a:lnTo>
                    <a:pt x="98" y="104"/>
                  </a:lnTo>
                  <a:lnTo>
                    <a:pt x="94" y="104"/>
                  </a:lnTo>
                  <a:lnTo>
                    <a:pt x="91" y="108"/>
                  </a:lnTo>
                  <a:lnTo>
                    <a:pt x="87" y="111"/>
                  </a:lnTo>
                  <a:lnTo>
                    <a:pt x="80" y="115"/>
                  </a:lnTo>
                  <a:lnTo>
                    <a:pt x="73" y="118"/>
                  </a:lnTo>
                  <a:lnTo>
                    <a:pt x="66" y="125"/>
                  </a:lnTo>
                  <a:lnTo>
                    <a:pt x="53" y="132"/>
                  </a:lnTo>
                  <a:lnTo>
                    <a:pt x="46" y="136"/>
                  </a:lnTo>
                  <a:lnTo>
                    <a:pt x="42" y="139"/>
                  </a:lnTo>
                  <a:lnTo>
                    <a:pt x="35" y="139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28" y="146"/>
                  </a:lnTo>
                  <a:lnTo>
                    <a:pt x="28" y="150"/>
                  </a:lnTo>
                  <a:lnTo>
                    <a:pt x="25" y="150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4" y="153"/>
                  </a:lnTo>
                  <a:lnTo>
                    <a:pt x="11" y="146"/>
                  </a:lnTo>
                  <a:lnTo>
                    <a:pt x="7" y="139"/>
                  </a:lnTo>
                  <a:lnTo>
                    <a:pt x="4" y="136"/>
                  </a:lnTo>
                  <a:lnTo>
                    <a:pt x="4" y="12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4" y="122"/>
                  </a:lnTo>
                  <a:lnTo>
                    <a:pt x="11" y="118"/>
                  </a:lnTo>
                  <a:lnTo>
                    <a:pt x="11" y="115"/>
                  </a:lnTo>
                  <a:lnTo>
                    <a:pt x="14" y="111"/>
                  </a:lnTo>
                  <a:lnTo>
                    <a:pt x="18" y="108"/>
                  </a:lnTo>
                  <a:lnTo>
                    <a:pt x="25" y="101"/>
                  </a:lnTo>
                  <a:lnTo>
                    <a:pt x="28" y="90"/>
                  </a:lnTo>
                  <a:lnTo>
                    <a:pt x="35" y="80"/>
                  </a:lnTo>
                  <a:lnTo>
                    <a:pt x="46" y="66"/>
                  </a:lnTo>
                  <a:lnTo>
                    <a:pt x="56" y="52"/>
                  </a:lnTo>
                  <a:lnTo>
                    <a:pt x="63" y="34"/>
                  </a:lnTo>
                  <a:lnTo>
                    <a:pt x="70" y="24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73" y="7"/>
                  </a:lnTo>
                  <a:lnTo>
                    <a:pt x="73" y="3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98" y="14"/>
                  </a:lnTo>
                  <a:lnTo>
                    <a:pt x="101" y="17"/>
                  </a:lnTo>
                  <a:lnTo>
                    <a:pt x="101" y="21"/>
                  </a:lnTo>
                  <a:lnTo>
                    <a:pt x="101" y="24"/>
                  </a:lnTo>
                  <a:lnTo>
                    <a:pt x="101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6">
              <a:extLst>
                <a:ext uri="{FF2B5EF4-FFF2-40B4-BE49-F238E27FC236}">
                  <a16:creationId xmlns:a16="http://schemas.microsoft.com/office/drawing/2014/main" id="{D4821A82-ADF4-458D-B625-B7FBD4E94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124" y="21116651"/>
              <a:ext cx="537950" cy="874171"/>
            </a:xfrm>
            <a:custGeom>
              <a:avLst/>
              <a:gdLst>
                <a:gd name="T0" fmla="*/ 11 w 88"/>
                <a:gd name="T1" fmla="*/ 112 h 143"/>
                <a:gd name="T2" fmla="*/ 21 w 88"/>
                <a:gd name="T3" fmla="*/ 102 h 143"/>
                <a:gd name="T4" fmla="*/ 28 w 88"/>
                <a:gd name="T5" fmla="*/ 88 h 143"/>
                <a:gd name="T6" fmla="*/ 39 w 88"/>
                <a:gd name="T7" fmla="*/ 67 h 143"/>
                <a:gd name="T8" fmla="*/ 42 w 88"/>
                <a:gd name="T9" fmla="*/ 56 h 143"/>
                <a:gd name="T10" fmla="*/ 46 w 88"/>
                <a:gd name="T11" fmla="*/ 46 h 143"/>
                <a:gd name="T12" fmla="*/ 49 w 88"/>
                <a:gd name="T13" fmla="*/ 39 h 143"/>
                <a:gd name="T14" fmla="*/ 53 w 88"/>
                <a:gd name="T15" fmla="*/ 32 h 143"/>
                <a:gd name="T16" fmla="*/ 53 w 88"/>
                <a:gd name="T17" fmla="*/ 25 h 143"/>
                <a:gd name="T18" fmla="*/ 53 w 88"/>
                <a:gd name="T19" fmla="*/ 21 h 143"/>
                <a:gd name="T20" fmla="*/ 53 w 88"/>
                <a:gd name="T21" fmla="*/ 14 h 143"/>
                <a:gd name="T22" fmla="*/ 53 w 88"/>
                <a:gd name="T23" fmla="*/ 7 h 143"/>
                <a:gd name="T24" fmla="*/ 53 w 88"/>
                <a:gd name="T25" fmla="*/ 4 h 143"/>
                <a:gd name="T26" fmla="*/ 53 w 88"/>
                <a:gd name="T27" fmla="*/ 0 h 143"/>
                <a:gd name="T28" fmla="*/ 56 w 88"/>
                <a:gd name="T29" fmla="*/ 0 h 143"/>
                <a:gd name="T30" fmla="*/ 60 w 88"/>
                <a:gd name="T31" fmla="*/ 0 h 143"/>
                <a:gd name="T32" fmla="*/ 67 w 88"/>
                <a:gd name="T33" fmla="*/ 0 h 143"/>
                <a:gd name="T34" fmla="*/ 74 w 88"/>
                <a:gd name="T35" fmla="*/ 4 h 143"/>
                <a:gd name="T36" fmla="*/ 81 w 88"/>
                <a:gd name="T37" fmla="*/ 7 h 143"/>
                <a:gd name="T38" fmla="*/ 84 w 88"/>
                <a:gd name="T39" fmla="*/ 11 h 143"/>
                <a:gd name="T40" fmla="*/ 88 w 88"/>
                <a:gd name="T41" fmla="*/ 18 h 143"/>
                <a:gd name="T42" fmla="*/ 88 w 88"/>
                <a:gd name="T43" fmla="*/ 21 h 143"/>
                <a:gd name="T44" fmla="*/ 88 w 88"/>
                <a:gd name="T45" fmla="*/ 21 h 143"/>
                <a:gd name="T46" fmla="*/ 88 w 88"/>
                <a:gd name="T47" fmla="*/ 25 h 143"/>
                <a:gd name="T48" fmla="*/ 84 w 88"/>
                <a:gd name="T49" fmla="*/ 32 h 143"/>
                <a:gd name="T50" fmla="*/ 84 w 88"/>
                <a:gd name="T51" fmla="*/ 35 h 143"/>
                <a:gd name="T52" fmla="*/ 81 w 88"/>
                <a:gd name="T53" fmla="*/ 42 h 143"/>
                <a:gd name="T54" fmla="*/ 77 w 88"/>
                <a:gd name="T55" fmla="*/ 49 h 143"/>
                <a:gd name="T56" fmla="*/ 70 w 88"/>
                <a:gd name="T57" fmla="*/ 60 h 143"/>
                <a:gd name="T58" fmla="*/ 67 w 88"/>
                <a:gd name="T59" fmla="*/ 70 h 143"/>
                <a:gd name="T60" fmla="*/ 56 w 88"/>
                <a:gd name="T61" fmla="*/ 88 h 143"/>
                <a:gd name="T62" fmla="*/ 46 w 88"/>
                <a:gd name="T63" fmla="*/ 105 h 143"/>
                <a:gd name="T64" fmla="*/ 35 w 88"/>
                <a:gd name="T65" fmla="*/ 119 h 143"/>
                <a:gd name="T66" fmla="*/ 25 w 88"/>
                <a:gd name="T67" fmla="*/ 129 h 143"/>
                <a:gd name="T68" fmla="*/ 14 w 88"/>
                <a:gd name="T69" fmla="*/ 136 h 143"/>
                <a:gd name="T70" fmla="*/ 7 w 88"/>
                <a:gd name="T71" fmla="*/ 143 h 143"/>
                <a:gd name="T72" fmla="*/ 4 w 88"/>
                <a:gd name="T73" fmla="*/ 143 h 143"/>
                <a:gd name="T74" fmla="*/ 0 w 88"/>
                <a:gd name="T75" fmla="*/ 143 h 143"/>
                <a:gd name="T76" fmla="*/ 0 w 88"/>
                <a:gd name="T77" fmla="*/ 140 h 143"/>
                <a:gd name="T78" fmla="*/ 0 w 88"/>
                <a:gd name="T79" fmla="*/ 133 h 143"/>
                <a:gd name="T80" fmla="*/ 7 w 88"/>
                <a:gd name="T81" fmla="*/ 126 h 143"/>
                <a:gd name="T82" fmla="*/ 11 w 88"/>
                <a:gd name="T83" fmla="*/ 112 h 143"/>
                <a:gd name="T84" fmla="*/ 11 w 88"/>
                <a:gd name="T85" fmla="*/ 11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143">
                  <a:moveTo>
                    <a:pt x="11" y="112"/>
                  </a:moveTo>
                  <a:lnTo>
                    <a:pt x="21" y="102"/>
                  </a:lnTo>
                  <a:lnTo>
                    <a:pt x="28" y="88"/>
                  </a:lnTo>
                  <a:lnTo>
                    <a:pt x="39" y="67"/>
                  </a:lnTo>
                  <a:lnTo>
                    <a:pt x="42" y="56"/>
                  </a:lnTo>
                  <a:lnTo>
                    <a:pt x="46" y="46"/>
                  </a:lnTo>
                  <a:lnTo>
                    <a:pt x="49" y="39"/>
                  </a:lnTo>
                  <a:lnTo>
                    <a:pt x="53" y="32"/>
                  </a:lnTo>
                  <a:lnTo>
                    <a:pt x="53" y="25"/>
                  </a:lnTo>
                  <a:lnTo>
                    <a:pt x="53" y="21"/>
                  </a:lnTo>
                  <a:lnTo>
                    <a:pt x="53" y="14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74" y="4"/>
                  </a:lnTo>
                  <a:lnTo>
                    <a:pt x="81" y="7"/>
                  </a:lnTo>
                  <a:lnTo>
                    <a:pt x="84" y="11"/>
                  </a:lnTo>
                  <a:lnTo>
                    <a:pt x="88" y="18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25"/>
                  </a:lnTo>
                  <a:lnTo>
                    <a:pt x="84" y="32"/>
                  </a:lnTo>
                  <a:lnTo>
                    <a:pt x="84" y="35"/>
                  </a:lnTo>
                  <a:lnTo>
                    <a:pt x="81" y="42"/>
                  </a:lnTo>
                  <a:lnTo>
                    <a:pt x="77" y="49"/>
                  </a:lnTo>
                  <a:lnTo>
                    <a:pt x="70" y="60"/>
                  </a:lnTo>
                  <a:lnTo>
                    <a:pt x="67" y="70"/>
                  </a:lnTo>
                  <a:lnTo>
                    <a:pt x="56" y="88"/>
                  </a:lnTo>
                  <a:lnTo>
                    <a:pt x="46" y="105"/>
                  </a:lnTo>
                  <a:lnTo>
                    <a:pt x="35" y="119"/>
                  </a:lnTo>
                  <a:lnTo>
                    <a:pt x="25" y="129"/>
                  </a:lnTo>
                  <a:lnTo>
                    <a:pt x="14" y="136"/>
                  </a:lnTo>
                  <a:lnTo>
                    <a:pt x="7" y="143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40"/>
                  </a:lnTo>
                  <a:lnTo>
                    <a:pt x="0" y="133"/>
                  </a:lnTo>
                  <a:lnTo>
                    <a:pt x="7" y="126"/>
                  </a:lnTo>
                  <a:lnTo>
                    <a:pt x="11" y="112"/>
                  </a:lnTo>
                  <a:lnTo>
                    <a:pt x="11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7">
              <a:extLst>
                <a:ext uri="{FF2B5EF4-FFF2-40B4-BE49-F238E27FC236}">
                  <a16:creationId xmlns:a16="http://schemas.microsoft.com/office/drawing/2014/main" id="{BC5DDAE2-43FF-4BC6-9DD6-D9EAC7E6E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958" y="21373400"/>
              <a:ext cx="1051448" cy="1155372"/>
            </a:xfrm>
            <a:custGeom>
              <a:avLst/>
              <a:gdLst>
                <a:gd name="T0" fmla="*/ 88 w 172"/>
                <a:gd name="T1" fmla="*/ 143 h 189"/>
                <a:gd name="T2" fmla="*/ 53 w 172"/>
                <a:gd name="T3" fmla="*/ 164 h 189"/>
                <a:gd name="T4" fmla="*/ 28 w 172"/>
                <a:gd name="T5" fmla="*/ 178 h 189"/>
                <a:gd name="T6" fmla="*/ 14 w 172"/>
                <a:gd name="T7" fmla="*/ 185 h 189"/>
                <a:gd name="T8" fmla="*/ 7 w 172"/>
                <a:gd name="T9" fmla="*/ 189 h 189"/>
                <a:gd name="T10" fmla="*/ 0 w 172"/>
                <a:gd name="T11" fmla="*/ 185 h 189"/>
                <a:gd name="T12" fmla="*/ 0 w 172"/>
                <a:gd name="T13" fmla="*/ 182 h 189"/>
                <a:gd name="T14" fmla="*/ 4 w 172"/>
                <a:gd name="T15" fmla="*/ 175 h 189"/>
                <a:gd name="T16" fmla="*/ 11 w 172"/>
                <a:gd name="T17" fmla="*/ 168 h 189"/>
                <a:gd name="T18" fmla="*/ 25 w 172"/>
                <a:gd name="T19" fmla="*/ 157 h 189"/>
                <a:gd name="T20" fmla="*/ 49 w 172"/>
                <a:gd name="T21" fmla="*/ 140 h 189"/>
                <a:gd name="T22" fmla="*/ 67 w 172"/>
                <a:gd name="T23" fmla="*/ 126 h 189"/>
                <a:gd name="T24" fmla="*/ 84 w 172"/>
                <a:gd name="T25" fmla="*/ 108 h 189"/>
                <a:gd name="T26" fmla="*/ 98 w 172"/>
                <a:gd name="T27" fmla="*/ 87 h 189"/>
                <a:gd name="T28" fmla="*/ 112 w 172"/>
                <a:gd name="T29" fmla="*/ 67 h 189"/>
                <a:gd name="T30" fmla="*/ 119 w 172"/>
                <a:gd name="T31" fmla="*/ 53 h 189"/>
                <a:gd name="T32" fmla="*/ 126 w 172"/>
                <a:gd name="T33" fmla="*/ 42 h 189"/>
                <a:gd name="T34" fmla="*/ 126 w 172"/>
                <a:gd name="T35" fmla="*/ 35 h 189"/>
                <a:gd name="T36" fmla="*/ 119 w 172"/>
                <a:gd name="T37" fmla="*/ 35 h 189"/>
                <a:gd name="T38" fmla="*/ 112 w 172"/>
                <a:gd name="T39" fmla="*/ 35 h 189"/>
                <a:gd name="T40" fmla="*/ 98 w 172"/>
                <a:gd name="T41" fmla="*/ 39 h 189"/>
                <a:gd name="T42" fmla="*/ 77 w 172"/>
                <a:gd name="T43" fmla="*/ 39 h 189"/>
                <a:gd name="T44" fmla="*/ 91 w 172"/>
                <a:gd name="T45" fmla="*/ 18 h 189"/>
                <a:gd name="T46" fmla="*/ 109 w 172"/>
                <a:gd name="T47" fmla="*/ 14 h 189"/>
                <a:gd name="T48" fmla="*/ 123 w 172"/>
                <a:gd name="T49" fmla="*/ 11 h 189"/>
                <a:gd name="T50" fmla="*/ 137 w 172"/>
                <a:gd name="T51" fmla="*/ 4 h 189"/>
                <a:gd name="T52" fmla="*/ 144 w 172"/>
                <a:gd name="T53" fmla="*/ 0 h 189"/>
                <a:gd name="T54" fmla="*/ 151 w 172"/>
                <a:gd name="T55" fmla="*/ 4 h 189"/>
                <a:gd name="T56" fmla="*/ 158 w 172"/>
                <a:gd name="T57" fmla="*/ 11 h 189"/>
                <a:gd name="T58" fmla="*/ 168 w 172"/>
                <a:gd name="T59" fmla="*/ 18 h 189"/>
                <a:gd name="T60" fmla="*/ 172 w 172"/>
                <a:gd name="T61" fmla="*/ 25 h 189"/>
                <a:gd name="T62" fmla="*/ 172 w 172"/>
                <a:gd name="T63" fmla="*/ 32 h 189"/>
                <a:gd name="T64" fmla="*/ 165 w 172"/>
                <a:gd name="T65" fmla="*/ 39 h 189"/>
                <a:gd name="T66" fmla="*/ 158 w 172"/>
                <a:gd name="T67" fmla="*/ 49 h 189"/>
                <a:gd name="T68" fmla="*/ 144 w 172"/>
                <a:gd name="T69" fmla="*/ 70 h 189"/>
                <a:gd name="T70" fmla="*/ 126 w 172"/>
                <a:gd name="T71" fmla="*/ 98 h 189"/>
                <a:gd name="T72" fmla="*/ 102 w 172"/>
                <a:gd name="T73" fmla="*/ 12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89">
                  <a:moveTo>
                    <a:pt x="102" y="126"/>
                  </a:moveTo>
                  <a:lnTo>
                    <a:pt x="88" y="143"/>
                  </a:lnTo>
                  <a:lnTo>
                    <a:pt x="70" y="154"/>
                  </a:lnTo>
                  <a:lnTo>
                    <a:pt x="53" y="164"/>
                  </a:lnTo>
                  <a:lnTo>
                    <a:pt x="39" y="175"/>
                  </a:lnTo>
                  <a:lnTo>
                    <a:pt x="28" y="178"/>
                  </a:lnTo>
                  <a:lnTo>
                    <a:pt x="21" y="182"/>
                  </a:lnTo>
                  <a:lnTo>
                    <a:pt x="14" y="185"/>
                  </a:lnTo>
                  <a:lnTo>
                    <a:pt x="11" y="185"/>
                  </a:lnTo>
                  <a:lnTo>
                    <a:pt x="7" y="189"/>
                  </a:lnTo>
                  <a:lnTo>
                    <a:pt x="4" y="189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4" y="175"/>
                  </a:lnTo>
                  <a:lnTo>
                    <a:pt x="7" y="171"/>
                  </a:lnTo>
                  <a:lnTo>
                    <a:pt x="11" y="168"/>
                  </a:lnTo>
                  <a:lnTo>
                    <a:pt x="18" y="164"/>
                  </a:lnTo>
                  <a:lnTo>
                    <a:pt x="25" y="157"/>
                  </a:lnTo>
                  <a:lnTo>
                    <a:pt x="39" y="150"/>
                  </a:lnTo>
                  <a:lnTo>
                    <a:pt x="49" y="140"/>
                  </a:lnTo>
                  <a:lnTo>
                    <a:pt x="60" y="133"/>
                  </a:lnTo>
                  <a:lnTo>
                    <a:pt x="67" y="126"/>
                  </a:lnTo>
                  <a:lnTo>
                    <a:pt x="74" y="119"/>
                  </a:lnTo>
                  <a:lnTo>
                    <a:pt x="84" y="108"/>
                  </a:lnTo>
                  <a:lnTo>
                    <a:pt x="91" y="98"/>
                  </a:lnTo>
                  <a:lnTo>
                    <a:pt x="98" y="87"/>
                  </a:lnTo>
                  <a:lnTo>
                    <a:pt x="105" y="77"/>
                  </a:lnTo>
                  <a:lnTo>
                    <a:pt x="112" y="67"/>
                  </a:lnTo>
                  <a:lnTo>
                    <a:pt x="116" y="60"/>
                  </a:lnTo>
                  <a:lnTo>
                    <a:pt x="119" y="53"/>
                  </a:lnTo>
                  <a:lnTo>
                    <a:pt x="123" y="46"/>
                  </a:lnTo>
                  <a:lnTo>
                    <a:pt x="126" y="42"/>
                  </a:lnTo>
                  <a:lnTo>
                    <a:pt x="126" y="39"/>
                  </a:lnTo>
                  <a:lnTo>
                    <a:pt x="126" y="35"/>
                  </a:lnTo>
                  <a:lnTo>
                    <a:pt x="123" y="35"/>
                  </a:lnTo>
                  <a:lnTo>
                    <a:pt x="119" y="35"/>
                  </a:lnTo>
                  <a:lnTo>
                    <a:pt x="116" y="35"/>
                  </a:lnTo>
                  <a:lnTo>
                    <a:pt x="112" y="35"/>
                  </a:lnTo>
                  <a:lnTo>
                    <a:pt x="105" y="35"/>
                  </a:lnTo>
                  <a:lnTo>
                    <a:pt x="98" y="39"/>
                  </a:lnTo>
                  <a:lnTo>
                    <a:pt x="88" y="39"/>
                  </a:lnTo>
                  <a:lnTo>
                    <a:pt x="77" y="39"/>
                  </a:lnTo>
                  <a:lnTo>
                    <a:pt x="77" y="18"/>
                  </a:lnTo>
                  <a:lnTo>
                    <a:pt x="91" y="18"/>
                  </a:lnTo>
                  <a:lnTo>
                    <a:pt x="102" y="14"/>
                  </a:lnTo>
                  <a:lnTo>
                    <a:pt x="109" y="14"/>
                  </a:lnTo>
                  <a:lnTo>
                    <a:pt x="116" y="11"/>
                  </a:lnTo>
                  <a:lnTo>
                    <a:pt x="123" y="11"/>
                  </a:lnTo>
                  <a:lnTo>
                    <a:pt x="126" y="7"/>
                  </a:lnTo>
                  <a:lnTo>
                    <a:pt x="137" y="4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7" y="0"/>
                  </a:lnTo>
                  <a:lnTo>
                    <a:pt x="151" y="4"/>
                  </a:lnTo>
                  <a:lnTo>
                    <a:pt x="154" y="7"/>
                  </a:lnTo>
                  <a:lnTo>
                    <a:pt x="158" y="11"/>
                  </a:lnTo>
                  <a:lnTo>
                    <a:pt x="165" y="14"/>
                  </a:lnTo>
                  <a:lnTo>
                    <a:pt x="168" y="18"/>
                  </a:lnTo>
                  <a:lnTo>
                    <a:pt x="172" y="21"/>
                  </a:lnTo>
                  <a:lnTo>
                    <a:pt x="172" y="25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2" y="35"/>
                  </a:lnTo>
                  <a:lnTo>
                    <a:pt x="165" y="39"/>
                  </a:lnTo>
                  <a:lnTo>
                    <a:pt x="161" y="42"/>
                  </a:lnTo>
                  <a:lnTo>
                    <a:pt x="158" y="49"/>
                  </a:lnTo>
                  <a:lnTo>
                    <a:pt x="151" y="60"/>
                  </a:lnTo>
                  <a:lnTo>
                    <a:pt x="144" y="70"/>
                  </a:lnTo>
                  <a:lnTo>
                    <a:pt x="137" y="84"/>
                  </a:lnTo>
                  <a:lnTo>
                    <a:pt x="126" y="98"/>
                  </a:lnTo>
                  <a:lnTo>
                    <a:pt x="116" y="112"/>
                  </a:lnTo>
                  <a:lnTo>
                    <a:pt x="102" y="126"/>
                  </a:lnTo>
                  <a:lnTo>
                    <a:pt x="102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8">
              <a:extLst>
                <a:ext uri="{FF2B5EF4-FFF2-40B4-BE49-F238E27FC236}">
                  <a16:creationId xmlns:a16="http://schemas.microsoft.com/office/drawing/2014/main" id="{AD3773A1-0BEF-47F6-8B63-0545CCE9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949" y="21672938"/>
              <a:ext cx="1198162" cy="855829"/>
            </a:xfrm>
            <a:custGeom>
              <a:avLst/>
              <a:gdLst>
                <a:gd name="T0" fmla="*/ 91 w 196"/>
                <a:gd name="T1" fmla="*/ 105 h 140"/>
                <a:gd name="T2" fmla="*/ 84 w 196"/>
                <a:gd name="T3" fmla="*/ 98 h 140"/>
                <a:gd name="T4" fmla="*/ 73 w 196"/>
                <a:gd name="T5" fmla="*/ 87 h 140"/>
                <a:gd name="T6" fmla="*/ 66 w 196"/>
                <a:gd name="T7" fmla="*/ 77 h 140"/>
                <a:gd name="T8" fmla="*/ 52 w 196"/>
                <a:gd name="T9" fmla="*/ 66 h 140"/>
                <a:gd name="T10" fmla="*/ 42 w 196"/>
                <a:gd name="T11" fmla="*/ 56 h 140"/>
                <a:gd name="T12" fmla="*/ 28 w 196"/>
                <a:gd name="T13" fmla="*/ 42 h 140"/>
                <a:gd name="T14" fmla="*/ 14 w 196"/>
                <a:gd name="T15" fmla="*/ 32 h 140"/>
                <a:gd name="T16" fmla="*/ 0 w 196"/>
                <a:gd name="T17" fmla="*/ 18 h 140"/>
                <a:gd name="T18" fmla="*/ 10 w 196"/>
                <a:gd name="T19" fmla="*/ 0 h 140"/>
                <a:gd name="T20" fmla="*/ 35 w 196"/>
                <a:gd name="T21" fmla="*/ 18 h 140"/>
                <a:gd name="T22" fmla="*/ 56 w 196"/>
                <a:gd name="T23" fmla="*/ 35 h 140"/>
                <a:gd name="T24" fmla="*/ 73 w 196"/>
                <a:gd name="T25" fmla="*/ 49 h 140"/>
                <a:gd name="T26" fmla="*/ 91 w 196"/>
                <a:gd name="T27" fmla="*/ 59 h 140"/>
                <a:gd name="T28" fmla="*/ 101 w 196"/>
                <a:gd name="T29" fmla="*/ 70 h 140"/>
                <a:gd name="T30" fmla="*/ 115 w 196"/>
                <a:gd name="T31" fmla="*/ 77 h 140"/>
                <a:gd name="T32" fmla="*/ 126 w 196"/>
                <a:gd name="T33" fmla="*/ 84 h 140"/>
                <a:gd name="T34" fmla="*/ 136 w 196"/>
                <a:gd name="T35" fmla="*/ 91 h 140"/>
                <a:gd name="T36" fmla="*/ 157 w 196"/>
                <a:gd name="T37" fmla="*/ 98 h 140"/>
                <a:gd name="T38" fmla="*/ 175 w 196"/>
                <a:gd name="T39" fmla="*/ 108 h 140"/>
                <a:gd name="T40" fmla="*/ 185 w 196"/>
                <a:gd name="T41" fmla="*/ 112 h 140"/>
                <a:gd name="T42" fmla="*/ 192 w 196"/>
                <a:gd name="T43" fmla="*/ 115 h 140"/>
                <a:gd name="T44" fmla="*/ 196 w 196"/>
                <a:gd name="T45" fmla="*/ 119 h 140"/>
                <a:gd name="T46" fmla="*/ 196 w 196"/>
                <a:gd name="T47" fmla="*/ 122 h 140"/>
                <a:gd name="T48" fmla="*/ 196 w 196"/>
                <a:gd name="T49" fmla="*/ 126 h 140"/>
                <a:gd name="T50" fmla="*/ 189 w 196"/>
                <a:gd name="T51" fmla="*/ 129 h 140"/>
                <a:gd name="T52" fmla="*/ 182 w 196"/>
                <a:gd name="T53" fmla="*/ 133 h 140"/>
                <a:gd name="T54" fmla="*/ 171 w 196"/>
                <a:gd name="T55" fmla="*/ 136 h 140"/>
                <a:gd name="T56" fmla="*/ 157 w 196"/>
                <a:gd name="T57" fmla="*/ 136 h 140"/>
                <a:gd name="T58" fmla="*/ 147 w 196"/>
                <a:gd name="T59" fmla="*/ 136 h 140"/>
                <a:gd name="T60" fmla="*/ 140 w 196"/>
                <a:gd name="T61" fmla="*/ 136 h 140"/>
                <a:gd name="T62" fmla="*/ 133 w 196"/>
                <a:gd name="T63" fmla="*/ 140 h 140"/>
                <a:gd name="T64" fmla="*/ 129 w 196"/>
                <a:gd name="T65" fmla="*/ 136 h 140"/>
                <a:gd name="T66" fmla="*/ 126 w 196"/>
                <a:gd name="T67" fmla="*/ 136 h 140"/>
                <a:gd name="T68" fmla="*/ 119 w 196"/>
                <a:gd name="T69" fmla="*/ 133 h 140"/>
                <a:gd name="T70" fmla="*/ 115 w 196"/>
                <a:gd name="T71" fmla="*/ 129 h 140"/>
                <a:gd name="T72" fmla="*/ 108 w 196"/>
                <a:gd name="T73" fmla="*/ 126 h 140"/>
                <a:gd name="T74" fmla="*/ 105 w 196"/>
                <a:gd name="T75" fmla="*/ 119 h 140"/>
                <a:gd name="T76" fmla="*/ 98 w 196"/>
                <a:gd name="T77" fmla="*/ 115 h 140"/>
                <a:gd name="T78" fmla="*/ 91 w 196"/>
                <a:gd name="T79" fmla="*/ 105 h 140"/>
                <a:gd name="T80" fmla="*/ 91 w 196"/>
                <a:gd name="T81" fmla="*/ 10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6" h="140">
                  <a:moveTo>
                    <a:pt x="91" y="105"/>
                  </a:moveTo>
                  <a:lnTo>
                    <a:pt x="84" y="98"/>
                  </a:lnTo>
                  <a:lnTo>
                    <a:pt x="73" y="87"/>
                  </a:lnTo>
                  <a:lnTo>
                    <a:pt x="66" y="77"/>
                  </a:lnTo>
                  <a:lnTo>
                    <a:pt x="52" y="66"/>
                  </a:lnTo>
                  <a:lnTo>
                    <a:pt x="42" y="56"/>
                  </a:lnTo>
                  <a:lnTo>
                    <a:pt x="28" y="42"/>
                  </a:lnTo>
                  <a:lnTo>
                    <a:pt x="14" y="32"/>
                  </a:lnTo>
                  <a:lnTo>
                    <a:pt x="0" y="18"/>
                  </a:lnTo>
                  <a:lnTo>
                    <a:pt x="10" y="0"/>
                  </a:lnTo>
                  <a:lnTo>
                    <a:pt x="35" y="18"/>
                  </a:lnTo>
                  <a:lnTo>
                    <a:pt x="56" y="35"/>
                  </a:lnTo>
                  <a:lnTo>
                    <a:pt x="73" y="49"/>
                  </a:lnTo>
                  <a:lnTo>
                    <a:pt x="91" y="59"/>
                  </a:lnTo>
                  <a:lnTo>
                    <a:pt x="101" y="70"/>
                  </a:lnTo>
                  <a:lnTo>
                    <a:pt x="115" y="77"/>
                  </a:lnTo>
                  <a:lnTo>
                    <a:pt x="126" y="84"/>
                  </a:lnTo>
                  <a:lnTo>
                    <a:pt x="136" y="91"/>
                  </a:lnTo>
                  <a:lnTo>
                    <a:pt x="157" y="98"/>
                  </a:lnTo>
                  <a:lnTo>
                    <a:pt x="175" y="108"/>
                  </a:lnTo>
                  <a:lnTo>
                    <a:pt x="185" y="112"/>
                  </a:lnTo>
                  <a:lnTo>
                    <a:pt x="192" y="115"/>
                  </a:lnTo>
                  <a:lnTo>
                    <a:pt x="196" y="119"/>
                  </a:lnTo>
                  <a:lnTo>
                    <a:pt x="196" y="122"/>
                  </a:lnTo>
                  <a:lnTo>
                    <a:pt x="196" y="126"/>
                  </a:lnTo>
                  <a:lnTo>
                    <a:pt x="189" y="129"/>
                  </a:lnTo>
                  <a:lnTo>
                    <a:pt x="182" y="133"/>
                  </a:lnTo>
                  <a:lnTo>
                    <a:pt x="171" y="136"/>
                  </a:lnTo>
                  <a:lnTo>
                    <a:pt x="157" y="136"/>
                  </a:lnTo>
                  <a:lnTo>
                    <a:pt x="147" y="136"/>
                  </a:lnTo>
                  <a:lnTo>
                    <a:pt x="140" y="136"/>
                  </a:lnTo>
                  <a:lnTo>
                    <a:pt x="133" y="140"/>
                  </a:lnTo>
                  <a:lnTo>
                    <a:pt x="129" y="136"/>
                  </a:lnTo>
                  <a:lnTo>
                    <a:pt x="126" y="136"/>
                  </a:lnTo>
                  <a:lnTo>
                    <a:pt x="119" y="133"/>
                  </a:lnTo>
                  <a:lnTo>
                    <a:pt x="115" y="129"/>
                  </a:lnTo>
                  <a:lnTo>
                    <a:pt x="108" y="126"/>
                  </a:lnTo>
                  <a:lnTo>
                    <a:pt x="105" y="119"/>
                  </a:lnTo>
                  <a:lnTo>
                    <a:pt x="98" y="115"/>
                  </a:lnTo>
                  <a:lnTo>
                    <a:pt x="91" y="105"/>
                  </a:lnTo>
                  <a:lnTo>
                    <a:pt x="91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9">
              <a:extLst>
                <a:ext uri="{FF2B5EF4-FFF2-40B4-BE49-F238E27FC236}">
                  <a16:creationId xmlns:a16="http://schemas.microsoft.com/office/drawing/2014/main" id="{5D269682-04D1-4F43-BB93-77B6C41A3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325" y="22400395"/>
              <a:ext cx="360673" cy="403462"/>
            </a:xfrm>
            <a:custGeom>
              <a:avLst/>
              <a:gdLst>
                <a:gd name="T0" fmla="*/ 38 w 59"/>
                <a:gd name="T1" fmla="*/ 14 h 66"/>
                <a:gd name="T2" fmla="*/ 45 w 59"/>
                <a:gd name="T3" fmla="*/ 21 h 66"/>
                <a:gd name="T4" fmla="*/ 52 w 59"/>
                <a:gd name="T5" fmla="*/ 24 h 66"/>
                <a:gd name="T6" fmla="*/ 56 w 59"/>
                <a:gd name="T7" fmla="*/ 31 h 66"/>
                <a:gd name="T8" fmla="*/ 56 w 59"/>
                <a:gd name="T9" fmla="*/ 38 h 66"/>
                <a:gd name="T10" fmla="*/ 59 w 59"/>
                <a:gd name="T11" fmla="*/ 42 h 66"/>
                <a:gd name="T12" fmla="*/ 59 w 59"/>
                <a:gd name="T13" fmla="*/ 49 h 66"/>
                <a:gd name="T14" fmla="*/ 56 w 59"/>
                <a:gd name="T15" fmla="*/ 52 h 66"/>
                <a:gd name="T16" fmla="*/ 56 w 59"/>
                <a:gd name="T17" fmla="*/ 56 h 66"/>
                <a:gd name="T18" fmla="*/ 52 w 59"/>
                <a:gd name="T19" fmla="*/ 63 h 66"/>
                <a:gd name="T20" fmla="*/ 49 w 59"/>
                <a:gd name="T21" fmla="*/ 66 h 66"/>
                <a:gd name="T22" fmla="*/ 45 w 59"/>
                <a:gd name="T23" fmla="*/ 66 h 66"/>
                <a:gd name="T24" fmla="*/ 42 w 59"/>
                <a:gd name="T25" fmla="*/ 66 h 66"/>
                <a:gd name="T26" fmla="*/ 38 w 59"/>
                <a:gd name="T27" fmla="*/ 66 h 66"/>
                <a:gd name="T28" fmla="*/ 35 w 59"/>
                <a:gd name="T29" fmla="*/ 59 h 66"/>
                <a:gd name="T30" fmla="*/ 28 w 59"/>
                <a:gd name="T31" fmla="*/ 56 h 66"/>
                <a:gd name="T32" fmla="*/ 21 w 59"/>
                <a:gd name="T33" fmla="*/ 45 h 66"/>
                <a:gd name="T34" fmla="*/ 14 w 59"/>
                <a:gd name="T35" fmla="*/ 38 h 66"/>
                <a:gd name="T36" fmla="*/ 7 w 59"/>
                <a:gd name="T37" fmla="*/ 31 h 66"/>
                <a:gd name="T38" fmla="*/ 3 w 59"/>
                <a:gd name="T39" fmla="*/ 24 h 66"/>
                <a:gd name="T40" fmla="*/ 0 w 59"/>
                <a:gd name="T41" fmla="*/ 17 h 66"/>
                <a:gd name="T42" fmla="*/ 0 w 59"/>
                <a:gd name="T43" fmla="*/ 14 h 66"/>
                <a:gd name="T44" fmla="*/ 0 w 59"/>
                <a:gd name="T45" fmla="*/ 10 h 66"/>
                <a:gd name="T46" fmla="*/ 0 w 59"/>
                <a:gd name="T47" fmla="*/ 3 h 66"/>
                <a:gd name="T48" fmla="*/ 0 w 59"/>
                <a:gd name="T49" fmla="*/ 3 h 66"/>
                <a:gd name="T50" fmla="*/ 3 w 59"/>
                <a:gd name="T51" fmla="*/ 0 h 66"/>
                <a:gd name="T52" fmla="*/ 7 w 59"/>
                <a:gd name="T53" fmla="*/ 0 h 66"/>
                <a:gd name="T54" fmla="*/ 10 w 59"/>
                <a:gd name="T55" fmla="*/ 0 h 66"/>
                <a:gd name="T56" fmla="*/ 17 w 59"/>
                <a:gd name="T57" fmla="*/ 3 h 66"/>
                <a:gd name="T58" fmla="*/ 21 w 59"/>
                <a:gd name="T59" fmla="*/ 7 h 66"/>
                <a:gd name="T60" fmla="*/ 28 w 59"/>
                <a:gd name="T61" fmla="*/ 10 h 66"/>
                <a:gd name="T62" fmla="*/ 38 w 59"/>
                <a:gd name="T63" fmla="*/ 14 h 66"/>
                <a:gd name="T64" fmla="*/ 38 w 59"/>
                <a:gd name="T65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66">
                  <a:moveTo>
                    <a:pt x="38" y="14"/>
                  </a:moveTo>
                  <a:lnTo>
                    <a:pt x="45" y="21"/>
                  </a:lnTo>
                  <a:lnTo>
                    <a:pt x="52" y="24"/>
                  </a:lnTo>
                  <a:lnTo>
                    <a:pt x="56" y="31"/>
                  </a:lnTo>
                  <a:lnTo>
                    <a:pt x="56" y="38"/>
                  </a:lnTo>
                  <a:lnTo>
                    <a:pt x="59" y="42"/>
                  </a:lnTo>
                  <a:lnTo>
                    <a:pt x="59" y="49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63"/>
                  </a:lnTo>
                  <a:lnTo>
                    <a:pt x="49" y="66"/>
                  </a:lnTo>
                  <a:lnTo>
                    <a:pt x="45" y="66"/>
                  </a:lnTo>
                  <a:lnTo>
                    <a:pt x="42" y="66"/>
                  </a:lnTo>
                  <a:lnTo>
                    <a:pt x="38" y="66"/>
                  </a:lnTo>
                  <a:lnTo>
                    <a:pt x="35" y="59"/>
                  </a:lnTo>
                  <a:lnTo>
                    <a:pt x="28" y="56"/>
                  </a:lnTo>
                  <a:lnTo>
                    <a:pt x="21" y="45"/>
                  </a:lnTo>
                  <a:lnTo>
                    <a:pt x="14" y="38"/>
                  </a:lnTo>
                  <a:lnTo>
                    <a:pt x="7" y="31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1" y="7"/>
                  </a:lnTo>
                  <a:lnTo>
                    <a:pt x="28" y="10"/>
                  </a:lnTo>
                  <a:lnTo>
                    <a:pt x="38" y="14"/>
                  </a:lnTo>
                  <a:lnTo>
                    <a:pt x="38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0">
              <a:extLst>
                <a:ext uri="{FF2B5EF4-FFF2-40B4-BE49-F238E27FC236}">
                  <a16:creationId xmlns:a16="http://schemas.microsoft.com/office/drawing/2014/main" id="{5CC7FAA5-483E-4CFA-AF81-DDE86EB96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079" y="22889440"/>
              <a:ext cx="470708" cy="470708"/>
            </a:xfrm>
            <a:custGeom>
              <a:avLst/>
              <a:gdLst>
                <a:gd name="T0" fmla="*/ 0 w 77"/>
                <a:gd name="T1" fmla="*/ 4 h 77"/>
                <a:gd name="T2" fmla="*/ 0 w 77"/>
                <a:gd name="T3" fmla="*/ 0 h 77"/>
                <a:gd name="T4" fmla="*/ 4 w 77"/>
                <a:gd name="T5" fmla="*/ 0 h 77"/>
                <a:gd name="T6" fmla="*/ 7 w 77"/>
                <a:gd name="T7" fmla="*/ 0 h 77"/>
                <a:gd name="T8" fmla="*/ 7 w 77"/>
                <a:gd name="T9" fmla="*/ 0 h 77"/>
                <a:gd name="T10" fmla="*/ 14 w 77"/>
                <a:gd name="T11" fmla="*/ 0 h 77"/>
                <a:gd name="T12" fmla="*/ 21 w 77"/>
                <a:gd name="T13" fmla="*/ 4 h 77"/>
                <a:gd name="T14" fmla="*/ 28 w 77"/>
                <a:gd name="T15" fmla="*/ 4 h 77"/>
                <a:gd name="T16" fmla="*/ 39 w 77"/>
                <a:gd name="T17" fmla="*/ 7 h 77"/>
                <a:gd name="T18" fmla="*/ 46 w 77"/>
                <a:gd name="T19" fmla="*/ 11 h 77"/>
                <a:gd name="T20" fmla="*/ 53 w 77"/>
                <a:gd name="T21" fmla="*/ 18 h 77"/>
                <a:gd name="T22" fmla="*/ 60 w 77"/>
                <a:gd name="T23" fmla="*/ 21 h 77"/>
                <a:gd name="T24" fmla="*/ 67 w 77"/>
                <a:gd name="T25" fmla="*/ 28 h 77"/>
                <a:gd name="T26" fmla="*/ 74 w 77"/>
                <a:gd name="T27" fmla="*/ 35 h 77"/>
                <a:gd name="T28" fmla="*/ 77 w 77"/>
                <a:gd name="T29" fmla="*/ 42 h 77"/>
                <a:gd name="T30" fmla="*/ 77 w 77"/>
                <a:gd name="T31" fmla="*/ 49 h 77"/>
                <a:gd name="T32" fmla="*/ 77 w 77"/>
                <a:gd name="T33" fmla="*/ 56 h 77"/>
                <a:gd name="T34" fmla="*/ 77 w 77"/>
                <a:gd name="T35" fmla="*/ 63 h 77"/>
                <a:gd name="T36" fmla="*/ 77 w 77"/>
                <a:gd name="T37" fmla="*/ 66 h 77"/>
                <a:gd name="T38" fmla="*/ 77 w 77"/>
                <a:gd name="T39" fmla="*/ 70 h 77"/>
                <a:gd name="T40" fmla="*/ 74 w 77"/>
                <a:gd name="T41" fmla="*/ 73 h 77"/>
                <a:gd name="T42" fmla="*/ 74 w 77"/>
                <a:gd name="T43" fmla="*/ 77 h 77"/>
                <a:gd name="T44" fmla="*/ 70 w 77"/>
                <a:gd name="T45" fmla="*/ 77 h 77"/>
                <a:gd name="T46" fmla="*/ 67 w 77"/>
                <a:gd name="T47" fmla="*/ 77 h 77"/>
                <a:gd name="T48" fmla="*/ 67 w 77"/>
                <a:gd name="T49" fmla="*/ 77 h 77"/>
                <a:gd name="T50" fmla="*/ 63 w 77"/>
                <a:gd name="T51" fmla="*/ 77 h 77"/>
                <a:gd name="T52" fmla="*/ 60 w 77"/>
                <a:gd name="T53" fmla="*/ 73 h 77"/>
                <a:gd name="T54" fmla="*/ 56 w 77"/>
                <a:gd name="T55" fmla="*/ 70 h 77"/>
                <a:gd name="T56" fmla="*/ 49 w 77"/>
                <a:gd name="T57" fmla="*/ 63 h 77"/>
                <a:gd name="T58" fmla="*/ 46 w 77"/>
                <a:gd name="T59" fmla="*/ 60 h 77"/>
                <a:gd name="T60" fmla="*/ 39 w 77"/>
                <a:gd name="T61" fmla="*/ 53 h 77"/>
                <a:gd name="T62" fmla="*/ 32 w 77"/>
                <a:gd name="T63" fmla="*/ 46 h 77"/>
                <a:gd name="T64" fmla="*/ 21 w 77"/>
                <a:gd name="T65" fmla="*/ 35 h 77"/>
                <a:gd name="T66" fmla="*/ 18 w 77"/>
                <a:gd name="T67" fmla="*/ 28 h 77"/>
                <a:gd name="T68" fmla="*/ 11 w 77"/>
                <a:gd name="T69" fmla="*/ 25 h 77"/>
                <a:gd name="T70" fmla="*/ 7 w 77"/>
                <a:gd name="T71" fmla="*/ 18 h 77"/>
                <a:gd name="T72" fmla="*/ 4 w 77"/>
                <a:gd name="T73" fmla="*/ 14 h 77"/>
                <a:gd name="T74" fmla="*/ 0 w 77"/>
                <a:gd name="T75" fmla="*/ 11 h 77"/>
                <a:gd name="T76" fmla="*/ 0 w 77"/>
                <a:gd name="T77" fmla="*/ 7 h 77"/>
                <a:gd name="T78" fmla="*/ 0 w 77"/>
                <a:gd name="T79" fmla="*/ 4 h 77"/>
                <a:gd name="T80" fmla="*/ 0 w 77"/>
                <a:gd name="T81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77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9" y="7"/>
                  </a:lnTo>
                  <a:lnTo>
                    <a:pt x="46" y="11"/>
                  </a:lnTo>
                  <a:lnTo>
                    <a:pt x="53" y="18"/>
                  </a:lnTo>
                  <a:lnTo>
                    <a:pt x="60" y="21"/>
                  </a:lnTo>
                  <a:lnTo>
                    <a:pt x="67" y="28"/>
                  </a:lnTo>
                  <a:lnTo>
                    <a:pt x="74" y="35"/>
                  </a:lnTo>
                  <a:lnTo>
                    <a:pt x="77" y="42"/>
                  </a:lnTo>
                  <a:lnTo>
                    <a:pt x="77" y="49"/>
                  </a:lnTo>
                  <a:lnTo>
                    <a:pt x="77" y="56"/>
                  </a:lnTo>
                  <a:lnTo>
                    <a:pt x="77" y="63"/>
                  </a:lnTo>
                  <a:lnTo>
                    <a:pt x="77" y="66"/>
                  </a:lnTo>
                  <a:lnTo>
                    <a:pt x="77" y="70"/>
                  </a:lnTo>
                  <a:lnTo>
                    <a:pt x="74" y="73"/>
                  </a:lnTo>
                  <a:lnTo>
                    <a:pt x="74" y="77"/>
                  </a:lnTo>
                  <a:lnTo>
                    <a:pt x="70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3" y="77"/>
                  </a:lnTo>
                  <a:lnTo>
                    <a:pt x="60" y="73"/>
                  </a:lnTo>
                  <a:lnTo>
                    <a:pt x="56" y="70"/>
                  </a:lnTo>
                  <a:lnTo>
                    <a:pt x="49" y="63"/>
                  </a:lnTo>
                  <a:lnTo>
                    <a:pt x="46" y="60"/>
                  </a:lnTo>
                  <a:lnTo>
                    <a:pt x="39" y="53"/>
                  </a:lnTo>
                  <a:lnTo>
                    <a:pt x="32" y="46"/>
                  </a:lnTo>
                  <a:lnTo>
                    <a:pt x="21" y="35"/>
                  </a:lnTo>
                  <a:lnTo>
                    <a:pt x="18" y="28"/>
                  </a:lnTo>
                  <a:lnTo>
                    <a:pt x="11" y="25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1">
              <a:extLst>
                <a:ext uri="{FF2B5EF4-FFF2-40B4-BE49-F238E27FC236}">
                  <a16:creationId xmlns:a16="http://schemas.microsoft.com/office/drawing/2014/main" id="{D6B660F6-762E-41FE-B3A4-F86B4D74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329" y="22589898"/>
              <a:ext cx="770247" cy="495160"/>
            </a:xfrm>
            <a:custGeom>
              <a:avLst/>
              <a:gdLst>
                <a:gd name="T0" fmla="*/ 7 w 126"/>
                <a:gd name="T1" fmla="*/ 67 h 81"/>
                <a:gd name="T2" fmla="*/ 4 w 126"/>
                <a:gd name="T3" fmla="*/ 63 h 81"/>
                <a:gd name="T4" fmla="*/ 0 w 126"/>
                <a:gd name="T5" fmla="*/ 56 h 81"/>
                <a:gd name="T6" fmla="*/ 0 w 126"/>
                <a:gd name="T7" fmla="*/ 49 h 81"/>
                <a:gd name="T8" fmla="*/ 0 w 126"/>
                <a:gd name="T9" fmla="*/ 46 h 81"/>
                <a:gd name="T10" fmla="*/ 0 w 126"/>
                <a:gd name="T11" fmla="*/ 42 h 81"/>
                <a:gd name="T12" fmla="*/ 4 w 126"/>
                <a:gd name="T13" fmla="*/ 42 h 81"/>
                <a:gd name="T14" fmla="*/ 4 w 126"/>
                <a:gd name="T15" fmla="*/ 42 h 81"/>
                <a:gd name="T16" fmla="*/ 7 w 126"/>
                <a:gd name="T17" fmla="*/ 42 h 81"/>
                <a:gd name="T18" fmla="*/ 14 w 126"/>
                <a:gd name="T19" fmla="*/ 42 h 81"/>
                <a:gd name="T20" fmla="*/ 14 w 126"/>
                <a:gd name="T21" fmla="*/ 42 h 81"/>
                <a:gd name="T22" fmla="*/ 18 w 126"/>
                <a:gd name="T23" fmla="*/ 46 h 81"/>
                <a:gd name="T24" fmla="*/ 21 w 126"/>
                <a:gd name="T25" fmla="*/ 46 h 81"/>
                <a:gd name="T26" fmla="*/ 21 w 126"/>
                <a:gd name="T27" fmla="*/ 42 h 81"/>
                <a:gd name="T28" fmla="*/ 25 w 126"/>
                <a:gd name="T29" fmla="*/ 42 h 81"/>
                <a:gd name="T30" fmla="*/ 32 w 126"/>
                <a:gd name="T31" fmla="*/ 39 h 81"/>
                <a:gd name="T32" fmla="*/ 35 w 126"/>
                <a:gd name="T33" fmla="*/ 39 h 81"/>
                <a:gd name="T34" fmla="*/ 42 w 126"/>
                <a:gd name="T35" fmla="*/ 35 h 81"/>
                <a:gd name="T36" fmla="*/ 53 w 126"/>
                <a:gd name="T37" fmla="*/ 28 h 81"/>
                <a:gd name="T38" fmla="*/ 60 w 126"/>
                <a:gd name="T39" fmla="*/ 25 h 81"/>
                <a:gd name="T40" fmla="*/ 70 w 126"/>
                <a:gd name="T41" fmla="*/ 21 h 81"/>
                <a:gd name="T42" fmla="*/ 80 w 126"/>
                <a:gd name="T43" fmla="*/ 18 h 81"/>
                <a:gd name="T44" fmla="*/ 87 w 126"/>
                <a:gd name="T45" fmla="*/ 14 h 81"/>
                <a:gd name="T46" fmla="*/ 94 w 126"/>
                <a:gd name="T47" fmla="*/ 11 h 81"/>
                <a:gd name="T48" fmla="*/ 98 w 126"/>
                <a:gd name="T49" fmla="*/ 7 h 81"/>
                <a:gd name="T50" fmla="*/ 105 w 126"/>
                <a:gd name="T51" fmla="*/ 4 h 81"/>
                <a:gd name="T52" fmla="*/ 108 w 126"/>
                <a:gd name="T53" fmla="*/ 4 h 81"/>
                <a:gd name="T54" fmla="*/ 112 w 126"/>
                <a:gd name="T55" fmla="*/ 0 h 81"/>
                <a:gd name="T56" fmla="*/ 115 w 126"/>
                <a:gd name="T57" fmla="*/ 0 h 81"/>
                <a:gd name="T58" fmla="*/ 119 w 126"/>
                <a:gd name="T59" fmla="*/ 0 h 81"/>
                <a:gd name="T60" fmla="*/ 122 w 126"/>
                <a:gd name="T61" fmla="*/ 4 h 81"/>
                <a:gd name="T62" fmla="*/ 126 w 126"/>
                <a:gd name="T63" fmla="*/ 7 h 81"/>
                <a:gd name="T64" fmla="*/ 119 w 126"/>
                <a:gd name="T65" fmla="*/ 14 h 81"/>
                <a:gd name="T66" fmla="*/ 108 w 126"/>
                <a:gd name="T67" fmla="*/ 25 h 81"/>
                <a:gd name="T68" fmla="*/ 91 w 126"/>
                <a:gd name="T69" fmla="*/ 35 h 81"/>
                <a:gd name="T70" fmla="*/ 73 w 126"/>
                <a:gd name="T71" fmla="*/ 49 h 81"/>
                <a:gd name="T72" fmla="*/ 63 w 126"/>
                <a:gd name="T73" fmla="*/ 56 h 81"/>
                <a:gd name="T74" fmla="*/ 56 w 126"/>
                <a:gd name="T75" fmla="*/ 63 h 81"/>
                <a:gd name="T76" fmla="*/ 49 w 126"/>
                <a:gd name="T77" fmla="*/ 67 h 81"/>
                <a:gd name="T78" fmla="*/ 42 w 126"/>
                <a:gd name="T79" fmla="*/ 74 h 81"/>
                <a:gd name="T80" fmla="*/ 35 w 126"/>
                <a:gd name="T81" fmla="*/ 77 h 81"/>
                <a:gd name="T82" fmla="*/ 32 w 126"/>
                <a:gd name="T83" fmla="*/ 77 h 81"/>
                <a:gd name="T84" fmla="*/ 28 w 126"/>
                <a:gd name="T85" fmla="*/ 81 h 81"/>
                <a:gd name="T86" fmla="*/ 28 w 126"/>
                <a:gd name="T87" fmla="*/ 81 h 81"/>
                <a:gd name="T88" fmla="*/ 25 w 126"/>
                <a:gd name="T89" fmla="*/ 81 h 81"/>
                <a:gd name="T90" fmla="*/ 18 w 126"/>
                <a:gd name="T91" fmla="*/ 77 h 81"/>
                <a:gd name="T92" fmla="*/ 14 w 126"/>
                <a:gd name="T93" fmla="*/ 74 h 81"/>
                <a:gd name="T94" fmla="*/ 7 w 126"/>
                <a:gd name="T95" fmla="*/ 67 h 81"/>
                <a:gd name="T96" fmla="*/ 7 w 126"/>
                <a:gd name="T9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81">
                  <a:moveTo>
                    <a:pt x="7" y="67"/>
                  </a:moveTo>
                  <a:lnTo>
                    <a:pt x="4" y="63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8" y="46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32" y="39"/>
                  </a:lnTo>
                  <a:lnTo>
                    <a:pt x="35" y="39"/>
                  </a:lnTo>
                  <a:lnTo>
                    <a:pt x="42" y="35"/>
                  </a:lnTo>
                  <a:lnTo>
                    <a:pt x="53" y="28"/>
                  </a:lnTo>
                  <a:lnTo>
                    <a:pt x="60" y="25"/>
                  </a:lnTo>
                  <a:lnTo>
                    <a:pt x="70" y="21"/>
                  </a:lnTo>
                  <a:lnTo>
                    <a:pt x="80" y="18"/>
                  </a:lnTo>
                  <a:lnTo>
                    <a:pt x="87" y="14"/>
                  </a:lnTo>
                  <a:lnTo>
                    <a:pt x="94" y="11"/>
                  </a:lnTo>
                  <a:lnTo>
                    <a:pt x="98" y="7"/>
                  </a:lnTo>
                  <a:lnTo>
                    <a:pt x="105" y="4"/>
                  </a:lnTo>
                  <a:lnTo>
                    <a:pt x="108" y="4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4"/>
                  </a:lnTo>
                  <a:lnTo>
                    <a:pt x="126" y="7"/>
                  </a:lnTo>
                  <a:lnTo>
                    <a:pt x="119" y="14"/>
                  </a:lnTo>
                  <a:lnTo>
                    <a:pt x="108" y="25"/>
                  </a:lnTo>
                  <a:lnTo>
                    <a:pt x="91" y="35"/>
                  </a:lnTo>
                  <a:lnTo>
                    <a:pt x="73" y="49"/>
                  </a:lnTo>
                  <a:lnTo>
                    <a:pt x="63" y="56"/>
                  </a:lnTo>
                  <a:lnTo>
                    <a:pt x="56" y="63"/>
                  </a:lnTo>
                  <a:lnTo>
                    <a:pt x="49" y="67"/>
                  </a:lnTo>
                  <a:lnTo>
                    <a:pt x="42" y="74"/>
                  </a:lnTo>
                  <a:lnTo>
                    <a:pt x="35" y="77"/>
                  </a:lnTo>
                  <a:lnTo>
                    <a:pt x="32" y="77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5" y="81"/>
                  </a:lnTo>
                  <a:lnTo>
                    <a:pt x="18" y="77"/>
                  </a:lnTo>
                  <a:lnTo>
                    <a:pt x="14" y="74"/>
                  </a:lnTo>
                  <a:lnTo>
                    <a:pt x="7" y="67"/>
                  </a:lnTo>
                  <a:lnTo>
                    <a:pt x="7" y="6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AF81735B-18ED-4106-8CFA-A3C99132F89F}"/>
              </a:ext>
            </a:extLst>
          </p:cNvPr>
          <p:cNvGrpSpPr/>
          <p:nvPr/>
        </p:nvGrpSpPr>
        <p:grpSpPr>
          <a:xfrm>
            <a:off x="7032111" y="2468091"/>
            <a:ext cx="1876715" cy="2219046"/>
            <a:chOff x="5796407" y="21226686"/>
            <a:chExt cx="1876715" cy="2219046"/>
          </a:xfrm>
        </p:grpSpPr>
        <p:sp>
          <p:nvSpPr>
            <p:cNvPr id="12" name="Freeform 122">
              <a:extLst>
                <a:ext uri="{FF2B5EF4-FFF2-40B4-BE49-F238E27FC236}">
                  <a16:creationId xmlns:a16="http://schemas.microsoft.com/office/drawing/2014/main" id="{AB4EBAE2-A3EF-400A-8B20-25B25CF9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663" y="21226686"/>
              <a:ext cx="984206" cy="317880"/>
            </a:xfrm>
            <a:custGeom>
              <a:avLst/>
              <a:gdLst>
                <a:gd name="T0" fmla="*/ 161 w 161"/>
                <a:gd name="T1" fmla="*/ 21 h 52"/>
                <a:gd name="T2" fmla="*/ 161 w 161"/>
                <a:gd name="T3" fmla="*/ 24 h 52"/>
                <a:gd name="T4" fmla="*/ 158 w 161"/>
                <a:gd name="T5" fmla="*/ 28 h 52"/>
                <a:gd name="T6" fmla="*/ 154 w 161"/>
                <a:gd name="T7" fmla="*/ 31 h 52"/>
                <a:gd name="T8" fmla="*/ 147 w 161"/>
                <a:gd name="T9" fmla="*/ 35 h 52"/>
                <a:gd name="T10" fmla="*/ 140 w 161"/>
                <a:gd name="T11" fmla="*/ 35 h 52"/>
                <a:gd name="T12" fmla="*/ 130 w 161"/>
                <a:gd name="T13" fmla="*/ 38 h 52"/>
                <a:gd name="T14" fmla="*/ 119 w 161"/>
                <a:gd name="T15" fmla="*/ 38 h 52"/>
                <a:gd name="T16" fmla="*/ 91 w 161"/>
                <a:gd name="T17" fmla="*/ 45 h 52"/>
                <a:gd name="T18" fmla="*/ 60 w 161"/>
                <a:gd name="T19" fmla="*/ 49 h 52"/>
                <a:gd name="T20" fmla="*/ 49 w 161"/>
                <a:gd name="T21" fmla="*/ 52 h 52"/>
                <a:gd name="T22" fmla="*/ 39 w 161"/>
                <a:gd name="T23" fmla="*/ 52 h 52"/>
                <a:gd name="T24" fmla="*/ 28 w 161"/>
                <a:gd name="T25" fmla="*/ 52 h 52"/>
                <a:gd name="T26" fmla="*/ 21 w 161"/>
                <a:gd name="T27" fmla="*/ 52 h 52"/>
                <a:gd name="T28" fmla="*/ 18 w 161"/>
                <a:gd name="T29" fmla="*/ 49 h 52"/>
                <a:gd name="T30" fmla="*/ 11 w 161"/>
                <a:gd name="T31" fmla="*/ 45 h 52"/>
                <a:gd name="T32" fmla="*/ 7 w 161"/>
                <a:gd name="T33" fmla="*/ 42 h 52"/>
                <a:gd name="T34" fmla="*/ 4 w 161"/>
                <a:gd name="T35" fmla="*/ 38 h 52"/>
                <a:gd name="T36" fmla="*/ 4 w 161"/>
                <a:gd name="T37" fmla="*/ 35 h 52"/>
                <a:gd name="T38" fmla="*/ 0 w 161"/>
                <a:gd name="T39" fmla="*/ 31 h 52"/>
                <a:gd name="T40" fmla="*/ 4 w 161"/>
                <a:gd name="T41" fmla="*/ 28 h 52"/>
                <a:gd name="T42" fmla="*/ 7 w 161"/>
                <a:gd name="T43" fmla="*/ 28 h 52"/>
                <a:gd name="T44" fmla="*/ 11 w 161"/>
                <a:gd name="T45" fmla="*/ 28 h 52"/>
                <a:gd name="T46" fmla="*/ 14 w 161"/>
                <a:gd name="T47" fmla="*/ 28 h 52"/>
                <a:gd name="T48" fmla="*/ 21 w 161"/>
                <a:gd name="T49" fmla="*/ 24 h 52"/>
                <a:gd name="T50" fmla="*/ 28 w 161"/>
                <a:gd name="T51" fmla="*/ 24 h 52"/>
                <a:gd name="T52" fmla="*/ 35 w 161"/>
                <a:gd name="T53" fmla="*/ 21 h 52"/>
                <a:gd name="T54" fmla="*/ 46 w 161"/>
                <a:gd name="T55" fmla="*/ 21 h 52"/>
                <a:gd name="T56" fmla="*/ 56 w 161"/>
                <a:gd name="T57" fmla="*/ 17 h 52"/>
                <a:gd name="T58" fmla="*/ 67 w 161"/>
                <a:gd name="T59" fmla="*/ 14 h 52"/>
                <a:gd name="T60" fmla="*/ 81 w 161"/>
                <a:gd name="T61" fmla="*/ 10 h 52"/>
                <a:gd name="T62" fmla="*/ 91 w 161"/>
                <a:gd name="T63" fmla="*/ 7 h 52"/>
                <a:gd name="T64" fmla="*/ 102 w 161"/>
                <a:gd name="T65" fmla="*/ 7 h 52"/>
                <a:gd name="T66" fmla="*/ 109 w 161"/>
                <a:gd name="T67" fmla="*/ 3 h 52"/>
                <a:gd name="T68" fmla="*/ 116 w 161"/>
                <a:gd name="T69" fmla="*/ 3 h 52"/>
                <a:gd name="T70" fmla="*/ 123 w 161"/>
                <a:gd name="T71" fmla="*/ 0 h 52"/>
                <a:gd name="T72" fmla="*/ 126 w 161"/>
                <a:gd name="T73" fmla="*/ 0 h 52"/>
                <a:gd name="T74" fmla="*/ 133 w 161"/>
                <a:gd name="T75" fmla="*/ 0 h 52"/>
                <a:gd name="T76" fmla="*/ 137 w 161"/>
                <a:gd name="T77" fmla="*/ 0 h 52"/>
                <a:gd name="T78" fmla="*/ 144 w 161"/>
                <a:gd name="T79" fmla="*/ 3 h 52"/>
                <a:gd name="T80" fmla="*/ 147 w 161"/>
                <a:gd name="T81" fmla="*/ 3 h 52"/>
                <a:gd name="T82" fmla="*/ 151 w 161"/>
                <a:gd name="T83" fmla="*/ 7 h 52"/>
                <a:gd name="T84" fmla="*/ 154 w 161"/>
                <a:gd name="T85" fmla="*/ 10 h 52"/>
                <a:gd name="T86" fmla="*/ 158 w 161"/>
                <a:gd name="T87" fmla="*/ 14 h 52"/>
                <a:gd name="T88" fmla="*/ 161 w 161"/>
                <a:gd name="T89" fmla="*/ 17 h 52"/>
                <a:gd name="T90" fmla="*/ 161 w 161"/>
                <a:gd name="T91" fmla="*/ 21 h 52"/>
                <a:gd name="T92" fmla="*/ 161 w 161"/>
                <a:gd name="T9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1" h="52">
                  <a:moveTo>
                    <a:pt x="161" y="21"/>
                  </a:moveTo>
                  <a:lnTo>
                    <a:pt x="161" y="24"/>
                  </a:lnTo>
                  <a:lnTo>
                    <a:pt x="158" y="28"/>
                  </a:lnTo>
                  <a:lnTo>
                    <a:pt x="154" y="31"/>
                  </a:lnTo>
                  <a:lnTo>
                    <a:pt x="147" y="35"/>
                  </a:lnTo>
                  <a:lnTo>
                    <a:pt x="140" y="35"/>
                  </a:lnTo>
                  <a:lnTo>
                    <a:pt x="130" y="38"/>
                  </a:lnTo>
                  <a:lnTo>
                    <a:pt x="119" y="38"/>
                  </a:lnTo>
                  <a:lnTo>
                    <a:pt x="91" y="45"/>
                  </a:lnTo>
                  <a:lnTo>
                    <a:pt x="60" y="49"/>
                  </a:lnTo>
                  <a:lnTo>
                    <a:pt x="49" y="52"/>
                  </a:lnTo>
                  <a:lnTo>
                    <a:pt x="39" y="52"/>
                  </a:lnTo>
                  <a:lnTo>
                    <a:pt x="28" y="52"/>
                  </a:lnTo>
                  <a:lnTo>
                    <a:pt x="21" y="52"/>
                  </a:lnTo>
                  <a:lnTo>
                    <a:pt x="18" y="49"/>
                  </a:lnTo>
                  <a:lnTo>
                    <a:pt x="11" y="45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11" y="28"/>
                  </a:lnTo>
                  <a:lnTo>
                    <a:pt x="14" y="28"/>
                  </a:lnTo>
                  <a:lnTo>
                    <a:pt x="21" y="24"/>
                  </a:lnTo>
                  <a:lnTo>
                    <a:pt x="28" y="24"/>
                  </a:lnTo>
                  <a:lnTo>
                    <a:pt x="35" y="21"/>
                  </a:lnTo>
                  <a:lnTo>
                    <a:pt x="46" y="21"/>
                  </a:lnTo>
                  <a:lnTo>
                    <a:pt x="56" y="17"/>
                  </a:lnTo>
                  <a:lnTo>
                    <a:pt x="67" y="14"/>
                  </a:lnTo>
                  <a:lnTo>
                    <a:pt x="81" y="10"/>
                  </a:lnTo>
                  <a:lnTo>
                    <a:pt x="91" y="7"/>
                  </a:lnTo>
                  <a:lnTo>
                    <a:pt x="102" y="7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4" y="3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0"/>
                  </a:lnTo>
                  <a:lnTo>
                    <a:pt x="158" y="14"/>
                  </a:lnTo>
                  <a:lnTo>
                    <a:pt x="161" y="17"/>
                  </a:lnTo>
                  <a:lnTo>
                    <a:pt x="161" y="21"/>
                  </a:lnTo>
                  <a:lnTo>
                    <a:pt x="161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3">
              <a:extLst>
                <a:ext uri="{FF2B5EF4-FFF2-40B4-BE49-F238E27FC236}">
                  <a16:creationId xmlns:a16="http://schemas.microsoft.com/office/drawing/2014/main" id="{8D9CF08C-94BD-4A9F-99C3-58B2CDB8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2699" y="21373400"/>
              <a:ext cx="513498" cy="2072332"/>
            </a:xfrm>
            <a:custGeom>
              <a:avLst/>
              <a:gdLst>
                <a:gd name="T0" fmla="*/ 0 w 84"/>
                <a:gd name="T1" fmla="*/ 269 h 339"/>
                <a:gd name="T2" fmla="*/ 14 w 84"/>
                <a:gd name="T3" fmla="*/ 269 h 339"/>
                <a:gd name="T4" fmla="*/ 31 w 84"/>
                <a:gd name="T5" fmla="*/ 273 h 339"/>
                <a:gd name="T6" fmla="*/ 45 w 84"/>
                <a:gd name="T7" fmla="*/ 276 h 339"/>
                <a:gd name="T8" fmla="*/ 49 w 84"/>
                <a:gd name="T9" fmla="*/ 276 h 339"/>
                <a:gd name="T10" fmla="*/ 52 w 84"/>
                <a:gd name="T11" fmla="*/ 273 h 339"/>
                <a:gd name="T12" fmla="*/ 52 w 84"/>
                <a:gd name="T13" fmla="*/ 262 h 339"/>
                <a:gd name="T14" fmla="*/ 52 w 84"/>
                <a:gd name="T15" fmla="*/ 252 h 339"/>
                <a:gd name="T16" fmla="*/ 52 w 84"/>
                <a:gd name="T17" fmla="*/ 238 h 339"/>
                <a:gd name="T18" fmla="*/ 56 w 84"/>
                <a:gd name="T19" fmla="*/ 217 h 339"/>
                <a:gd name="T20" fmla="*/ 56 w 84"/>
                <a:gd name="T21" fmla="*/ 182 h 339"/>
                <a:gd name="T22" fmla="*/ 56 w 84"/>
                <a:gd name="T23" fmla="*/ 122 h 339"/>
                <a:gd name="T24" fmla="*/ 52 w 84"/>
                <a:gd name="T25" fmla="*/ 77 h 339"/>
                <a:gd name="T26" fmla="*/ 49 w 84"/>
                <a:gd name="T27" fmla="*/ 49 h 339"/>
                <a:gd name="T28" fmla="*/ 49 w 84"/>
                <a:gd name="T29" fmla="*/ 28 h 339"/>
                <a:gd name="T30" fmla="*/ 49 w 84"/>
                <a:gd name="T31" fmla="*/ 11 h 339"/>
                <a:gd name="T32" fmla="*/ 63 w 84"/>
                <a:gd name="T33" fmla="*/ 11 h 339"/>
                <a:gd name="T34" fmla="*/ 73 w 84"/>
                <a:gd name="T35" fmla="*/ 18 h 339"/>
                <a:gd name="T36" fmla="*/ 80 w 84"/>
                <a:gd name="T37" fmla="*/ 21 h 339"/>
                <a:gd name="T38" fmla="*/ 84 w 84"/>
                <a:gd name="T39" fmla="*/ 25 h 339"/>
                <a:gd name="T40" fmla="*/ 84 w 84"/>
                <a:gd name="T41" fmla="*/ 32 h 339"/>
                <a:gd name="T42" fmla="*/ 84 w 84"/>
                <a:gd name="T43" fmla="*/ 46 h 339"/>
                <a:gd name="T44" fmla="*/ 84 w 84"/>
                <a:gd name="T45" fmla="*/ 60 h 339"/>
                <a:gd name="T46" fmla="*/ 80 w 84"/>
                <a:gd name="T47" fmla="*/ 81 h 339"/>
                <a:gd name="T48" fmla="*/ 80 w 84"/>
                <a:gd name="T49" fmla="*/ 108 h 339"/>
                <a:gd name="T50" fmla="*/ 80 w 84"/>
                <a:gd name="T51" fmla="*/ 147 h 339"/>
                <a:gd name="T52" fmla="*/ 84 w 84"/>
                <a:gd name="T53" fmla="*/ 182 h 339"/>
                <a:gd name="T54" fmla="*/ 84 w 84"/>
                <a:gd name="T55" fmla="*/ 217 h 339"/>
                <a:gd name="T56" fmla="*/ 84 w 84"/>
                <a:gd name="T57" fmla="*/ 241 h 339"/>
                <a:gd name="T58" fmla="*/ 84 w 84"/>
                <a:gd name="T59" fmla="*/ 259 h 339"/>
                <a:gd name="T60" fmla="*/ 84 w 84"/>
                <a:gd name="T61" fmla="*/ 283 h 339"/>
                <a:gd name="T62" fmla="*/ 80 w 84"/>
                <a:gd name="T63" fmla="*/ 304 h 339"/>
                <a:gd name="T64" fmla="*/ 70 w 84"/>
                <a:gd name="T65" fmla="*/ 328 h 339"/>
                <a:gd name="T66" fmla="*/ 59 w 84"/>
                <a:gd name="T67" fmla="*/ 335 h 339"/>
                <a:gd name="T68" fmla="*/ 52 w 84"/>
                <a:gd name="T69" fmla="*/ 339 h 339"/>
                <a:gd name="T70" fmla="*/ 45 w 84"/>
                <a:gd name="T71" fmla="*/ 335 h 339"/>
                <a:gd name="T72" fmla="*/ 45 w 84"/>
                <a:gd name="T73" fmla="*/ 325 h 339"/>
                <a:gd name="T74" fmla="*/ 38 w 84"/>
                <a:gd name="T75" fmla="*/ 311 h 339"/>
                <a:gd name="T76" fmla="*/ 21 w 84"/>
                <a:gd name="T77" fmla="*/ 297 h 339"/>
                <a:gd name="T78" fmla="*/ 3 w 84"/>
                <a:gd name="T79" fmla="*/ 283 h 339"/>
                <a:gd name="T80" fmla="*/ 0 w 84"/>
                <a:gd name="T81" fmla="*/ 273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" h="339">
                  <a:moveTo>
                    <a:pt x="0" y="273"/>
                  </a:moveTo>
                  <a:lnTo>
                    <a:pt x="0" y="269"/>
                  </a:lnTo>
                  <a:lnTo>
                    <a:pt x="7" y="269"/>
                  </a:lnTo>
                  <a:lnTo>
                    <a:pt x="14" y="269"/>
                  </a:lnTo>
                  <a:lnTo>
                    <a:pt x="24" y="269"/>
                  </a:lnTo>
                  <a:lnTo>
                    <a:pt x="31" y="273"/>
                  </a:lnTo>
                  <a:lnTo>
                    <a:pt x="38" y="276"/>
                  </a:lnTo>
                  <a:lnTo>
                    <a:pt x="45" y="276"/>
                  </a:lnTo>
                  <a:lnTo>
                    <a:pt x="49" y="276"/>
                  </a:lnTo>
                  <a:lnTo>
                    <a:pt x="49" y="276"/>
                  </a:lnTo>
                  <a:lnTo>
                    <a:pt x="49" y="276"/>
                  </a:lnTo>
                  <a:lnTo>
                    <a:pt x="52" y="273"/>
                  </a:lnTo>
                  <a:lnTo>
                    <a:pt x="52" y="266"/>
                  </a:lnTo>
                  <a:lnTo>
                    <a:pt x="52" y="262"/>
                  </a:lnTo>
                  <a:lnTo>
                    <a:pt x="52" y="259"/>
                  </a:lnTo>
                  <a:lnTo>
                    <a:pt x="52" y="252"/>
                  </a:lnTo>
                  <a:lnTo>
                    <a:pt x="52" y="245"/>
                  </a:lnTo>
                  <a:lnTo>
                    <a:pt x="52" y="238"/>
                  </a:lnTo>
                  <a:lnTo>
                    <a:pt x="52" y="227"/>
                  </a:lnTo>
                  <a:lnTo>
                    <a:pt x="56" y="217"/>
                  </a:lnTo>
                  <a:lnTo>
                    <a:pt x="56" y="206"/>
                  </a:lnTo>
                  <a:lnTo>
                    <a:pt x="56" y="182"/>
                  </a:lnTo>
                  <a:lnTo>
                    <a:pt x="56" y="154"/>
                  </a:lnTo>
                  <a:lnTo>
                    <a:pt x="56" y="122"/>
                  </a:lnTo>
                  <a:lnTo>
                    <a:pt x="52" y="91"/>
                  </a:lnTo>
                  <a:lnTo>
                    <a:pt x="52" y="77"/>
                  </a:lnTo>
                  <a:lnTo>
                    <a:pt x="52" y="63"/>
                  </a:lnTo>
                  <a:lnTo>
                    <a:pt x="49" y="49"/>
                  </a:lnTo>
                  <a:lnTo>
                    <a:pt x="49" y="39"/>
                  </a:lnTo>
                  <a:lnTo>
                    <a:pt x="49" y="28"/>
                  </a:lnTo>
                  <a:lnTo>
                    <a:pt x="49" y="18"/>
                  </a:lnTo>
                  <a:lnTo>
                    <a:pt x="49" y="11"/>
                  </a:lnTo>
                  <a:lnTo>
                    <a:pt x="49" y="0"/>
                  </a:lnTo>
                  <a:lnTo>
                    <a:pt x="63" y="11"/>
                  </a:lnTo>
                  <a:lnTo>
                    <a:pt x="66" y="14"/>
                  </a:lnTo>
                  <a:lnTo>
                    <a:pt x="73" y="18"/>
                  </a:lnTo>
                  <a:lnTo>
                    <a:pt x="77" y="21"/>
                  </a:lnTo>
                  <a:lnTo>
                    <a:pt x="80" y="21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9"/>
                  </a:lnTo>
                  <a:lnTo>
                    <a:pt x="84" y="46"/>
                  </a:lnTo>
                  <a:lnTo>
                    <a:pt x="84" y="49"/>
                  </a:lnTo>
                  <a:lnTo>
                    <a:pt x="84" y="60"/>
                  </a:lnTo>
                  <a:lnTo>
                    <a:pt x="84" y="67"/>
                  </a:lnTo>
                  <a:lnTo>
                    <a:pt x="80" y="81"/>
                  </a:lnTo>
                  <a:lnTo>
                    <a:pt x="80" y="91"/>
                  </a:lnTo>
                  <a:lnTo>
                    <a:pt x="80" y="108"/>
                  </a:lnTo>
                  <a:lnTo>
                    <a:pt x="80" y="126"/>
                  </a:lnTo>
                  <a:lnTo>
                    <a:pt x="80" y="147"/>
                  </a:lnTo>
                  <a:lnTo>
                    <a:pt x="84" y="164"/>
                  </a:lnTo>
                  <a:lnTo>
                    <a:pt x="84" y="182"/>
                  </a:lnTo>
                  <a:lnTo>
                    <a:pt x="84" y="199"/>
                  </a:lnTo>
                  <a:lnTo>
                    <a:pt x="84" y="217"/>
                  </a:lnTo>
                  <a:lnTo>
                    <a:pt x="84" y="227"/>
                  </a:lnTo>
                  <a:lnTo>
                    <a:pt x="84" y="241"/>
                  </a:lnTo>
                  <a:lnTo>
                    <a:pt x="84" y="248"/>
                  </a:lnTo>
                  <a:lnTo>
                    <a:pt x="84" y="259"/>
                  </a:lnTo>
                  <a:lnTo>
                    <a:pt x="84" y="273"/>
                  </a:lnTo>
                  <a:lnTo>
                    <a:pt x="84" y="283"/>
                  </a:lnTo>
                  <a:lnTo>
                    <a:pt x="80" y="294"/>
                  </a:lnTo>
                  <a:lnTo>
                    <a:pt x="80" y="304"/>
                  </a:lnTo>
                  <a:lnTo>
                    <a:pt x="77" y="318"/>
                  </a:lnTo>
                  <a:lnTo>
                    <a:pt x="70" y="328"/>
                  </a:lnTo>
                  <a:lnTo>
                    <a:pt x="66" y="332"/>
                  </a:lnTo>
                  <a:lnTo>
                    <a:pt x="59" y="335"/>
                  </a:lnTo>
                  <a:lnTo>
                    <a:pt x="56" y="339"/>
                  </a:lnTo>
                  <a:lnTo>
                    <a:pt x="52" y="339"/>
                  </a:lnTo>
                  <a:lnTo>
                    <a:pt x="49" y="339"/>
                  </a:lnTo>
                  <a:lnTo>
                    <a:pt x="45" y="335"/>
                  </a:lnTo>
                  <a:lnTo>
                    <a:pt x="45" y="332"/>
                  </a:lnTo>
                  <a:lnTo>
                    <a:pt x="45" y="325"/>
                  </a:lnTo>
                  <a:lnTo>
                    <a:pt x="42" y="318"/>
                  </a:lnTo>
                  <a:lnTo>
                    <a:pt x="38" y="311"/>
                  </a:lnTo>
                  <a:lnTo>
                    <a:pt x="31" y="304"/>
                  </a:lnTo>
                  <a:lnTo>
                    <a:pt x="21" y="297"/>
                  </a:lnTo>
                  <a:lnTo>
                    <a:pt x="10" y="290"/>
                  </a:lnTo>
                  <a:lnTo>
                    <a:pt x="3" y="283"/>
                  </a:lnTo>
                  <a:lnTo>
                    <a:pt x="0" y="276"/>
                  </a:lnTo>
                  <a:lnTo>
                    <a:pt x="0" y="273"/>
                  </a:lnTo>
                  <a:lnTo>
                    <a:pt x="0" y="27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4">
              <a:extLst>
                <a:ext uri="{FF2B5EF4-FFF2-40B4-BE49-F238E27FC236}">
                  <a16:creationId xmlns:a16="http://schemas.microsoft.com/office/drawing/2014/main" id="{179297C2-6836-442D-B051-B4C648FFB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6407" y="21825767"/>
              <a:ext cx="1876715" cy="421804"/>
            </a:xfrm>
            <a:custGeom>
              <a:avLst/>
              <a:gdLst>
                <a:gd name="T0" fmla="*/ 133 w 307"/>
                <a:gd name="T1" fmla="*/ 17 h 69"/>
                <a:gd name="T2" fmla="*/ 157 w 307"/>
                <a:gd name="T3" fmla="*/ 13 h 69"/>
                <a:gd name="T4" fmla="*/ 178 w 307"/>
                <a:gd name="T5" fmla="*/ 10 h 69"/>
                <a:gd name="T6" fmla="*/ 196 w 307"/>
                <a:gd name="T7" fmla="*/ 7 h 69"/>
                <a:gd name="T8" fmla="*/ 213 w 307"/>
                <a:gd name="T9" fmla="*/ 3 h 69"/>
                <a:gd name="T10" fmla="*/ 227 w 307"/>
                <a:gd name="T11" fmla="*/ 3 h 69"/>
                <a:gd name="T12" fmla="*/ 241 w 307"/>
                <a:gd name="T13" fmla="*/ 0 h 69"/>
                <a:gd name="T14" fmla="*/ 251 w 307"/>
                <a:gd name="T15" fmla="*/ 0 h 69"/>
                <a:gd name="T16" fmla="*/ 258 w 307"/>
                <a:gd name="T17" fmla="*/ 0 h 69"/>
                <a:gd name="T18" fmla="*/ 272 w 307"/>
                <a:gd name="T19" fmla="*/ 0 h 69"/>
                <a:gd name="T20" fmla="*/ 283 w 307"/>
                <a:gd name="T21" fmla="*/ 3 h 69"/>
                <a:gd name="T22" fmla="*/ 293 w 307"/>
                <a:gd name="T23" fmla="*/ 7 h 69"/>
                <a:gd name="T24" fmla="*/ 297 w 307"/>
                <a:gd name="T25" fmla="*/ 10 h 69"/>
                <a:gd name="T26" fmla="*/ 304 w 307"/>
                <a:gd name="T27" fmla="*/ 13 h 69"/>
                <a:gd name="T28" fmla="*/ 307 w 307"/>
                <a:gd name="T29" fmla="*/ 17 h 69"/>
                <a:gd name="T30" fmla="*/ 307 w 307"/>
                <a:gd name="T31" fmla="*/ 24 h 69"/>
                <a:gd name="T32" fmla="*/ 307 w 307"/>
                <a:gd name="T33" fmla="*/ 27 h 69"/>
                <a:gd name="T34" fmla="*/ 307 w 307"/>
                <a:gd name="T35" fmla="*/ 27 h 69"/>
                <a:gd name="T36" fmla="*/ 304 w 307"/>
                <a:gd name="T37" fmla="*/ 31 h 69"/>
                <a:gd name="T38" fmla="*/ 300 w 307"/>
                <a:gd name="T39" fmla="*/ 31 h 69"/>
                <a:gd name="T40" fmla="*/ 293 w 307"/>
                <a:gd name="T41" fmla="*/ 31 h 69"/>
                <a:gd name="T42" fmla="*/ 286 w 307"/>
                <a:gd name="T43" fmla="*/ 34 h 69"/>
                <a:gd name="T44" fmla="*/ 276 w 307"/>
                <a:gd name="T45" fmla="*/ 34 h 69"/>
                <a:gd name="T46" fmla="*/ 262 w 307"/>
                <a:gd name="T47" fmla="*/ 34 h 69"/>
                <a:gd name="T48" fmla="*/ 248 w 307"/>
                <a:gd name="T49" fmla="*/ 34 h 69"/>
                <a:gd name="T50" fmla="*/ 220 w 307"/>
                <a:gd name="T51" fmla="*/ 34 h 69"/>
                <a:gd name="T52" fmla="*/ 196 w 307"/>
                <a:gd name="T53" fmla="*/ 38 h 69"/>
                <a:gd name="T54" fmla="*/ 171 w 307"/>
                <a:gd name="T55" fmla="*/ 38 h 69"/>
                <a:gd name="T56" fmla="*/ 147 w 307"/>
                <a:gd name="T57" fmla="*/ 41 h 69"/>
                <a:gd name="T58" fmla="*/ 129 w 307"/>
                <a:gd name="T59" fmla="*/ 48 h 69"/>
                <a:gd name="T60" fmla="*/ 108 w 307"/>
                <a:gd name="T61" fmla="*/ 52 h 69"/>
                <a:gd name="T62" fmla="*/ 91 w 307"/>
                <a:gd name="T63" fmla="*/ 55 h 69"/>
                <a:gd name="T64" fmla="*/ 73 w 307"/>
                <a:gd name="T65" fmla="*/ 59 h 69"/>
                <a:gd name="T66" fmla="*/ 59 w 307"/>
                <a:gd name="T67" fmla="*/ 62 h 69"/>
                <a:gd name="T68" fmla="*/ 49 w 307"/>
                <a:gd name="T69" fmla="*/ 66 h 69"/>
                <a:gd name="T70" fmla="*/ 42 w 307"/>
                <a:gd name="T71" fmla="*/ 66 h 69"/>
                <a:gd name="T72" fmla="*/ 35 w 307"/>
                <a:gd name="T73" fmla="*/ 69 h 69"/>
                <a:gd name="T74" fmla="*/ 35 w 307"/>
                <a:gd name="T75" fmla="*/ 66 h 69"/>
                <a:gd name="T76" fmla="*/ 31 w 307"/>
                <a:gd name="T77" fmla="*/ 66 h 69"/>
                <a:gd name="T78" fmla="*/ 28 w 307"/>
                <a:gd name="T79" fmla="*/ 62 h 69"/>
                <a:gd name="T80" fmla="*/ 24 w 307"/>
                <a:gd name="T81" fmla="*/ 62 h 69"/>
                <a:gd name="T82" fmla="*/ 10 w 307"/>
                <a:gd name="T83" fmla="*/ 52 h 69"/>
                <a:gd name="T84" fmla="*/ 0 w 307"/>
                <a:gd name="T85" fmla="*/ 38 h 69"/>
                <a:gd name="T86" fmla="*/ 10 w 307"/>
                <a:gd name="T87" fmla="*/ 38 h 69"/>
                <a:gd name="T88" fmla="*/ 21 w 307"/>
                <a:gd name="T89" fmla="*/ 34 h 69"/>
                <a:gd name="T90" fmla="*/ 38 w 307"/>
                <a:gd name="T91" fmla="*/ 34 h 69"/>
                <a:gd name="T92" fmla="*/ 52 w 307"/>
                <a:gd name="T93" fmla="*/ 31 h 69"/>
                <a:gd name="T94" fmla="*/ 70 w 307"/>
                <a:gd name="T95" fmla="*/ 27 h 69"/>
                <a:gd name="T96" fmla="*/ 91 w 307"/>
                <a:gd name="T97" fmla="*/ 24 h 69"/>
                <a:gd name="T98" fmla="*/ 112 w 307"/>
                <a:gd name="T99" fmla="*/ 20 h 69"/>
                <a:gd name="T100" fmla="*/ 133 w 307"/>
                <a:gd name="T101" fmla="*/ 17 h 69"/>
                <a:gd name="T102" fmla="*/ 133 w 307"/>
                <a:gd name="T103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7" h="69">
                  <a:moveTo>
                    <a:pt x="133" y="17"/>
                  </a:moveTo>
                  <a:lnTo>
                    <a:pt x="157" y="13"/>
                  </a:lnTo>
                  <a:lnTo>
                    <a:pt x="178" y="10"/>
                  </a:lnTo>
                  <a:lnTo>
                    <a:pt x="196" y="7"/>
                  </a:lnTo>
                  <a:lnTo>
                    <a:pt x="213" y="3"/>
                  </a:lnTo>
                  <a:lnTo>
                    <a:pt x="227" y="3"/>
                  </a:lnTo>
                  <a:lnTo>
                    <a:pt x="241" y="0"/>
                  </a:lnTo>
                  <a:lnTo>
                    <a:pt x="251" y="0"/>
                  </a:lnTo>
                  <a:lnTo>
                    <a:pt x="258" y="0"/>
                  </a:lnTo>
                  <a:lnTo>
                    <a:pt x="272" y="0"/>
                  </a:lnTo>
                  <a:lnTo>
                    <a:pt x="283" y="3"/>
                  </a:lnTo>
                  <a:lnTo>
                    <a:pt x="293" y="7"/>
                  </a:lnTo>
                  <a:lnTo>
                    <a:pt x="297" y="10"/>
                  </a:lnTo>
                  <a:lnTo>
                    <a:pt x="304" y="13"/>
                  </a:lnTo>
                  <a:lnTo>
                    <a:pt x="307" y="17"/>
                  </a:lnTo>
                  <a:lnTo>
                    <a:pt x="307" y="24"/>
                  </a:lnTo>
                  <a:lnTo>
                    <a:pt x="307" y="27"/>
                  </a:lnTo>
                  <a:lnTo>
                    <a:pt x="307" y="27"/>
                  </a:lnTo>
                  <a:lnTo>
                    <a:pt x="304" y="31"/>
                  </a:lnTo>
                  <a:lnTo>
                    <a:pt x="300" y="31"/>
                  </a:lnTo>
                  <a:lnTo>
                    <a:pt x="293" y="31"/>
                  </a:lnTo>
                  <a:lnTo>
                    <a:pt x="286" y="34"/>
                  </a:lnTo>
                  <a:lnTo>
                    <a:pt x="276" y="34"/>
                  </a:lnTo>
                  <a:lnTo>
                    <a:pt x="262" y="34"/>
                  </a:lnTo>
                  <a:lnTo>
                    <a:pt x="248" y="34"/>
                  </a:lnTo>
                  <a:lnTo>
                    <a:pt x="220" y="34"/>
                  </a:lnTo>
                  <a:lnTo>
                    <a:pt x="196" y="38"/>
                  </a:lnTo>
                  <a:lnTo>
                    <a:pt x="171" y="38"/>
                  </a:lnTo>
                  <a:lnTo>
                    <a:pt x="147" y="41"/>
                  </a:lnTo>
                  <a:lnTo>
                    <a:pt x="129" y="48"/>
                  </a:lnTo>
                  <a:lnTo>
                    <a:pt x="108" y="52"/>
                  </a:lnTo>
                  <a:lnTo>
                    <a:pt x="91" y="55"/>
                  </a:lnTo>
                  <a:lnTo>
                    <a:pt x="73" y="59"/>
                  </a:lnTo>
                  <a:lnTo>
                    <a:pt x="59" y="62"/>
                  </a:lnTo>
                  <a:lnTo>
                    <a:pt x="49" y="66"/>
                  </a:lnTo>
                  <a:lnTo>
                    <a:pt x="42" y="66"/>
                  </a:lnTo>
                  <a:lnTo>
                    <a:pt x="35" y="69"/>
                  </a:lnTo>
                  <a:lnTo>
                    <a:pt x="35" y="66"/>
                  </a:lnTo>
                  <a:lnTo>
                    <a:pt x="31" y="66"/>
                  </a:lnTo>
                  <a:lnTo>
                    <a:pt x="28" y="62"/>
                  </a:lnTo>
                  <a:lnTo>
                    <a:pt x="24" y="62"/>
                  </a:lnTo>
                  <a:lnTo>
                    <a:pt x="10" y="52"/>
                  </a:lnTo>
                  <a:lnTo>
                    <a:pt x="0" y="38"/>
                  </a:lnTo>
                  <a:lnTo>
                    <a:pt x="10" y="38"/>
                  </a:lnTo>
                  <a:lnTo>
                    <a:pt x="21" y="34"/>
                  </a:lnTo>
                  <a:lnTo>
                    <a:pt x="38" y="34"/>
                  </a:lnTo>
                  <a:lnTo>
                    <a:pt x="52" y="31"/>
                  </a:lnTo>
                  <a:lnTo>
                    <a:pt x="70" y="27"/>
                  </a:lnTo>
                  <a:lnTo>
                    <a:pt x="91" y="24"/>
                  </a:lnTo>
                  <a:lnTo>
                    <a:pt x="112" y="20"/>
                  </a:lnTo>
                  <a:lnTo>
                    <a:pt x="133" y="17"/>
                  </a:lnTo>
                  <a:lnTo>
                    <a:pt x="133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4349266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B316343-7FA4-450B-8BCF-C4325EB0B891}"/>
              </a:ext>
            </a:extLst>
          </p:cNvPr>
          <p:cNvGrpSpPr/>
          <p:nvPr/>
        </p:nvGrpSpPr>
        <p:grpSpPr>
          <a:xfrm>
            <a:off x="5090399" y="2246120"/>
            <a:ext cx="2011202" cy="2365759"/>
            <a:chOff x="4555456" y="23702476"/>
            <a:chExt cx="2011202" cy="2365759"/>
          </a:xfrm>
        </p:grpSpPr>
        <p:sp>
          <p:nvSpPr>
            <p:cNvPr id="3" name="Freeform 125">
              <a:extLst>
                <a:ext uri="{FF2B5EF4-FFF2-40B4-BE49-F238E27FC236}">
                  <a16:creationId xmlns:a16="http://schemas.microsoft.com/office/drawing/2014/main" id="{1BF9C9ED-4962-4D2E-8FD2-8781FB71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864" y="23788059"/>
              <a:ext cx="745795" cy="427915"/>
            </a:xfrm>
            <a:custGeom>
              <a:avLst/>
              <a:gdLst>
                <a:gd name="T0" fmla="*/ 0 w 122"/>
                <a:gd name="T1" fmla="*/ 63 h 70"/>
                <a:gd name="T2" fmla="*/ 0 w 122"/>
                <a:gd name="T3" fmla="*/ 63 h 70"/>
                <a:gd name="T4" fmla="*/ 0 w 122"/>
                <a:gd name="T5" fmla="*/ 59 h 70"/>
                <a:gd name="T6" fmla="*/ 3 w 122"/>
                <a:gd name="T7" fmla="*/ 59 h 70"/>
                <a:gd name="T8" fmla="*/ 7 w 122"/>
                <a:gd name="T9" fmla="*/ 56 h 70"/>
                <a:gd name="T10" fmla="*/ 10 w 122"/>
                <a:gd name="T11" fmla="*/ 52 h 70"/>
                <a:gd name="T12" fmla="*/ 17 w 122"/>
                <a:gd name="T13" fmla="*/ 49 h 70"/>
                <a:gd name="T14" fmla="*/ 24 w 122"/>
                <a:gd name="T15" fmla="*/ 45 h 70"/>
                <a:gd name="T16" fmla="*/ 31 w 122"/>
                <a:gd name="T17" fmla="*/ 42 h 70"/>
                <a:gd name="T18" fmla="*/ 49 w 122"/>
                <a:gd name="T19" fmla="*/ 35 h 70"/>
                <a:gd name="T20" fmla="*/ 59 w 122"/>
                <a:gd name="T21" fmla="*/ 31 h 70"/>
                <a:gd name="T22" fmla="*/ 70 w 122"/>
                <a:gd name="T23" fmla="*/ 24 h 70"/>
                <a:gd name="T24" fmla="*/ 77 w 122"/>
                <a:gd name="T25" fmla="*/ 21 h 70"/>
                <a:gd name="T26" fmla="*/ 80 w 122"/>
                <a:gd name="T27" fmla="*/ 17 h 70"/>
                <a:gd name="T28" fmla="*/ 80 w 122"/>
                <a:gd name="T29" fmla="*/ 14 h 70"/>
                <a:gd name="T30" fmla="*/ 84 w 122"/>
                <a:gd name="T31" fmla="*/ 10 h 70"/>
                <a:gd name="T32" fmla="*/ 80 w 122"/>
                <a:gd name="T33" fmla="*/ 10 h 70"/>
                <a:gd name="T34" fmla="*/ 80 w 122"/>
                <a:gd name="T35" fmla="*/ 7 h 70"/>
                <a:gd name="T36" fmla="*/ 80 w 122"/>
                <a:gd name="T37" fmla="*/ 3 h 70"/>
                <a:gd name="T38" fmla="*/ 80 w 122"/>
                <a:gd name="T39" fmla="*/ 3 h 70"/>
                <a:gd name="T40" fmla="*/ 84 w 122"/>
                <a:gd name="T41" fmla="*/ 0 h 70"/>
                <a:gd name="T42" fmla="*/ 87 w 122"/>
                <a:gd name="T43" fmla="*/ 0 h 70"/>
                <a:gd name="T44" fmla="*/ 94 w 122"/>
                <a:gd name="T45" fmla="*/ 0 h 70"/>
                <a:gd name="T46" fmla="*/ 98 w 122"/>
                <a:gd name="T47" fmla="*/ 0 h 70"/>
                <a:gd name="T48" fmla="*/ 105 w 122"/>
                <a:gd name="T49" fmla="*/ 3 h 70"/>
                <a:gd name="T50" fmla="*/ 112 w 122"/>
                <a:gd name="T51" fmla="*/ 10 h 70"/>
                <a:gd name="T52" fmla="*/ 119 w 122"/>
                <a:gd name="T53" fmla="*/ 14 h 70"/>
                <a:gd name="T54" fmla="*/ 122 w 122"/>
                <a:gd name="T55" fmla="*/ 17 h 70"/>
                <a:gd name="T56" fmla="*/ 122 w 122"/>
                <a:gd name="T57" fmla="*/ 24 h 70"/>
                <a:gd name="T58" fmla="*/ 122 w 122"/>
                <a:gd name="T59" fmla="*/ 28 h 70"/>
                <a:gd name="T60" fmla="*/ 115 w 122"/>
                <a:gd name="T61" fmla="*/ 31 h 70"/>
                <a:gd name="T62" fmla="*/ 108 w 122"/>
                <a:gd name="T63" fmla="*/ 38 h 70"/>
                <a:gd name="T64" fmla="*/ 98 w 122"/>
                <a:gd name="T65" fmla="*/ 45 h 70"/>
                <a:gd name="T66" fmla="*/ 66 w 122"/>
                <a:gd name="T67" fmla="*/ 56 h 70"/>
                <a:gd name="T68" fmla="*/ 35 w 122"/>
                <a:gd name="T69" fmla="*/ 63 h 70"/>
                <a:gd name="T70" fmla="*/ 28 w 122"/>
                <a:gd name="T71" fmla="*/ 66 h 70"/>
                <a:gd name="T72" fmla="*/ 21 w 122"/>
                <a:gd name="T73" fmla="*/ 66 h 70"/>
                <a:gd name="T74" fmla="*/ 14 w 122"/>
                <a:gd name="T75" fmla="*/ 66 h 70"/>
                <a:gd name="T76" fmla="*/ 10 w 122"/>
                <a:gd name="T77" fmla="*/ 70 h 70"/>
                <a:gd name="T78" fmla="*/ 7 w 122"/>
                <a:gd name="T79" fmla="*/ 66 h 70"/>
                <a:gd name="T80" fmla="*/ 3 w 122"/>
                <a:gd name="T81" fmla="*/ 66 h 70"/>
                <a:gd name="T82" fmla="*/ 0 w 122"/>
                <a:gd name="T83" fmla="*/ 66 h 70"/>
                <a:gd name="T84" fmla="*/ 0 w 122"/>
                <a:gd name="T85" fmla="*/ 63 h 70"/>
                <a:gd name="T86" fmla="*/ 0 w 122"/>
                <a:gd name="T87" fmla="*/ 6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2" h="70">
                  <a:moveTo>
                    <a:pt x="0" y="63"/>
                  </a:moveTo>
                  <a:lnTo>
                    <a:pt x="0" y="63"/>
                  </a:lnTo>
                  <a:lnTo>
                    <a:pt x="0" y="59"/>
                  </a:lnTo>
                  <a:lnTo>
                    <a:pt x="3" y="59"/>
                  </a:lnTo>
                  <a:lnTo>
                    <a:pt x="7" y="56"/>
                  </a:lnTo>
                  <a:lnTo>
                    <a:pt x="10" y="52"/>
                  </a:lnTo>
                  <a:lnTo>
                    <a:pt x="17" y="49"/>
                  </a:lnTo>
                  <a:lnTo>
                    <a:pt x="24" y="45"/>
                  </a:lnTo>
                  <a:lnTo>
                    <a:pt x="31" y="42"/>
                  </a:lnTo>
                  <a:lnTo>
                    <a:pt x="49" y="35"/>
                  </a:lnTo>
                  <a:lnTo>
                    <a:pt x="59" y="31"/>
                  </a:lnTo>
                  <a:lnTo>
                    <a:pt x="70" y="24"/>
                  </a:lnTo>
                  <a:lnTo>
                    <a:pt x="77" y="21"/>
                  </a:lnTo>
                  <a:lnTo>
                    <a:pt x="80" y="17"/>
                  </a:lnTo>
                  <a:lnTo>
                    <a:pt x="80" y="14"/>
                  </a:lnTo>
                  <a:lnTo>
                    <a:pt x="84" y="10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5" y="3"/>
                  </a:lnTo>
                  <a:lnTo>
                    <a:pt x="112" y="10"/>
                  </a:lnTo>
                  <a:lnTo>
                    <a:pt x="119" y="14"/>
                  </a:lnTo>
                  <a:lnTo>
                    <a:pt x="122" y="17"/>
                  </a:lnTo>
                  <a:lnTo>
                    <a:pt x="122" y="24"/>
                  </a:lnTo>
                  <a:lnTo>
                    <a:pt x="122" y="28"/>
                  </a:lnTo>
                  <a:lnTo>
                    <a:pt x="115" y="31"/>
                  </a:lnTo>
                  <a:lnTo>
                    <a:pt x="108" y="38"/>
                  </a:lnTo>
                  <a:lnTo>
                    <a:pt x="98" y="45"/>
                  </a:lnTo>
                  <a:lnTo>
                    <a:pt x="66" y="56"/>
                  </a:lnTo>
                  <a:lnTo>
                    <a:pt x="35" y="63"/>
                  </a:lnTo>
                  <a:lnTo>
                    <a:pt x="28" y="66"/>
                  </a:lnTo>
                  <a:lnTo>
                    <a:pt x="21" y="66"/>
                  </a:lnTo>
                  <a:lnTo>
                    <a:pt x="14" y="66"/>
                  </a:lnTo>
                  <a:lnTo>
                    <a:pt x="10" y="70"/>
                  </a:lnTo>
                  <a:lnTo>
                    <a:pt x="7" y="66"/>
                  </a:lnTo>
                  <a:lnTo>
                    <a:pt x="3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6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6">
              <a:extLst>
                <a:ext uri="{FF2B5EF4-FFF2-40B4-BE49-F238E27FC236}">
                  <a16:creationId xmlns:a16="http://schemas.microsoft.com/office/drawing/2014/main" id="{B7FD5A33-DD47-4D88-8771-26AFA210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990" y="23702476"/>
              <a:ext cx="256749" cy="2365759"/>
            </a:xfrm>
            <a:custGeom>
              <a:avLst/>
              <a:gdLst>
                <a:gd name="T0" fmla="*/ 35 w 42"/>
                <a:gd name="T1" fmla="*/ 206 h 387"/>
                <a:gd name="T2" fmla="*/ 35 w 42"/>
                <a:gd name="T3" fmla="*/ 262 h 387"/>
                <a:gd name="T4" fmla="*/ 35 w 42"/>
                <a:gd name="T5" fmla="*/ 304 h 387"/>
                <a:gd name="T6" fmla="*/ 35 w 42"/>
                <a:gd name="T7" fmla="*/ 339 h 387"/>
                <a:gd name="T8" fmla="*/ 31 w 42"/>
                <a:gd name="T9" fmla="*/ 360 h 387"/>
                <a:gd name="T10" fmla="*/ 31 w 42"/>
                <a:gd name="T11" fmla="*/ 374 h 387"/>
                <a:gd name="T12" fmla="*/ 31 w 42"/>
                <a:gd name="T13" fmla="*/ 384 h 387"/>
                <a:gd name="T14" fmla="*/ 28 w 42"/>
                <a:gd name="T15" fmla="*/ 387 h 387"/>
                <a:gd name="T16" fmla="*/ 24 w 42"/>
                <a:gd name="T17" fmla="*/ 387 h 387"/>
                <a:gd name="T18" fmla="*/ 17 w 42"/>
                <a:gd name="T19" fmla="*/ 377 h 387"/>
                <a:gd name="T20" fmla="*/ 14 w 42"/>
                <a:gd name="T21" fmla="*/ 356 h 387"/>
                <a:gd name="T22" fmla="*/ 10 w 42"/>
                <a:gd name="T23" fmla="*/ 328 h 387"/>
                <a:gd name="T24" fmla="*/ 7 w 42"/>
                <a:gd name="T25" fmla="*/ 304 h 387"/>
                <a:gd name="T26" fmla="*/ 7 w 42"/>
                <a:gd name="T27" fmla="*/ 279 h 387"/>
                <a:gd name="T28" fmla="*/ 7 w 42"/>
                <a:gd name="T29" fmla="*/ 244 h 387"/>
                <a:gd name="T30" fmla="*/ 7 w 42"/>
                <a:gd name="T31" fmla="*/ 202 h 387"/>
                <a:gd name="T32" fmla="*/ 10 w 42"/>
                <a:gd name="T33" fmla="*/ 154 h 387"/>
                <a:gd name="T34" fmla="*/ 10 w 42"/>
                <a:gd name="T35" fmla="*/ 112 h 387"/>
                <a:gd name="T36" fmla="*/ 7 w 42"/>
                <a:gd name="T37" fmla="*/ 80 h 387"/>
                <a:gd name="T38" fmla="*/ 7 w 42"/>
                <a:gd name="T39" fmla="*/ 56 h 387"/>
                <a:gd name="T40" fmla="*/ 7 w 42"/>
                <a:gd name="T41" fmla="*/ 35 h 387"/>
                <a:gd name="T42" fmla="*/ 3 w 42"/>
                <a:gd name="T43" fmla="*/ 21 h 387"/>
                <a:gd name="T44" fmla="*/ 0 w 42"/>
                <a:gd name="T45" fmla="*/ 17 h 387"/>
                <a:gd name="T46" fmla="*/ 0 w 42"/>
                <a:gd name="T47" fmla="*/ 10 h 387"/>
                <a:gd name="T48" fmla="*/ 0 w 42"/>
                <a:gd name="T49" fmla="*/ 3 h 387"/>
                <a:gd name="T50" fmla="*/ 7 w 42"/>
                <a:gd name="T51" fmla="*/ 0 h 387"/>
                <a:gd name="T52" fmla="*/ 28 w 42"/>
                <a:gd name="T53" fmla="*/ 3 h 387"/>
                <a:gd name="T54" fmla="*/ 38 w 42"/>
                <a:gd name="T55" fmla="*/ 14 h 387"/>
                <a:gd name="T56" fmla="*/ 42 w 42"/>
                <a:gd name="T57" fmla="*/ 21 h 387"/>
                <a:gd name="T58" fmla="*/ 42 w 42"/>
                <a:gd name="T59" fmla="*/ 31 h 387"/>
                <a:gd name="T60" fmla="*/ 38 w 42"/>
                <a:gd name="T61" fmla="*/ 38 h 387"/>
                <a:gd name="T62" fmla="*/ 38 w 42"/>
                <a:gd name="T63" fmla="*/ 49 h 387"/>
                <a:gd name="T64" fmla="*/ 38 w 42"/>
                <a:gd name="T65" fmla="*/ 63 h 387"/>
                <a:gd name="T66" fmla="*/ 38 w 42"/>
                <a:gd name="T67" fmla="*/ 80 h 387"/>
                <a:gd name="T68" fmla="*/ 38 w 42"/>
                <a:gd name="T69" fmla="*/ 101 h 387"/>
                <a:gd name="T70" fmla="*/ 35 w 42"/>
                <a:gd name="T71" fmla="*/ 129 h 387"/>
                <a:gd name="T72" fmla="*/ 35 w 42"/>
                <a:gd name="T73" fmla="*/ 157 h 387"/>
                <a:gd name="T74" fmla="*/ 35 w 42"/>
                <a:gd name="T75" fmla="*/ 174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387">
                  <a:moveTo>
                    <a:pt x="35" y="174"/>
                  </a:moveTo>
                  <a:lnTo>
                    <a:pt x="35" y="206"/>
                  </a:lnTo>
                  <a:lnTo>
                    <a:pt x="35" y="234"/>
                  </a:lnTo>
                  <a:lnTo>
                    <a:pt x="35" y="262"/>
                  </a:lnTo>
                  <a:lnTo>
                    <a:pt x="35" y="286"/>
                  </a:lnTo>
                  <a:lnTo>
                    <a:pt x="35" y="304"/>
                  </a:lnTo>
                  <a:lnTo>
                    <a:pt x="35" y="325"/>
                  </a:lnTo>
                  <a:lnTo>
                    <a:pt x="35" y="339"/>
                  </a:lnTo>
                  <a:lnTo>
                    <a:pt x="35" y="349"/>
                  </a:lnTo>
                  <a:lnTo>
                    <a:pt x="31" y="360"/>
                  </a:lnTo>
                  <a:lnTo>
                    <a:pt x="31" y="367"/>
                  </a:lnTo>
                  <a:lnTo>
                    <a:pt x="31" y="374"/>
                  </a:lnTo>
                  <a:lnTo>
                    <a:pt x="31" y="381"/>
                  </a:lnTo>
                  <a:lnTo>
                    <a:pt x="31" y="384"/>
                  </a:lnTo>
                  <a:lnTo>
                    <a:pt x="28" y="387"/>
                  </a:lnTo>
                  <a:lnTo>
                    <a:pt x="28" y="387"/>
                  </a:lnTo>
                  <a:lnTo>
                    <a:pt x="28" y="387"/>
                  </a:lnTo>
                  <a:lnTo>
                    <a:pt x="24" y="387"/>
                  </a:lnTo>
                  <a:lnTo>
                    <a:pt x="21" y="384"/>
                  </a:lnTo>
                  <a:lnTo>
                    <a:pt x="17" y="377"/>
                  </a:lnTo>
                  <a:lnTo>
                    <a:pt x="14" y="370"/>
                  </a:lnTo>
                  <a:lnTo>
                    <a:pt x="14" y="356"/>
                  </a:lnTo>
                  <a:lnTo>
                    <a:pt x="10" y="346"/>
                  </a:lnTo>
                  <a:lnTo>
                    <a:pt x="10" y="328"/>
                  </a:lnTo>
                  <a:lnTo>
                    <a:pt x="10" y="314"/>
                  </a:lnTo>
                  <a:lnTo>
                    <a:pt x="7" y="304"/>
                  </a:lnTo>
                  <a:lnTo>
                    <a:pt x="7" y="293"/>
                  </a:lnTo>
                  <a:lnTo>
                    <a:pt x="7" y="279"/>
                  </a:lnTo>
                  <a:lnTo>
                    <a:pt x="7" y="262"/>
                  </a:lnTo>
                  <a:lnTo>
                    <a:pt x="7" y="244"/>
                  </a:lnTo>
                  <a:lnTo>
                    <a:pt x="7" y="223"/>
                  </a:lnTo>
                  <a:lnTo>
                    <a:pt x="7" y="202"/>
                  </a:lnTo>
                  <a:lnTo>
                    <a:pt x="10" y="178"/>
                  </a:lnTo>
                  <a:lnTo>
                    <a:pt x="10" y="154"/>
                  </a:lnTo>
                  <a:lnTo>
                    <a:pt x="10" y="129"/>
                  </a:lnTo>
                  <a:lnTo>
                    <a:pt x="10" y="112"/>
                  </a:lnTo>
                  <a:lnTo>
                    <a:pt x="7" y="94"/>
                  </a:lnTo>
                  <a:lnTo>
                    <a:pt x="7" y="80"/>
                  </a:lnTo>
                  <a:lnTo>
                    <a:pt x="7" y="66"/>
                  </a:lnTo>
                  <a:lnTo>
                    <a:pt x="7" y="56"/>
                  </a:lnTo>
                  <a:lnTo>
                    <a:pt x="7" y="49"/>
                  </a:lnTo>
                  <a:lnTo>
                    <a:pt x="7" y="35"/>
                  </a:lnTo>
                  <a:lnTo>
                    <a:pt x="3" y="28"/>
                  </a:lnTo>
                  <a:lnTo>
                    <a:pt x="3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3"/>
                  </a:lnTo>
                  <a:lnTo>
                    <a:pt x="35" y="10"/>
                  </a:lnTo>
                  <a:lnTo>
                    <a:pt x="38" y="14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8"/>
                  </a:lnTo>
                  <a:lnTo>
                    <a:pt x="42" y="31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38" y="49"/>
                  </a:lnTo>
                  <a:lnTo>
                    <a:pt x="38" y="56"/>
                  </a:lnTo>
                  <a:lnTo>
                    <a:pt x="38" y="63"/>
                  </a:lnTo>
                  <a:lnTo>
                    <a:pt x="38" y="70"/>
                  </a:lnTo>
                  <a:lnTo>
                    <a:pt x="38" y="80"/>
                  </a:lnTo>
                  <a:lnTo>
                    <a:pt x="38" y="91"/>
                  </a:lnTo>
                  <a:lnTo>
                    <a:pt x="38" y="101"/>
                  </a:lnTo>
                  <a:lnTo>
                    <a:pt x="35" y="115"/>
                  </a:lnTo>
                  <a:lnTo>
                    <a:pt x="35" y="129"/>
                  </a:lnTo>
                  <a:lnTo>
                    <a:pt x="35" y="143"/>
                  </a:lnTo>
                  <a:lnTo>
                    <a:pt x="35" y="157"/>
                  </a:lnTo>
                  <a:lnTo>
                    <a:pt x="35" y="174"/>
                  </a:lnTo>
                  <a:lnTo>
                    <a:pt x="35" y="17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7">
              <a:extLst>
                <a:ext uri="{FF2B5EF4-FFF2-40B4-BE49-F238E27FC236}">
                  <a16:creationId xmlns:a16="http://schemas.microsoft.com/office/drawing/2014/main" id="{B0F00263-3C76-4E7A-A90A-CB920BFE9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111" y="24405481"/>
              <a:ext cx="189507" cy="660211"/>
            </a:xfrm>
            <a:custGeom>
              <a:avLst/>
              <a:gdLst>
                <a:gd name="T0" fmla="*/ 20 w 31"/>
                <a:gd name="T1" fmla="*/ 108 h 108"/>
                <a:gd name="T2" fmla="*/ 17 w 31"/>
                <a:gd name="T3" fmla="*/ 108 h 108"/>
                <a:gd name="T4" fmla="*/ 13 w 31"/>
                <a:gd name="T5" fmla="*/ 105 h 108"/>
                <a:gd name="T6" fmla="*/ 10 w 31"/>
                <a:gd name="T7" fmla="*/ 101 h 108"/>
                <a:gd name="T8" fmla="*/ 10 w 31"/>
                <a:gd name="T9" fmla="*/ 94 h 108"/>
                <a:gd name="T10" fmla="*/ 10 w 31"/>
                <a:gd name="T11" fmla="*/ 87 h 108"/>
                <a:gd name="T12" fmla="*/ 10 w 31"/>
                <a:gd name="T13" fmla="*/ 77 h 108"/>
                <a:gd name="T14" fmla="*/ 10 w 31"/>
                <a:gd name="T15" fmla="*/ 66 h 108"/>
                <a:gd name="T16" fmla="*/ 6 w 31"/>
                <a:gd name="T17" fmla="*/ 56 h 108"/>
                <a:gd name="T18" fmla="*/ 3 w 31"/>
                <a:gd name="T19" fmla="*/ 35 h 108"/>
                <a:gd name="T20" fmla="*/ 0 w 31"/>
                <a:gd name="T21" fmla="*/ 14 h 108"/>
                <a:gd name="T22" fmla="*/ 0 w 31"/>
                <a:gd name="T23" fmla="*/ 7 h 108"/>
                <a:gd name="T24" fmla="*/ 0 w 31"/>
                <a:gd name="T25" fmla="*/ 4 h 108"/>
                <a:gd name="T26" fmla="*/ 3 w 31"/>
                <a:gd name="T27" fmla="*/ 4 h 108"/>
                <a:gd name="T28" fmla="*/ 3 w 31"/>
                <a:gd name="T29" fmla="*/ 0 h 108"/>
                <a:gd name="T30" fmla="*/ 10 w 31"/>
                <a:gd name="T31" fmla="*/ 0 h 108"/>
                <a:gd name="T32" fmla="*/ 13 w 31"/>
                <a:gd name="T33" fmla="*/ 0 h 108"/>
                <a:gd name="T34" fmla="*/ 20 w 31"/>
                <a:gd name="T35" fmla="*/ 0 h 108"/>
                <a:gd name="T36" fmla="*/ 27 w 31"/>
                <a:gd name="T37" fmla="*/ 0 h 108"/>
                <a:gd name="T38" fmla="*/ 27 w 31"/>
                <a:gd name="T39" fmla="*/ 7 h 108"/>
                <a:gd name="T40" fmla="*/ 27 w 31"/>
                <a:gd name="T41" fmla="*/ 11 h 108"/>
                <a:gd name="T42" fmla="*/ 27 w 31"/>
                <a:gd name="T43" fmla="*/ 18 h 108"/>
                <a:gd name="T44" fmla="*/ 27 w 31"/>
                <a:gd name="T45" fmla="*/ 25 h 108"/>
                <a:gd name="T46" fmla="*/ 27 w 31"/>
                <a:gd name="T47" fmla="*/ 32 h 108"/>
                <a:gd name="T48" fmla="*/ 31 w 31"/>
                <a:gd name="T49" fmla="*/ 42 h 108"/>
                <a:gd name="T50" fmla="*/ 31 w 31"/>
                <a:gd name="T51" fmla="*/ 52 h 108"/>
                <a:gd name="T52" fmla="*/ 31 w 31"/>
                <a:gd name="T53" fmla="*/ 63 h 108"/>
                <a:gd name="T54" fmla="*/ 31 w 31"/>
                <a:gd name="T55" fmla="*/ 73 h 108"/>
                <a:gd name="T56" fmla="*/ 31 w 31"/>
                <a:gd name="T57" fmla="*/ 80 h 108"/>
                <a:gd name="T58" fmla="*/ 31 w 31"/>
                <a:gd name="T59" fmla="*/ 91 h 108"/>
                <a:gd name="T60" fmla="*/ 31 w 31"/>
                <a:gd name="T61" fmla="*/ 94 h 108"/>
                <a:gd name="T62" fmla="*/ 27 w 31"/>
                <a:gd name="T63" fmla="*/ 101 h 108"/>
                <a:gd name="T64" fmla="*/ 27 w 31"/>
                <a:gd name="T65" fmla="*/ 105 h 108"/>
                <a:gd name="T66" fmla="*/ 24 w 31"/>
                <a:gd name="T67" fmla="*/ 105 h 108"/>
                <a:gd name="T68" fmla="*/ 20 w 31"/>
                <a:gd name="T69" fmla="*/ 108 h 108"/>
                <a:gd name="T70" fmla="*/ 20 w 31"/>
                <a:gd name="T7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" h="108">
                  <a:moveTo>
                    <a:pt x="20" y="108"/>
                  </a:moveTo>
                  <a:lnTo>
                    <a:pt x="17" y="108"/>
                  </a:lnTo>
                  <a:lnTo>
                    <a:pt x="13" y="105"/>
                  </a:lnTo>
                  <a:lnTo>
                    <a:pt x="10" y="101"/>
                  </a:lnTo>
                  <a:lnTo>
                    <a:pt x="10" y="94"/>
                  </a:lnTo>
                  <a:lnTo>
                    <a:pt x="10" y="87"/>
                  </a:lnTo>
                  <a:lnTo>
                    <a:pt x="10" y="77"/>
                  </a:lnTo>
                  <a:lnTo>
                    <a:pt x="10" y="66"/>
                  </a:lnTo>
                  <a:lnTo>
                    <a:pt x="6" y="56"/>
                  </a:lnTo>
                  <a:lnTo>
                    <a:pt x="3" y="35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1"/>
                  </a:lnTo>
                  <a:lnTo>
                    <a:pt x="27" y="18"/>
                  </a:lnTo>
                  <a:lnTo>
                    <a:pt x="27" y="25"/>
                  </a:lnTo>
                  <a:lnTo>
                    <a:pt x="27" y="32"/>
                  </a:lnTo>
                  <a:lnTo>
                    <a:pt x="31" y="42"/>
                  </a:lnTo>
                  <a:lnTo>
                    <a:pt x="31" y="52"/>
                  </a:lnTo>
                  <a:lnTo>
                    <a:pt x="31" y="63"/>
                  </a:lnTo>
                  <a:lnTo>
                    <a:pt x="31" y="73"/>
                  </a:lnTo>
                  <a:lnTo>
                    <a:pt x="31" y="80"/>
                  </a:lnTo>
                  <a:lnTo>
                    <a:pt x="31" y="91"/>
                  </a:lnTo>
                  <a:lnTo>
                    <a:pt x="31" y="94"/>
                  </a:lnTo>
                  <a:lnTo>
                    <a:pt x="27" y="101"/>
                  </a:lnTo>
                  <a:lnTo>
                    <a:pt x="27" y="105"/>
                  </a:lnTo>
                  <a:lnTo>
                    <a:pt x="24" y="105"/>
                  </a:lnTo>
                  <a:lnTo>
                    <a:pt x="20" y="108"/>
                  </a:lnTo>
                  <a:lnTo>
                    <a:pt x="20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8">
              <a:extLst>
                <a:ext uri="{FF2B5EF4-FFF2-40B4-BE49-F238E27FC236}">
                  <a16:creationId xmlns:a16="http://schemas.microsoft.com/office/drawing/2014/main" id="{C8AE24C2-622D-499F-9327-4D37CF45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582" y="24301557"/>
              <a:ext cx="923076" cy="531839"/>
            </a:xfrm>
            <a:custGeom>
              <a:avLst/>
              <a:gdLst>
                <a:gd name="T0" fmla="*/ 123 w 151"/>
                <a:gd name="T1" fmla="*/ 17 h 87"/>
                <a:gd name="T2" fmla="*/ 119 w 151"/>
                <a:gd name="T3" fmla="*/ 17 h 87"/>
                <a:gd name="T4" fmla="*/ 119 w 151"/>
                <a:gd name="T5" fmla="*/ 17 h 87"/>
                <a:gd name="T6" fmla="*/ 112 w 151"/>
                <a:gd name="T7" fmla="*/ 14 h 87"/>
                <a:gd name="T8" fmla="*/ 102 w 151"/>
                <a:gd name="T9" fmla="*/ 17 h 87"/>
                <a:gd name="T10" fmla="*/ 88 w 151"/>
                <a:gd name="T11" fmla="*/ 17 h 87"/>
                <a:gd name="T12" fmla="*/ 74 w 151"/>
                <a:gd name="T13" fmla="*/ 21 h 87"/>
                <a:gd name="T14" fmla="*/ 53 w 151"/>
                <a:gd name="T15" fmla="*/ 24 h 87"/>
                <a:gd name="T16" fmla="*/ 28 w 151"/>
                <a:gd name="T17" fmla="*/ 28 h 87"/>
                <a:gd name="T18" fmla="*/ 0 w 151"/>
                <a:gd name="T19" fmla="*/ 31 h 87"/>
                <a:gd name="T20" fmla="*/ 0 w 151"/>
                <a:gd name="T21" fmla="*/ 24 h 87"/>
                <a:gd name="T22" fmla="*/ 14 w 151"/>
                <a:gd name="T23" fmla="*/ 24 h 87"/>
                <a:gd name="T24" fmla="*/ 32 w 151"/>
                <a:gd name="T25" fmla="*/ 21 h 87"/>
                <a:gd name="T26" fmla="*/ 49 w 151"/>
                <a:gd name="T27" fmla="*/ 21 h 87"/>
                <a:gd name="T28" fmla="*/ 70 w 151"/>
                <a:gd name="T29" fmla="*/ 17 h 87"/>
                <a:gd name="T30" fmla="*/ 81 w 151"/>
                <a:gd name="T31" fmla="*/ 14 h 87"/>
                <a:gd name="T32" fmla="*/ 88 w 151"/>
                <a:gd name="T33" fmla="*/ 10 h 87"/>
                <a:gd name="T34" fmla="*/ 98 w 151"/>
                <a:gd name="T35" fmla="*/ 10 h 87"/>
                <a:gd name="T36" fmla="*/ 105 w 151"/>
                <a:gd name="T37" fmla="*/ 10 h 87"/>
                <a:gd name="T38" fmla="*/ 109 w 151"/>
                <a:gd name="T39" fmla="*/ 7 h 87"/>
                <a:gd name="T40" fmla="*/ 112 w 151"/>
                <a:gd name="T41" fmla="*/ 7 h 87"/>
                <a:gd name="T42" fmla="*/ 116 w 151"/>
                <a:gd name="T43" fmla="*/ 7 h 87"/>
                <a:gd name="T44" fmla="*/ 116 w 151"/>
                <a:gd name="T45" fmla="*/ 3 h 87"/>
                <a:gd name="T46" fmla="*/ 119 w 151"/>
                <a:gd name="T47" fmla="*/ 3 h 87"/>
                <a:gd name="T48" fmla="*/ 123 w 151"/>
                <a:gd name="T49" fmla="*/ 0 h 87"/>
                <a:gd name="T50" fmla="*/ 126 w 151"/>
                <a:gd name="T51" fmla="*/ 3 h 87"/>
                <a:gd name="T52" fmla="*/ 130 w 151"/>
                <a:gd name="T53" fmla="*/ 3 h 87"/>
                <a:gd name="T54" fmla="*/ 133 w 151"/>
                <a:gd name="T55" fmla="*/ 7 h 87"/>
                <a:gd name="T56" fmla="*/ 140 w 151"/>
                <a:gd name="T57" fmla="*/ 10 h 87"/>
                <a:gd name="T58" fmla="*/ 144 w 151"/>
                <a:gd name="T59" fmla="*/ 14 h 87"/>
                <a:gd name="T60" fmla="*/ 147 w 151"/>
                <a:gd name="T61" fmla="*/ 17 h 87"/>
                <a:gd name="T62" fmla="*/ 151 w 151"/>
                <a:gd name="T63" fmla="*/ 21 h 87"/>
                <a:gd name="T64" fmla="*/ 151 w 151"/>
                <a:gd name="T65" fmla="*/ 21 h 87"/>
                <a:gd name="T66" fmla="*/ 151 w 151"/>
                <a:gd name="T67" fmla="*/ 21 h 87"/>
                <a:gd name="T68" fmla="*/ 147 w 151"/>
                <a:gd name="T69" fmla="*/ 24 h 87"/>
                <a:gd name="T70" fmla="*/ 147 w 151"/>
                <a:gd name="T71" fmla="*/ 24 h 87"/>
                <a:gd name="T72" fmla="*/ 144 w 151"/>
                <a:gd name="T73" fmla="*/ 24 h 87"/>
                <a:gd name="T74" fmla="*/ 140 w 151"/>
                <a:gd name="T75" fmla="*/ 28 h 87"/>
                <a:gd name="T76" fmla="*/ 140 w 151"/>
                <a:gd name="T77" fmla="*/ 35 h 87"/>
                <a:gd name="T78" fmla="*/ 137 w 151"/>
                <a:gd name="T79" fmla="*/ 42 h 87"/>
                <a:gd name="T80" fmla="*/ 133 w 151"/>
                <a:gd name="T81" fmla="*/ 49 h 87"/>
                <a:gd name="T82" fmla="*/ 126 w 151"/>
                <a:gd name="T83" fmla="*/ 59 h 87"/>
                <a:gd name="T84" fmla="*/ 123 w 151"/>
                <a:gd name="T85" fmla="*/ 73 h 87"/>
                <a:gd name="T86" fmla="*/ 116 w 151"/>
                <a:gd name="T87" fmla="*/ 87 h 87"/>
                <a:gd name="T88" fmla="*/ 112 w 151"/>
                <a:gd name="T89" fmla="*/ 87 h 87"/>
                <a:gd name="T90" fmla="*/ 112 w 151"/>
                <a:gd name="T91" fmla="*/ 83 h 87"/>
                <a:gd name="T92" fmla="*/ 116 w 151"/>
                <a:gd name="T93" fmla="*/ 73 h 87"/>
                <a:gd name="T94" fmla="*/ 116 w 151"/>
                <a:gd name="T95" fmla="*/ 66 h 87"/>
                <a:gd name="T96" fmla="*/ 119 w 151"/>
                <a:gd name="T97" fmla="*/ 52 h 87"/>
                <a:gd name="T98" fmla="*/ 123 w 151"/>
                <a:gd name="T99" fmla="*/ 38 h 87"/>
                <a:gd name="T100" fmla="*/ 123 w 151"/>
                <a:gd name="T101" fmla="*/ 31 h 87"/>
                <a:gd name="T102" fmla="*/ 123 w 151"/>
                <a:gd name="T103" fmla="*/ 21 h 87"/>
                <a:gd name="T104" fmla="*/ 123 w 151"/>
                <a:gd name="T105" fmla="*/ 17 h 87"/>
                <a:gd name="T106" fmla="*/ 123 w 151"/>
                <a:gd name="T107" fmla="*/ 1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87">
                  <a:moveTo>
                    <a:pt x="123" y="17"/>
                  </a:moveTo>
                  <a:lnTo>
                    <a:pt x="119" y="17"/>
                  </a:lnTo>
                  <a:lnTo>
                    <a:pt x="119" y="17"/>
                  </a:lnTo>
                  <a:lnTo>
                    <a:pt x="112" y="14"/>
                  </a:lnTo>
                  <a:lnTo>
                    <a:pt x="102" y="17"/>
                  </a:lnTo>
                  <a:lnTo>
                    <a:pt x="88" y="17"/>
                  </a:lnTo>
                  <a:lnTo>
                    <a:pt x="74" y="21"/>
                  </a:lnTo>
                  <a:lnTo>
                    <a:pt x="53" y="24"/>
                  </a:lnTo>
                  <a:lnTo>
                    <a:pt x="28" y="28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14" y="24"/>
                  </a:lnTo>
                  <a:lnTo>
                    <a:pt x="32" y="21"/>
                  </a:lnTo>
                  <a:lnTo>
                    <a:pt x="49" y="21"/>
                  </a:lnTo>
                  <a:lnTo>
                    <a:pt x="70" y="17"/>
                  </a:lnTo>
                  <a:lnTo>
                    <a:pt x="81" y="14"/>
                  </a:lnTo>
                  <a:lnTo>
                    <a:pt x="88" y="10"/>
                  </a:lnTo>
                  <a:lnTo>
                    <a:pt x="98" y="10"/>
                  </a:lnTo>
                  <a:lnTo>
                    <a:pt x="105" y="10"/>
                  </a:lnTo>
                  <a:lnTo>
                    <a:pt x="109" y="7"/>
                  </a:lnTo>
                  <a:lnTo>
                    <a:pt x="112" y="7"/>
                  </a:lnTo>
                  <a:lnTo>
                    <a:pt x="116" y="7"/>
                  </a:lnTo>
                  <a:lnTo>
                    <a:pt x="116" y="3"/>
                  </a:lnTo>
                  <a:lnTo>
                    <a:pt x="119" y="3"/>
                  </a:lnTo>
                  <a:lnTo>
                    <a:pt x="123" y="0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7"/>
                  </a:lnTo>
                  <a:lnTo>
                    <a:pt x="140" y="10"/>
                  </a:lnTo>
                  <a:lnTo>
                    <a:pt x="144" y="14"/>
                  </a:lnTo>
                  <a:lnTo>
                    <a:pt x="147" y="17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4" y="24"/>
                  </a:lnTo>
                  <a:lnTo>
                    <a:pt x="140" y="28"/>
                  </a:lnTo>
                  <a:lnTo>
                    <a:pt x="140" y="35"/>
                  </a:lnTo>
                  <a:lnTo>
                    <a:pt x="137" y="42"/>
                  </a:lnTo>
                  <a:lnTo>
                    <a:pt x="133" y="49"/>
                  </a:lnTo>
                  <a:lnTo>
                    <a:pt x="126" y="59"/>
                  </a:lnTo>
                  <a:lnTo>
                    <a:pt x="123" y="73"/>
                  </a:lnTo>
                  <a:lnTo>
                    <a:pt x="116" y="87"/>
                  </a:lnTo>
                  <a:lnTo>
                    <a:pt x="112" y="87"/>
                  </a:lnTo>
                  <a:lnTo>
                    <a:pt x="112" y="83"/>
                  </a:lnTo>
                  <a:lnTo>
                    <a:pt x="116" y="73"/>
                  </a:lnTo>
                  <a:lnTo>
                    <a:pt x="116" y="66"/>
                  </a:lnTo>
                  <a:lnTo>
                    <a:pt x="119" y="52"/>
                  </a:lnTo>
                  <a:lnTo>
                    <a:pt x="123" y="38"/>
                  </a:lnTo>
                  <a:lnTo>
                    <a:pt x="123" y="31"/>
                  </a:lnTo>
                  <a:lnTo>
                    <a:pt x="123" y="21"/>
                  </a:lnTo>
                  <a:lnTo>
                    <a:pt x="123" y="17"/>
                  </a:lnTo>
                  <a:lnTo>
                    <a:pt x="123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9">
              <a:extLst>
                <a:ext uri="{FF2B5EF4-FFF2-40B4-BE49-F238E27FC236}">
                  <a16:creationId xmlns:a16="http://schemas.microsoft.com/office/drawing/2014/main" id="{5C49655F-0DDA-4D6A-B488-FE13847E3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824" y="24808943"/>
              <a:ext cx="745795" cy="128376"/>
            </a:xfrm>
            <a:custGeom>
              <a:avLst/>
              <a:gdLst>
                <a:gd name="T0" fmla="*/ 87 w 122"/>
                <a:gd name="T1" fmla="*/ 0 h 21"/>
                <a:gd name="T2" fmla="*/ 94 w 122"/>
                <a:gd name="T3" fmla="*/ 0 h 21"/>
                <a:gd name="T4" fmla="*/ 101 w 122"/>
                <a:gd name="T5" fmla="*/ 0 h 21"/>
                <a:gd name="T6" fmla="*/ 108 w 122"/>
                <a:gd name="T7" fmla="*/ 0 h 21"/>
                <a:gd name="T8" fmla="*/ 112 w 122"/>
                <a:gd name="T9" fmla="*/ 0 h 21"/>
                <a:gd name="T10" fmla="*/ 115 w 122"/>
                <a:gd name="T11" fmla="*/ 0 h 21"/>
                <a:gd name="T12" fmla="*/ 119 w 122"/>
                <a:gd name="T13" fmla="*/ 4 h 21"/>
                <a:gd name="T14" fmla="*/ 122 w 122"/>
                <a:gd name="T15" fmla="*/ 7 h 21"/>
                <a:gd name="T16" fmla="*/ 122 w 122"/>
                <a:gd name="T17" fmla="*/ 7 h 21"/>
                <a:gd name="T18" fmla="*/ 119 w 122"/>
                <a:gd name="T19" fmla="*/ 7 h 21"/>
                <a:gd name="T20" fmla="*/ 115 w 122"/>
                <a:gd name="T21" fmla="*/ 7 h 21"/>
                <a:gd name="T22" fmla="*/ 112 w 122"/>
                <a:gd name="T23" fmla="*/ 7 h 21"/>
                <a:gd name="T24" fmla="*/ 105 w 122"/>
                <a:gd name="T25" fmla="*/ 7 h 21"/>
                <a:gd name="T26" fmla="*/ 101 w 122"/>
                <a:gd name="T27" fmla="*/ 7 h 21"/>
                <a:gd name="T28" fmla="*/ 94 w 122"/>
                <a:gd name="T29" fmla="*/ 11 h 21"/>
                <a:gd name="T30" fmla="*/ 84 w 122"/>
                <a:gd name="T31" fmla="*/ 11 h 21"/>
                <a:gd name="T32" fmla="*/ 77 w 122"/>
                <a:gd name="T33" fmla="*/ 11 h 21"/>
                <a:gd name="T34" fmla="*/ 66 w 122"/>
                <a:gd name="T35" fmla="*/ 11 h 21"/>
                <a:gd name="T36" fmla="*/ 56 w 122"/>
                <a:gd name="T37" fmla="*/ 14 h 21"/>
                <a:gd name="T38" fmla="*/ 45 w 122"/>
                <a:gd name="T39" fmla="*/ 14 h 21"/>
                <a:gd name="T40" fmla="*/ 31 w 122"/>
                <a:gd name="T41" fmla="*/ 18 h 21"/>
                <a:gd name="T42" fmla="*/ 14 w 122"/>
                <a:gd name="T43" fmla="*/ 21 h 21"/>
                <a:gd name="T44" fmla="*/ 0 w 122"/>
                <a:gd name="T45" fmla="*/ 21 h 21"/>
                <a:gd name="T46" fmla="*/ 0 w 122"/>
                <a:gd name="T47" fmla="*/ 14 h 21"/>
                <a:gd name="T48" fmla="*/ 7 w 122"/>
                <a:gd name="T49" fmla="*/ 14 h 21"/>
                <a:gd name="T50" fmla="*/ 14 w 122"/>
                <a:gd name="T51" fmla="*/ 14 h 21"/>
                <a:gd name="T52" fmla="*/ 28 w 122"/>
                <a:gd name="T53" fmla="*/ 11 h 21"/>
                <a:gd name="T54" fmla="*/ 42 w 122"/>
                <a:gd name="T55" fmla="*/ 11 h 21"/>
                <a:gd name="T56" fmla="*/ 56 w 122"/>
                <a:gd name="T57" fmla="*/ 7 h 21"/>
                <a:gd name="T58" fmla="*/ 70 w 122"/>
                <a:gd name="T59" fmla="*/ 4 h 21"/>
                <a:gd name="T60" fmla="*/ 80 w 122"/>
                <a:gd name="T61" fmla="*/ 4 h 21"/>
                <a:gd name="T62" fmla="*/ 87 w 122"/>
                <a:gd name="T63" fmla="*/ 0 h 21"/>
                <a:gd name="T64" fmla="*/ 87 w 122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1">
                  <a:moveTo>
                    <a:pt x="87" y="0"/>
                  </a:moveTo>
                  <a:lnTo>
                    <a:pt x="94" y="0"/>
                  </a:lnTo>
                  <a:lnTo>
                    <a:pt x="101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4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19" y="7"/>
                  </a:lnTo>
                  <a:lnTo>
                    <a:pt x="115" y="7"/>
                  </a:lnTo>
                  <a:lnTo>
                    <a:pt x="112" y="7"/>
                  </a:lnTo>
                  <a:lnTo>
                    <a:pt x="105" y="7"/>
                  </a:lnTo>
                  <a:lnTo>
                    <a:pt x="101" y="7"/>
                  </a:lnTo>
                  <a:lnTo>
                    <a:pt x="94" y="11"/>
                  </a:lnTo>
                  <a:lnTo>
                    <a:pt x="84" y="11"/>
                  </a:lnTo>
                  <a:lnTo>
                    <a:pt x="77" y="11"/>
                  </a:lnTo>
                  <a:lnTo>
                    <a:pt x="66" y="11"/>
                  </a:lnTo>
                  <a:lnTo>
                    <a:pt x="56" y="14"/>
                  </a:lnTo>
                  <a:lnTo>
                    <a:pt x="45" y="14"/>
                  </a:lnTo>
                  <a:lnTo>
                    <a:pt x="31" y="18"/>
                  </a:lnTo>
                  <a:lnTo>
                    <a:pt x="14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28" y="11"/>
                  </a:lnTo>
                  <a:lnTo>
                    <a:pt x="42" y="11"/>
                  </a:lnTo>
                  <a:lnTo>
                    <a:pt x="56" y="7"/>
                  </a:lnTo>
                  <a:lnTo>
                    <a:pt x="70" y="4"/>
                  </a:lnTo>
                  <a:lnTo>
                    <a:pt x="80" y="4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0">
              <a:extLst>
                <a:ext uri="{FF2B5EF4-FFF2-40B4-BE49-F238E27FC236}">
                  <a16:creationId xmlns:a16="http://schemas.microsoft.com/office/drawing/2014/main" id="{BE054DCD-88D6-4605-B9B3-A42B8AF23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779" y="24808943"/>
              <a:ext cx="317880" cy="238412"/>
            </a:xfrm>
            <a:custGeom>
              <a:avLst/>
              <a:gdLst>
                <a:gd name="T0" fmla="*/ 52 w 52"/>
                <a:gd name="T1" fmla="*/ 25 h 39"/>
                <a:gd name="T2" fmla="*/ 52 w 52"/>
                <a:gd name="T3" fmla="*/ 32 h 39"/>
                <a:gd name="T4" fmla="*/ 52 w 52"/>
                <a:gd name="T5" fmla="*/ 35 h 39"/>
                <a:gd name="T6" fmla="*/ 49 w 52"/>
                <a:gd name="T7" fmla="*/ 39 h 39"/>
                <a:gd name="T8" fmla="*/ 49 w 52"/>
                <a:gd name="T9" fmla="*/ 39 h 39"/>
                <a:gd name="T10" fmla="*/ 45 w 52"/>
                <a:gd name="T11" fmla="*/ 39 h 39"/>
                <a:gd name="T12" fmla="*/ 42 w 52"/>
                <a:gd name="T13" fmla="*/ 39 h 39"/>
                <a:gd name="T14" fmla="*/ 38 w 52"/>
                <a:gd name="T15" fmla="*/ 35 h 39"/>
                <a:gd name="T16" fmla="*/ 35 w 52"/>
                <a:gd name="T17" fmla="*/ 32 h 39"/>
                <a:gd name="T18" fmla="*/ 28 w 52"/>
                <a:gd name="T19" fmla="*/ 25 h 39"/>
                <a:gd name="T20" fmla="*/ 17 w 52"/>
                <a:gd name="T21" fmla="*/ 18 h 39"/>
                <a:gd name="T22" fmla="*/ 10 w 52"/>
                <a:gd name="T23" fmla="*/ 11 h 39"/>
                <a:gd name="T24" fmla="*/ 0 w 52"/>
                <a:gd name="T25" fmla="*/ 0 h 39"/>
                <a:gd name="T26" fmla="*/ 7 w 52"/>
                <a:gd name="T27" fmla="*/ 0 h 39"/>
                <a:gd name="T28" fmla="*/ 14 w 52"/>
                <a:gd name="T29" fmla="*/ 0 h 39"/>
                <a:gd name="T30" fmla="*/ 21 w 52"/>
                <a:gd name="T31" fmla="*/ 0 h 39"/>
                <a:gd name="T32" fmla="*/ 28 w 52"/>
                <a:gd name="T33" fmla="*/ 0 h 39"/>
                <a:gd name="T34" fmla="*/ 38 w 52"/>
                <a:gd name="T35" fmla="*/ 4 h 39"/>
                <a:gd name="T36" fmla="*/ 45 w 52"/>
                <a:gd name="T37" fmla="*/ 7 h 39"/>
                <a:gd name="T38" fmla="*/ 49 w 52"/>
                <a:gd name="T39" fmla="*/ 11 h 39"/>
                <a:gd name="T40" fmla="*/ 49 w 52"/>
                <a:gd name="T41" fmla="*/ 14 h 39"/>
                <a:gd name="T42" fmla="*/ 52 w 52"/>
                <a:gd name="T43" fmla="*/ 21 h 39"/>
                <a:gd name="T44" fmla="*/ 52 w 52"/>
                <a:gd name="T45" fmla="*/ 25 h 39"/>
                <a:gd name="T46" fmla="*/ 52 w 52"/>
                <a:gd name="T47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9">
                  <a:moveTo>
                    <a:pt x="52" y="25"/>
                  </a:moveTo>
                  <a:lnTo>
                    <a:pt x="52" y="32"/>
                  </a:lnTo>
                  <a:lnTo>
                    <a:pt x="52" y="35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5" y="39"/>
                  </a:lnTo>
                  <a:lnTo>
                    <a:pt x="42" y="39"/>
                  </a:lnTo>
                  <a:lnTo>
                    <a:pt x="38" y="35"/>
                  </a:lnTo>
                  <a:lnTo>
                    <a:pt x="35" y="32"/>
                  </a:lnTo>
                  <a:lnTo>
                    <a:pt x="28" y="25"/>
                  </a:lnTo>
                  <a:lnTo>
                    <a:pt x="17" y="18"/>
                  </a:lnTo>
                  <a:lnTo>
                    <a:pt x="10" y="11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8" y="4"/>
                  </a:lnTo>
                  <a:lnTo>
                    <a:pt x="45" y="7"/>
                  </a:lnTo>
                  <a:lnTo>
                    <a:pt x="49" y="11"/>
                  </a:lnTo>
                  <a:lnTo>
                    <a:pt x="49" y="14"/>
                  </a:lnTo>
                  <a:lnTo>
                    <a:pt x="52" y="21"/>
                  </a:lnTo>
                  <a:lnTo>
                    <a:pt x="52" y="25"/>
                  </a:lnTo>
                  <a:lnTo>
                    <a:pt x="52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1">
              <a:extLst>
                <a:ext uri="{FF2B5EF4-FFF2-40B4-BE49-F238E27FC236}">
                  <a16:creationId xmlns:a16="http://schemas.microsoft.com/office/drawing/2014/main" id="{72BA05CE-027F-4B41-8383-C5A73167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406" y="24020356"/>
              <a:ext cx="232297" cy="1815583"/>
            </a:xfrm>
            <a:custGeom>
              <a:avLst/>
              <a:gdLst>
                <a:gd name="T0" fmla="*/ 38 w 38"/>
                <a:gd name="T1" fmla="*/ 28 h 297"/>
                <a:gd name="T2" fmla="*/ 35 w 38"/>
                <a:gd name="T3" fmla="*/ 42 h 297"/>
                <a:gd name="T4" fmla="*/ 35 w 38"/>
                <a:gd name="T5" fmla="*/ 53 h 297"/>
                <a:gd name="T6" fmla="*/ 35 w 38"/>
                <a:gd name="T7" fmla="*/ 74 h 297"/>
                <a:gd name="T8" fmla="*/ 31 w 38"/>
                <a:gd name="T9" fmla="*/ 102 h 297"/>
                <a:gd name="T10" fmla="*/ 31 w 38"/>
                <a:gd name="T11" fmla="*/ 143 h 297"/>
                <a:gd name="T12" fmla="*/ 31 w 38"/>
                <a:gd name="T13" fmla="*/ 185 h 297"/>
                <a:gd name="T14" fmla="*/ 31 w 38"/>
                <a:gd name="T15" fmla="*/ 220 h 297"/>
                <a:gd name="T16" fmla="*/ 31 w 38"/>
                <a:gd name="T17" fmla="*/ 245 h 297"/>
                <a:gd name="T18" fmla="*/ 31 w 38"/>
                <a:gd name="T19" fmla="*/ 266 h 297"/>
                <a:gd name="T20" fmla="*/ 28 w 38"/>
                <a:gd name="T21" fmla="*/ 280 h 297"/>
                <a:gd name="T22" fmla="*/ 28 w 38"/>
                <a:gd name="T23" fmla="*/ 287 h 297"/>
                <a:gd name="T24" fmla="*/ 21 w 38"/>
                <a:gd name="T25" fmla="*/ 297 h 297"/>
                <a:gd name="T26" fmla="*/ 14 w 38"/>
                <a:gd name="T27" fmla="*/ 294 h 297"/>
                <a:gd name="T28" fmla="*/ 7 w 38"/>
                <a:gd name="T29" fmla="*/ 276 h 297"/>
                <a:gd name="T30" fmla="*/ 3 w 38"/>
                <a:gd name="T31" fmla="*/ 262 h 297"/>
                <a:gd name="T32" fmla="*/ 0 w 38"/>
                <a:gd name="T33" fmla="*/ 255 h 297"/>
                <a:gd name="T34" fmla="*/ 0 w 38"/>
                <a:gd name="T35" fmla="*/ 252 h 297"/>
                <a:gd name="T36" fmla="*/ 3 w 38"/>
                <a:gd name="T37" fmla="*/ 241 h 297"/>
                <a:gd name="T38" fmla="*/ 3 w 38"/>
                <a:gd name="T39" fmla="*/ 231 h 297"/>
                <a:gd name="T40" fmla="*/ 3 w 38"/>
                <a:gd name="T41" fmla="*/ 217 h 297"/>
                <a:gd name="T42" fmla="*/ 7 w 38"/>
                <a:gd name="T43" fmla="*/ 192 h 297"/>
                <a:gd name="T44" fmla="*/ 7 w 38"/>
                <a:gd name="T45" fmla="*/ 168 h 297"/>
                <a:gd name="T46" fmla="*/ 10 w 38"/>
                <a:gd name="T47" fmla="*/ 140 h 297"/>
                <a:gd name="T48" fmla="*/ 10 w 38"/>
                <a:gd name="T49" fmla="*/ 115 h 297"/>
                <a:gd name="T50" fmla="*/ 10 w 38"/>
                <a:gd name="T51" fmla="*/ 98 h 297"/>
                <a:gd name="T52" fmla="*/ 10 w 38"/>
                <a:gd name="T53" fmla="*/ 84 h 297"/>
                <a:gd name="T54" fmla="*/ 10 w 38"/>
                <a:gd name="T55" fmla="*/ 70 h 297"/>
                <a:gd name="T56" fmla="*/ 10 w 38"/>
                <a:gd name="T57" fmla="*/ 53 h 297"/>
                <a:gd name="T58" fmla="*/ 10 w 38"/>
                <a:gd name="T59" fmla="*/ 28 h 297"/>
                <a:gd name="T60" fmla="*/ 7 w 38"/>
                <a:gd name="T61" fmla="*/ 0 h 297"/>
                <a:gd name="T62" fmla="*/ 28 w 38"/>
                <a:gd name="T63" fmla="*/ 14 h 297"/>
                <a:gd name="T64" fmla="*/ 38 w 38"/>
                <a:gd name="T65" fmla="*/ 2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297">
                  <a:moveTo>
                    <a:pt x="38" y="25"/>
                  </a:moveTo>
                  <a:lnTo>
                    <a:pt x="38" y="28"/>
                  </a:lnTo>
                  <a:lnTo>
                    <a:pt x="38" y="35"/>
                  </a:lnTo>
                  <a:lnTo>
                    <a:pt x="35" y="42"/>
                  </a:lnTo>
                  <a:lnTo>
                    <a:pt x="35" y="46"/>
                  </a:lnTo>
                  <a:lnTo>
                    <a:pt x="35" y="53"/>
                  </a:lnTo>
                  <a:lnTo>
                    <a:pt x="35" y="63"/>
                  </a:lnTo>
                  <a:lnTo>
                    <a:pt x="35" y="74"/>
                  </a:lnTo>
                  <a:lnTo>
                    <a:pt x="35" y="88"/>
                  </a:lnTo>
                  <a:lnTo>
                    <a:pt x="31" y="102"/>
                  </a:lnTo>
                  <a:lnTo>
                    <a:pt x="31" y="122"/>
                  </a:lnTo>
                  <a:lnTo>
                    <a:pt x="31" y="143"/>
                  </a:lnTo>
                  <a:lnTo>
                    <a:pt x="31" y="164"/>
                  </a:lnTo>
                  <a:lnTo>
                    <a:pt x="31" y="185"/>
                  </a:lnTo>
                  <a:lnTo>
                    <a:pt x="31" y="203"/>
                  </a:lnTo>
                  <a:lnTo>
                    <a:pt x="31" y="220"/>
                  </a:lnTo>
                  <a:lnTo>
                    <a:pt x="31" y="234"/>
                  </a:lnTo>
                  <a:lnTo>
                    <a:pt x="31" y="245"/>
                  </a:lnTo>
                  <a:lnTo>
                    <a:pt x="31" y="255"/>
                  </a:lnTo>
                  <a:lnTo>
                    <a:pt x="31" y="266"/>
                  </a:lnTo>
                  <a:lnTo>
                    <a:pt x="28" y="273"/>
                  </a:lnTo>
                  <a:lnTo>
                    <a:pt x="28" y="280"/>
                  </a:lnTo>
                  <a:lnTo>
                    <a:pt x="28" y="283"/>
                  </a:lnTo>
                  <a:lnTo>
                    <a:pt x="28" y="287"/>
                  </a:lnTo>
                  <a:lnTo>
                    <a:pt x="24" y="294"/>
                  </a:lnTo>
                  <a:lnTo>
                    <a:pt x="21" y="297"/>
                  </a:lnTo>
                  <a:lnTo>
                    <a:pt x="17" y="297"/>
                  </a:lnTo>
                  <a:lnTo>
                    <a:pt x="14" y="294"/>
                  </a:lnTo>
                  <a:lnTo>
                    <a:pt x="10" y="287"/>
                  </a:lnTo>
                  <a:lnTo>
                    <a:pt x="7" y="276"/>
                  </a:lnTo>
                  <a:lnTo>
                    <a:pt x="7" y="269"/>
                  </a:lnTo>
                  <a:lnTo>
                    <a:pt x="3" y="262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3" y="245"/>
                  </a:lnTo>
                  <a:lnTo>
                    <a:pt x="3" y="241"/>
                  </a:lnTo>
                  <a:lnTo>
                    <a:pt x="3" y="238"/>
                  </a:lnTo>
                  <a:lnTo>
                    <a:pt x="3" y="231"/>
                  </a:lnTo>
                  <a:lnTo>
                    <a:pt x="3" y="224"/>
                  </a:lnTo>
                  <a:lnTo>
                    <a:pt x="3" y="217"/>
                  </a:lnTo>
                  <a:lnTo>
                    <a:pt x="7" y="206"/>
                  </a:lnTo>
                  <a:lnTo>
                    <a:pt x="7" y="192"/>
                  </a:lnTo>
                  <a:lnTo>
                    <a:pt x="7" y="182"/>
                  </a:lnTo>
                  <a:lnTo>
                    <a:pt x="7" y="168"/>
                  </a:lnTo>
                  <a:lnTo>
                    <a:pt x="10" y="154"/>
                  </a:lnTo>
                  <a:lnTo>
                    <a:pt x="10" y="140"/>
                  </a:lnTo>
                  <a:lnTo>
                    <a:pt x="10" y="129"/>
                  </a:lnTo>
                  <a:lnTo>
                    <a:pt x="10" y="115"/>
                  </a:lnTo>
                  <a:lnTo>
                    <a:pt x="10" y="108"/>
                  </a:lnTo>
                  <a:lnTo>
                    <a:pt x="10" y="98"/>
                  </a:lnTo>
                  <a:lnTo>
                    <a:pt x="10" y="91"/>
                  </a:lnTo>
                  <a:lnTo>
                    <a:pt x="10" y="84"/>
                  </a:lnTo>
                  <a:lnTo>
                    <a:pt x="10" y="77"/>
                  </a:lnTo>
                  <a:lnTo>
                    <a:pt x="10" y="70"/>
                  </a:lnTo>
                  <a:lnTo>
                    <a:pt x="10" y="63"/>
                  </a:lnTo>
                  <a:lnTo>
                    <a:pt x="10" y="53"/>
                  </a:lnTo>
                  <a:lnTo>
                    <a:pt x="10" y="42"/>
                  </a:lnTo>
                  <a:lnTo>
                    <a:pt x="10" y="28"/>
                  </a:lnTo>
                  <a:lnTo>
                    <a:pt x="7" y="14"/>
                  </a:lnTo>
                  <a:lnTo>
                    <a:pt x="7" y="0"/>
                  </a:lnTo>
                  <a:lnTo>
                    <a:pt x="21" y="7"/>
                  </a:lnTo>
                  <a:lnTo>
                    <a:pt x="28" y="14"/>
                  </a:lnTo>
                  <a:lnTo>
                    <a:pt x="35" y="21"/>
                  </a:lnTo>
                  <a:lnTo>
                    <a:pt x="38" y="25"/>
                  </a:lnTo>
                  <a:lnTo>
                    <a:pt x="38" y="2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32">
              <a:extLst>
                <a:ext uri="{FF2B5EF4-FFF2-40B4-BE49-F238E27FC236}">
                  <a16:creationId xmlns:a16="http://schemas.microsoft.com/office/drawing/2014/main" id="{0CA3E10D-ACE3-4BE7-85EB-3F3DD7E2D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456" y="24387140"/>
              <a:ext cx="1088127" cy="336221"/>
            </a:xfrm>
            <a:custGeom>
              <a:avLst/>
              <a:gdLst>
                <a:gd name="T0" fmla="*/ 25 w 178"/>
                <a:gd name="T1" fmla="*/ 55 h 55"/>
                <a:gd name="T2" fmla="*/ 21 w 178"/>
                <a:gd name="T3" fmla="*/ 55 h 55"/>
                <a:gd name="T4" fmla="*/ 18 w 178"/>
                <a:gd name="T5" fmla="*/ 52 h 55"/>
                <a:gd name="T6" fmla="*/ 14 w 178"/>
                <a:gd name="T7" fmla="*/ 48 h 55"/>
                <a:gd name="T8" fmla="*/ 11 w 178"/>
                <a:gd name="T9" fmla="*/ 45 h 55"/>
                <a:gd name="T10" fmla="*/ 7 w 178"/>
                <a:gd name="T11" fmla="*/ 42 h 55"/>
                <a:gd name="T12" fmla="*/ 4 w 178"/>
                <a:gd name="T13" fmla="*/ 38 h 55"/>
                <a:gd name="T14" fmla="*/ 0 w 178"/>
                <a:gd name="T15" fmla="*/ 31 h 55"/>
                <a:gd name="T16" fmla="*/ 0 w 178"/>
                <a:gd name="T17" fmla="*/ 24 h 55"/>
                <a:gd name="T18" fmla="*/ 11 w 178"/>
                <a:gd name="T19" fmla="*/ 24 h 55"/>
                <a:gd name="T20" fmla="*/ 18 w 178"/>
                <a:gd name="T21" fmla="*/ 24 h 55"/>
                <a:gd name="T22" fmla="*/ 25 w 178"/>
                <a:gd name="T23" fmla="*/ 24 h 55"/>
                <a:gd name="T24" fmla="*/ 32 w 178"/>
                <a:gd name="T25" fmla="*/ 24 h 55"/>
                <a:gd name="T26" fmla="*/ 32 w 178"/>
                <a:gd name="T27" fmla="*/ 24 h 55"/>
                <a:gd name="T28" fmla="*/ 35 w 178"/>
                <a:gd name="T29" fmla="*/ 24 h 55"/>
                <a:gd name="T30" fmla="*/ 42 w 178"/>
                <a:gd name="T31" fmla="*/ 24 h 55"/>
                <a:gd name="T32" fmla="*/ 49 w 178"/>
                <a:gd name="T33" fmla="*/ 21 h 55"/>
                <a:gd name="T34" fmla="*/ 56 w 178"/>
                <a:gd name="T35" fmla="*/ 21 h 55"/>
                <a:gd name="T36" fmla="*/ 67 w 178"/>
                <a:gd name="T37" fmla="*/ 17 h 55"/>
                <a:gd name="T38" fmla="*/ 77 w 178"/>
                <a:gd name="T39" fmla="*/ 14 h 55"/>
                <a:gd name="T40" fmla="*/ 88 w 178"/>
                <a:gd name="T41" fmla="*/ 10 h 55"/>
                <a:gd name="T42" fmla="*/ 112 w 178"/>
                <a:gd name="T43" fmla="*/ 7 h 55"/>
                <a:gd name="T44" fmla="*/ 137 w 178"/>
                <a:gd name="T45" fmla="*/ 3 h 55"/>
                <a:gd name="T46" fmla="*/ 158 w 178"/>
                <a:gd name="T47" fmla="*/ 0 h 55"/>
                <a:gd name="T48" fmla="*/ 178 w 178"/>
                <a:gd name="T49" fmla="*/ 0 h 55"/>
                <a:gd name="T50" fmla="*/ 175 w 178"/>
                <a:gd name="T51" fmla="*/ 7 h 55"/>
                <a:gd name="T52" fmla="*/ 171 w 178"/>
                <a:gd name="T53" fmla="*/ 14 h 55"/>
                <a:gd name="T54" fmla="*/ 161 w 178"/>
                <a:gd name="T55" fmla="*/ 21 h 55"/>
                <a:gd name="T56" fmla="*/ 154 w 178"/>
                <a:gd name="T57" fmla="*/ 21 h 55"/>
                <a:gd name="T58" fmla="*/ 147 w 178"/>
                <a:gd name="T59" fmla="*/ 21 h 55"/>
                <a:gd name="T60" fmla="*/ 140 w 178"/>
                <a:gd name="T61" fmla="*/ 24 h 55"/>
                <a:gd name="T62" fmla="*/ 133 w 178"/>
                <a:gd name="T63" fmla="*/ 24 h 55"/>
                <a:gd name="T64" fmla="*/ 123 w 178"/>
                <a:gd name="T65" fmla="*/ 28 h 55"/>
                <a:gd name="T66" fmla="*/ 112 w 178"/>
                <a:gd name="T67" fmla="*/ 31 h 55"/>
                <a:gd name="T68" fmla="*/ 105 w 178"/>
                <a:gd name="T69" fmla="*/ 35 h 55"/>
                <a:gd name="T70" fmla="*/ 81 w 178"/>
                <a:gd name="T71" fmla="*/ 42 h 55"/>
                <a:gd name="T72" fmla="*/ 67 w 178"/>
                <a:gd name="T73" fmla="*/ 45 h 55"/>
                <a:gd name="T74" fmla="*/ 56 w 178"/>
                <a:gd name="T75" fmla="*/ 48 h 55"/>
                <a:gd name="T76" fmla="*/ 49 w 178"/>
                <a:gd name="T77" fmla="*/ 48 h 55"/>
                <a:gd name="T78" fmla="*/ 39 w 178"/>
                <a:gd name="T79" fmla="*/ 52 h 55"/>
                <a:gd name="T80" fmla="*/ 35 w 178"/>
                <a:gd name="T81" fmla="*/ 55 h 55"/>
                <a:gd name="T82" fmla="*/ 28 w 178"/>
                <a:gd name="T83" fmla="*/ 55 h 55"/>
                <a:gd name="T84" fmla="*/ 25 w 178"/>
                <a:gd name="T85" fmla="*/ 55 h 55"/>
                <a:gd name="T86" fmla="*/ 25 w 178"/>
                <a:gd name="T87" fmla="*/ 55 h 55"/>
                <a:gd name="T88" fmla="*/ 25 w 178"/>
                <a:gd name="T8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8" h="55">
                  <a:moveTo>
                    <a:pt x="25" y="55"/>
                  </a:moveTo>
                  <a:lnTo>
                    <a:pt x="21" y="55"/>
                  </a:lnTo>
                  <a:lnTo>
                    <a:pt x="18" y="52"/>
                  </a:lnTo>
                  <a:lnTo>
                    <a:pt x="14" y="48"/>
                  </a:lnTo>
                  <a:lnTo>
                    <a:pt x="11" y="45"/>
                  </a:lnTo>
                  <a:lnTo>
                    <a:pt x="7" y="42"/>
                  </a:lnTo>
                  <a:lnTo>
                    <a:pt x="4" y="38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25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5" y="24"/>
                  </a:lnTo>
                  <a:lnTo>
                    <a:pt x="42" y="24"/>
                  </a:lnTo>
                  <a:lnTo>
                    <a:pt x="49" y="21"/>
                  </a:lnTo>
                  <a:lnTo>
                    <a:pt x="56" y="21"/>
                  </a:lnTo>
                  <a:lnTo>
                    <a:pt x="67" y="17"/>
                  </a:lnTo>
                  <a:lnTo>
                    <a:pt x="77" y="14"/>
                  </a:lnTo>
                  <a:lnTo>
                    <a:pt x="88" y="10"/>
                  </a:lnTo>
                  <a:lnTo>
                    <a:pt x="112" y="7"/>
                  </a:lnTo>
                  <a:lnTo>
                    <a:pt x="137" y="3"/>
                  </a:lnTo>
                  <a:lnTo>
                    <a:pt x="158" y="0"/>
                  </a:lnTo>
                  <a:lnTo>
                    <a:pt x="178" y="0"/>
                  </a:lnTo>
                  <a:lnTo>
                    <a:pt x="175" y="7"/>
                  </a:lnTo>
                  <a:lnTo>
                    <a:pt x="171" y="14"/>
                  </a:lnTo>
                  <a:lnTo>
                    <a:pt x="161" y="21"/>
                  </a:lnTo>
                  <a:lnTo>
                    <a:pt x="154" y="21"/>
                  </a:lnTo>
                  <a:lnTo>
                    <a:pt x="147" y="21"/>
                  </a:lnTo>
                  <a:lnTo>
                    <a:pt x="140" y="24"/>
                  </a:lnTo>
                  <a:lnTo>
                    <a:pt x="133" y="24"/>
                  </a:lnTo>
                  <a:lnTo>
                    <a:pt x="123" y="28"/>
                  </a:lnTo>
                  <a:lnTo>
                    <a:pt x="112" y="31"/>
                  </a:lnTo>
                  <a:lnTo>
                    <a:pt x="105" y="35"/>
                  </a:lnTo>
                  <a:lnTo>
                    <a:pt x="81" y="42"/>
                  </a:lnTo>
                  <a:lnTo>
                    <a:pt x="67" y="45"/>
                  </a:lnTo>
                  <a:lnTo>
                    <a:pt x="56" y="48"/>
                  </a:lnTo>
                  <a:lnTo>
                    <a:pt x="49" y="48"/>
                  </a:lnTo>
                  <a:lnTo>
                    <a:pt x="39" y="52"/>
                  </a:lnTo>
                  <a:lnTo>
                    <a:pt x="35" y="55"/>
                  </a:lnTo>
                  <a:lnTo>
                    <a:pt x="28" y="55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3">
              <a:extLst>
                <a:ext uri="{FF2B5EF4-FFF2-40B4-BE49-F238E27FC236}">
                  <a16:creationId xmlns:a16="http://schemas.microsoft.com/office/drawing/2014/main" id="{1FD7702F-E07E-48BA-9CE8-5B3E1753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908" y="24448271"/>
              <a:ext cx="684664" cy="1002543"/>
            </a:xfrm>
            <a:custGeom>
              <a:avLst/>
              <a:gdLst>
                <a:gd name="T0" fmla="*/ 63 w 112"/>
                <a:gd name="T1" fmla="*/ 112 h 164"/>
                <a:gd name="T2" fmla="*/ 49 w 112"/>
                <a:gd name="T3" fmla="*/ 129 h 164"/>
                <a:gd name="T4" fmla="*/ 38 w 112"/>
                <a:gd name="T5" fmla="*/ 140 h 164"/>
                <a:gd name="T6" fmla="*/ 28 w 112"/>
                <a:gd name="T7" fmla="*/ 150 h 164"/>
                <a:gd name="T8" fmla="*/ 21 w 112"/>
                <a:gd name="T9" fmla="*/ 157 h 164"/>
                <a:gd name="T10" fmla="*/ 14 w 112"/>
                <a:gd name="T11" fmla="*/ 161 h 164"/>
                <a:gd name="T12" fmla="*/ 7 w 112"/>
                <a:gd name="T13" fmla="*/ 164 h 164"/>
                <a:gd name="T14" fmla="*/ 3 w 112"/>
                <a:gd name="T15" fmla="*/ 164 h 164"/>
                <a:gd name="T16" fmla="*/ 0 w 112"/>
                <a:gd name="T17" fmla="*/ 164 h 164"/>
                <a:gd name="T18" fmla="*/ 0 w 112"/>
                <a:gd name="T19" fmla="*/ 161 h 164"/>
                <a:gd name="T20" fmla="*/ 3 w 112"/>
                <a:gd name="T21" fmla="*/ 154 h 164"/>
                <a:gd name="T22" fmla="*/ 7 w 112"/>
                <a:gd name="T23" fmla="*/ 147 h 164"/>
                <a:gd name="T24" fmla="*/ 14 w 112"/>
                <a:gd name="T25" fmla="*/ 140 h 164"/>
                <a:gd name="T26" fmla="*/ 21 w 112"/>
                <a:gd name="T27" fmla="*/ 129 h 164"/>
                <a:gd name="T28" fmla="*/ 31 w 112"/>
                <a:gd name="T29" fmla="*/ 119 h 164"/>
                <a:gd name="T30" fmla="*/ 38 w 112"/>
                <a:gd name="T31" fmla="*/ 108 h 164"/>
                <a:gd name="T32" fmla="*/ 45 w 112"/>
                <a:gd name="T33" fmla="*/ 94 h 164"/>
                <a:gd name="T34" fmla="*/ 49 w 112"/>
                <a:gd name="T35" fmla="*/ 87 h 164"/>
                <a:gd name="T36" fmla="*/ 56 w 112"/>
                <a:gd name="T37" fmla="*/ 80 h 164"/>
                <a:gd name="T38" fmla="*/ 63 w 112"/>
                <a:gd name="T39" fmla="*/ 70 h 164"/>
                <a:gd name="T40" fmla="*/ 70 w 112"/>
                <a:gd name="T41" fmla="*/ 59 h 164"/>
                <a:gd name="T42" fmla="*/ 77 w 112"/>
                <a:gd name="T43" fmla="*/ 49 h 164"/>
                <a:gd name="T44" fmla="*/ 84 w 112"/>
                <a:gd name="T45" fmla="*/ 32 h 164"/>
                <a:gd name="T46" fmla="*/ 94 w 112"/>
                <a:gd name="T47" fmla="*/ 18 h 164"/>
                <a:gd name="T48" fmla="*/ 105 w 112"/>
                <a:gd name="T49" fmla="*/ 0 h 164"/>
                <a:gd name="T50" fmla="*/ 105 w 112"/>
                <a:gd name="T51" fmla="*/ 7 h 164"/>
                <a:gd name="T52" fmla="*/ 105 w 112"/>
                <a:gd name="T53" fmla="*/ 14 h 164"/>
                <a:gd name="T54" fmla="*/ 108 w 112"/>
                <a:gd name="T55" fmla="*/ 21 h 164"/>
                <a:gd name="T56" fmla="*/ 112 w 112"/>
                <a:gd name="T57" fmla="*/ 32 h 164"/>
                <a:gd name="T58" fmla="*/ 98 w 112"/>
                <a:gd name="T59" fmla="*/ 56 h 164"/>
                <a:gd name="T60" fmla="*/ 87 w 112"/>
                <a:gd name="T61" fmla="*/ 77 h 164"/>
                <a:gd name="T62" fmla="*/ 73 w 112"/>
                <a:gd name="T63" fmla="*/ 94 h 164"/>
                <a:gd name="T64" fmla="*/ 63 w 112"/>
                <a:gd name="T65" fmla="*/ 112 h 164"/>
                <a:gd name="T66" fmla="*/ 63 w 112"/>
                <a:gd name="T67" fmla="*/ 11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164">
                  <a:moveTo>
                    <a:pt x="63" y="112"/>
                  </a:moveTo>
                  <a:lnTo>
                    <a:pt x="49" y="129"/>
                  </a:lnTo>
                  <a:lnTo>
                    <a:pt x="38" y="140"/>
                  </a:lnTo>
                  <a:lnTo>
                    <a:pt x="28" y="150"/>
                  </a:lnTo>
                  <a:lnTo>
                    <a:pt x="21" y="157"/>
                  </a:lnTo>
                  <a:lnTo>
                    <a:pt x="14" y="161"/>
                  </a:lnTo>
                  <a:lnTo>
                    <a:pt x="7" y="164"/>
                  </a:lnTo>
                  <a:lnTo>
                    <a:pt x="3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3" y="154"/>
                  </a:lnTo>
                  <a:lnTo>
                    <a:pt x="7" y="147"/>
                  </a:lnTo>
                  <a:lnTo>
                    <a:pt x="14" y="140"/>
                  </a:lnTo>
                  <a:lnTo>
                    <a:pt x="21" y="129"/>
                  </a:lnTo>
                  <a:lnTo>
                    <a:pt x="31" y="119"/>
                  </a:lnTo>
                  <a:lnTo>
                    <a:pt x="38" y="108"/>
                  </a:lnTo>
                  <a:lnTo>
                    <a:pt x="45" y="94"/>
                  </a:lnTo>
                  <a:lnTo>
                    <a:pt x="49" y="87"/>
                  </a:lnTo>
                  <a:lnTo>
                    <a:pt x="56" y="80"/>
                  </a:lnTo>
                  <a:lnTo>
                    <a:pt x="63" y="70"/>
                  </a:lnTo>
                  <a:lnTo>
                    <a:pt x="70" y="59"/>
                  </a:lnTo>
                  <a:lnTo>
                    <a:pt x="77" y="49"/>
                  </a:lnTo>
                  <a:lnTo>
                    <a:pt x="84" y="32"/>
                  </a:lnTo>
                  <a:lnTo>
                    <a:pt x="94" y="18"/>
                  </a:lnTo>
                  <a:lnTo>
                    <a:pt x="105" y="0"/>
                  </a:lnTo>
                  <a:lnTo>
                    <a:pt x="105" y="7"/>
                  </a:lnTo>
                  <a:lnTo>
                    <a:pt x="105" y="14"/>
                  </a:lnTo>
                  <a:lnTo>
                    <a:pt x="108" y="21"/>
                  </a:lnTo>
                  <a:lnTo>
                    <a:pt x="112" y="32"/>
                  </a:lnTo>
                  <a:lnTo>
                    <a:pt x="98" y="56"/>
                  </a:lnTo>
                  <a:lnTo>
                    <a:pt x="87" y="77"/>
                  </a:lnTo>
                  <a:lnTo>
                    <a:pt x="73" y="94"/>
                  </a:lnTo>
                  <a:lnTo>
                    <a:pt x="63" y="112"/>
                  </a:lnTo>
                  <a:lnTo>
                    <a:pt x="63" y="11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4958668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组合 172">
            <a:extLst>
              <a:ext uri="{FF2B5EF4-FFF2-40B4-BE49-F238E27FC236}">
                <a16:creationId xmlns:a16="http://schemas.microsoft.com/office/drawing/2014/main" id="{CBAD339F-C28F-4C1F-AB3B-9C6A7EA8D8E5}"/>
              </a:ext>
            </a:extLst>
          </p:cNvPr>
          <p:cNvGrpSpPr/>
          <p:nvPr/>
        </p:nvGrpSpPr>
        <p:grpSpPr>
          <a:xfrm>
            <a:off x="3374113" y="2307251"/>
            <a:ext cx="1943957" cy="2243498"/>
            <a:chOff x="3406198" y="26410567"/>
            <a:chExt cx="1943957" cy="2243498"/>
          </a:xfrm>
        </p:grpSpPr>
        <p:sp>
          <p:nvSpPr>
            <p:cNvPr id="174" name="Freeform 134">
              <a:extLst>
                <a:ext uri="{FF2B5EF4-FFF2-40B4-BE49-F238E27FC236}">
                  <a16:creationId xmlns:a16="http://schemas.microsoft.com/office/drawing/2014/main" id="{C9F3FAED-AF5C-4400-B22B-E6DC007D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244" y="26410567"/>
              <a:ext cx="874171" cy="366784"/>
            </a:xfrm>
            <a:custGeom>
              <a:avLst/>
              <a:gdLst>
                <a:gd name="T0" fmla="*/ 108 w 143"/>
                <a:gd name="T1" fmla="*/ 7 h 60"/>
                <a:gd name="T2" fmla="*/ 108 w 143"/>
                <a:gd name="T3" fmla="*/ 4 h 60"/>
                <a:gd name="T4" fmla="*/ 108 w 143"/>
                <a:gd name="T5" fmla="*/ 0 h 60"/>
                <a:gd name="T6" fmla="*/ 112 w 143"/>
                <a:gd name="T7" fmla="*/ 0 h 60"/>
                <a:gd name="T8" fmla="*/ 115 w 143"/>
                <a:gd name="T9" fmla="*/ 0 h 60"/>
                <a:gd name="T10" fmla="*/ 119 w 143"/>
                <a:gd name="T11" fmla="*/ 0 h 60"/>
                <a:gd name="T12" fmla="*/ 122 w 143"/>
                <a:gd name="T13" fmla="*/ 0 h 60"/>
                <a:gd name="T14" fmla="*/ 129 w 143"/>
                <a:gd name="T15" fmla="*/ 4 h 60"/>
                <a:gd name="T16" fmla="*/ 133 w 143"/>
                <a:gd name="T17" fmla="*/ 11 h 60"/>
                <a:gd name="T18" fmla="*/ 140 w 143"/>
                <a:gd name="T19" fmla="*/ 14 h 60"/>
                <a:gd name="T20" fmla="*/ 140 w 143"/>
                <a:gd name="T21" fmla="*/ 21 h 60"/>
                <a:gd name="T22" fmla="*/ 143 w 143"/>
                <a:gd name="T23" fmla="*/ 25 h 60"/>
                <a:gd name="T24" fmla="*/ 140 w 143"/>
                <a:gd name="T25" fmla="*/ 32 h 60"/>
                <a:gd name="T26" fmla="*/ 140 w 143"/>
                <a:gd name="T27" fmla="*/ 35 h 60"/>
                <a:gd name="T28" fmla="*/ 133 w 143"/>
                <a:gd name="T29" fmla="*/ 39 h 60"/>
                <a:gd name="T30" fmla="*/ 122 w 143"/>
                <a:gd name="T31" fmla="*/ 42 h 60"/>
                <a:gd name="T32" fmla="*/ 112 w 143"/>
                <a:gd name="T33" fmla="*/ 46 h 60"/>
                <a:gd name="T34" fmla="*/ 98 w 143"/>
                <a:gd name="T35" fmla="*/ 49 h 60"/>
                <a:gd name="T36" fmla="*/ 80 w 143"/>
                <a:gd name="T37" fmla="*/ 53 h 60"/>
                <a:gd name="T38" fmla="*/ 63 w 143"/>
                <a:gd name="T39" fmla="*/ 56 h 60"/>
                <a:gd name="T40" fmla="*/ 42 w 143"/>
                <a:gd name="T41" fmla="*/ 56 h 60"/>
                <a:gd name="T42" fmla="*/ 35 w 143"/>
                <a:gd name="T43" fmla="*/ 60 h 60"/>
                <a:gd name="T44" fmla="*/ 24 w 143"/>
                <a:gd name="T45" fmla="*/ 60 h 60"/>
                <a:gd name="T46" fmla="*/ 17 w 143"/>
                <a:gd name="T47" fmla="*/ 60 h 60"/>
                <a:gd name="T48" fmla="*/ 10 w 143"/>
                <a:gd name="T49" fmla="*/ 60 h 60"/>
                <a:gd name="T50" fmla="*/ 7 w 143"/>
                <a:gd name="T51" fmla="*/ 60 h 60"/>
                <a:gd name="T52" fmla="*/ 3 w 143"/>
                <a:gd name="T53" fmla="*/ 60 h 60"/>
                <a:gd name="T54" fmla="*/ 0 w 143"/>
                <a:gd name="T55" fmla="*/ 56 h 60"/>
                <a:gd name="T56" fmla="*/ 0 w 143"/>
                <a:gd name="T57" fmla="*/ 56 h 60"/>
                <a:gd name="T58" fmla="*/ 0 w 143"/>
                <a:gd name="T59" fmla="*/ 53 h 60"/>
                <a:gd name="T60" fmla="*/ 0 w 143"/>
                <a:gd name="T61" fmla="*/ 53 h 60"/>
                <a:gd name="T62" fmla="*/ 3 w 143"/>
                <a:gd name="T63" fmla="*/ 49 h 60"/>
                <a:gd name="T64" fmla="*/ 7 w 143"/>
                <a:gd name="T65" fmla="*/ 49 h 60"/>
                <a:gd name="T66" fmla="*/ 14 w 143"/>
                <a:gd name="T67" fmla="*/ 46 h 60"/>
                <a:gd name="T68" fmla="*/ 21 w 143"/>
                <a:gd name="T69" fmla="*/ 42 h 60"/>
                <a:gd name="T70" fmla="*/ 28 w 143"/>
                <a:gd name="T71" fmla="*/ 39 h 60"/>
                <a:gd name="T72" fmla="*/ 38 w 143"/>
                <a:gd name="T73" fmla="*/ 39 h 60"/>
                <a:gd name="T74" fmla="*/ 56 w 143"/>
                <a:gd name="T75" fmla="*/ 32 h 60"/>
                <a:gd name="T76" fmla="*/ 70 w 143"/>
                <a:gd name="T77" fmla="*/ 28 h 60"/>
                <a:gd name="T78" fmla="*/ 84 w 143"/>
                <a:gd name="T79" fmla="*/ 25 h 60"/>
                <a:gd name="T80" fmla="*/ 94 w 143"/>
                <a:gd name="T81" fmla="*/ 18 h 60"/>
                <a:gd name="T82" fmla="*/ 101 w 143"/>
                <a:gd name="T83" fmla="*/ 14 h 60"/>
                <a:gd name="T84" fmla="*/ 105 w 143"/>
                <a:gd name="T85" fmla="*/ 14 h 60"/>
                <a:gd name="T86" fmla="*/ 108 w 143"/>
                <a:gd name="T87" fmla="*/ 11 h 60"/>
                <a:gd name="T88" fmla="*/ 108 w 143"/>
                <a:gd name="T89" fmla="*/ 7 h 60"/>
                <a:gd name="T90" fmla="*/ 108 w 143"/>
                <a:gd name="T91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" h="60">
                  <a:moveTo>
                    <a:pt x="108" y="7"/>
                  </a:moveTo>
                  <a:lnTo>
                    <a:pt x="108" y="4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9" y="4"/>
                  </a:lnTo>
                  <a:lnTo>
                    <a:pt x="133" y="11"/>
                  </a:lnTo>
                  <a:lnTo>
                    <a:pt x="140" y="14"/>
                  </a:lnTo>
                  <a:lnTo>
                    <a:pt x="140" y="21"/>
                  </a:lnTo>
                  <a:lnTo>
                    <a:pt x="143" y="25"/>
                  </a:lnTo>
                  <a:lnTo>
                    <a:pt x="140" y="32"/>
                  </a:lnTo>
                  <a:lnTo>
                    <a:pt x="140" y="35"/>
                  </a:lnTo>
                  <a:lnTo>
                    <a:pt x="133" y="39"/>
                  </a:lnTo>
                  <a:lnTo>
                    <a:pt x="122" y="42"/>
                  </a:lnTo>
                  <a:lnTo>
                    <a:pt x="112" y="46"/>
                  </a:lnTo>
                  <a:lnTo>
                    <a:pt x="98" y="49"/>
                  </a:lnTo>
                  <a:lnTo>
                    <a:pt x="80" y="53"/>
                  </a:lnTo>
                  <a:lnTo>
                    <a:pt x="63" y="56"/>
                  </a:lnTo>
                  <a:lnTo>
                    <a:pt x="42" y="56"/>
                  </a:lnTo>
                  <a:lnTo>
                    <a:pt x="35" y="60"/>
                  </a:lnTo>
                  <a:lnTo>
                    <a:pt x="24" y="60"/>
                  </a:lnTo>
                  <a:lnTo>
                    <a:pt x="17" y="60"/>
                  </a:lnTo>
                  <a:lnTo>
                    <a:pt x="10" y="60"/>
                  </a:lnTo>
                  <a:lnTo>
                    <a:pt x="7" y="60"/>
                  </a:lnTo>
                  <a:lnTo>
                    <a:pt x="3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3" y="49"/>
                  </a:lnTo>
                  <a:lnTo>
                    <a:pt x="7" y="49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8" y="39"/>
                  </a:lnTo>
                  <a:lnTo>
                    <a:pt x="38" y="39"/>
                  </a:lnTo>
                  <a:lnTo>
                    <a:pt x="56" y="32"/>
                  </a:lnTo>
                  <a:lnTo>
                    <a:pt x="70" y="28"/>
                  </a:lnTo>
                  <a:lnTo>
                    <a:pt x="84" y="25"/>
                  </a:lnTo>
                  <a:lnTo>
                    <a:pt x="94" y="18"/>
                  </a:lnTo>
                  <a:lnTo>
                    <a:pt x="101" y="14"/>
                  </a:lnTo>
                  <a:lnTo>
                    <a:pt x="105" y="14"/>
                  </a:lnTo>
                  <a:lnTo>
                    <a:pt x="108" y="11"/>
                  </a:lnTo>
                  <a:lnTo>
                    <a:pt x="108" y="7"/>
                  </a:lnTo>
                  <a:lnTo>
                    <a:pt x="10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35">
              <a:extLst>
                <a:ext uri="{FF2B5EF4-FFF2-40B4-BE49-F238E27FC236}">
                  <a16:creationId xmlns:a16="http://schemas.microsoft.com/office/drawing/2014/main" id="{8419EBF9-975C-486F-8A25-35EA123AE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198" y="26838482"/>
              <a:ext cx="1943957" cy="366784"/>
            </a:xfrm>
            <a:custGeom>
              <a:avLst/>
              <a:gdLst>
                <a:gd name="T0" fmla="*/ 314 w 318"/>
                <a:gd name="T1" fmla="*/ 18 h 60"/>
                <a:gd name="T2" fmla="*/ 318 w 318"/>
                <a:gd name="T3" fmla="*/ 21 h 60"/>
                <a:gd name="T4" fmla="*/ 318 w 318"/>
                <a:gd name="T5" fmla="*/ 28 h 60"/>
                <a:gd name="T6" fmla="*/ 314 w 318"/>
                <a:gd name="T7" fmla="*/ 32 h 60"/>
                <a:gd name="T8" fmla="*/ 304 w 318"/>
                <a:gd name="T9" fmla="*/ 32 h 60"/>
                <a:gd name="T10" fmla="*/ 290 w 318"/>
                <a:gd name="T11" fmla="*/ 32 h 60"/>
                <a:gd name="T12" fmla="*/ 262 w 318"/>
                <a:gd name="T13" fmla="*/ 32 h 60"/>
                <a:gd name="T14" fmla="*/ 230 w 318"/>
                <a:gd name="T15" fmla="*/ 35 h 60"/>
                <a:gd name="T16" fmla="*/ 213 w 318"/>
                <a:gd name="T17" fmla="*/ 35 h 60"/>
                <a:gd name="T18" fmla="*/ 185 w 318"/>
                <a:gd name="T19" fmla="*/ 39 h 60"/>
                <a:gd name="T20" fmla="*/ 150 w 318"/>
                <a:gd name="T21" fmla="*/ 46 h 60"/>
                <a:gd name="T22" fmla="*/ 104 w 318"/>
                <a:gd name="T23" fmla="*/ 53 h 60"/>
                <a:gd name="T24" fmla="*/ 66 w 318"/>
                <a:gd name="T25" fmla="*/ 56 h 60"/>
                <a:gd name="T26" fmla="*/ 42 w 318"/>
                <a:gd name="T27" fmla="*/ 60 h 60"/>
                <a:gd name="T28" fmla="*/ 28 w 318"/>
                <a:gd name="T29" fmla="*/ 60 h 60"/>
                <a:gd name="T30" fmla="*/ 17 w 318"/>
                <a:gd name="T31" fmla="*/ 60 h 60"/>
                <a:gd name="T32" fmla="*/ 7 w 318"/>
                <a:gd name="T33" fmla="*/ 56 h 60"/>
                <a:gd name="T34" fmla="*/ 0 w 318"/>
                <a:gd name="T35" fmla="*/ 49 h 60"/>
                <a:gd name="T36" fmla="*/ 0 w 318"/>
                <a:gd name="T37" fmla="*/ 42 h 60"/>
                <a:gd name="T38" fmla="*/ 3 w 318"/>
                <a:gd name="T39" fmla="*/ 39 h 60"/>
                <a:gd name="T40" fmla="*/ 10 w 318"/>
                <a:gd name="T41" fmla="*/ 39 h 60"/>
                <a:gd name="T42" fmla="*/ 24 w 318"/>
                <a:gd name="T43" fmla="*/ 35 h 60"/>
                <a:gd name="T44" fmla="*/ 35 w 318"/>
                <a:gd name="T45" fmla="*/ 32 h 60"/>
                <a:gd name="T46" fmla="*/ 56 w 318"/>
                <a:gd name="T47" fmla="*/ 32 h 60"/>
                <a:gd name="T48" fmla="*/ 83 w 318"/>
                <a:gd name="T49" fmla="*/ 28 h 60"/>
                <a:gd name="T50" fmla="*/ 122 w 318"/>
                <a:gd name="T51" fmla="*/ 25 h 60"/>
                <a:gd name="T52" fmla="*/ 160 w 318"/>
                <a:gd name="T53" fmla="*/ 18 h 60"/>
                <a:gd name="T54" fmla="*/ 192 w 318"/>
                <a:gd name="T55" fmla="*/ 14 h 60"/>
                <a:gd name="T56" fmla="*/ 216 w 318"/>
                <a:gd name="T57" fmla="*/ 11 h 60"/>
                <a:gd name="T58" fmla="*/ 237 w 318"/>
                <a:gd name="T59" fmla="*/ 7 h 60"/>
                <a:gd name="T60" fmla="*/ 262 w 318"/>
                <a:gd name="T61" fmla="*/ 0 h 60"/>
                <a:gd name="T62" fmla="*/ 276 w 318"/>
                <a:gd name="T63" fmla="*/ 0 h 60"/>
                <a:gd name="T64" fmla="*/ 293 w 318"/>
                <a:gd name="T65" fmla="*/ 4 h 60"/>
                <a:gd name="T66" fmla="*/ 311 w 318"/>
                <a:gd name="T67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8" h="60">
                  <a:moveTo>
                    <a:pt x="311" y="14"/>
                  </a:moveTo>
                  <a:lnTo>
                    <a:pt x="314" y="18"/>
                  </a:lnTo>
                  <a:lnTo>
                    <a:pt x="314" y="21"/>
                  </a:lnTo>
                  <a:lnTo>
                    <a:pt x="318" y="21"/>
                  </a:lnTo>
                  <a:lnTo>
                    <a:pt x="318" y="25"/>
                  </a:lnTo>
                  <a:lnTo>
                    <a:pt x="318" y="28"/>
                  </a:lnTo>
                  <a:lnTo>
                    <a:pt x="314" y="28"/>
                  </a:lnTo>
                  <a:lnTo>
                    <a:pt x="314" y="32"/>
                  </a:lnTo>
                  <a:lnTo>
                    <a:pt x="307" y="32"/>
                  </a:lnTo>
                  <a:lnTo>
                    <a:pt x="304" y="32"/>
                  </a:lnTo>
                  <a:lnTo>
                    <a:pt x="297" y="32"/>
                  </a:lnTo>
                  <a:lnTo>
                    <a:pt x="290" y="32"/>
                  </a:lnTo>
                  <a:lnTo>
                    <a:pt x="279" y="32"/>
                  </a:lnTo>
                  <a:lnTo>
                    <a:pt x="262" y="32"/>
                  </a:lnTo>
                  <a:lnTo>
                    <a:pt x="244" y="32"/>
                  </a:lnTo>
                  <a:lnTo>
                    <a:pt x="230" y="35"/>
                  </a:lnTo>
                  <a:lnTo>
                    <a:pt x="223" y="35"/>
                  </a:lnTo>
                  <a:lnTo>
                    <a:pt x="213" y="35"/>
                  </a:lnTo>
                  <a:lnTo>
                    <a:pt x="202" y="39"/>
                  </a:lnTo>
                  <a:lnTo>
                    <a:pt x="185" y="39"/>
                  </a:lnTo>
                  <a:lnTo>
                    <a:pt x="171" y="42"/>
                  </a:lnTo>
                  <a:lnTo>
                    <a:pt x="150" y="46"/>
                  </a:lnTo>
                  <a:lnTo>
                    <a:pt x="129" y="49"/>
                  </a:lnTo>
                  <a:lnTo>
                    <a:pt x="104" y="53"/>
                  </a:lnTo>
                  <a:lnTo>
                    <a:pt x="80" y="56"/>
                  </a:lnTo>
                  <a:lnTo>
                    <a:pt x="66" y="56"/>
                  </a:lnTo>
                  <a:lnTo>
                    <a:pt x="52" y="60"/>
                  </a:lnTo>
                  <a:lnTo>
                    <a:pt x="42" y="60"/>
                  </a:lnTo>
                  <a:lnTo>
                    <a:pt x="35" y="60"/>
                  </a:lnTo>
                  <a:lnTo>
                    <a:pt x="28" y="60"/>
                  </a:lnTo>
                  <a:lnTo>
                    <a:pt x="21" y="60"/>
                  </a:lnTo>
                  <a:lnTo>
                    <a:pt x="17" y="60"/>
                  </a:lnTo>
                  <a:lnTo>
                    <a:pt x="14" y="60"/>
                  </a:lnTo>
                  <a:lnTo>
                    <a:pt x="7" y="56"/>
                  </a:lnTo>
                  <a:lnTo>
                    <a:pt x="3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4" y="39"/>
                  </a:lnTo>
                  <a:lnTo>
                    <a:pt x="24" y="35"/>
                  </a:lnTo>
                  <a:lnTo>
                    <a:pt x="31" y="35"/>
                  </a:lnTo>
                  <a:lnTo>
                    <a:pt x="35" y="32"/>
                  </a:lnTo>
                  <a:lnTo>
                    <a:pt x="45" y="32"/>
                  </a:lnTo>
                  <a:lnTo>
                    <a:pt x="56" y="32"/>
                  </a:lnTo>
                  <a:lnTo>
                    <a:pt x="70" y="28"/>
                  </a:lnTo>
                  <a:lnTo>
                    <a:pt x="83" y="28"/>
                  </a:lnTo>
                  <a:lnTo>
                    <a:pt x="101" y="25"/>
                  </a:lnTo>
                  <a:lnTo>
                    <a:pt x="122" y="25"/>
                  </a:lnTo>
                  <a:lnTo>
                    <a:pt x="143" y="21"/>
                  </a:lnTo>
                  <a:lnTo>
                    <a:pt x="160" y="18"/>
                  </a:lnTo>
                  <a:lnTo>
                    <a:pt x="178" y="18"/>
                  </a:lnTo>
                  <a:lnTo>
                    <a:pt x="192" y="14"/>
                  </a:lnTo>
                  <a:lnTo>
                    <a:pt x="206" y="11"/>
                  </a:lnTo>
                  <a:lnTo>
                    <a:pt x="216" y="11"/>
                  </a:lnTo>
                  <a:lnTo>
                    <a:pt x="227" y="7"/>
                  </a:lnTo>
                  <a:lnTo>
                    <a:pt x="237" y="7"/>
                  </a:lnTo>
                  <a:lnTo>
                    <a:pt x="251" y="4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3" y="4"/>
                  </a:lnTo>
                  <a:lnTo>
                    <a:pt x="300" y="7"/>
                  </a:lnTo>
                  <a:lnTo>
                    <a:pt x="311" y="14"/>
                  </a:lnTo>
                  <a:lnTo>
                    <a:pt x="311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6">
              <a:extLst>
                <a:ext uri="{FF2B5EF4-FFF2-40B4-BE49-F238E27FC236}">
                  <a16:creationId xmlns:a16="http://schemas.microsoft.com/office/drawing/2014/main" id="{A9F6D9BC-A493-4A55-BE12-704261523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078" y="27309186"/>
              <a:ext cx="299542" cy="660211"/>
            </a:xfrm>
            <a:custGeom>
              <a:avLst/>
              <a:gdLst>
                <a:gd name="T0" fmla="*/ 4 w 49"/>
                <a:gd name="T1" fmla="*/ 18 h 108"/>
                <a:gd name="T2" fmla="*/ 4 w 49"/>
                <a:gd name="T3" fmla="*/ 14 h 108"/>
                <a:gd name="T4" fmla="*/ 0 w 49"/>
                <a:gd name="T5" fmla="*/ 7 h 108"/>
                <a:gd name="T6" fmla="*/ 0 w 49"/>
                <a:gd name="T7" fmla="*/ 4 h 108"/>
                <a:gd name="T8" fmla="*/ 4 w 49"/>
                <a:gd name="T9" fmla="*/ 0 h 108"/>
                <a:gd name="T10" fmla="*/ 4 w 49"/>
                <a:gd name="T11" fmla="*/ 0 h 108"/>
                <a:gd name="T12" fmla="*/ 11 w 49"/>
                <a:gd name="T13" fmla="*/ 0 h 108"/>
                <a:gd name="T14" fmla="*/ 21 w 49"/>
                <a:gd name="T15" fmla="*/ 0 h 108"/>
                <a:gd name="T16" fmla="*/ 31 w 49"/>
                <a:gd name="T17" fmla="*/ 4 h 108"/>
                <a:gd name="T18" fmla="*/ 38 w 49"/>
                <a:gd name="T19" fmla="*/ 28 h 108"/>
                <a:gd name="T20" fmla="*/ 42 w 49"/>
                <a:gd name="T21" fmla="*/ 49 h 108"/>
                <a:gd name="T22" fmla="*/ 45 w 49"/>
                <a:gd name="T23" fmla="*/ 70 h 108"/>
                <a:gd name="T24" fmla="*/ 49 w 49"/>
                <a:gd name="T25" fmla="*/ 84 h 108"/>
                <a:gd name="T26" fmla="*/ 49 w 49"/>
                <a:gd name="T27" fmla="*/ 94 h 108"/>
                <a:gd name="T28" fmla="*/ 49 w 49"/>
                <a:gd name="T29" fmla="*/ 105 h 108"/>
                <a:gd name="T30" fmla="*/ 49 w 49"/>
                <a:gd name="T31" fmla="*/ 108 h 108"/>
                <a:gd name="T32" fmla="*/ 45 w 49"/>
                <a:gd name="T33" fmla="*/ 108 h 108"/>
                <a:gd name="T34" fmla="*/ 42 w 49"/>
                <a:gd name="T35" fmla="*/ 108 h 108"/>
                <a:gd name="T36" fmla="*/ 38 w 49"/>
                <a:gd name="T37" fmla="*/ 108 h 108"/>
                <a:gd name="T38" fmla="*/ 35 w 49"/>
                <a:gd name="T39" fmla="*/ 105 h 108"/>
                <a:gd name="T40" fmla="*/ 35 w 49"/>
                <a:gd name="T41" fmla="*/ 98 h 108"/>
                <a:gd name="T42" fmla="*/ 31 w 49"/>
                <a:gd name="T43" fmla="*/ 91 h 108"/>
                <a:gd name="T44" fmla="*/ 28 w 49"/>
                <a:gd name="T45" fmla="*/ 84 h 108"/>
                <a:gd name="T46" fmla="*/ 25 w 49"/>
                <a:gd name="T47" fmla="*/ 77 h 108"/>
                <a:gd name="T48" fmla="*/ 21 w 49"/>
                <a:gd name="T49" fmla="*/ 66 h 108"/>
                <a:gd name="T50" fmla="*/ 21 w 49"/>
                <a:gd name="T51" fmla="*/ 56 h 108"/>
                <a:gd name="T52" fmla="*/ 18 w 49"/>
                <a:gd name="T53" fmla="*/ 49 h 108"/>
                <a:gd name="T54" fmla="*/ 14 w 49"/>
                <a:gd name="T55" fmla="*/ 38 h 108"/>
                <a:gd name="T56" fmla="*/ 14 w 49"/>
                <a:gd name="T57" fmla="*/ 31 h 108"/>
                <a:gd name="T58" fmla="*/ 11 w 49"/>
                <a:gd name="T59" fmla="*/ 28 h 108"/>
                <a:gd name="T60" fmla="*/ 7 w 49"/>
                <a:gd name="T61" fmla="*/ 21 h 108"/>
                <a:gd name="T62" fmla="*/ 7 w 49"/>
                <a:gd name="T63" fmla="*/ 18 h 108"/>
                <a:gd name="T64" fmla="*/ 4 w 49"/>
                <a:gd name="T65" fmla="*/ 18 h 108"/>
                <a:gd name="T66" fmla="*/ 4 w 49"/>
                <a:gd name="T67" fmla="*/ 1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108">
                  <a:moveTo>
                    <a:pt x="4" y="18"/>
                  </a:moveTo>
                  <a:lnTo>
                    <a:pt x="4" y="14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1" y="4"/>
                  </a:lnTo>
                  <a:lnTo>
                    <a:pt x="38" y="28"/>
                  </a:lnTo>
                  <a:lnTo>
                    <a:pt x="42" y="49"/>
                  </a:lnTo>
                  <a:lnTo>
                    <a:pt x="45" y="70"/>
                  </a:lnTo>
                  <a:lnTo>
                    <a:pt x="49" y="84"/>
                  </a:lnTo>
                  <a:lnTo>
                    <a:pt x="49" y="94"/>
                  </a:lnTo>
                  <a:lnTo>
                    <a:pt x="49" y="105"/>
                  </a:lnTo>
                  <a:lnTo>
                    <a:pt x="49" y="108"/>
                  </a:lnTo>
                  <a:lnTo>
                    <a:pt x="45" y="108"/>
                  </a:lnTo>
                  <a:lnTo>
                    <a:pt x="42" y="108"/>
                  </a:lnTo>
                  <a:lnTo>
                    <a:pt x="38" y="108"/>
                  </a:lnTo>
                  <a:lnTo>
                    <a:pt x="35" y="105"/>
                  </a:lnTo>
                  <a:lnTo>
                    <a:pt x="35" y="98"/>
                  </a:lnTo>
                  <a:lnTo>
                    <a:pt x="31" y="91"/>
                  </a:lnTo>
                  <a:lnTo>
                    <a:pt x="28" y="84"/>
                  </a:lnTo>
                  <a:lnTo>
                    <a:pt x="25" y="77"/>
                  </a:lnTo>
                  <a:lnTo>
                    <a:pt x="21" y="66"/>
                  </a:lnTo>
                  <a:lnTo>
                    <a:pt x="21" y="56"/>
                  </a:lnTo>
                  <a:lnTo>
                    <a:pt x="18" y="49"/>
                  </a:lnTo>
                  <a:lnTo>
                    <a:pt x="14" y="38"/>
                  </a:lnTo>
                  <a:lnTo>
                    <a:pt x="14" y="31"/>
                  </a:lnTo>
                  <a:lnTo>
                    <a:pt x="11" y="28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7">
              <a:extLst>
                <a:ext uri="{FF2B5EF4-FFF2-40B4-BE49-F238E27FC236}">
                  <a16:creationId xmlns:a16="http://schemas.microsoft.com/office/drawing/2014/main" id="{1F8F6C21-2453-4D09-9BB2-7E60BC091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320" y="27162473"/>
              <a:ext cx="1192051" cy="745794"/>
            </a:xfrm>
            <a:custGeom>
              <a:avLst/>
              <a:gdLst>
                <a:gd name="T0" fmla="*/ 17 w 195"/>
                <a:gd name="T1" fmla="*/ 28 h 122"/>
                <a:gd name="T2" fmla="*/ 48 w 195"/>
                <a:gd name="T3" fmla="*/ 24 h 122"/>
                <a:gd name="T4" fmla="*/ 80 w 195"/>
                <a:gd name="T5" fmla="*/ 17 h 122"/>
                <a:gd name="T6" fmla="*/ 108 w 195"/>
                <a:gd name="T7" fmla="*/ 10 h 122"/>
                <a:gd name="T8" fmla="*/ 129 w 195"/>
                <a:gd name="T9" fmla="*/ 7 h 122"/>
                <a:gd name="T10" fmla="*/ 143 w 195"/>
                <a:gd name="T11" fmla="*/ 3 h 122"/>
                <a:gd name="T12" fmla="*/ 146 w 195"/>
                <a:gd name="T13" fmla="*/ 0 h 122"/>
                <a:gd name="T14" fmla="*/ 153 w 195"/>
                <a:gd name="T15" fmla="*/ 0 h 122"/>
                <a:gd name="T16" fmla="*/ 164 w 195"/>
                <a:gd name="T17" fmla="*/ 0 h 122"/>
                <a:gd name="T18" fmla="*/ 178 w 195"/>
                <a:gd name="T19" fmla="*/ 10 h 122"/>
                <a:gd name="T20" fmla="*/ 192 w 195"/>
                <a:gd name="T21" fmla="*/ 24 h 122"/>
                <a:gd name="T22" fmla="*/ 195 w 195"/>
                <a:gd name="T23" fmla="*/ 35 h 122"/>
                <a:gd name="T24" fmla="*/ 192 w 195"/>
                <a:gd name="T25" fmla="*/ 38 h 122"/>
                <a:gd name="T26" fmla="*/ 185 w 195"/>
                <a:gd name="T27" fmla="*/ 45 h 122"/>
                <a:gd name="T28" fmla="*/ 181 w 195"/>
                <a:gd name="T29" fmla="*/ 52 h 122"/>
                <a:gd name="T30" fmla="*/ 174 w 195"/>
                <a:gd name="T31" fmla="*/ 59 h 122"/>
                <a:gd name="T32" fmla="*/ 171 w 195"/>
                <a:gd name="T33" fmla="*/ 73 h 122"/>
                <a:gd name="T34" fmla="*/ 160 w 195"/>
                <a:gd name="T35" fmla="*/ 94 h 122"/>
                <a:gd name="T36" fmla="*/ 157 w 195"/>
                <a:gd name="T37" fmla="*/ 108 h 122"/>
                <a:gd name="T38" fmla="*/ 150 w 195"/>
                <a:gd name="T39" fmla="*/ 115 h 122"/>
                <a:gd name="T40" fmla="*/ 146 w 195"/>
                <a:gd name="T41" fmla="*/ 118 h 122"/>
                <a:gd name="T42" fmla="*/ 143 w 195"/>
                <a:gd name="T43" fmla="*/ 118 h 122"/>
                <a:gd name="T44" fmla="*/ 139 w 195"/>
                <a:gd name="T45" fmla="*/ 115 h 122"/>
                <a:gd name="T46" fmla="*/ 136 w 195"/>
                <a:gd name="T47" fmla="*/ 104 h 122"/>
                <a:gd name="T48" fmla="*/ 139 w 195"/>
                <a:gd name="T49" fmla="*/ 90 h 122"/>
                <a:gd name="T50" fmla="*/ 143 w 195"/>
                <a:gd name="T51" fmla="*/ 66 h 122"/>
                <a:gd name="T52" fmla="*/ 146 w 195"/>
                <a:gd name="T53" fmla="*/ 52 h 122"/>
                <a:gd name="T54" fmla="*/ 150 w 195"/>
                <a:gd name="T55" fmla="*/ 42 h 122"/>
                <a:gd name="T56" fmla="*/ 150 w 195"/>
                <a:gd name="T57" fmla="*/ 35 h 122"/>
                <a:gd name="T58" fmla="*/ 150 w 195"/>
                <a:gd name="T59" fmla="*/ 31 h 122"/>
                <a:gd name="T60" fmla="*/ 143 w 195"/>
                <a:gd name="T61" fmla="*/ 28 h 122"/>
                <a:gd name="T62" fmla="*/ 136 w 195"/>
                <a:gd name="T63" fmla="*/ 28 h 122"/>
                <a:gd name="T64" fmla="*/ 125 w 195"/>
                <a:gd name="T65" fmla="*/ 31 h 122"/>
                <a:gd name="T66" fmla="*/ 108 w 195"/>
                <a:gd name="T67" fmla="*/ 35 h 122"/>
                <a:gd name="T68" fmla="*/ 80 w 195"/>
                <a:gd name="T69" fmla="*/ 38 h 122"/>
                <a:gd name="T70" fmla="*/ 55 w 195"/>
                <a:gd name="T71" fmla="*/ 45 h 122"/>
                <a:gd name="T72" fmla="*/ 31 w 195"/>
                <a:gd name="T73" fmla="*/ 48 h 122"/>
                <a:gd name="T74" fmla="*/ 17 w 195"/>
                <a:gd name="T75" fmla="*/ 52 h 122"/>
                <a:gd name="T76" fmla="*/ 7 w 195"/>
                <a:gd name="T77" fmla="*/ 52 h 122"/>
                <a:gd name="T78" fmla="*/ 0 w 195"/>
                <a:gd name="T79" fmla="*/ 2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5" h="122">
                  <a:moveTo>
                    <a:pt x="0" y="28"/>
                  </a:moveTo>
                  <a:lnTo>
                    <a:pt x="17" y="28"/>
                  </a:lnTo>
                  <a:lnTo>
                    <a:pt x="31" y="28"/>
                  </a:lnTo>
                  <a:lnTo>
                    <a:pt x="48" y="24"/>
                  </a:lnTo>
                  <a:lnTo>
                    <a:pt x="66" y="21"/>
                  </a:lnTo>
                  <a:lnTo>
                    <a:pt x="80" y="17"/>
                  </a:lnTo>
                  <a:lnTo>
                    <a:pt x="94" y="14"/>
                  </a:lnTo>
                  <a:lnTo>
                    <a:pt x="108" y="10"/>
                  </a:lnTo>
                  <a:lnTo>
                    <a:pt x="118" y="10"/>
                  </a:lnTo>
                  <a:lnTo>
                    <a:pt x="129" y="7"/>
                  </a:lnTo>
                  <a:lnTo>
                    <a:pt x="136" y="7"/>
                  </a:lnTo>
                  <a:lnTo>
                    <a:pt x="143" y="3"/>
                  </a:lnTo>
                  <a:lnTo>
                    <a:pt x="143" y="3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53" y="0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71" y="7"/>
                  </a:lnTo>
                  <a:lnTo>
                    <a:pt x="178" y="10"/>
                  </a:lnTo>
                  <a:lnTo>
                    <a:pt x="185" y="17"/>
                  </a:lnTo>
                  <a:lnTo>
                    <a:pt x="192" y="24"/>
                  </a:lnTo>
                  <a:lnTo>
                    <a:pt x="192" y="31"/>
                  </a:lnTo>
                  <a:lnTo>
                    <a:pt x="195" y="35"/>
                  </a:lnTo>
                  <a:lnTo>
                    <a:pt x="195" y="38"/>
                  </a:lnTo>
                  <a:lnTo>
                    <a:pt x="192" y="38"/>
                  </a:lnTo>
                  <a:lnTo>
                    <a:pt x="188" y="45"/>
                  </a:lnTo>
                  <a:lnTo>
                    <a:pt x="185" y="45"/>
                  </a:lnTo>
                  <a:lnTo>
                    <a:pt x="185" y="48"/>
                  </a:lnTo>
                  <a:lnTo>
                    <a:pt x="181" y="52"/>
                  </a:lnTo>
                  <a:lnTo>
                    <a:pt x="178" y="55"/>
                  </a:lnTo>
                  <a:lnTo>
                    <a:pt x="174" y="59"/>
                  </a:lnTo>
                  <a:lnTo>
                    <a:pt x="171" y="66"/>
                  </a:lnTo>
                  <a:lnTo>
                    <a:pt x="171" y="73"/>
                  </a:lnTo>
                  <a:lnTo>
                    <a:pt x="164" y="83"/>
                  </a:lnTo>
                  <a:lnTo>
                    <a:pt x="160" y="94"/>
                  </a:lnTo>
                  <a:lnTo>
                    <a:pt x="160" y="101"/>
                  </a:lnTo>
                  <a:lnTo>
                    <a:pt x="157" y="108"/>
                  </a:lnTo>
                  <a:lnTo>
                    <a:pt x="153" y="111"/>
                  </a:lnTo>
                  <a:lnTo>
                    <a:pt x="150" y="115"/>
                  </a:lnTo>
                  <a:lnTo>
                    <a:pt x="150" y="118"/>
                  </a:lnTo>
                  <a:lnTo>
                    <a:pt x="146" y="118"/>
                  </a:lnTo>
                  <a:lnTo>
                    <a:pt x="146" y="122"/>
                  </a:lnTo>
                  <a:lnTo>
                    <a:pt x="143" y="118"/>
                  </a:lnTo>
                  <a:lnTo>
                    <a:pt x="139" y="118"/>
                  </a:lnTo>
                  <a:lnTo>
                    <a:pt x="139" y="115"/>
                  </a:lnTo>
                  <a:lnTo>
                    <a:pt x="136" y="111"/>
                  </a:lnTo>
                  <a:lnTo>
                    <a:pt x="136" y="104"/>
                  </a:lnTo>
                  <a:lnTo>
                    <a:pt x="136" y="101"/>
                  </a:lnTo>
                  <a:lnTo>
                    <a:pt x="139" y="90"/>
                  </a:lnTo>
                  <a:lnTo>
                    <a:pt x="139" y="80"/>
                  </a:lnTo>
                  <a:lnTo>
                    <a:pt x="143" y="66"/>
                  </a:lnTo>
                  <a:lnTo>
                    <a:pt x="146" y="59"/>
                  </a:lnTo>
                  <a:lnTo>
                    <a:pt x="146" y="52"/>
                  </a:lnTo>
                  <a:lnTo>
                    <a:pt x="146" y="45"/>
                  </a:lnTo>
                  <a:lnTo>
                    <a:pt x="150" y="42"/>
                  </a:lnTo>
                  <a:lnTo>
                    <a:pt x="150" y="35"/>
                  </a:lnTo>
                  <a:lnTo>
                    <a:pt x="150" y="35"/>
                  </a:lnTo>
                  <a:lnTo>
                    <a:pt x="150" y="31"/>
                  </a:lnTo>
                  <a:lnTo>
                    <a:pt x="150" y="31"/>
                  </a:lnTo>
                  <a:lnTo>
                    <a:pt x="146" y="28"/>
                  </a:lnTo>
                  <a:lnTo>
                    <a:pt x="143" y="28"/>
                  </a:lnTo>
                  <a:lnTo>
                    <a:pt x="139" y="28"/>
                  </a:lnTo>
                  <a:lnTo>
                    <a:pt x="136" y="28"/>
                  </a:lnTo>
                  <a:lnTo>
                    <a:pt x="132" y="31"/>
                  </a:lnTo>
                  <a:lnTo>
                    <a:pt x="125" y="31"/>
                  </a:lnTo>
                  <a:lnTo>
                    <a:pt x="115" y="31"/>
                  </a:lnTo>
                  <a:lnTo>
                    <a:pt x="108" y="35"/>
                  </a:lnTo>
                  <a:lnTo>
                    <a:pt x="94" y="35"/>
                  </a:lnTo>
                  <a:lnTo>
                    <a:pt x="80" y="38"/>
                  </a:lnTo>
                  <a:lnTo>
                    <a:pt x="66" y="42"/>
                  </a:lnTo>
                  <a:lnTo>
                    <a:pt x="55" y="45"/>
                  </a:lnTo>
                  <a:lnTo>
                    <a:pt x="41" y="45"/>
                  </a:lnTo>
                  <a:lnTo>
                    <a:pt x="31" y="48"/>
                  </a:lnTo>
                  <a:lnTo>
                    <a:pt x="24" y="48"/>
                  </a:lnTo>
                  <a:lnTo>
                    <a:pt x="17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8">
              <a:extLst>
                <a:ext uri="{FF2B5EF4-FFF2-40B4-BE49-F238E27FC236}">
                  <a16:creationId xmlns:a16="http://schemas.microsoft.com/office/drawing/2014/main" id="{1E101662-60ED-4A6F-83A9-7FBAC06FE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410" y="27455900"/>
              <a:ext cx="556291" cy="195618"/>
            </a:xfrm>
            <a:custGeom>
              <a:avLst/>
              <a:gdLst>
                <a:gd name="T0" fmla="*/ 31 w 91"/>
                <a:gd name="T1" fmla="*/ 7 h 32"/>
                <a:gd name="T2" fmla="*/ 45 w 91"/>
                <a:gd name="T3" fmla="*/ 4 h 32"/>
                <a:gd name="T4" fmla="*/ 52 w 91"/>
                <a:gd name="T5" fmla="*/ 4 h 32"/>
                <a:gd name="T6" fmla="*/ 63 w 91"/>
                <a:gd name="T7" fmla="*/ 4 h 32"/>
                <a:gd name="T8" fmla="*/ 66 w 91"/>
                <a:gd name="T9" fmla="*/ 0 h 32"/>
                <a:gd name="T10" fmla="*/ 73 w 91"/>
                <a:gd name="T11" fmla="*/ 4 h 32"/>
                <a:gd name="T12" fmla="*/ 84 w 91"/>
                <a:gd name="T13" fmla="*/ 4 h 32"/>
                <a:gd name="T14" fmla="*/ 87 w 91"/>
                <a:gd name="T15" fmla="*/ 7 h 32"/>
                <a:gd name="T16" fmla="*/ 91 w 91"/>
                <a:gd name="T17" fmla="*/ 11 h 32"/>
                <a:gd name="T18" fmla="*/ 91 w 91"/>
                <a:gd name="T19" fmla="*/ 14 h 32"/>
                <a:gd name="T20" fmla="*/ 91 w 91"/>
                <a:gd name="T21" fmla="*/ 14 h 32"/>
                <a:gd name="T22" fmla="*/ 87 w 91"/>
                <a:gd name="T23" fmla="*/ 18 h 32"/>
                <a:gd name="T24" fmla="*/ 84 w 91"/>
                <a:gd name="T25" fmla="*/ 18 h 32"/>
                <a:gd name="T26" fmla="*/ 80 w 91"/>
                <a:gd name="T27" fmla="*/ 21 h 32"/>
                <a:gd name="T28" fmla="*/ 77 w 91"/>
                <a:gd name="T29" fmla="*/ 21 h 32"/>
                <a:gd name="T30" fmla="*/ 70 w 91"/>
                <a:gd name="T31" fmla="*/ 25 h 32"/>
                <a:gd name="T32" fmla="*/ 63 w 91"/>
                <a:gd name="T33" fmla="*/ 25 h 32"/>
                <a:gd name="T34" fmla="*/ 56 w 91"/>
                <a:gd name="T35" fmla="*/ 28 h 32"/>
                <a:gd name="T36" fmla="*/ 38 w 91"/>
                <a:gd name="T37" fmla="*/ 28 h 32"/>
                <a:gd name="T38" fmla="*/ 24 w 91"/>
                <a:gd name="T39" fmla="*/ 32 h 32"/>
                <a:gd name="T40" fmla="*/ 17 w 91"/>
                <a:gd name="T41" fmla="*/ 32 h 32"/>
                <a:gd name="T42" fmla="*/ 14 w 91"/>
                <a:gd name="T43" fmla="*/ 32 h 32"/>
                <a:gd name="T44" fmla="*/ 10 w 91"/>
                <a:gd name="T45" fmla="*/ 28 h 32"/>
                <a:gd name="T46" fmla="*/ 7 w 91"/>
                <a:gd name="T47" fmla="*/ 28 h 32"/>
                <a:gd name="T48" fmla="*/ 3 w 91"/>
                <a:gd name="T49" fmla="*/ 25 h 32"/>
                <a:gd name="T50" fmla="*/ 0 w 91"/>
                <a:gd name="T51" fmla="*/ 25 h 32"/>
                <a:gd name="T52" fmla="*/ 0 w 91"/>
                <a:gd name="T53" fmla="*/ 21 h 32"/>
                <a:gd name="T54" fmla="*/ 0 w 91"/>
                <a:gd name="T55" fmla="*/ 18 h 32"/>
                <a:gd name="T56" fmla="*/ 3 w 91"/>
                <a:gd name="T57" fmla="*/ 18 h 32"/>
                <a:gd name="T58" fmla="*/ 10 w 91"/>
                <a:gd name="T59" fmla="*/ 14 h 32"/>
                <a:gd name="T60" fmla="*/ 17 w 91"/>
                <a:gd name="T61" fmla="*/ 11 h 32"/>
                <a:gd name="T62" fmla="*/ 31 w 91"/>
                <a:gd name="T63" fmla="*/ 7 h 32"/>
                <a:gd name="T64" fmla="*/ 31 w 91"/>
                <a:gd name="T65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32">
                  <a:moveTo>
                    <a:pt x="31" y="7"/>
                  </a:moveTo>
                  <a:lnTo>
                    <a:pt x="45" y="4"/>
                  </a:lnTo>
                  <a:lnTo>
                    <a:pt x="52" y="4"/>
                  </a:lnTo>
                  <a:lnTo>
                    <a:pt x="63" y="4"/>
                  </a:lnTo>
                  <a:lnTo>
                    <a:pt x="66" y="0"/>
                  </a:lnTo>
                  <a:lnTo>
                    <a:pt x="73" y="4"/>
                  </a:lnTo>
                  <a:lnTo>
                    <a:pt x="84" y="4"/>
                  </a:lnTo>
                  <a:lnTo>
                    <a:pt x="87" y="7"/>
                  </a:lnTo>
                  <a:lnTo>
                    <a:pt x="91" y="11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7" y="18"/>
                  </a:lnTo>
                  <a:lnTo>
                    <a:pt x="84" y="18"/>
                  </a:lnTo>
                  <a:lnTo>
                    <a:pt x="80" y="21"/>
                  </a:lnTo>
                  <a:lnTo>
                    <a:pt x="77" y="21"/>
                  </a:lnTo>
                  <a:lnTo>
                    <a:pt x="70" y="25"/>
                  </a:lnTo>
                  <a:lnTo>
                    <a:pt x="63" y="25"/>
                  </a:lnTo>
                  <a:lnTo>
                    <a:pt x="56" y="28"/>
                  </a:lnTo>
                  <a:lnTo>
                    <a:pt x="38" y="28"/>
                  </a:lnTo>
                  <a:lnTo>
                    <a:pt x="24" y="32"/>
                  </a:lnTo>
                  <a:lnTo>
                    <a:pt x="17" y="32"/>
                  </a:lnTo>
                  <a:lnTo>
                    <a:pt x="14" y="32"/>
                  </a:lnTo>
                  <a:lnTo>
                    <a:pt x="10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10" y="14"/>
                  </a:lnTo>
                  <a:lnTo>
                    <a:pt x="17" y="11"/>
                  </a:lnTo>
                  <a:lnTo>
                    <a:pt x="31" y="7"/>
                  </a:lnTo>
                  <a:lnTo>
                    <a:pt x="31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9">
              <a:extLst>
                <a:ext uri="{FF2B5EF4-FFF2-40B4-BE49-F238E27FC236}">
                  <a16:creationId xmlns:a16="http://schemas.microsoft.com/office/drawing/2014/main" id="{211AE201-906A-44FC-8EAD-E7D811094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617" y="27779894"/>
              <a:ext cx="617422" cy="103924"/>
            </a:xfrm>
            <a:custGeom>
              <a:avLst/>
              <a:gdLst>
                <a:gd name="T0" fmla="*/ 0 w 101"/>
                <a:gd name="T1" fmla="*/ 17 h 17"/>
                <a:gd name="T2" fmla="*/ 0 w 101"/>
                <a:gd name="T3" fmla="*/ 14 h 17"/>
                <a:gd name="T4" fmla="*/ 7 w 101"/>
                <a:gd name="T5" fmla="*/ 14 h 17"/>
                <a:gd name="T6" fmla="*/ 17 w 101"/>
                <a:gd name="T7" fmla="*/ 10 h 17"/>
                <a:gd name="T8" fmla="*/ 28 w 101"/>
                <a:gd name="T9" fmla="*/ 10 h 17"/>
                <a:gd name="T10" fmla="*/ 35 w 101"/>
                <a:gd name="T11" fmla="*/ 7 h 17"/>
                <a:gd name="T12" fmla="*/ 45 w 101"/>
                <a:gd name="T13" fmla="*/ 7 h 17"/>
                <a:gd name="T14" fmla="*/ 63 w 101"/>
                <a:gd name="T15" fmla="*/ 3 h 17"/>
                <a:gd name="T16" fmla="*/ 77 w 101"/>
                <a:gd name="T17" fmla="*/ 3 h 17"/>
                <a:gd name="T18" fmla="*/ 91 w 101"/>
                <a:gd name="T19" fmla="*/ 0 h 17"/>
                <a:gd name="T20" fmla="*/ 101 w 101"/>
                <a:gd name="T21" fmla="*/ 0 h 17"/>
                <a:gd name="T22" fmla="*/ 101 w 101"/>
                <a:gd name="T23" fmla="*/ 3 h 17"/>
                <a:gd name="T24" fmla="*/ 98 w 101"/>
                <a:gd name="T25" fmla="*/ 3 h 17"/>
                <a:gd name="T26" fmla="*/ 91 w 101"/>
                <a:gd name="T27" fmla="*/ 7 h 17"/>
                <a:gd name="T28" fmla="*/ 80 w 101"/>
                <a:gd name="T29" fmla="*/ 7 h 17"/>
                <a:gd name="T30" fmla="*/ 70 w 101"/>
                <a:gd name="T31" fmla="*/ 7 h 17"/>
                <a:gd name="T32" fmla="*/ 56 w 101"/>
                <a:gd name="T33" fmla="*/ 10 h 17"/>
                <a:gd name="T34" fmla="*/ 38 w 101"/>
                <a:gd name="T35" fmla="*/ 10 h 17"/>
                <a:gd name="T36" fmla="*/ 21 w 101"/>
                <a:gd name="T37" fmla="*/ 14 h 17"/>
                <a:gd name="T38" fmla="*/ 0 w 101"/>
                <a:gd name="T39" fmla="*/ 17 h 17"/>
                <a:gd name="T40" fmla="*/ 0 w 101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17">
                  <a:moveTo>
                    <a:pt x="0" y="17"/>
                  </a:moveTo>
                  <a:lnTo>
                    <a:pt x="0" y="14"/>
                  </a:lnTo>
                  <a:lnTo>
                    <a:pt x="7" y="14"/>
                  </a:lnTo>
                  <a:lnTo>
                    <a:pt x="17" y="10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5" y="7"/>
                  </a:lnTo>
                  <a:lnTo>
                    <a:pt x="63" y="3"/>
                  </a:lnTo>
                  <a:lnTo>
                    <a:pt x="77" y="3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1" y="7"/>
                  </a:lnTo>
                  <a:lnTo>
                    <a:pt x="80" y="7"/>
                  </a:lnTo>
                  <a:lnTo>
                    <a:pt x="70" y="7"/>
                  </a:lnTo>
                  <a:lnTo>
                    <a:pt x="56" y="10"/>
                  </a:lnTo>
                  <a:lnTo>
                    <a:pt x="38" y="10"/>
                  </a:lnTo>
                  <a:lnTo>
                    <a:pt x="21" y="14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40">
              <a:extLst>
                <a:ext uri="{FF2B5EF4-FFF2-40B4-BE49-F238E27FC236}">
                  <a16:creationId xmlns:a16="http://schemas.microsoft.com/office/drawing/2014/main" id="{08DC04FB-295A-48C3-A465-49E7F092A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034" y="27993850"/>
              <a:ext cx="831378" cy="256749"/>
            </a:xfrm>
            <a:custGeom>
              <a:avLst/>
              <a:gdLst>
                <a:gd name="T0" fmla="*/ 52 w 136"/>
                <a:gd name="T1" fmla="*/ 14 h 42"/>
                <a:gd name="T2" fmla="*/ 66 w 136"/>
                <a:gd name="T3" fmla="*/ 10 h 42"/>
                <a:gd name="T4" fmla="*/ 77 w 136"/>
                <a:gd name="T5" fmla="*/ 7 h 42"/>
                <a:gd name="T6" fmla="*/ 87 w 136"/>
                <a:gd name="T7" fmla="*/ 7 h 42"/>
                <a:gd name="T8" fmla="*/ 94 w 136"/>
                <a:gd name="T9" fmla="*/ 3 h 42"/>
                <a:gd name="T10" fmla="*/ 101 w 136"/>
                <a:gd name="T11" fmla="*/ 3 h 42"/>
                <a:gd name="T12" fmla="*/ 108 w 136"/>
                <a:gd name="T13" fmla="*/ 3 h 42"/>
                <a:gd name="T14" fmla="*/ 112 w 136"/>
                <a:gd name="T15" fmla="*/ 0 h 42"/>
                <a:gd name="T16" fmla="*/ 115 w 136"/>
                <a:gd name="T17" fmla="*/ 0 h 42"/>
                <a:gd name="T18" fmla="*/ 119 w 136"/>
                <a:gd name="T19" fmla="*/ 3 h 42"/>
                <a:gd name="T20" fmla="*/ 126 w 136"/>
                <a:gd name="T21" fmla="*/ 7 h 42"/>
                <a:gd name="T22" fmla="*/ 129 w 136"/>
                <a:gd name="T23" fmla="*/ 7 h 42"/>
                <a:gd name="T24" fmla="*/ 133 w 136"/>
                <a:gd name="T25" fmla="*/ 10 h 42"/>
                <a:gd name="T26" fmla="*/ 136 w 136"/>
                <a:gd name="T27" fmla="*/ 14 h 42"/>
                <a:gd name="T28" fmla="*/ 136 w 136"/>
                <a:gd name="T29" fmla="*/ 17 h 42"/>
                <a:gd name="T30" fmla="*/ 136 w 136"/>
                <a:gd name="T31" fmla="*/ 17 h 42"/>
                <a:gd name="T32" fmla="*/ 133 w 136"/>
                <a:gd name="T33" fmla="*/ 21 h 42"/>
                <a:gd name="T34" fmla="*/ 129 w 136"/>
                <a:gd name="T35" fmla="*/ 21 h 42"/>
                <a:gd name="T36" fmla="*/ 122 w 136"/>
                <a:gd name="T37" fmla="*/ 24 h 42"/>
                <a:gd name="T38" fmla="*/ 115 w 136"/>
                <a:gd name="T39" fmla="*/ 24 h 42"/>
                <a:gd name="T40" fmla="*/ 105 w 136"/>
                <a:gd name="T41" fmla="*/ 28 h 42"/>
                <a:gd name="T42" fmla="*/ 94 w 136"/>
                <a:gd name="T43" fmla="*/ 28 h 42"/>
                <a:gd name="T44" fmla="*/ 84 w 136"/>
                <a:gd name="T45" fmla="*/ 31 h 42"/>
                <a:gd name="T46" fmla="*/ 70 w 136"/>
                <a:gd name="T47" fmla="*/ 35 h 42"/>
                <a:gd name="T48" fmla="*/ 59 w 136"/>
                <a:gd name="T49" fmla="*/ 35 h 42"/>
                <a:gd name="T50" fmla="*/ 49 w 136"/>
                <a:gd name="T51" fmla="*/ 38 h 42"/>
                <a:gd name="T52" fmla="*/ 42 w 136"/>
                <a:gd name="T53" fmla="*/ 38 h 42"/>
                <a:gd name="T54" fmla="*/ 31 w 136"/>
                <a:gd name="T55" fmla="*/ 38 h 42"/>
                <a:gd name="T56" fmla="*/ 28 w 136"/>
                <a:gd name="T57" fmla="*/ 42 h 42"/>
                <a:gd name="T58" fmla="*/ 21 w 136"/>
                <a:gd name="T59" fmla="*/ 42 h 42"/>
                <a:gd name="T60" fmla="*/ 17 w 136"/>
                <a:gd name="T61" fmla="*/ 42 h 42"/>
                <a:gd name="T62" fmla="*/ 10 w 136"/>
                <a:gd name="T63" fmla="*/ 42 h 42"/>
                <a:gd name="T64" fmla="*/ 7 w 136"/>
                <a:gd name="T65" fmla="*/ 38 h 42"/>
                <a:gd name="T66" fmla="*/ 3 w 136"/>
                <a:gd name="T67" fmla="*/ 35 h 42"/>
                <a:gd name="T68" fmla="*/ 0 w 136"/>
                <a:gd name="T69" fmla="*/ 31 h 42"/>
                <a:gd name="T70" fmla="*/ 0 w 136"/>
                <a:gd name="T71" fmla="*/ 31 h 42"/>
                <a:gd name="T72" fmla="*/ 0 w 136"/>
                <a:gd name="T73" fmla="*/ 28 h 42"/>
                <a:gd name="T74" fmla="*/ 7 w 136"/>
                <a:gd name="T75" fmla="*/ 28 h 42"/>
                <a:gd name="T76" fmla="*/ 10 w 136"/>
                <a:gd name="T77" fmla="*/ 24 h 42"/>
                <a:gd name="T78" fmla="*/ 17 w 136"/>
                <a:gd name="T79" fmla="*/ 21 h 42"/>
                <a:gd name="T80" fmla="*/ 28 w 136"/>
                <a:gd name="T81" fmla="*/ 17 h 42"/>
                <a:gd name="T82" fmla="*/ 38 w 136"/>
                <a:gd name="T83" fmla="*/ 17 h 42"/>
                <a:gd name="T84" fmla="*/ 52 w 136"/>
                <a:gd name="T85" fmla="*/ 14 h 42"/>
                <a:gd name="T86" fmla="*/ 52 w 136"/>
                <a:gd name="T8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42">
                  <a:moveTo>
                    <a:pt x="52" y="14"/>
                  </a:moveTo>
                  <a:lnTo>
                    <a:pt x="66" y="10"/>
                  </a:lnTo>
                  <a:lnTo>
                    <a:pt x="77" y="7"/>
                  </a:lnTo>
                  <a:lnTo>
                    <a:pt x="87" y="7"/>
                  </a:lnTo>
                  <a:lnTo>
                    <a:pt x="94" y="3"/>
                  </a:lnTo>
                  <a:lnTo>
                    <a:pt x="101" y="3"/>
                  </a:lnTo>
                  <a:lnTo>
                    <a:pt x="108" y="3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3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33" y="10"/>
                  </a:lnTo>
                  <a:lnTo>
                    <a:pt x="136" y="14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3" y="21"/>
                  </a:lnTo>
                  <a:lnTo>
                    <a:pt x="129" y="21"/>
                  </a:lnTo>
                  <a:lnTo>
                    <a:pt x="122" y="24"/>
                  </a:lnTo>
                  <a:lnTo>
                    <a:pt x="115" y="24"/>
                  </a:lnTo>
                  <a:lnTo>
                    <a:pt x="105" y="28"/>
                  </a:lnTo>
                  <a:lnTo>
                    <a:pt x="94" y="28"/>
                  </a:lnTo>
                  <a:lnTo>
                    <a:pt x="84" y="31"/>
                  </a:lnTo>
                  <a:lnTo>
                    <a:pt x="70" y="35"/>
                  </a:lnTo>
                  <a:lnTo>
                    <a:pt x="59" y="35"/>
                  </a:lnTo>
                  <a:lnTo>
                    <a:pt x="49" y="38"/>
                  </a:lnTo>
                  <a:lnTo>
                    <a:pt x="42" y="38"/>
                  </a:lnTo>
                  <a:lnTo>
                    <a:pt x="31" y="38"/>
                  </a:lnTo>
                  <a:lnTo>
                    <a:pt x="28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0" y="42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7" y="28"/>
                  </a:lnTo>
                  <a:lnTo>
                    <a:pt x="10" y="24"/>
                  </a:lnTo>
                  <a:lnTo>
                    <a:pt x="17" y="21"/>
                  </a:lnTo>
                  <a:lnTo>
                    <a:pt x="28" y="17"/>
                  </a:lnTo>
                  <a:lnTo>
                    <a:pt x="38" y="17"/>
                  </a:lnTo>
                  <a:lnTo>
                    <a:pt x="52" y="14"/>
                  </a:lnTo>
                  <a:lnTo>
                    <a:pt x="52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41">
              <a:extLst>
                <a:ext uri="{FF2B5EF4-FFF2-40B4-BE49-F238E27FC236}">
                  <a16:creationId xmlns:a16="http://schemas.microsoft.com/office/drawing/2014/main" id="{DA471519-F268-4830-9FDD-A10197550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702" y="28354523"/>
              <a:ext cx="1558835" cy="299542"/>
            </a:xfrm>
            <a:custGeom>
              <a:avLst/>
              <a:gdLst>
                <a:gd name="T0" fmla="*/ 63 w 255"/>
                <a:gd name="T1" fmla="*/ 46 h 49"/>
                <a:gd name="T2" fmla="*/ 56 w 255"/>
                <a:gd name="T3" fmla="*/ 49 h 49"/>
                <a:gd name="T4" fmla="*/ 46 w 255"/>
                <a:gd name="T5" fmla="*/ 49 h 49"/>
                <a:gd name="T6" fmla="*/ 42 w 255"/>
                <a:gd name="T7" fmla="*/ 49 h 49"/>
                <a:gd name="T8" fmla="*/ 39 w 255"/>
                <a:gd name="T9" fmla="*/ 49 h 49"/>
                <a:gd name="T10" fmla="*/ 28 w 255"/>
                <a:gd name="T11" fmla="*/ 49 h 49"/>
                <a:gd name="T12" fmla="*/ 18 w 255"/>
                <a:gd name="T13" fmla="*/ 46 h 49"/>
                <a:gd name="T14" fmla="*/ 11 w 255"/>
                <a:gd name="T15" fmla="*/ 46 h 49"/>
                <a:gd name="T16" fmla="*/ 7 w 255"/>
                <a:gd name="T17" fmla="*/ 39 h 49"/>
                <a:gd name="T18" fmla="*/ 4 w 255"/>
                <a:gd name="T19" fmla="*/ 35 h 49"/>
                <a:gd name="T20" fmla="*/ 0 w 255"/>
                <a:gd name="T21" fmla="*/ 28 h 49"/>
                <a:gd name="T22" fmla="*/ 28 w 255"/>
                <a:gd name="T23" fmla="*/ 25 h 49"/>
                <a:gd name="T24" fmla="*/ 52 w 255"/>
                <a:gd name="T25" fmla="*/ 21 h 49"/>
                <a:gd name="T26" fmla="*/ 77 w 255"/>
                <a:gd name="T27" fmla="*/ 18 h 49"/>
                <a:gd name="T28" fmla="*/ 98 w 255"/>
                <a:gd name="T29" fmla="*/ 14 h 49"/>
                <a:gd name="T30" fmla="*/ 115 w 255"/>
                <a:gd name="T31" fmla="*/ 14 h 49"/>
                <a:gd name="T32" fmla="*/ 129 w 255"/>
                <a:gd name="T33" fmla="*/ 11 h 49"/>
                <a:gd name="T34" fmla="*/ 143 w 255"/>
                <a:gd name="T35" fmla="*/ 11 h 49"/>
                <a:gd name="T36" fmla="*/ 157 w 255"/>
                <a:gd name="T37" fmla="*/ 7 h 49"/>
                <a:gd name="T38" fmla="*/ 175 w 255"/>
                <a:gd name="T39" fmla="*/ 4 h 49"/>
                <a:gd name="T40" fmla="*/ 192 w 255"/>
                <a:gd name="T41" fmla="*/ 0 h 49"/>
                <a:gd name="T42" fmla="*/ 203 w 255"/>
                <a:gd name="T43" fmla="*/ 0 h 49"/>
                <a:gd name="T44" fmla="*/ 213 w 255"/>
                <a:gd name="T45" fmla="*/ 0 h 49"/>
                <a:gd name="T46" fmla="*/ 224 w 255"/>
                <a:gd name="T47" fmla="*/ 0 h 49"/>
                <a:gd name="T48" fmla="*/ 231 w 255"/>
                <a:gd name="T49" fmla="*/ 4 h 49"/>
                <a:gd name="T50" fmla="*/ 238 w 255"/>
                <a:gd name="T51" fmla="*/ 7 h 49"/>
                <a:gd name="T52" fmla="*/ 245 w 255"/>
                <a:gd name="T53" fmla="*/ 11 h 49"/>
                <a:gd name="T54" fmla="*/ 248 w 255"/>
                <a:gd name="T55" fmla="*/ 18 h 49"/>
                <a:gd name="T56" fmla="*/ 252 w 255"/>
                <a:gd name="T57" fmla="*/ 25 h 49"/>
                <a:gd name="T58" fmla="*/ 255 w 255"/>
                <a:gd name="T59" fmla="*/ 28 h 49"/>
                <a:gd name="T60" fmla="*/ 255 w 255"/>
                <a:gd name="T61" fmla="*/ 32 h 49"/>
                <a:gd name="T62" fmla="*/ 252 w 255"/>
                <a:gd name="T63" fmla="*/ 32 h 49"/>
                <a:gd name="T64" fmla="*/ 252 w 255"/>
                <a:gd name="T65" fmla="*/ 32 h 49"/>
                <a:gd name="T66" fmla="*/ 248 w 255"/>
                <a:gd name="T67" fmla="*/ 32 h 49"/>
                <a:gd name="T68" fmla="*/ 245 w 255"/>
                <a:gd name="T69" fmla="*/ 32 h 49"/>
                <a:gd name="T70" fmla="*/ 241 w 255"/>
                <a:gd name="T71" fmla="*/ 32 h 49"/>
                <a:gd name="T72" fmla="*/ 234 w 255"/>
                <a:gd name="T73" fmla="*/ 35 h 49"/>
                <a:gd name="T74" fmla="*/ 220 w 255"/>
                <a:gd name="T75" fmla="*/ 35 h 49"/>
                <a:gd name="T76" fmla="*/ 203 w 255"/>
                <a:gd name="T77" fmla="*/ 32 h 49"/>
                <a:gd name="T78" fmla="*/ 185 w 255"/>
                <a:gd name="T79" fmla="*/ 35 h 49"/>
                <a:gd name="T80" fmla="*/ 161 w 255"/>
                <a:gd name="T81" fmla="*/ 35 h 49"/>
                <a:gd name="T82" fmla="*/ 136 w 255"/>
                <a:gd name="T83" fmla="*/ 39 h 49"/>
                <a:gd name="T84" fmla="*/ 122 w 255"/>
                <a:gd name="T85" fmla="*/ 39 h 49"/>
                <a:gd name="T86" fmla="*/ 112 w 255"/>
                <a:gd name="T87" fmla="*/ 39 h 49"/>
                <a:gd name="T88" fmla="*/ 101 w 255"/>
                <a:gd name="T89" fmla="*/ 39 h 49"/>
                <a:gd name="T90" fmla="*/ 91 w 255"/>
                <a:gd name="T91" fmla="*/ 42 h 49"/>
                <a:gd name="T92" fmla="*/ 84 w 255"/>
                <a:gd name="T93" fmla="*/ 42 h 49"/>
                <a:gd name="T94" fmla="*/ 77 w 255"/>
                <a:gd name="T95" fmla="*/ 42 h 49"/>
                <a:gd name="T96" fmla="*/ 70 w 255"/>
                <a:gd name="T97" fmla="*/ 46 h 49"/>
                <a:gd name="T98" fmla="*/ 63 w 255"/>
                <a:gd name="T99" fmla="*/ 46 h 49"/>
                <a:gd name="T100" fmla="*/ 63 w 255"/>
                <a:gd name="T101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5" h="49">
                  <a:moveTo>
                    <a:pt x="63" y="46"/>
                  </a:moveTo>
                  <a:lnTo>
                    <a:pt x="56" y="49"/>
                  </a:lnTo>
                  <a:lnTo>
                    <a:pt x="46" y="49"/>
                  </a:lnTo>
                  <a:lnTo>
                    <a:pt x="42" y="49"/>
                  </a:lnTo>
                  <a:lnTo>
                    <a:pt x="39" y="49"/>
                  </a:lnTo>
                  <a:lnTo>
                    <a:pt x="28" y="49"/>
                  </a:lnTo>
                  <a:lnTo>
                    <a:pt x="18" y="46"/>
                  </a:lnTo>
                  <a:lnTo>
                    <a:pt x="11" y="46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28"/>
                  </a:lnTo>
                  <a:lnTo>
                    <a:pt x="28" y="25"/>
                  </a:lnTo>
                  <a:lnTo>
                    <a:pt x="52" y="21"/>
                  </a:lnTo>
                  <a:lnTo>
                    <a:pt x="77" y="18"/>
                  </a:lnTo>
                  <a:lnTo>
                    <a:pt x="98" y="14"/>
                  </a:lnTo>
                  <a:lnTo>
                    <a:pt x="115" y="14"/>
                  </a:lnTo>
                  <a:lnTo>
                    <a:pt x="129" y="11"/>
                  </a:lnTo>
                  <a:lnTo>
                    <a:pt x="143" y="11"/>
                  </a:lnTo>
                  <a:lnTo>
                    <a:pt x="157" y="7"/>
                  </a:lnTo>
                  <a:lnTo>
                    <a:pt x="175" y="4"/>
                  </a:lnTo>
                  <a:lnTo>
                    <a:pt x="192" y="0"/>
                  </a:lnTo>
                  <a:lnTo>
                    <a:pt x="203" y="0"/>
                  </a:lnTo>
                  <a:lnTo>
                    <a:pt x="213" y="0"/>
                  </a:lnTo>
                  <a:lnTo>
                    <a:pt x="224" y="0"/>
                  </a:lnTo>
                  <a:lnTo>
                    <a:pt x="231" y="4"/>
                  </a:lnTo>
                  <a:lnTo>
                    <a:pt x="238" y="7"/>
                  </a:lnTo>
                  <a:lnTo>
                    <a:pt x="245" y="11"/>
                  </a:lnTo>
                  <a:lnTo>
                    <a:pt x="248" y="18"/>
                  </a:lnTo>
                  <a:lnTo>
                    <a:pt x="252" y="25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2" y="32"/>
                  </a:lnTo>
                  <a:lnTo>
                    <a:pt x="252" y="32"/>
                  </a:lnTo>
                  <a:lnTo>
                    <a:pt x="248" y="32"/>
                  </a:lnTo>
                  <a:lnTo>
                    <a:pt x="245" y="32"/>
                  </a:lnTo>
                  <a:lnTo>
                    <a:pt x="241" y="32"/>
                  </a:lnTo>
                  <a:lnTo>
                    <a:pt x="234" y="35"/>
                  </a:lnTo>
                  <a:lnTo>
                    <a:pt x="220" y="35"/>
                  </a:lnTo>
                  <a:lnTo>
                    <a:pt x="203" y="32"/>
                  </a:lnTo>
                  <a:lnTo>
                    <a:pt x="185" y="35"/>
                  </a:lnTo>
                  <a:lnTo>
                    <a:pt x="161" y="35"/>
                  </a:lnTo>
                  <a:lnTo>
                    <a:pt x="136" y="39"/>
                  </a:lnTo>
                  <a:lnTo>
                    <a:pt x="122" y="39"/>
                  </a:lnTo>
                  <a:lnTo>
                    <a:pt x="112" y="39"/>
                  </a:lnTo>
                  <a:lnTo>
                    <a:pt x="101" y="39"/>
                  </a:lnTo>
                  <a:lnTo>
                    <a:pt x="91" y="42"/>
                  </a:lnTo>
                  <a:lnTo>
                    <a:pt x="84" y="42"/>
                  </a:lnTo>
                  <a:lnTo>
                    <a:pt x="77" y="42"/>
                  </a:lnTo>
                  <a:lnTo>
                    <a:pt x="70" y="46"/>
                  </a:lnTo>
                  <a:lnTo>
                    <a:pt x="63" y="46"/>
                  </a:lnTo>
                  <a:lnTo>
                    <a:pt x="63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42">
              <a:extLst>
                <a:ext uri="{FF2B5EF4-FFF2-40B4-BE49-F238E27FC236}">
                  <a16:creationId xmlns:a16="http://schemas.microsoft.com/office/drawing/2014/main" id="{D7731513-964E-42BC-B794-6F800EEBA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913" y="26691768"/>
              <a:ext cx="110035" cy="1791131"/>
            </a:xfrm>
            <a:custGeom>
              <a:avLst/>
              <a:gdLst>
                <a:gd name="T0" fmla="*/ 0 w 18"/>
                <a:gd name="T1" fmla="*/ 0 h 293"/>
                <a:gd name="T2" fmla="*/ 7 w 18"/>
                <a:gd name="T3" fmla="*/ 0 h 293"/>
                <a:gd name="T4" fmla="*/ 11 w 18"/>
                <a:gd name="T5" fmla="*/ 3 h 293"/>
                <a:gd name="T6" fmla="*/ 14 w 18"/>
                <a:gd name="T7" fmla="*/ 7 h 293"/>
                <a:gd name="T8" fmla="*/ 14 w 18"/>
                <a:gd name="T9" fmla="*/ 10 h 293"/>
                <a:gd name="T10" fmla="*/ 18 w 18"/>
                <a:gd name="T11" fmla="*/ 21 h 293"/>
                <a:gd name="T12" fmla="*/ 18 w 18"/>
                <a:gd name="T13" fmla="*/ 28 h 293"/>
                <a:gd name="T14" fmla="*/ 18 w 18"/>
                <a:gd name="T15" fmla="*/ 31 h 293"/>
                <a:gd name="T16" fmla="*/ 18 w 18"/>
                <a:gd name="T17" fmla="*/ 31 h 293"/>
                <a:gd name="T18" fmla="*/ 18 w 18"/>
                <a:gd name="T19" fmla="*/ 35 h 293"/>
                <a:gd name="T20" fmla="*/ 18 w 18"/>
                <a:gd name="T21" fmla="*/ 42 h 293"/>
                <a:gd name="T22" fmla="*/ 18 w 18"/>
                <a:gd name="T23" fmla="*/ 49 h 293"/>
                <a:gd name="T24" fmla="*/ 18 w 18"/>
                <a:gd name="T25" fmla="*/ 59 h 293"/>
                <a:gd name="T26" fmla="*/ 18 w 18"/>
                <a:gd name="T27" fmla="*/ 70 h 293"/>
                <a:gd name="T28" fmla="*/ 18 w 18"/>
                <a:gd name="T29" fmla="*/ 84 h 293"/>
                <a:gd name="T30" fmla="*/ 18 w 18"/>
                <a:gd name="T31" fmla="*/ 101 h 293"/>
                <a:gd name="T32" fmla="*/ 18 w 18"/>
                <a:gd name="T33" fmla="*/ 119 h 293"/>
                <a:gd name="T34" fmla="*/ 18 w 18"/>
                <a:gd name="T35" fmla="*/ 136 h 293"/>
                <a:gd name="T36" fmla="*/ 18 w 18"/>
                <a:gd name="T37" fmla="*/ 157 h 293"/>
                <a:gd name="T38" fmla="*/ 18 w 18"/>
                <a:gd name="T39" fmla="*/ 181 h 293"/>
                <a:gd name="T40" fmla="*/ 18 w 18"/>
                <a:gd name="T41" fmla="*/ 206 h 293"/>
                <a:gd name="T42" fmla="*/ 14 w 18"/>
                <a:gd name="T43" fmla="*/ 234 h 293"/>
                <a:gd name="T44" fmla="*/ 14 w 18"/>
                <a:gd name="T45" fmla="*/ 262 h 293"/>
                <a:gd name="T46" fmla="*/ 14 w 18"/>
                <a:gd name="T47" fmla="*/ 293 h 293"/>
                <a:gd name="T48" fmla="*/ 7 w 18"/>
                <a:gd name="T49" fmla="*/ 293 h 293"/>
                <a:gd name="T50" fmla="*/ 7 w 18"/>
                <a:gd name="T51" fmla="*/ 251 h 293"/>
                <a:gd name="T52" fmla="*/ 7 w 18"/>
                <a:gd name="T53" fmla="*/ 209 h 293"/>
                <a:gd name="T54" fmla="*/ 7 w 18"/>
                <a:gd name="T55" fmla="*/ 171 h 293"/>
                <a:gd name="T56" fmla="*/ 7 w 18"/>
                <a:gd name="T57" fmla="*/ 132 h 293"/>
                <a:gd name="T58" fmla="*/ 7 w 18"/>
                <a:gd name="T59" fmla="*/ 98 h 293"/>
                <a:gd name="T60" fmla="*/ 4 w 18"/>
                <a:gd name="T61" fmla="*/ 63 h 293"/>
                <a:gd name="T62" fmla="*/ 4 w 18"/>
                <a:gd name="T63" fmla="*/ 31 h 293"/>
                <a:gd name="T64" fmla="*/ 0 w 18"/>
                <a:gd name="T65" fmla="*/ 0 h 293"/>
                <a:gd name="T66" fmla="*/ 0 w 18"/>
                <a:gd name="T67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" h="293">
                  <a:moveTo>
                    <a:pt x="0" y="0"/>
                  </a:moveTo>
                  <a:lnTo>
                    <a:pt x="7" y="0"/>
                  </a:lnTo>
                  <a:lnTo>
                    <a:pt x="11" y="3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5"/>
                  </a:lnTo>
                  <a:lnTo>
                    <a:pt x="18" y="42"/>
                  </a:lnTo>
                  <a:lnTo>
                    <a:pt x="18" y="49"/>
                  </a:lnTo>
                  <a:lnTo>
                    <a:pt x="18" y="59"/>
                  </a:lnTo>
                  <a:lnTo>
                    <a:pt x="18" y="70"/>
                  </a:lnTo>
                  <a:lnTo>
                    <a:pt x="18" y="84"/>
                  </a:lnTo>
                  <a:lnTo>
                    <a:pt x="18" y="101"/>
                  </a:lnTo>
                  <a:lnTo>
                    <a:pt x="18" y="119"/>
                  </a:lnTo>
                  <a:lnTo>
                    <a:pt x="18" y="136"/>
                  </a:lnTo>
                  <a:lnTo>
                    <a:pt x="18" y="157"/>
                  </a:lnTo>
                  <a:lnTo>
                    <a:pt x="18" y="181"/>
                  </a:lnTo>
                  <a:lnTo>
                    <a:pt x="18" y="206"/>
                  </a:lnTo>
                  <a:lnTo>
                    <a:pt x="14" y="234"/>
                  </a:lnTo>
                  <a:lnTo>
                    <a:pt x="14" y="262"/>
                  </a:lnTo>
                  <a:lnTo>
                    <a:pt x="14" y="293"/>
                  </a:lnTo>
                  <a:lnTo>
                    <a:pt x="7" y="293"/>
                  </a:lnTo>
                  <a:lnTo>
                    <a:pt x="7" y="251"/>
                  </a:lnTo>
                  <a:lnTo>
                    <a:pt x="7" y="209"/>
                  </a:lnTo>
                  <a:lnTo>
                    <a:pt x="7" y="171"/>
                  </a:lnTo>
                  <a:lnTo>
                    <a:pt x="7" y="132"/>
                  </a:lnTo>
                  <a:lnTo>
                    <a:pt x="7" y="98"/>
                  </a:lnTo>
                  <a:lnTo>
                    <a:pt x="4" y="63"/>
                  </a:lnTo>
                  <a:lnTo>
                    <a:pt x="4" y="3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3EC5866C-E942-496C-9E52-FDBD4E690433}"/>
              </a:ext>
            </a:extLst>
          </p:cNvPr>
          <p:cNvGrpSpPr/>
          <p:nvPr/>
        </p:nvGrpSpPr>
        <p:grpSpPr>
          <a:xfrm>
            <a:off x="6748615" y="2307251"/>
            <a:ext cx="2219047" cy="2304625"/>
            <a:chOff x="5521321" y="26435019"/>
            <a:chExt cx="2219047" cy="2304625"/>
          </a:xfrm>
        </p:grpSpPr>
        <p:sp>
          <p:nvSpPr>
            <p:cNvPr id="184" name="Freeform 143">
              <a:extLst>
                <a:ext uri="{FF2B5EF4-FFF2-40B4-BE49-F238E27FC236}">
                  <a16:creationId xmlns:a16="http://schemas.microsoft.com/office/drawing/2014/main" id="{F5512552-AF0A-42A3-AAED-82C880688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287" y="26435019"/>
              <a:ext cx="941413" cy="317880"/>
            </a:xfrm>
            <a:custGeom>
              <a:avLst/>
              <a:gdLst>
                <a:gd name="T0" fmla="*/ 109 w 154"/>
                <a:gd name="T1" fmla="*/ 35 h 52"/>
                <a:gd name="T2" fmla="*/ 105 w 154"/>
                <a:gd name="T3" fmla="*/ 35 h 52"/>
                <a:gd name="T4" fmla="*/ 102 w 154"/>
                <a:gd name="T5" fmla="*/ 38 h 52"/>
                <a:gd name="T6" fmla="*/ 98 w 154"/>
                <a:gd name="T7" fmla="*/ 38 h 52"/>
                <a:gd name="T8" fmla="*/ 95 w 154"/>
                <a:gd name="T9" fmla="*/ 38 h 52"/>
                <a:gd name="T10" fmla="*/ 88 w 154"/>
                <a:gd name="T11" fmla="*/ 42 h 52"/>
                <a:gd name="T12" fmla="*/ 81 w 154"/>
                <a:gd name="T13" fmla="*/ 42 h 52"/>
                <a:gd name="T14" fmla="*/ 70 w 154"/>
                <a:gd name="T15" fmla="*/ 45 h 52"/>
                <a:gd name="T16" fmla="*/ 63 w 154"/>
                <a:gd name="T17" fmla="*/ 45 h 52"/>
                <a:gd name="T18" fmla="*/ 53 w 154"/>
                <a:gd name="T19" fmla="*/ 49 h 52"/>
                <a:gd name="T20" fmla="*/ 46 w 154"/>
                <a:gd name="T21" fmla="*/ 49 h 52"/>
                <a:gd name="T22" fmla="*/ 39 w 154"/>
                <a:gd name="T23" fmla="*/ 49 h 52"/>
                <a:gd name="T24" fmla="*/ 32 w 154"/>
                <a:gd name="T25" fmla="*/ 52 h 52"/>
                <a:gd name="T26" fmla="*/ 28 w 154"/>
                <a:gd name="T27" fmla="*/ 52 h 52"/>
                <a:gd name="T28" fmla="*/ 25 w 154"/>
                <a:gd name="T29" fmla="*/ 52 h 52"/>
                <a:gd name="T30" fmla="*/ 21 w 154"/>
                <a:gd name="T31" fmla="*/ 52 h 52"/>
                <a:gd name="T32" fmla="*/ 21 w 154"/>
                <a:gd name="T33" fmla="*/ 52 h 52"/>
                <a:gd name="T34" fmla="*/ 18 w 154"/>
                <a:gd name="T35" fmla="*/ 52 h 52"/>
                <a:gd name="T36" fmla="*/ 14 w 154"/>
                <a:gd name="T37" fmla="*/ 52 h 52"/>
                <a:gd name="T38" fmla="*/ 11 w 154"/>
                <a:gd name="T39" fmla="*/ 49 h 52"/>
                <a:gd name="T40" fmla="*/ 7 w 154"/>
                <a:gd name="T41" fmla="*/ 49 h 52"/>
                <a:gd name="T42" fmla="*/ 4 w 154"/>
                <a:gd name="T43" fmla="*/ 45 h 52"/>
                <a:gd name="T44" fmla="*/ 0 w 154"/>
                <a:gd name="T45" fmla="*/ 42 h 52"/>
                <a:gd name="T46" fmla="*/ 0 w 154"/>
                <a:gd name="T47" fmla="*/ 38 h 52"/>
                <a:gd name="T48" fmla="*/ 0 w 154"/>
                <a:gd name="T49" fmla="*/ 35 h 52"/>
                <a:gd name="T50" fmla="*/ 0 w 154"/>
                <a:gd name="T51" fmla="*/ 31 h 52"/>
                <a:gd name="T52" fmla="*/ 4 w 154"/>
                <a:gd name="T53" fmla="*/ 31 h 52"/>
                <a:gd name="T54" fmla="*/ 7 w 154"/>
                <a:gd name="T55" fmla="*/ 28 h 52"/>
                <a:gd name="T56" fmla="*/ 14 w 154"/>
                <a:gd name="T57" fmla="*/ 28 h 52"/>
                <a:gd name="T58" fmla="*/ 18 w 154"/>
                <a:gd name="T59" fmla="*/ 28 h 52"/>
                <a:gd name="T60" fmla="*/ 25 w 154"/>
                <a:gd name="T61" fmla="*/ 24 h 52"/>
                <a:gd name="T62" fmla="*/ 32 w 154"/>
                <a:gd name="T63" fmla="*/ 24 h 52"/>
                <a:gd name="T64" fmla="*/ 39 w 154"/>
                <a:gd name="T65" fmla="*/ 21 h 52"/>
                <a:gd name="T66" fmla="*/ 46 w 154"/>
                <a:gd name="T67" fmla="*/ 21 h 52"/>
                <a:gd name="T68" fmla="*/ 56 w 154"/>
                <a:gd name="T69" fmla="*/ 17 h 52"/>
                <a:gd name="T70" fmla="*/ 63 w 154"/>
                <a:gd name="T71" fmla="*/ 14 h 52"/>
                <a:gd name="T72" fmla="*/ 74 w 154"/>
                <a:gd name="T73" fmla="*/ 14 h 52"/>
                <a:gd name="T74" fmla="*/ 88 w 154"/>
                <a:gd name="T75" fmla="*/ 10 h 52"/>
                <a:gd name="T76" fmla="*/ 95 w 154"/>
                <a:gd name="T77" fmla="*/ 7 h 52"/>
                <a:gd name="T78" fmla="*/ 105 w 154"/>
                <a:gd name="T79" fmla="*/ 3 h 52"/>
                <a:gd name="T80" fmla="*/ 112 w 154"/>
                <a:gd name="T81" fmla="*/ 3 h 52"/>
                <a:gd name="T82" fmla="*/ 116 w 154"/>
                <a:gd name="T83" fmla="*/ 0 h 52"/>
                <a:gd name="T84" fmla="*/ 123 w 154"/>
                <a:gd name="T85" fmla="*/ 0 h 52"/>
                <a:gd name="T86" fmla="*/ 126 w 154"/>
                <a:gd name="T87" fmla="*/ 0 h 52"/>
                <a:gd name="T88" fmla="*/ 130 w 154"/>
                <a:gd name="T89" fmla="*/ 0 h 52"/>
                <a:gd name="T90" fmla="*/ 137 w 154"/>
                <a:gd name="T91" fmla="*/ 0 h 52"/>
                <a:gd name="T92" fmla="*/ 147 w 154"/>
                <a:gd name="T93" fmla="*/ 3 h 52"/>
                <a:gd name="T94" fmla="*/ 151 w 154"/>
                <a:gd name="T95" fmla="*/ 7 h 52"/>
                <a:gd name="T96" fmla="*/ 154 w 154"/>
                <a:gd name="T97" fmla="*/ 10 h 52"/>
                <a:gd name="T98" fmla="*/ 154 w 154"/>
                <a:gd name="T99" fmla="*/ 14 h 52"/>
                <a:gd name="T100" fmla="*/ 154 w 154"/>
                <a:gd name="T101" fmla="*/ 17 h 52"/>
                <a:gd name="T102" fmla="*/ 154 w 154"/>
                <a:gd name="T103" fmla="*/ 21 h 52"/>
                <a:gd name="T104" fmla="*/ 151 w 154"/>
                <a:gd name="T105" fmla="*/ 24 h 52"/>
                <a:gd name="T106" fmla="*/ 144 w 154"/>
                <a:gd name="T107" fmla="*/ 28 h 52"/>
                <a:gd name="T108" fmla="*/ 133 w 154"/>
                <a:gd name="T109" fmla="*/ 28 h 52"/>
                <a:gd name="T110" fmla="*/ 126 w 154"/>
                <a:gd name="T111" fmla="*/ 31 h 52"/>
                <a:gd name="T112" fmla="*/ 119 w 154"/>
                <a:gd name="T113" fmla="*/ 31 h 52"/>
                <a:gd name="T114" fmla="*/ 112 w 154"/>
                <a:gd name="T115" fmla="*/ 35 h 52"/>
                <a:gd name="T116" fmla="*/ 109 w 154"/>
                <a:gd name="T117" fmla="*/ 35 h 52"/>
                <a:gd name="T118" fmla="*/ 109 w 154"/>
                <a:gd name="T11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52">
                  <a:moveTo>
                    <a:pt x="109" y="35"/>
                  </a:moveTo>
                  <a:lnTo>
                    <a:pt x="105" y="35"/>
                  </a:lnTo>
                  <a:lnTo>
                    <a:pt x="102" y="38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88" y="42"/>
                  </a:lnTo>
                  <a:lnTo>
                    <a:pt x="81" y="42"/>
                  </a:lnTo>
                  <a:lnTo>
                    <a:pt x="70" y="45"/>
                  </a:lnTo>
                  <a:lnTo>
                    <a:pt x="63" y="45"/>
                  </a:lnTo>
                  <a:lnTo>
                    <a:pt x="53" y="49"/>
                  </a:lnTo>
                  <a:lnTo>
                    <a:pt x="46" y="49"/>
                  </a:lnTo>
                  <a:lnTo>
                    <a:pt x="39" y="49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5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8" y="52"/>
                  </a:lnTo>
                  <a:lnTo>
                    <a:pt x="14" y="52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4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25" y="24"/>
                  </a:lnTo>
                  <a:lnTo>
                    <a:pt x="32" y="24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56" y="17"/>
                  </a:lnTo>
                  <a:lnTo>
                    <a:pt x="63" y="14"/>
                  </a:lnTo>
                  <a:lnTo>
                    <a:pt x="74" y="14"/>
                  </a:lnTo>
                  <a:lnTo>
                    <a:pt x="88" y="10"/>
                  </a:lnTo>
                  <a:lnTo>
                    <a:pt x="95" y="7"/>
                  </a:lnTo>
                  <a:lnTo>
                    <a:pt x="105" y="3"/>
                  </a:lnTo>
                  <a:lnTo>
                    <a:pt x="112" y="3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0"/>
                  </a:lnTo>
                  <a:lnTo>
                    <a:pt x="154" y="14"/>
                  </a:lnTo>
                  <a:lnTo>
                    <a:pt x="154" y="17"/>
                  </a:lnTo>
                  <a:lnTo>
                    <a:pt x="154" y="21"/>
                  </a:lnTo>
                  <a:lnTo>
                    <a:pt x="151" y="24"/>
                  </a:lnTo>
                  <a:lnTo>
                    <a:pt x="144" y="28"/>
                  </a:lnTo>
                  <a:lnTo>
                    <a:pt x="133" y="28"/>
                  </a:lnTo>
                  <a:lnTo>
                    <a:pt x="126" y="31"/>
                  </a:lnTo>
                  <a:lnTo>
                    <a:pt x="119" y="31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44">
              <a:extLst>
                <a:ext uri="{FF2B5EF4-FFF2-40B4-BE49-F238E27FC236}">
                  <a16:creationId xmlns:a16="http://schemas.microsoft.com/office/drawing/2014/main" id="{FFE89CF5-E6BD-4C7C-A0BB-CE4AA7CD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6" y="26691768"/>
              <a:ext cx="85583" cy="727457"/>
            </a:xfrm>
            <a:custGeom>
              <a:avLst/>
              <a:gdLst>
                <a:gd name="T0" fmla="*/ 11 w 14"/>
                <a:gd name="T1" fmla="*/ 119 h 119"/>
                <a:gd name="T2" fmla="*/ 11 w 14"/>
                <a:gd name="T3" fmla="*/ 112 h 119"/>
                <a:gd name="T4" fmla="*/ 11 w 14"/>
                <a:gd name="T5" fmla="*/ 105 h 119"/>
                <a:gd name="T6" fmla="*/ 11 w 14"/>
                <a:gd name="T7" fmla="*/ 91 h 119"/>
                <a:gd name="T8" fmla="*/ 7 w 14"/>
                <a:gd name="T9" fmla="*/ 80 h 119"/>
                <a:gd name="T10" fmla="*/ 7 w 14"/>
                <a:gd name="T11" fmla="*/ 63 h 119"/>
                <a:gd name="T12" fmla="*/ 4 w 14"/>
                <a:gd name="T13" fmla="*/ 45 h 119"/>
                <a:gd name="T14" fmla="*/ 4 w 14"/>
                <a:gd name="T15" fmla="*/ 24 h 119"/>
                <a:gd name="T16" fmla="*/ 0 w 14"/>
                <a:gd name="T17" fmla="*/ 0 h 119"/>
                <a:gd name="T18" fmla="*/ 7 w 14"/>
                <a:gd name="T19" fmla="*/ 7 h 119"/>
                <a:gd name="T20" fmla="*/ 7 w 14"/>
                <a:gd name="T21" fmla="*/ 10 h 119"/>
                <a:gd name="T22" fmla="*/ 11 w 14"/>
                <a:gd name="T23" fmla="*/ 10 h 119"/>
                <a:gd name="T24" fmla="*/ 11 w 14"/>
                <a:gd name="T25" fmla="*/ 14 h 119"/>
                <a:gd name="T26" fmla="*/ 11 w 14"/>
                <a:gd name="T27" fmla="*/ 17 h 119"/>
                <a:gd name="T28" fmla="*/ 11 w 14"/>
                <a:gd name="T29" fmla="*/ 28 h 119"/>
                <a:gd name="T30" fmla="*/ 11 w 14"/>
                <a:gd name="T31" fmla="*/ 38 h 119"/>
                <a:gd name="T32" fmla="*/ 14 w 14"/>
                <a:gd name="T33" fmla="*/ 52 h 119"/>
                <a:gd name="T34" fmla="*/ 14 w 14"/>
                <a:gd name="T35" fmla="*/ 73 h 119"/>
                <a:gd name="T36" fmla="*/ 14 w 14"/>
                <a:gd name="T37" fmla="*/ 94 h 119"/>
                <a:gd name="T38" fmla="*/ 14 w 14"/>
                <a:gd name="T39" fmla="*/ 119 h 119"/>
                <a:gd name="T40" fmla="*/ 11 w 14"/>
                <a:gd name="T41" fmla="*/ 119 h 119"/>
                <a:gd name="T42" fmla="*/ 11 w 14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19">
                  <a:moveTo>
                    <a:pt x="11" y="119"/>
                  </a:moveTo>
                  <a:lnTo>
                    <a:pt x="11" y="112"/>
                  </a:lnTo>
                  <a:lnTo>
                    <a:pt x="11" y="105"/>
                  </a:lnTo>
                  <a:lnTo>
                    <a:pt x="11" y="91"/>
                  </a:lnTo>
                  <a:lnTo>
                    <a:pt x="7" y="80"/>
                  </a:lnTo>
                  <a:lnTo>
                    <a:pt x="7" y="63"/>
                  </a:lnTo>
                  <a:lnTo>
                    <a:pt x="4" y="45"/>
                  </a:lnTo>
                  <a:lnTo>
                    <a:pt x="4" y="24"/>
                  </a:lnTo>
                  <a:lnTo>
                    <a:pt x="0" y="0"/>
                  </a:lnTo>
                  <a:lnTo>
                    <a:pt x="7" y="7"/>
                  </a:lnTo>
                  <a:lnTo>
                    <a:pt x="7" y="10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11" y="28"/>
                  </a:lnTo>
                  <a:lnTo>
                    <a:pt x="11" y="38"/>
                  </a:lnTo>
                  <a:lnTo>
                    <a:pt x="14" y="52"/>
                  </a:lnTo>
                  <a:lnTo>
                    <a:pt x="14" y="73"/>
                  </a:lnTo>
                  <a:lnTo>
                    <a:pt x="14" y="94"/>
                  </a:lnTo>
                  <a:lnTo>
                    <a:pt x="14" y="119"/>
                  </a:lnTo>
                  <a:lnTo>
                    <a:pt x="11" y="119"/>
                  </a:lnTo>
                  <a:lnTo>
                    <a:pt x="11" y="11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5">
              <a:extLst>
                <a:ext uri="{FF2B5EF4-FFF2-40B4-BE49-F238E27FC236}">
                  <a16:creationId xmlns:a16="http://schemas.microsoft.com/office/drawing/2014/main" id="{ECD1B635-4B0B-4B20-82C7-C4F58DB9C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237" y="26581733"/>
              <a:ext cx="171166" cy="813040"/>
            </a:xfrm>
            <a:custGeom>
              <a:avLst/>
              <a:gdLst>
                <a:gd name="T0" fmla="*/ 0 w 28"/>
                <a:gd name="T1" fmla="*/ 133 h 133"/>
                <a:gd name="T2" fmla="*/ 3 w 28"/>
                <a:gd name="T3" fmla="*/ 95 h 133"/>
                <a:gd name="T4" fmla="*/ 10 w 28"/>
                <a:gd name="T5" fmla="*/ 60 h 133"/>
                <a:gd name="T6" fmla="*/ 10 w 28"/>
                <a:gd name="T7" fmla="*/ 28 h 133"/>
                <a:gd name="T8" fmla="*/ 14 w 28"/>
                <a:gd name="T9" fmla="*/ 0 h 133"/>
                <a:gd name="T10" fmla="*/ 17 w 28"/>
                <a:gd name="T11" fmla="*/ 4 h 133"/>
                <a:gd name="T12" fmla="*/ 24 w 28"/>
                <a:gd name="T13" fmla="*/ 11 h 133"/>
                <a:gd name="T14" fmla="*/ 24 w 28"/>
                <a:gd name="T15" fmla="*/ 14 h 133"/>
                <a:gd name="T16" fmla="*/ 28 w 28"/>
                <a:gd name="T17" fmla="*/ 14 h 133"/>
                <a:gd name="T18" fmla="*/ 24 w 28"/>
                <a:gd name="T19" fmla="*/ 18 h 133"/>
                <a:gd name="T20" fmla="*/ 24 w 28"/>
                <a:gd name="T21" fmla="*/ 21 h 133"/>
                <a:gd name="T22" fmla="*/ 24 w 28"/>
                <a:gd name="T23" fmla="*/ 28 h 133"/>
                <a:gd name="T24" fmla="*/ 21 w 28"/>
                <a:gd name="T25" fmla="*/ 32 h 133"/>
                <a:gd name="T26" fmla="*/ 21 w 28"/>
                <a:gd name="T27" fmla="*/ 39 h 133"/>
                <a:gd name="T28" fmla="*/ 21 w 28"/>
                <a:gd name="T29" fmla="*/ 46 h 133"/>
                <a:gd name="T30" fmla="*/ 17 w 28"/>
                <a:gd name="T31" fmla="*/ 53 h 133"/>
                <a:gd name="T32" fmla="*/ 17 w 28"/>
                <a:gd name="T33" fmla="*/ 60 h 133"/>
                <a:gd name="T34" fmla="*/ 14 w 28"/>
                <a:gd name="T35" fmla="*/ 70 h 133"/>
                <a:gd name="T36" fmla="*/ 14 w 28"/>
                <a:gd name="T37" fmla="*/ 81 h 133"/>
                <a:gd name="T38" fmla="*/ 10 w 28"/>
                <a:gd name="T39" fmla="*/ 91 h 133"/>
                <a:gd name="T40" fmla="*/ 7 w 28"/>
                <a:gd name="T41" fmla="*/ 105 h 133"/>
                <a:gd name="T42" fmla="*/ 7 w 28"/>
                <a:gd name="T43" fmla="*/ 119 h 133"/>
                <a:gd name="T44" fmla="*/ 3 w 28"/>
                <a:gd name="T45" fmla="*/ 133 h 133"/>
                <a:gd name="T46" fmla="*/ 0 w 28"/>
                <a:gd name="T47" fmla="*/ 133 h 133"/>
                <a:gd name="T48" fmla="*/ 0 w 28"/>
                <a:gd name="T4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33">
                  <a:moveTo>
                    <a:pt x="0" y="133"/>
                  </a:moveTo>
                  <a:lnTo>
                    <a:pt x="3" y="95"/>
                  </a:lnTo>
                  <a:lnTo>
                    <a:pt x="10" y="60"/>
                  </a:lnTo>
                  <a:lnTo>
                    <a:pt x="10" y="28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4" y="28"/>
                  </a:lnTo>
                  <a:lnTo>
                    <a:pt x="21" y="32"/>
                  </a:lnTo>
                  <a:lnTo>
                    <a:pt x="21" y="39"/>
                  </a:lnTo>
                  <a:lnTo>
                    <a:pt x="21" y="46"/>
                  </a:lnTo>
                  <a:lnTo>
                    <a:pt x="17" y="53"/>
                  </a:lnTo>
                  <a:lnTo>
                    <a:pt x="17" y="60"/>
                  </a:lnTo>
                  <a:lnTo>
                    <a:pt x="14" y="70"/>
                  </a:lnTo>
                  <a:lnTo>
                    <a:pt x="14" y="81"/>
                  </a:lnTo>
                  <a:lnTo>
                    <a:pt x="10" y="91"/>
                  </a:lnTo>
                  <a:lnTo>
                    <a:pt x="7" y="105"/>
                  </a:lnTo>
                  <a:lnTo>
                    <a:pt x="7" y="119"/>
                  </a:lnTo>
                  <a:lnTo>
                    <a:pt x="3" y="133"/>
                  </a:lnTo>
                  <a:lnTo>
                    <a:pt x="0" y="133"/>
                  </a:lnTo>
                  <a:lnTo>
                    <a:pt x="0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46">
              <a:extLst>
                <a:ext uri="{FF2B5EF4-FFF2-40B4-BE49-F238E27FC236}">
                  <a16:creationId xmlns:a16="http://schemas.microsoft.com/office/drawing/2014/main" id="{3C8C9E0F-B78D-41E1-BB8F-832673ED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367" y="26862934"/>
              <a:ext cx="1302086" cy="617422"/>
            </a:xfrm>
            <a:custGeom>
              <a:avLst/>
              <a:gdLst>
                <a:gd name="T0" fmla="*/ 206 w 213"/>
                <a:gd name="T1" fmla="*/ 21 h 101"/>
                <a:gd name="T2" fmla="*/ 213 w 213"/>
                <a:gd name="T3" fmla="*/ 31 h 101"/>
                <a:gd name="T4" fmla="*/ 210 w 213"/>
                <a:gd name="T5" fmla="*/ 42 h 101"/>
                <a:gd name="T6" fmla="*/ 206 w 213"/>
                <a:gd name="T7" fmla="*/ 45 h 101"/>
                <a:gd name="T8" fmla="*/ 199 w 213"/>
                <a:gd name="T9" fmla="*/ 52 h 101"/>
                <a:gd name="T10" fmla="*/ 185 w 213"/>
                <a:gd name="T11" fmla="*/ 73 h 101"/>
                <a:gd name="T12" fmla="*/ 171 w 213"/>
                <a:gd name="T13" fmla="*/ 94 h 101"/>
                <a:gd name="T14" fmla="*/ 164 w 213"/>
                <a:gd name="T15" fmla="*/ 101 h 101"/>
                <a:gd name="T16" fmla="*/ 161 w 213"/>
                <a:gd name="T17" fmla="*/ 101 h 101"/>
                <a:gd name="T18" fmla="*/ 157 w 213"/>
                <a:gd name="T19" fmla="*/ 101 h 101"/>
                <a:gd name="T20" fmla="*/ 154 w 213"/>
                <a:gd name="T21" fmla="*/ 94 h 101"/>
                <a:gd name="T22" fmla="*/ 157 w 213"/>
                <a:gd name="T23" fmla="*/ 84 h 101"/>
                <a:gd name="T24" fmla="*/ 161 w 213"/>
                <a:gd name="T25" fmla="*/ 66 h 101"/>
                <a:gd name="T26" fmla="*/ 171 w 213"/>
                <a:gd name="T27" fmla="*/ 45 h 101"/>
                <a:gd name="T28" fmla="*/ 171 w 213"/>
                <a:gd name="T29" fmla="*/ 38 h 101"/>
                <a:gd name="T30" fmla="*/ 175 w 213"/>
                <a:gd name="T31" fmla="*/ 31 h 101"/>
                <a:gd name="T32" fmla="*/ 171 w 213"/>
                <a:gd name="T33" fmla="*/ 31 h 101"/>
                <a:gd name="T34" fmla="*/ 168 w 213"/>
                <a:gd name="T35" fmla="*/ 28 h 101"/>
                <a:gd name="T36" fmla="*/ 150 w 213"/>
                <a:gd name="T37" fmla="*/ 31 h 101"/>
                <a:gd name="T38" fmla="*/ 136 w 213"/>
                <a:gd name="T39" fmla="*/ 31 h 101"/>
                <a:gd name="T40" fmla="*/ 129 w 213"/>
                <a:gd name="T41" fmla="*/ 35 h 101"/>
                <a:gd name="T42" fmla="*/ 122 w 213"/>
                <a:gd name="T43" fmla="*/ 35 h 101"/>
                <a:gd name="T44" fmla="*/ 108 w 213"/>
                <a:gd name="T45" fmla="*/ 38 h 101"/>
                <a:gd name="T46" fmla="*/ 91 w 213"/>
                <a:gd name="T47" fmla="*/ 42 h 101"/>
                <a:gd name="T48" fmla="*/ 70 w 213"/>
                <a:gd name="T49" fmla="*/ 45 h 101"/>
                <a:gd name="T50" fmla="*/ 45 w 213"/>
                <a:gd name="T51" fmla="*/ 52 h 101"/>
                <a:gd name="T52" fmla="*/ 17 w 213"/>
                <a:gd name="T53" fmla="*/ 59 h 101"/>
                <a:gd name="T54" fmla="*/ 0 w 213"/>
                <a:gd name="T55" fmla="*/ 38 h 101"/>
                <a:gd name="T56" fmla="*/ 31 w 213"/>
                <a:gd name="T57" fmla="*/ 31 h 101"/>
                <a:gd name="T58" fmla="*/ 59 w 213"/>
                <a:gd name="T59" fmla="*/ 28 h 101"/>
                <a:gd name="T60" fmla="*/ 80 w 213"/>
                <a:gd name="T61" fmla="*/ 21 h 101"/>
                <a:gd name="T62" fmla="*/ 94 w 213"/>
                <a:gd name="T63" fmla="*/ 21 h 101"/>
                <a:gd name="T64" fmla="*/ 140 w 213"/>
                <a:gd name="T65" fmla="*/ 10 h 101"/>
                <a:gd name="T66" fmla="*/ 157 w 213"/>
                <a:gd name="T67" fmla="*/ 7 h 101"/>
                <a:gd name="T68" fmla="*/ 168 w 213"/>
                <a:gd name="T69" fmla="*/ 3 h 101"/>
                <a:gd name="T70" fmla="*/ 178 w 213"/>
                <a:gd name="T71" fmla="*/ 0 h 101"/>
                <a:gd name="T72" fmla="*/ 185 w 213"/>
                <a:gd name="T73" fmla="*/ 0 h 101"/>
                <a:gd name="T74" fmla="*/ 199 w 213"/>
                <a:gd name="T75" fmla="*/ 1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3" h="101">
                  <a:moveTo>
                    <a:pt x="199" y="14"/>
                  </a:moveTo>
                  <a:lnTo>
                    <a:pt x="206" y="21"/>
                  </a:lnTo>
                  <a:lnTo>
                    <a:pt x="210" y="28"/>
                  </a:lnTo>
                  <a:lnTo>
                    <a:pt x="213" y="31"/>
                  </a:lnTo>
                  <a:lnTo>
                    <a:pt x="213" y="35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06" y="45"/>
                  </a:lnTo>
                  <a:lnTo>
                    <a:pt x="203" y="49"/>
                  </a:lnTo>
                  <a:lnTo>
                    <a:pt x="199" y="52"/>
                  </a:lnTo>
                  <a:lnTo>
                    <a:pt x="192" y="63"/>
                  </a:lnTo>
                  <a:lnTo>
                    <a:pt x="185" y="73"/>
                  </a:lnTo>
                  <a:lnTo>
                    <a:pt x="178" y="87"/>
                  </a:lnTo>
                  <a:lnTo>
                    <a:pt x="171" y="94"/>
                  </a:lnTo>
                  <a:lnTo>
                    <a:pt x="168" y="97"/>
                  </a:lnTo>
                  <a:lnTo>
                    <a:pt x="164" y="101"/>
                  </a:lnTo>
                  <a:lnTo>
                    <a:pt x="164" y="101"/>
                  </a:lnTo>
                  <a:lnTo>
                    <a:pt x="161" y="101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54" y="97"/>
                  </a:lnTo>
                  <a:lnTo>
                    <a:pt x="154" y="94"/>
                  </a:lnTo>
                  <a:lnTo>
                    <a:pt x="157" y="91"/>
                  </a:lnTo>
                  <a:lnTo>
                    <a:pt x="157" y="84"/>
                  </a:lnTo>
                  <a:lnTo>
                    <a:pt x="157" y="77"/>
                  </a:lnTo>
                  <a:lnTo>
                    <a:pt x="161" y="66"/>
                  </a:lnTo>
                  <a:lnTo>
                    <a:pt x="168" y="52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71" y="38"/>
                  </a:lnTo>
                  <a:lnTo>
                    <a:pt x="175" y="35"/>
                  </a:lnTo>
                  <a:lnTo>
                    <a:pt x="175" y="31"/>
                  </a:lnTo>
                  <a:lnTo>
                    <a:pt x="175" y="31"/>
                  </a:lnTo>
                  <a:lnTo>
                    <a:pt x="171" y="31"/>
                  </a:lnTo>
                  <a:lnTo>
                    <a:pt x="171" y="28"/>
                  </a:lnTo>
                  <a:lnTo>
                    <a:pt x="168" y="28"/>
                  </a:lnTo>
                  <a:lnTo>
                    <a:pt x="161" y="28"/>
                  </a:lnTo>
                  <a:lnTo>
                    <a:pt x="150" y="31"/>
                  </a:lnTo>
                  <a:lnTo>
                    <a:pt x="140" y="31"/>
                  </a:lnTo>
                  <a:lnTo>
                    <a:pt x="136" y="31"/>
                  </a:lnTo>
                  <a:lnTo>
                    <a:pt x="133" y="35"/>
                  </a:lnTo>
                  <a:lnTo>
                    <a:pt x="129" y="35"/>
                  </a:lnTo>
                  <a:lnTo>
                    <a:pt x="126" y="35"/>
                  </a:lnTo>
                  <a:lnTo>
                    <a:pt x="122" y="35"/>
                  </a:lnTo>
                  <a:lnTo>
                    <a:pt x="115" y="38"/>
                  </a:lnTo>
                  <a:lnTo>
                    <a:pt x="108" y="38"/>
                  </a:lnTo>
                  <a:lnTo>
                    <a:pt x="98" y="42"/>
                  </a:lnTo>
                  <a:lnTo>
                    <a:pt x="91" y="42"/>
                  </a:lnTo>
                  <a:lnTo>
                    <a:pt x="80" y="45"/>
                  </a:lnTo>
                  <a:lnTo>
                    <a:pt x="70" y="45"/>
                  </a:lnTo>
                  <a:lnTo>
                    <a:pt x="56" y="49"/>
                  </a:lnTo>
                  <a:lnTo>
                    <a:pt x="45" y="52"/>
                  </a:lnTo>
                  <a:lnTo>
                    <a:pt x="31" y="56"/>
                  </a:lnTo>
                  <a:lnTo>
                    <a:pt x="17" y="59"/>
                  </a:lnTo>
                  <a:lnTo>
                    <a:pt x="0" y="59"/>
                  </a:lnTo>
                  <a:lnTo>
                    <a:pt x="0" y="38"/>
                  </a:lnTo>
                  <a:lnTo>
                    <a:pt x="17" y="35"/>
                  </a:lnTo>
                  <a:lnTo>
                    <a:pt x="31" y="31"/>
                  </a:lnTo>
                  <a:lnTo>
                    <a:pt x="45" y="28"/>
                  </a:lnTo>
                  <a:lnTo>
                    <a:pt x="59" y="28"/>
                  </a:lnTo>
                  <a:lnTo>
                    <a:pt x="70" y="24"/>
                  </a:lnTo>
                  <a:lnTo>
                    <a:pt x="80" y="21"/>
                  </a:lnTo>
                  <a:lnTo>
                    <a:pt x="87" y="21"/>
                  </a:lnTo>
                  <a:lnTo>
                    <a:pt x="94" y="21"/>
                  </a:lnTo>
                  <a:lnTo>
                    <a:pt x="119" y="17"/>
                  </a:lnTo>
                  <a:lnTo>
                    <a:pt x="140" y="10"/>
                  </a:lnTo>
                  <a:lnTo>
                    <a:pt x="150" y="10"/>
                  </a:lnTo>
                  <a:lnTo>
                    <a:pt x="157" y="7"/>
                  </a:lnTo>
                  <a:lnTo>
                    <a:pt x="164" y="7"/>
                  </a:lnTo>
                  <a:lnTo>
                    <a:pt x="168" y="3"/>
                  </a:lnTo>
                  <a:lnTo>
                    <a:pt x="171" y="3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92" y="7"/>
                  </a:lnTo>
                  <a:lnTo>
                    <a:pt x="199" y="14"/>
                  </a:lnTo>
                  <a:lnTo>
                    <a:pt x="199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47">
              <a:extLst>
                <a:ext uri="{FF2B5EF4-FFF2-40B4-BE49-F238E27FC236}">
                  <a16:creationId xmlns:a16="http://schemas.microsoft.com/office/drawing/2014/main" id="{AA6DA28E-7F9E-4125-84E2-C43EBC58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121" y="27076890"/>
              <a:ext cx="256749" cy="550176"/>
            </a:xfrm>
            <a:custGeom>
              <a:avLst/>
              <a:gdLst>
                <a:gd name="T0" fmla="*/ 39 w 42"/>
                <a:gd name="T1" fmla="*/ 56 h 90"/>
                <a:gd name="T2" fmla="*/ 42 w 42"/>
                <a:gd name="T3" fmla="*/ 62 h 90"/>
                <a:gd name="T4" fmla="*/ 42 w 42"/>
                <a:gd name="T5" fmla="*/ 69 h 90"/>
                <a:gd name="T6" fmla="*/ 42 w 42"/>
                <a:gd name="T7" fmla="*/ 76 h 90"/>
                <a:gd name="T8" fmla="*/ 42 w 42"/>
                <a:gd name="T9" fmla="*/ 83 h 90"/>
                <a:gd name="T10" fmla="*/ 42 w 42"/>
                <a:gd name="T11" fmla="*/ 87 h 90"/>
                <a:gd name="T12" fmla="*/ 42 w 42"/>
                <a:gd name="T13" fmla="*/ 90 h 90"/>
                <a:gd name="T14" fmla="*/ 39 w 42"/>
                <a:gd name="T15" fmla="*/ 90 h 90"/>
                <a:gd name="T16" fmla="*/ 39 w 42"/>
                <a:gd name="T17" fmla="*/ 90 h 90"/>
                <a:gd name="T18" fmla="*/ 35 w 42"/>
                <a:gd name="T19" fmla="*/ 90 h 90"/>
                <a:gd name="T20" fmla="*/ 35 w 42"/>
                <a:gd name="T21" fmla="*/ 90 h 90"/>
                <a:gd name="T22" fmla="*/ 32 w 42"/>
                <a:gd name="T23" fmla="*/ 87 h 90"/>
                <a:gd name="T24" fmla="*/ 28 w 42"/>
                <a:gd name="T25" fmla="*/ 83 h 90"/>
                <a:gd name="T26" fmla="*/ 28 w 42"/>
                <a:gd name="T27" fmla="*/ 76 h 90"/>
                <a:gd name="T28" fmla="*/ 25 w 42"/>
                <a:gd name="T29" fmla="*/ 73 h 90"/>
                <a:gd name="T30" fmla="*/ 25 w 42"/>
                <a:gd name="T31" fmla="*/ 66 h 90"/>
                <a:gd name="T32" fmla="*/ 21 w 42"/>
                <a:gd name="T33" fmla="*/ 59 h 90"/>
                <a:gd name="T34" fmla="*/ 14 w 42"/>
                <a:gd name="T35" fmla="*/ 42 h 90"/>
                <a:gd name="T36" fmla="*/ 11 w 42"/>
                <a:gd name="T37" fmla="*/ 28 h 90"/>
                <a:gd name="T38" fmla="*/ 7 w 42"/>
                <a:gd name="T39" fmla="*/ 17 h 90"/>
                <a:gd name="T40" fmla="*/ 4 w 42"/>
                <a:gd name="T41" fmla="*/ 10 h 90"/>
                <a:gd name="T42" fmla="*/ 0 w 42"/>
                <a:gd name="T43" fmla="*/ 7 h 90"/>
                <a:gd name="T44" fmla="*/ 0 w 42"/>
                <a:gd name="T45" fmla="*/ 3 h 90"/>
                <a:gd name="T46" fmla="*/ 0 w 42"/>
                <a:gd name="T47" fmla="*/ 0 h 90"/>
                <a:gd name="T48" fmla="*/ 4 w 42"/>
                <a:gd name="T49" fmla="*/ 0 h 90"/>
                <a:gd name="T50" fmla="*/ 7 w 42"/>
                <a:gd name="T51" fmla="*/ 0 h 90"/>
                <a:gd name="T52" fmla="*/ 14 w 42"/>
                <a:gd name="T53" fmla="*/ 0 h 90"/>
                <a:gd name="T54" fmla="*/ 21 w 42"/>
                <a:gd name="T55" fmla="*/ 3 h 90"/>
                <a:gd name="T56" fmla="*/ 32 w 42"/>
                <a:gd name="T57" fmla="*/ 3 h 90"/>
                <a:gd name="T58" fmla="*/ 32 w 42"/>
                <a:gd name="T59" fmla="*/ 10 h 90"/>
                <a:gd name="T60" fmla="*/ 35 w 42"/>
                <a:gd name="T61" fmla="*/ 24 h 90"/>
                <a:gd name="T62" fmla="*/ 39 w 42"/>
                <a:gd name="T63" fmla="*/ 38 h 90"/>
                <a:gd name="T64" fmla="*/ 39 w 42"/>
                <a:gd name="T65" fmla="*/ 56 h 90"/>
                <a:gd name="T66" fmla="*/ 39 w 42"/>
                <a:gd name="T6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90">
                  <a:moveTo>
                    <a:pt x="39" y="56"/>
                  </a:moveTo>
                  <a:lnTo>
                    <a:pt x="42" y="62"/>
                  </a:lnTo>
                  <a:lnTo>
                    <a:pt x="42" y="69"/>
                  </a:lnTo>
                  <a:lnTo>
                    <a:pt x="42" y="76"/>
                  </a:lnTo>
                  <a:lnTo>
                    <a:pt x="42" y="83"/>
                  </a:lnTo>
                  <a:lnTo>
                    <a:pt x="42" y="87"/>
                  </a:lnTo>
                  <a:lnTo>
                    <a:pt x="42" y="90"/>
                  </a:lnTo>
                  <a:lnTo>
                    <a:pt x="39" y="90"/>
                  </a:lnTo>
                  <a:lnTo>
                    <a:pt x="39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2" y="87"/>
                  </a:lnTo>
                  <a:lnTo>
                    <a:pt x="28" y="83"/>
                  </a:lnTo>
                  <a:lnTo>
                    <a:pt x="28" y="76"/>
                  </a:lnTo>
                  <a:lnTo>
                    <a:pt x="25" y="73"/>
                  </a:lnTo>
                  <a:lnTo>
                    <a:pt x="25" y="66"/>
                  </a:lnTo>
                  <a:lnTo>
                    <a:pt x="21" y="59"/>
                  </a:lnTo>
                  <a:lnTo>
                    <a:pt x="14" y="42"/>
                  </a:lnTo>
                  <a:lnTo>
                    <a:pt x="11" y="28"/>
                  </a:lnTo>
                  <a:lnTo>
                    <a:pt x="7" y="1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32" y="3"/>
                  </a:lnTo>
                  <a:lnTo>
                    <a:pt x="32" y="10"/>
                  </a:lnTo>
                  <a:lnTo>
                    <a:pt x="35" y="24"/>
                  </a:lnTo>
                  <a:lnTo>
                    <a:pt x="39" y="38"/>
                  </a:lnTo>
                  <a:lnTo>
                    <a:pt x="39" y="56"/>
                  </a:lnTo>
                  <a:lnTo>
                    <a:pt x="39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48">
              <a:extLst>
                <a:ext uri="{FF2B5EF4-FFF2-40B4-BE49-F238E27FC236}">
                  <a16:creationId xmlns:a16="http://schemas.microsoft.com/office/drawing/2014/main" id="{F6DD840C-33A6-47D5-914D-D9025D5FF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080" y="27351980"/>
              <a:ext cx="855830" cy="146714"/>
            </a:xfrm>
            <a:custGeom>
              <a:avLst/>
              <a:gdLst>
                <a:gd name="T0" fmla="*/ 137 w 140"/>
                <a:gd name="T1" fmla="*/ 11 h 24"/>
                <a:gd name="T2" fmla="*/ 130 w 140"/>
                <a:gd name="T3" fmla="*/ 11 h 24"/>
                <a:gd name="T4" fmla="*/ 123 w 140"/>
                <a:gd name="T5" fmla="*/ 11 h 24"/>
                <a:gd name="T6" fmla="*/ 116 w 140"/>
                <a:gd name="T7" fmla="*/ 11 h 24"/>
                <a:gd name="T8" fmla="*/ 105 w 140"/>
                <a:gd name="T9" fmla="*/ 11 h 24"/>
                <a:gd name="T10" fmla="*/ 98 w 140"/>
                <a:gd name="T11" fmla="*/ 11 h 24"/>
                <a:gd name="T12" fmla="*/ 84 w 140"/>
                <a:gd name="T13" fmla="*/ 14 h 24"/>
                <a:gd name="T14" fmla="*/ 60 w 140"/>
                <a:gd name="T15" fmla="*/ 17 h 24"/>
                <a:gd name="T16" fmla="*/ 49 w 140"/>
                <a:gd name="T17" fmla="*/ 17 h 24"/>
                <a:gd name="T18" fmla="*/ 39 w 140"/>
                <a:gd name="T19" fmla="*/ 21 h 24"/>
                <a:gd name="T20" fmla="*/ 28 w 140"/>
                <a:gd name="T21" fmla="*/ 21 h 24"/>
                <a:gd name="T22" fmla="*/ 21 w 140"/>
                <a:gd name="T23" fmla="*/ 21 h 24"/>
                <a:gd name="T24" fmla="*/ 14 w 140"/>
                <a:gd name="T25" fmla="*/ 24 h 24"/>
                <a:gd name="T26" fmla="*/ 11 w 140"/>
                <a:gd name="T27" fmla="*/ 24 h 24"/>
                <a:gd name="T28" fmla="*/ 7 w 140"/>
                <a:gd name="T29" fmla="*/ 24 h 24"/>
                <a:gd name="T30" fmla="*/ 4 w 140"/>
                <a:gd name="T31" fmla="*/ 24 h 24"/>
                <a:gd name="T32" fmla="*/ 0 w 140"/>
                <a:gd name="T33" fmla="*/ 21 h 24"/>
                <a:gd name="T34" fmla="*/ 4 w 140"/>
                <a:gd name="T35" fmla="*/ 21 h 24"/>
                <a:gd name="T36" fmla="*/ 4 w 140"/>
                <a:gd name="T37" fmla="*/ 21 h 24"/>
                <a:gd name="T38" fmla="*/ 11 w 140"/>
                <a:gd name="T39" fmla="*/ 21 h 24"/>
                <a:gd name="T40" fmla="*/ 14 w 140"/>
                <a:gd name="T41" fmla="*/ 17 h 24"/>
                <a:gd name="T42" fmla="*/ 21 w 140"/>
                <a:gd name="T43" fmla="*/ 17 h 24"/>
                <a:gd name="T44" fmla="*/ 32 w 140"/>
                <a:gd name="T45" fmla="*/ 17 h 24"/>
                <a:gd name="T46" fmla="*/ 42 w 140"/>
                <a:gd name="T47" fmla="*/ 14 h 24"/>
                <a:gd name="T48" fmla="*/ 53 w 140"/>
                <a:gd name="T49" fmla="*/ 14 h 24"/>
                <a:gd name="T50" fmla="*/ 98 w 140"/>
                <a:gd name="T51" fmla="*/ 7 h 24"/>
                <a:gd name="T52" fmla="*/ 119 w 140"/>
                <a:gd name="T53" fmla="*/ 4 h 24"/>
                <a:gd name="T54" fmla="*/ 140 w 140"/>
                <a:gd name="T55" fmla="*/ 0 h 24"/>
                <a:gd name="T56" fmla="*/ 137 w 140"/>
                <a:gd name="T57" fmla="*/ 11 h 24"/>
                <a:gd name="T58" fmla="*/ 137 w 140"/>
                <a:gd name="T5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0" h="24">
                  <a:moveTo>
                    <a:pt x="137" y="11"/>
                  </a:moveTo>
                  <a:lnTo>
                    <a:pt x="130" y="11"/>
                  </a:lnTo>
                  <a:lnTo>
                    <a:pt x="123" y="11"/>
                  </a:lnTo>
                  <a:lnTo>
                    <a:pt x="116" y="11"/>
                  </a:lnTo>
                  <a:lnTo>
                    <a:pt x="105" y="11"/>
                  </a:lnTo>
                  <a:lnTo>
                    <a:pt x="98" y="11"/>
                  </a:lnTo>
                  <a:lnTo>
                    <a:pt x="84" y="14"/>
                  </a:lnTo>
                  <a:lnTo>
                    <a:pt x="60" y="17"/>
                  </a:lnTo>
                  <a:lnTo>
                    <a:pt x="49" y="17"/>
                  </a:lnTo>
                  <a:lnTo>
                    <a:pt x="39" y="21"/>
                  </a:lnTo>
                  <a:lnTo>
                    <a:pt x="28" y="21"/>
                  </a:lnTo>
                  <a:lnTo>
                    <a:pt x="21" y="21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4" y="24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1" y="21"/>
                  </a:lnTo>
                  <a:lnTo>
                    <a:pt x="14" y="17"/>
                  </a:lnTo>
                  <a:lnTo>
                    <a:pt x="21" y="17"/>
                  </a:lnTo>
                  <a:lnTo>
                    <a:pt x="32" y="17"/>
                  </a:lnTo>
                  <a:lnTo>
                    <a:pt x="42" y="14"/>
                  </a:lnTo>
                  <a:lnTo>
                    <a:pt x="53" y="14"/>
                  </a:lnTo>
                  <a:lnTo>
                    <a:pt x="98" y="7"/>
                  </a:lnTo>
                  <a:lnTo>
                    <a:pt x="119" y="4"/>
                  </a:lnTo>
                  <a:lnTo>
                    <a:pt x="140" y="0"/>
                  </a:lnTo>
                  <a:lnTo>
                    <a:pt x="137" y="11"/>
                  </a:lnTo>
                  <a:lnTo>
                    <a:pt x="137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49">
              <a:extLst>
                <a:ext uri="{FF2B5EF4-FFF2-40B4-BE49-F238E27FC236}">
                  <a16:creationId xmlns:a16="http://schemas.microsoft.com/office/drawing/2014/main" id="{CE616F62-17CD-4EEC-A223-FA8FADC50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1" y="27565935"/>
              <a:ext cx="2219047" cy="470708"/>
            </a:xfrm>
            <a:custGeom>
              <a:avLst/>
              <a:gdLst>
                <a:gd name="T0" fmla="*/ 157 w 363"/>
                <a:gd name="T1" fmla="*/ 52 h 77"/>
                <a:gd name="T2" fmla="*/ 108 w 363"/>
                <a:gd name="T3" fmla="*/ 59 h 77"/>
                <a:gd name="T4" fmla="*/ 69 w 363"/>
                <a:gd name="T5" fmla="*/ 66 h 77"/>
                <a:gd name="T6" fmla="*/ 48 w 363"/>
                <a:gd name="T7" fmla="*/ 73 h 77"/>
                <a:gd name="T8" fmla="*/ 34 w 363"/>
                <a:gd name="T9" fmla="*/ 73 h 77"/>
                <a:gd name="T10" fmla="*/ 27 w 363"/>
                <a:gd name="T11" fmla="*/ 77 h 77"/>
                <a:gd name="T12" fmla="*/ 20 w 363"/>
                <a:gd name="T13" fmla="*/ 77 h 77"/>
                <a:gd name="T14" fmla="*/ 13 w 363"/>
                <a:gd name="T15" fmla="*/ 70 h 77"/>
                <a:gd name="T16" fmla="*/ 7 w 363"/>
                <a:gd name="T17" fmla="*/ 63 h 77"/>
                <a:gd name="T18" fmla="*/ 0 w 363"/>
                <a:gd name="T19" fmla="*/ 52 h 77"/>
                <a:gd name="T20" fmla="*/ 0 w 363"/>
                <a:gd name="T21" fmla="*/ 49 h 77"/>
                <a:gd name="T22" fmla="*/ 7 w 363"/>
                <a:gd name="T23" fmla="*/ 45 h 77"/>
                <a:gd name="T24" fmla="*/ 20 w 363"/>
                <a:gd name="T25" fmla="*/ 45 h 77"/>
                <a:gd name="T26" fmla="*/ 34 w 363"/>
                <a:gd name="T27" fmla="*/ 45 h 77"/>
                <a:gd name="T28" fmla="*/ 55 w 363"/>
                <a:gd name="T29" fmla="*/ 42 h 77"/>
                <a:gd name="T30" fmla="*/ 87 w 363"/>
                <a:gd name="T31" fmla="*/ 38 h 77"/>
                <a:gd name="T32" fmla="*/ 129 w 363"/>
                <a:gd name="T33" fmla="*/ 31 h 77"/>
                <a:gd name="T34" fmla="*/ 178 w 363"/>
                <a:gd name="T35" fmla="*/ 24 h 77"/>
                <a:gd name="T36" fmla="*/ 272 w 363"/>
                <a:gd name="T37" fmla="*/ 7 h 77"/>
                <a:gd name="T38" fmla="*/ 293 w 363"/>
                <a:gd name="T39" fmla="*/ 3 h 77"/>
                <a:gd name="T40" fmla="*/ 307 w 363"/>
                <a:gd name="T41" fmla="*/ 0 h 77"/>
                <a:gd name="T42" fmla="*/ 317 w 363"/>
                <a:gd name="T43" fmla="*/ 0 h 77"/>
                <a:gd name="T44" fmla="*/ 324 w 363"/>
                <a:gd name="T45" fmla="*/ 0 h 77"/>
                <a:gd name="T46" fmla="*/ 335 w 363"/>
                <a:gd name="T47" fmla="*/ 0 h 77"/>
                <a:gd name="T48" fmla="*/ 345 w 363"/>
                <a:gd name="T49" fmla="*/ 7 h 77"/>
                <a:gd name="T50" fmla="*/ 356 w 363"/>
                <a:gd name="T51" fmla="*/ 17 h 77"/>
                <a:gd name="T52" fmla="*/ 363 w 363"/>
                <a:gd name="T53" fmla="*/ 28 h 77"/>
                <a:gd name="T54" fmla="*/ 363 w 363"/>
                <a:gd name="T55" fmla="*/ 31 h 77"/>
                <a:gd name="T56" fmla="*/ 356 w 363"/>
                <a:gd name="T57" fmla="*/ 35 h 77"/>
                <a:gd name="T58" fmla="*/ 335 w 363"/>
                <a:gd name="T59" fmla="*/ 35 h 77"/>
                <a:gd name="T60" fmla="*/ 303 w 363"/>
                <a:gd name="T61" fmla="*/ 35 h 77"/>
                <a:gd name="T62" fmla="*/ 255 w 363"/>
                <a:gd name="T63" fmla="*/ 38 h 77"/>
                <a:gd name="T64" fmla="*/ 220 w 363"/>
                <a:gd name="T65" fmla="*/ 42 h 77"/>
                <a:gd name="T66" fmla="*/ 178 w 363"/>
                <a:gd name="T67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3" h="77">
                  <a:moveTo>
                    <a:pt x="178" y="49"/>
                  </a:moveTo>
                  <a:lnTo>
                    <a:pt x="157" y="52"/>
                  </a:lnTo>
                  <a:lnTo>
                    <a:pt x="132" y="56"/>
                  </a:lnTo>
                  <a:lnTo>
                    <a:pt x="108" y="59"/>
                  </a:lnTo>
                  <a:lnTo>
                    <a:pt x="83" y="63"/>
                  </a:lnTo>
                  <a:lnTo>
                    <a:pt x="69" y="66"/>
                  </a:lnTo>
                  <a:lnTo>
                    <a:pt x="59" y="70"/>
                  </a:lnTo>
                  <a:lnTo>
                    <a:pt x="48" y="73"/>
                  </a:lnTo>
                  <a:lnTo>
                    <a:pt x="41" y="73"/>
                  </a:lnTo>
                  <a:lnTo>
                    <a:pt x="34" y="73"/>
                  </a:lnTo>
                  <a:lnTo>
                    <a:pt x="31" y="77"/>
                  </a:lnTo>
                  <a:lnTo>
                    <a:pt x="27" y="77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7" y="73"/>
                  </a:lnTo>
                  <a:lnTo>
                    <a:pt x="13" y="70"/>
                  </a:lnTo>
                  <a:lnTo>
                    <a:pt x="10" y="66"/>
                  </a:lnTo>
                  <a:lnTo>
                    <a:pt x="7" y="63"/>
                  </a:lnTo>
                  <a:lnTo>
                    <a:pt x="3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7" y="45"/>
                  </a:lnTo>
                  <a:lnTo>
                    <a:pt x="10" y="45"/>
                  </a:lnTo>
                  <a:lnTo>
                    <a:pt x="20" y="45"/>
                  </a:lnTo>
                  <a:lnTo>
                    <a:pt x="27" y="45"/>
                  </a:lnTo>
                  <a:lnTo>
                    <a:pt x="34" y="45"/>
                  </a:lnTo>
                  <a:lnTo>
                    <a:pt x="45" y="42"/>
                  </a:lnTo>
                  <a:lnTo>
                    <a:pt x="55" y="42"/>
                  </a:lnTo>
                  <a:lnTo>
                    <a:pt x="69" y="38"/>
                  </a:lnTo>
                  <a:lnTo>
                    <a:pt x="87" y="38"/>
                  </a:lnTo>
                  <a:lnTo>
                    <a:pt x="108" y="35"/>
                  </a:lnTo>
                  <a:lnTo>
                    <a:pt x="129" y="31"/>
                  </a:lnTo>
                  <a:lnTo>
                    <a:pt x="153" y="28"/>
                  </a:lnTo>
                  <a:lnTo>
                    <a:pt x="178" y="24"/>
                  </a:lnTo>
                  <a:lnTo>
                    <a:pt x="227" y="17"/>
                  </a:lnTo>
                  <a:lnTo>
                    <a:pt x="272" y="7"/>
                  </a:lnTo>
                  <a:lnTo>
                    <a:pt x="283" y="7"/>
                  </a:lnTo>
                  <a:lnTo>
                    <a:pt x="293" y="3"/>
                  </a:lnTo>
                  <a:lnTo>
                    <a:pt x="300" y="3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17" y="0"/>
                  </a:lnTo>
                  <a:lnTo>
                    <a:pt x="321" y="0"/>
                  </a:lnTo>
                  <a:lnTo>
                    <a:pt x="324" y="0"/>
                  </a:lnTo>
                  <a:lnTo>
                    <a:pt x="328" y="0"/>
                  </a:lnTo>
                  <a:lnTo>
                    <a:pt x="335" y="0"/>
                  </a:lnTo>
                  <a:lnTo>
                    <a:pt x="338" y="3"/>
                  </a:lnTo>
                  <a:lnTo>
                    <a:pt x="345" y="7"/>
                  </a:lnTo>
                  <a:lnTo>
                    <a:pt x="352" y="14"/>
                  </a:lnTo>
                  <a:lnTo>
                    <a:pt x="356" y="17"/>
                  </a:lnTo>
                  <a:lnTo>
                    <a:pt x="359" y="21"/>
                  </a:lnTo>
                  <a:lnTo>
                    <a:pt x="363" y="28"/>
                  </a:lnTo>
                  <a:lnTo>
                    <a:pt x="363" y="31"/>
                  </a:lnTo>
                  <a:lnTo>
                    <a:pt x="363" y="31"/>
                  </a:lnTo>
                  <a:lnTo>
                    <a:pt x="359" y="35"/>
                  </a:lnTo>
                  <a:lnTo>
                    <a:pt x="356" y="35"/>
                  </a:lnTo>
                  <a:lnTo>
                    <a:pt x="345" y="35"/>
                  </a:lnTo>
                  <a:lnTo>
                    <a:pt x="335" y="35"/>
                  </a:lnTo>
                  <a:lnTo>
                    <a:pt x="321" y="35"/>
                  </a:lnTo>
                  <a:lnTo>
                    <a:pt x="303" y="35"/>
                  </a:lnTo>
                  <a:lnTo>
                    <a:pt x="286" y="35"/>
                  </a:lnTo>
                  <a:lnTo>
                    <a:pt x="255" y="38"/>
                  </a:lnTo>
                  <a:lnTo>
                    <a:pt x="237" y="38"/>
                  </a:lnTo>
                  <a:lnTo>
                    <a:pt x="220" y="42"/>
                  </a:lnTo>
                  <a:lnTo>
                    <a:pt x="199" y="45"/>
                  </a:lnTo>
                  <a:lnTo>
                    <a:pt x="178" y="49"/>
                  </a:lnTo>
                  <a:lnTo>
                    <a:pt x="178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50">
              <a:extLst>
                <a:ext uri="{FF2B5EF4-FFF2-40B4-BE49-F238E27FC236}">
                  <a16:creationId xmlns:a16="http://schemas.microsoft.com/office/drawing/2014/main" id="{BF5E0698-097E-4EC0-965A-DB88955DD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322" y="27480352"/>
              <a:ext cx="1106468" cy="1259292"/>
            </a:xfrm>
            <a:custGeom>
              <a:avLst/>
              <a:gdLst>
                <a:gd name="T0" fmla="*/ 14 w 181"/>
                <a:gd name="T1" fmla="*/ 56 h 206"/>
                <a:gd name="T2" fmla="*/ 24 w 181"/>
                <a:gd name="T3" fmla="*/ 38 h 206"/>
                <a:gd name="T4" fmla="*/ 28 w 181"/>
                <a:gd name="T5" fmla="*/ 24 h 206"/>
                <a:gd name="T6" fmla="*/ 28 w 181"/>
                <a:gd name="T7" fmla="*/ 14 h 206"/>
                <a:gd name="T8" fmla="*/ 28 w 181"/>
                <a:gd name="T9" fmla="*/ 10 h 206"/>
                <a:gd name="T10" fmla="*/ 28 w 181"/>
                <a:gd name="T11" fmla="*/ 3 h 206"/>
                <a:gd name="T12" fmla="*/ 35 w 181"/>
                <a:gd name="T13" fmla="*/ 0 h 206"/>
                <a:gd name="T14" fmla="*/ 45 w 181"/>
                <a:gd name="T15" fmla="*/ 0 h 206"/>
                <a:gd name="T16" fmla="*/ 52 w 181"/>
                <a:gd name="T17" fmla="*/ 7 h 206"/>
                <a:gd name="T18" fmla="*/ 59 w 181"/>
                <a:gd name="T19" fmla="*/ 14 h 206"/>
                <a:gd name="T20" fmla="*/ 59 w 181"/>
                <a:gd name="T21" fmla="*/ 21 h 206"/>
                <a:gd name="T22" fmla="*/ 56 w 181"/>
                <a:gd name="T23" fmla="*/ 35 h 206"/>
                <a:gd name="T24" fmla="*/ 45 w 181"/>
                <a:gd name="T25" fmla="*/ 49 h 206"/>
                <a:gd name="T26" fmla="*/ 31 w 181"/>
                <a:gd name="T27" fmla="*/ 70 h 206"/>
                <a:gd name="T28" fmla="*/ 28 w 181"/>
                <a:gd name="T29" fmla="*/ 80 h 206"/>
                <a:gd name="T30" fmla="*/ 24 w 181"/>
                <a:gd name="T31" fmla="*/ 80 h 206"/>
                <a:gd name="T32" fmla="*/ 31 w 181"/>
                <a:gd name="T33" fmla="*/ 84 h 206"/>
                <a:gd name="T34" fmla="*/ 38 w 181"/>
                <a:gd name="T35" fmla="*/ 87 h 206"/>
                <a:gd name="T36" fmla="*/ 52 w 181"/>
                <a:gd name="T37" fmla="*/ 91 h 206"/>
                <a:gd name="T38" fmla="*/ 73 w 181"/>
                <a:gd name="T39" fmla="*/ 101 h 206"/>
                <a:gd name="T40" fmla="*/ 108 w 181"/>
                <a:gd name="T41" fmla="*/ 119 h 206"/>
                <a:gd name="T42" fmla="*/ 147 w 181"/>
                <a:gd name="T43" fmla="*/ 136 h 206"/>
                <a:gd name="T44" fmla="*/ 157 w 181"/>
                <a:gd name="T45" fmla="*/ 147 h 206"/>
                <a:gd name="T46" fmla="*/ 168 w 181"/>
                <a:gd name="T47" fmla="*/ 154 h 206"/>
                <a:gd name="T48" fmla="*/ 175 w 181"/>
                <a:gd name="T49" fmla="*/ 161 h 206"/>
                <a:gd name="T50" fmla="*/ 178 w 181"/>
                <a:gd name="T51" fmla="*/ 182 h 206"/>
                <a:gd name="T52" fmla="*/ 178 w 181"/>
                <a:gd name="T53" fmla="*/ 199 h 206"/>
                <a:gd name="T54" fmla="*/ 175 w 181"/>
                <a:gd name="T55" fmla="*/ 206 h 206"/>
                <a:gd name="T56" fmla="*/ 164 w 181"/>
                <a:gd name="T57" fmla="*/ 203 h 206"/>
                <a:gd name="T58" fmla="*/ 150 w 181"/>
                <a:gd name="T59" fmla="*/ 192 h 206"/>
                <a:gd name="T60" fmla="*/ 129 w 181"/>
                <a:gd name="T61" fmla="*/ 171 h 206"/>
                <a:gd name="T62" fmla="*/ 91 w 181"/>
                <a:gd name="T63" fmla="*/ 140 h 206"/>
                <a:gd name="T64" fmla="*/ 31 w 181"/>
                <a:gd name="T65" fmla="*/ 108 h 206"/>
                <a:gd name="T66" fmla="*/ 17 w 181"/>
                <a:gd name="T67" fmla="*/ 105 h 206"/>
                <a:gd name="T68" fmla="*/ 7 w 181"/>
                <a:gd name="T69" fmla="*/ 98 h 206"/>
                <a:gd name="T70" fmla="*/ 0 w 181"/>
                <a:gd name="T71" fmla="*/ 94 h 206"/>
                <a:gd name="T72" fmla="*/ 0 w 181"/>
                <a:gd name="T73" fmla="*/ 91 h 206"/>
                <a:gd name="T74" fmla="*/ 0 w 181"/>
                <a:gd name="T75" fmla="*/ 84 h 206"/>
                <a:gd name="T76" fmla="*/ 7 w 181"/>
                <a:gd name="T77" fmla="*/ 6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1" h="206">
                  <a:moveTo>
                    <a:pt x="7" y="66"/>
                  </a:moveTo>
                  <a:lnTo>
                    <a:pt x="14" y="56"/>
                  </a:lnTo>
                  <a:lnTo>
                    <a:pt x="21" y="45"/>
                  </a:lnTo>
                  <a:lnTo>
                    <a:pt x="24" y="38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28" y="21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49" y="3"/>
                  </a:lnTo>
                  <a:lnTo>
                    <a:pt x="52" y="7"/>
                  </a:lnTo>
                  <a:lnTo>
                    <a:pt x="56" y="10"/>
                  </a:lnTo>
                  <a:lnTo>
                    <a:pt x="59" y="14"/>
                  </a:lnTo>
                  <a:lnTo>
                    <a:pt x="59" y="17"/>
                  </a:lnTo>
                  <a:lnTo>
                    <a:pt x="59" y="21"/>
                  </a:lnTo>
                  <a:lnTo>
                    <a:pt x="59" y="28"/>
                  </a:lnTo>
                  <a:lnTo>
                    <a:pt x="56" y="35"/>
                  </a:lnTo>
                  <a:lnTo>
                    <a:pt x="52" y="42"/>
                  </a:lnTo>
                  <a:lnTo>
                    <a:pt x="45" y="49"/>
                  </a:lnTo>
                  <a:lnTo>
                    <a:pt x="42" y="56"/>
                  </a:lnTo>
                  <a:lnTo>
                    <a:pt x="31" y="70"/>
                  </a:lnTo>
                  <a:lnTo>
                    <a:pt x="28" y="77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84"/>
                  </a:lnTo>
                  <a:lnTo>
                    <a:pt x="31" y="84"/>
                  </a:lnTo>
                  <a:lnTo>
                    <a:pt x="35" y="87"/>
                  </a:lnTo>
                  <a:lnTo>
                    <a:pt x="38" y="87"/>
                  </a:lnTo>
                  <a:lnTo>
                    <a:pt x="45" y="91"/>
                  </a:lnTo>
                  <a:lnTo>
                    <a:pt x="52" y="91"/>
                  </a:lnTo>
                  <a:lnTo>
                    <a:pt x="59" y="94"/>
                  </a:lnTo>
                  <a:lnTo>
                    <a:pt x="73" y="101"/>
                  </a:lnTo>
                  <a:lnTo>
                    <a:pt x="91" y="108"/>
                  </a:lnTo>
                  <a:lnTo>
                    <a:pt x="108" y="119"/>
                  </a:lnTo>
                  <a:lnTo>
                    <a:pt x="129" y="126"/>
                  </a:lnTo>
                  <a:lnTo>
                    <a:pt x="147" y="136"/>
                  </a:lnTo>
                  <a:lnTo>
                    <a:pt x="154" y="143"/>
                  </a:lnTo>
                  <a:lnTo>
                    <a:pt x="157" y="147"/>
                  </a:lnTo>
                  <a:lnTo>
                    <a:pt x="164" y="150"/>
                  </a:lnTo>
                  <a:lnTo>
                    <a:pt x="168" y="154"/>
                  </a:lnTo>
                  <a:lnTo>
                    <a:pt x="171" y="157"/>
                  </a:lnTo>
                  <a:lnTo>
                    <a:pt x="175" y="161"/>
                  </a:lnTo>
                  <a:lnTo>
                    <a:pt x="178" y="175"/>
                  </a:lnTo>
                  <a:lnTo>
                    <a:pt x="178" y="182"/>
                  </a:lnTo>
                  <a:lnTo>
                    <a:pt x="181" y="189"/>
                  </a:lnTo>
                  <a:lnTo>
                    <a:pt x="178" y="199"/>
                  </a:lnTo>
                  <a:lnTo>
                    <a:pt x="178" y="203"/>
                  </a:lnTo>
                  <a:lnTo>
                    <a:pt x="175" y="206"/>
                  </a:lnTo>
                  <a:lnTo>
                    <a:pt x="171" y="206"/>
                  </a:lnTo>
                  <a:lnTo>
                    <a:pt x="164" y="203"/>
                  </a:lnTo>
                  <a:lnTo>
                    <a:pt x="157" y="199"/>
                  </a:lnTo>
                  <a:lnTo>
                    <a:pt x="150" y="192"/>
                  </a:lnTo>
                  <a:lnTo>
                    <a:pt x="140" y="182"/>
                  </a:lnTo>
                  <a:lnTo>
                    <a:pt x="129" y="171"/>
                  </a:lnTo>
                  <a:lnTo>
                    <a:pt x="119" y="161"/>
                  </a:lnTo>
                  <a:lnTo>
                    <a:pt x="91" y="140"/>
                  </a:lnTo>
                  <a:lnTo>
                    <a:pt x="59" y="122"/>
                  </a:lnTo>
                  <a:lnTo>
                    <a:pt x="31" y="108"/>
                  </a:lnTo>
                  <a:lnTo>
                    <a:pt x="21" y="105"/>
                  </a:lnTo>
                  <a:lnTo>
                    <a:pt x="17" y="105"/>
                  </a:lnTo>
                  <a:lnTo>
                    <a:pt x="10" y="101"/>
                  </a:lnTo>
                  <a:lnTo>
                    <a:pt x="7" y="98"/>
                  </a:lnTo>
                  <a:lnTo>
                    <a:pt x="3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3" y="73"/>
                  </a:lnTo>
                  <a:lnTo>
                    <a:pt x="7" y="66"/>
                  </a:lnTo>
                  <a:lnTo>
                    <a:pt x="7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1">
              <a:extLst>
                <a:ext uri="{FF2B5EF4-FFF2-40B4-BE49-F238E27FC236}">
                  <a16:creationId xmlns:a16="http://schemas.microsoft.com/office/drawing/2014/main" id="{F01FAFC6-A35F-485A-9D91-EC75B253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955" y="27608728"/>
              <a:ext cx="1198162" cy="1026995"/>
            </a:xfrm>
            <a:custGeom>
              <a:avLst/>
              <a:gdLst>
                <a:gd name="T0" fmla="*/ 0 w 196"/>
                <a:gd name="T1" fmla="*/ 161 h 168"/>
                <a:gd name="T2" fmla="*/ 0 w 196"/>
                <a:gd name="T3" fmla="*/ 161 h 168"/>
                <a:gd name="T4" fmla="*/ 0 w 196"/>
                <a:gd name="T5" fmla="*/ 157 h 168"/>
                <a:gd name="T6" fmla="*/ 4 w 196"/>
                <a:gd name="T7" fmla="*/ 154 h 168"/>
                <a:gd name="T8" fmla="*/ 7 w 196"/>
                <a:gd name="T9" fmla="*/ 154 h 168"/>
                <a:gd name="T10" fmla="*/ 11 w 196"/>
                <a:gd name="T11" fmla="*/ 150 h 168"/>
                <a:gd name="T12" fmla="*/ 14 w 196"/>
                <a:gd name="T13" fmla="*/ 147 h 168"/>
                <a:gd name="T14" fmla="*/ 28 w 196"/>
                <a:gd name="T15" fmla="*/ 143 h 168"/>
                <a:gd name="T16" fmla="*/ 42 w 196"/>
                <a:gd name="T17" fmla="*/ 140 h 168"/>
                <a:gd name="T18" fmla="*/ 56 w 196"/>
                <a:gd name="T19" fmla="*/ 133 h 168"/>
                <a:gd name="T20" fmla="*/ 70 w 196"/>
                <a:gd name="T21" fmla="*/ 126 h 168"/>
                <a:gd name="T22" fmla="*/ 88 w 196"/>
                <a:gd name="T23" fmla="*/ 119 h 168"/>
                <a:gd name="T24" fmla="*/ 102 w 196"/>
                <a:gd name="T25" fmla="*/ 112 h 168"/>
                <a:gd name="T26" fmla="*/ 112 w 196"/>
                <a:gd name="T27" fmla="*/ 101 h 168"/>
                <a:gd name="T28" fmla="*/ 126 w 196"/>
                <a:gd name="T29" fmla="*/ 91 h 168"/>
                <a:gd name="T30" fmla="*/ 137 w 196"/>
                <a:gd name="T31" fmla="*/ 80 h 168"/>
                <a:gd name="T32" fmla="*/ 144 w 196"/>
                <a:gd name="T33" fmla="*/ 66 h 168"/>
                <a:gd name="T34" fmla="*/ 151 w 196"/>
                <a:gd name="T35" fmla="*/ 56 h 168"/>
                <a:gd name="T36" fmla="*/ 154 w 196"/>
                <a:gd name="T37" fmla="*/ 45 h 168"/>
                <a:gd name="T38" fmla="*/ 158 w 196"/>
                <a:gd name="T39" fmla="*/ 35 h 168"/>
                <a:gd name="T40" fmla="*/ 161 w 196"/>
                <a:gd name="T41" fmla="*/ 28 h 168"/>
                <a:gd name="T42" fmla="*/ 161 w 196"/>
                <a:gd name="T43" fmla="*/ 21 h 168"/>
                <a:gd name="T44" fmla="*/ 161 w 196"/>
                <a:gd name="T45" fmla="*/ 17 h 168"/>
                <a:gd name="T46" fmla="*/ 161 w 196"/>
                <a:gd name="T47" fmla="*/ 14 h 168"/>
                <a:gd name="T48" fmla="*/ 161 w 196"/>
                <a:gd name="T49" fmla="*/ 7 h 168"/>
                <a:gd name="T50" fmla="*/ 161 w 196"/>
                <a:gd name="T51" fmla="*/ 3 h 168"/>
                <a:gd name="T52" fmla="*/ 165 w 196"/>
                <a:gd name="T53" fmla="*/ 3 h 168"/>
                <a:gd name="T54" fmla="*/ 165 w 196"/>
                <a:gd name="T55" fmla="*/ 0 h 168"/>
                <a:gd name="T56" fmla="*/ 172 w 196"/>
                <a:gd name="T57" fmla="*/ 0 h 168"/>
                <a:gd name="T58" fmla="*/ 175 w 196"/>
                <a:gd name="T59" fmla="*/ 3 h 168"/>
                <a:gd name="T60" fmla="*/ 182 w 196"/>
                <a:gd name="T61" fmla="*/ 7 h 168"/>
                <a:gd name="T62" fmla="*/ 189 w 196"/>
                <a:gd name="T63" fmla="*/ 10 h 168"/>
                <a:gd name="T64" fmla="*/ 193 w 196"/>
                <a:gd name="T65" fmla="*/ 14 h 168"/>
                <a:gd name="T66" fmla="*/ 196 w 196"/>
                <a:gd name="T67" fmla="*/ 17 h 168"/>
                <a:gd name="T68" fmla="*/ 196 w 196"/>
                <a:gd name="T69" fmla="*/ 17 h 168"/>
                <a:gd name="T70" fmla="*/ 196 w 196"/>
                <a:gd name="T71" fmla="*/ 21 h 168"/>
                <a:gd name="T72" fmla="*/ 193 w 196"/>
                <a:gd name="T73" fmla="*/ 28 h 168"/>
                <a:gd name="T74" fmla="*/ 189 w 196"/>
                <a:gd name="T75" fmla="*/ 38 h 168"/>
                <a:gd name="T76" fmla="*/ 186 w 196"/>
                <a:gd name="T77" fmla="*/ 49 h 168"/>
                <a:gd name="T78" fmla="*/ 179 w 196"/>
                <a:gd name="T79" fmla="*/ 63 h 168"/>
                <a:gd name="T80" fmla="*/ 172 w 196"/>
                <a:gd name="T81" fmla="*/ 73 h 168"/>
                <a:gd name="T82" fmla="*/ 158 w 196"/>
                <a:gd name="T83" fmla="*/ 98 h 168"/>
                <a:gd name="T84" fmla="*/ 147 w 196"/>
                <a:gd name="T85" fmla="*/ 108 h 168"/>
                <a:gd name="T86" fmla="*/ 137 w 196"/>
                <a:gd name="T87" fmla="*/ 119 h 168"/>
                <a:gd name="T88" fmla="*/ 126 w 196"/>
                <a:gd name="T89" fmla="*/ 126 h 168"/>
                <a:gd name="T90" fmla="*/ 116 w 196"/>
                <a:gd name="T91" fmla="*/ 133 h 168"/>
                <a:gd name="T92" fmla="*/ 102 w 196"/>
                <a:gd name="T93" fmla="*/ 140 h 168"/>
                <a:gd name="T94" fmla="*/ 88 w 196"/>
                <a:gd name="T95" fmla="*/ 147 h 168"/>
                <a:gd name="T96" fmla="*/ 74 w 196"/>
                <a:gd name="T97" fmla="*/ 150 h 168"/>
                <a:gd name="T98" fmla="*/ 56 w 196"/>
                <a:gd name="T99" fmla="*/ 157 h 168"/>
                <a:gd name="T100" fmla="*/ 42 w 196"/>
                <a:gd name="T101" fmla="*/ 161 h 168"/>
                <a:gd name="T102" fmla="*/ 28 w 196"/>
                <a:gd name="T103" fmla="*/ 161 h 168"/>
                <a:gd name="T104" fmla="*/ 18 w 196"/>
                <a:gd name="T105" fmla="*/ 164 h 168"/>
                <a:gd name="T106" fmla="*/ 11 w 196"/>
                <a:gd name="T107" fmla="*/ 168 h 168"/>
                <a:gd name="T108" fmla="*/ 7 w 196"/>
                <a:gd name="T109" fmla="*/ 168 h 168"/>
                <a:gd name="T110" fmla="*/ 0 w 196"/>
                <a:gd name="T111" fmla="*/ 168 h 168"/>
                <a:gd name="T112" fmla="*/ 0 w 196"/>
                <a:gd name="T113" fmla="*/ 164 h 168"/>
                <a:gd name="T114" fmla="*/ 0 w 196"/>
                <a:gd name="T115" fmla="*/ 161 h 168"/>
                <a:gd name="T116" fmla="*/ 0 w 196"/>
                <a:gd name="T117" fmla="*/ 16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6" h="168">
                  <a:moveTo>
                    <a:pt x="0" y="161"/>
                  </a:moveTo>
                  <a:lnTo>
                    <a:pt x="0" y="161"/>
                  </a:lnTo>
                  <a:lnTo>
                    <a:pt x="0" y="157"/>
                  </a:lnTo>
                  <a:lnTo>
                    <a:pt x="4" y="154"/>
                  </a:lnTo>
                  <a:lnTo>
                    <a:pt x="7" y="154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28" y="143"/>
                  </a:lnTo>
                  <a:lnTo>
                    <a:pt x="42" y="140"/>
                  </a:lnTo>
                  <a:lnTo>
                    <a:pt x="56" y="133"/>
                  </a:lnTo>
                  <a:lnTo>
                    <a:pt x="70" y="126"/>
                  </a:lnTo>
                  <a:lnTo>
                    <a:pt x="88" y="119"/>
                  </a:lnTo>
                  <a:lnTo>
                    <a:pt x="102" y="112"/>
                  </a:lnTo>
                  <a:lnTo>
                    <a:pt x="112" y="101"/>
                  </a:lnTo>
                  <a:lnTo>
                    <a:pt x="126" y="91"/>
                  </a:lnTo>
                  <a:lnTo>
                    <a:pt x="137" y="80"/>
                  </a:lnTo>
                  <a:lnTo>
                    <a:pt x="144" y="66"/>
                  </a:lnTo>
                  <a:lnTo>
                    <a:pt x="151" y="56"/>
                  </a:lnTo>
                  <a:lnTo>
                    <a:pt x="154" y="45"/>
                  </a:lnTo>
                  <a:lnTo>
                    <a:pt x="158" y="35"/>
                  </a:lnTo>
                  <a:lnTo>
                    <a:pt x="161" y="28"/>
                  </a:lnTo>
                  <a:lnTo>
                    <a:pt x="161" y="21"/>
                  </a:lnTo>
                  <a:lnTo>
                    <a:pt x="161" y="17"/>
                  </a:lnTo>
                  <a:lnTo>
                    <a:pt x="161" y="14"/>
                  </a:lnTo>
                  <a:lnTo>
                    <a:pt x="161" y="7"/>
                  </a:lnTo>
                  <a:lnTo>
                    <a:pt x="161" y="3"/>
                  </a:lnTo>
                  <a:lnTo>
                    <a:pt x="165" y="3"/>
                  </a:lnTo>
                  <a:lnTo>
                    <a:pt x="165" y="0"/>
                  </a:lnTo>
                  <a:lnTo>
                    <a:pt x="172" y="0"/>
                  </a:lnTo>
                  <a:lnTo>
                    <a:pt x="175" y="3"/>
                  </a:lnTo>
                  <a:lnTo>
                    <a:pt x="182" y="7"/>
                  </a:lnTo>
                  <a:lnTo>
                    <a:pt x="189" y="10"/>
                  </a:lnTo>
                  <a:lnTo>
                    <a:pt x="193" y="14"/>
                  </a:lnTo>
                  <a:lnTo>
                    <a:pt x="196" y="17"/>
                  </a:lnTo>
                  <a:lnTo>
                    <a:pt x="196" y="17"/>
                  </a:lnTo>
                  <a:lnTo>
                    <a:pt x="196" y="21"/>
                  </a:lnTo>
                  <a:lnTo>
                    <a:pt x="193" y="28"/>
                  </a:lnTo>
                  <a:lnTo>
                    <a:pt x="189" y="38"/>
                  </a:lnTo>
                  <a:lnTo>
                    <a:pt x="186" y="49"/>
                  </a:lnTo>
                  <a:lnTo>
                    <a:pt x="179" y="63"/>
                  </a:lnTo>
                  <a:lnTo>
                    <a:pt x="172" y="73"/>
                  </a:lnTo>
                  <a:lnTo>
                    <a:pt x="158" y="98"/>
                  </a:lnTo>
                  <a:lnTo>
                    <a:pt x="147" y="108"/>
                  </a:lnTo>
                  <a:lnTo>
                    <a:pt x="137" y="119"/>
                  </a:lnTo>
                  <a:lnTo>
                    <a:pt x="126" y="126"/>
                  </a:lnTo>
                  <a:lnTo>
                    <a:pt x="116" y="133"/>
                  </a:lnTo>
                  <a:lnTo>
                    <a:pt x="102" y="140"/>
                  </a:lnTo>
                  <a:lnTo>
                    <a:pt x="88" y="147"/>
                  </a:lnTo>
                  <a:lnTo>
                    <a:pt x="74" y="150"/>
                  </a:lnTo>
                  <a:lnTo>
                    <a:pt x="56" y="157"/>
                  </a:lnTo>
                  <a:lnTo>
                    <a:pt x="42" y="161"/>
                  </a:lnTo>
                  <a:lnTo>
                    <a:pt x="28" y="161"/>
                  </a:lnTo>
                  <a:lnTo>
                    <a:pt x="18" y="164"/>
                  </a:lnTo>
                  <a:lnTo>
                    <a:pt x="11" y="168"/>
                  </a:lnTo>
                  <a:lnTo>
                    <a:pt x="7" y="168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6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07251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E71A52E-6065-46BD-9CCC-FBE65AF5F020}"/>
              </a:ext>
            </a:extLst>
          </p:cNvPr>
          <p:cNvGrpSpPr/>
          <p:nvPr/>
        </p:nvGrpSpPr>
        <p:grpSpPr>
          <a:xfrm>
            <a:off x="4928539" y="2194159"/>
            <a:ext cx="2334921" cy="2469682"/>
            <a:chOff x="4433040" y="4715331"/>
            <a:chExt cx="2358441" cy="2323163"/>
          </a:xfrm>
        </p:grpSpPr>
        <p:sp>
          <p:nvSpPr>
            <p:cNvPr id="3" name="Freeform 21">
              <a:extLst>
                <a:ext uri="{FF2B5EF4-FFF2-40B4-BE49-F238E27FC236}">
                  <a16:creationId xmlns:a16="http://schemas.microsoft.com/office/drawing/2014/main" id="{6A6BA76E-1A72-4972-B466-AF3A677DC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040" y="6090394"/>
              <a:ext cx="2358441" cy="345337"/>
            </a:xfrm>
            <a:custGeom>
              <a:avLst/>
              <a:gdLst>
                <a:gd name="T0" fmla="*/ 21 w 408"/>
                <a:gd name="T1" fmla="*/ 50 h 55"/>
                <a:gd name="T2" fmla="*/ 4 w 408"/>
                <a:gd name="T3" fmla="*/ 42 h 55"/>
                <a:gd name="T4" fmla="*/ 0 w 408"/>
                <a:gd name="T5" fmla="*/ 38 h 55"/>
                <a:gd name="T6" fmla="*/ 0 w 408"/>
                <a:gd name="T7" fmla="*/ 29 h 55"/>
                <a:gd name="T8" fmla="*/ 8 w 408"/>
                <a:gd name="T9" fmla="*/ 29 h 55"/>
                <a:gd name="T10" fmla="*/ 33 w 408"/>
                <a:gd name="T11" fmla="*/ 25 h 55"/>
                <a:gd name="T12" fmla="*/ 67 w 408"/>
                <a:gd name="T13" fmla="*/ 25 h 55"/>
                <a:gd name="T14" fmla="*/ 96 w 408"/>
                <a:gd name="T15" fmla="*/ 21 h 55"/>
                <a:gd name="T16" fmla="*/ 130 w 408"/>
                <a:gd name="T17" fmla="*/ 21 h 55"/>
                <a:gd name="T18" fmla="*/ 155 w 408"/>
                <a:gd name="T19" fmla="*/ 17 h 55"/>
                <a:gd name="T20" fmla="*/ 185 w 408"/>
                <a:gd name="T21" fmla="*/ 13 h 55"/>
                <a:gd name="T22" fmla="*/ 223 w 408"/>
                <a:gd name="T23" fmla="*/ 8 h 55"/>
                <a:gd name="T24" fmla="*/ 261 w 408"/>
                <a:gd name="T25" fmla="*/ 4 h 55"/>
                <a:gd name="T26" fmla="*/ 294 w 408"/>
                <a:gd name="T27" fmla="*/ 4 h 55"/>
                <a:gd name="T28" fmla="*/ 320 w 408"/>
                <a:gd name="T29" fmla="*/ 0 h 55"/>
                <a:gd name="T30" fmla="*/ 336 w 408"/>
                <a:gd name="T31" fmla="*/ 0 h 55"/>
                <a:gd name="T32" fmla="*/ 357 w 408"/>
                <a:gd name="T33" fmla="*/ 0 h 55"/>
                <a:gd name="T34" fmla="*/ 378 w 408"/>
                <a:gd name="T35" fmla="*/ 8 h 55"/>
                <a:gd name="T36" fmla="*/ 395 w 408"/>
                <a:gd name="T37" fmla="*/ 13 h 55"/>
                <a:gd name="T38" fmla="*/ 408 w 408"/>
                <a:gd name="T39" fmla="*/ 21 h 55"/>
                <a:gd name="T40" fmla="*/ 408 w 408"/>
                <a:gd name="T41" fmla="*/ 29 h 55"/>
                <a:gd name="T42" fmla="*/ 408 w 408"/>
                <a:gd name="T43" fmla="*/ 34 h 55"/>
                <a:gd name="T44" fmla="*/ 395 w 408"/>
                <a:gd name="T45" fmla="*/ 38 h 55"/>
                <a:gd name="T46" fmla="*/ 374 w 408"/>
                <a:gd name="T47" fmla="*/ 34 h 55"/>
                <a:gd name="T48" fmla="*/ 332 w 408"/>
                <a:gd name="T49" fmla="*/ 34 h 55"/>
                <a:gd name="T50" fmla="*/ 269 w 408"/>
                <a:gd name="T51" fmla="*/ 34 h 55"/>
                <a:gd name="T52" fmla="*/ 214 w 408"/>
                <a:gd name="T53" fmla="*/ 34 h 55"/>
                <a:gd name="T54" fmla="*/ 168 w 408"/>
                <a:gd name="T55" fmla="*/ 38 h 55"/>
                <a:gd name="T56" fmla="*/ 118 w 408"/>
                <a:gd name="T57" fmla="*/ 42 h 55"/>
                <a:gd name="T58" fmla="*/ 75 w 408"/>
                <a:gd name="T59" fmla="*/ 46 h 55"/>
                <a:gd name="T60" fmla="*/ 50 w 408"/>
                <a:gd name="T61" fmla="*/ 50 h 55"/>
                <a:gd name="T62" fmla="*/ 38 w 408"/>
                <a:gd name="T63" fmla="*/ 55 h 55"/>
                <a:gd name="T64" fmla="*/ 29 w 408"/>
                <a:gd name="T6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8" h="55">
                  <a:moveTo>
                    <a:pt x="29" y="55"/>
                  </a:moveTo>
                  <a:lnTo>
                    <a:pt x="21" y="50"/>
                  </a:lnTo>
                  <a:lnTo>
                    <a:pt x="12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7" y="29"/>
                  </a:lnTo>
                  <a:lnTo>
                    <a:pt x="33" y="25"/>
                  </a:lnTo>
                  <a:lnTo>
                    <a:pt x="54" y="25"/>
                  </a:lnTo>
                  <a:lnTo>
                    <a:pt x="67" y="25"/>
                  </a:lnTo>
                  <a:lnTo>
                    <a:pt x="80" y="25"/>
                  </a:lnTo>
                  <a:lnTo>
                    <a:pt x="96" y="21"/>
                  </a:lnTo>
                  <a:lnTo>
                    <a:pt x="118" y="21"/>
                  </a:lnTo>
                  <a:lnTo>
                    <a:pt x="130" y="21"/>
                  </a:lnTo>
                  <a:lnTo>
                    <a:pt x="143" y="17"/>
                  </a:lnTo>
                  <a:lnTo>
                    <a:pt x="155" y="17"/>
                  </a:lnTo>
                  <a:lnTo>
                    <a:pt x="168" y="17"/>
                  </a:lnTo>
                  <a:lnTo>
                    <a:pt x="185" y="13"/>
                  </a:lnTo>
                  <a:lnTo>
                    <a:pt x="202" y="13"/>
                  </a:lnTo>
                  <a:lnTo>
                    <a:pt x="223" y="8"/>
                  </a:lnTo>
                  <a:lnTo>
                    <a:pt x="244" y="8"/>
                  </a:lnTo>
                  <a:lnTo>
                    <a:pt x="261" y="4"/>
                  </a:lnTo>
                  <a:lnTo>
                    <a:pt x="277" y="4"/>
                  </a:lnTo>
                  <a:lnTo>
                    <a:pt x="294" y="4"/>
                  </a:lnTo>
                  <a:lnTo>
                    <a:pt x="307" y="4"/>
                  </a:lnTo>
                  <a:lnTo>
                    <a:pt x="320" y="0"/>
                  </a:lnTo>
                  <a:lnTo>
                    <a:pt x="328" y="0"/>
                  </a:lnTo>
                  <a:lnTo>
                    <a:pt x="336" y="0"/>
                  </a:lnTo>
                  <a:lnTo>
                    <a:pt x="341" y="0"/>
                  </a:lnTo>
                  <a:lnTo>
                    <a:pt x="357" y="0"/>
                  </a:lnTo>
                  <a:lnTo>
                    <a:pt x="370" y="4"/>
                  </a:lnTo>
                  <a:lnTo>
                    <a:pt x="378" y="8"/>
                  </a:lnTo>
                  <a:lnTo>
                    <a:pt x="391" y="8"/>
                  </a:lnTo>
                  <a:lnTo>
                    <a:pt x="395" y="13"/>
                  </a:lnTo>
                  <a:lnTo>
                    <a:pt x="404" y="17"/>
                  </a:lnTo>
                  <a:lnTo>
                    <a:pt x="408" y="21"/>
                  </a:lnTo>
                  <a:lnTo>
                    <a:pt x="408" y="29"/>
                  </a:lnTo>
                  <a:lnTo>
                    <a:pt x="408" y="29"/>
                  </a:lnTo>
                  <a:lnTo>
                    <a:pt x="408" y="34"/>
                  </a:lnTo>
                  <a:lnTo>
                    <a:pt x="408" y="34"/>
                  </a:lnTo>
                  <a:lnTo>
                    <a:pt x="404" y="38"/>
                  </a:lnTo>
                  <a:lnTo>
                    <a:pt x="395" y="38"/>
                  </a:lnTo>
                  <a:lnTo>
                    <a:pt x="383" y="38"/>
                  </a:lnTo>
                  <a:lnTo>
                    <a:pt x="374" y="34"/>
                  </a:lnTo>
                  <a:lnTo>
                    <a:pt x="366" y="34"/>
                  </a:lnTo>
                  <a:lnTo>
                    <a:pt x="332" y="34"/>
                  </a:lnTo>
                  <a:lnTo>
                    <a:pt x="303" y="34"/>
                  </a:lnTo>
                  <a:lnTo>
                    <a:pt x="269" y="34"/>
                  </a:lnTo>
                  <a:lnTo>
                    <a:pt x="231" y="34"/>
                  </a:lnTo>
                  <a:lnTo>
                    <a:pt x="214" y="34"/>
                  </a:lnTo>
                  <a:lnTo>
                    <a:pt x="193" y="38"/>
                  </a:lnTo>
                  <a:lnTo>
                    <a:pt x="168" y="38"/>
                  </a:lnTo>
                  <a:lnTo>
                    <a:pt x="143" y="38"/>
                  </a:lnTo>
                  <a:lnTo>
                    <a:pt x="118" y="42"/>
                  </a:lnTo>
                  <a:lnTo>
                    <a:pt x="96" y="46"/>
                  </a:lnTo>
                  <a:lnTo>
                    <a:pt x="75" y="46"/>
                  </a:lnTo>
                  <a:lnTo>
                    <a:pt x="63" y="50"/>
                  </a:lnTo>
                  <a:lnTo>
                    <a:pt x="50" y="50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9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2">
              <a:extLst>
                <a:ext uri="{FF2B5EF4-FFF2-40B4-BE49-F238E27FC236}">
                  <a16:creationId xmlns:a16="http://schemas.microsoft.com/office/drawing/2014/main" id="{E5478CA2-F25F-4557-A26C-30761CA4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699" y="4928811"/>
              <a:ext cx="1994272" cy="370452"/>
            </a:xfrm>
            <a:custGeom>
              <a:avLst/>
              <a:gdLst>
                <a:gd name="T0" fmla="*/ 214 w 345"/>
                <a:gd name="T1" fmla="*/ 34 h 59"/>
                <a:gd name="T2" fmla="*/ 185 w 345"/>
                <a:gd name="T3" fmla="*/ 38 h 59"/>
                <a:gd name="T4" fmla="*/ 151 w 345"/>
                <a:gd name="T5" fmla="*/ 42 h 59"/>
                <a:gd name="T6" fmla="*/ 122 w 345"/>
                <a:gd name="T7" fmla="*/ 46 h 59"/>
                <a:gd name="T8" fmla="*/ 92 w 345"/>
                <a:gd name="T9" fmla="*/ 50 h 59"/>
                <a:gd name="T10" fmla="*/ 80 w 345"/>
                <a:gd name="T11" fmla="*/ 50 h 59"/>
                <a:gd name="T12" fmla="*/ 67 w 345"/>
                <a:gd name="T13" fmla="*/ 55 h 59"/>
                <a:gd name="T14" fmla="*/ 58 w 345"/>
                <a:gd name="T15" fmla="*/ 55 h 59"/>
                <a:gd name="T16" fmla="*/ 50 w 345"/>
                <a:gd name="T17" fmla="*/ 55 h 59"/>
                <a:gd name="T18" fmla="*/ 42 w 345"/>
                <a:gd name="T19" fmla="*/ 55 h 59"/>
                <a:gd name="T20" fmla="*/ 37 w 345"/>
                <a:gd name="T21" fmla="*/ 59 h 59"/>
                <a:gd name="T22" fmla="*/ 33 w 345"/>
                <a:gd name="T23" fmla="*/ 59 h 59"/>
                <a:gd name="T24" fmla="*/ 29 w 345"/>
                <a:gd name="T25" fmla="*/ 59 h 59"/>
                <a:gd name="T26" fmla="*/ 25 w 345"/>
                <a:gd name="T27" fmla="*/ 59 h 59"/>
                <a:gd name="T28" fmla="*/ 21 w 345"/>
                <a:gd name="T29" fmla="*/ 55 h 59"/>
                <a:gd name="T30" fmla="*/ 16 w 345"/>
                <a:gd name="T31" fmla="*/ 55 h 59"/>
                <a:gd name="T32" fmla="*/ 12 w 345"/>
                <a:gd name="T33" fmla="*/ 50 h 59"/>
                <a:gd name="T34" fmla="*/ 8 w 345"/>
                <a:gd name="T35" fmla="*/ 46 h 59"/>
                <a:gd name="T36" fmla="*/ 4 w 345"/>
                <a:gd name="T37" fmla="*/ 46 h 59"/>
                <a:gd name="T38" fmla="*/ 0 w 345"/>
                <a:gd name="T39" fmla="*/ 42 h 59"/>
                <a:gd name="T40" fmla="*/ 0 w 345"/>
                <a:gd name="T41" fmla="*/ 38 h 59"/>
                <a:gd name="T42" fmla="*/ 0 w 345"/>
                <a:gd name="T43" fmla="*/ 34 h 59"/>
                <a:gd name="T44" fmla="*/ 0 w 345"/>
                <a:gd name="T45" fmla="*/ 34 h 59"/>
                <a:gd name="T46" fmla="*/ 8 w 345"/>
                <a:gd name="T47" fmla="*/ 34 h 59"/>
                <a:gd name="T48" fmla="*/ 16 w 345"/>
                <a:gd name="T49" fmla="*/ 34 h 59"/>
                <a:gd name="T50" fmla="*/ 25 w 345"/>
                <a:gd name="T51" fmla="*/ 29 h 59"/>
                <a:gd name="T52" fmla="*/ 42 w 345"/>
                <a:gd name="T53" fmla="*/ 29 h 59"/>
                <a:gd name="T54" fmla="*/ 58 w 345"/>
                <a:gd name="T55" fmla="*/ 29 h 59"/>
                <a:gd name="T56" fmla="*/ 75 w 345"/>
                <a:gd name="T57" fmla="*/ 25 h 59"/>
                <a:gd name="T58" fmla="*/ 117 w 345"/>
                <a:gd name="T59" fmla="*/ 25 h 59"/>
                <a:gd name="T60" fmla="*/ 138 w 345"/>
                <a:gd name="T61" fmla="*/ 21 h 59"/>
                <a:gd name="T62" fmla="*/ 155 w 345"/>
                <a:gd name="T63" fmla="*/ 21 h 59"/>
                <a:gd name="T64" fmla="*/ 172 w 345"/>
                <a:gd name="T65" fmla="*/ 17 h 59"/>
                <a:gd name="T66" fmla="*/ 193 w 345"/>
                <a:gd name="T67" fmla="*/ 17 h 59"/>
                <a:gd name="T68" fmla="*/ 214 w 345"/>
                <a:gd name="T69" fmla="*/ 13 h 59"/>
                <a:gd name="T70" fmla="*/ 239 w 345"/>
                <a:gd name="T71" fmla="*/ 8 h 59"/>
                <a:gd name="T72" fmla="*/ 260 w 345"/>
                <a:gd name="T73" fmla="*/ 4 h 59"/>
                <a:gd name="T74" fmla="*/ 277 w 345"/>
                <a:gd name="T75" fmla="*/ 4 h 59"/>
                <a:gd name="T76" fmla="*/ 290 w 345"/>
                <a:gd name="T77" fmla="*/ 0 h 59"/>
                <a:gd name="T78" fmla="*/ 298 w 345"/>
                <a:gd name="T79" fmla="*/ 0 h 59"/>
                <a:gd name="T80" fmla="*/ 311 w 345"/>
                <a:gd name="T81" fmla="*/ 0 h 59"/>
                <a:gd name="T82" fmla="*/ 319 w 345"/>
                <a:gd name="T83" fmla="*/ 4 h 59"/>
                <a:gd name="T84" fmla="*/ 328 w 345"/>
                <a:gd name="T85" fmla="*/ 4 h 59"/>
                <a:gd name="T86" fmla="*/ 332 w 345"/>
                <a:gd name="T87" fmla="*/ 8 h 59"/>
                <a:gd name="T88" fmla="*/ 340 w 345"/>
                <a:gd name="T89" fmla="*/ 13 h 59"/>
                <a:gd name="T90" fmla="*/ 340 w 345"/>
                <a:gd name="T91" fmla="*/ 17 h 59"/>
                <a:gd name="T92" fmla="*/ 345 w 345"/>
                <a:gd name="T93" fmla="*/ 21 h 59"/>
                <a:gd name="T94" fmla="*/ 340 w 345"/>
                <a:gd name="T95" fmla="*/ 25 h 59"/>
                <a:gd name="T96" fmla="*/ 336 w 345"/>
                <a:gd name="T97" fmla="*/ 29 h 59"/>
                <a:gd name="T98" fmla="*/ 324 w 345"/>
                <a:gd name="T99" fmla="*/ 29 h 59"/>
                <a:gd name="T100" fmla="*/ 311 w 345"/>
                <a:gd name="T101" fmla="*/ 29 h 59"/>
                <a:gd name="T102" fmla="*/ 294 w 345"/>
                <a:gd name="T103" fmla="*/ 29 h 59"/>
                <a:gd name="T104" fmla="*/ 273 w 345"/>
                <a:gd name="T105" fmla="*/ 29 h 59"/>
                <a:gd name="T106" fmla="*/ 244 w 345"/>
                <a:gd name="T107" fmla="*/ 34 h 59"/>
                <a:gd name="T108" fmla="*/ 214 w 345"/>
                <a:gd name="T109" fmla="*/ 34 h 59"/>
                <a:gd name="T110" fmla="*/ 214 w 345"/>
                <a:gd name="T111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5" h="59">
                  <a:moveTo>
                    <a:pt x="214" y="34"/>
                  </a:moveTo>
                  <a:lnTo>
                    <a:pt x="185" y="38"/>
                  </a:lnTo>
                  <a:lnTo>
                    <a:pt x="151" y="42"/>
                  </a:lnTo>
                  <a:lnTo>
                    <a:pt x="122" y="46"/>
                  </a:lnTo>
                  <a:lnTo>
                    <a:pt x="92" y="50"/>
                  </a:lnTo>
                  <a:lnTo>
                    <a:pt x="80" y="50"/>
                  </a:lnTo>
                  <a:lnTo>
                    <a:pt x="67" y="55"/>
                  </a:lnTo>
                  <a:lnTo>
                    <a:pt x="58" y="55"/>
                  </a:lnTo>
                  <a:lnTo>
                    <a:pt x="50" y="55"/>
                  </a:lnTo>
                  <a:lnTo>
                    <a:pt x="42" y="55"/>
                  </a:lnTo>
                  <a:lnTo>
                    <a:pt x="37" y="59"/>
                  </a:lnTo>
                  <a:lnTo>
                    <a:pt x="33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1" y="55"/>
                  </a:lnTo>
                  <a:lnTo>
                    <a:pt x="16" y="55"/>
                  </a:lnTo>
                  <a:lnTo>
                    <a:pt x="12" y="50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16" y="34"/>
                  </a:lnTo>
                  <a:lnTo>
                    <a:pt x="25" y="29"/>
                  </a:lnTo>
                  <a:lnTo>
                    <a:pt x="42" y="29"/>
                  </a:lnTo>
                  <a:lnTo>
                    <a:pt x="58" y="29"/>
                  </a:lnTo>
                  <a:lnTo>
                    <a:pt x="75" y="25"/>
                  </a:lnTo>
                  <a:lnTo>
                    <a:pt x="117" y="25"/>
                  </a:lnTo>
                  <a:lnTo>
                    <a:pt x="138" y="21"/>
                  </a:lnTo>
                  <a:lnTo>
                    <a:pt x="155" y="21"/>
                  </a:lnTo>
                  <a:lnTo>
                    <a:pt x="172" y="17"/>
                  </a:lnTo>
                  <a:lnTo>
                    <a:pt x="193" y="17"/>
                  </a:lnTo>
                  <a:lnTo>
                    <a:pt x="214" y="13"/>
                  </a:lnTo>
                  <a:lnTo>
                    <a:pt x="239" y="8"/>
                  </a:lnTo>
                  <a:lnTo>
                    <a:pt x="260" y="4"/>
                  </a:lnTo>
                  <a:lnTo>
                    <a:pt x="277" y="4"/>
                  </a:lnTo>
                  <a:lnTo>
                    <a:pt x="290" y="0"/>
                  </a:lnTo>
                  <a:lnTo>
                    <a:pt x="298" y="0"/>
                  </a:lnTo>
                  <a:lnTo>
                    <a:pt x="311" y="0"/>
                  </a:lnTo>
                  <a:lnTo>
                    <a:pt x="319" y="4"/>
                  </a:lnTo>
                  <a:lnTo>
                    <a:pt x="328" y="4"/>
                  </a:lnTo>
                  <a:lnTo>
                    <a:pt x="332" y="8"/>
                  </a:lnTo>
                  <a:lnTo>
                    <a:pt x="340" y="13"/>
                  </a:lnTo>
                  <a:lnTo>
                    <a:pt x="340" y="17"/>
                  </a:lnTo>
                  <a:lnTo>
                    <a:pt x="345" y="21"/>
                  </a:lnTo>
                  <a:lnTo>
                    <a:pt x="340" y="25"/>
                  </a:lnTo>
                  <a:lnTo>
                    <a:pt x="336" y="29"/>
                  </a:lnTo>
                  <a:lnTo>
                    <a:pt x="324" y="29"/>
                  </a:lnTo>
                  <a:lnTo>
                    <a:pt x="311" y="29"/>
                  </a:lnTo>
                  <a:lnTo>
                    <a:pt x="294" y="29"/>
                  </a:lnTo>
                  <a:lnTo>
                    <a:pt x="273" y="29"/>
                  </a:lnTo>
                  <a:lnTo>
                    <a:pt x="244" y="34"/>
                  </a:lnTo>
                  <a:lnTo>
                    <a:pt x="214" y="34"/>
                  </a:lnTo>
                  <a:lnTo>
                    <a:pt x="214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3">
              <a:extLst>
                <a:ext uri="{FF2B5EF4-FFF2-40B4-BE49-F238E27FC236}">
                  <a16:creationId xmlns:a16="http://schemas.microsoft.com/office/drawing/2014/main" id="{B7B7D278-3768-4CAB-AA8F-AD6B15075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139" y="4822073"/>
              <a:ext cx="335269" cy="527421"/>
            </a:xfrm>
            <a:custGeom>
              <a:avLst/>
              <a:gdLst>
                <a:gd name="T0" fmla="*/ 58 w 58"/>
                <a:gd name="T1" fmla="*/ 51 h 84"/>
                <a:gd name="T2" fmla="*/ 58 w 58"/>
                <a:gd name="T3" fmla="*/ 55 h 84"/>
                <a:gd name="T4" fmla="*/ 58 w 58"/>
                <a:gd name="T5" fmla="*/ 63 h 84"/>
                <a:gd name="T6" fmla="*/ 58 w 58"/>
                <a:gd name="T7" fmla="*/ 67 h 84"/>
                <a:gd name="T8" fmla="*/ 58 w 58"/>
                <a:gd name="T9" fmla="*/ 76 h 84"/>
                <a:gd name="T10" fmla="*/ 58 w 58"/>
                <a:gd name="T11" fmla="*/ 80 h 84"/>
                <a:gd name="T12" fmla="*/ 54 w 58"/>
                <a:gd name="T13" fmla="*/ 84 h 84"/>
                <a:gd name="T14" fmla="*/ 50 w 58"/>
                <a:gd name="T15" fmla="*/ 84 h 84"/>
                <a:gd name="T16" fmla="*/ 46 w 58"/>
                <a:gd name="T17" fmla="*/ 84 h 84"/>
                <a:gd name="T18" fmla="*/ 42 w 58"/>
                <a:gd name="T19" fmla="*/ 80 h 84"/>
                <a:gd name="T20" fmla="*/ 37 w 58"/>
                <a:gd name="T21" fmla="*/ 80 h 84"/>
                <a:gd name="T22" fmla="*/ 37 w 58"/>
                <a:gd name="T23" fmla="*/ 76 h 84"/>
                <a:gd name="T24" fmla="*/ 33 w 58"/>
                <a:gd name="T25" fmla="*/ 67 h 84"/>
                <a:gd name="T26" fmla="*/ 29 w 58"/>
                <a:gd name="T27" fmla="*/ 55 h 84"/>
                <a:gd name="T28" fmla="*/ 25 w 58"/>
                <a:gd name="T29" fmla="*/ 42 h 84"/>
                <a:gd name="T30" fmla="*/ 21 w 58"/>
                <a:gd name="T31" fmla="*/ 34 h 84"/>
                <a:gd name="T32" fmla="*/ 16 w 58"/>
                <a:gd name="T33" fmla="*/ 25 h 84"/>
                <a:gd name="T34" fmla="*/ 12 w 58"/>
                <a:gd name="T35" fmla="*/ 17 h 84"/>
                <a:gd name="T36" fmla="*/ 4 w 58"/>
                <a:gd name="T37" fmla="*/ 13 h 84"/>
                <a:gd name="T38" fmla="*/ 4 w 58"/>
                <a:gd name="T39" fmla="*/ 8 h 84"/>
                <a:gd name="T40" fmla="*/ 0 w 58"/>
                <a:gd name="T41" fmla="*/ 8 h 84"/>
                <a:gd name="T42" fmla="*/ 0 w 58"/>
                <a:gd name="T43" fmla="*/ 4 h 84"/>
                <a:gd name="T44" fmla="*/ 4 w 58"/>
                <a:gd name="T45" fmla="*/ 0 h 84"/>
                <a:gd name="T46" fmla="*/ 8 w 58"/>
                <a:gd name="T47" fmla="*/ 0 h 84"/>
                <a:gd name="T48" fmla="*/ 12 w 58"/>
                <a:gd name="T49" fmla="*/ 0 h 84"/>
                <a:gd name="T50" fmla="*/ 21 w 58"/>
                <a:gd name="T51" fmla="*/ 0 h 84"/>
                <a:gd name="T52" fmla="*/ 33 w 58"/>
                <a:gd name="T53" fmla="*/ 0 h 84"/>
                <a:gd name="T54" fmla="*/ 42 w 58"/>
                <a:gd name="T55" fmla="*/ 0 h 84"/>
                <a:gd name="T56" fmla="*/ 46 w 58"/>
                <a:gd name="T57" fmla="*/ 4 h 84"/>
                <a:gd name="T58" fmla="*/ 54 w 58"/>
                <a:gd name="T59" fmla="*/ 4 h 84"/>
                <a:gd name="T60" fmla="*/ 54 w 58"/>
                <a:gd name="T61" fmla="*/ 8 h 84"/>
                <a:gd name="T62" fmla="*/ 54 w 58"/>
                <a:gd name="T63" fmla="*/ 13 h 84"/>
                <a:gd name="T64" fmla="*/ 58 w 58"/>
                <a:gd name="T65" fmla="*/ 21 h 84"/>
                <a:gd name="T66" fmla="*/ 58 w 58"/>
                <a:gd name="T67" fmla="*/ 34 h 84"/>
                <a:gd name="T68" fmla="*/ 58 w 58"/>
                <a:gd name="T69" fmla="*/ 51 h 84"/>
                <a:gd name="T70" fmla="*/ 58 w 58"/>
                <a:gd name="T71" fmla="*/ 5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84">
                  <a:moveTo>
                    <a:pt x="58" y="51"/>
                  </a:moveTo>
                  <a:lnTo>
                    <a:pt x="58" y="55"/>
                  </a:lnTo>
                  <a:lnTo>
                    <a:pt x="58" y="63"/>
                  </a:lnTo>
                  <a:lnTo>
                    <a:pt x="58" y="67"/>
                  </a:lnTo>
                  <a:lnTo>
                    <a:pt x="58" y="76"/>
                  </a:lnTo>
                  <a:lnTo>
                    <a:pt x="58" y="80"/>
                  </a:lnTo>
                  <a:lnTo>
                    <a:pt x="54" y="84"/>
                  </a:lnTo>
                  <a:lnTo>
                    <a:pt x="50" y="84"/>
                  </a:lnTo>
                  <a:lnTo>
                    <a:pt x="46" y="84"/>
                  </a:lnTo>
                  <a:lnTo>
                    <a:pt x="42" y="80"/>
                  </a:lnTo>
                  <a:lnTo>
                    <a:pt x="37" y="80"/>
                  </a:lnTo>
                  <a:lnTo>
                    <a:pt x="37" y="76"/>
                  </a:lnTo>
                  <a:lnTo>
                    <a:pt x="33" y="67"/>
                  </a:lnTo>
                  <a:lnTo>
                    <a:pt x="29" y="55"/>
                  </a:lnTo>
                  <a:lnTo>
                    <a:pt x="25" y="42"/>
                  </a:lnTo>
                  <a:lnTo>
                    <a:pt x="21" y="34"/>
                  </a:lnTo>
                  <a:lnTo>
                    <a:pt x="16" y="25"/>
                  </a:lnTo>
                  <a:lnTo>
                    <a:pt x="12" y="17"/>
                  </a:lnTo>
                  <a:lnTo>
                    <a:pt x="4" y="13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58" y="34"/>
                  </a:lnTo>
                  <a:lnTo>
                    <a:pt x="58" y="51"/>
                  </a:lnTo>
                  <a:lnTo>
                    <a:pt x="58" y="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4">
              <a:extLst>
                <a:ext uri="{FF2B5EF4-FFF2-40B4-BE49-F238E27FC236}">
                  <a16:creationId xmlns:a16="http://schemas.microsoft.com/office/drawing/2014/main" id="{00558A39-A5F3-47D5-B8CD-564A52282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332" y="4715331"/>
              <a:ext cx="387295" cy="659278"/>
            </a:xfrm>
            <a:custGeom>
              <a:avLst/>
              <a:gdLst>
                <a:gd name="T0" fmla="*/ 21 w 67"/>
                <a:gd name="T1" fmla="*/ 9 h 105"/>
                <a:gd name="T2" fmla="*/ 21 w 67"/>
                <a:gd name="T3" fmla="*/ 4 h 105"/>
                <a:gd name="T4" fmla="*/ 21 w 67"/>
                <a:gd name="T5" fmla="*/ 4 h 105"/>
                <a:gd name="T6" fmla="*/ 21 w 67"/>
                <a:gd name="T7" fmla="*/ 0 h 105"/>
                <a:gd name="T8" fmla="*/ 25 w 67"/>
                <a:gd name="T9" fmla="*/ 0 h 105"/>
                <a:gd name="T10" fmla="*/ 30 w 67"/>
                <a:gd name="T11" fmla="*/ 0 h 105"/>
                <a:gd name="T12" fmla="*/ 34 w 67"/>
                <a:gd name="T13" fmla="*/ 0 h 105"/>
                <a:gd name="T14" fmla="*/ 42 w 67"/>
                <a:gd name="T15" fmla="*/ 0 h 105"/>
                <a:gd name="T16" fmla="*/ 51 w 67"/>
                <a:gd name="T17" fmla="*/ 0 h 105"/>
                <a:gd name="T18" fmla="*/ 55 w 67"/>
                <a:gd name="T19" fmla="*/ 4 h 105"/>
                <a:gd name="T20" fmla="*/ 63 w 67"/>
                <a:gd name="T21" fmla="*/ 9 h 105"/>
                <a:gd name="T22" fmla="*/ 67 w 67"/>
                <a:gd name="T23" fmla="*/ 13 h 105"/>
                <a:gd name="T24" fmla="*/ 67 w 67"/>
                <a:gd name="T25" fmla="*/ 13 h 105"/>
                <a:gd name="T26" fmla="*/ 67 w 67"/>
                <a:gd name="T27" fmla="*/ 17 h 105"/>
                <a:gd name="T28" fmla="*/ 67 w 67"/>
                <a:gd name="T29" fmla="*/ 21 h 105"/>
                <a:gd name="T30" fmla="*/ 67 w 67"/>
                <a:gd name="T31" fmla="*/ 25 h 105"/>
                <a:gd name="T32" fmla="*/ 63 w 67"/>
                <a:gd name="T33" fmla="*/ 30 h 105"/>
                <a:gd name="T34" fmla="*/ 59 w 67"/>
                <a:gd name="T35" fmla="*/ 34 h 105"/>
                <a:gd name="T36" fmla="*/ 55 w 67"/>
                <a:gd name="T37" fmla="*/ 42 h 105"/>
                <a:gd name="T38" fmla="*/ 51 w 67"/>
                <a:gd name="T39" fmla="*/ 51 h 105"/>
                <a:gd name="T40" fmla="*/ 42 w 67"/>
                <a:gd name="T41" fmla="*/ 63 h 105"/>
                <a:gd name="T42" fmla="*/ 34 w 67"/>
                <a:gd name="T43" fmla="*/ 72 h 105"/>
                <a:gd name="T44" fmla="*/ 30 w 67"/>
                <a:gd name="T45" fmla="*/ 80 h 105"/>
                <a:gd name="T46" fmla="*/ 25 w 67"/>
                <a:gd name="T47" fmla="*/ 89 h 105"/>
                <a:gd name="T48" fmla="*/ 21 w 67"/>
                <a:gd name="T49" fmla="*/ 93 h 105"/>
                <a:gd name="T50" fmla="*/ 13 w 67"/>
                <a:gd name="T51" fmla="*/ 97 h 105"/>
                <a:gd name="T52" fmla="*/ 9 w 67"/>
                <a:gd name="T53" fmla="*/ 101 h 105"/>
                <a:gd name="T54" fmla="*/ 9 w 67"/>
                <a:gd name="T55" fmla="*/ 105 h 105"/>
                <a:gd name="T56" fmla="*/ 4 w 67"/>
                <a:gd name="T57" fmla="*/ 105 h 105"/>
                <a:gd name="T58" fmla="*/ 0 w 67"/>
                <a:gd name="T59" fmla="*/ 101 h 105"/>
                <a:gd name="T60" fmla="*/ 0 w 67"/>
                <a:gd name="T61" fmla="*/ 97 h 105"/>
                <a:gd name="T62" fmla="*/ 0 w 67"/>
                <a:gd name="T63" fmla="*/ 89 h 105"/>
                <a:gd name="T64" fmla="*/ 4 w 67"/>
                <a:gd name="T65" fmla="*/ 76 h 105"/>
                <a:gd name="T66" fmla="*/ 13 w 67"/>
                <a:gd name="T67" fmla="*/ 59 h 105"/>
                <a:gd name="T68" fmla="*/ 17 w 67"/>
                <a:gd name="T69" fmla="*/ 51 h 105"/>
                <a:gd name="T70" fmla="*/ 21 w 67"/>
                <a:gd name="T71" fmla="*/ 38 h 105"/>
                <a:gd name="T72" fmla="*/ 21 w 67"/>
                <a:gd name="T73" fmla="*/ 30 h 105"/>
                <a:gd name="T74" fmla="*/ 25 w 67"/>
                <a:gd name="T75" fmla="*/ 17 h 105"/>
                <a:gd name="T76" fmla="*/ 21 w 67"/>
                <a:gd name="T77" fmla="*/ 13 h 105"/>
                <a:gd name="T78" fmla="*/ 21 w 67"/>
                <a:gd name="T79" fmla="*/ 9 h 105"/>
                <a:gd name="T80" fmla="*/ 21 w 67"/>
                <a:gd name="T81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105">
                  <a:moveTo>
                    <a:pt x="21" y="9"/>
                  </a:moveTo>
                  <a:lnTo>
                    <a:pt x="21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63" y="9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7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3" y="30"/>
                  </a:lnTo>
                  <a:lnTo>
                    <a:pt x="59" y="34"/>
                  </a:lnTo>
                  <a:lnTo>
                    <a:pt x="55" y="42"/>
                  </a:lnTo>
                  <a:lnTo>
                    <a:pt x="51" y="51"/>
                  </a:lnTo>
                  <a:lnTo>
                    <a:pt x="42" y="63"/>
                  </a:lnTo>
                  <a:lnTo>
                    <a:pt x="34" y="72"/>
                  </a:lnTo>
                  <a:lnTo>
                    <a:pt x="30" y="80"/>
                  </a:lnTo>
                  <a:lnTo>
                    <a:pt x="25" y="89"/>
                  </a:lnTo>
                  <a:lnTo>
                    <a:pt x="21" y="93"/>
                  </a:lnTo>
                  <a:lnTo>
                    <a:pt x="13" y="97"/>
                  </a:lnTo>
                  <a:lnTo>
                    <a:pt x="9" y="101"/>
                  </a:lnTo>
                  <a:lnTo>
                    <a:pt x="9" y="105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0" y="89"/>
                  </a:lnTo>
                  <a:lnTo>
                    <a:pt x="4" y="76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1" y="38"/>
                  </a:lnTo>
                  <a:lnTo>
                    <a:pt x="21" y="30"/>
                  </a:lnTo>
                  <a:lnTo>
                    <a:pt x="25" y="17"/>
                  </a:lnTo>
                  <a:lnTo>
                    <a:pt x="21" y="13"/>
                  </a:lnTo>
                  <a:lnTo>
                    <a:pt x="21" y="9"/>
                  </a:lnTo>
                  <a:lnTo>
                    <a:pt x="21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5">
              <a:extLst>
                <a:ext uri="{FF2B5EF4-FFF2-40B4-BE49-F238E27FC236}">
                  <a16:creationId xmlns:a16="http://schemas.microsoft.com/office/drawing/2014/main" id="{519846BF-D60F-4F3D-8EF0-91F86542C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868" y="5406001"/>
              <a:ext cx="312147" cy="684393"/>
            </a:xfrm>
            <a:custGeom>
              <a:avLst/>
              <a:gdLst>
                <a:gd name="T0" fmla="*/ 50 w 54"/>
                <a:gd name="T1" fmla="*/ 63 h 109"/>
                <a:gd name="T2" fmla="*/ 54 w 54"/>
                <a:gd name="T3" fmla="*/ 71 h 109"/>
                <a:gd name="T4" fmla="*/ 54 w 54"/>
                <a:gd name="T5" fmla="*/ 80 h 109"/>
                <a:gd name="T6" fmla="*/ 54 w 54"/>
                <a:gd name="T7" fmla="*/ 88 h 109"/>
                <a:gd name="T8" fmla="*/ 54 w 54"/>
                <a:gd name="T9" fmla="*/ 92 h 109"/>
                <a:gd name="T10" fmla="*/ 54 w 54"/>
                <a:gd name="T11" fmla="*/ 96 h 109"/>
                <a:gd name="T12" fmla="*/ 54 w 54"/>
                <a:gd name="T13" fmla="*/ 101 h 109"/>
                <a:gd name="T14" fmla="*/ 54 w 54"/>
                <a:gd name="T15" fmla="*/ 105 h 109"/>
                <a:gd name="T16" fmla="*/ 54 w 54"/>
                <a:gd name="T17" fmla="*/ 105 h 109"/>
                <a:gd name="T18" fmla="*/ 46 w 54"/>
                <a:gd name="T19" fmla="*/ 109 h 109"/>
                <a:gd name="T20" fmla="*/ 38 w 54"/>
                <a:gd name="T21" fmla="*/ 109 h 109"/>
                <a:gd name="T22" fmla="*/ 38 w 54"/>
                <a:gd name="T23" fmla="*/ 109 h 109"/>
                <a:gd name="T24" fmla="*/ 33 w 54"/>
                <a:gd name="T25" fmla="*/ 105 h 109"/>
                <a:gd name="T26" fmla="*/ 29 w 54"/>
                <a:gd name="T27" fmla="*/ 105 h 109"/>
                <a:gd name="T28" fmla="*/ 29 w 54"/>
                <a:gd name="T29" fmla="*/ 96 h 109"/>
                <a:gd name="T30" fmla="*/ 25 w 54"/>
                <a:gd name="T31" fmla="*/ 92 h 109"/>
                <a:gd name="T32" fmla="*/ 25 w 54"/>
                <a:gd name="T33" fmla="*/ 84 h 109"/>
                <a:gd name="T34" fmla="*/ 21 w 54"/>
                <a:gd name="T35" fmla="*/ 75 h 109"/>
                <a:gd name="T36" fmla="*/ 21 w 54"/>
                <a:gd name="T37" fmla="*/ 63 h 109"/>
                <a:gd name="T38" fmla="*/ 17 w 54"/>
                <a:gd name="T39" fmla="*/ 54 h 109"/>
                <a:gd name="T40" fmla="*/ 17 w 54"/>
                <a:gd name="T41" fmla="*/ 46 h 109"/>
                <a:gd name="T42" fmla="*/ 12 w 54"/>
                <a:gd name="T43" fmla="*/ 37 h 109"/>
                <a:gd name="T44" fmla="*/ 12 w 54"/>
                <a:gd name="T45" fmla="*/ 29 h 109"/>
                <a:gd name="T46" fmla="*/ 8 w 54"/>
                <a:gd name="T47" fmla="*/ 25 h 109"/>
                <a:gd name="T48" fmla="*/ 8 w 54"/>
                <a:gd name="T49" fmla="*/ 21 h 109"/>
                <a:gd name="T50" fmla="*/ 4 w 54"/>
                <a:gd name="T51" fmla="*/ 16 h 109"/>
                <a:gd name="T52" fmla="*/ 4 w 54"/>
                <a:gd name="T53" fmla="*/ 16 h 109"/>
                <a:gd name="T54" fmla="*/ 0 w 54"/>
                <a:gd name="T55" fmla="*/ 12 h 109"/>
                <a:gd name="T56" fmla="*/ 0 w 54"/>
                <a:gd name="T57" fmla="*/ 8 h 109"/>
                <a:gd name="T58" fmla="*/ 0 w 54"/>
                <a:gd name="T59" fmla="*/ 8 h 109"/>
                <a:gd name="T60" fmla="*/ 4 w 54"/>
                <a:gd name="T61" fmla="*/ 4 h 109"/>
                <a:gd name="T62" fmla="*/ 4 w 54"/>
                <a:gd name="T63" fmla="*/ 0 h 109"/>
                <a:gd name="T64" fmla="*/ 12 w 54"/>
                <a:gd name="T65" fmla="*/ 0 h 109"/>
                <a:gd name="T66" fmla="*/ 17 w 54"/>
                <a:gd name="T67" fmla="*/ 0 h 109"/>
                <a:gd name="T68" fmla="*/ 25 w 54"/>
                <a:gd name="T69" fmla="*/ 0 h 109"/>
                <a:gd name="T70" fmla="*/ 29 w 54"/>
                <a:gd name="T71" fmla="*/ 0 h 109"/>
                <a:gd name="T72" fmla="*/ 38 w 54"/>
                <a:gd name="T73" fmla="*/ 4 h 109"/>
                <a:gd name="T74" fmla="*/ 42 w 54"/>
                <a:gd name="T75" fmla="*/ 4 h 109"/>
                <a:gd name="T76" fmla="*/ 42 w 54"/>
                <a:gd name="T77" fmla="*/ 4 h 109"/>
                <a:gd name="T78" fmla="*/ 46 w 54"/>
                <a:gd name="T79" fmla="*/ 12 h 109"/>
                <a:gd name="T80" fmla="*/ 46 w 54"/>
                <a:gd name="T81" fmla="*/ 16 h 109"/>
                <a:gd name="T82" fmla="*/ 46 w 54"/>
                <a:gd name="T83" fmla="*/ 21 h 109"/>
                <a:gd name="T84" fmla="*/ 46 w 54"/>
                <a:gd name="T85" fmla="*/ 25 h 109"/>
                <a:gd name="T86" fmla="*/ 46 w 54"/>
                <a:gd name="T87" fmla="*/ 29 h 109"/>
                <a:gd name="T88" fmla="*/ 46 w 54"/>
                <a:gd name="T89" fmla="*/ 33 h 109"/>
                <a:gd name="T90" fmla="*/ 50 w 54"/>
                <a:gd name="T91" fmla="*/ 46 h 109"/>
                <a:gd name="T92" fmla="*/ 50 w 54"/>
                <a:gd name="T93" fmla="*/ 63 h 109"/>
                <a:gd name="T94" fmla="*/ 50 w 54"/>
                <a:gd name="T95" fmla="*/ 6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" h="109">
                  <a:moveTo>
                    <a:pt x="50" y="63"/>
                  </a:moveTo>
                  <a:lnTo>
                    <a:pt x="54" y="71"/>
                  </a:lnTo>
                  <a:lnTo>
                    <a:pt x="54" y="80"/>
                  </a:lnTo>
                  <a:lnTo>
                    <a:pt x="54" y="88"/>
                  </a:lnTo>
                  <a:lnTo>
                    <a:pt x="54" y="92"/>
                  </a:lnTo>
                  <a:lnTo>
                    <a:pt x="54" y="96"/>
                  </a:lnTo>
                  <a:lnTo>
                    <a:pt x="54" y="101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46" y="109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33" y="105"/>
                  </a:lnTo>
                  <a:lnTo>
                    <a:pt x="29" y="105"/>
                  </a:lnTo>
                  <a:lnTo>
                    <a:pt x="29" y="96"/>
                  </a:lnTo>
                  <a:lnTo>
                    <a:pt x="25" y="92"/>
                  </a:lnTo>
                  <a:lnTo>
                    <a:pt x="25" y="84"/>
                  </a:lnTo>
                  <a:lnTo>
                    <a:pt x="21" y="75"/>
                  </a:lnTo>
                  <a:lnTo>
                    <a:pt x="21" y="63"/>
                  </a:lnTo>
                  <a:lnTo>
                    <a:pt x="17" y="54"/>
                  </a:lnTo>
                  <a:lnTo>
                    <a:pt x="17" y="46"/>
                  </a:lnTo>
                  <a:lnTo>
                    <a:pt x="12" y="37"/>
                  </a:lnTo>
                  <a:lnTo>
                    <a:pt x="12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50" y="46"/>
                  </a:lnTo>
                  <a:lnTo>
                    <a:pt x="50" y="63"/>
                  </a:lnTo>
                  <a:lnTo>
                    <a:pt x="50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6">
              <a:extLst>
                <a:ext uri="{FF2B5EF4-FFF2-40B4-BE49-F238E27FC236}">
                  <a16:creationId xmlns:a16="http://schemas.microsoft.com/office/drawing/2014/main" id="{EA063D3A-F6DA-4736-99DF-0AA1BBF06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261" y="5324379"/>
              <a:ext cx="1190782" cy="715785"/>
            </a:xfrm>
            <a:custGeom>
              <a:avLst/>
              <a:gdLst>
                <a:gd name="T0" fmla="*/ 181 w 206"/>
                <a:gd name="T1" fmla="*/ 88 h 114"/>
                <a:gd name="T2" fmla="*/ 176 w 206"/>
                <a:gd name="T3" fmla="*/ 101 h 114"/>
                <a:gd name="T4" fmla="*/ 172 w 206"/>
                <a:gd name="T5" fmla="*/ 109 h 114"/>
                <a:gd name="T6" fmla="*/ 168 w 206"/>
                <a:gd name="T7" fmla="*/ 114 h 114"/>
                <a:gd name="T8" fmla="*/ 155 w 206"/>
                <a:gd name="T9" fmla="*/ 109 h 114"/>
                <a:gd name="T10" fmla="*/ 143 w 206"/>
                <a:gd name="T11" fmla="*/ 101 h 114"/>
                <a:gd name="T12" fmla="*/ 143 w 206"/>
                <a:gd name="T13" fmla="*/ 93 h 114"/>
                <a:gd name="T14" fmla="*/ 147 w 206"/>
                <a:gd name="T15" fmla="*/ 67 h 114"/>
                <a:gd name="T16" fmla="*/ 151 w 206"/>
                <a:gd name="T17" fmla="*/ 38 h 114"/>
                <a:gd name="T18" fmla="*/ 151 w 206"/>
                <a:gd name="T19" fmla="*/ 25 h 114"/>
                <a:gd name="T20" fmla="*/ 151 w 206"/>
                <a:gd name="T21" fmla="*/ 25 h 114"/>
                <a:gd name="T22" fmla="*/ 143 w 206"/>
                <a:gd name="T23" fmla="*/ 21 h 114"/>
                <a:gd name="T24" fmla="*/ 130 w 206"/>
                <a:gd name="T25" fmla="*/ 25 h 114"/>
                <a:gd name="T26" fmla="*/ 109 w 206"/>
                <a:gd name="T27" fmla="*/ 25 h 114"/>
                <a:gd name="T28" fmla="*/ 88 w 206"/>
                <a:gd name="T29" fmla="*/ 25 h 114"/>
                <a:gd name="T30" fmla="*/ 71 w 206"/>
                <a:gd name="T31" fmla="*/ 29 h 114"/>
                <a:gd name="T32" fmla="*/ 46 w 206"/>
                <a:gd name="T33" fmla="*/ 34 h 114"/>
                <a:gd name="T34" fmla="*/ 17 w 206"/>
                <a:gd name="T35" fmla="*/ 34 h 114"/>
                <a:gd name="T36" fmla="*/ 0 w 206"/>
                <a:gd name="T37" fmla="*/ 17 h 114"/>
                <a:gd name="T38" fmla="*/ 38 w 206"/>
                <a:gd name="T39" fmla="*/ 13 h 114"/>
                <a:gd name="T40" fmla="*/ 84 w 206"/>
                <a:gd name="T41" fmla="*/ 8 h 114"/>
                <a:gd name="T42" fmla="*/ 105 w 206"/>
                <a:gd name="T43" fmla="*/ 4 h 114"/>
                <a:gd name="T44" fmla="*/ 126 w 206"/>
                <a:gd name="T45" fmla="*/ 4 h 114"/>
                <a:gd name="T46" fmla="*/ 134 w 206"/>
                <a:gd name="T47" fmla="*/ 0 h 114"/>
                <a:gd name="T48" fmla="*/ 143 w 206"/>
                <a:gd name="T49" fmla="*/ 0 h 114"/>
                <a:gd name="T50" fmla="*/ 160 w 206"/>
                <a:gd name="T51" fmla="*/ 0 h 114"/>
                <a:gd name="T52" fmla="*/ 168 w 206"/>
                <a:gd name="T53" fmla="*/ 0 h 114"/>
                <a:gd name="T54" fmla="*/ 189 w 206"/>
                <a:gd name="T55" fmla="*/ 8 h 114"/>
                <a:gd name="T56" fmla="*/ 202 w 206"/>
                <a:gd name="T57" fmla="*/ 17 h 114"/>
                <a:gd name="T58" fmla="*/ 206 w 206"/>
                <a:gd name="T59" fmla="*/ 21 h 114"/>
                <a:gd name="T60" fmla="*/ 206 w 206"/>
                <a:gd name="T61" fmla="*/ 29 h 114"/>
                <a:gd name="T62" fmla="*/ 202 w 206"/>
                <a:gd name="T63" fmla="*/ 29 h 114"/>
                <a:gd name="T64" fmla="*/ 193 w 206"/>
                <a:gd name="T65" fmla="*/ 34 h 114"/>
                <a:gd name="T66" fmla="*/ 189 w 206"/>
                <a:gd name="T67" fmla="*/ 46 h 114"/>
                <a:gd name="T68" fmla="*/ 185 w 206"/>
                <a:gd name="T69" fmla="*/ 63 h 114"/>
                <a:gd name="T70" fmla="*/ 181 w 206"/>
                <a:gd name="T71" fmla="*/ 8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114">
                  <a:moveTo>
                    <a:pt x="181" y="80"/>
                  </a:moveTo>
                  <a:lnTo>
                    <a:pt x="181" y="88"/>
                  </a:lnTo>
                  <a:lnTo>
                    <a:pt x="176" y="97"/>
                  </a:lnTo>
                  <a:lnTo>
                    <a:pt x="176" y="101"/>
                  </a:lnTo>
                  <a:lnTo>
                    <a:pt x="172" y="105"/>
                  </a:lnTo>
                  <a:lnTo>
                    <a:pt x="172" y="109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4" y="114"/>
                  </a:lnTo>
                  <a:lnTo>
                    <a:pt x="155" y="109"/>
                  </a:lnTo>
                  <a:lnTo>
                    <a:pt x="147" y="105"/>
                  </a:lnTo>
                  <a:lnTo>
                    <a:pt x="143" y="101"/>
                  </a:lnTo>
                  <a:lnTo>
                    <a:pt x="143" y="97"/>
                  </a:lnTo>
                  <a:lnTo>
                    <a:pt x="143" y="93"/>
                  </a:lnTo>
                  <a:lnTo>
                    <a:pt x="147" y="84"/>
                  </a:lnTo>
                  <a:lnTo>
                    <a:pt x="147" y="67"/>
                  </a:lnTo>
                  <a:lnTo>
                    <a:pt x="151" y="46"/>
                  </a:lnTo>
                  <a:lnTo>
                    <a:pt x="151" y="38"/>
                  </a:lnTo>
                  <a:lnTo>
                    <a:pt x="151" y="29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47" y="21"/>
                  </a:lnTo>
                  <a:lnTo>
                    <a:pt x="143" y="21"/>
                  </a:lnTo>
                  <a:lnTo>
                    <a:pt x="139" y="21"/>
                  </a:lnTo>
                  <a:lnTo>
                    <a:pt x="130" y="25"/>
                  </a:lnTo>
                  <a:lnTo>
                    <a:pt x="118" y="25"/>
                  </a:lnTo>
                  <a:lnTo>
                    <a:pt x="109" y="25"/>
                  </a:lnTo>
                  <a:lnTo>
                    <a:pt x="97" y="25"/>
                  </a:lnTo>
                  <a:lnTo>
                    <a:pt x="88" y="25"/>
                  </a:lnTo>
                  <a:lnTo>
                    <a:pt x="80" y="29"/>
                  </a:lnTo>
                  <a:lnTo>
                    <a:pt x="71" y="29"/>
                  </a:lnTo>
                  <a:lnTo>
                    <a:pt x="59" y="29"/>
                  </a:lnTo>
                  <a:lnTo>
                    <a:pt x="46" y="34"/>
                  </a:lnTo>
                  <a:lnTo>
                    <a:pt x="33" y="34"/>
                  </a:lnTo>
                  <a:lnTo>
                    <a:pt x="17" y="34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38" y="13"/>
                  </a:lnTo>
                  <a:lnTo>
                    <a:pt x="59" y="13"/>
                  </a:lnTo>
                  <a:lnTo>
                    <a:pt x="84" y="8"/>
                  </a:lnTo>
                  <a:lnTo>
                    <a:pt x="97" y="8"/>
                  </a:lnTo>
                  <a:lnTo>
                    <a:pt x="105" y="4"/>
                  </a:lnTo>
                  <a:lnTo>
                    <a:pt x="118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51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6" y="4"/>
                  </a:lnTo>
                  <a:lnTo>
                    <a:pt x="189" y="8"/>
                  </a:lnTo>
                  <a:lnTo>
                    <a:pt x="198" y="13"/>
                  </a:lnTo>
                  <a:lnTo>
                    <a:pt x="202" y="17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2" y="29"/>
                  </a:lnTo>
                  <a:lnTo>
                    <a:pt x="198" y="34"/>
                  </a:lnTo>
                  <a:lnTo>
                    <a:pt x="193" y="34"/>
                  </a:lnTo>
                  <a:lnTo>
                    <a:pt x="193" y="38"/>
                  </a:lnTo>
                  <a:lnTo>
                    <a:pt x="189" y="46"/>
                  </a:lnTo>
                  <a:lnTo>
                    <a:pt x="189" y="55"/>
                  </a:lnTo>
                  <a:lnTo>
                    <a:pt x="185" y="63"/>
                  </a:lnTo>
                  <a:lnTo>
                    <a:pt x="181" y="80"/>
                  </a:lnTo>
                  <a:lnTo>
                    <a:pt x="181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7">
              <a:extLst>
                <a:ext uri="{FF2B5EF4-FFF2-40B4-BE49-F238E27FC236}">
                  <a16:creationId xmlns:a16="http://schemas.microsoft.com/office/drawing/2014/main" id="{C5B99800-EDE0-461C-B771-ED957AAE8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383" y="5588089"/>
              <a:ext cx="705220" cy="213480"/>
            </a:xfrm>
            <a:custGeom>
              <a:avLst/>
              <a:gdLst>
                <a:gd name="T0" fmla="*/ 0 w 122"/>
                <a:gd name="T1" fmla="*/ 34 h 34"/>
                <a:gd name="T2" fmla="*/ 0 w 122"/>
                <a:gd name="T3" fmla="*/ 13 h 34"/>
                <a:gd name="T4" fmla="*/ 13 w 122"/>
                <a:gd name="T5" fmla="*/ 13 h 34"/>
                <a:gd name="T6" fmla="*/ 25 w 122"/>
                <a:gd name="T7" fmla="*/ 13 h 34"/>
                <a:gd name="T8" fmla="*/ 42 w 122"/>
                <a:gd name="T9" fmla="*/ 8 h 34"/>
                <a:gd name="T10" fmla="*/ 55 w 122"/>
                <a:gd name="T11" fmla="*/ 8 h 34"/>
                <a:gd name="T12" fmla="*/ 71 w 122"/>
                <a:gd name="T13" fmla="*/ 4 h 34"/>
                <a:gd name="T14" fmla="*/ 80 w 122"/>
                <a:gd name="T15" fmla="*/ 4 h 34"/>
                <a:gd name="T16" fmla="*/ 88 w 122"/>
                <a:gd name="T17" fmla="*/ 4 h 34"/>
                <a:gd name="T18" fmla="*/ 93 w 122"/>
                <a:gd name="T19" fmla="*/ 0 h 34"/>
                <a:gd name="T20" fmla="*/ 101 w 122"/>
                <a:gd name="T21" fmla="*/ 4 h 34"/>
                <a:gd name="T22" fmla="*/ 109 w 122"/>
                <a:gd name="T23" fmla="*/ 8 h 34"/>
                <a:gd name="T24" fmla="*/ 118 w 122"/>
                <a:gd name="T25" fmla="*/ 8 h 34"/>
                <a:gd name="T26" fmla="*/ 118 w 122"/>
                <a:gd name="T27" fmla="*/ 13 h 34"/>
                <a:gd name="T28" fmla="*/ 122 w 122"/>
                <a:gd name="T29" fmla="*/ 13 h 34"/>
                <a:gd name="T30" fmla="*/ 122 w 122"/>
                <a:gd name="T31" fmla="*/ 17 h 34"/>
                <a:gd name="T32" fmla="*/ 122 w 122"/>
                <a:gd name="T33" fmla="*/ 17 h 34"/>
                <a:gd name="T34" fmla="*/ 118 w 122"/>
                <a:gd name="T35" fmla="*/ 21 h 34"/>
                <a:gd name="T36" fmla="*/ 114 w 122"/>
                <a:gd name="T37" fmla="*/ 21 h 34"/>
                <a:gd name="T38" fmla="*/ 105 w 122"/>
                <a:gd name="T39" fmla="*/ 25 h 34"/>
                <a:gd name="T40" fmla="*/ 97 w 122"/>
                <a:gd name="T41" fmla="*/ 25 h 34"/>
                <a:gd name="T42" fmla="*/ 80 w 122"/>
                <a:gd name="T43" fmla="*/ 29 h 34"/>
                <a:gd name="T44" fmla="*/ 63 w 122"/>
                <a:gd name="T45" fmla="*/ 29 h 34"/>
                <a:gd name="T46" fmla="*/ 42 w 122"/>
                <a:gd name="T47" fmla="*/ 29 h 34"/>
                <a:gd name="T48" fmla="*/ 25 w 122"/>
                <a:gd name="T49" fmla="*/ 34 h 34"/>
                <a:gd name="T50" fmla="*/ 13 w 122"/>
                <a:gd name="T51" fmla="*/ 34 h 34"/>
                <a:gd name="T52" fmla="*/ 0 w 122"/>
                <a:gd name="T53" fmla="*/ 34 h 34"/>
                <a:gd name="T54" fmla="*/ 0 w 122"/>
                <a:gd name="T5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2" h="34">
                  <a:moveTo>
                    <a:pt x="0" y="34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25" y="13"/>
                  </a:lnTo>
                  <a:lnTo>
                    <a:pt x="42" y="8"/>
                  </a:lnTo>
                  <a:lnTo>
                    <a:pt x="55" y="8"/>
                  </a:lnTo>
                  <a:lnTo>
                    <a:pt x="71" y="4"/>
                  </a:lnTo>
                  <a:lnTo>
                    <a:pt x="80" y="4"/>
                  </a:lnTo>
                  <a:lnTo>
                    <a:pt x="88" y="4"/>
                  </a:lnTo>
                  <a:lnTo>
                    <a:pt x="93" y="0"/>
                  </a:lnTo>
                  <a:lnTo>
                    <a:pt x="101" y="4"/>
                  </a:lnTo>
                  <a:lnTo>
                    <a:pt x="109" y="8"/>
                  </a:lnTo>
                  <a:lnTo>
                    <a:pt x="118" y="8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18" y="21"/>
                  </a:lnTo>
                  <a:lnTo>
                    <a:pt x="114" y="21"/>
                  </a:lnTo>
                  <a:lnTo>
                    <a:pt x="105" y="25"/>
                  </a:lnTo>
                  <a:lnTo>
                    <a:pt x="97" y="25"/>
                  </a:lnTo>
                  <a:lnTo>
                    <a:pt x="80" y="29"/>
                  </a:lnTo>
                  <a:lnTo>
                    <a:pt x="63" y="29"/>
                  </a:lnTo>
                  <a:lnTo>
                    <a:pt x="42" y="29"/>
                  </a:lnTo>
                  <a:lnTo>
                    <a:pt x="25" y="34"/>
                  </a:lnTo>
                  <a:lnTo>
                    <a:pt x="13" y="34"/>
                  </a:lnTo>
                  <a:lnTo>
                    <a:pt x="0" y="34"/>
                  </a:lnTo>
                  <a:lnTo>
                    <a:pt x="0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8">
              <a:extLst>
                <a:ext uri="{FF2B5EF4-FFF2-40B4-BE49-F238E27FC236}">
                  <a16:creationId xmlns:a16="http://schemas.microsoft.com/office/drawing/2014/main" id="{0889760F-AC87-4FA2-8922-AE495D68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771" y="5908307"/>
              <a:ext cx="780368" cy="75346"/>
            </a:xfrm>
            <a:custGeom>
              <a:avLst/>
              <a:gdLst>
                <a:gd name="T0" fmla="*/ 135 w 135"/>
                <a:gd name="T1" fmla="*/ 4 h 12"/>
                <a:gd name="T2" fmla="*/ 0 w 135"/>
                <a:gd name="T3" fmla="*/ 12 h 12"/>
                <a:gd name="T4" fmla="*/ 0 w 135"/>
                <a:gd name="T5" fmla="*/ 8 h 12"/>
                <a:gd name="T6" fmla="*/ 34 w 135"/>
                <a:gd name="T7" fmla="*/ 8 h 12"/>
                <a:gd name="T8" fmla="*/ 67 w 135"/>
                <a:gd name="T9" fmla="*/ 4 h 12"/>
                <a:gd name="T10" fmla="*/ 84 w 135"/>
                <a:gd name="T11" fmla="*/ 0 h 12"/>
                <a:gd name="T12" fmla="*/ 97 w 135"/>
                <a:gd name="T13" fmla="*/ 0 h 12"/>
                <a:gd name="T14" fmla="*/ 109 w 135"/>
                <a:gd name="T15" fmla="*/ 0 h 12"/>
                <a:gd name="T16" fmla="*/ 114 w 135"/>
                <a:gd name="T17" fmla="*/ 0 h 12"/>
                <a:gd name="T18" fmla="*/ 122 w 135"/>
                <a:gd name="T19" fmla="*/ 0 h 12"/>
                <a:gd name="T20" fmla="*/ 126 w 135"/>
                <a:gd name="T21" fmla="*/ 4 h 12"/>
                <a:gd name="T22" fmla="*/ 135 w 135"/>
                <a:gd name="T23" fmla="*/ 4 h 12"/>
                <a:gd name="T24" fmla="*/ 135 w 135"/>
                <a:gd name="T2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2">
                  <a:moveTo>
                    <a:pt x="135" y="4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34" y="8"/>
                  </a:lnTo>
                  <a:lnTo>
                    <a:pt x="67" y="4"/>
                  </a:lnTo>
                  <a:lnTo>
                    <a:pt x="84" y="0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22" y="0"/>
                  </a:lnTo>
                  <a:lnTo>
                    <a:pt x="126" y="4"/>
                  </a:lnTo>
                  <a:lnTo>
                    <a:pt x="135" y="4"/>
                  </a:lnTo>
                  <a:lnTo>
                    <a:pt x="13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9">
              <a:extLst>
                <a:ext uri="{FF2B5EF4-FFF2-40B4-BE49-F238E27FC236}">
                  <a16:creationId xmlns:a16="http://schemas.microsoft.com/office/drawing/2014/main" id="{C0BC1CA4-9B72-4216-9AEF-978318213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285" y="5933422"/>
              <a:ext cx="294807" cy="1105072"/>
            </a:xfrm>
            <a:custGeom>
              <a:avLst/>
              <a:gdLst>
                <a:gd name="T0" fmla="*/ 4 w 51"/>
                <a:gd name="T1" fmla="*/ 4 h 176"/>
                <a:gd name="T2" fmla="*/ 9 w 51"/>
                <a:gd name="T3" fmla="*/ 0 h 176"/>
                <a:gd name="T4" fmla="*/ 13 w 51"/>
                <a:gd name="T5" fmla="*/ 0 h 176"/>
                <a:gd name="T6" fmla="*/ 21 w 51"/>
                <a:gd name="T7" fmla="*/ 0 h 176"/>
                <a:gd name="T8" fmla="*/ 30 w 51"/>
                <a:gd name="T9" fmla="*/ 0 h 176"/>
                <a:gd name="T10" fmla="*/ 38 w 51"/>
                <a:gd name="T11" fmla="*/ 4 h 176"/>
                <a:gd name="T12" fmla="*/ 42 w 51"/>
                <a:gd name="T13" fmla="*/ 8 h 176"/>
                <a:gd name="T14" fmla="*/ 47 w 51"/>
                <a:gd name="T15" fmla="*/ 8 h 176"/>
                <a:gd name="T16" fmla="*/ 51 w 51"/>
                <a:gd name="T17" fmla="*/ 12 h 176"/>
                <a:gd name="T18" fmla="*/ 51 w 51"/>
                <a:gd name="T19" fmla="*/ 17 h 176"/>
                <a:gd name="T20" fmla="*/ 51 w 51"/>
                <a:gd name="T21" fmla="*/ 17 h 176"/>
                <a:gd name="T22" fmla="*/ 51 w 51"/>
                <a:gd name="T23" fmla="*/ 21 h 176"/>
                <a:gd name="T24" fmla="*/ 51 w 51"/>
                <a:gd name="T25" fmla="*/ 25 h 176"/>
                <a:gd name="T26" fmla="*/ 51 w 51"/>
                <a:gd name="T27" fmla="*/ 25 h 176"/>
                <a:gd name="T28" fmla="*/ 51 w 51"/>
                <a:gd name="T29" fmla="*/ 33 h 176"/>
                <a:gd name="T30" fmla="*/ 51 w 51"/>
                <a:gd name="T31" fmla="*/ 38 h 176"/>
                <a:gd name="T32" fmla="*/ 51 w 51"/>
                <a:gd name="T33" fmla="*/ 46 h 176"/>
                <a:gd name="T34" fmla="*/ 51 w 51"/>
                <a:gd name="T35" fmla="*/ 54 h 176"/>
                <a:gd name="T36" fmla="*/ 47 w 51"/>
                <a:gd name="T37" fmla="*/ 63 h 176"/>
                <a:gd name="T38" fmla="*/ 47 w 51"/>
                <a:gd name="T39" fmla="*/ 75 h 176"/>
                <a:gd name="T40" fmla="*/ 47 w 51"/>
                <a:gd name="T41" fmla="*/ 96 h 176"/>
                <a:gd name="T42" fmla="*/ 47 w 51"/>
                <a:gd name="T43" fmla="*/ 118 h 176"/>
                <a:gd name="T44" fmla="*/ 47 w 51"/>
                <a:gd name="T45" fmla="*/ 134 h 176"/>
                <a:gd name="T46" fmla="*/ 47 w 51"/>
                <a:gd name="T47" fmla="*/ 151 h 176"/>
                <a:gd name="T48" fmla="*/ 42 w 51"/>
                <a:gd name="T49" fmla="*/ 164 h 176"/>
                <a:gd name="T50" fmla="*/ 38 w 51"/>
                <a:gd name="T51" fmla="*/ 172 h 176"/>
                <a:gd name="T52" fmla="*/ 34 w 51"/>
                <a:gd name="T53" fmla="*/ 176 h 176"/>
                <a:gd name="T54" fmla="*/ 30 w 51"/>
                <a:gd name="T55" fmla="*/ 176 h 176"/>
                <a:gd name="T56" fmla="*/ 25 w 51"/>
                <a:gd name="T57" fmla="*/ 176 h 176"/>
                <a:gd name="T58" fmla="*/ 21 w 51"/>
                <a:gd name="T59" fmla="*/ 172 h 176"/>
                <a:gd name="T60" fmla="*/ 17 w 51"/>
                <a:gd name="T61" fmla="*/ 164 h 176"/>
                <a:gd name="T62" fmla="*/ 17 w 51"/>
                <a:gd name="T63" fmla="*/ 155 h 176"/>
                <a:gd name="T64" fmla="*/ 13 w 51"/>
                <a:gd name="T65" fmla="*/ 143 h 176"/>
                <a:gd name="T66" fmla="*/ 13 w 51"/>
                <a:gd name="T67" fmla="*/ 126 h 176"/>
                <a:gd name="T68" fmla="*/ 13 w 51"/>
                <a:gd name="T69" fmla="*/ 105 h 176"/>
                <a:gd name="T70" fmla="*/ 13 w 51"/>
                <a:gd name="T71" fmla="*/ 80 h 176"/>
                <a:gd name="T72" fmla="*/ 13 w 51"/>
                <a:gd name="T73" fmla="*/ 67 h 176"/>
                <a:gd name="T74" fmla="*/ 9 w 51"/>
                <a:gd name="T75" fmla="*/ 59 h 176"/>
                <a:gd name="T76" fmla="*/ 9 w 51"/>
                <a:gd name="T77" fmla="*/ 46 h 176"/>
                <a:gd name="T78" fmla="*/ 9 w 51"/>
                <a:gd name="T79" fmla="*/ 38 h 176"/>
                <a:gd name="T80" fmla="*/ 9 w 51"/>
                <a:gd name="T81" fmla="*/ 33 h 176"/>
                <a:gd name="T82" fmla="*/ 9 w 51"/>
                <a:gd name="T83" fmla="*/ 25 h 176"/>
                <a:gd name="T84" fmla="*/ 4 w 51"/>
                <a:gd name="T85" fmla="*/ 21 h 176"/>
                <a:gd name="T86" fmla="*/ 4 w 51"/>
                <a:gd name="T87" fmla="*/ 17 h 176"/>
                <a:gd name="T88" fmla="*/ 0 w 51"/>
                <a:gd name="T89" fmla="*/ 12 h 176"/>
                <a:gd name="T90" fmla="*/ 0 w 51"/>
                <a:gd name="T91" fmla="*/ 8 h 176"/>
                <a:gd name="T92" fmla="*/ 0 w 51"/>
                <a:gd name="T93" fmla="*/ 8 h 176"/>
                <a:gd name="T94" fmla="*/ 4 w 51"/>
                <a:gd name="T95" fmla="*/ 4 h 176"/>
                <a:gd name="T96" fmla="*/ 4 w 51"/>
                <a:gd name="T97" fmla="*/ 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176">
                  <a:moveTo>
                    <a:pt x="4" y="4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7" y="8"/>
                  </a:lnTo>
                  <a:lnTo>
                    <a:pt x="51" y="12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2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33"/>
                  </a:lnTo>
                  <a:lnTo>
                    <a:pt x="51" y="38"/>
                  </a:lnTo>
                  <a:lnTo>
                    <a:pt x="51" y="46"/>
                  </a:lnTo>
                  <a:lnTo>
                    <a:pt x="51" y="54"/>
                  </a:lnTo>
                  <a:lnTo>
                    <a:pt x="47" y="63"/>
                  </a:lnTo>
                  <a:lnTo>
                    <a:pt x="47" y="75"/>
                  </a:lnTo>
                  <a:lnTo>
                    <a:pt x="47" y="96"/>
                  </a:lnTo>
                  <a:lnTo>
                    <a:pt x="47" y="118"/>
                  </a:lnTo>
                  <a:lnTo>
                    <a:pt x="47" y="134"/>
                  </a:lnTo>
                  <a:lnTo>
                    <a:pt x="47" y="151"/>
                  </a:lnTo>
                  <a:lnTo>
                    <a:pt x="42" y="164"/>
                  </a:lnTo>
                  <a:lnTo>
                    <a:pt x="38" y="172"/>
                  </a:lnTo>
                  <a:lnTo>
                    <a:pt x="34" y="176"/>
                  </a:lnTo>
                  <a:lnTo>
                    <a:pt x="30" y="176"/>
                  </a:lnTo>
                  <a:lnTo>
                    <a:pt x="25" y="176"/>
                  </a:lnTo>
                  <a:lnTo>
                    <a:pt x="21" y="172"/>
                  </a:lnTo>
                  <a:lnTo>
                    <a:pt x="17" y="164"/>
                  </a:lnTo>
                  <a:lnTo>
                    <a:pt x="17" y="155"/>
                  </a:lnTo>
                  <a:lnTo>
                    <a:pt x="13" y="143"/>
                  </a:lnTo>
                  <a:lnTo>
                    <a:pt x="13" y="126"/>
                  </a:lnTo>
                  <a:lnTo>
                    <a:pt x="13" y="105"/>
                  </a:lnTo>
                  <a:lnTo>
                    <a:pt x="13" y="80"/>
                  </a:lnTo>
                  <a:lnTo>
                    <a:pt x="13" y="67"/>
                  </a:lnTo>
                  <a:lnTo>
                    <a:pt x="9" y="59"/>
                  </a:lnTo>
                  <a:lnTo>
                    <a:pt x="9" y="46"/>
                  </a:lnTo>
                  <a:lnTo>
                    <a:pt x="9" y="38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6451672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C0EB237-A06E-4144-B26F-6E21209266DB}"/>
              </a:ext>
            </a:extLst>
          </p:cNvPr>
          <p:cNvGrpSpPr/>
          <p:nvPr/>
        </p:nvGrpSpPr>
        <p:grpSpPr>
          <a:xfrm>
            <a:off x="3344471" y="2425140"/>
            <a:ext cx="1813442" cy="2125910"/>
            <a:chOff x="3344472" y="2550689"/>
            <a:chExt cx="1813442" cy="2125910"/>
          </a:xfrm>
        </p:grpSpPr>
        <p:sp>
          <p:nvSpPr>
            <p:cNvPr id="3" name="Freeform 9">
              <a:extLst>
                <a:ext uri="{FF2B5EF4-FFF2-40B4-BE49-F238E27FC236}">
                  <a16:creationId xmlns:a16="http://schemas.microsoft.com/office/drawing/2014/main" id="{8569B998-5E6A-4267-950D-69546519E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472" y="2706924"/>
              <a:ext cx="624939" cy="1869239"/>
            </a:xfrm>
            <a:custGeom>
              <a:avLst/>
              <a:gdLst>
                <a:gd name="T0" fmla="*/ 28 w 112"/>
                <a:gd name="T1" fmla="*/ 321 h 335"/>
                <a:gd name="T2" fmla="*/ 18 w 112"/>
                <a:gd name="T3" fmla="*/ 328 h 335"/>
                <a:gd name="T4" fmla="*/ 11 w 112"/>
                <a:gd name="T5" fmla="*/ 332 h 335"/>
                <a:gd name="T6" fmla="*/ 4 w 112"/>
                <a:gd name="T7" fmla="*/ 335 h 335"/>
                <a:gd name="T8" fmla="*/ 0 w 112"/>
                <a:gd name="T9" fmla="*/ 335 h 335"/>
                <a:gd name="T10" fmla="*/ 0 w 112"/>
                <a:gd name="T11" fmla="*/ 332 h 335"/>
                <a:gd name="T12" fmla="*/ 4 w 112"/>
                <a:gd name="T13" fmla="*/ 325 h 335"/>
                <a:gd name="T14" fmla="*/ 7 w 112"/>
                <a:gd name="T15" fmla="*/ 314 h 335"/>
                <a:gd name="T16" fmla="*/ 18 w 112"/>
                <a:gd name="T17" fmla="*/ 300 h 335"/>
                <a:gd name="T18" fmla="*/ 28 w 112"/>
                <a:gd name="T19" fmla="*/ 286 h 335"/>
                <a:gd name="T20" fmla="*/ 39 w 112"/>
                <a:gd name="T21" fmla="*/ 269 h 335"/>
                <a:gd name="T22" fmla="*/ 46 w 112"/>
                <a:gd name="T23" fmla="*/ 251 h 335"/>
                <a:gd name="T24" fmla="*/ 53 w 112"/>
                <a:gd name="T25" fmla="*/ 230 h 335"/>
                <a:gd name="T26" fmla="*/ 60 w 112"/>
                <a:gd name="T27" fmla="*/ 206 h 335"/>
                <a:gd name="T28" fmla="*/ 67 w 112"/>
                <a:gd name="T29" fmla="*/ 185 h 335"/>
                <a:gd name="T30" fmla="*/ 70 w 112"/>
                <a:gd name="T31" fmla="*/ 161 h 335"/>
                <a:gd name="T32" fmla="*/ 74 w 112"/>
                <a:gd name="T33" fmla="*/ 133 h 335"/>
                <a:gd name="T34" fmla="*/ 74 w 112"/>
                <a:gd name="T35" fmla="*/ 119 h 335"/>
                <a:gd name="T36" fmla="*/ 77 w 112"/>
                <a:gd name="T37" fmla="*/ 105 h 335"/>
                <a:gd name="T38" fmla="*/ 77 w 112"/>
                <a:gd name="T39" fmla="*/ 94 h 335"/>
                <a:gd name="T40" fmla="*/ 77 w 112"/>
                <a:gd name="T41" fmla="*/ 84 h 335"/>
                <a:gd name="T42" fmla="*/ 77 w 112"/>
                <a:gd name="T43" fmla="*/ 77 h 335"/>
                <a:gd name="T44" fmla="*/ 81 w 112"/>
                <a:gd name="T45" fmla="*/ 66 h 335"/>
                <a:gd name="T46" fmla="*/ 77 w 112"/>
                <a:gd name="T47" fmla="*/ 59 h 335"/>
                <a:gd name="T48" fmla="*/ 77 w 112"/>
                <a:gd name="T49" fmla="*/ 52 h 335"/>
                <a:gd name="T50" fmla="*/ 77 w 112"/>
                <a:gd name="T51" fmla="*/ 42 h 335"/>
                <a:gd name="T52" fmla="*/ 77 w 112"/>
                <a:gd name="T53" fmla="*/ 35 h 335"/>
                <a:gd name="T54" fmla="*/ 74 w 112"/>
                <a:gd name="T55" fmla="*/ 28 h 335"/>
                <a:gd name="T56" fmla="*/ 74 w 112"/>
                <a:gd name="T57" fmla="*/ 21 h 335"/>
                <a:gd name="T58" fmla="*/ 70 w 112"/>
                <a:gd name="T59" fmla="*/ 14 h 335"/>
                <a:gd name="T60" fmla="*/ 70 w 112"/>
                <a:gd name="T61" fmla="*/ 10 h 335"/>
                <a:gd name="T62" fmla="*/ 70 w 112"/>
                <a:gd name="T63" fmla="*/ 7 h 335"/>
                <a:gd name="T64" fmla="*/ 74 w 112"/>
                <a:gd name="T65" fmla="*/ 3 h 335"/>
                <a:gd name="T66" fmla="*/ 74 w 112"/>
                <a:gd name="T67" fmla="*/ 0 h 335"/>
                <a:gd name="T68" fmla="*/ 77 w 112"/>
                <a:gd name="T69" fmla="*/ 0 h 335"/>
                <a:gd name="T70" fmla="*/ 84 w 112"/>
                <a:gd name="T71" fmla="*/ 0 h 335"/>
                <a:gd name="T72" fmla="*/ 95 w 112"/>
                <a:gd name="T73" fmla="*/ 3 h 335"/>
                <a:gd name="T74" fmla="*/ 109 w 112"/>
                <a:gd name="T75" fmla="*/ 7 h 335"/>
                <a:gd name="T76" fmla="*/ 112 w 112"/>
                <a:gd name="T77" fmla="*/ 24 h 335"/>
                <a:gd name="T78" fmla="*/ 112 w 112"/>
                <a:gd name="T79" fmla="*/ 45 h 335"/>
                <a:gd name="T80" fmla="*/ 112 w 112"/>
                <a:gd name="T81" fmla="*/ 59 h 335"/>
                <a:gd name="T82" fmla="*/ 112 w 112"/>
                <a:gd name="T83" fmla="*/ 77 h 335"/>
                <a:gd name="T84" fmla="*/ 109 w 112"/>
                <a:gd name="T85" fmla="*/ 91 h 335"/>
                <a:gd name="T86" fmla="*/ 109 w 112"/>
                <a:gd name="T87" fmla="*/ 105 h 335"/>
                <a:gd name="T88" fmla="*/ 109 w 112"/>
                <a:gd name="T89" fmla="*/ 119 h 335"/>
                <a:gd name="T90" fmla="*/ 109 w 112"/>
                <a:gd name="T91" fmla="*/ 129 h 335"/>
                <a:gd name="T92" fmla="*/ 105 w 112"/>
                <a:gd name="T93" fmla="*/ 150 h 335"/>
                <a:gd name="T94" fmla="*/ 102 w 112"/>
                <a:gd name="T95" fmla="*/ 171 h 335"/>
                <a:gd name="T96" fmla="*/ 98 w 112"/>
                <a:gd name="T97" fmla="*/ 188 h 335"/>
                <a:gd name="T98" fmla="*/ 95 w 112"/>
                <a:gd name="T99" fmla="*/ 206 h 335"/>
                <a:gd name="T100" fmla="*/ 91 w 112"/>
                <a:gd name="T101" fmla="*/ 220 h 335"/>
                <a:gd name="T102" fmla="*/ 84 w 112"/>
                <a:gd name="T103" fmla="*/ 234 h 335"/>
                <a:gd name="T104" fmla="*/ 77 w 112"/>
                <a:gd name="T105" fmla="*/ 251 h 335"/>
                <a:gd name="T106" fmla="*/ 70 w 112"/>
                <a:gd name="T107" fmla="*/ 269 h 335"/>
                <a:gd name="T108" fmla="*/ 60 w 112"/>
                <a:gd name="T109" fmla="*/ 283 h 335"/>
                <a:gd name="T110" fmla="*/ 49 w 112"/>
                <a:gd name="T111" fmla="*/ 297 h 335"/>
                <a:gd name="T112" fmla="*/ 39 w 112"/>
                <a:gd name="T113" fmla="*/ 311 h 335"/>
                <a:gd name="T114" fmla="*/ 28 w 112"/>
                <a:gd name="T115" fmla="*/ 321 h 335"/>
                <a:gd name="T116" fmla="*/ 28 w 112"/>
                <a:gd name="T117" fmla="*/ 321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2" h="335">
                  <a:moveTo>
                    <a:pt x="28" y="321"/>
                  </a:moveTo>
                  <a:lnTo>
                    <a:pt x="18" y="328"/>
                  </a:lnTo>
                  <a:lnTo>
                    <a:pt x="11" y="332"/>
                  </a:lnTo>
                  <a:lnTo>
                    <a:pt x="4" y="335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4" y="325"/>
                  </a:lnTo>
                  <a:lnTo>
                    <a:pt x="7" y="314"/>
                  </a:lnTo>
                  <a:lnTo>
                    <a:pt x="18" y="300"/>
                  </a:lnTo>
                  <a:lnTo>
                    <a:pt x="28" y="286"/>
                  </a:lnTo>
                  <a:lnTo>
                    <a:pt x="39" y="269"/>
                  </a:lnTo>
                  <a:lnTo>
                    <a:pt x="46" y="251"/>
                  </a:lnTo>
                  <a:lnTo>
                    <a:pt x="53" y="230"/>
                  </a:lnTo>
                  <a:lnTo>
                    <a:pt x="60" y="206"/>
                  </a:lnTo>
                  <a:lnTo>
                    <a:pt x="67" y="185"/>
                  </a:lnTo>
                  <a:lnTo>
                    <a:pt x="70" y="161"/>
                  </a:lnTo>
                  <a:lnTo>
                    <a:pt x="74" y="133"/>
                  </a:lnTo>
                  <a:lnTo>
                    <a:pt x="74" y="119"/>
                  </a:lnTo>
                  <a:lnTo>
                    <a:pt x="77" y="105"/>
                  </a:lnTo>
                  <a:lnTo>
                    <a:pt x="77" y="94"/>
                  </a:lnTo>
                  <a:lnTo>
                    <a:pt x="77" y="84"/>
                  </a:lnTo>
                  <a:lnTo>
                    <a:pt x="77" y="77"/>
                  </a:lnTo>
                  <a:lnTo>
                    <a:pt x="81" y="66"/>
                  </a:lnTo>
                  <a:lnTo>
                    <a:pt x="77" y="59"/>
                  </a:lnTo>
                  <a:lnTo>
                    <a:pt x="77" y="52"/>
                  </a:lnTo>
                  <a:lnTo>
                    <a:pt x="77" y="42"/>
                  </a:lnTo>
                  <a:lnTo>
                    <a:pt x="77" y="35"/>
                  </a:lnTo>
                  <a:lnTo>
                    <a:pt x="74" y="28"/>
                  </a:lnTo>
                  <a:lnTo>
                    <a:pt x="74" y="21"/>
                  </a:lnTo>
                  <a:lnTo>
                    <a:pt x="70" y="14"/>
                  </a:lnTo>
                  <a:lnTo>
                    <a:pt x="70" y="10"/>
                  </a:lnTo>
                  <a:lnTo>
                    <a:pt x="70" y="7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5" y="3"/>
                  </a:lnTo>
                  <a:lnTo>
                    <a:pt x="109" y="7"/>
                  </a:lnTo>
                  <a:lnTo>
                    <a:pt x="112" y="24"/>
                  </a:lnTo>
                  <a:lnTo>
                    <a:pt x="112" y="45"/>
                  </a:lnTo>
                  <a:lnTo>
                    <a:pt x="112" y="59"/>
                  </a:lnTo>
                  <a:lnTo>
                    <a:pt x="112" y="77"/>
                  </a:lnTo>
                  <a:lnTo>
                    <a:pt x="109" y="91"/>
                  </a:lnTo>
                  <a:lnTo>
                    <a:pt x="109" y="105"/>
                  </a:lnTo>
                  <a:lnTo>
                    <a:pt x="109" y="119"/>
                  </a:lnTo>
                  <a:lnTo>
                    <a:pt x="109" y="129"/>
                  </a:lnTo>
                  <a:lnTo>
                    <a:pt x="105" y="150"/>
                  </a:lnTo>
                  <a:lnTo>
                    <a:pt x="102" y="171"/>
                  </a:lnTo>
                  <a:lnTo>
                    <a:pt x="98" y="188"/>
                  </a:lnTo>
                  <a:lnTo>
                    <a:pt x="95" y="206"/>
                  </a:lnTo>
                  <a:lnTo>
                    <a:pt x="91" y="220"/>
                  </a:lnTo>
                  <a:lnTo>
                    <a:pt x="84" y="234"/>
                  </a:lnTo>
                  <a:lnTo>
                    <a:pt x="77" y="251"/>
                  </a:lnTo>
                  <a:lnTo>
                    <a:pt x="70" y="269"/>
                  </a:lnTo>
                  <a:lnTo>
                    <a:pt x="60" y="283"/>
                  </a:lnTo>
                  <a:lnTo>
                    <a:pt x="49" y="297"/>
                  </a:lnTo>
                  <a:lnTo>
                    <a:pt x="39" y="311"/>
                  </a:lnTo>
                  <a:lnTo>
                    <a:pt x="28" y="321"/>
                  </a:lnTo>
                  <a:lnTo>
                    <a:pt x="28" y="3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934FFA14-848F-46EE-8981-5D02E0CC2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824" y="2785041"/>
              <a:ext cx="234352" cy="680737"/>
            </a:xfrm>
            <a:custGeom>
              <a:avLst/>
              <a:gdLst>
                <a:gd name="T0" fmla="*/ 35 w 42"/>
                <a:gd name="T1" fmla="*/ 7 h 122"/>
                <a:gd name="T2" fmla="*/ 38 w 42"/>
                <a:gd name="T3" fmla="*/ 10 h 122"/>
                <a:gd name="T4" fmla="*/ 42 w 42"/>
                <a:gd name="T5" fmla="*/ 14 h 122"/>
                <a:gd name="T6" fmla="*/ 42 w 42"/>
                <a:gd name="T7" fmla="*/ 17 h 122"/>
                <a:gd name="T8" fmla="*/ 42 w 42"/>
                <a:gd name="T9" fmla="*/ 21 h 122"/>
                <a:gd name="T10" fmla="*/ 42 w 42"/>
                <a:gd name="T11" fmla="*/ 24 h 122"/>
                <a:gd name="T12" fmla="*/ 38 w 42"/>
                <a:gd name="T13" fmla="*/ 31 h 122"/>
                <a:gd name="T14" fmla="*/ 38 w 42"/>
                <a:gd name="T15" fmla="*/ 38 h 122"/>
                <a:gd name="T16" fmla="*/ 38 w 42"/>
                <a:gd name="T17" fmla="*/ 45 h 122"/>
                <a:gd name="T18" fmla="*/ 38 w 42"/>
                <a:gd name="T19" fmla="*/ 52 h 122"/>
                <a:gd name="T20" fmla="*/ 38 w 42"/>
                <a:gd name="T21" fmla="*/ 59 h 122"/>
                <a:gd name="T22" fmla="*/ 38 w 42"/>
                <a:gd name="T23" fmla="*/ 66 h 122"/>
                <a:gd name="T24" fmla="*/ 38 w 42"/>
                <a:gd name="T25" fmla="*/ 73 h 122"/>
                <a:gd name="T26" fmla="*/ 38 w 42"/>
                <a:gd name="T27" fmla="*/ 84 h 122"/>
                <a:gd name="T28" fmla="*/ 38 w 42"/>
                <a:gd name="T29" fmla="*/ 94 h 122"/>
                <a:gd name="T30" fmla="*/ 38 w 42"/>
                <a:gd name="T31" fmla="*/ 108 h 122"/>
                <a:gd name="T32" fmla="*/ 38 w 42"/>
                <a:gd name="T33" fmla="*/ 122 h 122"/>
                <a:gd name="T34" fmla="*/ 10 w 42"/>
                <a:gd name="T35" fmla="*/ 122 h 122"/>
                <a:gd name="T36" fmla="*/ 10 w 42"/>
                <a:gd name="T37" fmla="*/ 98 h 122"/>
                <a:gd name="T38" fmla="*/ 10 w 42"/>
                <a:gd name="T39" fmla="*/ 77 h 122"/>
                <a:gd name="T40" fmla="*/ 10 w 42"/>
                <a:gd name="T41" fmla="*/ 59 h 122"/>
                <a:gd name="T42" fmla="*/ 10 w 42"/>
                <a:gd name="T43" fmla="*/ 45 h 122"/>
                <a:gd name="T44" fmla="*/ 7 w 42"/>
                <a:gd name="T45" fmla="*/ 35 h 122"/>
                <a:gd name="T46" fmla="*/ 7 w 42"/>
                <a:gd name="T47" fmla="*/ 24 h 122"/>
                <a:gd name="T48" fmla="*/ 7 w 42"/>
                <a:gd name="T49" fmla="*/ 21 h 122"/>
                <a:gd name="T50" fmla="*/ 3 w 42"/>
                <a:gd name="T51" fmla="*/ 17 h 122"/>
                <a:gd name="T52" fmla="*/ 3 w 42"/>
                <a:gd name="T53" fmla="*/ 14 h 122"/>
                <a:gd name="T54" fmla="*/ 0 w 42"/>
                <a:gd name="T55" fmla="*/ 10 h 122"/>
                <a:gd name="T56" fmla="*/ 0 w 42"/>
                <a:gd name="T57" fmla="*/ 10 h 122"/>
                <a:gd name="T58" fmla="*/ 0 w 42"/>
                <a:gd name="T59" fmla="*/ 3 h 122"/>
                <a:gd name="T60" fmla="*/ 3 w 42"/>
                <a:gd name="T61" fmla="*/ 3 h 122"/>
                <a:gd name="T62" fmla="*/ 7 w 42"/>
                <a:gd name="T63" fmla="*/ 0 h 122"/>
                <a:gd name="T64" fmla="*/ 10 w 42"/>
                <a:gd name="T65" fmla="*/ 0 h 122"/>
                <a:gd name="T66" fmla="*/ 14 w 42"/>
                <a:gd name="T67" fmla="*/ 0 h 122"/>
                <a:gd name="T68" fmla="*/ 24 w 42"/>
                <a:gd name="T69" fmla="*/ 3 h 122"/>
                <a:gd name="T70" fmla="*/ 31 w 42"/>
                <a:gd name="T71" fmla="*/ 3 h 122"/>
                <a:gd name="T72" fmla="*/ 35 w 42"/>
                <a:gd name="T73" fmla="*/ 7 h 122"/>
                <a:gd name="T74" fmla="*/ 35 w 42"/>
                <a:gd name="T75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122">
                  <a:moveTo>
                    <a:pt x="35" y="7"/>
                  </a:moveTo>
                  <a:lnTo>
                    <a:pt x="38" y="10"/>
                  </a:lnTo>
                  <a:lnTo>
                    <a:pt x="42" y="14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38" y="31"/>
                  </a:lnTo>
                  <a:lnTo>
                    <a:pt x="38" y="38"/>
                  </a:lnTo>
                  <a:lnTo>
                    <a:pt x="38" y="45"/>
                  </a:lnTo>
                  <a:lnTo>
                    <a:pt x="38" y="52"/>
                  </a:lnTo>
                  <a:lnTo>
                    <a:pt x="38" y="59"/>
                  </a:lnTo>
                  <a:lnTo>
                    <a:pt x="38" y="66"/>
                  </a:lnTo>
                  <a:lnTo>
                    <a:pt x="38" y="73"/>
                  </a:lnTo>
                  <a:lnTo>
                    <a:pt x="38" y="84"/>
                  </a:lnTo>
                  <a:lnTo>
                    <a:pt x="38" y="94"/>
                  </a:lnTo>
                  <a:lnTo>
                    <a:pt x="38" y="108"/>
                  </a:lnTo>
                  <a:lnTo>
                    <a:pt x="38" y="122"/>
                  </a:lnTo>
                  <a:lnTo>
                    <a:pt x="10" y="122"/>
                  </a:lnTo>
                  <a:lnTo>
                    <a:pt x="10" y="98"/>
                  </a:lnTo>
                  <a:lnTo>
                    <a:pt x="10" y="77"/>
                  </a:lnTo>
                  <a:lnTo>
                    <a:pt x="10" y="59"/>
                  </a:lnTo>
                  <a:lnTo>
                    <a:pt x="10" y="45"/>
                  </a:lnTo>
                  <a:lnTo>
                    <a:pt x="7" y="35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5" y="7"/>
                  </a:lnTo>
                  <a:lnTo>
                    <a:pt x="3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">
              <a:extLst>
                <a:ext uri="{FF2B5EF4-FFF2-40B4-BE49-F238E27FC236}">
                  <a16:creationId xmlns:a16="http://schemas.microsoft.com/office/drawing/2014/main" id="{9629654A-3958-40D4-9032-2BE7380E6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529" y="2958013"/>
              <a:ext cx="641681" cy="234352"/>
            </a:xfrm>
            <a:custGeom>
              <a:avLst/>
              <a:gdLst>
                <a:gd name="T0" fmla="*/ 49 w 115"/>
                <a:gd name="T1" fmla="*/ 14 h 42"/>
                <a:gd name="T2" fmla="*/ 59 w 115"/>
                <a:gd name="T3" fmla="*/ 11 h 42"/>
                <a:gd name="T4" fmla="*/ 70 w 115"/>
                <a:gd name="T5" fmla="*/ 7 h 42"/>
                <a:gd name="T6" fmla="*/ 77 w 115"/>
                <a:gd name="T7" fmla="*/ 7 h 42"/>
                <a:gd name="T8" fmla="*/ 87 w 115"/>
                <a:gd name="T9" fmla="*/ 4 h 42"/>
                <a:gd name="T10" fmla="*/ 94 w 115"/>
                <a:gd name="T11" fmla="*/ 4 h 42"/>
                <a:gd name="T12" fmla="*/ 98 w 115"/>
                <a:gd name="T13" fmla="*/ 4 h 42"/>
                <a:gd name="T14" fmla="*/ 101 w 115"/>
                <a:gd name="T15" fmla="*/ 4 h 42"/>
                <a:gd name="T16" fmla="*/ 105 w 115"/>
                <a:gd name="T17" fmla="*/ 0 h 42"/>
                <a:gd name="T18" fmla="*/ 112 w 115"/>
                <a:gd name="T19" fmla="*/ 4 h 42"/>
                <a:gd name="T20" fmla="*/ 112 w 115"/>
                <a:gd name="T21" fmla="*/ 4 h 42"/>
                <a:gd name="T22" fmla="*/ 115 w 115"/>
                <a:gd name="T23" fmla="*/ 4 h 42"/>
                <a:gd name="T24" fmla="*/ 115 w 115"/>
                <a:gd name="T25" fmla="*/ 11 h 42"/>
                <a:gd name="T26" fmla="*/ 115 w 115"/>
                <a:gd name="T27" fmla="*/ 18 h 42"/>
                <a:gd name="T28" fmla="*/ 115 w 115"/>
                <a:gd name="T29" fmla="*/ 18 h 42"/>
                <a:gd name="T30" fmla="*/ 115 w 115"/>
                <a:gd name="T31" fmla="*/ 21 h 42"/>
                <a:gd name="T32" fmla="*/ 112 w 115"/>
                <a:gd name="T33" fmla="*/ 21 h 42"/>
                <a:gd name="T34" fmla="*/ 105 w 115"/>
                <a:gd name="T35" fmla="*/ 25 h 42"/>
                <a:gd name="T36" fmla="*/ 101 w 115"/>
                <a:gd name="T37" fmla="*/ 25 h 42"/>
                <a:gd name="T38" fmla="*/ 91 w 115"/>
                <a:gd name="T39" fmla="*/ 28 h 42"/>
                <a:gd name="T40" fmla="*/ 84 w 115"/>
                <a:gd name="T41" fmla="*/ 28 h 42"/>
                <a:gd name="T42" fmla="*/ 73 w 115"/>
                <a:gd name="T43" fmla="*/ 32 h 42"/>
                <a:gd name="T44" fmla="*/ 63 w 115"/>
                <a:gd name="T45" fmla="*/ 35 h 42"/>
                <a:gd name="T46" fmla="*/ 56 w 115"/>
                <a:gd name="T47" fmla="*/ 35 h 42"/>
                <a:gd name="T48" fmla="*/ 45 w 115"/>
                <a:gd name="T49" fmla="*/ 39 h 42"/>
                <a:gd name="T50" fmla="*/ 38 w 115"/>
                <a:gd name="T51" fmla="*/ 39 h 42"/>
                <a:gd name="T52" fmla="*/ 35 w 115"/>
                <a:gd name="T53" fmla="*/ 42 h 42"/>
                <a:gd name="T54" fmla="*/ 31 w 115"/>
                <a:gd name="T55" fmla="*/ 42 h 42"/>
                <a:gd name="T56" fmla="*/ 28 w 115"/>
                <a:gd name="T57" fmla="*/ 42 h 42"/>
                <a:gd name="T58" fmla="*/ 24 w 115"/>
                <a:gd name="T59" fmla="*/ 42 h 42"/>
                <a:gd name="T60" fmla="*/ 17 w 115"/>
                <a:gd name="T61" fmla="*/ 42 h 42"/>
                <a:gd name="T62" fmla="*/ 7 w 115"/>
                <a:gd name="T63" fmla="*/ 39 h 42"/>
                <a:gd name="T64" fmla="*/ 3 w 115"/>
                <a:gd name="T65" fmla="*/ 35 h 42"/>
                <a:gd name="T66" fmla="*/ 3 w 115"/>
                <a:gd name="T67" fmla="*/ 35 h 42"/>
                <a:gd name="T68" fmla="*/ 0 w 115"/>
                <a:gd name="T69" fmla="*/ 32 h 42"/>
                <a:gd name="T70" fmla="*/ 0 w 115"/>
                <a:gd name="T71" fmla="*/ 32 h 42"/>
                <a:gd name="T72" fmla="*/ 0 w 115"/>
                <a:gd name="T73" fmla="*/ 28 h 42"/>
                <a:gd name="T74" fmla="*/ 3 w 115"/>
                <a:gd name="T75" fmla="*/ 28 h 42"/>
                <a:gd name="T76" fmla="*/ 7 w 115"/>
                <a:gd name="T77" fmla="*/ 25 h 42"/>
                <a:gd name="T78" fmla="*/ 10 w 115"/>
                <a:gd name="T79" fmla="*/ 25 h 42"/>
                <a:gd name="T80" fmla="*/ 17 w 115"/>
                <a:gd name="T81" fmla="*/ 21 h 42"/>
                <a:gd name="T82" fmla="*/ 28 w 115"/>
                <a:gd name="T83" fmla="*/ 18 h 42"/>
                <a:gd name="T84" fmla="*/ 38 w 115"/>
                <a:gd name="T85" fmla="*/ 18 h 42"/>
                <a:gd name="T86" fmla="*/ 49 w 115"/>
                <a:gd name="T87" fmla="*/ 14 h 42"/>
                <a:gd name="T88" fmla="*/ 49 w 115"/>
                <a:gd name="T8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42">
                  <a:moveTo>
                    <a:pt x="49" y="14"/>
                  </a:moveTo>
                  <a:lnTo>
                    <a:pt x="59" y="11"/>
                  </a:lnTo>
                  <a:lnTo>
                    <a:pt x="70" y="7"/>
                  </a:lnTo>
                  <a:lnTo>
                    <a:pt x="77" y="7"/>
                  </a:lnTo>
                  <a:lnTo>
                    <a:pt x="87" y="4"/>
                  </a:lnTo>
                  <a:lnTo>
                    <a:pt x="94" y="4"/>
                  </a:lnTo>
                  <a:lnTo>
                    <a:pt x="98" y="4"/>
                  </a:lnTo>
                  <a:lnTo>
                    <a:pt x="101" y="4"/>
                  </a:lnTo>
                  <a:lnTo>
                    <a:pt x="105" y="0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5" y="1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21"/>
                  </a:lnTo>
                  <a:lnTo>
                    <a:pt x="112" y="21"/>
                  </a:lnTo>
                  <a:lnTo>
                    <a:pt x="105" y="25"/>
                  </a:lnTo>
                  <a:lnTo>
                    <a:pt x="101" y="25"/>
                  </a:lnTo>
                  <a:lnTo>
                    <a:pt x="91" y="28"/>
                  </a:lnTo>
                  <a:lnTo>
                    <a:pt x="84" y="28"/>
                  </a:lnTo>
                  <a:lnTo>
                    <a:pt x="73" y="32"/>
                  </a:lnTo>
                  <a:lnTo>
                    <a:pt x="63" y="35"/>
                  </a:lnTo>
                  <a:lnTo>
                    <a:pt x="56" y="35"/>
                  </a:lnTo>
                  <a:lnTo>
                    <a:pt x="45" y="39"/>
                  </a:lnTo>
                  <a:lnTo>
                    <a:pt x="38" y="39"/>
                  </a:lnTo>
                  <a:lnTo>
                    <a:pt x="35" y="42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4" y="42"/>
                  </a:lnTo>
                  <a:lnTo>
                    <a:pt x="17" y="42"/>
                  </a:lnTo>
                  <a:lnTo>
                    <a:pt x="7" y="39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7" y="25"/>
                  </a:lnTo>
                  <a:lnTo>
                    <a:pt x="10" y="25"/>
                  </a:lnTo>
                  <a:lnTo>
                    <a:pt x="17" y="21"/>
                  </a:lnTo>
                  <a:lnTo>
                    <a:pt x="28" y="18"/>
                  </a:lnTo>
                  <a:lnTo>
                    <a:pt x="38" y="18"/>
                  </a:lnTo>
                  <a:lnTo>
                    <a:pt x="49" y="14"/>
                  </a:lnTo>
                  <a:lnTo>
                    <a:pt x="49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720B9763-F621-4CE5-A96B-77AF5B1C0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614" y="3292802"/>
              <a:ext cx="970888" cy="234352"/>
            </a:xfrm>
            <a:custGeom>
              <a:avLst/>
              <a:gdLst>
                <a:gd name="T0" fmla="*/ 45 w 174"/>
                <a:gd name="T1" fmla="*/ 17 h 42"/>
                <a:gd name="T2" fmla="*/ 52 w 174"/>
                <a:gd name="T3" fmla="*/ 17 h 42"/>
                <a:gd name="T4" fmla="*/ 66 w 174"/>
                <a:gd name="T5" fmla="*/ 14 h 42"/>
                <a:gd name="T6" fmla="*/ 80 w 174"/>
                <a:gd name="T7" fmla="*/ 10 h 42"/>
                <a:gd name="T8" fmla="*/ 97 w 174"/>
                <a:gd name="T9" fmla="*/ 7 h 42"/>
                <a:gd name="T10" fmla="*/ 111 w 174"/>
                <a:gd name="T11" fmla="*/ 3 h 42"/>
                <a:gd name="T12" fmla="*/ 125 w 174"/>
                <a:gd name="T13" fmla="*/ 3 h 42"/>
                <a:gd name="T14" fmla="*/ 136 w 174"/>
                <a:gd name="T15" fmla="*/ 0 h 42"/>
                <a:gd name="T16" fmla="*/ 143 w 174"/>
                <a:gd name="T17" fmla="*/ 0 h 42"/>
                <a:gd name="T18" fmla="*/ 150 w 174"/>
                <a:gd name="T19" fmla="*/ 0 h 42"/>
                <a:gd name="T20" fmla="*/ 157 w 174"/>
                <a:gd name="T21" fmla="*/ 0 h 42"/>
                <a:gd name="T22" fmla="*/ 160 w 174"/>
                <a:gd name="T23" fmla="*/ 3 h 42"/>
                <a:gd name="T24" fmla="*/ 167 w 174"/>
                <a:gd name="T25" fmla="*/ 7 h 42"/>
                <a:gd name="T26" fmla="*/ 171 w 174"/>
                <a:gd name="T27" fmla="*/ 10 h 42"/>
                <a:gd name="T28" fmla="*/ 174 w 174"/>
                <a:gd name="T29" fmla="*/ 14 h 42"/>
                <a:gd name="T30" fmla="*/ 174 w 174"/>
                <a:gd name="T31" fmla="*/ 17 h 42"/>
                <a:gd name="T32" fmla="*/ 174 w 174"/>
                <a:gd name="T33" fmla="*/ 21 h 42"/>
                <a:gd name="T34" fmla="*/ 174 w 174"/>
                <a:gd name="T35" fmla="*/ 24 h 42"/>
                <a:gd name="T36" fmla="*/ 171 w 174"/>
                <a:gd name="T37" fmla="*/ 24 h 42"/>
                <a:gd name="T38" fmla="*/ 167 w 174"/>
                <a:gd name="T39" fmla="*/ 28 h 42"/>
                <a:gd name="T40" fmla="*/ 160 w 174"/>
                <a:gd name="T41" fmla="*/ 28 h 42"/>
                <a:gd name="T42" fmla="*/ 129 w 174"/>
                <a:gd name="T43" fmla="*/ 28 h 42"/>
                <a:gd name="T44" fmla="*/ 118 w 174"/>
                <a:gd name="T45" fmla="*/ 28 h 42"/>
                <a:gd name="T46" fmla="*/ 104 w 174"/>
                <a:gd name="T47" fmla="*/ 28 h 42"/>
                <a:gd name="T48" fmla="*/ 90 w 174"/>
                <a:gd name="T49" fmla="*/ 31 h 42"/>
                <a:gd name="T50" fmla="*/ 76 w 174"/>
                <a:gd name="T51" fmla="*/ 35 h 42"/>
                <a:gd name="T52" fmla="*/ 59 w 174"/>
                <a:gd name="T53" fmla="*/ 38 h 42"/>
                <a:gd name="T54" fmla="*/ 48 w 174"/>
                <a:gd name="T55" fmla="*/ 42 h 42"/>
                <a:gd name="T56" fmla="*/ 38 w 174"/>
                <a:gd name="T57" fmla="*/ 42 h 42"/>
                <a:gd name="T58" fmla="*/ 31 w 174"/>
                <a:gd name="T59" fmla="*/ 42 h 42"/>
                <a:gd name="T60" fmla="*/ 24 w 174"/>
                <a:gd name="T61" fmla="*/ 42 h 42"/>
                <a:gd name="T62" fmla="*/ 10 w 174"/>
                <a:gd name="T63" fmla="*/ 38 h 42"/>
                <a:gd name="T64" fmla="*/ 7 w 174"/>
                <a:gd name="T65" fmla="*/ 35 h 42"/>
                <a:gd name="T66" fmla="*/ 3 w 174"/>
                <a:gd name="T67" fmla="*/ 31 h 42"/>
                <a:gd name="T68" fmla="*/ 0 w 174"/>
                <a:gd name="T69" fmla="*/ 31 h 42"/>
                <a:gd name="T70" fmla="*/ 0 w 174"/>
                <a:gd name="T71" fmla="*/ 28 h 42"/>
                <a:gd name="T72" fmla="*/ 0 w 174"/>
                <a:gd name="T73" fmla="*/ 24 h 42"/>
                <a:gd name="T74" fmla="*/ 3 w 174"/>
                <a:gd name="T75" fmla="*/ 24 h 42"/>
                <a:gd name="T76" fmla="*/ 7 w 174"/>
                <a:gd name="T77" fmla="*/ 21 h 42"/>
                <a:gd name="T78" fmla="*/ 14 w 174"/>
                <a:gd name="T79" fmla="*/ 21 h 42"/>
                <a:gd name="T80" fmla="*/ 20 w 174"/>
                <a:gd name="T81" fmla="*/ 21 h 42"/>
                <a:gd name="T82" fmla="*/ 27 w 174"/>
                <a:gd name="T83" fmla="*/ 21 h 42"/>
                <a:gd name="T84" fmla="*/ 45 w 174"/>
                <a:gd name="T85" fmla="*/ 17 h 42"/>
                <a:gd name="T86" fmla="*/ 45 w 174"/>
                <a:gd name="T87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" h="42">
                  <a:moveTo>
                    <a:pt x="45" y="17"/>
                  </a:moveTo>
                  <a:lnTo>
                    <a:pt x="52" y="17"/>
                  </a:lnTo>
                  <a:lnTo>
                    <a:pt x="66" y="14"/>
                  </a:lnTo>
                  <a:lnTo>
                    <a:pt x="80" y="10"/>
                  </a:lnTo>
                  <a:lnTo>
                    <a:pt x="97" y="7"/>
                  </a:lnTo>
                  <a:lnTo>
                    <a:pt x="111" y="3"/>
                  </a:lnTo>
                  <a:lnTo>
                    <a:pt x="125" y="3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0" y="3"/>
                  </a:lnTo>
                  <a:lnTo>
                    <a:pt x="167" y="7"/>
                  </a:lnTo>
                  <a:lnTo>
                    <a:pt x="171" y="10"/>
                  </a:lnTo>
                  <a:lnTo>
                    <a:pt x="174" y="14"/>
                  </a:lnTo>
                  <a:lnTo>
                    <a:pt x="174" y="17"/>
                  </a:lnTo>
                  <a:lnTo>
                    <a:pt x="174" y="21"/>
                  </a:lnTo>
                  <a:lnTo>
                    <a:pt x="174" y="24"/>
                  </a:lnTo>
                  <a:lnTo>
                    <a:pt x="171" y="24"/>
                  </a:lnTo>
                  <a:lnTo>
                    <a:pt x="167" y="28"/>
                  </a:lnTo>
                  <a:lnTo>
                    <a:pt x="160" y="28"/>
                  </a:lnTo>
                  <a:lnTo>
                    <a:pt x="129" y="28"/>
                  </a:lnTo>
                  <a:lnTo>
                    <a:pt x="118" y="28"/>
                  </a:lnTo>
                  <a:lnTo>
                    <a:pt x="104" y="28"/>
                  </a:lnTo>
                  <a:lnTo>
                    <a:pt x="90" y="31"/>
                  </a:lnTo>
                  <a:lnTo>
                    <a:pt x="76" y="35"/>
                  </a:lnTo>
                  <a:lnTo>
                    <a:pt x="59" y="38"/>
                  </a:lnTo>
                  <a:lnTo>
                    <a:pt x="48" y="42"/>
                  </a:lnTo>
                  <a:lnTo>
                    <a:pt x="38" y="42"/>
                  </a:lnTo>
                  <a:lnTo>
                    <a:pt x="31" y="42"/>
                  </a:lnTo>
                  <a:lnTo>
                    <a:pt x="24" y="42"/>
                  </a:lnTo>
                  <a:lnTo>
                    <a:pt x="10" y="38"/>
                  </a:lnTo>
                  <a:lnTo>
                    <a:pt x="7" y="35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20" y="21"/>
                  </a:lnTo>
                  <a:lnTo>
                    <a:pt x="27" y="21"/>
                  </a:lnTo>
                  <a:lnTo>
                    <a:pt x="45" y="17"/>
                  </a:lnTo>
                  <a:lnTo>
                    <a:pt x="45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AF391A45-1953-477E-9794-802E0AB92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210" y="3638750"/>
              <a:ext cx="195295" cy="546822"/>
            </a:xfrm>
            <a:custGeom>
              <a:avLst/>
              <a:gdLst>
                <a:gd name="T0" fmla="*/ 18 w 35"/>
                <a:gd name="T1" fmla="*/ 88 h 98"/>
                <a:gd name="T2" fmla="*/ 14 w 35"/>
                <a:gd name="T3" fmla="*/ 81 h 98"/>
                <a:gd name="T4" fmla="*/ 14 w 35"/>
                <a:gd name="T5" fmla="*/ 74 h 98"/>
                <a:gd name="T6" fmla="*/ 11 w 35"/>
                <a:gd name="T7" fmla="*/ 60 h 98"/>
                <a:gd name="T8" fmla="*/ 11 w 35"/>
                <a:gd name="T9" fmla="*/ 49 h 98"/>
                <a:gd name="T10" fmla="*/ 7 w 35"/>
                <a:gd name="T11" fmla="*/ 35 h 98"/>
                <a:gd name="T12" fmla="*/ 7 w 35"/>
                <a:gd name="T13" fmla="*/ 25 h 98"/>
                <a:gd name="T14" fmla="*/ 4 w 35"/>
                <a:gd name="T15" fmla="*/ 18 h 98"/>
                <a:gd name="T16" fmla="*/ 4 w 35"/>
                <a:gd name="T17" fmla="*/ 14 h 98"/>
                <a:gd name="T18" fmla="*/ 0 w 35"/>
                <a:gd name="T19" fmla="*/ 11 h 98"/>
                <a:gd name="T20" fmla="*/ 0 w 35"/>
                <a:gd name="T21" fmla="*/ 7 h 98"/>
                <a:gd name="T22" fmla="*/ 0 w 35"/>
                <a:gd name="T23" fmla="*/ 4 h 98"/>
                <a:gd name="T24" fmla="*/ 4 w 35"/>
                <a:gd name="T25" fmla="*/ 0 h 98"/>
                <a:gd name="T26" fmla="*/ 7 w 35"/>
                <a:gd name="T27" fmla="*/ 0 h 98"/>
                <a:gd name="T28" fmla="*/ 14 w 35"/>
                <a:gd name="T29" fmla="*/ 0 h 98"/>
                <a:gd name="T30" fmla="*/ 21 w 35"/>
                <a:gd name="T31" fmla="*/ 0 h 98"/>
                <a:gd name="T32" fmla="*/ 35 w 35"/>
                <a:gd name="T33" fmla="*/ 4 h 98"/>
                <a:gd name="T34" fmla="*/ 35 w 35"/>
                <a:gd name="T35" fmla="*/ 25 h 98"/>
                <a:gd name="T36" fmla="*/ 35 w 35"/>
                <a:gd name="T37" fmla="*/ 46 h 98"/>
                <a:gd name="T38" fmla="*/ 35 w 35"/>
                <a:gd name="T39" fmla="*/ 60 h 98"/>
                <a:gd name="T40" fmla="*/ 35 w 35"/>
                <a:gd name="T41" fmla="*/ 74 h 98"/>
                <a:gd name="T42" fmla="*/ 35 w 35"/>
                <a:gd name="T43" fmla="*/ 84 h 98"/>
                <a:gd name="T44" fmla="*/ 32 w 35"/>
                <a:gd name="T45" fmla="*/ 91 h 98"/>
                <a:gd name="T46" fmla="*/ 32 w 35"/>
                <a:gd name="T47" fmla="*/ 98 h 98"/>
                <a:gd name="T48" fmla="*/ 28 w 35"/>
                <a:gd name="T49" fmla="*/ 98 h 98"/>
                <a:gd name="T50" fmla="*/ 25 w 35"/>
                <a:gd name="T51" fmla="*/ 98 h 98"/>
                <a:gd name="T52" fmla="*/ 21 w 35"/>
                <a:gd name="T53" fmla="*/ 98 h 98"/>
                <a:gd name="T54" fmla="*/ 18 w 35"/>
                <a:gd name="T55" fmla="*/ 95 h 98"/>
                <a:gd name="T56" fmla="*/ 18 w 35"/>
                <a:gd name="T57" fmla="*/ 88 h 98"/>
                <a:gd name="T58" fmla="*/ 18 w 35"/>
                <a:gd name="T59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98">
                  <a:moveTo>
                    <a:pt x="18" y="88"/>
                  </a:moveTo>
                  <a:lnTo>
                    <a:pt x="14" y="81"/>
                  </a:lnTo>
                  <a:lnTo>
                    <a:pt x="14" y="74"/>
                  </a:lnTo>
                  <a:lnTo>
                    <a:pt x="11" y="60"/>
                  </a:lnTo>
                  <a:lnTo>
                    <a:pt x="11" y="49"/>
                  </a:lnTo>
                  <a:lnTo>
                    <a:pt x="7" y="35"/>
                  </a:lnTo>
                  <a:lnTo>
                    <a:pt x="7" y="25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35" y="4"/>
                  </a:lnTo>
                  <a:lnTo>
                    <a:pt x="35" y="25"/>
                  </a:lnTo>
                  <a:lnTo>
                    <a:pt x="35" y="46"/>
                  </a:lnTo>
                  <a:lnTo>
                    <a:pt x="35" y="60"/>
                  </a:lnTo>
                  <a:lnTo>
                    <a:pt x="35" y="74"/>
                  </a:lnTo>
                  <a:lnTo>
                    <a:pt x="35" y="84"/>
                  </a:lnTo>
                  <a:lnTo>
                    <a:pt x="32" y="91"/>
                  </a:lnTo>
                  <a:lnTo>
                    <a:pt x="32" y="98"/>
                  </a:lnTo>
                  <a:lnTo>
                    <a:pt x="28" y="98"/>
                  </a:lnTo>
                  <a:lnTo>
                    <a:pt x="25" y="98"/>
                  </a:lnTo>
                  <a:lnTo>
                    <a:pt x="21" y="98"/>
                  </a:lnTo>
                  <a:lnTo>
                    <a:pt x="18" y="95"/>
                  </a:lnTo>
                  <a:lnTo>
                    <a:pt x="18" y="88"/>
                  </a:lnTo>
                  <a:lnTo>
                    <a:pt x="18" y="8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52424073-9FAE-4987-9564-D9209F04C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647" y="3605272"/>
              <a:ext cx="563563" cy="345948"/>
            </a:xfrm>
            <a:custGeom>
              <a:avLst/>
              <a:gdLst>
                <a:gd name="T0" fmla="*/ 80 w 101"/>
                <a:gd name="T1" fmla="*/ 62 h 62"/>
                <a:gd name="T2" fmla="*/ 70 w 101"/>
                <a:gd name="T3" fmla="*/ 62 h 62"/>
                <a:gd name="T4" fmla="*/ 73 w 101"/>
                <a:gd name="T5" fmla="*/ 45 h 62"/>
                <a:gd name="T6" fmla="*/ 77 w 101"/>
                <a:gd name="T7" fmla="*/ 38 h 62"/>
                <a:gd name="T8" fmla="*/ 77 w 101"/>
                <a:gd name="T9" fmla="*/ 31 h 62"/>
                <a:gd name="T10" fmla="*/ 77 w 101"/>
                <a:gd name="T11" fmla="*/ 27 h 62"/>
                <a:gd name="T12" fmla="*/ 77 w 101"/>
                <a:gd name="T13" fmla="*/ 24 h 62"/>
                <a:gd name="T14" fmla="*/ 77 w 101"/>
                <a:gd name="T15" fmla="*/ 20 h 62"/>
                <a:gd name="T16" fmla="*/ 77 w 101"/>
                <a:gd name="T17" fmla="*/ 17 h 62"/>
                <a:gd name="T18" fmla="*/ 77 w 101"/>
                <a:gd name="T19" fmla="*/ 13 h 62"/>
                <a:gd name="T20" fmla="*/ 73 w 101"/>
                <a:gd name="T21" fmla="*/ 13 h 62"/>
                <a:gd name="T22" fmla="*/ 66 w 101"/>
                <a:gd name="T23" fmla="*/ 13 h 62"/>
                <a:gd name="T24" fmla="*/ 59 w 101"/>
                <a:gd name="T25" fmla="*/ 13 h 62"/>
                <a:gd name="T26" fmla="*/ 45 w 101"/>
                <a:gd name="T27" fmla="*/ 13 h 62"/>
                <a:gd name="T28" fmla="*/ 31 w 101"/>
                <a:gd name="T29" fmla="*/ 17 h 62"/>
                <a:gd name="T30" fmla="*/ 17 w 101"/>
                <a:gd name="T31" fmla="*/ 20 h 62"/>
                <a:gd name="T32" fmla="*/ 7 w 101"/>
                <a:gd name="T33" fmla="*/ 20 h 62"/>
                <a:gd name="T34" fmla="*/ 0 w 101"/>
                <a:gd name="T35" fmla="*/ 20 h 62"/>
                <a:gd name="T36" fmla="*/ 0 w 101"/>
                <a:gd name="T37" fmla="*/ 17 h 62"/>
                <a:gd name="T38" fmla="*/ 17 w 101"/>
                <a:gd name="T39" fmla="*/ 17 h 62"/>
                <a:gd name="T40" fmla="*/ 31 w 101"/>
                <a:gd name="T41" fmla="*/ 13 h 62"/>
                <a:gd name="T42" fmla="*/ 42 w 101"/>
                <a:gd name="T43" fmla="*/ 10 h 62"/>
                <a:gd name="T44" fmla="*/ 52 w 101"/>
                <a:gd name="T45" fmla="*/ 10 h 62"/>
                <a:gd name="T46" fmla="*/ 59 w 101"/>
                <a:gd name="T47" fmla="*/ 10 h 62"/>
                <a:gd name="T48" fmla="*/ 66 w 101"/>
                <a:gd name="T49" fmla="*/ 6 h 62"/>
                <a:gd name="T50" fmla="*/ 73 w 101"/>
                <a:gd name="T51" fmla="*/ 3 h 62"/>
                <a:gd name="T52" fmla="*/ 77 w 101"/>
                <a:gd name="T53" fmla="*/ 3 h 62"/>
                <a:gd name="T54" fmla="*/ 80 w 101"/>
                <a:gd name="T55" fmla="*/ 0 h 62"/>
                <a:gd name="T56" fmla="*/ 80 w 101"/>
                <a:gd name="T57" fmla="*/ 0 h 62"/>
                <a:gd name="T58" fmla="*/ 84 w 101"/>
                <a:gd name="T59" fmla="*/ 0 h 62"/>
                <a:gd name="T60" fmla="*/ 91 w 101"/>
                <a:gd name="T61" fmla="*/ 3 h 62"/>
                <a:gd name="T62" fmla="*/ 98 w 101"/>
                <a:gd name="T63" fmla="*/ 10 h 62"/>
                <a:gd name="T64" fmla="*/ 98 w 101"/>
                <a:gd name="T65" fmla="*/ 13 h 62"/>
                <a:gd name="T66" fmla="*/ 101 w 101"/>
                <a:gd name="T67" fmla="*/ 17 h 62"/>
                <a:gd name="T68" fmla="*/ 101 w 101"/>
                <a:gd name="T69" fmla="*/ 17 h 62"/>
                <a:gd name="T70" fmla="*/ 101 w 101"/>
                <a:gd name="T71" fmla="*/ 17 h 62"/>
                <a:gd name="T72" fmla="*/ 101 w 101"/>
                <a:gd name="T73" fmla="*/ 20 h 62"/>
                <a:gd name="T74" fmla="*/ 98 w 101"/>
                <a:gd name="T75" fmla="*/ 20 h 62"/>
                <a:gd name="T76" fmla="*/ 98 w 101"/>
                <a:gd name="T77" fmla="*/ 24 h 62"/>
                <a:gd name="T78" fmla="*/ 94 w 101"/>
                <a:gd name="T79" fmla="*/ 24 h 62"/>
                <a:gd name="T80" fmla="*/ 94 w 101"/>
                <a:gd name="T81" fmla="*/ 27 h 62"/>
                <a:gd name="T82" fmla="*/ 91 w 101"/>
                <a:gd name="T83" fmla="*/ 34 h 62"/>
                <a:gd name="T84" fmla="*/ 87 w 101"/>
                <a:gd name="T85" fmla="*/ 38 h 62"/>
                <a:gd name="T86" fmla="*/ 84 w 101"/>
                <a:gd name="T87" fmla="*/ 45 h 62"/>
                <a:gd name="T88" fmla="*/ 84 w 101"/>
                <a:gd name="T89" fmla="*/ 55 h 62"/>
                <a:gd name="T90" fmla="*/ 80 w 101"/>
                <a:gd name="T91" fmla="*/ 62 h 62"/>
                <a:gd name="T92" fmla="*/ 80 w 101"/>
                <a:gd name="T9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62">
                  <a:moveTo>
                    <a:pt x="80" y="62"/>
                  </a:moveTo>
                  <a:lnTo>
                    <a:pt x="70" y="62"/>
                  </a:lnTo>
                  <a:lnTo>
                    <a:pt x="73" y="45"/>
                  </a:lnTo>
                  <a:lnTo>
                    <a:pt x="77" y="38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4"/>
                  </a:lnTo>
                  <a:lnTo>
                    <a:pt x="77" y="20"/>
                  </a:lnTo>
                  <a:lnTo>
                    <a:pt x="77" y="17"/>
                  </a:lnTo>
                  <a:lnTo>
                    <a:pt x="77" y="13"/>
                  </a:lnTo>
                  <a:lnTo>
                    <a:pt x="73" y="13"/>
                  </a:lnTo>
                  <a:lnTo>
                    <a:pt x="66" y="13"/>
                  </a:lnTo>
                  <a:lnTo>
                    <a:pt x="59" y="13"/>
                  </a:lnTo>
                  <a:lnTo>
                    <a:pt x="45" y="13"/>
                  </a:lnTo>
                  <a:lnTo>
                    <a:pt x="31" y="17"/>
                  </a:lnTo>
                  <a:lnTo>
                    <a:pt x="17" y="20"/>
                  </a:lnTo>
                  <a:lnTo>
                    <a:pt x="7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31" y="13"/>
                  </a:lnTo>
                  <a:lnTo>
                    <a:pt x="42" y="10"/>
                  </a:lnTo>
                  <a:lnTo>
                    <a:pt x="52" y="10"/>
                  </a:lnTo>
                  <a:lnTo>
                    <a:pt x="59" y="10"/>
                  </a:lnTo>
                  <a:lnTo>
                    <a:pt x="66" y="6"/>
                  </a:lnTo>
                  <a:lnTo>
                    <a:pt x="73" y="3"/>
                  </a:lnTo>
                  <a:lnTo>
                    <a:pt x="77" y="3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98" y="10"/>
                  </a:lnTo>
                  <a:lnTo>
                    <a:pt x="98" y="13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20"/>
                  </a:lnTo>
                  <a:lnTo>
                    <a:pt x="98" y="20"/>
                  </a:lnTo>
                  <a:lnTo>
                    <a:pt x="98" y="24"/>
                  </a:lnTo>
                  <a:lnTo>
                    <a:pt x="94" y="24"/>
                  </a:lnTo>
                  <a:lnTo>
                    <a:pt x="94" y="27"/>
                  </a:lnTo>
                  <a:lnTo>
                    <a:pt x="91" y="34"/>
                  </a:lnTo>
                  <a:lnTo>
                    <a:pt x="87" y="38"/>
                  </a:lnTo>
                  <a:lnTo>
                    <a:pt x="84" y="45"/>
                  </a:lnTo>
                  <a:lnTo>
                    <a:pt x="84" y="55"/>
                  </a:lnTo>
                  <a:lnTo>
                    <a:pt x="80" y="62"/>
                  </a:lnTo>
                  <a:lnTo>
                    <a:pt x="80" y="6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9E0D65A9-4074-445F-B6DA-A7E6696B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707" y="3951220"/>
              <a:ext cx="429648" cy="78117"/>
            </a:xfrm>
            <a:custGeom>
              <a:avLst/>
              <a:gdLst>
                <a:gd name="T0" fmla="*/ 0 w 77"/>
                <a:gd name="T1" fmla="*/ 11 h 14"/>
                <a:gd name="T2" fmla="*/ 10 w 77"/>
                <a:gd name="T3" fmla="*/ 11 h 14"/>
                <a:gd name="T4" fmla="*/ 21 w 77"/>
                <a:gd name="T5" fmla="*/ 7 h 14"/>
                <a:gd name="T6" fmla="*/ 31 w 77"/>
                <a:gd name="T7" fmla="*/ 7 h 14"/>
                <a:gd name="T8" fmla="*/ 42 w 77"/>
                <a:gd name="T9" fmla="*/ 4 h 14"/>
                <a:gd name="T10" fmla="*/ 52 w 77"/>
                <a:gd name="T11" fmla="*/ 0 h 14"/>
                <a:gd name="T12" fmla="*/ 59 w 77"/>
                <a:gd name="T13" fmla="*/ 0 h 14"/>
                <a:gd name="T14" fmla="*/ 66 w 77"/>
                <a:gd name="T15" fmla="*/ 0 h 14"/>
                <a:gd name="T16" fmla="*/ 73 w 77"/>
                <a:gd name="T17" fmla="*/ 4 h 14"/>
                <a:gd name="T18" fmla="*/ 73 w 77"/>
                <a:gd name="T19" fmla="*/ 7 h 14"/>
                <a:gd name="T20" fmla="*/ 77 w 77"/>
                <a:gd name="T21" fmla="*/ 7 h 14"/>
                <a:gd name="T22" fmla="*/ 77 w 77"/>
                <a:gd name="T23" fmla="*/ 7 h 14"/>
                <a:gd name="T24" fmla="*/ 77 w 77"/>
                <a:gd name="T25" fmla="*/ 7 h 14"/>
                <a:gd name="T26" fmla="*/ 77 w 77"/>
                <a:gd name="T27" fmla="*/ 7 h 14"/>
                <a:gd name="T28" fmla="*/ 73 w 77"/>
                <a:gd name="T29" fmla="*/ 7 h 14"/>
                <a:gd name="T30" fmla="*/ 73 w 77"/>
                <a:gd name="T31" fmla="*/ 7 h 14"/>
                <a:gd name="T32" fmla="*/ 70 w 77"/>
                <a:gd name="T33" fmla="*/ 7 h 14"/>
                <a:gd name="T34" fmla="*/ 63 w 77"/>
                <a:gd name="T35" fmla="*/ 7 h 14"/>
                <a:gd name="T36" fmla="*/ 56 w 77"/>
                <a:gd name="T37" fmla="*/ 11 h 14"/>
                <a:gd name="T38" fmla="*/ 45 w 77"/>
                <a:gd name="T39" fmla="*/ 11 h 14"/>
                <a:gd name="T40" fmla="*/ 31 w 77"/>
                <a:gd name="T41" fmla="*/ 11 h 14"/>
                <a:gd name="T42" fmla="*/ 17 w 77"/>
                <a:gd name="T43" fmla="*/ 14 h 14"/>
                <a:gd name="T44" fmla="*/ 3 w 77"/>
                <a:gd name="T45" fmla="*/ 14 h 14"/>
                <a:gd name="T46" fmla="*/ 0 w 77"/>
                <a:gd name="T47" fmla="*/ 11 h 14"/>
                <a:gd name="T48" fmla="*/ 0 w 77"/>
                <a:gd name="T4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14">
                  <a:moveTo>
                    <a:pt x="0" y="11"/>
                  </a:moveTo>
                  <a:lnTo>
                    <a:pt x="10" y="11"/>
                  </a:lnTo>
                  <a:lnTo>
                    <a:pt x="21" y="7"/>
                  </a:lnTo>
                  <a:lnTo>
                    <a:pt x="31" y="7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3" y="4"/>
                  </a:lnTo>
                  <a:lnTo>
                    <a:pt x="73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0" y="7"/>
                  </a:lnTo>
                  <a:lnTo>
                    <a:pt x="63" y="7"/>
                  </a:lnTo>
                  <a:lnTo>
                    <a:pt x="56" y="11"/>
                  </a:lnTo>
                  <a:lnTo>
                    <a:pt x="45" y="11"/>
                  </a:lnTo>
                  <a:lnTo>
                    <a:pt x="31" y="11"/>
                  </a:lnTo>
                  <a:lnTo>
                    <a:pt x="17" y="14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6">
              <a:extLst>
                <a:ext uri="{FF2B5EF4-FFF2-40B4-BE49-F238E27FC236}">
                  <a16:creationId xmlns:a16="http://schemas.microsoft.com/office/drawing/2014/main" id="{0C0C41EB-16A6-4DF2-A238-855116A93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7" y="2550689"/>
              <a:ext cx="1344737" cy="2125910"/>
            </a:xfrm>
            <a:custGeom>
              <a:avLst/>
              <a:gdLst>
                <a:gd name="T0" fmla="*/ 157 w 241"/>
                <a:gd name="T1" fmla="*/ 328 h 381"/>
                <a:gd name="T2" fmla="*/ 147 w 241"/>
                <a:gd name="T3" fmla="*/ 314 h 381"/>
                <a:gd name="T4" fmla="*/ 147 w 241"/>
                <a:gd name="T5" fmla="*/ 311 h 381"/>
                <a:gd name="T6" fmla="*/ 154 w 241"/>
                <a:gd name="T7" fmla="*/ 307 h 381"/>
                <a:gd name="T8" fmla="*/ 171 w 241"/>
                <a:gd name="T9" fmla="*/ 311 h 381"/>
                <a:gd name="T10" fmla="*/ 189 w 241"/>
                <a:gd name="T11" fmla="*/ 314 h 381"/>
                <a:gd name="T12" fmla="*/ 196 w 241"/>
                <a:gd name="T13" fmla="*/ 311 h 381"/>
                <a:gd name="T14" fmla="*/ 199 w 241"/>
                <a:gd name="T15" fmla="*/ 307 h 381"/>
                <a:gd name="T16" fmla="*/ 199 w 241"/>
                <a:gd name="T17" fmla="*/ 297 h 381"/>
                <a:gd name="T18" fmla="*/ 203 w 241"/>
                <a:gd name="T19" fmla="*/ 283 h 381"/>
                <a:gd name="T20" fmla="*/ 203 w 241"/>
                <a:gd name="T21" fmla="*/ 262 h 381"/>
                <a:gd name="T22" fmla="*/ 203 w 241"/>
                <a:gd name="T23" fmla="*/ 216 h 381"/>
                <a:gd name="T24" fmla="*/ 203 w 241"/>
                <a:gd name="T25" fmla="*/ 175 h 381"/>
                <a:gd name="T26" fmla="*/ 199 w 241"/>
                <a:gd name="T27" fmla="*/ 105 h 381"/>
                <a:gd name="T28" fmla="*/ 196 w 241"/>
                <a:gd name="T29" fmla="*/ 77 h 381"/>
                <a:gd name="T30" fmla="*/ 192 w 241"/>
                <a:gd name="T31" fmla="*/ 56 h 381"/>
                <a:gd name="T32" fmla="*/ 192 w 241"/>
                <a:gd name="T33" fmla="*/ 42 h 381"/>
                <a:gd name="T34" fmla="*/ 189 w 241"/>
                <a:gd name="T35" fmla="*/ 35 h 381"/>
                <a:gd name="T36" fmla="*/ 178 w 241"/>
                <a:gd name="T37" fmla="*/ 35 h 381"/>
                <a:gd name="T38" fmla="*/ 168 w 241"/>
                <a:gd name="T39" fmla="*/ 35 h 381"/>
                <a:gd name="T40" fmla="*/ 147 w 241"/>
                <a:gd name="T41" fmla="*/ 38 h 381"/>
                <a:gd name="T42" fmla="*/ 129 w 241"/>
                <a:gd name="T43" fmla="*/ 38 h 381"/>
                <a:gd name="T44" fmla="*/ 105 w 241"/>
                <a:gd name="T45" fmla="*/ 45 h 381"/>
                <a:gd name="T46" fmla="*/ 70 w 241"/>
                <a:gd name="T47" fmla="*/ 49 h 381"/>
                <a:gd name="T48" fmla="*/ 25 w 241"/>
                <a:gd name="T49" fmla="*/ 56 h 381"/>
                <a:gd name="T50" fmla="*/ 0 w 241"/>
                <a:gd name="T51" fmla="*/ 35 h 381"/>
                <a:gd name="T52" fmla="*/ 14 w 241"/>
                <a:gd name="T53" fmla="*/ 31 h 381"/>
                <a:gd name="T54" fmla="*/ 35 w 241"/>
                <a:gd name="T55" fmla="*/ 31 h 381"/>
                <a:gd name="T56" fmla="*/ 63 w 241"/>
                <a:gd name="T57" fmla="*/ 24 h 381"/>
                <a:gd name="T58" fmla="*/ 101 w 241"/>
                <a:gd name="T59" fmla="*/ 21 h 381"/>
                <a:gd name="T60" fmla="*/ 133 w 241"/>
                <a:gd name="T61" fmla="*/ 14 h 381"/>
                <a:gd name="T62" fmla="*/ 157 w 241"/>
                <a:gd name="T63" fmla="*/ 10 h 381"/>
                <a:gd name="T64" fmla="*/ 175 w 241"/>
                <a:gd name="T65" fmla="*/ 7 h 381"/>
                <a:gd name="T66" fmla="*/ 178 w 241"/>
                <a:gd name="T67" fmla="*/ 7 h 381"/>
                <a:gd name="T68" fmla="*/ 185 w 241"/>
                <a:gd name="T69" fmla="*/ 3 h 381"/>
                <a:gd name="T70" fmla="*/ 196 w 241"/>
                <a:gd name="T71" fmla="*/ 0 h 381"/>
                <a:gd name="T72" fmla="*/ 210 w 241"/>
                <a:gd name="T73" fmla="*/ 7 h 381"/>
                <a:gd name="T74" fmla="*/ 227 w 241"/>
                <a:gd name="T75" fmla="*/ 21 h 381"/>
                <a:gd name="T76" fmla="*/ 238 w 241"/>
                <a:gd name="T77" fmla="*/ 31 h 381"/>
                <a:gd name="T78" fmla="*/ 238 w 241"/>
                <a:gd name="T79" fmla="*/ 42 h 381"/>
                <a:gd name="T80" fmla="*/ 234 w 241"/>
                <a:gd name="T81" fmla="*/ 49 h 381"/>
                <a:gd name="T82" fmla="*/ 231 w 241"/>
                <a:gd name="T83" fmla="*/ 66 h 381"/>
                <a:gd name="T84" fmla="*/ 231 w 241"/>
                <a:gd name="T85" fmla="*/ 87 h 381"/>
                <a:gd name="T86" fmla="*/ 231 w 241"/>
                <a:gd name="T87" fmla="*/ 112 h 381"/>
                <a:gd name="T88" fmla="*/ 231 w 241"/>
                <a:gd name="T89" fmla="*/ 140 h 381"/>
                <a:gd name="T90" fmla="*/ 231 w 241"/>
                <a:gd name="T91" fmla="*/ 178 h 381"/>
                <a:gd name="T92" fmla="*/ 234 w 241"/>
                <a:gd name="T93" fmla="*/ 220 h 381"/>
                <a:gd name="T94" fmla="*/ 234 w 241"/>
                <a:gd name="T95" fmla="*/ 255 h 381"/>
                <a:gd name="T96" fmla="*/ 234 w 241"/>
                <a:gd name="T97" fmla="*/ 283 h 381"/>
                <a:gd name="T98" fmla="*/ 234 w 241"/>
                <a:gd name="T99" fmla="*/ 304 h 381"/>
                <a:gd name="T100" fmla="*/ 231 w 241"/>
                <a:gd name="T101" fmla="*/ 321 h 381"/>
                <a:gd name="T102" fmla="*/ 227 w 241"/>
                <a:gd name="T103" fmla="*/ 339 h 381"/>
                <a:gd name="T104" fmla="*/ 227 w 241"/>
                <a:gd name="T105" fmla="*/ 356 h 381"/>
                <a:gd name="T106" fmla="*/ 217 w 241"/>
                <a:gd name="T107" fmla="*/ 370 h 381"/>
                <a:gd name="T108" fmla="*/ 210 w 241"/>
                <a:gd name="T109" fmla="*/ 377 h 381"/>
                <a:gd name="T110" fmla="*/ 199 w 241"/>
                <a:gd name="T111" fmla="*/ 381 h 381"/>
                <a:gd name="T112" fmla="*/ 192 w 241"/>
                <a:gd name="T113" fmla="*/ 377 h 381"/>
                <a:gd name="T114" fmla="*/ 189 w 241"/>
                <a:gd name="T115" fmla="*/ 363 h 381"/>
                <a:gd name="T116" fmla="*/ 182 w 241"/>
                <a:gd name="T117" fmla="*/ 349 h 381"/>
                <a:gd name="T118" fmla="*/ 168 w 241"/>
                <a:gd name="T119" fmla="*/ 332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381">
                  <a:moveTo>
                    <a:pt x="168" y="332"/>
                  </a:moveTo>
                  <a:lnTo>
                    <a:pt x="157" y="328"/>
                  </a:lnTo>
                  <a:lnTo>
                    <a:pt x="150" y="321"/>
                  </a:lnTo>
                  <a:lnTo>
                    <a:pt x="147" y="314"/>
                  </a:lnTo>
                  <a:lnTo>
                    <a:pt x="147" y="314"/>
                  </a:lnTo>
                  <a:lnTo>
                    <a:pt x="147" y="311"/>
                  </a:lnTo>
                  <a:lnTo>
                    <a:pt x="147" y="307"/>
                  </a:lnTo>
                  <a:lnTo>
                    <a:pt x="154" y="307"/>
                  </a:lnTo>
                  <a:lnTo>
                    <a:pt x="161" y="307"/>
                  </a:lnTo>
                  <a:lnTo>
                    <a:pt x="171" y="311"/>
                  </a:lnTo>
                  <a:lnTo>
                    <a:pt x="178" y="311"/>
                  </a:lnTo>
                  <a:lnTo>
                    <a:pt x="189" y="314"/>
                  </a:lnTo>
                  <a:lnTo>
                    <a:pt x="192" y="311"/>
                  </a:lnTo>
                  <a:lnTo>
                    <a:pt x="196" y="311"/>
                  </a:lnTo>
                  <a:lnTo>
                    <a:pt x="199" y="307"/>
                  </a:lnTo>
                  <a:lnTo>
                    <a:pt x="199" y="307"/>
                  </a:lnTo>
                  <a:lnTo>
                    <a:pt x="199" y="300"/>
                  </a:lnTo>
                  <a:lnTo>
                    <a:pt x="199" y="297"/>
                  </a:lnTo>
                  <a:lnTo>
                    <a:pt x="203" y="290"/>
                  </a:lnTo>
                  <a:lnTo>
                    <a:pt x="203" y="283"/>
                  </a:lnTo>
                  <a:lnTo>
                    <a:pt x="203" y="272"/>
                  </a:lnTo>
                  <a:lnTo>
                    <a:pt x="203" y="262"/>
                  </a:lnTo>
                  <a:lnTo>
                    <a:pt x="203" y="237"/>
                  </a:lnTo>
                  <a:lnTo>
                    <a:pt x="203" y="216"/>
                  </a:lnTo>
                  <a:lnTo>
                    <a:pt x="203" y="195"/>
                  </a:lnTo>
                  <a:lnTo>
                    <a:pt x="203" y="175"/>
                  </a:lnTo>
                  <a:lnTo>
                    <a:pt x="203" y="140"/>
                  </a:lnTo>
                  <a:lnTo>
                    <a:pt x="199" y="105"/>
                  </a:lnTo>
                  <a:lnTo>
                    <a:pt x="199" y="91"/>
                  </a:lnTo>
                  <a:lnTo>
                    <a:pt x="196" y="77"/>
                  </a:lnTo>
                  <a:lnTo>
                    <a:pt x="196" y="66"/>
                  </a:lnTo>
                  <a:lnTo>
                    <a:pt x="192" y="56"/>
                  </a:lnTo>
                  <a:lnTo>
                    <a:pt x="192" y="49"/>
                  </a:lnTo>
                  <a:lnTo>
                    <a:pt x="192" y="42"/>
                  </a:lnTo>
                  <a:lnTo>
                    <a:pt x="189" y="38"/>
                  </a:lnTo>
                  <a:lnTo>
                    <a:pt x="189" y="35"/>
                  </a:lnTo>
                  <a:lnTo>
                    <a:pt x="185" y="35"/>
                  </a:lnTo>
                  <a:lnTo>
                    <a:pt x="178" y="35"/>
                  </a:lnTo>
                  <a:lnTo>
                    <a:pt x="175" y="35"/>
                  </a:lnTo>
                  <a:lnTo>
                    <a:pt x="168" y="35"/>
                  </a:lnTo>
                  <a:lnTo>
                    <a:pt x="154" y="35"/>
                  </a:lnTo>
                  <a:lnTo>
                    <a:pt x="147" y="38"/>
                  </a:lnTo>
                  <a:lnTo>
                    <a:pt x="140" y="38"/>
                  </a:lnTo>
                  <a:lnTo>
                    <a:pt x="129" y="38"/>
                  </a:lnTo>
                  <a:lnTo>
                    <a:pt x="119" y="42"/>
                  </a:lnTo>
                  <a:lnTo>
                    <a:pt x="105" y="45"/>
                  </a:lnTo>
                  <a:lnTo>
                    <a:pt x="87" y="45"/>
                  </a:lnTo>
                  <a:lnTo>
                    <a:pt x="70" y="49"/>
                  </a:lnTo>
                  <a:lnTo>
                    <a:pt x="49" y="52"/>
                  </a:lnTo>
                  <a:lnTo>
                    <a:pt x="25" y="56"/>
                  </a:lnTo>
                  <a:lnTo>
                    <a:pt x="0" y="59"/>
                  </a:lnTo>
                  <a:lnTo>
                    <a:pt x="0" y="35"/>
                  </a:lnTo>
                  <a:lnTo>
                    <a:pt x="7" y="35"/>
                  </a:lnTo>
                  <a:lnTo>
                    <a:pt x="14" y="31"/>
                  </a:lnTo>
                  <a:lnTo>
                    <a:pt x="25" y="31"/>
                  </a:lnTo>
                  <a:lnTo>
                    <a:pt x="35" y="31"/>
                  </a:lnTo>
                  <a:lnTo>
                    <a:pt x="49" y="28"/>
                  </a:lnTo>
                  <a:lnTo>
                    <a:pt x="63" y="24"/>
                  </a:lnTo>
                  <a:lnTo>
                    <a:pt x="80" y="24"/>
                  </a:lnTo>
                  <a:lnTo>
                    <a:pt x="101" y="21"/>
                  </a:lnTo>
                  <a:lnTo>
                    <a:pt x="119" y="17"/>
                  </a:lnTo>
                  <a:lnTo>
                    <a:pt x="133" y="14"/>
                  </a:lnTo>
                  <a:lnTo>
                    <a:pt x="147" y="14"/>
                  </a:lnTo>
                  <a:lnTo>
                    <a:pt x="157" y="10"/>
                  </a:lnTo>
                  <a:lnTo>
                    <a:pt x="168" y="10"/>
                  </a:lnTo>
                  <a:lnTo>
                    <a:pt x="175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82" y="3"/>
                  </a:lnTo>
                  <a:lnTo>
                    <a:pt x="185" y="3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3" y="3"/>
                  </a:lnTo>
                  <a:lnTo>
                    <a:pt x="210" y="7"/>
                  </a:lnTo>
                  <a:lnTo>
                    <a:pt x="220" y="14"/>
                  </a:lnTo>
                  <a:lnTo>
                    <a:pt x="227" y="21"/>
                  </a:lnTo>
                  <a:lnTo>
                    <a:pt x="234" y="28"/>
                  </a:lnTo>
                  <a:lnTo>
                    <a:pt x="238" y="31"/>
                  </a:lnTo>
                  <a:lnTo>
                    <a:pt x="241" y="35"/>
                  </a:lnTo>
                  <a:lnTo>
                    <a:pt x="238" y="42"/>
                  </a:lnTo>
                  <a:lnTo>
                    <a:pt x="234" y="45"/>
                  </a:lnTo>
                  <a:lnTo>
                    <a:pt x="234" y="49"/>
                  </a:lnTo>
                  <a:lnTo>
                    <a:pt x="231" y="56"/>
                  </a:lnTo>
                  <a:lnTo>
                    <a:pt x="231" y="66"/>
                  </a:lnTo>
                  <a:lnTo>
                    <a:pt x="231" y="80"/>
                  </a:lnTo>
                  <a:lnTo>
                    <a:pt x="231" y="87"/>
                  </a:lnTo>
                  <a:lnTo>
                    <a:pt x="231" y="98"/>
                  </a:lnTo>
                  <a:lnTo>
                    <a:pt x="231" y="112"/>
                  </a:lnTo>
                  <a:lnTo>
                    <a:pt x="231" y="126"/>
                  </a:lnTo>
                  <a:lnTo>
                    <a:pt x="231" y="140"/>
                  </a:lnTo>
                  <a:lnTo>
                    <a:pt x="231" y="157"/>
                  </a:lnTo>
                  <a:lnTo>
                    <a:pt x="231" y="178"/>
                  </a:lnTo>
                  <a:lnTo>
                    <a:pt x="231" y="199"/>
                  </a:lnTo>
                  <a:lnTo>
                    <a:pt x="234" y="220"/>
                  </a:lnTo>
                  <a:lnTo>
                    <a:pt x="234" y="241"/>
                  </a:lnTo>
                  <a:lnTo>
                    <a:pt x="234" y="255"/>
                  </a:lnTo>
                  <a:lnTo>
                    <a:pt x="234" y="272"/>
                  </a:lnTo>
                  <a:lnTo>
                    <a:pt x="234" y="283"/>
                  </a:lnTo>
                  <a:lnTo>
                    <a:pt x="234" y="293"/>
                  </a:lnTo>
                  <a:lnTo>
                    <a:pt x="234" y="304"/>
                  </a:lnTo>
                  <a:lnTo>
                    <a:pt x="231" y="311"/>
                  </a:lnTo>
                  <a:lnTo>
                    <a:pt x="231" y="321"/>
                  </a:lnTo>
                  <a:lnTo>
                    <a:pt x="231" y="332"/>
                  </a:lnTo>
                  <a:lnTo>
                    <a:pt x="227" y="339"/>
                  </a:lnTo>
                  <a:lnTo>
                    <a:pt x="227" y="349"/>
                  </a:lnTo>
                  <a:lnTo>
                    <a:pt x="227" y="356"/>
                  </a:lnTo>
                  <a:lnTo>
                    <a:pt x="224" y="360"/>
                  </a:lnTo>
                  <a:lnTo>
                    <a:pt x="217" y="370"/>
                  </a:lnTo>
                  <a:lnTo>
                    <a:pt x="213" y="374"/>
                  </a:lnTo>
                  <a:lnTo>
                    <a:pt x="210" y="377"/>
                  </a:lnTo>
                  <a:lnTo>
                    <a:pt x="203" y="381"/>
                  </a:lnTo>
                  <a:lnTo>
                    <a:pt x="199" y="381"/>
                  </a:lnTo>
                  <a:lnTo>
                    <a:pt x="196" y="377"/>
                  </a:lnTo>
                  <a:lnTo>
                    <a:pt x="192" y="377"/>
                  </a:lnTo>
                  <a:lnTo>
                    <a:pt x="189" y="370"/>
                  </a:lnTo>
                  <a:lnTo>
                    <a:pt x="189" y="363"/>
                  </a:lnTo>
                  <a:lnTo>
                    <a:pt x="189" y="356"/>
                  </a:lnTo>
                  <a:lnTo>
                    <a:pt x="182" y="349"/>
                  </a:lnTo>
                  <a:lnTo>
                    <a:pt x="175" y="342"/>
                  </a:lnTo>
                  <a:lnTo>
                    <a:pt x="168" y="332"/>
                  </a:lnTo>
                  <a:lnTo>
                    <a:pt x="168" y="3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19076285-A486-4769-AD93-87560732DFF6}"/>
              </a:ext>
            </a:extLst>
          </p:cNvPr>
          <p:cNvGrpSpPr/>
          <p:nvPr/>
        </p:nvGrpSpPr>
        <p:grpSpPr>
          <a:xfrm>
            <a:off x="7034088" y="2425140"/>
            <a:ext cx="2125908" cy="2204028"/>
            <a:chOff x="5604299" y="2433511"/>
            <a:chExt cx="2125908" cy="2204028"/>
          </a:xfrm>
        </p:grpSpPr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3AFDCC3B-037C-458E-94C8-238942CAE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004" y="3253745"/>
              <a:ext cx="998789" cy="234352"/>
            </a:xfrm>
            <a:custGeom>
              <a:avLst/>
              <a:gdLst>
                <a:gd name="T0" fmla="*/ 0 w 179"/>
                <a:gd name="T1" fmla="*/ 24 h 42"/>
                <a:gd name="T2" fmla="*/ 0 w 179"/>
                <a:gd name="T3" fmla="*/ 21 h 42"/>
                <a:gd name="T4" fmla="*/ 0 w 179"/>
                <a:gd name="T5" fmla="*/ 21 h 42"/>
                <a:gd name="T6" fmla="*/ 4 w 179"/>
                <a:gd name="T7" fmla="*/ 17 h 42"/>
                <a:gd name="T8" fmla="*/ 7 w 179"/>
                <a:gd name="T9" fmla="*/ 17 h 42"/>
                <a:gd name="T10" fmla="*/ 21 w 179"/>
                <a:gd name="T11" fmla="*/ 17 h 42"/>
                <a:gd name="T12" fmla="*/ 35 w 179"/>
                <a:gd name="T13" fmla="*/ 14 h 42"/>
                <a:gd name="T14" fmla="*/ 46 w 179"/>
                <a:gd name="T15" fmla="*/ 14 h 42"/>
                <a:gd name="T16" fmla="*/ 60 w 179"/>
                <a:gd name="T17" fmla="*/ 10 h 42"/>
                <a:gd name="T18" fmla="*/ 74 w 179"/>
                <a:gd name="T19" fmla="*/ 10 h 42"/>
                <a:gd name="T20" fmla="*/ 91 w 179"/>
                <a:gd name="T21" fmla="*/ 7 h 42"/>
                <a:gd name="T22" fmla="*/ 109 w 179"/>
                <a:gd name="T23" fmla="*/ 3 h 42"/>
                <a:gd name="T24" fmla="*/ 123 w 179"/>
                <a:gd name="T25" fmla="*/ 0 h 42"/>
                <a:gd name="T26" fmla="*/ 133 w 179"/>
                <a:gd name="T27" fmla="*/ 0 h 42"/>
                <a:gd name="T28" fmla="*/ 144 w 179"/>
                <a:gd name="T29" fmla="*/ 0 h 42"/>
                <a:gd name="T30" fmla="*/ 158 w 179"/>
                <a:gd name="T31" fmla="*/ 0 h 42"/>
                <a:gd name="T32" fmla="*/ 168 w 179"/>
                <a:gd name="T33" fmla="*/ 3 h 42"/>
                <a:gd name="T34" fmla="*/ 172 w 179"/>
                <a:gd name="T35" fmla="*/ 7 h 42"/>
                <a:gd name="T36" fmla="*/ 175 w 179"/>
                <a:gd name="T37" fmla="*/ 10 h 42"/>
                <a:gd name="T38" fmla="*/ 175 w 179"/>
                <a:gd name="T39" fmla="*/ 10 h 42"/>
                <a:gd name="T40" fmla="*/ 179 w 179"/>
                <a:gd name="T41" fmla="*/ 14 h 42"/>
                <a:gd name="T42" fmla="*/ 175 w 179"/>
                <a:gd name="T43" fmla="*/ 17 h 42"/>
                <a:gd name="T44" fmla="*/ 175 w 179"/>
                <a:gd name="T45" fmla="*/ 21 h 42"/>
                <a:gd name="T46" fmla="*/ 172 w 179"/>
                <a:gd name="T47" fmla="*/ 24 h 42"/>
                <a:gd name="T48" fmla="*/ 165 w 179"/>
                <a:gd name="T49" fmla="*/ 24 h 42"/>
                <a:gd name="T50" fmla="*/ 154 w 179"/>
                <a:gd name="T51" fmla="*/ 28 h 42"/>
                <a:gd name="T52" fmla="*/ 137 w 179"/>
                <a:gd name="T53" fmla="*/ 28 h 42"/>
                <a:gd name="T54" fmla="*/ 133 w 179"/>
                <a:gd name="T55" fmla="*/ 28 h 42"/>
                <a:gd name="T56" fmla="*/ 126 w 179"/>
                <a:gd name="T57" fmla="*/ 28 h 42"/>
                <a:gd name="T58" fmla="*/ 112 w 179"/>
                <a:gd name="T59" fmla="*/ 31 h 42"/>
                <a:gd name="T60" fmla="*/ 98 w 179"/>
                <a:gd name="T61" fmla="*/ 31 h 42"/>
                <a:gd name="T62" fmla="*/ 77 w 179"/>
                <a:gd name="T63" fmla="*/ 35 h 42"/>
                <a:gd name="T64" fmla="*/ 67 w 179"/>
                <a:gd name="T65" fmla="*/ 35 h 42"/>
                <a:gd name="T66" fmla="*/ 60 w 179"/>
                <a:gd name="T67" fmla="*/ 38 h 42"/>
                <a:gd name="T68" fmla="*/ 53 w 179"/>
                <a:gd name="T69" fmla="*/ 38 h 42"/>
                <a:gd name="T70" fmla="*/ 46 w 179"/>
                <a:gd name="T71" fmla="*/ 38 h 42"/>
                <a:gd name="T72" fmla="*/ 39 w 179"/>
                <a:gd name="T73" fmla="*/ 38 h 42"/>
                <a:gd name="T74" fmla="*/ 35 w 179"/>
                <a:gd name="T75" fmla="*/ 42 h 42"/>
                <a:gd name="T76" fmla="*/ 32 w 179"/>
                <a:gd name="T77" fmla="*/ 42 h 42"/>
                <a:gd name="T78" fmla="*/ 28 w 179"/>
                <a:gd name="T79" fmla="*/ 42 h 42"/>
                <a:gd name="T80" fmla="*/ 21 w 179"/>
                <a:gd name="T81" fmla="*/ 38 h 42"/>
                <a:gd name="T82" fmla="*/ 11 w 179"/>
                <a:gd name="T83" fmla="*/ 35 h 42"/>
                <a:gd name="T84" fmla="*/ 7 w 179"/>
                <a:gd name="T85" fmla="*/ 35 h 42"/>
                <a:gd name="T86" fmla="*/ 4 w 179"/>
                <a:gd name="T87" fmla="*/ 31 h 42"/>
                <a:gd name="T88" fmla="*/ 0 w 179"/>
                <a:gd name="T89" fmla="*/ 28 h 42"/>
                <a:gd name="T90" fmla="*/ 0 w 179"/>
                <a:gd name="T91" fmla="*/ 24 h 42"/>
                <a:gd name="T92" fmla="*/ 0 w 179"/>
                <a:gd name="T9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9" h="42">
                  <a:moveTo>
                    <a:pt x="0" y="24"/>
                  </a:moveTo>
                  <a:lnTo>
                    <a:pt x="0" y="21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35" y="14"/>
                  </a:lnTo>
                  <a:lnTo>
                    <a:pt x="46" y="14"/>
                  </a:lnTo>
                  <a:lnTo>
                    <a:pt x="60" y="10"/>
                  </a:lnTo>
                  <a:lnTo>
                    <a:pt x="74" y="10"/>
                  </a:lnTo>
                  <a:lnTo>
                    <a:pt x="91" y="7"/>
                  </a:lnTo>
                  <a:lnTo>
                    <a:pt x="109" y="3"/>
                  </a:lnTo>
                  <a:lnTo>
                    <a:pt x="123" y="0"/>
                  </a:lnTo>
                  <a:lnTo>
                    <a:pt x="133" y="0"/>
                  </a:lnTo>
                  <a:lnTo>
                    <a:pt x="144" y="0"/>
                  </a:lnTo>
                  <a:lnTo>
                    <a:pt x="158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75" y="10"/>
                  </a:lnTo>
                  <a:lnTo>
                    <a:pt x="179" y="14"/>
                  </a:lnTo>
                  <a:lnTo>
                    <a:pt x="175" y="17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5" y="24"/>
                  </a:lnTo>
                  <a:lnTo>
                    <a:pt x="154" y="28"/>
                  </a:lnTo>
                  <a:lnTo>
                    <a:pt x="137" y="28"/>
                  </a:lnTo>
                  <a:lnTo>
                    <a:pt x="133" y="28"/>
                  </a:lnTo>
                  <a:lnTo>
                    <a:pt x="126" y="28"/>
                  </a:lnTo>
                  <a:lnTo>
                    <a:pt x="112" y="31"/>
                  </a:lnTo>
                  <a:lnTo>
                    <a:pt x="98" y="31"/>
                  </a:lnTo>
                  <a:lnTo>
                    <a:pt x="77" y="35"/>
                  </a:lnTo>
                  <a:lnTo>
                    <a:pt x="67" y="35"/>
                  </a:lnTo>
                  <a:lnTo>
                    <a:pt x="60" y="38"/>
                  </a:lnTo>
                  <a:lnTo>
                    <a:pt x="53" y="38"/>
                  </a:lnTo>
                  <a:lnTo>
                    <a:pt x="46" y="38"/>
                  </a:lnTo>
                  <a:lnTo>
                    <a:pt x="39" y="38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28" y="42"/>
                  </a:lnTo>
                  <a:lnTo>
                    <a:pt x="21" y="38"/>
                  </a:lnTo>
                  <a:lnTo>
                    <a:pt x="11" y="35"/>
                  </a:lnTo>
                  <a:lnTo>
                    <a:pt x="7" y="35"/>
                  </a:lnTo>
                  <a:lnTo>
                    <a:pt x="4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580B2F42-A723-4DE9-8F01-67E34C158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709" y="2824098"/>
              <a:ext cx="1383794" cy="312469"/>
            </a:xfrm>
            <a:custGeom>
              <a:avLst/>
              <a:gdLst>
                <a:gd name="T0" fmla="*/ 234 w 248"/>
                <a:gd name="T1" fmla="*/ 7 h 56"/>
                <a:gd name="T2" fmla="*/ 241 w 248"/>
                <a:gd name="T3" fmla="*/ 10 h 56"/>
                <a:gd name="T4" fmla="*/ 245 w 248"/>
                <a:gd name="T5" fmla="*/ 14 h 56"/>
                <a:gd name="T6" fmla="*/ 245 w 248"/>
                <a:gd name="T7" fmla="*/ 17 h 56"/>
                <a:gd name="T8" fmla="*/ 248 w 248"/>
                <a:gd name="T9" fmla="*/ 21 h 56"/>
                <a:gd name="T10" fmla="*/ 245 w 248"/>
                <a:gd name="T11" fmla="*/ 24 h 56"/>
                <a:gd name="T12" fmla="*/ 245 w 248"/>
                <a:gd name="T13" fmla="*/ 24 h 56"/>
                <a:gd name="T14" fmla="*/ 241 w 248"/>
                <a:gd name="T15" fmla="*/ 28 h 56"/>
                <a:gd name="T16" fmla="*/ 238 w 248"/>
                <a:gd name="T17" fmla="*/ 28 h 56"/>
                <a:gd name="T18" fmla="*/ 231 w 248"/>
                <a:gd name="T19" fmla="*/ 31 h 56"/>
                <a:gd name="T20" fmla="*/ 221 w 248"/>
                <a:gd name="T21" fmla="*/ 31 h 56"/>
                <a:gd name="T22" fmla="*/ 221 w 248"/>
                <a:gd name="T23" fmla="*/ 31 h 56"/>
                <a:gd name="T24" fmla="*/ 214 w 248"/>
                <a:gd name="T25" fmla="*/ 31 h 56"/>
                <a:gd name="T26" fmla="*/ 207 w 248"/>
                <a:gd name="T27" fmla="*/ 31 h 56"/>
                <a:gd name="T28" fmla="*/ 193 w 248"/>
                <a:gd name="T29" fmla="*/ 35 h 56"/>
                <a:gd name="T30" fmla="*/ 175 w 248"/>
                <a:gd name="T31" fmla="*/ 35 h 56"/>
                <a:gd name="T32" fmla="*/ 158 w 248"/>
                <a:gd name="T33" fmla="*/ 38 h 56"/>
                <a:gd name="T34" fmla="*/ 137 w 248"/>
                <a:gd name="T35" fmla="*/ 38 h 56"/>
                <a:gd name="T36" fmla="*/ 98 w 248"/>
                <a:gd name="T37" fmla="*/ 45 h 56"/>
                <a:gd name="T38" fmla="*/ 77 w 248"/>
                <a:gd name="T39" fmla="*/ 49 h 56"/>
                <a:gd name="T40" fmla="*/ 63 w 248"/>
                <a:gd name="T41" fmla="*/ 52 h 56"/>
                <a:gd name="T42" fmla="*/ 49 w 248"/>
                <a:gd name="T43" fmla="*/ 52 h 56"/>
                <a:gd name="T44" fmla="*/ 39 w 248"/>
                <a:gd name="T45" fmla="*/ 56 h 56"/>
                <a:gd name="T46" fmla="*/ 32 w 248"/>
                <a:gd name="T47" fmla="*/ 52 h 56"/>
                <a:gd name="T48" fmla="*/ 25 w 248"/>
                <a:gd name="T49" fmla="*/ 52 h 56"/>
                <a:gd name="T50" fmla="*/ 18 w 248"/>
                <a:gd name="T51" fmla="*/ 52 h 56"/>
                <a:gd name="T52" fmla="*/ 11 w 248"/>
                <a:gd name="T53" fmla="*/ 49 h 56"/>
                <a:gd name="T54" fmla="*/ 7 w 248"/>
                <a:gd name="T55" fmla="*/ 45 h 56"/>
                <a:gd name="T56" fmla="*/ 4 w 248"/>
                <a:gd name="T57" fmla="*/ 42 h 56"/>
                <a:gd name="T58" fmla="*/ 0 w 248"/>
                <a:gd name="T59" fmla="*/ 42 h 56"/>
                <a:gd name="T60" fmla="*/ 0 w 248"/>
                <a:gd name="T61" fmla="*/ 38 h 56"/>
                <a:gd name="T62" fmla="*/ 0 w 248"/>
                <a:gd name="T63" fmla="*/ 35 h 56"/>
                <a:gd name="T64" fmla="*/ 4 w 248"/>
                <a:gd name="T65" fmla="*/ 31 h 56"/>
                <a:gd name="T66" fmla="*/ 11 w 248"/>
                <a:gd name="T67" fmla="*/ 31 h 56"/>
                <a:gd name="T68" fmla="*/ 21 w 248"/>
                <a:gd name="T69" fmla="*/ 28 h 56"/>
                <a:gd name="T70" fmla="*/ 32 w 248"/>
                <a:gd name="T71" fmla="*/ 28 h 56"/>
                <a:gd name="T72" fmla="*/ 46 w 248"/>
                <a:gd name="T73" fmla="*/ 28 h 56"/>
                <a:gd name="T74" fmla="*/ 60 w 248"/>
                <a:gd name="T75" fmla="*/ 24 h 56"/>
                <a:gd name="T76" fmla="*/ 74 w 248"/>
                <a:gd name="T77" fmla="*/ 24 h 56"/>
                <a:gd name="T78" fmla="*/ 91 w 248"/>
                <a:gd name="T79" fmla="*/ 21 h 56"/>
                <a:gd name="T80" fmla="*/ 109 w 248"/>
                <a:gd name="T81" fmla="*/ 17 h 56"/>
                <a:gd name="T82" fmla="*/ 130 w 248"/>
                <a:gd name="T83" fmla="*/ 14 h 56"/>
                <a:gd name="T84" fmla="*/ 154 w 248"/>
                <a:gd name="T85" fmla="*/ 7 h 56"/>
                <a:gd name="T86" fmla="*/ 165 w 248"/>
                <a:gd name="T87" fmla="*/ 7 h 56"/>
                <a:gd name="T88" fmla="*/ 175 w 248"/>
                <a:gd name="T89" fmla="*/ 3 h 56"/>
                <a:gd name="T90" fmla="*/ 186 w 248"/>
                <a:gd name="T91" fmla="*/ 3 h 56"/>
                <a:gd name="T92" fmla="*/ 193 w 248"/>
                <a:gd name="T93" fmla="*/ 3 h 56"/>
                <a:gd name="T94" fmla="*/ 200 w 248"/>
                <a:gd name="T95" fmla="*/ 0 h 56"/>
                <a:gd name="T96" fmla="*/ 207 w 248"/>
                <a:gd name="T97" fmla="*/ 0 h 56"/>
                <a:gd name="T98" fmla="*/ 210 w 248"/>
                <a:gd name="T99" fmla="*/ 0 h 56"/>
                <a:gd name="T100" fmla="*/ 214 w 248"/>
                <a:gd name="T101" fmla="*/ 0 h 56"/>
                <a:gd name="T102" fmla="*/ 221 w 248"/>
                <a:gd name="T103" fmla="*/ 0 h 56"/>
                <a:gd name="T104" fmla="*/ 224 w 248"/>
                <a:gd name="T105" fmla="*/ 0 h 56"/>
                <a:gd name="T106" fmla="*/ 231 w 248"/>
                <a:gd name="T107" fmla="*/ 3 h 56"/>
                <a:gd name="T108" fmla="*/ 234 w 248"/>
                <a:gd name="T109" fmla="*/ 7 h 56"/>
                <a:gd name="T110" fmla="*/ 234 w 248"/>
                <a:gd name="T11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8" h="56">
                  <a:moveTo>
                    <a:pt x="234" y="7"/>
                  </a:moveTo>
                  <a:lnTo>
                    <a:pt x="241" y="10"/>
                  </a:lnTo>
                  <a:lnTo>
                    <a:pt x="245" y="14"/>
                  </a:lnTo>
                  <a:lnTo>
                    <a:pt x="245" y="17"/>
                  </a:lnTo>
                  <a:lnTo>
                    <a:pt x="248" y="21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41" y="28"/>
                  </a:lnTo>
                  <a:lnTo>
                    <a:pt x="238" y="28"/>
                  </a:lnTo>
                  <a:lnTo>
                    <a:pt x="231" y="31"/>
                  </a:lnTo>
                  <a:lnTo>
                    <a:pt x="221" y="31"/>
                  </a:lnTo>
                  <a:lnTo>
                    <a:pt x="221" y="31"/>
                  </a:lnTo>
                  <a:lnTo>
                    <a:pt x="214" y="31"/>
                  </a:lnTo>
                  <a:lnTo>
                    <a:pt x="207" y="31"/>
                  </a:lnTo>
                  <a:lnTo>
                    <a:pt x="193" y="35"/>
                  </a:lnTo>
                  <a:lnTo>
                    <a:pt x="175" y="35"/>
                  </a:lnTo>
                  <a:lnTo>
                    <a:pt x="158" y="38"/>
                  </a:lnTo>
                  <a:lnTo>
                    <a:pt x="137" y="38"/>
                  </a:lnTo>
                  <a:lnTo>
                    <a:pt x="98" y="45"/>
                  </a:lnTo>
                  <a:lnTo>
                    <a:pt x="77" y="49"/>
                  </a:lnTo>
                  <a:lnTo>
                    <a:pt x="63" y="52"/>
                  </a:lnTo>
                  <a:lnTo>
                    <a:pt x="49" y="52"/>
                  </a:lnTo>
                  <a:lnTo>
                    <a:pt x="39" y="56"/>
                  </a:lnTo>
                  <a:lnTo>
                    <a:pt x="32" y="52"/>
                  </a:lnTo>
                  <a:lnTo>
                    <a:pt x="25" y="52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4" y="31"/>
                  </a:lnTo>
                  <a:lnTo>
                    <a:pt x="11" y="31"/>
                  </a:lnTo>
                  <a:lnTo>
                    <a:pt x="21" y="28"/>
                  </a:lnTo>
                  <a:lnTo>
                    <a:pt x="32" y="28"/>
                  </a:lnTo>
                  <a:lnTo>
                    <a:pt x="46" y="28"/>
                  </a:lnTo>
                  <a:lnTo>
                    <a:pt x="60" y="24"/>
                  </a:lnTo>
                  <a:lnTo>
                    <a:pt x="74" y="24"/>
                  </a:lnTo>
                  <a:lnTo>
                    <a:pt x="91" y="21"/>
                  </a:lnTo>
                  <a:lnTo>
                    <a:pt x="109" y="17"/>
                  </a:lnTo>
                  <a:lnTo>
                    <a:pt x="130" y="14"/>
                  </a:lnTo>
                  <a:lnTo>
                    <a:pt x="154" y="7"/>
                  </a:lnTo>
                  <a:lnTo>
                    <a:pt x="165" y="7"/>
                  </a:lnTo>
                  <a:lnTo>
                    <a:pt x="175" y="3"/>
                  </a:lnTo>
                  <a:lnTo>
                    <a:pt x="186" y="3"/>
                  </a:lnTo>
                  <a:lnTo>
                    <a:pt x="193" y="3"/>
                  </a:lnTo>
                  <a:lnTo>
                    <a:pt x="200" y="0"/>
                  </a:lnTo>
                  <a:lnTo>
                    <a:pt x="207" y="0"/>
                  </a:lnTo>
                  <a:lnTo>
                    <a:pt x="210" y="0"/>
                  </a:lnTo>
                  <a:lnTo>
                    <a:pt x="214" y="0"/>
                  </a:lnTo>
                  <a:lnTo>
                    <a:pt x="221" y="0"/>
                  </a:lnTo>
                  <a:lnTo>
                    <a:pt x="224" y="0"/>
                  </a:lnTo>
                  <a:lnTo>
                    <a:pt x="231" y="3"/>
                  </a:lnTo>
                  <a:lnTo>
                    <a:pt x="234" y="7"/>
                  </a:lnTo>
                  <a:lnTo>
                    <a:pt x="234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9">
              <a:extLst>
                <a:ext uri="{FF2B5EF4-FFF2-40B4-BE49-F238E27FC236}">
                  <a16:creationId xmlns:a16="http://schemas.microsoft.com/office/drawing/2014/main" id="{78DBE4D5-CD16-4320-99D8-63F7DD553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7793" y="2433511"/>
              <a:ext cx="273413" cy="2204028"/>
            </a:xfrm>
            <a:custGeom>
              <a:avLst/>
              <a:gdLst>
                <a:gd name="T0" fmla="*/ 3 w 49"/>
                <a:gd name="T1" fmla="*/ 0 h 395"/>
                <a:gd name="T2" fmla="*/ 17 w 49"/>
                <a:gd name="T3" fmla="*/ 0 h 395"/>
                <a:gd name="T4" fmla="*/ 35 w 49"/>
                <a:gd name="T5" fmla="*/ 7 h 395"/>
                <a:gd name="T6" fmla="*/ 45 w 49"/>
                <a:gd name="T7" fmla="*/ 14 h 395"/>
                <a:gd name="T8" fmla="*/ 49 w 49"/>
                <a:gd name="T9" fmla="*/ 21 h 395"/>
                <a:gd name="T10" fmla="*/ 45 w 49"/>
                <a:gd name="T11" fmla="*/ 31 h 395"/>
                <a:gd name="T12" fmla="*/ 45 w 49"/>
                <a:gd name="T13" fmla="*/ 45 h 395"/>
                <a:gd name="T14" fmla="*/ 42 w 49"/>
                <a:gd name="T15" fmla="*/ 63 h 395"/>
                <a:gd name="T16" fmla="*/ 42 w 49"/>
                <a:gd name="T17" fmla="*/ 80 h 395"/>
                <a:gd name="T18" fmla="*/ 42 w 49"/>
                <a:gd name="T19" fmla="*/ 105 h 395"/>
                <a:gd name="T20" fmla="*/ 42 w 49"/>
                <a:gd name="T21" fmla="*/ 136 h 395"/>
                <a:gd name="T22" fmla="*/ 42 w 49"/>
                <a:gd name="T23" fmla="*/ 178 h 395"/>
                <a:gd name="T24" fmla="*/ 42 w 49"/>
                <a:gd name="T25" fmla="*/ 227 h 395"/>
                <a:gd name="T26" fmla="*/ 38 w 49"/>
                <a:gd name="T27" fmla="*/ 269 h 395"/>
                <a:gd name="T28" fmla="*/ 38 w 49"/>
                <a:gd name="T29" fmla="*/ 300 h 395"/>
                <a:gd name="T30" fmla="*/ 42 w 49"/>
                <a:gd name="T31" fmla="*/ 321 h 395"/>
                <a:gd name="T32" fmla="*/ 42 w 49"/>
                <a:gd name="T33" fmla="*/ 353 h 395"/>
                <a:gd name="T34" fmla="*/ 38 w 49"/>
                <a:gd name="T35" fmla="*/ 384 h 395"/>
                <a:gd name="T36" fmla="*/ 31 w 49"/>
                <a:gd name="T37" fmla="*/ 395 h 395"/>
                <a:gd name="T38" fmla="*/ 24 w 49"/>
                <a:gd name="T39" fmla="*/ 395 h 395"/>
                <a:gd name="T40" fmla="*/ 17 w 49"/>
                <a:gd name="T41" fmla="*/ 388 h 395"/>
                <a:gd name="T42" fmla="*/ 10 w 49"/>
                <a:gd name="T43" fmla="*/ 370 h 395"/>
                <a:gd name="T44" fmla="*/ 7 w 49"/>
                <a:gd name="T45" fmla="*/ 360 h 395"/>
                <a:gd name="T46" fmla="*/ 7 w 49"/>
                <a:gd name="T47" fmla="*/ 349 h 395"/>
                <a:gd name="T48" fmla="*/ 7 w 49"/>
                <a:gd name="T49" fmla="*/ 332 h 395"/>
                <a:gd name="T50" fmla="*/ 7 w 49"/>
                <a:gd name="T51" fmla="*/ 318 h 395"/>
                <a:gd name="T52" fmla="*/ 10 w 49"/>
                <a:gd name="T53" fmla="*/ 297 h 395"/>
                <a:gd name="T54" fmla="*/ 10 w 49"/>
                <a:gd name="T55" fmla="*/ 272 h 395"/>
                <a:gd name="T56" fmla="*/ 14 w 49"/>
                <a:gd name="T57" fmla="*/ 244 h 395"/>
                <a:gd name="T58" fmla="*/ 14 w 49"/>
                <a:gd name="T59" fmla="*/ 154 h 395"/>
                <a:gd name="T60" fmla="*/ 14 w 49"/>
                <a:gd name="T61" fmla="*/ 70 h 395"/>
                <a:gd name="T62" fmla="*/ 10 w 49"/>
                <a:gd name="T63" fmla="*/ 45 h 395"/>
                <a:gd name="T64" fmla="*/ 10 w 49"/>
                <a:gd name="T65" fmla="*/ 28 h 395"/>
                <a:gd name="T66" fmla="*/ 7 w 49"/>
                <a:gd name="T67" fmla="*/ 17 h 395"/>
                <a:gd name="T68" fmla="*/ 3 w 49"/>
                <a:gd name="T69" fmla="*/ 14 h 395"/>
                <a:gd name="T70" fmla="*/ 0 w 49"/>
                <a:gd name="T71" fmla="*/ 7 h 395"/>
                <a:gd name="T72" fmla="*/ 3 w 49"/>
                <a:gd name="T73" fmla="*/ 3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395">
                  <a:moveTo>
                    <a:pt x="3" y="3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35" y="7"/>
                  </a:lnTo>
                  <a:lnTo>
                    <a:pt x="42" y="10"/>
                  </a:lnTo>
                  <a:lnTo>
                    <a:pt x="45" y="14"/>
                  </a:lnTo>
                  <a:lnTo>
                    <a:pt x="49" y="17"/>
                  </a:lnTo>
                  <a:lnTo>
                    <a:pt x="49" y="21"/>
                  </a:lnTo>
                  <a:lnTo>
                    <a:pt x="49" y="24"/>
                  </a:lnTo>
                  <a:lnTo>
                    <a:pt x="45" y="31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2" y="70"/>
                  </a:lnTo>
                  <a:lnTo>
                    <a:pt x="42" y="80"/>
                  </a:lnTo>
                  <a:lnTo>
                    <a:pt x="42" y="91"/>
                  </a:lnTo>
                  <a:lnTo>
                    <a:pt x="42" y="105"/>
                  </a:lnTo>
                  <a:lnTo>
                    <a:pt x="42" y="119"/>
                  </a:lnTo>
                  <a:lnTo>
                    <a:pt x="42" y="136"/>
                  </a:lnTo>
                  <a:lnTo>
                    <a:pt x="42" y="157"/>
                  </a:lnTo>
                  <a:lnTo>
                    <a:pt x="42" y="178"/>
                  </a:lnTo>
                  <a:lnTo>
                    <a:pt x="42" y="203"/>
                  </a:lnTo>
                  <a:lnTo>
                    <a:pt x="42" y="227"/>
                  </a:lnTo>
                  <a:lnTo>
                    <a:pt x="38" y="248"/>
                  </a:lnTo>
                  <a:lnTo>
                    <a:pt x="38" y="269"/>
                  </a:lnTo>
                  <a:lnTo>
                    <a:pt x="38" y="286"/>
                  </a:lnTo>
                  <a:lnTo>
                    <a:pt x="38" y="300"/>
                  </a:lnTo>
                  <a:lnTo>
                    <a:pt x="38" y="311"/>
                  </a:lnTo>
                  <a:lnTo>
                    <a:pt x="42" y="321"/>
                  </a:lnTo>
                  <a:lnTo>
                    <a:pt x="42" y="328"/>
                  </a:lnTo>
                  <a:lnTo>
                    <a:pt x="42" y="353"/>
                  </a:lnTo>
                  <a:lnTo>
                    <a:pt x="38" y="374"/>
                  </a:lnTo>
                  <a:lnTo>
                    <a:pt x="38" y="384"/>
                  </a:lnTo>
                  <a:lnTo>
                    <a:pt x="35" y="391"/>
                  </a:lnTo>
                  <a:lnTo>
                    <a:pt x="31" y="395"/>
                  </a:lnTo>
                  <a:lnTo>
                    <a:pt x="28" y="395"/>
                  </a:lnTo>
                  <a:lnTo>
                    <a:pt x="24" y="395"/>
                  </a:lnTo>
                  <a:lnTo>
                    <a:pt x="21" y="391"/>
                  </a:lnTo>
                  <a:lnTo>
                    <a:pt x="17" y="388"/>
                  </a:lnTo>
                  <a:lnTo>
                    <a:pt x="14" y="381"/>
                  </a:lnTo>
                  <a:lnTo>
                    <a:pt x="10" y="370"/>
                  </a:lnTo>
                  <a:lnTo>
                    <a:pt x="10" y="363"/>
                  </a:lnTo>
                  <a:lnTo>
                    <a:pt x="7" y="360"/>
                  </a:lnTo>
                  <a:lnTo>
                    <a:pt x="7" y="353"/>
                  </a:lnTo>
                  <a:lnTo>
                    <a:pt x="7" y="349"/>
                  </a:lnTo>
                  <a:lnTo>
                    <a:pt x="7" y="342"/>
                  </a:lnTo>
                  <a:lnTo>
                    <a:pt x="7" y="332"/>
                  </a:lnTo>
                  <a:lnTo>
                    <a:pt x="7" y="321"/>
                  </a:lnTo>
                  <a:lnTo>
                    <a:pt x="7" y="318"/>
                  </a:lnTo>
                  <a:lnTo>
                    <a:pt x="7" y="307"/>
                  </a:lnTo>
                  <a:lnTo>
                    <a:pt x="10" y="297"/>
                  </a:lnTo>
                  <a:lnTo>
                    <a:pt x="10" y="286"/>
                  </a:lnTo>
                  <a:lnTo>
                    <a:pt x="10" y="272"/>
                  </a:lnTo>
                  <a:lnTo>
                    <a:pt x="10" y="258"/>
                  </a:lnTo>
                  <a:lnTo>
                    <a:pt x="14" y="244"/>
                  </a:lnTo>
                  <a:lnTo>
                    <a:pt x="14" y="223"/>
                  </a:lnTo>
                  <a:lnTo>
                    <a:pt x="14" y="154"/>
                  </a:lnTo>
                  <a:lnTo>
                    <a:pt x="14" y="87"/>
                  </a:lnTo>
                  <a:lnTo>
                    <a:pt x="14" y="70"/>
                  </a:lnTo>
                  <a:lnTo>
                    <a:pt x="14" y="56"/>
                  </a:lnTo>
                  <a:lnTo>
                    <a:pt x="10" y="45"/>
                  </a:lnTo>
                  <a:lnTo>
                    <a:pt x="10" y="35"/>
                  </a:lnTo>
                  <a:lnTo>
                    <a:pt x="10" y="28"/>
                  </a:lnTo>
                  <a:lnTo>
                    <a:pt x="10" y="21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">
              <a:extLst>
                <a:ext uri="{FF2B5EF4-FFF2-40B4-BE49-F238E27FC236}">
                  <a16:creationId xmlns:a16="http://schemas.microsoft.com/office/drawing/2014/main" id="{0D1B0C4F-7725-4AB1-89AA-89C88B80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299" y="3309543"/>
              <a:ext cx="976469" cy="1032267"/>
            </a:xfrm>
            <a:custGeom>
              <a:avLst/>
              <a:gdLst>
                <a:gd name="T0" fmla="*/ 172 w 175"/>
                <a:gd name="T1" fmla="*/ 0 h 185"/>
                <a:gd name="T2" fmla="*/ 172 w 175"/>
                <a:gd name="T3" fmla="*/ 7 h 185"/>
                <a:gd name="T4" fmla="*/ 172 w 175"/>
                <a:gd name="T5" fmla="*/ 14 h 185"/>
                <a:gd name="T6" fmla="*/ 172 w 175"/>
                <a:gd name="T7" fmla="*/ 25 h 185"/>
                <a:gd name="T8" fmla="*/ 175 w 175"/>
                <a:gd name="T9" fmla="*/ 35 h 185"/>
                <a:gd name="T10" fmla="*/ 172 w 175"/>
                <a:gd name="T11" fmla="*/ 46 h 185"/>
                <a:gd name="T12" fmla="*/ 165 w 175"/>
                <a:gd name="T13" fmla="*/ 56 h 185"/>
                <a:gd name="T14" fmla="*/ 154 w 175"/>
                <a:gd name="T15" fmla="*/ 70 h 185"/>
                <a:gd name="T16" fmla="*/ 144 w 175"/>
                <a:gd name="T17" fmla="*/ 84 h 185"/>
                <a:gd name="T18" fmla="*/ 130 w 175"/>
                <a:gd name="T19" fmla="*/ 98 h 185"/>
                <a:gd name="T20" fmla="*/ 119 w 175"/>
                <a:gd name="T21" fmla="*/ 112 h 185"/>
                <a:gd name="T22" fmla="*/ 105 w 175"/>
                <a:gd name="T23" fmla="*/ 126 h 185"/>
                <a:gd name="T24" fmla="*/ 91 w 175"/>
                <a:gd name="T25" fmla="*/ 136 h 185"/>
                <a:gd name="T26" fmla="*/ 60 w 175"/>
                <a:gd name="T27" fmla="*/ 157 h 185"/>
                <a:gd name="T28" fmla="*/ 32 w 175"/>
                <a:gd name="T29" fmla="*/ 175 h 185"/>
                <a:gd name="T30" fmla="*/ 25 w 175"/>
                <a:gd name="T31" fmla="*/ 178 h 185"/>
                <a:gd name="T32" fmla="*/ 18 w 175"/>
                <a:gd name="T33" fmla="*/ 182 h 185"/>
                <a:gd name="T34" fmla="*/ 14 w 175"/>
                <a:gd name="T35" fmla="*/ 185 h 185"/>
                <a:gd name="T36" fmla="*/ 7 w 175"/>
                <a:gd name="T37" fmla="*/ 185 h 185"/>
                <a:gd name="T38" fmla="*/ 4 w 175"/>
                <a:gd name="T39" fmla="*/ 185 h 185"/>
                <a:gd name="T40" fmla="*/ 0 w 175"/>
                <a:gd name="T41" fmla="*/ 185 h 185"/>
                <a:gd name="T42" fmla="*/ 0 w 175"/>
                <a:gd name="T43" fmla="*/ 185 h 185"/>
                <a:gd name="T44" fmla="*/ 0 w 175"/>
                <a:gd name="T45" fmla="*/ 185 h 185"/>
                <a:gd name="T46" fmla="*/ 0 w 175"/>
                <a:gd name="T47" fmla="*/ 182 h 185"/>
                <a:gd name="T48" fmla="*/ 0 w 175"/>
                <a:gd name="T49" fmla="*/ 178 h 185"/>
                <a:gd name="T50" fmla="*/ 4 w 175"/>
                <a:gd name="T51" fmla="*/ 175 h 185"/>
                <a:gd name="T52" fmla="*/ 7 w 175"/>
                <a:gd name="T53" fmla="*/ 171 h 185"/>
                <a:gd name="T54" fmla="*/ 11 w 175"/>
                <a:gd name="T55" fmla="*/ 168 h 185"/>
                <a:gd name="T56" fmla="*/ 18 w 175"/>
                <a:gd name="T57" fmla="*/ 161 h 185"/>
                <a:gd name="T58" fmla="*/ 25 w 175"/>
                <a:gd name="T59" fmla="*/ 157 h 185"/>
                <a:gd name="T60" fmla="*/ 32 w 175"/>
                <a:gd name="T61" fmla="*/ 150 h 185"/>
                <a:gd name="T62" fmla="*/ 67 w 175"/>
                <a:gd name="T63" fmla="*/ 119 h 185"/>
                <a:gd name="T64" fmla="*/ 98 w 175"/>
                <a:gd name="T65" fmla="*/ 87 h 185"/>
                <a:gd name="T66" fmla="*/ 116 w 175"/>
                <a:gd name="T67" fmla="*/ 70 h 185"/>
                <a:gd name="T68" fmla="*/ 133 w 175"/>
                <a:gd name="T69" fmla="*/ 49 h 185"/>
                <a:gd name="T70" fmla="*/ 151 w 175"/>
                <a:gd name="T71" fmla="*/ 28 h 185"/>
                <a:gd name="T72" fmla="*/ 172 w 175"/>
                <a:gd name="T73" fmla="*/ 0 h 185"/>
                <a:gd name="T74" fmla="*/ 172 w 175"/>
                <a:gd name="T75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" h="185">
                  <a:moveTo>
                    <a:pt x="172" y="0"/>
                  </a:moveTo>
                  <a:lnTo>
                    <a:pt x="172" y="7"/>
                  </a:lnTo>
                  <a:lnTo>
                    <a:pt x="172" y="14"/>
                  </a:lnTo>
                  <a:lnTo>
                    <a:pt x="172" y="25"/>
                  </a:lnTo>
                  <a:lnTo>
                    <a:pt x="175" y="35"/>
                  </a:lnTo>
                  <a:lnTo>
                    <a:pt x="172" y="46"/>
                  </a:lnTo>
                  <a:lnTo>
                    <a:pt x="165" y="56"/>
                  </a:lnTo>
                  <a:lnTo>
                    <a:pt x="154" y="70"/>
                  </a:lnTo>
                  <a:lnTo>
                    <a:pt x="144" y="84"/>
                  </a:lnTo>
                  <a:lnTo>
                    <a:pt x="130" y="98"/>
                  </a:lnTo>
                  <a:lnTo>
                    <a:pt x="119" y="112"/>
                  </a:lnTo>
                  <a:lnTo>
                    <a:pt x="105" y="126"/>
                  </a:lnTo>
                  <a:lnTo>
                    <a:pt x="91" y="136"/>
                  </a:lnTo>
                  <a:lnTo>
                    <a:pt x="60" y="157"/>
                  </a:lnTo>
                  <a:lnTo>
                    <a:pt x="32" y="175"/>
                  </a:lnTo>
                  <a:lnTo>
                    <a:pt x="25" y="178"/>
                  </a:lnTo>
                  <a:lnTo>
                    <a:pt x="18" y="182"/>
                  </a:lnTo>
                  <a:lnTo>
                    <a:pt x="14" y="185"/>
                  </a:lnTo>
                  <a:lnTo>
                    <a:pt x="7" y="185"/>
                  </a:lnTo>
                  <a:lnTo>
                    <a:pt x="4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4" y="175"/>
                  </a:lnTo>
                  <a:lnTo>
                    <a:pt x="7" y="171"/>
                  </a:lnTo>
                  <a:lnTo>
                    <a:pt x="11" y="168"/>
                  </a:lnTo>
                  <a:lnTo>
                    <a:pt x="18" y="161"/>
                  </a:lnTo>
                  <a:lnTo>
                    <a:pt x="25" y="157"/>
                  </a:lnTo>
                  <a:lnTo>
                    <a:pt x="32" y="150"/>
                  </a:lnTo>
                  <a:lnTo>
                    <a:pt x="67" y="119"/>
                  </a:lnTo>
                  <a:lnTo>
                    <a:pt x="98" y="87"/>
                  </a:lnTo>
                  <a:lnTo>
                    <a:pt x="116" y="70"/>
                  </a:lnTo>
                  <a:lnTo>
                    <a:pt x="133" y="49"/>
                  </a:lnTo>
                  <a:lnTo>
                    <a:pt x="151" y="28"/>
                  </a:lnTo>
                  <a:lnTo>
                    <a:pt x="172" y="0"/>
                  </a:lnTo>
                  <a:lnTo>
                    <a:pt x="172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">
              <a:extLst>
                <a:ext uri="{FF2B5EF4-FFF2-40B4-BE49-F238E27FC236}">
                  <a16:creationId xmlns:a16="http://schemas.microsoft.com/office/drawing/2014/main" id="{AFCFA540-1F99-44D8-A430-B17D8BAD3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967" y="3409980"/>
              <a:ext cx="1205240" cy="836972"/>
            </a:xfrm>
            <a:custGeom>
              <a:avLst/>
              <a:gdLst>
                <a:gd name="T0" fmla="*/ 0 w 216"/>
                <a:gd name="T1" fmla="*/ 14 h 150"/>
                <a:gd name="T2" fmla="*/ 10 w 216"/>
                <a:gd name="T3" fmla="*/ 0 h 150"/>
                <a:gd name="T4" fmla="*/ 24 w 216"/>
                <a:gd name="T5" fmla="*/ 14 h 150"/>
                <a:gd name="T6" fmla="*/ 38 w 216"/>
                <a:gd name="T7" fmla="*/ 24 h 150"/>
                <a:gd name="T8" fmla="*/ 49 w 216"/>
                <a:gd name="T9" fmla="*/ 35 h 150"/>
                <a:gd name="T10" fmla="*/ 63 w 216"/>
                <a:gd name="T11" fmla="*/ 45 h 150"/>
                <a:gd name="T12" fmla="*/ 73 w 216"/>
                <a:gd name="T13" fmla="*/ 55 h 150"/>
                <a:gd name="T14" fmla="*/ 80 w 216"/>
                <a:gd name="T15" fmla="*/ 62 h 150"/>
                <a:gd name="T16" fmla="*/ 91 w 216"/>
                <a:gd name="T17" fmla="*/ 69 h 150"/>
                <a:gd name="T18" fmla="*/ 98 w 216"/>
                <a:gd name="T19" fmla="*/ 76 h 150"/>
                <a:gd name="T20" fmla="*/ 111 w 216"/>
                <a:gd name="T21" fmla="*/ 83 h 150"/>
                <a:gd name="T22" fmla="*/ 129 w 216"/>
                <a:gd name="T23" fmla="*/ 94 h 150"/>
                <a:gd name="T24" fmla="*/ 146 w 216"/>
                <a:gd name="T25" fmla="*/ 104 h 150"/>
                <a:gd name="T26" fmla="*/ 171 w 216"/>
                <a:gd name="T27" fmla="*/ 115 h 150"/>
                <a:gd name="T28" fmla="*/ 181 w 216"/>
                <a:gd name="T29" fmla="*/ 118 h 150"/>
                <a:gd name="T30" fmla="*/ 188 w 216"/>
                <a:gd name="T31" fmla="*/ 125 h 150"/>
                <a:gd name="T32" fmla="*/ 199 w 216"/>
                <a:gd name="T33" fmla="*/ 129 h 150"/>
                <a:gd name="T34" fmla="*/ 206 w 216"/>
                <a:gd name="T35" fmla="*/ 132 h 150"/>
                <a:gd name="T36" fmla="*/ 209 w 216"/>
                <a:gd name="T37" fmla="*/ 136 h 150"/>
                <a:gd name="T38" fmla="*/ 213 w 216"/>
                <a:gd name="T39" fmla="*/ 139 h 150"/>
                <a:gd name="T40" fmla="*/ 216 w 216"/>
                <a:gd name="T41" fmla="*/ 139 h 150"/>
                <a:gd name="T42" fmla="*/ 216 w 216"/>
                <a:gd name="T43" fmla="*/ 143 h 150"/>
                <a:gd name="T44" fmla="*/ 216 w 216"/>
                <a:gd name="T45" fmla="*/ 143 h 150"/>
                <a:gd name="T46" fmla="*/ 213 w 216"/>
                <a:gd name="T47" fmla="*/ 143 h 150"/>
                <a:gd name="T48" fmla="*/ 213 w 216"/>
                <a:gd name="T49" fmla="*/ 146 h 150"/>
                <a:gd name="T50" fmla="*/ 209 w 216"/>
                <a:gd name="T51" fmla="*/ 146 h 150"/>
                <a:gd name="T52" fmla="*/ 206 w 216"/>
                <a:gd name="T53" fmla="*/ 146 h 150"/>
                <a:gd name="T54" fmla="*/ 199 w 216"/>
                <a:gd name="T55" fmla="*/ 150 h 150"/>
                <a:gd name="T56" fmla="*/ 195 w 216"/>
                <a:gd name="T57" fmla="*/ 150 h 150"/>
                <a:gd name="T58" fmla="*/ 188 w 216"/>
                <a:gd name="T59" fmla="*/ 150 h 150"/>
                <a:gd name="T60" fmla="*/ 174 w 216"/>
                <a:gd name="T61" fmla="*/ 150 h 150"/>
                <a:gd name="T62" fmla="*/ 164 w 216"/>
                <a:gd name="T63" fmla="*/ 150 h 150"/>
                <a:gd name="T64" fmla="*/ 153 w 216"/>
                <a:gd name="T65" fmla="*/ 150 h 150"/>
                <a:gd name="T66" fmla="*/ 146 w 216"/>
                <a:gd name="T67" fmla="*/ 150 h 150"/>
                <a:gd name="T68" fmla="*/ 132 w 216"/>
                <a:gd name="T69" fmla="*/ 150 h 150"/>
                <a:gd name="T70" fmla="*/ 129 w 216"/>
                <a:gd name="T71" fmla="*/ 150 h 150"/>
                <a:gd name="T72" fmla="*/ 125 w 216"/>
                <a:gd name="T73" fmla="*/ 146 h 150"/>
                <a:gd name="T74" fmla="*/ 122 w 216"/>
                <a:gd name="T75" fmla="*/ 146 h 150"/>
                <a:gd name="T76" fmla="*/ 118 w 216"/>
                <a:gd name="T77" fmla="*/ 143 h 150"/>
                <a:gd name="T78" fmla="*/ 115 w 216"/>
                <a:gd name="T79" fmla="*/ 139 h 150"/>
                <a:gd name="T80" fmla="*/ 108 w 216"/>
                <a:gd name="T81" fmla="*/ 136 h 150"/>
                <a:gd name="T82" fmla="*/ 105 w 216"/>
                <a:gd name="T83" fmla="*/ 129 h 150"/>
                <a:gd name="T84" fmla="*/ 98 w 216"/>
                <a:gd name="T85" fmla="*/ 122 h 150"/>
                <a:gd name="T86" fmla="*/ 87 w 216"/>
                <a:gd name="T87" fmla="*/ 115 h 150"/>
                <a:gd name="T88" fmla="*/ 80 w 216"/>
                <a:gd name="T89" fmla="*/ 104 h 150"/>
                <a:gd name="T90" fmla="*/ 63 w 216"/>
                <a:gd name="T91" fmla="*/ 83 h 150"/>
                <a:gd name="T92" fmla="*/ 42 w 216"/>
                <a:gd name="T93" fmla="*/ 62 h 150"/>
                <a:gd name="T94" fmla="*/ 21 w 216"/>
                <a:gd name="T95" fmla="*/ 38 h 150"/>
                <a:gd name="T96" fmla="*/ 0 w 216"/>
                <a:gd name="T97" fmla="*/ 14 h 150"/>
                <a:gd name="T98" fmla="*/ 0 w 216"/>
                <a:gd name="T99" fmla="*/ 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6" h="150">
                  <a:moveTo>
                    <a:pt x="0" y="14"/>
                  </a:moveTo>
                  <a:lnTo>
                    <a:pt x="10" y="0"/>
                  </a:lnTo>
                  <a:lnTo>
                    <a:pt x="24" y="14"/>
                  </a:lnTo>
                  <a:lnTo>
                    <a:pt x="38" y="24"/>
                  </a:lnTo>
                  <a:lnTo>
                    <a:pt x="49" y="35"/>
                  </a:lnTo>
                  <a:lnTo>
                    <a:pt x="63" y="45"/>
                  </a:lnTo>
                  <a:lnTo>
                    <a:pt x="73" y="55"/>
                  </a:lnTo>
                  <a:lnTo>
                    <a:pt x="80" y="62"/>
                  </a:lnTo>
                  <a:lnTo>
                    <a:pt x="91" y="69"/>
                  </a:lnTo>
                  <a:lnTo>
                    <a:pt x="98" y="76"/>
                  </a:lnTo>
                  <a:lnTo>
                    <a:pt x="111" y="83"/>
                  </a:lnTo>
                  <a:lnTo>
                    <a:pt x="129" y="94"/>
                  </a:lnTo>
                  <a:lnTo>
                    <a:pt x="146" y="104"/>
                  </a:lnTo>
                  <a:lnTo>
                    <a:pt x="171" y="115"/>
                  </a:lnTo>
                  <a:lnTo>
                    <a:pt x="181" y="118"/>
                  </a:lnTo>
                  <a:lnTo>
                    <a:pt x="188" y="125"/>
                  </a:lnTo>
                  <a:lnTo>
                    <a:pt x="199" y="129"/>
                  </a:lnTo>
                  <a:lnTo>
                    <a:pt x="206" y="132"/>
                  </a:lnTo>
                  <a:lnTo>
                    <a:pt x="209" y="136"/>
                  </a:lnTo>
                  <a:lnTo>
                    <a:pt x="213" y="139"/>
                  </a:lnTo>
                  <a:lnTo>
                    <a:pt x="216" y="139"/>
                  </a:lnTo>
                  <a:lnTo>
                    <a:pt x="216" y="143"/>
                  </a:lnTo>
                  <a:lnTo>
                    <a:pt x="216" y="143"/>
                  </a:lnTo>
                  <a:lnTo>
                    <a:pt x="213" y="143"/>
                  </a:lnTo>
                  <a:lnTo>
                    <a:pt x="213" y="146"/>
                  </a:lnTo>
                  <a:lnTo>
                    <a:pt x="209" y="146"/>
                  </a:lnTo>
                  <a:lnTo>
                    <a:pt x="206" y="146"/>
                  </a:lnTo>
                  <a:lnTo>
                    <a:pt x="199" y="150"/>
                  </a:lnTo>
                  <a:lnTo>
                    <a:pt x="195" y="150"/>
                  </a:lnTo>
                  <a:lnTo>
                    <a:pt x="188" y="150"/>
                  </a:lnTo>
                  <a:lnTo>
                    <a:pt x="174" y="150"/>
                  </a:lnTo>
                  <a:lnTo>
                    <a:pt x="164" y="150"/>
                  </a:lnTo>
                  <a:lnTo>
                    <a:pt x="153" y="150"/>
                  </a:lnTo>
                  <a:lnTo>
                    <a:pt x="146" y="150"/>
                  </a:lnTo>
                  <a:lnTo>
                    <a:pt x="132" y="150"/>
                  </a:lnTo>
                  <a:lnTo>
                    <a:pt x="129" y="150"/>
                  </a:lnTo>
                  <a:lnTo>
                    <a:pt x="125" y="146"/>
                  </a:lnTo>
                  <a:lnTo>
                    <a:pt x="122" y="146"/>
                  </a:lnTo>
                  <a:lnTo>
                    <a:pt x="118" y="143"/>
                  </a:lnTo>
                  <a:lnTo>
                    <a:pt x="115" y="139"/>
                  </a:lnTo>
                  <a:lnTo>
                    <a:pt x="108" y="136"/>
                  </a:lnTo>
                  <a:lnTo>
                    <a:pt x="105" y="129"/>
                  </a:lnTo>
                  <a:lnTo>
                    <a:pt x="98" y="122"/>
                  </a:lnTo>
                  <a:lnTo>
                    <a:pt x="87" y="115"/>
                  </a:lnTo>
                  <a:lnTo>
                    <a:pt x="80" y="104"/>
                  </a:lnTo>
                  <a:lnTo>
                    <a:pt x="63" y="83"/>
                  </a:lnTo>
                  <a:lnTo>
                    <a:pt x="42" y="62"/>
                  </a:lnTo>
                  <a:lnTo>
                    <a:pt x="21" y="38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52680123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949F8C0-2431-4BA5-95E0-B8B98ADAF914}"/>
              </a:ext>
            </a:extLst>
          </p:cNvPr>
          <p:cNvGrpSpPr/>
          <p:nvPr/>
        </p:nvGrpSpPr>
        <p:grpSpPr>
          <a:xfrm>
            <a:off x="3343777" y="2312826"/>
            <a:ext cx="2025475" cy="1908296"/>
            <a:chOff x="3327735" y="4927689"/>
            <a:chExt cx="2025475" cy="1908296"/>
          </a:xfrm>
        </p:grpSpPr>
        <p:sp>
          <p:nvSpPr>
            <p:cNvPr id="3" name="Freeform 22">
              <a:extLst>
                <a:ext uri="{FF2B5EF4-FFF2-40B4-BE49-F238E27FC236}">
                  <a16:creationId xmlns:a16="http://schemas.microsoft.com/office/drawing/2014/main" id="{5E3870F9-2837-4393-ADCC-FB62E6B8C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647" y="4927689"/>
              <a:ext cx="429648" cy="368268"/>
            </a:xfrm>
            <a:custGeom>
              <a:avLst/>
              <a:gdLst>
                <a:gd name="T0" fmla="*/ 77 w 77"/>
                <a:gd name="T1" fmla="*/ 52 h 66"/>
                <a:gd name="T2" fmla="*/ 77 w 77"/>
                <a:gd name="T3" fmla="*/ 56 h 66"/>
                <a:gd name="T4" fmla="*/ 73 w 77"/>
                <a:gd name="T5" fmla="*/ 63 h 66"/>
                <a:gd name="T6" fmla="*/ 70 w 77"/>
                <a:gd name="T7" fmla="*/ 63 h 66"/>
                <a:gd name="T8" fmla="*/ 66 w 77"/>
                <a:gd name="T9" fmla="*/ 66 h 66"/>
                <a:gd name="T10" fmla="*/ 63 w 77"/>
                <a:gd name="T11" fmla="*/ 66 h 66"/>
                <a:gd name="T12" fmla="*/ 59 w 77"/>
                <a:gd name="T13" fmla="*/ 66 h 66"/>
                <a:gd name="T14" fmla="*/ 56 w 77"/>
                <a:gd name="T15" fmla="*/ 66 h 66"/>
                <a:gd name="T16" fmla="*/ 52 w 77"/>
                <a:gd name="T17" fmla="*/ 63 h 66"/>
                <a:gd name="T18" fmla="*/ 49 w 77"/>
                <a:gd name="T19" fmla="*/ 59 h 66"/>
                <a:gd name="T20" fmla="*/ 42 w 77"/>
                <a:gd name="T21" fmla="*/ 56 h 66"/>
                <a:gd name="T22" fmla="*/ 31 w 77"/>
                <a:gd name="T23" fmla="*/ 45 h 66"/>
                <a:gd name="T24" fmla="*/ 24 w 77"/>
                <a:gd name="T25" fmla="*/ 35 h 66"/>
                <a:gd name="T26" fmla="*/ 14 w 77"/>
                <a:gd name="T27" fmla="*/ 24 h 66"/>
                <a:gd name="T28" fmla="*/ 7 w 77"/>
                <a:gd name="T29" fmla="*/ 17 h 66"/>
                <a:gd name="T30" fmla="*/ 0 w 77"/>
                <a:gd name="T31" fmla="*/ 10 h 66"/>
                <a:gd name="T32" fmla="*/ 0 w 77"/>
                <a:gd name="T33" fmla="*/ 7 h 66"/>
                <a:gd name="T34" fmla="*/ 0 w 77"/>
                <a:gd name="T35" fmla="*/ 3 h 66"/>
                <a:gd name="T36" fmla="*/ 0 w 77"/>
                <a:gd name="T37" fmla="*/ 0 h 66"/>
                <a:gd name="T38" fmla="*/ 7 w 77"/>
                <a:gd name="T39" fmla="*/ 0 h 66"/>
                <a:gd name="T40" fmla="*/ 14 w 77"/>
                <a:gd name="T41" fmla="*/ 0 h 66"/>
                <a:gd name="T42" fmla="*/ 21 w 77"/>
                <a:gd name="T43" fmla="*/ 0 h 66"/>
                <a:gd name="T44" fmla="*/ 31 w 77"/>
                <a:gd name="T45" fmla="*/ 3 h 66"/>
                <a:gd name="T46" fmla="*/ 38 w 77"/>
                <a:gd name="T47" fmla="*/ 7 h 66"/>
                <a:gd name="T48" fmla="*/ 49 w 77"/>
                <a:gd name="T49" fmla="*/ 10 h 66"/>
                <a:gd name="T50" fmla="*/ 59 w 77"/>
                <a:gd name="T51" fmla="*/ 14 h 66"/>
                <a:gd name="T52" fmla="*/ 66 w 77"/>
                <a:gd name="T53" fmla="*/ 21 h 66"/>
                <a:gd name="T54" fmla="*/ 70 w 77"/>
                <a:gd name="T55" fmla="*/ 24 h 66"/>
                <a:gd name="T56" fmla="*/ 77 w 77"/>
                <a:gd name="T57" fmla="*/ 31 h 66"/>
                <a:gd name="T58" fmla="*/ 77 w 77"/>
                <a:gd name="T59" fmla="*/ 35 h 66"/>
                <a:gd name="T60" fmla="*/ 77 w 77"/>
                <a:gd name="T61" fmla="*/ 38 h 66"/>
                <a:gd name="T62" fmla="*/ 77 w 77"/>
                <a:gd name="T63" fmla="*/ 45 h 66"/>
                <a:gd name="T64" fmla="*/ 77 w 77"/>
                <a:gd name="T65" fmla="*/ 52 h 66"/>
                <a:gd name="T66" fmla="*/ 77 w 77"/>
                <a:gd name="T67" fmla="*/ 5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" h="66">
                  <a:moveTo>
                    <a:pt x="77" y="52"/>
                  </a:moveTo>
                  <a:lnTo>
                    <a:pt x="77" y="56"/>
                  </a:lnTo>
                  <a:lnTo>
                    <a:pt x="73" y="63"/>
                  </a:lnTo>
                  <a:lnTo>
                    <a:pt x="70" y="63"/>
                  </a:lnTo>
                  <a:lnTo>
                    <a:pt x="66" y="66"/>
                  </a:lnTo>
                  <a:lnTo>
                    <a:pt x="63" y="66"/>
                  </a:lnTo>
                  <a:lnTo>
                    <a:pt x="59" y="66"/>
                  </a:lnTo>
                  <a:lnTo>
                    <a:pt x="56" y="66"/>
                  </a:lnTo>
                  <a:lnTo>
                    <a:pt x="52" y="63"/>
                  </a:lnTo>
                  <a:lnTo>
                    <a:pt x="49" y="59"/>
                  </a:lnTo>
                  <a:lnTo>
                    <a:pt x="42" y="56"/>
                  </a:lnTo>
                  <a:lnTo>
                    <a:pt x="31" y="45"/>
                  </a:lnTo>
                  <a:lnTo>
                    <a:pt x="24" y="35"/>
                  </a:lnTo>
                  <a:lnTo>
                    <a:pt x="14" y="24"/>
                  </a:lnTo>
                  <a:lnTo>
                    <a:pt x="7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31" y="3"/>
                  </a:lnTo>
                  <a:lnTo>
                    <a:pt x="38" y="7"/>
                  </a:lnTo>
                  <a:lnTo>
                    <a:pt x="49" y="10"/>
                  </a:lnTo>
                  <a:lnTo>
                    <a:pt x="59" y="14"/>
                  </a:lnTo>
                  <a:lnTo>
                    <a:pt x="66" y="21"/>
                  </a:lnTo>
                  <a:lnTo>
                    <a:pt x="70" y="24"/>
                  </a:lnTo>
                  <a:lnTo>
                    <a:pt x="77" y="31"/>
                  </a:lnTo>
                  <a:lnTo>
                    <a:pt x="77" y="35"/>
                  </a:lnTo>
                  <a:lnTo>
                    <a:pt x="77" y="38"/>
                  </a:lnTo>
                  <a:lnTo>
                    <a:pt x="77" y="45"/>
                  </a:lnTo>
                  <a:lnTo>
                    <a:pt x="77" y="52"/>
                  </a:lnTo>
                  <a:lnTo>
                    <a:pt x="77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3">
              <a:extLst>
                <a:ext uri="{FF2B5EF4-FFF2-40B4-BE49-F238E27FC236}">
                  <a16:creationId xmlns:a16="http://schemas.microsoft.com/office/drawing/2014/main" id="{71CC8536-2A64-4223-9876-EEC218962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059" y="5374074"/>
              <a:ext cx="1188502" cy="334789"/>
            </a:xfrm>
            <a:custGeom>
              <a:avLst/>
              <a:gdLst>
                <a:gd name="T0" fmla="*/ 189 w 213"/>
                <a:gd name="T1" fmla="*/ 0 h 60"/>
                <a:gd name="T2" fmla="*/ 196 w 213"/>
                <a:gd name="T3" fmla="*/ 0 h 60"/>
                <a:gd name="T4" fmla="*/ 199 w 213"/>
                <a:gd name="T5" fmla="*/ 4 h 60"/>
                <a:gd name="T6" fmla="*/ 206 w 213"/>
                <a:gd name="T7" fmla="*/ 7 h 60"/>
                <a:gd name="T8" fmla="*/ 210 w 213"/>
                <a:gd name="T9" fmla="*/ 11 h 60"/>
                <a:gd name="T10" fmla="*/ 213 w 213"/>
                <a:gd name="T11" fmla="*/ 18 h 60"/>
                <a:gd name="T12" fmla="*/ 213 w 213"/>
                <a:gd name="T13" fmla="*/ 21 h 60"/>
                <a:gd name="T14" fmla="*/ 213 w 213"/>
                <a:gd name="T15" fmla="*/ 25 h 60"/>
                <a:gd name="T16" fmla="*/ 210 w 213"/>
                <a:gd name="T17" fmla="*/ 28 h 60"/>
                <a:gd name="T18" fmla="*/ 206 w 213"/>
                <a:gd name="T19" fmla="*/ 32 h 60"/>
                <a:gd name="T20" fmla="*/ 199 w 213"/>
                <a:gd name="T21" fmla="*/ 32 h 60"/>
                <a:gd name="T22" fmla="*/ 192 w 213"/>
                <a:gd name="T23" fmla="*/ 35 h 60"/>
                <a:gd name="T24" fmla="*/ 178 w 213"/>
                <a:gd name="T25" fmla="*/ 35 h 60"/>
                <a:gd name="T26" fmla="*/ 154 w 213"/>
                <a:gd name="T27" fmla="*/ 42 h 60"/>
                <a:gd name="T28" fmla="*/ 129 w 213"/>
                <a:gd name="T29" fmla="*/ 46 h 60"/>
                <a:gd name="T30" fmla="*/ 101 w 213"/>
                <a:gd name="T31" fmla="*/ 49 h 60"/>
                <a:gd name="T32" fmla="*/ 77 w 213"/>
                <a:gd name="T33" fmla="*/ 53 h 60"/>
                <a:gd name="T34" fmla="*/ 63 w 213"/>
                <a:gd name="T35" fmla="*/ 56 h 60"/>
                <a:gd name="T36" fmla="*/ 52 w 213"/>
                <a:gd name="T37" fmla="*/ 56 h 60"/>
                <a:gd name="T38" fmla="*/ 46 w 213"/>
                <a:gd name="T39" fmla="*/ 60 h 60"/>
                <a:gd name="T40" fmla="*/ 39 w 213"/>
                <a:gd name="T41" fmla="*/ 60 h 60"/>
                <a:gd name="T42" fmla="*/ 35 w 213"/>
                <a:gd name="T43" fmla="*/ 60 h 60"/>
                <a:gd name="T44" fmla="*/ 32 w 213"/>
                <a:gd name="T45" fmla="*/ 56 h 60"/>
                <a:gd name="T46" fmla="*/ 21 w 213"/>
                <a:gd name="T47" fmla="*/ 53 h 60"/>
                <a:gd name="T48" fmla="*/ 14 w 213"/>
                <a:gd name="T49" fmla="*/ 49 h 60"/>
                <a:gd name="T50" fmla="*/ 7 w 213"/>
                <a:gd name="T51" fmla="*/ 46 h 60"/>
                <a:gd name="T52" fmla="*/ 4 w 213"/>
                <a:gd name="T53" fmla="*/ 46 h 60"/>
                <a:gd name="T54" fmla="*/ 0 w 213"/>
                <a:gd name="T55" fmla="*/ 42 h 60"/>
                <a:gd name="T56" fmla="*/ 0 w 213"/>
                <a:gd name="T57" fmla="*/ 39 h 60"/>
                <a:gd name="T58" fmla="*/ 0 w 213"/>
                <a:gd name="T59" fmla="*/ 35 h 60"/>
                <a:gd name="T60" fmla="*/ 4 w 213"/>
                <a:gd name="T61" fmla="*/ 35 h 60"/>
                <a:gd name="T62" fmla="*/ 7 w 213"/>
                <a:gd name="T63" fmla="*/ 32 h 60"/>
                <a:gd name="T64" fmla="*/ 14 w 213"/>
                <a:gd name="T65" fmla="*/ 32 h 60"/>
                <a:gd name="T66" fmla="*/ 25 w 213"/>
                <a:gd name="T67" fmla="*/ 32 h 60"/>
                <a:gd name="T68" fmla="*/ 39 w 213"/>
                <a:gd name="T69" fmla="*/ 32 h 60"/>
                <a:gd name="T70" fmla="*/ 42 w 213"/>
                <a:gd name="T71" fmla="*/ 32 h 60"/>
                <a:gd name="T72" fmla="*/ 46 w 213"/>
                <a:gd name="T73" fmla="*/ 28 h 60"/>
                <a:gd name="T74" fmla="*/ 52 w 213"/>
                <a:gd name="T75" fmla="*/ 28 h 60"/>
                <a:gd name="T76" fmla="*/ 59 w 213"/>
                <a:gd name="T77" fmla="*/ 28 h 60"/>
                <a:gd name="T78" fmla="*/ 66 w 213"/>
                <a:gd name="T79" fmla="*/ 25 h 60"/>
                <a:gd name="T80" fmla="*/ 77 w 213"/>
                <a:gd name="T81" fmla="*/ 25 h 60"/>
                <a:gd name="T82" fmla="*/ 84 w 213"/>
                <a:gd name="T83" fmla="*/ 21 h 60"/>
                <a:gd name="T84" fmla="*/ 94 w 213"/>
                <a:gd name="T85" fmla="*/ 18 h 60"/>
                <a:gd name="T86" fmla="*/ 108 w 213"/>
                <a:gd name="T87" fmla="*/ 18 h 60"/>
                <a:gd name="T88" fmla="*/ 115 w 213"/>
                <a:gd name="T89" fmla="*/ 14 h 60"/>
                <a:gd name="T90" fmla="*/ 136 w 213"/>
                <a:gd name="T91" fmla="*/ 11 h 60"/>
                <a:gd name="T92" fmla="*/ 150 w 213"/>
                <a:gd name="T93" fmla="*/ 7 h 60"/>
                <a:gd name="T94" fmla="*/ 161 w 213"/>
                <a:gd name="T95" fmla="*/ 7 h 60"/>
                <a:gd name="T96" fmla="*/ 175 w 213"/>
                <a:gd name="T97" fmla="*/ 4 h 60"/>
                <a:gd name="T98" fmla="*/ 189 w 213"/>
                <a:gd name="T99" fmla="*/ 0 h 60"/>
                <a:gd name="T100" fmla="*/ 189 w 213"/>
                <a:gd name="T10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3" h="60">
                  <a:moveTo>
                    <a:pt x="189" y="0"/>
                  </a:moveTo>
                  <a:lnTo>
                    <a:pt x="196" y="0"/>
                  </a:lnTo>
                  <a:lnTo>
                    <a:pt x="199" y="4"/>
                  </a:lnTo>
                  <a:lnTo>
                    <a:pt x="206" y="7"/>
                  </a:lnTo>
                  <a:lnTo>
                    <a:pt x="210" y="11"/>
                  </a:lnTo>
                  <a:lnTo>
                    <a:pt x="213" y="18"/>
                  </a:lnTo>
                  <a:lnTo>
                    <a:pt x="213" y="21"/>
                  </a:lnTo>
                  <a:lnTo>
                    <a:pt x="213" y="25"/>
                  </a:lnTo>
                  <a:lnTo>
                    <a:pt x="210" y="28"/>
                  </a:lnTo>
                  <a:lnTo>
                    <a:pt x="206" y="32"/>
                  </a:lnTo>
                  <a:lnTo>
                    <a:pt x="199" y="32"/>
                  </a:lnTo>
                  <a:lnTo>
                    <a:pt x="192" y="35"/>
                  </a:lnTo>
                  <a:lnTo>
                    <a:pt x="178" y="35"/>
                  </a:lnTo>
                  <a:lnTo>
                    <a:pt x="154" y="42"/>
                  </a:lnTo>
                  <a:lnTo>
                    <a:pt x="129" y="46"/>
                  </a:lnTo>
                  <a:lnTo>
                    <a:pt x="101" y="49"/>
                  </a:lnTo>
                  <a:lnTo>
                    <a:pt x="77" y="53"/>
                  </a:lnTo>
                  <a:lnTo>
                    <a:pt x="63" y="56"/>
                  </a:lnTo>
                  <a:lnTo>
                    <a:pt x="52" y="56"/>
                  </a:lnTo>
                  <a:lnTo>
                    <a:pt x="46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2" y="56"/>
                  </a:lnTo>
                  <a:lnTo>
                    <a:pt x="21" y="53"/>
                  </a:lnTo>
                  <a:lnTo>
                    <a:pt x="14" y="49"/>
                  </a:lnTo>
                  <a:lnTo>
                    <a:pt x="7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7" y="32"/>
                  </a:lnTo>
                  <a:lnTo>
                    <a:pt x="14" y="32"/>
                  </a:lnTo>
                  <a:lnTo>
                    <a:pt x="25" y="32"/>
                  </a:lnTo>
                  <a:lnTo>
                    <a:pt x="39" y="32"/>
                  </a:lnTo>
                  <a:lnTo>
                    <a:pt x="42" y="32"/>
                  </a:lnTo>
                  <a:lnTo>
                    <a:pt x="46" y="28"/>
                  </a:lnTo>
                  <a:lnTo>
                    <a:pt x="52" y="28"/>
                  </a:lnTo>
                  <a:lnTo>
                    <a:pt x="59" y="28"/>
                  </a:lnTo>
                  <a:lnTo>
                    <a:pt x="66" y="25"/>
                  </a:lnTo>
                  <a:lnTo>
                    <a:pt x="77" y="25"/>
                  </a:lnTo>
                  <a:lnTo>
                    <a:pt x="84" y="21"/>
                  </a:lnTo>
                  <a:lnTo>
                    <a:pt x="94" y="18"/>
                  </a:lnTo>
                  <a:lnTo>
                    <a:pt x="108" y="18"/>
                  </a:lnTo>
                  <a:lnTo>
                    <a:pt x="115" y="14"/>
                  </a:lnTo>
                  <a:lnTo>
                    <a:pt x="136" y="11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5" y="4"/>
                  </a:lnTo>
                  <a:lnTo>
                    <a:pt x="189" y="0"/>
                  </a:lnTo>
                  <a:lnTo>
                    <a:pt x="189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4">
              <a:extLst>
                <a:ext uri="{FF2B5EF4-FFF2-40B4-BE49-F238E27FC236}">
                  <a16:creationId xmlns:a16="http://schemas.microsoft.com/office/drawing/2014/main" id="{D7338464-84FE-44B8-9933-E6C118ADD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562" y="5608426"/>
              <a:ext cx="156235" cy="1015526"/>
            </a:xfrm>
            <a:custGeom>
              <a:avLst/>
              <a:gdLst>
                <a:gd name="T0" fmla="*/ 0 w 28"/>
                <a:gd name="T1" fmla="*/ 0 h 182"/>
                <a:gd name="T2" fmla="*/ 4 w 28"/>
                <a:gd name="T3" fmla="*/ 4 h 182"/>
                <a:gd name="T4" fmla="*/ 11 w 28"/>
                <a:gd name="T5" fmla="*/ 7 h 182"/>
                <a:gd name="T6" fmla="*/ 18 w 28"/>
                <a:gd name="T7" fmla="*/ 14 h 182"/>
                <a:gd name="T8" fmla="*/ 25 w 28"/>
                <a:gd name="T9" fmla="*/ 18 h 182"/>
                <a:gd name="T10" fmla="*/ 25 w 28"/>
                <a:gd name="T11" fmla="*/ 21 h 182"/>
                <a:gd name="T12" fmla="*/ 28 w 28"/>
                <a:gd name="T13" fmla="*/ 28 h 182"/>
                <a:gd name="T14" fmla="*/ 25 w 28"/>
                <a:gd name="T15" fmla="*/ 32 h 182"/>
                <a:gd name="T16" fmla="*/ 25 w 28"/>
                <a:gd name="T17" fmla="*/ 35 h 182"/>
                <a:gd name="T18" fmla="*/ 25 w 28"/>
                <a:gd name="T19" fmla="*/ 39 h 182"/>
                <a:gd name="T20" fmla="*/ 25 w 28"/>
                <a:gd name="T21" fmla="*/ 42 h 182"/>
                <a:gd name="T22" fmla="*/ 21 w 28"/>
                <a:gd name="T23" fmla="*/ 46 h 182"/>
                <a:gd name="T24" fmla="*/ 21 w 28"/>
                <a:gd name="T25" fmla="*/ 53 h 182"/>
                <a:gd name="T26" fmla="*/ 21 w 28"/>
                <a:gd name="T27" fmla="*/ 63 h 182"/>
                <a:gd name="T28" fmla="*/ 21 w 28"/>
                <a:gd name="T29" fmla="*/ 70 h 182"/>
                <a:gd name="T30" fmla="*/ 21 w 28"/>
                <a:gd name="T31" fmla="*/ 81 h 182"/>
                <a:gd name="T32" fmla="*/ 18 w 28"/>
                <a:gd name="T33" fmla="*/ 129 h 182"/>
                <a:gd name="T34" fmla="*/ 18 w 28"/>
                <a:gd name="T35" fmla="*/ 182 h 182"/>
                <a:gd name="T36" fmla="*/ 4 w 28"/>
                <a:gd name="T37" fmla="*/ 182 h 182"/>
                <a:gd name="T38" fmla="*/ 4 w 28"/>
                <a:gd name="T39" fmla="*/ 175 h 182"/>
                <a:gd name="T40" fmla="*/ 4 w 28"/>
                <a:gd name="T41" fmla="*/ 168 h 182"/>
                <a:gd name="T42" fmla="*/ 4 w 28"/>
                <a:gd name="T43" fmla="*/ 161 h 182"/>
                <a:gd name="T44" fmla="*/ 4 w 28"/>
                <a:gd name="T45" fmla="*/ 150 h 182"/>
                <a:gd name="T46" fmla="*/ 7 w 28"/>
                <a:gd name="T47" fmla="*/ 140 h 182"/>
                <a:gd name="T48" fmla="*/ 7 w 28"/>
                <a:gd name="T49" fmla="*/ 126 h 182"/>
                <a:gd name="T50" fmla="*/ 7 w 28"/>
                <a:gd name="T51" fmla="*/ 112 h 182"/>
                <a:gd name="T52" fmla="*/ 7 w 28"/>
                <a:gd name="T53" fmla="*/ 98 h 182"/>
                <a:gd name="T54" fmla="*/ 7 w 28"/>
                <a:gd name="T55" fmla="*/ 81 h 182"/>
                <a:gd name="T56" fmla="*/ 7 w 28"/>
                <a:gd name="T57" fmla="*/ 67 h 182"/>
                <a:gd name="T58" fmla="*/ 4 w 28"/>
                <a:gd name="T59" fmla="*/ 53 h 182"/>
                <a:gd name="T60" fmla="*/ 4 w 28"/>
                <a:gd name="T61" fmla="*/ 39 h 182"/>
                <a:gd name="T62" fmla="*/ 4 w 28"/>
                <a:gd name="T63" fmla="*/ 28 h 182"/>
                <a:gd name="T64" fmla="*/ 4 w 28"/>
                <a:gd name="T65" fmla="*/ 18 h 182"/>
                <a:gd name="T66" fmla="*/ 0 w 28"/>
                <a:gd name="T67" fmla="*/ 7 h 182"/>
                <a:gd name="T68" fmla="*/ 0 w 28"/>
                <a:gd name="T69" fmla="*/ 0 h 182"/>
                <a:gd name="T70" fmla="*/ 0 w 28"/>
                <a:gd name="T7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182">
                  <a:moveTo>
                    <a:pt x="0" y="0"/>
                  </a:moveTo>
                  <a:lnTo>
                    <a:pt x="4" y="4"/>
                  </a:lnTo>
                  <a:lnTo>
                    <a:pt x="11" y="7"/>
                  </a:lnTo>
                  <a:lnTo>
                    <a:pt x="18" y="14"/>
                  </a:lnTo>
                  <a:lnTo>
                    <a:pt x="25" y="18"/>
                  </a:lnTo>
                  <a:lnTo>
                    <a:pt x="25" y="21"/>
                  </a:lnTo>
                  <a:lnTo>
                    <a:pt x="28" y="28"/>
                  </a:lnTo>
                  <a:lnTo>
                    <a:pt x="25" y="32"/>
                  </a:lnTo>
                  <a:lnTo>
                    <a:pt x="25" y="35"/>
                  </a:lnTo>
                  <a:lnTo>
                    <a:pt x="25" y="39"/>
                  </a:lnTo>
                  <a:lnTo>
                    <a:pt x="25" y="42"/>
                  </a:lnTo>
                  <a:lnTo>
                    <a:pt x="21" y="46"/>
                  </a:lnTo>
                  <a:lnTo>
                    <a:pt x="21" y="53"/>
                  </a:lnTo>
                  <a:lnTo>
                    <a:pt x="21" y="63"/>
                  </a:lnTo>
                  <a:lnTo>
                    <a:pt x="21" y="70"/>
                  </a:lnTo>
                  <a:lnTo>
                    <a:pt x="21" y="81"/>
                  </a:lnTo>
                  <a:lnTo>
                    <a:pt x="18" y="129"/>
                  </a:lnTo>
                  <a:lnTo>
                    <a:pt x="18" y="182"/>
                  </a:lnTo>
                  <a:lnTo>
                    <a:pt x="4" y="182"/>
                  </a:lnTo>
                  <a:lnTo>
                    <a:pt x="4" y="175"/>
                  </a:lnTo>
                  <a:lnTo>
                    <a:pt x="4" y="168"/>
                  </a:lnTo>
                  <a:lnTo>
                    <a:pt x="4" y="161"/>
                  </a:lnTo>
                  <a:lnTo>
                    <a:pt x="4" y="150"/>
                  </a:lnTo>
                  <a:lnTo>
                    <a:pt x="7" y="140"/>
                  </a:lnTo>
                  <a:lnTo>
                    <a:pt x="7" y="126"/>
                  </a:lnTo>
                  <a:lnTo>
                    <a:pt x="7" y="112"/>
                  </a:lnTo>
                  <a:lnTo>
                    <a:pt x="7" y="98"/>
                  </a:lnTo>
                  <a:lnTo>
                    <a:pt x="7" y="81"/>
                  </a:lnTo>
                  <a:lnTo>
                    <a:pt x="7" y="67"/>
                  </a:lnTo>
                  <a:lnTo>
                    <a:pt x="4" y="53"/>
                  </a:lnTo>
                  <a:lnTo>
                    <a:pt x="4" y="39"/>
                  </a:lnTo>
                  <a:lnTo>
                    <a:pt x="4" y="28"/>
                  </a:lnTo>
                  <a:lnTo>
                    <a:pt x="4" y="18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5">
              <a:extLst>
                <a:ext uri="{FF2B5EF4-FFF2-40B4-BE49-F238E27FC236}">
                  <a16:creationId xmlns:a16="http://schemas.microsoft.com/office/drawing/2014/main" id="{299832C7-1AFC-4BDE-9FCC-2BCF1CD7E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439" y="5959952"/>
              <a:ext cx="1032268" cy="273413"/>
            </a:xfrm>
            <a:custGeom>
              <a:avLst/>
              <a:gdLst>
                <a:gd name="T0" fmla="*/ 3 w 185"/>
                <a:gd name="T1" fmla="*/ 38 h 49"/>
                <a:gd name="T2" fmla="*/ 0 w 185"/>
                <a:gd name="T3" fmla="*/ 35 h 49"/>
                <a:gd name="T4" fmla="*/ 0 w 185"/>
                <a:gd name="T5" fmla="*/ 32 h 49"/>
                <a:gd name="T6" fmla="*/ 0 w 185"/>
                <a:gd name="T7" fmla="*/ 28 h 49"/>
                <a:gd name="T8" fmla="*/ 0 w 185"/>
                <a:gd name="T9" fmla="*/ 28 h 49"/>
                <a:gd name="T10" fmla="*/ 14 w 185"/>
                <a:gd name="T11" fmla="*/ 21 h 49"/>
                <a:gd name="T12" fmla="*/ 17 w 185"/>
                <a:gd name="T13" fmla="*/ 21 h 49"/>
                <a:gd name="T14" fmla="*/ 21 w 185"/>
                <a:gd name="T15" fmla="*/ 21 h 49"/>
                <a:gd name="T16" fmla="*/ 24 w 185"/>
                <a:gd name="T17" fmla="*/ 21 h 49"/>
                <a:gd name="T18" fmla="*/ 31 w 185"/>
                <a:gd name="T19" fmla="*/ 18 h 49"/>
                <a:gd name="T20" fmla="*/ 38 w 185"/>
                <a:gd name="T21" fmla="*/ 18 h 49"/>
                <a:gd name="T22" fmla="*/ 45 w 185"/>
                <a:gd name="T23" fmla="*/ 18 h 49"/>
                <a:gd name="T24" fmla="*/ 52 w 185"/>
                <a:gd name="T25" fmla="*/ 14 h 49"/>
                <a:gd name="T26" fmla="*/ 62 w 185"/>
                <a:gd name="T27" fmla="*/ 14 h 49"/>
                <a:gd name="T28" fmla="*/ 80 w 185"/>
                <a:gd name="T29" fmla="*/ 11 h 49"/>
                <a:gd name="T30" fmla="*/ 97 w 185"/>
                <a:gd name="T31" fmla="*/ 7 h 49"/>
                <a:gd name="T32" fmla="*/ 111 w 185"/>
                <a:gd name="T33" fmla="*/ 7 h 49"/>
                <a:gd name="T34" fmla="*/ 122 w 185"/>
                <a:gd name="T35" fmla="*/ 4 h 49"/>
                <a:gd name="T36" fmla="*/ 132 w 185"/>
                <a:gd name="T37" fmla="*/ 4 h 49"/>
                <a:gd name="T38" fmla="*/ 143 w 185"/>
                <a:gd name="T39" fmla="*/ 0 h 49"/>
                <a:gd name="T40" fmla="*/ 150 w 185"/>
                <a:gd name="T41" fmla="*/ 0 h 49"/>
                <a:gd name="T42" fmla="*/ 157 w 185"/>
                <a:gd name="T43" fmla="*/ 0 h 49"/>
                <a:gd name="T44" fmla="*/ 164 w 185"/>
                <a:gd name="T45" fmla="*/ 0 h 49"/>
                <a:gd name="T46" fmla="*/ 174 w 185"/>
                <a:gd name="T47" fmla="*/ 7 h 49"/>
                <a:gd name="T48" fmla="*/ 178 w 185"/>
                <a:gd name="T49" fmla="*/ 7 h 49"/>
                <a:gd name="T50" fmla="*/ 181 w 185"/>
                <a:gd name="T51" fmla="*/ 11 h 49"/>
                <a:gd name="T52" fmla="*/ 185 w 185"/>
                <a:gd name="T53" fmla="*/ 14 h 49"/>
                <a:gd name="T54" fmla="*/ 185 w 185"/>
                <a:gd name="T55" fmla="*/ 18 h 49"/>
                <a:gd name="T56" fmla="*/ 185 w 185"/>
                <a:gd name="T57" fmla="*/ 21 h 49"/>
                <a:gd name="T58" fmla="*/ 181 w 185"/>
                <a:gd name="T59" fmla="*/ 25 h 49"/>
                <a:gd name="T60" fmla="*/ 178 w 185"/>
                <a:gd name="T61" fmla="*/ 25 h 49"/>
                <a:gd name="T62" fmla="*/ 178 w 185"/>
                <a:gd name="T63" fmla="*/ 28 h 49"/>
                <a:gd name="T64" fmla="*/ 171 w 185"/>
                <a:gd name="T65" fmla="*/ 28 h 49"/>
                <a:gd name="T66" fmla="*/ 164 w 185"/>
                <a:gd name="T67" fmla="*/ 32 h 49"/>
                <a:gd name="T68" fmla="*/ 160 w 185"/>
                <a:gd name="T69" fmla="*/ 32 h 49"/>
                <a:gd name="T70" fmla="*/ 157 w 185"/>
                <a:gd name="T71" fmla="*/ 32 h 49"/>
                <a:gd name="T72" fmla="*/ 153 w 185"/>
                <a:gd name="T73" fmla="*/ 32 h 49"/>
                <a:gd name="T74" fmla="*/ 146 w 185"/>
                <a:gd name="T75" fmla="*/ 32 h 49"/>
                <a:gd name="T76" fmla="*/ 139 w 185"/>
                <a:gd name="T77" fmla="*/ 35 h 49"/>
                <a:gd name="T78" fmla="*/ 129 w 185"/>
                <a:gd name="T79" fmla="*/ 35 h 49"/>
                <a:gd name="T80" fmla="*/ 118 w 185"/>
                <a:gd name="T81" fmla="*/ 35 h 49"/>
                <a:gd name="T82" fmla="*/ 104 w 185"/>
                <a:gd name="T83" fmla="*/ 38 h 49"/>
                <a:gd name="T84" fmla="*/ 90 w 185"/>
                <a:gd name="T85" fmla="*/ 38 h 49"/>
                <a:gd name="T86" fmla="*/ 80 w 185"/>
                <a:gd name="T87" fmla="*/ 42 h 49"/>
                <a:gd name="T88" fmla="*/ 69 w 185"/>
                <a:gd name="T89" fmla="*/ 42 h 49"/>
                <a:gd name="T90" fmla="*/ 62 w 185"/>
                <a:gd name="T91" fmla="*/ 45 h 49"/>
                <a:gd name="T92" fmla="*/ 52 w 185"/>
                <a:gd name="T93" fmla="*/ 45 h 49"/>
                <a:gd name="T94" fmla="*/ 48 w 185"/>
                <a:gd name="T95" fmla="*/ 45 h 49"/>
                <a:gd name="T96" fmla="*/ 41 w 185"/>
                <a:gd name="T97" fmla="*/ 49 h 49"/>
                <a:gd name="T98" fmla="*/ 38 w 185"/>
                <a:gd name="T99" fmla="*/ 49 h 49"/>
                <a:gd name="T100" fmla="*/ 28 w 185"/>
                <a:gd name="T101" fmla="*/ 49 h 49"/>
                <a:gd name="T102" fmla="*/ 21 w 185"/>
                <a:gd name="T103" fmla="*/ 49 h 49"/>
                <a:gd name="T104" fmla="*/ 17 w 185"/>
                <a:gd name="T105" fmla="*/ 49 h 49"/>
                <a:gd name="T106" fmla="*/ 10 w 185"/>
                <a:gd name="T107" fmla="*/ 45 h 49"/>
                <a:gd name="T108" fmla="*/ 7 w 185"/>
                <a:gd name="T109" fmla="*/ 42 h 49"/>
                <a:gd name="T110" fmla="*/ 3 w 185"/>
                <a:gd name="T111" fmla="*/ 38 h 49"/>
                <a:gd name="T112" fmla="*/ 3 w 185"/>
                <a:gd name="T113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5" h="49">
                  <a:moveTo>
                    <a:pt x="3" y="38"/>
                  </a:moveTo>
                  <a:lnTo>
                    <a:pt x="0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31" y="18"/>
                  </a:lnTo>
                  <a:lnTo>
                    <a:pt x="38" y="18"/>
                  </a:lnTo>
                  <a:lnTo>
                    <a:pt x="45" y="18"/>
                  </a:lnTo>
                  <a:lnTo>
                    <a:pt x="52" y="14"/>
                  </a:lnTo>
                  <a:lnTo>
                    <a:pt x="62" y="14"/>
                  </a:lnTo>
                  <a:lnTo>
                    <a:pt x="80" y="11"/>
                  </a:lnTo>
                  <a:lnTo>
                    <a:pt x="97" y="7"/>
                  </a:lnTo>
                  <a:lnTo>
                    <a:pt x="111" y="7"/>
                  </a:lnTo>
                  <a:lnTo>
                    <a:pt x="122" y="4"/>
                  </a:lnTo>
                  <a:lnTo>
                    <a:pt x="132" y="4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74" y="7"/>
                  </a:lnTo>
                  <a:lnTo>
                    <a:pt x="178" y="7"/>
                  </a:lnTo>
                  <a:lnTo>
                    <a:pt x="181" y="11"/>
                  </a:lnTo>
                  <a:lnTo>
                    <a:pt x="185" y="14"/>
                  </a:lnTo>
                  <a:lnTo>
                    <a:pt x="185" y="18"/>
                  </a:lnTo>
                  <a:lnTo>
                    <a:pt x="185" y="21"/>
                  </a:lnTo>
                  <a:lnTo>
                    <a:pt x="181" y="25"/>
                  </a:lnTo>
                  <a:lnTo>
                    <a:pt x="178" y="25"/>
                  </a:lnTo>
                  <a:lnTo>
                    <a:pt x="178" y="28"/>
                  </a:lnTo>
                  <a:lnTo>
                    <a:pt x="171" y="28"/>
                  </a:lnTo>
                  <a:lnTo>
                    <a:pt x="164" y="32"/>
                  </a:lnTo>
                  <a:lnTo>
                    <a:pt x="160" y="32"/>
                  </a:lnTo>
                  <a:lnTo>
                    <a:pt x="157" y="32"/>
                  </a:lnTo>
                  <a:lnTo>
                    <a:pt x="153" y="32"/>
                  </a:lnTo>
                  <a:lnTo>
                    <a:pt x="146" y="32"/>
                  </a:lnTo>
                  <a:lnTo>
                    <a:pt x="139" y="35"/>
                  </a:lnTo>
                  <a:lnTo>
                    <a:pt x="129" y="35"/>
                  </a:lnTo>
                  <a:lnTo>
                    <a:pt x="118" y="35"/>
                  </a:lnTo>
                  <a:lnTo>
                    <a:pt x="104" y="38"/>
                  </a:lnTo>
                  <a:lnTo>
                    <a:pt x="90" y="38"/>
                  </a:lnTo>
                  <a:lnTo>
                    <a:pt x="80" y="42"/>
                  </a:lnTo>
                  <a:lnTo>
                    <a:pt x="69" y="42"/>
                  </a:lnTo>
                  <a:lnTo>
                    <a:pt x="62" y="45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1" y="49"/>
                  </a:lnTo>
                  <a:lnTo>
                    <a:pt x="38" y="49"/>
                  </a:lnTo>
                  <a:lnTo>
                    <a:pt x="28" y="49"/>
                  </a:lnTo>
                  <a:lnTo>
                    <a:pt x="21" y="49"/>
                  </a:lnTo>
                  <a:lnTo>
                    <a:pt x="17" y="49"/>
                  </a:lnTo>
                  <a:lnTo>
                    <a:pt x="10" y="45"/>
                  </a:lnTo>
                  <a:lnTo>
                    <a:pt x="7" y="42"/>
                  </a:lnTo>
                  <a:lnTo>
                    <a:pt x="3" y="38"/>
                  </a:lnTo>
                  <a:lnTo>
                    <a:pt x="3" y="3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6">
              <a:extLst>
                <a:ext uri="{FF2B5EF4-FFF2-40B4-BE49-F238E27FC236}">
                  <a16:creationId xmlns:a16="http://schemas.microsoft.com/office/drawing/2014/main" id="{C07C449C-9438-4C86-ADA6-B93446596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735" y="6506774"/>
              <a:ext cx="2025475" cy="329211"/>
            </a:xfrm>
            <a:custGeom>
              <a:avLst/>
              <a:gdLst>
                <a:gd name="T0" fmla="*/ 342 w 363"/>
                <a:gd name="T1" fmla="*/ 45 h 59"/>
                <a:gd name="T2" fmla="*/ 328 w 363"/>
                <a:gd name="T3" fmla="*/ 45 h 59"/>
                <a:gd name="T4" fmla="*/ 307 w 363"/>
                <a:gd name="T5" fmla="*/ 42 h 59"/>
                <a:gd name="T6" fmla="*/ 279 w 363"/>
                <a:gd name="T7" fmla="*/ 38 h 59"/>
                <a:gd name="T8" fmla="*/ 241 w 363"/>
                <a:gd name="T9" fmla="*/ 38 h 59"/>
                <a:gd name="T10" fmla="*/ 195 w 363"/>
                <a:gd name="T11" fmla="*/ 42 h 59"/>
                <a:gd name="T12" fmla="*/ 139 w 363"/>
                <a:gd name="T13" fmla="*/ 45 h 59"/>
                <a:gd name="T14" fmla="*/ 94 w 363"/>
                <a:gd name="T15" fmla="*/ 52 h 59"/>
                <a:gd name="T16" fmla="*/ 70 w 363"/>
                <a:gd name="T17" fmla="*/ 56 h 59"/>
                <a:gd name="T18" fmla="*/ 52 w 363"/>
                <a:gd name="T19" fmla="*/ 59 h 59"/>
                <a:gd name="T20" fmla="*/ 42 w 363"/>
                <a:gd name="T21" fmla="*/ 59 h 59"/>
                <a:gd name="T22" fmla="*/ 35 w 363"/>
                <a:gd name="T23" fmla="*/ 59 h 59"/>
                <a:gd name="T24" fmla="*/ 24 w 363"/>
                <a:gd name="T25" fmla="*/ 56 h 59"/>
                <a:gd name="T26" fmla="*/ 10 w 363"/>
                <a:gd name="T27" fmla="*/ 45 h 59"/>
                <a:gd name="T28" fmla="*/ 0 w 363"/>
                <a:gd name="T29" fmla="*/ 35 h 59"/>
                <a:gd name="T30" fmla="*/ 7 w 363"/>
                <a:gd name="T31" fmla="*/ 31 h 59"/>
                <a:gd name="T32" fmla="*/ 24 w 363"/>
                <a:gd name="T33" fmla="*/ 28 h 59"/>
                <a:gd name="T34" fmla="*/ 49 w 363"/>
                <a:gd name="T35" fmla="*/ 28 h 59"/>
                <a:gd name="T36" fmla="*/ 77 w 363"/>
                <a:gd name="T37" fmla="*/ 24 h 59"/>
                <a:gd name="T38" fmla="*/ 157 w 363"/>
                <a:gd name="T39" fmla="*/ 17 h 59"/>
                <a:gd name="T40" fmla="*/ 223 w 363"/>
                <a:gd name="T41" fmla="*/ 7 h 59"/>
                <a:gd name="T42" fmla="*/ 255 w 363"/>
                <a:gd name="T43" fmla="*/ 3 h 59"/>
                <a:gd name="T44" fmla="*/ 279 w 363"/>
                <a:gd name="T45" fmla="*/ 0 h 59"/>
                <a:gd name="T46" fmla="*/ 297 w 363"/>
                <a:gd name="T47" fmla="*/ 0 h 59"/>
                <a:gd name="T48" fmla="*/ 311 w 363"/>
                <a:gd name="T49" fmla="*/ 0 h 59"/>
                <a:gd name="T50" fmla="*/ 328 w 363"/>
                <a:gd name="T51" fmla="*/ 0 h 59"/>
                <a:gd name="T52" fmla="*/ 346 w 363"/>
                <a:gd name="T53" fmla="*/ 7 h 59"/>
                <a:gd name="T54" fmla="*/ 360 w 363"/>
                <a:gd name="T55" fmla="*/ 17 h 59"/>
                <a:gd name="T56" fmla="*/ 363 w 363"/>
                <a:gd name="T57" fmla="*/ 28 h 59"/>
                <a:gd name="T58" fmla="*/ 363 w 363"/>
                <a:gd name="T59" fmla="*/ 38 h 59"/>
                <a:gd name="T60" fmla="*/ 360 w 363"/>
                <a:gd name="T61" fmla="*/ 42 h 59"/>
                <a:gd name="T62" fmla="*/ 346 w 363"/>
                <a:gd name="T63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3" h="59">
                  <a:moveTo>
                    <a:pt x="346" y="45"/>
                  </a:moveTo>
                  <a:lnTo>
                    <a:pt x="342" y="45"/>
                  </a:lnTo>
                  <a:lnTo>
                    <a:pt x="335" y="45"/>
                  </a:lnTo>
                  <a:lnTo>
                    <a:pt x="328" y="45"/>
                  </a:lnTo>
                  <a:lnTo>
                    <a:pt x="318" y="42"/>
                  </a:lnTo>
                  <a:lnTo>
                    <a:pt x="307" y="42"/>
                  </a:lnTo>
                  <a:lnTo>
                    <a:pt x="293" y="38"/>
                  </a:lnTo>
                  <a:lnTo>
                    <a:pt x="279" y="38"/>
                  </a:lnTo>
                  <a:lnTo>
                    <a:pt x="262" y="38"/>
                  </a:lnTo>
                  <a:lnTo>
                    <a:pt x="241" y="38"/>
                  </a:lnTo>
                  <a:lnTo>
                    <a:pt x="220" y="38"/>
                  </a:lnTo>
                  <a:lnTo>
                    <a:pt x="195" y="42"/>
                  </a:lnTo>
                  <a:lnTo>
                    <a:pt x="167" y="42"/>
                  </a:lnTo>
                  <a:lnTo>
                    <a:pt x="139" y="45"/>
                  </a:lnTo>
                  <a:lnTo>
                    <a:pt x="115" y="49"/>
                  </a:lnTo>
                  <a:lnTo>
                    <a:pt x="94" y="52"/>
                  </a:lnTo>
                  <a:lnTo>
                    <a:pt x="77" y="56"/>
                  </a:lnTo>
                  <a:lnTo>
                    <a:pt x="70" y="56"/>
                  </a:lnTo>
                  <a:lnTo>
                    <a:pt x="59" y="59"/>
                  </a:lnTo>
                  <a:lnTo>
                    <a:pt x="52" y="59"/>
                  </a:lnTo>
                  <a:lnTo>
                    <a:pt x="49" y="59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4" y="56"/>
                  </a:lnTo>
                  <a:lnTo>
                    <a:pt x="14" y="49"/>
                  </a:lnTo>
                  <a:lnTo>
                    <a:pt x="10" y="45"/>
                  </a:lnTo>
                  <a:lnTo>
                    <a:pt x="3" y="42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8"/>
                  </a:lnTo>
                  <a:lnTo>
                    <a:pt x="38" y="28"/>
                  </a:lnTo>
                  <a:lnTo>
                    <a:pt x="49" y="28"/>
                  </a:lnTo>
                  <a:lnTo>
                    <a:pt x="63" y="28"/>
                  </a:lnTo>
                  <a:lnTo>
                    <a:pt x="77" y="24"/>
                  </a:lnTo>
                  <a:lnTo>
                    <a:pt x="94" y="24"/>
                  </a:lnTo>
                  <a:lnTo>
                    <a:pt x="157" y="17"/>
                  </a:lnTo>
                  <a:lnTo>
                    <a:pt x="192" y="10"/>
                  </a:lnTo>
                  <a:lnTo>
                    <a:pt x="223" y="7"/>
                  </a:lnTo>
                  <a:lnTo>
                    <a:pt x="241" y="3"/>
                  </a:lnTo>
                  <a:lnTo>
                    <a:pt x="255" y="3"/>
                  </a:lnTo>
                  <a:lnTo>
                    <a:pt x="269" y="3"/>
                  </a:lnTo>
                  <a:lnTo>
                    <a:pt x="279" y="0"/>
                  </a:lnTo>
                  <a:lnTo>
                    <a:pt x="290" y="0"/>
                  </a:lnTo>
                  <a:lnTo>
                    <a:pt x="297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8" y="0"/>
                  </a:lnTo>
                  <a:lnTo>
                    <a:pt x="328" y="0"/>
                  </a:lnTo>
                  <a:lnTo>
                    <a:pt x="335" y="3"/>
                  </a:lnTo>
                  <a:lnTo>
                    <a:pt x="346" y="7"/>
                  </a:lnTo>
                  <a:lnTo>
                    <a:pt x="353" y="14"/>
                  </a:lnTo>
                  <a:lnTo>
                    <a:pt x="360" y="17"/>
                  </a:lnTo>
                  <a:lnTo>
                    <a:pt x="363" y="24"/>
                  </a:lnTo>
                  <a:lnTo>
                    <a:pt x="363" y="28"/>
                  </a:lnTo>
                  <a:lnTo>
                    <a:pt x="363" y="31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0" y="42"/>
                  </a:lnTo>
                  <a:lnTo>
                    <a:pt x="356" y="45"/>
                  </a:lnTo>
                  <a:lnTo>
                    <a:pt x="346" y="45"/>
                  </a:lnTo>
                  <a:lnTo>
                    <a:pt x="346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36C08454-DEF5-436F-8A6D-9B58E33945A7}"/>
              </a:ext>
            </a:extLst>
          </p:cNvPr>
          <p:cNvGrpSpPr/>
          <p:nvPr/>
        </p:nvGrpSpPr>
        <p:grpSpPr>
          <a:xfrm>
            <a:off x="6822750" y="2385575"/>
            <a:ext cx="2243086" cy="2086849"/>
            <a:chOff x="5509441" y="4927689"/>
            <a:chExt cx="2243086" cy="2086849"/>
          </a:xfrm>
        </p:grpSpPr>
        <p:sp>
          <p:nvSpPr>
            <p:cNvPr id="9" name="Freeform 27">
              <a:extLst>
                <a:ext uri="{FF2B5EF4-FFF2-40B4-BE49-F238E27FC236}">
                  <a16:creationId xmlns:a16="http://schemas.microsoft.com/office/drawing/2014/main" id="{D1B6DCA2-2D99-4A55-BCC5-EE51CA75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323" y="4927689"/>
              <a:ext cx="976469" cy="312469"/>
            </a:xfrm>
            <a:custGeom>
              <a:avLst/>
              <a:gdLst>
                <a:gd name="T0" fmla="*/ 122 w 175"/>
                <a:gd name="T1" fmla="*/ 35 h 56"/>
                <a:gd name="T2" fmla="*/ 119 w 175"/>
                <a:gd name="T3" fmla="*/ 38 h 56"/>
                <a:gd name="T4" fmla="*/ 115 w 175"/>
                <a:gd name="T5" fmla="*/ 38 h 56"/>
                <a:gd name="T6" fmla="*/ 112 w 175"/>
                <a:gd name="T7" fmla="*/ 38 h 56"/>
                <a:gd name="T8" fmla="*/ 105 w 175"/>
                <a:gd name="T9" fmla="*/ 38 h 56"/>
                <a:gd name="T10" fmla="*/ 98 w 175"/>
                <a:gd name="T11" fmla="*/ 42 h 56"/>
                <a:gd name="T12" fmla="*/ 91 w 175"/>
                <a:gd name="T13" fmla="*/ 42 h 56"/>
                <a:gd name="T14" fmla="*/ 80 w 175"/>
                <a:gd name="T15" fmla="*/ 45 h 56"/>
                <a:gd name="T16" fmla="*/ 70 w 175"/>
                <a:gd name="T17" fmla="*/ 45 h 56"/>
                <a:gd name="T18" fmla="*/ 59 w 175"/>
                <a:gd name="T19" fmla="*/ 49 h 56"/>
                <a:gd name="T20" fmla="*/ 52 w 175"/>
                <a:gd name="T21" fmla="*/ 49 h 56"/>
                <a:gd name="T22" fmla="*/ 45 w 175"/>
                <a:gd name="T23" fmla="*/ 52 h 56"/>
                <a:gd name="T24" fmla="*/ 38 w 175"/>
                <a:gd name="T25" fmla="*/ 52 h 56"/>
                <a:gd name="T26" fmla="*/ 31 w 175"/>
                <a:gd name="T27" fmla="*/ 52 h 56"/>
                <a:gd name="T28" fmla="*/ 28 w 175"/>
                <a:gd name="T29" fmla="*/ 52 h 56"/>
                <a:gd name="T30" fmla="*/ 24 w 175"/>
                <a:gd name="T31" fmla="*/ 56 h 56"/>
                <a:gd name="T32" fmla="*/ 24 w 175"/>
                <a:gd name="T33" fmla="*/ 56 h 56"/>
                <a:gd name="T34" fmla="*/ 21 w 175"/>
                <a:gd name="T35" fmla="*/ 56 h 56"/>
                <a:gd name="T36" fmla="*/ 17 w 175"/>
                <a:gd name="T37" fmla="*/ 52 h 56"/>
                <a:gd name="T38" fmla="*/ 14 w 175"/>
                <a:gd name="T39" fmla="*/ 52 h 56"/>
                <a:gd name="T40" fmla="*/ 10 w 175"/>
                <a:gd name="T41" fmla="*/ 49 h 56"/>
                <a:gd name="T42" fmla="*/ 7 w 175"/>
                <a:gd name="T43" fmla="*/ 45 h 56"/>
                <a:gd name="T44" fmla="*/ 3 w 175"/>
                <a:gd name="T45" fmla="*/ 42 h 56"/>
                <a:gd name="T46" fmla="*/ 0 w 175"/>
                <a:gd name="T47" fmla="*/ 38 h 56"/>
                <a:gd name="T48" fmla="*/ 0 w 175"/>
                <a:gd name="T49" fmla="*/ 35 h 56"/>
                <a:gd name="T50" fmla="*/ 3 w 175"/>
                <a:gd name="T51" fmla="*/ 35 h 56"/>
                <a:gd name="T52" fmla="*/ 7 w 175"/>
                <a:gd name="T53" fmla="*/ 31 h 56"/>
                <a:gd name="T54" fmla="*/ 10 w 175"/>
                <a:gd name="T55" fmla="*/ 28 h 56"/>
                <a:gd name="T56" fmla="*/ 17 w 175"/>
                <a:gd name="T57" fmla="*/ 28 h 56"/>
                <a:gd name="T58" fmla="*/ 24 w 175"/>
                <a:gd name="T59" fmla="*/ 28 h 56"/>
                <a:gd name="T60" fmla="*/ 28 w 175"/>
                <a:gd name="T61" fmla="*/ 28 h 56"/>
                <a:gd name="T62" fmla="*/ 35 w 175"/>
                <a:gd name="T63" fmla="*/ 24 h 56"/>
                <a:gd name="T64" fmla="*/ 42 w 175"/>
                <a:gd name="T65" fmla="*/ 24 h 56"/>
                <a:gd name="T66" fmla="*/ 52 w 175"/>
                <a:gd name="T67" fmla="*/ 21 h 56"/>
                <a:gd name="T68" fmla="*/ 63 w 175"/>
                <a:gd name="T69" fmla="*/ 17 h 56"/>
                <a:gd name="T70" fmla="*/ 73 w 175"/>
                <a:gd name="T71" fmla="*/ 17 h 56"/>
                <a:gd name="T72" fmla="*/ 84 w 175"/>
                <a:gd name="T73" fmla="*/ 14 h 56"/>
                <a:gd name="T74" fmla="*/ 98 w 175"/>
                <a:gd name="T75" fmla="*/ 10 h 56"/>
                <a:gd name="T76" fmla="*/ 108 w 175"/>
                <a:gd name="T77" fmla="*/ 7 h 56"/>
                <a:gd name="T78" fmla="*/ 119 w 175"/>
                <a:gd name="T79" fmla="*/ 7 h 56"/>
                <a:gd name="T80" fmla="*/ 126 w 175"/>
                <a:gd name="T81" fmla="*/ 3 h 56"/>
                <a:gd name="T82" fmla="*/ 133 w 175"/>
                <a:gd name="T83" fmla="*/ 3 h 56"/>
                <a:gd name="T84" fmla="*/ 136 w 175"/>
                <a:gd name="T85" fmla="*/ 0 h 56"/>
                <a:gd name="T86" fmla="*/ 143 w 175"/>
                <a:gd name="T87" fmla="*/ 0 h 56"/>
                <a:gd name="T88" fmla="*/ 143 w 175"/>
                <a:gd name="T89" fmla="*/ 0 h 56"/>
                <a:gd name="T90" fmla="*/ 154 w 175"/>
                <a:gd name="T91" fmla="*/ 0 h 56"/>
                <a:gd name="T92" fmla="*/ 164 w 175"/>
                <a:gd name="T93" fmla="*/ 3 h 56"/>
                <a:gd name="T94" fmla="*/ 168 w 175"/>
                <a:gd name="T95" fmla="*/ 7 h 56"/>
                <a:gd name="T96" fmla="*/ 171 w 175"/>
                <a:gd name="T97" fmla="*/ 10 h 56"/>
                <a:gd name="T98" fmla="*/ 171 w 175"/>
                <a:gd name="T99" fmla="*/ 14 h 56"/>
                <a:gd name="T100" fmla="*/ 175 w 175"/>
                <a:gd name="T101" fmla="*/ 17 h 56"/>
                <a:gd name="T102" fmla="*/ 171 w 175"/>
                <a:gd name="T103" fmla="*/ 21 h 56"/>
                <a:gd name="T104" fmla="*/ 168 w 175"/>
                <a:gd name="T105" fmla="*/ 24 h 56"/>
                <a:gd name="T106" fmla="*/ 161 w 175"/>
                <a:gd name="T107" fmla="*/ 28 h 56"/>
                <a:gd name="T108" fmla="*/ 150 w 175"/>
                <a:gd name="T109" fmla="*/ 31 h 56"/>
                <a:gd name="T110" fmla="*/ 140 w 175"/>
                <a:gd name="T111" fmla="*/ 31 h 56"/>
                <a:gd name="T112" fmla="*/ 133 w 175"/>
                <a:gd name="T113" fmla="*/ 35 h 56"/>
                <a:gd name="T114" fmla="*/ 126 w 175"/>
                <a:gd name="T115" fmla="*/ 35 h 56"/>
                <a:gd name="T116" fmla="*/ 122 w 175"/>
                <a:gd name="T117" fmla="*/ 35 h 56"/>
                <a:gd name="T118" fmla="*/ 122 w 175"/>
                <a:gd name="T119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56">
                  <a:moveTo>
                    <a:pt x="122" y="35"/>
                  </a:moveTo>
                  <a:lnTo>
                    <a:pt x="119" y="38"/>
                  </a:lnTo>
                  <a:lnTo>
                    <a:pt x="115" y="38"/>
                  </a:lnTo>
                  <a:lnTo>
                    <a:pt x="112" y="38"/>
                  </a:lnTo>
                  <a:lnTo>
                    <a:pt x="105" y="38"/>
                  </a:lnTo>
                  <a:lnTo>
                    <a:pt x="98" y="42"/>
                  </a:lnTo>
                  <a:lnTo>
                    <a:pt x="91" y="42"/>
                  </a:lnTo>
                  <a:lnTo>
                    <a:pt x="80" y="45"/>
                  </a:lnTo>
                  <a:lnTo>
                    <a:pt x="70" y="45"/>
                  </a:lnTo>
                  <a:lnTo>
                    <a:pt x="59" y="49"/>
                  </a:lnTo>
                  <a:lnTo>
                    <a:pt x="52" y="49"/>
                  </a:lnTo>
                  <a:lnTo>
                    <a:pt x="45" y="52"/>
                  </a:lnTo>
                  <a:lnTo>
                    <a:pt x="38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1" y="56"/>
                  </a:lnTo>
                  <a:lnTo>
                    <a:pt x="17" y="52"/>
                  </a:lnTo>
                  <a:lnTo>
                    <a:pt x="14" y="52"/>
                  </a:lnTo>
                  <a:lnTo>
                    <a:pt x="10" y="49"/>
                  </a:lnTo>
                  <a:lnTo>
                    <a:pt x="7" y="45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7" y="31"/>
                  </a:lnTo>
                  <a:lnTo>
                    <a:pt x="10" y="28"/>
                  </a:lnTo>
                  <a:lnTo>
                    <a:pt x="17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35" y="24"/>
                  </a:lnTo>
                  <a:lnTo>
                    <a:pt x="42" y="24"/>
                  </a:lnTo>
                  <a:lnTo>
                    <a:pt x="52" y="21"/>
                  </a:lnTo>
                  <a:lnTo>
                    <a:pt x="63" y="17"/>
                  </a:lnTo>
                  <a:lnTo>
                    <a:pt x="73" y="17"/>
                  </a:lnTo>
                  <a:lnTo>
                    <a:pt x="84" y="14"/>
                  </a:lnTo>
                  <a:lnTo>
                    <a:pt x="98" y="10"/>
                  </a:lnTo>
                  <a:lnTo>
                    <a:pt x="108" y="7"/>
                  </a:lnTo>
                  <a:lnTo>
                    <a:pt x="119" y="7"/>
                  </a:lnTo>
                  <a:lnTo>
                    <a:pt x="126" y="3"/>
                  </a:lnTo>
                  <a:lnTo>
                    <a:pt x="133" y="3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54" y="0"/>
                  </a:lnTo>
                  <a:lnTo>
                    <a:pt x="164" y="3"/>
                  </a:lnTo>
                  <a:lnTo>
                    <a:pt x="168" y="7"/>
                  </a:lnTo>
                  <a:lnTo>
                    <a:pt x="171" y="10"/>
                  </a:lnTo>
                  <a:lnTo>
                    <a:pt x="171" y="14"/>
                  </a:lnTo>
                  <a:lnTo>
                    <a:pt x="175" y="17"/>
                  </a:lnTo>
                  <a:lnTo>
                    <a:pt x="171" y="21"/>
                  </a:lnTo>
                  <a:lnTo>
                    <a:pt x="168" y="24"/>
                  </a:lnTo>
                  <a:lnTo>
                    <a:pt x="161" y="28"/>
                  </a:lnTo>
                  <a:lnTo>
                    <a:pt x="150" y="31"/>
                  </a:lnTo>
                  <a:lnTo>
                    <a:pt x="140" y="31"/>
                  </a:lnTo>
                  <a:lnTo>
                    <a:pt x="133" y="35"/>
                  </a:lnTo>
                  <a:lnTo>
                    <a:pt x="126" y="35"/>
                  </a:lnTo>
                  <a:lnTo>
                    <a:pt x="122" y="35"/>
                  </a:lnTo>
                  <a:lnTo>
                    <a:pt x="122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8">
              <a:extLst>
                <a:ext uri="{FF2B5EF4-FFF2-40B4-BE49-F238E27FC236}">
                  <a16:creationId xmlns:a16="http://schemas.microsoft.com/office/drawing/2014/main" id="{0630AA85-EC9F-43FC-8D49-5E54944F2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675" y="5162041"/>
              <a:ext cx="78117" cy="663999"/>
            </a:xfrm>
            <a:custGeom>
              <a:avLst/>
              <a:gdLst>
                <a:gd name="T0" fmla="*/ 10 w 14"/>
                <a:gd name="T1" fmla="*/ 119 h 119"/>
                <a:gd name="T2" fmla="*/ 10 w 14"/>
                <a:gd name="T3" fmla="*/ 112 h 119"/>
                <a:gd name="T4" fmla="*/ 10 w 14"/>
                <a:gd name="T5" fmla="*/ 105 h 119"/>
                <a:gd name="T6" fmla="*/ 10 w 14"/>
                <a:gd name="T7" fmla="*/ 91 h 119"/>
                <a:gd name="T8" fmla="*/ 7 w 14"/>
                <a:gd name="T9" fmla="*/ 80 h 119"/>
                <a:gd name="T10" fmla="*/ 7 w 14"/>
                <a:gd name="T11" fmla="*/ 63 h 119"/>
                <a:gd name="T12" fmla="*/ 3 w 14"/>
                <a:gd name="T13" fmla="*/ 45 h 119"/>
                <a:gd name="T14" fmla="*/ 0 w 14"/>
                <a:gd name="T15" fmla="*/ 24 h 119"/>
                <a:gd name="T16" fmla="*/ 0 w 14"/>
                <a:gd name="T17" fmla="*/ 0 h 119"/>
                <a:gd name="T18" fmla="*/ 7 w 14"/>
                <a:gd name="T19" fmla="*/ 7 h 119"/>
                <a:gd name="T20" fmla="*/ 7 w 14"/>
                <a:gd name="T21" fmla="*/ 10 h 119"/>
                <a:gd name="T22" fmla="*/ 10 w 14"/>
                <a:gd name="T23" fmla="*/ 10 h 119"/>
                <a:gd name="T24" fmla="*/ 10 w 14"/>
                <a:gd name="T25" fmla="*/ 14 h 119"/>
                <a:gd name="T26" fmla="*/ 10 w 14"/>
                <a:gd name="T27" fmla="*/ 17 h 119"/>
                <a:gd name="T28" fmla="*/ 10 w 14"/>
                <a:gd name="T29" fmla="*/ 28 h 119"/>
                <a:gd name="T30" fmla="*/ 14 w 14"/>
                <a:gd name="T31" fmla="*/ 38 h 119"/>
                <a:gd name="T32" fmla="*/ 14 w 14"/>
                <a:gd name="T33" fmla="*/ 56 h 119"/>
                <a:gd name="T34" fmla="*/ 14 w 14"/>
                <a:gd name="T35" fmla="*/ 73 h 119"/>
                <a:gd name="T36" fmla="*/ 14 w 14"/>
                <a:gd name="T37" fmla="*/ 94 h 119"/>
                <a:gd name="T38" fmla="*/ 14 w 14"/>
                <a:gd name="T39" fmla="*/ 119 h 119"/>
                <a:gd name="T40" fmla="*/ 10 w 14"/>
                <a:gd name="T41" fmla="*/ 119 h 119"/>
                <a:gd name="T42" fmla="*/ 10 w 14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19">
                  <a:moveTo>
                    <a:pt x="10" y="119"/>
                  </a:moveTo>
                  <a:lnTo>
                    <a:pt x="10" y="112"/>
                  </a:lnTo>
                  <a:lnTo>
                    <a:pt x="10" y="105"/>
                  </a:lnTo>
                  <a:lnTo>
                    <a:pt x="10" y="91"/>
                  </a:lnTo>
                  <a:lnTo>
                    <a:pt x="7" y="80"/>
                  </a:lnTo>
                  <a:lnTo>
                    <a:pt x="7" y="63"/>
                  </a:lnTo>
                  <a:lnTo>
                    <a:pt x="3" y="45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7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10" y="28"/>
                  </a:lnTo>
                  <a:lnTo>
                    <a:pt x="14" y="38"/>
                  </a:lnTo>
                  <a:lnTo>
                    <a:pt x="14" y="56"/>
                  </a:lnTo>
                  <a:lnTo>
                    <a:pt x="14" y="73"/>
                  </a:lnTo>
                  <a:lnTo>
                    <a:pt x="14" y="94"/>
                  </a:lnTo>
                  <a:lnTo>
                    <a:pt x="14" y="119"/>
                  </a:lnTo>
                  <a:lnTo>
                    <a:pt x="10" y="119"/>
                  </a:lnTo>
                  <a:lnTo>
                    <a:pt x="10" y="11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9">
              <a:extLst>
                <a:ext uri="{FF2B5EF4-FFF2-40B4-BE49-F238E27FC236}">
                  <a16:creationId xmlns:a16="http://schemas.microsoft.com/office/drawing/2014/main" id="{673C3667-2FE8-4D6C-A992-FC8B3F9D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145" y="5061604"/>
              <a:ext cx="172976" cy="742117"/>
            </a:xfrm>
            <a:custGeom>
              <a:avLst/>
              <a:gdLst>
                <a:gd name="T0" fmla="*/ 0 w 31"/>
                <a:gd name="T1" fmla="*/ 133 h 133"/>
                <a:gd name="T2" fmla="*/ 7 w 31"/>
                <a:gd name="T3" fmla="*/ 95 h 133"/>
                <a:gd name="T4" fmla="*/ 10 w 31"/>
                <a:gd name="T5" fmla="*/ 63 h 133"/>
                <a:gd name="T6" fmla="*/ 14 w 31"/>
                <a:gd name="T7" fmla="*/ 32 h 133"/>
                <a:gd name="T8" fmla="*/ 14 w 31"/>
                <a:gd name="T9" fmla="*/ 0 h 133"/>
                <a:gd name="T10" fmla="*/ 21 w 31"/>
                <a:gd name="T11" fmla="*/ 7 h 133"/>
                <a:gd name="T12" fmla="*/ 28 w 31"/>
                <a:gd name="T13" fmla="*/ 11 h 133"/>
                <a:gd name="T14" fmla="*/ 31 w 31"/>
                <a:gd name="T15" fmla="*/ 14 h 133"/>
                <a:gd name="T16" fmla="*/ 31 w 31"/>
                <a:gd name="T17" fmla="*/ 14 h 133"/>
                <a:gd name="T18" fmla="*/ 31 w 31"/>
                <a:gd name="T19" fmla="*/ 18 h 133"/>
                <a:gd name="T20" fmla="*/ 28 w 31"/>
                <a:gd name="T21" fmla="*/ 25 h 133"/>
                <a:gd name="T22" fmla="*/ 24 w 31"/>
                <a:gd name="T23" fmla="*/ 32 h 133"/>
                <a:gd name="T24" fmla="*/ 24 w 31"/>
                <a:gd name="T25" fmla="*/ 46 h 133"/>
                <a:gd name="T26" fmla="*/ 21 w 31"/>
                <a:gd name="T27" fmla="*/ 53 h 133"/>
                <a:gd name="T28" fmla="*/ 21 w 31"/>
                <a:gd name="T29" fmla="*/ 63 h 133"/>
                <a:gd name="T30" fmla="*/ 17 w 31"/>
                <a:gd name="T31" fmla="*/ 70 h 133"/>
                <a:gd name="T32" fmla="*/ 14 w 31"/>
                <a:gd name="T33" fmla="*/ 81 h 133"/>
                <a:gd name="T34" fmla="*/ 14 w 31"/>
                <a:gd name="T35" fmla="*/ 91 h 133"/>
                <a:gd name="T36" fmla="*/ 10 w 31"/>
                <a:gd name="T37" fmla="*/ 105 h 133"/>
                <a:gd name="T38" fmla="*/ 7 w 31"/>
                <a:gd name="T39" fmla="*/ 119 h 133"/>
                <a:gd name="T40" fmla="*/ 3 w 31"/>
                <a:gd name="T41" fmla="*/ 133 h 133"/>
                <a:gd name="T42" fmla="*/ 0 w 31"/>
                <a:gd name="T43" fmla="*/ 133 h 133"/>
                <a:gd name="T44" fmla="*/ 0 w 31"/>
                <a:gd name="T4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133">
                  <a:moveTo>
                    <a:pt x="0" y="133"/>
                  </a:moveTo>
                  <a:lnTo>
                    <a:pt x="7" y="95"/>
                  </a:lnTo>
                  <a:lnTo>
                    <a:pt x="10" y="63"/>
                  </a:lnTo>
                  <a:lnTo>
                    <a:pt x="14" y="32"/>
                  </a:lnTo>
                  <a:lnTo>
                    <a:pt x="14" y="0"/>
                  </a:lnTo>
                  <a:lnTo>
                    <a:pt x="21" y="7"/>
                  </a:lnTo>
                  <a:lnTo>
                    <a:pt x="28" y="11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8"/>
                  </a:lnTo>
                  <a:lnTo>
                    <a:pt x="28" y="25"/>
                  </a:lnTo>
                  <a:lnTo>
                    <a:pt x="24" y="32"/>
                  </a:lnTo>
                  <a:lnTo>
                    <a:pt x="24" y="46"/>
                  </a:lnTo>
                  <a:lnTo>
                    <a:pt x="21" y="53"/>
                  </a:lnTo>
                  <a:lnTo>
                    <a:pt x="21" y="63"/>
                  </a:lnTo>
                  <a:lnTo>
                    <a:pt x="17" y="70"/>
                  </a:lnTo>
                  <a:lnTo>
                    <a:pt x="14" y="81"/>
                  </a:lnTo>
                  <a:lnTo>
                    <a:pt x="14" y="91"/>
                  </a:lnTo>
                  <a:lnTo>
                    <a:pt x="10" y="105"/>
                  </a:lnTo>
                  <a:lnTo>
                    <a:pt x="7" y="119"/>
                  </a:lnTo>
                  <a:lnTo>
                    <a:pt x="3" y="133"/>
                  </a:lnTo>
                  <a:lnTo>
                    <a:pt x="0" y="133"/>
                  </a:lnTo>
                  <a:lnTo>
                    <a:pt x="0" y="13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F8017AD6-759D-4C59-8B88-422FB3BA5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206" y="5318276"/>
              <a:ext cx="1305677" cy="563563"/>
            </a:xfrm>
            <a:custGeom>
              <a:avLst/>
              <a:gdLst>
                <a:gd name="T0" fmla="*/ 223 w 234"/>
                <a:gd name="T1" fmla="*/ 21 h 101"/>
                <a:gd name="T2" fmla="*/ 234 w 234"/>
                <a:gd name="T3" fmla="*/ 31 h 101"/>
                <a:gd name="T4" fmla="*/ 230 w 234"/>
                <a:gd name="T5" fmla="*/ 42 h 101"/>
                <a:gd name="T6" fmla="*/ 227 w 234"/>
                <a:gd name="T7" fmla="*/ 45 h 101"/>
                <a:gd name="T8" fmla="*/ 216 w 234"/>
                <a:gd name="T9" fmla="*/ 52 h 101"/>
                <a:gd name="T10" fmla="*/ 202 w 234"/>
                <a:gd name="T11" fmla="*/ 73 h 101"/>
                <a:gd name="T12" fmla="*/ 189 w 234"/>
                <a:gd name="T13" fmla="*/ 94 h 101"/>
                <a:gd name="T14" fmla="*/ 182 w 234"/>
                <a:gd name="T15" fmla="*/ 101 h 101"/>
                <a:gd name="T16" fmla="*/ 175 w 234"/>
                <a:gd name="T17" fmla="*/ 101 h 101"/>
                <a:gd name="T18" fmla="*/ 171 w 234"/>
                <a:gd name="T19" fmla="*/ 101 h 101"/>
                <a:gd name="T20" fmla="*/ 168 w 234"/>
                <a:gd name="T21" fmla="*/ 94 h 101"/>
                <a:gd name="T22" fmla="*/ 171 w 234"/>
                <a:gd name="T23" fmla="*/ 84 h 101"/>
                <a:gd name="T24" fmla="*/ 175 w 234"/>
                <a:gd name="T25" fmla="*/ 66 h 101"/>
                <a:gd name="T26" fmla="*/ 185 w 234"/>
                <a:gd name="T27" fmla="*/ 45 h 101"/>
                <a:gd name="T28" fmla="*/ 189 w 234"/>
                <a:gd name="T29" fmla="*/ 38 h 101"/>
                <a:gd name="T30" fmla="*/ 189 w 234"/>
                <a:gd name="T31" fmla="*/ 31 h 101"/>
                <a:gd name="T32" fmla="*/ 189 w 234"/>
                <a:gd name="T33" fmla="*/ 31 h 101"/>
                <a:gd name="T34" fmla="*/ 182 w 234"/>
                <a:gd name="T35" fmla="*/ 28 h 101"/>
                <a:gd name="T36" fmla="*/ 164 w 234"/>
                <a:gd name="T37" fmla="*/ 31 h 101"/>
                <a:gd name="T38" fmla="*/ 150 w 234"/>
                <a:gd name="T39" fmla="*/ 35 h 101"/>
                <a:gd name="T40" fmla="*/ 140 w 234"/>
                <a:gd name="T41" fmla="*/ 35 h 101"/>
                <a:gd name="T42" fmla="*/ 129 w 234"/>
                <a:gd name="T43" fmla="*/ 35 h 101"/>
                <a:gd name="T44" fmla="*/ 115 w 234"/>
                <a:gd name="T45" fmla="*/ 38 h 101"/>
                <a:gd name="T46" fmla="*/ 98 w 234"/>
                <a:gd name="T47" fmla="*/ 42 h 101"/>
                <a:gd name="T48" fmla="*/ 73 w 234"/>
                <a:gd name="T49" fmla="*/ 45 h 101"/>
                <a:gd name="T50" fmla="*/ 45 w 234"/>
                <a:gd name="T51" fmla="*/ 52 h 101"/>
                <a:gd name="T52" fmla="*/ 14 w 234"/>
                <a:gd name="T53" fmla="*/ 56 h 101"/>
                <a:gd name="T54" fmla="*/ 0 w 234"/>
                <a:gd name="T55" fmla="*/ 38 h 101"/>
                <a:gd name="T56" fmla="*/ 35 w 234"/>
                <a:gd name="T57" fmla="*/ 31 h 101"/>
                <a:gd name="T58" fmla="*/ 63 w 234"/>
                <a:gd name="T59" fmla="*/ 28 h 101"/>
                <a:gd name="T60" fmla="*/ 84 w 234"/>
                <a:gd name="T61" fmla="*/ 21 h 101"/>
                <a:gd name="T62" fmla="*/ 101 w 234"/>
                <a:gd name="T63" fmla="*/ 21 h 101"/>
                <a:gd name="T64" fmla="*/ 154 w 234"/>
                <a:gd name="T65" fmla="*/ 10 h 101"/>
                <a:gd name="T66" fmla="*/ 171 w 234"/>
                <a:gd name="T67" fmla="*/ 7 h 101"/>
                <a:gd name="T68" fmla="*/ 182 w 234"/>
                <a:gd name="T69" fmla="*/ 3 h 101"/>
                <a:gd name="T70" fmla="*/ 192 w 234"/>
                <a:gd name="T71" fmla="*/ 0 h 101"/>
                <a:gd name="T72" fmla="*/ 202 w 234"/>
                <a:gd name="T73" fmla="*/ 3 h 101"/>
                <a:gd name="T74" fmla="*/ 216 w 234"/>
                <a:gd name="T75" fmla="*/ 1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4" h="101">
                  <a:moveTo>
                    <a:pt x="216" y="14"/>
                  </a:moveTo>
                  <a:lnTo>
                    <a:pt x="223" y="21"/>
                  </a:lnTo>
                  <a:lnTo>
                    <a:pt x="230" y="28"/>
                  </a:lnTo>
                  <a:lnTo>
                    <a:pt x="234" y="31"/>
                  </a:lnTo>
                  <a:lnTo>
                    <a:pt x="234" y="35"/>
                  </a:lnTo>
                  <a:lnTo>
                    <a:pt x="230" y="42"/>
                  </a:lnTo>
                  <a:lnTo>
                    <a:pt x="227" y="42"/>
                  </a:lnTo>
                  <a:lnTo>
                    <a:pt x="227" y="45"/>
                  </a:lnTo>
                  <a:lnTo>
                    <a:pt x="220" y="45"/>
                  </a:lnTo>
                  <a:lnTo>
                    <a:pt x="216" y="52"/>
                  </a:lnTo>
                  <a:lnTo>
                    <a:pt x="209" y="63"/>
                  </a:lnTo>
                  <a:lnTo>
                    <a:pt x="202" y="73"/>
                  </a:lnTo>
                  <a:lnTo>
                    <a:pt x="196" y="87"/>
                  </a:lnTo>
                  <a:lnTo>
                    <a:pt x="189" y="94"/>
                  </a:lnTo>
                  <a:lnTo>
                    <a:pt x="185" y="98"/>
                  </a:lnTo>
                  <a:lnTo>
                    <a:pt x="182" y="101"/>
                  </a:lnTo>
                  <a:lnTo>
                    <a:pt x="178" y="101"/>
                  </a:lnTo>
                  <a:lnTo>
                    <a:pt x="175" y="101"/>
                  </a:lnTo>
                  <a:lnTo>
                    <a:pt x="171" y="101"/>
                  </a:lnTo>
                  <a:lnTo>
                    <a:pt x="171" y="101"/>
                  </a:lnTo>
                  <a:lnTo>
                    <a:pt x="168" y="98"/>
                  </a:lnTo>
                  <a:lnTo>
                    <a:pt x="168" y="94"/>
                  </a:lnTo>
                  <a:lnTo>
                    <a:pt x="168" y="87"/>
                  </a:lnTo>
                  <a:lnTo>
                    <a:pt x="171" y="84"/>
                  </a:lnTo>
                  <a:lnTo>
                    <a:pt x="175" y="77"/>
                  </a:lnTo>
                  <a:lnTo>
                    <a:pt x="175" y="66"/>
                  </a:lnTo>
                  <a:lnTo>
                    <a:pt x="182" y="52"/>
                  </a:lnTo>
                  <a:lnTo>
                    <a:pt x="185" y="45"/>
                  </a:lnTo>
                  <a:lnTo>
                    <a:pt x="185" y="42"/>
                  </a:lnTo>
                  <a:lnTo>
                    <a:pt x="189" y="38"/>
                  </a:lnTo>
                  <a:lnTo>
                    <a:pt x="189" y="35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85" y="28"/>
                  </a:lnTo>
                  <a:lnTo>
                    <a:pt x="182" y="28"/>
                  </a:lnTo>
                  <a:lnTo>
                    <a:pt x="175" y="28"/>
                  </a:lnTo>
                  <a:lnTo>
                    <a:pt x="164" y="31"/>
                  </a:lnTo>
                  <a:lnTo>
                    <a:pt x="150" y="31"/>
                  </a:lnTo>
                  <a:lnTo>
                    <a:pt x="150" y="35"/>
                  </a:lnTo>
                  <a:lnTo>
                    <a:pt x="147" y="35"/>
                  </a:lnTo>
                  <a:lnTo>
                    <a:pt x="140" y="35"/>
                  </a:lnTo>
                  <a:lnTo>
                    <a:pt x="136" y="35"/>
                  </a:lnTo>
                  <a:lnTo>
                    <a:pt x="129" y="35"/>
                  </a:lnTo>
                  <a:lnTo>
                    <a:pt x="122" y="38"/>
                  </a:lnTo>
                  <a:lnTo>
                    <a:pt x="115" y="38"/>
                  </a:lnTo>
                  <a:lnTo>
                    <a:pt x="105" y="42"/>
                  </a:lnTo>
                  <a:lnTo>
                    <a:pt x="98" y="42"/>
                  </a:lnTo>
                  <a:lnTo>
                    <a:pt x="84" y="45"/>
                  </a:lnTo>
                  <a:lnTo>
                    <a:pt x="73" y="45"/>
                  </a:lnTo>
                  <a:lnTo>
                    <a:pt x="59" y="49"/>
                  </a:lnTo>
                  <a:lnTo>
                    <a:pt x="45" y="52"/>
                  </a:lnTo>
                  <a:lnTo>
                    <a:pt x="31" y="56"/>
                  </a:lnTo>
                  <a:lnTo>
                    <a:pt x="14" y="56"/>
                  </a:lnTo>
                  <a:lnTo>
                    <a:pt x="0" y="59"/>
                  </a:lnTo>
                  <a:lnTo>
                    <a:pt x="0" y="38"/>
                  </a:lnTo>
                  <a:lnTo>
                    <a:pt x="17" y="35"/>
                  </a:lnTo>
                  <a:lnTo>
                    <a:pt x="35" y="31"/>
                  </a:lnTo>
                  <a:lnTo>
                    <a:pt x="49" y="28"/>
                  </a:lnTo>
                  <a:lnTo>
                    <a:pt x="63" y="28"/>
                  </a:lnTo>
                  <a:lnTo>
                    <a:pt x="73" y="24"/>
                  </a:lnTo>
                  <a:lnTo>
                    <a:pt x="84" y="21"/>
                  </a:lnTo>
                  <a:lnTo>
                    <a:pt x="94" y="21"/>
                  </a:lnTo>
                  <a:lnTo>
                    <a:pt x="101" y="21"/>
                  </a:lnTo>
                  <a:lnTo>
                    <a:pt x="126" y="17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71" y="7"/>
                  </a:lnTo>
                  <a:lnTo>
                    <a:pt x="178" y="7"/>
                  </a:lnTo>
                  <a:lnTo>
                    <a:pt x="182" y="3"/>
                  </a:lnTo>
                  <a:lnTo>
                    <a:pt x="189" y="3"/>
                  </a:lnTo>
                  <a:lnTo>
                    <a:pt x="192" y="0"/>
                  </a:lnTo>
                  <a:lnTo>
                    <a:pt x="199" y="0"/>
                  </a:lnTo>
                  <a:lnTo>
                    <a:pt x="202" y="3"/>
                  </a:lnTo>
                  <a:lnTo>
                    <a:pt x="209" y="7"/>
                  </a:lnTo>
                  <a:lnTo>
                    <a:pt x="216" y="14"/>
                  </a:lnTo>
                  <a:lnTo>
                    <a:pt x="21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FEC0F69B-9728-4903-AE53-AE1C7622B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088" y="5513567"/>
              <a:ext cx="251093" cy="507765"/>
            </a:xfrm>
            <a:custGeom>
              <a:avLst/>
              <a:gdLst>
                <a:gd name="T0" fmla="*/ 42 w 45"/>
                <a:gd name="T1" fmla="*/ 56 h 91"/>
                <a:gd name="T2" fmla="*/ 45 w 45"/>
                <a:gd name="T3" fmla="*/ 63 h 91"/>
                <a:gd name="T4" fmla="*/ 45 w 45"/>
                <a:gd name="T5" fmla="*/ 70 h 91"/>
                <a:gd name="T6" fmla="*/ 45 w 45"/>
                <a:gd name="T7" fmla="*/ 77 h 91"/>
                <a:gd name="T8" fmla="*/ 45 w 45"/>
                <a:gd name="T9" fmla="*/ 80 h 91"/>
                <a:gd name="T10" fmla="*/ 45 w 45"/>
                <a:gd name="T11" fmla="*/ 84 h 91"/>
                <a:gd name="T12" fmla="*/ 45 w 45"/>
                <a:gd name="T13" fmla="*/ 87 h 91"/>
                <a:gd name="T14" fmla="*/ 42 w 45"/>
                <a:gd name="T15" fmla="*/ 91 h 91"/>
                <a:gd name="T16" fmla="*/ 42 w 45"/>
                <a:gd name="T17" fmla="*/ 91 h 91"/>
                <a:gd name="T18" fmla="*/ 38 w 45"/>
                <a:gd name="T19" fmla="*/ 91 h 91"/>
                <a:gd name="T20" fmla="*/ 38 w 45"/>
                <a:gd name="T21" fmla="*/ 87 h 91"/>
                <a:gd name="T22" fmla="*/ 35 w 45"/>
                <a:gd name="T23" fmla="*/ 87 h 91"/>
                <a:gd name="T24" fmla="*/ 31 w 45"/>
                <a:gd name="T25" fmla="*/ 80 h 91"/>
                <a:gd name="T26" fmla="*/ 28 w 45"/>
                <a:gd name="T27" fmla="*/ 77 h 91"/>
                <a:gd name="T28" fmla="*/ 28 w 45"/>
                <a:gd name="T29" fmla="*/ 73 h 91"/>
                <a:gd name="T30" fmla="*/ 24 w 45"/>
                <a:gd name="T31" fmla="*/ 66 h 91"/>
                <a:gd name="T32" fmla="*/ 21 w 45"/>
                <a:gd name="T33" fmla="*/ 56 h 91"/>
                <a:gd name="T34" fmla="*/ 17 w 45"/>
                <a:gd name="T35" fmla="*/ 42 h 91"/>
                <a:gd name="T36" fmla="*/ 10 w 45"/>
                <a:gd name="T37" fmla="*/ 28 h 91"/>
                <a:gd name="T38" fmla="*/ 7 w 45"/>
                <a:gd name="T39" fmla="*/ 17 h 91"/>
                <a:gd name="T40" fmla="*/ 3 w 45"/>
                <a:gd name="T41" fmla="*/ 10 h 91"/>
                <a:gd name="T42" fmla="*/ 0 w 45"/>
                <a:gd name="T43" fmla="*/ 7 h 91"/>
                <a:gd name="T44" fmla="*/ 0 w 45"/>
                <a:gd name="T45" fmla="*/ 3 h 91"/>
                <a:gd name="T46" fmla="*/ 0 w 45"/>
                <a:gd name="T47" fmla="*/ 0 h 91"/>
                <a:gd name="T48" fmla="*/ 3 w 45"/>
                <a:gd name="T49" fmla="*/ 0 h 91"/>
                <a:gd name="T50" fmla="*/ 7 w 45"/>
                <a:gd name="T51" fmla="*/ 0 h 91"/>
                <a:gd name="T52" fmla="*/ 14 w 45"/>
                <a:gd name="T53" fmla="*/ 0 h 91"/>
                <a:gd name="T54" fmla="*/ 24 w 45"/>
                <a:gd name="T55" fmla="*/ 3 h 91"/>
                <a:gd name="T56" fmla="*/ 35 w 45"/>
                <a:gd name="T57" fmla="*/ 3 h 91"/>
                <a:gd name="T58" fmla="*/ 35 w 45"/>
                <a:gd name="T59" fmla="*/ 10 h 91"/>
                <a:gd name="T60" fmla="*/ 38 w 45"/>
                <a:gd name="T61" fmla="*/ 24 h 91"/>
                <a:gd name="T62" fmla="*/ 38 w 45"/>
                <a:gd name="T63" fmla="*/ 38 h 91"/>
                <a:gd name="T64" fmla="*/ 42 w 45"/>
                <a:gd name="T65" fmla="*/ 56 h 91"/>
                <a:gd name="T66" fmla="*/ 42 w 45"/>
                <a:gd name="T67" fmla="*/ 5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91">
                  <a:moveTo>
                    <a:pt x="42" y="56"/>
                  </a:moveTo>
                  <a:lnTo>
                    <a:pt x="45" y="63"/>
                  </a:lnTo>
                  <a:lnTo>
                    <a:pt x="45" y="70"/>
                  </a:lnTo>
                  <a:lnTo>
                    <a:pt x="45" y="77"/>
                  </a:lnTo>
                  <a:lnTo>
                    <a:pt x="45" y="80"/>
                  </a:lnTo>
                  <a:lnTo>
                    <a:pt x="45" y="84"/>
                  </a:lnTo>
                  <a:lnTo>
                    <a:pt x="45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38" y="91"/>
                  </a:lnTo>
                  <a:lnTo>
                    <a:pt x="38" y="87"/>
                  </a:lnTo>
                  <a:lnTo>
                    <a:pt x="35" y="87"/>
                  </a:lnTo>
                  <a:lnTo>
                    <a:pt x="31" y="80"/>
                  </a:lnTo>
                  <a:lnTo>
                    <a:pt x="28" y="77"/>
                  </a:lnTo>
                  <a:lnTo>
                    <a:pt x="28" y="73"/>
                  </a:lnTo>
                  <a:lnTo>
                    <a:pt x="24" y="66"/>
                  </a:lnTo>
                  <a:lnTo>
                    <a:pt x="21" y="56"/>
                  </a:lnTo>
                  <a:lnTo>
                    <a:pt x="17" y="42"/>
                  </a:lnTo>
                  <a:lnTo>
                    <a:pt x="10" y="28"/>
                  </a:lnTo>
                  <a:lnTo>
                    <a:pt x="7" y="17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5" y="3"/>
                  </a:lnTo>
                  <a:lnTo>
                    <a:pt x="35" y="10"/>
                  </a:lnTo>
                  <a:lnTo>
                    <a:pt x="38" y="24"/>
                  </a:lnTo>
                  <a:lnTo>
                    <a:pt x="38" y="38"/>
                  </a:lnTo>
                  <a:lnTo>
                    <a:pt x="42" y="56"/>
                  </a:lnTo>
                  <a:lnTo>
                    <a:pt x="42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119291A8-8B84-4C0F-A28A-EC366C9AF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121" y="5764661"/>
              <a:ext cx="859292" cy="139497"/>
            </a:xfrm>
            <a:custGeom>
              <a:avLst/>
              <a:gdLst>
                <a:gd name="T0" fmla="*/ 151 w 154"/>
                <a:gd name="T1" fmla="*/ 11 h 25"/>
                <a:gd name="T2" fmla="*/ 144 w 154"/>
                <a:gd name="T3" fmla="*/ 11 h 25"/>
                <a:gd name="T4" fmla="*/ 137 w 154"/>
                <a:gd name="T5" fmla="*/ 11 h 25"/>
                <a:gd name="T6" fmla="*/ 126 w 154"/>
                <a:gd name="T7" fmla="*/ 11 h 25"/>
                <a:gd name="T8" fmla="*/ 119 w 154"/>
                <a:gd name="T9" fmla="*/ 11 h 25"/>
                <a:gd name="T10" fmla="*/ 105 w 154"/>
                <a:gd name="T11" fmla="*/ 11 h 25"/>
                <a:gd name="T12" fmla="*/ 95 w 154"/>
                <a:gd name="T13" fmla="*/ 14 h 25"/>
                <a:gd name="T14" fmla="*/ 81 w 154"/>
                <a:gd name="T15" fmla="*/ 14 h 25"/>
                <a:gd name="T16" fmla="*/ 67 w 154"/>
                <a:gd name="T17" fmla="*/ 14 h 25"/>
                <a:gd name="T18" fmla="*/ 53 w 154"/>
                <a:gd name="T19" fmla="*/ 18 h 25"/>
                <a:gd name="T20" fmla="*/ 42 w 154"/>
                <a:gd name="T21" fmla="*/ 18 h 25"/>
                <a:gd name="T22" fmla="*/ 32 w 154"/>
                <a:gd name="T23" fmla="*/ 21 h 25"/>
                <a:gd name="T24" fmla="*/ 21 w 154"/>
                <a:gd name="T25" fmla="*/ 21 h 25"/>
                <a:gd name="T26" fmla="*/ 14 w 154"/>
                <a:gd name="T27" fmla="*/ 21 h 25"/>
                <a:gd name="T28" fmla="*/ 11 w 154"/>
                <a:gd name="T29" fmla="*/ 25 h 25"/>
                <a:gd name="T30" fmla="*/ 7 w 154"/>
                <a:gd name="T31" fmla="*/ 25 h 25"/>
                <a:gd name="T32" fmla="*/ 4 w 154"/>
                <a:gd name="T33" fmla="*/ 25 h 25"/>
                <a:gd name="T34" fmla="*/ 0 w 154"/>
                <a:gd name="T35" fmla="*/ 21 h 25"/>
                <a:gd name="T36" fmla="*/ 4 w 154"/>
                <a:gd name="T37" fmla="*/ 21 h 25"/>
                <a:gd name="T38" fmla="*/ 7 w 154"/>
                <a:gd name="T39" fmla="*/ 21 h 25"/>
                <a:gd name="T40" fmla="*/ 11 w 154"/>
                <a:gd name="T41" fmla="*/ 18 h 25"/>
                <a:gd name="T42" fmla="*/ 18 w 154"/>
                <a:gd name="T43" fmla="*/ 18 h 25"/>
                <a:gd name="T44" fmla="*/ 25 w 154"/>
                <a:gd name="T45" fmla="*/ 18 h 25"/>
                <a:gd name="T46" fmla="*/ 35 w 154"/>
                <a:gd name="T47" fmla="*/ 14 h 25"/>
                <a:gd name="T48" fmla="*/ 46 w 154"/>
                <a:gd name="T49" fmla="*/ 14 h 25"/>
                <a:gd name="T50" fmla="*/ 56 w 154"/>
                <a:gd name="T51" fmla="*/ 11 h 25"/>
                <a:gd name="T52" fmla="*/ 105 w 154"/>
                <a:gd name="T53" fmla="*/ 4 h 25"/>
                <a:gd name="T54" fmla="*/ 130 w 154"/>
                <a:gd name="T55" fmla="*/ 4 h 25"/>
                <a:gd name="T56" fmla="*/ 154 w 154"/>
                <a:gd name="T57" fmla="*/ 0 h 25"/>
                <a:gd name="T58" fmla="*/ 151 w 154"/>
                <a:gd name="T59" fmla="*/ 11 h 25"/>
                <a:gd name="T60" fmla="*/ 151 w 154"/>
                <a:gd name="T6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4" h="25">
                  <a:moveTo>
                    <a:pt x="151" y="11"/>
                  </a:moveTo>
                  <a:lnTo>
                    <a:pt x="144" y="11"/>
                  </a:lnTo>
                  <a:lnTo>
                    <a:pt x="137" y="11"/>
                  </a:lnTo>
                  <a:lnTo>
                    <a:pt x="126" y="11"/>
                  </a:lnTo>
                  <a:lnTo>
                    <a:pt x="119" y="11"/>
                  </a:lnTo>
                  <a:lnTo>
                    <a:pt x="105" y="11"/>
                  </a:lnTo>
                  <a:lnTo>
                    <a:pt x="95" y="14"/>
                  </a:lnTo>
                  <a:lnTo>
                    <a:pt x="81" y="14"/>
                  </a:lnTo>
                  <a:lnTo>
                    <a:pt x="67" y="14"/>
                  </a:lnTo>
                  <a:lnTo>
                    <a:pt x="53" y="18"/>
                  </a:lnTo>
                  <a:lnTo>
                    <a:pt x="42" y="18"/>
                  </a:lnTo>
                  <a:lnTo>
                    <a:pt x="32" y="21"/>
                  </a:lnTo>
                  <a:lnTo>
                    <a:pt x="21" y="21"/>
                  </a:lnTo>
                  <a:lnTo>
                    <a:pt x="14" y="21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11" y="18"/>
                  </a:lnTo>
                  <a:lnTo>
                    <a:pt x="18" y="18"/>
                  </a:lnTo>
                  <a:lnTo>
                    <a:pt x="25" y="18"/>
                  </a:lnTo>
                  <a:lnTo>
                    <a:pt x="35" y="14"/>
                  </a:lnTo>
                  <a:lnTo>
                    <a:pt x="46" y="14"/>
                  </a:lnTo>
                  <a:lnTo>
                    <a:pt x="56" y="11"/>
                  </a:lnTo>
                  <a:lnTo>
                    <a:pt x="105" y="4"/>
                  </a:lnTo>
                  <a:lnTo>
                    <a:pt x="130" y="4"/>
                  </a:lnTo>
                  <a:lnTo>
                    <a:pt x="154" y="0"/>
                  </a:lnTo>
                  <a:lnTo>
                    <a:pt x="151" y="11"/>
                  </a:lnTo>
                  <a:lnTo>
                    <a:pt x="151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3239CC39-6522-46A8-84E9-A7BDB0A8E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441" y="5959952"/>
              <a:ext cx="2243086" cy="407328"/>
            </a:xfrm>
            <a:custGeom>
              <a:avLst/>
              <a:gdLst>
                <a:gd name="T0" fmla="*/ 171 w 402"/>
                <a:gd name="T1" fmla="*/ 49 h 73"/>
                <a:gd name="T2" fmla="*/ 119 w 402"/>
                <a:gd name="T3" fmla="*/ 59 h 73"/>
                <a:gd name="T4" fmla="*/ 77 w 402"/>
                <a:gd name="T5" fmla="*/ 66 h 73"/>
                <a:gd name="T6" fmla="*/ 56 w 402"/>
                <a:gd name="T7" fmla="*/ 70 h 73"/>
                <a:gd name="T8" fmla="*/ 38 w 402"/>
                <a:gd name="T9" fmla="*/ 73 h 73"/>
                <a:gd name="T10" fmla="*/ 28 w 402"/>
                <a:gd name="T11" fmla="*/ 73 h 73"/>
                <a:gd name="T12" fmla="*/ 24 w 402"/>
                <a:gd name="T13" fmla="*/ 73 h 73"/>
                <a:gd name="T14" fmla="*/ 14 w 402"/>
                <a:gd name="T15" fmla="*/ 70 h 73"/>
                <a:gd name="T16" fmla="*/ 4 w 402"/>
                <a:gd name="T17" fmla="*/ 59 h 73"/>
                <a:gd name="T18" fmla="*/ 0 w 402"/>
                <a:gd name="T19" fmla="*/ 52 h 73"/>
                <a:gd name="T20" fmla="*/ 0 w 402"/>
                <a:gd name="T21" fmla="*/ 49 h 73"/>
                <a:gd name="T22" fmla="*/ 7 w 402"/>
                <a:gd name="T23" fmla="*/ 45 h 73"/>
                <a:gd name="T24" fmla="*/ 24 w 402"/>
                <a:gd name="T25" fmla="*/ 45 h 73"/>
                <a:gd name="T26" fmla="*/ 38 w 402"/>
                <a:gd name="T27" fmla="*/ 42 h 73"/>
                <a:gd name="T28" fmla="*/ 49 w 402"/>
                <a:gd name="T29" fmla="*/ 42 h 73"/>
                <a:gd name="T30" fmla="*/ 59 w 402"/>
                <a:gd name="T31" fmla="*/ 42 h 73"/>
                <a:gd name="T32" fmla="*/ 77 w 402"/>
                <a:gd name="T33" fmla="*/ 38 h 73"/>
                <a:gd name="T34" fmla="*/ 94 w 402"/>
                <a:gd name="T35" fmla="*/ 38 h 73"/>
                <a:gd name="T36" fmla="*/ 140 w 402"/>
                <a:gd name="T37" fmla="*/ 32 h 73"/>
                <a:gd name="T38" fmla="*/ 196 w 402"/>
                <a:gd name="T39" fmla="*/ 25 h 73"/>
                <a:gd name="T40" fmla="*/ 300 w 402"/>
                <a:gd name="T41" fmla="*/ 7 h 73"/>
                <a:gd name="T42" fmla="*/ 321 w 402"/>
                <a:gd name="T43" fmla="*/ 4 h 73"/>
                <a:gd name="T44" fmla="*/ 339 w 402"/>
                <a:gd name="T45" fmla="*/ 0 h 73"/>
                <a:gd name="T46" fmla="*/ 349 w 402"/>
                <a:gd name="T47" fmla="*/ 0 h 73"/>
                <a:gd name="T48" fmla="*/ 356 w 402"/>
                <a:gd name="T49" fmla="*/ 0 h 73"/>
                <a:gd name="T50" fmla="*/ 367 w 402"/>
                <a:gd name="T51" fmla="*/ 0 h 73"/>
                <a:gd name="T52" fmla="*/ 381 w 402"/>
                <a:gd name="T53" fmla="*/ 7 h 73"/>
                <a:gd name="T54" fmla="*/ 391 w 402"/>
                <a:gd name="T55" fmla="*/ 14 h 73"/>
                <a:gd name="T56" fmla="*/ 398 w 402"/>
                <a:gd name="T57" fmla="*/ 21 h 73"/>
                <a:gd name="T58" fmla="*/ 402 w 402"/>
                <a:gd name="T59" fmla="*/ 28 h 73"/>
                <a:gd name="T60" fmla="*/ 398 w 402"/>
                <a:gd name="T61" fmla="*/ 35 h 73"/>
                <a:gd name="T62" fmla="*/ 391 w 402"/>
                <a:gd name="T63" fmla="*/ 35 h 73"/>
                <a:gd name="T64" fmla="*/ 384 w 402"/>
                <a:gd name="T65" fmla="*/ 35 h 73"/>
                <a:gd name="T66" fmla="*/ 370 w 402"/>
                <a:gd name="T67" fmla="*/ 35 h 73"/>
                <a:gd name="T68" fmla="*/ 356 w 402"/>
                <a:gd name="T69" fmla="*/ 35 h 73"/>
                <a:gd name="T70" fmla="*/ 318 w 402"/>
                <a:gd name="T71" fmla="*/ 35 h 73"/>
                <a:gd name="T72" fmla="*/ 262 w 402"/>
                <a:gd name="T73" fmla="*/ 38 h 73"/>
                <a:gd name="T74" fmla="*/ 220 w 402"/>
                <a:gd name="T75" fmla="*/ 45 h 73"/>
                <a:gd name="T76" fmla="*/ 196 w 402"/>
                <a:gd name="T77" fmla="*/ 4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2" h="73">
                  <a:moveTo>
                    <a:pt x="196" y="45"/>
                  </a:moveTo>
                  <a:lnTo>
                    <a:pt x="171" y="49"/>
                  </a:lnTo>
                  <a:lnTo>
                    <a:pt x="147" y="56"/>
                  </a:lnTo>
                  <a:lnTo>
                    <a:pt x="119" y="59"/>
                  </a:lnTo>
                  <a:lnTo>
                    <a:pt x="91" y="63"/>
                  </a:lnTo>
                  <a:lnTo>
                    <a:pt x="77" y="66"/>
                  </a:lnTo>
                  <a:lnTo>
                    <a:pt x="66" y="70"/>
                  </a:lnTo>
                  <a:lnTo>
                    <a:pt x="56" y="70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1" y="73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4" y="73"/>
                  </a:lnTo>
                  <a:lnTo>
                    <a:pt x="21" y="73"/>
                  </a:lnTo>
                  <a:lnTo>
                    <a:pt x="14" y="70"/>
                  </a:lnTo>
                  <a:lnTo>
                    <a:pt x="10" y="66"/>
                  </a:lnTo>
                  <a:lnTo>
                    <a:pt x="4" y="59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5"/>
                  </a:lnTo>
                  <a:lnTo>
                    <a:pt x="7" y="45"/>
                  </a:lnTo>
                  <a:lnTo>
                    <a:pt x="10" y="45"/>
                  </a:lnTo>
                  <a:lnTo>
                    <a:pt x="24" y="45"/>
                  </a:lnTo>
                  <a:lnTo>
                    <a:pt x="31" y="45"/>
                  </a:lnTo>
                  <a:lnTo>
                    <a:pt x="38" y="42"/>
                  </a:lnTo>
                  <a:lnTo>
                    <a:pt x="42" y="42"/>
                  </a:lnTo>
                  <a:lnTo>
                    <a:pt x="49" y="42"/>
                  </a:lnTo>
                  <a:lnTo>
                    <a:pt x="52" y="42"/>
                  </a:lnTo>
                  <a:lnTo>
                    <a:pt x="59" y="42"/>
                  </a:lnTo>
                  <a:lnTo>
                    <a:pt x="66" y="38"/>
                  </a:lnTo>
                  <a:lnTo>
                    <a:pt x="77" y="38"/>
                  </a:lnTo>
                  <a:lnTo>
                    <a:pt x="87" y="38"/>
                  </a:lnTo>
                  <a:lnTo>
                    <a:pt x="94" y="38"/>
                  </a:lnTo>
                  <a:lnTo>
                    <a:pt x="119" y="35"/>
                  </a:lnTo>
                  <a:lnTo>
                    <a:pt x="140" y="32"/>
                  </a:lnTo>
                  <a:lnTo>
                    <a:pt x="168" y="28"/>
                  </a:lnTo>
                  <a:lnTo>
                    <a:pt x="196" y="25"/>
                  </a:lnTo>
                  <a:lnTo>
                    <a:pt x="248" y="14"/>
                  </a:lnTo>
                  <a:lnTo>
                    <a:pt x="300" y="7"/>
                  </a:lnTo>
                  <a:lnTo>
                    <a:pt x="311" y="4"/>
                  </a:lnTo>
                  <a:lnTo>
                    <a:pt x="321" y="4"/>
                  </a:lnTo>
                  <a:lnTo>
                    <a:pt x="332" y="4"/>
                  </a:lnTo>
                  <a:lnTo>
                    <a:pt x="339" y="0"/>
                  </a:lnTo>
                  <a:lnTo>
                    <a:pt x="346" y="0"/>
                  </a:lnTo>
                  <a:lnTo>
                    <a:pt x="349" y="0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4" y="4"/>
                  </a:lnTo>
                  <a:lnTo>
                    <a:pt x="381" y="7"/>
                  </a:lnTo>
                  <a:lnTo>
                    <a:pt x="384" y="11"/>
                  </a:lnTo>
                  <a:lnTo>
                    <a:pt x="391" y="14"/>
                  </a:lnTo>
                  <a:lnTo>
                    <a:pt x="395" y="18"/>
                  </a:lnTo>
                  <a:lnTo>
                    <a:pt x="398" y="21"/>
                  </a:lnTo>
                  <a:lnTo>
                    <a:pt x="398" y="25"/>
                  </a:lnTo>
                  <a:lnTo>
                    <a:pt x="402" y="28"/>
                  </a:lnTo>
                  <a:lnTo>
                    <a:pt x="398" y="32"/>
                  </a:lnTo>
                  <a:lnTo>
                    <a:pt x="398" y="35"/>
                  </a:lnTo>
                  <a:lnTo>
                    <a:pt x="395" y="35"/>
                  </a:lnTo>
                  <a:lnTo>
                    <a:pt x="391" y="35"/>
                  </a:lnTo>
                  <a:lnTo>
                    <a:pt x="388" y="35"/>
                  </a:lnTo>
                  <a:lnTo>
                    <a:pt x="384" y="35"/>
                  </a:lnTo>
                  <a:lnTo>
                    <a:pt x="377" y="35"/>
                  </a:lnTo>
                  <a:lnTo>
                    <a:pt x="370" y="35"/>
                  </a:lnTo>
                  <a:lnTo>
                    <a:pt x="363" y="35"/>
                  </a:lnTo>
                  <a:lnTo>
                    <a:pt x="356" y="35"/>
                  </a:lnTo>
                  <a:lnTo>
                    <a:pt x="335" y="35"/>
                  </a:lnTo>
                  <a:lnTo>
                    <a:pt x="318" y="35"/>
                  </a:lnTo>
                  <a:lnTo>
                    <a:pt x="283" y="38"/>
                  </a:lnTo>
                  <a:lnTo>
                    <a:pt x="262" y="38"/>
                  </a:lnTo>
                  <a:lnTo>
                    <a:pt x="241" y="42"/>
                  </a:lnTo>
                  <a:lnTo>
                    <a:pt x="220" y="45"/>
                  </a:lnTo>
                  <a:lnTo>
                    <a:pt x="196" y="45"/>
                  </a:lnTo>
                  <a:lnTo>
                    <a:pt x="196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5BA223FA-7004-488B-AB4E-8876B599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498" y="5865097"/>
              <a:ext cx="1110385" cy="1149441"/>
            </a:xfrm>
            <a:custGeom>
              <a:avLst/>
              <a:gdLst>
                <a:gd name="T0" fmla="*/ 17 w 199"/>
                <a:gd name="T1" fmla="*/ 55 h 206"/>
                <a:gd name="T2" fmla="*/ 28 w 199"/>
                <a:gd name="T3" fmla="*/ 38 h 206"/>
                <a:gd name="T4" fmla="*/ 31 w 199"/>
                <a:gd name="T5" fmla="*/ 28 h 206"/>
                <a:gd name="T6" fmla="*/ 35 w 199"/>
                <a:gd name="T7" fmla="*/ 17 h 206"/>
                <a:gd name="T8" fmla="*/ 31 w 199"/>
                <a:gd name="T9" fmla="*/ 10 h 206"/>
                <a:gd name="T10" fmla="*/ 31 w 199"/>
                <a:gd name="T11" fmla="*/ 7 h 206"/>
                <a:gd name="T12" fmla="*/ 38 w 199"/>
                <a:gd name="T13" fmla="*/ 0 h 206"/>
                <a:gd name="T14" fmla="*/ 49 w 199"/>
                <a:gd name="T15" fmla="*/ 3 h 206"/>
                <a:gd name="T16" fmla="*/ 59 w 199"/>
                <a:gd name="T17" fmla="*/ 10 h 206"/>
                <a:gd name="T18" fmla="*/ 66 w 199"/>
                <a:gd name="T19" fmla="*/ 17 h 206"/>
                <a:gd name="T20" fmla="*/ 66 w 199"/>
                <a:gd name="T21" fmla="*/ 24 h 206"/>
                <a:gd name="T22" fmla="*/ 63 w 199"/>
                <a:gd name="T23" fmla="*/ 35 h 206"/>
                <a:gd name="T24" fmla="*/ 52 w 199"/>
                <a:gd name="T25" fmla="*/ 52 h 206"/>
                <a:gd name="T26" fmla="*/ 38 w 199"/>
                <a:gd name="T27" fmla="*/ 73 h 206"/>
                <a:gd name="T28" fmla="*/ 31 w 199"/>
                <a:gd name="T29" fmla="*/ 80 h 206"/>
                <a:gd name="T30" fmla="*/ 28 w 199"/>
                <a:gd name="T31" fmla="*/ 83 h 206"/>
                <a:gd name="T32" fmla="*/ 31 w 199"/>
                <a:gd name="T33" fmla="*/ 83 h 206"/>
                <a:gd name="T34" fmla="*/ 38 w 199"/>
                <a:gd name="T35" fmla="*/ 87 h 206"/>
                <a:gd name="T36" fmla="*/ 49 w 199"/>
                <a:gd name="T37" fmla="*/ 90 h 206"/>
                <a:gd name="T38" fmla="*/ 66 w 199"/>
                <a:gd name="T39" fmla="*/ 97 h 206"/>
                <a:gd name="T40" fmla="*/ 101 w 199"/>
                <a:gd name="T41" fmla="*/ 111 h 206"/>
                <a:gd name="T42" fmla="*/ 143 w 199"/>
                <a:gd name="T43" fmla="*/ 129 h 206"/>
                <a:gd name="T44" fmla="*/ 161 w 199"/>
                <a:gd name="T45" fmla="*/ 139 h 206"/>
                <a:gd name="T46" fmla="*/ 174 w 199"/>
                <a:gd name="T47" fmla="*/ 146 h 206"/>
                <a:gd name="T48" fmla="*/ 185 w 199"/>
                <a:gd name="T49" fmla="*/ 153 h 206"/>
                <a:gd name="T50" fmla="*/ 192 w 199"/>
                <a:gd name="T51" fmla="*/ 160 h 206"/>
                <a:gd name="T52" fmla="*/ 199 w 199"/>
                <a:gd name="T53" fmla="*/ 174 h 206"/>
                <a:gd name="T54" fmla="*/ 199 w 199"/>
                <a:gd name="T55" fmla="*/ 192 h 206"/>
                <a:gd name="T56" fmla="*/ 199 w 199"/>
                <a:gd name="T57" fmla="*/ 202 h 206"/>
                <a:gd name="T58" fmla="*/ 192 w 199"/>
                <a:gd name="T59" fmla="*/ 206 h 206"/>
                <a:gd name="T60" fmla="*/ 174 w 199"/>
                <a:gd name="T61" fmla="*/ 199 h 206"/>
                <a:gd name="T62" fmla="*/ 157 w 199"/>
                <a:gd name="T63" fmla="*/ 181 h 206"/>
                <a:gd name="T64" fmla="*/ 133 w 199"/>
                <a:gd name="T65" fmla="*/ 160 h 206"/>
                <a:gd name="T66" fmla="*/ 101 w 199"/>
                <a:gd name="T67" fmla="*/ 139 h 206"/>
                <a:gd name="T68" fmla="*/ 35 w 199"/>
                <a:gd name="T69" fmla="*/ 111 h 206"/>
                <a:gd name="T70" fmla="*/ 17 w 199"/>
                <a:gd name="T71" fmla="*/ 104 h 206"/>
                <a:gd name="T72" fmla="*/ 7 w 199"/>
                <a:gd name="T73" fmla="*/ 101 h 206"/>
                <a:gd name="T74" fmla="*/ 0 w 199"/>
                <a:gd name="T75" fmla="*/ 97 h 206"/>
                <a:gd name="T76" fmla="*/ 0 w 199"/>
                <a:gd name="T77" fmla="*/ 94 h 206"/>
                <a:gd name="T78" fmla="*/ 0 w 199"/>
                <a:gd name="T79" fmla="*/ 83 h 206"/>
                <a:gd name="T80" fmla="*/ 10 w 199"/>
                <a:gd name="T81" fmla="*/ 6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9" h="206">
                  <a:moveTo>
                    <a:pt x="10" y="66"/>
                  </a:moveTo>
                  <a:lnTo>
                    <a:pt x="17" y="55"/>
                  </a:lnTo>
                  <a:lnTo>
                    <a:pt x="21" y="49"/>
                  </a:lnTo>
                  <a:lnTo>
                    <a:pt x="28" y="38"/>
                  </a:lnTo>
                  <a:lnTo>
                    <a:pt x="28" y="31"/>
                  </a:lnTo>
                  <a:lnTo>
                    <a:pt x="31" y="28"/>
                  </a:lnTo>
                  <a:lnTo>
                    <a:pt x="31" y="21"/>
                  </a:lnTo>
                  <a:lnTo>
                    <a:pt x="35" y="17"/>
                  </a:lnTo>
                  <a:lnTo>
                    <a:pt x="31" y="14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5" y="3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49" y="3"/>
                  </a:lnTo>
                  <a:lnTo>
                    <a:pt x="56" y="7"/>
                  </a:lnTo>
                  <a:lnTo>
                    <a:pt x="59" y="10"/>
                  </a:lnTo>
                  <a:lnTo>
                    <a:pt x="63" y="14"/>
                  </a:lnTo>
                  <a:lnTo>
                    <a:pt x="66" y="17"/>
                  </a:lnTo>
                  <a:lnTo>
                    <a:pt x="66" y="21"/>
                  </a:lnTo>
                  <a:lnTo>
                    <a:pt x="66" y="24"/>
                  </a:lnTo>
                  <a:lnTo>
                    <a:pt x="66" y="31"/>
                  </a:lnTo>
                  <a:lnTo>
                    <a:pt x="63" y="35"/>
                  </a:lnTo>
                  <a:lnTo>
                    <a:pt x="59" y="45"/>
                  </a:lnTo>
                  <a:lnTo>
                    <a:pt x="52" y="52"/>
                  </a:lnTo>
                  <a:lnTo>
                    <a:pt x="45" y="59"/>
                  </a:lnTo>
                  <a:lnTo>
                    <a:pt x="38" y="73"/>
                  </a:lnTo>
                  <a:lnTo>
                    <a:pt x="31" y="76"/>
                  </a:lnTo>
                  <a:lnTo>
                    <a:pt x="31" y="80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5" y="87"/>
                  </a:lnTo>
                  <a:lnTo>
                    <a:pt x="38" y="87"/>
                  </a:lnTo>
                  <a:lnTo>
                    <a:pt x="45" y="90"/>
                  </a:lnTo>
                  <a:lnTo>
                    <a:pt x="49" y="90"/>
                  </a:lnTo>
                  <a:lnTo>
                    <a:pt x="59" y="94"/>
                  </a:lnTo>
                  <a:lnTo>
                    <a:pt x="66" y="97"/>
                  </a:lnTo>
                  <a:lnTo>
                    <a:pt x="84" y="104"/>
                  </a:lnTo>
                  <a:lnTo>
                    <a:pt x="101" y="111"/>
                  </a:lnTo>
                  <a:lnTo>
                    <a:pt x="122" y="118"/>
                  </a:lnTo>
                  <a:lnTo>
                    <a:pt x="143" y="129"/>
                  </a:lnTo>
                  <a:lnTo>
                    <a:pt x="154" y="132"/>
                  </a:lnTo>
                  <a:lnTo>
                    <a:pt x="161" y="139"/>
                  </a:lnTo>
                  <a:lnTo>
                    <a:pt x="167" y="143"/>
                  </a:lnTo>
                  <a:lnTo>
                    <a:pt x="174" y="146"/>
                  </a:lnTo>
                  <a:lnTo>
                    <a:pt x="181" y="150"/>
                  </a:lnTo>
                  <a:lnTo>
                    <a:pt x="185" y="153"/>
                  </a:lnTo>
                  <a:lnTo>
                    <a:pt x="188" y="157"/>
                  </a:lnTo>
                  <a:lnTo>
                    <a:pt x="192" y="160"/>
                  </a:lnTo>
                  <a:lnTo>
                    <a:pt x="195" y="167"/>
                  </a:lnTo>
                  <a:lnTo>
                    <a:pt x="199" y="174"/>
                  </a:lnTo>
                  <a:lnTo>
                    <a:pt x="199" y="181"/>
                  </a:lnTo>
                  <a:lnTo>
                    <a:pt x="199" y="192"/>
                  </a:lnTo>
                  <a:lnTo>
                    <a:pt x="199" y="199"/>
                  </a:lnTo>
                  <a:lnTo>
                    <a:pt x="199" y="202"/>
                  </a:lnTo>
                  <a:lnTo>
                    <a:pt x="195" y="206"/>
                  </a:lnTo>
                  <a:lnTo>
                    <a:pt x="192" y="206"/>
                  </a:lnTo>
                  <a:lnTo>
                    <a:pt x="185" y="202"/>
                  </a:lnTo>
                  <a:lnTo>
                    <a:pt x="174" y="199"/>
                  </a:lnTo>
                  <a:lnTo>
                    <a:pt x="167" y="192"/>
                  </a:lnTo>
                  <a:lnTo>
                    <a:pt x="157" y="181"/>
                  </a:lnTo>
                  <a:lnTo>
                    <a:pt x="143" y="171"/>
                  </a:lnTo>
                  <a:lnTo>
                    <a:pt x="133" y="160"/>
                  </a:lnTo>
                  <a:lnTo>
                    <a:pt x="115" y="150"/>
                  </a:lnTo>
                  <a:lnTo>
                    <a:pt x="101" y="139"/>
                  </a:lnTo>
                  <a:lnTo>
                    <a:pt x="66" y="125"/>
                  </a:lnTo>
                  <a:lnTo>
                    <a:pt x="35" y="111"/>
                  </a:lnTo>
                  <a:lnTo>
                    <a:pt x="24" y="108"/>
                  </a:lnTo>
                  <a:lnTo>
                    <a:pt x="17" y="104"/>
                  </a:lnTo>
                  <a:lnTo>
                    <a:pt x="14" y="104"/>
                  </a:lnTo>
                  <a:lnTo>
                    <a:pt x="7" y="101"/>
                  </a:lnTo>
                  <a:lnTo>
                    <a:pt x="3" y="101"/>
                  </a:lnTo>
                  <a:lnTo>
                    <a:pt x="0" y="97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3" y="76"/>
                  </a:lnTo>
                  <a:lnTo>
                    <a:pt x="10" y="66"/>
                  </a:lnTo>
                  <a:lnTo>
                    <a:pt x="10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CAC20D12-A8DF-4F24-9415-3EE7F644A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93" y="5999013"/>
              <a:ext cx="1227559" cy="915089"/>
            </a:xfrm>
            <a:custGeom>
              <a:avLst/>
              <a:gdLst>
                <a:gd name="T0" fmla="*/ 0 w 220"/>
                <a:gd name="T1" fmla="*/ 157 h 164"/>
                <a:gd name="T2" fmla="*/ 3 w 220"/>
                <a:gd name="T3" fmla="*/ 157 h 164"/>
                <a:gd name="T4" fmla="*/ 3 w 220"/>
                <a:gd name="T5" fmla="*/ 154 h 164"/>
                <a:gd name="T6" fmla="*/ 7 w 220"/>
                <a:gd name="T7" fmla="*/ 154 h 164"/>
                <a:gd name="T8" fmla="*/ 10 w 220"/>
                <a:gd name="T9" fmla="*/ 150 h 164"/>
                <a:gd name="T10" fmla="*/ 14 w 220"/>
                <a:gd name="T11" fmla="*/ 150 h 164"/>
                <a:gd name="T12" fmla="*/ 21 w 220"/>
                <a:gd name="T13" fmla="*/ 147 h 164"/>
                <a:gd name="T14" fmla="*/ 24 w 220"/>
                <a:gd name="T15" fmla="*/ 143 h 164"/>
                <a:gd name="T16" fmla="*/ 35 w 220"/>
                <a:gd name="T17" fmla="*/ 143 h 164"/>
                <a:gd name="T18" fmla="*/ 49 w 220"/>
                <a:gd name="T19" fmla="*/ 136 h 164"/>
                <a:gd name="T20" fmla="*/ 66 w 220"/>
                <a:gd name="T21" fmla="*/ 133 h 164"/>
                <a:gd name="T22" fmla="*/ 80 w 220"/>
                <a:gd name="T23" fmla="*/ 126 h 164"/>
                <a:gd name="T24" fmla="*/ 98 w 220"/>
                <a:gd name="T25" fmla="*/ 119 h 164"/>
                <a:gd name="T26" fmla="*/ 115 w 220"/>
                <a:gd name="T27" fmla="*/ 108 h 164"/>
                <a:gd name="T28" fmla="*/ 129 w 220"/>
                <a:gd name="T29" fmla="*/ 101 h 164"/>
                <a:gd name="T30" fmla="*/ 143 w 220"/>
                <a:gd name="T31" fmla="*/ 91 h 164"/>
                <a:gd name="T32" fmla="*/ 154 w 220"/>
                <a:gd name="T33" fmla="*/ 77 h 164"/>
                <a:gd name="T34" fmla="*/ 161 w 220"/>
                <a:gd name="T35" fmla="*/ 66 h 164"/>
                <a:gd name="T36" fmla="*/ 168 w 220"/>
                <a:gd name="T37" fmla="*/ 56 h 164"/>
                <a:gd name="T38" fmla="*/ 175 w 220"/>
                <a:gd name="T39" fmla="*/ 45 h 164"/>
                <a:gd name="T40" fmla="*/ 178 w 220"/>
                <a:gd name="T41" fmla="*/ 35 h 164"/>
                <a:gd name="T42" fmla="*/ 182 w 220"/>
                <a:gd name="T43" fmla="*/ 28 h 164"/>
                <a:gd name="T44" fmla="*/ 182 w 220"/>
                <a:gd name="T45" fmla="*/ 21 h 164"/>
                <a:gd name="T46" fmla="*/ 182 w 220"/>
                <a:gd name="T47" fmla="*/ 14 h 164"/>
                <a:gd name="T48" fmla="*/ 182 w 220"/>
                <a:gd name="T49" fmla="*/ 11 h 164"/>
                <a:gd name="T50" fmla="*/ 182 w 220"/>
                <a:gd name="T51" fmla="*/ 7 h 164"/>
                <a:gd name="T52" fmla="*/ 182 w 220"/>
                <a:gd name="T53" fmla="*/ 4 h 164"/>
                <a:gd name="T54" fmla="*/ 185 w 220"/>
                <a:gd name="T55" fmla="*/ 0 h 164"/>
                <a:gd name="T56" fmla="*/ 185 w 220"/>
                <a:gd name="T57" fmla="*/ 0 h 164"/>
                <a:gd name="T58" fmla="*/ 192 w 220"/>
                <a:gd name="T59" fmla="*/ 0 h 164"/>
                <a:gd name="T60" fmla="*/ 196 w 220"/>
                <a:gd name="T61" fmla="*/ 4 h 164"/>
                <a:gd name="T62" fmla="*/ 203 w 220"/>
                <a:gd name="T63" fmla="*/ 4 h 164"/>
                <a:gd name="T64" fmla="*/ 213 w 220"/>
                <a:gd name="T65" fmla="*/ 7 h 164"/>
                <a:gd name="T66" fmla="*/ 217 w 220"/>
                <a:gd name="T67" fmla="*/ 11 h 164"/>
                <a:gd name="T68" fmla="*/ 220 w 220"/>
                <a:gd name="T69" fmla="*/ 14 h 164"/>
                <a:gd name="T70" fmla="*/ 220 w 220"/>
                <a:gd name="T71" fmla="*/ 18 h 164"/>
                <a:gd name="T72" fmla="*/ 220 w 220"/>
                <a:gd name="T73" fmla="*/ 21 h 164"/>
                <a:gd name="T74" fmla="*/ 217 w 220"/>
                <a:gd name="T75" fmla="*/ 28 h 164"/>
                <a:gd name="T76" fmla="*/ 213 w 220"/>
                <a:gd name="T77" fmla="*/ 38 h 164"/>
                <a:gd name="T78" fmla="*/ 206 w 220"/>
                <a:gd name="T79" fmla="*/ 49 h 164"/>
                <a:gd name="T80" fmla="*/ 203 w 220"/>
                <a:gd name="T81" fmla="*/ 59 h 164"/>
                <a:gd name="T82" fmla="*/ 192 w 220"/>
                <a:gd name="T83" fmla="*/ 73 h 164"/>
                <a:gd name="T84" fmla="*/ 185 w 220"/>
                <a:gd name="T85" fmla="*/ 84 h 164"/>
                <a:gd name="T86" fmla="*/ 175 w 220"/>
                <a:gd name="T87" fmla="*/ 94 h 164"/>
                <a:gd name="T88" fmla="*/ 164 w 220"/>
                <a:gd name="T89" fmla="*/ 108 h 164"/>
                <a:gd name="T90" fmla="*/ 154 w 220"/>
                <a:gd name="T91" fmla="*/ 115 h 164"/>
                <a:gd name="T92" fmla="*/ 143 w 220"/>
                <a:gd name="T93" fmla="*/ 122 h 164"/>
                <a:gd name="T94" fmla="*/ 129 w 220"/>
                <a:gd name="T95" fmla="*/ 129 h 164"/>
                <a:gd name="T96" fmla="*/ 115 w 220"/>
                <a:gd name="T97" fmla="*/ 136 h 164"/>
                <a:gd name="T98" fmla="*/ 98 w 220"/>
                <a:gd name="T99" fmla="*/ 143 h 164"/>
                <a:gd name="T100" fmla="*/ 84 w 220"/>
                <a:gd name="T101" fmla="*/ 150 h 164"/>
                <a:gd name="T102" fmla="*/ 66 w 220"/>
                <a:gd name="T103" fmla="*/ 154 h 164"/>
                <a:gd name="T104" fmla="*/ 49 w 220"/>
                <a:gd name="T105" fmla="*/ 157 h 164"/>
                <a:gd name="T106" fmla="*/ 35 w 220"/>
                <a:gd name="T107" fmla="*/ 161 h 164"/>
                <a:gd name="T108" fmla="*/ 24 w 220"/>
                <a:gd name="T109" fmla="*/ 161 h 164"/>
                <a:gd name="T110" fmla="*/ 17 w 220"/>
                <a:gd name="T111" fmla="*/ 164 h 164"/>
                <a:gd name="T112" fmla="*/ 10 w 220"/>
                <a:gd name="T113" fmla="*/ 164 h 164"/>
                <a:gd name="T114" fmla="*/ 3 w 220"/>
                <a:gd name="T115" fmla="*/ 164 h 164"/>
                <a:gd name="T116" fmla="*/ 3 w 220"/>
                <a:gd name="T117" fmla="*/ 161 h 164"/>
                <a:gd name="T118" fmla="*/ 0 w 220"/>
                <a:gd name="T119" fmla="*/ 157 h 164"/>
                <a:gd name="T120" fmla="*/ 0 w 220"/>
                <a:gd name="T121" fmla="*/ 15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" h="164">
                  <a:moveTo>
                    <a:pt x="0" y="157"/>
                  </a:moveTo>
                  <a:lnTo>
                    <a:pt x="3" y="157"/>
                  </a:lnTo>
                  <a:lnTo>
                    <a:pt x="3" y="154"/>
                  </a:lnTo>
                  <a:lnTo>
                    <a:pt x="7" y="154"/>
                  </a:lnTo>
                  <a:lnTo>
                    <a:pt x="10" y="150"/>
                  </a:lnTo>
                  <a:lnTo>
                    <a:pt x="14" y="150"/>
                  </a:lnTo>
                  <a:lnTo>
                    <a:pt x="21" y="147"/>
                  </a:lnTo>
                  <a:lnTo>
                    <a:pt x="24" y="143"/>
                  </a:lnTo>
                  <a:lnTo>
                    <a:pt x="35" y="143"/>
                  </a:lnTo>
                  <a:lnTo>
                    <a:pt x="49" y="136"/>
                  </a:lnTo>
                  <a:lnTo>
                    <a:pt x="66" y="133"/>
                  </a:lnTo>
                  <a:lnTo>
                    <a:pt x="80" y="126"/>
                  </a:lnTo>
                  <a:lnTo>
                    <a:pt x="98" y="119"/>
                  </a:lnTo>
                  <a:lnTo>
                    <a:pt x="115" y="108"/>
                  </a:lnTo>
                  <a:lnTo>
                    <a:pt x="129" y="101"/>
                  </a:lnTo>
                  <a:lnTo>
                    <a:pt x="143" y="91"/>
                  </a:lnTo>
                  <a:lnTo>
                    <a:pt x="154" y="77"/>
                  </a:lnTo>
                  <a:lnTo>
                    <a:pt x="161" y="66"/>
                  </a:lnTo>
                  <a:lnTo>
                    <a:pt x="168" y="56"/>
                  </a:lnTo>
                  <a:lnTo>
                    <a:pt x="175" y="45"/>
                  </a:lnTo>
                  <a:lnTo>
                    <a:pt x="178" y="35"/>
                  </a:lnTo>
                  <a:lnTo>
                    <a:pt x="182" y="28"/>
                  </a:lnTo>
                  <a:lnTo>
                    <a:pt x="182" y="21"/>
                  </a:lnTo>
                  <a:lnTo>
                    <a:pt x="182" y="14"/>
                  </a:lnTo>
                  <a:lnTo>
                    <a:pt x="182" y="11"/>
                  </a:lnTo>
                  <a:lnTo>
                    <a:pt x="182" y="7"/>
                  </a:lnTo>
                  <a:lnTo>
                    <a:pt x="182" y="4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196" y="4"/>
                  </a:lnTo>
                  <a:lnTo>
                    <a:pt x="203" y="4"/>
                  </a:lnTo>
                  <a:lnTo>
                    <a:pt x="213" y="7"/>
                  </a:lnTo>
                  <a:lnTo>
                    <a:pt x="217" y="11"/>
                  </a:lnTo>
                  <a:lnTo>
                    <a:pt x="220" y="14"/>
                  </a:lnTo>
                  <a:lnTo>
                    <a:pt x="220" y="18"/>
                  </a:lnTo>
                  <a:lnTo>
                    <a:pt x="220" y="21"/>
                  </a:lnTo>
                  <a:lnTo>
                    <a:pt x="217" y="28"/>
                  </a:lnTo>
                  <a:lnTo>
                    <a:pt x="213" y="38"/>
                  </a:lnTo>
                  <a:lnTo>
                    <a:pt x="206" y="49"/>
                  </a:lnTo>
                  <a:lnTo>
                    <a:pt x="203" y="59"/>
                  </a:lnTo>
                  <a:lnTo>
                    <a:pt x="192" y="73"/>
                  </a:lnTo>
                  <a:lnTo>
                    <a:pt x="185" y="84"/>
                  </a:lnTo>
                  <a:lnTo>
                    <a:pt x="175" y="94"/>
                  </a:lnTo>
                  <a:lnTo>
                    <a:pt x="164" y="108"/>
                  </a:lnTo>
                  <a:lnTo>
                    <a:pt x="154" y="115"/>
                  </a:lnTo>
                  <a:lnTo>
                    <a:pt x="143" y="122"/>
                  </a:lnTo>
                  <a:lnTo>
                    <a:pt x="129" y="129"/>
                  </a:lnTo>
                  <a:lnTo>
                    <a:pt x="115" y="136"/>
                  </a:lnTo>
                  <a:lnTo>
                    <a:pt x="98" y="143"/>
                  </a:lnTo>
                  <a:lnTo>
                    <a:pt x="84" y="150"/>
                  </a:lnTo>
                  <a:lnTo>
                    <a:pt x="66" y="154"/>
                  </a:lnTo>
                  <a:lnTo>
                    <a:pt x="49" y="157"/>
                  </a:lnTo>
                  <a:lnTo>
                    <a:pt x="35" y="161"/>
                  </a:lnTo>
                  <a:lnTo>
                    <a:pt x="24" y="161"/>
                  </a:lnTo>
                  <a:lnTo>
                    <a:pt x="17" y="164"/>
                  </a:lnTo>
                  <a:lnTo>
                    <a:pt x="10" y="164"/>
                  </a:lnTo>
                  <a:lnTo>
                    <a:pt x="3" y="164"/>
                  </a:lnTo>
                  <a:lnTo>
                    <a:pt x="3" y="161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2524012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B19634C-AA7D-49A9-8E3F-C0F0BA25A462}"/>
              </a:ext>
            </a:extLst>
          </p:cNvPr>
          <p:cNvGrpSpPr/>
          <p:nvPr/>
        </p:nvGrpSpPr>
        <p:grpSpPr>
          <a:xfrm>
            <a:off x="3493035" y="2541810"/>
            <a:ext cx="1969677" cy="1774380"/>
            <a:chOff x="3444909" y="7438604"/>
            <a:chExt cx="1969677" cy="1774380"/>
          </a:xfrm>
        </p:grpSpPr>
        <p:sp>
          <p:nvSpPr>
            <p:cNvPr id="3" name="Freeform 36">
              <a:extLst>
                <a:ext uri="{FF2B5EF4-FFF2-40B4-BE49-F238E27FC236}">
                  <a16:creationId xmlns:a16="http://schemas.microsoft.com/office/drawing/2014/main" id="{ABA6B439-C037-4EA5-8B0E-07DDF147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327" y="7868248"/>
              <a:ext cx="1054587" cy="312469"/>
            </a:xfrm>
            <a:custGeom>
              <a:avLst/>
              <a:gdLst>
                <a:gd name="T0" fmla="*/ 84 w 189"/>
                <a:gd name="T1" fmla="*/ 49 h 56"/>
                <a:gd name="T2" fmla="*/ 67 w 189"/>
                <a:gd name="T3" fmla="*/ 53 h 56"/>
                <a:gd name="T4" fmla="*/ 53 w 189"/>
                <a:gd name="T5" fmla="*/ 53 h 56"/>
                <a:gd name="T6" fmla="*/ 42 w 189"/>
                <a:gd name="T7" fmla="*/ 56 h 56"/>
                <a:gd name="T8" fmla="*/ 35 w 189"/>
                <a:gd name="T9" fmla="*/ 56 h 56"/>
                <a:gd name="T10" fmla="*/ 21 w 189"/>
                <a:gd name="T11" fmla="*/ 56 h 56"/>
                <a:gd name="T12" fmla="*/ 11 w 189"/>
                <a:gd name="T13" fmla="*/ 49 h 56"/>
                <a:gd name="T14" fmla="*/ 7 w 189"/>
                <a:gd name="T15" fmla="*/ 49 h 56"/>
                <a:gd name="T16" fmla="*/ 4 w 189"/>
                <a:gd name="T17" fmla="*/ 46 h 56"/>
                <a:gd name="T18" fmla="*/ 0 w 189"/>
                <a:gd name="T19" fmla="*/ 42 h 56"/>
                <a:gd name="T20" fmla="*/ 0 w 189"/>
                <a:gd name="T21" fmla="*/ 39 h 56"/>
                <a:gd name="T22" fmla="*/ 0 w 189"/>
                <a:gd name="T23" fmla="*/ 35 h 56"/>
                <a:gd name="T24" fmla="*/ 0 w 189"/>
                <a:gd name="T25" fmla="*/ 35 h 56"/>
                <a:gd name="T26" fmla="*/ 4 w 189"/>
                <a:gd name="T27" fmla="*/ 35 h 56"/>
                <a:gd name="T28" fmla="*/ 7 w 189"/>
                <a:gd name="T29" fmla="*/ 35 h 56"/>
                <a:gd name="T30" fmla="*/ 11 w 189"/>
                <a:gd name="T31" fmla="*/ 35 h 56"/>
                <a:gd name="T32" fmla="*/ 14 w 189"/>
                <a:gd name="T33" fmla="*/ 32 h 56"/>
                <a:gd name="T34" fmla="*/ 21 w 189"/>
                <a:gd name="T35" fmla="*/ 32 h 56"/>
                <a:gd name="T36" fmla="*/ 32 w 189"/>
                <a:gd name="T37" fmla="*/ 28 h 56"/>
                <a:gd name="T38" fmla="*/ 42 w 189"/>
                <a:gd name="T39" fmla="*/ 28 h 56"/>
                <a:gd name="T40" fmla="*/ 53 w 189"/>
                <a:gd name="T41" fmla="*/ 25 h 56"/>
                <a:gd name="T42" fmla="*/ 67 w 189"/>
                <a:gd name="T43" fmla="*/ 21 h 56"/>
                <a:gd name="T44" fmla="*/ 84 w 189"/>
                <a:gd name="T45" fmla="*/ 14 h 56"/>
                <a:gd name="T46" fmla="*/ 102 w 189"/>
                <a:gd name="T47" fmla="*/ 11 h 56"/>
                <a:gd name="T48" fmla="*/ 116 w 189"/>
                <a:gd name="T49" fmla="*/ 7 h 56"/>
                <a:gd name="T50" fmla="*/ 126 w 189"/>
                <a:gd name="T51" fmla="*/ 4 h 56"/>
                <a:gd name="T52" fmla="*/ 137 w 189"/>
                <a:gd name="T53" fmla="*/ 4 h 56"/>
                <a:gd name="T54" fmla="*/ 147 w 189"/>
                <a:gd name="T55" fmla="*/ 0 h 56"/>
                <a:gd name="T56" fmla="*/ 154 w 189"/>
                <a:gd name="T57" fmla="*/ 0 h 56"/>
                <a:gd name="T58" fmla="*/ 158 w 189"/>
                <a:gd name="T59" fmla="*/ 0 h 56"/>
                <a:gd name="T60" fmla="*/ 161 w 189"/>
                <a:gd name="T61" fmla="*/ 0 h 56"/>
                <a:gd name="T62" fmla="*/ 165 w 189"/>
                <a:gd name="T63" fmla="*/ 0 h 56"/>
                <a:gd name="T64" fmla="*/ 168 w 189"/>
                <a:gd name="T65" fmla="*/ 0 h 56"/>
                <a:gd name="T66" fmla="*/ 175 w 189"/>
                <a:gd name="T67" fmla="*/ 4 h 56"/>
                <a:gd name="T68" fmla="*/ 179 w 189"/>
                <a:gd name="T69" fmla="*/ 7 h 56"/>
                <a:gd name="T70" fmla="*/ 182 w 189"/>
                <a:gd name="T71" fmla="*/ 11 h 56"/>
                <a:gd name="T72" fmla="*/ 186 w 189"/>
                <a:gd name="T73" fmla="*/ 14 h 56"/>
                <a:gd name="T74" fmla="*/ 189 w 189"/>
                <a:gd name="T75" fmla="*/ 14 h 56"/>
                <a:gd name="T76" fmla="*/ 189 w 189"/>
                <a:gd name="T77" fmla="*/ 18 h 56"/>
                <a:gd name="T78" fmla="*/ 189 w 189"/>
                <a:gd name="T79" fmla="*/ 18 h 56"/>
                <a:gd name="T80" fmla="*/ 186 w 189"/>
                <a:gd name="T81" fmla="*/ 21 h 56"/>
                <a:gd name="T82" fmla="*/ 182 w 189"/>
                <a:gd name="T83" fmla="*/ 25 h 56"/>
                <a:gd name="T84" fmla="*/ 179 w 189"/>
                <a:gd name="T85" fmla="*/ 25 h 56"/>
                <a:gd name="T86" fmla="*/ 175 w 189"/>
                <a:gd name="T87" fmla="*/ 28 h 56"/>
                <a:gd name="T88" fmla="*/ 168 w 189"/>
                <a:gd name="T89" fmla="*/ 28 h 56"/>
                <a:gd name="T90" fmla="*/ 161 w 189"/>
                <a:gd name="T91" fmla="*/ 32 h 56"/>
                <a:gd name="T92" fmla="*/ 154 w 189"/>
                <a:gd name="T93" fmla="*/ 32 h 56"/>
                <a:gd name="T94" fmla="*/ 119 w 189"/>
                <a:gd name="T95" fmla="*/ 42 h 56"/>
                <a:gd name="T96" fmla="*/ 84 w 189"/>
                <a:gd name="T97" fmla="*/ 49 h 56"/>
                <a:gd name="T98" fmla="*/ 84 w 189"/>
                <a:gd name="T9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" h="56">
                  <a:moveTo>
                    <a:pt x="84" y="49"/>
                  </a:moveTo>
                  <a:lnTo>
                    <a:pt x="67" y="53"/>
                  </a:lnTo>
                  <a:lnTo>
                    <a:pt x="53" y="53"/>
                  </a:lnTo>
                  <a:lnTo>
                    <a:pt x="42" y="56"/>
                  </a:lnTo>
                  <a:lnTo>
                    <a:pt x="35" y="56"/>
                  </a:lnTo>
                  <a:lnTo>
                    <a:pt x="21" y="56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7" y="35"/>
                  </a:lnTo>
                  <a:lnTo>
                    <a:pt x="11" y="35"/>
                  </a:lnTo>
                  <a:lnTo>
                    <a:pt x="14" y="32"/>
                  </a:lnTo>
                  <a:lnTo>
                    <a:pt x="21" y="32"/>
                  </a:lnTo>
                  <a:lnTo>
                    <a:pt x="32" y="28"/>
                  </a:lnTo>
                  <a:lnTo>
                    <a:pt x="42" y="28"/>
                  </a:lnTo>
                  <a:lnTo>
                    <a:pt x="53" y="25"/>
                  </a:lnTo>
                  <a:lnTo>
                    <a:pt x="67" y="21"/>
                  </a:lnTo>
                  <a:lnTo>
                    <a:pt x="84" y="14"/>
                  </a:lnTo>
                  <a:lnTo>
                    <a:pt x="102" y="11"/>
                  </a:lnTo>
                  <a:lnTo>
                    <a:pt x="116" y="7"/>
                  </a:lnTo>
                  <a:lnTo>
                    <a:pt x="126" y="4"/>
                  </a:lnTo>
                  <a:lnTo>
                    <a:pt x="137" y="4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1" y="0"/>
                  </a:lnTo>
                  <a:lnTo>
                    <a:pt x="165" y="0"/>
                  </a:lnTo>
                  <a:lnTo>
                    <a:pt x="168" y="0"/>
                  </a:lnTo>
                  <a:lnTo>
                    <a:pt x="175" y="4"/>
                  </a:lnTo>
                  <a:lnTo>
                    <a:pt x="179" y="7"/>
                  </a:lnTo>
                  <a:lnTo>
                    <a:pt x="182" y="11"/>
                  </a:lnTo>
                  <a:lnTo>
                    <a:pt x="186" y="14"/>
                  </a:lnTo>
                  <a:lnTo>
                    <a:pt x="189" y="14"/>
                  </a:lnTo>
                  <a:lnTo>
                    <a:pt x="189" y="18"/>
                  </a:lnTo>
                  <a:lnTo>
                    <a:pt x="189" y="18"/>
                  </a:lnTo>
                  <a:lnTo>
                    <a:pt x="186" y="21"/>
                  </a:lnTo>
                  <a:lnTo>
                    <a:pt x="182" y="25"/>
                  </a:lnTo>
                  <a:lnTo>
                    <a:pt x="179" y="25"/>
                  </a:lnTo>
                  <a:lnTo>
                    <a:pt x="175" y="28"/>
                  </a:lnTo>
                  <a:lnTo>
                    <a:pt x="168" y="28"/>
                  </a:lnTo>
                  <a:lnTo>
                    <a:pt x="161" y="32"/>
                  </a:lnTo>
                  <a:lnTo>
                    <a:pt x="154" y="32"/>
                  </a:lnTo>
                  <a:lnTo>
                    <a:pt x="119" y="42"/>
                  </a:lnTo>
                  <a:lnTo>
                    <a:pt x="84" y="49"/>
                  </a:lnTo>
                  <a:lnTo>
                    <a:pt x="84" y="4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7">
              <a:extLst>
                <a:ext uri="{FF2B5EF4-FFF2-40B4-BE49-F238E27FC236}">
                  <a16:creationId xmlns:a16="http://schemas.microsoft.com/office/drawing/2014/main" id="{641951FD-715D-4E98-BAF7-DE19D92B2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351" y="8085862"/>
              <a:ext cx="94859" cy="876032"/>
            </a:xfrm>
            <a:custGeom>
              <a:avLst/>
              <a:gdLst>
                <a:gd name="T0" fmla="*/ 17 w 17"/>
                <a:gd name="T1" fmla="*/ 17 h 157"/>
                <a:gd name="T2" fmla="*/ 17 w 17"/>
                <a:gd name="T3" fmla="*/ 21 h 157"/>
                <a:gd name="T4" fmla="*/ 17 w 17"/>
                <a:gd name="T5" fmla="*/ 24 h 157"/>
                <a:gd name="T6" fmla="*/ 14 w 17"/>
                <a:gd name="T7" fmla="*/ 35 h 157"/>
                <a:gd name="T8" fmla="*/ 14 w 17"/>
                <a:gd name="T9" fmla="*/ 42 h 157"/>
                <a:gd name="T10" fmla="*/ 14 w 17"/>
                <a:gd name="T11" fmla="*/ 52 h 157"/>
                <a:gd name="T12" fmla="*/ 14 w 17"/>
                <a:gd name="T13" fmla="*/ 59 h 157"/>
                <a:gd name="T14" fmla="*/ 14 w 17"/>
                <a:gd name="T15" fmla="*/ 70 h 157"/>
                <a:gd name="T16" fmla="*/ 10 w 17"/>
                <a:gd name="T17" fmla="*/ 84 h 157"/>
                <a:gd name="T18" fmla="*/ 10 w 17"/>
                <a:gd name="T19" fmla="*/ 98 h 157"/>
                <a:gd name="T20" fmla="*/ 10 w 17"/>
                <a:gd name="T21" fmla="*/ 115 h 157"/>
                <a:gd name="T22" fmla="*/ 10 w 17"/>
                <a:gd name="T23" fmla="*/ 136 h 157"/>
                <a:gd name="T24" fmla="*/ 10 w 17"/>
                <a:gd name="T25" fmla="*/ 157 h 157"/>
                <a:gd name="T26" fmla="*/ 0 w 17"/>
                <a:gd name="T27" fmla="*/ 157 h 157"/>
                <a:gd name="T28" fmla="*/ 0 w 17"/>
                <a:gd name="T29" fmla="*/ 0 h 157"/>
                <a:gd name="T30" fmla="*/ 7 w 17"/>
                <a:gd name="T31" fmla="*/ 7 h 157"/>
                <a:gd name="T32" fmla="*/ 14 w 17"/>
                <a:gd name="T33" fmla="*/ 10 h 157"/>
                <a:gd name="T34" fmla="*/ 17 w 17"/>
                <a:gd name="T35" fmla="*/ 14 h 157"/>
                <a:gd name="T36" fmla="*/ 17 w 17"/>
                <a:gd name="T37" fmla="*/ 17 h 157"/>
                <a:gd name="T38" fmla="*/ 17 w 17"/>
                <a:gd name="T39" fmla="*/ 1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57">
                  <a:moveTo>
                    <a:pt x="17" y="17"/>
                  </a:moveTo>
                  <a:lnTo>
                    <a:pt x="17" y="21"/>
                  </a:lnTo>
                  <a:lnTo>
                    <a:pt x="17" y="24"/>
                  </a:lnTo>
                  <a:lnTo>
                    <a:pt x="14" y="35"/>
                  </a:lnTo>
                  <a:lnTo>
                    <a:pt x="14" y="42"/>
                  </a:lnTo>
                  <a:lnTo>
                    <a:pt x="14" y="52"/>
                  </a:lnTo>
                  <a:lnTo>
                    <a:pt x="14" y="59"/>
                  </a:lnTo>
                  <a:lnTo>
                    <a:pt x="14" y="70"/>
                  </a:lnTo>
                  <a:lnTo>
                    <a:pt x="10" y="84"/>
                  </a:lnTo>
                  <a:lnTo>
                    <a:pt x="10" y="98"/>
                  </a:lnTo>
                  <a:lnTo>
                    <a:pt x="10" y="115"/>
                  </a:lnTo>
                  <a:lnTo>
                    <a:pt x="10" y="136"/>
                  </a:lnTo>
                  <a:lnTo>
                    <a:pt x="1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7" y="7"/>
                  </a:lnTo>
                  <a:lnTo>
                    <a:pt x="14" y="10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7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8">
              <a:extLst>
                <a:ext uri="{FF2B5EF4-FFF2-40B4-BE49-F238E27FC236}">
                  <a16:creationId xmlns:a16="http://schemas.microsoft.com/office/drawing/2014/main" id="{DD475FD5-DDA4-474A-B03A-1DDBB82D3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707" y="8376013"/>
              <a:ext cx="898352" cy="273413"/>
            </a:xfrm>
            <a:custGeom>
              <a:avLst/>
              <a:gdLst>
                <a:gd name="T0" fmla="*/ 63 w 161"/>
                <a:gd name="T1" fmla="*/ 18 h 49"/>
                <a:gd name="T2" fmla="*/ 77 w 161"/>
                <a:gd name="T3" fmla="*/ 14 h 49"/>
                <a:gd name="T4" fmla="*/ 91 w 161"/>
                <a:gd name="T5" fmla="*/ 11 h 49"/>
                <a:gd name="T6" fmla="*/ 101 w 161"/>
                <a:gd name="T7" fmla="*/ 7 h 49"/>
                <a:gd name="T8" fmla="*/ 112 w 161"/>
                <a:gd name="T9" fmla="*/ 4 h 49"/>
                <a:gd name="T10" fmla="*/ 119 w 161"/>
                <a:gd name="T11" fmla="*/ 4 h 49"/>
                <a:gd name="T12" fmla="*/ 126 w 161"/>
                <a:gd name="T13" fmla="*/ 4 h 49"/>
                <a:gd name="T14" fmla="*/ 129 w 161"/>
                <a:gd name="T15" fmla="*/ 0 h 49"/>
                <a:gd name="T16" fmla="*/ 133 w 161"/>
                <a:gd name="T17" fmla="*/ 0 h 49"/>
                <a:gd name="T18" fmla="*/ 143 w 161"/>
                <a:gd name="T19" fmla="*/ 4 h 49"/>
                <a:gd name="T20" fmla="*/ 154 w 161"/>
                <a:gd name="T21" fmla="*/ 4 h 49"/>
                <a:gd name="T22" fmla="*/ 157 w 161"/>
                <a:gd name="T23" fmla="*/ 7 h 49"/>
                <a:gd name="T24" fmla="*/ 161 w 161"/>
                <a:gd name="T25" fmla="*/ 7 h 49"/>
                <a:gd name="T26" fmla="*/ 161 w 161"/>
                <a:gd name="T27" fmla="*/ 11 h 49"/>
                <a:gd name="T28" fmla="*/ 161 w 161"/>
                <a:gd name="T29" fmla="*/ 14 h 49"/>
                <a:gd name="T30" fmla="*/ 161 w 161"/>
                <a:gd name="T31" fmla="*/ 18 h 49"/>
                <a:gd name="T32" fmla="*/ 157 w 161"/>
                <a:gd name="T33" fmla="*/ 18 h 49"/>
                <a:gd name="T34" fmla="*/ 154 w 161"/>
                <a:gd name="T35" fmla="*/ 21 h 49"/>
                <a:gd name="T36" fmla="*/ 147 w 161"/>
                <a:gd name="T37" fmla="*/ 25 h 49"/>
                <a:gd name="T38" fmla="*/ 136 w 161"/>
                <a:gd name="T39" fmla="*/ 28 h 49"/>
                <a:gd name="T40" fmla="*/ 126 w 161"/>
                <a:gd name="T41" fmla="*/ 28 h 49"/>
                <a:gd name="T42" fmla="*/ 115 w 161"/>
                <a:gd name="T43" fmla="*/ 32 h 49"/>
                <a:gd name="T44" fmla="*/ 101 w 161"/>
                <a:gd name="T45" fmla="*/ 35 h 49"/>
                <a:gd name="T46" fmla="*/ 87 w 161"/>
                <a:gd name="T47" fmla="*/ 39 h 49"/>
                <a:gd name="T48" fmla="*/ 73 w 161"/>
                <a:gd name="T49" fmla="*/ 42 h 49"/>
                <a:gd name="T50" fmla="*/ 63 w 161"/>
                <a:gd name="T51" fmla="*/ 42 h 49"/>
                <a:gd name="T52" fmla="*/ 52 w 161"/>
                <a:gd name="T53" fmla="*/ 46 h 49"/>
                <a:gd name="T54" fmla="*/ 42 w 161"/>
                <a:gd name="T55" fmla="*/ 46 h 49"/>
                <a:gd name="T56" fmla="*/ 38 w 161"/>
                <a:gd name="T57" fmla="*/ 49 h 49"/>
                <a:gd name="T58" fmla="*/ 31 w 161"/>
                <a:gd name="T59" fmla="*/ 49 h 49"/>
                <a:gd name="T60" fmla="*/ 28 w 161"/>
                <a:gd name="T61" fmla="*/ 49 h 49"/>
                <a:gd name="T62" fmla="*/ 17 w 161"/>
                <a:gd name="T63" fmla="*/ 49 h 49"/>
                <a:gd name="T64" fmla="*/ 10 w 161"/>
                <a:gd name="T65" fmla="*/ 46 h 49"/>
                <a:gd name="T66" fmla="*/ 7 w 161"/>
                <a:gd name="T67" fmla="*/ 42 h 49"/>
                <a:gd name="T68" fmla="*/ 3 w 161"/>
                <a:gd name="T69" fmla="*/ 42 h 49"/>
                <a:gd name="T70" fmla="*/ 0 w 161"/>
                <a:gd name="T71" fmla="*/ 39 h 49"/>
                <a:gd name="T72" fmla="*/ 0 w 161"/>
                <a:gd name="T73" fmla="*/ 35 h 49"/>
                <a:gd name="T74" fmla="*/ 0 w 161"/>
                <a:gd name="T75" fmla="*/ 32 h 49"/>
                <a:gd name="T76" fmla="*/ 3 w 161"/>
                <a:gd name="T77" fmla="*/ 32 h 49"/>
                <a:gd name="T78" fmla="*/ 10 w 161"/>
                <a:gd name="T79" fmla="*/ 28 h 49"/>
                <a:gd name="T80" fmla="*/ 14 w 161"/>
                <a:gd name="T81" fmla="*/ 28 h 49"/>
                <a:gd name="T82" fmla="*/ 24 w 161"/>
                <a:gd name="T83" fmla="*/ 25 h 49"/>
                <a:gd name="T84" fmla="*/ 35 w 161"/>
                <a:gd name="T85" fmla="*/ 21 h 49"/>
                <a:gd name="T86" fmla="*/ 49 w 161"/>
                <a:gd name="T87" fmla="*/ 18 h 49"/>
                <a:gd name="T88" fmla="*/ 63 w 161"/>
                <a:gd name="T89" fmla="*/ 18 h 49"/>
                <a:gd name="T90" fmla="*/ 63 w 161"/>
                <a:gd name="T91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49">
                  <a:moveTo>
                    <a:pt x="63" y="18"/>
                  </a:moveTo>
                  <a:lnTo>
                    <a:pt x="77" y="14"/>
                  </a:lnTo>
                  <a:lnTo>
                    <a:pt x="91" y="11"/>
                  </a:lnTo>
                  <a:lnTo>
                    <a:pt x="101" y="7"/>
                  </a:lnTo>
                  <a:lnTo>
                    <a:pt x="112" y="4"/>
                  </a:lnTo>
                  <a:lnTo>
                    <a:pt x="119" y="4"/>
                  </a:lnTo>
                  <a:lnTo>
                    <a:pt x="126" y="4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43" y="4"/>
                  </a:lnTo>
                  <a:lnTo>
                    <a:pt x="154" y="4"/>
                  </a:lnTo>
                  <a:lnTo>
                    <a:pt x="157" y="7"/>
                  </a:lnTo>
                  <a:lnTo>
                    <a:pt x="161" y="7"/>
                  </a:lnTo>
                  <a:lnTo>
                    <a:pt x="161" y="11"/>
                  </a:lnTo>
                  <a:lnTo>
                    <a:pt x="161" y="14"/>
                  </a:lnTo>
                  <a:lnTo>
                    <a:pt x="161" y="18"/>
                  </a:lnTo>
                  <a:lnTo>
                    <a:pt x="157" y="18"/>
                  </a:lnTo>
                  <a:lnTo>
                    <a:pt x="154" y="21"/>
                  </a:lnTo>
                  <a:lnTo>
                    <a:pt x="147" y="25"/>
                  </a:lnTo>
                  <a:lnTo>
                    <a:pt x="136" y="28"/>
                  </a:lnTo>
                  <a:lnTo>
                    <a:pt x="126" y="28"/>
                  </a:lnTo>
                  <a:lnTo>
                    <a:pt x="115" y="32"/>
                  </a:lnTo>
                  <a:lnTo>
                    <a:pt x="101" y="35"/>
                  </a:lnTo>
                  <a:lnTo>
                    <a:pt x="87" y="39"/>
                  </a:lnTo>
                  <a:lnTo>
                    <a:pt x="73" y="42"/>
                  </a:lnTo>
                  <a:lnTo>
                    <a:pt x="63" y="42"/>
                  </a:lnTo>
                  <a:lnTo>
                    <a:pt x="52" y="46"/>
                  </a:lnTo>
                  <a:lnTo>
                    <a:pt x="42" y="46"/>
                  </a:lnTo>
                  <a:lnTo>
                    <a:pt x="38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17" y="49"/>
                  </a:lnTo>
                  <a:lnTo>
                    <a:pt x="10" y="46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24" y="25"/>
                  </a:lnTo>
                  <a:lnTo>
                    <a:pt x="35" y="21"/>
                  </a:lnTo>
                  <a:lnTo>
                    <a:pt x="49" y="18"/>
                  </a:lnTo>
                  <a:lnTo>
                    <a:pt x="63" y="18"/>
                  </a:lnTo>
                  <a:lnTo>
                    <a:pt x="63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9">
              <a:extLst>
                <a:ext uri="{FF2B5EF4-FFF2-40B4-BE49-F238E27FC236}">
                  <a16:creationId xmlns:a16="http://schemas.microsoft.com/office/drawing/2014/main" id="{CBFF15B4-50E0-4876-B6D7-E2EB38A54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614" y="8844717"/>
              <a:ext cx="1500972" cy="312469"/>
            </a:xfrm>
            <a:custGeom>
              <a:avLst/>
              <a:gdLst>
                <a:gd name="T0" fmla="*/ 265 w 269"/>
                <a:gd name="T1" fmla="*/ 28 h 56"/>
                <a:gd name="T2" fmla="*/ 265 w 269"/>
                <a:gd name="T3" fmla="*/ 31 h 56"/>
                <a:gd name="T4" fmla="*/ 269 w 269"/>
                <a:gd name="T5" fmla="*/ 35 h 56"/>
                <a:gd name="T6" fmla="*/ 269 w 269"/>
                <a:gd name="T7" fmla="*/ 38 h 56"/>
                <a:gd name="T8" fmla="*/ 265 w 269"/>
                <a:gd name="T9" fmla="*/ 38 h 56"/>
                <a:gd name="T10" fmla="*/ 262 w 269"/>
                <a:gd name="T11" fmla="*/ 42 h 56"/>
                <a:gd name="T12" fmla="*/ 255 w 269"/>
                <a:gd name="T13" fmla="*/ 42 h 56"/>
                <a:gd name="T14" fmla="*/ 248 w 269"/>
                <a:gd name="T15" fmla="*/ 42 h 56"/>
                <a:gd name="T16" fmla="*/ 241 w 269"/>
                <a:gd name="T17" fmla="*/ 38 h 56"/>
                <a:gd name="T18" fmla="*/ 230 w 269"/>
                <a:gd name="T19" fmla="*/ 38 h 56"/>
                <a:gd name="T20" fmla="*/ 216 w 269"/>
                <a:gd name="T21" fmla="*/ 38 h 56"/>
                <a:gd name="T22" fmla="*/ 202 w 269"/>
                <a:gd name="T23" fmla="*/ 38 h 56"/>
                <a:gd name="T24" fmla="*/ 185 w 269"/>
                <a:gd name="T25" fmla="*/ 38 h 56"/>
                <a:gd name="T26" fmla="*/ 146 w 269"/>
                <a:gd name="T27" fmla="*/ 38 h 56"/>
                <a:gd name="T28" fmla="*/ 108 w 269"/>
                <a:gd name="T29" fmla="*/ 42 h 56"/>
                <a:gd name="T30" fmla="*/ 90 w 269"/>
                <a:gd name="T31" fmla="*/ 45 h 56"/>
                <a:gd name="T32" fmla="*/ 73 w 269"/>
                <a:gd name="T33" fmla="*/ 49 h 56"/>
                <a:gd name="T34" fmla="*/ 59 w 269"/>
                <a:gd name="T35" fmla="*/ 49 h 56"/>
                <a:gd name="T36" fmla="*/ 48 w 269"/>
                <a:gd name="T37" fmla="*/ 52 h 56"/>
                <a:gd name="T38" fmla="*/ 41 w 269"/>
                <a:gd name="T39" fmla="*/ 56 h 56"/>
                <a:gd name="T40" fmla="*/ 34 w 269"/>
                <a:gd name="T41" fmla="*/ 56 h 56"/>
                <a:gd name="T42" fmla="*/ 27 w 269"/>
                <a:gd name="T43" fmla="*/ 56 h 56"/>
                <a:gd name="T44" fmla="*/ 24 w 269"/>
                <a:gd name="T45" fmla="*/ 56 h 56"/>
                <a:gd name="T46" fmla="*/ 20 w 269"/>
                <a:gd name="T47" fmla="*/ 56 h 56"/>
                <a:gd name="T48" fmla="*/ 17 w 269"/>
                <a:gd name="T49" fmla="*/ 52 h 56"/>
                <a:gd name="T50" fmla="*/ 10 w 269"/>
                <a:gd name="T51" fmla="*/ 45 h 56"/>
                <a:gd name="T52" fmla="*/ 7 w 269"/>
                <a:gd name="T53" fmla="*/ 42 h 56"/>
                <a:gd name="T54" fmla="*/ 3 w 269"/>
                <a:gd name="T55" fmla="*/ 35 h 56"/>
                <a:gd name="T56" fmla="*/ 0 w 269"/>
                <a:gd name="T57" fmla="*/ 31 h 56"/>
                <a:gd name="T58" fmla="*/ 3 w 269"/>
                <a:gd name="T59" fmla="*/ 31 h 56"/>
                <a:gd name="T60" fmla="*/ 7 w 269"/>
                <a:gd name="T61" fmla="*/ 31 h 56"/>
                <a:gd name="T62" fmla="*/ 7 w 269"/>
                <a:gd name="T63" fmla="*/ 28 h 56"/>
                <a:gd name="T64" fmla="*/ 14 w 269"/>
                <a:gd name="T65" fmla="*/ 28 h 56"/>
                <a:gd name="T66" fmla="*/ 17 w 269"/>
                <a:gd name="T67" fmla="*/ 28 h 56"/>
                <a:gd name="T68" fmla="*/ 24 w 269"/>
                <a:gd name="T69" fmla="*/ 28 h 56"/>
                <a:gd name="T70" fmla="*/ 34 w 269"/>
                <a:gd name="T71" fmla="*/ 24 h 56"/>
                <a:gd name="T72" fmla="*/ 45 w 269"/>
                <a:gd name="T73" fmla="*/ 24 h 56"/>
                <a:gd name="T74" fmla="*/ 55 w 269"/>
                <a:gd name="T75" fmla="*/ 21 h 56"/>
                <a:gd name="T76" fmla="*/ 69 w 269"/>
                <a:gd name="T77" fmla="*/ 21 h 56"/>
                <a:gd name="T78" fmla="*/ 97 w 269"/>
                <a:gd name="T79" fmla="*/ 17 h 56"/>
                <a:gd name="T80" fmla="*/ 122 w 269"/>
                <a:gd name="T81" fmla="*/ 14 h 56"/>
                <a:gd name="T82" fmla="*/ 146 w 269"/>
                <a:gd name="T83" fmla="*/ 10 h 56"/>
                <a:gd name="T84" fmla="*/ 167 w 269"/>
                <a:gd name="T85" fmla="*/ 7 h 56"/>
                <a:gd name="T86" fmla="*/ 185 w 269"/>
                <a:gd name="T87" fmla="*/ 3 h 56"/>
                <a:gd name="T88" fmla="*/ 202 w 269"/>
                <a:gd name="T89" fmla="*/ 3 h 56"/>
                <a:gd name="T90" fmla="*/ 213 w 269"/>
                <a:gd name="T91" fmla="*/ 3 h 56"/>
                <a:gd name="T92" fmla="*/ 220 w 269"/>
                <a:gd name="T93" fmla="*/ 0 h 56"/>
                <a:gd name="T94" fmla="*/ 223 w 269"/>
                <a:gd name="T95" fmla="*/ 0 h 56"/>
                <a:gd name="T96" fmla="*/ 227 w 269"/>
                <a:gd name="T97" fmla="*/ 3 h 56"/>
                <a:gd name="T98" fmla="*/ 234 w 269"/>
                <a:gd name="T99" fmla="*/ 3 h 56"/>
                <a:gd name="T100" fmla="*/ 241 w 269"/>
                <a:gd name="T101" fmla="*/ 3 h 56"/>
                <a:gd name="T102" fmla="*/ 248 w 269"/>
                <a:gd name="T103" fmla="*/ 7 h 56"/>
                <a:gd name="T104" fmla="*/ 251 w 269"/>
                <a:gd name="T105" fmla="*/ 10 h 56"/>
                <a:gd name="T106" fmla="*/ 255 w 269"/>
                <a:gd name="T107" fmla="*/ 17 h 56"/>
                <a:gd name="T108" fmla="*/ 265 w 269"/>
                <a:gd name="T109" fmla="*/ 28 h 56"/>
                <a:gd name="T110" fmla="*/ 265 w 269"/>
                <a:gd name="T111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56">
                  <a:moveTo>
                    <a:pt x="265" y="28"/>
                  </a:moveTo>
                  <a:lnTo>
                    <a:pt x="265" y="31"/>
                  </a:lnTo>
                  <a:lnTo>
                    <a:pt x="269" y="35"/>
                  </a:lnTo>
                  <a:lnTo>
                    <a:pt x="269" y="38"/>
                  </a:lnTo>
                  <a:lnTo>
                    <a:pt x="265" y="38"/>
                  </a:lnTo>
                  <a:lnTo>
                    <a:pt x="262" y="42"/>
                  </a:lnTo>
                  <a:lnTo>
                    <a:pt x="255" y="42"/>
                  </a:lnTo>
                  <a:lnTo>
                    <a:pt x="248" y="42"/>
                  </a:lnTo>
                  <a:lnTo>
                    <a:pt x="241" y="38"/>
                  </a:lnTo>
                  <a:lnTo>
                    <a:pt x="230" y="38"/>
                  </a:lnTo>
                  <a:lnTo>
                    <a:pt x="216" y="38"/>
                  </a:lnTo>
                  <a:lnTo>
                    <a:pt x="202" y="38"/>
                  </a:lnTo>
                  <a:lnTo>
                    <a:pt x="185" y="38"/>
                  </a:lnTo>
                  <a:lnTo>
                    <a:pt x="146" y="38"/>
                  </a:lnTo>
                  <a:lnTo>
                    <a:pt x="108" y="42"/>
                  </a:lnTo>
                  <a:lnTo>
                    <a:pt x="90" y="45"/>
                  </a:lnTo>
                  <a:lnTo>
                    <a:pt x="73" y="49"/>
                  </a:lnTo>
                  <a:lnTo>
                    <a:pt x="59" y="49"/>
                  </a:lnTo>
                  <a:lnTo>
                    <a:pt x="48" y="52"/>
                  </a:lnTo>
                  <a:lnTo>
                    <a:pt x="41" y="56"/>
                  </a:lnTo>
                  <a:lnTo>
                    <a:pt x="34" y="56"/>
                  </a:lnTo>
                  <a:lnTo>
                    <a:pt x="27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17" y="52"/>
                  </a:lnTo>
                  <a:lnTo>
                    <a:pt x="10" y="45"/>
                  </a:lnTo>
                  <a:lnTo>
                    <a:pt x="7" y="42"/>
                  </a:lnTo>
                  <a:lnTo>
                    <a:pt x="3" y="35"/>
                  </a:lnTo>
                  <a:lnTo>
                    <a:pt x="0" y="31"/>
                  </a:lnTo>
                  <a:lnTo>
                    <a:pt x="3" y="31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24" y="28"/>
                  </a:lnTo>
                  <a:lnTo>
                    <a:pt x="34" y="24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9" y="21"/>
                  </a:lnTo>
                  <a:lnTo>
                    <a:pt x="97" y="17"/>
                  </a:lnTo>
                  <a:lnTo>
                    <a:pt x="122" y="14"/>
                  </a:lnTo>
                  <a:lnTo>
                    <a:pt x="146" y="10"/>
                  </a:lnTo>
                  <a:lnTo>
                    <a:pt x="167" y="7"/>
                  </a:lnTo>
                  <a:lnTo>
                    <a:pt x="185" y="3"/>
                  </a:lnTo>
                  <a:lnTo>
                    <a:pt x="202" y="3"/>
                  </a:lnTo>
                  <a:lnTo>
                    <a:pt x="213" y="3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34" y="3"/>
                  </a:lnTo>
                  <a:lnTo>
                    <a:pt x="241" y="3"/>
                  </a:lnTo>
                  <a:lnTo>
                    <a:pt x="248" y="7"/>
                  </a:lnTo>
                  <a:lnTo>
                    <a:pt x="251" y="10"/>
                  </a:lnTo>
                  <a:lnTo>
                    <a:pt x="255" y="17"/>
                  </a:lnTo>
                  <a:lnTo>
                    <a:pt x="265" y="28"/>
                  </a:lnTo>
                  <a:lnTo>
                    <a:pt x="265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0">
              <a:extLst>
                <a:ext uri="{FF2B5EF4-FFF2-40B4-BE49-F238E27FC236}">
                  <a16:creationId xmlns:a16="http://schemas.microsoft.com/office/drawing/2014/main" id="{D2D28752-1414-4B0D-A71D-6110A1371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026" y="8297895"/>
              <a:ext cx="485446" cy="915089"/>
            </a:xfrm>
            <a:custGeom>
              <a:avLst/>
              <a:gdLst>
                <a:gd name="T0" fmla="*/ 45 w 87"/>
                <a:gd name="T1" fmla="*/ 56 h 164"/>
                <a:gd name="T2" fmla="*/ 52 w 87"/>
                <a:gd name="T3" fmla="*/ 42 h 164"/>
                <a:gd name="T4" fmla="*/ 59 w 87"/>
                <a:gd name="T5" fmla="*/ 28 h 164"/>
                <a:gd name="T6" fmla="*/ 66 w 87"/>
                <a:gd name="T7" fmla="*/ 21 h 164"/>
                <a:gd name="T8" fmla="*/ 73 w 87"/>
                <a:gd name="T9" fmla="*/ 11 h 164"/>
                <a:gd name="T10" fmla="*/ 77 w 87"/>
                <a:gd name="T11" fmla="*/ 7 h 164"/>
                <a:gd name="T12" fmla="*/ 80 w 87"/>
                <a:gd name="T13" fmla="*/ 0 h 164"/>
                <a:gd name="T14" fmla="*/ 84 w 87"/>
                <a:gd name="T15" fmla="*/ 0 h 164"/>
                <a:gd name="T16" fmla="*/ 84 w 87"/>
                <a:gd name="T17" fmla="*/ 0 h 164"/>
                <a:gd name="T18" fmla="*/ 87 w 87"/>
                <a:gd name="T19" fmla="*/ 4 h 164"/>
                <a:gd name="T20" fmla="*/ 87 w 87"/>
                <a:gd name="T21" fmla="*/ 7 h 164"/>
                <a:gd name="T22" fmla="*/ 84 w 87"/>
                <a:gd name="T23" fmla="*/ 14 h 164"/>
                <a:gd name="T24" fmla="*/ 84 w 87"/>
                <a:gd name="T25" fmla="*/ 25 h 164"/>
                <a:gd name="T26" fmla="*/ 80 w 87"/>
                <a:gd name="T27" fmla="*/ 35 h 164"/>
                <a:gd name="T28" fmla="*/ 77 w 87"/>
                <a:gd name="T29" fmla="*/ 49 h 164"/>
                <a:gd name="T30" fmla="*/ 73 w 87"/>
                <a:gd name="T31" fmla="*/ 67 h 164"/>
                <a:gd name="T32" fmla="*/ 66 w 87"/>
                <a:gd name="T33" fmla="*/ 84 h 164"/>
                <a:gd name="T34" fmla="*/ 59 w 87"/>
                <a:gd name="T35" fmla="*/ 105 h 164"/>
                <a:gd name="T36" fmla="*/ 52 w 87"/>
                <a:gd name="T37" fmla="*/ 119 h 164"/>
                <a:gd name="T38" fmla="*/ 49 w 87"/>
                <a:gd name="T39" fmla="*/ 133 h 164"/>
                <a:gd name="T40" fmla="*/ 45 w 87"/>
                <a:gd name="T41" fmla="*/ 147 h 164"/>
                <a:gd name="T42" fmla="*/ 38 w 87"/>
                <a:gd name="T43" fmla="*/ 154 h 164"/>
                <a:gd name="T44" fmla="*/ 35 w 87"/>
                <a:gd name="T45" fmla="*/ 161 h 164"/>
                <a:gd name="T46" fmla="*/ 35 w 87"/>
                <a:gd name="T47" fmla="*/ 164 h 164"/>
                <a:gd name="T48" fmla="*/ 31 w 87"/>
                <a:gd name="T49" fmla="*/ 164 h 164"/>
                <a:gd name="T50" fmla="*/ 24 w 87"/>
                <a:gd name="T51" fmla="*/ 164 h 164"/>
                <a:gd name="T52" fmla="*/ 21 w 87"/>
                <a:gd name="T53" fmla="*/ 161 h 164"/>
                <a:gd name="T54" fmla="*/ 14 w 87"/>
                <a:gd name="T55" fmla="*/ 157 h 164"/>
                <a:gd name="T56" fmla="*/ 10 w 87"/>
                <a:gd name="T57" fmla="*/ 150 h 164"/>
                <a:gd name="T58" fmla="*/ 3 w 87"/>
                <a:gd name="T59" fmla="*/ 143 h 164"/>
                <a:gd name="T60" fmla="*/ 0 w 87"/>
                <a:gd name="T61" fmla="*/ 136 h 164"/>
                <a:gd name="T62" fmla="*/ 0 w 87"/>
                <a:gd name="T63" fmla="*/ 129 h 164"/>
                <a:gd name="T64" fmla="*/ 0 w 87"/>
                <a:gd name="T65" fmla="*/ 126 h 164"/>
                <a:gd name="T66" fmla="*/ 0 w 87"/>
                <a:gd name="T67" fmla="*/ 119 h 164"/>
                <a:gd name="T68" fmla="*/ 0 w 87"/>
                <a:gd name="T69" fmla="*/ 115 h 164"/>
                <a:gd name="T70" fmla="*/ 3 w 87"/>
                <a:gd name="T71" fmla="*/ 115 h 164"/>
                <a:gd name="T72" fmla="*/ 7 w 87"/>
                <a:gd name="T73" fmla="*/ 115 h 164"/>
                <a:gd name="T74" fmla="*/ 10 w 87"/>
                <a:gd name="T75" fmla="*/ 115 h 164"/>
                <a:gd name="T76" fmla="*/ 10 w 87"/>
                <a:gd name="T77" fmla="*/ 115 h 164"/>
                <a:gd name="T78" fmla="*/ 14 w 87"/>
                <a:gd name="T79" fmla="*/ 115 h 164"/>
                <a:gd name="T80" fmla="*/ 14 w 87"/>
                <a:gd name="T81" fmla="*/ 115 h 164"/>
                <a:gd name="T82" fmla="*/ 17 w 87"/>
                <a:gd name="T83" fmla="*/ 112 h 164"/>
                <a:gd name="T84" fmla="*/ 21 w 87"/>
                <a:gd name="T85" fmla="*/ 108 h 164"/>
                <a:gd name="T86" fmla="*/ 24 w 87"/>
                <a:gd name="T87" fmla="*/ 101 h 164"/>
                <a:gd name="T88" fmla="*/ 28 w 87"/>
                <a:gd name="T89" fmla="*/ 94 h 164"/>
                <a:gd name="T90" fmla="*/ 35 w 87"/>
                <a:gd name="T91" fmla="*/ 84 h 164"/>
                <a:gd name="T92" fmla="*/ 38 w 87"/>
                <a:gd name="T93" fmla="*/ 70 h 164"/>
                <a:gd name="T94" fmla="*/ 45 w 87"/>
                <a:gd name="T95" fmla="*/ 56 h 164"/>
                <a:gd name="T96" fmla="*/ 45 w 87"/>
                <a:gd name="T97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" h="164">
                  <a:moveTo>
                    <a:pt x="45" y="56"/>
                  </a:moveTo>
                  <a:lnTo>
                    <a:pt x="52" y="42"/>
                  </a:lnTo>
                  <a:lnTo>
                    <a:pt x="59" y="28"/>
                  </a:lnTo>
                  <a:lnTo>
                    <a:pt x="66" y="21"/>
                  </a:lnTo>
                  <a:lnTo>
                    <a:pt x="73" y="11"/>
                  </a:lnTo>
                  <a:lnTo>
                    <a:pt x="77" y="7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7" y="4"/>
                  </a:lnTo>
                  <a:lnTo>
                    <a:pt x="87" y="7"/>
                  </a:lnTo>
                  <a:lnTo>
                    <a:pt x="84" y="14"/>
                  </a:lnTo>
                  <a:lnTo>
                    <a:pt x="84" y="25"/>
                  </a:lnTo>
                  <a:lnTo>
                    <a:pt x="80" y="35"/>
                  </a:lnTo>
                  <a:lnTo>
                    <a:pt x="77" y="49"/>
                  </a:lnTo>
                  <a:lnTo>
                    <a:pt x="73" y="67"/>
                  </a:lnTo>
                  <a:lnTo>
                    <a:pt x="66" y="84"/>
                  </a:lnTo>
                  <a:lnTo>
                    <a:pt x="59" y="105"/>
                  </a:lnTo>
                  <a:lnTo>
                    <a:pt x="52" y="119"/>
                  </a:lnTo>
                  <a:lnTo>
                    <a:pt x="49" y="133"/>
                  </a:lnTo>
                  <a:lnTo>
                    <a:pt x="45" y="147"/>
                  </a:lnTo>
                  <a:lnTo>
                    <a:pt x="38" y="154"/>
                  </a:lnTo>
                  <a:lnTo>
                    <a:pt x="35" y="161"/>
                  </a:lnTo>
                  <a:lnTo>
                    <a:pt x="35" y="164"/>
                  </a:lnTo>
                  <a:lnTo>
                    <a:pt x="31" y="164"/>
                  </a:lnTo>
                  <a:lnTo>
                    <a:pt x="24" y="164"/>
                  </a:lnTo>
                  <a:lnTo>
                    <a:pt x="21" y="161"/>
                  </a:lnTo>
                  <a:lnTo>
                    <a:pt x="14" y="157"/>
                  </a:lnTo>
                  <a:lnTo>
                    <a:pt x="10" y="150"/>
                  </a:lnTo>
                  <a:lnTo>
                    <a:pt x="3" y="143"/>
                  </a:lnTo>
                  <a:lnTo>
                    <a:pt x="0" y="136"/>
                  </a:lnTo>
                  <a:lnTo>
                    <a:pt x="0" y="129"/>
                  </a:lnTo>
                  <a:lnTo>
                    <a:pt x="0" y="126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3" y="115"/>
                  </a:lnTo>
                  <a:lnTo>
                    <a:pt x="7" y="115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7" y="112"/>
                  </a:lnTo>
                  <a:lnTo>
                    <a:pt x="21" y="108"/>
                  </a:lnTo>
                  <a:lnTo>
                    <a:pt x="24" y="101"/>
                  </a:lnTo>
                  <a:lnTo>
                    <a:pt x="28" y="94"/>
                  </a:lnTo>
                  <a:lnTo>
                    <a:pt x="35" y="84"/>
                  </a:lnTo>
                  <a:lnTo>
                    <a:pt x="38" y="70"/>
                  </a:lnTo>
                  <a:lnTo>
                    <a:pt x="45" y="56"/>
                  </a:lnTo>
                  <a:lnTo>
                    <a:pt x="45" y="5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1">
              <a:extLst>
                <a:ext uri="{FF2B5EF4-FFF2-40B4-BE49-F238E27FC236}">
                  <a16:creationId xmlns:a16="http://schemas.microsoft.com/office/drawing/2014/main" id="{F14EF3A0-1F4B-4231-A7F5-7418BBCDB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909" y="8007745"/>
              <a:ext cx="329211" cy="312469"/>
            </a:xfrm>
            <a:custGeom>
              <a:avLst/>
              <a:gdLst>
                <a:gd name="T0" fmla="*/ 56 w 59"/>
                <a:gd name="T1" fmla="*/ 28 h 56"/>
                <a:gd name="T2" fmla="*/ 59 w 59"/>
                <a:gd name="T3" fmla="*/ 38 h 56"/>
                <a:gd name="T4" fmla="*/ 59 w 59"/>
                <a:gd name="T5" fmla="*/ 42 h 56"/>
                <a:gd name="T6" fmla="*/ 56 w 59"/>
                <a:gd name="T7" fmla="*/ 49 h 56"/>
                <a:gd name="T8" fmla="*/ 56 w 59"/>
                <a:gd name="T9" fmla="*/ 52 h 56"/>
                <a:gd name="T10" fmla="*/ 52 w 59"/>
                <a:gd name="T11" fmla="*/ 52 h 56"/>
                <a:gd name="T12" fmla="*/ 49 w 59"/>
                <a:gd name="T13" fmla="*/ 56 h 56"/>
                <a:gd name="T14" fmla="*/ 45 w 59"/>
                <a:gd name="T15" fmla="*/ 56 h 56"/>
                <a:gd name="T16" fmla="*/ 38 w 59"/>
                <a:gd name="T17" fmla="*/ 56 h 56"/>
                <a:gd name="T18" fmla="*/ 35 w 59"/>
                <a:gd name="T19" fmla="*/ 52 h 56"/>
                <a:gd name="T20" fmla="*/ 28 w 59"/>
                <a:gd name="T21" fmla="*/ 49 h 56"/>
                <a:gd name="T22" fmla="*/ 21 w 59"/>
                <a:gd name="T23" fmla="*/ 42 h 56"/>
                <a:gd name="T24" fmla="*/ 14 w 59"/>
                <a:gd name="T25" fmla="*/ 35 h 56"/>
                <a:gd name="T26" fmla="*/ 10 w 59"/>
                <a:gd name="T27" fmla="*/ 28 h 56"/>
                <a:gd name="T28" fmla="*/ 3 w 59"/>
                <a:gd name="T29" fmla="*/ 21 h 56"/>
                <a:gd name="T30" fmla="*/ 0 w 59"/>
                <a:gd name="T31" fmla="*/ 17 h 56"/>
                <a:gd name="T32" fmla="*/ 0 w 59"/>
                <a:gd name="T33" fmla="*/ 14 h 56"/>
                <a:gd name="T34" fmla="*/ 0 w 59"/>
                <a:gd name="T35" fmla="*/ 10 h 56"/>
                <a:gd name="T36" fmla="*/ 0 w 59"/>
                <a:gd name="T37" fmla="*/ 7 h 56"/>
                <a:gd name="T38" fmla="*/ 0 w 59"/>
                <a:gd name="T39" fmla="*/ 3 h 56"/>
                <a:gd name="T40" fmla="*/ 0 w 59"/>
                <a:gd name="T41" fmla="*/ 3 h 56"/>
                <a:gd name="T42" fmla="*/ 3 w 59"/>
                <a:gd name="T43" fmla="*/ 3 h 56"/>
                <a:gd name="T44" fmla="*/ 10 w 59"/>
                <a:gd name="T45" fmla="*/ 0 h 56"/>
                <a:gd name="T46" fmla="*/ 14 w 59"/>
                <a:gd name="T47" fmla="*/ 0 h 56"/>
                <a:gd name="T48" fmla="*/ 21 w 59"/>
                <a:gd name="T49" fmla="*/ 3 h 56"/>
                <a:gd name="T50" fmla="*/ 24 w 59"/>
                <a:gd name="T51" fmla="*/ 3 h 56"/>
                <a:gd name="T52" fmla="*/ 31 w 59"/>
                <a:gd name="T53" fmla="*/ 7 h 56"/>
                <a:gd name="T54" fmla="*/ 38 w 59"/>
                <a:gd name="T55" fmla="*/ 10 h 56"/>
                <a:gd name="T56" fmla="*/ 45 w 59"/>
                <a:gd name="T57" fmla="*/ 14 h 56"/>
                <a:gd name="T58" fmla="*/ 49 w 59"/>
                <a:gd name="T59" fmla="*/ 17 h 56"/>
                <a:gd name="T60" fmla="*/ 52 w 59"/>
                <a:gd name="T61" fmla="*/ 21 h 56"/>
                <a:gd name="T62" fmla="*/ 56 w 59"/>
                <a:gd name="T63" fmla="*/ 28 h 56"/>
                <a:gd name="T64" fmla="*/ 56 w 59"/>
                <a:gd name="T6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56" y="28"/>
                  </a:moveTo>
                  <a:lnTo>
                    <a:pt x="59" y="38"/>
                  </a:lnTo>
                  <a:lnTo>
                    <a:pt x="59" y="42"/>
                  </a:lnTo>
                  <a:lnTo>
                    <a:pt x="56" y="49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49" y="56"/>
                  </a:lnTo>
                  <a:lnTo>
                    <a:pt x="45" y="56"/>
                  </a:lnTo>
                  <a:lnTo>
                    <a:pt x="38" y="56"/>
                  </a:lnTo>
                  <a:lnTo>
                    <a:pt x="35" y="52"/>
                  </a:lnTo>
                  <a:lnTo>
                    <a:pt x="28" y="49"/>
                  </a:lnTo>
                  <a:lnTo>
                    <a:pt x="21" y="42"/>
                  </a:lnTo>
                  <a:lnTo>
                    <a:pt x="14" y="35"/>
                  </a:lnTo>
                  <a:lnTo>
                    <a:pt x="10" y="28"/>
                  </a:lnTo>
                  <a:lnTo>
                    <a:pt x="3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31" y="7"/>
                  </a:lnTo>
                  <a:lnTo>
                    <a:pt x="38" y="10"/>
                  </a:lnTo>
                  <a:lnTo>
                    <a:pt x="45" y="14"/>
                  </a:lnTo>
                  <a:lnTo>
                    <a:pt x="49" y="17"/>
                  </a:lnTo>
                  <a:lnTo>
                    <a:pt x="52" y="21"/>
                  </a:lnTo>
                  <a:lnTo>
                    <a:pt x="56" y="28"/>
                  </a:lnTo>
                  <a:lnTo>
                    <a:pt x="56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2">
              <a:extLst>
                <a:ext uri="{FF2B5EF4-FFF2-40B4-BE49-F238E27FC236}">
                  <a16:creationId xmlns:a16="http://schemas.microsoft.com/office/drawing/2014/main" id="{31CA8521-7ABF-4AFD-98CB-70418D98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322" y="7555779"/>
              <a:ext cx="329211" cy="295732"/>
            </a:xfrm>
            <a:custGeom>
              <a:avLst/>
              <a:gdLst>
                <a:gd name="T0" fmla="*/ 42 w 59"/>
                <a:gd name="T1" fmla="*/ 14 h 53"/>
                <a:gd name="T2" fmla="*/ 49 w 59"/>
                <a:gd name="T3" fmla="*/ 18 h 53"/>
                <a:gd name="T4" fmla="*/ 55 w 59"/>
                <a:gd name="T5" fmla="*/ 25 h 53"/>
                <a:gd name="T6" fmla="*/ 55 w 59"/>
                <a:gd name="T7" fmla="*/ 32 h 53"/>
                <a:gd name="T8" fmla="*/ 59 w 59"/>
                <a:gd name="T9" fmla="*/ 39 h 53"/>
                <a:gd name="T10" fmla="*/ 59 w 59"/>
                <a:gd name="T11" fmla="*/ 42 h 53"/>
                <a:gd name="T12" fmla="*/ 55 w 59"/>
                <a:gd name="T13" fmla="*/ 46 h 53"/>
                <a:gd name="T14" fmla="*/ 55 w 59"/>
                <a:gd name="T15" fmla="*/ 49 h 53"/>
                <a:gd name="T16" fmla="*/ 52 w 59"/>
                <a:gd name="T17" fmla="*/ 53 h 53"/>
                <a:gd name="T18" fmla="*/ 49 w 59"/>
                <a:gd name="T19" fmla="*/ 53 h 53"/>
                <a:gd name="T20" fmla="*/ 45 w 59"/>
                <a:gd name="T21" fmla="*/ 53 h 53"/>
                <a:gd name="T22" fmla="*/ 42 w 59"/>
                <a:gd name="T23" fmla="*/ 53 h 53"/>
                <a:gd name="T24" fmla="*/ 38 w 59"/>
                <a:gd name="T25" fmla="*/ 53 h 53"/>
                <a:gd name="T26" fmla="*/ 31 w 59"/>
                <a:gd name="T27" fmla="*/ 46 h 53"/>
                <a:gd name="T28" fmla="*/ 24 w 59"/>
                <a:gd name="T29" fmla="*/ 42 h 53"/>
                <a:gd name="T30" fmla="*/ 17 w 59"/>
                <a:gd name="T31" fmla="*/ 32 h 53"/>
                <a:gd name="T32" fmla="*/ 10 w 59"/>
                <a:gd name="T33" fmla="*/ 25 h 53"/>
                <a:gd name="T34" fmla="*/ 3 w 59"/>
                <a:gd name="T35" fmla="*/ 18 h 53"/>
                <a:gd name="T36" fmla="*/ 0 w 59"/>
                <a:gd name="T37" fmla="*/ 11 h 53"/>
                <a:gd name="T38" fmla="*/ 0 w 59"/>
                <a:gd name="T39" fmla="*/ 7 h 53"/>
                <a:gd name="T40" fmla="*/ 0 w 59"/>
                <a:gd name="T41" fmla="*/ 4 h 53"/>
                <a:gd name="T42" fmla="*/ 3 w 59"/>
                <a:gd name="T43" fmla="*/ 0 h 53"/>
                <a:gd name="T44" fmla="*/ 7 w 59"/>
                <a:gd name="T45" fmla="*/ 0 h 53"/>
                <a:gd name="T46" fmla="*/ 14 w 59"/>
                <a:gd name="T47" fmla="*/ 0 h 53"/>
                <a:gd name="T48" fmla="*/ 21 w 59"/>
                <a:gd name="T49" fmla="*/ 4 h 53"/>
                <a:gd name="T50" fmla="*/ 28 w 59"/>
                <a:gd name="T51" fmla="*/ 4 h 53"/>
                <a:gd name="T52" fmla="*/ 35 w 59"/>
                <a:gd name="T53" fmla="*/ 7 h 53"/>
                <a:gd name="T54" fmla="*/ 42 w 59"/>
                <a:gd name="T55" fmla="*/ 14 h 53"/>
                <a:gd name="T56" fmla="*/ 42 w 59"/>
                <a:gd name="T57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3">
                  <a:moveTo>
                    <a:pt x="42" y="14"/>
                  </a:moveTo>
                  <a:lnTo>
                    <a:pt x="49" y="18"/>
                  </a:lnTo>
                  <a:lnTo>
                    <a:pt x="55" y="25"/>
                  </a:lnTo>
                  <a:lnTo>
                    <a:pt x="55" y="32"/>
                  </a:lnTo>
                  <a:lnTo>
                    <a:pt x="59" y="39"/>
                  </a:lnTo>
                  <a:lnTo>
                    <a:pt x="59" y="42"/>
                  </a:lnTo>
                  <a:lnTo>
                    <a:pt x="55" y="46"/>
                  </a:lnTo>
                  <a:lnTo>
                    <a:pt x="55" y="49"/>
                  </a:lnTo>
                  <a:lnTo>
                    <a:pt x="52" y="53"/>
                  </a:lnTo>
                  <a:lnTo>
                    <a:pt x="49" y="53"/>
                  </a:lnTo>
                  <a:lnTo>
                    <a:pt x="45" y="53"/>
                  </a:lnTo>
                  <a:lnTo>
                    <a:pt x="42" y="53"/>
                  </a:lnTo>
                  <a:lnTo>
                    <a:pt x="38" y="53"/>
                  </a:lnTo>
                  <a:lnTo>
                    <a:pt x="31" y="46"/>
                  </a:lnTo>
                  <a:lnTo>
                    <a:pt x="24" y="42"/>
                  </a:lnTo>
                  <a:lnTo>
                    <a:pt x="17" y="32"/>
                  </a:lnTo>
                  <a:lnTo>
                    <a:pt x="10" y="25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5" y="7"/>
                  </a:lnTo>
                  <a:lnTo>
                    <a:pt x="42" y="14"/>
                  </a:lnTo>
                  <a:lnTo>
                    <a:pt x="42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3">
              <a:extLst>
                <a:ext uri="{FF2B5EF4-FFF2-40B4-BE49-F238E27FC236}">
                  <a16:creationId xmlns:a16="http://schemas.microsoft.com/office/drawing/2014/main" id="{3A7C288E-34B3-4ADA-8B9E-149325548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797" y="7438604"/>
              <a:ext cx="412906" cy="295732"/>
            </a:xfrm>
            <a:custGeom>
              <a:avLst/>
              <a:gdLst>
                <a:gd name="T0" fmla="*/ 39 w 74"/>
                <a:gd name="T1" fmla="*/ 0 h 53"/>
                <a:gd name="T2" fmla="*/ 53 w 74"/>
                <a:gd name="T3" fmla="*/ 4 h 53"/>
                <a:gd name="T4" fmla="*/ 63 w 74"/>
                <a:gd name="T5" fmla="*/ 11 h 53"/>
                <a:gd name="T6" fmla="*/ 67 w 74"/>
                <a:gd name="T7" fmla="*/ 14 h 53"/>
                <a:gd name="T8" fmla="*/ 70 w 74"/>
                <a:gd name="T9" fmla="*/ 21 h 53"/>
                <a:gd name="T10" fmla="*/ 74 w 74"/>
                <a:gd name="T11" fmla="*/ 25 h 53"/>
                <a:gd name="T12" fmla="*/ 74 w 74"/>
                <a:gd name="T13" fmla="*/ 32 h 53"/>
                <a:gd name="T14" fmla="*/ 74 w 74"/>
                <a:gd name="T15" fmla="*/ 39 h 53"/>
                <a:gd name="T16" fmla="*/ 74 w 74"/>
                <a:gd name="T17" fmla="*/ 46 h 53"/>
                <a:gd name="T18" fmla="*/ 70 w 74"/>
                <a:gd name="T19" fmla="*/ 49 h 53"/>
                <a:gd name="T20" fmla="*/ 70 w 74"/>
                <a:gd name="T21" fmla="*/ 53 h 53"/>
                <a:gd name="T22" fmla="*/ 63 w 74"/>
                <a:gd name="T23" fmla="*/ 53 h 53"/>
                <a:gd name="T24" fmla="*/ 60 w 74"/>
                <a:gd name="T25" fmla="*/ 53 h 53"/>
                <a:gd name="T26" fmla="*/ 56 w 74"/>
                <a:gd name="T27" fmla="*/ 53 h 53"/>
                <a:gd name="T28" fmla="*/ 53 w 74"/>
                <a:gd name="T29" fmla="*/ 49 h 53"/>
                <a:gd name="T30" fmla="*/ 46 w 74"/>
                <a:gd name="T31" fmla="*/ 46 h 53"/>
                <a:gd name="T32" fmla="*/ 35 w 74"/>
                <a:gd name="T33" fmla="*/ 39 h 53"/>
                <a:gd name="T34" fmla="*/ 25 w 74"/>
                <a:gd name="T35" fmla="*/ 32 h 53"/>
                <a:gd name="T36" fmla="*/ 14 w 74"/>
                <a:gd name="T37" fmla="*/ 25 h 53"/>
                <a:gd name="T38" fmla="*/ 7 w 74"/>
                <a:gd name="T39" fmla="*/ 18 h 53"/>
                <a:gd name="T40" fmla="*/ 4 w 74"/>
                <a:gd name="T41" fmla="*/ 11 h 53"/>
                <a:gd name="T42" fmla="*/ 0 w 74"/>
                <a:gd name="T43" fmla="*/ 7 h 53"/>
                <a:gd name="T44" fmla="*/ 4 w 74"/>
                <a:gd name="T45" fmla="*/ 7 h 53"/>
                <a:gd name="T46" fmla="*/ 4 w 74"/>
                <a:gd name="T47" fmla="*/ 4 h 53"/>
                <a:gd name="T48" fmla="*/ 7 w 74"/>
                <a:gd name="T49" fmla="*/ 0 h 53"/>
                <a:gd name="T50" fmla="*/ 14 w 74"/>
                <a:gd name="T51" fmla="*/ 0 h 53"/>
                <a:gd name="T52" fmla="*/ 25 w 74"/>
                <a:gd name="T53" fmla="*/ 0 h 53"/>
                <a:gd name="T54" fmla="*/ 39 w 74"/>
                <a:gd name="T55" fmla="*/ 0 h 53"/>
                <a:gd name="T56" fmla="*/ 39 w 74"/>
                <a:gd name="T5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53">
                  <a:moveTo>
                    <a:pt x="39" y="0"/>
                  </a:moveTo>
                  <a:lnTo>
                    <a:pt x="53" y="4"/>
                  </a:lnTo>
                  <a:lnTo>
                    <a:pt x="63" y="11"/>
                  </a:lnTo>
                  <a:lnTo>
                    <a:pt x="67" y="14"/>
                  </a:lnTo>
                  <a:lnTo>
                    <a:pt x="70" y="21"/>
                  </a:lnTo>
                  <a:lnTo>
                    <a:pt x="74" y="25"/>
                  </a:lnTo>
                  <a:lnTo>
                    <a:pt x="74" y="32"/>
                  </a:lnTo>
                  <a:lnTo>
                    <a:pt x="74" y="39"/>
                  </a:lnTo>
                  <a:lnTo>
                    <a:pt x="74" y="46"/>
                  </a:lnTo>
                  <a:lnTo>
                    <a:pt x="70" y="49"/>
                  </a:lnTo>
                  <a:lnTo>
                    <a:pt x="70" y="53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6" y="53"/>
                  </a:lnTo>
                  <a:lnTo>
                    <a:pt x="53" y="49"/>
                  </a:lnTo>
                  <a:lnTo>
                    <a:pt x="46" y="46"/>
                  </a:lnTo>
                  <a:lnTo>
                    <a:pt x="35" y="39"/>
                  </a:lnTo>
                  <a:lnTo>
                    <a:pt x="25" y="32"/>
                  </a:lnTo>
                  <a:lnTo>
                    <a:pt x="14" y="25"/>
                  </a:lnTo>
                  <a:lnTo>
                    <a:pt x="7" y="18"/>
                  </a:lnTo>
                  <a:lnTo>
                    <a:pt x="4" y="11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9" y="0"/>
                  </a:lnTo>
                  <a:lnTo>
                    <a:pt x="39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A3BE87B8-3229-461F-A6A3-E710BDD3E9E4}"/>
              </a:ext>
            </a:extLst>
          </p:cNvPr>
          <p:cNvGrpSpPr/>
          <p:nvPr/>
        </p:nvGrpSpPr>
        <p:grpSpPr>
          <a:xfrm>
            <a:off x="6983806" y="2363256"/>
            <a:ext cx="1930616" cy="2120328"/>
            <a:chOff x="5704736" y="7248891"/>
            <a:chExt cx="1930616" cy="2120328"/>
          </a:xfrm>
        </p:grpSpPr>
        <p:sp>
          <p:nvSpPr>
            <p:cNvPr id="12" name="Freeform 44">
              <a:extLst>
                <a:ext uri="{FF2B5EF4-FFF2-40B4-BE49-F238E27FC236}">
                  <a16:creationId xmlns:a16="http://schemas.microsoft.com/office/drawing/2014/main" id="{B9D544DE-A9EA-4606-B3A1-6CBE2D67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80" y="8085862"/>
              <a:ext cx="1049005" cy="658418"/>
            </a:xfrm>
            <a:custGeom>
              <a:avLst/>
              <a:gdLst>
                <a:gd name="T0" fmla="*/ 150 w 188"/>
                <a:gd name="T1" fmla="*/ 111 h 118"/>
                <a:gd name="T2" fmla="*/ 143 w 188"/>
                <a:gd name="T3" fmla="*/ 118 h 118"/>
                <a:gd name="T4" fmla="*/ 136 w 188"/>
                <a:gd name="T5" fmla="*/ 118 h 118"/>
                <a:gd name="T6" fmla="*/ 133 w 188"/>
                <a:gd name="T7" fmla="*/ 115 h 118"/>
                <a:gd name="T8" fmla="*/ 129 w 188"/>
                <a:gd name="T9" fmla="*/ 105 h 118"/>
                <a:gd name="T10" fmla="*/ 129 w 188"/>
                <a:gd name="T11" fmla="*/ 101 h 118"/>
                <a:gd name="T12" fmla="*/ 129 w 188"/>
                <a:gd name="T13" fmla="*/ 91 h 118"/>
                <a:gd name="T14" fmla="*/ 133 w 188"/>
                <a:gd name="T15" fmla="*/ 84 h 118"/>
                <a:gd name="T16" fmla="*/ 136 w 188"/>
                <a:gd name="T17" fmla="*/ 66 h 118"/>
                <a:gd name="T18" fmla="*/ 143 w 188"/>
                <a:gd name="T19" fmla="*/ 49 h 118"/>
                <a:gd name="T20" fmla="*/ 143 w 188"/>
                <a:gd name="T21" fmla="*/ 38 h 118"/>
                <a:gd name="T22" fmla="*/ 143 w 188"/>
                <a:gd name="T23" fmla="*/ 31 h 118"/>
                <a:gd name="T24" fmla="*/ 133 w 188"/>
                <a:gd name="T25" fmla="*/ 31 h 118"/>
                <a:gd name="T26" fmla="*/ 122 w 188"/>
                <a:gd name="T27" fmla="*/ 31 h 118"/>
                <a:gd name="T28" fmla="*/ 98 w 188"/>
                <a:gd name="T29" fmla="*/ 35 h 118"/>
                <a:gd name="T30" fmla="*/ 59 w 188"/>
                <a:gd name="T31" fmla="*/ 38 h 118"/>
                <a:gd name="T32" fmla="*/ 7 w 188"/>
                <a:gd name="T33" fmla="*/ 45 h 118"/>
                <a:gd name="T34" fmla="*/ 21 w 188"/>
                <a:gd name="T35" fmla="*/ 24 h 118"/>
                <a:gd name="T36" fmla="*/ 52 w 188"/>
                <a:gd name="T37" fmla="*/ 21 h 118"/>
                <a:gd name="T38" fmla="*/ 87 w 188"/>
                <a:gd name="T39" fmla="*/ 14 h 118"/>
                <a:gd name="T40" fmla="*/ 122 w 188"/>
                <a:gd name="T41" fmla="*/ 10 h 118"/>
                <a:gd name="T42" fmla="*/ 136 w 188"/>
                <a:gd name="T43" fmla="*/ 3 h 118"/>
                <a:gd name="T44" fmla="*/ 147 w 188"/>
                <a:gd name="T45" fmla="*/ 0 h 118"/>
                <a:gd name="T46" fmla="*/ 154 w 188"/>
                <a:gd name="T47" fmla="*/ 3 h 118"/>
                <a:gd name="T48" fmla="*/ 164 w 188"/>
                <a:gd name="T49" fmla="*/ 7 h 118"/>
                <a:gd name="T50" fmla="*/ 175 w 188"/>
                <a:gd name="T51" fmla="*/ 14 h 118"/>
                <a:gd name="T52" fmla="*/ 185 w 188"/>
                <a:gd name="T53" fmla="*/ 24 h 118"/>
                <a:gd name="T54" fmla="*/ 188 w 188"/>
                <a:gd name="T55" fmla="*/ 31 h 118"/>
                <a:gd name="T56" fmla="*/ 188 w 188"/>
                <a:gd name="T57" fmla="*/ 38 h 118"/>
                <a:gd name="T58" fmla="*/ 181 w 188"/>
                <a:gd name="T59" fmla="*/ 49 h 118"/>
                <a:gd name="T60" fmla="*/ 171 w 188"/>
                <a:gd name="T61" fmla="*/ 70 h 118"/>
                <a:gd name="T62" fmla="*/ 161 w 188"/>
                <a:gd name="T63" fmla="*/ 91 h 118"/>
                <a:gd name="T64" fmla="*/ 154 w 188"/>
                <a:gd name="T65" fmla="*/ 10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18">
                  <a:moveTo>
                    <a:pt x="154" y="105"/>
                  </a:moveTo>
                  <a:lnTo>
                    <a:pt x="150" y="111"/>
                  </a:lnTo>
                  <a:lnTo>
                    <a:pt x="147" y="115"/>
                  </a:lnTo>
                  <a:lnTo>
                    <a:pt x="143" y="118"/>
                  </a:lnTo>
                  <a:lnTo>
                    <a:pt x="140" y="118"/>
                  </a:lnTo>
                  <a:lnTo>
                    <a:pt x="136" y="118"/>
                  </a:lnTo>
                  <a:lnTo>
                    <a:pt x="133" y="115"/>
                  </a:lnTo>
                  <a:lnTo>
                    <a:pt x="133" y="115"/>
                  </a:lnTo>
                  <a:lnTo>
                    <a:pt x="129" y="111"/>
                  </a:lnTo>
                  <a:lnTo>
                    <a:pt x="129" y="105"/>
                  </a:lnTo>
                  <a:lnTo>
                    <a:pt x="126" y="105"/>
                  </a:lnTo>
                  <a:lnTo>
                    <a:pt x="129" y="101"/>
                  </a:lnTo>
                  <a:lnTo>
                    <a:pt x="129" y="94"/>
                  </a:lnTo>
                  <a:lnTo>
                    <a:pt x="129" y="91"/>
                  </a:lnTo>
                  <a:lnTo>
                    <a:pt x="129" y="87"/>
                  </a:lnTo>
                  <a:lnTo>
                    <a:pt x="133" y="84"/>
                  </a:lnTo>
                  <a:lnTo>
                    <a:pt x="136" y="77"/>
                  </a:lnTo>
                  <a:lnTo>
                    <a:pt x="136" y="66"/>
                  </a:lnTo>
                  <a:lnTo>
                    <a:pt x="140" y="56"/>
                  </a:lnTo>
                  <a:lnTo>
                    <a:pt x="143" y="49"/>
                  </a:lnTo>
                  <a:lnTo>
                    <a:pt x="143" y="42"/>
                  </a:lnTo>
                  <a:lnTo>
                    <a:pt x="143" y="38"/>
                  </a:lnTo>
                  <a:lnTo>
                    <a:pt x="143" y="35"/>
                  </a:lnTo>
                  <a:lnTo>
                    <a:pt x="143" y="31"/>
                  </a:lnTo>
                  <a:lnTo>
                    <a:pt x="140" y="31"/>
                  </a:lnTo>
                  <a:lnTo>
                    <a:pt x="133" y="31"/>
                  </a:lnTo>
                  <a:lnTo>
                    <a:pt x="129" y="31"/>
                  </a:lnTo>
                  <a:lnTo>
                    <a:pt x="122" y="31"/>
                  </a:lnTo>
                  <a:lnTo>
                    <a:pt x="112" y="31"/>
                  </a:lnTo>
                  <a:lnTo>
                    <a:pt x="98" y="35"/>
                  </a:lnTo>
                  <a:lnTo>
                    <a:pt x="80" y="35"/>
                  </a:lnTo>
                  <a:lnTo>
                    <a:pt x="59" y="38"/>
                  </a:lnTo>
                  <a:lnTo>
                    <a:pt x="35" y="42"/>
                  </a:lnTo>
                  <a:lnTo>
                    <a:pt x="7" y="45"/>
                  </a:lnTo>
                  <a:lnTo>
                    <a:pt x="0" y="24"/>
                  </a:lnTo>
                  <a:lnTo>
                    <a:pt x="21" y="24"/>
                  </a:lnTo>
                  <a:lnTo>
                    <a:pt x="38" y="21"/>
                  </a:lnTo>
                  <a:lnTo>
                    <a:pt x="52" y="21"/>
                  </a:lnTo>
                  <a:lnTo>
                    <a:pt x="66" y="17"/>
                  </a:lnTo>
                  <a:lnTo>
                    <a:pt x="87" y="14"/>
                  </a:lnTo>
                  <a:lnTo>
                    <a:pt x="112" y="10"/>
                  </a:lnTo>
                  <a:lnTo>
                    <a:pt x="122" y="10"/>
                  </a:lnTo>
                  <a:lnTo>
                    <a:pt x="133" y="7"/>
                  </a:lnTo>
                  <a:lnTo>
                    <a:pt x="136" y="3"/>
                  </a:lnTo>
                  <a:lnTo>
                    <a:pt x="143" y="3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4" y="3"/>
                  </a:lnTo>
                  <a:lnTo>
                    <a:pt x="161" y="3"/>
                  </a:lnTo>
                  <a:lnTo>
                    <a:pt x="164" y="7"/>
                  </a:lnTo>
                  <a:lnTo>
                    <a:pt x="168" y="10"/>
                  </a:lnTo>
                  <a:lnTo>
                    <a:pt x="175" y="14"/>
                  </a:lnTo>
                  <a:lnTo>
                    <a:pt x="181" y="21"/>
                  </a:lnTo>
                  <a:lnTo>
                    <a:pt x="185" y="24"/>
                  </a:lnTo>
                  <a:lnTo>
                    <a:pt x="188" y="28"/>
                  </a:lnTo>
                  <a:lnTo>
                    <a:pt x="188" y="31"/>
                  </a:lnTo>
                  <a:lnTo>
                    <a:pt x="188" y="35"/>
                  </a:lnTo>
                  <a:lnTo>
                    <a:pt x="188" y="38"/>
                  </a:lnTo>
                  <a:lnTo>
                    <a:pt x="185" y="42"/>
                  </a:lnTo>
                  <a:lnTo>
                    <a:pt x="181" y="49"/>
                  </a:lnTo>
                  <a:lnTo>
                    <a:pt x="178" y="56"/>
                  </a:lnTo>
                  <a:lnTo>
                    <a:pt x="171" y="70"/>
                  </a:lnTo>
                  <a:lnTo>
                    <a:pt x="164" y="80"/>
                  </a:lnTo>
                  <a:lnTo>
                    <a:pt x="161" y="91"/>
                  </a:lnTo>
                  <a:lnTo>
                    <a:pt x="157" y="98"/>
                  </a:lnTo>
                  <a:lnTo>
                    <a:pt x="154" y="105"/>
                  </a:lnTo>
                  <a:lnTo>
                    <a:pt x="154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5">
              <a:extLst>
                <a:ext uri="{FF2B5EF4-FFF2-40B4-BE49-F238E27FC236}">
                  <a16:creationId xmlns:a16="http://schemas.microsoft.com/office/drawing/2014/main" id="{BCF883C3-1AD6-4538-97BA-741D8EA0E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413" y="8610365"/>
              <a:ext cx="546822" cy="78117"/>
            </a:xfrm>
            <a:custGeom>
              <a:avLst/>
              <a:gdLst>
                <a:gd name="T0" fmla="*/ 95 w 98"/>
                <a:gd name="T1" fmla="*/ 0 h 14"/>
                <a:gd name="T2" fmla="*/ 98 w 98"/>
                <a:gd name="T3" fmla="*/ 7 h 14"/>
                <a:gd name="T4" fmla="*/ 91 w 98"/>
                <a:gd name="T5" fmla="*/ 7 h 14"/>
                <a:gd name="T6" fmla="*/ 81 w 98"/>
                <a:gd name="T7" fmla="*/ 7 h 14"/>
                <a:gd name="T8" fmla="*/ 67 w 98"/>
                <a:gd name="T9" fmla="*/ 11 h 14"/>
                <a:gd name="T10" fmla="*/ 53 w 98"/>
                <a:gd name="T11" fmla="*/ 11 h 14"/>
                <a:gd name="T12" fmla="*/ 35 w 98"/>
                <a:gd name="T13" fmla="*/ 14 h 14"/>
                <a:gd name="T14" fmla="*/ 21 w 98"/>
                <a:gd name="T15" fmla="*/ 14 h 14"/>
                <a:gd name="T16" fmla="*/ 11 w 98"/>
                <a:gd name="T17" fmla="*/ 14 h 14"/>
                <a:gd name="T18" fmla="*/ 0 w 98"/>
                <a:gd name="T19" fmla="*/ 14 h 14"/>
                <a:gd name="T20" fmla="*/ 0 w 98"/>
                <a:gd name="T21" fmla="*/ 11 h 14"/>
                <a:gd name="T22" fmla="*/ 4 w 98"/>
                <a:gd name="T23" fmla="*/ 11 h 14"/>
                <a:gd name="T24" fmla="*/ 11 w 98"/>
                <a:gd name="T25" fmla="*/ 11 h 14"/>
                <a:gd name="T26" fmla="*/ 18 w 98"/>
                <a:gd name="T27" fmla="*/ 11 h 14"/>
                <a:gd name="T28" fmla="*/ 25 w 98"/>
                <a:gd name="T29" fmla="*/ 11 h 14"/>
                <a:gd name="T30" fmla="*/ 46 w 98"/>
                <a:gd name="T31" fmla="*/ 7 h 14"/>
                <a:gd name="T32" fmla="*/ 67 w 98"/>
                <a:gd name="T33" fmla="*/ 4 h 14"/>
                <a:gd name="T34" fmla="*/ 74 w 98"/>
                <a:gd name="T35" fmla="*/ 0 h 14"/>
                <a:gd name="T36" fmla="*/ 84 w 98"/>
                <a:gd name="T37" fmla="*/ 0 h 14"/>
                <a:gd name="T38" fmla="*/ 91 w 98"/>
                <a:gd name="T39" fmla="*/ 0 h 14"/>
                <a:gd name="T40" fmla="*/ 95 w 98"/>
                <a:gd name="T41" fmla="*/ 0 h 14"/>
                <a:gd name="T42" fmla="*/ 95 w 98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" h="14">
                  <a:moveTo>
                    <a:pt x="95" y="0"/>
                  </a:moveTo>
                  <a:lnTo>
                    <a:pt x="98" y="7"/>
                  </a:lnTo>
                  <a:lnTo>
                    <a:pt x="91" y="7"/>
                  </a:lnTo>
                  <a:lnTo>
                    <a:pt x="81" y="7"/>
                  </a:lnTo>
                  <a:lnTo>
                    <a:pt x="67" y="11"/>
                  </a:lnTo>
                  <a:lnTo>
                    <a:pt x="53" y="11"/>
                  </a:lnTo>
                  <a:lnTo>
                    <a:pt x="35" y="14"/>
                  </a:lnTo>
                  <a:lnTo>
                    <a:pt x="21" y="14"/>
                  </a:lnTo>
                  <a:lnTo>
                    <a:pt x="11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11" y="11"/>
                  </a:lnTo>
                  <a:lnTo>
                    <a:pt x="18" y="11"/>
                  </a:lnTo>
                  <a:lnTo>
                    <a:pt x="25" y="11"/>
                  </a:lnTo>
                  <a:lnTo>
                    <a:pt x="46" y="7"/>
                  </a:lnTo>
                  <a:lnTo>
                    <a:pt x="67" y="4"/>
                  </a:lnTo>
                  <a:lnTo>
                    <a:pt x="74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5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6">
              <a:extLst>
                <a:ext uri="{FF2B5EF4-FFF2-40B4-BE49-F238E27FC236}">
                  <a16:creationId xmlns:a16="http://schemas.microsoft.com/office/drawing/2014/main" id="{1FB110CD-1955-46F4-94F9-E3D3F7EB6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239" y="8320215"/>
              <a:ext cx="624939" cy="212033"/>
            </a:xfrm>
            <a:custGeom>
              <a:avLst/>
              <a:gdLst>
                <a:gd name="T0" fmla="*/ 53 w 112"/>
                <a:gd name="T1" fmla="*/ 10 h 38"/>
                <a:gd name="T2" fmla="*/ 67 w 112"/>
                <a:gd name="T3" fmla="*/ 7 h 38"/>
                <a:gd name="T4" fmla="*/ 77 w 112"/>
                <a:gd name="T5" fmla="*/ 3 h 38"/>
                <a:gd name="T6" fmla="*/ 88 w 112"/>
                <a:gd name="T7" fmla="*/ 3 h 38"/>
                <a:gd name="T8" fmla="*/ 95 w 112"/>
                <a:gd name="T9" fmla="*/ 0 h 38"/>
                <a:gd name="T10" fmla="*/ 98 w 112"/>
                <a:gd name="T11" fmla="*/ 3 h 38"/>
                <a:gd name="T12" fmla="*/ 102 w 112"/>
                <a:gd name="T13" fmla="*/ 3 h 38"/>
                <a:gd name="T14" fmla="*/ 105 w 112"/>
                <a:gd name="T15" fmla="*/ 7 h 38"/>
                <a:gd name="T16" fmla="*/ 109 w 112"/>
                <a:gd name="T17" fmla="*/ 10 h 38"/>
                <a:gd name="T18" fmla="*/ 112 w 112"/>
                <a:gd name="T19" fmla="*/ 17 h 38"/>
                <a:gd name="T20" fmla="*/ 112 w 112"/>
                <a:gd name="T21" fmla="*/ 17 h 38"/>
                <a:gd name="T22" fmla="*/ 112 w 112"/>
                <a:gd name="T23" fmla="*/ 21 h 38"/>
                <a:gd name="T24" fmla="*/ 109 w 112"/>
                <a:gd name="T25" fmla="*/ 24 h 38"/>
                <a:gd name="T26" fmla="*/ 105 w 112"/>
                <a:gd name="T27" fmla="*/ 24 h 38"/>
                <a:gd name="T28" fmla="*/ 98 w 112"/>
                <a:gd name="T29" fmla="*/ 24 h 38"/>
                <a:gd name="T30" fmla="*/ 88 w 112"/>
                <a:gd name="T31" fmla="*/ 28 h 38"/>
                <a:gd name="T32" fmla="*/ 77 w 112"/>
                <a:gd name="T33" fmla="*/ 28 h 38"/>
                <a:gd name="T34" fmla="*/ 63 w 112"/>
                <a:gd name="T35" fmla="*/ 31 h 38"/>
                <a:gd name="T36" fmla="*/ 46 w 112"/>
                <a:gd name="T37" fmla="*/ 31 h 38"/>
                <a:gd name="T38" fmla="*/ 25 w 112"/>
                <a:gd name="T39" fmla="*/ 35 h 38"/>
                <a:gd name="T40" fmla="*/ 0 w 112"/>
                <a:gd name="T41" fmla="*/ 38 h 38"/>
                <a:gd name="T42" fmla="*/ 0 w 112"/>
                <a:gd name="T43" fmla="*/ 17 h 38"/>
                <a:gd name="T44" fmla="*/ 11 w 112"/>
                <a:gd name="T45" fmla="*/ 17 h 38"/>
                <a:gd name="T46" fmla="*/ 21 w 112"/>
                <a:gd name="T47" fmla="*/ 14 h 38"/>
                <a:gd name="T48" fmla="*/ 35 w 112"/>
                <a:gd name="T49" fmla="*/ 14 h 38"/>
                <a:gd name="T50" fmla="*/ 53 w 112"/>
                <a:gd name="T51" fmla="*/ 10 h 38"/>
                <a:gd name="T52" fmla="*/ 53 w 112"/>
                <a:gd name="T53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2" h="38">
                  <a:moveTo>
                    <a:pt x="53" y="10"/>
                  </a:moveTo>
                  <a:lnTo>
                    <a:pt x="67" y="7"/>
                  </a:lnTo>
                  <a:lnTo>
                    <a:pt x="77" y="3"/>
                  </a:lnTo>
                  <a:lnTo>
                    <a:pt x="88" y="3"/>
                  </a:lnTo>
                  <a:lnTo>
                    <a:pt x="95" y="0"/>
                  </a:lnTo>
                  <a:lnTo>
                    <a:pt x="98" y="3"/>
                  </a:lnTo>
                  <a:lnTo>
                    <a:pt x="102" y="3"/>
                  </a:lnTo>
                  <a:lnTo>
                    <a:pt x="105" y="7"/>
                  </a:lnTo>
                  <a:lnTo>
                    <a:pt x="109" y="10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12" y="21"/>
                  </a:lnTo>
                  <a:lnTo>
                    <a:pt x="109" y="24"/>
                  </a:lnTo>
                  <a:lnTo>
                    <a:pt x="105" y="24"/>
                  </a:lnTo>
                  <a:lnTo>
                    <a:pt x="98" y="24"/>
                  </a:lnTo>
                  <a:lnTo>
                    <a:pt x="88" y="28"/>
                  </a:lnTo>
                  <a:lnTo>
                    <a:pt x="77" y="28"/>
                  </a:lnTo>
                  <a:lnTo>
                    <a:pt x="63" y="31"/>
                  </a:lnTo>
                  <a:lnTo>
                    <a:pt x="46" y="31"/>
                  </a:lnTo>
                  <a:lnTo>
                    <a:pt x="25" y="35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1" y="17"/>
                  </a:lnTo>
                  <a:lnTo>
                    <a:pt x="21" y="14"/>
                  </a:lnTo>
                  <a:lnTo>
                    <a:pt x="35" y="14"/>
                  </a:lnTo>
                  <a:lnTo>
                    <a:pt x="53" y="10"/>
                  </a:lnTo>
                  <a:lnTo>
                    <a:pt x="53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7">
              <a:extLst>
                <a:ext uri="{FF2B5EF4-FFF2-40B4-BE49-F238E27FC236}">
                  <a16:creationId xmlns:a16="http://schemas.microsoft.com/office/drawing/2014/main" id="{3513970C-44C0-4060-A691-2E949497C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004" y="8203037"/>
              <a:ext cx="312470" cy="563563"/>
            </a:xfrm>
            <a:custGeom>
              <a:avLst/>
              <a:gdLst>
                <a:gd name="T0" fmla="*/ 49 w 56"/>
                <a:gd name="T1" fmla="*/ 101 h 101"/>
                <a:gd name="T2" fmla="*/ 46 w 56"/>
                <a:gd name="T3" fmla="*/ 101 h 101"/>
                <a:gd name="T4" fmla="*/ 42 w 56"/>
                <a:gd name="T5" fmla="*/ 101 h 101"/>
                <a:gd name="T6" fmla="*/ 39 w 56"/>
                <a:gd name="T7" fmla="*/ 97 h 101"/>
                <a:gd name="T8" fmla="*/ 35 w 56"/>
                <a:gd name="T9" fmla="*/ 94 h 101"/>
                <a:gd name="T10" fmla="*/ 35 w 56"/>
                <a:gd name="T11" fmla="*/ 87 h 101"/>
                <a:gd name="T12" fmla="*/ 32 w 56"/>
                <a:gd name="T13" fmla="*/ 80 h 101"/>
                <a:gd name="T14" fmla="*/ 28 w 56"/>
                <a:gd name="T15" fmla="*/ 73 h 101"/>
                <a:gd name="T16" fmla="*/ 25 w 56"/>
                <a:gd name="T17" fmla="*/ 63 h 101"/>
                <a:gd name="T18" fmla="*/ 21 w 56"/>
                <a:gd name="T19" fmla="*/ 52 h 101"/>
                <a:gd name="T20" fmla="*/ 18 w 56"/>
                <a:gd name="T21" fmla="*/ 42 h 101"/>
                <a:gd name="T22" fmla="*/ 14 w 56"/>
                <a:gd name="T23" fmla="*/ 35 h 101"/>
                <a:gd name="T24" fmla="*/ 11 w 56"/>
                <a:gd name="T25" fmla="*/ 28 h 101"/>
                <a:gd name="T26" fmla="*/ 11 w 56"/>
                <a:gd name="T27" fmla="*/ 24 h 101"/>
                <a:gd name="T28" fmla="*/ 7 w 56"/>
                <a:gd name="T29" fmla="*/ 17 h 101"/>
                <a:gd name="T30" fmla="*/ 7 w 56"/>
                <a:gd name="T31" fmla="*/ 14 h 101"/>
                <a:gd name="T32" fmla="*/ 4 w 56"/>
                <a:gd name="T33" fmla="*/ 14 h 101"/>
                <a:gd name="T34" fmla="*/ 0 w 56"/>
                <a:gd name="T35" fmla="*/ 10 h 101"/>
                <a:gd name="T36" fmla="*/ 0 w 56"/>
                <a:gd name="T37" fmla="*/ 7 h 101"/>
                <a:gd name="T38" fmla="*/ 0 w 56"/>
                <a:gd name="T39" fmla="*/ 3 h 101"/>
                <a:gd name="T40" fmla="*/ 4 w 56"/>
                <a:gd name="T41" fmla="*/ 0 h 101"/>
                <a:gd name="T42" fmla="*/ 7 w 56"/>
                <a:gd name="T43" fmla="*/ 0 h 101"/>
                <a:gd name="T44" fmla="*/ 14 w 56"/>
                <a:gd name="T45" fmla="*/ 0 h 101"/>
                <a:gd name="T46" fmla="*/ 25 w 56"/>
                <a:gd name="T47" fmla="*/ 0 h 101"/>
                <a:gd name="T48" fmla="*/ 35 w 56"/>
                <a:gd name="T49" fmla="*/ 3 h 101"/>
                <a:gd name="T50" fmla="*/ 39 w 56"/>
                <a:gd name="T51" fmla="*/ 21 h 101"/>
                <a:gd name="T52" fmla="*/ 46 w 56"/>
                <a:gd name="T53" fmla="*/ 35 h 101"/>
                <a:gd name="T54" fmla="*/ 49 w 56"/>
                <a:gd name="T55" fmla="*/ 49 h 101"/>
                <a:gd name="T56" fmla="*/ 49 w 56"/>
                <a:gd name="T57" fmla="*/ 63 h 101"/>
                <a:gd name="T58" fmla="*/ 53 w 56"/>
                <a:gd name="T59" fmla="*/ 70 h 101"/>
                <a:gd name="T60" fmla="*/ 56 w 56"/>
                <a:gd name="T61" fmla="*/ 80 h 101"/>
                <a:gd name="T62" fmla="*/ 56 w 56"/>
                <a:gd name="T63" fmla="*/ 84 h 101"/>
                <a:gd name="T64" fmla="*/ 56 w 56"/>
                <a:gd name="T65" fmla="*/ 87 h 101"/>
                <a:gd name="T66" fmla="*/ 56 w 56"/>
                <a:gd name="T67" fmla="*/ 94 h 101"/>
                <a:gd name="T68" fmla="*/ 56 w 56"/>
                <a:gd name="T69" fmla="*/ 97 h 101"/>
                <a:gd name="T70" fmla="*/ 53 w 56"/>
                <a:gd name="T71" fmla="*/ 101 h 101"/>
                <a:gd name="T72" fmla="*/ 49 w 56"/>
                <a:gd name="T73" fmla="*/ 101 h 101"/>
                <a:gd name="T74" fmla="*/ 49 w 56"/>
                <a:gd name="T7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101">
                  <a:moveTo>
                    <a:pt x="49" y="101"/>
                  </a:moveTo>
                  <a:lnTo>
                    <a:pt x="46" y="101"/>
                  </a:lnTo>
                  <a:lnTo>
                    <a:pt x="42" y="101"/>
                  </a:lnTo>
                  <a:lnTo>
                    <a:pt x="39" y="97"/>
                  </a:lnTo>
                  <a:lnTo>
                    <a:pt x="35" y="94"/>
                  </a:lnTo>
                  <a:lnTo>
                    <a:pt x="35" y="87"/>
                  </a:lnTo>
                  <a:lnTo>
                    <a:pt x="32" y="80"/>
                  </a:lnTo>
                  <a:lnTo>
                    <a:pt x="28" y="73"/>
                  </a:lnTo>
                  <a:lnTo>
                    <a:pt x="25" y="63"/>
                  </a:lnTo>
                  <a:lnTo>
                    <a:pt x="21" y="52"/>
                  </a:lnTo>
                  <a:lnTo>
                    <a:pt x="18" y="42"/>
                  </a:lnTo>
                  <a:lnTo>
                    <a:pt x="14" y="35"/>
                  </a:lnTo>
                  <a:lnTo>
                    <a:pt x="11" y="28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5" y="3"/>
                  </a:lnTo>
                  <a:lnTo>
                    <a:pt x="39" y="21"/>
                  </a:lnTo>
                  <a:lnTo>
                    <a:pt x="46" y="35"/>
                  </a:lnTo>
                  <a:lnTo>
                    <a:pt x="49" y="49"/>
                  </a:lnTo>
                  <a:lnTo>
                    <a:pt x="49" y="63"/>
                  </a:lnTo>
                  <a:lnTo>
                    <a:pt x="53" y="7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7"/>
                  </a:lnTo>
                  <a:lnTo>
                    <a:pt x="56" y="94"/>
                  </a:lnTo>
                  <a:lnTo>
                    <a:pt x="56" y="97"/>
                  </a:lnTo>
                  <a:lnTo>
                    <a:pt x="53" y="101"/>
                  </a:lnTo>
                  <a:lnTo>
                    <a:pt x="49" y="101"/>
                  </a:lnTo>
                  <a:lnTo>
                    <a:pt x="49" y="10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8">
              <a:extLst>
                <a:ext uri="{FF2B5EF4-FFF2-40B4-BE49-F238E27FC236}">
                  <a16:creationId xmlns:a16="http://schemas.microsoft.com/office/drawing/2014/main" id="{E2CA0C46-112B-4C4B-B768-14E14AC47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498" y="8744280"/>
              <a:ext cx="1166183" cy="624939"/>
            </a:xfrm>
            <a:custGeom>
              <a:avLst/>
              <a:gdLst>
                <a:gd name="T0" fmla="*/ 178 w 209"/>
                <a:gd name="T1" fmla="*/ 53 h 112"/>
                <a:gd name="T2" fmla="*/ 195 w 209"/>
                <a:gd name="T3" fmla="*/ 67 h 112"/>
                <a:gd name="T4" fmla="*/ 206 w 209"/>
                <a:gd name="T5" fmla="*/ 70 h 112"/>
                <a:gd name="T6" fmla="*/ 209 w 209"/>
                <a:gd name="T7" fmla="*/ 74 h 112"/>
                <a:gd name="T8" fmla="*/ 209 w 209"/>
                <a:gd name="T9" fmla="*/ 84 h 112"/>
                <a:gd name="T10" fmla="*/ 206 w 209"/>
                <a:gd name="T11" fmla="*/ 91 h 112"/>
                <a:gd name="T12" fmla="*/ 195 w 209"/>
                <a:gd name="T13" fmla="*/ 98 h 112"/>
                <a:gd name="T14" fmla="*/ 181 w 209"/>
                <a:gd name="T15" fmla="*/ 102 h 112"/>
                <a:gd name="T16" fmla="*/ 161 w 209"/>
                <a:gd name="T17" fmla="*/ 109 h 112"/>
                <a:gd name="T18" fmla="*/ 140 w 209"/>
                <a:gd name="T19" fmla="*/ 112 h 112"/>
                <a:gd name="T20" fmla="*/ 115 w 209"/>
                <a:gd name="T21" fmla="*/ 112 h 112"/>
                <a:gd name="T22" fmla="*/ 91 w 209"/>
                <a:gd name="T23" fmla="*/ 109 h 112"/>
                <a:gd name="T24" fmla="*/ 70 w 209"/>
                <a:gd name="T25" fmla="*/ 98 h 112"/>
                <a:gd name="T26" fmla="*/ 52 w 209"/>
                <a:gd name="T27" fmla="*/ 88 h 112"/>
                <a:gd name="T28" fmla="*/ 31 w 209"/>
                <a:gd name="T29" fmla="*/ 70 h 112"/>
                <a:gd name="T30" fmla="*/ 14 w 209"/>
                <a:gd name="T31" fmla="*/ 46 h 112"/>
                <a:gd name="T32" fmla="*/ 3 w 209"/>
                <a:gd name="T33" fmla="*/ 21 h 112"/>
                <a:gd name="T34" fmla="*/ 0 w 209"/>
                <a:gd name="T35" fmla="*/ 4 h 112"/>
                <a:gd name="T36" fmla="*/ 7 w 209"/>
                <a:gd name="T37" fmla="*/ 0 h 112"/>
                <a:gd name="T38" fmla="*/ 17 w 209"/>
                <a:gd name="T39" fmla="*/ 7 h 112"/>
                <a:gd name="T40" fmla="*/ 28 w 209"/>
                <a:gd name="T41" fmla="*/ 25 h 112"/>
                <a:gd name="T42" fmla="*/ 42 w 209"/>
                <a:gd name="T43" fmla="*/ 42 h 112"/>
                <a:gd name="T44" fmla="*/ 63 w 209"/>
                <a:gd name="T45" fmla="*/ 60 h 112"/>
                <a:gd name="T46" fmla="*/ 91 w 209"/>
                <a:gd name="T47" fmla="*/ 74 h 112"/>
                <a:gd name="T48" fmla="*/ 108 w 209"/>
                <a:gd name="T49" fmla="*/ 77 h 112"/>
                <a:gd name="T50" fmla="*/ 129 w 209"/>
                <a:gd name="T51" fmla="*/ 77 h 112"/>
                <a:gd name="T52" fmla="*/ 147 w 209"/>
                <a:gd name="T53" fmla="*/ 74 h 112"/>
                <a:gd name="T54" fmla="*/ 154 w 209"/>
                <a:gd name="T55" fmla="*/ 74 h 112"/>
                <a:gd name="T56" fmla="*/ 154 w 209"/>
                <a:gd name="T57" fmla="*/ 70 h 112"/>
                <a:gd name="T58" fmla="*/ 150 w 209"/>
                <a:gd name="T59" fmla="*/ 56 h 112"/>
                <a:gd name="T60" fmla="*/ 140 w 209"/>
                <a:gd name="T61" fmla="*/ 39 h 112"/>
                <a:gd name="T62" fmla="*/ 140 w 209"/>
                <a:gd name="T63" fmla="*/ 28 h 112"/>
                <a:gd name="T64" fmla="*/ 147 w 209"/>
                <a:gd name="T65" fmla="*/ 28 h 112"/>
                <a:gd name="T66" fmla="*/ 157 w 209"/>
                <a:gd name="T67" fmla="*/ 39 h 112"/>
                <a:gd name="T68" fmla="*/ 167 w 209"/>
                <a:gd name="T6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9" h="112">
                  <a:moveTo>
                    <a:pt x="167" y="46"/>
                  </a:moveTo>
                  <a:lnTo>
                    <a:pt x="178" y="53"/>
                  </a:lnTo>
                  <a:lnTo>
                    <a:pt x="188" y="60"/>
                  </a:lnTo>
                  <a:lnTo>
                    <a:pt x="195" y="67"/>
                  </a:lnTo>
                  <a:lnTo>
                    <a:pt x="199" y="67"/>
                  </a:lnTo>
                  <a:lnTo>
                    <a:pt x="206" y="70"/>
                  </a:lnTo>
                  <a:lnTo>
                    <a:pt x="206" y="74"/>
                  </a:lnTo>
                  <a:lnTo>
                    <a:pt x="209" y="74"/>
                  </a:lnTo>
                  <a:lnTo>
                    <a:pt x="209" y="81"/>
                  </a:lnTo>
                  <a:lnTo>
                    <a:pt x="209" y="84"/>
                  </a:lnTo>
                  <a:lnTo>
                    <a:pt x="206" y="88"/>
                  </a:lnTo>
                  <a:lnTo>
                    <a:pt x="206" y="91"/>
                  </a:lnTo>
                  <a:lnTo>
                    <a:pt x="202" y="95"/>
                  </a:lnTo>
                  <a:lnTo>
                    <a:pt x="195" y="98"/>
                  </a:lnTo>
                  <a:lnTo>
                    <a:pt x="188" y="98"/>
                  </a:lnTo>
                  <a:lnTo>
                    <a:pt x="181" y="102"/>
                  </a:lnTo>
                  <a:lnTo>
                    <a:pt x="171" y="105"/>
                  </a:lnTo>
                  <a:lnTo>
                    <a:pt x="161" y="109"/>
                  </a:lnTo>
                  <a:lnTo>
                    <a:pt x="150" y="112"/>
                  </a:lnTo>
                  <a:lnTo>
                    <a:pt x="140" y="112"/>
                  </a:lnTo>
                  <a:lnTo>
                    <a:pt x="126" y="112"/>
                  </a:lnTo>
                  <a:lnTo>
                    <a:pt x="115" y="112"/>
                  </a:lnTo>
                  <a:lnTo>
                    <a:pt x="101" y="109"/>
                  </a:lnTo>
                  <a:lnTo>
                    <a:pt x="91" y="109"/>
                  </a:lnTo>
                  <a:lnTo>
                    <a:pt x="80" y="105"/>
                  </a:lnTo>
                  <a:lnTo>
                    <a:pt x="70" y="98"/>
                  </a:lnTo>
                  <a:lnTo>
                    <a:pt x="63" y="95"/>
                  </a:lnTo>
                  <a:lnTo>
                    <a:pt x="52" y="88"/>
                  </a:lnTo>
                  <a:lnTo>
                    <a:pt x="42" y="81"/>
                  </a:lnTo>
                  <a:lnTo>
                    <a:pt x="31" y="70"/>
                  </a:lnTo>
                  <a:lnTo>
                    <a:pt x="21" y="60"/>
                  </a:lnTo>
                  <a:lnTo>
                    <a:pt x="14" y="46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11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7" y="7"/>
                  </a:lnTo>
                  <a:lnTo>
                    <a:pt x="21" y="18"/>
                  </a:lnTo>
                  <a:lnTo>
                    <a:pt x="28" y="25"/>
                  </a:lnTo>
                  <a:lnTo>
                    <a:pt x="35" y="35"/>
                  </a:lnTo>
                  <a:lnTo>
                    <a:pt x="42" y="42"/>
                  </a:lnTo>
                  <a:lnTo>
                    <a:pt x="49" y="49"/>
                  </a:lnTo>
                  <a:lnTo>
                    <a:pt x="63" y="60"/>
                  </a:lnTo>
                  <a:lnTo>
                    <a:pt x="80" y="70"/>
                  </a:lnTo>
                  <a:lnTo>
                    <a:pt x="91" y="74"/>
                  </a:lnTo>
                  <a:lnTo>
                    <a:pt x="98" y="74"/>
                  </a:lnTo>
                  <a:lnTo>
                    <a:pt x="108" y="77"/>
                  </a:lnTo>
                  <a:lnTo>
                    <a:pt x="115" y="77"/>
                  </a:lnTo>
                  <a:lnTo>
                    <a:pt x="129" y="77"/>
                  </a:lnTo>
                  <a:lnTo>
                    <a:pt x="143" y="77"/>
                  </a:lnTo>
                  <a:lnTo>
                    <a:pt x="147" y="74"/>
                  </a:lnTo>
                  <a:lnTo>
                    <a:pt x="150" y="74"/>
                  </a:lnTo>
                  <a:lnTo>
                    <a:pt x="154" y="74"/>
                  </a:lnTo>
                  <a:lnTo>
                    <a:pt x="157" y="74"/>
                  </a:lnTo>
                  <a:lnTo>
                    <a:pt x="154" y="70"/>
                  </a:lnTo>
                  <a:lnTo>
                    <a:pt x="154" y="63"/>
                  </a:lnTo>
                  <a:lnTo>
                    <a:pt x="150" y="56"/>
                  </a:lnTo>
                  <a:lnTo>
                    <a:pt x="147" y="49"/>
                  </a:lnTo>
                  <a:lnTo>
                    <a:pt x="140" y="39"/>
                  </a:lnTo>
                  <a:lnTo>
                    <a:pt x="140" y="32"/>
                  </a:lnTo>
                  <a:lnTo>
                    <a:pt x="140" y="28"/>
                  </a:lnTo>
                  <a:lnTo>
                    <a:pt x="140" y="25"/>
                  </a:lnTo>
                  <a:lnTo>
                    <a:pt x="147" y="28"/>
                  </a:lnTo>
                  <a:lnTo>
                    <a:pt x="150" y="32"/>
                  </a:lnTo>
                  <a:lnTo>
                    <a:pt x="157" y="39"/>
                  </a:lnTo>
                  <a:lnTo>
                    <a:pt x="167" y="46"/>
                  </a:lnTo>
                  <a:lnTo>
                    <a:pt x="167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9">
              <a:extLst>
                <a:ext uri="{FF2B5EF4-FFF2-40B4-BE49-F238E27FC236}">
                  <a16:creationId xmlns:a16="http://schemas.microsoft.com/office/drawing/2014/main" id="{FCB8E318-92CF-4F02-A9FA-3E1B95D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709" y="8744280"/>
              <a:ext cx="256672" cy="530084"/>
            </a:xfrm>
            <a:custGeom>
              <a:avLst/>
              <a:gdLst>
                <a:gd name="T0" fmla="*/ 46 w 46"/>
                <a:gd name="T1" fmla="*/ 7 h 95"/>
                <a:gd name="T2" fmla="*/ 46 w 46"/>
                <a:gd name="T3" fmla="*/ 11 h 95"/>
                <a:gd name="T4" fmla="*/ 46 w 46"/>
                <a:gd name="T5" fmla="*/ 18 h 95"/>
                <a:gd name="T6" fmla="*/ 46 w 46"/>
                <a:gd name="T7" fmla="*/ 25 h 95"/>
                <a:gd name="T8" fmla="*/ 46 w 46"/>
                <a:gd name="T9" fmla="*/ 32 h 95"/>
                <a:gd name="T10" fmla="*/ 46 w 46"/>
                <a:gd name="T11" fmla="*/ 49 h 95"/>
                <a:gd name="T12" fmla="*/ 42 w 46"/>
                <a:gd name="T13" fmla="*/ 56 h 95"/>
                <a:gd name="T14" fmla="*/ 42 w 46"/>
                <a:gd name="T15" fmla="*/ 63 h 95"/>
                <a:gd name="T16" fmla="*/ 39 w 46"/>
                <a:gd name="T17" fmla="*/ 70 h 95"/>
                <a:gd name="T18" fmla="*/ 35 w 46"/>
                <a:gd name="T19" fmla="*/ 77 h 95"/>
                <a:gd name="T20" fmla="*/ 32 w 46"/>
                <a:gd name="T21" fmla="*/ 84 h 95"/>
                <a:gd name="T22" fmla="*/ 28 w 46"/>
                <a:gd name="T23" fmla="*/ 88 h 95"/>
                <a:gd name="T24" fmla="*/ 25 w 46"/>
                <a:gd name="T25" fmla="*/ 91 h 95"/>
                <a:gd name="T26" fmla="*/ 21 w 46"/>
                <a:gd name="T27" fmla="*/ 95 h 95"/>
                <a:gd name="T28" fmla="*/ 18 w 46"/>
                <a:gd name="T29" fmla="*/ 95 h 95"/>
                <a:gd name="T30" fmla="*/ 11 w 46"/>
                <a:gd name="T31" fmla="*/ 95 h 95"/>
                <a:gd name="T32" fmla="*/ 11 w 46"/>
                <a:gd name="T33" fmla="*/ 95 h 95"/>
                <a:gd name="T34" fmla="*/ 7 w 46"/>
                <a:gd name="T35" fmla="*/ 91 h 95"/>
                <a:gd name="T36" fmla="*/ 4 w 46"/>
                <a:gd name="T37" fmla="*/ 88 h 95"/>
                <a:gd name="T38" fmla="*/ 4 w 46"/>
                <a:gd name="T39" fmla="*/ 81 h 95"/>
                <a:gd name="T40" fmla="*/ 0 w 46"/>
                <a:gd name="T41" fmla="*/ 74 h 95"/>
                <a:gd name="T42" fmla="*/ 0 w 46"/>
                <a:gd name="T43" fmla="*/ 70 h 95"/>
                <a:gd name="T44" fmla="*/ 0 w 46"/>
                <a:gd name="T45" fmla="*/ 67 h 95"/>
                <a:gd name="T46" fmla="*/ 0 w 46"/>
                <a:gd name="T47" fmla="*/ 63 h 95"/>
                <a:gd name="T48" fmla="*/ 0 w 46"/>
                <a:gd name="T49" fmla="*/ 63 h 95"/>
                <a:gd name="T50" fmla="*/ 0 w 46"/>
                <a:gd name="T51" fmla="*/ 60 h 95"/>
                <a:gd name="T52" fmla="*/ 4 w 46"/>
                <a:gd name="T53" fmla="*/ 56 h 95"/>
                <a:gd name="T54" fmla="*/ 7 w 46"/>
                <a:gd name="T55" fmla="*/ 53 h 95"/>
                <a:gd name="T56" fmla="*/ 11 w 46"/>
                <a:gd name="T57" fmla="*/ 49 h 95"/>
                <a:gd name="T58" fmla="*/ 14 w 46"/>
                <a:gd name="T59" fmla="*/ 42 h 95"/>
                <a:gd name="T60" fmla="*/ 18 w 46"/>
                <a:gd name="T61" fmla="*/ 32 h 95"/>
                <a:gd name="T62" fmla="*/ 21 w 46"/>
                <a:gd name="T63" fmla="*/ 21 h 95"/>
                <a:gd name="T64" fmla="*/ 25 w 46"/>
                <a:gd name="T65" fmla="*/ 11 h 95"/>
                <a:gd name="T66" fmla="*/ 28 w 46"/>
                <a:gd name="T67" fmla="*/ 4 h 95"/>
                <a:gd name="T68" fmla="*/ 32 w 46"/>
                <a:gd name="T69" fmla="*/ 0 h 95"/>
                <a:gd name="T70" fmla="*/ 35 w 46"/>
                <a:gd name="T71" fmla="*/ 0 h 95"/>
                <a:gd name="T72" fmla="*/ 39 w 46"/>
                <a:gd name="T73" fmla="*/ 0 h 95"/>
                <a:gd name="T74" fmla="*/ 42 w 46"/>
                <a:gd name="T75" fmla="*/ 0 h 95"/>
                <a:gd name="T76" fmla="*/ 42 w 46"/>
                <a:gd name="T77" fmla="*/ 4 h 95"/>
                <a:gd name="T78" fmla="*/ 46 w 46"/>
                <a:gd name="T79" fmla="*/ 7 h 95"/>
                <a:gd name="T80" fmla="*/ 46 w 46"/>
                <a:gd name="T81" fmla="*/ 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" h="95">
                  <a:moveTo>
                    <a:pt x="46" y="7"/>
                  </a:moveTo>
                  <a:lnTo>
                    <a:pt x="46" y="11"/>
                  </a:lnTo>
                  <a:lnTo>
                    <a:pt x="46" y="18"/>
                  </a:lnTo>
                  <a:lnTo>
                    <a:pt x="46" y="25"/>
                  </a:lnTo>
                  <a:lnTo>
                    <a:pt x="46" y="32"/>
                  </a:lnTo>
                  <a:lnTo>
                    <a:pt x="46" y="49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39" y="70"/>
                  </a:lnTo>
                  <a:lnTo>
                    <a:pt x="35" y="77"/>
                  </a:lnTo>
                  <a:lnTo>
                    <a:pt x="32" y="84"/>
                  </a:lnTo>
                  <a:lnTo>
                    <a:pt x="28" y="88"/>
                  </a:lnTo>
                  <a:lnTo>
                    <a:pt x="25" y="91"/>
                  </a:lnTo>
                  <a:lnTo>
                    <a:pt x="21" y="95"/>
                  </a:lnTo>
                  <a:lnTo>
                    <a:pt x="18" y="95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8"/>
                  </a:lnTo>
                  <a:lnTo>
                    <a:pt x="4" y="81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7" y="53"/>
                  </a:lnTo>
                  <a:lnTo>
                    <a:pt x="11" y="49"/>
                  </a:lnTo>
                  <a:lnTo>
                    <a:pt x="14" y="42"/>
                  </a:lnTo>
                  <a:lnTo>
                    <a:pt x="18" y="32"/>
                  </a:lnTo>
                  <a:lnTo>
                    <a:pt x="21" y="21"/>
                  </a:lnTo>
                  <a:lnTo>
                    <a:pt x="25" y="11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46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0">
              <a:extLst>
                <a:ext uri="{FF2B5EF4-FFF2-40B4-BE49-F238E27FC236}">
                  <a16:creationId xmlns:a16="http://schemas.microsoft.com/office/drawing/2014/main" id="{D3BF738F-B302-4CD5-8FED-B91D110C2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736" y="7790131"/>
              <a:ext cx="1930616" cy="390587"/>
            </a:xfrm>
            <a:custGeom>
              <a:avLst/>
              <a:gdLst>
                <a:gd name="T0" fmla="*/ 245 w 346"/>
                <a:gd name="T1" fmla="*/ 11 h 70"/>
                <a:gd name="T2" fmla="*/ 265 w 346"/>
                <a:gd name="T3" fmla="*/ 7 h 70"/>
                <a:gd name="T4" fmla="*/ 283 w 346"/>
                <a:gd name="T5" fmla="*/ 4 h 70"/>
                <a:gd name="T6" fmla="*/ 293 w 346"/>
                <a:gd name="T7" fmla="*/ 0 h 70"/>
                <a:gd name="T8" fmla="*/ 304 w 346"/>
                <a:gd name="T9" fmla="*/ 0 h 70"/>
                <a:gd name="T10" fmla="*/ 321 w 346"/>
                <a:gd name="T11" fmla="*/ 4 h 70"/>
                <a:gd name="T12" fmla="*/ 335 w 346"/>
                <a:gd name="T13" fmla="*/ 11 h 70"/>
                <a:gd name="T14" fmla="*/ 346 w 346"/>
                <a:gd name="T15" fmla="*/ 21 h 70"/>
                <a:gd name="T16" fmla="*/ 346 w 346"/>
                <a:gd name="T17" fmla="*/ 28 h 70"/>
                <a:gd name="T18" fmla="*/ 342 w 346"/>
                <a:gd name="T19" fmla="*/ 32 h 70"/>
                <a:gd name="T20" fmla="*/ 335 w 346"/>
                <a:gd name="T21" fmla="*/ 35 h 70"/>
                <a:gd name="T22" fmla="*/ 328 w 346"/>
                <a:gd name="T23" fmla="*/ 35 h 70"/>
                <a:gd name="T24" fmla="*/ 314 w 346"/>
                <a:gd name="T25" fmla="*/ 35 h 70"/>
                <a:gd name="T26" fmla="*/ 300 w 346"/>
                <a:gd name="T27" fmla="*/ 35 h 70"/>
                <a:gd name="T28" fmla="*/ 269 w 346"/>
                <a:gd name="T29" fmla="*/ 35 h 70"/>
                <a:gd name="T30" fmla="*/ 241 w 346"/>
                <a:gd name="T31" fmla="*/ 39 h 70"/>
                <a:gd name="T32" fmla="*/ 231 w 346"/>
                <a:gd name="T33" fmla="*/ 39 h 70"/>
                <a:gd name="T34" fmla="*/ 220 w 346"/>
                <a:gd name="T35" fmla="*/ 39 h 70"/>
                <a:gd name="T36" fmla="*/ 199 w 346"/>
                <a:gd name="T37" fmla="*/ 42 h 70"/>
                <a:gd name="T38" fmla="*/ 175 w 346"/>
                <a:gd name="T39" fmla="*/ 46 h 70"/>
                <a:gd name="T40" fmla="*/ 143 w 346"/>
                <a:gd name="T41" fmla="*/ 53 h 70"/>
                <a:gd name="T42" fmla="*/ 112 w 346"/>
                <a:gd name="T43" fmla="*/ 56 h 70"/>
                <a:gd name="T44" fmla="*/ 84 w 346"/>
                <a:gd name="T45" fmla="*/ 60 h 70"/>
                <a:gd name="T46" fmla="*/ 66 w 346"/>
                <a:gd name="T47" fmla="*/ 63 h 70"/>
                <a:gd name="T48" fmla="*/ 52 w 346"/>
                <a:gd name="T49" fmla="*/ 67 h 70"/>
                <a:gd name="T50" fmla="*/ 35 w 346"/>
                <a:gd name="T51" fmla="*/ 70 h 70"/>
                <a:gd name="T52" fmla="*/ 28 w 346"/>
                <a:gd name="T53" fmla="*/ 70 h 70"/>
                <a:gd name="T54" fmla="*/ 24 w 346"/>
                <a:gd name="T55" fmla="*/ 67 h 70"/>
                <a:gd name="T56" fmla="*/ 10 w 346"/>
                <a:gd name="T57" fmla="*/ 60 h 70"/>
                <a:gd name="T58" fmla="*/ 0 w 346"/>
                <a:gd name="T59" fmla="*/ 49 h 70"/>
                <a:gd name="T60" fmla="*/ 0 w 346"/>
                <a:gd name="T61" fmla="*/ 46 h 70"/>
                <a:gd name="T62" fmla="*/ 3 w 346"/>
                <a:gd name="T63" fmla="*/ 46 h 70"/>
                <a:gd name="T64" fmla="*/ 17 w 346"/>
                <a:gd name="T65" fmla="*/ 46 h 70"/>
                <a:gd name="T66" fmla="*/ 42 w 346"/>
                <a:gd name="T67" fmla="*/ 42 h 70"/>
                <a:gd name="T68" fmla="*/ 73 w 346"/>
                <a:gd name="T69" fmla="*/ 35 h 70"/>
                <a:gd name="T70" fmla="*/ 115 w 346"/>
                <a:gd name="T71" fmla="*/ 32 h 70"/>
                <a:gd name="T72" fmla="*/ 154 w 346"/>
                <a:gd name="T73" fmla="*/ 25 h 70"/>
                <a:gd name="T74" fmla="*/ 189 w 346"/>
                <a:gd name="T75" fmla="*/ 18 h 70"/>
                <a:gd name="T76" fmla="*/ 231 w 346"/>
                <a:gd name="T77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6" h="70">
                  <a:moveTo>
                    <a:pt x="231" y="11"/>
                  </a:moveTo>
                  <a:lnTo>
                    <a:pt x="245" y="11"/>
                  </a:lnTo>
                  <a:lnTo>
                    <a:pt x="255" y="7"/>
                  </a:lnTo>
                  <a:lnTo>
                    <a:pt x="265" y="7"/>
                  </a:lnTo>
                  <a:lnTo>
                    <a:pt x="276" y="4"/>
                  </a:lnTo>
                  <a:lnTo>
                    <a:pt x="283" y="4"/>
                  </a:lnTo>
                  <a:lnTo>
                    <a:pt x="290" y="4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4" y="0"/>
                  </a:lnTo>
                  <a:lnTo>
                    <a:pt x="314" y="4"/>
                  </a:lnTo>
                  <a:lnTo>
                    <a:pt x="321" y="4"/>
                  </a:lnTo>
                  <a:lnTo>
                    <a:pt x="328" y="7"/>
                  </a:lnTo>
                  <a:lnTo>
                    <a:pt x="335" y="11"/>
                  </a:lnTo>
                  <a:lnTo>
                    <a:pt x="342" y="14"/>
                  </a:lnTo>
                  <a:lnTo>
                    <a:pt x="346" y="21"/>
                  </a:lnTo>
                  <a:lnTo>
                    <a:pt x="346" y="25"/>
                  </a:lnTo>
                  <a:lnTo>
                    <a:pt x="346" y="28"/>
                  </a:lnTo>
                  <a:lnTo>
                    <a:pt x="342" y="28"/>
                  </a:lnTo>
                  <a:lnTo>
                    <a:pt x="342" y="32"/>
                  </a:lnTo>
                  <a:lnTo>
                    <a:pt x="339" y="32"/>
                  </a:lnTo>
                  <a:lnTo>
                    <a:pt x="335" y="35"/>
                  </a:lnTo>
                  <a:lnTo>
                    <a:pt x="332" y="35"/>
                  </a:lnTo>
                  <a:lnTo>
                    <a:pt x="328" y="35"/>
                  </a:lnTo>
                  <a:lnTo>
                    <a:pt x="321" y="35"/>
                  </a:lnTo>
                  <a:lnTo>
                    <a:pt x="314" y="35"/>
                  </a:lnTo>
                  <a:lnTo>
                    <a:pt x="307" y="35"/>
                  </a:lnTo>
                  <a:lnTo>
                    <a:pt x="300" y="35"/>
                  </a:lnTo>
                  <a:lnTo>
                    <a:pt x="290" y="35"/>
                  </a:lnTo>
                  <a:lnTo>
                    <a:pt x="269" y="35"/>
                  </a:lnTo>
                  <a:lnTo>
                    <a:pt x="255" y="35"/>
                  </a:lnTo>
                  <a:lnTo>
                    <a:pt x="241" y="39"/>
                  </a:lnTo>
                  <a:lnTo>
                    <a:pt x="234" y="39"/>
                  </a:lnTo>
                  <a:lnTo>
                    <a:pt x="231" y="39"/>
                  </a:lnTo>
                  <a:lnTo>
                    <a:pt x="227" y="39"/>
                  </a:lnTo>
                  <a:lnTo>
                    <a:pt x="220" y="39"/>
                  </a:lnTo>
                  <a:lnTo>
                    <a:pt x="210" y="42"/>
                  </a:lnTo>
                  <a:lnTo>
                    <a:pt x="199" y="42"/>
                  </a:lnTo>
                  <a:lnTo>
                    <a:pt x="189" y="46"/>
                  </a:lnTo>
                  <a:lnTo>
                    <a:pt x="175" y="46"/>
                  </a:lnTo>
                  <a:lnTo>
                    <a:pt x="161" y="49"/>
                  </a:lnTo>
                  <a:lnTo>
                    <a:pt x="143" y="53"/>
                  </a:lnTo>
                  <a:lnTo>
                    <a:pt x="126" y="53"/>
                  </a:lnTo>
                  <a:lnTo>
                    <a:pt x="112" y="56"/>
                  </a:lnTo>
                  <a:lnTo>
                    <a:pt x="98" y="60"/>
                  </a:lnTo>
                  <a:lnTo>
                    <a:pt x="84" y="60"/>
                  </a:lnTo>
                  <a:lnTo>
                    <a:pt x="73" y="63"/>
                  </a:lnTo>
                  <a:lnTo>
                    <a:pt x="66" y="63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2" y="70"/>
                  </a:lnTo>
                  <a:lnTo>
                    <a:pt x="35" y="70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4" y="67"/>
                  </a:lnTo>
                  <a:lnTo>
                    <a:pt x="17" y="63"/>
                  </a:lnTo>
                  <a:lnTo>
                    <a:pt x="10" y="60"/>
                  </a:lnTo>
                  <a:lnTo>
                    <a:pt x="3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0" y="46"/>
                  </a:lnTo>
                  <a:lnTo>
                    <a:pt x="17" y="46"/>
                  </a:lnTo>
                  <a:lnTo>
                    <a:pt x="28" y="42"/>
                  </a:lnTo>
                  <a:lnTo>
                    <a:pt x="42" y="42"/>
                  </a:lnTo>
                  <a:lnTo>
                    <a:pt x="56" y="39"/>
                  </a:lnTo>
                  <a:lnTo>
                    <a:pt x="73" y="35"/>
                  </a:lnTo>
                  <a:lnTo>
                    <a:pt x="94" y="32"/>
                  </a:lnTo>
                  <a:lnTo>
                    <a:pt x="115" y="32"/>
                  </a:lnTo>
                  <a:lnTo>
                    <a:pt x="136" y="28"/>
                  </a:lnTo>
                  <a:lnTo>
                    <a:pt x="154" y="25"/>
                  </a:lnTo>
                  <a:lnTo>
                    <a:pt x="171" y="21"/>
                  </a:lnTo>
                  <a:lnTo>
                    <a:pt x="189" y="18"/>
                  </a:lnTo>
                  <a:lnTo>
                    <a:pt x="203" y="18"/>
                  </a:lnTo>
                  <a:lnTo>
                    <a:pt x="231" y="11"/>
                  </a:lnTo>
                  <a:lnTo>
                    <a:pt x="231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51">
              <a:extLst>
                <a:ext uri="{FF2B5EF4-FFF2-40B4-BE49-F238E27FC236}">
                  <a16:creationId xmlns:a16="http://schemas.microsoft.com/office/drawing/2014/main" id="{B11839BA-93FE-41F4-988C-92F517996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675" y="7656215"/>
              <a:ext cx="212033" cy="273413"/>
            </a:xfrm>
            <a:custGeom>
              <a:avLst/>
              <a:gdLst>
                <a:gd name="T0" fmla="*/ 0 w 38"/>
                <a:gd name="T1" fmla="*/ 3 h 49"/>
                <a:gd name="T2" fmla="*/ 0 w 38"/>
                <a:gd name="T3" fmla="*/ 0 h 49"/>
                <a:gd name="T4" fmla="*/ 3 w 38"/>
                <a:gd name="T5" fmla="*/ 0 h 49"/>
                <a:gd name="T6" fmla="*/ 10 w 38"/>
                <a:gd name="T7" fmla="*/ 0 h 49"/>
                <a:gd name="T8" fmla="*/ 21 w 38"/>
                <a:gd name="T9" fmla="*/ 3 h 49"/>
                <a:gd name="T10" fmla="*/ 28 w 38"/>
                <a:gd name="T11" fmla="*/ 10 h 49"/>
                <a:gd name="T12" fmla="*/ 31 w 38"/>
                <a:gd name="T13" fmla="*/ 14 h 49"/>
                <a:gd name="T14" fmla="*/ 35 w 38"/>
                <a:gd name="T15" fmla="*/ 21 h 49"/>
                <a:gd name="T16" fmla="*/ 38 w 38"/>
                <a:gd name="T17" fmla="*/ 24 h 49"/>
                <a:gd name="T18" fmla="*/ 38 w 38"/>
                <a:gd name="T19" fmla="*/ 31 h 49"/>
                <a:gd name="T20" fmla="*/ 38 w 38"/>
                <a:gd name="T21" fmla="*/ 38 h 49"/>
                <a:gd name="T22" fmla="*/ 35 w 38"/>
                <a:gd name="T23" fmla="*/ 42 h 49"/>
                <a:gd name="T24" fmla="*/ 31 w 38"/>
                <a:gd name="T25" fmla="*/ 45 h 49"/>
                <a:gd name="T26" fmla="*/ 28 w 38"/>
                <a:gd name="T27" fmla="*/ 49 h 49"/>
                <a:gd name="T28" fmla="*/ 24 w 38"/>
                <a:gd name="T29" fmla="*/ 49 h 49"/>
                <a:gd name="T30" fmla="*/ 21 w 38"/>
                <a:gd name="T31" fmla="*/ 49 h 49"/>
                <a:gd name="T32" fmla="*/ 14 w 38"/>
                <a:gd name="T33" fmla="*/ 45 h 49"/>
                <a:gd name="T34" fmla="*/ 10 w 38"/>
                <a:gd name="T35" fmla="*/ 38 h 49"/>
                <a:gd name="T36" fmla="*/ 7 w 38"/>
                <a:gd name="T37" fmla="*/ 31 h 49"/>
                <a:gd name="T38" fmla="*/ 3 w 38"/>
                <a:gd name="T39" fmla="*/ 28 h 49"/>
                <a:gd name="T40" fmla="*/ 3 w 38"/>
                <a:gd name="T41" fmla="*/ 21 h 49"/>
                <a:gd name="T42" fmla="*/ 0 w 38"/>
                <a:gd name="T43" fmla="*/ 14 h 49"/>
                <a:gd name="T44" fmla="*/ 0 w 38"/>
                <a:gd name="T45" fmla="*/ 10 h 49"/>
                <a:gd name="T46" fmla="*/ 0 w 38"/>
                <a:gd name="T47" fmla="*/ 7 h 49"/>
                <a:gd name="T48" fmla="*/ 0 w 38"/>
                <a:gd name="T49" fmla="*/ 3 h 49"/>
                <a:gd name="T50" fmla="*/ 0 w 38"/>
                <a:gd name="T51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" h="49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28" y="10"/>
                  </a:lnTo>
                  <a:lnTo>
                    <a:pt x="31" y="14"/>
                  </a:lnTo>
                  <a:lnTo>
                    <a:pt x="35" y="21"/>
                  </a:lnTo>
                  <a:lnTo>
                    <a:pt x="38" y="24"/>
                  </a:lnTo>
                  <a:lnTo>
                    <a:pt x="38" y="31"/>
                  </a:lnTo>
                  <a:lnTo>
                    <a:pt x="38" y="38"/>
                  </a:lnTo>
                  <a:lnTo>
                    <a:pt x="35" y="42"/>
                  </a:lnTo>
                  <a:lnTo>
                    <a:pt x="31" y="45"/>
                  </a:lnTo>
                  <a:lnTo>
                    <a:pt x="28" y="49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14" y="45"/>
                  </a:lnTo>
                  <a:lnTo>
                    <a:pt x="10" y="38"/>
                  </a:lnTo>
                  <a:lnTo>
                    <a:pt x="7" y="31"/>
                  </a:lnTo>
                  <a:lnTo>
                    <a:pt x="3" y="28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52">
              <a:extLst>
                <a:ext uri="{FF2B5EF4-FFF2-40B4-BE49-F238E27FC236}">
                  <a16:creationId xmlns:a16="http://schemas.microsoft.com/office/drawing/2014/main" id="{D776E23E-8AD6-43FD-8DCE-8C3D850E0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0262" y="7617158"/>
              <a:ext cx="195295" cy="329211"/>
            </a:xfrm>
            <a:custGeom>
              <a:avLst/>
              <a:gdLst>
                <a:gd name="T0" fmla="*/ 28 w 35"/>
                <a:gd name="T1" fmla="*/ 7 h 59"/>
                <a:gd name="T2" fmla="*/ 31 w 35"/>
                <a:gd name="T3" fmla="*/ 10 h 59"/>
                <a:gd name="T4" fmla="*/ 35 w 35"/>
                <a:gd name="T5" fmla="*/ 14 h 59"/>
                <a:gd name="T6" fmla="*/ 35 w 35"/>
                <a:gd name="T7" fmla="*/ 17 h 59"/>
                <a:gd name="T8" fmla="*/ 35 w 35"/>
                <a:gd name="T9" fmla="*/ 21 h 59"/>
                <a:gd name="T10" fmla="*/ 35 w 35"/>
                <a:gd name="T11" fmla="*/ 21 h 59"/>
                <a:gd name="T12" fmla="*/ 31 w 35"/>
                <a:gd name="T13" fmla="*/ 24 h 59"/>
                <a:gd name="T14" fmla="*/ 31 w 35"/>
                <a:gd name="T15" fmla="*/ 28 h 59"/>
                <a:gd name="T16" fmla="*/ 24 w 35"/>
                <a:gd name="T17" fmla="*/ 31 h 59"/>
                <a:gd name="T18" fmla="*/ 21 w 35"/>
                <a:gd name="T19" fmla="*/ 38 h 59"/>
                <a:gd name="T20" fmla="*/ 14 w 35"/>
                <a:gd name="T21" fmla="*/ 45 h 59"/>
                <a:gd name="T22" fmla="*/ 7 w 35"/>
                <a:gd name="T23" fmla="*/ 52 h 59"/>
                <a:gd name="T24" fmla="*/ 0 w 35"/>
                <a:gd name="T25" fmla="*/ 59 h 59"/>
                <a:gd name="T26" fmla="*/ 7 w 35"/>
                <a:gd name="T27" fmla="*/ 49 h 59"/>
                <a:gd name="T28" fmla="*/ 10 w 35"/>
                <a:gd name="T29" fmla="*/ 38 h 59"/>
                <a:gd name="T30" fmla="*/ 14 w 35"/>
                <a:gd name="T31" fmla="*/ 31 h 59"/>
                <a:gd name="T32" fmla="*/ 17 w 35"/>
                <a:gd name="T33" fmla="*/ 24 h 59"/>
                <a:gd name="T34" fmla="*/ 17 w 35"/>
                <a:gd name="T35" fmla="*/ 17 h 59"/>
                <a:gd name="T36" fmla="*/ 17 w 35"/>
                <a:gd name="T37" fmla="*/ 14 h 59"/>
                <a:gd name="T38" fmla="*/ 17 w 35"/>
                <a:gd name="T39" fmla="*/ 10 h 59"/>
                <a:gd name="T40" fmla="*/ 17 w 35"/>
                <a:gd name="T41" fmla="*/ 7 h 59"/>
                <a:gd name="T42" fmla="*/ 17 w 35"/>
                <a:gd name="T43" fmla="*/ 7 h 59"/>
                <a:gd name="T44" fmla="*/ 14 w 35"/>
                <a:gd name="T45" fmla="*/ 3 h 59"/>
                <a:gd name="T46" fmla="*/ 14 w 35"/>
                <a:gd name="T47" fmla="*/ 3 h 59"/>
                <a:gd name="T48" fmla="*/ 14 w 35"/>
                <a:gd name="T49" fmla="*/ 0 h 59"/>
                <a:gd name="T50" fmla="*/ 17 w 35"/>
                <a:gd name="T51" fmla="*/ 0 h 59"/>
                <a:gd name="T52" fmla="*/ 17 w 35"/>
                <a:gd name="T53" fmla="*/ 3 h 59"/>
                <a:gd name="T54" fmla="*/ 21 w 35"/>
                <a:gd name="T55" fmla="*/ 3 h 59"/>
                <a:gd name="T56" fmla="*/ 28 w 35"/>
                <a:gd name="T57" fmla="*/ 7 h 59"/>
                <a:gd name="T58" fmla="*/ 28 w 35"/>
                <a:gd name="T59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9">
                  <a:moveTo>
                    <a:pt x="28" y="7"/>
                  </a:moveTo>
                  <a:lnTo>
                    <a:pt x="31" y="10"/>
                  </a:lnTo>
                  <a:lnTo>
                    <a:pt x="35" y="14"/>
                  </a:lnTo>
                  <a:lnTo>
                    <a:pt x="35" y="17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4" y="31"/>
                  </a:lnTo>
                  <a:lnTo>
                    <a:pt x="21" y="38"/>
                  </a:lnTo>
                  <a:lnTo>
                    <a:pt x="14" y="45"/>
                  </a:lnTo>
                  <a:lnTo>
                    <a:pt x="7" y="52"/>
                  </a:lnTo>
                  <a:lnTo>
                    <a:pt x="0" y="59"/>
                  </a:lnTo>
                  <a:lnTo>
                    <a:pt x="7" y="49"/>
                  </a:lnTo>
                  <a:lnTo>
                    <a:pt x="10" y="38"/>
                  </a:lnTo>
                  <a:lnTo>
                    <a:pt x="14" y="31"/>
                  </a:lnTo>
                  <a:lnTo>
                    <a:pt x="17" y="24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21" y="3"/>
                  </a:lnTo>
                  <a:lnTo>
                    <a:pt x="28" y="7"/>
                  </a:lnTo>
                  <a:lnTo>
                    <a:pt x="28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53">
              <a:extLst>
                <a:ext uri="{FF2B5EF4-FFF2-40B4-BE49-F238E27FC236}">
                  <a16:creationId xmlns:a16="http://schemas.microsoft.com/office/drawing/2014/main" id="{D56C2276-7BF1-484A-8EDB-39A5847A6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5910" y="7248891"/>
              <a:ext cx="351530" cy="267831"/>
            </a:xfrm>
            <a:custGeom>
              <a:avLst/>
              <a:gdLst>
                <a:gd name="T0" fmla="*/ 0 w 63"/>
                <a:gd name="T1" fmla="*/ 3 h 48"/>
                <a:gd name="T2" fmla="*/ 0 w 63"/>
                <a:gd name="T3" fmla="*/ 3 h 48"/>
                <a:gd name="T4" fmla="*/ 3 w 63"/>
                <a:gd name="T5" fmla="*/ 0 h 48"/>
                <a:gd name="T6" fmla="*/ 7 w 63"/>
                <a:gd name="T7" fmla="*/ 0 h 48"/>
                <a:gd name="T8" fmla="*/ 14 w 63"/>
                <a:gd name="T9" fmla="*/ 0 h 48"/>
                <a:gd name="T10" fmla="*/ 21 w 63"/>
                <a:gd name="T11" fmla="*/ 0 h 48"/>
                <a:gd name="T12" fmla="*/ 28 w 63"/>
                <a:gd name="T13" fmla="*/ 0 h 48"/>
                <a:gd name="T14" fmla="*/ 35 w 63"/>
                <a:gd name="T15" fmla="*/ 3 h 48"/>
                <a:gd name="T16" fmla="*/ 42 w 63"/>
                <a:gd name="T17" fmla="*/ 7 h 48"/>
                <a:gd name="T18" fmla="*/ 49 w 63"/>
                <a:gd name="T19" fmla="*/ 10 h 48"/>
                <a:gd name="T20" fmla="*/ 56 w 63"/>
                <a:gd name="T21" fmla="*/ 14 h 48"/>
                <a:gd name="T22" fmla="*/ 59 w 63"/>
                <a:gd name="T23" fmla="*/ 17 h 48"/>
                <a:gd name="T24" fmla="*/ 63 w 63"/>
                <a:gd name="T25" fmla="*/ 24 h 48"/>
                <a:gd name="T26" fmla="*/ 63 w 63"/>
                <a:gd name="T27" fmla="*/ 28 h 48"/>
                <a:gd name="T28" fmla="*/ 63 w 63"/>
                <a:gd name="T29" fmla="*/ 34 h 48"/>
                <a:gd name="T30" fmla="*/ 63 w 63"/>
                <a:gd name="T31" fmla="*/ 38 h 48"/>
                <a:gd name="T32" fmla="*/ 59 w 63"/>
                <a:gd name="T33" fmla="*/ 41 h 48"/>
                <a:gd name="T34" fmla="*/ 56 w 63"/>
                <a:gd name="T35" fmla="*/ 45 h 48"/>
                <a:gd name="T36" fmla="*/ 52 w 63"/>
                <a:gd name="T37" fmla="*/ 45 h 48"/>
                <a:gd name="T38" fmla="*/ 49 w 63"/>
                <a:gd name="T39" fmla="*/ 48 h 48"/>
                <a:gd name="T40" fmla="*/ 45 w 63"/>
                <a:gd name="T41" fmla="*/ 48 h 48"/>
                <a:gd name="T42" fmla="*/ 42 w 63"/>
                <a:gd name="T43" fmla="*/ 48 h 48"/>
                <a:gd name="T44" fmla="*/ 38 w 63"/>
                <a:gd name="T45" fmla="*/ 45 h 48"/>
                <a:gd name="T46" fmla="*/ 35 w 63"/>
                <a:gd name="T47" fmla="*/ 41 h 48"/>
                <a:gd name="T48" fmla="*/ 28 w 63"/>
                <a:gd name="T49" fmla="*/ 34 h 48"/>
                <a:gd name="T50" fmla="*/ 17 w 63"/>
                <a:gd name="T51" fmla="*/ 28 h 48"/>
                <a:gd name="T52" fmla="*/ 7 w 63"/>
                <a:gd name="T53" fmla="*/ 17 h 48"/>
                <a:gd name="T54" fmla="*/ 3 w 63"/>
                <a:gd name="T55" fmla="*/ 14 h 48"/>
                <a:gd name="T56" fmla="*/ 0 w 63"/>
                <a:gd name="T57" fmla="*/ 10 h 48"/>
                <a:gd name="T58" fmla="*/ 0 w 63"/>
                <a:gd name="T59" fmla="*/ 7 h 48"/>
                <a:gd name="T60" fmla="*/ 0 w 63"/>
                <a:gd name="T61" fmla="*/ 3 h 48"/>
                <a:gd name="T62" fmla="*/ 0 w 63"/>
                <a:gd name="T63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48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9" y="10"/>
                  </a:lnTo>
                  <a:lnTo>
                    <a:pt x="56" y="14"/>
                  </a:lnTo>
                  <a:lnTo>
                    <a:pt x="59" y="17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63" y="34"/>
                  </a:lnTo>
                  <a:lnTo>
                    <a:pt x="63" y="38"/>
                  </a:lnTo>
                  <a:lnTo>
                    <a:pt x="59" y="41"/>
                  </a:lnTo>
                  <a:lnTo>
                    <a:pt x="56" y="45"/>
                  </a:lnTo>
                  <a:lnTo>
                    <a:pt x="52" y="45"/>
                  </a:lnTo>
                  <a:lnTo>
                    <a:pt x="49" y="48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38" y="45"/>
                  </a:lnTo>
                  <a:lnTo>
                    <a:pt x="35" y="41"/>
                  </a:lnTo>
                  <a:lnTo>
                    <a:pt x="28" y="34"/>
                  </a:lnTo>
                  <a:lnTo>
                    <a:pt x="17" y="28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54">
              <a:extLst>
                <a:ext uri="{FF2B5EF4-FFF2-40B4-BE49-F238E27FC236}">
                  <a16:creationId xmlns:a16="http://schemas.microsoft.com/office/drawing/2014/main" id="{D6EC0848-7959-4EB1-8BBC-CB7D3CF16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004" y="7460923"/>
              <a:ext cx="1132704" cy="251093"/>
            </a:xfrm>
            <a:custGeom>
              <a:avLst/>
              <a:gdLst>
                <a:gd name="T0" fmla="*/ 179 w 203"/>
                <a:gd name="T1" fmla="*/ 24 h 45"/>
                <a:gd name="T2" fmla="*/ 151 w 203"/>
                <a:gd name="T3" fmla="*/ 28 h 45"/>
                <a:gd name="T4" fmla="*/ 137 w 203"/>
                <a:gd name="T5" fmla="*/ 31 h 45"/>
                <a:gd name="T6" fmla="*/ 119 w 203"/>
                <a:gd name="T7" fmla="*/ 35 h 45"/>
                <a:gd name="T8" fmla="*/ 105 w 203"/>
                <a:gd name="T9" fmla="*/ 38 h 45"/>
                <a:gd name="T10" fmla="*/ 88 w 203"/>
                <a:gd name="T11" fmla="*/ 38 h 45"/>
                <a:gd name="T12" fmla="*/ 74 w 203"/>
                <a:gd name="T13" fmla="*/ 42 h 45"/>
                <a:gd name="T14" fmla="*/ 60 w 203"/>
                <a:gd name="T15" fmla="*/ 42 h 45"/>
                <a:gd name="T16" fmla="*/ 49 w 203"/>
                <a:gd name="T17" fmla="*/ 45 h 45"/>
                <a:gd name="T18" fmla="*/ 39 w 203"/>
                <a:gd name="T19" fmla="*/ 45 h 45"/>
                <a:gd name="T20" fmla="*/ 28 w 203"/>
                <a:gd name="T21" fmla="*/ 45 h 45"/>
                <a:gd name="T22" fmla="*/ 25 w 203"/>
                <a:gd name="T23" fmla="*/ 45 h 45"/>
                <a:gd name="T24" fmla="*/ 18 w 203"/>
                <a:gd name="T25" fmla="*/ 42 h 45"/>
                <a:gd name="T26" fmla="*/ 14 w 203"/>
                <a:gd name="T27" fmla="*/ 38 h 45"/>
                <a:gd name="T28" fmla="*/ 7 w 203"/>
                <a:gd name="T29" fmla="*/ 31 h 45"/>
                <a:gd name="T30" fmla="*/ 0 w 203"/>
                <a:gd name="T31" fmla="*/ 24 h 45"/>
                <a:gd name="T32" fmla="*/ 28 w 203"/>
                <a:gd name="T33" fmla="*/ 21 h 45"/>
                <a:gd name="T34" fmla="*/ 56 w 203"/>
                <a:gd name="T35" fmla="*/ 21 h 45"/>
                <a:gd name="T36" fmla="*/ 70 w 203"/>
                <a:gd name="T37" fmla="*/ 17 h 45"/>
                <a:gd name="T38" fmla="*/ 88 w 203"/>
                <a:gd name="T39" fmla="*/ 14 h 45"/>
                <a:gd name="T40" fmla="*/ 105 w 203"/>
                <a:gd name="T41" fmla="*/ 10 h 45"/>
                <a:gd name="T42" fmla="*/ 123 w 203"/>
                <a:gd name="T43" fmla="*/ 7 h 45"/>
                <a:gd name="T44" fmla="*/ 137 w 203"/>
                <a:gd name="T45" fmla="*/ 3 h 45"/>
                <a:gd name="T46" fmla="*/ 151 w 203"/>
                <a:gd name="T47" fmla="*/ 3 h 45"/>
                <a:gd name="T48" fmla="*/ 161 w 203"/>
                <a:gd name="T49" fmla="*/ 0 h 45"/>
                <a:gd name="T50" fmla="*/ 172 w 203"/>
                <a:gd name="T51" fmla="*/ 0 h 45"/>
                <a:gd name="T52" fmla="*/ 182 w 203"/>
                <a:gd name="T53" fmla="*/ 0 h 45"/>
                <a:gd name="T54" fmla="*/ 196 w 203"/>
                <a:gd name="T55" fmla="*/ 3 h 45"/>
                <a:gd name="T56" fmla="*/ 199 w 203"/>
                <a:gd name="T57" fmla="*/ 7 h 45"/>
                <a:gd name="T58" fmla="*/ 203 w 203"/>
                <a:gd name="T59" fmla="*/ 10 h 45"/>
                <a:gd name="T60" fmla="*/ 203 w 203"/>
                <a:gd name="T61" fmla="*/ 14 h 45"/>
                <a:gd name="T62" fmla="*/ 203 w 203"/>
                <a:gd name="T63" fmla="*/ 17 h 45"/>
                <a:gd name="T64" fmla="*/ 203 w 203"/>
                <a:gd name="T65" fmla="*/ 21 h 45"/>
                <a:gd name="T66" fmla="*/ 199 w 203"/>
                <a:gd name="T67" fmla="*/ 21 h 45"/>
                <a:gd name="T68" fmla="*/ 189 w 203"/>
                <a:gd name="T69" fmla="*/ 24 h 45"/>
                <a:gd name="T70" fmla="*/ 186 w 203"/>
                <a:gd name="T71" fmla="*/ 24 h 45"/>
                <a:gd name="T72" fmla="*/ 179 w 203"/>
                <a:gd name="T73" fmla="*/ 24 h 45"/>
                <a:gd name="T74" fmla="*/ 179 w 203"/>
                <a:gd name="T75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3" h="45">
                  <a:moveTo>
                    <a:pt x="179" y="24"/>
                  </a:moveTo>
                  <a:lnTo>
                    <a:pt x="151" y="28"/>
                  </a:lnTo>
                  <a:lnTo>
                    <a:pt x="137" y="31"/>
                  </a:lnTo>
                  <a:lnTo>
                    <a:pt x="119" y="35"/>
                  </a:lnTo>
                  <a:lnTo>
                    <a:pt x="105" y="38"/>
                  </a:lnTo>
                  <a:lnTo>
                    <a:pt x="88" y="38"/>
                  </a:lnTo>
                  <a:lnTo>
                    <a:pt x="74" y="42"/>
                  </a:lnTo>
                  <a:lnTo>
                    <a:pt x="60" y="42"/>
                  </a:lnTo>
                  <a:lnTo>
                    <a:pt x="49" y="45"/>
                  </a:lnTo>
                  <a:lnTo>
                    <a:pt x="39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18" y="42"/>
                  </a:lnTo>
                  <a:lnTo>
                    <a:pt x="14" y="38"/>
                  </a:lnTo>
                  <a:lnTo>
                    <a:pt x="7" y="31"/>
                  </a:lnTo>
                  <a:lnTo>
                    <a:pt x="0" y="24"/>
                  </a:lnTo>
                  <a:lnTo>
                    <a:pt x="28" y="21"/>
                  </a:lnTo>
                  <a:lnTo>
                    <a:pt x="56" y="21"/>
                  </a:lnTo>
                  <a:lnTo>
                    <a:pt x="70" y="17"/>
                  </a:lnTo>
                  <a:lnTo>
                    <a:pt x="88" y="14"/>
                  </a:lnTo>
                  <a:lnTo>
                    <a:pt x="105" y="10"/>
                  </a:lnTo>
                  <a:lnTo>
                    <a:pt x="123" y="7"/>
                  </a:lnTo>
                  <a:lnTo>
                    <a:pt x="137" y="3"/>
                  </a:lnTo>
                  <a:lnTo>
                    <a:pt x="151" y="3"/>
                  </a:lnTo>
                  <a:lnTo>
                    <a:pt x="161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96" y="3"/>
                  </a:lnTo>
                  <a:lnTo>
                    <a:pt x="199" y="7"/>
                  </a:lnTo>
                  <a:lnTo>
                    <a:pt x="203" y="10"/>
                  </a:lnTo>
                  <a:lnTo>
                    <a:pt x="203" y="14"/>
                  </a:lnTo>
                  <a:lnTo>
                    <a:pt x="203" y="17"/>
                  </a:lnTo>
                  <a:lnTo>
                    <a:pt x="203" y="21"/>
                  </a:lnTo>
                  <a:lnTo>
                    <a:pt x="199" y="21"/>
                  </a:lnTo>
                  <a:lnTo>
                    <a:pt x="189" y="24"/>
                  </a:lnTo>
                  <a:lnTo>
                    <a:pt x="186" y="24"/>
                  </a:lnTo>
                  <a:lnTo>
                    <a:pt x="179" y="24"/>
                  </a:lnTo>
                  <a:lnTo>
                    <a:pt x="179" y="2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55">
              <a:extLst>
                <a:ext uri="{FF2B5EF4-FFF2-40B4-BE49-F238E27FC236}">
                  <a16:creationId xmlns:a16="http://schemas.microsoft.com/office/drawing/2014/main" id="{2AB6D504-00DA-4316-AAF6-16CECDC05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1789" y="8649422"/>
              <a:ext cx="463126" cy="312469"/>
            </a:xfrm>
            <a:custGeom>
              <a:avLst/>
              <a:gdLst>
                <a:gd name="T0" fmla="*/ 66 w 83"/>
                <a:gd name="T1" fmla="*/ 10 h 56"/>
                <a:gd name="T2" fmla="*/ 69 w 83"/>
                <a:gd name="T3" fmla="*/ 14 h 56"/>
                <a:gd name="T4" fmla="*/ 76 w 83"/>
                <a:gd name="T5" fmla="*/ 17 h 56"/>
                <a:gd name="T6" fmla="*/ 80 w 83"/>
                <a:gd name="T7" fmla="*/ 21 h 56"/>
                <a:gd name="T8" fmla="*/ 80 w 83"/>
                <a:gd name="T9" fmla="*/ 24 h 56"/>
                <a:gd name="T10" fmla="*/ 83 w 83"/>
                <a:gd name="T11" fmla="*/ 28 h 56"/>
                <a:gd name="T12" fmla="*/ 83 w 83"/>
                <a:gd name="T13" fmla="*/ 31 h 56"/>
                <a:gd name="T14" fmla="*/ 83 w 83"/>
                <a:gd name="T15" fmla="*/ 35 h 56"/>
                <a:gd name="T16" fmla="*/ 83 w 83"/>
                <a:gd name="T17" fmla="*/ 42 h 56"/>
                <a:gd name="T18" fmla="*/ 83 w 83"/>
                <a:gd name="T19" fmla="*/ 45 h 56"/>
                <a:gd name="T20" fmla="*/ 80 w 83"/>
                <a:gd name="T21" fmla="*/ 52 h 56"/>
                <a:gd name="T22" fmla="*/ 76 w 83"/>
                <a:gd name="T23" fmla="*/ 52 h 56"/>
                <a:gd name="T24" fmla="*/ 73 w 83"/>
                <a:gd name="T25" fmla="*/ 56 h 56"/>
                <a:gd name="T26" fmla="*/ 66 w 83"/>
                <a:gd name="T27" fmla="*/ 52 h 56"/>
                <a:gd name="T28" fmla="*/ 59 w 83"/>
                <a:gd name="T29" fmla="*/ 49 h 56"/>
                <a:gd name="T30" fmla="*/ 45 w 83"/>
                <a:gd name="T31" fmla="*/ 42 h 56"/>
                <a:gd name="T32" fmla="*/ 31 w 83"/>
                <a:gd name="T33" fmla="*/ 31 h 56"/>
                <a:gd name="T34" fmla="*/ 24 w 83"/>
                <a:gd name="T35" fmla="*/ 28 h 56"/>
                <a:gd name="T36" fmla="*/ 17 w 83"/>
                <a:gd name="T37" fmla="*/ 21 h 56"/>
                <a:gd name="T38" fmla="*/ 10 w 83"/>
                <a:gd name="T39" fmla="*/ 17 h 56"/>
                <a:gd name="T40" fmla="*/ 7 w 83"/>
                <a:gd name="T41" fmla="*/ 14 h 56"/>
                <a:gd name="T42" fmla="*/ 3 w 83"/>
                <a:gd name="T43" fmla="*/ 10 h 56"/>
                <a:gd name="T44" fmla="*/ 0 w 83"/>
                <a:gd name="T45" fmla="*/ 7 h 56"/>
                <a:gd name="T46" fmla="*/ 0 w 83"/>
                <a:gd name="T47" fmla="*/ 7 h 56"/>
                <a:gd name="T48" fmla="*/ 0 w 83"/>
                <a:gd name="T49" fmla="*/ 4 h 56"/>
                <a:gd name="T50" fmla="*/ 0 w 83"/>
                <a:gd name="T51" fmla="*/ 4 h 56"/>
                <a:gd name="T52" fmla="*/ 3 w 83"/>
                <a:gd name="T53" fmla="*/ 0 h 56"/>
                <a:gd name="T54" fmla="*/ 7 w 83"/>
                <a:gd name="T55" fmla="*/ 0 h 56"/>
                <a:gd name="T56" fmla="*/ 13 w 83"/>
                <a:gd name="T57" fmla="*/ 0 h 56"/>
                <a:gd name="T58" fmla="*/ 27 w 83"/>
                <a:gd name="T59" fmla="*/ 0 h 56"/>
                <a:gd name="T60" fmla="*/ 41 w 83"/>
                <a:gd name="T61" fmla="*/ 4 h 56"/>
                <a:gd name="T62" fmla="*/ 52 w 83"/>
                <a:gd name="T63" fmla="*/ 7 h 56"/>
                <a:gd name="T64" fmla="*/ 66 w 83"/>
                <a:gd name="T65" fmla="*/ 10 h 56"/>
                <a:gd name="T66" fmla="*/ 66 w 83"/>
                <a:gd name="T67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56">
                  <a:moveTo>
                    <a:pt x="66" y="10"/>
                  </a:moveTo>
                  <a:lnTo>
                    <a:pt x="69" y="14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83" y="28"/>
                  </a:lnTo>
                  <a:lnTo>
                    <a:pt x="83" y="31"/>
                  </a:lnTo>
                  <a:lnTo>
                    <a:pt x="83" y="35"/>
                  </a:lnTo>
                  <a:lnTo>
                    <a:pt x="83" y="42"/>
                  </a:lnTo>
                  <a:lnTo>
                    <a:pt x="83" y="45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3" y="56"/>
                  </a:lnTo>
                  <a:lnTo>
                    <a:pt x="66" y="52"/>
                  </a:lnTo>
                  <a:lnTo>
                    <a:pt x="59" y="49"/>
                  </a:lnTo>
                  <a:lnTo>
                    <a:pt x="45" y="42"/>
                  </a:lnTo>
                  <a:lnTo>
                    <a:pt x="31" y="31"/>
                  </a:lnTo>
                  <a:lnTo>
                    <a:pt x="24" y="28"/>
                  </a:lnTo>
                  <a:lnTo>
                    <a:pt x="17" y="21"/>
                  </a:lnTo>
                  <a:lnTo>
                    <a:pt x="10" y="17"/>
                  </a:lnTo>
                  <a:lnTo>
                    <a:pt x="7" y="14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1" y="4"/>
                  </a:lnTo>
                  <a:lnTo>
                    <a:pt x="52" y="7"/>
                  </a:lnTo>
                  <a:lnTo>
                    <a:pt x="66" y="10"/>
                  </a:lnTo>
                  <a:lnTo>
                    <a:pt x="66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6">
              <a:extLst>
                <a:ext uri="{FF2B5EF4-FFF2-40B4-BE49-F238E27FC236}">
                  <a16:creationId xmlns:a16="http://schemas.microsoft.com/office/drawing/2014/main" id="{9C0F72EA-6790-4A09-AE5A-D8C1FA22C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708" y="8766600"/>
              <a:ext cx="312470" cy="273413"/>
            </a:xfrm>
            <a:custGeom>
              <a:avLst/>
              <a:gdLst>
                <a:gd name="T0" fmla="*/ 7 w 56"/>
                <a:gd name="T1" fmla="*/ 21 h 49"/>
                <a:gd name="T2" fmla="*/ 4 w 56"/>
                <a:gd name="T3" fmla="*/ 14 h 49"/>
                <a:gd name="T4" fmla="*/ 0 w 56"/>
                <a:gd name="T5" fmla="*/ 10 h 49"/>
                <a:gd name="T6" fmla="*/ 0 w 56"/>
                <a:gd name="T7" fmla="*/ 7 h 49"/>
                <a:gd name="T8" fmla="*/ 4 w 56"/>
                <a:gd name="T9" fmla="*/ 3 h 49"/>
                <a:gd name="T10" fmla="*/ 4 w 56"/>
                <a:gd name="T11" fmla="*/ 0 h 49"/>
                <a:gd name="T12" fmla="*/ 7 w 56"/>
                <a:gd name="T13" fmla="*/ 0 h 49"/>
                <a:gd name="T14" fmla="*/ 14 w 56"/>
                <a:gd name="T15" fmla="*/ 0 h 49"/>
                <a:gd name="T16" fmla="*/ 21 w 56"/>
                <a:gd name="T17" fmla="*/ 0 h 49"/>
                <a:gd name="T18" fmla="*/ 28 w 56"/>
                <a:gd name="T19" fmla="*/ 3 h 49"/>
                <a:gd name="T20" fmla="*/ 35 w 56"/>
                <a:gd name="T21" fmla="*/ 7 h 49"/>
                <a:gd name="T22" fmla="*/ 46 w 56"/>
                <a:gd name="T23" fmla="*/ 14 h 49"/>
                <a:gd name="T24" fmla="*/ 53 w 56"/>
                <a:gd name="T25" fmla="*/ 21 h 49"/>
                <a:gd name="T26" fmla="*/ 56 w 56"/>
                <a:gd name="T27" fmla="*/ 28 h 49"/>
                <a:gd name="T28" fmla="*/ 53 w 56"/>
                <a:gd name="T29" fmla="*/ 35 h 49"/>
                <a:gd name="T30" fmla="*/ 49 w 56"/>
                <a:gd name="T31" fmla="*/ 42 h 49"/>
                <a:gd name="T32" fmla="*/ 46 w 56"/>
                <a:gd name="T33" fmla="*/ 45 h 49"/>
                <a:gd name="T34" fmla="*/ 46 w 56"/>
                <a:gd name="T35" fmla="*/ 49 h 49"/>
                <a:gd name="T36" fmla="*/ 42 w 56"/>
                <a:gd name="T37" fmla="*/ 49 h 49"/>
                <a:gd name="T38" fmla="*/ 42 w 56"/>
                <a:gd name="T39" fmla="*/ 49 h 49"/>
                <a:gd name="T40" fmla="*/ 39 w 56"/>
                <a:gd name="T41" fmla="*/ 49 h 49"/>
                <a:gd name="T42" fmla="*/ 35 w 56"/>
                <a:gd name="T43" fmla="*/ 45 h 49"/>
                <a:gd name="T44" fmla="*/ 32 w 56"/>
                <a:gd name="T45" fmla="*/ 45 h 49"/>
                <a:gd name="T46" fmla="*/ 25 w 56"/>
                <a:gd name="T47" fmla="*/ 42 h 49"/>
                <a:gd name="T48" fmla="*/ 14 w 56"/>
                <a:gd name="T49" fmla="*/ 31 h 49"/>
                <a:gd name="T50" fmla="*/ 7 w 56"/>
                <a:gd name="T51" fmla="*/ 21 h 49"/>
                <a:gd name="T52" fmla="*/ 7 w 56"/>
                <a:gd name="T53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49">
                  <a:moveTo>
                    <a:pt x="7" y="21"/>
                  </a:moveTo>
                  <a:lnTo>
                    <a:pt x="4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5" y="7"/>
                  </a:lnTo>
                  <a:lnTo>
                    <a:pt x="46" y="14"/>
                  </a:lnTo>
                  <a:lnTo>
                    <a:pt x="53" y="21"/>
                  </a:lnTo>
                  <a:lnTo>
                    <a:pt x="56" y="28"/>
                  </a:lnTo>
                  <a:lnTo>
                    <a:pt x="53" y="35"/>
                  </a:lnTo>
                  <a:lnTo>
                    <a:pt x="49" y="42"/>
                  </a:lnTo>
                  <a:lnTo>
                    <a:pt x="46" y="45"/>
                  </a:lnTo>
                  <a:lnTo>
                    <a:pt x="46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39" y="49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25" y="42"/>
                  </a:lnTo>
                  <a:lnTo>
                    <a:pt x="14" y="31"/>
                  </a:lnTo>
                  <a:lnTo>
                    <a:pt x="7" y="21"/>
                  </a:lnTo>
                  <a:lnTo>
                    <a:pt x="7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7585563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721247B-D0F6-4696-A952-8946C25F6D80}"/>
              </a:ext>
            </a:extLst>
          </p:cNvPr>
          <p:cNvGrpSpPr/>
          <p:nvPr/>
        </p:nvGrpSpPr>
        <p:grpSpPr>
          <a:xfrm>
            <a:off x="3810390" y="2346516"/>
            <a:ext cx="1171761" cy="2164967"/>
            <a:chOff x="3617885" y="9720746"/>
            <a:chExt cx="1171761" cy="2164967"/>
          </a:xfrm>
        </p:grpSpPr>
        <p:sp>
          <p:nvSpPr>
            <p:cNvPr id="3" name="Freeform 57">
              <a:extLst>
                <a:ext uri="{FF2B5EF4-FFF2-40B4-BE49-F238E27FC236}">
                  <a16:creationId xmlns:a16="http://schemas.microsoft.com/office/drawing/2014/main" id="{415D1D58-6D48-4E35-9C73-37E031FC1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885" y="10306628"/>
              <a:ext cx="234352" cy="1500971"/>
            </a:xfrm>
            <a:custGeom>
              <a:avLst/>
              <a:gdLst>
                <a:gd name="T0" fmla="*/ 42 w 42"/>
                <a:gd name="T1" fmla="*/ 28 h 269"/>
                <a:gd name="T2" fmla="*/ 39 w 42"/>
                <a:gd name="T3" fmla="*/ 70 h 269"/>
                <a:gd name="T4" fmla="*/ 39 w 42"/>
                <a:gd name="T5" fmla="*/ 108 h 269"/>
                <a:gd name="T6" fmla="*/ 39 w 42"/>
                <a:gd name="T7" fmla="*/ 140 h 269"/>
                <a:gd name="T8" fmla="*/ 39 w 42"/>
                <a:gd name="T9" fmla="*/ 167 h 269"/>
                <a:gd name="T10" fmla="*/ 39 w 42"/>
                <a:gd name="T11" fmla="*/ 192 h 269"/>
                <a:gd name="T12" fmla="*/ 39 w 42"/>
                <a:gd name="T13" fmla="*/ 209 h 269"/>
                <a:gd name="T14" fmla="*/ 39 w 42"/>
                <a:gd name="T15" fmla="*/ 223 h 269"/>
                <a:gd name="T16" fmla="*/ 35 w 42"/>
                <a:gd name="T17" fmla="*/ 237 h 269"/>
                <a:gd name="T18" fmla="*/ 32 w 42"/>
                <a:gd name="T19" fmla="*/ 255 h 269"/>
                <a:gd name="T20" fmla="*/ 32 w 42"/>
                <a:gd name="T21" fmla="*/ 262 h 269"/>
                <a:gd name="T22" fmla="*/ 25 w 42"/>
                <a:gd name="T23" fmla="*/ 265 h 269"/>
                <a:gd name="T24" fmla="*/ 21 w 42"/>
                <a:gd name="T25" fmla="*/ 265 h 269"/>
                <a:gd name="T26" fmla="*/ 14 w 42"/>
                <a:gd name="T27" fmla="*/ 258 h 269"/>
                <a:gd name="T28" fmla="*/ 7 w 42"/>
                <a:gd name="T29" fmla="*/ 244 h 269"/>
                <a:gd name="T30" fmla="*/ 4 w 42"/>
                <a:gd name="T31" fmla="*/ 230 h 269"/>
                <a:gd name="T32" fmla="*/ 4 w 42"/>
                <a:gd name="T33" fmla="*/ 223 h 269"/>
                <a:gd name="T34" fmla="*/ 4 w 42"/>
                <a:gd name="T35" fmla="*/ 206 h 269"/>
                <a:gd name="T36" fmla="*/ 7 w 42"/>
                <a:gd name="T37" fmla="*/ 185 h 269"/>
                <a:gd name="T38" fmla="*/ 7 w 42"/>
                <a:gd name="T39" fmla="*/ 167 h 269"/>
                <a:gd name="T40" fmla="*/ 7 w 42"/>
                <a:gd name="T41" fmla="*/ 147 h 269"/>
                <a:gd name="T42" fmla="*/ 11 w 42"/>
                <a:gd name="T43" fmla="*/ 119 h 269"/>
                <a:gd name="T44" fmla="*/ 11 w 42"/>
                <a:gd name="T45" fmla="*/ 91 h 269"/>
                <a:gd name="T46" fmla="*/ 11 w 42"/>
                <a:gd name="T47" fmla="*/ 63 h 269"/>
                <a:gd name="T48" fmla="*/ 7 w 42"/>
                <a:gd name="T49" fmla="*/ 45 h 269"/>
                <a:gd name="T50" fmla="*/ 7 w 42"/>
                <a:gd name="T51" fmla="*/ 31 h 269"/>
                <a:gd name="T52" fmla="*/ 4 w 42"/>
                <a:gd name="T53" fmla="*/ 21 h 269"/>
                <a:gd name="T54" fmla="*/ 0 w 42"/>
                <a:gd name="T55" fmla="*/ 7 h 269"/>
                <a:gd name="T56" fmla="*/ 0 w 42"/>
                <a:gd name="T57" fmla="*/ 0 h 269"/>
                <a:gd name="T58" fmla="*/ 7 w 42"/>
                <a:gd name="T59" fmla="*/ 0 h 269"/>
                <a:gd name="T60" fmla="*/ 18 w 42"/>
                <a:gd name="T61" fmla="*/ 0 h 269"/>
                <a:gd name="T62" fmla="*/ 32 w 42"/>
                <a:gd name="T63" fmla="*/ 3 h 269"/>
                <a:gd name="T64" fmla="*/ 42 w 42"/>
                <a:gd name="T65" fmla="*/ 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269">
                  <a:moveTo>
                    <a:pt x="42" y="7"/>
                  </a:moveTo>
                  <a:lnTo>
                    <a:pt x="42" y="28"/>
                  </a:lnTo>
                  <a:lnTo>
                    <a:pt x="42" y="49"/>
                  </a:lnTo>
                  <a:lnTo>
                    <a:pt x="39" y="70"/>
                  </a:lnTo>
                  <a:lnTo>
                    <a:pt x="39" y="91"/>
                  </a:lnTo>
                  <a:lnTo>
                    <a:pt x="39" y="108"/>
                  </a:lnTo>
                  <a:lnTo>
                    <a:pt x="39" y="126"/>
                  </a:lnTo>
                  <a:lnTo>
                    <a:pt x="39" y="140"/>
                  </a:lnTo>
                  <a:lnTo>
                    <a:pt x="39" y="154"/>
                  </a:lnTo>
                  <a:lnTo>
                    <a:pt x="39" y="167"/>
                  </a:lnTo>
                  <a:lnTo>
                    <a:pt x="39" y="181"/>
                  </a:lnTo>
                  <a:lnTo>
                    <a:pt x="39" y="192"/>
                  </a:lnTo>
                  <a:lnTo>
                    <a:pt x="39" y="202"/>
                  </a:lnTo>
                  <a:lnTo>
                    <a:pt x="39" y="209"/>
                  </a:lnTo>
                  <a:lnTo>
                    <a:pt x="39" y="216"/>
                  </a:lnTo>
                  <a:lnTo>
                    <a:pt x="39" y="223"/>
                  </a:lnTo>
                  <a:lnTo>
                    <a:pt x="39" y="230"/>
                  </a:lnTo>
                  <a:lnTo>
                    <a:pt x="35" y="237"/>
                  </a:lnTo>
                  <a:lnTo>
                    <a:pt x="35" y="248"/>
                  </a:lnTo>
                  <a:lnTo>
                    <a:pt x="32" y="255"/>
                  </a:lnTo>
                  <a:lnTo>
                    <a:pt x="32" y="258"/>
                  </a:lnTo>
                  <a:lnTo>
                    <a:pt x="32" y="262"/>
                  </a:lnTo>
                  <a:lnTo>
                    <a:pt x="28" y="265"/>
                  </a:lnTo>
                  <a:lnTo>
                    <a:pt x="25" y="265"/>
                  </a:lnTo>
                  <a:lnTo>
                    <a:pt x="25" y="269"/>
                  </a:lnTo>
                  <a:lnTo>
                    <a:pt x="21" y="265"/>
                  </a:lnTo>
                  <a:lnTo>
                    <a:pt x="18" y="265"/>
                  </a:lnTo>
                  <a:lnTo>
                    <a:pt x="14" y="258"/>
                  </a:lnTo>
                  <a:lnTo>
                    <a:pt x="11" y="251"/>
                  </a:lnTo>
                  <a:lnTo>
                    <a:pt x="7" y="244"/>
                  </a:lnTo>
                  <a:lnTo>
                    <a:pt x="4" y="237"/>
                  </a:lnTo>
                  <a:lnTo>
                    <a:pt x="4" y="230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4" y="216"/>
                  </a:lnTo>
                  <a:lnTo>
                    <a:pt x="4" y="206"/>
                  </a:lnTo>
                  <a:lnTo>
                    <a:pt x="4" y="192"/>
                  </a:lnTo>
                  <a:lnTo>
                    <a:pt x="7" y="185"/>
                  </a:lnTo>
                  <a:lnTo>
                    <a:pt x="7" y="178"/>
                  </a:lnTo>
                  <a:lnTo>
                    <a:pt x="7" y="167"/>
                  </a:lnTo>
                  <a:lnTo>
                    <a:pt x="7" y="157"/>
                  </a:lnTo>
                  <a:lnTo>
                    <a:pt x="7" y="147"/>
                  </a:lnTo>
                  <a:lnTo>
                    <a:pt x="11" y="133"/>
                  </a:lnTo>
                  <a:lnTo>
                    <a:pt x="11" y="119"/>
                  </a:lnTo>
                  <a:lnTo>
                    <a:pt x="11" y="105"/>
                  </a:lnTo>
                  <a:lnTo>
                    <a:pt x="11" y="91"/>
                  </a:lnTo>
                  <a:lnTo>
                    <a:pt x="11" y="77"/>
                  </a:lnTo>
                  <a:lnTo>
                    <a:pt x="11" y="63"/>
                  </a:lnTo>
                  <a:lnTo>
                    <a:pt x="11" y="52"/>
                  </a:lnTo>
                  <a:lnTo>
                    <a:pt x="7" y="45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3"/>
                  </a:lnTo>
                  <a:lnTo>
                    <a:pt x="42" y="7"/>
                  </a:lnTo>
                  <a:lnTo>
                    <a:pt x="4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8">
              <a:extLst>
                <a:ext uri="{FF2B5EF4-FFF2-40B4-BE49-F238E27FC236}">
                  <a16:creationId xmlns:a16="http://schemas.microsoft.com/office/drawing/2014/main" id="{B1D84324-1B2F-446C-AA65-4561308F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439" y="9720746"/>
              <a:ext cx="485446" cy="680737"/>
            </a:xfrm>
            <a:custGeom>
              <a:avLst/>
              <a:gdLst>
                <a:gd name="T0" fmla="*/ 38 w 87"/>
                <a:gd name="T1" fmla="*/ 39 h 122"/>
                <a:gd name="T2" fmla="*/ 41 w 87"/>
                <a:gd name="T3" fmla="*/ 32 h 122"/>
                <a:gd name="T4" fmla="*/ 41 w 87"/>
                <a:gd name="T5" fmla="*/ 25 h 122"/>
                <a:gd name="T6" fmla="*/ 41 w 87"/>
                <a:gd name="T7" fmla="*/ 18 h 122"/>
                <a:gd name="T8" fmla="*/ 38 w 87"/>
                <a:gd name="T9" fmla="*/ 14 h 122"/>
                <a:gd name="T10" fmla="*/ 35 w 87"/>
                <a:gd name="T11" fmla="*/ 14 h 122"/>
                <a:gd name="T12" fmla="*/ 35 w 87"/>
                <a:gd name="T13" fmla="*/ 11 h 122"/>
                <a:gd name="T14" fmla="*/ 35 w 87"/>
                <a:gd name="T15" fmla="*/ 7 h 122"/>
                <a:gd name="T16" fmla="*/ 38 w 87"/>
                <a:gd name="T17" fmla="*/ 4 h 122"/>
                <a:gd name="T18" fmla="*/ 45 w 87"/>
                <a:gd name="T19" fmla="*/ 0 h 122"/>
                <a:gd name="T20" fmla="*/ 48 w 87"/>
                <a:gd name="T21" fmla="*/ 0 h 122"/>
                <a:gd name="T22" fmla="*/ 59 w 87"/>
                <a:gd name="T23" fmla="*/ 4 h 122"/>
                <a:gd name="T24" fmla="*/ 66 w 87"/>
                <a:gd name="T25" fmla="*/ 4 h 122"/>
                <a:gd name="T26" fmla="*/ 76 w 87"/>
                <a:gd name="T27" fmla="*/ 11 h 122"/>
                <a:gd name="T28" fmla="*/ 83 w 87"/>
                <a:gd name="T29" fmla="*/ 14 h 122"/>
                <a:gd name="T30" fmla="*/ 87 w 87"/>
                <a:gd name="T31" fmla="*/ 21 h 122"/>
                <a:gd name="T32" fmla="*/ 87 w 87"/>
                <a:gd name="T33" fmla="*/ 25 h 122"/>
                <a:gd name="T34" fmla="*/ 87 w 87"/>
                <a:gd name="T35" fmla="*/ 28 h 122"/>
                <a:gd name="T36" fmla="*/ 83 w 87"/>
                <a:gd name="T37" fmla="*/ 32 h 122"/>
                <a:gd name="T38" fmla="*/ 76 w 87"/>
                <a:gd name="T39" fmla="*/ 42 h 122"/>
                <a:gd name="T40" fmla="*/ 69 w 87"/>
                <a:gd name="T41" fmla="*/ 52 h 122"/>
                <a:gd name="T42" fmla="*/ 59 w 87"/>
                <a:gd name="T43" fmla="*/ 66 h 122"/>
                <a:gd name="T44" fmla="*/ 48 w 87"/>
                <a:gd name="T45" fmla="*/ 80 h 122"/>
                <a:gd name="T46" fmla="*/ 35 w 87"/>
                <a:gd name="T47" fmla="*/ 101 h 122"/>
                <a:gd name="T48" fmla="*/ 17 w 87"/>
                <a:gd name="T49" fmla="*/ 122 h 122"/>
                <a:gd name="T50" fmla="*/ 0 w 87"/>
                <a:gd name="T51" fmla="*/ 122 h 122"/>
                <a:gd name="T52" fmla="*/ 7 w 87"/>
                <a:gd name="T53" fmla="*/ 108 h 122"/>
                <a:gd name="T54" fmla="*/ 14 w 87"/>
                <a:gd name="T55" fmla="*/ 91 h 122"/>
                <a:gd name="T56" fmla="*/ 21 w 87"/>
                <a:gd name="T57" fmla="*/ 80 h 122"/>
                <a:gd name="T58" fmla="*/ 24 w 87"/>
                <a:gd name="T59" fmla="*/ 66 h 122"/>
                <a:gd name="T60" fmla="*/ 28 w 87"/>
                <a:gd name="T61" fmla="*/ 59 h 122"/>
                <a:gd name="T62" fmla="*/ 31 w 87"/>
                <a:gd name="T63" fmla="*/ 49 h 122"/>
                <a:gd name="T64" fmla="*/ 35 w 87"/>
                <a:gd name="T65" fmla="*/ 42 h 122"/>
                <a:gd name="T66" fmla="*/ 38 w 87"/>
                <a:gd name="T67" fmla="*/ 39 h 122"/>
                <a:gd name="T68" fmla="*/ 38 w 87"/>
                <a:gd name="T69" fmla="*/ 3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" h="122">
                  <a:moveTo>
                    <a:pt x="38" y="39"/>
                  </a:moveTo>
                  <a:lnTo>
                    <a:pt x="41" y="32"/>
                  </a:lnTo>
                  <a:lnTo>
                    <a:pt x="41" y="25"/>
                  </a:lnTo>
                  <a:lnTo>
                    <a:pt x="41" y="18"/>
                  </a:lnTo>
                  <a:lnTo>
                    <a:pt x="38" y="14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5" y="7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9" y="4"/>
                  </a:lnTo>
                  <a:lnTo>
                    <a:pt x="66" y="4"/>
                  </a:lnTo>
                  <a:lnTo>
                    <a:pt x="76" y="11"/>
                  </a:lnTo>
                  <a:lnTo>
                    <a:pt x="83" y="14"/>
                  </a:lnTo>
                  <a:lnTo>
                    <a:pt x="87" y="21"/>
                  </a:lnTo>
                  <a:lnTo>
                    <a:pt x="87" y="25"/>
                  </a:lnTo>
                  <a:lnTo>
                    <a:pt x="87" y="28"/>
                  </a:lnTo>
                  <a:lnTo>
                    <a:pt x="83" y="32"/>
                  </a:lnTo>
                  <a:lnTo>
                    <a:pt x="76" y="42"/>
                  </a:lnTo>
                  <a:lnTo>
                    <a:pt x="69" y="52"/>
                  </a:lnTo>
                  <a:lnTo>
                    <a:pt x="59" y="66"/>
                  </a:lnTo>
                  <a:lnTo>
                    <a:pt x="48" y="80"/>
                  </a:lnTo>
                  <a:lnTo>
                    <a:pt x="35" y="101"/>
                  </a:lnTo>
                  <a:lnTo>
                    <a:pt x="17" y="122"/>
                  </a:lnTo>
                  <a:lnTo>
                    <a:pt x="0" y="122"/>
                  </a:lnTo>
                  <a:lnTo>
                    <a:pt x="7" y="108"/>
                  </a:lnTo>
                  <a:lnTo>
                    <a:pt x="14" y="91"/>
                  </a:lnTo>
                  <a:lnTo>
                    <a:pt x="21" y="80"/>
                  </a:lnTo>
                  <a:lnTo>
                    <a:pt x="24" y="66"/>
                  </a:lnTo>
                  <a:lnTo>
                    <a:pt x="28" y="59"/>
                  </a:lnTo>
                  <a:lnTo>
                    <a:pt x="31" y="49"/>
                  </a:lnTo>
                  <a:lnTo>
                    <a:pt x="35" y="42"/>
                  </a:lnTo>
                  <a:lnTo>
                    <a:pt x="38" y="39"/>
                  </a:lnTo>
                  <a:lnTo>
                    <a:pt x="38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9">
              <a:extLst>
                <a:ext uri="{FF2B5EF4-FFF2-40B4-BE49-F238E27FC236}">
                  <a16:creationId xmlns:a16="http://schemas.microsoft.com/office/drawing/2014/main" id="{4734E70B-AC66-4B13-98C1-233C42DE5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002" y="10167131"/>
              <a:ext cx="1093644" cy="1718582"/>
            </a:xfrm>
            <a:custGeom>
              <a:avLst/>
              <a:gdLst>
                <a:gd name="T0" fmla="*/ 168 w 196"/>
                <a:gd name="T1" fmla="*/ 297 h 308"/>
                <a:gd name="T2" fmla="*/ 154 w 196"/>
                <a:gd name="T3" fmla="*/ 308 h 308"/>
                <a:gd name="T4" fmla="*/ 143 w 196"/>
                <a:gd name="T5" fmla="*/ 308 h 308"/>
                <a:gd name="T6" fmla="*/ 140 w 196"/>
                <a:gd name="T7" fmla="*/ 301 h 308"/>
                <a:gd name="T8" fmla="*/ 140 w 196"/>
                <a:gd name="T9" fmla="*/ 287 h 308"/>
                <a:gd name="T10" fmla="*/ 136 w 196"/>
                <a:gd name="T11" fmla="*/ 276 h 308"/>
                <a:gd name="T12" fmla="*/ 129 w 196"/>
                <a:gd name="T13" fmla="*/ 262 h 308"/>
                <a:gd name="T14" fmla="*/ 115 w 196"/>
                <a:gd name="T15" fmla="*/ 241 h 308"/>
                <a:gd name="T16" fmla="*/ 119 w 196"/>
                <a:gd name="T17" fmla="*/ 234 h 308"/>
                <a:gd name="T18" fmla="*/ 133 w 196"/>
                <a:gd name="T19" fmla="*/ 238 h 308"/>
                <a:gd name="T20" fmla="*/ 140 w 196"/>
                <a:gd name="T21" fmla="*/ 241 h 308"/>
                <a:gd name="T22" fmla="*/ 147 w 196"/>
                <a:gd name="T23" fmla="*/ 241 h 308"/>
                <a:gd name="T24" fmla="*/ 147 w 196"/>
                <a:gd name="T25" fmla="*/ 241 h 308"/>
                <a:gd name="T26" fmla="*/ 147 w 196"/>
                <a:gd name="T27" fmla="*/ 231 h 308"/>
                <a:gd name="T28" fmla="*/ 150 w 196"/>
                <a:gd name="T29" fmla="*/ 213 h 308"/>
                <a:gd name="T30" fmla="*/ 150 w 196"/>
                <a:gd name="T31" fmla="*/ 192 h 308"/>
                <a:gd name="T32" fmla="*/ 150 w 196"/>
                <a:gd name="T33" fmla="*/ 172 h 308"/>
                <a:gd name="T34" fmla="*/ 150 w 196"/>
                <a:gd name="T35" fmla="*/ 154 h 308"/>
                <a:gd name="T36" fmla="*/ 147 w 196"/>
                <a:gd name="T37" fmla="*/ 133 h 308"/>
                <a:gd name="T38" fmla="*/ 147 w 196"/>
                <a:gd name="T39" fmla="*/ 109 h 308"/>
                <a:gd name="T40" fmla="*/ 147 w 196"/>
                <a:gd name="T41" fmla="*/ 81 h 308"/>
                <a:gd name="T42" fmla="*/ 143 w 196"/>
                <a:gd name="T43" fmla="*/ 60 h 308"/>
                <a:gd name="T44" fmla="*/ 143 w 196"/>
                <a:gd name="T45" fmla="*/ 46 h 308"/>
                <a:gd name="T46" fmla="*/ 140 w 196"/>
                <a:gd name="T47" fmla="*/ 39 h 308"/>
                <a:gd name="T48" fmla="*/ 136 w 196"/>
                <a:gd name="T49" fmla="*/ 35 h 308"/>
                <a:gd name="T50" fmla="*/ 122 w 196"/>
                <a:gd name="T51" fmla="*/ 35 h 308"/>
                <a:gd name="T52" fmla="*/ 101 w 196"/>
                <a:gd name="T53" fmla="*/ 39 h 308"/>
                <a:gd name="T54" fmla="*/ 73 w 196"/>
                <a:gd name="T55" fmla="*/ 46 h 308"/>
                <a:gd name="T56" fmla="*/ 39 w 196"/>
                <a:gd name="T57" fmla="*/ 49 h 308"/>
                <a:gd name="T58" fmla="*/ 11 w 196"/>
                <a:gd name="T59" fmla="*/ 53 h 308"/>
                <a:gd name="T60" fmla="*/ 0 w 196"/>
                <a:gd name="T61" fmla="*/ 28 h 308"/>
                <a:gd name="T62" fmla="*/ 28 w 196"/>
                <a:gd name="T63" fmla="*/ 25 h 308"/>
                <a:gd name="T64" fmla="*/ 59 w 196"/>
                <a:gd name="T65" fmla="*/ 21 h 308"/>
                <a:gd name="T66" fmla="*/ 91 w 196"/>
                <a:gd name="T67" fmla="*/ 14 h 308"/>
                <a:gd name="T68" fmla="*/ 112 w 196"/>
                <a:gd name="T69" fmla="*/ 11 h 308"/>
                <a:gd name="T70" fmla="*/ 126 w 196"/>
                <a:gd name="T71" fmla="*/ 7 h 308"/>
                <a:gd name="T72" fmla="*/ 136 w 196"/>
                <a:gd name="T73" fmla="*/ 4 h 308"/>
                <a:gd name="T74" fmla="*/ 147 w 196"/>
                <a:gd name="T75" fmla="*/ 0 h 308"/>
                <a:gd name="T76" fmla="*/ 157 w 196"/>
                <a:gd name="T77" fmla="*/ 4 h 308"/>
                <a:gd name="T78" fmla="*/ 175 w 196"/>
                <a:gd name="T79" fmla="*/ 14 h 308"/>
                <a:gd name="T80" fmla="*/ 189 w 196"/>
                <a:gd name="T81" fmla="*/ 25 h 308"/>
                <a:gd name="T82" fmla="*/ 196 w 196"/>
                <a:gd name="T83" fmla="*/ 32 h 308"/>
                <a:gd name="T84" fmla="*/ 189 w 196"/>
                <a:gd name="T85" fmla="*/ 42 h 308"/>
                <a:gd name="T86" fmla="*/ 185 w 196"/>
                <a:gd name="T87" fmla="*/ 49 h 308"/>
                <a:gd name="T88" fmla="*/ 182 w 196"/>
                <a:gd name="T89" fmla="*/ 67 h 308"/>
                <a:gd name="T90" fmla="*/ 182 w 196"/>
                <a:gd name="T91" fmla="*/ 81 h 308"/>
                <a:gd name="T92" fmla="*/ 182 w 196"/>
                <a:gd name="T93" fmla="*/ 102 h 308"/>
                <a:gd name="T94" fmla="*/ 182 w 196"/>
                <a:gd name="T95" fmla="*/ 133 h 308"/>
                <a:gd name="T96" fmla="*/ 185 w 196"/>
                <a:gd name="T97" fmla="*/ 175 h 308"/>
                <a:gd name="T98" fmla="*/ 185 w 196"/>
                <a:gd name="T99" fmla="*/ 213 h 308"/>
                <a:gd name="T100" fmla="*/ 182 w 196"/>
                <a:gd name="T101" fmla="*/ 245 h 308"/>
                <a:gd name="T102" fmla="*/ 178 w 196"/>
                <a:gd name="T103" fmla="*/ 269 h 308"/>
                <a:gd name="T104" fmla="*/ 175 w 196"/>
                <a:gd name="T105" fmla="*/ 28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6" h="308">
                  <a:moveTo>
                    <a:pt x="175" y="287"/>
                  </a:moveTo>
                  <a:lnTo>
                    <a:pt x="168" y="297"/>
                  </a:lnTo>
                  <a:lnTo>
                    <a:pt x="161" y="304"/>
                  </a:lnTo>
                  <a:lnTo>
                    <a:pt x="154" y="308"/>
                  </a:lnTo>
                  <a:lnTo>
                    <a:pt x="150" y="308"/>
                  </a:lnTo>
                  <a:lnTo>
                    <a:pt x="143" y="308"/>
                  </a:lnTo>
                  <a:lnTo>
                    <a:pt x="140" y="304"/>
                  </a:lnTo>
                  <a:lnTo>
                    <a:pt x="140" y="301"/>
                  </a:lnTo>
                  <a:lnTo>
                    <a:pt x="140" y="294"/>
                  </a:lnTo>
                  <a:lnTo>
                    <a:pt x="140" y="287"/>
                  </a:lnTo>
                  <a:lnTo>
                    <a:pt x="136" y="283"/>
                  </a:lnTo>
                  <a:lnTo>
                    <a:pt x="136" y="276"/>
                  </a:lnTo>
                  <a:lnTo>
                    <a:pt x="133" y="269"/>
                  </a:lnTo>
                  <a:lnTo>
                    <a:pt x="129" y="262"/>
                  </a:lnTo>
                  <a:lnTo>
                    <a:pt x="122" y="252"/>
                  </a:lnTo>
                  <a:lnTo>
                    <a:pt x="115" y="241"/>
                  </a:lnTo>
                  <a:lnTo>
                    <a:pt x="108" y="231"/>
                  </a:lnTo>
                  <a:lnTo>
                    <a:pt x="119" y="234"/>
                  </a:lnTo>
                  <a:lnTo>
                    <a:pt x="126" y="234"/>
                  </a:lnTo>
                  <a:lnTo>
                    <a:pt x="133" y="238"/>
                  </a:lnTo>
                  <a:lnTo>
                    <a:pt x="136" y="238"/>
                  </a:lnTo>
                  <a:lnTo>
                    <a:pt x="140" y="241"/>
                  </a:lnTo>
                  <a:lnTo>
                    <a:pt x="143" y="241"/>
                  </a:lnTo>
                  <a:lnTo>
                    <a:pt x="147" y="241"/>
                  </a:lnTo>
                  <a:lnTo>
                    <a:pt x="147" y="241"/>
                  </a:lnTo>
                  <a:lnTo>
                    <a:pt x="147" y="241"/>
                  </a:lnTo>
                  <a:lnTo>
                    <a:pt x="147" y="238"/>
                  </a:lnTo>
                  <a:lnTo>
                    <a:pt x="147" y="231"/>
                  </a:lnTo>
                  <a:lnTo>
                    <a:pt x="147" y="224"/>
                  </a:lnTo>
                  <a:lnTo>
                    <a:pt x="150" y="213"/>
                  </a:lnTo>
                  <a:lnTo>
                    <a:pt x="150" y="203"/>
                  </a:lnTo>
                  <a:lnTo>
                    <a:pt x="150" y="192"/>
                  </a:lnTo>
                  <a:lnTo>
                    <a:pt x="150" y="179"/>
                  </a:lnTo>
                  <a:lnTo>
                    <a:pt x="150" y="172"/>
                  </a:lnTo>
                  <a:lnTo>
                    <a:pt x="150" y="165"/>
                  </a:lnTo>
                  <a:lnTo>
                    <a:pt x="150" y="154"/>
                  </a:lnTo>
                  <a:lnTo>
                    <a:pt x="147" y="144"/>
                  </a:lnTo>
                  <a:lnTo>
                    <a:pt x="147" y="133"/>
                  </a:lnTo>
                  <a:lnTo>
                    <a:pt x="147" y="123"/>
                  </a:lnTo>
                  <a:lnTo>
                    <a:pt x="147" y="109"/>
                  </a:lnTo>
                  <a:lnTo>
                    <a:pt x="147" y="95"/>
                  </a:lnTo>
                  <a:lnTo>
                    <a:pt x="147" y="81"/>
                  </a:lnTo>
                  <a:lnTo>
                    <a:pt x="143" y="70"/>
                  </a:lnTo>
                  <a:lnTo>
                    <a:pt x="143" y="60"/>
                  </a:lnTo>
                  <a:lnTo>
                    <a:pt x="143" y="53"/>
                  </a:lnTo>
                  <a:lnTo>
                    <a:pt x="143" y="46"/>
                  </a:lnTo>
                  <a:lnTo>
                    <a:pt x="140" y="42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36" y="35"/>
                  </a:lnTo>
                  <a:lnTo>
                    <a:pt x="129" y="35"/>
                  </a:lnTo>
                  <a:lnTo>
                    <a:pt x="122" y="35"/>
                  </a:lnTo>
                  <a:lnTo>
                    <a:pt x="112" y="39"/>
                  </a:lnTo>
                  <a:lnTo>
                    <a:pt x="101" y="39"/>
                  </a:lnTo>
                  <a:lnTo>
                    <a:pt x="87" y="42"/>
                  </a:lnTo>
                  <a:lnTo>
                    <a:pt x="73" y="46"/>
                  </a:lnTo>
                  <a:lnTo>
                    <a:pt x="56" y="49"/>
                  </a:lnTo>
                  <a:lnTo>
                    <a:pt x="39" y="49"/>
                  </a:lnTo>
                  <a:lnTo>
                    <a:pt x="25" y="53"/>
                  </a:lnTo>
                  <a:lnTo>
                    <a:pt x="11" y="53"/>
                  </a:lnTo>
                  <a:lnTo>
                    <a:pt x="0" y="49"/>
                  </a:lnTo>
                  <a:lnTo>
                    <a:pt x="0" y="28"/>
                  </a:lnTo>
                  <a:lnTo>
                    <a:pt x="14" y="28"/>
                  </a:lnTo>
                  <a:lnTo>
                    <a:pt x="28" y="25"/>
                  </a:lnTo>
                  <a:lnTo>
                    <a:pt x="42" y="25"/>
                  </a:lnTo>
                  <a:lnTo>
                    <a:pt x="59" y="21"/>
                  </a:lnTo>
                  <a:lnTo>
                    <a:pt x="77" y="18"/>
                  </a:lnTo>
                  <a:lnTo>
                    <a:pt x="91" y="14"/>
                  </a:lnTo>
                  <a:lnTo>
                    <a:pt x="101" y="14"/>
                  </a:lnTo>
                  <a:lnTo>
                    <a:pt x="112" y="11"/>
                  </a:lnTo>
                  <a:lnTo>
                    <a:pt x="119" y="11"/>
                  </a:lnTo>
                  <a:lnTo>
                    <a:pt x="126" y="7"/>
                  </a:lnTo>
                  <a:lnTo>
                    <a:pt x="133" y="7"/>
                  </a:lnTo>
                  <a:lnTo>
                    <a:pt x="136" y="4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57" y="4"/>
                  </a:lnTo>
                  <a:lnTo>
                    <a:pt x="168" y="7"/>
                  </a:lnTo>
                  <a:lnTo>
                    <a:pt x="175" y="14"/>
                  </a:lnTo>
                  <a:lnTo>
                    <a:pt x="182" y="21"/>
                  </a:lnTo>
                  <a:lnTo>
                    <a:pt x="189" y="25"/>
                  </a:lnTo>
                  <a:lnTo>
                    <a:pt x="192" y="28"/>
                  </a:lnTo>
                  <a:lnTo>
                    <a:pt x="196" y="32"/>
                  </a:lnTo>
                  <a:lnTo>
                    <a:pt x="192" y="39"/>
                  </a:lnTo>
                  <a:lnTo>
                    <a:pt x="189" y="42"/>
                  </a:lnTo>
                  <a:lnTo>
                    <a:pt x="185" y="46"/>
                  </a:lnTo>
                  <a:lnTo>
                    <a:pt x="185" y="49"/>
                  </a:lnTo>
                  <a:lnTo>
                    <a:pt x="182" y="56"/>
                  </a:lnTo>
                  <a:lnTo>
                    <a:pt x="182" y="67"/>
                  </a:lnTo>
                  <a:lnTo>
                    <a:pt x="182" y="70"/>
                  </a:lnTo>
                  <a:lnTo>
                    <a:pt x="182" y="81"/>
                  </a:lnTo>
                  <a:lnTo>
                    <a:pt x="182" y="91"/>
                  </a:lnTo>
                  <a:lnTo>
                    <a:pt x="182" y="102"/>
                  </a:lnTo>
                  <a:lnTo>
                    <a:pt x="182" y="119"/>
                  </a:lnTo>
                  <a:lnTo>
                    <a:pt x="182" y="133"/>
                  </a:lnTo>
                  <a:lnTo>
                    <a:pt x="185" y="154"/>
                  </a:lnTo>
                  <a:lnTo>
                    <a:pt x="185" y="175"/>
                  </a:lnTo>
                  <a:lnTo>
                    <a:pt x="185" y="196"/>
                  </a:lnTo>
                  <a:lnTo>
                    <a:pt x="185" y="213"/>
                  </a:lnTo>
                  <a:lnTo>
                    <a:pt x="185" y="231"/>
                  </a:lnTo>
                  <a:lnTo>
                    <a:pt x="182" y="245"/>
                  </a:lnTo>
                  <a:lnTo>
                    <a:pt x="182" y="259"/>
                  </a:lnTo>
                  <a:lnTo>
                    <a:pt x="178" y="269"/>
                  </a:lnTo>
                  <a:lnTo>
                    <a:pt x="178" y="280"/>
                  </a:lnTo>
                  <a:lnTo>
                    <a:pt x="175" y="287"/>
                  </a:lnTo>
                  <a:lnTo>
                    <a:pt x="175" y="28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0">
              <a:extLst>
                <a:ext uri="{FF2B5EF4-FFF2-40B4-BE49-F238E27FC236}">
                  <a16:creationId xmlns:a16="http://schemas.microsoft.com/office/drawing/2014/main" id="{4F63FF3A-8778-4A6F-9B19-AB12EBAB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322" y="10596778"/>
              <a:ext cx="641681" cy="217614"/>
            </a:xfrm>
            <a:custGeom>
              <a:avLst/>
              <a:gdLst>
                <a:gd name="T0" fmla="*/ 0 w 115"/>
                <a:gd name="T1" fmla="*/ 18 h 39"/>
                <a:gd name="T2" fmla="*/ 14 w 115"/>
                <a:gd name="T3" fmla="*/ 18 h 39"/>
                <a:gd name="T4" fmla="*/ 24 w 115"/>
                <a:gd name="T5" fmla="*/ 14 h 39"/>
                <a:gd name="T6" fmla="*/ 38 w 115"/>
                <a:gd name="T7" fmla="*/ 11 h 39"/>
                <a:gd name="T8" fmla="*/ 52 w 115"/>
                <a:gd name="T9" fmla="*/ 7 h 39"/>
                <a:gd name="T10" fmla="*/ 62 w 115"/>
                <a:gd name="T11" fmla="*/ 4 h 39"/>
                <a:gd name="T12" fmla="*/ 73 w 115"/>
                <a:gd name="T13" fmla="*/ 4 h 39"/>
                <a:gd name="T14" fmla="*/ 83 w 115"/>
                <a:gd name="T15" fmla="*/ 0 h 39"/>
                <a:gd name="T16" fmla="*/ 87 w 115"/>
                <a:gd name="T17" fmla="*/ 0 h 39"/>
                <a:gd name="T18" fmla="*/ 97 w 115"/>
                <a:gd name="T19" fmla="*/ 0 h 39"/>
                <a:gd name="T20" fmla="*/ 108 w 115"/>
                <a:gd name="T21" fmla="*/ 4 h 39"/>
                <a:gd name="T22" fmla="*/ 111 w 115"/>
                <a:gd name="T23" fmla="*/ 4 h 39"/>
                <a:gd name="T24" fmla="*/ 111 w 115"/>
                <a:gd name="T25" fmla="*/ 7 h 39"/>
                <a:gd name="T26" fmla="*/ 115 w 115"/>
                <a:gd name="T27" fmla="*/ 11 h 39"/>
                <a:gd name="T28" fmla="*/ 115 w 115"/>
                <a:gd name="T29" fmla="*/ 14 h 39"/>
                <a:gd name="T30" fmla="*/ 115 w 115"/>
                <a:gd name="T31" fmla="*/ 14 h 39"/>
                <a:gd name="T32" fmla="*/ 111 w 115"/>
                <a:gd name="T33" fmla="*/ 18 h 39"/>
                <a:gd name="T34" fmla="*/ 108 w 115"/>
                <a:gd name="T35" fmla="*/ 21 h 39"/>
                <a:gd name="T36" fmla="*/ 104 w 115"/>
                <a:gd name="T37" fmla="*/ 21 h 39"/>
                <a:gd name="T38" fmla="*/ 97 w 115"/>
                <a:gd name="T39" fmla="*/ 25 h 39"/>
                <a:gd name="T40" fmla="*/ 90 w 115"/>
                <a:gd name="T41" fmla="*/ 25 h 39"/>
                <a:gd name="T42" fmla="*/ 83 w 115"/>
                <a:gd name="T43" fmla="*/ 28 h 39"/>
                <a:gd name="T44" fmla="*/ 73 w 115"/>
                <a:gd name="T45" fmla="*/ 32 h 39"/>
                <a:gd name="T46" fmla="*/ 52 w 115"/>
                <a:gd name="T47" fmla="*/ 35 h 39"/>
                <a:gd name="T48" fmla="*/ 35 w 115"/>
                <a:gd name="T49" fmla="*/ 39 h 39"/>
                <a:gd name="T50" fmla="*/ 17 w 115"/>
                <a:gd name="T51" fmla="*/ 39 h 39"/>
                <a:gd name="T52" fmla="*/ 0 w 115"/>
                <a:gd name="T53" fmla="*/ 39 h 39"/>
                <a:gd name="T54" fmla="*/ 0 w 115"/>
                <a:gd name="T55" fmla="*/ 18 h 39"/>
                <a:gd name="T56" fmla="*/ 0 w 115"/>
                <a:gd name="T57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39">
                  <a:moveTo>
                    <a:pt x="0" y="18"/>
                  </a:moveTo>
                  <a:lnTo>
                    <a:pt x="14" y="18"/>
                  </a:lnTo>
                  <a:lnTo>
                    <a:pt x="24" y="14"/>
                  </a:lnTo>
                  <a:lnTo>
                    <a:pt x="38" y="11"/>
                  </a:lnTo>
                  <a:lnTo>
                    <a:pt x="52" y="7"/>
                  </a:lnTo>
                  <a:lnTo>
                    <a:pt x="62" y="4"/>
                  </a:lnTo>
                  <a:lnTo>
                    <a:pt x="73" y="4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8" y="4"/>
                  </a:lnTo>
                  <a:lnTo>
                    <a:pt x="111" y="4"/>
                  </a:lnTo>
                  <a:lnTo>
                    <a:pt x="111" y="7"/>
                  </a:lnTo>
                  <a:lnTo>
                    <a:pt x="115" y="11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1" y="18"/>
                  </a:lnTo>
                  <a:lnTo>
                    <a:pt x="108" y="21"/>
                  </a:lnTo>
                  <a:lnTo>
                    <a:pt x="104" y="21"/>
                  </a:lnTo>
                  <a:lnTo>
                    <a:pt x="97" y="25"/>
                  </a:lnTo>
                  <a:lnTo>
                    <a:pt x="90" y="25"/>
                  </a:lnTo>
                  <a:lnTo>
                    <a:pt x="83" y="28"/>
                  </a:lnTo>
                  <a:lnTo>
                    <a:pt x="73" y="32"/>
                  </a:lnTo>
                  <a:lnTo>
                    <a:pt x="52" y="35"/>
                  </a:lnTo>
                  <a:lnTo>
                    <a:pt x="35" y="39"/>
                  </a:lnTo>
                  <a:lnTo>
                    <a:pt x="17" y="39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1">
              <a:extLst>
                <a:ext uri="{FF2B5EF4-FFF2-40B4-BE49-F238E27FC236}">
                  <a16:creationId xmlns:a16="http://schemas.microsoft.com/office/drawing/2014/main" id="{69DF19D0-56BA-4CEC-AA0D-B00AAD7DB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322" y="11009684"/>
              <a:ext cx="641681" cy="195295"/>
            </a:xfrm>
            <a:custGeom>
              <a:avLst/>
              <a:gdLst>
                <a:gd name="T0" fmla="*/ 0 w 115"/>
                <a:gd name="T1" fmla="*/ 14 h 35"/>
                <a:gd name="T2" fmla="*/ 17 w 115"/>
                <a:gd name="T3" fmla="*/ 14 h 35"/>
                <a:gd name="T4" fmla="*/ 31 w 115"/>
                <a:gd name="T5" fmla="*/ 10 h 35"/>
                <a:gd name="T6" fmla="*/ 45 w 115"/>
                <a:gd name="T7" fmla="*/ 10 h 35"/>
                <a:gd name="T8" fmla="*/ 55 w 115"/>
                <a:gd name="T9" fmla="*/ 7 h 35"/>
                <a:gd name="T10" fmla="*/ 66 w 115"/>
                <a:gd name="T11" fmla="*/ 3 h 35"/>
                <a:gd name="T12" fmla="*/ 76 w 115"/>
                <a:gd name="T13" fmla="*/ 0 h 35"/>
                <a:gd name="T14" fmla="*/ 83 w 115"/>
                <a:gd name="T15" fmla="*/ 0 h 35"/>
                <a:gd name="T16" fmla="*/ 94 w 115"/>
                <a:gd name="T17" fmla="*/ 0 h 35"/>
                <a:gd name="T18" fmla="*/ 101 w 115"/>
                <a:gd name="T19" fmla="*/ 0 h 35"/>
                <a:gd name="T20" fmla="*/ 108 w 115"/>
                <a:gd name="T21" fmla="*/ 3 h 35"/>
                <a:gd name="T22" fmla="*/ 111 w 115"/>
                <a:gd name="T23" fmla="*/ 7 h 35"/>
                <a:gd name="T24" fmla="*/ 115 w 115"/>
                <a:gd name="T25" fmla="*/ 10 h 35"/>
                <a:gd name="T26" fmla="*/ 115 w 115"/>
                <a:gd name="T27" fmla="*/ 14 h 35"/>
                <a:gd name="T28" fmla="*/ 115 w 115"/>
                <a:gd name="T29" fmla="*/ 14 h 35"/>
                <a:gd name="T30" fmla="*/ 111 w 115"/>
                <a:gd name="T31" fmla="*/ 17 h 35"/>
                <a:gd name="T32" fmla="*/ 108 w 115"/>
                <a:gd name="T33" fmla="*/ 21 h 35"/>
                <a:gd name="T34" fmla="*/ 104 w 115"/>
                <a:gd name="T35" fmla="*/ 21 h 35"/>
                <a:gd name="T36" fmla="*/ 97 w 115"/>
                <a:gd name="T37" fmla="*/ 24 h 35"/>
                <a:gd name="T38" fmla="*/ 94 w 115"/>
                <a:gd name="T39" fmla="*/ 24 h 35"/>
                <a:gd name="T40" fmla="*/ 83 w 115"/>
                <a:gd name="T41" fmla="*/ 28 h 35"/>
                <a:gd name="T42" fmla="*/ 66 w 115"/>
                <a:gd name="T43" fmla="*/ 31 h 35"/>
                <a:gd name="T44" fmla="*/ 45 w 115"/>
                <a:gd name="T45" fmla="*/ 31 h 35"/>
                <a:gd name="T46" fmla="*/ 24 w 115"/>
                <a:gd name="T47" fmla="*/ 35 h 35"/>
                <a:gd name="T48" fmla="*/ 0 w 115"/>
                <a:gd name="T49" fmla="*/ 35 h 35"/>
                <a:gd name="T50" fmla="*/ 0 w 115"/>
                <a:gd name="T51" fmla="*/ 14 h 35"/>
                <a:gd name="T52" fmla="*/ 0 w 115"/>
                <a:gd name="T5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5" h="35">
                  <a:moveTo>
                    <a:pt x="0" y="14"/>
                  </a:moveTo>
                  <a:lnTo>
                    <a:pt x="17" y="14"/>
                  </a:lnTo>
                  <a:lnTo>
                    <a:pt x="31" y="10"/>
                  </a:lnTo>
                  <a:lnTo>
                    <a:pt x="45" y="10"/>
                  </a:lnTo>
                  <a:lnTo>
                    <a:pt x="55" y="7"/>
                  </a:lnTo>
                  <a:lnTo>
                    <a:pt x="66" y="3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4" y="0"/>
                  </a:lnTo>
                  <a:lnTo>
                    <a:pt x="101" y="0"/>
                  </a:lnTo>
                  <a:lnTo>
                    <a:pt x="108" y="3"/>
                  </a:lnTo>
                  <a:lnTo>
                    <a:pt x="111" y="7"/>
                  </a:lnTo>
                  <a:lnTo>
                    <a:pt x="115" y="10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1" y="17"/>
                  </a:lnTo>
                  <a:lnTo>
                    <a:pt x="108" y="21"/>
                  </a:lnTo>
                  <a:lnTo>
                    <a:pt x="104" y="21"/>
                  </a:lnTo>
                  <a:lnTo>
                    <a:pt x="97" y="24"/>
                  </a:lnTo>
                  <a:lnTo>
                    <a:pt x="94" y="24"/>
                  </a:lnTo>
                  <a:lnTo>
                    <a:pt x="83" y="28"/>
                  </a:lnTo>
                  <a:lnTo>
                    <a:pt x="66" y="31"/>
                  </a:lnTo>
                  <a:lnTo>
                    <a:pt x="45" y="31"/>
                  </a:lnTo>
                  <a:lnTo>
                    <a:pt x="24" y="3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2">
              <a:extLst>
                <a:ext uri="{FF2B5EF4-FFF2-40B4-BE49-F238E27FC236}">
                  <a16:creationId xmlns:a16="http://schemas.microsoft.com/office/drawing/2014/main" id="{4F341A47-80D6-4136-AA99-78D47FA81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059" y="11472807"/>
              <a:ext cx="703057" cy="100437"/>
            </a:xfrm>
            <a:custGeom>
              <a:avLst/>
              <a:gdLst>
                <a:gd name="T0" fmla="*/ 0 w 126"/>
                <a:gd name="T1" fmla="*/ 11 h 18"/>
                <a:gd name="T2" fmla="*/ 7 w 126"/>
                <a:gd name="T3" fmla="*/ 11 h 18"/>
                <a:gd name="T4" fmla="*/ 21 w 126"/>
                <a:gd name="T5" fmla="*/ 11 h 18"/>
                <a:gd name="T6" fmla="*/ 35 w 126"/>
                <a:gd name="T7" fmla="*/ 7 h 18"/>
                <a:gd name="T8" fmla="*/ 52 w 126"/>
                <a:gd name="T9" fmla="*/ 7 h 18"/>
                <a:gd name="T10" fmla="*/ 66 w 126"/>
                <a:gd name="T11" fmla="*/ 4 h 18"/>
                <a:gd name="T12" fmla="*/ 80 w 126"/>
                <a:gd name="T13" fmla="*/ 0 h 18"/>
                <a:gd name="T14" fmla="*/ 91 w 126"/>
                <a:gd name="T15" fmla="*/ 0 h 18"/>
                <a:gd name="T16" fmla="*/ 98 w 126"/>
                <a:gd name="T17" fmla="*/ 0 h 18"/>
                <a:gd name="T18" fmla="*/ 105 w 126"/>
                <a:gd name="T19" fmla="*/ 0 h 18"/>
                <a:gd name="T20" fmla="*/ 112 w 126"/>
                <a:gd name="T21" fmla="*/ 0 h 18"/>
                <a:gd name="T22" fmla="*/ 119 w 126"/>
                <a:gd name="T23" fmla="*/ 4 h 18"/>
                <a:gd name="T24" fmla="*/ 126 w 126"/>
                <a:gd name="T25" fmla="*/ 7 h 18"/>
                <a:gd name="T26" fmla="*/ 122 w 126"/>
                <a:gd name="T27" fmla="*/ 7 h 18"/>
                <a:gd name="T28" fmla="*/ 119 w 126"/>
                <a:gd name="T29" fmla="*/ 11 h 18"/>
                <a:gd name="T30" fmla="*/ 112 w 126"/>
                <a:gd name="T31" fmla="*/ 11 h 18"/>
                <a:gd name="T32" fmla="*/ 105 w 126"/>
                <a:gd name="T33" fmla="*/ 11 h 18"/>
                <a:gd name="T34" fmla="*/ 98 w 126"/>
                <a:gd name="T35" fmla="*/ 11 h 18"/>
                <a:gd name="T36" fmla="*/ 87 w 126"/>
                <a:gd name="T37" fmla="*/ 11 h 18"/>
                <a:gd name="T38" fmla="*/ 77 w 126"/>
                <a:gd name="T39" fmla="*/ 11 h 18"/>
                <a:gd name="T40" fmla="*/ 63 w 126"/>
                <a:gd name="T41" fmla="*/ 11 h 18"/>
                <a:gd name="T42" fmla="*/ 52 w 126"/>
                <a:gd name="T43" fmla="*/ 14 h 18"/>
                <a:gd name="T44" fmla="*/ 39 w 126"/>
                <a:gd name="T45" fmla="*/ 14 h 18"/>
                <a:gd name="T46" fmla="*/ 32 w 126"/>
                <a:gd name="T47" fmla="*/ 14 h 18"/>
                <a:gd name="T48" fmla="*/ 21 w 126"/>
                <a:gd name="T49" fmla="*/ 14 h 18"/>
                <a:gd name="T50" fmla="*/ 14 w 126"/>
                <a:gd name="T51" fmla="*/ 18 h 18"/>
                <a:gd name="T52" fmla="*/ 7 w 126"/>
                <a:gd name="T53" fmla="*/ 18 h 18"/>
                <a:gd name="T54" fmla="*/ 4 w 126"/>
                <a:gd name="T55" fmla="*/ 18 h 18"/>
                <a:gd name="T56" fmla="*/ 0 w 126"/>
                <a:gd name="T57" fmla="*/ 18 h 18"/>
                <a:gd name="T58" fmla="*/ 0 w 126"/>
                <a:gd name="T59" fmla="*/ 11 h 18"/>
                <a:gd name="T60" fmla="*/ 0 w 126"/>
                <a:gd name="T6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6" h="18">
                  <a:moveTo>
                    <a:pt x="0" y="11"/>
                  </a:moveTo>
                  <a:lnTo>
                    <a:pt x="7" y="11"/>
                  </a:lnTo>
                  <a:lnTo>
                    <a:pt x="21" y="11"/>
                  </a:lnTo>
                  <a:lnTo>
                    <a:pt x="35" y="7"/>
                  </a:lnTo>
                  <a:lnTo>
                    <a:pt x="52" y="7"/>
                  </a:lnTo>
                  <a:lnTo>
                    <a:pt x="66" y="4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9" y="4"/>
                  </a:lnTo>
                  <a:lnTo>
                    <a:pt x="126" y="7"/>
                  </a:lnTo>
                  <a:lnTo>
                    <a:pt x="122" y="7"/>
                  </a:lnTo>
                  <a:lnTo>
                    <a:pt x="119" y="11"/>
                  </a:lnTo>
                  <a:lnTo>
                    <a:pt x="112" y="11"/>
                  </a:lnTo>
                  <a:lnTo>
                    <a:pt x="105" y="11"/>
                  </a:lnTo>
                  <a:lnTo>
                    <a:pt x="98" y="11"/>
                  </a:lnTo>
                  <a:lnTo>
                    <a:pt x="87" y="11"/>
                  </a:lnTo>
                  <a:lnTo>
                    <a:pt x="77" y="11"/>
                  </a:lnTo>
                  <a:lnTo>
                    <a:pt x="63" y="11"/>
                  </a:lnTo>
                  <a:lnTo>
                    <a:pt x="52" y="14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21" y="14"/>
                  </a:lnTo>
                  <a:lnTo>
                    <a:pt x="14" y="18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79FA3071-0C51-418A-95BB-7E3D8C321724}"/>
              </a:ext>
            </a:extLst>
          </p:cNvPr>
          <p:cNvGrpSpPr/>
          <p:nvPr/>
        </p:nvGrpSpPr>
        <p:grpSpPr>
          <a:xfrm>
            <a:off x="7331962" y="2658989"/>
            <a:ext cx="1696264" cy="1774380"/>
            <a:chOff x="5743793" y="9837923"/>
            <a:chExt cx="1696264" cy="1774380"/>
          </a:xfrm>
        </p:grpSpPr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3303E7C8-3043-455E-BFF2-0E9802544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910" y="9837923"/>
              <a:ext cx="1054587" cy="680737"/>
            </a:xfrm>
            <a:custGeom>
              <a:avLst/>
              <a:gdLst>
                <a:gd name="T0" fmla="*/ 140 w 189"/>
                <a:gd name="T1" fmla="*/ 4 h 122"/>
                <a:gd name="T2" fmla="*/ 147 w 189"/>
                <a:gd name="T3" fmla="*/ 0 h 122"/>
                <a:gd name="T4" fmla="*/ 154 w 189"/>
                <a:gd name="T5" fmla="*/ 0 h 122"/>
                <a:gd name="T6" fmla="*/ 164 w 189"/>
                <a:gd name="T7" fmla="*/ 7 h 122"/>
                <a:gd name="T8" fmla="*/ 182 w 189"/>
                <a:gd name="T9" fmla="*/ 18 h 122"/>
                <a:gd name="T10" fmla="*/ 189 w 189"/>
                <a:gd name="T11" fmla="*/ 28 h 122"/>
                <a:gd name="T12" fmla="*/ 189 w 189"/>
                <a:gd name="T13" fmla="*/ 35 h 122"/>
                <a:gd name="T14" fmla="*/ 185 w 189"/>
                <a:gd name="T15" fmla="*/ 42 h 122"/>
                <a:gd name="T16" fmla="*/ 175 w 189"/>
                <a:gd name="T17" fmla="*/ 49 h 122"/>
                <a:gd name="T18" fmla="*/ 164 w 189"/>
                <a:gd name="T19" fmla="*/ 63 h 122"/>
                <a:gd name="T20" fmla="*/ 150 w 189"/>
                <a:gd name="T21" fmla="*/ 84 h 122"/>
                <a:gd name="T22" fmla="*/ 143 w 189"/>
                <a:gd name="T23" fmla="*/ 108 h 122"/>
                <a:gd name="T24" fmla="*/ 115 w 189"/>
                <a:gd name="T25" fmla="*/ 122 h 122"/>
                <a:gd name="T26" fmla="*/ 119 w 189"/>
                <a:gd name="T27" fmla="*/ 101 h 122"/>
                <a:gd name="T28" fmla="*/ 122 w 189"/>
                <a:gd name="T29" fmla="*/ 80 h 122"/>
                <a:gd name="T30" fmla="*/ 122 w 189"/>
                <a:gd name="T31" fmla="*/ 70 h 122"/>
                <a:gd name="T32" fmla="*/ 126 w 189"/>
                <a:gd name="T33" fmla="*/ 59 h 122"/>
                <a:gd name="T34" fmla="*/ 129 w 189"/>
                <a:gd name="T35" fmla="*/ 49 h 122"/>
                <a:gd name="T36" fmla="*/ 133 w 189"/>
                <a:gd name="T37" fmla="*/ 45 h 122"/>
                <a:gd name="T38" fmla="*/ 126 w 189"/>
                <a:gd name="T39" fmla="*/ 45 h 122"/>
                <a:gd name="T40" fmla="*/ 119 w 189"/>
                <a:gd name="T41" fmla="*/ 45 h 122"/>
                <a:gd name="T42" fmla="*/ 98 w 189"/>
                <a:gd name="T43" fmla="*/ 45 h 122"/>
                <a:gd name="T44" fmla="*/ 87 w 189"/>
                <a:gd name="T45" fmla="*/ 49 h 122"/>
                <a:gd name="T46" fmla="*/ 66 w 189"/>
                <a:gd name="T47" fmla="*/ 52 h 122"/>
                <a:gd name="T48" fmla="*/ 49 w 189"/>
                <a:gd name="T49" fmla="*/ 56 h 122"/>
                <a:gd name="T50" fmla="*/ 38 w 189"/>
                <a:gd name="T51" fmla="*/ 56 h 122"/>
                <a:gd name="T52" fmla="*/ 31 w 189"/>
                <a:gd name="T53" fmla="*/ 56 h 122"/>
                <a:gd name="T54" fmla="*/ 17 w 189"/>
                <a:gd name="T55" fmla="*/ 45 h 122"/>
                <a:gd name="T56" fmla="*/ 3 w 189"/>
                <a:gd name="T57" fmla="*/ 38 h 122"/>
                <a:gd name="T58" fmla="*/ 0 w 189"/>
                <a:gd name="T59" fmla="*/ 31 h 122"/>
                <a:gd name="T60" fmla="*/ 3 w 189"/>
                <a:gd name="T61" fmla="*/ 28 h 122"/>
                <a:gd name="T62" fmla="*/ 17 w 189"/>
                <a:gd name="T63" fmla="*/ 28 h 122"/>
                <a:gd name="T64" fmla="*/ 38 w 189"/>
                <a:gd name="T65" fmla="*/ 28 h 122"/>
                <a:gd name="T66" fmla="*/ 63 w 189"/>
                <a:gd name="T67" fmla="*/ 24 h 122"/>
                <a:gd name="T68" fmla="*/ 87 w 189"/>
                <a:gd name="T69" fmla="*/ 21 h 122"/>
                <a:gd name="T70" fmla="*/ 112 w 189"/>
                <a:gd name="T71" fmla="*/ 14 h 122"/>
                <a:gd name="T72" fmla="*/ 126 w 189"/>
                <a:gd name="T73" fmla="*/ 11 h 122"/>
                <a:gd name="T74" fmla="*/ 133 w 189"/>
                <a:gd name="T75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" h="122">
                  <a:moveTo>
                    <a:pt x="133" y="7"/>
                  </a:moveTo>
                  <a:lnTo>
                    <a:pt x="140" y="4"/>
                  </a:lnTo>
                  <a:lnTo>
                    <a:pt x="143" y="4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7" y="4"/>
                  </a:lnTo>
                  <a:lnTo>
                    <a:pt x="164" y="7"/>
                  </a:lnTo>
                  <a:lnTo>
                    <a:pt x="171" y="14"/>
                  </a:lnTo>
                  <a:lnTo>
                    <a:pt x="182" y="18"/>
                  </a:lnTo>
                  <a:lnTo>
                    <a:pt x="185" y="24"/>
                  </a:lnTo>
                  <a:lnTo>
                    <a:pt x="189" y="28"/>
                  </a:lnTo>
                  <a:lnTo>
                    <a:pt x="189" y="31"/>
                  </a:lnTo>
                  <a:lnTo>
                    <a:pt x="189" y="35"/>
                  </a:lnTo>
                  <a:lnTo>
                    <a:pt x="189" y="38"/>
                  </a:lnTo>
                  <a:lnTo>
                    <a:pt x="185" y="42"/>
                  </a:lnTo>
                  <a:lnTo>
                    <a:pt x="182" y="45"/>
                  </a:lnTo>
                  <a:lnTo>
                    <a:pt x="175" y="49"/>
                  </a:lnTo>
                  <a:lnTo>
                    <a:pt x="168" y="52"/>
                  </a:lnTo>
                  <a:lnTo>
                    <a:pt x="164" y="63"/>
                  </a:lnTo>
                  <a:lnTo>
                    <a:pt x="157" y="73"/>
                  </a:lnTo>
                  <a:lnTo>
                    <a:pt x="150" y="84"/>
                  </a:lnTo>
                  <a:lnTo>
                    <a:pt x="147" y="98"/>
                  </a:lnTo>
                  <a:lnTo>
                    <a:pt x="143" y="108"/>
                  </a:lnTo>
                  <a:lnTo>
                    <a:pt x="143" y="122"/>
                  </a:lnTo>
                  <a:lnTo>
                    <a:pt x="115" y="122"/>
                  </a:lnTo>
                  <a:lnTo>
                    <a:pt x="115" y="112"/>
                  </a:lnTo>
                  <a:lnTo>
                    <a:pt x="119" y="101"/>
                  </a:lnTo>
                  <a:lnTo>
                    <a:pt x="119" y="91"/>
                  </a:lnTo>
                  <a:lnTo>
                    <a:pt x="122" y="80"/>
                  </a:lnTo>
                  <a:lnTo>
                    <a:pt x="122" y="73"/>
                  </a:lnTo>
                  <a:lnTo>
                    <a:pt x="122" y="70"/>
                  </a:lnTo>
                  <a:lnTo>
                    <a:pt x="126" y="63"/>
                  </a:lnTo>
                  <a:lnTo>
                    <a:pt x="126" y="59"/>
                  </a:lnTo>
                  <a:lnTo>
                    <a:pt x="129" y="52"/>
                  </a:lnTo>
                  <a:lnTo>
                    <a:pt x="129" y="49"/>
                  </a:lnTo>
                  <a:lnTo>
                    <a:pt x="129" y="45"/>
                  </a:lnTo>
                  <a:lnTo>
                    <a:pt x="133" y="45"/>
                  </a:lnTo>
                  <a:lnTo>
                    <a:pt x="129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19" y="45"/>
                  </a:lnTo>
                  <a:lnTo>
                    <a:pt x="112" y="45"/>
                  </a:lnTo>
                  <a:lnTo>
                    <a:pt x="98" y="45"/>
                  </a:lnTo>
                  <a:lnTo>
                    <a:pt x="94" y="45"/>
                  </a:lnTo>
                  <a:lnTo>
                    <a:pt x="87" y="49"/>
                  </a:lnTo>
                  <a:lnTo>
                    <a:pt x="77" y="49"/>
                  </a:lnTo>
                  <a:lnTo>
                    <a:pt x="66" y="52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5" y="56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4" y="52"/>
                  </a:lnTo>
                  <a:lnTo>
                    <a:pt x="17" y="45"/>
                  </a:lnTo>
                  <a:lnTo>
                    <a:pt x="10" y="42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28"/>
                  </a:lnTo>
                  <a:lnTo>
                    <a:pt x="10" y="28"/>
                  </a:lnTo>
                  <a:lnTo>
                    <a:pt x="17" y="28"/>
                  </a:lnTo>
                  <a:lnTo>
                    <a:pt x="28" y="28"/>
                  </a:lnTo>
                  <a:lnTo>
                    <a:pt x="38" y="28"/>
                  </a:lnTo>
                  <a:lnTo>
                    <a:pt x="49" y="24"/>
                  </a:lnTo>
                  <a:lnTo>
                    <a:pt x="63" y="24"/>
                  </a:lnTo>
                  <a:lnTo>
                    <a:pt x="77" y="21"/>
                  </a:lnTo>
                  <a:lnTo>
                    <a:pt x="87" y="21"/>
                  </a:lnTo>
                  <a:lnTo>
                    <a:pt x="101" y="18"/>
                  </a:lnTo>
                  <a:lnTo>
                    <a:pt x="112" y="14"/>
                  </a:lnTo>
                  <a:lnTo>
                    <a:pt x="119" y="14"/>
                  </a:lnTo>
                  <a:lnTo>
                    <a:pt x="126" y="11"/>
                  </a:lnTo>
                  <a:lnTo>
                    <a:pt x="129" y="11"/>
                  </a:lnTo>
                  <a:lnTo>
                    <a:pt x="133" y="7"/>
                  </a:lnTo>
                  <a:lnTo>
                    <a:pt x="133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0D49922D-CEB5-4422-B392-F2ADD86E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28" y="10440543"/>
              <a:ext cx="758855" cy="156235"/>
            </a:xfrm>
            <a:custGeom>
              <a:avLst/>
              <a:gdLst>
                <a:gd name="T0" fmla="*/ 77 w 136"/>
                <a:gd name="T1" fmla="*/ 11 h 28"/>
                <a:gd name="T2" fmla="*/ 87 w 136"/>
                <a:gd name="T3" fmla="*/ 7 h 28"/>
                <a:gd name="T4" fmla="*/ 94 w 136"/>
                <a:gd name="T5" fmla="*/ 7 h 28"/>
                <a:gd name="T6" fmla="*/ 105 w 136"/>
                <a:gd name="T7" fmla="*/ 4 h 28"/>
                <a:gd name="T8" fmla="*/ 112 w 136"/>
                <a:gd name="T9" fmla="*/ 4 h 28"/>
                <a:gd name="T10" fmla="*/ 115 w 136"/>
                <a:gd name="T11" fmla="*/ 0 h 28"/>
                <a:gd name="T12" fmla="*/ 119 w 136"/>
                <a:gd name="T13" fmla="*/ 0 h 28"/>
                <a:gd name="T14" fmla="*/ 122 w 136"/>
                <a:gd name="T15" fmla="*/ 0 h 28"/>
                <a:gd name="T16" fmla="*/ 122 w 136"/>
                <a:gd name="T17" fmla="*/ 0 h 28"/>
                <a:gd name="T18" fmla="*/ 126 w 136"/>
                <a:gd name="T19" fmla="*/ 0 h 28"/>
                <a:gd name="T20" fmla="*/ 133 w 136"/>
                <a:gd name="T21" fmla="*/ 4 h 28"/>
                <a:gd name="T22" fmla="*/ 133 w 136"/>
                <a:gd name="T23" fmla="*/ 7 h 28"/>
                <a:gd name="T24" fmla="*/ 136 w 136"/>
                <a:gd name="T25" fmla="*/ 7 h 28"/>
                <a:gd name="T26" fmla="*/ 133 w 136"/>
                <a:gd name="T27" fmla="*/ 11 h 28"/>
                <a:gd name="T28" fmla="*/ 133 w 136"/>
                <a:gd name="T29" fmla="*/ 11 h 28"/>
                <a:gd name="T30" fmla="*/ 126 w 136"/>
                <a:gd name="T31" fmla="*/ 11 h 28"/>
                <a:gd name="T32" fmla="*/ 122 w 136"/>
                <a:gd name="T33" fmla="*/ 14 h 28"/>
                <a:gd name="T34" fmla="*/ 112 w 136"/>
                <a:gd name="T35" fmla="*/ 14 h 28"/>
                <a:gd name="T36" fmla="*/ 105 w 136"/>
                <a:gd name="T37" fmla="*/ 18 h 28"/>
                <a:gd name="T38" fmla="*/ 91 w 136"/>
                <a:gd name="T39" fmla="*/ 18 h 28"/>
                <a:gd name="T40" fmla="*/ 80 w 136"/>
                <a:gd name="T41" fmla="*/ 21 h 28"/>
                <a:gd name="T42" fmla="*/ 66 w 136"/>
                <a:gd name="T43" fmla="*/ 21 h 28"/>
                <a:gd name="T44" fmla="*/ 52 w 136"/>
                <a:gd name="T45" fmla="*/ 25 h 28"/>
                <a:gd name="T46" fmla="*/ 42 w 136"/>
                <a:gd name="T47" fmla="*/ 25 h 28"/>
                <a:gd name="T48" fmla="*/ 31 w 136"/>
                <a:gd name="T49" fmla="*/ 25 h 28"/>
                <a:gd name="T50" fmla="*/ 21 w 136"/>
                <a:gd name="T51" fmla="*/ 28 h 28"/>
                <a:gd name="T52" fmla="*/ 14 w 136"/>
                <a:gd name="T53" fmla="*/ 28 h 28"/>
                <a:gd name="T54" fmla="*/ 7 w 136"/>
                <a:gd name="T55" fmla="*/ 28 h 28"/>
                <a:gd name="T56" fmla="*/ 0 w 136"/>
                <a:gd name="T57" fmla="*/ 28 h 28"/>
                <a:gd name="T58" fmla="*/ 0 w 136"/>
                <a:gd name="T59" fmla="*/ 21 h 28"/>
                <a:gd name="T60" fmla="*/ 17 w 136"/>
                <a:gd name="T61" fmla="*/ 21 h 28"/>
                <a:gd name="T62" fmla="*/ 35 w 136"/>
                <a:gd name="T63" fmla="*/ 18 h 28"/>
                <a:gd name="T64" fmla="*/ 52 w 136"/>
                <a:gd name="T65" fmla="*/ 14 h 28"/>
                <a:gd name="T66" fmla="*/ 77 w 136"/>
                <a:gd name="T67" fmla="*/ 11 h 28"/>
                <a:gd name="T68" fmla="*/ 77 w 136"/>
                <a:gd name="T6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" h="28">
                  <a:moveTo>
                    <a:pt x="77" y="11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3" y="4"/>
                  </a:lnTo>
                  <a:lnTo>
                    <a:pt x="133" y="7"/>
                  </a:lnTo>
                  <a:lnTo>
                    <a:pt x="136" y="7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26" y="11"/>
                  </a:lnTo>
                  <a:lnTo>
                    <a:pt x="122" y="14"/>
                  </a:lnTo>
                  <a:lnTo>
                    <a:pt x="112" y="14"/>
                  </a:lnTo>
                  <a:lnTo>
                    <a:pt x="105" y="18"/>
                  </a:lnTo>
                  <a:lnTo>
                    <a:pt x="91" y="18"/>
                  </a:lnTo>
                  <a:lnTo>
                    <a:pt x="80" y="21"/>
                  </a:lnTo>
                  <a:lnTo>
                    <a:pt x="66" y="21"/>
                  </a:lnTo>
                  <a:lnTo>
                    <a:pt x="52" y="25"/>
                  </a:lnTo>
                  <a:lnTo>
                    <a:pt x="42" y="25"/>
                  </a:lnTo>
                  <a:lnTo>
                    <a:pt x="31" y="25"/>
                  </a:lnTo>
                  <a:lnTo>
                    <a:pt x="21" y="28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1"/>
                  </a:lnTo>
                  <a:lnTo>
                    <a:pt x="35" y="18"/>
                  </a:lnTo>
                  <a:lnTo>
                    <a:pt x="52" y="14"/>
                  </a:lnTo>
                  <a:lnTo>
                    <a:pt x="77" y="11"/>
                  </a:lnTo>
                  <a:lnTo>
                    <a:pt x="77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07480DFC-FCD4-4AAB-9338-BE5C6C6E3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93" y="10501919"/>
              <a:ext cx="1696264" cy="1110384"/>
            </a:xfrm>
            <a:custGeom>
              <a:avLst/>
              <a:gdLst>
                <a:gd name="T0" fmla="*/ 0 w 304"/>
                <a:gd name="T1" fmla="*/ 10 h 199"/>
                <a:gd name="T2" fmla="*/ 0 w 304"/>
                <a:gd name="T3" fmla="*/ 3 h 199"/>
                <a:gd name="T4" fmla="*/ 7 w 304"/>
                <a:gd name="T5" fmla="*/ 0 h 199"/>
                <a:gd name="T6" fmla="*/ 21 w 304"/>
                <a:gd name="T7" fmla="*/ 0 h 199"/>
                <a:gd name="T8" fmla="*/ 35 w 304"/>
                <a:gd name="T9" fmla="*/ 3 h 199"/>
                <a:gd name="T10" fmla="*/ 38 w 304"/>
                <a:gd name="T11" fmla="*/ 7 h 199"/>
                <a:gd name="T12" fmla="*/ 38 w 304"/>
                <a:gd name="T13" fmla="*/ 10 h 199"/>
                <a:gd name="T14" fmla="*/ 38 w 304"/>
                <a:gd name="T15" fmla="*/ 21 h 199"/>
                <a:gd name="T16" fmla="*/ 38 w 304"/>
                <a:gd name="T17" fmla="*/ 35 h 199"/>
                <a:gd name="T18" fmla="*/ 38 w 304"/>
                <a:gd name="T19" fmla="*/ 56 h 199"/>
                <a:gd name="T20" fmla="*/ 38 w 304"/>
                <a:gd name="T21" fmla="*/ 77 h 199"/>
                <a:gd name="T22" fmla="*/ 38 w 304"/>
                <a:gd name="T23" fmla="*/ 94 h 199"/>
                <a:gd name="T24" fmla="*/ 38 w 304"/>
                <a:gd name="T25" fmla="*/ 108 h 199"/>
                <a:gd name="T26" fmla="*/ 42 w 304"/>
                <a:gd name="T27" fmla="*/ 126 h 199"/>
                <a:gd name="T28" fmla="*/ 52 w 304"/>
                <a:gd name="T29" fmla="*/ 139 h 199"/>
                <a:gd name="T30" fmla="*/ 66 w 304"/>
                <a:gd name="T31" fmla="*/ 150 h 199"/>
                <a:gd name="T32" fmla="*/ 87 w 304"/>
                <a:gd name="T33" fmla="*/ 157 h 199"/>
                <a:gd name="T34" fmla="*/ 119 w 304"/>
                <a:gd name="T35" fmla="*/ 160 h 199"/>
                <a:gd name="T36" fmla="*/ 143 w 304"/>
                <a:gd name="T37" fmla="*/ 164 h 199"/>
                <a:gd name="T38" fmla="*/ 178 w 304"/>
                <a:gd name="T39" fmla="*/ 160 h 199"/>
                <a:gd name="T40" fmla="*/ 210 w 304"/>
                <a:gd name="T41" fmla="*/ 157 h 199"/>
                <a:gd name="T42" fmla="*/ 227 w 304"/>
                <a:gd name="T43" fmla="*/ 153 h 199"/>
                <a:gd name="T44" fmla="*/ 245 w 304"/>
                <a:gd name="T45" fmla="*/ 146 h 199"/>
                <a:gd name="T46" fmla="*/ 251 w 304"/>
                <a:gd name="T47" fmla="*/ 143 h 199"/>
                <a:gd name="T48" fmla="*/ 255 w 304"/>
                <a:gd name="T49" fmla="*/ 136 h 199"/>
                <a:gd name="T50" fmla="*/ 258 w 304"/>
                <a:gd name="T51" fmla="*/ 129 h 199"/>
                <a:gd name="T52" fmla="*/ 262 w 304"/>
                <a:gd name="T53" fmla="*/ 119 h 199"/>
                <a:gd name="T54" fmla="*/ 265 w 304"/>
                <a:gd name="T55" fmla="*/ 105 h 199"/>
                <a:gd name="T56" fmla="*/ 269 w 304"/>
                <a:gd name="T57" fmla="*/ 84 h 199"/>
                <a:gd name="T58" fmla="*/ 269 w 304"/>
                <a:gd name="T59" fmla="*/ 70 h 199"/>
                <a:gd name="T60" fmla="*/ 276 w 304"/>
                <a:gd name="T61" fmla="*/ 63 h 199"/>
                <a:gd name="T62" fmla="*/ 279 w 304"/>
                <a:gd name="T63" fmla="*/ 56 h 199"/>
                <a:gd name="T64" fmla="*/ 283 w 304"/>
                <a:gd name="T65" fmla="*/ 56 h 199"/>
                <a:gd name="T66" fmla="*/ 286 w 304"/>
                <a:gd name="T67" fmla="*/ 63 h 199"/>
                <a:gd name="T68" fmla="*/ 290 w 304"/>
                <a:gd name="T69" fmla="*/ 70 h 199"/>
                <a:gd name="T70" fmla="*/ 293 w 304"/>
                <a:gd name="T71" fmla="*/ 84 h 199"/>
                <a:gd name="T72" fmla="*/ 297 w 304"/>
                <a:gd name="T73" fmla="*/ 112 h 199"/>
                <a:gd name="T74" fmla="*/ 297 w 304"/>
                <a:gd name="T75" fmla="*/ 132 h 199"/>
                <a:gd name="T76" fmla="*/ 300 w 304"/>
                <a:gd name="T77" fmla="*/ 143 h 199"/>
                <a:gd name="T78" fmla="*/ 304 w 304"/>
                <a:gd name="T79" fmla="*/ 150 h 199"/>
                <a:gd name="T80" fmla="*/ 304 w 304"/>
                <a:gd name="T81" fmla="*/ 157 h 199"/>
                <a:gd name="T82" fmla="*/ 297 w 304"/>
                <a:gd name="T83" fmla="*/ 160 h 199"/>
                <a:gd name="T84" fmla="*/ 290 w 304"/>
                <a:gd name="T85" fmla="*/ 167 h 199"/>
                <a:gd name="T86" fmla="*/ 269 w 304"/>
                <a:gd name="T87" fmla="*/ 178 h 199"/>
                <a:gd name="T88" fmla="*/ 224 w 304"/>
                <a:gd name="T89" fmla="*/ 192 h 199"/>
                <a:gd name="T90" fmla="*/ 192 w 304"/>
                <a:gd name="T91" fmla="*/ 195 h 199"/>
                <a:gd name="T92" fmla="*/ 157 w 304"/>
                <a:gd name="T93" fmla="*/ 199 h 199"/>
                <a:gd name="T94" fmla="*/ 122 w 304"/>
                <a:gd name="T95" fmla="*/ 199 h 199"/>
                <a:gd name="T96" fmla="*/ 98 w 304"/>
                <a:gd name="T97" fmla="*/ 195 h 199"/>
                <a:gd name="T98" fmla="*/ 77 w 304"/>
                <a:gd name="T99" fmla="*/ 192 h 199"/>
                <a:gd name="T100" fmla="*/ 52 w 304"/>
                <a:gd name="T101" fmla="*/ 181 h 199"/>
                <a:gd name="T102" fmla="*/ 35 w 304"/>
                <a:gd name="T103" fmla="*/ 167 h 199"/>
                <a:gd name="T104" fmla="*/ 17 w 304"/>
                <a:gd name="T105" fmla="*/ 150 h 199"/>
                <a:gd name="T106" fmla="*/ 14 w 304"/>
                <a:gd name="T107" fmla="*/ 136 h 199"/>
                <a:gd name="T108" fmla="*/ 10 w 304"/>
                <a:gd name="T109" fmla="*/ 101 h 199"/>
                <a:gd name="T110" fmla="*/ 10 w 304"/>
                <a:gd name="T111" fmla="*/ 66 h 199"/>
                <a:gd name="T112" fmla="*/ 7 w 304"/>
                <a:gd name="T113" fmla="*/ 45 h 199"/>
                <a:gd name="T114" fmla="*/ 7 w 304"/>
                <a:gd name="T115" fmla="*/ 31 h 199"/>
                <a:gd name="T116" fmla="*/ 7 w 304"/>
                <a:gd name="T117" fmla="*/ 21 h 199"/>
                <a:gd name="T118" fmla="*/ 3 w 304"/>
                <a:gd name="T119" fmla="*/ 2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4" h="199">
                  <a:moveTo>
                    <a:pt x="3" y="21"/>
                  </a:move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8" y="14"/>
                  </a:lnTo>
                  <a:lnTo>
                    <a:pt x="38" y="21"/>
                  </a:lnTo>
                  <a:lnTo>
                    <a:pt x="38" y="28"/>
                  </a:lnTo>
                  <a:lnTo>
                    <a:pt x="38" y="35"/>
                  </a:lnTo>
                  <a:lnTo>
                    <a:pt x="38" y="45"/>
                  </a:lnTo>
                  <a:lnTo>
                    <a:pt x="38" y="56"/>
                  </a:lnTo>
                  <a:lnTo>
                    <a:pt x="38" y="66"/>
                  </a:lnTo>
                  <a:lnTo>
                    <a:pt x="38" y="77"/>
                  </a:lnTo>
                  <a:lnTo>
                    <a:pt x="38" y="87"/>
                  </a:lnTo>
                  <a:lnTo>
                    <a:pt x="38" y="94"/>
                  </a:lnTo>
                  <a:lnTo>
                    <a:pt x="38" y="101"/>
                  </a:lnTo>
                  <a:lnTo>
                    <a:pt x="38" y="108"/>
                  </a:lnTo>
                  <a:lnTo>
                    <a:pt x="42" y="119"/>
                  </a:lnTo>
                  <a:lnTo>
                    <a:pt x="42" y="126"/>
                  </a:lnTo>
                  <a:lnTo>
                    <a:pt x="45" y="132"/>
                  </a:lnTo>
                  <a:lnTo>
                    <a:pt x="52" y="139"/>
                  </a:lnTo>
                  <a:lnTo>
                    <a:pt x="59" y="146"/>
                  </a:lnTo>
                  <a:lnTo>
                    <a:pt x="66" y="150"/>
                  </a:lnTo>
                  <a:lnTo>
                    <a:pt x="77" y="153"/>
                  </a:lnTo>
                  <a:lnTo>
                    <a:pt x="87" y="157"/>
                  </a:lnTo>
                  <a:lnTo>
                    <a:pt x="101" y="160"/>
                  </a:lnTo>
                  <a:lnTo>
                    <a:pt x="119" y="160"/>
                  </a:lnTo>
                  <a:lnTo>
                    <a:pt x="129" y="164"/>
                  </a:lnTo>
                  <a:lnTo>
                    <a:pt x="143" y="164"/>
                  </a:lnTo>
                  <a:lnTo>
                    <a:pt x="157" y="164"/>
                  </a:lnTo>
                  <a:lnTo>
                    <a:pt x="178" y="160"/>
                  </a:lnTo>
                  <a:lnTo>
                    <a:pt x="203" y="157"/>
                  </a:lnTo>
                  <a:lnTo>
                    <a:pt x="210" y="157"/>
                  </a:lnTo>
                  <a:lnTo>
                    <a:pt x="220" y="153"/>
                  </a:lnTo>
                  <a:lnTo>
                    <a:pt x="227" y="153"/>
                  </a:lnTo>
                  <a:lnTo>
                    <a:pt x="238" y="150"/>
                  </a:lnTo>
                  <a:lnTo>
                    <a:pt x="245" y="146"/>
                  </a:lnTo>
                  <a:lnTo>
                    <a:pt x="248" y="146"/>
                  </a:lnTo>
                  <a:lnTo>
                    <a:pt x="251" y="143"/>
                  </a:lnTo>
                  <a:lnTo>
                    <a:pt x="255" y="139"/>
                  </a:lnTo>
                  <a:lnTo>
                    <a:pt x="255" y="136"/>
                  </a:lnTo>
                  <a:lnTo>
                    <a:pt x="258" y="132"/>
                  </a:lnTo>
                  <a:lnTo>
                    <a:pt x="258" y="129"/>
                  </a:lnTo>
                  <a:lnTo>
                    <a:pt x="262" y="126"/>
                  </a:lnTo>
                  <a:lnTo>
                    <a:pt x="262" y="119"/>
                  </a:lnTo>
                  <a:lnTo>
                    <a:pt x="262" y="112"/>
                  </a:lnTo>
                  <a:lnTo>
                    <a:pt x="265" y="105"/>
                  </a:lnTo>
                  <a:lnTo>
                    <a:pt x="265" y="94"/>
                  </a:lnTo>
                  <a:lnTo>
                    <a:pt x="269" y="84"/>
                  </a:lnTo>
                  <a:lnTo>
                    <a:pt x="269" y="77"/>
                  </a:lnTo>
                  <a:lnTo>
                    <a:pt x="269" y="70"/>
                  </a:lnTo>
                  <a:lnTo>
                    <a:pt x="272" y="66"/>
                  </a:lnTo>
                  <a:lnTo>
                    <a:pt x="276" y="63"/>
                  </a:lnTo>
                  <a:lnTo>
                    <a:pt x="276" y="59"/>
                  </a:lnTo>
                  <a:lnTo>
                    <a:pt x="279" y="56"/>
                  </a:lnTo>
                  <a:lnTo>
                    <a:pt x="279" y="56"/>
                  </a:lnTo>
                  <a:lnTo>
                    <a:pt x="283" y="56"/>
                  </a:lnTo>
                  <a:lnTo>
                    <a:pt x="283" y="59"/>
                  </a:lnTo>
                  <a:lnTo>
                    <a:pt x="286" y="63"/>
                  </a:lnTo>
                  <a:lnTo>
                    <a:pt x="286" y="66"/>
                  </a:lnTo>
                  <a:lnTo>
                    <a:pt x="290" y="70"/>
                  </a:lnTo>
                  <a:lnTo>
                    <a:pt x="290" y="77"/>
                  </a:lnTo>
                  <a:lnTo>
                    <a:pt x="293" y="84"/>
                  </a:lnTo>
                  <a:lnTo>
                    <a:pt x="293" y="94"/>
                  </a:lnTo>
                  <a:lnTo>
                    <a:pt x="297" y="112"/>
                  </a:lnTo>
                  <a:lnTo>
                    <a:pt x="297" y="126"/>
                  </a:lnTo>
                  <a:lnTo>
                    <a:pt x="297" y="132"/>
                  </a:lnTo>
                  <a:lnTo>
                    <a:pt x="300" y="139"/>
                  </a:lnTo>
                  <a:lnTo>
                    <a:pt x="300" y="143"/>
                  </a:lnTo>
                  <a:lnTo>
                    <a:pt x="304" y="146"/>
                  </a:lnTo>
                  <a:lnTo>
                    <a:pt x="304" y="150"/>
                  </a:lnTo>
                  <a:lnTo>
                    <a:pt x="304" y="153"/>
                  </a:lnTo>
                  <a:lnTo>
                    <a:pt x="304" y="157"/>
                  </a:lnTo>
                  <a:lnTo>
                    <a:pt x="300" y="160"/>
                  </a:lnTo>
                  <a:lnTo>
                    <a:pt x="297" y="160"/>
                  </a:lnTo>
                  <a:lnTo>
                    <a:pt x="293" y="164"/>
                  </a:lnTo>
                  <a:lnTo>
                    <a:pt x="290" y="167"/>
                  </a:lnTo>
                  <a:lnTo>
                    <a:pt x="283" y="171"/>
                  </a:lnTo>
                  <a:lnTo>
                    <a:pt x="269" y="178"/>
                  </a:lnTo>
                  <a:lnTo>
                    <a:pt x="255" y="181"/>
                  </a:lnTo>
                  <a:lnTo>
                    <a:pt x="224" y="192"/>
                  </a:lnTo>
                  <a:lnTo>
                    <a:pt x="206" y="195"/>
                  </a:lnTo>
                  <a:lnTo>
                    <a:pt x="192" y="195"/>
                  </a:lnTo>
                  <a:lnTo>
                    <a:pt x="175" y="199"/>
                  </a:lnTo>
                  <a:lnTo>
                    <a:pt x="157" y="199"/>
                  </a:lnTo>
                  <a:lnTo>
                    <a:pt x="140" y="199"/>
                  </a:lnTo>
                  <a:lnTo>
                    <a:pt x="122" y="199"/>
                  </a:lnTo>
                  <a:lnTo>
                    <a:pt x="112" y="199"/>
                  </a:lnTo>
                  <a:lnTo>
                    <a:pt x="98" y="195"/>
                  </a:lnTo>
                  <a:lnTo>
                    <a:pt x="87" y="195"/>
                  </a:lnTo>
                  <a:lnTo>
                    <a:pt x="77" y="192"/>
                  </a:lnTo>
                  <a:lnTo>
                    <a:pt x="66" y="188"/>
                  </a:lnTo>
                  <a:lnTo>
                    <a:pt x="52" y="181"/>
                  </a:lnTo>
                  <a:lnTo>
                    <a:pt x="42" y="174"/>
                  </a:lnTo>
                  <a:lnTo>
                    <a:pt x="35" y="167"/>
                  </a:lnTo>
                  <a:lnTo>
                    <a:pt x="24" y="160"/>
                  </a:lnTo>
                  <a:lnTo>
                    <a:pt x="17" y="150"/>
                  </a:lnTo>
                  <a:lnTo>
                    <a:pt x="17" y="143"/>
                  </a:lnTo>
                  <a:lnTo>
                    <a:pt x="14" y="136"/>
                  </a:lnTo>
                  <a:lnTo>
                    <a:pt x="10" y="119"/>
                  </a:lnTo>
                  <a:lnTo>
                    <a:pt x="10" y="101"/>
                  </a:lnTo>
                  <a:lnTo>
                    <a:pt x="10" y="77"/>
                  </a:lnTo>
                  <a:lnTo>
                    <a:pt x="10" y="66"/>
                  </a:lnTo>
                  <a:lnTo>
                    <a:pt x="10" y="56"/>
                  </a:lnTo>
                  <a:lnTo>
                    <a:pt x="7" y="45"/>
                  </a:lnTo>
                  <a:lnTo>
                    <a:pt x="7" y="38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3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92900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3DDB5AA-F2EC-47DF-98E9-444B22BD0C44}"/>
              </a:ext>
            </a:extLst>
          </p:cNvPr>
          <p:cNvGrpSpPr/>
          <p:nvPr/>
        </p:nvGrpSpPr>
        <p:grpSpPr>
          <a:xfrm>
            <a:off x="1929984" y="2385573"/>
            <a:ext cx="1171765" cy="2164967"/>
            <a:chOff x="2507500" y="12136806"/>
            <a:chExt cx="1171765" cy="2164967"/>
          </a:xfrm>
        </p:grpSpPr>
        <p:sp>
          <p:nvSpPr>
            <p:cNvPr id="3" name="Freeform 66">
              <a:extLst>
                <a:ext uri="{FF2B5EF4-FFF2-40B4-BE49-F238E27FC236}">
                  <a16:creationId xmlns:a16="http://schemas.microsoft.com/office/drawing/2014/main" id="{9DC4DA4D-423B-44F3-A8DF-2E2B17A9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500" y="12722685"/>
              <a:ext cx="234352" cy="1478652"/>
            </a:xfrm>
            <a:custGeom>
              <a:avLst/>
              <a:gdLst>
                <a:gd name="T0" fmla="*/ 42 w 42"/>
                <a:gd name="T1" fmla="*/ 28 h 265"/>
                <a:gd name="T2" fmla="*/ 42 w 42"/>
                <a:gd name="T3" fmla="*/ 70 h 265"/>
                <a:gd name="T4" fmla="*/ 42 w 42"/>
                <a:gd name="T5" fmla="*/ 108 h 265"/>
                <a:gd name="T6" fmla="*/ 42 w 42"/>
                <a:gd name="T7" fmla="*/ 140 h 265"/>
                <a:gd name="T8" fmla="*/ 42 w 42"/>
                <a:gd name="T9" fmla="*/ 168 h 265"/>
                <a:gd name="T10" fmla="*/ 42 w 42"/>
                <a:gd name="T11" fmla="*/ 192 h 265"/>
                <a:gd name="T12" fmla="*/ 38 w 42"/>
                <a:gd name="T13" fmla="*/ 209 h 265"/>
                <a:gd name="T14" fmla="*/ 38 w 42"/>
                <a:gd name="T15" fmla="*/ 223 h 265"/>
                <a:gd name="T16" fmla="*/ 38 w 42"/>
                <a:gd name="T17" fmla="*/ 237 h 265"/>
                <a:gd name="T18" fmla="*/ 35 w 42"/>
                <a:gd name="T19" fmla="*/ 251 h 265"/>
                <a:gd name="T20" fmla="*/ 31 w 42"/>
                <a:gd name="T21" fmla="*/ 262 h 265"/>
                <a:gd name="T22" fmla="*/ 28 w 42"/>
                <a:gd name="T23" fmla="*/ 265 h 265"/>
                <a:gd name="T24" fmla="*/ 21 w 42"/>
                <a:gd name="T25" fmla="*/ 265 h 265"/>
                <a:gd name="T26" fmla="*/ 14 w 42"/>
                <a:gd name="T27" fmla="*/ 258 h 265"/>
                <a:gd name="T28" fmla="*/ 7 w 42"/>
                <a:gd name="T29" fmla="*/ 241 h 265"/>
                <a:gd name="T30" fmla="*/ 3 w 42"/>
                <a:gd name="T31" fmla="*/ 230 h 265"/>
                <a:gd name="T32" fmla="*/ 3 w 42"/>
                <a:gd name="T33" fmla="*/ 223 h 265"/>
                <a:gd name="T34" fmla="*/ 7 w 42"/>
                <a:gd name="T35" fmla="*/ 206 h 265"/>
                <a:gd name="T36" fmla="*/ 7 w 42"/>
                <a:gd name="T37" fmla="*/ 185 h 265"/>
                <a:gd name="T38" fmla="*/ 10 w 42"/>
                <a:gd name="T39" fmla="*/ 168 h 265"/>
                <a:gd name="T40" fmla="*/ 10 w 42"/>
                <a:gd name="T41" fmla="*/ 143 h 265"/>
                <a:gd name="T42" fmla="*/ 10 w 42"/>
                <a:gd name="T43" fmla="*/ 119 h 265"/>
                <a:gd name="T44" fmla="*/ 10 w 42"/>
                <a:gd name="T45" fmla="*/ 87 h 265"/>
                <a:gd name="T46" fmla="*/ 10 w 42"/>
                <a:gd name="T47" fmla="*/ 63 h 265"/>
                <a:gd name="T48" fmla="*/ 10 w 42"/>
                <a:gd name="T49" fmla="*/ 45 h 265"/>
                <a:gd name="T50" fmla="*/ 7 w 42"/>
                <a:gd name="T51" fmla="*/ 31 h 265"/>
                <a:gd name="T52" fmla="*/ 3 w 42"/>
                <a:gd name="T53" fmla="*/ 21 h 265"/>
                <a:gd name="T54" fmla="*/ 0 w 42"/>
                <a:gd name="T55" fmla="*/ 7 h 265"/>
                <a:gd name="T56" fmla="*/ 3 w 42"/>
                <a:gd name="T57" fmla="*/ 0 h 265"/>
                <a:gd name="T58" fmla="*/ 10 w 42"/>
                <a:gd name="T59" fmla="*/ 0 h 265"/>
                <a:gd name="T60" fmla="*/ 17 w 42"/>
                <a:gd name="T61" fmla="*/ 0 h 265"/>
                <a:gd name="T62" fmla="*/ 35 w 42"/>
                <a:gd name="T63" fmla="*/ 3 h 265"/>
                <a:gd name="T64" fmla="*/ 42 w 42"/>
                <a:gd name="T65" fmla="*/ 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265">
                  <a:moveTo>
                    <a:pt x="42" y="7"/>
                  </a:moveTo>
                  <a:lnTo>
                    <a:pt x="42" y="28"/>
                  </a:lnTo>
                  <a:lnTo>
                    <a:pt x="42" y="49"/>
                  </a:lnTo>
                  <a:lnTo>
                    <a:pt x="42" y="70"/>
                  </a:lnTo>
                  <a:lnTo>
                    <a:pt x="42" y="87"/>
                  </a:lnTo>
                  <a:lnTo>
                    <a:pt x="42" y="108"/>
                  </a:lnTo>
                  <a:lnTo>
                    <a:pt x="42" y="122"/>
                  </a:lnTo>
                  <a:lnTo>
                    <a:pt x="42" y="140"/>
                  </a:lnTo>
                  <a:lnTo>
                    <a:pt x="42" y="154"/>
                  </a:lnTo>
                  <a:lnTo>
                    <a:pt x="42" y="168"/>
                  </a:lnTo>
                  <a:lnTo>
                    <a:pt x="42" y="178"/>
                  </a:lnTo>
                  <a:lnTo>
                    <a:pt x="42" y="192"/>
                  </a:lnTo>
                  <a:lnTo>
                    <a:pt x="38" y="202"/>
                  </a:lnTo>
                  <a:lnTo>
                    <a:pt x="38" y="209"/>
                  </a:lnTo>
                  <a:lnTo>
                    <a:pt x="38" y="216"/>
                  </a:lnTo>
                  <a:lnTo>
                    <a:pt x="38" y="223"/>
                  </a:lnTo>
                  <a:lnTo>
                    <a:pt x="38" y="230"/>
                  </a:lnTo>
                  <a:lnTo>
                    <a:pt x="38" y="237"/>
                  </a:lnTo>
                  <a:lnTo>
                    <a:pt x="35" y="244"/>
                  </a:lnTo>
                  <a:lnTo>
                    <a:pt x="35" y="251"/>
                  </a:lnTo>
                  <a:lnTo>
                    <a:pt x="35" y="258"/>
                  </a:lnTo>
                  <a:lnTo>
                    <a:pt x="31" y="262"/>
                  </a:lnTo>
                  <a:lnTo>
                    <a:pt x="31" y="265"/>
                  </a:lnTo>
                  <a:lnTo>
                    <a:pt x="28" y="265"/>
                  </a:lnTo>
                  <a:lnTo>
                    <a:pt x="24" y="265"/>
                  </a:lnTo>
                  <a:lnTo>
                    <a:pt x="21" y="265"/>
                  </a:lnTo>
                  <a:lnTo>
                    <a:pt x="17" y="262"/>
                  </a:lnTo>
                  <a:lnTo>
                    <a:pt x="14" y="258"/>
                  </a:lnTo>
                  <a:lnTo>
                    <a:pt x="10" y="251"/>
                  </a:lnTo>
                  <a:lnTo>
                    <a:pt x="7" y="241"/>
                  </a:lnTo>
                  <a:lnTo>
                    <a:pt x="7" y="237"/>
                  </a:lnTo>
                  <a:lnTo>
                    <a:pt x="3" y="230"/>
                  </a:lnTo>
                  <a:lnTo>
                    <a:pt x="3" y="227"/>
                  </a:lnTo>
                  <a:lnTo>
                    <a:pt x="3" y="223"/>
                  </a:lnTo>
                  <a:lnTo>
                    <a:pt x="3" y="216"/>
                  </a:lnTo>
                  <a:lnTo>
                    <a:pt x="7" y="206"/>
                  </a:lnTo>
                  <a:lnTo>
                    <a:pt x="7" y="192"/>
                  </a:lnTo>
                  <a:lnTo>
                    <a:pt x="7" y="185"/>
                  </a:lnTo>
                  <a:lnTo>
                    <a:pt x="7" y="178"/>
                  </a:lnTo>
                  <a:lnTo>
                    <a:pt x="10" y="168"/>
                  </a:lnTo>
                  <a:lnTo>
                    <a:pt x="10" y="157"/>
                  </a:lnTo>
                  <a:lnTo>
                    <a:pt x="10" y="143"/>
                  </a:lnTo>
                  <a:lnTo>
                    <a:pt x="10" y="133"/>
                  </a:lnTo>
                  <a:lnTo>
                    <a:pt x="10" y="119"/>
                  </a:lnTo>
                  <a:lnTo>
                    <a:pt x="10" y="101"/>
                  </a:lnTo>
                  <a:lnTo>
                    <a:pt x="10" y="87"/>
                  </a:lnTo>
                  <a:lnTo>
                    <a:pt x="10" y="73"/>
                  </a:lnTo>
                  <a:lnTo>
                    <a:pt x="10" y="63"/>
                  </a:lnTo>
                  <a:lnTo>
                    <a:pt x="10" y="52"/>
                  </a:lnTo>
                  <a:lnTo>
                    <a:pt x="10" y="45"/>
                  </a:lnTo>
                  <a:lnTo>
                    <a:pt x="10" y="38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3" y="2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5" y="3"/>
                  </a:lnTo>
                  <a:lnTo>
                    <a:pt x="42" y="7"/>
                  </a:lnTo>
                  <a:lnTo>
                    <a:pt x="42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7">
              <a:extLst>
                <a:ext uri="{FF2B5EF4-FFF2-40B4-BE49-F238E27FC236}">
                  <a16:creationId xmlns:a16="http://schemas.microsoft.com/office/drawing/2014/main" id="{093B4BFC-4CCE-4DCA-AB34-90BE06ABF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795" y="12136806"/>
              <a:ext cx="485446" cy="680737"/>
            </a:xfrm>
            <a:custGeom>
              <a:avLst/>
              <a:gdLst>
                <a:gd name="T0" fmla="*/ 35 w 87"/>
                <a:gd name="T1" fmla="*/ 39 h 122"/>
                <a:gd name="T2" fmla="*/ 38 w 87"/>
                <a:gd name="T3" fmla="*/ 28 h 122"/>
                <a:gd name="T4" fmla="*/ 38 w 87"/>
                <a:gd name="T5" fmla="*/ 21 h 122"/>
                <a:gd name="T6" fmla="*/ 38 w 87"/>
                <a:gd name="T7" fmla="*/ 18 h 122"/>
                <a:gd name="T8" fmla="*/ 38 w 87"/>
                <a:gd name="T9" fmla="*/ 14 h 122"/>
                <a:gd name="T10" fmla="*/ 35 w 87"/>
                <a:gd name="T11" fmla="*/ 11 h 122"/>
                <a:gd name="T12" fmla="*/ 35 w 87"/>
                <a:gd name="T13" fmla="*/ 11 h 122"/>
                <a:gd name="T14" fmla="*/ 35 w 87"/>
                <a:gd name="T15" fmla="*/ 7 h 122"/>
                <a:gd name="T16" fmla="*/ 38 w 87"/>
                <a:gd name="T17" fmla="*/ 4 h 122"/>
                <a:gd name="T18" fmla="*/ 42 w 87"/>
                <a:gd name="T19" fmla="*/ 0 h 122"/>
                <a:gd name="T20" fmla="*/ 49 w 87"/>
                <a:gd name="T21" fmla="*/ 0 h 122"/>
                <a:gd name="T22" fmla="*/ 56 w 87"/>
                <a:gd name="T23" fmla="*/ 0 h 122"/>
                <a:gd name="T24" fmla="*/ 66 w 87"/>
                <a:gd name="T25" fmla="*/ 4 h 122"/>
                <a:gd name="T26" fmla="*/ 77 w 87"/>
                <a:gd name="T27" fmla="*/ 11 h 122"/>
                <a:gd name="T28" fmla="*/ 84 w 87"/>
                <a:gd name="T29" fmla="*/ 14 h 122"/>
                <a:gd name="T30" fmla="*/ 87 w 87"/>
                <a:gd name="T31" fmla="*/ 18 h 122"/>
                <a:gd name="T32" fmla="*/ 87 w 87"/>
                <a:gd name="T33" fmla="*/ 21 h 122"/>
                <a:gd name="T34" fmla="*/ 87 w 87"/>
                <a:gd name="T35" fmla="*/ 25 h 122"/>
                <a:gd name="T36" fmla="*/ 84 w 87"/>
                <a:gd name="T37" fmla="*/ 32 h 122"/>
                <a:gd name="T38" fmla="*/ 77 w 87"/>
                <a:gd name="T39" fmla="*/ 39 h 122"/>
                <a:gd name="T40" fmla="*/ 70 w 87"/>
                <a:gd name="T41" fmla="*/ 53 h 122"/>
                <a:gd name="T42" fmla="*/ 59 w 87"/>
                <a:gd name="T43" fmla="*/ 63 h 122"/>
                <a:gd name="T44" fmla="*/ 45 w 87"/>
                <a:gd name="T45" fmla="*/ 80 h 122"/>
                <a:gd name="T46" fmla="*/ 31 w 87"/>
                <a:gd name="T47" fmla="*/ 101 h 122"/>
                <a:gd name="T48" fmla="*/ 17 w 87"/>
                <a:gd name="T49" fmla="*/ 122 h 122"/>
                <a:gd name="T50" fmla="*/ 0 w 87"/>
                <a:gd name="T51" fmla="*/ 122 h 122"/>
                <a:gd name="T52" fmla="*/ 7 w 87"/>
                <a:gd name="T53" fmla="*/ 105 h 122"/>
                <a:gd name="T54" fmla="*/ 14 w 87"/>
                <a:gd name="T55" fmla="*/ 91 h 122"/>
                <a:gd name="T56" fmla="*/ 17 w 87"/>
                <a:gd name="T57" fmla="*/ 77 h 122"/>
                <a:gd name="T58" fmla="*/ 24 w 87"/>
                <a:gd name="T59" fmla="*/ 66 h 122"/>
                <a:gd name="T60" fmla="*/ 28 w 87"/>
                <a:gd name="T61" fmla="*/ 56 h 122"/>
                <a:gd name="T62" fmla="*/ 31 w 87"/>
                <a:gd name="T63" fmla="*/ 49 h 122"/>
                <a:gd name="T64" fmla="*/ 35 w 87"/>
                <a:gd name="T65" fmla="*/ 42 h 122"/>
                <a:gd name="T66" fmla="*/ 35 w 87"/>
                <a:gd name="T67" fmla="*/ 39 h 122"/>
                <a:gd name="T68" fmla="*/ 35 w 87"/>
                <a:gd name="T69" fmla="*/ 3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" h="122">
                  <a:moveTo>
                    <a:pt x="35" y="39"/>
                  </a:moveTo>
                  <a:lnTo>
                    <a:pt x="38" y="28"/>
                  </a:lnTo>
                  <a:lnTo>
                    <a:pt x="38" y="21"/>
                  </a:lnTo>
                  <a:lnTo>
                    <a:pt x="38" y="18"/>
                  </a:lnTo>
                  <a:lnTo>
                    <a:pt x="38" y="1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7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6" y="4"/>
                  </a:lnTo>
                  <a:lnTo>
                    <a:pt x="77" y="11"/>
                  </a:lnTo>
                  <a:lnTo>
                    <a:pt x="84" y="14"/>
                  </a:lnTo>
                  <a:lnTo>
                    <a:pt x="87" y="18"/>
                  </a:lnTo>
                  <a:lnTo>
                    <a:pt x="87" y="21"/>
                  </a:lnTo>
                  <a:lnTo>
                    <a:pt x="87" y="25"/>
                  </a:lnTo>
                  <a:lnTo>
                    <a:pt x="84" y="32"/>
                  </a:lnTo>
                  <a:lnTo>
                    <a:pt x="77" y="39"/>
                  </a:lnTo>
                  <a:lnTo>
                    <a:pt x="70" y="53"/>
                  </a:lnTo>
                  <a:lnTo>
                    <a:pt x="59" y="63"/>
                  </a:lnTo>
                  <a:lnTo>
                    <a:pt x="45" y="80"/>
                  </a:lnTo>
                  <a:lnTo>
                    <a:pt x="31" y="101"/>
                  </a:lnTo>
                  <a:lnTo>
                    <a:pt x="17" y="122"/>
                  </a:lnTo>
                  <a:lnTo>
                    <a:pt x="0" y="122"/>
                  </a:lnTo>
                  <a:lnTo>
                    <a:pt x="7" y="105"/>
                  </a:lnTo>
                  <a:lnTo>
                    <a:pt x="14" y="91"/>
                  </a:lnTo>
                  <a:lnTo>
                    <a:pt x="17" y="77"/>
                  </a:lnTo>
                  <a:lnTo>
                    <a:pt x="24" y="66"/>
                  </a:lnTo>
                  <a:lnTo>
                    <a:pt x="28" y="56"/>
                  </a:lnTo>
                  <a:lnTo>
                    <a:pt x="31" y="49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8">
              <a:extLst>
                <a:ext uri="{FF2B5EF4-FFF2-40B4-BE49-F238E27FC236}">
                  <a16:creationId xmlns:a16="http://schemas.microsoft.com/office/drawing/2014/main" id="{92B32D05-BB82-4692-9FCA-EC57C5E30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359" y="12566450"/>
              <a:ext cx="1076906" cy="1735323"/>
            </a:xfrm>
            <a:custGeom>
              <a:avLst/>
              <a:gdLst>
                <a:gd name="T0" fmla="*/ 165 w 193"/>
                <a:gd name="T1" fmla="*/ 297 h 311"/>
                <a:gd name="T2" fmla="*/ 154 w 193"/>
                <a:gd name="T3" fmla="*/ 311 h 311"/>
                <a:gd name="T4" fmla="*/ 144 w 193"/>
                <a:gd name="T5" fmla="*/ 311 h 311"/>
                <a:gd name="T6" fmla="*/ 137 w 193"/>
                <a:gd name="T7" fmla="*/ 300 h 311"/>
                <a:gd name="T8" fmla="*/ 137 w 193"/>
                <a:gd name="T9" fmla="*/ 290 h 311"/>
                <a:gd name="T10" fmla="*/ 133 w 193"/>
                <a:gd name="T11" fmla="*/ 279 h 311"/>
                <a:gd name="T12" fmla="*/ 126 w 193"/>
                <a:gd name="T13" fmla="*/ 262 h 311"/>
                <a:gd name="T14" fmla="*/ 116 w 193"/>
                <a:gd name="T15" fmla="*/ 244 h 311"/>
                <a:gd name="T16" fmla="*/ 116 w 193"/>
                <a:gd name="T17" fmla="*/ 237 h 311"/>
                <a:gd name="T18" fmla="*/ 130 w 193"/>
                <a:gd name="T19" fmla="*/ 241 h 311"/>
                <a:gd name="T20" fmla="*/ 140 w 193"/>
                <a:gd name="T21" fmla="*/ 241 h 311"/>
                <a:gd name="T22" fmla="*/ 144 w 193"/>
                <a:gd name="T23" fmla="*/ 244 h 311"/>
                <a:gd name="T24" fmla="*/ 144 w 193"/>
                <a:gd name="T25" fmla="*/ 244 h 311"/>
                <a:gd name="T26" fmla="*/ 147 w 193"/>
                <a:gd name="T27" fmla="*/ 234 h 311"/>
                <a:gd name="T28" fmla="*/ 147 w 193"/>
                <a:gd name="T29" fmla="*/ 216 h 311"/>
                <a:gd name="T30" fmla="*/ 147 w 193"/>
                <a:gd name="T31" fmla="*/ 192 h 311"/>
                <a:gd name="T32" fmla="*/ 147 w 193"/>
                <a:gd name="T33" fmla="*/ 175 h 311"/>
                <a:gd name="T34" fmla="*/ 147 w 193"/>
                <a:gd name="T35" fmla="*/ 157 h 311"/>
                <a:gd name="T36" fmla="*/ 147 w 193"/>
                <a:gd name="T37" fmla="*/ 136 h 311"/>
                <a:gd name="T38" fmla="*/ 147 w 193"/>
                <a:gd name="T39" fmla="*/ 112 h 311"/>
                <a:gd name="T40" fmla="*/ 144 w 193"/>
                <a:gd name="T41" fmla="*/ 84 h 311"/>
                <a:gd name="T42" fmla="*/ 144 w 193"/>
                <a:gd name="T43" fmla="*/ 63 h 311"/>
                <a:gd name="T44" fmla="*/ 140 w 193"/>
                <a:gd name="T45" fmla="*/ 49 h 311"/>
                <a:gd name="T46" fmla="*/ 140 w 193"/>
                <a:gd name="T47" fmla="*/ 42 h 311"/>
                <a:gd name="T48" fmla="*/ 137 w 193"/>
                <a:gd name="T49" fmla="*/ 38 h 311"/>
                <a:gd name="T50" fmla="*/ 123 w 193"/>
                <a:gd name="T51" fmla="*/ 38 h 311"/>
                <a:gd name="T52" fmla="*/ 98 w 193"/>
                <a:gd name="T53" fmla="*/ 42 h 311"/>
                <a:gd name="T54" fmla="*/ 70 w 193"/>
                <a:gd name="T55" fmla="*/ 45 h 311"/>
                <a:gd name="T56" fmla="*/ 35 w 193"/>
                <a:gd name="T57" fmla="*/ 52 h 311"/>
                <a:gd name="T58" fmla="*/ 11 w 193"/>
                <a:gd name="T59" fmla="*/ 52 h 311"/>
                <a:gd name="T60" fmla="*/ 0 w 193"/>
                <a:gd name="T61" fmla="*/ 31 h 311"/>
                <a:gd name="T62" fmla="*/ 25 w 193"/>
                <a:gd name="T63" fmla="*/ 28 h 311"/>
                <a:gd name="T64" fmla="*/ 60 w 193"/>
                <a:gd name="T65" fmla="*/ 24 h 311"/>
                <a:gd name="T66" fmla="*/ 91 w 193"/>
                <a:gd name="T67" fmla="*/ 17 h 311"/>
                <a:gd name="T68" fmla="*/ 112 w 193"/>
                <a:gd name="T69" fmla="*/ 14 h 311"/>
                <a:gd name="T70" fmla="*/ 126 w 193"/>
                <a:gd name="T71" fmla="*/ 10 h 311"/>
                <a:gd name="T72" fmla="*/ 133 w 193"/>
                <a:gd name="T73" fmla="*/ 7 h 311"/>
                <a:gd name="T74" fmla="*/ 147 w 193"/>
                <a:gd name="T75" fmla="*/ 0 h 311"/>
                <a:gd name="T76" fmla="*/ 158 w 193"/>
                <a:gd name="T77" fmla="*/ 3 h 311"/>
                <a:gd name="T78" fmla="*/ 175 w 193"/>
                <a:gd name="T79" fmla="*/ 14 h 311"/>
                <a:gd name="T80" fmla="*/ 189 w 193"/>
                <a:gd name="T81" fmla="*/ 28 h 311"/>
                <a:gd name="T82" fmla="*/ 193 w 193"/>
                <a:gd name="T83" fmla="*/ 35 h 311"/>
                <a:gd name="T84" fmla="*/ 189 w 193"/>
                <a:gd name="T85" fmla="*/ 45 h 311"/>
                <a:gd name="T86" fmla="*/ 182 w 193"/>
                <a:gd name="T87" fmla="*/ 52 h 311"/>
                <a:gd name="T88" fmla="*/ 182 w 193"/>
                <a:gd name="T89" fmla="*/ 66 h 311"/>
                <a:gd name="T90" fmla="*/ 182 w 193"/>
                <a:gd name="T91" fmla="*/ 84 h 311"/>
                <a:gd name="T92" fmla="*/ 182 w 193"/>
                <a:gd name="T93" fmla="*/ 105 h 311"/>
                <a:gd name="T94" fmla="*/ 182 w 193"/>
                <a:gd name="T95" fmla="*/ 136 h 311"/>
                <a:gd name="T96" fmla="*/ 182 w 193"/>
                <a:gd name="T97" fmla="*/ 175 h 311"/>
                <a:gd name="T98" fmla="*/ 182 w 193"/>
                <a:gd name="T99" fmla="*/ 216 h 311"/>
                <a:gd name="T100" fmla="*/ 182 w 193"/>
                <a:gd name="T101" fmla="*/ 248 h 311"/>
                <a:gd name="T102" fmla="*/ 179 w 193"/>
                <a:gd name="T103" fmla="*/ 272 h 311"/>
                <a:gd name="T104" fmla="*/ 172 w 193"/>
                <a:gd name="T105" fmla="*/ 29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3" h="311">
                  <a:moveTo>
                    <a:pt x="172" y="290"/>
                  </a:moveTo>
                  <a:lnTo>
                    <a:pt x="165" y="297"/>
                  </a:lnTo>
                  <a:lnTo>
                    <a:pt x="158" y="304"/>
                  </a:lnTo>
                  <a:lnTo>
                    <a:pt x="154" y="311"/>
                  </a:lnTo>
                  <a:lnTo>
                    <a:pt x="147" y="311"/>
                  </a:lnTo>
                  <a:lnTo>
                    <a:pt x="144" y="311"/>
                  </a:lnTo>
                  <a:lnTo>
                    <a:pt x="140" y="307"/>
                  </a:lnTo>
                  <a:lnTo>
                    <a:pt x="137" y="300"/>
                  </a:lnTo>
                  <a:lnTo>
                    <a:pt x="140" y="293"/>
                  </a:lnTo>
                  <a:lnTo>
                    <a:pt x="137" y="290"/>
                  </a:lnTo>
                  <a:lnTo>
                    <a:pt x="137" y="283"/>
                  </a:lnTo>
                  <a:lnTo>
                    <a:pt x="133" y="279"/>
                  </a:lnTo>
                  <a:lnTo>
                    <a:pt x="130" y="272"/>
                  </a:lnTo>
                  <a:lnTo>
                    <a:pt x="126" y="262"/>
                  </a:lnTo>
                  <a:lnTo>
                    <a:pt x="123" y="255"/>
                  </a:lnTo>
                  <a:lnTo>
                    <a:pt x="116" y="244"/>
                  </a:lnTo>
                  <a:lnTo>
                    <a:pt x="109" y="234"/>
                  </a:lnTo>
                  <a:lnTo>
                    <a:pt x="116" y="237"/>
                  </a:lnTo>
                  <a:lnTo>
                    <a:pt x="123" y="237"/>
                  </a:lnTo>
                  <a:lnTo>
                    <a:pt x="130" y="241"/>
                  </a:lnTo>
                  <a:lnTo>
                    <a:pt x="137" y="241"/>
                  </a:lnTo>
                  <a:lnTo>
                    <a:pt x="140" y="241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4" y="241"/>
                  </a:lnTo>
                  <a:lnTo>
                    <a:pt x="147" y="234"/>
                  </a:lnTo>
                  <a:lnTo>
                    <a:pt x="147" y="227"/>
                  </a:lnTo>
                  <a:lnTo>
                    <a:pt x="147" y="216"/>
                  </a:lnTo>
                  <a:lnTo>
                    <a:pt x="147" y="206"/>
                  </a:lnTo>
                  <a:lnTo>
                    <a:pt x="147" y="192"/>
                  </a:lnTo>
                  <a:lnTo>
                    <a:pt x="147" y="182"/>
                  </a:lnTo>
                  <a:lnTo>
                    <a:pt x="147" y="175"/>
                  </a:lnTo>
                  <a:lnTo>
                    <a:pt x="147" y="168"/>
                  </a:lnTo>
                  <a:lnTo>
                    <a:pt x="147" y="157"/>
                  </a:lnTo>
                  <a:lnTo>
                    <a:pt x="147" y="147"/>
                  </a:lnTo>
                  <a:lnTo>
                    <a:pt x="147" y="136"/>
                  </a:lnTo>
                  <a:lnTo>
                    <a:pt x="147" y="126"/>
                  </a:lnTo>
                  <a:lnTo>
                    <a:pt x="147" y="112"/>
                  </a:lnTo>
                  <a:lnTo>
                    <a:pt x="144" y="98"/>
                  </a:lnTo>
                  <a:lnTo>
                    <a:pt x="144" y="84"/>
                  </a:lnTo>
                  <a:lnTo>
                    <a:pt x="144" y="73"/>
                  </a:lnTo>
                  <a:lnTo>
                    <a:pt x="144" y="63"/>
                  </a:lnTo>
                  <a:lnTo>
                    <a:pt x="140" y="56"/>
                  </a:lnTo>
                  <a:lnTo>
                    <a:pt x="140" y="49"/>
                  </a:lnTo>
                  <a:lnTo>
                    <a:pt x="140" y="45"/>
                  </a:lnTo>
                  <a:lnTo>
                    <a:pt x="140" y="42"/>
                  </a:lnTo>
                  <a:lnTo>
                    <a:pt x="140" y="38"/>
                  </a:lnTo>
                  <a:lnTo>
                    <a:pt x="137" y="38"/>
                  </a:lnTo>
                  <a:lnTo>
                    <a:pt x="130" y="38"/>
                  </a:lnTo>
                  <a:lnTo>
                    <a:pt x="123" y="38"/>
                  </a:lnTo>
                  <a:lnTo>
                    <a:pt x="112" y="38"/>
                  </a:lnTo>
                  <a:lnTo>
                    <a:pt x="98" y="42"/>
                  </a:lnTo>
                  <a:lnTo>
                    <a:pt x="88" y="42"/>
                  </a:lnTo>
                  <a:lnTo>
                    <a:pt x="70" y="45"/>
                  </a:lnTo>
                  <a:lnTo>
                    <a:pt x="53" y="49"/>
                  </a:lnTo>
                  <a:lnTo>
                    <a:pt x="35" y="52"/>
                  </a:lnTo>
                  <a:lnTo>
                    <a:pt x="21" y="52"/>
                  </a:lnTo>
                  <a:lnTo>
                    <a:pt x="11" y="52"/>
                  </a:lnTo>
                  <a:lnTo>
                    <a:pt x="0" y="52"/>
                  </a:lnTo>
                  <a:lnTo>
                    <a:pt x="0" y="31"/>
                  </a:lnTo>
                  <a:lnTo>
                    <a:pt x="11" y="31"/>
                  </a:lnTo>
                  <a:lnTo>
                    <a:pt x="25" y="28"/>
                  </a:lnTo>
                  <a:lnTo>
                    <a:pt x="42" y="28"/>
                  </a:lnTo>
                  <a:lnTo>
                    <a:pt x="60" y="24"/>
                  </a:lnTo>
                  <a:lnTo>
                    <a:pt x="74" y="21"/>
                  </a:lnTo>
                  <a:lnTo>
                    <a:pt x="91" y="17"/>
                  </a:lnTo>
                  <a:lnTo>
                    <a:pt x="102" y="14"/>
                  </a:lnTo>
                  <a:lnTo>
                    <a:pt x="112" y="14"/>
                  </a:lnTo>
                  <a:lnTo>
                    <a:pt x="119" y="10"/>
                  </a:lnTo>
                  <a:lnTo>
                    <a:pt x="126" y="10"/>
                  </a:lnTo>
                  <a:lnTo>
                    <a:pt x="130" y="10"/>
                  </a:lnTo>
                  <a:lnTo>
                    <a:pt x="133" y="7"/>
                  </a:lnTo>
                  <a:lnTo>
                    <a:pt x="140" y="3"/>
                  </a:lnTo>
                  <a:lnTo>
                    <a:pt x="147" y="0"/>
                  </a:lnTo>
                  <a:lnTo>
                    <a:pt x="151" y="3"/>
                  </a:lnTo>
                  <a:lnTo>
                    <a:pt x="158" y="3"/>
                  </a:lnTo>
                  <a:lnTo>
                    <a:pt x="165" y="10"/>
                  </a:lnTo>
                  <a:lnTo>
                    <a:pt x="175" y="14"/>
                  </a:lnTo>
                  <a:lnTo>
                    <a:pt x="182" y="21"/>
                  </a:lnTo>
                  <a:lnTo>
                    <a:pt x="189" y="28"/>
                  </a:lnTo>
                  <a:lnTo>
                    <a:pt x="193" y="31"/>
                  </a:lnTo>
                  <a:lnTo>
                    <a:pt x="193" y="35"/>
                  </a:lnTo>
                  <a:lnTo>
                    <a:pt x="193" y="42"/>
                  </a:lnTo>
                  <a:lnTo>
                    <a:pt x="189" y="45"/>
                  </a:lnTo>
                  <a:lnTo>
                    <a:pt x="186" y="49"/>
                  </a:lnTo>
                  <a:lnTo>
                    <a:pt x="182" y="52"/>
                  </a:lnTo>
                  <a:lnTo>
                    <a:pt x="182" y="59"/>
                  </a:lnTo>
                  <a:lnTo>
                    <a:pt x="182" y="66"/>
                  </a:lnTo>
                  <a:lnTo>
                    <a:pt x="182" y="73"/>
                  </a:lnTo>
                  <a:lnTo>
                    <a:pt x="182" y="84"/>
                  </a:lnTo>
                  <a:lnTo>
                    <a:pt x="182" y="94"/>
                  </a:lnTo>
                  <a:lnTo>
                    <a:pt x="182" y="105"/>
                  </a:lnTo>
                  <a:lnTo>
                    <a:pt x="182" y="119"/>
                  </a:lnTo>
                  <a:lnTo>
                    <a:pt x="182" y="136"/>
                  </a:lnTo>
                  <a:lnTo>
                    <a:pt x="182" y="154"/>
                  </a:lnTo>
                  <a:lnTo>
                    <a:pt x="182" y="175"/>
                  </a:lnTo>
                  <a:lnTo>
                    <a:pt x="182" y="196"/>
                  </a:lnTo>
                  <a:lnTo>
                    <a:pt x="182" y="216"/>
                  </a:lnTo>
                  <a:lnTo>
                    <a:pt x="182" y="234"/>
                  </a:lnTo>
                  <a:lnTo>
                    <a:pt x="182" y="248"/>
                  </a:lnTo>
                  <a:lnTo>
                    <a:pt x="179" y="262"/>
                  </a:lnTo>
                  <a:lnTo>
                    <a:pt x="179" y="272"/>
                  </a:lnTo>
                  <a:lnTo>
                    <a:pt x="175" y="283"/>
                  </a:lnTo>
                  <a:lnTo>
                    <a:pt x="172" y="290"/>
                  </a:lnTo>
                  <a:lnTo>
                    <a:pt x="172" y="29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9">
              <a:extLst>
                <a:ext uri="{FF2B5EF4-FFF2-40B4-BE49-F238E27FC236}">
                  <a16:creationId xmlns:a16="http://schemas.microsoft.com/office/drawing/2014/main" id="{3130247F-FC0D-491E-B4B7-16B20AE33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678" y="13012835"/>
              <a:ext cx="641681" cy="217614"/>
            </a:xfrm>
            <a:custGeom>
              <a:avLst/>
              <a:gdLst>
                <a:gd name="T0" fmla="*/ 0 w 115"/>
                <a:gd name="T1" fmla="*/ 18 h 39"/>
                <a:gd name="T2" fmla="*/ 10 w 115"/>
                <a:gd name="T3" fmla="*/ 14 h 39"/>
                <a:gd name="T4" fmla="*/ 24 w 115"/>
                <a:gd name="T5" fmla="*/ 14 h 39"/>
                <a:gd name="T6" fmla="*/ 38 w 115"/>
                <a:gd name="T7" fmla="*/ 11 h 39"/>
                <a:gd name="T8" fmla="*/ 49 w 115"/>
                <a:gd name="T9" fmla="*/ 7 h 39"/>
                <a:gd name="T10" fmla="*/ 63 w 115"/>
                <a:gd name="T11" fmla="*/ 4 h 39"/>
                <a:gd name="T12" fmla="*/ 73 w 115"/>
                <a:gd name="T13" fmla="*/ 0 h 39"/>
                <a:gd name="T14" fmla="*/ 80 w 115"/>
                <a:gd name="T15" fmla="*/ 0 h 39"/>
                <a:gd name="T16" fmla="*/ 87 w 115"/>
                <a:gd name="T17" fmla="*/ 0 h 39"/>
                <a:gd name="T18" fmla="*/ 98 w 115"/>
                <a:gd name="T19" fmla="*/ 0 h 39"/>
                <a:gd name="T20" fmla="*/ 105 w 115"/>
                <a:gd name="T21" fmla="*/ 0 h 39"/>
                <a:gd name="T22" fmla="*/ 108 w 115"/>
                <a:gd name="T23" fmla="*/ 4 h 39"/>
                <a:gd name="T24" fmla="*/ 112 w 115"/>
                <a:gd name="T25" fmla="*/ 7 h 39"/>
                <a:gd name="T26" fmla="*/ 112 w 115"/>
                <a:gd name="T27" fmla="*/ 11 h 39"/>
                <a:gd name="T28" fmla="*/ 115 w 115"/>
                <a:gd name="T29" fmla="*/ 14 h 39"/>
                <a:gd name="T30" fmla="*/ 112 w 115"/>
                <a:gd name="T31" fmla="*/ 14 h 39"/>
                <a:gd name="T32" fmla="*/ 112 w 115"/>
                <a:gd name="T33" fmla="*/ 18 h 39"/>
                <a:gd name="T34" fmla="*/ 108 w 115"/>
                <a:gd name="T35" fmla="*/ 18 h 39"/>
                <a:gd name="T36" fmla="*/ 105 w 115"/>
                <a:gd name="T37" fmla="*/ 21 h 39"/>
                <a:gd name="T38" fmla="*/ 98 w 115"/>
                <a:gd name="T39" fmla="*/ 25 h 39"/>
                <a:gd name="T40" fmla="*/ 91 w 115"/>
                <a:gd name="T41" fmla="*/ 25 h 39"/>
                <a:gd name="T42" fmla="*/ 80 w 115"/>
                <a:gd name="T43" fmla="*/ 28 h 39"/>
                <a:gd name="T44" fmla="*/ 73 w 115"/>
                <a:gd name="T45" fmla="*/ 28 h 39"/>
                <a:gd name="T46" fmla="*/ 52 w 115"/>
                <a:gd name="T47" fmla="*/ 35 h 39"/>
                <a:gd name="T48" fmla="*/ 31 w 115"/>
                <a:gd name="T49" fmla="*/ 35 h 39"/>
                <a:gd name="T50" fmla="*/ 14 w 115"/>
                <a:gd name="T51" fmla="*/ 39 h 39"/>
                <a:gd name="T52" fmla="*/ 0 w 115"/>
                <a:gd name="T53" fmla="*/ 39 h 39"/>
                <a:gd name="T54" fmla="*/ 0 w 115"/>
                <a:gd name="T55" fmla="*/ 18 h 39"/>
                <a:gd name="T56" fmla="*/ 0 w 115"/>
                <a:gd name="T57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39">
                  <a:moveTo>
                    <a:pt x="0" y="18"/>
                  </a:moveTo>
                  <a:lnTo>
                    <a:pt x="10" y="14"/>
                  </a:lnTo>
                  <a:lnTo>
                    <a:pt x="24" y="14"/>
                  </a:lnTo>
                  <a:lnTo>
                    <a:pt x="38" y="11"/>
                  </a:lnTo>
                  <a:lnTo>
                    <a:pt x="49" y="7"/>
                  </a:lnTo>
                  <a:lnTo>
                    <a:pt x="63" y="4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8" y="4"/>
                  </a:lnTo>
                  <a:lnTo>
                    <a:pt x="112" y="7"/>
                  </a:lnTo>
                  <a:lnTo>
                    <a:pt x="112" y="11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12" y="18"/>
                  </a:lnTo>
                  <a:lnTo>
                    <a:pt x="108" y="18"/>
                  </a:lnTo>
                  <a:lnTo>
                    <a:pt x="105" y="21"/>
                  </a:lnTo>
                  <a:lnTo>
                    <a:pt x="98" y="25"/>
                  </a:lnTo>
                  <a:lnTo>
                    <a:pt x="91" y="25"/>
                  </a:lnTo>
                  <a:lnTo>
                    <a:pt x="80" y="28"/>
                  </a:lnTo>
                  <a:lnTo>
                    <a:pt x="73" y="28"/>
                  </a:lnTo>
                  <a:lnTo>
                    <a:pt x="52" y="35"/>
                  </a:lnTo>
                  <a:lnTo>
                    <a:pt x="31" y="35"/>
                  </a:lnTo>
                  <a:lnTo>
                    <a:pt x="14" y="39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0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0">
              <a:extLst>
                <a:ext uri="{FF2B5EF4-FFF2-40B4-BE49-F238E27FC236}">
                  <a16:creationId xmlns:a16="http://schemas.microsoft.com/office/drawing/2014/main" id="{816DC97C-2399-4DA9-B1FC-0CC38FEBC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678" y="13425741"/>
              <a:ext cx="624939" cy="195295"/>
            </a:xfrm>
            <a:custGeom>
              <a:avLst/>
              <a:gdLst>
                <a:gd name="T0" fmla="*/ 0 w 112"/>
                <a:gd name="T1" fmla="*/ 10 h 35"/>
                <a:gd name="T2" fmla="*/ 17 w 112"/>
                <a:gd name="T3" fmla="*/ 10 h 35"/>
                <a:gd name="T4" fmla="*/ 31 w 112"/>
                <a:gd name="T5" fmla="*/ 10 h 35"/>
                <a:gd name="T6" fmla="*/ 45 w 112"/>
                <a:gd name="T7" fmla="*/ 7 h 35"/>
                <a:gd name="T8" fmla="*/ 56 w 112"/>
                <a:gd name="T9" fmla="*/ 7 h 35"/>
                <a:gd name="T10" fmla="*/ 63 w 112"/>
                <a:gd name="T11" fmla="*/ 3 h 35"/>
                <a:gd name="T12" fmla="*/ 73 w 112"/>
                <a:gd name="T13" fmla="*/ 0 h 35"/>
                <a:gd name="T14" fmla="*/ 84 w 112"/>
                <a:gd name="T15" fmla="*/ 0 h 35"/>
                <a:gd name="T16" fmla="*/ 91 w 112"/>
                <a:gd name="T17" fmla="*/ 0 h 35"/>
                <a:gd name="T18" fmla="*/ 98 w 112"/>
                <a:gd name="T19" fmla="*/ 0 h 35"/>
                <a:gd name="T20" fmla="*/ 105 w 112"/>
                <a:gd name="T21" fmla="*/ 0 h 35"/>
                <a:gd name="T22" fmla="*/ 108 w 112"/>
                <a:gd name="T23" fmla="*/ 3 h 35"/>
                <a:gd name="T24" fmla="*/ 112 w 112"/>
                <a:gd name="T25" fmla="*/ 7 h 35"/>
                <a:gd name="T26" fmla="*/ 112 w 112"/>
                <a:gd name="T27" fmla="*/ 10 h 35"/>
                <a:gd name="T28" fmla="*/ 112 w 112"/>
                <a:gd name="T29" fmla="*/ 14 h 35"/>
                <a:gd name="T30" fmla="*/ 112 w 112"/>
                <a:gd name="T31" fmla="*/ 17 h 35"/>
                <a:gd name="T32" fmla="*/ 108 w 112"/>
                <a:gd name="T33" fmla="*/ 17 h 35"/>
                <a:gd name="T34" fmla="*/ 105 w 112"/>
                <a:gd name="T35" fmla="*/ 21 h 35"/>
                <a:gd name="T36" fmla="*/ 98 w 112"/>
                <a:gd name="T37" fmla="*/ 24 h 35"/>
                <a:gd name="T38" fmla="*/ 91 w 112"/>
                <a:gd name="T39" fmla="*/ 24 h 35"/>
                <a:gd name="T40" fmla="*/ 84 w 112"/>
                <a:gd name="T41" fmla="*/ 28 h 35"/>
                <a:gd name="T42" fmla="*/ 66 w 112"/>
                <a:gd name="T43" fmla="*/ 31 h 35"/>
                <a:gd name="T44" fmla="*/ 45 w 112"/>
                <a:gd name="T45" fmla="*/ 31 h 35"/>
                <a:gd name="T46" fmla="*/ 24 w 112"/>
                <a:gd name="T47" fmla="*/ 35 h 35"/>
                <a:gd name="T48" fmla="*/ 0 w 112"/>
                <a:gd name="T49" fmla="*/ 35 h 35"/>
                <a:gd name="T50" fmla="*/ 0 w 112"/>
                <a:gd name="T51" fmla="*/ 10 h 35"/>
                <a:gd name="T52" fmla="*/ 0 w 112"/>
                <a:gd name="T53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2" h="35">
                  <a:moveTo>
                    <a:pt x="0" y="10"/>
                  </a:moveTo>
                  <a:lnTo>
                    <a:pt x="17" y="10"/>
                  </a:lnTo>
                  <a:lnTo>
                    <a:pt x="31" y="10"/>
                  </a:lnTo>
                  <a:lnTo>
                    <a:pt x="45" y="7"/>
                  </a:lnTo>
                  <a:lnTo>
                    <a:pt x="56" y="7"/>
                  </a:lnTo>
                  <a:lnTo>
                    <a:pt x="63" y="3"/>
                  </a:lnTo>
                  <a:lnTo>
                    <a:pt x="73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8" y="3"/>
                  </a:lnTo>
                  <a:lnTo>
                    <a:pt x="112" y="7"/>
                  </a:lnTo>
                  <a:lnTo>
                    <a:pt x="112" y="10"/>
                  </a:lnTo>
                  <a:lnTo>
                    <a:pt x="112" y="14"/>
                  </a:lnTo>
                  <a:lnTo>
                    <a:pt x="112" y="17"/>
                  </a:lnTo>
                  <a:lnTo>
                    <a:pt x="108" y="17"/>
                  </a:lnTo>
                  <a:lnTo>
                    <a:pt x="105" y="21"/>
                  </a:lnTo>
                  <a:lnTo>
                    <a:pt x="98" y="24"/>
                  </a:lnTo>
                  <a:lnTo>
                    <a:pt x="91" y="24"/>
                  </a:lnTo>
                  <a:lnTo>
                    <a:pt x="84" y="28"/>
                  </a:lnTo>
                  <a:lnTo>
                    <a:pt x="66" y="31"/>
                  </a:lnTo>
                  <a:lnTo>
                    <a:pt x="45" y="31"/>
                  </a:lnTo>
                  <a:lnTo>
                    <a:pt x="24" y="35"/>
                  </a:lnTo>
                  <a:lnTo>
                    <a:pt x="0" y="35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1">
              <a:extLst>
                <a:ext uri="{FF2B5EF4-FFF2-40B4-BE49-F238E27FC236}">
                  <a16:creationId xmlns:a16="http://schemas.microsoft.com/office/drawing/2014/main" id="{B5CFA8E1-D0A3-4405-9D5C-93F5DEDA9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678" y="13872126"/>
              <a:ext cx="719798" cy="117178"/>
            </a:xfrm>
            <a:custGeom>
              <a:avLst/>
              <a:gdLst>
                <a:gd name="T0" fmla="*/ 0 w 129"/>
                <a:gd name="T1" fmla="*/ 14 h 21"/>
                <a:gd name="T2" fmla="*/ 10 w 129"/>
                <a:gd name="T3" fmla="*/ 14 h 21"/>
                <a:gd name="T4" fmla="*/ 21 w 129"/>
                <a:gd name="T5" fmla="*/ 14 h 21"/>
                <a:gd name="T6" fmla="*/ 35 w 129"/>
                <a:gd name="T7" fmla="*/ 10 h 21"/>
                <a:gd name="T8" fmla="*/ 52 w 129"/>
                <a:gd name="T9" fmla="*/ 7 h 21"/>
                <a:gd name="T10" fmla="*/ 70 w 129"/>
                <a:gd name="T11" fmla="*/ 3 h 21"/>
                <a:gd name="T12" fmla="*/ 84 w 129"/>
                <a:gd name="T13" fmla="*/ 3 h 21"/>
                <a:gd name="T14" fmla="*/ 94 w 129"/>
                <a:gd name="T15" fmla="*/ 0 h 21"/>
                <a:gd name="T16" fmla="*/ 101 w 129"/>
                <a:gd name="T17" fmla="*/ 0 h 21"/>
                <a:gd name="T18" fmla="*/ 108 w 129"/>
                <a:gd name="T19" fmla="*/ 3 h 21"/>
                <a:gd name="T20" fmla="*/ 115 w 129"/>
                <a:gd name="T21" fmla="*/ 3 h 21"/>
                <a:gd name="T22" fmla="*/ 122 w 129"/>
                <a:gd name="T23" fmla="*/ 7 h 21"/>
                <a:gd name="T24" fmla="*/ 129 w 129"/>
                <a:gd name="T25" fmla="*/ 10 h 21"/>
                <a:gd name="T26" fmla="*/ 126 w 129"/>
                <a:gd name="T27" fmla="*/ 10 h 21"/>
                <a:gd name="T28" fmla="*/ 119 w 129"/>
                <a:gd name="T29" fmla="*/ 10 h 21"/>
                <a:gd name="T30" fmla="*/ 115 w 129"/>
                <a:gd name="T31" fmla="*/ 10 h 21"/>
                <a:gd name="T32" fmla="*/ 108 w 129"/>
                <a:gd name="T33" fmla="*/ 10 h 21"/>
                <a:gd name="T34" fmla="*/ 98 w 129"/>
                <a:gd name="T35" fmla="*/ 14 h 21"/>
                <a:gd name="T36" fmla="*/ 87 w 129"/>
                <a:gd name="T37" fmla="*/ 14 h 21"/>
                <a:gd name="T38" fmla="*/ 77 w 129"/>
                <a:gd name="T39" fmla="*/ 14 h 21"/>
                <a:gd name="T40" fmla="*/ 66 w 129"/>
                <a:gd name="T41" fmla="*/ 14 h 21"/>
                <a:gd name="T42" fmla="*/ 52 w 129"/>
                <a:gd name="T43" fmla="*/ 14 h 21"/>
                <a:gd name="T44" fmla="*/ 42 w 129"/>
                <a:gd name="T45" fmla="*/ 17 h 21"/>
                <a:gd name="T46" fmla="*/ 31 w 129"/>
                <a:gd name="T47" fmla="*/ 17 h 21"/>
                <a:gd name="T48" fmla="*/ 24 w 129"/>
                <a:gd name="T49" fmla="*/ 17 h 21"/>
                <a:gd name="T50" fmla="*/ 14 w 129"/>
                <a:gd name="T51" fmla="*/ 17 h 21"/>
                <a:gd name="T52" fmla="*/ 10 w 129"/>
                <a:gd name="T53" fmla="*/ 21 h 21"/>
                <a:gd name="T54" fmla="*/ 3 w 129"/>
                <a:gd name="T55" fmla="*/ 21 h 21"/>
                <a:gd name="T56" fmla="*/ 0 w 129"/>
                <a:gd name="T57" fmla="*/ 21 h 21"/>
                <a:gd name="T58" fmla="*/ 0 w 129"/>
                <a:gd name="T59" fmla="*/ 14 h 21"/>
                <a:gd name="T60" fmla="*/ 0 w 129"/>
                <a:gd name="T61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21">
                  <a:moveTo>
                    <a:pt x="0" y="14"/>
                  </a:moveTo>
                  <a:lnTo>
                    <a:pt x="10" y="14"/>
                  </a:lnTo>
                  <a:lnTo>
                    <a:pt x="21" y="14"/>
                  </a:lnTo>
                  <a:lnTo>
                    <a:pt x="35" y="10"/>
                  </a:lnTo>
                  <a:lnTo>
                    <a:pt x="52" y="7"/>
                  </a:lnTo>
                  <a:lnTo>
                    <a:pt x="70" y="3"/>
                  </a:lnTo>
                  <a:lnTo>
                    <a:pt x="84" y="3"/>
                  </a:lnTo>
                  <a:lnTo>
                    <a:pt x="94" y="0"/>
                  </a:lnTo>
                  <a:lnTo>
                    <a:pt x="101" y="0"/>
                  </a:lnTo>
                  <a:lnTo>
                    <a:pt x="108" y="3"/>
                  </a:lnTo>
                  <a:lnTo>
                    <a:pt x="115" y="3"/>
                  </a:lnTo>
                  <a:lnTo>
                    <a:pt x="122" y="7"/>
                  </a:lnTo>
                  <a:lnTo>
                    <a:pt x="129" y="10"/>
                  </a:lnTo>
                  <a:lnTo>
                    <a:pt x="126" y="10"/>
                  </a:lnTo>
                  <a:lnTo>
                    <a:pt x="119" y="10"/>
                  </a:lnTo>
                  <a:lnTo>
                    <a:pt x="115" y="10"/>
                  </a:lnTo>
                  <a:lnTo>
                    <a:pt x="108" y="10"/>
                  </a:lnTo>
                  <a:lnTo>
                    <a:pt x="98" y="14"/>
                  </a:lnTo>
                  <a:lnTo>
                    <a:pt x="87" y="14"/>
                  </a:lnTo>
                  <a:lnTo>
                    <a:pt x="77" y="14"/>
                  </a:lnTo>
                  <a:lnTo>
                    <a:pt x="66" y="14"/>
                  </a:lnTo>
                  <a:lnTo>
                    <a:pt x="52" y="14"/>
                  </a:lnTo>
                  <a:lnTo>
                    <a:pt x="42" y="17"/>
                  </a:lnTo>
                  <a:lnTo>
                    <a:pt x="31" y="17"/>
                  </a:lnTo>
                  <a:lnTo>
                    <a:pt x="24" y="17"/>
                  </a:lnTo>
                  <a:lnTo>
                    <a:pt x="14" y="17"/>
                  </a:lnTo>
                  <a:lnTo>
                    <a:pt x="10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BD15689C-1EAA-4A28-BBB3-810D5F074A45}"/>
              </a:ext>
            </a:extLst>
          </p:cNvPr>
          <p:cNvGrpSpPr/>
          <p:nvPr/>
        </p:nvGrpSpPr>
        <p:grpSpPr>
          <a:xfrm>
            <a:off x="4972391" y="2385573"/>
            <a:ext cx="2187287" cy="2064530"/>
            <a:chOff x="4298623" y="12175863"/>
            <a:chExt cx="2187287" cy="2064530"/>
          </a:xfrm>
        </p:grpSpPr>
        <p:sp>
          <p:nvSpPr>
            <p:cNvPr id="10" name="Freeform 72">
              <a:extLst>
                <a:ext uri="{FF2B5EF4-FFF2-40B4-BE49-F238E27FC236}">
                  <a16:creationId xmlns:a16="http://schemas.microsoft.com/office/drawing/2014/main" id="{61C898D7-BDE3-4A48-969E-CAD839FBA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116" y="12800802"/>
              <a:ext cx="1383794" cy="329211"/>
            </a:xfrm>
            <a:custGeom>
              <a:avLst/>
              <a:gdLst>
                <a:gd name="T0" fmla="*/ 234 w 248"/>
                <a:gd name="T1" fmla="*/ 35 h 59"/>
                <a:gd name="T2" fmla="*/ 227 w 248"/>
                <a:gd name="T3" fmla="*/ 38 h 59"/>
                <a:gd name="T4" fmla="*/ 220 w 248"/>
                <a:gd name="T5" fmla="*/ 38 h 59"/>
                <a:gd name="T6" fmla="*/ 206 w 248"/>
                <a:gd name="T7" fmla="*/ 38 h 59"/>
                <a:gd name="T8" fmla="*/ 195 w 248"/>
                <a:gd name="T9" fmla="*/ 38 h 59"/>
                <a:gd name="T10" fmla="*/ 164 w 248"/>
                <a:gd name="T11" fmla="*/ 38 h 59"/>
                <a:gd name="T12" fmla="*/ 132 w 248"/>
                <a:gd name="T13" fmla="*/ 42 h 59"/>
                <a:gd name="T14" fmla="*/ 115 w 248"/>
                <a:gd name="T15" fmla="*/ 42 h 59"/>
                <a:gd name="T16" fmla="*/ 97 w 248"/>
                <a:gd name="T17" fmla="*/ 45 h 59"/>
                <a:gd name="T18" fmla="*/ 66 w 248"/>
                <a:gd name="T19" fmla="*/ 52 h 59"/>
                <a:gd name="T20" fmla="*/ 59 w 248"/>
                <a:gd name="T21" fmla="*/ 56 h 59"/>
                <a:gd name="T22" fmla="*/ 52 w 248"/>
                <a:gd name="T23" fmla="*/ 56 h 59"/>
                <a:gd name="T24" fmla="*/ 42 w 248"/>
                <a:gd name="T25" fmla="*/ 59 h 59"/>
                <a:gd name="T26" fmla="*/ 35 w 248"/>
                <a:gd name="T27" fmla="*/ 59 h 59"/>
                <a:gd name="T28" fmla="*/ 31 w 248"/>
                <a:gd name="T29" fmla="*/ 59 h 59"/>
                <a:gd name="T30" fmla="*/ 28 w 248"/>
                <a:gd name="T31" fmla="*/ 59 h 59"/>
                <a:gd name="T32" fmla="*/ 21 w 248"/>
                <a:gd name="T33" fmla="*/ 56 h 59"/>
                <a:gd name="T34" fmla="*/ 14 w 248"/>
                <a:gd name="T35" fmla="*/ 52 h 59"/>
                <a:gd name="T36" fmla="*/ 0 w 248"/>
                <a:gd name="T37" fmla="*/ 45 h 59"/>
                <a:gd name="T38" fmla="*/ 24 w 248"/>
                <a:gd name="T39" fmla="*/ 38 h 59"/>
                <a:gd name="T40" fmla="*/ 45 w 248"/>
                <a:gd name="T41" fmla="*/ 35 h 59"/>
                <a:gd name="T42" fmla="*/ 66 w 248"/>
                <a:gd name="T43" fmla="*/ 28 h 59"/>
                <a:gd name="T44" fmla="*/ 83 w 248"/>
                <a:gd name="T45" fmla="*/ 24 h 59"/>
                <a:gd name="T46" fmla="*/ 101 w 248"/>
                <a:gd name="T47" fmla="*/ 21 h 59"/>
                <a:gd name="T48" fmla="*/ 115 w 248"/>
                <a:gd name="T49" fmla="*/ 17 h 59"/>
                <a:gd name="T50" fmla="*/ 132 w 248"/>
                <a:gd name="T51" fmla="*/ 14 h 59"/>
                <a:gd name="T52" fmla="*/ 143 w 248"/>
                <a:gd name="T53" fmla="*/ 10 h 59"/>
                <a:gd name="T54" fmla="*/ 157 w 248"/>
                <a:gd name="T55" fmla="*/ 10 h 59"/>
                <a:gd name="T56" fmla="*/ 167 w 248"/>
                <a:gd name="T57" fmla="*/ 7 h 59"/>
                <a:gd name="T58" fmla="*/ 174 w 248"/>
                <a:gd name="T59" fmla="*/ 3 h 59"/>
                <a:gd name="T60" fmla="*/ 181 w 248"/>
                <a:gd name="T61" fmla="*/ 3 h 59"/>
                <a:gd name="T62" fmla="*/ 188 w 248"/>
                <a:gd name="T63" fmla="*/ 3 h 59"/>
                <a:gd name="T64" fmla="*/ 195 w 248"/>
                <a:gd name="T65" fmla="*/ 3 h 59"/>
                <a:gd name="T66" fmla="*/ 199 w 248"/>
                <a:gd name="T67" fmla="*/ 0 h 59"/>
                <a:gd name="T68" fmla="*/ 202 w 248"/>
                <a:gd name="T69" fmla="*/ 0 h 59"/>
                <a:gd name="T70" fmla="*/ 209 w 248"/>
                <a:gd name="T71" fmla="*/ 0 h 59"/>
                <a:gd name="T72" fmla="*/ 220 w 248"/>
                <a:gd name="T73" fmla="*/ 3 h 59"/>
                <a:gd name="T74" fmla="*/ 230 w 248"/>
                <a:gd name="T75" fmla="*/ 7 h 59"/>
                <a:gd name="T76" fmla="*/ 241 w 248"/>
                <a:gd name="T77" fmla="*/ 10 h 59"/>
                <a:gd name="T78" fmla="*/ 244 w 248"/>
                <a:gd name="T79" fmla="*/ 17 h 59"/>
                <a:gd name="T80" fmla="*/ 248 w 248"/>
                <a:gd name="T81" fmla="*/ 21 h 59"/>
                <a:gd name="T82" fmla="*/ 248 w 248"/>
                <a:gd name="T83" fmla="*/ 24 h 59"/>
                <a:gd name="T84" fmla="*/ 248 w 248"/>
                <a:gd name="T85" fmla="*/ 28 h 59"/>
                <a:gd name="T86" fmla="*/ 244 w 248"/>
                <a:gd name="T87" fmla="*/ 31 h 59"/>
                <a:gd name="T88" fmla="*/ 241 w 248"/>
                <a:gd name="T89" fmla="*/ 35 h 59"/>
                <a:gd name="T90" fmla="*/ 234 w 248"/>
                <a:gd name="T91" fmla="*/ 35 h 59"/>
                <a:gd name="T92" fmla="*/ 234 w 248"/>
                <a:gd name="T93" fmla="*/ 3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8" h="59">
                  <a:moveTo>
                    <a:pt x="234" y="35"/>
                  </a:moveTo>
                  <a:lnTo>
                    <a:pt x="227" y="38"/>
                  </a:lnTo>
                  <a:lnTo>
                    <a:pt x="220" y="38"/>
                  </a:lnTo>
                  <a:lnTo>
                    <a:pt x="206" y="38"/>
                  </a:lnTo>
                  <a:lnTo>
                    <a:pt x="195" y="38"/>
                  </a:lnTo>
                  <a:lnTo>
                    <a:pt x="164" y="38"/>
                  </a:lnTo>
                  <a:lnTo>
                    <a:pt x="132" y="42"/>
                  </a:lnTo>
                  <a:lnTo>
                    <a:pt x="115" y="42"/>
                  </a:lnTo>
                  <a:lnTo>
                    <a:pt x="97" y="45"/>
                  </a:lnTo>
                  <a:lnTo>
                    <a:pt x="66" y="52"/>
                  </a:lnTo>
                  <a:lnTo>
                    <a:pt x="59" y="56"/>
                  </a:lnTo>
                  <a:lnTo>
                    <a:pt x="52" y="56"/>
                  </a:lnTo>
                  <a:lnTo>
                    <a:pt x="42" y="59"/>
                  </a:lnTo>
                  <a:lnTo>
                    <a:pt x="35" y="59"/>
                  </a:lnTo>
                  <a:lnTo>
                    <a:pt x="31" y="59"/>
                  </a:lnTo>
                  <a:lnTo>
                    <a:pt x="28" y="59"/>
                  </a:lnTo>
                  <a:lnTo>
                    <a:pt x="21" y="56"/>
                  </a:lnTo>
                  <a:lnTo>
                    <a:pt x="14" y="52"/>
                  </a:lnTo>
                  <a:lnTo>
                    <a:pt x="0" y="45"/>
                  </a:lnTo>
                  <a:lnTo>
                    <a:pt x="24" y="38"/>
                  </a:lnTo>
                  <a:lnTo>
                    <a:pt x="45" y="35"/>
                  </a:lnTo>
                  <a:lnTo>
                    <a:pt x="66" y="28"/>
                  </a:lnTo>
                  <a:lnTo>
                    <a:pt x="83" y="24"/>
                  </a:lnTo>
                  <a:lnTo>
                    <a:pt x="101" y="21"/>
                  </a:lnTo>
                  <a:lnTo>
                    <a:pt x="115" y="17"/>
                  </a:lnTo>
                  <a:lnTo>
                    <a:pt x="132" y="14"/>
                  </a:lnTo>
                  <a:lnTo>
                    <a:pt x="143" y="10"/>
                  </a:lnTo>
                  <a:lnTo>
                    <a:pt x="157" y="10"/>
                  </a:lnTo>
                  <a:lnTo>
                    <a:pt x="167" y="7"/>
                  </a:lnTo>
                  <a:lnTo>
                    <a:pt x="174" y="3"/>
                  </a:lnTo>
                  <a:lnTo>
                    <a:pt x="181" y="3"/>
                  </a:lnTo>
                  <a:lnTo>
                    <a:pt x="188" y="3"/>
                  </a:lnTo>
                  <a:lnTo>
                    <a:pt x="195" y="3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20" y="3"/>
                  </a:lnTo>
                  <a:lnTo>
                    <a:pt x="230" y="7"/>
                  </a:lnTo>
                  <a:lnTo>
                    <a:pt x="241" y="10"/>
                  </a:lnTo>
                  <a:lnTo>
                    <a:pt x="244" y="17"/>
                  </a:lnTo>
                  <a:lnTo>
                    <a:pt x="248" y="21"/>
                  </a:lnTo>
                  <a:lnTo>
                    <a:pt x="248" y="24"/>
                  </a:lnTo>
                  <a:lnTo>
                    <a:pt x="248" y="28"/>
                  </a:lnTo>
                  <a:lnTo>
                    <a:pt x="244" y="31"/>
                  </a:lnTo>
                  <a:lnTo>
                    <a:pt x="241" y="35"/>
                  </a:lnTo>
                  <a:lnTo>
                    <a:pt x="234" y="35"/>
                  </a:lnTo>
                  <a:lnTo>
                    <a:pt x="234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3">
              <a:extLst>
                <a:ext uri="{FF2B5EF4-FFF2-40B4-BE49-F238E27FC236}">
                  <a16:creationId xmlns:a16="http://schemas.microsoft.com/office/drawing/2014/main" id="{D8EBD7EF-9285-4C65-879A-EBC0211C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703" y="12934717"/>
              <a:ext cx="446385" cy="1305676"/>
            </a:xfrm>
            <a:custGeom>
              <a:avLst/>
              <a:gdLst>
                <a:gd name="T0" fmla="*/ 80 w 80"/>
                <a:gd name="T1" fmla="*/ 25 h 234"/>
                <a:gd name="T2" fmla="*/ 76 w 80"/>
                <a:gd name="T3" fmla="*/ 32 h 234"/>
                <a:gd name="T4" fmla="*/ 76 w 80"/>
                <a:gd name="T5" fmla="*/ 42 h 234"/>
                <a:gd name="T6" fmla="*/ 76 w 80"/>
                <a:gd name="T7" fmla="*/ 56 h 234"/>
                <a:gd name="T8" fmla="*/ 76 w 80"/>
                <a:gd name="T9" fmla="*/ 77 h 234"/>
                <a:gd name="T10" fmla="*/ 76 w 80"/>
                <a:gd name="T11" fmla="*/ 109 h 234"/>
                <a:gd name="T12" fmla="*/ 76 w 80"/>
                <a:gd name="T13" fmla="*/ 144 h 234"/>
                <a:gd name="T14" fmla="*/ 76 w 80"/>
                <a:gd name="T15" fmla="*/ 168 h 234"/>
                <a:gd name="T16" fmla="*/ 76 w 80"/>
                <a:gd name="T17" fmla="*/ 185 h 234"/>
                <a:gd name="T18" fmla="*/ 73 w 80"/>
                <a:gd name="T19" fmla="*/ 196 h 234"/>
                <a:gd name="T20" fmla="*/ 66 w 80"/>
                <a:gd name="T21" fmla="*/ 213 h 234"/>
                <a:gd name="T22" fmla="*/ 59 w 80"/>
                <a:gd name="T23" fmla="*/ 224 h 234"/>
                <a:gd name="T24" fmla="*/ 48 w 80"/>
                <a:gd name="T25" fmla="*/ 231 h 234"/>
                <a:gd name="T26" fmla="*/ 38 w 80"/>
                <a:gd name="T27" fmla="*/ 234 h 234"/>
                <a:gd name="T28" fmla="*/ 34 w 80"/>
                <a:gd name="T29" fmla="*/ 227 h 234"/>
                <a:gd name="T30" fmla="*/ 31 w 80"/>
                <a:gd name="T31" fmla="*/ 220 h 234"/>
                <a:gd name="T32" fmla="*/ 24 w 80"/>
                <a:gd name="T33" fmla="*/ 206 h 234"/>
                <a:gd name="T34" fmla="*/ 13 w 80"/>
                <a:gd name="T35" fmla="*/ 189 h 234"/>
                <a:gd name="T36" fmla="*/ 0 w 80"/>
                <a:gd name="T37" fmla="*/ 175 h 234"/>
                <a:gd name="T38" fmla="*/ 0 w 80"/>
                <a:gd name="T39" fmla="*/ 164 h 234"/>
                <a:gd name="T40" fmla="*/ 7 w 80"/>
                <a:gd name="T41" fmla="*/ 164 h 234"/>
                <a:gd name="T42" fmla="*/ 20 w 80"/>
                <a:gd name="T43" fmla="*/ 168 h 234"/>
                <a:gd name="T44" fmla="*/ 34 w 80"/>
                <a:gd name="T45" fmla="*/ 171 h 234"/>
                <a:gd name="T46" fmla="*/ 41 w 80"/>
                <a:gd name="T47" fmla="*/ 171 h 234"/>
                <a:gd name="T48" fmla="*/ 41 w 80"/>
                <a:gd name="T49" fmla="*/ 164 h 234"/>
                <a:gd name="T50" fmla="*/ 45 w 80"/>
                <a:gd name="T51" fmla="*/ 147 h 234"/>
                <a:gd name="T52" fmla="*/ 45 w 80"/>
                <a:gd name="T53" fmla="*/ 123 h 234"/>
                <a:gd name="T54" fmla="*/ 45 w 80"/>
                <a:gd name="T55" fmla="*/ 88 h 234"/>
                <a:gd name="T56" fmla="*/ 41 w 80"/>
                <a:gd name="T57" fmla="*/ 49 h 234"/>
                <a:gd name="T58" fmla="*/ 38 w 80"/>
                <a:gd name="T59" fmla="*/ 0 h 234"/>
                <a:gd name="T60" fmla="*/ 55 w 80"/>
                <a:gd name="T61" fmla="*/ 7 h 234"/>
                <a:gd name="T62" fmla="*/ 66 w 80"/>
                <a:gd name="T63" fmla="*/ 14 h 234"/>
                <a:gd name="T64" fmla="*/ 76 w 80"/>
                <a:gd name="T65" fmla="*/ 18 h 234"/>
                <a:gd name="T66" fmla="*/ 80 w 80"/>
                <a:gd name="T67" fmla="*/ 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34">
                  <a:moveTo>
                    <a:pt x="80" y="21"/>
                  </a:moveTo>
                  <a:lnTo>
                    <a:pt x="80" y="25"/>
                  </a:lnTo>
                  <a:lnTo>
                    <a:pt x="80" y="28"/>
                  </a:lnTo>
                  <a:lnTo>
                    <a:pt x="76" y="32"/>
                  </a:lnTo>
                  <a:lnTo>
                    <a:pt x="76" y="35"/>
                  </a:lnTo>
                  <a:lnTo>
                    <a:pt x="76" y="42"/>
                  </a:lnTo>
                  <a:lnTo>
                    <a:pt x="76" y="49"/>
                  </a:lnTo>
                  <a:lnTo>
                    <a:pt x="76" y="56"/>
                  </a:lnTo>
                  <a:lnTo>
                    <a:pt x="76" y="67"/>
                  </a:lnTo>
                  <a:lnTo>
                    <a:pt x="76" y="77"/>
                  </a:lnTo>
                  <a:lnTo>
                    <a:pt x="76" y="95"/>
                  </a:lnTo>
                  <a:lnTo>
                    <a:pt x="76" y="109"/>
                  </a:lnTo>
                  <a:lnTo>
                    <a:pt x="76" y="126"/>
                  </a:lnTo>
                  <a:lnTo>
                    <a:pt x="76" y="144"/>
                  </a:lnTo>
                  <a:lnTo>
                    <a:pt x="76" y="154"/>
                  </a:lnTo>
                  <a:lnTo>
                    <a:pt x="76" y="168"/>
                  </a:lnTo>
                  <a:lnTo>
                    <a:pt x="76" y="178"/>
                  </a:lnTo>
                  <a:lnTo>
                    <a:pt x="76" y="185"/>
                  </a:lnTo>
                  <a:lnTo>
                    <a:pt x="73" y="192"/>
                  </a:lnTo>
                  <a:lnTo>
                    <a:pt x="73" y="196"/>
                  </a:lnTo>
                  <a:lnTo>
                    <a:pt x="69" y="206"/>
                  </a:lnTo>
                  <a:lnTo>
                    <a:pt x="66" y="213"/>
                  </a:lnTo>
                  <a:lnTo>
                    <a:pt x="62" y="217"/>
                  </a:lnTo>
                  <a:lnTo>
                    <a:pt x="59" y="224"/>
                  </a:lnTo>
                  <a:lnTo>
                    <a:pt x="52" y="227"/>
                  </a:lnTo>
                  <a:lnTo>
                    <a:pt x="48" y="231"/>
                  </a:lnTo>
                  <a:lnTo>
                    <a:pt x="41" y="234"/>
                  </a:lnTo>
                  <a:lnTo>
                    <a:pt x="38" y="234"/>
                  </a:lnTo>
                  <a:lnTo>
                    <a:pt x="34" y="231"/>
                  </a:lnTo>
                  <a:lnTo>
                    <a:pt x="34" y="227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27" y="213"/>
                  </a:lnTo>
                  <a:lnTo>
                    <a:pt x="24" y="206"/>
                  </a:lnTo>
                  <a:lnTo>
                    <a:pt x="20" y="196"/>
                  </a:lnTo>
                  <a:lnTo>
                    <a:pt x="13" y="189"/>
                  </a:lnTo>
                  <a:lnTo>
                    <a:pt x="7" y="178"/>
                  </a:lnTo>
                  <a:lnTo>
                    <a:pt x="0" y="175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3" y="164"/>
                  </a:lnTo>
                  <a:lnTo>
                    <a:pt x="7" y="164"/>
                  </a:lnTo>
                  <a:lnTo>
                    <a:pt x="13" y="164"/>
                  </a:lnTo>
                  <a:lnTo>
                    <a:pt x="20" y="168"/>
                  </a:lnTo>
                  <a:lnTo>
                    <a:pt x="27" y="171"/>
                  </a:lnTo>
                  <a:lnTo>
                    <a:pt x="34" y="171"/>
                  </a:lnTo>
                  <a:lnTo>
                    <a:pt x="38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45" y="157"/>
                  </a:lnTo>
                  <a:lnTo>
                    <a:pt x="45" y="147"/>
                  </a:lnTo>
                  <a:lnTo>
                    <a:pt x="45" y="137"/>
                  </a:lnTo>
                  <a:lnTo>
                    <a:pt x="45" y="123"/>
                  </a:lnTo>
                  <a:lnTo>
                    <a:pt x="45" y="105"/>
                  </a:lnTo>
                  <a:lnTo>
                    <a:pt x="45" y="88"/>
                  </a:lnTo>
                  <a:lnTo>
                    <a:pt x="45" y="70"/>
                  </a:lnTo>
                  <a:lnTo>
                    <a:pt x="41" y="49"/>
                  </a:lnTo>
                  <a:lnTo>
                    <a:pt x="41" y="25"/>
                  </a:lnTo>
                  <a:lnTo>
                    <a:pt x="38" y="0"/>
                  </a:lnTo>
                  <a:lnTo>
                    <a:pt x="45" y="4"/>
                  </a:lnTo>
                  <a:lnTo>
                    <a:pt x="55" y="7"/>
                  </a:lnTo>
                  <a:lnTo>
                    <a:pt x="62" y="11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6" y="21"/>
                  </a:lnTo>
                  <a:lnTo>
                    <a:pt x="80" y="21"/>
                  </a:lnTo>
                  <a:lnTo>
                    <a:pt x="8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4">
              <a:extLst>
                <a:ext uri="{FF2B5EF4-FFF2-40B4-BE49-F238E27FC236}">
                  <a16:creationId xmlns:a16="http://schemas.microsoft.com/office/drawing/2014/main" id="{BD51E06F-DB00-418A-AA78-DE150ED63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623" y="12644567"/>
              <a:ext cx="898352" cy="915089"/>
            </a:xfrm>
            <a:custGeom>
              <a:avLst/>
              <a:gdLst>
                <a:gd name="T0" fmla="*/ 0 w 161"/>
                <a:gd name="T1" fmla="*/ 161 h 164"/>
                <a:gd name="T2" fmla="*/ 0 w 161"/>
                <a:gd name="T3" fmla="*/ 157 h 164"/>
                <a:gd name="T4" fmla="*/ 0 w 161"/>
                <a:gd name="T5" fmla="*/ 154 h 164"/>
                <a:gd name="T6" fmla="*/ 4 w 161"/>
                <a:gd name="T7" fmla="*/ 150 h 164"/>
                <a:gd name="T8" fmla="*/ 11 w 161"/>
                <a:gd name="T9" fmla="*/ 143 h 164"/>
                <a:gd name="T10" fmla="*/ 21 w 161"/>
                <a:gd name="T11" fmla="*/ 136 h 164"/>
                <a:gd name="T12" fmla="*/ 32 w 161"/>
                <a:gd name="T13" fmla="*/ 126 h 164"/>
                <a:gd name="T14" fmla="*/ 39 w 161"/>
                <a:gd name="T15" fmla="*/ 119 h 164"/>
                <a:gd name="T16" fmla="*/ 49 w 161"/>
                <a:gd name="T17" fmla="*/ 112 h 164"/>
                <a:gd name="T18" fmla="*/ 56 w 161"/>
                <a:gd name="T19" fmla="*/ 101 h 164"/>
                <a:gd name="T20" fmla="*/ 63 w 161"/>
                <a:gd name="T21" fmla="*/ 91 h 164"/>
                <a:gd name="T22" fmla="*/ 81 w 161"/>
                <a:gd name="T23" fmla="*/ 73 h 164"/>
                <a:gd name="T24" fmla="*/ 95 w 161"/>
                <a:gd name="T25" fmla="*/ 56 h 164"/>
                <a:gd name="T26" fmla="*/ 105 w 161"/>
                <a:gd name="T27" fmla="*/ 45 h 164"/>
                <a:gd name="T28" fmla="*/ 112 w 161"/>
                <a:gd name="T29" fmla="*/ 38 h 164"/>
                <a:gd name="T30" fmla="*/ 116 w 161"/>
                <a:gd name="T31" fmla="*/ 35 h 164"/>
                <a:gd name="T32" fmla="*/ 119 w 161"/>
                <a:gd name="T33" fmla="*/ 24 h 164"/>
                <a:gd name="T34" fmla="*/ 123 w 161"/>
                <a:gd name="T35" fmla="*/ 21 h 164"/>
                <a:gd name="T36" fmla="*/ 123 w 161"/>
                <a:gd name="T37" fmla="*/ 14 h 164"/>
                <a:gd name="T38" fmla="*/ 123 w 161"/>
                <a:gd name="T39" fmla="*/ 10 h 164"/>
                <a:gd name="T40" fmla="*/ 123 w 161"/>
                <a:gd name="T41" fmla="*/ 7 h 164"/>
                <a:gd name="T42" fmla="*/ 123 w 161"/>
                <a:gd name="T43" fmla="*/ 3 h 164"/>
                <a:gd name="T44" fmla="*/ 126 w 161"/>
                <a:gd name="T45" fmla="*/ 0 h 164"/>
                <a:gd name="T46" fmla="*/ 130 w 161"/>
                <a:gd name="T47" fmla="*/ 0 h 164"/>
                <a:gd name="T48" fmla="*/ 133 w 161"/>
                <a:gd name="T49" fmla="*/ 0 h 164"/>
                <a:gd name="T50" fmla="*/ 140 w 161"/>
                <a:gd name="T51" fmla="*/ 0 h 164"/>
                <a:gd name="T52" fmla="*/ 144 w 161"/>
                <a:gd name="T53" fmla="*/ 3 h 164"/>
                <a:gd name="T54" fmla="*/ 151 w 161"/>
                <a:gd name="T55" fmla="*/ 10 h 164"/>
                <a:gd name="T56" fmla="*/ 154 w 161"/>
                <a:gd name="T57" fmla="*/ 14 h 164"/>
                <a:gd name="T58" fmla="*/ 158 w 161"/>
                <a:gd name="T59" fmla="*/ 21 h 164"/>
                <a:gd name="T60" fmla="*/ 161 w 161"/>
                <a:gd name="T61" fmla="*/ 24 h 164"/>
                <a:gd name="T62" fmla="*/ 161 w 161"/>
                <a:gd name="T63" fmla="*/ 28 h 164"/>
                <a:gd name="T64" fmla="*/ 158 w 161"/>
                <a:gd name="T65" fmla="*/ 31 h 164"/>
                <a:gd name="T66" fmla="*/ 158 w 161"/>
                <a:gd name="T67" fmla="*/ 35 h 164"/>
                <a:gd name="T68" fmla="*/ 154 w 161"/>
                <a:gd name="T69" fmla="*/ 38 h 164"/>
                <a:gd name="T70" fmla="*/ 147 w 161"/>
                <a:gd name="T71" fmla="*/ 45 h 164"/>
                <a:gd name="T72" fmla="*/ 140 w 161"/>
                <a:gd name="T73" fmla="*/ 52 h 164"/>
                <a:gd name="T74" fmla="*/ 133 w 161"/>
                <a:gd name="T75" fmla="*/ 63 h 164"/>
                <a:gd name="T76" fmla="*/ 126 w 161"/>
                <a:gd name="T77" fmla="*/ 70 h 164"/>
                <a:gd name="T78" fmla="*/ 116 w 161"/>
                <a:gd name="T79" fmla="*/ 84 h 164"/>
                <a:gd name="T80" fmla="*/ 102 w 161"/>
                <a:gd name="T81" fmla="*/ 94 h 164"/>
                <a:gd name="T82" fmla="*/ 91 w 161"/>
                <a:gd name="T83" fmla="*/ 105 h 164"/>
                <a:gd name="T84" fmla="*/ 81 w 161"/>
                <a:gd name="T85" fmla="*/ 115 h 164"/>
                <a:gd name="T86" fmla="*/ 70 w 161"/>
                <a:gd name="T87" fmla="*/ 122 h 164"/>
                <a:gd name="T88" fmla="*/ 63 w 161"/>
                <a:gd name="T89" fmla="*/ 129 h 164"/>
                <a:gd name="T90" fmla="*/ 53 w 161"/>
                <a:gd name="T91" fmla="*/ 136 h 164"/>
                <a:gd name="T92" fmla="*/ 42 w 161"/>
                <a:gd name="T93" fmla="*/ 143 h 164"/>
                <a:gd name="T94" fmla="*/ 35 w 161"/>
                <a:gd name="T95" fmla="*/ 147 h 164"/>
                <a:gd name="T96" fmla="*/ 28 w 161"/>
                <a:gd name="T97" fmla="*/ 154 h 164"/>
                <a:gd name="T98" fmla="*/ 21 w 161"/>
                <a:gd name="T99" fmla="*/ 157 h 164"/>
                <a:gd name="T100" fmla="*/ 14 w 161"/>
                <a:gd name="T101" fmla="*/ 161 h 164"/>
                <a:gd name="T102" fmla="*/ 11 w 161"/>
                <a:gd name="T103" fmla="*/ 161 h 164"/>
                <a:gd name="T104" fmla="*/ 4 w 161"/>
                <a:gd name="T105" fmla="*/ 164 h 164"/>
                <a:gd name="T106" fmla="*/ 4 w 161"/>
                <a:gd name="T107" fmla="*/ 164 h 164"/>
                <a:gd name="T108" fmla="*/ 0 w 161"/>
                <a:gd name="T109" fmla="*/ 164 h 164"/>
                <a:gd name="T110" fmla="*/ 0 w 161"/>
                <a:gd name="T111" fmla="*/ 161 h 164"/>
                <a:gd name="T112" fmla="*/ 0 w 161"/>
                <a:gd name="T113" fmla="*/ 16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" h="164">
                  <a:moveTo>
                    <a:pt x="0" y="161"/>
                  </a:moveTo>
                  <a:lnTo>
                    <a:pt x="0" y="157"/>
                  </a:lnTo>
                  <a:lnTo>
                    <a:pt x="0" y="154"/>
                  </a:lnTo>
                  <a:lnTo>
                    <a:pt x="4" y="150"/>
                  </a:lnTo>
                  <a:lnTo>
                    <a:pt x="11" y="143"/>
                  </a:lnTo>
                  <a:lnTo>
                    <a:pt x="21" y="136"/>
                  </a:lnTo>
                  <a:lnTo>
                    <a:pt x="32" y="126"/>
                  </a:lnTo>
                  <a:lnTo>
                    <a:pt x="39" y="119"/>
                  </a:lnTo>
                  <a:lnTo>
                    <a:pt x="49" y="112"/>
                  </a:lnTo>
                  <a:lnTo>
                    <a:pt x="56" y="101"/>
                  </a:lnTo>
                  <a:lnTo>
                    <a:pt x="63" y="91"/>
                  </a:lnTo>
                  <a:lnTo>
                    <a:pt x="81" y="73"/>
                  </a:lnTo>
                  <a:lnTo>
                    <a:pt x="95" y="56"/>
                  </a:lnTo>
                  <a:lnTo>
                    <a:pt x="105" y="45"/>
                  </a:lnTo>
                  <a:lnTo>
                    <a:pt x="112" y="38"/>
                  </a:lnTo>
                  <a:lnTo>
                    <a:pt x="116" y="35"/>
                  </a:lnTo>
                  <a:lnTo>
                    <a:pt x="119" y="24"/>
                  </a:lnTo>
                  <a:lnTo>
                    <a:pt x="123" y="21"/>
                  </a:lnTo>
                  <a:lnTo>
                    <a:pt x="123" y="14"/>
                  </a:lnTo>
                  <a:lnTo>
                    <a:pt x="123" y="10"/>
                  </a:lnTo>
                  <a:lnTo>
                    <a:pt x="123" y="7"/>
                  </a:lnTo>
                  <a:lnTo>
                    <a:pt x="123" y="3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4" y="3"/>
                  </a:lnTo>
                  <a:lnTo>
                    <a:pt x="151" y="10"/>
                  </a:lnTo>
                  <a:lnTo>
                    <a:pt x="154" y="14"/>
                  </a:lnTo>
                  <a:lnTo>
                    <a:pt x="158" y="21"/>
                  </a:lnTo>
                  <a:lnTo>
                    <a:pt x="161" y="24"/>
                  </a:lnTo>
                  <a:lnTo>
                    <a:pt x="161" y="28"/>
                  </a:lnTo>
                  <a:lnTo>
                    <a:pt x="158" y="31"/>
                  </a:lnTo>
                  <a:lnTo>
                    <a:pt x="158" y="35"/>
                  </a:lnTo>
                  <a:lnTo>
                    <a:pt x="154" y="38"/>
                  </a:lnTo>
                  <a:lnTo>
                    <a:pt x="147" y="45"/>
                  </a:lnTo>
                  <a:lnTo>
                    <a:pt x="140" y="52"/>
                  </a:lnTo>
                  <a:lnTo>
                    <a:pt x="133" y="63"/>
                  </a:lnTo>
                  <a:lnTo>
                    <a:pt x="126" y="70"/>
                  </a:lnTo>
                  <a:lnTo>
                    <a:pt x="116" y="84"/>
                  </a:lnTo>
                  <a:lnTo>
                    <a:pt x="102" y="94"/>
                  </a:lnTo>
                  <a:lnTo>
                    <a:pt x="91" y="105"/>
                  </a:lnTo>
                  <a:lnTo>
                    <a:pt x="81" y="115"/>
                  </a:lnTo>
                  <a:lnTo>
                    <a:pt x="70" y="122"/>
                  </a:lnTo>
                  <a:lnTo>
                    <a:pt x="63" y="129"/>
                  </a:lnTo>
                  <a:lnTo>
                    <a:pt x="53" y="136"/>
                  </a:lnTo>
                  <a:lnTo>
                    <a:pt x="42" y="143"/>
                  </a:lnTo>
                  <a:lnTo>
                    <a:pt x="35" y="147"/>
                  </a:lnTo>
                  <a:lnTo>
                    <a:pt x="28" y="154"/>
                  </a:lnTo>
                  <a:lnTo>
                    <a:pt x="21" y="157"/>
                  </a:lnTo>
                  <a:lnTo>
                    <a:pt x="14" y="161"/>
                  </a:lnTo>
                  <a:lnTo>
                    <a:pt x="11" y="161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6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5">
              <a:extLst>
                <a:ext uri="{FF2B5EF4-FFF2-40B4-BE49-F238E27FC236}">
                  <a16:creationId xmlns:a16="http://schemas.microsoft.com/office/drawing/2014/main" id="{2D85BD27-6C6C-4852-8844-3E4BCE7C1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646" y="13051895"/>
              <a:ext cx="195295" cy="1032267"/>
            </a:xfrm>
            <a:custGeom>
              <a:avLst/>
              <a:gdLst>
                <a:gd name="T0" fmla="*/ 7 w 35"/>
                <a:gd name="T1" fmla="*/ 109 h 185"/>
                <a:gd name="T2" fmla="*/ 7 w 35"/>
                <a:gd name="T3" fmla="*/ 102 h 185"/>
                <a:gd name="T4" fmla="*/ 7 w 35"/>
                <a:gd name="T5" fmla="*/ 91 h 185"/>
                <a:gd name="T6" fmla="*/ 7 w 35"/>
                <a:gd name="T7" fmla="*/ 77 h 185"/>
                <a:gd name="T8" fmla="*/ 7 w 35"/>
                <a:gd name="T9" fmla="*/ 67 h 185"/>
                <a:gd name="T10" fmla="*/ 7 w 35"/>
                <a:gd name="T11" fmla="*/ 49 h 185"/>
                <a:gd name="T12" fmla="*/ 7 w 35"/>
                <a:gd name="T13" fmla="*/ 35 h 185"/>
                <a:gd name="T14" fmla="*/ 10 w 35"/>
                <a:gd name="T15" fmla="*/ 18 h 185"/>
                <a:gd name="T16" fmla="*/ 10 w 35"/>
                <a:gd name="T17" fmla="*/ 0 h 185"/>
                <a:gd name="T18" fmla="*/ 21 w 35"/>
                <a:gd name="T19" fmla="*/ 11 h 185"/>
                <a:gd name="T20" fmla="*/ 28 w 35"/>
                <a:gd name="T21" fmla="*/ 18 h 185"/>
                <a:gd name="T22" fmla="*/ 35 w 35"/>
                <a:gd name="T23" fmla="*/ 28 h 185"/>
                <a:gd name="T24" fmla="*/ 35 w 35"/>
                <a:gd name="T25" fmla="*/ 32 h 185"/>
                <a:gd name="T26" fmla="*/ 35 w 35"/>
                <a:gd name="T27" fmla="*/ 35 h 185"/>
                <a:gd name="T28" fmla="*/ 35 w 35"/>
                <a:gd name="T29" fmla="*/ 39 h 185"/>
                <a:gd name="T30" fmla="*/ 35 w 35"/>
                <a:gd name="T31" fmla="*/ 42 h 185"/>
                <a:gd name="T32" fmla="*/ 35 w 35"/>
                <a:gd name="T33" fmla="*/ 53 h 185"/>
                <a:gd name="T34" fmla="*/ 35 w 35"/>
                <a:gd name="T35" fmla="*/ 67 h 185"/>
                <a:gd name="T36" fmla="*/ 35 w 35"/>
                <a:gd name="T37" fmla="*/ 84 h 185"/>
                <a:gd name="T38" fmla="*/ 35 w 35"/>
                <a:gd name="T39" fmla="*/ 105 h 185"/>
                <a:gd name="T40" fmla="*/ 35 w 35"/>
                <a:gd name="T41" fmla="*/ 123 h 185"/>
                <a:gd name="T42" fmla="*/ 35 w 35"/>
                <a:gd name="T43" fmla="*/ 136 h 185"/>
                <a:gd name="T44" fmla="*/ 31 w 35"/>
                <a:gd name="T45" fmla="*/ 154 h 185"/>
                <a:gd name="T46" fmla="*/ 31 w 35"/>
                <a:gd name="T47" fmla="*/ 161 h 185"/>
                <a:gd name="T48" fmla="*/ 31 w 35"/>
                <a:gd name="T49" fmla="*/ 168 h 185"/>
                <a:gd name="T50" fmla="*/ 31 w 35"/>
                <a:gd name="T51" fmla="*/ 171 h 185"/>
                <a:gd name="T52" fmla="*/ 28 w 35"/>
                <a:gd name="T53" fmla="*/ 178 h 185"/>
                <a:gd name="T54" fmla="*/ 28 w 35"/>
                <a:gd name="T55" fmla="*/ 182 h 185"/>
                <a:gd name="T56" fmla="*/ 28 w 35"/>
                <a:gd name="T57" fmla="*/ 182 h 185"/>
                <a:gd name="T58" fmla="*/ 24 w 35"/>
                <a:gd name="T59" fmla="*/ 185 h 185"/>
                <a:gd name="T60" fmla="*/ 24 w 35"/>
                <a:gd name="T61" fmla="*/ 185 h 185"/>
                <a:gd name="T62" fmla="*/ 21 w 35"/>
                <a:gd name="T63" fmla="*/ 185 h 185"/>
                <a:gd name="T64" fmla="*/ 17 w 35"/>
                <a:gd name="T65" fmla="*/ 182 h 185"/>
                <a:gd name="T66" fmla="*/ 14 w 35"/>
                <a:gd name="T67" fmla="*/ 178 h 185"/>
                <a:gd name="T68" fmla="*/ 10 w 35"/>
                <a:gd name="T69" fmla="*/ 171 h 185"/>
                <a:gd name="T70" fmla="*/ 7 w 35"/>
                <a:gd name="T71" fmla="*/ 168 h 185"/>
                <a:gd name="T72" fmla="*/ 3 w 35"/>
                <a:gd name="T73" fmla="*/ 164 h 185"/>
                <a:gd name="T74" fmla="*/ 0 w 35"/>
                <a:gd name="T75" fmla="*/ 157 h 185"/>
                <a:gd name="T76" fmla="*/ 0 w 35"/>
                <a:gd name="T77" fmla="*/ 154 h 185"/>
                <a:gd name="T78" fmla="*/ 0 w 35"/>
                <a:gd name="T79" fmla="*/ 154 h 185"/>
                <a:gd name="T80" fmla="*/ 0 w 35"/>
                <a:gd name="T81" fmla="*/ 150 h 185"/>
                <a:gd name="T82" fmla="*/ 0 w 35"/>
                <a:gd name="T83" fmla="*/ 143 h 185"/>
                <a:gd name="T84" fmla="*/ 3 w 35"/>
                <a:gd name="T85" fmla="*/ 140 h 185"/>
                <a:gd name="T86" fmla="*/ 3 w 35"/>
                <a:gd name="T87" fmla="*/ 133 h 185"/>
                <a:gd name="T88" fmla="*/ 3 w 35"/>
                <a:gd name="T89" fmla="*/ 126 h 185"/>
                <a:gd name="T90" fmla="*/ 3 w 35"/>
                <a:gd name="T91" fmla="*/ 119 h 185"/>
                <a:gd name="T92" fmla="*/ 7 w 35"/>
                <a:gd name="T93" fmla="*/ 109 h 185"/>
                <a:gd name="T94" fmla="*/ 7 w 35"/>
                <a:gd name="T95" fmla="*/ 10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185">
                  <a:moveTo>
                    <a:pt x="7" y="109"/>
                  </a:moveTo>
                  <a:lnTo>
                    <a:pt x="7" y="102"/>
                  </a:lnTo>
                  <a:lnTo>
                    <a:pt x="7" y="91"/>
                  </a:lnTo>
                  <a:lnTo>
                    <a:pt x="7" y="77"/>
                  </a:lnTo>
                  <a:lnTo>
                    <a:pt x="7" y="67"/>
                  </a:lnTo>
                  <a:lnTo>
                    <a:pt x="7" y="49"/>
                  </a:lnTo>
                  <a:lnTo>
                    <a:pt x="7" y="35"/>
                  </a:lnTo>
                  <a:lnTo>
                    <a:pt x="10" y="18"/>
                  </a:lnTo>
                  <a:lnTo>
                    <a:pt x="10" y="0"/>
                  </a:lnTo>
                  <a:lnTo>
                    <a:pt x="21" y="11"/>
                  </a:lnTo>
                  <a:lnTo>
                    <a:pt x="28" y="18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5" y="35"/>
                  </a:lnTo>
                  <a:lnTo>
                    <a:pt x="35" y="39"/>
                  </a:lnTo>
                  <a:lnTo>
                    <a:pt x="35" y="42"/>
                  </a:lnTo>
                  <a:lnTo>
                    <a:pt x="35" y="53"/>
                  </a:lnTo>
                  <a:lnTo>
                    <a:pt x="35" y="67"/>
                  </a:lnTo>
                  <a:lnTo>
                    <a:pt x="35" y="84"/>
                  </a:lnTo>
                  <a:lnTo>
                    <a:pt x="35" y="105"/>
                  </a:lnTo>
                  <a:lnTo>
                    <a:pt x="35" y="123"/>
                  </a:lnTo>
                  <a:lnTo>
                    <a:pt x="35" y="136"/>
                  </a:lnTo>
                  <a:lnTo>
                    <a:pt x="31" y="154"/>
                  </a:lnTo>
                  <a:lnTo>
                    <a:pt x="31" y="161"/>
                  </a:lnTo>
                  <a:lnTo>
                    <a:pt x="31" y="168"/>
                  </a:lnTo>
                  <a:lnTo>
                    <a:pt x="31" y="171"/>
                  </a:lnTo>
                  <a:lnTo>
                    <a:pt x="28" y="178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21" y="185"/>
                  </a:lnTo>
                  <a:lnTo>
                    <a:pt x="17" y="182"/>
                  </a:lnTo>
                  <a:lnTo>
                    <a:pt x="14" y="178"/>
                  </a:lnTo>
                  <a:lnTo>
                    <a:pt x="10" y="171"/>
                  </a:lnTo>
                  <a:lnTo>
                    <a:pt x="7" y="168"/>
                  </a:lnTo>
                  <a:lnTo>
                    <a:pt x="3" y="164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0" y="143"/>
                  </a:lnTo>
                  <a:lnTo>
                    <a:pt x="3" y="140"/>
                  </a:lnTo>
                  <a:lnTo>
                    <a:pt x="3" y="133"/>
                  </a:lnTo>
                  <a:lnTo>
                    <a:pt x="3" y="126"/>
                  </a:lnTo>
                  <a:lnTo>
                    <a:pt x="3" y="119"/>
                  </a:lnTo>
                  <a:lnTo>
                    <a:pt x="7" y="109"/>
                  </a:lnTo>
                  <a:lnTo>
                    <a:pt x="7" y="10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6">
              <a:extLst>
                <a:ext uri="{FF2B5EF4-FFF2-40B4-BE49-F238E27FC236}">
                  <a16:creationId xmlns:a16="http://schemas.microsoft.com/office/drawing/2014/main" id="{BEF421C9-3674-4FDD-91FA-04F51E669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975" y="12175863"/>
              <a:ext cx="686319" cy="703056"/>
            </a:xfrm>
            <a:custGeom>
              <a:avLst/>
              <a:gdLst>
                <a:gd name="T0" fmla="*/ 0 w 123"/>
                <a:gd name="T1" fmla="*/ 126 h 126"/>
                <a:gd name="T2" fmla="*/ 0 w 123"/>
                <a:gd name="T3" fmla="*/ 122 h 126"/>
                <a:gd name="T4" fmla="*/ 0 w 123"/>
                <a:gd name="T5" fmla="*/ 119 h 126"/>
                <a:gd name="T6" fmla="*/ 4 w 123"/>
                <a:gd name="T7" fmla="*/ 115 h 126"/>
                <a:gd name="T8" fmla="*/ 7 w 123"/>
                <a:gd name="T9" fmla="*/ 112 h 126"/>
                <a:gd name="T10" fmla="*/ 11 w 123"/>
                <a:gd name="T11" fmla="*/ 105 h 126"/>
                <a:gd name="T12" fmla="*/ 18 w 123"/>
                <a:gd name="T13" fmla="*/ 98 h 126"/>
                <a:gd name="T14" fmla="*/ 21 w 123"/>
                <a:gd name="T15" fmla="*/ 91 h 126"/>
                <a:gd name="T16" fmla="*/ 32 w 123"/>
                <a:gd name="T17" fmla="*/ 84 h 126"/>
                <a:gd name="T18" fmla="*/ 46 w 123"/>
                <a:gd name="T19" fmla="*/ 66 h 126"/>
                <a:gd name="T20" fmla="*/ 56 w 123"/>
                <a:gd name="T21" fmla="*/ 53 h 126"/>
                <a:gd name="T22" fmla="*/ 67 w 123"/>
                <a:gd name="T23" fmla="*/ 42 h 126"/>
                <a:gd name="T24" fmla="*/ 74 w 123"/>
                <a:gd name="T25" fmla="*/ 32 h 126"/>
                <a:gd name="T26" fmla="*/ 81 w 123"/>
                <a:gd name="T27" fmla="*/ 25 h 126"/>
                <a:gd name="T28" fmla="*/ 84 w 123"/>
                <a:gd name="T29" fmla="*/ 18 h 126"/>
                <a:gd name="T30" fmla="*/ 84 w 123"/>
                <a:gd name="T31" fmla="*/ 11 h 126"/>
                <a:gd name="T32" fmla="*/ 84 w 123"/>
                <a:gd name="T33" fmla="*/ 7 h 126"/>
                <a:gd name="T34" fmla="*/ 84 w 123"/>
                <a:gd name="T35" fmla="*/ 4 h 126"/>
                <a:gd name="T36" fmla="*/ 84 w 123"/>
                <a:gd name="T37" fmla="*/ 0 h 126"/>
                <a:gd name="T38" fmla="*/ 88 w 123"/>
                <a:gd name="T39" fmla="*/ 0 h 126"/>
                <a:gd name="T40" fmla="*/ 95 w 123"/>
                <a:gd name="T41" fmla="*/ 0 h 126"/>
                <a:gd name="T42" fmla="*/ 98 w 123"/>
                <a:gd name="T43" fmla="*/ 0 h 126"/>
                <a:gd name="T44" fmla="*/ 105 w 123"/>
                <a:gd name="T45" fmla="*/ 4 h 126"/>
                <a:gd name="T46" fmla="*/ 112 w 123"/>
                <a:gd name="T47" fmla="*/ 11 h 126"/>
                <a:gd name="T48" fmla="*/ 119 w 123"/>
                <a:gd name="T49" fmla="*/ 14 h 126"/>
                <a:gd name="T50" fmla="*/ 123 w 123"/>
                <a:gd name="T51" fmla="*/ 18 h 126"/>
                <a:gd name="T52" fmla="*/ 123 w 123"/>
                <a:gd name="T53" fmla="*/ 21 h 126"/>
                <a:gd name="T54" fmla="*/ 123 w 123"/>
                <a:gd name="T55" fmla="*/ 25 h 126"/>
                <a:gd name="T56" fmla="*/ 123 w 123"/>
                <a:gd name="T57" fmla="*/ 28 h 126"/>
                <a:gd name="T58" fmla="*/ 119 w 123"/>
                <a:gd name="T59" fmla="*/ 35 h 126"/>
                <a:gd name="T60" fmla="*/ 116 w 123"/>
                <a:gd name="T61" fmla="*/ 39 h 126"/>
                <a:gd name="T62" fmla="*/ 109 w 123"/>
                <a:gd name="T63" fmla="*/ 46 h 126"/>
                <a:gd name="T64" fmla="*/ 91 w 123"/>
                <a:gd name="T65" fmla="*/ 63 h 126"/>
                <a:gd name="T66" fmla="*/ 81 w 123"/>
                <a:gd name="T67" fmla="*/ 70 h 126"/>
                <a:gd name="T68" fmla="*/ 74 w 123"/>
                <a:gd name="T69" fmla="*/ 80 h 126"/>
                <a:gd name="T70" fmla="*/ 49 w 123"/>
                <a:gd name="T71" fmla="*/ 98 h 126"/>
                <a:gd name="T72" fmla="*/ 28 w 123"/>
                <a:gd name="T73" fmla="*/ 112 h 126"/>
                <a:gd name="T74" fmla="*/ 18 w 123"/>
                <a:gd name="T75" fmla="*/ 119 h 126"/>
                <a:gd name="T76" fmla="*/ 11 w 123"/>
                <a:gd name="T77" fmla="*/ 126 h 126"/>
                <a:gd name="T78" fmla="*/ 4 w 123"/>
                <a:gd name="T79" fmla="*/ 126 h 126"/>
                <a:gd name="T80" fmla="*/ 0 w 123"/>
                <a:gd name="T81" fmla="*/ 126 h 126"/>
                <a:gd name="T82" fmla="*/ 0 w 123"/>
                <a:gd name="T8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3" h="126">
                  <a:moveTo>
                    <a:pt x="0" y="126"/>
                  </a:moveTo>
                  <a:lnTo>
                    <a:pt x="0" y="122"/>
                  </a:lnTo>
                  <a:lnTo>
                    <a:pt x="0" y="119"/>
                  </a:lnTo>
                  <a:lnTo>
                    <a:pt x="4" y="115"/>
                  </a:lnTo>
                  <a:lnTo>
                    <a:pt x="7" y="112"/>
                  </a:lnTo>
                  <a:lnTo>
                    <a:pt x="11" y="105"/>
                  </a:lnTo>
                  <a:lnTo>
                    <a:pt x="18" y="98"/>
                  </a:lnTo>
                  <a:lnTo>
                    <a:pt x="21" y="91"/>
                  </a:lnTo>
                  <a:lnTo>
                    <a:pt x="32" y="84"/>
                  </a:lnTo>
                  <a:lnTo>
                    <a:pt x="46" y="66"/>
                  </a:lnTo>
                  <a:lnTo>
                    <a:pt x="56" y="53"/>
                  </a:lnTo>
                  <a:lnTo>
                    <a:pt x="67" y="42"/>
                  </a:lnTo>
                  <a:lnTo>
                    <a:pt x="74" y="32"/>
                  </a:lnTo>
                  <a:lnTo>
                    <a:pt x="81" y="25"/>
                  </a:lnTo>
                  <a:lnTo>
                    <a:pt x="84" y="18"/>
                  </a:lnTo>
                  <a:lnTo>
                    <a:pt x="84" y="11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5" y="4"/>
                  </a:lnTo>
                  <a:lnTo>
                    <a:pt x="112" y="11"/>
                  </a:lnTo>
                  <a:lnTo>
                    <a:pt x="119" y="14"/>
                  </a:lnTo>
                  <a:lnTo>
                    <a:pt x="123" y="18"/>
                  </a:lnTo>
                  <a:lnTo>
                    <a:pt x="123" y="21"/>
                  </a:lnTo>
                  <a:lnTo>
                    <a:pt x="123" y="25"/>
                  </a:lnTo>
                  <a:lnTo>
                    <a:pt x="123" y="28"/>
                  </a:lnTo>
                  <a:lnTo>
                    <a:pt x="119" y="35"/>
                  </a:lnTo>
                  <a:lnTo>
                    <a:pt x="116" y="39"/>
                  </a:lnTo>
                  <a:lnTo>
                    <a:pt x="109" y="46"/>
                  </a:lnTo>
                  <a:lnTo>
                    <a:pt x="91" y="63"/>
                  </a:lnTo>
                  <a:lnTo>
                    <a:pt x="81" y="70"/>
                  </a:lnTo>
                  <a:lnTo>
                    <a:pt x="74" y="80"/>
                  </a:lnTo>
                  <a:lnTo>
                    <a:pt x="49" y="98"/>
                  </a:lnTo>
                  <a:lnTo>
                    <a:pt x="28" y="112"/>
                  </a:lnTo>
                  <a:lnTo>
                    <a:pt x="18" y="119"/>
                  </a:lnTo>
                  <a:lnTo>
                    <a:pt x="11" y="126"/>
                  </a:lnTo>
                  <a:lnTo>
                    <a:pt x="4" y="126"/>
                  </a:lnTo>
                  <a:lnTo>
                    <a:pt x="0" y="126"/>
                  </a:lnTo>
                  <a:lnTo>
                    <a:pt x="0" y="12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7">
              <a:extLst>
                <a:ext uri="{FF2B5EF4-FFF2-40B4-BE49-F238E27FC236}">
                  <a16:creationId xmlns:a16="http://schemas.microsoft.com/office/drawing/2014/main" id="{1BDCF67B-467C-49D0-9924-F5918CE5E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586" y="12393477"/>
              <a:ext cx="680737" cy="228774"/>
            </a:xfrm>
            <a:custGeom>
              <a:avLst/>
              <a:gdLst>
                <a:gd name="T0" fmla="*/ 38 w 122"/>
                <a:gd name="T1" fmla="*/ 14 h 41"/>
                <a:gd name="T2" fmla="*/ 59 w 122"/>
                <a:gd name="T3" fmla="*/ 10 h 41"/>
                <a:gd name="T4" fmla="*/ 73 w 122"/>
                <a:gd name="T5" fmla="*/ 3 h 41"/>
                <a:gd name="T6" fmla="*/ 80 w 122"/>
                <a:gd name="T7" fmla="*/ 3 h 41"/>
                <a:gd name="T8" fmla="*/ 87 w 122"/>
                <a:gd name="T9" fmla="*/ 3 h 41"/>
                <a:gd name="T10" fmla="*/ 94 w 122"/>
                <a:gd name="T11" fmla="*/ 3 h 41"/>
                <a:gd name="T12" fmla="*/ 97 w 122"/>
                <a:gd name="T13" fmla="*/ 0 h 41"/>
                <a:gd name="T14" fmla="*/ 104 w 122"/>
                <a:gd name="T15" fmla="*/ 3 h 41"/>
                <a:gd name="T16" fmla="*/ 111 w 122"/>
                <a:gd name="T17" fmla="*/ 3 h 41"/>
                <a:gd name="T18" fmla="*/ 115 w 122"/>
                <a:gd name="T19" fmla="*/ 7 h 41"/>
                <a:gd name="T20" fmla="*/ 118 w 122"/>
                <a:gd name="T21" fmla="*/ 10 h 41"/>
                <a:gd name="T22" fmla="*/ 122 w 122"/>
                <a:gd name="T23" fmla="*/ 14 h 41"/>
                <a:gd name="T24" fmla="*/ 118 w 122"/>
                <a:gd name="T25" fmla="*/ 17 h 41"/>
                <a:gd name="T26" fmla="*/ 118 w 122"/>
                <a:gd name="T27" fmla="*/ 20 h 41"/>
                <a:gd name="T28" fmla="*/ 115 w 122"/>
                <a:gd name="T29" fmla="*/ 24 h 41"/>
                <a:gd name="T30" fmla="*/ 111 w 122"/>
                <a:gd name="T31" fmla="*/ 27 h 41"/>
                <a:gd name="T32" fmla="*/ 108 w 122"/>
                <a:gd name="T33" fmla="*/ 27 h 41"/>
                <a:gd name="T34" fmla="*/ 104 w 122"/>
                <a:gd name="T35" fmla="*/ 31 h 41"/>
                <a:gd name="T36" fmla="*/ 97 w 122"/>
                <a:gd name="T37" fmla="*/ 31 h 41"/>
                <a:gd name="T38" fmla="*/ 90 w 122"/>
                <a:gd name="T39" fmla="*/ 31 h 41"/>
                <a:gd name="T40" fmla="*/ 83 w 122"/>
                <a:gd name="T41" fmla="*/ 34 h 41"/>
                <a:gd name="T42" fmla="*/ 76 w 122"/>
                <a:gd name="T43" fmla="*/ 34 h 41"/>
                <a:gd name="T44" fmla="*/ 66 w 122"/>
                <a:gd name="T45" fmla="*/ 34 h 41"/>
                <a:gd name="T46" fmla="*/ 55 w 122"/>
                <a:gd name="T47" fmla="*/ 38 h 41"/>
                <a:gd name="T48" fmla="*/ 48 w 122"/>
                <a:gd name="T49" fmla="*/ 38 h 41"/>
                <a:gd name="T50" fmla="*/ 38 w 122"/>
                <a:gd name="T51" fmla="*/ 41 h 41"/>
                <a:gd name="T52" fmla="*/ 31 w 122"/>
                <a:gd name="T53" fmla="*/ 41 h 41"/>
                <a:gd name="T54" fmla="*/ 27 w 122"/>
                <a:gd name="T55" fmla="*/ 41 h 41"/>
                <a:gd name="T56" fmla="*/ 21 w 122"/>
                <a:gd name="T57" fmla="*/ 41 h 41"/>
                <a:gd name="T58" fmla="*/ 17 w 122"/>
                <a:gd name="T59" fmla="*/ 41 h 41"/>
                <a:gd name="T60" fmla="*/ 14 w 122"/>
                <a:gd name="T61" fmla="*/ 41 h 41"/>
                <a:gd name="T62" fmla="*/ 10 w 122"/>
                <a:gd name="T63" fmla="*/ 41 h 41"/>
                <a:gd name="T64" fmla="*/ 7 w 122"/>
                <a:gd name="T65" fmla="*/ 41 h 41"/>
                <a:gd name="T66" fmla="*/ 3 w 122"/>
                <a:gd name="T67" fmla="*/ 38 h 41"/>
                <a:gd name="T68" fmla="*/ 0 w 122"/>
                <a:gd name="T69" fmla="*/ 34 h 41"/>
                <a:gd name="T70" fmla="*/ 0 w 122"/>
                <a:gd name="T71" fmla="*/ 31 h 41"/>
                <a:gd name="T72" fmla="*/ 0 w 122"/>
                <a:gd name="T73" fmla="*/ 31 h 41"/>
                <a:gd name="T74" fmla="*/ 3 w 122"/>
                <a:gd name="T75" fmla="*/ 27 h 41"/>
                <a:gd name="T76" fmla="*/ 7 w 122"/>
                <a:gd name="T77" fmla="*/ 27 h 41"/>
                <a:gd name="T78" fmla="*/ 10 w 122"/>
                <a:gd name="T79" fmla="*/ 24 h 41"/>
                <a:gd name="T80" fmla="*/ 17 w 122"/>
                <a:gd name="T81" fmla="*/ 20 h 41"/>
                <a:gd name="T82" fmla="*/ 27 w 122"/>
                <a:gd name="T83" fmla="*/ 17 h 41"/>
                <a:gd name="T84" fmla="*/ 38 w 122"/>
                <a:gd name="T85" fmla="*/ 14 h 41"/>
                <a:gd name="T86" fmla="*/ 38 w 122"/>
                <a:gd name="T87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2" h="41">
                  <a:moveTo>
                    <a:pt x="38" y="14"/>
                  </a:moveTo>
                  <a:lnTo>
                    <a:pt x="59" y="10"/>
                  </a:lnTo>
                  <a:lnTo>
                    <a:pt x="73" y="3"/>
                  </a:lnTo>
                  <a:lnTo>
                    <a:pt x="80" y="3"/>
                  </a:lnTo>
                  <a:lnTo>
                    <a:pt x="87" y="3"/>
                  </a:lnTo>
                  <a:lnTo>
                    <a:pt x="94" y="3"/>
                  </a:lnTo>
                  <a:lnTo>
                    <a:pt x="97" y="0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5" y="7"/>
                  </a:lnTo>
                  <a:lnTo>
                    <a:pt x="118" y="10"/>
                  </a:lnTo>
                  <a:lnTo>
                    <a:pt x="122" y="14"/>
                  </a:lnTo>
                  <a:lnTo>
                    <a:pt x="118" y="17"/>
                  </a:lnTo>
                  <a:lnTo>
                    <a:pt x="118" y="20"/>
                  </a:lnTo>
                  <a:lnTo>
                    <a:pt x="115" y="24"/>
                  </a:lnTo>
                  <a:lnTo>
                    <a:pt x="111" y="27"/>
                  </a:lnTo>
                  <a:lnTo>
                    <a:pt x="108" y="27"/>
                  </a:lnTo>
                  <a:lnTo>
                    <a:pt x="104" y="31"/>
                  </a:lnTo>
                  <a:lnTo>
                    <a:pt x="97" y="31"/>
                  </a:lnTo>
                  <a:lnTo>
                    <a:pt x="90" y="31"/>
                  </a:lnTo>
                  <a:lnTo>
                    <a:pt x="83" y="34"/>
                  </a:lnTo>
                  <a:lnTo>
                    <a:pt x="76" y="34"/>
                  </a:lnTo>
                  <a:lnTo>
                    <a:pt x="66" y="34"/>
                  </a:lnTo>
                  <a:lnTo>
                    <a:pt x="55" y="38"/>
                  </a:lnTo>
                  <a:lnTo>
                    <a:pt x="48" y="38"/>
                  </a:lnTo>
                  <a:lnTo>
                    <a:pt x="38" y="41"/>
                  </a:lnTo>
                  <a:lnTo>
                    <a:pt x="31" y="41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7" y="41"/>
                  </a:lnTo>
                  <a:lnTo>
                    <a:pt x="14" y="41"/>
                  </a:lnTo>
                  <a:lnTo>
                    <a:pt x="10" y="41"/>
                  </a:lnTo>
                  <a:lnTo>
                    <a:pt x="7" y="41"/>
                  </a:lnTo>
                  <a:lnTo>
                    <a:pt x="3" y="38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27"/>
                  </a:lnTo>
                  <a:lnTo>
                    <a:pt x="7" y="27"/>
                  </a:lnTo>
                  <a:lnTo>
                    <a:pt x="10" y="24"/>
                  </a:lnTo>
                  <a:lnTo>
                    <a:pt x="17" y="20"/>
                  </a:lnTo>
                  <a:lnTo>
                    <a:pt x="27" y="17"/>
                  </a:lnTo>
                  <a:lnTo>
                    <a:pt x="38" y="14"/>
                  </a:lnTo>
                  <a:lnTo>
                    <a:pt x="38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146F3E3D-7C63-472D-851D-CB399BD7E79E}"/>
              </a:ext>
            </a:extLst>
          </p:cNvPr>
          <p:cNvGrpSpPr/>
          <p:nvPr/>
        </p:nvGrpSpPr>
        <p:grpSpPr>
          <a:xfrm>
            <a:off x="8723431" y="2287927"/>
            <a:ext cx="1891559" cy="2282145"/>
            <a:chOff x="6658883" y="12058689"/>
            <a:chExt cx="1891559" cy="2282145"/>
          </a:xfrm>
        </p:grpSpPr>
        <p:sp>
          <p:nvSpPr>
            <p:cNvPr id="17" name="Freeform 78">
              <a:extLst>
                <a:ext uri="{FF2B5EF4-FFF2-40B4-BE49-F238E27FC236}">
                  <a16:creationId xmlns:a16="http://schemas.microsoft.com/office/drawing/2014/main" id="{A4372B4C-7917-48BD-9A0D-A6CE2F57D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8883" y="13347624"/>
              <a:ext cx="1891559" cy="329211"/>
            </a:xfrm>
            <a:custGeom>
              <a:avLst/>
              <a:gdLst>
                <a:gd name="T0" fmla="*/ 7 w 339"/>
                <a:gd name="T1" fmla="*/ 45 h 59"/>
                <a:gd name="T2" fmla="*/ 0 w 339"/>
                <a:gd name="T3" fmla="*/ 38 h 59"/>
                <a:gd name="T4" fmla="*/ 4 w 339"/>
                <a:gd name="T5" fmla="*/ 35 h 59"/>
                <a:gd name="T6" fmla="*/ 11 w 339"/>
                <a:gd name="T7" fmla="*/ 31 h 59"/>
                <a:gd name="T8" fmla="*/ 25 w 339"/>
                <a:gd name="T9" fmla="*/ 31 h 59"/>
                <a:gd name="T10" fmla="*/ 46 w 339"/>
                <a:gd name="T11" fmla="*/ 31 h 59"/>
                <a:gd name="T12" fmla="*/ 77 w 339"/>
                <a:gd name="T13" fmla="*/ 24 h 59"/>
                <a:gd name="T14" fmla="*/ 150 w 339"/>
                <a:gd name="T15" fmla="*/ 17 h 59"/>
                <a:gd name="T16" fmla="*/ 224 w 339"/>
                <a:gd name="T17" fmla="*/ 3 h 59"/>
                <a:gd name="T18" fmla="*/ 259 w 339"/>
                <a:gd name="T19" fmla="*/ 0 h 59"/>
                <a:gd name="T20" fmla="*/ 283 w 339"/>
                <a:gd name="T21" fmla="*/ 0 h 59"/>
                <a:gd name="T22" fmla="*/ 304 w 339"/>
                <a:gd name="T23" fmla="*/ 0 h 59"/>
                <a:gd name="T24" fmla="*/ 322 w 339"/>
                <a:gd name="T25" fmla="*/ 7 h 59"/>
                <a:gd name="T26" fmla="*/ 332 w 339"/>
                <a:gd name="T27" fmla="*/ 14 h 59"/>
                <a:gd name="T28" fmla="*/ 339 w 339"/>
                <a:gd name="T29" fmla="*/ 24 h 59"/>
                <a:gd name="T30" fmla="*/ 339 w 339"/>
                <a:gd name="T31" fmla="*/ 35 h 59"/>
                <a:gd name="T32" fmla="*/ 332 w 339"/>
                <a:gd name="T33" fmla="*/ 38 h 59"/>
                <a:gd name="T34" fmla="*/ 322 w 339"/>
                <a:gd name="T35" fmla="*/ 38 h 59"/>
                <a:gd name="T36" fmla="*/ 308 w 339"/>
                <a:gd name="T37" fmla="*/ 35 h 59"/>
                <a:gd name="T38" fmla="*/ 287 w 339"/>
                <a:gd name="T39" fmla="*/ 35 h 59"/>
                <a:gd name="T40" fmla="*/ 262 w 339"/>
                <a:gd name="T41" fmla="*/ 35 h 59"/>
                <a:gd name="T42" fmla="*/ 206 w 339"/>
                <a:gd name="T43" fmla="*/ 35 h 59"/>
                <a:gd name="T44" fmla="*/ 171 w 339"/>
                <a:gd name="T45" fmla="*/ 38 h 59"/>
                <a:gd name="T46" fmla="*/ 126 w 339"/>
                <a:gd name="T47" fmla="*/ 45 h 59"/>
                <a:gd name="T48" fmla="*/ 105 w 339"/>
                <a:gd name="T49" fmla="*/ 49 h 59"/>
                <a:gd name="T50" fmla="*/ 84 w 339"/>
                <a:gd name="T51" fmla="*/ 52 h 59"/>
                <a:gd name="T52" fmla="*/ 70 w 339"/>
                <a:gd name="T53" fmla="*/ 52 h 59"/>
                <a:gd name="T54" fmla="*/ 63 w 339"/>
                <a:gd name="T55" fmla="*/ 56 h 59"/>
                <a:gd name="T56" fmla="*/ 49 w 339"/>
                <a:gd name="T57" fmla="*/ 59 h 59"/>
                <a:gd name="T58" fmla="*/ 39 w 339"/>
                <a:gd name="T59" fmla="*/ 59 h 59"/>
                <a:gd name="T60" fmla="*/ 28 w 339"/>
                <a:gd name="T61" fmla="*/ 59 h 59"/>
                <a:gd name="T62" fmla="*/ 14 w 339"/>
                <a:gd name="T63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9" h="59">
                  <a:moveTo>
                    <a:pt x="14" y="52"/>
                  </a:moveTo>
                  <a:lnTo>
                    <a:pt x="7" y="45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5"/>
                  </a:lnTo>
                  <a:lnTo>
                    <a:pt x="7" y="35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25" y="31"/>
                  </a:lnTo>
                  <a:lnTo>
                    <a:pt x="32" y="31"/>
                  </a:lnTo>
                  <a:lnTo>
                    <a:pt x="46" y="31"/>
                  </a:lnTo>
                  <a:lnTo>
                    <a:pt x="60" y="28"/>
                  </a:lnTo>
                  <a:lnTo>
                    <a:pt x="77" y="24"/>
                  </a:lnTo>
                  <a:lnTo>
                    <a:pt x="112" y="21"/>
                  </a:lnTo>
                  <a:lnTo>
                    <a:pt x="150" y="17"/>
                  </a:lnTo>
                  <a:lnTo>
                    <a:pt x="189" y="10"/>
                  </a:lnTo>
                  <a:lnTo>
                    <a:pt x="224" y="3"/>
                  </a:lnTo>
                  <a:lnTo>
                    <a:pt x="241" y="3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83" y="0"/>
                  </a:lnTo>
                  <a:lnTo>
                    <a:pt x="294" y="0"/>
                  </a:lnTo>
                  <a:lnTo>
                    <a:pt x="304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29" y="10"/>
                  </a:lnTo>
                  <a:lnTo>
                    <a:pt x="332" y="14"/>
                  </a:lnTo>
                  <a:lnTo>
                    <a:pt x="336" y="21"/>
                  </a:lnTo>
                  <a:lnTo>
                    <a:pt x="339" y="24"/>
                  </a:lnTo>
                  <a:lnTo>
                    <a:pt x="339" y="31"/>
                  </a:lnTo>
                  <a:lnTo>
                    <a:pt x="339" y="35"/>
                  </a:lnTo>
                  <a:lnTo>
                    <a:pt x="336" y="35"/>
                  </a:lnTo>
                  <a:lnTo>
                    <a:pt x="332" y="38"/>
                  </a:lnTo>
                  <a:lnTo>
                    <a:pt x="325" y="38"/>
                  </a:lnTo>
                  <a:lnTo>
                    <a:pt x="322" y="38"/>
                  </a:lnTo>
                  <a:lnTo>
                    <a:pt x="315" y="38"/>
                  </a:lnTo>
                  <a:lnTo>
                    <a:pt x="308" y="35"/>
                  </a:lnTo>
                  <a:lnTo>
                    <a:pt x="297" y="35"/>
                  </a:lnTo>
                  <a:lnTo>
                    <a:pt x="287" y="35"/>
                  </a:lnTo>
                  <a:lnTo>
                    <a:pt x="276" y="35"/>
                  </a:lnTo>
                  <a:lnTo>
                    <a:pt x="262" y="35"/>
                  </a:lnTo>
                  <a:lnTo>
                    <a:pt x="234" y="35"/>
                  </a:lnTo>
                  <a:lnTo>
                    <a:pt x="206" y="35"/>
                  </a:lnTo>
                  <a:lnTo>
                    <a:pt x="192" y="38"/>
                  </a:lnTo>
                  <a:lnTo>
                    <a:pt x="171" y="38"/>
                  </a:lnTo>
                  <a:lnTo>
                    <a:pt x="150" y="42"/>
                  </a:lnTo>
                  <a:lnTo>
                    <a:pt x="126" y="45"/>
                  </a:lnTo>
                  <a:lnTo>
                    <a:pt x="115" y="45"/>
                  </a:lnTo>
                  <a:lnTo>
                    <a:pt x="105" y="49"/>
                  </a:lnTo>
                  <a:lnTo>
                    <a:pt x="94" y="49"/>
                  </a:lnTo>
                  <a:lnTo>
                    <a:pt x="84" y="52"/>
                  </a:lnTo>
                  <a:lnTo>
                    <a:pt x="77" y="52"/>
                  </a:lnTo>
                  <a:lnTo>
                    <a:pt x="70" y="52"/>
                  </a:lnTo>
                  <a:lnTo>
                    <a:pt x="67" y="56"/>
                  </a:lnTo>
                  <a:lnTo>
                    <a:pt x="63" y="56"/>
                  </a:lnTo>
                  <a:lnTo>
                    <a:pt x="53" y="56"/>
                  </a:lnTo>
                  <a:lnTo>
                    <a:pt x="49" y="59"/>
                  </a:lnTo>
                  <a:lnTo>
                    <a:pt x="42" y="59"/>
                  </a:lnTo>
                  <a:lnTo>
                    <a:pt x="39" y="59"/>
                  </a:lnTo>
                  <a:lnTo>
                    <a:pt x="35" y="59"/>
                  </a:lnTo>
                  <a:lnTo>
                    <a:pt x="28" y="59"/>
                  </a:lnTo>
                  <a:lnTo>
                    <a:pt x="21" y="56"/>
                  </a:lnTo>
                  <a:lnTo>
                    <a:pt x="14" y="52"/>
                  </a:lnTo>
                  <a:lnTo>
                    <a:pt x="14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9">
              <a:extLst>
                <a:ext uri="{FF2B5EF4-FFF2-40B4-BE49-F238E27FC236}">
                  <a16:creationId xmlns:a16="http://schemas.microsoft.com/office/drawing/2014/main" id="{A517A492-9E54-4DFE-8098-C9AE3C679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1352" y="12449276"/>
              <a:ext cx="1210822" cy="273413"/>
            </a:xfrm>
            <a:custGeom>
              <a:avLst/>
              <a:gdLst>
                <a:gd name="T0" fmla="*/ 98 w 217"/>
                <a:gd name="T1" fmla="*/ 14 h 49"/>
                <a:gd name="T2" fmla="*/ 112 w 217"/>
                <a:gd name="T3" fmla="*/ 10 h 49"/>
                <a:gd name="T4" fmla="*/ 126 w 217"/>
                <a:gd name="T5" fmla="*/ 7 h 49"/>
                <a:gd name="T6" fmla="*/ 136 w 217"/>
                <a:gd name="T7" fmla="*/ 7 h 49"/>
                <a:gd name="T8" fmla="*/ 150 w 217"/>
                <a:gd name="T9" fmla="*/ 4 h 49"/>
                <a:gd name="T10" fmla="*/ 157 w 217"/>
                <a:gd name="T11" fmla="*/ 4 h 49"/>
                <a:gd name="T12" fmla="*/ 168 w 217"/>
                <a:gd name="T13" fmla="*/ 4 h 49"/>
                <a:gd name="T14" fmla="*/ 175 w 217"/>
                <a:gd name="T15" fmla="*/ 0 h 49"/>
                <a:gd name="T16" fmla="*/ 178 w 217"/>
                <a:gd name="T17" fmla="*/ 0 h 49"/>
                <a:gd name="T18" fmla="*/ 189 w 217"/>
                <a:gd name="T19" fmla="*/ 0 h 49"/>
                <a:gd name="T20" fmla="*/ 196 w 217"/>
                <a:gd name="T21" fmla="*/ 4 h 49"/>
                <a:gd name="T22" fmla="*/ 203 w 217"/>
                <a:gd name="T23" fmla="*/ 4 h 49"/>
                <a:gd name="T24" fmla="*/ 210 w 217"/>
                <a:gd name="T25" fmla="*/ 7 h 49"/>
                <a:gd name="T26" fmla="*/ 213 w 217"/>
                <a:gd name="T27" fmla="*/ 7 h 49"/>
                <a:gd name="T28" fmla="*/ 217 w 217"/>
                <a:gd name="T29" fmla="*/ 10 h 49"/>
                <a:gd name="T30" fmla="*/ 217 w 217"/>
                <a:gd name="T31" fmla="*/ 14 h 49"/>
                <a:gd name="T32" fmla="*/ 217 w 217"/>
                <a:gd name="T33" fmla="*/ 14 h 49"/>
                <a:gd name="T34" fmla="*/ 217 w 217"/>
                <a:gd name="T35" fmla="*/ 17 h 49"/>
                <a:gd name="T36" fmla="*/ 217 w 217"/>
                <a:gd name="T37" fmla="*/ 21 h 49"/>
                <a:gd name="T38" fmla="*/ 213 w 217"/>
                <a:gd name="T39" fmla="*/ 21 h 49"/>
                <a:gd name="T40" fmla="*/ 210 w 217"/>
                <a:gd name="T41" fmla="*/ 24 h 49"/>
                <a:gd name="T42" fmla="*/ 206 w 217"/>
                <a:gd name="T43" fmla="*/ 24 h 49"/>
                <a:gd name="T44" fmla="*/ 203 w 217"/>
                <a:gd name="T45" fmla="*/ 28 h 49"/>
                <a:gd name="T46" fmla="*/ 199 w 217"/>
                <a:gd name="T47" fmla="*/ 28 h 49"/>
                <a:gd name="T48" fmla="*/ 192 w 217"/>
                <a:gd name="T49" fmla="*/ 28 h 49"/>
                <a:gd name="T50" fmla="*/ 189 w 217"/>
                <a:gd name="T51" fmla="*/ 31 h 49"/>
                <a:gd name="T52" fmla="*/ 178 w 217"/>
                <a:gd name="T53" fmla="*/ 31 h 49"/>
                <a:gd name="T54" fmla="*/ 171 w 217"/>
                <a:gd name="T55" fmla="*/ 31 h 49"/>
                <a:gd name="T56" fmla="*/ 161 w 217"/>
                <a:gd name="T57" fmla="*/ 35 h 49"/>
                <a:gd name="T58" fmla="*/ 119 w 217"/>
                <a:gd name="T59" fmla="*/ 38 h 49"/>
                <a:gd name="T60" fmla="*/ 77 w 217"/>
                <a:gd name="T61" fmla="*/ 42 h 49"/>
                <a:gd name="T62" fmla="*/ 66 w 217"/>
                <a:gd name="T63" fmla="*/ 45 h 49"/>
                <a:gd name="T64" fmla="*/ 59 w 217"/>
                <a:gd name="T65" fmla="*/ 45 h 49"/>
                <a:gd name="T66" fmla="*/ 52 w 217"/>
                <a:gd name="T67" fmla="*/ 45 h 49"/>
                <a:gd name="T68" fmla="*/ 45 w 217"/>
                <a:gd name="T69" fmla="*/ 45 h 49"/>
                <a:gd name="T70" fmla="*/ 38 w 217"/>
                <a:gd name="T71" fmla="*/ 45 h 49"/>
                <a:gd name="T72" fmla="*/ 35 w 217"/>
                <a:gd name="T73" fmla="*/ 49 h 49"/>
                <a:gd name="T74" fmla="*/ 31 w 217"/>
                <a:gd name="T75" fmla="*/ 49 h 49"/>
                <a:gd name="T76" fmla="*/ 31 w 217"/>
                <a:gd name="T77" fmla="*/ 49 h 49"/>
                <a:gd name="T78" fmla="*/ 25 w 217"/>
                <a:gd name="T79" fmla="*/ 49 h 49"/>
                <a:gd name="T80" fmla="*/ 21 w 217"/>
                <a:gd name="T81" fmla="*/ 45 h 49"/>
                <a:gd name="T82" fmla="*/ 14 w 217"/>
                <a:gd name="T83" fmla="*/ 45 h 49"/>
                <a:gd name="T84" fmla="*/ 11 w 217"/>
                <a:gd name="T85" fmla="*/ 42 h 49"/>
                <a:gd name="T86" fmla="*/ 7 w 217"/>
                <a:gd name="T87" fmla="*/ 38 h 49"/>
                <a:gd name="T88" fmla="*/ 4 w 217"/>
                <a:gd name="T89" fmla="*/ 35 h 49"/>
                <a:gd name="T90" fmla="*/ 0 w 217"/>
                <a:gd name="T91" fmla="*/ 35 h 49"/>
                <a:gd name="T92" fmla="*/ 0 w 217"/>
                <a:gd name="T93" fmla="*/ 31 h 49"/>
                <a:gd name="T94" fmla="*/ 4 w 217"/>
                <a:gd name="T95" fmla="*/ 31 h 49"/>
                <a:gd name="T96" fmla="*/ 4 w 217"/>
                <a:gd name="T97" fmla="*/ 28 h 49"/>
                <a:gd name="T98" fmla="*/ 11 w 217"/>
                <a:gd name="T99" fmla="*/ 28 h 49"/>
                <a:gd name="T100" fmla="*/ 18 w 217"/>
                <a:gd name="T101" fmla="*/ 24 h 49"/>
                <a:gd name="T102" fmla="*/ 21 w 217"/>
                <a:gd name="T103" fmla="*/ 24 h 49"/>
                <a:gd name="T104" fmla="*/ 28 w 217"/>
                <a:gd name="T105" fmla="*/ 24 h 49"/>
                <a:gd name="T106" fmla="*/ 35 w 217"/>
                <a:gd name="T107" fmla="*/ 24 h 49"/>
                <a:gd name="T108" fmla="*/ 45 w 217"/>
                <a:gd name="T109" fmla="*/ 21 h 49"/>
                <a:gd name="T110" fmla="*/ 56 w 217"/>
                <a:gd name="T111" fmla="*/ 21 h 49"/>
                <a:gd name="T112" fmla="*/ 66 w 217"/>
                <a:gd name="T113" fmla="*/ 17 h 49"/>
                <a:gd name="T114" fmla="*/ 80 w 217"/>
                <a:gd name="T115" fmla="*/ 14 h 49"/>
                <a:gd name="T116" fmla="*/ 98 w 217"/>
                <a:gd name="T117" fmla="*/ 14 h 49"/>
                <a:gd name="T118" fmla="*/ 98 w 217"/>
                <a:gd name="T119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7" h="49">
                  <a:moveTo>
                    <a:pt x="98" y="14"/>
                  </a:moveTo>
                  <a:lnTo>
                    <a:pt x="112" y="10"/>
                  </a:lnTo>
                  <a:lnTo>
                    <a:pt x="126" y="7"/>
                  </a:lnTo>
                  <a:lnTo>
                    <a:pt x="136" y="7"/>
                  </a:lnTo>
                  <a:lnTo>
                    <a:pt x="150" y="4"/>
                  </a:lnTo>
                  <a:lnTo>
                    <a:pt x="157" y="4"/>
                  </a:lnTo>
                  <a:lnTo>
                    <a:pt x="168" y="4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89" y="0"/>
                  </a:lnTo>
                  <a:lnTo>
                    <a:pt x="196" y="4"/>
                  </a:lnTo>
                  <a:lnTo>
                    <a:pt x="203" y="4"/>
                  </a:lnTo>
                  <a:lnTo>
                    <a:pt x="210" y="7"/>
                  </a:lnTo>
                  <a:lnTo>
                    <a:pt x="213" y="7"/>
                  </a:lnTo>
                  <a:lnTo>
                    <a:pt x="217" y="10"/>
                  </a:lnTo>
                  <a:lnTo>
                    <a:pt x="217" y="14"/>
                  </a:lnTo>
                  <a:lnTo>
                    <a:pt x="217" y="14"/>
                  </a:lnTo>
                  <a:lnTo>
                    <a:pt x="217" y="17"/>
                  </a:lnTo>
                  <a:lnTo>
                    <a:pt x="217" y="21"/>
                  </a:lnTo>
                  <a:lnTo>
                    <a:pt x="213" y="21"/>
                  </a:lnTo>
                  <a:lnTo>
                    <a:pt x="210" y="24"/>
                  </a:lnTo>
                  <a:lnTo>
                    <a:pt x="206" y="24"/>
                  </a:lnTo>
                  <a:lnTo>
                    <a:pt x="203" y="28"/>
                  </a:lnTo>
                  <a:lnTo>
                    <a:pt x="199" y="28"/>
                  </a:lnTo>
                  <a:lnTo>
                    <a:pt x="192" y="28"/>
                  </a:lnTo>
                  <a:lnTo>
                    <a:pt x="189" y="31"/>
                  </a:lnTo>
                  <a:lnTo>
                    <a:pt x="178" y="31"/>
                  </a:lnTo>
                  <a:lnTo>
                    <a:pt x="171" y="31"/>
                  </a:lnTo>
                  <a:lnTo>
                    <a:pt x="161" y="35"/>
                  </a:lnTo>
                  <a:lnTo>
                    <a:pt x="119" y="38"/>
                  </a:lnTo>
                  <a:lnTo>
                    <a:pt x="77" y="42"/>
                  </a:lnTo>
                  <a:lnTo>
                    <a:pt x="66" y="45"/>
                  </a:lnTo>
                  <a:lnTo>
                    <a:pt x="59" y="45"/>
                  </a:lnTo>
                  <a:lnTo>
                    <a:pt x="52" y="45"/>
                  </a:lnTo>
                  <a:lnTo>
                    <a:pt x="45" y="45"/>
                  </a:lnTo>
                  <a:lnTo>
                    <a:pt x="38" y="45"/>
                  </a:lnTo>
                  <a:lnTo>
                    <a:pt x="35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5" y="49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11" y="42"/>
                  </a:lnTo>
                  <a:lnTo>
                    <a:pt x="7" y="38"/>
                  </a:lnTo>
                  <a:lnTo>
                    <a:pt x="4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11" y="28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8" y="24"/>
                  </a:lnTo>
                  <a:lnTo>
                    <a:pt x="35" y="24"/>
                  </a:lnTo>
                  <a:lnTo>
                    <a:pt x="45" y="21"/>
                  </a:lnTo>
                  <a:lnTo>
                    <a:pt x="56" y="21"/>
                  </a:lnTo>
                  <a:lnTo>
                    <a:pt x="66" y="17"/>
                  </a:lnTo>
                  <a:lnTo>
                    <a:pt x="80" y="14"/>
                  </a:lnTo>
                  <a:lnTo>
                    <a:pt x="98" y="14"/>
                  </a:lnTo>
                  <a:lnTo>
                    <a:pt x="98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0">
              <a:extLst>
                <a:ext uri="{FF2B5EF4-FFF2-40B4-BE49-F238E27FC236}">
                  <a16:creationId xmlns:a16="http://schemas.microsoft.com/office/drawing/2014/main" id="{4E7FF150-80E5-4654-9D36-9D4A60230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2295" y="12058689"/>
              <a:ext cx="1249879" cy="1227559"/>
            </a:xfrm>
            <a:custGeom>
              <a:avLst/>
              <a:gdLst>
                <a:gd name="T0" fmla="*/ 101 w 224"/>
                <a:gd name="T1" fmla="*/ 25 h 220"/>
                <a:gd name="T2" fmla="*/ 98 w 224"/>
                <a:gd name="T3" fmla="*/ 11 h 220"/>
                <a:gd name="T4" fmla="*/ 94 w 224"/>
                <a:gd name="T5" fmla="*/ 4 h 220"/>
                <a:gd name="T6" fmla="*/ 101 w 224"/>
                <a:gd name="T7" fmla="*/ 0 h 220"/>
                <a:gd name="T8" fmla="*/ 112 w 224"/>
                <a:gd name="T9" fmla="*/ 0 h 220"/>
                <a:gd name="T10" fmla="*/ 126 w 224"/>
                <a:gd name="T11" fmla="*/ 7 h 220"/>
                <a:gd name="T12" fmla="*/ 140 w 224"/>
                <a:gd name="T13" fmla="*/ 18 h 220"/>
                <a:gd name="T14" fmla="*/ 143 w 224"/>
                <a:gd name="T15" fmla="*/ 25 h 220"/>
                <a:gd name="T16" fmla="*/ 143 w 224"/>
                <a:gd name="T17" fmla="*/ 32 h 220"/>
                <a:gd name="T18" fmla="*/ 136 w 224"/>
                <a:gd name="T19" fmla="*/ 42 h 220"/>
                <a:gd name="T20" fmla="*/ 129 w 224"/>
                <a:gd name="T21" fmla="*/ 56 h 220"/>
                <a:gd name="T22" fmla="*/ 119 w 224"/>
                <a:gd name="T23" fmla="*/ 74 h 220"/>
                <a:gd name="T24" fmla="*/ 91 w 224"/>
                <a:gd name="T25" fmla="*/ 115 h 220"/>
                <a:gd name="T26" fmla="*/ 70 w 224"/>
                <a:gd name="T27" fmla="*/ 150 h 220"/>
                <a:gd name="T28" fmla="*/ 59 w 224"/>
                <a:gd name="T29" fmla="*/ 164 h 220"/>
                <a:gd name="T30" fmla="*/ 52 w 224"/>
                <a:gd name="T31" fmla="*/ 178 h 220"/>
                <a:gd name="T32" fmla="*/ 45 w 224"/>
                <a:gd name="T33" fmla="*/ 182 h 220"/>
                <a:gd name="T34" fmla="*/ 45 w 224"/>
                <a:gd name="T35" fmla="*/ 185 h 220"/>
                <a:gd name="T36" fmla="*/ 49 w 224"/>
                <a:gd name="T37" fmla="*/ 185 h 220"/>
                <a:gd name="T38" fmla="*/ 56 w 224"/>
                <a:gd name="T39" fmla="*/ 182 h 220"/>
                <a:gd name="T40" fmla="*/ 66 w 224"/>
                <a:gd name="T41" fmla="*/ 182 h 220"/>
                <a:gd name="T42" fmla="*/ 84 w 224"/>
                <a:gd name="T43" fmla="*/ 178 h 220"/>
                <a:gd name="T44" fmla="*/ 136 w 224"/>
                <a:gd name="T45" fmla="*/ 168 h 220"/>
                <a:gd name="T46" fmla="*/ 161 w 224"/>
                <a:gd name="T47" fmla="*/ 164 h 220"/>
                <a:gd name="T48" fmla="*/ 171 w 224"/>
                <a:gd name="T49" fmla="*/ 161 h 220"/>
                <a:gd name="T50" fmla="*/ 178 w 224"/>
                <a:gd name="T51" fmla="*/ 161 h 220"/>
                <a:gd name="T52" fmla="*/ 185 w 224"/>
                <a:gd name="T53" fmla="*/ 161 h 220"/>
                <a:gd name="T54" fmla="*/ 185 w 224"/>
                <a:gd name="T55" fmla="*/ 161 h 220"/>
                <a:gd name="T56" fmla="*/ 192 w 224"/>
                <a:gd name="T57" fmla="*/ 161 h 220"/>
                <a:gd name="T58" fmla="*/ 203 w 224"/>
                <a:gd name="T59" fmla="*/ 161 h 220"/>
                <a:gd name="T60" fmla="*/ 213 w 224"/>
                <a:gd name="T61" fmla="*/ 168 h 220"/>
                <a:gd name="T62" fmla="*/ 220 w 224"/>
                <a:gd name="T63" fmla="*/ 178 h 220"/>
                <a:gd name="T64" fmla="*/ 224 w 224"/>
                <a:gd name="T65" fmla="*/ 185 h 220"/>
                <a:gd name="T66" fmla="*/ 213 w 224"/>
                <a:gd name="T67" fmla="*/ 189 h 220"/>
                <a:gd name="T68" fmla="*/ 206 w 224"/>
                <a:gd name="T69" fmla="*/ 189 h 220"/>
                <a:gd name="T70" fmla="*/ 196 w 224"/>
                <a:gd name="T71" fmla="*/ 192 h 220"/>
                <a:gd name="T72" fmla="*/ 182 w 224"/>
                <a:gd name="T73" fmla="*/ 192 h 220"/>
                <a:gd name="T74" fmla="*/ 161 w 224"/>
                <a:gd name="T75" fmla="*/ 196 h 220"/>
                <a:gd name="T76" fmla="*/ 126 w 224"/>
                <a:gd name="T77" fmla="*/ 199 h 220"/>
                <a:gd name="T78" fmla="*/ 87 w 224"/>
                <a:gd name="T79" fmla="*/ 203 h 220"/>
                <a:gd name="T80" fmla="*/ 73 w 224"/>
                <a:gd name="T81" fmla="*/ 206 h 220"/>
                <a:gd name="T82" fmla="*/ 52 w 224"/>
                <a:gd name="T83" fmla="*/ 210 h 220"/>
                <a:gd name="T84" fmla="*/ 38 w 224"/>
                <a:gd name="T85" fmla="*/ 217 h 220"/>
                <a:gd name="T86" fmla="*/ 28 w 224"/>
                <a:gd name="T87" fmla="*/ 220 h 220"/>
                <a:gd name="T88" fmla="*/ 18 w 224"/>
                <a:gd name="T89" fmla="*/ 220 h 220"/>
                <a:gd name="T90" fmla="*/ 14 w 224"/>
                <a:gd name="T91" fmla="*/ 217 h 220"/>
                <a:gd name="T92" fmla="*/ 7 w 224"/>
                <a:gd name="T93" fmla="*/ 210 h 220"/>
                <a:gd name="T94" fmla="*/ 4 w 224"/>
                <a:gd name="T95" fmla="*/ 203 h 220"/>
                <a:gd name="T96" fmla="*/ 0 w 224"/>
                <a:gd name="T97" fmla="*/ 196 h 220"/>
                <a:gd name="T98" fmla="*/ 4 w 224"/>
                <a:gd name="T99" fmla="*/ 189 h 220"/>
                <a:gd name="T100" fmla="*/ 11 w 224"/>
                <a:gd name="T101" fmla="*/ 185 h 220"/>
                <a:gd name="T102" fmla="*/ 25 w 224"/>
                <a:gd name="T103" fmla="*/ 171 h 220"/>
                <a:gd name="T104" fmla="*/ 32 w 224"/>
                <a:gd name="T105" fmla="*/ 157 h 220"/>
                <a:gd name="T106" fmla="*/ 42 w 224"/>
                <a:gd name="T107" fmla="*/ 143 h 220"/>
                <a:gd name="T108" fmla="*/ 80 w 224"/>
                <a:gd name="T109" fmla="*/ 70 h 220"/>
                <a:gd name="T110" fmla="*/ 94 w 224"/>
                <a:gd name="T111" fmla="*/ 42 h 220"/>
                <a:gd name="T112" fmla="*/ 101 w 224"/>
                <a:gd name="T113" fmla="*/ 32 h 220"/>
                <a:gd name="T114" fmla="*/ 101 w 224"/>
                <a:gd name="T115" fmla="*/ 2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4" h="220">
                  <a:moveTo>
                    <a:pt x="101" y="28"/>
                  </a:moveTo>
                  <a:lnTo>
                    <a:pt x="101" y="25"/>
                  </a:lnTo>
                  <a:lnTo>
                    <a:pt x="101" y="21"/>
                  </a:lnTo>
                  <a:lnTo>
                    <a:pt x="98" y="11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8" y="4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8"/>
                  </a:lnTo>
                  <a:lnTo>
                    <a:pt x="143" y="21"/>
                  </a:lnTo>
                  <a:lnTo>
                    <a:pt x="143" y="25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40" y="35"/>
                  </a:lnTo>
                  <a:lnTo>
                    <a:pt x="136" y="42"/>
                  </a:lnTo>
                  <a:lnTo>
                    <a:pt x="133" y="49"/>
                  </a:lnTo>
                  <a:lnTo>
                    <a:pt x="129" y="56"/>
                  </a:lnTo>
                  <a:lnTo>
                    <a:pt x="126" y="63"/>
                  </a:lnTo>
                  <a:lnTo>
                    <a:pt x="119" y="74"/>
                  </a:lnTo>
                  <a:lnTo>
                    <a:pt x="105" y="94"/>
                  </a:lnTo>
                  <a:lnTo>
                    <a:pt x="91" y="115"/>
                  </a:lnTo>
                  <a:lnTo>
                    <a:pt x="80" y="133"/>
                  </a:lnTo>
                  <a:lnTo>
                    <a:pt x="70" y="150"/>
                  </a:lnTo>
                  <a:lnTo>
                    <a:pt x="63" y="157"/>
                  </a:lnTo>
                  <a:lnTo>
                    <a:pt x="59" y="164"/>
                  </a:lnTo>
                  <a:lnTo>
                    <a:pt x="56" y="171"/>
                  </a:lnTo>
                  <a:lnTo>
                    <a:pt x="52" y="178"/>
                  </a:lnTo>
                  <a:lnTo>
                    <a:pt x="49" y="182"/>
                  </a:lnTo>
                  <a:lnTo>
                    <a:pt x="45" y="182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9" y="185"/>
                  </a:lnTo>
                  <a:lnTo>
                    <a:pt x="52" y="182"/>
                  </a:lnTo>
                  <a:lnTo>
                    <a:pt x="56" y="182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73" y="178"/>
                  </a:lnTo>
                  <a:lnTo>
                    <a:pt x="84" y="178"/>
                  </a:lnTo>
                  <a:lnTo>
                    <a:pt x="119" y="171"/>
                  </a:lnTo>
                  <a:lnTo>
                    <a:pt x="136" y="168"/>
                  </a:lnTo>
                  <a:lnTo>
                    <a:pt x="150" y="164"/>
                  </a:lnTo>
                  <a:lnTo>
                    <a:pt x="161" y="164"/>
                  </a:lnTo>
                  <a:lnTo>
                    <a:pt x="164" y="164"/>
                  </a:lnTo>
                  <a:lnTo>
                    <a:pt x="171" y="161"/>
                  </a:lnTo>
                  <a:lnTo>
                    <a:pt x="175" y="161"/>
                  </a:lnTo>
                  <a:lnTo>
                    <a:pt x="178" y="161"/>
                  </a:lnTo>
                  <a:lnTo>
                    <a:pt x="182" y="161"/>
                  </a:lnTo>
                  <a:lnTo>
                    <a:pt x="185" y="161"/>
                  </a:lnTo>
                  <a:lnTo>
                    <a:pt x="185" y="161"/>
                  </a:lnTo>
                  <a:lnTo>
                    <a:pt x="185" y="161"/>
                  </a:lnTo>
                  <a:lnTo>
                    <a:pt x="189" y="161"/>
                  </a:lnTo>
                  <a:lnTo>
                    <a:pt x="192" y="161"/>
                  </a:lnTo>
                  <a:lnTo>
                    <a:pt x="199" y="161"/>
                  </a:lnTo>
                  <a:lnTo>
                    <a:pt x="203" y="161"/>
                  </a:lnTo>
                  <a:lnTo>
                    <a:pt x="206" y="164"/>
                  </a:lnTo>
                  <a:lnTo>
                    <a:pt x="213" y="168"/>
                  </a:lnTo>
                  <a:lnTo>
                    <a:pt x="217" y="171"/>
                  </a:lnTo>
                  <a:lnTo>
                    <a:pt x="220" y="178"/>
                  </a:lnTo>
                  <a:lnTo>
                    <a:pt x="220" y="182"/>
                  </a:lnTo>
                  <a:lnTo>
                    <a:pt x="224" y="185"/>
                  </a:lnTo>
                  <a:lnTo>
                    <a:pt x="220" y="185"/>
                  </a:lnTo>
                  <a:lnTo>
                    <a:pt x="213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3" y="192"/>
                  </a:lnTo>
                  <a:lnTo>
                    <a:pt x="196" y="192"/>
                  </a:lnTo>
                  <a:lnTo>
                    <a:pt x="189" y="192"/>
                  </a:lnTo>
                  <a:lnTo>
                    <a:pt x="182" y="192"/>
                  </a:lnTo>
                  <a:lnTo>
                    <a:pt x="171" y="192"/>
                  </a:lnTo>
                  <a:lnTo>
                    <a:pt x="161" y="196"/>
                  </a:lnTo>
                  <a:lnTo>
                    <a:pt x="150" y="196"/>
                  </a:lnTo>
                  <a:lnTo>
                    <a:pt x="126" y="199"/>
                  </a:lnTo>
                  <a:lnTo>
                    <a:pt x="105" y="199"/>
                  </a:lnTo>
                  <a:lnTo>
                    <a:pt x="87" y="203"/>
                  </a:lnTo>
                  <a:lnTo>
                    <a:pt x="80" y="203"/>
                  </a:lnTo>
                  <a:lnTo>
                    <a:pt x="73" y="206"/>
                  </a:lnTo>
                  <a:lnTo>
                    <a:pt x="63" y="206"/>
                  </a:lnTo>
                  <a:lnTo>
                    <a:pt x="52" y="210"/>
                  </a:lnTo>
                  <a:lnTo>
                    <a:pt x="42" y="213"/>
                  </a:lnTo>
                  <a:lnTo>
                    <a:pt x="38" y="217"/>
                  </a:lnTo>
                  <a:lnTo>
                    <a:pt x="32" y="217"/>
                  </a:lnTo>
                  <a:lnTo>
                    <a:pt x="28" y="220"/>
                  </a:lnTo>
                  <a:lnTo>
                    <a:pt x="25" y="220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4" y="217"/>
                  </a:lnTo>
                  <a:lnTo>
                    <a:pt x="11" y="213"/>
                  </a:lnTo>
                  <a:lnTo>
                    <a:pt x="7" y="210"/>
                  </a:lnTo>
                  <a:lnTo>
                    <a:pt x="4" y="206"/>
                  </a:lnTo>
                  <a:lnTo>
                    <a:pt x="4" y="203"/>
                  </a:lnTo>
                  <a:lnTo>
                    <a:pt x="4" y="199"/>
                  </a:lnTo>
                  <a:lnTo>
                    <a:pt x="0" y="196"/>
                  </a:lnTo>
                  <a:lnTo>
                    <a:pt x="4" y="192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11" y="185"/>
                  </a:lnTo>
                  <a:lnTo>
                    <a:pt x="18" y="178"/>
                  </a:lnTo>
                  <a:lnTo>
                    <a:pt x="25" y="171"/>
                  </a:lnTo>
                  <a:lnTo>
                    <a:pt x="28" y="164"/>
                  </a:lnTo>
                  <a:lnTo>
                    <a:pt x="32" y="157"/>
                  </a:lnTo>
                  <a:lnTo>
                    <a:pt x="38" y="150"/>
                  </a:lnTo>
                  <a:lnTo>
                    <a:pt x="42" y="143"/>
                  </a:lnTo>
                  <a:lnTo>
                    <a:pt x="63" y="108"/>
                  </a:lnTo>
                  <a:lnTo>
                    <a:pt x="80" y="70"/>
                  </a:lnTo>
                  <a:lnTo>
                    <a:pt x="87" y="56"/>
                  </a:lnTo>
                  <a:lnTo>
                    <a:pt x="94" y="42"/>
                  </a:lnTo>
                  <a:lnTo>
                    <a:pt x="98" y="35"/>
                  </a:lnTo>
                  <a:lnTo>
                    <a:pt x="101" y="32"/>
                  </a:lnTo>
                  <a:lnTo>
                    <a:pt x="101" y="28"/>
                  </a:lnTo>
                  <a:lnTo>
                    <a:pt x="101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1">
              <a:extLst>
                <a:ext uri="{FF2B5EF4-FFF2-40B4-BE49-F238E27FC236}">
                  <a16:creationId xmlns:a16="http://schemas.microsoft.com/office/drawing/2014/main" id="{8B07C359-D31D-4E2D-9504-1F7EC8184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798" y="12739426"/>
              <a:ext cx="295732" cy="1601408"/>
            </a:xfrm>
            <a:custGeom>
              <a:avLst/>
              <a:gdLst>
                <a:gd name="T0" fmla="*/ 4 w 53"/>
                <a:gd name="T1" fmla="*/ 4 h 287"/>
                <a:gd name="T2" fmla="*/ 11 w 53"/>
                <a:gd name="T3" fmla="*/ 0 h 287"/>
                <a:gd name="T4" fmla="*/ 28 w 53"/>
                <a:gd name="T5" fmla="*/ 0 h 287"/>
                <a:gd name="T6" fmla="*/ 42 w 53"/>
                <a:gd name="T7" fmla="*/ 7 h 287"/>
                <a:gd name="T8" fmla="*/ 49 w 53"/>
                <a:gd name="T9" fmla="*/ 11 h 287"/>
                <a:gd name="T10" fmla="*/ 53 w 53"/>
                <a:gd name="T11" fmla="*/ 18 h 287"/>
                <a:gd name="T12" fmla="*/ 49 w 53"/>
                <a:gd name="T13" fmla="*/ 32 h 287"/>
                <a:gd name="T14" fmla="*/ 46 w 53"/>
                <a:gd name="T15" fmla="*/ 46 h 287"/>
                <a:gd name="T16" fmla="*/ 46 w 53"/>
                <a:gd name="T17" fmla="*/ 67 h 287"/>
                <a:gd name="T18" fmla="*/ 42 w 53"/>
                <a:gd name="T19" fmla="*/ 91 h 287"/>
                <a:gd name="T20" fmla="*/ 42 w 53"/>
                <a:gd name="T21" fmla="*/ 126 h 287"/>
                <a:gd name="T22" fmla="*/ 42 w 53"/>
                <a:gd name="T23" fmla="*/ 168 h 287"/>
                <a:gd name="T24" fmla="*/ 42 w 53"/>
                <a:gd name="T25" fmla="*/ 203 h 287"/>
                <a:gd name="T26" fmla="*/ 42 w 53"/>
                <a:gd name="T27" fmla="*/ 231 h 287"/>
                <a:gd name="T28" fmla="*/ 39 w 53"/>
                <a:gd name="T29" fmla="*/ 252 h 287"/>
                <a:gd name="T30" fmla="*/ 35 w 53"/>
                <a:gd name="T31" fmla="*/ 273 h 287"/>
                <a:gd name="T32" fmla="*/ 28 w 53"/>
                <a:gd name="T33" fmla="*/ 283 h 287"/>
                <a:gd name="T34" fmla="*/ 21 w 53"/>
                <a:gd name="T35" fmla="*/ 283 h 287"/>
                <a:gd name="T36" fmla="*/ 18 w 53"/>
                <a:gd name="T37" fmla="*/ 280 h 287"/>
                <a:gd name="T38" fmla="*/ 14 w 53"/>
                <a:gd name="T39" fmla="*/ 269 h 287"/>
                <a:gd name="T40" fmla="*/ 14 w 53"/>
                <a:gd name="T41" fmla="*/ 255 h 287"/>
                <a:gd name="T42" fmla="*/ 11 w 53"/>
                <a:gd name="T43" fmla="*/ 238 h 287"/>
                <a:gd name="T44" fmla="*/ 11 w 53"/>
                <a:gd name="T45" fmla="*/ 213 h 287"/>
                <a:gd name="T46" fmla="*/ 11 w 53"/>
                <a:gd name="T47" fmla="*/ 182 h 287"/>
                <a:gd name="T48" fmla="*/ 11 w 53"/>
                <a:gd name="T49" fmla="*/ 147 h 287"/>
                <a:gd name="T50" fmla="*/ 11 w 53"/>
                <a:gd name="T51" fmla="*/ 109 h 287"/>
                <a:gd name="T52" fmla="*/ 11 w 53"/>
                <a:gd name="T53" fmla="*/ 77 h 287"/>
                <a:gd name="T54" fmla="*/ 11 w 53"/>
                <a:gd name="T55" fmla="*/ 53 h 287"/>
                <a:gd name="T56" fmla="*/ 11 w 53"/>
                <a:gd name="T57" fmla="*/ 39 h 287"/>
                <a:gd name="T58" fmla="*/ 7 w 53"/>
                <a:gd name="T59" fmla="*/ 28 h 287"/>
                <a:gd name="T60" fmla="*/ 4 w 53"/>
                <a:gd name="T61" fmla="*/ 21 h 287"/>
                <a:gd name="T62" fmla="*/ 0 w 53"/>
                <a:gd name="T63" fmla="*/ 18 h 287"/>
                <a:gd name="T64" fmla="*/ 0 w 53"/>
                <a:gd name="T65" fmla="*/ 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287">
                  <a:moveTo>
                    <a:pt x="0" y="7"/>
                  </a:moveTo>
                  <a:lnTo>
                    <a:pt x="4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42" y="7"/>
                  </a:lnTo>
                  <a:lnTo>
                    <a:pt x="46" y="11"/>
                  </a:lnTo>
                  <a:lnTo>
                    <a:pt x="49" y="11"/>
                  </a:lnTo>
                  <a:lnTo>
                    <a:pt x="53" y="14"/>
                  </a:lnTo>
                  <a:lnTo>
                    <a:pt x="53" y="18"/>
                  </a:lnTo>
                  <a:lnTo>
                    <a:pt x="49" y="21"/>
                  </a:lnTo>
                  <a:lnTo>
                    <a:pt x="49" y="32"/>
                  </a:lnTo>
                  <a:lnTo>
                    <a:pt x="49" y="39"/>
                  </a:lnTo>
                  <a:lnTo>
                    <a:pt x="46" y="46"/>
                  </a:lnTo>
                  <a:lnTo>
                    <a:pt x="46" y="56"/>
                  </a:lnTo>
                  <a:lnTo>
                    <a:pt x="46" y="67"/>
                  </a:lnTo>
                  <a:lnTo>
                    <a:pt x="46" y="77"/>
                  </a:lnTo>
                  <a:lnTo>
                    <a:pt x="42" y="91"/>
                  </a:lnTo>
                  <a:lnTo>
                    <a:pt x="42" y="109"/>
                  </a:lnTo>
                  <a:lnTo>
                    <a:pt x="42" y="126"/>
                  </a:lnTo>
                  <a:lnTo>
                    <a:pt x="42" y="147"/>
                  </a:lnTo>
                  <a:lnTo>
                    <a:pt x="42" y="168"/>
                  </a:lnTo>
                  <a:lnTo>
                    <a:pt x="42" y="189"/>
                  </a:lnTo>
                  <a:lnTo>
                    <a:pt x="42" y="203"/>
                  </a:lnTo>
                  <a:lnTo>
                    <a:pt x="42" y="220"/>
                  </a:lnTo>
                  <a:lnTo>
                    <a:pt x="42" y="231"/>
                  </a:lnTo>
                  <a:lnTo>
                    <a:pt x="42" y="245"/>
                  </a:lnTo>
                  <a:lnTo>
                    <a:pt x="39" y="252"/>
                  </a:lnTo>
                  <a:lnTo>
                    <a:pt x="39" y="259"/>
                  </a:lnTo>
                  <a:lnTo>
                    <a:pt x="35" y="273"/>
                  </a:lnTo>
                  <a:lnTo>
                    <a:pt x="32" y="280"/>
                  </a:lnTo>
                  <a:lnTo>
                    <a:pt x="28" y="283"/>
                  </a:lnTo>
                  <a:lnTo>
                    <a:pt x="25" y="287"/>
                  </a:lnTo>
                  <a:lnTo>
                    <a:pt x="21" y="283"/>
                  </a:lnTo>
                  <a:lnTo>
                    <a:pt x="21" y="283"/>
                  </a:lnTo>
                  <a:lnTo>
                    <a:pt x="18" y="280"/>
                  </a:lnTo>
                  <a:lnTo>
                    <a:pt x="18" y="276"/>
                  </a:lnTo>
                  <a:lnTo>
                    <a:pt x="14" y="269"/>
                  </a:lnTo>
                  <a:lnTo>
                    <a:pt x="14" y="262"/>
                  </a:lnTo>
                  <a:lnTo>
                    <a:pt x="14" y="255"/>
                  </a:lnTo>
                  <a:lnTo>
                    <a:pt x="14" y="248"/>
                  </a:lnTo>
                  <a:lnTo>
                    <a:pt x="11" y="238"/>
                  </a:lnTo>
                  <a:lnTo>
                    <a:pt x="11" y="224"/>
                  </a:lnTo>
                  <a:lnTo>
                    <a:pt x="11" y="213"/>
                  </a:lnTo>
                  <a:lnTo>
                    <a:pt x="11" y="196"/>
                  </a:lnTo>
                  <a:lnTo>
                    <a:pt x="11" y="182"/>
                  </a:lnTo>
                  <a:lnTo>
                    <a:pt x="11" y="165"/>
                  </a:lnTo>
                  <a:lnTo>
                    <a:pt x="11" y="147"/>
                  </a:lnTo>
                  <a:lnTo>
                    <a:pt x="11" y="130"/>
                  </a:lnTo>
                  <a:lnTo>
                    <a:pt x="11" y="109"/>
                  </a:lnTo>
                  <a:lnTo>
                    <a:pt x="11" y="91"/>
                  </a:lnTo>
                  <a:lnTo>
                    <a:pt x="11" y="77"/>
                  </a:lnTo>
                  <a:lnTo>
                    <a:pt x="11" y="63"/>
                  </a:lnTo>
                  <a:lnTo>
                    <a:pt x="11" y="53"/>
                  </a:lnTo>
                  <a:lnTo>
                    <a:pt x="11" y="46"/>
                  </a:lnTo>
                  <a:lnTo>
                    <a:pt x="11" y="39"/>
                  </a:lnTo>
                  <a:lnTo>
                    <a:pt x="11" y="35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59813438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7AAC199-33E3-4767-A8E5-7969E20FB8D4}"/>
              </a:ext>
            </a:extLst>
          </p:cNvPr>
          <p:cNvGrpSpPr/>
          <p:nvPr/>
        </p:nvGrpSpPr>
        <p:grpSpPr>
          <a:xfrm>
            <a:off x="3451222" y="2458115"/>
            <a:ext cx="1874822" cy="2086850"/>
            <a:chOff x="3344472" y="14513806"/>
            <a:chExt cx="1874822" cy="2086850"/>
          </a:xfrm>
        </p:grpSpPr>
        <p:sp>
          <p:nvSpPr>
            <p:cNvPr id="3" name="Freeform 82">
              <a:extLst>
                <a:ext uri="{FF2B5EF4-FFF2-40B4-BE49-F238E27FC236}">
                  <a16:creationId xmlns:a16="http://schemas.microsoft.com/office/drawing/2014/main" id="{36CD4276-10A5-48A6-885E-659AE5246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204" y="15194543"/>
              <a:ext cx="290150" cy="608201"/>
            </a:xfrm>
            <a:custGeom>
              <a:avLst/>
              <a:gdLst>
                <a:gd name="T0" fmla="*/ 21 w 52"/>
                <a:gd name="T1" fmla="*/ 46 h 109"/>
                <a:gd name="T2" fmla="*/ 17 w 52"/>
                <a:gd name="T3" fmla="*/ 39 h 109"/>
                <a:gd name="T4" fmla="*/ 14 w 52"/>
                <a:gd name="T5" fmla="*/ 32 h 109"/>
                <a:gd name="T6" fmla="*/ 10 w 52"/>
                <a:gd name="T7" fmla="*/ 25 h 109"/>
                <a:gd name="T8" fmla="*/ 7 w 52"/>
                <a:gd name="T9" fmla="*/ 21 h 109"/>
                <a:gd name="T10" fmla="*/ 3 w 52"/>
                <a:gd name="T11" fmla="*/ 18 h 109"/>
                <a:gd name="T12" fmla="*/ 0 w 52"/>
                <a:gd name="T13" fmla="*/ 14 h 109"/>
                <a:gd name="T14" fmla="*/ 0 w 52"/>
                <a:gd name="T15" fmla="*/ 11 h 109"/>
                <a:gd name="T16" fmla="*/ 0 w 52"/>
                <a:gd name="T17" fmla="*/ 7 h 109"/>
                <a:gd name="T18" fmla="*/ 0 w 52"/>
                <a:gd name="T19" fmla="*/ 4 h 109"/>
                <a:gd name="T20" fmla="*/ 0 w 52"/>
                <a:gd name="T21" fmla="*/ 4 h 109"/>
                <a:gd name="T22" fmla="*/ 7 w 52"/>
                <a:gd name="T23" fmla="*/ 4 h 109"/>
                <a:gd name="T24" fmla="*/ 10 w 52"/>
                <a:gd name="T25" fmla="*/ 0 h 109"/>
                <a:gd name="T26" fmla="*/ 17 w 52"/>
                <a:gd name="T27" fmla="*/ 4 h 109"/>
                <a:gd name="T28" fmla="*/ 24 w 52"/>
                <a:gd name="T29" fmla="*/ 4 h 109"/>
                <a:gd name="T30" fmla="*/ 35 w 52"/>
                <a:gd name="T31" fmla="*/ 4 h 109"/>
                <a:gd name="T32" fmla="*/ 45 w 52"/>
                <a:gd name="T33" fmla="*/ 7 h 109"/>
                <a:gd name="T34" fmla="*/ 49 w 52"/>
                <a:gd name="T35" fmla="*/ 28 h 109"/>
                <a:gd name="T36" fmla="*/ 49 w 52"/>
                <a:gd name="T37" fmla="*/ 49 h 109"/>
                <a:gd name="T38" fmla="*/ 49 w 52"/>
                <a:gd name="T39" fmla="*/ 67 h 109"/>
                <a:gd name="T40" fmla="*/ 52 w 52"/>
                <a:gd name="T41" fmla="*/ 84 h 109"/>
                <a:gd name="T42" fmla="*/ 49 w 52"/>
                <a:gd name="T43" fmla="*/ 95 h 109"/>
                <a:gd name="T44" fmla="*/ 49 w 52"/>
                <a:gd name="T45" fmla="*/ 102 h 109"/>
                <a:gd name="T46" fmla="*/ 49 w 52"/>
                <a:gd name="T47" fmla="*/ 109 h 109"/>
                <a:gd name="T48" fmla="*/ 45 w 52"/>
                <a:gd name="T49" fmla="*/ 109 h 109"/>
                <a:gd name="T50" fmla="*/ 38 w 52"/>
                <a:gd name="T51" fmla="*/ 109 h 109"/>
                <a:gd name="T52" fmla="*/ 35 w 52"/>
                <a:gd name="T53" fmla="*/ 102 h 109"/>
                <a:gd name="T54" fmla="*/ 31 w 52"/>
                <a:gd name="T55" fmla="*/ 95 h 109"/>
                <a:gd name="T56" fmla="*/ 28 w 52"/>
                <a:gd name="T57" fmla="*/ 84 h 109"/>
                <a:gd name="T58" fmla="*/ 21 w 52"/>
                <a:gd name="T59" fmla="*/ 63 h 109"/>
                <a:gd name="T60" fmla="*/ 21 w 52"/>
                <a:gd name="T61" fmla="*/ 46 h 109"/>
                <a:gd name="T62" fmla="*/ 21 w 52"/>
                <a:gd name="T63" fmla="*/ 4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109">
                  <a:moveTo>
                    <a:pt x="21" y="46"/>
                  </a:moveTo>
                  <a:lnTo>
                    <a:pt x="17" y="39"/>
                  </a:lnTo>
                  <a:lnTo>
                    <a:pt x="14" y="32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4" y="4"/>
                  </a:lnTo>
                  <a:lnTo>
                    <a:pt x="35" y="4"/>
                  </a:lnTo>
                  <a:lnTo>
                    <a:pt x="45" y="7"/>
                  </a:lnTo>
                  <a:lnTo>
                    <a:pt x="49" y="28"/>
                  </a:lnTo>
                  <a:lnTo>
                    <a:pt x="49" y="49"/>
                  </a:lnTo>
                  <a:lnTo>
                    <a:pt x="49" y="67"/>
                  </a:lnTo>
                  <a:lnTo>
                    <a:pt x="52" y="84"/>
                  </a:lnTo>
                  <a:lnTo>
                    <a:pt x="49" y="95"/>
                  </a:lnTo>
                  <a:lnTo>
                    <a:pt x="49" y="102"/>
                  </a:lnTo>
                  <a:lnTo>
                    <a:pt x="49" y="109"/>
                  </a:lnTo>
                  <a:lnTo>
                    <a:pt x="45" y="109"/>
                  </a:lnTo>
                  <a:lnTo>
                    <a:pt x="38" y="109"/>
                  </a:lnTo>
                  <a:lnTo>
                    <a:pt x="35" y="102"/>
                  </a:lnTo>
                  <a:lnTo>
                    <a:pt x="31" y="95"/>
                  </a:lnTo>
                  <a:lnTo>
                    <a:pt x="28" y="84"/>
                  </a:lnTo>
                  <a:lnTo>
                    <a:pt x="21" y="63"/>
                  </a:lnTo>
                  <a:lnTo>
                    <a:pt x="21" y="46"/>
                  </a:lnTo>
                  <a:lnTo>
                    <a:pt x="21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3">
              <a:extLst>
                <a:ext uri="{FF2B5EF4-FFF2-40B4-BE49-F238E27FC236}">
                  <a16:creationId xmlns:a16="http://schemas.microsoft.com/office/drawing/2014/main" id="{2AECB1E6-4EF0-4919-A4FB-3FBA381E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379" y="15060628"/>
              <a:ext cx="1071325" cy="524502"/>
            </a:xfrm>
            <a:custGeom>
              <a:avLst/>
              <a:gdLst>
                <a:gd name="T0" fmla="*/ 122 w 192"/>
                <a:gd name="T1" fmla="*/ 77 h 94"/>
                <a:gd name="T2" fmla="*/ 129 w 192"/>
                <a:gd name="T3" fmla="*/ 56 h 94"/>
                <a:gd name="T4" fmla="*/ 132 w 192"/>
                <a:gd name="T5" fmla="*/ 38 h 94"/>
                <a:gd name="T6" fmla="*/ 136 w 192"/>
                <a:gd name="T7" fmla="*/ 31 h 94"/>
                <a:gd name="T8" fmla="*/ 132 w 192"/>
                <a:gd name="T9" fmla="*/ 28 h 94"/>
                <a:gd name="T10" fmla="*/ 129 w 192"/>
                <a:gd name="T11" fmla="*/ 28 h 94"/>
                <a:gd name="T12" fmla="*/ 122 w 192"/>
                <a:gd name="T13" fmla="*/ 28 h 94"/>
                <a:gd name="T14" fmla="*/ 115 w 192"/>
                <a:gd name="T15" fmla="*/ 31 h 94"/>
                <a:gd name="T16" fmla="*/ 101 w 192"/>
                <a:gd name="T17" fmla="*/ 31 h 94"/>
                <a:gd name="T18" fmla="*/ 87 w 192"/>
                <a:gd name="T19" fmla="*/ 35 h 94"/>
                <a:gd name="T20" fmla="*/ 66 w 192"/>
                <a:gd name="T21" fmla="*/ 42 h 94"/>
                <a:gd name="T22" fmla="*/ 42 w 192"/>
                <a:gd name="T23" fmla="*/ 45 h 94"/>
                <a:gd name="T24" fmla="*/ 14 w 192"/>
                <a:gd name="T25" fmla="*/ 52 h 94"/>
                <a:gd name="T26" fmla="*/ 0 w 192"/>
                <a:gd name="T27" fmla="*/ 31 h 94"/>
                <a:gd name="T28" fmla="*/ 31 w 192"/>
                <a:gd name="T29" fmla="*/ 28 h 94"/>
                <a:gd name="T30" fmla="*/ 38 w 192"/>
                <a:gd name="T31" fmla="*/ 24 h 94"/>
                <a:gd name="T32" fmla="*/ 48 w 192"/>
                <a:gd name="T33" fmla="*/ 24 h 94"/>
                <a:gd name="T34" fmla="*/ 62 w 192"/>
                <a:gd name="T35" fmla="*/ 21 h 94"/>
                <a:gd name="T36" fmla="*/ 83 w 192"/>
                <a:gd name="T37" fmla="*/ 17 h 94"/>
                <a:gd name="T38" fmla="*/ 101 w 192"/>
                <a:gd name="T39" fmla="*/ 14 h 94"/>
                <a:gd name="T40" fmla="*/ 111 w 192"/>
                <a:gd name="T41" fmla="*/ 10 h 94"/>
                <a:gd name="T42" fmla="*/ 122 w 192"/>
                <a:gd name="T43" fmla="*/ 7 h 94"/>
                <a:gd name="T44" fmla="*/ 125 w 192"/>
                <a:gd name="T45" fmla="*/ 3 h 94"/>
                <a:gd name="T46" fmla="*/ 129 w 192"/>
                <a:gd name="T47" fmla="*/ 0 h 94"/>
                <a:gd name="T48" fmla="*/ 143 w 192"/>
                <a:gd name="T49" fmla="*/ 0 h 94"/>
                <a:gd name="T50" fmla="*/ 157 w 192"/>
                <a:gd name="T51" fmla="*/ 7 h 94"/>
                <a:gd name="T52" fmla="*/ 178 w 192"/>
                <a:gd name="T53" fmla="*/ 17 h 94"/>
                <a:gd name="T54" fmla="*/ 188 w 192"/>
                <a:gd name="T55" fmla="*/ 31 h 94"/>
                <a:gd name="T56" fmla="*/ 188 w 192"/>
                <a:gd name="T57" fmla="*/ 38 h 94"/>
                <a:gd name="T58" fmla="*/ 185 w 192"/>
                <a:gd name="T59" fmla="*/ 42 h 94"/>
                <a:gd name="T60" fmla="*/ 178 w 192"/>
                <a:gd name="T61" fmla="*/ 45 h 94"/>
                <a:gd name="T62" fmla="*/ 171 w 192"/>
                <a:gd name="T63" fmla="*/ 52 h 94"/>
                <a:gd name="T64" fmla="*/ 160 w 192"/>
                <a:gd name="T65" fmla="*/ 63 h 94"/>
                <a:gd name="T66" fmla="*/ 146 w 192"/>
                <a:gd name="T67" fmla="*/ 80 h 94"/>
                <a:gd name="T68" fmla="*/ 118 w 192"/>
                <a:gd name="T6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94">
                  <a:moveTo>
                    <a:pt x="118" y="94"/>
                  </a:moveTo>
                  <a:lnTo>
                    <a:pt x="122" y="77"/>
                  </a:lnTo>
                  <a:lnTo>
                    <a:pt x="125" y="66"/>
                  </a:lnTo>
                  <a:lnTo>
                    <a:pt x="129" y="56"/>
                  </a:lnTo>
                  <a:lnTo>
                    <a:pt x="132" y="45"/>
                  </a:lnTo>
                  <a:lnTo>
                    <a:pt x="132" y="38"/>
                  </a:lnTo>
                  <a:lnTo>
                    <a:pt x="136" y="35"/>
                  </a:lnTo>
                  <a:lnTo>
                    <a:pt x="136" y="31"/>
                  </a:lnTo>
                  <a:lnTo>
                    <a:pt x="136" y="28"/>
                  </a:lnTo>
                  <a:lnTo>
                    <a:pt x="132" y="28"/>
                  </a:lnTo>
                  <a:lnTo>
                    <a:pt x="129" y="28"/>
                  </a:lnTo>
                  <a:lnTo>
                    <a:pt x="129" y="28"/>
                  </a:lnTo>
                  <a:lnTo>
                    <a:pt x="125" y="28"/>
                  </a:lnTo>
                  <a:lnTo>
                    <a:pt x="122" y="28"/>
                  </a:lnTo>
                  <a:lnTo>
                    <a:pt x="118" y="31"/>
                  </a:lnTo>
                  <a:lnTo>
                    <a:pt x="115" y="31"/>
                  </a:lnTo>
                  <a:lnTo>
                    <a:pt x="108" y="31"/>
                  </a:lnTo>
                  <a:lnTo>
                    <a:pt x="101" y="31"/>
                  </a:lnTo>
                  <a:lnTo>
                    <a:pt x="94" y="35"/>
                  </a:lnTo>
                  <a:lnTo>
                    <a:pt x="87" y="35"/>
                  </a:lnTo>
                  <a:lnTo>
                    <a:pt x="76" y="38"/>
                  </a:lnTo>
                  <a:lnTo>
                    <a:pt x="66" y="42"/>
                  </a:lnTo>
                  <a:lnTo>
                    <a:pt x="52" y="42"/>
                  </a:lnTo>
                  <a:lnTo>
                    <a:pt x="42" y="45"/>
                  </a:lnTo>
                  <a:lnTo>
                    <a:pt x="28" y="49"/>
                  </a:lnTo>
                  <a:lnTo>
                    <a:pt x="14" y="52"/>
                  </a:lnTo>
                  <a:lnTo>
                    <a:pt x="0" y="56"/>
                  </a:lnTo>
                  <a:lnTo>
                    <a:pt x="0" y="31"/>
                  </a:lnTo>
                  <a:lnTo>
                    <a:pt x="14" y="28"/>
                  </a:lnTo>
                  <a:lnTo>
                    <a:pt x="31" y="28"/>
                  </a:lnTo>
                  <a:lnTo>
                    <a:pt x="35" y="24"/>
                  </a:lnTo>
                  <a:lnTo>
                    <a:pt x="38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5" y="21"/>
                  </a:lnTo>
                  <a:lnTo>
                    <a:pt x="62" y="21"/>
                  </a:lnTo>
                  <a:lnTo>
                    <a:pt x="73" y="17"/>
                  </a:lnTo>
                  <a:lnTo>
                    <a:pt x="83" y="17"/>
                  </a:lnTo>
                  <a:lnTo>
                    <a:pt x="90" y="14"/>
                  </a:lnTo>
                  <a:lnTo>
                    <a:pt x="101" y="14"/>
                  </a:lnTo>
                  <a:lnTo>
                    <a:pt x="108" y="10"/>
                  </a:lnTo>
                  <a:lnTo>
                    <a:pt x="111" y="10"/>
                  </a:lnTo>
                  <a:lnTo>
                    <a:pt x="118" y="7"/>
                  </a:lnTo>
                  <a:lnTo>
                    <a:pt x="122" y="7"/>
                  </a:lnTo>
                  <a:lnTo>
                    <a:pt x="125" y="3"/>
                  </a:lnTo>
                  <a:lnTo>
                    <a:pt x="125" y="3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3"/>
                  </a:lnTo>
                  <a:lnTo>
                    <a:pt x="157" y="7"/>
                  </a:lnTo>
                  <a:lnTo>
                    <a:pt x="167" y="10"/>
                  </a:lnTo>
                  <a:lnTo>
                    <a:pt x="178" y="17"/>
                  </a:lnTo>
                  <a:lnTo>
                    <a:pt x="185" y="24"/>
                  </a:lnTo>
                  <a:lnTo>
                    <a:pt x="188" y="31"/>
                  </a:lnTo>
                  <a:lnTo>
                    <a:pt x="192" y="35"/>
                  </a:lnTo>
                  <a:lnTo>
                    <a:pt x="188" y="38"/>
                  </a:lnTo>
                  <a:lnTo>
                    <a:pt x="188" y="42"/>
                  </a:lnTo>
                  <a:lnTo>
                    <a:pt x="185" y="42"/>
                  </a:lnTo>
                  <a:lnTo>
                    <a:pt x="181" y="45"/>
                  </a:lnTo>
                  <a:lnTo>
                    <a:pt x="178" y="45"/>
                  </a:lnTo>
                  <a:lnTo>
                    <a:pt x="174" y="49"/>
                  </a:lnTo>
                  <a:lnTo>
                    <a:pt x="171" y="52"/>
                  </a:lnTo>
                  <a:lnTo>
                    <a:pt x="164" y="56"/>
                  </a:lnTo>
                  <a:lnTo>
                    <a:pt x="160" y="63"/>
                  </a:lnTo>
                  <a:lnTo>
                    <a:pt x="153" y="73"/>
                  </a:lnTo>
                  <a:lnTo>
                    <a:pt x="146" y="80"/>
                  </a:lnTo>
                  <a:lnTo>
                    <a:pt x="139" y="94"/>
                  </a:lnTo>
                  <a:lnTo>
                    <a:pt x="118" y="94"/>
                  </a:lnTo>
                  <a:lnTo>
                    <a:pt x="118" y="9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4">
              <a:extLst>
                <a:ext uri="{FF2B5EF4-FFF2-40B4-BE49-F238E27FC236}">
                  <a16:creationId xmlns:a16="http://schemas.microsoft.com/office/drawing/2014/main" id="{1F736BB8-87D8-411E-9750-B4D5A917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45" y="14513806"/>
              <a:ext cx="608202" cy="585882"/>
            </a:xfrm>
            <a:custGeom>
              <a:avLst/>
              <a:gdLst>
                <a:gd name="T0" fmla="*/ 56 w 109"/>
                <a:gd name="T1" fmla="*/ 4 h 105"/>
                <a:gd name="T2" fmla="*/ 60 w 109"/>
                <a:gd name="T3" fmla="*/ 0 h 105"/>
                <a:gd name="T4" fmla="*/ 63 w 109"/>
                <a:gd name="T5" fmla="*/ 0 h 105"/>
                <a:gd name="T6" fmla="*/ 70 w 109"/>
                <a:gd name="T7" fmla="*/ 0 h 105"/>
                <a:gd name="T8" fmla="*/ 77 w 109"/>
                <a:gd name="T9" fmla="*/ 4 h 105"/>
                <a:gd name="T10" fmla="*/ 84 w 109"/>
                <a:gd name="T11" fmla="*/ 4 h 105"/>
                <a:gd name="T12" fmla="*/ 91 w 109"/>
                <a:gd name="T13" fmla="*/ 7 h 105"/>
                <a:gd name="T14" fmla="*/ 98 w 109"/>
                <a:gd name="T15" fmla="*/ 11 h 105"/>
                <a:gd name="T16" fmla="*/ 102 w 109"/>
                <a:gd name="T17" fmla="*/ 14 h 105"/>
                <a:gd name="T18" fmla="*/ 105 w 109"/>
                <a:gd name="T19" fmla="*/ 18 h 105"/>
                <a:gd name="T20" fmla="*/ 105 w 109"/>
                <a:gd name="T21" fmla="*/ 21 h 105"/>
                <a:gd name="T22" fmla="*/ 105 w 109"/>
                <a:gd name="T23" fmla="*/ 25 h 105"/>
                <a:gd name="T24" fmla="*/ 109 w 109"/>
                <a:gd name="T25" fmla="*/ 25 h 105"/>
                <a:gd name="T26" fmla="*/ 105 w 109"/>
                <a:gd name="T27" fmla="*/ 28 h 105"/>
                <a:gd name="T28" fmla="*/ 102 w 109"/>
                <a:gd name="T29" fmla="*/ 35 h 105"/>
                <a:gd name="T30" fmla="*/ 95 w 109"/>
                <a:gd name="T31" fmla="*/ 42 h 105"/>
                <a:gd name="T32" fmla="*/ 84 w 109"/>
                <a:gd name="T33" fmla="*/ 49 h 105"/>
                <a:gd name="T34" fmla="*/ 60 w 109"/>
                <a:gd name="T35" fmla="*/ 70 h 105"/>
                <a:gd name="T36" fmla="*/ 35 w 109"/>
                <a:gd name="T37" fmla="*/ 91 h 105"/>
                <a:gd name="T38" fmla="*/ 21 w 109"/>
                <a:gd name="T39" fmla="*/ 98 h 105"/>
                <a:gd name="T40" fmla="*/ 14 w 109"/>
                <a:gd name="T41" fmla="*/ 105 h 105"/>
                <a:gd name="T42" fmla="*/ 7 w 109"/>
                <a:gd name="T43" fmla="*/ 105 h 105"/>
                <a:gd name="T44" fmla="*/ 4 w 109"/>
                <a:gd name="T45" fmla="*/ 105 h 105"/>
                <a:gd name="T46" fmla="*/ 0 w 109"/>
                <a:gd name="T47" fmla="*/ 101 h 105"/>
                <a:gd name="T48" fmla="*/ 0 w 109"/>
                <a:gd name="T49" fmla="*/ 98 h 105"/>
                <a:gd name="T50" fmla="*/ 4 w 109"/>
                <a:gd name="T51" fmla="*/ 95 h 105"/>
                <a:gd name="T52" fmla="*/ 7 w 109"/>
                <a:gd name="T53" fmla="*/ 88 h 105"/>
                <a:gd name="T54" fmla="*/ 14 w 109"/>
                <a:gd name="T55" fmla="*/ 81 h 105"/>
                <a:gd name="T56" fmla="*/ 21 w 109"/>
                <a:gd name="T57" fmla="*/ 70 h 105"/>
                <a:gd name="T58" fmla="*/ 32 w 109"/>
                <a:gd name="T59" fmla="*/ 60 h 105"/>
                <a:gd name="T60" fmla="*/ 42 w 109"/>
                <a:gd name="T61" fmla="*/ 46 h 105"/>
                <a:gd name="T62" fmla="*/ 49 w 109"/>
                <a:gd name="T63" fmla="*/ 35 h 105"/>
                <a:gd name="T64" fmla="*/ 56 w 109"/>
                <a:gd name="T65" fmla="*/ 25 h 105"/>
                <a:gd name="T66" fmla="*/ 60 w 109"/>
                <a:gd name="T67" fmla="*/ 18 h 105"/>
                <a:gd name="T68" fmla="*/ 60 w 109"/>
                <a:gd name="T69" fmla="*/ 14 h 105"/>
                <a:gd name="T70" fmla="*/ 60 w 109"/>
                <a:gd name="T71" fmla="*/ 14 h 105"/>
                <a:gd name="T72" fmla="*/ 56 w 109"/>
                <a:gd name="T73" fmla="*/ 11 h 105"/>
                <a:gd name="T74" fmla="*/ 56 w 109"/>
                <a:gd name="T75" fmla="*/ 11 h 105"/>
                <a:gd name="T76" fmla="*/ 56 w 109"/>
                <a:gd name="T77" fmla="*/ 7 h 105"/>
                <a:gd name="T78" fmla="*/ 56 w 109"/>
                <a:gd name="T79" fmla="*/ 4 h 105"/>
                <a:gd name="T80" fmla="*/ 56 w 109"/>
                <a:gd name="T81" fmla="*/ 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" h="105">
                  <a:moveTo>
                    <a:pt x="56" y="4"/>
                  </a:moveTo>
                  <a:lnTo>
                    <a:pt x="60" y="0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7" y="4"/>
                  </a:lnTo>
                  <a:lnTo>
                    <a:pt x="84" y="4"/>
                  </a:lnTo>
                  <a:lnTo>
                    <a:pt x="91" y="7"/>
                  </a:lnTo>
                  <a:lnTo>
                    <a:pt x="98" y="11"/>
                  </a:lnTo>
                  <a:lnTo>
                    <a:pt x="102" y="14"/>
                  </a:lnTo>
                  <a:lnTo>
                    <a:pt x="105" y="18"/>
                  </a:lnTo>
                  <a:lnTo>
                    <a:pt x="105" y="21"/>
                  </a:lnTo>
                  <a:lnTo>
                    <a:pt x="105" y="25"/>
                  </a:lnTo>
                  <a:lnTo>
                    <a:pt x="109" y="25"/>
                  </a:lnTo>
                  <a:lnTo>
                    <a:pt x="105" y="28"/>
                  </a:lnTo>
                  <a:lnTo>
                    <a:pt x="102" y="35"/>
                  </a:lnTo>
                  <a:lnTo>
                    <a:pt x="95" y="42"/>
                  </a:lnTo>
                  <a:lnTo>
                    <a:pt x="84" y="49"/>
                  </a:lnTo>
                  <a:lnTo>
                    <a:pt x="60" y="70"/>
                  </a:lnTo>
                  <a:lnTo>
                    <a:pt x="35" y="91"/>
                  </a:lnTo>
                  <a:lnTo>
                    <a:pt x="21" y="98"/>
                  </a:lnTo>
                  <a:lnTo>
                    <a:pt x="14" y="105"/>
                  </a:lnTo>
                  <a:lnTo>
                    <a:pt x="7" y="105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4" y="95"/>
                  </a:lnTo>
                  <a:lnTo>
                    <a:pt x="7" y="88"/>
                  </a:lnTo>
                  <a:lnTo>
                    <a:pt x="14" y="81"/>
                  </a:lnTo>
                  <a:lnTo>
                    <a:pt x="21" y="70"/>
                  </a:lnTo>
                  <a:lnTo>
                    <a:pt x="32" y="60"/>
                  </a:lnTo>
                  <a:lnTo>
                    <a:pt x="42" y="46"/>
                  </a:lnTo>
                  <a:lnTo>
                    <a:pt x="49" y="35"/>
                  </a:lnTo>
                  <a:lnTo>
                    <a:pt x="56" y="25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6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5">
              <a:extLst>
                <a:ext uri="{FF2B5EF4-FFF2-40B4-BE49-F238E27FC236}">
                  <a16:creationId xmlns:a16="http://schemas.microsoft.com/office/drawing/2014/main" id="{2818ADA7-8CBD-4C75-B4F5-9ACB79BEF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322" y="14670041"/>
              <a:ext cx="368268" cy="373849"/>
            </a:xfrm>
            <a:custGeom>
              <a:avLst/>
              <a:gdLst>
                <a:gd name="T0" fmla="*/ 0 w 66"/>
                <a:gd name="T1" fmla="*/ 7 h 67"/>
                <a:gd name="T2" fmla="*/ 3 w 66"/>
                <a:gd name="T3" fmla="*/ 4 h 67"/>
                <a:gd name="T4" fmla="*/ 3 w 66"/>
                <a:gd name="T5" fmla="*/ 0 h 67"/>
                <a:gd name="T6" fmla="*/ 7 w 66"/>
                <a:gd name="T7" fmla="*/ 0 h 67"/>
                <a:gd name="T8" fmla="*/ 10 w 66"/>
                <a:gd name="T9" fmla="*/ 0 h 67"/>
                <a:gd name="T10" fmla="*/ 17 w 66"/>
                <a:gd name="T11" fmla="*/ 0 h 67"/>
                <a:gd name="T12" fmla="*/ 21 w 66"/>
                <a:gd name="T13" fmla="*/ 0 h 67"/>
                <a:gd name="T14" fmla="*/ 28 w 66"/>
                <a:gd name="T15" fmla="*/ 4 h 67"/>
                <a:gd name="T16" fmla="*/ 38 w 66"/>
                <a:gd name="T17" fmla="*/ 7 h 67"/>
                <a:gd name="T18" fmla="*/ 45 w 66"/>
                <a:gd name="T19" fmla="*/ 11 h 67"/>
                <a:gd name="T20" fmla="*/ 52 w 66"/>
                <a:gd name="T21" fmla="*/ 14 h 67"/>
                <a:gd name="T22" fmla="*/ 55 w 66"/>
                <a:gd name="T23" fmla="*/ 21 h 67"/>
                <a:gd name="T24" fmla="*/ 62 w 66"/>
                <a:gd name="T25" fmla="*/ 28 h 67"/>
                <a:gd name="T26" fmla="*/ 62 w 66"/>
                <a:gd name="T27" fmla="*/ 35 h 67"/>
                <a:gd name="T28" fmla="*/ 66 w 66"/>
                <a:gd name="T29" fmla="*/ 42 h 67"/>
                <a:gd name="T30" fmla="*/ 66 w 66"/>
                <a:gd name="T31" fmla="*/ 49 h 67"/>
                <a:gd name="T32" fmla="*/ 62 w 66"/>
                <a:gd name="T33" fmla="*/ 53 h 67"/>
                <a:gd name="T34" fmla="*/ 62 w 66"/>
                <a:gd name="T35" fmla="*/ 60 h 67"/>
                <a:gd name="T36" fmla="*/ 59 w 66"/>
                <a:gd name="T37" fmla="*/ 63 h 67"/>
                <a:gd name="T38" fmla="*/ 55 w 66"/>
                <a:gd name="T39" fmla="*/ 63 h 67"/>
                <a:gd name="T40" fmla="*/ 52 w 66"/>
                <a:gd name="T41" fmla="*/ 67 h 67"/>
                <a:gd name="T42" fmla="*/ 49 w 66"/>
                <a:gd name="T43" fmla="*/ 63 h 67"/>
                <a:gd name="T44" fmla="*/ 45 w 66"/>
                <a:gd name="T45" fmla="*/ 63 h 67"/>
                <a:gd name="T46" fmla="*/ 38 w 66"/>
                <a:gd name="T47" fmla="*/ 56 h 67"/>
                <a:gd name="T48" fmla="*/ 35 w 66"/>
                <a:gd name="T49" fmla="*/ 53 h 67"/>
                <a:gd name="T50" fmla="*/ 21 w 66"/>
                <a:gd name="T51" fmla="*/ 39 h 67"/>
                <a:gd name="T52" fmla="*/ 10 w 66"/>
                <a:gd name="T53" fmla="*/ 25 h 67"/>
                <a:gd name="T54" fmla="*/ 3 w 66"/>
                <a:gd name="T55" fmla="*/ 18 h 67"/>
                <a:gd name="T56" fmla="*/ 0 w 66"/>
                <a:gd name="T57" fmla="*/ 14 h 67"/>
                <a:gd name="T58" fmla="*/ 0 w 66"/>
                <a:gd name="T59" fmla="*/ 7 h 67"/>
                <a:gd name="T60" fmla="*/ 0 w 66"/>
                <a:gd name="T61" fmla="*/ 7 h 67"/>
                <a:gd name="T62" fmla="*/ 0 w 66"/>
                <a:gd name="T63" fmla="*/ 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67">
                  <a:moveTo>
                    <a:pt x="0" y="7"/>
                  </a:move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8" y="7"/>
                  </a:lnTo>
                  <a:lnTo>
                    <a:pt x="45" y="11"/>
                  </a:lnTo>
                  <a:lnTo>
                    <a:pt x="52" y="14"/>
                  </a:lnTo>
                  <a:lnTo>
                    <a:pt x="55" y="21"/>
                  </a:lnTo>
                  <a:lnTo>
                    <a:pt x="62" y="28"/>
                  </a:lnTo>
                  <a:lnTo>
                    <a:pt x="62" y="35"/>
                  </a:lnTo>
                  <a:lnTo>
                    <a:pt x="66" y="42"/>
                  </a:lnTo>
                  <a:lnTo>
                    <a:pt x="66" y="49"/>
                  </a:lnTo>
                  <a:lnTo>
                    <a:pt x="62" y="53"/>
                  </a:lnTo>
                  <a:lnTo>
                    <a:pt x="62" y="60"/>
                  </a:lnTo>
                  <a:lnTo>
                    <a:pt x="59" y="63"/>
                  </a:lnTo>
                  <a:lnTo>
                    <a:pt x="55" y="63"/>
                  </a:lnTo>
                  <a:lnTo>
                    <a:pt x="52" y="67"/>
                  </a:lnTo>
                  <a:lnTo>
                    <a:pt x="49" y="63"/>
                  </a:lnTo>
                  <a:lnTo>
                    <a:pt x="45" y="63"/>
                  </a:lnTo>
                  <a:lnTo>
                    <a:pt x="38" y="56"/>
                  </a:lnTo>
                  <a:lnTo>
                    <a:pt x="35" y="53"/>
                  </a:lnTo>
                  <a:lnTo>
                    <a:pt x="21" y="39"/>
                  </a:lnTo>
                  <a:lnTo>
                    <a:pt x="10" y="25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6">
              <a:extLst>
                <a:ext uri="{FF2B5EF4-FFF2-40B4-BE49-F238E27FC236}">
                  <a16:creationId xmlns:a16="http://schemas.microsoft.com/office/drawing/2014/main" id="{5ED5B3C8-C028-4709-9E78-90C05D3ED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294" y="15507013"/>
              <a:ext cx="703057" cy="178554"/>
            </a:xfrm>
            <a:custGeom>
              <a:avLst/>
              <a:gdLst>
                <a:gd name="T0" fmla="*/ 126 w 126"/>
                <a:gd name="T1" fmla="*/ 11 h 32"/>
                <a:gd name="T2" fmla="*/ 126 w 126"/>
                <a:gd name="T3" fmla="*/ 11 h 32"/>
                <a:gd name="T4" fmla="*/ 122 w 126"/>
                <a:gd name="T5" fmla="*/ 14 h 32"/>
                <a:gd name="T6" fmla="*/ 119 w 126"/>
                <a:gd name="T7" fmla="*/ 14 h 32"/>
                <a:gd name="T8" fmla="*/ 115 w 126"/>
                <a:gd name="T9" fmla="*/ 14 h 32"/>
                <a:gd name="T10" fmla="*/ 112 w 126"/>
                <a:gd name="T11" fmla="*/ 14 h 32"/>
                <a:gd name="T12" fmla="*/ 105 w 126"/>
                <a:gd name="T13" fmla="*/ 14 h 32"/>
                <a:gd name="T14" fmla="*/ 94 w 126"/>
                <a:gd name="T15" fmla="*/ 14 h 32"/>
                <a:gd name="T16" fmla="*/ 84 w 126"/>
                <a:gd name="T17" fmla="*/ 18 h 32"/>
                <a:gd name="T18" fmla="*/ 66 w 126"/>
                <a:gd name="T19" fmla="*/ 21 h 32"/>
                <a:gd name="T20" fmla="*/ 49 w 126"/>
                <a:gd name="T21" fmla="*/ 25 h 32"/>
                <a:gd name="T22" fmla="*/ 24 w 126"/>
                <a:gd name="T23" fmla="*/ 28 h 32"/>
                <a:gd name="T24" fmla="*/ 0 w 126"/>
                <a:gd name="T25" fmla="*/ 32 h 32"/>
                <a:gd name="T26" fmla="*/ 0 w 126"/>
                <a:gd name="T27" fmla="*/ 25 h 32"/>
                <a:gd name="T28" fmla="*/ 0 w 126"/>
                <a:gd name="T29" fmla="*/ 25 h 32"/>
                <a:gd name="T30" fmla="*/ 7 w 126"/>
                <a:gd name="T31" fmla="*/ 25 h 32"/>
                <a:gd name="T32" fmla="*/ 11 w 126"/>
                <a:gd name="T33" fmla="*/ 25 h 32"/>
                <a:gd name="T34" fmla="*/ 18 w 126"/>
                <a:gd name="T35" fmla="*/ 21 h 32"/>
                <a:gd name="T36" fmla="*/ 28 w 126"/>
                <a:gd name="T37" fmla="*/ 21 h 32"/>
                <a:gd name="T38" fmla="*/ 38 w 126"/>
                <a:gd name="T39" fmla="*/ 18 h 32"/>
                <a:gd name="T40" fmla="*/ 56 w 126"/>
                <a:gd name="T41" fmla="*/ 14 h 32"/>
                <a:gd name="T42" fmla="*/ 70 w 126"/>
                <a:gd name="T43" fmla="*/ 11 h 32"/>
                <a:gd name="T44" fmla="*/ 87 w 126"/>
                <a:gd name="T45" fmla="*/ 7 h 32"/>
                <a:gd name="T46" fmla="*/ 94 w 126"/>
                <a:gd name="T47" fmla="*/ 4 h 32"/>
                <a:gd name="T48" fmla="*/ 101 w 126"/>
                <a:gd name="T49" fmla="*/ 4 h 32"/>
                <a:gd name="T50" fmla="*/ 105 w 126"/>
                <a:gd name="T51" fmla="*/ 4 h 32"/>
                <a:gd name="T52" fmla="*/ 112 w 126"/>
                <a:gd name="T53" fmla="*/ 0 h 32"/>
                <a:gd name="T54" fmla="*/ 115 w 126"/>
                <a:gd name="T55" fmla="*/ 0 h 32"/>
                <a:gd name="T56" fmla="*/ 115 w 126"/>
                <a:gd name="T57" fmla="*/ 0 h 32"/>
                <a:gd name="T58" fmla="*/ 122 w 126"/>
                <a:gd name="T59" fmla="*/ 4 h 32"/>
                <a:gd name="T60" fmla="*/ 126 w 126"/>
                <a:gd name="T61" fmla="*/ 4 h 32"/>
                <a:gd name="T62" fmla="*/ 126 w 126"/>
                <a:gd name="T63" fmla="*/ 7 h 32"/>
                <a:gd name="T64" fmla="*/ 126 w 126"/>
                <a:gd name="T65" fmla="*/ 11 h 32"/>
                <a:gd name="T66" fmla="*/ 126 w 126"/>
                <a:gd name="T6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32">
                  <a:moveTo>
                    <a:pt x="126" y="11"/>
                  </a:moveTo>
                  <a:lnTo>
                    <a:pt x="126" y="11"/>
                  </a:lnTo>
                  <a:lnTo>
                    <a:pt x="122" y="14"/>
                  </a:lnTo>
                  <a:lnTo>
                    <a:pt x="119" y="14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05" y="14"/>
                  </a:lnTo>
                  <a:lnTo>
                    <a:pt x="94" y="14"/>
                  </a:lnTo>
                  <a:lnTo>
                    <a:pt x="84" y="18"/>
                  </a:lnTo>
                  <a:lnTo>
                    <a:pt x="66" y="21"/>
                  </a:lnTo>
                  <a:lnTo>
                    <a:pt x="49" y="25"/>
                  </a:lnTo>
                  <a:lnTo>
                    <a:pt x="24" y="28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7" y="25"/>
                  </a:lnTo>
                  <a:lnTo>
                    <a:pt x="11" y="25"/>
                  </a:lnTo>
                  <a:lnTo>
                    <a:pt x="18" y="21"/>
                  </a:lnTo>
                  <a:lnTo>
                    <a:pt x="28" y="21"/>
                  </a:lnTo>
                  <a:lnTo>
                    <a:pt x="38" y="18"/>
                  </a:lnTo>
                  <a:lnTo>
                    <a:pt x="56" y="14"/>
                  </a:lnTo>
                  <a:lnTo>
                    <a:pt x="70" y="11"/>
                  </a:lnTo>
                  <a:lnTo>
                    <a:pt x="87" y="7"/>
                  </a:lnTo>
                  <a:lnTo>
                    <a:pt x="94" y="4"/>
                  </a:lnTo>
                  <a:lnTo>
                    <a:pt x="101" y="4"/>
                  </a:lnTo>
                  <a:lnTo>
                    <a:pt x="105" y="4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26" y="7"/>
                  </a:lnTo>
                  <a:lnTo>
                    <a:pt x="126" y="11"/>
                  </a:lnTo>
                  <a:lnTo>
                    <a:pt x="126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7">
              <a:extLst>
                <a:ext uri="{FF2B5EF4-FFF2-40B4-BE49-F238E27FC236}">
                  <a16:creationId xmlns:a16="http://schemas.microsoft.com/office/drawing/2014/main" id="{AC5ADC83-51EE-469B-BBF3-1C7EFE320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472" y="15880858"/>
              <a:ext cx="273413" cy="541244"/>
            </a:xfrm>
            <a:custGeom>
              <a:avLst/>
              <a:gdLst>
                <a:gd name="T0" fmla="*/ 0 w 49"/>
                <a:gd name="T1" fmla="*/ 77 h 97"/>
                <a:gd name="T2" fmla="*/ 0 w 49"/>
                <a:gd name="T3" fmla="*/ 70 h 97"/>
                <a:gd name="T4" fmla="*/ 4 w 49"/>
                <a:gd name="T5" fmla="*/ 63 h 97"/>
                <a:gd name="T6" fmla="*/ 4 w 49"/>
                <a:gd name="T7" fmla="*/ 56 h 97"/>
                <a:gd name="T8" fmla="*/ 7 w 49"/>
                <a:gd name="T9" fmla="*/ 49 h 97"/>
                <a:gd name="T10" fmla="*/ 11 w 49"/>
                <a:gd name="T11" fmla="*/ 42 h 97"/>
                <a:gd name="T12" fmla="*/ 14 w 49"/>
                <a:gd name="T13" fmla="*/ 35 h 97"/>
                <a:gd name="T14" fmla="*/ 14 w 49"/>
                <a:gd name="T15" fmla="*/ 28 h 97"/>
                <a:gd name="T16" fmla="*/ 18 w 49"/>
                <a:gd name="T17" fmla="*/ 21 h 97"/>
                <a:gd name="T18" fmla="*/ 21 w 49"/>
                <a:gd name="T19" fmla="*/ 14 h 97"/>
                <a:gd name="T20" fmla="*/ 25 w 49"/>
                <a:gd name="T21" fmla="*/ 10 h 97"/>
                <a:gd name="T22" fmla="*/ 25 w 49"/>
                <a:gd name="T23" fmla="*/ 7 h 97"/>
                <a:gd name="T24" fmla="*/ 28 w 49"/>
                <a:gd name="T25" fmla="*/ 3 h 97"/>
                <a:gd name="T26" fmla="*/ 32 w 49"/>
                <a:gd name="T27" fmla="*/ 0 h 97"/>
                <a:gd name="T28" fmla="*/ 32 w 49"/>
                <a:gd name="T29" fmla="*/ 0 h 97"/>
                <a:gd name="T30" fmla="*/ 35 w 49"/>
                <a:gd name="T31" fmla="*/ 0 h 97"/>
                <a:gd name="T32" fmla="*/ 39 w 49"/>
                <a:gd name="T33" fmla="*/ 3 h 97"/>
                <a:gd name="T34" fmla="*/ 42 w 49"/>
                <a:gd name="T35" fmla="*/ 7 h 97"/>
                <a:gd name="T36" fmla="*/ 42 w 49"/>
                <a:gd name="T37" fmla="*/ 10 h 97"/>
                <a:gd name="T38" fmla="*/ 46 w 49"/>
                <a:gd name="T39" fmla="*/ 21 h 97"/>
                <a:gd name="T40" fmla="*/ 49 w 49"/>
                <a:gd name="T41" fmla="*/ 35 h 97"/>
                <a:gd name="T42" fmla="*/ 46 w 49"/>
                <a:gd name="T43" fmla="*/ 42 h 97"/>
                <a:gd name="T44" fmla="*/ 46 w 49"/>
                <a:gd name="T45" fmla="*/ 49 h 97"/>
                <a:gd name="T46" fmla="*/ 42 w 49"/>
                <a:gd name="T47" fmla="*/ 59 h 97"/>
                <a:gd name="T48" fmla="*/ 39 w 49"/>
                <a:gd name="T49" fmla="*/ 70 h 97"/>
                <a:gd name="T50" fmla="*/ 35 w 49"/>
                <a:gd name="T51" fmla="*/ 77 h 97"/>
                <a:gd name="T52" fmla="*/ 28 w 49"/>
                <a:gd name="T53" fmla="*/ 83 h 97"/>
                <a:gd name="T54" fmla="*/ 25 w 49"/>
                <a:gd name="T55" fmla="*/ 90 h 97"/>
                <a:gd name="T56" fmla="*/ 18 w 49"/>
                <a:gd name="T57" fmla="*/ 94 h 97"/>
                <a:gd name="T58" fmla="*/ 14 w 49"/>
                <a:gd name="T59" fmla="*/ 97 h 97"/>
                <a:gd name="T60" fmla="*/ 11 w 49"/>
                <a:gd name="T61" fmla="*/ 97 h 97"/>
                <a:gd name="T62" fmla="*/ 7 w 49"/>
                <a:gd name="T63" fmla="*/ 97 h 97"/>
                <a:gd name="T64" fmla="*/ 4 w 49"/>
                <a:gd name="T65" fmla="*/ 94 h 97"/>
                <a:gd name="T66" fmla="*/ 0 w 49"/>
                <a:gd name="T67" fmla="*/ 87 h 97"/>
                <a:gd name="T68" fmla="*/ 0 w 49"/>
                <a:gd name="T69" fmla="*/ 83 h 97"/>
                <a:gd name="T70" fmla="*/ 0 w 49"/>
                <a:gd name="T71" fmla="*/ 80 h 97"/>
                <a:gd name="T72" fmla="*/ 0 w 49"/>
                <a:gd name="T73" fmla="*/ 77 h 97"/>
                <a:gd name="T74" fmla="*/ 0 w 49"/>
                <a:gd name="T75" fmla="*/ 7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97">
                  <a:moveTo>
                    <a:pt x="0" y="77"/>
                  </a:moveTo>
                  <a:lnTo>
                    <a:pt x="0" y="70"/>
                  </a:lnTo>
                  <a:lnTo>
                    <a:pt x="4" y="63"/>
                  </a:lnTo>
                  <a:lnTo>
                    <a:pt x="4" y="56"/>
                  </a:lnTo>
                  <a:lnTo>
                    <a:pt x="7" y="49"/>
                  </a:lnTo>
                  <a:lnTo>
                    <a:pt x="11" y="42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18" y="21"/>
                  </a:lnTo>
                  <a:lnTo>
                    <a:pt x="21" y="14"/>
                  </a:lnTo>
                  <a:lnTo>
                    <a:pt x="25" y="10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3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6" y="21"/>
                  </a:lnTo>
                  <a:lnTo>
                    <a:pt x="49" y="35"/>
                  </a:lnTo>
                  <a:lnTo>
                    <a:pt x="46" y="42"/>
                  </a:lnTo>
                  <a:lnTo>
                    <a:pt x="46" y="49"/>
                  </a:lnTo>
                  <a:lnTo>
                    <a:pt x="42" y="59"/>
                  </a:lnTo>
                  <a:lnTo>
                    <a:pt x="39" y="70"/>
                  </a:lnTo>
                  <a:lnTo>
                    <a:pt x="35" y="77"/>
                  </a:lnTo>
                  <a:lnTo>
                    <a:pt x="28" y="83"/>
                  </a:lnTo>
                  <a:lnTo>
                    <a:pt x="25" y="90"/>
                  </a:lnTo>
                  <a:lnTo>
                    <a:pt x="18" y="94"/>
                  </a:lnTo>
                  <a:lnTo>
                    <a:pt x="14" y="97"/>
                  </a:lnTo>
                  <a:lnTo>
                    <a:pt x="11" y="97"/>
                  </a:lnTo>
                  <a:lnTo>
                    <a:pt x="7" y="97"/>
                  </a:lnTo>
                  <a:lnTo>
                    <a:pt x="4" y="94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0" y="7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8">
              <a:extLst>
                <a:ext uri="{FF2B5EF4-FFF2-40B4-BE49-F238E27FC236}">
                  <a16:creationId xmlns:a16="http://schemas.microsoft.com/office/drawing/2014/main" id="{186B9D07-4FF5-4FD5-9072-5E8B94DE9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120" y="15880858"/>
              <a:ext cx="1227559" cy="719798"/>
            </a:xfrm>
            <a:custGeom>
              <a:avLst/>
              <a:gdLst>
                <a:gd name="T0" fmla="*/ 143 w 220"/>
                <a:gd name="T1" fmla="*/ 129 h 129"/>
                <a:gd name="T2" fmla="*/ 115 w 220"/>
                <a:gd name="T3" fmla="*/ 125 h 129"/>
                <a:gd name="T4" fmla="*/ 84 w 220"/>
                <a:gd name="T5" fmla="*/ 122 h 129"/>
                <a:gd name="T6" fmla="*/ 63 w 220"/>
                <a:gd name="T7" fmla="*/ 111 h 129"/>
                <a:gd name="T8" fmla="*/ 42 w 220"/>
                <a:gd name="T9" fmla="*/ 97 h 129"/>
                <a:gd name="T10" fmla="*/ 28 w 220"/>
                <a:gd name="T11" fmla="*/ 83 h 129"/>
                <a:gd name="T12" fmla="*/ 18 w 220"/>
                <a:gd name="T13" fmla="*/ 66 h 129"/>
                <a:gd name="T14" fmla="*/ 7 w 220"/>
                <a:gd name="T15" fmla="*/ 45 h 129"/>
                <a:gd name="T16" fmla="*/ 0 w 220"/>
                <a:gd name="T17" fmla="*/ 24 h 129"/>
                <a:gd name="T18" fmla="*/ 0 w 220"/>
                <a:gd name="T19" fmla="*/ 14 h 129"/>
                <a:gd name="T20" fmla="*/ 0 w 220"/>
                <a:gd name="T21" fmla="*/ 3 h 129"/>
                <a:gd name="T22" fmla="*/ 4 w 220"/>
                <a:gd name="T23" fmla="*/ 0 h 129"/>
                <a:gd name="T24" fmla="*/ 7 w 220"/>
                <a:gd name="T25" fmla="*/ 0 h 129"/>
                <a:gd name="T26" fmla="*/ 11 w 220"/>
                <a:gd name="T27" fmla="*/ 3 h 129"/>
                <a:gd name="T28" fmla="*/ 18 w 220"/>
                <a:gd name="T29" fmla="*/ 14 h 129"/>
                <a:gd name="T30" fmla="*/ 25 w 220"/>
                <a:gd name="T31" fmla="*/ 24 h 129"/>
                <a:gd name="T32" fmla="*/ 35 w 220"/>
                <a:gd name="T33" fmla="*/ 45 h 129"/>
                <a:gd name="T34" fmla="*/ 52 w 220"/>
                <a:gd name="T35" fmla="*/ 66 h 129"/>
                <a:gd name="T36" fmla="*/ 73 w 220"/>
                <a:gd name="T37" fmla="*/ 77 h 129"/>
                <a:gd name="T38" fmla="*/ 94 w 220"/>
                <a:gd name="T39" fmla="*/ 87 h 129"/>
                <a:gd name="T40" fmla="*/ 122 w 220"/>
                <a:gd name="T41" fmla="*/ 90 h 129"/>
                <a:gd name="T42" fmla="*/ 140 w 220"/>
                <a:gd name="T43" fmla="*/ 90 h 129"/>
                <a:gd name="T44" fmla="*/ 154 w 220"/>
                <a:gd name="T45" fmla="*/ 90 h 129"/>
                <a:gd name="T46" fmla="*/ 161 w 220"/>
                <a:gd name="T47" fmla="*/ 90 h 129"/>
                <a:gd name="T48" fmla="*/ 164 w 220"/>
                <a:gd name="T49" fmla="*/ 87 h 129"/>
                <a:gd name="T50" fmla="*/ 161 w 220"/>
                <a:gd name="T51" fmla="*/ 70 h 129"/>
                <a:gd name="T52" fmla="*/ 150 w 220"/>
                <a:gd name="T53" fmla="*/ 45 h 129"/>
                <a:gd name="T54" fmla="*/ 150 w 220"/>
                <a:gd name="T55" fmla="*/ 31 h 129"/>
                <a:gd name="T56" fmla="*/ 154 w 220"/>
                <a:gd name="T57" fmla="*/ 28 h 129"/>
                <a:gd name="T58" fmla="*/ 161 w 220"/>
                <a:gd name="T59" fmla="*/ 31 h 129"/>
                <a:gd name="T60" fmla="*/ 171 w 220"/>
                <a:gd name="T61" fmla="*/ 42 h 129"/>
                <a:gd name="T62" fmla="*/ 192 w 220"/>
                <a:gd name="T63" fmla="*/ 63 h 129"/>
                <a:gd name="T64" fmla="*/ 206 w 220"/>
                <a:gd name="T65" fmla="*/ 77 h 129"/>
                <a:gd name="T66" fmla="*/ 217 w 220"/>
                <a:gd name="T67" fmla="*/ 87 h 129"/>
                <a:gd name="T68" fmla="*/ 220 w 220"/>
                <a:gd name="T69" fmla="*/ 94 h 129"/>
                <a:gd name="T70" fmla="*/ 220 w 220"/>
                <a:gd name="T71" fmla="*/ 101 h 129"/>
                <a:gd name="T72" fmla="*/ 213 w 220"/>
                <a:gd name="T73" fmla="*/ 111 h 129"/>
                <a:gd name="T74" fmla="*/ 192 w 220"/>
                <a:gd name="T75" fmla="*/ 118 h 129"/>
                <a:gd name="T76" fmla="*/ 171 w 220"/>
                <a:gd name="T77" fmla="*/ 125 h 129"/>
                <a:gd name="T78" fmla="*/ 157 w 220"/>
                <a:gd name="T7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0" h="129">
                  <a:moveTo>
                    <a:pt x="157" y="129"/>
                  </a:moveTo>
                  <a:lnTo>
                    <a:pt x="143" y="129"/>
                  </a:lnTo>
                  <a:lnTo>
                    <a:pt x="129" y="129"/>
                  </a:lnTo>
                  <a:lnTo>
                    <a:pt x="115" y="125"/>
                  </a:lnTo>
                  <a:lnTo>
                    <a:pt x="101" y="125"/>
                  </a:lnTo>
                  <a:lnTo>
                    <a:pt x="84" y="122"/>
                  </a:lnTo>
                  <a:lnTo>
                    <a:pt x="73" y="118"/>
                  </a:lnTo>
                  <a:lnTo>
                    <a:pt x="63" y="111"/>
                  </a:lnTo>
                  <a:lnTo>
                    <a:pt x="52" y="108"/>
                  </a:lnTo>
                  <a:lnTo>
                    <a:pt x="42" y="97"/>
                  </a:lnTo>
                  <a:lnTo>
                    <a:pt x="35" y="90"/>
                  </a:lnTo>
                  <a:lnTo>
                    <a:pt x="28" y="83"/>
                  </a:lnTo>
                  <a:lnTo>
                    <a:pt x="21" y="77"/>
                  </a:lnTo>
                  <a:lnTo>
                    <a:pt x="18" y="66"/>
                  </a:lnTo>
                  <a:lnTo>
                    <a:pt x="11" y="56"/>
                  </a:lnTo>
                  <a:lnTo>
                    <a:pt x="7" y="45"/>
                  </a:lnTo>
                  <a:lnTo>
                    <a:pt x="4" y="31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4" y="7"/>
                  </a:lnTo>
                  <a:lnTo>
                    <a:pt x="18" y="14"/>
                  </a:lnTo>
                  <a:lnTo>
                    <a:pt x="21" y="17"/>
                  </a:lnTo>
                  <a:lnTo>
                    <a:pt x="25" y="24"/>
                  </a:lnTo>
                  <a:lnTo>
                    <a:pt x="28" y="31"/>
                  </a:lnTo>
                  <a:lnTo>
                    <a:pt x="35" y="45"/>
                  </a:lnTo>
                  <a:lnTo>
                    <a:pt x="42" y="56"/>
                  </a:lnTo>
                  <a:lnTo>
                    <a:pt x="52" y="66"/>
                  </a:lnTo>
                  <a:lnTo>
                    <a:pt x="63" y="73"/>
                  </a:lnTo>
                  <a:lnTo>
                    <a:pt x="73" y="77"/>
                  </a:lnTo>
                  <a:lnTo>
                    <a:pt x="84" y="83"/>
                  </a:lnTo>
                  <a:lnTo>
                    <a:pt x="94" y="87"/>
                  </a:lnTo>
                  <a:lnTo>
                    <a:pt x="108" y="87"/>
                  </a:lnTo>
                  <a:lnTo>
                    <a:pt x="122" y="90"/>
                  </a:lnTo>
                  <a:lnTo>
                    <a:pt x="133" y="90"/>
                  </a:lnTo>
                  <a:lnTo>
                    <a:pt x="140" y="90"/>
                  </a:lnTo>
                  <a:lnTo>
                    <a:pt x="147" y="90"/>
                  </a:lnTo>
                  <a:lnTo>
                    <a:pt x="154" y="90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4" y="87"/>
                  </a:lnTo>
                  <a:lnTo>
                    <a:pt x="164" y="87"/>
                  </a:lnTo>
                  <a:lnTo>
                    <a:pt x="164" y="80"/>
                  </a:lnTo>
                  <a:lnTo>
                    <a:pt x="161" y="70"/>
                  </a:lnTo>
                  <a:lnTo>
                    <a:pt x="157" y="59"/>
                  </a:lnTo>
                  <a:lnTo>
                    <a:pt x="150" y="45"/>
                  </a:lnTo>
                  <a:lnTo>
                    <a:pt x="150" y="38"/>
                  </a:lnTo>
                  <a:lnTo>
                    <a:pt x="150" y="31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7" y="28"/>
                  </a:lnTo>
                  <a:lnTo>
                    <a:pt x="161" y="31"/>
                  </a:lnTo>
                  <a:lnTo>
                    <a:pt x="164" y="35"/>
                  </a:lnTo>
                  <a:lnTo>
                    <a:pt x="171" y="42"/>
                  </a:lnTo>
                  <a:lnTo>
                    <a:pt x="182" y="52"/>
                  </a:lnTo>
                  <a:lnTo>
                    <a:pt x="192" y="63"/>
                  </a:lnTo>
                  <a:lnTo>
                    <a:pt x="199" y="73"/>
                  </a:lnTo>
                  <a:lnTo>
                    <a:pt x="206" y="77"/>
                  </a:lnTo>
                  <a:lnTo>
                    <a:pt x="213" y="80"/>
                  </a:lnTo>
                  <a:lnTo>
                    <a:pt x="217" y="87"/>
                  </a:lnTo>
                  <a:lnTo>
                    <a:pt x="220" y="90"/>
                  </a:lnTo>
                  <a:lnTo>
                    <a:pt x="220" y="94"/>
                  </a:lnTo>
                  <a:lnTo>
                    <a:pt x="220" y="97"/>
                  </a:lnTo>
                  <a:lnTo>
                    <a:pt x="220" y="101"/>
                  </a:lnTo>
                  <a:lnTo>
                    <a:pt x="217" y="108"/>
                  </a:lnTo>
                  <a:lnTo>
                    <a:pt x="213" y="111"/>
                  </a:lnTo>
                  <a:lnTo>
                    <a:pt x="203" y="115"/>
                  </a:lnTo>
                  <a:lnTo>
                    <a:pt x="192" y="118"/>
                  </a:lnTo>
                  <a:lnTo>
                    <a:pt x="182" y="122"/>
                  </a:lnTo>
                  <a:lnTo>
                    <a:pt x="171" y="125"/>
                  </a:lnTo>
                  <a:lnTo>
                    <a:pt x="157" y="129"/>
                  </a:lnTo>
                  <a:lnTo>
                    <a:pt x="157" y="129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9">
              <a:extLst>
                <a:ext uri="{FF2B5EF4-FFF2-40B4-BE49-F238E27FC236}">
                  <a16:creationId xmlns:a16="http://schemas.microsoft.com/office/drawing/2014/main" id="{908DE952-DA50-4DBD-8521-8388EA1CD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270" y="15841801"/>
              <a:ext cx="373849" cy="290150"/>
            </a:xfrm>
            <a:custGeom>
              <a:avLst/>
              <a:gdLst>
                <a:gd name="T0" fmla="*/ 0 w 67"/>
                <a:gd name="T1" fmla="*/ 0 h 52"/>
                <a:gd name="T2" fmla="*/ 0 w 67"/>
                <a:gd name="T3" fmla="*/ 0 h 52"/>
                <a:gd name="T4" fmla="*/ 4 w 67"/>
                <a:gd name="T5" fmla="*/ 0 h 52"/>
                <a:gd name="T6" fmla="*/ 7 w 67"/>
                <a:gd name="T7" fmla="*/ 0 h 52"/>
                <a:gd name="T8" fmla="*/ 18 w 67"/>
                <a:gd name="T9" fmla="*/ 0 h 52"/>
                <a:gd name="T10" fmla="*/ 25 w 67"/>
                <a:gd name="T11" fmla="*/ 0 h 52"/>
                <a:gd name="T12" fmla="*/ 32 w 67"/>
                <a:gd name="T13" fmla="*/ 3 h 52"/>
                <a:gd name="T14" fmla="*/ 49 w 67"/>
                <a:gd name="T15" fmla="*/ 10 h 52"/>
                <a:gd name="T16" fmla="*/ 56 w 67"/>
                <a:gd name="T17" fmla="*/ 17 h 52"/>
                <a:gd name="T18" fmla="*/ 63 w 67"/>
                <a:gd name="T19" fmla="*/ 21 h 52"/>
                <a:gd name="T20" fmla="*/ 67 w 67"/>
                <a:gd name="T21" fmla="*/ 28 h 52"/>
                <a:gd name="T22" fmla="*/ 67 w 67"/>
                <a:gd name="T23" fmla="*/ 35 h 52"/>
                <a:gd name="T24" fmla="*/ 67 w 67"/>
                <a:gd name="T25" fmla="*/ 38 h 52"/>
                <a:gd name="T26" fmla="*/ 67 w 67"/>
                <a:gd name="T27" fmla="*/ 45 h 52"/>
                <a:gd name="T28" fmla="*/ 63 w 67"/>
                <a:gd name="T29" fmla="*/ 49 h 52"/>
                <a:gd name="T30" fmla="*/ 60 w 67"/>
                <a:gd name="T31" fmla="*/ 52 h 52"/>
                <a:gd name="T32" fmla="*/ 56 w 67"/>
                <a:gd name="T33" fmla="*/ 52 h 52"/>
                <a:gd name="T34" fmla="*/ 53 w 67"/>
                <a:gd name="T35" fmla="*/ 52 h 52"/>
                <a:gd name="T36" fmla="*/ 46 w 67"/>
                <a:gd name="T37" fmla="*/ 52 h 52"/>
                <a:gd name="T38" fmla="*/ 42 w 67"/>
                <a:gd name="T39" fmla="*/ 49 h 52"/>
                <a:gd name="T40" fmla="*/ 35 w 67"/>
                <a:gd name="T41" fmla="*/ 45 h 52"/>
                <a:gd name="T42" fmla="*/ 32 w 67"/>
                <a:gd name="T43" fmla="*/ 38 h 52"/>
                <a:gd name="T44" fmla="*/ 25 w 67"/>
                <a:gd name="T45" fmla="*/ 31 h 52"/>
                <a:gd name="T46" fmla="*/ 18 w 67"/>
                <a:gd name="T47" fmla="*/ 24 h 52"/>
                <a:gd name="T48" fmla="*/ 7 w 67"/>
                <a:gd name="T49" fmla="*/ 17 h 52"/>
                <a:gd name="T50" fmla="*/ 4 w 67"/>
                <a:gd name="T51" fmla="*/ 10 h 52"/>
                <a:gd name="T52" fmla="*/ 0 w 67"/>
                <a:gd name="T53" fmla="*/ 3 h 52"/>
                <a:gd name="T54" fmla="*/ 0 w 67"/>
                <a:gd name="T55" fmla="*/ 0 h 52"/>
                <a:gd name="T56" fmla="*/ 0 w 67"/>
                <a:gd name="T5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5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3"/>
                  </a:lnTo>
                  <a:lnTo>
                    <a:pt x="49" y="10"/>
                  </a:lnTo>
                  <a:lnTo>
                    <a:pt x="56" y="17"/>
                  </a:lnTo>
                  <a:lnTo>
                    <a:pt x="63" y="21"/>
                  </a:lnTo>
                  <a:lnTo>
                    <a:pt x="67" y="28"/>
                  </a:lnTo>
                  <a:lnTo>
                    <a:pt x="67" y="35"/>
                  </a:lnTo>
                  <a:lnTo>
                    <a:pt x="67" y="38"/>
                  </a:lnTo>
                  <a:lnTo>
                    <a:pt x="67" y="45"/>
                  </a:lnTo>
                  <a:lnTo>
                    <a:pt x="63" y="49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3" y="52"/>
                  </a:lnTo>
                  <a:lnTo>
                    <a:pt x="46" y="52"/>
                  </a:lnTo>
                  <a:lnTo>
                    <a:pt x="42" y="49"/>
                  </a:lnTo>
                  <a:lnTo>
                    <a:pt x="35" y="45"/>
                  </a:lnTo>
                  <a:lnTo>
                    <a:pt x="32" y="38"/>
                  </a:lnTo>
                  <a:lnTo>
                    <a:pt x="25" y="31"/>
                  </a:lnTo>
                  <a:lnTo>
                    <a:pt x="18" y="24"/>
                  </a:lnTo>
                  <a:lnTo>
                    <a:pt x="7" y="17"/>
                  </a:lnTo>
                  <a:lnTo>
                    <a:pt x="4" y="1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0">
              <a:extLst>
                <a:ext uri="{FF2B5EF4-FFF2-40B4-BE49-F238E27FC236}">
                  <a16:creationId xmlns:a16="http://schemas.microsoft.com/office/drawing/2014/main" id="{FA2F633F-FAD1-48ED-AA4D-D7BB427ED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210" y="15741365"/>
              <a:ext cx="530084" cy="412906"/>
            </a:xfrm>
            <a:custGeom>
              <a:avLst/>
              <a:gdLst>
                <a:gd name="T0" fmla="*/ 0 w 95"/>
                <a:gd name="T1" fmla="*/ 7 h 74"/>
                <a:gd name="T2" fmla="*/ 4 w 95"/>
                <a:gd name="T3" fmla="*/ 7 h 74"/>
                <a:gd name="T4" fmla="*/ 7 w 95"/>
                <a:gd name="T5" fmla="*/ 4 h 74"/>
                <a:gd name="T6" fmla="*/ 11 w 95"/>
                <a:gd name="T7" fmla="*/ 0 h 74"/>
                <a:gd name="T8" fmla="*/ 18 w 95"/>
                <a:gd name="T9" fmla="*/ 4 h 74"/>
                <a:gd name="T10" fmla="*/ 32 w 95"/>
                <a:gd name="T11" fmla="*/ 4 h 74"/>
                <a:gd name="T12" fmla="*/ 46 w 95"/>
                <a:gd name="T13" fmla="*/ 7 h 74"/>
                <a:gd name="T14" fmla="*/ 60 w 95"/>
                <a:gd name="T15" fmla="*/ 18 h 74"/>
                <a:gd name="T16" fmla="*/ 77 w 95"/>
                <a:gd name="T17" fmla="*/ 25 h 74"/>
                <a:gd name="T18" fmla="*/ 84 w 95"/>
                <a:gd name="T19" fmla="*/ 32 h 74"/>
                <a:gd name="T20" fmla="*/ 88 w 95"/>
                <a:gd name="T21" fmla="*/ 35 h 74"/>
                <a:gd name="T22" fmla="*/ 91 w 95"/>
                <a:gd name="T23" fmla="*/ 39 h 74"/>
                <a:gd name="T24" fmla="*/ 95 w 95"/>
                <a:gd name="T25" fmla="*/ 46 h 74"/>
                <a:gd name="T26" fmla="*/ 95 w 95"/>
                <a:gd name="T27" fmla="*/ 56 h 74"/>
                <a:gd name="T28" fmla="*/ 95 w 95"/>
                <a:gd name="T29" fmla="*/ 67 h 74"/>
                <a:gd name="T30" fmla="*/ 91 w 95"/>
                <a:gd name="T31" fmla="*/ 70 h 74"/>
                <a:gd name="T32" fmla="*/ 91 w 95"/>
                <a:gd name="T33" fmla="*/ 74 h 74"/>
                <a:gd name="T34" fmla="*/ 88 w 95"/>
                <a:gd name="T35" fmla="*/ 74 h 74"/>
                <a:gd name="T36" fmla="*/ 84 w 95"/>
                <a:gd name="T37" fmla="*/ 74 h 74"/>
                <a:gd name="T38" fmla="*/ 81 w 95"/>
                <a:gd name="T39" fmla="*/ 74 h 74"/>
                <a:gd name="T40" fmla="*/ 77 w 95"/>
                <a:gd name="T41" fmla="*/ 74 h 74"/>
                <a:gd name="T42" fmla="*/ 74 w 95"/>
                <a:gd name="T43" fmla="*/ 70 h 74"/>
                <a:gd name="T44" fmla="*/ 67 w 95"/>
                <a:gd name="T45" fmla="*/ 67 h 74"/>
                <a:gd name="T46" fmla="*/ 63 w 95"/>
                <a:gd name="T47" fmla="*/ 63 h 74"/>
                <a:gd name="T48" fmla="*/ 56 w 95"/>
                <a:gd name="T49" fmla="*/ 60 h 74"/>
                <a:gd name="T50" fmla="*/ 46 w 95"/>
                <a:gd name="T51" fmla="*/ 53 h 74"/>
                <a:gd name="T52" fmla="*/ 39 w 95"/>
                <a:gd name="T53" fmla="*/ 46 h 74"/>
                <a:gd name="T54" fmla="*/ 32 w 95"/>
                <a:gd name="T55" fmla="*/ 39 h 74"/>
                <a:gd name="T56" fmla="*/ 21 w 95"/>
                <a:gd name="T57" fmla="*/ 32 h 74"/>
                <a:gd name="T58" fmla="*/ 18 w 95"/>
                <a:gd name="T59" fmla="*/ 25 h 74"/>
                <a:gd name="T60" fmla="*/ 11 w 95"/>
                <a:gd name="T61" fmla="*/ 21 h 74"/>
                <a:gd name="T62" fmla="*/ 7 w 95"/>
                <a:gd name="T63" fmla="*/ 18 h 74"/>
                <a:gd name="T64" fmla="*/ 4 w 95"/>
                <a:gd name="T65" fmla="*/ 14 h 74"/>
                <a:gd name="T66" fmla="*/ 4 w 95"/>
                <a:gd name="T67" fmla="*/ 11 h 74"/>
                <a:gd name="T68" fmla="*/ 0 w 95"/>
                <a:gd name="T69" fmla="*/ 7 h 74"/>
                <a:gd name="T70" fmla="*/ 0 w 95"/>
                <a:gd name="T71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5" h="74">
                  <a:moveTo>
                    <a:pt x="0" y="7"/>
                  </a:moveTo>
                  <a:lnTo>
                    <a:pt x="4" y="7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32" y="4"/>
                  </a:lnTo>
                  <a:lnTo>
                    <a:pt x="46" y="7"/>
                  </a:lnTo>
                  <a:lnTo>
                    <a:pt x="60" y="18"/>
                  </a:lnTo>
                  <a:lnTo>
                    <a:pt x="77" y="25"/>
                  </a:lnTo>
                  <a:lnTo>
                    <a:pt x="84" y="32"/>
                  </a:lnTo>
                  <a:lnTo>
                    <a:pt x="88" y="35"/>
                  </a:lnTo>
                  <a:lnTo>
                    <a:pt x="91" y="39"/>
                  </a:lnTo>
                  <a:lnTo>
                    <a:pt x="95" y="46"/>
                  </a:lnTo>
                  <a:lnTo>
                    <a:pt x="95" y="56"/>
                  </a:lnTo>
                  <a:lnTo>
                    <a:pt x="95" y="67"/>
                  </a:lnTo>
                  <a:lnTo>
                    <a:pt x="91" y="70"/>
                  </a:lnTo>
                  <a:lnTo>
                    <a:pt x="91" y="74"/>
                  </a:lnTo>
                  <a:lnTo>
                    <a:pt x="88" y="74"/>
                  </a:lnTo>
                  <a:lnTo>
                    <a:pt x="84" y="74"/>
                  </a:lnTo>
                  <a:lnTo>
                    <a:pt x="81" y="74"/>
                  </a:lnTo>
                  <a:lnTo>
                    <a:pt x="77" y="74"/>
                  </a:lnTo>
                  <a:lnTo>
                    <a:pt x="74" y="70"/>
                  </a:lnTo>
                  <a:lnTo>
                    <a:pt x="67" y="67"/>
                  </a:lnTo>
                  <a:lnTo>
                    <a:pt x="63" y="63"/>
                  </a:lnTo>
                  <a:lnTo>
                    <a:pt x="56" y="60"/>
                  </a:lnTo>
                  <a:lnTo>
                    <a:pt x="46" y="53"/>
                  </a:lnTo>
                  <a:lnTo>
                    <a:pt x="39" y="46"/>
                  </a:lnTo>
                  <a:lnTo>
                    <a:pt x="32" y="39"/>
                  </a:lnTo>
                  <a:lnTo>
                    <a:pt x="21" y="32"/>
                  </a:lnTo>
                  <a:lnTo>
                    <a:pt x="18" y="25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E184FBC6-4A03-4B9B-A253-E71C41C1D63D}"/>
              </a:ext>
            </a:extLst>
          </p:cNvPr>
          <p:cNvGrpSpPr/>
          <p:nvPr/>
        </p:nvGrpSpPr>
        <p:grpSpPr>
          <a:xfrm>
            <a:off x="6876455" y="2541810"/>
            <a:ext cx="2220770" cy="2081268"/>
            <a:chOff x="5509441" y="14536125"/>
            <a:chExt cx="2220770" cy="2081268"/>
          </a:xfrm>
        </p:grpSpPr>
        <p:sp>
          <p:nvSpPr>
            <p:cNvPr id="13" name="Freeform 91">
              <a:extLst>
                <a:ext uri="{FF2B5EF4-FFF2-40B4-BE49-F238E27FC236}">
                  <a16:creationId xmlns:a16="http://schemas.microsoft.com/office/drawing/2014/main" id="{D78720C7-896D-4E21-85A3-04AC0897E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558" y="14536125"/>
              <a:ext cx="836972" cy="814653"/>
            </a:xfrm>
            <a:custGeom>
              <a:avLst/>
              <a:gdLst>
                <a:gd name="T0" fmla="*/ 101 w 150"/>
                <a:gd name="T1" fmla="*/ 3 h 146"/>
                <a:gd name="T2" fmla="*/ 108 w 150"/>
                <a:gd name="T3" fmla="*/ 0 h 146"/>
                <a:gd name="T4" fmla="*/ 115 w 150"/>
                <a:gd name="T5" fmla="*/ 3 h 146"/>
                <a:gd name="T6" fmla="*/ 129 w 150"/>
                <a:gd name="T7" fmla="*/ 10 h 146"/>
                <a:gd name="T8" fmla="*/ 143 w 150"/>
                <a:gd name="T9" fmla="*/ 21 h 146"/>
                <a:gd name="T10" fmla="*/ 150 w 150"/>
                <a:gd name="T11" fmla="*/ 28 h 146"/>
                <a:gd name="T12" fmla="*/ 150 w 150"/>
                <a:gd name="T13" fmla="*/ 35 h 146"/>
                <a:gd name="T14" fmla="*/ 147 w 150"/>
                <a:gd name="T15" fmla="*/ 42 h 146"/>
                <a:gd name="T16" fmla="*/ 143 w 150"/>
                <a:gd name="T17" fmla="*/ 45 h 146"/>
                <a:gd name="T18" fmla="*/ 140 w 150"/>
                <a:gd name="T19" fmla="*/ 52 h 146"/>
                <a:gd name="T20" fmla="*/ 133 w 150"/>
                <a:gd name="T21" fmla="*/ 66 h 146"/>
                <a:gd name="T22" fmla="*/ 126 w 150"/>
                <a:gd name="T23" fmla="*/ 84 h 146"/>
                <a:gd name="T24" fmla="*/ 122 w 150"/>
                <a:gd name="T25" fmla="*/ 108 h 146"/>
                <a:gd name="T26" fmla="*/ 115 w 150"/>
                <a:gd name="T27" fmla="*/ 125 h 146"/>
                <a:gd name="T28" fmla="*/ 112 w 150"/>
                <a:gd name="T29" fmla="*/ 139 h 146"/>
                <a:gd name="T30" fmla="*/ 108 w 150"/>
                <a:gd name="T31" fmla="*/ 146 h 146"/>
                <a:gd name="T32" fmla="*/ 101 w 150"/>
                <a:gd name="T33" fmla="*/ 146 h 146"/>
                <a:gd name="T34" fmla="*/ 98 w 150"/>
                <a:gd name="T35" fmla="*/ 143 h 146"/>
                <a:gd name="T36" fmla="*/ 91 w 150"/>
                <a:gd name="T37" fmla="*/ 132 h 146"/>
                <a:gd name="T38" fmla="*/ 91 w 150"/>
                <a:gd name="T39" fmla="*/ 118 h 146"/>
                <a:gd name="T40" fmla="*/ 94 w 150"/>
                <a:gd name="T41" fmla="*/ 104 h 146"/>
                <a:gd name="T42" fmla="*/ 98 w 150"/>
                <a:gd name="T43" fmla="*/ 80 h 146"/>
                <a:gd name="T44" fmla="*/ 101 w 150"/>
                <a:gd name="T45" fmla="*/ 56 h 146"/>
                <a:gd name="T46" fmla="*/ 101 w 150"/>
                <a:gd name="T47" fmla="*/ 42 h 146"/>
                <a:gd name="T48" fmla="*/ 101 w 150"/>
                <a:gd name="T49" fmla="*/ 35 h 146"/>
                <a:gd name="T50" fmla="*/ 94 w 150"/>
                <a:gd name="T51" fmla="*/ 31 h 146"/>
                <a:gd name="T52" fmla="*/ 87 w 150"/>
                <a:gd name="T53" fmla="*/ 31 h 146"/>
                <a:gd name="T54" fmla="*/ 73 w 150"/>
                <a:gd name="T55" fmla="*/ 35 h 146"/>
                <a:gd name="T56" fmla="*/ 49 w 150"/>
                <a:gd name="T57" fmla="*/ 38 h 146"/>
                <a:gd name="T58" fmla="*/ 17 w 150"/>
                <a:gd name="T59" fmla="*/ 42 h 146"/>
                <a:gd name="T60" fmla="*/ 0 w 150"/>
                <a:gd name="T61" fmla="*/ 24 h 146"/>
                <a:gd name="T62" fmla="*/ 63 w 150"/>
                <a:gd name="T63" fmla="*/ 14 h 146"/>
                <a:gd name="T64" fmla="*/ 84 w 150"/>
                <a:gd name="T65" fmla="*/ 10 h 146"/>
                <a:gd name="T66" fmla="*/ 94 w 150"/>
                <a:gd name="T67" fmla="*/ 7 h 146"/>
                <a:gd name="T68" fmla="*/ 98 w 150"/>
                <a:gd name="T69" fmla="*/ 7 h 146"/>
                <a:gd name="T70" fmla="*/ 98 w 150"/>
                <a:gd name="T71" fmla="*/ 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" h="146">
                  <a:moveTo>
                    <a:pt x="98" y="3"/>
                  </a:moveTo>
                  <a:lnTo>
                    <a:pt x="101" y="3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22" y="7"/>
                  </a:lnTo>
                  <a:lnTo>
                    <a:pt x="129" y="10"/>
                  </a:lnTo>
                  <a:lnTo>
                    <a:pt x="136" y="14"/>
                  </a:lnTo>
                  <a:lnTo>
                    <a:pt x="143" y="21"/>
                  </a:lnTo>
                  <a:lnTo>
                    <a:pt x="147" y="24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0" y="35"/>
                  </a:lnTo>
                  <a:lnTo>
                    <a:pt x="150" y="38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3" y="45"/>
                  </a:lnTo>
                  <a:lnTo>
                    <a:pt x="140" y="49"/>
                  </a:lnTo>
                  <a:lnTo>
                    <a:pt x="140" y="52"/>
                  </a:lnTo>
                  <a:lnTo>
                    <a:pt x="136" y="59"/>
                  </a:lnTo>
                  <a:lnTo>
                    <a:pt x="133" y="66"/>
                  </a:lnTo>
                  <a:lnTo>
                    <a:pt x="129" y="73"/>
                  </a:lnTo>
                  <a:lnTo>
                    <a:pt x="126" y="84"/>
                  </a:lnTo>
                  <a:lnTo>
                    <a:pt x="126" y="97"/>
                  </a:lnTo>
                  <a:lnTo>
                    <a:pt x="122" y="108"/>
                  </a:lnTo>
                  <a:lnTo>
                    <a:pt x="119" y="118"/>
                  </a:lnTo>
                  <a:lnTo>
                    <a:pt x="115" y="125"/>
                  </a:lnTo>
                  <a:lnTo>
                    <a:pt x="112" y="132"/>
                  </a:lnTo>
                  <a:lnTo>
                    <a:pt x="112" y="139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5" y="146"/>
                  </a:lnTo>
                  <a:lnTo>
                    <a:pt x="101" y="146"/>
                  </a:lnTo>
                  <a:lnTo>
                    <a:pt x="98" y="143"/>
                  </a:lnTo>
                  <a:lnTo>
                    <a:pt x="98" y="143"/>
                  </a:lnTo>
                  <a:lnTo>
                    <a:pt x="94" y="139"/>
                  </a:lnTo>
                  <a:lnTo>
                    <a:pt x="91" y="132"/>
                  </a:lnTo>
                  <a:lnTo>
                    <a:pt x="91" y="125"/>
                  </a:lnTo>
                  <a:lnTo>
                    <a:pt x="91" y="118"/>
                  </a:lnTo>
                  <a:lnTo>
                    <a:pt x="94" y="111"/>
                  </a:lnTo>
                  <a:lnTo>
                    <a:pt x="94" y="104"/>
                  </a:lnTo>
                  <a:lnTo>
                    <a:pt x="94" y="97"/>
                  </a:lnTo>
                  <a:lnTo>
                    <a:pt x="98" y="80"/>
                  </a:lnTo>
                  <a:lnTo>
                    <a:pt x="98" y="66"/>
                  </a:lnTo>
                  <a:lnTo>
                    <a:pt x="101" y="56"/>
                  </a:lnTo>
                  <a:lnTo>
                    <a:pt x="101" y="49"/>
                  </a:lnTo>
                  <a:lnTo>
                    <a:pt x="101" y="42"/>
                  </a:lnTo>
                  <a:lnTo>
                    <a:pt x="101" y="38"/>
                  </a:lnTo>
                  <a:lnTo>
                    <a:pt x="101" y="35"/>
                  </a:lnTo>
                  <a:lnTo>
                    <a:pt x="98" y="31"/>
                  </a:lnTo>
                  <a:lnTo>
                    <a:pt x="94" y="31"/>
                  </a:lnTo>
                  <a:lnTo>
                    <a:pt x="91" y="31"/>
                  </a:lnTo>
                  <a:lnTo>
                    <a:pt x="87" y="31"/>
                  </a:lnTo>
                  <a:lnTo>
                    <a:pt x="80" y="31"/>
                  </a:lnTo>
                  <a:lnTo>
                    <a:pt x="73" y="35"/>
                  </a:lnTo>
                  <a:lnTo>
                    <a:pt x="63" y="35"/>
                  </a:lnTo>
                  <a:lnTo>
                    <a:pt x="49" y="38"/>
                  </a:lnTo>
                  <a:lnTo>
                    <a:pt x="35" y="38"/>
                  </a:lnTo>
                  <a:lnTo>
                    <a:pt x="17" y="42"/>
                  </a:lnTo>
                  <a:lnTo>
                    <a:pt x="0" y="45"/>
                  </a:lnTo>
                  <a:lnTo>
                    <a:pt x="0" y="24"/>
                  </a:lnTo>
                  <a:lnTo>
                    <a:pt x="31" y="21"/>
                  </a:lnTo>
                  <a:lnTo>
                    <a:pt x="63" y="14"/>
                  </a:lnTo>
                  <a:lnTo>
                    <a:pt x="77" y="10"/>
                  </a:lnTo>
                  <a:lnTo>
                    <a:pt x="84" y="10"/>
                  </a:lnTo>
                  <a:lnTo>
                    <a:pt x="87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8" y="7"/>
                  </a:lnTo>
                  <a:lnTo>
                    <a:pt x="98" y="3"/>
                  </a:lnTo>
                  <a:lnTo>
                    <a:pt x="9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2">
              <a:extLst>
                <a:ext uri="{FF2B5EF4-FFF2-40B4-BE49-F238E27FC236}">
                  <a16:creationId xmlns:a16="http://schemas.microsoft.com/office/drawing/2014/main" id="{0725C327-C796-4B5D-A6DD-00ECC6CCD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675" y="14865332"/>
              <a:ext cx="429648" cy="178554"/>
            </a:xfrm>
            <a:custGeom>
              <a:avLst/>
              <a:gdLst>
                <a:gd name="T0" fmla="*/ 0 w 77"/>
                <a:gd name="T1" fmla="*/ 11 h 32"/>
                <a:gd name="T2" fmla="*/ 7 w 77"/>
                <a:gd name="T3" fmla="*/ 11 h 32"/>
                <a:gd name="T4" fmla="*/ 17 w 77"/>
                <a:gd name="T5" fmla="*/ 11 h 32"/>
                <a:gd name="T6" fmla="*/ 24 w 77"/>
                <a:gd name="T7" fmla="*/ 7 h 32"/>
                <a:gd name="T8" fmla="*/ 35 w 77"/>
                <a:gd name="T9" fmla="*/ 4 h 32"/>
                <a:gd name="T10" fmla="*/ 42 w 77"/>
                <a:gd name="T11" fmla="*/ 4 h 32"/>
                <a:gd name="T12" fmla="*/ 52 w 77"/>
                <a:gd name="T13" fmla="*/ 0 h 32"/>
                <a:gd name="T14" fmla="*/ 59 w 77"/>
                <a:gd name="T15" fmla="*/ 0 h 32"/>
                <a:gd name="T16" fmla="*/ 63 w 77"/>
                <a:gd name="T17" fmla="*/ 4 h 32"/>
                <a:gd name="T18" fmla="*/ 70 w 77"/>
                <a:gd name="T19" fmla="*/ 4 h 32"/>
                <a:gd name="T20" fmla="*/ 73 w 77"/>
                <a:gd name="T21" fmla="*/ 7 h 32"/>
                <a:gd name="T22" fmla="*/ 73 w 77"/>
                <a:gd name="T23" fmla="*/ 11 h 32"/>
                <a:gd name="T24" fmla="*/ 77 w 77"/>
                <a:gd name="T25" fmla="*/ 14 h 32"/>
                <a:gd name="T26" fmla="*/ 73 w 77"/>
                <a:gd name="T27" fmla="*/ 18 h 32"/>
                <a:gd name="T28" fmla="*/ 70 w 77"/>
                <a:gd name="T29" fmla="*/ 21 h 32"/>
                <a:gd name="T30" fmla="*/ 66 w 77"/>
                <a:gd name="T31" fmla="*/ 25 h 32"/>
                <a:gd name="T32" fmla="*/ 56 w 77"/>
                <a:gd name="T33" fmla="*/ 28 h 32"/>
                <a:gd name="T34" fmla="*/ 45 w 77"/>
                <a:gd name="T35" fmla="*/ 28 h 32"/>
                <a:gd name="T36" fmla="*/ 31 w 77"/>
                <a:gd name="T37" fmla="*/ 32 h 32"/>
                <a:gd name="T38" fmla="*/ 17 w 77"/>
                <a:gd name="T39" fmla="*/ 32 h 32"/>
                <a:gd name="T40" fmla="*/ 0 w 77"/>
                <a:gd name="T41" fmla="*/ 32 h 32"/>
                <a:gd name="T42" fmla="*/ 0 w 77"/>
                <a:gd name="T43" fmla="*/ 11 h 32"/>
                <a:gd name="T44" fmla="*/ 0 w 77"/>
                <a:gd name="T45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32">
                  <a:moveTo>
                    <a:pt x="0" y="11"/>
                  </a:moveTo>
                  <a:lnTo>
                    <a:pt x="7" y="11"/>
                  </a:lnTo>
                  <a:lnTo>
                    <a:pt x="17" y="11"/>
                  </a:lnTo>
                  <a:lnTo>
                    <a:pt x="24" y="7"/>
                  </a:lnTo>
                  <a:lnTo>
                    <a:pt x="35" y="4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3" y="4"/>
                  </a:lnTo>
                  <a:lnTo>
                    <a:pt x="70" y="4"/>
                  </a:lnTo>
                  <a:lnTo>
                    <a:pt x="73" y="7"/>
                  </a:lnTo>
                  <a:lnTo>
                    <a:pt x="73" y="11"/>
                  </a:lnTo>
                  <a:lnTo>
                    <a:pt x="77" y="14"/>
                  </a:lnTo>
                  <a:lnTo>
                    <a:pt x="73" y="18"/>
                  </a:lnTo>
                  <a:lnTo>
                    <a:pt x="70" y="21"/>
                  </a:lnTo>
                  <a:lnTo>
                    <a:pt x="66" y="25"/>
                  </a:lnTo>
                  <a:lnTo>
                    <a:pt x="56" y="28"/>
                  </a:lnTo>
                  <a:lnTo>
                    <a:pt x="45" y="28"/>
                  </a:lnTo>
                  <a:lnTo>
                    <a:pt x="31" y="32"/>
                  </a:lnTo>
                  <a:lnTo>
                    <a:pt x="17" y="32"/>
                  </a:lnTo>
                  <a:lnTo>
                    <a:pt x="0" y="32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3">
              <a:extLst>
                <a:ext uri="{FF2B5EF4-FFF2-40B4-BE49-F238E27FC236}">
                  <a16:creationId xmlns:a16="http://schemas.microsoft.com/office/drawing/2014/main" id="{B33F0474-3AE7-4B5D-8067-141E2CA29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474" y="15194543"/>
              <a:ext cx="390587" cy="100437"/>
            </a:xfrm>
            <a:custGeom>
              <a:avLst/>
              <a:gdLst>
                <a:gd name="T0" fmla="*/ 0 w 70"/>
                <a:gd name="T1" fmla="*/ 11 h 18"/>
                <a:gd name="T2" fmla="*/ 4 w 70"/>
                <a:gd name="T3" fmla="*/ 11 h 18"/>
                <a:gd name="T4" fmla="*/ 11 w 70"/>
                <a:gd name="T5" fmla="*/ 11 h 18"/>
                <a:gd name="T6" fmla="*/ 18 w 70"/>
                <a:gd name="T7" fmla="*/ 11 h 18"/>
                <a:gd name="T8" fmla="*/ 25 w 70"/>
                <a:gd name="T9" fmla="*/ 7 h 18"/>
                <a:gd name="T10" fmla="*/ 35 w 70"/>
                <a:gd name="T11" fmla="*/ 7 h 18"/>
                <a:gd name="T12" fmla="*/ 46 w 70"/>
                <a:gd name="T13" fmla="*/ 4 h 18"/>
                <a:gd name="T14" fmla="*/ 56 w 70"/>
                <a:gd name="T15" fmla="*/ 4 h 18"/>
                <a:gd name="T16" fmla="*/ 70 w 70"/>
                <a:gd name="T17" fmla="*/ 0 h 18"/>
                <a:gd name="T18" fmla="*/ 70 w 70"/>
                <a:gd name="T19" fmla="*/ 11 h 18"/>
                <a:gd name="T20" fmla="*/ 67 w 70"/>
                <a:gd name="T21" fmla="*/ 11 h 18"/>
                <a:gd name="T22" fmla="*/ 63 w 70"/>
                <a:gd name="T23" fmla="*/ 11 h 18"/>
                <a:gd name="T24" fmla="*/ 56 w 70"/>
                <a:gd name="T25" fmla="*/ 11 h 18"/>
                <a:gd name="T26" fmla="*/ 46 w 70"/>
                <a:gd name="T27" fmla="*/ 11 h 18"/>
                <a:gd name="T28" fmla="*/ 39 w 70"/>
                <a:gd name="T29" fmla="*/ 11 h 18"/>
                <a:gd name="T30" fmla="*/ 28 w 70"/>
                <a:gd name="T31" fmla="*/ 14 h 18"/>
                <a:gd name="T32" fmla="*/ 14 w 70"/>
                <a:gd name="T33" fmla="*/ 14 h 18"/>
                <a:gd name="T34" fmla="*/ 0 w 70"/>
                <a:gd name="T35" fmla="*/ 18 h 18"/>
                <a:gd name="T36" fmla="*/ 0 w 70"/>
                <a:gd name="T37" fmla="*/ 11 h 18"/>
                <a:gd name="T38" fmla="*/ 0 w 70"/>
                <a:gd name="T3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" h="18">
                  <a:moveTo>
                    <a:pt x="0" y="11"/>
                  </a:moveTo>
                  <a:lnTo>
                    <a:pt x="4" y="11"/>
                  </a:lnTo>
                  <a:lnTo>
                    <a:pt x="11" y="11"/>
                  </a:lnTo>
                  <a:lnTo>
                    <a:pt x="18" y="11"/>
                  </a:lnTo>
                  <a:lnTo>
                    <a:pt x="25" y="7"/>
                  </a:lnTo>
                  <a:lnTo>
                    <a:pt x="35" y="7"/>
                  </a:lnTo>
                  <a:lnTo>
                    <a:pt x="46" y="4"/>
                  </a:lnTo>
                  <a:lnTo>
                    <a:pt x="56" y="4"/>
                  </a:lnTo>
                  <a:lnTo>
                    <a:pt x="70" y="0"/>
                  </a:lnTo>
                  <a:lnTo>
                    <a:pt x="70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56" y="11"/>
                  </a:lnTo>
                  <a:lnTo>
                    <a:pt x="46" y="11"/>
                  </a:lnTo>
                  <a:lnTo>
                    <a:pt x="39" y="11"/>
                  </a:lnTo>
                  <a:lnTo>
                    <a:pt x="28" y="14"/>
                  </a:lnTo>
                  <a:lnTo>
                    <a:pt x="14" y="14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4">
              <a:extLst>
                <a:ext uri="{FF2B5EF4-FFF2-40B4-BE49-F238E27FC236}">
                  <a16:creationId xmlns:a16="http://schemas.microsoft.com/office/drawing/2014/main" id="{4FF966F5-B837-4FC6-83C4-42CD43301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736" y="15350778"/>
              <a:ext cx="1579090" cy="373849"/>
            </a:xfrm>
            <a:custGeom>
              <a:avLst/>
              <a:gdLst>
                <a:gd name="T0" fmla="*/ 10 w 283"/>
                <a:gd name="T1" fmla="*/ 60 h 67"/>
                <a:gd name="T2" fmla="*/ 3 w 283"/>
                <a:gd name="T3" fmla="*/ 56 h 67"/>
                <a:gd name="T4" fmla="*/ 3 w 283"/>
                <a:gd name="T5" fmla="*/ 53 h 67"/>
                <a:gd name="T6" fmla="*/ 0 w 283"/>
                <a:gd name="T7" fmla="*/ 49 h 67"/>
                <a:gd name="T8" fmla="*/ 3 w 283"/>
                <a:gd name="T9" fmla="*/ 46 h 67"/>
                <a:gd name="T10" fmla="*/ 3 w 283"/>
                <a:gd name="T11" fmla="*/ 46 h 67"/>
                <a:gd name="T12" fmla="*/ 10 w 283"/>
                <a:gd name="T13" fmla="*/ 42 h 67"/>
                <a:gd name="T14" fmla="*/ 14 w 283"/>
                <a:gd name="T15" fmla="*/ 42 h 67"/>
                <a:gd name="T16" fmla="*/ 21 w 283"/>
                <a:gd name="T17" fmla="*/ 42 h 67"/>
                <a:gd name="T18" fmla="*/ 28 w 283"/>
                <a:gd name="T19" fmla="*/ 42 h 67"/>
                <a:gd name="T20" fmla="*/ 35 w 283"/>
                <a:gd name="T21" fmla="*/ 39 h 67"/>
                <a:gd name="T22" fmla="*/ 45 w 283"/>
                <a:gd name="T23" fmla="*/ 39 h 67"/>
                <a:gd name="T24" fmla="*/ 59 w 283"/>
                <a:gd name="T25" fmla="*/ 35 h 67"/>
                <a:gd name="T26" fmla="*/ 66 w 283"/>
                <a:gd name="T27" fmla="*/ 35 h 67"/>
                <a:gd name="T28" fmla="*/ 77 w 283"/>
                <a:gd name="T29" fmla="*/ 35 h 67"/>
                <a:gd name="T30" fmla="*/ 87 w 283"/>
                <a:gd name="T31" fmla="*/ 32 h 67"/>
                <a:gd name="T32" fmla="*/ 101 w 283"/>
                <a:gd name="T33" fmla="*/ 28 h 67"/>
                <a:gd name="T34" fmla="*/ 115 w 283"/>
                <a:gd name="T35" fmla="*/ 28 h 67"/>
                <a:gd name="T36" fmla="*/ 129 w 283"/>
                <a:gd name="T37" fmla="*/ 25 h 67"/>
                <a:gd name="T38" fmla="*/ 147 w 283"/>
                <a:gd name="T39" fmla="*/ 21 h 67"/>
                <a:gd name="T40" fmla="*/ 164 w 283"/>
                <a:gd name="T41" fmla="*/ 14 h 67"/>
                <a:gd name="T42" fmla="*/ 182 w 283"/>
                <a:gd name="T43" fmla="*/ 11 h 67"/>
                <a:gd name="T44" fmla="*/ 199 w 283"/>
                <a:gd name="T45" fmla="*/ 7 h 67"/>
                <a:gd name="T46" fmla="*/ 213 w 283"/>
                <a:gd name="T47" fmla="*/ 4 h 67"/>
                <a:gd name="T48" fmla="*/ 227 w 283"/>
                <a:gd name="T49" fmla="*/ 4 h 67"/>
                <a:gd name="T50" fmla="*/ 238 w 283"/>
                <a:gd name="T51" fmla="*/ 0 h 67"/>
                <a:gd name="T52" fmla="*/ 245 w 283"/>
                <a:gd name="T53" fmla="*/ 0 h 67"/>
                <a:gd name="T54" fmla="*/ 252 w 283"/>
                <a:gd name="T55" fmla="*/ 0 h 67"/>
                <a:gd name="T56" fmla="*/ 258 w 283"/>
                <a:gd name="T57" fmla="*/ 0 h 67"/>
                <a:gd name="T58" fmla="*/ 265 w 283"/>
                <a:gd name="T59" fmla="*/ 0 h 67"/>
                <a:gd name="T60" fmla="*/ 272 w 283"/>
                <a:gd name="T61" fmla="*/ 0 h 67"/>
                <a:gd name="T62" fmla="*/ 276 w 283"/>
                <a:gd name="T63" fmla="*/ 4 h 67"/>
                <a:gd name="T64" fmla="*/ 283 w 283"/>
                <a:gd name="T65" fmla="*/ 11 h 67"/>
                <a:gd name="T66" fmla="*/ 283 w 283"/>
                <a:gd name="T67" fmla="*/ 11 h 67"/>
                <a:gd name="T68" fmla="*/ 283 w 283"/>
                <a:gd name="T69" fmla="*/ 14 h 67"/>
                <a:gd name="T70" fmla="*/ 279 w 283"/>
                <a:gd name="T71" fmla="*/ 18 h 67"/>
                <a:gd name="T72" fmla="*/ 276 w 283"/>
                <a:gd name="T73" fmla="*/ 21 h 67"/>
                <a:gd name="T74" fmla="*/ 272 w 283"/>
                <a:gd name="T75" fmla="*/ 21 h 67"/>
                <a:gd name="T76" fmla="*/ 265 w 283"/>
                <a:gd name="T77" fmla="*/ 25 h 67"/>
                <a:gd name="T78" fmla="*/ 258 w 283"/>
                <a:gd name="T79" fmla="*/ 25 h 67"/>
                <a:gd name="T80" fmla="*/ 248 w 283"/>
                <a:gd name="T81" fmla="*/ 28 h 67"/>
                <a:gd name="T82" fmla="*/ 231 w 283"/>
                <a:gd name="T83" fmla="*/ 32 h 67"/>
                <a:gd name="T84" fmla="*/ 210 w 283"/>
                <a:gd name="T85" fmla="*/ 35 h 67"/>
                <a:gd name="T86" fmla="*/ 185 w 283"/>
                <a:gd name="T87" fmla="*/ 39 h 67"/>
                <a:gd name="T88" fmla="*/ 164 w 283"/>
                <a:gd name="T89" fmla="*/ 42 h 67"/>
                <a:gd name="T90" fmla="*/ 140 w 283"/>
                <a:gd name="T91" fmla="*/ 46 h 67"/>
                <a:gd name="T92" fmla="*/ 115 w 283"/>
                <a:gd name="T93" fmla="*/ 49 h 67"/>
                <a:gd name="T94" fmla="*/ 94 w 283"/>
                <a:gd name="T95" fmla="*/ 56 h 67"/>
                <a:gd name="T96" fmla="*/ 73 w 283"/>
                <a:gd name="T97" fmla="*/ 60 h 67"/>
                <a:gd name="T98" fmla="*/ 63 w 283"/>
                <a:gd name="T99" fmla="*/ 60 h 67"/>
                <a:gd name="T100" fmla="*/ 56 w 283"/>
                <a:gd name="T101" fmla="*/ 63 h 67"/>
                <a:gd name="T102" fmla="*/ 49 w 283"/>
                <a:gd name="T103" fmla="*/ 63 h 67"/>
                <a:gd name="T104" fmla="*/ 42 w 283"/>
                <a:gd name="T105" fmla="*/ 67 h 67"/>
                <a:gd name="T106" fmla="*/ 35 w 283"/>
                <a:gd name="T107" fmla="*/ 67 h 67"/>
                <a:gd name="T108" fmla="*/ 31 w 283"/>
                <a:gd name="T109" fmla="*/ 67 h 67"/>
                <a:gd name="T110" fmla="*/ 28 w 283"/>
                <a:gd name="T111" fmla="*/ 67 h 67"/>
                <a:gd name="T112" fmla="*/ 28 w 283"/>
                <a:gd name="T113" fmla="*/ 67 h 67"/>
                <a:gd name="T114" fmla="*/ 24 w 283"/>
                <a:gd name="T115" fmla="*/ 67 h 67"/>
                <a:gd name="T116" fmla="*/ 21 w 283"/>
                <a:gd name="T117" fmla="*/ 67 h 67"/>
                <a:gd name="T118" fmla="*/ 14 w 283"/>
                <a:gd name="T119" fmla="*/ 63 h 67"/>
                <a:gd name="T120" fmla="*/ 10 w 283"/>
                <a:gd name="T121" fmla="*/ 60 h 67"/>
                <a:gd name="T122" fmla="*/ 10 w 283"/>
                <a:gd name="T123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3" h="67">
                  <a:moveTo>
                    <a:pt x="10" y="60"/>
                  </a:moveTo>
                  <a:lnTo>
                    <a:pt x="3" y="56"/>
                  </a:lnTo>
                  <a:lnTo>
                    <a:pt x="3" y="53"/>
                  </a:lnTo>
                  <a:lnTo>
                    <a:pt x="0" y="49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0" y="42"/>
                  </a:lnTo>
                  <a:lnTo>
                    <a:pt x="14" y="42"/>
                  </a:lnTo>
                  <a:lnTo>
                    <a:pt x="21" y="42"/>
                  </a:lnTo>
                  <a:lnTo>
                    <a:pt x="28" y="42"/>
                  </a:lnTo>
                  <a:lnTo>
                    <a:pt x="35" y="39"/>
                  </a:lnTo>
                  <a:lnTo>
                    <a:pt x="45" y="39"/>
                  </a:lnTo>
                  <a:lnTo>
                    <a:pt x="59" y="35"/>
                  </a:lnTo>
                  <a:lnTo>
                    <a:pt x="66" y="35"/>
                  </a:lnTo>
                  <a:lnTo>
                    <a:pt x="77" y="35"/>
                  </a:lnTo>
                  <a:lnTo>
                    <a:pt x="87" y="32"/>
                  </a:lnTo>
                  <a:lnTo>
                    <a:pt x="101" y="28"/>
                  </a:lnTo>
                  <a:lnTo>
                    <a:pt x="115" y="28"/>
                  </a:lnTo>
                  <a:lnTo>
                    <a:pt x="129" y="25"/>
                  </a:lnTo>
                  <a:lnTo>
                    <a:pt x="147" y="21"/>
                  </a:lnTo>
                  <a:lnTo>
                    <a:pt x="164" y="14"/>
                  </a:lnTo>
                  <a:lnTo>
                    <a:pt x="182" y="11"/>
                  </a:lnTo>
                  <a:lnTo>
                    <a:pt x="199" y="7"/>
                  </a:lnTo>
                  <a:lnTo>
                    <a:pt x="213" y="4"/>
                  </a:lnTo>
                  <a:lnTo>
                    <a:pt x="227" y="4"/>
                  </a:lnTo>
                  <a:lnTo>
                    <a:pt x="238" y="0"/>
                  </a:lnTo>
                  <a:lnTo>
                    <a:pt x="245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65" y="0"/>
                  </a:lnTo>
                  <a:lnTo>
                    <a:pt x="272" y="0"/>
                  </a:lnTo>
                  <a:lnTo>
                    <a:pt x="276" y="4"/>
                  </a:lnTo>
                  <a:lnTo>
                    <a:pt x="283" y="11"/>
                  </a:lnTo>
                  <a:lnTo>
                    <a:pt x="283" y="11"/>
                  </a:lnTo>
                  <a:lnTo>
                    <a:pt x="283" y="14"/>
                  </a:lnTo>
                  <a:lnTo>
                    <a:pt x="279" y="18"/>
                  </a:lnTo>
                  <a:lnTo>
                    <a:pt x="276" y="21"/>
                  </a:lnTo>
                  <a:lnTo>
                    <a:pt x="272" y="21"/>
                  </a:lnTo>
                  <a:lnTo>
                    <a:pt x="265" y="25"/>
                  </a:lnTo>
                  <a:lnTo>
                    <a:pt x="258" y="25"/>
                  </a:lnTo>
                  <a:lnTo>
                    <a:pt x="248" y="28"/>
                  </a:lnTo>
                  <a:lnTo>
                    <a:pt x="231" y="32"/>
                  </a:lnTo>
                  <a:lnTo>
                    <a:pt x="210" y="35"/>
                  </a:lnTo>
                  <a:lnTo>
                    <a:pt x="185" y="39"/>
                  </a:lnTo>
                  <a:lnTo>
                    <a:pt x="164" y="42"/>
                  </a:lnTo>
                  <a:lnTo>
                    <a:pt x="140" y="46"/>
                  </a:lnTo>
                  <a:lnTo>
                    <a:pt x="115" y="49"/>
                  </a:lnTo>
                  <a:lnTo>
                    <a:pt x="94" y="56"/>
                  </a:lnTo>
                  <a:lnTo>
                    <a:pt x="73" y="60"/>
                  </a:lnTo>
                  <a:lnTo>
                    <a:pt x="63" y="60"/>
                  </a:lnTo>
                  <a:lnTo>
                    <a:pt x="56" y="63"/>
                  </a:lnTo>
                  <a:lnTo>
                    <a:pt x="49" y="63"/>
                  </a:lnTo>
                  <a:lnTo>
                    <a:pt x="42" y="67"/>
                  </a:lnTo>
                  <a:lnTo>
                    <a:pt x="35" y="67"/>
                  </a:lnTo>
                  <a:lnTo>
                    <a:pt x="31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7"/>
                  </a:lnTo>
                  <a:lnTo>
                    <a:pt x="21" y="67"/>
                  </a:lnTo>
                  <a:lnTo>
                    <a:pt x="14" y="63"/>
                  </a:lnTo>
                  <a:lnTo>
                    <a:pt x="10" y="60"/>
                  </a:lnTo>
                  <a:lnTo>
                    <a:pt x="10" y="6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5">
              <a:extLst>
                <a:ext uri="{FF2B5EF4-FFF2-40B4-BE49-F238E27FC236}">
                  <a16:creationId xmlns:a16="http://schemas.microsoft.com/office/drawing/2014/main" id="{3A6458EC-B52E-4DC3-B186-2F433D01C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1708" y="15568389"/>
              <a:ext cx="100437" cy="641680"/>
            </a:xfrm>
            <a:custGeom>
              <a:avLst/>
              <a:gdLst>
                <a:gd name="T0" fmla="*/ 4 w 18"/>
                <a:gd name="T1" fmla="*/ 115 h 115"/>
                <a:gd name="T2" fmla="*/ 4 w 18"/>
                <a:gd name="T3" fmla="*/ 94 h 115"/>
                <a:gd name="T4" fmla="*/ 4 w 18"/>
                <a:gd name="T5" fmla="*/ 73 h 115"/>
                <a:gd name="T6" fmla="*/ 4 w 18"/>
                <a:gd name="T7" fmla="*/ 56 h 115"/>
                <a:gd name="T8" fmla="*/ 4 w 18"/>
                <a:gd name="T9" fmla="*/ 42 h 115"/>
                <a:gd name="T10" fmla="*/ 0 w 18"/>
                <a:gd name="T11" fmla="*/ 28 h 115"/>
                <a:gd name="T12" fmla="*/ 0 w 18"/>
                <a:gd name="T13" fmla="*/ 17 h 115"/>
                <a:gd name="T14" fmla="*/ 0 w 18"/>
                <a:gd name="T15" fmla="*/ 7 h 115"/>
                <a:gd name="T16" fmla="*/ 0 w 18"/>
                <a:gd name="T17" fmla="*/ 0 h 115"/>
                <a:gd name="T18" fmla="*/ 18 w 18"/>
                <a:gd name="T19" fmla="*/ 0 h 115"/>
                <a:gd name="T20" fmla="*/ 14 w 18"/>
                <a:gd name="T21" fmla="*/ 31 h 115"/>
                <a:gd name="T22" fmla="*/ 14 w 18"/>
                <a:gd name="T23" fmla="*/ 63 h 115"/>
                <a:gd name="T24" fmla="*/ 14 w 18"/>
                <a:gd name="T25" fmla="*/ 91 h 115"/>
                <a:gd name="T26" fmla="*/ 11 w 18"/>
                <a:gd name="T27" fmla="*/ 115 h 115"/>
                <a:gd name="T28" fmla="*/ 4 w 18"/>
                <a:gd name="T29" fmla="*/ 115 h 115"/>
                <a:gd name="T30" fmla="*/ 4 w 18"/>
                <a:gd name="T3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115">
                  <a:moveTo>
                    <a:pt x="4" y="115"/>
                  </a:moveTo>
                  <a:lnTo>
                    <a:pt x="4" y="94"/>
                  </a:lnTo>
                  <a:lnTo>
                    <a:pt x="4" y="73"/>
                  </a:lnTo>
                  <a:lnTo>
                    <a:pt x="4" y="56"/>
                  </a:lnTo>
                  <a:lnTo>
                    <a:pt x="4" y="42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7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4" y="31"/>
                  </a:lnTo>
                  <a:lnTo>
                    <a:pt x="14" y="63"/>
                  </a:lnTo>
                  <a:lnTo>
                    <a:pt x="14" y="91"/>
                  </a:lnTo>
                  <a:lnTo>
                    <a:pt x="11" y="115"/>
                  </a:lnTo>
                  <a:lnTo>
                    <a:pt x="4" y="115"/>
                  </a:lnTo>
                  <a:lnTo>
                    <a:pt x="4" y="11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6">
              <a:extLst>
                <a:ext uri="{FF2B5EF4-FFF2-40B4-BE49-F238E27FC236}">
                  <a16:creationId xmlns:a16="http://schemas.microsoft.com/office/drawing/2014/main" id="{5CEBB814-36E3-4209-8678-D78DE971E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441" y="15685567"/>
              <a:ext cx="781174" cy="853713"/>
            </a:xfrm>
            <a:custGeom>
              <a:avLst/>
              <a:gdLst>
                <a:gd name="T0" fmla="*/ 84 w 140"/>
                <a:gd name="T1" fmla="*/ 108 h 153"/>
                <a:gd name="T2" fmla="*/ 73 w 140"/>
                <a:gd name="T3" fmla="*/ 118 h 153"/>
                <a:gd name="T4" fmla="*/ 59 w 140"/>
                <a:gd name="T5" fmla="*/ 125 h 153"/>
                <a:gd name="T6" fmla="*/ 49 w 140"/>
                <a:gd name="T7" fmla="*/ 136 h 153"/>
                <a:gd name="T8" fmla="*/ 35 w 140"/>
                <a:gd name="T9" fmla="*/ 143 h 153"/>
                <a:gd name="T10" fmla="*/ 28 w 140"/>
                <a:gd name="T11" fmla="*/ 146 h 153"/>
                <a:gd name="T12" fmla="*/ 21 w 140"/>
                <a:gd name="T13" fmla="*/ 150 h 153"/>
                <a:gd name="T14" fmla="*/ 14 w 140"/>
                <a:gd name="T15" fmla="*/ 150 h 153"/>
                <a:gd name="T16" fmla="*/ 10 w 140"/>
                <a:gd name="T17" fmla="*/ 150 h 153"/>
                <a:gd name="T18" fmla="*/ 7 w 140"/>
                <a:gd name="T19" fmla="*/ 153 h 153"/>
                <a:gd name="T20" fmla="*/ 4 w 140"/>
                <a:gd name="T21" fmla="*/ 153 h 153"/>
                <a:gd name="T22" fmla="*/ 0 w 140"/>
                <a:gd name="T23" fmla="*/ 150 h 153"/>
                <a:gd name="T24" fmla="*/ 0 w 140"/>
                <a:gd name="T25" fmla="*/ 150 h 153"/>
                <a:gd name="T26" fmla="*/ 0 w 140"/>
                <a:gd name="T27" fmla="*/ 146 h 153"/>
                <a:gd name="T28" fmla="*/ 4 w 140"/>
                <a:gd name="T29" fmla="*/ 139 h 153"/>
                <a:gd name="T30" fmla="*/ 10 w 140"/>
                <a:gd name="T31" fmla="*/ 136 h 153"/>
                <a:gd name="T32" fmla="*/ 21 w 140"/>
                <a:gd name="T33" fmla="*/ 129 h 153"/>
                <a:gd name="T34" fmla="*/ 31 w 140"/>
                <a:gd name="T35" fmla="*/ 118 h 153"/>
                <a:gd name="T36" fmla="*/ 38 w 140"/>
                <a:gd name="T37" fmla="*/ 112 h 153"/>
                <a:gd name="T38" fmla="*/ 49 w 140"/>
                <a:gd name="T39" fmla="*/ 101 h 153"/>
                <a:gd name="T40" fmla="*/ 59 w 140"/>
                <a:gd name="T41" fmla="*/ 91 h 153"/>
                <a:gd name="T42" fmla="*/ 70 w 140"/>
                <a:gd name="T43" fmla="*/ 80 h 153"/>
                <a:gd name="T44" fmla="*/ 80 w 140"/>
                <a:gd name="T45" fmla="*/ 66 h 153"/>
                <a:gd name="T46" fmla="*/ 87 w 140"/>
                <a:gd name="T47" fmla="*/ 56 h 153"/>
                <a:gd name="T48" fmla="*/ 94 w 140"/>
                <a:gd name="T49" fmla="*/ 45 h 153"/>
                <a:gd name="T50" fmla="*/ 98 w 140"/>
                <a:gd name="T51" fmla="*/ 35 h 153"/>
                <a:gd name="T52" fmla="*/ 101 w 140"/>
                <a:gd name="T53" fmla="*/ 24 h 153"/>
                <a:gd name="T54" fmla="*/ 101 w 140"/>
                <a:gd name="T55" fmla="*/ 21 h 153"/>
                <a:gd name="T56" fmla="*/ 101 w 140"/>
                <a:gd name="T57" fmla="*/ 17 h 153"/>
                <a:gd name="T58" fmla="*/ 101 w 140"/>
                <a:gd name="T59" fmla="*/ 14 h 153"/>
                <a:gd name="T60" fmla="*/ 101 w 140"/>
                <a:gd name="T61" fmla="*/ 10 h 153"/>
                <a:gd name="T62" fmla="*/ 101 w 140"/>
                <a:gd name="T63" fmla="*/ 7 h 153"/>
                <a:gd name="T64" fmla="*/ 105 w 140"/>
                <a:gd name="T65" fmla="*/ 3 h 153"/>
                <a:gd name="T66" fmla="*/ 108 w 140"/>
                <a:gd name="T67" fmla="*/ 0 h 153"/>
                <a:gd name="T68" fmla="*/ 112 w 140"/>
                <a:gd name="T69" fmla="*/ 0 h 153"/>
                <a:gd name="T70" fmla="*/ 115 w 140"/>
                <a:gd name="T71" fmla="*/ 3 h 153"/>
                <a:gd name="T72" fmla="*/ 122 w 140"/>
                <a:gd name="T73" fmla="*/ 7 h 153"/>
                <a:gd name="T74" fmla="*/ 129 w 140"/>
                <a:gd name="T75" fmla="*/ 10 h 153"/>
                <a:gd name="T76" fmla="*/ 133 w 140"/>
                <a:gd name="T77" fmla="*/ 14 h 153"/>
                <a:gd name="T78" fmla="*/ 136 w 140"/>
                <a:gd name="T79" fmla="*/ 17 h 153"/>
                <a:gd name="T80" fmla="*/ 140 w 140"/>
                <a:gd name="T81" fmla="*/ 21 h 153"/>
                <a:gd name="T82" fmla="*/ 140 w 140"/>
                <a:gd name="T83" fmla="*/ 24 h 153"/>
                <a:gd name="T84" fmla="*/ 136 w 140"/>
                <a:gd name="T85" fmla="*/ 35 h 153"/>
                <a:gd name="T86" fmla="*/ 133 w 140"/>
                <a:gd name="T87" fmla="*/ 45 h 153"/>
                <a:gd name="T88" fmla="*/ 126 w 140"/>
                <a:gd name="T89" fmla="*/ 56 h 153"/>
                <a:gd name="T90" fmla="*/ 115 w 140"/>
                <a:gd name="T91" fmla="*/ 70 h 153"/>
                <a:gd name="T92" fmla="*/ 105 w 140"/>
                <a:gd name="T93" fmla="*/ 84 h 153"/>
                <a:gd name="T94" fmla="*/ 94 w 140"/>
                <a:gd name="T95" fmla="*/ 98 h 153"/>
                <a:gd name="T96" fmla="*/ 84 w 140"/>
                <a:gd name="T97" fmla="*/ 108 h 153"/>
                <a:gd name="T98" fmla="*/ 84 w 140"/>
                <a:gd name="T99" fmla="*/ 10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153">
                  <a:moveTo>
                    <a:pt x="84" y="108"/>
                  </a:moveTo>
                  <a:lnTo>
                    <a:pt x="73" y="118"/>
                  </a:lnTo>
                  <a:lnTo>
                    <a:pt x="59" y="125"/>
                  </a:lnTo>
                  <a:lnTo>
                    <a:pt x="49" y="136"/>
                  </a:lnTo>
                  <a:lnTo>
                    <a:pt x="35" y="143"/>
                  </a:lnTo>
                  <a:lnTo>
                    <a:pt x="28" y="146"/>
                  </a:lnTo>
                  <a:lnTo>
                    <a:pt x="21" y="150"/>
                  </a:lnTo>
                  <a:lnTo>
                    <a:pt x="14" y="150"/>
                  </a:lnTo>
                  <a:lnTo>
                    <a:pt x="10" y="150"/>
                  </a:lnTo>
                  <a:lnTo>
                    <a:pt x="7" y="153"/>
                  </a:lnTo>
                  <a:lnTo>
                    <a:pt x="4" y="15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4" y="139"/>
                  </a:lnTo>
                  <a:lnTo>
                    <a:pt x="10" y="136"/>
                  </a:lnTo>
                  <a:lnTo>
                    <a:pt x="21" y="129"/>
                  </a:lnTo>
                  <a:lnTo>
                    <a:pt x="31" y="118"/>
                  </a:lnTo>
                  <a:lnTo>
                    <a:pt x="38" y="112"/>
                  </a:lnTo>
                  <a:lnTo>
                    <a:pt x="49" y="101"/>
                  </a:lnTo>
                  <a:lnTo>
                    <a:pt x="59" y="91"/>
                  </a:lnTo>
                  <a:lnTo>
                    <a:pt x="70" y="80"/>
                  </a:lnTo>
                  <a:lnTo>
                    <a:pt x="80" y="66"/>
                  </a:lnTo>
                  <a:lnTo>
                    <a:pt x="87" y="56"/>
                  </a:lnTo>
                  <a:lnTo>
                    <a:pt x="94" y="45"/>
                  </a:lnTo>
                  <a:lnTo>
                    <a:pt x="98" y="35"/>
                  </a:lnTo>
                  <a:lnTo>
                    <a:pt x="101" y="24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1" y="14"/>
                  </a:lnTo>
                  <a:lnTo>
                    <a:pt x="101" y="10"/>
                  </a:lnTo>
                  <a:lnTo>
                    <a:pt x="101" y="7"/>
                  </a:lnTo>
                  <a:lnTo>
                    <a:pt x="105" y="3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22" y="7"/>
                  </a:lnTo>
                  <a:lnTo>
                    <a:pt x="129" y="10"/>
                  </a:lnTo>
                  <a:lnTo>
                    <a:pt x="133" y="14"/>
                  </a:lnTo>
                  <a:lnTo>
                    <a:pt x="136" y="17"/>
                  </a:lnTo>
                  <a:lnTo>
                    <a:pt x="140" y="21"/>
                  </a:lnTo>
                  <a:lnTo>
                    <a:pt x="140" y="24"/>
                  </a:lnTo>
                  <a:lnTo>
                    <a:pt x="136" y="35"/>
                  </a:lnTo>
                  <a:lnTo>
                    <a:pt x="133" y="45"/>
                  </a:lnTo>
                  <a:lnTo>
                    <a:pt x="126" y="56"/>
                  </a:lnTo>
                  <a:lnTo>
                    <a:pt x="115" y="70"/>
                  </a:lnTo>
                  <a:lnTo>
                    <a:pt x="105" y="84"/>
                  </a:lnTo>
                  <a:lnTo>
                    <a:pt x="94" y="98"/>
                  </a:lnTo>
                  <a:lnTo>
                    <a:pt x="84" y="108"/>
                  </a:lnTo>
                  <a:lnTo>
                    <a:pt x="84" y="10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97">
              <a:extLst>
                <a:ext uri="{FF2B5EF4-FFF2-40B4-BE49-F238E27FC236}">
                  <a16:creationId xmlns:a16="http://schemas.microsoft.com/office/drawing/2014/main" id="{4701ED6A-376F-4876-AEF3-22A36C3BC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765" y="15741365"/>
              <a:ext cx="507765" cy="195295"/>
            </a:xfrm>
            <a:custGeom>
              <a:avLst/>
              <a:gdLst>
                <a:gd name="T0" fmla="*/ 39 w 91"/>
                <a:gd name="T1" fmla="*/ 7 h 35"/>
                <a:gd name="T2" fmla="*/ 46 w 91"/>
                <a:gd name="T3" fmla="*/ 4 h 35"/>
                <a:gd name="T4" fmla="*/ 56 w 91"/>
                <a:gd name="T5" fmla="*/ 0 h 35"/>
                <a:gd name="T6" fmla="*/ 63 w 91"/>
                <a:gd name="T7" fmla="*/ 0 h 35"/>
                <a:gd name="T8" fmla="*/ 67 w 91"/>
                <a:gd name="T9" fmla="*/ 0 h 35"/>
                <a:gd name="T10" fmla="*/ 77 w 91"/>
                <a:gd name="T11" fmla="*/ 0 h 35"/>
                <a:gd name="T12" fmla="*/ 84 w 91"/>
                <a:gd name="T13" fmla="*/ 4 h 35"/>
                <a:gd name="T14" fmla="*/ 88 w 91"/>
                <a:gd name="T15" fmla="*/ 7 h 35"/>
                <a:gd name="T16" fmla="*/ 91 w 91"/>
                <a:gd name="T17" fmla="*/ 11 h 35"/>
                <a:gd name="T18" fmla="*/ 91 w 91"/>
                <a:gd name="T19" fmla="*/ 11 h 35"/>
                <a:gd name="T20" fmla="*/ 91 w 91"/>
                <a:gd name="T21" fmla="*/ 14 h 35"/>
                <a:gd name="T22" fmla="*/ 91 w 91"/>
                <a:gd name="T23" fmla="*/ 18 h 35"/>
                <a:gd name="T24" fmla="*/ 91 w 91"/>
                <a:gd name="T25" fmla="*/ 18 h 35"/>
                <a:gd name="T26" fmla="*/ 88 w 91"/>
                <a:gd name="T27" fmla="*/ 21 h 35"/>
                <a:gd name="T28" fmla="*/ 84 w 91"/>
                <a:gd name="T29" fmla="*/ 21 h 35"/>
                <a:gd name="T30" fmla="*/ 81 w 91"/>
                <a:gd name="T31" fmla="*/ 25 h 35"/>
                <a:gd name="T32" fmla="*/ 77 w 91"/>
                <a:gd name="T33" fmla="*/ 25 h 35"/>
                <a:gd name="T34" fmla="*/ 70 w 91"/>
                <a:gd name="T35" fmla="*/ 28 h 35"/>
                <a:gd name="T36" fmla="*/ 63 w 91"/>
                <a:gd name="T37" fmla="*/ 28 h 35"/>
                <a:gd name="T38" fmla="*/ 49 w 91"/>
                <a:gd name="T39" fmla="*/ 32 h 35"/>
                <a:gd name="T40" fmla="*/ 39 w 91"/>
                <a:gd name="T41" fmla="*/ 35 h 35"/>
                <a:gd name="T42" fmla="*/ 25 w 91"/>
                <a:gd name="T43" fmla="*/ 35 h 35"/>
                <a:gd name="T44" fmla="*/ 14 w 91"/>
                <a:gd name="T45" fmla="*/ 35 h 35"/>
                <a:gd name="T46" fmla="*/ 11 w 91"/>
                <a:gd name="T47" fmla="*/ 32 h 35"/>
                <a:gd name="T48" fmla="*/ 7 w 91"/>
                <a:gd name="T49" fmla="*/ 32 h 35"/>
                <a:gd name="T50" fmla="*/ 4 w 91"/>
                <a:gd name="T51" fmla="*/ 28 h 35"/>
                <a:gd name="T52" fmla="*/ 0 w 91"/>
                <a:gd name="T53" fmla="*/ 28 h 35"/>
                <a:gd name="T54" fmla="*/ 0 w 91"/>
                <a:gd name="T55" fmla="*/ 25 h 35"/>
                <a:gd name="T56" fmla="*/ 0 w 91"/>
                <a:gd name="T57" fmla="*/ 21 h 35"/>
                <a:gd name="T58" fmla="*/ 0 w 91"/>
                <a:gd name="T59" fmla="*/ 18 h 35"/>
                <a:gd name="T60" fmla="*/ 0 w 91"/>
                <a:gd name="T61" fmla="*/ 14 h 35"/>
                <a:gd name="T62" fmla="*/ 11 w 91"/>
                <a:gd name="T63" fmla="*/ 14 h 35"/>
                <a:gd name="T64" fmla="*/ 18 w 91"/>
                <a:gd name="T65" fmla="*/ 14 h 35"/>
                <a:gd name="T66" fmla="*/ 28 w 91"/>
                <a:gd name="T67" fmla="*/ 11 h 35"/>
                <a:gd name="T68" fmla="*/ 39 w 91"/>
                <a:gd name="T69" fmla="*/ 7 h 35"/>
                <a:gd name="T70" fmla="*/ 39 w 91"/>
                <a:gd name="T7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35">
                  <a:moveTo>
                    <a:pt x="39" y="7"/>
                  </a:moveTo>
                  <a:lnTo>
                    <a:pt x="46" y="4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84" y="4"/>
                  </a:lnTo>
                  <a:lnTo>
                    <a:pt x="88" y="7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4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88" y="21"/>
                  </a:lnTo>
                  <a:lnTo>
                    <a:pt x="84" y="21"/>
                  </a:lnTo>
                  <a:lnTo>
                    <a:pt x="81" y="25"/>
                  </a:lnTo>
                  <a:lnTo>
                    <a:pt x="77" y="25"/>
                  </a:lnTo>
                  <a:lnTo>
                    <a:pt x="70" y="28"/>
                  </a:lnTo>
                  <a:lnTo>
                    <a:pt x="63" y="28"/>
                  </a:lnTo>
                  <a:lnTo>
                    <a:pt x="49" y="32"/>
                  </a:lnTo>
                  <a:lnTo>
                    <a:pt x="39" y="35"/>
                  </a:lnTo>
                  <a:lnTo>
                    <a:pt x="25" y="35"/>
                  </a:lnTo>
                  <a:lnTo>
                    <a:pt x="14" y="35"/>
                  </a:lnTo>
                  <a:lnTo>
                    <a:pt x="11" y="32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18" y="14"/>
                  </a:lnTo>
                  <a:lnTo>
                    <a:pt x="28" y="11"/>
                  </a:lnTo>
                  <a:lnTo>
                    <a:pt x="39" y="7"/>
                  </a:lnTo>
                  <a:lnTo>
                    <a:pt x="39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8">
              <a:extLst>
                <a:ext uri="{FF2B5EF4-FFF2-40B4-BE49-F238E27FC236}">
                  <a16:creationId xmlns:a16="http://schemas.microsoft.com/office/drawing/2014/main" id="{93CEC372-7C9A-4A53-96DD-435D0F63F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5323" y="15880858"/>
              <a:ext cx="1634888" cy="736535"/>
            </a:xfrm>
            <a:custGeom>
              <a:avLst/>
              <a:gdLst>
                <a:gd name="T0" fmla="*/ 199 w 293"/>
                <a:gd name="T1" fmla="*/ 132 h 132"/>
                <a:gd name="T2" fmla="*/ 188 w 293"/>
                <a:gd name="T3" fmla="*/ 132 h 132"/>
                <a:gd name="T4" fmla="*/ 182 w 293"/>
                <a:gd name="T5" fmla="*/ 132 h 132"/>
                <a:gd name="T6" fmla="*/ 175 w 293"/>
                <a:gd name="T7" fmla="*/ 129 h 132"/>
                <a:gd name="T8" fmla="*/ 168 w 293"/>
                <a:gd name="T9" fmla="*/ 125 h 132"/>
                <a:gd name="T10" fmla="*/ 164 w 293"/>
                <a:gd name="T11" fmla="*/ 125 h 132"/>
                <a:gd name="T12" fmla="*/ 157 w 293"/>
                <a:gd name="T13" fmla="*/ 122 h 132"/>
                <a:gd name="T14" fmla="*/ 150 w 293"/>
                <a:gd name="T15" fmla="*/ 118 h 132"/>
                <a:gd name="T16" fmla="*/ 143 w 293"/>
                <a:gd name="T17" fmla="*/ 111 h 132"/>
                <a:gd name="T18" fmla="*/ 133 w 293"/>
                <a:gd name="T19" fmla="*/ 108 h 132"/>
                <a:gd name="T20" fmla="*/ 122 w 293"/>
                <a:gd name="T21" fmla="*/ 101 h 132"/>
                <a:gd name="T22" fmla="*/ 112 w 293"/>
                <a:gd name="T23" fmla="*/ 94 h 132"/>
                <a:gd name="T24" fmla="*/ 98 w 293"/>
                <a:gd name="T25" fmla="*/ 83 h 132"/>
                <a:gd name="T26" fmla="*/ 70 w 293"/>
                <a:gd name="T27" fmla="*/ 70 h 132"/>
                <a:gd name="T28" fmla="*/ 45 w 293"/>
                <a:gd name="T29" fmla="*/ 52 h 132"/>
                <a:gd name="T30" fmla="*/ 21 w 293"/>
                <a:gd name="T31" fmla="*/ 38 h 132"/>
                <a:gd name="T32" fmla="*/ 0 w 293"/>
                <a:gd name="T33" fmla="*/ 21 h 132"/>
                <a:gd name="T34" fmla="*/ 7 w 293"/>
                <a:gd name="T35" fmla="*/ 0 h 132"/>
                <a:gd name="T36" fmla="*/ 38 w 293"/>
                <a:gd name="T37" fmla="*/ 17 h 132"/>
                <a:gd name="T38" fmla="*/ 52 w 293"/>
                <a:gd name="T39" fmla="*/ 28 h 132"/>
                <a:gd name="T40" fmla="*/ 70 w 293"/>
                <a:gd name="T41" fmla="*/ 38 h 132"/>
                <a:gd name="T42" fmla="*/ 87 w 293"/>
                <a:gd name="T43" fmla="*/ 49 h 132"/>
                <a:gd name="T44" fmla="*/ 108 w 293"/>
                <a:gd name="T45" fmla="*/ 59 h 132"/>
                <a:gd name="T46" fmla="*/ 129 w 293"/>
                <a:gd name="T47" fmla="*/ 66 h 132"/>
                <a:gd name="T48" fmla="*/ 154 w 293"/>
                <a:gd name="T49" fmla="*/ 77 h 132"/>
                <a:gd name="T50" fmla="*/ 178 w 293"/>
                <a:gd name="T51" fmla="*/ 83 h 132"/>
                <a:gd name="T52" fmla="*/ 202 w 293"/>
                <a:gd name="T53" fmla="*/ 87 h 132"/>
                <a:gd name="T54" fmla="*/ 227 w 293"/>
                <a:gd name="T55" fmla="*/ 94 h 132"/>
                <a:gd name="T56" fmla="*/ 248 w 293"/>
                <a:gd name="T57" fmla="*/ 94 h 132"/>
                <a:gd name="T58" fmla="*/ 258 w 293"/>
                <a:gd name="T59" fmla="*/ 97 h 132"/>
                <a:gd name="T60" fmla="*/ 269 w 293"/>
                <a:gd name="T61" fmla="*/ 97 h 132"/>
                <a:gd name="T62" fmla="*/ 276 w 293"/>
                <a:gd name="T63" fmla="*/ 97 h 132"/>
                <a:gd name="T64" fmla="*/ 283 w 293"/>
                <a:gd name="T65" fmla="*/ 101 h 132"/>
                <a:gd name="T66" fmla="*/ 286 w 293"/>
                <a:gd name="T67" fmla="*/ 101 h 132"/>
                <a:gd name="T68" fmla="*/ 290 w 293"/>
                <a:gd name="T69" fmla="*/ 104 h 132"/>
                <a:gd name="T70" fmla="*/ 293 w 293"/>
                <a:gd name="T71" fmla="*/ 104 h 132"/>
                <a:gd name="T72" fmla="*/ 293 w 293"/>
                <a:gd name="T73" fmla="*/ 108 h 132"/>
                <a:gd name="T74" fmla="*/ 293 w 293"/>
                <a:gd name="T75" fmla="*/ 111 h 132"/>
                <a:gd name="T76" fmla="*/ 290 w 293"/>
                <a:gd name="T77" fmla="*/ 111 h 132"/>
                <a:gd name="T78" fmla="*/ 286 w 293"/>
                <a:gd name="T79" fmla="*/ 115 h 132"/>
                <a:gd name="T80" fmla="*/ 283 w 293"/>
                <a:gd name="T81" fmla="*/ 115 h 132"/>
                <a:gd name="T82" fmla="*/ 279 w 293"/>
                <a:gd name="T83" fmla="*/ 118 h 132"/>
                <a:gd name="T84" fmla="*/ 272 w 293"/>
                <a:gd name="T85" fmla="*/ 118 h 132"/>
                <a:gd name="T86" fmla="*/ 265 w 293"/>
                <a:gd name="T87" fmla="*/ 122 h 132"/>
                <a:gd name="T88" fmla="*/ 255 w 293"/>
                <a:gd name="T89" fmla="*/ 122 h 132"/>
                <a:gd name="T90" fmla="*/ 237 w 293"/>
                <a:gd name="T91" fmla="*/ 125 h 132"/>
                <a:gd name="T92" fmla="*/ 223 w 293"/>
                <a:gd name="T93" fmla="*/ 129 h 132"/>
                <a:gd name="T94" fmla="*/ 209 w 293"/>
                <a:gd name="T95" fmla="*/ 129 h 132"/>
                <a:gd name="T96" fmla="*/ 199 w 293"/>
                <a:gd name="T97" fmla="*/ 132 h 132"/>
                <a:gd name="T98" fmla="*/ 199 w 293"/>
                <a:gd name="T99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3" h="132">
                  <a:moveTo>
                    <a:pt x="199" y="132"/>
                  </a:moveTo>
                  <a:lnTo>
                    <a:pt x="188" y="132"/>
                  </a:lnTo>
                  <a:lnTo>
                    <a:pt x="182" y="132"/>
                  </a:lnTo>
                  <a:lnTo>
                    <a:pt x="175" y="129"/>
                  </a:lnTo>
                  <a:lnTo>
                    <a:pt x="168" y="125"/>
                  </a:lnTo>
                  <a:lnTo>
                    <a:pt x="164" y="125"/>
                  </a:lnTo>
                  <a:lnTo>
                    <a:pt x="157" y="122"/>
                  </a:lnTo>
                  <a:lnTo>
                    <a:pt x="150" y="118"/>
                  </a:lnTo>
                  <a:lnTo>
                    <a:pt x="143" y="111"/>
                  </a:lnTo>
                  <a:lnTo>
                    <a:pt x="133" y="108"/>
                  </a:lnTo>
                  <a:lnTo>
                    <a:pt x="122" y="101"/>
                  </a:lnTo>
                  <a:lnTo>
                    <a:pt x="112" y="94"/>
                  </a:lnTo>
                  <a:lnTo>
                    <a:pt x="98" y="83"/>
                  </a:lnTo>
                  <a:lnTo>
                    <a:pt x="70" y="70"/>
                  </a:lnTo>
                  <a:lnTo>
                    <a:pt x="45" y="52"/>
                  </a:lnTo>
                  <a:lnTo>
                    <a:pt x="21" y="38"/>
                  </a:lnTo>
                  <a:lnTo>
                    <a:pt x="0" y="21"/>
                  </a:lnTo>
                  <a:lnTo>
                    <a:pt x="7" y="0"/>
                  </a:lnTo>
                  <a:lnTo>
                    <a:pt x="38" y="17"/>
                  </a:lnTo>
                  <a:lnTo>
                    <a:pt x="52" y="28"/>
                  </a:lnTo>
                  <a:lnTo>
                    <a:pt x="70" y="38"/>
                  </a:lnTo>
                  <a:lnTo>
                    <a:pt x="87" y="49"/>
                  </a:lnTo>
                  <a:lnTo>
                    <a:pt x="108" y="59"/>
                  </a:lnTo>
                  <a:lnTo>
                    <a:pt x="129" y="66"/>
                  </a:lnTo>
                  <a:lnTo>
                    <a:pt x="154" y="77"/>
                  </a:lnTo>
                  <a:lnTo>
                    <a:pt x="178" y="83"/>
                  </a:lnTo>
                  <a:lnTo>
                    <a:pt x="202" y="87"/>
                  </a:lnTo>
                  <a:lnTo>
                    <a:pt x="227" y="94"/>
                  </a:lnTo>
                  <a:lnTo>
                    <a:pt x="248" y="94"/>
                  </a:lnTo>
                  <a:lnTo>
                    <a:pt x="258" y="97"/>
                  </a:lnTo>
                  <a:lnTo>
                    <a:pt x="269" y="97"/>
                  </a:lnTo>
                  <a:lnTo>
                    <a:pt x="276" y="97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90" y="104"/>
                  </a:lnTo>
                  <a:lnTo>
                    <a:pt x="293" y="104"/>
                  </a:lnTo>
                  <a:lnTo>
                    <a:pt x="293" y="108"/>
                  </a:lnTo>
                  <a:lnTo>
                    <a:pt x="293" y="111"/>
                  </a:lnTo>
                  <a:lnTo>
                    <a:pt x="290" y="111"/>
                  </a:lnTo>
                  <a:lnTo>
                    <a:pt x="286" y="115"/>
                  </a:lnTo>
                  <a:lnTo>
                    <a:pt x="283" y="115"/>
                  </a:lnTo>
                  <a:lnTo>
                    <a:pt x="279" y="118"/>
                  </a:lnTo>
                  <a:lnTo>
                    <a:pt x="272" y="118"/>
                  </a:lnTo>
                  <a:lnTo>
                    <a:pt x="265" y="122"/>
                  </a:lnTo>
                  <a:lnTo>
                    <a:pt x="255" y="122"/>
                  </a:lnTo>
                  <a:lnTo>
                    <a:pt x="237" y="125"/>
                  </a:lnTo>
                  <a:lnTo>
                    <a:pt x="223" y="129"/>
                  </a:lnTo>
                  <a:lnTo>
                    <a:pt x="209" y="129"/>
                  </a:lnTo>
                  <a:lnTo>
                    <a:pt x="199" y="132"/>
                  </a:lnTo>
                  <a:lnTo>
                    <a:pt x="199" y="13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9">
              <a:extLst>
                <a:ext uri="{FF2B5EF4-FFF2-40B4-BE49-F238E27FC236}">
                  <a16:creationId xmlns:a16="http://schemas.microsoft.com/office/drawing/2014/main" id="{F57500B4-9C1B-4920-9A9C-4CA17AE47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80" y="14653300"/>
              <a:ext cx="290150" cy="719798"/>
            </a:xfrm>
            <a:custGeom>
              <a:avLst/>
              <a:gdLst>
                <a:gd name="T0" fmla="*/ 3 w 52"/>
                <a:gd name="T1" fmla="*/ 14 h 129"/>
                <a:gd name="T2" fmla="*/ 0 w 52"/>
                <a:gd name="T3" fmla="*/ 10 h 129"/>
                <a:gd name="T4" fmla="*/ 0 w 52"/>
                <a:gd name="T5" fmla="*/ 7 h 129"/>
                <a:gd name="T6" fmla="*/ 3 w 52"/>
                <a:gd name="T7" fmla="*/ 3 h 129"/>
                <a:gd name="T8" fmla="*/ 3 w 52"/>
                <a:gd name="T9" fmla="*/ 0 h 129"/>
                <a:gd name="T10" fmla="*/ 10 w 52"/>
                <a:gd name="T11" fmla="*/ 0 h 129"/>
                <a:gd name="T12" fmla="*/ 17 w 52"/>
                <a:gd name="T13" fmla="*/ 0 h 129"/>
                <a:gd name="T14" fmla="*/ 24 w 52"/>
                <a:gd name="T15" fmla="*/ 0 h 129"/>
                <a:gd name="T16" fmla="*/ 38 w 52"/>
                <a:gd name="T17" fmla="*/ 3 h 129"/>
                <a:gd name="T18" fmla="*/ 42 w 52"/>
                <a:gd name="T19" fmla="*/ 28 h 129"/>
                <a:gd name="T20" fmla="*/ 45 w 52"/>
                <a:gd name="T21" fmla="*/ 49 h 129"/>
                <a:gd name="T22" fmla="*/ 45 w 52"/>
                <a:gd name="T23" fmla="*/ 66 h 129"/>
                <a:gd name="T24" fmla="*/ 49 w 52"/>
                <a:gd name="T25" fmla="*/ 83 h 129"/>
                <a:gd name="T26" fmla="*/ 52 w 52"/>
                <a:gd name="T27" fmla="*/ 94 h 129"/>
                <a:gd name="T28" fmla="*/ 52 w 52"/>
                <a:gd name="T29" fmla="*/ 104 h 129"/>
                <a:gd name="T30" fmla="*/ 52 w 52"/>
                <a:gd name="T31" fmla="*/ 111 h 129"/>
                <a:gd name="T32" fmla="*/ 52 w 52"/>
                <a:gd name="T33" fmla="*/ 115 h 129"/>
                <a:gd name="T34" fmla="*/ 52 w 52"/>
                <a:gd name="T35" fmla="*/ 118 h 129"/>
                <a:gd name="T36" fmla="*/ 52 w 52"/>
                <a:gd name="T37" fmla="*/ 122 h 129"/>
                <a:gd name="T38" fmla="*/ 49 w 52"/>
                <a:gd name="T39" fmla="*/ 125 h 129"/>
                <a:gd name="T40" fmla="*/ 49 w 52"/>
                <a:gd name="T41" fmla="*/ 129 h 129"/>
                <a:gd name="T42" fmla="*/ 45 w 52"/>
                <a:gd name="T43" fmla="*/ 129 h 129"/>
                <a:gd name="T44" fmla="*/ 42 w 52"/>
                <a:gd name="T45" fmla="*/ 129 h 129"/>
                <a:gd name="T46" fmla="*/ 42 w 52"/>
                <a:gd name="T47" fmla="*/ 129 h 129"/>
                <a:gd name="T48" fmla="*/ 38 w 52"/>
                <a:gd name="T49" fmla="*/ 125 h 129"/>
                <a:gd name="T50" fmla="*/ 35 w 52"/>
                <a:gd name="T51" fmla="*/ 122 h 129"/>
                <a:gd name="T52" fmla="*/ 31 w 52"/>
                <a:gd name="T53" fmla="*/ 115 h 129"/>
                <a:gd name="T54" fmla="*/ 28 w 52"/>
                <a:gd name="T55" fmla="*/ 104 h 129"/>
                <a:gd name="T56" fmla="*/ 28 w 52"/>
                <a:gd name="T57" fmla="*/ 97 h 129"/>
                <a:gd name="T58" fmla="*/ 24 w 52"/>
                <a:gd name="T59" fmla="*/ 87 h 129"/>
                <a:gd name="T60" fmla="*/ 21 w 52"/>
                <a:gd name="T61" fmla="*/ 73 h 129"/>
                <a:gd name="T62" fmla="*/ 21 w 52"/>
                <a:gd name="T63" fmla="*/ 59 h 129"/>
                <a:gd name="T64" fmla="*/ 14 w 52"/>
                <a:gd name="T65" fmla="*/ 45 h 129"/>
                <a:gd name="T66" fmla="*/ 10 w 52"/>
                <a:gd name="T67" fmla="*/ 31 h 129"/>
                <a:gd name="T68" fmla="*/ 7 w 52"/>
                <a:gd name="T69" fmla="*/ 24 h 129"/>
                <a:gd name="T70" fmla="*/ 3 w 52"/>
                <a:gd name="T71" fmla="*/ 14 h 129"/>
                <a:gd name="T72" fmla="*/ 3 w 52"/>
                <a:gd name="T73" fmla="*/ 1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129">
                  <a:moveTo>
                    <a:pt x="3" y="14"/>
                  </a:move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8" y="3"/>
                  </a:lnTo>
                  <a:lnTo>
                    <a:pt x="42" y="28"/>
                  </a:lnTo>
                  <a:lnTo>
                    <a:pt x="45" y="49"/>
                  </a:lnTo>
                  <a:lnTo>
                    <a:pt x="45" y="66"/>
                  </a:lnTo>
                  <a:lnTo>
                    <a:pt x="49" y="83"/>
                  </a:lnTo>
                  <a:lnTo>
                    <a:pt x="52" y="94"/>
                  </a:lnTo>
                  <a:lnTo>
                    <a:pt x="52" y="104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8"/>
                  </a:lnTo>
                  <a:lnTo>
                    <a:pt x="52" y="122"/>
                  </a:lnTo>
                  <a:lnTo>
                    <a:pt x="49" y="125"/>
                  </a:lnTo>
                  <a:lnTo>
                    <a:pt x="49" y="129"/>
                  </a:lnTo>
                  <a:lnTo>
                    <a:pt x="45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38" y="125"/>
                  </a:lnTo>
                  <a:lnTo>
                    <a:pt x="35" y="122"/>
                  </a:lnTo>
                  <a:lnTo>
                    <a:pt x="31" y="115"/>
                  </a:lnTo>
                  <a:lnTo>
                    <a:pt x="28" y="104"/>
                  </a:lnTo>
                  <a:lnTo>
                    <a:pt x="28" y="97"/>
                  </a:lnTo>
                  <a:lnTo>
                    <a:pt x="24" y="87"/>
                  </a:lnTo>
                  <a:lnTo>
                    <a:pt x="21" y="73"/>
                  </a:lnTo>
                  <a:lnTo>
                    <a:pt x="21" y="59"/>
                  </a:lnTo>
                  <a:lnTo>
                    <a:pt x="14" y="45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3" y="14"/>
                  </a:lnTo>
                  <a:lnTo>
                    <a:pt x="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6769731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169429C-10E0-4172-9876-450702122DA3}"/>
              </a:ext>
            </a:extLst>
          </p:cNvPr>
          <p:cNvGrpSpPr/>
          <p:nvPr/>
        </p:nvGrpSpPr>
        <p:grpSpPr>
          <a:xfrm>
            <a:off x="5044206" y="2290716"/>
            <a:ext cx="2103588" cy="2276567"/>
            <a:chOff x="4477177" y="16874065"/>
            <a:chExt cx="2103588" cy="2276567"/>
          </a:xfrm>
        </p:grpSpPr>
        <p:sp>
          <p:nvSpPr>
            <p:cNvPr id="3" name="Freeform 100">
              <a:extLst>
                <a:ext uri="{FF2B5EF4-FFF2-40B4-BE49-F238E27FC236}">
                  <a16:creationId xmlns:a16="http://schemas.microsoft.com/office/drawing/2014/main" id="{F67F34D2-F56B-43F4-BE22-7DDD947C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177" y="17437628"/>
              <a:ext cx="234352" cy="742117"/>
            </a:xfrm>
            <a:custGeom>
              <a:avLst/>
              <a:gdLst>
                <a:gd name="T0" fmla="*/ 14 w 42"/>
                <a:gd name="T1" fmla="*/ 84 h 133"/>
                <a:gd name="T2" fmla="*/ 14 w 42"/>
                <a:gd name="T3" fmla="*/ 73 h 133"/>
                <a:gd name="T4" fmla="*/ 14 w 42"/>
                <a:gd name="T5" fmla="*/ 63 h 133"/>
                <a:gd name="T6" fmla="*/ 10 w 42"/>
                <a:gd name="T7" fmla="*/ 52 h 133"/>
                <a:gd name="T8" fmla="*/ 10 w 42"/>
                <a:gd name="T9" fmla="*/ 45 h 133"/>
                <a:gd name="T10" fmla="*/ 10 w 42"/>
                <a:gd name="T11" fmla="*/ 38 h 133"/>
                <a:gd name="T12" fmla="*/ 7 w 42"/>
                <a:gd name="T13" fmla="*/ 31 h 133"/>
                <a:gd name="T14" fmla="*/ 7 w 42"/>
                <a:gd name="T15" fmla="*/ 28 h 133"/>
                <a:gd name="T16" fmla="*/ 3 w 42"/>
                <a:gd name="T17" fmla="*/ 21 h 133"/>
                <a:gd name="T18" fmla="*/ 3 w 42"/>
                <a:gd name="T19" fmla="*/ 18 h 133"/>
                <a:gd name="T20" fmla="*/ 0 w 42"/>
                <a:gd name="T21" fmla="*/ 11 h 133"/>
                <a:gd name="T22" fmla="*/ 0 w 42"/>
                <a:gd name="T23" fmla="*/ 7 h 133"/>
                <a:gd name="T24" fmla="*/ 0 w 42"/>
                <a:gd name="T25" fmla="*/ 0 h 133"/>
                <a:gd name="T26" fmla="*/ 0 w 42"/>
                <a:gd name="T27" fmla="*/ 0 h 133"/>
                <a:gd name="T28" fmla="*/ 0 w 42"/>
                <a:gd name="T29" fmla="*/ 0 h 133"/>
                <a:gd name="T30" fmla="*/ 3 w 42"/>
                <a:gd name="T31" fmla="*/ 0 h 133"/>
                <a:gd name="T32" fmla="*/ 7 w 42"/>
                <a:gd name="T33" fmla="*/ 0 h 133"/>
                <a:gd name="T34" fmla="*/ 14 w 42"/>
                <a:gd name="T35" fmla="*/ 0 h 133"/>
                <a:gd name="T36" fmla="*/ 21 w 42"/>
                <a:gd name="T37" fmla="*/ 0 h 133"/>
                <a:gd name="T38" fmla="*/ 28 w 42"/>
                <a:gd name="T39" fmla="*/ 4 h 133"/>
                <a:gd name="T40" fmla="*/ 38 w 42"/>
                <a:gd name="T41" fmla="*/ 7 h 133"/>
                <a:gd name="T42" fmla="*/ 38 w 42"/>
                <a:gd name="T43" fmla="*/ 28 h 133"/>
                <a:gd name="T44" fmla="*/ 38 w 42"/>
                <a:gd name="T45" fmla="*/ 45 h 133"/>
                <a:gd name="T46" fmla="*/ 38 w 42"/>
                <a:gd name="T47" fmla="*/ 66 h 133"/>
                <a:gd name="T48" fmla="*/ 38 w 42"/>
                <a:gd name="T49" fmla="*/ 84 h 133"/>
                <a:gd name="T50" fmla="*/ 42 w 42"/>
                <a:gd name="T51" fmla="*/ 94 h 133"/>
                <a:gd name="T52" fmla="*/ 42 w 42"/>
                <a:gd name="T53" fmla="*/ 101 h 133"/>
                <a:gd name="T54" fmla="*/ 42 w 42"/>
                <a:gd name="T55" fmla="*/ 108 h 133"/>
                <a:gd name="T56" fmla="*/ 42 w 42"/>
                <a:gd name="T57" fmla="*/ 115 h 133"/>
                <a:gd name="T58" fmla="*/ 42 w 42"/>
                <a:gd name="T59" fmla="*/ 119 h 133"/>
                <a:gd name="T60" fmla="*/ 42 w 42"/>
                <a:gd name="T61" fmla="*/ 122 h 133"/>
                <a:gd name="T62" fmla="*/ 42 w 42"/>
                <a:gd name="T63" fmla="*/ 126 h 133"/>
                <a:gd name="T64" fmla="*/ 38 w 42"/>
                <a:gd name="T65" fmla="*/ 129 h 133"/>
                <a:gd name="T66" fmla="*/ 38 w 42"/>
                <a:gd name="T67" fmla="*/ 133 h 133"/>
                <a:gd name="T68" fmla="*/ 35 w 42"/>
                <a:gd name="T69" fmla="*/ 133 h 133"/>
                <a:gd name="T70" fmla="*/ 31 w 42"/>
                <a:gd name="T71" fmla="*/ 133 h 133"/>
                <a:gd name="T72" fmla="*/ 28 w 42"/>
                <a:gd name="T73" fmla="*/ 133 h 133"/>
                <a:gd name="T74" fmla="*/ 24 w 42"/>
                <a:gd name="T75" fmla="*/ 133 h 133"/>
                <a:gd name="T76" fmla="*/ 24 w 42"/>
                <a:gd name="T77" fmla="*/ 129 h 133"/>
                <a:gd name="T78" fmla="*/ 21 w 42"/>
                <a:gd name="T79" fmla="*/ 126 h 133"/>
                <a:gd name="T80" fmla="*/ 17 w 42"/>
                <a:gd name="T81" fmla="*/ 119 h 133"/>
                <a:gd name="T82" fmla="*/ 17 w 42"/>
                <a:gd name="T83" fmla="*/ 112 h 133"/>
                <a:gd name="T84" fmla="*/ 17 w 42"/>
                <a:gd name="T85" fmla="*/ 105 h 133"/>
                <a:gd name="T86" fmla="*/ 14 w 42"/>
                <a:gd name="T87" fmla="*/ 94 h 133"/>
                <a:gd name="T88" fmla="*/ 14 w 42"/>
                <a:gd name="T89" fmla="*/ 84 h 133"/>
                <a:gd name="T90" fmla="*/ 14 w 42"/>
                <a:gd name="T91" fmla="*/ 8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" h="133">
                  <a:moveTo>
                    <a:pt x="14" y="84"/>
                  </a:moveTo>
                  <a:lnTo>
                    <a:pt x="14" y="73"/>
                  </a:lnTo>
                  <a:lnTo>
                    <a:pt x="14" y="63"/>
                  </a:lnTo>
                  <a:lnTo>
                    <a:pt x="10" y="52"/>
                  </a:lnTo>
                  <a:lnTo>
                    <a:pt x="10" y="45"/>
                  </a:lnTo>
                  <a:lnTo>
                    <a:pt x="10" y="38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8" y="7"/>
                  </a:lnTo>
                  <a:lnTo>
                    <a:pt x="38" y="28"/>
                  </a:lnTo>
                  <a:lnTo>
                    <a:pt x="38" y="45"/>
                  </a:lnTo>
                  <a:lnTo>
                    <a:pt x="38" y="66"/>
                  </a:lnTo>
                  <a:lnTo>
                    <a:pt x="38" y="84"/>
                  </a:lnTo>
                  <a:lnTo>
                    <a:pt x="42" y="94"/>
                  </a:lnTo>
                  <a:lnTo>
                    <a:pt x="42" y="101"/>
                  </a:lnTo>
                  <a:lnTo>
                    <a:pt x="42" y="108"/>
                  </a:lnTo>
                  <a:lnTo>
                    <a:pt x="42" y="115"/>
                  </a:lnTo>
                  <a:lnTo>
                    <a:pt x="42" y="119"/>
                  </a:lnTo>
                  <a:lnTo>
                    <a:pt x="42" y="122"/>
                  </a:lnTo>
                  <a:lnTo>
                    <a:pt x="42" y="126"/>
                  </a:lnTo>
                  <a:lnTo>
                    <a:pt x="38" y="129"/>
                  </a:lnTo>
                  <a:lnTo>
                    <a:pt x="38" y="133"/>
                  </a:lnTo>
                  <a:lnTo>
                    <a:pt x="35" y="133"/>
                  </a:lnTo>
                  <a:lnTo>
                    <a:pt x="31" y="133"/>
                  </a:lnTo>
                  <a:lnTo>
                    <a:pt x="28" y="133"/>
                  </a:lnTo>
                  <a:lnTo>
                    <a:pt x="24" y="133"/>
                  </a:lnTo>
                  <a:lnTo>
                    <a:pt x="24" y="129"/>
                  </a:lnTo>
                  <a:lnTo>
                    <a:pt x="21" y="126"/>
                  </a:lnTo>
                  <a:lnTo>
                    <a:pt x="17" y="119"/>
                  </a:lnTo>
                  <a:lnTo>
                    <a:pt x="17" y="112"/>
                  </a:lnTo>
                  <a:lnTo>
                    <a:pt x="17" y="105"/>
                  </a:lnTo>
                  <a:lnTo>
                    <a:pt x="14" y="94"/>
                  </a:lnTo>
                  <a:lnTo>
                    <a:pt x="14" y="84"/>
                  </a:lnTo>
                  <a:lnTo>
                    <a:pt x="14" y="8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1">
              <a:extLst>
                <a:ext uri="{FF2B5EF4-FFF2-40B4-BE49-F238E27FC236}">
                  <a16:creationId xmlns:a16="http://schemas.microsoft.com/office/drawing/2014/main" id="{15897B5F-DA55-4470-B0C9-B286E749E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351" y="17420886"/>
              <a:ext cx="485446" cy="485445"/>
            </a:xfrm>
            <a:custGeom>
              <a:avLst/>
              <a:gdLst>
                <a:gd name="T0" fmla="*/ 73 w 87"/>
                <a:gd name="T1" fmla="*/ 3 h 87"/>
                <a:gd name="T2" fmla="*/ 80 w 87"/>
                <a:gd name="T3" fmla="*/ 7 h 87"/>
                <a:gd name="T4" fmla="*/ 84 w 87"/>
                <a:gd name="T5" fmla="*/ 10 h 87"/>
                <a:gd name="T6" fmla="*/ 84 w 87"/>
                <a:gd name="T7" fmla="*/ 10 h 87"/>
                <a:gd name="T8" fmla="*/ 87 w 87"/>
                <a:gd name="T9" fmla="*/ 14 h 87"/>
                <a:gd name="T10" fmla="*/ 84 w 87"/>
                <a:gd name="T11" fmla="*/ 17 h 87"/>
                <a:gd name="T12" fmla="*/ 80 w 87"/>
                <a:gd name="T13" fmla="*/ 21 h 87"/>
                <a:gd name="T14" fmla="*/ 77 w 87"/>
                <a:gd name="T15" fmla="*/ 21 h 87"/>
                <a:gd name="T16" fmla="*/ 73 w 87"/>
                <a:gd name="T17" fmla="*/ 28 h 87"/>
                <a:gd name="T18" fmla="*/ 73 w 87"/>
                <a:gd name="T19" fmla="*/ 34 h 87"/>
                <a:gd name="T20" fmla="*/ 70 w 87"/>
                <a:gd name="T21" fmla="*/ 41 h 87"/>
                <a:gd name="T22" fmla="*/ 63 w 87"/>
                <a:gd name="T23" fmla="*/ 62 h 87"/>
                <a:gd name="T24" fmla="*/ 63 w 87"/>
                <a:gd name="T25" fmla="*/ 73 h 87"/>
                <a:gd name="T26" fmla="*/ 59 w 87"/>
                <a:gd name="T27" fmla="*/ 87 h 87"/>
                <a:gd name="T28" fmla="*/ 56 w 87"/>
                <a:gd name="T29" fmla="*/ 87 h 87"/>
                <a:gd name="T30" fmla="*/ 56 w 87"/>
                <a:gd name="T31" fmla="*/ 73 h 87"/>
                <a:gd name="T32" fmla="*/ 56 w 87"/>
                <a:gd name="T33" fmla="*/ 62 h 87"/>
                <a:gd name="T34" fmla="*/ 56 w 87"/>
                <a:gd name="T35" fmla="*/ 52 h 87"/>
                <a:gd name="T36" fmla="*/ 59 w 87"/>
                <a:gd name="T37" fmla="*/ 45 h 87"/>
                <a:gd name="T38" fmla="*/ 59 w 87"/>
                <a:gd name="T39" fmla="*/ 38 h 87"/>
                <a:gd name="T40" fmla="*/ 59 w 87"/>
                <a:gd name="T41" fmla="*/ 34 h 87"/>
                <a:gd name="T42" fmla="*/ 59 w 87"/>
                <a:gd name="T43" fmla="*/ 31 h 87"/>
                <a:gd name="T44" fmla="*/ 59 w 87"/>
                <a:gd name="T45" fmla="*/ 28 h 87"/>
                <a:gd name="T46" fmla="*/ 59 w 87"/>
                <a:gd name="T47" fmla="*/ 21 h 87"/>
                <a:gd name="T48" fmla="*/ 56 w 87"/>
                <a:gd name="T49" fmla="*/ 17 h 87"/>
                <a:gd name="T50" fmla="*/ 52 w 87"/>
                <a:gd name="T51" fmla="*/ 14 h 87"/>
                <a:gd name="T52" fmla="*/ 49 w 87"/>
                <a:gd name="T53" fmla="*/ 14 h 87"/>
                <a:gd name="T54" fmla="*/ 45 w 87"/>
                <a:gd name="T55" fmla="*/ 14 h 87"/>
                <a:gd name="T56" fmla="*/ 35 w 87"/>
                <a:gd name="T57" fmla="*/ 14 h 87"/>
                <a:gd name="T58" fmla="*/ 21 w 87"/>
                <a:gd name="T59" fmla="*/ 17 h 87"/>
                <a:gd name="T60" fmla="*/ 10 w 87"/>
                <a:gd name="T61" fmla="*/ 17 h 87"/>
                <a:gd name="T62" fmla="*/ 0 w 87"/>
                <a:gd name="T63" fmla="*/ 17 h 87"/>
                <a:gd name="T64" fmla="*/ 0 w 87"/>
                <a:gd name="T65" fmla="*/ 17 h 87"/>
                <a:gd name="T66" fmla="*/ 7 w 87"/>
                <a:gd name="T67" fmla="*/ 17 h 87"/>
                <a:gd name="T68" fmla="*/ 14 w 87"/>
                <a:gd name="T69" fmla="*/ 14 h 87"/>
                <a:gd name="T70" fmla="*/ 21 w 87"/>
                <a:gd name="T71" fmla="*/ 14 h 87"/>
                <a:gd name="T72" fmla="*/ 31 w 87"/>
                <a:gd name="T73" fmla="*/ 10 h 87"/>
                <a:gd name="T74" fmla="*/ 42 w 87"/>
                <a:gd name="T75" fmla="*/ 10 h 87"/>
                <a:gd name="T76" fmla="*/ 49 w 87"/>
                <a:gd name="T77" fmla="*/ 7 h 87"/>
                <a:gd name="T78" fmla="*/ 52 w 87"/>
                <a:gd name="T79" fmla="*/ 3 h 87"/>
                <a:gd name="T80" fmla="*/ 56 w 87"/>
                <a:gd name="T81" fmla="*/ 3 h 87"/>
                <a:gd name="T82" fmla="*/ 59 w 87"/>
                <a:gd name="T83" fmla="*/ 0 h 87"/>
                <a:gd name="T84" fmla="*/ 63 w 87"/>
                <a:gd name="T85" fmla="*/ 0 h 87"/>
                <a:gd name="T86" fmla="*/ 66 w 87"/>
                <a:gd name="T87" fmla="*/ 0 h 87"/>
                <a:gd name="T88" fmla="*/ 66 w 87"/>
                <a:gd name="T89" fmla="*/ 0 h 87"/>
                <a:gd name="T90" fmla="*/ 70 w 87"/>
                <a:gd name="T91" fmla="*/ 3 h 87"/>
                <a:gd name="T92" fmla="*/ 73 w 87"/>
                <a:gd name="T93" fmla="*/ 3 h 87"/>
                <a:gd name="T94" fmla="*/ 73 w 87"/>
                <a:gd name="T95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7" h="87">
                  <a:moveTo>
                    <a:pt x="73" y="3"/>
                  </a:moveTo>
                  <a:lnTo>
                    <a:pt x="80" y="7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7" y="14"/>
                  </a:lnTo>
                  <a:lnTo>
                    <a:pt x="84" y="17"/>
                  </a:lnTo>
                  <a:lnTo>
                    <a:pt x="80" y="21"/>
                  </a:lnTo>
                  <a:lnTo>
                    <a:pt x="77" y="21"/>
                  </a:lnTo>
                  <a:lnTo>
                    <a:pt x="73" y="28"/>
                  </a:lnTo>
                  <a:lnTo>
                    <a:pt x="73" y="34"/>
                  </a:lnTo>
                  <a:lnTo>
                    <a:pt x="70" y="41"/>
                  </a:lnTo>
                  <a:lnTo>
                    <a:pt x="63" y="62"/>
                  </a:lnTo>
                  <a:lnTo>
                    <a:pt x="63" y="73"/>
                  </a:lnTo>
                  <a:lnTo>
                    <a:pt x="59" y="87"/>
                  </a:lnTo>
                  <a:lnTo>
                    <a:pt x="56" y="87"/>
                  </a:lnTo>
                  <a:lnTo>
                    <a:pt x="56" y="73"/>
                  </a:lnTo>
                  <a:lnTo>
                    <a:pt x="56" y="62"/>
                  </a:lnTo>
                  <a:lnTo>
                    <a:pt x="56" y="52"/>
                  </a:lnTo>
                  <a:lnTo>
                    <a:pt x="59" y="45"/>
                  </a:lnTo>
                  <a:lnTo>
                    <a:pt x="59" y="38"/>
                  </a:lnTo>
                  <a:lnTo>
                    <a:pt x="59" y="34"/>
                  </a:lnTo>
                  <a:lnTo>
                    <a:pt x="59" y="31"/>
                  </a:lnTo>
                  <a:lnTo>
                    <a:pt x="59" y="28"/>
                  </a:lnTo>
                  <a:lnTo>
                    <a:pt x="59" y="21"/>
                  </a:lnTo>
                  <a:lnTo>
                    <a:pt x="56" y="17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5" y="14"/>
                  </a:lnTo>
                  <a:lnTo>
                    <a:pt x="35" y="14"/>
                  </a:lnTo>
                  <a:lnTo>
                    <a:pt x="21" y="17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4" y="14"/>
                  </a:lnTo>
                  <a:lnTo>
                    <a:pt x="21" y="14"/>
                  </a:lnTo>
                  <a:lnTo>
                    <a:pt x="31" y="10"/>
                  </a:lnTo>
                  <a:lnTo>
                    <a:pt x="42" y="10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3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2">
              <a:extLst>
                <a:ext uri="{FF2B5EF4-FFF2-40B4-BE49-F238E27FC236}">
                  <a16:creationId xmlns:a16="http://schemas.microsoft.com/office/drawing/2014/main" id="{278F0678-618D-4270-85AB-F2AAD0F75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468" y="17906332"/>
              <a:ext cx="312470" cy="78117"/>
            </a:xfrm>
            <a:custGeom>
              <a:avLst/>
              <a:gdLst>
                <a:gd name="T0" fmla="*/ 28 w 56"/>
                <a:gd name="T1" fmla="*/ 3 h 14"/>
                <a:gd name="T2" fmla="*/ 31 w 56"/>
                <a:gd name="T3" fmla="*/ 3 h 14"/>
                <a:gd name="T4" fmla="*/ 38 w 56"/>
                <a:gd name="T5" fmla="*/ 0 h 14"/>
                <a:gd name="T6" fmla="*/ 42 w 56"/>
                <a:gd name="T7" fmla="*/ 0 h 14"/>
                <a:gd name="T8" fmla="*/ 45 w 56"/>
                <a:gd name="T9" fmla="*/ 0 h 14"/>
                <a:gd name="T10" fmla="*/ 49 w 56"/>
                <a:gd name="T11" fmla="*/ 0 h 14"/>
                <a:gd name="T12" fmla="*/ 52 w 56"/>
                <a:gd name="T13" fmla="*/ 3 h 14"/>
                <a:gd name="T14" fmla="*/ 56 w 56"/>
                <a:gd name="T15" fmla="*/ 3 h 14"/>
                <a:gd name="T16" fmla="*/ 56 w 56"/>
                <a:gd name="T17" fmla="*/ 3 h 14"/>
                <a:gd name="T18" fmla="*/ 56 w 56"/>
                <a:gd name="T19" fmla="*/ 3 h 14"/>
                <a:gd name="T20" fmla="*/ 52 w 56"/>
                <a:gd name="T21" fmla="*/ 3 h 14"/>
                <a:gd name="T22" fmla="*/ 49 w 56"/>
                <a:gd name="T23" fmla="*/ 7 h 14"/>
                <a:gd name="T24" fmla="*/ 42 w 56"/>
                <a:gd name="T25" fmla="*/ 7 h 14"/>
                <a:gd name="T26" fmla="*/ 35 w 56"/>
                <a:gd name="T27" fmla="*/ 10 h 14"/>
                <a:gd name="T28" fmla="*/ 24 w 56"/>
                <a:gd name="T29" fmla="*/ 10 h 14"/>
                <a:gd name="T30" fmla="*/ 10 w 56"/>
                <a:gd name="T31" fmla="*/ 14 h 14"/>
                <a:gd name="T32" fmla="*/ 0 w 56"/>
                <a:gd name="T33" fmla="*/ 14 h 14"/>
                <a:gd name="T34" fmla="*/ 0 w 56"/>
                <a:gd name="T35" fmla="*/ 7 h 14"/>
                <a:gd name="T36" fmla="*/ 14 w 56"/>
                <a:gd name="T37" fmla="*/ 7 h 14"/>
                <a:gd name="T38" fmla="*/ 28 w 56"/>
                <a:gd name="T39" fmla="*/ 3 h 14"/>
                <a:gd name="T40" fmla="*/ 28 w 56"/>
                <a:gd name="T4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14">
                  <a:moveTo>
                    <a:pt x="28" y="3"/>
                  </a:moveTo>
                  <a:lnTo>
                    <a:pt x="31" y="3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2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2" y="3"/>
                  </a:lnTo>
                  <a:lnTo>
                    <a:pt x="49" y="7"/>
                  </a:lnTo>
                  <a:lnTo>
                    <a:pt x="42" y="7"/>
                  </a:lnTo>
                  <a:lnTo>
                    <a:pt x="35" y="10"/>
                  </a:lnTo>
                  <a:lnTo>
                    <a:pt x="24" y="10"/>
                  </a:lnTo>
                  <a:lnTo>
                    <a:pt x="1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14" y="7"/>
                  </a:lnTo>
                  <a:lnTo>
                    <a:pt x="28" y="3"/>
                  </a:lnTo>
                  <a:lnTo>
                    <a:pt x="28" y="3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3">
              <a:extLst>
                <a:ext uri="{FF2B5EF4-FFF2-40B4-BE49-F238E27FC236}">
                  <a16:creationId xmlns:a16="http://schemas.microsoft.com/office/drawing/2014/main" id="{ACB1E0EA-D1AC-43A1-991D-65FDC4591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854" y="17281393"/>
              <a:ext cx="234352" cy="468704"/>
            </a:xfrm>
            <a:custGeom>
              <a:avLst/>
              <a:gdLst>
                <a:gd name="T0" fmla="*/ 4 w 42"/>
                <a:gd name="T1" fmla="*/ 18 h 84"/>
                <a:gd name="T2" fmla="*/ 0 w 42"/>
                <a:gd name="T3" fmla="*/ 11 h 84"/>
                <a:gd name="T4" fmla="*/ 0 w 42"/>
                <a:gd name="T5" fmla="*/ 11 h 84"/>
                <a:gd name="T6" fmla="*/ 0 w 42"/>
                <a:gd name="T7" fmla="*/ 7 h 84"/>
                <a:gd name="T8" fmla="*/ 4 w 42"/>
                <a:gd name="T9" fmla="*/ 4 h 84"/>
                <a:gd name="T10" fmla="*/ 4 w 42"/>
                <a:gd name="T11" fmla="*/ 0 h 84"/>
                <a:gd name="T12" fmla="*/ 7 w 42"/>
                <a:gd name="T13" fmla="*/ 0 h 84"/>
                <a:gd name="T14" fmla="*/ 14 w 42"/>
                <a:gd name="T15" fmla="*/ 0 h 84"/>
                <a:gd name="T16" fmla="*/ 25 w 42"/>
                <a:gd name="T17" fmla="*/ 0 h 84"/>
                <a:gd name="T18" fmla="*/ 32 w 42"/>
                <a:gd name="T19" fmla="*/ 4 h 84"/>
                <a:gd name="T20" fmla="*/ 39 w 42"/>
                <a:gd name="T21" fmla="*/ 7 h 84"/>
                <a:gd name="T22" fmla="*/ 42 w 42"/>
                <a:gd name="T23" fmla="*/ 11 h 84"/>
                <a:gd name="T24" fmla="*/ 42 w 42"/>
                <a:gd name="T25" fmla="*/ 14 h 84"/>
                <a:gd name="T26" fmla="*/ 42 w 42"/>
                <a:gd name="T27" fmla="*/ 18 h 84"/>
                <a:gd name="T28" fmla="*/ 42 w 42"/>
                <a:gd name="T29" fmla="*/ 21 h 84"/>
                <a:gd name="T30" fmla="*/ 42 w 42"/>
                <a:gd name="T31" fmla="*/ 25 h 84"/>
                <a:gd name="T32" fmla="*/ 42 w 42"/>
                <a:gd name="T33" fmla="*/ 32 h 84"/>
                <a:gd name="T34" fmla="*/ 39 w 42"/>
                <a:gd name="T35" fmla="*/ 39 h 84"/>
                <a:gd name="T36" fmla="*/ 42 w 42"/>
                <a:gd name="T37" fmla="*/ 49 h 84"/>
                <a:gd name="T38" fmla="*/ 42 w 42"/>
                <a:gd name="T39" fmla="*/ 59 h 84"/>
                <a:gd name="T40" fmla="*/ 42 w 42"/>
                <a:gd name="T41" fmla="*/ 70 h 84"/>
                <a:gd name="T42" fmla="*/ 42 w 42"/>
                <a:gd name="T43" fmla="*/ 84 h 84"/>
                <a:gd name="T44" fmla="*/ 18 w 42"/>
                <a:gd name="T45" fmla="*/ 84 h 84"/>
                <a:gd name="T46" fmla="*/ 18 w 42"/>
                <a:gd name="T47" fmla="*/ 73 h 84"/>
                <a:gd name="T48" fmla="*/ 18 w 42"/>
                <a:gd name="T49" fmla="*/ 63 h 84"/>
                <a:gd name="T50" fmla="*/ 18 w 42"/>
                <a:gd name="T51" fmla="*/ 56 h 84"/>
                <a:gd name="T52" fmla="*/ 14 w 42"/>
                <a:gd name="T53" fmla="*/ 49 h 84"/>
                <a:gd name="T54" fmla="*/ 14 w 42"/>
                <a:gd name="T55" fmla="*/ 42 h 84"/>
                <a:gd name="T56" fmla="*/ 14 w 42"/>
                <a:gd name="T57" fmla="*/ 35 h 84"/>
                <a:gd name="T58" fmla="*/ 14 w 42"/>
                <a:gd name="T59" fmla="*/ 32 h 84"/>
                <a:gd name="T60" fmla="*/ 14 w 42"/>
                <a:gd name="T61" fmla="*/ 28 h 84"/>
                <a:gd name="T62" fmla="*/ 11 w 42"/>
                <a:gd name="T63" fmla="*/ 25 h 84"/>
                <a:gd name="T64" fmla="*/ 11 w 42"/>
                <a:gd name="T65" fmla="*/ 21 h 84"/>
                <a:gd name="T66" fmla="*/ 7 w 42"/>
                <a:gd name="T67" fmla="*/ 18 h 84"/>
                <a:gd name="T68" fmla="*/ 4 w 42"/>
                <a:gd name="T69" fmla="*/ 18 h 84"/>
                <a:gd name="T70" fmla="*/ 4 w 42"/>
                <a:gd name="T71" fmla="*/ 1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" h="84">
                  <a:moveTo>
                    <a:pt x="4" y="18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2" y="4"/>
                  </a:lnTo>
                  <a:lnTo>
                    <a:pt x="39" y="7"/>
                  </a:lnTo>
                  <a:lnTo>
                    <a:pt x="42" y="11"/>
                  </a:lnTo>
                  <a:lnTo>
                    <a:pt x="42" y="14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2"/>
                  </a:lnTo>
                  <a:lnTo>
                    <a:pt x="39" y="39"/>
                  </a:lnTo>
                  <a:lnTo>
                    <a:pt x="42" y="49"/>
                  </a:lnTo>
                  <a:lnTo>
                    <a:pt x="42" y="59"/>
                  </a:lnTo>
                  <a:lnTo>
                    <a:pt x="42" y="70"/>
                  </a:lnTo>
                  <a:lnTo>
                    <a:pt x="42" y="84"/>
                  </a:lnTo>
                  <a:lnTo>
                    <a:pt x="18" y="84"/>
                  </a:lnTo>
                  <a:lnTo>
                    <a:pt x="18" y="7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14" y="49"/>
                  </a:lnTo>
                  <a:lnTo>
                    <a:pt x="14" y="42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1" y="25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4">
              <a:extLst>
                <a:ext uri="{FF2B5EF4-FFF2-40B4-BE49-F238E27FC236}">
                  <a16:creationId xmlns:a16="http://schemas.microsoft.com/office/drawing/2014/main" id="{AB47DE51-43EA-4030-9B16-C66B7B005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525" y="17007980"/>
              <a:ext cx="251093" cy="680737"/>
            </a:xfrm>
            <a:custGeom>
              <a:avLst/>
              <a:gdLst>
                <a:gd name="T0" fmla="*/ 41 w 45"/>
                <a:gd name="T1" fmla="*/ 42 h 122"/>
                <a:gd name="T2" fmla="*/ 41 w 45"/>
                <a:gd name="T3" fmla="*/ 49 h 122"/>
                <a:gd name="T4" fmla="*/ 41 w 45"/>
                <a:gd name="T5" fmla="*/ 53 h 122"/>
                <a:gd name="T6" fmla="*/ 41 w 45"/>
                <a:gd name="T7" fmla="*/ 56 h 122"/>
                <a:gd name="T8" fmla="*/ 41 w 45"/>
                <a:gd name="T9" fmla="*/ 60 h 122"/>
                <a:gd name="T10" fmla="*/ 41 w 45"/>
                <a:gd name="T11" fmla="*/ 63 h 122"/>
                <a:gd name="T12" fmla="*/ 41 w 45"/>
                <a:gd name="T13" fmla="*/ 67 h 122"/>
                <a:gd name="T14" fmla="*/ 41 w 45"/>
                <a:gd name="T15" fmla="*/ 70 h 122"/>
                <a:gd name="T16" fmla="*/ 41 w 45"/>
                <a:gd name="T17" fmla="*/ 77 h 122"/>
                <a:gd name="T18" fmla="*/ 38 w 45"/>
                <a:gd name="T19" fmla="*/ 84 h 122"/>
                <a:gd name="T20" fmla="*/ 38 w 45"/>
                <a:gd name="T21" fmla="*/ 91 h 122"/>
                <a:gd name="T22" fmla="*/ 38 w 45"/>
                <a:gd name="T23" fmla="*/ 102 h 122"/>
                <a:gd name="T24" fmla="*/ 38 w 45"/>
                <a:gd name="T25" fmla="*/ 115 h 122"/>
                <a:gd name="T26" fmla="*/ 17 w 45"/>
                <a:gd name="T27" fmla="*/ 122 h 122"/>
                <a:gd name="T28" fmla="*/ 17 w 45"/>
                <a:gd name="T29" fmla="*/ 105 h 122"/>
                <a:gd name="T30" fmla="*/ 17 w 45"/>
                <a:gd name="T31" fmla="*/ 91 h 122"/>
                <a:gd name="T32" fmla="*/ 14 w 45"/>
                <a:gd name="T33" fmla="*/ 77 h 122"/>
                <a:gd name="T34" fmla="*/ 14 w 45"/>
                <a:gd name="T35" fmla="*/ 67 h 122"/>
                <a:gd name="T36" fmla="*/ 14 w 45"/>
                <a:gd name="T37" fmla="*/ 60 h 122"/>
                <a:gd name="T38" fmla="*/ 14 w 45"/>
                <a:gd name="T39" fmla="*/ 49 h 122"/>
                <a:gd name="T40" fmla="*/ 14 w 45"/>
                <a:gd name="T41" fmla="*/ 42 h 122"/>
                <a:gd name="T42" fmla="*/ 14 w 45"/>
                <a:gd name="T43" fmla="*/ 39 h 122"/>
                <a:gd name="T44" fmla="*/ 10 w 45"/>
                <a:gd name="T45" fmla="*/ 32 h 122"/>
                <a:gd name="T46" fmla="*/ 10 w 45"/>
                <a:gd name="T47" fmla="*/ 25 h 122"/>
                <a:gd name="T48" fmla="*/ 7 w 45"/>
                <a:gd name="T49" fmla="*/ 21 h 122"/>
                <a:gd name="T50" fmla="*/ 7 w 45"/>
                <a:gd name="T51" fmla="*/ 18 h 122"/>
                <a:gd name="T52" fmla="*/ 3 w 45"/>
                <a:gd name="T53" fmla="*/ 18 h 122"/>
                <a:gd name="T54" fmla="*/ 0 w 45"/>
                <a:gd name="T55" fmla="*/ 14 h 122"/>
                <a:gd name="T56" fmla="*/ 0 w 45"/>
                <a:gd name="T57" fmla="*/ 11 h 122"/>
                <a:gd name="T58" fmla="*/ 3 w 45"/>
                <a:gd name="T59" fmla="*/ 7 h 122"/>
                <a:gd name="T60" fmla="*/ 3 w 45"/>
                <a:gd name="T61" fmla="*/ 4 h 122"/>
                <a:gd name="T62" fmla="*/ 7 w 45"/>
                <a:gd name="T63" fmla="*/ 4 h 122"/>
                <a:gd name="T64" fmla="*/ 10 w 45"/>
                <a:gd name="T65" fmla="*/ 0 h 122"/>
                <a:gd name="T66" fmla="*/ 14 w 45"/>
                <a:gd name="T67" fmla="*/ 4 h 122"/>
                <a:gd name="T68" fmla="*/ 24 w 45"/>
                <a:gd name="T69" fmla="*/ 4 h 122"/>
                <a:gd name="T70" fmla="*/ 34 w 45"/>
                <a:gd name="T71" fmla="*/ 7 h 122"/>
                <a:gd name="T72" fmla="*/ 38 w 45"/>
                <a:gd name="T73" fmla="*/ 11 h 122"/>
                <a:gd name="T74" fmla="*/ 41 w 45"/>
                <a:gd name="T75" fmla="*/ 14 h 122"/>
                <a:gd name="T76" fmla="*/ 41 w 45"/>
                <a:gd name="T77" fmla="*/ 18 h 122"/>
                <a:gd name="T78" fmla="*/ 45 w 45"/>
                <a:gd name="T79" fmla="*/ 18 h 122"/>
                <a:gd name="T80" fmla="*/ 41 w 45"/>
                <a:gd name="T81" fmla="*/ 25 h 122"/>
                <a:gd name="T82" fmla="*/ 41 w 45"/>
                <a:gd name="T83" fmla="*/ 28 h 122"/>
                <a:gd name="T84" fmla="*/ 41 w 45"/>
                <a:gd name="T85" fmla="*/ 35 h 122"/>
                <a:gd name="T86" fmla="*/ 41 w 45"/>
                <a:gd name="T87" fmla="*/ 42 h 122"/>
                <a:gd name="T88" fmla="*/ 41 w 45"/>
                <a:gd name="T89" fmla="*/ 4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" h="122">
                  <a:moveTo>
                    <a:pt x="41" y="42"/>
                  </a:moveTo>
                  <a:lnTo>
                    <a:pt x="41" y="49"/>
                  </a:lnTo>
                  <a:lnTo>
                    <a:pt x="41" y="53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1" y="63"/>
                  </a:lnTo>
                  <a:lnTo>
                    <a:pt x="41" y="67"/>
                  </a:lnTo>
                  <a:lnTo>
                    <a:pt x="41" y="70"/>
                  </a:lnTo>
                  <a:lnTo>
                    <a:pt x="41" y="77"/>
                  </a:lnTo>
                  <a:lnTo>
                    <a:pt x="38" y="84"/>
                  </a:lnTo>
                  <a:lnTo>
                    <a:pt x="38" y="91"/>
                  </a:lnTo>
                  <a:lnTo>
                    <a:pt x="38" y="102"/>
                  </a:lnTo>
                  <a:lnTo>
                    <a:pt x="38" y="115"/>
                  </a:lnTo>
                  <a:lnTo>
                    <a:pt x="17" y="122"/>
                  </a:lnTo>
                  <a:lnTo>
                    <a:pt x="17" y="105"/>
                  </a:lnTo>
                  <a:lnTo>
                    <a:pt x="17" y="91"/>
                  </a:lnTo>
                  <a:lnTo>
                    <a:pt x="14" y="77"/>
                  </a:lnTo>
                  <a:lnTo>
                    <a:pt x="14" y="67"/>
                  </a:lnTo>
                  <a:lnTo>
                    <a:pt x="14" y="60"/>
                  </a:lnTo>
                  <a:lnTo>
                    <a:pt x="14" y="49"/>
                  </a:lnTo>
                  <a:lnTo>
                    <a:pt x="14" y="42"/>
                  </a:lnTo>
                  <a:lnTo>
                    <a:pt x="14" y="39"/>
                  </a:lnTo>
                  <a:lnTo>
                    <a:pt x="10" y="32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24" y="4"/>
                  </a:lnTo>
                  <a:lnTo>
                    <a:pt x="34" y="7"/>
                  </a:lnTo>
                  <a:lnTo>
                    <a:pt x="38" y="11"/>
                  </a:lnTo>
                  <a:lnTo>
                    <a:pt x="41" y="14"/>
                  </a:lnTo>
                  <a:lnTo>
                    <a:pt x="41" y="18"/>
                  </a:lnTo>
                  <a:lnTo>
                    <a:pt x="45" y="18"/>
                  </a:lnTo>
                  <a:lnTo>
                    <a:pt x="41" y="25"/>
                  </a:lnTo>
                  <a:lnTo>
                    <a:pt x="41" y="28"/>
                  </a:lnTo>
                  <a:lnTo>
                    <a:pt x="41" y="35"/>
                  </a:lnTo>
                  <a:lnTo>
                    <a:pt x="41" y="42"/>
                  </a:lnTo>
                  <a:lnTo>
                    <a:pt x="41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5">
              <a:extLst>
                <a:ext uri="{FF2B5EF4-FFF2-40B4-BE49-F238E27FC236}">
                  <a16:creationId xmlns:a16="http://schemas.microsoft.com/office/drawing/2014/main" id="{6CD84E57-9D9B-46C8-8D00-72B4E883B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441" y="17203275"/>
              <a:ext cx="329211" cy="178554"/>
            </a:xfrm>
            <a:custGeom>
              <a:avLst/>
              <a:gdLst>
                <a:gd name="T0" fmla="*/ 28 w 59"/>
                <a:gd name="T1" fmla="*/ 4 h 32"/>
                <a:gd name="T2" fmla="*/ 38 w 59"/>
                <a:gd name="T3" fmla="*/ 0 h 32"/>
                <a:gd name="T4" fmla="*/ 49 w 59"/>
                <a:gd name="T5" fmla="*/ 0 h 32"/>
                <a:gd name="T6" fmla="*/ 52 w 59"/>
                <a:gd name="T7" fmla="*/ 0 h 32"/>
                <a:gd name="T8" fmla="*/ 56 w 59"/>
                <a:gd name="T9" fmla="*/ 4 h 32"/>
                <a:gd name="T10" fmla="*/ 56 w 59"/>
                <a:gd name="T11" fmla="*/ 7 h 32"/>
                <a:gd name="T12" fmla="*/ 59 w 59"/>
                <a:gd name="T13" fmla="*/ 11 h 32"/>
                <a:gd name="T14" fmla="*/ 56 w 59"/>
                <a:gd name="T15" fmla="*/ 14 h 32"/>
                <a:gd name="T16" fmla="*/ 56 w 59"/>
                <a:gd name="T17" fmla="*/ 18 h 32"/>
                <a:gd name="T18" fmla="*/ 52 w 59"/>
                <a:gd name="T19" fmla="*/ 21 h 32"/>
                <a:gd name="T20" fmla="*/ 45 w 59"/>
                <a:gd name="T21" fmla="*/ 25 h 32"/>
                <a:gd name="T22" fmla="*/ 38 w 59"/>
                <a:gd name="T23" fmla="*/ 28 h 32"/>
                <a:gd name="T24" fmla="*/ 28 w 59"/>
                <a:gd name="T25" fmla="*/ 28 h 32"/>
                <a:gd name="T26" fmla="*/ 14 w 59"/>
                <a:gd name="T27" fmla="*/ 28 h 32"/>
                <a:gd name="T28" fmla="*/ 0 w 59"/>
                <a:gd name="T29" fmla="*/ 32 h 32"/>
                <a:gd name="T30" fmla="*/ 0 w 59"/>
                <a:gd name="T31" fmla="*/ 7 h 32"/>
                <a:gd name="T32" fmla="*/ 14 w 59"/>
                <a:gd name="T33" fmla="*/ 7 h 32"/>
                <a:gd name="T34" fmla="*/ 28 w 59"/>
                <a:gd name="T35" fmla="*/ 4 h 32"/>
                <a:gd name="T36" fmla="*/ 28 w 59"/>
                <a:gd name="T3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32">
                  <a:moveTo>
                    <a:pt x="28" y="4"/>
                  </a:moveTo>
                  <a:lnTo>
                    <a:pt x="38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6" y="4"/>
                  </a:lnTo>
                  <a:lnTo>
                    <a:pt x="56" y="7"/>
                  </a:lnTo>
                  <a:lnTo>
                    <a:pt x="59" y="11"/>
                  </a:lnTo>
                  <a:lnTo>
                    <a:pt x="56" y="14"/>
                  </a:lnTo>
                  <a:lnTo>
                    <a:pt x="56" y="18"/>
                  </a:lnTo>
                  <a:lnTo>
                    <a:pt x="52" y="21"/>
                  </a:lnTo>
                  <a:lnTo>
                    <a:pt x="45" y="25"/>
                  </a:lnTo>
                  <a:lnTo>
                    <a:pt x="38" y="28"/>
                  </a:lnTo>
                  <a:lnTo>
                    <a:pt x="28" y="28"/>
                  </a:lnTo>
                  <a:lnTo>
                    <a:pt x="14" y="28"/>
                  </a:lnTo>
                  <a:lnTo>
                    <a:pt x="0" y="32"/>
                  </a:lnTo>
                  <a:lnTo>
                    <a:pt x="0" y="7"/>
                  </a:lnTo>
                  <a:lnTo>
                    <a:pt x="14" y="7"/>
                  </a:lnTo>
                  <a:lnTo>
                    <a:pt x="28" y="4"/>
                  </a:lnTo>
                  <a:lnTo>
                    <a:pt x="28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6">
              <a:extLst>
                <a:ext uri="{FF2B5EF4-FFF2-40B4-BE49-F238E27FC236}">
                  <a16:creationId xmlns:a16="http://schemas.microsoft.com/office/drawing/2014/main" id="{ADA460F4-38CC-4B4F-B2F0-4F395F5D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9591" y="16874065"/>
              <a:ext cx="781174" cy="892770"/>
            </a:xfrm>
            <a:custGeom>
              <a:avLst/>
              <a:gdLst>
                <a:gd name="T0" fmla="*/ 42 w 140"/>
                <a:gd name="T1" fmla="*/ 14 h 160"/>
                <a:gd name="T2" fmla="*/ 39 w 140"/>
                <a:gd name="T3" fmla="*/ 31 h 160"/>
                <a:gd name="T4" fmla="*/ 35 w 140"/>
                <a:gd name="T5" fmla="*/ 45 h 160"/>
                <a:gd name="T6" fmla="*/ 35 w 140"/>
                <a:gd name="T7" fmla="*/ 63 h 160"/>
                <a:gd name="T8" fmla="*/ 35 w 140"/>
                <a:gd name="T9" fmla="*/ 84 h 160"/>
                <a:gd name="T10" fmla="*/ 35 w 140"/>
                <a:gd name="T11" fmla="*/ 101 h 160"/>
                <a:gd name="T12" fmla="*/ 39 w 140"/>
                <a:gd name="T13" fmla="*/ 112 h 160"/>
                <a:gd name="T14" fmla="*/ 42 w 140"/>
                <a:gd name="T15" fmla="*/ 122 h 160"/>
                <a:gd name="T16" fmla="*/ 53 w 140"/>
                <a:gd name="T17" fmla="*/ 129 h 160"/>
                <a:gd name="T18" fmla="*/ 63 w 140"/>
                <a:gd name="T19" fmla="*/ 129 h 160"/>
                <a:gd name="T20" fmla="*/ 84 w 140"/>
                <a:gd name="T21" fmla="*/ 129 h 160"/>
                <a:gd name="T22" fmla="*/ 95 w 140"/>
                <a:gd name="T23" fmla="*/ 126 h 160"/>
                <a:gd name="T24" fmla="*/ 105 w 140"/>
                <a:gd name="T25" fmla="*/ 119 h 160"/>
                <a:gd name="T26" fmla="*/ 109 w 140"/>
                <a:gd name="T27" fmla="*/ 108 h 160"/>
                <a:gd name="T28" fmla="*/ 112 w 140"/>
                <a:gd name="T29" fmla="*/ 91 h 160"/>
                <a:gd name="T30" fmla="*/ 116 w 140"/>
                <a:gd name="T31" fmla="*/ 80 h 160"/>
                <a:gd name="T32" fmla="*/ 123 w 140"/>
                <a:gd name="T33" fmla="*/ 80 h 160"/>
                <a:gd name="T34" fmla="*/ 130 w 140"/>
                <a:gd name="T35" fmla="*/ 91 h 160"/>
                <a:gd name="T36" fmla="*/ 133 w 140"/>
                <a:gd name="T37" fmla="*/ 108 h 160"/>
                <a:gd name="T38" fmla="*/ 137 w 140"/>
                <a:gd name="T39" fmla="*/ 122 h 160"/>
                <a:gd name="T40" fmla="*/ 140 w 140"/>
                <a:gd name="T41" fmla="*/ 129 h 160"/>
                <a:gd name="T42" fmla="*/ 137 w 140"/>
                <a:gd name="T43" fmla="*/ 139 h 160"/>
                <a:gd name="T44" fmla="*/ 126 w 140"/>
                <a:gd name="T45" fmla="*/ 150 h 160"/>
                <a:gd name="T46" fmla="*/ 112 w 140"/>
                <a:gd name="T47" fmla="*/ 153 h 160"/>
                <a:gd name="T48" fmla="*/ 98 w 140"/>
                <a:gd name="T49" fmla="*/ 160 h 160"/>
                <a:gd name="T50" fmla="*/ 84 w 140"/>
                <a:gd name="T51" fmla="*/ 160 h 160"/>
                <a:gd name="T52" fmla="*/ 63 w 140"/>
                <a:gd name="T53" fmla="*/ 160 h 160"/>
                <a:gd name="T54" fmla="*/ 46 w 140"/>
                <a:gd name="T55" fmla="*/ 157 h 160"/>
                <a:gd name="T56" fmla="*/ 35 w 140"/>
                <a:gd name="T57" fmla="*/ 153 h 160"/>
                <a:gd name="T58" fmla="*/ 25 w 140"/>
                <a:gd name="T59" fmla="*/ 143 h 160"/>
                <a:gd name="T60" fmla="*/ 18 w 140"/>
                <a:gd name="T61" fmla="*/ 136 h 160"/>
                <a:gd name="T62" fmla="*/ 14 w 140"/>
                <a:gd name="T63" fmla="*/ 126 h 160"/>
                <a:gd name="T64" fmla="*/ 11 w 140"/>
                <a:gd name="T65" fmla="*/ 112 h 160"/>
                <a:gd name="T66" fmla="*/ 11 w 140"/>
                <a:gd name="T67" fmla="*/ 94 h 160"/>
                <a:gd name="T68" fmla="*/ 11 w 140"/>
                <a:gd name="T69" fmla="*/ 73 h 160"/>
                <a:gd name="T70" fmla="*/ 11 w 140"/>
                <a:gd name="T71" fmla="*/ 56 h 160"/>
                <a:gd name="T72" fmla="*/ 11 w 140"/>
                <a:gd name="T73" fmla="*/ 42 h 160"/>
                <a:gd name="T74" fmla="*/ 11 w 140"/>
                <a:gd name="T75" fmla="*/ 31 h 160"/>
                <a:gd name="T76" fmla="*/ 7 w 140"/>
                <a:gd name="T77" fmla="*/ 17 h 160"/>
                <a:gd name="T78" fmla="*/ 4 w 140"/>
                <a:gd name="T79" fmla="*/ 10 h 160"/>
                <a:gd name="T80" fmla="*/ 4 w 140"/>
                <a:gd name="T81" fmla="*/ 3 h 160"/>
                <a:gd name="T82" fmla="*/ 11 w 140"/>
                <a:gd name="T83" fmla="*/ 0 h 160"/>
                <a:gd name="T84" fmla="*/ 21 w 140"/>
                <a:gd name="T85" fmla="*/ 0 h 160"/>
                <a:gd name="T86" fmla="*/ 32 w 140"/>
                <a:gd name="T87" fmla="*/ 3 h 160"/>
                <a:gd name="T88" fmla="*/ 39 w 140"/>
                <a:gd name="T89" fmla="*/ 10 h 160"/>
                <a:gd name="T90" fmla="*/ 42 w 140"/>
                <a:gd name="T91" fmla="*/ 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" h="160">
                  <a:moveTo>
                    <a:pt x="42" y="10"/>
                  </a:moveTo>
                  <a:lnTo>
                    <a:pt x="42" y="14"/>
                  </a:lnTo>
                  <a:lnTo>
                    <a:pt x="42" y="21"/>
                  </a:lnTo>
                  <a:lnTo>
                    <a:pt x="39" y="31"/>
                  </a:lnTo>
                  <a:lnTo>
                    <a:pt x="39" y="38"/>
                  </a:lnTo>
                  <a:lnTo>
                    <a:pt x="35" y="45"/>
                  </a:lnTo>
                  <a:lnTo>
                    <a:pt x="35" y="52"/>
                  </a:lnTo>
                  <a:lnTo>
                    <a:pt x="35" y="63"/>
                  </a:lnTo>
                  <a:lnTo>
                    <a:pt x="35" y="73"/>
                  </a:lnTo>
                  <a:lnTo>
                    <a:pt x="35" y="84"/>
                  </a:lnTo>
                  <a:lnTo>
                    <a:pt x="35" y="91"/>
                  </a:lnTo>
                  <a:lnTo>
                    <a:pt x="35" y="101"/>
                  </a:lnTo>
                  <a:lnTo>
                    <a:pt x="35" y="108"/>
                  </a:lnTo>
                  <a:lnTo>
                    <a:pt x="39" y="112"/>
                  </a:lnTo>
                  <a:lnTo>
                    <a:pt x="39" y="119"/>
                  </a:lnTo>
                  <a:lnTo>
                    <a:pt x="42" y="122"/>
                  </a:lnTo>
                  <a:lnTo>
                    <a:pt x="46" y="122"/>
                  </a:lnTo>
                  <a:lnTo>
                    <a:pt x="53" y="129"/>
                  </a:lnTo>
                  <a:lnTo>
                    <a:pt x="56" y="129"/>
                  </a:lnTo>
                  <a:lnTo>
                    <a:pt x="63" y="129"/>
                  </a:lnTo>
                  <a:lnTo>
                    <a:pt x="74" y="129"/>
                  </a:lnTo>
                  <a:lnTo>
                    <a:pt x="84" y="129"/>
                  </a:lnTo>
                  <a:lnTo>
                    <a:pt x="91" y="129"/>
                  </a:lnTo>
                  <a:lnTo>
                    <a:pt x="95" y="126"/>
                  </a:lnTo>
                  <a:lnTo>
                    <a:pt x="102" y="122"/>
                  </a:lnTo>
                  <a:lnTo>
                    <a:pt x="105" y="119"/>
                  </a:lnTo>
                  <a:lnTo>
                    <a:pt x="109" y="115"/>
                  </a:lnTo>
                  <a:lnTo>
                    <a:pt x="109" y="108"/>
                  </a:lnTo>
                  <a:lnTo>
                    <a:pt x="109" y="98"/>
                  </a:lnTo>
                  <a:lnTo>
                    <a:pt x="112" y="91"/>
                  </a:lnTo>
                  <a:lnTo>
                    <a:pt x="112" y="87"/>
                  </a:lnTo>
                  <a:lnTo>
                    <a:pt x="116" y="80"/>
                  </a:lnTo>
                  <a:lnTo>
                    <a:pt x="119" y="80"/>
                  </a:lnTo>
                  <a:lnTo>
                    <a:pt x="123" y="80"/>
                  </a:lnTo>
                  <a:lnTo>
                    <a:pt x="126" y="87"/>
                  </a:lnTo>
                  <a:lnTo>
                    <a:pt x="130" y="91"/>
                  </a:lnTo>
                  <a:lnTo>
                    <a:pt x="133" y="98"/>
                  </a:lnTo>
                  <a:lnTo>
                    <a:pt x="133" y="108"/>
                  </a:lnTo>
                  <a:lnTo>
                    <a:pt x="137" y="115"/>
                  </a:lnTo>
                  <a:lnTo>
                    <a:pt x="137" y="122"/>
                  </a:lnTo>
                  <a:lnTo>
                    <a:pt x="140" y="126"/>
                  </a:lnTo>
                  <a:lnTo>
                    <a:pt x="140" y="129"/>
                  </a:lnTo>
                  <a:lnTo>
                    <a:pt x="140" y="132"/>
                  </a:lnTo>
                  <a:lnTo>
                    <a:pt x="137" y="139"/>
                  </a:lnTo>
                  <a:lnTo>
                    <a:pt x="133" y="143"/>
                  </a:lnTo>
                  <a:lnTo>
                    <a:pt x="126" y="150"/>
                  </a:lnTo>
                  <a:lnTo>
                    <a:pt x="119" y="153"/>
                  </a:lnTo>
                  <a:lnTo>
                    <a:pt x="112" y="153"/>
                  </a:lnTo>
                  <a:lnTo>
                    <a:pt x="105" y="157"/>
                  </a:lnTo>
                  <a:lnTo>
                    <a:pt x="98" y="160"/>
                  </a:lnTo>
                  <a:lnTo>
                    <a:pt x="91" y="160"/>
                  </a:lnTo>
                  <a:lnTo>
                    <a:pt x="84" y="160"/>
                  </a:lnTo>
                  <a:lnTo>
                    <a:pt x="74" y="160"/>
                  </a:lnTo>
                  <a:lnTo>
                    <a:pt x="63" y="160"/>
                  </a:lnTo>
                  <a:lnTo>
                    <a:pt x="56" y="160"/>
                  </a:lnTo>
                  <a:lnTo>
                    <a:pt x="46" y="157"/>
                  </a:lnTo>
                  <a:lnTo>
                    <a:pt x="42" y="153"/>
                  </a:lnTo>
                  <a:lnTo>
                    <a:pt x="35" y="153"/>
                  </a:lnTo>
                  <a:lnTo>
                    <a:pt x="28" y="150"/>
                  </a:lnTo>
                  <a:lnTo>
                    <a:pt x="25" y="143"/>
                  </a:lnTo>
                  <a:lnTo>
                    <a:pt x="21" y="139"/>
                  </a:lnTo>
                  <a:lnTo>
                    <a:pt x="18" y="136"/>
                  </a:lnTo>
                  <a:lnTo>
                    <a:pt x="14" y="129"/>
                  </a:lnTo>
                  <a:lnTo>
                    <a:pt x="14" y="126"/>
                  </a:lnTo>
                  <a:lnTo>
                    <a:pt x="14" y="119"/>
                  </a:lnTo>
                  <a:lnTo>
                    <a:pt x="11" y="112"/>
                  </a:lnTo>
                  <a:lnTo>
                    <a:pt x="11" y="101"/>
                  </a:lnTo>
                  <a:lnTo>
                    <a:pt x="11" y="94"/>
                  </a:lnTo>
                  <a:lnTo>
                    <a:pt x="11" y="84"/>
                  </a:lnTo>
                  <a:lnTo>
                    <a:pt x="11" y="73"/>
                  </a:lnTo>
                  <a:lnTo>
                    <a:pt x="11" y="63"/>
                  </a:lnTo>
                  <a:lnTo>
                    <a:pt x="11" y="56"/>
                  </a:lnTo>
                  <a:lnTo>
                    <a:pt x="11" y="49"/>
                  </a:lnTo>
                  <a:lnTo>
                    <a:pt x="11" y="42"/>
                  </a:lnTo>
                  <a:lnTo>
                    <a:pt x="11" y="35"/>
                  </a:lnTo>
                  <a:lnTo>
                    <a:pt x="11" y="31"/>
                  </a:lnTo>
                  <a:lnTo>
                    <a:pt x="11" y="28"/>
                  </a:lnTo>
                  <a:lnTo>
                    <a:pt x="7" y="1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9" y="10"/>
                  </a:lnTo>
                  <a:lnTo>
                    <a:pt x="42" y="10"/>
                  </a:lnTo>
                  <a:lnTo>
                    <a:pt x="42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7">
              <a:extLst>
                <a:ext uri="{FF2B5EF4-FFF2-40B4-BE49-F238E27FC236}">
                  <a16:creationId xmlns:a16="http://schemas.microsoft.com/office/drawing/2014/main" id="{1E153CF3-1C32-4BD3-9934-A1023B47B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28" y="17069360"/>
              <a:ext cx="546822" cy="368268"/>
            </a:xfrm>
            <a:custGeom>
              <a:avLst/>
              <a:gdLst>
                <a:gd name="T0" fmla="*/ 0 w 98"/>
                <a:gd name="T1" fmla="*/ 52 h 66"/>
                <a:gd name="T2" fmla="*/ 10 w 98"/>
                <a:gd name="T3" fmla="*/ 45 h 66"/>
                <a:gd name="T4" fmla="*/ 21 w 98"/>
                <a:gd name="T5" fmla="*/ 42 h 66"/>
                <a:gd name="T6" fmla="*/ 28 w 98"/>
                <a:gd name="T7" fmla="*/ 38 h 66"/>
                <a:gd name="T8" fmla="*/ 35 w 98"/>
                <a:gd name="T9" fmla="*/ 31 h 66"/>
                <a:gd name="T10" fmla="*/ 42 w 98"/>
                <a:gd name="T11" fmla="*/ 28 h 66"/>
                <a:gd name="T12" fmla="*/ 45 w 98"/>
                <a:gd name="T13" fmla="*/ 24 h 66"/>
                <a:gd name="T14" fmla="*/ 49 w 98"/>
                <a:gd name="T15" fmla="*/ 24 h 66"/>
                <a:gd name="T16" fmla="*/ 52 w 98"/>
                <a:gd name="T17" fmla="*/ 21 h 66"/>
                <a:gd name="T18" fmla="*/ 56 w 98"/>
                <a:gd name="T19" fmla="*/ 17 h 66"/>
                <a:gd name="T20" fmla="*/ 59 w 98"/>
                <a:gd name="T21" fmla="*/ 14 h 66"/>
                <a:gd name="T22" fmla="*/ 63 w 98"/>
                <a:gd name="T23" fmla="*/ 10 h 66"/>
                <a:gd name="T24" fmla="*/ 63 w 98"/>
                <a:gd name="T25" fmla="*/ 7 h 66"/>
                <a:gd name="T26" fmla="*/ 59 w 98"/>
                <a:gd name="T27" fmla="*/ 3 h 66"/>
                <a:gd name="T28" fmla="*/ 63 w 98"/>
                <a:gd name="T29" fmla="*/ 0 h 66"/>
                <a:gd name="T30" fmla="*/ 63 w 98"/>
                <a:gd name="T31" fmla="*/ 0 h 66"/>
                <a:gd name="T32" fmla="*/ 66 w 98"/>
                <a:gd name="T33" fmla="*/ 0 h 66"/>
                <a:gd name="T34" fmla="*/ 73 w 98"/>
                <a:gd name="T35" fmla="*/ 0 h 66"/>
                <a:gd name="T36" fmla="*/ 77 w 98"/>
                <a:gd name="T37" fmla="*/ 3 h 66"/>
                <a:gd name="T38" fmla="*/ 80 w 98"/>
                <a:gd name="T39" fmla="*/ 3 h 66"/>
                <a:gd name="T40" fmla="*/ 87 w 98"/>
                <a:gd name="T41" fmla="*/ 7 h 66"/>
                <a:gd name="T42" fmla="*/ 91 w 98"/>
                <a:gd name="T43" fmla="*/ 14 h 66"/>
                <a:gd name="T44" fmla="*/ 94 w 98"/>
                <a:gd name="T45" fmla="*/ 17 h 66"/>
                <a:gd name="T46" fmla="*/ 94 w 98"/>
                <a:gd name="T47" fmla="*/ 21 h 66"/>
                <a:gd name="T48" fmla="*/ 98 w 98"/>
                <a:gd name="T49" fmla="*/ 24 h 66"/>
                <a:gd name="T50" fmla="*/ 94 w 98"/>
                <a:gd name="T51" fmla="*/ 31 h 66"/>
                <a:gd name="T52" fmla="*/ 91 w 98"/>
                <a:gd name="T53" fmla="*/ 35 h 66"/>
                <a:gd name="T54" fmla="*/ 84 w 98"/>
                <a:gd name="T55" fmla="*/ 38 h 66"/>
                <a:gd name="T56" fmla="*/ 77 w 98"/>
                <a:gd name="T57" fmla="*/ 42 h 66"/>
                <a:gd name="T58" fmla="*/ 70 w 98"/>
                <a:gd name="T59" fmla="*/ 42 h 66"/>
                <a:gd name="T60" fmla="*/ 63 w 98"/>
                <a:gd name="T61" fmla="*/ 45 h 66"/>
                <a:gd name="T62" fmla="*/ 45 w 98"/>
                <a:gd name="T63" fmla="*/ 52 h 66"/>
                <a:gd name="T64" fmla="*/ 28 w 98"/>
                <a:gd name="T65" fmla="*/ 59 h 66"/>
                <a:gd name="T66" fmla="*/ 7 w 98"/>
                <a:gd name="T67" fmla="*/ 66 h 66"/>
                <a:gd name="T68" fmla="*/ 0 w 98"/>
                <a:gd name="T69" fmla="*/ 52 h 66"/>
                <a:gd name="T70" fmla="*/ 0 w 98"/>
                <a:gd name="T71" fmla="*/ 5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66">
                  <a:moveTo>
                    <a:pt x="0" y="52"/>
                  </a:moveTo>
                  <a:lnTo>
                    <a:pt x="10" y="45"/>
                  </a:lnTo>
                  <a:lnTo>
                    <a:pt x="21" y="42"/>
                  </a:lnTo>
                  <a:lnTo>
                    <a:pt x="28" y="38"/>
                  </a:lnTo>
                  <a:lnTo>
                    <a:pt x="35" y="31"/>
                  </a:lnTo>
                  <a:lnTo>
                    <a:pt x="42" y="28"/>
                  </a:lnTo>
                  <a:lnTo>
                    <a:pt x="45" y="24"/>
                  </a:lnTo>
                  <a:lnTo>
                    <a:pt x="49" y="24"/>
                  </a:lnTo>
                  <a:lnTo>
                    <a:pt x="52" y="21"/>
                  </a:lnTo>
                  <a:lnTo>
                    <a:pt x="56" y="17"/>
                  </a:lnTo>
                  <a:lnTo>
                    <a:pt x="59" y="14"/>
                  </a:lnTo>
                  <a:lnTo>
                    <a:pt x="63" y="10"/>
                  </a:lnTo>
                  <a:lnTo>
                    <a:pt x="63" y="7"/>
                  </a:lnTo>
                  <a:lnTo>
                    <a:pt x="59" y="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7" y="7"/>
                  </a:lnTo>
                  <a:lnTo>
                    <a:pt x="91" y="14"/>
                  </a:lnTo>
                  <a:lnTo>
                    <a:pt x="94" y="17"/>
                  </a:lnTo>
                  <a:lnTo>
                    <a:pt x="94" y="21"/>
                  </a:lnTo>
                  <a:lnTo>
                    <a:pt x="98" y="24"/>
                  </a:lnTo>
                  <a:lnTo>
                    <a:pt x="94" y="31"/>
                  </a:lnTo>
                  <a:lnTo>
                    <a:pt x="91" y="35"/>
                  </a:lnTo>
                  <a:lnTo>
                    <a:pt x="84" y="38"/>
                  </a:lnTo>
                  <a:lnTo>
                    <a:pt x="77" y="42"/>
                  </a:lnTo>
                  <a:lnTo>
                    <a:pt x="70" y="42"/>
                  </a:lnTo>
                  <a:lnTo>
                    <a:pt x="63" y="45"/>
                  </a:lnTo>
                  <a:lnTo>
                    <a:pt x="45" y="52"/>
                  </a:lnTo>
                  <a:lnTo>
                    <a:pt x="28" y="59"/>
                  </a:lnTo>
                  <a:lnTo>
                    <a:pt x="7" y="66"/>
                  </a:lnTo>
                  <a:lnTo>
                    <a:pt x="0" y="52"/>
                  </a:lnTo>
                  <a:lnTo>
                    <a:pt x="0" y="5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8">
              <a:extLst>
                <a:ext uri="{FF2B5EF4-FFF2-40B4-BE49-F238E27FC236}">
                  <a16:creationId xmlns:a16="http://schemas.microsoft.com/office/drawing/2014/main" id="{27A072C6-CAE5-414B-AB63-0140AAFA4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797" y="17499004"/>
              <a:ext cx="758855" cy="368268"/>
            </a:xfrm>
            <a:custGeom>
              <a:avLst/>
              <a:gdLst>
                <a:gd name="T0" fmla="*/ 28 w 136"/>
                <a:gd name="T1" fmla="*/ 66 h 66"/>
                <a:gd name="T2" fmla="*/ 25 w 136"/>
                <a:gd name="T3" fmla="*/ 66 h 66"/>
                <a:gd name="T4" fmla="*/ 21 w 136"/>
                <a:gd name="T5" fmla="*/ 66 h 66"/>
                <a:gd name="T6" fmla="*/ 18 w 136"/>
                <a:gd name="T7" fmla="*/ 62 h 66"/>
                <a:gd name="T8" fmla="*/ 11 w 136"/>
                <a:gd name="T9" fmla="*/ 59 h 66"/>
                <a:gd name="T10" fmla="*/ 7 w 136"/>
                <a:gd name="T11" fmla="*/ 55 h 66"/>
                <a:gd name="T12" fmla="*/ 4 w 136"/>
                <a:gd name="T13" fmla="*/ 52 h 66"/>
                <a:gd name="T14" fmla="*/ 0 w 136"/>
                <a:gd name="T15" fmla="*/ 45 h 66"/>
                <a:gd name="T16" fmla="*/ 0 w 136"/>
                <a:gd name="T17" fmla="*/ 41 h 66"/>
                <a:gd name="T18" fmla="*/ 0 w 136"/>
                <a:gd name="T19" fmla="*/ 38 h 66"/>
                <a:gd name="T20" fmla="*/ 4 w 136"/>
                <a:gd name="T21" fmla="*/ 34 h 66"/>
                <a:gd name="T22" fmla="*/ 4 w 136"/>
                <a:gd name="T23" fmla="*/ 34 h 66"/>
                <a:gd name="T24" fmla="*/ 7 w 136"/>
                <a:gd name="T25" fmla="*/ 34 h 66"/>
                <a:gd name="T26" fmla="*/ 14 w 136"/>
                <a:gd name="T27" fmla="*/ 38 h 66"/>
                <a:gd name="T28" fmla="*/ 18 w 136"/>
                <a:gd name="T29" fmla="*/ 38 h 66"/>
                <a:gd name="T30" fmla="*/ 21 w 136"/>
                <a:gd name="T31" fmla="*/ 38 h 66"/>
                <a:gd name="T32" fmla="*/ 21 w 136"/>
                <a:gd name="T33" fmla="*/ 34 h 66"/>
                <a:gd name="T34" fmla="*/ 25 w 136"/>
                <a:gd name="T35" fmla="*/ 34 h 66"/>
                <a:gd name="T36" fmla="*/ 28 w 136"/>
                <a:gd name="T37" fmla="*/ 34 h 66"/>
                <a:gd name="T38" fmla="*/ 35 w 136"/>
                <a:gd name="T39" fmla="*/ 31 h 66"/>
                <a:gd name="T40" fmla="*/ 42 w 136"/>
                <a:gd name="T41" fmla="*/ 27 h 66"/>
                <a:gd name="T42" fmla="*/ 53 w 136"/>
                <a:gd name="T43" fmla="*/ 24 h 66"/>
                <a:gd name="T44" fmla="*/ 63 w 136"/>
                <a:gd name="T45" fmla="*/ 17 h 66"/>
                <a:gd name="T46" fmla="*/ 77 w 136"/>
                <a:gd name="T47" fmla="*/ 14 h 66"/>
                <a:gd name="T48" fmla="*/ 91 w 136"/>
                <a:gd name="T49" fmla="*/ 10 h 66"/>
                <a:gd name="T50" fmla="*/ 101 w 136"/>
                <a:gd name="T51" fmla="*/ 3 h 66"/>
                <a:gd name="T52" fmla="*/ 112 w 136"/>
                <a:gd name="T53" fmla="*/ 0 h 66"/>
                <a:gd name="T54" fmla="*/ 119 w 136"/>
                <a:gd name="T55" fmla="*/ 0 h 66"/>
                <a:gd name="T56" fmla="*/ 126 w 136"/>
                <a:gd name="T57" fmla="*/ 0 h 66"/>
                <a:gd name="T58" fmla="*/ 129 w 136"/>
                <a:gd name="T59" fmla="*/ 0 h 66"/>
                <a:gd name="T60" fmla="*/ 133 w 136"/>
                <a:gd name="T61" fmla="*/ 0 h 66"/>
                <a:gd name="T62" fmla="*/ 136 w 136"/>
                <a:gd name="T63" fmla="*/ 3 h 66"/>
                <a:gd name="T64" fmla="*/ 133 w 136"/>
                <a:gd name="T65" fmla="*/ 3 h 66"/>
                <a:gd name="T66" fmla="*/ 133 w 136"/>
                <a:gd name="T67" fmla="*/ 7 h 66"/>
                <a:gd name="T68" fmla="*/ 129 w 136"/>
                <a:gd name="T69" fmla="*/ 10 h 66"/>
                <a:gd name="T70" fmla="*/ 122 w 136"/>
                <a:gd name="T71" fmla="*/ 17 h 66"/>
                <a:gd name="T72" fmla="*/ 115 w 136"/>
                <a:gd name="T73" fmla="*/ 20 h 66"/>
                <a:gd name="T74" fmla="*/ 108 w 136"/>
                <a:gd name="T75" fmla="*/ 24 h 66"/>
                <a:gd name="T76" fmla="*/ 98 w 136"/>
                <a:gd name="T77" fmla="*/ 31 h 66"/>
                <a:gd name="T78" fmla="*/ 84 w 136"/>
                <a:gd name="T79" fmla="*/ 38 h 66"/>
                <a:gd name="T80" fmla="*/ 74 w 136"/>
                <a:gd name="T81" fmla="*/ 41 h 66"/>
                <a:gd name="T82" fmla="*/ 63 w 136"/>
                <a:gd name="T83" fmla="*/ 48 h 66"/>
                <a:gd name="T84" fmla="*/ 53 w 136"/>
                <a:gd name="T85" fmla="*/ 55 h 66"/>
                <a:gd name="T86" fmla="*/ 46 w 136"/>
                <a:gd name="T87" fmla="*/ 59 h 66"/>
                <a:gd name="T88" fmla="*/ 39 w 136"/>
                <a:gd name="T89" fmla="*/ 62 h 66"/>
                <a:gd name="T90" fmla="*/ 35 w 136"/>
                <a:gd name="T91" fmla="*/ 62 h 66"/>
                <a:gd name="T92" fmla="*/ 32 w 136"/>
                <a:gd name="T93" fmla="*/ 66 h 66"/>
                <a:gd name="T94" fmla="*/ 28 w 136"/>
                <a:gd name="T95" fmla="*/ 66 h 66"/>
                <a:gd name="T96" fmla="*/ 28 w 136"/>
                <a:gd name="T9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" h="66">
                  <a:moveTo>
                    <a:pt x="28" y="66"/>
                  </a:moveTo>
                  <a:lnTo>
                    <a:pt x="25" y="66"/>
                  </a:lnTo>
                  <a:lnTo>
                    <a:pt x="21" y="66"/>
                  </a:lnTo>
                  <a:lnTo>
                    <a:pt x="18" y="62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2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7" y="34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5" y="31"/>
                  </a:lnTo>
                  <a:lnTo>
                    <a:pt x="42" y="27"/>
                  </a:lnTo>
                  <a:lnTo>
                    <a:pt x="53" y="24"/>
                  </a:lnTo>
                  <a:lnTo>
                    <a:pt x="63" y="17"/>
                  </a:lnTo>
                  <a:lnTo>
                    <a:pt x="77" y="14"/>
                  </a:lnTo>
                  <a:lnTo>
                    <a:pt x="91" y="10"/>
                  </a:lnTo>
                  <a:lnTo>
                    <a:pt x="101" y="3"/>
                  </a:lnTo>
                  <a:lnTo>
                    <a:pt x="112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6" y="3"/>
                  </a:lnTo>
                  <a:lnTo>
                    <a:pt x="133" y="3"/>
                  </a:lnTo>
                  <a:lnTo>
                    <a:pt x="133" y="7"/>
                  </a:lnTo>
                  <a:lnTo>
                    <a:pt x="129" y="10"/>
                  </a:lnTo>
                  <a:lnTo>
                    <a:pt x="122" y="17"/>
                  </a:lnTo>
                  <a:lnTo>
                    <a:pt x="115" y="20"/>
                  </a:lnTo>
                  <a:lnTo>
                    <a:pt x="108" y="24"/>
                  </a:lnTo>
                  <a:lnTo>
                    <a:pt x="98" y="31"/>
                  </a:lnTo>
                  <a:lnTo>
                    <a:pt x="84" y="38"/>
                  </a:lnTo>
                  <a:lnTo>
                    <a:pt x="74" y="41"/>
                  </a:lnTo>
                  <a:lnTo>
                    <a:pt x="63" y="48"/>
                  </a:lnTo>
                  <a:lnTo>
                    <a:pt x="53" y="55"/>
                  </a:lnTo>
                  <a:lnTo>
                    <a:pt x="46" y="59"/>
                  </a:lnTo>
                  <a:lnTo>
                    <a:pt x="39" y="62"/>
                  </a:lnTo>
                  <a:lnTo>
                    <a:pt x="35" y="62"/>
                  </a:lnTo>
                  <a:lnTo>
                    <a:pt x="32" y="66"/>
                  </a:lnTo>
                  <a:lnTo>
                    <a:pt x="28" y="66"/>
                  </a:lnTo>
                  <a:lnTo>
                    <a:pt x="28" y="6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9">
              <a:extLst>
                <a:ext uri="{FF2B5EF4-FFF2-40B4-BE49-F238E27FC236}">
                  <a16:creationId xmlns:a16="http://schemas.microsoft.com/office/drawing/2014/main" id="{04EDFD89-5776-43A7-921E-8AAF9CB6D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760" y="17750097"/>
              <a:ext cx="541244" cy="368268"/>
            </a:xfrm>
            <a:custGeom>
              <a:avLst/>
              <a:gdLst>
                <a:gd name="T0" fmla="*/ 6 w 97"/>
                <a:gd name="T1" fmla="*/ 14 h 66"/>
                <a:gd name="T2" fmla="*/ 20 w 97"/>
                <a:gd name="T3" fmla="*/ 14 h 66"/>
                <a:gd name="T4" fmla="*/ 31 w 97"/>
                <a:gd name="T5" fmla="*/ 10 h 66"/>
                <a:gd name="T6" fmla="*/ 38 w 97"/>
                <a:gd name="T7" fmla="*/ 10 h 66"/>
                <a:gd name="T8" fmla="*/ 45 w 97"/>
                <a:gd name="T9" fmla="*/ 10 h 66"/>
                <a:gd name="T10" fmla="*/ 52 w 97"/>
                <a:gd name="T11" fmla="*/ 7 h 66"/>
                <a:gd name="T12" fmla="*/ 52 w 97"/>
                <a:gd name="T13" fmla="*/ 7 h 66"/>
                <a:gd name="T14" fmla="*/ 55 w 97"/>
                <a:gd name="T15" fmla="*/ 3 h 66"/>
                <a:gd name="T16" fmla="*/ 55 w 97"/>
                <a:gd name="T17" fmla="*/ 3 h 66"/>
                <a:gd name="T18" fmla="*/ 59 w 97"/>
                <a:gd name="T19" fmla="*/ 3 h 66"/>
                <a:gd name="T20" fmla="*/ 66 w 97"/>
                <a:gd name="T21" fmla="*/ 0 h 66"/>
                <a:gd name="T22" fmla="*/ 69 w 97"/>
                <a:gd name="T23" fmla="*/ 3 h 66"/>
                <a:gd name="T24" fmla="*/ 76 w 97"/>
                <a:gd name="T25" fmla="*/ 3 h 66"/>
                <a:gd name="T26" fmla="*/ 87 w 97"/>
                <a:gd name="T27" fmla="*/ 7 h 66"/>
                <a:gd name="T28" fmla="*/ 94 w 97"/>
                <a:gd name="T29" fmla="*/ 10 h 66"/>
                <a:gd name="T30" fmla="*/ 97 w 97"/>
                <a:gd name="T31" fmla="*/ 10 h 66"/>
                <a:gd name="T32" fmla="*/ 97 w 97"/>
                <a:gd name="T33" fmla="*/ 14 h 66"/>
                <a:gd name="T34" fmla="*/ 97 w 97"/>
                <a:gd name="T35" fmla="*/ 17 h 66"/>
                <a:gd name="T36" fmla="*/ 97 w 97"/>
                <a:gd name="T37" fmla="*/ 21 h 66"/>
                <a:gd name="T38" fmla="*/ 94 w 97"/>
                <a:gd name="T39" fmla="*/ 24 h 66"/>
                <a:gd name="T40" fmla="*/ 90 w 97"/>
                <a:gd name="T41" fmla="*/ 24 h 66"/>
                <a:gd name="T42" fmla="*/ 87 w 97"/>
                <a:gd name="T43" fmla="*/ 28 h 66"/>
                <a:gd name="T44" fmla="*/ 80 w 97"/>
                <a:gd name="T45" fmla="*/ 28 h 66"/>
                <a:gd name="T46" fmla="*/ 73 w 97"/>
                <a:gd name="T47" fmla="*/ 35 h 66"/>
                <a:gd name="T48" fmla="*/ 66 w 97"/>
                <a:gd name="T49" fmla="*/ 38 h 66"/>
                <a:gd name="T50" fmla="*/ 55 w 97"/>
                <a:gd name="T51" fmla="*/ 49 h 66"/>
                <a:gd name="T52" fmla="*/ 48 w 97"/>
                <a:gd name="T53" fmla="*/ 56 h 66"/>
                <a:gd name="T54" fmla="*/ 38 w 97"/>
                <a:gd name="T55" fmla="*/ 63 h 66"/>
                <a:gd name="T56" fmla="*/ 27 w 97"/>
                <a:gd name="T57" fmla="*/ 66 h 66"/>
                <a:gd name="T58" fmla="*/ 17 w 97"/>
                <a:gd name="T59" fmla="*/ 66 h 66"/>
                <a:gd name="T60" fmla="*/ 24 w 97"/>
                <a:gd name="T61" fmla="*/ 56 h 66"/>
                <a:gd name="T62" fmla="*/ 31 w 97"/>
                <a:gd name="T63" fmla="*/ 49 h 66"/>
                <a:gd name="T64" fmla="*/ 34 w 97"/>
                <a:gd name="T65" fmla="*/ 42 h 66"/>
                <a:gd name="T66" fmla="*/ 41 w 97"/>
                <a:gd name="T67" fmla="*/ 35 h 66"/>
                <a:gd name="T68" fmla="*/ 41 w 97"/>
                <a:gd name="T69" fmla="*/ 31 h 66"/>
                <a:gd name="T70" fmla="*/ 45 w 97"/>
                <a:gd name="T71" fmla="*/ 28 h 66"/>
                <a:gd name="T72" fmla="*/ 48 w 97"/>
                <a:gd name="T73" fmla="*/ 28 h 66"/>
                <a:gd name="T74" fmla="*/ 48 w 97"/>
                <a:gd name="T75" fmla="*/ 28 h 66"/>
                <a:gd name="T76" fmla="*/ 45 w 97"/>
                <a:gd name="T77" fmla="*/ 28 h 66"/>
                <a:gd name="T78" fmla="*/ 45 w 97"/>
                <a:gd name="T79" fmla="*/ 28 h 66"/>
                <a:gd name="T80" fmla="*/ 41 w 97"/>
                <a:gd name="T81" fmla="*/ 28 h 66"/>
                <a:gd name="T82" fmla="*/ 38 w 97"/>
                <a:gd name="T83" fmla="*/ 31 h 66"/>
                <a:gd name="T84" fmla="*/ 31 w 97"/>
                <a:gd name="T85" fmla="*/ 31 h 66"/>
                <a:gd name="T86" fmla="*/ 24 w 97"/>
                <a:gd name="T87" fmla="*/ 31 h 66"/>
                <a:gd name="T88" fmla="*/ 13 w 97"/>
                <a:gd name="T89" fmla="*/ 31 h 66"/>
                <a:gd name="T90" fmla="*/ 0 w 97"/>
                <a:gd name="T91" fmla="*/ 31 h 66"/>
                <a:gd name="T92" fmla="*/ 6 w 97"/>
                <a:gd name="T93" fmla="*/ 14 h 66"/>
                <a:gd name="T94" fmla="*/ 6 w 97"/>
                <a:gd name="T95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7" h="66">
                  <a:moveTo>
                    <a:pt x="6" y="14"/>
                  </a:moveTo>
                  <a:lnTo>
                    <a:pt x="20" y="14"/>
                  </a:lnTo>
                  <a:lnTo>
                    <a:pt x="31" y="10"/>
                  </a:lnTo>
                  <a:lnTo>
                    <a:pt x="38" y="10"/>
                  </a:lnTo>
                  <a:lnTo>
                    <a:pt x="45" y="10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69" y="3"/>
                  </a:lnTo>
                  <a:lnTo>
                    <a:pt x="76" y="3"/>
                  </a:lnTo>
                  <a:lnTo>
                    <a:pt x="87" y="7"/>
                  </a:lnTo>
                  <a:lnTo>
                    <a:pt x="94" y="10"/>
                  </a:lnTo>
                  <a:lnTo>
                    <a:pt x="97" y="10"/>
                  </a:lnTo>
                  <a:lnTo>
                    <a:pt x="97" y="14"/>
                  </a:lnTo>
                  <a:lnTo>
                    <a:pt x="97" y="17"/>
                  </a:lnTo>
                  <a:lnTo>
                    <a:pt x="97" y="21"/>
                  </a:lnTo>
                  <a:lnTo>
                    <a:pt x="94" y="24"/>
                  </a:lnTo>
                  <a:lnTo>
                    <a:pt x="90" y="24"/>
                  </a:lnTo>
                  <a:lnTo>
                    <a:pt x="87" y="28"/>
                  </a:lnTo>
                  <a:lnTo>
                    <a:pt x="80" y="28"/>
                  </a:lnTo>
                  <a:lnTo>
                    <a:pt x="73" y="35"/>
                  </a:lnTo>
                  <a:lnTo>
                    <a:pt x="66" y="38"/>
                  </a:lnTo>
                  <a:lnTo>
                    <a:pt x="55" y="49"/>
                  </a:lnTo>
                  <a:lnTo>
                    <a:pt x="48" y="56"/>
                  </a:lnTo>
                  <a:lnTo>
                    <a:pt x="38" y="63"/>
                  </a:lnTo>
                  <a:lnTo>
                    <a:pt x="27" y="66"/>
                  </a:lnTo>
                  <a:lnTo>
                    <a:pt x="17" y="66"/>
                  </a:lnTo>
                  <a:lnTo>
                    <a:pt x="24" y="56"/>
                  </a:lnTo>
                  <a:lnTo>
                    <a:pt x="31" y="49"/>
                  </a:lnTo>
                  <a:lnTo>
                    <a:pt x="34" y="42"/>
                  </a:lnTo>
                  <a:lnTo>
                    <a:pt x="41" y="35"/>
                  </a:lnTo>
                  <a:lnTo>
                    <a:pt x="41" y="31"/>
                  </a:lnTo>
                  <a:lnTo>
                    <a:pt x="45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1" y="28"/>
                  </a:lnTo>
                  <a:lnTo>
                    <a:pt x="38" y="31"/>
                  </a:lnTo>
                  <a:lnTo>
                    <a:pt x="31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0" y="31"/>
                  </a:lnTo>
                  <a:lnTo>
                    <a:pt x="6" y="14"/>
                  </a:lnTo>
                  <a:lnTo>
                    <a:pt x="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0">
              <a:extLst>
                <a:ext uri="{FF2B5EF4-FFF2-40B4-BE49-F238E27FC236}">
                  <a16:creationId xmlns:a16="http://schemas.microsoft.com/office/drawing/2014/main" id="{6462004B-8BED-4395-B3A4-C2667960A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999" y="18062567"/>
              <a:ext cx="468705" cy="1032267"/>
            </a:xfrm>
            <a:custGeom>
              <a:avLst/>
              <a:gdLst>
                <a:gd name="T0" fmla="*/ 52 w 84"/>
                <a:gd name="T1" fmla="*/ 146 h 185"/>
                <a:gd name="T2" fmla="*/ 45 w 84"/>
                <a:gd name="T3" fmla="*/ 157 h 185"/>
                <a:gd name="T4" fmla="*/ 38 w 84"/>
                <a:gd name="T5" fmla="*/ 167 h 185"/>
                <a:gd name="T6" fmla="*/ 28 w 84"/>
                <a:gd name="T7" fmla="*/ 174 h 185"/>
                <a:gd name="T8" fmla="*/ 21 w 84"/>
                <a:gd name="T9" fmla="*/ 178 h 185"/>
                <a:gd name="T10" fmla="*/ 14 w 84"/>
                <a:gd name="T11" fmla="*/ 181 h 185"/>
                <a:gd name="T12" fmla="*/ 7 w 84"/>
                <a:gd name="T13" fmla="*/ 185 h 185"/>
                <a:gd name="T14" fmla="*/ 3 w 84"/>
                <a:gd name="T15" fmla="*/ 185 h 185"/>
                <a:gd name="T16" fmla="*/ 0 w 84"/>
                <a:gd name="T17" fmla="*/ 185 h 185"/>
                <a:gd name="T18" fmla="*/ 0 w 84"/>
                <a:gd name="T19" fmla="*/ 181 h 185"/>
                <a:gd name="T20" fmla="*/ 0 w 84"/>
                <a:gd name="T21" fmla="*/ 178 h 185"/>
                <a:gd name="T22" fmla="*/ 3 w 84"/>
                <a:gd name="T23" fmla="*/ 174 h 185"/>
                <a:gd name="T24" fmla="*/ 7 w 84"/>
                <a:gd name="T25" fmla="*/ 167 h 185"/>
                <a:gd name="T26" fmla="*/ 10 w 84"/>
                <a:gd name="T27" fmla="*/ 160 h 185"/>
                <a:gd name="T28" fmla="*/ 17 w 84"/>
                <a:gd name="T29" fmla="*/ 153 h 185"/>
                <a:gd name="T30" fmla="*/ 28 w 84"/>
                <a:gd name="T31" fmla="*/ 136 h 185"/>
                <a:gd name="T32" fmla="*/ 35 w 84"/>
                <a:gd name="T33" fmla="*/ 126 h 185"/>
                <a:gd name="T34" fmla="*/ 38 w 84"/>
                <a:gd name="T35" fmla="*/ 115 h 185"/>
                <a:gd name="T36" fmla="*/ 45 w 84"/>
                <a:gd name="T37" fmla="*/ 105 h 185"/>
                <a:gd name="T38" fmla="*/ 49 w 84"/>
                <a:gd name="T39" fmla="*/ 94 h 185"/>
                <a:gd name="T40" fmla="*/ 49 w 84"/>
                <a:gd name="T41" fmla="*/ 80 h 185"/>
                <a:gd name="T42" fmla="*/ 52 w 84"/>
                <a:gd name="T43" fmla="*/ 70 h 185"/>
                <a:gd name="T44" fmla="*/ 52 w 84"/>
                <a:gd name="T45" fmla="*/ 59 h 185"/>
                <a:gd name="T46" fmla="*/ 52 w 84"/>
                <a:gd name="T47" fmla="*/ 49 h 185"/>
                <a:gd name="T48" fmla="*/ 52 w 84"/>
                <a:gd name="T49" fmla="*/ 42 h 185"/>
                <a:gd name="T50" fmla="*/ 52 w 84"/>
                <a:gd name="T51" fmla="*/ 28 h 185"/>
                <a:gd name="T52" fmla="*/ 52 w 84"/>
                <a:gd name="T53" fmla="*/ 14 h 185"/>
                <a:gd name="T54" fmla="*/ 49 w 84"/>
                <a:gd name="T55" fmla="*/ 0 h 185"/>
                <a:gd name="T56" fmla="*/ 84 w 84"/>
                <a:gd name="T57" fmla="*/ 7 h 185"/>
                <a:gd name="T58" fmla="*/ 84 w 84"/>
                <a:gd name="T59" fmla="*/ 31 h 185"/>
                <a:gd name="T60" fmla="*/ 80 w 84"/>
                <a:gd name="T61" fmla="*/ 56 h 185"/>
                <a:gd name="T62" fmla="*/ 80 w 84"/>
                <a:gd name="T63" fmla="*/ 73 h 185"/>
                <a:gd name="T64" fmla="*/ 77 w 84"/>
                <a:gd name="T65" fmla="*/ 91 h 185"/>
                <a:gd name="T66" fmla="*/ 73 w 84"/>
                <a:gd name="T67" fmla="*/ 108 h 185"/>
                <a:gd name="T68" fmla="*/ 66 w 84"/>
                <a:gd name="T69" fmla="*/ 122 h 185"/>
                <a:gd name="T70" fmla="*/ 63 w 84"/>
                <a:gd name="T71" fmla="*/ 136 h 185"/>
                <a:gd name="T72" fmla="*/ 52 w 84"/>
                <a:gd name="T73" fmla="*/ 146 h 185"/>
                <a:gd name="T74" fmla="*/ 52 w 84"/>
                <a:gd name="T75" fmla="*/ 1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" h="185">
                  <a:moveTo>
                    <a:pt x="52" y="146"/>
                  </a:moveTo>
                  <a:lnTo>
                    <a:pt x="45" y="157"/>
                  </a:lnTo>
                  <a:lnTo>
                    <a:pt x="38" y="167"/>
                  </a:lnTo>
                  <a:lnTo>
                    <a:pt x="28" y="174"/>
                  </a:lnTo>
                  <a:lnTo>
                    <a:pt x="21" y="178"/>
                  </a:lnTo>
                  <a:lnTo>
                    <a:pt x="14" y="181"/>
                  </a:lnTo>
                  <a:lnTo>
                    <a:pt x="7" y="185"/>
                  </a:lnTo>
                  <a:lnTo>
                    <a:pt x="3" y="185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0" y="178"/>
                  </a:lnTo>
                  <a:lnTo>
                    <a:pt x="3" y="174"/>
                  </a:lnTo>
                  <a:lnTo>
                    <a:pt x="7" y="167"/>
                  </a:lnTo>
                  <a:lnTo>
                    <a:pt x="10" y="160"/>
                  </a:lnTo>
                  <a:lnTo>
                    <a:pt x="17" y="153"/>
                  </a:lnTo>
                  <a:lnTo>
                    <a:pt x="28" y="136"/>
                  </a:lnTo>
                  <a:lnTo>
                    <a:pt x="35" y="126"/>
                  </a:lnTo>
                  <a:lnTo>
                    <a:pt x="38" y="115"/>
                  </a:lnTo>
                  <a:lnTo>
                    <a:pt x="45" y="105"/>
                  </a:lnTo>
                  <a:lnTo>
                    <a:pt x="49" y="94"/>
                  </a:lnTo>
                  <a:lnTo>
                    <a:pt x="49" y="80"/>
                  </a:lnTo>
                  <a:lnTo>
                    <a:pt x="52" y="70"/>
                  </a:lnTo>
                  <a:lnTo>
                    <a:pt x="52" y="59"/>
                  </a:lnTo>
                  <a:lnTo>
                    <a:pt x="52" y="49"/>
                  </a:lnTo>
                  <a:lnTo>
                    <a:pt x="52" y="42"/>
                  </a:lnTo>
                  <a:lnTo>
                    <a:pt x="52" y="28"/>
                  </a:lnTo>
                  <a:lnTo>
                    <a:pt x="52" y="14"/>
                  </a:lnTo>
                  <a:lnTo>
                    <a:pt x="49" y="0"/>
                  </a:lnTo>
                  <a:lnTo>
                    <a:pt x="84" y="7"/>
                  </a:lnTo>
                  <a:lnTo>
                    <a:pt x="84" y="31"/>
                  </a:lnTo>
                  <a:lnTo>
                    <a:pt x="80" y="56"/>
                  </a:lnTo>
                  <a:lnTo>
                    <a:pt x="80" y="73"/>
                  </a:lnTo>
                  <a:lnTo>
                    <a:pt x="77" y="91"/>
                  </a:lnTo>
                  <a:lnTo>
                    <a:pt x="73" y="108"/>
                  </a:lnTo>
                  <a:lnTo>
                    <a:pt x="66" y="122"/>
                  </a:lnTo>
                  <a:lnTo>
                    <a:pt x="63" y="136"/>
                  </a:lnTo>
                  <a:lnTo>
                    <a:pt x="52" y="146"/>
                  </a:lnTo>
                  <a:lnTo>
                    <a:pt x="52" y="1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1">
              <a:extLst>
                <a:ext uri="{FF2B5EF4-FFF2-40B4-BE49-F238E27FC236}">
                  <a16:creationId xmlns:a16="http://schemas.microsoft.com/office/drawing/2014/main" id="{E5B53AB3-EF0A-4F88-B2EE-A671959D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206" y="17962130"/>
              <a:ext cx="937409" cy="1188502"/>
            </a:xfrm>
            <a:custGeom>
              <a:avLst/>
              <a:gdLst>
                <a:gd name="T0" fmla="*/ 143 w 168"/>
                <a:gd name="T1" fmla="*/ 210 h 213"/>
                <a:gd name="T2" fmla="*/ 136 w 168"/>
                <a:gd name="T3" fmla="*/ 213 h 213"/>
                <a:gd name="T4" fmla="*/ 129 w 168"/>
                <a:gd name="T5" fmla="*/ 210 h 213"/>
                <a:gd name="T6" fmla="*/ 126 w 168"/>
                <a:gd name="T7" fmla="*/ 203 h 213"/>
                <a:gd name="T8" fmla="*/ 126 w 168"/>
                <a:gd name="T9" fmla="*/ 192 h 213"/>
                <a:gd name="T10" fmla="*/ 119 w 168"/>
                <a:gd name="T11" fmla="*/ 182 h 213"/>
                <a:gd name="T12" fmla="*/ 105 w 168"/>
                <a:gd name="T13" fmla="*/ 171 h 213"/>
                <a:gd name="T14" fmla="*/ 98 w 168"/>
                <a:gd name="T15" fmla="*/ 161 h 213"/>
                <a:gd name="T16" fmla="*/ 98 w 168"/>
                <a:gd name="T17" fmla="*/ 154 h 213"/>
                <a:gd name="T18" fmla="*/ 105 w 168"/>
                <a:gd name="T19" fmla="*/ 154 h 213"/>
                <a:gd name="T20" fmla="*/ 119 w 168"/>
                <a:gd name="T21" fmla="*/ 154 h 213"/>
                <a:gd name="T22" fmla="*/ 129 w 168"/>
                <a:gd name="T23" fmla="*/ 158 h 213"/>
                <a:gd name="T24" fmla="*/ 133 w 168"/>
                <a:gd name="T25" fmla="*/ 158 h 213"/>
                <a:gd name="T26" fmla="*/ 133 w 168"/>
                <a:gd name="T27" fmla="*/ 154 h 213"/>
                <a:gd name="T28" fmla="*/ 136 w 168"/>
                <a:gd name="T29" fmla="*/ 147 h 213"/>
                <a:gd name="T30" fmla="*/ 136 w 168"/>
                <a:gd name="T31" fmla="*/ 140 h 213"/>
                <a:gd name="T32" fmla="*/ 136 w 168"/>
                <a:gd name="T33" fmla="*/ 126 h 213"/>
                <a:gd name="T34" fmla="*/ 136 w 168"/>
                <a:gd name="T35" fmla="*/ 102 h 213"/>
                <a:gd name="T36" fmla="*/ 133 w 168"/>
                <a:gd name="T37" fmla="*/ 74 h 213"/>
                <a:gd name="T38" fmla="*/ 133 w 168"/>
                <a:gd name="T39" fmla="*/ 49 h 213"/>
                <a:gd name="T40" fmla="*/ 129 w 168"/>
                <a:gd name="T41" fmla="*/ 35 h 213"/>
                <a:gd name="T42" fmla="*/ 126 w 168"/>
                <a:gd name="T43" fmla="*/ 32 h 213"/>
                <a:gd name="T44" fmla="*/ 119 w 168"/>
                <a:gd name="T45" fmla="*/ 28 h 213"/>
                <a:gd name="T46" fmla="*/ 101 w 168"/>
                <a:gd name="T47" fmla="*/ 32 h 213"/>
                <a:gd name="T48" fmla="*/ 73 w 168"/>
                <a:gd name="T49" fmla="*/ 35 h 213"/>
                <a:gd name="T50" fmla="*/ 42 w 168"/>
                <a:gd name="T51" fmla="*/ 39 h 213"/>
                <a:gd name="T52" fmla="*/ 14 w 168"/>
                <a:gd name="T53" fmla="*/ 42 h 213"/>
                <a:gd name="T54" fmla="*/ 0 w 168"/>
                <a:gd name="T55" fmla="*/ 25 h 213"/>
                <a:gd name="T56" fmla="*/ 35 w 168"/>
                <a:gd name="T57" fmla="*/ 21 h 213"/>
                <a:gd name="T58" fmla="*/ 70 w 168"/>
                <a:gd name="T59" fmla="*/ 14 h 213"/>
                <a:gd name="T60" fmla="*/ 87 w 168"/>
                <a:gd name="T61" fmla="*/ 11 h 213"/>
                <a:gd name="T62" fmla="*/ 101 w 168"/>
                <a:gd name="T63" fmla="*/ 7 h 213"/>
                <a:gd name="T64" fmla="*/ 108 w 168"/>
                <a:gd name="T65" fmla="*/ 7 h 213"/>
                <a:gd name="T66" fmla="*/ 115 w 168"/>
                <a:gd name="T67" fmla="*/ 4 h 213"/>
                <a:gd name="T68" fmla="*/ 119 w 168"/>
                <a:gd name="T69" fmla="*/ 4 h 213"/>
                <a:gd name="T70" fmla="*/ 129 w 168"/>
                <a:gd name="T71" fmla="*/ 4 h 213"/>
                <a:gd name="T72" fmla="*/ 143 w 168"/>
                <a:gd name="T73" fmla="*/ 7 h 213"/>
                <a:gd name="T74" fmla="*/ 157 w 168"/>
                <a:gd name="T75" fmla="*/ 18 h 213"/>
                <a:gd name="T76" fmla="*/ 168 w 168"/>
                <a:gd name="T77" fmla="*/ 25 h 213"/>
                <a:gd name="T78" fmla="*/ 168 w 168"/>
                <a:gd name="T79" fmla="*/ 35 h 213"/>
                <a:gd name="T80" fmla="*/ 164 w 168"/>
                <a:gd name="T81" fmla="*/ 39 h 213"/>
                <a:gd name="T82" fmla="*/ 164 w 168"/>
                <a:gd name="T83" fmla="*/ 46 h 213"/>
                <a:gd name="T84" fmla="*/ 164 w 168"/>
                <a:gd name="T85" fmla="*/ 53 h 213"/>
                <a:gd name="T86" fmla="*/ 161 w 168"/>
                <a:gd name="T87" fmla="*/ 67 h 213"/>
                <a:gd name="T88" fmla="*/ 164 w 168"/>
                <a:gd name="T89" fmla="*/ 105 h 213"/>
                <a:gd name="T90" fmla="*/ 164 w 168"/>
                <a:gd name="T91" fmla="*/ 147 h 213"/>
                <a:gd name="T92" fmla="*/ 164 w 168"/>
                <a:gd name="T93" fmla="*/ 171 h 213"/>
                <a:gd name="T94" fmla="*/ 161 w 168"/>
                <a:gd name="T95" fmla="*/ 189 h 213"/>
                <a:gd name="T96" fmla="*/ 154 w 168"/>
                <a:gd name="T97" fmla="*/ 199 h 213"/>
                <a:gd name="T98" fmla="*/ 147 w 168"/>
                <a:gd name="T99" fmla="*/ 2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" h="213">
                  <a:moveTo>
                    <a:pt x="147" y="206"/>
                  </a:moveTo>
                  <a:lnTo>
                    <a:pt x="143" y="210"/>
                  </a:lnTo>
                  <a:lnTo>
                    <a:pt x="140" y="210"/>
                  </a:lnTo>
                  <a:lnTo>
                    <a:pt x="136" y="213"/>
                  </a:lnTo>
                  <a:lnTo>
                    <a:pt x="133" y="213"/>
                  </a:lnTo>
                  <a:lnTo>
                    <a:pt x="129" y="210"/>
                  </a:lnTo>
                  <a:lnTo>
                    <a:pt x="126" y="206"/>
                  </a:lnTo>
                  <a:lnTo>
                    <a:pt x="126" y="203"/>
                  </a:lnTo>
                  <a:lnTo>
                    <a:pt x="126" y="199"/>
                  </a:lnTo>
                  <a:lnTo>
                    <a:pt x="126" y="192"/>
                  </a:lnTo>
                  <a:lnTo>
                    <a:pt x="122" y="189"/>
                  </a:lnTo>
                  <a:lnTo>
                    <a:pt x="119" y="182"/>
                  </a:lnTo>
                  <a:lnTo>
                    <a:pt x="112" y="178"/>
                  </a:lnTo>
                  <a:lnTo>
                    <a:pt x="105" y="171"/>
                  </a:lnTo>
                  <a:lnTo>
                    <a:pt x="101" y="168"/>
                  </a:lnTo>
                  <a:lnTo>
                    <a:pt x="98" y="161"/>
                  </a:lnTo>
                  <a:lnTo>
                    <a:pt x="98" y="158"/>
                  </a:lnTo>
                  <a:lnTo>
                    <a:pt x="98" y="154"/>
                  </a:lnTo>
                  <a:lnTo>
                    <a:pt x="101" y="15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54"/>
                  </a:lnTo>
                  <a:lnTo>
                    <a:pt x="126" y="158"/>
                  </a:lnTo>
                  <a:lnTo>
                    <a:pt x="129" y="158"/>
                  </a:lnTo>
                  <a:lnTo>
                    <a:pt x="129" y="158"/>
                  </a:lnTo>
                  <a:lnTo>
                    <a:pt x="133" y="158"/>
                  </a:lnTo>
                  <a:lnTo>
                    <a:pt x="133" y="154"/>
                  </a:lnTo>
                  <a:lnTo>
                    <a:pt x="133" y="154"/>
                  </a:lnTo>
                  <a:lnTo>
                    <a:pt x="133" y="151"/>
                  </a:lnTo>
                  <a:lnTo>
                    <a:pt x="136" y="147"/>
                  </a:lnTo>
                  <a:lnTo>
                    <a:pt x="136" y="144"/>
                  </a:lnTo>
                  <a:lnTo>
                    <a:pt x="136" y="140"/>
                  </a:lnTo>
                  <a:lnTo>
                    <a:pt x="136" y="133"/>
                  </a:lnTo>
                  <a:lnTo>
                    <a:pt x="136" y="126"/>
                  </a:lnTo>
                  <a:lnTo>
                    <a:pt x="136" y="119"/>
                  </a:lnTo>
                  <a:lnTo>
                    <a:pt x="136" y="102"/>
                  </a:lnTo>
                  <a:lnTo>
                    <a:pt x="136" y="88"/>
                  </a:lnTo>
                  <a:lnTo>
                    <a:pt x="133" y="74"/>
                  </a:lnTo>
                  <a:lnTo>
                    <a:pt x="133" y="60"/>
                  </a:lnTo>
                  <a:lnTo>
                    <a:pt x="133" y="49"/>
                  </a:lnTo>
                  <a:lnTo>
                    <a:pt x="133" y="42"/>
                  </a:lnTo>
                  <a:lnTo>
                    <a:pt x="129" y="35"/>
                  </a:lnTo>
                  <a:lnTo>
                    <a:pt x="129" y="32"/>
                  </a:lnTo>
                  <a:lnTo>
                    <a:pt x="126" y="32"/>
                  </a:lnTo>
                  <a:lnTo>
                    <a:pt x="122" y="28"/>
                  </a:lnTo>
                  <a:lnTo>
                    <a:pt x="119" y="28"/>
                  </a:lnTo>
                  <a:lnTo>
                    <a:pt x="108" y="28"/>
                  </a:lnTo>
                  <a:lnTo>
                    <a:pt x="101" y="32"/>
                  </a:lnTo>
                  <a:lnTo>
                    <a:pt x="87" y="32"/>
                  </a:lnTo>
                  <a:lnTo>
                    <a:pt x="73" y="35"/>
                  </a:lnTo>
                  <a:lnTo>
                    <a:pt x="59" y="35"/>
                  </a:lnTo>
                  <a:lnTo>
                    <a:pt x="42" y="39"/>
                  </a:lnTo>
                  <a:lnTo>
                    <a:pt x="28" y="42"/>
                  </a:lnTo>
                  <a:lnTo>
                    <a:pt x="14" y="42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18" y="21"/>
                  </a:lnTo>
                  <a:lnTo>
                    <a:pt x="35" y="21"/>
                  </a:lnTo>
                  <a:lnTo>
                    <a:pt x="52" y="18"/>
                  </a:lnTo>
                  <a:lnTo>
                    <a:pt x="70" y="14"/>
                  </a:lnTo>
                  <a:lnTo>
                    <a:pt x="80" y="14"/>
                  </a:lnTo>
                  <a:lnTo>
                    <a:pt x="87" y="11"/>
                  </a:lnTo>
                  <a:lnTo>
                    <a:pt x="94" y="11"/>
                  </a:lnTo>
                  <a:lnTo>
                    <a:pt x="101" y="7"/>
                  </a:lnTo>
                  <a:lnTo>
                    <a:pt x="105" y="7"/>
                  </a:lnTo>
                  <a:lnTo>
                    <a:pt x="108" y="7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6" y="0"/>
                  </a:lnTo>
                  <a:lnTo>
                    <a:pt x="129" y="4"/>
                  </a:lnTo>
                  <a:lnTo>
                    <a:pt x="136" y="4"/>
                  </a:lnTo>
                  <a:lnTo>
                    <a:pt x="143" y="7"/>
                  </a:lnTo>
                  <a:lnTo>
                    <a:pt x="150" y="11"/>
                  </a:lnTo>
                  <a:lnTo>
                    <a:pt x="157" y="18"/>
                  </a:lnTo>
                  <a:lnTo>
                    <a:pt x="164" y="21"/>
                  </a:lnTo>
                  <a:lnTo>
                    <a:pt x="168" y="25"/>
                  </a:lnTo>
                  <a:lnTo>
                    <a:pt x="168" y="28"/>
                  </a:lnTo>
                  <a:lnTo>
                    <a:pt x="168" y="35"/>
                  </a:lnTo>
                  <a:lnTo>
                    <a:pt x="164" y="39"/>
                  </a:lnTo>
                  <a:lnTo>
                    <a:pt x="164" y="39"/>
                  </a:lnTo>
                  <a:lnTo>
                    <a:pt x="164" y="42"/>
                  </a:lnTo>
                  <a:lnTo>
                    <a:pt x="164" y="46"/>
                  </a:lnTo>
                  <a:lnTo>
                    <a:pt x="164" y="49"/>
                  </a:lnTo>
                  <a:lnTo>
                    <a:pt x="164" y="53"/>
                  </a:lnTo>
                  <a:lnTo>
                    <a:pt x="164" y="60"/>
                  </a:lnTo>
                  <a:lnTo>
                    <a:pt x="161" y="67"/>
                  </a:lnTo>
                  <a:lnTo>
                    <a:pt x="161" y="74"/>
                  </a:lnTo>
                  <a:lnTo>
                    <a:pt x="164" y="105"/>
                  </a:lnTo>
                  <a:lnTo>
                    <a:pt x="164" y="133"/>
                  </a:lnTo>
                  <a:lnTo>
                    <a:pt x="164" y="147"/>
                  </a:lnTo>
                  <a:lnTo>
                    <a:pt x="164" y="161"/>
                  </a:lnTo>
                  <a:lnTo>
                    <a:pt x="164" y="171"/>
                  </a:lnTo>
                  <a:lnTo>
                    <a:pt x="161" y="182"/>
                  </a:lnTo>
                  <a:lnTo>
                    <a:pt x="161" y="189"/>
                  </a:lnTo>
                  <a:lnTo>
                    <a:pt x="157" y="196"/>
                  </a:lnTo>
                  <a:lnTo>
                    <a:pt x="154" y="199"/>
                  </a:lnTo>
                  <a:lnTo>
                    <a:pt x="147" y="206"/>
                  </a:lnTo>
                  <a:lnTo>
                    <a:pt x="147" y="20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2">
              <a:extLst>
                <a:ext uri="{FF2B5EF4-FFF2-40B4-BE49-F238E27FC236}">
                  <a16:creationId xmlns:a16="http://schemas.microsoft.com/office/drawing/2014/main" id="{87356306-B799-4350-8463-1E1853C36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441" y="18235539"/>
              <a:ext cx="507765" cy="156235"/>
            </a:xfrm>
            <a:custGeom>
              <a:avLst/>
              <a:gdLst>
                <a:gd name="T0" fmla="*/ 70 w 91"/>
                <a:gd name="T1" fmla="*/ 21 h 28"/>
                <a:gd name="T2" fmla="*/ 59 w 91"/>
                <a:gd name="T3" fmla="*/ 25 h 28"/>
                <a:gd name="T4" fmla="*/ 52 w 91"/>
                <a:gd name="T5" fmla="*/ 25 h 28"/>
                <a:gd name="T6" fmla="*/ 49 w 91"/>
                <a:gd name="T7" fmla="*/ 28 h 28"/>
                <a:gd name="T8" fmla="*/ 45 w 91"/>
                <a:gd name="T9" fmla="*/ 28 h 28"/>
                <a:gd name="T10" fmla="*/ 42 w 91"/>
                <a:gd name="T11" fmla="*/ 28 h 28"/>
                <a:gd name="T12" fmla="*/ 38 w 91"/>
                <a:gd name="T13" fmla="*/ 28 h 28"/>
                <a:gd name="T14" fmla="*/ 31 w 91"/>
                <a:gd name="T15" fmla="*/ 28 h 28"/>
                <a:gd name="T16" fmla="*/ 24 w 91"/>
                <a:gd name="T17" fmla="*/ 28 h 28"/>
                <a:gd name="T18" fmla="*/ 17 w 91"/>
                <a:gd name="T19" fmla="*/ 28 h 28"/>
                <a:gd name="T20" fmla="*/ 10 w 91"/>
                <a:gd name="T21" fmla="*/ 28 h 28"/>
                <a:gd name="T22" fmla="*/ 7 w 91"/>
                <a:gd name="T23" fmla="*/ 28 h 28"/>
                <a:gd name="T24" fmla="*/ 4 w 91"/>
                <a:gd name="T25" fmla="*/ 25 h 28"/>
                <a:gd name="T26" fmla="*/ 0 w 91"/>
                <a:gd name="T27" fmla="*/ 21 h 28"/>
                <a:gd name="T28" fmla="*/ 0 w 91"/>
                <a:gd name="T29" fmla="*/ 18 h 28"/>
                <a:gd name="T30" fmla="*/ 0 w 91"/>
                <a:gd name="T31" fmla="*/ 18 h 28"/>
                <a:gd name="T32" fmla="*/ 0 w 91"/>
                <a:gd name="T33" fmla="*/ 18 h 28"/>
                <a:gd name="T34" fmla="*/ 4 w 91"/>
                <a:gd name="T35" fmla="*/ 14 h 28"/>
                <a:gd name="T36" fmla="*/ 7 w 91"/>
                <a:gd name="T37" fmla="*/ 14 h 28"/>
                <a:gd name="T38" fmla="*/ 10 w 91"/>
                <a:gd name="T39" fmla="*/ 11 h 28"/>
                <a:gd name="T40" fmla="*/ 17 w 91"/>
                <a:gd name="T41" fmla="*/ 11 h 28"/>
                <a:gd name="T42" fmla="*/ 24 w 91"/>
                <a:gd name="T43" fmla="*/ 11 h 28"/>
                <a:gd name="T44" fmla="*/ 31 w 91"/>
                <a:gd name="T45" fmla="*/ 7 h 28"/>
                <a:gd name="T46" fmla="*/ 45 w 91"/>
                <a:gd name="T47" fmla="*/ 4 h 28"/>
                <a:gd name="T48" fmla="*/ 56 w 91"/>
                <a:gd name="T49" fmla="*/ 4 h 28"/>
                <a:gd name="T50" fmla="*/ 66 w 91"/>
                <a:gd name="T51" fmla="*/ 0 h 28"/>
                <a:gd name="T52" fmla="*/ 77 w 91"/>
                <a:gd name="T53" fmla="*/ 0 h 28"/>
                <a:gd name="T54" fmla="*/ 84 w 91"/>
                <a:gd name="T55" fmla="*/ 0 h 28"/>
                <a:gd name="T56" fmla="*/ 87 w 91"/>
                <a:gd name="T57" fmla="*/ 4 h 28"/>
                <a:gd name="T58" fmla="*/ 91 w 91"/>
                <a:gd name="T59" fmla="*/ 4 h 28"/>
                <a:gd name="T60" fmla="*/ 91 w 91"/>
                <a:gd name="T61" fmla="*/ 7 h 28"/>
                <a:gd name="T62" fmla="*/ 91 w 91"/>
                <a:gd name="T63" fmla="*/ 11 h 28"/>
                <a:gd name="T64" fmla="*/ 87 w 91"/>
                <a:gd name="T65" fmla="*/ 14 h 28"/>
                <a:gd name="T66" fmla="*/ 80 w 91"/>
                <a:gd name="T67" fmla="*/ 18 h 28"/>
                <a:gd name="T68" fmla="*/ 70 w 91"/>
                <a:gd name="T69" fmla="*/ 21 h 28"/>
                <a:gd name="T70" fmla="*/ 70 w 91"/>
                <a:gd name="T7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28">
                  <a:moveTo>
                    <a:pt x="70" y="21"/>
                  </a:moveTo>
                  <a:lnTo>
                    <a:pt x="59" y="25"/>
                  </a:lnTo>
                  <a:lnTo>
                    <a:pt x="52" y="25"/>
                  </a:lnTo>
                  <a:lnTo>
                    <a:pt x="49" y="28"/>
                  </a:lnTo>
                  <a:lnTo>
                    <a:pt x="45" y="28"/>
                  </a:lnTo>
                  <a:lnTo>
                    <a:pt x="42" y="28"/>
                  </a:lnTo>
                  <a:lnTo>
                    <a:pt x="38" y="28"/>
                  </a:lnTo>
                  <a:lnTo>
                    <a:pt x="31" y="28"/>
                  </a:lnTo>
                  <a:lnTo>
                    <a:pt x="24" y="28"/>
                  </a:lnTo>
                  <a:lnTo>
                    <a:pt x="17" y="28"/>
                  </a:lnTo>
                  <a:lnTo>
                    <a:pt x="10" y="28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7" y="11"/>
                  </a:lnTo>
                  <a:lnTo>
                    <a:pt x="24" y="11"/>
                  </a:lnTo>
                  <a:lnTo>
                    <a:pt x="31" y="7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66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7"/>
                  </a:lnTo>
                  <a:lnTo>
                    <a:pt x="91" y="11"/>
                  </a:lnTo>
                  <a:lnTo>
                    <a:pt x="87" y="14"/>
                  </a:lnTo>
                  <a:lnTo>
                    <a:pt x="80" y="18"/>
                  </a:lnTo>
                  <a:lnTo>
                    <a:pt x="70" y="21"/>
                  </a:lnTo>
                  <a:lnTo>
                    <a:pt x="7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3">
              <a:extLst>
                <a:ext uri="{FF2B5EF4-FFF2-40B4-BE49-F238E27FC236}">
                  <a16:creationId xmlns:a16="http://schemas.microsoft.com/office/drawing/2014/main" id="{A8B792AC-7926-4049-8E33-8C2CA6C70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441" y="18453153"/>
              <a:ext cx="507765" cy="156235"/>
            </a:xfrm>
            <a:custGeom>
              <a:avLst/>
              <a:gdLst>
                <a:gd name="T0" fmla="*/ 91 w 91"/>
                <a:gd name="T1" fmla="*/ 10 h 28"/>
                <a:gd name="T2" fmla="*/ 91 w 91"/>
                <a:gd name="T3" fmla="*/ 14 h 28"/>
                <a:gd name="T4" fmla="*/ 87 w 91"/>
                <a:gd name="T5" fmla="*/ 14 h 28"/>
                <a:gd name="T6" fmla="*/ 84 w 91"/>
                <a:gd name="T7" fmla="*/ 17 h 28"/>
                <a:gd name="T8" fmla="*/ 80 w 91"/>
                <a:gd name="T9" fmla="*/ 17 h 28"/>
                <a:gd name="T10" fmla="*/ 73 w 91"/>
                <a:gd name="T11" fmla="*/ 21 h 28"/>
                <a:gd name="T12" fmla="*/ 66 w 91"/>
                <a:gd name="T13" fmla="*/ 24 h 28"/>
                <a:gd name="T14" fmla="*/ 56 w 91"/>
                <a:gd name="T15" fmla="*/ 24 h 28"/>
                <a:gd name="T16" fmla="*/ 45 w 91"/>
                <a:gd name="T17" fmla="*/ 28 h 28"/>
                <a:gd name="T18" fmla="*/ 35 w 91"/>
                <a:gd name="T19" fmla="*/ 28 h 28"/>
                <a:gd name="T20" fmla="*/ 24 w 91"/>
                <a:gd name="T21" fmla="*/ 28 h 28"/>
                <a:gd name="T22" fmla="*/ 17 w 91"/>
                <a:gd name="T23" fmla="*/ 28 h 28"/>
                <a:gd name="T24" fmla="*/ 10 w 91"/>
                <a:gd name="T25" fmla="*/ 28 h 28"/>
                <a:gd name="T26" fmla="*/ 7 w 91"/>
                <a:gd name="T27" fmla="*/ 28 h 28"/>
                <a:gd name="T28" fmla="*/ 0 w 91"/>
                <a:gd name="T29" fmla="*/ 28 h 28"/>
                <a:gd name="T30" fmla="*/ 0 w 91"/>
                <a:gd name="T31" fmla="*/ 24 h 28"/>
                <a:gd name="T32" fmla="*/ 0 w 91"/>
                <a:gd name="T33" fmla="*/ 24 h 28"/>
                <a:gd name="T34" fmla="*/ 0 w 91"/>
                <a:gd name="T35" fmla="*/ 21 h 28"/>
                <a:gd name="T36" fmla="*/ 0 w 91"/>
                <a:gd name="T37" fmla="*/ 21 h 28"/>
                <a:gd name="T38" fmla="*/ 4 w 91"/>
                <a:gd name="T39" fmla="*/ 17 h 28"/>
                <a:gd name="T40" fmla="*/ 7 w 91"/>
                <a:gd name="T41" fmla="*/ 14 h 28"/>
                <a:gd name="T42" fmla="*/ 10 w 91"/>
                <a:gd name="T43" fmla="*/ 14 h 28"/>
                <a:gd name="T44" fmla="*/ 17 w 91"/>
                <a:gd name="T45" fmla="*/ 10 h 28"/>
                <a:gd name="T46" fmla="*/ 24 w 91"/>
                <a:gd name="T47" fmla="*/ 7 h 28"/>
                <a:gd name="T48" fmla="*/ 31 w 91"/>
                <a:gd name="T49" fmla="*/ 7 h 28"/>
                <a:gd name="T50" fmla="*/ 49 w 91"/>
                <a:gd name="T51" fmla="*/ 3 h 28"/>
                <a:gd name="T52" fmla="*/ 59 w 91"/>
                <a:gd name="T53" fmla="*/ 0 h 28"/>
                <a:gd name="T54" fmla="*/ 70 w 91"/>
                <a:gd name="T55" fmla="*/ 0 h 28"/>
                <a:gd name="T56" fmla="*/ 77 w 91"/>
                <a:gd name="T57" fmla="*/ 0 h 28"/>
                <a:gd name="T58" fmla="*/ 84 w 91"/>
                <a:gd name="T59" fmla="*/ 3 h 28"/>
                <a:gd name="T60" fmla="*/ 87 w 91"/>
                <a:gd name="T61" fmla="*/ 7 h 28"/>
                <a:gd name="T62" fmla="*/ 91 w 91"/>
                <a:gd name="T63" fmla="*/ 7 h 28"/>
                <a:gd name="T64" fmla="*/ 91 w 91"/>
                <a:gd name="T65" fmla="*/ 10 h 28"/>
                <a:gd name="T66" fmla="*/ 91 w 91"/>
                <a:gd name="T6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28">
                  <a:moveTo>
                    <a:pt x="91" y="10"/>
                  </a:moveTo>
                  <a:lnTo>
                    <a:pt x="91" y="14"/>
                  </a:lnTo>
                  <a:lnTo>
                    <a:pt x="87" y="14"/>
                  </a:lnTo>
                  <a:lnTo>
                    <a:pt x="84" y="17"/>
                  </a:lnTo>
                  <a:lnTo>
                    <a:pt x="80" y="17"/>
                  </a:lnTo>
                  <a:lnTo>
                    <a:pt x="73" y="21"/>
                  </a:lnTo>
                  <a:lnTo>
                    <a:pt x="66" y="24"/>
                  </a:lnTo>
                  <a:lnTo>
                    <a:pt x="56" y="24"/>
                  </a:lnTo>
                  <a:lnTo>
                    <a:pt x="45" y="28"/>
                  </a:lnTo>
                  <a:lnTo>
                    <a:pt x="35" y="28"/>
                  </a:lnTo>
                  <a:lnTo>
                    <a:pt x="24" y="28"/>
                  </a:lnTo>
                  <a:lnTo>
                    <a:pt x="17" y="28"/>
                  </a:lnTo>
                  <a:lnTo>
                    <a:pt x="10" y="28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7" y="10"/>
                  </a:lnTo>
                  <a:lnTo>
                    <a:pt x="24" y="7"/>
                  </a:lnTo>
                  <a:lnTo>
                    <a:pt x="31" y="7"/>
                  </a:lnTo>
                  <a:lnTo>
                    <a:pt x="49" y="3"/>
                  </a:lnTo>
                  <a:lnTo>
                    <a:pt x="59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3"/>
                  </a:lnTo>
                  <a:lnTo>
                    <a:pt x="87" y="7"/>
                  </a:lnTo>
                  <a:lnTo>
                    <a:pt x="91" y="7"/>
                  </a:lnTo>
                  <a:lnTo>
                    <a:pt x="91" y="10"/>
                  </a:lnTo>
                  <a:lnTo>
                    <a:pt x="91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4">
              <a:extLst>
                <a:ext uri="{FF2B5EF4-FFF2-40B4-BE49-F238E27FC236}">
                  <a16:creationId xmlns:a16="http://schemas.microsoft.com/office/drawing/2014/main" id="{A355718B-48D5-43E0-ABC6-F1A35A8BA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736" y="18118365"/>
              <a:ext cx="55798" cy="797915"/>
            </a:xfrm>
            <a:custGeom>
              <a:avLst/>
              <a:gdLst>
                <a:gd name="T0" fmla="*/ 3 w 10"/>
                <a:gd name="T1" fmla="*/ 88 h 143"/>
                <a:gd name="T2" fmla="*/ 3 w 10"/>
                <a:gd name="T3" fmla="*/ 60 h 143"/>
                <a:gd name="T4" fmla="*/ 3 w 10"/>
                <a:gd name="T5" fmla="*/ 46 h 143"/>
                <a:gd name="T6" fmla="*/ 3 w 10"/>
                <a:gd name="T7" fmla="*/ 35 h 143"/>
                <a:gd name="T8" fmla="*/ 3 w 10"/>
                <a:gd name="T9" fmla="*/ 25 h 143"/>
                <a:gd name="T10" fmla="*/ 0 w 10"/>
                <a:gd name="T11" fmla="*/ 14 h 143"/>
                <a:gd name="T12" fmla="*/ 0 w 10"/>
                <a:gd name="T13" fmla="*/ 7 h 143"/>
                <a:gd name="T14" fmla="*/ 0 w 10"/>
                <a:gd name="T15" fmla="*/ 0 h 143"/>
                <a:gd name="T16" fmla="*/ 10 w 10"/>
                <a:gd name="T17" fmla="*/ 0 h 143"/>
                <a:gd name="T18" fmla="*/ 10 w 10"/>
                <a:gd name="T19" fmla="*/ 25 h 143"/>
                <a:gd name="T20" fmla="*/ 10 w 10"/>
                <a:gd name="T21" fmla="*/ 46 h 143"/>
                <a:gd name="T22" fmla="*/ 10 w 10"/>
                <a:gd name="T23" fmla="*/ 67 h 143"/>
                <a:gd name="T24" fmla="*/ 10 w 10"/>
                <a:gd name="T25" fmla="*/ 81 h 143"/>
                <a:gd name="T26" fmla="*/ 7 w 10"/>
                <a:gd name="T27" fmla="*/ 95 h 143"/>
                <a:gd name="T28" fmla="*/ 7 w 10"/>
                <a:gd name="T29" fmla="*/ 109 h 143"/>
                <a:gd name="T30" fmla="*/ 7 w 10"/>
                <a:gd name="T31" fmla="*/ 116 h 143"/>
                <a:gd name="T32" fmla="*/ 7 w 10"/>
                <a:gd name="T33" fmla="*/ 123 h 143"/>
                <a:gd name="T34" fmla="*/ 7 w 10"/>
                <a:gd name="T35" fmla="*/ 130 h 143"/>
                <a:gd name="T36" fmla="*/ 3 w 10"/>
                <a:gd name="T37" fmla="*/ 136 h 143"/>
                <a:gd name="T38" fmla="*/ 3 w 10"/>
                <a:gd name="T39" fmla="*/ 140 h 143"/>
                <a:gd name="T40" fmla="*/ 3 w 10"/>
                <a:gd name="T41" fmla="*/ 143 h 143"/>
                <a:gd name="T42" fmla="*/ 3 w 10"/>
                <a:gd name="T43" fmla="*/ 140 h 143"/>
                <a:gd name="T44" fmla="*/ 3 w 10"/>
                <a:gd name="T45" fmla="*/ 140 h 143"/>
                <a:gd name="T46" fmla="*/ 3 w 10"/>
                <a:gd name="T47" fmla="*/ 133 h 143"/>
                <a:gd name="T48" fmla="*/ 3 w 10"/>
                <a:gd name="T49" fmla="*/ 130 h 143"/>
                <a:gd name="T50" fmla="*/ 3 w 10"/>
                <a:gd name="T51" fmla="*/ 119 h 143"/>
                <a:gd name="T52" fmla="*/ 3 w 10"/>
                <a:gd name="T53" fmla="*/ 112 h 143"/>
                <a:gd name="T54" fmla="*/ 3 w 10"/>
                <a:gd name="T55" fmla="*/ 98 h 143"/>
                <a:gd name="T56" fmla="*/ 3 w 10"/>
                <a:gd name="T57" fmla="*/ 88 h 143"/>
                <a:gd name="T58" fmla="*/ 3 w 10"/>
                <a:gd name="T59" fmla="*/ 8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143">
                  <a:moveTo>
                    <a:pt x="3" y="88"/>
                  </a:moveTo>
                  <a:lnTo>
                    <a:pt x="3" y="60"/>
                  </a:lnTo>
                  <a:lnTo>
                    <a:pt x="3" y="46"/>
                  </a:lnTo>
                  <a:lnTo>
                    <a:pt x="3" y="35"/>
                  </a:lnTo>
                  <a:lnTo>
                    <a:pt x="3" y="25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5"/>
                  </a:lnTo>
                  <a:lnTo>
                    <a:pt x="10" y="46"/>
                  </a:lnTo>
                  <a:lnTo>
                    <a:pt x="10" y="67"/>
                  </a:lnTo>
                  <a:lnTo>
                    <a:pt x="10" y="81"/>
                  </a:lnTo>
                  <a:lnTo>
                    <a:pt x="7" y="95"/>
                  </a:lnTo>
                  <a:lnTo>
                    <a:pt x="7" y="109"/>
                  </a:lnTo>
                  <a:lnTo>
                    <a:pt x="7" y="116"/>
                  </a:lnTo>
                  <a:lnTo>
                    <a:pt x="7" y="123"/>
                  </a:lnTo>
                  <a:lnTo>
                    <a:pt x="7" y="130"/>
                  </a:lnTo>
                  <a:lnTo>
                    <a:pt x="3" y="136"/>
                  </a:lnTo>
                  <a:lnTo>
                    <a:pt x="3" y="140"/>
                  </a:lnTo>
                  <a:lnTo>
                    <a:pt x="3" y="143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19"/>
                  </a:lnTo>
                  <a:lnTo>
                    <a:pt x="3" y="112"/>
                  </a:lnTo>
                  <a:lnTo>
                    <a:pt x="3" y="98"/>
                  </a:lnTo>
                  <a:lnTo>
                    <a:pt x="3" y="88"/>
                  </a:lnTo>
                  <a:lnTo>
                    <a:pt x="3" y="8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15">
              <a:extLst>
                <a:ext uri="{FF2B5EF4-FFF2-40B4-BE49-F238E27FC236}">
                  <a16:creationId xmlns:a16="http://schemas.microsoft.com/office/drawing/2014/main" id="{4634AB3E-999F-4417-AC0A-1C8D3434E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089" y="17688717"/>
              <a:ext cx="468705" cy="429647"/>
            </a:xfrm>
            <a:custGeom>
              <a:avLst/>
              <a:gdLst>
                <a:gd name="T0" fmla="*/ 46 w 84"/>
                <a:gd name="T1" fmla="*/ 4 h 77"/>
                <a:gd name="T2" fmla="*/ 49 w 84"/>
                <a:gd name="T3" fmla="*/ 0 h 77"/>
                <a:gd name="T4" fmla="*/ 56 w 84"/>
                <a:gd name="T5" fmla="*/ 0 h 77"/>
                <a:gd name="T6" fmla="*/ 59 w 84"/>
                <a:gd name="T7" fmla="*/ 0 h 77"/>
                <a:gd name="T8" fmla="*/ 66 w 84"/>
                <a:gd name="T9" fmla="*/ 4 h 77"/>
                <a:gd name="T10" fmla="*/ 73 w 84"/>
                <a:gd name="T11" fmla="*/ 7 h 77"/>
                <a:gd name="T12" fmla="*/ 80 w 84"/>
                <a:gd name="T13" fmla="*/ 7 h 77"/>
                <a:gd name="T14" fmla="*/ 84 w 84"/>
                <a:gd name="T15" fmla="*/ 11 h 77"/>
                <a:gd name="T16" fmla="*/ 84 w 84"/>
                <a:gd name="T17" fmla="*/ 14 h 77"/>
                <a:gd name="T18" fmla="*/ 84 w 84"/>
                <a:gd name="T19" fmla="*/ 18 h 77"/>
                <a:gd name="T20" fmla="*/ 80 w 84"/>
                <a:gd name="T21" fmla="*/ 25 h 77"/>
                <a:gd name="T22" fmla="*/ 73 w 84"/>
                <a:gd name="T23" fmla="*/ 28 h 77"/>
                <a:gd name="T24" fmla="*/ 66 w 84"/>
                <a:gd name="T25" fmla="*/ 39 h 77"/>
                <a:gd name="T26" fmla="*/ 59 w 84"/>
                <a:gd name="T27" fmla="*/ 46 h 77"/>
                <a:gd name="T28" fmla="*/ 49 w 84"/>
                <a:gd name="T29" fmla="*/ 53 h 77"/>
                <a:gd name="T30" fmla="*/ 42 w 84"/>
                <a:gd name="T31" fmla="*/ 60 h 77"/>
                <a:gd name="T32" fmla="*/ 35 w 84"/>
                <a:gd name="T33" fmla="*/ 67 h 77"/>
                <a:gd name="T34" fmla="*/ 28 w 84"/>
                <a:gd name="T35" fmla="*/ 70 h 77"/>
                <a:gd name="T36" fmla="*/ 18 w 84"/>
                <a:gd name="T37" fmla="*/ 74 h 77"/>
                <a:gd name="T38" fmla="*/ 11 w 84"/>
                <a:gd name="T39" fmla="*/ 77 h 77"/>
                <a:gd name="T40" fmla="*/ 0 w 84"/>
                <a:gd name="T41" fmla="*/ 77 h 77"/>
                <a:gd name="T42" fmla="*/ 14 w 84"/>
                <a:gd name="T43" fmla="*/ 60 h 77"/>
                <a:gd name="T44" fmla="*/ 25 w 84"/>
                <a:gd name="T45" fmla="*/ 46 h 77"/>
                <a:gd name="T46" fmla="*/ 32 w 84"/>
                <a:gd name="T47" fmla="*/ 35 h 77"/>
                <a:gd name="T48" fmla="*/ 39 w 84"/>
                <a:gd name="T49" fmla="*/ 28 h 77"/>
                <a:gd name="T50" fmla="*/ 42 w 84"/>
                <a:gd name="T51" fmla="*/ 21 h 77"/>
                <a:gd name="T52" fmla="*/ 46 w 84"/>
                <a:gd name="T53" fmla="*/ 18 h 77"/>
                <a:gd name="T54" fmla="*/ 46 w 84"/>
                <a:gd name="T55" fmla="*/ 14 h 77"/>
                <a:gd name="T56" fmla="*/ 46 w 84"/>
                <a:gd name="T57" fmla="*/ 11 h 77"/>
                <a:gd name="T58" fmla="*/ 42 w 84"/>
                <a:gd name="T59" fmla="*/ 11 h 77"/>
                <a:gd name="T60" fmla="*/ 42 w 84"/>
                <a:gd name="T61" fmla="*/ 11 h 77"/>
                <a:gd name="T62" fmla="*/ 46 w 84"/>
                <a:gd name="T63" fmla="*/ 7 h 77"/>
                <a:gd name="T64" fmla="*/ 46 w 84"/>
                <a:gd name="T65" fmla="*/ 4 h 77"/>
                <a:gd name="T66" fmla="*/ 46 w 84"/>
                <a:gd name="T67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77">
                  <a:moveTo>
                    <a:pt x="46" y="4"/>
                  </a:moveTo>
                  <a:lnTo>
                    <a:pt x="49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6" y="4"/>
                  </a:lnTo>
                  <a:lnTo>
                    <a:pt x="73" y="7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4" y="14"/>
                  </a:lnTo>
                  <a:lnTo>
                    <a:pt x="84" y="18"/>
                  </a:lnTo>
                  <a:lnTo>
                    <a:pt x="80" y="25"/>
                  </a:lnTo>
                  <a:lnTo>
                    <a:pt x="73" y="28"/>
                  </a:lnTo>
                  <a:lnTo>
                    <a:pt x="66" y="39"/>
                  </a:lnTo>
                  <a:lnTo>
                    <a:pt x="59" y="46"/>
                  </a:lnTo>
                  <a:lnTo>
                    <a:pt x="49" y="53"/>
                  </a:lnTo>
                  <a:lnTo>
                    <a:pt x="42" y="60"/>
                  </a:lnTo>
                  <a:lnTo>
                    <a:pt x="35" y="67"/>
                  </a:lnTo>
                  <a:lnTo>
                    <a:pt x="28" y="70"/>
                  </a:lnTo>
                  <a:lnTo>
                    <a:pt x="18" y="74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14" y="60"/>
                  </a:lnTo>
                  <a:lnTo>
                    <a:pt x="25" y="46"/>
                  </a:lnTo>
                  <a:lnTo>
                    <a:pt x="32" y="35"/>
                  </a:lnTo>
                  <a:lnTo>
                    <a:pt x="39" y="28"/>
                  </a:lnTo>
                  <a:lnTo>
                    <a:pt x="42" y="21"/>
                  </a:lnTo>
                  <a:lnTo>
                    <a:pt x="46" y="18"/>
                  </a:lnTo>
                  <a:lnTo>
                    <a:pt x="46" y="14"/>
                  </a:lnTo>
                  <a:lnTo>
                    <a:pt x="46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93393862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00CDEBD-1609-4DC4-9ACF-C4973BE33781}"/>
              </a:ext>
            </a:extLst>
          </p:cNvPr>
          <p:cNvGrpSpPr/>
          <p:nvPr/>
        </p:nvGrpSpPr>
        <p:grpSpPr>
          <a:xfrm>
            <a:off x="3348657" y="2318615"/>
            <a:ext cx="2064532" cy="2220769"/>
            <a:chOff x="3444909" y="19329182"/>
            <a:chExt cx="2064532" cy="2220769"/>
          </a:xfrm>
        </p:grpSpPr>
        <p:sp>
          <p:nvSpPr>
            <p:cNvPr id="3" name="Freeform 116">
              <a:extLst>
                <a:ext uri="{FF2B5EF4-FFF2-40B4-BE49-F238E27FC236}">
                  <a16:creationId xmlns:a16="http://schemas.microsoft.com/office/drawing/2014/main" id="{09EE2700-1F84-4A34-8533-63DB4E583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909" y="20032238"/>
              <a:ext cx="1735324" cy="329211"/>
            </a:xfrm>
            <a:custGeom>
              <a:avLst/>
              <a:gdLst>
                <a:gd name="T0" fmla="*/ 311 w 311"/>
                <a:gd name="T1" fmla="*/ 20 h 59"/>
                <a:gd name="T2" fmla="*/ 304 w 311"/>
                <a:gd name="T3" fmla="*/ 24 h 59"/>
                <a:gd name="T4" fmla="*/ 290 w 311"/>
                <a:gd name="T5" fmla="*/ 27 h 59"/>
                <a:gd name="T6" fmla="*/ 279 w 311"/>
                <a:gd name="T7" fmla="*/ 27 h 59"/>
                <a:gd name="T8" fmla="*/ 272 w 311"/>
                <a:gd name="T9" fmla="*/ 27 h 59"/>
                <a:gd name="T10" fmla="*/ 262 w 311"/>
                <a:gd name="T11" fmla="*/ 27 h 59"/>
                <a:gd name="T12" fmla="*/ 244 w 311"/>
                <a:gd name="T13" fmla="*/ 31 h 59"/>
                <a:gd name="T14" fmla="*/ 213 w 311"/>
                <a:gd name="T15" fmla="*/ 34 h 59"/>
                <a:gd name="T16" fmla="*/ 178 w 311"/>
                <a:gd name="T17" fmla="*/ 38 h 59"/>
                <a:gd name="T18" fmla="*/ 146 w 311"/>
                <a:gd name="T19" fmla="*/ 45 h 59"/>
                <a:gd name="T20" fmla="*/ 115 w 311"/>
                <a:gd name="T21" fmla="*/ 48 h 59"/>
                <a:gd name="T22" fmla="*/ 80 w 311"/>
                <a:gd name="T23" fmla="*/ 55 h 59"/>
                <a:gd name="T24" fmla="*/ 59 w 311"/>
                <a:gd name="T25" fmla="*/ 59 h 59"/>
                <a:gd name="T26" fmla="*/ 42 w 311"/>
                <a:gd name="T27" fmla="*/ 59 h 59"/>
                <a:gd name="T28" fmla="*/ 28 w 311"/>
                <a:gd name="T29" fmla="*/ 59 h 59"/>
                <a:gd name="T30" fmla="*/ 21 w 311"/>
                <a:gd name="T31" fmla="*/ 59 h 59"/>
                <a:gd name="T32" fmla="*/ 7 w 311"/>
                <a:gd name="T33" fmla="*/ 55 h 59"/>
                <a:gd name="T34" fmla="*/ 3 w 311"/>
                <a:gd name="T35" fmla="*/ 48 h 59"/>
                <a:gd name="T36" fmla="*/ 3 w 311"/>
                <a:gd name="T37" fmla="*/ 45 h 59"/>
                <a:gd name="T38" fmla="*/ 7 w 311"/>
                <a:gd name="T39" fmla="*/ 41 h 59"/>
                <a:gd name="T40" fmla="*/ 14 w 311"/>
                <a:gd name="T41" fmla="*/ 41 h 59"/>
                <a:gd name="T42" fmla="*/ 28 w 311"/>
                <a:gd name="T43" fmla="*/ 34 h 59"/>
                <a:gd name="T44" fmla="*/ 45 w 311"/>
                <a:gd name="T45" fmla="*/ 34 h 59"/>
                <a:gd name="T46" fmla="*/ 73 w 311"/>
                <a:gd name="T47" fmla="*/ 27 h 59"/>
                <a:gd name="T48" fmla="*/ 111 w 311"/>
                <a:gd name="T49" fmla="*/ 24 h 59"/>
                <a:gd name="T50" fmla="*/ 160 w 311"/>
                <a:gd name="T51" fmla="*/ 14 h 59"/>
                <a:gd name="T52" fmla="*/ 206 w 311"/>
                <a:gd name="T53" fmla="*/ 7 h 59"/>
                <a:gd name="T54" fmla="*/ 241 w 311"/>
                <a:gd name="T55" fmla="*/ 3 h 59"/>
                <a:gd name="T56" fmla="*/ 265 w 311"/>
                <a:gd name="T57" fmla="*/ 0 h 59"/>
                <a:gd name="T58" fmla="*/ 276 w 311"/>
                <a:gd name="T59" fmla="*/ 0 h 59"/>
                <a:gd name="T60" fmla="*/ 300 w 311"/>
                <a:gd name="T61" fmla="*/ 3 h 59"/>
                <a:gd name="T62" fmla="*/ 307 w 311"/>
                <a:gd name="T63" fmla="*/ 10 h 59"/>
                <a:gd name="T64" fmla="*/ 311 w 311"/>
                <a:gd name="T65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" h="59">
                  <a:moveTo>
                    <a:pt x="311" y="17"/>
                  </a:moveTo>
                  <a:lnTo>
                    <a:pt x="311" y="20"/>
                  </a:lnTo>
                  <a:lnTo>
                    <a:pt x="307" y="24"/>
                  </a:lnTo>
                  <a:lnTo>
                    <a:pt x="304" y="24"/>
                  </a:lnTo>
                  <a:lnTo>
                    <a:pt x="297" y="27"/>
                  </a:lnTo>
                  <a:lnTo>
                    <a:pt x="290" y="27"/>
                  </a:lnTo>
                  <a:lnTo>
                    <a:pt x="283" y="27"/>
                  </a:lnTo>
                  <a:lnTo>
                    <a:pt x="279" y="27"/>
                  </a:lnTo>
                  <a:lnTo>
                    <a:pt x="276" y="27"/>
                  </a:lnTo>
                  <a:lnTo>
                    <a:pt x="272" y="27"/>
                  </a:lnTo>
                  <a:lnTo>
                    <a:pt x="269" y="27"/>
                  </a:lnTo>
                  <a:lnTo>
                    <a:pt x="262" y="27"/>
                  </a:lnTo>
                  <a:lnTo>
                    <a:pt x="255" y="31"/>
                  </a:lnTo>
                  <a:lnTo>
                    <a:pt x="244" y="31"/>
                  </a:lnTo>
                  <a:lnTo>
                    <a:pt x="230" y="31"/>
                  </a:lnTo>
                  <a:lnTo>
                    <a:pt x="213" y="34"/>
                  </a:lnTo>
                  <a:lnTo>
                    <a:pt x="195" y="34"/>
                  </a:lnTo>
                  <a:lnTo>
                    <a:pt x="178" y="38"/>
                  </a:lnTo>
                  <a:lnTo>
                    <a:pt x="160" y="41"/>
                  </a:lnTo>
                  <a:lnTo>
                    <a:pt x="146" y="45"/>
                  </a:lnTo>
                  <a:lnTo>
                    <a:pt x="129" y="45"/>
                  </a:lnTo>
                  <a:lnTo>
                    <a:pt x="115" y="48"/>
                  </a:lnTo>
                  <a:lnTo>
                    <a:pt x="104" y="52"/>
                  </a:lnTo>
                  <a:lnTo>
                    <a:pt x="80" y="55"/>
                  </a:lnTo>
                  <a:lnTo>
                    <a:pt x="66" y="55"/>
                  </a:lnTo>
                  <a:lnTo>
                    <a:pt x="59" y="59"/>
                  </a:lnTo>
                  <a:lnTo>
                    <a:pt x="49" y="59"/>
                  </a:lnTo>
                  <a:lnTo>
                    <a:pt x="42" y="59"/>
                  </a:lnTo>
                  <a:lnTo>
                    <a:pt x="35" y="59"/>
                  </a:lnTo>
                  <a:lnTo>
                    <a:pt x="28" y="59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4" y="59"/>
                  </a:lnTo>
                  <a:lnTo>
                    <a:pt x="7" y="55"/>
                  </a:lnTo>
                  <a:lnTo>
                    <a:pt x="3" y="52"/>
                  </a:lnTo>
                  <a:lnTo>
                    <a:pt x="3" y="48"/>
                  </a:lnTo>
                  <a:lnTo>
                    <a:pt x="0" y="48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7" y="41"/>
                  </a:lnTo>
                  <a:lnTo>
                    <a:pt x="10" y="41"/>
                  </a:lnTo>
                  <a:lnTo>
                    <a:pt x="14" y="41"/>
                  </a:lnTo>
                  <a:lnTo>
                    <a:pt x="21" y="38"/>
                  </a:lnTo>
                  <a:lnTo>
                    <a:pt x="28" y="34"/>
                  </a:lnTo>
                  <a:lnTo>
                    <a:pt x="35" y="34"/>
                  </a:lnTo>
                  <a:lnTo>
                    <a:pt x="45" y="34"/>
                  </a:lnTo>
                  <a:lnTo>
                    <a:pt x="56" y="31"/>
                  </a:lnTo>
                  <a:lnTo>
                    <a:pt x="73" y="27"/>
                  </a:lnTo>
                  <a:lnTo>
                    <a:pt x="91" y="27"/>
                  </a:lnTo>
                  <a:lnTo>
                    <a:pt x="111" y="24"/>
                  </a:lnTo>
                  <a:lnTo>
                    <a:pt x="136" y="20"/>
                  </a:lnTo>
                  <a:lnTo>
                    <a:pt x="160" y="14"/>
                  </a:lnTo>
                  <a:lnTo>
                    <a:pt x="185" y="10"/>
                  </a:lnTo>
                  <a:lnTo>
                    <a:pt x="206" y="7"/>
                  </a:lnTo>
                  <a:lnTo>
                    <a:pt x="227" y="3"/>
                  </a:lnTo>
                  <a:lnTo>
                    <a:pt x="241" y="3"/>
                  </a:lnTo>
                  <a:lnTo>
                    <a:pt x="255" y="0"/>
                  </a:lnTo>
                  <a:lnTo>
                    <a:pt x="265" y="0"/>
                  </a:lnTo>
                  <a:lnTo>
                    <a:pt x="272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0" y="3"/>
                  </a:lnTo>
                  <a:lnTo>
                    <a:pt x="304" y="7"/>
                  </a:lnTo>
                  <a:lnTo>
                    <a:pt x="307" y="10"/>
                  </a:lnTo>
                  <a:lnTo>
                    <a:pt x="311" y="14"/>
                  </a:lnTo>
                  <a:lnTo>
                    <a:pt x="311" y="17"/>
                  </a:lnTo>
                  <a:lnTo>
                    <a:pt x="311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7">
              <a:extLst>
                <a:ext uri="{FF2B5EF4-FFF2-40B4-BE49-F238E27FC236}">
                  <a16:creationId xmlns:a16="http://schemas.microsoft.com/office/drawing/2014/main" id="{FB67DEE1-9FC9-494A-A1DB-FB36242D2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120" y="20322389"/>
              <a:ext cx="61380" cy="781174"/>
            </a:xfrm>
            <a:custGeom>
              <a:avLst/>
              <a:gdLst>
                <a:gd name="T0" fmla="*/ 4 w 11"/>
                <a:gd name="T1" fmla="*/ 140 h 140"/>
                <a:gd name="T2" fmla="*/ 4 w 11"/>
                <a:gd name="T3" fmla="*/ 129 h 140"/>
                <a:gd name="T4" fmla="*/ 4 w 11"/>
                <a:gd name="T5" fmla="*/ 126 h 140"/>
                <a:gd name="T6" fmla="*/ 4 w 11"/>
                <a:gd name="T7" fmla="*/ 119 h 140"/>
                <a:gd name="T8" fmla="*/ 4 w 11"/>
                <a:gd name="T9" fmla="*/ 112 h 140"/>
                <a:gd name="T10" fmla="*/ 4 w 11"/>
                <a:gd name="T11" fmla="*/ 105 h 140"/>
                <a:gd name="T12" fmla="*/ 4 w 11"/>
                <a:gd name="T13" fmla="*/ 94 h 140"/>
                <a:gd name="T14" fmla="*/ 4 w 11"/>
                <a:gd name="T15" fmla="*/ 84 h 140"/>
                <a:gd name="T16" fmla="*/ 4 w 11"/>
                <a:gd name="T17" fmla="*/ 66 h 140"/>
                <a:gd name="T18" fmla="*/ 4 w 11"/>
                <a:gd name="T19" fmla="*/ 45 h 140"/>
                <a:gd name="T20" fmla="*/ 0 w 11"/>
                <a:gd name="T21" fmla="*/ 21 h 140"/>
                <a:gd name="T22" fmla="*/ 0 w 11"/>
                <a:gd name="T23" fmla="*/ 0 h 140"/>
                <a:gd name="T24" fmla="*/ 7 w 11"/>
                <a:gd name="T25" fmla="*/ 7 h 140"/>
                <a:gd name="T26" fmla="*/ 7 w 11"/>
                <a:gd name="T27" fmla="*/ 10 h 140"/>
                <a:gd name="T28" fmla="*/ 11 w 11"/>
                <a:gd name="T29" fmla="*/ 10 h 140"/>
                <a:gd name="T30" fmla="*/ 11 w 11"/>
                <a:gd name="T31" fmla="*/ 10 h 140"/>
                <a:gd name="T32" fmla="*/ 11 w 11"/>
                <a:gd name="T33" fmla="*/ 14 h 140"/>
                <a:gd name="T34" fmla="*/ 11 w 11"/>
                <a:gd name="T35" fmla="*/ 17 h 140"/>
                <a:gd name="T36" fmla="*/ 11 w 11"/>
                <a:gd name="T37" fmla="*/ 21 h 140"/>
                <a:gd name="T38" fmla="*/ 11 w 11"/>
                <a:gd name="T39" fmla="*/ 24 h 140"/>
                <a:gd name="T40" fmla="*/ 11 w 11"/>
                <a:gd name="T41" fmla="*/ 31 h 140"/>
                <a:gd name="T42" fmla="*/ 11 w 11"/>
                <a:gd name="T43" fmla="*/ 38 h 140"/>
                <a:gd name="T44" fmla="*/ 11 w 11"/>
                <a:gd name="T45" fmla="*/ 45 h 140"/>
                <a:gd name="T46" fmla="*/ 11 w 11"/>
                <a:gd name="T47" fmla="*/ 52 h 140"/>
                <a:gd name="T48" fmla="*/ 11 w 11"/>
                <a:gd name="T49" fmla="*/ 63 h 140"/>
                <a:gd name="T50" fmla="*/ 11 w 11"/>
                <a:gd name="T51" fmla="*/ 73 h 140"/>
                <a:gd name="T52" fmla="*/ 11 w 11"/>
                <a:gd name="T53" fmla="*/ 84 h 140"/>
                <a:gd name="T54" fmla="*/ 11 w 11"/>
                <a:gd name="T55" fmla="*/ 98 h 140"/>
                <a:gd name="T56" fmla="*/ 11 w 11"/>
                <a:gd name="T57" fmla="*/ 108 h 140"/>
                <a:gd name="T58" fmla="*/ 11 w 11"/>
                <a:gd name="T59" fmla="*/ 122 h 140"/>
                <a:gd name="T60" fmla="*/ 11 w 11"/>
                <a:gd name="T61" fmla="*/ 140 h 140"/>
                <a:gd name="T62" fmla="*/ 4 w 11"/>
                <a:gd name="T63" fmla="*/ 140 h 140"/>
                <a:gd name="T64" fmla="*/ 4 w 11"/>
                <a:gd name="T6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40">
                  <a:moveTo>
                    <a:pt x="4" y="140"/>
                  </a:moveTo>
                  <a:lnTo>
                    <a:pt x="4" y="129"/>
                  </a:lnTo>
                  <a:lnTo>
                    <a:pt x="4" y="126"/>
                  </a:lnTo>
                  <a:lnTo>
                    <a:pt x="4" y="119"/>
                  </a:lnTo>
                  <a:lnTo>
                    <a:pt x="4" y="112"/>
                  </a:lnTo>
                  <a:lnTo>
                    <a:pt x="4" y="105"/>
                  </a:lnTo>
                  <a:lnTo>
                    <a:pt x="4" y="94"/>
                  </a:lnTo>
                  <a:lnTo>
                    <a:pt x="4" y="84"/>
                  </a:lnTo>
                  <a:lnTo>
                    <a:pt x="4" y="66"/>
                  </a:lnTo>
                  <a:lnTo>
                    <a:pt x="4" y="45"/>
                  </a:lnTo>
                  <a:lnTo>
                    <a:pt x="0" y="21"/>
                  </a:lnTo>
                  <a:lnTo>
                    <a:pt x="0" y="0"/>
                  </a:lnTo>
                  <a:lnTo>
                    <a:pt x="7" y="7"/>
                  </a:lnTo>
                  <a:lnTo>
                    <a:pt x="7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31"/>
                  </a:lnTo>
                  <a:lnTo>
                    <a:pt x="11" y="38"/>
                  </a:lnTo>
                  <a:lnTo>
                    <a:pt x="11" y="45"/>
                  </a:lnTo>
                  <a:lnTo>
                    <a:pt x="11" y="52"/>
                  </a:lnTo>
                  <a:lnTo>
                    <a:pt x="11" y="63"/>
                  </a:lnTo>
                  <a:lnTo>
                    <a:pt x="11" y="73"/>
                  </a:lnTo>
                  <a:lnTo>
                    <a:pt x="11" y="84"/>
                  </a:lnTo>
                  <a:lnTo>
                    <a:pt x="11" y="98"/>
                  </a:lnTo>
                  <a:lnTo>
                    <a:pt x="11" y="108"/>
                  </a:lnTo>
                  <a:lnTo>
                    <a:pt x="11" y="122"/>
                  </a:lnTo>
                  <a:lnTo>
                    <a:pt x="11" y="140"/>
                  </a:lnTo>
                  <a:lnTo>
                    <a:pt x="4" y="140"/>
                  </a:lnTo>
                  <a:lnTo>
                    <a:pt x="4" y="14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8">
              <a:extLst>
                <a:ext uri="{FF2B5EF4-FFF2-40B4-BE49-F238E27FC236}">
                  <a16:creationId xmlns:a16="http://schemas.microsoft.com/office/drawing/2014/main" id="{368178E8-F5C3-405B-B7E4-C059F4EDC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120" y="20456304"/>
              <a:ext cx="329211" cy="139497"/>
            </a:xfrm>
            <a:custGeom>
              <a:avLst/>
              <a:gdLst>
                <a:gd name="T0" fmla="*/ 52 w 59"/>
                <a:gd name="T1" fmla="*/ 0 h 25"/>
                <a:gd name="T2" fmla="*/ 56 w 59"/>
                <a:gd name="T3" fmla="*/ 4 h 25"/>
                <a:gd name="T4" fmla="*/ 59 w 59"/>
                <a:gd name="T5" fmla="*/ 4 h 25"/>
                <a:gd name="T6" fmla="*/ 59 w 59"/>
                <a:gd name="T7" fmla="*/ 7 h 25"/>
                <a:gd name="T8" fmla="*/ 59 w 59"/>
                <a:gd name="T9" fmla="*/ 11 h 25"/>
                <a:gd name="T10" fmla="*/ 59 w 59"/>
                <a:gd name="T11" fmla="*/ 14 h 25"/>
                <a:gd name="T12" fmla="*/ 56 w 59"/>
                <a:gd name="T13" fmla="*/ 18 h 25"/>
                <a:gd name="T14" fmla="*/ 52 w 59"/>
                <a:gd name="T15" fmla="*/ 21 h 25"/>
                <a:gd name="T16" fmla="*/ 45 w 59"/>
                <a:gd name="T17" fmla="*/ 21 h 25"/>
                <a:gd name="T18" fmla="*/ 39 w 59"/>
                <a:gd name="T19" fmla="*/ 25 h 25"/>
                <a:gd name="T20" fmla="*/ 28 w 59"/>
                <a:gd name="T21" fmla="*/ 25 h 25"/>
                <a:gd name="T22" fmla="*/ 14 w 59"/>
                <a:gd name="T23" fmla="*/ 25 h 25"/>
                <a:gd name="T24" fmla="*/ 0 w 59"/>
                <a:gd name="T25" fmla="*/ 25 h 25"/>
                <a:gd name="T26" fmla="*/ 0 w 59"/>
                <a:gd name="T27" fmla="*/ 4 h 25"/>
                <a:gd name="T28" fmla="*/ 11 w 59"/>
                <a:gd name="T29" fmla="*/ 4 h 25"/>
                <a:gd name="T30" fmla="*/ 18 w 59"/>
                <a:gd name="T31" fmla="*/ 4 h 25"/>
                <a:gd name="T32" fmla="*/ 25 w 59"/>
                <a:gd name="T33" fmla="*/ 4 h 25"/>
                <a:gd name="T34" fmla="*/ 28 w 59"/>
                <a:gd name="T35" fmla="*/ 0 h 25"/>
                <a:gd name="T36" fmla="*/ 35 w 59"/>
                <a:gd name="T37" fmla="*/ 0 h 25"/>
                <a:gd name="T38" fmla="*/ 39 w 59"/>
                <a:gd name="T39" fmla="*/ 0 h 25"/>
                <a:gd name="T40" fmla="*/ 45 w 59"/>
                <a:gd name="T41" fmla="*/ 0 h 25"/>
                <a:gd name="T42" fmla="*/ 52 w 59"/>
                <a:gd name="T43" fmla="*/ 0 h 25"/>
                <a:gd name="T44" fmla="*/ 52 w 59"/>
                <a:gd name="T4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9" h="25">
                  <a:moveTo>
                    <a:pt x="52" y="0"/>
                  </a:moveTo>
                  <a:lnTo>
                    <a:pt x="56" y="4"/>
                  </a:lnTo>
                  <a:lnTo>
                    <a:pt x="59" y="4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59" y="14"/>
                  </a:lnTo>
                  <a:lnTo>
                    <a:pt x="56" y="18"/>
                  </a:lnTo>
                  <a:lnTo>
                    <a:pt x="52" y="21"/>
                  </a:lnTo>
                  <a:lnTo>
                    <a:pt x="45" y="21"/>
                  </a:lnTo>
                  <a:lnTo>
                    <a:pt x="39" y="25"/>
                  </a:lnTo>
                  <a:lnTo>
                    <a:pt x="28" y="25"/>
                  </a:lnTo>
                  <a:lnTo>
                    <a:pt x="14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11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2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9">
              <a:extLst>
                <a:ext uri="{FF2B5EF4-FFF2-40B4-BE49-F238E27FC236}">
                  <a16:creationId xmlns:a16="http://schemas.microsoft.com/office/drawing/2014/main" id="{9E8E2997-2A31-4E10-AA23-7C063FA1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120" y="20712976"/>
              <a:ext cx="312470" cy="133915"/>
            </a:xfrm>
            <a:custGeom>
              <a:avLst/>
              <a:gdLst>
                <a:gd name="T0" fmla="*/ 32 w 56"/>
                <a:gd name="T1" fmla="*/ 0 h 24"/>
                <a:gd name="T2" fmla="*/ 39 w 56"/>
                <a:gd name="T3" fmla="*/ 0 h 24"/>
                <a:gd name="T4" fmla="*/ 49 w 56"/>
                <a:gd name="T5" fmla="*/ 0 h 24"/>
                <a:gd name="T6" fmla="*/ 52 w 56"/>
                <a:gd name="T7" fmla="*/ 0 h 24"/>
                <a:gd name="T8" fmla="*/ 52 w 56"/>
                <a:gd name="T9" fmla="*/ 0 h 24"/>
                <a:gd name="T10" fmla="*/ 56 w 56"/>
                <a:gd name="T11" fmla="*/ 3 h 24"/>
                <a:gd name="T12" fmla="*/ 56 w 56"/>
                <a:gd name="T13" fmla="*/ 7 h 24"/>
                <a:gd name="T14" fmla="*/ 56 w 56"/>
                <a:gd name="T15" fmla="*/ 10 h 24"/>
                <a:gd name="T16" fmla="*/ 52 w 56"/>
                <a:gd name="T17" fmla="*/ 10 h 24"/>
                <a:gd name="T18" fmla="*/ 52 w 56"/>
                <a:gd name="T19" fmla="*/ 14 h 24"/>
                <a:gd name="T20" fmla="*/ 49 w 56"/>
                <a:gd name="T21" fmla="*/ 17 h 24"/>
                <a:gd name="T22" fmla="*/ 45 w 56"/>
                <a:gd name="T23" fmla="*/ 17 h 24"/>
                <a:gd name="T24" fmla="*/ 42 w 56"/>
                <a:gd name="T25" fmla="*/ 21 h 24"/>
                <a:gd name="T26" fmla="*/ 39 w 56"/>
                <a:gd name="T27" fmla="*/ 21 h 24"/>
                <a:gd name="T28" fmla="*/ 32 w 56"/>
                <a:gd name="T29" fmla="*/ 21 h 24"/>
                <a:gd name="T30" fmla="*/ 28 w 56"/>
                <a:gd name="T31" fmla="*/ 24 h 24"/>
                <a:gd name="T32" fmla="*/ 18 w 56"/>
                <a:gd name="T33" fmla="*/ 24 h 24"/>
                <a:gd name="T34" fmla="*/ 11 w 56"/>
                <a:gd name="T35" fmla="*/ 24 h 24"/>
                <a:gd name="T36" fmla="*/ 0 w 56"/>
                <a:gd name="T37" fmla="*/ 24 h 24"/>
                <a:gd name="T38" fmla="*/ 0 w 56"/>
                <a:gd name="T39" fmla="*/ 3 h 24"/>
                <a:gd name="T40" fmla="*/ 11 w 56"/>
                <a:gd name="T41" fmla="*/ 3 h 24"/>
                <a:gd name="T42" fmla="*/ 21 w 56"/>
                <a:gd name="T43" fmla="*/ 3 h 24"/>
                <a:gd name="T44" fmla="*/ 28 w 56"/>
                <a:gd name="T45" fmla="*/ 0 h 24"/>
                <a:gd name="T46" fmla="*/ 32 w 56"/>
                <a:gd name="T47" fmla="*/ 0 h 24"/>
                <a:gd name="T48" fmla="*/ 32 w 56"/>
                <a:gd name="T4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24">
                  <a:moveTo>
                    <a:pt x="32" y="0"/>
                  </a:moveTo>
                  <a:lnTo>
                    <a:pt x="39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6" y="3"/>
                  </a:lnTo>
                  <a:lnTo>
                    <a:pt x="56" y="7"/>
                  </a:lnTo>
                  <a:lnTo>
                    <a:pt x="56" y="10"/>
                  </a:lnTo>
                  <a:lnTo>
                    <a:pt x="52" y="10"/>
                  </a:lnTo>
                  <a:lnTo>
                    <a:pt x="52" y="14"/>
                  </a:lnTo>
                  <a:lnTo>
                    <a:pt x="49" y="17"/>
                  </a:lnTo>
                  <a:lnTo>
                    <a:pt x="45" y="17"/>
                  </a:lnTo>
                  <a:lnTo>
                    <a:pt x="42" y="21"/>
                  </a:lnTo>
                  <a:lnTo>
                    <a:pt x="39" y="21"/>
                  </a:lnTo>
                  <a:lnTo>
                    <a:pt x="32" y="21"/>
                  </a:lnTo>
                  <a:lnTo>
                    <a:pt x="28" y="24"/>
                  </a:lnTo>
                  <a:lnTo>
                    <a:pt x="18" y="24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3"/>
                  </a:lnTo>
                  <a:lnTo>
                    <a:pt x="11" y="3"/>
                  </a:lnTo>
                  <a:lnTo>
                    <a:pt x="21" y="3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0">
              <a:extLst>
                <a:ext uri="{FF2B5EF4-FFF2-40B4-BE49-F238E27FC236}">
                  <a16:creationId xmlns:a16="http://schemas.microsoft.com/office/drawing/2014/main" id="{39BEA06C-D3CC-4E3B-859D-A156315CA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909" y="20869210"/>
              <a:ext cx="970888" cy="429647"/>
            </a:xfrm>
            <a:custGeom>
              <a:avLst/>
              <a:gdLst>
                <a:gd name="T0" fmla="*/ 7 w 174"/>
                <a:gd name="T1" fmla="*/ 42 h 77"/>
                <a:gd name="T2" fmla="*/ 14 w 174"/>
                <a:gd name="T3" fmla="*/ 42 h 77"/>
                <a:gd name="T4" fmla="*/ 17 w 174"/>
                <a:gd name="T5" fmla="*/ 45 h 77"/>
                <a:gd name="T6" fmla="*/ 21 w 174"/>
                <a:gd name="T7" fmla="*/ 45 h 77"/>
                <a:gd name="T8" fmla="*/ 21 w 174"/>
                <a:gd name="T9" fmla="*/ 45 h 77"/>
                <a:gd name="T10" fmla="*/ 24 w 174"/>
                <a:gd name="T11" fmla="*/ 45 h 77"/>
                <a:gd name="T12" fmla="*/ 28 w 174"/>
                <a:gd name="T13" fmla="*/ 42 h 77"/>
                <a:gd name="T14" fmla="*/ 35 w 174"/>
                <a:gd name="T15" fmla="*/ 42 h 77"/>
                <a:gd name="T16" fmla="*/ 45 w 174"/>
                <a:gd name="T17" fmla="*/ 38 h 77"/>
                <a:gd name="T18" fmla="*/ 59 w 174"/>
                <a:gd name="T19" fmla="*/ 31 h 77"/>
                <a:gd name="T20" fmla="*/ 73 w 174"/>
                <a:gd name="T21" fmla="*/ 28 h 77"/>
                <a:gd name="T22" fmla="*/ 91 w 174"/>
                <a:gd name="T23" fmla="*/ 24 h 77"/>
                <a:gd name="T24" fmla="*/ 108 w 174"/>
                <a:gd name="T25" fmla="*/ 17 h 77"/>
                <a:gd name="T26" fmla="*/ 125 w 174"/>
                <a:gd name="T27" fmla="*/ 10 h 77"/>
                <a:gd name="T28" fmla="*/ 139 w 174"/>
                <a:gd name="T29" fmla="*/ 7 h 77"/>
                <a:gd name="T30" fmla="*/ 150 w 174"/>
                <a:gd name="T31" fmla="*/ 3 h 77"/>
                <a:gd name="T32" fmla="*/ 157 w 174"/>
                <a:gd name="T33" fmla="*/ 0 h 77"/>
                <a:gd name="T34" fmla="*/ 167 w 174"/>
                <a:gd name="T35" fmla="*/ 0 h 77"/>
                <a:gd name="T36" fmla="*/ 171 w 174"/>
                <a:gd name="T37" fmla="*/ 0 h 77"/>
                <a:gd name="T38" fmla="*/ 174 w 174"/>
                <a:gd name="T39" fmla="*/ 3 h 77"/>
                <a:gd name="T40" fmla="*/ 174 w 174"/>
                <a:gd name="T41" fmla="*/ 10 h 77"/>
                <a:gd name="T42" fmla="*/ 157 w 174"/>
                <a:gd name="T43" fmla="*/ 17 h 77"/>
                <a:gd name="T44" fmla="*/ 143 w 174"/>
                <a:gd name="T45" fmla="*/ 28 h 77"/>
                <a:gd name="T46" fmla="*/ 125 w 174"/>
                <a:gd name="T47" fmla="*/ 35 h 77"/>
                <a:gd name="T48" fmla="*/ 111 w 174"/>
                <a:gd name="T49" fmla="*/ 38 h 77"/>
                <a:gd name="T50" fmla="*/ 101 w 174"/>
                <a:gd name="T51" fmla="*/ 45 h 77"/>
                <a:gd name="T52" fmla="*/ 87 w 174"/>
                <a:gd name="T53" fmla="*/ 52 h 77"/>
                <a:gd name="T54" fmla="*/ 77 w 174"/>
                <a:gd name="T55" fmla="*/ 56 h 77"/>
                <a:gd name="T56" fmla="*/ 66 w 174"/>
                <a:gd name="T57" fmla="*/ 59 h 77"/>
                <a:gd name="T58" fmla="*/ 59 w 174"/>
                <a:gd name="T59" fmla="*/ 63 h 77"/>
                <a:gd name="T60" fmla="*/ 49 w 174"/>
                <a:gd name="T61" fmla="*/ 66 h 77"/>
                <a:gd name="T62" fmla="*/ 45 w 174"/>
                <a:gd name="T63" fmla="*/ 70 h 77"/>
                <a:gd name="T64" fmla="*/ 38 w 174"/>
                <a:gd name="T65" fmla="*/ 73 h 77"/>
                <a:gd name="T66" fmla="*/ 35 w 174"/>
                <a:gd name="T67" fmla="*/ 73 h 77"/>
                <a:gd name="T68" fmla="*/ 31 w 174"/>
                <a:gd name="T69" fmla="*/ 77 h 77"/>
                <a:gd name="T70" fmla="*/ 28 w 174"/>
                <a:gd name="T71" fmla="*/ 77 h 77"/>
                <a:gd name="T72" fmla="*/ 28 w 174"/>
                <a:gd name="T73" fmla="*/ 77 h 77"/>
                <a:gd name="T74" fmla="*/ 21 w 174"/>
                <a:gd name="T75" fmla="*/ 77 h 77"/>
                <a:gd name="T76" fmla="*/ 17 w 174"/>
                <a:gd name="T77" fmla="*/ 73 h 77"/>
                <a:gd name="T78" fmla="*/ 14 w 174"/>
                <a:gd name="T79" fmla="*/ 70 h 77"/>
                <a:gd name="T80" fmla="*/ 7 w 174"/>
                <a:gd name="T81" fmla="*/ 66 h 77"/>
                <a:gd name="T82" fmla="*/ 3 w 174"/>
                <a:gd name="T83" fmla="*/ 63 h 77"/>
                <a:gd name="T84" fmla="*/ 0 w 174"/>
                <a:gd name="T85" fmla="*/ 56 h 77"/>
                <a:gd name="T86" fmla="*/ 0 w 174"/>
                <a:gd name="T87" fmla="*/ 52 h 77"/>
                <a:gd name="T88" fmla="*/ 0 w 174"/>
                <a:gd name="T89" fmla="*/ 45 h 77"/>
                <a:gd name="T90" fmla="*/ 0 w 174"/>
                <a:gd name="T91" fmla="*/ 45 h 77"/>
                <a:gd name="T92" fmla="*/ 3 w 174"/>
                <a:gd name="T93" fmla="*/ 42 h 77"/>
                <a:gd name="T94" fmla="*/ 7 w 174"/>
                <a:gd name="T95" fmla="*/ 42 h 77"/>
                <a:gd name="T96" fmla="*/ 7 w 174"/>
                <a:gd name="T97" fmla="*/ 42 h 77"/>
                <a:gd name="T98" fmla="*/ 7 w 174"/>
                <a:gd name="T99" fmla="*/ 4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" h="77">
                  <a:moveTo>
                    <a:pt x="7" y="42"/>
                  </a:moveTo>
                  <a:lnTo>
                    <a:pt x="14" y="42"/>
                  </a:lnTo>
                  <a:lnTo>
                    <a:pt x="17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8" y="42"/>
                  </a:lnTo>
                  <a:lnTo>
                    <a:pt x="35" y="42"/>
                  </a:lnTo>
                  <a:lnTo>
                    <a:pt x="45" y="38"/>
                  </a:lnTo>
                  <a:lnTo>
                    <a:pt x="59" y="31"/>
                  </a:lnTo>
                  <a:lnTo>
                    <a:pt x="73" y="28"/>
                  </a:lnTo>
                  <a:lnTo>
                    <a:pt x="91" y="24"/>
                  </a:lnTo>
                  <a:lnTo>
                    <a:pt x="108" y="17"/>
                  </a:lnTo>
                  <a:lnTo>
                    <a:pt x="125" y="10"/>
                  </a:lnTo>
                  <a:lnTo>
                    <a:pt x="139" y="7"/>
                  </a:lnTo>
                  <a:lnTo>
                    <a:pt x="150" y="3"/>
                  </a:lnTo>
                  <a:lnTo>
                    <a:pt x="157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4" y="3"/>
                  </a:lnTo>
                  <a:lnTo>
                    <a:pt x="174" y="10"/>
                  </a:lnTo>
                  <a:lnTo>
                    <a:pt x="157" y="17"/>
                  </a:lnTo>
                  <a:lnTo>
                    <a:pt x="143" y="28"/>
                  </a:lnTo>
                  <a:lnTo>
                    <a:pt x="125" y="35"/>
                  </a:lnTo>
                  <a:lnTo>
                    <a:pt x="111" y="38"/>
                  </a:lnTo>
                  <a:lnTo>
                    <a:pt x="101" y="45"/>
                  </a:lnTo>
                  <a:lnTo>
                    <a:pt x="87" y="52"/>
                  </a:lnTo>
                  <a:lnTo>
                    <a:pt x="77" y="56"/>
                  </a:lnTo>
                  <a:lnTo>
                    <a:pt x="66" y="59"/>
                  </a:lnTo>
                  <a:lnTo>
                    <a:pt x="59" y="63"/>
                  </a:lnTo>
                  <a:lnTo>
                    <a:pt x="49" y="66"/>
                  </a:lnTo>
                  <a:lnTo>
                    <a:pt x="45" y="70"/>
                  </a:lnTo>
                  <a:lnTo>
                    <a:pt x="38" y="73"/>
                  </a:lnTo>
                  <a:lnTo>
                    <a:pt x="35" y="73"/>
                  </a:lnTo>
                  <a:lnTo>
                    <a:pt x="31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1" y="77"/>
                  </a:lnTo>
                  <a:lnTo>
                    <a:pt x="17" y="73"/>
                  </a:lnTo>
                  <a:lnTo>
                    <a:pt x="14" y="70"/>
                  </a:lnTo>
                  <a:lnTo>
                    <a:pt x="7" y="66"/>
                  </a:lnTo>
                  <a:lnTo>
                    <a:pt x="3" y="63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1">
              <a:extLst>
                <a:ext uri="{FF2B5EF4-FFF2-40B4-BE49-F238E27FC236}">
                  <a16:creationId xmlns:a16="http://schemas.microsoft.com/office/drawing/2014/main" id="{9F8555C1-7D94-4D5E-8CD0-BC3BB89E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327" y="20182895"/>
              <a:ext cx="195295" cy="1367056"/>
            </a:xfrm>
            <a:custGeom>
              <a:avLst/>
              <a:gdLst>
                <a:gd name="T0" fmla="*/ 35 w 35"/>
                <a:gd name="T1" fmla="*/ 28 h 245"/>
                <a:gd name="T2" fmla="*/ 35 w 35"/>
                <a:gd name="T3" fmla="*/ 32 h 245"/>
                <a:gd name="T4" fmla="*/ 35 w 35"/>
                <a:gd name="T5" fmla="*/ 39 h 245"/>
                <a:gd name="T6" fmla="*/ 35 w 35"/>
                <a:gd name="T7" fmla="*/ 46 h 245"/>
                <a:gd name="T8" fmla="*/ 32 w 35"/>
                <a:gd name="T9" fmla="*/ 49 h 245"/>
                <a:gd name="T10" fmla="*/ 32 w 35"/>
                <a:gd name="T11" fmla="*/ 56 h 245"/>
                <a:gd name="T12" fmla="*/ 32 w 35"/>
                <a:gd name="T13" fmla="*/ 63 h 245"/>
                <a:gd name="T14" fmla="*/ 32 w 35"/>
                <a:gd name="T15" fmla="*/ 74 h 245"/>
                <a:gd name="T16" fmla="*/ 32 w 35"/>
                <a:gd name="T17" fmla="*/ 88 h 245"/>
                <a:gd name="T18" fmla="*/ 32 w 35"/>
                <a:gd name="T19" fmla="*/ 105 h 245"/>
                <a:gd name="T20" fmla="*/ 28 w 35"/>
                <a:gd name="T21" fmla="*/ 126 h 245"/>
                <a:gd name="T22" fmla="*/ 28 w 35"/>
                <a:gd name="T23" fmla="*/ 147 h 245"/>
                <a:gd name="T24" fmla="*/ 28 w 35"/>
                <a:gd name="T25" fmla="*/ 172 h 245"/>
                <a:gd name="T26" fmla="*/ 28 w 35"/>
                <a:gd name="T27" fmla="*/ 189 h 245"/>
                <a:gd name="T28" fmla="*/ 28 w 35"/>
                <a:gd name="T29" fmla="*/ 207 h 245"/>
                <a:gd name="T30" fmla="*/ 25 w 35"/>
                <a:gd name="T31" fmla="*/ 220 h 245"/>
                <a:gd name="T32" fmla="*/ 25 w 35"/>
                <a:gd name="T33" fmla="*/ 231 h 245"/>
                <a:gd name="T34" fmla="*/ 25 w 35"/>
                <a:gd name="T35" fmla="*/ 238 h 245"/>
                <a:gd name="T36" fmla="*/ 21 w 35"/>
                <a:gd name="T37" fmla="*/ 241 h 245"/>
                <a:gd name="T38" fmla="*/ 21 w 35"/>
                <a:gd name="T39" fmla="*/ 245 h 245"/>
                <a:gd name="T40" fmla="*/ 18 w 35"/>
                <a:gd name="T41" fmla="*/ 245 h 245"/>
                <a:gd name="T42" fmla="*/ 14 w 35"/>
                <a:gd name="T43" fmla="*/ 241 h 245"/>
                <a:gd name="T44" fmla="*/ 11 w 35"/>
                <a:gd name="T45" fmla="*/ 238 h 245"/>
                <a:gd name="T46" fmla="*/ 7 w 35"/>
                <a:gd name="T47" fmla="*/ 231 h 245"/>
                <a:gd name="T48" fmla="*/ 4 w 35"/>
                <a:gd name="T49" fmla="*/ 227 h 245"/>
                <a:gd name="T50" fmla="*/ 4 w 35"/>
                <a:gd name="T51" fmla="*/ 220 h 245"/>
                <a:gd name="T52" fmla="*/ 0 w 35"/>
                <a:gd name="T53" fmla="*/ 217 h 245"/>
                <a:gd name="T54" fmla="*/ 0 w 35"/>
                <a:gd name="T55" fmla="*/ 217 h 245"/>
                <a:gd name="T56" fmla="*/ 0 w 35"/>
                <a:gd name="T57" fmla="*/ 214 h 245"/>
                <a:gd name="T58" fmla="*/ 0 w 35"/>
                <a:gd name="T59" fmla="*/ 214 h 245"/>
                <a:gd name="T60" fmla="*/ 0 w 35"/>
                <a:gd name="T61" fmla="*/ 207 h 245"/>
                <a:gd name="T62" fmla="*/ 4 w 35"/>
                <a:gd name="T63" fmla="*/ 196 h 245"/>
                <a:gd name="T64" fmla="*/ 4 w 35"/>
                <a:gd name="T65" fmla="*/ 186 h 245"/>
                <a:gd name="T66" fmla="*/ 4 w 35"/>
                <a:gd name="T67" fmla="*/ 179 h 245"/>
                <a:gd name="T68" fmla="*/ 4 w 35"/>
                <a:gd name="T69" fmla="*/ 168 h 245"/>
                <a:gd name="T70" fmla="*/ 4 w 35"/>
                <a:gd name="T71" fmla="*/ 151 h 245"/>
                <a:gd name="T72" fmla="*/ 4 w 35"/>
                <a:gd name="T73" fmla="*/ 130 h 245"/>
                <a:gd name="T74" fmla="*/ 4 w 35"/>
                <a:gd name="T75" fmla="*/ 105 h 245"/>
                <a:gd name="T76" fmla="*/ 4 w 35"/>
                <a:gd name="T77" fmla="*/ 53 h 245"/>
                <a:gd name="T78" fmla="*/ 0 w 35"/>
                <a:gd name="T79" fmla="*/ 0 h 245"/>
                <a:gd name="T80" fmla="*/ 11 w 35"/>
                <a:gd name="T81" fmla="*/ 7 h 245"/>
                <a:gd name="T82" fmla="*/ 14 w 35"/>
                <a:gd name="T83" fmla="*/ 11 h 245"/>
                <a:gd name="T84" fmla="*/ 21 w 35"/>
                <a:gd name="T85" fmla="*/ 14 h 245"/>
                <a:gd name="T86" fmla="*/ 25 w 35"/>
                <a:gd name="T87" fmla="*/ 18 h 245"/>
                <a:gd name="T88" fmla="*/ 28 w 35"/>
                <a:gd name="T89" fmla="*/ 21 h 245"/>
                <a:gd name="T90" fmla="*/ 32 w 35"/>
                <a:gd name="T91" fmla="*/ 25 h 245"/>
                <a:gd name="T92" fmla="*/ 35 w 35"/>
                <a:gd name="T93" fmla="*/ 28 h 245"/>
                <a:gd name="T94" fmla="*/ 35 w 35"/>
                <a:gd name="T95" fmla="*/ 28 h 245"/>
                <a:gd name="T96" fmla="*/ 35 w 35"/>
                <a:gd name="T97" fmla="*/ 2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245">
                  <a:moveTo>
                    <a:pt x="35" y="28"/>
                  </a:moveTo>
                  <a:lnTo>
                    <a:pt x="35" y="32"/>
                  </a:lnTo>
                  <a:lnTo>
                    <a:pt x="35" y="39"/>
                  </a:lnTo>
                  <a:lnTo>
                    <a:pt x="35" y="46"/>
                  </a:lnTo>
                  <a:lnTo>
                    <a:pt x="32" y="49"/>
                  </a:lnTo>
                  <a:lnTo>
                    <a:pt x="32" y="56"/>
                  </a:lnTo>
                  <a:lnTo>
                    <a:pt x="32" y="63"/>
                  </a:lnTo>
                  <a:lnTo>
                    <a:pt x="32" y="74"/>
                  </a:lnTo>
                  <a:lnTo>
                    <a:pt x="32" y="88"/>
                  </a:lnTo>
                  <a:lnTo>
                    <a:pt x="32" y="105"/>
                  </a:lnTo>
                  <a:lnTo>
                    <a:pt x="28" y="126"/>
                  </a:lnTo>
                  <a:lnTo>
                    <a:pt x="28" y="147"/>
                  </a:lnTo>
                  <a:lnTo>
                    <a:pt x="28" y="172"/>
                  </a:lnTo>
                  <a:lnTo>
                    <a:pt x="28" y="189"/>
                  </a:lnTo>
                  <a:lnTo>
                    <a:pt x="28" y="207"/>
                  </a:lnTo>
                  <a:lnTo>
                    <a:pt x="25" y="220"/>
                  </a:lnTo>
                  <a:lnTo>
                    <a:pt x="25" y="231"/>
                  </a:lnTo>
                  <a:lnTo>
                    <a:pt x="25" y="238"/>
                  </a:lnTo>
                  <a:lnTo>
                    <a:pt x="21" y="241"/>
                  </a:lnTo>
                  <a:lnTo>
                    <a:pt x="21" y="245"/>
                  </a:lnTo>
                  <a:lnTo>
                    <a:pt x="18" y="245"/>
                  </a:lnTo>
                  <a:lnTo>
                    <a:pt x="14" y="241"/>
                  </a:lnTo>
                  <a:lnTo>
                    <a:pt x="11" y="238"/>
                  </a:lnTo>
                  <a:lnTo>
                    <a:pt x="7" y="231"/>
                  </a:lnTo>
                  <a:lnTo>
                    <a:pt x="4" y="227"/>
                  </a:lnTo>
                  <a:lnTo>
                    <a:pt x="4" y="22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07"/>
                  </a:lnTo>
                  <a:lnTo>
                    <a:pt x="4" y="196"/>
                  </a:lnTo>
                  <a:lnTo>
                    <a:pt x="4" y="186"/>
                  </a:lnTo>
                  <a:lnTo>
                    <a:pt x="4" y="179"/>
                  </a:lnTo>
                  <a:lnTo>
                    <a:pt x="4" y="168"/>
                  </a:lnTo>
                  <a:lnTo>
                    <a:pt x="4" y="151"/>
                  </a:lnTo>
                  <a:lnTo>
                    <a:pt x="4" y="130"/>
                  </a:lnTo>
                  <a:lnTo>
                    <a:pt x="4" y="105"/>
                  </a:lnTo>
                  <a:lnTo>
                    <a:pt x="4" y="53"/>
                  </a:lnTo>
                  <a:lnTo>
                    <a:pt x="0" y="0"/>
                  </a:lnTo>
                  <a:lnTo>
                    <a:pt x="11" y="7"/>
                  </a:lnTo>
                  <a:lnTo>
                    <a:pt x="14" y="11"/>
                  </a:lnTo>
                  <a:lnTo>
                    <a:pt x="21" y="14"/>
                  </a:lnTo>
                  <a:lnTo>
                    <a:pt x="25" y="18"/>
                  </a:lnTo>
                  <a:lnTo>
                    <a:pt x="28" y="21"/>
                  </a:lnTo>
                  <a:lnTo>
                    <a:pt x="32" y="25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2">
              <a:extLst>
                <a:ext uri="{FF2B5EF4-FFF2-40B4-BE49-F238E27FC236}">
                  <a16:creationId xmlns:a16="http://schemas.microsoft.com/office/drawing/2014/main" id="{AB12E2A6-13CF-4EEB-BE89-0F6D083A1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824" y="20322389"/>
              <a:ext cx="781174" cy="915089"/>
            </a:xfrm>
            <a:custGeom>
              <a:avLst/>
              <a:gdLst>
                <a:gd name="T0" fmla="*/ 10 w 140"/>
                <a:gd name="T1" fmla="*/ 164 h 164"/>
                <a:gd name="T2" fmla="*/ 0 w 140"/>
                <a:gd name="T3" fmla="*/ 164 h 164"/>
                <a:gd name="T4" fmla="*/ 0 w 140"/>
                <a:gd name="T5" fmla="*/ 161 h 164"/>
                <a:gd name="T6" fmla="*/ 3 w 140"/>
                <a:gd name="T7" fmla="*/ 154 h 164"/>
                <a:gd name="T8" fmla="*/ 17 w 140"/>
                <a:gd name="T9" fmla="*/ 147 h 164"/>
                <a:gd name="T10" fmla="*/ 35 w 140"/>
                <a:gd name="T11" fmla="*/ 129 h 164"/>
                <a:gd name="T12" fmla="*/ 56 w 140"/>
                <a:gd name="T13" fmla="*/ 108 h 164"/>
                <a:gd name="T14" fmla="*/ 73 w 140"/>
                <a:gd name="T15" fmla="*/ 84 h 164"/>
                <a:gd name="T16" fmla="*/ 87 w 140"/>
                <a:gd name="T17" fmla="*/ 56 h 164"/>
                <a:gd name="T18" fmla="*/ 91 w 140"/>
                <a:gd name="T19" fmla="*/ 42 h 164"/>
                <a:gd name="T20" fmla="*/ 94 w 140"/>
                <a:gd name="T21" fmla="*/ 38 h 164"/>
                <a:gd name="T22" fmla="*/ 94 w 140"/>
                <a:gd name="T23" fmla="*/ 35 h 164"/>
                <a:gd name="T24" fmla="*/ 87 w 140"/>
                <a:gd name="T25" fmla="*/ 31 h 164"/>
                <a:gd name="T26" fmla="*/ 73 w 140"/>
                <a:gd name="T27" fmla="*/ 38 h 164"/>
                <a:gd name="T28" fmla="*/ 52 w 140"/>
                <a:gd name="T29" fmla="*/ 45 h 164"/>
                <a:gd name="T30" fmla="*/ 38 w 140"/>
                <a:gd name="T31" fmla="*/ 49 h 164"/>
                <a:gd name="T32" fmla="*/ 28 w 140"/>
                <a:gd name="T33" fmla="*/ 49 h 164"/>
                <a:gd name="T34" fmla="*/ 17 w 140"/>
                <a:gd name="T35" fmla="*/ 38 h 164"/>
                <a:gd name="T36" fmla="*/ 21 w 140"/>
                <a:gd name="T37" fmla="*/ 28 h 164"/>
                <a:gd name="T38" fmla="*/ 42 w 140"/>
                <a:gd name="T39" fmla="*/ 24 h 164"/>
                <a:gd name="T40" fmla="*/ 70 w 140"/>
                <a:gd name="T41" fmla="*/ 14 h 164"/>
                <a:gd name="T42" fmla="*/ 87 w 140"/>
                <a:gd name="T43" fmla="*/ 7 h 164"/>
                <a:gd name="T44" fmla="*/ 94 w 140"/>
                <a:gd name="T45" fmla="*/ 3 h 164"/>
                <a:gd name="T46" fmla="*/ 105 w 140"/>
                <a:gd name="T47" fmla="*/ 0 h 164"/>
                <a:gd name="T48" fmla="*/ 112 w 140"/>
                <a:gd name="T49" fmla="*/ 0 h 164"/>
                <a:gd name="T50" fmla="*/ 122 w 140"/>
                <a:gd name="T51" fmla="*/ 10 h 164"/>
                <a:gd name="T52" fmla="*/ 133 w 140"/>
                <a:gd name="T53" fmla="*/ 21 h 164"/>
                <a:gd name="T54" fmla="*/ 136 w 140"/>
                <a:gd name="T55" fmla="*/ 28 h 164"/>
                <a:gd name="T56" fmla="*/ 136 w 140"/>
                <a:gd name="T57" fmla="*/ 35 h 164"/>
                <a:gd name="T58" fmla="*/ 133 w 140"/>
                <a:gd name="T59" fmla="*/ 42 h 164"/>
                <a:gd name="T60" fmla="*/ 129 w 140"/>
                <a:gd name="T61" fmla="*/ 45 h 164"/>
                <a:gd name="T62" fmla="*/ 122 w 140"/>
                <a:gd name="T63" fmla="*/ 52 h 164"/>
                <a:gd name="T64" fmla="*/ 115 w 140"/>
                <a:gd name="T65" fmla="*/ 66 h 164"/>
                <a:gd name="T66" fmla="*/ 108 w 140"/>
                <a:gd name="T67" fmla="*/ 80 h 164"/>
                <a:gd name="T68" fmla="*/ 87 w 140"/>
                <a:gd name="T69" fmla="*/ 115 h 164"/>
                <a:gd name="T70" fmla="*/ 59 w 140"/>
                <a:gd name="T71" fmla="*/ 140 h 164"/>
                <a:gd name="T72" fmla="*/ 35 w 140"/>
                <a:gd name="T73" fmla="*/ 157 h 164"/>
                <a:gd name="T74" fmla="*/ 17 w 140"/>
                <a:gd name="T7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64">
                  <a:moveTo>
                    <a:pt x="17" y="164"/>
                  </a:moveTo>
                  <a:lnTo>
                    <a:pt x="10" y="164"/>
                  </a:lnTo>
                  <a:lnTo>
                    <a:pt x="3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57"/>
                  </a:lnTo>
                  <a:lnTo>
                    <a:pt x="3" y="154"/>
                  </a:lnTo>
                  <a:lnTo>
                    <a:pt x="10" y="150"/>
                  </a:lnTo>
                  <a:lnTo>
                    <a:pt x="17" y="147"/>
                  </a:lnTo>
                  <a:lnTo>
                    <a:pt x="24" y="140"/>
                  </a:lnTo>
                  <a:lnTo>
                    <a:pt x="35" y="129"/>
                  </a:lnTo>
                  <a:lnTo>
                    <a:pt x="45" y="119"/>
                  </a:lnTo>
                  <a:lnTo>
                    <a:pt x="56" y="108"/>
                  </a:lnTo>
                  <a:lnTo>
                    <a:pt x="66" y="98"/>
                  </a:lnTo>
                  <a:lnTo>
                    <a:pt x="73" y="84"/>
                  </a:lnTo>
                  <a:lnTo>
                    <a:pt x="80" y="70"/>
                  </a:lnTo>
                  <a:lnTo>
                    <a:pt x="87" y="56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1" y="31"/>
                  </a:lnTo>
                  <a:lnTo>
                    <a:pt x="87" y="31"/>
                  </a:lnTo>
                  <a:lnTo>
                    <a:pt x="80" y="35"/>
                  </a:lnTo>
                  <a:lnTo>
                    <a:pt x="73" y="38"/>
                  </a:lnTo>
                  <a:lnTo>
                    <a:pt x="63" y="42"/>
                  </a:lnTo>
                  <a:lnTo>
                    <a:pt x="52" y="45"/>
                  </a:lnTo>
                  <a:lnTo>
                    <a:pt x="42" y="45"/>
                  </a:lnTo>
                  <a:lnTo>
                    <a:pt x="38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4" y="45"/>
                  </a:lnTo>
                  <a:lnTo>
                    <a:pt x="17" y="38"/>
                  </a:lnTo>
                  <a:lnTo>
                    <a:pt x="14" y="31"/>
                  </a:lnTo>
                  <a:lnTo>
                    <a:pt x="21" y="28"/>
                  </a:lnTo>
                  <a:lnTo>
                    <a:pt x="31" y="24"/>
                  </a:lnTo>
                  <a:lnTo>
                    <a:pt x="42" y="24"/>
                  </a:lnTo>
                  <a:lnTo>
                    <a:pt x="56" y="17"/>
                  </a:lnTo>
                  <a:lnTo>
                    <a:pt x="70" y="14"/>
                  </a:lnTo>
                  <a:lnTo>
                    <a:pt x="80" y="10"/>
                  </a:lnTo>
                  <a:lnTo>
                    <a:pt x="87" y="7"/>
                  </a:lnTo>
                  <a:lnTo>
                    <a:pt x="91" y="7"/>
                  </a:lnTo>
                  <a:lnTo>
                    <a:pt x="94" y="3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22" y="10"/>
                  </a:lnTo>
                  <a:lnTo>
                    <a:pt x="129" y="17"/>
                  </a:lnTo>
                  <a:lnTo>
                    <a:pt x="133" y="21"/>
                  </a:lnTo>
                  <a:lnTo>
                    <a:pt x="136" y="24"/>
                  </a:lnTo>
                  <a:lnTo>
                    <a:pt x="136" y="28"/>
                  </a:lnTo>
                  <a:lnTo>
                    <a:pt x="140" y="31"/>
                  </a:lnTo>
                  <a:lnTo>
                    <a:pt x="136" y="35"/>
                  </a:lnTo>
                  <a:lnTo>
                    <a:pt x="136" y="38"/>
                  </a:lnTo>
                  <a:lnTo>
                    <a:pt x="133" y="42"/>
                  </a:lnTo>
                  <a:lnTo>
                    <a:pt x="129" y="42"/>
                  </a:lnTo>
                  <a:lnTo>
                    <a:pt x="129" y="45"/>
                  </a:lnTo>
                  <a:lnTo>
                    <a:pt x="126" y="49"/>
                  </a:lnTo>
                  <a:lnTo>
                    <a:pt x="122" y="52"/>
                  </a:lnTo>
                  <a:lnTo>
                    <a:pt x="119" y="59"/>
                  </a:lnTo>
                  <a:lnTo>
                    <a:pt x="115" y="66"/>
                  </a:lnTo>
                  <a:lnTo>
                    <a:pt x="112" y="73"/>
                  </a:lnTo>
                  <a:lnTo>
                    <a:pt x="108" y="80"/>
                  </a:lnTo>
                  <a:lnTo>
                    <a:pt x="98" y="101"/>
                  </a:lnTo>
                  <a:lnTo>
                    <a:pt x="87" y="115"/>
                  </a:lnTo>
                  <a:lnTo>
                    <a:pt x="73" y="129"/>
                  </a:lnTo>
                  <a:lnTo>
                    <a:pt x="59" y="140"/>
                  </a:lnTo>
                  <a:lnTo>
                    <a:pt x="45" y="150"/>
                  </a:lnTo>
                  <a:lnTo>
                    <a:pt x="35" y="157"/>
                  </a:lnTo>
                  <a:lnTo>
                    <a:pt x="24" y="161"/>
                  </a:lnTo>
                  <a:lnTo>
                    <a:pt x="17" y="164"/>
                  </a:lnTo>
                  <a:lnTo>
                    <a:pt x="17" y="16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3">
              <a:extLst>
                <a:ext uri="{FF2B5EF4-FFF2-40B4-BE49-F238E27FC236}">
                  <a16:creationId xmlns:a16="http://schemas.microsoft.com/office/drawing/2014/main" id="{B68FF901-7E97-4CC6-B60A-41C32553E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680" y="20595801"/>
              <a:ext cx="1171761" cy="742117"/>
            </a:xfrm>
            <a:custGeom>
              <a:avLst/>
              <a:gdLst>
                <a:gd name="T0" fmla="*/ 11 w 210"/>
                <a:gd name="T1" fmla="*/ 21 h 133"/>
                <a:gd name="T2" fmla="*/ 7 w 210"/>
                <a:gd name="T3" fmla="*/ 17 h 133"/>
                <a:gd name="T4" fmla="*/ 4 w 210"/>
                <a:gd name="T5" fmla="*/ 14 h 133"/>
                <a:gd name="T6" fmla="*/ 0 w 210"/>
                <a:gd name="T7" fmla="*/ 10 h 133"/>
                <a:gd name="T8" fmla="*/ 0 w 210"/>
                <a:gd name="T9" fmla="*/ 7 h 133"/>
                <a:gd name="T10" fmla="*/ 0 w 210"/>
                <a:gd name="T11" fmla="*/ 3 h 133"/>
                <a:gd name="T12" fmla="*/ 4 w 210"/>
                <a:gd name="T13" fmla="*/ 3 h 133"/>
                <a:gd name="T14" fmla="*/ 7 w 210"/>
                <a:gd name="T15" fmla="*/ 3 h 133"/>
                <a:gd name="T16" fmla="*/ 14 w 210"/>
                <a:gd name="T17" fmla="*/ 0 h 133"/>
                <a:gd name="T18" fmla="*/ 18 w 210"/>
                <a:gd name="T19" fmla="*/ 3 h 133"/>
                <a:gd name="T20" fmla="*/ 21 w 210"/>
                <a:gd name="T21" fmla="*/ 3 h 133"/>
                <a:gd name="T22" fmla="*/ 25 w 210"/>
                <a:gd name="T23" fmla="*/ 7 h 133"/>
                <a:gd name="T24" fmla="*/ 32 w 210"/>
                <a:gd name="T25" fmla="*/ 10 h 133"/>
                <a:gd name="T26" fmla="*/ 39 w 210"/>
                <a:gd name="T27" fmla="*/ 14 h 133"/>
                <a:gd name="T28" fmla="*/ 46 w 210"/>
                <a:gd name="T29" fmla="*/ 17 h 133"/>
                <a:gd name="T30" fmla="*/ 53 w 210"/>
                <a:gd name="T31" fmla="*/ 24 h 133"/>
                <a:gd name="T32" fmla="*/ 63 w 210"/>
                <a:gd name="T33" fmla="*/ 31 h 133"/>
                <a:gd name="T34" fmla="*/ 81 w 210"/>
                <a:gd name="T35" fmla="*/ 49 h 133"/>
                <a:gd name="T36" fmla="*/ 95 w 210"/>
                <a:gd name="T37" fmla="*/ 59 h 133"/>
                <a:gd name="T38" fmla="*/ 109 w 210"/>
                <a:gd name="T39" fmla="*/ 70 h 133"/>
                <a:gd name="T40" fmla="*/ 123 w 210"/>
                <a:gd name="T41" fmla="*/ 77 h 133"/>
                <a:gd name="T42" fmla="*/ 133 w 210"/>
                <a:gd name="T43" fmla="*/ 84 h 133"/>
                <a:gd name="T44" fmla="*/ 147 w 210"/>
                <a:gd name="T45" fmla="*/ 91 h 133"/>
                <a:gd name="T46" fmla="*/ 165 w 210"/>
                <a:gd name="T47" fmla="*/ 94 h 133"/>
                <a:gd name="T48" fmla="*/ 179 w 210"/>
                <a:gd name="T49" fmla="*/ 101 h 133"/>
                <a:gd name="T50" fmla="*/ 186 w 210"/>
                <a:gd name="T51" fmla="*/ 105 h 133"/>
                <a:gd name="T52" fmla="*/ 193 w 210"/>
                <a:gd name="T53" fmla="*/ 105 h 133"/>
                <a:gd name="T54" fmla="*/ 200 w 210"/>
                <a:gd name="T55" fmla="*/ 108 h 133"/>
                <a:gd name="T56" fmla="*/ 203 w 210"/>
                <a:gd name="T57" fmla="*/ 108 h 133"/>
                <a:gd name="T58" fmla="*/ 207 w 210"/>
                <a:gd name="T59" fmla="*/ 112 h 133"/>
                <a:gd name="T60" fmla="*/ 210 w 210"/>
                <a:gd name="T61" fmla="*/ 112 h 133"/>
                <a:gd name="T62" fmla="*/ 210 w 210"/>
                <a:gd name="T63" fmla="*/ 115 h 133"/>
                <a:gd name="T64" fmla="*/ 210 w 210"/>
                <a:gd name="T65" fmla="*/ 115 h 133"/>
                <a:gd name="T66" fmla="*/ 210 w 210"/>
                <a:gd name="T67" fmla="*/ 119 h 133"/>
                <a:gd name="T68" fmla="*/ 207 w 210"/>
                <a:gd name="T69" fmla="*/ 119 h 133"/>
                <a:gd name="T70" fmla="*/ 203 w 210"/>
                <a:gd name="T71" fmla="*/ 122 h 133"/>
                <a:gd name="T72" fmla="*/ 200 w 210"/>
                <a:gd name="T73" fmla="*/ 122 h 133"/>
                <a:gd name="T74" fmla="*/ 196 w 210"/>
                <a:gd name="T75" fmla="*/ 122 h 133"/>
                <a:gd name="T76" fmla="*/ 189 w 210"/>
                <a:gd name="T77" fmla="*/ 126 h 133"/>
                <a:gd name="T78" fmla="*/ 182 w 210"/>
                <a:gd name="T79" fmla="*/ 126 h 133"/>
                <a:gd name="T80" fmla="*/ 175 w 210"/>
                <a:gd name="T81" fmla="*/ 126 h 133"/>
                <a:gd name="T82" fmla="*/ 158 w 210"/>
                <a:gd name="T83" fmla="*/ 129 h 133"/>
                <a:gd name="T84" fmla="*/ 147 w 210"/>
                <a:gd name="T85" fmla="*/ 133 h 133"/>
                <a:gd name="T86" fmla="*/ 137 w 210"/>
                <a:gd name="T87" fmla="*/ 133 h 133"/>
                <a:gd name="T88" fmla="*/ 130 w 210"/>
                <a:gd name="T89" fmla="*/ 129 h 133"/>
                <a:gd name="T90" fmla="*/ 123 w 210"/>
                <a:gd name="T91" fmla="*/ 129 h 133"/>
                <a:gd name="T92" fmla="*/ 119 w 210"/>
                <a:gd name="T93" fmla="*/ 126 h 133"/>
                <a:gd name="T94" fmla="*/ 112 w 210"/>
                <a:gd name="T95" fmla="*/ 122 h 133"/>
                <a:gd name="T96" fmla="*/ 105 w 210"/>
                <a:gd name="T97" fmla="*/ 115 h 133"/>
                <a:gd name="T98" fmla="*/ 98 w 210"/>
                <a:gd name="T99" fmla="*/ 108 h 133"/>
                <a:gd name="T100" fmla="*/ 91 w 210"/>
                <a:gd name="T101" fmla="*/ 101 h 133"/>
                <a:gd name="T102" fmla="*/ 81 w 210"/>
                <a:gd name="T103" fmla="*/ 91 h 133"/>
                <a:gd name="T104" fmla="*/ 70 w 210"/>
                <a:gd name="T105" fmla="*/ 77 h 133"/>
                <a:gd name="T106" fmla="*/ 60 w 210"/>
                <a:gd name="T107" fmla="*/ 66 h 133"/>
                <a:gd name="T108" fmla="*/ 49 w 210"/>
                <a:gd name="T109" fmla="*/ 56 h 133"/>
                <a:gd name="T110" fmla="*/ 39 w 210"/>
                <a:gd name="T111" fmla="*/ 45 h 133"/>
                <a:gd name="T112" fmla="*/ 32 w 210"/>
                <a:gd name="T113" fmla="*/ 38 h 133"/>
                <a:gd name="T114" fmla="*/ 25 w 210"/>
                <a:gd name="T115" fmla="*/ 31 h 133"/>
                <a:gd name="T116" fmla="*/ 18 w 210"/>
                <a:gd name="T117" fmla="*/ 28 h 133"/>
                <a:gd name="T118" fmla="*/ 14 w 210"/>
                <a:gd name="T119" fmla="*/ 24 h 133"/>
                <a:gd name="T120" fmla="*/ 11 w 210"/>
                <a:gd name="T121" fmla="*/ 21 h 133"/>
                <a:gd name="T122" fmla="*/ 11 w 210"/>
                <a:gd name="T123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0" h="133">
                  <a:moveTo>
                    <a:pt x="11" y="21"/>
                  </a:moveTo>
                  <a:lnTo>
                    <a:pt x="7" y="17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5" y="7"/>
                  </a:lnTo>
                  <a:lnTo>
                    <a:pt x="32" y="10"/>
                  </a:lnTo>
                  <a:lnTo>
                    <a:pt x="39" y="14"/>
                  </a:lnTo>
                  <a:lnTo>
                    <a:pt x="46" y="17"/>
                  </a:lnTo>
                  <a:lnTo>
                    <a:pt x="53" y="24"/>
                  </a:lnTo>
                  <a:lnTo>
                    <a:pt x="63" y="31"/>
                  </a:lnTo>
                  <a:lnTo>
                    <a:pt x="81" y="49"/>
                  </a:lnTo>
                  <a:lnTo>
                    <a:pt x="95" y="59"/>
                  </a:lnTo>
                  <a:lnTo>
                    <a:pt x="109" y="70"/>
                  </a:lnTo>
                  <a:lnTo>
                    <a:pt x="123" y="77"/>
                  </a:lnTo>
                  <a:lnTo>
                    <a:pt x="133" y="84"/>
                  </a:lnTo>
                  <a:lnTo>
                    <a:pt x="147" y="91"/>
                  </a:lnTo>
                  <a:lnTo>
                    <a:pt x="165" y="94"/>
                  </a:lnTo>
                  <a:lnTo>
                    <a:pt x="179" y="101"/>
                  </a:lnTo>
                  <a:lnTo>
                    <a:pt x="186" y="105"/>
                  </a:lnTo>
                  <a:lnTo>
                    <a:pt x="193" y="105"/>
                  </a:lnTo>
                  <a:lnTo>
                    <a:pt x="200" y="108"/>
                  </a:lnTo>
                  <a:lnTo>
                    <a:pt x="203" y="108"/>
                  </a:lnTo>
                  <a:lnTo>
                    <a:pt x="207" y="112"/>
                  </a:lnTo>
                  <a:lnTo>
                    <a:pt x="210" y="112"/>
                  </a:lnTo>
                  <a:lnTo>
                    <a:pt x="210" y="115"/>
                  </a:lnTo>
                  <a:lnTo>
                    <a:pt x="210" y="115"/>
                  </a:lnTo>
                  <a:lnTo>
                    <a:pt x="210" y="119"/>
                  </a:lnTo>
                  <a:lnTo>
                    <a:pt x="207" y="119"/>
                  </a:lnTo>
                  <a:lnTo>
                    <a:pt x="203" y="122"/>
                  </a:lnTo>
                  <a:lnTo>
                    <a:pt x="200" y="122"/>
                  </a:lnTo>
                  <a:lnTo>
                    <a:pt x="196" y="122"/>
                  </a:lnTo>
                  <a:lnTo>
                    <a:pt x="189" y="126"/>
                  </a:lnTo>
                  <a:lnTo>
                    <a:pt x="182" y="126"/>
                  </a:lnTo>
                  <a:lnTo>
                    <a:pt x="175" y="126"/>
                  </a:lnTo>
                  <a:lnTo>
                    <a:pt x="158" y="129"/>
                  </a:lnTo>
                  <a:lnTo>
                    <a:pt x="147" y="133"/>
                  </a:lnTo>
                  <a:lnTo>
                    <a:pt x="137" y="133"/>
                  </a:lnTo>
                  <a:lnTo>
                    <a:pt x="130" y="129"/>
                  </a:lnTo>
                  <a:lnTo>
                    <a:pt x="123" y="129"/>
                  </a:lnTo>
                  <a:lnTo>
                    <a:pt x="119" y="126"/>
                  </a:lnTo>
                  <a:lnTo>
                    <a:pt x="112" y="122"/>
                  </a:lnTo>
                  <a:lnTo>
                    <a:pt x="105" y="115"/>
                  </a:lnTo>
                  <a:lnTo>
                    <a:pt x="98" y="108"/>
                  </a:lnTo>
                  <a:lnTo>
                    <a:pt x="91" y="101"/>
                  </a:lnTo>
                  <a:lnTo>
                    <a:pt x="81" y="91"/>
                  </a:lnTo>
                  <a:lnTo>
                    <a:pt x="70" y="77"/>
                  </a:lnTo>
                  <a:lnTo>
                    <a:pt x="60" y="66"/>
                  </a:lnTo>
                  <a:lnTo>
                    <a:pt x="49" y="56"/>
                  </a:lnTo>
                  <a:lnTo>
                    <a:pt x="39" y="45"/>
                  </a:lnTo>
                  <a:lnTo>
                    <a:pt x="32" y="38"/>
                  </a:lnTo>
                  <a:lnTo>
                    <a:pt x="25" y="31"/>
                  </a:lnTo>
                  <a:lnTo>
                    <a:pt x="18" y="28"/>
                  </a:lnTo>
                  <a:lnTo>
                    <a:pt x="14" y="24"/>
                  </a:lnTo>
                  <a:lnTo>
                    <a:pt x="11" y="21"/>
                  </a:lnTo>
                  <a:lnTo>
                    <a:pt x="11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4">
              <a:extLst>
                <a:ext uri="{FF2B5EF4-FFF2-40B4-BE49-F238E27FC236}">
                  <a16:creationId xmlns:a16="http://schemas.microsoft.com/office/drawing/2014/main" id="{4391FB80-E1E1-445C-B113-6B76FB410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96" y="19446360"/>
              <a:ext cx="267831" cy="641680"/>
            </a:xfrm>
            <a:custGeom>
              <a:avLst/>
              <a:gdLst>
                <a:gd name="T0" fmla="*/ 17 w 48"/>
                <a:gd name="T1" fmla="*/ 45 h 115"/>
                <a:gd name="T2" fmla="*/ 14 w 48"/>
                <a:gd name="T3" fmla="*/ 35 h 115"/>
                <a:gd name="T4" fmla="*/ 10 w 48"/>
                <a:gd name="T5" fmla="*/ 28 h 115"/>
                <a:gd name="T6" fmla="*/ 7 w 48"/>
                <a:gd name="T7" fmla="*/ 21 h 115"/>
                <a:gd name="T8" fmla="*/ 3 w 48"/>
                <a:gd name="T9" fmla="*/ 14 h 115"/>
                <a:gd name="T10" fmla="*/ 0 w 48"/>
                <a:gd name="T11" fmla="*/ 10 h 115"/>
                <a:gd name="T12" fmla="*/ 0 w 48"/>
                <a:gd name="T13" fmla="*/ 7 h 115"/>
                <a:gd name="T14" fmla="*/ 0 w 48"/>
                <a:gd name="T15" fmla="*/ 3 h 115"/>
                <a:gd name="T16" fmla="*/ 3 w 48"/>
                <a:gd name="T17" fmla="*/ 0 h 115"/>
                <a:gd name="T18" fmla="*/ 7 w 48"/>
                <a:gd name="T19" fmla="*/ 0 h 115"/>
                <a:gd name="T20" fmla="*/ 14 w 48"/>
                <a:gd name="T21" fmla="*/ 0 h 115"/>
                <a:gd name="T22" fmla="*/ 24 w 48"/>
                <a:gd name="T23" fmla="*/ 0 h 115"/>
                <a:gd name="T24" fmla="*/ 38 w 48"/>
                <a:gd name="T25" fmla="*/ 7 h 115"/>
                <a:gd name="T26" fmla="*/ 38 w 48"/>
                <a:gd name="T27" fmla="*/ 17 h 115"/>
                <a:gd name="T28" fmla="*/ 41 w 48"/>
                <a:gd name="T29" fmla="*/ 31 h 115"/>
                <a:gd name="T30" fmla="*/ 41 w 48"/>
                <a:gd name="T31" fmla="*/ 42 h 115"/>
                <a:gd name="T32" fmla="*/ 45 w 48"/>
                <a:gd name="T33" fmla="*/ 56 h 115"/>
                <a:gd name="T34" fmla="*/ 45 w 48"/>
                <a:gd name="T35" fmla="*/ 63 h 115"/>
                <a:gd name="T36" fmla="*/ 45 w 48"/>
                <a:gd name="T37" fmla="*/ 73 h 115"/>
                <a:gd name="T38" fmla="*/ 48 w 48"/>
                <a:gd name="T39" fmla="*/ 80 h 115"/>
                <a:gd name="T40" fmla="*/ 48 w 48"/>
                <a:gd name="T41" fmla="*/ 91 h 115"/>
                <a:gd name="T42" fmla="*/ 48 w 48"/>
                <a:gd name="T43" fmla="*/ 94 h 115"/>
                <a:gd name="T44" fmla="*/ 48 w 48"/>
                <a:gd name="T45" fmla="*/ 101 h 115"/>
                <a:gd name="T46" fmla="*/ 48 w 48"/>
                <a:gd name="T47" fmla="*/ 108 h 115"/>
                <a:gd name="T48" fmla="*/ 45 w 48"/>
                <a:gd name="T49" fmla="*/ 115 h 115"/>
                <a:gd name="T50" fmla="*/ 45 w 48"/>
                <a:gd name="T51" fmla="*/ 115 h 115"/>
                <a:gd name="T52" fmla="*/ 38 w 48"/>
                <a:gd name="T53" fmla="*/ 115 h 115"/>
                <a:gd name="T54" fmla="*/ 34 w 48"/>
                <a:gd name="T55" fmla="*/ 112 h 115"/>
                <a:gd name="T56" fmla="*/ 31 w 48"/>
                <a:gd name="T57" fmla="*/ 105 h 115"/>
                <a:gd name="T58" fmla="*/ 28 w 48"/>
                <a:gd name="T59" fmla="*/ 101 h 115"/>
                <a:gd name="T60" fmla="*/ 28 w 48"/>
                <a:gd name="T61" fmla="*/ 98 h 115"/>
                <a:gd name="T62" fmla="*/ 28 w 48"/>
                <a:gd name="T63" fmla="*/ 91 h 115"/>
                <a:gd name="T64" fmla="*/ 21 w 48"/>
                <a:gd name="T65" fmla="*/ 66 h 115"/>
                <a:gd name="T66" fmla="*/ 17 w 48"/>
                <a:gd name="T67" fmla="*/ 45 h 115"/>
                <a:gd name="T68" fmla="*/ 17 w 48"/>
                <a:gd name="T69" fmla="*/ 4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115">
                  <a:moveTo>
                    <a:pt x="17" y="45"/>
                  </a:moveTo>
                  <a:lnTo>
                    <a:pt x="14" y="35"/>
                  </a:lnTo>
                  <a:lnTo>
                    <a:pt x="10" y="28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8" y="7"/>
                  </a:lnTo>
                  <a:lnTo>
                    <a:pt x="38" y="17"/>
                  </a:lnTo>
                  <a:lnTo>
                    <a:pt x="41" y="31"/>
                  </a:lnTo>
                  <a:lnTo>
                    <a:pt x="41" y="42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45" y="73"/>
                  </a:lnTo>
                  <a:lnTo>
                    <a:pt x="48" y="80"/>
                  </a:lnTo>
                  <a:lnTo>
                    <a:pt x="48" y="91"/>
                  </a:lnTo>
                  <a:lnTo>
                    <a:pt x="48" y="94"/>
                  </a:lnTo>
                  <a:lnTo>
                    <a:pt x="48" y="101"/>
                  </a:lnTo>
                  <a:lnTo>
                    <a:pt x="48" y="108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38" y="115"/>
                  </a:lnTo>
                  <a:lnTo>
                    <a:pt x="34" y="112"/>
                  </a:lnTo>
                  <a:lnTo>
                    <a:pt x="31" y="105"/>
                  </a:lnTo>
                  <a:lnTo>
                    <a:pt x="28" y="101"/>
                  </a:lnTo>
                  <a:lnTo>
                    <a:pt x="28" y="98"/>
                  </a:lnTo>
                  <a:lnTo>
                    <a:pt x="28" y="91"/>
                  </a:lnTo>
                  <a:lnTo>
                    <a:pt x="21" y="66"/>
                  </a:lnTo>
                  <a:lnTo>
                    <a:pt x="17" y="45"/>
                  </a:lnTo>
                  <a:lnTo>
                    <a:pt x="17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5">
              <a:extLst>
                <a:ext uri="{FF2B5EF4-FFF2-40B4-BE49-F238E27FC236}">
                  <a16:creationId xmlns:a16="http://schemas.microsoft.com/office/drawing/2014/main" id="{B162EECA-2BE4-4CA2-879A-021F2D7E6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614" y="19329182"/>
              <a:ext cx="1032268" cy="703056"/>
            </a:xfrm>
            <a:custGeom>
              <a:avLst/>
              <a:gdLst>
                <a:gd name="T0" fmla="*/ 185 w 185"/>
                <a:gd name="T1" fmla="*/ 38 h 126"/>
                <a:gd name="T2" fmla="*/ 181 w 185"/>
                <a:gd name="T3" fmla="*/ 42 h 126"/>
                <a:gd name="T4" fmla="*/ 174 w 185"/>
                <a:gd name="T5" fmla="*/ 45 h 126"/>
                <a:gd name="T6" fmla="*/ 171 w 185"/>
                <a:gd name="T7" fmla="*/ 49 h 126"/>
                <a:gd name="T8" fmla="*/ 164 w 185"/>
                <a:gd name="T9" fmla="*/ 59 h 126"/>
                <a:gd name="T10" fmla="*/ 157 w 185"/>
                <a:gd name="T11" fmla="*/ 77 h 126"/>
                <a:gd name="T12" fmla="*/ 146 w 185"/>
                <a:gd name="T13" fmla="*/ 94 h 126"/>
                <a:gd name="T14" fmla="*/ 139 w 185"/>
                <a:gd name="T15" fmla="*/ 112 h 126"/>
                <a:gd name="T16" fmla="*/ 132 w 185"/>
                <a:gd name="T17" fmla="*/ 122 h 126"/>
                <a:gd name="T18" fmla="*/ 129 w 185"/>
                <a:gd name="T19" fmla="*/ 126 h 126"/>
                <a:gd name="T20" fmla="*/ 122 w 185"/>
                <a:gd name="T21" fmla="*/ 126 h 126"/>
                <a:gd name="T22" fmla="*/ 118 w 185"/>
                <a:gd name="T23" fmla="*/ 115 h 126"/>
                <a:gd name="T24" fmla="*/ 118 w 185"/>
                <a:gd name="T25" fmla="*/ 105 h 126"/>
                <a:gd name="T26" fmla="*/ 125 w 185"/>
                <a:gd name="T27" fmla="*/ 80 h 126"/>
                <a:gd name="T28" fmla="*/ 132 w 185"/>
                <a:gd name="T29" fmla="*/ 59 h 126"/>
                <a:gd name="T30" fmla="*/ 136 w 185"/>
                <a:gd name="T31" fmla="*/ 45 h 126"/>
                <a:gd name="T32" fmla="*/ 136 w 185"/>
                <a:gd name="T33" fmla="*/ 38 h 126"/>
                <a:gd name="T34" fmla="*/ 136 w 185"/>
                <a:gd name="T35" fmla="*/ 31 h 126"/>
                <a:gd name="T36" fmla="*/ 136 w 185"/>
                <a:gd name="T37" fmla="*/ 31 h 126"/>
                <a:gd name="T38" fmla="*/ 132 w 185"/>
                <a:gd name="T39" fmla="*/ 31 h 126"/>
                <a:gd name="T40" fmla="*/ 122 w 185"/>
                <a:gd name="T41" fmla="*/ 31 h 126"/>
                <a:gd name="T42" fmla="*/ 108 w 185"/>
                <a:gd name="T43" fmla="*/ 35 h 126"/>
                <a:gd name="T44" fmla="*/ 94 w 185"/>
                <a:gd name="T45" fmla="*/ 35 h 126"/>
                <a:gd name="T46" fmla="*/ 69 w 185"/>
                <a:gd name="T47" fmla="*/ 38 h 126"/>
                <a:gd name="T48" fmla="*/ 45 w 185"/>
                <a:gd name="T49" fmla="*/ 45 h 126"/>
                <a:gd name="T50" fmla="*/ 17 w 185"/>
                <a:gd name="T51" fmla="*/ 49 h 126"/>
                <a:gd name="T52" fmla="*/ 0 w 185"/>
                <a:gd name="T53" fmla="*/ 24 h 126"/>
                <a:gd name="T54" fmla="*/ 31 w 185"/>
                <a:gd name="T55" fmla="*/ 24 h 126"/>
                <a:gd name="T56" fmla="*/ 55 w 185"/>
                <a:gd name="T57" fmla="*/ 21 h 126"/>
                <a:gd name="T58" fmla="*/ 73 w 185"/>
                <a:gd name="T59" fmla="*/ 17 h 126"/>
                <a:gd name="T60" fmla="*/ 97 w 185"/>
                <a:gd name="T61" fmla="*/ 14 h 126"/>
                <a:gd name="T62" fmla="*/ 118 w 185"/>
                <a:gd name="T63" fmla="*/ 10 h 126"/>
                <a:gd name="T64" fmla="*/ 129 w 185"/>
                <a:gd name="T65" fmla="*/ 3 h 126"/>
                <a:gd name="T66" fmla="*/ 139 w 185"/>
                <a:gd name="T67" fmla="*/ 0 h 126"/>
                <a:gd name="T68" fmla="*/ 150 w 185"/>
                <a:gd name="T69" fmla="*/ 3 h 126"/>
                <a:gd name="T70" fmla="*/ 167 w 185"/>
                <a:gd name="T71" fmla="*/ 10 h 126"/>
                <a:gd name="T72" fmla="*/ 181 w 185"/>
                <a:gd name="T73" fmla="*/ 24 h 126"/>
                <a:gd name="T74" fmla="*/ 185 w 185"/>
                <a:gd name="T75" fmla="*/ 3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5" h="126">
                  <a:moveTo>
                    <a:pt x="185" y="35"/>
                  </a:moveTo>
                  <a:lnTo>
                    <a:pt x="185" y="38"/>
                  </a:lnTo>
                  <a:lnTo>
                    <a:pt x="181" y="42"/>
                  </a:lnTo>
                  <a:lnTo>
                    <a:pt x="181" y="42"/>
                  </a:lnTo>
                  <a:lnTo>
                    <a:pt x="178" y="42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71" y="49"/>
                  </a:lnTo>
                  <a:lnTo>
                    <a:pt x="167" y="56"/>
                  </a:lnTo>
                  <a:lnTo>
                    <a:pt x="164" y="59"/>
                  </a:lnTo>
                  <a:lnTo>
                    <a:pt x="160" y="66"/>
                  </a:lnTo>
                  <a:lnTo>
                    <a:pt x="157" y="77"/>
                  </a:lnTo>
                  <a:lnTo>
                    <a:pt x="150" y="87"/>
                  </a:lnTo>
                  <a:lnTo>
                    <a:pt x="146" y="94"/>
                  </a:lnTo>
                  <a:lnTo>
                    <a:pt x="143" y="105"/>
                  </a:lnTo>
                  <a:lnTo>
                    <a:pt x="139" y="112"/>
                  </a:lnTo>
                  <a:lnTo>
                    <a:pt x="136" y="119"/>
                  </a:lnTo>
                  <a:lnTo>
                    <a:pt x="132" y="122"/>
                  </a:lnTo>
                  <a:lnTo>
                    <a:pt x="129" y="126"/>
                  </a:lnTo>
                  <a:lnTo>
                    <a:pt x="129" y="126"/>
                  </a:lnTo>
                  <a:lnTo>
                    <a:pt x="125" y="126"/>
                  </a:lnTo>
                  <a:lnTo>
                    <a:pt x="122" y="126"/>
                  </a:lnTo>
                  <a:lnTo>
                    <a:pt x="118" y="122"/>
                  </a:lnTo>
                  <a:lnTo>
                    <a:pt x="118" y="115"/>
                  </a:lnTo>
                  <a:lnTo>
                    <a:pt x="118" y="112"/>
                  </a:lnTo>
                  <a:lnTo>
                    <a:pt x="118" y="105"/>
                  </a:lnTo>
                  <a:lnTo>
                    <a:pt x="122" y="94"/>
                  </a:lnTo>
                  <a:lnTo>
                    <a:pt x="125" y="80"/>
                  </a:lnTo>
                  <a:lnTo>
                    <a:pt x="129" y="66"/>
                  </a:lnTo>
                  <a:lnTo>
                    <a:pt x="132" y="59"/>
                  </a:lnTo>
                  <a:lnTo>
                    <a:pt x="132" y="52"/>
                  </a:lnTo>
                  <a:lnTo>
                    <a:pt x="136" y="45"/>
                  </a:lnTo>
                  <a:lnTo>
                    <a:pt x="136" y="42"/>
                  </a:lnTo>
                  <a:lnTo>
                    <a:pt x="136" y="38"/>
                  </a:lnTo>
                  <a:lnTo>
                    <a:pt x="136" y="35"/>
                  </a:lnTo>
                  <a:lnTo>
                    <a:pt x="136" y="31"/>
                  </a:lnTo>
                  <a:lnTo>
                    <a:pt x="136" y="31"/>
                  </a:lnTo>
                  <a:lnTo>
                    <a:pt x="136" y="31"/>
                  </a:lnTo>
                  <a:lnTo>
                    <a:pt x="136" y="31"/>
                  </a:lnTo>
                  <a:lnTo>
                    <a:pt x="132" y="31"/>
                  </a:lnTo>
                  <a:lnTo>
                    <a:pt x="129" y="31"/>
                  </a:lnTo>
                  <a:lnTo>
                    <a:pt x="122" y="31"/>
                  </a:lnTo>
                  <a:lnTo>
                    <a:pt x="115" y="31"/>
                  </a:lnTo>
                  <a:lnTo>
                    <a:pt x="108" y="35"/>
                  </a:lnTo>
                  <a:lnTo>
                    <a:pt x="101" y="35"/>
                  </a:lnTo>
                  <a:lnTo>
                    <a:pt x="94" y="35"/>
                  </a:lnTo>
                  <a:lnTo>
                    <a:pt x="83" y="38"/>
                  </a:lnTo>
                  <a:lnTo>
                    <a:pt x="69" y="38"/>
                  </a:lnTo>
                  <a:lnTo>
                    <a:pt x="59" y="42"/>
                  </a:lnTo>
                  <a:lnTo>
                    <a:pt x="45" y="45"/>
                  </a:lnTo>
                  <a:lnTo>
                    <a:pt x="31" y="45"/>
                  </a:lnTo>
                  <a:lnTo>
                    <a:pt x="17" y="49"/>
                  </a:lnTo>
                  <a:lnTo>
                    <a:pt x="0" y="52"/>
                  </a:lnTo>
                  <a:lnTo>
                    <a:pt x="0" y="24"/>
                  </a:lnTo>
                  <a:lnTo>
                    <a:pt x="17" y="24"/>
                  </a:lnTo>
                  <a:lnTo>
                    <a:pt x="31" y="24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2" y="21"/>
                  </a:lnTo>
                  <a:lnTo>
                    <a:pt x="73" y="17"/>
                  </a:lnTo>
                  <a:lnTo>
                    <a:pt x="83" y="17"/>
                  </a:lnTo>
                  <a:lnTo>
                    <a:pt x="97" y="14"/>
                  </a:lnTo>
                  <a:lnTo>
                    <a:pt x="108" y="10"/>
                  </a:lnTo>
                  <a:lnTo>
                    <a:pt x="118" y="10"/>
                  </a:lnTo>
                  <a:lnTo>
                    <a:pt x="125" y="7"/>
                  </a:lnTo>
                  <a:lnTo>
                    <a:pt x="129" y="3"/>
                  </a:lnTo>
                  <a:lnTo>
                    <a:pt x="132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50" y="3"/>
                  </a:lnTo>
                  <a:lnTo>
                    <a:pt x="157" y="7"/>
                  </a:lnTo>
                  <a:lnTo>
                    <a:pt x="167" y="10"/>
                  </a:lnTo>
                  <a:lnTo>
                    <a:pt x="174" y="17"/>
                  </a:lnTo>
                  <a:lnTo>
                    <a:pt x="181" y="24"/>
                  </a:lnTo>
                  <a:lnTo>
                    <a:pt x="185" y="28"/>
                  </a:lnTo>
                  <a:lnTo>
                    <a:pt x="185" y="35"/>
                  </a:lnTo>
                  <a:lnTo>
                    <a:pt x="185" y="3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6">
              <a:extLst>
                <a:ext uri="{FF2B5EF4-FFF2-40B4-BE49-F238E27FC236}">
                  <a16:creationId xmlns:a16="http://schemas.microsoft.com/office/drawing/2014/main" id="{0ACE402B-931E-4823-9FF9-85CB82008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731" y="19619332"/>
              <a:ext cx="563563" cy="195295"/>
            </a:xfrm>
            <a:custGeom>
              <a:avLst/>
              <a:gdLst>
                <a:gd name="T0" fmla="*/ 90 w 101"/>
                <a:gd name="T1" fmla="*/ 21 h 35"/>
                <a:gd name="T2" fmla="*/ 87 w 101"/>
                <a:gd name="T3" fmla="*/ 21 h 35"/>
                <a:gd name="T4" fmla="*/ 80 w 101"/>
                <a:gd name="T5" fmla="*/ 25 h 35"/>
                <a:gd name="T6" fmla="*/ 69 w 101"/>
                <a:gd name="T7" fmla="*/ 25 h 35"/>
                <a:gd name="T8" fmla="*/ 62 w 101"/>
                <a:gd name="T9" fmla="*/ 28 h 35"/>
                <a:gd name="T10" fmla="*/ 48 w 101"/>
                <a:gd name="T11" fmla="*/ 28 h 35"/>
                <a:gd name="T12" fmla="*/ 34 w 101"/>
                <a:gd name="T13" fmla="*/ 32 h 35"/>
                <a:gd name="T14" fmla="*/ 17 w 101"/>
                <a:gd name="T15" fmla="*/ 32 h 35"/>
                <a:gd name="T16" fmla="*/ 0 w 101"/>
                <a:gd name="T17" fmla="*/ 35 h 35"/>
                <a:gd name="T18" fmla="*/ 0 w 101"/>
                <a:gd name="T19" fmla="*/ 14 h 35"/>
                <a:gd name="T20" fmla="*/ 10 w 101"/>
                <a:gd name="T21" fmla="*/ 11 h 35"/>
                <a:gd name="T22" fmla="*/ 20 w 101"/>
                <a:gd name="T23" fmla="*/ 11 h 35"/>
                <a:gd name="T24" fmla="*/ 34 w 101"/>
                <a:gd name="T25" fmla="*/ 7 h 35"/>
                <a:gd name="T26" fmla="*/ 48 w 101"/>
                <a:gd name="T27" fmla="*/ 4 h 35"/>
                <a:gd name="T28" fmla="*/ 62 w 101"/>
                <a:gd name="T29" fmla="*/ 0 h 35"/>
                <a:gd name="T30" fmla="*/ 73 w 101"/>
                <a:gd name="T31" fmla="*/ 0 h 35"/>
                <a:gd name="T32" fmla="*/ 83 w 101"/>
                <a:gd name="T33" fmla="*/ 0 h 35"/>
                <a:gd name="T34" fmla="*/ 90 w 101"/>
                <a:gd name="T35" fmla="*/ 0 h 35"/>
                <a:gd name="T36" fmla="*/ 97 w 101"/>
                <a:gd name="T37" fmla="*/ 4 h 35"/>
                <a:gd name="T38" fmla="*/ 101 w 101"/>
                <a:gd name="T39" fmla="*/ 7 h 35"/>
                <a:gd name="T40" fmla="*/ 101 w 101"/>
                <a:gd name="T41" fmla="*/ 7 h 35"/>
                <a:gd name="T42" fmla="*/ 101 w 101"/>
                <a:gd name="T43" fmla="*/ 11 h 35"/>
                <a:gd name="T44" fmla="*/ 101 w 101"/>
                <a:gd name="T45" fmla="*/ 14 h 35"/>
                <a:gd name="T46" fmla="*/ 97 w 101"/>
                <a:gd name="T47" fmla="*/ 18 h 35"/>
                <a:gd name="T48" fmla="*/ 94 w 101"/>
                <a:gd name="T49" fmla="*/ 18 h 35"/>
                <a:gd name="T50" fmla="*/ 90 w 101"/>
                <a:gd name="T51" fmla="*/ 21 h 35"/>
                <a:gd name="T52" fmla="*/ 90 w 101"/>
                <a:gd name="T53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1" h="35">
                  <a:moveTo>
                    <a:pt x="90" y="21"/>
                  </a:moveTo>
                  <a:lnTo>
                    <a:pt x="87" y="21"/>
                  </a:lnTo>
                  <a:lnTo>
                    <a:pt x="80" y="25"/>
                  </a:lnTo>
                  <a:lnTo>
                    <a:pt x="69" y="25"/>
                  </a:lnTo>
                  <a:lnTo>
                    <a:pt x="62" y="28"/>
                  </a:lnTo>
                  <a:lnTo>
                    <a:pt x="48" y="28"/>
                  </a:lnTo>
                  <a:lnTo>
                    <a:pt x="34" y="32"/>
                  </a:lnTo>
                  <a:lnTo>
                    <a:pt x="17" y="32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10" y="11"/>
                  </a:lnTo>
                  <a:lnTo>
                    <a:pt x="20" y="11"/>
                  </a:lnTo>
                  <a:lnTo>
                    <a:pt x="34" y="7"/>
                  </a:lnTo>
                  <a:lnTo>
                    <a:pt x="48" y="4"/>
                  </a:lnTo>
                  <a:lnTo>
                    <a:pt x="62" y="0"/>
                  </a:lnTo>
                  <a:lnTo>
                    <a:pt x="73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7" y="4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11"/>
                  </a:lnTo>
                  <a:lnTo>
                    <a:pt x="101" y="14"/>
                  </a:lnTo>
                  <a:lnTo>
                    <a:pt x="97" y="18"/>
                  </a:lnTo>
                  <a:lnTo>
                    <a:pt x="94" y="18"/>
                  </a:lnTo>
                  <a:lnTo>
                    <a:pt x="90" y="21"/>
                  </a:lnTo>
                  <a:lnTo>
                    <a:pt x="90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7">
              <a:extLst>
                <a:ext uri="{FF2B5EF4-FFF2-40B4-BE49-F238E27FC236}">
                  <a16:creationId xmlns:a16="http://schemas.microsoft.com/office/drawing/2014/main" id="{01D1676E-0A75-48DF-8233-B2747622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590" y="19915064"/>
              <a:ext cx="546822" cy="55798"/>
            </a:xfrm>
            <a:custGeom>
              <a:avLst/>
              <a:gdLst>
                <a:gd name="T0" fmla="*/ 0 w 98"/>
                <a:gd name="T1" fmla="*/ 7 h 10"/>
                <a:gd name="T2" fmla="*/ 17 w 98"/>
                <a:gd name="T3" fmla="*/ 3 h 10"/>
                <a:gd name="T4" fmla="*/ 31 w 98"/>
                <a:gd name="T5" fmla="*/ 3 h 10"/>
                <a:gd name="T6" fmla="*/ 45 w 98"/>
                <a:gd name="T7" fmla="*/ 0 h 10"/>
                <a:gd name="T8" fmla="*/ 56 w 98"/>
                <a:gd name="T9" fmla="*/ 0 h 10"/>
                <a:gd name="T10" fmla="*/ 70 w 98"/>
                <a:gd name="T11" fmla="*/ 0 h 10"/>
                <a:gd name="T12" fmla="*/ 77 w 98"/>
                <a:gd name="T13" fmla="*/ 0 h 10"/>
                <a:gd name="T14" fmla="*/ 87 w 98"/>
                <a:gd name="T15" fmla="*/ 0 h 10"/>
                <a:gd name="T16" fmla="*/ 98 w 98"/>
                <a:gd name="T17" fmla="*/ 0 h 10"/>
                <a:gd name="T18" fmla="*/ 94 w 98"/>
                <a:gd name="T19" fmla="*/ 3 h 10"/>
                <a:gd name="T20" fmla="*/ 84 w 98"/>
                <a:gd name="T21" fmla="*/ 3 h 10"/>
                <a:gd name="T22" fmla="*/ 73 w 98"/>
                <a:gd name="T23" fmla="*/ 3 h 10"/>
                <a:gd name="T24" fmla="*/ 59 w 98"/>
                <a:gd name="T25" fmla="*/ 3 h 10"/>
                <a:gd name="T26" fmla="*/ 42 w 98"/>
                <a:gd name="T27" fmla="*/ 7 h 10"/>
                <a:gd name="T28" fmla="*/ 28 w 98"/>
                <a:gd name="T29" fmla="*/ 7 h 10"/>
                <a:gd name="T30" fmla="*/ 14 w 98"/>
                <a:gd name="T31" fmla="*/ 10 h 10"/>
                <a:gd name="T32" fmla="*/ 7 w 98"/>
                <a:gd name="T33" fmla="*/ 10 h 10"/>
                <a:gd name="T34" fmla="*/ 3 w 98"/>
                <a:gd name="T35" fmla="*/ 10 h 10"/>
                <a:gd name="T36" fmla="*/ 0 w 98"/>
                <a:gd name="T37" fmla="*/ 10 h 10"/>
                <a:gd name="T38" fmla="*/ 0 w 98"/>
                <a:gd name="T39" fmla="*/ 7 h 10"/>
                <a:gd name="T40" fmla="*/ 0 w 98"/>
                <a:gd name="T4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10">
                  <a:moveTo>
                    <a:pt x="0" y="7"/>
                  </a:moveTo>
                  <a:lnTo>
                    <a:pt x="17" y="3"/>
                  </a:lnTo>
                  <a:lnTo>
                    <a:pt x="31" y="3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8" y="0"/>
                  </a:lnTo>
                  <a:lnTo>
                    <a:pt x="94" y="3"/>
                  </a:lnTo>
                  <a:lnTo>
                    <a:pt x="84" y="3"/>
                  </a:lnTo>
                  <a:lnTo>
                    <a:pt x="73" y="3"/>
                  </a:lnTo>
                  <a:lnTo>
                    <a:pt x="59" y="3"/>
                  </a:lnTo>
                  <a:lnTo>
                    <a:pt x="42" y="7"/>
                  </a:lnTo>
                  <a:lnTo>
                    <a:pt x="28" y="7"/>
                  </a:lnTo>
                  <a:lnTo>
                    <a:pt x="14" y="10"/>
                  </a:lnTo>
                  <a:lnTo>
                    <a:pt x="7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4EEAA141-57D7-4A84-BD5A-9F6E4F317BE7}"/>
              </a:ext>
            </a:extLst>
          </p:cNvPr>
          <p:cNvGrpSpPr/>
          <p:nvPr/>
        </p:nvGrpSpPr>
        <p:grpSpPr>
          <a:xfrm>
            <a:off x="6985265" y="2590805"/>
            <a:ext cx="2008734" cy="1930615"/>
            <a:chOff x="5626619" y="19424041"/>
            <a:chExt cx="2008734" cy="1930615"/>
          </a:xfrm>
        </p:grpSpPr>
        <p:sp>
          <p:nvSpPr>
            <p:cNvPr id="16" name="Freeform 128">
              <a:extLst>
                <a:ext uri="{FF2B5EF4-FFF2-40B4-BE49-F238E27FC236}">
                  <a16:creationId xmlns:a16="http://schemas.microsoft.com/office/drawing/2014/main" id="{1289E76E-FB25-4E3A-B850-C014F718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498" y="19424041"/>
              <a:ext cx="1049005" cy="491023"/>
            </a:xfrm>
            <a:custGeom>
              <a:avLst/>
              <a:gdLst>
                <a:gd name="T0" fmla="*/ 143 w 188"/>
                <a:gd name="T1" fmla="*/ 11 h 88"/>
                <a:gd name="T2" fmla="*/ 143 w 188"/>
                <a:gd name="T3" fmla="*/ 7 h 88"/>
                <a:gd name="T4" fmla="*/ 143 w 188"/>
                <a:gd name="T5" fmla="*/ 4 h 88"/>
                <a:gd name="T6" fmla="*/ 147 w 188"/>
                <a:gd name="T7" fmla="*/ 0 h 88"/>
                <a:gd name="T8" fmla="*/ 150 w 188"/>
                <a:gd name="T9" fmla="*/ 0 h 88"/>
                <a:gd name="T10" fmla="*/ 157 w 188"/>
                <a:gd name="T11" fmla="*/ 0 h 88"/>
                <a:gd name="T12" fmla="*/ 161 w 188"/>
                <a:gd name="T13" fmla="*/ 4 h 88"/>
                <a:gd name="T14" fmla="*/ 167 w 188"/>
                <a:gd name="T15" fmla="*/ 7 h 88"/>
                <a:gd name="T16" fmla="*/ 174 w 188"/>
                <a:gd name="T17" fmla="*/ 14 h 88"/>
                <a:gd name="T18" fmla="*/ 181 w 188"/>
                <a:gd name="T19" fmla="*/ 18 h 88"/>
                <a:gd name="T20" fmla="*/ 185 w 188"/>
                <a:gd name="T21" fmla="*/ 25 h 88"/>
                <a:gd name="T22" fmla="*/ 188 w 188"/>
                <a:gd name="T23" fmla="*/ 32 h 88"/>
                <a:gd name="T24" fmla="*/ 188 w 188"/>
                <a:gd name="T25" fmla="*/ 35 h 88"/>
                <a:gd name="T26" fmla="*/ 185 w 188"/>
                <a:gd name="T27" fmla="*/ 39 h 88"/>
                <a:gd name="T28" fmla="*/ 185 w 188"/>
                <a:gd name="T29" fmla="*/ 42 h 88"/>
                <a:gd name="T30" fmla="*/ 181 w 188"/>
                <a:gd name="T31" fmla="*/ 42 h 88"/>
                <a:gd name="T32" fmla="*/ 174 w 188"/>
                <a:gd name="T33" fmla="*/ 46 h 88"/>
                <a:gd name="T34" fmla="*/ 167 w 188"/>
                <a:gd name="T35" fmla="*/ 49 h 88"/>
                <a:gd name="T36" fmla="*/ 161 w 188"/>
                <a:gd name="T37" fmla="*/ 53 h 88"/>
                <a:gd name="T38" fmla="*/ 154 w 188"/>
                <a:gd name="T39" fmla="*/ 56 h 88"/>
                <a:gd name="T40" fmla="*/ 147 w 188"/>
                <a:gd name="T41" fmla="*/ 56 h 88"/>
                <a:gd name="T42" fmla="*/ 133 w 188"/>
                <a:gd name="T43" fmla="*/ 60 h 88"/>
                <a:gd name="T44" fmla="*/ 122 w 188"/>
                <a:gd name="T45" fmla="*/ 63 h 88"/>
                <a:gd name="T46" fmla="*/ 105 w 188"/>
                <a:gd name="T47" fmla="*/ 67 h 88"/>
                <a:gd name="T48" fmla="*/ 87 w 188"/>
                <a:gd name="T49" fmla="*/ 74 h 88"/>
                <a:gd name="T50" fmla="*/ 70 w 188"/>
                <a:gd name="T51" fmla="*/ 77 h 88"/>
                <a:gd name="T52" fmla="*/ 49 w 188"/>
                <a:gd name="T53" fmla="*/ 81 h 88"/>
                <a:gd name="T54" fmla="*/ 24 w 188"/>
                <a:gd name="T55" fmla="*/ 84 h 88"/>
                <a:gd name="T56" fmla="*/ 0 w 188"/>
                <a:gd name="T57" fmla="*/ 88 h 88"/>
                <a:gd name="T58" fmla="*/ 0 w 188"/>
                <a:gd name="T59" fmla="*/ 70 h 88"/>
                <a:gd name="T60" fmla="*/ 21 w 188"/>
                <a:gd name="T61" fmla="*/ 63 h 88"/>
                <a:gd name="T62" fmla="*/ 38 w 188"/>
                <a:gd name="T63" fmla="*/ 60 h 88"/>
                <a:gd name="T64" fmla="*/ 52 w 188"/>
                <a:gd name="T65" fmla="*/ 56 h 88"/>
                <a:gd name="T66" fmla="*/ 70 w 188"/>
                <a:gd name="T67" fmla="*/ 53 h 88"/>
                <a:gd name="T68" fmla="*/ 84 w 188"/>
                <a:gd name="T69" fmla="*/ 49 h 88"/>
                <a:gd name="T70" fmla="*/ 94 w 188"/>
                <a:gd name="T71" fmla="*/ 42 h 88"/>
                <a:gd name="T72" fmla="*/ 105 w 188"/>
                <a:gd name="T73" fmla="*/ 39 h 88"/>
                <a:gd name="T74" fmla="*/ 112 w 188"/>
                <a:gd name="T75" fmla="*/ 35 h 88"/>
                <a:gd name="T76" fmla="*/ 119 w 188"/>
                <a:gd name="T77" fmla="*/ 32 h 88"/>
                <a:gd name="T78" fmla="*/ 126 w 188"/>
                <a:gd name="T79" fmla="*/ 28 h 88"/>
                <a:gd name="T80" fmla="*/ 133 w 188"/>
                <a:gd name="T81" fmla="*/ 25 h 88"/>
                <a:gd name="T82" fmla="*/ 136 w 188"/>
                <a:gd name="T83" fmla="*/ 21 h 88"/>
                <a:gd name="T84" fmla="*/ 140 w 188"/>
                <a:gd name="T85" fmla="*/ 18 h 88"/>
                <a:gd name="T86" fmla="*/ 143 w 188"/>
                <a:gd name="T87" fmla="*/ 18 h 88"/>
                <a:gd name="T88" fmla="*/ 143 w 188"/>
                <a:gd name="T89" fmla="*/ 14 h 88"/>
                <a:gd name="T90" fmla="*/ 143 w 188"/>
                <a:gd name="T91" fmla="*/ 11 h 88"/>
                <a:gd name="T92" fmla="*/ 143 w 188"/>
                <a:gd name="T93" fmla="*/ 1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8" h="88">
                  <a:moveTo>
                    <a:pt x="143" y="11"/>
                  </a:moveTo>
                  <a:lnTo>
                    <a:pt x="143" y="7"/>
                  </a:lnTo>
                  <a:lnTo>
                    <a:pt x="143" y="4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1" y="4"/>
                  </a:lnTo>
                  <a:lnTo>
                    <a:pt x="167" y="7"/>
                  </a:lnTo>
                  <a:lnTo>
                    <a:pt x="174" y="14"/>
                  </a:lnTo>
                  <a:lnTo>
                    <a:pt x="181" y="18"/>
                  </a:lnTo>
                  <a:lnTo>
                    <a:pt x="185" y="25"/>
                  </a:lnTo>
                  <a:lnTo>
                    <a:pt x="188" y="32"/>
                  </a:lnTo>
                  <a:lnTo>
                    <a:pt x="188" y="35"/>
                  </a:lnTo>
                  <a:lnTo>
                    <a:pt x="185" y="39"/>
                  </a:lnTo>
                  <a:lnTo>
                    <a:pt x="185" y="42"/>
                  </a:lnTo>
                  <a:lnTo>
                    <a:pt x="181" y="42"/>
                  </a:lnTo>
                  <a:lnTo>
                    <a:pt x="174" y="46"/>
                  </a:lnTo>
                  <a:lnTo>
                    <a:pt x="167" y="49"/>
                  </a:lnTo>
                  <a:lnTo>
                    <a:pt x="161" y="53"/>
                  </a:lnTo>
                  <a:lnTo>
                    <a:pt x="154" y="56"/>
                  </a:lnTo>
                  <a:lnTo>
                    <a:pt x="147" y="56"/>
                  </a:lnTo>
                  <a:lnTo>
                    <a:pt x="133" y="60"/>
                  </a:lnTo>
                  <a:lnTo>
                    <a:pt x="122" y="63"/>
                  </a:lnTo>
                  <a:lnTo>
                    <a:pt x="105" y="67"/>
                  </a:lnTo>
                  <a:lnTo>
                    <a:pt x="87" y="74"/>
                  </a:lnTo>
                  <a:lnTo>
                    <a:pt x="70" y="77"/>
                  </a:lnTo>
                  <a:lnTo>
                    <a:pt x="49" y="81"/>
                  </a:lnTo>
                  <a:lnTo>
                    <a:pt x="24" y="84"/>
                  </a:lnTo>
                  <a:lnTo>
                    <a:pt x="0" y="88"/>
                  </a:lnTo>
                  <a:lnTo>
                    <a:pt x="0" y="70"/>
                  </a:lnTo>
                  <a:lnTo>
                    <a:pt x="21" y="63"/>
                  </a:lnTo>
                  <a:lnTo>
                    <a:pt x="38" y="60"/>
                  </a:lnTo>
                  <a:lnTo>
                    <a:pt x="52" y="56"/>
                  </a:lnTo>
                  <a:lnTo>
                    <a:pt x="70" y="53"/>
                  </a:lnTo>
                  <a:lnTo>
                    <a:pt x="84" y="49"/>
                  </a:lnTo>
                  <a:lnTo>
                    <a:pt x="94" y="42"/>
                  </a:lnTo>
                  <a:lnTo>
                    <a:pt x="105" y="39"/>
                  </a:lnTo>
                  <a:lnTo>
                    <a:pt x="112" y="35"/>
                  </a:lnTo>
                  <a:lnTo>
                    <a:pt x="119" y="32"/>
                  </a:lnTo>
                  <a:lnTo>
                    <a:pt x="126" y="28"/>
                  </a:lnTo>
                  <a:lnTo>
                    <a:pt x="133" y="25"/>
                  </a:lnTo>
                  <a:lnTo>
                    <a:pt x="136" y="21"/>
                  </a:lnTo>
                  <a:lnTo>
                    <a:pt x="140" y="18"/>
                  </a:lnTo>
                  <a:lnTo>
                    <a:pt x="143" y="18"/>
                  </a:lnTo>
                  <a:lnTo>
                    <a:pt x="143" y="14"/>
                  </a:lnTo>
                  <a:lnTo>
                    <a:pt x="143" y="11"/>
                  </a:lnTo>
                  <a:lnTo>
                    <a:pt x="143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9">
              <a:extLst>
                <a:ext uri="{FF2B5EF4-FFF2-40B4-BE49-F238E27FC236}">
                  <a16:creationId xmlns:a16="http://schemas.microsoft.com/office/drawing/2014/main" id="{107AD5FE-2AE2-436F-B0A7-D6B3A13BD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619" y="19758829"/>
              <a:ext cx="742117" cy="1517709"/>
            </a:xfrm>
            <a:custGeom>
              <a:avLst/>
              <a:gdLst>
                <a:gd name="T0" fmla="*/ 3 w 133"/>
                <a:gd name="T1" fmla="*/ 272 h 272"/>
                <a:gd name="T2" fmla="*/ 0 w 133"/>
                <a:gd name="T3" fmla="*/ 269 h 272"/>
                <a:gd name="T4" fmla="*/ 3 w 133"/>
                <a:gd name="T5" fmla="*/ 265 h 272"/>
                <a:gd name="T6" fmla="*/ 3 w 133"/>
                <a:gd name="T7" fmla="*/ 265 h 272"/>
                <a:gd name="T8" fmla="*/ 3 w 133"/>
                <a:gd name="T9" fmla="*/ 258 h 272"/>
                <a:gd name="T10" fmla="*/ 7 w 133"/>
                <a:gd name="T11" fmla="*/ 255 h 272"/>
                <a:gd name="T12" fmla="*/ 10 w 133"/>
                <a:gd name="T13" fmla="*/ 248 h 272"/>
                <a:gd name="T14" fmla="*/ 21 w 133"/>
                <a:gd name="T15" fmla="*/ 237 h 272"/>
                <a:gd name="T16" fmla="*/ 31 w 133"/>
                <a:gd name="T17" fmla="*/ 223 h 272"/>
                <a:gd name="T18" fmla="*/ 42 w 133"/>
                <a:gd name="T19" fmla="*/ 209 h 272"/>
                <a:gd name="T20" fmla="*/ 52 w 133"/>
                <a:gd name="T21" fmla="*/ 192 h 272"/>
                <a:gd name="T22" fmla="*/ 63 w 133"/>
                <a:gd name="T23" fmla="*/ 178 h 272"/>
                <a:gd name="T24" fmla="*/ 66 w 133"/>
                <a:gd name="T25" fmla="*/ 164 h 272"/>
                <a:gd name="T26" fmla="*/ 73 w 133"/>
                <a:gd name="T27" fmla="*/ 150 h 272"/>
                <a:gd name="T28" fmla="*/ 77 w 133"/>
                <a:gd name="T29" fmla="*/ 136 h 272"/>
                <a:gd name="T30" fmla="*/ 84 w 133"/>
                <a:gd name="T31" fmla="*/ 125 h 272"/>
                <a:gd name="T32" fmla="*/ 84 w 133"/>
                <a:gd name="T33" fmla="*/ 111 h 272"/>
                <a:gd name="T34" fmla="*/ 87 w 133"/>
                <a:gd name="T35" fmla="*/ 97 h 272"/>
                <a:gd name="T36" fmla="*/ 91 w 133"/>
                <a:gd name="T37" fmla="*/ 80 h 272"/>
                <a:gd name="T38" fmla="*/ 91 w 133"/>
                <a:gd name="T39" fmla="*/ 63 h 272"/>
                <a:gd name="T40" fmla="*/ 94 w 133"/>
                <a:gd name="T41" fmla="*/ 45 h 272"/>
                <a:gd name="T42" fmla="*/ 94 w 133"/>
                <a:gd name="T43" fmla="*/ 31 h 272"/>
                <a:gd name="T44" fmla="*/ 91 w 133"/>
                <a:gd name="T45" fmla="*/ 17 h 272"/>
                <a:gd name="T46" fmla="*/ 91 w 133"/>
                <a:gd name="T47" fmla="*/ 14 h 272"/>
                <a:gd name="T48" fmla="*/ 91 w 133"/>
                <a:gd name="T49" fmla="*/ 10 h 272"/>
                <a:gd name="T50" fmla="*/ 87 w 133"/>
                <a:gd name="T51" fmla="*/ 7 h 272"/>
                <a:gd name="T52" fmla="*/ 87 w 133"/>
                <a:gd name="T53" fmla="*/ 3 h 272"/>
                <a:gd name="T54" fmla="*/ 91 w 133"/>
                <a:gd name="T55" fmla="*/ 0 h 272"/>
                <a:gd name="T56" fmla="*/ 94 w 133"/>
                <a:gd name="T57" fmla="*/ 0 h 272"/>
                <a:gd name="T58" fmla="*/ 98 w 133"/>
                <a:gd name="T59" fmla="*/ 0 h 272"/>
                <a:gd name="T60" fmla="*/ 105 w 133"/>
                <a:gd name="T61" fmla="*/ 0 h 272"/>
                <a:gd name="T62" fmla="*/ 115 w 133"/>
                <a:gd name="T63" fmla="*/ 3 h 272"/>
                <a:gd name="T64" fmla="*/ 122 w 133"/>
                <a:gd name="T65" fmla="*/ 3 h 272"/>
                <a:gd name="T66" fmla="*/ 126 w 133"/>
                <a:gd name="T67" fmla="*/ 7 h 272"/>
                <a:gd name="T68" fmla="*/ 129 w 133"/>
                <a:gd name="T69" fmla="*/ 7 h 272"/>
                <a:gd name="T70" fmla="*/ 133 w 133"/>
                <a:gd name="T71" fmla="*/ 10 h 272"/>
                <a:gd name="T72" fmla="*/ 133 w 133"/>
                <a:gd name="T73" fmla="*/ 14 h 272"/>
                <a:gd name="T74" fmla="*/ 133 w 133"/>
                <a:gd name="T75" fmla="*/ 21 h 272"/>
                <a:gd name="T76" fmla="*/ 133 w 133"/>
                <a:gd name="T77" fmla="*/ 24 h 272"/>
                <a:gd name="T78" fmla="*/ 133 w 133"/>
                <a:gd name="T79" fmla="*/ 35 h 272"/>
                <a:gd name="T80" fmla="*/ 129 w 133"/>
                <a:gd name="T81" fmla="*/ 56 h 272"/>
                <a:gd name="T82" fmla="*/ 126 w 133"/>
                <a:gd name="T83" fmla="*/ 80 h 272"/>
                <a:gd name="T84" fmla="*/ 122 w 133"/>
                <a:gd name="T85" fmla="*/ 90 h 272"/>
                <a:gd name="T86" fmla="*/ 122 w 133"/>
                <a:gd name="T87" fmla="*/ 104 h 272"/>
                <a:gd name="T88" fmla="*/ 115 w 133"/>
                <a:gd name="T89" fmla="*/ 122 h 272"/>
                <a:gd name="T90" fmla="*/ 112 w 133"/>
                <a:gd name="T91" fmla="*/ 136 h 272"/>
                <a:gd name="T92" fmla="*/ 108 w 133"/>
                <a:gd name="T93" fmla="*/ 153 h 272"/>
                <a:gd name="T94" fmla="*/ 98 w 133"/>
                <a:gd name="T95" fmla="*/ 171 h 272"/>
                <a:gd name="T96" fmla="*/ 91 w 133"/>
                <a:gd name="T97" fmla="*/ 188 h 272"/>
                <a:gd name="T98" fmla="*/ 80 w 133"/>
                <a:gd name="T99" fmla="*/ 206 h 272"/>
                <a:gd name="T100" fmla="*/ 66 w 133"/>
                <a:gd name="T101" fmla="*/ 220 h 272"/>
                <a:gd name="T102" fmla="*/ 52 w 133"/>
                <a:gd name="T103" fmla="*/ 234 h 272"/>
                <a:gd name="T104" fmla="*/ 42 w 133"/>
                <a:gd name="T105" fmla="*/ 248 h 272"/>
                <a:gd name="T106" fmla="*/ 31 w 133"/>
                <a:gd name="T107" fmla="*/ 258 h 272"/>
                <a:gd name="T108" fmla="*/ 21 w 133"/>
                <a:gd name="T109" fmla="*/ 265 h 272"/>
                <a:gd name="T110" fmla="*/ 10 w 133"/>
                <a:gd name="T111" fmla="*/ 269 h 272"/>
                <a:gd name="T112" fmla="*/ 7 w 133"/>
                <a:gd name="T113" fmla="*/ 272 h 272"/>
                <a:gd name="T114" fmla="*/ 3 w 133"/>
                <a:gd name="T115" fmla="*/ 272 h 272"/>
                <a:gd name="T116" fmla="*/ 3 w 133"/>
                <a:gd name="T117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272">
                  <a:moveTo>
                    <a:pt x="3" y="272"/>
                  </a:moveTo>
                  <a:lnTo>
                    <a:pt x="0" y="269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3" y="258"/>
                  </a:lnTo>
                  <a:lnTo>
                    <a:pt x="7" y="255"/>
                  </a:lnTo>
                  <a:lnTo>
                    <a:pt x="10" y="248"/>
                  </a:lnTo>
                  <a:lnTo>
                    <a:pt x="21" y="237"/>
                  </a:lnTo>
                  <a:lnTo>
                    <a:pt x="31" y="223"/>
                  </a:lnTo>
                  <a:lnTo>
                    <a:pt x="42" y="209"/>
                  </a:lnTo>
                  <a:lnTo>
                    <a:pt x="52" y="192"/>
                  </a:lnTo>
                  <a:lnTo>
                    <a:pt x="63" y="178"/>
                  </a:lnTo>
                  <a:lnTo>
                    <a:pt x="66" y="164"/>
                  </a:lnTo>
                  <a:lnTo>
                    <a:pt x="73" y="150"/>
                  </a:lnTo>
                  <a:lnTo>
                    <a:pt x="77" y="136"/>
                  </a:lnTo>
                  <a:lnTo>
                    <a:pt x="84" y="125"/>
                  </a:lnTo>
                  <a:lnTo>
                    <a:pt x="84" y="111"/>
                  </a:lnTo>
                  <a:lnTo>
                    <a:pt x="87" y="97"/>
                  </a:lnTo>
                  <a:lnTo>
                    <a:pt x="91" y="80"/>
                  </a:lnTo>
                  <a:lnTo>
                    <a:pt x="91" y="63"/>
                  </a:lnTo>
                  <a:lnTo>
                    <a:pt x="94" y="45"/>
                  </a:lnTo>
                  <a:lnTo>
                    <a:pt x="94" y="31"/>
                  </a:lnTo>
                  <a:lnTo>
                    <a:pt x="91" y="17"/>
                  </a:lnTo>
                  <a:lnTo>
                    <a:pt x="91" y="14"/>
                  </a:lnTo>
                  <a:lnTo>
                    <a:pt x="91" y="10"/>
                  </a:lnTo>
                  <a:lnTo>
                    <a:pt x="87" y="7"/>
                  </a:lnTo>
                  <a:lnTo>
                    <a:pt x="87" y="3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5" y="3"/>
                  </a:lnTo>
                  <a:lnTo>
                    <a:pt x="122" y="3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33" y="10"/>
                  </a:lnTo>
                  <a:lnTo>
                    <a:pt x="133" y="14"/>
                  </a:lnTo>
                  <a:lnTo>
                    <a:pt x="133" y="21"/>
                  </a:lnTo>
                  <a:lnTo>
                    <a:pt x="133" y="24"/>
                  </a:lnTo>
                  <a:lnTo>
                    <a:pt x="133" y="35"/>
                  </a:lnTo>
                  <a:lnTo>
                    <a:pt x="129" y="56"/>
                  </a:lnTo>
                  <a:lnTo>
                    <a:pt x="126" y="80"/>
                  </a:lnTo>
                  <a:lnTo>
                    <a:pt x="122" y="90"/>
                  </a:lnTo>
                  <a:lnTo>
                    <a:pt x="122" y="104"/>
                  </a:lnTo>
                  <a:lnTo>
                    <a:pt x="115" y="122"/>
                  </a:lnTo>
                  <a:lnTo>
                    <a:pt x="112" y="136"/>
                  </a:lnTo>
                  <a:lnTo>
                    <a:pt x="108" y="153"/>
                  </a:lnTo>
                  <a:lnTo>
                    <a:pt x="98" y="171"/>
                  </a:lnTo>
                  <a:lnTo>
                    <a:pt x="91" y="188"/>
                  </a:lnTo>
                  <a:lnTo>
                    <a:pt x="80" y="206"/>
                  </a:lnTo>
                  <a:lnTo>
                    <a:pt x="66" y="220"/>
                  </a:lnTo>
                  <a:lnTo>
                    <a:pt x="52" y="234"/>
                  </a:lnTo>
                  <a:lnTo>
                    <a:pt x="42" y="248"/>
                  </a:lnTo>
                  <a:lnTo>
                    <a:pt x="31" y="258"/>
                  </a:lnTo>
                  <a:lnTo>
                    <a:pt x="21" y="265"/>
                  </a:lnTo>
                  <a:lnTo>
                    <a:pt x="10" y="269"/>
                  </a:lnTo>
                  <a:lnTo>
                    <a:pt x="7" y="272"/>
                  </a:lnTo>
                  <a:lnTo>
                    <a:pt x="3" y="272"/>
                  </a:lnTo>
                  <a:lnTo>
                    <a:pt x="3" y="272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30">
              <a:extLst>
                <a:ext uri="{FF2B5EF4-FFF2-40B4-BE49-F238E27FC236}">
                  <a16:creationId xmlns:a16="http://schemas.microsoft.com/office/drawing/2014/main" id="{54557A7D-58AD-41A2-8E8E-ADC8F68A3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498" y="20032238"/>
              <a:ext cx="1422855" cy="306891"/>
            </a:xfrm>
            <a:custGeom>
              <a:avLst/>
              <a:gdLst>
                <a:gd name="T0" fmla="*/ 213 w 255"/>
                <a:gd name="T1" fmla="*/ 0 h 55"/>
                <a:gd name="T2" fmla="*/ 223 w 255"/>
                <a:gd name="T3" fmla="*/ 0 h 55"/>
                <a:gd name="T4" fmla="*/ 230 w 255"/>
                <a:gd name="T5" fmla="*/ 0 h 55"/>
                <a:gd name="T6" fmla="*/ 237 w 255"/>
                <a:gd name="T7" fmla="*/ 3 h 55"/>
                <a:gd name="T8" fmla="*/ 244 w 255"/>
                <a:gd name="T9" fmla="*/ 7 h 55"/>
                <a:gd name="T10" fmla="*/ 248 w 255"/>
                <a:gd name="T11" fmla="*/ 14 h 55"/>
                <a:gd name="T12" fmla="*/ 251 w 255"/>
                <a:gd name="T13" fmla="*/ 17 h 55"/>
                <a:gd name="T14" fmla="*/ 255 w 255"/>
                <a:gd name="T15" fmla="*/ 20 h 55"/>
                <a:gd name="T16" fmla="*/ 255 w 255"/>
                <a:gd name="T17" fmla="*/ 20 h 55"/>
                <a:gd name="T18" fmla="*/ 255 w 255"/>
                <a:gd name="T19" fmla="*/ 24 h 55"/>
                <a:gd name="T20" fmla="*/ 255 w 255"/>
                <a:gd name="T21" fmla="*/ 27 h 55"/>
                <a:gd name="T22" fmla="*/ 251 w 255"/>
                <a:gd name="T23" fmla="*/ 31 h 55"/>
                <a:gd name="T24" fmla="*/ 248 w 255"/>
                <a:gd name="T25" fmla="*/ 31 h 55"/>
                <a:gd name="T26" fmla="*/ 241 w 255"/>
                <a:gd name="T27" fmla="*/ 31 h 55"/>
                <a:gd name="T28" fmla="*/ 234 w 255"/>
                <a:gd name="T29" fmla="*/ 34 h 55"/>
                <a:gd name="T30" fmla="*/ 223 w 255"/>
                <a:gd name="T31" fmla="*/ 34 h 55"/>
                <a:gd name="T32" fmla="*/ 209 w 255"/>
                <a:gd name="T33" fmla="*/ 34 h 55"/>
                <a:gd name="T34" fmla="*/ 195 w 255"/>
                <a:gd name="T35" fmla="*/ 34 h 55"/>
                <a:gd name="T36" fmla="*/ 178 w 255"/>
                <a:gd name="T37" fmla="*/ 34 h 55"/>
                <a:gd name="T38" fmla="*/ 161 w 255"/>
                <a:gd name="T39" fmla="*/ 38 h 55"/>
                <a:gd name="T40" fmla="*/ 136 w 255"/>
                <a:gd name="T41" fmla="*/ 38 h 55"/>
                <a:gd name="T42" fmla="*/ 112 w 255"/>
                <a:gd name="T43" fmla="*/ 41 h 55"/>
                <a:gd name="T44" fmla="*/ 98 w 255"/>
                <a:gd name="T45" fmla="*/ 45 h 55"/>
                <a:gd name="T46" fmla="*/ 84 w 255"/>
                <a:gd name="T47" fmla="*/ 45 h 55"/>
                <a:gd name="T48" fmla="*/ 70 w 255"/>
                <a:gd name="T49" fmla="*/ 48 h 55"/>
                <a:gd name="T50" fmla="*/ 56 w 255"/>
                <a:gd name="T51" fmla="*/ 48 h 55"/>
                <a:gd name="T52" fmla="*/ 45 w 255"/>
                <a:gd name="T53" fmla="*/ 52 h 55"/>
                <a:gd name="T54" fmla="*/ 35 w 255"/>
                <a:gd name="T55" fmla="*/ 52 h 55"/>
                <a:gd name="T56" fmla="*/ 24 w 255"/>
                <a:gd name="T57" fmla="*/ 52 h 55"/>
                <a:gd name="T58" fmla="*/ 14 w 255"/>
                <a:gd name="T59" fmla="*/ 55 h 55"/>
                <a:gd name="T60" fmla="*/ 7 w 255"/>
                <a:gd name="T61" fmla="*/ 55 h 55"/>
                <a:gd name="T62" fmla="*/ 0 w 255"/>
                <a:gd name="T63" fmla="*/ 55 h 55"/>
                <a:gd name="T64" fmla="*/ 0 w 255"/>
                <a:gd name="T65" fmla="*/ 31 h 55"/>
                <a:gd name="T66" fmla="*/ 10 w 255"/>
                <a:gd name="T67" fmla="*/ 31 h 55"/>
                <a:gd name="T68" fmla="*/ 21 w 255"/>
                <a:gd name="T69" fmla="*/ 27 h 55"/>
                <a:gd name="T70" fmla="*/ 31 w 255"/>
                <a:gd name="T71" fmla="*/ 27 h 55"/>
                <a:gd name="T72" fmla="*/ 45 w 255"/>
                <a:gd name="T73" fmla="*/ 24 h 55"/>
                <a:gd name="T74" fmla="*/ 63 w 255"/>
                <a:gd name="T75" fmla="*/ 24 h 55"/>
                <a:gd name="T76" fmla="*/ 77 w 255"/>
                <a:gd name="T77" fmla="*/ 20 h 55"/>
                <a:gd name="T78" fmla="*/ 94 w 255"/>
                <a:gd name="T79" fmla="*/ 17 h 55"/>
                <a:gd name="T80" fmla="*/ 115 w 255"/>
                <a:gd name="T81" fmla="*/ 14 h 55"/>
                <a:gd name="T82" fmla="*/ 133 w 255"/>
                <a:gd name="T83" fmla="*/ 10 h 55"/>
                <a:gd name="T84" fmla="*/ 150 w 255"/>
                <a:gd name="T85" fmla="*/ 7 h 55"/>
                <a:gd name="T86" fmla="*/ 164 w 255"/>
                <a:gd name="T87" fmla="*/ 3 h 55"/>
                <a:gd name="T88" fmla="*/ 178 w 255"/>
                <a:gd name="T89" fmla="*/ 0 h 55"/>
                <a:gd name="T90" fmla="*/ 188 w 255"/>
                <a:gd name="T91" fmla="*/ 0 h 55"/>
                <a:gd name="T92" fmla="*/ 199 w 255"/>
                <a:gd name="T93" fmla="*/ 0 h 55"/>
                <a:gd name="T94" fmla="*/ 206 w 255"/>
                <a:gd name="T95" fmla="*/ 0 h 55"/>
                <a:gd name="T96" fmla="*/ 213 w 255"/>
                <a:gd name="T97" fmla="*/ 0 h 55"/>
                <a:gd name="T98" fmla="*/ 213 w 255"/>
                <a:gd name="T9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5" h="55">
                  <a:moveTo>
                    <a:pt x="213" y="0"/>
                  </a:moveTo>
                  <a:lnTo>
                    <a:pt x="223" y="0"/>
                  </a:lnTo>
                  <a:lnTo>
                    <a:pt x="230" y="0"/>
                  </a:lnTo>
                  <a:lnTo>
                    <a:pt x="237" y="3"/>
                  </a:lnTo>
                  <a:lnTo>
                    <a:pt x="244" y="7"/>
                  </a:lnTo>
                  <a:lnTo>
                    <a:pt x="248" y="14"/>
                  </a:lnTo>
                  <a:lnTo>
                    <a:pt x="251" y="17"/>
                  </a:lnTo>
                  <a:lnTo>
                    <a:pt x="255" y="20"/>
                  </a:lnTo>
                  <a:lnTo>
                    <a:pt x="255" y="20"/>
                  </a:lnTo>
                  <a:lnTo>
                    <a:pt x="255" y="24"/>
                  </a:lnTo>
                  <a:lnTo>
                    <a:pt x="255" y="27"/>
                  </a:lnTo>
                  <a:lnTo>
                    <a:pt x="251" y="31"/>
                  </a:lnTo>
                  <a:lnTo>
                    <a:pt x="248" y="31"/>
                  </a:lnTo>
                  <a:lnTo>
                    <a:pt x="241" y="31"/>
                  </a:lnTo>
                  <a:lnTo>
                    <a:pt x="234" y="34"/>
                  </a:lnTo>
                  <a:lnTo>
                    <a:pt x="223" y="34"/>
                  </a:lnTo>
                  <a:lnTo>
                    <a:pt x="209" y="34"/>
                  </a:lnTo>
                  <a:lnTo>
                    <a:pt x="195" y="34"/>
                  </a:lnTo>
                  <a:lnTo>
                    <a:pt x="178" y="34"/>
                  </a:lnTo>
                  <a:lnTo>
                    <a:pt x="161" y="38"/>
                  </a:lnTo>
                  <a:lnTo>
                    <a:pt x="136" y="38"/>
                  </a:lnTo>
                  <a:lnTo>
                    <a:pt x="112" y="41"/>
                  </a:lnTo>
                  <a:lnTo>
                    <a:pt x="98" y="45"/>
                  </a:lnTo>
                  <a:lnTo>
                    <a:pt x="84" y="45"/>
                  </a:lnTo>
                  <a:lnTo>
                    <a:pt x="70" y="48"/>
                  </a:lnTo>
                  <a:lnTo>
                    <a:pt x="56" y="48"/>
                  </a:lnTo>
                  <a:lnTo>
                    <a:pt x="45" y="52"/>
                  </a:lnTo>
                  <a:lnTo>
                    <a:pt x="35" y="52"/>
                  </a:lnTo>
                  <a:lnTo>
                    <a:pt x="24" y="52"/>
                  </a:lnTo>
                  <a:lnTo>
                    <a:pt x="14" y="55"/>
                  </a:lnTo>
                  <a:lnTo>
                    <a:pt x="7" y="5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10" y="31"/>
                  </a:lnTo>
                  <a:lnTo>
                    <a:pt x="21" y="27"/>
                  </a:lnTo>
                  <a:lnTo>
                    <a:pt x="31" y="27"/>
                  </a:lnTo>
                  <a:lnTo>
                    <a:pt x="45" y="24"/>
                  </a:lnTo>
                  <a:lnTo>
                    <a:pt x="63" y="24"/>
                  </a:lnTo>
                  <a:lnTo>
                    <a:pt x="77" y="20"/>
                  </a:lnTo>
                  <a:lnTo>
                    <a:pt x="94" y="17"/>
                  </a:lnTo>
                  <a:lnTo>
                    <a:pt x="115" y="14"/>
                  </a:lnTo>
                  <a:lnTo>
                    <a:pt x="133" y="10"/>
                  </a:lnTo>
                  <a:lnTo>
                    <a:pt x="150" y="7"/>
                  </a:lnTo>
                  <a:lnTo>
                    <a:pt x="164" y="3"/>
                  </a:lnTo>
                  <a:lnTo>
                    <a:pt x="178" y="0"/>
                  </a:lnTo>
                  <a:lnTo>
                    <a:pt x="188" y="0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13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31">
              <a:extLst>
                <a:ext uri="{FF2B5EF4-FFF2-40B4-BE49-F238E27FC236}">
                  <a16:creationId xmlns:a16="http://schemas.microsoft.com/office/drawing/2014/main" id="{AFADD7E0-7B04-4049-BE07-C4173226E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8296" y="20612539"/>
              <a:ext cx="256672" cy="742117"/>
            </a:xfrm>
            <a:custGeom>
              <a:avLst/>
              <a:gdLst>
                <a:gd name="T0" fmla="*/ 4 w 46"/>
                <a:gd name="T1" fmla="*/ 0 h 133"/>
                <a:gd name="T2" fmla="*/ 7 w 46"/>
                <a:gd name="T3" fmla="*/ 0 h 133"/>
                <a:gd name="T4" fmla="*/ 14 w 46"/>
                <a:gd name="T5" fmla="*/ 0 h 133"/>
                <a:gd name="T6" fmla="*/ 25 w 46"/>
                <a:gd name="T7" fmla="*/ 0 h 133"/>
                <a:gd name="T8" fmla="*/ 35 w 46"/>
                <a:gd name="T9" fmla="*/ 4 h 133"/>
                <a:gd name="T10" fmla="*/ 39 w 46"/>
                <a:gd name="T11" fmla="*/ 18 h 133"/>
                <a:gd name="T12" fmla="*/ 42 w 46"/>
                <a:gd name="T13" fmla="*/ 32 h 133"/>
                <a:gd name="T14" fmla="*/ 42 w 46"/>
                <a:gd name="T15" fmla="*/ 46 h 133"/>
                <a:gd name="T16" fmla="*/ 46 w 46"/>
                <a:gd name="T17" fmla="*/ 60 h 133"/>
                <a:gd name="T18" fmla="*/ 46 w 46"/>
                <a:gd name="T19" fmla="*/ 70 h 133"/>
                <a:gd name="T20" fmla="*/ 46 w 46"/>
                <a:gd name="T21" fmla="*/ 81 h 133"/>
                <a:gd name="T22" fmla="*/ 46 w 46"/>
                <a:gd name="T23" fmla="*/ 88 h 133"/>
                <a:gd name="T24" fmla="*/ 46 w 46"/>
                <a:gd name="T25" fmla="*/ 98 h 133"/>
                <a:gd name="T26" fmla="*/ 46 w 46"/>
                <a:gd name="T27" fmla="*/ 105 h 133"/>
                <a:gd name="T28" fmla="*/ 46 w 46"/>
                <a:gd name="T29" fmla="*/ 112 h 133"/>
                <a:gd name="T30" fmla="*/ 46 w 46"/>
                <a:gd name="T31" fmla="*/ 119 h 133"/>
                <a:gd name="T32" fmla="*/ 46 w 46"/>
                <a:gd name="T33" fmla="*/ 123 h 133"/>
                <a:gd name="T34" fmla="*/ 46 w 46"/>
                <a:gd name="T35" fmla="*/ 126 h 133"/>
                <a:gd name="T36" fmla="*/ 46 w 46"/>
                <a:gd name="T37" fmla="*/ 130 h 133"/>
                <a:gd name="T38" fmla="*/ 42 w 46"/>
                <a:gd name="T39" fmla="*/ 133 h 133"/>
                <a:gd name="T40" fmla="*/ 42 w 46"/>
                <a:gd name="T41" fmla="*/ 133 h 133"/>
                <a:gd name="T42" fmla="*/ 35 w 46"/>
                <a:gd name="T43" fmla="*/ 133 h 133"/>
                <a:gd name="T44" fmla="*/ 32 w 46"/>
                <a:gd name="T45" fmla="*/ 133 h 133"/>
                <a:gd name="T46" fmla="*/ 28 w 46"/>
                <a:gd name="T47" fmla="*/ 133 h 133"/>
                <a:gd name="T48" fmla="*/ 28 w 46"/>
                <a:gd name="T49" fmla="*/ 130 h 133"/>
                <a:gd name="T50" fmla="*/ 25 w 46"/>
                <a:gd name="T51" fmla="*/ 126 h 133"/>
                <a:gd name="T52" fmla="*/ 25 w 46"/>
                <a:gd name="T53" fmla="*/ 123 h 133"/>
                <a:gd name="T54" fmla="*/ 25 w 46"/>
                <a:gd name="T55" fmla="*/ 116 h 133"/>
                <a:gd name="T56" fmla="*/ 21 w 46"/>
                <a:gd name="T57" fmla="*/ 112 h 133"/>
                <a:gd name="T58" fmla="*/ 21 w 46"/>
                <a:gd name="T59" fmla="*/ 95 h 133"/>
                <a:gd name="T60" fmla="*/ 14 w 46"/>
                <a:gd name="T61" fmla="*/ 63 h 133"/>
                <a:gd name="T62" fmla="*/ 7 w 46"/>
                <a:gd name="T63" fmla="*/ 32 h 133"/>
                <a:gd name="T64" fmla="*/ 0 w 46"/>
                <a:gd name="T65" fmla="*/ 21 h 133"/>
                <a:gd name="T66" fmla="*/ 0 w 46"/>
                <a:gd name="T67" fmla="*/ 11 h 133"/>
                <a:gd name="T68" fmla="*/ 0 w 46"/>
                <a:gd name="T69" fmla="*/ 4 h 133"/>
                <a:gd name="T70" fmla="*/ 4 w 46"/>
                <a:gd name="T71" fmla="*/ 0 h 133"/>
                <a:gd name="T72" fmla="*/ 4 w 46"/>
                <a:gd name="T7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133">
                  <a:moveTo>
                    <a:pt x="4" y="0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39" y="18"/>
                  </a:lnTo>
                  <a:lnTo>
                    <a:pt x="42" y="32"/>
                  </a:lnTo>
                  <a:lnTo>
                    <a:pt x="42" y="46"/>
                  </a:lnTo>
                  <a:lnTo>
                    <a:pt x="46" y="60"/>
                  </a:lnTo>
                  <a:lnTo>
                    <a:pt x="46" y="70"/>
                  </a:lnTo>
                  <a:lnTo>
                    <a:pt x="46" y="81"/>
                  </a:lnTo>
                  <a:lnTo>
                    <a:pt x="46" y="88"/>
                  </a:lnTo>
                  <a:lnTo>
                    <a:pt x="46" y="98"/>
                  </a:lnTo>
                  <a:lnTo>
                    <a:pt x="46" y="105"/>
                  </a:lnTo>
                  <a:lnTo>
                    <a:pt x="46" y="112"/>
                  </a:lnTo>
                  <a:lnTo>
                    <a:pt x="46" y="119"/>
                  </a:lnTo>
                  <a:lnTo>
                    <a:pt x="46" y="123"/>
                  </a:lnTo>
                  <a:lnTo>
                    <a:pt x="46" y="126"/>
                  </a:lnTo>
                  <a:lnTo>
                    <a:pt x="46" y="130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35" y="133"/>
                  </a:lnTo>
                  <a:lnTo>
                    <a:pt x="32" y="133"/>
                  </a:lnTo>
                  <a:lnTo>
                    <a:pt x="28" y="133"/>
                  </a:lnTo>
                  <a:lnTo>
                    <a:pt x="28" y="130"/>
                  </a:lnTo>
                  <a:lnTo>
                    <a:pt x="25" y="126"/>
                  </a:lnTo>
                  <a:lnTo>
                    <a:pt x="25" y="123"/>
                  </a:lnTo>
                  <a:lnTo>
                    <a:pt x="25" y="116"/>
                  </a:lnTo>
                  <a:lnTo>
                    <a:pt x="21" y="112"/>
                  </a:lnTo>
                  <a:lnTo>
                    <a:pt x="21" y="95"/>
                  </a:lnTo>
                  <a:lnTo>
                    <a:pt x="14" y="63"/>
                  </a:lnTo>
                  <a:lnTo>
                    <a:pt x="7" y="32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2">
              <a:extLst>
                <a:ext uri="{FF2B5EF4-FFF2-40B4-BE49-F238E27FC236}">
                  <a16:creationId xmlns:a16="http://schemas.microsoft.com/office/drawing/2014/main" id="{29D7A55B-48E6-46E5-A793-E90B41D58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7793" y="20556741"/>
              <a:ext cx="1009948" cy="524502"/>
            </a:xfrm>
            <a:custGeom>
              <a:avLst/>
              <a:gdLst>
                <a:gd name="T0" fmla="*/ 122 w 181"/>
                <a:gd name="T1" fmla="*/ 14 h 94"/>
                <a:gd name="T2" fmla="*/ 108 w 181"/>
                <a:gd name="T3" fmla="*/ 17 h 94"/>
                <a:gd name="T4" fmla="*/ 94 w 181"/>
                <a:gd name="T5" fmla="*/ 17 h 94"/>
                <a:gd name="T6" fmla="*/ 73 w 181"/>
                <a:gd name="T7" fmla="*/ 21 h 94"/>
                <a:gd name="T8" fmla="*/ 49 w 181"/>
                <a:gd name="T9" fmla="*/ 21 h 94"/>
                <a:gd name="T10" fmla="*/ 28 w 181"/>
                <a:gd name="T11" fmla="*/ 24 h 94"/>
                <a:gd name="T12" fmla="*/ 10 w 181"/>
                <a:gd name="T13" fmla="*/ 24 h 94"/>
                <a:gd name="T14" fmla="*/ 3 w 181"/>
                <a:gd name="T15" fmla="*/ 24 h 94"/>
                <a:gd name="T16" fmla="*/ 0 w 181"/>
                <a:gd name="T17" fmla="*/ 21 h 94"/>
                <a:gd name="T18" fmla="*/ 59 w 181"/>
                <a:gd name="T19" fmla="*/ 14 h 94"/>
                <a:gd name="T20" fmla="*/ 91 w 181"/>
                <a:gd name="T21" fmla="*/ 10 h 94"/>
                <a:gd name="T22" fmla="*/ 108 w 181"/>
                <a:gd name="T23" fmla="*/ 7 h 94"/>
                <a:gd name="T24" fmla="*/ 119 w 181"/>
                <a:gd name="T25" fmla="*/ 7 h 94"/>
                <a:gd name="T26" fmla="*/ 129 w 181"/>
                <a:gd name="T27" fmla="*/ 3 h 94"/>
                <a:gd name="T28" fmla="*/ 132 w 181"/>
                <a:gd name="T29" fmla="*/ 0 h 94"/>
                <a:gd name="T30" fmla="*/ 143 w 181"/>
                <a:gd name="T31" fmla="*/ 0 h 94"/>
                <a:gd name="T32" fmla="*/ 153 w 181"/>
                <a:gd name="T33" fmla="*/ 3 h 94"/>
                <a:gd name="T34" fmla="*/ 171 w 181"/>
                <a:gd name="T35" fmla="*/ 14 h 94"/>
                <a:gd name="T36" fmla="*/ 181 w 181"/>
                <a:gd name="T37" fmla="*/ 21 h 94"/>
                <a:gd name="T38" fmla="*/ 181 w 181"/>
                <a:gd name="T39" fmla="*/ 24 h 94"/>
                <a:gd name="T40" fmla="*/ 174 w 181"/>
                <a:gd name="T41" fmla="*/ 28 h 94"/>
                <a:gd name="T42" fmla="*/ 167 w 181"/>
                <a:gd name="T43" fmla="*/ 31 h 94"/>
                <a:gd name="T44" fmla="*/ 160 w 181"/>
                <a:gd name="T45" fmla="*/ 38 h 94"/>
                <a:gd name="T46" fmla="*/ 153 w 181"/>
                <a:gd name="T47" fmla="*/ 56 h 94"/>
                <a:gd name="T48" fmla="*/ 143 w 181"/>
                <a:gd name="T49" fmla="*/ 80 h 94"/>
                <a:gd name="T50" fmla="*/ 119 w 181"/>
                <a:gd name="T51" fmla="*/ 94 h 94"/>
                <a:gd name="T52" fmla="*/ 129 w 181"/>
                <a:gd name="T53" fmla="*/ 63 h 94"/>
                <a:gd name="T54" fmla="*/ 139 w 181"/>
                <a:gd name="T55" fmla="*/ 42 h 94"/>
                <a:gd name="T56" fmla="*/ 143 w 181"/>
                <a:gd name="T57" fmla="*/ 24 h 94"/>
                <a:gd name="T58" fmla="*/ 143 w 181"/>
                <a:gd name="T59" fmla="*/ 17 h 94"/>
                <a:gd name="T60" fmla="*/ 136 w 181"/>
                <a:gd name="T61" fmla="*/ 14 h 94"/>
                <a:gd name="T62" fmla="*/ 126 w 181"/>
                <a:gd name="T63" fmla="*/ 1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1" h="94">
                  <a:moveTo>
                    <a:pt x="126" y="14"/>
                  </a:moveTo>
                  <a:lnTo>
                    <a:pt x="122" y="14"/>
                  </a:lnTo>
                  <a:lnTo>
                    <a:pt x="115" y="14"/>
                  </a:lnTo>
                  <a:lnTo>
                    <a:pt x="108" y="17"/>
                  </a:lnTo>
                  <a:lnTo>
                    <a:pt x="101" y="17"/>
                  </a:lnTo>
                  <a:lnTo>
                    <a:pt x="94" y="17"/>
                  </a:lnTo>
                  <a:lnTo>
                    <a:pt x="84" y="17"/>
                  </a:lnTo>
                  <a:lnTo>
                    <a:pt x="73" y="21"/>
                  </a:lnTo>
                  <a:lnTo>
                    <a:pt x="59" y="21"/>
                  </a:lnTo>
                  <a:lnTo>
                    <a:pt x="49" y="21"/>
                  </a:lnTo>
                  <a:lnTo>
                    <a:pt x="38" y="21"/>
                  </a:lnTo>
                  <a:lnTo>
                    <a:pt x="28" y="24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8" y="17"/>
                  </a:lnTo>
                  <a:lnTo>
                    <a:pt x="59" y="14"/>
                  </a:lnTo>
                  <a:lnTo>
                    <a:pt x="80" y="10"/>
                  </a:lnTo>
                  <a:lnTo>
                    <a:pt x="91" y="10"/>
                  </a:lnTo>
                  <a:lnTo>
                    <a:pt x="101" y="10"/>
                  </a:lnTo>
                  <a:lnTo>
                    <a:pt x="108" y="7"/>
                  </a:lnTo>
                  <a:lnTo>
                    <a:pt x="115" y="7"/>
                  </a:lnTo>
                  <a:lnTo>
                    <a:pt x="119" y="7"/>
                  </a:lnTo>
                  <a:lnTo>
                    <a:pt x="126" y="3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32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3" y="3"/>
                  </a:lnTo>
                  <a:lnTo>
                    <a:pt x="164" y="7"/>
                  </a:lnTo>
                  <a:lnTo>
                    <a:pt x="171" y="14"/>
                  </a:lnTo>
                  <a:lnTo>
                    <a:pt x="178" y="17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81" y="24"/>
                  </a:lnTo>
                  <a:lnTo>
                    <a:pt x="178" y="24"/>
                  </a:lnTo>
                  <a:lnTo>
                    <a:pt x="174" y="28"/>
                  </a:lnTo>
                  <a:lnTo>
                    <a:pt x="171" y="28"/>
                  </a:lnTo>
                  <a:lnTo>
                    <a:pt x="167" y="31"/>
                  </a:lnTo>
                  <a:lnTo>
                    <a:pt x="164" y="35"/>
                  </a:lnTo>
                  <a:lnTo>
                    <a:pt x="160" y="38"/>
                  </a:lnTo>
                  <a:lnTo>
                    <a:pt x="157" y="49"/>
                  </a:lnTo>
                  <a:lnTo>
                    <a:pt x="153" y="56"/>
                  </a:lnTo>
                  <a:lnTo>
                    <a:pt x="146" y="66"/>
                  </a:lnTo>
                  <a:lnTo>
                    <a:pt x="143" y="80"/>
                  </a:lnTo>
                  <a:lnTo>
                    <a:pt x="136" y="94"/>
                  </a:lnTo>
                  <a:lnTo>
                    <a:pt x="119" y="94"/>
                  </a:lnTo>
                  <a:lnTo>
                    <a:pt x="126" y="77"/>
                  </a:lnTo>
                  <a:lnTo>
                    <a:pt x="129" y="63"/>
                  </a:lnTo>
                  <a:lnTo>
                    <a:pt x="136" y="52"/>
                  </a:lnTo>
                  <a:lnTo>
                    <a:pt x="139" y="42"/>
                  </a:lnTo>
                  <a:lnTo>
                    <a:pt x="139" y="31"/>
                  </a:lnTo>
                  <a:lnTo>
                    <a:pt x="143" y="24"/>
                  </a:lnTo>
                  <a:lnTo>
                    <a:pt x="143" y="21"/>
                  </a:lnTo>
                  <a:lnTo>
                    <a:pt x="143" y="17"/>
                  </a:lnTo>
                  <a:lnTo>
                    <a:pt x="139" y="14"/>
                  </a:lnTo>
                  <a:lnTo>
                    <a:pt x="136" y="14"/>
                  </a:lnTo>
                  <a:lnTo>
                    <a:pt x="129" y="14"/>
                  </a:lnTo>
                  <a:lnTo>
                    <a:pt x="126" y="14"/>
                  </a:lnTo>
                  <a:lnTo>
                    <a:pt x="126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33">
              <a:extLst>
                <a:ext uri="{FF2B5EF4-FFF2-40B4-BE49-F238E27FC236}">
                  <a16:creationId xmlns:a16="http://schemas.microsoft.com/office/drawing/2014/main" id="{492E173A-CFF5-4CBC-B9FA-E7990727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5910" y="21064505"/>
              <a:ext cx="797915" cy="117178"/>
            </a:xfrm>
            <a:custGeom>
              <a:avLst/>
              <a:gdLst>
                <a:gd name="T0" fmla="*/ 139 w 143"/>
                <a:gd name="T1" fmla="*/ 10 h 21"/>
                <a:gd name="T2" fmla="*/ 139 w 143"/>
                <a:gd name="T3" fmla="*/ 14 h 21"/>
                <a:gd name="T4" fmla="*/ 136 w 143"/>
                <a:gd name="T5" fmla="*/ 14 h 21"/>
                <a:gd name="T6" fmla="*/ 132 w 143"/>
                <a:gd name="T7" fmla="*/ 17 h 21"/>
                <a:gd name="T8" fmla="*/ 129 w 143"/>
                <a:gd name="T9" fmla="*/ 17 h 21"/>
                <a:gd name="T10" fmla="*/ 122 w 143"/>
                <a:gd name="T11" fmla="*/ 17 h 21"/>
                <a:gd name="T12" fmla="*/ 115 w 143"/>
                <a:gd name="T13" fmla="*/ 17 h 21"/>
                <a:gd name="T14" fmla="*/ 105 w 143"/>
                <a:gd name="T15" fmla="*/ 17 h 21"/>
                <a:gd name="T16" fmla="*/ 91 w 143"/>
                <a:gd name="T17" fmla="*/ 17 h 21"/>
                <a:gd name="T18" fmla="*/ 73 w 143"/>
                <a:gd name="T19" fmla="*/ 17 h 21"/>
                <a:gd name="T20" fmla="*/ 52 w 143"/>
                <a:gd name="T21" fmla="*/ 17 h 21"/>
                <a:gd name="T22" fmla="*/ 28 w 143"/>
                <a:gd name="T23" fmla="*/ 21 h 21"/>
                <a:gd name="T24" fmla="*/ 0 w 143"/>
                <a:gd name="T25" fmla="*/ 21 h 21"/>
                <a:gd name="T26" fmla="*/ 0 w 143"/>
                <a:gd name="T27" fmla="*/ 10 h 21"/>
                <a:gd name="T28" fmla="*/ 3 w 143"/>
                <a:gd name="T29" fmla="*/ 10 h 21"/>
                <a:gd name="T30" fmla="*/ 10 w 143"/>
                <a:gd name="T31" fmla="*/ 10 h 21"/>
                <a:gd name="T32" fmla="*/ 21 w 143"/>
                <a:gd name="T33" fmla="*/ 10 h 21"/>
                <a:gd name="T34" fmla="*/ 28 w 143"/>
                <a:gd name="T35" fmla="*/ 10 h 21"/>
                <a:gd name="T36" fmla="*/ 38 w 143"/>
                <a:gd name="T37" fmla="*/ 10 h 21"/>
                <a:gd name="T38" fmla="*/ 52 w 143"/>
                <a:gd name="T39" fmla="*/ 7 h 21"/>
                <a:gd name="T40" fmla="*/ 63 w 143"/>
                <a:gd name="T41" fmla="*/ 7 h 21"/>
                <a:gd name="T42" fmla="*/ 77 w 143"/>
                <a:gd name="T43" fmla="*/ 7 h 21"/>
                <a:gd name="T44" fmla="*/ 91 w 143"/>
                <a:gd name="T45" fmla="*/ 3 h 21"/>
                <a:gd name="T46" fmla="*/ 101 w 143"/>
                <a:gd name="T47" fmla="*/ 3 h 21"/>
                <a:gd name="T48" fmla="*/ 112 w 143"/>
                <a:gd name="T49" fmla="*/ 3 h 21"/>
                <a:gd name="T50" fmla="*/ 122 w 143"/>
                <a:gd name="T51" fmla="*/ 0 h 21"/>
                <a:gd name="T52" fmla="*/ 129 w 143"/>
                <a:gd name="T53" fmla="*/ 0 h 21"/>
                <a:gd name="T54" fmla="*/ 132 w 143"/>
                <a:gd name="T55" fmla="*/ 0 h 21"/>
                <a:gd name="T56" fmla="*/ 136 w 143"/>
                <a:gd name="T57" fmla="*/ 0 h 21"/>
                <a:gd name="T58" fmla="*/ 139 w 143"/>
                <a:gd name="T59" fmla="*/ 3 h 21"/>
                <a:gd name="T60" fmla="*/ 139 w 143"/>
                <a:gd name="T61" fmla="*/ 7 h 21"/>
                <a:gd name="T62" fmla="*/ 143 w 143"/>
                <a:gd name="T63" fmla="*/ 7 h 21"/>
                <a:gd name="T64" fmla="*/ 139 w 143"/>
                <a:gd name="T65" fmla="*/ 10 h 21"/>
                <a:gd name="T66" fmla="*/ 139 w 143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21">
                  <a:moveTo>
                    <a:pt x="139" y="10"/>
                  </a:moveTo>
                  <a:lnTo>
                    <a:pt x="139" y="14"/>
                  </a:lnTo>
                  <a:lnTo>
                    <a:pt x="136" y="14"/>
                  </a:lnTo>
                  <a:lnTo>
                    <a:pt x="132" y="17"/>
                  </a:lnTo>
                  <a:lnTo>
                    <a:pt x="129" y="17"/>
                  </a:lnTo>
                  <a:lnTo>
                    <a:pt x="122" y="17"/>
                  </a:lnTo>
                  <a:lnTo>
                    <a:pt x="115" y="17"/>
                  </a:lnTo>
                  <a:lnTo>
                    <a:pt x="105" y="17"/>
                  </a:lnTo>
                  <a:lnTo>
                    <a:pt x="91" y="17"/>
                  </a:lnTo>
                  <a:lnTo>
                    <a:pt x="73" y="17"/>
                  </a:lnTo>
                  <a:lnTo>
                    <a:pt x="52" y="17"/>
                  </a:lnTo>
                  <a:lnTo>
                    <a:pt x="28" y="21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10" y="10"/>
                  </a:lnTo>
                  <a:lnTo>
                    <a:pt x="21" y="10"/>
                  </a:lnTo>
                  <a:lnTo>
                    <a:pt x="28" y="10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3" y="7"/>
                  </a:lnTo>
                  <a:lnTo>
                    <a:pt x="77" y="7"/>
                  </a:lnTo>
                  <a:lnTo>
                    <a:pt x="91" y="3"/>
                  </a:lnTo>
                  <a:lnTo>
                    <a:pt x="101" y="3"/>
                  </a:lnTo>
                  <a:lnTo>
                    <a:pt x="112" y="3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39" y="3"/>
                  </a:lnTo>
                  <a:lnTo>
                    <a:pt x="139" y="7"/>
                  </a:lnTo>
                  <a:lnTo>
                    <a:pt x="143" y="7"/>
                  </a:lnTo>
                  <a:lnTo>
                    <a:pt x="139" y="10"/>
                  </a:lnTo>
                  <a:lnTo>
                    <a:pt x="139" y="1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7914373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3BAB45F-09EB-42FC-99E9-BF2025FC9A1B}"/>
              </a:ext>
            </a:extLst>
          </p:cNvPr>
          <p:cNvGrpSpPr/>
          <p:nvPr/>
        </p:nvGrpSpPr>
        <p:grpSpPr>
          <a:xfrm>
            <a:off x="3343776" y="2318617"/>
            <a:ext cx="2064531" cy="2220765"/>
            <a:chOff x="3327735" y="21745243"/>
            <a:chExt cx="2064531" cy="2220765"/>
          </a:xfrm>
        </p:grpSpPr>
        <p:sp>
          <p:nvSpPr>
            <p:cNvPr id="3" name="Freeform 134">
              <a:extLst>
                <a:ext uri="{FF2B5EF4-FFF2-40B4-BE49-F238E27FC236}">
                  <a16:creationId xmlns:a16="http://schemas.microsoft.com/office/drawing/2014/main" id="{3130895A-0197-498B-9D28-5070E1D1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472" y="22425980"/>
              <a:ext cx="1735324" cy="351530"/>
            </a:xfrm>
            <a:custGeom>
              <a:avLst/>
              <a:gdLst>
                <a:gd name="T0" fmla="*/ 311 w 311"/>
                <a:gd name="T1" fmla="*/ 25 h 63"/>
                <a:gd name="T2" fmla="*/ 301 w 311"/>
                <a:gd name="T3" fmla="*/ 28 h 63"/>
                <a:gd name="T4" fmla="*/ 287 w 311"/>
                <a:gd name="T5" fmla="*/ 32 h 63"/>
                <a:gd name="T6" fmla="*/ 276 w 311"/>
                <a:gd name="T7" fmla="*/ 32 h 63"/>
                <a:gd name="T8" fmla="*/ 273 w 311"/>
                <a:gd name="T9" fmla="*/ 32 h 63"/>
                <a:gd name="T10" fmla="*/ 262 w 311"/>
                <a:gd name="T11" fmla="*/ 32 h 63"/>
                <a:gd name="T12" fmla="*/ 241 w 311"/>
                <a:gd name="T13" fmla="*/ 35 h 63"/>
                <a:gd name="T14" fmla="*/ 213 w 311"/>
                <a:gd name="T15" fmla="*/ 39 h 63"/>
                <a:gd name="T16" fmla="*/ 178 w 311"/>
                <a:gd name="T17" fmla="*/ 42 h 63"/>
                <a:gd name="T18" fmla="*/ 143 w 311"/>
                <a:gd name="T19" fmla="*/ 45 h 63"/>
                <a:gd name="T20" fmla="*/ 116 w 311"/>
                <a:gd name="T21" fmla="*/ 52 h 63"/>
                <a:gd name="T22" fmla="*/ 77 w 311"/>
                <a:gd name="T23" fmla="*/ 56 h 63"/>
                <a:gd name="T24" fmla="*/ 56 w 311"/>
                <a:gd name="T25" fmla="*/ 59 h 63"/>
                <a:gd name="T26" fmla="*/ 39 w 311"/>
                <a:gd name="T27" fmla="*/ 63 h 63"/>
                <a:gd name="T28" fmla="*/ 28 w 311"/>
                <a:gd name="T29" fmla="*/ 63 h 63"/>
                <a:gd name="T30" fmla="*/ 18 w 311"/>
                <a:gd name="T31" fmla="*/ 63 h 63"/>
                <a:gd name="T32" fmla="*/ 7 w 311"/>
                <a:gd name="T33" fmla="*/ 59 h 63"/>
                <a:gd name="T34" fmla="*/ 0 w 311"/>
                <a:gd name="T35" fmla="*/ 52 h 63"/>
                <a:gd name="T36" fmla="*/ 0 w 311"/>
                <a:gd name="T37" fmla="*/ 49 h 63"/>
                <a:gd name="T38" fmla="*/ 4 w 311"/>
                <a:gd name="T39" fmla="*/ 45 h 63"/>
                <a:gd name="T40" fmla="*/ 14 w 311"/>
                <a:gd name="T41" fmla="*/ 42 h 63"/>
                <a:gd name="T42" fmla="*/ 25 w 311"/>
                <a:gd name="T43" fmla="*/ 39 h 63"/>
                <a:gd name="T44" fmla="*/ 42 w 311"/>
                <a:gd name="T45" fmla="*/ 35 h 63"/>
                <a:gd name="T46" fmla="*/ 70 w 311"/>
                <a:gd name="T47" fmla="*/ 32 h 63"/>
                <a:gd name="T48" fmla="*/ 109 w 311"/>
                <a:gd name="T49" fmla="*/ 25 h 63"/>
                <a:gd name="T50" fmla="*/ 157 w 311"/>
                <a:gd name="T51" fmla="*/ 18 h 63"/>
                <a:gd name="T52" fmla="*/ 206 w 311"/>
                <a:gd name="T53" fmla="*/ 11 h 63"/>
                <a:gd name="T54" fmla="*/ 241 w 311"/>
                <a:gd name="T55" fmla="*/ 4 h 63"/>
                <a:gd name="T56" fmla="*/ 262 w 311"/>
                <a:gd name="T57" fmla="*/ 4 h 63"/>
                <a:gd name="T58" fmla="*/ 276 w 311"/>
                <a:gd name="T59" fmla="*/ 0 h 63"/>
                <a:gd name="T60" fmla="*/ 297 w 311"/>
                <a:gd name="T61" fmla="*/ 7 h 63"/>
                <a:gd name="T62" fmla="*/ 308 w 311"/>
                <a:gd name="T63" fmla="*/ 14 h 63"/>
                <a:gd name="T64" fmla="*/ 311 w 311"/>
                <a:gd name="T65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" h="63">
                  <a:moveTo>
                    <a:pt x="311" y="21"/>
                  </a:moveTo>
                  <a:lnTo>
                    <a:pt x="311" y="25"/>
                  </a:lnTo>
                  <a:lnTo>
                    <a:pt x="308" y="25"/>
                  </a:lnTo>
                  <a:lnTo>
                    <a:pt x="301" y="28"/>
                  </a:lnTo>
                  <a:lnTo>
                    <a:pt x="294" y="28"/>
                  </a:lnTo>
                  <a:lnTo>
                    <a:pt x="287" y="32"/>
                  </a:lnTo>
                  <a:lnTo>
                    <a:pt x="280" y="32"/>
                  </a:lnTo>
                  <a:lnTo>
                    <a:pt x="276" y="32"/>
                  </a:lnTo>
                  <a:lnTo>
                    <a:pt x="273" y="32"/>
                  </a:lnTo>
                  <a:lnTo>
                    <a:pt x="273" y="32"/>
                  </a:lnTo>
                  <a:lnTo>
                    <a:pt x="266" y="32"/>
                  </a:lnTo>
                  <a:lnTo>
                    <a:pt x="262" y="32"/>
                  </a:lnTo>
                  <a:lnTo>
                    <a:pt x="252" y="32"/>
                  </a:lnTo>
                  <a:lnTo>
                    <a:pt x="241" y="35"/>
                  </a:lnTo>
                  <a:lnTo>
                    <a:pt x="227" y="35"/>
                  </a:lnTo>
                  <a:lnTo>
                    <a:pt x="213" y="39"/>
                  </a:lnTo>
                  <a:lnTo>
                    <a:pt x="196" y="39"/>
                  </a:lnTo>
                  <a:lnTo>
                    <a:pt x="178" y="42"/>
                  </a:lnTo>
                  <a:lnTo>
                    <a:pt x="161" y="45"/>
                  </a:lnTo>
                  <a:lnTo>
                    <a:pt x="143" y="45"/>
                  </a:lnTo>
                  <a:lnTo>
                    <a:pt x="129" y="49"/>
                  </a:lnTo>
                  <a:lnTo>
                    <a:pt x="116" y="52"/>
                  </a:lnTo>
                  <a:lnTo>
                    <a:pt x="102" y="52"/>
                  </a:lnTo>
                  <a:lnTo>
                    <a:pt x="77" y="56"/>
                  </a:lnTo>
                  <a:lnTo>
                    <a:pt x="67" y="59"/>
                  </a:lnTo>
                  <a:lnTo>
                    <a:pt x="56" y="59"/>
                  </a:lnTo>
                  <a:lnTo>
                    <a:pt x="49" y="63"/>
                  </a:lnTo>
                  <a:lnTo>
                    <a:pt x="39" y="63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1" y="63"/>
                  </a:lnTo>
                  <a:lnTo>
                    <a:pt x="18" y="63"/>
                  </a:lnTo>
                  <a:lnTo>
                    <a:pt x="11" y="59"/>
                  </a:lnTo>
                  <a:lnTo>
                    <a:pt x="7" y="59"/>
                  </a:lnTo>
                  <a:lnTo>
                    <a:pt x="4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" y="45"/>
                  </a:lnTo>
                  <a:lnTo>
                    <a:pt x="7" y="45"/>
                  </a:lnTo>
                  <a:lnTo>
                    <a:pt x="14" y="42"/>
                  </a:lnTo>
                  <a:lnTo>
                    <a:pt x="18" y="42"/>
                  </a:lnTo>
                  <a:lnTo>
                    <a:pt x="25" y="39"/>
                  </a:lnTo>
                  <a:lnTo>
                    <a:pt x="32" y="39"/>
                  </a:lnTo>
                  <a:lnTo>
                    <a:pt x="42" y="35"/>
                  </a:lnTo>
                  <a:lnTo>
                    <a:pt x="56" y="35"/>
                  </a:lnTo>
                  <a:lnTo>
                    <a:pt x="70" y="32"/>
                  </a:lnTo>
                  <a:lnTo>
                    <a:pt x="91" y="28"/>
                  </a:lnTo>
                  <a:lnTo>
                    <a:pt x="109" y="25"/>
                  </a:lnTo>
                  <a:lnTo>
                    <a:pt x="133" y="21"/>
                  </a:lnTo>
                  <a:lnTo>
                    <a:pt x="157" y="18"/>
                  </a:lnTo>
                  <a:lnTo>
                    <a:pt x="185" y="14"/>
                  </a:lnTo>
                  <a:lnTo>
                    <a:pt x="206" y="11"/>
                  </a:lnTo>
                  <a:lnTo>
                    <a:pt x="224" y="7"/>
                  </a:lnTo>
                  <a:lnTo>
                    <a:pt x="241" y="4"/>
                  </a:lnTo>
                  <a:lnTo>
                    <a:pt x="255" y="4"/>
                  </a:lnTo>
                  <a:lnTo>
                    <a:pt x="262" y="4"/>
                  </a:lnTo>
                  <a:lnTo>
                    <a:pt x="273" y="0"/>
                  </a:lnTo>
                  <a:lnTo>
                    <a:pt x="276" y="0"/>
                  </a:lnTo>
                  <a:lnTo>
                    <a:pt x="287" y="4"/>
                  </a:lnTo>
                  <a:lnTo>
                    <a:pt x="297" y="7"/>
                  </a:lnTo>
                  <a:lnTo>
                    <a:pt x="304" y="11"/>
                  </a:lnTo>
                  <a:lnTo>
                    <a:pt x="308" y="14"/>
                  </a:lnTo>
                  <a:lnTo>
                    <a:pt x="311" y="18"/>
                  </a:lnTo>
                  <a:lnTo>
                    <a:pt x="311" y="21"/>
                  </a:lnTo>
                  <a:lnTo>
                    <a:pt x="311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35">
              <a:extLst>
                <a:ext uri="{FF2B5EF4-FFF2-40B4-BE49-F238E27FC236}">
                  <a16:creationId xmlns:a16="http://schemas.microsoft.com/office/drawing/2014/main" id="{B230C05E-C2EC-45B0-BA75-702834C9E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942" y="22716130"/>
              <a:ext cx="78117" cy="781174"/>
            </a:xfrm>
            <a:custGeom>
              <a:avLst/>
              <a:gdLst>
                <a:gd name="T0" fmla="*/ 7 w 14"/>
                <a:gd name="T1" fmla="*/ 140 h 140"/>
                <a:gd name="T2" fmla="*/ 7 w 14"/>
                <a:gd name="T3" fmla="*/ 137 h 140"/>
                <a:gd name="T4" fmla="*/ 7 w 14"/>
                <a:gd name="T5" fmla="*/ 133 h 140"/>
                <a:gd name="T6" fmla="*/ 7 w 14"/>
                <a:gd name="T7" fmla="*/ 130 h 140"/>
                <a:gd name="T8" fmla="*/ 7 w 14"/>
                <a:gd name="T9" fmla="*/ 123 h 140"/>
                <a:gd name="T10" fmla="*/ 7 w 14"/>
                <a:gd name="T11" fmla="*/ 116 h 140"/>
                <a:gd name="T12" fmla="*/ 7 w 14"/>
                <a:gd name="T13" fmla="*/ 109 h 140"/>
                <a:gd name="T14" fmla="*/ 7 w 14"/>
                <a:gd name="T15" fmla="*/ 98 h 140"/>
                <a:gd name="T16" fmla="*/ 7 w 14"/>
                <a:gd name="T17" fmla="*/ 88 h 140"/>
                <a:gd name="T18" fmla="*/ 7 w 14"/>
                <a:gd name="T19" fmla="*/ 67 h 140"/>
                <a:gd name="T20" fmla="*/ 7 w 14"/>
                <a:gd name="T21" fmla="*/ 46 h 140"/>
                <a:gd name="T22" fmla="*/ 4 w 14"/>
                <a:gd name="T23" fmla="*/ 25 h 140"/>
                <a:gd name="T24" fmla="*/ 0 w 14"/>
                <a:gd name="T25" fmla="*/ 0 h 140"/>
                <a:gd name="T26" fmla="*/ 7 w 14"/>
                <a:gd name="T27" fmla="*/ 11 h 140"/>
                <a:gd name="T28" fmla="*/ 11 w 14"/>
                <a:gd name="T29" fmla="*/ 11 h 140"/>
                <a:gd name="T30" fmla="*/ 11 w 14"/>
                <a:gd name="T31" fmla="*/ 14 h 140"/>
                <a:gd name="T32" fmla="*/ 11 w 14"/>
                <a:gd name="T33" fmla="*/ 14 h 140"/>
                <a:gd name="T34" fmla="*/ 14 w 14"/>
                <a:gd name="T35" fmla="*/ 18 h 140"/>
                <a:gd name="T36" fmla="*/ 14 w 14"/>
                <a:gd name="T37" fmla="*/ 21 h 140"/>
                <a:gd name="T38" fmla="*/ 14 w 14"/>
                <a:gd name="T39" fmla="*/ 25 h 140"/>
                <a:gd name="T40" fmla="*/ 14 w 14"/>
                <a:gd name="T41" fmla="*/ 28 h 140"/>
                <a:gd name="T42" fmla="*/ 14 w 14"/>
                <a:gd name="T43" fmla="*/ 35 h 140"/>
                <a:gd name="T44" fmla="*/ 14 w 14"/>
                <a:gd name="T45" fmla="*/ 42 h 140"/>
                <a:gd name="T46" fmla="*/ 14 w 14"/>
                <a:gd name="T47" fmla="*/ 49 h 140"/>
                <a:gd name="T48" fmla="*/ 14 w 14"/>
                <a:gd name="T49" fmla="*/ 56 h 140"/>
                <a:gd name="T50" fmla="*/ 14 w 14"/>
                <a:gd name="T51" fmla="*/ 67 h 140"/>
                <a:gd name="T52" fmla="*/ 14 w 14"/>
                <a:gd name="T53" fmla="*/ 77 h 140"/>
                <a:gd name="T54" fmla="*/ 14 w 14"/>
                <a:gd name="T55" fmla="*/ 88 h 140"/>
                <a:gd name="T56" fmla="*/ 14 w 14"/>
                <a:gd name="T57" fmla="*/ 98 h 140"/>
                <a:gd name="T58" fmla="*/ 14 w 14"/>
                <a:gd name="T59" fmla="*/ 112 h 140"/>
                <a:gd name="T60" fmla="*/ 11 w 14"/>
                <a:gd name="T61" fmla="*/ 126 h 140"/>
                <a:gd name="T62" fmla="*/ 11 w 14"/>
                <a:gd name="T63" fmla="*/ 140 h 140"/>
                <a:gd name="T64" fmla="*/ 7 w 14"/>
                <a:gd name="T65" fmla="*/ 140 h 140"/>
                <a:gd name="T66" fmla="*/ 7 w 14"/>
                <a:gd name="T6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140">
                  <a:moveTo>
                    <a:pt x="7" y="140"/>
                  </a:moveTo>
                  <a:lnTo>
                    <a:pt x="7" y="137"/>
                  </a:lnTo>
                  <a:lnTo>
                    <a:pt x="7" y="133"/>
                  </a:lnTo>
                  <a:lnTo>
                    <a:pt x="7" y="130"/>
                  </a:lnTo>
                  <a:lnTo>
                    <a:pt x="7" y="123"/>
                  </a:lnTo>
                  <a:lnTo>
                    <a:pt x="7" y="116"/>
                  </a:lnTo>
                  <a:lnTo>
                    <a:pt x="7" y="109"/>
                  </a:lnTo>
                  <a:lnTo>
                    <a:pt x="7" y="98"/>
                  </a:lnTo>
                  <a:lnTo>
                    <a:pt x="7" y="88"/>
                  </a:lnTo>
                  <a:lnTo>
                    <a:pt x="7" y="67"/>
                  </a:lnTo>
                  <a:lnTo>
                    <a:pt x="7" y="46"/>
                  </a:lnTo>
                  <a:lnTo>
                    <a:pt x="4" y="25"/>
                  </a:lnTo>
                  <a:lnTo>
                    <a:pt x="0" y="0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4" y="18"/>
                  </a:lnTo>
                  <a:lnTo>
                    <a:pt x="14" y="21"/>
                  </a:lnTo>
                  <a:lnTo>
                    <a:pt x="14" y="25"/>
                  </a:lnTo>
                  <a:lnTo>
                    <a:pt x="14" y="28"/>
                  </a:lnTo>
                  <a:lnTo>
                    <a:pt x="14" y="35"/>
                  </a:lnTo>
                  <a:lnTo>
                    <a:pt x="14" y="42"/>
                  </a:lnTo>
                  <a:lnTo>
                    <a:pt x="14" y="49"/>
                  </a:lnTo>
                  <a:lnTo>
                    <a:pt x="14" y="56"/>
                  </a:lnTo>
                  <a:lnTo>
                    <a:pt x="14" y="67"/>
                  </a:lnTo>
                  <a:lnTo>
                    <a:pt x="14" y="77"/>
                  </a:lnTo>
                  <a:lnTo>
                    <a:pt x="14" y="88"/>
                  </a:lnTo>
                  <a:lnTo>
                    <a:pt x="14" y="98"/>
                  </a:lnTo>
                  <a:lnTo>
                    <a:pt x="14" y="112"/>
                  </a:lnTo>
                  <a:lnTo>
                    <a:pt x="11" y="126"/>
                  </a:lnTo>
                  <a:lnTo>
                    <a:pt x="11" y="140"/>
                  </a:lnTo>
                  <a:lnTo>
                    <a:pt x="7" y="140"/>
                  </a:lnTo>
                  <a:lnTo>
                    <a:pt x="7" y="14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36">
              <a:extLst>
                <a:ext uri="{FF2B5EF4-FFF2-40B4-BE49-F238E27FC236}">
                  <a16:creationId xmlns:a16="http://schemas.microsoft.com/office/drawing/2014/main" id="{AE962BB8-C626-42D3-9633-94F2ACCF7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261" y="22872365"/>
              <a:ext cx="329211" cy="139497"/>
            </a:xfrm>
            <a:custGeom>
              <a:avLst/>
              <a:gdLst>
                <a:gd name="T0" fmla="*/ 52 w 59"/>
                <a:gd name="T1" fmla="*/ 0 h 25"/>
                <a:gd name="T2" fmla="*/ 56 w 59"/>
                <a:gd name="T3" fmla="*/ 4 h 25"/>
                <a:gd name="T4" fmla="*/ 56 w 59"/>
                <a:gd name="T5" fmla="*/ 4 h 25"/>
                <a:gd name="T6" fmla="*/ 59 w 59"/>
                <a:gd name="T7" fmla="*/ 7 h 25"/>
                <a:gd name="T8" fmla="*/ 59 w 59"/>
                <a:gd name="T9" fmla="*/ 11 h 25"/>
                <a:gd name="T10" fmla="*/ 59 w 59"/>
                <a:gd name="T11" fmla="*/ 14 h 25"/>
                <a:gd name="T12" fmla="*/ 56 w 59"/>
                <a:gd name="T13" fmla="*/ 18 h 25"/>
                <a:gd name="T14" fmla="*/ 52 w 59"/>
                <a:gd name="T15" fmla="*/ 18 h 25"/>
                <a:gd name="T16" fmla="*/ 45 w 59"/>
                <a:gd name="T17" fmla="*/ 21 h 25"/>
                <a:gd name="T18" fmla="*/ 38 w 59"/>
                <a:gd name="T19" fmla="*/ 21 h 25"/>
                <a:gd name="T20" fmla="*/ 24 w 59"/>
                <a:gd name="T21" fmla="*/ 25 h 25"/>
                <a:gd name="T22" fmla="*/ 14 w 59"/>
                <a:gd name="T23" fmla="*/ 25 h 25"/>
                <a:gd name="T24" fmla="*/ 0 w 59"/>
                <a:gd name="T25" fmla="*/ 25 h 25"/>
                <a:gd name="T26" fmla="*/ 0 w 59"/>
                <a:gd name="T27" fmla="*/ 4 h 25"/>
                <a:gd name="T28" fmla="*/ 7 w 59"/>
                <a:gd name="T29" fmla="*/ 4 h 25"/>
                <a:gd name="T30" fmla="*/ 17 w 59"/>
                <a:gd name="T31" fmla="*/ 4 h 25"/>
                <a:gd name="T32" fmla="*/ 24 w 59"/>
                <a:gd name="T33" fmla="*/ 0 h 25"/>
                <a:gd name="T34" fmla="*/ 28 w 59"/>
                <a:gd name="T35" fmla="*/ 0 h 25"/>
                <a:gd name="T36" fmla="*/ 31 w 59"/>
                <a:gd name="T37" fmla="*/ 0 h 25"/>
                <a:gd name="T38" fmla="*/ 38 w 59"/>
                <a:gd name="T39" fmla="*/ 0 h 25"/>
                <a:gd name="T40" fmla="*/ 42 w 59"/>
                <a:gd name="T41" fmla="*/ 0 h 25"/>
                <a:gd name="T42" fmla="*/ 52 w 59"/>
                <a:gd name="T43" fmla="*/ 0 h 25"/>
                <a:gd name="T44" fmla="*/ 52 w 59"/>
                <a:gd name="T4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9" h="25">
                  <a:moveTo>
                    <a:pt x="52" y="0"/>
                  </a:moveTo>
                  <a:lnTo>
                    <a:pt x="56" y="4"/>
                  </a:lnTo>
                  <a:lnTo>
                    <a:pt x="56" y="4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59" y="14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45" y="21"/>
                  </a:lnTo>
                  <a:lnTo>
                    <a:pt x="38" y="21"/>
                  </a:lnTo>
                  <a:lnTo>
                    <a:pt x="24" y="25"/>
                  </a:lnTo>
                  <a:lnTo>
                    <a:pt x="14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7" y="4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37">
              <a:extLst>
                <a:ext uri="{FF2B5EF4-FFF2-40B4-BE49-F238E27FC236}">
                  <a16:creationId xmlns:a16="http://schemas.microsoft.com/office/drawing/2014/main" id="{019D33BB-13D9-4FA5-99F2-4E36C18A2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261" y="23106717"/>
              <a:ext cx="312470" cy="156235"/>
            </a:xfrm>
            <a:custGeom>
              <a:avLst/>
              <a:gdLst>
                <a:gd name="T0" fmla="*/ 31 w 56"/>
                <a:gd name="T1" fmla="*/ 4 h 28"/>
                <a:gd name="T2" fmla="*/ 38 w 56"/>
                <a:gd name="T3" fmla="*/ 0 h 28"/>
                <a:gd name="T4" fmla="*/ 45 w 56"/>
                <a:gd name="T5" fmla="*/ 0 h 28"/>
                <a:gd name="T6" fmla="*/ 49 w 56"/>
                <a:gd name="T7" fmla="*/ 0 h 28"/>
                <a:gd name="T8" fmla="*/ 52 w 56"/>
                <a:gd name="T9" fmla="*/ 4 h 28"/>
                <a:gd name="T10" fmla="*/ 52 w 56"/>
                <a:gd name="T11" fmla="*/ 4 h 28"/>
                <a:gd name="T12" fmla="*/ 56 w 56"/>
                <a:gd name="T13" fmla="*/ 7 h 28"/>
                <a:gd name="T14" fmla="*/ 52 w 56"/>
                <a:gd name="T15" fmla="*/ 11 h 28"/>
                <a:gd name="T16" fmla="*/ 52 w 56"/>
                <a:gd name="T17" fmla="*/ 14 h 28"/>
                <a:gd name="T18" fmla="*/ 49 w 56"/>
                <a:gd name="T19" fmla="*/ 18 h 28"/>
                <a:gd name="T20" fmla="*/ 45 w 56"/>
                <a:gd name="T21" fmla="*/ 21 h 28"/>
                <a:gd name="T22" fmla="*/ 45 w 56"/>
                <a:gd name="T23" fmla="*/ 21 h 28"/>
                <a:gd name="T24" fmla="*/ 42 w 56"/>
                <a:gd name="T25" fmla="*/ 25 h 28"/>
                <a:gd name="T26" fmla="*/ 35 w 56"/>
                <a:gd name="T27" fmla="*/ 25 h 28"/>
                <a:gd name="T28" fmla="*/ 31 w 56"/>
                <a:gd name="T29" fmla="*/ 25 h 28"/>
                <a:gd name="T30" fmla="*/ 24 w 56"/>
                <a:gd name="T31" fmla="*/ 25 h 28"/>
                <a:gd name="T32" fmla="*/ 17 w 56"/>
                <a:gd name="T33" fmla="*/ 25 h 28"/>
                <a:gd name="T34" fmla="*/ 7 w 56"/>
                <a:gd name="T35" fmla="*/ 25 h 28"/>
                <a:gd name="T36" fmla="*/ 0 w 56"/>
                <a:gd name="T37" fmla="*/ 28 h 28"/>
                <a:gd name="T38" fmla="*/ 0 w 56"/>
                <a:gd name="T39" fmla="*/ 4 h 28"/>
                <a:gd name="T40" fmla="*/ 10 w 56"/>
                <a:gd name="T41" fmla="*/ 4 h 28"/>
                <a:gd name="T42" fmla="*/ 21 w 56"/>
                <a:gd name="T43" fmla="*/ 4 h 28"/>
                <a:gd name="T44" fmla="*/ 24 w 56"/>
                <a:gd name="T45" fmla="*/ 4 h 28"/>
                <a:gd name="T46" fmla="*/ 31 w 56"/>
                <a:gd name="T47" fmla="*/ 4 h 28"/>
                <a:gd name="T48" fmla="*/ 31 w 56"/>
                <a:gd name="T4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28">
                  <a:moveTo>
                    <a:pt x="31" y="4"/>
                  </a:moveTo>
                  <a:lnTo>
                    <a:pt x="38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7"/>
                  </a:lnTo>
                  <a:lnTo>
                    <a:pt x="52" y="11"/>
                  </a:lnTo>
                  <a:lnTo>
                    <a:pt x="52" y="14"/>
                  </a:lnTo>
                  <a:lnTo>
                    <a:pt x="49" y="18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2" y="25"/>
                  </a:lnTo>
                  <a:lnTo>
                    <a:pt x="35" y="25"/>
                  </a:lnTo>
                  <a:lnTo>
                    <a:pt x="31" y="25"/>
                  </a:lnTo>
                  <a:lnTo>
                    <a:pt x="24" y="25"/>
                  </a:lnTo>
                  <a:lnTo>
                    <a:pt x="17" y="25"/>
                  </a:lnTo>
                  <a:lnTo>
                    <a:pt x="7" y="25"/>
                  </a:lnTo>
                  <a:lnTo>
                    <a:pt x="0" y="28"/>
                  </a:lnTo>
                  <a:lnTo>
                    <a:pt x="0" y="4"/>
                  </a:lnTo>
                  <a:lnTo>
                    <a:pt x="10" y="4"/>
                  </a:lnTo>
                  <a:lnTo>
                    <a:pt x="21" y="4"/>
                  </a:lnTo>
                  <a:lnTo>
                    <a:pt x="24" y="4"/>
                  </a:lnTo>
                  <a:lnTo>
                    <a:pt x="31" y="4"/>
                  </a:lnTo>
                  <a:lnTo>
                    <a:pt x="31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8">
              <a:extLst>
                <a:ext uri="{FF2B5EF4-FFF2-40B4-BE49-F238E27FC236}">
                  <a16:creationId xmlns:a16="http://schemas.microsoft.com/office/drawing/2014/main" id="{E221343F-3E8C-4AD3-BEFE-C32D00E8E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735" y="23262951"/>
              <a:ext cx="993207" cy="451967"/>
            </a:xfrm>
            <a:custGeom>
              <a:avLst/>
              <a:gdLst>
                <a:gd name="T0" fmla="*/ 10 w 178"/>
                <a:gd name="T1" fmla="*/ 46 h 81"/>
                <a:gd name="T2" fmla="*/ 14 w 178"/>
                <a:gd name="T3" fmla="*/ 46 h 81"/>
                <a:gd name="T4" fmla="*/ 17 w 178"/>
                <a:gd name="T5" fmla="*/ 46 h 81"/>
                <a:gd name="T6" fmla="*/ 21 w 178"/>
                <a:gd name="T7" fmla="*/ 49 h 81"/>
                <a:gd name="T8" fmla="*/ 24 w 178"/>
                <a:gd name="T9" fmla="*/ 49 h 81"/>
                <a:gd name="T10" fmla="*/ 24 w 178"/>
                <a:gd name="T11" fmla="*/ 49 h 81"/>
                <a:gd name="T12" fmla="*/ 31 w 178"/>
                <a:gd name="T13" fmla="*/ 46 h 81"/>
                <a:gd name="T14" fmla="*/ 38 w 178"/>
                <a:gd name="T15" fmla="*/ 42 h 81"/>
                <a:gd name="T16" fmla="*/ 49 w 178"/>
                <a:gd name="T17" fmla="*/ 39 h 81"/>
                <a:gd name="T18" fmla="*/ 63 w 178"/>
                <a:gd name="T19" fmla="*/ 35 h 81"/>
                <a:gd name="T20" fmla="*/ 77 w 178"/>
                <a:gd name="T21" fmla="*/ 32 h 81"/>
                <a:gd name="T22" fmla="*/ 91 w 178"/>
                <a:gd name="T23" fmla="*/ 25 h 81"/>
                <a:gd name="T24" fmla="*/ 108 w 178"/>
                <a:gd name="T25" fmla="*/ 21 h 81"/>
                <a:gd name="T26" fmla="*/ 125 w 178"/>
                <a:gd name="T27" fmla="*/ 14 h 81"/>
                <a:gd name="T28" fmla="*/ 139 w 178"/>
                <a:gd name="T29" fmla="*/ 11 h 81"/>
                <a:gd name="T30" fmla="*/ 150 w 178"/>
                <a:gd name="T31" fmla="*/ 4 h 81"/>
                <a:gd name="T32" fmla="*/ 160 w 178"/>
                <a:gd name="T33" fmla="*/ 0 h 81"/>
                <a:gd name="T34" fmla="*/ 167 w 178"/>
                <a:gd name="T35" fmla="*/ 0 h 81"/>
                <a:gd name="T36" fmla="*/ 171 w 178"/>
                <a:gd name="T37" fmla="*/ 4 h 81"/>
                <a:gd name="T38" fmla="*/ 174 w 178"/>
                <a:gd name="T39" fmla="*/ 7 h 81"/>
                <a:gd name="T40" fmla="*/ 178 w 178"/>
                <a:gd name="T41" fmla="*/ 14 h 81"/>
                <a:gd name="T42" fmla="*/ 160 w 178"/>
                <a:gd name="T43" fmla="*/ 21 h 81"/>
                <a:gd name="T44" fmla="*/ 143 w 178"/>
                <a:gd name="T45" fmla="*/ 28 h 81"/>
                <a:gd name="T46" fmla="*/ 129 w 178"/>
                <a:gd name="T47" fmla="*/ 35 h 81"/>
                <a:gd name="T48" fmla="*/ 115 w 178"/>
                <a:gd name="T49" fmla="*/ 42 h 81"/>
                <a:gd name="T50" fmla="*/ 101 w 178"/>
                <a:gd name="T51" fmla="*/ 49 h 81"/>
                <a:gd name="T52" fmla="*/ 91 w 178"/>
                <a:gd name="T53" fmla="*/ 53 h 81"/>
                <a:gd name="T54" fmla="*/ 80 w 178"/>
                <a:gd name="T55" fmla="*/ 60 h 81"/>
                <a:gd name="T56" fmla="*/ 70 w 178"/>
                <a:gd name="T57" fmla="*/ 63 h 81"/>
                <a:gd name="T58" fmla="*/ 59 w 178"/>
                <a:gd name="T59" fmla="*/ 67 h 81"/>
                <a:gd name="T60" fmla="*/ 52 w 178"/>
                <a:gd name="T61" fmla="*/ 70 h 81"/>
                <a:gd name="T62" fmla="*/ 45 w 178"/>
                <a:gd name="T63" fmla="*/ 74 h 81"/>
                <a:gd name="T64" fmla="*/ 38 w 178"/>
                <a:gd name="T65" fmla="*/ 77 h 81"/>
                <a:gd name="T66" fmla="*/ 35 w 178"/>
                <a:gd name="T67" fmla="*/ 77 h 81"/>
                <a:gd name="T68" fmla="*/ 31 w 178"/>
                <a:gd name="T69" fmla="*/ 77 h 81"/>
                <a:gd name="T70" fmla="*/ 28 w 178"/>
                <a:gd name="T71" fmla="*/ 81 h 81"/>
                <a:gd name="T72" fmla="*/ 28 w 178"/>
                <a:gd name="T73" fmla="*/ 81 h 81"/>
                <a:gd name="T74" fmla="*/ 24 w 178"/>
                <a:gd name="T75" fmla="*/ 81 h 81"/>
                <a:gd name="T76" fmla="*/ 21 w 178"/>
                <a:gd name="T77" fmla="*/ 77 h 81"/>
                <a:gd name="T78" fmla="*/ 14 w 178"/>
                <a:gd name="T79" fmla="*/ 74 h 81"/>
                <a:gd name="T80" fmla="*/ 10 w 178"/>
                <a:gd name="T81" fmla="*/ 70 h 81"/>
                <a:gd name="T82" fmla="*/ 7 w 178"/>
                <a:gd name="T83" fmla="*/ 63 h 81"/>
                <a:gd name="T84" fmla="*/ 3 w 178"/>
                <a:gd name="T85" fmla="*/ 60 h 81"/>
                <a:gd name="T86" fmla="*/ 0 w 178"/>
                <a:gd name="T87" fmla="*/ 56 h 81"/>
                <a:gd name="T88" fmla="*/ 0 w 178"/>
                <a:gd name="T89" fmla="*/ 49 h 81"/>
                <a:gd name="T90" fmla="*/ 3 w 178"/>
                <a:gd name="T91" fmla="*/ 46 h 81"/>
                <a:gd name="T92" fmla="*/ 3 w 178"/>
                <a:gd name="T93" fmla="*/ 46 h 81"/>
                <a:gd name="T94" fmla="*/ 7 w 178"/>
                <a:gd name="T95" fmla="*/ 46 h 81"/>
                <a:gd name="T96" fmla="*/ 10 w 178"/>
                <a:gd name="T97" fmla="*/ 46 h 81"/>
                <a:gd name="T98" fmla="*/ 10 w 178"/>
                <a:gd name="T99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81">
                  <a:moveTo>
                    <a:pt x="10" y="46"/>
                  </a:moveTo>
                  <a:lnTo>
                    <a:pt x="14" y="46"/>
                  </a:lnTo>
                  <a:lnTo>
                    <a:pt x="17" y="46"/>
                  </a:lnTo>
                  <a:lnTo>
                    <a:pt x="21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31" y="46"/>
                  </a:lnTo>
                  <a:lnTo>
                    <a:pt x="38" y="42"/>
                  </a:lnTo>
                  <a:lnTo>
                    <a:pt x="49" y="39"/>
                  </a:lnTo>
                  <a:lnTo>
                    <a:pt x="63" y="35"/>
                  </a:lnTo>
                  <a:lnTo>
                    <a:pt x="77" y="32"/>
                  </a:lnTo>
                  <a:lnTo>
                    <a:pt x="91" y="25"/>
                  </a:lnTo>
                  <a:lnTo>
                    <a:pt x="108" y="21"/>
                  </a:lnTo>
                  <a:lnTo>
                    <a:pt x="125" y="14"/>
                  </a:lnTo>
                  <a:lnTo>
                    <a:pt x="139" y="11"/>
                  </a:lnTo>
                  <a:lnTo>
                    <a:pt x="150" y="4"/>
                  </a:lnTo>
                  <a:lnTo>
                    <a:pt x="160" y="0"/>
                  </a:lnTo>
                  <a:lnTo>
                    <a:pt x="167" y="0"/>
                  </a:lnTo>
                  <a:lnTo>
                    <a:pt x="171" y="4"/>
                  </a:lnTo>
                  <a:lnTo>
                    <a:pt x="174" y="7"/>
                  </a:lnTo>
                  <a:lnTo>
                    <a:pt x="178" y="14"/>
                  </a:lnTo>
                  <a:lnTo>
                    <a:pt x="160" y="21"/>
                  </a:lnTo>
                  <a:lnTo>
                    <a:pt x="143" y="28"/>
                  </a:lnTo>
                  <a:lnTo>
                    <a:pt x="129" y="35"/>
                  </a:lnTo>
                  <a:lnTo>
                    <a:pt x="115" y="42"/>
                  </a:lnTo>
                  <a:lnTo>
                    <a:pt x="101" y="49"/>
                  </a:lnTo>
                  <a:lnTo>
                    <a:pt x="91" y="53"/>
                  </a:lnTo>
                  <a:lnTo>
                    <a:pt x="80" y="60"/>
                  </a:lnTo>
                  <a:lnTo>
                    <a:pt x="70" y="63"/>
                  </a:lnTo>
                  <a:lnTo>
                    <a:pt x="59" y="67"/>
                  </a:lnTo>
                  <a:lnTo>
                    <a:pt x="52" y="70"/>
                  </a:lnTo>
                  <a:lnTo>
                    <a:pt x="45" y="74"/>
                  </a:lnTo>
                  <a:lnTo>
                    <a:pt x="38" y="77"/>
                  </a:lnTo>
                  <a:lnTo>
                    <a:pt x="35" y="77"/>
                  </a:lnTo>
                  <a:lnTo>
                    <a:pt x="31" y="77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4" y="81"/>
                  </a:lnTo>
                  <a:lnTo>
                    <a:pt x="21" y="77"/>
                  </a:lnTo>
                  <a:lnTo>
                    <a:pt x="14" y="74"/>
                  </a:lnTo>
                  <a:lnTo>
                    <a:pt x="10" y="70"/>
                  </a:lnTo>
                  <a:lnTo>
                    <a:pt x="7" y="63"/>
                  </a:lnTo>
                  <a:lnTo>
                    <a:pt x="3" y="60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7" y="46"/>
                  </a:lnTo>
                  <a:lnTo>
                    <a:pt x="10" y="46"/>
                  </a:lnTo>
                  <a:lnTo>
                    <a:pt x="10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9">
              <a:extLst>
                <a:ext uri="{FF2B5EF4-FFF2-40B4-BE49-F238E27FC236}">
                  <a16:creationId xmlns:a16="http://schemas.microsoft.com/office/drawing/2014/main" id="{05E29772-66D2-4972-A3AD-A50706783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472" y="22604534"/>
              <a:ext cx="195295" cy="1361474"/>
            </a:xfrm>
            <a:custGeom>
              <a:avLst/>
              <a:gdLst>
                <a:gd name="T0" fmla="*/ 35 w 35"/>
                <a:gd name="T1" fmla="*/ 27 h 244"/>
                <a:gd name="T2" fmla="*/ 35 w 35"/>
                <a:gd name="T3" fmla="*/ 31 h 244"/>
                <a:gd name="T4" fmla="*/ 35 w 35"/>
                <a:gd name="T5" fmla="*/ 34 h 244"/>
                <a:gd name="T6" fmla="*/ 31 w 35"/>
                <a:gd name="T7" fmla="*/ 45 h 244"/>
                <a:gd name="T8" fmla="*/ 31 w 35"/>
                <a:gd name="T9" fmla="*/ 48 h 244"/>
                <a:gd name="T10" fmla="*/ 31 w 35"/>
                <a:gd name="T11" fmla="*/ 52 h 244"/>
                <a:gd name="T12" fmla="*/ 31 w 35"/>
                <a:gd name="T13" fmla="*/ 62 h 244"/>
                <a:gd name="T14" fmla="*/ 28 w 35"/>
                <a:gd name="T15" fmla="*/ 73 h 244"/>
                <a:gd name="T16" fmla="*/ 28 w 35"/>
                <a:gd name="T17" fmla="*/ 87 h 244"/>
                <a:gd name="T18" fmla="*/ 28 w 35"/>
                <a:gd name="T19" fmla="*/ 104 h 244"/>
                <a:gd name="T20" fmla="*/ 28 w 35"/>
                <a:gd name="T21" fmla="*/ 125 h 244"/>
                <a:gd name="T22" fmla="*/ 28 w 35"/>
                <a:gd name="T23" fmla="*/ 146 h 244"/>
                <a:gd name="T24" fmla="*/ 28 w 35"/>
                <a:gd name="T25" fmla="*/ 171 h 244"/>
                <a:gd name="T26" fmla="*/ 24 w 35"/>
                <a:gd name="T27" fmla="*/ 188 h 244"/>
                <a:gd name="T28" fmla="*/ 24 w 35"/>
                <a:gd name="T29" fmla="*/ 206 h 244"/>
                <a:gd name="T30" fmla="*/ 24 w 35"/>
                <a:gd name="T31" fmla="*/ 220 h 244"/>
                <a:gd name="T32" fmla="*/ 24 w 35"/>
                <a:gd name="T33" fmla="*/ 230 h 244"/>
                <a:gd name="T34" fmla="*/ 21 w 35"/>
                <a:gd name="T35" fmla="*/ 237 h 244"/>
                <a:gd name="T36" fmla="*/ 21 w 35"/>
                <a:gd name="T37" fmla="*/ 240 h 244"/>
                <a:gd name="T38" fmla="*/ 17 w 35"/>
                <a:gd name="T39" fmla="*/ 244 h 244"/>
                <a:gd name="T40" fmla="*/ 17 w 35"/>
                <a:gd name="T41" fmla="*/ 240 h 244"/>
                <a:gd name="T42" fmla="*/ 14 w 35"/>
                <a:gd name="T43" fmla="*/ 240 h 244"/>
                <a:gd name="T44" fmla="*/ 10 w 35"/>
                <a:gd name="T45" fmla="*/ 237 h 244"/>
                <a:gd name="T46" fmla="*/ 7 w 35"/>
                <a:gd name="T47" fmla="*/ 230 h 244"/>
                <a:gd name="T48" fmla="*/ 3 w 35"/>
                <a:gd name="T49" fmla="*/ 227 h 244"/>
                <a:gd name="T50" fmla="*/ 0 w 35"/>
                <a:gd name="T51" fmla="*/ 220 h 244"/>
                <a:gd name="T52" fmla="*/ 0 w 35"/>
                <a:gd name="T53" fmla="*/ 216 h 244"/>
                <a:gd name="T54" fmla="*/ 0 w 35"/>
                <a:gd name="T55" fmla="*/ 213 h 244"/>
                <a:gd name="T56" fmla="*/ 0 w 35"/>
                <a:gd name="T57" fmla="*/ 213 h 244"/>
                <a:gd name="T58" fmla="*/ 0 w 35"/>
                <a:gd name="T59" fmla="*/ 213 h 244"/>
                <a:gd name="T60" fmla="*/ 0 w 35"/>
                <a:gd name="T61" fmla="*/ 206 h 244"/>
                <a:gd name="T62" fmla="*/ 0 w 35"/>
                <a:gd name="T63" fmla="*/ 195 h 244"/>
                <a:gd name="T64" fmla="*/ 0 w 35"/>
                <a:gd name="T65" fmla="*/ 181 h 244"/>
                <a:gd name="T66" fmla="*/ 3 w 35"/>
                <a:gd name="T67" fmla="*/ 174 h 244"/>
                <a:gd name="T68" fmla="*/ 3 w 35"/>
                <a:gd name="T69" fmla="*/ 167 h 244"/>
                <a:gd name="T70" fmla="*/ 3 w 35"/>
                <a:gd name="T71" fmla="*/ 150 h 244"/>
                <a:gd name="T72" fmla="*/ 3 w 35"/>
                <a:gd name="T73" fmla="*/ 125 h 244"/>
                <a:gd name="T74" fmla="*/ 3 w 35"/>
                <a:gd name="T75" fmla="*/ 101 h 244"/>
                <a:gd name="T76" fmla="*/ 3 w 35"/>
                <a:gd name="T77" fmla="*/ 52 h 244"/>
                <a:gd name="T78" fmla="*/ 0 w 35"/>
                <a:gd name="T79" fmla="*/ 0 h 244"/>
                <a:gd name="T80" fmla="*/ 7 w 35"/>
                <a:gd name="T81" fmla="*/ 3 h 244"/>
                <a:gd name="T82" fmla="*/ 14 w 35"/>
                <a:gd name="T83" fmla="*/ 10 h 244"/>
                <a:gd name="T84" fmla="*/ 21 w 35"/>
                <a:gd name="T85" fmla="*/ 13 h 244"/>
                <a:gd name="T86" fmla="*/ 24 w 35"/>
                <a:gd name="T87" fmla="*/ 17 h 244"/>
                <a:gd name="T88" fmla="*/ 28 w 35"/>
                <a:gd name="T89" fmla="*/ 20 h 244"/>
                <a:gd name="T90" fmla="*/ 31 w 35"/>
                <a:gd name="T91" fmla="*/ 24 h 244"/>
                <a:gd name="T92" fmla="*/ 31 w 35"/>
                <a:gd name="T93" fmla="*/ 24 h 244"/>
                <a:gd name="T94" fmla="*/ 35 w 35"/>
                <a:gd name="T95" fmla="*/ 27 h 244"/>
                <a:gd name="T96" fmla="*/ 35 w 35"/>
                <a:gd name="T97" fmla="*/ 2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244">
                  <a:moveTo>
                    <a:pt x="35" y="27"/>
                  </a:moveTo>
                  <a:lnTo>
                    <a:pt x="35" y="31"/>
                  </a:lnTo>
                  <a:lnTo>
                    <a:pt x="35" y="34"/>
                  </a:lnTo>
                  <a:lnTo>
                    <a:pt x="31" y="45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62"/>
                  </a:lnTo>
                  <a:lnTo>
                    <a:pt x="28" y="73"/>
                  </a:lnTo>
                  <a:lnTo>
                    <a:pt x="28" y="87"/>
                  </a:lnTo>
                  <a:lnTo>
                    <a:pt x="28" y="104"/>
                  </a:lnTo>
                  <a:lnTo>
                    <a:pt x="28" y="125"/>
                  </a:lnTo>
                  <a:lnTo>
                    <a:pt x="28" y="146"/>
                  </a:lnTo>
                  <a:lnTo>
                    <a:pt x="28" y="171"/>
                  </a:lnTo>
                  <a:lnTo>
                    <a:pt x="24" y="188"/>
                  </a:lnTo>
                  <a:lnTo>
                    <a:pt x="24" y="206"/>
                  </a:lnTo>
                  <a:lnTo>
                    <a:pt x="24" y="220"/>
                  </a:lnTo>
                  <a:lnTo>
                    <a:pt x="24" y="230"/>
                  </a:lnTo>
                  <a:lnTo>
                    <a:pt x="21" y="237"/>
                  </a:lnTo>
                  <a:lnTo>
                    <a:pt x="21" y="240"/>
                  </a:lnTo>
                  <a:lnTo>
                    <a:pt x="17" y="244"/>
                  </a:lnTo>
                  <a:lnTo>
                    <a:pt x="17" y="240"/>
                  </a:lnTo>
                  <a:lnTo>
                    <a:pt x="14" y="240"/>
                  </a:lnTo>
                  <a:lnTo>
                    <a:pt x="10" y="237"/>
                  </a:lnTo>
                  <a:lnTo>
                    <a:pt x="7" y="230"/>
                  </a:lnTo>
                  <a:lnTo>
                    <a:pt x="3" y="227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06"/>
                  </a:lnTo>
                  <a:lnTo>
                    <a:pt x="0" y="195"/>
                  </a:lnTo>
                  <a:lnTo>
                    <a:pt x="0" y="181"/>
                  </a:lnTo>
                  <a:lnTo>
                    <a:pt x="3" y="174"/>
                  </a:lnTo>
                  <a:lnTo>
                    <a:pt x="3" y="167"/>
                  </a:lnTo>
                  <a:lnTo>
                    <a:pt x="3" y="150"/>
                  </a:lnTo>
                  <a:lnTo>
                    <a:pt x="3" y="125"/>
                  </a:lnTo>
                  <a:lnTo>
                    <a:pt x="3" y="101"/>
                  </a:lnTo>
                  <a:lnTo>
                    <a:pt x="3" y="52"/>
                  </a:lnTo>
                  <a:lnTo>
                    <a:pt x="0" y="0"/>
                  </a:lnTo>
                  <a:lnTo>
                    <a:pt x="7" y="3"/>
                  </a:lnTo>
                  <a:lnTo>
                    <a:pt x="14" y="10"/>
                  </a:lnTo>
                  <a:lnTo>
                    <a:pt x="21" y="13"/>
                  </a:lnTo>
                  <a:lnTo>
                    <a:pt x="24" y="17"/>
                  </a:lnTo>
                  <a:lnTo>
                    <a:pt x="28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5" y="27"/>
                  </a:lnTo>
                  <a:lnTo>
                    <a:pt x="35" y="2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0">
              <a:extLst>
                <a:ext uri="{FF2B5EF4-FFF2-40B4-BE49-F238E27FC236}">
                  <a16:creationId xmlns:a16="http://schemas.microsoft.com/office/drawing/2014/main" id="{517FB835-59AB-4427-8F7C-961920DAE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647" y="22716130"/>
              <a:ext cx="781174" cy="937408"/>
            </a:xfrm>
            <a:custGeom>
              <a:avLst/>
              <a:gdLst>
                <a:gd name="T0" fmla="*/ 10 w 140"/>
                <a:gd name="T1" fmla="*/ 168 h 168"/>
                <a:gd name="T2" fmla="*/ 3 w 140"/>
                <a:gd name="T3" fmla="*/ 168 h 168"/>
                <a:gd name="T4" fmla="*/ 0 w 140"/>
                <a:gd name="T5" fmla="*/ 161 h 168"/>
                <a:gd name="T6" fmla="*/ 7 w 140"/>
                <a:gd name="T7" fmla="*/ 158 h 168"/>
                <a:gd name="T8" fmla="*/ 17 w 140"/>
                <a:gd name="T9" fmla="*/ 147 h 168"/>
                <a:gd name="T10" fmla="*/ 35 w 140"/>
                <a:gd name="T11" fmla="*/ 133 h 168"/>
                <a:gd name="T12" fmla="*/ 56 w 140"/>
                <a:gd name="T13" fmla="*/ 112 h 168"/>
                <a:gd name="T14" fmla="*/ 77 w 140"/>
                <a:gd name="T15" fmla="*/ 84 h 168"/>
                <a:gd name="T16" fmla="*/ 87 w 140"/>
                <a:gd name="T17" fmla="*/ 60 h 168"/>
                <a:gd name="T18" fmla="*/ 94 w 140"/>
                <a:gd name="T19" fmla="*/ 46 h 168"/>
                <a:gd name="T20" fmla="*/ 94 w 140"/>
                <a:gd name="T21" fmla="*/ 39 h 168"/>
                <a:gd name="T22" fmla="*/ 94 w 140"/>
                <a:gd name="T23" fmla="*/ 35 h 168"/>
                <a:gd name="T24" fmla="*/ 87 w 140"/>
                <a:gd name="T25" fmla="*/ 35 h 168"/>
                <a:gd name="T26" fmla="*/ 73 w 140"/>
                <a:gd name="T27" fmla="*/ 39 h 168"/>
                <a:gd name="T28" fmla="*/ 52 w 140"/>
                <a:gd name="T29" fmla="*/ 46 h 168"/>
                <a:gd name="T30" fmla="*/ 38 w 140"/>
                <a:gd name="T31" fmla="*/ 53 h 168"/>
                <a:gd name="T32" fmla="*/ 31 w 140"/>
                <a:gd name="T33" fmla="*/ 49 h 168"/>
                <a:gd name="T34" fmla="*/ 21 w 140"/>
                <a:gd name="T35" fmla="*/ 42 h 168"/>
                <a:gd name="T36" fmla="*/ 24 w 140"/>
                <a:gd name="T37" fmla="*/ 32 h 168"/>
                <a:gd name="T38" fmla="*/ 45 w 140"/>
                <a:gd name="T39" fmla="*/ 25 h 168"/>
                <a:gd name="T40" fmla="*/ 73 w 140"/>
                <a:gd name="T41" fmla="*/ 18 h 168"/>
                <a:gd name="T42" fmla="*/ 87 w 140"/>
                <a:gd name="T43" fmla="*/ 11 h 168"/>
                <a:gd name="T44" fmla="*/ 94 w 140"/>
                <a:gd name="T45" fmla="*/ 4 h 168"/>
                <a:gd name="T46" fmla="*/ 105 w 140"/>
                <a:gd name="T47" fmla="*/ 0 h 168"/>
                <a:gd name="T48" fmla="*/ 112 w 140"/>
                <a:gd name="T49" fmla="*/ 4 h 168"/>
                <a:gd name="T50" fmla="*/ 122 w 140"/>
                <a:gd name="T51" fmla="*/ 14 h 168"/>
                <a:gd name="T52" fmla="*/ 136 w 140"/>
                <a:gd name="T53" fmla="*/ 25 h 168"/>
                <a:gd name="T54" fmla="*/ 140 w 140"/>
                <a:gd name="T55" fmla="*/ 32 h 168"/>
                <a:gd name="T56" fmla="*/ 140 w 140"/>
                <a:gd name="T57" fmla="*/ 39 h 168"/>
                <a:gd name="T58" fmla="*/ 133 w 140"/>
                <a:gd name="T59" fmla="*/ 42 h 168"/>
                <a:gd name="T60" fmla="*/ 129 w 140"/>
                <a:gd name="T61" fmla="*/ 46 h 168"/>
                <a:gd name="T62" fmla="*/ 126 w 140"/>
                <a:gd name="T63" fmla="*/ 56 h 168"/>
                <a:gd name="T64" fmla="*/ 119 w 140"/>
                <a:gd name="T65" fmla="*/ 67 h 168"/>
                <a:gd name="T66" fmla="*/ 112 w 140"/>
                <a:gd name="T67" fmla="*/ 84 h 168"/>
                <a:gd name="T68" fmla="*/ 87 w 140"/>
                <a:gd name="T69" fmla="*/ 119 h 168"/>
                <a:gd name="T70" fmla="*/ 63 w 140"/>
                <a:gd name="T71" fmla="*/ 144 h 168"/>
                <a:gd name="T72" fmla="*/ 38 w 140"/>
                <a:gd name="T73" fmla="*/ 158 h 168"/>
                <a:gd name="T74" fmla="*/ 17 w 140"/>
                <a:gd name="T75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68">
                  <a:moveTo>
                    <a:pt x="17" y="165"/>
                  </a:moveTo>
                  <a:lnTo>
                    <a:pt x="10" y="168"/>
                  </a:lnTo>
                  <a:lnTo>
                    <a:pt x="7" y="168"/>
                  </a:lnTo>
                  <a:lnTo>
                    <a:pt x="3" y="168"/>
                  </a:lnTo>
                  <a:lnTo>
                    <a:pt x="0" y="165"/>
                  </a:lnTo>
                  <a:lnTo>
                    <a:pt x="0" y="161"/>
                  </a:lnTo>
                  <a:lnTo>
                    <a:pt x="3" y="158"/>
                  </a:lnTo>
                  <a:lnTo>
                    <a:pt x="7" y="158"/>
                  </a:lnTo>
                  <a:lnTo>
                    <a:pt x="10" y="154"/>
                  </a:lnTo>
                  <a:lnTo>
                    <a:pt x="17" y="147"/>
                  </a:lnTo>
                  <a:lnTo>
                    <a:pt x="24" y="140"/>
                  </a:lnTo>
                  <a:lnTo>
                    <a:pt x="35" y="133"/>
                  </a:lnTo>
                  <a:lnTo>
                    <a:pt x="45" y="123"/>
                  </a:lnTo>
                  <a:lnTo>
                    <a:pt x="56" y="112"/>
                  </a:lnTo>
                  <a:lnTo>
                    <a:pt x="66" y="98"/>
                  </a:lnTo>
                  <a:lnTo>
                    <a:pt x="77" y="84"/>
                  </a:lnTo>
                  <a:lnTo>
                    <a:pt x="84" y="70"/>
                  </a:lnTo>
                  <a:lnTo>
                    <a:pt x="87" y="60"/>
                  </a:lnTo>
                  <a:lnTo>
                    <a:pt x="91" y="49"/>
                  </a:lnTo>
                  <a:lnTo>
                    <a:pt x="94" y="46"/>
                  </a:lnTo>
                  <a:lnTo>
                    <a:pt x="94" y="42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5"/>
                  </a:lnTo>
                  <a:lnTo>
                    <a:pt x="91" y="35"/>
                  </a:lnTo>
                  <a:lnTo>
                    <a:pt x="87" y="35"/>
                  </a:lnTo>
                  <a:lnTo>
                    <a:pt x="84" y="39"/>
                  </a:lnTo>
                  <a:lnTo>
                    <a:pt x="73" y="39"/>
                  </a:lnTo>
                  <a:lnTo>
                    <a:pt x="63" y="42"/>
                  </a:lnTo>
                  <a:lnTo>
                    <a:pt x="52" y="46"/>
                  </a:lnTo>
                  <a:lnTo>
                    <a:pt x="45" y="49"/>
                  </a:lnTo>
                  <a:lnTo>
                    <a:pt x="38" y="53"/>
                  </a:lnTo>
                  <a:lnTo>
                    <a:pt x="35" y="53"/>
                  </a:lnTo>
                  <a:lnTo>
                    <a:pt x="31" y="49"/>
                  </a:lnTo>
                  <a:lnTo>
                    <a:pt x="28" y="46"/>
                  </a:lnTo>
                  <a:lnTo>
                    <a:pt x="21" y="42"/>
                  </a:lnTo>
                  <a:lnTo>
                    <a:pt x="14" y="32"/>
                  </a:lnTo>
                  <a:lnTo>
                    <a:pt x="24" y="32"/>
                  </a:lnTo>
                  <a:lnTo>
                    <a:pt x="35" y="28"/>
                  </a:lnTo>
                  <a:lnTo>
                    <a:pt x="45" y="25"/>
                  </a:lnTo>
                  <a:lnTo>
                    <a:pt x="59" y="21"/>
                  </a:lnTo>
                  <a:lnTo>
                    <a:pt x="73" y="18"/>
                  </a:lnTo>
                  <a:lnTo>
                    <a:pt x="80" y="14"/>
                  </a:lnTo>
                  <a:lnTo>
                    <a:pt x="87" y="11"/>
                  </a:lnTo>
                  <a:lnTo>
                    <a:pt x="91" y="7"/>
                  </a:lnTo>
                  <a:lnTo>
                    <a:pt x="94" y="4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22" y="14"/>
                  </a:lnTo>
                  <a:lnTo>
                    <a:pt x="133" y="21"/>
                  </a:lnTo>
                  <a:lnTo>
                    <a:pt x="136" y="25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40" y="35"/>
                  </a:lnTo>
                  <a:lnTo>
                    <a:pt x="140" y="39"/>
                  </a:lnTo>
                  <a:lnTo>
                    <a:pt x="136" y="42"/>
                  </a:lnTo>
                  <a:lnTo>
                    <a:pt x="133" y="42"/>
                  </a:lnTo>
                  <a:lnTo>
                    <a:pt x="133" y="46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26" y="56"/>
                  </a:lnTo>
                  <a:lnTo>
                    <a:pt x="122" y="60"/>
                  </a:lnTo>
                  <a:lnTo>
                    <a:pt x="119" y="67"/>
                  </a:lnTo>
                  <a:lnTo>
                    <a:pt x="115" y="77"/>
                  </a:lnTo>
                  <a:lnTo>
                    <a:pt x="112" y="84"/>
                  </a:lnTo>
                  <a:lnTo>
                    <a:pt x="101" y="102"/>
                  </a:lnTo>
                  <a:lnTo>
                    <a:pt x="87" y="119"/>
                  </a:lnTo>
                  <a:lnTo>
                    <a:pt x="77" y="133"/>
                  </a:lnTo>
                  <a:lnTo>
                    <a:pt x="63" y="144"/>
                  </a:lnTo>
                  <a:lnTo>
                    <a:pt x="49" y="151"/>
                  </a:lnTo>
                  <a:lnTo>
                    <a:pt x="38" y="158"/>
                  </a:lnTo>
                  <a:lnTo>
                    <a:pt x="28" y="165"/>
                  </a:lnTo>
                  <a:lnTo>
                    <a:pt x="17" y="165"/>
                  </a:lnTo>
                  <a:lnTo>
                    <a:pt x="17" y="16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1">
              <a:extLst>
                <a:ext uri="{FF2B5EF4-FFF2-40B4-BE49-F238E27FC236}">
                  <a16:creationId xmlns:a16="http://schemas.microsoft.com/office/drawing/2014/main" id="{D73E6B81-20C8-44B5-A5FC-F0FF9E46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505" y="23011858"/>
              <a:ext cx="1171761" cy="719798"/>
            </a:xfrm>
            <a:custGeom>
              <a:avLst/>
              <a:gdLst>
                <a:gd name="T0" fmla="*/ 14 w 210"/>
                <a:gd name="T1" fmla="*/ 21 h 129"/>
                <a:gd name="T2" fmla="*/ 7 w 210"/>
                <a:gd name="T3" fmla="*/ 17 h 129"/>
                <a:gd name="T4" fmla="*/ 4 w 210"/>
                <a:gd name="T5" fmla="*/ 14 h 129"/>
                <a:gd name="T6" fmla="*/ 4 w 210"/>
                <a:gd name="T7" fmla="*/ 10 h 129"/>
                <a:gd name="T8" fmla="*/ 0 w 210"/>
                <a:gd name="T9" fmla="*/ 7 h 129"/>
                <a:gd name="T10" fmla="*/ 4 w 210"/>
                <a:gd name="T11" fmla="*/ 3 h 129"/>
                <a:gd name="T12" fmla="*/ 4 w 210"/>
                <a:gd name="T13" fmla="*/ 3 h 129"/>
                <a:gd name="T14" fmla="*/ 11 w 210"/>
                <a:gd name="T15" fmla="*/ 0 h 129"/>
                <a:gd name="T16" fmla="*/ 14 w 210"/>
                <a:gd name="T17" fmla="*/ 0 h 129"/>
                <a:gd name="T18" fmla="*/ 18 w 210"/>
                <a:gd name="T19" fmla="*/ 0 h 129"/>
                <a:gd name="T20" fmla="*/ 21 w 210"/>
                <a:gd name="T21" fmla="*/ 3 h 129"/>
                <a:gd name="T22" fmla="*/ 28 w 210"/>
                <a:gd name="T23" fmla="*/ 3 h 129"/>
                <a:gd name="T24" fmla="*/ 32 w 210"/>
                <a:gd name="T25" fmla="*/ 7 h 129"/>
                <a:gd name="T26" fmla="*/ 39 w 210"/>
                <a:gd name="T27" fmla="*/ 14 h 129"/>
                <a:gd name="T28" fmla="*/ 46 w 210"/>
                <a:gd name="T29" fmla="*/ 17 h 129"/>
                <a:gd name="T30" fmla="*/ 56 w 210"/>
                <a:gd name="T31" fmla="*/ 24 h 129"/>
                <a:gd name="T32" fmla="*/ 63 w 210"/>
                <a:gd name="T33" fmla="*/ 31 h 129"/>
                <a:gd name="T34" fmla="*/ 81 w 210"/>
                <a:gd name="T35" fmla="*/ 45 h 129"/>
                <a:gd name="T36" fmla="*/ 98 w 210"/>
                <a:gd name="T37" fmla="*/ 59 h 129"/>
                <a:gd name="T38" fmla="*/ 112 w 210"/>
                <a:gd name="T39" fmla="*/ 70 h 129"/>
                <a:gd name="T40" fmla="*/ 126 w 210"/>
                <a:gd name="T41" fmla="*/ 77 h 129"/>
                <a:gd name="T42" fmla="*/ 137 w 210"/>
                <a:gd name="T43" fmla="*/ 84 h 129"/>
                <a:gd name="T44" fmla="*/ 151 w 210"/>
                <a:gd name="T45" fmla="*/ 87 h 129"/>
                <a:gd name="T46" fmla="*/ 165 w 210"/>
                <a:gd name="T47" fmla="*/ 94 h 129"/>
                <a:gd name="T48" fmla="*/ 182 w 210"/>
                <a:gd name="T49" fmla="*/ 101 h 129"/>
                <a:gd name="T50" fmla="*/ 189 w 210"/>
                <a:gd name="T51" fmla="*/ 101 h 129"/>
                <a:gd name="T52" fmla="*/ 196 w 210"/>
                <a:gd name="T53" fmla="*/ 105 h 129"/>
                <a:gd name="T54" fmla="*/ 200 w 210"/>
                <a:gd name="T55" fmla="*/ 108 h 129"/>
                <a:gd name="T56" fmla="*/ 203 w 210"/>
                <a:gd name="T57" fmla="*/ 108 h 129"/>
                <a:gd name="T58" fmla="*/ 207 w 210"/>
                <a:gd name="T59" fmla="*/ 112 h 129"/>
                <a:gd name="T60" fmla="*/ 210 w 210"/>
                <a:gd name="T61" fmla="*/ 112 h 129"/>
                <a:gd name="T62" fmla="*/ 210 w 210"/>
                <a:gd name="T63" fmla="*/ 115 h 129"/>
                <a:gd name="T64" fmla="*/ 210 w 210"/>
                <a:gd name="T65" fmla="*/ 115 h 129"/>
                <a:gd name="T66" fmla="*/ 210 w 210"/>
                <a:gd name="T67" fmla="*/ 115 h 129"/>
                <a:gd name="T68" fmla="*/ 207 w 210"/>
                <a:gd name="T69" fmla="*/ 119 h 129"/>
                <a:gd name="T70" fmla="*/ 207 w 210"/>
                <a:gd name="T71" fmla="*/ 119 h 129"/>
                <a:gd name="T72" fmla="*/ 203 w 210"/>
                <a:gd name="T73" fmla="*/ 122 h 129"/>
                <a:gd name="T74" fmla="*/ 196 w 210"/>
                <a:gd name="T75" fmla="*/ 122 h 129"/>
                <a:gd name="T76" fmla="*/ 189 w 210"/>
                <a:gd name="T77" fmla="*/ 122 h 129"/>
                <a:gd name="T78" fmla="*/ 186 w 210"/>
                <a:gd name="T79" fmla="*/ 126 h 129"/>
                <a:gd name="T80" fmla="*/ 175 w 210"/>
                <a:gd name="T81" fmla="*/ 126 h 129"/>
                <a:gd name="T82" fmla="*/ 161 w 210"/>
                <a:gd name="T83" fmla="*/ 129 h 129"/>
                <a:gd name="T84" fmla="*/ 147 w 210"/>
                <a:gd name="T85" fmla="*/ 129 h 129"/>
                <a:gd name="T86" fmla="*/ 137 w 210"/>
                <a:gd name="T87" fmla="*/ 129 h 129"/>
                <a:gd name="T88" fmla="*/ 130 w 210"/>
                <a:gd name="T89" fmla="*/ 129 h 129"/>
                <a:gd name="T90" fmla="*/ 126 w 210"/>
                <a:gd name="T91" fmla="*/ 129 h 129"/>
                <a:gd name="T92" fmla="*/ 123 w 210"/>
                <a:gd name="T93" fmla="*/ 126 h 129"/>
                <a:gd name="T94" fmla="*/ 116 w 210"/>
                <a:gd name="T95" fmla="*/ 122 h 129"/>
                <a:gd name="T96" fmla="*/ 109 w 210"/>
                <a:gd name="T97" fmla="*/ 115 h 129"/>
                <a:gd name="T98" fmla="*/ 102 w 210"/>
                <a:gd name="T99" fmla="*/ 108 h 129"/>
                <a:gd name="T100" fmla="*/ 91 w 210"/>
                <a:gd name="T101" fmla="*/ 98 h 129"/>
                <a:gd name="T102" fmla="*/ 81 w 210"/>
                <a:gd name="T103" fmla="*/ 87 h 129"/>
                <a:gd name="T104" fmla="*/ 70 w 210"/>
                <a:gd name="T105" fmla="*/ 77 h 129"/>
                <a:gd name="T106" fmla="*/ 60 w 210"/>
                <a:gd name="T107" fmla="*/ 66 h 129"/>
                <a:gd name="T108" fmla="*/ 49 w 210"/>
                <a:gd name="T109" fmla="*/ 56 h 129"/>
                <a:gd name="T110" fmla="*/ 42 w 210"/>
                <a:gd name="T111" fmla="*/ 45 h 129"/>
                <a:gd name="T112" fmla="*/ 35 w 210"/>
                <a:gd name="T113" fmla="*/ 38 h 129"/>
                <a:gd name="T114" fmla="*/ 28 w 210"/>
                <a:gd name="T115" fmla="*/ 31 h 129"/>
                <a:gd name="T116" fmla="*/ 21 w 210"/>
                <a:gd name="T117" fmla="*/ 28 h 129"/>
                <a:gd name="T118" fmla="*/ 18 w 210"/>
                <a:gd name="T119" fmla="*/ 24 h 129"/>
                <a:gd name="T120" fmla="*/ 14 w 210"/>
                <a:gd name="T121" fmla="*/ 21 h 129"/>
                <a:gd name="T122" fmla="*/ 14 w 210"/>
                <a:gd name="T123" fmla="*/ 2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0" h="129">
                  <a:moveTo>
                    <a:pt x="14" y="21"/>
                  </a:moveTo>
                  <a:lnTo>
                    <a:pt x="7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9" y="14"/>
                  </a:lnTo>
                  <a:lnTo>
                    <a:pt x="46" y="17"/>
                  </a:lnTo>
                  <a:lnTo>
                    <a:pt x="56" y="24"/>
                  </a:lnTo>
                  <a:lnTo>
                    <a:pt x="63" y="31"/>
                  </a:lnTo>
                  <a:lnTo>
                    <a:pt x="81" y="45"/>
                  </a:lnTo>
                  <a:lnTo>
                    <a:pt x="98" y="59"/>
                  </a:lnTo>
                  <a:lnTo>
                    <a:pt x="112" y="70"/>
                  </a:lnTo>
                  <a:lnTo>
                    <a:pt x="126" y="77"/>
                  </a:lnTo>
                  <a:lnTo>
                    <a:pt x="137" y="84"/>
                  </a:lnTo>
                  <a:lnTo>
                    <a:pt x="151" y="87"/>
                  </a:lnTo>
                  <a:lnTo>
                    <a:pt x="165" y="94"/>
                  </a:lnTo>
                  <a:lnTo>
                    <a:pt x="182" y="101"/>
                  </a:lnTo>
                  <a:lnTo>
                    <a:pt x="189" y="101"/>
                  </a:lnTo>
                  <a:lnTo>
                    <a:pt x="196" y="105"/>
                  </a:lnTo>
                  <a:lnTo>
                    <a:pt x="200" y="108"/>
                  </a:lnTo>
                  <a:lnTo>
                    <a:pt x="203" y="108"/>
                  </a:lnTo>
                  <a:lnTo>
                    <a:pt x="207" y="112"/>
                  </a:lnTo>
                  <a:lnTo>
                    <a:pt x="210" y="112"/>
                  </a:lnTo>
                  <a:lnTo>
                    <a:pt x="210" y="115"/>
                  </a:lnTo>
                  <a:lnTo>
                    <a:pt x="210" y="115"/>
                  </a:lnTo>
                  <a:lnTo>
                    <a:pt x="210" y="115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3" y="122"/>
                  </a:lnTo>
                  <a:lnTo>
                    <a:pt x="196" y="122"/>
                  </a:lnTo>
                  <a:lnTo>
                    <a:pt x="189" y="122"/>
                  </a:lnTo>
                  <a:lnTo>
                    <a:pt x="186" y="126"/>
                  </a:lnTo>
                  <a:lnTo>
                    <a:pt x="175" y="126"/>
                  </a:lnTo>
                  <a:lnTo>
                    <a:pt x="161" y="129"/>
                  </a:lnTo>
                  <a:lnTo>
                    <a:pt x="147" y="129"/>
                  </a:lnTo>
                  <a:lnTo>
                    <a:pt x="137" y="129"/>
                  </a:lnTo>
                  <a:lnTo>
                    <a:pt x="130" y="129"/>
                  </a:lnTo>
                  <a:lnTo>
                    <a:pt x="126" y="129"/>
                  </a:lnTo>
                  <a:lnTo>
                    <a:pt x="123" y="126"/>
                  </a:lnTo>
                  <a:lnTo>
                    <a:pt x="116" y="122"/>
                  </a:lnTo>
                  <a:lnTo>
                    <a:pt x="109" y="115"/>
                  </a:lnTo>
                  <a:lnTo>
                    <a:pt x="102" y="108"/>
                  </a:lnTo>
                  <a:lnTo>
                    <a:pt x="91" y="98"/>
                  </a:lnTo>
                  <a:lnTo>
                    <a:pt x="81" y="87"/>
                  </a:lnTo>
                  <a:lnTo>
                    <a:pt x="70" y="77"/>
                  </a:lnTo>
                  <a:lnTo>
                    <a:pt x="60" y="66"/>
                  </a:lnTo>
                  <a:lnTo>
                    <a:pt x="49" y="56"/>
                  </a:lnTo>
                  <a:lnTo>
                    <a:pt x="42" y="45"/>
                  </a:lnTo>
                  <a:lnTo>
                    <a:pt x="35" y="38"/>
                  </a:lnTo>
                  <a:lnTo>
                    <a:pt x="28" y="31"/>
                  </a:lnTo>
                  <a:lnTo>
                    <a:pt x="21" y="28"/>
                  </a:lnTo>
                  <a:lnTo>
                    <a:pt x="18" y="24"/>
                  </a:lnTo>
                  <a:lnTo>
                    <a:pt x="14" y="21"/>
                  </a:lnTo>
                  <a:lnTo>
                    <a:pt x="14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42">
              <a:extLst>
                <a:ext uri="{FF2B5EF4-FFF2-40B4-BE49-F238E27FC236}">
                  <a16:creationId xmlns:a16="http://schemas.microsoft.com/office/drawing/2014/main" id="{5209CE60-5374-4C63-84C2-BFF9F940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322" y="21840098"/>
              <a:ext cx="273413" cy="663999"/>
            </a:xfrm>
            <a:custGeom>
              <a:avLst/>
              <a:gdLst>
                <a:gd name="T0" fmla="*/ 17 w 49"/>
                <a:gd name="T1" fmla="*/ 46 h 119"/>
                <a:gd name="T2" fmla="*/ 17 w 49"/>
                <a:gd name="T3" fmla="*/ 39 h 119"/>
                <a:gd name="T4" fmla="*/ 14 w 49"/>
                <a:gd name="T5" fmla="*/ 28 h 119"/>
                <a:gd name="T6" fmla="*/ 10 w 49"/>
                <a:gd name="T7" fmla="*/ 25 h 119"/>
                <a:gd name="T8" fmla="*/ 7 w 49"/>
                <a:gd name="T9" fmla="*/ 18 h 119"/>
                <a:gd name="T10" fmla="*/ 3 w 49"/>
                <a:gd name="T11" fmla="*/ 14 h 119"/>
                <a:gd name="T12" fmla="*/ 0 w 49"/>
                <a:gd name="T13" fmla="*/ 11 h 119"/>
                <a:gd name="T14" fmla="*/ 3 w 49"/>
                <a:gd name="T15" fmla="*/ 7 h 119"/>
                <a:gd name="T16" fmla="*/ 3 w 49"/>
                <a:gd name="T17" fmla="*/ 4 h 119"/>
                <a:gd name="T18" fmla="*/ 10 w 49"/>
                <a:gd name="T19" fmla="*/ 0 h 119"/>
                <a:gd name="T20" fmla="*/ 17 w 49"/>
                <a:gd name="T21" fmla="*/ 4 h 119"/>
                <a:gd name="T22" fmla="*/ 28 w 49"/>
                <a:gd name="T23" fmla="*/ 4 h 119"/>
                <a:gd name="T24" fmla="*/ 38 w 49"/>
                <a:gd name="T25" fmla="*/ 7 h 119"/>
                <a:gd name="T26" fmla="*/ 42 w 49"/>
                <a:gd name="T27" fmla="*/ 21 h 119"/>
                <a:gd name="T28" fmla="*/ 42 w 49"/>
                <a:gd name="T29" fmla="*/ 35 h 119"/>
                <a:gd name="T30" fmla="*/ 45 w 49"/>
                <a:gd name="T31" fmla="*/ 46 h 119"/>
                <a:gd name="T32" fmla="*/ 45 w 49"/>
                <a:gd name="T33" fmla="*/ 56 h 119"/>
                <a:gd name="T34" fmla="*/ 49 w 49"/>
                <a:gd name="T35" fmla="*/ 67 h 119"/>
                <a:gd name="T36" fmla="*/ 49 w 49"/>
                <a:gd name="T37" fmla="*/ 77 h 119"/>
                <a:gd name="T38" fmla="*/ 49 w 49"/>
                <a:gd name="T39" fmla="*/ 84 h 119"/>
                <a:gd name="T40" fmla="*/ 49 w 49"/>
                <a:gd name="T41" fmla="*/ 91 h 119"/>
                <a:gd name="T42" fmla="*/ 49 w 49"/>
                <a:gd name="T43" fmla="*/ 105 h 119"/>
                <a:gd name="T44" fmla="*/ 49 w 49"/>
                <a:gd name="T45" fmla="*/ 112 h 119"/>
                <a:gd name="T46" fmla="*/ 49 w 49"/>
                <a:gd name="T47" fmla="*/ 119 h 119"/>
                <a:gd name="T48" fmla="*/ 45 w 49"/>
                <a:gd name="T49" fmla="*/ 119 h 119"/>
                <a:gd name="T50" fmla="*/ 42 w 49"/>
                <a:gd name="T51" fmla="*/ 119 h 119"/>
                <a:gd name="T52" fmla="*/ 35 w 49"/>
                <a:gd name="T53" fmla="*/ 112 h 119"/>
                <a:gd name="T54" fmla="*/ 35 w 49"/>
                <a:gd name="T55" fmla="*/ 109 h 119"/>
                <a:gd name="T56" fmla="*/ 31 w 49"/>
                <a:gd name="T57" fmla="*/ 105 h 119"/>
                <a:gd name="T58" fmla="*/ 31 w 49"/>
                <a:gd name="T59" fmla="*/ 98 h 119"/>
                <a:gd name="T60" fmla="*/ 28 w 49"/>
                <a:gd name="T61" fmla="*/ 95 h 119"/>
                <a:gd name="T62" fmla="*/ 24 w 49"/>
                <a:gd name="T63" fmla="*/ 70 h 119"/>
                <a:gd name="T64" fmla="*/ 17 w 49"/>
                <a:gd name="T65" fmla="*/ 46 h 119"/>
                <a:gd name="T66" fmla="*/ 17 w 49"/>
                <a:gd name="T67" fmla="*/ 4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119">
                  <a:moveTo>
                    <a:pt x="17" y="46"/>
                  </a:moveTo>
                  <a:lnTo>
                    <a:pt x="17" y="39"/>
                  </a:lnTo>
                  <a:lnTo>
                    <a:pt x="14" y="28"/>
                  </a:lnTo>
                  <a:lnTo>
                    <a:pt x="10" y="25"/>
                  </a:lnTo>
                  <a:lnTo>
                    <a:pt x="7" y="18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8" y="4"/>
                  </a:lnTo>
                  <a:lnTo>
                    <a:pt x="38" y="7"/>
                  </a:lnTo>
                  <a:lnTo>
                    <a:pt x="42" y="21"/>
                  </a:lnTo>
                  <a:lnTo>
                    <a:pt x="42" y="35"/>
                  </a:lnTo>
                  <a:lnTo>
                    <a:pt x="45" y="46"/>
                  </a:lnTo>
                  <a:lnTo>
                    <a:pt x="45" y="56"/>
                  </a:lnTo>
                  <a:lnTo>
                    <a:pt x="49" y="67"/>
                  </a:lnTo>
                  <a:lnTo>
                    <a:pt x="49" y="77"/>
                  </a:lnTo>
                  <a:lnTo>
                    <a:pt x="49" y="84"/>
                  </a:lnTo>
                  <a:lnTo>
                    <a:pt x="49" y="91"/>
                  </a:lnTo>
                  <a:lnTo>
                    <a:pt x="49" y="105"/>
                  </a:lnTo>
                  <a:lnTo>
                    <a:pt x="49" y="112"/>
                  </a:lnTo>
                  <a:lnTo>
                    <a:pt x="49" y="119"/>
                  </a:lnTo>
                  <a:lnTo>
                    <a:pt x="45" y="119"/>
                  </a:lnTo>
                  <a:lnTo>
                    <a:pt x="42" y="119"/>
                  </a:lnTo>
                  <a:lnTo>
                    <a:pt x="35" y="112"/>
                  </a:lnTo>
                  <a:lnTo>
                    <a:pt x="35" y="109"/>
                  </a:lnTo>
                  <a:lnTo>
                    <a:pt x="31" y="105"/>
                  </a:lnTo>
                  <a:lnTo>
                    <a:pt x="31" y="98"/>
                  </a:lnTo>
                  <a:lnTo>
                    <a:pt x="28" y="95"/>
                  </a:lnTo>
                  <a:lnTo>
                    <a:pt x="24" y="70"/>
                  </a:lnTo>
                  <a:lnTo>
                    <a:pt x="17" y="46"/>
                  </a:lnTo>
                  <a:lnTo>
                    <a:pt x="17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43">
              <a:extLst>
                <a:ext uri="{FF2B5EF4-FFF2-40B4-BE49-F238E27FC236}">
                  <a16:creationId xmlns:a16="http://schemas.microsoft.com/office/drawing/2014/main" id="{633CC34D-5016-437D-878C-E456C8A9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7" y="21745243"/>
              <a:ext cx="1032268" cy="703056"/>
            </a:xfrm>
            <a:custGeom>
              <a:avLst/>
              <a:gdLst>
                <a:gd name="T0" fmla="*/ 182 w 185"/>
                <a:gd name="T1" fmla="*/ 35 h 126"/>
                <a:gd name="T2" fmla="*/ 178 w 185"/>
                <a:gd name="T3" fmla="*/ 42 h 126"/>
                <a:gd name="T4" fmla="*/ 175 w 185"/>
                <a:gd name="T5" fmla="*/ 42 h 126"/>
                <a:gd name="T6" fmla="*/ 168 w 185"/>
                <a:gd name="T7" fmla="*/ 49 h 126"/>
                <a:gd name="T8" fmla="*/ 161 w 185"/>
                <a:gd name="T9" fmla="*/ 59 h 126"/>
                <a:gd name="T10" fmla="*/ 154 w 185"/>
                <a:gd name="T11" fmla="*/ 77 h 126"/>
                <a:gd name="T12" fmla="*/ 147 w 185"/>
                <a:gd name="T13" fmla="*/ 94 h 126"/>
                <a:gd name="T14" fmla="*/ 140 w 185"/>
                <a:gd name="T15" fmla="*/ 112 h 126"/>
                <a:gd name="T16" fmla="*/ 133 w 185"/>
                <a:gd name="T17" fmla="*/ 122 h 126"/>
                <a:gd name="T18" fmla="*/ 126 w 185"/>
                <a:gd name="T19" fmla="*/ 126 h 126"/>
                <a:gd name="T20" fmla="*/ 119 w 185"/>
                <a:gd name="T21" fmla="*/ 122 h 126"/>
                <a:gd name="T22" fmla="*/ 115 w 185"/>
                <a:gd name="T23" fmla="*/ 115 h 126"/>
                <a:gd name="T24" fmla="*/ 119 w 185"/>
                <a:gd name="T25" fmla="*/ 101 h 126"/>
                <a:gd name="T26" fmla="*/ 122 w 185"/>
                <a:gd name="T27" fmla="*/ 80 h 126"/>
                <a:gd name="T28" fmla="*/ 129 w 185"/>
                <a:gd name="T29" fmla="*/ 59 h 126"/>
                <a:gd name="T30" fmla="*/ 133 w 185"/>
                <a:gd name="T31" fmla="*/ 45 h 126"/>
                <a:gd name="T32" fmla="*/ 136 w 185"/>
                <a:gd name="T33" fmla="*/ 35 h 126"/>
                <a:gd name="T34" fmla="*/ 136 w 185"/>
                <a:gd name="T35" fmla="*/ 31 h 126"/>
                <a:gd name="T36" fmla="*/ 136 w 185"/>
                <a:gd name="T37" fmla="*/ 31 h 126"/>
                <a:gd name="T38" fmla="*/ 129 w 185"/>
                <a:gd name="T39" fmla="*/ 31 h 126"/>
                <a:gd name="T40" fmla="*/ 122 w 185"/>
                <a:gd name="T41" fmla="*/ 31 h 126"/>
                <a:gd name="T42" fmla="*/ 108 w 185"/>
                <a:gd name="T43" fmla="*/ 31 h 126"/>
                <a:gd name="T44" fmla="*/ 91 w 185"/>
                <a:gd name="T45" fmla="*/ 35 h 126"/>
                <a:gd name="T46" fmla="*/ 70 w 185"/>
                <a:gd name="T47" fmla="*/ 38 h 126"/>
                <a:gd name="T48" fmla="*/ 45 w 185"/>
                <a:gd name="T49" fmla="*/ 42 h 126"/>
                <a:gd name="T50" fmla="*/ 14 w 185"/>
                <a:gd name="T51" fmla="*/ 49 h 126"/>
                <a:gd name="T52" fmla="*/ 0 w 185"/>
                <a:gd name="T53" fmla="*/ 24 h 126"/>
                <a:gd name="T54" fmla="*/ 32 w 185"/>
                <a:gd name="T55" fmla="*/ 24 h 126"/>
                <a:gd name="T56" fmla="*/ 52 w 185"/>
                <a:gd name="T57" fmla="*/ 21 h 126"/>
                <a:gd name="T58" fmla="*/ 70 w 185"/>
                <a:gd name="T59" fmla="*/ 17 h 126"/>
                <a:gd name="T60" fmla="*/ 94 w 185"/>
                <a:gd name="T61" fmla="*/ 14 h 126"/>
                <a:gd name="T62" fmla="*/ 119 w 185"/>
                <a:gd name="T63" fmla="*/ 10 h 126"/>
                <a:gd name="T64" fmla="*/ 129 w 185"/>
                <a:gd name="T65" fmla="*/ 3 h 126"/>
                <a:gd name="T66" fmla="*/ 136 w 185"/>
                <a:gd name="T67" fmla="*/ 0 h 126"/>
                <a:gd name="T68" fmla="*/ 147 w 185"/>
                <a:gd name="T69" fmla="*/ 3 h 126"/>
                <a:gd name="T70" fmla="*/ 164 w 185"/>
                <a:gd name="T71" fmla="*/ 10 h 126"/>
                <a:gd name="T72" fmla="*/ 178 w 185"/>
                <a:gd name="T73" fmla="*/ 24 h 126"/>
                <a:gd name="T74" fmla="*/ 185 w 185"/>
                <a:gd name="T75" fmla="*/ 3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5" h="126">
                  <a:moveTo>
                    <a:pt x="185" y="31"/>
                  </a:moveTo>
                  <a:lnTo>
                    <a:pt x="182" y="35"/>
                  </a:lnTo>
                  <a:lnTo>
                    <a:pt x="182" y="38"/>
                  </a:lnTo>
                  <a:lnTo>
                    <a:pt x="178" y="42"/>
                  </a:lnTo>
                  <a:lnTo>
                    <a:pt x="175" y="42"/>
                  </a:lnTo>
                  <a:lnTo>
                    <a:pt x="175" y="42"/>
                  </a:lnTo>
                  <a:lnTo>
                    <a:pt x="171" y="45"/>
                  </a:lnTo>
                  <a:lnTo>
                    <a:pt x="168" y="49"/>
                  </a:lnTo>
                  <a:lnTo>
                    <a:pt x="164" y="52"/>
                  </a:lnTo>
                  <a:lnTo>
                    <a:pt x="161" y="59"/>
                  </a:lnTo>
                  <a:lnTo>
                    <a:pt x="157" y="66"/>
                  </a:lnTo>
                  <a:lnTo>
                    <a:pt x="154" y="77"/>
                  </a:lnTo>
                  <a:lnTo>
                    <a:pt x="150" y="84"/>
                  </a:lnTo>
                  <a:lnTo>
                    <a:pt x="147" y="94"/>
                  </a:lnTo>
                  <a:lnTo>
                    <a:pt x="143" y="105"/>
                  </a:lnTo>
                  <a:lnTo>
                    <a:pt x="140" y="112"/>
                  </a:lnTo>
                  <a:lnTo>
                    <a:pt x="136" y="115"/>
                  </a:lnTo>
                  <a:lnTo>
                    <a:pt x="133" y="122"/>
                  </a:lnTo>
                  <a:lnTo>
                    <a:pt x="129" y="122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19" y="122"/>
                  </a:lnTo>
                  <a:lnTo>
                    <a:pt x="119" y="119"/>
                  </a:lnTo>
                  <a:lnTo>
                    <a:pt x="115" y="115"/>
                  </a:lnTo>
                  <a:lnTo>
                    <a:pt x="115" y="112"/>
                  </a:lnTo>
                  <a:lnTo>
                    <a:pt x="119" y="101"/>
                  </a:lnTo>
                  <a:lnTo>
                    <a:pt x="119" y="94"/>
                  </a:lnTo>
                  <a:lnTo>
                    <a:pt x="122" y="80"/>
                  </a:lnTo>
                  <a:lnTo>
                    <a:pt x="129" y="66"/>
                  </a:lnTo>
                  <a:lnTo>
                    <a:pt x="129" y="59"/>
                  </a:lnTo>
                  <a:lnTo>
                    <a:pt x="133" y="52"/>
                  </a:lnTo>
                  <a:lnTo>
                    <a:pt x="133" y="45"/>
                  </a:lnTo>
                  <a:lnTo>
                    <a:pt x="136" y="42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6" y="31"/>
                  </a:lnTo>
                  <a:lnTo>
                    <a:pt x="136" y="31"/>
                  </a:lnTo>
                  <a:lnTo>
                    <a:pt x="136" y="31"/>
                  </a:lnTo>
                  <a:lnTo>
                    <a:pt x="133" y="31"/>
                  </a:lnTo>
                  <a:lnTo>
                    <a:pt x="129" y="31"/>
                  </a:lnTo>
                  <a:lnTo>
                    <a:pt x="126" y="31"/>
                  </a:lnTo>
                  <a:lnTo>
                    <a:pt x="122" y="31"/>
                  </a:lnTo>
                  <a:lnTo>
                    <a:pt x="115" y="31"/>
                  </a:lnTo>
                  <a:lnTo>
                    <a:pt x="108" y="31"/>
                  </a:lnTo>
                  <a:lnTo>
                    <a:pt x="101" y="35"/>
                  </a:lnTo>
                  <a:lnTo>
                    <a:pt x="91" y="35"/>
                  </a:lnTo>
                  <a:lnTo>
                    <a:pt x="80" y="38"/>
                  </a:lnTo>
                  <a:lnTo>
                    <a:pt x="70" y="38"/>
                  </a:lnTo>
                  <a:lnTo>
                    <a:pt x="59" y="42"/>
                  </a:lnTo>
                  <a:lnTo>
                    <a:pt x="45" y="42"/>
                  </a:lnTo>
                  <a:lnTo>
                    <a:pt x="32" y="45"/>
                  </a:lnTo>
                  <a:lnTo>
                    <a:pt x="14" y="49"/>
                  </a:lnTo>
                  <a:lnTo>
                    <a:pt x="0" y="49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32" y="24"/>
                  </a:lnTo>
                  <a:lnTo>
                    <a:pt x="42" y="21"/>
                  </a:lnTo>
                  <a:lnTo>
                    <a:pt x="52" y="21"/>
                  </a:lnTo>
                  <a:lnTo>
                    <a:pt x="59" y="17"/>
                  </a:lnTo>
                  <a:lnTo>
                    <a:pt x="70" y="17"/>
                  </a:lnTo>
                  <a:lnTo>
                    <a:pt x="84" y="14"/>
                  </a:lnTo>
                  <a:lnTo>
                    <a:pt x="94" y="14"/>
                  </a:lnTo>
                  <a:lnTo>
                    <a:pt x="108" y="10"/>
                  </a:lnTo>
                  <a:lnTo>
                    <a:pt x="119" y="10"/>
                  </a:lnTo>
                  <a:lnTo>
                    <a:pt x="122" y="7"/>
                  </a:lnTo>
                  <a:lnTo>
                    <a:pt x="129" y="3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7" y="3"/>
                  </a:lnTo>
                  <a:lnTo>
                    <a:pt x="154" y="7"/>
                  </a:lnTo>
                  <a:lnTo>
                    <a:pt x="164" y="10"/>
                  </a:lnTo>
                  <a:lnTo>
                    <a:pt x="175" y="17"/>
                  </a:lnTo>
                  <a:lnTo>
                    <a:pt x="178" y="24"/>
                  </a:lnTo>
                  <a:lnTo>
                    <a:pt x="182" y="28"/>
                  </a:lnTo>
                  <a:lnTo>
                    <a:pt x="185" y="31"/>
                  </a:lnTo>
                  <a:lnTo>
                    <a:pt x="185" y="3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4">
              <a:extLst>
                <a:ext uri="{FF2B5EF4-FFF2-40B4-BE49-F238E27FC236}">
                  <a16:creationId xmlns:a16="http://schemas.microsoft.com/office/drawing/2014/main" id="{030477E9-2755-4436-896B-3C7890B3A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294" y="22035393"/>
              <a:ext cx="563563" cy="178554"/>
            </a:xfrm>
            <a:custGeom>
              <a:avLst/>
              <a:gdLst>
                <a:gd name="T0" fmla="*/ 87 w 101"/>
                <a:gd name="T1" fmla="*/ 21 h 32"/>
                <a:gd name="T2" fmla="*/ 84 w 101"/>
                <a:gd name="T3" fmla="*/ 21 h 32"/>
                <a:gd name="T4" fmla="*/ 77 w 101"/>
                <a:gd name="T5" fmla="*/ 21 h 32"/>
                <a:gd name="T6" fmla="*/ 70 w 101"/>
                <a:gd name="T7" fmla="*/ 25 h 32"/>
                <a:gd name="T8" fmla="*/ 59 w 101"/>
                <a:gd name="T9" fmla="*/ 25 h 32"/>
                <a:gd name="T10" fmla="*/ 49 w 101"/>
                <a:gd name="T11" fmla="*/ 28 h 32"/>
                <a:gd name="T12" fmla="*/ 31 w 101"/>
                <a:gd name="T13" fmla="*/ 28 h 32"/>
                <a:gd name="T14" fmla="*/ 18 w 101"/>
                <a:gd name="T15" fmla="*/ 32 h 32"/>
                <a:gd name="T16" fmla="*/ 0 w 101"/>
                <a:gd name="T17" fmla="*/ 32 h 32"/>
                <a:gd name="T18" fmla="*/ 0 w 101"/>
                <a:gd name="T19" fmla="*/ 11 h 32"/>
                <a:gd name="T20" fmla="*/ 7 w 101"/>
                <a:gd name="T21" fmla="*/ 11 h 32"/>
                <a:gd name="T22" fmla="*/ 18 w 101"/>
                <a:gd name="T23" fmla="*/ 11 h 32"/>
                <a:gd name="T24" fmla="*/ 31 w 101"/>
                <a:gd name="T25" fmla="*/ 7 h 32"/>
                <a:gd name="T26" fmla="*/ 45 w 101"/>
                <a:gd name="T27" fmla="*/ 4 h 32"/>
                <a:gd name="T28" fmla="*/ 59 w 101"/>
                <a:gd name="T29" fmla="*/ 0 h 32"/>
                <a:gd name="T30" fmla="*/ 73 w 101"/>
                <a:gd name="T31" fmla="*/ 0 h 32"/>
                <a:gd name="T32" fmla="*/ 84 w 101"/>
                <a:gd name="T33" fmla="*/ 0 h 32"/>
                <a:gd name="T34" fmla="*/ 91 w 101"/>
                <a:gd name="T35" fmla="*/ 0 h 32"/>
                <a:gd name="T36" fmla="*/ 94 w 101"/>
                <a:gd name="T37" fmla="*/ 4 h 32"/>
                <a:gd name="T38" fmla="*/ 98 w 101"/>
                <a:gd name="T39" fmla="*/ 4 h 32"/>
                <a:gd name="T40" fmla="*/ 101 w 101"/>
                <a:gd name="T41" fmla="*/ 7 h 32"/>
                <a:gd name="T42" fmla="*/ 101 w 101"/>
                <a:gd name="T43" fmla="*/ 11 h 32"/>
                <a:gd name="T44" fmla="*/ 101 w 101"/>
                <a:gd name="T45" fmla="*/ 14 h 32"/>
                <a:gd name="T46" fmla="*/ 98 w 101"/>
                <a:gd name="T47" fmla="*/ 18 h 32"/>
                <a:gd name="T48" fmla="*/ 94 w 101"/>
                <a:gd name="T49" fmla="*/ 18 h 32"/>
                <a:gd name="T50" fmla="*/ 87 w 101"/>
                <a:gd name="T51" fmla="*/ 21 h 32"/>
                <a:gd name="T52" fmla="*/ 87 w 101"/>
                <a:gd name="T53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1" h="32">
                  <a:moveTo>
                    <a:pt x="87" y="21"/>
                  </a:moveTo>
                  <a:lnTo>
                    <a:pt x="84" y="21"/>
                  </a:lnTo>
                  <a:lnTo>
                    <a:pt x="77" y="21"/>
                  </a:lnTo>
                  <a:lnTo>
                    <a:pt x="70" y="25"/>
                  </a:lnTo>
                  <a:lnTo>
                    <a:pt x="59" y="25"/>
                  </a:lnTo>
                  <a:lnTo>
                    <a:pt x="49" y="28"/>
                  </a:lnTo>
                  <a:lnTo>
                    <a:pt x="31" y="28"/>
                  </a:lnTo>
                  <a:lnTo>
                    <a:pt x="18" y="32"/>
                  </a:lnTo>
                  <a:lnTo>
                    <a:pt x="0" y="32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31" y="7"/>
                  </a:lnTo>
                  <a:lnTo>
                    <a:pt x="45" y="4"/>
                  </a:lnTo>
                  <a:lnTo>
                    <a:pt x="59" y="0"/>
                  </a:lnTo>
                  <a:lnTo>
                    <a:pt x="73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4" y="4"/>
                  </a:lnTo>
                  <a:lnTo>
                    <a:pt x="98" y="4"/>
                  </a:lnTo>
                  <a:lnTo>
                    <a:pt x="101" y="7"/>
                  </a:lnTo>
                  <a:lnTo>
                    <a:pt x="101" y="11"/>
                  </a:lnTo>
                  <a:lnTo>
                    <a:pt x="101" y="14"/>
                  </a:lnTo>
                  <a:lnTo>
                    <a:pt x="98" y="18"/>
                  </a:lnTo>
                  <a:lnTo>
                    <a:pt x="94" y="18"/>
                  </a:lnTo>
                  <a:lnTo>
                    <a:pt x="87" y="21"/>
                  </a:lnTo>
                  <a:lnTo>
                    <a:pt x="87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5">
              <a:extLst>
                <a:ext uri="{FF2B5EF4-FFF2-40B4-BE49-F238E27FC236}">
                  <a16:creationId xmlns:a16="http://schemas.microsoft.com/office/drawing/2014/main" id="{8351F2B5-4E2C-4E2B-8C0C-0A0FA75B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731" y="22331121"/>
              <a:ext cx="524503" cy="55798"/>
            </a:xfrm>
            <a:custGeom>
              <a:avLst/>
              <a:gdLst>
                <a:gd name="T0" fmla="*/ 0 w 94"/>
                <a:gd name="T1" fmla="*/ 7 h 10"/>
                <a:gd name="T2" fmla="*/ 13 w 94"/>
                <a:gd name="T3" fmla="*/ 3 h 10"/>
                <a:gd name="T4" fmla="*/ 27 w 94"/>
                <a:gd name="T5" fmla="*/ 3 h 10"/>
                <a:gd name="T6" fmla="*/ 41 w 94"/>
                <a:gd name="T7" fmla="*/ 0 h 10"/>
                <a:gd name="T8" fmla="*/ 55 w 94"/>
                <a:gd name="T9" fmla="*/ 0 h 10"/>
                <a:gd name="T10" fmla="*/ 66 w 94"/>
                <a:gd name="T11" fmla="*/ 0 h 10"/>
                <a:gd name="T12" fmla="*/ 76 w 94"/>
                <a:gd name="T13" fmla="*/ 0 h 10"/>
                <a:gd name="T14" fmla="*/ 87 w 94"/>
                <a:gd name="T15" fmla="*/ 0 h 10"/>
                <a:gd name="T16" fmla="*/ 94 w 94"/>
                <a:gd name="T17" fmla="*/ 0 h 10"/>
                <a:gd name="T18" fmla="*/ 94 w 94"/>
                <a:gd name="T19" fmla="*/ 3 h 10"/>
                <a:gd name="T20" fmla="*/ 83 w 94"/>
                <a:gd name="T21" fmla="*/ 3 h 10"/>
                <a:gd name="T22" fmla="*/ 69 w 94"/>
                <a:gd name="T23" fmla="*/ 3 h 10"/>
                <a:gd name="T24" fmla="*/ 55 w 94"/>
                <a:gd name="T25" fmla="*/ 3 h 10"/>
                <a:gd name="T26" fmla="*/ 41 w 94"/>
                <a:gd name="T27" fmla="*/ 7 h 10"/>
                <a:gd name="T28" fmla="*/ 24 w 94"/>
                <a:gd name="T29" fmla="*/ 7 h 10"/>
                <a:gd name="T30" fmla="*/ 13 w 94"/>
                <a:gd name="T31" fmla="*/ 10 h 10"/>
                <a:gd name="T32" fmla="*/ 3 w 94"/>
                <a:gd name="T33" fmla="*/ 10 h 10"/>
                <a:gd name="T34" fmla="*/ 0 w 94"/>
                <a:gd name="T35" fmla="*/ 10 h 10"/>
                <a:gd name="T36" fmla="*/ 0 w 94"/>
                <a:gd name="T37" fmla="*/ 10 h 10"/>
                <a:gd name="T38" fmla="*/ 0 w 94"/>
                <a:gd name="T39" fmla="*/ 7 h 10"/>
                <a:gd name="T40" fmla="*/ 0 w 94"/>
                <a:gd name="T4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0">
                  <a:moveTo>
                    <a:pt x="0" y="7"/>
                  </a:moveTo>
                  <a:lnTo>
                    <a:pt x="13" y="3"/>
                  </a:lnTo>
                  <a:lnTo>
                    <a:pt x="27" y="3"/>
                  </a:lnTo>
                  <a:lnTo>
                    <a:pt x="41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3"/>
                  </a:lnTo>
                  <a:lnTo>
                    <a:pt x="83" y="3"/>
                  </a:lnTo>
                  <a:lnTo>
                    <a:pt x="69" y="3"/>
                  </a:lnTo>
                  <a:lnTo>
                    <a:pt x="55" y="3"/>
                  </a:lnTo>
                  <a:lnTo>
                    <a:pt x="41" y="7"/>
                  </a:lnTo>
                  <a:lnTo>
                    <a:pt x="24" y="7"/>
                  </a:lnTo>
                  <a:lnTo>
                    <a:pt x="1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3AA50760-C893-40E5-A5A5-19C263CDF159}"/>
              </a:ext>
            </a:extLst>
          </p:cNvPr>
          <p:cNvGrpSpPr/>
          <p:nvPr/>
        </p:nvGrpSpPr>
        <p:grpSpPr>
          <a:xfrm>
            <a:off x="6878550" y="2612430"/>
            <a:ext cx="2187288" cy="1891554"/>
            <a:chOff x="5565239" y="21901477"/>
            <a:chExt cx="2187288" cy="1891554"/>
          </a:xfrm>
        </p:grpSpPr>
        <p:sp>
          <p:nvSpPr>
            <p:cNvPr id="16" name="Freeform 146">
              <a:extLst>
                <a:ext uri="{FF2B5EF4-FFF2-40B4-BE49-F238E27FC236}">
                  <a16:creationId xmlns:a16="http://schemas.microsoft.com/office/drawing/2014/main" id="{C840AFFB-5250-4CA0-B804-EB9205E59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2853" y="22035393"/>
              <a:ext cx="368268" cy="273413"/>
            </a:xfrm>
            <a:custGeom>
              <a:avLst/>
              <a:gdLst>
                <a:gd name="T0" fmla="*/ 63 w 66"/>
                <a:gd name="T1" fmla="*/ 14 h 49"/>
                <a:gd name="T2" fmla="*/ 66 w 66"/>
                <a:gd name="T3" fmla="*/ 25 h 49"/>
                <a:gd name="T4" fmla="*/ 66 w 66"/>
                <a:gd name="T5" fmla="*/ 35 h 49"/>
                <a:gd name="T6" fmla="*/ 66 w 66"/>
                <a:gd name="T7" fmla="*/ 39 h 49"/>
                <a:gd name="T8" fmla="*/ 66 w 66"/>
                <a:gd name="T9" fmla="*/ 46 h 49"/>
                <a:gd name="T10" fmla="*/ 63 w 66"/>
                <a:gd name="T11" fmla="*/ 46 h 49"/>
                <a:gd name="T12" fmla="*/ 56 w 66"/>
                <a:gd name="T13" fmla="*/ 49 h 49"/>
                <a:gd name="T14" fmla="*/ 52 w 66"/>
                <a:gd name="T15" fmla="*/ 46 h 49"/>
                <a:gd name="T16" fmla="*/ 45 w 66"/>
                <a:gd name="T17" fmla="*/ 42 h 49"/>
                <a:gd name="T18" fmla="*/ 35 w 66"/>
                <a:gd name="T19" fmla="*/ 39 h 49"/>
                <a:gd name="T20" fmla="*/ 24 w 66"/>
                <a:gd name="T21" fmla="*/ 28 h 49"/>
                <a:gd name="T22" fmla="*/ 14 w 66"/>
                <a:gd name="T23" fmla="*/ 21 h 49"/>
                <a:gd name="T24" fmla="*/ 7 w 66"/>
                <a:gd name="T25" fmla="*/ 14 h 49"/>
                <a:gd name="T26" fmla="*/ 0 w 66"/>
                <a:gd name="T27" fmla="*/ 11 h 49"/>
                <a:gd name="T28" fmla="*/ 0 w 66"/>
                <a:gd name="T29" fmla="*/ 7 h 49"/>
                <a:gd name="T30" fmla="*/ 0 w 66"/>
                <a:gd name="T31" fmla="*/ 4 h 49"/>
                <a:gd name="T32" fmla="*/ 3 w 66"/>
                <a:gd name="T33" fmla="*/ 4 h 49"/>
                <a:gd name="T34" fmla="*/ 10 w 66"/>
                <a:gd name="T35" fmla="*/ 0 h 49"/>
                <a:gd name="T36" fmla="*/ 17 w 66"/>
                <a:gd name="T37" fmla="*/ 0 h 49"/>
                <a:gd name="T38" fmla="*/ 35 w 66"/>
                <a:gd name="T39" fmla="*/ 4 h 49"/>
                <a:gd name="T40" fmla="*/ 42 w 66"/>
                <a:gd name="T41" fmla="*/ 4 h 49"/>
                <a:gd name="T42" fmla="*/ 49 w 66"/>
                <a:gd name="T43" fmla="*/ 4 h 49"/>
                <a:gd name="T44" fmla="*/ 52 w 66"/>
                <a:gd name="T45" fmla="*/ 7 h 49"/>
                <a:gd name="T46" fmla="*/ 59 w 66"/>
                <a:gd name="T47" fmla="*/ 7 h 49"/>
                <a:gd name="T48" fmla="*/ 59 w 66"/>
                <a:gd name="T49" fmla="*/ 11 h 49"/>
                <a:gd name="T50" fmla="*/ 63 w 66"/>
                <a:gd name="T51" fmla="*/ 14 h 49"/>
                <a:gd name="T52" fmla="*/ 63 w 66"/>
                <a:gd name="T5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49">
                  <a:moveTo>
                    <a:pt x="63" y="14"/>
                  </a:moveTo>
                  <a:lnTo>
                    <a:pt x="66" y="25"/>
                  </a:lnTo>
                  <a:lnTo>
                    <a:pt x="66" y="35"/>
                  </a:lnTo>
                  <a:lnTo>
                    <a:pt x="66" y="39"/>
                  </a:lnTo>
                  <a:lnTo>
                    <a:pt x="66" y="46"/>
                  </a:lnTo>
                  <a:lnTo>
                    <a:pt x="63" y="46"/>
                  </a:lnTo>
                  <a:lnTo>
                    <a:pt x="56" y="49"/>
                  </a:lnTo>
                  <a:lnTo>
                    <a:pt x="52" y="46"/>
                  </a:lnTo>
                  <a:lnTo>
                    <a:pt x="45" y="42"/>
                  </a:lnTo>
                  <a:lnTo>
                    <a:pt x="35" y="39"/>
                  </a:lnTo>
                  <a:lnTo>
                    <a:pt x="24" y="28"/>
                  </a:lnTo>
                  <a:lnTo>
                    <a:pt x="14" y="21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35" y="4"/>
                  </a:lnTo>
                  <a:lnTo>
                    <a:pt x="42" y="4"/>
                  </a:lnTo>
                  <a:lnTo>
                    <a:pt x="49" y="4"/>
                  </a:lnTo>
                  <a:lnTo>
                    <a:pt x="52" y="7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63" y="14"/>
                  </a:lnTo>
                  <a:lnTo>
                    <a:pt x="63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7">
              <a:extLst>
                <a:ext uri="{FF2B5EF4-FFF2-40B4-BE49-F238E27FC236}">
                  <a16:creationId xmlns:a16="http://schemas.microsoft.com/office/drawing/2014/main" id="{332D5DDE-0853-4737-BF75-10935283E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299" y="22565473"/>
              <a:ext cx="569141" cy="836972"/>
            </a:xfrm>
            <a:custGeom>
              <a:avLst/>
              <a:gdLst>
                <a:gd name="T0" fmla="*/ 63 w 102"/>
                <a:gd name="T1" fmla="*/ 150 h 150"/>
                <a:gd name="T2" fmla="*/ 63 w 102"/>
                <a:gd name="T3" fmla="*/ 125 h 150"/>
                <a:gd name="T4" fmla="*/ 56 w 102"/>
                <a:gd name="T5" fmla="*/ 97 h 150"/>
                <a:gd name="T6" fmla="*/ 49 w 102"/>
                <a:gd name="T7" fmla="*/ 80 h 150"/>
                <a:gd name="T8" fmla="*/ 49 w 102"/>
                <a:gd name="T9" fmla="*/ 69 h 150"/>
                <a:gd name="T10" fmla="*/ 49 w 102"/>
                <a:gd name="T11" fmla="*/ 62 h 150"/>
                <a:gd name="T12" fmla="*/ 53 w 102"/>
                <a:gd name="T13" fmla="*/ 52 h 150"/>
                <a:gd name="T14" fmla="*/ 56 w 102"/>
                <a:gd name="T15" fmla="*/ 38 h 150"/>
                <a:gd name="T16" fmla="*/ 56 w 102"/>
                <a:gd name="T17" fmla="*/ 34 h 150"/>
                <a:gd name="T18" fmla="*/ 53 w 102"/>
                <a:gd name="T19" fmla="*/ 38 h 150"/>
                <a:gd name="T20" fmla="*/ 42 w 102"/>
                <a:gd name="T21" fmla="*/ 38 h 150"/>
                <a:gd name="T22" fmla="*/ 28 w 102"/>
                <a:gd name="T23" fmla="*/ 41 h 150"/>
                <a:gd name="T24" fmla="*/ 21 w 102"/>
                <a:gd name="T25" fmla="*/ 45 h 150"/>
                <a:gd name="T26" fmla="*/ 18 w 102"/>
                <a:gd name="T27" fmla="*/ 41 h 150"/>
                <a:gd name="T28" fmla="*/ 7 w 102"/>
                <a:gd name="T29" fmla="*/ 38 h 150"/>
                <a:gd name="T30" fmla="*/ 0 w 102"/>
                <a:gd name="T31" fmla="*/ 31 h 150"/>
                <a:gd name="T32" fmla="*/ 0 w 102"/>
                <a:gd name="T33" fmla="*/ 27 h 150"/>
                <a:gd name="T34" fmla="*/ 7 w 102"/>
                <a:gd name="T35" fmla="*/ 27 h 150"/>
                <a:gd name="T36" fmla="*/ 21 w 102"/>
                <a:gd name="T37" fmla="*/ 24 h 150"/>
                <a:gd name="T38" fmla="*/ 42 w 102"/>
                <a:gd name="T39" fmla="*/ 17 h 150"/>
                <a:gd name="T40" fmla="*/ 56 w 102"/>
                <a:gd name="T41" fmla="*/ 7 h 150"/>
                <a:gd name="T42" fmla="*/ 63 w 102"/>
                <a:gd name="T43" fmla="*/ 0 h 150"/>
                <a:gd name="T44" fmla="*/ 70 w 102"/>
                <a:gd name="T45" fmla="*/ 0 h 150"/>
                <a:gd name="T46" fmla="*/ 81 w 102"/>
                <a:gd name="T47" fmla="*/ 3 h 150"/>
                <a:gd name="T48" fmla="*/ 91 w 102"/>
                <a:gd name="T49" fmla="*/ 10 h 150"/>
                <a:gd name="T50" fmla="*/ 98 w 102"/>
                <a:gd name="T51" fmla="*/ 20 h 150"/>
                <a:gd name="T52" fmla="*/ 102 w 102"/>
                <a:gd name="T53" fmla="*/ 27 h 150"/>
                <a:gd name="T54" fmla="*/ 98 w 102"/>
                <a:gd name="T55" fmla="*/ 34 h 150"/>
                <a:gd name="T56" fmla="*/ 91 w 102"/>
                <a:gd name="T57" fmla="*/ 41 h 150"/>
                <a:gd name="T58" fmla="*/ 84 w 102"/>
                <a:gd name="T59" fmla="*/ 48 h 150"/>
                <a:gd name="T60" fmla="*/ 77 w 102"/>
                <a:gd name="T61" fmla="*/ 59 h 150"/>
                <a:gd name="T62" fmla="*/ 74 w 102"/>
                <a:gd name="T63" fmla="*/ 69 h 150"/>
                <a:gd name="T64" fmla="*/ 74 w 102"/>
                <a:gd name="T65" fmla="*/ 73 h 150"/>
                <a:gd name="T66" fmla="*/ 77 w 102"/>
                <a:gd name="T67" fmla="*/ 87 h 150"/>
                <a:gd name="T68" fmla="*/ 84 w 102"/>
                <a:gd name="T69" fmla="*/ 108 h 150"/>
                <a:gd name="T70" fmla="*/ 88 w 102"/>
                <a:gd name="T71" fmla="*/ 136 h 150"/>
                <a:gd name="T72" fmla="*/ 88 w 102"/>
                <a:gd name="T7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" h="150">
                  <a:moveTo>
                    <a:pt x="88" y="150"/>
                  </a:moveTo>
                  <a:lnTo>
                    <a:pt x="63" y="150"/>
                  </a:lnTo>
                  <a:lnTo>
                    <a:pt x="63" y="136"/>
                  </a:lnTo>
                  <a:lnTo>
                    <a:pt x="63" y="125"/>
                  </a:lnTo>
                  <a:lnTo>
                    <a:pt x="60" y="111"/>
                  </a:lnTo>
                  <a:lnTo>
                    <a:pt x="56" y="97"/>
                  </a:lnTo>
                  <a:lnTo>
                    <a:pt x="53" y="87"/>
                  </a:lnTo>
                  <a:lnTo>
                    <a:pt x="49" y="80"/>
                  </a:lnTo>
                  <a:lnTo>
                    <a:pt x="49" y="73"/>
                  </a:lnTo>
                  <a:lnTo>
                    <a:pt x="49" y="69"/>
                  </a:lnTo>
                  <a:lnTo>
                    <a:pt x="49" y="66"/>
                  </a:lnTo>
                  <a:lnTo>
                    <a:pt x="49" y="62"/>
                  </a:lnTo>
                  <a:lnTo>
                    <a:pt x="53" y="59"/>
                  </a:lnTo>
                  <a:lnTo>
                    <a:pt x="53" y="52"/>
                  </a:lnTo>
                  <a:lnTo>
                    <a:pt x="53" y="45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3" y="38"/>
                  </a:lnTo>
                  <a:lnTo>
                    <a:pt x="49" y="38"/>
                  </a:lnTo>
                  <a:lnTo>
                    <a:pt x="42" y="38"/>
                  </a:lnTo>
                  <a:lnTo>
                    <a:pt x="35" y="41"/>
                  </a:lnTo>
                  <a:lnTo>
                    <a:pt x="28" y="41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1"/>
                  </a:lnTo>
                  <a:lnTo>
                    <a:pt x="11" y="41"/>
                  </a:lnTo>
                  <a:lnTo>
                    <a:pt x="7" y="38"/>
                  </a:lnTo>
                  <a:lnTo>
                    <a:pt x="4" y="3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7" y="27"/>
                  </a:lnTo>
                  <a:lnTo>
                    <a:pt x="14" y="24"/>
                  </a:lnTo>
                  <a:lnTo>
                    <a:pt x="21" y="24"/>
                  </a:lnTo>
                  <a:lnTo>
                    <a:pt x="32" y="20"/>
                  </a:lnTo>
                  <a:lnTo>
                    <a:pt x="42" y="17"/>
                  </a:lnTo>
                  <a:lnTo>
                    <a:pt x="53" y="14"/>
                  </a:lnTo>
                  <a:lnTo>
                    <a:pt x="56" y="7"/>
                  </a:lnTo>
                  <a:lnTo>
                    <a:pt x="60" y="3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81" y="3"/>
                  </a:lnTo>
                  <a:lnTo>
                    <a:pt x="84" y="7"/>
                  </a:lnTo>
                  <a:lnTo>
                    <a:pt x="91" y="10"/>
                  </a:lnTo>
                  <a:lnTo>
                    <a:pt x="95" y="14"/>
                  </a:lnTo>
                  <a:lnTo>
                    <a:pt x="98" y="20"/>
                  </a:lnTo>
                  <a:lnTo>
                    <a:pt x="102" y="24"/>
                  </a:lnTo>
                  <a:lnTo>
                    <a:pt x="102" y="27"/>
                  </a:lnTo>
                  <a:lnTo>
                    <a:pt x="98" y="31"/>
                  </a:lnTo>
                  <a:lnTo>
                    <a:pt x="98" y="34"/>
                  </a:lnTo>
                  <a:lnTo>
                    <a:pt x="95" y="38"/>
                  </a:lnTo>
                  <a:lnTo>
                    <a:pt x="91" y="41"/>
                  </a:lnTo>
                  <a:lnTo>
                    <a:pt x="88" y="45"/>
                  </a:lnTo>
                  <a:lnTo>
                    <a:pt x="84" y="48"/>
                  </a:lnTo>
                  <a:lnTo>
                    <a:pt x="81" y="55"/>
                  </a:lnTo>
                  <a:lnTo>
                    <a:pt x="77" y="59"/>
                  </a:lnTo>
                  <a:lnTo>
                    <a:pt x="74" y="66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3"/>
                  </a:lnTo>
                  <a:lnTo>
                    <a:pt x="77" y="80"/>
                  </a:lnTo>
                  <a:lnTo>
                    <a:pt x="77" y="87"/>
                  </a:lnTo>
                  <a:lnTo>
                    <a:pt x="81" y="97"/>
                  </a:lnTo>
                  <a:lnTo>
                    <a:pt x="84" y="108"/>
                  </a:lnTo>
                  <a:lnTo>
                    <a:pt x="88" y="122"/>
                  </a:lnTo>
                  <a:lnTo>
                    <a:pt x="88" y="136"/>
                  </a:lnTo>
                  <a:lnTo>
                    <a:pt x="88" y="150"/>
                  </a:lnTo>
                  <a:lnTo>
                    <a:pt x="88" y="15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8">
              <a:extLst>
                <a:ext uri="{FF2B5EF4-FFF2-40B4-BE49-F238E27FC236}">
                  <a16:creationId xmlns:a16="http://schemas.microsoft.com/office/drawing/2014/main" id="{495927A1-7788-4EEA-BDF7-68FD604BD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239" y="23302008"/>
              <a:ext cx="2187288" cy="491023"/>
            </a:xfrm>
            <a:custGeom>
              <a:avLst/>
              <a:gdLst>
                <a:gd name="T0" fmla="*/ 388 w 392"/>
                <a:gd name="T1" fmla="*/ 46 h 88"/>
                <a:gd name="T2" fmla="*/ 381 w 392"/>
                <a:gd name="T3" fmla="*/ 53 h 88"/>
                <a:gd name="T4" fmla="*/ 371 w 392"/>
                <a:gd name="T5" fmla="*/ 56 h 88"/>
                <a:gd name="T6" fmla="*/ 350 w 392"/>
                <a:gd name="T7" fmla="*/ 67 h 88"/>
                <a:gd name="T8" fmla="*/ 325 w 392"/>
                <a:gd name="T9" fmla="*/ 74 h 88"/>
                <a:gd name="T10" fmla="*/ 304 w 392"/>
                <a:gd name="T11" fmla="*/ 81 h 88"/>
                <a:gd name="T12" fmla="*/ 287 w 392"/>
                <a:gd name="T13" fmla="*/ 84 h 88"/>
                <a:gd name="T14" fmla="*/ 277 w 392"/>
                <a:gd name="T15" fmla="*/ 84 h 88"/>
                <a:gd name="T16" fmla="*/ 266 w 392"/>
                <a:gd name="T17" fmla="*/ 84 h 88"/>
                <a:gd name="T18" fmla="*/ 252 w 392"/>
                <a:gd name="T19" fmla="*/ 84 h 88"/>
                <a:gd name="T20" fmla="*/ 238 w 392"/>
                <a:gd name="T21" fmla="*/ 77 h 88"/>
                <a:gd name="T22" fmla="*/ 221 w 392"/>
                <a:gd name="T23" fmla="*/ 70 h 88"/>
                <a:gd name="T24" fmla="*/ 200 w 392"/>
                <a:gd name="T25" fmla="*/ 63 h 88"/>
                <a:gd name="T26" fmla="*/ 172 w 392"/>
                <a:gd name="T27" fmla="*/ 53 h 88"/>
                <a:gd name="T28" fmla="*/ 137 w 392"/>
                <a:gd name="T29" fmla="*/ 39 h 88"/>
                <a:gd name="T30" fmla="*/ 109 w 392"/>
                <a:gd name="T31" fmla="*/ 28 h 88"/>
                <a:gd name="T32" fmla="*/ 91 w 392"/>
                <a:gd name="T33" fmla="*/ 25 h 88"/>
                <a:gd name="T34" fmla="*/ 77 w 392"/>
                <a:gd name="T35" fmla="*/ 21 h 88"/>
                <a:gd name="T36" fmla="*/ 60 w 392"/>
                <a:gd name="T37" fmla="*/ 28 h 88"/>
                <a:gd name="T38" fmla="*/ 42 w 392"/>
                <a:gd name="T39" fmla="*/ 35 h 88"/>
                <a:gd name="T40" fmla="*/ 32 w 392"/>
                <a:gd name="T41" fmla="*/ 39 h 88"/>
                <a:gd name="T42" fmla="*/ 21 w 392"/>
                <a:gd name="T43" fmla="*/ 39 h 88"/>
                <a:gd name="T44" fmla="*/ 11 w 392"/>
                <a:gd name="T45" fmla="*/ 35 h 88"/>
                <a:gd name="T46" fmla="*/ 4 w 392"/>
                <a:gd name="T47" fmla="*/ 25 h 88"/>
                <a:gd name="T48" fmla="*/ 0 w 392"/>
                <a:gd name="T49" fmla="*/ 14 h 88"/>
                <a:gd name="T50" fmla="*/ 32 w 392"/>
                <a:gd name="T51" fmla="*/ 7 h 88"/>
                <a:gd name="T52" fmla="*/ 53 w 392"/>
                <a:gd name="T53" fmla="*/ 4 h 88"/>
                <a:gd name="T54" fmla="*/ 70 w 392"/>
                <a:gd name="T55" fmla="*/ 0 h 88"/>
                <a:gd name="T56" fmla="*/ 77 w 392"/>
                <a:gd name="T57" fmla="*/ 0 h 88"/>
                <a:gd name="T58" fmla="*/ 88 w 392"/>
                <a:gd name="T59" fmla="*/ 0 h 88"/>
                <a:gd name="T60" fmla="*/ 98 w 392"/>
                <a:gd name="T61" fmla="*/ 0 h 88"/>
                <a:gd name="T62" fmla="*/ 105 w 392"/>
                <a:gd name="T63" fmla="*/ 4 h 88"/>
                <a:gd name="T64" fmla="*/ 116 w 392"/>
                <a:gd name="T65" fmla="*/ 7 h 88"/>
                <a:gd name="T66" fmla="*/ 133 w 392"/>
                <a:gd name="T67" fmla="*/ 11 h 88"/>
                <a:gd name="T68" fmla="*/ 161 w 392"/>
                <a:gd name="T69" fmla="*/ 18 h 88"/>
                <a:gd name="T70" fmla="*/ 200 w 392"/>
                <a:gd name="T71" fmla="*/ 32 h 88"/>
                <a:gd name="T72" fmla="*/ 235 w 392"/>
                <a:gd name="T73" fmla="*/ 39 h 88"/>
                <a:gd name="T74" fmla="*/ 256 w 392"/>
                <a:gd name="T75" fmla="*/ 42 h 88"/>
                <a:gd name="T76" fmla="*/ 270 w 392"/>
                <a:gd name="T77" fmla="*/ 42 h 88"/>
                <a:gd name="T78" fmla="*/ 280 w 392"/>
                <a:gd name="T79" fmla="*/ 42 h 88"/>
                <a:gd name="T80" fmla="*/ 297 w 392"/>
                <a:gd name="T81" fmla="*/ 42 h 88"/>
                <a:gd name="T82" fmla="*/ 318 w 392"/>
                <a:gd name="T83" fmla="*/ 39 h 88"/>
                <a:gd name="T84" fmla="*/ 346 w 392"/>
                <a:gd name="T85" fmla="*/ 39 h 88"/>
                <a:gd name="T86" fmla="*/ 367 w 392"/>
                <a:gd name="T87" fmla="*/ 39 h 88"/>
                <a:gd name="T88" fmla="*/ 381 w 392"/>
                <a:gd name="T89" fmla="*/ 39 h 88"/>
                <a:gd name="T90" fmla="*/ 388 w 392"/>
                <a:gd name="T91" fmla="*/ 42 h 88"/>
                <a:gd name="T92" fmla="*/ 392 w 392"/>
                <a:gd name="T93" fmla="*/ 4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2" h="88">
                  <a:moveTo>
                    <a:pt x="392" y="46"/>
                  </a:moveTo>
                  <a:lnTo>
                    <a:pt x="388" y="46"/>
                  </a:lnTo>
                  <a:lnTo>
                    <a:pt x="388" y="49"/>
                  </a:lnTo>
                  <a:lnTo>
                    <a:pt x="381" y="53"/>
                  </a:lnTo>
                  <a:lnTo>
                    <a:pt x="378" y="53"/>
                  </a:lnTo>
                  <a:lnTo>
                    <a:pt x="371" y="56"/>
                  </a:lnTo>
                  <a:lnTo>
                    <a:pt x="360" y="60"/>
                  </a:lnTo>
                  <a:lnTo>
                    <a:pt x="350" y="67"/>
                  </a:lnTo>
                  <a:lnTo>
                    <a:pt x="339" y="70"/>
                  </a:lnTo>
                  <a:lnTo>
                    <a:pt x="325" y="74"/>
                  </a:lnTo>
                  <a:lnTo>
                    <a:pt x="315" y="77"/>
                  </a:lnTo>
                  <a:lnTo>
                    <a:pt x="304" y="81"/>
                  </a:lnTo>
                  <a:lnTo>
                    <a:pt x="294" y="81"/>
                  </a:lnTo>
                  <a:lnTo>
                    <a:pt x="287" y="84"/>
                  </a:lnTo>
                  <a:lnTo>
                    <a:pt x="283" y="84"/>
                  </a:lnTo>
                  <a:lnTo>
                    <a:pt x="277" y="84"/>
                  </a:lnTo>
                  <a:lnTo>
                    <a:pt x="273" y="88"/>
                  </a:lnTo>
                  <a:lnTo>
                    <a:pt x="266" y="84"/>
                  </a:lnTo>
                  <a:lnTo>
                    <a:pt x="259" y="84"/>
                  </a:lnTo>
                  <a:lnTo>
                    <a:pt x="252" y="84"/>
                  </a:lnTo>
                  <a:lnTo>
                    <a:pt x="245" y="81"/>
                  </a:lnTo>
                  <a:lnTo>
                    <a:pt x="238" y="77"/>
                  </a:lnTo>
                  <a:lnTo>
                    <a:pt x="231" y="74"/>
                  </a:lnTo>
                  <a:lnTo>
                    <a:pt x="221" y="70"/>
                  </a:lnTo>
                  <a:lnTo>
                    <a:pt x="210" y="67"/>
                  </a:lnTo>
                  <a:lnTo>
                    <a:pt x="200" y="63"/>
                  </a:lnTo>
                  <a:lnTo>
                    <a:pt x="186" y="56"/>
                  </a:lnTo>
                  <a:lnTo>
                    <a:pt x="172" y="53"/>
                  </a:lnTo>
                  <a:lnTo>
                    <a:pt x="154" y="46"/>
                  </a:lnTo>
                  <a:lnTo>
                    <a:pt x="137" y="39"/>
                  </a:lnTo>
                  <a:lnTo>
                    <a:pt x="123" y="32"/>
                  </a:lnTo>
                  <a:lnTo>
                    <a:pt x="109" y="28"/>
                  </a:lnTo>
                  <a:lnTo>
                    <a:pt x="98" y="25"/>
                  </a:lnTo>
                  <a:lnTo>
                    <a:pt x="91" y="25"/>
                  </a:lnTo>
                  <a:lnTo>
                    <a:pt x="81" y="21"/>
                  </a:lnTo>
                  <a:lnTo>
                    <a:pt x="77" y="21"/>
                  </a:lnTo>
                  <a:lnTo>
                    <a:pt x="74" y="21"/>
                  </a:lnTo>
                  <a:lnTo>
                    <a:pt x="60" y="28"/>
                  </a:lnTo>
                  <a:lnTo>
                    <a:pt x="49" y="32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1" y="35"/>
                  </a:lnTo>
                  <a:lnTo>
                    <a:pt x="7" y="32"/>
                  </a:lnTo>
                  <a:lnTo>
                    <a:pt x="4" y="25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8" y="11"/>
                  </a:lnTo>
                  <a:lnTo>
                    <a:pt x="32" y="7"/>
                  </a:lnTo>
                  <a:lnTo>
                    <a:pt x="42" y="7"/>
                  </a:lnTo>
                  <a:lnTo>
                    <a:pt x="53" y="4"/>
                  </a:lnTo>
                  <a:lnTo>
                    <a:pt x="63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6" y="7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4" y="14"/>
                  </a:lnTo>
                  <a:lnTo>
                    <a:pt x="161" y="18"/>
                  </a:lnTo>
                  <a:lnTo>
                    <a:pt x="182" y="25"/>
                  </a:lnTo>
                  <a:lnTo>
                    <a:pt x="200" y="32"/>
                  </a:lnTo>
                  <a:lnTo>
                    <a:pt x="217" y="35"/>
                  </a:lnTo>
                  <a:lnTo>
                    <a:pt x="235" y="39"/>
                  </a:lnTo>
                  <a:lnTo>
                    <a:pt x="249" y="42"/>
                  </a:lnTo>
                  <a:lnTo>
                    <a:pt x="256" y="42"/>
                  </a:lnTo>
                  <a:lnTo>
                    <a:pt x="263" y="42"/>
                  </a:lnTo>
                  <a:lnTo>
                    <a:pt x="270" y="42"/>
                  </a:lnTo>
                  <a:lnTo>
                    <a:pt x="273" y="42"/>
                  </a:lnTo>
                  <a:lnTo>
                    <a:pt x="280" y="42"/>
                  </a:lnTo>
                  <a:lnTo>
                    <a:pt x="287" y="42"/>
                  </a:lnTo>
                  <a:lnTo>
                    <a:pt x="297" y="42"/>
                  </a:lnTo>
                  <a:lnTo>
                    <a:pt x="308" y="42"/>
                  </a:lnTo>
                  <a:lnTo>
                    <a:pt x="318" y="39"/>
                  </a:lnTo>
                  <a:lnTo>
                    <a:pt x="332" y="39"/>
                  </a:lnTo>
                  <a:lnTo>
                    <a:pt x="346" y="39"/>
                  </a:lnTo>
                  <a:lnTo>
                    <a:pt x="357" y="39"/>
                  </a:lnTo>
                  <a:lnTo>
                    <a:pt x="367" y="39"/>
                  </a:lnTo>
                  <a:lnTo>
                    <a:pt x="374" y="39"/>
                  </a:lnTo>
                  <a:lnTo>
                    <a:pt x="381" y="39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92" y="46"/>
                  </a:lnTo>
                  <a:lnTo>
                    <a:pt x="392" y="4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49">
              <a:extLst>
                <a:ext uri="{FF2B5EF4-FFF2-40B4-BE49-F238E27FC236}">
                  <a16:creationId xmlns:a16="http://schemas.microsoft.com/office/drawing/2014/main" id="{A8652E90-6E34-4037-9C11-17B68F5D1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648" y="21901477"/>
              <a:ext cx="742117" cy="390587"/>
            </a:xfrm>
            <a:custGeom>
              <a:avLst/>
              <a:gdLst>
                <a:gd name="T0" fmla="*/ 105 w 133"/>
                <a:gd name="T1" fmla="*/ 45 h 70"/>
                <a:gd name="T2" fmla="*/ 81 w 133"/>
                <a:gd name="T3" fmla="*/ 56 h 70"/>
                <a:gd name="T4" fmla="*/ 56 w 133"/>
                <a:gd name="T5" fmla="*/ 59 h 70"/>
                <a:gd name="T6" fmla="*/ 46 w 133"/>
                <a:gd name="T7" fmla="*/ 63 h 70"/>
                <a:gd name="T8" fmla="*/ 35 w 133"/>
                <a:gd name="T9" fmla="*/ 66 h 70"/>
                <a:gd name="T10" fmla="*/ 11 w 133"/>
                <a:gd name="T11" fmla="*/ 70 h 70"/>
                <a:gd name="T12" fmla="*/ 0 w 133"/>
                <a:gd name="T13" fmla="*/ 59 h 70"/>
                <a:gd name="T14" fmla="*/ 14 w 133"/>
                <a:gd name="T15" fmla="*/ 52 h 70"/>
                <a:gd name="T16" fmla="*/ 28 w 133"/>
                <a:gd name="T17" fmla="*/ 45 h 70"/>
                <a:gd name="T18" fmla="*/ 42 w 133"/>
                <a:gd name="T19" fmla="*/ 42 h 70"/>
                <a:gd name="T20" fmla="*/ 53 w 133"/>
                <a:gd name="T21" fmla="*/ 35 h 70"/>
                <a:gd name="T22" fmla="*/ 63 w 133"/>
                <a:gd name="T23" fmla="*/ 31 h 70"/>
                <a:gd name="T24" fmla="*/ 70 w 133"/>
                <a:gd name="T25" fmla="*/ 28 h 70"/>
                <a:gd name="T26" fmla="*/ 74 w 133"/>
                <a:gd name="T27" fmla="*/ 28 h 70"/>
                <a:gd name="T28" fmla="*/ 77 w 133"/>
                <a:gd name="T29" fmla="*/ 24 h 70"/>
                <a:gd name="T30" fmla="*/ 81 w 133"/>
                <a:gd name="T31" fmla="*/ 21 h 70"/>
                <a:gd name="T32" fmla="*/ 84 w 133"/>
                <a:gd name="T33" fmla="*/ 17 h 70"/>
                <a:gd name="T34" fmla="*/ 84 w 133"/>
                <a:gd name="T35" fmla="*/ 14 h 70"/>
                <a:gd name="T36" fmla="*/ 84 w 133"/>
                <a:gd name="T37" fmla="*/ 14 h 70"/>
                <a:gd name="T38" fmla="*/ 84 w 133"/>
                <a:gd name="T39" fmla="*/ 10 h 70"/>
                <a:gd name="T40" fmla="*/ 84 w 133"/>
                <a:gd name="T41" fmla="*/ 7 h 70"/>
                <a:gd name="T42" fmla="*/ 84 w 133"/>
                <a:gd name="T43" fmla="*/ 3 h 70"/>
                <a:gd name="T44" fmla="*/ 88 w 133"/>
                <a:gd name="T45" fmla="*/ 3 h 70"/>
                <a:gd name="T46" fmla="*/ 91 w 133"/>
                <a:gd name="T47" fmla="*/ 0 h 70"/>
                <a:gd name="T48" fmla="*/ 98 w 133"/>
                <a:gd name="T49" fmla="*/ 0 h 70"/>
                <a:gd name="T50" fmla="*/ 105 w 133"/>
                <a:gd name="T51" fmla="*/ 3 h 70"/>
                <a:gd name="T52" fmla="*/ 112 w 133"/>
                <a:gd name="T53" fmla="*/ 7 h 70"/>
                <a:gd name="T54" fmla="*/ 119 w 133"/>
                <a:gd name="T55" fmla="*/ 14 h 70"/>
                <a:gd name="T56" fmla="*/ 126 w 133"/>
                <a:gd name="T57" fmla="*/ 17 h 70"/>
                <a:gd name="T58" fmla="*/ 129 w 133"/>
                <a:gd name="T59" fmla="*/ 21 h 70"/>
                <a:gd name="T60" fmla="*/ 133 w 133"/>
                <a:gd name="T61" fmla="*/ 24 h 70"/>
                <a:gd name="T62" fmla="*/ 129 w 133"/>
                <a:gd name="T63" fmla="*/ 28 h 70"/>
                <a:gd name="T64" fmla="*/ 129 w 133"/>
                <a:gd name="T65" fmla="*/ 31 h 70"/>
                <a:gd name="T66" fmla="*/ 126 w 133"/>
                <a:gd name="T67" fmla="*/ 35 h 70"/>
                <a:gd name="T68" fmla="*/ 115 w 133"/>
                <a:gd name="T69" fmla="*/ 42 h 70"/>
                <a:gd name="T70" fmla="*/ 105 w 133"/>
                <a:gd name="T71" fmla="*/ 45 h 70"/>
                <a:gd name="T72" fmla="*/ 105 w 133"/>
                <a:gd name="T73" fmla="*/ 4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70">
                  <a:moveTo>
                    <a:pt x="105" y="45"/>
                  </a:moveTo>
                  <a:lnTo>
                    <a:pt x="81" y="56"/>
                  </a:lnTo>
                  <a:lnTo>
                    <a:pt x="56" y="59"/>
                  </a:lnTo>
                  <a:lnTo>
                    <a:pt x="46" y="63"/>
                  </a:lnTo>
                  <a:lnTo>
                    <a:pt x="35" y="66"/>
                  </a:lnTo>
                  <a:lnTo>
                    <a:pt x="11" y="70"/>
                  </a:lnTo>
                  <a:lnTo>
                    <a:pt x="0" y="59"/>
                  </a:lnTo>
                  <a:lnTo>
                    <a:pt x="14" y="52"/>
                  </a:lnTo>
                  <a:lnTo>
                    <a:pt x="28" y="45"/>
                  </a:lnTo>
                  <a:lnTo>
                    <a:pt x="42" y="42"/>
                  </a:lnTo>
                  <a:lnTo>
                    <a:pt x="53" y="35"/>
                  </a:lnTo>
                  <a:lnTo>
                    <a:pt x="63" y="31"/>
                  </a:lnTo>
                  <a:lnTo>
                    <a:pt x="70" y="28"/>
                  </a:lnTo>
                  <a:lnTo>
                    <a:pt x="74" y="28"/>
                  </a:lnTo>
                  <a:lnTo>
                    <a:pt x="77" y="24"/>
                  </a:lnTo>
                  <a:lnTo>
                    <a:pt x="81" y="21"/>
                  </a:lnTo>
                  <a:lnTo>
                    <a:pt x="84" y="17"/>
                  </a:lnTo>
                  <a:lnTo>
                    <a:pt x="84" y="14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4" y="7"/>
                  </a:lnTo>
                  <a:lnTo>
                    <a:pt x="84" y="3"/>
                  </a:lnTo>
                  <a:lnTo>
                    <a:pt x="88" y="3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5" y="3"/>
                  </a:lnTo>
                  <a:lnTo>
                    <a:pt x="112" y="7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29" y="21"/>
                  </a:lnTo>
                  <a:lnTo>
                    <a:pt x="133" y="24"/>
                  </a:lnTo>
                  <a:lnTo>
                    <a:pt x="129" y="28"/>
                  </a:lnTo>
                  <a:lnTo>
                    <a:pt x="129" y="31"/>
                  </a:lnTo>
                  <a:lnTo>
                    <a:pt x="126" y="35"/>
                  </a:lnTo>
                  <a:lnTo>
                    <a:pt x="115" y="42"/>
                  </a:lnTo>
                  <a:lnTo>
                    <a:pt x="105" y="45"/>
                  </a:lnTo>
                  <a:lnTo>
                    <a:pt x="105" y="4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0">
              <a:extLst>
                <a:ext uri="{FF2B5EF4-FFF2-40B4-BE49-F238E27FC236}">
                  <a16:creationId xmlns:a16="http://schemas.microsoft.com/office/drawing/2014/main" id="{A96BDE30-B210-430F-9207-6410570D0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558" y="22135829"/>
              <a:ext cx="390587" cy="1227559"/>
            </a:xfrm>
            <a:custGeom>
              <a:avLst/>
              <a:gdLst>
                <a:gd name="T0" fmla="*/ 10 w 70"/>
                <a:gd name="T1" fmla="*/ 188 h 220"/>
                <a:gd name="T2" fmla="*/ 21 w 70"/>
                <a:gd name="T3" fmla="*/ 174 h 220"/>
                <a:gd name="T4" fmla="*/ 24 w 70"/>
                <a:gd name="T5" fmla="*/ 160 h 220"/>
                <a:gd name="T6" fmla="*/ 31 w 70"/>
                <a:gd name="T7" fmla="*/ 146 h 220"/>
                <a:gd name="T8" fmla="*/ 35 w 70"/>
                <a:gd name="T9" fmla="*/ 129 h 220"/>
                <a:gd name="T10" fmla="*/ 38 w 70"/>
                <a:gd name="T11" fmla="*/ 111 h 220"/>
                <a:gd name="T12" fmla="*/ 38 w 70"/>
                <a:gd name="T13" fmla="*/ 94 h 220"/>
                <a:gd name="T14" fmla="*/ 42 w 70"/>
                <a:gd name="T15" fmla="*/ 59 h 220"/>
                <a:gd name="T16" fmla="*/ 38 w 70"/>
                <a:gd name="T17" fmla="*/ 49 h 220"/>
                <a:gd name="T18" fmla="*/ 38 w 70"/>
                <a:gd name="T19" fmla="*/ 42 h 220"/>
                <a:gd name="T20" fmla="*/ 38 w 70"/>
                <a:gd name="T21" fmla="*/ 35 h 220"/>
                <a:gd name="T22" fmla="*/ 38 w 70"/>
                <a:gd name="T23" fmla="*/ 28 h 220"/>
                <a:gd name="T24" fmla="*/ 38 w 70"/>
                <a:gd name="T25" fmla="*/ 17 h 220"/>
                <a:gd name="T26" fmla="*/ 35 w 70"/>
                <a:gd name="T27" fmla="*/ 10 h 220"/>
                <a:gd name="T28" fmla="*/ 35 w 70"/>
                <a:gd name="T29" fmla="*/ 7 h 220"/>
                <a:gd name="T30" fmla="*/ 35 w 70"/>
                <a:gd name="T31" fmla="*/ 3 h 220"/>
                <a:gd name="T32" fmla="*/ 35 w 70"/>
                <a:gd name="T33" fmla="*/ 3 h 220"/>
                <a:gd name="T34" fmla="*/ 38 w 70"/>
                <a:gd name="T35" fmla="*/ 0 h 220"/>
                <a:gd name="T36" fmla="*/ 45 w 70"/>
                <a:gd name="T37" fmla="*/ 0 h 220"/>
                <a:gd name="T38" fmla="*/ 52 w 70"/>
                <a:gd name="T39" fmla="*/ 3 h 220"/>
                <a:gd name="T40" fmla="*/ 59 w 70"/>
                <a:gd name="T41" fmla="*/ 7 h 220"/>
                <a:gd name="T42" fmla="*/ 70 w 70"/>
                <a:gd name="T43" fmla="*/ 10 h 220"/>
                <a:gd name="T44" fmla="*/ 70 w 70"/>
                <a:gd name="T45" fmla="*/ 31 h 220"/>
                <a:gd name="T46" fmla="*/ 70 w 70"/>
                <a:gd name="T47" fmla="*/ 52 h 220"/>
                <a:gd name="T48" fmla="*/ 70 w 70"/>
                <a:gd name="T49" fmla="*/ 66 h 220"/>
                <a:gd name="T50" fmla="*/ 70 w 70"/>
                <a:gd name="T51" fmla="*/ 80 h 220"/>
                <a:gd name="T52" fmla="*/ 70 w 70"/>
                <a:gd name="T53" fmla="*/ 94 h 220"/>
                <a:gd name="T54" fmla="*/ 70 w 70"/>
                <a:gd name="T55" fmla="*/ 104 h 220"/>
                <a:gd name="T56" fmla="*/ 70 w 70"/>
                <a:gd name="T57" fmla="*/ 115 h 220"/>
                <a:gd name="T58" fmla="*/ 66 w 70"/>
                <a:gd name="T59" fmla="*/ 122 h 220"/>
                <a:gd name="T60" fmla="*/ 63 w 70"/>
                <a:gd name="T61" fmla="*/ 146 h 220"/>
                <a:gd name="T62" fmla="*/ 52 w 70"/>
                <a:gd name="T63" fmla="*/ 167 h 220"/>
                <a:gd name="T64" fmla="*/ 49 w 70"/>
                <a:gd name="T65" fmla="*/ 178 h 220"/>
                <a:gd name="T66" fmla="*/ 42 w 70"/>
                <a:gd name="T67" fmla="*/ 185 h 220"/>
                <a:gd name="T68" fmla="*/ 35 w 70"/>
                <a:gd name="T69" fmla="*/ 195 h 220"/>
                <a:gd name="T70" fmla="*/ 24 w 70"/>
                <a:gd name="T71" fmla="*/ 202 h 220"/>
                <a:gd name="T72" fmla="*/ 17 w 70"/>
                <a:gd name="T73" fmla="*/ 213 h 220"/>
                <a:gd name="T74" fmla="*/ 10 w 70"/>
                <a:gd name="T75" fmla="*/ 216 h 220"/>
                <a:gd name="T76" fmla="*/ 3 w 70"/>
                <a:gd name="T77" fmla="*/ 220 h 220"/>
                <a:gd name="T78" fmla="*/ 0 w 70"/>
                <a:gd name="T79" fmla="*/ 220 h 220"/>
                <a:gd name="T80" fmla="*/ 0 w 70"/>
                <a:gd name="T81" fmla="*/ 216 h 220"/>
                <a:gd name="T82" fmla="*/ 0 w 70"/>
                <a:gd name="T83" fmla="*/ 216 h 220"/>
                <a:gd name="T84" fmla="*/ 0 w 70"/>
                <a:gd name="T85" fmla="*/ 209 h 220"/>
                <a:gd name="T86" fmla="*/ 3 w 70"/>
                <a:gd name="T87" fmla="*/ 202 h 220"/>
                <a:gd name="T88" fmla="*/ 10 w 70"/>
                <a:gd name="T89" fmla="*/ 188 h 220"/>
                <a:gd name="T90" fmla="*/ 10 w 70"/>
                <a:gd name="T91" fmla="*/ 18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220">
                  <a:moveTo>
                    <a:pt x="10" y="188"/>
                  </a:moveTo>
                  <a:lnTo>
                    <a:pt x="21" y="174"/>
                  </a:lnTo>
                  <a:lnTo>
                    <a:pt x="24" y="160"/>
                  </a:lnTo>
                  <a:lnTo>
                    <a:pt x="31" y="146"/>
                  </a:lnTo>
                  <a:lnTo>
                    <a:pt x="35" y="129"/>
                  </a:lnTo>
                  <a:lnTo>
                    <a:pt x="38" y="111"/>
                  </a:lnTo>
                  <a:lnTo>
                    <a:pt x="38" y="94"/>
                  </a:lnTo>
                  <a:lnTo>
                    <a:pt x="42" y="59"/>
                  </a:lnTo>
                  <a:lnTo>
                    <a:pt x="38" y="49"/>
                  </a:lnTo>
                  <a:lnTo>
                    <a:pt x="38" y="42"/>
                  </a:lnTo>
                  <a:lnTo>
                    <a:pt x="38" y="35"/>
                  </a:lnTo>
                  <a:lnTo>
                    <a:pt x="38" y="28"/>
                  </a:lnTo>
                  <a:lnTo>
                    <a:pt x="38" y="17"/>
                  </a:lnTo>
                  <a:lnTo>
                    <a:pt x="35" y="10"/>
                  </a:lnTo>
                  <a:lnTo>
                    <a:pt x="35" y="7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59" y="7"/>
                  </a:lnTo>
                  <a:lnTo>
                    <a:pt x="70" y="10"/>
                  </a:lnTo>
                  <a:lnTo>
                    <a:pt x="70" y="31"/>
                  </a:lnTo>
                  <a:lnTo>
                    <a:pt x="70" y="52"/>
                  </a:lnTo>
                  <a:lnTo>
                    <a:pt x="70" y="66"/>
                  </a:lnTo>
                  <a:lnTo>
                    <a:pt x="70" y="80"/>
                  </a:lnTo>
                  <a:lnTo>
                    <a:pt x="70" y="94"/>
                  </a:lnTo>
                  <a:lnTo>
                    <a:pt x="70" y="104"/>
                  </a:lnTo>
                  <a:lnTo>
                    <a:pt x="70" y="115"/>
                  </a:lnTo>
                  <a:lnTo>
                    <a:pt x="66" y="122"/>
                  </a:lnTo>
                  <a:lnTo>
                    <a:pt x="63" y="146"/>
                  </a:lnTo>
                  <a:lnTo>
                    <a:pt x="52" y="167"/>
                  </a:lnTo>
                  <a:lnTo>
                    <a:pt x="49" y="178"/>
                  </a:lnTo>
                  <a:lnTo>
                    <a:pt x="42" y="185"/>
                  </a:lnTo>
                  <a:lnTo>
                    <a:pt x="35" y="195"/>
                  </a:lnTo>
                  <a:lnTo>
                    <a:pt x="24" y="202"/>
                  </a:lnTo>
                  <a:lnTo>
                    <a:pt x="17" y="213"/>
                  </a:lnTo>
                  <a:lnTo>
                    <a:pt x="10" y="216"/>
                  </a:lnTo>
                  <a:lnTo>
                    <a:pt x="3" y="220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09"/>
                  </a:lnTo>
                  <a:lnTo>
                    <a:pt x="3" y="202"/>
                  </a:lnTo>
                  <a:lnTo>
                    <a:pt x="10" y="188"/>
                  </a:lnTo>
                  <a:lnTo>
                    <a:pt x="10" y="18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1">
              <a:extLst>
                <a:ext uri="{FF2B5EF4-FFF2-40B4-BE49-F238E27FC236}">
                  <a16:creationId xmlns:a16="http://schemas.microsoft.com/office/drawing/2014/main" id="{BB4FBC12-64B4-4D81-BB14-9A5317473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967" y="22425980"/>
              <a:ext cx="931831" cy="251093"/>
            </a:xfrm>
            <a:custGeom>
              <a:avLst/>
              <a:gdLst>
                <a:gd name="T0" fmla="*/ 70 w 167"/>
                <a:gd name="T1" fmla="*/ 11 h 45"/>
                <a:gd name="T2" fmla="*/ 87 w 167"/>
                <a:gd name="T3" fmla="*/ 7 h 45"/>
                <a:gd name="T4" fmla="*/ 105 w 167"/>
                <a:gd name="T5" fmla="*/ 4 h 45"/>
                <a:gd name="T6" fmla="*/ 118 w 167"/>
                <a:gd name="T7" fmla="*/ 4 h 45"/>
                <a:gd name="T8" fmla="*/ 129 w 167"/>
                <a:gd name="T9" fmla="*/ 0 h 45"/>
                <a:gd name="T10" fmla="*/ 146 w 167"/>
                <a:gd name="T11" fmla="*/ 4 h 45"/>
                <a:gd name="T12" fmla="*/ 153 w 167"/>
                <a:gd name="T13" fmla="*/ 4 h 45"/>
                <a:gd name="T14" fmla="*/ 157 w 167"/>
                <a:gd name="T15" fmla="*/ 7 h 45"/>
                <a:gd name="T16" fmla="*/ 160 w 167"/>
                <a:gd name="T17" fmla="*/ 7 h 45"/>
                <a:gd name="T18" fmla="*/ 164 w 167"/>
                <a:gd name="T19" fmla="*/ 11 h 45"/>
                <a:gd name="T20" fmla="*/ 167 w 167"/>
                <a:gd name="T21" fmla="*/ 14 h 45"/>
                <a:gd name="T22" fmla="*/ 167 w 167"/>
                <a:gd name="T23" fmla="*/ 18 h 45"/>
                <a:gd name="T24" fmla="*/ 167 w 167"/>
                <a:gd name="T25" fmla="*/ 21 h 45"/>
                <a:gd name="T26" fmla="*/ 164 w 167"/>
                <a:gd name="T27" fmla="*/ 25 h 45"/>
                <a:gd name="T28" fmla="*/ 160 w 167"/>
                <a:gd name="T29" fmla="*/ 28 h 45"/>
                <a:gd name="T30" fmla="*/ 157 w 167"/>
                <a:gd name="T31" fmla="*/ 32 h 45"/>
                <a:gd name="T32" fmla="*/ 143 w 167"/>
                <a:gd name="T33" fmla="*/ 35 h 45"/>
                <a:gd name="T34" fmla="*/ 139 w 167"/>
                <a:gd name="T35" fmla="*/ 35 h 45"/>
                <a:gd name="T36" fmla="*/ 136 w 167"/>
                <a:gd name="T37" fmla="*/ 35 h 45"/>
                <a:gd name="T38" fmla="*/ 132 w 167"/>
                <a:gd name="T39" fmla="*/ 35 h 45"/>
                <a:gd name="T40" fmla="*/ 129 w 167"/>
                <a:gd name="T41" fmla="*/ 35 h 45"/>
                <a:gd name="T42" fmla="*/ 122 w 167"/>
                <a:gd name="T43" fmla="*/ 35 h 45"/>
                <a:gd name="T44" fmla="*/ 115 w 167"/>
                <a:gd name="T45" fmla="*/ 39 h 45"/>
                <a:gd name="T46" fmla="*/ 105 w 167"/>
                <a:gd name="T47" fmla="*/ 39 h 45"/>
                <a:gd name="T48" fmla="*/ 98 w 167"/>
                <a:gd name="T49" fmla="*/ 39 h 45"/>
                <a:gd name="T50" fmla="*/ 84 w 167"/>
                <a:gd name="T51" fmla="*/ 39 h 45"/>
                <a:gd name="T52" fmla="*/ 73 w 167"/>
                <a:gd name="T53" fmla="*/ 39 h 45"/>
                <a:gd name="T54" fmla="*/ 59 w 167"/>
                <a:gd name="T55" fmla="*/ 42 h 45"/>
                <a:gd name="T56" fmla="*/ 45 w 167"/>
                <a:gd name="T57" fmla="*/ 42 h 45"/>
                <a:gd name="T58" fmla="*/ 35 w 167"/>
                <a:gd name="T59" fmla="*/ 42 h 45"/>
                <a:gd name="T60" fmla="*/ 28 w 167"/>
                <a:gd name="T61" fmla="*/ 42 h 45"/>
                <a:gd name="T62" fmla="*/ 17 w 167"/>
                <a:gd name="T63" fmla="*/ 42 h 45"/>
                <a:gd name="T64" fmla="*/ 10 w 167"/>
                <a:gd name="T65" fmla="*/ 45 h 45"/>
                <a:gd name="T66" fmla="*/ 3 w 167"/>
                <a:gd name="T67" fmla="*/ 45 h 45"/>
                <a:gd name="T68" fmla="*/ 0 w 167"/>
                <a:gd name="T69" fmla="*/ 45 h 45"/>
                <a:gd name="T70" fmla="*/ 0 w 167"/>
                <a:gd name="T71" fmla="*/ 21 h 45"/>
                <a:gd name="T72" fmla="*/ 14 w 167"/>
                <a:gd name="T73" fmla="*/ 21 h 45"/>
                <a:gd name="T74" fmla="*/ 28 w 167"/>
                <a:gd name="T75" fmla="*/ 21 h 45"/>
                <a:gd name="T76" fmla="*/ 49 w 167"/>
                <a:gd name="T77" fmla="*/ 18 h 45"/>
                <a:gd name="T78" fmla="*/ 70 w 167"/>
                <a:gd name="T79" fmla="*/ 11 h 45"/>
                <a:gd name="T80" fmla="*/ 70 w 167"/>
                <a:gd name="T8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7" h="45">
                  <a:moveTo>
                    <a:pt x="70" y="11"/>
                  </a:moveTo>
                  <a:lnTo>
                    <a:pt x="87" y="7"/>
                  </a:lnTo>
                  <a:lnTo>
                    <a:pt x="105" y="4"/>
                  </a:lnTo>
                  <a:lnTo>
                    <a:pt x="118" y="4"/>
                  </a:lnTo>
                  <a:lnTo>
                    <a:pt x="129" y="0"/>
                  </a:lnTo>
                  <a:lnTo>
                    <a:pt x="146" y="4"/>
                  </a:lnTo>
                  <a:lnTo>
                    <a:pt x="153" y="4"/>
                  </a:lnTo>
                  <a:lnTo>
                    <a:pt x="157" y="7"/>
                  </a:lnTo>
                  <a:lnTo>
                    <a:pt x="160" y="7"/>
                  </a:lnTo>
                  <a:lnTo>
                    <a:pt x="164" y="11"/>
                  </a:lnTo>
                  <a:lnTo>
                    <a:pt x="167" y="14"/>
                  </a:lnTo>
                  <a:lnTo>
                    <a:pt x="167" y="18"/>
                  </a:lnTo>
                  <a:lnTo>
                    <a:pt x="167" y="21"/>
                  </a:lnTo>
                  <a:lnTo>
                    <a:pt x="164" y="25"/>
                  </a:lnTo>
                  <a:lnTo>
                    <a:pt x="160" y="28"/>
                  </a:lnTo>
                  <a:lnTo>
                    <a:pt x="157" y="32"/>
                  </a:lnTo>
                  <a:lnTo>
                    <a:pt x="143" y="35"/>
                  </a:lnTo>
                  <a:lnTo>
                    <a:pt x="139" y="35"/>
                  </a:lnTo>
                  <a:lnTo>
                    <a:pt x="136" y="35"/>
                  </a:lnTo>
                  <a:lnTo>
                    <a:pt x="132" y="35"/>
                  </a:lnTo>
                  <a:lnTo>
                    <a:pt x="129" y="35"/>
                  </a:lnTo>
                  <a:lnTo>
                    <a:pt x="122" y="35"/>
                  </a:lnTo>
                  <a:lnTo>
                    <a:pt x="115" y="39"/>
                  </a:lnTo>
                  <a:lnTo>
                    <a:pt x="105" y="39"/>
                  </a:lnTo>
                  <a:lnTo>
                    <a:pt x="98" y="39"/>
                  </a:lnTo>
                  <a:lnTo>
                    <a:pt x="84" y="39"/>
                  </a:lnTo>
                  <a:lnTo>
                    <a:pt x="73" y="39"/>
                  </a:lnTo>
                  <a:lnTo>
                    <a:pt x="59" y="42"/>
                  </a:lnTo>
                  <a:lnTo>
                    <a:pt x="45" y="42"/>
                  </a:lnTo>
                  <a:lnTo>
                    <a:pt x="35" y="42"/>
                  </a:lnTo>
                  <a:lnTo>
                    <a:pt x="28" y="42"/>
                  </a:lnTo>
                  <a:lnTo>
                    <a:pt x="17" y="42"/>
                  </a:lnTo>
                  <a:lnTo>
                    <a:pt x="10" y="45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0" y="21"/>
                  </a:lnTo>
                  <a:lnTo>
                    <a:pt x="14" y="21"/>
                  </a:lnTo>
                  <a:lnTo>
                    <a:pt x="28" y="21"/>
                  </a:lnTo>
                  <a:lnTo>
                    <a:pt x="49" y="18"/>
                  </a:lnTo>
                  <a:lnTo>
                    <a:pt x="70" y="11"/>
                  </a:lnTo>
                  <a:lnTo>
                    <a:pt x="70" y="1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52">
              <a:extLst>
                <a:ext uri="{FF2B5EF4-FFF2-40B4-BE49-F238E27FC236}">
                  <a16:creationId xmlns:a16="http://schemas.microsoft.com/office/drawing/2014/main" id="{14300DEE-419F-4586-82B1-26F195D4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3235" y="22526416"/>
              <a:ext cx="195295" cy="1032267"/>
            </a:xfrm>
            <a:custGeom>
              <a:avLst/>
              <a:gdLst>
                <a:gd name="T0" fmla="*/ 32 w 35"/>
                <a:gd name="T1" fmla="*/ 34 h 185"/>
                <a:gd name="T2" fmla="*/ 32 w 35"/>
                <a:gd name="T3" fmla="*/ 38 h 185"/>
                <a:gd name="T4" fmla="*/ 32 w 35"/>
                <a:gd name="T5" fmla="*/ 41 h 185"/>
                <a:gd name="T6" fmla="*/ 32 w 35"/>
                <a:gd name="T7" fmla="*/ 48 h 185"/>
                <a:gd name="T8" fmla="*/ 32 w 35"/>
                <a:gd name="T9" fmla="*/ 55 h 185"/>
                <a:gd name="T10" fmla="*/ 32 w 35"/>
                <a:gd name="T11" fmla="*/ 62 h 185"/>
                <a:gd name="T12" fmla="*/ 28 w 35"/>
                <a:gd name="T13" fmla="*/ 69 h 185"/>
                <a:gd name="T14" fmla="*/ 28 w 35"/>
                <a:gd name="T15" fmla="*/ 80 h 185"/>
                <a:gd name="T16" fmla="*/ 28 w 35"/>
                <a:gd name="T17" fmla="*/ 94 h 185"/>
                <a:gd name="T18" fmla="*/ 28 w 35"/>
                <a:gd name="T19" fmla="*/ 104 h 185"/>
                <a:gd name="T20" fmla="*/ 28 w 35"/>
                <a:gd name="T21" fmla="*/ 115 h 185"/>
                <a:gd name="T22" fmla="*/ 28 w 35"/>
                <a:gd name="T23" fmla="*/ 125 h 185"/>
                <a:gd name="T24" fmla="*/ 28 w 35"/>
                <a:gd name="T25" fmla="*/ 136 h 185"/>
                <a:gd name="T26" fmla="*/ 28 w 35"/>
                <a:gd name="T27" fmla="*/ 143 h 185"/>
                <a:gd name="T28" fmla="*/ 25 w 35"/>
                <a:gd name="T29" fmla="*/ 150 h 185"/>
                <a:gd name="T30" fmla="*/ 25 w 35"/>
                <a:gd name="T31" fmla="*/ 157 h 185"/>
                <a:gd name="T32" fmla="*/ 25 w 35"/>
                <a:gd name="T33" fmla="*/ 164 h 185"/>
                <a:gd name="T34" fmla="*/ 25 w 35"/>
                <a:gd name="T35" fmla="*/ 171 h 185"/>
                <a:gd name="T36" fmla="*/ 21 w 35"/>
                <a:gd name="T37" fmla="*/ 178 h 185"/>
                <a:gd name="T38" fmla="*/ 18 w 35"/>
                <a:gd name="T39" fmla="*/ 181 h 185"/>
                <a:gd name="T40" fmla="*/ 14 w 35"/>
                <a:gd name="T41" fmla="*/ 185 h 185"/>
                <a:gd name="T42" fmla="*/ 11 w 35"/>
                <a:gd name="T43" fmla="*/ 181 h 185"/>
                <a:gd name="T44" fmla="*/ 11 w 35"/>
                <a:gd name="T45" fmla="*/ 181 h 185"/>
                <a:gd name="T46" fmla="*/ 7 w 35"/>
                <a:gd name="T47" fmla="*/ 174 h 185"/>
                <a:gd name="T48" fmla="*/ 4 w 35"/>
                <a:gd name="T49" fmla="*/ 171 h 185"/>
                <a:gd name="T50" fmla="*/ 4 w 35"/>
                <a:gd name="T51" fmla="*/ 167 h 185"/>
                <a:gd name="T52" fmla="*/ 4 w 35"/>
                <a:gd name="T53" fmla="*/ 164 h 185"/>
                <a:gd name="T54" fmla="*/ 4 w 35"/>
                <a:gd name="T55" fmla="*/ 160 h 185"/>
                <a:gd name="T56" fmla="*/ 0 w 35"/>
                <a:gd name="T57" fmla="*/ 153 h 185"/>
                <a:gd name="T58" fmla="*/ 0 w 35"/>
                <a:gd name="T59" fmla="*/ 150 h 185"/>
                <a:gd name="T60" fmla="*/ 0 w 35"/>
                <a:gd name="T61" fmla="*/ 139 h 185"/>
                <a:gd name="T62" fmla="*/ 0 w 35"/>
                <a:gd name="T63" fmla="*/ 132 h 185"/>
                <a:gd name="T64" fmla="*/ 0 w 35"/>
                <a:gd name="T65" fmla="*/ 122 h 185"/>
                <a:gd name="T66" fmla="*/ 0 w 35"/>
                <a:gd name="T67" fmla="*/ 111 h 185"/>
                <a:gd name="T68" fmla="*/ 0 w 35"/>
                <a:gd name="T69" fmla="*/ 97 h 185"/>
                <a:gd name="T70" fmla="*/ 0 w 35"/>
                <a:gd name="T71" fmla="*/ 83 h 185"/>
                <a:gd name="T72" fmla="*/ 0 w 35"/>
                <a:gd name="T73" fmla="*/ 69 h 185"/>
                <a:gd name="T74" fmla="*/ 0 w 35"/>
                <a:gd name="T75" fmla="*/ 52 h 185"/>
                <a:gd name="T76" fmla="*/ 0 w 35"/>
                <a:gd name="T77" fmla="*/ 38 h 185"/>
                <a:gd name="T78" fmla="*/ 0 w 35"/>
                <a:gd name="T79" fmla="*/ 17 h 185"/>
                <a:gd name="T80" fmla="*/ 0 w 35"/>
                <a:gd name="T81" fmla="*/ 0 h 185"/>
                <a:gd name="T82" fmla="*/ 7 w 35"/>
                <a:gd name="T83" fmla="*/ 3 h 185"/>
                <a:gd name="T84" fmla="*/ 14 w 35"/>
                <a:gd name="T85" fmla="*/ 7 h 185"/>
                <a:gd name="T86" fmla="*/ 21 w 35"/>
                <a:gd name="T87" fmla="*/ 10 h 185"/>
                <a:gd name="T88" fmla="*/ 25 w 35"/>
                <a:gd name="T89" fmla="*/ 14 h 185"/>
                <a:gd name="T90" fmla="*/ 28 w 35"/>
                <a:gd name="T91" fmla="*/ 17 h 185"/>
                <a:gd name="T92" fmla="*/ 32 w 35"/>
                <a:gd name="T93" fmla="*/ 21 h 185"/>
                <a:gd name="T94" fmla="*/ 35 w 35"/>
                <a:gd name="T95" fmla="*/ 21 h 185"/>
                <a:gd name="T96" fmla="*/ 35 w 35"/>
                <a:gd name="T97" fmla="*/ 24 h 185"/>
                <a:gd name="T98" fmla="*/ 35 w 35"/>
                <a:gd name="T99" fmla="*/ 27 h 185"/>
                <a:gd name="T100" fmla="*/ 32 w 35"/>
                <a:gd name="T101" fmla="*/ 34 h 185"/>
                <a:gd name="T102" fmla="*/ 32 w 35"/>
                <a:gd name="T103" fmla="*/ 3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185">
                  <a:moveTo>
                    <a:pt x="32" y="34"/>
                  </a:moveTo>
                  <a:lnTo>
                    <a:pt x="32" y="38"/>
                  </a:lnTo>
                  <a:lnTo>
                    <a:pt x="32" y="41"/>
                  </a:lnTo>
                  <a:lnTo>
                    <a:pt x="32" y="48"/>
                  </a:lnTo>
                  <a:lnTo>
                    <a:pt x="32" y="55"/>
                  </a:lnTo>
                  <a:lnTo>
                    <a:pt x="32" y="62"/>
                  </a:lnTo>
                  <a:lnTo>
                    <a:pt x="28" y="69"/>
                  </a:lnTo>
                  <a:lnTo>
                    <a:pt x="28" y="80"/>
                  </a:lnTo>
                  <a:lnTo>
                    <a:pt x="28" y="94"/>
                  </a:lnTo>
                  <a:lnTo>
                    <a:pt x="28" y="104"/>
                  </a:lnTo>
                  <a:lnTo>
                    <a:pt x="28" y="115"/>
                  </a:lnTo>
                  <a:lnTo>
                    <a:pt x="28" y="125"/>
                  </a:lnTo>
                  <a:lnTo>
                    <a:pt x="28" y="136"/>
                  </a:lnTo>
                  <a:lnTo>
                    <a:pt x="28" y="143"/>
                  </a:lnTo>
                  <a:lnTo>
                    <a:pt x="25" y="150"/>
                  </a:lnTo>
                  <a:lnTo>
                    <a:pt x="25" y="157"/>
                  </a:lnTo>
                  <a:lnTo>
                    <a:pt x="25" y="164"/>
                  </a:lnTo>
                  <a:lnTo>
                    <a:pt x="25" y="171"/>
                  </a:lnTo>
                  <a:lnTo>
                    <a:pt x="21" y="178"/>
                  </a:lnTo>
                  <a:lnTo>
                    <a:pt x="18" y="181"/>
                  </a:lnTo>
                  <a:lnTo>
                    <a:pt x="14" y="185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7" y="174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0" y="153"/>
                  </a:lnTo>
                  <a:lnTo>
                    <a:pt x="0" y="150"/>
                  </a:lnTo>
                  <a:lnTo>
                    <a:pt x="0" y="139"/>
                  </a:lnTo>
                  <a:lnTo>
                    <a:pt x="0" y="132"/>
                  </a:lnTo>
                  <a:lnTo>
                    <a:pt x="0" y="122"/>
                  </a:lnTo>
                  <a:lnTo>
                    <a:pt x="0" y="111"/>
                  </a:lnTo>
                  <a:lnTo>
                    <a:pt x="0" y="97"/>
                  </a:lnTo>
                  <a:lnTo>
                    <a:pt x="0" y="83"/>
                  </a:lnTo>
                  <a:lnTo>
                    <a:pt x="0" y="69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0" y="0"/>
                  </a:lnTo>
                  <a:lnTo>
                    <a:pt x="7" y="3"/>
                  </a:lnTo>
                  <a:lnTo>
                    <a:pt x="14" y="7"/>
                  </a:lnTo>
                  <a:lnTo>
                    <a:pt x="21" y="10"/>
                  </a:lnTo>
                  <a:lnTo>
                    <a:pt x="25" y="14"/>
                  </a:lnTo>
                  <a:lnTo>
                    <a:pt x="28" y="17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5" y="27"/>
                  </a:lnTo>
                  <a:lnTo>
                    <a:pt x="32" y="34"/>
                  </a:lnTo>
                  <a:lnTo>
                    <a:pt x="32" y="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3489544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92F3AB61-0452-4C95-B234-30197DDE36C8}"/>
              </a:ext>
            </a:extLst>
          </p:cNvPr>
          <p:cNvGrpSpPr/>
          <p:nvPr/>
        </p:nvGrpSpPr>
        <p:grpSpPr>
          <a:xfrm>
            <a:off x="3199398" y="2315826"/>
            <a:ext cx="2064531" cy="2226347"/>
            <a:chOff x="3327735" y="24138980"/>
            <a:chExt cx="2064531" cy="2226347"/>
          </a:xfrm>
        </p:grpSpPr>
        <p:sp>
          <p:nvSpPr>
            <p:cNvPr id="187" name="Freeform 153">
              <a:extLst>
                <a:ext uri="{FF2B5EF4-FFF2-40B4-BE49-F238E27FC236}">
                  <a16:creationId xmlns:a16="http://schemas.microsoft.com/office/drawing/2014/main" id="{9DB6DAD5-31AE-486A-A5ED-626825E57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735" y="24239417"/>
              <a:ext cx="876033" cy="1149441"/>
            </a:xfrm>
            <a:custGeom>
              <a:avLst/>
              <a:gdLst>
                <a:gd name="T0" fmla="*/ 0 w 157"/>
                <a:gd name="T1" fmla="*/ 206 h 206"/>
                <a:gd name="T2" fmla="*/ 0 w 157"/>
                <a:gd name="T3" fmla="*/ 202 h 206"/>
                <a:gd name="T4" fmla="*/ 3 w 157"/>
                <a:gd name="T5" fmla="*/ 199 h 206"/>
                <a:gd name="T6" fmla="*/ 3 w 157"/>
                <a:gd name="T7" fmla="*/ 195 h 206"/>
                <a:gd name="T8" fmla="*/ 7 w 157"/>
                <a:gd name="T9" fmla="*/ 192 h 206"/>
                <a:gd name="T10" fmla="*/ 10 w 157"/>
                <a:gd name="T11" fmla="*/ 185 h 206"/>
                <a:gd name="T12" fmla="*/ 17 w 157"/>
                <a:gd name="T13" fmla="*/ 178 h 206"/>
                <a:gd name="T14" fmla="*/ 24 w 157"/>
                <a:gd name="T15" fmla="*/ 171 h 206"/>
                <a:gd name="T16" fmla="*/ 31 w 157"/>
                <a:gd name="T17" fmla="*/ 161 h 206"/>
                <a:gd name="T18" fmla="*/ 45 w 157"/>
                <a:gd name="T19" fmla="*/ 143 h 206"/>
                <a:gd name="T20" fmla="*/ 59 w 157"/>
                <a:gd name="T21" fmla="*/ 126 h 206"/>
                <a:gd name="T22" fmla="*/ 73 w 157"/>
                <a:gd name="T23" fmla="*/ 108 h 206"/>
                <a:gd name="T24" fmla="*/ 84 w 157"/>
                <a:gd name="T25" fmla="*/ 91 h 206"/>
                <a:gd name="T26" fmla="*/ 91 w 157"/>
                <a:gd name="T27" fmla="*/ 73 h 206"/>
                <a:gd name="T28" fmla="*/ 98 w 157"/>
                <a:gd name="T29" fmla="*/ 59 h 206"/>
                <a:gd name="T30" fmla="*/ 105 w 157"/>
                <a:gd name="T31" fmla="*/ 45 h 206"/>
                <a:gd name="T32" fmla="*/ 112 w 157"/>
                <a:gd name="T33" fmla="*/ 38 h 206"/>
                <a:gd name="T34" fmla="*/ 115 w 157"/>
                <a:gd name="T35" fmla="*/ 28 h 206"/>
                <a:gd name="T36" fmla="*/ 115 w 157"/>
                <a:gd name="T37" fmla="*/ 21 h 206"/>
                <a:gd name="T38" fmla="*/ 115 w 157"/>
                <a:gd name="T39" fmla="*/ 17 h 206"/>
                <a:gd name="T40" fmla="*/ 115 w 157"/>
                <a:gd name="T41" fmla="*/ 14 h 206"/>
                <a:gd name="T42" fmla="*/ 112 w 157"/>
                <a:gd name="T43" fmla="*/ 7 h 206"/>
                <a:gd name="T44" fmla="*/ 112 w 157"/>
                <a:gd name="T45" fmla="*/ 7 h 206"/>
                <a:gd name="T46" fmla="*/ 115 w 157"/>
                <a:gd name="T47" fmla="*/ 3 h 206"/>
                <a:gd name="T48" fmla="*/ 122 w 157"/>
                <a:gd name="T49" fmla="*/ 0 h 206"/>
                <a:gd name="T50" fmla="*/ 125 w 157"/>
                <a:gd name="T51" fmla="*/ 0 h 206"/>
                <a:gd name="T52" fmla="*/ 132 w 157"/>
                <a:gd name="T53" fmla="*/ 0 h 206"/>
                <a:gd name="T54" fmla="*/ 136 w 157"/>
                <a:gd name="T55" fmla="*/ 3 h 206"/>
                <a:gd name="T56" fmla="*/ 143 w 157"/>
                <a:gd name="T57" fmla="*/ 7 h 206"/>
                <a:gd name="T58" fmla="*/ 146 w 157"/>
                <a:gd name="T59" fmla="*/ 14 h 206"/>
                <a:gd name="T60" fmla="*/ 150 w 157"/>
                <a:gd name="T61" fmla="*/ 17 h 206"/>
                <a:gd name="T62" fmla="*/ 153 w 157"/>
                <a:gd name="T63" fmla="*/ 21 h 206"/>
                <a:gd name="T64" fmla="*/ 157 w 157"/>
                <a:gd name="T65" fmla="*/ 24 h 206"/>
                <a:gd name="T66" fmla="*/ 153 w 157"/>
                <a:gd name="T67" fmla="*/ 31 h 206"/>
                <a:gd name="T68" fmla="*/ 150 w 157"/>
                <a:gd name="T69" fmla="*/ 38 h 206"/>
                <a:gd name="T70" fmla="*/ 146 w 157"/>
                <a:gd name="T71" fmla="*/ 49 h 206"/>
                <a:gd name="T72" fmla="*/ 139 w 157"/>
                <a:gd name="T73" fmla="*/ 63 h 206"/>
                <a:gd name="T74" fmla="*/ 129 w 157"/>
                <a:gd name="T75" fmla="*/ 80 h 206"/>
                <a:gd name="T76" fmla="*/ 119 w 157"/>
                <a:gd name="T77" fmla="*/ 94 h 206"/>
                <a:gd name="T78" fmla="*/ 112 w 157"/>
                <a:gd name="T79" fmla="*/ 108 h 206"/>
                <a:gd name="T80" fmla="*/ 101 w 157"/>
                <a:gd name="T81" fmla="*/ 119 h 206"/>
                <a:gd name="T82" fmla="*/ 84 w 157"/>
                <a:gd name="T83" fmla="*/ 143 h 206"/>
                <a:gd name="T84" fmla="*/ 63 w 157"/>
                <a:gd name="T85" fmla="*/ 164 h 206"/>
                <a:gd name="T86" fmla="*/ 52 w 157"/>
                <a:gd name="T87" fmla="*/ 174 h 206"/>
                <a:gd name="T88" fmla="*/ 42 w 157"/>
                <a:gd name="T89" fmla="*/ 185 h 206"/>
                <a:gd name="T90" fmla="*/ 31 w 157"/>
                <a:gd name="T91" fmla="*/ 192 h 206"/>
                <a:gd name="T92" fmla="*/ 24 w 157"/>
                <a:gd name="T93" fmla="*/ 199 h 206"/>
                <a:gd name="T94" fmla="*/ 14 w 157"/>
                <a:gd name="T95" fmla="*/ 202 h 206"/>
                <a:gd name="T96" fmla="*/ 7 w 157"/>
                <a:gd name="T97" fmla="*/ 206 h 206"/>
                <a:gd name="T98" fmla="*/ 3 w 157"/>
                <a:gd name="T99" fmla="*/ 206 h 206"/>
                <a:gd name="T100" fmla="*/ 0 w 157"/>
                <a:gd name="T101" fmla="*/ 206 h 206"/>
                <a:gd name="T102" fmla="*/ 0 w 157"/>
                <a:gd name="T10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7" h="206">
                  <a:moveTo>
                    <a:pt x="0" y="206"/>
                  </a:moveTo>
                  <a:lnTo>
                    <a:pt x="0" y="202"/>
                  </a:lnTo>
                  <a:lnTo>
                    <a:pt x="3" y="199"/>
                  </a:lnTo>
                  <a:lnTo>
                    <a:pt x="3" y="195"/>
                  </a:lnTo>
                  <a:lnTo>
                    <a:pt x="7" y="192"/>
                  </a:lnTo>
                  <a:lnTo>
                    <a:pt x="10" y="185"/>
                  </a:lnTo>
                  <a:lnTo>
                    <a:pt x="17" y="178"/>
                  </a:lnTo>
                  <a:lnTo>
                    <a:pt x="24" y="171"/>
                  </a:lnTo>
                  <a:lnTo>
                    <a:pt x="31" y="161"/>
                  </a:lnTo>
                  <a:lnTo>
                    <a:pt x="45" y="143"/>
                  </a:lnTo>
                  <a:lnTo>
                    <a:pt x="59" y="126"/>
                  </a:lnTo>
                  <a:lnTo>
                    <a:pt x="73" y="108"/>
                  </a:lnTo>
                  <a:lnTo>
                    <a:pt x="84" y="91"/>
                  </a:lnTo>
                  <a:lnTo>
                    <a:pt x="91" y="73"/>
                  </a:lnTo>
                  <a:lnTo>
                    <a:pt x="98" y="59"/>
                  </a:lnTo>
                  <a:lnTo>
                    <a:pt x="105" y="45"/>
                  </a:lnTo>
                  <a:lnTo>
                    <a:pt x="112" y="38"/>
                  </a:lnTo>
                  <a:lnTo>
                    <a:pt x="115" y="28"/>
                  </a:lnTo>
                  <a:lnTo>
                    <a:pt x="115" y="21"/>
                  </a:lnTo>
                  <a:lnTo>
                    <a:pt x="115" y="17"/>
                  </a:lnTo>
                  <a:lnTo>
                    <a:pt x="115" y="14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5" y="3"/>
                  </a:lnTo>
                  <a:lnTo>
                    <a:pt x="122" y="0"/>
                  </a:lnTo>
                  <a:lnTo>
                    <a:pt x="125" y="0"/>
                  </a:lnTo>
                  <a:lnTo>
                    <a:pt x="132" y="0"/>
                  </a:lnTo>
                  <a:lnTo>
                    <a:pt x="136" y="3"/>
                  </a:lnTo>
                  <a:lnTo>
                    <a:pt x="143" y="7"/>
                  </a:lnTo>
                  <a:lnTo>
                    <a:pt x="146" y="14"/>
                  </a:lnTo>
                  <a:lnTo>
                    <a:pt x="150" y="17"/>
                  </a:lnTo>
                  <a:lnTo>
                    <a:pt x="153" y="21"/>
                  </a:lnTo>
                  <a:lnTo>
                    <a:pt x="157" y="24"/>
                  </a:lnTo>
                  <a:lnTo>
                    <a:pt x="153" y="31"/>
                  </a:lnTo>
                  <a:lnTo>
                    <a:pt x="150" y="38"/>
                  </a:lnTo>
                  <a:lnTo>
                    <a:pt x="146" y="49"/>
                  </a:lnTo>
                  <a:lnTo>
                    <a:pt x="139" y="63"/>
                  </a:lnTo>
                  <a:lnTo>
                    <a:pt x="129" y="80"/>
                  </a:lnTo>
                  <a:lnTo>
                    <a:pt x="119" y="94"/>
                  </a:lnTo>
                  <a:lnTo>
                    <a:pt x="112" y="108"/>
                  </a:lnTo>
                  <a:lnTo>
                    <a:pt x="101" y="119"/>
                  </a:lnTo>
                  <a:lnTo>
                    <a:pt x="84" y="143"/>
                  </a:lnTo>
                  <a:lnTo>
                    <a:pt x="63" y="164"/>
                  </a:lnTo>
                  <a:lnTo>
                    <a:pt x="52" y="174"/>
                  </a:lnTo>
                  <a:lnTo>
                    <a:pt x="42" y="185"/>
                  </a:lnTo>
                  <a:lnTo>
                    <a:pt x="31" y="192"/>
                  </a:lnTo>
                  <a:lnTo>
                    <a:pt x="24" y="199"/>
                  </a:lnTo>
                  <a:lnTo>
                    <a:pt x="14" y="202"/>
                  </a:lnTo>
                  <a:lnTo>
                    <a:pt x="7" y="206"/>
                  </a:lnTo>
                  <a:lnTo>
                    <a:pt x="3" y="206"/>
                  </a:lnTo>
                  <a:lnTo>
                    <a:pt x="0" y="206"/>
                  </a:lnTo>
                  <a:lnTo>
                    <a:pt x="0" y="20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54">
              <a:extLst>
                <a:ext uri="{FF2B5EF4-FFF2-40B4-BE49-F238E27FC236}">
                  <a16:creationId xmlns:a16="http://schemas.microsoft.com/office/drawing/2014/main" id="{3EA2693B-EF57-4039-BF77-7C7460256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210" y="24138980"/>
              <a:ext cx="803493" cy="1171761"/>
            </a:xfrm>
            <a:custGeom>
              <a:avLst/>
              <a:gdLst>
                <a:gd name="T0" fmla="*/ 4 w 144"/>
                <a:gd name="T1" fmla="*/ 206 h 210"/>
                <a:gd name="T2" fmla="*/ 0 w 144"/>
                <a:gd name="T3" fmla="*/ 203 h 210"/>
                <a:gd name="T4" fmla="*/ 4 w 144"/>
                <a:gd name="T5" fmla="*/ 199 h 210"/>
                <a:gd name="T6" fmla="*/ 7 w 144"/>
                <a:gd name="T7" fmla="*/ 192 h 210"/>
                <a:gd name="T8" fmla="*/ 14 w 144"/>
                <a:gd name="T9" fmla="*/ 186 h 210"/>
                <a:gd name="T10" fmla="*/ 21 w 144"/>
                <a:gd name="T11" fmla="*/ 175 h 210"/>
                <a:gd name="T12" fmla="*/ 28 w 144"/>
                <a:gd name="T13" fmla="*/ 165 h 210"/>
                <a:gd name="T14" fmla="*/ 39 w 144"/>
                <a:gd name="T15" fmla="*/ 151 h 210"/>
                <a:gd name="T16" fmla="*/ 49 w 144"/>
                <a:gd name="T17" fmla="*/ 133 h 210"/>
                <a:gd name="T18" fmla="*/ 70 w 144"/>
                <a:gd name="T19" fmla="*/ 102 h 210"/>
                <a:gd name="T20" fmla="*/ 77 w 144"/>
                <a:gd name="T21" fmla="*/ 84 h 210"/>
                <a:gd name="T22" fmla="*/ 88 w 144"/>
                <a:gd name="T23" fmla="*/ 67 h 210"/>
                <a:gd name="T24" fmla="*/ 91 w 144"/>
                <a:gd name="T25" fmla="*/ 53 h 210"/>
                <a:gd name="T26" fmla="*/ 98 w 144"/>
                <a:gd name="T27" fmla="*/ 42 h 210"/>
                <a:gd name="T28" fmla="*/ 102 w 144"/>
                <a:gd name="T29" fmla="*/ 32 h 210"/>
                <a:gd name="T30" fmla="*/ 102 w 144"/>
                <a:gd name="T31" fmla="*/ 28 h 210"/>
                <a:gd name="T32" fmla="*/ 105 w 144"/>
                <a:gd name="T33" fmla="*/ 18 h 210"/>
                <a:gd name="T34" fmla="*/ 102 w 144"/>
                <a:gd name="T35" fmla="*/ 7 h 210"/>
                <a:gd name="T36" fmla="*/ 102 w 144"/>
                <a:gd name="T37" fmla="*/ 4 h 210"/>
                <a:gd name="T38" fmla="*/ 102 w 144"/>
                <a:gd name="T39" fmla="*/ 4 h 210"/>
                <a:gd name="T40" fmla="*/ 105 w 144"/>
                <a:gd name="T41" fmla="*/ 0 h 210"/>
                <a:gd name="T42" fmla="*/ 109 w 144"/>
                <a:gd name="T43" fmla="*/ 0 h 210"/>
                <a:gd name="T44" fmla="*/ 116 w 144"/>
                <a:gd name="T45" fmla="*/ 0 h 210"/>
                <a:gd name="T46" fmla="*/ 119 w 144"/>
                <a:gd name="T47" fmla="*/ 4 h 210"/>
                <a:gd name="T48" fmla="*/ 126 w 144"/>
                <a:gd name="T49" fmla="*/ 4 h 210"/>
                <a:gd name="T50" fmla="*/ 130 w 144"/>
                <a:gd name="T51" fmla="*/ 7 h 210"/>
                <a:gd name="T52" fmla="*/ 137 w 144"/>
                <a:gd name="T53" fmla="*/ 14 h 210"/>
                <a:gd name="T54" fmla="*/ 140 w 144"/>
                <a:gd name="T55" fmla="*/ 18 h 210"/>
                <a:gd name="T56" fmla="*/ 140 w 144"/>
                <a:gd name="T57" fmla="*/ 21 h 210"/>
                <a:gd name="T58" fmla="*/ 144 w 144"/>
                <a:gd name="T59" fmla="*/ 25 h 210"/>
                <a:gd name="T60" fmla="*/ 144 w 144"/>
                <a:gd name="T61" fmla="*/ 28 h 210"/>
                <a:gd name="T62" fmla="*/ 140 w 144"/>
                <a:gd name="T63" fmla="*/ 32 h 210"/>
                <a:gd name="T64" fmla="*/ 140 w 144"/>
                <a:gd name="T65" fmla="*/ 35 h 210"/>
                <a:gd name="T66" fmla="*/ 137 w 144"/>
                <a:gd name="T67" fmla="*/ 42 h 210"/>
                <a:gd name="T68" fmla="*/ 133 w 144"/>
                <a:gd name="T69" fmla="*/ 46 h 210"/>
                <a:gd name="T70" fmla="*/ 133 w 144"/>
                <a:gd name="T71" fmla="*/ 56 h 210"/>
                <a:gd name="T72" fmla="*/ 123 w 144"/>
                <a:gd name="T73" fmla="*/ 70 h 210"/>
                <a:gd name="T74" fmla="*/ 112 w 144"/>
                <a:gd name="T75" fmla="*/ 91 h 210"/>
                <a:gd name="T76" fmla="*/ 102 w 144"/>
                <a:gd name="T77" fmla="*/ 109 h 210"/>
                <a:gd name="T78" fmla="*/ 74 w 144"/>
                <a:gd name="T79" fmla="*/ 147 h 210"/>
                <a:gd name="T80" fmla="*/ 63 w 144"/>
                <a:gd name="T81" fmla="*/ 165 h 210"/>
                <a:gd name="T82" fmla="*/ 49 w 144"/>
                <a:gd name="T83" fmla="*/ 179 h 210"/>
                <a:gd name="T84" fmla="*/ 39 w 144"/>
                <a:gd name="T85" fmla="*/ 189 h 210"/>
                <a:gd name="T86" fmla="*/ 28 w 144"/>
                <a:gd name="T87" fmla="*/ 196 h 210"/>
                <a:gd name="T88" fmla="*/ 18 w 144"/>
                <a:gd name="T89" fmla="*/ 203 h 210"/>
                <a:gd name="T90" fmla="*/ 11 w 144"/>
                <a:gd name="T91" fmla="*/ 206 h 210"/>
                <a:gd name="T92" fmla="*/ 7 w 144"/>
                <a:gd name="T93" fmla="*/ 210 h 210"/>
                <a:gd name="T94" fmla="*/ 4 w 144"/>
                <a:gd name="T95" fmla="*/ 206 h 210"/>
                <a:gd name="T96" fmla="*/ 4 w 144"/>
                <a:gd name="T97" fmla="*/ 2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210">
                  <a:moveTo>
                    <a:pt x="4" y="206"/>
                  </a:moveTo>
                  <a:lnTo>
                    <a:pt x="0" y="203"/>
                  </a:lnTo>
                  <a:lnTo>
                    <a:pt x="4" y="199"/>
                  </a:lnTo>
                  <a:lnTo>
                    <a:pt x="7" y="192"/>
                  </a:lnTo>
                  <a:lnTo>
                    <a:pt x="14" y="186"/>
                  </a:lnTo>
                  <a:lnTo>
                    <a:pt x="21" y="175"/>
                  </a:lnTo>
                  <a:lnTo>
                    <a:pt x="28" y="165"/>
                  </a:lnTo>
                  <a:lnTo>
                    <a:pt x="39" y="151"/>
                  </a:lnTo>
                  <a:lnTo>
                    <a:pt x="49" y="133"/>
                  </a:lnTo>
                  <a:lnTo>
                    <a:pt x="70" y="102"/>
                  </a:lnTo>
                  <a:lnTo>
                    <a:pt x="77" y="84"/>
                  </a:lnTo>
                  <a:lnTo>
                    <a:pt x="88" y="67"/>
                  </a:lnTo>
                  <a:lnTo>
                    <a:pt x="91" y="53"/>
                  </a:lnTo>
                  <a:lnTo>
                    <a:pt x="98" y="42"/>
                  </a:lnTo>
                  <a:lnTo>
                    <a:pt x="102" y="32"/>
                  </a:lnTo>
                  <a:lnTo>
                    <a:pt x="102" y="28"/>
                  </a:lnTo>
                  <a:lnTo>
                    <a:pt x="105" y="18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6" y="0"/>
                  </a:lnTo>
                  <a:lnTo>
                    <a:pt x="119" y="4"/>
                  </a:lnTo>
                  <a:lnTo>
                    <a:pt x="126" y="4"/>
                  </a:lnTo>
                  <a:lnTo>
                    <a:pt x="130" y="7"/>
                  </a:lnTo>
                  <a:lnTo>
                    <a:pt x="137" y="14"/>
                  </a:lnTo>
                  <a:lnTo>
                    <a:pt x="140" y="18"/>
                  </a:lnTo>
                  <a:lnTo>
                    <a:pt x="140" y="21"/>
                  </a:lnTo>
                  <a:lnTo>
                    <a:pt x="144" y="25"/>
                  </a:lnTo>
                  <a:lnTo>
                    <a:pt x="144" y="28"/>
                  </a:lnTo>
                  <a:lnTo>
                    <a:pt x="140" y="32"/>
                  </a:lnTo>
                  <a:lnTo>
                    <a:pt x="140" y="35"/>
                  </a:lnTo>
                  <a:lnTo>
                    <a:pt x="137" y="42"/>
                  </a:lnTo>
                  <a:lnTo>
                    <a:pt x="133" y="46"/>
                  </a:lnTo>
                  <a:lnTo>
                    <a:pt x="133" y="56"/>
                  </a:lnTo>
                  <a:lnTo>
                    <a:pt x="123" y="70"/>
                  </a:lnTo>
                  <a:lnTo>
                    <a:pt x="112" y="91"/>
                  </a:lnTo>
                  <a:lnTo>
                    <a:pt x="102" y="109"/>
                  </a:lnTo>
                  <a:lnTo>
                    <a:pt x="74" y="147"/>
                  </a:lnTo>
                  <a:lnTo>
                    <a:pt x="63" y="165"/>
                  </a:lnTo>
                  <a:lnTo>
                    <a:pt x="49" y="179"/>
                  </a:lnTo>
                  <a:lnTo>
                    <a:pt x="39" y="189"/>
                  </a:lnTo>
                  <a:lnTo>
                    <a:pt x="28" y="196"/>
                  </a:lnTo>
                  <a:lnTo>
                    <a:pt x="18" y="203"/>
                  </a:lnTo>
                  <a:lnTo>
                    <a:pt x="11" y="206"/>
                  </a:lnTo>
                  <a:lnTo>
                    <a:pt x="7" y="210"/>
                  </a:lnTo>
                  <a:lnTo>
                    <a:pt x="4" y="206"/>
                  </a:lnTo>
                  <a:lnTo>
                    <a:pt x="4" y="206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55">
              <a:extLst>
                <a:ext uri="{FF2B5EF4-FFF2-40B4-BE49-F238E27FC236}">
                  <a16:creationId xmlns:a16="http://schemas.microsoft.com/office/drawing/2014/main" id="{92E36FC1-E954-4BFB-AE8B-12FECE179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797" y="24646745"/>
              <a:ext cx="976469" cy="273413"/>
            </a:xfrm>
            <a:custGeom>
              <a:avLst/>
              <a:gdLst>
                <a:gd name="T0" fmla="*/ 144 w 175"/>
                <a:gd name="T1" fmla="*/ 0 h 49"/>
                <a:gd name="T2" fmla="*/ 158 w 175"/>
                <a:gd name="T3" fmla="*/ 0 h 49"/>
                <a:gd name="T4" fmla="*/ 168 w 175"/>
                <a:gd name="T5" fmla="*/ 4 h 49"/>
                <a:gd name="T6" fmla="*/ 172 w 175"/>
                <a:gd name="T7" fmla="*/ 4 h 49"/>
                <a:gd name="T8" fmla="*/ 175 w 175"/>
                <a:gd name="T9" fmla="*/ 7 h 49"/>
                <a:gd name="T10" fmla="*/ 175 w 175"/>
                <a:gd name="T11" fmla="*/ 11 h 49"/>
                <a:gd name="T12" fmla="*/ 175 w 175"/>
                <a:gd name="T13" fmla="*/ 14 h 49"/>
                <a:gd name="T14" fmla="*/ 175 w 175"/>
                <a:gd name="T15" fmla="*/ 14 h 49"/>
                <a:gd name="T16" fmla="*/ 175 w 175"/>
                <a:gd name="T17" fmla="*/ 18 h 49"/>
                <a:gd name="T18" fmla="*/ 172 w 175"/>
                <a:gd name="T19" fmla="*/ 18 h 49"/>
                <a:gd name="T20" fmla="*/ 168 w 175"/>
                <a:gd name="T21" fmla="*/ 21 h 49"/>
                <a:gd name="T22" fmla="*/ 161 w 175"/>
                <a:gd name="T23" fmla="*/ 25 h 49"/>
                <a:gd name="T24" fmla="*/ 154 w 175"/>
                <a:gd name="T25" fmla="*/ 25 h 49"/>
                <a:gd name="T26" fmla="*/ 147 w 175"/>
                <a:gd name="T27" fmla="*/ 28 h 49"/>
                <a:gd name="T28" fmla="*/ 137 w 175"/>
                <a:gd name="T29" fmla="*/ 28 h 49"/>
                <a:gd name="T30" fmla="*/ 98 w 175"/>
                <a:gd name="T31" fmla="*/ 35 h 49"/>
                <a:gd name="T32" fmla="*/ 60 w 175"/>
                <a:gd name="T33" fmla="*/ 42 h 49"/>
                <a:gd name="T34" fmla="*/ 39 w 175"/>
                <a:gd name="T35" fmla="*/ 46 h 49"/>
                <a:gd name="T36" fmla="*/ 21 w 175"/>
                <a:gd name="T37" fmla="*/ 46 h 49"/>
                <a:gd name="T38" fmla="*/ 7 w 175"/>
                <a:gd name="T39" fmla="*/ 49 h 49"/>
                <a:gd name="T40" fmla="*/ 4 w 175"/>
                <a:gd name="T41" fmla="*/ 49 h 49"/>
                <a:gd name="T42" fmla="*/ 0 w 175"/>
                <a:gd name="T43" fmla="*/ 49 h 49"/>
                <a:gd name="T44" fmla="*/ 0 w 175"/>
                <a:gd name="T45" fmla="*/ 25 h 49"/>
                <a:gd name="T46" fmla="*/ 4 w 175"/>
                <a:gd name="T47" fmla="*/ 25 h 49"/>
                <a:gd name="T48" fmla="*/ 11 w 175"/>
                <a:gd name="T49" fmla="*/ 25 h 49"/>
                <a:gd name="T50" fmla="*/ 21 w 175"/>
                <a:gd name="T51" fmla="*/ 25 h 49"/>
                <a:gd name="T52" fmla="*/ 28 w 175"/>
                <a:gd name="T53" fmla="*/ 21 h 49"/>
                <a:gd name="T54" fmla="*/ 39 w 175"/>
                <a:gd name="T55" fmla="*/ 21 h 49"/>
                <a:gd name="T56" fmla="*/ 49 w 175"/>
                <a:gd name="T57" fmla="*/ 18 h 49"/>
                <a:gd name="T58" fmla="*/ 63 w 175"/>
                <a:gd name="T59" fmla="*/ 14 h 49"/>
                <a:gd name="T60" fmla="*/ 77 w 175"/>
                <a:gd name="T61" fmla="*/ 11 h 49"/>
                <a:gd name="T62" fmla="*/ 88 w 175"/>
                <a:gd name="T63" fmla="*/ 11 h 49"/>
                <a:gd name="T64" fmla="*/ 102 w 175"/>
                <a:gd name="T65" fmla="*/ 7 h 49"/>
                <a:gd name="T66" fmla="*/ 112 w 175"/>
                <a:gd name="T67" fmla="*/ 4 h 49"/>
                <a:gd name="T68" fmla="*/ 119 w 175"/>
                <a:gd name="T69" fmla="*/ 4 h 49"/>
                <a:gd name="T70" fmla="*/ 126 w 175"/>
                <a:gd name="T71" fmla="*/ 0 h 49"/>
                <a:gd name="T72" fmla="*/ 133 w 175"/>
                <a:gd name="T73" fmla="*/ 0 h 49"/>
                <a:gd name="T74" fmla="*/ 140 w 175"/>
                <a:gd name="T75" fmla="*/ 0 h 49"/>
                <a:gd name="T76" fmla="*/ 144 w 175"/>
                <a:gd name="T77" fmla="*/ 0 h 49"/>
                <a:gd name="T78" fmla="*/ 144 w 175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5" h="49">
                  <a:moveTo>
                    <a:pt x="144" y="0"/>
                  </a:moveTo>
                  <a:lnTo>
                    <a:pt x="158" y="0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5" y="7"/>
                  </a:lnTo>
                  <a:lnTo>
                    <a:pt x="175" y="11"/>
                  </a:lnTo>
                  <a:lnTo>
                    <a:pt x="175" y="14"/>
                  </a:lnTo>
                  <a:lnTo>
                    <a:pt x="175" y="14"/>
                  </a:lnTo>
                  <a:lnTo>
                    <a:pt x="175" y="18"/>
                  </a:lnTo>
                  <a:lnTo>
                    <a:pt x="172" y="18"/>
                  </a:lnTo>
                  <a:lnTo>
                    <a:pt x="168" y="21"/>
                  </a:lnTo>
                  <a:lnTo>
                    <a:pt x="161" y="25"/>
                  </a:lnTo>
                  <a:lnTo>
                    <a:pt x="154" y="25"/>
                  </a:lnTo>
                  <a:lnTo>
                    <a:pt x="147" y="28"/>
                  </a:lnTo>
                  <a:lnTo>
                    <a:pt x="137" y="28"/>
                  </a:lnTo>
                  <a:lnTo>
                    <a:pt x="98" y="35"/>
                  </a:lnTo>
                  <a:lnTo>
                    <a:pt x="60" y="42"/>
                  </a:lnTo>
                  <a:lnTo>
                    <a:pt x="39" y="46"/>
                  </a:lnTo>
                  <a:lnTo>
                    <a:pt x="21" y="46"/>
                  </a:lnTo>
                  <a:lnTo>
                    <a:pt x="7" y="49"/>
                  </a:lnTo>
                  <a:lnTo>
                    <a:pt x="4" y="49"/>
                  </a:lnTo>
                  <a:lnTo>
                    <a:pt x="0" y="4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1" y="25"/>
                  </a:lnTo>
                  <a:lnTo>
                    <a:pt x="21" y="25"/>
                  </a:lnTo>
                  <a:lnTo>
                    <a:pt x="28" y="21"/>
                  </a:lnTo>
                  <a:lnTo>
                    <a:pt x="39" y="21"/>
                  </a:lnTo>
                  <a:lnTo>
                    <a:pt x="49" y="18"/>
                  </a:lnTo>
                  <a:lnTo>
                    <a:pt x="63" y="14"/>
                  </a:lnTo>
                  <a:lnTo>
                    <a:pt x="77" y="11"/>
                  </a:lnTo>
                  <a:lnTo>
                    <a:pt x="88" y="11"/>
                  </a:lnTo>
                  <a:lnTo>
                    <a:pt x="102" y="7"/>
                  </a:lnTo>
                  <a:lnTo>
                    <a:pt x="112" y="4"/>
                  </a:lnTo>
                  <a:lnTo>
                    <a:pt x="119" y="4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4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56">
              <a:extLst>
                <a:ext uri="{FF2B5EF4-FFF2-40B4-BE49-F238E27FC236}">
                  <a16:creationId xmlns:a16="http://schemas.microsoft.com/office/drawing/2014/main" id="{FAE8DB21-110C-4633-8BD4-EB1D26022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149" y="25115449"/>
              <a:ext cx="608202" cy="212033"/>
            </a:xfrm>
            <a:custGeom>
              <a:avLst/>
              <a:gdLst>
                <a:gd name="T0" fmla="*/ 0 w 109"/>
                <a:gd name="T1" fmla="*/ 17 h 38"/>
                <a:gd name="T2" fmla="*/ 21 w 109"/>
                <a:gd name="T3" fmla="*/ 11 h 38"/>
                <a:gd name="T4" fmla="*/ 46 w 109"/>
                <a:gd name="T5" fmla="*/ 7 h 38"/>
                <a:gd name="T6" fmla="*/ 56 w 109"/>
                <a:gd name="T7" fmla="*/ 4 h 38"/>
                <a:gd name="T8" fmla="*/ 67 w 109"/>
                <a:gd name="T9" fmla="*/ 0 h 38"/>
                <a:gd name="T10" fmla="*/ 74 w 109"/>
                <a:gd name="T11" fmla="*/ 0 h 38"/>
                <a:gd name="T12" fmla="*/ 77 w 109"/>
                <a:gd name="T13" fmla="*/ 0 h 38"/>
                <a:gd name="T14" fmla="*/ 88 w 109"/>
                <a:gd name="T15" fmla="*/ 0 h 38"/>
                <a:gd name="T16" fmla="*/ 98 w 109"/>
                <a:gd name="T17" fmla="*/ 4 h 38"/>
                <a:gd name="T18" fmla="*/ 102 w 109"/>
                <a:gd name="T19" fmla="*/ 4 h 38"/>
                <a:gd name="T20" fmla="*/ 105 w 109"/>
                <a:gd name="T21" fmla="*/ 7 h 38"/>
                <a:gd name="T22" fmla="*/ 105 w 109"/>
                <a:gd name="T23" fmla="*/ 11 h 38"/>
                <a:gd name="T24" fmla="*/ 109 w 109"/>
                <a:gd name="T25" fmla="*/ 14 h 38"/>
                <a:gd name="T26" fmla="*/ 105 w 109"/>
                <a:gd name="T27" fmla="*/ 17 h 38"/>
                <a:gd name="T28" fmla="*/ 102 w 109"/>
                <a:gd name="T29" fmla="*/ 17 h 38"/>
                <a:gd name="T30" fmla="*/ 91 w 109"/>
                <a:gd name="T31" fmla="*/ 21 h 38"/>
                <a:gd name="T32" fmla="*/ 81 w 109"/>
                <a:gd name="T33" fmla="*/ 24 h 38"/>
                <a:gd name="T34" fmla="*/ 67 w 109"/>
                <a:gd name="T35" fmla="*/ 28 h 38"/>
                <a:gd name="T36" fmla="*/ 49 w 109"/>
                <a:gd name="T37" fmla="*/ 31 h 38"/>
                <a:gd name="T38" fmla="*/ 25 w 109"/>
                <a:gd name="T39" fmla="*/ 35 h 38"/>
                <a:gd name="T40" fmla="*/ 0 w 109"/>
                <a:gd name="T41" fmla="*/ 38 h 38"/>
                <a:gd name="T42" fmla="*/ 0 w 109"/>
                <a:gd name="T43" fmla="*/ 17 h 38"/>
                <a:gd name="T44" fmla="*/ 0 w 109"/>
                <a:gd name="T4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38">
                  <a:moveTo>
                    <a:pt x="0" y="17"/>
                  </a:moveTo>
                  <a:lnTo>
                    <a:pt x="21" y="11"/>
                  </a:lnTo>
                  <a:lnTo>
                    <a:pt x="46" y="7"/>
                  </a:lnTo>
                  <a:lnTo>
                    <a:pt x="56" y="4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8" y="0"/>
                  </a:lnTo>
                  <a:lnTo>
                    <a:pt x="98" y="4"/>
                  </a:lnTo>
                  <a:lnTo>
                    <a:pt x="102" y="4"/>
                  </a:lnTo>
                  <a:lnTo>
                    <a:pt x="105" y="7"/>
                  </a:lnTo>
                  <a:lnTo>
                    <a:pt x="105" y="11"/>
                  </a:lnTo>
                  <a:lnTo>
                    <a:pt x="109" y="14"/>
                  </a:lnTo>
                  <a:lnTo>
                    <a:pt x="105" y="17"/>
                  </a:lnTo>
                  <a:lnTo>
                    <a:pt x="102" y="17"/>
                  </a:lnTo>
                  <a:lnTo>
                    <a:pt x="91" y="21"/>
                  </a:lnTo>
                  <a:lnTo>
                    <a:pt x="81" y="24"/>
                  </a:lnTo>
                  <a:lnTo>
                    <a:pt x="67" y="28"/>
                  </a:lnTo>
                  <a:lnTo>
                    <a:pt x="49" y="31"/>
                  </a:lnTo>
                  <a:lnTo>
                    <a:pt x="25" y="35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57">
              <a:extLst>
                <a:ext uri="{FF2B5EF4-FFF2-40B4-BE49-F238E27FC236}">
                  <a16:creationId xmlns:a16="http://schemas.microsoft.com/office/drawing/2014/main" id="{F791C801-068A-4CC5-9062-29DFF2D88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149" y="25506036"/>
              <a:ext cx="647259" cy="212033"/>
            </a:xfrm>
            <a:custGeom>
              <a:avLst/>
              <a:gdLst>
                <a:gd name="T0" fmla="*/ 105 w 116"/>
                <a:gd name="T1" fmla="*/ 7 h 38"/>
                <a:gd name="T2" fmla="*/ 112 w 116"/>
                <a:gd name="T3" fmla="*/ 10 h 38"/>
                <a:gd name="T4" fmla="*/ 116 w 116"/>
                <a:gd name="T5" fmla="*/ 14 h 38"/>
                <a:gd name="T6" fmla="*/ 116 w 116"/>
                <a:gd name="T7" fmla="*/ 17 h 38"/>
                <a:gd name="T8" fmla="*/ 116 w 116"/>
                <a:gd name="T9" fmla="*/ 21 h 38"/>
                <a:gd name="T10" fmla="*/ 116 w 116"/>
                <a:gd name="T11" fmla="*/ 21 h 38"/>
                <a:gd name="T12" fmla="*/ 112 w 116"/>
                <a:gd name="T13" fmla="*/ 24 h 38"/>
                <a:gd name="T14" fmla="*/ 112 w 116"/>
                <a:gd name="T15" fmla="*/ 24 h 38"/>
                <a:gd name="T16" fmla="*/ 105 w 116"/>
                <a:gd name="T17" fmla="*/ 28 h 38"/>
                <a:gd name="T18" fmla="*/ 98 w 116"/>
                <a:gd name="T19" fmla="*/ 28 h 38"/>
                <a:gd name="T20" fmla="*/ 91 w 116"/>
                <a:gd name="T21" fmla="*/ 28 h 38"/>
                <a:gd name="T22" fmla="*/ 84 w 116"/>
                <a:gd name="T23" fmla="*/ 31 h 38"/>
                <a:gd name="T24" fmla="*/ 74 w 116"/>
                <a:gd name="T25" fmla="*/ 31 h 38"/>
                <a:gd name="T26" fmla="*/ 49 w 116"/>
                <a:gd name="T27" fmla="*/ 35 h 38"/>
                <a:gd name="T28" fmla="*/ 32 w 116"/>
                <a:gd name="T29" fmla="*/ 35 h 38"/>
                <a:gd name="T30" fmla="*/ 14 w 116"/>
                <a:gd name="T31" fmla="*/ 38 h 38"/>
                <a:gd name="T32" fmla="*/ 0 w 116"/>
                <a:gd name="T33" fmla="*/ 38 h 38"/>
                <a:gd name="T34" fmla="*/ 0 w 116"/>
                <a:gd name="T35" fmla="*/ 14 h 38"/>
                <a:gd name="T36" fmla="*/ 11 w 116"/>
                <a:gd name="T37" fmla="*/ 14 h 38"/>
                <a:gd name="T38" fmla="*/ 21 w 116"/>
                <a:gd name="T39" fmla="*/ 14 h 38"/>
                <a:gd name="T40" fmla="*/ 35 w 116"/>
                <a:gd name="T41" fmla="*/ 10 h 38"/>
                <a:gd name="T42" fmla="*/ 53 w 116"/>
                <a:gd name="T43" fmla="*/ 7 h 38"/>
                <a:gd name="T44" fmla="*/ 67 w 116"/>
                <a:gd name="T45" fmla="*/ 3 h 38"/>
                <a:gd name="T46" fmla="*/ 77 w 116"/>
                <a:gd name="T47" fmla="*/ 3 h 38"/>
                <a:gd name="T48" fmla="*/ 84 w 116"/>
                <a:gd name="T49" fmla="*/ 0 h 38"/>
                <a:gd name="T50" fmla="*/ 91 w 116"/>
                <a:gd name="T51" fmla="*/ 0 h 38"/>
                <a:gd name="T52" fmla="*/ 91 w 116"/>
                <a:gd name="T53" fmla="*/ 0 h 38"/>
                <a:gd name="T54" fmla="*/ 95 w 116"/>
                <a:gd name="T55" fmla="*/ 3 h 38"/>
                <a:gd name="T56" fmla="*/ 102 w 116"/>
                <a:gd name="T57" fmla="*/ 3 h 38"/>
                <a:gd name="T58" fmla="*/ 105 w 116"/>
                <a:gd name="T59" fmla="*/ 7 h 38"/>
                <a:gd name="T60" fmla="*/ 105 w 116"/>
                <a:gd name="T6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6" h="38">
                  <a:moveTo>
                    <a:pt x="105" y="7"/>
                  </a:moveTo>
                  <a:lnTo>
                    <a:pt x="112" y="10"/>
                  </a:lnTo>
                  <a:lnTo>
                    <a:pt x="116" y="14"/>
                  </a:lnTo>
                  <a:lnTo>
                    <a:pt x="116" y="17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05" y="28"/>
                  </a:lnTo>
                  <a:lnTo>
                    <a:pt x="98" y="28"/>
                  </a:lnTo>
                  <a:lnTo>
                    <a:pt x="91" y="28"/>
                  </a:lnTo>
                  <a:lnTo>
                    <a:pt x="84" y="31"/>
                  </a:lnTo>
                  <a:lnTo>
                    <a:pt x="74" y="31"/>
                  </a:lnTo>
                  <a:lnTo>
                    <a:pt x="49" y="35"/>
                  </a:lnTo>
                  <a:lnTo>
                    <a:pt x="32" y="35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21" y="14"/>
                  </a:lnTo>
                  <a:lnTo>
                    <a:pt x="35" y="10"/>
                  </a:lnTo>
                  <a:lnTo>
                    <a:pt x="53" y="7"/>
                  </a:lnTo>
                  <a:lnTo>
                    <a:pt x="67" y="3"/>
                  </a:lnTo>
                  <a:lnTo>
                    <a:pt x="77" y="3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5" y="3"/>
                  </a:lnTo>
                  <a:lnTo>
                    <a:pt x="102" y="3"/>
                  </a:lnTo>
                  <a:lnTo>
                    <a:pt x="105" y="7"/>
                  </a:lnTo>
                  <a:lnTo>
                    <a:pt x="105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8">
              <a:extLst>
                <a:ext uri="{FF2B5EF4-FFF2-40B4-BE49-F238E27FC236}">
                  <a16:creationId xmlns:a16="http://schemas.microsoft.com/office/drawing/2014/main" id="{6B677E24-D1DD-41B0-A933-1626C4F74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96" y="24747181"/>
              <a:ext cx="189714" cy="1361474"/>
            </a:xfrm>
            <a:custGeom>
              <a:avLst/>
              <a:gdLst>
                <a:gd name="T0" fmla="*/ 10 w 34"/>
                <a:gd name="T1" fmla="*/ 234 h 244"/>
                <a:gd name="T2" fmla="*/ 3 w 34"/>
                <a:gd name="T3" fmla="*/ 223 h 244"/>
                <a:gd name="T4" fmla="*/ 0 w 34"/>
                <a:gd name="T5" fmla="*/ 213 h 244"/>
                <a:gd name="T6" fmla="*/ 0 w 34"/>
                <a:gd name="T7" fmla="*/ 209 h 244"/>
                <a:gd name="T8" fmla="*/ 0 w 34"/>
                <a:gd name="T9" fmla="*/ 202 h 244"/>
                <a:gd name="T10" fmla="*/ 0 w 34"/>
                <a:gd name="T11" fmla="*/ 195 h 244"/>
                <a:gd name="T12" fmla="*/ 0 w 34"/>
                <a:gd name="T13" fmla="*/ 185 h 244"/>
                <a:gd name="T14" fmla="*/ 0 w 34"/>
                <a:gd name="T15" fmla="*/ 181 h 244"/>
                <a:gd name="T16" fmla="*/ 3 w 34"/>
                <a:gd name="T17" fmla="*/ 174 h 244"/>
                <a:gd name="T18" fmla="*/ 3 w 34"/>
                <a:gd name="T19" fmla="*/ 164 h 244"/>
                <a:gd name="T20" fmla="*/ 3 w 34"/>
                <a:gd name="T21" fmla="*/ 153 h 244"/>
                <a:gd name="T22" fmla="*/ 3 w 34"/>
                <a:gd name="T23" fmla="*/ 143 h 244"/>
                <a:gd name="T24" fmla="*/ 3 w 34"/>
                <a:gd name="T25" fmla="*/ 132 h 244"/>
                <a:gd name="T26" fmla="*/ 7 w 34"/>
                <a:gd name="T27" fmla="*/ 118 h 244"/>
                <a:gd name="T28" fmla="*/ 7 w 34"/>
                <a:gd name="T29" fmla="*/ 104 h 244"/>
                <a:gd name="T30" fmla="*/ 7 w 34"/>
                <a:gd name="T31" fmla="*/ 73 h 244"/>
                <a:gd name="T32" fmla="*/ 3 w 34"/>
                <a:gd name="T33" fmla="*/ 45 h 244"/>
                <a:gd name="T34" fmla="*/ 3 w 34"/>
                <a:gd name="T35" fmla="*/ 21 h 244"/>
                <a:gd name="T36" fmla="*/ 0 w 34"/>
                <a:gd name="T37" fmla="*/ 0 h 244"/>
                <a:gd name="T38" fmla="*/ 14 w 34"/>
                <a:gd name="T39" fmla="*/ 7 h 244"/>
                <a:gd name="T40" fmla="*/ 21 w 34"/>
                <a:gd name="T41" fmla="*/ 14 h 244"/>
                <a:gd name="T42" fmla="*/ 28 w 34"/>
                <a:gd name="T43" fmla="*/ 21 h 244"/>
                <a:gd name="T44" fmla="*/ 31 w 34"/>
                <a:gd name="T45" fmla="*/ 21 h 244"/>
                <a:gd name="T46" fmla="*/ 31 w 34"/>
                <a:gd name="T47" fmla="*/ 24 h 244"/>
                <a:gd name="T48" fmla="*/ 31 w 34"/>
                <a:gd name="T49" fmla="*/ 28 h 244"/>
                <a:gd name="T50" fmla="*/ 31 w 34"/>
                <a:gd name="T51" fmla="*/ 31 h 244"/>
                <a:gd name="T52" fmla="*/ 31 w 34"/>
                <a:gd name="T53" fmla="*/ 38 h 244"/>
                <a:gd name="T54" fmla="*/ 34 w 34"/>
                <a:gd name="T55" fmla="*/ 45 h 244"/>
                <a:gd name="T56" fmla="*/ 34 w 34"/>
                <a:gd name="T57" fmla="*/ 56 h 244"/>
                <a:gd name="T58" fmla="*/ 34 w 34"/>
                <a:gd name="T59" fmla="*/ 70 h 244"/>
                <a:gd name="T60" fmla="*/ 34 w 34"/>
                <a:gd name="T61" fmla="*/ 80 h 244"/>
                <a:gd name="T62" fmla="*/ 34 w 34"/>
                <a:gd name="T63" fmla="*/ 97 h 244"/>
                <a:gd name="T64" fmla="*/ 34 w 34"/>
                <a:gd name="T65" fmla="*/ 111 h 244"/>
                <a:gd name="T66" fmla="*/ 34 w 34"/>
                <a:gd name="T67" fmla="*/ 129 h 244"/>
                <a:gd name="T68" fmla="*/ 31 w 34"/>
                <a:gd name="T69" fmla="*/ 157 h 244"/>
                <a:gd name="T70" fmla="*/ 31 w 34"/>
                <a:gd name="T71" fmla="*/ 181 h 244"/>
                <a:gd name="T72" fmla="*/ 31 w 34"/>
                <a:gd name="T73" fmla="*/ 206 h 244"/>
                <a:gd name="T74" fmla="*/ 31 w 34"/>
                <a:gd name="T75" fmla="*/ 213 h 244"/>
                <a:gd name="T76" fmla="*/ 31 w 34"/>
                <a:gd name="T77" fmla="*/ 223 h 244"/>
                <a:gd name="T78" fmla="*/ 28 w 34"/>
                <a:gd name="T79" fmla="*/ 230 h 244"/>
                <a:gd name="T80" fmla="*/ 28 w 34"/>
                <a:gd name="T81" fmla="*/ 237 h 244"/>
                <a:gd name="T82" fmla="*/ 28 w 34"/>
                <a:gd name="T83" fmla="*/ 241 h 244"/>
                <a:gd name="T84" fmla="*/ 28 w 34"/>
                <a:gd name="T85" fmla="*/ 244 h 244"/>
                <a:gd name="T86" fmla="*/ 24 w 34"/>
                <a:gd name="T87" fmla="*/ 244 h 244"/>
                <a:gd name="T88" fmla="*/ 24 w 34"/>
                <a:gd name="T89" fmla="*/ 244 h 244"/>
                <a:gd name="T90" fmla="*/ 21 w 34"/>
                <a:gd name="T91" fmla="*/ 244 h 244"/>
                <a:gd name="T92" fmla="*/ 17 w 34"/>
                <a:gd name="T93" fmla="*/ 244 h 244"/>
                <a:gd name="T94" fmla="*/ 14 w 34"/>
                <a:gd name="T95" fmla="*/ 241 h 244"/>
                <a:gd name="T96" fmla="*/ 10 w 34"/>
                <a:gd name="T97" fmla="*/ 234 h 244"/>
                <a:gd name="T98" fmla="*/ 10 w 34"/>
                <a:gd name="T99" fmla="*/ 23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244">
                  <a:moveTo>
                    <a:pt x="10" y="234"/>
                  </a:moveTo>
                  <a:lnTo>
                    <a:pt x="3" y="223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0" y="202"/>
                  </a:lnTo>
                  <a:lnTo>
                    <a:pt x="0" y="195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3" y="174"/>
                  </a:lnTo>
                  <a:lnTo>
                    <a:pt x="3" y="164"/>
                  </a:lnTo>
                  <a:lnTo>
                    <a:pt x="3" y="153"/>
                  </a:lnTo>
                  <a:lnTo>
                    <a:pt x="3" y="143"/>
                  </a:lnTo>
                  <a:lnTo>
                    <a:pt x="3" y="132"/>
                  </a:lnTo>
                  <a:lnTo>
                    <a:pt x="7" y="118"/>
                  </a:lnTo>
                  <a:lnTo>
                    <a:pt x="7" y="104"/>
                  </a:lnTo>
                  <a:lnTo>
                    <a:pt x="7" y="73"/>
                  </a:lnTo>
                  <a:lnTo>
                    <a:pt x="3" y="45"/>
                  </a:lnTo>
                  <a:lnTo>
                    <a:pt x="3" y="21"/>
                  </a:lnTo>
                  <a:lnTo>
                    <a:pt x="0" y="0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31" y="31"/>
                  </a:lnTo>
                  <a:lnTo>
                    <a:pt x="31" y="38"/>
                  </a:lnTo>
                  <a:lnTo>
                    <a:pt x="34" y="45"/>
                  </a:lnTo>
                  <a:lnTo>
                    <a:pt x="34" y="56"/>
                  </a:lnTo>
                  <a:lnTo>
                    <a:pt x="34" y="70"/>
                  </a:lnTo>
                  <a:lnTo>
                    <a:pt x="34" y="80"/>
                  </a:lnTo>
                  <a:lnTo>
                    <a:pt x="34" y="97"/>
                  </a:lnTo>
                  <a:lnTo>
                    <a:pt x="34" y="111"/>
                  </a:lnTo>
                  <a:lnTo>
                    <a:pt x="34" y="129"/>
                  </a:lnTo>
                  <a:lnTo>
                    <a:pt x="31" y="157"/>
                  </a:lnTo>
                  <a:lnTo>
                    <a:pt x="31" y="181"/>
                  </a:lnTo>
                  <a:lnTo>
                    <a:pt x="31" y="206"/>
                  </a:lnTo>
                  <a:lnTo>
                    <a:pt x="31" y="213"/>
                  </a:lnTo>
                  <a:lnTo>
                    <a:pt x="31" y="223"/>
                  </a:lnTo>
                  <a:lnTo>
                    <a:pt x="28" y="230"/>
                  </a:lnTo>
                  <a:lnTo>
                    <a:pt x="28" y="237"/>
                  </a:lnTo>
                  <a:lnTo>
                    <a:pt x="28" y="241"/>
                  </a:lnTo>
                  <a:lnTo>
                    <a:pt x="28" y="244"/>
                  </a:lnTo>
                  <a:lnTo>
                    <a:pt x="24" y="244"/>
                  </a:lnTo>
                  <a:lnTo>
                    <a:pt x="24" y="244"/>
                  </a:lnTo>
                  <a:lnTo>
                    <a:pt x="21" y="244"/>
                  </a:lnTo>
                  <a:lnTo>
                    <a:pt x="17" y="244"/>
                  </a:lnTo>
                  <a:lnTo>
                    <a:pt x="14" y="241"/>
                  </a:lnTo>
                  <a:lnTo>
                    <a:pt x="10" y="234"/>
                  </a:lnTo>
                  <a:lnTo>
                    <a:pt x="10" y="23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59">
              <a:extLst>
                <a:ext uri="{FF2B5EF4-FFF2-40B4-BE49-F238E27FC236}">
                  <a16:creationId xmlns:a16="http://schemas.microsoft.com/office/drawing/2014/main" id="{CC596508-4E55-428E-9028-AE6E96775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294" y="24802980"/>
              <a:ext cx="212033" cy="1562347"/>
            </a:xfrm>
            <a:custGeom>
              <a:avLst/>
              <a:gdLst>
                <a:gd name="T0" fmla="*/ 28 w 38"/>
                <a:gd name="T1" fmla="*/ 11 h 280"/>
                <a:gd name="T2" fmla="*/ 35 w 38"/>
                <a:gd name="T3" fmla="*/ 21 h 280"/>
                <a:gd name="T4" fmla="*/ 38 w 38"/>
                <a:gd name="T5" fmla="*/ 28 h 280"/>
                <a:gd name="T6" fmla="*/ 38 w 38"/>
                <a:gd name="T7" fmla="*/ 46 h 280"/>
                <a:gd name="T8" fmla="*/ 38 w 38"/>
                <a:gd name="T9" fmla="*/ 73 h 280"/>
                <a:gd name="T10" fmla="*/ 38 w 38"/>
                <a:gd name="T11" fmla="*/ 112 h 280"/>
                <a:gd name="T12" fmla="*/ 38 w 38"/>
                <a:gd name="T13" fmla="*/ 164 h 280"/>
                <a:gd name="T14" fmla="*/ 38 w 38"/>
                <a:gd name="T15" fmla="*/ 206 h 280"/>
                <a:gd name="T16" fmla="*/ 35 w 38"/>
                <a:gd name="T17" fmla="*/ 238 h 280"/>
                <a:gd name="T18" fmla="*/ 35 w 38"/>
                <a:gd name="T19" fmla="*/ 255 h 280"/>
                <a:gd name="T20" fmla="*/ 35 w 38"/>
                <a:gd name="T21" fmla="*/ 269 h 280"/>
                <a:gd name="T22" fmla="*/ 28 w 38"/>
                <a:gd name="T23" fmla="*/ 280 h 280"/>
                <a:gd name="T24" fmla="*/ 21 w 38"/>
                <a:gd name="T25" fmla="*/ 280 h 280"/>
                <a:gd name="T26" fmla="*/ 14 w 38"/>
                <a:gd name="T27" fmla="*/ 273 h 280"/>
                <a:gd name="T28" fmla="*/ 10 w 38"/>
                <a:gd name="T29" fmla="*/ 255 h 280"/>
                <a:gd name="T30" fmla="*/ 7 w 38"/>
                <a:gd name="T31" fmla="*/ 245 h 280"/>
                <a:gd name="T32" fmla="*/ 7 w 38"/>
                <a:gd name="T33" fmla="*/ 238 h 280"/>
                <a:gd name="T34" fmla="*/ 7 w 38"/>
                <a:gd name="T35" fmla="*/ 227 h 280"/>
                <a:gd name="T36" fmla="*/ 10 w 38"/>
                <a:gd name="T37" fmla="*/ 213 h 280"/>
                <a:gd name="T38" fmla="*/ 10 w 38"/>
                <a:gd name="T39" fmla="*/ 199 h 280"/>
                <a:gd name="T40" fmla="*/ 10 w 38"/>
                <a:gd name="T41" fmla="*/ 178 h 280"/>
                <a:gd name="T42" fmla="*/ 10 w 38"/>
                <a:gd name="T43" fmla="*/ 147 h 280"/>
                <a:gd name="T44" fmla="*/ 14 w 38"/>
                <a:gd name="T45" fmla="*/ 115 h 280"/>
                <a:gd name="T46" fmla="*/ 10 w 38"/>
                <a:gd name="T47" fmla="*/ 84 h 280"/>
                <a:gd name="T48" fmla="*/ 10 w 38"/>
                <a:gd name="T49" fmla="*/ 63 h 280"/>
                <a:gd name="T50" fmla="*/ 10 w 38"/>
                <a:gd name="T51" fmla="*/ 46 h 280"/>
                <a:gd name="T52" fmla="*/ 7 w 38"/>
                <a:gd name="T53" fmla="*/ 35 h 280"/>
                <a:gd name="T54" fmla="*/ 3 w 38"/>
                <a:gd name="T55" fmla="*/ 21 h 280"/>
                <a:gd name="T56" fmla="*/ 0 w 38"/>
                <a:gd name="T57" fmla="*/ 11 h 280"/>
                <a:gd name="T58" fmla="*/ 3 w 38"/>
                <a:gd name="T59" fmla="*/ 0 h 280"/>
                <a:gd name="T60" fmla="*/ 14 w 38"/>
                <a:gd name="T61" fmla="*/ 4 h 280"/>
                <a:gd name="T62" fmla="*/ 21 w 38"/>
                <a:gd name="T63" fmla="*/ 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280">
                  <a:moveTo>
                    <a:pt x="21" y="7"/>
                  </a:moveTo>
                  <a:lnTo>
                    <a:pt x="28" y="11"/>
                  </a:lnTo>
                  <a:lnTo>
                    <a:pt x="31" y="14"/>
                  </a:lnTo>
                  <a:lnTo>
                    <a:pt x="35" y="21"/>
                  </a:lnTo>
                  <a:lnTo>
                    <a:pt x="35" y="25"/>
                  </a:lnTo>
                  <a:lnTo>
                    <a:pt x="38" y="28"/>
                  </a:lnTo>
                  <a:lnTo>
                    <a:pt x="38" y="35"/>
                  </a:lnTo>
                  <a:lnTo>
                    <a:pt x="38" y="46"/>
                  </a:lnTo>
                  <a:lnTo>
                    <a:pt x="38" y="56"/>
                  </a:lnTo>
                  <a:lnTo>
                    <a:pt x="38" y="73"/>
                  </a:lnTo>
                  <a:lnTo>
                    <a:pt x="38" y="91"/>
                  </a:lnTo>
                  <a:lnTo>
                    <a:pt x="38" y="112"/>
                  </a:lnTo>
                  <a:lnTo>
                    <a:pt x="38" y="136"/>
                  </a:lnTo>
                  <a:lnTo>
                    <a:pt x="38" y="164"/>
                  </a:lnTo>
                  <a:lnTo>
                    <a:pt x="38" y="185"/>
                  </a:lnTo>
                  <a:lnTo>
                    <a:pt x="38" y="206"/>
                  </a:lnTo>
                  <a:lnTo>
                    <a:pt x="38" y="224"/>
                  </a:lnTo>
                  <a:lnTo>
                    <a:pt x="35" y="238"/>
                  </a:lnTo>
                  <a:lnTo>
                    <a:pt x="35" y="248"/>
                  </a:lnTo>
                  <a:lnTo>
                    <a:pt x="35" y="255"/>
                  </a:lnTo>
                  <a:lnTo>
                    <a:pt x="35" y="262"/>
                  </a:lnTo>
                  <a:lnTo>
                    <a:pt x="35" y="269"/>
                  </a:lnTo>
                  <a:lnTo>
                    <a:pt x="31" y="276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1" y="280"/>
                  </a:lnTo>
                  <a:lnTo>
                    <a:pt x="17" y="276"/>
                  </a:lnTo>
                  <a:lnTo>
                    <a:pt x="14" y="273"/>
                  </a:lnTo>
                  <a:lnTo>
                    <a:pt x="14" y="266"/>
                  </a:lnTo>
                  <a:lnTo>
                    <a:pt x="10" y="255"/>
                  </a:lnTo>
                  <a:lnTo>
                    <a:pt x="7" y="252"/>
                  </a:lnTo>
                  <a:lnTo>
                    <a:pt x="7" y="245"/>
                  </a:lnTo>
                  <a:lnTo>
                    <a:pt x="7" y="241"/>
                  </a:lnTo>
                  <a:lnTo>
                    <a:pt x="7" y="238"/>
                  </a:lnTo>
                  <a:lnTo>
                    <a:pt x="7" y="234"/>
                  </a:lnTo>
                  <a:lnTo>
                    <a:pt x="7" y="227"/>
                  </a:lnTo>
                  <a:lnTo>
                    <a:pt x="10" y="220"/>
                  </a:lnTo>
                  <a:lnTo>
                    <a:pt x="10" y="213"/>
                  </a:lnTo>
                  <a:lnTo>
                    <a:pt x="10" y="206"/>
                  </a:lnTo>
                  <a:lnTo>
                    <a:pt x="10" y="199"/>
                  </a:lnTo>
                  <a:lnTo>
                    <a:pt x="10" y="189"/>
                  </a:lnTo>
                  <a:lnTo>
                    <a:pt x="10" y="178"/>
                  </a:lnTo>
                  <a:lnTo>
                    <a:pt x="10" y="164"/>
                  </a:lnTo>
                  <a:lnTo>
                    <a:pt x="10" y="147"/>
                  </a:lnTo>
                  <a:lnTo>
                    <a:pt x="14" y="133"/>
                  </a:lnTo>
                  <a:lnTo>
                    <a:pt x="14" y="115"/>
                  </a:lnTo>
                  <a:lnTo>
                    <a:pt x="10" y="98"/>
                  </a:lnTo>
                  <a:lnTo>
                    <a:pt x="10" y="84"/>
                  </a:lnTo>
                  <a:lnTo>
                    <a:pt x="10" y="73"/>
                  </a:lnTo>
                  <a:lnTo>
                    <a:pt x="10" y="63"/>
                  </a:lnTo>
                  <a:lnTo>
                    <a:pt x="10" y="53"/>
                  </a:lnTo>
                  <a:lnTo>
                    <a:pt x="10" y="46"/>
                  </a:lnTo>
                  <a:lnTo>
                    <a:pt x="10" y="42"/>
                  </a:lnTo>
                  <a:lnTo>
                    <a:pt x="7" y="35"/>
                  </a:lnTo>
                  <a:lnTo>
                    <a:pt x="7" y="25"/>
                  </a:lnTo>
                  <a:lnTo>
                    <a:pt x="3" y="21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4"/>
                  </a:lnTo>
                  <a:lnTo>
                    <a:pt x="21" y="7"/>
                  </a:lnTo>
                  <a:lnTo>
                    <a:pt x="21" y="7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4" name="组合 193">
            <a:extLst>
              <a:ext uri="{FF2B5EF4-FFF2-40B4-BE49-F238E27FC236}">
                <a16:creationId xmlns:a16="http://schemas.microsoft.com/office/drawing/2014/main" id="{10A2DA02-9972-4974-91C4-F191D81C4D59}"/>
              </a:ext>
            </a:extLst>
          </p:cNvPr>
          <p:cNvGrpSpPr/>
          <p:nvPr/>
        </p:nvGrpSpPr>
        <p:grpSpPr>
          <a:xfrm>
            <a:off x="6928073" y="2552970"/>
            <a:ext cx="2031053" cy="1752060"/>
            <a:chOff x="5721474" y="24239417"/>
            <a:chExt cx="2031053" cy="1752060"/>
          </a:xfrm>
        </p:grpSpPr>
        <p:sp>
          <p:nvSpPr>
            <p:cNvPr id="195" name="Freeform 160">
              <a:extLst>
                <a:ext uri="{FF2B5EF4-FFF2-40B4-BE49-F238E27FC236}">
                  <a16:creationId xmlns:a16="http://schemas.microsoft.com/office/drawing/2014/main" id="{41506336-1A62-4420-AFD8-03D253738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413" y="24451450"/>
              <a:ext cx="156235" cy="1383793"/>
            </a:xfrm>
            <a:custGeom>
              <a:avLst/>
              <a:gdLst>
                <a:gd name="T0" fmla="*/ 0 w 28"/>
                <a:gd name="T1" fmla="*/ 4 h 248"/>
                <a:gd name="T2" fmla="*/ 0 w 28"/>
                <a:gd name="T3" fmla="*/ 0 h 248"/>
                <a:gd name="T4" fmla="*/ 4 w 28"/>
                <a:gd name="T5" fmla="*/ 4 h 248"/>
                <a:gd name="T6" fmla="*/ 7 w 28"/>
                <a:gd name="T7" fmla="*/ 4 h 248"/>
                <a:gd name="T8" fmla="*/ 11 w 28"/>
                <a:gd name="T9" fmla="*/ 7 h 248"/>
                <a:gd name="T10" fmla="*/ 18 w 28"/>
                <a:gd name="T11" fmla="*/ 7 h 248"/>
                <a:gd name="T12" fmla="*/ 21 w 28"/>
                <a:gd name="T13" fmla="*/ 11 h 248"/>
                <a:gd name="T14" fmla="*/ 25 w 28"/>
                <a:gd name="T15" fmla="*/ 11 h 248"/>
                <a:gd name="T16" fmla="*/ 28 w 28"/>
                <a:gd name="T17" fmla="*/ 11 h 248"/>
                <a:gd name="T18" fmla="*/ 28 w 28"/>
                <a:gd name="T19" fmla="*/ 14 h 248"/>
                <a:gd name="T20" fmla="*/ 28 w 28"/>
                <a:gd name="T21" fmla="*/ 18 h 248"/>
                <a:gd name="T22" fmla="*/ 28 w 28"/>
                <a:gd name="T23" fmla="*/ 21 h 248"/>
                <a:gd name="T24" fmla="*/ 28 w 28"/>
                <a:gd name="T25" fmla="*/ 28 h 248"/>
                <a:gd name="T26" fmla="*/ 28 w 28"/>
                <a:gd name="T27" fmla="*/ 35 h 248"/>
                <a:gd name="T28" fmla="*/ 28 w 28"/>
                <a:gd name="T29" fmla="*/ 46 h 248"/>
                <a:gd name="T30" fmla="*/ 28 w 28"/>
                <a:gd name="T31" fmla="*/ 60 h 248"/>
                <a:gd name="T32" fmla="*/ 28 w 28"/>
                <a:gd name="T33" fmla="*/ 74 h 248"/>
                <a:gd name="T34" fmla="*/ 28 w 28"/>
                <a:gd name="T35" fmla="*/ 88 h 248"/>
                <a:gd name="T36" fmla="*/ 28 w 28"/>
                <a:gd name="T37" fmla="*/ 105 h 248"/>
                <a:gd name="T38" fmla="*/ 28 w 28"/>
                <a:gd name="T39" fmla="*/ 126 h 248"/>
                <a:gd name="T40" fmla="*/ 28 w 28"/>
                <a:gd name="T41" fmla="*/ 147 h 248"/>
                <a:gd name="T42" fmla="*/ 28 w 28"/>
                <a:gd name="T43" fmla="*/ 168 h 248"/>
                <a:gd name="T44" fmla="*/ 28 w 28"/>
                <a:gd name="T45" fmla="*/ 196 h 248"/>
                <a:gd name="T46" fmla="*/ 28 w 28"/>
                <a:gd name="T47" fmla="*/ 220 h 248"/>
                <a:gd name="T48" fmla="*/ 28 w 28"/>
                <a:gd name="T49" fmla="*/ 248 h 248"/>
                <a:gd name="T50" fmla="*/ 21 w 28"/>
                <a:gd name="T51" fmla="*/ 248 h 248"/>
                <a:gd name="T52" fmla="*/ 21 w 28"/>
                <a:gd name="T53" fmla="*/ 224 h 248"/>
                <a:gd name="T54" fmla="*/ 21 w 28"/>
                <a:gd name="T55" fmla="*/ 196 h 248"/>
                <a:gd name="T56" fmla="*/ 21 w 28"/>
                <a:gd name="T57" fmla="*/ 175 h 248"/>
                <a:gd name="T58" fmla="*/ 21 w 28"/>
                <a:gd name="T59" fmla="*/ 154 h 248"/>
                <a:gd name="T60" fmla="*/ 21 w 28"/>
                <a:gd name="T61" fmla="*/ 136 h 248"/>
                <a:gd name="T62" fmla="*/ 21 w 28"/>
                <a:gd name="T63" fmla="*/ 123 h 248"/>
                <a:gd name="T64" fmla="*/ 18 w 28"/>
                <a:gd name="T65" fmla="*/ 109 h 248"/>
                <a:gd name="T66" fmla="*/ 18 w 28"/>
                <a:gd name="T67" fmla="*/ 98 h 248"/>
                <a:gd name="T68" fmla="*/ 18 w 28"/>
                <a:gd name="T69" fmla="*/ 77 h 248"/>
                <a:gd name="T70" fmla="*/ 14 w 28"/>
                <a:gd name="T71" fmla="*/ 60 h 248"/>
                <a:gd name="T72" fmla="*/ 14 w 28"/>
                <a:gd name="T73" fmla="*/ 46 h 248"/>
                <a:gd name="T74" fmla="*/ 11 w 28"/>
                <a:gd name="T75" fmla="*/ 32 h 248"/>
                <a:gd name="T76" fmla="*/ 11 w 28"/>
                <a:gd name="T77" fmla="*/ 21 h 248"/>
                <a:gd name="T78" fmla="*/ 11 w 28"/>
                <a:gd name="T79" fmla="*/ 14 h 248"/>
                <a:gd name="T80" fmla="*/ 7 w 28"/>
                <a:gd name="T81" fmla="*/ 11 h 248"/>
                <a:gd name="T82" fmla="*/ 4 w 28"/>
                <a:gd name="T83" fmla="*/ 7 h 248"/>
                <a:gd name="T84" fmla="*/ 0 w 28"/>
                <a:gd name="T85" fmla="*/ 4 h 248"/>
                <a:gd name="T86" fmla="*/ 0 w 28"/>
                <a:gd name="T87" fmla="*/ 4 h 248"/>
                <a:gd name="T88" fmla="*/ 0 w 28"/>
                <a:gd name="T89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248">
                  <a:moveTo>
                    <a:pt x="0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7" y="4"/>
                  </a:lnTo>
                  <a:lnTo>
                    <a:pt x="11" y="7"/>
                  </a:lnTo>
                  <a:lnTo>
                    <a:pt x="18" y="7"/>
                  </a:lnTo>
                  <a:lnTo>
                    <a:pt x="21" y="11"/>
                  </a:lnTo>
                  <a:lnTo>
                    <a:pt x="25" y="11"/>
                  </a:lnTo>
                  <a:lnTo>
                    <a:pt x="28" y="11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8" y="21"/>
                  </a:lnTo>
                  <a:lnTo>
                    <a:pt x="28" y="28"/>
                  </a:lnTo>
                  <a:lnTo>
                    <a:pt x="28" y="35"/>
                  </a:lnTo>
                  <a:lnTo>
                    <a:pt x="28" y="46"/>
                  </a:lnTo>
                  <a:lnTo>
                    <a:pt x="28" y="60"/>
                  </a:lnTo>
                  <a:lnTo>
                    <a:pt x="28" y="74"/>
                  </a:lnTo>
                  <a:lnTo>
                    <a:pt x="28" y="88"/>
                  </a:lnTo>
                  <a:lnTo>
                    <a:pt x="28" y="105"/>
                  </a:lnTo>
                  <a:lnTo>
                    <a:pt x="28" y="126"/>
                  </a:lnTo>
                  <a:lnTo>
                    <a:pt x="28" y="147"/>
                  </a:lnTo>
                  <a:lnTo>
                    <a:pt x="28" y="168"/>
                  </a:lnTo>
                  <a:lnTo>
                    <a:pt x="28" y="196"/>
                  </a:lnTo>
                  <a:lnTo>
                    <a:pt x="28" y="220"/>
                  </a:lnTo>
                  <a:lnTo>
                    <a:pt x="28" y="248"/>
                  </a:lnTo>
                  <a:lnTo>
                    <a:pt x="21" y="248"/>
                  </a:lnTo>
                  <a:lnTo>
                    <a:pt x="21" y="224"/>
                  </a:lnTo>
                  <a:lnTo>
                    <a:pt x="21" y="196"/>
                  </a:lnTo>
                  <a:lnTo>
                    <a:pt x="21" y="175"/>
                  </a:lnTo>
                  <a:lnTo>
                    <a:pt x="21" y="154"/>
                  </a:lnTo>
                  <a:lnTo>
                    <a:pt x="21" y="136"/>
                  </a:lnTo>
                  <a:lnTo>
                    <a:pt x="21" y="123"/>
                  </a:lnTo>
                  <a:lnTo>
                    <a:pt x="18" y="109"/>
                  </a:lnTo>
                  <a:lnTo>
                    <a:pt x="18" y="98"/>
                  </a:lnTo>
                  <a:lnTo>
                    <a:pt x="18" y="77"/>
                  </a:lnTo>
                  <a:lnTo>
                    <a:pt x="14" y="60"/>
                  </a:lnTo>
                  <a:lnTo>
                    <a:pt x="14" y="46"/>
                  </a:lnTo>
                  <a:lnTo>
                    <a:pt x="11" y="32"/>
                  </a:lnTo>
                  <a:lnTo>
                    <a:pt x="11" y="21"/>
                  </a:lnTo>
                  <a:lnTo>
                    <a:pt x="11" y="14"/>
                  </a:lnTo>
                  <a:lnTo>
                    <a:pt x="7" y="11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1">
              <a:extLst>
                <a:ext uri="{FF2B5EF4-FFF2-40B4-BE49-F238E27FC236}">
                  <a16:creationId xmlns:a16="http://schemas.microsoft.com/office/drawing/2014/main" id="{9E4E1230-AB98-4F56-93E7-99B3B4528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319" y="24239417"/>
              <a:ext cx="251093" cy="1595826"/>
            </a:xfrm>
            <a:custGeom>
              <a:avLst/>
              <a:gdLst>
                <a:gd name="T0" fmla="*/ 45 w 45"/>
                <a:gd name="T1" fmla="*/ 21 h 286"/>
                <a:gd name="T2" fmla="*/ 45 w 45"/>
                <a:gd name="T3" fmla="*/ 24 h 286"/>
                <a:gd name="T4" fmla="*/ 45 w 45"/>
                <a:gd name="T5" fmla="*/ 28 h 286"/>
                <a:gd name="T6" fmla="*/ 45 w 45"/>
                <a:gd name="T7" fmla="*/ 35 h 286"/>
                <a:gd name="T8" fmla="*/ 42 w 45"/>
                <a:gd name="T9" fmla="*/ 38 h 286"/>
                <a:gd name="T10" fmla="*/ 42 w 45"/>
                <a:gd name="T11" fmla="*/ 42 h 286"/>
                <a:gd name="T12" fmla="*/ 42 w 45"/>
                <a:gd name="T13" fmla="*/ 49 h 286"/>
                <a:gd name="T14" fmla="*/ 42 w 45"/>
                <a:gd name="T15" fmla="*/ 56 h 286"/>
                <a:gd name="T16" fmla="*/ 38 w 45"/>
                <a:gd name="T17" fmla="*/ 63 h 286"/>
                <a:gd name="T18" fmla="*/ 38 w 45"/>
                <a:gd name="T19" fmla="*/ 73 h 286"/>
                <a:gd name="T20" fmla="*/ 38 w 45"/>
                <a:gd name="T21" fmla="*/ 84 h 286"/>
                <a:gd name="T22" fmla="*/ 38 w 45"/>
                <a:gd name="T23" fmla="*/ 98 h 286"/>
                <a:gd name="T24" fmla="*/ 38 w 45"/>
                <a:gd name="T25" fmla="*/ 112 h 286"/>
                <a:gd name="T26" fmla="*/ 35 w 45"/>
                <a:gd name="T27" fmla="*/ 129 h 286"/>
                <a:gd name="T28" fmla="*/ 35 w 45"/>
                <a:gd name="T29" fmla="*/ 147 h 286"/>
                <a:gd name="T30" fmla="*/ 35 w 45"/>
                <a:gd name="T31" fmla="*/ 171 h 286"/>
                <a:gd name="T32" fmla="*/ 35 w 45"/>
                <a:gd name="T33" fmla="*/ 195 h 286"/>
                <a:gd name="T34" fmla="*/ 35 w 45"/>
                <a:gd name="T35" fmla="*/ 223 h 286"/>
                <a:gd name="T36" fmla="*/ 31 w 45"/>
                <a:gd name="T37" fmla="*/ 251 h 286"/>
                <a:gd name="T38" fmla="*/ 31 w 45"/>
                <a:gd name="T39" fmla="*/ 286 h 286"/>
                <a:gd name="T40" fmla="*/ 3 w 45"/>
                <a:gd name="T41" fmla="*/ 286 h 286"/>
                <a:gd name="T42" fmla="*/ 3 w 45"/>
                <a:gd name="T43" fmla="*/ 255 h 286"/>
                <a:gd name="T44" fmla="*/ 3 w 45"/>
                <a:gd name="T45" fmla="*/ 223 h 286"/>
                <a:gd name="T46" fmla="*/ 7 w 45"/>
                <a:gd name="T47" fmla="*/ 195 h 286"/>
                <a:gd name="T48" fmla="*/ 7 w 45"/>
                <a:gd name="T49" fmla="*/ 171 h 286"/>
                <a:gd name="T50" fmla="*/ 7 w 45"/>
                <a:gd name="T51" fmla="*/ 147 h 286"/>
                <a:gd name="T52" fmla="*/ 7 w 45"/>
                <a:gd name="T53" fmla="*/ 126 h 286"/>
                <a:gd name="T54" fmla="*/ 7 w 45"/>
                <a:gd name="T55" fmla="*/ 105 h 286"/>
                <a:gd name="T56" fmla="*/ 7 w 45"/>
                <a:gd name="T57" fmla="*/ 87 h 286"/>
                <a:gd name="T58" fmla="*/ 7 w 45"/>
                <a:gd name="T59" fmla="*/ 70 h 286"/>
                <a:gd name="T60" fmla="*/ 3 w 45"/>
                <a:gd name="T61" fmla="*/ 56 h 286"/>
                <a:gd name="T62" fmla="*/ 3 w 45"/>
                <a:gd name="T63" fmla="*/ 42 h 286"/>
                <a:gd name="T64" fmla="*/ 3 w 45"/>
                <a:gd name="T65" fmla="*/ 31 h 286"/>
                <a:gd name="T66" fmla="*/ 3 w 45"/>
                <a:gd name="T67" fmla="*/ 24 h 286"/>
                <a:gd name="T68" fmla="*/ 3 w 45"/>
                <a:gd name="T69" fmla="*/ 17 h 286"/>
                <a:gd name="T70" fmla="*/ 3 w 45"/>
                <a:gd name="T71" fmla="*/ 14 h 286"/>
                <a:gd name="T72" fmla="*/ 0 w 45"/>
                <a:gd name="T73" fmla="*/ 10 h 286"/>
                <a:gd name="T74" fmla="*/ 0 w 45"/>
                <a:gd name="T75" fmla="*/ 7 h 286"/>
                <a:gd name="T76" fmla="*/ 0 w 45"/>
                <a:gd name="T77" fmla="*/ 3 h 286"/>
                <a:gd name="T78" fmla="*/ 0 w 45"/>
                <a:gd name="T79" fmla="*/ 0 h 286"/>
                <a:gd name="T80" fmla="*/ 7 w 45"/>
                <a:gd name="T81" fmla="*/ 0 h 286"/>
                <a:gd name="T82" fmla="*/ 10 w 45"/>
                <a:gd name="T83" fmla="*/ 0 h 286"/>
                <a:gd name="T84" fmla="*/ 17 w 45"/>
                <a:gd name="T85" fmla="*/ 0 h 286"/>
                <a:gd name="T86" fmla="*/ 24 w 45"/>
                <a:gd name="T87" fmla="*/ 3 h 286"/>
                <a:gd name="T88" fmla="*/ 31 w 45"/>
                <a:gd name="T89" fmla="*/ 7 h 286"/>
                <a:gd name="T90" fmla="*/ 35 w 45"/>
                <a:gd name="T91" fmla="*/ 10 h 286"/>
                <a:gd name="T92" fmla="*/ 38 w 45"/>
                <a:gd name="T93" fmla="*/ 14 h 286"/>
                <a:gd name="T94" fmla="*/ 45 w 45"/>
                <a:gd name="T95" fmla="*/ 17 h 286"/>
                <a:gd name="T96" fmla="*/ 45 w 45"/>
                <a:gd name="T97" fmla="*/ 21 h 286"/>
                <a:gd name="T98" fmla="*/ 45 w 45"/>
                <a:gd name="T99" fmla="*/ 2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286">
                  <a:moveTo>
                    <a:pt x="45" y="21"/>
                  </a:moveTo>
                  <a:lnTo>
                    <a:pt x="45" y="24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9"/>
                  </a:lnTo>
                  <a:lnTo>
                    <a:pt x="42" y="56"/>
                  </a:lnTo>
                  <a:lnTo>
                    <a:pt x="38" y="63"/>
                  </a:lnTo>
                  <a:lnTo>
                    <a:pt x="38" y="73"/>
                  </a:lnTo>
                  <a:lnTo>
                    <a:pt x="38" y="84"/>
                  </a:lnTo>
                  <a:lnTo>
                    <a:pt x="38" y="98"/>
                  </a:lnTo>
                  <a:lnTo>
                    <a:pt x="38" y="112"/>
                  </a:lnTo>
                  <a:lnTo>
                    <a:pt x="35" y="129"/>
                  </a:lnTo>
                  <a:lnTo>
                    <a:pt x="35" y="147"/>
                  </a:lnTo>
                  <a:lnTo>
                    <a:pt x="35" y="171"/>
                  </a:lnTo>
                  <a:lnTo>
                    <a:pt x="35" y="195"/>
                  </a:lnTo>
                  <a:lnTo>
                    <a:pt x="35" y="223"/>
                  </a:lnTo>
                  <a:lnTo>
                    <a:pt x="31" y="251"/>
                  </a:lnTo>
                  <a:lnTo>
                    <a:pt x="31" y="286"/>
                  </a:lnTo>
                  <a:lnTo>
                    <a:pt x="3" y="286"/>
                  </a:lnTo>
                  <a:lnTo>
                    <a:pt x="3" y="255"/>
                  </a:lnTo>
                  <a:lnTo>
                    <a:pt x="3" y="223"/>
                  </a:lnTo>
                  <a:lnTo>
                    <a:pt x="7" y="195"/>
                  </a:lnTo>
                  <a:lnTo>
                    <a:pt x="7" y="171"/>
                  </a:lnTo>
                  <a:lnTo>
                    <a:pt x="7" y="147"/>
                  </a:lnTo>
                  <a:lnTo>
                    <a:pt x="7" y="126"/>
                  </a:lnTo>
                  <a:lnTo>
                    <a:pt x="7" y="105"/>
                  </a:lnTo>
                  <a:lnTo>
                    <a:pt x="7" y="87"/>
                  </a:lnTo>
                  <a:lnTo>
                    <a:pt x="7" y="70"/>
                  </a:lnTo>
                  <a:lnTo>
                    <a:pt x="3" y="56"/>
                  </a:lnTo>
                  <a:lnTo>
                    <a:pt x="3" y="42"/>
                  </a:lnTo>
                  <a:lnTo>
                    <a:pt x="3" y="31"/>
                  </a:lnTo>
                  <a:lnTo>
                    <a:pt x="3" y="24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31" y="7"/>
                  </a:lnTo>
                  <a:lnTo>
                    <a:pt x="35" y="10"/>
                  </a:lnTo>
                  <a:lnTo>
                    <a:pt x="38" y="14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62">
              <a:extLst>
                <a:ext uri="{FF2B5EF4-FFF2-40B4-BE49-F238E27FC236}">
                  <a16:creationId xmlns:a16="http://schemas.microsoft.com/office/drawing/2014/main" id="{A3C88C74-C636-4A60-A2BA-9AAB5E977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437" y="24763919"/>
              <a:ext cx="641681" cy="703056"/>
            </a:xfrm>
            <a:custGeom>
              <a:avLst/>
              <a:gdLst>
                <a:gd name="T0" fmla="*/ 115 w 115"/>
                <a:gd name="T1" fmla="*/ 28 h 126"/>
                <a:gd name="T2" fmla="*/ 115 w 115"/>
                <a:gd name="T3" fmla="*/ 32 h 126"/>
                <a:gd name="T4" fmla="*/ 111 w 115"/>
                <a:gd name="T5" fmla="*/ 35 h 126"/>
                <a:gd name="T6" fmla="*/ 111 w 115"/>
                <a:gd name="T7" fmla="*/ 39 h 126"/>
                <a:gd name="T8" fmla="*/ 104 w 115"/>
                <a:gd name="T9" fmla="*/ 46 h 126"/>
                <a:gd name="T10" fmla="*/ 101 w 115"/>
                <a:gd name="T11" fmla="*/ 49 h 126"/>
                <a:gd name="T12" fmla="*/ 94 w 115"/>
                <a:gd name="T13" fmla="*/ 56 h 126"/>
                <a:gd name="T14" fmla="*/ 90 w 115"/>
                <a:gd name="T15" fmla="*/ 63 h 126"/>
                <a:gd name="T16" fmla="*/ 80 w 115"/>
                <a:gd name="T17" fmla="*/ 74 h 126"/>
                <a:gd name="T18" fmla="*/ 62 w 115"/>
                <a:gd name="T19" fmla="*/ 87 h 126"/>
                <a:gd name="T20" fmla="*/ 45 w 115"/>
                <a:gd name="T21" fmla="*/ 105 h 126"/>
                <a:gd name="T22" fmla="*/ 28 w 115"/>
                <a:gd name="T23" fmla="*/ 115 h 126"/>
                <a:gd name="T24" fmla="*/ 10 w 115"/>
                <a:gd name="T25" fmla="*/ 126 h 126"/>
                <a:gd name="T26" fmla="*/ 0 w 115"/>
                <a:gd name="T27" fmla="*/ 119 h 126"/>
                <a:gd name="T28" fmla="*/ 21 w 115"/>
                <a:gd name="T29" fmla="*/ 94 h 126"/>
                <a:gd name="T30" fmla="*/ 42 w 115"/>
                <a:gd name="T31" fmla="*/ 70 h 126"/>
                <a:gd name="T32" fmla="*/ 49 w 115"/>
                <a:gd name="T33" fmla="*/ 60 h 126"/>
                <a:gd name="T34" fmla="*/ 59 w 115"/>
                <a:gd name="T35" fmla="*/ 49 h 126"/>
                <a:gd name="T36" fmla="*/ 62 w 115"/>
                <a:gd name="T37" fmla="*/ 42 h 126"/>
                <a:gd name="T38" fmla="*/ 69 w 115"/>
                <a:gd name="T39" fmla="*/ 35 h 126"/>
                <a:gd name="T40" fmla="*/ 73 w 115"/>
                <a:gd name="T41" fmla="*/ 28 h 126"/>
                <a:gd name="T42" fmla="*/ 73 w 115"/>
                <a:gd name="T43" fmla="*/ 21 h 126"/>
                <a:gd name="T44" fmla="*/ 76 w 115"/>
                <a:gd name="T45" fmla="*/ 18 h 126"/>
                <a:gd name="T46" fmla="*/ 73 w 115"/>
                <a:gd name="T47" fmla="*/ 14 h 126"/>
                <a:gd name="T48" fmla="*/ 73 w 115"/>
                <a:gd name="T49" fmla="*/ 11 h 126"/>
                <a:gd name="T50" fmla="*/ 73 w 115"/>
                <a:gd name="T51" fmla="*/ 7 h 126"/>
                <a:gd name="T52" fmla="*/ 76 w 115"/>
                <a:gd name="T53" fmla="*/ 4 h 126"/>
                <a:gd name="T54" fmla="*/ 80 w 115"/>
                <a:gd name="T55" fmla="*/ 0 h 126"/>
                <a:gd name="T56" fmla="*/ 83 w 115"/>
                <a:gd name="T57" fmla="*/ 0 h 126"/>
                <a:gd name="T58" fmla="*/ 87 w 115"/>
                <a:gd name="T59" fmla="*/ 4 h 126"/>
                <a:gd name="T60" fmla="*/ 94 w 115"/>
                <a:gd name="T61" fmla="*/ 4 h 126"/>
                <a:gd name="T62" fmla="*/ 101 w 115"/>
                <a:gd name="T63" fmla="*/ 11 h 126"/>
                <a:gd name="T64" fmla="*/ 104 w 115"/>
                <a:gd name="T65" fmla="*/ 14 h 126"/>
                <a:gd name="T66" fmla="*/ 108 w 115"/>
                <a:gd name="T67" fmla="*/ 21 h 126"/>
                <a:gd name="T68" fmla="*/ 111 w 115"/>
                <a:gd name="T69" fmla="*/ 25 h 126"/>
                <a:gd name="T70" fmla="*/ 115 w 115"/>
                <a:gd name="T71" fmla="*/ 28 h 126"/>
                <a:gd name="T72" fmla="*/ 115 w 115"/>
                <a:gd name="T73" fmla="*/ 2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26">
                  <a:moveTo>
                    <a:pt x="115" y="28"/>
                  </a:moveTo>
                  <a:lnTo>
                    <a:pt x="115" y="32"/>
                  </a:lnTo>
                  <a:lnTo>
                    <a:pt x="111" y="35"/>
                  </a:lnTo>
                  <a:lnTo>
                    <a:pt x="111" y="39"/>
                  </a:lnTo>
                  <a:lnTo>
                    <a:pt x="104" y="46"/>
                  </a:lnTo>
                  <a:lnTo>
                    <a:pt x="101" y="49"/>
                  </a:lnTo>
                  <a:lnTo>
                    <a:pt x="94" y="56"/>
                  </a:lnTo>
                  <a:lnTo>
                    <a:pt x="90" y="63"/>
                  </a:lnTo>
                  <a:lnTo>
                    <a:pt x="80" y="74"/>
                  </a:lnTo>
                  <a:lnTo>
                    <a:pt x="62" y="87"/>
                  </a:lnTo>
                  <a:lnTo>
                    <a:pt x="45" y="105"/>
                  </a:lnTo>
                  <a:lnTo>
                    <a:pt x="28" y="115"/>
                  </a:lnTo>
                  <a:lnTo>
                    <a:pt x="10" y="126"/>
                  </a:lnTo>
                  <a:lnTo>
                    <a:pt x="0" y="119"/>
                  </a:lnTo>
                  <a:lnTo>
                    <a:pt x="21" y="94"/>
                  </a:lnTo>
                  <a:lnTo>
                    <a:pt x="42" y="70"/>
                  </a:lnTo>
                  <a:lnTo>
                    <a:pt x="49" y="60"/>
                  </a:lnTo>
                  <a:lnTo>
                    <a:pt x="59" y="49"/>
                  </a:lnTo>
                  <a:lnTo>
                    <a:pt x="62" y="42"/>
                  </a:lnTo>
                  <a:lnTo>
                    <a:pt x="69" y="35"/>
                  </a:lnTo>
                  <a:lnTo>
                    <a:pt x="73" y="28"/>
                  </a:lnTo>
                  <a:lnTo>
                    <a:pt x="73" y="21"/>
                  </a:lnTo>
                  <a:lnTo>
                    <a:pt x="76" y="18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73" y="7"/>
                  </a:lnTo>
                  <a:lnTo>
                    <a:pt x="76" y="4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7" y="4"/>
                  </a:lnTo>
                  <a:lnTo>
                    <a:pt x="94" y="4"/>
                  </a:lnTo>
                  <a:lnTo>
                    <a:pt x="101" y="11"/>
                  </a:lnTo>
                  <a:lnTo>
                    <a:pt x="104" y="14"/>
                  </a:lnTo>
                  <a:lnTo>
                    <a:pt x="108" y="21"/>
                  </a:lnTo>
                  <a:lnTo>
                    <a:pt x="111" y="25"/>
                  </a:lnTo>
                  <a:lnTo>
                    <a:pt x="115" y="28"/>
                  </a:lnTo>
                  <a:lnTo>
                    <a:pt x="115" y="2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63">
              <a:extLst>
                <a:ext uri="{FF2B5EF4-FFF2-40B4-BE49-F238E27FC236}">
                  <a16:creationId xmlns:a16="http://schemas.microsoft.com/office/drawing/2014/main" id="{DBB6C801-46C7-4BA0-BEC2-AF38C9F39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145" y="24998271"/>
              <a:ext cx="329211" cy="468704"/>
            </a:xfrm>
            <a:custGeom>
              <a:avLst/>
              <a:gdLst>
                <a:gd name="T0" fmla="*/ 42 w 59"/>
                <a:gd name="T1" fmla="*/ 18 h 84"/>
                <a:gd name="T2" fmla="*/ 49 w 59"/>
                <a:gd name="T3" fmla="*/ 25 h 84"/>
                <a:gd name="T4" fmla="*/ 52 w 59"/>
                <a:gd name="T5" fmla="*/ 32 h 84"/>
                <a:gd name="T6" fmla="*/ 56 w 59"/>
                <a:gd name="T7" fmla="*/ 38 h 84"/>
                <a:gd name="T8" fmla="*/ 59 w 59"/>
                <a:gd name="T9" fmla="*/ 42 h 84"/>
                <a:gd name="T10" fmla="*/ 59 w 59"/>
                <a:gd name="T11" fmla="*/ 59 h 84"/>
                <a:gd name="T12" fmla="*/ 59 w 59"/>
                <a:gd name="T13" fmla="*/ 66 h 84"/>
                <a:gd name="T14" fmla="*/ 59 w 59"/>
                <a:gd name="T15" fmla="*/ 70 h 84"/>
                <a:gd name="T16" fmla="*/ 56 w 59"/>
                <a:gd name="T17" fmla="*/ 77 h 84"/>
                <a:gd name="T18" fmla="*/ 52 w 59"/>
                <a:gd name="T19" fmla="*/ 80 h 84"/>
                <a:gd name="T20" fmla="*/ 49 w 59"/>
                <a:gd name="T21" fmla="*/ 84 h 84"/>
                <a:gd name="T22" fmla="*/ 42 w 59"/>
                <a:gd name="T23" fmla="*/ 84 h 84"/>
                <a:gd name="T24" fmla="*/ 42 w 59"/>
                <a:gd name="T25" fmla="*/ 84 h 84"/>
                <a:gd name="T26" fmla="*/ 38 w 59"/>
                <a:gd name="T27" fmla="*/ 84 h 84"/>
                <a:gd name="T28" fmla="*/ 35 w 59"/>
                <a:gd name="T29" fmla="*/ 80 h 84"/>
                <a:gd name="T30" fmla="*/ 31 w 59"/>
                <a:gd name="T31" fmla="*/ 77 h 84"/>
                <a:gd name="T32" fmla="*/ 28 w 59"/>
                <a:gd name="T33" fmla="*/ 70 h 84"/>
                <a:gd name="T34" fmla="*/ 24 w 59"/>
                <a:gd name="T35" fmla="*/ 63 h 84"/>
                <a:gd name="T36" fmla="*/ 21 w 59"/>
                <a:gd name="T37" fmla="*/ 56 h 84"/>
                <a:gd name="T38" fmla="*/ 17 w 59"/>
                <a:gd name="T39" fmla="*/ 45 h 84"/>
                <a:gd name="T40" fmla="*/ 14 w 59"/>
                <a:gd name="T41" fmla="*/ 38 h 84"/>
                <a:gd name="T42" fmla="*/ 10 w 59"/>
                <a:gd name="T43" fmla="*/ 32 h 84"/>
                <a:gd name="T44" fmla="*/ 7 w 59"/>
                <a:gd name="T45" fmla="*/ 25 h 84"/>
                <a:gd name="T46" fmla="*/ 3 w 59"/>
                <a:gd name="T47" fmla="*/ 18 h 84"/>
                <a:gd name="T48" fmla="*/ 3 w 59"/>
                <a:gd name="T49" fmla="*/ 11 h 84"/>
                <a:gd name="T50" fmla="*/ 0 w 59"/>
                <a:gd name="T51" fmla="*/ 7 h 84"/>
                <a:gd name="T52" fmla="*/ 0 w 59"/>
                <a:gd name="T53" fmla="*/ 4 h 84"/>
                <a:gd name="T54" fmla="*/ 0 w 59"/>
                <a:gd name="T55" fmla="*/ 4 h 84"/>
                <a:gd name="T56" fmla="*/ 0 w 59"/>
                <a:gd name="T57" fmla="*/ 0 h 84"/>
                <a:gd name="T58" fmla="*/ 3 w 59"/>
                <a:gd name="T59" fmla="*/ 0 h 84"/>
                <a:gd name="T60" fmla="*/ 10 w 59"/>
                <a:gd name="T61" fmla="*/ 0 h 84"/>
                <a:gd name="T62" fmla="*/ 17 w 59"/>
                <a:gd name="T63" fmla="*/ 0 h 84"/>
                <a:gd name="T64" fmla="*/ 24 w 59"/>
                <a:gd name="T65" fmla="*/ 4 h 84"/>
                <a:gd name="T66" fmla="*/ 31 w 59"/>
                <a:gd name="T67" fmla="*/ 7 h 84"/>
                <a:gd name="T68" fmla="*/ 38 w 59"/>
                <a:gd name="T69" fmla="*/ 11 h 84"/>
                <a:gd name="T70" fmla="*/ 42 w 59"/>
                <a:gd name="T71" fmla="*/ 18 h 84"/>
                <a:gd name="T72" fmla="*/ 42 w 59"/>
                <a:gd name="T73" fmla="*/ 1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84">
                  <a:moveTo>
                    <a:pt x="42" y="18"/>
                  </a:moveTo>
                  <a:lnTo>
                    <a:pt x="49" y="25"/>
                  </a:lnTo>
                  <a:lnTo>
                    <a:pt x="52" y="32"/>
                  </a:lnTo>
                  <a:lnTo>
                    <a:pt x="56" y="38"/>
                  </a:lnTo>
                  <a:lnTo>
                    <a:pt x="59" y="42"/>
                  </a:lnTo>
                  <a:lnTo>
                    <a:pt x="59" y="59"/>
                  </a:lnTo>
                  <a:lnTo>
                    <a:pt x="59" y="66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2" y="80"/>
                  </a:lnTo>
                  <a:lnTo>
                    <a:pt x="49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38" y="84"/>
                  </a:lnTo>
                  <a:lnTo>
                    <a:pt x="35" y="80"/>
                  </a:lnTo>
                  <a:lnTo>
                    <a:pt x="31" y="77"/>
                  </a:lnTo>
                  <a:lnTo>
                    <a:pt x="28" y="70"/>
                  </a:lnTo>
                  <a:lnTo>
                    <a:pt x="24" y="63"/>
                  </a:lnTo>
                  <a:lnTo>
                    <a:pt x="21" y="56"/>
                  </a:lnTo>
                  <a:lnTo>
                    <a:pt x="17" y="45"/>
                  </a:lnTo>
                  <a:lnTo>
                    <a:pt x="14" y="38"/>
                  </a:lnTo>
                  <a:lnTo>
                    <a:pt x="10" y="32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4"/>
                  </a:lnTo>
                  <a:lnTo>
                    <a:pt x="31" y="7"/>
                  </a:lnTo>
                  <a:lnTo>
                    <a:pt x="38" y="11"/>
                  </a:lnTo>
                  <a:lnTo>
                    <a:pt x="42" y="18"/>
                  </a:lnTo>
                  <a:lnTo>
                    <a:pt x="42" y="18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64">
              <a:extLst>
                <a:ext uri="{FF2B5EF4-FFF2-40B4-BE49-F238E27FC236}">
                  <a16:creationId xmlns:a16="http://schemas.microsoft.com/office/drawing/2014/main" id="{91540F2E-7377-452F-8BE6-80796462F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474" y="25679008"/>
              <a:ext cx="2031053" cy="312469"/>
            </a:xfrm>
            <a:custGeom>
              <a:avLst/>
              <a:gdLst>
                <a:gd name="T0" fmla="*/ 175 w 364"/>
                <a:gd name="T1" fmla="*/ 14 h 56"/>
                <a:gd name="T2" fmla="*/ 196 w 364"/>
                <a:gd name="T3" fmla="*/ 11 h 56"/>
                <a:gd name="T4" fmla="*/ 214 w 364"/>
                <a:gd name="T5" fmla="*/ 7 h 56"/>
                <a:gd name="T6" fmla="*/ 231 w 364"/>
                <a:gd name="T7" fmla="*/ 4 h 56"/>
                <a:gd name="T8" fmla="*/ 249 w 364"/>
                <a:gd name="T9" fmla="*/ 4 h 56"/>
                <a:gd name="T10" fmla="*/ 262 w 364"/>
                <a:gd name="T11" fmla="*/ 4 h 56"/>
                <a:gd name="T12" fmla="*/ 273 w 364"/>
                <a:gd name="T13" fmla="*/ 0 h 56"/>
                <a:gd name="T14" fmla="*/ 287 w 364"/>
                <a:gd name="T15" fmla="*/ 0 h 56"/>
                <a:gd name="T16" fmla="*/ 294 w 364"/>
                <a:gd name="T17" fmla="*/ 0 h 56"/>
                <a:gd name="T18" fmla="*/ 311 w 364"/>
                <a:gd name="T19" fmla="*/ 0 h 56"/>
                <a:gd name="T20" fmla="*/ 325 w 364"/>
                <a:gd name="T21" fmla="*/ 4 h 56"/>
                <a:gd name="T22" fmla="*/ 336 w 364"/>
                <a:gd name="T23" fmla="*/ 7 h 56"/>
                <a:gd name="T24" fmla="*/ 346 w 364"/>
                <a:gd name="T25" fmla="*/ 14 h 56"/>
                <a:gd name="T26" fmla="*/ 353 w 364"/>
                <a:gd name="T27" fmla="*/ 21 h 56"/>
                <a:gd name="T28" fmla="*/ 357 w 364"/>
                <a:gd name="T29" fmla="*/ 25 h 56"/>
                <a:gd name="T30" fmla="*/ 360 w 364"/>
                <a:gd name="T31" fmla="*/ 32 h 56"/>
                <a:gd name="T32" fmla="*/ 364 w 364"/>
                <a:gd name="T33" fmla="*/ 35 h 56"/>
                <a:gd name="T34" fmla="*/ 360 w 364"/>
                <a:gd name="T35" fmla="*/ 39 h 56"/>
                <a:gd name="T36" fmla="*/ 360 w 364"/>
                <a:gd name="T37" fmla="*/ 39 h 56"/>
                <a:gd name="T38" fmla="*/ 357 w 364"/>
                <a:gd name="T39" fmla="*/ 39 h 56"/>
                <a:gd name="T40" fmla="*/ 353 w 364"/>
                <a:gd name="T41" fmla="*/ 39 h 56"/>
                <a:gd name="T42" fmla="*/ 350 w 364"/>
                <a:gd name="T43" fmla="*/ 42 h 56"/>
                <a:gd name="T44" fmla="*/ 343 w 364"/>
                <a:gd name="T45" fmla="*/ 42 h 56"/>
                <a:gd name="T46" fmla="*/ 336 w 364"/>
                <a:gd name="T47" fmla="*/ 39 h 56"/>
                <a:gd name="T48" fmla="*/ 329 w 364"/>
                <a:gd name="T49" fmla="*/ 39 h 56"/>
                <a:gd name="T50" fmla="*/ 290 w 364"/>
                <a:gd name="T51" fmla="*/ 35 h 56"/>
                <a:gd name="T52" fmla="*/ 273 w 364"/>
                <a:gd name="T53" fmla="*/ 35 h 56"/>
                <a:gd name="T54" fmla="*/ 252 w 364"/>
                <a:gd name="T55" fmla="*/ 35 h 56"/>
                <a:gd name="T56" fmla="*/ 231 w 364"/>
                <a:gd name="T57" fmla="*/ 35 h 56"/>
                <a:gd name="T58" fmla="*/ 214 w 364"/>
                <a:gd name="T59" fmla="*/ 35 h 56"/>
                <a:gd name="T60" fmla="*/ 196 w 364"/>
                <a:gd name="T61" fmla="*/ 35 h 56"/>
                <a:gd name="T62" fmla="*/ 182 w 364"/>
                <a:gd name="T63" fmla="*/ 39 h 56"/>
                <a:gd name="T64" fmla="*/ 175 w 364"/>
                <a:gd name="T65" fmla="*/ 39 h 56"/>
                <a:gd name="T66" fmla="*/ 168 w 364"/>
                <a:gd name="T67" fmla="*/ 39 h 56"/>
                <a:gd name="T68" fmla="*/ 158 w 364"/>
                <a:gd name="T69" fmla="*/ 39 h 56"/>
                <a:gd name="T70" fmla="*/ 147 w 364"/>
                <a:gd name="T71" fmla="*/ 42 h 56"/>
                <a:gd name="T72" fmla="*/ 137 w 364"/>
                <a:gd name="T73" fmla="*/ 42 h 56"/>
                <a:gd name="T74" fmla="*/ 126 w 364"/>
                <a:gd name="T75" fmla="*/ 46 h 56"/>
                <a:gd name="T76" fmla="*/ 112 w 364"/>
                <a:gd name="T77" fmla="*/ 46 h 56"/>
                <a:gd name="T78" fmla="*/ 98 w 364"/>
                <a:gd name="T79" fmla="*/ 49 h 56"/>
                <a:gd name="T80" fmla="*/ 84 w 364"/>
                <a:gd name="T81" fmla="*/ 49 h 56"/>
                <a:gd name="T82" fmla="*/ 70 w 364"/>
                <a:gd name="T83" fmla="*/ 53 h 56"/>
                <a:gd name="T84" fmla="*/ 60 w 364"/>
                <a:gd name="T85" fmla="*/ 53 h 56"/>
                <a:gd name="T86" fmla="*/ 53 w 364"/>
                <a:gd name="T87" fmla="*/ 56 h 56"/>
                <a:gd name="T88" fmla="*/ 42 w 364"/>
                <a:gd name="T89" fmla="*/ 56 h 56"/>
                <a:gd name="T90" fmla="*/ 39 w 364"/>
                <a:gd name="T91" fmla="*/ 56 h 56"/>
                <a:gd name="T92" fmla="*/ 35 w 364"/>
                <a:gd name="T93" fmla="*/ 56 h 56"/>
                <a:gd name="T94" fmla="*/ 32 w 364"/>
                <a:gd name="T95" fmla="*/ 56 h 56"/>
                <a:gd name="T96" fmla="*/ 28 w 364"/>
                <a:gd name="T97" fmla="*/ 56 h 56"/>
                <a:gd name="T98" fmla="*/ 21 w 364"/>
                <a:gd name="T99" fmla="*/ 49 h 56"/>
                <a:gd name="T100" fmla="*/ 14 w 364"/>
                <a:gd name="T101" fmla="*/ 46 h 56"/>
                <a:gd name="T102" fmla="*/ 11 w 364"/>
                <a:gd name="T103" fmla="*/ 42 h 56"/>
                <a:gd name="T104" fmla="*/ 4 w 364"/>
                <a:gd name="T105" fmla="*/ 39 h 56"/>
                <a:gd name="T106" fmla="*/ 0 w 364"/>
                <a:gd name="T107" fmla="*/ 32 h 56"/>
                <a:gd name="T108" fmla="*/ 88 w 364"/>
                <a:gd name="T109" fmla="*/ 21 h 56"/>
                <a:gd name="T110" fmla="*/ 175 w 364"/>
                <a:gd name="T111" fmla="*/ 14 h 56"/>
                <a:gd name="T112" fmla="*/ 175 w 364"/>
                <a:gd name="T113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4" h="56">
                  <a:moveTo>
                    <a:pt x="175" y="14"/>
                  </a:moveTo>
                  <a:lnTo>
                    <a:pt x="196" y="11"/>
                  </a:lnTo>
                  <a:lnTo>
                    <a:pt x="214" y="7"/>
                  </a:lnTo>
                  <a:lnTo>
                    <a:pt x="231" y="4"/>
                  </a:lnTo>
                  <a:lnTo>
                    <a:pt x="249" y="4"/>
                  </a:lnTo>
                  <a:lnTo>
                    <a:pt x="262" y="4"/>
                  </a:lnTo>
                  <a:lnTo>
                    <a:pt x="273" y="0"/>
                  </a:lnTo>
                  <a:lnTo>
                    <a:pt x="287" y="0"/>
                  </a:lnTo>
                  <a:lnTo>
                    <a:pt x="294" y="0"/>
                  </a:lnTo>
                  <a:lnTo>
                    <a:pt x="311" y="0"/>
                  </a:lnTo>
                  <a:lnTo>
                    <a:pt x="325" y="4"/>
                  </a:lnTo>
                  <a:lnTo>
                    <a:pt x="336" y="7"/>
                  </a:lnTo>
                  <a:lnTo>
                    <a:pt x="346" y="14"/>
                  </a:lnTo>
                  <a:lnTo>
                    <a:pt x="353" y="21"/>
                  </a:lnTo>
                  <a:lnTo>
                    <a:pt x="357" y="25"/>
                  </a:lnTo>
                  <a:lnTo>
                    <a:pt x="360" y="32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7" y="39"/>
                  </a:lnTo>
                  <a:lnTo>
                    <a:pt x="353" y="39"/>
                  </a:lnTo>
                  <a:lnTo>
                    <a:pt x="350" y="42"/>
                  </a:lnTo>
                  <a:lnTo>
                    <a:pt x="343" y="42"/>
                  </a:lnTo>
                  <a:lnTo>
                    <a:pt x="336" y="39"/>
                  </a:lnTo>
                  <a:lnTo>
                    <a:pt x="329" y="39"/>
                  </a:lnTo>
                  <a:lnTo>
                    <a:pt x="290" y="35"/>
                  </a:lnTo>
                  <a:lnTo>
                    <a:pt x="273" y="35"/>
                  </a:lnTo>
                  <a:lnTo>
                    <a:pt x="252" y="35"/>
                  </a:lnTo>
                  <a:lnTo>
                    <a:pt x="231" y="35"/>
                  </a:lnTo>
                  <a:lnTo>
                    <a:pt x="214" y="35"/>
                  </a:lnTo>
                  <a:lnTo>
                    <a:pt x="196" y="35"/>
                  </a:lnTo>
                  <a:lnTo>
                    <a:pt x="182" y="39"/>
                  </a:lnTo>
                  <a:lnTo>
                    <a:pt x="175" y="39"/>
                  </a:lnTo>
                  <a:lnTo>
                    <a:pt x="168" y="39"/>
                  </a:lnTo>
                  <a:lnTo>
                    <a:pt x="158" y="39"/>
                  </a:lnTo>
                  <a:lnTo>
                    <a:pt x="147" y="42"/>
                  </a:lnTo>
                  <a:lnTo>
                    <a:pt x="137" y="42"/>
                  </a:lnTo>
                  <a:lnTo>
                    <a:pt x="126" y="46"/>
                  </a:lnTo>
                  <a:lnTo>
                    <a:pt x="112" y="46"/>
                  </a:lnTo>
                  <a:lnTo>
                    <a:pt x="98" y="49"/>
                  </a:lnTo>
                  <a:lnTo>
                    <a:pt x="84" y="49"/>
                  </a:lnTo>
                  <a:lnTo>
                    <a:pt x="70" y="53"/>
                  </a:lnTo>
                  <a:lnTo>
                    <a:pt x="60" y="53"/>
                  </a:lnTo>
                  <a:lnTo>
                    <a:pt x="53" y="56"/>
                  </a:lnTo>
                  <a:lnTo>
                    <a:pt x="42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11" y="42"/>
                  </a:lnTo>
                  <a:lnTo>
                    <a:pt x="4" y="39"/>
                  </a:lnTo>
                  <a:lnTo>
                    <a:pt x="0" y="32"/>
                  </a:lnTo>
                  <a:lnTo>
                    <a:pt x="88" y="21"/>
                  </a:lnTo>
                  <a:lnTo>
                    <a:pt x="175" y="14"/>
                  </a:lnTo>
                  <a:lnTo>
                    <a:pt x="175" y="1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414700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63DBB1BC-9A91-4A4B-AB59-88F51D1DBEC9}"/>
              </a:ext>
            </a:extLst>
          </p:cNvPr>
          <p:cNvGrpSpPr/>
          <p:nvPr/>
        </p:nvGrpSpPr>
        <p:grpSpPr>
          <a:xfrm>
            <a:off x="4896077" y="2368777"/>
            <a:ext cx="2549752" cy="2268537"/>
            <a:chOff x="6390141" y="776742"/>
            <a:chExt cx="655638" cy="550862"/>
          </a:xfrm>
        </p:grpSpPr>
        <p:sp>
          <p:nvSpPr>
            <p:cNvPr id="2" name="Freeform 162">
              <a:extLst>
                <a:ext uri="{FF2B5EF4-FFF2-40B4-BE49-F238E27FC236}">
                  <a16:creationId xmlns:a16="http://schemas.microsoft.com/office/drawing/2014/main" id="{B329C14E-CEAB-44BE-8C5F-1645E2A03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141" y="892629"/>
              <a:ext cx="84138" cy="188913"/>
            </a:xfrm>
            <a:custGeom>
              <a:avLst/>
              <a:gdLst>
                <a:gd name="T0" fmla="*/ 4 w 53"/>
                <a:gd name="T1" fmla="*/ 17 h 119"/>
                <a:gd name="T2" fmla="*/ 0 w 53"/>
                <a:gd name="T3" fmla="*/ 17 h 119"/>
                <a:gd name="T4" fmla="*/ 0 w 53"/>
                <a:gd name="T5" fmla="*/ 13 h 119"/>
                <a:gd name="T6" fmla="*/ 0 w 53"/>
                <a:gd name="T7" fmla="*/ 8 h 119"/>
                <a:gd name="T8" fmla="*/ 0 w 53"/>
                <a:gd name="T9" fmla="*/ 4 h 119"/>
                <a:gd name="T10" fmla="*/ 0 w 53"/>
                <a:gd name="T11" fmla="*/ 4 h 119"/>
                <a:gd name="T12" fmla="*/ 4 w 53"/>
                <a:gd name="T13" fmla="*/ 0 h 119"/>
                <a:gd name="T14" fmla="*/ 8 w 53"/>
                <a:gd name="T15" fmla="*/ 0 h 119"/>
                <a:gd name="T16" fmla="*/ 12 w 53"/>
                <a:gd name="T17" fmla="*/ 0 h 119"/>
                <a:gd name="T18" fmla="*/ 16 w 53"/>
                <a:gd name="T19" fmla="*/ 0 h 119"/>
                <a:gd name="T20" fmla="*/ 24 w 53"/>
                <a:gd name="T21" fmla="*/ 0 h 119"/>
                <a:gd name="T22" fmla="*/ 41 w 53"/>
                <a:gd name="T23" fmla="*/ 4 h 119"/>
                <a:gd name="T24" fmla="*/ 45 w 53"/>
                <a:gd name="T25" fmla="*/ 37 h 119"/>
                <a:gd name="T26" fmla="*/ 49 w 53"/>
                <a:gd name="T27" fmla="*/ 66 h 119"/>
                <a:gd name="T28" fmla="*/ 49 w 53"/>
                <a:gd name="T29" fmla="*/ 78 h 119"/>
                <a:gd name="T30" fmla="*/ 53 w 53"/>
                <a:gd name="T31" fmla="*/ 90 h 119"/>
                <a:gd name="T32" fmla="*/ 53 w 53"/>
                <a:gd name="T33" fmla="*/ 98 h 119"/>
                <a:gd name="T34" fmla="*/ 53 w 53"/>
                <a:gd name="T35" fmla="*/ 103 h 119"/>
                <a:gd name="T36" fmla="*/ 53 w 53"/>
                <a:gd name="T37" fmla="*/ 115 h 119"/>
                <a:gd name="T38" fmla="*/ 49 w 53"/>
                <a:gd name="T39" fmla="*/ 115 h 119"/>
                <a:gd name="T40" fmla="*/ 49 w 53"/>
                <a:gd name="T41" fmla="*/ 119 h 119"/>
                <a:gd name="T42" fmla="*/ 45 w 53"/>
                <a:gd name="T43" fmla="*/ 119 h 119"/>
                <a:gd name="T44" fmla="*/ 37 w 53"/>
                <a:gd name="T45" fmla="*/ 119 h 119"/>
                <a:gd name="T46" fmla="*/ 32 w 53"/>
                <a:gd name="T47" fmla="*/ 115 h 119"/>
                <a:gd name="T48" fmla="*/ 28 w 53"/>
                <a:gd name="T49" fmla="*/ 111 h 119"/>
                <a:gd name="T50" fmla="*/ 28 w 53"/>
                <a:gd name="T51" fmla="*/ 103 h 119"/>
                <a:gd name="T52" fmla="*/ 24 w 53"/>
                <a:gd name="T53" fmla="*/ 94 h 119"/>
                <a:gd name="T54" fmla="*/ 20 w 53"/>
                <a:gd name="T55" fmla="*/ 74 h 119"/>
                <a:gd name="T56" fmla="*/ 16 w 53"/>
                <a:gd name="T57" fmla="*/ 62 h 119"/>
                <a:gd name="T58" fmla="*/ 16 w 53"/>
                <a:gd name="T59" fmla="*/ 45 h 119"/>
                <a:gd name="T60" fmla="*/ 12 w 53"/>
                <a:gd name="T61" fmla="*/ 37 h 119"/>
                <a:gd name="T62" fmla="*/ 12 w 53"/>
                <a:gd name="T63" fmla="*/ 29 h 119"/>
                <a:gd name="T64" fmla="*/ 8 w 53"/>
                <a:gd name="T65" fmla="*/ 21 h 119"/>
                <a:gd name="T66" fmla="*/ 4 w 53"/>
                <a:gd name="T67" fmla="*/ 17 h 119"/>
                <a:gd name="T68" fmla="*/ 4 w 53"/>
                <a:gd name="T69" fmla="*/ 1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" h="119">
                  <a:moveTo>
                    <a:pt x="4" y="17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41" y="4"/>
                  </a:lnTo>
                  <a:lnTo>
                    <a:pt x="45" y="37"/>
                  </a:lnTo>
                  <a:lnTo>
                    <a:pt x="49" y="66"/>
                  </a:lnTo>
                  <a:lnTo>
                    <a:pt x="49" y="78"/>
                  </a:lnTo>
                  <a:lnTo>
                    <a:pt x="53" y="90"/>
                  </a:lnTo>
                  <a:lnTo>
                    <a:pt x="53" y="98"/>
                  </a:lnTo>
                  <a:lnTo>
                    <a:pt x="53" y="103"/>
                  </a:lnTo>
                  <a:lnTo>
                    <a:pt x="53" y="115"/>
                  </a:lnTo>
                  <a:lnTo>
                    <a:pt x="49" y="115"/>
                  </a:lnTo>
                  <a:lnTo>
                    <a:pt x="49" y="119"/>
                  </a:lnTo>
                  <a:lnTo>
                    <a:pt x="45" y="119"/>
                  </a:lnTo>
                  <a:lnTo>
                    <a:pt x="37" y="119"/>
                  </a:lnTo>
                  <a:lnTo>
                    <a:pt x="32" y="115"/>
                  </a:lnTo>
                  <a:lnTo>
                    <a:pt x="28" y="111"/>
                  </a:lnTo>
                  <a:lnTo>
                    <a:pt x="28" y="103"/>
                  </a:lnTo>
                  <a:lnTo>
                    <a:pt x="24" y="94"/>
                  </a:lnTo>
                  <a:lnTo>
                    <a:pt x="20" y="74"/>
                  </a:lnTo>
                  <a:lnTo>
                    <a:pt x="16" y="62"/>
                  </a:lnTo>
                  <a:lnTo>
                    <a:pt x="16" y="45"/>
                  </a:lnTo>
                  <a:lnTo>
                    <a:pt x="12" y="37"/>
                  </a:lnTo>
                  <a:lnTo>
                    <a:pt x="12" y="29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163">
              <a:extLst>
                <a:ext uri="{FF2B5EF4-FFF2-40B4-BE49-F238E27FC236}">
                  <a16:creationId xmlns:a16="http://schemas.microsoft.com/office/drawing/2014/main" id="{E81A956A-F651-4CFD-8896-1DD96D12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0941" y="886279"/>
              <a:ext cx="130175" cy="123825"/>
            </a:xfrm>
            <a:custGeom>
              <a:avLst/>
              <a:gdLst>
                <a:gd name="T0" fmla="*/ 74 w 82"/>
                <a:gd name="T1" fmla="*/ 21 h 78"/>
                <a:gd name="T2" fmla="*/ 70 w 82"/>
                <a:gd name="T3" fmla="*/ 25 h 78"/>
                <a:gd name="T4" fmla="*/ 70 w 82"/>
                <a:gd name="T5" fmla="*/ 29 h 78"/>
                <a:gd name="T6" fmla="*/ 66 w 82"/>
                <a:gd name="T7" fmla="*/ 37 h 78"/>
                <a:gd name="T8" fmla="*/ 62 w 82"/>
                <a:gd name="T9" fmla="*/ 41 h 78"/>
                <a:gd name="T10" fmla="*/ 62 w 82"/>
                <a:gd name="T11" fmla="*/ 49 h 78"/>
                <a:gd name="T12" fmla="*/ 58 w 82"/>
                <a:gd name="T13" fmla="*/ 62 h 78"/>
                <a:gd name="T14" fmla="*/ 58 w 82"/>
                <a:gd name="T15" fmla="*/ 74 h 78"/>
                <a:gd name="T16" fmla="*/ 50 w 82"/>
                <a:gd name="T17" fmla="*/ 78 h 78"/>
                <a:gd name="T18" fmla="*/ 50 w 82"/>
                <a:gd name="T19" fmla="*/ 66 h 78"/>
                <a:gd name="T20" fmla="*/ 50 w 82"/>
                <a:gd name="T21" fmla="*/ 53 h 78"/>
                <a:gd name="T22" fmla="*/ 50 w 82"/>
                <a:gd name="T23" fmla="*/ 45 h 78"/>
                <a:gd name="T24" fmla="*/ 50 w 82"/>
                <a:gd name="T25" fmla="*/ 37 h 78"/>
                <a:gd name="T26" fmla="*/ 50 w 82"/>
                <a:gd name="T27" fmla="*/ 29 h 78"/>
                <a:gd name="T28" fmla="*/ 50 w 82"/>
                <a:gd name="T29" fmla="*/ 25 h 78"/>
                <a:gd name="T30" fmla="*/ 50 w 82"/>
                <a:gd name="T31" fmla="*/ 21 h 78"/>
                <a:gd name="T32" fmla="*/ 50 w 82"/>
                <a:gd name="T33" fmla="*/ 17 h 78"/>
                <a:gd name="T34" fmla="*/ 50 w 82"/>
                <a:gd name="T35" fmla="*/ 17 h 78"/>
                <a:gd name="T36" fmla="*/ 45 w 82"/>
                <a:gd name="T37" fmla="*/ 17 h 78"/>
                <a:gd name="T38" fmla="*/ 41 w 82"/>
                <a:gd name="T39" fmla="*/ 12 h 78"/>
                <a:gd name="T40" fmla="*/ 37 w 82"/>
                <a:gd name="T41" fmla="*/ 17 h 78"/>
                <a:gd name="T42" fmla="*/ 29 w 82"/>
                <a:gd name="T43" fmla="*/ 17 h 78"/>
                <a:gd name="T44" fmla="*/ 21 w 82"/>
                <a:gd name="T45" fmla="*/ 17 h 78"/>
                <a:gd name="T46" fmla="*/ 9 w 82"/>
                <a:gd name="T47" fmla="*/ 21 h 78"/>
                <a:gd name="T48" fmla="*/ 0 w 82"/>
                <a:gd name="T49" fmla="*/ 21 h 78"/>
                <a:gd name="T50" fmla="*/ 0 w 82"/>
                <a:gd name="T51" fmla="*/ 17 h 78"/>
                <a:gd name="T52" fmla="*/ 13 w 82"/>
                <a:gd name="T53" fmla="*/ 17 h 78"/>
                <a:gd name="T54" fmla="*/ 29 w 82"/>
                <a:gd name="T55" fmla="*/ 12 h 78"/>
                <a:gd name="T56" fmla="*/ 37 w 82"/>
                <a:gd name="T57" fmla="*/ 8 h 78"/>
                <a:gd name="T58" fmla="*/ 41 w 82"/>
                <a:gd name="T59" fmla="*/ 8 h 78"/>
                <a:gd name="T60" fmla="*/ 45 w 82"/>
                <a:gd name="T61" fmla="*/ 4 h 78"/>
                <a:gd name="T62" fmla="*/ 50 w 82"/>
                <a:gd name="T63" fmla="*/ 0 h 78"/>
                <a:gd name="T64" fmla="*/ 54 w 82"/>
                <a:gd name="T65" fmla="*/ 0 h 78"/>
                <a:gd name="T66" fmla="*/ 54 w 82"/>
                <a:gd name="T67" fmla="*/ 0 h 78"/>
                <a:gd name="T68" fmla="*/ 58 w 82"/>
                <a:gd name="T69" fmla="*/ 0 h 78"/>
                <a:gd name="T70" fmla="*/ 62 w 82"/>
                <a:gd name="T71" fmla="*/ 4 h 78"/>
                <a:gd name="T72" fmla="*/ 70 w 82"/>
                <a:gd name="T73" fmla="*/ 4 h 78"/>
                <a:gd name="T74" fmla="*/ 74 w 82"/>
                <a:gd name="T75" fmla="*/ 8 h 78"/>
                <a:gd name="T76" fmla="*/ 78 w 82"/>
                <a:gd name="T77" fmla="*/ 12 h 78"/>
                <a:gd name="T78" fmla="*/ 78 w 82"/>
                <a:gd name="T79" fmla="*/ 12 h 78"/>
                <a:gd name="T80" fmla="*/ 82 w 82"/>
                <a:gd name="T81" fmla="*/ 12 h 78"/>
                <a:gd name="T82" fmla="*/ 78 w 82"/>
                <a:gd name="T83" fmla="*/ 17 h 78"/>
                <a:gd name="T84" fmla="*/ 78 w 82"/>
                <a:gd name="T85" fmla="*/ 21 h 78"/>
                <a:gd name="T86" fmla="*/ 74 w 82"/>
                <a:gd name="T87" fmla="*/ 21 h 78"/>
                <a:gd name="T88" fmla="*/ 74 w 82"/>
                <a:gd name="T89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78">
                  <a:moveTo>
                    <a:pt x="74" y="21"/>
                  </a:moveTo>
                  <a:lnTo>
                    <a:pt x="70" y="25"/>
                  </a:lnTo>
                  <a:lnTo>
                    <a:pt x="70" y="29"/>
                  </a:lnTo>
                  <a:lnTo>
                    <a:pt x="66" y="37"/>
                  </a:lnTo>
                  <a:lnTo>
                    <a:pt x="62" y="41"/>
                  </a:lnTo>
                  <a:lnTo>
                    <a:pt x="62" y="49"/>
                  </a:lnTo>
                  <a:lnTo>
                    <a:pt x="58" y="62"/>
                  </a:lnTo>
                  <a:lnTo>
                    <a:pt x="58" y="74"/>
                  </a:lnTo>
                  <a:lnTo>
                    <a:pt x="50" y="78"/>
                  </a:lnTo>
                  <a:lnTo>
                    <a:pt x="50" y="66"/>
                  </a:lnTo>
                  <a:lnTo>
                    <a:pt x="50" y="53"/>
                  </a:lnTo>
                  <a:lnTo>
                    <a:pt x="50" y="45"/>
                  </a:lnTo>
                  <a:lnTo>
                    <a:pt x="50" y="37"/>
                  </a:lnTo>
                  <a:lnTo>
                    <a:pt x="50" y="29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5" y="17"/>
                  </a:lnTo>
                  <a:lnTo>
                    <a:pt x="41" y="12"/>
                  </a:lnTo>
                  <a:lnTo>
                    <a:pt x="37" y="17"/>
                  </a:lnTo>
                  <a:lnTo>
                    <a:pt x="29" y="17"/>
                  </a:lnTo>
                  <a:lnTo>
                    <a:pt x="21" y="17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3" y="17"/>
                  </a:lnTo>
                  <a:lnTo>
                    <a:pt x="29" y="12"/>
                  </a:lnTo>
                  <a:lnTo>
                    <a:pt x="37" y="8"/>
                  </a:lnTo>
                  <a:lnTo>
                    <a:pt x="41" y="8"/>
                  </a:lnTo>
                  <a:lnTo>
                    <a:pt x="45" y="4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4"/>
                  </a:lnTo>
                  <a:lnTo>
                    <a:pt x="70" y="4"/>
                  </a:lnTo>
                  <a:lnTo>
                    <a:pt x="74" y="8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82" y="12"/>
                  </a:lnTo>
                  <a:lnTo>
                    <a:pt x="78" y="17"/>
                  </a:lnTo>
                  <a:lnTo>
                    <a:pt x="78" y="21"/>
                  </a:lnTo>
                  <a:lnTo>
                    <a:pt x="74" y="21"/>
                  </a:lnTo>
                  <a:lnTo>
                    <a:pt x="7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64">
              <a:extLst>
                <a:ext uri="{FF2B5EF4-FFF2-40B4-BE49-F238E27FC236}">
                  <a16:creationId xmlns:a16="http://schemas.microsoft.com/office/drawing/2014/main" id="{151A443D-9263-47D9-A712-617EDE01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229" y="1010104"/>
              <a:ext cx="90488" cy="25400"/>
            </a:xfrm>
            <a:custGeom>
              <a:avLst/>
              <a:gdLst>
                <a:gd name="T0" fmla="*/ 28 w 57"/>
                <a:gd name="T1" fmla="*/ 12 h 16"/>
                <a:gd name="T2" fmla="*/ 16 w 57"/>
                <a:gd name="T3" fmla="*/ 12 h 16"/>
                <a:gd name="T4" fmla="*/ 8 w 57"/>
                <a:gd name="T5" fmla="*/ 16 h 16"/>
                <a:gd name="T6" fmla="*/ 4 w 57"/>
                <a:gd name="T7" fmla="*/ 16 h 16"/>
                <a:gd name="T8" fmla="*/ 0 w 57"/>
                <a:gd name="T9" fmla="*/ 16 h 16"/>
                <a:gd name="T10" fmla="*/ 0 w 57"/>
                <a:gd name="T11" fmla="*/ 8 h 16"/>
                <a:gd name="T12" fmla="*/ 12 w 57"/>
                <a:gd name="T13" fmla="*/ 8 h 16"/>
                <a:gd name="T14" fmla="*/ 24 w 57"/>
                <a:gd name="T15" fmla="*/ 4 h 16"/>
                <a:gd name="T16" fmla="*/ 32 w 57"/>
                <a:gd name="T17" fmla="*/ 4 h 16"/>
                <a:gd name="T18" fmla="*/ 36 w 57"/>
                <a:gd name="T19" fmla="*/ 0 h 16"/>
                <a:gd name="T20" fmla="*/ 41 w 57"/>
                <a:gd name="T21" fmla="*/ 0 h 16"/>
                <a:gd name="T22" fmla="*/ 45 w 57"/>
                <a:gd name="T23" fmla="*/ 0 h 16"/>
                <a:gd name="T24" fmla="*/ 45 w 57"/>
                <a:gd name="T25" fmla="*/ 0 h 16"/>
                <a:gd name="T26" fmla="*/ 53 w 57"/>
                <a:gd name="T27" fmla="*/ 0 h 16"/>
                <a:gd name="T28" fmla="*/ 57 w 57"/>
                <a:gd name="T29" fmla="*/ 4 h 16"/>
                <a:gd name="T30" fmla="*/ 57 w 57"/>
                <a:gd name="T31" fmla="*/ 4 h 16"/>
                <a:gd name="T32" fmla="*/ 57 w 57"/>
                <a:gd name="T33" fmla="*/ 4 h 16"/>
                <a:gd name="T34" fmla="*/ 53 w 57"/>
                <a:gd name="T35" fmla="*/ 4 h 16"/>
                <a:gd name="T36" fmla="*/ 49 w 57"/>
                <a:gd name="T37" fmla="*/ 4 h 16"/>
                <a:gd name="T38" fmla="*/ 45 w 57"/>
                <a:gd name="T39" fmla="*/ 8 h 16"/>
                <a:gd name="T40" fmla="*/ 36 w 57"/>
                <a:gd name="T41" fmla="*/ 8 h 16"/>
                <a:gd name="T42" fmla="*/ 28 w 57"/>
                <a:gd name="T43" fmla="*/ 12 h 16"/>
                <a:gd name="T44" fmla="*/ 28 w 57"/>
                <a:gd name="T4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7" h="16">
                  <a:moveTo>
                    <a:pt x="28" y="12"/>
                  </a:moveTo>
                  <a:lnTo>
                    <a:pt x="16" y="12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12" y="8"/>
                  </a:lnTo>
                  <a:lnTo>
                    <a:pt x="24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3" y="0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3" y="4"/>
                  </a:lnTo>
                  <a:lnTo>
                    <a:pt x="49" y="4"/>
                  </a:lnTo>
                  <a:lnTo>
                    <a:pt x="45" y="8"/>
                  </a:lnTo>
                  <a:lnTo>
                    <a:pt x="36" y="8"/>
                  </a:lnTo>
                  <a:lnTo>
                    <a:pt x="28" y="12"/>
                  </a:lnTo>
                  <a:lnTo>
                    <a:pt x="28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65">
              <a:extLst>
                <a:ext uri="{FF2B5EF4-FFF2-40B4-BE49-F238E27FC236}">
                  <a16:creationId xmlns:a16="http://schemas.microsoft.com/office/drawing/2014/main" id="{7B360EC7-36CE-4379-9B85-BA6DAE97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7466" y="808492"/>
              <a:ext cx="65088" cy="481013"/>
            </a:xfrm>
            <a:custGeom>
              <a:avLst/>
              <a:gdLst>
                <a:gd name="T0" fmla="*/ 9 w 41"/>
                <a:gd name="T1" fmla="*/ 37 h 303"/>
                <a:gd name="T2" fmla="*/ 4 w 41"/>
                <a:gd name="T3" fmla="*/ 21 h 303"/>
                <a:gd name="T4" fmla="*/ 0 w 41"/>
                <a:gd name="T5" fmla="*/ 12 h 303"/>
                <a:gd name="T6" fmla="*/ 0 w 41"/>
                <a:gd name="T7" fmla="*/ 4 h 303"/>
                <a:gd name="T8" fmla="*/ 4 w 41"/>
                <a:gd name="T9" fmla="*/ 0 h 303"/>
                <a:gd name="T10" fmla="*/ 25 w 41"/>
                <a:gd name="T11" fmla="*/ 4 h 303"/>
                <a:gd name="T12" fmla="*/ 41 w 41"/>
                <a:gd name="T13" fmla="*/ 37 h 303"/>
                <a:gd name="T14" fmla="*/ 41 w 41"/>
                <a:gd name="T15" fmla="*/ 86 h 303"/>
                <a:gd name="T16" fmla="*/ 41 w 41"/>
                <a:gd name="T17" fmla="*/ 131 h 303"/>
                <a:gd name="T18" fmla="*/ 41 w 41"/>
                <a:gd name="T19" fmla="*/ 172 h 303"/>
                <a:gd name="T20" fmla="*/ 37 w 41"/>
                <a:gd name="T21" fmla="*/ 205 h 303"/>
                <a:gd name="T22" fmla="*/ 37 w 41"/>
                <a:gd name="T23" fmla="*/ 233 h 303"/>
                <a:gd name="T24" fmla="*/ 37 w 41"/>
                <a:gd name="T25" fmla="*/ 254 h 303"/>
                <a:gd name="T26" fmla="*/ 37 w 41"/>
                <a:gd name="T27" fmla="*/ 266 h 303"/>
                <a:gd name="T28" fmla="*/ 33 w 41"/>
                <a:gd name="T29" fmla="*/ 278 h 303"/>
                <a:gd name="T30" fmla="*/ 29 w 41"/>
                <a:gd name="T31" fmla="*/ 291 h 303"/>
                <a:gd name="T32" fmla="*/ 25 w 41"/>
                <a:gd name="T33" fmla="*/ 303 h 303"/>
                <a:gd name="T34" fmla="*/ 17 w 41"/>
                <a:gd name="T35" fmla="*/ 303 h 303"/>
                <a:gd name="T36" fmla="*/ 13 w 41"/>
                <a:gd name="T37" fmla="*/ 295 h 303"/>
                <a:gd name="T38" fmla="*/ 4 w 41"/>
                <a:gd name="T39" fmla="*/ 282 h 303"/>
                <a:gd name="T40" fmla="*/ 0 w 41"/>
                <a:gd name="T41" fmla="*/ 270 h 303"/>
                <a:gd name="T42" fmla="*/ 0 w 41"/>
                <a:gd name="T43" fmla="*/ 262 h 303"/>
                <a:gd name="T44" fmla="*/ 4 w 41"/>
                <a:gd name="T45" fmla="*/ 250 h 303"/>
                <a:gd name="T46" fmla="*/ 9 w 41"/>
                <a:gd name="T47" fmla="*/ 237 h 303"/>
                <a:gd name="T48" fmla="*/ 9 w 41"/>
                <a:gd name="T49" fmla="*/ 221 h 303"/>
                <a:gd name="T50" fmla="*/ 13 w 41"/>
                <a:gd name="T51" fmla="*/ 196 h 303"/>
                <a:gd name="T52" fmla="*/ 13 w 41"/>
                <a:gd name="T53" fmla="*/ 164 h 303"/>
                <a:gd name="T54" fmla="*/ 13 w 41"/>
                <a:gd name="T55" fmla="*/ 127 h 303"/>
                <a:gd name="T56" fmla="*/ 13 w 41"/>
                <a:gd name="T57" fmla="*/ 94 h 303"/>
                <a:gd name="T58" fmla="*/ 13 w 41"/>
                <a:gd name="T59" fmla="*/ 70 h 303"/>
                <a:gd name="T60" fmla="*/ 13 w 41"/>
                <a:gd name="T61" fmla="*/ 49 h 303"/>
                <a:gd name="T62" fmla="*/ 13 w 41"/>
                <a:gd name="T63" fmla="*/ 4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303">
                  <a:moveTo>
                    <a:pt x="13" y="45"/>
                  </a:moveTo>
                  <a:lnTo>
                    <a:pt x="9" y="37"/>
                  </a:lnTo>
                  <a:lnTo>
                    <a:pt x="9" y="29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5" y="4"/>
                  </a:lnTo>
                  <a:lnTo>
                    <a:pt x="41" y="8"/>
                  </a:lnTo>
                  <a:lnTo>
                    <a:pt x="41" y="37"/>
                  </a:lnTo>
                  <a:lnTo>
                    <a:pt x="41" y="61"/>
                  </a:lnTo>
                  <a:lnTo>
                    <a:pt x="41" y="86"/>
                  </a:lnTo>
                  <a:lnTo>
                    <a:pt x="41" y="111"/>
                  </a:lnTo>
                  <a:lnTo>
                    <a:pt x="41" y="131"/>
                  </a:lnTo>
                  <a:lnTo>
                    <a:pt x="41" y="151"/>
                  </a:lnTo>
                  <a:lnTo>
                    <a:pt x="41" y="172"/>
                  </a:lnTo>
                  <a:lnTo>
                    <a:pt x="41" y="188"/>
                  </a:lnTo>
                  <a:lnTo>
                    <a:pt x="37" y="205"/>
                  </a:lnTo>
                  <a:lnTo>
                    <a:pt x="37" y="221"/>
                  </a:lnTo>
                  <a:lnTo>
                    <a:pt x="37" y="233"/>
                  </a:lnTo>
                  <a:lnTo>
                    <a:pt x="37" y="241"/>
                  </a:lnTo>
                  <a:lnTo>
                    <a:pt x="37" y="254"/>
                  </a:lnTo>
                  <a:lnTo>
                    <a:pt x="37" y="262"/>
                  </a:lnTo>
                  <a:lnTo>
                    <a:pt x="37" y="266"/>
                  </a:lnTo>
                  <a:lnTo>
                    <a:pt x="37" y="270"/>
                  </a:lnTo>
                  <a:lnTo>
                    <a:pt x="33" y="278"/>
                  </a:lnTo>
                  <a:lnTo>
                    <a:pt x="33" y="286"/>
                  </a:lnTo>
                  <a:lnTo>
                    <a:pt x="29" y="291"/>
                  </a:lnTo>
                  <a:lnTo>
                    <a:pt x="29" y="295"/>
                  </a:lnTo>
                  <a:lnTo>
                    <a:pt x="25" y="303"/>
                  </a:lnTo>
                  <a:lnTo>
                    <a:pt x="21" y="303"/>
                  </a:lnTo>
                  <a:lnTo>
                    <a:pt x="17" y="303"/>
                  </a:lnTo>
                  <a:lnTo>
                    <a:pt x="17" y="299"/>
                  </a:lnTo>
                  <a:lnTo>
                    <a:pt x="13" y="295"/>
                  </a:lnTo>
                  <a:lnTo>
                    <a:pt x="9" y="291"/>
                  </a:lnTo>
                  <a:lnTo>
                    <a:pt x="4" y="282"/>
                  </a:lnTo>
                  <a:lnTo>
                    <a:pt x="4" y="274"/>
                  </a:lnTo>
                  <a:lnTo>
                    <a:pt x="0" y="270"/>
                  </a:lnTo>
                  <a:lnTo>
                    <a:pt x="0" y="266"/>
                  </a:lnTo>
                  <a:lnTo>
                    <a:pt x="0" y="262"/>
                  </a:lnTo>
                  <a:lnTo>
                    <a:pt x="4" y="258"/>
                  </a:lnTo>
                  <a:lnTo>
                    <a:pt x="4" y="250"/>
                  </a:lnTo>
                  <a:lnTo>
                    <a:pt x="9" y="241"/>
                  </a:lnTo>
                  <a:lnTo>
                    <a:pt x="9" y="237"/>
                  </a:lnTo>
                  <a:lnTo>
                    <a:pt x="9" y="229"/>
                  </a:lnTo>
                  <a:lnTo>
                    <a:pt x="9" y="221"/>
                  </a:lnTo>
                  <a:lnTo>
                    <a:pt x="13" y="209"/>
                  </a:lnTo>
                  <a:lnTo>
                    <a:pt x="13" y="196"/>
                  </a:lnTo>
                  <a:lnTo>
                    <a:pt x="13" y="180"/>
                  </a:lnTo>
                  <a:lnTo>
                    <a:pt x="13" y="164"/>
                  </a:lnTo>
                  <a:lnTo>
                    <a:pt x="13" y="147"/>
                  </a:lnTo>
                  <a:lnTo>
                    <a:pt x="13" y="127"/>
                  </a:lnTo>
                  <a:lnTo>
                    <a:pt x="13" y="111"/>
                  </a:lnTo>
                  <a:lnTo>
                    <a:pt x="13" y="94"/>
                  </a:lnTo>
                  <a:lnTo>
                    <a:pt x="13" y="82"/>
                  </a:lnTo>
                  <a:lnTo>
                    <a:pt x="13" y="70"/>
                  </a:lnTo>
                  <a:lnTo>
                    <a:pt x="13" y="57"/>
                  </a:lnTo>
                  <a:lnTo>
                    <a:pt x="13" y="49"/>
                  </a:lnTo>
                  <a:lnTo>
                    <a:pt x="13" y="45"/>
                  </a:lnTo>
                  <a:lnTo>
                    <a:pt x="13" y="4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66">
              <a:extLst>
                <a:ext uri="{FF2B5EF4-FFF2-40B4-BE49-F238E27FC236}">
                  <a16:creationId xmlns:a16="http://schemas.microsoft.com/office/drawing/2014/main" id="{26A87050-478F-4B88-A43A-53AFB77C1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8104" y="776742"/>
              <a:ext cx="155575" cy="220663"/>
            </a:xfrm>
            <a:custGeom>
              <a:avLst/>
              <a:gdLst>
                <a:gd name="T0" fmla="*/ 57 w 98"/>
                <a:gd name="T1" fmla="*/ 0 h 139"/>
                <a:gd name="T2" fmla="*/ 65 w 98"/>
                <a:gd name="T3" fmla="*/ 0 h 139"/>
                <a:gd name="T4" fmla="*/ 77 w 98"/>
                <a:gd name="T5" fmla="*/ 4 h 139"/>
                <a:gd name="T6" fmla="*/ 90 w 98"/>
                <a:gd name="T7" fmla="*/ 12 h 139"/>
                <a:gd name="T8" fmla="*/ 98 w 98"/>
                <a:gd name="T9" fmla="*/ 20 h 139"/>
                <a:gd name="T10" fmla="*/ 98 w 98"/>
                <a:gd name="T11" fmla="*/ 28 h 139"/>
                <a:gd name="T12" fmla="*/ 90 w 98"/>
                <a:gd name="T13" fmla="*/ 32 h 139"/>
                <a:gd name="T14" fmla="*/ 81 w 98"/>
                <a:gd name="T15" fmla="*/ 41 h 139"/>
                <a:gd name="T16" fmla="*/ 69 w 98"/>
                <a:gd name="T17" fmla="*/ 53 h 139"/>
                <a:gd name="T18" fmla="*/ 61 w 98"/>
                <a:gd name="T19" fmla="*/ 65 h 139"/>
                <a:gd name="T20" fmla="*/ 57 w 98"/>
                <a:gd name="T21" fmla="*/ 69 h 139"/>
                <a:gd name="T22" fmla="*/ 61 w 98"/>
                <a:gd name="T23" fmla="*/ 77 h 139"/>
                <a:gd name="T24" fmla="*/ 65 w 98"/>
                <a:gd name="T25" fmla="*/ 86 h 139"/>
                <a:gd name="T26" fmla="*/ 73 w 98"/>
                <a:gd name="T27" fmla="*/ 106 h 139"/>
                <a:gd name="T28" fmla="*/ 73 w 98"/>
                <a:gd name="T29" fmla="*/ 126 h 139"/>
                <a:gd name="T30" fmla="*/ 69 w 98"/>
                <a:gd name="T31" fmla="*/ 131 h 139"/>
                <a:gd name="T32" fmla="*/ 61 w 98"/>
                <a:gd name="T33" fmla="*/ 139 h 139"/>
                <a:gd name="T34" fmla="*/ 53 w 98"/>
                <a:gd name="T35" fmla="*/ 139 h 139"/>
                <a:gd name="T36" fmla="*/ 45 w 98"/>
                <a:gd name="T37" fmla="*/ 131 h 139"/>
                <a:gd name="T38" fmla="*/ 32 w 98"/>
                <a:gd name="T39" fmla="*/ 118 h 139"/>
                <a:gd name="T40" fmla="*/ 24 w 98"/>
                <a:gd name="T41" fmla="*/ 110 h 139"/>
                <a:gd name="T42" fmla="*/ 24 w 98"/>
                <a:gd name="T43" fmla="*/ 102 h 139"/>
                <a:gd name="T44" fmla="*/ 28 w 98"/>
                <a:gd name="T45" fmla="*/ 98 h 139"/>
                <a:gd name="T46" fmla="*/ 40 w 98"/>
                <a:gd name="T47" fmla="*/ 102 h 139"/>
                <a:gd name="T48" fmla="*/ 45 w 98"/>
                <a:gd name="T49" fmla="*/ 102 h 139"/>
                <a:gd name="T50" fmla="*/ 45 w 98"/>
                <a:gd name="T51" fmla="*/ 98 h 139"/>
                <a:gd name="T52" fmla="*/ 40 w 98"/>
                <a:gd name="T53" fmla="*/ 90 h 139"/>
                <a:gd name="T54" fmla="*/ 36 w 98"/>
                <a:gd name="T55" fmla="*/ 77 h 139"/>
                <a:gd name="T56" fmla="*/ 36 w 98"/>
                <a:gd name="T57" fmla="*/ 69 h 139"/>
                <a:gd name="T58" fmla="*/ 36 w 98"/>
                <a:gd name="T59" fmla="*/ 65 h 139"/>
                <a:gd name="T60" fmla="*/ 45 w 98"/>
                <a:gd name="T61" fmla="*/ 49 h 139"/>
                <a:gd name="T62" fmla="*/ 53 w 98"/>
                <a:gd name="T63" fmla="*/ 36 h 139"/>
                <a:gd name="T64" fmla="*/ 53 w 98"/>
                <a:gd name="T65" fmla="*/ 32 h 139"/>
                <a:gd name="T66" fmla="*/ 49 w 98"/>
                <a:gd name="T67" fmla="*/ 32 h 139"/>
                <a:gd name="T68" fmla="*/ 45 w 98"/>
                <a:gd name="T69" fmla="*/ 36 h 139"/>
                <a:gd name="T70" fmla="*/ 32 w 98"/>
                <a:gd name="T71" fmla="*/ 41 h 139"/>
                <a:gd name="T72" fmla="*/ 16 w 98"/>
                <a:gd name="T73" fmla="*/ 45 h 139"/>
                <a:gd name="T74" fmla="*/ 12 w 98"/>
                <a:gd name="T75" fmla="*/ 24 h 139"/>
                <a:gd name="T76" fmla="*/ 32 w 98"/>
                <a:gd name="T77" fmla="*/ 16 h 139"/>
                <a:gd name="T78" fmla="*/ 45 w 98"/>
                <a:gd name="T79" fmla="*/ 12 h 139"/>
                <a:gd name="T80" fmla="*/ 53 w 98"/>
                <a:gd name="T81" fmla="*/ 8 h 139"/>
                <a:gd name="T82" fmla="*/ 53 w 98"/>
                <a:gd name="T83" fmla="*/ 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39">
                  <a:moveTo>
                    <a:pt x="53" y="4"/>
                  </a:moveTo>
                  <a:lnTo>
                    <a:pt x="57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73" y="4"/>
                  </a:lnTo>
                  <a:lnTo>
                    <a:pt x="77" y="4"/>
                  </a:lnTo>
                  <a:lnTo>
                    <a:pt x="85" y="8"/>
                  </a:lnTo>
                  <a:lnTo>
                    <a:pt x="90" y="12"/>
                  </a:lnTo>
                  <a:lnTo>
                    <a:pt x="94" y="16"/>
                  </a:lnTo>
                  <a:lnTo>
                    <a:pt x="98" y="20"/>
                  </a:lnTo>
                  <a:lnTo>
                    <a:pt x="98" y="24"/>
                  </a:lnTo>
                  <a:lnTo>
                    <a:pt x="98" y="28"/>
                  </a:lnTo>
                  <a:lnTo>
                    <a:pt x="94" y="32"/>
                  </a:lnTo>
                  <a:lnTo>
                    <a:pt x="90" y="32"/>
                  </a:lnTo>
                  <a:lnTo>
                    <a:pt x="85" y="36"/>
                  </a:lnTo>
                  <a:lnTo>
                    <a:pt x="81" y="41"/>
                  </a:lnTo>
                  <a:lnTo>
                    <a:pt x="73" y="45"/>
                  </a:lnTo>
                  <a:lnTo>
                    <a:pt x="69" y="53"/>
                  </a:lnTo>
                  <a:lnTo>
                    <a:pt x="65" y="61"/>
                  </a:lnTo>
                  <a:lnTo>
                    <a:pt x="61" y="65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73"/>
                  </a:lnTo>
                  <a:lnTo>
                    <a:pt x="61" y="77"/>
                  </a:lnTo>
                  <a:lnTo>
                    <a:pt x="61" y="81"/>
                  </a:lnTo>
                  <a:lnTo>
                    <a:pt x="65" y="86"/>
                  </a:lnTo>
                  <a:lnTo>
                    <a:pt x="73" y="98"/>
                  </a:lnTo>
                  <a:lnTo>
                    <a:pt x="73" y="106"/>
                  </a:lnTo>
                  <a:lnTo>
                    <a:pt x="77" y="114"/>
                  </a:lnTo>
                  <a:lnTo>
                    <a:pt x="73" y="126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65" y="135"/>
                  </a:lnTo>
                  <a:lnTo>
                    <a:pt x="61" y="139"/>
                  </a:lnTo>
                  <a:lnTo>
                    <a:pt x="57" y="139"/>
                  </a:lnTo>
                  <a:lnTo>
                    <a:pt x="53" y="139"/>
                  </a:lnTo>
                  <a:lnTo>
                    <a:pt x="49" y="135"/>
                  </a:lnTo>
                  <a:lnTo>
                    <a:pt x="45" y="131"/>
                  </a:lnTo>
                  <a:lnTo>
                    <a:pt x="36" y="126"/>
                  </a:lnTo>
                  <a:lnTo>
                    <a:pt x="32" y="118"/>
                  </a:lnTo>
                  <a:lnTo>
                    <a:pt x="28" y="114"/>
                  </a:lnTo>
                  <a:lnTo>
                    <a:pt x="24" y="110"/>
                  </a:lnTo>
                  <a:lnTo>
                    <a:pt x="24" y="106"/>
                  </a:lnTo>
                  <a:lnTo>
                    <a:pt x="24" y="102"/>
                  </a:lnTo>
                  <a:lnTo>
                    <a:pt x="24" y="98"/>
                  </a:lnTo>
                  <a:lnTo>
                    <a:pt x="28" y="98"/>
                  </a:lnTo>
                  <a:lnTo>
                    <a:pt x="36" y="98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98"/>
                  </a:lnTo>
                  <a:lnTo>
                    <a:pt x="45" y="94"/>
                  </a:lnTo>
                  <a:lnTo>
                    <a:pt x="40" y="90"/>
                  </a:lnTo>
                  <a:lnTo>
                    <a:pt x="36" y="81"/>
                  </a:lnTo>
                  <a:lnTo>
                    <a:pt x="36" y="77"/>
                  </a:lnTo>
                  <a:lnTo>
                    <a:pt x="36" y="73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57"/>
                  </a:lnTo>
                  <a:lnTo>
                    <a:pt x="45" y="49"/>
                  </a:lnTo>
                  <a:lnTo>
                    <a:pt x="49" y="41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32"/>
                  </a:lnTo>
                  <a:lnTo>
                    <a:pt x="53" y="32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5" y="36"/>
                  </a:lnTo>
                  <a:lnTo>
                    <a:pt x="36" y="36"/>
                  </a:lnTo>
                  <a:lnTo>
                    <a:pt x="32" y="41"/>
                  </a:lnTo>
                  <a:lnTo>
                    <a:pt x="24" y="41"/>
                  </a:lnTo>
                  <a:lnTo>
                    <a:pt x="16" y="45"/>
                  </a:lnTo>
                  <a:lnTo>
                    <a:pt x="0" y="28"/>
                  </a:lnTo>
                  <a:lnTo>
                    <a:pt x="12" y="24"/>
                  </a:lnTo>
                  <a:lnTo>
                    <a:pt x="24" y="20"/>
                  </a:lnTo>
                  <a:lnTo>
                    <a:pt x="32" y="16"/>
                  </a:lnTo>
                  <a:lnTo>
                    <a:pt x="40" y="16"/>
                  </a:lnTo>
                  <a:lnTo>
                    <a:pt x="45" y="12"/>
                  </a:lnTo>
                  <a:lnTo>
                    <a:pt x="49" y="8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67">
              <a:extLst>
                <a:ext uri="{FF2B5EF4-FFF2-40B4-BE49-F238E27FC236}">
                  <a16:creationId xmlns:a16="http://schemas.microsoft.com/office/drawing/2014/main" id="{85731F60-D712-4D65-875B-A6D3C867A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241" y="984704"/>
              <a:ext cx="71438" cy="134938"/>
            </a:xfrm>
            <a:custGeom>
              <a:avLst/>
              <a:gdLst>
                <a:gd name="T0" fmla="*/ 24 w 45"/>
                <a:gd name="T1" fmla="*/ 85 h 85"/>
                <a:gd name="T2" fmla="*/ 20 w 45"/>
                <a:gd name="T3" fmla="*/ 69 h 85"/>
                <a:gd name="T4" fmla="*/ 16 w 45"/>
                <a:gd name="T5" fmla="*/ 57 h 85"/>
                <a:gd name="T6" fmla="*/ 12 w 45"/>
                <a:gd name="T7" fmla="*/ 40 h 85"/>
                <a:gd name="T8" fmla="*/ 8 w 45"/>
                <a:gd name="T9" fmla="*/ 32 h 85"/>
                <a:gd name="T10" fmla="*/ 4 w 45"/>
                <a:gd name="T11" fmla="*/ 20 h 85"/>
                <a:gd name="T12" fmla="*/ 4 w 45"/>
                <a:gd name="T13" fmla="*/ 12 h 85"/>
                <a:gd name="T14" fmla="*/ 0 w 45"/>
                <a:gd name="T15" fmla="*/ 8 h 85"/>
                <a:gd name="T16" fmla="*/ 0 w 45"/>
                <a:gd name="T17" fmla="*/ 0 h 85"/>
                <a:gd name="T18" fmla="*/ 8 w 45"/>
                <a:gd name="T19" fmla="*/ 4 h 85"/>
                <a:gd name="T20" fmla="*/ 16 w 45"/>
                <a:gd name="T21" fmla="*/ 8 h 85"/>
                <a:gd name="T22" fmla="*/ 32 w 45"/>
                <a:gd name="T23" fmla="*/ 8 h 85"/>
                <a:gd name="T24" fmla="*/ 45 w 45"/>
                <a:gd name="T25" fmla="*/ 81 h 85"/>
                <a:gd name="T26" fmla="*/ 24 w 45"/>
                <a:gd name="T27" fmla="*/ 85 h 85"/>
                <a:gd name="T28" fmla="*/ 24 w 45"/>
                <a:gd name="T2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5">
                  <a:moveTo>
                    <a:pt x="24" y="85"/>
                  </a:moveTo>
                  <a:lnTo>
                    <a:pt x="20" y="69"/>
                  </a:lnTo>
                  <a:lnTo>
                    <a:pt x="16" y="57"/>
                  </a:lnTo>
                  <a:lnTo>
                    <a:pt x="12" y="40"/>
                  </a:lnTo>
                  <a:lnTo>
                    <a:pt x="8" y="32"/>
                  </a:lnTo>
                  <a:lnTo>
                    <a:pt x="4" y="20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8"/>
                  </a:lnTo>
                  <a:lnTo>
                    <a:pt x="32" y="8"/>
                  </a:lnTo>
                  <a:lnTo>
                    <a:pt x="45" y="81"/>
                  </a:lnTo>
                  <a:lnTo>
                    <a:pt x="24" y="85"/>
                  </a:lnTo>
                  <a:lnTo>
                    <a:pt x="24" y="8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68">
              <a:extLst>
                <a:ext uri="{FF2B5EF4-FFF2-40B4-BE49-F238E27FC236}">
                  <a16:creationId xmlns:a16="http://schemas.microsoft.com/office/drawing/2014/main" id="{B02BA5FD-E20D-4B7F-B55C-4AED84F65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0341" y="976767"/>
              <a:ext cx="117475" cy="85725"/>
            </a:xfrm>
            <a:custGeom>
              <a:avLst/>
              <a:gdLst>
                <a:gd name="T0" fmla="*/ 53 w 74"/>
                <a:gd name="T1" fmla="*/ 54 h 54"/>
                <a:gd name="T2" fmla="*/ 49 w 74"/>
                <a:gd name="T3" fmla="*/ 54 h 54"/>
                <a:gd name="T4" fmla="*/ 49 w 74"/>
                <a:gd name="T5" fmla="*/ 41 h 54"/>
                <a:gd name="T6" fmla="*/ 53 w 74"/>
                <a:gd name="T7" fmla="*/ 33 h 54"/>
                <a:gd name="T8" fmla="*/ 53 w 74"/>
                <a:gd name="T9" fmla="*/ 25 h 54"/>
                <a:gd name="T10" fmla="*/ 49 w 74"/>
                <a:gd name="T11" fmla="*/ 21 h 54"/>
                <a:gd name="T12" fmla="*/ 49 w 74"/>
                <a:gd name="T13" fmla="*/ 17 h 54"/>
                <a:gd name="T14" fmla="*/ 41 w 74"/>
                <a:gd name="T15" fmla="*/ 17 h 54"/>
                <a:gd name="T16" fmla="*/ 37 w 74"/>
                <a:gd name="T17" fmla="*/ 17 h 54"/>
                <a:gd name="T18" fmla="*/ 29 w 74"/>
                <a:gd name="T19" fmla="*/ 17 h 54"/>
                <a:gd name="T20" fmla="*/ 17 w 74"/>
                <a:gd name="T21" fmla="*/ 17 h 54"/>
                <a:gd name="T22" fmla="*/ 4 w 74"/>
                <a:gd name="T23" fmla="*/ 21 h 54"/>
                <a:gd name="T24" fmla="*/ 0 w 74"/>
                <a:gd name="T25" fmla="*/ 21 h 54"/>
                <a:gd name="T26" fmla="*/ 17 w 74"/>
                <a:gd name="T27" fmla="*/ 17 h 54"/>
                <a:gd name="T28" fmla="*/ 29 w 74"/>
                <a:gd name="T29" fmla="*/ 13 h 54"/>
                <a:gd name="T30" fmla="*/ 37 w 74"/>
                <a:gd name="T31" fmla="*/ 9 h 54"/>
                <a:gd name="T32" fmla="*/ 45 w 74"/>
                <a:gd name="T33" fmla="*/ 5 h 54"/>
                <a:gd name="T34" fmla="*/ 49 w 74"/>
                <a:gd name="T35" fmla="*/ 5 h 54"/>
                <a:gd name="T36" fmla="*/ 53 w 74"/>
                <a:gd name="T37" fmla="*/ 0 h 54"/>
                <a:gd name="T38" fmla="*/ 58 w 74"/>
                <a:gd name="T39" fmla="*/ 5 h 54"/>
                <a:gd name="T40" fmla="*/ 62 w 74"/>
                <a:gd name="T41" fmla="*/ 5 h 54"/>
                <a:gd name="T42" fmla="*/ 66 w 74"/>
                <a:gd name="T43" fmla="*/ 9 h 54"/>
                <a:gd name="T44" fmla="*/ 70 w 74"/>
                <a:gd name="T45" fmla="*/ 13 h 54"/>
                <a:gd name="T46" fmla="*/ 74 w 74"/>
                <a:gd name="T47" fmla="*/ 13 h 54"/>
                <a:gd name="T48" fmla="*/ 74 w 74"/>
                <a:gd name="T49" fmla="*/ 13 h 54"/>
                <a:gd name="T50" fmla="*/ 74 w 74"/>
                <a:gd name="T51" fmla="*/ 17 h 54"/>
                <a:gd name="T52" fmla="*/ 70 w 74"/>
                <a:gd name="T53" fmla="*/ 21 h 54"/>
                <a:gd name="T54" fmla="*/ 66 w 74"/>
                <a:gd name="T55" fmla="*/ 25 h 54"/>
                <a:gd name="T56" fmla="*/ 62 w 74"/>
                <a:gd name="T57" fmla="*/ 33 h 54"/>
                <a:gd name="T58" fmla="*/ 58 w 74"/>
                <a:gd name="T59" fmla="*/ 41 h 54"/>
                <a:gd name="T60" fmla="*/ 53 w 74"/>
                <a:gd name="T61" fmla="*/ 54 h 54"/>
                <a:gd name="T62" fmla="*/ 53 w 74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54">
                  <a:moveTo>
                    <a:pt x="53" y="54"/>
                  </a:moveTo>
                  <a:lnTo>
                    <a:pt x="49" y="54"/>
                  </a:lnTo>
                  <a:lnTo>
                    <a:pt x="49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21"/>
                  </a:lnTo>
                  <a:lnTo>
                    <a:pt x="49" y="17"/>
                  </a:lnTo>
                  <a:lnTo>
                    <a:pt x="41" y="17"/>
                  </a:lnTo>
                  <a:lnTo>
                    <a:pt x="37" y="17"/>
                  </a:lnTo>
                  <a:lnTo>
                    <a:pt x="29" y="17"/>
                  </a:lnTo>
                  <a:lnTo>
                    <a:pt x="17" y="17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17" y="17"/>
                  </a:lnTo>
                  <a:lnTo>
                    <a:pt x="29" y="13"/>
                  </a:lnTo>
                  <a:lnTo>
                    <a:pt x="37" y="9"/>
                  </a:lnTo>
                  <a:lnTo>
                    <a:pt x="45" y="5"/>
                  </a:lnTo>
                  <a:lnTo>
                    <a:pt x="49" y="5"/>
                  </a:lnTo>
                  <a:lnTo>
                    <a:pt x="53" y="0"/>
                  </a:lnTo>
                  <a:lnTo>
                    <a:pt x="58" y="5"/>
                  </a:lnTo>
                  <a:lnTo>
                    <a:pt x="62" y="5"/>
                  </a:lnTo>
                  <a:lnTo>
                    <a:pt x="66" y="9"/>
                  </a:lnTo>
                  <a:lnTo>
                    <a:pt x="70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7"/>
                  </a:lnTo>
                  <a:lnTo>
                    <a:pt x="70" y="21"/>
                  </a:lnTo>
                  <a:lnTo>
                    <a:pt x="66" y="25"/>
                  </a:lnTo>
                  <a:lnTo>
                    <a:pt x="62" y="33"/>
                  </a:lnTo>
                  <a:lnTo>
                    <a:pt x="58" y="41"/>
                  </a:lnTo>
                  <a:lnTo>
                    <a:pt x="53" y="54"/>
                  </a:lnTo>
                  <a:lnTo>
                    <a:pt x="53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69">
              <a:extLst>
                <a:ext uri="{FF2B5EF4-FFF2-40B4-BE49-F238E27FC236}">
                  <a16:creationId xmlns:a16="http://schemas.microsoft.com/office/drawing/2014/main" id="{79C53D1E-369B-46B2-9690-37EA6BB2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3041" y="1062492"/>
              <a:ext cx="85725" cy="19050"/>
            </a:xfrm>
            <a:custGeom>
              <a:avLst/>
              <a:gdLst>
                <a:gd name="T0" fmla="*/ 54 w 54"/>
                <a:gd name="T1" fmla="*/ 4 h 12"/>
                <a:gd name="T2" fmla="*/ 0 w 54"/>
                <a:gd name="T3" fmla="*/ 12 h 12"/>
                <a:gd name="T4" fmla="*/ 0 w 54"/>
                <a:gd name="T5" fmla="*/ 8 h 12"/>
                <a:gd name="T6" fmla="*/ 9 w 54"/>
                <a:gd name="T7" fmla="*/ 8 h 12"/>
                <a:gd name="T8" fmla="*/ 13 w 54"/>
                <a:gd name="T9" fmla="*/ 8 h 12"/>
                <a:gd name="T10" fmla="*/ 25 w 54"/>
                <a:gd name="T11" fmla="*/ 4 h 12"/>
                <a:gd name="T12" fmla="*/ 29 w 54"/>
                <a:gd name="T13" fmla="*/ 4 h 12"/>
                <a:gd name="T14" fmla="*/ 37 w 54"/>
                <a:gd name="T15" fmla="*/ 4 h 12"/>
                <a:gd name="T16" fmla="*/ 41 w 54"/>
                <a:gd name="T17" fmla="*/ 0 h 12"/>
                <a:gd name="T18" fmla="*/ 41 w 54"/>
                <a:gd name="T19" fmla="*/ 0 h 12"/>
                <a:gd name="T20" fmla="*/ 45 w 54"/>
                <a:gd name="T21" fmla="*/ 0 h 12"/>
                <a:gd name="T22" fmla="*/ 45 w 54"/>
                <a:gd name="T23" fmla="*/ 4 h 12"/>
                <a:gd name="T24" fmla="*/ 54 w 54"/>
                <a:gd name="T25" fmla="*/ 4 h 12"/>
                <a:gd name="T26" fmla="*/ 54 w 54"/>
                <a:gd name="T27" fmla="*/ 4 h 12"/>
                <a:gd name="T28" fmla="*/ 54 w 54"/>
                <a:gd name="T2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2">
                  <a:moveTo>
                    <a:pt x="54" y="4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9" y="8"/>
                  </a:lnTo>
                  <a:lnTo>
                    <a:pt x="13" y="8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5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70">
              <a:extLst>
                <a:ext uri="{FF2B5EF4-FFF2-40B4-BE49-F238E27FC236}">
                  <a16:creationId xmlns:a16="http://schemas.microsoft.com/office/drawing/2014/main" id="{88D3A7DD-A50D-457F-9C09-91C39803D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291" y="827542"/>
              <a:ext cx="344488" cy="92075"/>
            </a:xfrm>
            <a:custGeom>
              <a:avLst/>
              <a:gdLst>
                <a:gd name="T0" fmla="*/ 94 w 217"/>
                <a:gd name="T1" fmla="*/ 45 h 58"/>
                <a:gd name="T2" fmla="*/ 78 w 217"/>
                <a:gd name="T3" fmla="*/ 49 h 58"/>
                <a:gd name="T4" fmla="*/ 65 w 217"/>
                <a:gd name="T5" fmla="*/ 49 h 58"/>
                <a:gd name="T6" fmla="*/ 53 w 217"/>
                <a:gd name="T7" fmla="*/ 54 h 58"/>
                <a:gd name="T8" fmla="*/ 45 w 217"/>
                <a:gd name="T9" fmla="*/ 54 h 58"/>
                <a:gd name="T10" fmla="*/ 37 w 217"/>
                <a:gd name="T11" fmla="*/ 58 h 58"/>
                <a:gd name="T12" fmla="*/ 33 w 217"/>
                <a:gd name="T13" fmla="*/ 58 h 58"/>
                <a:gd name="T14" fmla="*/ 29 w 217"/>
                <a:gd name="T15" fmla="*/ 58 h 58"/>
                <a:gd name="T16" fmla="*/ 25 w 217"/>
                <a:gd name="T17" fmla="*/ 58 h 58"/>
                <a:gd name="T18" fmla="*/ 20 w 217"/>
                <a:gd name="T19" fmla="*/ 58 h 58"/>
                <a:gd name="T20" fmla="*/ 12 w 217"/>
                <a:gd name="T21" fmla="*/ 54 h 58"/>
                <a:gd name="T22" fmla="*/ 8 w 217"/>
                <a:gd name="T23" fmla="*/ 49 h 58"/>
                <a:gd name="T24" fmla="*/ 4 w 217"/>
                <a:gd name="T25" fmla="*/ 49 h 58"/>
                <a:gd name="T26" fmla="*/ 0 w 217"/>
                <a:gd name="T27" fmla="*/ 41 h 58"/>
                <a:gd name="T28" fmla="*/ 0 w 217"/>
                <a:gd name="T29" fmla="*/ 37 h 58"/>
                <a:gd name="T30" fmla="*/ 45 w 217"/>
                <a:gd name="T31" fmla="*/ 29 h 58"/>
                <a:gd name="T32" fmla="*/ 65 w 217"/>
                <a:gd name="T33" fmla="*/ 25 h 58"/>
                <a:gd name="T34" fmla="*/ 86 w 217"/>
                <a:gd name="T35" fmla="*/ 21 h 58"/>
                <a:gd name="T36" fmla="*/ 106 w 217"/>
                <a:gd name="T37" fmla="*/ 17 h 58"/>
                <a:gd name="T38" fmla="*/ 123 w 217"/>
                <a:gd name="T39" fmla="*/ 13 h 58"/>
                <a:gd name="T40" fmla="*/ 135 w 217"/>
                <a:gd name="T41" fmla="*/ 9 h 58"/>
                <a:gd name="T42" fmla="*/ 147 w 217"/>
                <a:gd name="T43" fmla="*/ 4 h 58"/>
                <a:gd name="T44" fmla="*/ 164 w 217"/>
                <a:gd name="T45" fmla="*/ 4 h 58"/>
                <a:gd name="T46" fmla="*/ 176 w 217"/>
                <a:gd name="T47" fmla="*/ 0 h 58"/>
                <a:gd name="T48" fmla="*/ 184 w 217"/>
                <a:gd name="T49" fmla="*/ 4 h 58"/>
                <a:gd name="T50" fmla="*/ 192 w 217"/>
                <a:gd name="T51" fmla="*/ 4 h 58"/>
                <a:gd name="T52" fmla="*/ 204 w 217"/>
                <a:gd name="T53" fmla="*/ 9 h 58"/>
                <a:gd name="T54" fmla="*/ 209 w 217"/>
                <a:gd name="T55" fmla="*/ 17 h 58"/>
                <a:gd name="T56" fmla="*/ 213 w 217"/>
                <a:gd name="T57" fmla="*/ 21 h 58"/>
                <a:gd name="T58" fmla="*/ 213 w 217"/>
                <a:gd name="T59" fmla="*/ 21 h 58"/>
                <a:gd name="T60" fmla="*/ 217 w 217"/>
                <a:gd name="T61" fmla="*/ 25 h 58"/>
                <a:gd name="T62" fmla="*/ 213 w 217"/>
                <a:gd name="T63" fmla="*/ 29 h 58"/>
                <a:gd name="T64" fmla="*/ 213 w 217"/>
                <a:gd name="T65" fmla="*/ 29 h 58"/>
                <a:gd name="T66" fmla="*/ 209 w 217"/>
                <a:gd name="T67" fmla="*/ 33 h 58"/>
                <a:gd name="T68" fmla="*/ 200 w 217"/>
                <a:gd name="T69" fmla="*/ 33 h 58"/>
                <a:gd name="T70" fmla="*/ 192 w 217"/>
                <a:gd name="T71" fmla="*/ 37 h 58"/>
                <a:gd name="T72" fmla="*/ 180 w 217"/>
                <a:gd name="T73" fmla="*/ 37 h 58"/>
                <a:gd name="T74" fmla="*/ 176 w 217"/>
                <a:gd name="T75" fmla="*/ 37 h 58"/>
                <a:gd name="T76" fmla="*/ 168 w 217"/>
                <a:gd name="T77" fmla="*/ 37 h 58"/>
                <a:gd name="T78" fmla="*/ 155 w 217"/>
                <a:gd name="T79" fmla="*/ 37 h 58"/>
                <a:gd name="T80" fmla="*/ 147 w 217"/>
                <a:gd name="T81" fmla="*/ 37 h 58"/>
                <a:gd name="T82" fmla="*/ 135 w 217"/>
                <a:gd name="T83" fmla="*/ 41 h 58"/>
                <a:gd name="T84" fmla="*/ 123 w 217"/>
                <a:gd name="T85" fmla="*/ 41 h 58"/>
                <a:gd name="T86" fmla="*/ 106 w 217"/>
                <a:gd name="T87" fmla="*/ 45 h 58"/>
                <a:gd name="T88" fmla="*/ 94 w 217"/>
                <a:gd name="T89" fmla="*/ 45 h 58"/>
                <a:gd name="T90" fmla="*/ 94 w 217"/>
                <a:gd name="T91" fmla="*/ 4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58">
                  <a:moveTo>
                    <a:pt x="94" y="45"/>
                  </a:moveTo>
                  <a:lnTo>
                    <a:pt x="78" y="49"/>
                  </a:lnTo>
                  <a:lnTo>
                    <a:pt x="65" y="49"/>
                  </a:lnTo>
                  <a:lnTo>
                    <a:pt x="53" y="54"/>
                  </a:lnTo>
                  <a:lnTo>
                    <a:pt x="45" y="54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5" y="58"/>
                  </a:lnTo>
                  <a:lnTo>
                    <a:pt x="20" y="58"/>
                  </a:lnTo>
                  <a:lnTo>
                    <a:pt x="12" y="54"/>
                  </a:lnTo>
                  <a:lnTo>
                    <a:pt x="8" y="49"/>
                  </a:lnTo>
                  <a:lnTo>
                    <a:pt x="4" y="49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45" y="29"/>
                  </a:lnTo>
                  <a:lnTo>
                    <a:pt x="65" y="25"/>
                  </a:lnTo>
                  <a:lnTo>
                    <a:pt x="86" y="21"/>
                  </a:lnTo>
                  <a:lnTo>
                    <a:pt x="106" y="17"/>
                  </a:lnTo>
                  <a:lnTo>
                    <a:pt x="123" y="13"/>
                  </a:lnTo>
                  <a:lnTo>
                    <a:pt x="135" y="9"/>
                  </a:lnTo>
                  <a:lnTo>
                    <a:pt x="147" y="4"/>
                  </a:lnTo>
                  <a:lnTo>
                    <a:pt x="164" y="4"/>
                  </a:lnTo>
                  <a:lnTo>
                    <a:pt x="176" y="0"/>
                  </a:lnTo>
                  <a:lnTo>
                    <a:pt x="184" y="4"/>
                  </a:lnTo>
                  <a:lnTo>
                    <a:pt x="192" y="4"/>
                  </a:lnTo>
                  <a:lnTo>
                    <a:pt x="204" y="9"/>
                  </a:lnTo>
                  <a:lnTo>
                    <a:pt x="209" y="17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7" y="25"/>
                  </a:lnTo>
                  <a:lnTo>
                    <a:pt x="213" y="29"/>
                  </a:lnTo>
                  <a:lnTo>
                    <a:pt x="213" y="29"/>
                  </a:lnTo>
                  <a:lnTo>
                    <a:pt x="209" y="33"/>
                  </a:lnTo>
                  <a:lnTo>
                    <a:pt x="200" y="33"/>
                  </a:lnTo>
                  <a:lnTo>
                    <a:pt x="192" y="37"/>
                  </a:lnTo>
                  <a:lnTo>
                    <a:pt x="180" y="37"/>
                  </a:lnTo>
                  <a:lnTo>
                    <a:pt x="176" y="37"/>
                  </a:lnTo>
                  <a:lnTo>
                    <a:pt x="168" y="37"/>
                  </a:lnTo>
                  <a:lnTo>
                    <a:pt x="155" y="37"/>
                  </a:lnTo>
                  <a:lnTo>
                    <a:pt x="147" y="37"/>
                  </a:lnTo>
                  <a:lnTo>
                    <a:pt x="135" y="41"/>
                  </a:lnTo>
                  <a:lnTo>
                    <a:pt x="123" y="41"/>
                  </a:lnTo>
                  <a:lnTo>
                    <a:pt x="106" y="45"/>
                  </a:lnTo>
                  <a:lnTo>
                    <a:pt x="94" y="45"/>
                  </a:lnTo>
                  <a:lnTo>
                    <a:pt x="94" y="4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71">
              <a:extLst>
                <a:ext uri="{FF2B5EF4-FFF2-40B4-BE49-F238E27FC236}">
                  <a16:creationId xmlns:a16="http://schemas.microsoft.com/office/drawing/2014/main" id="{A3E519A0-9E44-46A1-94BB-A31AF2115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5429" y="867229"/>
              <a:ext cx="149225" cy="460375"/>
            </a:xfrm>
            <a:custGeom>
              <a:avLst/>
              <a:gdLst>
                <a:gd name="T0" fmla="*/ 94 w 94"/>
                <a:gd name="T1" fmla="*/ 29 h 290"/>
                <a:gd name="T2" fmla="*/ 90 w 94"/>
                <a:gd name="T3" fmla="*/ 41 h 290"/>
                <a:gd name="T4" fmla="*/ 90 w 94"/>
                <a:gd name="T5" fmla="*/ 53 h 290"/>
                <a:gd name="T6" fmla="*/ 90 w 94"/>
                <a:gd name="T7" fmla="*/ 74 h 290"/>
                <a:gd name="T8" fmla="*/ 90 w 94"/>
                <a:gd name="T9" fmla="*/ 98 h 290"/>
                <a:gd name="T10" fmla="*/ 90 w 94"/>
                <a:gd name="T11" fmla="*/ 127 h 290"/>
                <a:gd name="T12" fmla="*/ 90 w 94"/>
                <a:gd name="T13" fmla="*/ 164 h 290"/>
                <a:gd name="T14" fmla="*/ 90 w 94"/>
                <a:gd name="T15" fmla="*/ 188 h 290"/>
                <a:gd name="T16" fmla="*/ 90 w 94"/>
                <a:gd name="T17" fmla="*/ 209 h 290"/>
                <a:gd name="T18" fmla="*/ 90 w 94"/>
                <a:gd name="T19" fmla="*/ 225 h 290"/>
                <a:gd name="T20" fmla="*/ 90 w 94"/>
                <a:gd name="T21" fmla="*/ 249 h 290"/>
                <a:gd name="T22" fmla="*/ 78 w 94"/>
                <a:gd name="T23" fmla="*/ 278 h 290"/>
                <a:gd name="T24" fmla="*/ 70 w 94"/>
                <a:gd name="T25" fmla="*/ 290 h 290"/>
                <a:gd name="T26" fmla="*/ 62 w 94"/>
                <a:gd name="T27" fmla="*/ 290 h 290"/>
                <a:gd name="T28" fmla="*/ 53 w 94"/>
                <a:gd name="T29" fmla="*/ 282 h 290"/>
                <a:gd name="T30" fmla="*/ 45 w 94"/>
                <a:gd name="T31" fmla="*/ 270 h 290"/>
                <a:gd name="T32" fmla="*/ 33 w 94"/>
                <a:gd name="T33" fmla="*/ 258 h 290"/>
                <a:gd name="T34" fmla="*/ 12 w 94"/>
                <a:gd name="T35" fmla="*/ 241 h 290"/>
                <a:gd name="T36" fmla="*/ 0 w 94"/>
                <a:gd name="T37" fmla="*/ 229 h 290"/>
                <a:gd name="T38" fmla="*/ 4 w 94"/>
                <a:gd name="T39" fmla="*/ 225 h 290"/>
                <a:gd name="T40" fmla="*/ 17 w 94"/>
                <a:gd name="T41" fmla="*/ 225 h 290"/>
                <a:gd name="T42" fmla="*/ 37 w 94"/>
                <a:gd name="T43" fmla="*/ 229 h 290"/>
                <a:gd name="T44" fmla="*/ 49 w 94"/>
                <a:gd name="T45" fmla="*/ 229 h 290"/>
                <a:gd name="T46" fmla="*/ 53 w 94"/>
                <a:gd name="T47" fmla="*/ 225 h 290"/>
                <a:gd name="T48" fmla="*/ 57 w 94"/>
                <a:gd name="T49" fmla="*/ 213 h 290"/>
                <a:gd name="T50" fmla="*/ 57 w 94"/>
                <a:gd name="T51" fmla="*/ 188 h 290"/>
                <a:gd name="T52" fmla="*/ 62 w 94"/>
                <a:gd name="T53" fmla="*/ 143 h 290"/>
                <a:gd name="T54" fmla="*/ 62 w 94"/>
                <a:gd name="T55" fmla="*/ 110 h 290"/>
                <a:gd name="T56" fmla="*/ 57 w 94"/>
                <a:gd name="T57" fmla="*/ 53 h 290"/>
                <a:gd name="T58" fmla="*/ 49 w 94"/>
                <a:gd name="T59" fmla="*/ 16 h 290"/>
                <a:gd name="T60" fmla="*/ 70 w 94"/>
                <a:gd name="T61" fmla="*/ 0 h 290"/>
                <a:gd name="T62" fmla="*/ 90 w 94"/>
                <a:gd name="T63" fmla="*/ 2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290">
                  <a:moveTo>
                    <a:pt x="90" y="20"/>
                  </a:moveTo>
                  <a:lnTo>
                    <a:pt x="94" y="29"/>
                  </a:lnTo>
                  <a:lnTo>
                    <a:pt x="94" y="37"/>
                  </a:lnTo>
                  <a:lnTo>
                    <a:pt x="90" y="41"/>
                  </a:lnTo>
                  <a:lnTo>
                    <a:pt x="90" y="49"/>
                  </a:lnTo>
                  <a:lnTo>
                    <a:pt x="90" y="53"/>
                  </a:lnTo>
                  <a:lnTo>
                    <a:pt x="90" y="61"/>
                  </a:lnTo>
                  <a:lnTo>
                    <a:pt x="90" y="74"/>
                  </a:lnTo>
                  <a:lnTo>
                    <a:pt x="90" y="82"/>
                  </a:lnTo>
                  <a:lnTo>
                    <a:pt x="90" y="98"/>
                  </a:lnTo>
                  <a:lnTo>
                    <a:pt x="90" y="110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0" y="164"/>
                  </a:lnTo>
                  <a:lnTo>
                    <a:pt x="90" y="176"/>
                  </a:lnTo>
                  <a:lnTo>
                    <a:pt x="90" y="188"/>
                  </a:lnTo>
                  <a:lnTo>
                    <a:pt x="90" y="200"/>
                  </a:lnTo>
                  <a:lnTo>
                    <a:pt x="90" y="209"/>
                  </a:lnTo>
                  <a:lnTo>
                    <a:pt x="90" y="217"/>
                  </a:lnTo>
                  <a:lnTo>
                    <a:pt x="90" y="225"/>
                  </a:lnTo>
                  <a:lnTo>
                    <a:pt x="90" y="237"/>
                  </a:lnTo>
                  <a:lnTo>
                    <a:pt x="90" y="249"/>
                  </a:lnTo>
                  <a:lnTo>
                    <a:pt x="82" y="270"/>
                  </a:lnTo>
                  <a:lnTo>
                    <a:pt x="78" y="278"/>
                  </a:lnTo>
                  <a:lnTo>
                    <a:pt x="74" y="286"/>
                  </a:lnTo>
                  <a:lnTo>
                    <a:pt x="70" y="290"/>
                  </a:lnTo>
                  <a:lnTo>
                    <a:pt x="66" y="290"/>
                  </a:lnTo>
                  <a:lnTo>
                    <a:pt x="62" y="290"/>
                  </a:lnTo>
                  <a:lnTo>
                    <a:pt x="57" y="286"/>
                  </a:lnTo>
                  <a:lnTo>
                    <a:pt x="53" y="282"/>
                  </a:lnTo>
                  <a:lnTo>
                    <a:pt x="49" y="278"/>
                  </a:lnTo>
                  <a:lnTo>
                    <a:pt x="45" y="270"/>
                  </a:lnTo>
                  <a:lnTo>
                    <a:pt x="41" y="262"/>
                  </a:lnTo>
                  <a:lnTo>
                    <a:pt x="33" y="258"/>
                  </a:lnTo>
                  <a:lnTo>
                    <a:pt x="21" y="249"/>
                  </a:lnTo>
                  <a:lnTo>
                    <a:pt x="12" y="241"/>
                  </a:lnTo>
                  <a:lnTo>
                    <a:pt x="4" y="237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4" y="225"/>
                  </a:lnTo>
                  <a:lnTo>
                    <a:pt x="8" y="221"/>
                  </a:lnTo>
                  <a:lnTo>
                    <a:pt x="17" y="225"/>
                  </a:lnTo>
                  <a:lnTo>
                    <a:pt x="29" y="225"/>
                  </a:lnTo>
                  <a:lnTo>
                    <a:pt x="37" y="229"/>
                  </a:lnTo>
                  <a:lnTo>
                    <a:pt x="45" y="229"/>
                  </a:lnTo>
                  <a:lnTo>
                    <a:pt x="49" y="229"/>
                  </a:lnTo>
                  <a:lnTo>
                    <a:pt x="53" y="229"/>
                  </a:lnTo>
                  <a:lnTo>
                    <a:pt x="53" y="225"/>
                  </a:lnTo>
                  <a:lnTo>
                    <a:pt x="57" y="221"/>
                  </a:lnTo>
                  <a:lnTo>
                    <a:pt x="57" y="213"/>
                  </a:lnTo>
                  <a:lnTo>
                    <a:pt x="57" y="204"/>
                  </a:lnTo>
                  <a:lnTo>
                    <a:pt x="57" y="188"/>
                  </a:lnTo>
                  <a:lnTo>
                    <a:pt x="62" y="176"/>
                  </a:lnTo>
                  <a:lnTo>
                    <a:pt x="62" y="143"/>
                  </a:lnTo>
                  <a:lnTo>
                    <a:pt x="62" y="127"/>
                  </a:lnTo>
                  <a:lnTo>
                    <a:pt x="62" y="110"/>
                  </a:lnTo>
                  <a:lnTo>
                    <a:pt x="62" y="69"/>
                  </a:lnTo>
                  <a:lnTo>
                    <a:pt x="57" y="53"/>
                  </a:lnTo>
                  <a:lnTo>
                    <a:pt x="53" y="37"/>
                  </a:lnTo>
                  <a:lnTo>
                    <a:pt x="49" y="16"/>
                  </a:lnTo>
                  <a:lnTo>
                    <a:pt x="41" y="4"/>
                  </a:lnTo>
                  <a:lnTo>
                    <a:pt x="70" y="0"/>
                  </a:lnTo>
                  <a:lnTo>
                    <a:pt x="78" y="8"/>
                  </a:lnTo>
                  <a:lnTo>
                    <a:pt x="90" y="20"/>
                  </a:lnTo>
                  <a:lnTo>
                    <a:pt x="90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626484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7519B4F-3EB0-4187-A551-6B4FB00023C3}"/>
              </a:ext>
            </a:extLst>
          </p:cNvPr>
          <p:cNvGrpSpPr/>
          <p:nvPr/>
        </p:nvGrpSpPr>
        <p:grpSpPr>
          <a:xfrm>
            <a:off x="4867644" y="2452644"/>
            <a:ext cx="2456711" cy="1952711"/>
            <a:chOff x="4381014" y="7333600"/>
            <a:chExt cx="2456711" cy="1952711"/>
          </a:xfrm>
        </p:grpSpPr>
        <p:sp>
          <p:nvSpPr>
            <p:cNvPr id="3" name="Freeform 30">
              <a:extLst>
                <a:ext uri="{FF2B5EF4-FFF2-40B4-BE49-F238E27FC236}">
                  <a16:creationId xmlns:a16="http://schemas.microsoft.com/office/drawing/2014/main" id="{6D0E6BC7-194A-46C3-8D3A-B79677DD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041" y="8099616"/>
              <a:ext cx="948001" cy="238595"/>
            </a:xfrm>
            <a:custGeom>
              <a:avLst/>
              <a:gdLst>
                <a:gd name="T0" fmla="*/ 8 w 164"/>
                <a:gd name="T1" fmla="*/ 33 h 38"/>
                <a:gd name="T2" fmla="*/ 4 w 164"/>
                <a:gd name="T3" fmla="*/ 29 h 38"/>
                <a:gd name="T4" fmla="*/ 0 w 164"/>
                <a:gd name="T5" fmla="*/ 25 h 38"/>
                <a:gd name="T6" fmla="*/ 0 w 164"/>
                <a:gd name="T7" fmla="*/ 25 h 38"/>
                <a:gd name="T8" fmla="*/ 4 w 164"/>
                <a:gd name="T9" fmla="*/ 21 h 38"/>
                <a:gd name="T10" fmla="*/ 12 w 164"/>
                <a:gd name="T11" fmla="*/ 21 h 38"/>
                <a:gd name="T12" fmla="*/ 17 w 164"/>
                <a:gd name="T13" fmla="*/ 16 h 38"/>
                <a:gd name="T14" fmla="*/ 21 w 164"/>
                <a:gd name="T15" fmla="*/ 16 h 38"/>
                <a:gd name="T16" fmla="*/ 25 w 164"/>
                <a:gd name="T17" fmla="*/ 16 h 38"/>
                <a:gd name="T18" fmla="*/ 29 w 164"/>
                <a:gd name="T19" fmla="*/ 16 h 38"/>
                <a:gd name="T20" fmla="*/ 38 w 164"/>
                <a:gd name="T21" fmla="*/ 16 h 38"/>
                <a:gd name="T22" fmla="*/ 42 w 164"/>
                <a:gd name="T23" fmla="*/ 12 h 38"/>
                <a:gd name="T24" fmla="*/ 50 w 164"/>
                <a:gd name="T25" fmla="*/ 12 h 38"/>
                <a:gd name="T26" fmla="*/ 59 w 164"/>
                <a:gd name="T27" fmla="*/ 12 h 38"/>
                <a:gd name="T28" fmla="*/ 71 w 164"/>
                <a:gd name="T29" fmla="*/ 8 h 38"/>
                <a:gd name="T30" fmla="*/ 84 w 164"/>
                <a:gd name="T31" fmla="*/ 8 h 38"/>
                <a:gd name="T32" fmla="*/ 97 w 164"/>
                <a:gd name="T33" fmla="*/ 4 h 38"/>
                <a:gd name="T34" fmla="*/ 105 w 164"/>
                <a:gd name="T35" fmla="*/ 4 h 38"/>
                <a:gd name="T36" fmla="*/ 113 w 164"/>
                <a:gd name="T37" fmla="*/ 0 h 38"/>
                <a:gd name="T38" fmla="*/ 122 w 164"/>
                <a:gd name="T39" fmla="*/ 0 h 38"/>
                <a:gd name="T40" fmla="*/ 126 w 164"/>
                <a:gd name="T41" fmla="*/ 0 h 38"/>
                <a:gd name="T42" fmla="*/ 130 w 164"/>
                <a:gd name="T43" fmla="*/ 0 h 38"/>
                <a:gd name="T44" fmla="*/ 134 w 164"/>
                <a:gd name="T45" fmla="*/ 0 h 38"/>
                <a:gd name="T46" fmla="*/ 139 w 164"/>
                <a:gd name="T47" fmla="*/ 0 h 38"/>
                <a:gd name="T48" fmla="*/ 143 w 164"/>
                <a:gd name="T49" fmla="*/ 0 h 38"/>
                <a:gd name="T50" fmla="*/ 156 w 164"/>
                <a:gd name="T51" fmla="*/ 4 h 38"/>
                <a:gd name="T52" fmla="*/ 160 w 164"/>
                <a:gd name="T53" fmla="*/ 4 h 38"/>
                <a:gd name="T54" fmla="*/ 160 w 164"/>
                <a:gd name="T55" fmla="*/ 8 h 38"/>
                <a:gd name="T56" fmla="*/ 164 w 164"/>
                <a:gd name="T57" fmla="*/ 12 h 38"/>
                <a:gd name="T58" fmla="*/ 160 w 164"/>
                <a:gd name="T59" fmla="*/ 12 h 38"/>
                <a:gd name="T60" fmla="*/ 160 w 164"/>
                <a:gd name="T61" fmla="*/ 16 h 38"/>
                <a:gd name="T62" fmla="*/ 156 w 164"/>
                <a:gd name="T63" fmla="*/ 16 h 38"/>
                <a:gd name="T64" fmla="*/ 151 w 164"/>
                <a:gd name="T65" fmla="*/ 21 h 38"/>
                <a:gd name="T66" fmla="*/ 147 w 164"/>
                <a:gd name="T67" fmla="*/ 21 h 38"/>
                <a:gd name="T68" fmla="*/ 139 w 164"/>
                <a:gd name="T69" fmla="*/ 25 h 38"/>
                <a:gd name="T70" fmla="*/ 130 w 164"/>
                <a:gd name="T71" fmla="*/ 25 h 38"/>
                <a:gd name="T72" fmla="*/ 118 w 164"/>
                <a:gd name="T73" fmla="*/ 25 h 38"/>
                <a:gd name="T74" fmla="*/ 105 w 164"/>
                <a:gd name="T75" fmla="*/ 29 h 38"/>
                <a:gd name="T76" fmla="*/ 84 w 164"/>
                <a:gd name="T77" fmla="*/ 33 h 38"/>
                <a:gd name="T78" fmla="*/ 63 w 164"/>
                <a:gd name="T79" fmla="*/ 33 h 38"/>
                <a:gd name="T80" fmla="*/ 55 w 164"/>
                <a:gd name="T81" fmla="*/ 33 h 38"/>
                <a:gd name="T82" fmla="*/ 46 w 164"/>
                <a:gd name="T83" fmla="*/ 38 h 38"/>
                <a:gd name="T84" fmla="*/ 38 w 164"/>
                <a:gd name="T85" fmla="*/ 38 h 38"/>
                <a:gd name="T86" fmla="*/ 33 w 164"/>
                <a:gd name="T87" fmla="*/ 38 h 38"/>
                <a:gd name="T88" fmla="*/ 25 w 164"/>
                <a:gd name="T89" fmla="*/ 38 h 38"/>
                <a:gd name="T90" fmla="*/ 17 w 164"/>
                <a:gd name="T91" fmla="*/ 38 h 38"/>
                <a:gd name="T92" fmla="*/ 12 w 164"/>
                <a:gd name="T93" fmla="*/ 33 h 38"/>
                <a:gd name="T94" fmla="*/ 8 w 164"/>
                <a:gd name="T95" fmla="*/ 33 h 38"/>
                <a:gd name="T96" fmla="*/ 8 w 164"/>
                <a:gd name="T97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4" h="38">
                  <a:moveTo>
                    <a:pt x="8" y="33"/>
                  </a:moveTo>
                  <a:lnTo>
                    <a:pt x="4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29" y="16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50" y="12"/>
                  </a:lnTo>
                  <a:lnTo>
                    <a:pt x="59" y="12"/>
                  </a:lnTo>
                  <a:lnTo>
                    <a:pt x="71" y="8"/>
                  </a:lnTo>
                  <a:lnTo>
                    <a:pt x="84" y="8"/>
                  </a:lnTo>
                  <a:lnTo>
                    <a:pt x="97" y="4"/>
                  </a:lnTo>
                  <a:lnTo>
                    <a:pt x="105" y="4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0" y="8"/>
                  </a:lnTo>
                  <a:lnTo>
                    <a:pt x="164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56" y="16"/>
                  </a:lnTo>
                  <a:lnTo>
                    <a:pt x="151" y="21"/>
                  </a:lnTo>
                  <a:lnTo>
                    <a:pt x="147" y="21"/>
                  </a:lnTo>
                  <a:lnTo>
                    <a:pt x="139" y="25"/>
                  </a:lnTo>
                  <a:lnTo>
                    <a:pt x="130" y="25"/>
                  </a:lnTo>
                  <a:lnTo>
                    <a:pt x="118" y="25"/>
                  </a:lnTo>
                  <a:lnTo>
                    <a:pt x="105" y="29"/>
                  </a:lnTo>
                  <a:lnTo>
                    <a:pt x="84" y="33"/>
                  </a:lnTo>
                  <a:lnTo>
                    <a:pt x="63" y="33"/>
                  </a:lnTo>
                  <a:lnTo>
                    <a:pt x="55" y="33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33" y="38"/>
                  </a:lnTo>
                  <a:lnTo>
                    <a:pt x="25" y="38"/>
                  </a:lnTo>
                  <a:lnTo>
                    <a:pt x="17" y="38"/>
                  </a:lnTo>
                  <a:lnTo>
                    <a:pt x="12" y="33"/>
                  </a:lnTo>
                  <a:lnTo>
                    <a:pt x="8" y="33"/>
                  </a:lnTo>
                  <a:lnTo>
                    <a:pt x="8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1">
              <a:extLst>
                <a:ext uri="{FF2B5EF4-FFF2-40B4-BE49-F238E27FC236}">
                  <a16:creationId xmlns:a16="http://schemas.microsoft.com/office/drawing/2014/main" id="{43C10E81-D2A8-4998-9DE4-EE29CDBA1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014" y="7490569"/>
              <a:ext cx="1000027" cy="1770627"/>
            </a:xfrm>
            <a:custGeom>
              <a:avLst/>
              <a:gdLst>
                <a:gd name="T0" fmla="*/ 34 w 173"/>
                <a:gd name="T1" fmla="*/ 265 h 282"/>
                <a:gd name="T2" fmla="*/ 21 w 173"/>
                <a:gd name="T3" fmla="*/ 273 h 282"/>
                <a:gd name="T4" fmla="*/ 9 w 173"/>
                <a:gd name="T5" fmla="*/ 278 h 282"/>
                <a:gd name="T6" fmla="*/ 4 w 173"/>
                <a:gd name="T7" fmla="*/ 282 h 282"/>
                <a:gd name="T8" fmla="*/ 0 w 173"/>
                <a:gd name="T9" fmla="*/ 278 h 282"/>
                <a:gd name="T10" fmla="*/ 0 w 173"/>
                <a:gd name="T11" fmla="*/ 278 h 282"/>
                <a:gd name="T12" fmla="*/ 0 w 173"/>
                <a:gd name="T13" fmla="*/ 273 h 282"/>
                <a:gd name="T14" fmla="*/ 4 w 173"/>
                <a:gd name="T15" fmla="*/ 269 h 282"/>
                <a:gd name="T16" fmla="*/ 9 w 173"/>
                <a:gd name="T17" fmla="*/ 265 h 282"/>
                <a:gd name="T18" fmla="*/ 13 w 173"/>
                <a:gd name="T19" fmla="*/ 261 h 282"/>
                <a:gd name="T20" fmla="*/ 21 w 173"/>
                <a:gd name="T21" fmla="*/ 252 h 282"/>
                <a:gd name="T22" fmla="*/ 26 w 173"/>
                <a:gd name="T23" fmla="*/ 244 h 282"/>
                <a:gd name="T24" fmla="*/ 38 w 173"/>
                <a:gd name="T25" fmla="*/ 235 h 282"/>
                <a:gd name="T26" fmla="*/ 55 w 173"/>
                <a:gd name="T27" fmla="*/ 219 h 282"/>
                <a:gd name="T28" fmla="*/ 72 w 173"/>
                <a:gd name="T29" fmla="*/ 202 h 282"/>
                <a:gd name="T30" fmla="*/ 89 w 173"/>
                <a:gd name="T31" fmla="*/ 181 h 282"/>
                <a:gd name="T32" fmla="*/ 97 w 173"/>
                <a:gd name="T33" fmla="*/ 160 h 282"/>
                <a:gd name="T34" fmla="*/ 110 w 173"/>
                <a:gd name="T35" fmla="*/ 143 h 282"/>
                <a:gd name="T36" fmla="*/ 118 w 173"/>
                <a:gd name="T37" fmla="*/ 122 h 282"/>
                <a:gd name="T38" fmla="*/ 122 w 173"/>
                <a:gd name="T39" fmla="*/ 97 h 282"/>
                <a:gd name="T40" fmla="*/ 127 w 173"/>
                <a:gd name="T41" fmla="*/ 71 h 282"/>
                <a:gd name="T42" fmla="*/ 131 w 173"/>
                <a:gd name="T43" fmla="*/ 59 h 282"/>
                <a:gd name="T44" fmla="*/ 131 w 173"/>
                <a:gd name="T45" fmla="*/ 50 h 282"/>
                <a:gd name="T46" fmla="*/ 131 w 173"/>
                <a:gd name="T47" fmla="*/ 38 h 282"/>
                <a:gd name="T48" fmla="*/ 131 w 173"/>
                <a:gd name="T49" fmla="*/ 34 h 282"/>
                <a:gd name="T50" fmla="*/ 131 w 173"/>
                <a:gd name="T51" fmla="*/ 25 h 282"/>
                <a:gd name="T52" fmla="*/ 131 w 173"/>
                <a:gd name="T53" fmla="*/ 21 h 282"/>
                <a:gd name="T54" fmla="*/ 131 w 173"/>
                <a:gd name="T55" fmla="*/ 17 h 282"/>
                <a:gd name="T56" fmla="*/ 127 w 173"/>
                <a:gd name="T57" fmla="*/ 13 h 282"/>
                <a:gd name="T58" fmla="*/ 127 w 173"/>
                <a:gd name="T59" fmla="*/ 13 h 282"/>
                <a:gd name="T60" fmla="*/ 127 w 173"/>
                <a:gd name="T61" fmla="*/ 8 h 282"/>
                <a:gd name="T62" fmla="*/ 127 w 173"/>
                <a:gd name="T63" fmla="*/ 4 h 282"/>
                <a:gd name="T64" fmla="*/ 131 w 173"/>
                <a:gd name="T65" fmla="*/ 0 h 282"/>
                <a:gd name="T66" fmla="*/ 135 w 173"/>
                <a:gd name="T67" fmla="*/ 0 h 282"/>
                <a:gd name="T68" fmla="*/ 143 w 173"/>
                <a:gd name="T69" fmla="*/ 0 h 282"/>
                <a:gd name="T70" fmla="*/ 156 w 173"/>
                <a:gd name="T71" fmla="*/ 0 h 282"/>
                <a:gd name="T72" fmla="*/ 173 w 173"/>
                <a:gd name="T73" fmla="*/ 8 h 282"/>
                <a:gd name="T74" fmla="*/ 173 w 173"/>
                <a:gd name="T75" fmla="*/ 25 h 282"/>
                <a:gd name="T76" fmla="*/ 173 w 173"/>
                <a:gd name="T77" fmla="*/ 42 h 282"/>
                <a:gd name="T78" fmla="*/ 169 w 173"/>
                <a:gd name="T79" fmla="*/ 63 h 282"/>
                <a:gd name="T80" fmla="*/ 164 w 173"/>
                <a:gd name="T81" fmla="*/ 80 h 282"/>
                <a:gd name="T82" fmla="*/ 160 w 173"/>
                <a:gd name="T83" fmla="*/ 101 h 282"/>
                <a:gd name="T84" fmla="*/ 156 w 173"/>
                <a:gd name="T85" fmla="*/ 118 h 282"/>
                <a:gd name="T86" fmla="*/ 143 w 173"/>
                <a:gd name="T87" fmla="*/ 156 h 282"/>
                <a:gd name="T88" fmla="*/ 135 w 173"/>
                <a:gd name="T89" fmla="*/ 172 h 282"/>
                <a:gd name="T90" fmla="*/ 122 w 173"/>
                <a:gd name="T91" fmla="*/ 185 h 282"/>
                <a:gd name="T92" fmla="*/ 110 w 173"/>
                <a:gd name="T93" fmla="*/ 202 h 282"/>
                <a:gd name="T94" fmla="*/ 97 w 173"/>
                <a:gd name="T95" fmla="*/ 219 h 282"/>
                <a:gd name="T96" fmla="*/ 80 w 173"/>
                <a:gd name="T97" fmla="*/ 231 h 282"/>
                <a:gd name="T98" fmla="*/ 68 w 173"/>
                <a:gd name="T99" fmla="*/ 244 h 282"/>
                <a:gd name="T100" fmla="*/ 51 w 173"/>
                <a:gd name="T101" fmla="*/ 256 h 282"/>
                <a:gd name="T102" fmla="*/ 34 w 173"/>
                <a:gd name="T103" fmla="*/ 265 h 282"/>
                <a:gd name="T104" fmla="*/ 34 w 173"/>
                <a:gd name="T105" fmla="*/ 26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282">
                  <a:moveTo>
                    <a:pt x="34" y="265"/>
                  </a:moveTo>
                  <a:lnTo>
                    <a:pt x="21" y="273"/>
                  </a:lnTo>
                  <a:lnTo>
                    <a:pt x="9" y="278"/>
                  </a:lnTo>
                  <a:lnTo>
                    <a:pt x="4" y="282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0" y="273"/>
                  </a:lnTo>
                  <a:lnTo>
                    <a:pt x="4" y="269"/>
                  </a:lnTo>
                  <a:lnTo>
                    <a:pt x="9" y="265"/>
                  </a:lnTo>
                  <a:lnTo>
                    <a:pt x="13" y="261"/>
                  </a:lnTo>
                  <a:lnTo>
                    <a:pt x="21" y="252"/>
                  </a:lnTo>
                  <a:lnTo>
                    <a:pt x="26" y="244"/>
                  </a:lnTo>
                  <a:lnTo>
                    <a:pt x="38" y="235"/>
                  </a:lnTo>
                  <a:lnTo>
                    <a:pt x="55" y="219"/>
                  </a:lnTo>
                  <a:lnTo>
                    <a:pt x="72" y="202"/>
                  </a:lnTo>
                  <a:lnTo>
                    <a:pt x="89" y="181"/>
                  </a:lnTo>
                  <a:lnTo>
                    <a:pt x="97" y="160"/>
                  </a:lnTo>
                  <a:lnTo>
                    <a:pt x="110" y="143"/>
                  </a:lnTo>
                  <a:lnTo>
                    <a:pt x="118" y="122"/>
                  </a:lnTo>
                  <a:lnTo>
                    <a:pt x="122" y="97"/>
                  </a:lnTo>
                  <a:lnTo>
                    <a:pt x="127" y="71"/>
                  </a:lnTo>
                  <a:lnTo>
                    <a:pt x="131" y="59"/>
                  </a:lnTo>
                  <a:lnTo>
                    <a:pt x="131" y="50"/>
                  </a:lnTo>
                  <a:lnTo>
                    <a:pt x="131" y="38"/>
                  </a:lnTo>
                  <a:lnTo>
                    <a:pt x="131" y="34"/>
                  </a:lnTo>
                  <a:lnTo>
                    <a:pt x="131" y="25"/>
                  </a:lnTo>
                  <a:lnTo>
                    <a:pt x="131" y="21"/>
                  </a:lnTo>
                  <a:lnTo>
                    <a:pt x="131" y="17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3" y="0"/>
                  </a:lnTo>
                  <a:lnTo>
                    <a:pt x="156" y="0"/>
                  </a:lnTo>
                  <a:lnTo>
                    <a:pt x="173" y="8"/>
                  </a:lnTo>
                  <a:lnTo>
                    <a:pt x="173" y="25"/>
                  </a:lnTo>
                  <a:lnTo>
                    <a:pt x="173" y="42"/>
                  </a:lnTo>
                  <a:lnTo>
                    <a:pt x="169" y="63"/>
                  </a:lnTo>
                  <a:lnTo>
                    <a:pt x="164" y="80"/>
                  </a:lnTo>
                  <a:lnTo>
                    <a:pt x="160" y="101"/>
                  </a:lnTo>
                  <a:lnTo>
                    <a:pt x="156" y="118"/>
                  </a:lnTo>
                  <a:lnTo>
                    <a:pt x="143" y="156"/>
                  </a:lnTo>
                  <a:lnTo>
                    <a:pt x="135" y="172"/>
                  </a:lnTo>
                  <a:lnTo>
                    <a:pt x="122" y="185"/>
                  </a:lnTo>
                  <a:lnTo>
                    <a:pt x="110" y="202"/>
                  </a:lnTo>
                  <a:lnTo>
                    <a:pt x="97" y="219"/>
                  </a:lnTo>
                  <a:lnTo>
                    <a:pt x="80" y="231"/>
                  </a:lnTo>
                  <a:lnTo>
                    <a:pt x="68" y="244"/>
                  </a:lnTo>
                  <a:lnTo>
                    <a:pt x="51" y="256"/>
                  </a:lnTo>
                  <a:lnTo>
                    <a:pt x="34" y="265"/>
                  </a:lnTo>
                  <a:lnTo>
                    <a:pt x="34" y="26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2">
              <a:extLst>
                <a:ext uri="{FF2B5EF4-FFF2-40B4-BE49-F238E27FC236}">
                  <a16:creationId xmlns:a16="http://schemas.microsoft.com/office/drawing/2014/main" id="{63A1A974-D5A6-4018-888A-9FED5C29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649" y="7333600"/>
              <a:ext cx="1190782" cy="527421"/>
            </a:xfrm>
            <a:custGeom>
              <a:avLst/>
              <a:gdLst>
                <a:gd name="T0" fmla="*/ 147 w 206"/>
                <a:gd name="T1" fmla="*/ 80 h 84"/>
                <a:gd name="T2" fmla="*/ 113 w 206"/>
                <a:gd name="T3" fmla="*/ 84 h 84"/>
                <a:gd name="T4" fmla="*/ 122 w 206"/>
                <a:gd name="T5" fmla="*/ 67 h 84"/>
                <a:gd name="T6" fmla="*/ 126 w 206"/>
                <a:gd name="T7" fmla="*/ 50 h 84"/>
                <a:gd name="T8" fmla="*/ 130 w 206"/>
                <a:gd name="T9" fmla="*/ 46 h 84"/>
                <a:gd name="T10" fmla="*/ 130 w 206"/>
                <a:gd name="T11" fmla="*/ 38 h 84"/>
                <a:gd name="T12" fmla="*/ 134 w 206"/>
                <a:gd name="T13" fmla="*/ 33 h 84"/>
                <a:gd name="T14" fmla="*/ 134 w 206"/>
                <a:gd name="T15" fmla="*/ 33 h 84"/>
                <a:gd name="T16" fmla="*/ 130 w 206"/>
                <a:gd name="T17" fmla="*/ 33 h 84"/>
                <a:gd name="T18" fmla="*/ 126 w 206"/>
                <a:gd name="T19" fmla="*/ 33 h 84"/>
                <a:gd name="T20" fmla="*/ 118 w 206"/>
                <a:gd name="T21" fmla="*/ 33 h 84"/>
                <a:gd name="T22" fmla="*/ 105 w 206"/>
                <a:gd name="T23" fmla="*/ 38 h 84"/>
                <a:gd name="T24" fmla="*/ 76 w 206"/>
                <a:gd name="T25" fmla="*/ 42 h 84"/>
                <a:gd name="T26" fmla="*/ 50 w 206"/>
                <a:gd name="T27" fmla="*/ 46 h 84"/>
                <a:gd name="T28" fmla="*/ 25 w 206"/>
                <a:gd name="T29" fmla="*/ 50 h 84"/>
                <a:gd name="T30" fmla="*/ 0 w 206"/>
                <a:gd name="T31" fmla="*/ 50 h 84"/>
                <a:gd name="T32" fmla="*/ 0 w 206"/>
                <a:gd name="T33" fmla="*/ 29 h 84"/>
                <a:gd name="T34" fmla="*/ 25 w 206"/>
                <a:gd name="T35" fmla="*/ 29 h 84"/>
                <a:gd name="T36" fmla="*/ 46 w 206"/>
                <a:gd name="T37" fmla="*/ 25 h 84"/>
                <a:gd name="T38" fmla="*/ 88 w 206"/>
                <a:gd name="T39" fmla="*/ 16 h 84"/>
                <a:gd name="T40" fmla="*/ 105 w 206"/>
                <a:gd name="T41" fmla="*/ 16 h 84"/>
                <a:gd name="T42" fmla="*/ 122 w 206"/>
                <a:gd name="T43" fmla="*/ 12 h 84"/>
                <a:gd name="T44" fmla="*/ 130 w 206"/>
                <a:gd name="T45" fmla="*/ 8 h 84"/>
                <a:gd name="T46" fmla="*/ 134 w 206"/>
                <a:gd name="T47" fmla="*/ 4 h 84"/>
                <a:gd name="T48" fmla="*/ 139 w 206"/>
                <a:gd name="T49" fmla="*/ 4 h 84"/>
                <a:gd name="T50" fmla="*/ 143 w 206"/>
                <a:gd name="T51" fmla="*/ 0 h 84"/>
                <a:gd name="T52" fmla="*/ 147 w 206"/>
                <a:gd name="T53" fmla="*/ 0 h 84"/>
                <a:gd name="T54" fmla="*/ 151 w 206"/>
                <a:gd name="T55" fmla="*/ 0 h 84"/>
                <a:gd name="T56" fmla="*/ 155 w 206"/>
                <a:gd name="T57" fmla="*/ 4 h 84"/>
                <a:gd name="T58" fmla="*/ 164 w 206"/>
                <a:gd name="T59" fmla="*/ 4 h 84"/>
                <a:gd name="T60" fmla="*/ 172 w 206"/>
                <a:gd name="T61" fmla="*/ 8 h 84"/>
                <a:gd name="T62" fmla="*/ 181 w 206"/>
                <a:gd name="T63" fmla="*/ 12 h 84"/>
                <a:gd name="T64" fmla="*/ 189 w 206"/>
                <a:gd name="T65" fmla="*/ 16 h 84"/>
                <a:gd name="T66" fmla="*/ 198 w 206"/>
                <a:gd name="T67" fmla="*/ 21 h 84"/>
                <a:gd name="T68" fmla="*/ 202 w 206"/>
                <a:gd name="T69" fmla="*/ 25 h 84"/>
                <a:gd name="T70" fmla="*/ 206 w 206"/>
                <a:gd name="T71" fmla="*/ 29 h 84"/>
                <a:gd name="T72" fmla="*/ 206 w 206"/>
                <a:gd name="T73" fmla="*/ 33 h 84"/>
                <a:gd name="T74" fmla="*/ 202 w 206"/>
                <a:gd name="T75" fmla="*/ 38 h 84"/>
                <a:gd name="T76" fmla="*/ 198 w 206"/>
                <a:gd name="T77" fmla="*/ 38 h 84"/>
                <a:gd name="T78" fmla="*/ 189 w 206"/>
                <a:gd name="T79" fmla="*/ 42 h 84"/>
                <a:gd name="T80" fmla="*/ 181 w 206"/>
                <a:gd name="T81" fmla="*/ 46 h 84"/>
                <a:gd name="T82" fmla="*/ 172 w 206"/>
                <a:gd name="T83" fmla="*/ 54 h 84"/>
                <a:gd name="T84" fmla="*/ 160 w 206"/>
                <a:gd name="T85" fmla="*/ 63 h 84"/>
                <a:gd name="T86" fmla="*/ 147 w 206"/>
                <a:gd name="T87" fmla="*/ 80 h 84"/>
                <a:gd name="T88" fmla="*/ 147 w 206"/>
                <a:gd name="T89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6" h="84">
                  <a:moveTo>
                    <a:pt x="147" y="80"/>
                  </a:moveTo>
                  <a:lnTo>
                    <a:pt x="113" y="84"/>
                  </a:lnTo>
                  <a:lnTo>
                    <a:pt x="122" y="67"/>
                  </a:lnTo>
                  <a:lnTo>
                    <a:pt x="126" y="50"/>
                  </a:lnTo>
                  <a:lnTo>
                    <a:pt x="130" y="46"/>
                  </a:lnTo>
                  <a:lnTo>
                    <a:pt x="130" y="38"/>
                  </a:lnTo>
                  <a:lnTo>
                    <a:pt x="134" y="33"/>
                  </a:lnTo>
                  <a:lnTo>
                    <a:pt x="134" y="33"/>
                  </a:lnTo>
                  <a:lnTo>
                    <a:pt x="130" y="33"/>
                  </a:lnTo>
                  <a:lnTo>
                    <a:pt x="126" y="33"/>
                  </a:lnTo>
                  <a:lnTo>
                    <a:pt x="118" y="33"/>
                  </a:lnTo>
                  <a:lnTo>
                    <a:pt x="105" y="38"/>
                  </a:lnTo>
                  <a:lnTo>
                    <a:pt x="76" y="42"/>
                  </a:lnTo>
                  <a:lnTo>
                    <a:pt x="50" y="46"/>
                  </a:lnTo>
                  <a:lnTo>
                    <a:pt x="25" y="50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46" y="25"/>
                  </a:lnTo>
                  <a:lnTo>
                    <a:pt x="88" y="16"/>
                  </a:lnTo>
                  <a:lnTo>
                    <a:pt x="105" y="16"/>
                  </a:lnTo>
                  <a:lnTo>
                    <a:pt x="122" y="12"/>
                  </a:lnTo>
                  <a:lnTo>
                    <a:pt x="130" y="8"/>
                  </a:lnTo>
                  <a:lnTo>
                    <a:pt x="134" y="4"/>
                  </a:lnTo>
                  <a:lnTo>
                    <a:pt x="139" y="4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4"/>
                  </a:lnTo>
                  <a:lnTo>
                    <a:pt x="164" y="4"/>
                  </a:lnTo>
                  <a:lnTo>
                    <a:pt x="172" y="8"/>
                  </a:lnTo>
                  <a:lnTo>
                    <a:pt x="181" y="12"/>
                  </a:lnTo>
                  <a:lnTo>
                    <a:pt x="189" y="16"/>
                  </a:lnTo>
                  <a:lnTo>
                    <a:pt x="198" y="21"/>
                  </a:lnTo>
                  <a:lnTo>
                    <a:pt x="202" y="25"/>
                  </a:lnTo>
                  <a:lnTo>
                    <a:pt x="206" y="29"/>
                  </a:lnTo>
                  <a:lnTo>
                    <a:pt x="206" y="33"/>
                  </a:lnTo>
                  <a:lnTo>
                    <a:pt x="202" y="38"/>
                  </a:lnTo>
                  <a:lnTo>
                    <a:pt x="198" y="38"/>
                  </a:lnTo>
                  <a:lnTo>
                    <a:pt x="189" y="42"/>
                  </a:lnTo>
                  <a:lnTo>
                    <a:pt x="181" y="46"/>
                  </a:lnTo>
                  <a:lnTo>
                    <a:pt x="172" y="54"/>
                  </a:lnTo>
                  <a:lnTo>
                    <a:pt x="160" y="63"/>
                  </a:lnTo>
                  <a:lnTo>
                    <a:pt x="147" y="80"/>
                  </a:lnTo>
                  <a:lnTo>
                    <a:pt x="147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3">
              <a:extLst>
                <a:ext uri="{FF2B5EF4-FFF2-40B4-BE49-F238E27FC236}">
                  <a16:creationId xmlns:a16="http://schemas.microsoft.com/office/drawing/2014/main" id="{6A46CB59-3673-4005-88BC-5F6DD52DA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649" y="7804510"/>
              <a:ext cx="924879" cy="163249"/>
            </a:xfrm>
            <a:custGeom>
              <a:avLst/>
              <a:gdLst>
                <a:gd name="T0" fmla="*/ 4 w 160"/>
                <a:gd name="T1" fmla="*/ 26 h 26"/>
                <a:gd name="T2" fmla="*/ 0 w 160"/>
                <a:gd name="T3" fmla="*/ 21 h 26"/>
                <a:gd name="T4" fmla="*/ 12 w 160"/>
                <a:gd name="T5" fmla="*/ 17 h 26"/>
                <a:gd name="T6" fmla="*/ 29 w 160"/>
                <a:gd name="T7" fmla="*/ 17 h 26"/>
                <a:gd name="T8" fmla="*/ 50 w 160"/>
                <a:gd name="T9" fmla="*/ 13 h 26"/>
                <a:gd name="T10" fmla="*/ 71 w 160"/>
                <a:gd name="T11" fmla="*/ 9 h 26"/>
                <a:gd name="T12" fmla="*/ 97 w 160"/>
                <a:gd name="T13" fmla="*/ 5 h 26"/>
                <a:gd name="T14" fmla="*/ 113 w 160"/>
                <a:gd name="T15" fmla="*/ 0 h 26"/>
                <a:gd name="T16" fmla="*/ 130 w 160"/>
                <a:gd name="T17" fmla="*/ 0 h 26"/>
                <a:gd name="T18" fmla="*/ 139 w 160"/>
                <a:gd name="T19" fmla="*/ 0 h 26"/>
                <a:gd name="T20" fmla="*/ 147 w 160"/>
                <a:gd name="T21" fmla="*/ 0 h 26"/>
                <a:gd name="T22" fmla="*/ 151 w 160"/>
                <a:gd name="T23" fmla="*/ 0 h 26"/>
                <a:gd name="T24" fmla="*/ 155 w 160"/>
                <a:gd name="T25" fmla="*/ 0 h 26"/>
                <a:gd name="T26" fmla="*/ 155 w 160"/>
                <a:gd name="T27" fmla="*/ 0 h 26"/>
                <a:gd name="T28" fmla="*/ 160 w 160"/>
                <a:gd name="T29" fmla="*/ 5 h 26"/>
                <a:gd name="T30" fmla="*/ 160 w 160"/>
                <a:gd name="T31" fmla="*/ 5 h 26"/>
                <a:gd name="T32" fmla="*/ 155 w 160"/>
                <a:gd name="T33" fmla="*/ 5 h 26"/>
                <a:gd name="T34" fmla="*/ 151 w 160"/>
                <a:gd name="T35" fmla="*/ 5 h 26"/>
                <a:gd name="T36" fmla="*/ 147 w 160"/>
                <a:gd name="T37" fmla="*/ 9 h 26"/>
                <a:gd name="T38" fmla="*/ 143 w 160"/>
                <a:gd name="T39" fmla="*/ 9 h 26"/>
                <a:gd name="T40" fmla="*/ 130 w 160"/>
                <a:gd name="T41" fmla="*/ 9 h 26"/>
                <a:gd name="T42" fmla="*/ 113 w 160"/>
                <a:gd name="T43" fmla="*/ 13 h 26"/>
                <a:gd name="T44" fmla="*/ 92 w 160"/>
                <a:gd name="T45" fmla="*/ 13 h 26"/>
                <a:gd name="T46" fmla="*/ 67 w 160"/>
                <a:gd name="T47" fmla="*/ 17 h 26"/>
                <a:gd name="T48" fmla="*/ 38 w 160"/>
                <a:gd name="T49" fmla="*/ 21 h 26"/>
                <a:gd name="T50" fmla="*/ 4 w 160"/>
                <a:gd name="T51" fmla="*/ 26 h 26"/>
                <a:gd name="T52" fmla="*/ 4 w 160"/>
                <a:gd name="T5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0" h="26">
                  <a:moveTo>
                    <a:pt x="4" y="26"/>
                  </a:moveTo>
                  <a:lnTo>
                    <a:pt x="0" y="21"/>
                  </a:lnTo>
                  <a:lnTo>
                    <a:pt x="12" y="17"/>
                  </a:lnTo>
                  <a:lnTo>
                    <a:pt x="29" y="17"/>
                  </a:lnTo>
                  <a:lnTo>
                    <a:pt x="50" y="13"/>
                  </a:lnTo>
                  <a:lnTo>
                    <a:pt x="71" y="9"/>
                  </a:lnTo>
                  <a:lnTo>
                    <a:pt x="97" y="5"/>
                  </a:lnTo>
                  <a:lnTo>
                    <a:pt x="113" y="0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55" y="5"/>
                  </a:lnTo>
                  <a:lnTo>
                    <a:pt x="151" y="5"/>
                  </a:lnTo>
                  <a:lnTo>
                    <a:pt x="147" y="9"/>
                  </a:lnTo>
                  <a:lnTo>
                    <a:pt x="143" y="9"/>
                  </a:lnTo>
                  <a:lnTo>
                    <a:pt x="130" y="9"/>
                  </a:lnTo>
                  <a:lnTo>
                    <a:pt x="113" y="13"/>
                  </a:lnTo>
                  <a:lnTo>
                    <a:pt x="92" y="13"/>
                  </a:lnTo>
                  <a:lnTo>
                    <a:pt x="67" y="17"/>
                  </a:lnTo>
                  <a:lnTo>
                    <a:pt x="38" y="21"/>
                  </a:lnTo>
                  <a:lnTo>
                    <a:pt x="4" y="26"/>
                  </a:lnTo>
                  <a:lnTo>
                    <a:pt x="4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4">
              <a:extLst>
                <a:ext uri="{FF2B5EF4-FFF2-40B4-BE49-F238E27FC236}">
                  <a16:creationId xmlns:a16="http://schemas.microsoft.com/office/drawing/2014/main" id="{BC5008AE-942F-4E1A-BB0A-BDA303E75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504" y="8601922"/>
              <a:ext cx="1121416" cy="659278"/>
            </a:xfrm>
            <a:custGeom>
              <a:avLst/>
              <a:gdLst>
                <a:gd name="T0" fmla="*/ 46 w 194"/>
                <a:gd name="T1" fmla="*/ 92 h 105"/>
                <a:gd name="T2" fmla="*/ 21 w 194"/>
                <a:gd name="T3" fmla="*/ 101 h 105"/>
                <a:gd name="T4" fmla="*/ 13 w 194"/>
                <a:gd name="T5" fmla="*/ 105 h 105"/>
                <a:gd name="T6" fmla="*/ 4 w 194"/>
                <a:gd name="T7" fmla="*/ 105 h 105"/>
                <a:gd name="T8" fmla="*/ 4 w 194"/>
                <a:gd name="T9" fmla="*/ 105 h 105"/>
                <a:gd name="T10" fmla="*/ 0 w 194"/>
                <a:gd name="T11" fmla="*/ 96 h 105"/>
                <a:gd name="T12" fmla="*/ 0 w 194"/>
                <a:gd name="T13" fmla="*/ 88 h 105"/>
                <a:gd name="T14" fmla="*/ 4 w 194"/>
                <a:gd name="T15" fmla="*/ 84 h 105"/>
                <a:gd name="T16" fmla="*/ 9 w 194"/>
                <a:gd name="T17" fmla="*/ 79 h 105"/>
                <a:gd name="T18" fmla="*/ 21 w 194"/>
                <a:gd name="T19" fmla="*/ 75 h 105"/>
                <a:gd name="T20" fmla="*/ 38 w 194"/>
                <a:gd name="T21" fmla="*/ 67 h 105"/>
                <a:gd name="T22" fmla="*/ 55 w 194"/>
                <a:gd name="T23" fmla="*/ 50 h 105"/>
                <a:gd name="T24" fmla="*/ 72 w 194"/>
                <a:gd name="T25" fmla="*/ 29 h 105"/>
                <a:gd name="T26" fmla="*/ 80 w 194"/>
                <a:gd name="T27" fmla="*/ 12 h 105"/>
                <a:gd name="T28" fmla="*/ 76 w 194"/>
                <a:gd name="T29" fmla="*/ 4 h 105"/>
                <a:gd name="T30" fmla="*/ 80 w 194"/>
                <a:gd name="T31" fmla="*/ 0 h 105"/>
                <a:gd name="T32" fmla="*/ 84 w 194"/>
                <a:gd name="T33" fmla="*/ 0 h 105"/>
                <a:gd name="T34" fmla="*/ 93 w 194"/>
                <a:gd name="T35" fmla="*/ 4 h 105"/>
                <a:gd name="T36" fmla="*/ 101 w 194"/>
                <a:gd name="T37" fmla="*/ 12 h 105"/>
                <a:gd name="T38" fmla="*/ 105 w 194"/>
                <a:gd name="T39" fmla="*/ 16 h 105"/>
                <a:gd name="T40" fmla="*/ 97 w 194"/>
                <a:gd name="T41" fmla="*/ 25 h 105"/>
                <a:gd name="T42" fmla="*/ 76 w 194"/>
                <a:gd name="T43" fmla="*/ 46 h 105"/>
                <a:gd name="T44" fmla="*/ 55 w 194"/>
                <a:gd name="T45" fmla="*/ 67 h 105"/>
                <a:gd name="T46" fmla="*/ 46 w 194"/>
                <a:gd name="T47" fmla="*/ 75 h 105"/>
                <a:gd name="T48" fmla="*/ 55 w 194"/>
                <a:gd name="T49" fmla="*/ 79 h 105"/>
                <a:gd name="T50" fmla="*/ 63 w 194"/>
                <a:gd name="T51" fmla="*/ 79 h 105"/>
                <a:gd name="T52" fmla="*/ 67 w 194"/>
                <a:gd name="T53" fmla="*/ 79 h 105"/>
                <a:gd name="T54" fmla="*/ 84 w 194"/>
                <a:gd name="T55" fmla="*/ 75 h 105"/>
                <a:gd name="T56" fmla="*/ 101 w 194"/>
                <a:gd name="T57" fmla="*/ 75 h 105"/>
                <a:gd name="T58" fmla="*/ 126 w 194"/>
                <a:gd name="T59" fmla="*/ 71 h 105"/>
                <a:gd name="T60" fmla="*/ 152 w 194"/>
                <a:gd name="T61" fmla="*/ 71 h 105"/>
                <a:gd name="T62" fmla="*/ 168 w 194"/>
                <a:gd name="T63" fmla="*/ 67 h 105"/>
                <a:gd name="T64" fmla="*/ 185 w 194"/>
                <a:gd name="T65" fmla="*/ 67 h 105"/>
                <a:gd name="T66" fmla="*/ 194 w 194"/>
                <a:gd name="T67" fmla="*/ 67 h 105"/>
                <a:gd name="T68" fmla="*/ 194 w 194"/>
                <a:gd name="T69" fmla="*/ 71 h 105"/>
                <a:gd name="T70" fmla="*/ 181 w 194"/>
                <a:gd name="T71" fmla="*/ 71 h 105"/>
                <a:gd name="T72" fmla="*/ 168 w 194"/>
                <a:gd name="T73" fmla="*/ 71 h 105"/>
                <a:gd name="T74" fmla="*/ 147 w 194"/>
                <a:gd name="T75" fmla="*/ 75 h 105"/>
                <a:gd name="T76" fmla="*/ 110 w 194"/>
                <a:gd name="T77" fmla="*/ 84 h 105"/>
                <a:gd name="T78" fmla="*/ 72 w 194"/>
                <a:gd name="T79" fmla="*/ 88 h 105"/>
                <a:gd name="T80" fmla="*/ 55 w 194"/>
                <a:gd name="T81" fmla="*/ 9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4" h="105">
                  <a:moveTo>
                    <a:pt x="55" y="92"/>
                  </a:moveTo>
                  <a:lnTo>
                    <a:pt x="46" y="92"/>
                  </a:lnTo>
                  <a:lnTo>
                    <a:pt x="38" y="96"/>
                  </a:lnTo>
                  <a:lnTo>
                    <a:pt x="21" y="101"/>
                  </a:lnTo>
                  <a:lnTo>
                    <a:pt x="17" y="101"/>
                  </a:lnTo>
                  <a:lnTo>
                    <a:pt x="13" y="105"/>
                  </a:lnTo>
                  <a:lnTo>
                    <a:pt x="9" y="105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9" y="79"/>
                  </a:lnTo>
                  <a:lnTo>
                    <a:pt x="17" y="79"/>
                  </a:lnTo>
                  <a:lnTo>
                    <a:pt x="21" y="75"/>
                  </a:lnTo>
                  <a:lnTo>
                    <a:pt x="30" y="71"/>
                  </a:lnTo>
                  <a:lnTo>
                    <a:pt x="38" y="67"/>
                  </a:lnTo>
                  <a:lnTo>
                    <a:pt x="46" y="63"/>
                  </a:lnTo>
                  <a:lnTo>
                    <a:pt x="55" y="50"/>
                  </a:lnTo>
                  <a:lnTo>
                    <a:pt x="63" y="42"/>
                  </a:lnTo>
                  <a:lnTo>
                    <a:pt x="72" y="29"/>
                  </a:lnTo>
                  <a:lnTo>
                    <a:pt x="76" y="21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9" y="0"/>
                  </a:lnTo>
                  <a:lnTo>
                    <a:pt x="93" y="4"/>
                  </a:lnTo>
                  <a:lnTo>
                    <a:pt x="97" y="8"/>
                  </a:lnTo>
                  <a:lnTo>
                    <a:pt x="101" y="12"/>
                  </a:lnTo>
                  <a:lnTo>
                    <a:pt x="105" y="12"/>
                  </a:lnTo>
                  <a:lnTo>
                    <a:pt x="105" y="16"/>
                  </a:lnTo>
                  <a:lnTo>
                    <a:pt x="101" y="21"/>
                  </a:lnTo>
                  <a:lnTo>
                    <a:pt x="97" y="25"/>
                  </a:lnTo>
                  <a:lnTo>
                    <a:pt x="89" y="33"/>
                  </a:lnTo>
                  <a:lnTo>
                    <a:pt x="76" y="46"/>
                  </a:lnTo>
                  <a:lnTo>
                    <a:pt x="63" y="58"/>
                  </a:lnTo>
                  <a:lnTo>
                    <a:pt x="55" y="67"/>
                  </a:lnTo>
                  <a:lnTo>
                    <a:pt x="46" y="71"/>
                  </a:lnTo>
                  <a:lnTo>
                    <a:pt x="46" y="75"/>
                  </a:lnTo>
                  <a:lnTo>
                    <a:pt x="51" y="75"/>
                  </a:lnTo>
                  <a:lnTo>
                    <a:pt x="55" y="79"/>
                  </a:lnTo>
                  <a:lnTo>
                    <a:pt x="59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7" y="79"/>
                  </a:lnTo>
                  <a:lnTo>
                    <a:pt x="76" y="75"/>
                  </a:lnTo>
                  <a:lnTo>
                    <a:pt x="84" y="75"/>
                  </a:lnTo>
                  <a:lnTo>
                    <a:pt x="93" y="75"/>
                  </a:lnTo>
                  <a:lnTo>
                    <a:pt x="101" y="75"/>
                  </a:lnTo>
                  <a:lnTo>
                    <a:pt x="114" y="75"/>
                  </a:lnTo>
                  <a:lnTo>
                    <a:pt x="126" y="71"/>
                  </a:lnTo>
                  <a:lnTo>
                    <a:pt x="139" y="71"/>
                  </a:lnTo>
                  <a:lnTo>
                    <a:pt x="152" y="71"/>
                  </a:lnTo>
                  <a:lnTo>
                    <a:pt x="160" y="71"/>
                  </a:lnTo>
                  <a:lnTo>
                    <a:pt x="168" y="67"/>
                  </a:lnTo>
                  <a:lnTo>
                    <a:pt x="177" y="67"/>
                  </a:lnTo>
                  <a:lnTo>
                    <a:pt x="185" y="67"/>
                  </a:lnTo>
                  <a:lnTo>
                    <a:pt x="190" y="67"/>
                  </a:lnTo>
                  <a:lnTo>
                    <a:pt x="194" y="67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190" y="71"/>
                  </a:lnTo>
                  <a:lnTo>
                    <a:pt x="181" y="71"/>
                  </a:lnTo>
                  <a:lnTo>
                    <a:pt x="177" y="71"/>
                  </a:lnTo>
                  <a:lnTo>
                    <a:pt x="168" y="71"/>
                  </a:lnTo>
                  <a:lnTo>
                    <a:pt x="156" y="75"/>
                  </a:lnTo>
                  <a:lnTo>
                    <a:pt x="147" y="75"/>
                  </a:lnTo>
                  <a:lnTo>
                    <a:pt x="135" y="79"/>
                  </a:lnTo>
                  <a:lnTo>
                    <a:pt x="110" y="84"/>
                  </a:lnTo>
                  <a:lnTo>
                    <a:pt x="89" y="84"/>
                  </a:lnTo>
                  <a:lnTo>
                    <a:pt x="72" y="88"/>
                  </a:lnTo>
                  <a:lnTo>
                    <a:pt x="55" y="92"/>
                  </a:lnTo>
                  <a:lnTo>
                    <a:pt x="55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5">
              <a:extLst>
                <a:ext uri="{FF2B5EF4-FFF2-40B4-BE49-F238E27FC236}">
                  <a16:creationId xmlns:a16="http://schemas.microsoft.com/office/drawing/2014/main" id="{A1332FD7-0B57-4879-BD32-BBAD328C5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7991" y="8733775"/>
              <a:ext cx="583832" cy="552536"/>
            </a:xfrm>
            <a:custGeom>
              <a:avLst/>
              <a:gdLst>
                <a:gd name="T0" fmla="*/ 17 w 101"/>
                <a:gd name="T1" fmla="*/ 33 h 88"/>
                <a:gd name="T2" fmla="*/ 8 w 101"/>
                <a:gd name="T3" fmla="*/ 25 h 88"/>
                <a:gd name="T4" fmla="*/ 4 w 101"/>
                <a:gd name="T5" fmla="*/ 16 h 88"/>
                <a:gd name="T6" fmla="*/ 0 w 101"/>
                <a:gd name="T7" fmla="*/ 8 h 88"/>
                <a:gd name="T8" fmla="*/ 0 w 101"/>
                <a:gd name="T9" fmla="*/ 4 h 88"/>
                <a:gd name="T10" fmla="*/ 0 w 101"/>
                <a:gd name="T11" fmla="*/ 4 h 88"/>
                <a:gd name="T12" fmla="*/ 0 w 101"/>
                <a:gd name="T13" fmla="*/ 0 h 88"/>
                <a:gd name="T14" fmla="*/ 8 w 101"/>
                <a:gd name="T15" fmla="*/ 0 h 88"/>
                <a:gd name="T16" fmla="*/ 13 w 101"/>
                <a:gd name="T17" fmla="*/ 0 h 88"/>
                <a:gd name="T18" fmla="*/ 17 w 101"/>
                <a:gd name="T19" fmla="*/ 4 h 88"/>
                <a:gd name="T20" fmla="*/ 25 w 101"/>
                <a:gd name="T21" fmla="*/ 4 h 88"/>
                <a:gd name="T22" fmla="*/ 34 w 101"/>
                <a:gd name="T23" fmla="*/ 8 h 88"/>
                <a:gd name="T24" fmla="*/ 55 w 101"/>
                <a:gd name="T25" fmla="*/ 16 h 88"/>
                <a:gd name="T26" fmla="*/ 63 w 101"/>
                <a:gd name="T27" fmla="*/ 25 h 88"/>
                <a:gd name="T28" fmla="*/ 76 w 101"/>
                <a:gd name="T29" fmla="*/ 33 h 88"/>
                <a:gd name="T30" fmla="*/ 88 w 101"/>
                <a:gd name="T31" fmla="*/ 42 h 88"/>
                <a:gd name="T32" fmla="*/ 97 w 101"/>
                <a:gd name="T33" fmla="*/ 50 h 88"/>
                <a:gd name="T34" fmla="*/ 101 w 101"/>
                <a:gd name="T35" fmla="*/ 58 h 88"/>
                <a:gd name="T36" fmla="*/ 101 w 101"/>
                <a:gd name="T37" fmla="*/ 63 h 88"/>
                <a:gd name="T38" fmla="*/ 101 w 101"/>
                <a:gd name="T39" fmla="*/ 71 h 88"/>
                <a:gd name="T40" fmla="*/ 101 w 101"/>
                <a:gd name="T41" fmla="*/ 80 h 88"/>
                <a:gd name="T42" fmla="*/ 97 w 101"/>
                <a:gd name="T43" fmla="*/ 84 h 88"/>
                <a:gd name="T44" fmla="*/ 97 w 101"/>
                <a:gd name="T45" fmla="*/ 84 h 88"/>
                <a:gd name="T46" fmla="*/ 88 w 101"/>
                <a:gd name="T47" fmla="*/ 88 h 88"/>
                <a:gd name="T48" fmla="*/ 80 w 101"/>
                <a:gd name="T49" fmla="*/ 84 h 88"/>
                <a:gd name="T50" fmla="*/ 72 w 101"/>
                <a:gd name="T51" fmla="*/ 80 h 88"/>
                <a:gd name="T52" fmla="*/ 63 w 101"/>
                <a:gd name="T53" fmla="*/ 75 h 88"/>
                <a:gd name="T54" fmla="*/ 38 w 101"/>
                <a:gd name="T55" fmla="*/ 54 h 88"/>
                <a:gd name="T56" fmla="*/ 17 w 101"/>
                <a:gd name="T57" fmla="*/ 33 h 88"/>
                <a:gd name="T58" fmla="*/ 17 w 101"/>
                <a:gd name="T59" fmla="*/ 3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88">
                  <a:moveTo>
                    <a:pt x="17" y="33"/>
                  </a:moveTo>
                  <a:lnTo>
                    <a:pt x="8" y="25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55" y="16"/>
                  </a:lnTo>
                  <a:lnTo>
                    <a:pt x="63" y="25"/>
                  </a:lnTo>
                  <a:lnTo>
                    <a:pt x="76" y="33"/>
                  </a:lnTo>
                  <a:lnTo>
                    <a:pt x="88" y="42"/>
                  </a:lnTo>
                  <a:lnTo>
                    <a:pt x="97" y="50"/>
                  </a:lnTo>
                  <a:lnTo>
                    <a:pt x="101" y="58"/>
                  </a:lnTo>
                  <a:lnTo>
                    <a:pt x="101" y="63"/>
                  </a:lnTo>
                  <a:lnTo>
                    <a:pt x="101" y="71"/>
                  </a:lnTo>
                  <a:lnTo>
                    <a:pt x="101" y="80"/>
                  </a:lnTo>
                  <a:lnTo>
                    <a:pt x="97" y="84"/>
                  </a:lnTo>
                  <a:lnTo>
                    <a:pt x="97" y="84"/>
                  </a:lnTo>
                  <a:lnTo>
                    <a:pt x="88" y="88"/>
                  </a:lnTo>
                  <a:lnTo>
                    <a:pt x="80" y="84"/>
                  </a:lnTo>
                  <a:lnTo>
                    <a:pt x="72" y="80"/>
                  </a:lnTo>
                  <a:lnTo>
                    <a:pt x="63" y="75"/>
                  </a:lnTo>
                  <a:lnTo>
                    <a:pt x="38" y="54"/>
                  </a:lnTo>
                  <a:lnTo>
                    <a:pt x="17" y="33"/>
                  </a:lnTo>
                  <a:lnTo>
                    <a:pt x="17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6">
              <a:extLst>
                <a:ext uri="{FF2B5EF4-FFF2-40B4-BE49-F238E27FC236}">
                  <a16:creationId xmlns:a16="http://schemas.microsoft.com/office/drawing/2014/main" id="{70FA66A8-C385-421E-98E4-E099C031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868" y="8388442"/>
              <a:ext cx="1820857" cy="313941"/>
            </a:xfrm>
            <a:custGeom>
              <a:avLst/>
              <a:gdLst>
                <a:gd name="T0" fmla="*/ 206 w 315"/>
                <a:gd name="T1" fmla="*/ 34 h 50"/>
                <a:gd name="T2" fmla="*/ 176 w 315"/>
                <a:gd name="T3" fmla="*/ 34 h 50"/>
                <a:gd name="T4" fmla="*/ 147 w 315"/>
                <a:gd name="T5" fmla="*/ 38 h 50"/>
                <a:gd name="T6" fmla="*/ 118 w 315"/>
                <a:gd name="T7" fmla="*/ 38 h 50"/>
                <a:gd name="T8" fmla="*/ 92 w 315"/>
                <a:gd name="T9" fmla="*/ 42 h 50"/>
                <a:gd name="T10" fmla="*/ 80 w 315"/>
                <a:gd name="T11" fmla="*/ 46 h 50"/>
                <a:gd name="T12" fmla="*/ 67 w 315"/>
                <a:gd name="T13" fmla="*/ 46 h 50"/>
                <a:gd name="T14" fmla="*/ 59 w 315"/>
                <a:gd name="T15" fmla="*/ 46 h 50"/>
                <a:gd name="T16" fmla="*/ 50 w 315"/>
                <a:gd name="T17" fmla="*/ 46 h 50"/>
                <a:gd name="T18" fmla="*/ 42 w 315"/>
                <a:gd name="T19" fmla="*/ 50 h 50"/>
                <a:gd name="T20" fmla="*/ 33 w 315"/>
                <a:gd name="T21" fmla="*/ 50 h 50"/>
                <a:gd name="T22" fmla="*/ 29 w 315"/>
                <a:gd name="T23" fmla="*/ 50 h 50"/>
                <a:gd name="T24" fmla="*/ 29 w 315"/>
                <a:gd name="T25" fmla="*/ 50 h 50"/>
                <a:gd name="T26" fmla="*/ 21 w 315"/>
                <a:gd name="T27" fmla="*/ 46 h 50"/>
                <a:gd name="T28" fmla="*/ 12 w 315"/>
                <a:gd name="T29" fmla="*/ 42 h 50"/>
                <a:gd name="T30" fmla="*/ 4 w 315"/>
                <a:gd name="T31" fmla="*/ 38 h 50"/>
                <a:gd name="T32" fmla="*/ 0 w 315"/>
                <a:gd name="T33" fmla="*/ 34 h 50"/>
                <a:gd name="T34" fmla="*/ 8 w 315"/>
                <a:gd name="T35" fmla="*/ 29 h 50"/>
                <a:gd name="T36" fmla="*/ 17 w 315"/>
                <a:gd name="T37" fmla="*/ 29 h 50"/>
                <a:gd name="T38" fmla="*/ 42 w 315"/>
                <a:gd name="T39" fmla="*/ 25 h 50"/>
                <a:gd name="T40" fmla="*/ 46 w 315"/>
                <a:gd name="T41" fmla="*/ 25 h 50"/>
                <a:gd name="T42" fmla="*/ 54 w 315"/>
                <a:gd name="T43" fmla="*/ 25 h 50"/>
                <a:gd name="T44" fmla="*/ 63 w 315"/>
                <a:gd name="T45" fmla="*/ 21 h 50"/>
                <a:gd name="T46" fmla="*/ 75 w 315"/>
                <a:gd name="T47" fmla="*/ 21 h 50"/>
                <a:gd name="T48" fmla="*/ 88 w 315"/>
                <a:gd name="T49" fmla="*/ 21 h 50"/>
                <a:gd name="T50" fmla="*/ 101 w 315"/>
                <a:gd name="T51" fmla="*/ 17 h 50"/>
                <a:gd name="T52" fmla="*/ 113 w 315"/>
                <a:gd name="T53" fmla="*/ 17 h 50"/>
                <a:gd name="T54" fmla="*/ 130 w 315"/>
                <a:gd name="T55" fmla="*/ 13 h 50"/>
                <a:gd name="T56" fmla="*/ 147 w 315"/>
                <a:gd name="T57" fmla="*/ 13 h 50"/>
                <a:gd name="T58" fmla="*/ 164 w 315"/>
                <a:gd name="T59" fmla="*/ 13 h 50"/>
                <a:gd name="T60" fmla="*/ 176 w 315"/>
                <a:gd name="T61" fmla="*/ 8 h 50"/>
                <a:gd name="T62" fmla="*/ 189 w 315"/>
                <a:gd name="T63" fmla="*/ 8 h 50"/>
                <a:gd name="T64" fmla="*/ 202 w 315"/>
                <a:gd name="T65" fmla="*/ 4 h 50"/>
                <a:gd name="T66" fmla="*/ 210 w 315"/>
                <a:gd name="T67" fmla="*/ 4 h 50"/>
                <a:gd name="T68" fmla="*/ 219 w 315"/>
                <a:gd name="T69" fmla="*/ 4 h 50"/>
                <a:gd name="T70" fmla="*/ 227 w 315"/>
                <a:gd name="T71" fmla="*/ 4 h 50"/>
                <a:gd name="T72" fmla="*/ 240 w 315"/>
                <a:gd name="T73" fmla="*/ 0 h 50"/>
                <a:gd name="T74" fmla="*/ 248 w 315"/>
                <a:gd name="T75" fmla="*/ 0 h 50"/>
                <a:gd name="T76" fmla="*/ 256 w 315"/>
                <a:gd name="T77" fmla="*/ 0 h 50"/>
                <a:gd name="T78" fmla="*/ 265 w 315"/>
                <a:gd name="T79" fmla="*/ 0 h 50"/>
                <a:gd name="T80" fmla="*/ 282 w 315"/>
                <a:gd name="T81" fmla="*/ 0 h 50"/>
                <a:gd name="T82" fmla="*/ 290 w 315"/>
                <a:gd name="T83" fmla="*/ 4 h 50"/>
                <a:gd name="T84" fmla="*/ 298 w 315"/>
                <a:gd name="T85" fmla="*/ 4 h 50"/>
                <a:gd name="T86" fmla="*/ 307 w 315"/>
                <a:gd name="T87" fmla="*/ 8 h 50"/>
                <a:gd name="T88" fmla="*/ 311 w 315"/>
                <a:gd name="T89" fmla="*/ 13 h 50"/>
                <a:gd name="T90" fmla="*/ 315 w 315"/>
                <a:gd name="T91" fmla="*/ 17 h 50"/>
                <a:gd name="T92" fmla="*/ 315 w 315"/>
                <a:gd name="T93" fmla="*/ 21 h 50"/>
                <a:gd name="T94" fmla="*/ 315 w 315"/>
                <a:gd name="T95" fmla="*/ 25 h 50"/>
                <a:gd name="T96" fmla="*/ 311 w 315"/>
                <a:gd name="T97" fmla="*/ 29 h 50"/>
                <a:gd name="T98" fmla="*/ 303 w 315"/>
                <a:gd name="T99" fmla="*/ 29 h 50"/>
                <a:gd name="T100" fmla="*/ 294 w 315"/>
                <a:gd name="T101" fmla="*/ 29 h 50"/>
                <a:gd name="T102" fmla="*/ 286 w 315"/>
                <a:gd name="T103" fmla="*/ 29 h 50"/>
                <a:gd name="T104" fmla="*/ 277 w 315"/>
                <a:gd name="T105" fmla="*/ 29 h 50"/>
                <a:gd name="T106" fmla="*/ 269 w 315"/>
                <a:gd name="T107" fmla="*/ 29 h 50"/>
                <a:gd name="T108" fmla="*/ 261 w 315"/>
                <a:gd name="T109" fmla="*/ 29 h 50"/>
                <a:gd name="T110" fmla="*/ 248 w 315"/>
                <a:gd name="T111" fmla="*/ 29 h 50"/>
                <a:gd name="T112" fmla="*/ 235 w 315"/>
                <a:gd name="T113" fmla="*/ 29 h 50"/>
                <a:gd name="T114" fmla="*/ 223 w 315"/>
                <a:gd name="T115" fmla="*/ 34 h 50"/>
                <a:gd name="T116" fmla="*/ 206 w 315"/>
                <a:gd name="T117" fmla="*/ 34 h 50"/>
                <a:gd name="T118" fmla="*/ 206 w 315"/>
                <a:gd name="T119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5" h="50">
                  <a:moveTo>
                    <a:pt x="206" y="34"/>
                  </a:moveTo>
                  <a:lnTo>
                    <a:pt x="176" y="34"/>
                  </a:lnTo>
                  <a:lnTo>
                    <a:pt x="147" y="38"/>
                  </a:lnTo>
                  <a:lnTo>
                    <a:pt x="118" y="38"/>
                  </a:lnTo>
                  <a:lnTo>
                    <a:pt x="92" y="42"/>
                  </a:lnTo>
                  <a:lnTo>
                    <a:pt x="80" y="46"/>
                  </a:lnTo>
                  <a:lnTo>
                    <a:pt x="67" y="46"/>
                  </a:lnTo>
                  <a:lnTo>
                    <a:pt x="59" y="46"/>
                  </a:lnTo>
                  <a:lnTo>
                    <a:pt x="50" y="46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1" y="46"/>
                  </a:lnTo>
                  <a:lnTo>
                    <a:pt x="12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8" y="29"/>
                  </a:lnTo>
                  <a:lnTo>
                    <a:pt x="17" y="29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54" y="25"/>
                  </a:lnTo>
                  <a:lnTo>
                    <a:pt x="63" y="21"/>
                  </a:lnTo>
                  <a:lnTo>
                    <a:pt x="75" y="21"/>
                  </a:lnTo>
                  <a:lnTo>
                    <a:pt x="88" y="21"/>
                  </a:lnTo>
                  <a:lnTo>
                    <a:pt x="101" y="17"/>
                  </a:lnTo>
                  <a:lnTo>
                    <a:pt x="113" y="17"/>
                  </a:lnTo>
                  <a:lnTo>
                    <a:pt x="130" y="13"/>
                  </a:lnTo>
                  <a:lnTo>
                    <a:pt x="147" y="13"/>
                  </a:lnTo>
                  <a:lnTo>
                    <a:pt x="164" y="13"/>
                  </a:lnTo>
                  <a:lnTo>
                    <a:pt x="176" y="8"/>
                  </a:lnTo>
                  <a:lnTo>
                    <a:pt x="189" y="8"/>
                  </a:lnTo>
                  <a:lnTo>
                    <a:pt x="202" y="4"/>
                  </a:lnTo>
                  <a:lnTo>
                    <a:pt x="210" y="4"/>
                  </a:lnTo>
                  <a:lnTo>
                    <a:pt x="219" y="4"/>
                  </a:lnTo>
                  <a:lnTo>
                    <a:pt x="227" y="4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256" y="0"/>
                  </a:lnTo>
                  <a:lnTo>
                    <a:pt x="265" y="0"/>
                  </a:lnTo>
                  <a:lnTo>
                    <a:pt x="282" y="0"/>
                  </a:lnTo>
                  <a:lnTo>
                    <a:pt x="290" y="4"/>
                  </a:lnTo>
                  <a:lnTo>
                    <a:pt x="298" y="4"/>
                  </a:lnTo>
                  <a:lnTo>
                    <a:pt x="307" y="8"/>
                  </a:lnTo>
                  <a:lnTo>
                    <a:pt x="311" y="13"/>
                  </a:lnTo>
                  <a:lnTo>
                    <a:pt x="315" y="17"/>
                  </a:lnTo>
                  <a:lnTo>
                    <a:pt x="315" y="21"/>
                  </a:lnTo>
                  <a:lnTo>
                    <a:pt x="315" y="25"/>
                  </a:lnTo>
                  <a:lnTo>
                    <a:pt x="311" y="29"/>
                  </a:lnTo>
                  <a:lnTo>
                    <a:pt x="303" y="29"/>
                  </a:lnTo>
                  <a:lnTo>
                    <a:pt x="294" y="29"/>
                  </a:lnTo>
                  <a:lnTo>
                    <a:pt x="286" y="29"/>
                  </a:lnTo>
                  <a:lnTo>
                    <a:pt x="277" y="29"/>
                  </a:lnTo>
                  <a:lnTo>
                    <a:pt x="269" y="29"/>
                  </a:lnTo>
                  <a:lnTo>
                    <a:pt x="261" y="29"/>
                  </a:lnTo>
                  <a:lnTo>
                    <a:pt x="248" y="29"/>
                  </a:lnTo>
                  <a:lnTo>
                    <a:pt x="235" y="29"/>
                  </a:lnTo>
                  <a:lnTo>
                    <a:pt x="223" y="34"/>
                  </a:lnTo>
                  <a:lnTo>
                    <a:pt x="206" y="34"/>
                  </a:lnTo>
                  <a:lnTo>
                    <a:pt x="206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900036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96DC8D4-3F9C-4A51-9DFE-0D94F716B0D0}"/>
              </a:ext>
            </a:extLst>
          </p:cNvPr>
          <p:cNvGrpSpPr/>
          <p:nvPr/>
        </p:nvGrpSpPr>
        <p:grpSpPr>
          <a:xfrm>
            <a:off x="4916779" y="2371018"/>
            <a:ext cx="2358442" cy="2115964"/>
            <a:chOff x="4433040" y="9681879"/>
            <a:chExt cx="2358442" cy="2115964"/>
          </a:xfrm>
        </p:grpSpPr>
        <p:sp>
          <p:nvSpPr>
            <p:cNvPr id="3" name="Freeform 37">
              <a:extLst>
                <a:ext uri="{FF2B5EF4-FFF2-40B4-BE49-F238E27FC236}">
                  <a16:creationId xmlns:a16="http://schemas.microsoft.com/office/drawing/2014/main" id="{7921411A-53AD-4605-A9A0-7DCBE3500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504" y="9863962"/>
              <a:ext cx="387295" cy="295106"/>
            </a:xfrm>
            <a:custGeom>
              <a:avLst/>
              <a:gdLst>
                <a:gd name="T0" fmla="*/ 0 w 67"/>
                <a:gd name="T1" fmla="*/ 5 h 47"/>
                <a:gd name="T2" fmla="*/ 0 w 67"/>
                <a:gd name="T3" fmla="*/ 5 h 47"/>
                <a:gd name="T4" fmla="*/ 4 w 67"/>
                <a:gd name="T5" fmla="*/ 0 h 47"/>
                <a:gd name="T6" fmla="*/ 9 w 67"/>
                <a:gd name="T7" fmla="*/ 0 h 47"/>
                <a:gd name="T8" fmla="*/ 17 w 67"/>
                <a:gd name="T9" fmla="*/ 0 h 47"/>
                <a:gd name="T10" fmla="*/ 21 w 67"/>
                <a:gd name="T11" fmla="*/ 0 h 47"/>
                <a:gd name="T12" fmla="*/ 30 w 67"/>
                <a:gd name="T13" fmla="*/ 5 h 47"/>
                <a:gd name="T14" fmla="*/ 42 w 67"/>
                <a:gd name="T15" fmla="*/ 5 h 47"/>
                <a:gd name="T16" fmla="*/ 51 w 67"/>
                <a:gd name="T17" fmla="*/ 9 h 47"/>
                <a:gd name="T18" fmla="*/ 59 w 67"/>
                <a:gd name="T19" fmla="*/ 13 h 47"/>
                <a:gd name="T20" fmla="*/ 63 w 67"/>
                <a:gd name="T21" fmla="*/ 17 h 47"/>
                <a:gd name="T22" fmla="*/ 67 w 67"/>
                <a:gd name="T23" fmla="*/ 22 h 47"/>
                <a:gd name="T24" fmla="*/ 67 w 67"/>
                <a:gd name="T25" fmla="*/ 26 h 47"/>
                <a:gd name="T26" fmla="*/ 67 w 67"/>
                <a:gd name="T27" fmla="*/ 34 h 47"/>
                <a:gd name="T28" fmla="*/ 67 w 67"/>
                <a:gd name="T29" fmla="*/ 38 h 47"/>
                <a:gd name="T30" fmla="*/ 63 w 67"/>
                <a:gd name="T31" fmla="*/ 43 h 47"/>
                <a:gd name="T32" fmla="*/ 63 w 67"/>
                <a:gd name="T33" fmla="*/ 47 h 47"/>
                <a:gd name="T34" fmla="*/ 59 w 67"/>
                <a:gd name="T35" fmla="*/ 47 h 47"/>
                <a:gd name="T36" fmla="*/ 55 w 67"/>
                <a:gd name="T37" fmla="*/ 47 h 47"/>
                <a:gd name="T38" fmla="*/ 51 w 67"/>
                <a:gd name="T39" fmla="*/ 47 h 47"/>
                <a:gd name="T40" fmla="*/ 42 w 67"/>
                <a:gd name="T41" fmla="*/ 47 h 47"/>
                <a:gd name="T42" fmla="*/ 38 w 67"/>
                <a:gd name="T43" fmla="*/ 43 h 47"/>
                <a:gd name="T44" fmla="*/ 30 w 67"/>
                <a:gd name="T45" fmla="*/ 38 h 47"/>
                <a:gd name="T46" fmla="*/ 21 w 67"/>
                <a:gd name="T47" fmla="*/ 34 h 47"/>
                <a:gd name="T48" fmla="*/ 17 w 67"/>
                <a:gd name="T49" fmla="*/ 30 h 47"/>
                <a:gd name="T50" fmla="*/ 13 w 67"/>
                <a:gd name="T51" fmla="*/ 22 h 47"/>
                <a:gd name="T52" fmla="*/ 9 w 67"/>
                <a:gd name="T53" fmla="*/ 17 h 47"/>
                <a:gd name="T54" fmla="*/ 4 w 67"/>
                <a:gd name="T55" fmla="*/ 17 h 47"/>
                <a:gd name="T56" fmla="*/ 4 w 67"/>
                <a:gd name="T57" fmla="*/ 13 h 47"/>
                <a:gd name="T58" fmla="*/ 0 w 67"/>
                <a:gd name="T59" fmla="*/ 5 h 47"/>
                <a:gd name="T60" fmla="*/ 0 w 67"/>
                <a:gd name="T61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47">
                  <a:moveTo>
                    <a:pt x="0" y="5"/>
                  </a:moveTo>
                  <a:lnTo>
                    <a:pt x="0" y="5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0" y="5"/>
                  </a:lnTo>
                  <a:lnTo>
                    <a:pt x="42" y="5"/>
                  </a:lnTo>
                  <a:lnTo>
                    <a:pt x="51" y="9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7" y="22"/>
                  </a:lnTo>
                  <a:lnTo>
                    <a:pt x="67" y="26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3" y="43"/>
                  </a:lnTo>
                  <a:lnTo>
                    <a:pt x="63" y="47"/>
                  </a:lnTo>
                  <a:lnTo>
                    <a:pt x="59" y="47"/>
                  </a:lnTo>
                  <a:lnTo>
                    <a:pt x="55" y="47"/>
                  </a:lnTo>
                  <a:lnTo>
                    <a:pt x="51" y="47"/>
                  </a:lnTo>
                  <a:lnTo>
                    <a:pt x="42" y="47"/>
                  </a:lnTo>
                  <a:lnTo>
                    <a:pt x="38" y="43"/>
                  </a:lnTo>
                  <a:lnTo>
                    <a:pt x="30" y="38"/>
                  </a:lnTo>
                  <a:lnTo>
                    <a:pt x="21" y="34"/>
                  </a:lnTo>
                  <a:lnTo>
                    <a:pt x="17" y="30"/>
                  </a:lnTo>
                  <a:lnTo>
                    <a:pt x="13" y="22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DA8371E2-2D5B-457A-B6AF-8F9C9FEF1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211" y="9681879"/>
              <a:ext cx="606954" cy="477190"/>
            </a:xfrm>
            <a:custGeom>
              <a:avLst/>
              <a:gdLst>
                <a:gd name="T0" fmla="*/ 76 w 105"/>
                <a:gd name="T1" fmla="*/ 51 h 76"/>
                <a:gd name="T2" fmla="*/ 63 w 105"/>
                <a:gd name="T3" fmla="*/ 55 h 76"/>
                <a:gd name="T4" fmla="*/ 50 w 105"/>
                <a:gd name="T5" fmla="*/ 63 h 76"/>
                <a:gd name="T6" fmla="*/ 38 w 105"/>
                <a:gd name="T7" fmla="*/ 67 h 76"/>
                <a:gd name="T8" fmla="*/ 25 w 105"/>
                <a:gd name="T9" fmla="*/ 72 h 76"/>
                <a:gd name="T10" fmla="*/ 17 w 105"/>
                <a:gd name="T11" fmla="*/ 76 h 76"/>
                <a:gd name="T12" fmla="*/ 8 w 105"/>
                <a:gd name="T13" fmla="*/ 76 h 76"/>
                <a:gd name="T14" fmla="*/ 4 w 105"/>
                <a:gd name="T15" fmla="*/ 76 h 76"/>
                <a:gd name="T16" fmla="*/ 0 w 105"/>
                <a:gd name="T17" fmla="*/ 76 h 76"/>
                <a:gd name="T18" fmla="*/ 0 w 105"/>
                <a:gd name="T19" fmla="*/ 72 h 76"/>
                <a:gd name="T20" fmla="*/ 4 w 105"/>
                <a:gd name="T21" fmla="*/ 67 h 76"/>
                <a:gd name="T22" fmla="*/ 8 w 105"/>
                <a:gd name="T23" fmla="*/ 63 h 76"/>
                <a:gd name="T24" fmla="*/ 21 w 105"/>
                <a:gd name="T25" fmla="*/ 55 h 76"/>
                <a:gd name="T26" fmla="*/ 29 w 105"/>
                <a:gd name="T27" fmla="*/ 46 h 76"/>
                <a:gd name="T28" fmla="*/ 38 w 105"/>
                <a:gd name="T29" fmla="*/ 38 h 76"/>
                <a:gd name="T30" fmla="*/ 46 w 105"/>
                <a:gd name="T31" fmla="*/ 34 h 76"/>
                <a:gd name="T32" fmla="*/ 50 w 105"/>
                <a:gd name="T33" fmla="*/ 29 h 76"/>
                <a:gd name="T34" fmla="*/ 55 w 105"/>
                <a:gd name="T35" fmla="*/ 25 h 76"/>
                <a:gd name="T36" fmla="*/ 55 w 105"/>
                <a:gd name="T37" fmla="*/ 21 h 76"/>
                <a:gd name="T38" fmla="*/ 55 w 105"/>
                <a:gd name="T39" fmla="*/ 17 h 76"/>
                <a:gd name="T40" fmla="*/ 55 w 105"/>
                <a:gd name="T41" fmla="*/ 13 h 76"/>
                <a:gd name="T42" fmla="*/ 55 w 105"/>
                <a:gd name="T43" fmla="*/ 8 h 76"/>
                <a:gd name="T44" fmla="*/ 55 w 105"/>
                <a:gd name="T45" fmla="*/ 8 h 76"/>
                <a:gd name="T46" fmla="*/ 55 w 105"/>
                <a:gd name="T47" fmla="*/ 4 h 76"/>
                <a:gd name="T48" fmla="*/ 59 w 105"/>
                <a:gd name="T49" fmla="*/ 4 h 76"/>
                <a:gd name="T50" fmla="*/ 67 w 105"/>
                <a:gd name="T51" fmla="*/ 0 h 76"/>
                <a:gd name="T52" fmla="*/ 71 w 105"/>
                <a:gd name="T53" fmla="*/ 4 h 76"/>
                <a:gd name="T54" fmla="*/ 76 w 105"/>
                <a:gd name="T55" fmla="*/ 4 h 76"/>
                <a:gd name="T56" fmla="*/ 88 w 105"/>
                <a:gd name="T57" fmla="*/ 8 h 76"/>
                <a:gd name="T58" fmla="*/ 97 w 105"/>
                <a:gd name="T59" fmla="*/ 13 h 76"/>
                <a:gd name="T60" fmla="*/ 105 w 105"/>
                <a:gd name="T61" fmla="*/ 21 h 76"/>
                <a:gd name="T62" fmla="*/ 105 w 105"/>
                <a:gd name="T63" fmla="*/ 25 h 76"/>
                <a:gd name="T64" fmla="*/ 105 w 105"/>
                <a:gd name="T65" fmla="*/ 25 h 76"/>
                <a:gd name="T66" fmla="*/ 105 w 105"/>
                <a:gd name="T67" fmla="*/ 29 h 76"/>
                <a:gd name="T68" fmla="*/ 101 w 105"/>
                <a:gd name="T69" fmla="*/ 34 h 76"/>
                <a:gd name="T70" fmla="*/ 88 w 105"/>
                <a:gd name="T71" fmla="*/ 42 h 76"/>
                <a:gd name="T72" fmla="*/ 76 w 105"/>
                <a:gd name="T73" fmla="*/ 51 h 76"/>
                <a:gd name="T74" fmla="*/ 76 w 105"/>
                <a:gd name="T75" fmla="*/ 5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76">
                  <a:moveTo>
                    <a:pt x="76" y="51"/>
                  </a:moveTo>
                  <a:lnTo>
                    <a:pt x="63" y="55"/>
                  </a:lnTo>
                  <a:lnTo>
                    <a:pt x="50" y="63"/>
                  </a:lnTo>
                  <a:lnTo>
                    <a:pt x="38" y="67"/>
                  </a:lnTo>
                  <a:lnTo>
                    <a:pt x="25" y="72"/>
                  </a:lnTo>
                  <a:lnTo>
                    <a:pt x="17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67"/>
                  </a:lnTo>
                  <a:lnTo>
                    <a:pt x="8" y="63"/>
                  </a:lnTo>
                  <a:lnTo>
                    <a:pt x="21" y="55"/>
                  </a:lnTo>
                  <a:lnTo>
                    <a:pt x="29" y="46"/>
                  </a:lnTo>
                  <a:lnTo>
                    <a:pt x="38" y="38"/>
                  </a:lnTo>
                  <a:lnTo>
                    <a:pt x="46" y="34"/>
                  </a:lnTo>
                  <a:lnTo>
                    <a:pt x="50" y="29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5" y="17"/>
                  </a:lnTo>
                  <a:lnTo>
                    <a:pt x="55" y="13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88" y="8"/>
                  </a:lnTo>
                  <a:lnTo>
                    <a:pt x="97" y="13"/>
                  </a:lnTo>
                  <a:lnTo>
                    <a:pt x="105" y="21"/>
                  </a:lnTo>
                  <a:lnTo>
                    <a:pt x="105" y="25"/>
                  </a:lnTo>
                  <a:lnTo>
                    <a:pt x="105" y="25"/>
                  </a:lnTo>
                  <a:lnTo>
                    <a:pt x="105" y="29"/>
                  </a:lnTo>
                  <a:lnTo>
                    <a:pt x="101" y="34"/>
                  </a:lnTo>
                  <a:lnTo>
                    <a:pt x="88" y="42"/>
                  </a:lnTo>
                  <a:lnTo>
                    <a:pt x="76" y="51"/>
                  </a:lnTo>
                  <a:lnTo>
                    <a:pt x="76" y="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9">
              <a:extLst>
                <a:ext uri="{FF2B5EF4-FFF2-40B4-BE49-F238E27FC236}">
                  <a16:creationId xmlns:a16="http://schemas.microsoft.com/office/drawing/2014/main" id="{B73094EF-C5AF-499B-B03E-2E5440B8B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234" y="10102557"/>
              <a:ext cx="1265930" cy="263710"/>
            </a:xfrm>
            <a:custGeom>
              <a:avLst/>
              <a:gdLst>
                <a:gd name="T0" fmla="*/ 17 w 219"/>
                <a:gd name="T1" fmla="*/ 38 h 42"/>
                <a:gd name="T2" fmla="*/ 9 w 219"/>
                <a:gd name="T3" fmla="*/ 38 h 42"/>
                <a:gd name="T4" fmla="*/ 5 w 219"/>
                <a:gd name="T5" fmla="*/ 34 h 42"/>
                <a:gd name="T6" fmla="*/ 0 w 219"/>
                <a:gd name="T7" fmla="*/ 34 h 42"/>
                <a:gd name="T8" fmla="*/ 0 w 219"/>
                <a:gd name="T9" fmla="*/ 30 h 42"/>
                <a:gd name="T10" fmla="*/ 0 w 219"/>
                <a:gd name="T11" fmla="*/ 30 h 42"/>
                <a:gd name="T12" fmla="*/ 5 w 219"/>
                <a:gd name="T13" fmla="*/ 26 h 42"/>
                <a:gd name="T14" fmla="*/ 9 w 219"/>
                <a:gd name="T15" fmla="*/ 26 h 42"/>
                <a:gd name="T16" fmla="*/ 17 w 219"/>
                <a:gd name="T17" fmla="*/ 26 h 42"/>
                <a:gd name="T18" fmla="*/ 21 w 219"/>
                <a:gd name="T19" fmla="*/ 26 h 42"/>
                <a:gd name="T20" fmla="*/ 30 w 219"/>
                <a:gd name="T21" fmla="*/ 26 h 42"/>
                <a:gd name="T22" fmla="*/ 34 w 219"/>
                <a:gd name="T23" fmla="*/ 21 h 42"/>
                <a:gd name="T24" fmla="*/ 47 w 219"/>
                <a:gd name="T25" fmla="*/ 21 h 42"/>
                <a:gd name="T26" fmla="*/ 59 w 219"/>
                <a:gd name="T27" fmla="*/ 21 h 42"/>
                <a:gd name="T28" fmla="*/ 72 w 219"/>
                <a:gd name="T29" fmla="*/ 17 h 42"/>
                <a:gd name="T30" fmla="*/ 84 w 219"/>
                <a:gd name="T31" fmla="*/ 13 h 42"/>
                <a:gd name="T32" fmla="*/ 101 w 219"/>
                <a:gd name="T33" fmla="*/ 13 h 42"/>
                <a:gd name="T34" fmla="*/ 118 w 219"/>
                <a:gd name="T35" fmla="*/ 9 h 42"/>
                <a:gd name="T36" fmla="*/ 135 w 219"/>
                <a:gd name="T37" fmla="*/ 9 h 42"/>
                <a:gd name="T38" fmla="*/ 148 w 219"/>
                <a:gd name="T39" fmla="*/ 5 h 42"/>
                <a:gd name="T40" fmla="*/ 156 w 219"/>
                <a:gd name="T41" fmla="*/ 5 h 42"/>
                <a:gd name="T42" fmla="*/ 169 w 219"/>
                <a:gd name="T43" fmla="*/ 5 h 42"/>
                <a:gd name="T44" fmla="*/ 177 w 219"/>
                <a:gd name="T45" fmla="*/ 0 h 42"/>
                <a:gd name="T46" fmla="*/ 181 w 219"/>
                <a:gd name="T47" fmla="*/ 0 h 42"/>
                <a:gd name="T48" fmla="*/ 190 w 219"/>
                <a:gd name="T49" fmla="*/ 0 h 42"/>
                <a:gd name="T50" fmla="*/ 202 w 219"/>
                <a:gd name="T51" fmla="*/ 5 h 42"/>
                <a:gd name="T52" fmla="*/ 207 w 219"/>
                <a:gd name="T53" fmla="*/ 5 h 42"/>
                <a:gd name="T54" fmla="*/ 211 w 219"/>
                <a:gd name="T55" fmla="*/ 5 h 42"/>
                <a:gd name="T56" fmla="*/ 219 w 219"/>
                <a:gd name="T57" fmla="*/ 9 h 42"/>
                <a:gd name="T58" fmla="*/ 219 w 219"/>
                <a:gd name="T59" fmla="*/ 9 h 42"/>
                <a:gd name="T60" fmla="*/ 219 w 219"/>
                <a:gd name="T61" fmla="*/ 13 h 42"/>
                <a:gd name="T62" fmla="*/ 219 w 219"/>
                <a:gd name="T63" fmla="*/ 17 h 42"/>
                <a:gd name="T64" fmla="*/ 215 w 219"/>
                <a:gd name="T65" fmla="*/ 21 h 42"/>
                <a:gd name="T66" fmla="*/ 211 w 219"/>
                <a:gd name="T67" fmla="*/ 21 h 42"/>
                <a:gd name="T68" fmla="*/ 202 w 219"/>
                <a:gd name="T69" fmla="*/ 21 h 42"/>
                <a:gd name="T70" fmla="*/ 198 w 219"/>
                <a:gd name="T71" fmla="*/ 26 h 42"/>
                <a:gd name="T72" fmla="*/ 190 w 219"/>
                <a:gd name="T73" fmla="*/ 26 h 42"/>
                <a:gd name="T74" fmla="*/ 181 w 219"/>
                <a:gd name="T75" fmla="*/ 26 h 42"/>
                <a:gd name="T76" fmla="*/ 173 w 219"/>
                <a:gd name="T77" fmla="*/ 30 h 42"/>
                <a:gd name="T78" fmla="*/ 160 w 219"/>
                <a:gd name="T79" fmla="*/ 30 h 42"/>
                <a:gd name="T80" fmla="*/ 148 w 219"/>
                <a:gd name="T81" fmla="*/ 30 h 42"/>
                <a:gd name="T82" fmla="*/ 131 w 219"/>
                <a:gd name="T83" fmla="*/ 34 h 42"/>
                <a:gd name="T84" fmla="*/ 114 w 219"/>
                <a:gd name="T85" fmla="*/ 34 h 42"/>
                <a:gd name="T86" fmla="*/ 97 w 219"/>
                <a:gd name="T87" fmla="*/ 38 h 42"/>
                <a:gd name="T88" fmla="*/ 84 w 219"/>
                <a:gd name="T89" fmla="*/ 38 h 42"/>
                <a:gd name="T90" fmla="*/ 72 w 219"/>
                <a:gd name="T91" fmla="*/ 42 h 42"/>
                <a:gd name="T92" fmla="*/ 59 w 219"/>
                <a:gd name="T93" fmla="*/ 42 h 42"/>
                <a:gd name="T94" fmla="*/ 51 w 219"/>
                <a:gd name="T95" fmla="*/ 42 h 42"/>
                <a:gd name="T96" fmla="*/ 47 w 219"/>
                <a:gd name="T97" fmla="*/ 42 h 42"/>
                <a:gd name="T98" fmla="*/ 42 w 219"/>
                <a:gd name="T99" fmla="*/ 42 h 42"/>
                <a:gd name="T100" fmla="*/ 38 w 219"/>
                <a:gd name="T101" fmla="*/ 42 h 42"/>
                <a:gd name="T102" fmla="*/ 34 w 219"/>
                <a:gd name="T103" fmla="*/ 42 h 42"/>
                <a:gd name="T104" fmla="*/ 30 w 219"/>
                <a:gd name="T105" fmla="*/ 42 h 42"/>
                <a:gd name="T106" fmla="*/ 26 w 219"/>
                <a:gd name="T107" fmla="*/ 42 h 42"/>
                <a:gd name="T108" fmla="*/ 17 w 219"/>
                <a:gd name="T109" fmla="*/ 38 h 42"/>
                <a:gd name="T110" fmla="*/ 17 w 219"/>
                <a:gd name="T111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9" h="42">
                  <a:moveTo>
                    <a:pt x="17" y="38"/>
                  </a:moveTo>
                  <a:lnTo>
                    <a:pt x="9" y="38"/>
                  </a:lnTo>
                  <a:lnTo>
                    <a:pt x="5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5" y="26"/>
                  </a:lnTo>
                  <a:lnTo>
                    <a:pt x="9" y="26"/>
                  </a:lnTo>
                  <a:lnTo>
                    <a:pt x="17" y="26"/>
                  </a:lnTo>
                  <a:lnTo>
                    <a:pt x="21" y="26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47" y="21"/>
                  </a:lnTo>
                  <a:lnTo>
                    <a:pt x="59" y="21"/>
                  </a:lnTo>
                  <a:lnTo>
                    <a:pt x="72" y="17"/>
                  </a:lnTo>
                  <a:lnTo>
                    <a:pt x="84" y="13"/>
                  </a:lnTo>
                  <a:lnTo>
                    <a:pt x="101" y="13"/>
                  </a:lnTo>
                  <a:lnTo>
                    <a:pt x="118" y="9"/>
                  </a:lnTo>
                  <a:lnTo>
                    <a:pt x="135" y="9"/>
                  </a:lnTo>
                  <a:lnTo>
                    <a:pt x="148" y="5"/>
                  </a:lnTo>
                  <a:lnTo>
                    <a:pt x="156" y="5"/>
                  </a:lnTo>
                  <a:lnTo>
                    <a:pt x="169" y="5"/>
                  </a:lnTo>
                  <a:lnTo>
                    <a:pt x="177" y="0"/>
                  </a:lnTo>
                  <a:lnTo>
                    <a:pt x="181" y="0"/>
                  </a:lnTo>
                  <a:lnTo>
                    <a:pt x="190" y="0"/>
                  </a:lnTo>
                  <a:lnTo>
                    <a:pt x="202" y="5"/>
                  </a:lnTo>
                  <a:lnTo>
                    <a:pt x="207" y="5"/>
                  </a:lnTo>
                  <a:lnTo>
                    <a:pt x="211" y="5"/>
                  </a:lnTo>
                  <a:lnTo>
                    <a:pt x="219" y="9"/>
                  </a:lnTo>
                  <a:lnTo>
                    <a:pt x="219" y="9"/>
                  </a:lnTo>
                  <a:lnTo>
                    <a:pt x="219" y="13"/>
                  </a:lnTo>
                  <a:lnTo>
                    <a:pt x="219" y="17"/>
                  </a:lnTo>
                  <a:lnTo>
                    <a:pt x="215" y="21"/>
                  </a:lnTo>
                  <a:lnTo>
                    <a:pt x="211" y="21"/>
                  </a:lnTo>
                  <a:lnTo>
                    <a:pt x="202" y="21"/>
                  </a:lnTo>
                  <a:lnTo>
                    <a:pt x="198" y="26"/>
                  </a:lnTo>
                  <a:lnTo>
                    <a:pt x="190" y="26"/>
                  </a:lnTo>
                  <a:lnTo>
                    <a:pt x="181" y="26"/>
                  </a:lnTo>
                  <a:lnTo>
                    <a:pt x="173" y="30"/>
                  </a:lnTo>
                  <a:lnTo>
                    <a:pt x="160" y="30"/>
                  </a:lnTo>
                  <a:lnTo>
                    <a:pt x="148" y="30"/>
                  </a:lnTo>
                  <a:lnTo>
                    <a:pt x="131" y="34"/>
                  </a:lnTo>
                  <a:lnTo>
                    <a:pt x="114" y="34"/>
                  </a:lnTo>
                  <a:lnTo>
                    <a:pt x="97" y="38"/>
                  </a:lnTo>
                  <a:lnTo>
                    <a:pt x="84" y="38"/>
                  </a:lnTo>
                  <a:lnTo>
                    <a:pt x="72" y="42"/>
                  </a:lnTo>
                  <a:lnTo>
                    <a:pt x="59" y="42"/>
                  </a:lnTo>
                  <a:lnTo>
                    <a:pt x="51" y="42"/>
                  </a:lnTo>
                  <a:lnTo>
                    <a:pt x="47" y="42"/>
                  </a:lnTo>
                  <a:lnTo>
                    <a:pt x="42" y="42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17" y="38"/>
                  </a:lnTo>
                  <a:lnTo>
                    <a:pt x="17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0">
              <a:extLst>
                <a:ext uri="{FF2B5EF4-FFF2-40B4-BE49-F238E27FC236}">
                  <a16:creationId xmlns:a16="http://schemas.microsoft.com/office/drawing/2014/main" id="{05FC7361-FB73-4EC5-B6AD-0B095B91B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261" y="10473010"/>
              <a:ext cx="1046271" cy="213480"/>
            </a:xfrm>
            <a:custGeom>
              <a:avLst/>
              <a:gdLst>
                <a:gd name="T0" fmla="*/ 118 w 181"/>
                <a:gd name="T1" fmla="*/ 4 h 34"/>
                <a:gd name="T2" fmla="*/ 130 w 181"/>
                <a:gd name="T3" fmla="*/ 0 h 34"/>
                <a:gd name="T4" fmla="*/ 139 w 181"/>
                <a:gd name="T5" fmla="*/ 0 h 34"/>
                <a:gd name="T6" fmla="*/ 147 w 181"/>
                <a:gd name="T7" fmla="*/ 0 h 34"/>
                <a:gd name="T8" fmla="*/ 151 w 181"/>
                <a:gd name="T9" fmla="*/ 0 h 34"/>
                <a:gd name="T10" fmla="*/ 164 w 181"/>
                <a:gd name="T11" fmla="*/ 0 h 34"/>
                <a:gd name="T12" fmla="*/ 172 w 181"/>
                <a:gd name="T13" fmla="*/ 0 h 34"/>
                <a:gd name="T14" fmla="*/ 181 w 181"/>
                <a:gd name="T15" fmla="*/ 4 h 34"/>
                <a:gd name="T16" fmla="*/ 181 w 181"/>
                <a:gd name="T17" fmla="*/ 9 h 34"/>
                <a:gd name="T18" fmla="*/ 181 w 181"/>
                <a:gd name="T19" fmla="*/ 9 h 34"/>
                <a:gd name="T20" fmla="*/ 181 w 181"/>
                <a:gd name="T21" fmla="*/ 13 h 34"/>
                <a:gd name="T22" fmla="*/ 181 w 181"/>
                <a:gd name="T23" fmla="*/ 17 h 34"/>
                <a:gd name="T24" fmla="*/ 172 w 181"/>
                <a:gd name="T25" fmla="*/ 21 h 34"/>
                <a:gd name="T26" fmla="*/ 168 w 181"/>
                <a:gd name="T27" fmla="*/ 21 h 34"/>
                <a:gd name="T28" fmla="*/ 160 w 181"/>
                <a:gd name="T29" fmla="*/ 21 h 34"/>
                <a:gd name="T30" fmla="*/ 151 w 181"/>
                <a:gd name="T31" fmla="*/ 25 h 34"/>
                <a:gd name="T32" fmla="*/ 139 w 181"/>
                <a:gd name="T33" fmla="*/ 25 h 34"/>
                <a:gd name="T34" fmla="*/ 126 w 181"/>
                <a:gd name="T35" fmla="*/ 30 h 34"/>
                <a:gd name="T36" fmla="*/ 109 w 181"/>
                <a:gd name="T37" fmla="*/ 30 h 34"/>
                <a:gd name="T38" fmla="*/ 92 w 181"/>
                <a:gd name="T39" fmla="*/ 34 h 34"/>
                <a:gd name="T40" fmla="*/ 75 w 181"/>
                <a:gd name="T41" fmla="*/ 34 h 34"/>
                <a:gd name="T42" fmla="*/ 59 w 181"/>
                <a:gd name="T43" fmla="*/ 34 h 34"/>
                <a:gd name="T44" fmla="*/ 42 w 181"/>
                <a:gd name="T45" fmla="*/ 34 h 34"/>
                <a:gd name="T46" fmla="*/ 29 w 181"/>
                <a:gd name="T47" fmla="*/ 34 h 34"/>
                <a:gd name="T48" fmla="*/ 21 w 181"/>
                <a:gd name="T49" fmla="*/ 34 h 34"/>
                <a:gd name="T50" fmla="*/ 12 w 181"/>
                <a:gd name="T51" fmla="*/ 30 h 34"/>
                <a:gd name="T52" fmla="*/ 4 w 181"/>
                <a:gd name="T53" fmla="*/ 30 h 34"/>
                <a:gd name="T54" fmla="*/ 0 w 181"/>
                <a:gd name="T55" fmla="*/ 25 h 34"/>
                <a:gd name="T56" fmla="*/ 0 w 181"/>
                <a:gd name="T57" fmla="*/ 21 h 34"/>
                <a:gd name="T58" fmla="*/ 0 w 181"/>
                <a:gd name="T59" fmla="*/ 21 h 34"/>
                <a:gd name="T60" fmla="*/ 4 w 181"/>
                <a:gd name="T61" fmla="*/ 17 h 34"/>
                <a:gd name="T62" fmla="*/ 8 w 181"/>
                <a:gd name="T63" fmla="*/ 17 h 34"/>
                <a:gd name="T64" fmla="*/ 12 w 181"/>
                <a:gd name="T65" fmla="*/ 17 h 34"/>
                <a:gd name="T66" fmla="*/ 21 w 181"/>
                <a:gd name="T67" fmla="*/ 17 h 34"/>
                <a:gd name="T68" fmla="*/ 29 w 181"/>
                <a:gd name="T69" fmla="*/ 17 h 34"/>
                <a:gd name="T70" fmla="*/ 42 w 181"/>
                <a:gd name="T71" fmla="*/ 13 h 34"/>
                <a:gd name="T72" fmla="*/ 59 w 181"/>
                <a:gd name="T73" fmla="*/ 13 h 34"/>
                <a:gd name="T74" fmla="*/ 75 w 181"/>
                <a:gd name="T75" fmla="*/ 13 h 34"/>
                <a:gd name="T76" fmla="*/ 88 w 181"/>
                <a:gd name="T77" fmla="*/ 9 h 34"/>
                <a:gd name="T78" fmla="*/ 105 w 181"/>
                <a:gd name="T79" fmla="*/ 9 h 34"/>
                <a:gd name="T80" fmla="*/ 118 w 181"/>
                <a:gd name="T81" fmla="*/ 4 h 34"/>
                <a:gd name="T82" fmla="*/ 118 w 181"/>
                <a:gd name="T8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1" h="34">
                  <a:moveTo>
                    <a:pt x="118" y="4"/>
                  </a:moveTo>
                  <a:lnTo>
                    <a:pt x="130" y="0"/>
                  </a:lnTo>
                  <a:lnTo>
                    <a:pt x="139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64" y="0"/>
                  </a:lnTo>
                  <a:lnTo>
                    <a:pt x="172" y="0"/>
                  </a:lnTo>
                  <a:lnTo>
                    <a:pt x="181" y="4"/>
                  </a:lnTo>
                  <a:lnTo>
                    <a:pt x="181" y="9"/>
                  </a:lnTo>
                  <a:lnTo>
                    <a:pt x="181" y="9"/>
                  </a:lnTo>
                  <a:lnTo>
                    <a:pt x="181" y="13"/>
                  </a:lnTo>
                  <a:lnTo>
                    <a:pt x="181" y="17"/>
                  </a:lnTo>
                  <a:lnTo>
                    <a:pt x="172" y="21"/>
                  </a:lnTo>
                  <a:lnTo>
                    <a:pt x="168" y="21"/>
                  </a:lnTo>
                  <a:lnTo>
                    <a:pt x="160" y="21"/>
                  </a:lnTo>
                  <a:lnTo>
                    <a:pt x="151" y="25"/>
                  </a:lnTo>
                  <a:lnTo>
                    <a:pt x="139" y="25"/>
                  </a:lnTo>
                  <a:lnTo>
                    <a:pt x="126" y="30"/>
                  </a:lnTo>
                  <a:lnTo>
                    <a:pt x="109" y="30"/>
                  </a:lnTo>
                  <a:lnTo>
                    <a:pt x="92" y="34"/>
                  </a:lnTo>
                  <a:lnTo>
                    <a:pt x="75" y="34"/>
                  </a:lnTo>
                  <a:lnTo>
                    <a:pt x="59" y="34"/>
                  </a:lnTo>
                  <a:lnTo>
                    <a:pt x="42" y="34"/>
                  </a:lnTo>
                  <a:lnTo>
                    <a:pt x="29" y="34"/>
                  </a:lnTo>
                  <a:lnTo>
                    <a:pt x="21" y="34"/>
                  </a:lnTo>
                  <a:lnTo>
                    <a:pt x="12" y="30"/>
                  </a:lnTo>
                  <a:lnTo>
                    <a:pt x="4" y="30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21" y="17"/>
                  </a:lnTo>
                  <a:lnTo>
                    <a:pt x="29" y="17"/>
                  </a:lnTo>
                  <a:lnTo>
                    <a:pt x="42" y="13"/>
                  </a:lnTo>
                  <a:lnTo>
                    <a:pt x="59" y="13"/>
                  </a:lnTo>
                  <a:lnTo>
                    <a:pt x="75" y="13"/>
                  </a:lnTo>
                  <a:lnTo>
                    <a:pt x="88" y="9"/>
                  </a:lnTo>
                  <a:lnTo>
                    <a:pt x="105" y="9"/>
                  </a:lnTo>
                  <a:lnTo>
                    <a:pt x="118" y="4"/>
                  </a:lnTo>
                  <a:lnTo>
                    <a:pt x="11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1">
              <a:extLst>
                <a:ext uri="{FF2B5EF4-FFF2-40B4-BE49-F238E27FC236}">
                  <a16:creationId xmlns:a16="http://schemas.microsoft.com/office/drawing/2014/main" id="{9B327A6C-27C7-413C-BE39-D0A90723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088" y="10736720"/>
              <a:ext cx="1722587" cy="295106"/>
            </a:xfrm>
            <a:custGeom>
              <a:avLst/>
              <a:gdLst>
                <a:gd name="T0" fmla="*/ 160 w 298"/>
                <a:gd name="T1" fmla="*/ 9 h 47"/>
                <a:gd name="T2" fmla="*/ 176 w 298"/>
                <a:gd name="T3" fmla="*/ 9 h 47"/>
                <a:gd name="T4" fmla="*/ 189 w 298"/>
                <a:gd name="T5" fmla="*/ 5 h 47"/>
                <a:gd name="T6" fmla="*/ 206 w 298"/>
                <a:gd name="T7" fmla="*/ 5 h 47"/>
                <a:gd name="T8" fmla="*/ 218 w 298"/>
                <a:gd name="T9" fmla="*/ 0 h 47"/>
                <a:gd name="T10" fmla="*/ 227 w 298"/>
                <a:gd name="T11" fmla="*/ 0 h 47"/>
                <a:gd name="T12" fmla="*/ 235 w 298"/>
                <a:gd name="T13" fmla="*/ 0 h 47"/>
                <a:gd name="T14" fmla="*/ 244 w 298"/>
                <a:gd name="T15" fmla="*/ 0 h 47"/>
                <a:gd name="T16" fmla="*/ 248 w 298"/>
                <a:gd name="T17" fmla="*/ 0 h 47"/>
                <a:gd name="T18" fmla="*/ 269 w 298"/>
                <a:gd name="T19" fmla="*/ 0 h 47"/>
                <a:gd name="T20" fmla="*/ 277 w 298"/>
                <a:gd name="T21" fmla="*/ 0 h 47"/>
                <a:gd name="T22" fmla="*/ 286 w 298"/>
                <a:gd name="T23" fmla="*/ 5 h 47"/>
                <a:gd name="T24" fmla="*/ 290 w 298"/>
                <a:gd name="T25" fmla="*/ 5 h 47"/>
                <a:gd name="T26" fmla="*/ 294 w 298"/>
                <a:gd name="T27" fmla="*/ 9 h 47"/>
                <a:gd name="T28" fmla="*/ 298 w 298"/>
                <a:gd name="T29" fmla="*/ 13 h 47"/>
                <a:gd name="T30" fmla="*/ 298 w 298"/>
                <a:gd name="T31" fmla="*/ 17 h 47"/>
                <a:gd name="T32" fmla="*/ 298 w 298"/>
                <a:gd name="T33" fmla="*/ 17 h 47"/>
                <a:gd name="T34" fmla="*/ 294 w 298"/>
                <a:gd name="T35" fmla="*/ 17 h 47"/>
                <a:gd name="T36" fmla="*/ 290 w 298"/>
                <a:gd name="T37" fmla="*/ 21 h 47"/>
                <a:gd name="T38" fmla="*/ 286 w 298"/>
                <a:gd name="T39" fmla="*/ 21 h 47"/>
                <a:gd name="T40" fmla="*/ 277 w 298"/>
                <a:gd name="T41" fmla="*/ 21 h 47"/>
                <a:gd name="T42" fmla="*/ 269 w 298"/>
                <a:gd name="T43" fmla="*/ 26 h 47"/>
                <a:gd name="T44" fmla="*/ 256 w 298"/>
                <a:gd name="T45" fmla="*/ 26 h 47"/>
                <a:gd name="T46" fmla="*/ 244 w 298"/>
                <a:gd name="T47" fmla="*/ 26 h 47"/>
                <a:gd name="T48" fmla="*/ 218 w 298"/>
                <a:gd name="T49" fmla="*/ 30 h 47"/>
                <a:gd name="T50" fmla="*/ 189 w 298"/>
                <a:gd name="T51" fmla="*/ 30 h 47"/>
                <a:gd name="T52" fmla="*/ 155 w 298"/>
                <a:gd name="T53" fmla="*/ 34 h 47"/>
                <a:gd name="T54" fmla="*/ 122 w 298"/>
                <a:gd name="T55" fmla="*/ 38 h 47"/>
                <a:gd name="T56" fmla="*/ 105 w 298"/>
                <a:gd name="T57" fmla="*/ 38 h 47"/>
                <a:gd name="T58" fmla="*/ 88 w 298"/>
                <a:gd name="T59" fmla="*/ 42 h 47"/>
                <a:gd name="T60" fmla="*/ 75 w 298"/>
                <a:gd name="T61" fmla="*/ 42 h 47"/>
                <a:gd name="T62" fmla="*/ 67 w 298"/>
                <a:gd name="T63" fmla="*/ 47 h 47"/>
                <a:gd name="T64" fmla="*/ 59 w 298"/>
                <a:gd name="T65" fmla="*/ 47 h 47"/>
                <a:gd name="T66" fmla="*/ 50 w 298"/>
                <a:gd name="T67" fmla="*/ 47 h 47"/>
                <a:gd name="T68" fmla="*/ 46 w 298"/>
                <a:gd name="T69" fmla="*/ 47 h 47"/>
                <a:gd name="T70" fmla="*/ 42 w 298"/>
                <a:gd name="T71" fmla="*/ 47 h 47"/>
                <a:gd name="T72" fmla="*/ 37 w 298"/>
                <a:gd name="T73" fmla="*/ 47 h 47"/>
                <a:gd name="T74" fmla="*/ 33 w 298"/>
                <a:gd name="T75" fmla="*/ 47 h 47"/>
                <a:gd name="T76" fmla="*/ 25 w 298"/>
                <a:gd name="T77" fmla="*/ 42 h 47"/>
                <a:gd name="T78" fmla="*/ 16 w 298"/>
                <a:gd name="T79" fmla="*/ 38 h 47"/>
                <a:gd name="T80" fmla="*/ 8 w 298"/>
                <a:gd name="T81" fmla="*/ 38 h 47"/>
                <a:gd name="T82" fmla="*/ 4 w 298"/>
                <a:gd name="T83" fmla="*/ 34 h 47"/>
                <a:gd name="T84" fmla="*/ 4 w 298"/>
                <a:gd name="T85" fmla="*/ 30 h 47"/>
                <a:gd name="T86" fmla="*/ 0 w 298"/>
                <a:gd name="T87" fmla="*/ 26 h 47"/>
                <a:gd name="T88" fmla="*/ 4 w 298"/>
                <a:gd name="T89" fmla="*/ 26 h 47"/>
                <a:gd name="T90" fmla="*/ 8 w 298"/>
                <a:gd name="T91" fmla="*/ 26 h 47"/>
                <a:gd name="T92" fmla="*/ 16 w 298"/>
                <a:gd name="T93" fmla="*/ 21 h 47"/>
                <a:gd name="T94" fmla="*/ 29 w 298"/>
                <a:gd name="T95" fmla="*/ 21 h 47"/>
                <a:gd name="T96" fmla="*/ 50 w 298"/>
                <a:gd name="T97" fmla="*/ 21 h 47"/>
                <a:gd name="T98" fmla="*/ 71 w 298"/>
                <a:gd name="T99" fmla="*/ 21 h 47"/>
                <a:gd name="T100" fmla="*/ 80 w 298"/>
                <a:gd name="T101" fmla="*/ 17 h 47"/>
                <a:gd name="T102" fmla="*/ 84 w 298"/>
                <a:gd name="T103" fmla="*/ 17 h 47"/>
                <a:gd name="T104" fmla="*/ 92 w 298"/>
                <a:gd name="T105" fmla="*/ 17 h 47"/>
                <a:gd name="T106" fmla="*/ 105 w 298"/>
                <a:gd name="T107" fmla="*/ 17 h 47"/>
                <a:gd name="T108" fmla="*/ 113 w 298"/>
                <a:gd name="T109" fmla="*/ 13 h 47"/>
                <a:gd name="T110" fmla="*/ 130 w 298"/>
                <a:gd name="T111" fmla="*/ 13 h 47"/>
                <a:gd name="T112" fmla="*/ 143 w 298"/>
                <a:gd name="T113" fmla="*/ 13 h 47"/>
                <a:gd name="T114" fmla="*/ 160 w 298"/>
                <a:gd name="T115" fmla="*/ 9 h 47"/>
                <a:gd name="T116" fmla="*/ 160 w 298"/>
                <a:gd name="T1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47">
                  <a:moveTo>
                    <a:pt x="160" y="9"/>
                  </a:moveTo>
                  <a:lnTo>
                    <a:pt x="176" y="9"/>
                  </a:lnTo>
                  <a:lnTo>
                    <a:pt x="189" y="5"/>
                  </a:lnTo>
                  <a:lnTo>
                    <a:pt x="206" y="5"/>
                  </a:lnTo>
                  <a:lnTo>
                    <a:pt x="218" y="0"/>
                  </a:lnTo>
                  <a:lnTo>
                    <a:pt x="227" y="0"/>
                  </a:lnTo>
                  <a:lnTo>
                    <a:pt x="235" y="0"/>
                  </a:lnTo>
                  <a:lnTo>
                    <a:pt x="244" y="0"/>
                  </a:lnTo>
                  <a:lnTo>
                    <a:pt x="248" y="0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6" y="5"/>
                  </a:lnTo>
                  <a:lnTo>
                    <a:pt x="290" y="5"/>
                  </a:lnTo>
                  <a:lnTo>
                    <a:pt x="294" y="9"/>
                  </a:lnTo>
                  <a:lnTo>
                    <a:pt x="298" y="13"/>
                  </a:lnTo>
                  <a:lnTo>
                    <a:pt x="298" y="17"/>
                  </a:lnTo>
                  <a:lnTo>
                    <a:pt x="298" y="17"/>
                  </a:lnTo>
                  <a:lnTo>
                    <a:pt x="294" y="17"/>
                  </a:lnTo>
                  <a:lnTo>
                    <a:pt x="290" y="21"/>
                  </a:lnTo>
                  <a:lnTo>
                    <a:pt x="286" y="21"/>
                  </a:lnTo>
                  <a:lnTo>
                    <a:pt x="277" y="21"/>
                  </a:lnTo>
                  <a:lnTo>
                    <a:pt x="269" y="26"/>
                  </a:lnTo>
                  <a:lnTo>
                    <a:pt x="256" y="26"/>
                  </a:lnTo>
                  <a:lnTo>
                    <a:pt x="244" y="26"/>
                  </a:lnTo>
                  <a:lnTo>
                    <a:pt x="218" y="30"/>
                  </a:lnTo>
                  <a:lnTo>
                    <a:pt x="189" y="30"/>
                  </a:lnTo>
                  <a:lnTo>
                    <a:pt x="155" y="34"/>
                  </a:lnTo>
                  <a:lnTo>
                    <a:pt x="122" y="38"/>
                  </a:lnTo>
                  <a:lnTo>
                    <a:pt x="105" y="38"/>
                  </a:lnTo>
                  <a:lnTo>
                    <a:pt x="88" y="42"/>
                  </a:lnTo>
                  <a:lnTo>
                    <a:pt x="75" y="42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0" y="47"/>
                  </a:lnTo>
                  <a:lnTo>
                    <a:pt x="46" y="47"/>
                  </a:lnTo>
                  <a:lnTo>
                    <a:pt x="42" y="47"/>
                  </a:lnTo>
                  <a:lnTo>
                    <a:pt x="37" y="47"/>
                  </a:lnTo>
                  <a:lnTo>
                    <a:pt x="33" y="47"/>
                  </a:lnTo>
                  <a:lnTo>
                    <a:pt x="25" y="42"/>
                  </a:lnTo>
                  <a:lnTo>
                    <a:pt x="16" y="38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6" y="21"/>
                  </a:lnTo>
                  <a:lnTo>
                    <a:pt x="29" y="21"/>
                  </a:lnTo>
                  <a:lnTo>
                    <a:pt x="50" y="21"/>
                  </a:lnTo>
                  <a:lnTo>
                    <a:pt x="71" y="21"/>
                  </a:lnTo>
                  <a:lnTo>
                    <a:pt x="80" y="17"/>
                  </a:lnTo>
                  <a:lnTo>
                    <a:pt x="84" y="17"/>
                  </a:lnTo>
                  <a:lnTo>
                    <a:pt x="92" y="17"/>
                  </a:lnTo>
                  <a:lnTo>
                    <a:pt x="105" y="17"/>
                  </a:lnTo>
                  <a:lnTo>
                    <a:pt x="113" y="13"/>
                  </a:lnTo>
                  <a:lnTo>
                    <a:pt x="130" y="13"/>
                  </a:lnTo>
                  <a:lnTo>
                    <a:pt x="143" y="13"/>
                  </a:lnTo>
                  <a:lnTo>
                    <a:pt x="160" y="9"/>
                  </a:lnTo>
                  <a:lnTo>
                    <a:pt x="16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2">
              <a:extLst>
                <a:ext uri="{FF2B5EF4-FFF2-40B4-BE49-F238E27FC236}">
                  <a16:creationId xmlns:a16="http://schemas.microsoft.com/office/drawing/2014/main" id="{208A0A68-FE24-406E-AAF6-18113C324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040" y="10234415"/>
              <a:ext cx="1358418" cy="1563428"/>
            </a:xfrm>
            <a:custGeom>
              <a:avLst/>
              <a:gdLst>
                <a:gd name="T0" fmla="*/ 202 w 235"/>
                <a:gd name="T1" fmla="*/ 0 h 249"/>
                <a:gd name="T2" fmla="*/ 214 w 235"/>
                <a:gd name="T3" fmla="*/ 9 h 249"/>
                <a:gd name="T4" fmla="*/ 227 w 235"/>
                <a:gd name="T5" fmla="*/ 13 h 249"/>
                <a:gd name="T6" fmla="*/ 231 w 235"/>
                <a:gd name="T7" fmla="*/ 21 h 249"/>
                <a:gd name="T8" fmla="*/ 235 w 235"/>
                <a:gd name="T9" fmla="*/ 21 h 249"/>
                <a:gd name="T10" fmla="*/ 235 w 235"/>
                <a:gd name="T11" fmla="*/ 30 h 249"/>
                <a:gd name="T12" fmla="*/ 235 w 235"/>
                <a:gd name="T13" fmla="*/ 34 h 249"/>
                <a:gd name="T14" fmla="*/ 231 w 235"/>
                <a:gd name="T15" fmla="*/ 38 h 249"/>
                <a:gd name="T16" fmla="*/ 231 w 235"/>
                <a:gd name="T17" fmla="*/ 42 h 249"/>
                <a:gd name="T18" fmla="*/ 227 w 235"/>
                <a:gd name="T19" fmla="*/ 51 h 249"/>
                <a:gd name="T20" fmla="*/ 223 w 235"/>
                <a:gd name="T21" fmla="*/ 59 h 249"/>
                <a:gd name="T22" fmla="*/ 219 w 235"/>
                <a:gd name="T23" fmla="*/ 68 h 249"/>
                <a:gd name="T24" fmla="*/ 210 w 235"/>
                <a:gd name="T25" fmla="*/ 89 h 249"/>
                <a:gd name="T26" fmla="*/ 197 w 235"/>
                <a:gd name="T27" fmla="*/ 110 h 249"/>
                <a:gd name="T28" fmla="*/ 189 w 235"/>
                <a:gd name="T29" fmla="*/ 127 h 249"/>
                <a:gd name="T30" fmla="*/ 176 w 235"/>
                <a:gd name="T31" fmla="*/ 139 h 249"/>
                <a:gd name="T32" fmla="*/ 164 w 235"/>
                <a:gd name="T33" fmla="*/ 156 h 249"/>
                <a:gd name="T34" fmla="*/ 151 w 235"/>
                <a:gd name="T35" fmla="*/ 169 h 249"/>
                <a:gd name="T36" fmla="*/ 122 w 235"/>
                <a:gd name="T37" fmla="*/ 194 h 249"/>
                <a:gd name="T38" fmla="*/ 105 w 235"/>
                <a:gd name="T39" fmla="*/ 206 h 249"/>
                <a:gd name="T40" fmla="*/ 84 w 235"/>
                <a:gd name="T41" fmla="*/ 219 h 249"/>
                <a:gd name="T42" fmla="*/ 67 w 235"/>
                <a:gd name="T43" fmla="*/ 228 h 249"/>
                <a:gd name="T44" fmla="*/ 46 w 235"/>
                <a:gd name="T45" fmla="*/ 236 h 249"/>
                <a:gd name="T46" fmla="*/ 33 w 235"/>
                <a:gd name="T47" fmla="*/ 240 h 249"/>
                <a:gd name="T48" fmla="*/ 25 w 235"/>
                <a:gd name="T49" fmla="*/ 244 h 249"/>
                <a:gd name="T50" fmla="*/ 21 w 235"/>
                <a:gd name="T51" fmla="*/ 244 h 249"/>
                <a:gd name="T52" fmla="*/ 12 w 235"/>
                <a:gd name="T53" fmla="*/ 249 h 249"/>
                <a:gd name="T54" fmla="*/ 8 w 235"/>
                <a:gd name="T55" fmla="*/ 249 h 249"/>
                <a:gd name="T56" fmla="*/ 4 w 235"/>
                <a:gd name="T57" fmla="*/ 249 h 249"/>
                <a:gd name="T58" fmla="*/ 4 w 235"/>
                <a:gd name="T59" fmla="*/ 249 h 249"/>
                <a:gd name="T60" fmla="*/ 0 w 235"/>
                <a:gd name="T61" fmla="*/ 249 h 249"/>
                <a:gd name="T62" fmla="*/ 0 w 235"/>
                <a:gd name="T63" fmla="*/ 244 h 249"/>
                <a:gd name="T64" fmla="*/ 4 w 235"/>
                <a:gd name="T65" fmla="*/ 244 h 249"/>
                <a:gd name="T66" fmla="*/ 4 w 235"/>
                <a:gd name="T67" fmla="*/ 240 h 249"/>
                <a:gd name="T68" fmla="*/ 8 w 235"/>
                <a:gd name="T69" fmla="*/ 240 h 249"/>
                <a:gd name="T70" fmla="*/ 12 w 235"/>
                <a:gd name="T71" fmla="*/ 236 h 249"/>
                <a:gd name="T72" fmla="*/ 21 w 235"/>
                <a:gd name="T73" fmla="*/ 232 h 249"/>
                <a:gd name="T74" fmla="*/ 29 w 235"/>
                <a:gd name="T75" fmla="*/ 228 h 249"/>
                <a:gd name="T76" fmla="*/ 38 w 235"/>
                <a:gd name="T77" fmla="*/ 223 h 249"/>
                <a:gd name="T78" fmla="*/ 71 w 235"/>
                <a:gd name="T79" fmla="*/ 202 h 249"/>
                <a:gd name="T80" fmla="*/ 84 w 235"/>
                <a:gd name="T81" fmla="*/ 190 h 249"/>
                <a:gd name="T82" fmla="*/ 101 w 235"/>
                <a:gd name="T83" fmla="*/ 177 h 249"/>
                <a:gd name="T84" fmla="*/ 113 w 235"/>
                <a:gd name="T85" fmla="*/ 164 h 249"/>
                <a:gd name="T86" fmla="*/ 126 w 235"/>
                <a:gd name="T87" fmla="*/ 152 h 249"/>
                <a:gd name="T88" fmla="*/ 139 w 235"/>
                <a:gd name="T89" fmla="*/ 135 h 249"/>
                <a:gd name="T90" fmla="*/ 151 w 235"/>
                <a:gd name="T91" fmla="*/ 118 h 249"/>
                <a:gd name="T92" fmla="*/ 164 w 235"/>
                <a:gd name="T93" fmla="*/ 101 h 249"/>
                <a:gd name="T94" fmla="*/ 172 w 235"/>
                <a:gd name="T95" fmla="*/ 85 h 249"/>
                <a:gd name="T96" fmla="*/ 181 w 235"/>
                <a:gd name="T97" fmla="*/ 68 h 249"/>
                <a:gd name="T98" fmla="*/ 189 w 235"/>
                <a:gd name="T99" fmla="*/ 51 h 249"/>
                <a:gd name="T100" fmla="*/ 189 w 235"/>
                <a:gd name="T101" fmla="*/ 38 h 249"/>
                <a:gd name="T102" fmla="*/ 193 w 235"/>
                <a:gd name="T103" fmla="*/ 30 h 249"/>
                <a:gd name="T104" fmla="*/ 193 w 235"/>
                <a:gd name="T105" fmla="*/ 21 h 249"/>
                <a:gd name="T106" fmla="*/ 189 w 235"/>
                <a:gd name="T107" fmla="*/ 17 h 249"/>
                <a:gd name="T108" fmla="*/ 189 w 235"/>
                <a:gd name="T109" fmla="*/ 13 h 249"/>
                <a:gd name="T110" fmla="*/ 189 w 235"/>
                <a:gd name="T111" fmla="*/ 9 h 249"/>
                <a:gd name="T112" fmla="*/ 193 w 235"/>
                <a:gd name="T113" fmla="*/ 5 h 249"/>
                <a:gd name="T114" fmla="*/ 202 w 235"/>
                <a:gd name="T115" fmla="*/ 0 h 249"/>
                <a:gd name="T116" fmla="*/ 202 w 235"/>
                <a:gd name="T11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5" h="249">
                  <a:moveTo>
                    <a:pt x="202" y="0"/>
                  </a:moveTo>
                  <a:lnTo>
                    <a:pt x="214" y="9"/>
                  </a:lnTo>
                  <a:lnTo>
                    <a:pt x="227" y="13"/>
                  </a:lnTo>
                  <a:lnTo>
                    <a:pt x="231" y="21"/>
                  </a:lnTo>
                  <a:lnTo>
                    <a:pt x="235" y="21"/>
                  </a:lnTo>
                  <a:lnTo>
                    <a:pt x="235" y="30"/>
                  </a:lnTo>
                  <a:lnTo>
                    <a:pt x="235" y="34"/>
                  </a:lnTo>
                  <a:lnTo>
                    <a:pt x="231" y="38"/>
                  </a:lnTo>
                  <a:lnTo>
                    <a:pt x="231" y="42"/>
                  </a:lnTo>
                  <a:lnTo>
                    <a:pt x="227" y="51"/>
                  </a:lnTo>
                  <a:lnTo>
                    <a:pt x="223" y="59"/>
                  </a:lnTo>
                  <a:lnTo>
                    <a:pt x="219" y="68"/>
                  </a:lnTo>
                  <a:lnTo>
                    <a:pt x="210" y="89"/>
                  </a:lnTo>
                  <a:lnTo>
                    <a:pt x="197" y="110"/>
                  </a:lnTo>
                  <a:lnTo>
                    <a:pt x="189" y="127"/>
                  </a:lnTo>
                  <a:lnTo>
                    <a:pt x="176" y="139"/>
                  </a:lnTo>
                  <a:lnTo>
                    <a:pt x="164" y="156"/>
                  </a:lnTo>
                  <a:lnTo>
                    <a:pt x="151" y="169"/>
                  </a:lnTo>
                  <a:lnTo>
                    <a:pt x="122" y="194"/>
                  </a:lnTo>
                  <a:lnTo>
                    <a:pt x="105" y="206"/>
                  </a:lnTo>
                  <a:lnTo>
                    <a:pt x="84" y="219"/>
                  </a:lnTo>
                  <a:lnTo>
                    <a:pt x="67" y="228"/>
                  </a:lnTo>
                  <a:lnTo>
                    <a:pt x="46" y="236"/>
                  </a:lnTo>
                  <a:lnTo>
                    <a:pt x="33" y="240"/>
                  </a:lnTo>
                  <a:lnTo>
                    <a:pt x="25" y="244"/>
                  </a:lnTo>
                  <a:lnTo>
                    <a:pt x="21" y="244"/>
                  </a:lnTo>
                  <a:lnTo>
                    <a:pt x="12" y="249"/>
                  </a:lnTo>
                  <a:lnTo>
                    <a:pt x="8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0" y="249"/>
                  </a:lnTo>
                  <a:lnTo>
                    <a:pt x="0" y="244"/>
                  </a:lnTo>
                  <a:lnTo>
                    <a:pt x="4" y="244"/>
                  </a:lnTo>
                  <a:lnTo>
                    <a:pt x="4" y="240"/>
                  </a:lnTo>
                  <a:lnTo>
                    <a:pt x="8" y="240"/>
                  </a:lnTo>
                  <a:lnTo>
                    <a:pt x="12" y="236"/>
                  </a:lnTo>
                  <a:lnTo>
                    <a:pt x="21" y="232"/>
                  </a:lnTo>
                  <a:lnTo>
                    <a:pt x="29" y="228"/>
                  </a:lnTo>
                  <a:lnTo>
                    <a:pt x="38" y="223"/>
                  </a:lnTo>
                  <a:lnTo>
                    <a:pt x="71" y="202"/>
                  </a:lnTo>
                  <a:lnTo>
                    <a:pt x="84" y="190"/>
                  </a:lnTo>
                  <a:lnTo>
                    <a:pt x="101" y="177"/>
                  </a:lnTo>
                  <a:lnTo>
                    <a:pt x="113" y="164"/>
                  </a:lnTo>
                  <a:lnTo>
                    <a:pt x="126" y="152"/>
                  </a:lnTo>
                  <a:lnTo>
                    <a:pt x="139" y="135"/>
                  </a:lnTo>
                  <a:lnTo>
                    <a:pt x="151" y="118"/>
                  </a:lnTo>
                  <a:lnTo>
                    <a:pt x="164" y="101"/>
                  </a:lnTo>
                  <a:lnTo>
                    <a:pt x="172" y="85"/>
                  </a:lnTo>
                  <a:lnTo>
                    <a:pt x="181" y="68"/>
                  </a:lnTo>
                  <a:lnTo>
                    <a:pt x="189" y="51"/>
                  </a:lnTo>
                  <a:lnTo>
                    <a:pt x="189" y="38"/>
                  </a:lnTo>
                  <a:lnTo>
                    <a:pt x="193" y="30"/>
                  </a:lnTo>
                  <a:lnTo>
                    <a:pt x="193" y="21"/>
                  </a:lnTo>
                  <a:lnTo>
                    <a:pt x="189" y="17"/>
                  </a:lnTo>
                  <a:lnTo>
                    <a:pt x="189" y="13"/>
                  </a:lnTo>
                  <a:lnTo>
                    <a:pt x="189" y="9"/>
                  </a:lnTo>
                  <a:lnTo>
                    <a:pt x="193" y="5"/>
                  </a:lnTo>
                  <a:lnTo>
                    <a:pt x="202" y="0"/>
                  </a:lnTo>
                  <a:lnTo>
                    <a:pt x="20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3">
              <a:extLst>
                <a:ext uri="{FF2B5EF4-FFF2-40B4-BE49-F238E27FC236}">
                  <a16:creationId xmlns:a16="http://schemas.microsoft.com/office/drawing/2014/main" id="{06ABD400-5014-4775-863E-836F7C2BF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041" y="11107168"/>
              <a:ext cx="948001" cy="213480"/>
            </a:xfrm>
            <a:custGeom>
              <a:avLst/>
              <a:gdLst>
                <a:gd name="T0" fmla="*/ 63 w 164"/>
                <a:gd name="T1" fmla="*/ 34 h 34"/>
                <a:gd name="T2" fmla="*/ 55 w 164"/>
                <a:gd name="T3" fmla="*/ 34 h 34"/>
                <a:gd name="T4" fmla="*/ 46 w 164"/>
                <a:gd name="T5" fmla="*/ 34 h 34"/>
                <a:gd name="T6" fmla="*/ 38 w 164"/>
                <a:gd name="T7" fmla="*/ 34 h 34"/>
                <a:gd name="T8" fmla="*/ 29 w 164"/>
                <a:gd name="T9" fmla="*/ 34 h 34"/>
                <a:gd name="T10" fmla="*/ 25 w 164"/>
                <a:gd name="T11" fmla="*/ 34 h 34"/>
                <a:gd name="T12" fmla="*/ 21 w 164"/>
                <a:gd name="T13" fmla="*/ 34 h 34"/>
                <a:gd name="T14" fmla="*/ 17 w 164"/>
                <a:gd name="T15" fmla="*/ 34 h 34"/>
                <a:gd name="T16" fmla="*/ 12 w 164"/>
                <a:gd name="T17" fmla="*/ 30 h 34"/>
                <a:gd name="T18" fmla="*/ 8 w 164"/>
                <a:gd name="T19" fmla="*/ 25 h 34"/>
                <a:gd name="T20" fmla="*/ 4 w 164"/>
                <a:gd name="T21" fmla="*/ 21 h 34"/>
                <a:gd name="T22" fmla="*/ 0 w 164"/>
                <a:gd name="T23" fmla="*/ 17 h 34"/>
                <a:gd name="T24" fmla="*/ 4 w 164"/>
                <a:gd name="T25" fmla="*/ 17 h 34"/>
                <a:gd name="T26" fmla="*/ 4 w 164"/>
                <a:gd name="T27" fmla="*/ 17 h 34"/>
                <a:gd name="T28" fmla="*/ 8 w 164"/>
                <a:gd name="T29" fmla="*/ 13 h 34"/>
                <a:gd name="T30" fmla="*/ 12 w 164"/>
                <a:gd name="T31" fmla="*/ 13 h 34"/>
                <a:gd name="T32" fmla="*/ 17 w 164"/>
                <a:gd name="T33" fmla="*/ 13 h 34"/>
                <a:gd name="T34" fmla="*/ 25 w 164"/>
                <a:gd name="T35" fmla="*/ 13 h 34"/>
                <a:gd name="T36" fmla="*/ 29 w 164"/>
                <a:gd name="T37" fmla="*/ 13 h 34"/>
                <a:gd name="T38" fmla="*/ 38 w 164"/>
                <a:gd name="T39" fmla="*/ 13 h 34"/>
                <a:gd name="T40" fmla="*/ 50 w 164"/>
                <a:gd name="T41" fmla="*/ 9 h 34"/>
                <a:gd name="T42" fmla="*/ 59 w 164"/>
                <a:gd name="T43" fmla="*/ 9 h 34"/>
                <a:gd name="T44" fmla="*/ 80 w 164"/>
                <a:gd name="T45" fmla="*/ 4 h 34"/>
                <a:gd name="T46" fmla="*/ 101 w 164"/>
                <a:gd name="T47" fmla="*/ 0 h 34"/>
                <a:gd name="T48" fmla="*/ 113 w 164"/>
                <a:gd name="T49" fmla="*/ 0 h 34"/>
                <a:gd name="T50" fmla="*/ 126 w 164"/>
                <a:gd name="T51" fmla="*/ 0 h 34"/>
                <a:gd name="T52" fmla="*/ 134 w 164"/>
                <a:gd name="T53" fmla="*/ 0 h 34"/>
                <a:gd name="T54" fmla="*/ 143 w 164"/>
                <a:gd name="T55" fmla="*/ 0 h 34"/>
                <a:gd name="T56" fmla="*/ 151 w 164"/>
                <a:gd name="T57" fmla="*/ 0 h 34"/>
                <a:gd name="T58" fmla="*/ 156 w 164"/>
                <a:gd name="T59" fmla="*/ 0 h 34"/>
                <a:gd name="T60" fmla="*/ 160 w 164"/>
                <a:gd name="T61" fmla="*/ 4 h 34"/>
                <a:gd name="T62" fmla="*/ 164 w 164"/>
                <a:gd name="T63" fmla="*/ 9 h 34"/>
                <a:gd name="T64" fmla="*/ 164 w 164"/>
                <a:gd name="T65" fmla="*/ 9 h 34"/>
                <a:gd name="T66" fmla="*/ 164 w 164"/>
                <a:gd name="T67" fmla="*/ 13 h 34"/>
                <a:gd name="T68" fmla="*/ 156 w 164"/>
                <a:gd name="T69" fmla="*/ 17 h 34"/>
                <a:gd name="T70" fmla="*/ 147 w 164"/>
                <a:gd name="T71" fmla="*/ 21 h 34"/>
                <a:gd name="T72" fmla="*/ 139 w 164"/>
                <a:gd name="T73" fmla="*/ 21 h 34"/>
                <a:gd name="T74" fmla="*/ 130 w 164"/>
                <a:gd name="T75" fmla="*/ 25 h 34"/>
                <a:gd name="T76" fmla="*/ 97 w 164"/>
                <a:gd name="T77" fmla="*/ 30 h 34"/>
                <a:gd name="T78" fmla="*/ 63 w 164"/>
                <a:gd name="T79" fmla="*/ 34 h 34"/>
                <a:gd name="T80" fmla="*/ 63 w 164"/>
                <a:gd name="T8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34">
                  <a:moveTo>
                    <a:pt x="63" y="34"/>
                  </a:moveTo>
                  <a:lnTo>
                    <a:pt x="55" y="34"/>
                  </a:lnTo>
                  <a:lnTo>
                    <a:pt x="46" y="34"/>
                  </a:lnTo>
                  <a:lnTo>
                    <a:pt x="38" y="34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17" y="34"/>
                  </a:lnTo>
                  <a:lnTo>
                    <a:pt x="12" y="30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8" y="13"/>
                  </a:lnTo>
                  <a:lnTo>
                    <a:pt x="12" y="13"/>
                  </a:lnTo>
                  <a:lnTo>
                    <a:pt x="17" y="13"/>
                  </a:lnTo>
                  <a:lnTo>
                    <a:pt x="25" y="13"/>
                  </a:lnTo>
                  <a:lnTo>
                    <a:pt x="29" y="13"/>
                  </a:lnTo>
                  <a:lnTo>
                    <a:pt x="38" y="13"/>
                  </a:lnTo>
                  <a:lnTo>
                    <a:pt x="50" y="9"/>
                  </a:lnTo>
                  <a:lnTo>
                    <a:pt x="59" y="9"/>
                  </a:lnTo>
                  <a:lnTo>
                    <a:pt x="80" y="4"/>
                  </a:lnTo>
                  <a:lnTo>
                    <a:pt x="101" y="0"/>
                  </a:lnTo>
                  <a:lnTo>
                    <a:pt x="113" y="0"/>
                  </a:lnTo>
                  <a:lnTo>
                    <a:pt x="126" y="0"/>
                  </a:lnTo>
                  <a:lnTo>
                    <a:pt x="134" y="0"/>
                  </a:lnTo>
                  <a:lnTo>
                    <a:pt x="143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13"/>
                  </a:lnTo>
                  <a:lnTo>
                    <a:pt x="156" y="17"/>
                  </a:lnTo>
                  <a:lnTo>
                    <a:pt x="147" y="21"/>
                  </a:lnTo>
                  <a:lnTo>
                    <a:pt x="139" y="21"/>
                  </a:lnTo>
                  <a:lnTo>
                    <a:pt x="130" y="25"/>
                  </a:lnTo>
                  <a:lnTo>
                    <a:pt x="97" y="30"/>
                  </a:lnTo>
                  <a:lnTo>
                    <a:pt x="63" y="34"/>
                  </a:lnTo>
                  <a:lnTo>
                    <a:pt x="63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4">
              <a:extLst>
                <a:ext uri="{FF2B5EF4-FFF2-40B4-BE49-F238E27FC236}">
                  <a16:creationId xmlns:a16="http://schemas.microsoft.com/office/drawing/2014/main" id="{CB363D24-00D3-449C-A7D1-775672798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846" y="11502736"/>
              <a:ext cx="1826636" cy="295106"/>
            </a:xfrm>
            <a:custGeom>
              <a:avLst/>
              <a:gdLst>
                <a:gd name="T0" fmla="*/ 13 w 316"/>
                <a:gd name="T1" fmla="*/ 34 h 47"/>
                <a:gd name="T2" fmla="*/ 4 w 316"/>
                <a:gd name="T3" fmla="*/ 30 h 47"/>
                <a:gd name="T4" fmla="*/ 0 w 316"/>
                <a:gd name="T5" fmla="*/ 30 h 47"/>
                <a:gd name="T6" fmla="*/ 0 w 316"/>
                <a:gd name="T7" fmla="*/ 26 h 47"/>
                <a:gd name="T8" fmla="*/ 4 w 316"/>
                <a:gd name="T9" fmla="*/ 26 h 47"/>
                <a:gd name="T10" fmla="*/ 9 w 316"/>
                <a:gd name="T11" fmla="*/ 26 h 47"/>
                <a:gd name="T12" fmla="*/ 17 w 316"/>
                <a:gd name="T13" fmla="*/ 21 h 47"/>
                <a:gd name="T14" fmla="*/ 26 w 316"/>
                <a:gd name="T15" fmla="*/ 21 h 47"/>
                <a:gd name="T16" fmla="*/ 42 w 316"/>
                <a:gd name="T17" fmla="*/ 21 h 47"/>
                <a:gd name="T18" fmla="*/ 59 w 316"/>
                <a:gd name="T19" fmla="*/ 17 h 47"/>
                <a:gd name="T20" fmla="*/ 80 w 316"/>
                <a:gd name="T21" fmla="*/ 17 h 47"/>
                <a:gd name="T22" fmla="*/ 101 w 316"/>
                <a:gd name="T23" fmla="*/ 13 h 47"/>
                <a:gd name="T24" fmla="*/ 131 w 316"/>
                <a:gd name="T25" fmla="*/ 13 h 47"/>
                <a:gd name="T26" fmla="*/ 156 w 316"/>
                <a:gd name="T27" fmla="*/ 9 h 47"/>
                <a:gd name="T28" fmla="*/ 181 w 316"/>
                <a:gd name="T29" fmla="*/ 4 h 47"/>
                <a:gd name="T30" fmla="*/ 202 w 316"/>
                <a:gd name="T31" fmla="*/ 4 h 47"/>
                <a:gd name="T32" fmla="*/ 219 w 316"/>
                <a:gd name="T33" fmla="*/ 4 h 47"/>
                <a:gd name="T34" fmla="*/ 232 w 316"/>
                <a:gd name="T35" fmla="*/ 0 h 47"/>
                <a:gd name="T36" fmla="*/ 244 w 316"/>
                <a:gd name="T37" fmla="*/ 0 h 47"/>
                <a:gd name="T38" fmla="*/ 253 w 316"/>
                <a:gd name="T39" fmla="*/ 0 h 47"/>
                <a:gd name="T40" fmla="*/ 257 w 316"/>
                <a:gd name="T41" fmla="*/ 0 h 47"/>
                <a:gd name="T42" fmla="*/ 261 w 316"/>
                <a:gd name="T43" fmla="*/ 0 h 47"/>
                <a:gd name="T44" fmla="*/ 270 w 316"/>
                <a:gd name="T45" fmla="*/ 0 h 47"/>
                <a:gd name="T46" fmla="*/ 278 w 316"/>
                <a:gd name="T47" fmla="*/ 4 h 47"/>
                <a:gd name="T48" fmla="*/ 286 w 316"/>
                <a:gd name="T49" fmla="*/ 4 h 47"/>
                <a:gd name="T50" fmla="*/ 299 w 316"/>
                <a:gd name="T51" fmla="*/ 9 h 47"/>
                <a:gd name="T52" fmla="*/ 303 w 316"/>
                <a:gd name="T53" fmla="*/ 13 h 47"/>
                <a:gd name="T54" fmla="*/ 312 w 316"/>
                <a:gd name="T55" fmla="*/ 17 h 47"/>
                <a:gd name="T56" fmla="*/ 312 w 316"/>
                <a:gd name="T57" fmla="*/ 21 h 47"/>
                <a:gd name="T58" fmla="*/ 316 w 316"/>
                <a:gd name="T59" fmla="*/ 30 h 47"/>
                <a:gd name="T60" fmla="*/ 316 w 316"/>
                <a:gd name="T61" fmla="*/ 30 h 47"/>
                <a:gd name="T62" fmla="*/ 312 w 316"/>
                <a:gd name="T63" fmla="*/ 34 h 47"/>
                <a:gd name="T64" fmla="*/ 307 w 316"/>
                <a:gd name="T65" fmla="*/ 34 h 47"/>
                <a:gd name="T66" fmla="*/ 303 w 316"/>
                <a:gd name="T67" fmla="*/ 34 h 47"/>
                <a:gd name="T68" fmla="*/ 295 w 316"/>
                <a:gd name="T69" fmla="*/ 34 h 47"/>
                <a:gd name="T70" fmla="*/ 282 w 316"/>
                <a:gd name="T71" fmla="*/ 34 h 47"/>
                <a:gd name="T72" fmla="*/ 265 w 316"/>
                <a:gd name="T73" fmla="*/ 34 h 47"/>
                <a:gd name="T74" fmla="*/ 244 w 316"/>
                <a:gd name="T75" fmla="*/ 34 h 47"/>
                <a:gd name="T76" fmla="*/ 228 w 316"/>
                <a:gd name="T77" fmla="*/ 34 h 47"/>
                <a:gd name="T78" fmla="*/ 215 w 316"/>
                <a:gd name="T79" fmla="*/ 34 h 47"/>
                <a:gd name="T80" fmla="*/ 206 w 316"/>
                <a:gd name="T81" fmla="*/ 34 h 47"/>
                <a:gd name="T82" fmla="*/ 194 w 316"/>
                <a:gd name="T83" fmla="*/ 34 h 47"/>
                <a:gd name="T84" fmla="*/ 177 w 316"/>
                <a:gd name="T85" fmla="*/ 34 h 47"/>
                <a:gd name="T86" fmla="*/ 156 w 316"/>
                <a:gd name="T87" fmla="*/ 34 h 47"/>
                <a:gd name="T88" fmla="*/ 135 w 316"/>
                <a:gd name="T89" fmla="*/ 34 h 47"/>
                <a:gd name="T90" fmla="*/ 114 w 316"/>
                <a:gd name="T91" fmla="*/ 38 h 47"/>
                <a:gd name="T92" fmla="*/ 97 w 316"/>
                <a:gd name="T93" fmla="*/ 38 h 47"/>
                <a:gd name="T94" fmla="*/ 80 w 316"/>
                <a:gd name="T95" fmla="*/ 38 h 47"/>
                <a:gd name="T96" fmla="*/ 68 w 316"/>
                <a:gd name="T97" fmla="*/ 42 h 47"/>
                <a:gd name="T98" fmla="*/ 59 w 316"/>
                <a:gd name="T99" fmla="*/ 42 h 47"/>
                <a:gd name="T100" fmla="*/ 51 w 316"/>
                <a:gd name="T101" fmla="*/ 42 h 47"/>
                <a:gd name="T102" fmla="*/ 42 w 316"/>
                <a:gd name="T103" fmla="*/ 42 h 47"/>
                <a:gd name="T104" fmla="*/ 38 w 316"/>
                <a:gd name="T105" fmla="*/ 47 h 47"/>
                <a:gd name="T106" fmla="*/ 34 w 316"/>
                <a:gd name="T107" fmla="*/ 47 h 47"/>
                <a:gd name="T108" fmla="*/ 30 w 316"/>
                <a:gd name="T109" fmla="*/ 42 h 47"/>
                <a:gd name="T110" fmla="*/ 21 w 316"/>
                <a:gd name="T111" fmla="*/ 38 h 47"/>
                <a:gd name="T112" fmla="*/ 13 w 316"/>
                <a:gd name="T113" fmla="*/ 34 h 47"/>
                <a:gd name="T114" fmla="*/ 13 w 316"/>
                <a:gd name="T11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" h="47">
                  <a:moveTo>
                    <a:pt x="13" y="34"/>
                  </a:moveTo>
                  <a:lnTo>
                    <a:pt x="4" y="30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9" y="26"/>
                  </a:lnTo>
                  <a:lnTo>
                    <a:pt x="17" y="21"/>
                  </a:lnTo>
                  <a:lnTo>
                    <a:pt x="26" y="21"/>
                  </a:lnTo>
                  <a:lnTo>
                    <a:pt x="42" y="21"/>
                  </a:lnTo>
                  <a:lnTo>
                    <a:pt x="59" y="17"/>
                  </a:lnTo>
                  <a:lnTo>
                    <a:pt x="80" y="17"/>
                  </a:lnTo>
                  <a:lnTo>
                    <a:pt x="101" y="13"/>
                  </a:lnTo>
                  <a:lnTo>
                    <a:pt x="131" y="13"/>
                  </a:lnTo>
                  <a:lnTo>
                    <a:pt x="156" y="9"/>
                  </a:lnTo>
                  <a:lnTo>
                    <a:pt x="181" y="4"/>
                  </a:lnTo>
                  <a:lnTo>
                    <a:pt x="202" y="4"/>
                  </a:lnTo>
                  <a:lnTo>
                    <a:pt x="219" y="4"/>
                  </a:lnTo>
                  <a:lnTo>
                    <a:pt x="232" y="0"/>
                  </a:lnTo>
                  <a:lnTo>
                    <a:pt x="244" y="0"/>
                  </a:lnTo>
                  <a:lnTo>
                    <a:pt x="253" y="0"/>
                  </a:lnTo>
                  <a:lnTo>
                    <a:pt x="257" y="0"/>
                  </a:lnTo>
                  <a:lnTo>
                    <a:pt x="261" y="0"/>
                  </a:lnTo>
                  <a:lnTo>
                    <a:pt x="270" y="0"/>
                  </a:lnTo>
                  <a:lnTo>
                    <a:pt x="278" y="4"/>
                  </a:lnTo>
                  <a:lnTo>
                    <a:pt x="286" y="4"/>
                  </a:lnTo>
                  <a:lnTo>
                    <a:pt x="299" y="9"/>
                  </a:lnTo>
                  <a:lnTo>
                    <a:pt x="303" y="13"/>
                  </a:lnTo>
                  <a:lnTo>
                    <a:pt x="312" y="17"/>
                  </a:lnTo>
                  <a:lnTo>
                    <a:pt x="312" y="21"/>
                  </a:lnTo>
                  <a:lnTo>
                    <a:pt x="316" y="30"/>
                  </a:lnTo>
                  <a:lnTo>
                    <a:pt x="316" y="30"/>
                  </a:lnTo>
                  <a:lnTo>
                    <a:pt x="312" y="34"/>
                  </a:lnTo>
                  <a:lnTo>
                    <a:pt x="307" y="34"/>
                  </a:lnTo>
                  <a:lnTo>
                    <a:pt x="303" y="34"/>
                  </a:lnTo>
                  <a:lnTo>
                    <a:pt x="295" y="34"/>
                  </a:lnTo>
                  <a:lnTo>
                    <a:pt x="282" y="34"/>
                  </a:lnTo>
                  <a:lnTo>
                    <a:pt x="265" y="34"/>
                  </a:lnTo>
                  <a:lnTo>
                    <a:pt x="244" y="34"/>
                  </a:lnTo>
                  <a:lnTo>
                    <a:pt x="228" y="34"/>
                  </a:lnTo>
                  <a:lnTo>
                    <a:pt x="215" y="34"/>
                  </a:lnTo>
                  <a:lnTo>
                    <a:pt x="206" y="34"/>
                  </a:lnTo>
                  <a:lnTo>
                    <a:pt x="194" y="34"/>
                  </a:lnTo>
                  <a:lnTo>
                    <a:pt x="177" y="34"/>
                  </a:lnTo>
                  <a:lnTo>
                    <a:pt x="156" y="34"/>
                  </a:lnTo>
                  <a:lnTo>
                    <a:pt x="135" y="34"/>
                  </a:lnTo>
                  <a:lnTo>
                    <a:pt x="114" y="38"/>
                  </a:lnTo>
                  <a:lnTo>
                    <a:pt x="97" y="38"/>
                  </a:lnTo>
                  <a:lnTo>
                    <a:pt x="80" y="38"/>
                  </a:lnTo>
                  <a:lnTo>
                    <a:pt x="68" y="42"/>
                  </a:lnTo>
                  <a:lnTo>
                    <a:pt x="59" y="42"/>
                  </a:lnTo>
                  <a:lnTo>
                    <a:pt x="51" y="42"/>
                  </a:lnTo>
                  <a:lnTo>
                    <a:pt x="42" y="42"/>
                  </a:lnTo>
                  <a:lnTo>
                    <a:pt x="38" y="47"/>
                  </a:lnTo>
                  <a:lnTo>
                    <a:pt x="34" y="47"/>
                  </a:lnTo>
                  <a:lnTo>
                    <a:pt x="30" y="42"/>
                  </a:lnTo>
                  <a:lnTo>
                    <a:pt x="21" y="38"/>
                  </a:lnTo>
                  <a:lnTo>
                    <a:pt x="13" y="34"/>
                  </a:lnTo>
                  <a:lnTo>
                    <a:pt x="13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5">
              <a:extLst>
                <a:ext uri="{FF2B5EF4-FFF2-40B4-BE49-F238E27FC236}">
                  <a16:creationId xmlns:a16="http://schemas.microsoft.com/office/drawing/2014/main" id="{5CE3FB22-3221-416E-89BC-72E3F22A4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211" y="11239025"/>
              <a:ext cx="144514" cy="395568"/>
            </a:xfrm>
            <a:custGeom>
              <a:avLst/>
              <a:gdLst>
                <a:gd name="T0" fmla="*/ 4 w 25"/>
                <a:gd name="T1" fmla="*/ 63 h 63"/>
                <a:gd name="T2" fmla="*/ 4 w 25"/>
                <a:gd name="T3" fmla="*/ 46 h 63"/>
                <a:gd name="T4" fmla="*/ 8 w 25"/>
                <a:gd name="T5" fmla="*/ 38 h 63"/>
                <a:gd name="T6" fmla="*/ 8 w 25"/>
                <a:gd name="T7" fmla="*/ 30 h 63"/>
                <a:gd name="T8" fmla="*/ 8 w 25"/>
                <a:gd name="T9" fmla="*/ 21 h 63"/>
                <a:gd name="T10" fmla="*/ 8 w 25"/>
                <a:gd name="T11" fmla="*/ 13 h 63"/>
                <a:gd name="T12" fmla="*/ 4 w 25"/>
                <a:gd name="T13" fmla="*/ 9 h 63"/>
                <a:gd name="T14" fmla="*/ 0 w 25"/>
                <a:gd name="T15" fmla="*/ 0 h 63"/>
                <a:gd name="T16" fmla="*/ 13 w 25"/>
                <a:gd name="T17" fmla="*/ 9 h 63"/>
                <a:gd name="T18" fmla="*/ 17 w 25"/>
                <a:gd name="T19" fmla="*/ 9 h 63"/>
                <a:gd name="T20" fmla="*/ 21 w 25"/>
                <a:gd name="T21" fmla="*/ 13 h 63"/>
                <a:gd name="T22" fmla="*/ 25 w 25"/>
                <a:gd name="T23" fmla="*/ 17 h 63"/>
                <a:gd name="T24" fmla="*/ 25 w 25"/>
                <a:gd name="T25" fmla="*/ 21 h 63"/>
                <a:gd name="T26" fmla="*/ 25 w 25"/>
                <a:gd name="T27" fmla="*/ 25 h 63"/>
                <a:gd name="T28" fmla="*/ 21 w 25"/>
                <a:gd name="T29" fmla="*/ 34 h 63"/>
                <a:gd name="T30" fmla="*/ 17 w 25"/>
                <a:gd name="T31" fmla="*/ 46 h 63"/>
                <a:gd name="T32" fmla="*/ 13 w 25"/>
                <a:gd name="T33" fmla="*/ 63 h 63"/>
                <a:gd name="T34" fmla="*/ 4 w 25"/>
                <a:gd name="T35" fmla="*/ 63 h 63"/>
                <a:gd name="T36" fmla="*/ 4 w 25"/>
                <a:gd name="T3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63">
                  <a:moveTo>
                    <a:pt x="4" y="63"/>
                  </a:moveTo>
                  <a:lnTo>
                    <a:pt x="4" y="46"/>
                  </a:lnTo>
                  <a:lnTo>
                    <a:pt x="8" y="38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8" y="13"/>
                  </a:lnTo>
                  <a:lnTo>
                    <a:pt x="4" y="9"/>
                  </a:lnTo>
                  <a:lnTo>
                    <a:pt x="0" y="0"/>
                  </a:lnTo>
                  <a:lnTo>
                    <a:pt x="13" y="9"/>
                  </a:lnTo>
                  <a:lnTo>
                    <a:pt x="17" y="9"/>
                  </a:lnTo>
                  <a:lnTo>
                    <a:pt x="21" y="13"/>
                  </a:lnTo>
                  <a:lnTo>
                    <a:pt x="25" y="17"/>
                  </a:lnTo>
                  <a:lnTo>
                    <a:pt x="25" y="21"/>
                  </a:lnTo>
                  <a:lnTo>
                    <a:pt x="25" y="25"/>
                  </a:lnTo>
                  <a:lnTo>
                    <a:pt x="21" y="34"/>
                  </a:lnTo>
                  <a:lnTo>
                    <a:pt x="17" y="46"/>
                  </a:lnTo>
                  <a:lnTo>
                    <a:pt x="13" y="63"/>
                  </a:lnTo>
                  <a:lnTo>
                    <a:pt x="4" y="63"/>
                  </a:lnTo>
                  <a:lnTo>
                    <a:pt x="4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4788135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id="{BEFC4C61-31D5-46E4-8629-1AEDEAACD071}"/>
              </a:ext>
            </a:extLst>
          </p:cNvPr>
          <p:cNvGrpSpPr/>
          <p:nvPr/>
        </p:nvGrpSpPr>
        <p:grpSpPr>
          <a:xfrm>
            <a:off x="3060920" y="2262486"/>
            <a:ext cx="2525309" cy="2281520"/>
            <a:chOff x="3552583" y="2358460"/>
            <a:chExt cx="2630126" cy="2059453"/>
          </a:xfrm>
        </p:grpSpPr>
        <p:sp>
          <p:nvSpPr>
            <p:cNvPr id="3" name="Freeform 46">
              <a:extLst>
                <a:ext uri="{FF2B5EF4-FFF2-40B4-BE49-F238E27FC236}">
                  <a16:creationId xmlns:a16="http://schemas.microsoft.com/office/drawing/2014/main" id="{D366CB22-E677-44C4-8B09-7D4C22E3B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78" y="2810535"/>
              <a:ext cx="826612" cy="232318"/>
            </a:xfrm>
            <a:custGeom>
              <a:avLst/>
              <a:gdLst>
                <a:gd name="T0" fmla="*/ 88 w 143"/>
                <a:gd name="T1" fmla="*/ 25 h 37"/>
                <a:gd name="T2" fmla="*/ 75 w 143"/>
                <a:gd name="T3" fmla="*/ 29 h 37"/>
                <a:gd name="T4" fmla="*/ 63 w 143"/>
                <a:gd name="T5" fmla="*/ 29 h 37"/>
                <a:gd name="T6" fmla="*/ 54 w 143"/>
                <a:gd name="T7" fmla="*/ 33 h 37"/>
                <a:gd name="T8" fmla="*/ 46 w 143"/>
                <a:gd name="T9" fmla="*/ 33 h 37"/>
                <a:gd name="T10" fmla="*/ 37 w 143"/>
                <a:gd name="T11" fmla="*/ 33 h 37"/>
                <a:gd name="T12" fmla="*/ 33 w 143"/>
                <a:gd name="T13" fmla="*/ 37 h 37"/>
                <a:gd name="T14" fmla="*/ 29 w 143"/>
                <a:gd name="T15" fmla="*/ 37 h 37"/>
                <a:gd name="T16" fmla="*/ 29 w 143"/>
                <a:gd name="T17" fmla="*/ 37 h 37"/>
                <a:gd name="T18" fmla="*/ 21 w 143"/>
                <a:gd name="T19" fmla="*/ 33 h 37"/>
                <a:gd name="T20" fmla="*/ 12 w 143"/>
                <a:gd name="T21" fmla="*/ 33 h 37"/>
                <a:gd name="T22" fmla="*/ 4 w 143"/>
                <a:gd name="T23" fmla="*/ 29 h 37"/>
                <a:gd name="T24" fmla="*/ 0 w 143"/>
                <a:gd name="T25" fmla="*/ 29 h 37"/>
                <a:gd name="T26" fmla="*/ 0 w 143"/>
                <a:gd name="T27" fmla="*/ 25 h 37"/>
                <a:gd name="T28" fmla="*/ 0 w 143"/>
                <a:gd name="T29" fmla="*/ 25 h 37"/>
                <a:gd name="T30" fmla="*/ 0 w 143"/>
                <a:gd name="T31" fmla="*/ 21 h 37"/>
                <a:gd name="T32" fmla="*/ 0 w 143"/>
                <a:gd name="T33" fmla="*/ 21 h 37"/>
                <a:gd name="T34" fmla="*/ 4 w 143"/>
                <a:gd name="T35" fmla="*/ 21 h 37"/>
                <a:gd name="T36" fmla="*/ 12 w 143"/>
                <a:gd name="T37" fmla="*/ 16 h 37"/>
                <a:gd name="T38" fmla="*/ 21 w 143"/>
                <a:gd name="T39" fmla="*/ 16 h 37"/>
                <a:gd name="T40" fmla="*/ 29 w 143"/>
                <a:gd name="T41" fmla="*/ 12 h 37"/>
                <a:gd name="T42" fmla="*/ 37 w 143"/>
                <a:gd name="T43" fmla="*/ 12 h 37"/>
                <a:gd name="T44" fmla="*/ 50 w 143"/>
                <a:gd name="T45" fmla="*/ 8 h 37"/>
                <a:gd name="T46" fmla="*/ 63 w 143"/>
                <a:gd name="T47" fmla="*/ 4 h 37"/>
                <a:gd name="T48" fmla="*/ 75 w 143"/>
                <a:gd name="T49" fmla="*/ 4 h 37"/>
                <a:gd name="T50" fmla="*/ 84 w 143"/>
                <a:gd name="T51" fmla="*/ 4 h 37"/>
                <a:gd name="T52" fmla="*/ 92 w 143"/>
                <a:gd name="T53" fmla="*/ 0 h 37"/>
                <a:gd name="T54" fmla="*/ 101 w 143"/>
                <a:gd name="T55" fmla="*/ 0 h 37"/>
                <a:gd name="T56" fmla="*/ 109 w 143"/>
                <a:gd name="T57" fmla="*/ 0 h 37"/>
                <a:gd name="T58" fmla="*/ 113 w 143"/>
                <a:gd name="T59" fmla="*/ 0 h 37"/>
                <a:gd name="T60" fmla="*/ 117 w 143"/>
                <a:gd name="T61" fmla="*/ 0 h 37"/>
                <a:gd name="T62" fmla="*/ 126 w 143"/>
                <a:gd name="T63" fmla="*/ 0 h 37"/>
                <a:gd name="T64" fmla="*/ 134 w 143"/>
                <a:gd name="T65" fmla="*/ 0 h 37"/>
                <a:gd name="T66" fmla="*/ 138 w 143"/>
                <a:gd name="T67" fmla="*/ 0 h 37"/>
                <a:gd name="T68" fmla="*/ 138 w 143"/>
                <a:gd name="T69" fmla="*/ 4 h 37"/>
                <a:gd name="T70" fmla="*/ 143 w 143"/>
                <a:gd name="T71" fmla="*/ 4 h 37"/>
                <a:gd name="T72" fmla="*/ 143 w 143"/>
                <a:gd name="T73" fmla="*/ 8 h 37"/>
                <a:gd name="T74" fmla="*/ 143 w 143"/>
                <a:gd name="T75" fmla="*/ 12 h 37"/>
                <a:gd name="T76" fmla="*/ 138 w 143"/>
                <a:gd name="T77" fmla="*/ 12 h 37"/>
                <a:gd name="T78" fmla="*/ 134 w 143"/>
                <a:gd name="T79" fmla="*/ 16 h 37"/>
                <a:gd name="T80" fmla="*/ 130 w 143"/>
                <a:gd name="T81" fmla="*/ 16 h 37"/>
                <a:gd name="T82" fmla="*/ 122 w 143"/>
                <a:gd name="T83" fmla="*/ 16 h 37"/>
                <a:gd name="T84" fmla="*/ 113 w 143"/>
                <a:gd name="T85" fmla="*/ 21 h 37"/>
                <a:gd name="T86" fmla="*/ 101 w 143"/>
                <a:gd name="T87" fmla="*/ 25 h 37"/>
                <a:gd name="T88" fmla="*/ 88 w 143"/>
                <a:gd name="T89" fmla="*/ 25 h 37"/>
                <a:gd name="T90" fmla="*/ 88 w 143"/>
                <a:gd name="T91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" h="37">
                  <a:moveTo>
                    <a:pt x="88" y="25"/>
                  </a:moveTo>
                  <a:lnTo>
                    <a:pt x="75" y="29"/>
                  </a:lnTo>
                  <a:lnTo>
                    <a:pt x="63" y="29"/>
                  </a:lnTo>
                  <a:lnTo>
                    <a:pt x="54" y="33"/>
                  </a:lnTo>
                  <a:lnTo>
                    <a:pt x="46" y="33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1" y="33"/>
                  </a:lnTo>
                  <a:lnTo>
                    <a:pt x="12" y="33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2" y="16"/>
                  </a:lnTo>
                  <a:lnTo>
                    <a:pt x="21" y="16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50" y="8"/>
                  </a:lnTo>
                  <a:lnTo>
                    <a:pt x="63" y="4"/>
                  </a:lnTo>
                  <a:lnTo>
                    <a:pt x="75" y="4"/>
                  </a:lnTo>
                  <a:lnTo>
                    <a:pt x="84" y="4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38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8" y="12"/>
                  </a:lnTo>
                  <a:lnTo>
                    <a:pt x="134" y="16"/>
                  </a:lnTo>
                  <a:lnTo>
                    <a:pt x="130" y="16"/>
                  </a:lnTo>
                  <a:lnTo>
                    <a:pt x="122" y="16"/>
                  </a:lnTo>
                  <a:lnTo>
                    <a:pt x="113" y="21"/>
                  </a:lnTo>
                  <a:lnTo>
                    <a:pt x="101" y="25"/>
                  </a:lnTo>
                  <a:lnTo>
                    <a:pt x="88" y="25"/>
                  </a:lnTo>
                  <a:lnTo>
                    <a:pt x="88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7">
              <a:extLst>
                <a:ext uri="{FF2B5EF4-FFF2-40B4-BE49-F238E27FC236}">
                  <a16:creationId xmlns:a16="http://schemas.microsoft.com/office/drawing/2014/main" id="{18D8DA41-1C69-4400-937F-5632132DA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655" y="2358460"/>
              <a:ext cx="341051" cy="922988"/>
            </a:xfrm>
            <a:custGeom>
              <a:avLst/>
              <a:gdLst>
                <a:gd name="T0" fmla="*/ 0 w 59"/>
                <a:gd name="T1" fmla="*/ 4 h 147"/>
                <a:gd name="T2" fmla="*/ 5 w 59"/>
                <a:gd name="T3" fmla="*/ 0 h 147"/>
                <a:gd name="T4" fmla="*/ 9 w 59"/>
                <a:gd name="T5" fmla="*/ 0 h 147"/>
                <a:gd name="T6" fmla="*/ 13 w 59"/>
                <a:gd name="T7" fmla="*/ 0 h 147"/>
                <a:gd name="T8" fmla="*/ 26 w 59"/>
                <a:gd name="T9" fmla="*/ 0 h 147"/>
                <a:gd name="T10" fmla="*/ 43 w 59"/>
                <a:gd name="T11" fmla="*/ 4 h 147"/>
                <a:gd name="T12" fmla="*/ 47 w 59"/>
                <a:gd name="T13" fmla="*/ 8 h 147"/>
                <a:gd name="T14" fmla="*/ 55 w 59"/>
                <a:gd name="T15" fmla="*/ 13 h 147"/>
                <a:gd name="T16" fmla="*/ 55 w 59"/>
                <a:gd name="T17" fmla="*/ 13 h 147"/>
                <a:gd name="T18" fmla="*/ 59 w 59"/>
                <a:gd name="T19" fmla="*/ 17 h 147"/>
                <a:gd name="T20" fmla="*/ 55 w 59"/>
                <a:gd name="T21" fmla="*/ 25 h 147"/>
                <a:gd name="T22" fmla="*/ 55 w 59"/>
                <a:gd name="T23" fmla="*/ 30 h 147"/>
                <a:gd name="T24" fmla="*/ 51 w 59"/>
                <a:gd name="T25" fmla="*/ 38 h 147"/>
                <a:gd name="T26" fmla="*/ 51 w 59"/>
                <a:gd name="T27" fmla="*/ 51 h 147"/>
                <a:gd name="T28" fmla="*/ 51 w 59"/>
                <a:gd name="T29" fmla="*/ 55 h 147"/>
                <a:gd name="T30" fmla="*/ 51 w 59"/>
                <a:gd name="T31" fmla="*/ 59 h 147"/>
                <a:gd name="T32" fmla="*/ 51 w 59"/>
                <a:gd name="T33" fmla="*/ 67 h 147"/>
                <a:gd name="T34" fmla="*/ 51 w 59"/>
                <a:gd name="T35" fmla="*/ 80 h 147"/>
                <a:gd name="T36" fmla="*/ 51 w 59"/>
                <a:gd name="T37" fmla="*/ 93 h 147"/>
                <a:gd name="T38" fmla="*/ 51 w 59"/>
                <a:gd name="T39" fmla="*/ 109 h 147"/>
                <a:gd name="T40" fmla="*/ 51 w 59"/>
                <a:gd name="T41" fmla="*/ 126 h 147"/>
                <a:gd name="T42" fmla="*/ 51 w 59"/>
                <a:gd name="T43" fmla="*/ 147 h 147"/>
                <a:gd name="T44" fmla="*/ 17 w 59"/>
                <a:gd name="T45" fmla="*/ 147 h 147"/>
                <a:gd name="T46" fmla="*/ 17 w 59"/>
                <a:gd name="T47" fmla="*/ 122 h 147"/>
                <a:gd name="T48" fmla="*/ 17 w 59"/>
                <a:gd name="T49" fmla="*/ 109 h 147"/>
                <a:gd name="T50" fmla="*/ 17 w 59"/>
                <a:gd name="T51" fmla="*/ 97 h 147"/>
                <a:gd name="T52" fmla="*/ 17 w 59"/>
                <a:gd name="T53" fmla="*/ 88 h 147"/>
                <a:gd name="T54" fmla="*/ 17 w 59"/>
                <a:gd name="T55" fmla="*/ 80 h 147"/>
                <a:gd name="T56" fmla="*/ 17 w 59"/>
                <a:gd name="T57" fmla="*/ 72 h 147"/>
                <a:gd name="T58" fmla="*/ 17 w 59"/>
                <a:gd name="T59" fmla="*/ 63 h 147"/>
                <a:gd name="T60" fmla="*/ 13 w 59"/>
                <a:gd name="T61" fmla="*/ 55 h 147"/>
                <a:gd name="T62" fmla="*/ 13 w 59"/>
                <a:gd name="T63" fmla="*/ 42 h 147"/>
                <a:gd name="T64" fmla="*/ 13 w 59"/>
                <a:gd name="T65" fmla="*/ 34 h 147"/>
                <a:gd name="T66" fmla="*/ 13 w 59"/>
                <a:gd name="T67" fmla="*/ 30 h 147"/>
                <a:gd name="T68" fmla="*/ 9 w 59"/>
                <a:gd name="T69" fmla="*/ 21 h 147"/>
                <a:gd name="T70" fmla="*/ 5 w 59"/>
                <a:gd name="T71" fmla="*/ 13 h 147"/>
                <a:gd name="T72" fmla="*/ 0 w 59"/>
                <a:gd name="T73" fmla="*/ 13 h 147"/>
                <a:gd name="T74" fmla="*/ 0 w 59"/>
                <a:gd name="T75" fmla="*/ 8 h 147"/>
                <a:gd name="T76" fmla="*/ 0 w 59"/>
                <a:gd name="T77" fmla="*/ 8 h 147"/>
                <a:gd name="T78" fmla="*/ 0 w 59"/>
                <a:gd name="T79" fmla="*/ 4 h 147"/>
                <a:gd name="T80" fmla="*/ 0 w 59"/>
                <a:gd name="T81" fmla="*/ 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147">
                  <a:moveTo>
                    <a:pt x="0" y="4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9" y="17"/>
                  </a:lnTo>
                  <a:lnTo>
                    <a:pt x="55" y="25"/>
                  </a:lnTo>
                  <a:lnTo>
                    <a:pt x="55" y="30"/>
                  </a:lnTo>
                  <a:lnTo>
                    <a:pt x="51" y="38"/>
                  </a:lnTo>
                  <a:lnTo>
                    <a:pt x="51" y="51"/>
                  </a:lnTo>
                  <a:lnTo>
                    <a:pt x="51" y="55"/>
                  </a:lnTo>
                  <a:lnTo>
                    <a:pt x="51" y="59"/>
                  </a:lnTo>
                  <a:lnTo>
                    <a:pt x="51" y="67"/>
                  </a:lnTo>
                  <a:lnTo>
                    <a:pt x="51" y="80"/>
                  </a:lnTo>
                  <a:lnTo>
                    <a:pt x="51" y="93"/>
                  </a:lnTo>
                  <a:lnTo>
                    <a:pt x="51" y="109"/>
                  </a:lnTo>
                  <a:lnTo>
                    <a:pt x="51" y="126"/>
                  </a:lnTo>
                  <a:lnTo>
                    <a:pt x="51" y="147"/>
                  </a:lnTo>
                  <a:lnTo>
                    <a:pt x="17" y="147"/>
                  </a:lnTo>
                  <a:lnTo>
                    <a:pt x="17" y="122"/>
                  </a:lnTo>
                  <a:lnTo>
                    <a:pt x="17" y="109"/>
                  </a:lnTo>
                  <a:lnTo>
                    <a:pt x="17" y="97"/>
                  </a:lnTo>
                  <a:lnTo>
                    <a:pt x="17" y="88"/>
                  </a:lnTo>
                  <a:lnTo>
                    <a:pt x="17" y="80"/>
                  </a:lnTo>
                  <a:lnTo>
                    <a:pt x="17" y="72"/>
                  </a:lnTo>
                  <a:lnTo>
                    <a:pt x="17" y="63"/>
                  </a:lnTo>
                  <a:lnTo>
                    <a:pt x="13" y="55"/>
                  </a:lnTo>
                  <a:lnTo>
                    <a:pt x="13" y="42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9" y="21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8">
              <a:extLst>
                <a:ext uri="{FF2B5EF4-FFF2-40B4-BE49-F238E27FC236}">
                  <a16:creationId xmlns:a16="http://schemas.microsoft.com/office/drawing/2014/main" id="{FE16B2B8-D545-452D-91B3-2813458BC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27" y="3149591"/>
              <a:ext cx="1265930" cy="320222"/>
            </a:xfrm>
            <a:custGeom>
              <a:avLst/>
              <a:gdLst>
                <a:gd name="T0" fmla="*/ 202 w 219"/>
                <a:gd name="T1" fmla="*/ 17 h 51"/>
                <a:gd name="T2" fmla="*/ 198 w 219"/>
                <a:gd name="T3" fmla="*/ 21 h 51"/>
                <a:gd name="T4" fmla="*/ 190 w 219"/>
                <a:gd name="T5" fmla="*/ 21 h 51"/>
                <a:gd name="T6" fmla="*/ 181 w 219"/>
                <a:gd name="T7" fmla="*/ 21 h 51"/>
                <a:gd name="T8" fmla="*/ 173 w 219"/>
                <a:gd name="T9" fmla="*/ 25 h 51"/>
                <a:gd name="T10" fmla="*/ 160 w 219"/>
                <a:gd name="T11" fmla="*/ 25 h 51"/>
                <a:gd name="T12" fmla="*/ 148 w 219"/>
                <a:gd name="T13" fmla="*/ 30 h 51"/>
                <a:gd name="T14" fmla="*/ 131 w 219"/>
                <a:gd name="T15" fmla="*/ 30 h 51"/>
                <a:gd name="T16" fmla="*/ 114 w 219"/>
                <a:gd name="T17" fmla="*/ 34 h 51"/>
                <a:gd name="T18" fmla="*/ 97 w 219"/>
                <a:gd name="T19" fmla="*/ 38 h 51"/>
                <a:gd name="T20" fmla="*/ 80 w 219"/>
                <a:gd name="T21" fmla="*/ 42 h 51"/>
                <a:gd name="T22" fmla="*/ 68 w 219"/>
                <a:gd name="T23" fmla="*/ 42 h 51"/>
                <a:gd name="T24" fmla="*/ 55 w 219"/>
                <a:gd name="T25" fmla="*/ 47 h 51"/>
                <a:gd name="T26" fmla="*/ 47 w 219"/>
                <a:gd name="T27" fmla="*/ 47 h 51"/>
                <a:gd name="T28" fmla="*/ 43 w 219"/>
                <a:gd name="T29" fmla="*/ 47 h 51"/>
                <a:gd name="T30" fmla="*/ 34 w 219"/>
                <a:gd name="T31" fmla="*/ 47 h 51"/>
                <a:gd name="T32" fmla="*/ 34 w 219"/>
                <a:gd name="T33" fmla="*/ 51 h 51"/>
                <a:gd name="T34" fmla="*/ 30 w 219"/>
                <a:gd name="T35" fmla="*/ 47 h 51"/>
                <a:gd name="T36" fmla="*/ 21 w 219"/>
                <a:gd name="T37" fmla="*/ 47 h 51"/>
                <a:gd name="T38" fmla="*/ 13 w 219"/>
                <a:gd name="T39" fmla="*/ 42 h 51"/>
                <a:gd name="T40" fmla="*/ 9 w 219"/>
                <a:gd name="T41" fmla="*/ 38 h 51"/>
                <a:gd name="T42" fmla="*/ 5 w 219"/>
                <a:gd name="T43" fmla="*/ 34 h 51"/>
                <a:gd name="T44" fmla="*/ 0 w 219"/>
                <a:gd name="T45" fmla="*/ 34 h 51"/>
                <a:gd name="T46" fmla="*/ 0 w 219"/>
                <a:gd name="T47" fmla="*/ 30 h 51"/>
                <a:gd name="T48" fmla="*/ 0 w 219"/>
                <a:gd name="T49" fmla="*/ 30 h 51"/>
                <a:gd name="T50" fmla="*/ 0 w 219"/>
                <a:gd name="T51" fmla="*/ 25 h 51"/>
                <a:gd name="T52" fmla="*/ 5 w 219"/>
                <a:gd name="T53" fmla="*/ 25 h 51"/>
                <a:gd name="T54" fmla="*/ 9 w 219"/>
                <a:gd name="T55" fmla="*/ 25 h 51"/>
                <a:gd name="T56" fmla="*/ 13 w 219"/>
                <a:gd name="T57" fmla="*/ 25 h 51"/>
                <a:gd name="T58" fmla="*/ 21 w 219"/>
                <a:gd name="T59" fmla="*/ 21 h 51"/>
                <a:gd name="T60" fmla="*/ 30 w 219"/>
                <a:gd name="T61" fmla="*/ 21 h 51"/>
                <a:gd name="T62" fmla="*/ 38 w 219"/>
                <a:gd name="T63" fmla="*/ 21 h 51"/>
                <a:gd name="T64" fmla="*/ 55 w 219"/>
                <a:gd name="T65" fmla="*/ 21 h 51"/>
                <a:gd name="T66" fmla="*/ 76 w 219"/>
                <a:gd name="T67" fmla="*/ 17 h 51"/>
                <a:gd name="T68" fmla="*/ 97 w 219"/>
                <a:gd name="T69" fmla="*/ 13 h 51"/>
                <a:gd name="T70" fmla="*/ 122 w 219"/>
                <a:gd name="T71" fmla="*/ 9 h 51"/>
                <a:gd name="T72" fmla="*/ 135 w 219"/>
                <a:gd name="T73" fmla="*/ 4 h 51"/>
                <a:gd name="T74" fmla="*/ 148 w 219"/>
                <a:gd name="T75" fmla="*/ 4 h 51"/>
                <a:gd name="T76" fmla="*/ 156 w 219"/>
                <a:gd name="T77" fmla="*/ 4 h 51"/>
                <a:gd name="T78" fmla="*/ 165 w 219"/>
                <a:gd name="T79" fmla="*/ 0 h 51"/>
                <a:gd name="T80" fmla="*/ 173 w 219"/>
                <a:gd name="T81" fmla="*/ 0 h 51"/>
                <a:gd name="T82" fmla="*/ 181 w 219"/>
                <a:gd name="T83" fmla="*/ 0 h 51"/>
                <a:gd name="T84" fmla="*/ 186 w 219"/>
                <a:gd name="T85" fmla="*/ 0 h 51"/>
                <a:gd name="T86" fmla="*/ 190 w 219"/>
                <a:gd name="T87" fmla="*/ 0 h 51"/>
                <a:gd name="T88" fmla="*/ 198 w 219"/>
                <a:gd name="T89" fmla="*/ 0 h 51"/>
                <a:gd name="T90" fmla="*/ 207 w 219"/>
                <a:gd name="T91" fmla="*/ 0 h 51"/>
                <a:gd name="T92" fmla="*/ 215 w 219"/>
                <a:gd name="T93" fmla="*/ 4 h 51"/>
                <a:gd name="T94" fmla="*/ 215 w 219"/>
                <a:gd name="T95" fmla="*/ 9 h 51"/>
                <a:gd name="T96" fmla="*/ 219 w 219"/>
                <a:gd name="T97" fmla="*/ 9 h 51"/>
                <a:gd name="T98" fmla="*/ 215 w 219"/>
                <a:gd name="T99" fmla="*/ 13 h 51"/>
                <a:gd name="T100" fmla="*/ 215 w 219"/>
                <a:gd name="T101" fmla="*/ 17 h 51"/>
                <a:gd name="T102" fmla="*/ 207 w 219"/>
                <a:gd name="T103" fmla="*/ 17 h 51"/>
                <a:gd name="T104" fmla="*/ 202 w 219"/>
                <a:gd name="T105" fmla="*/ 17 h 51"/>
                <a:gd name="T106" fmla="*/ 202 w 219"/>
                <a:gd name="T10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51">
                  <a:moveTo>
                    <a:pt x="202" y="17"/>
                  </a:moveTo>
                  <a:lnTo>
                    <a:pt x="198" y="21"/>
                  </a:lnTo>
                  <a:lnTo>
                    <a:pt x="190" y="21"/>
                  </a:lnTo>
                  <a:lnTo>
                    <a:pt x="181" y="21"/>
                  </a:lnTo>
                  <a:lnTo>
                    <a:pt x="173" y="25"/>
                  </a:lnTo>
                  <a:lnTo>
                    <a:pt x="160" y="25"/>
                  </a:lnTo>
                  <a:lnTo>
                    <a:pt x="148" y="30"/>
                  </a:lnTo>
                  <a:lnTo>
                    <a:pt x="131" y="30"/>
                  </a:lnTo>
                  <a:lnTo>
                    <a:pt x="114" y="34"/>
                  </a:lnTo>
                  <a:lnTo>
                    <a:pt x="97" y="38"/>
                  </a:lnTo>
                  <a:lnTo>
                    <a:pt x="80" y="42"/>
                  </a:lnTo>
                  <a:lnTo>
                    <a:pt x="68" y="42"/>
                  </a:lnTo>
                  <a:lnTo>
                    <a:pt x="55" y="47"/>
                  </a:lnTo>
                  <a:lnTo>
                    <a:pt x="47" y="47"/>
                  </a:lnTo>
                  <a:lnTo>
                    <a:pt x="43" y="47"/>
                  </a:lnTo>
                  <a:lnTo>
                    <a:pt x="34" y="47"/>
                  </a:lnTo>
                  <a:lnTo>
                    <a:pt x="34" y="51"/>
                  </a:lnTo>
                  <a:lnTo>
                    <a:pt x="30" y="47"/>
                  </a:lnTo>
                  <a:lnTo>
                    <a:pt x="21" y="47"/>
                  </a:lnTo>
                  <a:lnTo>
                    <a:pt x="13" y="42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13" y="25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8" y="21"/>
                  </a:lnTo>
                  <a:lnTo>
                    <a:pt x="55" y="21"/>
                  </a:lnTo>
                  <a:lnTo>
                    <a:pt x="76" y="17"/>
                  </a:lnTo>
                  <a:lnTo>
                    <a:pt x="97" y="13"/>
                  </a:lnTo>
                  <a:lnTo>
                    <a:pt x="122" y="9"/>
                  </a:lnTo>
                  <a:lnTo>
                    <a:pt x="135" y="4"/>
                  </a:lnTo>
                  <a:lnTo>
                    <a:pt x="148" y="4"/>
                  </a:lnTo>
                  <a:lnTo>
                    <a:pt x="156" y="4"/>
                  </a:lnTo>
                  <a:lnTo>
                    <a:pt x="165" y="0"/>
                  </a:lnTo>
                  <a:lnTo>
                    <a:pt x="173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198" y="0"/>
                  </a:lnTo>
                  <a:lnTo>
                    <a:pt x="207" y="0"/>
                  </a:lnTo>
                  <a:lnTo>
                    <a:pt x="215" y="4"/>
                  </a:lnTo>
                  <a:lnTo>
                    <a:pt x="215" y="9"/>
                  </a:lnTo>
                  <a:lnTo>
                    <a:pt x="219" y="9"/>
                  </a:lnTo>
                  <a:lnTo>
                    <a:pt x="215" y="13"/>
                  </a:lnTo>
                  <a:lnTo>
                    <a:pt x="215" y="17"/>
                  </a:lnTo>
                  <a:lnTo>
                    <a:pt x="207" y="17"/>
                  </a:lnTo>
                  <a:lnTo>
                    <a:pt x="202" y="17"/>
                  </a:lnTo>
                  <a:lnTo>
                    <a:pt x="202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9">
              <a:extLst>
                <a:ext uri="{FF2B5EF4-FFF2-40B4-BE49-F238E27FC236}">
                  <a16:creationId xmlns:a16="http://schemas.microsoft.com/office/drawing/2014/main" id="{E678212C-778A-45F4-A307-14DFB21EC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583" y="3469809"/>
              <a:ext cx="682098" cy="791131"/>
            </a:xfrm>
            <a:custGeom>
              <a:avLst/>
              <a:gdLst>
                <a:gd name="T0" fmla="*/ 4 w 118"/>
                <a:gd name="T1" fmla="*/ 122 h 126"/>
                <a:gd name="T2" fmla="*/ 0 w 118"/>
                <a:gd name="T3" fmla="*/ 122 h 126"/>
                <a:gd name="T4" fmla="*/ 0 w 118"/>
                <a:gd name="T5" fmla="*/ 118 h 126"/>
                <a:gd name="T6" fmla="*/ 4 w 118"/>
                <a:gd name="T7" fmla="*/ 118 h 126"/>
                <a:gd name="T8" fmla="*/ 4 w 118"/>
                <a:gd name="T9" fmla="*/ 113 h 126"/>
                <a:gd name="T10" fmla="*/ 8 w 118"/>
                <a:gd name="T11" fmla="*/ 109 h 126"/>
                <a:gd name="T12" fmla="*/ 13 w 118"/>
                <a:gd name="T13" fmla="*/ 105 h 126"/>
                <a:gd name="T14" fmla="*/ 21 w 118"/>
                <a:gd name="T15" fmla="*/ 96 h 126"/>
                <a:gd name="T16" fmla="*/ 25 w 118"/>
                <a:gd name="T17" fmla="*/ 92 h 126"/>
                <a:gd name="T18" fmla="*/ 42 w 118"/>
                <a:gd name="T19" fmla="*/ 80 h 126"/>
                <a:gd name="T20" fmla="*/ 51 w 118"/>
                <a:gd name="T21" fmla="*/ 67 h 126"/>
                <a:gd name="T22" fmla="*/ 59 w 118"/>
                <a:gd name="T23" fmla="*/ 54 h 126"/>
                <a:gd name="T24" fmla="*/ 67 w 118"/>
                <a:gd name="T25" fmla="*/ 42 h 126"/>
                <a:gd name="T26" fmla="*/ 76 w 118"/>
                <a:gd name="T27" fmla="*/ 29 h 126"/>
                <a:gd name="T28" fmla="*/ 76 w 118"/>
                <a:gd name="T29" fmla="*/ 25 h 126"/>
                <a:gd name="T30" fmla="*/ 80 w 118"/>
                <a:gd name="T31" fmla="*/ 17 h 126"/>
                <a:gd name="T32" fmla="*/ 76 w 118"/>
                <a:gd name="T33" fmla="*/ 12 h 126"/>
                <a:gd name="T34" fmla="*/ 76 w 118"/>
                <a:gd name="T35" fmla="*/ 12 h 126"/>
                <a:gd name="T36" fmla="*/ 76 w 118"/>
                <a:gd name="T37" fmla="*/ 8 h 126"/>
                <a:gd name="T38" fmla="*/ 76 w 118"/>
                <a:gd name="T39" fmla="*/ 4 h 126"/>
                <a:gd name="T40" fmla="*/ 76 w 118"/>
                <a:gd name="T41" fmla="*/ 4 h 126"/>
                <a:gd name="T42" fmla="*/ 80 w 118"/>
                <a:gd name="T43" fmla="*/ 0 h 126"/>
                <a:gd name="T44" fmla="*/ 84 w 118"/>
                <a:gd name="T45" fmla="*/ 0 h 126"/>
                <a:gd name="T46" fmla="*/ 93 w 118"/>
                <a:gd name="T47" fmla="*/ 0 h 126"/>
                <a:gd name="T48" fmla="*/ 101 w 118"/>
                <a:gd name="T49" fmla="*/ 4 h 126"/>
                <a:gd name="T50" fmla="*/ 109 w 118"/>
                <a:gd name="T51" fmla="*/ 4 h 126"/>
                <a:gd name="T52" fmla="*/ 114 w 118"/>
                <a:gd name="T53" fmla="*/ 8 h 126"/>
                <a:gd name="T54" fmla="*/ 118 w 118"/>
                <a:gd name="T55" fmla="*/ 12 h 126"/>
                <a:gd name="T56" fmla="*/ 118 w 118"/>
                <a:gd name="T57" fmla="*/ 12 h 126"/>
                <a:gd name="T58" fmla="*/ 118 w 118"/>
                <a:gd name="T59" fmla="*/ 21 h 126"/>
                <a:gd name="T60" fmla="*/ 118 w 118"/>
                <a:gd name="T61" fmla="*/ 25 h 126"/>
                <a:gd name="T62" fmla="*/ 109 w 118"/>
                <a:gd name="T63" fmla="*/ 38 h 126"/>
                <a:gd name="T64" fmla="*/ 101 w 118"/>
                <a:gd name="T65" fmla="*/ 50 h 126"/>
                <a:gd name="T66" fmla="*/ 93 w 118"/>
                <a:gd name="T67" fmla="*/ 63 h 126"/>
                <a:gd name="T68" fmla="*/ 84 w 118"/>
                <a:gd name="T69" fmla="*/ 71 h 126"/>
                <a:gd name="T70" fmla="*/ 76 w 118"/>
                <a:gd name="T71" fmla="*/ 84 h 126"/>
                <a:gd name="T72" fmla="*/ 63 w 118"/>
                <a:gd name="T73" fmla="*/ 88 h 126"/>
                <a:gd name="T74" fmla="*/ 46 w 118"/>
                <a:gd name="T75" fmla="*/ 105 h 126"/>
                <a:gd name="T76" fmla="*/ 25 w 118"/>
                <a:gd name="T77" fmla="*/ 118 h 126"/>
                <a:gd name="T78" fmla="*/ 17 w 118"/>
                <a:gd name="T79" fmla="*/ 122 h 126"/>
                <a:gd name="T80" fmla="*/ 13 w 118"/>
                <a:gd name="T81" fmla="*/ 126 h 126"/>
                <a:gd name="T82" fmla="*/ 4 w 118"/>
                <a:gd name="T83" fmla="*/ 126 h 126"/>
                <a:gd name="T84" fmla="*/ 4 w 118"/>
                <a:gd name="T85" fmla="*/ 122 h 126"/>
                <a:gd name="T86" fmla="*/ 4 w 118"/>
                <a:gd name="T8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26">
                  <a:moveTo>
                    <a:pt x="4" y="122"/>
                  </a:moveTo>
                  <a:lnTo>
                    <a:pt x="0" y="122"/>
                  </a:lnTo>
                  <a:lnTo>
                    <a:pt x="0" y="118"/>
                  </a:lnTo>
                  <a:lnTo>
                    <a:pt x="4" y="118"/>
                  </a:lnTo>
                  <a:lnTo>
                    <a:pt x="4" y="113"/>
                  </a:lnTo>
                  <a:lnTo>
                    <a:pt x="8" y="109"/>
                  </a:lnTo>
                  <a:lnTo>
                    <a:pt x="13" y="105"/>
                  </a:lnTo>
                  <a:lnTo>
                    <a:pt x="21" y="96"/>
                  </a:lnTo>
                  <a:lnTo>
                    <a:pt x="25" y="92"/>
                  </a:lnTo>
                  <a:lnTo>
                    <a:pt x="42" y="80"/>
                  </a:lnTo>
                  <a:lnTo>
                    <a:pt x="51" y="67"/>
                  </a:lnTo>
                  <a:lnTo>
                    <a:pt x="59" y="54"/>
                  </a:lnTo>
                  <a:lnTo>
                    <a:pt x="67" y="42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80" y="17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101" y="4"/>
                  </a:lnTo>
                  <a:lnTo>
                    <a:pt x="109" y="4"/>
                  </a:lnTo>
                  <a:lnTo>
                    <a:pt x="114" y="8"/>
                  </a:lnTo>
                  <a:lnTo>
                    <a:pt x="118" y="12"/>
                  </a:lnTo>
                  <a:lnTo>
                    <a:pt x="118" y="12"/>
                  </a:lnTo>
                  <a:lnTo>
                    <a:pt x="118" y="21"/>
                  </a:lnTo>
                  <a:lnTo>
                    <a:pt x="118" y="25"/>
                  </a:lnTo>
                  <a:lnTo>
                    <a:pt x="109" y="38"/>
                  </a:lnTo>
                  <a:lnTo>
                    <a:pt x="101" y="50"/>
                  </a:lnTo>
                  <a:lnTo>
                    <a:pt x="93" y="63"/>
                  </a:lnTo>
                  <a:lnTo>
                    <a:pt x="84" y="71"/>
                  </a:lnTo>
                  <a:lnTo>
                    <a:pt x="76" y="84"/>
                  </a:lnTo>
                  <a:lnTo>
                    <a:pt x="63" y="88"/>
                  </a:lnTo>
                  <a:lnTo>
                    <a:pt x="46" y="105"/>
                  </a:lnTo>
                  <a:lnTo>
                    <a:pt x="25" y="118"/>
                  </a:lnTo>
                  <a:lnTo>
                    <a:pt x="17" y="122"/>
                  </a:lnTo>
                  <a:lnTo>
                    <a:pt x="13" y="126"/>
                  </a:lnTo>
                  <a:lnTo>
                    <a:pt x="4" y="126"/>
                  </a:lnTo>
                  <a:lnTo>
                    <a:pt x="4" y="122"/>
                  </a:lnTo>
                  <a:lnTo>
                    <a:pt x="4" y="12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0">
              <a:extLst>
                <a:ext uri="{FF2B5EF4-FFF2-40B4-BE49-F238E27FC236}">
                  <a16:creationId xmlns:a16="http://schemas.microsoft.com/office/drawing/2014/main" id="{8BDC755D-7219-4F2C-BEA1-C8248CF14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192" y="3337956"/>
              <a:ext cx="121392" cy="527421"/>
            </a:xfrm>
            <a:custGeom>
              <a:avLst/>
              <a:gdLst>
                <a:gd name="T0" fmla="*/ 17 w 21"/>
                <a:gd name="T1" fmla="*/ 33 h 84"/>
                <a:gd name="T2" fmla="*/ 13 w 21"/>
                <a:gd name="T3" fmla="*/ 42 h 84"/>
                <a:gd name="T4" fmla="*/ 13 w 21"/>
                <a:gd name="T5" fmla="*/ 54 h 84"/>
                <a:gd name="T6" fmla="*/ 13 w 21"/>
                <a:gd name="T7" fmla="*/ 67 h 84"/>
                <a:gd name="T8" fmla="*/ 13 w 21"/>
                <a:gd name="T9" fmla="*/ 84 h 84"/>
                <a:gd name="T10" fmla="*/ 0 w 21"/>
                <a:gd name="T11" fmla="*/ 80 h 84"/>
                <a:gd name="T12" fmla="*/ 4 w 21"/>
                <a:gd name="T13" fmla="*/ 59 h 84"/>
                <a:gd name="T14" fmla="*/ 4 w 21"/>
                <a:gd name="T15" fmla="*/ 38 h 84"/>
                <a:gd name="T16" fmla="*/ 0 w 21"/>
                <a:gd name="T17" fmla="*/ 0 h 84"/>
                <a:gd name="T18" fmla="*/ 9 w 21"/>
                <a:gd name="T19" fmla="*/ 0 h 84"/>
                <a:gd name="T20" fmla="*/ 13 w 21"/>
                <a:gd name="T21" fmla="*/ 4 h 84"/>
                <a:gd name="T22" fmla="*/ 17 w 21"/>
                <a:gd name="T23" fmla="*/ 4 h 84"/>
                <a:gd name="T24" fmla="*/ 21 w 21"/>
                <a:gd name="T25" fmla="*/ 8 h 84"/>
                <a:gd name="T26" fmla="*/ 21 w 21"/>
                <a:gd name="T27" fmla="*/ 12 h 84"/>
                <a:gd name="T28" fmla="*/ 21 w 21"/>
                <a:gd name="T29" fmla="*/ 17 h 84"/>
                <a:gd name="T30" fmla="*/ 21 w 21"/>
                <a:gd name="T31" fmla="*/ 25 h 84"/>
                <a:gd name="T32" fmla="*/ 17 w 21"/>
                <a:gd name="T33" fmla="*/ 33 h 84"/>
                <a:gd name="T34" fmla="*/ 17 w 21"/>
                <a:gd name="T35" fmla="*/ 3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84">
                  <a:moveTo>
                    <a:pt x="17" y="33"/>
                  </a:moveTo>
                  <a:lnTo>
                    <a:pt x="13" y="42"/>
                  </a:lnTo>
                  <a:lnTo>
                    <a:pt x="13" y="54"/>
                  </a:lnTo>
                  <a:lnTo>
                    <a:pt x="13" y="67"/>
                  </a:lnTo>
                  <a:lnTo>
                    <a:pt x="13" y="84"/>
                  </a:lnTo>
                  <a:lnTo>
                    <a:pt x="0" y="80"/>
                  </a:lnTo>
                  <a:lnTo>
                    <a:pt x="4" y="59"/>
                  </a:lnTo>
                  <a:lnTo>
                    <a:pt x="4" y="38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1" y="8"/>
                  </a:lnTo>
                  <a:lnTo>
                    <a:pt x="21" y="12"/>
                  </a:lnTo>
                  <a:lnTo>
                    <a:pt x="21" y="17"/>
                  </a:lnTo>
                  <a:lnTo>
                    <a:pt x="21" y="25"/>
                  </a:lnTo>
                  <a:lnTo>
                    <a:pt x="17" y="33"/>
                  </a:lnTo>
                  <a:lnTo>
                    <a:pt x="17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1">
              <a:extLst>
                <a:ext uri="{FF2B5EF4-FFF2-40B4-BE49-F238E27FC236}">
                  <a16:creationId xmlns:a16="http://schemas.microsoft.com/office/drawing/2014/main" id="{A84AA269-7ECE-41E7-AA65-50A1102C0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314" y="3469809"/>
              <a:ext cx="416196" cy="156972"/>
            </a:xfrm>
            <a:custGeom>
              <a:avLst/>
              <a:gdLst>
                <a:gd name="T0" fmla="*/ 26 w 72"/>
                <a:gd name="T1" fmla="*/ 4 h 25"/>
                <a:gd name="T2" fmla="*/ 38 w 72"/>
                <a:gd name="T3" fmla="*/ 0 h 25"/>
                <a:gd name="T4" fmla="*/ 47 w 72"/>
                <a:gd name="T5" fmla="*/ 0 h 25"/>
                <a:gd name="T6" fmla="*/ 55 w 72"/>
                <a:gd name="T7" fmla="*/ 0 h 25"/>
                <a:gd name="T8" fmla="*/ 63 w 72"/>
                <a:gd name="T9" fmla="*/ 0 h 25"/>
                <a:gd name="T10" fmla="*/ 68 w 72"/>
                <a:gd name="T11" fmla="*/ 0 h 25"/>
                <a:gd name="T12" fmla="*/ 72 w 72"/>
                <a:gd name="T13" fmla="*/ 4 h 25"/>
                <a:gd name="T14" fmla="*/ 72 w 72"/>
                <a:gd name="T15" fmla="*/ 8 h 25"/>
                <a:gd name="T16" fmla="*/ 72 w 72"/>
                <a:gd name="T17" fmla="*/ 12 h 25"/>
                <a:gd name="T18" fmla="*/ 68 w 72"/>
                <a:gd name="T19" fmla="*/ 17 h 25"/>
                <a:gd name="T20" fmla="*/ 63 w 72"/>
                <a:gd name="T21" fmla="*/ 17 h 25"/>
                <a:gd name="T22" fmla="*/ 59 w 72"/>
                <a:gd name="T23" fmla="*/ 21 h 25"/>
                <a:gd name="T24" fmla="*/ 47 w 72"/>
                <a:gd name="T25" fmla="*/ 21 h 25"/>
                <a:gd name="T26" fmla="*/ 34 w 72"/>
                <a:gd name="T27" fmla="*/ 25 h 25"/>
                <a:gd name="T28" fmla="*/ 26 w 72"/>
                <a:gd name="T29" fmla="*/ 25 h 25"/>
                <a:gd name="T30" fmla="*/ 17 w 72"/>
                <a:gd name="T31" fmla="*/ 25 h 25"/>
                <a:gd name="T32" fmla="*/ 9 w 72"/>
                <a:gd name="T33" fmla="*/ 25 h 25"/>
                <a:gd name="T34" fmla="*/ 0 w 72"/>
                <a:gd name="T35" fmla="*/ 25 h 25"/>
                <a:gd name="T36" fmla="*/ 0 w 72"/>
                <a:gd name="T37" fmla="*/ 4 h 25"/>
                <a:gd name="T38" fmla="*/ 13 w 72"/>
                <a:gd name="T39" fmla="*/ 4 h 25"/>
                <a:gd name="T40" fmla="*/ 26 w 72"/>
                <a:gd name="T41" fmla="*/ 4 h 25"/>
                <a:gd name="T42" fmla="*/ 26 w 72"/>
                <a:gd name="T4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25">
                  <a:moveTo>
                    <a:pt x="26" y="4"/>
                  </a:moveTo>
                  <a:lnTo>
                    <a:pt x="38" y="0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68" y="17"/>
                  </a:lnTo>
                  <a:lnTo>
                    <a:pt x="63" y="17"/>
                  </a:lnTo>
                  <a:lnTo>
                    <a:pt x="59" y="21"/>
                  </a:lnTo>
                  <a:lnTo>
                    <a:pt x="47" y="21"/>
                  </a:lnTo>
                  <a:lnTo>
                    <a:pt x="34" y="25"/>
                  </a:lnTo>
                  <a:lnTo>
                    <a:pt x="26" y="25"/>
                  </a:lnTo>
                  <a:lnTo>
                    <a:pt x="17" y="2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13" y="4"/>
                  </a:lnTo>
                  <a:lnTo>
                    <a:pt x="26" y="4"/>
                  </a:lnTo>
                  <a:lnTo>
                    <a:pt x="26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2">
              <a:extLst>
                <a:ext uri="{FF2B5EF4-FFF2-40B4-BE49-F238E27FC236}">
                  <a16:creationId xmlns:a16="http://schemas.microsoft.com/office/drawing/2014/main" id="{9FDD48A8-0F60-4B2D-BA47-0900CCE2D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022" y="3651897"/>
              <a:ext cx="2167687" cy="766016"/>
            </a:xfrm>
            <a:custGeom>
              <a:avLst/>
              <a:gdLst>
                <a:gd name="T0" fmla="*/ 257 w 375"/>
                <a:gd name="T1" fmla="*/ 122 h 122"/>
                <a:gd name="T2" fmla="*/ 252 w 375"/>
                <a:gd name="T3" fmla="*/ 122 h 122"/>
                <a:gd name="T4" fmla="*/ 244 w 375"/>
                <a:gd name="T5" fmla="*/ 122 h 122"/>
                <a:gd name="T6" fmla="*/ 236 w 375"/>
                <a:gd name="T7" fmla="*/ 118 h 122"/>
                <a:gd name="T8" fmla="*/ 223 w 375"/>
                <a:gd name="T9" fmla="*/ 114 h 122"/>
                <a:gd name="T10" fmla="*/ 210 w 375"/>
                <a:gd name="T11" fmla="*/ 110 h 122"/>
                <a:gd name="T12" fmla="*/ 198 w 375"/>
                <a:gd name="T13" fmla="*/ 105 h 122"/>
                <a:gd name="T14" fmla="*/ 181 w 375"/>
                <a:gd name="T15" fmla="*/ 101 h 122"/>
                <a:gd name="T16" fmla="*/ 164 w 375"/>
                <a:gd name="T17" fmla="*/ 93 h 122"/>
                <a:gd name="T18" fmla="*/ 126 w 375"/>
                <a:gd name="T19" fmla="*/ 76 h 122"/>
                <a:gd name="T20" fmla="*/ 84 w 375"/>
                <a:gd name="T21" fmla="*/ 59 h 122"/>
                <a:gd name="T22" fmla="*/ 42 w 375"/>
                <a:gd name="T23" fmla="*/ 38 h 122"/>
                <a:gd name="T24" fmla="*/ 0 w 375"/>
                <a:gd name="T25" fmla="*/ 17 h 122"/>
                <a:gd name="T26" fmla="*/ 8 w 375"/>
                <a:gd name="T27" fmla="*/ 0 h 122"/>
                <a:gd name="T28" fmla="*/ 50 w 375"/>
                <a:gd name="T29" fmla="*/ 21 h 122"/>
                <a:gd name="T30" fmla="*/ 93 w 375"/>
                <a:gd name="T31" fmla="*/ 34 h 122"/>
                <a:gd name="T32" fmla="*/ 130 w 375"/>
                <a:gd name="T33" fmla="*/ 51 h 122"/>
                <a:gd name="T34" fmla="*/ 168 w 375"/>
                <a:gd name="T35" fmla="*/ 59 h 122"/>
                <a:gd name="T36" fmla="*/ 202 w 375"/>
                <a:gd name="T37" fmla="*/ 72 h 122"/>
                <a:gd name="T38" fmla="*/ 236 w 375"/>
                <a:gd name="T39" fmla="*/ 76 h 122"/>
                <a:gd name="T40" fmla="*/ 274 w 375"/>
                <a:gd name="T41" fmla="*/ 80 h 122"/>
                <a:gd name="T42" fmla="*/ 307 w 375"/>
                <a:gd name="T43" fmla="*/ 84 h 122"/>
                <a:gd name="T44" fmla="*/ 324 w 375"/>
                <a:gd name="T45" fmla="*/ 84 h 122"/>
                <a:gd name="T46" fmla="*/ 337 w 375"/>
                <a:gd name="T47" fmla="*/ 89 h 122"/>
                <a:gd name="T48" fmla="*/ 349 w 375"/>
                <a:gd name="T49" fmla="*/ 89 h 122"/>
                <a:gd name="T50" fmla="*/ 358 w 375"/>
                <a:gd name="T51" fmla="*/ 89 h 122"/>
                <a:gd name="T52" fmla="*/ 366 w 375"/>
                <a:gd name="T53" fmla="*/ 93 h 122"/>
                <a:gd name="T54" fmla="*/ 370 w 375"/>
                <a:gd name="T55" fmla="*/ 93 h 122"/>
                <a:gd name="T56" fmla="*/ 375 w 375"/>
                <a:gd name="T57" fmla="*/ 97 h 122"/>
                <a:gd name="T58" fmla="*/ 375 w 375"/>
                <a:gd name="T59" fmla="*/ 97 h 122"/>
                <a:gd name="T60" fmla="*/ 375 w 375"/>
                <a:gd name="T61" fmla="*/ 101 h 122"/>
                <a:gd name="T62" fmla="*/ 375 w 375"/>
                <a:gd name="T63" fmla="*/ 101 h 122"/>
                <a:gd name="T64" fmla="*/ 370 w 375"/>
                <a:gd name="T65" fmla="*/ 105 h 122"/>
                <a:gd name="T66" fmla="*/ 362 w 375"/>
                <a:gd name="T67" fmla="*/ 105 h 122"/>
                <a:gd name="T68" fmla="*/ 358 w 375"/>
                <a:gd name="T69" fmla="*/ 110 h 122"/>
                <a:gd name="T70" fmla="*/ 349 w 375"/>
                <a:gd name="T71" fmla="*/ 110 h 122"/>
                <a:gd name="T72" fmla="*/ 341 w 375"/>
                <a:gd name="T73" fmla="*/ 114 h 122"/>
                <a:gd name="T74" fmla="*/ 328 w 375"/>
                <a:gd name="T75" fmla="*/ 114 h 122"/>
                <a:gd name="T76" fmla="*/ 307 w 375"/>
                <a:gd name="T77" fmla="*/ 118 h 122"/>
                <a:gd name="T78" fmla="*/ 286 w 375"/>
                <a:gd name="T79" fmla="*/ 122 h 122"/>
                <a:gd name="T80" fmla="*/ 269 w 375"/>
                <a:gd name="T81" fmla="*/ 122 h 122"/>
                <a:gd name="T82" fmla="*/ 257 w 375"/>
                <a:gd name="T83" fmla="*/ 122 h 122"/>
                <a:gd name="T84" fmla="*/ 257 w 375"/>
                <a:gd name="T8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5" h="122">
                  <a:moveTo>
                    <a:pt x="257" y="122"/>
                  </a:moveTo>
                  <a:lnTo>
                    <a:pt x="252" y="122"/>
                  </a:lnTo>
                  <a:lnTo>
                    <a:pt x="244" y="122"/>
                  </a:lnTo>
                  <a:lnTo>
                    <a:pt x="236" y="118"/>
                  </a:lnTo>
                  <a:lnTo>
                    <a:pt x="223" y="114"/>
                  </a:lnTo>
                  <a:lnTo>
                    <a:pt x="210" y="110"/>
                  </a:lnTo>
                  <a:lnTo>
                    <a:pt x="198" y="105"/>
                  </a:lnTo>
                  <a:lnTo>
                    <a:pt x="181" y="101"/>
                  </a:lnTo>
                  <a:lnTo>
                    <a:pt x="164" y="93"/>
                  </a:lnTo>
                  <a:lnTo>
                    <a:pt x="126" y="76"/>
                  </a:lnTo>
                  <a:lnTo>
                    <a:pt x="84" y="59"/>
                  </a:lnTo>
                  <a:lnTo>
                    <a:pt x="42" y="38"/>
                  </a:lnTo>
                  <a:lnTo>
                    <a:pt x="0" y="17"/>
                  </a:lnTo>
                  <a:lnTo>
                    <a:pt x="8" y="0"/>
                  </a:lnTo>
                  <a:lnTo>
                    <a:pt x="50" y="21"/>
                  </a:lnTo>
                  <a:lnTo>
                    <a:pt x="93" y="34"/>
                  </a:lnTo>
                  <a:lnTo>
                    <a:pt x="130" y="51"/>
                  </a:lnTo>
                  <a:lnTo>
                    <a:pt x="168" y="59"/>
                  </a:lnTo>
                  <a:lnTo>
                    <a:pt x="202" y="72"/>
                  </a:lnTo>
                  <a:lnTo>
                    <a:pt x="236" y="76"/>
                  </a:lnTo>
                  <a:lnTo>
                    <a:pt x="274" y="80"/>
                  </a:lnTo>
                  <a:lnTo>
                    <a:pt x="307" y="84"/>
                  </a:lnTo>
                  <a:lnTo>
                    <a:pt x="324" y="84"/>
                  </a:lnTo>
                  <a:lnTo>
                    <a:pt x="337" y="89"/>
                  </a:lnTo>
                  <a:lnTo>
                    <a:pt x="349" y="89"/>
                  </a:lnTo>
                  <a:lnTo>
                    <a:pt x="358" y="89"/>
                  </a:lnTo>
                  <a:lnTo>
                    <a:pt x="366" y="93"/>
                  </a:lnTo>
                  <a:lnTo>
                    <a:pt x="370" y="93"/>
                  </a:lnTo>
                  <a:lnTo>
                    <a:pt x="375" y="97"/>
                  </a:lnTo>
                  <a:lnTo>
                    <a:pt x="375" y="97"/>
                  </a:lnTo>
                  <a:lnTo>
                    <a:pt x="375" y="101"/>
                  </a:lnTo>
                  <a:lnTo>
                    <a:pt x="375" y="101"/>
                  </a:lnTo>
                  <a:lnTo>
                    <a:pt x="370" y="105"/>
                  </a:lnTo>
                  <a:lnTo>
                    <a:pt x="362" y="105"/>
                  </a:lnTo>
                  <a:lnTo>
                    <a:pt x="358" y="110"/>
                  </a:lnTo>
                  <a:lnTo>
                    <a:pt x="349" y="110"/>
                  </a:lnTo>
                  <a:lnTo>
                    <a:pt x="341" y="114"/>
                  </a:lnTo>
                  <a:lnTo>
                    <a:pt x="328" y="114"/>
                  </a:lnTo>
                  <a:lnTo>
                    <a:pt x="307" y="118"/>
                  </a:lnTo>
                  <a:lnTo>
                    <a:pt x="286" y="122"/>
                  </a:lnTo>
                  <a:lnTo>
                    <a:pt x="269" y="122"/>
                  </a:lnTo>
                  <a:lnTo>
                    <a:pt x="257" y="122"/>
                  </a:lnTo>
                  <a:lnTo>
                    <a:pt x="257" y="12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3">
              <a:extLst>
                <a:ext uri="{FF2B5EF4-FFF2-40B4-BE49-F238E27FC236}">
                  <a16:creationId xmlns:a16="http://schemas.microsoft.com/office/drawing/2014/main" id="{586CA94D-2C6F-46DF-9D1A-920995AAC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631" y="2546825"/>
              <a:ext cx="971123" cy="759739"/>
            </a:xfrm>
            <a:custGeom>
              <a:avLst/>
              <a:gdLst>
                <a:gd name="T0" fmla="*/ 147 w 168"/>
                <a:gd name="T1" fmla="*/ 67 h 121"/>
                <a:gd name="T2" fmla="*/ 135 w 168"/>
                <a:gd name="T3" fmla="*/ 96 h 121"/>
                <a:gd name="T4" fmla="*/ 126 w 168"/>
                <a:gd name="T5" fmla="*/ 109 h 121"/>
                <a:gd name="T6" fmla="*/ 118 w 168"/>
                <a:gd name="T7" fmla="*/ 117 h 121"/>
                <a:gd name="T8" fmla="*/ 105 w 168"/>
                <a:gd name="T9" fmla="*/ 121 h 121"/>
                <a:gd name="T10" fmla="*/ 101 w 168"/>
                <a:gd name="T11" fmla="*/ 121 h 121"/>
                <a:gd name="T12" fmla="*/ 97 w 168"/>
                <a:gd name="T13" fmla="*/ 113 h 121"/>
                <a:gd name="T14" fmla="*/ 93 w 168"/>
                <a:gd name="T15" fmla="*/ 105 h 121"/>
                <a:gd name="T16" fmla="*/ 80 w 168"/>
                <a:gd name="T17" fmla="*/ 92 h 121"/>
                <a:gd name="T18" fmla="*/ 76 w 168"/>
                <a:gd name="T19" fmla="*/ 84 h 121"/>
                <a:gd name="T20" fmla="*/ 76 w 168"/>
                <a:gd name="T21" fmla="*/ 75 h 121"/>
                <a:gd name="T22" fmla="*/ 84 w 168"/>
                <a:gd name="T23" fmla="*/ 75 h 121"/>
                <a:gd name="T24" fmla="*/ 93 w 168"/>
                <a:gd name="T25" fmla="*/ 75 h 121"/>
                <a:gd name="T26" fmla="*/ 101 w 168"/>
                <a:gd name="T27" fmla="*/ 79 h 121"/>
                <a:gd name="T28" fmla="*/ 105 w 168"/>
                <a:gd name="T29" fmla="*/ 79 h 121"/>
                <a:gd name="T30" fmla="*/ 109 w 168"/>
                <a:gd name="T31" fmla="*/ 71 h 121"/>
                <a:gd name="T32" fmla="*/ 114 w 168"/>
                <a:gd name="T33" fmla="*/ 54 h 121"/>
                <a:gd name="T34" fmla="*/ 118 w 168"/>
                <a:gd name="T35" fmla="*/ 37 h 121"/>
                <a:gd name="T36" fmla="*/ 122 w 168"/>
                <a:gd name="T37" fmla="*/ 29 h 121"/>
                <a:gd name="T38" fmla="*/ 122 w 168"/>
                <a:gd name="T39" fmla="*/ 25 h 121"/>
                <a:gd name="T40" fmla="*/ 118 w 168"/>
                <a:gd name="T41" fmla="*/ 25 h 121"/>
                <a:gd name="T42" fmla="*/ 109 w 168"/>
                <a:gd name="T43" fmla="*/ 25 h 121"/>
                <a:gd name="T44" fmla="*/ 97 w 168"/>
                <a:gd name="T45" fmla="*/ 29 h 121"/>
                <a:gd name="T46" fmla="*/ 76 w 168"/>
                <a:gd name="T47" fmla="*/ 33 h 121"/>
                <a:gd name="T48" fmla="*/ 59 w 168"/>
                <a:gd name="T49" fmla="*/ 33 h 121"/>
                <a:gd name="T50" fmla="*/ 46 w 168"/>
                <a:gd name="T51" fmla="*/ 37 h 121"/>
                <a:gd name="T52" fmla="*/ 34 w 168"/>
                <a:gd name="T53" fmla="*/ 37 h 121"/>
                <a:gd name="T54" fmla="*/ 30 w 168"/>
                <a:gd name="T55" fmla="*/ 37 h 121"/>
                <a:gd name="T56" fmla="*/ 13 w 168"/>
                <a:gd name="T57" fmla="*/ 33 h 121"/>
                <a:gd name="T58" fmla="*/ 4 w 168"/>
                <a:gd name="T59" fmla="*/ 29 h 121"/>
                <a:gd name="T60" fmla="*/ 0 w 168"/>
                <a:gd name="T61" fmla="*/ 25 h 121"/>
                <a:gd name="T62" fmla="*/ 4 w 168"/>
                <a:gd name="T63" fmla="*/ 21 h 121"/>
                <a:gd name="T64" fmla="*/ 17 w 168"/>
                <a:gd name="T65" fmla="*/ 16 h 121"/>
                <a:gd name="T66" fmla="*/ 55 w 168"/>
                <a:gd name="T67" fmla="*/ 12 h 121"/>
                <a:gd name="T68" fmla="*/ 88 w 168"/>
                <a:gd name="T69" fmla="*/ 8 h 121"/>
                <a:gd name="T70" fmla="*/ 109 w 168"/>
                <a:gd name="T71" fmla="*/ 0 h 121"/>
                <a:gd name="T72" fmla="*/ 122 w 168"/>
                <a:gd name="T73" fmla="*/ 0 h 121"/>
                <a:gd name="T74" fmla="*/ 131 w 168"/>
                <a:gd name="T75" fmla="*/ 0 h 121"/>
                <a:gd name="T76" fmla="*/ 143 w 168"/>
                <a:gd name="T77" fmla="*/ 4 h 121"/>
                <a:gd name="T78" fmla="*/ 160 w 168"/>
                <a:gd name="T79" fmla="*/ 12 h 121"/>
                <a:gd name="T80" fmla="*/ 168 w 168"/>
                <a:gd name="T81" fmla="*/ 21 h 121"/>
                <a:gd name="T82" fmla="*/ 168 w 168"/>
                <a:gd name="T83" fmla="*/ 29 h 121"/>
                <a:gd name="T84" fmla="*/ 160 w 168"/>
                <a:gd name="T85" fmla="*/ 33 h 121"/>
                <a:gd name="T86" fmla="*/ 156 w 168"/>
                <a:gd name="T87" fmla="*/ 46 h 121"/>
                <a:gd name="T88" fmla="*/ 156 w 168"/>
                <a:gd name="T89" fmla="*/ 5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121">
                  <a:moveTo>
                    <a:pt x="156" y="50"/>
                  </a:moveTo>
                  <a:lnTo>
                    <a:pt x="147" y="67"/>
                  </a:lnTo>
                  <a:lnTo>
                    <a:pt x="143" y="88"/>
                  </a:lnTo>
                  <a:lnTo>
                    <a:pt x="135" y="96"/>
                  </a:lnTo>
                  <a:lnTo>
                    <a:pt x="131" y="105"/>
                  </a:lnTo>
                  <a:lnTo>
                    <a:pt x="126" y="109"/>
                  </a:lnTo>
                  <a:lnTo>
                    <a:pt x="122" y="113"/>
                  </a:lnTo>
                  <a:lnTo>
                    <a:pt x="118" y="117"/>
                  </a:lnTo>
                  <a:lnTo>
                    <a:pt x="109" y="121"/>
                  </a:lnTo>
                  <a:lnTo>
                    <a:pt x="105" y="121"/>
                  </a:lnTo>
                  <a:lnTo>
                    <a:pt x="101" y="121"/>
                  </a:lnTo>
                  <a:lnTo>
                    <a:pt x="101" y="121"/>
                  </a:lnTo>
                  <a:lnTo>
                    <a:pt x="97" y="117"/>
                  </a:lnTo>
                  <a:lnTo>
                    <a:pt x="97" y="113"/>
                  </a:lnTo>
                  <a:lnTo>
                    <a:pt x="93" y="109"/>
                  </a:lnTo>
                  <a:lnTo>
                    <a:pt x="93" y="105"/>
                  </a:lnTo>
                  <a:lnTo>
                    <a:pt x="88" y="100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79"/>
                  </a:lnTo>
                  <a:lnTo>
                    <a:pt x="76" y="75"/>
                  </a:lnTo>
                  <a:lnTo>
                    <a:pt x="80" y="75"/>
                  </a:lnTo>
                  <a:lnTo>
                    <a:pt x="84" y="75"/>
                  </a:lnTo>
                  <a:lnTo>
                    <a:pt x="88" y="75"/>
                  </a:lnTo>
                  <a:lnTo>
                    <a:pt x="93" y="75"/>
                  </a:lnTo>
                  <a:lnTo>
                    <a:pt x="97" y="79"/>
                  </a:lnTo>
                  <a:lnTo>
                    <a:pt x="101" y="79"/>
                  </a:lnTo>
                  <a:lnTo>
                    <a:pt x="105" y="79"/>
                  </a:lnTo>
                  <a:lnTo>
                    <a:pt x="105" y="79"/>
                  </a:lnTo>
                  <a:lnTo>
                    <a:pt x="109" y="79"/>
                  </a:lnTo>
                  <a:lnTo>
                    <a:pt x="109" y="71"/>
                  </a:lnTo>
                  <a:lnTo>
                    <a:pt x="114" y="67"/>
                  </a:lnTo>
                  <a:lnTo>
                    <a:pt x="114" y="54"/>
                  </a:lnTo>
                  <a:lnTo>
                    <a:pt x="118" y="46"/>
                  </a:lnTo>
                  <a:lnTo>
                    <a:pt x="118" y="37"/>
                  </a:lnTo>
                  <a:lnTo>
                    <a:pt x="122" y="33"/>
                  </a:lnTo>
                  <a:lnTo>
                    <a:pt x="122" y="29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4" y="25"/>
                  </a:lnTo>
                  <a:lnTo>
                    <a:pt x="109" y="25"/>
                  </a:lnTo>
                  <a:lnTo>
                    <a:pt x="101" y="29"/>
                  </a:lnTo>
                  <a:lnTo>
                    <a:pt x="97" y="29"/>
                  </a:lnTo>
                  <a:lnTo>
                    <a:pt x="88" y="29"/>
                  </a:lnTo>
                  <a:lnTo>
                    <a:pt x="76" y="33"/>
                  </a:lnTo>
                  <a:lnTo>
                    <a:pt x="67" y="33"/>
                  </a:lnTo>
                  <a:lnTo>
                    <a:pt x="59" y="33"/>
                  </a:lnTo>
                  <a:lnTo>
                    <a:pt x="51" y="37"/>
                  </a:lnTo>
                  <a:lnTo>
                    <a:pt x="46" y="37"/>
                  </a:lnTo>
                  <a:lnTo>
                    <a:pt x="38" y="37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13" y="33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7" y="16"/>
                  </a:lnTo>
                  <a:lnTo>
                    <a:pt x="38" y="16"/>
                  </a:lnTo>
                  <a:lnTo>
                    <a:pt x="55" y="12"/>
                  </a:lnTo>
                  <a:lnTo>
                    <a:pt x="72" y="12"/>
                  </a:lnTo>
                  <a:lnTo>
                    <a:pt x="88" y="8"/>
                  </a:lnTo>
                  <a:lnTo>
                    <a:pt x="97" y="8"/>
                  </a:lnTo>
                  <a:lnTo>
                    <a:pt x="109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5" y="4"/>
                  </a:lnTo>
                  <a:lnTo>
                    <a:pt x="143" y="4"/>
                  </a:lnTo>
                  <a:lnTo>
                    <a:pt x="152" y="8"/>
                  </a:lnTo>
                  <a:lnTo>
                    <a:pt x="160" y="12"/>
                  </a:lnTo>
                  <a:lnTo>
                    <a:pt x="164" y="16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9"/>
                  </a:lnTo>
                  <a:lnTo>
                    <a:pt x="164" y="33"/>
                  </a:lnTo>
                  <a:lnTo>
                    <a:pt x="160" y="33"/>
                  </a:lnTo>
                  <a:lnTo>
                    <a:pt x="160" y="37"/>
                  </a:lnTo>
                  <a:lnTo>
                    <a:pt x="156" y="46"/>
                  </a:lnTo>
                  <a:lnTo>
                    <a:pt x="156" y="50"/>
                  </a:lnTo>
                  <a:lnTo>
                    <a:pt x="156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4">
              <a:extLst>
                <a:ext uri="{FF2B5EF4-FFF2-40B4-BE49-F238E27FC236}">
                  <a16:creationId xmlns:a16="http://schemas.microsoft.com/office/drawing/2014/main" id="{B87C16C1-3B2B-4321-8E54-D893D50BE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387" y="2678678"/>
              <a:ext cx="531805" cy="734624"/>
            </a:xfrm>
            <a:custGeom>
              <a:avLst/>
              <a:gdLst>
                <a:gd name="T0" fmla="*/ 67 w 92"/>
                <a:gd name="T1" fmla="*/ 67 h 117"/>
                <a:gd name="T2" fmla="*/ 54 w 92"/>
                <a:gd name="T3" fmla="*/ 84 h 117"/>
                <a:gd name="T4" fmla="*/ 46 w 92"/>
                <a:gd name="T5" fmla="*/ 92 h 117"/>
                <a:gd name="T6" fmla="*/ 33 w 92"/>
                <a:gd name="T7" fmla="*/ 105 h 117"/>
                <a:gd name="T8" fmla="*/ 25 w 92"/>
                <a:gd name="T9" fmla="*/ 109 h 117"/>
                <a:gd name="T10" fmla="*/ 16 w 92"/>
                <a:gd name="T11" fmla="*/ 117 h 117"/>
                <a:gd name="T12" fmla="*/ 8 w 92"/>
                <a:gd name="T13" fmla="*/ 117 h 117"/>
                <a:gd name="T14" fmla="*/ 4 w 92"/>
                <a:gd name="T15" fmla="*/ 117 h 117"/>
                <a:gd name="T16" fmla="*/ 0 w 92"/>
                <a:gd name="T17" fmla="*/ 117 h 117"/>
                <a:gd name="T18" fmla="*/ 0 w 92"/>
                <a:gd name="T19" fmla="*/ 113 h 117"/>
                <a:gd name="T20" fmla="*/ 4 w 92"/>
                <a:gd name="T21" fmla="*/ 105 h 117"/>
                <a:gd name="T22" fmla="*/ 8 w 92"/>
                <a:gd name="T23" fmla="*/ 100 h 117"/>
                <a:gd name="T24" fmla="*/ 25 w 92"/>
                <a:gd name="T25" fmla="*/ 84 h 117"/>
                <a:gd name="T26" fmla="*/ 38 w 92"/>
                <a:gd name="T27" fmla="*/ 63 h 117"/>
                <a:gd name="T28" fmla="*/ 46 w 92"/>
                <a:gd name="T29" fmla="*/ 50 h 117"/>
                <a:gd name="T30" fmla="*/ 50 w 92"/>
                <a:gd name="T31" fmla="*/ 37 h 117"/>
                <a:gd name="T32" fmla="*/ 54 w 92"/>
                <a:gd name="T33" fmla="*/ 21 h 117"/>
                <a:gd name="T34" fmla="*/ 59 w 92"/>
                <a:gd name="T35" fmla="*/ 0 h 117"/>
                <a:gd name="T36" fmla="*/ 67 w 92"/>
                <a:gd name="T37" fmla="*/ 0 h 117"/>
                <a:gd name="T38" fmla="*/ 71 w 92"/>
                <a:gd name="T39" fmla="*/ 4 h 117"/>
                <a:gd name="T40" fmla="*/ 80 w 92"/>
                <a:gd name="T41" fmla="*/ 4 h 117"/>
                <a:gd name="T42" fmla="*/ 84 w 92"/>
                <a:gd name="T43" fmla="*/ 8 h 117"/>
                <a:gd name="T44" fmla="*/ 92 w 92"/>
                <a:gd name="T45" fmla="*/ 16 h 117"/>
                <a:gd name="T46" fmla="*/ 92 w 92"/>
                <a:gd name="T47" fmla="*/ 21 h 117"/>
                <a:gd name="T48" fmla="*/ 92 w 92"/>
                <a:gd name="T49" fmla="*/ 25 h 117"/>
                <a:gd name="T50" fmla="*/ 92 w 92"/>
                <a:gd name="T51" fmla="*/ 29 h 117"/>
                <a:gd name="T52" fmla="*/ 88 w 92"/>
                <a:gd name="T53" fmla="*/ 37 h 117"/>
                <a:gd name="T54" fmla="*/ 84 w 92"/>
                <a:gd name="T55" fmla="*/ 42 h 117"/>
                <a:gd name="T56" fmla="*/ 80 w 92"/>
                <a:gd name="T57" fmla="*/ 46 h 117"/>
                <a:gd name="T58" fmla="*/ 75 w 92"/>
                <a:gd name="T59" fmla="*/ 54 h 117"/>
                <a:gd name="T60" fmla="*/ 67 w 92"/>
                <a:gd name="T61" fmla="*/ 67 h 117"/>
                <a:gd name="T62" fmla="*/ 67 w 92"/>
                <a:gd name="T63" fmla="*/ 6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17">
                  <a:moveTo>
                    <a:pt x="67" y="67"/>
                  </a:moveTo>
                  <a:lnTo>
                    <a:pt x="54" y="84"/>
                  </a:lnTo>
                  <a:lnTo>
                    <a:pt x="46" y="92"/>
                  </a:lnTo>
                  <a:lnTo>
                    <a:pt x="33" y="105"/>
                  </a:lnTo>
                  <a:lnTo>
                    <a:pt x="25" y="109"/>
                  </a:lnTo>
                  <a:lnTo>
                    <a:pt x="16" y="117"/>
                  </a:lnTo>
                  <a:lnTo>
                    <a:pt x="8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05"/>
                  </a:lnTo>
                  <a:lnTo>
                    <a:pt x="8" y="100"/>
                  </a:lnTo>
                  <a:lnTo>
                    <a:pt x="25" y="84"/>
                  </a:lnTo>
                  <a:lnTo>
                    <a:pt x="38" y="63"/>
                  </a:lnTo>
                  <a:lnTo>
                    <a:pt x="46" y="50"/>
                  </a:lnTo>
                  <a:lnTo>
                    <a:pt x="50" y="37"/>
                  </a:lnTo>
                  <a:lnTo>
                    <a:pt x="54" y="21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6"/>
                  </a:lnTo>
                  <a:lnTo>
                    <a:pt x="92" y="21"/>
                  </a:lnTo>
                  <a:lnTo>
                    <a:pt x="92" y="25"/>
                  </a:lnTo>
                  <a:lnTo>
                    <a:pt x="92" y="29"/>
                  </a:lnTo>
                  <a:lnTo>
                    <a:pt x="88" y="37"/>
                  </a:lnTo>
                  <a:lnTo>
                    <a:pt x="84" y="42"/>
                  </a:lnTo>
                  <a:lnTo>
                    <a:pt x="80" y="46"/>
                  </a:lnTo>
                  <a:lnTo>
                    <a:pt x="75" y="54"/>
                  </a:lnTo>
                  <a:lnTo>
                    <a:pt x="67" y="67"/>
                  </a:lnTo>
                  <a:lnTo>
                    <a:pt x="67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5">
              <a:extLst>
                <a:ext uri="{FF2B5EF4-FFF2-40B4-BE49-F238E27FC236}">
                  <a16:creationId xmlns:a16="http://schemas.microsoft.com/office/drawing/2014/main" id="{CEBA53A8-B595-47B0-B7A7-E8D13D4C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875" y="3413302"/>
              <a:ext cx="248563" cy="583932"/>
            </a:xfrm>
            <a:custGeom>
              <a:avLst/>
              <a:gdLst>
                <a:gd name="T0" fmla="*/ 0 w 43"/>
                <a:gd name="T1" fmla="*/ 17 h 93"/>
                <a:gd name="T2" fmla="*/ 0 w 43"/>
                <a:gd name="T3" fmla="*/ 17 h 93"/>
                <a:gd name="T4" fmla="*/ 0 w 43"/>
                <a:gd name="T5" fmla="*/ 13 h 93"/>
                <a:gd name="T6" fmla="*/ 0 w 43"/>
                <a:gd name="T7" fmla="*/ 5 h 93"/>
                <a:gd name="T8" fmla="*/ 0 w 43"/>
                <a:gd name="T9" fmla="*/ 5 h 93"/>
                <a:gd name="T10" fmla="*/ 5 w 43"/>
                <a:gd name="T11" fmla="*/ 0 h 93"/>
                <a:gd name="T12" fmla="*/ 13 w 43"/>
                <a:gd name="T13" fmla="*/ 0 h 93"/>
                <a:gd name="T14" fmla="*/ 17 w 43"/>
                <a:gd name="T15" fmla="*/ 5 h 93"/>
                <a:gd name="T16" fmla="*/ 26 w 43"/>
                <a:gd name="T17" fmla="*/ 5 h 93"/>
                <a:gd name="T18" fmla="*/ 34 w 43"/>
                <a:gd name="T19" fmla="*/ 5 h 93"/>
                <a:gd name="T20" fmla="*/ 43 w 43"/>
                <a:gd name="T21" fmla="*/ 5 h 93"/>
                <a:gd name="T22" fmla="*/ 43 w 43"/>
                <a:gd name="T23" fmla="*/ 21 h 93"/>
                <a:gd name="T24" fmla="*/ 43 w 43"/>
                <a:gd name="T25" fmla="*/ 34 h 93"/>
                <a:gd name="T26" fmla="*/ 43 w 43"/>
                <a:gd name="T27" fmla="*/ 47 h 93"/>
                <a:gd name="T28" fmla="*/ 43 w 43"/>
                <a:gd name="T29" fmla="*/ 59 h 93"/>
                <a:gd name="T30" fmla="*/ 43 w 43"/>
                <a:gd name="T31" fmla="*/ 68 h 93"/>
                <a:gd name="T32" fmla="*/ 43 w 43"/>
                <a:gd name="T33" fmla="*/ 76 h 93"/>
                <a:gd name="T34" fmla="*/ 38 w 43"/>
                <a:gd name="T35" fmla="*/ 93 h 93"/>
                <a:gd name="T36" fmla="*/ 30 w 43"/>
                <a:gd name="T37" fmla="*/ 89 h 93"/>
                <a:gd name="T38" fmla="*/ 26 w 43"/>
                <a:gd name="T39" fmla="*/ 89 h 93"/>
                <a:gd name="T40" fmla="*/ 22 w 43"/>
                <a:gd name="T41" fmla="*/ 89 h 93"/>
                <a:gd name="T42" fmla="*/ 22 w 43"/>
                <a:gd name="T43" fmla="*/ 84 h 93"/>
                <a:gd name="T44" fmla="*/ 17 w 43"/>
                <a:gd name="T45" fmla="*/ 80 h 93"/>
                <a:gd name="T46" fmla="*/ 17 w 43"/>
                <a:gd name="T47" fmla="*/ 72 h 93"/>
                <a:gd name="T48" fmla="*/ 13 w 43"/>
                <a:gd name="T49" fmla="*/ 59 h 93"/>
                <a:gd name="T50" fmla="*/ 13 w 43"/>
                <a:gd name="T51" fmla="*/ 51 h 93"/>
                <a:gd name="T52" fmla="*/ 9 w 43"/>
                <a:gd name="T53" fmla="*/ 38 h 93"/>
                <a:gd name="T54" fmla="*/ 9 w 43"/>
                <a:gd name="T55" fmla="*/ 30 h 93"/>
                <a:gd name="T56" fmla="*/ 5 w 43"/>
                <a:gd name="T57" fmla="*/ 21 h 93"/>
                <a:gd name="T58" fmla="*/ 0 w 43"/>
                <a:gd name="T59" fmla="*/ 17 h 93"/>
                <a:gd name="T60" fmla="*/ 0 w 43"/>
                <a:gd name="T61" fmla="*/ 1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93">
                  <a:moveTo>
                    <a:pt x="0" y="17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7" y="5"/>
                  </a:lnTo>
                  <a:lnTo>
                    <a:pt x="26" y="5"/>
                  </a:lnTo>
                  <a:lnTo>
                    <a:pt x="34" y="5"/>
                  </a:lnTo>
                  <a:lnTo>
                    <a:pt x="43" y="5"/>
                  </a:lnTo>
                  <a:lnTo>
                    <a:pt x="43" y="21"/>
                  </a:lnTo>
                  <a:lnTo>
                    <a:pt x="43" y="34"/>
                  </a:lnTo>
                  <a:lnTo>
                    <a:pt x="43" y="47"/>
                  </a:lnTo>
                  <a:lnTo>
                    <a:pt x="43" y="59"/>
                  </a:lnTo>
                  <a:lnTo>
                    <a:pt x="43" y="68"/>
                  </a:lnTo>
                  <a:lnTo>
                    <a:pt x="43" y="76"/>
                  </a:lnTo>
                  <a:lnTo>
                    <a:pt x="38" y="93"/>
                  </a:lnTo>
                  <a:lnTo>
                    <a:pt x="30" y="89"/>
                  </a:lnTo>
                  <a:lnTo>
                    <a:pt x="26" y="89"/>
                  </a:lnTo>
                  <a:lnTo>
                    <a:pt x="22" y="89"/>
                  </a:lnTo>
                  <a:lnTo>
                    <a:pt x="22" y="84"/>
                  </a:lnTo>
                  <a:lnTo>
                    <a:pt x="17" y="80"/>
                  </a:lnTo>
                  <a:lnTo>
                    <a:pt x="17" y="72"/>
                  </a:lnTo>
                  <a:lnTo>
                    <a:pt x="13" y="59"/>
                  </a:lnTo>
                  <a:lnTo>
                    <a:pt x="13" y="51"/>
                  </a:lnTo>
                  <a:lnTo>
                    <a:pt x="9" y="38"/>
                  </a:lnTo>
                  <a:lnTo>
                    <a:pt x="9" y="30"/>
                  </a:lnTo>
                  <a:lnTo>
                    <a:pt x="5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6">
              <a:extLst>
                <a:ext uri="{FF2B5EF4-FFF2-40B4-BE49-F238E27FC236}">
                  <a16:creationId xmlns:a16="http://schemas.microsoft.com/office/drawing/2014/main" id="{5A5CBCCB-C5B3-4BB0-8DF0-36F1FA2B4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168" y="3388187"/>
              <a:ext cx="705220" cy="370452"/>
            </a:xfrm>
            <a:custGeom>
              <a:avLst/>
              <a:gdLst>
                <a:gd name="T0" fmla="*/ 84 w 122"/>
                <a:gd name="T1" fmla="*/ 59 h 59"/>
                <a:gd name="T2" fmla="*/ 80 w 122"/>
                <a:gd name="T3" fmla="*/ 59 h 59"/>
                <a:gd name="T4" fmla="*/ 84 w 122"/>
                <a:gd name="T5" fmla="*/ 51 h 59"/>
                <a:gd name="T6" fmla="*/ 88 w 122"/>
                <a:gd name="T7" fmla="*/ 42 h 59"/>
                <a:gd name="T8" fmla="*/ 88 w 122"/>
                <a:gd name="T9" fmla="*/ 34 h 59"/>
                <a:gd name="T10" fmla="*/ 88 w 122"/>
                <a:gd name="T11" fmla="*/ 30 h 59"/>
                <a:gd name="T12" fmla="*/ 88 w 122"/>
                <a:gd name="T13" fmla="*/ 25 h 59"/>
                <a:gd name="T14" fmla="*/ 88 w 122"/>
                <a:gd name="T15" fmla="*/ 21 h 59"/>
                <a:gd name="T16" fmla="*/ 88 w 122"/>
                <a:gd name="T17" fmla="*/ 17 h 59"/>
                <a:gd name="T18" fmla="*/ 88 w 122"/>
                <a:gd name="T19" fmla="*/ 17 h 59"/>
                <a:gd name="T20" fmla="*/ 84 w 122"/>
                <a:gd name="T21" fmla="*/ 13 h 59"/>
                <a:gd name="T22" fmla="*/ 71 w 122"/>
                <a:gd name="T23" fmla="*/ 13 h 59"/>
                <a:gd name="T24" fmla="*/ 67 w 122"/>
                <a:gd name="T25" fmla="*/ 13 h 59"/>
                <a:gd name="T26" fmla="*/ 63 w 122"/>
                <a:gd name="T27" fmla="*/ 13 h 59"/>
                <a:gd name="T28" fmla="*/ 59 w 122"/>
                <a:gd name="T29" fmla="*/ 13 h 59"/>
                <a:gd name="T30" fmla="*/ 50 w 122"/>
                <a:gd name="T31" fmla="*/ 13 h 59"/>
                <a:gd name="T32" fmla="*/ 38 w 122"/>
                <a:gd name="T33" fmla="*/ 17 h 59"/>
                <a:gd name="T34" fmla="*/ 29 w 122"/>
                <a:gd name="T35" fmla="*/ 17 h 59"/>
                <a:gd name="T36" fmla="*/ 17 w 122"/>
                <a:gd name="T37" fmla="*/ 17 h 59"/>
                <a:gd name="T38" fmla="*/ 0 w 122"/>
                <a:gd name="T39" fmla="*/ 21 h 59"/>
                <a:gd name="T40" fmla="*/ 0 w 122"/>
                <a:gd name="T41" fmla="*/ 17 h 59"/>
                <a:gd name="T42" fmla="*/ 8 w 122"/>
                <a:gd name="T43" fmla="*/ 17 h 59"/>
                <a:gd name="T44" fmla="*/ 21 w 122"/>
                <a:gd name="T45" fmla="*/ 17 h 59"/>
                <a:gd name="T46" fmla="*/ 29 w 122"/>
                <a:gd name="T47" fmla="*/ 13 h 59"/>
                <a:gd name="T48" fmla="*/ 46 w 122"/>
                <a:gd name="T49" fmla="*/ 13 h 59"/>
                <a:gd name="T50" fmla="*/ 59 w 122"/>
                <a:gd name="T51" fmla="*/ 9 h 59"/>
                <a:gd name="T52" fmla="*/ 67 w 122"/>
                <a:gd name="T53" fmla="*/ 4 h 59"/>
                <a:gd name="T54" fmla="*/ 75 w 122"/>
                <a:gd name="T55" fmla="*/ 4 h 59"/>
                <a:gd name="T56" fmla="*/ 80 w 122"/>
                <a:gd name="T57" fmla="*/ 4 h 59"/>
                <a:gd name="T58" fmla="*/ 84 w 122"/>
                <a:gd name="T59" fmla="*/ 0 h 59"/>
                <a:gd name="T60" fmla="*/ 84 w 122"/>
                <a:gd name="T61" fmla="*/ 0 h 59"/>
                <a:gd name="T62" fmla="*/ 88 w 122"/>
                <a:gd name="T63" fmla="*/ 0 h 59"/>
                <a:gd name="T64" fmla="*/ 92 w 122"/>
                <a:gd name="T65" fmla="*/ 4 h 59"/>
                <a:gd name="T66" fmla="*/ 97 w 122"/>
                <a:gd name="T67" fmla="*/ 4 h 59"/>
                <a:gd name="T68" fmla="*/ 105 w 122"/>
                <a:gd name="T69" fmla="*/ 9 h 59"/>
                <a:gd name="T70" fmla="*/ 113 w 122"/>
                <a:gd name="T71" fmla="*/ 9 h 59"/>
                <a:gd name="T72" fmla="*/ 118 w 122"/>
                <a:gd name="T73" fmla="*/ 13 h 59"/>
                <a:gd name="T74" fmla="*/ 122 w 122"/>
                <a:gd name="T75" fmla="*/ 13 h 59"/>
                <a:gd name="T76" fmla="*/ 122 w 122"/>
                <a:gd name="T77" fmla="*/ 17 h 59"/>
                <a:gd name="T78" fmla="*/ 122 w 122"/>
                <a:gd name="T79" fmla="*/ 17 h 59"/>
                <a:gd name="T80" fmla="*/ 118 w 122"/>
                <a:gd name="T81" fmla="*/ 17 h 59"/>
                <a:gd name="T82" fmla="*/ 113 w 122"/>
                <a:gd name="T83" fmla="*/ 17 h 59"/>
                <a:gd name="T84" fmla="*/ 113 w 122"/>
                <a:gd name="T85" fmla="*/ 21 h 59"/>
                <a:gd name="T86" fmla="*/ 109 w 122"/>
                <a:gd name="T87" fmla="*/ 21 h 59"/>
                <a:gd name="T88" fmla="*/ 105 w 122"/>
                <a:gd name="T89" fmla="*/ 25 h 59"/>
                <a:gd name="T90" fmla="*/ 105 w 122"/>
                <a:gd name="T91" fmla="*/ 30 h 59"/>
                <a:gd name="T92" fmla="*/ 101 w 122"/>
                <a:gd name="T93" fmla="*/ 34 h 59"/>
                <a:gd name="T94" fmla="*/ 97 w 122"/>
                <a:gd name="T95" fmla="*/ 42 h 59"/>
                <a:gd name="T96" fmla="*/ 92 w 122"/>
                <a:gd name="T97" fmla="*/ 51 h 59"/>
                <a:gd name="T98" fmla="*/ 84 w 122"/>
                <a:gd name="T99" fmla="*/ 59 h 59"/>
                <a:gd name="T100" fmla="*/ 84 w 122"/>
                <a:gd name="T10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59">
                  <a:moveTo>
                    <a:pt x="84" y="59"/>
                  </a:moveTo>
                  <a:lnTo>
                    <a:pt x="80" y="59"/>
                  </a:lnTo>
                  <a:lnTo>
                    <a:pt x="84" y="51"/>
                  </a:lnTo>
                  <a:lnTo>
                    <a:pt x="88" y="42"/>
                  </a:lnTo>
                  <a:lnTo>
                    <a:pt x="88" y="34"/>
                  </a:lnTo>
                  <a:lnTo>
                    <a:pt x="88" y="30"/>
                  </a:lnTo>
                  <a:lnTo>
                    <a:pt x="88" y="25"/>
                  </a:lnTo>
                  <a:lnTo>
                    <a:pt x="88" y="2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4" y="13"/>
                  </a:lnTo>
                  <a:lnTo>
                    <a:pt x="71" y="13"/>
                  </a:lnTo>
                  <a:lnTo>
                    <a:pt x="67" y="13"/>
                  </a:lnTo>
                  <a:lnTo>
                    <a:pt x="63" y="13"/>
                  </a:lnTo>
                  <a:lnTo>
                    <a:pt x="59" y="13"/>
                  </a:lnTo>
                  <a:lnTo>
                    <a:pt x="50" y="13"/>
                  </a:lnTo>
                  <a:lnTo>
                    <a:pt x="38" y="17"/>
                  </a:lnTo>
                  <a:lnTo>
                    <a:pt x="29" y="17"/>
                  </a:lnTo>
                  <a:lnTo>
                    <a:pt x="17" y="1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21" y="17"/>
                  </a:lnTo>
                  <a:lnTo>
                    <a:pt x="29" y="13"/>
                  </a:lnTo>
                  <a:lnTo>
                    <a:pt x="46" y="13"/>
                  </a:lnTo>
                  <a:lnTo>
                    <a:pt x="59" y="9"/>
                  </a:lnTo>
                  <a:lnTo>
                    <a:pt x="67" y="4"/>
                  </a:lnTo>
                  <a:lnTo>
                    <a:pt x="75" y="4"/>
                  </a:lnTo>
                  <a:lnTo>
                    <a:pt x="80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7" y="4"/>
                  </a:lnTo>
                  <a:lnTo>
                    <a:pt x="105" y="9"/>
                  </a:lnTo>
                  <a:lnTo>
                    <a:pt x="113" y="9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18" y="17"/>
                  </a:lnTo>
                  <a:lnTo>
                    <a:pt x="113" y="17"/>
                  </a:lnTo>
                  <a:lnTo>
                    <a:pt x="113" y="21"/>
                  </a:lnTo>
                  <a:lnTo>
                    <a:pt x="109" y="21"/>
                  </a:lnTo>
                  <a:lnTo>
                    <a:pt x="105" y="25"/>
                  </a:lnTo>
                  <a:lnTo>
                    <a:pt x="105" y="30"/>
                  </a:lnTo>
                  <a:lnTo>
                    <a:pt x="101" y="34"/>
                  </a:lnTo>
                  <a:lnTo>
                    <a:pt x="97" y="42"/>
                  </a:lnTo>
                  <a:lnTo>
                    <a:pt x="92" y="51"/>
                  </a:lnTo>
                  <a:lnTo>
                    <a:pt x="84" y="59"/>
                  </a:lnTo>
                  <a:lnTo>
                    <a:pt x="84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7">
              <a:extLst>
                <a:ext uri="{FF2B5EF4-FFF2-40B4-BE49-F238E27FC236}">
                  <a16:creationId xmlns:a16="http://schemas.microsoft.com/office/drawing/2014/main" id="{99483BE3-B8E4-4C0E-85CF-F5F4E4C1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534" y="3783750"/>
              <a:ext cx="514466" cy="81627"/>
            </a:xfrm>
            <a:custGeom>
              <a:avLst/>
              <a:gdLst>
                <a:gd name="T0" fmla="*/ 0 w 89"/>
                <a:gd name="T1" fmla="*/ 13 h 13"/>
                <a:gd name="T2" fmla="*/ 0 w 89"/>
                <a:gd name="T3" fmla="*/ 9 h 13"/>
                <a:gd name="T4" fmla="*/ 9 w 89"/>
                <a:gd name="T5" fmla="*/ 9 h 13"/>
                <a:gd name="T6" fmla="*/ 17 w 89"/>
                <a:gd name="T7" fmla="*/ 9 h 13"/>
                <a:gd name="T8" fmla="*/ 30 w 89"/>
                <a:gd name="T9" fmla="*/ 4 h 13"/>
                <a:gd name="T10" fmla="*/ 47 w 89"/>
                <a:gd name="T11" fmla="*/ 0 h 13"/>
                <a:gd name="T12" fmla="*/ 63 w 89"/>
                <a:gd name="T13" fmla="*/ 0 h 13"/>
                <a:gd name="T14" fmla="*/ 76 w 89"/>
                <a:gd name="T15" fmla="*/ 0 h 13"/>
                <a:gd name="T16" fmla="*/ 85 w 89"/>
                <a:gd name="T17" fmla="*/ 0 h 13"/>
                <a:gd name="T18" fmla="*/ 85 w 89"/>
                <a:gd name="T19" fmla="*/ 0 h 13"/>
                <a:gd name="T20" fmla="*/ 85 w 89"/>
                <a:gd name="T21" fmla="*/ 0 h 13"/>
                <a:gd name="T22" fmla="*/ 89 w 89"/>
                <a:gd name="T23" fmla="*/ 0 h 13"/>
                <a:gd name="T24" fmla="*/ 89 w 89"/>
                <a:gd name="T25" fmla="*/ 4 h 13"/>
                <a:gd name="T26" fmla="*/ 89 w 89"/>
                <a:gd name="T27" fmla="*/ 4 h 13"/>
                <a:gd name="T28" fmla="*/ 85 w 89"/>
                <a:gd name="T29" fmla="*/ 4 h 13"/>
                <a:gd name="T30" fmla="*/ 85 w 89"/>
                <a:gd name="T31" fmla="*/ 4 h 13"/>
                <a:gd name="T32" fmla="*/ 80 w 89"/>
                <a:gd name="T33" fmla="*/ 9 h 13"/>
                <a:gd name="T34" fmla="*/ 72 w 89"/>
                <a:gd name="T35" fmla="*/ 9 h 13"/>
                <a:gd name="T36" fmla="*/ 68 w 89"/>
                <a:gd name="T37" fmla="*/ 9 h 13"/>
                <a:gd name="T38" fmla="*/ 59 w 89"/>
                <a:gd name="T39" fmla="*/ 9 h 13"/>
                <a:gd name="T40" fmla="*/ 51 w 89"/>
                <a:gd name="T41" fmla="*/ 9 h 13"/>
                <a:gd name="T42" fmla="*/ 34 w 89"/>
                <a:gd name="T43" fmla="*/ 9 h 13"/>
                <a:gd name="T44" fmla="*/ 17 w 89"/>
                <a:gd name="T45" fmla="*/ 13 h 13"/>
                <a:gd name="T46" fmla="*/ 9 w 89"/>
                <a:gd name="T47" fmla="*/ 13 h 13"/>
                <a:gd name="T48" fmla="*/ 0 w 89"/>
                <a:gd name="T49" fmla="*/ 13 h 13"/>
                <a:gd name="T50" fmla="*/ 0 w 89"/>
                <a:gd name="T5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13">
                  <a:moveTo>
                    <a:pt x="0" y="13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17" y="9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63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0" y="9"/>
                  </a:lnTo>
                  <a:lnTo>
                    <a:pt x="72" y="9"/>
                  </a:lnTo>
                  <a:lnTo>
                    <a:pt x="68" y="9"/>
                  </a:lnTo>
                  <a:lnTo>
                    <a:pt x="59" y="9"/>
                  </a:lnTo>
                  <a:lnTo>
                    <a:pt x="51" y="9"/>
                  </a:lnTo>
                  <a:lnTo>
                    <a:pt x="34" y="9"/>
                  </a:lnTo>
                  <a:lnTo>
                    <a:pt x="17" y="13"/>
                  </a:lnTo>
                  <a:lnTo>
                    <a:pt x="9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778ECED9-4281-45D5-ACD5-B65754AADD49}"/>
              </a:ext>
            </a:extLst>
          </p:cNvPr>
          <p:cNvGrpSpPr/>
          <p:nvPr/>
        </p:nvGrpSpPr>
        <p:grpSpPr>
          <a:xfrm>
            <a:off x="6835903" y="2188880"/>
            <a:ext cx="2312197" cy="2480240"/>
            <a:chOff x="6425486" y="2383576"/>
            <a:chExt cx="2213931" cy="2115964"/>
          </a:xfrm>
        </p:grpSpPr>
        <p:sp>
          <p:nvSpPr>
            <p:cNvPr id="15" name="Freeform 58">
              <a:extLst>
                <a:ext uri="{FF2B5EF4-FFF2-40B4-BE49-F238E27FC236}">
                  <a16:creationId xmlns:a16="http://schemas.microsoft.com/office/drawing/2014/main" id="{5964E1AF-A400-4E37-97F5-9D418D45D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025" y="3174707"/>
              <a:ext cx="242781" cy="822527"/>
            </a:xfrm>
            <a:custGeom>
              <a:avLst/>
              <a:gdLst>
                <a:gd name="T0" fmla="*/ 42 w 42"/>
                <a:gd name="T1" fmla="*/ 9 h 131"/>
                <a:gd name="T2" fmla="*/ 42 w 42"/>
                <a:gd name="T3" fmla="*/ 21 h 131"/>
                <a:gd name="T4" fmla="*/ 42 w 42"/>
                <a:gd name="T5" fmla="*/ 38 h 131"/>
                <a:gd name="T6" fmla="*/ 42 w 42"/>
                <a:gd name="T7" fmla="*/ 55 h 131"/>
                <a:gd name="T8" fmla="*/ 42 w 42"/>
                <a:gd name="T9" fmla="*/ 80 h 131"/>
                <a:gd name="T10" fmla="*/ 42 w 42"/>
                <a:gd name="T11" fmla="*/ 93 h 131"/>
                <a:gd name="T12" fmla="*/ 42 w 42"/>
                <a:gd name="T13" fmla="*/ 101 h 131"/>
                <a:gd name="T14" fmla="*/ 42 w 42"/>
                <a:gd name="T15" fmla="*/ 110 h 131"/>
                <a:gd name="T16" fmla="*/ 42 w 42"/>
                <a:gd name="T17" fmla="*/ 118 h 131"/>
                <a:gd name="T18" fmla="*/ 38 w 42"/>
                <a:gd name="T19" fmla="*/ 122 h 131"/>
                <a:gd name="T20" fmla="*/ 38 w 42"/>
                <a:gd name="T21" fmla="*/ 127 h 131"/>
                <a:gd name="T22" fmla="*/ 38 w 42"/>
                <a:gd name="T23" fmla="*/ 127 h 131"/>
                <a:gd name="T24" fmla="*/ 34 w 42"/>
                <a:gd name="T25" fmla="*/ 131 h 131"/>
                <a:gd name="T26" fmla="*/ 30 w 42"/>
                <a:gd name="T27" fmla="*/ 127 h 131"/>
                <a:gd name="T28" fmla="*/ 26 w 42"/>
                <a:gd name="T29" fmla="*/ 127 h 131"/>
                <a:gd name="T30" fmla="*/ 17 w 42"/>
                <a:gd name="T31" fmla="*/ 122 h 131"/>
                <a:gd name="T32" fmla="*/ 13 w 42"/>
                <a:gd name="T33" fmla="*/ 114 h 131"/>
                <a:gd name="T34" fmla="*/ 9 w 42"/>
                <a:gd name="T35" fmla="*/ 101 h 131"/>
                <a:gd name="T36" fmla="*/ 9 w 42"/>
                <a:gd name="T37" fmla="*/ 97 h 131"/>
                <a:gd name="T38" fmla="*/ 5 w 42"/>
                <a:gd name="T39" fmla="*/ 89 h 131"/>
                <a:gd name="T40" fmla="*/ 9 w 42"/>
                <a:gd name="T41" fmla="*/ 76 h 131"/>
                <a:gd name="T42" fmla="*/ 9 w 42"/>
                <a:gd name="T43" fmla="*/ 64 h 131"/>
                <a:gd name="T44" fmla="*/ 9 w 42"/>
                <a:gd name="T45" fmla="*/ 51 h 131"/>
                <a:gd name="T46" fmla="*/ 9 w 42"/>
                <a:gd name="T47" fmla="*/ 38 h 131"/>
                <a:gd name="T48" fmla="*/ 5 w 42"/>
                <a:gd name="T49" fmla="*/ 30 h 131"/>
                <a:gd name="T50" fmla="*/ 5 w 42"/>
                <a:gd name="T51" fmla="*/ 21 h 131"/>
                <a:gd name="T52" fmla="*/ 0 w 42"/>
                <a:gd name="T53" fmla="*/ 13 h 131"/>
                <a:gd name="T54" fmla="*/ 0 w 42"/>
                <a:gd name="T55" fmla="*/ 9 h 131"/>
                <a:gd name="T56" fmla="*/ 0 w 42"/>
                <a:gd name="T57" fmla="*/ 5 h 131"/>
                <a:gd name="T58" fmla="*/ 5 w 42"/>
                <a:gd name="T59" fmla="*/ 0 h 131"/>
                <a:gd name="T60" fmla="*/ 9 w 42"/>
                <a:gd name="T61" fmla="*/ 0 h 131"/>
                <a:gd name="T62" fmla="*/ 17 w 42"/>
                <a:gd name="T63" fmla="*/ 5 h 131"/>
                <a:gd name="T64" fmla="*/ 30 w 42"/>
                <a:gd name="T65" fmla="*/ 5 h 131"/>
                <a:gd name="T66" fmla="*/ 42 w 42"/>
                <a:gd name="T67" fmla="*/ 9 h 131"/>
                <a:gd name="T68" fmla="*/ 42 w 42"/>
                <a:gd name="T69" fmla="*/ 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31">
                  <a:moveTo>
                    <a:pt x="42" y="9"/>
                  </a:moveTo>
                  <a:lnTo>
                    <a:pt x="42" y="21"/>
                  </a:lnTo>
                  <a:lnTo>
                    <a:pt x="42" y="38"/>
                  </a:lnTo>
                  <a:lnTo>
                    <a:pt x="42" y="55"/>
                  </a:lnTo>
                  <a:lnTo>
                    <a:pt x="42" y="80"/>
                  </a:lnTo>
                  <a:lnTo>
                    <a:pt x="42" y="93"/>
                  </a:lnTo>
                  <a:lnTo>
                    <a:pt x="42" y="101"/>
                  </a:lnTo>
                  <a:lnTo>
                    <a:pt x="42" y="110"/>
                  </a:lnTo>
                  <a:lnTo>
                    <a:pt x="42" y="118"/>
                  </a:lnTo>
                  <a:lnTo>
                    <a:pt x="38" y="122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4" y="131"/>
                  </a:lnTo>
                  <a:lnTo>
                    <a:pt x="30" y="127"/>
                  </a:lnTo>
                  <a:lnTo>
                    <a:pt x="26" y="127"/>
                  </a:lnTo>
                  <a:lnTo>
                    <a:pt x="17" y="122"/>
                  </a:lnTo>
                  <a:lnTo>
                    <a:pt x="13" y="114"/>
                  </a:lnTo>
                  <a:lnTo>
                    <a:pt x="9" y="101"/>
                  </a:lnTo>
                  <a:lnTo>
                    <a:pt x="9" y="97"/>
                  </a:lnTo>
                  <a:lnTo>
                    <a:pt x="5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51"/>
                  </a:lnTo>
                  <a:lnTo>
                    <a:pt x="9" y="38"/>
                  </a:lnTo>
                  <a:lnTo>
                    <a:pt x="5" y="30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5"/>
                  </a:lnTo>
                  <a:lnTo>
                    <a:pt x="30" y="5"/>
                  </a:lnTo>
                  <a:lnTo>
                    <a:pt x="42" y="9"/>
                  </a:lnTo>
                  <a:lnTo>
                    <a:pt x="42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9">
              <a:extLst>
                <a:ext uri="{FF2B5EF4-FFF2-40B4-BE49-F238E27FC236}">
                  <a16:creationId xmlns:a16="http://schemas.microsoft.com/office/drawing/2014/main" id="{06B9ABCA-586D-48BF-BFB7-01E45D4FA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414" y="3074246"/>
              <a:ext cx="1317952" cy="866477"/>
            </a:xfrm>
            <a:custGeom>
              <a:avLst/>
              <a:gdLst>
                <a:gd name="T0" fmla="*/ 165 w 228"/>
                <a:gd name="T1" fmla="*/ 122 h 138"/>
                <a:gd name="T2" fmla="*/ 152 w 228"/>
                <a:gd name="T3" fmla="*/ 113 h 138"/>
                <a:gd name="T4" fmla="*/ 135 w 228"/>
                <a:gd name="T5" fmla="*/ 105 h 138"/>
                <a:gd name="T6" fmla="*/ 122 w 228"/>
                <a:gd name="T7" fmla="*/ 96 h 138"/>
                <a:gd name="T8" fmla="*/ 122 w 228"/>
                <a:gd name="T9" fmla="*/ 88 h 138"/>
                <a:gd name="T10" fmla="*/ 135 w 228"/>
                <a:gd name="T11" fmla="*/ 88 h 138"/>
                <a:gd name="T12" fmla="*/ 152 w 228"/>
                <a:gd name="T13" fmla="*/ 88 h 138"/>
                <a:gd name="T14" fmla="*/ 169 w 228"/>
                <a:gd name="T15" fmla="*/ 84 h 138"/>
                <a:gd name="T16" fmla="*/ 173 w 228"/>
                <a:gd name="T17" fmla="*/ 80 h 138"/>
                <a:gd name="T18" fmla="*/ 173 w 228"/>
                <a:gd name="T19" fmla="*/ 63 h 138"/>
                <a:gd name="T20" fmla="*/ 173 w 228"/>
                <a:gd name="T21" fmla="*/ 42 h 138"/>
                <a:gd name="T22" fmla="*/ 173 w 228"/>
                <a:gd name="T23" fmla="*/ 33 h 138"/>
                <a:gd name="T24" fmla="*/ 169 w 228"/>
                <a:gd name="T25" fmla="*/ 29 h 138"/>
                <a:gd name="T26" fmla="*/ 165 w 228"/>
                <a:gd name="T27" fmla="*/ 29 h 138"/>
                <a:gd name="T28" fmla="*/ 156 w 228"/>
                <a:gd name="T29" fmla="*/ 29 h 138"/>
                <a:gd name="T30" fmla="*/ 143 w 228"/>
                <a:gd name="T31" fmla="*/ 29 h 138"/>
                <a:gd name="T32" fmla="*/ 131 w 228"/>
                <a:gd name="T33" fmla="*/ 29 h 138"/>
                <a:gd name="T34" fmla="*/ 110 w 228"/>
                <a:gd name="T35" fmla="*/ 33 h 138"/>
                <a:gd name="T36" fmla="*/ 85 w 228"/>
                <a:gd name="T37" fmla="*/ 33 h 138"/>
                <a:gd name="T38" fmla="*/ 55 w 228"/>
                <a:gd name="T39" fmla="*/ 37 h 138"/>
                <a:gd name="T40" fmla="*/ 17 w 228"/>
                <a:gd name="T41" fmla="*/ 42 h 138"/>
                <a:gd name="T42" fmla="*/ 0 w 228"/>
                <a:gd name="T43" fmla="*/ 25 h 138"/>
                <a:gd name="T44" fmla="*/ 68 w 228"/>
                <a:gd name="T45" fmla="*/ 16 h 138"/>
                <a:gd name="T46" fmla="*/ 93 w 228"/>
                <a:gd name="T47" fmla="*/ 12 h 138"/>
                <a:gd name="T48" fmla="*/ 118 w 228"/>
                <a:gd name="T49" fmla="*/ 12 h 138"/>
                <a:gd name="T50" fmla="*/ 135 w 228"/>
                <a:gd name="T51" fmla="*/ 8 h 138"/>
                <a:gd name="T52" fmla="*/ 148 w 228"/>
                <a:gd name="T53" fmla="*/ 8 h 138"/>
                <a:gd name="T54" fmla="*/ 160 w 228"/>
                <a:gd name="T55" fmla="*/ 4 h 138"/>
                <a:gd name="T56" fmla="*/ 165 w 228"/>
                <a:gd name="T57" fmla="*/ 4 h 138"/>
                <a:gd name="T58" fmla="*/ 177 w 228"/>
                <a:gd name="T59" fmla="*/ 0 h 138"/>
                <a:gd name="T60" fmla="*/ 190 w 228"/>
                <a:gd name="T61" fmla="*/ 0 h 138"/>
                <a:gd name="T62" fmla="*/ 207 w 228"/>
                <a:gd name="T63" fmla="*/ 8 h 138"/>
                <a:gd name="T64" fmla="*/ 219 w 228"/>
                <a:gd name="T65" fmla="*/ 21 h 138"/>
                <a:gd name="T66" fmla="*/ 228 w 228"/>
                <a:gd name="T67" fmla="*/ 25 h 138"/>
                <a:gd name="T68" fmla="*/ 223 w 228"/>
                <a:gd name="T69" fmla="*/ 33 h 138"/>
                <a:gd name="T70" fmla="*/ 219 w 228"/>
                <a:gd name="T71" fmla="*/ 37 h 138"/>
                <a:gd name="T72" fmla="*/ 219 w 228"/>
                <a:gd name="T73" fmla="*/ 42 h 138"/>
                <a:gd name="T74" fmla="*/ 215 w 228"/>
                <a:gd name="T75" fmla="*/ 54 h 138"/>
                <a:gd name="T76" fmla="*/ 215 w 228"/>
                <a:gd name="T77" fmla="*/ 88 h 138"/>
                <a:gd name="T78" fmla="*/ 211 w 228"/>
                <a:gd name="T79" fmla="*/ 113 h 138"/>
                <a:gd name="T80" fmla="*/ 198 w 228"/>
                <a:gd name="T81" fmla="*/ 130 h 138"/>
                <a:gd name="T82" fmla="*/ 186 w 228"/>
                <a:gd name="T83" fmla="*/ 134 h 138"/>
                <a:gd name="T84" fmla="*/ 177 w 228"/>
                <a:gd name="T85" fmla="*/ 138 h 138"/>
                <a:gd name="T86" fmla="*/ 169 w 228"/>
                <a:gd name="T87" fmla="*/ 130 h 138"/>
                <a:gd name="T88" fmla="*/ 165 w 228"/>
                <a:gd name="T89" fmla="*/ 1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8" h="138">
                  <a:moveTo>
                    <a:pt x="165" y="126"/>
                  </a:moveTo>
                  <a:lnTo>
                    <a:pt x="165" y="122"/>
                  </a:lnTo>
                  <a:lnTo>
                    <a:pt x="156" y="117"/>
                  </a:lnTo>
                  <a:lnTo>
                    <a:pt x="152" y="113"/>
                  </a:lnTo>
                  <a:lnTo>
                    <a:pt x="143" y="109"/>
                  </a:lnTo>
                  <a:lnTo>
                    <a:pt x="135" y="105"/>
                  </a:lnTo>
                  <a:lnTo>
                    <a:pt x="127" y="101"/>
                  </a:lnTo>
                  <a:lnTo>
                    <a:pt x="122" y="96"/>
                  </a:lnTo>
                  <a:lnTo>
                    <a:pt x="122" y="92"/>
                  </a:lnTo>
                  <a:lnTo>
                    <a:pt x="122" y="88"/>
                  </a:lnTo>
                  <a:lnTo>
                    <a:pt x="127" y="88"/>
                  </a:lnTo>
                  <a:lnTo>
                    <a:pt x="135" y="88"/>
                  </a:lnTo>
                  <a:lnTo>
                    <a:pt x="143" y="88"/>
                  </a:lnTo>
                  <a:lnTo>
                    <a:pt x="152" y="88"/>
                  </a:lnTo>
                  <a:lnTo>
                    <a:pt x="160" y="88"/>
                  </a:lnTo>
                  <a:lnTo>
                    <a:pt x="169" y="84"/>
                  </a:lnTo>
                  <a:lnTo>
                    <a:pt x="169" y="84"/>
                  </a:lnTo>
                  <a:lnTo>
                    <a:pt x="173" y="80"/>
                  </a:lnTo>
                  <a:lnTo>
                    <a:pt x="173" y="75"/>
                  </a:lnTo>
                  <a:lnTo>
                    <a:pt x="173" y="63"/>
                  </a:lnTo>
                  <a:lnTo>
                    <a:pt x="173" y="50"/>
                  </a:lnTo>
                  <a:lnTo>
                    <a:pt x="173" y="42"/>
                  </a:lnTo>
                  <a:lnTo>
                    <a:pt x="173" y="37"/>
                  </a:lnTo>
                  <a:lnTo>
                    <a:pt x="173" y="33"/>
                  </a:lnTo>
                  <a:lnTo>
                    <a:pt x="173" y="29"/>
                  </a:lnTo>
                  <a:lnTo>
                    <a:pt x="169" y="29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60" y="29"/>
                  </a:lnTo>
                  <a:lnTo>
                    <a:pt x="156" y="29"/>
                  </a:lnTo>
                  <a:lnTo>
                    <a:pt x="152" y="29"/>
                  </a:lnTo>
                  <a:lnTo>
                    <a:pt x="143" y="29"/>
                  </a:lnTo>
                  <a:lnTo>
                    <a:pt x="139" y="29"/>
                  </a:lnTo>
                  <a:lnTo>
                    <a:pt x="131" y="29"/>
                  </a:lnTo>
                  <a:lnTo>
                    <a:pt x="118" y="29"/>
                  </a:lnTo>
                  <a:lnTo>
                    <a:pt x="110" y="33"/>
                  </a:lnTo>
                  <a:lnTo>
                    <a:pt x="97" y="33"/>
                  </a:lnTo>
                  <a:lnTo>
                    <a:pt x="85" y="33"/>
                  </a:lnTo>
                  <a:lnTo>
                    <a:pt x="68" y="37"/>
                  </a:lnTo>
                  <a:lnTo>
                    <a:pt x="55" y="37"/>
                  </a:lnTo>
                  <a:lnTo>
                    <a:pt x="38" y="37"/>
                  </a:lnTo>
                  <a:lnTo>
                    <a:pt x="17" y="42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34" y="21"/>
                  </a:lnTo>
                  <a:lnTo>
                    <a:pt x="68" y="16"/>
                  </a:lnTo>
                  <a:lnTo>
                    <a:pt x="80" y="16"/>
                  </a:lnTo>
                  <a:lnTo>
                    <a:pt x="93" y="12"/>
                  </a:lnTo>
                  <a:lnTo>
                    <a:pt x="106" y="12"/>
                  </a:lnTo>
                  <a:lnTo>
                    <a:pt x="118" y="12"/>
                  </a:lnTo>
                  <a:lnTo>
                    <a:pt x="127" y="8"/>
                  </a:lnTo>
                  <a:lnTo>
                    <a:pt x="135" y="8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65" y="4"/>
                  </a:lnTo>
                  <a:lnTo>
                    <a:pt x="169" y="0"/>
                  </a:lnTo>
                  <a:lnTo>
                    <a:pt x="177" y="0"/>
                  </a:lnTo>
                  <a:lnTo>
                    <a:pt x="181" y="0"/>
                  </a:lnTo>
                  <a:lnTo>
                    <a:pt x="190" y="0"/>
                  </a:lnTo>
                  <a:lnTo>
                    <a:pt x="198" y="4"/>
                  </a:lnTo>
                  <a:lnTo>
                    <a:pt x="207" y="8"/>
                  </a:lnTo>
                  <a:lnTo>
                    <a:pt x="215" y="16"/>
                  </a:lnTo>
                  <a:lnTo>
                    <a:pt x="219" y="21"/>
                  </a:lnTo>
                  <a:lnTo>
                    <a:pt x="223" y="21"/>
                  </a:lnTo>
                  <a:lnTo>
                    <a:pt x="228" y="25"/>
                  </a:lnTo>
                  <a:lnTo>
                    <a:pt x="228" y="29"/>
                  </a:lnTo>
                  <a:lnTo>
                    <a:pt x="223" y="33"/>
                  </a:lnTo>
                  <a:lnTo>
                    <a:pt x="219" y="33"/>
                  </a:lnTo>
                  <a:lnTo>
                    <a:pt x="219" y="37"/>
                  </a:lnTo>
                  <a:lnTo>
                    <a:pt x="219" y="37"/>
                  </a:lnTo>
                  <a:lnTo>
                    <a:pt x="219" y="42"/>
                  </a:lnTo>
                  <a:lnTo>
                    <a:pt x="219" y="50"/>
                  </a:lnTo>
                  <a:lnTo>
                    <a:pt x="215" y="54"/>
                  </a:lnTo>
                  <a:lnTo>
                    <a:pt x="215" y="71"/>
                  </a:lnTo>
                  <a:lnTo>
                    <a:pt x="215" y="88"/>
                  </a:lnTo>
                  <a:lnTo>
                    <a:pt x="215" y="105"/>
                  </a:lnTo>
                  <a:lnTo>
                    <a:pt x="211" y="113"/>
                  </a:lnTo>
                  <a:lnTo>
                    <a:pt x="202" y="122"/>
                  </a:lnTo>
                  <a:lnTo>
                    <a:pt x="198" y="130"/>
                  </a:lnTo>
                  <a:lnTo>
                    <a:pt x="190" y="134"/>
                  </a:lnTo>
                  <a:lnTo>
                    <a:pt x="186" y="134"/>
                  </a:lnTo>
                  <a:lnTo>
                    <a:pt x="181" y="138"/>
                  </a:lnTo>
                  <a:lnTo>
                    <a:pt x="177" y="138"/>
                  </a:lnTo>
                  <a:lnTo>
                    <a:pt x="173" y="134"/>
                  </a:lnTo>
                  <a:lnTo>
                    <a:pt x="169" y="130"/>
                  </a:lnTo>
                  <a:lnTo>
                    <a:pt x="165" y="126"/>
                  </a:lnTo>
                  <a:lnTo>
                    <a:pt x="165" y="1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0">
              <a:extLst>
                <a:ext uri="{FF2B5EF4-FFF2-40B4-BE49-F238E27FC236}">
                  <a16:creationId xmlns:a16="http://schemas.microsoft.com/office/drawing/2014/main" id="{41F9D6B5-CDE9-438B-BF8C-244A46DE3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853" y="2860766"/>
              <a:ext cx="121392" cy="1638774"/>
            </a:xfrm>
            <a:custGeom>
              <a:avLst/>
              <a:gdLst>
                <a:gd name="T0" fmla="*/ 5 w 21"/>
                <a:gd name="T1" fmla="*/ 143 h 261"/>
                <a:gd name="T2" fmla="*/ 5 w 21"/>
                <a:gd name="T3" fmla="*/ 109 h 261"/>
                <a:gd name="T4" fmla="*/ 5 w 21"/>
                <a:gd name="T5" fmla="*/ 71 h 261"/>
                <a:gd name="T6" fmla="*/ 0 w 21"/>
                <a:gd name="T7" fmla="*/ 0 h 261"/>
                <a:gd name="T8" fmla="*/ 21 w 21"/>
                <a:gd name="T9" fmla="*/ 0 h 261"/>
                <a:gd name="T10" fmla="*/ 21 w 21"/>
                <a:gd name="T11" fmla="*/ 25 h 261"/>
                <a:gd name="T12" fmla="*/ 21 w 21"/>
                <a:gd name="T13" fmla="*/ 50 h 261"/>
                <a:gd name="T14" fmla="*/ 21 w 21"/>
                <a:gd name="T15" fmla="*/ 71 h 261"/>
                <a:gd name="T16" fmla="*/ 21 w 21"/>
                <a:gd name="T17" fmla="*/ 97 h 261"/>
                <a:gd name="T18" fmla="*/ 21 w 21"/>
                <a:gd name="T19" fmla="*/ 114 h 261"/>
                <a:gd name="T20" fmla="*/ 17 w 21"/>
                <a:gd name="T21" fmla="*/ 135 h 261"/>
                <a:gd name="T22" fmla="*/ 17 w 21"/>
                <a:gd name="T23" fmla="*/ 151 h 261"/>
                <a:gd name="T24" fmla="*/ 17 w 21"/>
                <a:gd name="T25" fmla="*/ 164 h 261"/>
                <a:gd name="T26" fmla="*/ 17 w 21"/>
                <a:gd name="T27" fmla="*/ 181 h 261"/>
                <a:gd name="T28" fmla="*/ 17 w 21"/>
                <a:gd name="T29" fmla="*/ 193 h 261"/>
                <a:gd name="T30" fmla="*/ 17 w 21"/>
                <a:gd name="T31" fmla="*/ 202 h 261"/>
                <a:gd name="T32" fmla="*/ 17 w 21"/>
                <a:gd name="T33" fmla="*/ 215 h 261"/>
                <a:gd name="T34" fmla="*/ 17 w 21"/>
                <a:gd name="T35" fmla="*/ 223 h 261"/>
                <a:gd name="T36" fmla="*/ 17 w 21"/>
                <a:gd name="T37" fmla="*/ 227 h 261"/>
                <a:gd name="T38" fmla="*/ 17 w 21"/>
                <a:gd name="T39" fmla="*/ 236 h 261"/>
                <a:gd name="T40" fmla="*/ 17 w 21"/>
                <a:gd name="T41" fmla="*/ 240 h 261"/>
                <a:gd name="T42" fmla="*/ 13 w 21"/>
                <a:gd name="T43" fmla="*/ 248 h 261"/>
                <a:gd name="T44" fmla="*/ 13 w 21"/>
                <a:gd name="T45" fmla="*/ 257 h 261"/>
                <a:gd name="T46" fmla="*/ 13 w 21"/>
                <a:gd name="T47" fmla="*/ 261 h 261"/>
                <a:gd name="T48" fmla="*/ 13 w 21"/>
                <a:gd name="T49" fmla="*/ 261 h 261"/>
                <a:gd name="T50" fmla="*/ 13 w 21"/>
                <a:gd name="T51" fmla="*/ 261 h 261"/>
                <a:gd name="T52" fmla="*/ 13 w 21"/>
                <a:gd name="T53" fmla="*/ 257 h 261"/>
                <a:gd name="T54" fmla="*/ 9 w 21"/>
                <a:gd name="T55" fmla="*/ 248 h 261"/>
                <a:gd name="T56" fmla="*/ 9 w 21"/>
                <a:gd name="T57" fmla="*/ 240 h 261"/>
                <a:gd name="T58" fmla="*/ 9 w 21"/>
                <a:gd name="T59" fmla="*/ 236 h 261"/>
                <a:gd name="T60" fmla="*/ 9 w 21"/>
                <a:gd name="T61" fmla="*/ 227 h 261"/>
                <a:gd name="T62" fmla="*/ 9 w 21"/>
                <a:gd name="T63" fmla="*/ 219 h 261"/>
                <a:gd name="T64" fmla="*/ 5 w 21"/>
                <a:gd name="T65" fmla="*/ 206 h 261"/>
                <a:gd name="T66" fmla="*/ 5 w 21"/>
                <a:gd name="T67" fmla="*/ 193 h 261"/>
                <a:gd name="T68" fmla="*/ 5 w 21"/>
                <a:gd name="T69" fmla="*/ 177 h 261"/>
                <a:gd name="T70" fmla="*/ 5 w 21"/>
                <a:gd name="T71" fmla="*/ 164 h 261"/>
                <a:gd name="T72" fmla="*/ 5 w 21"/>
                <a:gd name="T73" fmla="*/ 143 h 261"/>
                <a:gd name="T74" fmla="*/ 5 w 21"/>
                <a:gd name="T75" fmla="*/ 143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261">
                  <a:moveTo>
                    <a:pt x="5" y="143"/>
                  </a:moveTo>
                  <a:lnTo>
                    <a:pt x="5" y="109"/>
                  </a:lnTo>
                  <a:lnTo>
                    <a:pt x="5" y="71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25"/>
                  </a:lnTo>
                  <a:lnTo>
                    <a:pt x="21" y="50"/>
                  </a:lnTo>
                  <a:lnTo>
                    <a:pt x="21" y="71"/>
                  </a:lnTo>
                  <a:lnTo>
                    <a:pt x="21" y="97"/>
                  </a:lnTo>
                  <a:lnTo>
                    <a:pt x="21" y="114"/>
                  </a:lnTo>
                  <a:lnTo>
                    <a:pt x="17" y="135"/>
                  </a:lnTo>
                  <a:lnTo>
                    <a:pt x="17" y="151"/>
                  </a:lnTo>
                  <a:lnTo>
                    <a:pt x="17" y="164"/>
                  </a:lnTo>
                  <a:lnTo>
                    <a:pt x="17" y="181"/>
                  </a:lnTo>
                  <a:lnTo>
                    <a:pt x="17" y="193"/>
                  </a:lnTo>
                  <a:lnTo>
                    <a:pt x="17" y="202"/>
                  </a:lnTo>
                  <a:lnTo>
                    <a:pt x="17" y="215"/>
                  </a:lnTo>
                  <a:lnTo>
                    <a:pt x="17" y="223"/>
                  </a:lnTo>
                  <a:lnTo>
                    <a:pt x="17" y="227"/>
                  </a:lnTo>
                  <a:lnTo>
                    <a:pt x="17" y="236"/>
                  </a:lnTo>
                  <a:lnTo>
                    <a:pt x="17" y="240"/>
                  </a:lnTo>
                  <a:lnTo>
                    <a:pt x="13" y="248"/>
                  </a:lnTo>
                  <a:lnTo>
                    <a:pt x="13" y="257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57"/>
                  </a:lnTo>
                  <a:lnTo>
                    <a:pt x="9" y="248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9" y="227"/>
                  </a:lnTo>
                  <a:lnTo>
                    <a:pt x="9" y="219"/>
                  </a:lnTo>
                  <a:lnTo>
                    <a:pt x="5" y="206"/>
                  </a:lnTo>
                  <a:lnTo>
                    <a:pt x="5" y="193"/>
                  </a:lnTo>
                  <a:lnTo>
                    <a:pt x="5" y="177"/>
                  </a:lnTo>
                  <a:lnTo>
                    <a:pt x="5" y="164"/>
                  </a:lnTo>
                  <a:lnTo>
                    <a:pt x="5" y="143"/>
                  </a:lnTo>
                  <a:lnTo>
                    <a:pt x="5" y="14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77008DF8-8317-4689-A63F-2B4415EC5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221" y="2383576"/>
              <a:ext cx="462439" cy="320222"/>
            </a:xfrm>
            <a:custGeom>
              <a:avLst/>
              <a:gdLst>
                <a:gd name="T0" fmla="*/ 0 w 80"/>
                <a:gd name="T1" fmla="*/ 0 h 51"/>
                <a:gd name="T2" fmla="*/ 17 w 80"/>
                <a:gd name="T3" fmla="*/ 0 h 51"/>
                <a:gd name="T4" fmla="*/ 34 w 80"/>
                <a:gd name="T5" fmla="*/ 0 h 51"/>
                <a:gd name="T6" fmla="*/ 46 w 80"/>
                <a:gd name="T7" fmla="*/ 0 h 51"/>
                <a:gd name="T8" fmla="*/ 59 w 80"/>
                <a:gd name="T9" fmla="*/ 4 h 51"/>
                <a:gd name="T10" fmla="*/ 71 w 80"/>
                <a:gd name="T11" fmla="*/ 13 h 51"/>
                <a:gd name="T12" fmla="*/ 76 w 80"/>
                <a:gd name="T13" fmla="*/ 17 h 51"/>
                <a:gd name="T14" fmla="*/ 80 w 80"/>
                <a:gd name="T15" fmla="*/ 21 h 51"/>
                <a:gd name="T16" fmla="*/ 80 w 80"/>
                <a:gd name="T17" fmla="*/ 30 h 51"/>
                <a:gd name="T18" fmla="*/ 80 w 80"/>
                <a:gd name="T19" fmla="*/ 34 h 51"/>
                <a:gd name="T20" fmla="*/ 80 w 80"/>
                <a:gd name="T21" fmla="*/ 42 h 51"/>
                <a:gd name="T22" fmla="*/ 80 w 80"/>
                <a:gd name="T23" fmla="*/ 47 h 51"/>
                <a:gd name="T24" fmla="*/ 76 w 80"/>
                <a:gd name="T25" fmla="*/ 47 h 51"/>
                <a:gd name="T26" fmla="*/ 71 w 80"/>
                <a:gd name="T27" fmla="*/ 51 h 51"/>
                <a:gd name="T28" fmla="*/ 67 w 80"/>
                <a:gd name="T29" fmla="*/ 51 h 51"/>
                <a:gd name="T30" fmla="*/ 59 w 80"/>
                <a:gd name="T31" fmla="*/ 51 h 51"/>
                <a:gd name="T32" fmla="*/ 50 w 80"/>
                <a:gd name="T33" fmla="*/ 47 h 51"/>
                <a:gd name="T34" fmla="*/ 38 w 80"/>
                <a:gd name="T35" fmla="*/ 38 h 51"/>
                <a:gd name="T36" fmla="*/ 25 w 80"/>
                <a:gd name="T37" fmla="*/ 30 h 51"/>
                <a:gd name="T38" fmla="*/ 17 w 80"/>
                <a:gd name="T39" fmla="*/ 21 h 51"/>
                <a:gd name="T40" fmla="*/ 8 w 80"/>
                <a:gd name="T41" fmla="*/ 13 h 51"/>
                <a:gd name="T42" fmla="*/ 0 w 80"/>
                <a:gd name="T43" fmla="*/ 4 h 51"/>
                <a:gd name="T44" fmla="*/ 0 w 80"/>
                <a:gd name="T45" fmla="*/ 0 h 51"/>
                <a:gd name="T46" fmla="*/ 0 w 80"/>
                <a:gd name="T4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51">
                  <a:moveTo>
                    <a:pt x="0" y="0"/>
                  </a:moveTo>
                  <a:lnTo>
                    <a:pt x="17" y="0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59" y="4"/>
                  </a:lnTo>
                  <a:lnTo>
                    <a:pt x="71" y="13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0" y="30"/>
                  </a:lnTo>
                  <a:lnTo>
                    <a:pt x="80" y="34"/>
                  </a:lnTo>
                  <a:lnTo>
                    <a:pt x="80" y="42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1" y="51"/>
                  </a:lnTo>
                  <a:lnTo>
                    <a:pt x="67" y="51"/>
                  </a:lnTo>
                  <a:lnTo>
                    <a:pt x="59" y="51"/>
                  </a:lnTo>
                  <a:lnTo>
                    <a:pt x="50" y="47"/>
                  </a:lnTo>
                  <a:lnTo>
                    <a:pt x="38" y="38"/>
                  </a:lnTo>
                  <a:lnTo>
                    <a:pt x="25" y="30"/>
                  </a:lnTo>
                  <a:lnTo>
                    <a:pt x="17" y="21"/>
                  </a:lnTo>
                  <a:lnTo>
                    <a:pt x="8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11137227-0DE4-4882-B29E-8A7C08837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486" y="2678678"/>
              <a:ext cx="2213931" cy="339056"/>
            </a:xfrm>
            <a:custGeom>
              <a:avLst/>
              <a:gdLst>
                <a:gd name="T0" fmla="*/ 172 w 383"/>
                <a:gd name="T1" fmla="*/ 16 h 54"/>
                <a:gd name="T2" fmla="*/ 235 w 383"/>
                <a:gd name="T3" fmla="*/ 8 h 54"/>
                <a:gd name="T4" fmla="*/ 277 w 383"/>
                <a:gd name="T5" fmla="*/ 4 h 54"/>
                <a:gd name="T6" fmla="*/ 298 w 383"/>
                <a:gd name="T7" fmla="*/ 4 h 54"/>
                <a:gd name="T8" fmla="*/ 315 w 383"/>
                <a:gd name="T9" fmla="*/ 0 h 54"/>
                <a:gd name="T10" fmla="*/ 324 w 383"/>
                <a:gd name="T11" fmla="*/ 0 h 54"/>
                <a:gd name="T12" fmla="*/ 332 w 383"/>
                <a:gd name="T13" fmla="*/ 0 h 54"/>
                <a:gd name="T14" fmla="*/ 349 w 383"/>
                <a:gd name="T15" fmla="*/ 4 h 54"/>
                <a:gd name="T16" fmla="*/ 370 w 383"/>
                <a:gd name="T17" fmla="*/ 8 h 54"/>
                <a:gd name="T18" fmla="*/ 383 w 383"/>
                <a:gd name="T19" fmla="*/ 16 h 54"/>
                <a:gd name="T20" fmla="*/ 383 w 383"/>
                <a:gd name="T21" fmla="*/ 25 h 54"/>
                <a:gd name="T22" fmla="*/ 374 w 383"/>
                <a:gd name="T23" fmla="*/ 25 h 54"/>
                <a:gd name="T24" fmla="*/ 362 w 383"/>
                <a:gd name="T25" fmla="*/ 29 h 54"/>
                <a:gd name="T26" fmla="*/ 340 w 383"/>
                <a:gd name="T27" fmla="*/ 29 h 54"/>
                <a:gd name="T28" fmla="*/ 307 w 383"/>
                <a:gd name="T29" fmla="*/ 29 h 54"/>
                <a:gd name="T30" fmla="*/ 269 w 383"/>
                <a:gd name="T31" fmla="*/ 29 h 54"/>
                <a:gd name="T32" fmla="*/ 248 w 383"/>
                <a:gd name="T33" fmla="*/ 33 h 54"/>
                <a:gd name="T34" fmla="*/ 214 w 383"/>
                <a:gd name="T35" fmla="*/ 37 h 54"/>
                <a:gd name="T36" fmla="*/ 164 w 383"/>
                <a:gd name="T37" fmla="*/ 42 h 54"/>
                <a:gd name="T38" fmla="*/ 122 w 383"/>
                <a:gd name="T39" fmla="*/ 46 h 54"/>
                <a:gd name="T40" fmla="*/ 80 w 383"/>
                <a:gd name="T41" fmla="*/ 50 h 54"/>
                <a:gd name="T42" fmla="*/ 50 w 383"/>
                <a:gd name="T43" fmla="*/ 54 h 54"/>
                <a:gd name="T44" fmla="*/ 33 w 383"/>
                <a:gd name="T45" fmla="*/ 54 h 54"/>
                <a:gd name="T46" fmla="*/ 16 w 383"/>
                <a:gd name="T47" fmla="*/ 50 h 54"/>
                <a:gd name="T48" fmla="*/ 4 w 383"/>
                <a:gd name="T49" fmla="*/ 42 h 54"/>
                <a:gd name="T50" fmla="*/ 0 w 383"/>
                <a:gd name="T51" fmla="*/ 37 h 54"/>
                <a:gd name="T52" fmla="*/ 0 w 383"/>
                <a:gd name="T53" fmla="*/ 33 h 54"/>
                <a:gd name="T54" fmla="*/ 4 w 383"/>
                <a:gd name="T55" fmla="*/ 33 h 54"/>
                <a:gd name="T56" fmla="*/ 12 w 383"/>
                <a:gd name="T57" fmla="*/ 29 h 54"/>
                <a:gd name="T58" fmla="*/ 25 w 383"/>
                <a:gd name="T59" fmla="*/ 29 h 54"/>
                <a:gd name="T60" fmla="*/ 42 w 383"/>
                <a:gd name="T61" fmla="*/ 29 h 54"/>
                <a:gd name="T62" fmla="*/ 63 w 383"/>
                <a:gd name="T63" fmla="*/ 29 h 54"/>
                <a:gd name="T64" fmla="*/ 92 w 383"/>
                <a:gd name="T65" fmla="*/ 25 h 54"/>
                <a:gd name="T66" fmla="*/ 122 w 383"/>
                <a:gd name="T67" fmla="*/ 25 h 54"/>
                <a:gd name="T68" fmla="*/ 138 w 383"/>
                <a:gd name="T69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3" h="54">
                  <a:moveTo>
                    <a:pt x="138" y="21"/>
                  </a:moveTo>
                  <a:lnTo>
                    <a:pt x="172" y="16"/>
                  </a:lnTo>
                  <a:lnTo>
                    <a:pt x="206" y="12"/>
                  </a:lnTo>
                  <a:lnTo>
                    <a:pt x="235" y="8"/>
                  </a:lnTo>
                  <a:lnTo>
                    <a:pt x="265" y="8"/>
                  </a:lnTo>
                  <a:lnTo>
                    <a:pt x="277" y="4"/>
                  </a:lnTo>
                  <a:lnTo>
                    <a:pt x="286" y="4"/>
                  </a:lnTo>
                  <a:lnTo>
                    <a:pt x="298" y="4"/>
                  </a:lnTo>
                  <a:lnTo>
                    <a:pt x="307" y="0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4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40" y="0"/>
                  </a:lnTo>
                  <a:lnTo>
                    <a:pt x="349" y="4"/>
                  </a:lnTo>
                  <a:lnTo>
                    <a:pt x="362" y="8"/>
                  </a:lnTo>
                  <a:lnTo>
                    <a:pt x="370" y="8"/>
                  </a:lnTo>
                  <a:lnTo>
                    <a:pt x="378" y="12"/>
                  </a:lnTo>
                  <a:lnTo>
                    <a:pt x="383" y="16"/>
                  </a:lnTo>
                  <a:lnTo>
                    <a:pt x="383" y="21"/>
                  </a:lnTo>
                  <a:lnTo>
                    <a:pt x="383" y="25"/>
                  </a:lnTo>
                  <a:lnTo>
                    <a:pt x="378" y="25"/>
                  </a:lnTo>
                  <a:lnTo>
                    <a:pt x="374" y="25"/>
                  </a:lnTo>
                  <a:lnTo>
                    <a:pt x="370" y="29"/>
                  </a:lnTo>
                  <a:lnTo>
                    <a:pt x="362" y="29"/>
                  </a:lnTo>
                  <a:lnTo>
                    <a:pt x="353" y="29"/>
                  </a:lnTo>
                  <a:lnTo>
                    <a:pt x="340" y="29"/>
                  </a:lnTo>
                  <a:lnTo>
                    <a:pt x="328" y="29"/>
                  </a:lnTo>
                  <a:lnTo>
                    <a:pt x="307" y="29"/>
                  </a:lnTo>
                  <a:lnTo>
                    <a:pt x="286" y="29"/>
                  </a:lnTo>
                  <a:lnTo>
                    <a:pt x="269" y="29"/>
                  </a:lnTo>
                  <a:lnTo>
                    <a:pt x="256" y="33"/>
                  </a:lnTo>
                  <a:lnTo>
                    <a:pt x="248" y="33"/>
                  </a:lnTo>
                  <a:lnTo>
                    <a:pt x="231" y="33"/>
                  </a:lnTo>
                  <a:lnTo>
                    <a:pt x="214" y="37"/>
                  </a:lnTo>
                  <a:lnTo>
                    <a:pt x="189" y="37"/>
                  </a:lnTo>
                  <a:lnTo>
                    <a:pt x="164" y="42"/>
                  </a:lnTo>
                  <a:lnTo>
                    <a:pt x="143" y="42"/>
                  </a:lnTo>
                  <a:lnTo>
                    <a:pt x="122" y="46"/>
                  </a:lnTo>
                  <a:lnTo>
                    <a:pt x="101" y="50"/>
                  </a:lnTo>
                  <a:lnTo>
                    <a:pt x="80" y="50"/>
                  </a:lnTo>
                  <a:lnTo>
                    <a:pt x="63" y="54"/>
                  </a:lnTo>
                  <a:lnTo>
                    <a:pt x="50" y="54"/>
                  </a:lnTo>
                  <a:lnTo>
                    <a:pt x="42" y="54"/>
                  </a:lnTo>
                  <a:lnTo>
                    <a:pt x="33" y="54"/>
                  </a:lnTo>
                  <a:lnTo>
                    <a:pt x="25" y="54"/>
                  </a:lnTo>
                  <a:lnTo>
                    <a:pt x="16" y="50"/>
                  </a:lnTo>
                  <a:lnTo>
                    <a:pt x="12" y="46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8" y="33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25" y="29"/>
                  </a:lnTo>
                  <a:lnTo>
                    <a:pt x="33" y="29"/>
                  </a:lnTo>
                  <a:lnTo>
                    <a:pt x="42" y="29"/>
                  </a:lnTo>
                  <a:lnTo>
                    <a:pt x="54" y="29"/>
                  </a:lnTo>
                  <a:lnTo>
                    <a:pt x="63" y="29"/>
                  </a:lnTo>
                  <a:lnTo>
                    <a:pt x="75" y="25"/>
                  </a:lnTo>
                  <a:lnTo>
                    <a:pt x="92" y="25"/>
                  </a:lnTo>
                  <a:lnTo>
                    <a:pt x="105" y="25"/>
                  </a:lnTo>
                  <a:lnTo>
                    <a:pt x="122" y="25"/>
                  </a:lnTo>
                  <a:lnTo>
                    <a:pt x="138" y="21"/>
                  </a:lnTo>
                  <a:lnTo>
                    <a:pt x="138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515691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A76880AD-C9B0-4216-A8C0-AA6A6AF5A394}"/>
              </a:ext>
            </a:extLst>
          </p:cNvPr>
          <p:cNvGrpSpPr/>
          <p:nvPr/>
        </p:nvGrpSpPr>
        <p:grpSpPr>
          <a:xfrm>
            <a:off x="2989000" y="2459135"/>
            <a:ext cx="2601222" cy="2090848"/>
            <a:chOff x="3109222" y="2493668"/>
            <a:chExt cx="2601222" cy="2090848"/>
          </a:xfrm>
        </p:grpSpPr>
        <p:sp>
          <p:nvSpPr>
            <p:cNvPr id="3" name="Freeform 63">
              <a:extLst>
                <a:ext uri="{FF2B5EF4-FFF2-40B4-BE49-F238E27FC236}">
                  <a16:creationId xmlns:a16="http://schemas.microsoft.com/office/drawing/2014/main" id="{E96049C3-81EE-44D6-B735-2668D3BF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172" y="2550179"/>
              <a:ext cx="462439" cy="263710"/>
            </a:xfrm>
            <a:custGeom>
              <a:avLst/>
              <a:gdLst>
                <a:gd name="T0" fmla="*/ 0 w 80"/>
                <a:gd name="T1" fmla="*/ 8 h 42"/>
                <a:gd name="T2" fmla="*/ 4 w 80"/>
                <a:gd name="T3" fmla="*/ 4 h 42"/>
                <a:gd name="T4" fmla="*/ 8 w 80"/>
                <a:gd name="T5" fmla="*/ 0 h 42"/>
                <a:gd name="T6" fmla="*/ 13 w 80"/>
                <a:gd name="T7" fmla="*/ 0 h 42"/>
                <a:gd name="T8" fmla="*/ 21 w 80"/>
                <a:gd name="T9" fmla="*/ 0 h 42"/>
                <a:gd name="T10" fmla="*/ 38 w 80"/>
                <a:gd name="T11" fmla="*/ 0 h 42"/>
                <a:gd name="T12" fmla="*/ 46 w 80"/>
                <a:gd name="T13" fmla="*/ 4 h 42"/>
                <a:gd name="T14" fmla="*/ 59 w 80"/>
                <a:gd name="T15" fmla="*/ 4 h 42"/>
                <a:gd name="T16" fmla="*/ 67 w 80"/>
                <a:gd name="T17" fmla="*/ 8 h 42"/>
                <a:gd name="T18" fmla="*/ 72 w 80"/>
                <a:gd name="T19" fmla="*/ 12 h 42"/>
                <a:gd name="T20" fmla="*/ 76 w 80"/>
                <a:gd name="T21" fmla="*/ 17 h 42"/>
                <a:gd name="T22" fmla="*/ 80 w 80"/>
                <a:gd name="T23" fmla="*/ 25 h 42"/>
                <a:gd name="T24" fmla="*/ 80 w 80"/>
                <a:gd name="T25" fmla="*/ 29 h 42"/>
                <a:gd name="T26" fmla="*/ 80 w 80"/>
                <a:gd name="T27" fmla="*/ 34 h 42"/>
                <a:gd name="T28" fmla="*/ 80 w 80"/>
                <a:gd name="T29" fmla="*/ 38 h 42"/>
                <a:gd name="T30" fmla="*/ 76 w 80"/>
                <a:gd name="T31" fmla="*/ 38 h 42"/>
                <a:gd name="T32" fmla="*/ 76 w 80"/>
                <a:gd name="T33" fmla="*/ 42 h 42"/>
                <a:gd name="T34" fmla="*/ 72 w 80"/>
                <a:gd name="T35" fmla="*/ 42 h 42"/>
                <a:gd name="T36" fmla="*/ 63 w 80"/>
                <a:gd name="T37" fmla="*/ 42 h 42"/>
                <a:gd name="T38" fmla="*/ 55 w 80"/>
                <a:gd name="T39" fmla="*/ 42 h 42"/>
                <a:gd name="T40" fmla="*/ 46 w 80"/>
                <a:gd name="T41" fmla="*/ 42 h 42"/>
                <a:gd name="T42" fmla="*/ 38 w 80"/>
                <a:gd name="T43" fmla="*/ 34 h 42"/>
                <a:gd name="T44" fmla="*/ 25 w 80"/>
                <a:gd name="T45" fmla="*/ 29 h 42"/>
                <a:gd name="T46" fmla="*/ 17 w 80"/>
                <a:gd name="T47" fmla="*/ 21 h 42"/>
                <a:gd name="T48" fmla="*/ 8 w 80"/>
                <a:gd name="T49" fmla="*/ 17 h 42"/>
                <a:gd name="T50" fmla="*/ 4 w 80"/>
                <a:gd name="T51" fmla="*/ 12 h 42"/>
                <a:gd name="T52" fmla="*/ 0 w 80"/>
                <a:gd name="T53" fmla="*/ 8 h 42"/>
                <a:gd name="T54" fmla="*/ 0 w 80"/>
                <a:gd name="T55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42">
                  <a:moveTo>
                    <a:pt x="0" y="8"/>
                  </a:move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8" y="0"/>
                  </a:lnTo>
                  <a:lnTo>
                    <a:pt x="46" y="4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2" y="12"/>
                  </a:lnTo>
                  <a:lnTo>
                    <a:pt x="76" y="17"/>
                  </a:lnTo>
                  <a:lnTo>
                    <a:pt x="80" y="25"/>
                  </a:lnTo>
                  <a:lnTo>
                    <a:pt x="80" y="29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76" y="38"/>
                  </a:lnTo>
                  <a:lnTo>
                    <a:pt x="76" y="42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55" y="42"/>
                  </a:lnTo>
                  <a:lnTo>
                    <a:pt x="46" y="42"/>
                  </a:lnTo>
                  <a:lnTo>
                    <a:pt x="38" y="34"/>
                  </a:lnTo>
                  <a:lnTo>
                    <a:pt x="25" y="29"/>
                  </a:lnTo>
                  <a:lnTo>
                    <a:pt x="17" y="21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4">
              <a:extLst>
                <a:ext uri="{FF2B5EF4-FFF2-40B4-BE49-F238E27FC236}">
                  <a16:creationId xmlns:a16="http://schemas.microsoft.com/office/drawing/2014/main" id="{69B2E748-779E-4FD2-BB47-17A230379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514" y="3448048"/>
              <a:ext cx="317929" cy="370452"/>
            </a:xfrm>
            <a:custGeom>
              <a:avLst/>
              <a:gdLst>
                <a:gd name="T0" fmla="*/ 21 w 55"/>
                <a:gd name="T1" fmla="*/ 4 h 59"/>
                <a:gd name="T2" fmla="*/ 34 w 55"/>
                <a:gd name="T3" fmla="*/ 13 h 59"/>
                <a:gd name="T4" fmla="*/ 42 w 55"/>
                <a:gd name="T5" fmla="*/ 21 h 59"/>
                <a:gd name="T6" fmla="*/ 51 w 55"/>
                <a:gd name="T7" fmla="*/ 25 h 59"/>
                <a:gd name="T8" fmla="*/ 51 w 55"/>
                <a:gd name="T9" fmla="*/ 29 h 59"/>
                <a:gd name="T10" fmla="*/ 55 w 55"/>
                <a:gd name="T11" fmla="*/ 34 h 59"/>
                <a:gd name="T12" fmla="*/ 55 w 55"/>
                <a:gd name="T13" fmla="*/ 42 h 59"/>
                <a:gd name="T14" fmla="*/ 55 w 55"/>
                <a:gd name="T15" fmla="*/ 46 h 59"/>
                <a:gd name="T16" fmla="*/ 55 w 55"/>
                <a:gd name="T17" fmla="*/ 50 h 59"/>
                <a:gd name="T18" fmla="*/ 51 w 55"/>
                <a:gd name="T19" fmla="*/ 50 h 59"/>
                <a:gd name="T20" fmla="*/ 51 w 55"/>
                <a:gd name="T21" fmla="*/ 55 h 59"/>
                <a:gd name="T22" fmla="*/ 47 w 55"/>
                <a:gd name="T23" fmla="*/ 59 h 59"/>
                <a:gd name="T24" fmla="*/ 42 w 55"/>
                <a:gd name="T25" fmla="*/ 59 h 59"/>
                <a:gd name="T26" fmla="*/ 34 w 55"/>
                <a:gd name="T27" fmla="*/ 59 h 59"/>
                <a:gd name="T28" fmla="*/ 30 w 55"/>
                <a:gd name="T29" fmla="*/ 50 h 59"/>
                <a:gd name="T30" fmla="*/ 26 w 55"/>
                <a:gd name="T31" fmla="*/ 42 h 59"/>
                <a:gd name="T32" fmla="*/ 13 w 55"/>
                <a:gd name="T33" fmla="*/ 34 h 59"/>
                <a:gd name="T34" fmla="*/ 9 w 55"/>
                <a:gd name="T35" fmla="*/ 21 h 59"/>
                <a:gd name="T36" fmla="*/ 4 w 55"/>
                <a:gd name="T37" fmla="*/ 13 h 59"/>
                <a:gd name="T38" fmla="*/ 0 w 55"/>
                <a:gd name="T39" fmla="*/ 4 h 59"/>
                <a:gd name="T40" fmla="*/ 0 w 55"/>
                <a:gd name="T41" fmla="*/ 0 h 59"/>
                <a:gd name="T42" fmla="*/ 4 w 55"/>
                <a:gd name="T43" fmla="*/ 0 h 59"/>
                <a:gd name="T44" fmla="*/ 9 w 55"/>
                <a:gd name="T45" fmla="*/ 0 h 59"/>
                <a:gd name="T46" fmla="*/ 13 w 55"/>
                <a:gd name="T47" fmla="*/ 0 h 59"/>
                <a:gd name="T48" fmla="*/ 21 w 55"/>
                <a:gd name="T49" fmla="*/ 4 h 59"/>
                <a:gd name="T50" fmla="*/ 21 w 55"/>
                <a:gd name="T51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59">
                  <a:moveTo>
                    <a:pt x="21" y="4"/>
                  </a:moveTo>
                  <a:lnTo>
                    <a:pt x="34" y="13"/>
                  </a:lnTo>
                  <a:lnTo>
                    <a:pt x="42" y="21"/>
                  </a:lnTo>
                  <a:lnTo>
                    <a:pt x="51" y="25"/>
                  </a:lnTo>
                  <a:lnTo>
                    <a:pt x="51" y="29"/>
                  </a:lnTo>
                  <a:lnTo>
                    <a:pt x="55" y="34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55" y="50"/>
                  </a:lnTo>
                  <a:lnTo>
                    <a:pt x="51" y="50"/>
                  </a:lnTo>
                  <a:lnTo>
                    <a:pt x="51" y="55"/>
                  </a:lnTo>
                  <a:lnTo>
                    <a:pt x="47" y="59"/>
                  </a:lnTo>
                  <a:lnTo>
                    <a:pt x="42" y="59"/>
                  </a:lnTo>
                  <a:lnTo>
                    <a:pt x="34" y="59"/>
                  </a:lnTo>
                  <a:lnTo>
                    <a:pt x="30" y="50"/>
                  </a:lnTo>
                  <a:lnTo>
                    <a:pt x="26" y="42"/>
                  </a:lnTo>
                  <a:lnTo>
                    <a:pt x="13" y="34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5">
              <a:extLst>
                <a:ext uri="{FF2B5EF4-FFF2-40B4-BE49-F238E27FC236}">
                  <a16:creationId xmlns:a16="http://schemas.microsoft.com/office/drawing/2014/main" id="{B47768D5-396B-45F5-9AF0-876425A2B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126" y="3077600"/>
              <a:ext cx="1387318" cy="313941"/>
            </a:xfrm>
            <a:custGeom>
              <a:avLst/>
              <a:gdLst>
                <a:gd name="T0" fmla="*/ 9 w 240"/>
                <a:gd name="T1" fmla="*/ 42 h 50"/>
                <a:gd name="T2" fmla="*/ 0 w 240"/>
                <a:gd name="T3" fmla="*/ 38 h 50"/>
                <a:gd name="T4" fmla="*/ 0 w 240"/>
                <a:gd name="T5" fmla="*/ 34 h 50"/>
                <a:gd name="T6" fmla="*/ 0 w 240"/>
                <a:gd name="T7" fmla="*/ 34 h 50"/>
                <a:gd name="T8" fmla="*/ 0 w 240"/>
                <a:gd name="T9" fmla="*/ 29 h 50"/>
                <a:gd name="T10" fmla="*/ 9 w 240"/>
                <a:gd name="T11" fmla="*/ 29 h 50"/>
                <a:gd name="T12" fmla="*/ 17 w 240"/>
                <a:gd name="T13" fmla="*/ 25 h 50"/>
                <a:gd name="T14" fmla="*/ 30 w 240"/>
                <a:gd name="T15" fmla="*/ 25 h 50"/>
                <a:gd name="T16" fmla="*/ 47 w 240"/>
                <a:gd name="T17" fmla="*/ 21 h 50"/>
                <a:gd name="T18" fmla="*/ 68 w 240"/>
                <a:gd name="T19" fmla="*/ 17 h 50"/>
                <a:gd name="T20" fmla="*/ 89 w 240"/>
                <a:gd name="T21" fmla="*/ 13 h 50"/>
                <a:gd name="T22" fmla="*/ 110 w 240"/>
                <a:gd name="T23" fmla="*/ 8 h 50"/>
                <a:gd name="T24" fmla="*/ 135 w 240"/>
                <a:gd name="T25" fmla="*/ 4 h 50"/>
                <a:gd name="T26" fmla="*/ 148 w 240"/>
                <a:gd name="T27" fmla="*/ 4 h 50"/>
                <a:gd name="T28" fmla="*/ 160 w 240"/>
                <a:gd name="T29" fmla="*/ 4 h 50"/>
                <a:gd name="T30" fmla="*/ 169 w 240"/>
                <a:gd name="T31" fmla="*/ 0 h 50"/>
                <a:gd name="T32" fmla="*/ 177 w 240"/>
                <a:gd name="T33" fmla="*/ 0 h 50"/>
                <a:gd name="T34" fmla="*/ 185 w 240"/>
                <a:gd name="T35" fmla="*/ 0 h 50"/>
                <a:gd name="T36" fmla="*/ 194 w 240"/>
                <a:gd name="T37" fmla="*/ 0 h 50"/>
                <a:gd name="T38" fmla="*/ 198 w 240"/>
                <a:gd name="T39" fmla="*/ 0 h 50"/>
                <a:gd name="T40" fmla="*/ 202 w 240"/>
                <a:gd name="T41" fmla="*/ 0 h 50"/>
                <a:gd name="T42" fmla="*/ 215 w 240"/>
                <a:gd name="T43" fmla="*/ 0 h 50"/>
                <a:gd name="T44" fmla="*/ 219 w 240"/>
                <a:gd name="T45" fmla="*/ 0 h 50"/>
                <a:gd name="T46" fmla="*/ 227 w 240"/>
                <a:gd name="T47" fmla="*/ 4 h 50"/>
                <a:gd name="T48" fmla="*/ 232 w 240"/>
                <a:gd name="T49" fmla="*/ 8 h 50"/>
                <a:gd name="T50" fmla="*/ 236 w 240"/>
                <a:gd name="T51" fmla="*/ 13 h 50"/>
                <a:gd name="T52" fmla="*/ 236 w 240"/>
                <a:gd name="T53" fmla="*/ 17 h 50"/>
                <a:gd name="T54" fmla="*/ 240 w 240"/>
                <a:gd name="T55" fmla="*/ 17 h 50"/>
                <a:gd name="T56" fmla="*/ 236 w 240"/>
                <a:gd name="T57" fmla="*/ 21 h 50"/>
                <a:gd name="T58" fmla="*/ 236 w 240"/>
                <a:gd name="T59" fmla="*/ 25 h 50"/>
                <a:gd name="T60" fmla="*/ 227 w 240"/>
                <a:gd name="T61" fmla="*/ 25 h 50"/>
                <a:gd name="T62" fmla="*/ 223 w 240"/>
                <a:gd name="T63" fmla="*/ 29 h 50"/>
                <a:gd name="T64" fmla="*/ 215 w 240"/>
                <a:gd name="T65" fmla="*/ 29 h 50"/>
                <a:gd name="T66" fmla="*/ 206 w 240"/>
                <a:gd name="T67" fmla="*/ 29 h 50"/>
                <a:gd name="T68" fmla="*/ 194 w 240"/>
                <a:gd name="T69" fmla="*/ 29 h 50"/>
                <a:gd name="T70" fmla="*/ 181 w 240"/>
                <a:gd name="T71" fmla="*/ 29 h 50"/>
                <a:gd name="T72" fmla="*/ 169 w 240"/>
                <a:gd name="T73" fmla="*/ 29 h 50"/>
                <a:gd name="T74" fmla="*/ 152 w 240"/>
                <a:gd name="T75" fmla="*/ 34 h 50"/>
                <a:gd name="T76" fmla="*/ 131 w 240"/>
                <a:gd name="T77" fmla="*/ 34 h 50"/>
                <a:gd name="T78" fmla="*/ 110 w 240"/>
                <a:gd name="T79" fmla="*/ 38 h 50"/>
                <a:gd name="T80" fmla="*/ 93 w 240"/>
                <a:gd name="T81" fmla="*/ 38 h 50"/>
                <a:gd name="T82" fmla="*/ 76 w 240"/>
                <a:gd name="T83" fmla="*/ 42 h 50"/>
                <a:gd name="T84" fmla="*/ 63 w 240"/>
                <a:gd name="T85" fmla="*/ 42 h 50"/>
                <a:gd name="T86" fmla="*/ 47 w 240"/>
                <a:gd name="T87" fmla="*/ 46 h 50"/>
                <a:gd name="T88" fmla="*/ 38 w 240"/>
                <a:gd name="T89" fmla="*/ 50 h 50"/>
                <a:gd name="T90" fmla="*/ 30 w 240"/>
                <a:gd name="T91" fmla="*/ 50 h 50"/>
                <a:gd name="T92" fmla="*/ 25 w 240"/>
                <a:gd name="T93" fmla="*/ 50 h 50"/>
                <a:gd name="T94" fmla="*/ 21 w 240"/>
                <a:gd name="T95" fmla="*/ 50 h 50"/>
                <a:gd name="T96" fmla="*/ 17 w 240"/>
                <a:gd name="T97" fmla="*/ 46 h 50"/>
                <a:gd name="T98" fmla="*/ 13 w 240"/>
                <a:gd name="T99" fmla="*/ 46 h 50"/>
                <a:gd name="T100" fmla="*/ 9 w 240"/>
                <a:gd name="T101" fmla="*/ 42 h 50"/>
                <a:gd name="T102" fmla="*/ 9 w 240"/>
                <a:gd name="T103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0" h="50">
                  <a:moveTo>
                    <a:pt x="9" y="42"/>
                  </a:move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0" y="25"/>
                  </a:lnTo>
                  <a:lnTo>
                    <a:pt x="47" y="21"/>
                  </a:lnTo>
                  <a:lnTo>
                    <a:pt x="68" y="17"/>
                  </a:lnTo>
                  <a:lnTo>
                    <a:pt x="89" y="13"/>
                  </a:lnTo>
                  <a:lnTo>
                    <a:pt x="110" y="8"/>
                  </a:lnTo>
                  <a:lnTo>
                    <a:pt x="135" y="4"/>
                  </a:lnTo>
                  <a:lnTo>
                    <a:pt x="148" y="4"/>
                  </a:lnTo>
                  <a:lnTo>
                    <a:pt x="160" y="4"/>
                  </a:lnTo>
                  <a:lnTo>
                    <a:pt x="169" y="0"/>
                  </a:lnTo>
                  <a:lnTo>
                    <a:pt x="177" y="0"/>
                  </a:lnTo>
                  <a:lnTo>
                    <a:pt x="185" y="0"/>
                  </a:lnTo>
                  <a:lnTo>
                    <a:pt x="194" y="0"/>
                  </a:lnTo>
                  <a:lnTo>
                    <a:pt x="198" y="0"/>
                  </a:lnTo>
                  <a:lnTo>
                    <a:pt x="202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7" y="4"/>
                  </a:lnTo>
                  <a:lnTo>
                    <a:pt x="232" y="8"/>
                  </a:lnTo>
                  <a:lnTo>
                    <a:pt x="236" y="13"/>
                  </a:lnTo>
                  <a:lnTo>
                    <a:pt x="236" y="17"/>
                  </a:lnTo>
                  <a:lnTo>
                    <a:pt x="240" y="17"/>
                  </a:lnTo>
                  <a:lnTo>
                    <a:pt x="236" y="21"/>
                  </a:lnTo>
                  <a:lnTo>
                    <a:pt x="236" y="25"/>
                  </a:lnTo>
                  <a:lnTo>
                    <a:pt x="227" y="25"/>
                  </a:lnTo>
                  <a:lnTo>
                    <a:pt x="223" y="29"/>
                  </a:lnTo>
                  <a:lnTo>
                    <a:pt x="215" y="29"/>
                  </a:lnTo>
                  <a:lnTo>
                    <a:pt x="206" y="29"/>
                  </a:lnTo>
                  <a:lnTo>
                    <a:pt x="194" y="29"/>
                  </a:lnTo>
                  <a:lnTo>
                    <a:pt x="181" y="29"/>
                  </a:lnTo>
                  <a:lnTo>
                    <a:pt x="169" y="29"/>
                  </a:lnTo>
                  <a:lnTo>
                    <a:pt x="152" y="34"/>
                  </a:lnTo>
                  <a:lnTo>
                    <a:pt x="131" y="34"/>
                  </a:lnTo>
                  <a:lnTo>
                    <a:pt x="110" y="38"/>
                  </a:lnTo>
                  <a:lnTo>
                    <a:pt x="93" y="38"/>
                  </a:lnTo>
                  <a:lnTo>
                    <a:pt x="76" y="42"/>
                  </a:lnTo>
                  <a:lnTo>
                    <a:pt x="63" y="42"/>
                  </a:lnTo>
                  <a:lnTo>
                    <a:pt x="47" y="46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7" y="46"/>
                  </a:lnTo>
                  <a:lnTo>
                    <a:pt x="13" y="46"/>
                  </a:lnTo>
                  <a:lnTo>
                    <a:pt x="9" y="42"/>
                  </a:lnTo>
                  <a:lnTo>
                    <a:pt x="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6">
              <a:extLst>
                <a:ext uri="{FF2B5EF4-FFF2-40B4-BE49-F238E27FC236}">
                  <a16:creationId xmlns:a16="http://schemas.microsoft.com/office/drawing/2014/main" id="{8840B47B-BCA9-424A-961E-EE80BA578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051" y="2493668"/>
              <a:ext cx="537588" cy="2090848"/>
            </a:xfrm>
            <a:custGeom>
              <a:avLst/>
              <a:gdLst>
                <a:gd name="T0" fmla="*/ 55 w 93"/>
                <a:gd name="T1" fmla="*/ 333 h 333"/>
                <a:gd name="T2" fmla="*/ 46 w 93"/>
                <a:gd name="T3" fmla="*/ 324 h 333"/>
                <a:gd name="T4" fmla="*/ 42 w 93"/>
                <a:gd name="T5" fmla="*/ 316 h 333"/>
                <a:gd name="T6" fmla="*/ 29 w 93"/>
                <a:gd name="T7" fmla="*/ 303 h 333"/>
                <a:gd name="T8" fmla="*/ 13 w 93"/>
                <a:gd name="T9" fmla="*/ 295 h 333"/>
                <a:gd name="T10" fmla="*/ 4 w 93"/>
                <a:gd name="T11" fmla="*/ 287 h 333"/>
                <a:gd name="T12" fmla="*/ 0 w 93"/>
                <a:gd name="T13" fmla="*/ 278 h 333"/>
                <a:gd name="T14" fmla="*/ 13 w 93"/>
                <a:gd name="T15" fmla="*/ 278 h 333"/>
                <a:gd name="T16" fmla="*/ 25 w 93"/>
                <a:gd name="T17" fmla="*/ 278 h 333"/>
                <a:gd name="T18" fmla="*/ 42 w 93"/>
                <a:gd name="T19" fmla="*/ 282 h 333"/>
                <a:gd name="T20" fmla="*/ 55 w 93"/>
                <a:gd name="T21" fmla="*/ 278 h 333"/>
                <a:gd name="T22" fmla="*/ 55 w 93"/>
                <a:gd name="T23" fmla="*/ 274 h 333"/>
                <a:gd name="T24" fmla="*/ 55 w 93"/>
                <a:gd name="T25" fmla="*/ 261 h 333"/>
                <a:gd name="T26" fmla="*/ 59 w 93"/>
                <a:gd name="T27" fmla="*/ 244 h 333"/>
                <a:gd name="T28" fmla="*/ 59 w 93"/>
                <a:gd name="T29" fmla="*/ 223 h 333"/>
                <a:gd name="T30" fmla="*/ 55 w 93"/>
                <a:gd name="T31" fmla="*/ 173 h 333"/>
                <a:gd name="T32" fmla="*/ 50 w 93"/>
                <a:gd name="T33" fmla="*/ 114 h 333"/>
                <a:gd name="T34" fmla="*/ 50 w 93"/>
                <a:gd name="T35" fmla="*/ 85 h 333"/>
                <a:gd name="T36" fmla="*/ 46 w 93"/>
                <a:gd name="T37" fmla="*/ 64 h 333"/>
                <a:gd name="T38" fmla="*/ 46 w 93"/>
                <a:gd name="T39" fmla="*/ 47 h 333"/>
                <a:gd name="T40" fmla="*/ 46 w 93"/>
                <a:gd name="T41" fmla="*/ 38 h 333"/>
                <a:gd name="T42" fmla="*/ 38 w 93"/>
                <a:gd name="T43" fmla="*/ 21 h 333"/>
                <a:gd name="T44" fmla="*/ 34 w 93"/>
                <a:gd name="T45" fmla="*/ 17 h 333"/>
                <a:gd name="T46" fmla="*/ 29 w 93"/>
                <a:gd name="T47" fmla="*/ 9 h 333"/>
                <a:gd name="T48" fmla="*/ 34 w 93"/>
                <a:gd name="T49" fmla="*/ 5 h 333"/>
                <a:gd name="T50" fmla="*/ 42 w 93"/>
                <a:gd name="T51" fmla="*/ 0 h 333"/>
                <a:gd name="T52" fmla="*/ 63 w 93"/>
                <a:gd name="T53" fmla="*/ 9 h 333"/>
                <a:gd name="T54" fmla="*/ 80 w 93"/>
                <a:gd name="T55" fmla="*/ 17 h 333"/>
                <a:gd name="T56" fmla="*/ 88 w 93"/>
                <a:gd name="T57" fmla="*/ 21 h 333"/>
                <a:gd name="T58" fmla="*/ 88 w 93"/>
                <a:gd name="T59" fmla="*/ 26 h 333"/>
                <a:gd name="T60" fmla="*/ 88 w 93"/>
                <a:gd name="T61" fmla="*/ 38 h 333"/>
                <a:gd name="T62" fmla="*/ 84 w 93"/>
                <a:gd name="T63" fmla="*/ 68 h 333"/>
                <a:gd name="T64" fmla="*/ 84 w 93"/>
                <a:gd name="T65" fmla="*/ 89 h 333"/>
                <a:gd name="T66" fmla="*/ 88 w 93"/>
                <a:gd name="T67" fmla="*/ 101 h 333"/>
                <a:gd name="T68" fmla="*/ 88 w 93"/>
                <a:gd name="T69" fmla="*/ 122 h 333"/>
                <a:gd name="T70" fmla="*/ 88 w 93"/>
                <a:gd name="T71" fmla="*/ 152 h 333"/>
                <a:gd name="T72" fmla="*/ 88 w 93"/>
                <a:gd name="T73" fmla="*/ 181 h 333"/>
                <a:gd name="T74" fmla="*/ 93 w 93"/>
                <a:gd name="T75" fmla="*/ 215 h 333"/>
                <a:gd name="T76" fmla="*/ 93 w 93"/>
                <a:gd name="T77" fmla="*/ 240 h 333"/>
                <a:gd name="T78" fmla="*/ 93 w 93"/>
                <a:gd name="T79" fmla="*/ 261 h 333"/>
                <a:gd name="T80" fmla="*/ 93 w 93"/>
                <a:gd name="T81" fmla="*/ 274 h 333"/>
                <a:gd name="T82" fmla="*/ 84 w 93"/>
                <a:gd name="T83" fmla="*/ 308 h 333"/>
                <a:gd name="T84" fmla="*/ 76 w 93"/>
                <a:gd name="T85" fmla="*/ 324 h 333"/>
                <a:gd name="T86" fmla="*/ 63 w 93"/>
                <a:gd name="T87" fmla="*/ 333 h 333"/>
                <a:gd name="T88" fmla="*/ 59 w 93"/>
                <a:gd name="T89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333">
                  <a:moveTo>
                    <a:pt x="59" y="333"/>
                  </a:moveTo>
                  <a:lnTo>
                    <a:pt x="55" y="333"/>
                  </a:lnTo>
                  <a:lnTo>
                    <a:pt x="50" y="329"/>
                  </a:lnTo>
                  <a:lnTo>
                    <a:pt x="46" y="324"/>
                  </a:lnTo>
                  <a:lnTo>
                    <a:pt x="46" y="320"/>
                  </a:lnTo>
                  <a:lnTo>
                    <a:pt x="42" y="316"/>
                  </a:lnTo>
                  <a:lnTo>
                    <a:pt x="38" y="308"/>
                  </a:lnTo>
                  <a:lnTo>
                    <a:pt x="29" y="303"/>
                  </a:lnTo>
                  <a:lnTo>
                    <a:pt x="21" y="299"/>
                  </a:lnTo>
                  <a:lnTo>
                    <a:pt x="13" y="295"/>
                  </a:lnTo>
                  <a:lnTo>
                    <a:pt x="4" y="291"/>
                  </a:lnTo>
                  <a:lnTo>
                    <a:pt x="4" y="287"/>
                  </a:lnTo>
                  <a:lnTo>
                    <a:pt x="0" y="282"/>
                  </a:lnTo>
                  <a:lnTo>
                    <a:pt x="0" y="278"/>
                  </a:lnTo>
                  <a:lnTo>
                    <a:pt x="4" y="278"/>
                  </a:lnTo>
                  <a:lnTo>
                    <a:pt x="13" y="278"/>
                  </a:lnTo>
                  <a:lnTo>
                    <a:pt x="21" y="278"/>
                  </a:lnTo>
                  <a:lnTo>
                    <a:pt x="25" y="278"/>
                  </a:lnTo>
                  <a:lnTo>
                    <a:pt x="34" y="282"/>
                  </a:lnTo>
                  <a:lnTo>
                    <a:pt x="42" y="282"/>
                  </a:lnTo>
                  <a:lnTo>
                    <a:pt x="50" y="282"/>
                  </a:lnTo>
                  <a:lnTo>
                    <a:pt x="55" y="278"/>
                  </a:lnTo>
                  <a:lnTo>
                    <a:pt x="55" y="274"/>
                  </a:lnTo>
                  <a:lnTo>
                    <a:pt x="55" y="274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9" y="253"/>
                  </a:lnTo>
                  <a:lnTo>
                    <a:pt x="59" y="244"/>
                  </a:lnTo>
                  <a:lnTo>
                    <a:pt x="59" y="236"/>
                  </a:lnTo>
                  <a:lnTo>
                    <a:pt x="59" y="223"/>
                  </a:lnTo>
                  <a:lnTo>
                    <a:pt x="59" y="198"/>
                  </a:lnTo>
                  <a:lnTo>
                    <a:pt x="55" y="173"/>
                  </a:lnTo>
                  <a:lnTo>
                    <a:pt x="55" y="143"/>
                  </a:lnTo>
                  <a:lnTo>
                    <a:pt x="50" y="114"/>
                  </a:lnTo>
                  <a:lnTo>
                    <a:pt x="50" y="101"/>
                  </a:lnTo>
                  <a:lnTo>
                    <a:pt x="50" y="85"/>
                  </a:lnTo>
                  <a:lnTo>
                    <a:pt x="50" y="76"/>
                  </a:lnTo>
                  <a:lnTo>
                    <a:pt x="46" y="64"/>
                  </a:lnTo>
                  <a:lnTo>
                    <a:pt x="46" y="55"/>
                  </a:lnTo>
                  <a:lnTo>
                    <a:pt x="46" y="47"/>
                  </a:lnTo>
                  <a:lnTo>
                    <a:pt x="46" y="43"/>
                  </a:lnTo>
                  <a:lnTo>
                    <a:pt x="46" y="38"/>
                  </a:lnTo>
                  <a:lnTo>
                    <a:pt x="42" y="30"/>
                  </a:lnTo>
                  <a:lnTo>
                    <a:pt x="38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9" y="13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34" y="5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5"/>
                  </a:lnTo>
                  <a:lnTo>
                    <a:pt x="63" y="9"/>
                  </a:lnTo>
                  <a:lnTo>
                    <a:pt x="76" y="13"/>
                  </a:lnTo>
                  <a:lnTo>
                    <a:pt x="80" y="17"/>
                  </a:lnTo>
                  <a:lnTo>
                    <a:pt x="84" y="17"/>
                  </a:lnTo>
                  <a:lnTo>
                    <a:pt x="88" y="21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30"/>
                  </a:lnTo>
                  <a:lnTo>
                    <a:pt x="88" y="38"/>
                  </a:lnTo>
                  <a:lnTo>
                    <a:pt x="88" y="47"/>
                  </a:lnTo>
                  <a:lnTo>
                    <a:pt x="84" y="68"/>
                  </a:lnTo>
                  <a:lnTo>
                    <a:pt x="84" y="80"/>
                  </a:lnTo>
                  <a:lnTo>
                    <a:pt x="84" y="89"/>
                  </a:lnTo>
                  <a:lnTo>
                    <a:pt x="84" y="93"/>
                  </a:lnTo>
                  <a:lnTo>
                    <a:pt x="88" y="101"/>
                  </a:lnTo>
                  <a:lnTo>
                    <a:pt x="88" y="114"/>
                  </a:lnTo>
                  <a:lnTo>
                    <a:pt x="88" y="122"/>
                  </a:lnTo>
                  <a:lnTo>
                    <a:pt x="88" y="135"/>
                  </a:lnTo>
                  <a:lnTo>
                    <a:pt x="88" y="152"/>
                  </a:lnTo>
                  <a:lnTo>
                    <a:pt x="88" y="165"/>
                  </a:lnTo>
                  <a:lnTo>
                    <a:pt x="88" y="181"/>
                  </a:lnTo>
                  <a:lnTo>
                    <a:pt x="93" y="198"/>
                  </a:lnTo>
                  <a:lnTo>
                    <a:pt x="93" y="215"/>
                  </a:lnTo>
                  <a:lnTo>
                    <a:pt x="93" y="228"/>
                  </a:lnTo>
                  <a:lnTo>
                    <a:pt x="93" y="240"/>
                  </a:lnTo>
                  <a:lnTo>
                    <a:pt x="93" y="253"/>
                  </a:lnTo>
                  <a:lnTo>
                    <a:pt x="93" y="261"/>
                  </a:lnTo>
                  <a:lnTo>
                    <a:pt x="93" y="270"/>
                  </a:lnTo>
                  <a:lnTo>
                    <a:pt x="93" y="274"/>
                  </a:lnTo>
                  <a:lnTo>
                    <a:pt x="88" y="295"/>
                  </a:lnTo>
                  <a:lnTo>
                    <a:pt x="84" y="308"/>
                  </a:lnTo>
                  <a:lnTo>
                    <a:pt x="80" y="316"/>
                  </a:lnTo>
                  <a:lnTo>
                    <a:pt x="76" y="324"/>
                  </a:lnTo>
                  <a:lnTo>
                    <a:pt x="71" y="329"/>
                  </a:lnTo>
                  <a:lnTo>
                    <a:pt x="63" y="333"/>
                  </a:lnTo>
                  <a:lnTo>
                    <a:pt x="59" y="333"/>
                  </a:lnTo>
                  <a:lnTo>
                    <a:pt x="59" y="3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">
              <a:extLst>
                <a:ext uri="{FF2B5EF4-FFF2-40B4-BE49-F238E27FC236}">
                  <a16:creationId xmlns:a16="http://schemas.microsoft.com/office/drawing/2014/main" id="{907DB0DA-71C9-4973-836B-A1A294F3B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222" y="2970858"/>
              <a:ext cx="1115637" cy="1054841"/>
            </a:xfrm>
            <a:custGeom>
              <a:avLst/>
              <a:gdLst>
                <a:gd name="T0" fmla="*/ 29 w 193"/>
                <a:gd name="T1" fmla="*/ 160 h 168"/>
                <a:gd name="T2" fmla="*/ 17 w 193"/>
                <a:gd name="T3" fmla="*/ 164 h 168"/>
                <a:gd name="T4" fmla="*/ 4 w 193"/>
                <a:gd name="T5" fmla="*/ 168 h 168"/>
                <a:gd name="T6" fmla="*/ 0 w 193"/>
                <a:gd name="T7" fmla="*/ 164 h 168"/>
                <a:gd name="T8" fmla="*/ 4 w 193"/>
                <a:gd name="T9" fmla="*/ 160 h 168"/>
                <a:gd name="T10" fmla="*/ 12 w 193"/>
                <a:gd name="T11" fmla="*/ 152 h 168"/>
                <a:gd name="T12" fmla="*/ 29 w 193"/>
                <a:gd name="T13" fmla="*/ 139 h 168"/>
                <a:gd name="T14" fmla="*/ 55 w 193"/>
                <a:gd name="T15" fmla="*/ 118 h 168"/>
                <a:gd name="T16" fmla="*/ 92 w 193"/>
                <a:gd name="T17" fmla="*/ 84 h 168"/>
                <a:gd name="T18" fmla="*/ 113 w 193"/>
                <a:gd name="T19" fmla="*/ 59 h 168"/>
                <a:gd name="T20" fmla="*/ 126 w 193"/>
                <a:gd name="T21" fmla="*/ 46 h 168"/>
                <a:gd name="T22" fmla="*/ 134 w 193"/>
                <a:gd name="T23" fmla="*/ 38 h 168"/>
                <a:gd name="T24" fmla="*/ 139 w 193"/>
                <a:gd name="T25" fmla="*/ 34 h 168"/>
                <a:gd name="T26" fmla="*/ 134 w 193"/>
                <a:gd name="T27" fmla="*/ 34 h 168"/>
                <a:gd name="T28" fmla="*/ 118 w 193"/>
                <a:gd name="T29" fmla="*/ 38 h 168"/>
                <a:gd name="T30" fmla="*/ 88 w 193"/>
                <a:gd name="T31" fmla="*/ 51 h 168"/>
                <a:gd name="T32" fmla="*/ 67 w 193"/>
                <a:gd name="T33" fmla="*/ 55 h 168"/>
                <a:gd name="T34" fmla="*/ 50 w 193"/>
                <a:gd name="T35" fmla="*/ 55 h 168"/>
                <a:gd name="T36" fmla="*/ 38 w 193"/>
                <a:gd name="T37" fmla="*/ 51 h 168"/>
                <a:gd name="T38" fmla="*/ 29 w 193"/>
                <a:gd name="T39" fmla="*/ 46 h 168"/>
                <a:gd name="T40" fmla="*/ 25 w 193"/>
                <a:gd name="T41" fmla="*/ 38 h 168"/>
                <a:gd name="T42" fmla="*/ 38 w 193"/>
                <a:gd name="T43" fmla="*/ 34 h 168"/>
                <a:gd name="T44" fmla="*/ 80 w 193"/>
                <a:gd name="T45" fmla="*/ 30 h 168"/>
                <a:gd name="T46" fmla="*/ 122 w 193"/>
                <a:gd name="T47" fmla="*/ 17 h 168"/>
                <a:gd name="T48" fmla="*/ 139 w 193"/>
                <a:gd name="T49" fmla="*/ 9 h 168"/>
                <a:gd name="T50" fmla="*/ 151 w 193"/>
                <a:gd name="T51" fmla="*/ 0 h 168"/>
                <a:gd name="T52" fmla="*/ 164 w 193"/>
                <a:gd name="T53" fmla="*/ 0 h 168"/>
                <a:gd name="T54" fmla="*/ 172 w 193"/>
                <a:gd name="T55" fmla="*/ 4 h 168"/>
                <a:gd name="T56" fmla="*/ 185 w 193"/>
                <a:gd name="T57" fmla="*/ 13 h 168"/>
                <a:gd name="T58" fmla="*/ 193 w 193"/>
                <a:gd name="T59" fmla="*/ 21 h 168"/>
                <a:gd name="T60" fmla="*/ 193 w 193"/>
                <a:gd name="T61" fmla="*/ 25 h 168"/>
                <a:gd name="T62" fmla="*/ 185 w 193"/>
                <a:gd name="T63" fmla="*/ 34 h 168"/>
                <a:gd name="T64" fmla="*/ 172 w 193"/>
                <a:gd name="T65" fmla="*/ 42 h 168"/>
                <a:gd name="T66" fmla="*/ 156 w 193"/>
                <a:gd name="T67" fmla="*/ 59 h 168"/>
                <a:gd name="T68" fmla="*/ 134 w 193"/>
                <a:gd name="T69" fmla="*/ 84 h 168"/>
                <a:gd name="T70" fmla="*/ 105 w 193"/>
                <a:gd name="T71" fmla="*/ 110 h 168"/>
                <a:gd name="T72" fmla="*/ 71 w 193"/>
                <a:gd name="T73" fmla="*/ 135 h 168"/>
                <a:gd name="T74" fmla="*/ 38 w 193"/>
                <a:gd name="T75" fmla="*/ 1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168">
                  <a:moveTo>
                    <a:pt x="38" y="156"/>
                  </a:moveTo>
                  <a:lnTo>
                    <a:pt x="29" y="160"/>
                  </a:lnTo>
                  <a:lnTo>
                    <a:pt x="21" y="164"/>
                  </a:lnTo>
                  <a:lnTo>
                    <a:pt x="17" y="164"/>
                  </a:lnTo>
                  <a:lnTo>
                    <a:pt x="12" y="168"/>
                  </a:lnTo>
                  <a:lnTo>
                    <a:pt x="4" y="16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56"/>
                  </a:lnTo>
                  <a:lnTo>
                    <a:pt x="12" y="152"/>
                  </a:lnTo>
                  <a:lnTo>
                    <a:pt x="21" y="143"/>
                  </a:lnTo>
                  <a:lnTo>
                    <a:pt x="29" y="139"/>
                  </a:lnTo>
                  <a:lnTo>
                    <a:pt x="38" y="131"/>
                  </a:lnTo>
                  <a:lnTo>
                    <a:pt x="55" y="118"/>
                  </a:lnTo>
                  <a:lnTo>
                    <a:pt x="71" y="101"/>
                  </a:lnTo>
                  <a:lnTo>
                    <a:pt x="92" y="84"/>
                  </a:lnTo>
                  <a:lnTo>
                    <a:pt x="105" y="67"/>
                  </a:lnTo>
                  <a:lnTo>
                    <a:pt x="113" y="59"/>
                  </a:lnTo>
                  <a:lnTo>
                    <a:pt x="122" y="55"/>
                  </a:lnTo>
                  <a:lnTo>
                    <a:pt x="126" y="46"/>
                  </a:lnTo>
                  <a:lnTo>
                    <a:pt x="130" y="42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4" y="34"/>
                  </a:lnTo>
                  <a:lnTo>
                    <a:pt x="130" y="38"/>
                  </a:lnTo>
                  <a:lnTo>
                    <a:pt x="118" y="38"/>
                  </a:lnTo>
                  <a:lnTo>
                    <a:pt x="105" y="42"/>
                  </a:lnTo>
                  <a:lnTo>
                    <a:pt x="88" y="51"/>
                  </a:lnTo>
                  <a:lnTo>
                    <a:pt x="76" y="55"/>
                  </a:lnTo>
                  <a:lnTo>
                    <a:pt x="67" y="55"/>
                  </a:lnTo>
                  <a:lnTo>
                    <a:pt x="59" y="55"/>
                  </a:lnTo>
                  <a:lnTo>
                    <a:pt x="50" y="55"/>
                  </a:lnTo>
                  <a:lnTo>
                    <a:pt x="42" y="55"/>
                  </a:lnTo>
                  <a:lnTo>
                    <a:pt x="38" y="51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9" y="34"/>
                  </a:lnTo>
                  <a:lnTo>
                    <a:pt x="38" y="34"/>
                  </a:lnTo>
                  <a:lnTo>
                    <a:pt x="50" y="34"/>
                  </a:lnTo>
                  <a:lnTo>
                    <a:pt x="80" y="30"/>
                  </a:lnTo>
                  <a:lnTo>
                    <a:pt x="109" y="21"/>
                  </a:lnTo>
                  <a:lnTo>
                    <a:pt x="122" y="17"/>
                  </a:lnTo>
                  <a:lnTo>
                    <a:pt x="134" y="13"/>
                  </a:lnTo>
                  <a:lnTo>
                    <a:pt x="139" y="9"/>
                  </a:lnTo>
                  <a:lnTo>
                    <a:pt x="147" y="9"/>
                  </a:lnTo>
                  <a:lnTo>
                    <a:pt x="151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2" y="4"/>
                  </a:lnTo>
                  <a:lnTo>
                    <a:pt x="181" y="9"/>
                  </a:lnTo>
                  <a:lnTo>
                    <a:pt x="185" y="13"/>
                  </a:lnTo>
                  <a:lnTo>
                    <a:pt x="189" y="17"/>
                  </a:lnTo>
                  <a:lnTo>
                    <a:pt x="193" y="21"/>
                  </a:lnTo>
                  <a:lnTo>
                    <a:pt x="193" y="21"/>
                  </a:lnTo>
                  <a:lnTo>
                    <a:pt x="193" y="25"/>
                  </a:lnTo>
                  <a:lnTo>
                    <a:pt x="189" y="30"/>
                  </a:lnTo>
                  <a:lnTo>
                    <a:pt x="185" y="34"/>
                  </a:lnTo>
                  <a:lnTo>
                    <a:pt x="181" y="38"/>
                  </a:lnTo>
                  <a:lnTo>
                    <a:pt x="172" y="42"/>
                  </a:lnTo>
                  <a:lnTo>
                    <a:pt x="164" y="51"/>
                  </a:lnTo>
                  <a:lnTo>
                    <a:pt x="156" y="59"/>
                  </a:lnTo>
                  <a:lnTo>
                    <a:pt x="147" y="72"/>
                  </a:lnTo>
                  <a:lnTo>
                    <a:pt x="134" y="84"/>
                  </a:lnTo>
                  <a:lnTo>
                    <a:pt x="122" y="97"/>
                  </a:lnTo>
                  <a:lnTo>
                    <a:pt x="105" y="110"/>
                  </a:lnTo>
                  <a:lnTo>
                    <a:pt x="88" y="122"/>
                  </a:lnTo>
                  <a:lnTo>
                    <a:pt x="71" y="135"/>
                  </a:lnTo>
                  <a:lnTo>
                    <a:pt x="55" y="147"/>
                  </a:lnTo>
                  <a:lnTo>
                    <a:pt x="38" y="156"/>
                  </a:lnTo>
                  <a:lnTo>
                    <a:pt x="38" y="15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8">
              <a:extLst>
                <a:ext uri="{FF2B5EF4-FFF2-40B4-BE49-F238E27FC236}">
                  <a16:creationId xmlns:a16="http://schemas.microsoft.com/office/drawing/2014/main" id="{14D0BDA0-4A71-40FF-805F-83F6D9B7B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416" y="3366425"/>
              <a:ext cx="271685" cy="1086238"/>
            </a:xfrm>
            <a:custGeom>
              <a:avLst/>
              <a:gdLst>
                <a:gd name="T0" fmla="*/ 9 w 47"/>
                <a:gd name="T1" fmla="*/ 156 h 173"/>
                <a:gd name="T2" fmla="*/ 5 w 47"/>
                <a:gd name="T3" fmla="*/ 148 h 173"/>
                <a:gd name="T4" fmla="*/ 5 w 47"/>
                <a:gd name="T5" fmla="*/ 139 h 173"/>
                <a:gd name="T6" fmla="*/ 0 w 47"/>
                <a:gd name="T7" fmla="*/ 135 h 173"/>
                <a:gd name="T8" fmla="*/ 5 w 47"/>
                <a:gd name="T9" fmla="*/ 131 h 173"/>
                <a:gd name="T10" fmla="*/ 5 w 47"/>
                <a:gd name="T11" fmla="*/ 126 h 173"/>
                <a:gd name="T12" fmla="*/ 5 w 47"/>
                <a:gd name="T13" fmla="*/ 118 h 173"/>
                <a:gd name="T14" fmla="*/ 9 w 47"/>
                <a:gd name="T15" fmla="*/ 110 h 173"/>
                <a:gd name="T16" fmla="*/ 9 w 47"/>
                <a:gd name="T17" fmla="*/ 97 h 173"/>
                <a:gd name="T18" fmla="*/ 13 w 47"/>
                <a:gd name="T19" fmla="*/ 89 h 173"/>
                <a:gd name="T20" fmla="*/ 13 w 47"/>
                <a:gd name="T21" fmla="*/ 80 h 173"/>
                <a:gd name="T22" fmla="*/ 13 w 47"/>
                <a:gd name="T23" fmla="*/ 68 h 173"/>
                <a:gd name="T24" fmla="*/ 13 w 47"/>
                <a:gd name="T25" fmla="*/ 59 h 173"/>
                <a:gd name="T26" fmla="*/ 13 w 47"/>
                <a:gd name="T27" fmla="*/ 47 h 173"/>
                <a:gd name="T28" fmla="*/ 13 w 47"/>
                <a:gd name="T29" fmla="*/ 30 h 173"/>
                <a:gd name="T30" fmla="*/ 13 w 47"/>
                <a:gd name="T31" fmla="*/ 17 h 173"/>
                <a:gd name="T32" fmla="*/ 13 w 47"/>
                <a:gd name="T33" fmla="*/ 0 h 173"/>
                <a:gd name="T34" fmla="*/ 26 w 47"/>
                <a:gd name="T35" fmla="*/ 9 h 173"/>
                <a:gd name="T36" fmla="*/ 38 w 47"/>
                <a:gd name="T37" fmla="*/ 13 h 173"/>
                <a:gd name="T38" fmla="*/ 43 w 47"/>
                <a:gd name="T39" fmla="*/ 17 h 173"/>
                <a:gd name="T40" fmla="*/ 47 w 47"/>
                <a:gd name="T41" fmla="*/ 21 h 173"/>
                <a:gd name="T42" fmla="*/ 47 w 47"/>
                <a:gd name="T43" fmla="*/ 21 h 173"/>
                <a:gd name="T44" fmla="*/ 47 w 47"/>
                <a:gd name="T45" fmla="*/ 26 h 173"/>
                <a:gd name="T46" fmla="*/ 47 w 47"/>
                <a:gd name="T47" fmla="*/ 30 h 173"/>
                <a:gd name="T48" fmla="*/ 47 w 47"/>
                <a:gd name="T49" fmla="*/ 38 h 173"/>
                <a:gd name="T50" fmla="*/ 47 w 47"/>
                <a:gd name="T51" fmla="*/ 47 h 173"/>
                <a:gd name="T52" fmla="*/ 43 w 47"/>
                <a:gd name="T53" fmla="*/ 59 h 173"/>
                <a:gd name="T54" fmla="*/ 43 w 47"/>
                <a:gd name="T55" fmla="*/ 72 h 173"/>
                <a:gd name="T56" fmla="*/ 43 w 47"/>
                <a:gd name="T57" fmla="*/ 84 h 173"/>
                <a:gd name="T58" fmla="*/ 43 w 47"/>
                <a:gd name="T59" fmla="*/ 101 h 173"/>
                <a:gd name="T60" fmla="*/ 43 w 47"/>
                <a:gd name="T61" fmla="*/ 114 h 173"/>
                <a:gd name="T62" fmla="*/ 43 w 47"/>
                <a:gd name="T63" fmla="*/ 122 h 173"/>
                <a:gd name="T64" fmla="*/ 38 w 47"/>
                <a:gd name="T65" fmla="*/ 135 h 173"/>
                <a:gd name="T66" fmla="*/ 38 w 47"/>
                <a:gd name="T67" fmla="*/ 143 h 173"/>
                <a:gd name="T68" fmla="*/ 38 w 47"/>
                <a:gd name="T69" fmla="*/ 148 h 173"/>
                <a:gd name="T70" fmla="*/ 34 w 47"/>
                <a:gd name="T71" fmla="*/ 156 h 173"/>
                <a:gd name="T72" fmla="*/ 34 w 47"/>
                <a:gd name="T73" fmla="*/ 160 h 173"/>
                <a:gd name="T74" fmla="*/ 30 w 47"/>
                <a:gd name="T75" fmla="*/ 164 h 173"/>
                <a:gd name="T76" fmla="*/ 30 w 47"/>
                <a:gd name="T77" fmla="*/ 169 h 173"/>
                <a:gd name="T78" fmla="*/ 26 w 47"/>
                <a:gd name="T79" fmla="*/ 173 h 173"/>
                <a:gd name="T80" fmla="*/ 21 w 47"/>
                <a:gd name="T81" fmla="*/ 173 h 173"/>
                <a:gd name="T82" fmla="*/ 17 w 47"/>
                <a:gd name="T83" fmla="*/ 173 h 173"/>
                <a:gd name="T84" fmla="*/ 13 w 47"/>
                <a:gd name="T85" fmla="*/ 169 h 173"/>
                <a:gd name="T86" fmla="*/ 9 w 47"/>
                <a:gd name="T87" fmla="*/ 164 h 173"/>
                <a:gd name="T88" fmla="*/ 9 w 47"/>
                <a:gd name="T89" fmla="*/ 156 h 173"/>
                <a:gd name="T90" fmla="*/ 9 w 47"/>
                <a:gd name="T91" fmla="*/ 15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" h="173">
                  <a:moveTo>
                    <a:pt x="9" y="156"/>
                  </a:moveTo>
                  <a:lnTo>
                    <a:pt x="5" y="148"/>
                  </a:lnTo>
                  <a:lnTo>
                    <a:pt x="5" y="139"/>
                  </a:lnTo>
                  <a:lnTo>
                    <a:pt x="0" y="135"/>
                  </a:lnTo>
                  <a:lnTo>
                    <a:pt x="5" y="131"/>
                  </a:lnTo>
                  <a:lnTo>
                    <a:pt x="5" y="126"/>
                  </a:lnTo>
                  <a:lnTo>
                    <a:pt x="5" y="118"/>
                  </a:lnTo>
                  <a:lnTo>
                    <a:pt x="9" y="110"/>
                  </a:lnTo>
                  <a:lnTo>
                    <a:pt x="9" y="97"/>
                  </a:lnTo>
                  <a:lnTo>
                    <a:pt x="13" y="89"/>
                  </a:lnTo>
                  <a:lnTo>
                    <a:pt x="13" y="80"/>
                  </a:lnTo>
                  <a:lnTo>
                    <a:pt x="13" y="68"/>
                  </a:lnTo>
                  <a:lnTo>
                    <a:pt x="13" y="59"/>
                  </a:lnTo>
                  <a:lnTo>
                    <a:pt x="13" y="47"/>
                  </a:lnTo>
                  <a:lnTo>
                    <a:pt x="13" y="30"/>
                  </a:lnTo>
                  <a:lnTo>
                    <a:pt x="13" y="17"/>
                  </a:lnTo>
                  <a:lnTo>
                    <a:pt x="13" y="0"/>
                  </a:lnTo>
                  <a:lnTo>
                    <a:pt x="26" y="9"/>
                  </a:lnTo>
                  <a:lnTo>
                    <a:pt x="38" y="13"/>
                  </a:lnTo>
                  <a:lnTo>
                    <a:pt x="43" y="17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6"/>
                  </a:lnTo>
                  <a:lnTo>
                    <a:pt x="47" y="30"/>
                  </a:lnTo>
                  <a:lnTo>
                    <a:pt x="47" y="38"/>
                  </a:lnTo>
                  <a:lnTo>
                    <a:pt x="47" y="47"/>
                  </a:lnTo>
                  <a:lnTo>
                    <a:pt x="43" y="59"/>
                  </a:lnTo>
                  <a:lnTo>
                    <a:pt x="43" y="72"/>
                  </a:lnTo>
                  <a:lnTo>
                    <a:pt x="43" y="84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2"/>
                  </a:lnTo>
                  <a:lnTo>
                    <a:pt x="38" y="135"/>
                  </a:lnTo>
                  <a:lnTo>
                    <a:pt x="38" y="143"/>
                  </a:lnTo>
                  <a:lnTo>
                    <a:pt x="38" y="148"/>
                  </a:lnTo>
                  <a:lnTo>
                    <a:pt x="34" y="156"/>
                  </a:lnTo>
                  <a:lnTo>
                    <a:pt x="34" y="160"/>
                  </a:lnTo>
                  <a:lnTo>
                    <a:pt x="30" y="164"/>
                  </a:lnTo>
                  <a:lnTo>
                    <a:pt x="30" y="169"/>
                  </a:lnTo>
                  <a:lnTo>
                    <a:pt x="26" y="173"/>
                  </a:lnTo>
                  <a:lnTo>
                    <a:pt x="21" y="173"/>
                  </a:lnTo>
                  <a:lnTo>
                    <a:pt x="17" y="173"/>
                  </a:lnTo>
                  <a:lnTo>
                    <a:pt x="13" y="169"/>
                  </a:lnTo>
                  <a:lnTo>
                    <a:pt x="9" y="164"/>
                  </a:lnTo>
                  <a:lnTo>
                    <a:pt x="9" y="156"/>
                  </a:lnTo>
                  <a:lnTo>
                    <a:pt x="9" y="15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9">
              <a:extLst>
                <a:ext uri="{FF2B5EF4-FFF2-40B4-BE49-F238E27FC236}">
                  <a16:creationId xmlns:a16="http://schemas.microsoft.com/office/drawing/2014/main" id="{ADE77E34-F92F-4DDB-8EC4-660145324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979" y="3316195"/>
              <a:ext cx="335269" cy="370452"/>
            </a:xfrm>
            <a:custGeom>
              <a:avLst/>
              <a:gdLst>
                <a:gd name="T0" fmla="*/ 21 w 58"/>
                <a:gd name="T1" fmla="*/ 4 h 59"/>
                <a:gd name="T2" fmla="*/ 29 w 58"/>
                <a:gd name="T3" fmla="*/ 0 h 59"/>
                <a:gd name="T4" fmla="*/ 37 w 58"/>
                <a:gd name="T5" fmla="*/ 4 h 59"/>
                <a:gd name="T6" fmla="*/ 46 w 58"/>
                <a:gd name="T7" fmla="*/ 8 h 59"/>
                <a:gd name="T8" fmla="*/ 54 w 58"/>
                <a:gd name="T9" fmla="*/ 12 h 59"/>
                <a:gd name="T10" fmla="*/ 58 w 58"/>
                <a:gd name="T11" fmla="*/ 21 h 59"/>
                <a:gd name="T12" fmla="*/ 58 w 58"/>
                <a:gd name="T13" fmla="*/ 21 h 59"/>
                <a:gd name="T14" fmla="*/ 58 w 58"/>
                <a:gd name="T15" fmla="*/ 25 h 59"/>
                <a:gd name="T16" fmla="*/ 54 w 58"/>
                <a:gd name="T17" fmla="*/ 29 h 59"/>
                <a:gd name="T18" fmla="*/ 50 w 58"/>
                <a:gd name="T19" fmla="*/ 34 h 59"/>
                <a:gd name="T20" fmla="*/ 42 w 58"/>
                <a:gd name="T21" fmla="*/ 42 h 59"/>
                <a:gd name="T22" fmla="*/ 29 w 58"/>
                <a:gd name="T23" fmla="*/ 46 h 59"/>
                <a:gd name="T24" fmla="*/ 16 w 58"/>
                <a:gd name="T25" fmla="*/ 50 h 59"/>
                <a:gd name="T26" fmla="*/ 8 w 58"/>
                <a:gd name="T27" fmla="*/ 55 h 59"/>
                <a:gd name="T28" fmla="*/ 4 w 58"/>
                <a:gd name="T29" fmla="*/ 59 h 59"/>
                <a:gd name="T30" fmla="*/ 0 w 58"/>
                <a:gd name="T31" fmla="*/ 55 h 59"/>
                <a:gd name="T32" fmla="*/ 0 w 58"/>
                <a:gd name="T33" fmla="*/ 55 h 59"/>
                <a:gd name="T34" fmla="*/ 0 w 58"/>
                <a:gd name="T35" fmla="*/ 50 h 59"/>
                <a:gd name="T36" fmla="*/ 0 w 58"/>
                <a:gd name="T37" fmla="*/ 46 h 59"/>
                <a:gd name="T38" fmla="*/ 4 w 58"/>
                <a:gd name="T39" fmla="*/ 42 h 59"/>
                <a:gd name="T40" fmla="*/ 12 w 58"/>
                <a:gd name="T41" fmla="*/ 34 h 59"/>
                <a:gd name="T42" fmla="*/ 16 w 58"/>
                <a:gd name="T43" fmla="*/ 29 h 59"/>
                <a:gd name="T44" fmla="*/ 16 w 58"/>
                <a:gd name="T45" fmla="*/ 25 h 59"/>
                <a:gd name="T46" fmla="*/ 21 w 58"/>
                <a:gd name="T47" fmla="*/ 21 h 59"/>
                <a:gd name="T48" fmla="*/ 21 w 58"/>
                <a:gd name="T49" fmla="*/ 17 h 59"/>
                <a:gd name="T50" fmla="*/ 21 w 58"/>
                <a:gd name="T51" fmla="*/ 12 h 59"/>
                <a:gd name="T52" fmla="*/ 16 w 58"/>
                <a:gd name="T53" fmla="*/ 8 h 59"/>
                <a:gd name="T54" fmla="*/ 16 w 58"/>
                <a:gd name="T55" fmla="*/ 8 h 59"/>
                <a:gd name="T56" fmla="*/ 21 w 58"/>
                <a:gd name="T57" fmla="*/ 4 h 59"/>
                <a:gd name="T58" fmla="*/ 21 w 58"/>
                <a:gd name="T5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21" y="4"/>
                  </a:moveTo>
                  <a:lnTo>
                    <a:pt x="29" y="0"/>
                  </a:lnTo>
                  <a:lnTo>
                    <a:pt x="37" y="4"/>
                  </a:lnTo>
                  <a:lnTo>
                    <a:pt x="46" y="8"/>
                  </a:lnTo>
                  <a:lnTo>
                    <a:pt x="54" y="12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5"/>
                  </a:lnTo>
                  <a:lnTo>
                    <a:pt x="54" y="29"/>
                  </a:lnTo>
                  <a:lnTo>
                    <a:pt x="50" y="34"/>
                  </a:lnTo>
                  <a:lnTo>
                    <a:pt x="42" y="42"/>
                  </a:lnTo>
                  <a:lnTo>
                    <a:pt x="29" y="46"/>
                  </a:lnTo>
                  <a:lnTo>
                    <a:pt x="16" y="50"/>
                  </a:lnTo>
                  <a:lnTo>
                    <a:pt x="8" y="55"/>
                  </a:lnTo>
                  <a:lnTo>
                    <a:pt x="4" y="59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21" y="21"/>
                  </a:lnTo>
                  <a:lnTo>
                    <a:pt x="21" y="17"/>
                  </a:lnTo>
                  <a:lnTo>
                    <a:pt x="21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0">
              <a:extLst>
                <a:ext uri="{FF2B5EF4-FFF2-40B4-BE49-F238E27FC236}">
                  <a16:creationId xmlns:a16="http://schemas.microsoft.com/office/drawing/2014/main" id="{3386976A-3F45-4FF4-9CA9-F11485C75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808" y="3554790"/>
              <a:ext cx="393074" cy="339056"/>
            </a:xfrm>
            <a:custGeom>
              <a:avLst/>
              <a:gdLst>
                <a:gd name="T0" fmla="*/ 59 w 68"/>
                <a:gd name="T1" fmla="*/ 17 h 54"/>
                <a:gd name="T2" fmla="*/ 64 w 68"/>
                <a:gd name="T3" fmla="*/ 21 h 54"/>
                <a:gd name="T4" fmla="*/ 68 w 68"/>
                <a:gd name="T5" fmla="*/ 25 h 54"/>
                <a:gd name="T6" fmla="*/ 68 w 68"/>
                <a:gd name="T7" fmla="*/ 29 h 54"/>
                <a:gd name="T8" fmla="*/ 68 w 68"/>
                <a:gd name="T9" fmla="*/ 38 h 54"/>
                <a:gd name="T10" fmla="*/ 68 w 68"/>
                <a:gd name="T11" fmla="*/ 42 h 54"/>
                <a:gd name="T12" fmla="*/ 68 w 68"/>
                <a:gd name="T13" fmla="*/ 46 h 54"/>
                <a:gd name="T14" fmla="*/ 68 w 68"/>
                <a:gd name="T15" fmla="*/ 50 h 54"/>
                <a:gd name="T16" fmla="*/ 64 w 68"/>
                <a:gd name="T17" fmla="*/ 50 h 54"/>
                <a:gd name="T18" fmla="*/ 59 w 68"/>
                <a:gd name="T19" fmla="*/ 54 h 54"/>
                <a:gd name="T20" fmla="*/ 55 w 68"/>
                <a:gd name="T21" fmla="*/ 50 h 54"/>
                <a:gd name="T22" fmla="*/ 43 w 68"/>
                <a:gd name="T23" fmla="*/ 42 h 54"/>
                <a:gd name="T24" fmla="*/ 30 w 68"/>
                <a:gd name="T25" fmla="*/ 33 h 54"/>
                <a:gd name="T26" fmla="*/ 17 w 68"/>
                <a:gd name="T27" fmla="*/ 25 h 54"/>
                <a:gd name="T28" fmla="*/ 9 w 68"/>
                <a:gd name="T29" fmla="*/ 17 h 54"/>
                <a:gd name="T30" fmla="*/ 5 w 68"/>
                <a:gd name="T31" fmla="*/ 8 h 54"/>
                <a:gd name="T32" fmla="*/ 0 w 68"/>
                <a:gd name="T33" fmla="*/ 0 h 54"/>
                <a:gd name="T34" fmla="*/ 22 w 68"/>
                <a:gd name="T35" fmla="*/ 4 h 54"/>
                <a:gd name="T36" fmla="*/ 38 w 68"/>
                <a:gd name="T37" fmla="*/ 8 h 54"/>
                <a:gd name="T38" fmla="*/ 51 w 68"/>
                <a:gd name="T39" fmla="*/ 12 h 54"/>
                <a:gd name="T40" fmla="*/ 59 w 68"/>
                <a:gd name="T41" fmla="*/ 17 h 54"/>
                <a:gd name="T42" fmla="*/ 59 w 68"/>
                <a:gd name="T43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54">
                  <a:moveTo>
                    <a:pt x="59" y="17"/>
                  </a:moveTo>
                  <a:lnTo>
                    <a:pt x="64" y="21"/>
                  </a:lnTo>
                  <a:lnTo>
                    <a:pt x="68" y="25"/>
                  </a:lnTo>
                  <a:lnTo>
                    <a:pt x="68" y="29"/>
                  </a:lnTo>
                  <a:lnTo>
                    <a:pt x="68" y="38"/>
                  </a:lnTo>
                  <a:lnTo>
                    <a:pt x="68" y="42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4" y="50"/>
                  </a:lnTo>
                  <a:lnTo>
                    <a:pt x="59" y="54"/>
                  </a:lnTo>
                  <a:lnTo>
                    <a:pt x="55" y="50"/>
                  </a:lnTo>
                  <a:lnTo>
                    <a:pt x="43" y="42"/>
                  </a:lnTo>
                  <a:lnTo>
                    <a:pt x="30" y="33"/>
                  </a:lnTo>
                  <a:lnTo>
                    <a:pt x="17" y="25"/>
                  </a:lnTo>
                  <a:lnTo>
                    <a:pt x="9" y="17"/>
                  </a:lnTo>
                  <a:lnTo>
                    <a:pt x="5" y="8"/>
                  </a:lnTo>
                  <a:lnTo>
                    <a:pt x="0" y="0"/>
                  </a:lnTo>
                  <a:lnTo>
                    <a:pt x="22" y="4"/>
                  </a:lnTo>
                  <a:lnTo>
                    <a:pt x="38" y="8"/>
                  </a:lnTo>
                  <a:lnTo>
                    <a:pt x="51" y="12"/>
                  </a:lnTo>
                  <a:lnTo>
                    <a:pt x="59" y="17"/>
                  </a:lnTo>
                  <a:lnTo>
                    <a:pt x="59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B30584A7-197D-47BD-A2D1-19AA58A66CD6}"/>
              </a:ext>
            </a:extLst>
          </p:cNvPr>
          <p:cNvGrpSpPr/>
          <p:nvPr/>
        </p:nvGrpSpPr>
        <p:grpSpPr>
          <a:xfrm>
            <a:off x="6734759" y="2418321"/>
            <a:ext cx="2335319" cy="2166195"/>
            <a:chOff x="5883859" y="2468552"/>
            <a:chExt cx="2335319" cy="2166195"/>
          </a:xfrm>
        </p:grpSpPr>
        <p:sp>
          <p:nvSpPr>
            <p:cNvPr id="11" name="Freeform 71">
              <a:extLst>
                <a:ext uri="{FF2B5EF4-FFF2-40B4-BE49-F238E27FC236}">
                  <a16:creationId xmlns:a16="http://schemas.microsoft.com/office/drawing/2014/main" id="{8388906D-CCC1-41B7-B8A7-8AEA51610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859" y="2920627"/>
              <a:ext cx="1190782" cy="1136468"/>
            </a:xfrm>
            <a:custGeom>
              <a:avLst/>
              <a:gdLst>
                <a:gd name="T0" fmla="*/ 84 w 206"/>
                <a:gd name="T1" fmla="*/ 143 h 181"/>
                <a:gd name="T2" fmla="*/ 37 w 206"/>
                <a:gd name="T3" fmla="*/ 168 h 181"/>
                <a:gd name="T4" fmla="*/ 12 w 206"/>
                <a:gd name="T5" fmla="*/ 181 h 181"/>
                <a:gd name="T6" fmla="*/ 0 w 206"/>
                <a:gd name="T7" fmla="*/ 181 h 181"/>
                <a:gd name="T8" fmla="*/ 4 w 206"/>
                <a:gd name="T9" fmla="*/ 176 h 181"/>
                <a:gd name="T10" fmla="*/ 8 w 206"/>
                <a:gd name="T11" fmla="*/ 168 h 181"/>
                <a:gd name="T12" fmla="*/ 21 w 206"/>
                <a:gd name="T13" fmla="*/ 160 h 181"/>
                <a:gd name="T14" fmla="*/ 33 w 206"/>
                <a:gd name="T15" fmla="*/ 147 h 181"/>
                <a:gd name="T16" fmla="*/ 67 w 206"/>
                <a:gd name="T17" fmla="*/ 122 h 181"/>
                <a:gd name="T18" fmla="*/ 92 w 206"/>
                <a:gd name="T19" fmla="*/ 101 h 181"/>
                <a:gd name="T20" fmla="*/ 130 w 206"/>
                <a:gd name="T21" fmla="*/ 54 h 181"/>
                <a:gd name="T22" fmla="*/ 143 w 206"/>
                <a:gd name="T23" fmla="*/ 38 h 181"/>
                <a:gd name="T24" fmla="*/ 147 w 206"/>
                <a:gd name="T25" fmla="*/ 33 h 181"/>
                <a:gd name="T26" fmla="*/ 143 w 206"/>
                <a:gd name="T27" fmla="*/ 33 h 181"/>
                <a:gd name="T28" fmla="*/ 130 w 206"/>
                <a:gd name="T29" fmla="*/ 38 h 181"/>
                <a:gd name="T30" fmla="*/ 117 w 206"/>
                <a:gd name="T31" fmla="*/ 42 h 181"/>
                <a:gd name="T32" fmla="*/ 96 w 206"/>
                <a:gd name="T33" fmla="*/ 46 h 181"/>
                <a:gd name="T34" fmla="*/ 75 w 206"/>
                <a:gd name="T35" fmla="*/ 54 h 181"/>
                <a:gd name="T36" fmla="*/ 58 w 206"/>
                <a:gd name="T37" fmla="*/ 59 h 181"/>
                <a:gd name="T38" fmla="*/ 50 w 206"/>
                <a:gd name="T39" fmla="*/ 59 h 181"/>
                <a:gd name="T40" fmla="*/ 42 w 206"/>
                <a:gd name="T41" fmla="*/ 59 h 181"/>
                <a:gd name="T42" fmla="*/ 25 w 206"/>
                <a:gd name="T43" fmla="*/ 46 h 181"/>
                <a:gd name="T44" fmla="*/ 16 w 206"/>
                <a:gd name="T45" fmla="*/ 38 h 181"/>
                <a:gd name="T46" fmla="*/ 29 w 206"/>
                <a:gd name="T47" fmla="*/ 29 h 181"/>
                <a:gd name="T48" fmla="*/ 50 w 206"/>
                <a:gd name="T49" fmla="*/ 29 h 181"/>
                <a:gd name="T50" fmla="*/ 80 w 206"/>
                <a:gd name="T51" fmla="*/ 25 h 181"/>
                <a:gd name="T52" fmla="*/ 113 w 206"/>
                <a:gd name="T53" fmla="*/ 17 h 181"/>
                <a:gd name="T54" fmla="*/ 143 w 206"/>
                <a:gd name="T55" fmla="*/ 8 h 181"/>
                <a:gd name="T56" fmla="*/ 164 w 206"/>
                <a:gd name="T57" fmla="*/ 0 h 181"/>
                <a:gd name="T58" fmla="*/ 176 w 206"/>
                <a:gd name="T59" fmla="*/ 0 h 181"/>
                <a:gd name="T60" fmla="*/ 189 w 206"/>
                <a:gd name="T61" fmla="*/ 4 h 181"/>
                <a:gd name="T62" fmla="*/ 197 w 206"/>
                <a:gd name="T63" fmla="*/ 12 h 181"/>
                <a:gd name="T64" fmla="*/ 202 w 206"/>
                <a:gd name="T65" fmla="*/ 17 h 181"/>
                <a:gd name="T66" fmla="*/ 202 w 206"/>
                <a:gd name="T67" fmla="*/ 25 h 181"/>
                <a:gd name="T68" fmla="*/ 193 w 206"/>
                <a:gd name="T69" fmla="*/ 29 h 181"/>
                <a:gd name="T70" fmla="*/ 181 w 206"/>
                <a:gd name="T71" fmla="*/ 42 h 181"/>
                <a:gd name="T72" fmla="*/ 159 w 206"/>
                <a:gd name="T73" fmla="*/ 71 h 181"/>
                <a:gd name="T74" fmla="*/ 130 w 206"/>
                <a:gd name="T75" fmla="*/ 105 h 181"/>
                <a:gd name="T76" fmla="*/ 96 w 206"/>
                <a:gd name="T77" fmla="*/ 13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6" h="181">
                  <a:moveTo>
                    <a:pt x="96" y="130"/>
                  </a:moveTo>
                  <a:lnTo>
                    <a:pt x="84" y="143"/>
                  </a:lnTo>
                  <a:lnTo>
                    <a:pt x="67" y="151"/>
                  </a:lnTo>
                  <a:lnTo>
                    <a:pt x="37" y="168"/>
                  </a:lnTo>
                  <a:lnTo>
                    <a:pt x="21" y="176"/>
                  </a:lnTo>
                  <a:lnTo>
                    <a:pt x="12" y="181"/>
                  </a:lnTo>
                  <a:lnTo>
                    <a:pt x="4" y="181"/>
                  </a:lnTo>
                  <a:lnTo>
                    <a:pt x="0" y="181"/>
                  </a:lnTo>
                  <a:lnTo>
                    <a:pt x="0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21" y="160"/>
                  </a:lnTo>
                  <a:lnTo>
                    <a:pt x="25" y="151"/>
                  </a:lnTo>
                  <a:lnTo>
                    <a:pt x="33" y="147"/>
                  </a:lnTo>
                  <a:lnTo>
                    <a:pt x="50" y="134"/>
                  </a:lnTo>
                  <a:lnTo>
                    <a:pt x="67" y="122"/>
                  </a:lnTo>
                  <a:lnTo>
                    <a:pt x="80" y="109"/>
                  </a:lnTo>
                  <a:lnTo>
                    <a:pt x="92" y="101"/>
                  </a:lnTo>
                  <a:lnTo>
                    <a:pt x="109" y="80"/>
                  </a:lnTo>
                  <a:lnTo>
                    <a:pt x="130" y="54"/>
                  </a:lnTo>
                  <a:lnTo>
                    <a:pt x="138" y="46"/>
                  </a:lnTo>
                  <a:lnTo>
                    <a:pt x="143" y="38"/>
                  </a:lnTo>
                  <a:lnTo>
                    <a:pt x="143" y="33"/>
                  </a:lnTo>
                  <a:lnTo>
                    <a:pt x="147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38" y="33"/>
                  </a:lnTo>
                  <a:lnTo>
                    <a:pt x="130" y="38"/>
                  </a:lnTo>
                  <a:lnTo>
                    <a:pt x="126" y="38"/>
                  </a:lnTo>
                  <a:lnTo>
                    <a:pt x="117" y="42"/>
                  </a:lnTo>
                  <a:lnTo>
                    <a:pt x="109" y="42"/>
                  </a:lnTo>
                  <a:lnTo>
                    <a:pt x="96" y="46"/>
                  </a:lnTo>
                  <a:lnTo>
                    <a:pt x="84" y="50"/>
                  </a:lnTo>
                  <a:lnTo>
                    <a:pt x="75" y="54"/>
                  </a:lnTo>
                  <a:lnTo>
                    <a:pt x="67" y="54"/>
                  </a:lnTo>
                  <a:lnTo>
                    <a:pt x="58" y="59"/>
                  </a:lnTo>
                  <a:lnTo>
                    <a:pt x="54" y="59"/>
                  </a:lnTo>
                  <a:lnTo>
                    <a:pt x="50" y="59"/>
                  </a:lnTo>
                  <a:lnTo>
                    <a:pt x="46" y="59"/>
                  </a:lnTo>
                  <a:lnTo>
                    <a:pt x="42" y="59"/>
                  </a:lnTo>
                  <a:lnTo>
                    <a:pt x="33" y="54"/>
                  </a:lnTo>
                  <a:lnTo>
                    <a:pt x="25" y="46"/>
                  </a:lnTo>
                  <a:lnTo>
                    <a:pt x="21" y="42"/>
                  </a:lnTo>
                  <a:lnTo>
                    <a:pt x="16" y="38"/>
                  </a:lnTo>
                  <a:lnTo>
                    <a:pt x="16" y="33"/>
                  </a:lnTo>
                  <a:lnTo>
                    <a:pt x="29" y="29"/>
                  </a:lnTo>
                  <a:lnTo>
                    <a:pt x="42" y="29"/>
                  </a:lnTo>
                  <a:lnTo>
                    <a:pt x="50" y="29"/>
                  </a:lnTo>
                  <a:lnTo>
                    <a:pt x="63" y="29"/>
                  </a:lnTo>
                  <a:lnTo>
                    <a:pt x="80" y="25"/>
                  </a:lnTo>
                  <a:lnTo>
                    <a:pt x="96" y="21"/>
                  </a:lnTo>
                  <a:lnTo>
                    <a:pt x="113" y="17"/>
                  </a:lnTo>
                  <a:lnTo>
                    <a:pt x="130" y="12"/>
                  </a:lnTo>
                  <a:lnTo>
                    <a:pt x="143" y="8"/>
                  </a:lnTo>
                  <a:lnTo>
                    <a:pt x="151" y="4"/>
                  </a:lnTo>
                  <a:lnTo>
                    <a:pt x="164" y="0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9" y="4"/>
                  </a:lnTo>
                  <a:lnTo>
                    <a:pt x="193" y="8"/>
                  </a:lnTo>
                  <a:lnTo>
                    <a:pt x="197" y="12"/>
                  </a:lnTo>
                  <a:lnTo>
                    <a:pt x="202" y="17"/>
                  </a:lnTo>
                  <a:lnTo>
                    <a:pt x="202" y="17"/>
                  </a:lnTo>
                  <a:lnTo>
                    <a:pt x="206" y="21"/>
                  </a:lnTo>
                  <a:lnTo>
                    <a:pt x="202" y="25"/>
                  </a:lnTo>
                  <a:lnTo>
                    <a:pt x="197" y="29"/>
                  </a:lnTo>
                  <a:lnTo>
                    <a:pt x="193" y="29"/>
                  </a:lnTo>
                  <a:lnTo>
                    <a:pt x="189" y="33"/>
                  </a:lnTo>
                  <a:lnTo>
                    <a:pt x="181" y="42"/>
                  </a:lnTo>
                  <a:lnTo>
                    <a:pt x="172" y="54"/>
                  </a:lnTo>
                  <a:lnTo>
                    <a:pt x="159" y="71"/>
                  </a:lnTo>
                  <a:lnTo>
                    <a:pt x="143" y="88"/>
                  </a:lnTo>
                  <a:lnTo>
                    <a:pt x="130" y="105"/>
                  </a:lnTo>
                  <a:lnTo>
                    <a:pt x="113" y="118"/>
                  </a:lnTo>
                  <a:lnTo>
                    <a:pt x="96" y="130"/>
                  </a:lnTo>
                  <a:lnTo>
                    <a:pt x="96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2">
              <a:extLst>
                <a:ext uri="{FF2B5EF4-FFF2-40B4-BE49-F238E27FC236}">
                  <a16:creationId xmlns:a16="http://schemas.microsoft.com/office/drawing/2014/main" id="{2154D5A3-D8FC-4C81-A521-4E72E96B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323" y="3391541"/>
              <a:ext cx="98270" cy="1061122"/>
            </a:xfrm>
            <a:custGeom>
              <a:avLst/>
              <a:gdLst>
                <a:gd name="T0" fmla="*/ 17 w 17"/>
                <a:gd name="T1" fmla="*/ 110 h 169"/>
                <a:gd name="T2" fmla="*/ 17 w 17"/>
                <a:gd name="T3" fmla="*/ 118 h 169"/>
                <a:gd name="T4" fmla="*/ 17 w 17"/>
                <a:gd name="T5" fmla="*/ 127 h 169"/>
                <a:gd name="T6" fmla="*/ 13 w 17"/>
                <a:gd name="T7" fmla="*/ 148 h 169"/>
                <a:gd name="T8" fmla="*/ 13 w 17"/>
                <a:gd name="T9" fmla="*/ 156 h 169"/>
                <a:gd name="T10" fmla="*/ 13 w 17"/>
                <a:gd name="T11" fmla="*/ 160 h 169"/>
                <a:gd name="T12" fmla="*/ 8 w 17"/>
                <a:gd name="T13" fmla="*/ 165 h 169"/>
                <a:gd name="T14" fmla="*/ 8 w 17"/>
                <a:gd name="T15" fmla="*/ 169 h 169"/>
                <a:gd name="T16" fmla="*/ 8 w 17"/>
                <a:gd name="T17" fmla="*/ 169 h 169"/>
                <a:gd name="T18" fmla="*/ 8 w 17"/>
                <a:gd name="T19" fmla="*/ 165 h 169"/>
                <a:gd name="T20" fmla="*/ 4 w 17"/>
                <a:gd name="T21" fmla="*/ 165 h 169"/>
                <a:gd name="T22" fmla="*/ 4 w 17"/>
                <a:gd name="T23" fmla="*/ 156 h 169"/>
                <a:gd name="T24" fmla="*/ 4 w 17"/>
                <a:gd name="T25" fmla="*/ 152 h 169"/>
                <a:gd name="T26" fmla="*/ 0 w 17"/>
                <a:gd name="T27" fmla="*/ 148 h 169"/>
                <a:gd name="T28" fmla="*/ 0 w 17"/>
                <a:gd name="T29" fmla="*/ 148 h 169"/>
                <a:gd name="T30" fmla="*/ 0 w 17"/>
                <a:gd name="T31" fmla="*/ 144 h 169"/>
                <a:gd name="T32" fmla="*/ 0 w 17"/>
                <a:gd name="T33" fmla="*/ 144 h 169"/>
                <a:gd name="T34" fmla="*/ 0 w 17"/>
                <a:gd name="T35" fmla="*/ 139 h 169"/>
                <a:gd name="T36" fmla="*/ 0 w 17"/>
                <a:gd name="T37" fmla="*/ 131 h 169"/>
                <a:gd name="T38" fmla="*/ 4 w 17"/>
                <a:gd name="T39" fmla="*/ 127 h 169"/>
                <a:gd name="T40" fmla="*/ 4 w 17"/>
                <a:gd name="T41" fmla="*/ 118 h 169"/>
                <a:gd name="T42" fmla="*/ 4 w 17"/>
                <a:gd name="T43" fmla="*/ 110 h 169"/>
                <a:gd name="T44" fmla="*/ 4 w 17"/>
                <a:gd name="T45" fmla="*/ 101 h 169"/>
                <a:gd name="T46" fmla="*/ 4 w 17"/>
                <a:gd name="T47" fmla="*/ 85 h 169"/>
                <a:gd name="T48" fmla="*/ 4 w 17"/>
                <a:gd name="T49" fmla="*/ 68 h 169"/>
                <a:gd name="T50" fmla="*/ 8 w 17"/>
                <a:gd name="T51" fmla="*/ 51 h 169"/>
                <a:gd name="T52" fmla="*/ 8 w 17"/>
                <a:gd name="T53" fmla="*/ 26 h 169"/>
                <a:gd name="T54" fmla="*/ 8 w 17"/>
                <a:gd name="T55" fmla="*/ 0 h 169"/>
                <a:gd name="T56" fmla="*/ 8 w 17"/>
                <a:gd name="T57" fmla="*/ 5 h 169"/>
                <a:gd name="T58" fmla="*/ 13 w 17"/>
                <a:gd name="T59" fmla="*/ 9 h 169"/>
                <a:gd name="T60" fmla="*/ 17 w 17"/>
                <a:gd name="T61" fmla="*/ 13 h 169"/>
                <a:gd name="T62" fmla="*/ 17 w 17"/>
                <a:gd name="T63" fmla="*/ 13 h 169"/>
                <a:gd name="T64" fmla="*/ 17 w 17"/>
                <a:gd name="T65" fmla="*/ 17 h 169"/>
                <a:gd name="T66" fmla="*/ 17 w 17"/>
                <a:gd name="T67" fmla="*/ 17 h 169"/>
                <a:gd name="T68" fmla="*/ 17 w 17"/>
                <a:gd name="T69" fmla="*/ 26 h 169"/>
                <a:gd name="T70" fmla="*/ 17 w 17"/>
                <a:gd name="T71" fmla="*/ 30 h 169"/>
                <a:gd name="T72" fmla="*/ 17 w 17"/>
                <a:gd name="T73" fmla="*/ 38 h 169"/>
                <a:gd name="T74" fmla="*/ 17 w 17"/>
                <a:gd name="T75" fmla="*/ 47 h 169"/>
                <a:gd name="T76" fmla="*/ 17 w 17"/>
                <a:gd name="T77" fmla="*/ 55 h 169"/>
                <a:gd name="T78" fmla="*/ 13 w 17"/>
                <a:gd name="T79" fmla="*/ 76 h 169"/>
                <a:gd name="T80" fmla="*/ 13 w 17"/>
                <a:gd name="T81" fmla="*/ 93 h 169"/>
                <a:gd name="T82" fmla="*/ 13 w 17"/>
                <a:gd name="T83" fmla="*/ 106 h 169"/>
                <a:gd name="T84" fmla="*/ 17 w 17"/>
                <a:gd name="T85" fmla="*/ 110 h 169"/>
                <a:gd name="T86" fmla="*/ 17 w 17"/>
                <a:gd name="T87" fmla="*/ 11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" h="169">
                  <a:moveTo>
                    <a:pt x="17" y="110"/>
                  </a:moveTo>
                  <a:lnTo>
                    <a:pt x="17" y="118"/>
                  </a:lnTo>
                  <a:lnTo>
                    <a:pt x="17" y="127"/>
                  </a:lnTo>
                  <a:lnTo>
                    <a:pt x="13" y="148"/>
                  </a:lnTo>
                  <a:lnTo>
                    <a:pt x="13" y="156"/>
                  </a:lnTo>
                  <a:lnTo>
                    <a:pt x="13" y="160"/>
                  </a:lnTo>
                  <a:lnTo>
                    <a:pt x="8" y="165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5"/>
                  </a:lnTo>
                  <a:lnTo>
                    <a:pt x="4" y="165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4" y="127"/>
                  </a:lnTo>
                  <a:lnTo>
                    <a:pt x="4" y="118"/>
                  </a:lnTo>
                  <a:lnTo>
                    <a:pt x="4" y="110"/>
                  </a:lnTo>
                  <a:lnTo>
                    <a:pt x="4" y="101"/>
                  </a:lnTo>
                  <a:lnTo>
                    <a:pt x="4" y="85"/>
                  </a:lnTo>
                  <a:lnTo>
                    <a:pt x="4" y="68"/>
                  </a:lnTo>
                  <a:lnTo>
                    <a:pt x="8" y="51"/>
                  </a:lnTo>
                  <a:lnTo>
                    <a:pt x="8" y="26"/>
                  </a:lnTo>
                  <a:lnTo>
                    <a:pt x="8" y="0"/>
                  </a:lnTo>
                  <a:lnTo>
                    <a:pt x="8" y="5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17" y="30"/>
                  </a:lnTo>
                  <a:lnTo>
                    <a:pt x="17" y="38"/>
                  </a:lnTo>
                  <a:lnTo>
                    <a:pt x="17" y="47"/>
                  </a:lnTo>
                  <a:lnTo>
                    <a:pt x="17" y="55"/>
                  </a:lnTo>
                  <a:lnTo>
                    <a:pt x="13" y="76"/>
                  </a:lnTo>
                  <a:lnTo>
                    <a:pt x="13" y="93"/>
                  </a:lnTo>
                  <a:lnTo>
                    <a:pt x="13" y="106"/>
                  </a:lnTo>
                  <a:lnTo>
                    <a:pt x="17" y="110"/>
                  </a:lnTo>
                  <a:lnTo>
                    <a:pt x="17" y="11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3">
              <a:extLst>
                <a:ext uri="{FF2B5EF4-FFF2-40B4-BE49-F238E27FC236}">
                  <a16:creationId xmlns:a16="http://schemas.microsoft.com/office/drawing/2014/main" id="{01E59E84-8A60-4F55-87AE-AA556B55A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955" y="3259683"/>
              <a:ext cx="393074" cy="345337"/>
            </a:xfrm>
            <a:custGeom>
              <a:avLst/>
              <a:gdLst>
                <a:gd name="T0" fmla="*/ 0 w 68"/>
                <a:gd name="T1" fmla="*/ 51 h 55"/>
                <a:gd name="T2" fmla="*/ 13 w 68"/>
                <a:gd name="T3" fmla="*/ 34 h 55"/>
                <a:gd name="T4" fmla="*/ 22 w 68"/>
                <a:gd name="T5" fmla="*/ 21 h 55"/>
                <a:gd name="T6" fmla="*/ 30 w 68"/>
                <a:gd name="T7" fmla="*/ 13 h 55"/>
                <a:gd name="T8" fmla="*/ 30 w 68"/>
                <a:gd name="T9" fmla="*/ 9 h 55"/>
                <a:gd name="T10" fmla="*/ 30 w 68"/>
                <a:gd name="T11" fmla="*/ 5 h 55"/>
                <a:gd name="T12" fmla="*/ 30 w 68"/>
                <a:gd name="T13" fmla="*/ 0 h 55"/>
                <a:gd name="T14" fmla="*/ 34 w 68"/>
                <a:gd name="T15" fmla="*/ 0 h 55"/>
                <a:gd name="T16" fmla="*/ 34 w 68"/>
                <a:gd name="T17" fmla="*/ 0 h 55"/>
                <a:gd name="T18" fmla="*/ 47 w 68"/>
                <a:gd name="T19" fmla="*/ 0 h 55"/>
                <a:gd name="T20" fmla="*/ 51 w 68"/>
                <a:gd name="T21" fmla="*/ 5 h 55"/>
                <a:gd name="T22" fmla="*/ 55 w 68"/>
                <a:gd name="T23" fmla="*/ 5 h 55"/>
                <a:gd name="T24" fmla="*/ 59 w 68"/>
                <a:gd name="T25" fmla="*/ 9 h 55"/>
                <a:gd name="T26" fmla="*/ 64 w 68"/>
                <a:gd name="T27" fmla="*/ 13 h 55"/>
                <a:gd name="T28" fmla="*/ 68 w 68"/>
                <a:gd name="T29" fmla="*/ 17 h 55"/>
                <a:gd name="T30" fmla="*/ 68 w 68"/>
                <a:gd name="T31" fmla="*/ 17 h 55"/>
                <a:gd name="T32" fmla="*/ 68 w 68"/>
                <a:gd name="T33" fmla="*/ 21 h 55"/>
                <a:gd name="T34" fmla="*/ 64 w 68"/>
                <a:gd name="T35" fmla="*/ 21 h 55"/>
                <a:gd name="T36" fmla="*/ 59 w 68"/>
                <a:gd name="T37" fmla="*/ 26 h 55"/>
                <a:gd name="T38" fmla="*/ 55 w 68"/>
                <a:gd name="T39" fmla="*/ 30 h 55"/>
                <a:gd name="T40" fmla="*/ 47 w 68"/>
                <a:gd name="T41" fmla="*/ 34 h 55"/>
                <a:gd name="T42" fmla="*/ 38 w 68"/>
                <a:gd name="T43" fmla="*/ 43 h 55"/>
                <a:gd name="T44" fmla="*/ 30 w 68"/>
                <a:gd name="T45" fmla="*/ 47 h 55"/>
                <a:gd name="T46" fmla="*/ 17 w 68"/>
                <a:gd name="T47" fmla="*/ 55 h 55"/>
                <a:gd name="T48" fmla="*/ 0 w 68"/>
                <a:gd name="T49" fmla="*/ 51 h 55"/>
                <a:gd name="T50" fmla="*/ 0 w 68"/>
                <a:gd name="T51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" h="55">
                  <a:moveTo>
                    <a:pt x="0" y="51"/>
                  </a:moveTo>
                  <a:lnTo>
                    <a:pt x="13" y="34"/>
                  </a:lnTo>
                  <a:lnTo>
                    <a:pt x="22" y="21"/>
                  </a:lnTo>
                  <a:lnTo>
                    <a:pt x="30" y="13"/>
                  </a:lnTo>
                  <a:lnTo>
                    <a:pt x="30" y="9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59" y="9"/>
                  </a:lnTo>
                  <a:lnTo>
                    <a:pt x="64" y="13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21"/>
                  </a:lnTo>
                  <a:lnTo>
                    <a:pt x="64" y="21"/>
                  </a:lnTo>
                  <a:lnTo>
                    <a:pt x="59" y="26"/>
                  </a:lnTo>
                  <a:lnTo>
                    <a:pt x="55" y="30"/>
                  </a:lnTo>
                  <a:lnTo>
                    <a:pt x="47" y="34"/>
                  </a:lnTo>
                  <a:lnTo>
                    <a:pt x="38" y="43"/>
                  </a:lnTo>
                  <a:lnTo>
                    <a:pt x="30" y="47"/>
                  </a:lnTo>
                  <a:lnTo>
                    <a:pt x="17" y="55"/>
                  </a:lnTo>
                  <a:lnTo>
                    <a:pt x="0" y="51"/>
                  </a:lnTo>
                  <a:lnTo>
                    <a:pt x="0" y="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4">
              <a:extLst>
                <a:ext uri="{FF2B5EF4-FFF2-40B4-BE49-F238E27FC236}">
                  <a16:creationId xmlns:a16="http://schemas.microsoft.com/office/drawing/2014/main" id="{9A302716-B8C1-4D2B-A609-9647A2EA7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567" y="3498279"/>
              <a:ext cx="491344" cy="370452"/>
            </a:xfrm>
            <a:custGeom>
              <a:avLst/>
              <a:gdLst>
                <a:gd name="T0" fmla="*/ 80 w 85"/>
                <a:gd name="T1" fmla="*/ 51 h 59"/>
                <a:gd name="T2" fmla="*/ 76 w 85"/>
                <a:gd name="T3" fmla="*/ 55 h 59"/>
                <a:gd name="T4" fmla="*/ 76 w 85"/>
                <a:gd name="T5" fmla="*/ 55 h 59"/>
                <a:gd name="T6" fmla="*/ 72 w 85"/>
                <a:gd name="T7" fmla="*/ 59 h 59"/>
                <a:gd name="T8" fmla="*/ 68 w 85"/>
                <a:gd name="T9" fmla="*/ 59 h 59"/>
                <a:gd name="T10" fmla="*/ 68 w 85"/>
                <a:gd name="T11" fmla="*/ 59 h 59"/>
                <a:gd name="T12" fmla="*/ 64 w 85"/>
                <a:gd name="T13" fmla="*/ 55 h 59"/>
                <a:gd name="T14" fmla="*/ 55 w 85"/>
                <a:gd name="T15" fmla="*/ 51 h 59"/>
                <a:gd name="T16" fmla="*/ 51 w 85"/>
                <a:gd name="T17" fmla="*/ 42 h 59"/>
                <a:gd name="T18" fmla="*/ 38 w 85"/>
                <a:gd name="T19" fmla="*/ 34 h 59"/>
                <a:gd name="T20" fmla="*/ 30 w 85"/>
                <a:gd name="T21" fmla="*/ 26 h 59"/>
                <a:gd name="T22" fmla="*/ 17 w 85"/>
                <a:gd name="T23" fmla="*/ 13 h 59"/>
                <a:gd name="T24" fmla="*/ 0 w 85"/>
                <a:gd name="T25" fmla="*/ 0 h 59"/>
                <a:gd name="T26" fmla="*/ 17 w 85"/>
                <a:gd name="T27" fmla="*/ 0 h 59"/>
                <a:gd name="T28" fmla="*/ 30 w 85"/>
                <a:gd name="T29" fmla="*/ 0 h 59"/>
                <a:gd name="T30" fmla="*/ 51 w 85"/>
                <a:gd name="T31" fmla="*/ 9 h 59"/>
                <a:gd name="T32" fmla="*/ 64 w 85"/>
                <a:gd name="T33" fmla="*/ 13 h 59"/>
                <a:gd name="T34" fmla="*/ 68 w 85"/>
                <a:gd name="T35" fmla="*/ 17 h 59"/>
                <a:gd name="T36" fmla="*/ 76 w 85"/>
                <a:gd name="T37" fmla="*/ 21 h 59"/>
                <a:gd name="T38" fmla="*/ 80 w 85"/>
                <a:gd name="T39" fmla="*/ 30 h 59"/>
                <a:gd name="T40" fmla="*/ 85 w 85"/>
                <a:gd name="T41" fmla="*/ 34 h 59"/>
                <a:gd name="T42" fmla="*/ 85 w 85"/>
                <a:gd name="T43" fmla="*/ 42 h 59"/>
                <a:gd name="T44" fmla="*/ 85 w 85"/>
                <a:gd name="T45" fmla="*/ 47 h 59"/>
                <a:gd name="T46" fmla="*/ 80 w 85"/>
                <a:gd name="T47" fmla="*/ 51 h 59"/>
                <a:gd name="T48" fmla="*/ 80 w 85"/>
                <a:gd name="T49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59">
                  <a:moveTo>
                    <a:pt x="80" y="51"/>
                  </a:moveTo>
                  <a:lnTo>
                    <a:pt x="76" y="55"/>
                  </a:lnTo>
                  <a:lnTo>
                    <a:pt x="76" y="55"/>
                  </a:lnTo>
                  <a:lnTo>
                    <a:pt x="72" y="59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4" y="55"/>
                  </a:lnTo>
                  <a:lnTo>
                    <a:pt x="55" y="51"/>
                  </a:lnTo>
                  <a:lnTo>
                    <a:pt x="51" y="42"/>
                  </a:lnTo>
                  <a:lnTo>
                    <a:pt x="38" y="34"/>
                  </a:lnTo>
                  <a:lnTo>
                    <a:pt x="30" y="26"/>
                  </a:lnTo>
                  <a:lnTo>
                    <a:pt x="17" y="13"/>
                  </a:lnTo>
                  <a:lnTo>
                    <a:pt x="0" y="0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51" y="9"/>
                  </a:lnTo>
                  <a:lnTo>
                    <a:pt x="64" y="13"/>
                  </a:lnTo>
                  <a:lnTo>
                    <a:pt x="68" y="17"/>
                  </a:lnTo>
                  <a:lnTo>
                    <a:pt x="76" y="21"/>
                  </a:lnTo>
                  <a:lnTo>
                    <a:pt x="80" y="30"/>
                  </a:lnTo>
                  <a:lnTo>
                    <a:pt x="85" y="34"/>
                  </a:lnTo>
                  <a:lnTo>
                    <a:pt x="85" y="42"/>
                  </a:lnTo>
                  <a:lnTo>
                    <a:pt x="85" y="47"/>
                  </a:lnTo>
                  <a:lnTo>
                    <a:pt x="80" y="51"/>
                  </a:lnTo>
                  <a:lnTo>
                    <a:pt x="80" y="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5">
              <a:extLst>
                <a:ext uri="{FF2B5EF4-FFF2-40B4-BE49-F238E27FC236}">
                  <a16:creationId xmlns:a16="http://schemas.microsoft.com/office/drawing/2014/main" id="{E8E84536-4A0E-4202-B421-5BBF69CF2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273" y="2468552"/>
              <a:ext cx="901757" cy="791131"/>
            </a:xfrm>
            <a:custGeom>
              <a:avLst/>
              <a:gdLst>
                <a:gd name="T0" fmla="*/ 156 w 156"/>
                <a:gd name="T1" fmla="*/ 30 h 126"/>
                <a:gd name="T2" fmla="*/ 156 w 156"/>
                <a:gd name="T3" fmla="*/ 34 h 126"/>
                <a:gd name="T4" fmla="*/ 152 w 156"/>
                <a:gd name="T5" fmla="*/ 38 h 126"/>
                <a:gd name="T6" fmla="*/ 139 w 156"/>
                <a:gd name="T7" fmla="*/ 47 h 126"/>
                <a:gd name="T8" fmla="*/ 126 w 156"/>
                <a:gd name="T9" fmla="*/ 59 h 126"/>
                <a:gd name="T10" fmla="*/ 114 w 156"/>
                <a:gd name="T11" fmla="*/ 68 h 126"/>
                <a:gd name="T12" fmla="*/ 101 w 156"/>
                <a:gd name="T13" fmla="*/ 80 h 126"/>
                <a:gd name="T14" fmla="*/ 89 w 156"/>
                <a:gd name="T15" fmla="*/ 89 h 126"/>
                <a:gd name="T16" fmla="*/ 80 w 156"/>
                <a:gd name="T17" fmla="*/ 93 h 126"/>
                <a:gd name="T18" fmla="*/ 55 w 156"/>
                <a:gd name="T19" fmla="*/ 105 h 126"/>
                <a:gd name="T20" fmla="*/ 30 w 156"/>
                <a:gd name="T21" fmla="*/ 118 h 126"/>
                <a:gd name="T22" fmla="*/ 17 w 156"/>
                <a:gd name="T23" fmla="*/ 122 h 126"/>
                <a:gd name="T24" fmla="*/ 9 w 156"/>
                <a:gd name="T25" fmla="*/ 126 h 126"/>
                <a:gd name="T26" fmla="*/ 0 w 156"/>
                <a:gd name="T27" fmla="*/ 126 h 126"/>
                <a:gd name="T28" fmla="*/ 0 w 156"/>
                <a:gd name="T29" fmla="*/ 122 h 126"/>
                <a:gd name="T30" fmla="*/ 0 w 156"/>
                <a:gd name="T31" fmla="*/ 122 h 126"/>
                <a:gd name="T32" fmla="*/ 0 w 156"/>
                <a:gd name="T33" fmla="*/ 122 h 126"/>
                <a:gd name="T34" fmla="*/ 0 w 156"/>
                <a:gd name="T35" fmla="*/ 118 h 126"/>
                <a:gd name="T36" fmla="*/ 4 w 156"/>
                <a:gd name="T37" fmla="*/ 114 h 126"/>
                <a:gd name="T38" fmla="*/ 9 w 156"/>
                <a:gd name="T39" fmla="*/ 110 h 126"/>
                <a:gd name="T40" fmla="*/ 17 w 156"/>
                <a:gd name="T41" fmla="*/ 105 h 126"/>
                <a:gd name="T42" fmla="*/ 25 w 156"/>
                <a:gd name="T43" fmla="*/ 101 h 126"/>
                <a:gd name="T44" fmla="*/ 34 w 156"/>
                <a:gd name="T45" fmla="*/ 93 h 126"/>
                <a:gd name="T46" fmla="*/ 51 w 156"/>
                <a:gd name="T47" fmla="*/ 80 h 126"/>
                <a:gd name="T48" fmla="*/ 68 w 156"/>
                <a:gd name="T49" fmla="*/ 68 h 126"/>
                <a:gd name="T50" fmla="*/ 80 w 156"/>
                <a:gd name="T51" fmla="*/ 55 h 126"/>
                <a:gd name="T52" fmla="*/ 97 w 156"/>
                <a:gd name="T53" fmla="*/ 42 h 126"/>
                <a:gd name="T54" fmla="*/ 105 w 156"/>
                <a:gd name="T55" fmla="*/ 34 h 126"/>
                <a:gd name="T56" fmla="*/ 114 w 156"/>
                <a:gd name="T57" fmla="*/ 25 h 126"/>
                <a:gd name="T58" fmla="*/ 114 w 156"/>
                <a:gd name="T59" fmla="*/ 17 h 126"/>
                <a:gd name="T60" fmla="*/ 114 w 156"/>
                <a:gd name="T61" fmla="*/ 13 h 126"/>
                <a:gd name="T62" fmla="*/ 114 w 156"/>
                <a:gd name="T63" fmla="*/ 9 h 126"/>
                <a:gd name="T64" fmla="*/ 114 w 156"/>
                <a:gd name="T65" fmla="*/ 9 h 126"/>
                <a:gd name="T66" fmla="*/ 118 w 156"/>
                <a:gd name="T67" fmla="*/ 4 h 126"/>
                <a:gd name="T68" fmla="*/ 122 w 156"/>
                <a:gd name="T69" fmla="*/ 0 h 126"/>
                <a:gd name="T70" fmla="*/ 126 w 156"/>
                <a:gd name="T71" fmla="*/ 0 h 126"/>
                <a:gd name="T72" fmla="*/ 131 w 156"/>
                <a:gd name="T73" fmla="*/ 4 h 126"/>
                <a:gd name="T74" fmla="*/ 135 w 156"/>
                <a:gd name="T75" fmla="*/ 4 h 126"/>
                <a:gd name="T76" fmla="*/ 143 w 156"/>
                <a:gd name="T77" fmla="*/ 9 h 126"/>
                <a:gd name="T78" fmla="*/ 148 w 156"/>
                <a:gd name="T79" fmla="*/ 17 h 126"/>
                <a:gd name="T80" fmla="*/ 152 w 156"/>
                <a:gd name="T81" fmla="*/ 21 h 126"/>
                <a:gd name="T82" fmla="*/ 156 w 156"/>
                <a:gd name="T83" fmla="*/ 25 h 126"/>
                <a:gd name="T84" fmla="*/ 156 w 156"/>
                <a:gd name="T85" fmla="*/ 30 h 126"/>
                <a:gd name="T86" fmla="*/ 156 w 156"/>
                <a:gd name="T87" fmla="*/ 3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6" h="126">
                  <a:moveTo>
                    <a:pt x="156" y="30"/>
                  </a:moveTo>
                  <a:lnTo>
                    <a:pt x="156" y="34"/>
                  </a:lnTo>
                  <a:lnTo>
                    <a:pt x="152" y="38"/>
                  </a:lnTo>
                  <a:lnTo>
                    <a:pt x="139" y="47"/>
                  </a:lnTo>
                  <a:lnTo>
                    <a:pt x="126" y="59"/>
                  </a:lnTo>
                  <a:lnTo>
                    <a:pt x="114" y="68"/>
                  </a:lnTo>
                  <a:lnTo>
                    <a:pt x="101" y="80"/>
                  </a:lnTo>
                  <a:lnTo>
                    <a:pt x="89" y="89"/>
                  </a:lnTo>
                  <a:lnTo>
                    <a:pt x="80" y="93"/>
                  </a:lnTo>
                  <a:lnTo>
                    <a:pt x="55" y="105"/>
                  </a:lnTo>
                  <a:lnTo>
                    <a:pt x="30" y="118"/>
                  </a:lnTo>
                  <a:lnTo>
                    <a:pt x="17" y="122"/>
                  </a:lnTo>
                  <a:lnTo>
                    <a:pt x="9" y="126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4" y="114"/>
                  </a:lnTo>
                  <a:lnTo>
                    <a:pt x="9" y="110"/>
                  </a:lnTo>
                  <a:lnTo>
                    <a:pt x="17" y="105"/>
                  </a:lnTo>
                  <a:lnTo>
                    <a:pt x="25" y="101"/>
                  </a:lnTo>
                  <a:lnTo>
                    <a:pt x="34" y="93"/>
                  </a:lnTo>
                  <a:lnTo>
                    <a:pt x="51" y="80"/>
                  </a:lnTo>
                  <a:lnTo>
                    <a:pt x="68" y="68"/>
                  </a:lnTo>
                  <a:lnTo>
                    <a:pt x="80" y="55"/>
                  </a:lnTo>
                  <a:lnTo>
                    <a:pt x="97" y="42"/>
                  </a:lnTo>
                  <a:lnTo>
                    <a:pt x="105" y="34"/>
                  </a:lnTo>
                  <a:lnTo>
                    <a:pt x="114" y="25"/>
                  </a:lnTo>
                  <a:lnTo>
                    <a:pt x="114" y="17"/>
                  </a:lnTo>
                  <a:lnTo>
                    <a:pt x="114" y="13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8" y="4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43" y="9"/>
                  </a:lnTo>
                  <a:lnTo>
                    <a:pt x="148" y="17"/>
                  </a:lnTo>
                  <a:lnTo>
                    <a:pt x="152" y="21"/>
                  </a:lnTo>
                  <a:lnTo>
                    <a:pt x="156" y="25"/>
                  </a:lnTo>
                  <a:lnTo>
                    <a:pt x="156" y="30"/>
                  </a:lnTo>
                  <a:lnTo>
                    <a:pt x="156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6">
              <a:extLst>
                <a:ext uri="{FF2B5EF4-FFF2-40B4-BE49-F238E27FC236}">
                  <a16:creationId xmlns:a16="http://schemas.microsoft.com/office/drawing/2014/main" id="{53E25564-10DB-412D-8C5F-B9EF0930B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273" y="3077600"/>
              <a:ext cx="855513" cy="684393"/>
            </a:xfrm>
            <a:custGeom>
              <a:avLst/>
              <a:gdLst>
                <a:gd name="T0" fmla="*/ 105 w 148"/>
                <a:gd name="T1" fmla="*/ 13 h 109"/>
                <a:gd name="T2" fmla="*/ 105 w 148"/>
                <a:gd name="T3" fmla="*/ 8 h 109"/>
                <a:gd name="T4" fmla="*/ 105 w 148"/>
                <a:gd name="T5" fmla="*/ 4 h 109"/>
                <a:gd name="T6" fmla="*/ 105 w 148"/>
                <a:gd name="T7" fmla="*/ 4 h 109"/>
                <a:gd name="T8" fmla="*/ 110 w 148"/>
                <a:gd name="T9" fmla="*/ 0 h 109"/>
                <a:gd name="T10" fmla="*/ 114 w 148"/>
                <a:gd name="T11" fmla="*/ 0 h 109"/>
                <a:gd name="T12" fmla="*/ 118 w 148"/>
                <a:gd name="T13" fmla="*/ 0 h 109"/>
                <a:gd name="T14" fmla="*/ 126 w 148"/>
                <a:gd name="T15" fmla="*/ 0 h 109"/>
                <a:gd name="T16" fmla="*/ 135 w 148"/>
                <a:gd name="T17" fmla="*/ 4 h 109"/>
                <a:gd name="T18" fmla="*/ 139 w 148"/>
                <a:gd name="T19" fmla="*/ 13 h 109"/>
                <a:gd name="T20" fmla="*/ 143 w 148"/>
                <a:gd name="T21" fmla="*/ 17 h 109"/>
                <a:gd name="T22" fmla="*/ 148 w 148"/>
                <a:gd name="T23" fmla="*/ 21 h 109"/>
                <a:gd name="T24" fmla="*/ 148 w 148"/>
                <a:gd name="T25" fmla="*/ 25 h 109"/>
                <a:gd name="T26" fmla="*/ 143 w 148"/>
                <a:gd name="T27" fmla="*/ 29 h 109"/>
                <a:gd name="T28" fmla="*/ 139 w 148"/>
                <a:gd name="T29" fmla="*/ 38 h 109"/>
                <a:gd name="T30" fmla="*/ 135 w 148"/>
                <a:gd name="T31" fmla="*/ 42 h 109"/>
                <a:gd name="T32" fmla="*/ 126 w 148"/>
                <a:gd name="T33" fmla="*/ 46 h 109"/>
                <a:gd name="T34" fmla="*/ 118 w 148"/>
                <a:gd name="T35" fmla="*/ 50 h 109"/>
                <a:gd name="T36" fmla="*/ 110 w 148"/>
                <a:gd name="T37" fmla="*/ 59 h 109"/>
                <a:gd name="T38" fmla="*/ 93 w 148"/>
                <a:gd name="T39" fmla="*/ 67 h 109"/>
                <a:gd name="T40" fmla="*/ 76 w 148"/>
                <a:gd name="T41" fmla="*/ 80 h 109"/>
                <a:gd name="T42" fmla="*/ 59 w 148"/>
                <a:gd name="T43" fmla="*/ 88 h 109"/>
                <a:gd name="T44" fmla="*/ 42 w 148"/>
                <a:gd name="T45" fmla="*/ 97 h 109"/>
                <a:gd name="T46" fmla="*/ 25 w 148"/>
                <a:gd name="T47" fmla="*/ 105 h 109"/>
                <a:gd name="T48" fmla="*/ 13 w 148"/>
                <a:gd name="T49" fmla="*/ 109 h 109"/>
                <a:gd name="T50" fmla="*/ 4 w 148"/>
                <a:gd name="T51" fmla="*/ 109 h 109"/>
                <a:gd name="T52" fmla="*/ 0 w 148"/>
                <a:gd name="T53" fmla="*/ 105 h 109"/>
                <a:gd name="T54" fmla="*/ 0 w 148"/>
                <a:gd name="T55" fmla="*/ 101 h 109"/>
                <a:gd name="T56" fmla="*/ 4 w 148"/>
                <a:gd name="T57" fmla="*/ 97 h 109"/>
                <a:gd name="T58" fmla="*/ 13 w 148"/>
                <a:gd name="T59" fmla="*/ 93 h 109"/>
                <a:gd name="T60" fmla="*/ 21 w 148"/>
                <a:gd name="T61" fmla="*/ 88 h 109"/>
                <a:gd name="T62" fmla="*/ 38 w 148"/>
                <a:gd name="T63" fmla="*/ 76 h 109"/>
                <a:gd name="T64" fmla="*/ 59 w 148"/>
                <a:gd name="T65" fmla="*/ 63 h 109"/>
                <a:gd name="T66" fmla="*/ 76 w 148"/>
                <a:gd name="T67" fmla="*/ 46 h 109"/>
                <a:gd name="T68" fmla="*/ 93 w 148"/>
                <a:gd name="T69" fmla="*/ 34 h 109"/>
                <a:gd name="T70" fmla="*/ 101 w 148"/>
                <a:gd name="T71" fmla="*/ 25 h 109"/>
                <a:gd name="T72" fmla="*/ 105 w 148"/>
                <a:gd name="T73" fmla="*/ 17 h 109"/>
                <a:gd name="T74" fmla="*/ 105 w 148"/>
                <a:gd name="T75" fmla="*/ 13 h 109"/>
                <a:gd name="T76" fmla="*/ 105 w 148"/>
                <a:gd name="T77" fmla="*/ 13 h 109"/>
                <a:gd name="T78" fmla="*/ 105 w 148"/>
                <a:gd name="T79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8" h="109">
                  <a:moveTo>
                    <a:pt x="105" y="13"/>
                  </a:moveTo>
                  <a:lnTo>
                    <a:pt x="105" y="8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6" y="0"/>
                  </a:lnTo>
                  <a:lnTo>
                    <a:pt x="135" y="4"/>
                  </a:lnTo>
                  <a:lnTo>
                    <a:pt x="139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48" y="25"/>
                  </a:lnTo>
                  <a:lnTo>
                    <a:pt x="143" y="29"/>
                  </a:lnTo>
                  <a:lnTo>
                    <a:pt x="139" y="38"/>
                  </a:lnTo>
                  <a:lnTo>
                    <a:pt x="135" y="42"/>
                  </a:lnTo>
                  <a:lnTo>
                    <a:pt x="126" y="46"/>
                  </a:lnTo>
                  <a:lnTo>
                    <a:pt x="118" y="50"/>
                  </a:lnTo>
                  <a:lnTo>
                    <a:pt x="110" y="59"/>
                  </a:lnTo>
                  <a:lnTo>
                    <a:pt x="93" y="67"/>
                  </a:lnTo>
                  <a:lnTo>
                    <a:pt x="76" y="80"/>
                  </a:lnTo>
                  <a:lnTo>
                    <a:pt x="59" y="88"/>
                  </a:lnTo>
                  <a:lnTo>
                    <a:pt x="42" y="97"/>
                  </a:lnTo>
                  <a:lnTo>
                    <a:pt x="25" y="105"/>
                  </a:lnTo>
                  <a:lnTo>
                    <a:pt x="13" y="109"/>
                  </a:lnTo>
                  <a:lnTo>
                    <a:pt x="4" y="109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4" y="97"/>
                  </a:lnTo>
                  <a:lnTo>
                    <a:pt x="13" y="93"/>
                  </a:lnTo>
                  <a:lnTo>
                    <a:pt x="21" y="88"/>
                  </a:lnTo>
                  <a:lnTo>
                    <a:pt x="38" y="76"/>
                  </a:lnTo>
                  <a:lnTo>
                    <a:pt x="59" y="63"/>
                  </a:lnTo>
                  <a:lnTo>
                    <a:pt x="76" y="46"/>
                  </a:lnTo>
                  <a:lnTo>
                    <a:pt x="93" y="34"/>
                  </a:lnTo>
                  <a:lnTo>
                    <a:pt x="101" y="25"/>
                  </a:lnTo>
                  <a:lnTo>
                    <a:pt x="105" y="17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7">
              <a:extLst>
                <a:ext uri="{FF2B5EF4-FFF2-40B4-BE49-F238E27FC236}">
                  <a16:creationId xmlns:a16="http://schemas.microsoft.com/office/drawing/2014/main" id="{8590E896-ED73-47AF-BF35-E1A2F6A64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104" y="3554790"/>
              <a:ext cx="1341074" cy="1079957"/>
            </a:xfrm>
            <a:custGeom>
              <a:avLst/>
              <a:gdLst>
                <a:gd name="T0" fmla="*/ 181 w 232"/>
                <a:gd name="T1" fmla="*/ 38 h 172"/>
                <a:gd name="T2" fmla="*/ 189 w 232"/>
                <a:gd name="T3" fmla="*/ 29 h 172"/>
                <a:gd name="T4" fmla="*/ 189 w 232"/>
                <a:gd name="T5" fmla="*/ 21 h 172"/>
                <a:gd name="T6" fmla="*/ 189 w 232"/>
                <a:gd name="T7" fmla="*/ 17 h 172"/>
                <a:gd name="T8" fmla="*/ 189 w 232"/>
                <a:gd name="T9" fmla="*/ 12 h 172"/>
                <a:gd name="T10" fmla="*/ 189 w 232"/>
                <a:gd name="T11" fmla="*/ 8 h 172"/>
                <a:gd name="T12" fmla="*/ 189 w 232"/>
                <a:gd name="T13" fmla="*/ 4 h 172"/>
                <a:gd name="T14" fmla="*/ 194 w 232"/>
                <a:gd name="T15" fmla="*/ 4 h 172"/>
                <a:gd name="T16" fmla="*/ 198 w 232"/>
                <a:gd name="T17" fmla="*/ 0 h 172"/>
                <a:gd name="T18" fmla="*/ 202 w 232"/>
                <a:gd name="T19" fmla="*/ 0 h 172"/>
                <a:gd name="T20" fmla="*/ 206 w 232"/>
                <a:gd name="T21" fmla="*/ 0 h 172"/>
                <a:gd name="T22" fmla="*/ 215 w 232"/>
                <a:gd name="T23" fmla="*/ 4 h 172"/>
                <a:gd name="T24" fmla="*/ 219 w 232"/>
                <a:gd name="T25" fmla="*/ 8 h 172"/>
                <a:gd name="T26" fmla="*/ 227 w 232"/>
                <a:gd name="T27" fmla="*/ 12 h 172"/>
                <a:gd name="T28" fmla="*/ 232 w 232"/>
                <a:gd name="T29" fmla="*/ 17 h 172"/>
                <a:gd name="T30" fmla="*/ 232 w 232"/>
                <a:gd name="T31" fmla="*/ 25 h 172"/>
                <a:gd name="T32" fmla="*/ 232 w 232"/>
                <a:gd name="T33" fmla="*/ 25 h 172"/>
                <a:gd name="T34" fmla="*/ 232 w 232"/>
                <a:gd name="T35" fmla="*/ 33 h 172"/>
                <a:gd name="T36" fmla="*/ 223 w 232"/>
                <a:gd name="T37" fmla="*/ 42 h 172"/>
                <a:gd name="T38" fmla="*/ 215 w 232"/>
                <a:gd name="T39" fmla="*/ 50 h 172"/>
                <a:gd name="T40" fmla="*/ 202 w 232"/>
                <a:gd name="T41" fmla="*/ 63 h 172"/>
                <a:gd name="T42" fmla="*/ 185 w 232"/>
                <a:gd name="T43" fmla="*/ 80 h 172"/>
                <a:gd name="T44" fmla="*/ 168 w 232"/>
                <a:gd name="T45" fmla="*/ 92 h 172"/>
                <a:gd name="T46" fmla="*/ 152 w 232"/>
                <a:gd name="T47" fmla="*/ 105 h 172"/>
                <a:gd name="T48" fmla="*/ 135 w 232"/>
                <a:gd name="T49" fmla="*/ 118 h 172"/>
                <a:gd name="T50" fmla="*/ 114 w 232"/>
                <a:gd name="T51" fmla="*/ 130 h 172"/>
                <a:gd name="T52" fmla="*/ 93 w 232"/>
                <a:gd name="T53" fmla="*/ 143 h 172"/>
                <a:gd name="T54" fmla="*/ 72 w 232"/>
                <a:gd name="T55" fmla="*/ 151 h 172"/>
                <a:gd name="T56" fmla="*/ 51 w 232"/>
                <a:gd name="T57" fmla="*/ 160 h 172"/>
                <a:gd name="T58" fmla="*/ 38 w 232"/>
                <a:gd name="T59" fmla="*/ 164 h 172"/>
                <a:gd name="T60" fmla="*/ 30 w 232"/>
                <a:gd name="T61" fmla="*/ 164 h 172"/>
                <a:gd name="T62" fmla="*/ 21 w 232"/>
                <a:gd name="T63" fmla="*/ 168 h 172"/>
                <a:gd name="T64" fmla="*/ 13 w 232"/>
                <a:gd name="T65" fmla="*/ 168 h 172"/>
                <a:gd name="T66" fmla="*/ 9 w 232"/>
                <a:gd name="T67" fmla="*/ 172 h 172"/>
                <a:gd name="T68" fmla="*/ 4 w 232"/>
                <a:gd name="T69" fmla="*/ 172 h 172"/>
                <a:gd name="T70" fmla="*/ 4 w 232"/>
                <a:gd name="T71" fmla="*/ 172 h 172"/>
                <a:gd name="T72" fmla="*/ 0 w 232"/>
                <a:gd name="T73" fmla="*/ 168 h 172"/>
                <a:gd name="T74" fmla="*/ 0 w 232"/>
                <a:gd name="T75" fmla="*/ 168 h 172"/>
                <a:gd name="T76" fmla="*/ 0 w 232"/>
                <a:gd name="T77" fmla="*/ 164 h 172"/>
                <a:gd name="T78" fmla="*/ 4 w 232"/>
                <a:gd name="T79" fmla="*/ 164 h 172"/>
                <a:gd name="T80" fmla="*/ 13 w 232"/>
                <a:gd name="T81" fmla="*/ 160 h 172"/>
                <a:gd name="T82" fmla="*/ 17 w 232"/>
                <a:gd name="T83" fmla="*/ 155 h 172"/>
                <a:gd name="T84" fmla="*/ 30 w 232"/>
                <a:gd name="T85" fmla="*/ 147 h 172"/>
                <a:gd name="T86" fmla="*/ 38 w 232"/>
                <a:gd name="T87" fmla="*/ 143 h 172"/>
                <a:gd name="T88" fmla="*/ 51 w 232"/>
                <a:gd name="T89" fmla="*/ 139 h 172"/>
                <a:gd name="T90" fmla="*/ 80 w 232"/>
                <a:gd name="T91" fmla="*/ 122 h 172"/>
                <a:gd name="T92" fmla="*/ 101 w 232"/>
                <a:gd name="T93" fmla="*/ 109 h 172"/>
                <a:gd name="T94" fmla="*/ 122 w 232"/>
                <a:gd name="T95" fmla="*/ 96 h 172"/>
                <a:gd name="T96" fmla="*/ 139 w 232"/>
                <a:gd name="T97" fmla="*/ 80 h 172"/>
                <a:gd name="T98" fmla="*/ 152 w 232"/>
                <a:gd name="T99" fmla="*/ 67 h 172"/>
                <a:gd name="T100" fmla="*/ 164 w 232"/>
                <a:gd name="T101" fmla="*/ 54 h 172"/>
                <a:gd name="T102" fmla="*/ 173 w 232"/>
                <a:gd name="T103" fmla="*/ 46 h 172"/>
                <a:gd name="T104" fmla="*/ 181 w 232"/>
                <a:gd name="T105" fmla="*/ 38 h 172"/>
                <a:gd name="T106" fmla="*/ 181 w 232"/>
                <a:gd name="T107" fmla="*/ 3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2" h="172">
                  <a:moveTo>
                    <a:pt x="181" y="38"/>
                  </a:moveTo>
                  <a:lnTo>
                    <a:pt x="189" y="29"/>
                  </a:lnTo>
                  <a:lnTo>
                    <a:pt x="189" y="21"/>
                  </a:lnTo>
                  <a:lnTo>
                    <a:pt x="189" y="17"/>
                  </a:lnTo>
                  <a:lnTo>
                    <a:pt x="189" y="12"/>
                  </a:lnTo>
                  <a:lnTo>
                    <a:pt x="189" y="8"/>
                  </a:lnTo>
                  <a:lnTo>
                    <a:pt x="189" y="4"/>
                  </a:lnTo>
                  <a:lnTo>
                    <a:pt x="194" y="4"/>
                  </a:lnTo>
                  <a:lnTo>
                    <a:pt x="198" y="0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5" y="4"/>
                  </a:lnTo>
                  <a:lnTo>
                    <a:pt x="219" y="8"/>
                  </a:lnTo>
                  <a:lnTo>
                    <a:pt x="227" y="12"/>
                  </a:lnTo>
                  <a:lnTo>
                    <a:pt x="232" y="17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33"/>
                  </a:lnTo>
                  <a:lnTo>
                    <a:pt x="223" y="42"/>
                  </a:lnTo>
                  <a:lnTo>
                    <a:pt x="215" y="50"/>
                  </a:lnTo>
                  <a:lnTo>
                    <a:pt x="202" y="63"/>
                  </a:lnTo>
                  <a:lnTo>
                    <a:pt x="185" y="80"/>
                  </a:lnTo>
                  <a:lnTo>
                    <a:pt x="168" y="92"/>
                  </a:lnTo>
                  <a:lnTo>
                    <a:pt x="152" y="105"/>
                  </a:lnTo>
                  <a:lnTo>
                    <a:pt x="135" y="118"/>
                  </a:lnTo>
                  <a:lnTo>
                    <a:pt x="114" y="130"/>
                  </a:lnTo>
                  <a:lnTo>
                    <a:pt x="93" y="143"/>
                  </a:lnTo>
                  <a:lnTo>
                    <a:pt x="72" y="151"/>
                  </a:lnTo>
                  <a:lnTo>
                    <a:pt x="51" y="160"/>
                  </a:lnTo>
                  <a:lnTo>
                    <a:pt x="38" y="164"/>
                  </a:lnTo>
                  <a:lnTo>
                    <a:pt x="30" y="164"/>
                  </a:lnTo>
                  <a:lnTo>
                    <a:pt x="21" y="168"/>
                  </a:lnTo>
                  <a:lnTo>
                    <a:pt x="13" y="168"/>
                  </a:lnTo>
                  <a:lnTo>
                    <a:pt x="9" y="172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13" y="160"/>
                  </a:lnTo>
                  <a:lnTo>
                    <a:pt x="17" y="155"/>
                  </a:lnTo>
                  <a:lnTo>
                    <a:pt x="30" y="147"/>
                  </a:lnTo>
                  <a:lnTo>
                    <a:pt x="38" y="143"/>
                  </a:lnTo>
                  <a:lnTo>
                    <a:pt x="51" y="139"/>
                  </a:lnTo>
                  <a:lnTo>
                    <a:pt x="80" y="122"/>
                  </a:lnTo>
                  <a:lnTo>
                    <a:pt x="101" y="109"/>
                  </a:lnTo>
                  <a:lnTo>
                    <a:pt x="122" y="96"/>
                  </a:lnTo>
                  <a:lnTo>
                    <a:pt x="139" y="80"/>
                  </a:lnTo>
                  <a:lnTo>
                    <a:pt x="152" y="67"/>
                  </a:lnTo>
                  <a:lnTo>
                    <a:pt x="164" y="54"/>
                  </a:lnTo>
                  <a:lnTo>
                    <a:pt x="173" y="46"/>
                  </a:lnTo>
                  <a:lnTo>
                    <a:pt x="181" y="38"/>
                  </a:lnTo>
                  <a:lnTo>
                    <a:pt x="181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8">
              <a:extLst>
                <a:ext uri="{FF2B5EF4-FFF2-40B4-BE49-F238E27FC236}">
                  <a16:creationId xmlns:a16="http://schemas.microsoft.com/office/drawing/2014/main" id="{5EC8EE6B-72BC-48CA-AF15-040E59CD2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079" y="2468552"/>
              <a:ext cx="410417" cy="295106"/>
            </a:xfrm>
            <a:custGeom>
              <a:avLst/>
              <a:gdLst>
                <a:gd name="T0" fmla="*/ 59 w 71"/>
                <a:gd name="T1" fmla="*/ 9 h 47"/>
                <a:gd name="T2" fmla="*/ 67 w 71"/>
                <a:gd name="T3" fmla="*/ 13 h 47"/>
                <a:gd name="T4" fmla="*/ 67 w 71"/>
                <a:gd name="T5" fmla="*/ 17 h 47"/>
                <a:gd name="T6" fmla="*/ 71 w 71"/>
                <a:gd name="T7" fmla="*/ 21 h 47"/>
                <a:gd name="T8" fmla="*/ 71 w 71"/>
                <a:gd name="T9" fmla="*/ 30 h 47"/>
                <a:gd name="T10" fmla="*/ 71 w 71"/>
                <a:gd name="T11" fmla="*/ 34 h 47"/>
                <a:gd name="T12" fmla="*/ 71 w 71"/>
                <a:gd name="T13" fmla="*/ 38 h 47"/>
                <a:gd name="T14" fmla="*/ 67 w 71"/>
                <a:gd name="T15" fmla="*/ 38 h 47"/>
                <a:gd name="T16" fmla="*/ 67 w 71"/>
                <a:gd name="T17" fmla="*/ 42 h 47"/>
                <a:gd name="T18" fmla="*/ 63 w 71"/>
                <a:gd name="T19" fmla="*/ 47 h 47"/>
                <a:gd name="T20" fmla="*/ 59 w 71"/>
                <a:gd name="T21" fmla="*/ 47 h 47"/>
                <a:gd name="T22" fmla="*/ 54 w 71"/>
                <a:gd name="T23" fmla="*/ 47 h 47"/>
                <a:gd name="T24" fmla="*/ 50 w 71"/>
                <a:gd name="T25" fmla="*/ 42 h 47"/>
                <a:gd name="T26" fmla="*/ 46 w 71"/>
                <a:gd name="T27" fmla="*/ 42 h 47"/>
                <a:gd name="T28" fmla="*/ 37 w 71"/>
                <a:gd name="T29" fmla="*/ 34 h 47"/>
                <a:gd name="T30" fmla="*/ 29 w 71"/>
                <a:gd name="T31" fmla="*/ 30 h 47"/>
                <a:gd name="T32" fmla="*/ 21 w 71"/>
                <a:gd name="T33" fmla="*/ 21 h 47"/>
                <a:gd name="T34" fmla="*/ 12 w 71"/>
                <a:gd name="T35" fmla="*/ 13 h 47"/>
                <a:gd name="T36" fmla="*/ 0 w 71"/>
                <a:gd name="T37" fmla="*/ 4 h 47"/>
                <a:gd name="T38" fmla="*/ 8 w 71"/>
                <a:gd name="T39" fmla="*/ 0 h 47"/>
                <a:gd name="T40" fmla="*/ 16 w 71"/>
                <a:gd name="T41" fmla="*/ 0 h 47"/>
                <a:gd name="T42" fmla="*/ 25 w 71"/>
                <a:gd name="T43" fmla="*/ 0 h 47"/>
                <a:gd name="T44" fmla="*/ 33 w 71"/>
                <a:gd name="T45" fmla="*/ 0 h 47"/>
                <a:gd name="T46" fmla="*/ 46 w 71"/>
                <a:gd name="T47" fmla="*/ 4 h 47"/>
                <a:gd name="T48" fmla="*/ 59 w 71"/>
                <a:gd name="T49" fmla="*/ 9 h 47"/>
                <a:gd name="T50" fmla="*/ 59 w 71"/>
                <a:gd name="T51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47">
                  <a:moveTo>
                    <a:pt x="59" y="9"/>
                  </a:moveTo>
                  <a:lnTo>
                    <a:pt x="67" y="13"/>
                  </a:lnTo>
                  <a:lnTo>
                    <a:pt x="67" y="17"/>
                  </a:lnTo>
                  <a:lnTo>
                    <a:pt x="71" y="21"/>
                  </a:lnTo>
                  <a:lnTo>
                    <a:pt x="71" y="30"/>
                  </a:lnTo>
                  <a:lnTo>
                    <a:pt x="71" y="34"/>
                  </a:lnTo>
                  <a:lnTo>
                    <a:pt x="71" y="38"/>
                  </a:lnTo>
                  <a:lnTo>
                    <a:pt x="67" y="38"/>
                  </a:lnTo>
                  <a:lnTo>
                    <a:pt x="67" y="42"/>
                  </a:lnTo>
                  <a:lnTo>
                    <a:pt x="63" y="47"/>
                  </a:lnTo>
                  <a:lnTo>
                    <a:pt x="59" y="47"/>
                  </a:lnTo>
                  <a:lnTo>
                    <a:pt x="54" y="47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37" y="34"/>
                  </a:lnTo>
                  <a:lnTo>
                    <a:pt x="29" y="30"/>
                  </a:lnTo>
                  <a:lnTo>
                    <a:pt x="21" y="21"/>
                  </a:lnTo>
                  <a:lnTo>
                    <a:pt x="12" y="13"/>
                  </a:lnTo>
                  <a:lnTo>
                    <a:pt x="0" y="4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6" y="4"/>
                  </a:lnTo>
                  <a:lnTo>
                    <a:pt x="59" y="9"/>
                  </a:lnTo>
                  <a:lnTo>
                    <a:pt x="59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93821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id="{1A37AB07-0404-4C8C-B2EE-E2E4F4B30D6F}"/>
              </a:ext>
            </a:extLst>
          </p:cNvPr>
          <p:cNvGrpSpPr/>
          <p:nvPr/>
        </p:nvGrpSpPr>
        <p:grpSpPr>
          <a:xfrm>
            <a:off x="3302000" y="2345905"/>
            <a:ext cx="2237338" cy="2232119"/>
            <a:chOff x="3517900" y="2142557"/>
            <a:chExt cx="2479830" cy="2191310"/>
          </a:xfrm>
        </p:grpSpPr>
        <p:sp>
          <p:nvSpPr>
            <p:cNvPr id="3" name="Freeform 79">
              <a:extLst>
                <a:ext uri="{FF2B5EF4-FFF2-40B4-BE49-F238E27FC236}">
                  <a16:creationId xmlns:a16="http://schemas.microsoft.com/office/drawing/2014/main" id="{5CEF8122-F5C3-4CEC-973F-9F2FE9D99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729" y="2274410"/>
              <a:ext cx="433539" cy="345337"/>
            </a:xfrm>
            <a:custGeom>
              <a:avLst/>
              <a:gdLst>
                <a:gd name="T0" fmla="*/ 75 w 75"/>
                <a:gd name="T1" fmla="*/ 47 h 55"/>
                <a:gd name="T2" fmla="*/ 71 w 75"/>
                <a:gd name="T3" fmla="*/ 51 h 55"/>
                <a:gd name="T4" fmla="*/ 67 w 75"/>
                <a:gd name="T5" fmla="*/ 55 h 55"/>
                <a:gd name="T6" fmla="*/ 63 w 75"/>
                <a:gd name="T7" fmla="*/ 55 h 55"/>
                <a:gd name="T8" fmla="*/ 59 w 75"/>
                <a:gd name="T9" fmla="*/ 51 h 55"/>
                <a:gd name="T10" fmla="*/ 50 w 75"/>
                <a:gd name="T11" fmla="*/ 51 h 55"/>
                <a:gd name="T12" fmla="*/ 38 w 75"/>
                <a:gd name="T13" fmla="*/ 42 h 55"/>
                <a:gd name="T14" fmla="*/ 25 w 75"/>
                <a:gd name="T15" fmla="*/ 34 h 55"/>
                <a:gd name="T16" fmla="*/ 12 w 75"/>
                <a:gd name="T17" fmla="*/ 30 h 55"/>
                <a:gd name="T18" fmla="*/ 4 w 75"/>
                <a:gd name="T19" fmla="*/ 21 h 55"/>
                <a:gd name="T20" fmla="*/ 0 w 75"/>
                <a:gd name="T21" fmla="*/ 17 h 55"/>
                <a:gd name="T22" fmla="*/ 0 w 75"/>
                <a:gd name="T23" fmla="*/ 13 h 55"/>
                <a:gd name="T24" fmla="*/ 0 w 75"/>
                <a:gd name="T25" fmla="*/ 9 h 55"/>
                <a:gd name="T26" fmla="*/ 4 w 75"/>
                <a:gd name="T27" fmla="*/ 4 h 55"/>
                <a:gd name="T28" fmla="*/ 4 w 75"/>
                <a:gd name="T29" fmla="*/ 4 h 55"/>
                <a:gd name="T30" fmla="*/ 8 w 75"/>
                <a:gd name="T31" fmla="*/ 0 h 55"/>
                <a:gd name="T32" fmla="*/ 17 w 75"/>
                <a:gd name="T33" fmla="*/ 0 h 55"/>
                <a:gd name="T34" fmla="*/ 25 w 75"/>
                <a:gd name="T35" fmla="*/ 4 h 55"/>
                <a:gd name="T36" fmla="*/ 42 w 75"/>
                <a:gd name="T37" fmla="*/ 4 h 55"/>
                <a:gd name="T38" fmla="*/ 59 w 75"/>
                <a:gd name="T39" fmla="*/ 13 h 55"/>
                <a:gd name="T40" fmla="*/ 63 w 75"/>
                <a:gd name="T41" fmla="*/ 17 h 55"/>
                <a:gd name="T42" fmla="*/ 71 w 75"/>
                <a:gd name="T43" fmla="*/ 21 h 55"/>
                <a:gd name="T44" fmla="*/ 75 w 75"/>
                <a:gd name="T45" fmla="*/ 26 h 55"/>
                <a:gd name="T46" fmla="*/ 75 w 75"/>
                <a:gd name="T47" fmla="*/ 30 h 55"/>
                <a:gd name="T48" fmla="*/ 75 w 75"/>
                <a:gd name="T49" fmla="*/ 34 h 55"/>
                <a:gd name="T50" fmla="*/ 75 w 75"/>
                <a:gd name="T51" fmla="*/ 38 h 55"/>
                <a:gd name="T52" fmla="*/ 75 w 75"/>
                <a:gd name="T53" fmla="*/ 47 h 55"/>
                <a:gd name="T54" fmla="*/ 75 w 75"/>
                <a:gd name="T55" fmla="*/ 4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55">
                  <a:moveTo>
                    <a:pt x="75" y="47"/>
                  </a:moveTo>
                  <a:lnTo>
                    <a:pt x="71" y="51"/>
                  </a:lnTo>
                  <a:lnTo>
                    <a:pt x="67" y="55"/>
                  </a:lnTo>
                  <a:lnTo>
                    <a:pt x="63" y="55"/>
                  </a:lnTo>
                  <a:lnTo>
                    <a:pt x="59" y="51"/>
                  </a:lnTo>
                  <a:lnTo>
                    <a:pt x="50" y="51"/>
                  </a:lnTo>
                  <a:lnTo>
                    <a:pt x="38" y="42"/>
                  </a:lnTo>
                  <a:lnTo>
                    <a:pt x="25" y="34"/>
                  </a:lnTo>
                  <a:lnTo>
                    <a:pt x="12" y="30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42" y="4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71" y="21"/>
                  </a:lnTo>
                  <a:lnTo>
                    <a:pt x="75" y="26"/>
                  </a:lnTo>
                  <a:lnTo>
                    <a:pt x="75" y="30"/>
                  </a:lnTo>
                  <a:lnTo>
                    <a:pt x="75" y="34"/>
                  </a:lnTo>
                  <a:lnTo>
                    <a:pt x="75" y="38"/>
                  </a:lnTo>
                  <a:lnTo>
                    <a:pt x="75" y="47"/>
                  </a:lnTo>
                  <a:lnTo>
                    <a:pt x="75" y="4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0">
              <a:extLst>
                <a:ext uri="{FF2B5EF4-FFF2-40B4-BE49-F238E27FC236}">
                  <a16:creationId xmlns:a16="http://schemas.microsoft.com/office/drawing/2014/main" id="{FE8C5734-B8FA-4A92-AED6-2A854DA12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875" y="2142557"/>
              <a:ext cx="1583855" cy="2191310"/>
            </a:xfrm>
            <a:custGeom>
              <a:avLst/>
              <a:gdLst>
                <a:gd name="T0" fmla="*/ 274 w 274"/>
                <a:gd name="T1" fmla="*/ 333 h 349"/>
                <a:gd name="T2" fmla="*/ 274 w 274"/>
                <a:gd name="T3" fmla="*/ 341 h 349"/>
                <a:gd name="T4" fmla="*/ 265 w 274"/>
                <a:gd name="T5" fmla="*/ 349 h 349"/>
                <a:gd name="T6" fmla="*/ 249 w 274"/>
                <a:gd name="T7" fmla="*/ 345 h 349"/>
                <a:gd name="T8" fmla="*/ 223 w 274"/>
                <a:gd name="T9" fmla="*/ 341 h 349"/>
                <a:gd name="T10" fmla="*/ 190 w 274"/>
                <a:gd name="T11" fmla="*/ 324 h 349"/>
                <a:gd name="T12" fmla="*/ 160 w 274"/>
                <a:gd name="T13" fmla="*/ 303 h 349"/>
                <a:gd name="T14" fmla="*/ 131 w 274"/>
                <a:gd name="T15" fmla="*/ 274 h 349"/>
                <a:gd name="T16" fmla="*/ 106 w 274"/>
                <a:gd name="T17" fmla="*/ 240 h 349"/>
                <a:gd name="T18" fmla="*/ 76 w 274"/>
                <a:gd name="T19" fmla="*/ 194 h 349"/>
                <a:gd name="T20" fmla="*/ 51 w 274"/>
                <a:gd name="T21" fmla="*/ 139 h 349"/>
                <a:gd name="T22" fmla="*/ 34 w 274"/>
                <a:gd name="T23" fmla="*/ 93 h 349"/>
                <a:gd name="T24" fmla="*/ 26 w 274"/>
                <a:gd name="T25" fmla="*/ 68 h 349"/>
                <a:gd name="T26" fmla="*/ 21 w 274"/>
                <a:gd name="T27" fmla="*/ 47 h 349"/>
                <a:gd name="T28" fmla="*/ 17 w 274"/>
                <a:gd name="T29" fmla="*/ 30 h 349"/>
                <a:gd name="T30" fmla="*/ 9 w 274"/>
                <a:gd name="T31" fmla="*/ 21 h 349"/>
                <a:gd name="T32" fmla="*/ 0 w 274"/>
                <a:gd name="T33" fmla="*/ 17 h 349"/>
                <a:gd name="T34" fmla="*/ 0 w 274"/>
                <a:gd name="T35" fmla="*/ 9 h 349"/>
                <a:gd name="T36" fmla="*/ 0 w 274"/>
                <a:gd name="T37" fmla="*/ 4 h 349"/>
                <a:gd name="T38" fmla="*/ 17 w 274"/>
                <a:gd name="T39" fmla="*/ 0 h 349"/>
                <a:gd name="T40" fmla="*/ 38 w 274"/>
                <a:gd name="T41" fmla="*/ 4 h 349"/>
                <a:gd name="T42" fmla="*/ 55 w 274"/>
                <a:gd name="T43" fmla="*/ 13 h 349"/>
                <a:gd name="T44" fmla="*/ 59 w 274"/>
                <a:gd name="T45" fmla="*/ 17 h 349"/>
                <a:gd name="T46" fmla="*/ 55 w 274"/>
                <a:gd name="T47" fmla="*/ 25 h 349"/>
                <a:gd name="T48" fmla="*/ 59 w 274"/>
                <a:gd name="T49" fmla="*/ 42 h 349"/>
                <a:gd name="T50" fmla="*/ 59 w 274"/>
                <a:gd name="T51" fmla="*/ 51 h 349"/>
                <a:gd name="T52" fmla="*/ 63 w 274"/>
                <a:gd name="T53" fmla="*/ 63 h 349"/>
                <a:gd name="T54" fmla="*/ 68 w 274"/>
                <a:gd name="T55" fmla="*/ 80 h 349"/>
                <a:gd name="T56" fmla="*/ 76 w 274"/>
                <a:gd name="T57" fmla="*/ 101 h 349"/>
                <a:gd name="T58" fmla="*/ 93 w 274"/>
                <a:gd name="T59" fmla="*/ 147 h 349"/>
                <a:gd name="T60" fmla="*/ 118 w 274"/>
                <a:gd name="T61" fmla="*/ 194 h 349"/>
                <a:gd name="T62" fmla="*/ 143 w 274"/>
                <a:gd name="T63" fmla="*/ 236 h 349"/>
                <a:gd name="T64" fmla="*/ 164 w 274"/>
                <a:gd name="T65" fmla="*/ 261 h 349"/>
                <a:gd name="T66" fmla="*/ 185 w 274"/>
                <a:gd name="T67" fmla="*/ 278 h 349"/>
                <a:gd name="T68" fmla="*/ 207 w 274"/>
                <a:gd name="T69" fmla="*/ 290 h 349"/>
                <a:gd name="T70" fmla="*/ 223 w 274"/>
                <a:gd name="T71" fmla="*/ 299 h 349"/>
                <a:gd name="T72" fmla="*/ 228 w 274"/>
                <a:gd name="T73" fmla="*/ 303 h 349"/>
                <a:gd name="T74" fmla="*/ 232 w 274"/>
                <a:gd name="T75" fmla="*/ 299 h 349"/>
                <a:gd name="T76" fmla="*/ 236 w 274"/>
                <a:gd name="T77" fmla="*/ 278 h 349"/>
                <a:gd name="T78" fmla="*/ 244 w 274"/>
                <a:gd name="T79" fmla="*/ 261 h 349"/>
                <a:gd name="T80" fmla="*/ 257 w 274"/>
                <a:gd name="T81" fmla="*/ 253 h 349"/>
                <a:gd name="T82" fmla="*/ 261 w 274"/>
                <a:gd name="T83" fmla="*/ 257 h 349"/>
                <a:gd name="T84" fmla="*/ 265 w 274"/>
                <a:gd name="T85" fmla="*/ 269 h 349"/>
                <a:gd name="T86" fmla="*/ 265 w 274"/>
                <a:gd name="T87" fmla="*/ 290 h 349"/>
                <a:gd name="T88" fmla="*/ 265 w 274"/>
                <a:gd name="T89" fmla="*/ 316 h 349"/>
                <a:gd name="T90" fmla="*/ 270 w 274"/>
                <a:gd name="T91" fmla="*/ 32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4" h="349">
                  <a:moveTo>
                    <a:pt x="270" y="324"/>
                  </a:moveTo>
                  <a:lnTo>
                    <a:pt x="274" y="333"/>
                  </a:lnTo>
                  <a:lnTo>
                    <a:pt x="274" y="337"/>
                  </a:lnTo>
                  <a:lnTo>
                    <a:pt x="274" y="341"/>
                  </a:lnTo>
                  <a:lnTo>
                    <a:pt x="270" y="345"/>
                  </a:lnTo>
                  <a:lnTo>
                    <a:pt x="265" y="349"/>
                  </a:lnTo>
                  <a:lnTo>
                    <a:pt x="257" y="349"/>
                  </a:lnTo>
                  <a:lnTo>
                    <a:pt x="249" y="345"/>
                  </a:lnTo>
                  <a:lnTo>
                    <a:pt x="236" y="345"/>
                  </a:lnTo>
                  <a:lnTo>
                    <a:pt x="223" y="341"/>
                  </a:lnTo>
                  <a:lnTo>
                    <a:pt x="207" y="333"/>
                  </a:lnTo>
                  <a:lnTo>
                    <a:pt x="190" y="324"/>
                  </a:lnTo>
                  <a:lnTo>
                    <a:pt x="177" y="312"/>
                  </a:lnTo>
                  <a:lnTo>
                    <a:pt x="160" y="303"/>
                  </a:lnTo>
                  <a:lnTo>
                    <a:pt x="143" y="286"/>
                  </a:lnTo>
                  <a:lnTo>
                    <a:pt x="131" y="274"/>
                  </a:lnTo>
                  <a:lnTo>
                    <a:pt x="118" y="257"/>
                  </a:lnTo>
                  <a:lnTo>
                    <a:pt x="106" y="240"/>
                  </a:lnTo>
                  <a:lnTo>
                    <a:pt x="93" y="219"/>
                  </a:lnTo>
                  <a:lnTo>
                    <a:pt x="76" y="194"/>
                  </a:lnTo>
                  <a:lnTo>
                    <a:pt x="63" y="164"/>
                  </a:lnTo>
                  <a:lnTo>
                    <a:pt x="51" y="139"/>
                  </a:lnTo>
                  <a:lnTo>
                    <a:pt x="42" y="114"/>
                  </a:lnTo>
                  <a:lnTo>
                    <a:pt x="34" y="93"/>
                  </a:lnTo>
                  <a:lnTo>
                    <a:pt x="30" y="80"/>
                  </a:lnTo>
                  <a:lnTo>
                    <a:pt x="26" y="68"/>
                  </a:lnTo>
                  <a:lnTo>
                    <a:pt x="21" y="55"/>
                  </a:lnTo>
                  <a:lnTo>
                    <a:pt x="21" y="47"/>
                  </a:lnTo>
                  <a:lnTo>
                    <a:pt x="17" y="38"/>
                  </a:lnTo>
                  <a:lnTo>
                    <a:pt x="17" y="30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8" y="4"/>
                  </a:lnTo>
                  <a:lnTo>
                    <a:pt x="47" y="9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9" y="17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5" y="30"/>
                  </a:lnTo>
                  <a:lnTo>
                    <a:pt x="59" y="42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3" y="63"/>
                  </a:lnTo>
                  <a:lnTo>
                    <a:pt x="68" y="72"/>
                  </a:lnTo>
                  <a:lnTo>
                    <a:pt x="68" y="80"/>
                  </a:lnTo>
                  <a:lnTo>
                    <a:pt x="72" y="89"/>
                  </a:lnTo>
                  <a:lnTo>
                    <a:pt x="76" y="101"/>
                  </a:lnTo>
                  <a:lnTo>
                    <a:pt x="84" y="122"/>
                  </a:lnTo>
                  <a:lnTo>
                    <a:pt x="93" y="147"/>
                  </a:lnTo>
                  <a:lnTo>
                    <a:pt x="106" y="173"/>
                  </a:lnTo>
                  <a:lnTo>
                    <a:pt x="118" y="194"/>
                  </a:lnTo>
                  <a:lnTo>
                    <a:pt x="131" y="219"/>
                  </a:lnTo>
                  <a:lnTo>
                    <a:pt x="143" y="236"/>
                  </a:lnTo>
                  <a:lnTo>
                    <a:pt x="156" y="253"/>
                  </a:lnTo>
                  <a:lnTo>
                    <a:pt x="164" y="261"/>
                  </a:lnTo>
                  <a:lnTo>
                    <a:pt x="177" y="269"/>
                  </a:lnTo>
                  <a:lnTo>
                    <a:pt x="185" y="278"/>
                  </a:lnTo>
                  <a:lnTo>
                    <a:pt x="198" y="286"/>
                  </a:lnTo>
                  <a:lnTo>
                    <a:pt x="207" y="290"/>
                  </a:lnTo>
                  <a:lnTo>
                    <a:pt x="215" y="299"/>
                  </a:lnTo>
                  <a:lnTo>
                    <a:pt x="223" y="299"/>
                  </a:lnTo>
                  <a:lnTo>
                    <a:pt x="228" y="303"/>
                  </a:lnTo>
                  <a:lnTo>
                    <a:pt x="228" y="303"/>
                  </a:lnTo>
                  <a:lnTo>
                    <a:pt x="228" y="303"/>
                  </a:lnTo>
                  <a:lnTo>
                    <a:pt x="232" y="299"/>
                  </a:lnTo>
                  <a:lnTo>
                    <a:pt x="236" y="290"/>
                  </a:lnTo>
                  <a:lnTo>
                    <a:pt x="236" y="278"/>
                  </a:lnTo>
                  <a:lnTo>
                    <a:pt x="240" y="269"/>
                  </a:lnTo>
                  <a:lnTo>
                    <a:pt x="244" y="261"/>
                  </a:lnTo>
                  <a:lnTo>
                    <a:pt x="249" y="257"/>
                  </a:lnTo>
                  <a:lnTo>
                    <a:pt x="257" y="253"/>
                  </a:lnTo>
                  <a:lnTo>
                    <a:pt x="261" y="253"/>
                  </a:lnTo>
                  <a:lnTo>
                    <a:pt x="261" y="257"/>
                  </a:lnTo>
                  <a:lnTo>
                    <a:pt x="265" y="265"/>
                  </a:lnTo>
                  <a:lnTo>
                    <a:pt x="265" y="269"/>
                  </a:lnTo>
                  <a:lnTo>
                    <a:pt x="265" y="278"/>
                  </a:lnTo>
                  <a:lnTo>
                    <a:pt x="265" y="290"/>
                  </a:lnTo>
                  <a:lnTo>
                    <a:pt x="265" y="303"/>
                  </a:lnTo>
                  <a:lnTo>
                    <a:pt x="265" y="316"/>
                  </a:lnTo>
                  <a:lnTo>
                    <a:pt x="270" y="324"/>
                  </a:lnTo>
                  <a:lnTo>
                    <a:pt x="270" y="32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1">
              <a:extLst>
                <a:ext uri="{FF2B5EF4-FFF2-40B4-BE49-F238E27FC236}">
                  <a16:creationId xmlns:a16="http://schemas.microsoft.com/office/drawing/2014/main" id="{11EAAF5C-03BE-4D7E-A469-161363115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289" y="3015311"/>
              <a:ext cx="924879" cy="1029726"/>
            </a:xfrm>
            <a:custGeom>
              <a:avLst/>
              <a:gdLst>
                <a:gd name="T0" fmla="*/ 0 w 160"/>
                <a:gd name="T1" fmla="*/ 160 h 164"/>
                <a:gd name="T2" fmla="*/ 0 w 160"/>
                <a:gd name="T3" fmla="*/ 156 h 164"/>
                <a:gd name="T4" fmla="*/ 4 w 160"/>
                <a:gd name="T5" fmla="*/ 151 h 164"/>
                <a:gd name="T6" fmla="*/ 8 w 160"/>
                <a:gd name="T7" fmla="*/ 147 h 164"/>
                <a:gd name="T8" fmla="*/ 12 w 160"/>
                <a:gd name="T9" fmla="*/ 143 h 164"/>
                <a:gd name="T10" fmla="*/ 21 w 160"/>
                <a:gd name="T11" fmla="*/ 139 h 164"/>
                <a:gd name="T12" fmla="*/ 29 w 160"/>
                <a:gd name="T13" fmla="*/ 130 h 164"/>
                <a:gd name="T14" fmla="*/ 38 w 160"/>
                <a:gd name="T15" fmla="*/ 126 h 164"/>
                <a:gd name="T16" fmla="*/ 50 w 160"/>
                <a:gd name="T17" fmla="*/ 114 h 164"/>
                <a:gd name="T18" fmla="*/ 59 w 160"/>
                <a:gd name="T19" fmla="*/ 105 h 164"/>
                <a:gd name="T20" fmla="*/ 71 w 160"/>
                <a:gd name="T21" fmla="*/ 97 h 164"/>
                <a:gd name="T22" fmla="*/ 80 w 160"/>
                <a:gd name="T23" fmla="*/ 84 h 164"/>
                <a:gd name="T24" fmla="*/ 92 w 160"/>
                <a:gd name="T25" fmla="*/ 67 h 164"/>
                <a:gd name="T26" fmla="*/ 97 w 160"/>
                <a:gd name="T27" fmla="*/ 55 h 164"/>
                <a:gd name="T28" fmla="*/ 105 w 160"/>
                <a:gd name="T29" fmla="*/ 46 h 164"/>
                <a:gd name="T30" fmla="*/ 109 w 160"/>
                <a:gd name="T31" fmla="*/ 38 h 164"/>
                <a:gd name="T32" fmla="*/ 109 w 160"/>
                <a:gd name="T33" fmla="*/ 30 h 164"/>
                <a:gd name="T34" fmla="*/ 113 w 160"/>
                <a:gd name="T35" fmla="*/ 21 h 164"/>
                <a:gd name="T36" fmla="*/ 109 w 160"/>
                <a:gd name="T37" fmla="*/ 13 h 164"/>
                <a:gd name="T38" fmla="*/ 109 w 160"/>
                <a:gd name="T39" fmla="*/ 8 h 164"/>
                <a:gd name="T40" fmla="*/ 113 w 160"/>
                <a:gd name="T41" fmla="*/ 4 h 164"/>
                <a:gd name="T42" fmla="*/ 113 w 160"/>
                <a:gd name="T43" fmla="*/ 4 h 164"/>
                <a:gd name="T44" fmla="*/ 118 w 160"/>
                <a:gd name="T45" fmla="*/ 4 h 164"/>
                <a:gd name="T46" fmla="*/ 122 w 160"/>
                <a:gd name="T47" fmla="*/ 0 h 164"/>
                <a:gd name="T48" fmla="*/ 130 w 160"/>
                <a:gd name="T49" fmla="*/ 4 h 164"/>
                <a:gd name="T50" fmla="*/ 134 w 160"/>
                <a:gd name="T51" fmla="*/ 8 h 164"/>
                <a:gd name="T52" fmla="*/ 143 w 160"/>
                <a:gd name="T53" fmla="*/ 13 h 164"/>
                <a:gd name="T54" fmla="*/ 151 w 160"/>
                <a:gd name="T55" fmla="*/ 17 h 164"/>
                <a:gd name="T56" fmla="*/ 155 w 160"/>
                <a:gd name="T57" fmla="*/ 21 h 164"/>
                <a:gd name="T58" fmla="*/ 155 w 160"/>
                <a:gd name="T59" fmla="*/ 25 h 164"/>
                <a:gd name="T60" fmla="*/ 160 w 160"/>
                <a:gd name="T61" fmla="*/ 30 h 164"/>
                <a:gd name="T62" fmla="*/ 155 w 160"/>
                <a:gd name="T63" fmla="*/ 34 h 164"/>
                <a:gd name="T64" fmla="*/ 155 w 160"/>
                <a:gd name="T65" fmla="*/ 38 h 164"/>
                <a:gd name="T66" fmla="*/ 147 w 160"/>
                <a:gd name="T67" fmla="*/ 46 h 164"/>
                <a:gd name="T68" fmla="*/ 139 w 160"/>
                <a:gd name="T69" fmla="*/ 59 h 164"/>
                <a:gd name="T70" fmla="*/ 118 w 160"/>
                <a:gd name="T71" fmla="*/ 84 h 164"/>
                <a:gd name="T72" fmla="*/ 97 w 160"/>
                <a:gd name="T73" fmla="*/ 109 h 164"/>
                <a:gd name="T74" fmla="*/ 84 w 160"/>
                <a:gd name="T75" fmla="*/ 122 h 164"/>
                <a:gd name="T76" fmla="*/ 67 w 160"/>
                <a:gd name="T77" fmla="*/ 130 h 164"/>
                <a:gd name="T78" fmla="*/ 54 w 160"/>
                <a:gd name="T79" fmla="*/ 143 h 164"/>
                <a:gd name="T80" fmla="*/ 38 w 160"/>
                <a:gd name="T81" fmla="*/ 151 h 164"/>
                <a:gd name="T82" fmla="*/ 21 w 160"/>
                <a:gd name="T83" fmla="*/ 156 h 164"/>
                <a:gd name="T84" fmla="*/ 12 w 160"/>
                <a:gd name="T85" fmla="*/ 160 h 164"/>
                <a:gd name="T86" fmla="*/ 4 w 160"/>
                <a:gd name="T87" fmla="*/ 164 h 164"/>
                <a:gd name="T88" fmla="*/ 0 w 160"/>
                <a:gd name="T89" fmla="*/ 160 h 164"/>
                <a:gd name="T90" fmla="*/ 0 w 160"/>
                <a:gd name="T91" fmla="*/ 16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0" h="164">
                  <a:moveTo>
                    <a:pt x="0" y="160"/>
                  </a:moveTo>
                  <a:lnTo>
                    <a:pt x="0" y="156"/>
                  </a:lnTo>
                  <a:lnTo>
                    <a:pt x="4" y="151"/>
                  </a:lnTo>
                  <a:lnTo>
                    <a:pt x="8" y="147"/>
                  </a:lnTo>
                  <a:lnTo>
                    <a:pt x="12" y="143"/>
                  </a:lnTo>
                  <a:lnTo>
                    <a:pt x="21" y="139"/>
                  </a:lnTo>
                  <a:lnTo>
                    <a:pt x="29" y="130"/>
                  </a:lnTo>
                  <a:lnTo>
                    <a:pt x="38" y="126"/>
                  </a:lnTo>
                  <a:lnTo>
                    <a:pt x="50" y="114"/>
                  </a:lnTo>
                  <a:lnTo>
                    <a:pt x="59" y="105"/>
                  </a:lnTo>
                  <a:lnTo>
                    <a:pt x="71" y="97"/>
                  </a:lnTo>
                  <a:lnTo>
                    <a:pt x="80" y="84"/>
                  </a:lnTo>
                  <a:lnTo>
                    <a:pt x="92" y="67"/>
                  </a:lnTo>
                  <a:lnTo>
                    <a:pt x="97" y="55"/>
                  </a:lnTo>
                  <a:lnTo>
                    <a:pt x="105" y="46"/>
                  </a:lnTo>
                  <a:lnTo>
                    <a:pt x="109" y="38"/>
                  </a:lnTo>
                  <a:lnTo>
                    <a:pt x="109" y="30"/>
                  </a:lnTo>
                  <a:lnTo>
                    <a:pt x="113" y="21"/>
                  </a:lnTo>
                  <a:lnTo>
                    <a:pt x="109" y="13"/>
                  </a:lnTo>
                  <a:lnTo>
                    <a:pt x="109" y="8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8" y="4"/>
                  </a:lnTo>
                  <a:lnTo>
                    <a:pt x="122" y="0"/>
                  </a:lnTo>
                  <a:lnTo>
                    <a:pt x="130" y="4"/>
                  </a:lnTo>
                  <a:lnTo>
                    <a:pt x="134" y="8"/>
                  </a:lnTo>
                  <a:lnTo>
                    <a:pt x="143" y="13"/>
                  </a:lnTo>
                  <a:lnTo>
                    <a:pt x="151" y="17"/>
                  </a:lnTo>
                  <a:lnTo>
                    <a:pt x="155" y="21"/>
                  </a:lnTo>
                  <a:lnTo>
                    <a:pt x="155" y="25"/>
                  </a:lnTo>
                  <a:lnTo>
                    <a:pt x="160" y="30"/>
                  </a:lnTo>
                  <a:lnTo>
                    <a:pt x="155" y="34"/>
                  </a:lnTo>
                  <a:lnTo>
                    <a:pt x="155" y="38"/>
                  </a:lnTo>
                  <a:lnTo>
                    <a:pt x="147" y="46"/>
                  </a:lnTo>
                  <a:lnTo>
                    <a:pt x="139" y="59"/>
                  </a:lnTo>
                  <a:lnTo>
                    <a:pt x="118" y="84"/>
                  </a:lnTo>
                  <a:lnTo>
                    <a:pt x="97" y="109"/>
                  </a:lnTo>
                  <a:lnTo>
                    <a:pt x="84" y="122"/>
                  </a:lnTo>
                  <a:lnTo>
                    <a:pt x="67" y="130"/>
                  </a:lnTo>
                  <a:lnTo>
                    <a:pt x="54" y="143"/>
                  </a:lnTo>
                  <a:lnTo>
                    <a:pt x="38" y="151"/>
                  </a:lnTo>
                  <a:lnTo>
                    <a:pt x="21" y="156"/>
                  </a:lnTo>
                  <a:lnTo>
                    <a:pt x="12" y="160"/>
                  </a:lnTo>
                  <a:lnTo>
                    <a:pt x="4" y="164"/>
                  </a:lnTo>
                  <a:lnTo>
                    <a:pt x="0" y="160"/>
                  </a:lnTo>
                  <a:lnTo>
                    <a:pt x="0" y="16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2">
              <a:extLst>
                <a:ext uri="{FF2B5EF4-FFF2-40B4-BE49-F238E27FC236}">
                  <a16:creationId xmlns:a16="http://schemas.microsoft.com/office/drawing/2014/main" id="{F7CB65FD-9AA3-4BB7-8C2A-D6BD1ED0F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0" y="2858342"/>
              <a:ext cx="653198" cy="1318552"/>
            </a:xfrm>
            <a:custGeom>
              <a:avLst/>
              <a:gdLst>
                <a:gd name="T0" fmla="*/ 71 w 113"/>
                <a:gd name="T1" fmla="*/ 17 h 210"/>
                <a:gd name="T2" fmla="*/ 71 w 113"/>
                <a:gd name="T3" fmla="*/ 12 h 210"/>
                <a:gd name="T4" fmla="*/ 67 w 113"/>
                <a:gd name="T5" fmla="*/ 12 h 210"/>
                <a:gd name="T6" fmla="*/ 67 w 113"/>
                <a:gd name="T7" fmla="*/ 8 h 210"/>
                <a:gd name="T8" fmla="*/ 71 w 113"/>
                <a:gd name="T9" fmla="*/ 4 h 210"/>
                <a:gd name="T10" fmla="*/ 71 w 113"/>
                <a:gd name="T11" fmla="*/ 0 h 210"/>
                <a:gd name="T12" fmla="*/ 75 w 113"/>
                <a:gd name="T13" fmla="*/ 0 h 210"/>
                <a:gd name="T14" fmla="*/ 84 w 113"/>
                <a:gd name="T15" fmla="*/ 0 h 210"/>
                <a:gd name="T16" fmla="*/ 92 w 113"/>
                <a:gd name="T17" fmla="*/ 0 h 210"/>
                <a:gd name="T18" fmla="*/ 101 w 113"/>
                <a:gd name="T19" fmla="*/ 4 h 210"/>
                <a:gd name="T20" fmla="*/ 105 w 113"/>
                <a:gd name="T21" fmla="*/ 4 h 210"/>
                <a:gd name="T22" fmla="*/ 109 w 113"/>
                <a:gd name="T23" fmla="*/ 4 h 210"/>
                <a:gd name="T24" fmla="*/ 109 w 113"/>
                <a:gd name="T25" fmla="*/ 4 h 210"/>
                <a:gd name="T26" fmla="*/ 113 w 113"/>
                <a:gd name="T27" fmla="*/ 8 h 210"/>
                <a:gd name="T28" fmla="*/ 113 w 113"/>
                <a:gd name="T29" fmla="*/ 12 h 210"/>
                <a:gd name="T30" fmla="*/ 113 w 113"/>
                <a:gd name="T31" fmla="*/ 21 h 210"/>
                <a:gd name="T32" fmla="*/ 113 w 113"/>
                <a:gd name="T33" fmla="*/ 33 h 210"/>
                <a:gd name="T34" fmla="*/ 113 w 113"/>
                <a:gd name="T35" fmla="*/ 46 h 210"/>
                <a:gd name="T36" fmla="*/ 113 w 113"/>
                <a:gd name="T37" fmla="*/ 59 h 210"/>
                <a:gd name="T38" fmla="*/ 113 w 113"/>
                <a:gd name="T39" fmla="*/ 76 h 210"/>
                <a:gd name="T40" fmla="*/ 109 w 113"/>
                <a:gd name="T41" fmla="*/ 92 h 210"/>
                <a:gd name="T42" fmla="*/ 105 w 113"/>
                <a:gd name="T43" fmla="*/ 113 h 210"/>
                <a:gd name="T44" fmla="*/ 96 w 113"/>
                <a:gd name="T45" fmla="*/ 130 h 210"/>
                <a:gd name="T46" fmla="*/ 88 w 113"/>
                <a:gd name="T47" fmla="*/ 147 h 210"/>
                <a:gd name="T48" fmla="*/ 80 w 113"/>
                <a:gd name="T49" fmla="*/ 160 h 210"/>
                <a:gd name="T50" fmla="*/ 67 w 113"/>
                <a:gd name="T51" fmla="*/ 176 h 210"/>
                <a:gd name="T52" fmla="*/ 54 w 113"/>
                <a:gd name="T53" fmla="*/ 185 h 210"/>
                <a:gd name="T54" fmla="*/ 42 w 113"/>
                <a:gd name="T55" fmla="*/ 193 h 210"/>
                <a:gd name="T56" fmla="*/ 29 w 113"/>
                <a:gd name="T57" fmla="*/ 202 h 210"/>
                <a:gd name="T58" fmla="*/ 16 w 113"/>
                <a:gd name="T59" fmla="*/ 206 h 210"/>
                <a:gd name="T60" fmla="*/ 8 w 113"/>
                <a:gd name="T61" fmla="*/ 210 h 210"/>
                <a:gd name="T62" fmla="*/ 4 w 113"/>
                <a:gd name="T63" fmla="*/ 210 h 210"/>
                <a:gd name="T64" fmla="*/ 0 w 113"/>
                <a:gd name="T65" fmla="*/ 206 h 210"/>
                <a:gd name="T66" fmla="*/ 4 w 113"/>
                <a:gd name="T67" fmla="*/ 206 h 210"/>
                <a:gd name="T68" fmla="*/ 4 w 113"/>
                <a:gd name="T69" fmla="*/ 202 h 210"/>
                <a:gd name="T70" fmla="*/ 12 w 113"/>
                <a:gd name="T71" fmla="*/ 193 h 210"/>
                <a:gd name="T72" fmla="*/ 16 w 113"/>
                <a:gd name="T73" fmla="*/ 189 h 210"/>
                <a:gd name="T74" fmla="*/ 25 w 113"/>
                <a:gd name="T75" fmla="*/ 181 h 210"/>
                <a:gd name="T76" fmla="*/ 33 w 113"/>
                <a:gd name="T77" fmla="*/ 172 h 210"/>
                <a:gd name="T78" fmla="*/ 42 w 113"/>
                <a:gd name="T79" fmla="*/ 160 h 210"/>
                <a:gd name="T80" fmla="*/ 50 w 113"/>
                <a:gd name="T81" fmla="*/ 151 h 210"/>
                <a:gd name="T82" fmla="*/ 59 w 113"/>
                <a:gd name="T83" fmla="*/ 134 h 210"/>
                <a:gd name="T84" fmla="*/ 67 w 113"/>
                <a:gd name="T85" fmla="*/ 122 h 210"/>
                <a:gd name="T86" fmla="*/ 71 w 113"/>
                <a:gd name="T87" fmla="*/ 105 h 210"/>
                <a:gd name="T88" fmla="*/ 75 w 113"/>
                <a:gd name="T89" fmla="*/ 92 h 210"/>
                <a:gd name="T90" fmla="*/ 75 w 113"/>
                <a:gd name="T91" fmla="*/ 76 h 210"/>
                <a:gd name="T92" fmla="*/ 80 w 113"/>
                <a:gd name="T93" fmla="*/ 63 h 210"/>
                <a:gd name="T94" fmla="*/ 80 w 113"/>
                <a:gd name="T95" fmla="*/ 50 h 210"/>
                <a:gd name="T96" fmla="*/ 80 w 113"/>
                <a:gd name="T97" fmla="*/ 38 h 210"/>
                <a:gd name="T98" fmla="*/ 80 w 113"/>
                <a:gd name="T99" fmla="*/ 29 h 210"/>
                <a:gd name="T100" fmla="*/ 80 w 113"/>
                <a:gd name="T101" fmla="*/ 25 h 210"/>
                <a:gd name="T102" fmla="*/ 75 w 113"/>
                <a:gd name="T103" fmla="*/ 21 h 210"/>
                <a:gd name="T104" fmla="*/ 71 w 113"/>
                <a:gd name="T105" fmla="*/ 17 h 210"/>
                <a:gd name="T106" fmla="*/ 71 w 113"/>
                <a:gd name="T107" fmla="*/ 1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210">
                  <a:moveTo>
                    <a:pt x="71" y="17"/>
                  </a:moveTo>
                  <a:lnTo>
                    <a:pt x="71" y="12"/>
                  </a:lnTo>
                  <a:lnTo>
                    <a:pt x="67" y="12"/>
                  </a:lnTo>
                  <a:lnTo>
                    <a:pt x="67" y="8"/>
                  </a:lnTo>
                  <a:lnTo>
                    <a:pt x="71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1" y="4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1"/>
                  </a:lnTo>
                  <a:lnTo>
                    <a:pt x="113" y="33"/>
                  </a:lnTo>
                  <a:lnTo>
                    <a:pt x="113" y="46"/>
                  </a:lnTo>
                  <a:lnTo>
                    <a:pt x="113" y="59"/>
                  </a:lnTo>
                  <a:lnTo>
                    <a:pt x="113" y="76"/>
                  </a:lnTo>
                  <a:lnTo>
                    <a:pt x="109" y="92"/>
                  </a:lnTo>
                  <a:lnTo>
                    <a:pt x="105" y="113"/>
                  </a:lnTo>
                  <a:lnTo>
                    <a:pt x="96" y="130"/>
                  </a:lnTo>
                  <a:lnTo>
                    <a:pt x="88" y="147"/>
                  </a:lnTo>
                  <a:lnTo>
                    <a:pt x="80" y="160"/>
                  </a:lnTo>
                  <a:lnTo>
                    <a:pt x="67" y="176"/>
                  </a:lnTo>
                  <a:lnTo>
                    <a:pt x="54" y="185"/>
                  </a:lnTo>
                  <a:lnTo>
                    <a:pt x="42" y="193"/>
                  </a:lnTo>
                  <a:lnTo>
                    <a:pt x="29" y="202"/>
                  </a:lnTo>
                  <a:lnTo>
                    <a:pt x="16" y="206"/>
                  </a:lnTo>
                  <a:lnTo>
                    <a:pt x="8" y="210"/>
                  </a:lnTo>
                  <a:lnTo>
                    <a:pt x="4" y="210"/>
                  </a:lnTo>
                  <a:lnTo>
                    <a:pt x="0" y="206"/>
                  </a:lnTo>
                  <a:lnTo>
                    <a:pt x="4" y="206"/>
                  </a:lnTo>
                  <a:lnTo>
                    <a:pt x="4" y="202"/>
                  </a:lnTo>
                  <a:lnTo>
                    <a:pt x="12" y="193"/>
                  </a:lnTo>
                  <a:lnTo>
                    <a:pt x="16" y="189"/>
                  </a:lnTo>
                  <a:lnTo>
                    <a:pt x="25" y="181"/>
                  </a:lnTo>
                  <a:lnTo>
                    <a:pt x="33" y="172"/>
                  </a:lnTo>
                  <a:lnTo>
                    <a:pt x="42" y="160"/>
                  </a:lnTo>
                  <a:lnTo>
                    <a:pt x="50" y="151"/>
                  </a:lnTo>
                  <a:lnTo>
                    <a:pt x="59" y="134"/>
                  </a:lnTo>
                  <a:lnTo>
                    <a:pt x="67" y="122"/>
                  </a:lnTo>
                  <a:lnTo>
                    <a:pt x="71" y="105"/>
                  </a:lnTo>
                  <a:lnTo>
                    <a:pt x="75" y="92"/>
                  </a:lnTo>
                  <a:lnTo>
                    <a:pt x="75" y="76"/>
                  </a:lnTo>
                  <a:lnTo>
                    <a:pt x="80" y="63"/>
                  </a:lnTo>
                  <a:lnTo>
                    <a:pt x="80" y="50"/>
                  </a:lnTo>
                  <a:lnTo>
                    <a:pt x="80" y="38"/>
                  </a:lnTo>
                  <a:lnTo>
                    <a:pt x="80" y="29"/>
                  </a:lnTo>
                  <a:lnTo>
                    <a:pt x="80" y="25"/>
                  </a:lnTo>
                  <a:lnTo>
                    <a:pt x="75" y="21"/>
                  </a:lnTo>
                  <a:lnTo>
                    <a:pt x="71" y="17"/>
                  </a:lnTo>
                  <a:lnTo>
                    <a:pt x="71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3">
              <a:extLst>
                <a:ext uri="{FF2B5EF4-FFF2-40B4-BE49-F238E27FC236}">
                  <a16:creationId xmlns:a16="http://schemas.microsoft.com/office/drawing/2014/main" id="{E76C34F9-B4EC-4E81-B134-FB2D7BF79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827" y="2669978"/>
              <a:ext cx="1242808" cy="370452"/>
            </a:xfrm>
            <a:custGeom>
              <a:avLst/>
              <a:gdLst>
                <a:gd name="T0" fmla="*/ 143 w 215"/>
                <a:gd name="T1" fmla="*/ 9 h 59"/>
                <a:gd name="T2" fmla="*/ 156 w 215"/>
                <a:gd name="T3" fmla="*/ 5 h 59"/>
                <a:gd name="T4" fmla="*/ 169 w 215"/>
                <a:gd name="T5" fmla="*/ 5 h 59"/>
                <a:gd name="T6" fmla="*/ 177 w 215"/>
                <a:gd name="T7" fmla="*/ 0 h 59"/>
                <a:gd name="T8" fmla="*/ 181 w 215"/>
                <a:gd name="T9" fmla="*/ 0 h 59"/>
                <a:gd name="T10" fmla="*/ 194 w 215"/>
                <a:gd name="T11" fmla="*/ 0 h 59"/>
                <a:gd name="T12" fmla="*/ 202 w 215"/>
                <a:gd name="T13" fmla="*/ 5 h 59"/>
                <a:gd name="T14" fmla="*/ 211 w 215"/>
                <a:gd name="T15" fmla="*/ 9 h 59"/>
                <a:gd name="T16" fmla="*/ 215 w 215"/>
                <a:gd name="T17" fmla="*/ 13 h 59"/>
                <a:gd name="T18" fmla="*/ 215 w 215"/>
                <a:gd name="T19" fmla="*/ 17 h 59"/>
                <a:gd name="T20" fmla="*/ 211 w 215"/>
                <a:gd name="T21" fmla="*/ 17 h 59"/>
                <a:gd name="T22" fmla="*/ 207 w 215"/>
                <a:gd name="T23" fmla="*/ 26 h 59"/>
                <a:gd name="T24" fmla="*/ 194 w 215"/>
                <a:gd name="T25" fmla="*/ 26 h 59"/>
                <a:gd name="T26" fmla="*/ 186 w 215"/>
                <a:gd name="T27" fmla="*/ 30 h 59"/>
                <a:gd name="T28" fmla="*/ 181 w 215"/>
                <a:gd name="T29" fmla="*/ 30 h 59"/>
                <a:gd name="T30" fmla="*/ 181 w 215"/>
                <a:gd name="T31" fmla="*/ 30 h 59"/>
                <a:gd name="T32" fmla="*/ 177 w 215"/>
                <a:gd name="T33" fmla="*/ 30 h 59"/>
                <a:gd name="T34" fmla="*/ 169 w 215"/>
                <a:gd name="T35" fmla="*/ 34 h 59"/>
                <a:gd name="T36" fmla="*/ 160 w 215"/>
                <a:gd name="T37" fmla="*/ 34 h 59"/>
                <a:gd name="T38" fmla="*/ 152 w 215"/>
                <a:gd name="T39" fmla="*/ 34 h 59"/>
                <a:gd name="T40" fmla="*/ 143 w 215"/>
                <a:gd name="T41" fmla="*/ 38 h 59"/>
                <a:gd name="T42" fmla="*/ 135 w 215"/>
                <a:gd name="T43" fmla="*/ 38 h 59"/>
                <a:gd name="T44" fmla="*/ 122 w 215"/>
                <a:gd name="T45" fmla="*/ 42 h 59"/>
                <a:gd name="T46" fmla="*/ 106 w 215"/>
                <a:gd name="T47" fmla="*/ 42 h 59"/>
                <a:gd name="T48" fmla="*/ 93 w 215"/>
                <a:gd name="T49" fmla="*/ 47 h 59"/>
                <a:gd name="T50" fmla="*/ 76 w 215"/>
                <a:gd name="T51" fmla="*/ 47 h 59"/>
                <a:gd name="T52" fmla="*/ 59 w 215"/>
                <a:gd name="T53" fmla="*/ 51 h 59"/>
                <a:gd name="T54" fmla="*/ 42 w 215"/>
                <a:gd name="T55" fmla="*/ 55 h 59"/>
                <a:gd name="T56" fmla="*/ 21 w 215"/>
                <a:gd name="T57" fmla="*/ 55 h 59"/>
                <a:gd name="T58" fmla="*/ 0 w 215"/>
                <a:gd name="T59" fmla="*/ 59 h 59"/>
                <a:gd name="T60" fmla="*/ 0 w 215"/>
                <a:gd name="T61" fmla="*/ 38 h 59"/>
                <a:gd name="T62" fmla="*/ 5 w 215"/>
                <a:gd name="T63" fmla="*/ 38 h 59"/>
                <a:gd name="T64" fmla="*/ 9 w 215"/>
                <a:gd name="T65" fmla="*/ 38 h 59"/>
                <a:gd name="T66" fmla="*/ 17 w 215"/>
                <a:gd name="T67" fmla="*/ 38 h 59"/>
                <a:gd name="T68" fmla="*/ 26 w 215"/>
                <a:gd name="T69" fmla="*/ 34 h 59"/>
                <a:gd name="T70" fmla="*/ 34 w 215"/>
                <a:gd name="T71" fmla="*/ 34 h 59"/>
                <a:gd name="T72" fmla="*/ 42 w 215"/>
                <a:gd name="T73" fmla="*/ 34 h 59"/>
                <a:gd name="T74" fmla="*/ 55 w 215"/>
                <a:gd name="T75" fmla="*/ 30 h 59"/>
                <a:gd name="T76" fmla="*/ 68 w 215"/>
                <a:gd name="T77" fmla="*/ 26 h 59"/>
                <a:gd name="T78" fmla="*/ 93 w 215"/>
                <a:gd name="T79" fmla="*/ 21 h 59"/>
                <a:gd name="T80" fmla="*/ 114 w 215"/>
                <a:gd name="T81" fmla="*/ 17 h 59"/>
                <a:gd name="T82" fmla="*/ 131 w 215"/>
                <a:gd name="T83" fmla="*/ 13 h 59"/>
                <a:gd name="T84" fmla="*/ 143 w 215"/>
                <a:gd name="T85" fmla="*/ 9 h 59"/>
                <a:gd name="T86" fmla="*/ 143 w 215"/>
                <a:gd name="T8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5" h="59">
                  <a:moveTo>
                    <a:pt x="143" y="9"/>
                  </a:moveTo>
                  <a:lnTo>
                    <a:pt x="156" y="5"/>
                  </a:lnTo>
                  <a:lnTo>
                    <a:pt x="169" y="5"/>
                  </a:lnTo>
                  <a:lnTo>
                    <a:pt x="177" y="0"/>
                  </a:lnTo>
                  <a:lnTo>
                    <a:pt x="181" y="0"/>
                  </a:lnTo>
                  <a:lnTo>
                    <a:pt x="194" y="0"/>
                  </a:lnTo>
                  <a:lnTo>
                    <a:pt x="202" y="5"/>
                  </a:lnTo>
                  <a:lnTo>
                    <a:pt x="211" y="9"/>
                  </a:lnTo>
                  <a:lnTo>
                    <a:pt x="215" y="13"/>
                  </a:lnTo>
                  <a:lnTo>
                    <a:pt x="215" y="17"/>
                  </a:lnTo>
                  <a:lnTo>
                    <a:pt x="211" y="17"/>
                  </a:lnTo>
                  <a:lnTo>
                    <a:pt x="207" y="26"/>
                  </a:lnTo>
                  <a:lnTo>
                    <a:pt x="194" y="26"/>
                  </a:lnTo>
                  <a:lnTo>
                    <a:pt x="186" y="30"/>
                  </a:lnTo>
                  <a:lnTo>
                    <a:pt x="181" y="30"/>
                  </a:lnTo>
                  <a:lnTo>
                    <a:pt x="181" y="30"/>
                  </a:lnTo>
                  <a:lnTo>
                    <a:pt x="177" y="30"/>
                  </a:lnTo>
                  <a:lnTo>
                    <a:pt x="169" y="34"/>
                  </a:lnTo>
                  <a:lnTo>
                    <a:pt x="160" y="34"/>
                  </a:lnTo>
                  <a:lnTo>
                    <a:pt x="152" y="34"/>
                  </a:lnTo>
                  <a:lnTo>
                    <a:pt x="143" y="38"/>
                  </a:lnTo>
                  <a:lnTo>
                    <a:pt x="135" y="38"/>
                  </a:lnTo>
                  <a:lnTo>
                    <a:pt x="122" y="42"/>
                  </a:lnTo>
                  <a:lnTo>
                    <a:pt x="106" y="42"/>
                  </a:lnTo>
                  <a:lnTo>
                    <a:pt x="93" y="47"/>
                  </a:lnTo>
                  <a:lnTo>
                    <a:pt x="76" y="47"/>
                  </a:lnTo>
                  <a:lnTo>
                    <a:pt x="59" y="51"/>
                  </a:lnTo>
                  <a:lnTo>
                    <a:pt x="42" y="55"/>
                  </a:lnTo>
                  <a:lnTo>
                    <a:pt x="21" y="55"/>
                  </a:lnTo>
                  <a:lnTo>
                    <a:pt x="0" y="59"/>
                  </a:lnTo>
                  <a:lnTo>
                    <a:pt x="0" y="38"/>
                  </a:lnTo>
                  <a:lnTo>
                    <a:pt x="5" y="38"/>
                  </a:lnTo>
                  <a:lnTo>
                    <a:pt x="9" y="38"/>
                  </a:lnTo>
                  <a:lnTo>
                    <a:pt x="17" y="38"/>
                  </a:lnTo>
                  <a:lnTo>
                    <a:pt x="26" y="34"/>
                  </a:lnTo>
                  <a:lnTo>
                    <a:pt x="34" y="34"/>
                  </a:lnTo>
                  <a:lnTo>
                    <a:pt x="42" y="34"/>
                  </a:lnTo>
                  <a:lnTo>
                    <a:pt x="55" y="30"/>
                  </a:lnTo>
                  <a:lnTo>
                    <a:pt x="68" y="26"/>
                  </a:lnTo>
                  <a:lnTo>
                    <a:pt x="93" y="21"/>
                  </a:lnTo>
                  <a:lnTo>
                    <a:pt x="114" y="17"/>
                  </a:lnTo>
                  <a:lnTo>
                    <a:pt x="131" y="13"/>
                  </a:lnTo>
                  <a:lnTo>
                    <a:pt x="143" y="9"/>
                  </a:lnTo>
                  <a:lnTo>
                    <a:pt x="143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4">
              <a:extLst>
                <a:ext uri="{FF2B5EF4-FFF2-40B4-BE49-F238E27FC236}">
                  <a16:creationId xmlns:a16="http://schemas.microsoft.com/office/drawing/2014/main" id="{F6BD6903-5BA3-471A-BD2C-C432C0C48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05" y="3228791"/>
              <a:ext cx="682098" cy="841362"/>
            </a:xfrm>
            <a:custGeom>
              <a:avLst/>
              <a:gdLst>
                <a:gd name="T0" fmla="*/ 42 w 118"/>
                <a:gd name="T1" fmla="*/ 117 h 134"/>
                <a:gd name="T2" fmla="*/ 34 w 118"/>
                <a:gd name="T3" fmla="*/ 105 h 134"/>
                <a:gd name="T4" fmla="*/ 17 w 118"/>
                <a:gd name="T5" fmla="*/ 101 h 134"/>
                <a:gd name="T6" fmla="*/ 9 w 118"/>
                <a:gd name="T7" fmla="*/ 92 h 134"/>
                <a:gd name="T8" fmla="*/ 9 w 118"/>
                <a:gd name="T9" fmla="*/ 84 h 134"/>
                <a:gd name="T10" fmla="*/ 21 w 118"/>
                <a:gd name="T11" fmla="*/ 84 h 134"/>
                <a:gd name="T12" fmla="*/ 42 w 118"/>
                <a:gd name="T13" fmla="*/ 88 h 134"/>
                <a:gd name="T14" fmla="*/ 55 w 118"/>
                <a:gd name="T15" fmla="*/ 88 h 134"/>
                <a:gd name="T16" fmla="*/ 59 w 118"/>
                <a:gd name="T17" fmla="*/ 84 h 134"/>
                <a:gd name="T18" fmla="*/ 68 w 118"/>
                <a:gd name="T19" fmla="*/ 71 h 134"/>
                <a:gd name="T20" fmla="*/ 72 w 118"/>
                <a:gd name="T21" fmla="*/ 50 h 134"/>
                <a:gd name="T22" fmla="*/ 72 w 118"/>
                <a:gd name="T23" fmla="*/ 33 h 134"/>
                <a:gd name="T24" fmla="*/ 68 w 118"/>
                <a:gd name="T25" fmla="*/ 29 h 134"/>
                <a:gd name="T26" fmla="*/ 59 w 118"/>
                <a:gd name="T27" fmla="*/ 29 h 134"/>
                <a:gd name="T28" fmla="*/ 42 w 118"/>
                <a:gd name="T29" fmla="*/ 33 h 134"/>
                <a:gd name="T30" fmla="*/ 17 w 118"/>
                <a:gd name="T31" fmla="*/ 38 h 134"/>
                <a:gd name="T32" fmla="*/ 0 w 118"/>
                <a:gd name="T33" fmla="*/ 17 h 134"/>
                <a:gd name="T34" fmla="*/ 25 w 118"/>
                <a:gd name="T35" fmla="*/ 17 h 134"/>
                <a:gd name="T36" fmla="*/ 42 w 118"/>
                <a:gd name="T37" fmla="*/ 12 h 134"/>
                <a:gd name="T38" fmla="*/ 55 w 118"/>
                <a:gd name="T39" fmla="*/ 12 h 134"/>
                <a:gd name="T40" fmla="*/ 59 w 118"/>
                <a:gd name="T41" fmla="*/ 8 h 134"/>
                <a:gd name="T42" fmla="*/ 68 w 118"/>
                <a:gd name="T43" fmla="*/ 0 h 134"/>
                <a:gd name="T44" fmla="*/ 76 w 118"/>
                <a:gd name="T45" fmla="*/ 0 h 134"/>
                <a:gd name="T46" fmla="*/ 89 w 118"/>
                <a:gd name="T47" fmla="*/ 4 h 134"/>
                <a:gd name="T48" fmla="*/ 105 w 118"/>
                <a:gd name="T49" fmla="*/ 8 h 134"/>
                <a:gd name="T50" fmla="*/ 114 w 118"/>
                <a:gd name="T51" fmla="*/ 17 h 134"/>
                <a:gd name="T52" fmla="*/ 118 w 118"/>
                <a:gd name="T53" fmla="*/ 25 h 134"/>
                <a:gd name="T54" fmla="*/ 110 w 118"/>
                <a:gd name="T55" fmla="*/ 33 h 134"/>
                <a:gd name="T56" fmla="*/ 105 w 118"/>
                <a:gd name="T57" fmla="*/ 46 h 134"/>
                <a:gd name="T58" fmla="*/ 101 w 118"/>
                <a:gd name="T59" fmla="*/ 75 h 134"/>
                <a:gd name="T60" fmla="*/ 97 w 118"/>
                <a:gd name="T61" fmla="*/ 101 h 134"/>
                <a:gd name="T62" fmla="*/ 80 w 118"/>
                <a:gd name="T63" fmla="*/ 122 h 134"/>
                <a:gd name="T64" fmla="*/ 63 w 118"/>
                <a:gd name="T65" fmla="*/ 130 h 134"/>
                <a:gd name="T66" fmla="*/ 55 w 118"/>
                <a:gd name="T67" fmla="*/ 134 h 134"/>
                <a:gd name="T68" fmla="*/ 46 w 118"/>
                <a:gd name="T69" fmla="*/ 130 h 134"/>
                <a:gd name="T70" fmla="*/ 42 w 118"/>
                <a:gd name="T71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8" h="134">
                  <a:moveTo>
                    <a:pt x="42" y="122"/>
                  </a:moveTo>
                  <a:lnTo>
                    <a:pt x="42" y="117"/>
                  </a:lnTo>
                  <a:lnTo>
                    <a:pt x="38" y="113"/>
                  </a:lnTo>
                  <a:lnTo>
                    <a:pt x="34" y="105"/>
                  </a:lnTo>
                  <a:lnTo>
                    <a:pt x="25" y="101"/>
                  </a:lnTo>
                  <a:lnTo>
                    <a:pt x="17" y="101"/>
                  </a:lnTo>
                  <a:lnTo>
                    <a:pt x="13" y="96"/>
                  </a:lnTo>
                  <a:lnTo>
                    <a:pt x="9" y="92"/>
                  </a:lnTo>
                  <a:lnTo>
                    <a:pt x="9" y="88"/>
                  </a:lnTo>
                  <a:lnTo>
                    <a:pt x="9" y="84"/>
                  </a:lnTo>
                  <a:lnTo>
                    <a:pt x="13" y="84"/>
                  </a:lnTo>
                  <a:lnTo>
                    <a:pt x="21" y="84"/>
                  </a:lnTo>
                  <a:lnTo>
                    <a:pt x="34" y="84"/>
                  </a:lnTo>
                  <a:lnTo>
                    <a:pt x="42" y="88"/>
                  </a:lnTo>
                  <a:lnTo>
                    <a:pt x="51" y="88"/>
                  </a:lnTo>
                  <a:lnTo>
                    <a:pt x="55" y="88"/>
                  </a:lnTo>
                  <a:lnTo>
                    <a:pt x="59" y="88"/>
                  </a:lnTo>
                  <a:lnTo>
                    <a:pt x="59" y="84"/>
                  </a:lnTo>
                  <a:lnTo>
                    <a:pt x="63" y="80"/>
                  </a:lnTo>
                  <a:lnTo>
                    <a:pt x="68" y="71"/>
                  </a:lnTo>
                  <a:lnTo>
                    <a:pt x="68" y="59"/>
                  </a:lnTo>
                  <a:lnTo>
                    <a:pt x="72" y="50"/>
                  </a:lnTo>
                  <a:lnTo>
                    <a:pt x="72" y="42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68" y="29"/>
                  </a:lnTo>
                  <a:lnTo>
                    <a:pt x="63" y="29"/>
                  </a:lnTo>
                  <a:lnTo>
                    <a:pt x="59" y="29"/>
                  </a:lnTo>
                  <a:lnTo>
                    <a:pt x="51" y="33"/>
                  </a:lnTo>
                  <a:lnTo>
                    <a:pt x="42" y="33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3" y="17"/>
                  </a:lnTo>
                  <a:lnTo>
                    <a:pt x="25" y="17"/>
                  </a:lnTo>
                  <a:lnTo>
                    <a:pt x="34" y="17"/>
                  </a:lnTo>
                  <a:lnTo>
                    <a:pt x="42" y="12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9" y="4"/>
                  </a:lnTo>
                  <a:lnTo>
                    <a:pt x="97" y="4"/>
                  </a:lnTo>
                  <a:lnTo>
                    <a:pt x="105" y="8"/>
                  </a:lnTo>
                  <a:lnTo>
                    <a:pt x="110" y="12"/>
                  </a:lnTo>
                  <a:lnTo>
                    <a:pt x="114" y="17"/>
                  </a:lnTo>
                  <a:lnTo>
                    <a:pt x="118" y="17"/>
                  </a:lnTo>
                  <a:lnTo>
                    <a:pt x="118" y="25"/>
                  </a:lnTo>
                  <a:lnTo>
                    <a:pt x="114" y="29"/>
                  </a:lnTo>
                  <a:lnTo>
                    <a:pt x="110" y="33"/>
                  </a:lnTo>
                  <a:lnTo>
                    <a:pt x="110" y="38"/>
                  </a:lnTo>
                  <a:lnTo>
                    <a:pt x="105" y="46"/>
                  </a:lnTo>
                  <a:lnTo>
                    <a:pt x="105" y="54"/>
                  </a:lnTo>
                  <a:lnTo>
                    <a:pt x="101" y="75"/>
                  </a:lnTo>
                  <a:lnTo>
                    <a:pt x="101" y="92"/>
                  </a:lnTo>
                  <a:lnTo>
                    <a:pt x="97" y="101"/>
                  </a:lnTo>
                  <a:lnTo>
                    <a:pt x="93" y="109"/>
                  </a:lnTo>
                  <a:lnTo>
                    <a:pt x="80" y="122"/>
                  </a:lnTo>
                  <a:lnTo>
                    <a:pt x="72" y="126"/>
                  </a:lnTo>
                  <a:lnTo>
                    <a:pt x="63" y="130"/>
                  </a:lnTo>
                  <a:lnTo>
                    <a:pt x="59" y="134"/>
                  </a:lnTo>
                  <a:lnTo>
                    <a:pt x="55" y="134"/>
                  </a:lnTo>
                  <a:lnTo>
                    <a:pt x="51" y="134"/>
                  </a:lnTo>
                  <a:lnTo>
                    <a:pt x="46" y="130"/>
                  </a:lnTo>
                  <a:lnTo>
                    <a:pt x="46" y="126"/>
                  </a:lnTo>
                  <a:lnTo>
                    <a:pt x="42" y="122"/>
                  </a:lnTo>
                  <a:lnTo>
                    <a:pt x="42" y="12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3779A489-D5BD-495D-A45C-A3E89ECB0A1A}"/>
              </a:ext>
            </a:extLst>
          </p:cNvPr>
          <p:cNvGrpSpPr/>
          <p:nvPr/>
        </p:nvGrpSpPr>
        <p:grpSpPr>
          <a:xfrm>
            <a:off x="6758932" y="2279976"/>
            <a:ext cx="2410468" cy="2298048"/>
            <a:chOff x="6263632" y="2067211"/>
            <a:chExt cx="2410468" cy="2298048"/>
          </a:xfrm>
        </p:grpSpPr>
        <p:sp>
          <p:nvSpPr>
            <p:cNvPr id="9" name="Freeform 85">
              <a:extLst>
                <a:ext uri="{FF2B5EF4-FFF2-40B4-BE49-F238E27FC236}">
                  <a16:creationId xmlns:a16="http://schemas.microsoft.com/office/drawing/2014/main" id="{97D10B18-2FA4-46C5-AED5-B6E77F404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659" y="2274410"/>
              <a:ext cx="705220" cy="847642"/>
            </a:xfrm>
            <a:custGeom>
              <a:avLst/>
              <a:gdLst>
                <a:gd name="T0" fmla="*/ 105 w 122"/>
                <a:gd name="T1" fmla="*/ 47 h 135"/>
                <a:gd name="T2" fmla="*/ 96 w 122"/>
                <a:gd name="T3" fmla="*/ 55 h 135"/>
                <a:gd name="T4" fmla="*/ 67 w 122"/>
                <a:gd name="T5" fmla="*/ 89 h 135"/>
                <a:gd name="T6" fmla="*/ 54 w 122"/>
                <a:gd name="T7" fmla="*/ 101 h 135"/>
                <a:gd name="T8" fmla="*/ 50 w 122"/>
                <a:gd name="T9" fmla="*/ 105 h 135"/>
                <a:gd name="T10" fmla="*/ 54 w 122"/>
                <a:gd name="T11" fmla="*/ 105 h 135"/>
                <a:gd name="T12" fmla="*/ 67 w 122"/>
                <a:gd name="T13" fmla="*/ 105 h 135"/>
                <a:gd name="T14" fmla="*/ 84 w 122"/>
                <a:gd name="T15" fmla="*/ 105 h 135"/>
                <a:gd name="T16" fmla="*/ 109 w 122"/>
                <a:gd name="T17" fmla="*/ 105 h 135"/>
                <a:gd name="T18" fmla="*/ 84 w 122"/>
                <a:gd name="T19" fmla="*/ 126 h 135"/>
                <a:gd name="T20" fmla="*/ 50 w 122"/>
                <a:gd name="T21" fmla="*/ 131 h 135"/>
                <a:gd name="T22" fmla="*/ 33 w 122"/>
                <a:gd name="T23" fmla="*/ 135 h 135"/>
                <a:gd name="T24" fmla="*/ 21 w 122"/>
                <a:gd name="T25" fmla="*/ 135 h 135"/>
                <a:gd name="T26" fmla="*/ 12 w 122"/>
                <a:gd name="T27" fmla="*/ 135 h 135"/>
                <a:gd name="T28" fmla="*/ 8 w 122"/>
                <a:gd name="T29" fmla="*/ 131 h 135"/>
                <a:gd name="T30" fmla="*/ 0 w 122"/>
                <a:gd name="T31" fmla="*/ 118 h 135"/>
                <a:gd name="T32" fmla="*/ 0 w 122"/>
                <a:gd name="T33" fmla="*/ 110 h 135"/>
                <a:gd name="T34" fmla="*/ 8 w 122"/>
                <a:gd name="T35" fmla="*/ 101 h 135"/>
                <a:gd name="T36" fmla="*/ 21 w 122"/>
                <a:gd name="T37" fmla="*/ 97 h 135"/>
                <a:gd name="T38" fmla="*/ 33 w 122"/>
                <a:gd name="T39" fmla="*/ 84 h 135"/>
                <a:gd name="T40" fmla="*/ 50 w 122"/>
                <a:gd name="T41" fmla="*/ 63 h 135"/>
                <a:gd name="T42" fmla="*/ 63 w 122"/>
                <a:gd name="T43" fmla="*/ 47 h 135"/>
                <a:gd name="T44" fmla="*/ 71 w 122"/>
                <a:gd name="T45" fmla="*/ 30 h 135"/>
                <a:gd name="T46" fmla="*/ 75 w 122"/>
                <a:gd name="T47" fmla="*/ 17 h 135"/>
                <a:gd name="T48" fmla="*/ 71 w 122"/>
                <a:gd name="T49" fmla="*/ 9 h 135"/>
                <a:gd name="T50" fmla="*/ 71 w 122"/>
                <a:gd name="T51" fmla="*/ 4 h 135"/>
                <a:gd name="T52" fmla="*/ 80 w 122"/>
                <a:gd name="T53" fmla="*/ 0 h 135"/>
                <a:gd name="T54" fmla="*/ 101 w 122"/>
                <a:gd name="T55" fmla="*/ 9 h 135"/>
                <a:gd name="T56" fmla="*/ 122 w 122"/>
                <a:gd name="T57" fmla="*/ 21 h 135"/>
                <a:gd name="T58" fmla="*/ 122 w 122"/>
                <a:gd name="T59" fmla="*/ 26 h 135"/>
                <a:gd name="T60" fmla="*/ 117 w 122"/>
                <a:gd name="T61" fmla="*/ 34 h 135"/>
                <a:gd name="T62" fmla="*/ 113 w 122"/>
                <a:gd name="T63" fmla="*/ 3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" h="135">
                  <a:moveTo>
                    <a:pt x="113" y="38"/>
                  </a:moveTo>
                  <a:lnTo>
                    <a:pt x="105" y="47"/>
                  </a:lnTo>
                  <a:lnTo>
                    <a:pt x="101" y="51"/>
                  </a:lnTo>
                  <a:lnTo>
                    <a:pt x="96" y="55"/>
                  </a:lnTo>
                  <a:lnTo>
                    <a:pt x="80" y="72"/>
                  </a:lnTo>
                  <a:lnTo>
                    <a:pt x="67" y="89"/>
                  </a:lnTo>
                  <a:lnTo>
                    <a:pt x="58" y="93"/>
                  </a:lnTo>
                  <a:lnTo>
                    <a:pt x="54" y="101"/>
                  </a:lnTo>
                  <a:lnTo>
                    <a:pt x="50" y="101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54" y="105"/>
                  </a:lnTo>
                  <a:lnTo>
                    <a:pt x="58" y="105"/>
                  </a:lnTo>
                  <a:lnTo>
                    <a:pt x="67" y="105"/>
                  </a:lnTo>
                  <a:lnTo>
                    <a:pt x="75" y="105"/>
                  </a:lnTo>
                  <a:lnTo>
                    <a:pt x="84" y="105"/>
                  </a:lnTo>
                  <a:lnTo>
                    <a:pt x="96" y="105"/>
                  </a:lnTo>
                  <a:lnTo>
                    <a:pt x="109" y="105"/>
                  </a:lnTo>
                  <a:lnTo>
                    <a:pt x="109" y="126"/>
                  </a:lnTo>
                  <a:lnTo>
                    <a:pt x="84" y="126"/>
                  </a:lnTo>
                  <a:lnTo>
                    <a:pt x="67" y="126"/>
                  </a:lnTo>
                  <a:lnTo>
                    <a:pt x="50" y="131"/>
                  </a:lnTo>
                  <a:lnTo>
                    <a:pt x="42" y="131"/>
                  </a:lnTo>
                  <a:lnTo>
                    <a:pt x="33" y="135"/>
                  </a:lnTo>
                  <a:lnTo>
                    <a:pt x="25" y="135"/>
                  </a:lnTo>
                  <a:lnTo>
                    <a:pt x="21" y="135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8" y="135"/>
                  </a:lnTo>
                  <a:lnTo>
                    <a:pt x="8" y="131"/>
                  </a:lnTo>
                  <a:lnTo>
                    <a:pt x="4" y="126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4" y="105"/>
                  </a:lnTo>
                  <a:lnTo>
                    <a:pt x="8" y="101"/>
                  </a:lnTo>
                  <a:lnTo>
                    <a:pt x="12" y="101"/>
                  </a:lnTo>
                  <a:lnTo>
                    <a:pt x="21" y="97"/>
                  </a:lnTo>
                  <a:lnTo>
                    <a:pt x="25" y="93"/>
                  </a:lnTo>
                  <a:lnTo>
                    <a:pt x="33" y="84"/>
                  </a:lnTo>
                  <a:lnTo>
                    <a:pt x="42" y="76"/>
                  </a:lnTo>
                  <a:lnTo>
                    <a:pt x="50" y="63"/>
                  </a:lnTo>
                  <a:lnTo>
                    <a:pt x="58" y="55"/>
                  </a:lnTo>
                  <a:lnTo>
                    <a:pt x="63" y="47"/>
                  </a:lnTo>
                  <a:lnTo>
                    <a:pt x="67" y="34"/>
                  </a:lnTo>
                  <a:lnTo>
                    <a:pt x="71" y="30"/>
                  </a:lnTo>
                  <a:lnTo>
                    <a:pt x="75" y="21"/>
                  </a:lnTo>
                  <a:lnTo>
                    <a:pt x="75" y="17"/>
                  </a:lnTo>
                  <a:lnTo>
                    <a:pt x="71" y="13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80" y="0"/>
                  </a:lnTo>
                  <a:lnTo>
                    <a:pt x="92" y="4"/>
                  </a:lnTo>
                  <a:lnTo>
                    <a:pt x="101" y="9"/>
                  </a:lnTo>
                  <a:lnTo>
                    <a:pt x="113" y="13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22" y="26"/>
                  </a:lnTo>
                  <a:lnTo>
                    <a:pt x="122" y="30"/>
                  </a:lnTo>
                  <a:lnTo>
                    <a:pt x="117" y="34"/>
                  </a:lnTo>
                  <a:lnTo>
                    <a:pt x="113" y="38"/>
                  </a:lnTo>
                  <a:lnTo>
                    <a:pt x="113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6">
              <a:extLst>
                <a:ext uri="{FF2B5EF4-FFF2-40B4-BE49-F238E27FC236}">
                  <a16:creationId xmlns:a16="http://schemas.microsoft.com/office/drawing/2014/main" id="{437251C1-AC11-4F69-A5B0-79168AE20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147" y="2644862"/>
              <a:ext cx="803490" cy="872758"/>
            </a:xfrm>
            <a:custGeom>
              <a:avLst/>
              <a:gdLst>
                <a:gd name="T0" fmla="*/ 114 w 139"/>
                <a:gd name="T1" fmla="*/ 0 h 139"/>
                <a:gd name="T2" fmla="*/ 122 w 139"/>
                <a:gd name="T3" fmla="*/ 4 h 139"/>
                <a:gd name="T4" fmla="*/ 135 w 139"/>
                <a:gd name="T5" fmla="*/ 17 h 139"/>
                <a:gd name="T6" fmla="*/ 139 w 139"/>
                <a:gd name="T7" fmla="*/ 21 h 139"/>
                <a:gd name="T8" fmla="*/ 139 w 139"/>
                <a:gd name="T9" fmla="*/ 30 h 139"/>
                <a:gd name="T10" fmla="*/ 127 w 139"/>
                <a:gd name="T11" fmla="*/ 42 h 139"/>
                <a:gd name="T12" fmla="*/ 97 w 139"/>
                <a:gd name="T13" fmla="*/ 67 h 139"/>
                <a:gd name="T14" fmla="*/ 68 w 139"/>
                <a:gd name="T15" fmla="*/ 93 h 139"/>
                <a:gd name="T16" fmla="*/ 59 w 139"/>
                <a:gd name="T17" fmla="*/ 101 h 139"/>
                <a:gd name="T18" fmla="*/ 59 w 139"/>
                <a:gd name="T19" fmla="*/ 101 h 139"/>
                <a:gd name="T20" fmla="*/ 72 w 139"/>
                <a:gd name="T21" fmla="*/ 101 h 139"/>
                <a:gd name="T22" fmla="*/ 101 w 139"/>
                <a:gd name="T23" fmla="*/ 97 h 139"/>
                <a:gd name="T24" fmla="*/ 122 w 139"/>
                <a:gd name="T25" fmla="*/ 93 h 139"/>
                <a:gd name="T26" fmla="*/ 127 w 139"/>
                <a:gd name="T27" fmla="*/ 97 h 139"/>
                <a:gd name="T28" fmla="*/ 131 w 139"/>
                <a:gd name="T29" fmla="*/ 101 h 139"/>
                <a:gd name="T30" fmla="*/ 127 w 139"/>
                <a:gd name="T31" fmla="*/ 105 h 139"/>
                <a:gd name="T32" fmla="*/ 114 w 139"/>
                <a:gd name="T33" fmla="*/ 110 h 139"/>
                <a:gd name="T34" fmla="*/ 97 w 139"/>
                <a:gd name="T35" fmla="*/ 118 h 139"/>
                <a:gd name="T36" fmla="*/ 72 w 139"/>
                <a:gd name="T37" fmla="*/ 126 h 139"/>
                <a:gd name="T38" fmla="*/ 51 w 139"/>
                <a:gd name="T39" fmla="*/ 131 h 139"/>
                <a:gd name="T40" fmla="*/ 42 w 139"/>
                <a:gd name="T41" fmla="*/ 135 h 139"/>
                <a:gd name="T42" fmla="*/ 30 w 139"/>
                <a:gd name="T43" fmla="*/ 139 h 139"/>
                <a:gd name="T44" fmla="*/ 17 w 139"/>
                <a:gd name="T45" fmla="*/ 139 h 139"/>
                <a:gd name="T46" fmla="*/ 9 w 139"/>
                <a:gd name="T47" fmla="*/ 135 h 139"/>
                <a:gd name="T48" fmla="*/ 5 w 139"/>
                <a:gd name="T49" fmla="*/ 126 h 139"/>
                <a:gd name="T50" fmla="*/ 0 w 139"/>
                <a:gd name="T51" fmla="*/ 118 h 139"/>
                <a:gd name="T52" fmla="*/ 5 w 139"/>
                <a:gd name="T53" fmla="*/ 114 h 139"/>
                <a:gd name="T54" fmla="*/ 9 w 139"/>
                <a:gd name="T55" fmla="*/ 110 h 139"/>
                <a:gd name="T56" fmla="*/ 21 w 139"/>
                <a:gd name="T57" fmla="*/ 101 h 139"/>
                <a:gd name="T58" fmla="*/ 34 w 139"/>
                <a:gd name="T59" fmla="*/ 93 h 139"/>
                <a:gd name="T60" fmla="*/ 55 w 139"/>
                <a:gd name="T61" fmla="*/ 76 h 139"/>
                <a:gd name="T62" fmla="*/ 72 w 139"/>
                <a:gd name="T63" fmla="*/ 55 h 139"/>
                <a:gd name="T64" fmla="*/ 89 w 139"/>
                <a:gd name="T65" fmla="*/ 34 h 139"/>
                <a:gd name="T66" fmla="*/ 101 w 139"/>
                <a:gd name="T67" fmla="*/ 17 h 139"/>
                <a:gd name="T68" fmla="*/ 101 w 139"/>
                <a:gd name="T69" fmla="*/ 4 h 139"/>
                <a:gd name="T70" fmla="*/ 101 w 139"/>
                <a:gd name="T71" fmla="*/ 0 h 139"/>
                <a:gd name="T72" fmla="*/ 110 w 139"/>
                <a:gd name="T7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139">
                  <a:moveTo>
                    <a:pt x="110" y="0"/>
                  </a:moveTo>
                  <a:lnTo>
                    <a:pt x="114" y="0"/>
                  </a:lnTo>
                  <a:lnTo>
                    <a:pt x="118" y="0"/>
                  </a:lnTo>
                  <a:lnTo>
                    <a:pt x="122" y="4"/>
                  </a:lnTo>
                  <a:lnTo>
                    <a:pt x="131" y="9"/>
                  </a:lnTo>
                  <a:lnTo>
                    <a:pt x="135" y="17"/>
                  </a:lnTo>
                  <a:lnTo>
                    <a:pt x="135" y="21"/>
                  </a:lnTo>
                  <a:lnTo>
                    <a:pt x="139" y="21"/>
                  </a:lnTo>
                  <a:lnTo>
                    <a:pt x="139" y="25"/>
                  </a:lnTo>
                  <a:lnTo>
                    <a:pt x="139" y="30"/>
                  </a:lnTo>
                  <a:lnTo>
                    <a:pt x="135" y="34"/>
                  </a:lnTo>
                  <a:lnTo>
                    <a:pt x="127" y="42"/>
                  </a:lnTo>
                  <a:lnTo>
                    <a:pt x="118" y="51"/>
                  </a:lnTo>
                  <a:lnTo>
                    <a:pt x="97" y="67"/>
                  </a:lnTo>
                  <a:lnTo>
                    <a:pt x="80" y="84"/>
                  </a:lnTo>
                  <a:lnTo>
                    <a:pt x="68" y="93"/>
                  </a:lnTo>
                  <a:lnTo>
                    <a:pt x="64" y="97"/>
                  </a:lnTo>
                  <a:lnTo>
                    <a:pt x="59" y="101"/>
                  </a:lnTo>
                  <a:lnTo>
                    <a:pt x="59" y="105"/>
                  </a:lnTo>
                  <a:lnTo>
                    <a:pt x="59" y="101"/>
                  </a:lnTo>
                  <a:lnTo>
                    <a:pt x="64" y="101"/>
                  </a:lnTo>
                  <a:lnTo>
                    <a:pt x="72" y="101"/>
                  </a:lnTo>
                  <a:lnTo>
                    <a:pt x="80" y="101"/>
                  </a:lnTo>
                  <a:lnTo>
                    <a:pt x="101" y="97"/>
                  </a:lnTo>
                  <a:lnTo>
                    <a:pt x="114" y="93"/>
                  </a:lnTo>
                  <a:lnTo>
                    <a:pt x="122" y="93"/>
                  </a:lnTo>
                  <a:lnTo>
                    <a:pt x="127" y="97"/>
                  </a:lnTo>
                  <a:lnTo>
                    <a:pt x="127" y="97"/>
                  </a:lnTo>
                  <a:lnTo>
                    <a:pt x="131" y="101"/>
                  </a:lnTo>
                  <a:lnTo>
                    <a:pt x="131" y="101"/>
                  </a:lnTo>
                  <a:lnTo>
                    <a:pt x="127" y="105"/>
                  </a:lnTo>
                  <a:lnTo>
                    <a:pt x="127" y="105"/>
                  </a:lnTo>
                  <a:lnTo>
                    <a:pt x="122" y="110"/>
                  </a:lnTo>
                  <a:lnTo>
                    <a:pt x="114" y="110"/>
                  </a:lnTo>
                  <a:lnTo>
                    <a:pt x="106" y="114"/>
                  </a:lnTo>
                  <a:lnTo>
                    <a:pt x="97" y="118"/>
                  </a:lnTo>
                  <a:lnTo>
                    <a:pt x="89" y="118"/>
                  </a:lnTo>
                  <a:lnTo>
                    <a:pt x="72" y="126"/>
                  </a:lnTo>
                  <a:lnTo>
                    <a:pt x="55" y="131"/>
                  </a:lnTo>
                  <a:lnTo>
                    <a:pt x="51" y="131"/>
                  </a:lnTo>
                  <a:lnTo>
                    <a:pt x="47" y="135"/>
                  </a:lnTo>
                  <a:lnTo>
                    <a:pt x="42" y="135"/>
                  </a:lnTo>
                  <a:lnTo>
                    <a:pt x="38" y="135"/>
                  </a:lnTo>
                  <a:lnTo>
                    <a:pt x="30" y="139"/>
                  </a:lnTo>
                  <a:lnTo>
                    <a:pt x="21" y="139"/>
                  </a:lnTo>
                  <a:lnTo>
                    <a:pt x="17" y="139"/>
                  </a:lnTo>
                  <a:lnTo>
                    <a:pt x="13" y="139"/>
                  </a:lnTo>
                  <a:lnTo>
                    <a:pt x="9" y="135"/>
                  </a:lnTo>
                  <a:lnTo>
                    <a:pt x="9" y="131"/>
                  </a:lnTo>
                  <a:lnTo>
                    <a:pt x="5" y="126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5" y="114"/>
                  </a:lnTo>
                  <a:lnTo>
                    <a:pt x="5" y="110"/>
                  </a:lnTo>
                  <a:lnTo>
                    <a:pt x="9" y="110"/>
                  </a:lnTo>
                  <a:lnTo>
                    <a:pt x="13" y="105"/>
                  </a:lnTo>
                  <a:lnTo>
                    <a:pt x="21" y="101"/>
                  </a:lnTo>
                  <a:lnTo>
                    <a:pt x="26" y="97"/>
                  </a:lnTo>
                  <a:lnTo>
                    <a:pt x="34" y="93"/>
                  </a:lnTo>
                  <a:lnTo>
                    <a:pt x="42" y="84"/>
                  </a:lnTo>
                  <a:lnTo>
                    <a:pt x="55" y="76"/>
                  </a:lnTo>
                  <a:lnTo>
                    <a:pt x="64" y="67"/>
                  </a:lnTo>
                  <a:lnTo>
                    <a:pt x="72" y="55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7" y="21"/>
                  </a:lnTo>
                  <a:lnTo>
                    <a:pt x="101" y="17"/>
                  </a:lnTo>
                  <a:lnTo>
                    <a:pt x="101" y="9"/>
                  </a:lnTo>
                  <a:lnTo>
                    <a:pt x="101" y="4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0" y="0"/>
                  </a:lnTo>
                  <a:lnTo>
                    <a:pt x="11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7">
              <a:extLst>
                <a:ext uri="{FF2B5EF4-FFF2-40B4-BE49-F238E27FC236}">
                  <a16:creationId xmlns:a16="http://schemas.microsoft.com/office/drawing/2014/main" id="{487E8FD7-1C27-48CE-B08F-5BC376358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3632" y="3542732"/>
              <a:ext cx="924879" cy="420683"/>
            </a:xfrm>
            <a:custGeom>
              <a:avLst/>
              <a:gdLst>
                <a:gd name="T0" fmla="*/ 93 w 160"/>
                <a:gd name="T1" fmla="*/ 13 h 67"/>
                <a:gd name="T2" fmla="*/ 105 w 160"/>
                <a:gd name="T3" fmla="*/ 9 h 67"/>
                <a:gd name="T4" fmla="*/ 118 w 160"/>
                <a:gd name="T5" fmla="*/ 9 h 67"/>
                <a:gd name="T6" fmla="*/ 126 w 160"/>
                <a:gd name="T7" fmla="*/ 4 h 67"/>
                <a:gd name="T8" fmla="*/ 139 w 160"/>
                <a:gd name="T9" fmla="*/ 0 h 67"/>
                <a:gd name="T10" fmla="*/ 143 w 160"/>
                <a:gd name="T11" fmla="*/ 0 h 67"/>
                <a:gd name="T12" fmla="*/ 152 w 160"/>
                <a:gd name="T13" fmla="*/ 0 h 67"/>
                <a:gd name="T14" fmla="*/ 156 w 160"/>
                <a:gd name="T15" fmla="*/ 0 h 67"/>
                <a:gd name="T16" fmla="*/ 160 w 160"/>
                <a:gd name="T17" fmla="*/ 0 h 67"/>
                <a:gd name="T18" fmla="*/ 160 w 160"/>
                <a:gd name="T19" fmla="*/ 4 h 67"/>
                <a:gd name="T20" fmla="*/ 160 w 160"/>
                <a:gd name="T21" fmla="*/ 4 h 67"/>
                <a:gd name="T22" fmla="*/ 160 w 160"/>
                <a:gd name="T23" fmla="*/ 4 h 67"/>
                <a:gd name="T24" fmla="*/ 156 w 160"/>
                <a:gd name="T25" fmla="*/ 9 h 67"/>
                <a:gd name="T26" fmla="*/ 152 w 160"/>
                <a:gd name="T27" fmla="*/ 9 h 67"/>
                <a:gd name="T28" fmla="*/ 147 w 160"/>
                <a:gd name="T29" fmla="*/ 13 h 67"/>
                <a:gd name="T30" fmla="*/ 139 w 160"/>
                <a:gd name="T31" fmla="*/ 17 h 67"/>
                <a:gd name="T32" fmla="*/ 135 w 160"/>
                <a:gd name="T33" fmla="*/ 21 h 67"/>
                <a:gd name="T34" fmla="*/ 101 w 160"/>
                <a:gd name="T35" fmla="*/ 38 h 67"/>
                <a:gd name="T36" fmla="*/ 67 w 160"/>
                <a:gd name="T37" fmla="*/ 51 h 67"/>
                <a:gd name="T38" fmla="*/ 55 w 160"/>
                <a:gd name="T39" fmla="*/ 59 h 67"/>
                <a:gd name="T40" fmla="*/ 42 w 160"/>
                <a:gd name="T41" fmla="*/ 63 h 67"/>
                <a:gd name="T42" fmla="*/ 34 w 160"/>
                <a:gd name="T43" fmla="*/ 67 h 67"/>
                <a:gd name="T44" fmla="*/ 30 w 160"/>
                <a:gd name="T45" fmla="*/ 67 h 67"/>
                <a:gd name="T46" fmla="*/ 25 w 160"/>
                <a:gd name="T47" fmla="*/ 67 h 67"/>
                <a:gd name="T48" fmla="*/ 21 w 160"/>
                <a:gd name="T49" fmla="*/ 67 h 67"/>
                <a:gd name="T50" fmla="*/ 9 w 160"/>
                <a:gd name="T51" fmla="*/ 63 h 67"/>
                <a:gd name="T52" fmla="*/ 4 w 160"/>
                <a:gd name="T53" fmla="*/ 55 h 67"/>
                <a:gd name="T54" fmla="*/ 0 w 160"/>
                <a:gd name="T55" fmla="*/ 46 h 67"/>
                <a:gd name="T56" fmla="*/ 0 w 160"/>
                <a:gd name="T57" fmla="*/ 42 h 67"/>
                <a:gd name="T58" fmla="*/ 0 w 160"/>
                <a:gd name="T59" fmla="*/ 38 h 67"/>
                <a:gd name="T60" fmla="*/ 0 w 160"/>
                <a:gd name="T61" fmla="*/ 34 h 67"/>
                <a:gd name="T62" fmla="*/ 9 w 160"/>
                <a:gd name="T63" fmla="*/ 30 h 67"/>
                <a:gd name="T64" fmla="*/ 17 w 160"/>
                <a:gd name="T65" fmla="*/ 30 h 67"/>
                <a:gd name="T66" fmla="*/ 21 w 160"/>
                <a:gd name="T67" fmla="*/ 34 h 67"/>
                <a:gd name="T68" fmla="*/ 25 w 160"/>
                <a:gd name="T69" fmla="*/ 34 h 67"/>
                <a:gd name="T70" fmla="*/ 25 w 160"/>
                <a:gd name="T71" fmla="*/ 34 h 67"/>
                <a:gd name="T72" fmla="*/ 30 w 160"/>
                <a:gd name="T73" fmla="*/ 34 h 67"/>
                <a:gd name="T74" fmla="*/ 34 w 160"/>
                <a:gd name="T75" fmla="*/ 30 h 67"/>
                <a:gd name="T76" fmla="*/ 38 w 160"/>
                <a:gd name="T77" fmla="*/ 30 h 67"/>
                <a:gd name="T78" fmla="*/ 46 w 160"/>
                <a:gd name="T79" fmla="*/ 30 h 67"/>
                <a:gd name="T80" fmla="*/ 55 w 160"/>
                <a:gd name="T81" fmla="*/ 25 h 67"/>
                <a:gd name="T82" fmla="*/ 63 w 160"/>
                <a:gd name="T83" fmla="*/ 21 h 67"/>
                <a:gd name="T84" fmla="*/ 76 w 160"/>
                <a:gd name="T85" fmla="*/ 17 h 67"/>
                <a:gd name="T86" fmla="*/ 93 w 160"/>
                <a:gd name="T87" fmla="*/ 13 h 67"/>
                <a:gd name="T88" fmla="*/ 93 w 160"/>
                <a:gd name="T89" fmla="*/ 1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0" h="67">
                  <a:moveTo>
                    <a:pt x="93" y="13"/>
                  </a:moveTo>
                  <a:lnTo>
                    <a:pt x="105" y="9"/>
                  </a:lnTo>
                  <a:lnTo>
                    <a:pt x="118" y="9"/>
                  </a:lnTo>
                  <a:lnTo>
                    <a:pt x="126" y="4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56" y="9"/>
                  </a:lnTo>
                  <a:lnTo>
                    <a:pt x="152" y="9"/>
                  </a:lnTo>
                  <a:lnTo>
                    <a:pt x="147" y="13"/>
                  </a:lnTo>
                  <a:lnTo>
                    <a:pt x="139" y="17"/>
                  </a:lnTo>
                  <a:lnTo>
                    <a:pt x="135" y="21"/>
                  </a:lnTo>
                  <a:lnTo>
                    <a:pt x="101" y="38"/>
                  </a:lnTo>
                  <a:lnTo>
                    <a:pt x="67" y="51"/>
                  </a:lnTo>
                  <a:lnTo>
                    <a:pt x="55" y="59"/>
                  </a:lnTo>
                  <a:lnTo>
                    <a:pt x="42" y="63"/>
                  </a:lnTo>
                  <a:lnTo>
                    <a:pt x="34" y="67"/>
                  </a:lnTo>
                  <a:lnTo>
                    <a:pt x="30" y="67"/>
                  </a:lnTo>
                  <a:lnTo>
                    <a:pt x="25" y="67"/>
                  </a:lnTo>
                  <a:lnTo>
                    <a:pt x="21" y="67"/>
                  </a:lnTo>
                  <a:lnTo>
                    <a:pt x="9" y="63"/>
                  </a:lnTo>
                  <a:lnTo>
                    <a:pt x="4" y="55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9" y="30"/>
                  </a:lnTo>
                  <a:lnTo>
                    <a:pt x="17" y="30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30" y="34"/>
                  </a:lnTo>
                  <a:lnTo>
                    <a:pt x="34" y="30"/>
                  </a:lnTo>
                  <a:lnTo>
                    <a:pt x="38" y="30"/>
                  </a:lnTo>
                  <a:lnTo>
                    <a:pt x="46" y="30"/>
                  </a:lnTo>
                  <a:lnTo>
                    <a:pt x="55" y="25"/>
                  </a:lnTo>
                  <a:lnTo>
                    <a:pt x="63" y="21"/>
                  </a:lnTo>
                  <a:lnTo>
                    <a:pt x="76" y="17"/>
                  </a:lnTo>
                  <a:lnTo>
                    <a:pt x="93" y="13"/>
                  </a:lnTo>
                  <a:lnTo>
                    <a:pt x="93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8">
              <a:extLst>
                <a:ext uri="{FF2B5EF4-FFF2-40B4-BE49-F238E27FC236}">
                  <a16:creationId xmlns:a16="http://schemas.microsoft.com/office/drawing/2014/main" id="{5FEB436D-3952-449C-B429-0427B90F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6782" y="3203675"/>
              <a:ext cx="219659" cy="759739"/>
            </a:xfrm>
            <a:custGeom>
              <a:avLst/>
              <a:gdLst>
                <a:gd name="T0" fmla="*/ 25 w 38"/>
                <a:gd name="T1" fmla="*/ 121 h 121"/>
                <a:gd name="T2" fmla="*/ 21 w 38"/>
                <a:gd name="T3" fmla="*/ 117 h 121"/>
                <a:gd name="T4" fmla="*/ 17 w 38"/>
                <a:gd name="T5" fmla="*/ 117 h 121"/>
                <a:gd name="T6" fmla="*/ 13 w 38"/>
                <a:gd name="T7" fmla="*/ 113 h 121"/>
                <a:gd name="T8" fmla="*/ 8 w 38"/>
                <a:gd name="T9" fmla="*/ 109 h 121"/>
                <a:gd name="T10" fmla="*/ 4 w 38"/>
                <a:gd name="T11" fmla="*/ 105 h 121"/>
                <a:gd name="T12" fmla="*/ 4 w 38"/>
                <a:gd name="T13" fmla="*/ 100 h 121"/>
                <a:gd name="T14" fmla="*/ 0 w 38"/>
                <a:gd name="T15" fmla="*/ 96 h 121"/>
                <a:gd name="T16" fmla="*/ 0 w 38"/>
                <a:gd name="T17" fmla="*/ 92 h 121"/>
                <a:gd name="T18" fmla="*/ 4 w 38"/>
                <a:gd name="T19" fmla="*/ 88 h 121"/>
                <a:gd name="T20" fmla="*/ 4 w 38"/>
                <a:gd name="T21" fmla="*/ 84 h 121"/>
                <a:gd name="T22" fmla="*/ 4 w 38"/>
                <a:gd name="T23" fmla="*/ 79 h 121"/>
                <a:gd name="T24" fmla="*/ 8 w 38"/>
                <a:gd name="T25" fmla="*/ 63 h 121"/>
                <a:gd name="T26" fmla="*/ 8 w 38"/>
                <a:gd name="T27" fmla="*/ 54 h 121"/>
                <a:gd name="T28" fmla="*/ 8 w 38"/>
                <a:gd name="T29" fmla="*/ 46 h 121"/>
                <a:gd name="T30" fmla="*/ 8 w 38"/>
                <a:gd name="T31" fmla="*/ 29 h 121"/>
                <a:gd name="T32" fmla="*/ 4 w 38"/>
                <a:gd name="T33" fmla="*/ 16 h 121"/>
                <a:gd name="T34" fmla="*/ 4 w 38"/>
                <a:gd name="T35" fmla="*/ 8 h 121"/>
                <a:gd name="T36" fmla="*/ 4 w 38"/>
                <a:gd name="T37" fmla="*/ 4 h 121"/>
                <a:gd name="T38" fmla="*/ 8 w 38"/>
                <a:gd name="T39" fmla="*/ 0 h 121"/>
                <a:gd name="T40" fmla="*/ 13 w 38"/>
                <a:gd name="T41" fmla="*/ 0 h 121"/>
                <a:gd name="T42" fmla="*/ 17 w 38"/>
                <a:gd name="T43" fmla="*/ 0 h 121"/>
                <a:gd name="T44" fmla="*/ 25 w 38"/>
                <a:gd name="T45" fmla="*/ 0 h 121"/>
                <a:gd name="T46" fmla="*/ 38 w 38"/>
                <a:gd name="T47" fmla="*/ 4 h 121"/>
                <a:gd name="T48" fmla="*/ 38 w 38"/>
                <a:gd name="T49" fmla="*/ 42 h 121"/>
                <a:gd name="T50" fmla="*/ 34 w 38"/>
                <a:gd name="T51" fmla="*/ 79 h 121"/>
                <a:gd name="T52" fmla="*/ 34 w 38"/>
                <a:gd name="T53" fmla="*/ 88 h 121"/>
                <a:gd name="T54" fmla="*/ 34 w 38"/>
                <a:gd name="T55" fmla="*/ 96 h 121"/>
                <a:gd name="T56" fmla="*/ 34 w 38"/>
                <a:gd name="T57" fmla="*/ 105 h 121"/>
                <a:gd name="T58" fmla="*/ 29 w 38"/>
                <a:gd name="T59" fmla="*/ 109 h 121"/>
                <a:gd name="T60" fmla="*/ 29 w 38"/>
                <a:gd name="T61" fmla="*/ 113 h 121"/>
                <a:gd name="T62" fmla="*/ 25 w 38"/>
                <a:gd name="T63" fmla="*/ 117 h 121"/>
                <a:gd name="T64" fmla="*/ 25 w 38"/>
                <a:gd name="T65" fmla="*/ 117 h 121"/>
                <a:gd name="T66" fmla="*/ 25 w 38"/>
                <a:gd name="T67" fmla="*/ 121 h 121"/>
                <a:gd name="T68" fmla="*/ 25 w 38"/>
                <a:gd name="T6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121">
                  <a:moveTo>
                    <a:pt x="25" y="121"/>
                  </a:moveTo>
                  <a:lnTo>
                    <a:pt x="21" y="117"/>
                  </a:lnTo>
                  <a:lnTo>
                    <a:pt x="17" y="117"/>
                  </a:lnTo>
                  <a:lnTo>
                    <a:pt x="13" y="113"/>
                  </a:lnTo>
                  <a:lnTo>
                    <a:pt x="8" y="109"/>
                  </a:lnTo>
                  <a:lnTo>
                    <a:pt x="4" y="105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79"/>
                  </a:lnTo>
                  <a:lnTo>
                    <a:pt x="8" y="63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8" y="29"/>
                  </a:lnTo>
                  <a:lnTo>
                    <a:pt x="4" y="16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8" y="4"/>
                  </a:lnTo>
                  <a:lnTo>
                    <a:pt x="38" y="42"/>
                  </a:lnTo>
                  <a:lnTo>
                    <a:pt x="34" y="79"/>
                  </a:lnTo>
                  <a:lnTo>
                    <a:pt x="34" y="88"/>
                  </a:lnTo>
                  <a:lnTo>
                    <a:pt x="34" y="96"/>
                  </a:lnTo>
                  <a:lnTo>
                    <a:pt x="34" y="105"/>
                  </a:lnTo>
                  <a:lnTo>
                    <a:pt x="29" y="109"/>
                  </a:lnTo>
                  <a:lnTo>
                    <a:pt x="29" y="113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25" y="121"/>
                  </a:lnTo>
                  <a:lnTo>
                    <a:pt x="25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9">
              <a:extLst>
                <a:ext uri="{FF2B5EF4-FFF2-40B4-BE49-F238E27FC236}">
                  <a16:creationId xmlns:a16="http://schemas.microsoft.com/office/drawing/2014/main" id="{F723DEE6-4C94-47FB-B28D-F357147A5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170" y="3147168"/>
              <a:ext cx="849734" cy="766016"/>
            </a:xfrm>
            <a:custGeom>
              <a:avLst/>
              <a:gdLst>
                <a:gd name="T0" fmla="*/ 0 w 147"/>
                <a:gd name="T1" fmla="*/ 13 h 122"/>
                <a:gd name="T2" fmla="*/ 29 w 147"/>
                <a:gd name="T3" fmla="*/ 13 h 122"/>
                <a:gd name="T4" fmla="*/ 59 w 147"/>
                <a:gd name="T5" fmla="*/ 9 h 122"/>
                <a:gd name="T6" fmla="*/ 76 w 147"/>
                <a:gd name="T7" fmla="*/ 9 h 122"/>
                <a:gd name="T8" fmla="*/ 88 w 147"/>
                <a:gd name="T9" fmla="*/ 4 h 122"/>
                <a:gd name="T10" fmla="*/ 97 w 147"/>
                <a:gd name="T11" fmla="*/ 4 h 122"/>
                <a:gd name="T12" fmla="*/ 101 w 147"/>
                <a:gd name="T13" fmla="*/ 0 h 122"/>
                <a:gd name="T14" fmla="*/ 105 w 147"/>
                <a:gd name="T15" fmla="*/ 0 h 122"/>
                <a:gd name="T16" fmla="*/ 109 w 147"/>
                <a:gd name="T17" fmla="*/ 0 h 122"/>
                <a:gd name="T18" fmla="*/ 114 w 147"/>
                <a:gd name="T19" fmla="*/ 0 h 122"/>
                <a:gd name="T20" fmla="*/ 122 w 147"/>
                <a:gd name="T21" fmla="*/ 4 h 122"/>
                <a:gd name="T22" fmla="*/ 126 w 147"/>
                <a:gd name="T23" fmla="*/ 4 h 122"/>
                <a:gd name="T24" fmla="*/ 135 w 147"/>
                <a:gd name="T25" fmla="*/ 9 h 122"/>
                <a:gd name="T26" fmla="*/ 139 w 147"/>
                <a:gd name="T27" fmla="*/ 13 h 122"/>
                <a:gd name="T28" fmla="*/ 143 w 147"/>
                <a:gd name="T29" fmla="*/ 13 h 122"/>
                <a:gd name="T30" fmla="*/ 147 w 147"/>
                <a:gd name="T31" fmla="*/ 17 h 122"/>
                <a:gd name="T32" fmla="*/ 147 w 147"/>
                <a:gd name="T33" fmla="*/ 17 h 122"/>
                <a:gd name="T34" fmla="*/ 147 w 147"/>
                <a:gd name="T35" fmla="*/ 21 h 122"/>
                <a:gd name="T36" fmla="*/ 147 w 147"/>
                <a:gd name="T37" fmla="*/ 25 h 122"/>
                <a:gd name="T38" fmla="*/ 147 w 147"/>
                <a:gd name="T39" fmla="*/ 30 h 122"/>
                <a:gd name="T40" fmla="*/ 147 w 147"/>
                <a:gd name="T41" fmla="*/ 30 h 122"/>
                <a:gd name="T42" fmla="*/ 143 w 147"/>
                <a:gd name="T43" fmla="*/ 38 h 122"/>
                <a:gd name="T44" fmla="*/ 143 w 147"/>
                <a:gd name="T45" fmla="*/ 46 h 122"/>
                <a:gd name="T46" fmla="*/ 143 w 147"/>
                <a:gd name="T47" fmla="*/ 55 h 122"/>
                <a:gd name="T48" fmla="*/ 139 w 147"/>
                <a:gd name="T49" fmla="*/ 67 h 122"/>
                <a:gd name="T50" fmla="*/ 139 w 147"/>
                <a:gd name="T51" fmla="*/ 76 h 122"/>
                <a:gd name="T52" fmla="*/ 139 w 147"/>
                <a:gd name="T53" fmla="*/ 93 h 122"/>
                <a:gd name="T54" fmla="*/ 139 w 147"/>
                <a:gd name="T55" fmla="*/ 101 h 122"/>
                <a:gd name="T56" fmla="*/ 139 w 147"/>
                <a:gd name="T57" fmla="*/ 105 h 122"/>
                <a:gd name="T58" fmla="*/ 135 w 147"/>
                <a:gd name="T59" fmla="*/ 114 h 122"/>
                <a:gd name="T60" fmla="*/ 130 w 147"/>
                <a:gd name="T61" fmla="*/ 118 h 122"/>
                <a:gd name="T62" fmla="*/ 126 w 147"/>
                <a:gd name="T63" fmla="*/ 122 h 122"/>
                <a:gd name="T64" fmla="*/ 122 w 147"/>
                <a:gd name="T65" fmla="*/ 122 h 122"/>
                <a:gd name="T66" fmla="*/ 118 w 147"/>
                <a:gd name="T67" fmla="*/ 118 h 122"/>
                <a:gd name="T68" fmla="*/ 114 w 147"/>
                <a:gd name="T69" fmla="*/ 114 h 122"/>
                <a:gd name="T70" fmla="*/ 109 w 147"/>
                <a:gd name="T71" fmla="*/ 109 h 122"/>
                <a:gd name="T72" fmla="*/ 105 w 147"/>
                <a:gd name="T73" fmla="*/ 101 h 122"/>
                <a:gd name="T74" fmla="*/ 105 w 147"/>
                <a:gd name="T75" fmla="*/ 93 h 122"/>
                <a:gd name="T76" fmla="*/ 105 w 147"/>
                <a:gd name="T77" fmla="*/ 88 h 122"/>
                <a:gd name="T78" fmla="*/ 109 w 147"/>
                <a:gd name="T79" fmla="*/ 80 h 122"/>
                <a:gd name="T80" fmla="*/ 109 w 147"/>
                <a:gd name="T81" fmla="*/ 67 h 122"/>
                <a:gd name="T82" fmla="*/ 109 w 147"/>
                <a:gd name="T83" fmla="*/ 51 h 122"/>
                <a:gd name="T84" fmla="*/ 109 w 147"/>
                <a:gd name="T85" fmla="*/ 38 h 122"/>
                <a:gd name="T86" fmla="*/ 109 w 147"/>
                <a:gd name="T87" fmla="*/ 34 h 122"/>
                <a:gd name="T88" fmla="*/ 109 w 147"/>
                <a:gd name="T89" fmla="*/ 30 h 122"/>
                <a:gd name="T90" fmla="*/ 105 w 147"/>
                <a:gd name="T91" fmla="*/ 25 h 122"/>
                <a:gd name="T92" fmla="*/ 105 w 147"/>
                <a:gd name="T93" fmla="*/ 25 h 122"/>
                <a:gd name="T94" fmla="*/ 101 w 147"/>
                <a:gd name="T95" fmla="*/ 25 h 122"/>
                <a:gd name="T96" fmla="*/ 101 w 147"/>
                <a:gd name="T97" fmla="*/ 25 h 122"/>
                <a:gd name="T98" fmla="*/ 93 w 147"/>
                <a:gd name="T99" fmla="*/ 25 h 122"/>
                <a:gd name="T100" fmla="*/ 88 w 147"/>
                <a:gd name="T101" fmla="*/ 25 h 122"/>
                <a:gd name="T102" fmla="*/ 80 w 147"/>
                <a:gd name="T103" fmla="*/ 25 h 122"/>
                <a:gd name="T104" fmla="*/ 71 w 147"/>
                <a:gd name="T105" fmla="*/ 25 h 122"/>
                <a:gd name="T106" fmla="*/ 63 w 147"/>
                <a:gd name="T107" fmla="*/ 30 h 122"/>
                <a:gd name="T108" fmla="*/ 46 w 147"/>
                <a:gd name="T109" fmla="*/ 30 h 122"/>
                <a:gd name="T110" fmla="*/ 29 w 147"/>
                <a:gd name="T111" fmla="*/ 34 h 122"/>
                <a:gd name="T112" fmla="*/ 13 w 147"/>
                <a:gd name="T113" fmla="*/ 34 h 122"/>
                <a:gd name="T114" fmla="*/ 0 w 147"/>
                <a:gd name="T115" fmla="*/ 34 h 122"/>
                <a:gd name="T116" fmla="*/ 0 w 147"/>
                <a:gd name="T117" fmla="*/ 13 h 122"/>
                <a:gd name="T118" fmla="*/ 0 w 147"/>
                <a:gd name="T119" fmla="*/ 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122">
                  <a:moveTo>
                    <a:pt x="0" y="13"/>
                  </a:moveTo>
                  <a:lnTo>
                    <a:pt x="29" y="13"/>
                  </a:lnTo>
                  <a:lnTo>
                    <a:pt x="59" y="9"/>
                  </a:lnTo>
                  <a:lnTo>
                    <a:pt x="76" y="9"/>
                  </a:lnTo>
                  <a:lnTo>
                    <a:pt x="88" y="4"/>
                  </a:lnTo>
                  <a:lnTo>
                    <a:pt x="97" y="4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5" y="9"/>
                  </a:lnTo>
                  <a:lnTo>
                    <a:pt x="139" y="13"/>
                  </a:lnTo>
                  <a:lnTo>
                    <a:pt x="143" y="13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21"/>
                  </a:lnTo>
                  <a:lnTo>
                    <a:pt x="147" y="25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3" y="38"/>
                  </a:lnTo>
                  <a:lnTo>
                    <a:pt x="143" y="46"/>
                  </a:lnTo>
                  <a:lnTo>
                    <a:pt x="143" y="55"/>
                  </a:lnTo>
                  <a:lnTo>
                    <a:pt x="139" y="67"/>
                  </a:lnTo>
                  <a:lnTo>
                    <a:pt x="139" y="76"/>
                  </a:lnTo>
                  <a:lnTo>
                    <a:pt x="139" y="93"/>
                  </a:lnTo>
                  <a:lnTo>
                    <a:pt x="139" y="101"/>
                  </a:lnTo>
                  <a:lnTo>
                    <a:pt x="139" y="105"/>
                  </a:lnTo>
                  <a:lnTo>
                    <a:pt x="135" y="114"/>
                  </a:lnTo>
                  <a:lnTo>
                    <a:pt x="130" y="118"/>
                  </a:lnTo>
                  <a:lnTo>
                    <a:pt x="126" y="122"/>
                  </a:lnTo>
                  <a:lnTo>
                    <a:pt x="122" y="122"/>
                  </a:lnTo>
                  <a:lnTo>
                    <a:pt x="118" y="118"/>
                  </a:lnTo>
                  <a:lnTo>
                    <a:pt x="114" y="114"/>
                  </a:lnTo>
                  <a:lnTo>
                    <a:pt x="109" y="109"/>
                  </a:lnTo>
                  <a:lnTo>
                    <a:pt x="105" y="101"/>
                  </a:lnTo>
                  <a:lnTo>
                    <a:pt x="105" y="93"/>
                  </a:lnTo>
                  <a:lnTo>
                    <a:pt x="105" y="88"/>
                  </a:lnTo>
                  <a:lnTo>
                    <a:pt x="109" y="80"/>
                  </a:lnTo>
                  <a:lnTo>
                    <a:pt x="109" y="67"/>
                  </a:lnTo>
                  <a:lnTo>
                    <a:pt x="109" y="51"/>
                  </a:lnTo>
                  <a:lnTo>
                    <a:pt x="109" y="38"/>
                  </a:lnTo>
                  <a:lnTo>
                    <a:pt x="109" y="34"/>
                  </a:lnTo>
                  <a:lnTo>
                    <a:pt x="109" y="30"/>
                  </a:lnTo>
                  <a:lnTo>
                    <a:pt x="105" y="25"/>
                  </a:lnTo>
                  <a:lnTo>
                    <a:pt x="105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93" y="25"/>
                  </a:lnTo>
                  <a:lnTo>
                    <a:pt x="88" y="25"/>
                  </a:lnTo>
                  <a:lnTo>
                    <a:pt x="80" y="25"/>
                  </a:lnTo>
                  <a:lnTo>
                    <a:pt x="71" y="25"/>
                  </a:lnTo>
                  <a:lnTo>
                    <a:pt x="63" y="30"/>
                  </a:lnTo>
                  <a:lnTo>
                    <a:pt x="46" y="30"/>
                  </a:lnTo>
                  <a:lnTo>
                    <a:pt x="29" y="34"/>
                  </a:lnTo>
                  <a:lnTo>
                    <a:pt x="13" y="34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0">
              <a:extLst>
                <a:ext uri="{FF2B5EF4-FFF2-40B4-BE49-F238E27FC236}">
                  <a16:creationId xmlns:a16="http://schemas.microsoft.com/office/drawing/2014/main" id="{FC0C2D52-1126-4374-8335-691EC2D0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9904" y="2406267"/>
              <a:ext cx="948001" cy="238595"/>
            </a:xfrm>
            <a:custGeom>
              <a:avLst/>
              <a:gdLst>
                <a:gd name="T0" fmla="*/ 0 w 164"/>
                <a:gd name="T1" fmla="*/ 26 h 38"/>
                <a:gd name="T2" fmla="*/ 30 w 164"/>
                <a:gd name="T3" fmla="*/ 21 h 38"/>
                <a:gd name="T4" fmla="*/ 55 w 164"/>
                <a:gd name="T5" fmla="*/ 17 h 38"/>
                <a:gd name="T6" fmla="*/ 80 w 164"/>
                <a:gd name="T7" fmla="*/ 13 h 38"/>
                <a:gd name="T8" fmla="*/ 97 w 164"/>
                <a:gd name="T9" fmla="*/ 9 h 38"/>
                <a:gd name="T10" fmla="*/ 114 w 164"/>
                <a:gd name="T11" fmla="*/ 5 h 38"/>
                <a:gd name="T12" fmla="*/ 126 w 164"/>
                <a:gd name="T13" fmla="*/ 5 h 38"/>
                <a:gd name="T14" fmla="*/ 131 w 164"/>
                <a:gd name="T15" fmla="*/ 0 h 38"/>
                <a:gd name="T16" fmla="*/ 135 w 164"/>
                <a:gd name="T17" fmla="*/ 0 h 38"/>
                <a:gd name="T18" fmla="*/ 147 w 164"/>
                <a:gd name="T19" fmla="*/ 0 h 38"/>
                <a:gd name="T20" fmla="*/ 156 w 164"/>
                <a:gd name="T21" fmla="*/ 5 h 38"/>
                <a:gd name="T22" fmla="*/ 164 w 164"/>
                <a:gd name="T23" fmla="*/ 9 h 38"/>
                <a:gd name="T24" fmla="*/ 164 w 164"/>
                <a:gd name="T25" fmla="*/ 9 h 38"/>
                <a:gd name="T26" fmla="*/ 164 w 164"/>
                <a:gd name="T27" fmla="*/ 13 h 38"/>
                <a:gd name="T28" fmla="*/ 164 w 164"/>
                <a:gd name="T29" fmla="*/ 13 h 38"/>
                <a:gd name="T30" fmla="*/ 160 w 164"/>
                <a:gd name="T31" fmla="*/ 17 h 38"/>
                <a:gd name="T32" fmla="*/ 156 w 164"/>
                <a:gd name="T33" fmla="*/ 17 h 38"/>
                <a:gd name="T34" fmla="*/ 152 w 164"/>
                <a:gd name="T35" fmla="*/ 21 h 38"/>
                <a:gd name="T36" fmla="*/ 143 w 164"/>
                <a:gd name="T37" fmla="*/ 21 h 38"/>
                <a:gd name="T38" fmla="*/ 131 w 164"/>
                <a:gd name="T39" fmla="*/ 26 h 38"/>
                <a:gd name="T40" fmla="*/ 118 w 164"/>
                <a:gd name="T41" fmla="*/ 26 h 38"/>
                <a:gd name="T42" fmla="*/ 105 w 164"/>
                <a:gd name="T43" fmla="*/ 30 h 38"/>
                <a:gd name="T44" fmla="*/ 93 w 164"/>
                <a:gd name="T45" fmla="*/ 30 h 38"/>
                <a:gd name="T46" fmla="*/ 76 w 164"/>
                <a:gd name="T47" fmla="*/ 34 h 38"/>
                <a:gd name="T48" fmla="*/ 67 w 164"/>
                <a:gd name="T49" fmla="*/ 34 h 38"/>
                <a:gd name="T50" fmla="*/ 55 w 164"/>
                <a:gd name="T51" fmla="*/ 38 h 38"/>
                <a:gd name="T52" fmla="*/ 46 w 164"/>
                <a:gd name="T53" fmla="*/ 38 h 38"/>
                <a:gd name="T54" fmla="*/ 38 w 164"/>
                <a:gd name="T55" fmla="*/ 38 h 38"/>
                <a:gd name="T56" fmla="*/ 34 w 164"/>
                <a:gd name="T57" fmla="*/ 38 h 38"/>
                <a:gd name="T58" fmla="*/ 30 w 164"/>
                <a:gd name="T59" fmla="*/ 38 h 38"/>
                <a:gd name="T60" fmla="*/ 21 w 164"/>
                <a:gd name="T61" fmla="*/ 38 h 38"/>
                <a:gd name="T62" fmla="*/ 13 w 164"/>
                <a:gd name="T63" fmla="*/ 34 h 38"/>
                <a:gd name="T64" fmla="*/ 4 w 164"/>
                <a:gd name="T65" fmla="*/ 30 h 38"/>
                <a:gd name="T66" fmla="*/ 0 w 164"/>
                <a:gd name="T67" fmla="*/ 26 h 38"/>
                <a:gd name="T68" fmla="*/ 0 w 164"/>
                <a:gd name="T69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4" h="38">
                  <a:moveTo>
                    <a:pt x="0" y="26"/>
                  </a:moveTo>
                  <a:lnTo>
                    <a:pt x="30" y="21"/>
                  </a:lnTo>
                  <a:lnTo>
                    <a:pt x="55" y="17"/>
                  </a:lnTo>
                  <a:lnTo>
                    <a:pt x="80" y="13"/>
                  </a:lnTo>
                  <a:lnTo>
                    <a:pt x="97" y="9"/>
                  </a:lnTo>
                  <a:lnTo>
                    <a:pt x="114" y="5"/>
                  </a:lnTo>
                  <a:lnTo>
                    <a:pt x="126" y="5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7" y="0"/>
                  </a:lnTo>
                  <a:lnTo>
                    <a:pt x="156" y="5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0" y="17"/>
                  </a:lnTo>
                  <a:lnTo>
                    <a:pt x="156" y="17"/>
                  </a:lnTo>
                  <a:lnTo>
                    <a:pt x="152" y="21"/>
                  </a:lnTo>
                  <a:lnTo>
                    <a:pt x="143" y="21"/>
                  </a:lnTo>
                  <a:lnTo>
                    <a:pt x="131" y="26"/>
                  </a:lnTo>
                  <a:lnTo>
                    <a:pt x="118" y="26"/>
                  </a:lnTo>
                  <a:lnTo>
                    <a:pt x="105" y="30"/>
                  </a:lnTo>
                  <a:lnTo>
                    <a:pt x="93" y="30"/>
                  </a:lnTo>
                  <a:lnTo>
                    <a:pt x="76" y="34"/>
                  </a:lnTo>
                  <a:lnTo>
                    <a:pt x="67" y="34"/>
                  </a:lnTo>
                  <a:lnTo>
                    <a:pt x="55" y="38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13" y="34"/>
                  </a:lnTo>
                  <a:lnTo>
                    <a:pt x="4" y="30"/>
                  </a:lnTo>
                  <a:lnTo>
                    <a:pt x="0" y="26"/>
                  </a:lnTo>
                  <a:lnTo>
                    <a:pt x="0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1">
              <a:extLst>
                <a:ext uri="{FF2B5EF4-FFF2-40B4-BE49-F238E27FC236}">
                  <a16:creationId xmlns:a16="http://schemas.microsoft.com/office/drawing/2014/main" id="{3A6851A6-8A76-4E4C-A9A9-B393AAD1C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170" y="2669978"/>
              <a:ext cx="803490" cy="213480"/>
            </a:xfrm>
            <a:custGeom>
              <a:avLst/>
              <a:gdLst>
                <a:gd name="T0" fmla="*/ 139 w 139"/>
                <a:gd name="T1" fmla="*/ 13 h 34"/>
                <a:gd name="T2" fmla="*/ 139 w 139"/>
                <a:gd name="T3" fmla="*/ 17 h 34"/>
                <a:gd name="T4" fmla="*/ 135 w 139"/>
                <a:gd name="T5" fmla="*/ 17 h 34"/>
                <a:gd name="T6" fmla="*/ 126 w 139"/>
                <a:gd name="T7" fmla="*/ 21 h 34"/>
                <a:gd name="T8" fmla="*/ 118 w 139"/>
                <a:gd name="T9" fmla="*/ 21 h 34"/>
                <a:gd name="T10" fmla="*/ 105 w 139"/>
                <a:gd name="T11" fmla="*/ 26 h 34"/>
                <a:gd name="T12" fmla="*/ 93 w 139"/>
                <a:gd name="T13" fmla="*/ 26 h 34"/>
                <a:gd name="T14" fmla="*/ 76 w 139"/>
                <a:gd name="T15" fmla="*/ 30 h 34"/>
                <a:gd name="T16" fmla="*/ 55 w 139"/>
                <a:gd name="T17" fmla="*/ 30 h 34"/>
                <a:gd name="T18" fmla="*/ 38 w 139"/>
                <a:gd name="T19" fmla="*/ 30 h 34"/>
                <a:gd name="T20" fmla="*/ 21 w 139"/>
                <a:gd name="T21" fmla="*/ 34 h 34"/>
                <a:gd name="T22" fmla="*/ 13 w 139"/>
                <a:gd name="T23" fmla="*/ 30 h 34"/>
                <a:gd name="T24" fmla="*/ 4 w 139"/>
                <a:gd name="T25" fmla="*/ 30 h 34"/>
                <a:gd name="T26" fmla="*/ 4 w 139"/>
                <a:gd name="T27" fmla="*/ 30 h 34"/>
                <a:gd name="T28" fmla="*/ 0 w 139"/>
                <a:gd name="T29" fmla="*/ 26 h 34"/>
                <a:gd name="T30" fmla="*/ 0 w 139"/>
                <a:gd name="T31" fmla="*/ 21 h 34"/>
                <a:gd name="T32" fmla="*/ 21 w 139"/>
                <a:gd name="T33" fmla="*/ 13 h 34"/>
                <a:gd name="T34" fmla="*/ 42 w 139"/>
                <a:gd name="T35" fmla="*/ 13 h 34"/>
                <a:gd name="T36" fmla="*/ 63 w 139"/>
                <a:gd name="T37" fmla="*/ 9 h 34"/>
                <a:gd name="T38" fmla="*/ 76 w 139"/>
                <a:gd name="T39" fmla="*/ 5 h 34"/>
                <a:gd name="T40" fmla="*/ 88 w 139"/>
                <a:gd name="T41" fmla="*/ 5 h 34"/>
                <a:gd name="T42" fmla="*/ 101 w 139"/>
                <a:gd name="T43" fmla="*/ 0 h 34"/>
                <a:gd name="T44" fmla="*/ 105 w 139"/>
                <a:gd name="T45" fmla="*/ 0 h 34"/>
                <a:gd name="T46" fmla="*/ 109 w 139"/>
                <a:gd name="T47" fmla="*/ 0 h 34"/>
                <a:gd name="T48" fmla="*/ 122 w 139"/>
                <a:gd name="T49" fmla="*/ 0 h 34"/>
                <a:gd name="T50" fmla="*/ 130 w 139"/>
                <a:gd name="T51" fmla="*/ 5 h 34"/>
                <a:gd name="T52" fmla="*/ 139 w 139"/>
                <a:gd name="T53" fmla="*/ 9 h 34"/>
                <a:gd name="T54" fmla="*/ 139 w 139"/>
                <a:gd name="T55" fmla="*/ 13 h 34"/>
                <a:gd name="T56" fmla="*/ 139 w 139"/>
                <a:gd name="T57" fmla="*/ 13 h 34"/>
                <a:gd name="T58" fmla="*/ 139 w 139"/>
                <a:gd name="T5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34">
                  <a:moveTo>
                    <a:pt x="139" y="13"/>
                  </a:moveTo>
                  <a:lnTo>
                    <a:pt x="139" y="17"/>
                  </a:lnTo>
                  <a:lnTo>
                    <a:pt x="135" y="17"/>
                  </a:lnTo>
                  <a:lnTo>
                    <a:pt x="126" y="21"/>
                  </a:lnTo>
                  <a:lnTo>
                    <a:pt x="118" y="21"/>
                  </a:lnTo>
                  <a:lnTo>
                    <a:pt x="105" y="26"/>
                  </a:lnTo>
                  <a:lnTo>
                    <a:pt x="93" y="26"/>
                  </a:lnTo>
                  <a:lnTo>
                    <a:pt x="76" y="30"/>
                  </a:lnTo>
                  <a:lnTo>
                    <a:pt x="55" y="30"/>
                  </a:lnTo>
                  <a:lnTo>
                    <a:pt x="38" y="30"/>
                  </a:lnTo>
                  <a:lnTo>
                    <a:pt x="21" y="34"/>
                  </a:lnTo>
                  <a:lnTo>
                    <a:pt x="13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1" y="13"/>
                  </a:lnTo>
                  <a:lnTo>
                    <a:pt x="42" y="13"/>
                  </a:lnTo>
                  <a:lnTo>
                    <a:pt x="63" y="9"/>
                  </a:lnTo>
                  <a:lnTo>
                    <a:pt x="76" y="5"/>
                  </a:lnTo>
                  <a:lnTo>
                    <a:pt x="88" y="5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22" y="0"/>
                  </a:lnTo>
                  <a:lnTo>
                    <a:pt x="130" y="5"/>
                  </a:lnTo>
                  <a:lnTo>
                    <a:pt x="139" y="9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39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2">
              <a:extLst>
                <a:ext uri="{FF2B5EF4-FFF2-40B4-BE49-F238E27FC236}">
                  <a16:creationId xmlns:a16="http://schemas.microsoft.com/office/drawing/2014/main" id="{660B1A41-5A95-49BA-9C17-EB60FD2B2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4001" y="2883458"/>
              <a:ext cx="1630099" cy="288826"/>
            </a:xfrm>
            <a:custGeom>
              <a:avLst/>
              <a:gdLst>
                <a:gd name="T0" fmla="*/ 134 w 282"/>
                <a:gd name="T1" fmla="*/ 34 h 46"/>
                <a:gd name="T2" fmla="*/ 118 w 282"/>
                <a:gd name="T3" fmla="*/ 38 h 46"/>
                <a:gd name="T4" fmla="*/ 101 w 282"/>
                <a:gd name="T5" fmla="*/ 38 h 46"/>
                <a:gd name="T6" fmla="*/ 67 w 282"/>
                <a:gd name="T7" fmla="*/ 42 h 46"/>
                <a:gd name="T8" fmla="*/ 46 w 282"/>
                <a:gd name="T9" fmla="*/ 46 h 46"/>
                <a:gd name="T10" fmla="*/ 33 w 282"/>
                <a:gd name="T11" fmla="*/ 46 h 46"/>
                <a:gd name="T12" fmla="*/ 21 w 282"/>
                <a:gd name="T13" fmla="*/ 46 h 46"/>
                <a:gd name="T14" fmla="*/ 12 w 282"/>
                <a:gd name="T15" fmla="*/ 46 h 46"/>
                <a:gd name="T16" fmla="*/ 8 w 282"/>
                <a:gd name="T17" fmla="*/ 42 h 46"/>
                <a:gd name="T18" fmla="*/ 4 w 282"/>
                <a:gd name="T19" fmla="*/ 38 h 46"/>
                <a:gd name="T20" fmla="*/ 0 w 282"/>
                <a:gd name="T21" fmla="*/ 34 h 46"/>
                <a:gd name="T22" fmla="*/ 0 w 282"/>
                <a:gd name="T23" fmla="*/ 29 h 46"/>
                <a:gd name="T24" fmla="*/ 46 w 282"/>
                <a:gd name="T25" fmla="*/ 25 h 46"/>
                <a:gd name="T26" fmla="*/ 88 w 282"/>
                <a:gd name="T27" fmla="*/ 21 h 46"/>
                <a:gd name="T28" fmla="*/ 126 w 282"/>
                <a:gd name="T29" fmla="*/ 17 h 46"/>
                <a:gd name="T30" fmla="*/ 160 w 282"/>
                <a:gd name="T31" fmla="*/ 8 h 46"/>
                <a:gd name="T32" fmla="*/ 177 w 282"/>
                <a:gd name="T33" fmla="*/ 8 h 46"/>
                <a:gd name="T34" fmla="*/ 189 w 282"/>
                <a:gd name="T35" fmla="*/ 4 h 46"/>
                <a:gd name="T36" fmla="*/ 202 w 282"/>
                <a:gd name="T37" fmla="*/ 4 h 46"/>
                <a:gd name="T38" fmla="*/ 210 w 282"/>
                <a:gd name="T39" fmla="*/ 4 h 46"/>
                <a:gd name="T40" fmla="*/ 219 w 282"/>
                <a:gd name="T41" fmla="*/ 0 h 46"/>
                <a:gd name="T42" fmla="*/ 227 w 282"/>
                <a:gd name="T43" fmla="*/ 0 h 46"/>
                <a:gd name="T44" fmla="*/ 231 w 282"/>
                <a:gd name="T45" fmla="*/ 0 h 46"/>
                <a:gd name="T46" fmla="*/ 235 w 282"/>
                <a:gd name="T47" fmla="*/ 0 h 46"/>
                <a:gd name="T48" fmla="*/ 240 w 282"/>
                <a:gd name="T49" fmla="*/ 0 h 46"/>
                <a:gd name="T50" fmla="*/ 248 w 282"/>
                <a:gd name="T51" fmla="*/ 0 h 46"/>
                <a:gd name="T52" fmla="*/ 257 w 282"/>
                <a:gd name="T53" fmla="*/ 4 h 46"/>
                <a:gd name="T54" fmla="*/ 265 w 282"/>
                <a:gd name="T55" fmla="*/ 8 h 46"/>
                <a:gd name="T56" fmla="*/ 273 w 282"/>
                <a:gd name="T57" fmla="*/ 8 h 46"/>
                <a:gd name="T58" fmla="*/ 278 w 282"/>
                <a:gd name="T59" fmla="*/ 13 h 46"/>
                <a:gd name="T60" fmla="*/ 282 w 282"/>
                <a:gd name="T61" fmla="*/ 17 h 46"/>
                <a:gd name="T62" fmla="*/ 282 w 282"/>
                <a:gd name="T63" fmla="*/ 21 h 46"/>
                <a:gd name="T64" fmla="*/ 282 w 282"/>
                <a:gd name="T65" fmla="*/ 21 h 46"/>
                <a:gd name="T66" fmla="*/ 282 w 282"/>
                <a:gd name="T67" fmla="*/ 25 h 46"/>
                <a:gd name="T68" fmla="*/ 278 w 282"/>
                <a:gd name="T69" fmla="*/ 25 h 46"/>
                <a:gd name="T70" fmla="*/ 273 w 282"/>
                <a:gd name="T71" fmla="*/ 25 h 46"/>
                <a:gd name="T72" fmla="*/ 269 w 282"/>
                <a:gd name="T73" fmla="*/ 25 h 46"/>
                <a:gd name="T74" fmla="*/ 265 w 282"/>
                <a:gd name="T75" fmla="*/ 25 h 46"/>
                <a:gd name="T76" fmla="*/ 257 w 282"/>
                <a:gd name="T77" fmla="*/ 29 h 46"/>
                <a:gd name="T78" fmla="*/ 248 w 282"/>
                <a:gd name="T79" fmla="*/ 29 h 46"/>
                <a:gd name="T80" fmla="*/ 231 w 282"/>
                <a:gd name="T81" fmla="*/ 29 h 46"/>
                <a:gd name="T82" fmla="*/ 214 w 282"/>
                <a:gd name="T83" fmla="*/ 29 h 46"/>
                <a:gd name="T84" fmla="*/ 202 w 282"/>
                <a:gd name="T85" fmla="*/ 29 h 46"/>
                <a:gd name="T86" fmla="*/ 189 w 282"/>
                <a:gd name="T87" fmla="*/ 29 h 46"/>
                <a:gd name="T88" fmla="*/ 160 w 282"/>
                <a:gd name="T89" fmla="*/ 34 h 46"/>
                <a:gd name="T90" fmla="*/ 134 w 282"/>
                <a:gd name="T91" fmla="*/ 34 h 46"/>
                <a:gd name="T92" fmla="*/ 134 w 282"/>
                <a:gd name="T93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2" h="46">
                  <a:moveTo>
                    <a:pt x="134" y="34"/>
                  </a:moveTo>
                  <a:lnTo>
                    <a:pt x="118" y="38"/>
                  </a:lnTo>
                  <a:lnTo>
                    <a:pt x="101" y="38"/>
                  </a:lnTo>
                  <a:lnTo>
                    <a:pt x="67" y="42"/>
                  </a:lnTo>
                  <a:lnTo>
                    <a:pt x="46" y="46"/>
                  </a:lnTo>
                  <a:lnTo>
                    <a:pt x="33" y="46"/>
                  </a:lnTo>
                  <a:lnTo>
                    <a:pt x="21" y="46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46" y="25"/>
                  </a:lnTo>
                  <a:lnTo>
                    <a:pt x="88" y="21"/>
                  </a:lnTo>
                  <a:lnTo>
                    <a:pt x="126" y="17"/>
                  </a:lnTo>
                  <a:lnTo>
                    <a:pt x="160" y="8"/>
                  </a:lnTo>
                  <a:lnTo>
                    <a:pt x="177" y="8"/>
                  </a:lnTo>
                  <a:lnTo>
                    <a:pt x="189" y="4"/>
                  </a:lnTo>
                  <a:lnTo>
                    <a:pt x="202" y="4"/>
                  </a:lnTo>
                  <a:lnTo>
                    <a:pt x="210" y="4"/>
                  </a:lnTo>
                  <a:lnTo>
                    <a:pt x="219" y="0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5" y="0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257" y="4"/>
                  </a:lnTo>
                  <a:lnTo>
                    <a:pt x="265" y="8"/>
                  </a:lnTo>
                  <a:lnTo>
                    <a:pt x="273" y="8"/>
                  </a:lnTo>
                  <a:lnTo>
                    <a:pt x="278" y="13"/>
                  </a:lnTo>
                  <a:lnTo>
                    <a:pt x="282" y="17"/>
                  </a:lnTo>
                  <a:lnTo>
                    <a:pt x="282" y="21"/>
                  </a:lnTo>
                  <a:lnTo>
                    <a:pt x="282" y="21"/>
                  </a:lnTo>
                  <a:lnTo>
                    <a:pt x="282" y="25"/>
                  </a:lnTo>
                  <a:lnTo>
                    <a:pt x="278" y="25"/>
                  </a:lnTo>
                  <a:lnTo>
                    <a:pt x="273" y="25"/>
                  </a:lnTo>
                  <a:lnTo>
                    <a:pt x="269" y="25"/>
                  </a:lnTo>
                  <a:lnTo>
                    <a:pt x="265" y="25"/>
                  </a:lnTo>
                  <a:lnTo>
                    <a:pt x="257" y="29"/>
                  </a:lnTo>
                  <a:lnTo>
                    <a:pt x="248" y="29"/>
                  </a:lnTo>
                  <a:lnTo>
                    <a:pt x="231" y="29"/>
                  </a:lnTo>
                  <a:lnTo>
                    <a:pt x="214" y="29"/>
                  </a:lnTo>
                  <a:lnTo>
                    <a:pt x="202" y="29"/>
                  </a:lnTo>
                  <a:lnTo>
                    <a:pt x="189" y="29"/>
                  </a:lnTo>
                  <a:lnTo>
                    <a:pt x="160" y="34"/>
                  </a:lnTo>
                  <a:lnTo>
                    <a:pt x="134" y="34"/>
                  </a:lnTo>
                  <a:lnTo>
                    <a:pt x="134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3">
              <a:extLst>
                <a:ext uri="{FF2B5EF4-FFF2-40B4-BE49-F238E27FC236}">
                  <a16:creationId xmlns:a16="http://schemas.microsoft.com/office/drawing/2014/main" id="{2D3B0D9D-58E0-447F-BD4F-1A918DBC0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707" y="2067211"/>
              <a:ext cx="265903" cy="998334"/>
            </a:xfrm>
            <a:custGeom>
              <a:avLst/>
              <a:gdLst>
                <a:gd name="T0" fmla="*/ 46 w 46"/>
                <a:gd name="T1" fmla="*/ 42 h 159"/>
                <a:gd name="T2" fmla="*/ 42 w 46"/>
                <a:gd name="T3" fmla="*/ 46 h 159"/>
                <a:gd name="T4" fmla="*/ 42 w 46"/>
                <a:gd name="T5" fmla="*/ 54 h 159"/>
                <a:gd name="T6" fmla="*/ 42 w 46"/>
                <a:gd name="T7" fmla="*/ 63 h 159"/>
                <a:gd name="T8" fmla="*/ 42 w 46"/>
                <a:gd name="T9" fmla="*/ 80 h 159"/>
                <a:gd name="T10" fmla="*/ 42 w 46"/>
                <a:gd name="T11" fmla="*/ 96 h 159"/>
                <a:gd name="T12" fmla="*/ 37 w 46"/>
                <a:gd name="T13" fmla="*/ 113 h 159"/>
                <a:gd name="T14" fmla="*/ 37 w 46"/>
                <a:gd name="T15" fmla="*/ 134 h 159"/>
                <a:gd name="T16" fmla="*/ 37 w 46"/>
                <a:gd name="T17" fmla="*/ 159 h 159"/>
                <a:gd name="T18" fmla="*/ 12 w 46"/>
                <a:gd name="T19" fmla="*/ 159 h 159"/>
                <a:gd name="T20" fmla="*/ 12 w 46"/>
                <a:gd name="T21" fmla="*/ 134 h 159"/>
                <a:gd name="T22" fmla="*/ 12 w 46"/>
                <a:gd name="T23" fmla="*/ 113 h 159"/>
                <a:gd name="T24" fmla="*/ 12 w 46"/>
                <a:gd name="T25" fmla="*/ 92 h 159"/>
                <a:gd name="T26" fmla="*/ 12 w 46"/>
                <a:gd name="T27" fmla="*/ 75 h 159"/>
                <a:gd name="T28" fmla="*/ 12 w 46"/>
                <a:gd name="T29" fmla="*/ 63 h 159"/>
                <a:gd name="T30" fmla="*/ 12 w 46"/>
                <a:gd name="T31" fmla="*/ 50 h 159"/>
                <a:gd name="T32" fmla="*/ 12 w 46"/>
                <a:gd name="T33" fmla="*/ 42 h 159"/>
                <a:gd name="T34" fmla="*/ 12 w 46"/>
                <a:gd name="T35" fmla="*/ 37 h 159"/>
                <a:gd name="T36" fmla="*/ 8 w 46"/>
                <a:gd name="T37" fmla="*/ 29 h 159"/>
                <a:gd name="T38" fmla="*/ 8 w 46"/>
                <a:gd name="T39" fmla="*/ 25 h 159"/>
                <a:gd name="T40" fmla="*/ 4 w 46"/>
                <a:gd name="T41" fmla="*/ 16 h 159"/>
                <a:gd name="T42" fmla="*/ 0 w 46"/>
                <a:gd name="T43" fmla="*/ 16 h 159"/>
                <a:gd name="T44" fmla="*/ 0 w 46"/>
                <a:gd name="T45" fmla="*/ 12 h 159"/>
                <a:gd name="T46" fmla="*/ 0 w 46"/>
                <a:gd name="T47" fmla="*/ 8 h 159"/>
                <a:gd name="T48" fmla="*/ 0 w 46"/>
                <a:gd name="T49" fmla="*/ 4 h 159"/>
                <a:gd name="T50" fmla="*/ 4 w 46"/>
                <a:gd name="T51" fmla="*/ 4 h 159"/>
                <a:gd name="T52" fmla="*/ 8 w 46"/>
                <a:gd name="T53" fmla="*/ 0 h 159"/>
                <a:gd name="T54" fmla="*/ 12 w 46"/>
                <a:gd name="T55" fmla="*/ 0 h 159"/>
                <a:gd name="T56" fmla="*/ 21 w 46"/>
                <a:gd name="T57" fmla="*/ 4 h 159"/>
                <a:gd name="T58" fmla="*/ 29 w 46"/>
                <a:gd name="T59" fmla="*/ 4 h 159"/>
                <a:gd name="T60" fmla="*/ 37 w 46"/>
                <a:gd name="T61" fmla="*/ 8 h 159"/>
                <a:gd name="T62" fmla="*/ 42 w 46"/>
                <a:gd name="T63" fmla="*/ 12 h 159"/>
                <a:gd name="T64" fmla="*/ 46 w 46"/>
                <a:gd name="T65" fmla="*/ 12 h 159"/>
                <a:gd name="T66" fmla="*/ 46 w 46"/>
                <a:gd name="T67" fmla="*/ 16 h 159"/>
                <a:gd name="T68" fmla="*/ 46 w 46"/>
                <a:gd name="T69" fmla="*/ 21 h 159"/>
                <a:gd name="T70" fmla="*/ 46 w 46"/>
                <a:gd name="T71" fmla="*/ 25 h 159"/>
                <a:gd name="T72" fmla="*/ 46 w 46"/>
                <a:gd name="T73" fmla="*/ 33 h 159"/>
                <a:gd name="T74" fmla="*/ 46 w 46"/>
                <a:gd name="T75" fmla="*/ 42 h 159"/>
                <a:gd name="T76" fmla="*/ 46 w 46"/>
                <a:gd name="T77" fmla="*/ 4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159">
                  <a:moveTo>
                    <a:pt x="46" y="42"/>
                  </a:moveTo>
                  <a:lnTo>
                    <a:pt x="42" y="46"/>
                  </a:lnTo>
                  <a:lnTo>
                    <a:pt x="42" y="54"/>
                  </a:lnTo>
                  <a:lnTo>
                    <a:pt x="42" y="63"/>
                  </a:lnTo>
                  <a:lnTo>
                    <a:pt x="42" y="80"/>
                  </a:lnTo>
                  <a:lnTo>
                    <a:pt x="42" y="96"/>
                  </a:lnTo>
                  <a:lnTo>
                    <a:pt x="37" y="113"/>
                  </a:lnTo>
                  <a:lnTo>
                    <a:pt x="37" y="134"/>
                  </a:lnTo>
                  <a:lnTo>
                    <a:pt x="37" y="159"/>
                  </a:lnTo>
                  <a:lnTo>
                    <a:pt x="12" y="159"/>
                  </a:lnTo>
                  <a:lnTo>
                    <a:pt x="12" y="134"/>
                  </a:lnTo>
                  <a:lnTo>
                    <a:pt x="12" y="113"/>
                  </a:lnTo>
                  <a:lnTo>
                    <a:pt x="12" y="92"/>
                  </a:lnTo>
                  <a:lnTo>
                    <a:pt x="12" y="75"/>
                  </a:lnTo>
                  <a:lnTo>
                    <a:pt x="12" y="63"/>
                  </a:lnTo>
                  <a:lnTo>
                    <a:pt x="12" y="50"/>
                  </a:lnTo>
                  <a:lnTo>
                    <a:pt x="12" y="42"/>
                  </a:lnTo>
                  <a:lnTo>
                    <a:pt x="12" y="37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7" y="8"/>
                  </a:lnTo>
                  <a:lnTo>
                    <a:pt x="42" y="1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33"/>
                  </a:lnTo>
                  <a:lnTo>
                    <a:pt x="46" y="42"/>
                  </a:lnTo>
                  <a:lnTo>
                    <a:pt x="46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4">
              <a:extLst>
                <a:ext uri="{FF2B5EF4-FFF2-40B4-BE49-F238E27FC236}">
                  <a16:creationId xmlns:a16="http://schemas.microsoft.com/office/drawing/2014/main" id="{B33BE970-C7E4-471A-A177-40EB9475F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879" y="3385763"/>
              <a:ext cx="849734" cy="979496"/>
            </a:xfrm>
            <a:custGeom>
              <a:avLst/>
              <a:gdLst>
                <a:gd name="T0" fmla="*/ 105 w 147"/>
                <a:gd name="T1" fmla="*/ 114 h 156"/>
                <a:gd name="T2" fmla="*/ 92 w 147"/>
                <a:gd name="T3" fmla="*/ 122 h 156"/>
                <a:gd name="T4" fmla="*/ 80 w 147"/>
                <a:gd name="T5" fmla="*/ 130 h 156"/>
                <a:gd name="T6" fmla="*/ 63 w 147"/>
                <a:gd name="T7" fmla="*/ 139 h 156"/>
                <a:gd name="T8" fmla="*/ 46 w 147"/>
                <a:gd name="T9" fmla="*/ 147 h 156"/>
                <a:gd name="T10" fmla="*/ 33 w 147"/>
                <a:gd name="T11" fmla="*/ 147 h 156"/>
                <a:gd name="T12" fmla="*/ 25 w 147"/>
                <a:gd name="T13" fmla="*/ 151 h 156"/>
                <a:gd name="T14" fmla="*/ 21 w 147"/>
                <a:gd name="T15" fmla="*/ 151 h 156"/>
                <a:gd name="T16" fmla="*/ 12 w 147"/>
                <a:gd name="T17" fmla="*/ 156 h 156"/>
                <a:gd name="T18" fmla="*/ 8 w 147"/>
                <a:gd name="T19" fmla="*/ 156 h 156"/>
                <a:gd name="T20" fmla="*/ 4 w 147"/>
                <a:gd name="T21" fmla="*/ 156 h 156"/>
                <a:gd name="T22" fmla="*/ 4 w 147"/>
                <a:gd name="T23" fmla="*/ 156 h 156"/>
                <a:gd name="T24" fmla="*/ 4 w 147"/>
                <a:gd name="T25" fmla="*/ 151 h 156"/>
                <a:gd name="T26" fmla="*/ 0 w 147"/>
                <a:gd name="T27" fmla="*/ 151 h 156"/>
                <a:gd name="T28" fmla="*/ 4 w 147"/>
                <a:gd name="T29" fmla="*/ 147 h 156"/>
                <a:gd name="T30" fmla="*/ 8 w 147"/>
                <a:gd name="T31" fmla="*/ 143 h 156"/>
                <a:gd name="T32" fmla="*/ 16 w 147"/>
                <a:gd name="T33" fmla="*/ 139 h 156"/>
                <a:gd name="T34" fmla="*/ 25 w 147"/>
                <a:gd name="T35" fmla="*/ 135 h 156"/>
                <a:gd name="T36" fmla="*/ 37 w 147"/>
                <a:gd name="T37" fmla="*/ 130 h 156"/>
                <a:gd name="T38" fmla="*/ 46 w 147"/>
                <a:gd name="T39" fmla="*/ 122 h 156"/>
                <a:gd name="T40" fmla="*/ 59 w 147"/>
                <a:gd name="T41" fmla="*/ 114 h 156"/>
                <a:gd name="T42" fmla="*/ 71 w 147"/>
                <a:gd name="T43" fmla="*/ 105 h 156"/>
                <a:gd name="T44" fmla="*/ 84 w 147"/>
                <a:gd name="T45" fmla="*/ 92 h 156"/>
                <a:gd name="T46" fmla="*/ 92 w 147"/>
                <a:gd name="T47" fmla="*/ 84 h 156"/>
                <a:gd name="T48" fmla="*/ 101 w 147"/>
                <a:gd name="T49" fmla="*/ 71 h 156"/>
                <a:gd name="T50" fmla="*/ 105 w 147"/>
                <a:gd name="T51" fmla="*/ 63 h 156"/>
                <a:gd name="T52" fmla="*/ 109 w 147"/>
                <a:gd name="T53" fmla="*/ 50 h 156"/>
                <a:gd name="T54" fmla="*/ 109 w 147"/>
                <a:gd name="T55" fmla="*/ 42 h 156"/>
                <a:gd name="T56" fmla="*/ 113 w 147"/>
                <a:gd name="T57" fmla="*/ 34 h 156"/>
                <a:gd name="T58" fmla="*/ 109 w 147"/>
                <a:gd name="T59" fmla="*/ 25 h 156"/>
                <a:gd name="T60" fmla="*/ 109 w 147"/>
                <a:gd name="T61" fmla="*/ 21 h 156"/>
                <a:gd name="T62" fmla="*/ 109 w 147"/>
                <a:gd name="T63" fmla="*/ 17 h 156"/>
                <a:gd name="T64" fmla="*/ 105 w 147"/>
                <a:gd name="T65" fmla="*/ 13 h 156"/>
                <a:gd name="T66" fmla="*/ 105 w 147"/>
                <a:gd name="T67" fmla="*/ 8 h 156"/>
                <a:gd name="T68" fmla="*/ 105 w 147"/>
                <a:gd name="T69" fmla="*/ 8 h 156"/>
                <a:gd name="T70" fmla="*/ 105 w 147"/>
                <a:gd name="T71" fmla="*/ 4 h 156"/>
                <a:gd name="T72" fmla="*/ 105 w 147"/>
                <a:gd name="T73" fmla="*/ 0 h 156"/>
                <a:gd name="T74" fmla="*/ 109 w 147"/>
                <a:gd name="T75" fmla="*/ 0 h 156"/>
                <a:gd name="T76" fmla="*/ 113 w 147"/>
                <a:gd name="T77" fmla="*/ 0 h 156"/>
                <a:gd name="T78" fmla="*/ 122 w 147"/>
                <a:gd name="T79" fmla="*/ 0 h 156"/>
                <a:gd name="T80" fmla="*/ 130 w 147"/>
                <a:gd name="T81" fmla="*/ 0 h 156"/>
                <a:gd name="T82" fmla="*/ 138 w 147"/>
                <a:gd name="T83" fmla="*/ 4 h 156"/>
                <a:gd name="T84" fmla="*/ 143 w 147"/>
                <a:gd name="T85" fmla="*/ 8 h 156"/>
                <a:gd name="T86" fmla="*/ 147 w 147"/>
                <a:gd name="T87" fmla="*/ 8 h 156"/>
                <a:gd name="T88" fmla="*/ 147 w 147"/>
                <a:gd name="T89" fmla="*/ 13 h 156"/>
                <a:gd name="T90" fmla="*/ 147 w 147"/>
                <a:gd name="T91" fmla="*/ 21 h 156"/>
                <a:gd name="T92" fmla="*/ 147 w 147"/>
                <a:gd name="T93" fmla="*/ 29 h 156"/>
                <a:gd name="T94" fmla="*/ 143 w 147"/>
                <a:gd name="T95" fmla="*/ 34 h 156"/>
                <a:gd name="T96" fmla="*/ 143 w 147"/>
                <a:gd name="T97" fmla="*/ 42 h 156"/>
                <a:gd name="T98" fmla="*/ 138 w 147"/>
                <a:gd name="T99" fmla="*/ 55 h 156"/>
                <a:gd name="T100" fmla="*/ 138 w 147"/>
                <a:gd name="T101" fmla="*/ 67 h 156"/>
                <a:gd name="T102" fmla="*/ 130 w 147"/>
                <a:gd name="T103" fmla="*/ 76 h 156"/>
                <a:gd name="T104" fmla="*/ 126 w 147"/>
                <a:gd name="T105" fmla="*/ 88 h 156"/>
                <a:gd name="T106" fmla="*/ 117 w 147"/>
                <a:gd name="T107" fmla="*/ 101 h 156"/>
                <a:gd name="T108" fmla="*/ 105 w 147"/>
                <a:gd name="T109" fmla="*/ 114 h 156"/>
                <a:gd name="T110" fmla="*/ 105 w 147"/>
                <a:gd name="T111" fmla="*/ 11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7" h="156">
                  <a:moveTo>
                    <a:pt x="105" y="114"/>
                  </a:moveTo>
                  <a:lnTo>
                    <a:pt x="92" y="122"/>
                  </a:lnTo>
                  <a:lnTo>
                    <a:pt x="80" y="130"/>
                  </a:lnTo>
                  <a:lnTo>
                    <a:pt x="63" y="139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5" y="151"/>
                  </a:lnTo>
                  <a:lnTo>
                    <a:pt x="21" y="151"/>
                  </a:lnTo>
                  <a:lnTo>
                    <a:pt x="12" y="156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1"/>
                  </a:lnTo>
                  <a:lnTo>
                    <a:pt x="0" y="151"/>
                  </a:lnTo>
                  <a:lnTo>
                    <a:pt x="4" y="147"/>
                  </a:lnTo>
                  <a:lnTo>
                    <a:pt x="8" y="143"/>
                  </a:lnTo>
                  <a:lnTo>
                    <a:pt x="16" y="139"/>
                  </a:lnTo>
                  <a:lnTo>
                    <a:pt x="25" y="135"/>
                  </a:lnTo>
                  <a:lnTo>
                    <a:pt x="37" y="130"/>
                  </a:lnTo>
                  <a:lnTo>
                    <a:pt x="46" y="122"/>
                  </a:lnTo>
                  <a:lnTo>
                    <a:pt x="59" y="114"/>
                  </a:lnTo>
                  <a:lnTo>
                    <a:pt x="71" y="105"/>
                  </a:lnTo>
                  <a:lnTo>
                    <a:pt x="84" y="92"/>
                  </a:lnTo>
                  <a:lnTo>
                    <a:pt x="92" y="84"/>
                  </a:lnTo>
                  <a:lnTo>
                    <a:pt x="101" y="71"/>
                  </a:lnTo>
                  <a:lnTo>
                    <a:pt x="105" y="63"/>
                  </a:lnTo>
                  <a:lnTo>
                    <a:pt x="109" y="50"/>
                  </a:lnTo>
                  <a:lnTo>
                    <a:pt x="109" y="42"/>
                  </a:lnTo>
                  <a:lnTo>
                    <a:pt x="113" y="34"/>
                  </a:lnTo>
                  <a:lnTo>
                    <a:pt x="109" y="25"/>
                  </a:lnTo>
                  <a:lnTo>
                    <a:pt x="109" y="21"/>
                  </a:lnTo>
                  <a:lnTo>
                    <a:pt x="109" y="17"/>
                  </a:lnTo>
                  <a:lnTo>
                    <a:pt x="105" y="13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8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3"/>
                  </a:lnTo>
                  <a:lnTo>
                    <a:pt x="147" y="21"/>
                  </a:lnTo>
                  <a:lnTo>
                    <a:pt x="147" y="29"/>
                  </a:lnTo>
                  <a:lnTo>
                    <a:pt x="143" y="34"/>
                  </a:lnTo>
                  <a:lnTo>
                    <a:pt x="143" y="42"/>
                  </a:lnTo>
                  <a:lnTo>
                    <a:pt x="138" y="55"/>
                  </a:lnTo>
                  <a:lnTo>
                    <a:pt x="138" y="67"/>
                  </a:lnTo>
                  <a:lnTo>
                    <a:pt x="130" y="76"/>
                  </a:lnTo>
                  <a:lnTo>
                    <a:pt x="126" y="88"/>
                  </a:lnTo>
                  <a:lnTo>
                    <a:pt x="117" y="101"/>
                  </a:lnTo>
                  <a:lnTo>
                    <a:pt x="105" y="114"/>
                  </a:lnTo>
                  <a:lnTo>
                    <a:pt x="105" y="11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95">
              <a:extLst>
                <a:ext uri="{FF2B5EF4-FFF2-40B4-BE49-F238E27FC236}">
                  <a16:creationId xmlns:a16="http://schemas.microsoft.com/office/drawing/2014/main" id="{A98B90B0-8973-4268-9783-792F298B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5465" y="3913184"/>
              <a:ext cx="537588" cy="452075"/>
            </a:xfrm>
            <a:custGeom>
              <a:avLst/>
              <a:gdLst>
                <a:gd name="T0" fmla="*/ 21 w 93"/>
                <a:gd name="T1" fmla="*/ 4 h 72"/>
                <a:gd name="T2" fmla="*/ 30 w 93"/>
                <a:gd name="T3" fmla="*/ 4 h 72"/>
                <a:gd name="T4" fmla="*/ 38 w 93"/>
                <a:gd name="T5" fmla="*/ 8 h 72"/>
                <a:gd name="T6" fmla="*/ 51 w 93"/>
                <a:gd name="T7" fmla="*/ 17 h 72"/>
                <a:gd name="T8" fmla="*/ 63 w 93"/>
                <a:gd name="T9" fmla="*/ 25 h 72"/>
                <a:gd name="T10" fmla="*/ 76 w 93"/>
                <a:gd name="T11" fmla="*/ 30 h 72"/>
                <a:gd name="T12" fmla="*/ 84 w 93"/>
                <a:gd name="T13" fmla="*/ 38 h 72"/>
                <a:gd name="T14" fmla="*/ 89 w 93"/>
                <a:gd name="T15" fmla="*/ 46 h 72"/>
                <a:gd name="T16" fmla="*/ 93 w 93"/>
                <a:gd name="T17" fmla="*/ 55 h 72"/>
                <a:gd name="T18" fmla="*/ 93 w 93"/>
                <a:gd name="T19" fmla="*/ 59 h 72"/>
                <a:gd name="T20" fmla="*/ 93 w 93"/>
                <a:gd name="T21" fmla="*/ 63 h 72"/>
                <a:gd name="T22" fmla="*/ 89 w 93"/>
                <a:gd name="T23" fmla="*/ 72 h 72"/>
                <a:gd name="T24" fmla="*/ 89 w 93"/>
                <a:gd name="T25" fmla="*/ 72 h 72"/>
                <a:gd name="T26" fmla="*/ 80 w 93"/>
                <a:gd name="T27" fmla="*/ 72 h 72"/>
                <a:gd name="T28" fmla="*/ 72 w 93"/>
                <a:gd name="T29" fmla="*/ 72 h 72"/>
                <a:gd name="T30" fmla="*/ 68 w 93"/>
                <a:gd name="T31" fmla="*/ 72 h 72"/>
                <a:gd name="T32" fmla="*/ 63 w 93"/>
                <a:gd name="T33" fmla="*/ 67 h 72"/>
                <a:gd name="T34" fmla="*/ 55 w 93"/>
                <a:gd name="T35" fmla="*/ 63 h 72"/>
                <a:gd name="T36" fmla="*/ 47 w 93"/>
                <a:gd name="T37" fmla="*/ 55 h 72"/>
                <a:gd name="T38" fmla="*/ 38 w 93"/>
                <a:gd name="T39" fmla="*/ 46 h 72"/>
                <a:gd name="T40" fmla="*/ 26 w 93"/>
                <a:gd name="T41" fmla="*/ 34 h 72"/>
                <a:gd name="T42" fmla="*/ 13 w 93"/>
                <a:gd name="T43" fmla="*/ 25 h 72"/>
                <a:gd name="T44" fmla="*/ 4 w 93"/>
                <a:gd name="T45" fmla="*/ 17 h 72"/>
                <a:gd name="T46" fmla="*/ 0 w 93"/>
                <a:gd name="T47" fmla="*/ 8 h 72"/>
                <a:gd name="T48" fmla="*/ 0 w 93"/>
                <a:gd name="T49" fmla="*/ 4 h 72"/>
                <a:gd name="T50" fmla="*/ 4 w 93"/>
                <a:gd name="T51" fmla="*/ 4 h 72"/>
                <a:gd name="T52" fmla="*/ 9 w 93"/>
                <a:gd name="T53" fmla="*/ 0 h 72"/>
                <a:gd name="T54" fmla="*/ 13 w 93"/>
                <a:gd name="T55" fmla="*/ 0 h 72"/>
                <a:gd name="T56" fmla="*/ 21 w 93"/>
                <a:gd name="T57" fmla="*/ 4 h 72"/>
                <a:gd name="T58" fmla="*/ 21 w 93"/>
                <a:gd name="T59" fmla="*/ 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3" h="72">
                  <a:moveTo>
                    <a:pt x="21" y="4"/>
                  </a:moveTo>
                  <a:lnTo>
                    <a:pt x="30" y="4"/>
                  </a:lnTo>
                  <a:lnTo>
                    <a:pt x="38" y="8"/>
                  </a:lnTo>
                  <a:lnTo>
                    <a:pt x="51" y="17"/>
                  </a:lnTo>
                  <a:lnTo>
                    <a:pt x="63" y="25"/>
                  </a:lnTo>
                  <a:lnTo>
                    <a:pt x="76" y="30"/>
                  </a:lnTo>
                  <a:lnTo>
                    <a:pt x="84" y="38"/>
                  </a:lnTo>
                  <a:lnTo>
                    <a:pt x="89" y="46"/>
                  </a:lnTo>
                  <a:lnTo>
                    <a:pt x="93" y="55"/>
                  </a:lnTo>
                  <a:lnTo>
                    <a:pt x="93" y="59"/>
                  </a:lnTo>
                  <a:lnTo>
                    <a:pt x="93" y="63"/>
                  </a:lnTo>
                  <a:lnTo>
                    <a:pt x="89" y="72"/>
                  </a:lnTo>
                  <a:lnTo>
                    <a:pt x="89" y="72"/>
                  </a:lnTo>
                  <a:lnTo>
                    <a:pt x="80" y="72"/>
                  </a:lnTo>
                  <a:lnTo>
                    <a:pt x="72" y="72"/>
                  </a:lnTo>
                  <a:lnTo>
                    <a:pt x="68" y="72"/>
                  </a:lnTo>
                  <a:lnTo>
                    <a:pt x="63" y="67"/>
                  </a:lnTo>
                  <a:lnTo>
                    <a:pt x="55" y="63"/>
                  </a:lnTo>
                  <a:lnTo>
                    <a:pt x="47" y="55"/>
                  </a:lnTo>
                  <a:lnTo>
                    <a:pt x="38" y="46"/>
                  </a:lnTo>
                  <a:lnTo>
                    <a:pt x="26" y="34"/>
                  </a:lnTo>
                  <a:lnTo>
                    <a:pt x="13" y="25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468924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组合 17">
            <a:extLst>
              <a:ext uri="{FF2B5EF4-FFF2-40B4-BE49-F238E27FC236}">
                <a16:creationId xmlns:a16="http://schemas.microsoft.com/office/drawing/2014/main" id="{C023DF21-3D6F-488D-82D9-54D71F4E5D5F}"/>
              </a:ext>
            </a:extLst>
          </p:cNvPr>
          <p:cNvGrpSpPr/>
          <p:nvPr/>
        </p:nvGrpSpPr>
        <p:grpSpPr>
          <a:xfrm>
            <a:off x="3081514" y="2316022"/>
            <a:ext cx="2323439" cy="2225955"/>
            <a:chOff x="3348244" y="2333345"/>
            <a:chExt cx="2601222" cy="2191310"/>
          </a:xfrm>
        </p:grpSpPr>
        <p:sp>
          <p:nvSpPr>
            <p:cNvPr id="3" name="Freeform 96">
              <a:extLst>
                <a:ext uri="{FF2B5EF4-FFF2-40B4-BE49-F238E27FC236}">
                  <a16:creationId xmlns:a16="http://schemas.microsoft.com/office/drawing/2014/main" id="{4280EA7D-F225-4188-A76B-DD2685B92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732" y="2540544"/>
              <a:ext cx="387295" cy="295106"/>
            </a:xfrm>
            <a:custGeom>
              <a:avLst/>
              <a:gdLst>
                <a:gd name="T0" fmla="*/ 17 w 67"/>
                <a:gd name="T1" fmla="*/ 0 h 47"/>
                <a:gd name="T2" fmla="*/ 38 w 67"/>
                <a:gd name="T3" fmla="*/ 5 h 47"/>
                <a:gd name="T4" fmla="*/ 42 w 67"/>
                <a:gd name="T5" fmla="*/ 5 h 47"/>
                <a:gd name="T6" fmla="*/ 51 w 67"/>
                <a:gd name="T7" fmla="*/ 9 h 47"/>
                <a:gd name="T8" fmla="*/ 59 w 67"/>
                <a:gd name="T9" fmla="*/ 13 h 47"/>
                <a:gd name="T10" fmla="*/ 63 w 67"/>
                <a:gd name="T11" fmla="*/ 17 h 47"/>
                <a:gd name="T12" fmla="*/ 67 w 67"/>
                <a:gd name="T13" fmla="*/ 21 h 47"/>
                <a:gd name="T14" fmla="*/ 67 w 67"/>
                <a:gd name="T15" fmla="*/ 26 h 47"/>
                <a:gd name="T16" fmla="*/ 67 w 67"/>
                <a:gd name="T17" fmla="*/ 34 h 47"/>
                <a:gd name="T18" fmla="*/ 67 w 67"/>
                <a:gd name="T19" fmla="*/ 38 h 47"/>
                <a:gd name="T20" fmla="*/ 67 w 67"/>
                <a:gd name="T21" fmla="*/ 42 h 47"/>
                <a:gd name="T22" fmla="*/ 67 w 67"/>
                <a:gd name="T23" fmla="*/ 42 h 47"/>
                <a:gd name="T24" fmla="*/ 63 w 67"/>
                <a:gd name="T25" fmla="*/ 42 h 47"/>
                <a:gd name="T26" fmla="*/ 59 w 67"/>
                <a:gd name="T27" fmla="*/ 47 h 47"/>
                <a:gd name="T28" fmla="*/ 55 w 67"/>
                <a:gd name="T29" fmla="*/ 47 h 47"/>
                <a:gd name="T30" fmla="*/ 46 w 67"/>
                <a:gd name="T31" fmla="*/ 47 h 47"/>
                <a:gd name="T32" fmla="*/ 38 w 67"/>
                <a:gd name="T33" fmla="*/ 42 h 47"/>
                <a:gd name="T34" fmla="*/ 29 w 67"/>
                <a:gd name="T35" fmla="*/ 38 h 47"/>
                <a:gd name="T36" fmla="*/ 21 w 67"/>
                <a:gd name="T37" fmla="*/ 30 h 47"/>
                <a:gd name="T38" fmla="*/ 8 w 67"/>
                <a:gd name="T39" fmla="*/ 21 h 47"/>
                <a:gd name="T40" fmla="*/ 4 w 67"/>
                <a:gd name="T41" fmla="*/ 13 h 47"/>
                <a:gd name="T42" fmla="*/ 0 w 67"/>
                <a:gd name="T43" fmla="*/ 9 h 47"/>
                <a:gd name="T44" fmla="*/ 0 w 67"/>
                <a:gd name="T45" fmla="*/ 5 h 47"/>
                <a:gd name="T46" fmla="*/ 0 w 67"/>
                <a:gd name="T47" fmla="*/ 5 h 47"/>
                <a:gd name="T48" fmla="*/ 4 w 67"/>
                <a:gd name="T49" fmla="*/ 0 h 47"/>
                <a:gd name="T50" fmla="*/ 8 w 67"/>
                <a:gd name="T51" fmla="*/ 0 h 47"/>
                <a:gd name="T52" fmla="*/ 17 w 67"/>
                <a:gd name="T53" fmla="*/ 0 h 47"/>
                <a:gd name="T54" fmla="*/ 17 w 67"/>
                <a:gd name="T5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47">
                  <a:moveTo>
                    <a:pt x="17" y="0"/>
                  </a:moveTo>
                  <a:lnTo>
                    <a:pt x="38" y="5"/>
                  </a:lnTo>
                  <a:lnTo>
                    <a:pt x="42" y="5"/>
                  </a:lnTo>
                  <a:lnTo>
                    <a:pt x="51" y="9"/>
                  </a:lnTo>
                  <a:lnTo>
                    <a:pt x="59" y="13"/>
                  </a:lnTo>
                  <a:lnTo>
                    <a:pt x="63" y="17"/>
                  </a:lnTo>
                  <a:lnTo>
                    <a:pt x="67" y="21"/>
                  </a:lnTo>
                  <a:lnTo>
                    <a:pt x="67" y="26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3" y="42"/>
                  </a:lnTo>
                  <a:lnTo>
                    <a:pt x="59" y="47"/>
                  </a:lnTo>
                  <a:lnTo>
                    <a:pt x="55" y="47"/>
                  </a:lnTo>
                  <a:lnTo>
                    <a:pt x="46" y="47"/>
                  </a:lnTo>
                  <a:lnTo>
                    <a:pt x="38" y="42"/>
                  </a:lnTo>
                  <a:lnTo>
                    <a:pt x="29" y="38"/>
                  </a:lnTo>
                  <a:lnTo>
                    <a:pt x="21" y="30"/>
                  </a:lnTo>
                  <a:lnTo>
                    <a:pt x="8" y="21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7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7">
              <a:extLst>
                <a:ext uri="{FF2B5EF4-FFF2-40B4-BE49-F238E27FC236}">
                  <a16:creationId xmlns:a16="http://schemas.microsoft.com/office/drawing/2014/main" id="{4A0BB305-5540-4D43-AB00-42FAD5A1A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754" y="3199822"/>
              <a:ext cx="734124" cy="238595"/>
            </a:xfrm>
            <a:custGeom>
              <a:avLst/>
              <a:gdLst>
                <a:gd name="T0" fmla="*/ 21 w 127"/>
                <a:gd name="T1" fmla="*/ 17 h 38"/>
                <a:gd name="T2" fmla="*/ 30 w 127"/>
                <a:gd name="T3" fmla="*/ 17 h 38"/>
                <a:gd name="T4" fmla="*/ 42 w 127"/>
                <a:gd name="T5" fmla="*/ 13 h 38"/>
                <a:gd name="T6" fmla="*/ 55 w 127"/>
                <a:gd name="T7" fmla="*/ 13 h 38"/>
                <a:gd name="T8" fmla="*/ 72 w 127"/>
                <a:gd name="T9" fmla="*/ 9 h 38"/>
                <a:gd name="T10" fmla="*/ 84 w 127"/>
                <a:gd name="T11" fmla="*/ 5 h 38"/>
                <a:gd name="T12" fmla="*/ 93 w 127"/>
                <a:gd name="T13" fmla="*/ 5 h 38"/>
                <a:gd name="T14" fmla="*/ 101 w 127"/>
                <a:gd name="T15" fmla="*/ 0 h 38"/>
                <a:gd name="T16" fmla="*/ 105 w 127"/>
                <a:gd name="T17" fmla="*/ 0 h 38"/>
                <a:gd name="T18" fmla="*/ 110 w 127"/>
                <a:gd name="T19" fmla="*/ 5 h 38"/>
                <a:gd name="T20" fmla="*/ 118 w 127"/>
                <a:gd name="T21" fmla="*/ 5 h 38"/>
                <a:gd name="T22" fmla="*/ 127 w 127"/>
                <a:gd name="T23" fmla="*/ 9 h 38"/>
                <a:gd name="T24" fmla="*/ 127 w 127"/>
                <a:gd name="T25" fmla="*/ 9 h 38"/>
                <a:gd name="T26" fmla="*/ 127 w 127"/>
                <a:gd name="T27" fmla="*/ 13 h 38"/>
                <a:gd name="T28" fmla="*/ 127 w 127"/>
                <a:gd name="T29" fmla="*/ 17 h 38"/>
                <a:gd name="T30" fmla="*/ 127 w 127"/>
                <a:gd name="T31" fmla="*/ 21 h 38"/>
                <a:gd name="T32" fmla="*/ 122 w 127"/>
                <a:gd name="T33" fmla="*/ 21 h 38"/>
                <a:gd name="T34" fmla="*/ 118 w 127"/>
                <a:gd name="T35" fmla="*/ 21 h 38"/>
                <a:gd name="T36" fmla="*/ 114 w 127"/>
                <a:gd name="T37" fmla="*/ 26 h 38"/>
                <a:gd name="T38" fmla="*/ 110 w 127"/>
                <a:gd name="T39" fmla="*/ 26 h 38"/>
                <a:gd name="T40" fmla="*/ 105 w 127"/>
                <a:gd name="T41" fmla="*/ 26 h 38"/>
                <a:gd name="T42" fmla="*/ 97 w 127"/>
                <a:gd name="T43" fmla="*/ 30 h 38"/>
                <a:gd name="T44" fmla="*/ 89 w 127"/>
                <a:gd name="T45" fmla="*/ 30 h 38"/>
                <a:gd name="T46" fmla="*/ 80 w 127"/>
                <a:gd name="T47" fmla="*/ 34 h 38"/>
                <a:gd name="T48" fmla="*/ 59 w 127"/>
                <a:gd name="T49" fmla="*/ 34 h 38"/>
                <a:gd name="T50" fmla="*/ 47 w 127"/>
                <a:gd name="T51" fmla="*/ 38 h 38"/>
                <a:gd name="T52" fmla="*/ 34 w 127"/>
                <a:gd name="T53" fmla="*/ 38 h 38"/>
                <a:gd name="T54" fmla="*/ 30 w 127"/>
                <a:gd name="T55" fmla="*/ 38 h 38"/>
                <a:gd name="T56" fmla="*/ 21 w 127"/>
                <a:gd name="T57" fmla="*/ 38 h 38"/>
                <a:gd name="T58" fmla="*/ 13 w 127"/>
                <a:gd name="T59" fmla="*/ 38 h 38"/>
                <a:gd name="T60" fmla="*/ 4 w 127"/>
                <a:gd name="T61" fmla="*/ 34 h 38"/>
                <a:gd name="T62" fmla="*/ 4 w 127"/>
                <a:gd name="T63" fmla="*/ 34 h 38"/>
                <a:gd name="T64" fmla="*/ 0 w 127"/>
                <a:gd name="T65" fmla="*/ 30 h 38"/>
                <a:gd name="T66" fmla="*/ 4 w 127"/>
                <a:gd name="T67" fmla="*/ 26 h 38"/>
                <a:gd name="T68" fmla="*/ 9 w 127"/>
                <a:gd name="T69" fmla="*/ 21 h 38"/>
                <a:gd name="T70" fmla="*/ 13 w 127"/>
                <a:gd name="T71" fmla="*/ 21 h 38"/>
                <a:gd name="T72" fmla="*/ 21 w 127"/>
                <a:gd name="T73" fmla="*/ 17 h 38"/>
                <a:gd name="T74" fmla="*/ 21 w 127"/>
                <a:gd name="T7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7" h="38">
                  <a:moveTo>
                    <a:pt x="21" y="17"/>
                  </a:moveTo>
                  <a:lnTo>
                    <a:pt x="30" y="17"/>
                  </a:lnTo>
                  <a:lnTo>
                    <a:pt x="42" y="13"/>
                  </a:lnTo>
                  <a:lnTo>
                    <a:pt x="55" y="13"/>
                  </a:lnTo>
                  <a:lnTo>
                    <a:pt x="72" y="9"/>
                  </a:lnTo>
                  <a:lnTo>
                    <a:pt x="84" y="5"/>
                  </a:lnTo>
                  <a:lnTo>
                    <a:pt x="93" y="5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0" y="5"/>
                  </a:lnTo>
                  <a:lnTo>
                    <a:pt x="118" y="5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7" y="13"/>
                  </a:lnTo>
                  <a:lnTo>
                    <a:pt x="127" y="17"/>
                  </a:lnTo>
                  <a:lnTo>
                    <a:pt x="127" y="21"/>
                  </a:lnTo>
                  <a:lnTo>
                    <a:pt x="122" y="21"/>
                  </a:lnTo>
                  <a:lnTo>
                    <a:pt x="118" y="21"/>
                  </a:lnTo>
                  <a:lnTo>
                    <a:pt x="114" y="26"/>
                  </a:lnTo>
                  <a:lnTo>
                    <a:pt x="110" y="26"/>
                  </a:lnTo>
                  <a:lnTo>
                    <a:pt x="105" y="26"/>
                  </a:lnTo>
                  <a:lnTo>
                    <a:pt x="97" y="30"/>
                  </a:lnTo>
                  <a:lnTo>
                    <a:pt x="89" y="30"/>
                  </a:lnTo>
                  <a:lnTo>
                    <a:pt x="80" y="34"/>
                  </a:lnTo>
                  <a:lnTo>
                    <a:pt x="59" y="34"/>
                  </a:lnTo>
                  <a:lnTo>
                    <a:pt x="47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13" y="38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4" y="26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21" y="17"/>
                  </a:lnTo>
                  <a:lnTo>
                    <a:pt x="21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8">
              <a:extLst>
                <a:ext uri="{FF2B5EF4-FFF2-40B4-BE49-F238E27FC236}">
                  <a16:creationId xmlns:a16="http://schemas.microsoft.com/office/drawing/2014/main" id="{0485BD70-140C-48A0-9CCE-057598815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244" y="3651897"/>
              <a:ext cx="948001" cy="502305"/>
            </a:xfrm>
            <a:custGeom>
              <a:avLst/>
              <a:gdLst>
                <a:gd name="T0" fmla="*/ 130 w 164"/>
                <a:gd name="T1" fmla="*/ 8 h 80"/>
                <a:gd name="T2" fmla="*/ 143 w 164"/>
                <a:gd name="T3" fmla="*/ 4 h 80"/>
                <a:gd name="T4" fmla="*/ 152 w 164"/>
                <a:gd name="T5" fmla="*/ 0 h 80"/>
                <a:gd name="T6" fmla="*/ 160 w 164"/>
                <a:gd name="T7" fmla="*/ 0 h 80"/>
                <a:gd name="T8" fmla="*/ 164 w 164"/>
                <a:gd name="T9" fmla="*/ 0 h 80"/>
                <a:gd name="T10" fmla="*/ 164 w 164"/>
                <a:gd name="T11" fmla="*/ 4 h 80"/>
                <a:gd name="T12" fmla="*/ 160 w 164"/>
                <a:gd name="T13" fmla="*/ 8 h 80"/>
                <a:gd name="T14" fmla="*/ 152 w 164"/>
                <a:gd name="T15" fmla="*/ 17 h 80"/>
                <a:gd name="T16" fmla="*/ 139 w 164"/>
                <a:gd name="T17" fmla="*/ 21 h 80"/>
                <a:gd name="T18" fmla="*/ 126 w 164"/>
                <a:gd name="T19" fmla="*/ 29 h 80"/>
                <a:gd name="T20" fmla="*/ 114 w 164"/>
                <a:gd name="T21" fmla="*/ 38 h 80"/>
                <a:gd name="T22" fmla="*/ 97 w 164"/>
                <a:gd name="T23" fmla="*/ 46 h 80"/>
                <a:gd name="T24" fmla="*/ 80 w 164"/>
                <a:gd name="T25" fmla="*/ 59 h 80"/>
                <a:gd name="T26" fmla="*/ 63 w 164"/>
                <a:gd name="T27" fmla="*/ 67 h 80"/>
                <a:gd name="T28" fmla="*/ 51 w 164"/>
                <a:gd name="T29" fmla="*/ 76 h 80"/>
                <a:gd name="T30" fmla="*/ 42 w 164"/>
                <a:gd name="T31" fmla="*/ 80 h 80"/>
                <a:gd name="T32" fmla="*/ 34 w 164"/>
                <a:gd name="T33" fmla="*/ 80 h 80"/>
                <a:gd name="T34" fmla="*/ 29 w 164"/>
                <a:gd name="T35" fmla="*/ 80 h 80"/>
                <a:gd name="T36" fmla="*/ 25 w 164"/>
                <a:gd name="T37" fmla="*/ 80 h 80"/>
                <a:gd name="T38" fmla="*/ 21 w 164"/>
                <a:gd name="T39" fmla="*/ 76 h 80"/>
                <a:gd name="T40" fmla="*/ 13 w 164"/>
                <a:gd name="T41" fmla="*/ 71 h 80"/>
                <a:gd name="T42" fmla="*/ 8 w 164"/>
                <a:gd name="T43" fmla="*/ 63 h 80"/>
                <a:gd name="T44" fmla="*/ 4 w 164"/>
                <a:gd name="T45" fmla="*/ 59 h 80"/>
                <a:gd name="T46" fmla="*/ 0 w 164"/>
                <a:gd name="T47" fmla="*/ 55 h 80"/>
                <a:gd name="T48" fmla="*/ 0 w 164"/>
                <a:gd name="T49" fmla="*/ 50 h 80"/>
                <a:gd name="T50" fmla="*/ 0 w 164"/>
                <a:gd name="T51" fmla="*/ 50 h 80"/>
                <a:gd name="T52" fmla="*/ 4 w 164"/>
                <a:gd name="T53" fmla="*/ 46 h 80"/>
                <a:gd name="T54" fmla="*/ 8 w 164"/>
                <a:gd name="T55" fmla="*/ 46 h 80"/>
                <a:gd name="T56" fmla="*/ 17 w 164"/>
                <a:gd name="T57" fmla="*/ 46 h 80"/>
                <a:gd name="T58" fmla="*/ 21 w 164"/>
                <a:gd name="T59" fmla="*/ 46 h 80"/>
                <a:gd name="T60" fmla="*/ 29 w 164"/>
                <a:gd name="T61" fmla="*/ 46 h 80"/>
                <a:gd name="T62" fmla="*/ 34 w 164"/>
                <a:gd name="T63" fmla="*/ 42 h 80"/>
                <a:gd name="T64" fmla="*/ 34 w 164"/>
                <a:gd name="T65" fmla="*/ 42 h 80"/>
                <a:gd name="T66" fmla="*/ 38 w 164"/>
                <a:gd name="T67" fmla="*/ 42 h 80"/>
                <a:gd name="T68" fmla="*/ 46 w 164"/>
                <a:gd name="T69" fmla="*/ 38 h 80"/>
                <a:gd name="T70" fmla="*/ 55 w 164"/>
                <a:gd name="T71" fmla="*/ 38 h 80"/>
                <a:gd name="T72" fmla="*/ 67 w 164"/>
                <a:gd name="T73" fmla="*/ 29 h 80"/>
                <a:gd name="T74" fmla="*/ 97 w 164"/>
                <a:gd name="T75" fmla="*/ 21 h 80"/>
                <a:gd name="T76" fmla="*/ 130 w 164"/>
                <a:gd name="T77" fmla="*/ 8 h 80"/>
                <a:gd name="T78" fmla="*/ 130 w 164"/>
                <a:gd name="T7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4" h="80">
                  <a:moveTo>
                    <a:pt x="130" y="8"/>
                  </a:moveTo>
                  <a:lnTo>
                    <a:pt x="143" y="4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0" y="8"/>
                  </a:lnTo>
                  <a:lnTo>
                    <a:pt x="152" y="17"/>
                  </a:lnTo>
                  <a:lnTo>
                    <a:pt x="139" y="21"/>
                  </a:lnTo>
                  <a:lnTo>
                    <a:pt x="126" y="29"/>
                  </a:lnTo>
                  <a:lnTo>
                    <a:pt x="114" y="38"/>
                  </a:lnTo>
                  <a:lnTo>
                    <a:pt x="97" y="46"/>
                  </a:lnTo>
                  <a:lnTo>
                    <a:pt x="80" y="59"/>
                  </a:lnTo>
                  <a:lnTo>
                    <a:pt x="63" y="67"/>
                  </a:lnTo>
                  <a:lnTo>
                    <a:pt x="51" y="76"/>
                  </a:lnTo>
                  <a:lnTo>
                    <a:pt x="42" y="80"/>
                  </a:lnTo>
                  <a:lnTo>
                    <a:pt x="34" y="80"/>
                  </a:lnTo>
                  <a:lnTo>
                    <a:pt x="29" y="80"/>
                  </a:lnTo>
                  <a:lnTo>
                    <a:pt x="25" y="80"/>
                  </a:lnTo>
                  <a:lnTo>
                    <a:pt x="21" y="76"/>
                  </a:lnTo>
                  <a:lnTo>
                    <a:pt x="13" y="71"/>
                  </a:lnTo>
                  <a:lnTo>
                    <a:pt x="8" y="63"/>
                  </a:lnTo>
                  <a:lnTo>
                    <a:pt x="4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17" y="46"/>
                  </a:lnTo>
                  <a:lnTo>
                    <a:pt x="21" y="46"/>
                  </a:lnTo>
                  <a:lnTo>
                    <a:pt x="29" y="46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46" y="38"/>
                  </a:lnTo>
                  <a:lnTo>
                    <a:pt x="55" y="38"/>
                  </a:lnTo>
                  <a:lnTo>
                    <a:pt x="67" y="29"/>
                  </a:lnTo>
                  <a:lnTo>
                    <a:pt x="97" y="21"/>
                  </a:lnTo>
                  <a:lnTo>
                    <a:pt x="130" y="8"/>
                  </a:lnTo>
                  <a:lnTo>
                    <a:pt x="13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9">
              <a:extLst>
                <a:ext uri="{FF2B5EF4-FFF2-40B4-BE49-F238E27FC236}">
                  <a16:creationId xmlns:a16="http://schemas.microsoft.com/office/drawing/2014/main" id="{53974595-964B-4CE2-B32E-ED5F04961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413" y="2647286"/>
              <a:ext cx="317929" cy="1243206"/>
            </a:xfrm>
            <a:custGeom>
              <a:avLst/>
              <a:gdLst>
                <a:gd name="T0" fmla="*/ 13 w 55"/>
                <a:gd name="T1" fmla="*/ 0 h 198"/>
                <a:gd name="T2" fmla="*/ 25 w 55"/>
                <a:gd name="T3" fmla="*/ 0 h 198"/>
                <a:gd name="T4" fmla="*/ 34 w 55"/>
                <a:gd name="T5" fmla="*/ 0 h 198"/>
                <a:gd name="T6" fmla="*/ 42 w 55"/>
                <a:gd name="T7" fmla="*/ 4 h 198"/>
                <a:gd name="T8" fmla="*/ 46 w 55"/>
                <a:gd name="T9" fmla="*/ 9 h 198"/>
                <a:gd name="T10" fmla="*/ 51 w 55"/>
                <a:gd name="T11" fmla="*/ 9 h 198"/>
                <a:gd name="T12" fmla="*/ 55 w 55"/>
                <a:gd name="T13" fmla="*/ 13 h 198"/>
                <a:gd name="T14" fmla="*/ 55 w 55"/>
                <a:gd name="T15" fmla="*/ 13 h 198"/>
                <a:gd name="T16" fmla="*/ 55 w 55"/>
                <a:gd name="T17" fmla="*/ 17 h 198"/>
                <a:gd name="T18" fmla="*/ 55 w 55"/>
                <a:gd name="T19" fmla="*/ 21 h 198"/>
                <a:gd name="T20" fmla="*/ 55 w 55"/>
                <a:gd name="T21" fmla="*/ 30 h 198"/>
                <a:gd name="T22" fmla="*/ 55 w 55"/>
                <a:gd name="T23" fmla="*/ 34 h 198"/>
                <a:gd name="T24" fmla="*/ 51 w 55"/>
                <a:gd name="T25" fmla="*/ 46 h 198"/>
                <a:gd name="T26" fmla="*/ 51 w 55"/>
                <a:gd name="T27" fmla="*/ 55 h 198"/>
                <a:gd name="T28" fmla="*/ 51 w 55"/>
                <a:gd name="T29" fmla="*/ 67 h 198"/>
                <a:gd name="T30" fmla="*/ 51 w 55"/>
                <a:gd name="T31" fmla="*/ 80 h 198"/>
                <a:gd name="T32" fmla="*/ 51 w 55"/>
                <a:gd name="T33" fmla="*/ 97 h 198"/>
                <a:gd name="T34" fmla="*/ 51 w 55"/>
                <a:gd name="T35" fmla="*/ 105 h 198"/>
                <a:gd name="T36" fmla="*/ 51 w 55"/>
                <a:gd name="T37" fmla="*/ 118 h 198"/>
                <a:gd name="T38" fmla="*/ 51 w 55"/>
                <a:gd name="T39" fmla="*/ 126 h 198"/>
                <a:gd name="T40" fmla="*/ 51 w 55"/>
                <a:gd name="T41" fmla="*/ 139 h 198"/>
                <a:gd name="T42" fmla="*/ 46 w 55"/>
                <a:gd name="T43" fmla="*/ 156 h 198"/>
                <a:gd name="T44" fmla="*/ 46 w 55"/>
                <a:gd name="T45" fmla="*/ 173 h 198"/>
                <a:gd name="T46" fmla="*/ 46 w 55"/>
                <a:gd name="T47" fmla="*/ 194 h 198"/>
                <a:gd name="T48" fmla="*/ 17 w 55"/>
                <a:gd name="T49" fmla="*/ 198 h 198"/>
                <a:gd name="T50" fmla="*/ 17 w 55"/>
                <a:gd name="T51" fmla="*/ 164 h 198"/>
                <a:gd name="T52" fmla="*/ 17 w 55"/>
                <a:gd name="T53" fmla="*/ 135 h 198"/>
                <a:gd name="T54" fmla="*/ 17 w 55"/>
                <a:gd name="T55" fmla="*/ 109 h 198"/>
                <a:gd name="T56" fmla="*/ 17 w 55"/>
                <a:gd name="T57" fmla="*/ 88 h 198"/>
                <a:gd name="T58" fmla="*/ 17 w 55"/>
                <a:gd name="T59" fmla="*/ 67 h 198"/>
                <a:gd name="T60" fmla="*/ 17 w 55"/>
                <a:gd name="T61" fmla="*/ 55 h 198"/>
                <a:gd name="T62" fmla="*/ 17 w 55"/>
                <a:gd name="T63" fmla="*/ 46 h 198"/>
                <a:gd name="T64" fmla="*/ 17 w 55"/>
                <a:gd name="T65" fmla="*/ 38 h 198"/>
                <a:gd name="T66" fmla="*/ 17 w 55"/>
                <a:gd name="T67" fmla="*/ 30 h 198"/>
                <a:gd name="T68" fmla="*/ 13 w 55"/>
                <a:gd name="T69" fmla="*/ 25 h 198"/>
                <a:gd name="T70" fmla="*/ 9 w 55"/>
                <a:gd name="T71" fmla="*/ 17 h 198"/>
                <a:gd name="T72" fmla="*/ 4 w 55"/>
                <a:gd name="T73" fmla="*/ 13 h 198"/>
                <a:gd name="T74" fmla="*/ 4 w 55"/>
                <a:gd name="T75" fmla="*/ 13 h 198"/>
                <a:gd name="T76" fmla="*/ 0 w 55"/>
                <a:gd name="T77" fmla="*/ 9 h 198"/>
                <a:gd name="T78" fmla="*/ 0 w 55"/>
                <a:gd name="T79" fmla="*/ 9 h 198"/>
                <a:gd name="T80" fmla="*/ 0 w 55"/>
                <a:gd name="T81" fmla="*/ 4 h 198"/>
                <a:gd name="T82" fmla="*/ 0 w 55"/>
                <a:gd name="T83" fmla="*/ 0 h 198"/>
                <a:gd name="T84" fmla="*/ 4 w 55"/>
                <a:gd name="T85" fmla="*/ 0 h 198"/>
                <a:gd name="T86" fmla="*/ 9 w 55"/>
                <a:gd name="T87" fmla="*/ 0 h 198"/>
                <a:gd name="T88" fmla="*/ 13 w 55"/>
                <a:gd name="T89" fmla="*/ 0 h 198"/>
                <a:gd name="T90" fmla="*/ 13 w 55"/>
                <a:gd name="T9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198">
                  <a:moveTo>
                    <a:pt x="13" y="0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42" y="4"/>
                  </a:lnTo>
                  <a:lnTo>
                    <a:pt x="46" y="9"/>
                  </a:lnTo>
                  <a:lnTo>
                    <a:pt x="51" y="9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5" y="17"/>
                  </a:lnTo>
                  <a:lnTo>
                    <a:pt x="55" y="21"/>
                  </a:lnTo>
                  <a:lnTo>
                    <a:pt x="55" y="30"/>
                  </a:lnTo>
                  <a:lnTo>
                    <a:pt x="55" y="34"/>
                  </a:lnTo>
                  <a:lnTo>
                    <a:pt x="51" y="46"/>
                  </a:lnTo>
                  <a:lnTo>
                    <a:pt x="51" y="55"/>
                  </a:lnTo>
                  <a:lnTo>
                    <a:pt x="51" y="67"/>
                  </a:lnTo>
                  <a:lnTo>
                    <a:pt x="51" y="80"/>
                  </a:lnTo>
                  <a:lnTo>
                    <a:pt x="51" y="97"/>
                  </a:lnTo>
                  <a:lnTo>
                    <a:pt x="51" y="105"/>
                  </a:lnTo>
                  <a:lnTo>
                    <a:pt x="51" y="118"/>
                  </a:lnTo>
                  <a:lnTo>
                    <a:pt x="51" y="126"/>
                  </a:lnTo>
                  <a:lnTo>
                    <a:pt x="51" y="139"/>
                  </a:lnTo>
                  <a:lnTo>
                    <a:pt x="46" y="156"/>
                  </a:lnTo>
                  <a:lnTo>
                    <a:pt x="46" y="173"/>
                  </a:lnTo>
                  <a:lnTo>
                    <a:pt x="46" y="194"/>
                  </a:lnTo>
                  <a:lnTo>
                    <a:pt x="17" y="198"/>
                  </a:lnTo>
                  <a:lnTo>
                    <a:pt x="17" y="164"/>
                  </a:lnTo>
                  <a:lnTo>
                    <a:pt x="17" y="135"/>
                  </a:lnTo>
                  <a:lnTo>
                    <a:pt x="17" y="109"/>
                  </a:lnTo>
                  <a:lnTo>
                    <a:pt x="17" y="88"/>
                  </a:lnTo>
                  <a:lnTo>
                    <a:pt x="17" y="67"/>
                  </a:lnTo>
                  <a:lnTo>
                    <a:pt x="17" y="55"/>
                  </a:lnTo>
                  <a:lnTo>
                    <a:pt x="17" y="46"/>
                  </a:lnTo>
                  <a:lnTo>
                    <a:pt x="17" y="38"/>
                  </a:lnTo>
                  <a:lnTo>
                    <a:pt x="17" y="30"/>
                  </a:lnTo>
                  <a:lnTo>
                    <a:pt x="13" y="25"/>
                  </a:lnTo>
                  <a:lnTo>
                    <a:pt x="9" y="17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0">
              <a:extLst>
                <a:ext uri="{FF2B5EF4-FFF2-40B4-BE49-F238E27FC236}">
                  <a16:creationId xmlns:a16="http://schemas.microsoft.com/office/drawing/2014/main" id="{76BEBC71-67C0-490A-A7DB-FB8130D7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072" y="3199822"/>
              <a:ext cx="583832" cy="1136468"/>
            </a:xfrm>
            <a:custGeom>
              <a:avLst/>
              <a:gdLst>
                <a:gd name="T0" fmla="*/ 21 w 101"/>
                <a:gd name="T1" fmla="*/ 148 h 181"/>
                <a:gd name="T2" fmla="*/ 34 w 101"/>
                <a:gd name="T3" fmla="*/ 139 h 181"/>
                <a:gd name="T4" fmla="*/ 42 w 101"/>
                <a:gd name="T5" fmla="*/ 127 h 181"/>
                <a:gd name="T6" fmla="*/ 51 w 101"/>
                <a:gd name="T7" fmla="*/ 110 h 181"/>
                <a:gd name="T8" fmla="*/ 55 w 101"/>
                <a:gd name="T9" fmla="*/ 97 h 181"/>
                <a:gd name="T10" fmla="*/ 59 w 101"/>
                <a:gd name="T11" fmla="*/ 80 h 181"/>
                <a:gd name="T12" fmla="*/ 63 w 101"/>
                <a:gd name="T13" fmla="*/ 68 h 181"/>
                <a:gd name="T14" fmla="*/ 67 w 101"/>
                <a:gd name="T15" fmla="*/ 55 h 181"/>
                <a:gd name="T16" fmla="*/ 67 w 101"/>
                <a:gd name="T17" fmla="*/ 43 h 181"/>
                <a:gd name="T18" fmla="*/ 67 w 101"/>
                <a:gd name="T19" fmla="*/ 34 h 181"/>
                <a:gd name="T20" fmla="*/ 67 w 101"/>
                <a:gd name="T21" fmla="*/ 26 h 181"/>
                <a:gd name="T22" fmla="*/ 63 w 101"/>
                <a:gd name="T23" fmla="*/ 21 h 181"/>
                <a:gd name="T24" fmla="*/ 63 w 101"/>
                <a:gd name="T25" fmla="*/ 17 h 181"/>
                <a:gd name="T26" fmla="*/ 59 w 101"/>
                <a:gd name="T27" fmla="*/ 13 h 181"/>
                <a:gd name="T28" fmla="*/ 55 w 101"/>
                <a:gd name="T29" fmla="*/ 13 h 181"/>
                <a:gd name="T30" fmla="*/ 55 w 101"/>
                <a:gd name="T31" fmla="*/ 9 h 181"/>
                <a:gd name="T32" fmla="*/ 59 w 101"/>
                <a:gd name="T33" fmla="*/ 5 h 181"/>
                <a:gd name="T34" fmla="*/ 63 w 101"/>
                <a:gd name="T35" fmla="*/ 0 h 181"/>
                <a:gd name="T36" fmla="*/ 72 w 101"/>
                <a:gd name="T37" fmla="*/ 0 h 181"/>
                <a:gd name="T38" fmla="*/ 84 w 101"/>
                <a:gd name="T39" fmla="*/ 0 h 181"/>
                <a:gd name="T40" fmla="*/ 97 w 101"/>
                <a:gd name="T41" fmla="*/ 0 h 181"/>
                <a:gd name="T42" fmla="*/ 101 w 101"/>
                <a:gd name="T43" fmla="*/ 38 h 181"/>
                <a:gd name="T44" fmla="*/ 97 w 101"/>
                <a:gd name="T45" fmla="*/ 55 h 181"/>
                <a:gd name="T46" fmla="*/ 97 w 101"/>
                <a:gd name="T47" fmla="*/ 72 h 181"/>
                <a:gd name="T48" fmla="*/ 93 w 101"/>
                <a:gd name="T49" fmla="*/ 89 h 181"/>
                <a:gd name="T50" fmla="*/ 88 w 101"/>
                <a:gd name="T51" fmla="*/ 101 h 181"/>
                <a:gd name="T52" fmla="*/ 80 w 101"/>
                <a:gd name="T53" fmla="*/ 118 h 181"/>
                <a:gd name="T54" fmla="*/ 76 w 101"/>
                <a:gd name="T55" fmla="*/ 127 h 181"/>
                <a:gd name="T56" fmla="*/ 67 w 101"/>
                <a:gd name="T57" fmla="*/ 139 h 181"/>
                <a:gd name="T58" fmla="*/ 55 w 101"/>
                <a:gd name="T59" fmla="*/ 152 h 181"/>
                <a:gd name="T60" fmla="*/ 34 w 101"/>
                <a:gd name="T61" fmla="*/ 169 h 181"/>
                <a:gd name="T62" fmla="*/ 21 w 101"/>
                <a:gd name="T63" fmla="*/ 173 h 181"/>
                <a:gd name="T64" fmla="*/ 13 w 101"/>
                <a:gd name="T65" fmla="*/ 177 h 181"/>
                <a:gd name="T66" fmla="*/ 4 w 101"/>
                <a:gd name="T67" fmla="*/ 181 h 181"/>
                <a:gd name="T68" fmla="*/ 0 w 101"/>
                <a:gd name="T69" fmla="*/ 181 h 181"/>
                <a:gd name="T70" fmla="*/ 0 w 101"/>
                <a:gd name="T71" fmla="*/ 177 h 181"/>
                <a:gd name="T72" fmla="*/ 4 w 101"/>
                <a:gd name="T73" fmla="*/ 169 h 181"/>
                <a:gd name="T74" fmla="*/ 13 w 101"/>
                <a:gd name="T75" fmla="*/ 160 h 181"/>
                <a:gd name="T76" fmla="*/ 21 w 101"/>
                <a:gd name="T77" fmla="*/ 148 h 181"/>
                <a:gd name="T78" fmla="*/ 21 w 101"/>
                <a:gd name="T79" fmla="*/ 14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1" h="181">
                  <a:moveTo>
                    <a:pt x="21" y="148"/>
                  </a:moveTo>
                  <a:lnTo>
                    <a:pt x="34" y="139"/>
                  </a:lnTo>
                  <a:lnTo>
                    <a:pt x="42" y="127"/>
                  </a:lnTo>
                  <a:lnTo>
                    <a:pt x="51" y="110"/>
                  </a:lnTo>
                  <a:lnTo>
                    <a:pt x="55" y="97"/>
                  </a:lnTo>
                  <a:lnTo>
                    <a:pt x="59" y="80"/>
                  </a:lnTo>
                  <a:lnTo>
                    <a:pt x="63" y="68"/>
                  </a:lnTo>
                  <a:lnTo>
                    <a:pt x="67" y="55"/>
                  </a:lnTo>
                  <a:lnTo>
                    <a:pt x="67" y="43"/>
                  </a:lnTo>
                  <a:lnTo>
                    <a:pt x="67" y="34"/>
                  </a:lnTo>
                  <a:lnTo>
                    <a:pt x="67" y="26"/>
                  </a:lnTo>
                  <a:lnTo>
                    <a:pt x="63" y="21"/>
                  </a:lnTo>
                  <a:lnTo>
                    <a:pt x="63" y="17"/>
                  </a:lnTo>
                  <a:lnTo>
                    <a:pt x="59" y="13"/>
                  </a:lnTo>
                  <a:lnTo>
                    <a:pt x="55" y="13"/>
                  </a:lnTo>
                  <a:lnTo>
                    <a:pt x="55" y="9"/>
                  </a:lnTo>
                  <a:lnTo>
                    <a:pt x="59" y="5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7" y="0"/>
                  </a:lnTo>
                  <a:lnTo>
                    <a:pt x="101" y="38"/>
                  </a:lnTo>
                  <a:lnTo>
                    <a:pt x="97" y="55"/>
                  </a:lnTo>
                  <a:lnTo>
                    <a:pt x="97" y="72"/>
                  </a:lnTo>
                  <a:lnTo>
                    <a:pt x="93" y="89"/>
                  </a:lnTo>
                  <a:lnTo>
                    <a:pt x="88" y="101"/>
                  </a:lnTo>
                  <a:lnTo>
                    <a:pt x="80" y="118"/>
                  </a:lnTo>
                  <a:lnTo>
                    <a:pt x="76" y="127"/>
                  </a:lnTo>
                  <a:lnTo>
                    <a:pt x="67" y="139"/>
                  </a:lnTo>
                  <a:lnTo>
                    <a:pt x="55" y="152"/>
                  </a:lnTo>
                  <a:lnTo>
                    <a:pt x="34" y="169"/>
                  </a:lnTo>
                  <a:lnTo>
                    <a:pt x="21" y="173"/>
                  </a:lnTo>
                  <a:lnTo>
                    <a:pt x="13" y="177"/>
                  </a:lnTo>
                  <a:lnTo>
                    <a:pt x="4" y="181"/>
                  </a:lnTo>
                  <a:lnTo>
                    <a:pt x="0" y="181"/>
                  </a:lnTo>
                  <a:lnTo>
                    <a:pt x="0" y="177"/>
                  </a:lnTo>
                  <a:lnTo>
                    <a:pt x="4" y="169"/>
                  </a:lnTo>
                  <a:lnTo>
                    <a:pt x="13" y="160"/>
                  </a:lnTo>
                  <a:lnTo>
                    <a:pt x="21" y="148"/>
                  </a:lnTo>
                  <a:lnTo>
                    <a:pt x="21" y="14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1">
              <a:extLst>
                <a:ext uri="{FF2B5EF4-FFF2-40B4-BE49-F238E27FC236}">
                  <a16:creationId xmlns:a16="http://schemas.microsoft.com/office/drawing/2014/main" id="{4CA989F9-5455-49BC-9736-2368642F5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389" y="2992619"/>
              <a:ext cx="1046271" cy="370452"/>
            </a:xfrm>
            <a:custGeom>
              <a:avLst/>
              <a:gdLst>
                <a:gd name="T0" fmla="*/ 0 w 181"/>
                <a:gd name="T1" fmla="*/ 33 h 59"/>
                <a:gd name="T2" fmla="*/ 21 w 181"/>
                <a:gd name="T3" fmla="*/ 33 h 59"/>
                <a:gd name="T4" fmla="*/ 42 w 181"/>
                <a:gd name="T5" fmla="*/ 29 h 59"/>
                <a:gd name="T6" fmla="*/ 67 w 181"/>
                <a:gd name="T7" fmla="*/ 21 h 59"/>
                <a:gd name="T8" fmla="*/ 97 w 181"/>
                <a:gd name="T9" fmla="*/ 12 h 59"/>
                <a:gd name="T10" fmla="*/ 109 w 181"/>
                <a:gd name="T11" fmla="*/ 8 h 59"/>
                <a:gd name="T12" fmla="*/ 122 w 181"/>
                <a:gd name="T13" fmla="*/ 8 h 59"/>
                <a:gd name="T14" fmla="*/ 134 w 181"/>
                <a:gd name="T15" fmla="*/ 4 h 59"/>
                <a:gd name="T16" fmla="*/ 143 w 181"/>
                <a:gd name="T17" fmla="*/ 4 h 59"/>
                <a:gd name="T18" fmla="*/ 151 w 181"/>
                <a:gd name="T19" fmla="*/ 0 h 59"/>
                <a:gd name="T20" fmla="*/ 160 w 181"/>
                <a:gd name="T21" fmla="*/ 0 h 59"/>
                <a:gd name="T22" fmla="*/ 164 w 181"/>
                <a:gd name="T23" fmla="*/ 4 h 59"/>
                <a:gd name="T24" fmla="*/ 168 w 181"/>
                <a:gd name="T25" fmla="*/ 4 h 59"/>
                <a:gd name="T26" fmla="*/ 172 w 181"/>
                <a:gd name="T27" fmla="*/ 8 h 59"/>
                <a:gd name="T28" fmla="*/ 181 w 181"/>
                <a:gd name="T29" fmla="*/ 8 h 59"/>
                <a:gd name="T30" fmla="*/ 181 w 181"/>
                <a:gd name="T31" fmla="*/ 12 h 59"/>
                <a:gd name="T32" fmla="*/ 181 w 181"/>
                <a:gd name="T33" fmla="*/ 17 h 59"/>
                <a:gd name="T34" fmla="*/ 181 w 181"/>
                <a:gd name="T35" fmla="*/ 17 h 59"/>
                <a:gd name="T36" fmla="*/ 177 w 181"/>
                <a:gd name="T37" fmla="*/ 21 h 59"/>
                <a:gd name="T38" fmla="*/ 172 w 181"/>
                <a:gd name="T39" fmla="*/ 21 h 59"/>
                <a:gd name="T40" fmla="*/ 164 w 181"/>
                <a:gd name="T41" fmla="*/ 25 h 59"/>
                <a:gd name="T42" fmla="*/ 155 w 181"/>
                <a:gd name="T43" fmla="*/ 25 h 59"/>
                <a:gd name="T44" fmla="*/ 143 w 181"/>
                <a:gd name="T45" fmla="*/ 29 h 59"/>
                <a:gd name="T46" fmla="*/ 130 w 181"/>
                <a:gd name="T47" fmla="*/ 33 h 59"/>
                <a:gd name="T48" fmla="*/ 113 w 181"/>
                <a:gd name="T49" fmla="*/ 38 h 59"/>
                <a:gd name="T50" fmla="*/ 80 w 181"/>
                <a:gd name="T51" fmla="*/ 42 h 59"/>
                <a:gd name="T52" fmla="*/ 50 w 181"/>
                <a:gd name="T53" fmla="*/ 50 h 59"/>
                <a:gd name="T54" fmla="*/ 21 w 181"/>
                <a:gd name="T55" fmla="*/ 54 h 59"/>
                <a:gd name="T56" fmla="*/ 0 w 181"/>
                <a:gd name="T57" fmla="*/ 59 h 59"/>
                <a:gd name="T58" fmla="*/ 0 w 181"/>
                <a:gd name="T59" fmla="*/ 33 h 59"/>
                <a:gd name="T60" fmla="*/ 0 w 181"/>
                <a:gd name="T61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1" h="59">
                  <a:moveTo>
                    <a:pt x="0" y="33"/>
                  </a:moveTo>
                  <a:lnTo>
                    <a:pt x="21" y="33"/>
                  </a:lnTo>
                  <a:lnTo>
                    <a:pt x="42" y="29"/>
                  </a:lnTo>
                  <a:lnTo>
                    <a:pt x="67" y="21"/>
                  </a:lnTo>
                  <a:lnTo>
                    <a:pt x="97" y="12"/>
                  </a:lnTo>
                  <a:lnTo>
                    <a:pt x="109" y="8"/>
                  </a:lnTo>
                  <a:lnTo>
                    <a:pt x="122" y="8"/>
                  </a:lnTo>
                  <a:lnTo>
                    <a:pt x="134" y="4"/>
                  </a:lnTo>
                  <a:lnTo>
                    <a:pt x="143" y="4"/>
                  </a:lnTo>
                  <a:lnTo>
                    <a:pt x="151" y="0"/>
                  </a:lnTo>
                  <a:lnTo>
                    <a:pt x="160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8"/>
                  </a:lnTo>
                  <a:lnTo>
                    <a:pt x="181" y="8"/>
                  </a:lnTo>
                  <a:lnTo>
                    <a:pt x="181" y="12"/>
                  </a:lnTo>
                  <a:lnTo>
                    <a:pt x="181" y="17"/>
                  </a:lnTo>
                  <a:lnTo>
                    <a:pt x="181" y="17"/>
                  </a:lnTo>
                  <a:lnTo>
                    <a:pt x="177" y="21"/>
                  </a:lnTo>
                  <a:lnTo>
                    <a:pt x="172" y="21"/>
                  </a:lnTo>
                  <a:lnTo>
                    <a:pt x="164" y="25"/>
                  </a:lnTo>
                  <a:lnTo>
                    <a:pt x="155" y="25"/>
                  </a:lnTo>
                  <a:lnTo>
                    <a:pt x="143" y="29"/>
                  </a:lnTo>
                  <a:lnTo>
                    <a:pt x="130" y="33"/>
                  </a:lnTo>
                  <a:lnTo>
                    <a:pt x="113" y="38"/>
                  </a:lnTo>
                  <a:lnTo>
                    <a:pt x="80" y="42"/>
                  </a:lnTo>
                  <a:lnTo>
                    <a:pt x="50" y="50"/>
                  </a:lnTo>
                  <a:lnTo>
                    <a:pt x="21" y="54"/>
                  </a:lnTo>
                  <a:lnTo>
                    <a:pt x="0" y="59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2">
              <a:extLst>
                <a:ext uri="{FF2B5EF4-FFF2-40B4-BE49-F238E27FC236}">
                  <a16:creationId xmlns:a16="http://schemas.microsoft.com/office/drawing/2014/main" id="{251D4198-8E3A-4C5B-8CCD-E96BA66ED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389" y="3469809"/>
              <a:ext cx="560710" cy="766016"/>
            </a:xfrm>
            <a:custGeom>
              <a:avLst/>
              <a:gdLst>
                <a:gd name="T0" fmla="*/ 71 w 97"/>
                <a:gd name="T1" fmla="*/ 100 h 122"/>
                <a:gd name="T2" fmla="*/ 59 w 97"/>
                <a:gd name="T3" fmla="*/ 113 h 122"/>
                <a:gd name="T4" fmla="*/ 50 w 97"/>
                <a:gd name="T5" fmla="*/ 122 h 122"/>
                <a:gd name="T6" fmla="*/ 42 w 97"/>
                <a:gd name="T7" fmla="*/ 122 h 122"/>
                <a:gd name="T8" fmla="*/ 38 w 97"/>
                <a:gd name="T9" fmla="*/ 113 h 122"/>
                <a:gd name="T10" fmla="*/ 33 w 97"/>
                <a:gd name="T11" fmla="*/ 105 h 122"/>
                <a:gd name="T12" fmla="*/ 25 w 97"/>
                <a:gd name="T13" fmla="*/ 96 h 122"/>
                <a:gd name="T14" fmla="*/ 12 w 97"/>
                <a:gd name="T15" fmla="*/ 88 h 122"/>
                <a:gd name="T16" fmla="*/ 8 w 97"/>
                <a:gd name="T17" fmla="*/ 84 h 122"/>
                <a:gd name="T18" fmla="*/ 12 w 97"/>
                <a:gd name="T19" fmla="*/ 79 h 122"/>
                <a:gd name="T20" fmla="*/ 21 w 97"/>
                <a:gd name="T21" fmla="*/ 75 h 122"/>
                <a:gd name="T22" fmla="*/ 33 w 97"/>
                <a:gd name="T23" fmla="*/ 75 h 122"/>
                <a:gd name="T24" fmla="*/ 42 w 97"/>
                <a:gd name="T25" fmla="*/ 75 h 122"/>
                <a:gd name="T26" fmla="*/ 46 w 97"/>
                <a:gd name="T27" fmla="*/ 71 h 122"/>
                <a:gd name="T28" fmla="*/ 50 w 97"/>
                <a:gd name="T29" fmla="*/ 63 h 122"/>
                <a:gd name="T30" fmla="*/ 50 w 97"/>
                <a:gd name="T31" fmla="*/ 46 h 122"/>
                <a:gd name="T32" fmla="*/ 50 w 97"/>
                <a:gd name="T33" fmla="*/ 33 h 122"/>
                <a:gd name="T34" fmla="*/ 50 w 97"/>
                <a:gd name="T35" fmla="*/ 33 h 122"/>
                <a:gd name="T36" fmla="*/ 42 w 97"/>
                <a:gd name="T37" fmla="*/ 33 h 122"/>
                <a:gd name="T38" fmla="*/ 29 w 97"/>
                <a:gd name="T39" fmla="*/ 33 h 122"/>
                <a:gd name="T40" fmla="*/ 8 w 97"/>
                <a:gd name="T41" fmla="*/ 37 h 122"/>
                <a:gd name="T42" fmla="*/ 0 w 97"/>
                <a:gd name="T43" fmla="*/ 16 h 122"/>
                <a:gd name="T44" fmla="*/ 21 w 97"/>
                <a:gd name="T45" fmla="*/ 16 h 122"/>
                <a:gd name="T46" fmla="*/ 38 w 97"/>
                <a:gd name="T47" fmla="*/ 16 h 122"/>
                <a:gd name="T48" fmla="*/ 54 w 97"/>
                <a:gd name="T49" fmla="*/ 4 h 122"/>
                <a:gd name="T50" fmla="*/ 67 w 97"/>
                <a:gd name="T51" fmla="*/ 0 h 122"/>
                <a:gd name="T52" fmla="*/ 80 w 97"/>
                <a:gd name="T53" fmla="*/ 4 h 122"/>
                <a:gd name="T54" fmla="*/ 88 w 97"/>
                <a:gd name="T55" fmla="*/ 12 h 122"/>
                <a:gd name="T56" fmla="*/ 97 w 97"/>
                <a:gd name="T57" fmla="*/ 16 h 122"/>
                <a:gd name="T58" fmla="*/ 97 w 97"/>
                <a:gd name="T59" fmla="*/ 25 h 122"/>
                <a:gd name="T60" fmla="*/ 88 w 97"/>
                <a:gd name="T61" fmla="*/ 29 h 122"/>
                <a:gd name="T62" fmla="*/ 84 w 97"/>
                <a:gd name="T63" fmla="*/ 42 h 122"/>
                <a:gd name="T64" fmla="*/ 84 w 97"/>
                <a:gd name="T65" fmla="*/ 75 h 122"/>
                <a:gd name="T66" fmla="*/ 80 w 97"/>
                <a:gd name="T67" fmla="*/ 8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" h="122">
                  <a:moveTo>
                    <a:pt x="80" y="88"/>
                  </a:moveTo>
                  <a:lnTo>
                    <a:pt x="71" y="100"/>
                  </a:lnTo>
                  <a:lnTo>
                    <a:pt x="63" y="109"/>
                  </a:lnTo>
                  <a:lnTo>
                    <a:pt x="59" y="113"/>
                  </a:lnTo>
                  <a:lnTo>
                    <a:pt x="54" y="117"/>
                  </a:lnTo>
                  <a:lnTo>
                    <a:pt x="50" y="122"/>
                  </a:lnTo>
                  <a:lnTo>
                    <a:pt x="46" y="122"/>
                  </a:lnTo>
                  <a:lnTo>
                    <a:pt x="42" y="122"/>
                  </a:lnTo>
                  <a:lnTo>
                    <a:pt x="38" y="117"/>
                  </a:lnTo>
                  <a:lnTo>
                    <a:pt x="38" y="113"/>
                  </a:lnTo>
                  <a:lnTo>
                    <a:pt x="33" y="109"/>
                  </a:lnTo>
                  <a:lnTo>
                    <a:pt x="33" y="105"/>
                  </a:lnTo>
                  <a:lnTo>
                    <a:pt x="29" y="100"/>
                  </a:lnTo>
                  <a:lnTo>
                    <a:pt x="25" y="96"/>
                  </a:lnTo>
                  <a:lnTo>
                    <a:pt x="21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4"/>
                  </a:lnTo>
                  <a:lnTo>
                    <a:pt x="8" y="79"/>
                  </a:lnTo>
                  <a:lnTo>
                    <a:pt x="12" y="79"/>
                  </a:lnTo>
                  <a:lnTo>
                    <a:pt x="17" y="75"/>
                  </a:lnTo>
                  <a:lnTo>
                    <a:pt x="21" y="75"/>
                  </a:lnTo>
                  <a:lnTo>
                    <a:pt x="25" y="75"/>
                  </a:lnTo>
                  <a:lnTo>
                    <a:pt x="33" y="75"/>
                  </a:lnTo>
                  <a:lnTo>
                    <a:pt x="38" y="75"/>
                  </a:lnTo>
                  <a:lnTo>
                    <a:pt x="42" y="75"/>
                  </a:lnTo>
                  <a:lnTo>
                    <a:pt x="46" y="75"/>
                  </a:lnTo>
                  <a:lnTo>
                    <a:pt x="46" y="71"/>
                  </a:lnTo>
                  <a:lnTo>
                    <a:pt x="50" y="67"/>
                  </a:lnTo>
                  <a:lnTo>
                    <a:pt x="50" y="63"/>
                  </a:lnTo>
                  <a:lnTo>
                    <a:pt x="50" y="54"/>
                  </a:lnTo>
                  <a:lnTo>
                    <a:pt x="50" y="46"/>
                  </a:lnTo>
                  <a:lnTo>
                    <a:pt x="54" y="37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6" y="33"/>
                  </a:lnTo>
                  <a:lnTo>
                    <a:pt x="42" y="33"/>
                  </a:lnTo>
                  <a:lnTo>
                    <a:pt x="38" y="33"/>
                  </a:lnTo>
                  <a:lnTo>
                    <a:pt x="29" y="33"/>
                  </a:lnTo>
                  <a:lnTo>
                    <a:pt x="21" y="37"/>
                  </a:lnTo>
                  <a:lnTo>
                    <a:pt x="8" y="37"/>
                  </a:lnTo>
                  <a:lnTo>
                    <a:pt x="0" y="42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21" y="16"/>
                  </a:lnTo>
                  <a:lnTo>
                    <a:pt x="29" y="16"/>
                  </a:lnTo>
                  <a:lnTo>
                    <a:pt x="38" y="16"/>
                  </a:lnTo>
                  <a:lnTo>
                    <a:pt x="46" y="12"/>
                  </a:lnTo>
                  <a:lnTo>
                    <a:pt x="54" y="4"/>
                  </a:lnTo>
                  <a:lnTo>
                    <a:pt x="59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7" y="16"/>
                  </a:lnTo>
                  <a:lnTo>
                    <a:pt x="97" y="21"/>
                  </a:lnTo>
                  <a:lnTo>
                    <a:pt x="97" y="25"/>
                  </a:lnTo>
                  <a:lnTo>
                    <a:pt x="92" y="25"/>
                  </a:lnTo>
                  <a:lnTo>
                    <a:pt x="88" y="29"/>
                  </a:lnTo>
                  <a:lnTo>
                    <a:pt x="88" y="33"/>
                  </a:lnTo>
                  <a:lnTo>
                    <a:pt x="84" y="42"/>
                  </a:lnTo>
                  <a:lnTo>
                    <a:pt x="84" y="63"/>
                  </a:lnTo>
                  <a:lnTo>
                    <a:pt x="84" y="75"/>
                  </a:lnTo>
                  <a:lnTo>
                    <a:pt x="80" y="88"/>
                  </a:lnTo>
                  <a:lnTo>
                    <a:pt x="80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3">
              <a:extLst>
                <a:ext uri="{FF2B5EF4-FFF2-40B4-BE49-F238E27FC236}">
                  <a16:creationId xmlns:a16="http://schemas.microsoft.com/office/drawing/2014/main" id="{81DDB4F4-649C-4E54-BC39-F8CFEBF3D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148" y="2333345"/>
              <a:ext cx="1387318" cy="2191310"/>
            </a:xfrm>
            <a:custGeom>
              <a:avLst/>
              <a:gdLst>
                <a:gd name="T0" fmla="*/ 55 w 240"/>
                <a:gd name="T1" fmla="*/ 21 h 349"/>
                <a:gd name="T2" fmla="*/ 55 w 240"/>
                <a:gd name="T3" fmla="*/ 25 h 349"/>
                <a:gd name="T4" fmla="*/ 55 w 240"/>
                <a:gd name="T5" fmla="*/ 38 h 349"/>
                <a:gd name="T6" fmla="*/ 55 w 240"/>
                <a:gd name="T7" fmla="*/ 50 h 349"/>
                <a:gd name="T8" fmla="*/ 59 w 240"/>
                <a:gd name="T9" fmla="*/ 71 h 349"/>
                <a:gd name="T10" fmla="*/ 68 w 240"/>
                <a:gd name="T11" fmla="*/ 105 h 349"/>
                <a:gd name="T12" fmla="*/ 80 w 240"/>
                <a:gd name="T13" fmla="*/ 134 h 349"/>
                <a:gd name="T14" fmla="*/ 93 w 240"/>
                <a:gd name="T15" fmla="*/ 168 h 349"/>
                <a:gd name="T16" fmla="*/ 122 w 240"/>
                <a:gd name="T17" fmla="*/ 218 h 349"/>
                <a:gd name="T18" fmla="*/ 144 w 240"/>
                <a:gd name="T19" fmla="*/ 248 h 349"/>
                <a:gd name="T20" fmla="*/ 165 w 240"/>
                <a:gd name="T21" fmla="*/ 273 h 349"/>
                <a:gd name="T22" fmla="*/ 181 w 240"/>
                <a:gd name="T23" fmla="*/ 290 h 349"/>
                <a:gd name="T24" fmla="*/ 194 w 240"/>
                <a:gd name="T25" fmla="*/ 303 h 349"/>
                <a:gd name="T26" fmla="*/ 202 w 240"/>
                <a:gd name="T27" fmla="*/ 307 h 349"/>
                <a:gd name="T28" fmla="*/ 202 w 240"/>
                <a:gd name="T29" fmla="*/ 303 h 349"/>
                <a:gd name="T30" fmla="*/ 207 w 240"/>
                <a:gd name="T31" fmla="*/ 290 h 349"/>
                <a:gd name="T32" fmla="*/ 215 w 240"/>
                <a:gd name="T33" fmla="*/ 269 h 349"/>
                <a:gd name="T34" fmla="*/ 223 w 240"/>
                <a:gd name="T35" fmla="*/ 260 h 349"/>
                <a:gd name="T36" fmla="*/ 232 w 240"/>
                <a:gd name="T37" fmla="*/ 260 h 349"/>
                <a:gd name="T38" fmla="*/ 236 w 240"/>
                <a:gd name="T39" fmla="*/ 273 h 349"/>
                <a:gd name="T40" fmla="*/ 236 w 240"/>
                <a:gd name="T41" fmla="*/ 294 h 349"/>
                <a:gd name="T42" fmla="*/ 236 w 240"/>
                <a:gd name="T43" fmla="*/ 324 h 349"/>
                <a:gd name="T44" fmla="*/ 240 w 240"/>
                <a:gd name="T45" fmla="*/ 340 h 349"/>
                <a:gd name="T46" fmla="*/ 236 w 240"/>
                <a:gd name="T47" fmla="*/ 345 h 349"/>
                <a:gd name="T48" fmla="*/ 223 w 240"/>
                <a:gd name="T49" fmla="*/ 349 h 349"/>
                <a:gd name="T50" fmla="*/ 207 w 240"/>
                <a:gd name="T51" fmla="*/ 345 h 349"/>
                <a:gd name="T52" fmla="*/ 186 w 240"/>
                <a:gd name="T53" fmla="*/ 336 h 349"/>
                <a:gd name="T54" fmla="*/ 165 w 240"/>
                <a:gd name="T55" fmla="*/ 319 h 349"/>
                <a:gd name="T56" fmla="*/ 144 w 240"/>
                <a:gd name="T57" fmla="*/ 298 h 349"/>
                <a:gd name="T58" fmla="*/ 114 w 240"/>
                <a:gd name="T59" fmla="*/ 265 h 349"/>
                <a:gd name="T60" fmla="*/ 89 w 240"/>
                <a:gd name="T61" fmla="*/ 227 h 349"/>
                <a:gd name="T62" fmla="*/ 64 w 240"/>
                <a:gd name="T63" fmla="*/ 181 h 349"/>
                <a:gd name="T64" fmla="*/ 47 w 240"/>
                <a:gd name="T65" fmla="*/ 138 h 349"/>
                <a:gd name="T66" fmla="*/ 30 w 240"/>
                <a:gd name="T67" fmla="*/ 92 h 349"/>
                <a:gd name="T68" fmla="*/ 26 w 240"/>
                <a:gd name="T69" fmla="*/ 67 h 349"/>
                <a:gd name="T70" fmla="*/ 21 w 240"/>
                <a:gd name="T71" fmla="*/ 50 h 349"/>
                <a:gd name="T72" fmla="*/ 17 w 240"/>
                <a:gd name="T73" fmla="*/ 38 h 349"/>
                <a:gd name="T74" fmla="*/ 17 w 240"/>
                <a:gd name="T75" fmla="*/ 33 h 349"/>
                <a:gd name="T76" fmla="*/ 5 w 240"/>
                <a:gd name="T77" fmla="*/ 12 h 349"/>
                <a:gd name="T78" fmla="*/ 0 w 240"/>
                <a:gd name="T79" fmla="*/ 8 h 349"/>
                <a:gd name="T80" fmla="*/ 5 w 240"/>
                <a:gd name="T81" fmla="*/ 0 h 349"/>
                <a:gd name="T82" fmla="*/ 13 w 240"/>
                <a:gd name="T83" fmla="*/ 0 h 349"/>
                <a:gd name="T84" fmla="*/ 30 w 240"/>
                <a:gd name="T85" fmla="*/ 0 h 349"/>
                <a:gd name="T86" fmla="*/ 47 w 240"/>
                <a:gd name="T87" fmla="*/ 4 h 349"/>
                <a:gd name="T88" fmla="*/ 51 w 240"/>
                <a:gd name="T89" fmla="*/ 12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0" h="349">
                  <a:moveTo>
                    <a:pt x="51" y="12"/>
                  </a:moveTo>
                  <a:lnTo>
                    <a:pt x="55" y="21"/>
                  </a:lnTo>
                  <a:lnTo>
                    <a:pt x="55" y="21"/>
                  </a:lnTo>
                  <a:lnTo>
                    <a:pt x="55" y="25"/>
                  </a:lnTo>
                  <a:lnTo>
                    <a:pt x="55" y="29"/>
                  </a:lnTo>
                  <a:lnTo>
                    <a:pt x="55" y="38"/>
                  </a:lnTo>
                  <a:lnTo>
                    <a:pt x="55" y="46"/>
                  </a:lnTo>
                  <a:lnTo>
                    <a:pt x="55" y="50"/>
                  </a:lnTo>
                  <a:lnTo>
                    <a:pt x="59" y="59"/>
                  </a:lnTo>
                  <a:lnTo>
                    <a:pt x="59" y="71"/>
                  </a:lnTo>
                  <a:lnTo>
                    <a:pt x="64" y="88"/>
                  </a:lnTo>
                  <a:lnTo>
                    <a:pt x="68" y="105"/>
                  </a:lnTo>
                  <a:lnTo>
                    <a:pt x="76" y="122"/>
                  </a:lnTo>
                  <a:lnTo>
                    <a:pt x="80" y="134"/>
                  </a:lnTo>
                  <a:lnTo>
                    <a:pt x="85" y="151"/>
                  </a:lnTo>
                  <a:lnTo>
                    <a:pt x="93" y="168"/>
                  </a:lnTo>
                  <a:lnTo>
                    <a:pt x="110" y="202"/>
                  </a:lnTo>
                  <a:lnTo>
                    <a:pt x="122" y="218"/>
                  </a:lnTo>
                  <a:lnTo>
                    <a:pt x="131" y="235"/>
                  </a:lnTo>
                  <a:lnTo>
                    <a:pt x="144" y="248"/>
                  </a:lnTo>
                  <a:lnTo>
                    <a:pt x="152" y="260"/>
                  </a:lnTo>
                  <a:lnTo>
                    <a:pt x="165" y="273"/>
                  </a:lnTo>
                  <a:lnTo>
                    <a:pt x="173" y="281"/>
                  </a:lnTo>
                  <a:lnTo>
                    <a:pt x="181" y="290"/>
                  </a:lnTo>
                  <a:lnTo>
                    <a:pt x="190" y="298"/>
                  </a:lnTo>
                  <a:lnTo>
                    <a:pt x="194" y="303"/>
                  </a:lnTo>
                  <a:lnTo>
                    <a:pt x="198" y="303"/>
                  </a:lnTo>
                  <a:lnTo>
                    <a:pt x="202" y="307"/>
                  </a:lnTo>
                  <a:lnTo>
                    <a:pt x="202" y="307"/>
                  </a:lnTo>
                  <a:lnTo>
                    <a:pt x="202" y="303"/>
                  </a:lnTo>
                  <a:lnTo>
                    <a:pt x="207" y="298"/>
                  </a:lnTo>
                  <a:lnTo>
                    <a:pt x="207" y="290"/>
                  </a:lnTo>
                  <a:lnTo>
                    <a:pt x="211" y="281"/>
                  </a:lnTo>
                  <a:lnTo>
                    <a:pt x="215" y="269"/>
                  </a:lnTo>
                  <a:lnTo>
                    <a:pt x="219" y="265"/>
                  </a:lnTo>
                  <a:lnTo>
                    <a:pt x="223" y="260"/>
                  </a:lnTo>
                  <a:lnTo>
                    <a:pt x="232" y="260"/>
                  </a:lnTo>
                  <a:lnTo>
                    <a:pt x="232" y="260"/>
                  </a:lnTo>
                  <a:lnTo>
                    <a:pt x="236" y="265"/>
                  </a:lnTo>
                  <a:lnTo>
                    <a:pt x="236" y="273"/>
                  </a:lnTo>
                  <a:lnTo>
                    <a:pt x="236" y="286"/>
                  </a:lnTo>
                  <a:lnTo>
                    <a:pt x="236" y="294"/>
                  </a:lnTo>
                  <a:lnTo>
                    <a:pt x="236" y="307"/>
                  </a:lnTo>
                  <a:lnTo>
                    <a:pt x="236" y="324"/>
                  </a:lnTo>
                  <a:lnTo>
                    <a:pt x="240" y="332"/>
                  </a:lnTo>
                  <a:lnTo>
                    <a:pt x="240" y="340"/>
                  </a:lnTo>
                  <a:lnTo>
                    <a:pt x="236" y="345"/>
                  </a:lnTo>
                  <a:lnTo>
                    <a:pt x="236" y="345"/>
                  </a:lnTo>
                  <a:lnTo>
                    <a:pt x="232" y="349"/>
                  </a:lnTo>
                  <a:lnTo>
                    <a:pt x="223" y="349"/>
                  </a:lnTo>
                  <a:lnTo>
                    <a:pt x="215" y="345"/>
                  </a:lnTo>
                  <a:lnTo>
                    <a:pt x="207" y="345"/>
                  </a:lnTo>
                  <a:lnTo>
                    <a:pt x="198" y="340"/>
                  </a:lnTo>
                  <a:lnTo>
                    <a:pt x="186" y="336"/>
                  </a:lnTo>
                  <a:lnTo>
                    <a:pt x="177" y="328"/>
                  </a:lnTo>
                  <a:lnTo>
                    <a:pt x="165" y="319"/>
                  </a:lnTo>
                  <a:lnTo>
                    <a:pt x="156" y="311"/>
                  </a:lnTo>
                  <a:lnTo>
                    <a:pt x="144" y="298"/>
                  </a:lnTo>
                  <a:lnTo>
                    <a:pt x="131" y="286"/>
                  </a:lnTo>
                  <a:lnTo>
                    <a:pt x="114" y="265"/>
                  </a:lnTo>
                  <a:lnTo>
                    <a:pt x="101" y="248"/>
                  </a:lnTo>
                  <a:lnTo>
                    <a:pt x="89" y="227"/>
                  </a:lnTo>
                  <a:lnTo>
                    <a:pt x="76" y="206"/>
                  </a:lnTo>
                  <a:lnTo>
                    <a:pt x="64" y="181"/>
                  </a:lnTo>
                  <a:lnTo>
                    <a:pt x="55" y="159"/>
                  </a:lnTo>
                  <a:lnTo>
                    <a:pt x="47" y="138"/>
                  </a:lnTo>
                  <a:lnTo>
                    <a:pt x="38" y="113"/>
                  </a:lnTo>
                  <a:lnTo>
                    <a:pt x="30" y="92"/>
                  </a:lnTo>
                  <a:lnTo>
                    <a:pt x="26" y="80"/>
                  </a:lnTo>
                  <a:lnTo>
                    <a:pt x="26" y="67"/>
                  </a:lnTo>
                  <a:lnTo>
                    <a:pt x="21" y="59"/>
                  </a:lnTo>
                  <a:lnTo>
                    <a:pt x="21" y="50"/>
                  </a:lnTo>
                  <a:lnTo>
                    <a:pt x="21" y="46"/>
                  </a:lnTo>
                  <a:lnTo>
                    <a:pt x="17" y="3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21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1" y="12"/>
                  </a:lnTo>
                  <a:lnTo>
                    <a:pt x="51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4">
              <a:extLst>
                <a:ext uri="{FF2B5EF4-FFF2-40B4-BE49-F238E27FC236}">
                  <a16:creationId xmlns:a16="http://schemas.microsoft.com/office/drawing/2014/main" id="{74C2A711-0158-46EC-8DD8-E7210848D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806" y="3231214"/>
              <a:ext cx="780368" cy="948104"/>
            </a:xfrm>
            <a:custGeom>
              <a:avLst/>
              <a:gdLst>
                <a:gd name="T0" fmla="*/ 93 w 135"/>
                <a:gd name="T1" fmla="*/ 12 h 151"/>
                <a:gd name="T2" fmla="*/ 93 w 135"/>
                <a:gd name="T3" fmla="*/ 4 h 151"/>
                <a:gd name="T4" fmla="*/ 93 w 135"/>
                <a:gd name="T5" fmla="*/ 4 h 151"/>
                <a:gd name="T6" fmla="*/ 97 w 135"/>
                <a:gd name="T7" fmla="*/ 0 h 151"/>
                <a:gd name="T8" fmla="*/ 97 w 135"/>
                <a:gd name="T9" fmla="*/ 0 h 151"/>
                <a:gd name="T10" fmla="*/ 101 w 135"/>
                <a:gd name="T11" fmla="*/ 0 h 151"/>
                <a:gd name="T12" fmla="*/ 110 w 135"/>
                <a:gd name="T13" fmla="*/ 0 h 151"/>
                <a:gd name="T14" fmla="*/ 114 w 135"/>
                <a:gd name="T15" fmla="*/ 0 h 151"/>
                <a:gd name="T16" fmla="*/ 122 w 135"/>
                <a:gd name="T17" fmla="*/ 4 h 151"/>
                <a:gd name="T18" fmla="*/ 127 w 135"/>
                <a:gd name="T19" fmla="*/ 8 h 151"/>
                <a:gd name="T20" fmla="*/ 131 w 135"/>
                <a:gd name="T21" fmla="*/ 12 h 151"/>
                <a:gd name="T22" fmla="*/ 135 w 135"/>
                <a:gd name="T23" fmla="*/ 16 h 151"/>
                <a:gd name="T24" fmla="*/ 135 w 135"/>
                <a:gd name="T25" fmla="*/ 21 h 151"/>
                <a:gd name="T26" fmla="*/ 135 w 135"/>
                <a:gd name="T27" fmla="*/ 25 h 151"/>
                <a:gd name="T28" fmla="*/ 135 w 135"/>
                <a:gd name="T29" fmla="*/ 33 h 151"/>
                <a:gd name="T30" fmla="*/ 127 w 135"/>
                <a:gd name="T31" fmla="*/ 42 h 151"/>
                <a:gd name="T32" fmla="*/ 122 w 135"/>
                <a:gd name="T33" fmla="*/ 54 h 151"/>
                <a:gd name="T34" fmla="*/ 114 w 135"/>
                <a:gd name="T35" fmla="*/ 67 h 151"/>
                <a:gd name="T36" fmla="*/ 106 w 135"/>
                <a:gd name="T37" fmla="*/ 75 h 151"/>
                <a:gd name="T38" fmla="*/ 84 w 135"/>
                <a:gd name="T39" fmla="*/ 101 h 151"/>
                <a:gd name="T40" fmla="*/ 76 w 135"/>
                <a:gd name="T41" fmla="*/ 113 h 151"/>
                <a:gd name="T42" fmla="*/ 63 w 135"/>
                <a:gd name="T43" fmla="*/ 122 h 151"/>
                <a:gd name="T44" fmla="*/ 47 w 135"/>
                <a:gd name="T45" fmla="*/ 130 h 151"/>
                <a:gd name="T46" fmla="*/ 34 w 135"/>
                <a:gd name="T47" fmla="*/ 138 h 151"/>
                <a:gd name="T48" fmla="*/ 21 w 135"/>
                <a:gd name="T49" fmla="*/ 147 h 151"/>
                <a:gd name="T50" fmla="*/ 9 w 135"/>
                <a:gd name="T51" fmla="*/ 147 h 151"/>
                <a:gd name="T52" fmla="*/ 5 w 135"/>
                <a:gd name="T53" fmla="*/ 151 h 151"/>
                <a:gd name="T54" fmla="*/ 0 w 135"/>
                <a:gd name="T55" fmla="*/ 147 h 151"/>
                <a:gd name="T56" fmla="*/ 0 w 135"/>
                <a:gd name="T57" fmla="*/ 143 h 151"/>
                <a:gd name="T58" fmla="*/ 5 w 135"/>
                <a:gd name="T59" fmla="*/ 138 h 151"/>
                <a:gd name="T60" fmla="*/ 9 w 135"/>
                <a:gd name="T61" fmla="*/ 134 h 151"/>
                <a:gd name="T62" fmla="*/ 17 w 135"/>
                <a:gd name="T63" fmla="*/ 130 h 151"/>
                <a:gd name="T64" fmla="*/ 30 w 135"/>
                <a:gd name="T65" fmla="*/ 122 h 151"/>
                <a:gd name="T66" fmla="*/ 38 w 135"/>
                <a:gd name="T67" fmla="*/ 113 h 151"/>
                <a:gd name="T68" fmla="*/ 51 w 135"/>
                <a:gd name="T69" fmla="*/ 101 h 151"/>
                <a:gd name="T70" fmla="*/ 59 w 135"/>
                <a:gd name="T71" fmla="*/ 88 h 151"/>
                <a:gd name="T72" fmla="*/ 72 w 135"/>
                <a:gd name="T73" fmla="*/ 75 h 151"/>
                <a:gd name="T74" fmla="*/ 80 w 135"/>
                <a:gd name="T75" fmla="*/ 63 h 151"/>
                <a:gd name="T76" fmla="*/ 84 w 135"/>
                <a:gd name="T77" fmla="*/ 50 h 151"/>
                <a:gd name="T78" fmla="*/ 89 w 135"/>
                <a:gd name="T79" fmla="*/ 38 h 151"/>
                <a:gd name="T80" fmla="*/ 93 w 135"/>
                <a:gd name="T81" fmla="*/ 29 h 151"/>
                <a:gd name="T82" fmla="*/ 93 w 135"/>
                <a:gd name="T83" fmla="*/ 25 h 151"/>
                <a:gd name="T84" fmla="*/ 93 w 135"/>
                <a:gd name="T85" fmla="*/ 16 h 151"/>
                <a:gd name="T86" fmla="*/ 93 w 135"/>
                <a:gd name="T87" fmla="*/ 12 h 151"/>
                <a:gd name="T88" fmla="*/ 93 w 135"/>
                <a:gd name="T89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5" h="151">
                  <a:moveTo>
                    <a:pt x="93" y="12"/>
                  </a:moveTo>
                  <a:lnTo>
                    <a:pt x="93" y="4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22" y="4"/>
                  </a:lnTo>
                  <a:lnTo>
                    <a:pt x="127" y="8"/>
                  </a:lnTo>
                  <a:lnTo>
                    <a:pt x="131" y="12"/>
                  </a:lnTo>
                  <a:lnTo>
                    <a:pt x="135" y="16"/>
                  </a:lnTo>
                  <a:lnTo>
                    <a:pt x="135" y="21"/>
                  </a:lnTo>
                  <a:lnTo>
                    <a:pt x="135" y="25"/>
                  </a:lnTo>
                  <a:lnTo>
                    <a:pt x="135" y="33"/>
                  </a:lnTo>
                  <a:lnTo>
                    <a:pt x="127" y="42"/>
                  </a:lnTo>
                  <a:lnTo>
                    <a:pt x="122" y="54"/>
                  </a:lnTo>
                  <a:lnTo>
                    <a:pt x="114" y="67"/>
                  </a:lnTo>
                  <a:lnTo>
                    <a:pt x="106" y="75"/>
                  </a:lnTo>
                  <a:lnTo>
                    <a:pt x="84" y="101"/>
                  </a:lnTo>
                  <a:lnTo>
                    <a:pt x="76" y="113"/>
                  </a:lnTo>
                  <a:lnTo>
                    <a:pt x="63" y="122"/>
                  </a:lnTo>
                  <a:lnTo>
                    <a:pt x="47" y="130"/>
                  </a:lnTo>
                  <a:lnTo>
                    <a:pt x="34" y="138"/>
                  </a:lnTo>
                  <a:lnTo>
                    <a:pt x="21" y="147"/>
                  </a:lnTo>
                  <a:lnTo>
                    <a:pt x="9" y="147"/>
                  </a:lnTo>
                  <a:lnTo>
                    <a:pt x="5" y="151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5" y="138"/>
                  </a:lnTo>
                  <a:lnTo>
                    <a:pt x="9" y="134"/>
                  </a:lnTo>
                  <a:lnTo>
                    <a:pt x="17" y="130"/>
                  </a:lnTo>
                  <a:lnTo>
                    <a:pt x="30" y="122"/>
                  </a:lnTo>
                  <a:lnTo>
                    <a:pt x="38" y="113"/>
                  </a:lnTo>
                  <a:lnTo>
                    <a:pt x="51" y="101"/>
                  </a:lnTo>
                  <a:lnTo>
                    <a:pt x="59" y="88"/>
                  </a:lnTo>
                  <a:lnTo>
                    <a:pt x="72" y="75"/>
                  </a:lnTo>
                  <a:lnTo>
                    <a:pt x="80" y="63"/>
                  </a:lnTo>
                  <a:lnTo>
                    <a:pt x="84" y="50"/>
                  </a:lnTo>
                  <a:lnTo>
                    <a:pt x="89" y="38"/>
                  </a:lnTo>
                  <a:lnTo>
                    <a:pt x="93" y="29"/>
                  </a:lnTo>
                  <a:lnTo>
                    <a:pt x="93" y="25"/>
                  </a:lnTo>
                  <a:lnTo>
                    <a:pt x="93" y="16"/>
                  </a:lnTo>
                  <a:lnTo>
                    <a:pt x="93" y="12"/>
                  </a:lnTo>
                  <a:lnTo>
                    <a:pt x="93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F5BE2AE5-2F44-4870-ABCF-36EBF3E86B4A}"/>
              </a:ext>
            </a:extLst>
          </p:cNvPr>
          <p:cNvGrpSpPr/>
          <p:nvPr/>
        </p:nvGrpSpPr>
        <p:grpSpPr>
          <a:xfrm>
            <a:off x="6818047" y="2179031"/>
            <a:ext cx="2173553" cy="2581555"/>
            <a:chOff x="6221147" y="2383576"/>
            <a:chExt cx="2213931" cy="2141079"/>
          </a:xfrm>
        </p:grpSpPr>
        <p:sp>
          <p:nvSpPr>
            <p:cNvPr id="12" name="Freeform 105">
              <a:extLst>
                <a:ext uri="{FF2B5EF4-FFF2-40B4-BE49-F238E27FC236}">
                  <a16:creationId xmlns:a16="http://schemas.microsoft.com/office/drawing/2014/main" id="{6C07D883-CE30-4D65-966A-3A94513A7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686" y="3199822"/>
              <a:ext cx="271685" cy="797412"/>
            </a:xfrm>
            <a:custGeom>
              <a:avLst/>
              <a:gdLst>
                <a:gd name="T0" fmla="*/ 47 w 47"/>
                <a:gd name="T1" fmla="*/ 5 h 127"/>
                <a:gd name="T2" fmla="*/ 47 w 47"/>
                <a:gd name="T3" fmla="*/ 17 h 127"/>
                <a:gd name="T4" fmla="*/ 47 w 47"/>
                <a:gd name="T5" fmla="*/ 34 h 127"/>
                <a:gd name="T6" fmla="*/ 47 w 47"/>
                <a:gd name="T7" fmla="*/ 55 h 127"/>
                <a:gd name="T8" fmla="*/ 47 w 47"/>
                <a:gd name="T9" fmla="*/ 76 h 127"/>
                <a:gd name="T10" fmla="*/ 42 w 47"/>
                <a:gd name="T11" fmla="*/ 89 h 127"/>
                <a:gd name="T12" fmla="*/ 42 w 47"/>
                <a:gd name="T13" fmla="*/ 97 h 127"/>
                <a:gd name="T14" fmla="*/ 42 w 47"/>
                <a:gd name="T15" fmla="*/ 106 h 127"/>
                <a:gd name="T16" fmla="*/ 42 w 47"/>
                <a:gd name="T17" fmla="*/ 114 h 127"/>
                <a:gd name="T18" fmla="*/ 42 w 47"/>
                <a:gd name="T19" fmla="*/ 118 h 127"/>
                <a:gd name="T20" fmla="*/ 38 w 47"/>
                <a:gd name="T21" fmla="*/ 122 h 127"/>
                <a:gd name="T22" fmla="*/ 38 w 47"/>
                <a:gd name="T23" fmla="*/ 127 h 127"/>
                <a:gd name="T24" fmla="*/ 34 w 47"/>
                <a:gd name="T25" fmla="*/ 127 h 127"/>
                <a:gd name="T26" fmla="*/ 30 w 47"/>
                <a:gd name="T27" fmla="*/ 127 h 127"/>
                <a:gd name="T28" fmla="*/ 30 w 47"/>
                <a:gd name="T29" fmla="*/ 127 h 127"/>
                <a:gd name="T30" fmla="*/ 21 w 47"/>
                <a:gd name="T31" fmla="*/ 118 h 127"/>
                <a:gd name="T32" fmla="*/ 13 w 47"/>
                <a:gd name="T33" fmla="*/ 110 h 127"/>
                <a:gd name="T34" fmla="*/ 9 w 47"/>
                <a:gd name="T35" fmla="*/ 101 h 127"/>
                <a:gd name="T36" fmla="*/ 9 w 47"/>
                <a:gd name="T37" fmla="*/ 93 h 127"/>
                <a:gd name="T38" fmla="*/ 9 w 47"/>
                <a:gd name="T39" fmla="*/ 85 h 127"/>
                <a:gd name="T40" fmla="*/ 9 w 47"/>
                <a:gd name="T41" fmla="*/ 76 h 127"/>
                <a:gd name="T42" fmla="*/ 9 w 47"/>
                <a:gd name="T43" fmla="*/ 64 h 127"/>
                <a:gd name="T44" fmla="*/ 9 w 47"/>
                <a:gd name="T45" fmla="*/ 47 h 127"/>
                <a:gd name="T46" fmla="*/ 9 w 47"/>
                <a:gd name="T47" fmla="*/ 38 h 127"/>
                <a:gd name="T48" fmla="*/ 9 w 47"/>
                <a:gd name="T49" fmla="*/ 26 h 127"/>
                <a:gd name="T50" fmla="*/ 5 w 47"/>
                <a:gd name="T51" fmla="*/ 17 h 127"/>
                <a:gd name="T52" fmla="*/ 0 w 47"/>
                <a:gd name="T53" fmla="*/ 13 h 127"/>
                <a:gd name="T54" fmla="*/ 0 w 47"/>
                <a:gd name="T55" fmla="*/ 5 h 127"/>
                <a:gd name="T56" fmla="*/ 0 w 47"/>
                <a:gd name="T57" fmla="*/ 0 h 127"/>
                <a:gd name="T58" fmla="*/ 5 w 47"/>
                <a:gd name="T59" fmla="*/ 0 h 127"/>
                <a:gd name="T60" fmla="*/ 9 w 47"/>
                <a:gd name="T61" fmla="*/ 0 h 127"/>
                <a:gd name="T62" fmla="*/ 17 w 47"/>
                <a:gd name="T63" fmla="*/ 0 h 127"/>
                <a:gd name="T64" fmla="*/ 30 w 47"/>
                <a:gd name="T65" fmla="*/ 5 h 127"/>
                <a:gd name="T66" fmla="*/ 47 w 47"/>
                <a:gd name="T67" fmla="*/ 5 h 127"/>
                <a:gd name="T68" fmla="*/ 47 w 47"/>
                <a:gd name="T69" fmla="*/ 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127">
                  <a:moveTo>
                    <a:pt x="47" y="5"/>
                  </a:moveTo>
                  <a:lnTo>
                    <a:pt x="47" y="17"/>
                  </a:lnTo>
                  <a:lnTo>
                    <a:pt x="47" y="34"/>
                  </a:lnTo>
                  <a:lnTo>
                    <a:pt x="47" y="55"/>
                  </a:lnTo>
                  <a:lnTo>
                    <a:pt x="47" y="76"/>
                  </a:lnTo>
                  <a:lnTo>
                    <a:pt x="42" y="89"/>
                  </a:lnTo>
                  <a:lnTo>
                    <a:pt x="42" y="97"/>
                  </a:lnTo>
                  <a:lnTo>
                    <a:pt x="42" y="106"/>
                  </a:lnTo>
                  <a:lnTo>
                    <a:pt x="42" y="114"/>
                  </a:lnTo>
                  <a:lnTo>
                    <a:pt x="42" y="118"/>
                  </a:lnTo>
                  <a:lnTo>
                    <a:pt x="38" y="122"/>
                  </a:lnTo>
                  <a:lnTo>
                    <a:pt x="38" y="127"/>
                  </a:lnTo>
                  <a:lnTo>
                    <a:pt x="34" y="127"/>
                  </a:lnTo>
                  <a:lnTo>
                    <a:pt x="30" y="127"/>
                  </a:lnTo>
                  <a:lnTo>
                    <a:pt x="30" y="127"/>
                  </a:lnTo>
                  <a:lnTo>
                    <a:pt x="21" y="118"/>
                  </a:lnTo>
                  <a:lnTo>
                    <a:pt x="13" y="110"/>
                  </a:lnTo>
                  <a:lnTo>
                    <a:pt x="9" y="101"/>
                  </a:lnTo>
                  <a:lnTo>
                    <a:pt x="9" y="93"/>
                  </a:lnTo>
                  <a:lnTo>
                    <a:pt x="9" y="85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47"/>
                  </a:lnTo>
                  <a:lnTo>
                    <a:pt x="9" y="38"/>
                  </a:lnTo>
                  <a:lnTo>
                    <a:pt x="9" y="26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30" y="5"/>
                  </a:lnTo>
                  <a:lnTo>
                    <a:pt x="47" y="5"/>
                  </a:lnTo>
                  <a:lnTo>
                    <a:pt x="47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6">
              <a:extLst>
                <a:ext uri="{FF2B5EF4-FFF2-40B4-BE49-F238E27FC236}">
                  <a16:creationId xmlns:a16="http://schemas.microsoft.com/office/drawing/2014/main" id="{7B7A6362-E531-4B3E-8BAA-0DAE7C350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6075" y="3067965"/>
              <a:ext cx="1317952" cy="872758"/>
            </a:xfrm>
            <a:custGeom>
              <a:avLst/>
              <a:gdLst>
                <a:gd name="T0" fmla="*/ 165 w 228"/>
                <a:gd name="T1" fmla="*/ 127 h 139"/>
                <a:gd name="T2" fmla="*/ 152 w 228"/>
                <a:gd name="T3" fmla="*/ 114 h 139"/>
                <a:gd name="T4" fmla="*/ 135 w 228"/>
                <a:gd name="T5" fmla="*/ 106 h 139"/>
                <a:gd name="T6" fmla="*/ 122 w 228"/>
                <a:gd name="T7" fmla="*/ 97 h 139"/>
                <a:gd name="T8" fmla="*/ 122 w 228"/>
                <a:gd name="T9" fmla="*/ 93 h 139"/>
                <a:gd name="T10" fmla="*/ 135 w 228"/>
                <a:gd name="T11" fmla="*/ 89 h 139"/>
                <a:gd name="T12" fmla="*/ 156 w 228"/>
                <a:gd name="T13" fmla="*/ 89 h 139"/>
                <a:gd name="T14" fmla="*/ 169 w 228"/>
                <a:gd name="T15" fmla="*/ 89 h 139"/>
                <a:gd name="T16" fmla="*/ 173 w 228"/>
                <a:gd name="T17" fmla="*/ 85 h 139"/>
                <a:gd name="T18" fmla="*/ 177 w 228"/>
                <a:gd name="T19" fmla="*/ 76 h 139"/>
                <a:gd name="T20" fmla="*/ 177 w 228"/>
                <a:gd name="T21" fmla="*/ 68 h 139"/>
                <a:gd name="T22" fmla="*/ 173 w 228"/>
                <a:gd name="T23" fmla="*/ 42 h 139"/>
                <a:gd name="T24" fmla="*/ 173 w 228"/>
                <a:gd name="T25" fmla="*/ 34 h 139"/>
                <a:gd name="T26" fmla="*/ 169 w 228"/>
                <a:gd name="T27" fmla="*/ 30 h 139"/>
                <a:gd name="T28" fmla="*/ 165 w 228"/>
                <a:gd name="T29" fmla="*/ 30 h 139"/>
                <a:gd name="T30" fmla="*/ 156 w 228"/>
                <a:gd name="T31" fmla="*/ 30 h 139"/>
                <a:gd name="T32" fmla="*/ 148 w 228"/>
                <a:gd name="T33" fmla="*/ 30 h 139"/>
                <a:gd name="T34" fmla="*/ 131 w 228"/>
                <a:gd name="T35" fmla="*/ 34 h 139"/>
                <a:gd name="T36" fmla="*/ 110 w 228"/>
                <a:gd name="T37" fmla="*/ 34 h 139"/>
                <a:gd name="T38" fmla="*/ 85 w 228"/>
                <a:gd name="T39" fmla="*/ 38 h 139"/>
                <a:gd name="T40" fmla="*/ 55 w 228"/>
                <a:gd name="T41" fmla="*/ 38 h 139"/>
                <a:gd name="T42" fmla="*/ 21 w 228"/>
                <a:gd name="T43" fmla="*/ 42 h 139"/>
                <a:gd name="T44" fmla="*/ 0 w 228"/>
                <a:gd name="T45" fmla="*/ 26 h 139"/>
                <a:gd name="T46" fmla="*/ 68 w 228"/>
                <a:gd name="T47" fmla="*/ 21 h 139"/>
                <a:gd name="T48" fmla="*/ 93 w 228"/>
                <a:gd name="T49" fmla="*/ 17 h 139"/>
                <a:gd name="T50" fmla="*/ 118 w 228"/>
                <a:gd name="T51" fmla="*/ 13 h 139"/>
                <a:gd name="T52" fmla="*/ 135 w 228"/>
                <a:gd name="T53" fmla="*/ 13 h 139"/>
                <a:gd name="T54" fmla="*/ 152 w 228"/>
                <a:gd name="T55" fmla="*/ 9 h 139"/>
                <a:gd name="T56" fmla="*/ 160 w 228"/>
                <a:gd name="T57" fmla="*/ 9 h 139"/>
                <a:gd name="T58" fmla="*/ 165 w 228"/>
                <a:gd name="T59" fmla="*/ 5 h 139"/>
                <a:gd name="T60" fmla="*/ 181 w 228"/>
                <a:gd name="T61" fmla="*/ 0 h 139"/>
                <a:gd name="T62" fmla="*/ 190 w 228"/>
                <a:gd name="T63" fmla="*/ 5 h 139"/>
                <a:gd name="T64" fmla="*/ 207 w 228"/>
                <a:gd name="T65" fmla="*/ 13 h 139"/>
                <a:gd name="T66" fmla="*/ 223 w 228"/>
                <a:gd name="T67" fmla="*/ 21 h 139"/>
                <a:gd name="T68" fmla="*/ 228 w 228"/>
                <a:gd name="T69" fmla="*/ 26 h 139"/>
                <a:gd name="T70" fmla="*/ 223 w 228"/>
                <a:gd name="T71" fmla="*/ 34 h 139"/>
                <a:gd name="T72" fmla="*/ 219 w 228"/>
                <a:gd name="T73" fmla="*/ 38 h 139"/>
                <a:gd name="T74" fmla="*/ 219 w 228"/>
                <a:gd name="T75" fmla="*/ 47 h 139"/>
                <a:gd name="T76" fmla="*/ 219 w 228"/>
                <a:gd name="T77" fmla="*/ 76 h 139"/>
                <a:gd name="T78" fmla="*/ 215 w 228"/>
                <a:gd name="T79" fmla="*/ 106 h 139"/>
                <a:gd name="T80" fmla="*/ 207 w 228"/>
                <a:gd name="T81" fmla="*/ 127 h 139"/>
                <a:gd name="T82" fmla="*/ 190 w 228"/>
                <a:gd name="T83" fmla="*/ 135 h 139"/>
                <a:gd name="T84" fmla="*/ 181 w 228"/>
                <a:gd name="T85" fmla="*/ 139 h 139"/>
                <a:gd name="T86" fmla="*/ 173 w 228"/>
                <a:gd name="T87" fmla="*/ 139 h 139"/>
                <a:gd name="T88" fmla="*/ 165 w 228"/>
                <a:gd name="T89" fmla="*/ 13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8" h="139">
                  <a:moveTo>
                    <a:pt x="165" y="131"/>
                  </a:moveTo>
                  <a:lnTo>
                    <a:pt x="165" y="127"/>
                  </a:lnTo>
                  <a:lnTo>
                    <a:pt x="160" y="118"/>
                  </a:lnTo>
                  <a:lnTo>
                    <a:pt x="152" y="114"/>
                  </a:lnTo>
                  <a:lnTo>
                    <a:pt x="143" y="110"/>
                  </a:lnTo>
                  <a:lnTo>
                    <a:pt x="135" y="106"/>
                  </a:lnTo>
                  <a:lnTo>
                    <a:pt x="127" y="101"/>
                  </a:lnTo>
                  <a:lnTo>
                    <a:pt x="122" y="97"/>
                  </a:lnTo>
                  <a:lnTo>
                    <a:pt x="122" y="97"/>
                  </a:lnTo>
                  <a:lnTo>
                    <a:pt x="122" y="93"/>
                  </a:lnTo>
                  <a:lnTo>
                    <a:pt x="127" y="89"/>
                  </a:lnTo>
                  <a:lnTo>
                    <a:pt x="135" y="89"/>
                  </a:lnTo>
                  <a:lnTo>
                    <a:pt x="143" y="89"/>
                  </a:lnTo>
                  <a:lnTo>
                    <a:pt x="156" y="89"/>
                  </a:lnTo>
                  <a:lnTo>
                    <a:pt x="160" y="89"/>
                  </a:lnTo>
                  <a:lnTo>
                    <a:pt x="169" y="89"/>
                  </a:lnTo>
                  <a:lnTo>
                    <a:pt x="169" y="89"/>
                  </a:lnTo>
                  <a:lnTo>
                    <a:pt x="173" y="85"/>
                  </a:lnTo>
                  <a:lnTo>
                    <a:pt x="173" y="80"/>
                  </a:lnTo>
                  <a:lnTo>
                    <a:pt x="177" y="76"/>
                  </a:lnTo>
                  <a:lnTo>
                    <a:pt x="177" y="72"/>
                  </a:lnTo>
                  <a:lnTo>
                    <a:pt x="177" y="68"/>
                  </a:lnTo>
                  <a:lnTo>
                    <a:pt x="177" y="51"/>
                  </a:lnTo>
                  <a:lnTo>
                    <a:pt x="173" y="42"/>
                  </a:lnTo>
                  <a:lnTo>
                    <a:pt x="173" y="38"/>
                  </a:lnTo>
                  <a:lnTo>
                    <a:pt x="173" y="34"/>
                  </a:lnTo>
                  <a:lnTo>
                    <a:pt x="173" y="34"/>
                  </a:lnTo>
                  <a:lnTo>
                    <a:pt x="169" y="30"/>
                  </a:lnTo>
                  <a:lnTo>
                    <a:pt x="165" y="30"/>
                  </a:lnTo>
                  <a:lnTo>
                    <a:pt x="165" y="30"/>
                  </a:lnTo>
                  <a:lnTo>
                    <a:pt x="160" y="30"/>
                  </a:lnTo>
                  <a:lnTo>
                    <a:pt x="156" y="30"/>
                  </a:lnTo>
                  <a:lnTo>
                    <a:pt x="152" y="30"/>
                  </a:lnTo>
                  <a:lnTo>
                    <a:pt x="148" y="30"/>
                  </a:lnTo>
                  <a:lnTo>
                    <a:pt x="139" y="34"/>
                  </a:lnTo>
                  <a:lnTo>
                    <a:pt x="131" y="34"/>
                  </a:lnTo>
                  <a:lnTo>
                    <a:pt x="122" y="34"/>
                  </a:lnTo>
                  <a:lnTo>
                    <a:pt x="110" y="34"/>
                  </a:lnTo>
                  <a:lnTo>
                    <a:pt x="97" y="34"/>
                  </a:lnTo>
                  <a:lnTo>
                    <a:pt x="85" y="38"/>
                  </a:lnTo>
                  <a:lnTo>
                    <a:pt x="72" y="38"/>
                  </a:lnTo>
                  <a:lnTo>
                    <a:pt x="55" y="38"/>
                  </a:lnTo>
                  <a:lnTo>
                    <a:pt x="38" y="42"/>
                  </a:lnTo>
                  <a:lnTo>
                    <a:pt x="21" y="42"/>
                  </a:lnTo>
                  <a:lnTo>
                    <a:pt x="0" y="47"/>
                  </a:lnTo>
                  <a:lnTo>
                    <a:pt x="0" y="26"/>
                  </a:lnTo>
                  <a:lnTo>
                    <a:pt x="34" y="21"/>
                  </a:lnTo>
                  <a:lnTo>
                    <a:pt x="68" y="21"/>
                  </a:lnTo>
                  <a:lnTo>
                    <a:pt x="80" y="17"/>
                  </a:lnTo>
                  <a:lnTo>
                    <a:pt x="93" y="17"/>
                  </a:lnTo>
                  <a:lnTo>
                    <a:pt x="106" y="17"/>
                  </a:lnTo>
                  <a:lnTo>
                    <a:pt x="118" y="13"/>
                  </a:lnTo>
                  <a:lnTo>
                    <a:pt x="127" y="13"/>
                  </a:lnTo>
                  <a:lnTo>
                    <a:pt x="135" y="13"/>
                  </a:lnTo>
                  <a:lnTo>
                    <a:pt x="143" y="9"/>
                  </a:lnTo>
                  <a:lnTo>
                    <a:pt x="152" y="9"/>
                  </a:lnTo>
                  <a:lnTo>
                    <a:pt x="156" y="9"/>
                  </a:lnTo>
                  <a:lnTo>
                    <a:pt x="160" y="9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73" y="5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0" y="5"/>
                  </a:lnTo>
                  <a:lnTo>
                    <a:pt x="198" y="9"/>
                  </a:lnTo>
                  <a:lnTo>
                    <a:pt x="207" y="13"/>
                  </a:lnTo>
                  <a:lnTo>
                    <a:pt x="215" y="17"/>
                  </a:lnTo>
                  <a:lnTo>
                    <a:pt x="223" y="21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28" y="30"/>
                  </a:lnTo>
                  <a:lnTo>
                    <a:pt x="223" y="34"/>
                  </a:lnTo>
                  <a:lnTo>
                    <a:pt x="223" y="38"/>
                  </a:lnTo>
                  <a:lnTo>
                    <a:pt x="219" y="38"/>
                  </a:lnTo>
                  <a:lnTo>
                    <a:pt x="219" y="42"/>
                  </a:lnTo>
                  <a:lnTo>
                    <a:pt x="219" y="47"/>
                  </a:lnTo>
                  <a:lnTo>
                    <a:pt x="219" y="59"/>
                  </a:lnTo>
                  <a:lnTo>
                    <a:pt x="219" y="76"/>
                  </a:lnTo>
                  <a:lnTo>
                    <a:pt x="215" y="93"/>
                  </a:lnTo>
                  <a:lnTo>
                    <a:pt x="215" y="106"/>
                  </a:lnTo>
                  <a:lnTo>
                    <a:pt x="211" y="118"/>
                  </a:lnTo>
                  <a:lnTo>
                    <a:pt x="207" y="127"/>
                  </a:lnTo>
                  <a:lnTo>
                    <a:pt x="198" y="131"/>
                  </a:lnTo>
                  <a:lnTo>
                    <a:pt x="190" y="135"/>
                  </a:lnTo>
                  <a:lnTo>
                    <a:pt x="186" y="139"/>
                  </a:lnTo>
                  <a:lnTo>
                    <a:pt x="181" y="139"/>
                  </a:lnTo>
                  <a:lnTo>
                    <a:pt x="177" y="139"/>
                  </a:lnTo>
                  <a:lnTo>
                    <a:pt x="173" y="139"/>
                  </a:lnTo>
                  <a:lnTo>
                    <a:pt x="169" y="135"/>
                  </a:lnTo>
                  <a:lnTo>
                    <a:pt x="165" y="131"/>
                  </a:lnTo>
                  <a:lnTo>
                    <a:pt x="165" y="13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7">
              <a:extLst>
                <a:ext uri="{FF2B5EF4-FFF2-40B4-BE49-F238E27FC236}">
                  <a16:creationId xmlns:a16="http://schemas.microsoft.com/office/drawing/2014/main" id="{5875EE4D-9AC6-4966-8972-B37F87F02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418" y="2885881"/>
              <a:ext cx="92488" cy="1638774"/>
            </a:xfrm>
            <a:custGeom>
              <a:avLst/>
              <a:gdLst>
                <a:gd name="T0" fmla="*/ 0 w 16"/>
                <a:gd name="T1" fmla="*/ 143 h 261"/>
                <a:gd name="T2" fmla="*/ 0 w 16"/>
                <a:gd name="T3" fmla="*/ 105 h 261"/>
                <a:gd name="T4" fmla="*/ 0 w 16"/>
                <a:gd name="T5" fmla="*/ 71 h 261"/>
                <a:gd name="T6" fmla="*/ 0 w 16"/>
                <a:gd name="T7" fmla="*/ 0 h 261"/>
                <a:gd name="T8" fmla="*/ 16 w 16"/>
                <a:gd name="T9" fmla="*/ 0 h 261"/>
                <a:gd name="T10" fmla="*/ 16 w 16"/>
                <a:gd name="T11" fmla="*/ 25 h 261"/>
                <a:gd name="T12" fmla="*/ 16 w 16"/>
                <a:gd name="T13" fmla="*/ 50 h 261"/>
                <a:gd name="T14" fmla="*/ 16 w 16"/>
                <a:gd name="T15" fmla="*/ 71 h 261"/>
                <a:gd name="T16" fmla="*/ 16 w 16"/>
                <a:gd name="T17" fmla="*/ 93 h 261"/>
                <a:gd name="T18" fmla="*/ 16 w 16"/>
                <a:gd name="T19" fmla="*/ 114 h 261"/>
                <a:gd name="T20" fmla="*/ 16 w 16"/>
                <a:gd name="T21" fmla="*/ 130 h 261"/>
                <a:gd name="T22" fmla="*/ 16 w 16"/>
                <a:gd name="T23" fmla="*/ 147 h 261"/>
                <a:gd name="T24" fmla="*/ 16 w 16"/>
                <a:gd name="T25" fmla="*/ 164 h 261"/>
                <a:gd name="T26" fmla="*/ 16 w 16"/>
                <a:gd name="T27" fmla="*/ 177 h 261"/>
                <a:gd name="T28" fmla="*/ 12 w 16"/>
                <a:gd name="T29" fmla="*/ 189 h 261"/>
                <a:gd name="T30" fmla="*/ 12 w 16"/>
                <a:gd name="T31" fmla="*/ 202 h 261"/>
                <a:gd name="T32" fmla="*/ 12 w 16"/>
                <a:gd name="T33" fmla="*/ 210 h 261"/>
                <a:gd name="T34" fmla="*/ 12 w 16"/>
                <a:gd name="T35" fmla="*/ 219 h 261"/>
                <a:gd name="T36" fmla="*/ 12 w 16"/>
                <a:gd name="T37" fmla="*/ 227 h 261"/>
                <a:gd name="T38" fmla="*/ 12 w 16"/>
                <a:gd name="T39" fmla="*/ 231 h 261"/>
                <a:gd name="T40" fmla="*/ 12 w 16"/>
                <a:gd name="T41" fmla="*/ 236 h 261"/>
                <a:gd name="T42" fmla="*/ 8 w 16"/>
                <a:gd name="T43" fmla="*/ 248 h 261"/>
                <a:gd name="T44" fmla="*/ 8 w 16"/>
                <a:gd name="T45" fmla="*/ 252 h 261"/>
                <a:gd name="T46" fmla="*/ 8 w 16"/>
                <a:gd name="T47" fmla="*/ 257 h 261"/>
                <a:gd name="T48" fmla="*/ 8 w 16"/>
                <a:gd name="T49" fmla="*/ 261 h 261"/>
                <a:gd name="T50" fmla="*/ 8 w 16"/>
                <a:gd name="T51" fmla="*/ 257 h 261"/>
                <a:gd name="T52" fmla="*/ 8 w 16"/>
                <a:gd name="T53" fmla="*/ 252 h 261"/>
                <a:gd name="T54" fmla="*/ 8 w 16"/>
                <a:gd name="T55" fmla="*/ 248 h 261"/>
                <a:gd name="T56" fmla="*/ 4 w 16"/>
                <a:gd name="T57" fmla="*/ 240 h 261"/>
                <a:gd name="T58" fmla="*/ 4 w 16"/>
                <a:gd name="T59" fmla="*/ 231 h 261"/>
                <a:gd name="T60" fmla="*/ 4 w 16"/>
                <a:gd name="T61" fmla="*/ 223 h 261"/>
                <a:gd name="T62" fmla="*/ 4 w 16"/>
                <a:gd name="T63" fmla="*/ 215 h 261"/>
                <a:gd name="T64" fmla="*/ 4 w 16"/>
                <a:gd name="T65" fmla="*/ 206 h 261"/>
                <a:gd name="T66" fmla="*/ 4 w 16"/>
                <a:gd name="T67" fmla="*/ 189 h 261"/>
                <a:gd name="T68" fmla="*/ 0 w 16"/>
                <a:gd name="T69" fmla="*/ 177 h 261"/>
                <a:gd name="T70" fmla="*/ 0 w 16"/>
                <a:gd name="T71" fmla="*/ 160 h 261"/>
                <a:gd name="T72" fmla="*/ 0 w 16"/>
                <a:gd name="T73" fmla="*/ 143 h 261"/>
                <a:gd name="T74" fmla="*/ 0 w 16"/>
                <a:gd name="T75" fmla="*/ 143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" h="261">
                  <a:moveTo>
                    <a:pt x="0" y="143"/>
                  </a:moveTo>
                  <a:lnTo>
                    <a:pt x="0" y="105"/>
                  </a:lnTo>
                  <a:lnTo>
                    <a:pt x="0" y="71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16" y="50"/>
                  </a:lnTo>
                  <a:lnTo>
                    <a:pt x="16" y="71"/>
                  </a:lnTo>
                  <a:lnTo>
                    <a:pt x="16" y="93"/>
                  </a:lnTo>
                  <a:lnTo>
                    <a:pt x="16" y="114"/>
                  </a:lnTo>
                  <a:lnTo>
                    <a:pt x="16" y="130"/>
                  </a:lnTo>
                  <a:lnTo>
                    <a:pt x="16" y="147"/>
                  </a:lnTo>
                  <a:lnTo>
                    <a:pt x="16" y="164"/>
                  </a:lnTo>
                  <a:lnTo>
                    <a:pt x="16" y="177"/>
                  </a:lnTo>
                  <a:lnTo>
                    <a:pt x="12" y="189"/>
                  </a:lnTo>
                  <a:lnTo>
                    <a:pt x="12" y="202"/>
                  </a:lnTo>
                  <a:lnTo>
                    <a:pt x="12" y="210"/>
                  </a:lnTo>
                  <a:lnTo>
                    <a:pt x="12" y="219"/>
                  </a:lnTo>
                  <a:lnTo>
                    <a:pt x="12" y="227"/>
                  </a:lnTo>
                  <a:lnTo>
                    <a:pt x="12" y="231"/>
                  </a:lnTo>
                  <a:lnTo>
                    <a:pt x="12" y="236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8" y="257"/>
                  </a:lnTo>
                  <a:lnTo>
                    <a:pt x="8" y="261"/>
                  </a:lnTo>
                  <a:lnTo>
                    <a:pt x="8" y="257"/>
                  </a:lnTo>
                  <a:lnTo>
                    <a:pt x="8" y="252"/>
                  </a:lnTo>
                  <a:lnTo>
                    <a:pt x="8" y="248"/>
                  </a:lnTo>
                  <a:lnTo>
                    <a:pt x="4" y="240"/>
                  </a:lnTo>
                  <a:lnTo>
                    <a:pt x="4" y="231"/>
                  </a:lnTo>
                  <a:lnTo>
                    <a:pt x="4" y="223"/>
                  </a:lnTo>
                  <a:lnTo>
                    <a:pt x="4" y="215"/>
                  </a:lnTo>
                  <a:lnTo>
                    <a:pt x="4" y="206"/>
                  </a:lnTo>
                  <a:lnTo>
                    <a:pt x="4" y="189"/>
                  </a:lnTo>
                  <a:lnTo>
                    <a:pt x="0" y="177"/>
                  </a:lnTo>
                  <a:lnTo>
                    <a:pt x="0" y="160"/>
                  </a:lnTo>
                  <a:lnTo>
                    <a:pt x="0" y="143"/>
                  </a:lnTo>
                  <a:lnTo>
                    <a:pt x="0" y="14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8">
              <a:extLst>
                <a:ext uri="{FF2B5EF4-FFF2-40B4-BE49-F238E27FC236}">
                  <a16:creationId xmlns:a16="http://schemas.microsoft.com/office/drawing/2014/main" id="{E9E96EF9-1B7E-4A12-82AA-D5DC8BE3B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882" y="2383576"/>
              <a:ext cx="485561" cy="320222"/>
            </a:xfrm>
            <a:custGeom>
              <a:avLst/>
              <a:gdLst>
                <a:gd name="T0" fmla="*/ 0 w 84"/>
                <a:gd name="T1" fmla="*/ 0 h 51"/>
                <a:gd name="T2" fmla="*/ 21 w 84"/>
                <a:gd name="T3" fmla="*/ 0 h 51"/>
                <a:gd name="T4" fmla="*/ 38 w 84"/>
                <a:gd name="T5" fmla="*/ 4 h 51"/>
                <a:gd name="T6" fmla="*/ 50 w 84"/>
                <a:gd name="T7" fmla="*/ 4 h 51"/>
                <a:gd name="T8" fmla="*/ 59 w 84"/>
                <a:gd name="T9" fmla="*/ 8 h 51"/>
                <a:gd name="T10" fmla="*/ 71 w 84"/>
                <a:gd name="T11" fmla="*/ 17 h 51"/>
                <a:gd name="T12" fmla="*/ 76 w 84"/>
                <a:gd name="T13" fmla="*/ 21 h 51"/>
                <a:gd name="T14" fmla="*/ 80 w 84"/>
                <a:gd name="T15" fmla="*/ 25 h 51"/>
                <a:gd name="T16" fmla="*/ 80 w 84"/>
                <a:gd name="T17" fmla="*/ 30 h 51"/>
                <a:gd name="T18" fmla="*/ 84 w 84"/>
                <a:gd name="T19" fmla="*/ 34 h 51"/>
                <a:gd name="T20" fmla="*/ 80 w 84"/>
                <a:gd name="T21" fmla="*/ 42 h 51"/>
                <a:gd name="T22" fmla="*/ 80 w 84"/>
                <a:gd name="T23" fmla="*/ 46 h 51"/>
                <a:gd name="T24" fmla="*/ 76 w 84"/>
                <a:gd name="T25" fmla="*/ 51 h 51"/>
                <a:gd name="T26" fmla="*/ 71 w 84"/>
                <a:gd name="T27" fmla="*/ 51 h 51"/>
                <a:gd name="T28" fmla="*/ 67 w 84"/>
                <a:gd name="T29" fmla="*/ 51 h 51"/>
                <a:gd name="T30" fmla="*/ 59 w 84"/>
                <a:gd name="T31" fmla="*/ 51 h 51"/>
                <a:gd name="T32" fmla="*/ 50 w 84"/>
                <a:gd name="T33" fmla="*/ 46 h 51"/>
                <a:gd name="T34" fmla="*/ 38 w 84"/>
                <a:gd name="T35" fmla="*/ 42 h 51"/>
                <a:gd name="T36" fmla="*/ 29 w 84"/>
                <a:gd name="T37" fmla="*/ 30 h 51"/>
                <a:gd name="T38" fmla="*/ 17 w 84"/>
                <a:gd name="T39" fmla="*/ 21 h 51"/>
                <a:gd name="T40" fmla="*/ 8 w 84"/>
                <a:gd name="T41" fmla="*/ 13 h 51"/>
                <a:gd name="T42" fmla="*/ 4 w 84"/>
                <a:gd name="T43" fmla="*/ 8 h 51"/>
                <a:gd name="T44" fmla="*/ 0 w 84"/>
                <a:gd name="T45" fmla="*/ 0 h 51"/>
                <a:gd name="T46" fmla="*/ 0 w 84"/>
                <a:gd name="T4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4" h="51">
                  <a:moveTo>
                    <a:pt x="0" y="0"/>
                  </a:moveTo>
                  <a:lnTo>
                    <a:pt x="21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59" y="8"/>
                  </a:lnTo>
                  <a:lnTo>
                    <a:pt x="71" y="17"/>
                  </a:lnTo>
                  <a:lnTo>
                    <a:pt x="76" y="21"/>
                  </a:lnTo>
                  <a:lnTo>
                    <a:pt x="80" y="25"/>
                  </a:lnTo>
                  <a:lnTo>
                    <a:pt x="80" y="30"/>
                  </a:lnTo>
                  <a:lnTo>
                    <a:pt x="84" y="34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6" y="51"/>
                  </a:lnTo>
                  <a:lnTo>
                    <a:pt x="71" y="51"/>
                  </a:lnTo>
                  <a:lnTo>
                    <a:pt x="67" y="51"/>
                  </a:lnTo>
                  <a:lnTo>
                    <a:pt x="59" y="51"/>
                  </a:lnTo>
                  <a:lnTo>
                    <a:pt x="50" y="46"/>
                  </a:lnTo>
                  <a:lnTo>
                    <a:pt x="38" y="42"/>
                  </a:lnTo>
                  <a:lnTo>
                    <a:pt x="29" y="30"/>
                  </a:lnTo>
                  <a:lnTo>
                    <a:pt x="17" y="21"/>
                  </a:lnTo>
                  <a:lnTo>
                    <a:pt x="8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9">
              <a:extLst>
                <a:ext uri="{FF2B5EF4-FFF2-40B4-BE49-F238E27FC236}">
                  <a16:creationId xmlns:a16="http://schemas.microsoft.com/office/drawing/2014/main" id="{41DAA959-6A4C-47FD-9596-62E3DCAC4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147" y="2672401"/>
              <a:ext cx="2213931" cy="370452"/>
            </a:xfrm>
            <a:custGeom>
              <a:avLst/>
              <a:gdLst>
                <a:gd name="T0" fmla="*/ 176 w 383"/>
                <a:gd name="T1" fmla="*/ 21 h 59"/>
                <a:gd name="T2" fmla="*/ 235 w 383"/>
                <a:gd name="T3" fmla="*/ 13 h 59"/>
                <a:gd name="T4" fmla="*/ 277 w 383"/>
                <a:gd name="T5" fmla="*/ 9 h 59"/>
                <a:gd name="T6" fmla="*/ 298 w 383"/>
                <a:gd name="T7" fmla="*/ 5 h 59"/>
                <a:gd name="T8" fmla="*/ 315 w 383"/>
                <a:gd name="T9" fmla="*/ 5 h 59"/>
                <a:gd name="T10" fmla="*/ 324 w 383"/>
                <a:gd name="T11" fmla="*/ 0 h 59"/>
                <a:gd name="T12" fmla="*/ 336 w 383"/>
                <a:gd name="T13" fmla="*/ 0 h 59"/>
                <a:gd name="T14" fmla="*/ 349 w 383"/>
                <a:gd name="T15" fmla="*/ 5 h 59"/>
                <a:gd name="T16" fmla="*/ 370 w 383"/>
                <a:gd name="T17" fmla="*/ 13 h 59"/>
                <a:gd name="T18" fmla="*/ 383 w 383"/>
                <a:gd name="T19" fmla="*/ 21 h 59"/>
                <a:gd name="T20" fmla="*/ 383 w 383"/>
                <a:gd name="T21" fmla="*/ 26 h 59"/>
                <a:gd name="T22" fmla="*/ 374 w 383"/>
                <a:gd name="T23" fmla="*/ 30 h 59"/>
                <a:gd name="T24" fmla="*/ 362 w 383"/>
                <a:gd name="T25" fmla="*/ 34 h 59"/>
                <a:gd name="T26" fmla="*/ 340 w 383"/>
                <a:gd name="T27" fmla="*/ 34 h 59"/>
                <a:gd name="T28" fmla="*/ 307 w 383"/>
                <a:gd name="T29" fmla="*/ 34 h 59"/>
                <a:gd name="T30" fmla="*/ 269 w 383"/>
                <a:gd name="T31" fmla="*/ 34 h 59"/>
                <a:gd name="T32" fmla="*/ 248 w 383"/>
                <a:gd name="T33" fmla="*/ 34 h 59"/>
                <a:gd name="T34" fmla="*/ 214 w 383"/>
                <a:gd name="T35" fmla="*/ 38 h 59"/>
                <a:gd name="T36" fmla="*/ 168 w 383"/>
                <a:gd name="T37" fmla="*/ 42 h 59"/>
                <a:gd name="T38" fmla="*/ 122 w 383"/>
                <a:gd name="T39" fmla="*/ 47 h 59"/>
                <a:gd name="T40" fmla="*/ 80 w 383"/>
                <a:gd name="T41" fmla="*/ 55 h 59"/>
                <a:gd name="T42" fmla="*/ 50 w 383"/>
                <a:gd name="T43" fmla="*/ 55 h 59"/>
                <a:gd name="T44" fmla="*/ 33 w 383"/>
                <a:gd name="T45" fmla="*/ 55 h 59"/>
                <a:gd name="T46" fmla="*/ 12 w 383"/>
                <a:gd name="T47" fmla="*/ 51 h 59"/>
                <a:gd name="T48" fmla="*/ 4 w 383"/>
                <a:gd name="T49" fmla="*/ 42 h 59"/>
                <a:gd name="T50" fmla="*/ 0 w 383"/>
                <a:gd name="T51" fmla="*/ 38 h 59"/>
                <a:gd name="T52" fmla="*/ 4 w 383"/>
                <a:gd name="T53" fmla="*/ 38 h 59"/>
                <a:gd name="T54" fmla="*/ 8 w 383"/>
                <a:gd name="T55" fmla="*/ 34 h 59"/>
                <a:gd name="T56" fmla="*/ 21 w 383"/>
                <a:gd name="T57" fmla="*/ 34 h 59"/>
                <a:gd name="T58" fmla="*/ 33 w 383"/>
                <a:gd name="T59" fmla="*/ 30 h 59"/>
                <a:gd name="T60" fmla="*/ 54 w 383"/>
                <a:gd name="T61" fmla="*/ 30 h 59"/>
                <a:gd name="T62" fmla="*/ 80 w 383"/>
                <a:gd name="T63" fmla="*/ 30 h 59"/>
                <a:gd name="T64" fmla="*/ 109 w 383"/>
                <a:gd name="T65" fmla="*/ 26 h 59"/>
                <a:gd name="T66" fmla="*/ 138 w 383"/>
                <a:gd name="T67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3" h="59">
                  <a:moveTo>
                    <a:pt x="138" y="26"/>
                  </a:moveTo>
                  <a:lnTo>
                    <a:pt x="176" y="21"/>
                  </a:lnTo>
                  <a:lnTo>
                    <a:pt x="206" y="17"/>
                  </a:lnTo>
                  <a:lnTo>
                    <a:pt x="235" y="13"/>
                  </a:lnTo>
                  <a:lnTo>
                    <a:pt x="265" y="9"/>
                  </a:lnTo>
                  <a:lnTo>
                    <a:pt x="277" y="9"/>
                  </a:lnTo>
                  <a:lnTo>
                    <a:pt x="290" y="5"/>
                  </a:lnTo>
                  <a:lnTo>
                    <a:pt x="298" y="5"/>
                  </a:lnTo>
                  <a:lnTo>
                    <a:pt x="307" y="5"/>
                  </a:lnTo>
                  <a:lnTo>
                    <a:pt x="315" y="5"/>
                  </a:lnTo>
                  <a:lnTo>
                    <a:pt x="319" y="0"/>
                  </a:lnTo>
                  <a:lnTo>
                    <a:pt x="324" y="0"/>
                  </a:lnTo>
                  <a:lnTo>
                    <a:pt x="328" y="0"/>
                  </a:lnTo>
                  <a:lnTo>
                    <a:pt x="336" y="0"/>
                  </a:lnTo>
                  <a:lnTo>
                    <a:pt x="340" y="5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0" y="13"/>
                  </a:lnTo>
                  <a:lnTo>
                    <a:pt x="378" y="17"/>
                  </a:lnTo>
                  <a:lnTo>
                    <a:pt x="383" y="2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78" y="30"/>
                  </a:lnTo>
                  <a:lnTo>
                    <a:pt x="374" y="30"/>
                  </a:lnTo>
                  <a:lnTo>
                    <a:pt x="370" y="30"/>
                  </a:lnTo>
                  <a:lnTo>
                    <a:pt x="362" y="34"/>
                  </a:lnTo>
                  <a:lnTo>
                    <a:pt x="353" y="34"/>
                  </a:lnTo>
                  <a:lnTo>
                    <a:pt x="340" y="34"/>
                  </a:lnTo>
                  <a:lnTo>
                    <a:pt x="332" y="34"/>
                  </a:lnTo>
                  <a:lnTo>
                    <a:pt x="307" y="34"/>
                  </a:lnTo>
                  <a:lnTo>
                    <a:pt x="286" y="34"/>
                  </a:lnTo>
                  <a:lnTo>
                    <a:pt x="269" y="34"/>
                  </a:lnTo>
                  <a:lnTo>
                    <a:pt x="261" y="34"/>
                  </a:lnTo>
                  <a:lnTo>
                    <a:pt x="248" y="34"/>
                  </a:lnTo>
                  <a:lnTo>
                    <a:pt x="231" y="38"/>
                  </a:lnTo>
                  <a:lnTo>
                    <a:pt x="214" y="38"/>
                  </a:lnTo>
                  <a:lnTo>
                    <a:pt x="193" y="42"/>
                  </a:lnTo>
                  <a:lnTo>
                    <a:pt x="168" y="42"/>
                  </a:lnTo>
                  <a:lnTo>
                    <a:pt x="143" y="47"/>
                  </a:lnTo>
                  <a:lnTo>
                    <a:pt x="122" y="47"/>
                  </a:lnTo>
                  <a:lnTo>
                    <a:pt x="101" y="51"/>
                  </a:lnTo>
                  <a:lnTo>
                    <a:pt x="80" y="55"/>
                  </a:lnTo>
                  <a:lnTo>
                    <a:pt x="63" y="55"/>
                  </a:lnTo>
                  <a:lnTo>
                    <a:pt x="50" y="55"/>
                  </a:lnTo>
                  <a:lnTo>
                    <a:pt x="42" y="59"/>
                  </a:lnTo>
                  <a:lnTo>
                    <a:pt x="33" y="55"/>
                  </a:lnTo>
                  <a:lnTo>
                    <a:pt x="25" y="55"/>
                  </a:lnTo>
                  <a:lnTo>
                    <a:pt x="12" y="51"/>
                  </a:lnTo>
                  <a:lnTo>
                    <a:pt x="8" y="47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33" y="30"/>
                  </a:lnTo>
                  <a:lnTo>
                    <a:pt x="42" y="30"/>
                  </a:lnTo>
                  <a:lnTo>
                    <a:pt x="54" y="30"/>
                  </a:lnTo>
                  <a:lnTo>
                    <a:pt x="67" y="30"/>
                  </a:lnTo>
                  <a:lnTo>
                    <a:pt x="80" y="30"/>
                  </a:lnTo>
                  <a:lnTo>
                    <a:pt x="92" y="30"/>
                  </a:lnTo>
                  <a:lnTo>
                    <a:pt x="109" y="26"/>
                  </a:lnTo>
                  <a:lnTo>
                    <a:pt x="122" y="26"/>
                  </a:lnTo>
                  <a:lnTo>
                    <a:pt x="138" y="26"/>
                  </a:lnTo>
                  <a:lnTo>
                    <a:pt x="138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490601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7336A9C1-8A49-4194-8B9B-0436BDBAD01A}"/>
              </a:ext>
            </a:extLst>
          </p:cNvPr>
          <p:cNvGrpSpPr/>
          <p:nvPr/>
        </p:nvGrpSpPr>
        <p:grpSpPr>
          <a:xfrm>
            <a:off x="3214861" y="2561205"/>
            <a:ext cx="2468273" cy="1983647"/>
            <a:chOff x="3627727" y="2750865"/>
            <a:chExt cx="2554978" cy="1845973"/>
          </a:xfrm>
        </p:grpSpPr>
        <p:sp>
          <p:nvSpPr>
            <p:cNvPr id="3" name="Freeform 110">
              <a:extLst>
                <a:ext uri="{FF2B5EF4-FFF2-40B4-BE49-F238E27FC236}">
                  <a16:creationId xmlns:a16="http://schemas.microsoft.com/office/drawing/2014/main" id="{CE2DF9B6-1963-4CEC-98F6-9B9D02E0D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778" y="3460373"/>
              <a:ext cx="728342" cy="634163"/>
            </a:xfrm>
            <a:custGeom>
              <a:avLst/>
              <a:gdLst>
                <a:gd name="T0" fmla="*/ 71 w 126"/>
                <a:gd name="T1" fmla="*/ 76 h 101"/>
                <a:gd name="T2" fmla="*/ 54 w 126"/>
                <a:gd name="T3" fmla="*/ 63 h 101"/>
                <a:gd name="T4" fmla="*/ 42 w 126"/>
                <a:gd name="T5" fmla="*/ 51 h 101"/>
                <a:gd name="T6" fmla="*/ 29 w 126"/>
                <a:gd name="T7" fmla="*/ 42 h 101"/>
                <a:gd name="T8" fmla="*/ 21 w 126"/>
                <a:gd name="T9" fmla="*/ 30 h 101"/>
                <a:gd name="T10" fmla="*/ 12 w 126"/>
                <a:gd name="T11" fmla="*/ 21 h 101"/>
                <a:gd name="T12" fmla="*/ 4 w 126"/>
                <a:gd name="T13" fmla="*/ 13 h 101"/>
                <a:gd name="T14" fmla="*/ 4 w 126"/>
                <a:gd name="T15" fmla="*/ 8 h 101"/>
                <a:gd name="T16" fmla="*/ 0 w 126"/>
                <a:gd name="T17" fmla="*/ 0 h 101"/>
                <a:gd name="T18" fmla="*/ 17 w 126"/>
                <a:gd name="T19" fmla="*/ 4 h 101"/>
                <a:gd name="T20" fmla="*/ 33 w 126"/>
                <a:gd name="T21" fmla="*/ 13 h 101"/>
                <a:gd name="T22" fmla="*/ 54 w 126"/>
                <a:gd name="T23" fmla="*/ 21 h 101"/>
                <a:gd name="T24" fmla="*/ 75 w 126"/>
                <a:gd name="T25" fmla="*/ 30 h 101"/>
                <a:gd name="T26" fmla="*/ 84 w 126"/>
                <a:gd name="T27" fmla="*/ 38 h 101"/>
                <a:gd name="T28" fmla="*/ 96 w 126"/>
                <a:gd name="T29" fmla="*/ 42 h 101"/>
                <a:gd name="T30" fmla="*/ 105 w 126"/>
                <a:gd name="T31" fmla="*/ 51 h 101"/>
                <a:gd name="T32" fmla="*/ 109 w 126"/>
                <a:gd name="T33" fmla="*/ 55 h 101"/>
                <a:gd name="T34" fmla="*/ 118 w 126"/>
                <a:gd name="T35" fmla="*/ 59 h 101"/>
                <a:gd name="T36" fmla="*/ 122 w 126"/>
                <a:gd name="T37" fmla="*/ 63 h 101"/>
                <a:gd name="T38" fmla="*/ 122 w 126"/>
                <a:gd name="T39" fmla="*/ 67 h 101"/>
                <a:gd name="T40" fmla="*/ 126 w 126"/>
                <a:gd name="T41" fmla="*/ 72 h 101"/>
                <a:gd name="T42" fmla="*/ 126 w 126"/>
                <a:gd name="T43" fmla="*/ 80 h 101"/>
                <a:gd name="T44" fmla="*/ 126 w 126"/>
                <a:gd name="T45" fmla="*/ 88 h 101"/>
                <a:gd name="T46" fmla="*/ 126 w 126"/>
                <a:gd name="T47" fmla="*/ 93 h 101"/>
                <a:gd name="T48" fmla="*/ 122 w 126"/>
                <a:gd name="T49" fmla="*/ 97 h 101"/>
                <a:gd name="T50" fmla="*/ 118 w 126"/>
                <a:gd name="T51" fmla="*/ 97 h 101"/>
                <a:gd name="T52" fmla="*/ 113 w 126"/>
                <a:gd name="T53" fmla="*/ 101 h 101"/>
                <a:gd name="T54" fmla="*/ 109 w 126"/>
                <a:gd name="T55" fmla="*/ 97 h 101"/>
                <a:gd name="T56" fmla="*/ 101 w 126"/>
                <a:gd name="T57" fmla="*/ 93 h 101"/>
                <a:gd name="T58" fmla="*/ 88 w 126"/>
                <a:gd name="T59" fmla="*/ 84 h 101"/>
                <a:gd name="T60" fmla="*/ 71 w 126"/>
                <a:gd name="T61" fmla="*/ 76 h 101"/>
                <a:gd name="T62" fmla="*/ 71 w 126"/>
                <a:gd name="T63" fmla="*/ 7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" h="101">
                  <a:moveTo>
                    <a:pt x="71" y="76"/>
                  </a:moveTo>
                  <a:lnTo>
                    <a:pt x="54" y="63"/>
                  </a:lnTo>
                  <a:lnTo>
                    <a:pt x="42" y="51"/>
                  </a:lnTo>
                  <a:lnTo>
                    <a:pt x="29" y="42"/>
                  </a:lnTo>
                  <a:lnTo>
                    <a:pt x="21" y="30"/>
                  </a:lnTo>
                  <a:lnTo>
                    <a:pt x="12" y="21"/>
                  </a:lnTo>
                  <a:lnTo>
                    <a:pt x="4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7" y="4"/>
                  </a:lnTo>
                  <a:lnTo>
                    <a:pt x="33" y="13"/>
                  </a:lnTo>
                  <a:lnTo>
                    <a:pt x="54" y="21"/>
                  </a:lnTo>
                  <a:lnTo>
                    <a:pt x="75" y="30"/>
                  </a:lnTo>
                  <a:lnTo>
                    <a:pt x="84" y="38"/>
                  </a:lnTo>
                  <a:lnTo>
                    <a:pt x="96" y="42"/>
                  </a:lnTo>
                  <a:lnTo>
                    <a:pt x="105" y="51"/>
                  </a:lnTo>
                  <a:lnTo>
                    <a:pt x="109" y="55"/>
                  </a:lnTo>
                  <a:lnTo>
                    <a:pt x="118" y="59"/>
                  </a:lnTo>
                  <a:lnTo>
                    <a:pt x="122" y="63"/>
                  </a:lnTo>
                  <a:lnTo>
                    <a:pt x="122" y="67"/>
                  </a:lnTo>
                  <a:lnTo>
                    <a:pt x="126" y="72"/>
                  </a:lnTo>
                  <a:lnTo>
                    <a:pt x="126" y="80"/>
                  </a:lnTo>
                  <a:lnTo>
                    <a:pt x="126" y="88"/>
                  </a:lnTo>
                  <a:lnTo>
                    <a:pt x="126" y="93"/>
                  </a:lnTo>
                  <a:lnTo>
                    <a:pt x="122" y="97"/>
                  </a:lnTo>
                  <a:lnTo>
                    <a:pt x="118" y="97"/>
                  </a:lnTo>
                  <a:lnTo>
                    <a:pt x="113" y="101"/>
                  </a:lnTo>
                  <a:lnTo>
                    <a:pt x="109" y="97"/>
                  </a:lnTo>
                  <a:lnTo>
                    <a:pt x="101" y="93"/>
                  </a:lnTo>
                  <a:lnTo>
                    <a:pt x="88" y="84"/>
                  </a:lnTo>
                  <a:lnTo>
                    <a:pt x="71" y="76"/>
                  </a:lnTo>
                  <a:lnTo>
                    <a:pt x="71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1">
              <a:extLst>
                <a:ext uri="{FF2B5EF4-FFF2-40B4-BE49-F238E27FC236}">
                  <a16:creationId xmlns:a16="http://schemas.microsoft.com/office/drawing/2014/main" id="{59445655-5850-40DD-B90A-75578E2C3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899" y="2750865"/>
              <a:ext cx="364173" cy="339056"/>
            </a:xfrm>
            <a:custGeom>
              <a:avLst/>
              <a:gdLst>
                <a:gd name="T0" fmla="*/ 29 w 63"/>
                <a:gd name="T1" fmla="*/ 50 h 54"/>
                <a:gd name="T2" fmla="*/ 21 w 63"/>
                <a:gd name="T3" fmla="*/ 42 h 54"/>
                <a:gd name="T4" fmla="*/ 12 w 63"/>
                <a:gd name="T5" fmla="*/ 37 h 54"/>
                <a:gd name="T6" fmla="*/ 8 w 63"/>
                <a:gd name="T7" fmla="*/ 29 h 54"/>
                <a:gd name="T8" fmla="*/ 4 w 63"/>
                <a:gd name="T9" fmla="*/ 21 h 54"/>
                <a:gd name="T10" fmla="*/ 0 w 63"/>
                <a:gd name="T11" fmla="*/ 12 h 54"/>
                <a:gd name="T12" fmla="*/ 0 w 63"/>
                <a:gd name="T13" fmla="*/ 4 h 54"/>
                <a:gd name="T14" fmla="*/ 0 w 63"/>
                <a:gd name="T15" fmla="*/ 4 h 54"/>
                <a:gd name="T16" fmla="*/ 4 w 63"/>
                <a:gd name="T17" fmla="*/ 0 h 54"/>
                <a:gd name="T18" fmla="*/ 12 w 63"/>
                <a:gd name="T19" fmla="*/ 0 h 54"/>
                <a:gd name="T20" fmla="*/ 21 w 63"/>
                <a:gd name="T21" fmla="*/ 4 h 54"/>
                <a:gd name="T22" fmla="*/ 25 w 63"/>
                <a:gd name="T23" fmla="*/ 4 h 54"/>
                <a:gd name="T24" fmla="*/ 33 w 63"/>
                <a:gd name="T25" fmla="*/ 8 h 54"/>
                <a:gd name="T26" fmla="*/ 46 w 63"/>
                <a:gd name="T27" fmla="*/ 12 h 54"/>
                <a:gd name="T28" fmla="*/ 50 w 63"/>
                <a:gd name="T29" fmla="*/ 16 h 54"/>
                <a:gd name="T30" fmla="*/ 54 w 63"/>
                <a:gd name="T31" fmla="*/ 25 h 54"/>
                <a:gd name="T32" fmla="*/ 59 w 63"/>
                <a:gd name="T33" fmla="*/ 29 h 54"/>
                <a:gd name="T34" fmla="*/ 63 w 63"/>
                <a:gd name="T35" fmla="*/ 37 h 54"/>
                <a:gd name="T36" fmla="*/ 63 w 63"/>
                <a:gd name="T37" fmla="*/ 42 h 54"/>
                <a:gd name="T38" fmla="*/ 59 w 63"/>
                <a:gd name="T39" fmla="*/ 46 h 54"/>
                <a:gd name="T40" fmla="*/ 59 w 63"/>
                <a:gd name="T41" fmla="*/ 50 h 54"/>
                <a:gd name="T42" fmla="*/ 54 w 63"/>
                <a:gd name="T43" fmla="*/ 54 h 54"/>
                <a:gd name="T44" fmla="*/ 50 w 63"/>
                <a:gd name="T45" fmla="*/ 54 h 54"/>
                <a:gd name="T46" fmla="*/ 46 w 63"/>
                <a:gd name="T47" fmla="*/ 54 h 54"/>
                <a:gd name="T48" fmla="*/ 38 w 63"/>
                <a:gd name="T49" fmla="*/ 54 h 54"/>
                <a:gd name="T50" fmla="*/ 29 w 63"/>
                <a:gd name="T51" fmla="*/ 50 h 54"/>
                <a:gd name="T52" fmla="*/ 29 w 63"/>
                <a:gd name="T5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54">
                  <a:moveTo>
                    <a:pt x="29" y="50"/>
                  </a:moveTo>
                  <a:lnTo>
                    <a:pt x="21" y="42"/>
                  </a:lnTo>
                  <a:lnTo>
                    <a:pt x="12" y="37"/>
                  </a:lnTo>
                  <a:lnTo>
                    <a:pt x="8" y="29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46" y="12"/>
                  </a:lnTo>
                  <a:lnTo>
                    <a:pt x="50" y="16"/>
                  </a:lnTo>
                  <a:lnTo>
                    <a:pt x="54" y="25"/>
                  </a:lnTo>
                  <a:lnTo>
                    <a:pt x="59" y="29"/>
                  </a:lnTo>
                  <a:lnTo>
                    <a:pt x="63" y="37"/>
                  </a:lnTo>
                  <a:lnTo>
                    <a:pt x="63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54" y="54"/>
                  </a:lnTo>
                  <a:lnTo>
                    <a:pt x="50" y="54"/>
                  </a:lnTo>
                  <a:lnTo>
                    <a:pt x="46" y="54"/>
                  </a:lnTo>
                  <a:lnTo>
                    <a:pt x="38" y="54"/>
                  </a:lnTo>
                  <a:lnTo>
                    <a:pt x="29" y="50"/>
                  </a:lnTo>
                  <a:lnTo>
                    <a:pt x="29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2">
              <a:extLst>
                <a:ext uri="{FF2B5EF4-FFF2-40B4-BE49-F238E27FC236}">
                  <a16:creationId xmlns:a16="http://schemas.microsoft.com/office/drawing/2014/main" id="{592EF277-EFEC-4775-B4E6-B3A36DE9B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727" y="4069417"/>
              <a:ext cx="2554978" cy="527421"/>
            </a:xfrm>
            <a:custGeom>
              <a:avLst/>
              <a:gdLst>
                <a:gd name="T0" fmla="*/ 151 w 442"/>
                <a:gd name="T1" fmla="*/ 33 h 84"/>
                <a:gd name="T2" fmla="*/ 126 w 442"/>
                <a:gd name="T3" fmla="*/ 29 h 84"/>
                <a:gd name="T4" fmla="*/ 109 w 442"/>
                <a:gd name="T5" fmla="*/ 25 h 84"/>
                <a:gd name="T6" fmla="*/ 96 w 442"/>
                <a:gd name="T7" fmla="*/ 25 h 84"/>
                <a:gd name="T8" fmla="*/ 75 w 442"/>
                <a:gd name="T9" fmla="*/ 25 h 84"/>
                <a:gd name="T10" fmla="*/ 54 w 442"/>
                <a:gd name="T11" fmla="*/ 33 h 84"/>
                <a:gd name="T12" fmla="*/ 38 w 442"/>
                <a:gd name="T13" fmla="*/ 42 h 84"/>
                <a:gd name="T14" fmla="*/ 29 w 442"/>
                <a:gd name="T15" fmla="*/ 42 h 84"/>
                <a:gd name="T16" fmla="*/ 21 w 442"/>
                <a:gd name="T17" fmla="*/ 42 h 84"/>
                <a:gd name="T18" fmla="*/ 12 w 442"/>
                <a:gd name="T19" fmla="*/ 33 h 84"/>
                <a:gd name="T20" fmla="*/ 4 w 442"/>
                <a:gd name="T21" fmla="*/ 25 h 84"/>
                <a:gd name="T22" fmla="*/ 0 w 442"/>
                <a:gd name="T23" fmla="*/ 21 h 84"/>
                <a:gd name="T24" fmla="*/ 0 w 442"/>
                <a:gd name="T25" fmla="*/ 17 h 84"/>
                <a:gd name="T26" fmla="*/ 8 w 442"/>
                <a:gd name="T27" fmla="*/ 17 h 84"/>
                <a:gd name="T28" fmla="*/ 21 w 442"/>
                <a:gd name="T29" fmla="*/ 12 h 84"/>
                <a:gd name="T30" fmla="*/ 33 w 442"/>
                <a:gd name="T31" fmla="*/ 8 h 84"/>
                <a:gd name="T32" fmla="*/ 63 w 442"/>
                <a:gd name="T33" fmla="*/ 4 h 84"/>
                <a:gd name="T34" fmla="*/ 84 w 442"/>
                <a:gd name="T35" fmla="*/ 0 h 84"/>
                <a:gd name="T36" fmla="*/ 101 w 442"/>
                <a:gd name="T37" fmla="*/ 0 h 84"/>
                <a:gd name="T38" fmla="*/ 126 w 442"/>
                <a:gd name="T39" fmla="*/ 4 h 84"/>
                <a:gd name="T40" fmla="*/ 160 w 442"/>
                <a:gd name="T41" fmla="*/ 8 h 84"/>
                <a:gd name="T42" fmla="*/ 206 w 442"/>
                <a:gd name="T43" fmla="*/ 21 h 84"/>
                <a:gd name="T44" fmla="*/ 252 w 442"/>
                <a:gd name="T45" fmla="*/ 29 h 84"/>
                <a:gd name="T46" fmla="*/ 286 w 442"/>
                <a:gd name="T47" fmla="*/ 33 h 84"/>
                <a:gd name="T48" fmla="*/ 311 w 442"/>
                <a:gd name="T49" fmla="*/ 38 h 84"/>
                <a:gd name="T50" fmla="*/ 324 w 442"/>
                <a:gd name="T51" fmla="*/ 38 h 84"/>
                <a:gd name="T52" fmla="*/ 349 w 442"/>
                <a:gd name="T53" fmla="*/ 42 h 84"/>
                <a:gd name="T54" fmla="*/ 370 w 442"/>
                <a:gd name="T55" fmla="*/ 38 h 84"/>
                <a:gd name="T56" fmla="*/ 395 w 442"/>
                <a:gd name="T57" fmla="*/ 38 h 84"/>
                <a:gd name="T58" fmla="*/ 420 w 442"/>
                <a:gd name="T59" fmla="*/ 33 h 84"/>
                <a:gd name="T60" fmla="*/ 442 w 442"/>
                <a:gd name="T61" fmla="*/ 33 h 84"/>
                <a:gd name="T62" fmla="*/ 442 w 442"/>
                <a:gd name="T63" fmla="*/ 42 h 84"/>
                <a:gd name="T64" fmla="*/ 429 w 442"/>
                <a:gd name="T65" fmla="*/ 50 h 84"/>
                <a:gd name="T66" fmla="*/ 408 w 442"/>
                <a:gd name="T67" fmla="*/ 63 h 84"/>
                <a:gd name="T68" fmla="*/ 383 w 442"/>
                <a:gd name="T69" fmla="*/ 71 h 84"/>
                <a:gd name="T70" fmla="*/ 366 w 442"/>
                <a:gd name="T71" fmla="*/ 80 h 84"/>
                <a:gd name="T72" fmla="*/ 336 w 442"/>
                <a:gd name="T73" fmla="*/ 84 h 84"/>
                <a:gd name="T74" fmla="*/ 311 w 442"/>
                <a:gd name="T75" fmla="*/ 80 h 84"/>
                <a:gd name="T76" fmla="*/ 273 w 442"/>
                <a:gd name="T77" fmla="*/ 67 h 84"/>
                <a:gd name="T78" fmla="*/ 223 w 442"/>
                <a:gd name="T79" fmla="*/ 50 h 84"/>
                <a:gd name="T80" fmla="*/ 164 w 442"/>
                <a:gd name="T81" fmla="*/ 3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2" h="84">
                  <a:moveTo>
                    <a:pt x="164" y="38"/>
                  </a:moveTo>
                  <a:lnTo>
                    <a:pt x="151" y="33"/>
                  </a:lnTo>
                  <a:lnTo>
                    <a:pt x="139" y="29"/>
                  </a:lnTo>
                  <a:lnTo>
                    <a:pt x="126" y="29"/>
                  </a:lnTo>
                  <a:lnTo>
                    <a:pt x="117" y="25"/>
                  </a:lnTo>
                  <a:lnTo>
                    <a:pt x="109" y="25"/>
                  </a:lnTo>
                  <a:lnTo>
                    <a:pt x="101" y="25"/>
                  </a:lnTo>
                  <a:lnTo>
                    <a:pt x="96" y="25"/>
                  </a:lnTo>
                  <a:lnTo>
                    <a:pt x="92" y="25"/>
                  </a:lnTo>
                  <a:lnTo>
                    <a:pt x="75" y="25"/>
                  </a:lnTo>
                  <a:lnTo>
                    <a:pt x="63" y="29"/>
                  </a:lnTo>
                  <a:lnTo>
                    <a:pt x="54" y="33"/>
                  </a:lnTo>
                  <a:lnTo>
                    <a:pt x="46" y="38"/>
                  </a:lnTo>
                  <a:lnTo>
                    <a:pt x="38" y="42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6" y="38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21" y="12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50" y="8"/>
                  </a:lnTo>
                  <a:lnTo>
                    <a:pt x="63" y="4"/>
                  </a:lnTo>
                  <a:lnTo>
                    <a:pt x="75" y="4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13" y="4"/>
                  </a:lnTo>
                  <a:lnTo>
                    <a:pt x="126" y="4"/>
                  </a:lnTo>
                  <a:lnTo>
                    <a:pt x="143" y="8"/>
                  </a:lnTo>
                  <a:lnTo>
                    <a:pt x="160" y="8"/>
                  </a:lnTo>
                  <a:lnTo>
                    <a:pt x="181" y="12"/>
                  </a:lnTo>
                  <a:lnTo>
                    <a:pt x="206" y="21"/>
                  </a:lnTo>
                  <a:lnTo>
                    <a:pt x="231" y="25"/>
                  </a:lnTo>
                  <a:lnTo>
                    <a:pt x="252" y="29"/>
                  </a:lnTo>
                  <a:lnTo>
                    <a:pt x="269" y="29"/>
                  </a:lnTo>
                  <a:lnTo>
                    <a:pt x="286" y="33"/>
                  </a:lnTo>
                  <a:lnTo>
                    <a:pt x="298" y="38"/>
                  </a:lnTo>
                  <a:lnTo>
                    <a:pt x="311" y="38"/>
                  </a:lnTo>
                  <a:lnTo>
                    <a:pt x="319" y="38"/>
                  </a:lnTo>
                  <a:lnTo>
                    <a:pt x="324" y="38"/>
                  </a:lnTo>
                  <a:lnTo>
                    <a:pt x="336" y="38"/>
                  </a:lnTo>
                  <a:lnTo>
                    <a:pt x="349" y="42"/>
                  </a:lnTo>
                  <a:lnTo>
                    <a:pt x="357" y="42"/>
                  </a:lnTo>
                  <a:lnTo>
                    <a:pt x="370" y="38"/>
                  </a:lnTo>
                  <a:lnTo>
                    <a:pt x="383" y="38"/>
                  </a:lnTo>
                  <a:lnTo>
                    <a:pt x="395" y="38"/>
                  </a:lnTo>
                  <a:lnTo>
                    <a:pt x="408" y="33"/>
                  </a:lnTo>
                  <a:lnTo>
                    <a:pt x="420" y="33"/>
                  </a:lnTo>
                  <a:lnTo>
                    <a:pt x="433" y="33"/>
                  </a:lnTo>
                  <a:lnTo>
                    <a:pt x="442" y="33"/>
                  </a:lnTo>
                  <a:lnTo>
                    <a:pt x="442" y="38"/>
                  </a:lnTo>
                  <a:lnTo>
                    <a:pt x="442" y="42"/>
                  </a:lnTo>
                  <a:lnTo>
                    <a:pt x="437" y="46"/>
                  </a:lnTo>
                  <a:lnTo>
                    <a:pt x="429" y="50"/>
                  </a:lnTo>
                  <a:lnTo>
                    <a:pt x="420" y="55"/>
                  </a:lnTo>
                  <a:lnTo>
                    <a:pt x="408" y="63"/>
                  </a:lnTo>
                  <a:lnTo>
                    <a:pt x="395" y="67"/>
                  </a:lnTo>
                  <a:lnTo>
                    <a:pt x="383" y="71"/>
                  </a:lnTo>
                  <a:lnTo>
                    <a:pt x="374" y="76"/>
                  </a:lnTo>
                  <a:lnTo>
                    <a:pt x="366" y="80"/>
                  </a:lnTo>
                  <a:lnTo>
                    <a:pt x="353" y="80"/>
                  </a:lnTo>
                  <a:lnTo>
                    <a:pt x="336" y="84"/>
                  </a:lnTo>
                  <a:lnTo>
                    <a:pt x="328" y="80"/>
                  </a:lnTo>
                  <a:lnTo>
                    <a:pt x="311" y="80"/>
                  </a:lnTo>
                  <a:lnTo>
                    <a:pt x="294" y="76"/>
                  </a:lnTo>
                  <a:lnTo>
                    <a:pt x="273" y="67"/>
                  </a:lnTo>
                  <a:lnTo>
                    <a:pt x="248" y="59"/>
                  </a:lnTo>
                  <a:lnTo>
                    <a:pt x="223" y="50"/>
                  </a:lnTo>
                  <a:lnTo>
                    <a:pt x="197" y="46"/>
                  </a:lnTo>
                  <a:lnTo>
                    <a:pt x="164" y="38"/>
                  </a:lnTo>
                  <a:lnTo>
                    <a:pt x="164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3">
              <a:extLst>
                <a:ext uri="{FF2B5EF4-FFF2-40B4-BE49-F238E27FC236}">
                  <a16:creationId xmlns:a16="http://schemas.microsoft.com/office/drawing/2014/main" id="{7DFE9DB7-C96E-4ED9-8D25-114197EEF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092" y="3303401"/>
              <a:ext cx="658976" cy="841362"/>
            </a:xfrm>
            <a:custGeom>
              <a:avLst/>
              <a:gdLst>
                <a:gd name="T0" fmla="*/ 97 w 114"/>
                <a:gd name="T1" fmla="*/ 101 h 134"/>
                <a:gd name="T2" fmla="*/ 97 w 114"/>
                <a:gd name="T3" fmla="*/ 122 h 134"/>
                <a:gd name="T4" fmla="*/ 72 w 114"/>
                <a:gd name="T5" fmla="*/ 134 h 134"/>
                <a:gd name="T6" fmla="*/ 68 w 114"/>
                <a:gd name="T7" fmla="*/ 118 h 134"/>
                <a:gd name="T8" fmla="*/ 59 w 114"/>
                <a:gd name="T9" fmla="*/ 92 h 134"/>
                <a:gd name="T10" fmla="*/ 51 w 114"/>
                <a:gd name="T11" fmla="*/ 84 h 134"/>
                <a:gd name="T12" fmla="*/ 51 w 114"/>
                <a:gd name="T13" fmla="*/ 76 h 134"/>
                <a:gd name="T14" fmla="*/ 55 w 114"/>
                <a:gd name="T15" fmla="*/ 63 h 134"/>
                <a:gd name="T16" fmla="*/ 59 w 114"/>
                <a:gd name="T17" fmla="*/ 46 h 134"/>
                <a:gd name="T18" fmla="*/ 59 w 114"/>
                <a:gd name="T19" fmla="*/ 38 h 134"/>
                <a:gd name="T20" fmla="*/ 59 w 114"/>
                <a:gd name="T21" fmla="*/ 38 h 134"/>
                <a:gd name="T22" fmla="*/ 51 w 114"/>
                <a:gd name="T23" fmla="*/ 38 h 134"/>
                <a:gd name="T24" fmla="*/ 34 w 114"/>
                <a:gd name="T25" fmla="*/ 42 h 134"/>
                <a:gd name="T26" fmla="*/ 17 w 114"/>
                <a:gd name="T27" fmla="*/ 42 h 134"/>
                <a:gd name="T28" fmla="*/ 4 w 114"/>
                <a:gd name="T29" fmla="*/ 38 h 134"/>
                <a:gd name="T30" fmla="*/ 4 w 114"/>
                <a:gd name="T31" fmla="*/ 33 h 134"/>
                <a:gd name="T32" fmla="*/ 4 w 114"/>
                <a:gd name="T33" fmla="*/ 29 h 134"/>
                <a:gd name="T34" fmla="*/ 17 w 114"/>
                <a:gd name="T35" fmla="*/ 25 h 134"/>
                <a:gd name="T36" fmla="*/ 42 w 114"/>
                <a:gd name="T37" fmla="*/ 17 h 134"/>
                <a:gd name="T38" fmla="*/ 55 w 114"/>
                <a:gd name="T39" fmla="*/ 8 h 134"/>
                <a:gd name="T40" fmla="*/ 63 w 114"/>
                <a:gd name="T41" fmla="*/ 4 h 134"/>
                <a:gd name="T42" fmla="*/ 72 w 114"/>
                <a:gd name="T43" fmla="*/ 0 h 134"/>
                <a:gd name="T44" fmla="*/ 84 w 114"/>
                <a:gd name="T45" fmla="*/ 4 h 134"/>
                <a:gd name="T46" fmla="*/ 97 w 114"/>
                <a:gd name="T47" fmla="*/ 8 h 134"/>
                <a:gd name="T48" fmla="*/ 110 w 114"/>
                <a:gd name="T49" fmla="*/ 17 h 134"/>
                <a:gd name="T50" fmla="*/ 114 w 114"/>
                <a:gd name="T51" fmla="*/ 21 h 134"/>
                <a:gd name="T52" fmla="*/ 110 w 114"/>
                <a:gd name="T53" fmla="*/ 29 h 134"/>
                <a:gd name="T54" fmla="*/ 101 w 114"/>
                <a:gd name="T55" fmla="*/ 33 h 134"/>
                <a:gd name="T56" fmla="*/ 93 w 114"/>
                <a:gd name="T57" fmla="*/ 46 h 134"/>
                <a:gd name="T58" fmla="*/ 84 w 114"/>
                <a:gd name="T59" fmla="*/ 63 h 134"/>
                <a:gd name="T60" fmla="*/ 80 w 114"/>
                <a:gd name="T61" fmla="*/ 71 h 134"/>
                <a:gd name="T62" fmla="*/ 80 w 114"/>
                <a:gd name="T63" fmla="*/ 76 h 134"/>
                <a:gd name="T64" fmla="*/ 84 w 114"/>
                <a:gd name="T65" fmla="*/ 84 h 134"/>
                <a:gd name="T66" fmla="*/ 93 w 114"/>
                <a:gd name="T67" fmla="*/ 9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34">
                  <a:moveTo>
                    <a:pt x="93" y="92"/>
                  </a:moveTo>
                  <a:lnTo>
                    <a:pt x="97" y="101"/>
                  </a:lnTo>
                  <a:lnTo>
                    <a:pt x="97" y="109"/>
                  </a:lnTo>
                  <a:lnTo>
                    <a:pt x="97" y="122"/>
                  </a:lnTo>
                  <a:lnTo>
                    <a:pt x="97" y="134"/>
                  </a:lnTo>
                  <a:lnTo>
                    <a:pt x="72" y="134"/>
                  </a:lnTo>
                  <a:lnTo>
                    <a:pt x="72" y="126"/>
                  </a:lnTo>
                  <a:lnTo>
                    <a:pt x="68" y="118"/>
                  </a:lnTo>
                  <a:lnTo>
                    <a:pt x="63" y="101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1" y="84"/>
                  </a:lnTo>
                  <a:lnTo>
                    <a:pt x="51" y="80"/>
                  </a:lnTo>
                  <a:lnTo>
                    <a:pt x="51" y="76"/>
                  </a:lnTo>
                  <a:lnTo>
                    <a:pt x="55" y="71"/>
                  </a:lnTo>
                  <a:lnTo>
                    <a:pt x="55" y="63"/>
                  </a:lnTo>
                  <a:lnTo>
                    <a:pt x="55" y="55"/>
                  </a:lnTo>
                  <a:lnTo>
                    <a:pt x="59" y="46"/>
                  </a:lnTo>
                  <a:lnTo>
                    <a:pt x="59" y="42"/>
                  </a:lnTo>
                  <a:lnTo>
                    <a:pt x="59" y="38"/>
                  </a:lnTo>
                  <a:lnTo>
                    <a:pt x="59" y="33"/>
                  </a:lnTo>
                  <a:lnTo>
                    <a:pt x="59" y="38"/>
                  </a:lnTo>
                  <a:lnTo>
                    <a:pt x="55" y="38"/>
                  </a:lnTo>
                  <a:lnTo>
                    <a:pt x="51" y="38"/>
                  </a:lnTo>
                  <a:lnTo>
                    <a:pt x="47" y="38"/>
                  </a:lnTo>
                  <a:lnTo>
                    <a:pt x="34" y="42"/>
                  </a:lnTo>
                  <a:lnTo>
                    <a:pt x="26" y="42"/>
                  </a:lnTo>
                  <a:lnTo>
                    <a:pt x="17" y="42"/>
                  </a:lnTo>
                  <a:lnTo>
                    <a:pt x="9" y="42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9" y="25"/>
                  </a:lnTo>
                  <a:lnTo>
                    <a:pt x="17" y="25"/>
                  </a:lnTo>
                  <a:lnTo>
                    <a:pt x="30" y="21"/>
                  </a:lnTo>
                  <a:lnTo>
                    <a:pt x="42" y="17"/>
                  </a:lnTo>
                  <a:lnTo>
                    <a:pt x="51" y="12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4"/>
                  </a:lnTo>
                  <a:lnTo>
                    <a:pt x="84" y="4"/>
                  </a:lnTo>
                  <a:lnTo>
                    <a:pt x="93" y="8"/>
                  </a:lnTo>
                  <a:lnTo>
                    <a:pt x="97" y="8"/>
                  </a:lnTo>
                  <a:lnTo>
                    <a:pt x="105" y="12"/>
                  </a:lnTo>
                  <a:lnTo>
                    <a:pt x="110" y="17"/>
                  </a:lnTo>
                  <a:lnTo>
                    <a:pt x="114" y="21"/>
                  </a:lnTo>
                  <a:lnTo>
                    <a:pt x="114" y="21"/>
                  </a:lnTo>
                  <a:lnTo>
                    <a:pt x="114" y="29"/>
                  </a:lnTo>
                  <a:lnTo>
                    <a:pt x="110" y="29"/>
                  </a:lnTo>
                  <a:lnTo>
                    <a:pt x="105" y="33"/>
                  </a:lnTo>
                  <a:lnTo>
                    <a:pt x="101" y="33"/>
                  </a:lnTo>
                  <a:lnTo>
                    <a:pt x="97" y="42"/>
                  </a:lnTo>
                  <a:lnTo>
                    <a:pt x="93" y="46"/>
                  </a:lnTo>
                  <a:lnTo>
                    <a:pt x="89" y="55"/>
                  </a:lnTo>
                  <a:lnTo>
                    <a:pt x="84" y="63"/>
                  </a:lnTo>
                  <a:lnTo>
                    <a:pt x="80" y="67"/>
                  </a:lnTo>
                  <a:lnTo>
                    <a:pt x="80" y="71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4"/>
                  </a:lnTo>
                  <a:lnTo>
                    <a:pt x="93" y="92"/>
                  </a:lnTo>
                  <a:lnTo>
                    <a:pt x="93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4">
              <a:extLst>
                <a:ext uri="{FF2B5EF4-FFF2-40B4-BE49-F238E27FC236}">
                  <a16:creationId xmlns:a16="http://schemas.microsoft.com/office/drawing/2014/main" id="{C70EE6E7-5FD5-4082-9D71-9D258E4A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313" y="2775980"/>
              <a:ext cx="560710" cy="1318552"/>
            </a:xfrm>
            <a:custGeom>
              <a:avLst/>
              <a:gdLst>
                <a:gd name="T0" fmla="*/ 59 w 97"/>
                <a:gd name="T1" fmla="*/ 63 h 210"/>
                <a:gd name="T2" fmla="*/ 63 w 97"/>
                <a:gd name="T3" fmla="*/ 46 h 210"/>
                <a:gd name="T4" fmla="*/ 59 w 97"/>
                <a:gd name="T5" fmla="*/ 33 h 210"/>
                <a:gd name="T6" fmla="*/ 59 w 97"/>
                <a:gd name="T7" fmla="*/ 21 h 210"/>
                <a:gd name="T8" fmla="*/ 55 w 97"/>
                <a:gd name="T9" fmla="*/ 17 h 210"/>
                <a:gd name="T10" fmla="*/ 51 w 97"/>
                <a:gd name="T11" fmla="*/ 12 h 210"/>
                <a:gd name="T12" fmla="*/ 51 w 97"/>
                <a:gd name="T13" fmla="*/ 8 h 210"/>
                <a:gd name="T14" fmla="*/ 55 w 97"/>
                <a:gd name="T15" fmla="*/ 4 h 210"/>
                <a:gd name="T16" fmla="*/ 59 w 97"/>
                <a:gd name="T17" fmla="*/ 4 h 210"/>
                <a:gd name="T18" fmla="*/ 63 w 97"/>
                <a:gd name="T19" fmla="*/ 0 h 210"/>
                <a:gd name="T20" fmla="*/ 72 w 97"/>
                <a:gd name="T21" fmla="*/ 4 h 210"/>
                <a:gd name="T22" fmla="*/ 84 w 97"/>
                <a:gd name="T23" fmla="*/ 4 h 210"/>
                <a:gd name="T24" fmla="*/ 97 w 97"/>
                <a:gd name="T25" fmla="*/ 8 h 210"/>
                <a:gd name="T26" fmla="*/ 97 w 97"/>
                <a:gd name="T27" fmla="*/ 17 h 210"/>
                <a:gd name="T28" fmla="*/ 97 w 97"/>
                <a:gd name="T29" fmla="*/ 25 h 210"/>
                <a:gd name="T30" fmla="*/ 97 w 97"/>
                <a:gd name="T31" fmla="*/ 38 h 210"/>
                <a:gd name="T32" fmla="*/ 97 w 97"/>
                <a:gd name="T33" fmla="*/ 54 h 210"/>
                <a:gd name="T34" fmla="*/ 97 w 97"/>
                <a:gd name="T35" fmla="*/ 71 h 210"/>
                <a:gd name="T36" fmla="*/ 93 w 97"/>
                <a:gd name="T37" fmla="*/ 84 h 210"/>
                <a:gd name="T38" fmla="*/ 93 w 97"/>
                <a:gd name="T39" fmla="*/ 96 h 210"/>
                <a:gd name="T40" fmla="*/ 89 w 97"/>
                <a:gd name="T41" fmla="*/ 109 h 210"/>
                <a:gd name="T42" fmla="*/ 89 w 97"/>
                <a:gd name="T43" fmla="*/ 122 h 210"/>
                <a:gd name="T44" fmla="*/ 80 w 97"/>
                <a:gd name="T45" fmla="*/ 134 h 210"/>
                <a:gd name="T46" fmla="*/ 72 w 97"/>
                <a:gd name="T47" fmla="*/ 155 h 210"/>
                <a:gd name="T48" fmla="*/ 51 w 97"/>
                <a:gd name="T49" fmla="*/ 176 h 210"/>
                <a:gd name="T50" fmla="*/ 34 w 97"/>
                <a:gd name="T51" fmla="*/ 197 h 210"/>
                <a:gd name="T52" fmla="*/ 26 w 97"/>
                <a:gd name="T53" fmla="*/ 202 h 210"/>
                <a:gd name="T54" fmla="*/ 17 w 97"/>
                <a:gd name="T55" fmla="*/ 206 h 210"/>
                <a:gd name="T56" fmla="*/ 9 w 97"/>
                <a:gd name="T57" fmla="*/ 210 h 210"/>
                <a:gd name="T58" fmla="*/ 5 w 97"/>
                <a:gd name="T59" fmla="*/ 210 h 210"/>
                <a:gd name="T60" fmla="*/ 0 w 97"/>
                <a:gd name="T61" fmla="*/ 206 h 210"/>
                <a:gd name="T62" fmla="*/ 5 w 97"/>
                <a:gd name="T63" fmla="*/ 202 h 210"/>
                <a:gd name="T64" fmla="*/ 9 w 97"/>
                <a:gd name="T65" fmla="*/ 193 h 210"/>
                <a:gd name="T66" fmla="*/ 17 w 97"/>
                <a:gd name="T67" fmla="*/ 181 h 210"/>
                <a:gd name="T68" fmla="*/ 34 w 97"/>
                <a:gd name="T69" fmla="*/ 155 h 210"/>
                <a:gd name="T70" fmla="*/ 42 w 97"/>
                <a:gd name="T71" fmla="*/ 143 h 210"/>
                <a:gd name="T72" fmla="*/ 47 w 97"/>
                <a:gd name="T73" fmla="*/ 126 h 210"/>
                <a:gd name="T74" fmla="*/ 55 w 97"/>
                <a:gd name="T75" fmla="*/ 113 h 210"/>
                <a:gd name="T76" fmla="*/ 55 w 97"/>
                <a:gd name="T77" fmla="*/ 96 h 210"/>
                <a:gd name="T78" fmla="*/ 59 w 97"/>
                <a:gd name="T79" fmla="*/ 80 h 210"/>
                <a:gd name="T80" fmla="*/ 59 w 97"/>
                <a:gd name="T81" fmla="*/ 63 h 210"/>
                <a:gd name="T82" fmla="*/ 59 w 97"/>
                <a:gd name="T83" fmla="*/ 6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210">
                  <a:moveTo>
                    <a:pt x="59" y="63"/>
                  </a:moveTo>
                  <a:lnTo>
                    <a:pt x="63" y="46"/>
                  </a:lnTo>
                  <a:lnTo>
                    <a:pt x="59" y="33"/>
                  </a:lnTo>
                  <a:lnTo>
                    <a:pt x="59" y="21"/>
                  </a:lnTo>
                  <a:lnTo>
                    <a:pt x="55" y="17"/>
                  </a:lnTo>
                  <a:lnTo>
                    <a:pt x="51" y="12"/>
                  </a:lnTo>
                  <a:lnTo>
                    <a:pt x="51" y="8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3" y="0"/>
                  </a:lnTo>
                  <a:lnTo>
                    <a:pt x="72" y="4"/>
                  </a:lnTo>
                  <a:lnTo>
                    <a:pt x="84" y="4"/>
                  </a:lnTo>
                  <a:lnTo>
                    <a:pt x="97" y="8"/>
                  </a:lnTo>
                  <a:lnTo>
                    <a:pt x="97" y="17"/>
                  </a:lnTo>
                  <a:lnTo>
                    <a:pt x="97" y="25"/>
                  </a:lnTo>
                  <a:lnTo>
                    <a:pt x="97" y="38"/>
                  </a:lnTo>
                  <a:lnTo>
                    <a:pt x="97" y="54"/>
                  </a:lnTo>
                  <a:lnTo>
                    <a:pt x="97" y="71"/>
                  </a:lnTo>
                  <a:lnTo>
                    <a:pt x="93" y="84"/>
                  </a:lnTo>
                  <a:lnTo>
                    <a:pt x="93" y="96"/>
                  </a:lnTo>
                  <a:lnTo>
                    <a:pt x="89" y="109"/>
                  </a:lnTo>
                  <a:lnTo>
                    <a:pt x="89" y="122"/>
                  </a:lnTo>
                  <a:lnTo>
                    <a:pt x="80" y="134"/>
                  </a:lnTo>
                  <a:lnTo>
                    <a:pt x="72" y="155"/>
                  </a:lnTo>
                  <a:lnTo>
                    <a:pt x="51" y="176"/>
                  </a:lnTo>
                  <a:lnTo>
                    <a:pt x="34" y="197"/>
                  </a:lnTo>
                  <a:lnTo>
                    <a:pt x="26" y="202"/>
                  </a:lnTo>
                  <a:lnTo>
                    <a:pt x="17" y="206"/>
                  </a:lnTo>
                  <a:lnTo>
                    <a:pt x="9" y="210"/>
                  </a:lnTo>
                  <a:lnTo>
                    <a:pt x="5" y="210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9" y="193"/>
                  </a:lnTo>
                  <a:lnTo>
                    <a:pt x="17" y="181"/>
                  </a:lnTo>
                  <a:lnTo>
                    <a:pt x="34" y="155"/>
                  </a:lnTo>
                  <a:lnTo>
                    <a:pt x="42" y="143"/>
                  </a:lnTo>
                  <a:lnTo>
                    <a:pt x="47" y="126"/>
                  </a:lnTo>
                  <a:lnTo>
                    <a:pt x="55" y="113"/>
                  </a:lnTo>
                  <a:lnTo>
                    <a:pt x="55" y="96"/>
                  </a:lnTo>
                  <a:lnTo>
                    <a:pt x="59" y="80"/>
                  </a:lnTo>
                  <a:lnTo>
                    <a:pt x="59" y="63"/>
                  </a:lnTo>
                  <a:lnTo>
                    <a:pt x="59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5">
              <a:extLst>
                <a:ext uri="{FF2B5EF4-FFF2-40B4-BE49-F238E27FC236}">
                  <a16:creationId xmlns:a16="http://schemas.microsoft.com/office/drawing/2014/main" id="{E2E76844-0974-4001-8DF7-C256BFE91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778" y="2750865"/>
              <a:ext cx="705220" cy="496029"/>
            </a:xfrm>
            <a:custGeom>
              <a:avLst/>
              <a:gdLst>
                <a:gd name="T0" fmla="*/ 75 w 122"/>
                <a:gd name="T1" fmla="*/ 0 h 79"/>
                <a:gd name="T2" fmla="*/ 84 w 122"/>
                <a:gd name="T3" fmla="*/ 0 h 79"/>
                <a:gd name="T4" fmla="*/ 84 w 122"/>
                <a:gd name="T5" fmla="*/ 0 h 79"/>
                <a:gd name="T6" fmla="*/ 88 w 122"/>
                <a:gd name="T7" fmla="*/ 0 h 79"/>
                <a:gd name="T8" fmla="*/ 88 w 122"/>
                <a:gd name="T9" fmla="*/ 0 h 79"/>
                <a:gd name="T10" fmla="*/ 92 w 122"/>
                <a:gd name="T11" fmla="*/ 4 h 79"/>
                <a:gd name="T12" fmla="*/ 101 w 122"/>
                <a:gd name="T13" fmla="*/ 4 h 79"/>
                <a:gd name="T14" fmla="*/ 109 w 122"/>
                <a:gd name="T15" fmla="*/ 8 h 79"/>
                <a:gd name="T16" fmla="*/ 113 w 122"/>
                <a:gd name="T17" fmla="*/ 12 h 79"/>
                <a:gd name="T18" fmla="*/ 118 w 122"/>
                <a:gd name="T19" fmla="*/ 16 h 79"/>
                <a:gd name="T20" fmla="*/ 122 w 122"/>
                <a:gd name="T21" fmla="*/ 16 h 79"/>
                <a:gd name="T22" fmla="*/ 122 w 122"/>
                <a:gd name="T23" fmla="*/ 16 h 79"/>
                <a:gd name="T24" fmla="*/ 118 w 122"/>
                <a:gd name="T25" fmla="*/ 21 h 79"/>
                <a:gd name="T26" fmla="*/ 118 w 122"/>
                <a:gd name="T27" fmla="*/ 21 h 79"/>
                <a:gd name="T28" fmla="*/ 113 w 122"/>
                <a:gd name="T29" fmla="*/ 21 h 79"/>
                <a:gd name="T30" fmla="*/ 109 w 122"/>
                <a:gd name="T31" fmla="*/ 25 h 79"/>
                <a:gd name="T32" fmla="*/ 109 w 122"/>
                <a:gd name="T33" fmla="*/ 29 h 79"/>
                <a:gd name="T34" fmla="*/ 105 w 122"/>
                <a:gd name="T35" fmla="*/ 33 h 79"/>
                <a:gd name="T36" fmla="*/ 101 w 122"/>
                <a:gd name="T37" fmla="*/ 37 h 79"/>
                <a:gd name="T38" fmla="*/ 92 w 122"/>
                <a:gd name="T39" fmla="*/ 46 h 79"/>
                <a:gd name="T40" fmla="*/ 88 w 122"/>
                <a:gd name="T41" fmla="*/ 54 h 79"/>
                <a:gd name="T42" fmla="*/ 80 w 122"/>
                <a:gd name="T43" fmla="*/ 67 h 79"/>
                <a:gd name="T44" fmla="*/ 75 w 122"/>
                <a:gd name="T45" fmla="*/ 79 h 79"/>
                <a:gd name="T46" fmla="*/ 63 w 122"/>
                <a:gd name="T47" fmla="*/ 79 h 79"/>
                <a:gd name="T48" fmla="*/ 67 w 122"/>
                <a:gd name="T49" fmla="*/ 67 h 79"/>
                <a:gd name="T50" fmla="*/ 71 w 122"/>
                <a:gd name="T51" fmla="*/ 58 h 79"/>
                <a:gd name="T52" fmla="*/ 75 w 122"/>
                <a:gd name="T53" fmla="*/ 50 h 79"/>
                <a:gd name="T54" fmla="*/ 80 w 122"/>
                <a:gd name="T55" fmla="*/ 42 h 79"/>
                <a:gd name="T56" fmla="*/ 80 w 122"/>
                <a:gd name="T57" fmla="*/ 37 h 79"/>
                <a:gd name="T58" fmla="*/ 84 w 122"/>
                <a:gd name="T59" fmla="*/ 33 h 79"/>
                <a:gd name="T60" fmla="*/ 84 w 122"/>
                <a:gd name="T61" fmla="*/ 29 h 79"/>
                <a:gd name="T62" fmla="*/ 84 w 122"/>
                <a:gd name="T63" fmla="*/ 25 h 79"/>
                <a:gd name="T64" fmla="*/ 84 w 122"/>
                <a:gd name="T65" fmla="*/ 21 h 79"/>
                <a:gd name="T66" fmla="*/ 80 w 122"/>
                <a:gd name="T67" fmla="*/ 12 h 79"/>
                <a:gd name="T68" fmla="*/ 75 w 122"/>
                <a:gd name="T69" fmla="*/ 12 h 79"/>
                <a:gd name="T70" fmla="*/ 71 w 122"/>
                <a:gd name="T71" fmla="*/ 12 h 79"/>
                <a:gd name="T72" fmla="*/ 67 w 122"/>
                <a:gd name="T73" fmla="*/ 12 h 79"/>
                <a:gd name="T74" fmla="*/ 59 w 122"/>
                <a:gd name="T75" fmla="*/ 12 h 79"/>
                <a:gd name="T76" fmla="*/ 46 w 122"/>
                <a:gd name="T77" fmla="*/ 16 h 79"/>
                <a:gd name="T78" fmla="*/ 33 w 122"/>
                <a:gd name="T79" fmla="*/ 16 h 79"/>
                <a:gd name="T80" fmla="*/ 17 w 122"/>
                <a:gd name="T81" fmla="*/ 21 h 79"/>
                <a:gd name="T82" fmla="*/ 0 w 122"/>
                <a:gd name="T83" fmla="*/ 29 h 79"/>
                <a:gd name="T84" fmla="*/ 0 w 122"/>
                <a:gd name="T85" fmla="*/ 16 h 79"/>
                <a:gd name="T86" fmla="*/ 12 w 122"/>
                <a:gd name="T87" fmla="*/ 16 h 79"/>
                <a:gd name="T88" fmla="*/ 29 w 122"/>
                <a:gd name="T89" fmla="*/ 12 h 79"/>
                <a:gd name="T90" fmla="*/ 42 w 122"/>
                <a:gd name="T91" fmla="*/ 8 h 79"/>
                <a:gd name="T92" fmla="*/ 54 w 122"/>
                <a:gd name="T93" fmla="*/ 8 h 79"/>
                <a:gd name="T94" fmla="*/ 63 w 122"/>
                <a:gd name="T95" fmla="*/ 4 h 79"/>
                <a:gd name="T96" fmla="*/ 67 w 122"/>
                <a:gd name="T97" fmla="*/ 4 h 79"/>
                <a:gd name="T98" fmla="*/ 71 w 122"/>
                <a:gd name="T99" fmla="*/ 4 h 79"/>
                <a:gd name="T100" fmla="*/ 75 w 122"/>
                <a:gd name="T101" fmla="*/ 0 h 79"/>
                <a:gd name="T102" fmla="*/ 75 w 122"/>
                <a:gd name="T10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2" h="79">
                  <a:moveTo>
                    <a:pt x="75" y="0"/>
                  </a:move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101" y="4"/>
                  </a:lnTo>
                  <a:lnTo>
                    <a:pt x="109" y="8"/>
                  </a:lnTo>
                  <a:lnTo>
                    <a:pt x="113" y="12"/>
                  </a:lnTo>
                  <a:lnTo>
                    <a:pt x="118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3" y="21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05" y="33"/>
                  </a:lnTo>
                  <a:lnTo>
                    <a:pt x="101" y="37"/>
                  </a:lnTo>
                  <a:lnTo>
                    <a:pt x="92" y="46"/>
                  </a:lnTo>
                  <a:lnTo>
                    <a:pt x="88" y="54"/>
                  </a:lnTo>
                  <a:lnTo>
                    <a:pt x="80" y="67"/>
                  </a:lnTo>
                  <a:lnTo>
                    <a:pt x="75" y="79"/>
                  </a:lnTo>
                  <a:lnTo>
                    <a:pt x="63" y="79"/>
                  </a:lnTo>
                  <a:lnTo>
                    <a:pt x="67" y="67"/>
                  </a:lnTo>
                  <a:lnTo>
                    <a:pt x="71" y="58"/>
                  </a:lnTo>
                  <a:lnTo>
                    <a:pt x="75" y="50"/>
                  </a:lnTo>
                  <a:lnTo>
                    <a:pt x="80" y="42"/>
                  </a:lnTo>
                  <a:lnTo>
                    <a:pt x="80" y="37"/>
                  </a:lnTo>
                  <a:lnTo>
                    <a:pt x="84" y="33"/>
                  </a:lnTo>
                  <a:lnTo>
                    <a:pt x="84" y="29"/>
                  </a:lnTo>
                  <a:lnTo>
                    <a:pt x="84" y="25"/>
                  </a:lnTo>
                  <a:lnTo>
                    <a:pt x="84" y="21"/>
                  </a:lnTo>
                  <a:lnTo>
                    <a:pt x="80" y="12"/>
                  </a:lnTo>
                  <a:lnTo>
                    <a:pt x="75" y="12"/>
                  </a:lnTo>
                  <a:lnTo>
                    <a:pt x="71" y="12"/>
                  </a:lnTo>
                  <a:lnTo>
                    <a:pt x="67" y="12"/>
                  </a:lnTo>
                  <a:lnTo>
                    <a:pt x="59" y="12"/>
                  </a:lnTo>
                  <a:lnTo>
                    <a:pt x="46" y="16"/>
                  </a:lnTo>
                  <a:lnTo>
                    <a:pt x="33" y="16"/>
                  </a:lnTo>
                  <a:lnTo>
                    <a:pt x="17" y="21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2" y="16"/>
                  </a:lnTo>
                  <a:lnTo>
                    <a:pt x="29" y="12"/>
                  </a:lnTo>
                  <a:lnTo>
                    <a:pt x="42" y="8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6">
              <a:extLst>
                <a:ext uri="{FF2B5EF4-FFF2-40B4-BE49-F238E27FC236}">
                  <a16:creationId xmlns:a16="http://schemas.microsoft.com/office/drawing/2014/main" id="{186216EC-C9FD-452F-B281-7D44330F2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752" y="3246894"/>
              <a:ext cx="583832" cy="106742"/>
            </a:xfrm>
            <a:custGeom>
              <a:avLst/>
              <a:gdLst>
                <a:gd name="T0" fmla="*/ 42 w 101"/>
                <a:gd name="T1" fmla="*/ 5 h 17"/>
                <a:gd name="T2" fmla="*/ 55 w 101"/>
                <a:gd name="T3" fmla="*/ 5 h 17"/>
                <a:gd name="T4" fmla="*/ 63 w 101"/>
                <a:gd name="T5" fmla="*/ 0 h 17"/>
                <a:gd name="T6" fmla="*/ 72 w 101"/>
                <a:gd name="T7" fmla="*/ 0 h 17"/>
                <a:gd name="T8" fmla="*/ 80 w 101"/>
                <a:gd name="T9" fmla="*/ 0 h 17"/>
                <a:gd name="T10" fmla="*/ 89 w 101"/>
                <a:gd name="T11" fmla="*/ 0 h 17"/>
                <a:gd name="T12" fmla="*/ 93 w 101"/>
                <a:gd name="T13" fmla="*/ 0 h 17"/>
                <a:gd name="T14" fmla="*/ 97 w 101"/>
                <a:gd name="T15" fmla="*/ 5 h 17"/>
                <a:gd name="T16" fmla="*/ 101 w 101"/>
                <a:gd name="T17" fmla="*/ 5 h 17"/>
                <a:gd name="T18" fmla="*/ 97 w 101"/>
                <a:gd name="T19" fmla="*/ 5 h 17"/>
                <a:gd name="T20" fmla="*/ 97 w 101"/>
                <a:gd name="T21" fmla="*/ 5 h 17"/>
                <a:gd name="T22" fmla="*/ 89 w 101"/>
                <a:gd name="T23" fmla="*/ 9 h 17"/>
                <a:gd name="T24" fmla="*/ 89 w 101"/>
                <a:gd name="T25" fmla="*/ 9 h 17"/>
                <a:gd name="T26" fmla="*/ 80 w 101"/>
                <a:gd name="T27" fmla="*/ 9 h 17"/>
                <a:gd name="T28" fmla="*/ 72 w 101"/>
                <a:gd name="T29" fmla="*/ 9 h 17"/>
                <a:gd name="T30" fmla="*/ 63 w 101"/>
                <a:gd name="T31" fmla="*/ 9 h 17"/>
                <a:gd name="T32" fmla="*/ 51 w 101"/>
                <a:gd name="T33" fmla="*/ 13 h 17"/>
                <a:gd name="T34" fmla="*/ 38 w 101"/>
                <a:gd name="T35" fmla="*/ 13 h 17"/>
                <a:gd name="T36" fmla="*/ 21 w 101"/>
                <a:gd name="T37" fmla="*/ 13 h 17"/>
                <a:gd name="T38" fmla="*/ 0 w 101"/>
                <a:gd name="T39" fmla="*/ 17 h 17"/>
                <a:gd name="T40" fmla="*/ 0 w 101"/>
                <a:gd name="T41" fmla="*/ 13 h 17"/>
                <a:gd name="T42" fmla="*/ 9 w 101"/>
                <a:gd name="T43" fmla="*/ 13 h 17"/>
                <a:gd name="T44" fmla="*/ 21 w 101"/>
                <a:gd name="T45" fmla="*/ 9 h 17"/>
                <a:gd name="T46" fmla="*/ 30 w 101"/>
                <a:gd name="T47" fmla="*/ 9 h 17"/>
                <a:gd name="T48" fmla="*/ 42 w 101"/>
                <a:gd name="T49" fmla="*/ 5 h 17"/>
                <a:gd name="T50" fmla="*/ 42 w 101"/>
                <a:gd name="T5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7">
                  <a:moveTo>
                    <a:pt x="42" y="5"/>
                  </a:moveTo>
                  <a:lnTo>
                    <a:pt x="55" y="5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5"/>
                  </a:lnTo>
                  <a:lnTo>
                    <a:pt x="101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0" y="9"/>
                  </a:lnTo>
                  <a:lnTo>
                    <a:pt x="72" y="9"/>
                  </a:lnTo>
                  <a:lnTo>
                    <a:pt x="63" y="9"/>
                  </a:lnTo>
                  <a:lnTo>
                    <a:pt x="51" y="13"/>
                  </a:lnTo>
                  <a:lnTo>
                    <a:pt x="38" y="13"/>
                  </a:lnTo>
                  <a:lnTo>
                    <a:pt x="21" y="13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21" y="9"/>
                  </a:lnTo>
                  <a:lnTo>
                    <a:pt x="30" y="9"/>
                  </a:lnTo>
                  <a:lnTo>
                    <a:pt x="42" y="5"/>
                  </a:lnTo>
                  <a:lnTo>
                    <a:pt x="42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7BC4F84B-6301-4876-B4A7-F922D8F253BD}"/>
              </a:ext>
            </a:extLst>
          </p:cNvPr>
          <p:cNvGrpSpPr/>
          <p:nvPr/>
        </p:nvGrpSpPr>
        <p:grpSpPr>
          <a:xfrm>
            <a:off x="6794385" y="2229584"/>
            <a:ext cx="2083089" cy="2504928"/>
            <a:chOff x="6350341" y="2512270"/>
            <a:chExt cx="2213931" cy="2266655"/>
          </a:xfrm>
        </p:grpSpPr>
        <p:sp>
          <p:nvSpPr>
            <p:cNvPr id="10" name="Freeform 117">
              <a:extLst>
                <a:ext uri="{FF2B5EF4-FFF2-40B4-BE49-F238E27FC236}">
                  <a16:creationId xmlns:a16="http://schemas.microsoft.com/office/drawing/2014/main" id="{D9307CCB-6BF7-40C8-B1FE-17F720A0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243" y="2750865"/>
              <a:ext cx="1023149" cy="288826"/>
            </a:xfrm>
            <a:custGeom>
              <a:avLst/>
              <a:gdLst>
                <a:gd name="T0" fmla="*/ 0 w 177"/>
                <a:gd name="T1" fmla="*/ 33 h 46"/>
                <a:gd name="T2" fmla="*/ 0 w 177"/>
                <a:gd name="T3" fmla="*/ 29 h 46"/>
                <a:gd name="T4" fmla="*/ 0 w 177"/>
                <a:gd name="T5" fmla="*/ 25 h 46"/>
                <a:gd name="T6" fmla="*/ 0 w 177"/>
                <a:gd name="T7" fmla="*/ 25 h 46"/>
                <a:gd name="T8" fmla="*/ 9 w 177"/>
                <a:gd name="T9" fmla="*/ 25 h 46"/>
                <a:gd name="T10" fmla="*/ 13 w 177"/>
                <a:gd name="T11" fmla="*/ 25 h 46"/>
                <a:gd name="T12" fmla="*/ 21 w 177"/>
                <a:gd name="T13" fmla="*/ 21 h 46"/>
                <a:gd name="T14" fmla="*/ 26 w 177"/>
                <a:gd name="T15" fmla="*/ 21 h 46"/>
                <a:gd name="T16" fmla="*/ 30 w 177"/>
                <a:gd name="T17" fmla="*/ 21 h 46"/>
                <a:gd name="T18" fmla="*/ 34 w 177"/>
                <a:gd name="T19" fmla="*/ 21 h 46"/>
                <a:gd name="T20" fmla="*/ 42 w 177"/>
                <a:gd name="T21" fmla="*/ 16 h 46"/>
                <a:gd name="T22" fmla="*/ 51 w 177"/>
                <a:gd name="T23" fmla="*/ 16 h 46"/>
                <a:gd name="T24" fmla="*/ 59 w 177"/>
                <a:gd name="T25" fmla="*/ 12 h 46"/>
                <a:gd name="T26" fmla="*/ 72 w 177"/>
                <a:gd name="T27" fmla="*/ 12 h 46"/>
                <a:gd name="T28" fmla="*/ 84 w 177"/>
                <a:gd name="T29" fmla="*/ 8 h 46"/>
                <a:gd name="T30" fmla="*/ 97 w 177"/>
                <a:gd name="T31" fmla="*/ 4 h 46"/>
                <a:gd name="T32" fmla="*/ 105 w 177"/>
                <a:gd name="T33" fmla="*/ 4 h 46"/>
                <a:gd name="T34" fmla="*/ 118 w 177"/>
                <a:gd name="T35" fmla="*/ 0 h 46"/>
                <a:gd name="T36" fmla="*/ 127 w 177"/>
                <a:gd name="T37" fmla="*/ 0 h 46"/>
                <a:gd name="T38" fmla="*/ 143 w 177"/>
                <a:gd name="T39" fmla="*/ 0 h 46"/>
                <a:gd name="T40" fmla="*/ 152 w 177"/>
                <a:gd name="T41" fmla="*/ 0 h 46"/>
                <a:gd name="T42" fmla="*/ 160 w 177"/>
                <a:gd name="T43" fmla="*/ 4 h 46"/>
                <a:gd name="T44" fmla="*/ 169 w 177"/>
                <a:gd name="T45" fmla="*/ 8 h 46"/>
                <a:gd name="T46" fmla="*/ 173 w 177"/>
                <a:gd name="T47" fmla="*/ 8 h 46"/>
                <a:gd name="T48" fmla="*/ 173 w 177"/>
                <a:gd name="T49" fmla="*/ 12 h 46"/>
                <a:gd name="T50" fmla="*/ 177 w 177"/>
                <a:gd name="T51" fmla="*/ 12 h 46"/>
                <a:gd name="T52" fmla="*/ 173 w 177"/>
                <a:gd name="T53" fmla="*/ 16 h 46"/>
                <a:gd name="T54" fmla="*/ 173 w 177"/>
                <a:gd name="T55" fmla="*/ 16 h 46"/>
                <a:gd name="T56" fmla="*/ 169 w 177"/>
                <a:gd name="T57" fmla="*/ 21 h 46"/>
                <a:gd name="T58" fmla="*/ 164 w 177"/>
                <a:gd name="T59" fmla="*/ 21 h 46"/>
                <a:gd name="T60" fmla="*/ 160 w 177"/>
                <a:gd name="T61" fmla="*/ 25 h 46"/>
                <a:gd name="T62" fmla="*/ 152 w 177"/>
                <a:gd name="T63" fmla="*/ 25 h 46"/>
                <a:gd name="T64" fmla="*/ 148 w 177"/>
                <a:gd name="T65" fmla="*/ 29 h 46"/>
                <a:gd name="T66" fmla="*/ 127 w 177"/>
                <a:gd name="T67" fmla="*/ 33 h 46"/>
                <a:gd name="T68" fmla="*/ 110 w 177"/>
                <a:gd name="T69" fmla="*/ 33 h 46"/>
                <a:gd name="T70" fmla="*/ 89 w 177"/>
                <a:gd name="T71" fmla="*/ 37 h 46"/>
                <a:gd name="T72" fmla="*/ 68 w 177"/>
                <a:gd name="T73" fmla="*/ 42 h 46"/>
                <a:gd name="T74" fmla="*/ 55 w 177"/>
                <a:gd name="T75" fmla="*/ 42 h 46"/>
                <a:gd name="T76" fmla="*/ 47 w 177"/>
                <a:gd name="T77" fmla="*/ 42 h 46"/>
                <a:gd name="T78" fmla="*/ 38 w 177"/>
                <a:gd name="T79" fmla="*/ 46 h 46"/>
                <a:gd name="T80" fmla="*/ 30 w 177"/>
                <a:gd name="T81" fmla="*/ 46 h 46"/>
                <a:gd name="T82" fmla="*/ 26 w 177"/>
                <a:gd name="T83" fmla="*/ 46 h 46"/>
                <a:gd name="T84" fmla="*/ 21 w 177"/>
                <a:gd name="T85" fmla="*/ 46 h 46"/>
                <a:gd name="T86" fmla="*/ 17 w 177"/>
                <a:gd name="T87" fmla="*/ 46 h 46"/>
                <a:gd name="T88" fmla="*/ 13 w 177"/>
                <a:gd name="T89" fmla="*/ 42 h 46"/>
                <a:gd name="T90" fmla="*/ 4 w 177"/>
                <a:gd name="T91" fmla="*/ 42 h 46"/>
                <a:gd name="T92" fmla="*/ 0 w 177"/>
                <a:gd name="T93" fmla="*/ 33 h 46"/>
                <a:gd name="T94" fmla="*/ 0 w 177"/>
                <a:gd name="T95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46">
                  <a:moveTo>
                    <a:pt x="0" y="33"/>
                  </a:move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13" y="25"/>
                  </a:lnTo>
                  <a:lnTo>
                    <a:pt x="21" y="21"/>
                  </a:lnTo>
                  <a:lnTo>
                    <a:pt x="26" y="21"/>
                  </a:lnTo>
                  <a:lnTo>
                    <a:pt x="30" y="21"/>
                  </a:lnTo>
                  <a:lnTo>
                    <a:pt x="34" y="21"/>
                  </a:lnTo>
                  <a:lnTo>
                    <a:pt x="42" y="16"/>
                  </a:lnTo>
                  <a:lnTo>
                    <a:pt x="51" y="16"/>
                  </a:lnTo>
                  <a:lnTo>
                    <a:pt x="59" y="12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7" y="4"/>
                  </a:lnTo>
                  <a:lnTo>
                    <a:pt x="105" y="4"/>
                  </a:lnTo>
                  <a:lnTo>
                    <a:pt x="118" y="0"/>
                  </a:lnTo>
                  <a:lnTo>
                    <a:pt x="127" y="0"/>
                  </a:lnTo>
                  <a:lnTo>
                    <a:pt x="143" y="0"/>
                  </a:lnTo>
                  <a:lnTo>
                    <a:pt x="152" y="0"/>
                  </a:lnTo>
                  <a:lnTo>
                    <a:pt x="160" y="4"/>
                  </a:lnTo>
                  <a:lnTo>
                    <a:pt x="169" y="8"/>
                  </a:lnTo>
                  <a:lnTo>
                    <a:pt x="173" y="8"/>
                  </a:lnTo>
                  <a:lnTo>
                    <a:pt x="173" y="12"/>
                  </a:lnTo>
                  <a:lnTo>
                    <a:pt x="177" y="12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69" y="21"/>
                  </a:lnTo>
                  <a:lnTo>
                    <a:pt x="164" y="21"/>
                  </a:lnTo>
                  <a:lnTo>
                    <a:pt x="160" y="25"/>
                  </a:lnTo>
                  <a:lnTo>
                    <a:pt x="152" y="25"/>
                  </a:lnTo>
                  <a:lnTo>
                    <a:pt x="148" y="29"/>
                  </a:lnTo>
                  <a:lnTo>
                    <a:pt x="127" y="33"/>
                  </a:lnTo>
                  <a:lnTo>
                    <a:pt x="110" y="33"/>
                  </a:lnTo>
                  <a:lnTo>
                    <a:pt x="89" y="37"/>
                  </a:lnTo>
                  <a:lnTo>
                    <a:pt x="68" y="42"/>
                  </a:lnTo>
                  <a:lnTo>
                    <a:pt x="55" y="42"/>
                  </a:lnTo>
                  <a:lnTo>
                    <a:pt x="47" y="42"/>
                  </a:lnTo>
                  <a:lnTo>
                    <a:pt x="38" y="46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3" y="42"/>
                  </a:lnTo>
                  <a:lnTo>
                    <a:pt x="4" y="42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8">
              <a:extLst>
                <a:ext uri="{FF2B5EF4-FFF2-40B4-BE49-F238E27FC236}">
                  <a16:creationId xmlns:a16="http://schemas.microsoft.com/office/drawing/2014/main" id="{C7AD43CC-42FB-47CA-8FC5-22D4CDCFA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3121" y="2958068"/>
              <a:ext cx="878635" cy="634163"/>
            </a:xfrm>
            <a:custGeom>
              <a:avLst/>
              <a:gdLst>
                <a:gd name="T0" fmla="*/ 0 w 152"/>
                <a:gd name="T1" fmla="*/ 84 h 101"/>
                <a:gd name="T2" fmla="*/ 8 w 152"/>
                <a:gd name="T3" fmla="*/ 80 h 101"/>
                <a:gd name="T4" fmla="*/ 21 w 152"/>
                <a:gd name="T5" fmla="*/ 76 h 101"/>
                <a:gd name="T6" fmla="*/ 34 w 152"/>
                <a:gd name="T7" fmla="*/ 63 h 101"/>
                <a:gd name="T8" fmla="*/ 51 w 152"/>
                <a:gd name="T9" fmla="*/ 51 h 101"/>
                <a:gd name="T10" fmla="*/ 67 w 152"/>
                <a:gd name="T11" fmla="*/ 30 h 101"/>
                <a:gd name="T12" fmla="*/ 76 w 152"/>
                <a:gd name="T13" fmla="*/ 17 h 101"/>
                <a:gd name="T14" fmla="*/ 80 w 152"/>
                <a:gd name="T15" fmla="*/ 9 h 101"/>
                <a:gd name="T16" fmla="*/ 80 w 152"/>
                <a:gd name="T17" fmla="*/ 0 h 101"/>
                <a:gd name="T18" fmla="*/ 84 w 152"/>
                <a:gd name="T19" fmla="*/ 0 h 101"/>
                <a:gd name="T20" fmla="*/ 93 w 152"/>
                <a:gd name="T21" fmla="*/ 4 h 101"/>
                <a:gd name="T22" fmla="*/ 101 w 152"/>
                <a:gd name="T23" fmla="*/ 13 h 101"/>
                <a:gd name="T24" fmla="*/ 101 w 152"/>
                <a:gd name="T25" fmla="*/ 21 h 101"/>
                <a:gd name="T26" fmla="*/ 84 w 152"/>
                <a:gd name="T27" fmla="*/ 34 h 101"/>
                <a:gd name="T28" fmla="*/ 63 w 152"/>
                <a:gd name="T29" fmla="*/ 51 h 101"/>
                <a:gd name="T30" fmla="*/ 51 w 152"/>
                <a:gd name="T31" fmla="*/ 59 h 101"/>
                <a:gd name="T32" fmla="*/ 42 w 152"/>
                <a:gd name="T33" fmla="*/ 67 h 101"/>
                <a:gd name="T34" fmla="*/ 38 w 152"/>
                <a:gd name="T35" fmla="*/ 72 h 101"/>
                <a:gd name="T36" fmla="*/ 42 w 152"/>
                <a:gd name="T37" fmla="*/ 76 h 101"/>
                <a:gd name="T38" fmla="*/ 51 w 152"/>
                <a:gd name="T39" fmla="*/ 80 h 101"/>
                <a:gd name="T40" fmla="*/ 63 w 152"/>
                <a:gd name="T41" fmla="*/ 80 h 101"/>
                <a:gd name="T42" fmla="*/ 84 w 152"/>
                <a:gd name="T43" fmla="*/ 76 h 101"/>
                <a:gd name="T44" fmla="*/ 114 w 152"/>
                <a:gd name="T45" fmla="*/ 67 h 101"/>
                <a:gd name="T46" fmla="*/ 139 w 152"/>
                <a:gd name="T47" fmla="*/ 67 h 101"/>
                <a:gd name="T48" fmla="*/ 152 w 152"/>
                <a:gd name="T49" fmla="*/ 67 h 101"/>
                <a:gd name="T50" fmla="*/ 131 w 152"/>
                <a:gd name="T51" fmla="*/ 72 h 101"/>
                <a:gd name="T52" fmla="*/ 97 w 152"/>
                <a:gd name="T53" fmla="*/ 76 h 101"/>
                <a:gd name="T54" fmla="*/ 59 w 152"/>
                <a:gd name="T55" fmla="*/ 84 h 101"/>
                <a:gd name="T56" fmla="*/ 34 w 152"/>
                <a:gd name="T57" fmla="*/ 93 h 101"/>
                <a:gd name="T58" fmla="*/ 13 w 152"/>
                <a:gd name="T59" fmla="*/ 97 h 101"/>
                <a:gd name="T60" fmla="*/ 8 w 152"/>
                <a:gd name="T61" fmla="*/ 101 h 101"/>
                <a:gd name="T62" fmla="*/ 4 w 152"/>
                <a:gd name="T63" fmla="*/ 97 h 101"/>
                <a:gd name="T64" fmla="*/ 0 w 152"/>
                <a:gd name="T65" fmla="*/ 88 h 101"/>
                <a:gd name="T66" fmla="*/ 0 w 152"/>
                <a:gd name="T67" fmla="*/ 8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101">
                  <a:moveTo>
                    <a:pt x="0" y="84"/>
                  </a:moveTo>
                  <a:lnTo>
                    <a:pt x="0" y="84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3" y="80"/>
                  </a:lnTo>
                  <a:lnTo>
                    <a:pt x="21" y="76"/>
                  </a:lnTo>
                  <a:lnTo>
                    <a:pt x="25" y="72"/>
                  </a:lnTo>
                  <a:lnTo>
                    <a:pt x="34" y="63"/>
                  </a:lnTo>
                  <a:lnTo>
                    <a:pt x="42" y="59"/>
                  </a:lnTo>
                  <a:lnTo>
                    <a:pt x="51" y="51"/>
                  </a:lnTo>
                  <a:lnTo>
                    <a:pt x="59" y="42"/>
                  </a:lnTo>
                  <a:lnTo>
                    <a:pt x="67" y="30"/>
                  </a:lnTo>
                  <a:lnTo>
                    <a:pt x="72" y="21"/>
                  </a:lnTo>
                  <a:lnTo>
                    <a:pt x="76" y="17"/>
                  </a:lnTo>
                  <a:lnTo>
                    <a:pt x="76" y="13"/>
                  </a:lnTo>
                  <a:lnTo>
                    <a:pt x="80" y="9"/>
                  </a:lnTo>
                  <a:lnTo>
                    <a:pt x="76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3" y="4"/>
                  </a:lnTo>
                  <a:lnTo>
                    <a:pt x="101" y="9"/>
                  </a:lnTo>
                  <a:lnTo>
                    <a:pt x="101" y="13"/>
                  </a:lnTo>
                  <a:lnTo>
                    <a:pt x="105" y="17"/>
                  </a:lnTo>
                  <a:lnTo>
                    <a:pt x="101" y="21"/>
                  </a:lnTo>
                  <a:lnTo>
                    <a:pt x="97" y="25"/>
                  </a:lnTo>
                  <a:lnTo>
                    <a:pt x="84" y="34"/>
                  </a:lnTo>
                  <a:lnTo>
                    <a:pt x="72" y="42"/>
                  </a:lnTo>
                  <a:lnTo>
                    <a:pt x="63" y="51"/>
                  </a:lnTo>
                  <a:lnTo>
                    <a:pt x="55" y="55"/>
                  </a:lnTo>
                  <a:lnTo>
                    <a:pt x="51" y="59"/>
                  </a:lnTo>
                  <a:lnTo>
                    <a:pt x="46" y="63"/>
                  </a:lnTo>
                  <a:lnTo>
                    <a:pt x="42" y="67"/>
                  </a:lnTo>
                  <a:lnTo>
                    <a:pt x="42" y="72"/>
                  </a:lnTo>
                  <a:lnTo>
                    <a:pt x="38" y="72"/>
                  </a:lnTo>
                  <a:lnTo>
                    <a:pt x="38" y="76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1" y="80"/>
                  </a:lnTo>
                  <a:lnTo>
                    <a:pt x="55" y="80"/>
                  </a:lnTo>
                  <a:lnTo>
                    <a:pt x="63" y="80"/>
                  </a:lnTo>
                  <a:lnTo>
                    <a:pt x="72" y="76"/>
                  </a:lnTo>
                  <a:lnTo>
                    <a:pt x="84" y="76"/>
                  </a:lnTo>
                  <a:lnTo>
                    <a:pt x="97" y="72"/>
                  </a:lnTo>
                  <a:lnTo>
                    <a:pt x="114" y="67"/>
                  </a:lnTo>
                  <a:lnTo>
                    <a:pt x="126" y="67"/>
                  </a:lnTo>
                  <a:lnTo>
                    <a:pt x="139" y="67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43" y="72"/>
                  </a:lnTo>
                  <a:lnTo>
                    <a:pt x="131" y="72"/>
                  </a:lnTo>
                  <a:lnTo>
                    <a:pt x="118" y="76"/>
                  </a:lnTo>
                  <a:lnTo>
                    <a:pt x="97" y="76"/>
                  </a:lnTo>
                  <a:lnTo>
                    <a:pt x="80" y="80"/>
                  </a:lnTo>
                  <a:lnTo>
                    <a:pt x="59" y="84"/>
                  </a:lnTo>
                  <a:lnTo>
                    <a:pt x="46" y="88"/>
                  </a:lnTo>
                  <a:lnTo>
                    <a:pt x="34" y="93"/>
                  </a:lnTo>
                  <a:lnTo>
                    <a:pt x="21" y="97"/>
                  </a:lnTo>
                  <a:lnTo>
                    <a:pt x="13" y="97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9">
              <a:extLst>
                <a:ext uri="{FF2B5EF4-FFF2-40B4-BE49-F238E27FC236}">
                  <a16:creationId xmlns:a16="http://schemas.microsoft.com/office/drawing/2014/main" id="{64493B7E-A84F-4CB7-B966-41878749B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464" y="3146432"/>
              <a:ext cx="317929" cy="395568"/>
            </a:xfrm>
            <a:custGeom>
              <a:avLst/>
              <a:gdLst>
                <a:gd name="T0" fmla="*/ 21 w 55"/>
                <a:gd name="T1" fmla="*/ 50 h 63"/>
                <a:gd name="T2" fmla="*/ 13 w 55"/>
                <a:gd name="T3" fmla="*/ 33 h 63"/>
                <a:gd name="T4" fmla="*/ 5 w 55"/>
                <a:gd name="T5" fmla="*/ 16 h 63"/>
                <a:gd name="T6" fmla="*/ 0 w 55"/>
                <a:gd name="T7" fmla="*/ 12 h 63"/>
                <a:gd name="T8" fmla="*/ 0 w 55"/>
                <a:gd name="T9" fmla="*/ 4 h 63"/>
                <a:gd name="T10" fmla="*/ 0 w 55"/>
                <a:gd name="T11" fmla="*/ 0 h 63"/>
                <a:gd name="T12" fmla="*/ 5 w 55"/>
                <a:gd name="T13" fmla="*/ 0 h 63"/>
                <a:gd name="T14" fmla="*/ 9 w 55"/>
                <a:gd name="T15" fmla="*/ 0 h 63"/>
                <a:gd name="T16" fmla="*/ 13 w 55"/>
                <a:gd name="T17" fmla="*/ 0 h 63"/>
                <a:gd name="T18" fmla="*/ 17 w 55"/>
                <a:gd name="T19" fmla="*/ 0 h 63"/>
                <a:gd name="T20" fmla="*/ 26 w 55"/>
                <a:gd name="T21" fmla="*/ 4 h 63"/>
                <a:gd name="T22" fmla="*/ 34 w 55"/>
                <a:gd name="T23" fmla="*/ 8 h 63"/>
                <a:gd name="T24" fmla="*/ 42 w 55"/>
                <a:gd name="T25" fmla="*/ 16 h 63"/>
                <a:gd name="T26" fmla="*/ 51 w 55"/>
                <a:gd name="T27" fmla="*/ 21 h 63"/>
                <a:gd name="T28" fmla="*/ 55 w 55"/>
                <a:gd name="T29" fmla="*/ 29 h 63"/>
                <a:gd name="T30" fmla="*/ 55 w 55"/>
                <a:gd name="T31" fmla="*/ 33 h 63"/>
                <a:gd name="T32" fmla="*/ 55 w 55"/>
                <a:gd name="T33" fmla="*/ 37 h 63"/>
                <a:gd name="T34" fmla="*/ 55 w 55"/>
                <a:gd name="T35" fmla="*/ 50 h 63"/>
                <a:gd name="T36" fmla="*/ 55 w 55"/>
                <a:gd name="T37" fmla="*/ 54 h 63"/>
                <a:gd name="T38" fmla="*/ 55 w 55"/>
                <a:gd name="T39" fmla="*/ 58 h 63"/>
                <a:gd name="T40" fmla="*/ 51 w 55"/>
                <a:gd name="T41" fmla="*/ 63 h 63"/>
                <a:gd name="T42" fmla="*/ 47 w 55"/>
                <a:gd name="T43" fmla="*/ 63 h 63"/>
                <a:gd name="T44" fmla="*/ 38 w 55"/>
                <a:gd name="T45" fmla="*/ 63 h 63"/>
                <a:gd name="T46" fmla="*/ 34 w 55"/>
                <a:gd name="T47" fmla="*/ 58 h 63"/>
                <a:gd name="T48" fmla="*/ 30 w 55"/>
                <a:gd name="T49" fmla="*/ 54 h 63"/>
                <a:gd name="T50" fmla="*/ 21 w 55"/>
                <a:gd name="T51" fmla="*/ 50 h 63"/>
                <a:gd name="T52" fmla="*/ 21 w 55"/>
                <a:gd name="T53" fmla="*/ 5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63">
                  <a:moveTo>
                    <a:pt x="21" y="50"/>
                  </a:moveTo>
                  <a:lnTo>
                    <a:pt x="13" y="33"/>
                  </a:lnTo>
                  <a:lnTo>
                    <a:pt x="5" y="16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6"/>
                  </a:lnTo>
                  <a:lnTo>
                    <a:pt x="51" y="21"/>
                  </a:lnTo>
                  <a:lnTo>
                    <a:pt x="55" y="29"/>
                  </a:lnTo>
                  <a:lnTo>
                    <a:pt x="55" y="33"/>
                  </a:lnTo>
                  <a:lnTo>
                    <a:pt x="55" y="37"/>
                  </a:lnTo>
                  <a:lnTo>
                    <a:pt x="55" y="50"/>
                  </a:lnTo>
                  <a:lnTo>
                    <a:pt x="55" y="54"/>
                  </a:lnTo>
                  <a:lnTo>
                    <a:pt x="55" y="58"/>
                  </a:lnTo>
                  <a:lnTo>
                    <a:pt x="51" y="63"/>
                  </a:lnTo>
                  <a:lnTo>
                    <a:pt x="47" y="63"/>
                  </a:lnTo>
                  <a:lnTo>
                    <a:pt x="38" y="63"/>
                  </a:lnTo>
                  <a:lnTo>
                    <a:pt x="34" y="58"/>
                  </a:lnTo>
                  <a:lnTo>
                    <a:pt x="30" y="54"/>
                  </a:lnTo>
                  <a:lnTo>
                    <a:pt x="21" y="50"/>
                  </a:lnTo>
                  <a:lnTo>
                    <a:pt x="21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0">
              <a:extLst>
                <a:ext uri="{FF2B5EF4-FFF2-40B4-BE49-F238E27FC236}">
                  <a16:creationId xmlns:a16="http://schemas.microsoft.com/office/drawing/2014/main" id="{6FF8460D-4C3A-4F9D-9811-605837A03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88" y="3698968"/>
              <a:ext cx="872856" cy="238595"/>
            </a:xfrm>
            <a:custGeom>
              <a:avLst/>
              <a:gdLst>
                <a:gd name="T0" fmla="*/ 0 w 151"/>
                <a:gd name="T1" fmla="*/ 29 h 38"/>
                <a:gd name="T2" fmla="*/ 0 w 151"/>
                <a:gd name="T3" fmla="*/ 29 h 38"/>
                <a:gd name="T4" fmla="*/ 4 w 151"/>
                <a:gd name="T5" fmla="*/ 25 h 38"/>
                <a:gd name="T6" fmla="*/ 8 w 151"/>
                <a:gd name="T7" fmla="*/ 25 h 38"/>
                <a:gd name="T8" fmla="*/ 13 w 151"/>
                <a:gd name="T9" fmla="*/ 21 h 38"/>
                <a:gd name="T10" fmla="*/ 21 w 151"/>
                <a:gd name="T11" fmla="*/ 21 h 38"/>
                <a:gd name="T12" fmla="*/ 34 w 151"/>
                <a:gd name="T13" fmla="*/ 17 h 38"/>
                <a:gd name="T14" fmla="*/ 46 w 151"/>
                <a:gd name="T15" fmla="*/ 13 h 38"/>
                <a:gd name="T16" fmla="*/ 59 w 151"/>
                <a:gd name="T17" fmla="*/ 8 h 38"/>
                <a:gd name="T18" fmla="*/ 76 w 151"/>
                <a:gd name="T19" fmla="*/ 8 h 38"/>
                <a:gd name="T20" fmla="*/ 88 w 151"/>
                <a:gd name="T21" fmla="*/ 4 h 38"/>
                <a:gd name="T22" fmla="*/ 97 w 151"/>
                <a:gd name="T23" fmla="*/ 4 h 38"/>
                <a:gd name="T24" fmla="*/ 109 w 151"/>
                <a:gd name="T25" fmla="*/ 0 h 38"/>
                <a:gd name="T26" fmla="*/ 114 w 151"/>
                <a:gd name="T27" fmla="*/ 0 h 38"/>
                <a:gd name="T28" fmla="*/ 122 w 151"/>
                <a:gd name="T29" fmla="*/ 0 h 38"/>
                <a:gd name="T30" fmla="*/ 126 w 151"/>
                <a:gd name="T31" fmla="*/ 0 h 38"/>
                <a:gd name="T32" fmla="*/ 126 w 151"/>
                <a:gd name="T33" fmla="*/ 0 h 38"/>
                <a:gd name="T34" fmla="*/ 135 w 151"/>
                <a:gd name="T35" fmla="*/ 0 h 38"/>
                <a:gd name="T36" fmla="*/ 143 w 151"/>
                <a:gd name="T37" fmla="*/ 0 h 38"/>
                <a:gd name="T38" fmla="*/ 147 w 151"/>
                <a:gd name="T39" fmla="*/ 4 h 38"/>
                <a:gd name="T40" fmla="*/ 151 w 151"/>
                <a:gd name="T41" fmla="*/ 8 h 38"/>
                <a:gd name="T42" fmla="*/ 151 w 151"/>
                <a:gd name="T43" fmla="*/ 8 h 38"/>
                <a:gd name="T44" fmla="*/ 151 w 151"/>
                <a:gd name="T45" fmla="*/ 13 h 38"/>
                <a:gd name="T46" fmla="*/ 147 w 151"/>
                <a:gd name="T47" fmla="*/ 13 h 38"/>
                <a:gd name="T48" fmla="*/ 143 w 151"/>
                <a:gd name="T49" fmla="*/ 17 h 38"/>
                <a:gd name="T50" fmla="*/ 135 w 151"/>
                <a:gd name="T51" fmla="*/ 17 h 38"/>
                <a:gd name="T52" fmla="*/ 126 w 151"/>
                <a:gd name="T53" fmla="*/ 21 h 38"/>
                <a:gd name="T54" fmla="*/ 114 w 151"/>
                <a:gd name="T55" fmla="*/ 21 h 38"/>
                <a:gd name="T56" fmla="*/ 101 w 151"/>
                <a:gd name="T57" fmla="*/ 25 h 38"/>
                <a:gd name="T58" fmla="*/ 88 w 151"/>
                <a:gd name="T59" fmla="*/ 29 h 38"/>
                <a:gd name="T60" fmla="*/ 71 w 151"/>
                <a:gd name="T61" fmla="*/ 29 h 38"/>
                <a:gd name="T62" fmla="*/ 59 w 151"/>
                <a:gd name="T63" fmla="*/ 34 h 38"/>
                <a:gd name="T64" fmla="*/ 46 w 151"/>
                <a:gd name="T65" fmla="*/ 38 h 38"/>
                <a:gd name="T66" fmla="*/ 38 w 151"/>
                <a:gd name="T67" fmla="*/ 38 h 38"/>
                <a:gd name="T68" fmla="*/ 29 w 151"/>
                <a:gd name="T69" fmla="*/ 38 h 38"/>
                <a:gd name="T70" fmla="*/ 21 w 151"/>
                <a:gd name="T71" fmla="*/ 38 h 38"/>
                <a:gd name="T72" fmla="*/ 17 w 151"/>
                <a:gd name="T73" fmla="*/ 38 h 38"/>
                <a:gd name="T74" fmla="*/ 13 w 151"/>
                <a:gd name="T75" fmla="*/ 38 h 38"/>
                <a:gd name="T76" fmla="*/ 8 w 151"/>
                <a:gd name="T77" fmla="*/ 38 h 38"/>
                <a:gd name="T78" fmla="*/ 4 w 151"/>
                <a:gd name="T79" fmla="*/ 34 h 38"/>
                <a:gd name="T80" fmla="*/ 0 w 151"/>
                <a:gd name="T81" fmla="*/ 29 h 38"/>
                <a:gd name="T82" fmla="*/ 0 w 151"/>
                <a:gd name="T83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" h="38">
                  <a:moveTo>
                    <a:pt x="0" y="29"/>
                  </a:moveTo>
                  <a:lnTo>
                    <a:pt x="0" y="29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1" y="21"/>
                  </a:lnTo>
                  <a:lnTo>
                    <a:pt x="34" y="17"/>
                  </a:lnTo>
                  <a:lnTo>
                    <a:pt x="46" y="13"/>
                  </a:lnTo>
                  <a:lnTo>
                    <a:pt x="59" y="8"/>
                  </a:lnTo>
                  <a:lnTo>
                    <a:pt x="76" y="8"/>
                  </a:lnTo>
                  <a:lnTo>
                    <a:pt x="88" y="4"/>
                  </a:lnTo>
                  <a:lnTo>
                    <a:pt x="97" y="4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5" y="0"/>
                  </a:lnTo>
                  <a:lnTo>
                    <a:pt x="143" y="0"/>
                  </a:lnTo>
                  <a:lnTo>
                    <a:pt x="147" y="4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13"/>
                  </a:lnTo>
                  <a:lnTo>
                    <a:pt x="147" y="13"/>
                  </a:lnTo>
                  <a:lnTo>
                    <a:pt x="143" y="17"/>
                  </a:lnTo>
                  <a:lnTo>
                    <a:pt x="135" y="17"/>
                  </a:lnTo>
                  <a:lnTo>
                    <a:pt x="126" y="21"/>
                  </a:lnTo>
                  <a:lnTo>
                    <a:pt x="114" y="21"/>
                  </a:lnTo>
                  <a:lnTo>
                    <a:pt x="101" y="25"/>
                  </a:lnTo>
                  <a:lnTo>
                    <a:pt x="88" y="29"/>
                  </a:lnTo>
                  <a:lnTo>
                    <a:pt x="71" y="29"/>
                  </a:lnTo>
                  <a:lnTo>
                    <a:pt x="59" y="34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29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3" y="38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29"/>
                  </a:lnTo>
                  <a:lnTo>
                    <a:pt x="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1">
              <a:extLst>
                <a:ext uri="{FF2B5EF4-FFF2-40B4-BE49-F238E27FC236}">
                  <a16:creationId xmlns:a16="http://schemas.microsoft.com/office/drawing/2014/main" id="{0B80964E-9293-4329-BD72-9A77DF3C1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341" y="4012909"/>
              <a:ext cx="1364196" cy="452075"/>
            </a:xfrm>
            <a:custGeom>
              <a:avLst/>
              <a:gdLst>
                <a:gd name="T0" fmla="*/ 42 w 236"/>
                <a:gd name="T1" fmla="*/ 72 h 72"/>
                <a:gd name="T2" fmla="*/ 34 w 236"/>
                <a:gd name="T3" fmla="*/ 72 h 72"/>
                <a:gd name="T4" fmla="*/ 29 w 236"/>
                <a:gd name="T5" fmla="*/ 72 h 72"/>
                <a:gd name="T6" fmla="*/ 21 w 236"/>
                <a:gd name="T7" fmla="*/ 68 h 72"/>
                <a:gd name="T8" fmla="*/ 17 w 236"/>
                <a:gd name="T9" fmla="*/ 59 h 72"/>
                <a:gd name="T10" fmla="*/ 8 w 236"/>
                <a:gd name="T11" fmla="*/ 55 h 72"/>
                <a:gd name="T12" fmla="*/ 4 w 236"/>
                <a:gd name="T13" fmla="*/ 51 h 72"/>
                <a:gd name="T14" fmla="*/ 4 w 236"/>
                <a:gd name="T15" fmla="*/ 47 h 72"/>
                <a:gd name="T16" fmla="*/ 0 w 236"/>
                <a:gd name="T17" fmla="*/ 38 h 72"/>
                <a:gd name="T18" fmla="*/ 4 w 236"/>
                <a:gd name="T19" fmla="*/ 34 h 72"/>
                <a:gd name="T20" fmla="*/ 4 w 236"/>
                <a:gd name="T21" fmla="*/ 34 h 72"/>
                <a:gd name="T22" fmla="*/ 8 w 236"/>
                <a:gd name="T23" fmla="*/ 34 h 72"/>
                <a:gd name="T24" fmla="*/ 17 w 236"/>
                <a:gd name="T25" fmla="*/ 34 h 72"/>
                <a:gd name="T26" fmla="*/ 21 w 236"/>
                <a:gd name="T27" fmla="*/ 34 h 72"/>
                <a:gd name="T28" fmla="*/ 25 w 236"/>
                <a:gd name="T29" fmla="*/ 34 h 72"/>
                <a:gd name="T30" fmla="*/ 38 w 236"/>
                <a:gd name="T31" fmla="*/ 34 h 72"/>
                <a:gd name="T32" fmla="*/ 46 w 236"/>
                <a:gd name="T33" fmla="*/ 34 h 72"/>
                <a:gd name="T34" fmla="*/ 55 w 236"/>
                <a:gd name="T35" fmla="*/ 34 h 72"/>
                <a:gd name="T36" fmla="*/ 63 w 236"/>
                <a:gd name="T37" fmla="*/ 30 h 72"/>
                <a:gd name="T38" fmla="*/ 80 w 236"/>
                <a:gd name="T39" fmla="*/ 30 h 72"/>
                <a:gd name="T40" fmla="*/ 97 w 236"/>
                <a:gd name="T41" fmla="*/ 26 h 72"/>
                <a:gd name="T42" fmla="*/ 118 w 236"/>
                <a:gd name="T43" fmla="*/ 21 h 72"/>
                <a:gd name="T44" fmla="*/ 139 w 236"/>
                <a:gd name="T45" fmla="*/ 17 h 72"/>
                <a:gd name="T46" fmla="*/ 185 w 236"/>
                <a:gd name="T47" fmla="*/ 9 h 72"/>
                <a:gd name="T48" fmla="*/ 198 w 236"/>
                <a:gd name="T49" fmla="*/ 5 h 72"/>
                <a:gd name="T50" fmla="*/ 206 w 236"/>
                <a:gd name="T51" fmla="*/ 5 h 72"/>
                <a:gd name="T52" fmla="*/ 215 w 236"/>
                <a:gd name="T53" fmla="*/ 0 h 72"/>
                <a:gd name="T54" fmla="*/ 223 w 236"/>
                <a:gd name="T55" fmla="*/ 0 h 72"/>
                <a:gd name="T56" fmla="*/ 227 w 236"/>
                <a:gd name="T57" fmla="*/ 0 h 72"/>
                <a:gd name="T58" fmla="*/ 231 w 236"/>
                <a:gd name="T59" fmla="*/ 0 h 72"/>
                <a:gd name="T60" fmla="*/ 236 w 236"/>
                <a:gd name="T61" fmla="*/ 0 h 72"/>
                <a:gd name="T62" fmla="*/ 236 w 236"/>
                <a:gd name="T63" fmla="*/ 5 h 72"/>
                <a:gd name="T64" fmla="*/ 236 w 236"/>
                <a:gd name="T65" fmla="*/ 9 h 72"/>
                <a:gd name="T66" fmla="*/ 236 w 236"/>
                <a:gd name="T67" fmla="*/ 9 h 72"/>
                <a:gd name="T68" fmla="*/ 231 w 236"/>
                <a:gd name="T69" fmla="*/ 13 h 72"/>
                <a:gd name="T70" fmla="*/ 223 w 236"/>
                <a:gd name="T71" fmla="*/ 17 h 72"/>
                <a:gd name="T72" fmla="*/ 219 w 236"/>
                <a:gd name="T73" fmla="*/ 17 h 72"/>
                <a:gd name="T74" fmla="*/ 215 w 236"/>
                <a:gd name="T75" fmla="*/ 21 h 72"/>
                <a:gd name="T76" fmla="*/ 206 w 236"/>
                <a:gd name="T77" fmla="*/ 26 h 72"/>
                <a:gd name="T78" fmla="*/ 194 w 236"/>
                <a:gd name="T79" fmla="*/ 30 h 72"/>
                <a:gd name="T80" fmla="*/ 181 w 236"/>
                <a:gd name="T81" fmla="*/ 34 h 72"/>
                <a:gd name="T82" fmla="*/ 164 w 236"/>
                <a:gd name="T83" fmla="*/ 38 h 72"/>
                <a:gd name="T84" fmla="*/ 147 w 236"/>
                <a:gd name="T85" fmla="*/ 42 h 72"/>
                <a:gd name="T86" fmla="*/ 130 w 236"/>
                <a:gd name="T87" fmla="*/ 51 h 72"/>
                <a:gd name="T88" fmla="*/ 109 w 236"/>
                <a:gd name="T89" fmla="*/ 55 h 72"/>
                <a:gd name="T90" fmla="*/ 93 w 236"/>
                <a:gd name="T91" fmla="*/ 59 h 72"/>
                <a:gd name="T92" fmla="*/ 80 w 236"/>
                <a:gd name="T93" fmla="*/ 64 h 72"/>
                <a:gd name="T94" fmla="*/ 67 w 236"/>
                <a:gd name="T95" fmla="*/ 68 h 72"/>
                <a:gd name="T96" fmla="*/ 55 w 236"/>
                <a:gd name="T97" fmla="*/ 72 h 72"/>
                <a:gd name="T98" fmla="*/ 50 w 236"/>
                <a:gd name="T99" fmla="*/ 72 h 72"/>
                <a:gd name="T100" fmla="*/ 42 w 236"/>
                <a:gd name="T101" fmla="*/ 72 h 72"/>
                <a:gd name="T102" fmla="*/ 42 w 236"/>
                <a:gd name="T103" fmla="*/ 72 h 72"/>
                <a:gd name="T104" fmla="*/ 42 w 236"/>
                <a:gd name="T10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6" h="72">
                  <a:moveTo>
                    <a:pt x="42" y="72"/>
                  </a:moveTo>
                  <a:lnTo>
                    <a:pt x="34" y="72"/>
                  </a:lnTo>
                  <a:lnTo>
                    <a:pt x="29" y="72"/>
                  </a:lnTo>
                  <a:lnTo>
                    <a:pt x="21" y="68"/>
                  </a:lnTo>
                  <a:lnTo>
                    <a:pt x="17" y="59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8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55" y="34"/>
                  </a:lnTo>
                  <a:lnTo>
                    <a:pt x="63" y="30"/>
                  </a:lnTo>
                  <a:lnTo>
                    <a:pt x="80" y="30"/>
                  </a:lnTo>
                  <a:lnTo>
                    <a:pt x="97" y="26"/>
                  </a:lnTo>
                  <a:lnTo>
                    <a:pt x="118" y="21"/>
                  </a:lnTo>
                  <a:lnTo>
                    <a:pt x="139" y="17"/>
                  </a:lnTo>
                  <a:lnTo>
                    <a:pt x="185" y="9"/>
                  </a:lnTo>
                  <a:lnTo>
                    <a:pt x="198" y="5"/>
                  </a:lnTo>
                  <a:lnTo>
                    <a:pt x="206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6" y="0"/>
                  </a:lnTo>
                  <a:lnTo>
                    <a:pt x="236" y="5"/>
                  </a:lnTo>
                  <a:lnTo>
                    <a:pt x="236" y="9"/>
                  </a:lnTo>
                  <a:lnTo>
                    <a:pt x="236" y="9"/>
                  </a:lnTo>
                  <a:lnTo>
                    <a:pt x="231" y="13"/>
                  </a:lnTo>
                  <a:lnTo>
                    <a:pt x="223" y="17"/>
                  </a:lnTo>
                  <a:lnTo>
                    <a:pt x="219" y="17"/>
                  </a:lnTo>
                  <a:lnTo>
                    <a:pt x="215" y="21"/>
                  </a:lnTo>
                  <a:lnTo>
                    <a:pt x="206" y="26"/>
                  </a:lnTo>
                  <a:lnTo>
                    <a:pt x="194" y="30"/>
                  </a:lnTo>
                  <a:lnTo>
                    <a:pt x="181" y="34"/>
                  </a:lnTo>
                  <a:lnTo>
                    <a:pt x="164" y="38"/>
                  </a:lnTo>
                  <a:lnTo>
                    <a:pt x="147" y="42"/>
                  </a:lnTo>
                  <a:lnTo>
                    <a:pt x="130" y="51"/>
                  </a:lnTo>
                  <a:lnTo>
                    <a:pt x="109" y="55"/>
                  </a:lnTo>
                  <a:lnTo>
                    <a:pt x="93" y="59"/>
                  </a:lnTo>
                  <a:lnTo>
                    <a:pt x="80" y="64"/>
                  </a:lnTo>
                  <a:lnTo>
                    <a:pt x="67" y="68"/>
                  </a:lnTo>
                  <a:lnTo>
                    <a:pt x="55" y="72"/>
                  </a:lnTo>
                  <a:lnTo>
                    <a:pt x="50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2">
              <a:extLst>
                <a:ext uri="{FF2B5EF4-FFF2-40B4-BE49-F238E27FC236}">
                  <a16:creationId xmlns:a16="http://schemas.microsoft.com/office/drawing/2014/main" id="{6EEE4365-53F8-4A18-A3F2-7D406BF34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83" y="3485489"/>
              <a:ext cx="121392" cy="690670"/>
            </a:xfrm>
            <a:custGeom>
              <a:avLst/>
              <a:gdLst>
                <a:gd name="T0" fmla="*/ 0 w 21"/>
                <a:gd name="T1" fmla="*/ 0 h 110"/>
                <a:gd name="T2" fmla="*/ 9 w 21"/>
                <a:gd name="T3" fmla="*/ 4 h 110"/>
                <a:gd name="T4" fmla="*/ 13 w 21"/>
                <a:gd name="T5" fmla="*/ 9 h 110"/>
                <a:gd name="T6" fmla="*/ 21 w 21"/>
                <a:gd name="T7" fmla="*/ 13 h 110"/>
                <a:gd name="T8" fmla="*/ 21 w 21"/>
                <a:gd name="T9" fmla="*/ 13 h 110"/>
                <a:gd name="T10" fmla="*/ 21 w 21"/>
                <a:gd name="T11" fmla="*/ 17 h 110"/>
                <a:gd name="T12" fmla="*/ 21 w 21"/>
                <a:gd name="T13" fmla="*/ 21 h 110"/>
                <a:gd name="T14" fmla="*/ 21 w 21"/>
                <a:gd name="T15" fmla="*/ 26 h 110"/>
                <a:gd name="T16" fmla="*/ 17 w 21"/>
                <a:gd name="T17" fmla="*/ 30 h 110"/>
                <a:gd name="T18" fmla="*/ 17 w 21"/>
                <a:gd name="T19" fmla="*/ 34 h 110"/>
                <a:gd name="T20" fmla="*/ 17 w 21"/>
                <a:gd name="T21" fmla="*/ 42 h 110"/>
                <a:gd name="T22" fmla="*/ 17 w 21"/>
                <a:gd name="T23" fmla="*/ 51 h 110"/>
                <a:gd name="T24" fmla="*/ 17 w 21"/>
                <a:gd name="T25" fmla="*/ 59 h 110"/>
                <a:gd name="T26" fmla="*/ 17 w 21"/>
                <a:gd name="T27" fmla="*/ 68 h 110"/>
                <a:gd name="T28" fmla="*/ 13 w 21"/>
                <a:gd name="T29" fmla="*/ 80 h 110"/>
                <a:gd name="T30" fmla="*/ 13 w 21"/>
                <a:gd name="T31" fmla="*/ 93 h 110"/>
                <a:gd name="T32" fmla="*/ 13 w 21"/>
                <a:gd name="T33" fmla="*/ 110 h 110"/>
                <a:gd name="T34" fmla="*/ 4 w 21"/>
                <a:gd name="T35" fmla="*/ 110 h 110"/>
                <a:gd name="T36" fmla="*/ 4 w 21"/>
                <a:gd name="T37" fmla="*/ 80 h 110"/>
                <a:gd name="T38" fmla="*/ 4 w 21"/>
                <a:gd name="T39" fmla="*/ 51 h 110"/>
                <a:gd name="T40" fmla="*/ 0 w 21"/>
                <a:gd name="T41" fmla="*/ 21 h 110"/>
                <a:gd name="T42" fmla="*/ 0 w 21"/>
                <a:gd name="T43" fmla="*/ 0 h 110"/>
                <a:gd name="T44" fmla="*/ 0 w 21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10">
                  <a:moveTo>
                    <a:pt x="0" y="0"/>
                  </a:moveTo>
                  <a:lnTo>
                    <a:pt x="9" y="4"/>
                  </a:lnTo>
                  <a:lnTo>
                    <a:pt x="13" y="9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7"/>
                  </a:lnTo>
                  <a:lnTo>
                    <a:pt x="21" y="21"/>
                  </a:lnTo>
                  <a:lnTo>
                    <a:pt x="21" y="26"/>
                  </a:lnTo>
                  <a:lnTo>
                    <a:pt x="17" y="30"/>
                  </a:lnTo>
                  <a:lnTo>
                    <a:pt x="17" y="34"/>
                  </a:lnTo>
                  <a:lnTo>
                    <a:pt x="17" y="42"/>
                  </a:lnTo>
                  <a:lnTo>
                    <a:pt x="17" y="51"/>
                  </a:lnTo>
                  <a:lnTo>
                    <a:pt x="17" y="59"/>
                  </a:lnTo>
                  <a:lnTo>
                    <a:pt x="17" y="68"/>
                  </a:lnTo>
                  <a:lnTo>
                    <a:pt x="13" y="80"/>
                  </a:lnTo>
                  <a:lnTo>
                    <a:pt x="13" y="93"/>
                  </a:lnTo>
                  <a:lnTo>
                    <a:pt x="13" y="110"/>
                  </a:lnTo>
                  <a:lnTo>
                    <a:pt x="4" y="110"/>
                  </a:lnTo>
                  <a:lnTo>
                    <a:pt x="4" y="80"/>
                  </a:lnTo>
                  <a:lnTo>
                    <a:pt x="4" y="5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3">
              <a:extLst>
                <a:ext uri="{FF2B5EF4-FFF2-40B4-BE49-F238E27FC236}">
                  <a16:creationId xmlns:a16="http://schemas.microsoft.com/office/drawing/2014/main" id="{AEE2B73D-32BC-4395-B535-2874896FB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903" y="2958068"/>
              <a:ext cx="271685" cy="1136468"/>
            </a:xfrm>
            <a:custGeom>
              <a:avLst/>
              <a:gdLst>
                <a:gd name="T0" fmla="*/ 47 w 47"/>
                <a:gd name="T1" fmla="*/ 17 h 181"/>
                <a:gd name="T2" fmla="*/ 47 w 47"/>
                <a:gd name="T3" fmla="*/ 17 h 181"/>
                <a:gd name="T4" fmla="*/ 47 w 47"/>
                <a:gd name="T5" fmla="*/ 21 h 181"/>
                <a:gd name="T6" fmla="*/ 47 w 47"/>
                <a:gd name="T7" fmla="*/ 30 h 181"/>
                <a:gd name="T8" fmla="*/ 47 w 47"/>
                <a:gd name="T9" fmla="*/ 34 h 181"/>
                <a:gd name="T10" fmla="*/ 47 w 47"/>
                <a:gd name="T11" fmla="*/ 46 h 181"/>
                <a:gd name="T12" fmla="*/ 47 w 47"/>
                <a:gd name="T13" fmla="*/ 55 h 181"/>
                <a:gd name="T14" fmla="*/ 47 w 47"/>
                <a:gd name="T15" fmla="*/ 67 h 181"/>
                <a:gd name="T16" fmla="*/ 47 w 47"/>
                <a:gd name="T17" fmla="*/ 84 h 181"/>
                <a:gd name="T18" fmla="*/ 47 w 47"/>
                <a:gd name="T19" fmla="*/ 97 h 181"/>
                <a:gd name="T20" fmla="*/ 47 w 47"/>
                <a:gd name="T21" fmla="*/ 110 h 181"/>
                <a:gd name="T22" fmla="*/ 47 w 47"/>
                <a:gd name="T23" fmla="*/ 122 h 181"/>
                <a:gd name="T24" fmla="*/ 47 w 47"/>
                <a:gd name="T25" fmla="*/ 135 h 181"/>
                <a:gd name="T26" fmla="*/ 47 w 47"/>
                <a:gd name="T27" fmla="*/ 143 h 181"/>
                <a:gd name="T28" fmla="*/ 47 w 47"/>
                <a:gd name="T29" fmla="*/ 152 h 181"/>
                <a:gd name="T30" fmla="*/ 42 w 47"/>
                <a:gd name="T31" fmla="*/ 156 h 181"/>
                <a:gd name="T32" fmla="*/ 42 w 47"/>
                <a:gd name="T33" fmla="*/ 160 h 181"/>
                <a:gd name="T34" fmla="*/ 38 w 47"/>
                <a:gd name="T35" fmla="*/ 168 h 181"/>
                <a:gd name="T36" fmla="*/ 38 w 47"/>
                <a:gd name="T37" fmla="*/ 177 h 181"/>
                <a:gd name="T38" fmla="*/ 34 w 47"/>
                <a:gd name="T39" fmla="*/ 177 h 181"/>
                <a:gd name="T40" fmla="*/ 30 w 47"/>
                <a:gd name="T41" fmla="*/ 181 h 181"/>
                <a:gd name="T42" fmla="*/ 26 w 47"/>
                <a:gd name="T43" fmla="*/ 177 h 181"/>
                <a:gd name="T44" fmla="*/ 21 w 47"/>
                <a:gd name="T45" fmla="*/ 177 h 181"/>
                <a:gd name="T46" fmla="*/ 17 w 47"/>
                <a:gd name="T47" fmla="*/ 168 h 181"/>
                <a:gd name="T48" fmla="*/ 13 w 47"/>
                <a:gd name="T49" fmla="*/ 160 h 181"/>
                <a:gd name="T50" fmla="*/ 13 w 47"/>
                <a:gd name="T51" fmla="*/ 152 h 181"/>
                <a:gd name="T52" fmla="*/ 9 w 47"/>
                <a:gd name="T53" fmla="*/ 143 h 181"/>
                <a:gd name="T54" fmla="*/ 13 w 47"/>
                <a:gd name="T55" fmla="*/ 131 h 181"/>
                <a:gd name="T56" fmla="*/ 13 w 47"/>
                <a:gd name="T57" fmla="*/ 118 h 181"/>
                <a:gd name="T58" fmla="*/ 17 w 47"/>
                <a:gd name="T59" fmla="*/ 93 h 181"/>
                <a:gd name="T60" fmla="*/ 17 w 47"/>
                <a:gd name="T61" fmla="*/ 84 h 181"/>
                <a:gd name="T62" fmla="*/ 17 w 47"/>
                <a:gd name="T63" fmla="*/ 76 h 181"/>
                <a:gd name="T64" fmla="*/ 17 w 47"/>
                <a:gd name="T65" fmla="*/ 59 h 181"/>
                <a:gd name="T66" fmla="*/ 13 w 47"/>
                <a:gd name="T67" fmla="*/ 42 h 181"/>
                <a:gd name="T68" fmla="*/ 13 w 47"/>
                <a:gd name="T69" fmla="*/ 34 h 181"/>
                <a:gd name="T70" fmla="*/ 13 w 47"/>
                <a:gd name="T71" fmla="*/ 25 h 181"/>
                <a:gd name="T72" fmla="*/ 9 w 47"/>
                <a:gd name="T73" fmla="*/ 21 h 181"/>
                <a:gd name="T74" fmla="*/ 4 w 47"/>
                <a:gd name="T75" fmla="*/ 17 h 181"/>
                <a:gd name="T76" fmla="*/ 4 w 47"/>
                <a:gd name="T77" fmla="*/ 13 h 181"/>
                <a:gd name="T78" fmla="*/ 0 w 47"/>
                <a:gd name="T79" fmla="*/ 9 h 181"/>
                <a:gd name="T80" fmla="*/ 0 w 47"/>
                <a:gd name="T81" fmla="*/ 9 h 181"/>
                <a:gd name="T82" fmla="*/ 4 w 47"/>
                <a:gd name="T83" fmla="*/ 4 h 181"/>
                <a:gd name="T84" fmla="*/ 4 w 47"/>
                <a:gd name="T85" fmla="*/ 0 h 181"/>
                <a:gd name="T86" fmla="*/ 9 w 47"/>
                <a:gd name="T87" fmla="*/ 0 h 181"/>
                <a:gd name="T88" fmla="*/ 17 w 47"/>
                <a:gd name="T89" fmla="*/ 0 h 181"/>
                <a:gd name="T90" fmla="*/ 26 w 47"/>
                <a:gd name="T91" fmla="*/ 4 h 181"/>
                <a:gd name="T92" fmla="*/ 34 w 47"/>
                <a:gd name="T93" fmla="*/ 4 h 181"/>
                <a:gd name="T94" fmla="*/ 38 w 47"/>
                <a:gd name="T95" fmla="*/ 9 h 181"/>
                <a:gd name="T96" fmla="*/ 42 w 47"/>
                <a:gd name="T97" fmla="*/ 13 h 181"/>
                <a:gd name="T98" fmla="*/ 47 w 47"/>
                <a:gd name="T99" fmla="*/ 17 h 181"/>
                <a:gd name="T100" fmla="*/ 47 w 47"/>
                <a:gd name="T101" fmla="*/ 1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181">
                  <a:moveTo>
                    <a:pt x="47" y="17"/>
                  </a:moveTo>
                  <a:lnTo>
                    <a:pt x="47" y="17"/>
                  </a:lnTo>
                  <a:lnTo>
                    <a:pt x="47" y="21"/>
                  </a:lnTo>
                  <a:lnTo>
                    <a:pt x="47" y="30"/>
                  </a:lnTo>
                  <a:lnTo>
                    <a:pt x="47" y="34"/>
                  </a:lnTo>
                  <a:lnTo>
                    <a:pt x="47" y="46"/>
                  </a:lnTo>
                  <a:lnTo>
                    <a:pt x="47" y="55"/>
                  </a:lnTo>
                  <a:lnTo>
                    <a:pt x="47" y="67"/>
                  </a:lnTo>
                  <a:lnTo>
                    <a:pt x="47" y="84"/>
                  </a:lnTo>
                  <a:lnTo>
                    <a:pt x="47" y="97"/>
                  </a:lnTo>
                  <a:lnTo>
                    <a:pt x="47" y="110"/>
                  </a:lnTo>
                  <a:lnTo>
                    <a:pt x="47" y="122"/>
                  </a:lnTo>
                  <a:lnTo>
                    <a:pt x="47" y="135"/>
                  </a:lnTo>
                  <a:lnTo>
                    <a:pt x="47" y="143"/>
                  </a:lnTo>
                  <a:lnTo>
                    <a:pt x="47" y="152"/>
                  </a:lnTo>
                  <a:lnTo>
                    <a:pt x="42" y="156"/>
                  </a:lnTo>
                  <a:lnTo>
                    <a:pt x="42" y="160"/>
                  </a:lnTo>
                  <a:lnTo>
                    <a:pt x="38" y="168"/>
                  </a:lnTo>
                  <a:lnTo>
                    <a:pt x="38" y="177"/>
                  </a:lnTo>
                  <a:lnTo>
                    <a:pt x="34" y="177"/>
                  </a:lnTo>
                  <a:lnTo>
                    <a:pt x="30" y="181"/>
                  </a:lnTo>
                  <a:lnTo>
                    <a:pt x="26" y="177"/>
                  </a:lnTo>
                  <a:lnTo>
                    <a:pt x="21" y="177"/>
                  </a:lnTo>
                  <a:lnTo>
                    <a:pt x="17" y="168"/>
                  </a:lnTo>
                  <a:lnTo>
                    <a:pt x="13" y="160"/>
                  </a:lnTo>
                  <a:lnTo>
                    <a:pt x="13" y="152"/>
                  </a:lnTo>
                  <a:lnTo>
                    <a:pt x="9" y="143"/>
                  </a:lnTo>
                  <a:lnTo>
                    <a:pt x="13" y="131"/>
                  </a:lnTo>
                  <a:lnTo>
                    <a:pt x="13" y="118"/>
                  </a:lnTo>
                  <a:lnTo>
                    <a:pt x="17" y="93"/>
                  </a:lnTo>
                  <a:lnTo>
                    <a:pt x="17" y="84"/>
                  </a:lnTo>
                  <a:lnTo>
                    <a:pt x="17" y="76"/>
                  </a:lnTo>
                  <a:lnTo>
                    <a:pt x="17" y="59"/>
                  </a:lnTo>
                  <a:lnTo>
                    <a:pt x="13" y="42"/>
                  </a:lnTo>
                  <a:lnTo>
                    <a:pt x="13" y="34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2" y="13"/>
                  </a:lnTo>
                  <a:lnTo>
                    <a:pt x="47" y="17"/>
                  </a:lnTo>
                  <a:lnTo>
                    <a:pt x="47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4">
              <a:extLst>
                <a:ext uri="{FF2B5EF4-FFF2-40B4-BE49-F238E27FC236}">
                  <a16:creationId xmlns:a16="http://schemas.microsoft.com/office/drawing/2014/main" id="{8F49ECD3-7BA2-43E1-BA91-F156188BC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196" y="2512270"/>
              <a:ext cx="630076" cy="2266655"/>
            </a:xfrm>
            <a:custGeom>
              <a:avLst/>
              <a:gdLst>
                <a:gd name="T0" fmla="*/ 46 w 109"/>
                <a:gd name="T1" fmla="*/ 298 h 361"/>
                <a:gd name="T2" fmla="*/ 63 w 109"/>
                <a:gd name="T3" fmla="*/ 298 h 361"/>
                <a:gd name="T4" fmla="*/ 67 w 109"/>
                <a:gd name="T5" fmla="*/ 298 h 361"/>
                <a:gd name="T6" fmla="*/ 71 w 109"/>
                <a:gd name="T7" fmla="*/ 290 h 361"/>
                <a:gd name="T8" fmla="*/ 71 w 109"/>
                <a:gd name="T9" fmla="*/ 269 h 361"/>
                <a:gd name="T10" fmla="*/ 71 w 109"/>
                <a:gd name="T11" fmla="*/ 239 h 361"/>
                <a:gd name="T12" fmla="*/ 71 w 109"/>
                <a:gd name="T13" fmla="*/ 202 h 361"/>
                <a:gd name="T14" fmla="*/ 71 w 109"/>
                <a:gd name="T15" fmla="*/ 185 h 361"/>
                <a:gd name="T16" fmla="*/ 71 w 109"/>
                <a:gd name="T17" fmla="*/ 147 h 361"/>
                <a:gd name="T18" fmla="*/ 71 w 109"/>
                <a:gd name="T19" fmla="*/ 105 h 361"/>
                <a:gd name="T20" fmla="*/ 67 w 109"/>
                <a:gd name="T21" fmla="*/ 80 h 361"/>
                <a:gd name="T22" fmla="*/ 67 w 109"/>
                <a:gd name="T23" fmla="*/ 59 h 361"/>
                <a:gd name="T24" fmla="*/ 67 w 109"/>
                <a:gd name="T25" fmla="*/ 46 h 361"/>
                <a:gd name="T26" fmla="*/ 63 w 109"/>
                <a:gd name="T27" fmla="*/ 33 h 361"/>
                <a:gd name="T28" fmla="*/ 58 w 109"/>
                <a:gd name="T29" fmla="*/ 16 h 361"/>
                <a:gd name="T30" fmla="*/ 54 w 109"/>
                <a:gd name="T31" fmla="*/ 8 h 361"/>
                <a:gd name="T32" fmla="*/ 54 w 109"/>
                <a:gd name="T33" fmla="*/ 4 h 361"/>
                <a:gd name="T34" fmla="*/ 63 w 109"/>
                <a:gd name="T35" fmla="*/ 0 h 361"/>
                <a:gd name="T36" fmla="*/ 71 w 109"/>
                <a:gd name="T37" fmla="*/ 0 h 361"/>
                <a:gd name="T38" fmla="*/ 96 w 109"/>
                <a:gd name="T39" fmla="*/ 12 h 361"/>
                <a:gd name="T40" fmla="*/ 105 w 109"/>
                <a:gd name="T41" fmla="*/ 21 h 361"/>
                <a:gd name="T42" fmla="*/ 109 w 109"/>
                <a:gd name="T43" fmla="*/ 25 h 361"/>
                <a:gd name="T44" fmla="*/ 105 w 109"/>
                <a:gd name="T45" fmla="*/ 33 h 361"/>
                <a:gd name="T46" fmla="*/ 101 w 109"/>
                <a:gd name="T47" fmla="*/ 42 h 361"/>
                <a:gd name="T48" fmla="*/ 101 w 109"/>
                <a:gd name="T49" fmla="*/ 63 h 361"/>
                <a:gd name="T50" fmla="*/ 101 w 109"/>
                <a:gd name="T51" fmla="*/ 80 h 361"/>
                <a:gd name="T52" fmla="*/ 101 w 109"/>
                <a:gd name="T53" fmla="*/ 105 h 361"/>
                <a:gd name="T54" fmla="*/ 101 w 109"/>
                <a:gd name="T55" fmla="*/ 138 h 361"/>
                <a:gd name="T56" fmla="*/ 105 w 109"/>
                <a:gd name="T57" fmla="*/ 185 h 361"/>
                <a:gd name="T58" fmla="*/ 105 w 109"/>
                <a:gd name="T59" fmla="*/ 227 h 361"/>
                <a:gd name="T60" fmla="*/ 105 w 109"/>
                <a:gd name="T61" fmla="*/ 260 h 361"/>
                <a:gd name="T62" fmla="*/ 109 w 109"/>
                <a:gd name="T63" fmla="*/ 281 h 361"/>
                <a:gd name="T64" fmla="*/ 109 w 109"/>
                <a:gd name="T65" fmla="*/ 294 h 361"/>
                <a:gd name="T66" fmla="*/ 105 w 109"/>
                <a:gd name="T67" fmla="*/ 328 h 361"/>
                <a:gd name="T68" fmla="*/ 101 w 109"/>
                <a:gd name="T69" fmla="*/ 336 h 361"/>
                <a:gd name="T70" fmla="*/ 84 w 109"/>
                <a:gd name="T71" fmla="*/ 353 h 361"/>
                <a:gd name="T72" fmla="*/ 75 w 109"/>
                <a:gd name="T73" fmla="*/ 361 h 361"/>
                <a:gd name="T74" fmla="*/ 67 w 109"/>
                <a:gd name="T75" fmla="*/ 361 h 361"/>
                <a:gd name="T76" fmla="*/ 58 w 109"/>
                <a:gd name="T77" fmla="*/ 353 h 361"/>
                <a:gd name="T78" fmla="*/ 54 w 109"/>
                <a:gd name="T79" fmla="*/ 340 h 361"/>
                <a:gd name="T80" fmla="*/ 37 w 109"/>
                <a:gd name="T81" fmla="*/ 324 h 361"/>
                <a:gd name="T82" fmla="*/ 12 w 109"/>
                <a:gd name="T83" fmla="*/ 311 h 361"/>
                <a:gd name="T84" fmla="*/ 0 w 109"/>
                <a:gd name="T85" fmla="*/ 298 h 361"/>
                <a:gd name="T86" fmla="*/ 0 w 109"/>
                <a:gd name="T87" fmla="*/ 290 h 361"/>
                <a:gd name="T88" fmla="*/ 16 w 109"/>
                <a:gd name="T89" fmla="*/ 294 h 361"/>
                <a:gd name="T90" fmla="*/ 29 w 109"/>
                <a:gd name="T91" fmla="*/ 29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361">
                  <a:moveTo>
                    <a:pt x="29" y="294"/>
                  </a:moveTo>
                  <a:lnTo>
                    <a:pt x="46" y="298"/>
                  </a:lnTo>
                  <a:lnTo>
                    <a:pt x="58" y="298"/>
                  </a:lnTo>
                  <a:lnTo>
                    <a:pt x="63" y="298"/>
                  </a:lnTo>
                  <a:lnTo>
                    <a:pt x="67" y="298"/>
                  </a:lnTo>
                  <a:lnTo>
                    <a:pt x="67" y="298"/>
                  </a:lnTo>
                  <a:lnTo>
                    <a:pt x="67" y="294"/>
                  </a:lnTo>
                  <a:lnTo>
                    <a:pt x="71" y="290"/>
                  </a:lnTo>
                  <a:lnTo>
                    <a:pt x="71" y="281"/>
                  </a:lnTo>
                  <a:lnTo>
                    <a:pt x="71" y="269"/>
                  </a:lnTo>
                  <a:lnTo>
                    <a:pt x="71" y="256"/>
                  </a:lnTo>
                  <a:lnTo>
                    <a:pt x="71" y="239"/>
                  </a:lnTo>
                  <a:lnTo>
                    <a:pt x="71" y="210"/>
                  </a:lnTo>
                  <a:lnTo>
                    <a:pt x="71" y="202"/>
                  </a:lnTo>
                  <a:lnTo>
                    <a:pt x="71" y="193"/>
                  </a:lnTo>
                  <a:lnTo>
                    <a:pt x="71" y="185"/>
                  </a:lnTo>
                  <a:lnTo>
                    <a:pt x="71" y="172"/>
                  </a:lnTo>
                  <a:lnTo>
                    <a:pt x="71" y="147"/>
                  </a:lnTo>
                  <a:lnTo>
                    <a:pt x="71" y="117"/>
                  </a:lnTo>
                  <a:lnTo>
                    <a:pt x="71" y="105"/>
                  </a:lnTo>
                  <a:lnTo>
                    <a:pt x="71" y="92"/>
                  </a:lnTo>
                  <a:lnTo>
                    <a:pt x="67" y="80"/>
                  </a:lnTo>
                  <a:lnTo>
                    <a:pt x="67" y="71"/>
                  </a:lnTo>
                  <a:lnTo>
                    <a:pt x="67" y="59"/>
                  </a:lnTo>
                  <a:lnTo>
                    <a:pt x="67" y="54"/>
                  </a:lnTo>
                  <a:lnTo>
                    <a:pt x="67" y="46"/>
                  </a:lnTo>
                  <a:lnTo>
                    <a:pt x="67" y="42"/>
                  </a:lnTo>
                  <a:lnTo>
                    <a:pt x="63" y="33"/>
                  </a:lnTo>
                  <a:lnTo>
                    <a:pt x="63" y="29"/>
                  </a:lnTo>
                  <a:lnTo>
                    <a:pt x="58" y="16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4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84" y="8"/>
                  </a:lnTo>
                  <a:lnTo>
                    <a:pt x="96" y="12"/>
                  </a:lnTo>
                  <a:lnTo>
                    <a:pt x="101" y="16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9" y="25"/>
                  </a:lnTo>
                  <a:lnTo>
                    <a:pt x="105" y="29"/>
                  </a:lnTo>
                  <a:lnTo>
                    <a:pt x="105" y="33"/>
                  </a:lnTo>
                  <a:lnTo>
                    <a:pt x="101" y="38"/>
                  </a:lnTo>
                  <a:lnTo>
                    <a:pt x="101" y="42"/>
                  </a:lnTo>
                  <a:lnTo>
                    <a:pt x="101" y="50"/>
                  </a:lnTo>
                  <a:lnTo>
                    <a:pt x="101" y="63"/>
                  </a:lnTo>
                  <a:lnTo>
                    <a:pt x="101" y="71"/>
                  </a:lnTo>
                  <a:lnTo>
                    <a:pt x="101" y="80"/>
                  </a:lnTo>
                  <a:lnTo>
                    <a:pt x="101" y="92"/>
                  </a:lnTo>
                  <a:lnTo>
                    <a:pt x="101" y="105"/>
                  </a:lnTo>
                  <a:lnTo>
                    <a:pt x="101" y="122"/>
                  </a:lnTo>
                  <a:lnTo>
                    <a:pt x="101" y="138"/>
                  </a:lnTo>
                  <a:lnTo>
                    <a:pt x="105" y="159"/>
                  </a:lnTo>
                  <a:lnTo>
                    <a:pt x="105" y="185"/>
                  </a:lnTo>
                  <a:lnTo>
                    <a:pt x="105" y="206"/>
                  </a:lnTo>
                  <a:lnTo>
                    <a:pt x="105" y="227"/>
                  </a:lnTo>
                  <a:lnTo>
                    <a:pt x="105" y="244"/>
                  </a:lnTo>
                  <a:lnTo>
                    <a:pt x="105" y="260"/>
                  </a:lnTo>
                  <a:lnTo>
                    <a:pt x="105" y="273"/>
                  </a:lnTo>
                  <a:lnTo>
                    <a:pt x="109" y="281"/>
                  </a:lnTo>
                  <a:lnTo>
                    <a:pt x="109" y="290"/>
                  </a:lnTo>
                  <a:lnTo>
                    <a:pt x="109" y="294"/>
                  </a:lnTo>
                  <a:lnTo>
                    <a:pt x="105" y="311"/>
                  </a:lnTo>
                  <a:lnTo>
                    <a:pt x="105" y="328"/>
                  </a:lnTo>
                  <a:lnTo>
                    <a:pt x="101" y="332"/>
                  </a:lnTo>
                  <a:lnTo>
                    <a:pt x="101" y="336"/>
                  </a:lnTo>
                  <a:lnTo>
                    <a:pt x="88" y="349"/>
                  </a:lnTo>
                  <a:lnTo>
                    <a:pt x="84" y="353"/>
                  </a:lnTo>
                  <a:lnTo>
                    <a:pt x="79" y="357"/>
                  </a:lnTo>
                  <a:lnTo>
                    <a:pt x="75" y="361"/>
                  </a:lnTo>
                  <a:lnTo>
                    <a:pt x="71" y="361"/>
                  </a:lnTo>
                  <a:lnTo>
                    <a:pt x="67" y="361"/>
                  </a:lnTo>
                  <a:lnTo>
                    <a:pt x="63" y="357"/>
                  </a:lnTo>
                  <a:lnTo>
                    <a:pt x="58" y="353"/>
                  </a:lnTo>
                  <a:lnTo>
                    <a:pt x="58" y="349"/>
                  </a:lnTo>
                  <a:lnTo>
                    <a:pt x="54" y="340"/>
                  </a:lnTo>
                  <a:lnTo>
                    <a:pt x="46" y="332"/>
                  </a:lnTo>
                  <a:lnTo>
                    <a:pt x="37" y="324"/>
                  </a:lnTo>
                  <a:lnTo>
                    <a:pt x="25" y="315"/>
                  </a:lnTo>
                  <a:lnTo>
                    <a:pt x="12" y="311"/>
                  </a:lnTo>
                  <a:lnTo>
                    <a:pt x="4" y="303"/>
                  </a:lnTo>
                  <a:lnTo>
                    <a:pt x="0" y="298"/>
                  </a:lnTo>
                  <a:lnTo>
                    <a:pt x="0" y="294"/>
                  </a:lnTo>
                  <a:lnTo>
                    <a:pt x="0" y="290"/>
                  </a:lnTo>
                  <a:lnTo>
                    <a:pt x="8" y="290"/>
                  </a:lnTo>
                  <a:lnTo>
                    <a:pt x="16" y="294"/>
                  </a:lnTo>
                  <a:lnTo>
                    <a:pt x="29" y="294"/>
                  </a:lnTo>
                  <a:lnTo>
                    <a:pt x="29" y="29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4573038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FB38E566-C33D-4B15-A2B3-BC9CBED3E7A2}"/>
              </a:ext>
            </a:extLst>
          </p:cNvPr>
          <p:cNvGrpSpPr/>
          <p:nvPr/>
        </p:nvGrpSpPr>
        <p:grpSpPr>
          <a:xfrm>
            <a:off x="3211533" y="2358460"/>
            <a:ext cx="2433589" cy="2141079"/>
            <a:chOff x="3772242" y="3112520"/>
            <a:chExt cx="2433589" cy="2141079"/>
          </a:xfrm>
        </p:grpSpPr>
        <p:sp>
          <p:nvSpPr>
            <p:cNvPr id="3" name="Freeform 125">
              <a:extLst>
                <a:ext uri="{FF2B5EF4-FFF2-40B4-BE49-F238E27FC236}">
                  <a16:creationId xmlns:a16="http://schemas.microsoft.com/office/drawing/2014/main" id="{85F0C4EB-7466-4B8D-A617-351409550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242" y="3457853"/>
              <a:ext cx="265903" cy="1663889"/>
            </a:xfrm>
            <a:custGeom>
              <a:avLst/>
              <a:gdLst>
                <a:gd name="T0" fmla="*/ 4 w 46"/>
                <a:gd name="T1" fmla="*/ 0 h 265"/>
                <a:gd name="T2" fmla="*/ 4 w 46"/>
                <a:gd name="T3" fmla="*/ 0 h 265"/>
                <a:gd name="T4" fmla="*/ 8 w 46"/>
                <a:gd name="T5" fmla="*/ 0 h 265"/>
                <a:gd name="T6" fmla="*/ 13 w 46"/>
                <a:gd name="T7" fmla="*/ 0 h 265"/>
                <a:gd name="T8" fmla="*/ 17 w 46"/>
                <a:gd name="T9" fmla="*/ 0 h 265"/>
                <a:gd name="T10" fmla="*/ 21 w 46"/>
                <a:gd name="T11" fmla="*/ 0 h 265"/>
                <a:gd name="T12" fmla="*/ 29 w 46"/>
                <a:gd name="T13" fmla="*/ 0 h 265"/>
                <a:gd name="T14" fmla="*/ 38 w 46"/>
                <a:gd name="T15" fmla="*/ 0 h 265"/>
                <a:gd name="T16" fmla="*/ 46 w 46"/>
                <a:gd name="T17" fmla="*/ 0 h 265"/>
                <a:gd name="T18" fmla="*/ 46 w 46"/>
                <a:gd name="T19" fmla="*/ 21 h 265"/>
                <a:gd name="T20" fmla="*/ 46 w 46"/>
                <a:gd name="T21" fmla="*/ 42 h 265"/>
                <a:gd name="T22" fmla="*/ 46 w 46"/>
                <a:gd name="T23" fmla="*/ 80 h 265"/>
                <a:gd name="T24" fmla="*/ 42 w 46"/>
                <a:gd name="T25" fmla="*/ 114 h 265"/>
                <a:gd name="T26" fmla="*/ 42 w 46"/>
                <a:gd name="T27" fmla="*/ 143 h 265"/>
                <a:gd name="T28" fmla="*/ 42 w 46"/>
                <a:gd name="T29" fmla="*/ 172 h 265"/>
                <a:gd name="T30" fmla="*/ 42 w 46"/>
                <a:gd name="T31" fmla="*/ 193 h 265"/>
                <a:gd name="T32" fmla="*/ 42 w 46"/>
                <a:gd name="T33" fmla="*/ 214 h 265"/>
                <a:gd name="T34" fmla="*/ 38 w 46"/>
                <a:gd name="T35" fmla="*/ 231 h 265"/>
                <a:gd name="T36" fmla="*/ 38 w 46"/>
                <a:gd name="T37" fmla="*/ 248 h 265"/>
                <a:gd name="T38" fmla="*/ 34 w 46"/>
                <a:gd name="T39" fmla="*/ 257 h 265"/>
                <a:gd name="T40" fmla="*/ 29 w 46"/>
                <a:gd name="T41" fmla="*/ 265 h 265"/>
                <a:gd name="T42" fmla="*/ 25 w 46"/>
                <a:gd name="T43" fmla="*/ 265 h 265"/>
                <a:gd name="T44" fmla="*/ 21 w 46"/>
                <a:gd name="T45" fmla="*/ 265 h 265"/>
                <a:gd name="T46" fmla="*/ 17 w 46"/>
                <a:gd name="T47" fmla="*/ 261 h 265"/>
                <a:gd name="T48" fmla="*/ 13 w 46"/>
                <a:gd name="T49" fmla="*/ 257 h 265"/>
                <a:gd name="T50" fmla="*/ 13 w 46"/>
                <a:gd name="T51" fmla="*/ 248 h 265"/>
                <a:gd name="T52" fmla="*/ 8 w 46"/>
                <a:gd name="T53" fmla="*/ 244 h 265"/>
                <a:gd name="T54" fmla="*/ 4 w 46"/>
                <a:gd name="T55" fmla="*/ 240 h 265"/>
                <a:gd name="T56" fmla="*/ 4 w 46"/>
                <a:gd name="T57" fmla="*/ 231 h 265"/>
                <a:gd name="T58" fmla="*/ 4 w 46"/>
                <a:gd name="T59" fmla="*/ 227 h 265"/>
                <a:gd name="T60" fmla="*/ 0 w 46"/>
                <a:gd name="T61" fmla="*/ 223 h 265"/>
                <a:gd name="T62" fmla="*/ 4 w 46"/>
                <a:gd name="T63" fmla="*/ 214 h 265"/>
                <a:gd name="T64" fmla="*/ 4 w 46"/>
                <a:gd name="T65" fmla="*/ 206 h 265"/>
                <a:gd name="T66" fmla="*/ 8 w 46"/>
                <a:gd name="T67" fmla="*/ 193 h 265"/>
                <a:gd name="T68" fmla="*/ 8 w 46"/>
                <a:gd name="T69" fmla="*/ 185 h 265"/>
                <a:gd name="T70" fmla="*/ 13 w 46"/>
                <a:gd name="T71" fmla="*/ 177 h 265"/>
                <a:gd name="T72" fmla="*/ 13 w 46"/>
                <a:gd name="T73" fmla="*/ 164 h 265"/>
                <a:gd name="T74" fmla="*/ 13 w 46"/>
                <a:gd name="T75" fmla="*/ 151 h 265"/>
                <a:gd name="T76" fmla="*/ 13 w 46"/>
                <a:gd name="T77" fmla="*/ 139 h 265"/>
                <a:gd name="T78" fmla="*/ 13 w 46"/>
                <a:gd name="T79" fmla="*/ 126 h 265"/>
                <a:gd name="T80" fmla="*/ 17 w 46"/>
                <a:gd name="T81" fmla="*/ 109 h 265"/>
                <a:gd name="T82" fmla="*/ 17 w 46"/>
                <a:gd name="T83" fmla="*/ 92 h 265"/>
                <a:gd name="T84" fmla="*/ 17 w 46"/>
                <a:gd name="T85" fmla="*/ 76 h 265"/>
                <a:gd name="T86" fmla="*/ 13 w 46"/>
                <a:gd name="T87" fmla="*/ 59 h 265"/>
                <a:gd name="T88" fmla="*/ 13 w 46"/>
                <a:gd name="T89" fmla="*/ 46 h 265"/>
                <a:gd name="T90" fmla="*/ 13 w 46"/>
                <a:gd name="T91" fmla="*/ 38 h 265"/>
                <a:gd name="T92" fmla="*/ 13 w 46"/>
                <a:gd name="T93" fmla="*/ 29 h 265"/>
                <a:gd name="T94" fmla="*/ 13 w 46"/>
                <a:gd name="T95" fmla="*/ 21 h 265"/>
                <a:gd name="T96" fmla="*/ 8 w 46"/>
                <a:gd name="T97" fmla="*/ 17 h 265"/>
                <a:gd name="T98" fmla="*/ 8 w 46"/>
                <a:gd name="T99" fmla="*/ 17 h 265"/>
                <a:gd name="T100" fmla="*/ 4 w 46"/>
                <a:gd name="T101" fmla="*/ 13 h 265"/>
                <a:gd name="T102" fmla="*/ 4 w 46"/>
                <a:gd name="T103" fmla="*/ 8 h 265"/>
                <a:gd name="T104" fmla="*/ 4 w 46"/>
                <a:gd name="T105" fmla="*/ 4 h 265"/>
                <a:gd name="T106" fmla="*/ 4 w 46"/>
                <a:gd name="T107" fmla="*/ 0 h 265"/>
                <a:gd name="T108" fmla="*/ 4 w 46"/>
                <a:gd name="T109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" h="265">
                  <a:moveTo>
                    <a:pt x="4" y="0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21"/>
                  </a:lnTo>
                  <a:lnTo>
                    <a:pt x="46" y="42"/>
                  </a:lnTo>
                  <a:lnTo>
                    <a:pt x="46" y="80"/>
                  </a:lnTo>
                  <a:lnTo>
                    <a:pt x="42" y="114"/>
                  </a:lnTo>
                  <a:lnTo>
                    <a:pt x="42" y="143"/>
                  </a:lnTo>
                  <a:lnTo>
                    <a:pt x="42" y="172"/>
                  </a:lnTo>
                  <a:lnTo>
                    <a:pt x="42" y="193"/>
                  </a:lnTo>
                  <a:lnTo>
                    <a:pt x="42" y="214"/>
                  </a:lnTo>
                  <a:lnTo>
                    <a:pt x="38" y="231"/>
                  </a:lnTo>
                  <a:lnTo>
                    <a:pt x="38" y="248"/>
                  </a:lnTo>
                  <a:lnTo>
                    <a:pt x="34" y="257"/>
                  </a:lnTo>
                  <a:lnTo>
                    <a:pt x="29" y="265"/>
                  </a:lnTo>
                  <a:lnTo>
                    <a:pt x="25" y="265"/>
                  </a:lnTo>
                  <a:lnTo>
                    <a:pt x="21" y="265"/>
                  </a:lnTo>
                  <a:lnTo>
                    <a:pt x="17" y="261"/>
                  </a:lnTo>
                  <a:lnTo>
                    <a:pt x="13" y="257"/>
                  </a:lnTo>
                  <a:lnTo>
                    <a:pt x="13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0" y="223"/>
                  </a:lnTo>
                  <a:lnTo>
                    <a:pt x="4" y="214"/>
                  </a:lnTo>
                  <a:lnTo>
                    <a:pt x="4" y="206"/>
                  </a:lnTo>
                  <a:lnTo>
                    <a:pt x="8" y="193"/>
                  </a:lnTo>
                  <a:lnTo>
                    <a:pt x="8" y="185"/>
                  </a:lnTo>
                  <a:lnTo>
                    <a:pt x="13" y="177"/>
                  </a:lnTo>
                  <a:lnTo>
                    <a:pt x="13" y="164"/>
                  </a:lnTo>
                  <a:lnTo>
                    <a:pt x="13" y="151"/>
                  </a:lnTo>
                  <a:lnTo>
                    <a:pt x="13" y="139"/>
                  </a:lnTo>
                  <a:lnTo>
                    <a:pt x="13" y="126"/>
                  </a:lnTo>
                  <a:lnTo>
                    <a:pt x="17" y="109"/>
                  </a:lnTo>
                  <a:lnTo>
                    <a:pt x="17" y="92"/>
                  </a:lnTo>
                  <a:lnTo>
                    <a:pt x="17" y="76"/>
                  </a:lnTo>
                  <a:lnTo>
                    <a:pt x="13" y="59"/>
                  </a:lnTo>
                  <a:lnTo>
                    <a:pt x="13" y="46"/>
                  </a:lnTo>
                  <a:lnTo>
                    <a:pt x="13" y="38"/>
                  </a:lnTo>
                  <a:lnTo>
                    <a:pt x="13" y="29"/>
                  </a:lnTo>
                  <a:lnTo>
                    <a:pt x="13" y="21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6">
              <a:extLst>
                <a:ext uri="{FF2B5EF4-FFF2-40B4-BE49-F238E27FC236}">
                  <a16:creationId xmlns:a16="http://schemas.microsoft.com/office/drawing/2014/main" id="{AF64E132-E321-4700-B274-3F3BB2C08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752" y="3326000"/>
              <a:ext cx="635854" cy="979496"/>
            </a:xfrm>
            <a:custGeom>
              <a:avLst/>
              <a:gdLst>
                <a:gd name="T0" fmla="*/ 80 w 110"/>
                <a:gd name="T1" fmla="*/ 135 h 156"/>
                <a:gd name="T2" fmla="*/ 76 w 110"/>
                <a:gd name="T3" fmla="*/ 151 h 156"/>
                <a:gd name="T4" fmla="*/ 67 w 110"/>
                <a:gd name="T5" fmla="*/ 156 h 156"/>
                <a:gd name="T6" fmla="*/ 59 w 110"/>
                <a:gd name="T7" fmla="*/ 156 h 156"/>
                <a:gd name="T8" fmla="*/ 55 w 110"/>
                <a:gd name="T9" fmla="*/ 151 h 156"/>
                <a:gd name="T10" fmla="*/ 51 w 110"/>
                <a:gd name="T11" fmla="*/ 143 h 156"/>
                <a:gd name="T12" fmla="*/ 38 w 110"/>
                <a:gd name="T13" fmla="*/ 135 h 156"/>
                <a:gd name="T14" fmla="*/ 25 w 110"/>
                <a:gd name="T15" fmla="*/ 130 h 156"/>
                <a:gd name="T16" fmla="*/ 17 w 110"/>
                <a:gd name="T17" fmla="*/ 122 h 156"/>
                <a:gd name="T18" fmla="*/ 17 w 110"/>
                <a:gd name="T19" fmla="*/ 118 h 156"/>
                <a:gd name="T20" fmla="*/ 25 w 110"/>
                <a:gd name="T21" fmla="*/ 113 h 156"/>
                <a:gd name="T22" fmla="*/ 38 w 110"/>
                <a:gd name="T23" fmla="*/ 113 h 156"/>
                <a:gd name="T24" fmla="*/ 46 w 110"/>
                <a:gd name="T25" fmla="*/ 118 h 156"/>
                <a:gd name="T26" fmla="*/ 51 w 110"/>
                <a:gd name="T27" fmla="*/ 113 h 156"/>
                <a:gd name="T28" fmla="*/ 46 w 110"/>
                <a:gd name="T29" fmla="*/ 105 h 156"/>
                <a:gd name="T30" fmla="*/ 42 w 110"/>
                <a:gd name="T31" fmla="*/ 88 h 156"/>
                <a:gd name="T32" fmla="*/ 38 w 110"/>
                <a:gd name="T33" fmla="*/ 76 h 156"/>
                <a:gd name="T34" fmla="*/ 38 w 110"/>
                <a:gd name="T35" fmla="*/ 71 h 156"/>
                <a:gd name="T36" fmla="*/ 42 w 110"/>
                <a:gd name="T37" fmla="*/ 59 h 156"/>
                <a:gd name="T38" fmla="*/ 51 w 110"/>
                <a:gd name="T39" fmla="*/ 42 h 156"/>
                <a:gd name="T40" fmla="*/ 55 w 110"/>
                <a:gd name="T41" fmla="*/ 34 h 156"/>
                <a:gd name="T42" fmla="*/ 55 w 110"/>
                <a:gd name="T43" fmla="*/ 29 h 156"/>
                <a:gd name="T44" fmla="*/ 46 w 110"/>
                <a:gd name="T45" fmla="*/ 34 h 156"/>
                <a:gd name="T46" fmla="*/ 34 w 110"/>
                <a:gd name="T47" fmla="*/ 34 h 156"/>
                <a:gd name="T48" fmla="*/ 13 w 110"/>
                <a:gd name="T49" fmla="*/ 38 h 156"/>
                <a:gd name="T50" fmla="*/ 0 w 110"/>
                <a:gd name="T51" fmla="*/ 21 h 156"/>
                <a:gd name="T52" fmla="*/ 34 w 110"/>
                <a:gd name="T53" fmla="*/ 17 h 156"/>
                <a:gd name="T54" fmla="*/ 46 w 110"/>
                <a:gd name="T55" fmla="*/ 13 h 156"/>
                <a:gd name="T56" fmla="*/ 55 w 110"/>
                <a:gd name="T57" fmla="*/ 4 h 156"/>
                <a:gd name="T58" fmla="*/ 63 w 110"/>
                <a:gd name="T59" fmla="*/ 0 h 156"/>
                <a:gd name="T60" fmla="*/ 76 w 110"/>
                <a:gd name="T61" fmla="*/ 4 h 156"/>
                <a:gd name="T62" fmla="*/ 89 w 110"/>
                <a:gd name="T63" fmla="*/ 8 h 156"/>
                <a:gd name="T64" fmla="*/ 101 w 110"/>
                <a:gd name="T65" fmla="*/ 17 h 156"/>
                <a:gd name="T66" fmla="*/ 110 w 110"/>
                <a:gd name="T67" fmla="*/ 25 h 156"/>
                <a:gd name="T68" fmla="*/ 105 w 110"/>
                <a:gd name="T69" fmla="*/ 29 h 156"/>
                <a:gd name="T70" fmla="*/ 97 w 110"/>
                <a:gd name="T71" fmla="*/ 34 h 156"/>
                <a:gd name="T72" fmla="*/ 89 w 110"/>
                <a:gd name="T73" fmla="*/ 42 h 156"/>
                <a:gd name="T74" fmla="*/ 80 w 110"/>
                <a:gd name="T75" fmla="*/ 50 h 156"/>
                <a:gd name="T76" fmla="*/ 59 w 110"/>
                <a:gd name="T77" fmla="*/ 71 h 156"/>
                <a:gd name="T78" fmla="*/ 76 w 110"/>
                <a:gd name="T79" fmla="*/ 105 h 156"/>
                <a:gd name="T80" fmla="*/ 84 w 110"/>
                <a:gd name="T81" fmla="*/ 12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156">
                  <a:moveTo>
                    <a:pt x="84" y="126"/>
                  </a:moveTo>
                  <a:lnTo>
                    <a:pt x="80" y="135"/>
                  </a:lnTo>
                  <a:lnTo>
                    <a:pt x="76" y="147"/>
                  </a:lnTo>
                  <a:lnTo>
                    <a:pt x="76" y="151"/>
                  </a:lnTo>
                  <a:lnTo>
                    <a:pt x="72" y="156"/>
                  </a:lnTo>
                  <a:lnTo>
                    <a:pt x="67" y="156"/>
                  </a:lnTo>
                  <a:lnTo>
                    <a:pt x="63" y="156"/>
                  </a:lnTo>
                  <a:lnTo>
                    <a:pt x="59" y="156"/>
                  </a:lnTo>
                  <a:lnTo>
                    <a:pt x="55" y="156"/>
                  </a:lnTo>
                  <a:lnTo>
                    <a:pt x="55" y="151"/>
                  </a:lnTo>
                  <a:lnTo>
                    <a:pt x="51" y="147"/>
                  </a:lnTo>
                  <a:lnTo>
                    <a:pt x="51" y="143"/>
                  </a:lnTo>
                  <a:lnTo>
                    <a:pt x="42" y="139"/>
                  </a:lnTo>
                  <a:lnTo>
                    <a:pt x="38" y="135"/>
                  </a:lnTo>
                  <a:lnTo>
                    <a:pt x="34" y="130"/>
                  </a:lnTo>
                  <a:lnTo>
                    <a:pt x="25" y="130"/>
                  </a:lnTo>
                  <a:lnTo>
                    <a:pt x="21" y="126"/>
                  </a:lnTo>
                  <a:lnTo>
                    <a:pt x="17" y="122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21" y="113"/>
                  </a:lnTo>
                  <a:lnTo>
                    <a:pt x="25" y="113"/>
                  </a:lnTo>
                  <a:lnTo>
                    <a:pt x="34" y="113"/>
                  </a:lnTo>
                  <a:lnTo>
                    <a:pt x="38" y="113"/>
                  </a:lnTo>
                  <a:lnTo>
                    <a:pt x="46" y="113"/>
                  </a:lnTo>
                  <a:lnTo>
                    <a:pt x="46" y="118"/>
                  </a:lnTo>
                  <a:lnTo>
                    <a:pt x="51" y="118"/>
                  </a:lnTo>
                  <a:lnTo>
                    <a:pt x="51" y="113"/>
                  </a:lnTo>
                  <a:lnTo>
                    <a:pt x="51" y="109"/>
                  </a:lnTo>
                  <a:lnTo>
                    <a:pt x="46" y="105"/>
                  </a:lnTo>
                  <a:lnTo>
                    <a:pt x="46" y="97"/>
                  </a:lnTo>
                  <a:lnTo>
                    <a:pt x="42" y="88"/>
                  </a:lnTo>
                  <a:lnTo>
                    <a:pt x="38" y="80"/>
                  </a:lnTo>
                  <a:lnTo>
                    <a:pt x="38" y="76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42" y="67"/>
                  </a:lnTo>
                  <a:lnTo>
                    <a:pt x="42" y="59"/>
                  </a:lnTo>
                  <a:lnTo>
                    <a:pt x="46" y="50"/>
                  </a:lnTo>
                  <a:lnTo>
                    <a:pt x="51" y="42"/>
                  </a:lnTo>
                  <a:lnTo>
                    <a:pt x="55" y="38"/>
                  </a:lnTo>
                  <a:lnTo>
                    <a:pt x="55" y="34"/>
                  </a:lnTo>
                  <a:lnTo>
                    <a:pt x="59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34" y="34"/>
                  </a:lnTo>
                  <a:lnTo>
                    <a:pt x="25" y="38"/>
                  </a:lnTo>
                  <a:lnTo>
                    <a:pt x="13" y="38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7" y="21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6" y="13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6" y="4"/>
                  </a:lnTo>
                  <a:lnTo>
                    <a:pt x="84" y="4"/>
                  </a:lnTo>
                  <a:lnTo>
                    <a:pt x="89" y="8"/>
                  </a:lnTo>
                  <a:lnTo>
                    <a:pt x="97" y="13"/>
                  </a:lnTo>
                  <a:lnTo>
                    <a:pt x="101" y="17"/>
                  </a:lnTo>
                  <a:lnTo>
                    <a:pt x="105" y="21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05" y="29"/>
                  </a:lnTo>
                  <a:lnTo>
                    <a:pt x="101" y="34"/>
                  </a:lnTo>
                  <a:lnTo>
                    <a:pt x="97" y="34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4" y="46"/>
                  </a:lnTo>
                  <a:lnTo>
                    <a:pt x="80" y="50"/>
                  </a:lnTo>
                  <a:lnTo>
                    <a:pt x="72" y="59"/>
                  </a:lnTo>
                  <a:lnTo>
                    <a:pt x="59" y="71"/>
                  </a:lnTo>
                  <a:lnTo>
                    <a:pt x="72" y="92"/>
                  </a:lnTo>
                  <a:lnTo>
                    <a:pt x="76" y="105"/>
                  </a:lnTo>
                  <a:lnTo>
                    <a:pt x="80" y="118"/>
                  </a:lnTo>
                  <a:lnTo>
                    <a:pt x="84" y="126"/>
                  </a:lnTo>
                  <a:lnTo>
                    <a:pt x="84" y="1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7">
              <a:extLst>
                <a:ext uri="{FF2B5EF4-FFF2-40B4-BE49-F238E27FC236}">
                  <a16:creationId xmlns:a16="http://schemas.microsoft.com/office/drawing/2014/main" id="{F68EAB09-4EF6-4A12-A26A-374E65C84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070" y="3112520"/>
              <a:ext cx="826612" cy="1161583"/>
            </a:xfrm>
            <a:custGeom>
              <a:avLst/>
              <a:gdLst>
                <a:gd name="T0" fmla="*/ 29 w 143"/>
                <a:gd name="T1" fmla="*/ 173 h 185"/>
                <a:gd name="T2" fmla="*/ 17 w 143"/>
                <a:gd name="T3" fmla="*/ 181 h 185"/>
                <a:gd name="T4" fmla="*/ 8 w 143"/>
                <a:gd name="T5" fmla="*/ 185 h 185"/>
                <a:gd name="T6" fmla="*/ 4 w 143"/>
                <a:gd name="T7" fmla="*/ 185 h 185"/>
                <a:gd name="T8" fmla="*/ 0 w 143"/>
                <a:gd name="T9" fmla="*/ 185 h 185"/>
                <a:gd name="T10" fmla="*/ 0 w 143"/>
                <a:gd name="T11" fmla="*/ 181 h 185"/>
                <a:gd name="T12" fmla="*/ 4 w 143"/>
                <a:gd name="T13" fmla="*/ 177 h 185"/>
                <a:gd name="T14" fmla="*/ 8 w 143"/>
                <a:gd name="T15" fmla="*/ 169 h 185"/>
                <a:gd name="T16" fmla="*/ 21 w 143"/>
                <a:gd name="T17" fmla="*/ 156 h 185"/>
                <a:gd name="T18" fmla="*/ 42 w 143"/>
                <a:gd name="T19" fmla="*/ 126 h 185"/>
                <a:gd name="T20" fmla="*/ 63 w 143"/>
                <a:gd name="T21" fmla="*/ 97 h 185"/>
                <a:gd name="T22" fmla="*/ 80 w 143"/>
                <a:gd name="T23" fmla="*/ 72 h 185"/>
                <a:gd name="T24" fmla="*/ 92 w 143"/>
                <a:gd name="T25" fmla="*/ 47 h 185"/>
                <a:gd name="T26" fmla="*/ 97 w 143"/>
                <a:gd name="T27" fmla="*/ 34 h 185"/>
                <a:gd name="T28" fmla="*/ 97 w 143"/>
                <a:gd name="T29" fmla="*/ 25 h 185"/>
                <a:gd name="T30" fmla="*/ 97 w 143"/>
                <a:gd name="T31" fmla="*/ 21 h 185"/>
                <a:gd name="T32" fmla="*/ 97 w 143"/>
                <a:gd name="T33" fmla="*/ 17 h 185"/>
                <a:gd name="T34" fmla="*/ 92 w 143"/>
                <a:gd name="T35" fmla="*/ 13 h 185"/>
                <a:gd name="T36" fmla="*/ 92 w 143"/>
                <a:gd name="T37" fmla="*/ 13 h 185"/>
                <a:gd name="T38" fmla="*/ 97 w 143"/>
                <a:gd name="T39" fmla="*/ 9 h 185"/>
                <a:gd name="T40" fmla="*/ 97 w 143"/>
                <a:gd name="T41" fmla="*/ 4 h 185"/>
                <a:gd name="T42" fmla="*/ 101 w 143"/>
                <a:gd name="T43" fmla="*/ 4 h 185"/>
                <a:gd name="T44" fmla="*/ 105 w 143"/>
                <a:gd name="T45" fmla="*/ 0 h 185"/>
                <a:gd name="T46" fmla="*/ 109 w 143"/>
                <a:gd name="T47" fmla="*/ 0 h 185"/>
                <a:gd name="T48" fmla="*/ 118 w 143"/>
                <a:gd name="T49" fmla="*/ 0 h 185"/>
                <a:gd name="T50" fmla="*/ 122 w 143"/>
                <a:gd name="T51" fmla="*/ 4 h 185"/>
                <a:gd name="T52" fmla="*/ 126 w 143"/>
                <a:gd name="T53" fmla="*/ 9 h 185"/>
                <a:gd name="T54" fmla="*/ 139 w 143"/>
                <a:gd name="T55" fmla="*/ 13 h 185"/>
                <a:gd name="T56" fmla="*/ 139 w 143"/>
                <a:gd name="T57" fmla="*/ 17 h 185"/>
                <a:gd name="T58" fmla="*/ 143 w 143"/>
                <a:gd name="T59" fmla="*/ 17 h 185"/>
                <a:gd name="T60" fmla="*/ 143 w 143"/>
                <a:gd name="T61" fmla="*/ 25 h 185"/>
                <a:gd name="T62" fmla="*/ 143 w 143"/>
                <a:gd name="T63" fmla="*/ 30 h 185"/>
                <a:gd name="T64" fmla="*/ 139 w 143"/>
                <a:gd name="T65" fmla="*/ 38 h 185"/>
                <a:gd name="T66" fmla="*/ 135 w 143"/>
                <a:gd name="T67" fmla="*/ 47 h 185"/>
                <a:gd name="T68" fmla="*/ 126 w 143"/>
                <a:gd name="T69" fmla="*/ 59 h 185"/>
                <a:gd name="T70" fmla="*/ 118 w 143"/>
                <a:gd name="T71" fmla="*/ 76 h 185"/>
                <a:gd name="T72" fmla="*/ 109 w 143"/>
                <a:gd name="T73" fmla="*/ 93 h 185"/>
                <a:gd name="T74" fmla="*/ 97 w 143"/>
                <a:gd name="T75" fmla="*/ 105 h 185"/>
                <a:gd name="T76" fmla="*/ 84 w 143"/>
                <a:gd name="T77" fmla="*/ 122 h 185"/>
                <a:gd name="T78" fmla="*/ 67 w 143"/>
                <a:gd name="T79" fmla="*/ 139 h 185"/>
                <a:gd name="T80" fmla="*/ 55 w 143"/>
                <a:gd name="T81" fmla="*/ 152 h 185"/>
                <a:gd name="T82" fmla="*/ 42 w 143"/>
                <a:gd name="T83" fmla="*/ 164 h 185"/>
                <a:gd name="T84" fmla="*/ 29 w 143"/>
                <a:gd name="T85" fmla="*/ 173 h 185"/>
                <a:gd name="T86" fmla="*/ 29 w 143"/>
                <a:gd name="T87" fmla="*/ 17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3" h="185">
                  <a:moveTo>
                    <a:pt x="29" y="173"/>
                  </a:moveTo>
                  <a:lnTo>
                    <a:pt x="17" y="181"/>
                  </a:lnTo>
                  <a:lnTo>
                    <a:pt x="8" y="185"/>
                  </a:lnTo>
                  <a:lnTo>
                    <a:pt x="4" y="185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8" y="169"/>
                  </a:lnTo>
                  <a:lnTo>
                    <a:pt x="21" y="156"/>
                  </a:lnTo>
                  <a:lnTo>
                    <a:pt x="42" y="126"/>
                  </a:lnTo>
                  <a:lnTo>
                    <a:pt x="63" y="97"/>
                  </a:lnTo>
                  <a:lnTo>
                    <a:pt x="80" y="72"/>
                  </a:lnTo>
                  <a:lnTo>
                    <a:pt x="92" y="47"/>
                  </a:lnTo>
                  <a:lnTo>
                    <a:pt x="97" y="34"/>
                  </a:lnTo>
                  <a:lnTo>
                    <a:pt x="97" y="25"/>
                  </a:lnTo>
                  <a:lnTo>
                    <a:pt x="97" y="21"/>
                  </a:lnTo>
                  <a:lnTo>
                    <a:pt x="9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7" y="9"/>
                  </a:lnTo>
                  <a:lnTo>
                    <a:pt x="97" y="4"/>
                  </a:lnTo>
                  <a:lnTo>
                    <a:pt x="101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8" y="0"/>
                  </a:lnTo>
                  <a:lnTo>
                    <a:pt x="122" y="4"/>
                  </a:lnTo>
                  <a:lnTo>
                    <a:pt x="126" y="9"/>
                  </a:lnTo>
                  <a:lnTo>
                    <a:pt x="139" y="13"/>
                  </a:lnTo>
                  <a:lnTo>
                    <a:pt x="139" y="17"/>
                  </a:lnTo>
                  <a:lnTo>
                    <a:pt x="143" y="17"/>
                  </a:lnTo>
                  <a:lnTo>
                    <a:pt x="143" y="25"/>
                  </a:lnTo>
                  <a:lnTo>
                    <a:pt x="143" y="30"/>
                  </a:lnTo>
                  <a:lnTo>
                    <a:pt x="139" y="38"/>
                  </a:lnTo>
                  <a:lnTo>
                    <a:pt x="135" y="47"/>
                  </a:lnTo>
                  <a:lnTo>
                    <a:pt x="126" y="59"/>
                  </a:lnTo>
                  <a:lnTo>
                    <a:pt x="118" y="76"/>
                  </a:lnTo>
                  <a:lnTo>
                    <a:pt x="109" y="93"/>
                  </a:lnTo>
                  <a:lnTo>
                    <a:pt x="97" y="105"/>
                  </a:lnTo>
                  <a:lnTo>
                    <a:pt x="84" y="122"/>
                  </a:lnTo>
                  <a:lnTo>
                    <a:pt x="67" y="139"/>
                  </a:lnTo>
                  <a:lnTo>
                    <a:pt x="55" y="152"/>
                  </a:lnTo>
                  <a:lnTo>
                    <a:pt x="42" y="164"/>
                  </a:lnTo>
                  <a:lnTo>
                    <a:pt x="29" y="173"/>
                  </a:lnTo>
                  <a:lnTo>
                    <a:pt x="29" y="17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8">
              <a:extLst>
                <a:ext uri="{FF2B5EF4-FFF2-40B4-BE49-F238E27FC236}">
                  <a16:creationId xmlns:a16="http://schemas.microsoft.com/office/drawing/2014/main" id="{95582E5D-4C6F-47A0-A5DD-92FF55AAF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145" y="3244373"/>
              <a:ext cx="1219686" cy="954380"/>
            </a:xfrm>
            <a:custGeom>
              <a:avLst/>
              <a:gdLst>
                <a:gd name="T0" fmla="*/ 97 w 211"/>
                <a:gd name="T1" fmla="*/ 76 h 152"/>
                <a:gd name="T2" fmla="*/ 106 w 211"/>
                <a:gd name="T3" fmla="*/ 89 h 152"/>
                <a:gd name="T4" fmla="*/ 118 w 211"/>
                <a:gd name="T5" fmla="*/ 93 h 152"/>
                <a:gd name="T6" fmla="*/ 131 w 211"/>
                <a:gd name="T7" fmla="*/ 101 h 152"/>
                <a:gd name="T8" fmla="*/ 143 w 211"/>
                <a:gd name="T9" fmla="*/ 110 h 152"/>
                <a:gd name="T10" fmla="*/ 164 w 211"/>
                <a:gd name="T11" fmla="*/ 118 h 152"/>
                <a:gd name="T12" fmla="*/ 190 w 211"/>
                <a:gd name="T13" fmla="*/ 126 h 152"/>
                <a:gd name="T14" fmla="*/ 202 w 211"/>
                <a:gd name="T15" fmla="*/ 131 h 152"/>
                <a:gd name="T16" fmla="*/ 207 w 211"/>
                <a:gd name="T17" fmla="*/ 135 h 152"/>
                <a:gd name="T18" fmla="*/ 211 w 211"/>
                <a:gd name="T19" fmla="*/ 135 h 152"/>
                <a:gd name="T20" fmla="*/ 211 w 211"/>
                <a:gd name="T21" fmla="*/ 139 h 152"/>
                <a:gd name="T22" fmla="*/ 211 w 211"/>
                <a:gd name="T23" fmla="*/ 143 h 152"/>
                <a:gd name="T24" fmla="*/ 207 w 211"/>
                <a:gd name="T25" fmla="*/ 143 h 152"/>
                <a:gd name="T26" fmla="*/ 198 w 211"/>
                <a:gd name="T27" fmla="*/ 148 h 152"/>
                <a:gd name="T28" fmla="*/ 190 w 211"/>
                <a:gd name="T29" fmla="*/ 148 h 152"/>
                <a:gd name="T30" fmla="*/ 169 w 211"/>
                <a:gd name="T31" fmla="*/ 152 h 152"/>
                <a:gd name="T32" fmla="*/ 156 w 211"/>
                <a:gd name="T33" fmla="*/ 152 h 152"/>
                <a:gd name="T34" fmla="*/ 148 w 211"/>
                <a:gd name="T35" fmla="*/ 152 h 152"/>
                <a:gd name="T36" fmla="*/ 139 w 211"/>
                <a:gd name="T37" fmla="*/ 148 h 152"/>
                <a:gd name="T38" fmla="*/ 131 w 211"/>
                <a:gd name="T39" fmla="*/ 148 h 152"/>
                <a:gd name="T40" fmla="*/ 122 w 211"/>
                <a:gd name="T41" fmla="*/ 148 h 152"/>
                <a:gd name="T42" fmla="*/ 118 w 211"/>
                <a:gd name="T43" fmla="*/ 143 h 152"/>
                <a:gd name="T44" fmla="*/ 114 w 211"/>
                <a:gd name="T45" fmla="*/ 139 h 152"/>
                <a:gd name="T46" fmla="*/ 106 w 211"/>
                <a:gd name="T47" fmla="*/ 131 h 152"/>
                <a:gd name="T48" fmla="*/ 93 w 211"/>
                <a:gd name="T49" fmla="*/ 118 h 152"/>
                <a:gd name="T50" fmla="*/ 76 w 211"/>
                <a:gd name="T51" fmla="*/ 101 h 152"/>
                <a:gd name="T52" fmla="*/ 59 w 211"/>
                <a:gd name="T53" fmla="*/ 84 h 152"/>
                <a:gd name="T54" fmla="*/ 38 w 211"/>
                <a:gd name="T55" fmla="*/ 63 h 152"/>
                <a:gd name="T56" fmla="*/ 21 w 211"/>
                <a:gd name="T57" fmla="*/ 42 h 152"/>
                <a:gd name="T58" fmla="*/ 0 w 211"/>
                <a:gd name="T59" fmla="*/ 17 h 152"/>
                <a:gd name="T60" fmla="*/ 9 w 211"/>
                <a:gd name="T61" fmla="*/ 0 h 152"/>
                <a:gd name="T62" fmla="*/ 21 w 211"/>
                <a:gd name="T63" fmla="*/ 13 h 152"/>
                <a:gd name="T64" fmla="*/ 34 w 211"/>
                <a:gd name="T65" fmla="*/ 21 h 152"/>
                <a:gd name="T66" fmla="*/ 42 w 211"/>
                <a:gd name="T67" fmla="*/ 30 h 152"/>
                <a:gd name="T68" fmla="*/ 55 w 211"/>
                <a:gd name="T69" fmla="*/ 38 h 152"/>
                <a:gd name="T70" fmla="*/ 63 w 211"/>
                <a:gd name="T71" fmla="*/ 47 h 152"/>
                <a:gd name="T72" fmla="*/ 72 w 211"/>
                <a:gd name="T73" fmla="*/ 59 h 152"/>
                <a:gd name="T74" fmla="*/ 84 w 211"/>
                <a:gd name="T75" fmla="*/ 68 h 152"/>
                <a:gd name="T76" fmla="*/ 97 w 211"/>
                <a:gd name="T77" fmla="*/ 76 h 152"/>
                <a:gd name="T78" fmla="*/ 97 w 211"/>
                <a:gd name="T79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1" h="152">
                  <a:moveTo>
                    <a:pt x="97" y="76"/>
                  </a:moveTo>
                  <a:lnTo>
                    <a:pt x="106" y="89"/>
                  </a:lnTo>
                  <a:lnTo>
                    <a:pt x="118" y="93"/>
                  </a:lnTo>
                  <a:lnTo>
                    <a:pt x="131" y="101"/>
                  </a:lnTo>
                  <a:lnTo>
                    <a:pt x="143" y="110"/>
                  </a:lnTo>
                  <a:lnTo>
                    <a:pt x="164" y="118"/>
                  </a:lnTo>
                  <a:lnTo>
                    <a:pt x="190" y="126"/>
                  </a:lnTo>
                  <a:lnTo>
                    <a:pt x="202" y="131"/>
                  </a:lnTo>
                  <a:lnTo>
                    <a:pt x="207" y="135"/>
                  </a:lnTo>
                  <a:lnTo>
                    <a:pt x="211" y="135"/>
                  </a:lnTo>
                  <a:lnTo>
                    <a:pt x="211" y="139"/>
                  </a:lnTo>
                  <a:lnTo>
                    <a:pt x="211" y="143"/>
                  </a:lnTo>
                  <a:lnTo>
                    <a:pt x="207" y="143"/>
                  </a:lnTo>
                  <a:lnTo>
                    <a:pt x="198" y="148"/>
                  </a:lnTo>
                  <a:lnTo>
                    <a:pt x="190" y="148"/>
                  </a:lnTo>
                  <a:lnTo>
                    <a:pt x="169" y="152"/>
                  </a:lnTo>
                  <a:lnTo>
                    <a:pt x="156" y="152"/>
                  </a:lnTo>
                  <a:lnTo>
                    <a:pt x="148" y="152"/>
                  </a:lnTo>
                  <a:lnTo>
                    <a:pt x="139" y="148"/>
                  </a:lnTo>
                  <a:lnTo>
                    <a:pt x="131" y="148"/>
                  </a:lnTo>
                  <a:lnTo>
                    <a:pt x="122" y="148"/>
                  </a:lnTo>
                  <a:lnTo>
                    <a:pt x="118" y="143"/>
                  </a:lnTo>
                  <a:lnTo>
                    <a:pt x="114" y="139"/>
                  </a:lnTo>
                  <a:lnTo>
                    <a:pt x="106" y="131"/>
                  </a:lnTo>
                  <a:lnTo>
                    <a:pt x="93" y="118"/>
                  </a:lnTo>
                  <a:lnTo>
                    <a:pt x="76" y="101"/>
                  </a:lnTo>
                  <a:lnTo>
                    <a:pt x="59" y="84"/>
                  </a:lnTo>
                  <a:lnTo>
                    <a:pt x="38" y="63"/>
                  </a:lnTo>
                  <a:lnTo>
                    <a:pt x="21" y="42"/>
                  </a:lnTo>
                  <a:lnTo>
                    <a:pt x="0" y="17"/>
                  </a:lnTo>
                  <a:lnTo>
                    <a:pt x="9" y="0"/>
                  </a:lnTo>
                  <a:lnTo>
                    <a:pt x="21" y="13"/>
                  </a:lnTo>
                  <a:lnTo>
                    <a:pt x="34" y="21"/>
                  </a:lnTo>
                  <a:lnTo>
                    <a:pt x="42" y="30"/>
                  </a:lnTo>
                  <a:lnTo>
                    <a:pt x="55" y="38"/>
                  </a:lnTo>
                  <a:lnTo>
                    <a:pt x="63" y="47"/>
                  </a:lnTo>
                  <a:lnTo>
                    <a:pt x="72" y="59"/>
                  </a:lnTo>
                  <a:lnTo>
                    <a:pt x="84" y="68"/>
                  </a:lnTo>
                  <a:lnTo>
                    <a:pt x="97" y="76"/>
                  </a:lnTo>
                  <a:lnTo>
                    <a:pt x="97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9">
              <a:extLst>
                <a:ext uri="{FF2B5EF4-FFF2-40B4-BE49-F238E27FC236}">
                  <a16:creationId xmlns:a16="http://schemas.microsoft.com/office/drawing/2014/main" id="{17080A56-EE81-4926-A504-0E6B3C350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999" y="3985274"/>
              <a:ext cx="728342" cy="238595"/>
            </a:xfrm>
            <a:custGeom>
              <a:avLst/>
              <a:gdLst>
                <a:gd name="T0" fmla="*/ 42 w 126"/>
                <a:gd name="T1" fmla="*/ 34 h 38"/>
                <a:gd name="T2" fmla="*/ 33 w 126"/>
                <a:gd name="T3" fmla="*/ 34 h 38"/>
                <a:gd name="T4" fmla="*/ 29 w 126"/>
                <a:gd name="T5" fmla="*/ 38 h 38"/>
                <a:gd name="T6" fmla="*/ 25 w 126"/>
                <a:gd name="T7" fmla="*/ 38 h 38"/>
                <a:gd name="T8" fmla="*/ 21 w 126"/>
                <a:gd name="T9" fmla="*/ 38 h 38"/>
                <a:gd name="T10" fmla="*/ 21 w 126"/>
                <a:gd name="T11" fmla="*/ 38 h 38"/>
                <a:gd name="T12" fmla="*/ 16 w 126"/>
                <a:gd name="T13" fmla="*/ 34 h 38"/>
                <a:gd name="T14" fmla="*/ 8 w 126"/>
                <a:gd name="T15" fmla="*/ 34 h 38"/>
                <a:gd name="T16" fmla="*/ 4 w 126"/>
                <a:gd name="T17" fmla="*/ 34 h 38"/>
                <a:gd name="T18" fmla="*/ 0 w 126"/>
                <a:gd name="T19" fmla="*/ 30 h 38"/>
                <a:gd name="T20" fmla="*/ 0 w 126"/>
                <a:gd name="T21" fmla="*/ 30 h 38"/>
                <a:gd name="T22" fmla="*/ 0 w 126"/>
                <a:gd name="T23" fmla="*/ 25 h 38"/>
                <a:gd name="T24" fmla="*/ 0 w 126"/>
                <a:gd name="T25" fmla="*/ 25 h 38"/>
                <a:gd name="T26" fmla="*/ 0 w 126"/>
                <a:gd name="T27" fmla="*/ 25 h 38"/>
                <a:gd name="T28" fmla="*/ 4 w 126"/>
                <a:gd name="T29" fmla="*/ 21 h 38"/>
                <a:gd name="T30" fmla="*/ 8 w 126"/>
                <a:gd name="T31" fmla="*/ 21 h 38"/>
                <a:gd name="T32" fmla="*/ 16 w 126"/>
                <a:gd name="T33" fmla="*/ 17 h 38"/>
                <a:gd name="T34" fmla="*/ 21 w 126"/>
                <a:gd name="T35" fmla="*/ 17 h 38"/>
                <a:gd name="T36" fmla="*/ 33 w 126"/>
                <a:gd name="T37" fmla="*/ 13 h 38"/>
                <a:gd name="T38" fmla="*/ 42 w 126"/>
                <a:gd name="T39" fmla="*/ 13 h 38"/>
                <a:gd name="T40" fmla="*/ 63 w 126"/>
                <a:gd name="T41" fmla="*/ 8 h 38"/>
                <a:gd name="T42" fmla="*/ 75 w 126"/>
                <a:gd name="T43" fmla="*/ 4 h 38"/>
                <a:gd name="T44" fmla="*/ 88 w 126"/>
                <a:gd name="T45" fmla="*/ 4 h 38"/>
                <a:gd name="T46" fmla="*/ 101 w 126"/>
                <a:gd name="T47" fmla="*/ 0 h 38"/>
                <a:gd name="T48" fmla="*/ 109 w 126"/>
                <a:gd name="T49" fmla="*/ 0 h 38"/>
                <a:gd name="T50" fmla="*/ 113 w 126"/>
                <a:gd name="T51" fmla="*/ 4 h 38"/>
                <a:gd name="T52" fmla="*/ 117 w 126"/>
                <a:gd name="T53" fmla="*/ 4 h 38"/>
                <a:gd name="T54" fmla="*/ 122 w 126"/>
                <a:gd name="T55" fmla="*/ 8 h 38"/>
                <a:gd name="T56" fmla="*/ 126 w 126"/>
                <a:gd name="T57" fmla="*/ 8 h 38"/>
                <a:gd name="T58" fmla="*/ 126 w 126"/>
                <a:gd name="T59" fmla="*/ 13 h 38"/>
                <a:gd name="T60" fmla="*/ 122 w 126"/>
                <a:gd name="T61" fmla="*/ 13 h 38"/>
                <a:gd name="T62" fmla="*/ 122 w 126"/>
                <a:gd name="T63" fmla="*/ 13 h 38"/>
                <a:gd name="T64" fmla="*/ 117 w 126"/>
                <a:gd name="T65" fmla="*/ 17 h 38"/>
                <a:gd name="T66" fmla="*/ 109 w 126"/>
                <a:gd name="T67" fmla="*/ 17 h 38"/>
                <a:gd name="T68" fmla="*/ 105 w 126"/>
                <a:gd name="T69" fmla="*/ 21 h 38"/>
                <a:gd name="T70" fmla="*/ 96 w 126"/>
                <a:gd name="T71" fmla="*/ 21 h 38"/>
                <a:gd name="T72" fmla="*/ 84 w 126"/>
                <a:gd name="T73" fmla="*/ 25 h 38"/>
                <a:gd name="T74" fmla="*/ 75 w 126"/>
                <a:gd name="T75" fmla="*/ 30 h 38"/>
                <a:gd name="T76" fmla="*/ 67 w 126"/>
                <a:gd name="T77" fmla="*/ 30 h 38"/>
                <a:gd name="T78" fmla="*/ 63 w 126"/>
                <a:gd name="T79" fmla="*/ 34 h 38"/>
                <a:gd name="T80" fmla="*/ 59 w 126"/>
                <a:gd name="T81" fmla="*/ 34 h 38"/>
                <a:gd name="T82" fmla="*/ 54 w 126"/>
                <a:gd name="T83" fmla="*/ 34 h 38"/>
                <a:gd name="T84" fmla="*/ 46 w 126"/>
                <a:gd name="T85" fmla="*/ 34 h 38"/>
                <a:gd name="T86" fmla="*/ 42 w 126"/>
                <a:gd name="T87" fmla="*/ 34 h 38"/>
                <a:gd name="T88" fmla="*/ 42 w 126"/>
                <a:gd name="T89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38">
                  <a:moveTo>
                    <a:pt x="42" y="34"/>
                  </a:moveTo>
                  <a:lnTo>
                    <a:pt x="33" y="34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6" y="17"/>
                  </a:lnTo>
                  <a:lnTo>
                    <a:pt x="21" y="17"/>
                  </a:lnTo>
                  <a:lnTo>
                    <a:pt x="33" y="13"/>
                  </a:lnTo>
                  <a:lnTo>
                    <a:pt x="42" y="13"/>
                  </a:lnTo>
                  <a:lnTo>
                    <a:pt x="63" y="8"/>
                  </a:lnTo>
                  <a:lnTo>
                    <a:pt x="75" y="4"/>
                  </a:lnTo>
                  <a:lnTo>
                    <a:pt x="88" y="4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7" y="4"/>
                  </a:lnTo>
                  <a:lnTo>
                    <a:pt x="122" y="8"/>
                  </a:lnTo>
                  <a:lnTo>
                    <a:pt x="126" y="8"/>
                  </a:lnTo>
                  <a:lnTo>
                    <a:pt x="126" y="13"/>
                  </a:lnTo>
                  <a:lnTo>
                    <a:pt x="122" y="13"/>
                  </a:lnTo>
                  <a:lnTo>
                    <a:pt x="122" y="13"/>
                  </a:lnTo>
                  <a:lnTo>
                    <a:pt x="117" y="17"/>
                  </a:lnTo>
                  <a:lnTo>
                    <a:pt x="109" y="17"/>
                  </a:lnTo>
                  <a:lnTo>
                    <a:pt x="105" y="21"/>
                  </a:lnTo>
                  <a:lnTo>
                    <a:pt x="96" y="21"/>
                  </a:lnTo>
                  <a:lnTo>
                    <a:pt x="84" y="25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63" y="34"/>
                  </a:lnTo>
                  <a:lnTo>
                    <a:pt x="59" y="34"/>
                  </a:lnTo>
                  <a:lnTo>
                    <a:pt x="54" y="34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42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0">
              <a:extLst>
                <a:ext uri="{FF2B5EF4-FFF2-40B4-BE49-F238E27FC236}">
                  <a16:creationId xmlns:a16="http://schemas.microsoft.com/office/drawing/2014/main" id="{63E8DF6F-DD73-47D1-BD5D-40FC0F41D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948" y="4594321"/>
              <a:ext cx="312147" cy="477190"/>
            </a:xfrm>
            <a:custGeom>
              <a:avLst/>
              <a:gdLst>
                <a:gd name="T0" fmla="*/ 0 w 54"/>
                <a:gd name="T1" fmla="*/ 54 h 76"/>
                <a:gd name="T2" fmla="*/ 0 w 54"/>
                <a:gd name="T3" fmla="*/ 50 h 76"/>
                <a:gd name="T4" fmla="*/ 4 w 54"/>
                <a:gd name="T5" fmla="*/ 42 h 76"/>
                <a:gd name="T6" fmla="*/ 4 w 54"/>
                <a:gd name="T7" fmla="*/ 38 h 76"/>
                <a:gd name="T8" fmla="*/ 8 w 54"/>
                <a:gd name="T9" fmla="*/ 33 h 76"/>
                <a:gd name="T10" fmla="*/ 12 w 54"/>
                <a:gd name="T11" fmla="*/ 29 h 76"/>
                <a:gd name="T12" fmla="*/ 17 w 54"/>
                <a:gd name="T13" fmla="*/ 25 h 76"/>
                <a:gd name="T14" fmla="*/ 21 w 54"/>
                <a:gd name="T15" fmla="*/ 21 h 76"/>
                <a:gd name="T16" fmla="*/ 29 w 54"/>
                <a:gd name="T17" fmla="*/ 12 h 76"/>
                <a:gd name="T18" fmla="*/ 33 w 54"/>
                <a:gd name="T19" fmla="*/ 8 h 76"/>
                <a:gd name="T20" fmla="*/ 33 w 54"/>
                <a:gd name="T21" fmla="*/ 0 h 76"/>
                <a:gd name="T22" fmla="*/ 38 w 54"/>
                <a:gd name="T23" fmla="*/ 0 h 76"/>
                <a:gd name="T24" fmla="*/ 42 w 54"/>
                <a:gd name="T25" fmla="*/ 0 h 76"/>
                <a:gd name="T26" fmla="*/ 46 w 54"/>
                <a:gd name="T27" fmla="*/ 0 h 76"/>
                <a:gd name="T28" fmla="*/ 46 w 54"/>
                <a:gd name="T29" fmla="*/ 0 h 76"/>
                <a:gd name="T30" fmla="*/ 50 w 54"/>
                <a:gd name="T31" fmla="*/ 4 h 76"/>
                <a:gd name="T32" fmla="*/ 50 w 54"/>
                <a:gd name="T33" fmla="*/ 12 h 76"/>
                <a:gd name="T34" fmla="*/ 54 w 54"/>
                <a:gd name="T35" fmla="*/ 25 h 76"/>
                <a:gd name="T36" fmla="*/ 50 w 54"/>
                <a:gd name="T37" fmla="*/ 38 h 76"/>
                <a:gd name="T38" fmla="*/ 50 w 54"/>
                <a:gd name="T39" fmla="*/ 42 h 76"/>
                <a:gd name="T40" fmla="*/ 46 w 54"/>
                <a:gd name="T41" fmla="*/ 46 h 76"/>
                <a:gd name="T42" fmla="*/ 38 w 54"/>
                <a:gd name="T43" fmla="*/ 54 h 76"/>
                <a:gd name="T44" fmla="*/ 33 w 54"/>
                <a:gd name="T45" fmla="*/ 63 h 76"/>
                <a:gd name="T46" fmla="*/ 25 w 54"/>
                <a:gd name="T47" fmla="*/ 67 h 76"/>
                <a:gd name="T48" fmla="*/ 21 w 54"/>
                <a:gd name="T49" fmla="*/ 71 h 76"/>
                <a:gd name="T50" fmla="*/ 12 w 54"/>
                <a:gd name="T51" fmla="*/ 76 h 76"/>
                <a:gd name="T52" fmla="*/ 8 w 54"/>
                <a:gd name="T53" fmla="*/ 76 h 76"/>
                <a:gd name="T54" fmla="*/ 4 w 54"/>
                <a:gd name="T55" fmla="*/ 71 h 76"/>
                <a:gd name="T56" fmla="*/ 0 w 54"/>
                <a:gd name="T57" fmla="*/ 67 h 76"/>
                <a:gd name="T58" fmla="*/ 0 w 54"/>
                <a:gd name="T59" fmla="*/ 63 h 76"/>
                <a:gd name="T60" fmla="*/ 0 w 54"/>
                <a:gd name="T61" fmla="*/ 54 h 76"/>
                <a:gd name="T62" fmla="*/ 0 w 54"/>
                <a:gd name="T63" fmla="*/ 5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76">
                  <a:moveTo>
                    <a:pt x="0" y="54"/>
                  </a:moveTo>
                  <a:lnTo>
                    <a:pt x="0" y="50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8" y="33"/>
                  </a:lnTo>
                  <a:lnTo>
                    <a:pt x="12" y="29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9" y="12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0" y="12"/>
                  </a:lnTo>
                  <a:lnTo>
                    <a:pt x="54" y="25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46" y="46"/>
                  </a:lnTo>
                  <a:lnTo>
                    <a:pt x="38" y="54"/>
                  </a:lnTo>
                  <a:lnTo>
                    <a:pt x="33" y="63"/>
                  </a:lnTo>
                  <a:lnTo>
                    <a:pt x="25" y="67"/>
                  </a:lnTo>
                  <a:lnTo>
                    <a:pt x="21" y="71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1">
              <a:extLst>
                <a:ext uri="{FF2B5EF4-FFF2-40B4-BE49-F238E27FC236}">
                  <a16:creationId xmlns:a16="http://schemas.microsoft.com/office/drawing/2014/main" id="{41B96D21-615F-40C2-80A4-DF0E0F537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926" y="4594321"/>
              <a:ext cx="514466" cy="445798"/>
            </a:xfrm>
            <a:custGeom>
              <a:avLst/>
              <a:gdLst>
                <a:gd name="T0" fmla="*/ 89 w 89"/>
                <a:gd name="T1" fmla="*/ 42 h 71"/>
                <a:gd name="T2" fmla="*/ 89 w 89"/>
                <a:gd name="T3" fmla="*/ 54 h 71"/>
                <a:gd name="T4" fmla="*/ 89 w 89"/>
                <a:gd name="T5" fmla="*/ 63 h 71"/>
                <a:gd name="T6" fmla="*/ 85 w 89"/>
                <a:gd name="T7" fmla="*/ 67 h 71"/>
                <a:gd name="T8" fmla="*/ 85 w 89"/>
                <a:gd name="T9" fmla="*/ 67 h 71"/>
                <a:gd name="T10" fmla="*/ 80 w 89"/>
                <a:gd name="T11" fmla="*/ 71 h 71"/>
                <a:gd name="T12" fmla="*/ 80 w 89"/>
                <a:gd name="T13" fmla="*/ 71 h 71"/>
                <a:gd name="T14" fmla="*/ 76 w 89"/>
                <a:gd name="T15" fmla="*/ 71 h 71"/>
                <a:gd name="T16" fmla="*/ 68 w 89"/>
                <a:gd name="T17" fmla="*/ 67 h 71"/>
                <a:gd name="T18" fmla="*/ 64 w 89"/>
                <a:gd name="T19" fmla="*/ 63 h 71"/>
                <a:gd name="T20" fmla="*/ 55 w 89"/>
                <a:gd name="T21" fmla="*/ 59 h 71"/>
                <a:gd name="T22" fmla="*/ 51 w 89"/>
                <a:gd name="T23" fmla="*/ 50 h 71"/>
                <a:gd name="T24" fmla="*/ 42 w 89"/>
                <a:gd name="T25" fmla="*/ 42 h 71"/>
                <a:gd name="T26" fmla="*/ 21 w 89"/>
                <a:gd name="T27" fmla="*/ 25 h 71"/>
                <a:gd name="T28" fmla="*/ 13 w 89"/>
                <a:gd name="T29" fmla="*/ 21 h 71"/>
                <a:gd name="T30" fmla="*/ 9 w 89"/>
                <a:gd name="T31" fmla="*/ 12 h 71"/>
                <a:gd name="T32" fmla="*/ 5 w 89"/>
                <a:gd name="T33" fmla="*/ 8 h 71"/>
                <a:gd name="T34" fmla="*/ 0 w 89"/>
                <a:gd name="T35" fmla="*/ 4 h 71"/>
                <a:gd name="T36" fmla="*/ 5 w 89"/>
                <a:gd name="T37" fmla="*/ 0 h 71"/>
                <a:gd name="T38" fmla="*/ 9 w 89"/>
                <a:gd name="T39" fmla="*/ 0 h 71"/>
                <a:gd name="T40" fmla="*/ 17 w 89"/>
                <a:gd name="T41" fmla="*/ 0 h 71"/>
                <a:gd name="T42" fmla="*/ 26 w 89"/>
                <a:gd name="T43" fmla="*/ 0 h 71"/>
                <a:gd name="T44" fmla="*/ 51 w 89"/>
                <a:gd name="T45" fmla="*/ 8 h 71"/>
                <a:gd name="T46" fmla="*/ 64 w 89"/>
                <a:gd name="T47" fmla="*/ 12 h 71"/>
                <a:gd name="T48" fmla="*/ 72 w 89"/>
                <a:gd name="T49" fmla="*/ 17 h 71"/>
                <a:gd name="T50" fmla="*/ 80 w 89"/>
                <a:gd name="T51" fmla="*/ 25 h 71"/>
                <a:gd name="T52" fmla="*/ 85 w 89"/>
                <a:gd name="T53" fmla="*/ 29 h 71"/>
                <a:gd name="T54" fmla="*/ 89 w 89"/>
                <a:gd name="T55" fmla="*/ 38 h 71"/>
                <a:gd name="T56" fmla="*/ 89 w 89"/>
                <a:gd name="T57" fmla="*/ 42 h 71"/>
                <a:gd name="T58" fmla="*/ 89 w 89"/>
                <a:gd name="T59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9" h="71">
                  <a:moveTo>
                    <a:pt x="89" y="42"/>
                  </a:moveTo>
                  <a:lnTo>
                    <a:pt x="89" y="54"/>
                  </a:lnTo>
                  <a:lnTo>
                    <a:pt x="89" y="63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0" y="71"/>
                  </a:lnTo>
                  <a:lnTo>
                    <a:pt x="80" y="71"/>
                  </a:lnTo>
                  <a:lnTo>
                    <a:pt x="76" y="71"/>
                  </a:lnTo>
                  <a:lnTo>
                    <a:pt x="68" y="67"/>
                  </a:lnTo>
                  <a:lnTo>
                    <a:pt x="64" y="63"/>
                  </a:lnTo>
                  <a:lnTo>
                    <a:pt x="55" y="59"/>
                  </a:lnTo>
                  <a:lnTo>
                    <a:pt x="51" y="50"/>
                  </a:lnTo>
                  <a:lnTo>
                    <a:pt x="42" y="42"/>
                  </a:lnTo>
                  <a:lnTo>
                    <a:pt x="21" y="25"/>
                  </a:lnTo>
                  <a:lnTo>
                    <a:pt x="13" y="21"/>
                  </a:lnTo>
                  <a:lnTo>
                    <a:pt x="9" y="12"/>
                  </a:lnTo>
                  <a:lnTo>
                    <a:pt x="5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51" y="8"/>
                  </a:lnTo>
                  <a:lnTo>
                    <a:pt x="64" y="12"/>
                  </a:lnTo>
                  <a:lnTo>
                    <a:pt x="72" y="17"/>
                  </a:lnTo>
                  <a:lnTo>
                    <a:pt x="80" y="25"/>
                  </a:lnTo>
                  <a:lnTo>
                    <a:pt x="85" y="29"/>
                  </a:lnTo>
                  <a:lnTo>
                    <a:pt x="89" y="38"/>
                  </a:lnTo>
                  <a:lnTo>
                    <a:pt x="89" y="42"/>
                  </a:lnTo>
                  <a:lnTo>
                    <a:pt x="8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32">
              <a:extLst>
                <a:ext uri="{FF2B5EF4-FFF2-40B4-BE49-F238E27FC236}">
                  <a16:creationId xmlns:a16="http://schemas.microsoft.com/office/drawing/2014/main" id="{0A555D1C-8098-4E77-957F-1C9093353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999" y="4117131"/>
              <a:ext cx="462439" cy="1136468"/>
            </a:xfrm>
            <a:custGeom>
              <a:avLst/>
              <a:gdLst>
                <a:gd name="T0" fmla="*/ 80 w 80"/>
                <a:gd name="T1" fmla="*/ 147 h 181"/>
                <a:gd name="T2" fmla="*/ 75 w 80"/>
                <a:gd name="T3" fmla="*/ 156 h 181"/>
                <a:gd name="T4" fmla="*/ 71 w 80"/>
                <a:gd name="T5" fmla="*/ 160 h 181"/>
                <a:gd name="T6" fmla="*/ 63 w 80"/>
                <a:gd name="T7" fmla="*/ 173 h 181"/>
                <a:gd name="T8" fmla="*/ 59 w 80"/>
                <a:gd name="T9" fmla="*/ 177 h 181"/>
                <a:gd name="T10" fmla="*/ 54 w 80"/>
                <a:gd name="T11" fmla="*/ 181 h 181"/>
                <a:gd name="T12" fmla="*/ 50 w 80"/>
                <a:gd name="T13" fmla="*/ 181 h 181"/>
                <a:gd name="T14" fmla="*/ 46 w 80"/>
                <a:gd name="T15" fmla="*/ 181 h 181"/>
                <a:gd name="T16" fmla="*/ 42 w 80"/>
                <a:gd name="T17" fmla="*/ 181 h 181"/>
                <a:gd name="T18" fmla="*/ 42 w 80"/>
                <a:gd name="T19" fmla="*/ 177 h 181"/>
                <a:gd name="T20" fmla="*/ 37 w 80"/>
                <a:gd name="T21" fmla="*/ 173 h 181"/>
                <a:gd name="T22" fmla="*/ 33 w 80"/>
                <a:gd name="T23" fmla="*/ 168 h 181"/>
                <a:gd name="T24" fmla="*/ 29 w 80"/>
                <a:gd name="T25" fmla="*/ 156 h 181"/>
                <a:gd name="T26" fmla="*/ 21 w 80"/>
                <a:gd name="T27" fmla="*/ 152 h 181"/>
                <a:gd name="T28" fmla="*/ 16 w 80"/>
                <a:gd name="T29" fmla="*/ 143 h 181"/>
                <a:gd name="T30" fmla="*/ 8 w 80"/>
                <a:gd name="T31" fmla="*/ 139 h 181"/>
                <a:gd name="T32" fmla="*/ 4 w 80"/>
                <a:gd name="T33" fmla="*/ 135 h 181"/>
                <a:gd name="T34" fmla="*/ 4 w 80"/>
                <a:gd name="T35" fmla="*/ 135 h 181"/>
                <a:gd name="T36" fmla="*/ 0 w 80"/>
                <a:gd name="T37" fmla="*/ 130 h 181"/>
                <a:gd name="T38" fmla="*/ 4 w 80"/>
                <a:gd name="T39" fmla="*/ 126 h 181"/>
                <a:gd name="T40" fmla="*/ 8 w 80"/>
                <a:gd name="T41" fmla="*/ 126 h 181"/>
                <a:gd name="T42" fmla="*/ 12 w 80"/>
                <a:gd name="T43" fmla="*/ 126 h 181"/>
                <a:gd name="T44" fmla="*/ 25 w 80"/>
                <a:gd name="T45" fmla="*/ 126 h 181"/>
                <a:gd name="T46" fmla="*/ 33 w 80"/>
                <a:gd name="T47" fmla="*/ 130 h 181"/>
                <a:gd name="T48" fmla="*/ 37 w 80"/>
                <a:gd name="T49" fmla="*/ 130 h 181"/>
                <a:gd name="T50" fmla="*/ 42 w 80"/>
                <a:gd name="T51" fmla="*/ 130 h 181"/>
                <a:gd name="T52" fmla="*/ 46 w 80"/>
                <a:gd name="T53" fmla="*/ 130 h 181"/>
                <a:gd name="T54" fmla="*/ 46 w 80"/>
                <a:gd name="T55" fmla="*/ 130 h 181"/>
                <a:gd name="T56" fmla="*/ 46 w 80"/>
                <a:gd name="T57" fmla="*/ 126 h 181"/>
                <a:gd name="T58" fmla="*/ 46 w 80"/>
                <a:gd name="T59" fmla="*/ 126 h 181"/>
                <a:gd name="T60" fmla="*/ 46 w 80"/>
                <a:gd name="T61" fmla="*/ 118 h 181"/>
                <a:gd name="T62" fmla="*/ 46 w 80"/>
                <a:gd name="T63" fmla="*/ 114 h 181"/>
                <a:gd name="T64" fmla="*/ 46 w 80"/>
                <a:gd name="T65" fmla="*/ 105 h 181"/>
                <a:gd name="T66" fmla="*/ 46 w 80"/>
                <a:gd name="T67" fmla="*/ 93 h 181"/>
                <a:gd name="T68" fmla="*/ 46 w 80"/>
                <a:gd name="T69" fmla="*/ 84 h 181"/>
                <a:gd name="T70" fmla="*/ 46 w 80"/>
                <a:gd name="T71" fmla="*/ 59 h 181"/>
                <a:gd name="T72" fmla="*/ 42 w 80"/>
                <a:gd name="T73" fmla="*/ 38 h 181"/>
                <a:gd name="T74" fmla="*/ 42 w 80"/>
                <a:gd name="T75" fmla="*/ 17 h 181"/>
                <a:gd name="T76" fmla="*/ 37 w 80"/>
                <a:gd name="T77" fmla="*/ 0 h 181"/>
                <a:gd name="T78" fmla="*/ 46 w 80"/>
                <a:gd name="T79" fmla="*/ 0 h 181"/>
                <a:gd name="T80" fmla="*/ 59 w 80"/>
                <a:gd name="T81" fmla="*/ 0 h 181"/>
                <a:gd name="T82" fmla="*/ 63 w 80"/>
                <a:gd name="T83" fmla="*/ 0 h 181"/>
                <a:gd name="T84" fmla="*/ 71 w 80"/>
                <a:gd name="T85" fmla="*/ 4 h 181"/>
                <a:gd name="T86" fmla="*/ 75 w 80"/>
                <a:gd name="T87" fmla="*/ 13 h 181"/>
                <a:gd name="T88" fmla="*/ 75 w 80"/>
                <a:gd name="T89" fmla="*/ 17 h 181"/>
                <a:gd name="T90" fmla="*/ 80 w 80"/>
                <a:gd name="T91" fmla="*/ 25 h 181"/>
                <a:gd name="T92" fmla="*/ 80 w 80"/>
                <a:gd name="T93" fmla="*/ 34 h 181"/>
                <a:gd name="T94" fmla="*/ 75 w 80"/>
                <a:gd name="T95" fmla="*/ 42 h 181"/>
                <a:gd name="T96" fmla="*/ 80 w 80"/>
                <a:gd name="T97" fmla="*/ 55 h 181"/>
                <a:gd name="T98" fmla="*/ 80 w 80"/>
                <a:gd name="T99" fmla="*/ 72 h 181"/>
                <a:gd name="T100" fmla="*/ 80 w 80"/>
                <a:gd name="T101" fmla="*/ 93 h 181"/>
                <a:gd name="T102" fmla="*/ 80 w 80"/>
                <a:gd name="T103" fmla="*/ 114 h 181"/>
                <a:gd name="T104" fmla="*/ 80 w 80"/>
                <a:gd name="T105" fmla="*/ 126 h 181"/>
                <a:gd name="T106" fmla="*/ 80 w 80"/>
                <a:gd name="T107" fmla="*/ 139 h 181"/>
                <a:gd name="T108" fmla="*/ 80 w 80"/>
                <a:gd name="T109" fmla="*/ 147 h 181"/>
                <a:gd name="T110" fmla="*/ 80 w 80"/>
                <a:gd name="T111" fmla="*/ 14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0" h="181">
                  <a:moveTo>
                    <a:pt x="80" y="147"/>
                  </a:moveTo>
                  <a:lnTo>
                    <a:pt x="75" y="156"/>
                  </a:lnTo>
                  <a:lnTo>
                    <a:pt x="71" y="160"/>
                  </a:lnTo>
                  <a:lnTo>
                    <a:pt x="63" y="173"/>
                  </a:lnTo>
                  <a:lnTo>
                    <a:pt x="59" y="177"/>
                  </a:lnTo>
                  <a:lnTo>
                    <a:pt x="54" y="181"/>
                  </a:lnTo>
                  <a:lnTo>
                    <a:pt x="50" y="181"/>
                  </a:lnTo>
                  <a:lnTo>
                    <a:pt x="46" y="181"/>
                  </a:lnTo>
                  <a:lnTo>
                    <a:pt x="42" y="181"/>
                  </a:lnTo>
                  <a:lnTo>
                    <a:pt x="42" y="177"/>
                  </a:lnTo>
                  <a:lnTo>
                    <a:pt x="37" y="173"/>
                  </a:lnTo>
                  <a:lnTo>
                    <a:pt x="33" y="168"/>
                  </a:lnTo>
                  <a:lnTo>
                    <a:pt x="29" y="156"/>
                  </a:lnTo>
                  <a:lnTo>
                    <a:pt x="21" y="152"/>
                  </a:lnTo>
                  <a:lnTo>
                    <a:pt x="16" y="143"/>
                  </a:lnTo>
                  <a:lnTo>
                    <a:pt x="8" y="139"/>
                  </a:lnTo>
                  <a:lnTo>
                    <a:pt x="4" y="135"/>
                  </a:lnTo>
                  <a:lnTo>
                    <a:pt x="4" y="135"/>
                  </a:lnTo>
                  <a:lnTo>
                    <a:pt x="0" y="130"/>
                  </a:lnTo>
                  <a:lnTo>
                    <a:pt x="4" y="126"/>
                  </a:lnTo>
                  <a:lnTo>
                    <a:pt x="8" y="126"/>
                  </a:lnTo>
                  <a:lnTo>
                    <a:pt x="12" y="126"/>
                  </a:lnTo>
                  <a:lnTo>
                    <a:pt x="25" y="126"/>
                  </a:lnTo>
                  <a:lnTo>
                    <a:pt x="33" y="130"/>
                  </a:lnTo>
                  <a:lnTo>
                    <a:pt x="37" y="130"/>
                  </a:lnTo>
                  <a:lnTo>
                    <a:pt x="42" y="130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6" y="118"/>
                  </a:lnTo>
                  <a:lnTo>
                    <a:pt x="46" y="114"/>
                  </a:lnTo>
                  <a:lnTo>
                    <a:pt x="46" y="105"/>
                  </a:lnTo>
                  <a:lnTo>
                    <a:pt x="46" y="93"/>
                  </a:lnTo>
                  <a:lnTo>
                    <a:pt x="46" y="84"/>
                  </a:lnTo>
                  <a:lnTo>
                    <a:pt x="46" y="59"/>
                  </a:lnTo>
                  <a:lnTo>
                    <a:pt x="42" y="38"/>
                  </a:lnTo>
                  <a:lnTo>
                    <a:pt x="42" y="17"/>
                  </a:lnTo>
                  <a:lnTo>
                    <a:pt x="37" y="0"/>
                  </a:lnTo>
                  <a:lnTo>
                    <a:pt x="4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1" y="4"/>
                  </a:lnTo>
                  <a:lnTo>
                    <a:pt x="75" y="13"/>
                  </a:lnTo>
                  <a:lnTo>
                    <a:pt x="75" y="17"/>
                  </a:lnTo>
                  <a:lnTo>
                    <a:pt x="80" y="25"/>
                  </a:lnTo>
                  <a:lnTo>
                    <a:pt x="80" y="34"/>
                  </a:lnTo>
                  <a:lnTo>
                    <a:pt x="75" y="42"/>
                  </a:lnTo>
                  <a:lnTo>
                    <a:pt x="80" y="55"/>
                  </a:lnTo>
                  <a:lnTo>
                    <a:pt x="80" y="72"/>
                  </a:lnTo>
                  <a:lnTo>
                    <a:pt x="80" y="93"/>
                  </a:lnTo>
                  <a:lnTo>
                    <a:pt x="80" y="114"/>
                  </a:lnTo>
                  <a:lnTo>
                    <a:pt x="80" y="126"/>
                  </a:lnTo>
                  <a:lnTo>
                    <a:pt x="80" y="139"/>
                  </a:lnTo>
                  <a:lnTo>
                    <a:pt x="80" y="147"/>
                  </a:lnTo>
                  <a:lnTo>
                    <a:pt x="80" y="14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3">
              <a:extLst>
                <a:ext uri="{FF2B5EF4-FFF2-40B4-BE49-F238E27FC236}">
                  <a16:creationId xmlns:a16="http://schemas.microsoft.com/office/drawing/2014/main" id="{A91E850F-6B1F-489C-B8C4-27CE0D721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340" y="4274100"/>
              <a:ext cx="1144538" cy="263710"/>
            </a:xfrm>
            <a:custGeom>
              <a:avLst/>
              <a:gdLst>
                <a:gd name="T0" fmla="*/ 42 w 198"/>
                <a:gd name="T1" fmla="*/ 21 h 42"/>
                <a:gd name="T2" fmla="*/ 59 w 198"/>
                <a:gd name="T3" fmla="*/ 21 h 42"/>
                <a:gd name="T4" fmla="*/ 75 w 198"/>
                <a:gd name="T5" fmla="*/ 17 h 42"/>
                <a:gd name="T6" fmla="*/ 97 w 198"/>
                <a:gd name="T7" fmla="*/ 13 h 42"/>
                <a:gd name="T8" fmla="*/ 118 w 198"/>
                <a:gd name="T9" fmla="*/ 9 h 42"/>
                <a:gd name="T10" fmla="*/ 134 w 198"/>
                <a:gd name="T11" fmla="*/ 9 h 42"/>
                <a:gd name="T12" fmla="*/ 151 w 198"/>
                <a:gd name="T13" fmla="*/ 5 h 42"/>
                <a:gd name="T14" fmla="*/ 168 w 198"/>
                <a:gd name="T15" fmla="*/ 5 h 42"/>
                <a:gd name="T16" fmla="*/ 176 w 198"/>
                <a:gd name="T17" fmla="*/ 0 h 42"/>
                <a:gd name="T18" fmla="*/ 185 w 198"/>
                <a:gd name="T19" fmla="*/ 5 h 42"/>
                <a:gd name="T20" fmla="*/ 189 w 198"/>
                <a:gd name="T21" fmla="*/ 5 h 42"/>
                <a:gd name="T22" fmla="*/ 193 w 198"/>
                <a:gd name="T23" fmla="*/ 9 h 42"/>
                <a:gd name="T24" fmla="*/ 198 w 198"/>
                <a:gd name="T25" fmla="*/ 13 h 42"/>
                <a:gd name="T26" fmla="*/ 198 w 198"/>
                <a:gd name="T27" fmla="*/ 17 h 42"/>
                <a:gd name="T28" fmla="*/ 198 w 198"/>
                <a:gd name="T29" fmla="*/ 21 h 42"/>
                <a:gd name="T30" fmla="*/ 193 w 198"/>
                <a:gd name="T31" fmla="*/ 26 h 42"/>
                <a:gd name="T32" fmla="*/ 189 w 198"/>
                <a:gd name="T33" fmla="*/ 26 h 42"/>
                <a:gd name="T34" fmla="*/ 176 w 198"/>
                <a:gd name="T35" fmla="*/ 30 h 42"/>
                <a:gd name="T36" fmla="*/ 172 w 198"/>
                <a:gd name="T37" fmla="*/ 30 h 42"/>
                <a:gd name="T38" fmla="*/ 168 w 198"/>
                <a:gd name="T39" fmla="*/ 30 h 42"/>
                <a:gd name="T40" fmla="*/ 168 w 198"/>
                <a:gd name="T41" fmla="*/ 30 h 42"/>
                <a:gd name="T42" fmla="*/ 160 w 198"/>
                <a:gd name="T43" fmla="*/ 30 h 42"/>
                <a:gd name="T44" fmla="*/ 155 w 198"/>
                <a:gd name="T45" fmla="*/ 30 h 42"/>
                <a:gd name="T46" fmla="*/ 147 w 198"/>
                <a:gd name="T47" fmla="*/ 30 h 42"/>
                <a:gd name="T48" fmla="*/ 139 w 198"/>
                <a:gd name="T49" fmla="*/ 34 h 42"/>
                <a:gd name="T50" fmla="*/ 126 w 198"/>
                <a:gd name="T51" fmla="*/ 34 h 42"/>
                <a:gd name="T52" fmla="*/ 113 w 198"/>
                <a:gd name="T53" fmla="*/ 34 h 42"/>
                <a:gd name="T54" fmla="*/ 97 w 198"/>
                <a:gd name="T55" fmla="*/ 38 h 42"/>
                <a:gd name="T56" fmla="*/ 80 w 198"/>
                <a:gd name="T57" fmla="*/ 38 h 42"/>
                <a:gd name="T58" fmla="*/ 67 w 198"/>
                <a:gd name="T59" fmla="*/ 42 h 42"/>
                <a:gd name="T60" fmla="*/ 54 w 198"/>
                <a:gd name="T61" fmla="*/ 42 h 42"/>
                <a:gd name="T62" fmla="*/ 42 w 198"/>
                <a:gd name="T63" fmla="*/ 42 h 42"/>
                <a:gd name="T64" fmla="*/ 33 w 198"/>
                <a:gd name="T65" fmla="*/ 42 h 42"/>
                <a:gd name="T66" fmla="*/ 29 w 198"/>
                <a:gd name="T67" fmla="*/ 42 h 42"/>
                <a:gd name="T68" fmla="*/ 21 w 198"/>
                <a:gd name="T69" fmla="*/ 42 h 42"/>
                <a:gd name="T70" fmla="*/ 21 w 198"/>
                <a:gd name="T71" fmla="*/ 42 h 42"/>
                <a:gd name="T72" fmla="*/ 8 w 198"/>
                <a:gd name="T73" fmla="*/ 38 h 42"/>
                <a:gd name="T74" fmla="*/ 4 w 198"/>
                <a:gd name="T75" fmla="*/ 34 h 42"/>
                <a:gd name="T76" fmla="*/ 0 w 198"/>
                <a:gd name="T77" fmla="*/ 30 h 42"/>
                <a:gd name="T78" fmla="*/ 0 w 198"/>
                <a:gd name="T79" fmla="*/ 30 h 42"/>
                <a:gd name="T80" fmla="*/ 4 w 198"/>
                <a:gd name="T81" fmla="*/ 30 h 42"/>
                <a:gd name="T82" fmla="*/ 8 w 198"/>
                <a:gd name="T83" fmla="*/ 26 h 42"/>
                <a:gd name="T84" fmla="*/ 12 w 198"/>
                <a:gd name="T85" fmla="*/ 26 h 42"/>
                <a:gd name="T86" fmla="*/ 21 w 198"/>
                <a:gd name="T87" fmla="*/ 26 h 42"/>
                <a:gd name="T88" fmla="*/ 29 w 198"/>
                <a:gd name="T89" fmla="*/ 21 h 42"/>
                <a:gd name="T90" fmla="*/ 42 w 198"/>
                <a:gd name="T91" fmla="*/ 21 h 42"/>
                <a:gd name="T92" fmla="*/ 42 w 198"/>
                <a:gd name="T9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8" h="42">
                  <a:moveTo>
                    <a:pt x="42" y="21"/>
                  </a:moveTo>
                  <a:lnTo>
                    <a:pt x="59" y="21"/>
                  </a:lnTo>
                  <a:lnTo>
                    <a:pt x="75" y="17"/>
                  </a:lnTo>
                  <a:lnTo>
                    <a:pt x="97" y="13"/>
                  </a:lnTo>
                  <a:lnTo>
                    <a:pt x="118" y="9"/>
                  </a:lnTo>
                  <a:lnTo>
                    <a:pt x="134" y="9"/>
                  </a:lnTo>
                  <a:lnTo>
                    <a:pt x="151" y="5"/>
                  </a:lnTo>
                  <a:lnTo>
                    <a:pt x="168" y="5"/>
                  </a:lnTo>
                  <a:lnTo>
                    <a:pt x="176" y="0"/>
                  </a:lnTo>
                  <a:lnTo>
                    <a:pt x="185" y="5"/>
                  </a:lnTo>
                  <a:lnTo>
                    <a:pt x="189" y="5"/>
                  </a:lnTo>
                  <a:lnTo>
                    <a:pt x="193" y="9"/>
                  </a:lnTo>
                  <a:lnTo>
                    <a:pt x="198" y="13"/>
                  </a:lnTo>
                  <a:lnTo>
                    <a:pt x="198" y="17"/>
                  </a:lnTo>
                  <a:lnTo>
                    <a:pt x="198" y="21"/>
                  </a:lnTo>
                  <a:lnTo>
                    <a:pt x="193" y="26"/>
                  </a:lnTo>
                  <a:lnTo>
                    <a:pt x="189" y="26"/>
                  </a:lnTo>
                  <a:lnTo>
                    <a:pt x="176" y="30"/>
                  </a:lnTo>
                  <a:lnTo>
                    <a:pt x="172" y="30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0" y="30"/>
                  </a:lnTo>
                  <a:lnTo>
                    <a:pt x="155" y="30"/>
                  </a:lnTo>
                  <a:lnTo>
                    <a:pt x="147" y="30"/>
                  </a:lnTo>
                  <a:lnTo>
                    <a:pt x="139" y="34"/>
                  </a:lnTo>
                  <a:lnTo>
                    <a:pt x="126" y="34"/>
                  </a:lnTo>
                  <a:lnTo>
                    <a:pt x="113" y="34"/>
                  </a:lnTo>
                  <a:lnTo>
                    <a:pt x="97" y="38"/>
                  </a:lnTo>
                  <a:lnTo>
                    <a:pt x="80" y="38"/>
                  </a:lnTo>
                  <a:lnTo>
                    <a:pt x="67" y="42"/>
                  </a:lnTo>
                  <a:lnTo>
                    <a:pt x="54" y="42"/>
                  </a:lnTo>
                  <a:lnTo>
                    <a:pt x="42" y="42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21" y="26"/>
                  </a:lnTo>
                  <a:lnTo>
                    <a:pt x="29" y="21"/>
                  </a:lnTo>
                  <a:lnTo>
                    <a:pt x="42" y="21"/>
                  </a:lnTo>
                  <a:lnTo>
                    <a:pt x="42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53522955-FB6C-4EA6-8A6F-6D0D1200D55A}"/>
              </a:ext>
            </a:extLst>
          </p:cNvPr>
          <p:cNvGrpSpPr/>
          <p:nvPr/>
        </p:nvGrpSpPr>
        <p:grpSpPr>
          <a:xfrm>
            <a:off x="7055564" y="2465799"/>
            <a:ext cx="1705247" cy="1984107"/>
            <a:chOff x="6714511" y="3219258"/>
            <a:chExt cx="1705247" cy="1984107"/>
          </a:xfrm>
        </p:grpSpPr>
        <p:sp>
          <p:nvSpPr>
            <p:cNvPr id="12" name="Freeform 134">
              <a:extLst>
                <a:ext uri="{FF2B5EF4-FFF2-40B4-BE49-F238E27FC236}">
                  <a16:creationId xmlns:a16="http://schemas.microsoft.com/office/drawing/2014/main" id="{54B2CE14-402B-43F1-AFAE-3D8978B6D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4511" y="3219258"/>
              <a:ext cx="1705247" cy="740901"/>
            </a:xfrm>
            <a:custGeom>
              <a:avLst/>
              <a:gdLst>
                <a:gd name="T0" fmla="*/ 232 w 295"/>
                <a:gd name="T1" fmla="*/ 0 h 118"/>
                <a:gd name="T2" fmla="*/ 244 w 295"/>
                <a:gd name="T3" fmla="*/ 0 h 118"/>
                <a:gd name="T4" fmla="*/ 257 w 295"/>
                <a:gd name="T5" fmla="*/ 8 h 118"/>
                <a:gd name="T6" fmla="*/ 274 w 295"/>
                <a:gd name="T7" fmla="*/ 17 h 118"/>
                <a:gd name="T8" fmla="*/ 286 w 295"/>
                <a:gd name="T9" fmla="*/ 30 h 118"/>
                <a:gd name="T10" fmla="*/ 295 w 295"/>
                <a:gd name="T11" fmla="*/ 38 h 118"/>
                <a:gd name="T12" fmla="*/ 286 w 295"/>
                <a:gd name="T13" fmla="*/ 42 h 118"/>
                <a:gd name="T14" fmla="*/ 269 w 295"/>
                <a:gd name="T15" fmla="*/ 46 h 118"/>
                <a:gd name="T16" fmla="*/ 253 w 295"/>
                <a:gd name="T17" fmla="*/ 55 h 118"/>
                <a:gd name="T18" fmla="*/ 232 w 295"/>
                <a:gd name="T19" fmla="*/ 67 h 118"/>
                <a:gd name="T20" fmla="*/ 198 w 295"/>
                <a:gd name="T21" fmla="*/ 88 h 118"/>
                <a:gd name="T22" fmla="*/ 156 w 295"/>
                <a:gd name="T23" fmla="*/ 118 h 118"/>
                <a:gd name="T24" fmla="*/ 156 w 295"/>
                <a:gd name="T25" fmla="*/ 88 h 118"/>
                <a:gd name="T26" fmla="*/ 189 w 295"/>
                <a:gd name="T27" fmla="*/ 59 h 118"/>
                <a:gd name="T28" fmla="*/ 206 w 295"/>
                <a:gd name="T29" fmla="*/ 42 h 118"/>
                <a:gd name="T30" fmla="*/ 219 w 295"/>
                <a:gd name="T31" fmla="*/ 34 h 118"/>
                <a:gd name="T32" fmla="*/ 219 w 295"/>
                <a:gd name="T33" fmla="*/ 34 h 118"/>
                <a:gd name="T34" fmla="*/ 211 w 295"/>
                <a:gd name="T35" fmla="*/ 34 h 118"/>
                <a:gd name="T36" fmla="*/ 202 w 295"/>
                <a:gd name="T37" fmla="*/ 34 h 118"/>
                <a:gd name="T38" fmla="*/ 189 w 295"/>
                <a:gd name="T39" fmla="*/ 34 h 118"/>
                <a:gd name="T40" fmla="*/ 173 w 295"/>
                <a:gd name="T41" fmla="*/ 38 h 118"/>
                <a:gd name="T42" fmla="*/ 139 w 295"/>
                <a:gd name="T43" fmla="*/ 42 h 118"/>
                <a:gd name="T44" fmla="*/ 97 w 295"/>
                <a:gd name="T45" fmla="*/ 51 h 118"/>
                <a:gd name="T46" fmla="*/ 67 w 295"/>
                <a:gd name="T47" fmla="*/ 59 h 118"/>
                <a:gd name="T48" fmla="*/ 46 w 295"/>
                <a:gd name="T49" fmla="*/ 59 h 118"/>
                <a:gd name="T50" fmla="*/ 34 w 295"/>
                <a:gd name="T51" fmla="*/ 59 h 118"/>
                <a:gd name="T52" fmla="*/ 17 w 295"/>
                <a:gd name="T53" fmla="*/ 51 h 118"/>
                <a:gd name="T54" fmla="*/ 4 w 295"/>
                <a:gd name="T55" fmla="*/ 42 h 118"/>
                <a:gd name="T56" fmla="*/ 0 w 295"/>
                <a:gd name="T57" fmla="*/ 34 h 118"/>
                <a:gd name="T58" fmla="*/ 46 w 295"/>
                <a:gd name="T59" fmla="*/ 30 h 118"/>
                <a:gd name="T60" fmla="*/ 84 w 295"/>
                <a:gd name="T61" fmla="*/ 25 h 118"/>
                <a:gd name="T62" fmla="*/ 114 w 295"/>
                <a:gd name="T63" fmla="*/ 21 h 118"/>
                <a:gd name="T64" fmla="*/ 139 w 295"/>
                <a:gd name="T65" fmla="*/ 21 h 118"/>
                <a:gd name="T66" fmla="*/ 177 w 295"/>
                <a:gd name="T67" fmla="*/ 17 h 118"/>
                <a:gd name="T68" fmla="*/ 202 w 295"/>
                <a:gd name="T69" fmla="*/ 13 h 118"/>
                <a:gd name="T70" fmla="*/ 219 w 295"/>
                <a:gd name="T71" fmla="*/ 8 h 118"/>
                <a:gd name="T72" fmla="*/ 227 w 295"/>
                <a:gd name="T73" fmla="*/ 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5" h="118">
                  <a:moveTo>
                    <a:pt x="227" y="4"/>
                  </a:moveTo>
                  <a:lnTo>
                    <a:pt x="232" y="0"/>
                  </a:lnTo>
                  <a:lnTo>
                    <a:pt x="236" y="0"/>
                  </a:lnTo>
                  <a:lnTo>
                    <a:pt x="244" y="0"/>
                  </a:lnTo>
                  <a:lnTo>
                    <a:pt x="248" y="4"/>
                  </a:lnTo>
                  <a:lnTo>
                    <a:pt x="257" y="8"/>
                  </a:lnTo>
                  <a:lnTo>
                    <a:pt x="265" y="13"/>
                  </a:lnTo>
                  <a:lnTo>
                    <a:pt x="274" y="17"/>
                  </a:lnTo>
                  <a:lnTo>
                    <a:pt x="282" y="25"/>
                  </a:lnTo>
                  <a:lnTo>
                    <a:pt x="286" y="30"/>
                  </a:lnTo>
                  <a:lnTo>
                    <a:pt x="290" y="34"/>
                  </a:lnTo>
                  <a:lnTo>
                    <a:pt x="295" y="38"/>
                  </a:lnTo>
                  <a:lnTo>
                    <a:pt x="290" y="38"/>
                  </a:lnTo>
                  <a:lnTo>
                    <a:pt x="286" y="42"/>
                  </a:lnTo>
                  <a:lnTo>
                    <a:pt x="282" y="46"/>
                  </a:lnTo>
                  <a:lnTo>
                    <a:pt x="269" y="46"/>
                  </a:lnTo>
                  <a:lnTo>
                    <a:pt x="265" y="51"/>
                  </a:lnTo>
                  <a:lnTo>
                    <a:pt x="253" y="55"/>
                  </a:lnTo>
                  <a:lnTo>
                    <a:pt x="244" y="59"/>
                  </a:lnTo>
                  <a:lnTo>
                    <a:pt x="232" y="67"/>
                  </a:lnTo>
                  <a:lnTo>
                    <a:pt x="215" y="76"/>
                  </a:lnTo>
                  <a:lnTo>
                    <a:pt x="198" y="88"/>
                  </a:lnTo>
                  <a:lnTo>
                    <a:pt x="177" y="101"/>
                  </a:lnTo>
                  <a:lnTo>
                    <a:pt x="156" y="118"/>
                  </a:lnTo>
                  <a:lnTo>
                    <a:pt x="139" y="105"/>
                  </a:lnTo>
                  <a:lnTo>
                    <a:pt x="156" y="88"/>
                  </a:lnTo>
                  <a:lnTo>
                    <a:pt x="173" y="72"/>
                  </a:lnTo>
                  <a:lnTo>
                    <a:pt x="189" y="59"/>
                  </a:lnTo>
                  <a:lnTo>
                    <a:pt x="198" y="51"/>
                  </a:lnTo>
                  <a:lnTo>
                    <a:pt x="206" y="42"/>
                  </a:lnTo>
                  <a:lnTo>
                    <a:pt x="215" y="38"/>
                  </a:lnTo>
                  <a:lnTo>
                    <a:pt x="219" y="34"/>
                  </a:lnTo>
                  <a:lnTo>
                    <a:pt x="219" y="34"/>
                  </a:lnTo>
                  <a:lnTo>
                    <a:pt x="219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06" y="34"/>
                  </a:lnTo>
                  <a:lnTo>
                    <a:pt x="202" y="34"/>
                  </a:lnTo>
                  <a:lnTo>
                    <a:pt x="198" y="34"/>
                  </a:lnTo>
                  <a:lnTo>
                    <a:pt x="189" y="34"/>
                  </a:lnTo>
                  <a:lnTo>
                    <a:pt x="181" y="38"/>
                  </a:lnTo>
                  <a:lnTo>
                    <a:pt x="173" y="38"/>
                  </a:lnTo>
                  <a:lnTo>
                    <a:pt x="160" y="38"/>
                  </a:lnTo>
                  <a:lnTo>
                    <a:pt x="139" y="42"/>
                  </a:lnTo>
                  <a:lnTo>
                    <a:pt x="118" y="46"/>
                  </a:lnTo>
                  <a:lnTo>
                    <a:pt x="97" y="51"/>
                  </a:lnTo>
                  <a:lnTo>
                    <a:pt x="80" y="55"/>
                  </a:lnTo>
                  <a:lnTo>
                    <a:pt x="67" y="59"/>
                  </a:lnTo>
                  <a:lnTo>
                    <a:pt x="55" y="59"/>
                  </a:lnTo>
                  <a:lnTo>
                    <a:pt x="46" y="59"/>
                  </a:lnTo>
                  <a:lnTo>
                    <a:pt x="38" y="59"/>
                  </a:lnTo>
                  <a:lnTo>
                    <a:pt x="34" y="59"/>
                  </a:lnTo>
                  <a:lnTo>
                    <a:pt x="30" y="55"/>
                  </a:lnTo>
                  <a:lnTo>
                    <a:pt x="17" y="51"/>
                  </a:lnTo>
                  <a:lnTo>
                    <a:pt x="13" y="46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25" y="30"/>
                  </a:lnTo>
                  <a:lnTo>
                    <a:pt x="46" y="30"/>
                  </a:lnTo>
                  <a:lnTo>
                    <a:pt x="67" y="25"/>
                  </a:lnTo>
                  <a:lnTo>
                    <a:pt x="84" y="25"/>
                  </a:lnTo>
                  <a:lnTo>
                    <a:pt x="101" y="25"/>
                  </a:lnTo>
                  <a:lnTo>
                    <a:pt x="114" y="21"/>
                  </a:lnTo>
                  <a:lnTo>
                    <a:pt x="126" y="21"/>
                  </a:lnTo>
                  <a:lnTo>
                    <a:pt x="139" y="21"/>
                  </a:lnTo>
                  <a:lnTo>
                    <a:pt x="160" y="17"/>
                  </a:lnTo>
                  <a:lnTo>
                    <a:pt x="177" y="17"/>
                  </a:lnTo>
                  <a:lnTo>
                    <a:pt x="189" y="13"/>
                  </a:lnTo>
                  <a:lnTo>
                    <a:pt x="202" y="13"/>
                  </a:lnTo>
                  <a:lnTo>
                    <a:pt x="211" y="13"/>
                  </a:lnTo>
                  <a:lnTo>
                    <a:pt x="219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5">
              <a:extLst>
                <a:ext uri="{FF2B5EF4-FFF2-40B4-BE49-F238E27FC236}">
                  <a16:creationId xmlns:a16="http://schemas.microsoft.com/office/drawing/2014/main" id="{09B628C0-E0DD-4419-8531-F393D5A56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1806" y="3771794"/>
              <a:ext cx="682098" cy="1431571"/>
            </a:xfrm>
            <a:custGeom>
              <a:avLst/>
              <a:gdLst>
                <a:gd name="T0" fmla="*/ 17 w 118"/>
                <a:gd name="T1" fmla="*/ 181 h 228"/>
                <a:gd name="T2" fmla="*/ 0 w 118"/>
                <a:gd name="T3" fmla="*/ 169 h 228"/>
                <a:gd name="T4" fmla="*/ 5 w 118"/>
                <a:gd name="T5" fmla="*/ 164 h 228"/>
                <a:gd name="T6" fmla="*/ 21 w 118"/>
                <a:gd name="T7" fmla="*/ 164 h 228"/>
                <a:gd name="T8" fmla="*/ 47 w 118"/>
                <a:gd name="T9" fmla="*/ 169 h 228"/>
                <a:gd name="T10" fmla="*/ 68 w 118"/>
                <a:gd name="T11" fmla="*/ 169 h 228"/>
                <a:gd name="T12" fmla="*/ 72 w 118"/>
                <a:gd name="T13" fmla="*/ 164 h 228"/>
                <a:gd name="T14" fmla="*/ 76 w 118"/>
                <a:gd name="T15" fmla="*/ 156 h 228"/>
                <a:gd name="T16" fmla="*/ 80 w 118"/>
                <a:gd name="T17" fmla="*/ 135 h 228"/>
                <a:gd name="T18" fmla="*/ 80 w 118"/>
                <a:gd name="T19" fmla="*/ 110 h 228"/>
                <a:gd name="T20" fmla="*/ 76 w 118"/>
                <a:gd name="T21" fmla="*/ 85 h 228"/>
                <a:gd name="T22" fmla="*/ 72 w 118"/>
                <a:gd name="T23" fmla="*/ 59 h 228"/>
                <a:gd name="T24" fmla="*/ 72 w 118"/>
                <a:gd name="T25" fmla="*/ 42 h 228"/>
                <a:gd name="T26" fmla="*/ 59 w 118"/>
                <a:gd name="T27" fmla="*/ 21 h 228"/>
                <a:gd name="T28" fmla="*/ 55 w 118"/>
                <a:gd name="T29" fmla="*/ 13 h 228"/>
                <a:gd name="T30" fmla="*/ 55 w 118"/>
                <a:gd name="T31" fmla="*/ 5 h 228"/>
                <a:gd name="T32" fmla="*/ 59 w 118"/>
                <a:gd name="T33" fmla="*/ 0 h 228"/>
                <a:gd name="T34" fmla="*/ 76 w 118"/>
                <a:gd name="T35" fmla="*/ 5 h 228"/>
                <a:gd name="T36" fmla="*/ 97 w 118"/>
                <a:gd name="T37" fmla="*/ 17 h 228"/>
                <a:gd name="T38" fmla="*/ 101 w 118"/>
                <a:gd name="T39" fmla="*/ 26 h 228"/>
                <a:gd name="T40" fmla="*/ 106 w 118"/>
                <a:gd name="T41" fmla="*/ 34 h 228"/>
                <a:gd name="T42" fmla="*/ 110 w 118"/>
                <a:gd name="T43" fmla="*/ 51 h 228"/>
                <a:gd name="T44" fmla="*/ 114 w 118"/>
                <a:gd name="T45" fmla="*/ 72 h 228"/>
                <a:gd name="T46" fmla="*/ 114 w 118"/>
                <a:gd name="T47" fmla="*/ 110 h 228"/>
                <a:gd name="T48" fmla="*/ 118 w 118"/>
                <a:gd name="T49" fmla="*/ 143 h 228"/>
                <a:gd name="T50" fmla="*/ 114 w 118"/>
                <a:gd name="T51" fmla="*/ 177 h 228"/>
                <a:gd name="T52" fmla="*/ 101 w 118"/>
                <a:gd name="T53" fmla="*/ 207 h 228"/>
                <a:gd name="T54" fmla="*/ 85 w 118"/>
                <a:gd name="T55" fmla="*/ 223 h 228"/>
                <a:gd name="T56" fmla="*/ 76 w 118"/>
                <a:gd name="T57" fmla="*/ 228 h 228"/>
                <a:gd name="T58" fmla="*/ 68 w 118"/>
                <a:gd name="T59" fmla="*/ 228 h 228"/>
                <a:gd name="T60" fmla="*/ 64 w 118"/>
                <a:gd name="T61" fmla="*/ 219 h 228"/>
                <a:gd name="T62" fmla="*/ 59 w 118"/>
                <a:gd name="T63" fmla="*/ 207 h 228"/>
                <a:gd name="T64" fmla="*/ 43 w 118"/>
                <a:gd name="T65" fmla="*/ 194 h 228"/>
                <a:gd name="T66" fmla="*/ 30 w 118"/>
                <a:gd name="T67" fmla="*/ 19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28">
                  <a:moveTo>
                    <a:pt x="30" y="190"/>
                  </a:moveTo>
                  <a:lnTo>
                    <a:pt x="17" y="181"/>
                  </a:lnTo>
                  <a:lnTo>
                    <a:pt x="9" y="177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5" y="164"/>
                  </a:lnTo>
                  <a:lnTo>
                    <a:pt x="9" y="164"/>
                  </a:lnTo>
                  <a:lnTo>
                    <a:pt x="21" y="164"/>
                  </a:lnTo>
                  <a:lnTo>
                    <a:pt x="34" y="164"/>
                  </a:lnTo>
                  <a:lnTo>
                    <a:pt x="47" y="169"/>
                  </a:lnTo>
                  <a:lnTo>
                    <a:pt x="59" y="169"/>
                  </a:lnTo>
                  <a:lnTo>
                    <a:pt x="68" y="169"/>
                  </a:lnTo>
                  <a:lnTo>
                    <a:pt x="72" y="169"/>
                  </a:lnTo>
                  <a:lnTo>
                    <a:pt x="72" y="164"/>
                  </a:lnTo>
                  <a:lnTo>
                    <a:pt x="76" y="160"/>
                  </a:lnTo>
                  <a:lnTo>
                    <a:pt x="76" y="156"/>
                  </a:lnTo>
                  <a:lnTo>
                    <a:pt x="76" y="148"/>
                  </a:lnTo>
                  <a:lnTo>
                    <a:pt x="80" y="135"/>
                  </a:lnTo>
                  <a:lnTo>
                    <a:pt x="80" y="127"/>
                  </a:lnTo>
                  <a:lnTo>
                    <a:pt x="80" y="110"/>
                  </a:lnTo>
                  <a:lnTo>
                    <a:pt x="76" y="97"/>
                  </a:lnTo>
                  <a:lnTo>
                    <a:pt x="76" y="85"/>
                  </a:lnTo>
                  <a:lnTo>
                    <a:pt x="76" y="72"/>
                  </a:lnTo>
                  <a:lnTo>
                    <a:pt x="72" y="59"/>
                  </a:lnTo>
                  <a:lnTo>
                    <a:pt x="72" y="51"/>
                  </a:lnTo>
                  <a:lnTo>
                    <a:pt x="72" y="42"/>
                  </a:lnTo>
                  <a:lnTo>
                    <a:pt x="68" y="34"/>
                  </a:lnTo>
                  <a:lnTo>
                    <a:pt x="59" y="21"/>
                  </a:lnTo>
                  <a:lnTo>
                    <a:pt x="55" y="17"/>
                  </a:lnTo>
                  <a:lnTo>
                    <a:pt x="55" y="13"/>
                  </a:lnTo>
                  <a:lnTo>
                    <a:pt x="55" y="9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8" y="0"/>
                  </a:lnTo>
                  <a:lnTo>
                    <a:pt x="76" y="5"/>
                  </a:lnTo>
                  <a:lnTo>
                    <a:pt x="89" y="13"/>
                  </a:lnTo>
                  <a:lnTo>
                    <a:pt x="97" y="17"/>
                  </a:lnTo>
                  <a:lnTo>
                    <a:pt x="101" y="21"/>
                  </a:lnTo>
                  <a:lnTo>
                    <a:pt x="101" y="26"/>
                  </a:lnTo>
                  <a:lnTo>
                    <a:pt x="106" y="30"/>
                  </a:lnTo>
                  <a:lnTo>
                    <a:pt x="106" y="34"/>
                  </a:lnTo>
                  <a:lnTo>
                    <a:pt x="110" y="42"/>
                  </a:lnTo>
                  <a:lnTo>
                    <a:pt x="110" y="51"/>
                  </a:lnTo>
                  <a:lnTo>
                    <a:pt x="110" y="59"/>
                  </a:lnTo>
                  <a:lnTo>
                    <a:pt x="114" y="72"/>
                  </a:lnTo>
                  <a:lnTo>
                    <a:pt x="114" y="85"/>
                  </a:lnTo>
                  <a:lnTo>
                    <a:pt x="114" y="110"/>
                  </a:lnTo>
                  <a:lnTo>
                    <a:pt x="118" y="127"/>
                  </a:lnTo>
                  <a:lnTo>
                    <a:pt x="118" y="143"/>
                  </a:lnTo>
                  <a:lnTo>
                    <a:pt x="118" y="156"/>
                  </a:lnTo>
                  <a:lnTo>
                    <a:pt x="114" y="177"/>
                  </a:lnTo>
                  <a:lnTo>
                    <a:pt x="110" y="194"/>
                  </a:lnTo>
                  <a:lnTo>
                    <a:pt x="101" y="207"/>
                  </a:lnTo>
                  <a:lnTo>
                    <a:pt x="93" y="219"/>
                  </a:lnTo>
                  <a:lnTo>
                    <a:pt x="85" y="223"/>
                  </a:lnTo>
                  <a:lnTo>
                    <a:pt x="80" y="223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8" y="223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59" y="207"/>
                  </a:lnTo>
                  <a:lnTo>
                    <a:pt x="51" y="202"/>
                  </a:lnTo>
                  <a:lnTo>
                    <a:pt x="43" y="194"/>
                  </a:lnTo>
                  <a:lnTo>
                    <a:pt x="30" y="190"/>
                  </a:lnTo>
                  <a:lnTo>
                    <a:pt x="30" y="19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0667443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06387D6F-1EAD-4704-92F9-0CFA557E1F20}"/>
              </a:ext>
            </a:extLst>
          </p:cNvPr>
          <p:cNvGrpSpPr/>
          <p:nvPr/>
        </p:nvGrpSpPr>
        <p:grpSpPr>
          <a:xfrm>
            <a:off x="4867644" y="2371018"/>
            <a:ext cx="2456712" cy="2115964"/>
            <a:chOff x="4381014" y="27005136"/>
            <a:chExt cx="2456712" cy="2115964"/>
          </a:xfrm>
        </p:grpSpPr>
        <p:sp>
          <p:nvSpPr>
            <p:cNvPr id="2" name="Freeform 136">
              <a:extLst>
                <a:ext uri="{FF2B5EF4-FFF2-40B4-BE49-F238E27FC236}">
                  <a16:creationId xmlns:a16="http://schemas.microsoft.com/office/drawing/2014/main" id="{5CF7D2B9-09A9-4327-AFAC-2951CB4F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724" y="27005136"/>
              <a:ext cx="508683" cy="583932"/>
            </a:xfrm>
            <a:custGeom>
              <a:avLst/>
              <a:gdLst>
                <a:gd name="T0" fmla="*/ 21 w 88"/>
                <a:gd name="T1" fmla="*/ 93 h 93"/>
                <a:gd name="T2" fmla="*/ 0 w 88"/>
                <a:gd name="T3" fmla="*/ 93 h 93"/>
                <a:gd name="T4" fmla="*/ 8 w 88"/>
                <a:gd name="T5" fmla="*/ 80 h 93"/>
                <a:gd name="T6" fmla="*/ 17 w 88"/>
                <a:gd name="T7" fmla="*/ 68 h 93"/>
                <a:gd name="T8" fmla="*/ 21 w 88"/>
                <a:gd name="T9" fmla="*/ 59 h 93"/>
                <a:gd name="T10" fmla="*/ 25 w 88"/>
                <a:gd name="T11" fmla="*/ 51 h 93"/>
                <a:gd name="T12" fmla="*/ 34 w 88"/>
                <a:gd name="T13" fmla="*/ 43 h 93"/>
                <a:gd name="T14" fmla="*/ 42 w 88"/>
                <a:gd name="T15" fmla="*/ 30 h 93"/>
                <a:gd name="T16" fmla="*/ 42 w 88"/>
                <a:gd name="T17" fmla="*/ 26 h 93"/>
                <a:gd name="T18" fmla="*/ 42 w 88"/>
                <a:gd name="T19" fmla="*/ 21 h 93"/>
                <a:gd name="T20" fmla="*/ 42 w 88"/>
                <a:gd name="T21" fmla="*/ 17 h 93"/>
                <a:gd name="T22" fmla="*/ 42 w 88"/>
                <a:gd name="T23" fmla="*/ 13 h 93"/>
                <a:gd name="T24" fmla="*/ 38 w 88"/>
                <a:gd name="T25" fmla="*/ 9 h 93"/>
                <a:gd name="T26" fmla="*/ 38 w 88"/>
                <a:gd name="T27" fmla="*/ 9 h 93"/>
                <a:gd name="T28" fmla="*/ 42 w 88"/>
                <a:gd name="T29" fmla="*/ 5 h 93"/>
                <a:gd name="T30" fmla="*/ 42 w 88"/>
                <a:gd name="T31" fmla="*/ 5 h 93"/>
                <a:gd name="T32" fmla="*/ 51 w 88"/>
                <a:gd name="T33" fmla="*/ 0 h 93"/>
                <a:gd name="T34" fmla="*/ 59 w 88"/>
                <a:gd name="T35" fmla="*/ 5 h 93"/>
                <a:gd name="T36" fmla="*/ 63 w 88"/>
                <a:gd name="T37" fmla="*/ 5 h 93"/>
                <a:gd name="T38" fmla="*/ 72 w 88"/>
                <a:gd name="T39" fmla="*/ 5 h 93"/>
                <a:gd name="T40" fmla="*/ 76 w 88"/>
                <a:gd name="T41" fmla="*/ 9 h 93"/>
                <a:gd name="T42" fmla="*/ 84 w 88"/>
                <a:gd name="T43" fmla="*/ 13 h 93"/>
                <a:gd name="T44" fmla="*/ 88 w 88"/>
                <a:gd name="T45" fmla="*/ 21 h 93"/>
                <a:gd name="T46" fmla="*/ 88 w 88"/>
                <a:gd name="T47" fmla="*/ 26 h 93"/>
                <a:gd name="T48" fmla="*/ 88 w 88"/>
                <a:gd name="T49" fmla="*/ 30 h 93"/>
                <a:gd name="T50" fmla="*/ 84 w 88"/>
                <a:gd name="T51" fmla="*/ 30 h 93"/>
                <a:gd name="T52" fmla="*/ 84 w 88"/>
                <a:gd name="T53" fmla="*/ 34 h 93"/>
                <a:gd name="T54" fmla="*/ 76 w 88"/>
                <a:gd name="T55" fmla="*/ 43 h 93"/>
                <a:gd name="T56" fmla="*/ 72 w 88"/>
                <a:gd name="T57" fmla="*/ 51 h 93"/>
                <a:gd name="T58" fmla="*/ 59 w 88"/>
                <a:gd name="T59" fmla="*/ 59 h 93"/>
                <a:gd name="T60" fmla="*/ 51 w 88"/>
                <a:gd name="T61" fmla="*/ 68 h 93"/>
                <a:gd name="T62" fmla="*/ 34 w 88"/>
                <a:gd name="T63" fmla="*/ 80 h 93"/>
                <a:gd name="T64" fmla="*/ 21 w 88"/>
                <a:gd name="T65" fmla="*/ 93 h 93"/>
                <a:gd name="T66" fmla="*/ 21 w 88"/>
                <a:gd name="T6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93">
                  <a:moveTo>
                    <a:pt x="21" y="93"/>
                  </a:moveTo>
                  <a:lnTo>
                    <a:pt x="0" y="93"/>
                  </a:lnTo>
                  <a:lnTo>
                    <a:pt x="8" y="80"/>
                  </a:lnTo>
                  <a:lnTo>
                    <a:pt x="17" y="68"/>
                  </a:lnTo>
                  <a:lnTo>
                    <a:pt x="21" y="59"/>
                  </a:lnTo>
                  <a:lnTo>
                    <a:pt x="25" y="51"/>
                  </a:lnTo>
                  <a:lnTo>
                    <a:pt x="34" y="43"/>
                  </a:lnTo>
                  <a:lnTo>
                    <a:pt x="42" y="30"/>
                  </a:lnTo>
                  <a:lnTo>
                    <a:pt x="42" y="26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51" y="0"/>
                  </a:lnTo>
                  <a:lnTo>
                    <a:pt x="59" y="5"/>
                  </a:lnTo>
                  <a:lnTo>
                    <a:pt x="63" y="5"/>
                  </a:lnTo>
                  <a:lnTo>
                    <a:pt x="72" y="5"/>
                  </a:lnTo>
                  <a:lnTo>
                    <a:pt x="76" y="9"/>
                  </a:lnTo>
                  <a:lnTo>
                    <a:pt x="84" y="13"/>
                  </a:lnTo>
                  <a:lnTo>
                    <a:pt x="88" y="21"/>
                  </a:lnTo>
                  <a:lnTo>
                    <a:pt x="88" y="26"/>
                  </a:lnTo>
                  <a:lnTo>
                    <a:pt x="88" y="30"/>
                  </a:lnTo>
                  <a:lnTo>
                    <a:pt x="84" y="30"/>
                  </a:lnTo>
                  <a:lnTo>
                    <a:pt x="84" y="34"/>
                  </a:lnTo>
                  <a:lnTo>
                    <a:pt x="76" y="43"/>
                  </a:lnTo>
                  <a:lnTo>
                    <a:pt x="72" y="51"/>
                  </a:lnTo>
                  <a:lnTo>
                    <a:pt x="59" y="59"/>
                  </a:lnTo>
                  <a:lnTo>
                    <a:pt x="51" y="68"/>
                  </a:lnTo>
                  <a:lnTo>
                    <a:pt x="34" y="80"/>
                  </a:lnTo>
                  <a:lnTo>
                    <a:pt x="21" y="93"/>
                  </a:lnTo>
                  <a:lnTo>
                    <a:pt x="21" y="9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137">
              <a:extLst>
                <a:ext uri="{FF2B5EF4-FFF2-40B4-BE49-F238E27FC236}">
                  <a16:creationId xmlns:a16="http://schemas.microsoft.com/office/drawing/2014/main" id="{1E7D102A-0093-46BB-BEE5-D34A77152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284" y="27507442"/>
              <a:ext cx="560710" cy="1588543"/>
            </a:xfrm>
            <a:custGeom>
              <a:avLst/>
              <a:gdLst>
                <a:gd name="T0" fmla="*/ 59 w 97"/>
                <a:gd name="T1" fmla="*/ 131 h 253"/>
                <a:gd name="T2" fmla="*/ 59 w 97"/>
                <a:gd name="T3" fmla="*/ 114 h 253"/>
                <a:gd name="T4" fmla="*/ 63 w 97"/>
                <a:gd name="T5" fmla="*/ 101 h 253"/>
                <a:gd name="T6" fmla="*/ 63 w 97"/>
                <a:gd name="T7" fmla="*/ 89 h 253"/>
                <a:gd name="T8" fmla="*/ 63 w 97"/>
                <a:gd name="T9" fmla="*/ 76 h 253"/>
                <a:gd name="T10" fmla="*/ 63 w 97"/>
                <a:gd name="T11" fmla="*/ 59 h 253"/>
                <a:gd name="T12" fmla="*/ 63 w 97"/>
                <a:gd name="T13" fmla="*/ 38 h 253"/>
                <a:gd name="T14" fmla="*/ 63 w 97"/>
                <a:gd name="T15" fmla="*/ 30 h 253"/>
                <a:gd name="T16" fmla="*/ 59 w 97"/>
                <a:gd name="T17" fmla="*/ 21 h 253"/>
                <a:gd name="T18" fmla="*/ 59 w 97"/>
                <a:gd name="T19" fmla="*/ 17 h 253"/>
                <a:gd name="T20" fmla="*/ 59 w 97"/>
                <a:gd name="T21" fmla="*/ 13 h 253"/>
                <a:gd name="T22" fmla="*/ 55 w 97"/>
                <a:gd name="T23" fmla="*/ 9 h 253"/>
                <a:gd name="T24" fmla="*/ 55 w 97"/>
                <a:gd name="T25" fmla="*/ 5 h 253"/>
                <a:gd name="T26" fmla="*/ 55 w 97"/>
                <a:gd name="T27" fmla="*/ 5 h 253"/>
                <a:gd name="T28" fmla="*/ 59 w 97"/>
                <a:gd name="T29" fmla="*/ 0 h 253"/>
                <a:gd name="T30" fmla="*/ 63 w 97"/>
                <a:gd name="T31" fmla="*/ 0 h 253"/>
                <a:gd name="T32" fmla="*/ 72 w 97"/>
                <a:gd name="T33" fmla="*/ 0 h 253"/>
                <a:gd name="T34" fmla="*/ 84 w 97"/>
                <a:gd name="T35" fmla="*/ 0 h 253"/>
                <a:gd name="T36" fmla="*/ 97 w 97"/>
                <a:gd name="T37" fmla="*/ 5 h 253"/>
                <a:gd name="T38" fmla="*/ 97 w 97"/>
                <a:gd name="T39" fmla="*/ 34 h 253"/>
                <a:gd name="T40" fmla="*/ 97 w 97"/>
                <a:gd name="T41" fmla="*/ 63 h 253"/>
                <a:gd name="T42" fmla="*/ 97 w 97"/>
                <a:gd name="T43" fmla="*/ 89 h 253"/>
                <a:gd name="T44" fmla="*/ 93 w 97"/>
                <a:gd name="T45" fmla="*/ 110 h 253"/>
                <a:gd name="T46" fmla="*/ 93 w 97"/>
                <a:gd name="T47" fmla="*/ 131 h 253"/>
                <a:gd name="T48" fmla="*/ 88 w 97"/>
                <a:gd name="T49" fmla="*/ 152 h 253"/>
                <a:gd name="T50" fmla="*/ 80 w 97"/>
                <a:gd name="T51" fmla="*/ 169 h 253"/>
                <a:gd name="T52" fmla="*/ 76 w 97"/>
                <a:gd name="T53" fmla="*/ 185 h 253"/>
                <a:gd name="T54" fmla="*/ 67 w 97"/>
                <a:gd name="T55" fmla="*/ 202 h 253"/>
                <a:gd name="T56" fmla="*/ 55 w 97"/>
                <a:gd name="T57" fmla="*/ 215 h 253"/>
                <a:gd name="T58" fmla="*/ 46 w 97"/>
                <a:gd name="T59" fmla="*/ 228 h 253"/>
                <a:gd name="T60" fmla="*/ 34 w 97"/>
                <a:gd name="T61" fmla="*/ 236 h 253"/>
                <a:gd name="T62" fmla="*/ 25 w 97"/>
                <a:gd name="T63" fmla="*/ 244 h 253"/>
                <a:gd name="T64" fmla="*/ 17 w 97"/>
                <a:gd name="T65" fmla="*/ 249 h 253"/>
                <a:gd name="T66" fmla="*/ 9 w 97"/>
                <a:gd name="T67" fmla="*/ 253 h 253"/>
                <a:gd name="T68" fmla="*/ 4 w 97"/>
                <a:gd name="T69" fmla="*/ 253 h 253"/>
                <a:gd name="T70" fmla="*/ 0 w 97"/>
                <a:gd name="T71" fmla="*/ 249 h 253"/>
                <a:gd name="T72" fmla="*/ 0 w 97"/>
                <a:gd name="T73" fmla="*/ 244 h 253"/>
                <a:gd name="T74" fmla="*/ 4 w 97"/>
                <a:gd name="T75" fmla="*/ 236 h 253"/>
                <a:gd name="T76" fmla="*/ 13 w 97"/>
                <a:gd name="T77" fmla="*/ 228 h 253"/>
                <a:gd name="T78" fmla="*/ 30 w 97"/>
                <a:gd name="T79" fmla="*/ 206 h 253"/>
                <a:gd name="T80" fmla="*/ 42 w 97"/>
                <a:gd name="T81" fmla="*/ 185 h 253"/>
                <a:gd name="T82" fmla="*/ 46 w 97"/>
                <a:gd name="T83" fmla="*/ 173 h 253"/>
                <a:gd name="T84" fmla="*/ 51 w 97"/>
                <a:gd name="T85" fmla="*/ 160 h 253"/>
                <a:gd name="T86" fmla="*/ 55 w 97"/>
                <a:gd name="T87" fmla="*/ 143 h 253"/>
                <a:gd name="T88" fmla="*/ 59 w 97"/>
                <a:gd name="T89" fmla="*/ 131 h 253"/>
                <a:gd name="T90" fmla="*/ 59 w 97"/>
                <a:gd name="T91" fmla="*/ 1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253">
                  <a:moveTo>
                    <a:pt x="59" y="131"/>
                  </a:moveTo>
                  <a:lnTo>
                    <a:pt x="59" y="114"/>
                  </a:lnTo>
                  <a:lnTo>
                    <a:pt x="63" y="101"/>
                  </a:lnTo>
                  <a:lnTo>
                    <a:pt x="63" y="89"/>
                  </a:lnTo>
                  <a:lnTo>
                    <a:pt x="63" y="76"/>
                  </a:lnTo>
                  <a:lnTo>
                    <a:pt x="63" y="59"/>
                  </a:lnTo>
                  <a:lnTo>
                    <a:pt x="63" y="38"/>
                  </a:lnTo>
                  <a:lnTo>
                    <a:pt x="63" y="30"/>
                  </a:lnTo>
                  <a:lnTo>
                    <a:pt x="59" y="21"/>
                  </a:lnTo>
                  <a:lnTo>
                    <a:pt x="59" y="17"/>
                  </a:lnTo>
                  <a:lnTo>
                    <a:pt x="59" y="13"/>
                  </a:lnTo>
                  <a:lnTo>
                    <a:pt x="55" y="9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7" y="5"/>
                  </a:lnTo>
                  <a:lnTo>
                    <a:pt x="97" y="34"/>
                  </a:lnTo>
                  <a:lnTo>
                    <a:pt x="97" y="63"/>
                  </a:lnTo>
                  <a:lnTo>
                    <a:pt x="97" y="89"/>
                  </a:lnTo>
                  <a:lnTo>
                    <a:pt x="93" y="110"/>
                  </a:lnTo>
                  <a:lnTo>
                    <a:pt x="93" y="131"/>
                  </a:lnTo>
                  <a:lnTo>
                    <a:pt x="88" y="152"/>
                  </a:lnTo>
                  <a:lnTo>
                    <a:pt x="80" y="169"/>
                  </a:lnTo>
                  <a:lnTo>
                    <a:pt x="76" y="185"/>
                  </a:lnTo>
                  <a:lnTo>
                    <a:pt x="67" y="202"/>
                  </a:lnTo>
                  <a:lnTo>
                    <a:pt x="55" y="215"/>
                  </a:lnTo>
                  <a:lnTo>
                    <a:pt x="46" y="228"/>
                  </a:lnTo>
                  <a:lnTo>
                    <a:pt x="34" y="236"/>
                  </a:lnTo>
                  <a:lnTo>
                    <a:pt x="25" y="244"/>
                  </a:lnTo>
                  <a:lnTo>
                    <a:pt x="17" y="249"/>
                  </a:lnTo>
                  <a:lnTo>
                    <a:pt x="9" y="253"/>
                  </a:lnTo>
                  <a:lnTo>
                    <a:pt x="4" y="253"/>
                  </a:lnTo>
                  <a:lnTo>
                    <a:pt x="0" y="249"/>
                  </a:lnTo>
                  <a:lnTo>
                    <a:pt x="0" y="244"/>
                  </a:lnTo>
                  <a:lnTo>
                    <a:pt x="4" y="236"/>
                  </a:lnTo>
                  <a:lnTo>
                    <a:pt x="13" y="228"/>
                  </a:lnTo>
                  <a:lnTo>
                    <a:pt x="30" y="206"/>
                  </a:lnTo>
                  <a:lnTo>
                    <a:pt x="42" y="185"/>
                  </a:lnTo>
                  <a:lnTo>
                    <a:pt x="46" y="173"/>
                  </a:lnTo>
                  <a:lnTo>
                    <a:pt x="51" y="160"/>
                  </a:lnTo>
                  <a:lnTo>
                    <a:pt x="55" y="143"/>
                  </a:lnTo>
                  <a:lnTo>
                    <a:pt x="59" y="131"/>
                  </a:lnTo>
                  <a:lnTo>
                    <a:pt x="59" y="13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38">
              <a:extLst>
                <a:ext uri="{FF2B5EF4-FFF2-40B4-BE49-F238E27FC236}">
                  <a16:creationId xmlns:a16="http://schemas.microsoft.com/office/drawing/2014/main" id="{13553C44-A8DF-4332-81FB-31DC48286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602" y="27432096"/>
              <a:ext cx="705220" cy="1689004"/>
            </a:xfrm>
            <a:custGeom>
              <a:avLst/>
              <a:gdLst>
                <a:gd name="T0" fmla="*/ 34 w 122"/>
                <a:gd name="T1" fmla="*/ 235 h 269"/>
                <a:gd name="T2" fmla="*/ 25 w 122"/>
                <a:gd name="T3" fmla="*/ 227 h 269"/>
                <a:gd name="T4" fmla="*/ 25 w 122"/>
                <a:gd name="T5" fmla="*/ 223 h 269"/>
                <a:gd name="T6" fmla="*/ 38 w 122"/>
                <a:gd name="T7" fmla="*/ 218 h 269"/>
                <a:gd name="T8" fmla="*/ 55 w 122"/>
                <a:gd name="T9" fmla="*/ 223 h 269"/>
                <a:gd name="T10" fmla="*/ 67 w 122"/>
                <a:gd name="T11" fmla="*/ 227 h 269"/>
                <a:gd name="T12" fmla="*/ 71 w 122"/>
                <a:gd name="T13" fmla="*/ 223 h 269"/>
                <a:gd name="T14" fmla="*/ 71 w 122"/>
                <a:gd name="T15" fmla="*/ 210 h 269"/>
                <a:gd name="T16" fmla="*/ 76 w 122"/>
                <a:gd name="T17" fmla="*/ 193 h 269"/>
                <a:gd name="T18" fmla="*/ 76 w 122"/>
                <a:gd name="T19" fmla="*/ 176 h 269"/>
                <a:gd name="T20" fmla="*/ 76 w 122"/>
                <a:gd name="T21" fmla="*/ 151 h 269"/>
                <a:gd name="T22" fmla="*/ 76 w 122"/>
                <a:gd name="T23" fmla="*/ 122 h 269"/>
                <a:gd name="T24" fmla="*/ 76 w 122"/>
                <a:gd name="T25" fmla="*/ 88 h 269"/>
                <a:gd name="T26" fmla="*/ 76 w 122"/>
                <a:gd name="T27" fmla="*/ 59 h 269"/>
                <a:gd name="T28" fmla="*/ 76 w 122"/>
                <a:gd name="T29" fmla="*/ 38 h 269"/>
                <a:gd name="T30" fmla="*/ 76 w 122"/>
                <a:gd name="T31" fmla="*/ 29 h 269"/>
                <a:gd name="T32" fmla="*/ 71 w 122"/>
                <a:gd name="T33" fmla="*/ 25 h 269"/>
                <a:gd name="T34" fmla="*/ 67 w 122"/>
                <a:gd name="T35" fmla="*/ 25 h 269"/>
                <a:gd name="T36" fmla="*/ 55 w 122"/>
                <a:gd name="T37" fmla="*/ 25 h 269"/>
                <a:gd name="T38" fmla="*/ 38 w 122"/>
                <a:gd name="T39" fmla="*/ 29 h 269"/>
                <a:gd name="T40" fmla="*/ 12 w 122"/>
                <a:gd name="T41" fmla="*/ 33 h 269"/>
                <a:gd name="T42" fmla="*/ 0 w 122"/>
                <a:gd name="T43" fmla="*/ 17 h 269"/>
                <a:gd name="T44" fmla="*/ 29 w 122"/>
                <a:gd name="T45" fmla="*/ 12 h 269"/>
                <a:gd name="T46" fmla="*/ 50 w 122"/>
                <a:gd name="T47" fmla="*/ 8 h 269"/>
                <a:gd name="T48" fmla="*/ 63 w 122"/>
                <a:gd name="T49" fmla="*/ 4 h 269"/>
                <a:gd name="T50" fmla="*/ 71 w 122"/>
                <a:gd name="T51" fmla="*/ 0 h 269"/>
                <a:gd name="T52" fmla="*/ 80 w 122"/>
                <a:gd name="T53" fmla="*/ 0 h 269"/>
                <a:gd name="T54" fmla="*/ 88 w 122"/>
                <a:gd name="T55" fmla="*/ 0 h 269"/>
                <a:gd name="T56" fmla="*/ 101 w 122"/>
                <a:gd name="T57" fmla="*/ 4 h 269"/>
                <a:gd name="T58" fmla="*/ 113 w 122"/>
                <a:gd name="T59" fmla="*/ 12 h 269"/>
                <a:gd name="T60" fmla="*/ 122 w 122"/>
                <a:gd name="T61" fmla="*/ 21 h 269"/>
                <a:gd name="T62" fmla="*/ 122 w 122"/>
                <a:gd name="T63" fmla="*/ 25 h 269"/>
                <a:gd name="T64" fmla="*/ 113 w 122"/>
                <a:gd name="T65" fmla="*/ 29 h 269"/>
                <a:gd name="T66" fmla="*/ 109 w 122"/>
                <a:gd name="T67" fmla="*/ 38 h 269"/>
                <a:gd name="T68" fmla="*/ 109 w 122"/>
                <a:gd name="T69" fmla="*/ 54 h 269"/>
                <a:gd name="T70" fmla="*/ 105 w 122"/>
                <a:gd name="T71" fmla="*/ 84 h 269"/>
                <a:gd name="T72" fmla="*/ 105 w 122"/>
                <a:gd name="T73" fmla="*/ 126 h 269"/>
                <a:gd name="T74" fmla="*/ 109 w 122"/>
                <a:gd name="T75" fmla="*/ 168 h 269"/>
                <a:gd name="T76" fmla="*/ 109 w 122"/>
                <a:gd name="T77" fmla="*/ 202 h 269"/>
                <a:gd name="T78" fmla="*/ 109 w 122"/>
                <a:gd name="T79" fmla="*/ 223 h 269"/>
                <a:gd name="T80" fmla="*/ 105 w 122"/>
                <a:gd name="T81" fmla="*/ 235 h 269"/>
                <a:gd name="T82" fmla="*/ 101 w 122"/>
                <a:gd name="T83" fmla="*/ 248 h 269"/>
                <a:gd name="T84" fmla="*/ 88 w 122"/>
                <a:gd name="T85" fmla="*/ 265 h 269"/>
                <a:gd name="T86" fmla="*/ 71 w 122"/>
                <a:gd name="T87" fmla="*/ 269 h 269"/>
                <a:gd name="T88" fmla="*/ 67 w 122"/>
                <a:gd name="T89" fmla="*/ 269 h 269"/>
                <a:gd name="T90" fmla="*/ 59 w 122"/>
                <a:gd name="T91" fmla="*/ 261 h 269"/>
                <a:gd name="T92" fmla="*/ 55 w 122"/>
                <a:gd name="T93" fmla="*/ 248 h 269"/>
                <a:gd name="T94" fmla="*/ 42 w 122"/>
                <a:gd name="T95" fmla="*/ 24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269">
                  <a:moveTo>
                    <a:pt x="42" y="240"/>
                  </a:moveTo>
                  <a:lnTo>
                    <a:pt x="34" y="235"/>
                  </a:lnTo>
                  <a:lnTo>
                    <a:pt x="29" y="231"/>
                  </a:lnTo>
                  <a:lnTo>
                    <a:pt x="25" y="227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9" y="218"/>
                  </a:lnTo>
                  <a:lnTo>
                    <a:pt x="38" y="218"/>
                  </a:lnTo>
                  <a:lnTo>
                    <a:pt x="46" y="223"/>
                  </a:lnTo>
                  <a:lnTo>
                    <a:pt x="55" y="223"/>
                  </a:lnTo>
                  <a:lnTo>
                    <a:pt x="63" y="223"/>
                  </a:lnTo>
                  <a:lnTo>
                    <a:pt x="67" y="227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1" y="218"/>
                  </a:lnTo>
                  <a:lnTo>
                    <a:pt x="71" y="210"/>
                  </a:lnTo>
                  <a:lnTo>
                    <a:pt x="71" y="202"/>
                  </a:lnTo>
                  <a:lnTo>
                    <a:pt x="76" y="193"/>
                  </a:lnTo>
                  <a:lnTo>
                    <a:pt x="76" y="185"/>
                  </a:lnTo>
                  <a:lnTo>
                    <a:pt x="76" y="176"/>
                  </a:lnTo>
                  <a:lnTo>
                    <a:pt x="76" y="164"/>
                  </a:lnTo>
                  <a:lnTo>
                    <a:pt x="76" y="151"/>
                  </a:lnTo>
                  <a:lnTo>
                    <a:pt x="76" y="139"/>
                  </a:lnTo>
                  <a:lnTo>
                    <a:pt x="76" y="122"/>
                  </a:lnTo>
                  <a:lnTo>
                    <a:pt x="76" y="105"/>
                  </a:lnTo>
                  <a:lnTo>
                    <a:pt x="76" y="88"/>
                  </a:lnTo>
                  <a:lnTo>
                    <a:pt x="76" y="71"/>
                  </a:lnTo>
                  <a:lnTo>
                    <a:pt x="76" y="59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1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59" y="25"/>
                  </a:lnTo>
                  <a:lnTo>
                    <a:pt x="55" y="25"/>
                  </a:lnTo>
                  <a:lnTo>
                    <a:pt x="46" y="25"/>
                  </a:lnTo>
                  <a:lnTo>
                    <a:pt x="38" y="29"/>
                  </a:lnTo>
                  <a:lnTo>
                    <a:pt x="25" y="29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17" y="12"/>
                  </a:lnTo>
                  <a:lnTo>
                    <a:pt x="29" y="12"/>
                  </a:lnTo>
                  <a:lnTo>
                    <a:pt x="38" y="8"/>
                  </a:lnTo>
                  <a:lnTo>
                    <a:pt x="50" y="8"/>
                  </a:lnTo>
                  <a:lnTo>
                    <a:pt x="55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101" y="4"/>
                  </a:lnTo>
                  <a:lnTo>
                    <a:pt x="105" y="8"/>
                  </a:lnTo>
                  <a:lnTo>
                    <a:pt x="113" y="12"/>
                  </a:lnTo>
                  <a:lnTo>
                    <a:pt x="118" y="17"/>
                  </a:lnTo>
                  <a:lnTo>
                    <a:pt x="122" y="21"/>
                  </a:lnTo>
                  <a:lnTo>
                    <a:pt x="122" y="21"/>
                  </a:lnTo>
                  <a:lnTo>
                    <a:pt x="122" y="25"/>
                  </a:lnTo>
                  <a:lnTo>
                    <a:pt x="122" y="29"/>
                  </a:lnTo>
                  <a:lnTo>
                    <a:pt x="113" y="29"/>
                  </a:lnTo>
                  <a:lnTo>
                    <a:pt x="113" y="33"/>
                  </a:lnTo>
                  <a:lnTo>
                    <a:pt x="109" y="38"/>
                  </a:lnTo>
                  <a:lnTo>
                    <a:pt x="109" y="46"/>
                  </a:lnTo>
                  <a:lnTo>
                    <a:pt x="109" y="54"/>
                  </a:lnTo>
                  <a:lnTo>
                    <a:pt x="105" y="71"/>
                  </a:lnTo>
                  <a:lnTo>
                    <a:pt x="105" y="84"/>
                  </a:lnTo>
                  <a:lnTo>
                    <a:pt x="105" y="105"/>
                  </a:lnTo>
                  <a:lnTo>
                    <a:pt x="105" y="126"/>
                  </a:lnTo>
                  <a:lnTo>
                    <a:pt x="105" y="147"/>
                  </a:lnTo>
                  <a:lnTo>
                    <a:pt x="109" y="168"/>
                  </a:lnTo>
                  <a:lnTo>
                    <a:pt x="109" y="185"/>
                  </a:lnTo>
                  <a:lnTo>
                    <a:pt x="109" y="202"/>
                  </a:lnTo>
                  <a:lnTo>
                    <a:pt x="109" y="210"/>
                  </a:lnTo>
                  <a:lnTo>
                    <a:pt x="109" y="223"/>
                  </a:lnTo>
                  <a:lnTo>
                    <a:pt x="105" y="231"/>
                  </a:lnTo>
                  <a:lnTo>
                    <a:pt x="105" y="235"/>
                  </a:lnTo>
                  <a:lnTo>
                    <a:pt x="105" y="244"/>
                  </a:lnTo>
                  <a:lnTo>
                    <a:pt x="101" y="248"/>
                  </a:lnTo>
                  <a:lnTo>
                    <a:pt x="92" y="261"/>
                  </a:lnTo>
                  <a:lnTo>
                    <a:pt x="88" y="265"/>
                  </a:lnTo>
                  <a:lnTo>
                    <a:pt x="84" y="269"/>
                  </a:lnTo>
                  <a:lnTo>
                    <a:pt x="71" y="269"/>
                  </a:lnTo>
                  <a:lnTo>
                    <a:pt x="71" y="269"/>
                  </a:lnTo>
                  <a:lnTo>
                    <a:pt x="67" y="269"/>
                  </a:lnTo>
                  <a:lnTo>
                    <a:pt x="63" y="265"/>
                  </a:lnTo>
                  <a:lnTo>
                    <a:pt x="59" y="261"/>
                  </a:lnTo>
                  <a:lnTo>
                    <a:pt x="59" y="256"/>
                  </a:lnTo>
                  <a:lnTo>
                    <a:pt x="55" y="248"/>
                  </a:lnTo>
                  <a:lnTo>
                    <a:pt x="46" y="244"/>
                  </a:lnTo>
                  <a:lnTo>
                    <a:pt x="42" y="240"/>
                  </a:lnTo>
                  <a:lnTo>
                    <a:pt x="42" y="24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39">
              <a:extLst>
                <a:ext uri="{FF2B5EF4-FFF2-40B4-BE49-F238E27FC236}">
                  <a16:creationId xmlns:a16="http://schemas.microsoft.com/office/drawing/2014/main" id="{1E62EAA5-8ADD-45DB-BF56-E7BC82BCC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234" y="27746037"/>
              <a:ext cx="219659" cy="263710"/>
            </a:xfrm>
            <a:custGeom>
              <a:avLst/>
              <a:gdLst>
                <a:gd name="T0" fmla="*/ 9 w 38"/>
                <a:gd name="T1" fmla="*/ 30 h 42"/>
                <a:gd name="T2" fmla="*/ 5 w 38"/>
                <a:gd name="T3" fmla="*/ 25 h 42"/>
                <a:gd name="T4" fmla="*/ 0 w 38"/>
                <a:gd name="T5" fmla="*/ 17 h 42"/>
                <a:gd name="T6" fmla="*/ 0 w 38"/>
                <a:gd name="T7" fmla="*/ 9 h 42"/>
                <a:gd name="T8" fmla="*/ 0 w 38"/>
                <a:gd name="T9" fmla="*/ 4 h 42"/>
                <a:gd name="T10" fmla="*/ 5 w 38"/>
                <a:gd name="T11" fmla="*/ 0 h 42"/>
                <a:gd name="T12" fmla="*/ 9 w 38"/>
                <a:gd name="T13" fmla="*/ 0 h 42"/>
                <a:gd name="T14" fmla="*/ 13 w 38"/>
                <a:gd name="T15" fmla="*/ 0 h 42"/>
                <a:gd name="T16" fmla="*/ 26 w 38"/>
                <a:gd name="T17" fmla="*/ 4 h 42"/>
                <a:gd name="T18" fmla="*/ 34 w 38"/>
                <a:gd name="T19" fmla="*/ 9 h 42"/>
                <a:gd name="T20" fmla="*/ 34 w 38"/>
                <a:gd name="T21" fmla="*/ 13 h 42"/>
                <a:gd name="T22" fmla="*/ 38 w 38"/>
                <a:gd name="T23" fmla="*/ 17 h 42"/>
                <a:gd name="T24" fmla="*/ 38 w 38"/>
                <a:gd name="T25" fmla="*/ 25 h 42"/>
                <a:gd name="T26" fmla="*/ 38 w 38"/>
                <a:gd name="T27" fmla="*/ 34 h 42"/>
                <a:gd name="T28" fmla="*/ 34 w 38"/>
                <a:gd name="T29" fmla="*/ 38 h 42"/>
                <a:gd name="T30" fmla="*/ 34 w 38"/>
                <a:gd name="T31" fmla="*/ 42 h 42"/>
                <a:gd name="T32" fmla="*/ 30 w 38"/>
                <a:gd name="T33" fmla="*/ 42 h 42"/>
                <a:gd name="T34" fmla="*/ 26 w 38"/>
                <a:gd name="T35" fmla="*/ 42 h 42"/>
                <a:gd name="T36" fmla="*/ 21 w 38"/>
                <a:gd name="T37" fmla="*/ 42 h 42"/>
                <a:gd name="T38" fmla="*/ 17 w 38"/>
                <a:gd name="T39" fmla="*/ 38 h 42"/>
                <a:gd name="T40" fmla="*/ 13 w 38"/>
                <a:gd name="T41" fmla="*/ 34 h 42"/>
                <a:gd name="T42" fmla="*/ 9 w 38"/>
                <a:gd name="T43" fmla="*/ 30 h 42"/>
                <a:gd name="T44" fmla="*/ 9 w 38"/>
                <a:gd name="T45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42">
                  <a:moveTo>
                    <a:pt x="9" y="30"/>
                  </a:moveTo>
                  <a:lnTo>
                    <a:pt x="5" y="25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4" y="9"/>
                  </a:lnTo>
                  <a:lnTo>
                    <a:pt x="34" y="13"/>
                  </a:lnTo>
                  <a:lnTo>
                    <a:pt x="38" y="17"/>
                  </a:lnTo>
                  <a:lnTo>
                    <a:pt x="38" y="25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34" y="42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17" y="38"/>
                  </a:lnTo>
                  <a:lnTo>
                    <a:pt x="13" y="34"/>
                  </a:lnTo>
                  <a:lnTo>
                    <a:pt x="9" y="30"/>
                  </a:lnTo>
                  <a:lnTo>
                    <a:pt x="9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40">
              <a:extLst>
                <a:ext uri="{FF2B5EF4-FFF2-40B4-BE49-F238E27FC236}">
                  <a16:creationId xmlns:a16="http://schemas.microsoft.com/office/drawing/2014/main" id="{A8AB7C1A-B7A5-4861-A665-6352A9A2E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112" y="28304854"/>
              <a:ext cx="219659" cy="288826"/>
            </a:xfrm>
            <a:custGeom>
              <a:avLst/>
              <a:gdLst>
                <a:gd name="T0" fmla="*/ 25 w 38"/>
                <a:gd name="T1" fmla="*/ 46 h 46"/>
                <a:gd name="T2" fmla="*/ 21 w 38"/>
                <a:gd name="T3" fmla="*/ 46 h 46"/>
                <a:gd name="T4" fmla="*/ 17 w 38"/>
                <a:gd name="T5" fmla="*/ 42 h 46"/>
                <a:gd name="T6" fmla="*/ 13 w 38"/>
                <a:gd name="T7" fmla="*/ 37 h 46"/>
                <a:gd name="T8" fmla="*/ 9 w 38"/>
                <a:gd name="T9" fmla="*/ 33 h 46"/>
                <a:gd name="T10" fmla="*/ 4 w 38"/>
                <a:gd name="T11" fmla="*/ 29 h 46"/>
                <a:gd name="T12" fmla="*/ 0 w 38"/>
                <a:gd name="T13" fmla="*/ 21 h 46"/>
                <a:gd name="T14" fmla="*/ 0 w 38"/>
                <a:gd name="T15" fmla="*/ 16 h 46"/>
                <a:gd name="T16" fmla="*/ 0 w 38"/>
                <a:gd name="T17" fmla="*/ 8 h 46"/>
                <a:gd name="T18" fmla="*/ 0 w 38"/>
                <a:gd name="T19" fmla="*/ 4 h 46"/>
                <a:gd name="T20" fmla="*/ 0 w 38"/>
                <a:gd name="T21" fmla="*/ 0 h 46"/>
                <a:gd name="T22" fmla="*/ 4 w 38"/>
                <a:gd name="T23" fmla="*/ 0 h 46"/>
                <a:gd name="T24" fmla="*/ 4 w 38"/>
                <a:gd name="T25" fmla="*/ 0 h 46"/>
                <a:gd name="T26" fmla="*/ 13 w 38"/>
                <a:gd name="T27" fmla="*/ 0 h 46"/>
                <a:gd name="T28" fmla="*/ 21 w 38"/>
                <a:gd name="T29" fmla="*/ 4 h 46"/>
                <a:gd name="T30" fmla="*/ 30 w 38"/>
                <a:gd name="T31" fmla="*/ 8 h 46"/>
                <a:gd name="T32" fmla="*/ 34 w 38"/>
                <a:gd name="T33" fmla="*/ 16 h 46"/>
                <a:gd name="T34" fmla="*/ 38 w 38"/>
                <a:gd name="T35" fmla="*/ 21 h 46"/>
                <a:gd name="T36" fmla="*/ 38 w 38"/>
                <a:gd name="T37" fmla="*/ 25 h 46"/>
                <a:gd name="T38" fmla="*/ 38 w 38"/>
                <a:gd name="T39" fmla="*/ 33 h 46"/>
                <a:gd name="T40" fmla="*/ 34 w 38"/>
                <a:gd name="T41" fmla="*/ 37 h 46"/>
                <a:gd name="T42" fmla="*/ 34 w 38"/>
                <a:gd name="T43" fmla="*/ 42 h 46"/>
                <a:gd name="T44" fmla="*/ 30 w 38"/>
                <a:gd name="T45" fmla="*/ 46 h 46"/>
                <a:gd name="T46" fmla="*/ 25 w 38"/>
                <a:gd name="T47" fmla="*/ 46 h 46"/>
                <a:gd name="T48" fmla="*/ 25 w 38"/>
                <a:gd name="T4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46">
                  <a:moveTo>
                    <a:pt x="25" y="46"/>
                  </a:moveTo>
                  <a:lnTo>
                    <a:pt x="21" y="46"/>
                  </a:lnTo>
                  <a:lnTo>
                    <a:pt x="17" y="42"/>
                  </a:lnTo>
                  <a:lnTo>
                    <a:pt x="13" y="37"/>
                  </a:lnTo>
                  <a:lnTo>
                    <a:pt x="9" y="33"/>
                  </a:lnTo>
                  <a:lnTo>
                    <a:pt x="4" y="29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4" y="16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34" y="42"/>
                  </a:lnTo>
                  <a:lnTo>
                    <a:pt x="30" y="46"/>
                  </a:lnTo>
                  <a:lnTo>
                    <a:pt x="25" y="46"/>
                  </a:lnTo>
                  <a:lnTo>
                    <a:pt x="25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41">
              <a:extLst>
                <a:ext uri="{FF2B5EF4-FFF2-40B4-BE49-F238E27FC236}">
                  <a16:creationId xmlns:a16="http://schemas.microsoft.com/office/drawing/2014/main" id="{E08B95E8-CBED-4296-A1C1-8CFE7C516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014" y="28116489"/>
              <a:ext cx="1046271" cy="238595"/>
            </a:xfrm>
            <a:custGeom>
              <a:avLst/>
              <a:gdLst>
                <a:gd name="T0" fmla="*/ 72 w 181"/>
                <a:gd name="T1" fmla="*/ 25 h 38"/>
                <a:gd name="T2" fmla="*/ 59 w 181"/>
                <a:gd name="T3" fmla="*/ 30 h 38"/>
                <a:gd name="T4" fmla="*/ 51 w 181"/>
                <a:gd name="T5" fmla="*/ 34 h 38"/>
                <a:gd name="T6" fmla="*/ 42 w 181"/>
                <a:gd name="T7" fmla="*/ 34 h 38"/>
                <a:gd name="T8" fmla="*/ 38 w 181"/>
                <a:gd name="T9" fmla="*/ 38 h 38"/>
                <a:gd name="T10" fmla="*/ 34 w 181"/>
                <a:gd name="T11" fmla="*/ 38 h 38"/>
                <a:gd name="T12" fmla="*/ 30 w 181"/>
                <a:gd name="T13" fmla="*/ 38 h 38"/>
                <a:gd name="T14" fmla="*/ 26 w 181"/>
                <a:gd name="T15" fmla="*/ 38 h 38"/>
                <a:gd name="T16" fmla="*/ 26 w 181"/>
                <a:gd name="T17" fmla="*/ 38 h 38"/>
                <a:gd name="T18" fmla="*/ 21 w 181"/>
                <a:gd name="T19" fmla="*/ 38 h 38"/>
                <a:gd name="T20" fmla="*/ 17 w 181"/>
                <a:gd name="T21" fmla="*/ 38 h 38"/>
                <a:gd name="T22" fmla="*/ 9 w 181"/>
                <a:gd name="T23" fmla="*/ 34 h 38"/>
                <a:gd name="T24" fmla="*/ 4 w 181"/>
                <a:gd name="T25" fmla="*/ 30 h 38"/>
                <a:gd name="T26" fmla="*/ 0 w 181"/>
                <a:gd name="T27" fmla="*/ 25 h 38"/>
                <a:gd name="T28" fmla="*/ 0 w 181"/>
                <a:gd name="T29" fmla="*/ 25 h 38"/>
                <a:gd name="T30" fmla="*/ 0 w 181"/>
                <a:gd name="T31" fmla="*/ 21 h 38"/>
                <a:gd name="T32" fmla="*/ 0 w 181"/>
                <a:gd name="T33" fmla="*/ 21 h 38"/>
                <a:gd name="T34" fmla="*/ 0 w 181"/>
                <a:gd name="T35" fmla="*/ 21 h 38"/>
                <a:gd name="T36" fmla="*/ 4 w 181"/>
                <a:gd name="T37" fmla="*/ 21 h 38"/>
                <a:gd name="T38" fmla="*/ 13 w 181"/>
                <a:gd name="T39" fmla="*/ 21 h 38"/>
                <a:gd name="T40" fmla="*/ 21 w 181"/>
                <a:gd name="T41" fmla="*/ 21 h 38"/>
                <a:gd name="T42" fmla="*/ 21 w 181"/>
                <a:gd name="T43" fmla="*/ 21 h 38"/>
                <a:gd name="T44" fmla="*/ 26 w 181"/>
                <a:gd name="T45" fmla="*/ 21 h 38"/>
                <a:gd name="T46" fmla="*/ 26 w 181"/>
                <a:gd name="T47" fmla="*/ 21 h 38"/>
                <a:gd name="T48" fmla="*/ 34 w 181"/>
                <a:gd name="T49" fmla="*/ 21 h 38"/>
                <a:gd name="T50" fmla="*/ 38 w 181"/>
                <a:gd name="T51" fmla="*/ 21 h 38"/>
                <a:gd name="T52" fmla="*/ 47 w 181"/>
                <a:gd name="T53" fmla="*/ 21 h 38"/>
                <a:gd name="T54" fmla="*/ 55 w 181"/>
                <a:gd name="T55" fmla="*/ 17 h 38"/>
                <a:gd name="T56" fmla="*/ 63 w 181"/>
                <a:gd name="T57" fmla="*/ 17 h 38"/>
                <a:gd name="T58" fmla="*/ 72 w 181"/>
                <a:gd name="T59" fmla="*/ 17 h 38"/>
                <a:gd name="T60" fmla="*/ 84 w 181"/>
                <a:gd name="T61" fmla="*/ 13 h 38"/>
                <a:gd name="T62" fmla="*/ 97 w 181"/>
                <a:gd name="T63" fmla="*/ 13 h 38"/>
                <a:gd name="T64" fmla="*/ 110 w 181"/>
                <a:gd name="T65" fmla="*/ 9 h 38"/>
                <a:gd name="T66" fmla="*/ 127 w 181"/>
                <a:gd name="T67" fmla="*/ 9 h 38"/>
                <a:gd name="T68" fmla="*/ 143 w 181"/>
                <a:gd name="T69" fmla="*/ 4 h 38"/>
                <a:gd name="T70" fmla="*/ 160 w 181"/>
                <a:gd name="T71" fmla="*/ 0 h 38"/>
                <a:gd name="T72" fmla="*/ 177 w 181"/>
                <a:gd name="T73" fmla="*/ 0 h 38"/>
                <a:gd name="T74" fmla="*/ 181 w 181"/>
                <a:gd name="T75" fmla="*/ 4 h 38"/>
                <a:gd name="T76" fmla="*/ 148 w 181"/>
                <a:gd name="T77" fmla="*/ 9 h 38"/>
                <a:gd name="T78" fmla="*/ 122 w 181"/>
                <a:gd name="T79" fmla="*/ 13 h 38"/>
                <a:gd name="T80" fmla="*/ 93 w 181"/>
                <a:gd name="T81" fmla="*/ 21 h 38"/>
                <a:gd name="T82" fmla="*/ 72 w 181"/>
                <a:gd name="T83" fmla="*/ 25 h 38"/>
                <a:gd name="T84" fmla="*/ 72 w 181"/>
                <a:gd name="T85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1" h="38">
                  <a:moveTo>
                    <a:pt x="72" y="25"/>
                  </a:moveTo>
                  <a:lnTo>
                    <a:pt x="59" y="30"/>
                  </a:lnTo>
                  <a:lnTo>
                    <a:pt x="51" y="34"/>
                  </a:lnTo>
                  <a:lnTo>
                    <a:pt x="42" y="34"/>
                  </a:lnTo>
                  <a:lnTo>
                    <a:pt x="38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9" y="34"/>
                  </a:lnTo>
                  <a:lnTo>
                    <a:pt x="4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34" y="21"/>
                  </a:lnTo>
                  <a:lnTo>
                    <a:pt x="38" y="21"/>
                  </a:lnTo>
                  <a:lnTo>
                    <a:pt x="47" y="21"/>
                  </a:lnTo>
                  <a:lnTo>
                    <a:pt x="55" y="17"/>
                  </a:lnTo>
                  <a:lnTo>
                    <a:pt x="63" y="17"/>
                  </a:lnTo>
                  <a:lnTo>
                    <a:pt x="72" y="17"/>
                  </a:lnTo>
                  <a:lnTo>
                    <a:pt x="84" y="13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27" y="9"/>
                  </a:lnTo>
                  <a:lnTo>
                    <a:pt x="143" y="4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81" y="4"/>
                  </a:lnTo>
                  <a:lnTo>
                    <a:pt x="148" y="9"/>
                  </a:lnTo>
                  <a:lnTo>
                    <a:pt x="122" y="13"/>
                  </a:lnTo>
                  <a:lnTo>
                    <a:pt x="93" y="21"/>
                  </a:lnTo>
                  <a:lnTo>
                    <a:pt x="72" y="25"/>
                  </a:lnTo>
                  <a:lnTo>
                    <a:pt x="72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42">
              <a:extLst>
                <a:ext uri="{FF2B5EF4-FFF2-40B4-BE49-F238E27FC236}">
                  <a16:creationId xmlns:a16="http://schemas.microsoft.com/office/drawing/2014/main" id="{88FF9897-2DDF-419A-B9B4-4805B18D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552" y="27375589"/>
              <a:ext cx="462439" cy="929265"/>
            </a:xfrm>
            <a:custGeom>
              <a:avLst/>
              <a:gdLst>
                <a:gd name="T0" fmla="*/ 4 w 80"/>
                <a:gd name="T1" fmla="*/ 148 h 148"/>
                <a:gd name="T2" fmla="*/ 0 w 80"/>
                <a:gd name="T3" fmla="*/ 143 h 148"/>
                <a:gd name="T4" fmla="*/ 4 w 80"/>
                <a:gd name="T5" fmla="*/ 139 h 148"/>
                <a:gd name="T6" fmla="*/ 8 w 80"/>
                <a:gd name="T7" fmla="*/ 131 h 148"/>
                <a:gd name="T8" fmla="*/ 17 w 80"/>
                <a:gd name="T9" fmla="*/ 122 h 148"/>
                <a:gd name="T10" fmla="*/ 25 w 80"/>
                <a:gd name="T11" fmla="*/ 114 h 148"/>
                <a:gd name="T12" fmla="*/ 30 w 80"/>
                <a:gd name="T13" fmla="*/ 106 h 148"/>
                <a:gd name="T14" fmla="*/ 38 w 80"/>
                <a:gd name="T15" fmla="*/ 97 h 148"/>
                <a:gd name="T16" fmla="*/ 42 w 80"/>
                <a:gd name="T17" fmla="*/ 89 h 148"/>
                <a:gd name="T18" fmla="*/ 46 w 80"/>
                <a:gd name="T19" fmla="*/ 80 h 148"/>
                <a:gd name="T20" fmla="*/ 46 w 80"/>
                <a:gd name="T21" fmla="*/ 68 h 148"/>
                <a:gd name="T22" fmla="*/ 51 w 80"/>
                <a:gd name="T23" fmla="*/ 47 h 148"/>
                <a:gd name="T24" fmla="*/ 51 w 80"/>
                <a:gd name="T25" fmla="*/ 38 h 148"/>
                <a:gd name="T26" fmla="*/ 46 w 80"/>
                <a:gd name="T27" fmla="*/ 30 h 148"/>
                <a:gd name="T28" fmla="*/ 46 w 80"/>
                <a:gd name="T29" fmla="*/ 21 h 148"/>
                <a:gd name="T30" fmla="*/ 42 w 80"/>
                <a:gd name="T31" fmla="*/ 13 h 148"/>
                <a:gd name="T32" fmla="*/ 42 w 80"/>
                <a:gd name="T33" fmla="*/ 9 h 148"/>
                <a:gd name="T34" fmla="*/ 42 w 80"/>
                <a:gd name="T35" fmla="*/ 9 h 148"/>
                <a:gd name="T36" fmla="*/ 42 w 80"/>
                <a:gd name="T37" fmla="*/ 5 h 148"/>
                <a:gd name="T38" fmla="*/ 46 w 80"/>
                <a:gd name="T39" fmla="*/ 5 h 148"/>
                <a:gd name="T40" fmla="*/ 51 w 80"/>
                <a:gd name="T41" fmla="*/ 0 h 148"/>
                <a:gd name="T42" fmla="*/ 59 w 80"/>
                <a:gd name="T43" fmla="*/ 5 h 148"/>
                <a:gd name="T44" fmla="*/ 67 w 80"/>
                <a:gd name="T45" fmla="*/ 9 h 148"/>
                <a:gd name="T46" fmla="*/ 80 w 80"/>
                <a:gd name="T47" fmla="*/ 13 h 148"/>
                <a:gd name="T48" fmla="*/ 80 w 80"/>
                <a:gd name="T49" fmla="*/ 38 h 148"/>
                <a:gd name="T50" fmla="*/ 80 w 80"/>
                <a:gd name="T51" fmla="*/ 51 h 148"/>
                <a:gd name="T52" fmla="*/ 80 w 80"/>
                <a:gd name="T53" fmla="*/ 59 h 148"/>
                <a:gd name="T54" fmla="*/ 76 w 80"/>
                <a:gd name="T55" fmla="*/ 68 h 148"/>
                <a:gd name="T56" fmla="*/ 76 w 80"/>
                <a:gd name="T57" fmla="*/ 76 h 148"/>
                <a:gd name="T58" fmla="*/ 76 w 80"/>
                <a:gd name="T59" fmla="*/ 84 h 148"/>
                <a:gd name="T60" fmla="*/ 72 w 80"/>
                <a:gd name="T61" fmla="*/ 93 h 148"/>
                <a:gd name="T62" fmla="*/ 67 w 80"/>
                <a:gd name="T63" fmla="*/ 101 h 148"/>
                <a:gd name="T64" fmla="*/ 59 w 80"/>
                <a:gd name="T65" fmla="*/ 114 h 148"/>
                <a:gd name="T66" fmla="*/ 46 w 80"/>
                <a:gd name="T67" fmla="*/ 122 h 148"/>
                <a:gd name="T68" fmla="*/ 38 w 80"/>
                <a:gd name="T69" fmla="*/ 135 h 148"/>
                <a:gd name="T70" fmla="*/ 25 w 80"/>
                <a:gd name="T71" fmla="*/ 143 h 148"/>
                <a:gd name="T72" fmla="*/ 13 w 80"/>
                <a:gd name="T73" fmla="*/ 148 h 148"/>
                <a:gd name="T74" fmla="*/ 8 w 80"/>
                <a:gd name="T75" fmla="*/ 148 h 148"/>
                <a:gd name="T76" fmla="*/ 4 w 80"/>
                <a:gd name="T77" fmla="*/ 148 h 148"/>
                <a:gd name="T78" fmla="*/ 4 w 80"/>
                <a:gd name="T7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" h="148">
                  <a:moveTo>
                    <a:pt x="4" y="148"/>
                  </a:moveTo>
                  <a:lnTo>
                    <a:pt x="0" y="143"/>
                  </a:lnTo>
                  <a:lnTo>
                    <a:pt x="4" y="139"/>
                  </a:lnTo>
                  <a:lnTo>
                    <a:pt x="8" y="131"/>
                  </a:lnTo>
                  <a:lnTo>
                    <a:pt x="17" y="122"/>
                  </a:lnTo>
                  <a:lnTo>
                    <a:pt x="25" y="114"/>
                  </a:lnTo>
                  <a:lnTo>
                    <a:pt x="30" y="106"/>
                  </a:lnTo>
                  <a:lnTo>
                    <a:pt x="38" y="97"/>
                  </a:lnTo>
                  <a:lnTo>
                    <a:pt x="42" y="89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1" y="47"/>
                  </a:lnTo>
                  <a:lnTo>
                    <a:pt x="51" y="38"/>
                  </a:lnTo>
                  <a:lnTo>
                    <a:pt x="46" y="30"/>
                  </a:lnTo>
                  <a:lnTo>
                    <a:pt x="46" y="21"/>
                  </a:lnTo>
                  <a:lnTo>
                    <a:pt x="42" y="13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1" y="0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80" y="13"/>
                  </a:lnTo>
                  <a:lnTo>
                    <a:pt x="80" y="38"/>
                  </a:lnTo>
                  <a:lnTo>
                    <a:pt x="80" y="51"/>
                  </a:lnTo>
                  <a:lnTo>
                    <a:pt x="80" y="59"/>
                  </a:lnTo>
                  <a:lnTo>
                    <a:pt x="76" y="68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2" y="93"/>
                  </a:lnTo>
                  <a:lnTo>
                    <a:pt x="67" y="101"/>
                  </a:lnTo>
                  <a:lnTo>
                    <a:pt x="59" y="114"/>
                  </a:lnTo>
                  <a:lnTo>
                    <a:pt x="46" y="122"/>
                  </a:lnTo>
                  <a:lnTo>
                    <a:pt x="38" y="135"/>
                  </a:lnTo>
                  <a:lnTo>
                    <a:pt x="25" y="143"/>
                  </a:lnTo>
                  <a:lnTo>
                    <a:pt x="13" y="148"/>
                  </a:lnTo>
                  <a:lnTo>
                    <a:pt x="8" y="148"/>
                  </a:lnTo>
                  <a:lnTo>
                    <a:pt x="4" y="148"/>
                  </a:lnTo>
                  <a:lnTo>
                    <a:pt x="4" y="14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3">
              <a:extLst>
                <a:ext uri="{FF2B5EF4-FFF2-40B4-BE49-F238E27FC236}">
                  <a16:creationId xmlns:a16="http://schemas.microsoft.com/office/drawing/2014/main" id="{D1BB1418-FDDF-4432-8B21-6D1432C6F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6603" y="27300243"/>
              <a:ext cx="971123" cy="766016"/>
            </a:xfrm>
            <a:custGeom>
              <a:avLst/>
              <a:gdLst>
                <a:gd name="T0" fmla="*/ 88 w 168"/>
                <a:gd name="T1" fmla="*/ 80 h 122"/>
                <a:gd name="T2" fmla="*/ 93 w 168"/>
                <a:gd name="T3" fmla="*/ 92 h 122"/>
                <a:gd name="T4" fmla="*/ 101 w 168"/>
                <a:gd name="T5" fmla="*/ 96 h 122"/>
                <a:gd name="T6" fmla="*/ 109 w 168"/>
                <a:gd name="T7" fmla="*/ 96 h 122"/>
                <a:gd name="T8" fmla="*/ 126 w 168"/>
                <a:gd name="T9" fmla="*/ 92 h 122"/>
                <a:gd name="T10" fmla="*/ 147 w 168"/>
                <a:gd name="T11" fmla="*/ 92 h 122"/>
                <a:gd name="T12" fmla="*/ 160 w 168"/>
                <a:gd name="T13" fmla="*/ 92 h 122"/>
                <a:gd name="T14" fmla="*/ 168 w 168"/>
                <a:gd name="T15" fmla="*/ 96 h 122"/>
                <a:gd name="T16" fmla="*/ 168 w 168"/>
                <a:gd name="T17" fmla="*/ 109 h 122"/>
                <a:gd name="T18" fmla="*/ 160 w 168"/>
                <a:gd name="T19" fmla="*/ 113 h 122"/>
                <a:gd name="T20" fmla="*/ 135 w 168"/>
                <a:gd name="T21" fmla="*/ 122 h 122"/>
                <a:gd name="T22" fmla="*/ 101 w 168"/>
                <a:gd name="T23" fmla="*/ 122 h 122"/>
                <a:gd name="T24" fmla="*/ 84 w 168"/>
                <a:gd name="T25" fmla="*/ 118 h 122"/>
                <a:gd name="T26" fmla="*/ 72 w 168"/>
                <a:gd name="T27" fmla="*/ 109 h 122"/>
                <a:gd name="T28" fmla="*/ 63 w 168"/>
                <a:gd name="T29" fmla="*/ 101 h 122"/>
                <a:gd name="T30" fmla="*/ 59 w 168"/>
                <a:gd name="T31" fmla="*/ 88 h 122"/>
                <a:gd name="T32" fmla="*/ 59 w 168"/>
                <a:gd name="T33" fmla="*/ 71 h 122"/>
                <a:gd name="T34" fmla="*/ 63 w 168"/>
                <a:gd name="T35" fmla="*/ 46 h 122"/>
                <a:gd name="T36" fmla="*/ 63 w 168"/>
                <a:gd name="T37" fmla="*/ 33 h 122"/>
                <a:gd name="T38" fmla="*/ 63 w 168"/>
                <a:gd name="T39" fmla="*/ 33 h 122"/>
                <a:gd name="T40" fmla="*/ 55 w 168"/>
                <a:gd name="T41" fmla="*/ 33 h 122"/>
                <a:gd name="T42" fmla="*/ 38 w 168"/>
                <a:gd name="T43" fmla="*/ 38 h 122"/>
                <a:gd name="T44" fmla="*/ 13 w 168"/>
                <a:gd name="T45" fmla="*/ 42 h 122"/>
                <a:gd name="T46" fmla="*/ 0 w 168"/>
                <a:gd name="T47" fmla="*/ 21 h 122"/>
                <a:gd name="T48" fmla="*/ 25 w 168"/>
                <a:gd name="T49" fmla="*/ 21 h 122"/>
                <a:gd name="T50" fmla="*/ 46 w 168"/>
                <a:gd name="T51" fmla="*/ 17 h 122"/>
                <a:gd name="T52" fmla="*/ 59 w 168"/>
                <a:gd name="T53" fmla="*/ 12 h 122"/>
                <a:gd name="T54" fmla="*/ 67 w 168"/>
                <a:gd name="T55" fmla="*/ 4 h 122"/>
                <a:gd name="T56" fmla="*/ 76 w 168"/>
                <a:gd name="T57" fmla="*/ 0 h 122"/>
                <a:gd name="T58" fmla="*/ 80 w 168"/>
                <a:gd name="T59" fmla="*/ 0 h 122"/>
                <a:gd name="T60" fmla="*/ 97 w 168"/>
                <a:gd name="T61" fmla="*/ 8 h 122"/>
                <a:gd name="T62" fmla="*/ 105 w 168"/>
                <a:gd name="T63" fmla="*/ 12 h 122"/>
                <a:gd name="T64" fmla="*/ 114 w 168"/>
                <a:gd name="T65" fmla="*/ 21 h 122"/>
                <a:gd name="T66" fmla="*/ 114 w 168"/>
                <a:gd name="T67" fmla="*/ 29 h 122"/>
                <a:gd name="T68" fmla="*/ 105 w 168"/>
                <a:gd name="T69" fmla="*/ 33 h 122"/>
                <a:gd name="T70" fmla="*/ 93 w 168"/>
                <a:gd name="T71" fmla="*/ 46 h 122"/>
                <a:gd name="T72" fmla="*/ 88 w 168"/>
                <a:gd name="T73" fmla="*/ 7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8" h="122">
                  <a:moveTo>
                    <a:pt x="88" y="75"/>
                  </a:moveTo>
                  <a:lnTo>
                    <a:pt x="88" y="80"/>
                  </a:lnTo>
                  <a:lnTo>
                    <a:pt x="88" y="88"/>
                  </a:lnTo>
                  <a:lnTo>
                    <a:pt x="93" y="92"/>
                  </a:lnTo>
                  <a:lnTo>
                    <a:pt x="93" y="92"/>
                  </a:lnTo>
                  <a:lnTo>
                    <a:pt x="101" y="96"/>
                  </a:lnTo>
                  <a:lnTo>
                    <a:pt x="105" y="96"/>
                  </a:lnTo>
                  <a:lnTo>
                    <a:pt x="109" y="96"/>
                  </a:lnTo>
                  <a:lnTo>
                    <a:pt x="114" y="96"/>
                  </a:lnTo>
                  <a:lnTo>
                    <a:pt x="126" y="92"/>
                  </a:lnTo>
                  <a:lnTo>
                    <a:pt x="135" y="92"/>
                  </a:lnTo>
                  <a:lnTo>
                    <a:pt x="147" y="92"/>
                  </a:lnTo>
                  <a:lnTo>
                    <a:pt x="156" y="92"/>
                  </a:lnTo>
                  <a:lnTo>
                    <a:pt x="160" y="92"/>
                  </a:lnTo>
                  <a:lnTo>
                    <a:pt x="164" y="92"/>
                  </a:lnTo>
                  <a:lnTo>
                    <a:pt x="168" y="96"/>
                  </a:lnTo>
                  <a:lnTo>
                    <a:pt x="168" y="105"/>
                  </a:lnTo>
                  <a:lnTo>
                    <a:pt x="168" y="109"/>
                  </a:lnTo>
                  <a:lnTo>
                    <a:pt x="164" y="113"/>
                  </a:lnTo>
                  <a:lnTo>
                    <a:pt x="160" y="113"/>
                  </a:lnTo>
                  <a:lnTo>
                    <a:pt x="151" y="118"/>
                  </a:lnTo>
                  <a:lnTo>
                    <a:pt x="135" y="122"/>
                  </a:lnTo>
                  <a:lnTo>
                    <a:pt x="114" y="122"/>
                  </a:lnTo>
                  <a:lnTo>
                    <a:pt x="101" y="122"/>
                  </a:lnTo>
                  <a:lnTo>
                    <a:pt x="93" y="118"/>
                  </a:lnTo>
                  <a:lnTo>
                    <a:pt x="84" y="118"/>
                  </a:lnTo>
                  <a:lnTo>
                    <a:pt x="76" y="113"/>
                  </a:lnTo>
                  <a:lnTo>
                    <a:pt x="72" y="109"/>
                  </a:lnTo>
                  <a:lnTo>
                    <a:pt x="67" y="105"/>
                  </a:lnTo>
                  <a:lnTo>
                    <a:pt x="63" y="101"/>
                  </a:lnTo>
                  <a:lnTo>
                    <a:pt x="59" y="96"/>
                  </a:lnTo>
                  <a:lnTo>
                    <a:pt x="59" y="88"/>
                  </a:lnTo>
                  <a:lnTo>
                    <a:pt x="59" y="80"/>
                  </a:lnTo>
                  <a:lnTo>
                    <a:pt x="59" y="71"/>
                  </a:lnTo>
                  <a:lnTo>
                    <a:pt x="59" y="59"/>
                  </a:lnTo>
                  <a:lnTo>
                    <a:pt x="63" y="46"/>
                  </a:lnTo>
                  <a:lnTo>
                    <a:pt x="63" y="42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6" y="33"/>
                  </a:lnTo>
                  <a:lnTo>
                    <a:pt x="38" y="38"/>
                  </a:lnTo>
                  <a:lnTo>
                    <a:pt x="25" y="38"/>
                  </a:lnTo>
                  <a:lnTo>
                    <a:pt x="13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25" y="21"/>
                  </a:lnTo>
                  <a:lnTo>
                    <a:pt x="38" y="17"/>
                  </a:lnTo>
                  <a:lnTo>
                    <a:pt x="46" y="17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8"/>
                  </a:lnTo>
                  <a:lnTo>
                    <a:pt x="67" y="4"/>
                  </a:lnTo>
                  <a:lnTo>
                    <a:pt x="72" y="4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8" y="4"/>
                  </a:lnTo>
                  <a:lnTo>
                    <a:pt x="97" y="8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9" y="17"/>
                  </a:lnTo>
                  <a:lnTo>
                    <a:pt x="114" y="21"/>
                  </a:lnTo>
                  <a:lnTo>
                    <a:pt x="114" y="25"/>
                  </a:lnTo>
                  <a:lnTo>
                    <a:pt x="114" y="29"/>
                  </a:lnTo>
                  <a:lnTo>
                    <a:pt x="109" y="29"/>
                  </a:lnTo>
                  <a:lnTo>
                    <a:pt x="105" y="33"/>
                  </a:lnTo>
                  <a:lnTo>
                    <a:pt x="101" y="38"/>
                  </a:lnTo>
                  <a:lnTo>
                    <a:pt x="93" y="46"/>
                  </a:lnTo>
                  <a:lnTo>
                    <a:pt x="88" y="59"/>
                  </a:lnTo>
                  <a:lnTo>
                    <a:pt x="88" y="75"/>
                  </a:lnTo>
                  <a:lnTo>
                    <a:pt x="88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4">
              <a:extLst>
                <a:ext uri="{FF2B5EF4-FFF2-40B4-BE49-F238E27FC236}">
                  <a16:creationId xmlns:a16="http://schemas.microsoft.com/office/drawing/2014/main" id="{48808BFC-474E-4B6E-9B20-BAC4DA6E9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3822" y="28329969"/>
              <a:ext cx="289025" cy="740901"/>
            </a:xfrm>
            <a:custGeom>
              <a:avLst/>
              <a:gdLst>
                <a:gd name="T0" fmla="*/ 4 w 50"/>
                <a:gd name="T1" fmla="*/ 12 h 118"/>
                <a:gd name="T2" fmla="*/ 0 w 50"/>
                <a:gd name="T3" fmla="*/ 8 h 118"/>
                <a:gd name="T4" fmla="*/ 0 w 50"/>
                <a:gd name="T5" fmla="*/ 4 h 118"/>
                <a:gd name="T6" fmla="*/ 4 w 50"/>
                <a:gd name="T7" fmla="*/ 0 h 118"/>
                <a:gd name="T8" fmla="*/ 8 w 50"/>
                <a:gd name="T9" fmla="*/ 0 h 118"/>
                <a:gd name="T10" fmla="*/ 13 w 50"/>
                <a:gd name="T11" fmla="*/ 0 h 118"/>
                <a:gd name="T12" fmla="*/ 21 w 50"/>
                <a:gd name="T13" fmla="*/ 0 h 118"/>
                <a:gd name="T14" fmla="*/ 34 w 50"/>
                <a:gd name="T15" fmla="*/ 4 h 118"/>
                <a:gd name="T16" fmla="*/ 46 w 50"/>
                <a:gd name="T17" fmla="*/ 8 h 118"/>
                <a:gd name="T18" fmla="*/ 46 w 50"/>
                <a:gd name="T19" fmla="*/ 29 h 118"/>
                <a:gd name="T20" fmla="*/ 46 w 50"/>
                <a:gd name="T21" fmla="*/ 46 h 118"/>
                <a:gd name="T22" fmla="*/ 46 w 50"/>
                <a:gd name="T23" fmla="*/ 63 h 118"/>
                <a:gd name="T24" fmla="*/ 50 w 50"/>
                <a:gd name="T25" fmla="*/ 75 h 118"/>
                <a:gd name="T26" fmla="*/ 50 w 50"/>
                <a:gd name="T27" fmla="*/ 84 h 118"/>
                <a:gd name="T28" fmla="*/ 50 w 50"/>
                <a:gd name="T29" fmla="*/ 92 h 118"/>
                <a:gd name="T30" fmla="*/ 50 w 50"/>
                <a:gd name="T31" fmla="*/ 101 h 118"/>
                <a:gd name="T32" fmla="*/ 50 w 50"/>
                <a:gd name="T33" fmla="*/ 105 h 118"/>
                <a:gd name="T34" fmla="*/ 50 w 50"/>
                <a:gd name="T35" fmla="*/ 109 h 118"/>
                <a:gd name="T36" fmla="*/ 50 w 50"/>
                <a:gd name="T37" fmla="*/ 113 h 118"/>
                <a:gd name="T38" fmla="*/ 46 w 50"/>
                <a:gd name="T39" fmla="*/ 113 h 118"/>
                <a:gd name="T40" fmla="*/ 42 w 50"/>
                <a:gd name="T41" fmla="*/ 118 h 118"/>
                <a:gd name="T42" fmla="*/ 34 w 50"/>
                <a:gd name="T43" fmla="*/ 113 h 118"/>
                <a:gd name="T44" fmla="*/ 29 w 50"/>
                <a:gd name="T45" fmla="*/ 113 h 118"/>
                <a:gd name="T46" fmla="*/ 25 w 50"/>
                <a:gd name="T47" fmla="*/ 105 h 118"/>
                <a:gd name="T48" fmla="*/ 21 w 50"/>
                <a:gd name="T49" fmla="*/ 101 h 118"/>
                <a:gd name="T50" fmla="*/ 21 w 50"/>
                <a:gd name="T51" fmla="*/ 92 h 118"/>
                <a:gd name="T52" fmla="*/ 21 w 50"/>
                <a:gd name="T53" fmla="*/ 84 h 118"/>
                <a:gd name="T54" fmla="*/ 17 w 50"/>
                <a:gd name="T55" fmla="*/ 63 h 118"/>
                <a:gd name="T56" fmla="*/ 17 w 50"/>
                <a:gd name="T57" fmla="*/ 42 h 118"/>
                <a:gd name="T58" fmla="*/ 13 w 50"/>
                <a:gd name="T59" fmla="*/ 33 h 118"/>
                <a:gd name="T60" fmla="*/ 13 w 50"/>
                <a:gd name="T61" fmla="*/ 25 h 118"/>
                <a:gd name="T62" fmla="*/ 8 w 50"/>
                <a:gd name="T63" fmla="*/ 17 h 118"/>
                <a:gd name="T64" fmla="*/ 4 w 50"/>
                <a:gd name="T65" fmla="*/ 12 h 118"/>
                <a:gd name="T66" fmla="*/ 4 w 50"/>
                <a:gd name="T67" fmla="*/ 1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118">
                  <a:moveTo>
                    <a:pt x="4" y="12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46" y="29"/>
                  </a:lnTo>
                  <a:lnTo>
                    <a:pt x="46" y="46"/>
                  </a:lnTo>
                  <a:lnTo>
                    <a:pt x="46" y="63"/>
                  </a:lnTo>
                  <a:lnTo>
                    <a:pt x="50" y="75"/>
                  </a:lnTo>
                  <a:lnTo>
                    <a:pt x="50" y="84"/>
                  </a:lnTo>
                  <a:lnTo>
                    <a:pt x="50" y="92"/>
                  </a:lnTo>
                  <a:lnTo>
                    <a:pt x="50" y="101"/>
                  </a:lnTo>
                  <a:lnTo>
                    <a:pt x="50" y="105"/>
                  </a:lnTo>
                  <a:lnTo>
                    <a:pt x="50" y="109"/>
                  </a:lnTo>
                  <a:lnTo>
                    <a:pt x="50" y="113"/>
                  </a:lnTo>
                  <a:lnTo>
                    <a:pt x="46" y="113"/>
                  </a:lnTo>
                  <a:lnTo>
                    <a:pt x="42" y="118"/>
                  </a:lnTo>
                  <a:lnTo>
                    <a:pt x="34" y="113"/>
                  </a:lnTo>
                  <a:lnTo>
                    <a:pt x="29" y="113"/>
                  </a:lnTo>
                  <a:lnTo>
                    <a:pt x="25" y="105"/>
                  </a:lnTo>
                  <a:lnTo>
                    <a:pt x="21" y="101"/>
                  </a:lnTo>
                  <a:lnTo>
                    <a:pt x="21" y="92"/>
                  </a:lnTo>
                  <a:lnTo>
                    <a:pt x="21" y="84"/>
                  </a:lnTo>
                  <a:lnTo>
                    <a:pt x="17" y="63"/>
                  </a:lnTo>
                  <a:lnTo>
                    <a:pt x="17" y="42"/>
                  </a:lnTo>
                  <a:lnTo>
                    <a:pt x="13" y="33"/>
                  </a:lnTo>
                  <a:lnTo>
                    <a:pt x="13" y="25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4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45">
              <a:extLst>
                <a:ext uri="{FF2B5EF4-FFF2-40B4-BE49-F238E27FC236}">
                  <a16:creationId xmlns:a16="http://schemas.microsoft.com/office/drawing/2014/main" id="{00E7FA24-BDCB-4A22-B60B-EDD1868E2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359" y="28273458"/>
              <a:ext cx="849734" cy="527421"/>
            </a:xfrm>
            <a:custGeom>
              <a:avLst/>
              <a:gdLst>
                <a:gd name="T0" fmla="*/ 0 w 147"/>
                <a:gd name="T1" fmla="*/ 21 h 84"/>
                <a:gd name="T2" fmla="*/ 4 w 147"/>
                <a:gd name="T3" fmla="*/ 21 h 84"/>
                <a:gd name="T4" fmla="*/ 4 w 147"/>
                <a:gd name="T5" fmla="*/ 21 h 84"/>
                <a:gd name="T6" fmla="*/ 12 w 147"/>
                <a:gd name="T7" fmla="*/ 21 h 84"/>
                <a:gd name="T8" fmla="*/ 21 w 147"/>
                <a:gd name="T9" fmla="*/ 17 h 84"/>
                <a:gd name="T10" fmla="*/ 29 w 147"/>
                <a:gd name="T11" fmla="*/ 17 h 84"/>
                <a:gd name="T12" fmla="*/ 42 w 147"/>
                <a:gd name="T13" fmla="*/ 17 h 84"/>
                <a:gd name="T14" fmla="*/ 58 w 147"/>
                <a:gd name="T15" fmla="*/ 13 h 84"/>
                <a:gd name="T16" fmla="*/ 71 w 147"/>
                <a:gd name="T17" fmla="*/ 13 h 84"/>
                <a:gd name="T18" fmla="*/ 84 w 147"/>
                <a:gd name="T19" fmla="*/ 9 h 84"/>
                <a:gd name="T20" fmla="*/ 92 w 147"/>
                <a:gd name="T21" fmla="*/ 9 h 84"/>
                <a:gd name="T22" fmla="*/ 96 w 147"/>
                <a:gd name="T23" fmla="*/ 5 h 84"/>
                <a:gd name="T24" fmla="*/ 101 w 147"/>
                <a:gd name="T25" fmla="*/ 5 h 84"/>
                <a:gd name="T26" fmla="*/ 105 w 147"/>
                <a:gd name="T27" fmla="*/ 0 h 84"/>
                <a:gd name="T28" fmla="*/ 109 w 147"/>
                <a:gd name="T29" fmla="*/ 0 h 84"/>
                <a:gd name="T30" fmla="*/ 113 w 147"/>
                <a:gd name="T31" fmla="*/ 5 h 84"/>
                <a:gd name="T32" fmla="*/ 117 w 147"/>
                <a:gd name="T33" fmla="*/ 5 h 84"/>
                <a:gd name="T34" fmla="*/ 130 w 147"/>
                <a:gd name="T35" fmla="*/ 9 h 84"/>
                <a:gd name="T36" fmla="*/ 138 w 147"/>
                <a:gd name="T37" fmla="*/ 13 h 84"/>
                <a:gd name="T38" fmla="*/ 138 w 147"/>
                <a:gd name="T39" fmla="*/ 13 h 84"/>
                <a:gd name="T40" fmla="*/ 143 w 147"/>
                <a:gd name="T41" fmla="*/ 17 h 84"/>
                <a:gd name="T42" fmla="*/ 147 w 147"/>
                <a:gd name="T43" fmla="*/ 17 h 84"/>
                <a:gd name="T44" fmla="*/ 147 w 147"/>
                <a:gd name="T45" fmla="*/ 17 h 84"/>
                <a:gd name="T46" fmla="*/ 143 w 147"/>
                <a:gd name="T47" fmla="*/ 21 h 84"/>
                <a:gd name="T48" fmla="*/ 138 w 147"/>
                <a:gd name="T49" fmla="*/ 21 h 84"/>
                <a:gd name="T50" fmla="*/ 134 w 147"/>
                <a:gd name="T51" fmla="*/ 26 h 84"/>
                <a:gd name="T52" fmla="*/ 130 w 147"/>
                <a:gd name="T53" fmla="*/ 26 h 84"/>
                <a:gd name="T54" fmla="*/ 126 w 147"/>
                <a:gd name="T55" fmla="*/ 30 h 84"/>
                <a:gd name="T56" fmla="*/ 126 w 147"/>
                <a:gd name="T57" fmla="*/ 34 h 84"/>
                <a:gd name="T58" fmla="*/ 122 w 147"/>
                <a:gd name="T59" fmla="*/ 42 h 84"/>
                <a:gd name="T60" fmla="*/ 117 w 147"/>
                <a:gd name="T61" fmla="*/ 51 h 84"/>
                <a:gd name="T62" fmla="*/ 113 w 147"/>
                <a:gd name="T63" fmla="*/ 59 h 84"/>
                <a:gd name="T64" fmla="*/ 109 w 147"/>
                <a:gd name="T65" fmla="*/ 72 h 84"/>
                <a:gd name="T66" fmla="*/ 105 w 147"/>
                <a:gd name="T67" fmla="*/ 84 h 84"/>
                <a:gd name="T68" fmla="*/ 96 w 147"/>
                <a:gd name="T69" fmla="*/ 84 h 84"/>
                <a:gd name="T70" fmla="*/ 96 w 147"/>
                <a:gd name="T71" fmla="*/ 72 h 84"/>
                <a:gd name="T72" fmla="*/ 101 w 147"/>
                <a:gd name="T73" fmla="*/ 59 h 84"/>
                <a:gd name="T74" fmla="*/ 105 w 147"/>
                <a:gd name="T75" fmla="*/ 42 h 84"/>
                <a:gd name="T76" fmla="*/ 105 w 147"/>
                <a:gd name="T77" fmla="*/ 34 h 84"/>
                <a:gd name="T78" fmla="*/ 105 w 147"/>
                <a:gd name="T79" fmla="*/ 26 h 84"/>
                <a:gd name="T80" fmla="*/ 105 w 147"/>
                <a:gd name="T81" fmla="*/ 21 h 84"/>
                <a:gd name="T82" fmla="*/ 101 w 147"/>
                <a:gd name="T83" fmla="*/ 21 h 84"/>
                <a:gd name="T84" fmla="*/ 96 w 147"/>
                <a:gd name="T85" fmla="*/ 17 h 84"/>
                <a:gd name="T86" fmla="*/ 84 w 147"/>
                <a:gd name="T87" fmla="*/ 17 h 84"/>
                <a:gd name="T88" fmla="*/ 80 w 147"/>
                <a:gd name="T89" fmla="*/ 17 h 84"/>
                <a:gd name="T90" fmla="*/ 75 w 147"/>
                <a:gd name="T91" fmla="*/ 17 h 84"/>
                <a:gd name="T92" fmla="*/ 67 w 147"/>
                <a:gd name="T93" fmla="*/ 17 h 84"/>
                <a:gd name="T94" fmla="*/ 58 w 147"/>
                <a:gd name="T95" fmla="*/ 17 h 84"/>
                <a:gd name="T96" fmla="*/ 46 w 147"/>
                <a:gd name="T97" fmla="*/ 21 h 84"/>
                <a:gd name="T98" fmla="*/ 33 w 147"/>
                <a:gd name="T99" fmla="*/ 21 h 84"/>
                <a:gd name="T100" fmla="*/ 16 w 147"/>
                <a:gd name="T101" fmla="*/ 26 h 84"/>
                <a:gd name="T102" fmla="*/ 0 w 147"/>
                <a:gd name="T103" fmla="*/ 26 h 84"/>
                <a:gd name="T104" fmla="*/ 0 w 147"/>
                <a:gd name="T105" fmla="*/ 21 h 84"/>
                <a:gd name="T106" fmla="*/ 0 w 147"/>
                <a:gd name="T107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" h="84">
                  <a:moveTo>
                    <a:pt x="0" y="21"/>
                  </a:moveTo>
                  <a:lnTo>
                    <a:pt x="4" y="21"/>
                  </a:lnTo>
                  <a:lnTo>
                    <a:pt x="4" y="21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9" y="17"/>
                  </a:lnTo>
                  <a:lnTo>
                    <a:pt x="42" y="17"/>
                  </a:lnTo>
                  <a:lnTo>
                    <a:pt x="58" y="13"/>
                  </a:lnTo>
                  <a:lnTo>
                    <a:pt x="71" y="13"/>
                  </a:lnTo>
                  <a:lnTo>
                    <a:pt x="84" y="9"/>
                  </a:lnTo>
                  <a:lnTo>
                    <a:pt x="92" y="9"/>
                  </a:lnTo>
                  <a:lnTo>
                    <a:pt x="96" y="5"/>
                  </a:lnTo>
                  <a:lnTo>
                    <a:pt x="101" y="5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5"/>
                  </a:lnTo>
                  <a:lnTo>
                    <a:pt x="117" y="5"/>
                  </a:lnTo>
                  <a:lnTo>
                    <a:pt x="130" y="9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43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3" y="21"/>
                  </a:lnTo>
                  <a:lnTo>
                    <a:pt x="138" y="21"/>
                  </a:lnTo>
                  <a:lnTo>
                    <a:pt x="134" y="26"/>
                  </a:lnTo>
                  <a:lnTo>
                    <a:pt x="130" y="26"/>
                  </a:lnTo>
                  <a:lnTo>
                    <a:pt x="126" y="30"/>
                  </a:lnTo>
                  <a:lnTo>
                    <a:pt x="126" y="34"/>
                  </a:lnTo>
                  <a:lnTo>
                    <a:pt x="122" y="42"/>
                  </a:lnTo>
                  <a:lnTo>
                    <a:pt x="117" y="51"/>
                  </a:lnTo>
                  <a:lnTo>
                    <a:pt x="113" y="59"/>
                  </a:lnTo>
                  <a:lnTo>
                    <a:pt x="109" y="72"/>
                  </a:lnTo>
                  <a:lnTo>
                    <a:pt x="105" y="84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101" y="59"/>
                  </a:lnTo>
                  <a:lnTo>
                    <a:pt x="105" y="42"/>
                  </a:lnTo>
                  <a:lnTo>
                    <a:pt x="105" y="34"/>
                  </a:lnTo>
                  <a:lnTo>
                    <a:pt x="105" y="26"/>
                  </a:lnTo>
                  <a:lnTo>
                    <a:pt x="105" y="21"/>
                  </a:lnTo>
                  <a:lnTo>
                    <a:pt x="101" y="21"/>
                  </a:lnTo>
                  <a:lnTo>
                    <a:pt x="96" y="17"/>
                  </a:lnTo>
                  <a:lnTo>
                    <a:pt x="84" y="17"/>
                  </a:lnTo>
                  <a:lnTo>
                    <a:pt x="80" y="17"/>
                  </a:lnTo>
                  <a:lnTo>
                    <a:pt x="75" y="17"/>
                  </a:lnTo>
                  <a:lnTo>
                    <a:pt x="67" y="17"/>
                  </a:lnTo>
                  <a:lnTo>
                    <a:pt x="58" y="17"/>
                  </a:lnTo>
                  <a:lnTo>
                    <a:pt x="46" y="21"/>
                  </a:lnTo>
                  <a:lnTo>
                    <a:pt x="33" y="21"/>
                  </a:lnTo>
                  <a:lnTo>
                    <a:pt x="16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46">
              <a:extLst>
                <a:ext uri="{FF2B5EF4-FFF2-40B4-BE49-F238E27FC236}">
                  <a16:creationId xmlns:a16="http://schemas.microsoft.com/office/drawing/2014/main" id="{7AFE0720-43ED-4EE0-8D54-F0AFE3F5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0359" y="28750648"/>
              <a:ext cx="751464" cy="213480"/>
            </a:xfrm>
            <a:custGeom>
              <a:avLst/>
              <a:gdLst>
                <a:gd name="T0" fmla="*/ 0 w 130"/>
                <a:gd name="T1" fmla="*/ 13 h 34"/>
                <a:gd name="T2" fmla="*/ 25 w 130"/>
                <a:gd name="T3" fmla="*/ 8 h 34"/>
                <a:gd name="T4" fmla="*/ 50 w 130"/>
                <a:gd name="T5" fmla="*/ 4 h 34"/>
                <a:gd name="T6" fmla="*/ 71 w 130"/>
                <a:gd name="T7" fmla="*/ 4 h 34"/>
                <a:gd name="T8" fmla="*/ 88 w 130"/>
                <a:gd name="T9" fmla="*/ 0 h 34"/>
                <a:gd name="T10" fmla="*/ 101 w 130"/>
                <a:gd name="T11" fmla="*/ 0 h 34"/>
                <a:gd name="T12" fmla="*/ 109 w 130"/>
                <a:gd name="T13" fmla="*/ 0 h 34"/>
                <a:gd name="T14" fmla="*/ 117 w 130"/>
                <a:gd name="T15" fmla="*/ 0 h 34"/>
                <a:gd name="T16" fmla="*/ 117 w 130"/>
                <a:gd name="T17" fmla="*/ 0 h 34"/>
                <a:gd name="T18" fmla="*/ 122 w 130"/>
                <a:gd name="T19" fmla="*/ 4 h 34"/>
                <a:gd name="T20" fmla="*/ 126 w 130"/>
                <a:gd name="T21" fmla="*/ 13 h 34"/>
                <a:gd name="T22" fmla="*/ 130 w 130"/>
                <a:gd name="T23" fmla="*/ 17 h 34"/>
                <a:gd name="T24" fmla="*/ 126 w 130"/>
                <a:gd name="T25" fmla="*/ 21 h 34"/>
                <a:gd name="T26" fmla="*/ 126 w 130"/>
                <a:gd name="T27" fmla="*/ 21 h 34"/>
                <a:gd name="T28" fmla="*/ 117 w 130"/>
                <a:gd name="T29" fmla="*/ 25 h 34"/>
                <a:gd name="T30" fmla="*/ 105 w 130"/>
                <a:gd name="T31" fmla="*/ 25 h 34"/>
                <a:gd name="T32" fmla="*/ 96 w 130"/>
                <a:gd name="T33" fmla="*/ 25 h 34"/>
                <a:gd name="T34" fmla="*/ 84 w 130"/>
                <a:gd name="T35" fmla="*/ 25 h 34"/>
                <a:gd name="T36" fmla="*/ 71 w 130"/>
                <a:gd name="T37" fmla="*/ 25 h 34"/>
                <a:gd name="T38" fmla="*/ 54 w 130"/>
                <a:gd name="T39" fmla="*/ 30 h 34"/>
                <a:gd name="T40" fmla="*/ 37 w 130"/>
                <a:gd name="T41" fmla="*/ 30 h 34"/>
                <a:gd name="T42" fmla="*/ 21 w 130"/>
                <a:gd name="T43" fmla="*/ 34 h 34"/>
                <a:gd name="T44" fmla="*/ 8 w 130"/>
                <a:gd name="T45" fmla="*/ 34 h 34"/>
                <a:gd name="T46" fmla="*/ 0 w 130"/>
                <a:gd name="T47" fmla="*/ 34 h 34"/>
                <a:gd name="T48" fmla="*/ 0 w 130"/>
                <a:gd name="T49" fmla="*/ 13 h 34"/>
                <a:gd name="T50" fmla="*/ 0 w 130"/>
                <a:gd name="T5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" h="34">
                  <a:moveTo>
                    <a:pt x="0" y="13"/>
                  </a:moveTo>
                  <a:lnTo>
                    <a:pt x="25" y="8"/>
                  </a:lnTo>
                  <a:lnTo>
                    <a:pt x="50" y="4"/>
                  </a:lnTo>
                  <a:lnTo>
                    <a:pt x="71" y="4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2" y="4"/>
                  </a:lnTo>
                  <a:lnTo>
                    <a:pt x="126" y="13"/>
                  </a:lnTo>
                  <a:lnTo>
                    <a:pt x="130" y="17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17" y="25"/>
                  </a:lnTo>
                  <a:lnTo>
                    <a:pt x="105" y="25"/>
                  </a:lnTo>
                  <a:lnTo>
                    <a:pt x="96" y="25"/>
                  </a:lnTo>
                  <a:lnTo>
                    <a:pt x="84" y="25"/>
                  </a:lnTo>
                  <a:lnTo>
                    <a:pt x="71" y="25"/>
                  </a:lnTo>
                  <a:lnTo>
                    <a:pt x="54" y="30"/>
                  </a:lnTo>
                  <a:lnTo>
                    <a:pt x="37" y="30"/>
                  </a:lnTo>
                  <a:lnTo>
                    <a:pt x="21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704131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539F437-81ED-44B3-8094-AC975329C160}"/>
              </a:ext>
            </a:extLst>
          </p:cNvPr>
          <p:cNvGrpSpPr/>
          <p:nvPr/>
        </p:nvGrpSpPr>
        <p:grpSpPr>
          <a:xfrm>
            <a:off x="4843800" y="2223591"/>
            <a:ext cx="2504400" cy="2410818"/>
            <a:chOff x="3111419" y="2197100"/>
            <a:chExt cx="2504400" cy="2410818"/>
          </a:xfrm>
        </p:grpSpPr>
        <p:sp>
          <p:nvSpPr>
            <p:cNvPr id="3" name="Freeform 153">
              <a:extLst>
                <a:ext uri="{FF2B5EF4-FFF2-40B4-BE49-F238E27FC236}">
                  <a16:creationId xmlns:a16="http://schemas.microsoft.com/office/drawing/2014/main" id="{39F9AFBE-2DDE-45F8-86AC-181783AA2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798" y="2444030"/>
              <a:ext cx="1121970" cy="324908"/>
            </a:xfrm>
            <a:custGeom>
              <a:avLst/>
              <a:gdLst>
                <a:gd name="T0" fmla="*/ 114 w 168"/>
                <a:gd name="T1" fmla="*/ 8 h 50"/>
                <a:gd name="T2" fmla="*/ 122 w 168"/>
                <a:gd name="T3" fmla="*/ 4 h 50"/>
                <a:gd name="T4" fmla="*/ 130 w 168"/>
                <a:gd name="T5" fmla="*/ 0 h 50"/>
                <a:gd name="T6" fmla="*/ 139 w 168"/>
                <a:gd name="T7" fmla="*/ 0 h 50"/>
                <a:gd name="T8" fmla="*/ 143 w 168"/>
                <a:gd name="T9" fmla="*/ 0 h 50"/>
                <a:gd name="T10" fmla="*/ 156 w 168"/>
                <a:gd name="T11" fmla="*/ 0 h 50"/>
                <a:gd name="T12" fmla="*/ 164 w 168"/>
                <a:gd name="T13" fmla="*/ 4 h 50"/>
                <a:gd name="T14" fmla="*/ 168 w 168"/>
                <a:gd name="T15" fmla="*/ 4 h 50"/>
                <a:gd name="T16" fmla="*/ 168 w 168"/>
                <a:gd name="T17" fmla="*/ 8 h 50"/>
                <a:gd name="T18" fmla="*/ 168 w 168"/>
                <a:gd name="T19" fmla="*/ 12 h 50"/>
                <a:gd name="T20" fmla="*/ 168 w 168"/>
                <a:gd name="T21" fmla="*/ 17 h 50"/>
                <a:gd name="T22" fmla="*/ 164 w 168"/>
                <a:gd name="T23" fmla="*/ 17 h 50"/>
                <a:gd name="T24" fmla="*/ 160 w 168"/>
                <a:gd name="T25" fmla="*/ 21 h 50"/>
                <a:gd name="T26" fmla="*/ 151 w 168"/>
                <a:gd name="T27" fmla="*/ 25 h 50"/>
                <a:gd name="T28" fmla="*/ 143 w 168"/>
                <a:gd name="T29" fmla="*/ 29 h 50"/>
                <a:gd name="T30" fmla="*/ 135 w 168"/>
                <a:gd name="T31" fmla="*/ 29 h 50"/>
                <a:gd name="T32" fmla="*/ 126 w 168"/>
                <a:gd name="T33" fmla="*/ 34 h 50"/>
                <a:gd name="T34" fmla="*/ 118 w 168"/>
                <a:gd name="T35" fmla="*/ 34 h 50"/>
                <a:gd name="T36" fmla="*/ 109 w 168"/>
                <a:gd name="T37" fmla="*/ 38 h 50"/>
                <a:gd name="T38" fmla="*/ 97 w 168"/>
                <a:gd name="T39" fmla="*/ 38 h 50"/>
                <a:gd name="T40" fmla="*/ 84 w 168"/>
                <a:gd name="T41" fmla="*/ 42 h 50"/>
                <a:gd name="T42" fmla="*/ 71 w 168"/>
                <a:gd name="T43" fmla="*/ 46 h 50"/>
                <a:gd name="T44" fmla="*/ 59 w 168"/>
                <a:gd name="T45" fmla="*/ 46 h 50"/>
                <a:gd name="T46" fmla="*/ 50 w 168"/>
                <a:gd name="T47" fmla="*/ 50 h 50"/>
                <a:gd name="T48" fmla="*/ 42 w 168"/>
                <a:gd name="T49" fmla="*/ 50 h 50"/>
                <a:gd name="T50" fmla="*/ 33 w 168"/>
                <a:gd name="T51" fmla="*/ 50 h 50"/>
                <a:gd name="T52" fmla="*/ 29 w 168"/>
                <a:gd name="T53" fmla="*/ 50 h 50"/>
                <a:gd name="T54" fmla="*/ 25 w 168"/>
                <a:gd name="T55" fmla="*/ 50 h 50"/>
                <a:gd name="T56" fmla="*/ 25 w 168"/>
                <a:gd name="T57" fmla="*/ 50 h 50"/>
                <a:gd name="T58" fmla="*/ 21 w 168"/>
                <a:gd name="T59" fmla="*/ 50 h 50"/>
                <a:gd name="T60" fmla="*/ 17 w 168"/>
                <a:gd name="T61" fmla="*/ 50 h 50"/>
                <a:gd name="T62" fmla="*/ 12 w 168"/>
                <a:gd name="T63" fmla="*/ 46 h 50"/>
                <a:gd name="T64" fmla="*/ 4 w 168"/>
                <a:gd name="T65" fmla="*/ 42 h 50"/>
                <a:gd name="T66" fmla="*/ 0 w 168"/>
                <a:gd name="T67" fmla="*/ 38 h 50"/>
                <a:gd name="T68" fmla="*/ 0 w 168"/>
                <a:gd name="T69" fmla="*/ 34 h 50"/>
                <a:gd name="T70" fmla="*/ 0 w 168"/>
                <a:gd name="T71" fmla="*/ 34 h 50"/>
                <a:gd name="T72" fmla="*/ 0 w 168"/>
                <a:gd name="T73" fmla="*/ 29 h 50"/>
                <a:gd name="T74" fmla="*/ 0 w 168"/>
                <a:gd name="T75" fmla="*/ 29 h 50"/>
                <a:gd name="T76" fmla="*/ 4 w 168"/>
                <a:gd name="T77" fmla="*/ 29 h 50"/>
                <a:gd name="T78" fmla="*/ 8 w 168"/>
                <a:gd name="T79" fmla="*/ 29 h 50"/>
                <a:gd name="T80" fmla="*/ 12 w 168"/>
                <a:gd name="T81" fmla="*/ 29 h 50"/>
                <a:gd name="T82" fmla="*/ 21 w 168"/>
                <a:gd name="T83" fmla="*/ 29 h 50"/>
                <a:gd name="T84" fmla="*/ 33 w 168"/>
                <a:gd name="T85" fmla="*/ 25 h 50"/>
                <a:gd name="T86" fmla="*/ 46 w 168"/>
                <a:gd name="T87" fmla="*/ 25 h 50"/>
                <a:gd name="T88" fmla="*/ 63 w 168"/>
                <a:gd name="T89" fmla="*/ 21 h 50"/>
                <a:gd name="T90" fmla="*/ 76 w 168"/>
                <a:gd name="T91" fmla="*/ 17 h 50"/>
                <a:gd name="T92" fmla="*/ 92 w 168"/>
                <a:gd name="T93" fmla="*/ 12 h 50"/>
                <a:gd name="T94" fmla="*/ 105 w 168"/>
                <a:gd name="T95" fmla="*/ 8 h 50"/>
                <a:gd name="T96" fmla="*/ 114 w 168"/>
                <a:gd name="T97" fmla="*/ 8 h 50"/>
                <a:gd name="T98" fmla="*/ 114 w 168"/>
                <a:gd name="T9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" h="50">
                  <a:moveTo>
                    <a:pt x="114" y="8"/>
                  </a:moveTo>
                  <a:lnTo>
                    <a:pt x="122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56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68" y="8"/>
                  </a:lnTo>
                  <a:lnTo>
                    <a:pt x="168" y="12"/>
                  </a:lnTo>
                  <a:lnTo>
                    <a:pt x="168" y="17"/>
                  </a:lnTo>
                  <a:lnTo>
                    <a:pt x="164" y="17"/>
                  </a:lnTo>
                  <a:lnTo>
                    <a:pt x="160" y="21"/>
                  </a:lnTo>
                  <a:lnTo>
                    <a:pt x="151" y="25"/>
                  </a:lnTo>
                  <a:lnTo>
                    <a:pt x="143" y="29"/>
                  </a:lnTo>
                  <a:lnTo>
                    <a:pt x="135" y="29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09" y="38"/>
                  </a:lnTo>
                  <a:lnTo>
                    <a:pt x="97" y="38"/>
                  </a:lnTo>
                  <a:lnTo>
                    <a:pt x="84" y="42"/>
                  </a:lnTo>
                  <a:lnTo>
                    <a:pt x="71" y="46"/>
                  </a:lnTo>
                  <a:lnTo>
                    <a:pt x="59" y="46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2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2" y="29"/>
                  </a:lnTo>
                  <a:lnTo>
                    <a:pt x="21" y="29"/>
                  </a:lnTo>
                  <a:lnTo>
                    <a:pt x="33" y="25"/>
                  </a:lnTo>
                  <a:lnTo>
                    <a:pt x="46" y="25"/>
                  </a:lnTo>
                  <a:lnTo>
                    <a:pt x="63" y="21"/>
                  </a:lnTo>
                  <a:lnTo>
                    <a:pt x="76" y="17"/>
                  </a:lnTo>
                  <a:lnTo>
                    <a:pt x="92" y="12"/>
                  </a:lnTo>
                  <a:lnTo>
                    <a:pt x="105" y="8"/>
                  </a:lnTo>
                  <a:lnTo>
                    <a:pt x="114" y="8"/>
                  </a:lnTo>
                  <a:lnTo>
                    <a:pt x="114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54">
              <a:extLst>
                <a:ext uri="{FF2B5EF4-FFF2-40B4-BE49-F238E27FC236}">
                  <a16:creationId xmlns:a16="http://schemas.microsoft.com/office/drawing/2014/main" id="{CDAE90B2-FD2B-48A8-A986-6692A181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084" y="2768938"/>
              <a:ext cx="1095257" cy="331408"/>
            </a:xfrm>
            <a:custGeom>
              <a:avLst/>
              <a:gdLst>
                <a:gd name="T0" fmla="*/ 71 w 164"/>
                <a:gd name="T1" fmla="*/ 43 h 51"/>
                <a:gd name="T2" fmla="*/ 59 w 164"/>
                <a:gd name="T3" fmla="*/ 43 h 51"/>
                <a:gd name="T4" fmla="*/ 50 w 164"/>
                <a:gd name="T5" fmla="*/ 47 h 51"/>
                <a:gd name="T6" fmla="*/ 42 w 164"/>
                <a:gd name="T7" fmla="*/ 47 h 51"/>
                <a:gd name="T8" fmla="*/ 37 w 164"/>
                <a:gd name="T9" fmla="*/ 47 h 51"/>
                <a:gd name="T10" fmla="*/ 29 w 164"/>
                <a:gd name="T11" fmla="*/ 51 h 51"/>
                <a:gd name="T12" fmla="*/ 25 w 164"/>
                <a:gd name="T13" fmla="*/ 51 h 51"/>
                <a:gd name="T14" fmla="*/ 21 w 164"/>
                <a:gd name="T15" fmla="*/ 51 h 51"/>
                <a:gd name="T16" fmla="*/ 21 w 164"/>
                <a:gd name="T17" fmla="*/ 51 h 51"/>
                <a:gd name="T18" fmla="*/ 16 w 164"/>
                <a:gd name="T19" fmla="*/ 47 h 51"/>
                <a:gd name="T20" fmla="*/ 12 w 164"/>
                <a:gd name="T21" fmla="*/ 47 h 51"/>
                <a:gd name="T22" fmla="*/ 4 w 164"/>
                <a:gd name="T23" fmla="*/ 43 h 51"/>
                <a:gd name="T24" fmla="*/ 0 w 164"/>
                <a:gd name="T25" fmla="*/ 38 h 51"/>
                <a:gd name="T26" fmla="*/ 0 w 164"/>
                <a:gd name="T27" fmla="*/ 34 h 51"/>
                <a:gd name="T28" fmla="*/ 0 w 164"/>
                <a:gd name="T29" fmla="*/ 34 h 51"/>
                <a:gd name="T30" fmla="*/ 0 w 164"/>
                <a:gd name="T31" fmla="*/ 34 h 51"/>
                <a:gd name="T32" fmla="*/ 0 w 164"/>
                <a:gd name="T33" fmla="*/ 30 h 51"/>
                <a:gd name="T34" fmla="*/ 4 w 164"/>
                <a:gd name="T35" fmla="*/ 30 h 51"/>
                <a:gd name="T36" fmla="*/ 8 w 164"/>
                <a:gd name="T37" fmla="*/ 30 h 51"/>
                <a:gd name="T38" fmla="*/ 12 w 164"/>
                <a:gd name="T39" fmla="*/ 30 h 51"/>
                <a:gd name="T40" fmla="*/ 21 w 164"/>
                <a:gd name="T41" fmla="*/ 30 h 51"/>
                <a:gd name="T42" fmla="*/ 33 w 164"/>
                <a:gd name="T43" fmla="*/ 26 h 51"/>
                <a:gd name="T44" fmla="*/ 46 w 164"/>
                <a:gd name="T45" fmla="*/ 21 h 51"/>
                <a:gd name="T46" fmla="*/ 75 w 164"/>
                <a:gd name="T47" fmla="*/ 17 h 51"/>
                <a:gd name="T48" fmla="*/ 105 w 164"/>
                <a:gd name="T49" fmla="*/ 9 h 51"/>
                <a:gd name="T50" fmla="*/ 118 w 164"/>
                <a:gd name="T51" fmla="*/ 5 h 51"/>
                <a:gd name="T52" fmla="*/ 130 w 164"/>
                <a:gd name="T53" fmla="*/ 5 h 51"/>
                <a:gd name="T54" fmla="*/ 139 w 164"/>
                <a:gd name="T55" fmla="*/ 0 h 51"/>
                <a:gd name="T56" fmla="*/ 143 w 164"/>
                <a:gd name="T57" fmla="*/ 0 h 51"/>
                <a:gd name="T58" fmla="*/ 147 w 164"/>
                <a:gd name="T59" fmla="*/ 0 h 51"/>
                <a:gd name="T60" fmla="*/ 155 w 164"/>
                <a:gd name="T61" fmla="*/ 5 h 51"/>
                <a:gd name="T62" fmla="*/ 160 w 164"/>
                <a:gd name="T63" fmla="*/ 9 h 51"/>
                <a:gd name="T64" fmla="*/ 164 w 164"/>
                <a:gd name="T65" fmla="*/ 13 h 51"/>
                <a:gd name="T66" fmla="*/ 160 w 164"/>
                <a:gd name="T67" fmla="*/ 17 h 51"/>
                <a:gd name="T68" fmla="*/ 155 w 164"/>
                <a:gd name="T69" fmla="*/ 21 h 51"/>
                <a:gd name="T70" fmla="*/ 151 w 164"/>
                <a:gd name="T71" fmla="*/ 21 h 51"/>
                <a:gd name="T72" fmla="*/ 139 w 164"/>
                <a:gd name="T73" fmla="*/ 26 h 51"/>
                <a:gd name="T74" fmla="*/ 126 w 164"/>
                <a:gd name="T75" fmla="*/ 30 h 51"/>
                <a:gd name="T76" fmla="*/ 109 w 164"/>
                <a:gd name="T77" fmla="*/ 34 h 51"/>
                <a:gd name="T78" fmla="*/ 92 w 164"/>
                <a:gd name="T79" fmla="*/ 38 h 51"/>
                <a:gd name="T80" fmla="*/ 71 w 164"/>
                <a:gd name="T81" fmla="*/ 43 h 51"/>
                <a:gd name="T82" fmla="*/ 71 w 164"/>
                <a:gd name="T83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4" h="51">
                  <a:moveTo>
                    <a:pt x="71" y="43"/>
                  </a:moveTo>
                  <a:lnTo>
                    <a:pt x="59" y="43"/>
                  </a:lnTo>
                  <a:lnTo>
                    <a:pt x="50" y="47"/>
                  </a:lnTo>
                  <a:lnTo>
                    <a:pt x="42" y="47"/>
                  </a:lnTo>
                  <a:lnTo>
                    <a:pt x="37" y="47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16" y="47"/>
                  </a:lnTo>
                  <a:lnTo>
                    <a:pt x="12" y="47"/>
                  </a:lnTo>
                  <a:lnTo>
                    <a:pt x="4" y="43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21" y="30"/>
                  </a:lnTo>
                  <a:lnTo>
                    <a:pt x="33" y="26"/>
                  </a:lnTo>
                  <a:lnTo>
                    <a:pt x="46" y="21"/>
                  </a:lnTo>
                  <a:lnTo>
                    <a:pt x="75" y="17"/>
                  </a:lnTo>
                  <a:lnTo>
                    <a:pt x="105" y="9"/>
                  </a:lnTo>
                  <a:lnTo>
                    <a:pt x="118" y="5"/>
                  </a:lnTo>
                  <a:lnTo>
                    <a:pt x="130" y="5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5" y="5"/>
                  </a:lnTo>
                  <a:lnTo>
                    <a:pt x="160" y="9"/>
                  </a:lnTo>
                  <a:lnTo>
                    <a:pt x="164" y="13"/>
                  </a:lnTo>
                  <a:lnTo>
                    <a:pt x="160" y="17"/>
                  </a:lnTo>
                  <a:lnTo>
                    <a:pt x="155" y="21"/>
                  </a:lnTo>
                  <a:lnTo>
                    <a:pt x="151" y="21"/>
                  </a:lnTo>
                  <a:lnTo>
                    <a:pt x="139" y="26"/>
                  </a:lnTo>
                  <a:lnTo>
                    <a:pt x="126" y="30"/>
                  </a:lnTo>
                  <a:lnTo>
                    <a:pt x="109" y="34"/>
                  </a:lnTo>
                  <a:lnTo>
                    <a:pt x="92" y="38"/>
                  </a:lnTo>
                  <a:lnTo>
                    <a:pt x="71" y="43"/>
                  </a:lnTo>
                  <a:lnTo>
                    <a:pt x="71" y="4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55">
              <a:extLst>
                <a:ext uri="{FF2B5EF4-FFF2-40B4-BE49-F238E27FC236}">
                  <a16:creationId xmlns:a16="http://schemas.microsoft.com/office/drawing/2014/main" id="{712A0138-BFC1-4365-A953-838D0CA68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198" y="3015868"/>
              <a:ext cx="1743063" cy="383393"/>
            </a:xfrm>
            <a:custGeom>
              <a:avLst/>
              <a:gdLst>
                <a:gd name="T0" fmla="*/ 240 w 261"/>
                <a:gd name="T1" fmla="*/ 34 h 59"/>
                <a:gd name="T2" fmla="*/ 232 w 261"/>
                <a:gd name="T3" fmla="*/ 34 h 59"/>
                <a:gd name="T4" fmla="*/ 224 w 261"/>
                <a:gd name="T5" fmla="*/ 34 h 59"/>
                <a:gd name="T6" fmla="*/ 211 w 261"/>
                <a:gd name="T7" fmla="*/ 34 h 59"/>
                <a:gd name="T8" fmla="*/ 194 w 261"/>
                <a:gd name="T9" fmla="*/ 38 h 59"/>
                <a:gd name="T10" fmla="*/ 173 w 261"/>
                <a:gd name="T11" fmla="*/ 38 h 59"/>
                <a:gd name="T12" fmla="*/ 148 w 261"/>
                <a:gd name="T13" fmla="*/ 42 h 59"/>
                <a:gd name="T14" fmla="*/ 118 w 261"/>
                <a:gd name="T15" fmla="*/ 47 h 59"/>
                <a:gd name="T16" fmla="*/ 84 w 261"/>
                <a:gd name="T17" fmla="*/ 51 h 59"/>
                <a:gd name="T18" fmla="*/ 59 w 261"/>
                <a:gd name="T19" fmla="*/ 55 h 59"/>
                <a:gd name="T20" fmla="*/ 42 w 261"/>
                <a:gd name="T21" fmla="*/ 59 h 59"/>
                <a:gd name="T22" fmla="*/ 30 w 261"/>
                <a:gd name="T23" fmla="*/ 59 h 59"/>
                <a:gd name="T24" fmla="*/ 17 w 261"/>
                <a:gd name="T25" fmla="*/ 59 h 59"/>
                <a:gd name="T26" fmla="*/ 9 w 261"/>
                <a:gd name="T27" fmla="*/ 55 h 59"/>
                <a:gd name="T28" fmla="*/ 0 w 261"/>
                <a:gd name="T29" fmla="*/ 51 h 59"/>
                <a:gd name="T30" fmla="*/ 0 w 261"/>
                <a:gd name="T31" fmla="*/ 47 h 59"/>
                <a:gd name="T32" fmla="*/ 0 w 261"/>
                <a:gd name="T33" fmla="*/ 42 h 59"/>
                <a:gd name="T34" fmla="*/ 9 w 261"/>
                <a:gd name="T35" fmla="*/ 42 h 59"/>
                <a:gd name="T36" fmla="*/ 30 w 261"/>
                <a:gd name="T37" fmla="*/ 38 h 59"/>
                <a:gd name="T38" fmla="*/ 42 w 261"/>
                <a:gd name="T39" fmla="*/ 38 h 59"/>
                <a:gd name="T40" fmla="*/ 63 w 261"/>
                <a:gd name="T41" fmla="*/ 34 h 59"/>
                <a:gd name="T42" fmla="*/ 89 w 261"/>
                <a:gd name="T43" fmla="*/ 30 h 59"/>
                <a:gd name="T44" fmla="*/ 122 w 261"/>
                <a:gd name="T45" fmla="*/ 21 h 59"/>
                <a:gd name="T46" fmla="*/ 160 w 261"/>
                <a:gd name="T47" fmla="*/ 13 h 59"/>
                <a:gd name="T48" fmla="*/ 194 w 261"/>
                <a:gd name="T49" fmla="*/ 9 h 59"/>
                <a:gd name="T50" fmla="*/ 219 w 261"/>
                <a:gd name="T51" fmla="*/ 5 h 59"/>
                <a:gd name="T52" fmla="*/ 232 w 261"/>
                <a:gd name="T53" fmla="*/ 5 h 59"/>
                <a:gd name="T54" fmla="*/ 249 w 261"/>
                <a:gd name="T55" fmla="*/ 5 h 59"/>
                <a:gd name="T56" fmla="*/ 257 w 261"/>
                <a:gd name="T57" fmla="*/ 9 h 59"/>
                <a:gd name="T58" fmla="*/ 261 w 261"/>
                <a:gd name="T59" fmla="*/ 13 h 59"/>
                <a:gd name="T60" fmla="*/ 261 w 261"/>
                <a:gd name="T61" fmla="*/ 21 h 59"/>
                <a:gd name="T62" fmla="*/ 257 w 261"/>
                <a:gd name="T63" fmla="*/ 26 h 59"/>
                <a:gd name="T64" fmla="*/ 249 w 261"/>
                <a:gd name="T6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1" h="59">
                  <a:moveTo>
                    <a:pt x="249" y="30"/>
                  </a:moveTo>
                  <a:lnTo>
                    <a:pt x="240" y="34"/>
                  </a:lnTo>
                  <a:lnTo>
                    <a:pt x="236" y="34"/>
                  </a:lnTo>
                  <a:lnTo>
                    <a:pt x="232" y="34"/>
                  </a:lnTo>
                  <a:lnTo>
                    <a:pt x="228" y="34"/>
                  </a:lnTo>
                  <a:lnTo>
                    <a:pt x="224" y="34"/>
                  </a:lnTo>
                  <a:lnTo>
                    <a:pt x="219" y="34"/>
                  </a:lnTo>
                  <a:lnTo>
                    <a:pt x="211" y="34"/>
                  </a:lnTo>
                  <a:lnTo>
                    <a:pt x="198" y="34"/>
                  </a:lnTo>
                  <a:lnTo>
                    <a:pt x="194" y="38"/>
                  </a:lnTo>
                  <a:lnTo>
                    <a:pt x="186" y="38"/>
                  </a:lnTo>
                  <a:lnTo>
                    <a:pt x="173" y="38"/>
                  </a:lnTo>
                  <a:lnTo>
                    <a:pt x="165" y="38"/>
                  </a:lnTo>
                  <a:lnTo>
                    <a:pt x="148" y="42"/>
                  </a:lnTo>
                  <a:lnTo>
                    <a:pt x="135" y="42"/>
                  </a:lnTo>
                  <a:lnTo>
                    <a:pt x="118" y="47"/>
                  </a:lnTo>
                  <a:lnTo>
                    <a:pt x="101" y="51"/>
                  </a:lnTo>
                  <a:lnTo>
                    <a:pt x="84" y="51"/>
                  </a:lnTo>
                  <a:lnTo>
                    <a:pt x="72" y="55"/>
                  </a:lnTo>
                  <a:lnTo>
                    <a:pt x="59" y="55"/>
                  </a:lnTo>
                  <a:lnTo>
                    <a:pt x="51" y="59"/>
                  </a:lnTo>
                  <a:lnTo>
                    <a:pt x="42" y="59"/>
                  </a:lnTo>
                  <a:lnTo>
                    <a:pt x="34" y="59"/>
                  </a:lnTo>
                  <a:lnTo>
                    <a:pt x="30" y="59"/>
                  </a:lnTo>
                  <a:lnTo>
                    <a:pt x="25" y="59"/>
                  </a:lnTo>
                  <a:lnTo>
                    <a:pt x="17" y="59"/>
                  </a:lnTo>
                  <a:lnTo>
                    <a:pt x="13" y="59"/>
                  </a:lnTo>
                  <a:lnTo>
                    <a:pt x="9" y="55"/>
                  </a:lnTo>
                  <a:lnTo>
                    <a:pt x="4" y="51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9" y="42"/>
                  </a:lnTo>
                  <a:lnTo>
                    <a:pt x="21" y="38"/>
                  </a:lnTo>
                  <a:lnTo>
                    <a:pt x="30" y="38"/>
                  </a:lnTo>
                  <a:lnTo>
                    <a:pt x="38" y="38"/>
                  </a:lnTo>
                  <a:lnTo>
                    <a:pt x="42" y="38"/>
                  </a:lnTo>
                  <a:lnTo>
                    <a:pt x="51" y="34"/>
                  </a:lnTo>
                  <a:lnTo>
                    <a:pt x="63" y="34"/>
                  </a:lnTo>
                  <a:lnTo>
                    <a:pt x="72" y="30"/>
                  </a:lnTo>
                  <a:lnTo>
                    <a:pt x="89" y="30"/>
                  </a:lnTo>
                  <a:lnTo>
                    <a:pt x="101" y="26"/>
                  </a:lnTo>
                  <a:lnTo>
                    <a:pt x="122" y="21"/>
                  </a:lnTo>
                  <a:lnTo>
                    <a:pt x="139" y="17"/>
                  </a:lnTo>
                  <a:lnTo>
                    <a:pt x="160" y="13"/>
                  </a:lnTo>
                  <a:lnTo>
                    <a:pt x="177" y="13"/>
                  </a:lnTo>
                  <a:lnTo>
                    <a:pt x="194" y="9"/>
                  </a:lnTo>
                  <a:lnTo>
                    <a:pt x="207" y="5"/>
                  </a:lnTo>
                  <a:lnTo>
                    <a:pt x="219" y="5"/>
                  </a:lnTo>
                  <a:lnTo>
                    <a:pt x="228" y="5"/>
                  </a:lnTo>
                  <a:lnTo>
                    <a:pt x="232" y="5"/>
                  </a:lnTo>
                  <a:lnTo>
                    <a:pt x="236" y="0"/>
                  </a:lnTo>
                  <a:lnTo>
                    <a:pt x="249" y="5"/>
                  </a:lnTo>
                  <a:lnTo>
                    <a:pt x="253" y="5"/>
                  </a:lnTo>
                  <a:lnTo>
                    <a:pt x="257" y="9"/>
                  </a:lnTo>
                  <a:lnTo>
                    <a:pt x="261" y="13"/>
                  </a:lnTo>
                  <a:lnTo>
                    <a:pt x="261" y="13"/>
                  </a:lnTo>
                  <a:lnTo>
                    <a:pt x="261" y="17"/>
                  </a:lnTo>
                  <a:lnTo>
                    <a:pt x="261" y="21"/>
                  </a:lnTo>
                  <a:lnTo>
                    <a:pt x="261" y="26"/>
                  </a:lnTo>
                  <a:lnTo>
                    <a:pt x="257" y="26"/>
                  </a:lnTo>
                  <a:lnTo>
                    <a:pt x="253" y="30"/>
                  </a:lnTo>
                  <a:lnTo>
                    <a:pt x="249" y="30"/>
                  </a:lnTo>
                  <a:lnTo>
                    <a:pt x="249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56">
              <a:extLst>
                <a:ext uri="{FF2B5EF4-FFF2-40B4-BE49-F238E27FC236}">
                  <a16:creationId xmlns:a16="http://schemas.microsoft.com/office/drawing/2014/main" id="{F960219C-25A9-47A0-A2F6-D00D316C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419" y="2197100"/>
              <a:ext cx="1208791" cy="1968944"/>
            </a:xfrm>
            <a:custGeom>
              <a:avLst/>
              <a:gdLst>
                <a:gd name="T0" fmla="*/ 152 w 181"/>
                <a:gd name="T1" fmla="*/ 164 h 303"/>
                <a:gd name="T2" fmla="*/ 131 w 181"/>
                <a:gd name="T3" fmla="*/ 211 h 303"/>
                <a:gd name="T4" fmla="*/ 106 w 181"/>
                <a:gd name="T5" fmla="*/ 240 h 303"/>
                <a:gd name="T6" fmla="*/ 85 w 181"/>
                <a:gd name="T7" fmla="*/ 261 h 303"/>
                <a:gd name="T8" fmla="*/ 59 w 181"/>
                <a:gd name="T9" fmla="*/ 282 h 303"/>
                <a:gd name="T10" fmla="*/ 30 w 181"/>
                <a:gd name="T11" fmla="*/ 295 h 303"/>
                <a:gd name="T12" fmla="*/ 9 w 181"/>
                <a:gd name="T13" fmla="*/ 303 h 303"/>
                <a:gd name="T14" fmla="*/ 0 w 181"/>
                <a:gd name="T15" fmla="*/ 303 h 303"/>
                <a:gd name="T16" fmla="*/ 0 w 181"/>
                <a:gd name="T17" fmla="*/ 299 h 303"/>
                <a:gd name="T18" fmla="*/ 4 w 181"/>
                <a:gd name="T19" fmla="*/ 295 h 303"/>
                <a:gd name="T20" fmla="*/ 17 w 181"/>
                <a:gd name="T21" fmla="*/ 286 h 303"/>
                <a:gd name="T22" fmla="*/ 30 w 181"/>
                <a:gd name="T23" fmla="*/ 274 h 303"/>
                <a:gd name="T24" fmla="*/ 59 w 181"/>
                <a:gd name="T25" fmla="*/ 253 h 303"/>
                <a:gd name="T26" fmla="*/ 80 w 181"/>
                <a:gd name="T27" fmla="*/ 232 h 303"/>
                <a:gd name="T28" fmla="*/ 93 w 181"/>
                <a:gd name="T29" fmla="*/ 215 h 303"/>
                <a:gd name="T30" fmla="*/ 110 w 181"/>
                <a:gd name="T31" fmla="*/ 194 h 303"/>
                <a:gd name="T32" fmla="*/ 131 w 181"/>
                <a:gd name="T33" fmla="*/ 139 h 303"/>
                <a:gd name="T34" fmla="*/ 139 w 181"/>
                <a:gd name="T35" fmla="*/ 109 h 303"/>
                <a:gd name="T36" fmla="*/ 144 w 181"/>
                <a:gd name="T37" fmla="*/ 76 h 303"/>
                <a:gd name="T38" fmla="*/ 144 w 181"/>
                <a:gd name="T39" fmla="*/ 46 h 303"/>
                <a:gd name="T40" fmla="*/ 144 w 181"/>
                <a:gd name="T41" fmla="*/ 29 h 303"/>
                <a:gd name="T42" fmla="*/ 144 w 181"/>
                <a:gd name="T43" fmla="*/ 21 h 303"/>
                <a:gd name="T44" fmla="*/ 135 w 181"/>
                <a:gd name="T45" fmla="*/ 8 h 303"/>
                <a:gd name="T46" fmla="*/ 139 w 181"/>
                <a:gd name="T47" fmla="*/ 0 h 303"/>
                <a:gd name="T48" fmla="*/ 152 w 181"/>
                <a:gd name="T49" fmla="*/ 0 h 303"/>
                <a:gd name="T50" fmla="*/ 165 w 181"/>
                <a:gd name="T51" fmla="*/ 0 h 303"/>
                <a:gd name="T52" fmla="*/ 173 w 181"/>
                <a:gd name="T53" fmla="*/ 8 h 303"/>
                <a:gd name="T54" fmla="*/ 181 w 181"/>
                <a:gd name="T55" fmla="*/ 13 h 303"/>
                <a:gd name="T56" fmla="*/ 181 w 181"/>
                <a:gd name="T57" fmla="*/ 21 h 303"/>
                <a:gd name="T58" fmla="*/ 181 w 181"/>
                <a:gd name="T59" fmla="*/ 34 h 303"/>
                <a:gd name="T60" fmla="*/ 177 w 181"/>
                <a:gd name="T61" fmla="*/ 55 h 303"/>
                <a:gd name="T62" fmla="*/ 173 w 181"/>
                <a:gd name="T63" fmla="*/ 88 h 303"/>
                <a:gd name="T64" fmla="*/ 165 w 181"/>
                <a:gd name="T65" fmla="*/ 131 h 303"/>
                <a:gd name="T66" fmla="*/ 160 w 181"/>
                <a:gd name="T67" fmla="*/ 147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1" h="303">
                  <a:moveTo>
                    <a:pt x="160" y="147"/>
                  </a:moveTo>
                  <a:lnTo>
                    <a:pt x="152" y="164"/>
                  </a:lnTo>
                  <a:lnTo>
                    <a:pt x="148" y="181"/>
                  </a:lnTo>
                  <a:lnTo>
                    <a:pt x="131" y="211"/>
                  </a:lnTo>
                  <a:lnTo>
                    <a:pt x="118" y="227"/>
                  </a:lnTo>
                  <a:lnTo>
                    <a:pt x="106" y="240"/>
                  </a:lnTo>
                  <a:lnTo>
                    <a:pt x="97" y="253"/>
                  </a:lnTo>
                  <a:lnTo>
                    <a:pt x="85" y="261"/>
                  </a:lnTo>
                  <a:lnTo>
                    <a:pt x="72" y="274"/>
                  </a:lnTo>
                  <a:lnTo>
                    <a:pt x="59" y="282"/>
                  </a:lnTo>
                  <a:lnTo>
                    <a:pt x="47" y="286"/>
                  </a:lnTo>
                  <a:lnTo>
                    <a:pt x="30" y="295"/>
                  </a:lnTo>
                  <a:lnTo>
                    <a:pt x="17" y="299"/>
                  </a:lnTo>
                  <a:lnTo>
                    <a:pt x="9" y="303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9" y="291"/>
                  </a:lnTo>
                  <a:lnTo>
                    <a:pt x="17" y="286"/>
                  </a:lnTo>
                  <a:lnTo>
                    <a:pt x="21" y="278"/>
                  </a:lnTo>
                  <a:lnTo>
                    <a:pt x="30" y="274"/>
                  </a:lnTo>
                  <a:lnTo>
                    <a:pt x="47" y="261"/>
                  </a:lnTo>
                  <a:lnTo>
                    <a:pt x="59" y="253"/>
                  </a:lnTo>
                  <a:lnTo>
                    <a:pt x="72" y="240"/>
                  </a:lnTo>
                  <a:lnTo>
                    <a:pt x="80" y="232"/>
                  </a:lnTo>
                  <a:lnTo>
                    <a:pt x="85" y="223"/>
                  </a:lnTo>
                  <a:lnTo>
                    <a:pt x="93" y="215"/>
                  </a:lnTo>
                  <a:lnTo>
                    <a:pt x="101" y="202"/>
                  </a:lnTo>
                  <a:lnTo>
                    <a:pt x="110" y="194"/>
                  </a:lnTo>
                  <a:lnTo>
                    <a:pt x="122" y="164"/>
                  </a:lnTo>
                  <a:lnTo>
                    <a:pt x="131" y="139"/>
                  </a:lnTo>
                  <a:lnTo>
                    <a:pt x="135" y="126"/>
                  </a:lnTo>
                  <a:lnTo>
                    <a:pt x="139" y="109"/>
                  </a:lnTo>
                  <a:lnTo>
                    <a:pt x="139" y="93"/>
                  </a:lnTo>
                  <a:lnTo>
                    <a:pt x="144" y="76"/>
                  </a:lnTo>
                  <a:lnTo>
                    <a:pt x="144" y="59"/>
                  </a:lnTo>
                  <a:lnTo>
                    <a:pt x="144" y="46"/>
                  </a:lnTo>
                  <a:lnTo>
                    <a:pt x="144" y="38"/>
                  </a:lnTo>
                  <a:lnTo>
                    <a:pt x="144" y="29"/>
                  </a:lnTo>
                  <a:lnTo>
                    <a:pt x="144" y="25"/>
                  </a:lnTo>
                  <a:lnTo>
                    <a:pt x="144" y="21"/>
                  </a:lnTo>
                  <a:lnTo>
                    <a:pt x="139" y="13"/>
                  </a:lnTo>
                  <a:lnTo>
                    <a:pt x="135" y="8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5" y="0"/>
                  </a:lnTo>
                  <a:lnTo>
                    <a:pt x="169" y="4"/>
                  </a:lnTo>
                  <a:lnTo>
                    <a:pt x="173" y="8"/>
                  </a:lnTo>
                  <a:lnTo>
                    <a:pt x="177" y="8"/>
                  </a:lnTo>
                  <a:lnTo>
                    <a:pt x="181" y="13"/>
                  </a:lnTo>
                  <a:lnTo>
                    <a:pt x="181" y="17"/>
                  </a:lnTo>
                  <a:lnTo>
                    <a:pt x="181" y="21"/>
                  </a:lnTo>
                  <a:lnTo>
                    <a:pt x="181" y="25"/>
                  </a:lnTo>
                  <a:lnTo>
                    <a:pt x="181" y="34"/>
                  </a:lnTo>
                  <a:lnTo>
                    <a:pt x="181" y="42"/>
                  </a:lnTo>
                  <a:lnTo>
                    <a:pt x="177" y="55"/>
                  </a:lnTo>
                  <a:lnTo>
                    <a:pt x="177" y="63"/>
                  </a:lnTo>
                  <a:lnTo>
                    <a:pt x="173" y="88"/>
                  </a:lnTo>
                  <a:lnTo>
                    <a:pt x="169" y="109"/>
                  </a:lnTo>
                  <a:lnTo>
                    <a:pt x="165" y="131"/>
                  </a:lnTo>
                  <a:lnTo>
                    <a:pt x="160" y="147"/>
                  </a:lnTo>
                  <a:lnTo>
                    <a:pt x="160" y="14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57">
              <a:extLst>
                <a:ext uri="{FF2B5EF4-FFF2-40B4-BE49-F238E27FC236}">
                  <a16:creationId xmlns:a16="http://schemas.microsoft.com/office/drawing/2014/main" id="{B1C0F6ED-398F-426E-8BD1-02F8384AD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070" y="3152327"/>
              <a:ext cx="1375749" cy="877253"/>
            </a:xfrm>
            <a:custGeom>
              <a:avLst/>
              <a:gdLst>
                <a:gd name="T0" fmla="*/ 156 w 206"/>
                <a:gd name="T1" fmla="*/ 135 h 135"/>
                <a:gd name="T2" fmla="*/ 143 w 206"/>
                <a:gd name="T3" fmla="*/ 135 h 135"/>
                <a:gd name="T4" fmla="*/ 135 w 206"/>
                <a:gd name="T5" fmla="*/ 135 h 135"/>
                <a:gd name="T6" fmla="*/ 126 w 206"/>
                <a:gd name="T7" fmla="*/ 135 h 135"/>
                <a:gd name="T8" fmla="*/ 118 w 206"/>
                <a:gd name="T9" fmla="*/ 127 h 135"/>
                <a:gd name="T10" fmla="*/ 109 w 206"/>
                <a:gd name="T11" fmla="*/ 123 h 135"/>
                <a:gd name="T12" fmla="*/ 101 w 206"/>
                <a:gd name="T13" fmla="*/ 110 h 135"/>
                <a:gd name="T14" fmla="*/ 97 w 206"/>
                <a:gd name="T15" fmla="*/ 106 h 135"/>
                <a:gd name="T16" fmla="*/ 88 w 206"/>
                <a:gd name="T17" fmla="*/ 97 h 135"/>
                <a:gd name="T18" fmla="*/ 76 w 206"/>
                <a:gd name="T19" fmla="*/ 85 h 135"/>
                <a:gd name="T20" fmla="*/ 67 w 206"/>
                <a:gd name="T21" fmla="*/ 76 h 135"/>
                <a:gd name="T22" fmla="*/ 50 w 206"/>
                <a:gd name="T23" fmla="*/ 59 h 135"/>
                <a:gd name="T24" fmla="*/ 38 w 206"/>
                <a:gd name="T25" fmla="*/ 43 h 135"/>
                <a:gd name="T26" fmla="*/ 21 w 206"/>
                <a:gd name="T27" fmla="*/ 26 h 135"/>
                <a:gd name="T28" fmla="*/ 0 w 206"/>
                <a:gd name="T29" fmla="*/ 5 h 135"/>
                <a:gd name="T30" fmla="*/ 21 w 206"/>
                <a:gd name="T31" fmla="*/ 0 h 135"/>
                <a:gd name="T32" fmla="*/ 42 w 206"/>
                <a:gd name="T33" fmla="*/ 21 h 135"/>
                <a:gd name="T34" fmla="*/ 63 w 206"/>
                <a:gd name="T35" fmla="*/ 38 h 135"/>
                <a:gd name="T36" fmla="*/ 80 w 206"/>
                <a:gd name="T37" fmla="*/ 51 h 135"/>
                <a:gd name="T38" fmla="*/ 93 w 206"/>
                <a:gd name="T39" fmla="*/ 59 h 135"/>
                <a:gd name="T40" fmla="*/ 118 w 206"/>
                <a:gd name="T41" fmla="*/ 76 h 135"/>
                <a:gd name="T42" fmla="*/ 139 w 206"/>
                <a:gd name="T43" fmla="*/ 93 h 135"/>
                <a:gd name="T44" fmla="*/ 152 w 206"/>
                <a:gd name="T45" fmla="*/ 97 h 135"/>
                <a:gd name="T46" fmla="*/ 164 w 206"/>
                <a:gd name="T47" fmla="*/ 102 h 135"/>
                <a:gd name="T48" fmla="*/ 185 w 206"/>
                <a:gd name="T49" fmla="*/ 110 h 135"/>
                <a:gd name="T50" fmla="*/ 194 w 206"/>
                <a:gd name="T51" fmla="*/ 114 h 135"/>
                <a:gd name="T52" fmla="*/ 202 w 206"/>
                <a:gd name="T53" fmla="*/ 118 h 135"/>
                <a:gd name="T54" fmla="*/ 206 w 206"/>
                <a:gd name="T55" fmla="*/ 118 h 135"/>
                <a:gd name="T56" fmla="*/ 206 w 206"/>
                <a:gd name="T57" fmla="*/ 123 h 135"/>
                <a:gd name="T58" fmla="*/ 206 w 206"/>
                <a:gd name="T59" fmla="*/ 127 h 135"/>
                <a:gd name="T60" fmla="*/ 202 w 206"/>
                <a:gd name="T61" fmla="*/ 131 h 135"/>
                <a:gd name="T62" fmla="*/ 198 w 206"/>
                <a:gd name="T63" fmla="*/ 131 h 135"/>
                <a:gd name="T64" fmla="*/ 189 w 206"/>
                <a:gd name="T65" fmla="*/ 135 h 135"/>
                <a:gd name="T66" fmla="*/ 168 w 206"/>
                <a:gd name="T67" fmla="*/ 135 h 135"/>
                <a:gd name="T68" fmla="*/ 156 w 206"/>
                <a:gd name="T69" fmla="*/ 135 h 135"/>
                <a:gd name="T70" fmla="*/ 156 w 206"/>
                <a:gd name="T7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135">
                  <a:moveTo>
                    <a:pt x="156" y="135"/>
                  </a:moveTo>
                  <a:lnTo>
                    <a:pt x="143" y="135"/>
                  </a:lnTo>
                  <a:lnTo>
                    <a:pt x="135" y="135"/>
                  </a:lnTo>
                  <a:lnTo>
                    <a:pt x="126" y="135"/>
                  </a:lnTo>
                  <a:lnTo>
                    <a:pt x="118" y="127"/>
                  </a:lnTo>
                  <a:lnTo>
                    <a:pt x="109" y="123"/>
                  </a:lnTo>
                  <a:lnTo>
                    <a:pt x="101" y="110"/>
                  </a:lnTo>
                  <a:lnTo>
                    <a:pt x="97" y="106"/>
                  </a:lnTo>
                  <a:lnTo>
                    <a:pt x="88" y="97"/>
                  </a:lnTo>
                  <a:lnTo>
                    <a:pt x="76" y="85"/>
                  </a:lnTo>
                  <a:lnTo>
                    <a:pt x="67" y="76"/>
                  </a:lnTo>
                  <a:lnTo>
                    <a:pt x="50" y="59"/>
                  </a:lnTo>
                  <a:lnTo>
                    <a:pt x="38" y="43"/>
                  </a:lnTo>
                  <a:lnTo>
                    <a:pt x="21" y="26"/>
                  </a:lnTo>
                  <a:lnTo>
                    <a:pt x="0" y="5"/>
                  </a:lnTo>
                  <a:lnTo>
                    <a:pt x="21" y="0"/>
                  </a:lnTo>
                  <a:lnTo>
                    <a:pt x="42" y="21"/>
                  </a:lnTo>
                  <a:lnTo>
                    <a:pt x="63" y="38"/>
                  </a:lnTo>
                  <a:lnTo>
                    <a:pt x="80" y="51"/>
                  </a:lnTo>
                  <a:lnTo>
                    <a:pt x="93" y="59"/>
                  </a:lnTo>
                  <a:lnTo>
                    <a:pt x="118" y="76"/>
                  </a:lnTo>
                  <a:lnTo>
                    <a:pt x="139" y="93"/>
                  </a:lnTo>
                  <a:lnTo>
                    <a:pt x="152" y="97"/>
                  </a:lnTo>
                  <a:lnTo>
                    <a:pt x="164" y="102"/>
                  </a:lnTo>
                  <a:lnTo>
                    <a:pt x="185" y="110"/>
                  </a:lnTo>
                  <a:lnTo>
                    <a:pt x="194" y="114"/>
                  </a:lnTo>
                  <a:lnTo>
                    <a:pt x="202" y="118"/>
                  </a:lnTo>
                  <a:lnTo>
                    <a:pt x="206" y="118"/>
                  </a:lnTo>
                  <a:lnTo>
                    <a:pt x="206" y="123"/>
                  </a:lnTo>
                  <a:lnTo>
                    <a:pt x="206" y="127"/>
                  </a:lnTo>
                  <a:lnTo>
                    <a:pt x="202" y="131"/>
                  </a:lnTo>
                  <a:lnTo>
                    <a:pt x="198" y="131"/>
                  </a:lnTo>
                  <a:lnTo>
                    <a:pt x="189" y="135"/>
                  </a:lnTo>
                  <a:lnTo>
                    <a:pt x="168" y="135"/>
                  </a:lnTo>
                  <a:lnTo>
                    <a:pt x="156" y="135"/>
                  </a:lnTo>
                  <a:lnTo>
                    <a:pt x="156" y="13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58">
              <a:extLst>
                <a:ext uri="{FF2B5EF4-FFF2-40B4-BE49-F238E27FC236}">
                  <a16:creationId xmlns:a16="http://schemas.microsoft.com/office/drawing/2014/main" id="{B6277A1F-2DF8-448B-8D04-848F38C2C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939" y="3620194"/>
              <a:ext cx="253779" cy="929238"/>
            </a:xfrm>
            <a:custGeom>
              <a:avLst/>
              <a:gdLst>
                <a:gd name="T0" fmla="*/ 0 w 38"/>
                <a:gd name="T1" fmla="*/ 0 h 143"/>
                <a:gd name="T2" fmla="*/ 13 w 38"/>
                <a:gd name="T3" fmla="*/ 0 h 143"/>
                <a:gd name="T4" fmla="*/ 26 w 38"/>
                <a:gd name="T5" fmla="*/ 4 h 143"/>
                <a:gd name="T6" fmla="*/ 30 w 38"/>
                <a:gd name="T7" fmla="*/ 4 h 143"/>
                <a:gd name="T8" fmla="*/ 34 w 38"/>
                <a:gd name="T9" fmla="*/ 8 h 143"/>
                <a:gd name="T10" fmla="*/ 34 w 38"/>
                <a:gd name="T11" fmla="*/ 13 h 143"/>
                <a:gd name="T12" fmla="*/ 34 w 38"/>
                <a:gd name="T13" fmla="*/ 17 h 143"/>
                <a:gd name="T14" fmla="*/ 34 w 38"/>
                <a:gd name="T15" fmla="*/ 21 h 143"/>
                <a:gd name="T16" fmla="*/ 34 w 38"/>
                <a:gd name="T17" fmla="*/ 30 h 143"/>
                <a:gd name="T18" fmla="*/ 38 w 38"/>
                <a:gd name="T19" fmla="*/ 38 h 143"/>
                <a:gd name="T20" fmla="*/ 38 w 38"/>
                <a:gd name="T21" fmla="*/ 46 h 143"/>
                <a:gd name="T22" fmla="*/ 38 w 38"/>
                <a:gd name="T23" fmla="*/ 59 h 143"/>
                <a:gd name="T24" fmla="*/ 38 w 38"/>
                <a:gd name="T25" fmla="*/ 72 h 143"/>
                <a:gd name="T26" fmla="*/ 38 w 38"/>
                <a:gd name="T27" fmla="*/ 84 h 143"/>
                <a:gd name="T28" fmla="*/ 34 w 38"/>
                <a:gd name="T29" fmla="*/ 97 h 143"/>
                <a:gd name="T30" fmla="*/ 34 w 38"/>
                <a:gd name="T31" fmla="*/ 105 h 143"/>
                <a:gd name="T32" fmla="*/ 34 w 38"/>
                <a:gd name="T33" fmla="*/ 114 h 143"/>
                <a:gd name="T34" fmla="*/ 34 w 38"/>
                <a:gd name="T35" fmla="*/ 122 h 143"/>
                <a:gd name="T36" fmla="*/ 34 w 38"/>
                <a:gd name="T37" fmla="*/ 126 h 143"/>
                <a:gd name="T38" fmla="*/ 34 w 38"/>
                <a:gd name="T39" fmla="*/ 131 h 143"/>
                <a:gd name="T40" fmla="*/ 34 w 38"/>
                <a:gd name="T41" fmla="*/ 135 h 143"/>
                <a:gd name="T42" fmla="*/ 30 w 38"/>
                <a:gd name="T43" fmla="*/ 139 h 143"/>
                <a:gd name="T44" fmla="*/ 26 w 38"/>
                <a:gd name="T45" fmla="*/ 143 h 143"/>
                <a:gd name="T46" fmla="*/ 26 w 38"/>
                <a:gd name="T47" fmla="*/ 143 h 143"/>
                <a:gd name="T48" fmla="*/ 21 w 38"/>
                <a:gd name="T49" fmla="*/ 143 h 143"/>
                <a:gd name="T50" fmla="*/ 17 w 38"/>
                <a:gd name="T51" fmla="*/ 139 h 143"/>
                <a:gd name="T52" fmla="*/ 17 w 38"/>
                <a:gd name="T53" fmla="*/ 139 h 143"/>
                <a:gd name="T54" fmla="*/ 13 w 38"/>
                <a:gd name="T55" fmla="*/ 135 h 143"/>
                <a:gd name="T56" fmla="*/ 9 w 38"/>
                <a:gd name="T57" fmla="*/ 126 h 143"/>
                <a:gd name="T58" fmla="*/ 9 w 38"/>
                <a:gd name="T59" fmla="*/ 118 h 143"/>
                <a:gd name="T60" fmla="*/ 9 w 38"/>
                <a:gd name="T61" fmla="*/ 105 h 143"/>
                <a:gd name="T62" fmla="*/ 9 w 38"/>
                <a:gd name="T63" fmla="*/ 93 h 143"/>
                <a:gd name="T64" fmla="*/ 9 w 38"/>
                <a:gd name="T65" fmla="*/ 76 h 143"/>
                <a:gd name="T66" fmla="*/ 9 w 38"/>
                <a:gd name="T67" fmla="*/ 63 h 143"/>
                <a:gd name="T68" fmla="*/ 9 w 38"/>
                <a:gd name="T69" fmla="*/ 51 h 143"/>
                <a:gd name="T70" fmla="*/ 9 w 38"/>
                <a:gd name="T71" fmla="*/ 42 h 143"/>
                <a:gd name="T72" fmla="*/ 9 w 38"/>
                <a:gd name="T73" fmla="*/ 34 h 143"/>
                <a:gd name="T74" fmla="*/ 5 w 38"/>
                <a:gd name="T75" fmla="*/ 21 h 143"/>
                <a:gd name="T76" fmla="*/ 5 w 38"/>
                <a:gd name="T77" fmla="*/ 13 h 143"/>
                <a:gd name="T78" fmla="*/ 0 w 38"/>
                <a:gd name="T79" fmla="*/ 0 h 143"/>
                <a:gd name="T80" fmla="*/ 0 w 38"/>
                <a:gd name="T8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8" h="143">
                  <a:moveTo>
                    <a:pt x="0" y="0"/>
                  </a:moveTo>
                  <a:lnTo>
                    <a:pt x="13" y="0"/>
                  </a:lnTo>
                  <a:lnTo>
                    <a:pt x="26" y="4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4" y="13"/>
                  </a:lnTo>
                  <a:lnTo>
                    <a:pt x="34" y="17"/>
                  </a:lnTo>
                  <a:lnTo>
                    <a:pt x="34" y="21"/>
                  </a:lnTo>
                  <a:lnTo>
                    <a:pt x="34" y="30"/>
                  </a:lnTo>
                  <a:lnTo>
                    <a:pt x="38" y="38"/>
                  </a:lnTo>
                  <a:lnTo>
                    <a:pt x="38" y="46"/>
                  </a:lnTo>
                  <a:lnTo>
                    <a:pt x="38" y="59"/>
                  </a:lnTo>
                  <a:lnTo>
                    <a:pt x="38" y="72"/>
                  </a:lnTo>
                  <a:lnTo>
                    <a:pt x="38" y="84"/>
                  </a:lnTo>
                  <a:lnTo>
                    <a:pt x="34" y="97"/>
                  </a:lnTo>
                  <a:lnTo>
                    <a:pt x="34" y="105"/>
                  </a:lnTo>
                  <a:lnTo>
                    <a:pt x="34" y="114"/>
                  </a:lnTo>
                  <a:lnTo>
                    <a:pt x="34" y="122"/>
                  </a:lnTo>
                  <a:lnTo>
                    <a:pt x="34" y="126"/>
                  </a:lnTo>
                  <a:lnTo>
                    <a:pt x="34" y="131"/>
                  </a:lnTo>
                  <a:lnTo>
                    <a:pt x="34" y="135"/>
                  </a:lnTo>
                  <a:lnTo>
                    <a:pt x="30" y="139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1" y="143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13" y="135"/>
                  </a:lnTo>
                  <a:lnTo>
                    <a:pt x="9" y="126"/>
                  </a:lnTo>
                  <a:lnTo>
                    <a:pt x="9" y="118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9" y="76"/>
                  </a:lnTo>
                  <a:lnTo>
                    <a:pt x="9" y="63"/>
                  </a:lnTo>
                  <a:lnTo>
                    <a:pt x="9" y="51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5" y="21"/>
                  </a:ln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59">
              <a:extLst>
                <a:ext uri="{FF2B5EF4-FFF2-40B4-BE49-F238E27FC236}">
                  <a16:creationId xmlns:a16="http://schemas.microsoft.com/office/drawing/2014/main" id="{8ED4E338-6221-4B20-9A46-BA0ADF96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042" y="3535720"/>
              <a:ext cx="928299" cy="1072198"/>
            </a:xfrm>
            <a:custGeom>
              <a:avLst/>
              <a:gdLst>
                <a:gd name="T0" fmla="*/ 97 w 139"/>
                <a:gd name="T1" fmla="*/ 55 h 165"/>
                <a:gd name="T2" fmla="*/ 97 w 139"/>
                <a:gd name="T3" fmla="*/ 43 h 165"/>
                <a:gd name="T4" fmla="*/ 97 w 139"/>
                <a:gd name="T5" fmla="*/ 34 h 165"/>
                <a:gd name="T6" fmla="*/ 93 w 139"/>
                <a:gd name="T7" fmla="*/ 30 h 165"/>
                <a:gd name="T8" fmla="*/ 93 w 139"/>
                <a:gd name="T9" fmla="*/ 30 h 165"/>
                <a:gd name="T10" fmla="*/ 84 w 139"/>
                <a:gd name="T11" fmla="*/ 26 h 165"/>
                <a:gd name="T12" fmla="*/ 80 w 139"/>
                <a:gd name="T13" fmla="*/ 26 h 165"/>
                <a:gd name="T14" fmla="*/ 76 w 139"/>
                <a:gd name="T15" fmla="*/ 26 h 165"/>
                <a:gd name="T16" fmla="*/ 67 w 139"/>
                <a:gd name="T17" fmla="*/ 30 h 165"/>
                <a:gd name="T18" fmla="*/ 59 w 139"/>
                <a:gd name="T19" fmla="*/ 30 h 165"/>
                <a:gd name="T20" fmla="*/ 46 w 139"/>
                <a:gd name="T21" fmla="*/ 34 h 165"/>
                <a:gd name="T22" fmla="*/ 34 w 139"/>
                <a:gd name="T23" fmla="*/ 34 h 165"/>
                <a:gd name="T24" fmla="*/ 25 w 139"/>
                <a:gd name="T25" fmla="*/ 38 h 165"/>
                <a:gd name="T26" fmla="*/ 12 w 139"/>
                <a:gd name="T27" fmla="*/ 38 h 165"/>
                <a:gd name="T28" fmla="*/ 0 w 139"/>
                <a:gd name="T29" fmla="*/ 38 h 165"/>
                <a:gd name="T30" fmla="*/ 0 w 139"/>
                <a:gd name="T31" fmla="*/ 13 h 165"/>
                <a:gd name="T32" fmla="*/ 29 w 139"/>
                <a:gd name="T33" fmla="*/ 13 h 165"/>
                <a:gd name="T34" fmla="*/ 42 w 139"/>
                <a:gd name="T35" fmla="*/ 13 h 165"/>
                <a:gd name="T36" fmla="*/ 55 w 139"/>
                <a:gd name="T37" fmla="*/ 9 h 165"/>
                <a:gd name="T38" fmla="*/ 67 w 139"/>
                <a:gd name="T39" fmla="*/ 5 h 165"/>
                <a:gd name="T40" fmla="*/ 80 w 139"/>
                <a:gd name="T41" fmla="*/ 5 h 165"/>
                <a:gd name="T42" fmla="*/ 88 w 139"/>
                <a:gd name="T43" fmla="*/ 5 h 165"/>
                <a:gd name="T44" fmla="*/ 93 w 139"/>
                <a:gd name="T45" fmla="*/ 0 h 165"/>
                <a:gd name="T46" fmla="*/ 97 w 139"/>
                <a:gd name="T47" fmla="*/ 5 h 165"/>
                <a:gd name="T48" fmla="*/ 105 w 139"/>
                <a:gd name="T49" fmla="*/ 5 h 165"/>
                <a:gd name="T50" fmla="*/ 114 w 139"/>
                <a:gd name="T51" fmla="*/ 9 h 165"/>
                <a:gd name="T52" fmla="*/ 122 w 139"/>
                <a:gd name="T53" fmla="*/ 17 h 165"/>
                <a:gd name="T54" fmla="*/ 130 w 139"/>
                <a:gd name="T55" fmla="*/ 21 h 165"/>
                <a:gd name="T56" fmla="*/ 135 w 139"/>
                <a:gd name="T57" fmla="*/ 26 h 165"/>
                <a:gd name="T58" fmla="*/ 139 w 139"/>
                <a:gd name="T59" fmla="*/ 30 h 165"/>
                <a:gd name="T60" fmla="*/ 139 w 139"/>
                <a:gd name="T61" fmla="*/ 34 h 165"/>
                <a:gd name="T62" fmla="*/ 139 w 139"/>
                <a:gd name="T63" fmla="*/ 38 h 165"/>
                <a:gd name="T64" fmla="*/ 135 w 139"/>
                <a:gd name="T65" fmla="*/ 47 h 165"/>
                <a:gd name="T66" fmla="*/ 130 w 139"/>
                <a:gd name="T67" fmla="*/ 47 h 165"/>
                <a:gd name="T68" fmla="*/ 130 w 139"/>
                <a:gd name="T69" fmla="*/ 55 h 165"/>
                <a:gd name="T70" fmla="*/ 126 w 139"/>
                <a:gd name="T71" fmla="*/ 68 h 165"/>
                <a:gd name="T72" fmla="*/ 126 w 139"/>
                <a:gd name="T73" fmla="*/ 80 h 165"/>
                <a:gd name="T74" fmla="*/ 126 w 139"/>
                <a:gd name="T75" fmla="*/ 97 h 165"/>
                <a:gd name="T76" fmla="*/ 126 w 139"/>
                <a:gd name="T77" fmla="*/ 114 h 165"/>
                <a:gd name="T78" fmla="*/ 126 w 139"/>
                <a:gd name="T79" fmla="*/ 127 h 165"/>
                <a:gd name="T80" fmla="*/ 122 w 139"/>
                <a:gd name="T81" fmla="*/ 139 h 165"/>
                <a:gd name="T82" fmla="*/ 118 w 139"/>
                <a:gd name="T83" fmla="*/ 148 h 165"/>
                <a:gd name="T84" fmla="*/ 114 w 139"/>
                <a:gd name="T85" fmla="*/ 156 h 165"/>
                <a:gd name="T86" fmla="*/ 109 w 139"/>
                <a:gd name="T87" fmla="*/ 161 h 165"/>
                <a:gd name="T88" fmla="*/ 105 w 139"/>
                <a:gd name="T89" fmla="*/ 165 h 165"/>
                <a:gd name="T90" fmla="*/ 101 w 139"/>
                <a:gd name="T91" fmla="*/ 161 h 165"/>
                <a:gd name="T92" fmla="*/ 97 w 139"/>
                <a:gd name="T93" fmla="*/ 161 h 165"/>
                <a:gd name="T94" fmla="*/ 97 w 139"/>
                <a:gd name="T95" fmla="*/ 156 h 165"/>
                <a:gd name="T96" fmla="*/ 93 w 139"/>
                <a:gd name="T97" fmla="*/ 152 h 165"/>
                <a:gd name="T98" fmla="*/ 93 w 139"/>
                <a:gd name="T99" fmla="*/ 144 h 165"/>
                <a:gd name="T100" fmla="*/ 88 w 139"/>
                <a:gd name="T101" fmla="*/ 135 h 165"/>
                <a:gd name="T102" fmla="*/ 84 w 139"/>
                <a:gd name="T103" fmla="*/ 127 h 165"/>
                <a:gd name="T104" fmla="*/ 76 w 139"/>
                <a:gd name="T105" fmla="*/ 110 h 165"/>
                <a:gd name="T106" fmla="*/ 84 w 139"/>
                <a:gd name="T107" fmla="*/ 110 h 165"/>
                <a:gd name="T108" fmla="*/ 93 w 139"/>
                <a:gd name="T109" fmla="*/ 110 h 165"/>
                <a:gd name="T110" fmla="*/ 97 w 139"/>
                <a:gd name="T111" fmla="*/ 102 h 165"/>
                <a:gd name="T112" fmla="*/ 97 w 139"/>
                <a:gd name="T113" fmla="*/ 97 h 165"/>
                <a:gd name="T114" fmla="*/ 97 w 139"/>
                <a:gd name="T115" fmla="*/ 89 h 165"/>
                <a:gd name="T116" fmla="*/ 97 w 139"/>
                <a:gd name="T117" fmla="*/ 76 h 165"/>
                <a:gd name="T118" fmla="*/ 97 w 139"/>
                <a:gd name="T119" fmla="*/ 68 h 165"/>
                <a:gd name="T120" fmla="*/ 97 w 139"/>
                <a:gd name="T121" fmla="*/ 55 h 165"/>
                <a:gd name="T122" fmla="*/ 97 w 139"/>
                <a:gd name="T123" fmla="*/ 5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9" h="165">
                  <a:moveTo>
                    <a:pt x="97" y="55"/>
                  </a:moveTo>
                  <a:lnTo>
                    <a:pt x="97" y="43"/>
                  </a:lnTo>
                  <a:lnTo>
                    <a:pt x="97" y="34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6" y="26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46" y="34"/>
                  </a:lnTo>
                  <a:lnTo>
                    <a:pt x="34" y="34"/>
                  </a:lnTo>
                  <a:lnTo>
                    <a:pt x="25" y="38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0" y="13"/>
                  </a:lnTo>
                  <a:lnTo>
                    <a:pt x="29" y="13"/>
                  </a:lnTo>
                  <a:lnTo>
                    <a:pt x="42" y="13"/>
                  </a:lnTo>
                  <a:lnTo>
                    <a:pt x="55" y="9"/>
                  </a:lnTo>
                  <a:lnTo>
                    <a:pt x="67" y="5"/>
                  </a:lnTo>
                  <a:lnTo>
                    <a:pt x="80" y="5"/>
                  </a:lnTo>
                  <a:lnTo>
                    <a:pt x="88" y="5"/>
                  </a:lnTo>
                  <a:lnTo>
                    <a:pt x="93" y="0"/>
                  </a:lnTo>
                  <a:lnTo>
                    <a:pt x="97" y="5"/>
                  </a:lnTo>
                  <a:lnTo>
                    <a:pt x="105" y="5"/>
                  </a:lnTo>
                  <a:lnTo>
                    <a:pt x="114" y="9"/>
                  </a:lnTo>
                  <a:lnTo>
                    <a:pt x="122" y="17"/>
                  </a:lnTo>
                  <a:lnTo>
                    <a:pt x="130" y="21"/>
                  </a:lnTo>
                  <a:lnTo>
                    <a:pt x="135" y="26"/>
                  </a:lnTo>
                  <a:lnTo>
                    <a:pt x="139" y="30"/>
                  </a:lnTo>
                  <a:lnTo>
                    <a:pt x="139" y="34"/>
                  </a:lnTo>
                  <a:lnTo>
                    <a:pt x="139" y="38"/>
                  </a:lnTo>
                  <a:lnTo>
                    <a:pt x="135" y="47"/>
                  </a:lnTo>
                  <a:lnTo>
                    <a:pt x="130" y="47"/>
                  </a:lnTo>
                  <a:lnTo>
                    <a:pt x="130" y="55"/>
                  </a:lnTo>
                  <a:lnTo>
                    <a:pt x="126" y="68"/>
                  </a:lnTo>
                  <a:lnTo>
                    <a:pt x="126" y="80"/>
                  </a:lnTo>
                  <a:lnTo>
                    <a:pt x="126" y="97"/>
                  </a:lnTo>
                  <a:lnTo>
                    <a:pt x="126" y="114"/>
                  </a:lnTo>
                  <a:lnTo>
                    <a:pt x="126" y="127"/>
                  </a:lnTo>
                  <a:lnTo>
                    <a:pt x="122" y="139"/>
                  </a:lnTo>
                  <a:lnTo>
                    <a:pt x="118" y="148"/>
                  </a:lnTo>
                  <a:lnTo>
                    <a:pt x="114" y="156"/>
                  </a:lnTo>
                  <a:lnTo>
                    <a:pt x="109" y="161"/>
                  </a:lnTo>
                  <a:lnTo>
                    <a:pt x="105" y="165"/>
                  </a:lnTo>
                  <a:lnTo>
                    <a:pt x="101" y="161"/>
                  </a:lnTo>
                  <a:lnTo>
                    <a:pt x="97" y="161"/>
                  </a:lnTo>
                  <a:lnTo>
                    <a:pt x="97" y="156"/>
                  </a:lnTo>
                  <a:lnTo>
                    <a:pt x="93" y="152"/>
                  </a:lnTo>
                  <a:lnTo>
                    <a:pt x="93" y="144"/>
                  </a:lnTo>
                  <a:lnTo>
                    <a:pt x="88" y="135"/>
                  </a:lnTo>
                  <a:lnTo>
                    <a:pt x="84" y="127"/>
                  </a:lnTo>
                  <a:lnTo>
                    <a:pt x="76" y="110"/>
                  </a:lnTo>
                  <a:lnTo>
                    <a:pt x="84" y="110"/>
                  </a:lnTo>
                  <a:lnTo>
                    <a:pt x="93" y="110"/>
                  </a:lnTo>
                  <a:lnTo>
                    <a:pt x="97" y="102"/>
                  </a:lnTo>
                  <a:lnTo>
                    <a:pt x="97" y="97"/>
                  </a:lnTo>
                  <a:lnTo>
                    <a:pt x="97" y="89"/>
                  </a:lnTo>
                  <a:lnTo>
                    <a:pt x="97" y="76"/>
                  </a:lnTo>
                  <a:lnTo>
                    <a:pt x="97" y="68"/>
                  </a:lnTo>
                  <a:lnTo>
                    <a:pt x="97" y="55"/>
                  </a:lnTo>
                  <a:lnTo>
                    <a:pt x="97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60">
              <a:extLst>
                <a:ext uri="{FF2B5EF4-FFF2-40B4-BE49-F238E27FC236}">
                  <a16:creationId xmlns:a16="http://schemas.microsoft.com/office/drawing/2014/main" id="{B9CFBC64-0A62-4820-9D0A-234FD9BB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469" y="3893117"/>
              <a:ext cx="507558" cy="162456"/>
            </a:xfrm>
            <a:custGeom>
              <a:avLst/>
              <a:gdLst>
                <a:gd name="T0" fmla="*/ 55 w 76"/>
                <a:gd name="T1" fmla="*/ 21 h 25"/>
                <a:gd name="T2" fmla="*/ 42 w 76"/>
                <a:gd name="T3" fmla="*/ 25 h 25"/>
                <a:gd name="T4" fmla="*/ 30 w 76"/>
                <a:gd name="T5" fmla="*/ 25 h 25"/>
                <a:gd name="T6" fmla="*/ 17 w 76"/>
                <a:gd name="T7" fmla="*/ 25 h 25"/>
                <a:gd name="T8" fmla="*/ 0 w 76"/>
                <a:gd name="T9" fmla="*/ 25 h 25"/>
                <a:gd name="T10" fmla="*/ 0 w 76"/>
                <a:gd name="T11" fmla="*/ 13 h 25"/>
                <a:gd name="T12" fmla="*/ 21 w 76"/>
                <a:gd name="T13" fmla="*/ 9 h 25"/>
                <a:gd name="T14" fmla="*/ 38 w 76"/>
                <a:gd name="T15" fmla="*/ 4 h 25"/>
                <a:gd name="T16" fmla="*/ 51 w 76"/>
                <a:gd name="T17" fmla="*/ 4 h 25"/>
                <a:gd name="T18" fmla="*/ 59 w 76"/>
                <a:gd name="T19" fmla="*/ 0 h 25"/>
                <a:gd name="T20" fmla="*/ 63 w 76"/>
                <a:gd name="T21" fmla="*/ 4 h 25"/>
                <a:gd name="T22" fmla="*/ 72 w 76"/>
                <a:gd name="T23" fmla="*/ 4 h 25"/>
                <a:gd name="T24" fmla="*/ 76 w 76"/>
                <a:gd name="T25" fmla="*/ 4 h 25"/>
                <a:gd name="T26" fmla="*/ 76 w 76"/>
                <a:gd name="T27" fmla="*/ 9 h 25"/>
                <a:gd name="T28" fmla="*/ 76 w 76"/>
                <a:gd name="T29" fmla="*/ 13 h 25"/>
                <a:gd name="T30" fmla="*/ 76 w 76"/>
                <a:gd name="T31" fmla="*/ 17 h 25"/>
                <a:gd name="T32" fmla="*/ 68 w 76"/>
                <a:gd name="T33" fmla="*/ 21 h 25"/>
                <a:gd name="T34" fmla="*/ 55 w 76"/>
                <a:gd name="T35" fmla="*/ 21 h 25"/>
                <a:gd name="T36" fmla="*/ 55 w 76"/>
                <a:gd name="T37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25">
                  <a:moveTo>
                    <a:pt x="55" y="21"/>
                  </a:moveTo>
                  <a:lnTo>
                    <a:pt x="42" y="25"/>
                  </a:lnTo>
                  <a:lnTo>
                    <a:pt x="30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21" y="9"/>
                  </a:lnTo>
                  <a:lnTo>
                    <a:pt x="38" y="4"/>
                  </a:lnTo>
                  <a:lnTo>
                    <a:pt x="51" y="4"/>
                  </a:lnTo>
                  <a:lnTo>
                    <a:pt x="59" y="0"/>
                  </a:lnTo>
                  <a:lnTo>
                    <a:pt x="63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9"/>
                  </a:lnTo>
                  <a:lnTo>
                    <a:pt x="76" y="13"/>
                  </a:lnTo>
                  <a:lnTo>
                    <a:pt x="76" y="17"/>
                  </a:lnTo>
                  <a:lnTo>
                    <a:pt x="68" y="21"/>
                  </a:lnTo>
                  <a:lnTo>
                    <a:pt x="55" y="21"/>
                  </a:lnTo>
                  <a:lnTo>
                    <a:pt x="5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1">
              <a:extLst>
                <a:ext uri="{FF2B5EF4-FFF2-40B4-BE49-F238E27FC236}">
                  <a16:creationId xmlns:a16="http://schemas.microsoft.com/office/drawing/2014/main" id="{97DD671D-A528-455F-A8D5-4E420837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183" y="4276510"/>
              <a:ext cx="567666" cy="58485"/>
            </a:xfrm>
            <a:custGeom>
              <a:avLst/>
              <a:gdLst>
                <a:gd name="T0" fmla="*/ 0 w 85"/>
                <a:gd name="T1" fmla="*/ 9 h 9"/>
                <a:gd name="T2" fmla="*/ 0 w 85"/>
                <a:gd name="T3" fmla="*/ 4 h 9"/>
                <a:gd name="T4" fmla="*/ 17 w 85"/>
                <a:gd name="T5" fmla="*/ 4 h 9"/>
                <a:gd name="T6" fmla="*/ 30 w 85"/>
                <a:gd name="T7" fmla="*/ 0 h 9"/>
                <a:gd name="T8" fmla="*/ 38 w 85"/>
                <a:gd name="T9" fmla="*/ 0 h 9"/>
                <a:gd name="T10" fmla="*/ 51 w 85"/>
                <a:gd name="T11" fmla="*/ 0 h 9"/>
                <a:gd name="T12" fmla="*/ 55 w 85"/>
                <a:gd name="T13" fmla="*/ 0 h 9"/>
                <a:gd name="T14" fmla="*/ 64 w 85"/>
                <a:gd name="T15" fmla="*/ 0 h 9"/>
                <a:gd name="T16" fmla="*/ 64 w 85"/>
                <a:gd name="T17" fmla="*/ 0 h 9"/>
                <a:gd name="T18" fmla="*/ 68 w 85"/>
                <a:gd name="T19" fmla="*/ 0 h 9"/>
                <a:gd name="T20" fmla="*/ 72 w 85"/>
                <a:gd name="T21" fmla="*/ 0 h 9"/>
                <a:gd name="T22" fmla="*/ 72 w 85"/>
                <a:gd name="T23" fmla="*/ 0 h 9"/>
                <a:gd name="T24" fmla="*/ 81 w 85"/>
                <a:gd name="T25" fmla="*/ 4 h 9"/>
                <a:gd name="T26" fmla="*/ 85 w 85"/>
                <a:gd name="T27" fmla="*/ 9 h 9"/>
                <a:gd name="T28" fmla="*/ 81 w 85"/>
                <a:gd name="T29" fmla="*/ 4 h 9"/>
                <a:gd name="T30" fmla="*/ 76 w 85"/>
                <a:gd name="T31" fmla="*/ 4 h 9"/>
                <a:gd name="T32" fmla="*/ 68 w 85"/>
                <a:gd name="T33" fmla="*/ 4 h 9"/>
                <a:gd name="T34" fmla="*/ 59 w 85"/>
                <a:gd name="T35" fmla="*/ 4 h 9"/>
                <a:gd name="T36" fmla="*/ 47 w 85"/>
                <a:gd name="T37" fmla="*/ 4 h 9"/>
                <a:gd name="T38" fmla="*/ 34 w 85"/>
                <a:gd name="T39" fmla="*/ 4 h 9"/>
                <a:gd name="T40" fmla="*/ 22 w 85"/>
                <a:gd name="T41" fmla="*/ 9 h 9"/>
                <a:gd name="T42" fmla="*/ 0 w 85"/>
                <a:gd name="T43" fmla="*/ 9 h 9"/>
                <a:gd name="T44" fmla="*/ 0 w 85"/>
                <a:gd name="T4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9">
                  <a:moveTo>
                    <a:pt x="0" y="9"/>
                  </a:moveTo>
                  <a:lnTo>
                    <a:pt x="0" y="4"/>
                  </a:lnTo>
                  <a:lnTo>
                    <a:pt x="17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1" y="4"/>
                  </a:lnTo>
                  <a:lnTo>
                    <a:pt x="85" y="9"/>
                  </a:lnTo>
                  <a:lnTo>
                    <a:pt x="81" y="4"/>
                  </a:lnTo>
                  <a:lnTo>
                    <a:pt x="76" y="4"/>
                  </a:lnTo>
                  <a:lnTo>
                    <a:pt x="68" y="4"/>
                  </a:lnTo>
                  <a:lnTo>
                    <a:pt x="59" y="4"/>
                  </a:lnTo>
                  <a:lnTo>
                    <a:pt x="47" y="4"/>
                  </a:lnTo>
                  <a:lnTo>
                    <a:pt x="34" y="4"/>
                  </a:lnTo>
                  <a:lnTo>
                    <a:pt x="22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920361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A88B362B-881E-4ED3-A52E-434917EA2B20}"/>
              </a:ext>
            </a:extLst>
          </p:cNvPr>
          <p:cNvGrpSpPr/>
          <p:nvPr/>
        </p:nvGrpSpPr>
        <p:grpSpPr>
          <a:xfrm>
            <a:off x="4829853" y="2344032"/>
            <a:ext cx="2532293" cy="2169936"/>
            <a:chOff x="3535455" y="-5796351"/>
            <a:chExt cx="2532293" cy="2169936"/>
          </a:xfrm>
        </p:grpSpPr>
        <p:sp>
          <p:nvSpPr>
            <p:cNvPr id="2" name="Freeform 172">
              <a:extLst>
                <a:ext uri="{FF2B5EF4-FFF2-40B4-BE49-F238E27FC236}">
                  <a16:creationId xmlns:a16="http://schemas.microsoft.com/office/drawing/2014/main" id="{2CD00C16-379E-4362-93F4-74E225F38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389" y="-4443257"/>
              <a:ext cx="453728" cy="461423"/>
            </a:xfrm>
            <a:custGeom>
              <a:avLst/>
              <a:gdLst>
                <a:gd name="T0" fmla="*/ 0 w 74"/>
                <a:gd name="T1" fmla="*/ 8 h 74"/>
                <a:gd name="T2" fmla="*/ 8 w 74"/>
                <a:gd name="T3" fmla="*/ 4 h 74"/>
                <a:gd name="T4" fmla="*/ 12 w 74"/>
                <a:gd name="T5" fmla="*/ 0 h 74"/>
                <a:gd name="T6" fmla="*/ 21 w 74"/>
                <a:gd name="T7" fmla="*/ 0 h 74"/>
                <a:gd name="T8" fmla="*/ 29 w 74"/>
                <a:gd name="T9" fmla="*/ 4 h 74"/>
                <a:gd name="T10" fmla="*/ 41 w 74"/>
                <a:gd name="T11" fmla="*/ 12 h 74"/>
                <a:gd name="T12" fmla="*/ 57 w 74"/>
                <a:gd name="T13" fmla="*/ 21 h 74"/>
                <a:gd name="T14" fmla="*/ 61 w 74"/>
                <a:gd name="T15" fmla="*/ 25 h 74"/>
                <a:gd name="T16" fmla="*/ 65 w 74"/>
                <a:gd name="T17" fmla="*/ 33 h 74"/>
                <a:gd name="T18" fmla="*/ 70 w 74"/>
                <a:gd name="T19" fmla="*/ 37 h 74"/>
                <a:gd name="T20" fmla="*/ 74 w 74"/>
                <a:gd name="T21" fmla="*/ 41 h 74"/>
                <a:gd name="T22" fmla="*/ 74 w 74"/>
                <a:gd name="T23" fmla="*/ 49 h 74"/>
                <a:gd name="T24" fmla="*/ 74 w 74"/>
                <a:gd name="T25" fmla="*/ 61 h 74"/>
                <a:gd name="T26" fmla="*/ 70 w 74"/>
                <a:gd name="T27" fmla="*/ 66 h 74"/>
                <a:gd name="T28" fmla="*/ 70 w 74"/>
                <a:gd name="T29" fmla="*/ 70 h 74"/>
                <a:gd name="T30" fmla="*/ 65 w 74"/>
                <a:gd name="T31" fmla="*/ 74 h 74"/>
                <a:gd name="T32" fmla="*/ 61 w 74"/>
                <a:gd name="T33" fmla="*/ 74 h 74"/>
                <a:gd name="T34" fmla="*/ 57 w 74"/>
                <a:gd name="T35" fmla="*/ 74 h 74"/>
                <a:gd name="T36" fmla="*/ 49 w 74"/>
                <a:gd name="T37" fmla="*/ 70 h 74"/>
                <a:gd name="T38" fmla="*/ 41 w 74"/>
                <a:gd name="T39" fmla="*/ 61 h 74"/>
                <a:gd name="T40" fmla="*/ 33 w 74"/>
                <a:gd name="T41" fmla="*/ 49 h 74"/>
                <a:gd name="T42" fmla="*/ 16 w 74"/>
                <a:gd name="T43" fmla="*/ 29 h 74"/>
                <a:gd name="T44" fmla="*/ 8 w 74"/>
                <a:gd name="T45" fmla="*/ 16 h 74"/>
                <a:gd name="T46" fmla="*/ 0 w 74"/>
                <a:gd name="T47" fmla="*/ 8 h 74"/>
                <a:gd name="T48" fmla="*/ 0 w 74"/>
                <a:gd name="T49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74">
                  <a:moveTo>
                    <a:pt x="0" y="8"/>
                  </a:moveTo>
                  <a:lnTo>
                    <a:pt x="8" y="4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41" y="12"/>
                  </a:lnTo>
                  <a:lnTo>
                    <a:pt x="57" y="21"/>
                  </a:lnTo>
                  <a:lnTo>
                    <a:pt x="61" y="25"/>
                  </a:lnTo>
                  <a:lnTo>
                    <a:pt x="65" y="33"/>
                  </a:lnTo>
                  <a:lnTo>
                    <a:pt x="70" y="37"/>
                  </a:lnTo>
                  <a:lnTo>
                    <a:pt x="74" y="41"/>
                  </a:lnTo>
                  <a:lnTo>
                    <a:pt x="74" y="49"/>
                  </a:lnTo>
                  <a:lnTo>
                    <a:pt x="74" y="61"/>
                  </a:lnTo>
                  <a:lnTo>
                    <a:pt x="70" y="66"/>
                  </a:lnTo>
                  <a:lnTo>
                    <a:pt x="70" y="70"/>
                  </a:lnTo>
                  <a:lnTo>
                    <a:pt x="65" y="74"/>
                  </a:lnTo>
                  <a:lnTo>
                    <a:pt x="61" y="74"/>
                  </a:lnTo>
                  <a:lnTo>
                    <a:pt x="57" y="74"/>
                  </a:lnTo>
                  <a:lnTo>
                    <a:pt x="49" y="70"/>
                  </a:lnTo>
                  <a:lnTo>
                    <a:pt x="41" y="61"/>
                  </a:lnTo>
                  <a:lnTo>
                    <a:pt x="33" y="49"/>
                  </a:lnTo>
                  <a:lnTo>
                    <a:pt x="16" y="29"/>
                  </a:lnTo>
                  <a:lnTo>
                    <a:pt x="8" y="16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173">
              <a:extLst>
                <a:ext uri="{FF2B5EF4-FFF2-40B4-BE49-F238E27FC236}">
                  <a16:creationId xmlns:a16="http://schemas.microsoft.com/office/drawing/2014/main" id="{4049804B-5EDD-4E0C-82BA-2D0268E5F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610" y="-5129156"/>
              <a:ext cx="680594" cy="1402979"/>
            </a:xfrm>
            <a:custGeom>
              <a:avLst/>
              <a:gdLst>
                <a:gd name="T0" fmla="*/ 86 w 111"/>
                <a:gd name="T1" fmla="*/ 143 h 225"/>
                <a:gd name="T2" fmla="*/ 82 w 111"/>
                <a:gd name="T3" fmla="*/ 155 h 225"/>
                <a:gd name="T4" fmla="*/ 74 w 111"/>
                <a:gd name="T5" fmla="*/ 167 h 225"/>
                <a:gd name="T6" fmla="*/ 58 w 111"/>
                <a:gd name="T7" fmla="*/ 184 h 225"/>
                <a:gd name="T8" fmla="*/ 41 w 111"/>
                <a:gd name="T9" fmla="*/ 200 h 225"/>
                <a:gd name="T10" fmla="*/ 33 w 111"/>
                <a:gd name="T11" fmla="*/ 208 h 225"/>
                <a:gd name="T12" fmla="*/ 25 w 111"/>
                <a:gd name="T13" fmla="*/ 212 h 225"/>
                <a:gd name="T14" fmla="*/ 17 w 111"/>
                <a:gd name="T15" fmla="*/ 221 h 225"/>
                <a:gd name="T16" fmla="*/ 8 w 111"/>
                <a:gd name="T17" fmla="*/ 221 h 225"/>
                <a:gd name="T18" fmla="*/ 4 w 111"/>
                <a:gd name="T19" fmla="*/ 225 h 225"/>
                <a:gd name="T20" fmla="*/ 0 w 111"/>
                <a:gd name="T21" fmla="*/ 221 h 225"/>
                <a:gd name="T22" fmla="*/ 0 w 111"/>
                <a:gd name="T23" fmla="*/ 221 h 225"/>
                <a:gd name="T24" fmla="*/ 0 w 111"/>
                <a:gd name="T25" fmla="*/ 216 h 225"/>
                <a:gd name="T26" fmla="*/ 4 w 111"/>
                <a:gd name="T27" fmla="*/ 212 h 225"/>
                <a:gd name="T28" fmla="*/ 8 w 111"/>
                <a:gd name="T29" fmla="*/ 208 h 225"/>
                <a:gd name="T30" fmla="*/ 13 w 111"/>
                <a:gd name="T31" fmla="*/ 200 h 225"/>
                <a:gd name="T32" fmla="*/ 21 w 111"/>
                <a:gd name="T33" fmla="*/ 192 h 225"/>
                <a:gd name="T34" fmla="*/ 29 w 111"/>
                <a:gd name="T35" fmla="*/ 180 h 225"/>
                <a:gd name="T36" fmla="*/ 37 w 111"/>
                <a:gd name="T37" fmla="*/ 171 h 225"/>
                <a:gd name="T38" fmla="*/ 45 w 111"/>
                <a:gd name="T39" fmla="*/ 159 h 225"/>
                <a:gd name="T40" fmla="*/ 53 w 111"/>
                <a:gd name="T41" fmla="*/ 147 h 225"/>
                <a:gd name="T42" fmla="*/ 66 w 111"/>
                <a:gd name="T43" fmla="*/ 122 h 225"/>
                <a:gd name="T44" fmla="*/ 70 w 111"/>
                <a:gd name="T45" fmla="*/ 110 h 225"/>
                <a:gd name="T46" fmla="*/ 70 w 111"/>
                <a:gd name="T47" fmla="*/ 98 h 225"/>
                <a:gd name="T48" fmla="*/ 74 w 111"/>
                <a:gd name="T49" fmla="*/ 69 h 225"/>
                <a:gd name="T50" fmla="*/ 74 w 111"/>
                <a:gd name="T51" fmla="*/ 57 h 225"/>
                <a:gd name="T52" fmla="*/ 74 w 111"/>
                <a:gd name="T53" fmla="*/ 45 h 225"/>
                <a:gd name="T54" fmla="*/ 74 w 111"/>
                <a:gd name="T55" fmla="*/ 36 h 225"/>
                <a:gd name="T56" fmla="*/ 74 w 111"/>
                <a:gd name="T57" fmla="*/ 28 h 225"/>
                <a:gd name="T58" fmla="*/ 70 w 111"/>
                <a:gd name="T59" fmla="*/ 20 h 225"/>
                <a:gd name="T60" fmla="*/ 70 w 111"/>
                <a:gd name="T61" fmla="*/ 12 h 225"/>
                <a:gd name="T62" fmla="*/ 74 w 111"/>
                <a:gd name="T63" fmla="*/ 8 h 225"/>
                <a:gd name="T64" fmla="*/ 74 w 111"/>
                <a:gd name="T65" fmla="*/ 0 h 225"/>
                <a:gd name="T66" fmla="*/ 90 w 111"/>
                <a:gd name="T67" fmla="*/ 8 h 225"/>
                <a:gd name="T68" fmla="*/ 94 w 111"/>
                <a:gd name="T69" fmla="*/ 12 h 225"/>
                <a:gd name="T70" fmla="*/ 98 w 111"/>
                <a:gd name="T71" fmla="*/ 16 h 225"/>
                <a:gd name="T72" fmla="*/ 103 w 111"/>
                <a:gd name="T73" fmla="*/ 20 h 225"/>
                <a:gd name="T74" fmla="*/ 107 w 111"/>
                <a:gd name="T75" fmla="*/ 20 h 225"/>
                <a:gd name="T76" fmla="*/ 107 w 111"/>
                <a:gd name="T77" fmla="*/ 24 h 225"/>
                <a:gd name="T78" fmla="*/ 111 w 111"/>
                <a:gd name="T79" fmla="*/ 24 h 225"/>
                <a:gd name="T80" fmla="*/ 111 w 111"/>
                <a:gd name="T81" fmla="*/ 28 h 225"/>
                <a:gd name="T82" fmla="*/ 111 w 111"/>
                <a:gd name="T83" fmla="*/ 32 h 225"/>
                <a:gd name="T84" fmla="*/ 111 w 111"/>
                <a:gd name="T85" fmla="*/ 41 h 225"/>
                <a:gd name="T86" fmla="*/ 111 w 111"/>
                <a:gd name="T87" fmla="*/ 49 h 225"/>
                <a:gd name="T88" fmla="*/ 111 w 111"/>
                <a:gd name="T89" fmla="*/ 57 h 225"/>
                <a:gd name="T90" fmla="*/ 107 w 111"/>
                <a:gd name="T91" fmla="*/ 65 h 225"/>
                <a:gd name="T92" fmla="*/ 107 w 111"/>
                <a:gd name="T93" fmla="*/ 90 h 225"/>
                <a:gd name="T94" fmla="*/ 103 w 111"/>
                <a:gd name="T95" fmla="*/ 106 h 225"/>
                <a:gd name="T96" fmla="*/ 98 w 111"/>
                <a:gd name="T97" fmla="*/ 118 h 225"/>
                <a:gd name="T98" fmla="*/ 86 w 111"/>
                <a:gd name="T99" fmla="*/ 143 h 225"/>
                <a:gd name="T100" fmla="*/ 86 w 111"/>
                <a:gd name="T101" fmla="*/ 14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225">
                  <a:moveTo>
                    <a:pt x="86" y="143"/>
                  </a:moveTo>
                  <a:lnTo>
                    <a:pt x="82" y="155"/>
                  </a:lnTo>
                  <a:lnTo>
                    <a:pt x="74" y="167"/>
                  </a:lnTo>
                  <a:lnTo>
                    <a:pt x="58" y="184"/>
                  </a:lnTo>
                  <a:lnTo>
                    <a:pt x="41" y="200"/>
                  </a:lnTo>
                  <a:lnTo>
                    <a:pt x="33" y="208"/>
                  </a:lnTo>
                  <a:lnTo>
                    <a:pt x="25" y="212"/>
                  </a:lnTo>
                  <a:lnTo>
                    <a:pt x="17" y="221"/>
                  </a:lnTo>
                  <a:lnTo>
                    <a:pt x="8" y="221"/>
                  </a:lnTo>
                  <a:lnTo>
                    <a:pt x="4" y="225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16"/>
                  </a:lnTo>
                  <a:lnTo>
                    <a:pt x="4" y="212"/>
                  </a:lnTo>
                  <a:lnTo>
                    <a:pt x="8" y="208"/>
                  </a:lnTo>
                  <a:lnTo>
                    <a:pt x="13" y="200"/>
                  </a:lnTo>
                  <a:lnTo>
                    <a:pt x="21" y="192"/>
                  </a:lnTo>
                  <a:lnTo>
                    <a:pt x="29" y="180"/>
                  </a:lnTo>
                  <a:lnTo>
                    <a:pt x="37" y="171"/>
                  </a:lnTo>
                  <a:lnTo>
                    <a:pt x="45" y="159"/>
                  </a:lnTo>
                  <a:lnTo>
                    <a:pt x="53" y="147"/>
                  </a:lnTo>
                  <a:lnTo>
                    <a:pt x="66" y="122"/>
                  </a:lnTo>
                  <a:lnTo>
                    <a:pt x="70" y="110"/>
                  </a:lnTo>
                  <a:lnTo>
                    <a:pt x="70" y="98"/>
                  </a:lnTo>
                  <a:lnTo>
                    <a:pt x="74" y="69"/>
                  </a:lnTo>
                  <a:lnTo>
                    <a:pt x="74" y="57"/>
                  </a:lnTo>
                  <a:lnTo>
                    <a:pt x="74" y="45"/>
                  </a:lnTo>
                  <a:lnTo>
                    <a:pt x="74" y="36"/>
                  </a:lnTo>
                  <a:lnTo>
                    <a:pt x="74" y="28"/>
                  </a:lnTo>
                  <a:lnTo>
                    <a:pt x="70" y="20"/>
                  </a:lnTo>
                  <a:lnTo>
                    <a:pt x="70" y="12"/>
                  </a:lnTo>
                  <a:lnTo>
                    <a:pt x="74" y="8"/>
                  </a:lnTo>
                  <a:lnTo>
                    <a:pt x="74" y="0"/>
                  </a:lnTo>
                  <a:lnTo>
                    <a:pt x="90" y="8"/>
                  </a:lnTo>
                  <a:lnTo>
                    <a:pt x="94" y="12"/>
                  </a:lnTo>
                  <a:lnTo>
                    <a:pt x="98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11" y="32"/>
                  </a:lnTo>
                  <a:lnTo>
                    <a:pt x="111" y="41"/>
                  </a:lnTo>
                  <a:lnTo>
                    <a:pt x="111" y="49"/>
                  </a:lnTo>
                  <a:lnTo>
                    <a:pt x="111" y="57"/>
                  </a:lnTo>
                  <a:lnTo>
                    <a:pt x="107" y="65"/>
                  </a:lnTo>
                  <a:lnTo>
                    <a:pt x="107" y="90"/>
                  </a:lnTo>
                  <a:lnTo>
                    <a:pt x="103" y="106"/>
                  </a:lnTo>
                  <a:lnTo>
                    <a:pt x="98" y="118"/>
                  </a:lnTo>
                  <a:lnTo>
                    <a:pt x="86" y="143"/>
                  </a:lnTo>
                  <a:lnTo>
                    <a:pt x="86" y="14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74">
              <a:extLst>
                <a:ext uri="{FF2B5EF4-FFF2-40B4-BE49-F238E27FC236}">
                  <a16:creationId xmlns:a16="http://schemas.microsoft.com/office/drawing/2014/main" id="{45741CE5-3C6B-48C4-B059-2993F8D07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001" y="-5285044"/>
              <a:ext cx="754171" cy="355423"/>
            </a:xfrm>
            <a:custGeom>
              <a:avLst/>
              <a:gdLst>
                <a:gd name="T0" fmla="*/ 21 w 123"/>
                <a:gd name="T1" fmla="*/ 25 h 57"/>
                <a:gd name="T2" fmla="*/ 33 w 123"/>
                <a:gd name="T3" fmla="*/ 21 h 57"/>
                <a:gd name="T4" fmla="*/ 45 w 123"/>
                <a:gd name="T5" fmla="*/ 21 h 57"/>
                <a:gd name="T6" fmla="*/ 57 w 123"/>
                <a:gd name="T7" fmla="*/ 16 h 57"/>
                <a:gd name="T8" fmla="*/ 70 w 123"/>
                <a:gd name="T9" fmla="*/ 12 h 57"/>
                <a:gd name="T10" fmla="*/ 78 w 123"/>
                <a:gd name="T11" fmla="*/ 8 h 57"/>
                <a:gd name="T12" fmla="*/ 86 w 123"/>
                <a:gd name="T13" fmla="*/ 4 h 57"/>
                <a:gd name="T14" fmla="*/ 90 w 123"/>
                <a:gd name="T15" fmla="*/ 0 h 57"/>
                <a:gd name="T16" fmla="*/ 94 w 123"/>
                <a:gd name="T17" fmla="*/ 0 h 57"/>
                <a:gd name="T18" fmla="*/ 102 w 123"/>
                <a:gd name="T19" fmla="*/ 4 h 57"/>
                <a:gd name="T20" fmla="*/ 106 w 123"/>
                <a:gd name="T21" fmla="*/ 4 h 57"/>
                <a:gd name="T22" fmla="*/ 111 w 123"/>
                <a:gd name="T23" fmla="*/ 4 h 57"/>
                <a:gd name="T24" fmla="*/ 119 w 123"/>
                <a:gd name="T25" fmla="*/ 8 h 57"/>
                <a:gd name="T26" fmla="*/ 119 w 123"/>
                <a:gd name="T27" fmla="*/ 12 h 57"/>
                <a:gd name="T28" fmla="*/ 123 w 123"/>
                <a:gd name="T29" fmla="*/ 16 h 57"/>
                <a:gd name="T30" fmla="*/ 123 w 123"/>
                <a:gd name="T31" fmla="*/ 16 h 57"/>
                <a:gd name="T32" fmla="*/ 123 w 123"/>
                <a:gd name="T33" fmla="*/ 21 h 57"/>
                <a:gd name="T34" fmla="*/ 119 w 123"/>
                <a:gd name="T35" fmla="*/ 21 h 57"/>
                <a:gd name="T36" fmla="*/ 119 w 123"/>
                <a:gd name="T37" fmla="*/ 25 h 57"/>
                <a:gd name="T38" fmla="*/ 111 w 123"/>
                <a:gd name="T39" fmla="*/ 25 h 57"/>
                <a:gd name="T40" fmla="*/ 106 w 123"/>
                <a:gd name="T41" fmla="*/ 29 h 57"/>
                <a:gd name="T42" fmla="*/ 98 w 123"/>
                <a:gd name="T43" fmla="*/ 29 h 57"/>
                <a:gd name="T44" fmla="*/ 90 w 123"/>
                <a:gd name="T45" fmla="*/ 33 h 57"/>
                <a:gd name="T46" fmla="*/ 82 w 123"/>
                <a:gd name="T47" fmla="*/ 37 h 57"/>
                <a:gd name="T48" fmla="*/ 74 w 123"/>
                <a:gd name="T49" fmla="*/ 41 h 57"/>
                <a:gd name="T50" fmla="*/ 66 w 123"/>
                <a:gd name="T51" fmla="*/ 41 h 57"/>
                <a:gd name="T52" fmla="*/ 57 w 123"/>
                <a:gd name="T53" fmla="*/ 45 h 57"/>
                <a:gd name="T54" fmla="*/ 49 w 123"/>
                <a:gd name="T55" fmla="*/ 45 h 57"/>
                <a:gd name="T56" fmla="*/ 45 w 123"/>
                <a:gd name="T57" fmla="*/ 45 h 57"/>
                <a:gd name="T58" fmla="*/ 41 w 123"/>
                <a:gd name="T59" fmla="*/ 49 h 57"/>
                <a:gd name="T60" fmla="*/ 37 w 123"/>
                <a:gd name="T61" fmla="*/ 49 h 57"/>
                <a:gd name="T62" fmla="*/ 37 w 123"/>
                <a:gd name="T63" fmla="*/ 49 h 57"/>
                <a:gd name="T64" fmla="*/ 33 w 123"/>
                <a:gd name="T65" fmla="*/ 49 h 57"/>
                <a:gd name="T66" fmla="*/ 25 w 123"/>
                <a:gd name="T67" fmla="*/ 53 h 57"/>
                <a:gd name="T68" fmla="*/ 12 w 123"/>
                <a:gd name="T69" fmla="*/ 53 h 57"/>
                <a:gd name="T70" fmla="*/ 0 w 123"/>
                <a:gd name="T71" fmla="*/ 57 h 57"/>
                <a:gd name="T72" fmla="*/ 21 w 123"/>
                <a:gd name="T73" fmla="*/ 25 h 57"/>
                <a:gd name="T74" fmla="*/ 21 w 123"/>
                <a:gd name="T75" fmla="*/ 2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57">
                  <a:moveTo>
                    <a:pt x="21" y="25"/>
                  </a:moveTo>
                  <a:lnTo>
                    <a:pt x="33" y="21"/>
                  </a:lnTo>
                  <a:lnTo>
                    <a:pt x="45" y="21"/>
                  </a:lnTo>
                  <a:lnTo>
                    <a:pt x="57" y="16"/>
                  </a:lnTo>
                  <a:lnTo>
                    <a:pt x="70" y="12"/>
                  </a:lnTo>
                  <a:lnTo>
                    <a:pt x="78" y="8"/>
                  </a:lnTo>
                  <a:lnTo>
                    <a:pt x="86" y="4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9" y="8"/>
                  </a:lnTo>
                  <a:lnTo>
                    <a:pt x="119" y="12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3" y="21"/>
                  </a:lnTo>
                  <a:lnTo>
                    <a:pt x="119" y="21"/>
                  </a:lnTo>
                  <a:lnTo>
                    <a:pt x="119" y="25"/>
                  </a:lnTo>
                  <a:lnTo>
                    <a:pt x="111" y="25"/>
                  </a:lnTo>
                  <a:lnTo>
                    <a:pt x="106" y="29"/>
                  </a:lnTo>
                  <a:lnTo>
                    <a:pt x="98" y="29"/>
                  </a:lnTo>
                  <a:lnTo>
                    <a:pt x="90" y="33"/>
                  </a:lnTo>
                  <a:lnTo>
                    <a:pt x="82" y="37"/>
                  </a:lnTo>
                  <a:lnTo>
                    <a:pt x="74" y="41"/>
                  </a:lnTo>
                  <a:lnTo>
                    <a:pt x="66" y="41"/>
                  </a:lnTo>
                  <a:lnTo>
                    <a:pt x="57" y="45"/>
                  </a:lnTo>
                  <a:lnTo>
                    <a:pt x="49" y="45"/>
                  </a:lnTo>
                  <a:lnTo>
                    <a:pt x="45" y="45"/>
                  </a:lnTo>
                  <a:lnTo>
                    <a:pt x="41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3" y="49"/>
                  </a:lnTo>
                  <a:lnTo>
                    <a:pt x="25" y="53"/>
                  </a:lnTo>
                  <a:lnTo>
                    <a:pt x="12" y="53"/>
                  </a:lnTo>
                  <a:lnTo>
                    <a:pt x="0" y="57"/>
                  </a:lnTo>
                  <a:lnTo>
                    <a:pt x="21" y="25"/>
                  </a:lnTo>
                  <a:lnTo>
                    <a:pt x="21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75">
              <a:extLst>
                <a:ext uri="{FF2B5EF4-FFF2-40B4-BE49-F238E27FC236}">
                  <a16:creationId xmlns:a16="http://schemas.microsoft.com/office/drawing/2014/main" id="{646ABF71-7108-41A2-AF81-395A76449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455" y="-4823621"/>
              <a:ext cx="1128188" cy="405306"/>
            </a:xfrm>
            <a:custGeom>
              <a:avLst/>
              <a:gdLst>
                <a:gd name="T0" fmla="*/ 24 w 184"/>
                <a:gd name="T1" fmla="*/ 65 h 65"/>
                <a:gd name="T2" fmla="*/ 20 w 184"/>
                <a:gd name="T3" fmla="*/ 65 h 65"/>
                <a:gd name="T4" fmla="*/ 16 w 184"/>
                <a:gd name="T5" fmla="*/ 61 h 65"/>
                <a:gd name="T6" fmla="*/ 12 w 184"/>
                <a:gd name="T7" fmla="*/ 61 h 65"/>
                <a:gd name="T8" fmla="*/ 8 w 184"/>
                <a:gd name="T9" fmla="*/ 57 h 65"/>
                <a:gd name="T10" fmla="*/ 4 w 184"/>
                <a:gd name="T11" fmla="*/ 53 h 65"/>
                <a:gd name="T12" fmla="*/ 0 w 184"/>
                <a:gd name="T13" fmla="*/ 49 h 65"/>
                <a:gd name="T14" fmla="*/ 0 w 184"/>
                <a:gd name="T15" fmla="*/ 45 h 65"/>
                <a:gd name="T16" fmla="*/ 0 w 184"/>
                <a:gd name="T17" fmla="*/ 41 h 65"/>
                <a:gd name="T18" fmla="*/ 0 w 184"/>
                <a:gd name="T19" fmla="*/ 37 h 65"/>
                <a:gd name="T20" fmla="*/ 4 w 184"/>
                <a:gd name="T21" fmla="*/ 37 h 65"/>
                <a:gd name="T22" fmla="*/ 8 w 184"/>
                <a:gd name="T23" fmla="*/ 32 h 65"/>
                <a:gd name="T24" fmla="*/ 16 w 184"/>
                <a:gd name="T25" fmla="*/ 32 h 65"/>
                <a:gd name="T26" fmla="*/ 24 w 184"/>
                <a:gd name="T27" fmla="*/ 32 h 65"/>
                <a:gd name="T28" fmla="*/ 28 w 184"/>
                <a:gd name="T29" fmla="*/ 32 h 65"/>
                <a:gd name="T30" fmla="*/ 32 w 184"/>
                <a:gd name="T31" fmla="*/ 32 h 65"/>
                <a:gd name="T32" fmla="*/ 37 w 184"/>
                <a:gd name="T33" fmla="*/ 32 h 65"/>
                <a:gd name="T34" fmla="*/ 37 w 184"/>
                <a:gd name="T35" fmla="*/ 32 h 65"/>
                <a:gd name="T36" fmla="*/ 41 w 184"/>
                <a:gd name="T37" fmla="*/ 32 h 65"/>
                <a:gd name="T38" fmla="*/ 45 w 184"/>
                <a:gd name="T39" fmla="*/ 28 h 65"/>
                <a:gd name="T40" fmla="*/ 53 w 184"/>
                <a:gd name="T41" fmla="*/ 28 h 65"/>
                <a:gd name="T42" fmla="*/ 61 w 184"/>
                <a:gd name="T43" fmla="*/ 24 h 65"/>
                <a:gd name="T44" fmla="*/ 69 w 184"/>
                <a:gd name="T45" fmla="*/ 24 h 65"/>
                <a:gd name="T46" fmla="*/ 82 w 184"/>
                <a:gd name="T47" fmla="*/ 20 h 65"/>
                <a:gd name="T48" fmla="*/ 94 w 184"/>
                <a:gd name="T49" fmla="*/ 16 h 65"/>
                <a:gd name="T50" fmla="*/ 106 w 184"/>
                <a:gd name="T51" fmla="*/ 16 h 65"/>
                <a:gd name="T52" fmla="*/ 118 w 184"/>
                <a:gd name="T53" fmla="*/ 12 h 65"/>
                <a:gd name="T54" fmla="*/ 127 w 184"/>
                <a:gd name="T55" fmla="*/ 8 h 65"/>
                <a:gd name="T56" fmla="*/ 135 w 184"/>
                <a:gd name="T57" fmla="*/ 8 h 65"/>
                <a:gd name="T58" fmla="*/ 139 w 184"/>
                <a:gd name="T59" fmla="*/ 4 h 65"/>
                <a:gd name="T60" fmla="*/ 147 w 184"/>
                <a:gd name="T61" fmla="*/ 4 h 65"/>
                <a:gd name="T62" fmla="*/ 151 w 184"/>
                <a:gd name="T63" fmla="*/ 4 h 65"/>
                <a:gd name="T64" fmla="*/ 151 w 184"/>
                <a:gd name="T65" fmla="*/ 0 h 65"/>
                <a:gd name="T66" fmla="*/ 155 w 184"/>
                <a:gd name="T67" fmla="*/ 0 h 65"/>
                <a:gd name="T68" fmla="*/ 159 w 184"/>
                <a:gd name="T69" fmla="*/ 0 h 65"/>
                <a:gd name="T70" fmla="*/ 171 w 184"/>
                <a:gd name="T71" fmla="*/ 4 h 65"/>
                <a:gd name="T72" fmla="*/ 176 w 184"/>
                <a:gd name="T73" fmla="*/ 4 h 65"/>
                <a:gd name="T74" fmla="*/ 180 w 184"/>
                <a:gd name="T75" fmla="*/ 8 h 65"/>
                <a:gd name="T76" fmla="*/ 184 w 184"/>
                <a:gd name="T77" fmla="*/ 12 h 65"/>
                <a:gd name="T78" fmla="*/ 184 w 184"/>
                <a:gd name="T79" fmla="*/ 16 h 65"/>
                <a:gd name="T80" fmla="*/ 184 w 184"/>
                <a:gd name="T81" fmla="*/ 16 h 65"/>
                <a:gd name="T82" fmla="*/ 180 w 184"/>
                <a:gd name="T83" fmla="*/ 20 h 65"/>
                <a:gd name="T84" fmla="*/ 176 w 184"/>
                <a:gd name="T85" fmla="*/ 24 h 65"/>
                <a:gd name="T86" fmla="*/ 176 w 184"/>
                <a:gd name="T87" fmla="*/ 24 h 65"/>
                <a:gd name="T88" fmla="*/ 171 w 184"/>
                <a:gd name="T89" fmla="*/ 24 h 65"/>
                <a:gd name="T90" fmla="*/ 163 w 184"/>
                <a:gd name="T91" fmla="*/ 28 h 65"/>
                <a:gd name="T92" fmla="*/ 155 w 184"/>
                <a:gd name="T93" fmla="*/ 28 h 65"/>
                <a:gd name="T94" fmla="*/ 147 w 184"/>
                <a:gd name="T95" fmla="*/ 32 h 65"/>
                <a:gd name="T96" fmla="*/ 135 w 184"/>
                <a:gd name="T97" fmla="*/ 37 h 65"/>
                <a:gd name="T98" fmla="*/ 118 w 184"/>
                <a:gd name="T99" fmla="*/ 41 h 65"/>
                <a:gd name="T100" fmla="*/ 102 w 184"/>
                <a:gd name="T101" fmla="*/ 45 h 65"/>
                <a:gd name="T102" fmla="*/ 86 w 184"/>
                <a:gd name="T103" fmla="*/ 49 h 65"/>
                <a:gd name="T104" fmla="*/ 73 w 184"/>
                <a:gd name="T105" fmla="*/ 53 h 65"/>
                <a:gd name="T106" fmla="*/ 61 w 184"/>
                <a:gd name="T107" fmla="*/ 57 h 65"/>
                <a:gd name="T108" fmla="*/ 49 w 184"/>
                <a:gd name="T109" fmla="*/ 61 h 65"/>
                <a:gd name="T110" fmla="*/ 41 w 184"/>
                <a:gd name="T111" fmla="*/ 61 h 65"/>
                <a:gd name="T112" fmla="*/ 32 w 184"/>
                <a:gd name="T113" fmla="*/ 65 h 65"/>
                <a:gd name="T114" fmla="*/ 28 w 184"/>
                <a:gd name="T115" fmla="*/ 65 h 65"/>
                <a:gd name="T116" fmla="*/ 24 w 184"/>
                <a:gd name="T117" fmla="*/ 65 h 65"/>
                <a:gd name="T118" fmla="*/ 24 w 184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4" h="65">
                  <a:moveTo>
                    <a:pt x="24" y="65"/>
                  </a:moveTo>
                  <a:lnTo>
                    <a:pt x="20" y="65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8" y="32"/>
                  </a:lnTo>
                  <a:lnTo>
                    <a:pt x="16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41" y="32"/>
                  </a:lnTo>
                  <a:lnTo>
                    <a:pt x="45" y="28"/>
                  </a:lnTo>
                  <a:lnTo>
                    <a:pt x="53" y="28"/>
                  </a:lnTo>
                  <a:lnTo>
                    <a:pt x="61" y="24"/>
                  </a:lnTo>
                  <a:lnTo>
                    <a:pt x="69" y="24"/>
                  </a:lnTo>
                  <a:lnTo>
                    <a:pt x="82" y="20"/>
                  </a:lnTo>
                  <a:lnTo>
                    <a:pt x="94" y="16"/>
                  </a:lnTo>
                  <a:lnTo>
                    <a:pt x="106" y="16"/>
                  </a:lnTo>
                  <a:lnTo>
                    <a:pt x="118" y="12"/>
                  </a:lnTo>
                  <a:lnTo>
                    <a:pt x="127" y="8"/>
                  </a:lnTo>
                  <a:lnTo>
                    <a:pt x="135" y="8"/>
                  </a:lnTo>
                  <a:lnTo>
                    <a:pt x="139" y="4"/>
                  </a:lnTo>
                  <a:lnTo>
                    <a:pt x="147" y="4"/>
                  </a:lnTo>
                  <a:lnTo>
                    <a:pt x="151" y="4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71" y="4"/>
                  </a:lnTo>
                  <a:lnTo>
                    <a:pt x="176" y="4"/>
                  </a:lnTo>
                  <a:lnTo>
                    <a:pt x="180" y="8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0" y="20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1" y="24"/>
                  </a:lnTo>
                  <a:lnTo>
                    <a:pt x="163" y="28"/>
                  </a:lnTo>
                  <a:lnTo>
                    <a:pt x="155" y="28"/>
                  </a:lnTo>
                  <a:lnTo>
                    <a:pt x="147" y="32"/>
                  </a:lnTo>
                  <a:lnTo>
                    <a:pt x="135" y="37"/>
                  </a:lnTo>
                  <a:lnTo>
                    <a:pt x="118" y="41"/>
                  </a:lnTo>
                  <a:lnTo>
                    <a:pt x="102" y="45"/>
                  </a:lnTo>
                  <a:lnTo>
                    <a:pt x="86" y="49"/>
                  </a:lnTo>
                  <a:lnTo>
                    <a:pt x="73" y="53"/>
                  </a:lnTo>
                  <a:lnTo>
                    <a:pt x="61" y="57"/>
                  </a:lnTo>
                  <a:lnTo>
                    <a:pt x="49" y="61"/>
                  </a:lnTo>
                  <a:lnTo>
                    <a:pt x="41" y="61"/>
                  </a:lnTo>
                  <a:lnTo>
                    <a:pt x="32" y="65"/>
                  </a:lnTo>
                  <a:lnTo>
                    <a:pt x="28" y="65"/>
                  </a:lnTo>
                  <a:lnTo>
                    <a:pt x="24" y="65"/>
                  </a:lnTo>
                  <a:lnTo>
                    <a:pt x="24" y="6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76">
              <a:extLst>
                <a:ext uri="{FF2B5EF4-FFF2-40B4-BE49-F238E27FC236}">
                  <a16:creationId xmlns:a16="http://schemas.microsoft.com/office/drawing/2014/main" id="{22A6B00B-61DC-4DC9-80A9-E9C5D5E9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661" y="-5771410"/>
              <a:ext cx="729645" cy="972730"/>
            </a:xfrm>
            <a:custGeom>
              <a:avLst/>
              <a:gdLst>
                <a:gd name="T0" fmla="*/ 66 w 119"/>
                <a:gd name="T1" fmla="*/ 45 h 156"/>
                <a:gd name="T2" fmla="*/ 70 w 119"/>
                <a:gd name="T3" fmla="*/ 33 h 156"/>
                <a:gd name="T4" fmla="*/ 70 w 119"/>
                <a:gd name="T5" fmla="*/ 29 h 156"/>
                <a:gd name="T6" fmla="*/ 70 w 119"/>
                <a:gd name="T7" fmla="*/ 13 h 156"/>
                <a:gd name="T8" fmla="*/ 70 w 119"/>
                <a:gd name="T9" fmla="*/ 9 h 156"/>
                <a:gd name="T10" fmla="*/ 70 w 119"/>
                <a:gd name="T11" fmla="*/ 4 h 156"/>
                <a:gd name="T12" fmla="*/ 70 w 119"/>
                <a:gd name="T13" fmla="*/ 0 h 156"/>
                <a:gd name="T14" fmla="*/ 74 w 119"/>
                <a:gd name="T15" fmla="*/ 0 h 156"/>
                <a:gd name="T16" fmla="*/ 78 w 119"/>
                <a:gd name="T17" fmla="*/ 0 h 156"/>
                <a:gd name="T18" fmla="*/ 86 w 119"/>
                <a:gd name="T19" fmla="*/ 0 h 156"/>
                <a:gd name="T20" fmla="*/ 90 w 119"/>
                <a:gd name="T21" fmla="*/ 4 h 156"/>
                <a:gd name="T22" fmla="*/ 99 w 119"/>
                <a:gd name="T23" fmla="*/ 9 h 156"/>
                <a:gd name="T24" fmla="*/ 107 w 119"/>
                <a:gd name="T25" fmla="*/ 13 h 156"/>
                <a:gd name="T26" fmla="*/ 111 w 119"/>
                <a:gd name="T27" fmla="*/ 17 h 156"/>
                <a:gd name="T28" fmla="*/ 115 w 119"/>
                <a:gd name="T29" fmla="*/ 21 h 156"/>
                <a:gd name="T30" fmla="*/ 119 w 119"/>
                <a:gd name="T31" fmla="*/ 25 h 156"/>
                <a:gd name="T32" fmla="*/ 119 w 119"/>
                <a:gd name="T33" fmla="*/ 29 h 156"/>
                <a:gd name="T34" fmla="*/ 119 w 119"/>
                <a:gd name="T35" fmla="*/ 33 h 156"/>
                <a:gd name="T36" fmla="*/ 115 w 119"/>
                <a:gd name="T37" fmla="*/ 37 h 156"/>
                <a:gd name="T38" fmla="*/ 111 w 119"/>
                <a:gd name="T39" fmla="*/ 45 h 156"/>
                <a:gd name="T40" fmla="*/ 103 w 119"/>
                <a:gd name="T41" fmla="*/ 49 h 156"/>
                <a:gd name="T42" fmla="*/ 95 w 119"/>
                <a:gd name="T43" fmla="*/ 62 h 156"/>
                <a:gd name="T44" fmla="*/ 86 w 119"/>
                <a:gd name="T45" fmla="*/ 74 h 156"/>
                <a:gd name="T46" fmla="*/ 78 w 119"/>
                <a:gd name="T47" fmla="*/ 90 h 156"/>
                <a:gd name="T48" fmla="*/ 70 w 119"/>
                <a:gd name="T49" fmla="*/ 107 h 156"/>
                <a:gd name="T50" fmla="*/ 58 w 119"/>
                <a:gd name="T51" fmla="*/ 119 h 156"/>
                <a:gd name="T52" fmla="*/ 50 w 119"/>
                <a:gd name="T53" fmla="*/ 131 h 156"/>
                <a:gd name="T54" fmla="*/ 37 w 119"/>
                <a:gd name="T55" fmla="*/ 144 h 156"/>
                <a:gd name="T56" fmla="*/ 25 w 119"/>
                <a:gd name="T57" fmla="*/ 152 h 156"/>
                <a:gd name="T58" fmla="*/ 17 w 119"/>
                <a:gd name="T59" fmla="*/ 156 h 156"/>
                <a:gd name="T60" fmla="*/ 9 w 119"/>
                <a:gd name="T61" fmla="*/ 156 h 156"/>
                <a:gd name="T62" fmla="*/ 0 w 119"/>
                <a:gd name="T63" fmla="*/ 156 h 156"/>
                <a:gd name="T64" fmla="*/ 17 w 119"/>
                <a:gd name="T65" fmla="*/ 135 h 156"/>
                <a:gd name="T66" fmla="*/ 29 w 119"/>
                <a:gd name="T67" fmla="*/ 115 h 156"/>
                <a:gd name="T68" fmla="*/ 41 w 119"/>
                <a:gd name="T69" fmla="*/ 103 h 156"/>
                <a:gd name="T70" fmla="*/ 50 w 119"/>
                <a:gd name="T71" fmla="*/ 86 h 156"/>
                <a:gd name="T72" fmla="*/ 54 w 119"/>
                <a:gd name="T73" fmla="*/ 74 h 156"/>
                <a:gd name="T74" fmla="*/ 58 w 119"/>
                <a:gd name="T75" fmla="*/ 62 h 156"/>
                <a:gd name="T76" fmla="*/ 62 w 119"/>
                <a:gd name="T77" fmla="*/ 54 h 156"/>
                <a:gd name="T78" fmla="*/ 66 w 119"/>
                <a:gd name="T79" fmla="*/ 45 h 156"/>
                <a:gd name="T80" fmla="*/ 66 w 119"/>
                <a:gd name="T81" fmla="*/ 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56">
                  <a:moveTo>
                    <a:pt x="66" y="45"/>
                  </a:moveTo>
                  <a:lnTo>
                    <a:pt x="70" y="33"/>
                  </a:lnTo>
                  <a:lnTo>
                    <a:pt x="70" y="29"/>
                  </a:lnTo>
                  <a:lnTo>
                    <a:pt x="70" y="13"/>
                  </a:lnTo>
                  <a:lnTo>
                    <a:pt x="70" y="9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0" y="4"/>
                  </a:lnTo>
                  <a:lnTo>
                    <a:pt x="99" y="9"/>
                  </a:lnTo>
                  <a:lnTo>
                    <a:pt x="107" y="13"/>
                  </a:lnTo>
                  <a:lnTo>
                    <a:pt x="111" y="17"/>
                  </a:lnTo>
                  <a:lnTo>
                    <a:pt x="115" y="21"/>
                  </a:lnTo>
                  <a:lnTo>
                    <a:pt x="119" y="25"/>
                  </a:lnTo>
                  <a:lnTo>
                    <a:pt x="119" y="29"/>
                  </a:lnTo>
                  <a:lnTo>
                    <a:pt x="119" y="33"/>
                  </a:lnTo>
                  <a:lnTo>
                    <a:pt x="115" y="37"/>
                  </a:lnTo>
                  <a:lnTo>
                    <a:pt x="111" y="45"/>
                  </a:lnTo>
                  <a:lnTo>
                    <a:pt x="103" y="49"/>
                  </a:lnTo>
                  <a:lnTo>
                    <a:pt x="95" y="62"/>
                  </a:lnTo>
                  <a:lnTo>
                    <a:pt x="86" y="74"/>
                  </a:lnTo>
                  <a:lnTo>
                    <a:pt x="78" y="90"/>
                  </a:lnTo>
                  <a:lnTo>
                    <a:pt x="70" y="107"/>
                  </a:lnTo>
                  <a:lnTo>
                    <a:pt x="58" y="119"/>
                  </a:lnTo>
                  <a:lnTo>
                    <a:pt x="50" y="131"/>
                  </a:lnTo>
                  <a:lnTo>
                    <a:pt x="37" y="144"/>
                  </a:lnTo>
                  <a:lnTo>
                    <a:pt x="25" y="152"/>
                  </a:lnTo>
                  <a:lnTo>
                    <a:pt x="17" y="156"/>
                  </a:lnTo>
                  <a:lnTo>
                    <a:pt x="9" y="156"/>
                  </a:lnTo>
                  <a:lnTo>
                    <a:pt x="0" y="156"/>
                  </a:lnTo>
                  <a:lnTo>
                    <a:pt x="17" y="135"/>
                  </a:lnTo>
                  <a:lnTo>
                    <a:pt x="29" y="115"/>
                  </a:lnTo>
                  <a:lnTo>
                    <a:pt x="41" y="103"/>
                  </a:lnTo>
                  <a:lnTo>
                    <a:pt x="50" y="86"/>
                  </a:lnTo>
                  <a:lnTo>
                    <a:pt x="54" y="74"/>
                  </a:lnTo>
                  <a:lnTo>
                    <a:pt x="58" y="62"/>
                  </a:lnTo>
                  <a:lnTo>
                    <a:pt x="62" y="54"/>
                  </a:lnTo>
                  <a:lnTo>
                    <a:pt x="66" y="45"/>
                  </a:lnTo>
                  <a:lnTo>
                    <a:pt x="66" y="4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77">
              <a:extLst>
                <a:ext uri="{FF2B5EF4-FFF2-40B4-BE49-F238E27FC236}">
                  <a16:creationId xmlns:a16="http://schemas.microsoft.com/office/drawing/2014/main" id="{9FBA5679-D14D-4FC8-A5F8-A1DCE4384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272" y="-5796351"/>
              <a:ext cx="754171" cy="461423"/>
            </a:xfrm>
            <a:custGeom>
              <a:avLst/>
              <a:gdLst>
                <a:gd name="T0" fmla="*/ 66 w 123"/>
                <a:gd name="T1" fmla="*/ 29 h 74"/>
                <a:gd name="T2" fmla="*/ 74 w 123"/>
                <a:gd name="T3" fmla="*/ 25 h 74"/>
                <a:gd name="T4" fmla="*/ 78 w 123"/>
                <a:gd name="T5" fmla="*/ 21 h 74"/>
                <a:gd name="T6" fmla="*/ 82 w 123"/>
                <a:gd name="T7" fmla="*/ 13 h 74"/>
                <a:gd name="T8" fmla="*/ 82 w 123"/>
                <a:gd name="T9" fmla="*/ 13 h 74"/>
                <a:gd name="T10" fmla="*/ 82 w 123"/>
                <a:gd name="T11" fmla="*/ 8 h 74"/>
                <a:gd name="T12" fmla="*/ 82 w 123"/>
                <a:gd name="T13" fmla="*/ 4 h 74"/>
                <a:gd name="T14" fmla="*/ 86 w 123"/>
                <a:gd name="T15" fmla="*/ 0 h 74"/>
                <a:gd name="T16" fmla="*/ 86 w 123"/>
                <a:gd name="T17" fmla="*/ 0 h 74"/>
                <a:gd name="T18" fmla="*/ 90 w 123"/>
                <a:gd name="T19" fmla="*/ 0 h 74"/>
                <a:gd name="T20" fmla="*/ 98 w 123"/>
                <a:gd name="T21" fmla="*/ 0 h 74"/>
                <a:gd name="T22" fmla="*/ 102 w 123"/>
                <a:gd name="T23" fmla="*/ 4 h 74"/>
                <a:gd name="T24" fmla="*/ 111 w 123"/>
                <a:gd name="T25" fmla="*/ 8 h 74"/>
                <a:gd name="T26" fmla="*/ 115 w 123"/>
                <a:gd name="T27" fmla="*/ 13 h 74"/>
                <a:gd name="T28" fmla="*/ 119 w 123"/>
                <a:gd name="T29" fmla="*/ 21 h 74"/>
                <a:gd name="T30" fmla="*/ 123 w 123"/>
                <a:gd name="T31" fmla="*/ 25 h 74"/>
                <a:gd name="T32" fmla="*/ 123 w 123"/>
                <a:gd name="T33" fmla="*/ 29 h 74"/>
                <a:gd name="T34" fmla="*/ 123 w 123"/>
                <a:gd name="T35" fmla="*/ 33 h 74"/>
                <a:gd name="T36" fmla="*/ 123 w 123"/>
                <a:gd name="T37" fmla="*/ 37 h 74"/>
                <a:gd name="T38" fmla="*/ 119 w 123"/>
                <a:gd name="T39" fmla="*/ 41 h 74"/>
                <a:gd name="T40" fmla="*/ 115 w 123"/>
                <a:gd name="T41" fmla="*/ 41 h 74"/>
                <a:gd name="T42" fmla="*/ 102 w 123"/>
                <a:gd name="T43" fmla="*/ 45 h 74"/>
                <a:gd name="T44" fmla="*/ 90 w 123"/>
                <a:gd name="T45" fmla="*/ 49 h 74"/>
                <a:gd name="T46" fmla="*/ 82 w 123"/>
                <a:gd name="T47" fmla="*/ 53 h 74"/>
                <a:gd name="T48" fmla="*/ 74 w 123"/>
                <a:gd name="T49" fmla="*/ 58 h 74"/>
                <a:gd name="T50" fmla="*/ 53 w 123"/>
                <a:gd name="T51" fmla="*/ 62 h 74"/>
                <a:gd name="T52" fmla="*/ 37 w 123"/>
                <a:gd name="T53" fmla="*/ 70 h 74"/>
                <a:gd name="T54" fmla="*/ 29 w 123"/>
                <a:gd name="T55" fmla="*/ 70 h 74"/>
                <a:gd name="T56" fmla="*/ 21 w 123"/>
                <a:gd name="T57" fmla="*/ 74 h 74"/>
                <a:gd name="T58" fmla="*/ 12 w 123"/>
                <a:gd name="T59" fmla="*/ 74 h 74"/>
                <a:gd name="T60" fmla="*/ 8 w 123"/>
                <a:gd name="T61" fmla="*/ 74 h 74"/>
                <a:gd name="T62" fmla="*/ 4 w 123"/>
                <a:gd name="T63" fmla="*/ 74 h 74"/>
                <a:gd name="T64" fmla="*/ 4 w 123"/>
                <a:gd name="T65" fmla="*/ 70 h 74"/>
                <a:gd name="T66" fmla="*/ 0 w 123"/>
                <a:gd name="T67" fmla="*/ 66 h 74"/>
                <a:gd name="T68" fmla="*/ 4 w 123"/>
                <a:gd name="T69" fmla="*/ 62 h 74"/>
                <a:gd name="T70" fmla="*/ 4 w 123"/>
                <a:gd name="T71" fmla="*/ 62 h 74"/>
                <a:gd name="T72" fmla="*/ 8 w 123"/>
                <a:gd name="T73" fmla="*/ 58 h 74"/>
                <a:gd name="T74" fmla="*/ 12 w 123"/>
                <a:gd name="T75" fmla="*/ 58 h 74"/>
                <a:gd name="T76" fmla="*/ 17 w 123"/>
                <a:gd name="T77" fmla="*/ 53 h 74"/>
                <a:gd name="T78" fmla="*/ 25 w 123"/>
                <a:gd name="T79" fmla="*/ 49 h 74"/>
                <a:gd name="T80" fmla="*/ 37 w 123"/>
                <a:gd name="T81" fmla="*/ 45 h 74"/>
                <a:gd name="T82" fmla="*/ 49 w 123"/>
                <a:gd name="T83" fmla="*/ 41 h 74"/>
                <a:gd name="T84" fmla="*/ 57 w 123"/>
                <a:gd name="T85" fmla="*/ 37 h 74"/>
                <a:gd name="T86" fmla="*/ 66 w 123"/>
                <a:gd name="T87" fmla="*/ 29 h 74"/>
                <a:gd name="T88" fmla="*/ 66 w 123"/>
                <a:gd name="T89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74">
                  <a:moveTo>
                    <a:pt x="66" y="29"/>
                  </a:moveTo>
                  <a:lnTo>
                    <a:pt x="74" y="25"/>
                  </a:lnTo>
                  <a:lnTo>
                    <a:pt x="78" y="21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2" y="4"/>
                  </a:lnTo>
                  <a:lnTo>
                    <a:pt x="111" y="8"/>
                  </a:lnTo>
                  <a:lnTo>
                    <a:pt x="115" y="13"/>
                  </a:lnTo>
                  <a:lnTo>
                    <a:pt x="119" y="21"/>
                  </a:lnTo>
                  <a:lnTo>
                    <a:pt x="123" y="25"/>
                  </a:lnTo>
                  <a:lnTo>
                    <a:pt x="123" y="29"/>
                  </a:lnTo>
                  <a:lnTo>
                    <a:pt x="123" y="33"/>
                  </a:lnTo>
                  <a:lnTo>
                    <a:pt x="123" y="37"/>
                  </a:lnTo>
                  <a:lnTo>
                    <a:pt x="119" y="41"/>
                  </a:lnTo>
                  <a:lnTo>
                    <a:pt x="115" y="41"/>
                  </a:lnTo>
                  <a:lnTo>
                    <a:pt x="102" y="45"/>
                  </a:lnTo>
                  <a:lnTo>
                    <a:pt x="90" y="49"/>
                  </a:lnTo>
                  <a:lnTo>
                    <a:pt x="82" y="53"/>
                  </a:lnTo>
                  <a:lnTo>
                    <a:pt x="74" y="58"/>
                  </a:lnTo>
                  <a:lnTo>
                    <a:pt x="53" y="62"/>
                  </a:lnTo>
                  <a:lnTo>
                    <a:pt x="37" y="70"/>
                  </a:lnTo>
                  <a:lnTo>
                    <a:pt x="29" y="70"/>
                  </a:lnTo>
                  <a:lnTo>
                    <a:pt x="21" y="74"/>
                  </a:lnTo>
                  <a:lnTo>
                    <a:pt x="12" y="74"/>
                  </a:lnTo>
                  <a:lnTo>
                    <a:pt x="8" y="74"/>
                  </a:lnTo>
                  <a:lnTo>
                    <a:pt x="4" y="74"/>
                  </a:lnTo>
                  <a:lnTo>
                    <a:pt x="4" y="70"/>
                  </a:lnTo>
                  <a:lnTo>
                    <a:pt x="0" y="6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2" y="58"/>
                  </a:lnTo>
                  <a:lnTo>
                    <a:pt x="17" y="53"/>
                  </a:lnTo>
                  <a:lnTo>
                    <a:pt x="25" y="49"/>
                  </a:lnTo>
                  <a:lnTo>
                    <a:pt x="37" y="45"/>
                  </a:lnTo>
                  <a:lnTo>
                    <a:pt x="49" y="41"/>
                  </a:lnTo>
                  <a:lnTo>
                    <a:pt x="57" y="37"/>
                  </a:lnTo>
                  <a:lnTo>
                    <a:pt x="66" y="29"/>
                  </a:lnTo>
                  <a:lnTo>
                    <a:pt x="66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78">
              <a:extLst>
                <a:ext uri="{FF2B5EF4-FFF2-40B4-BE49-F238E27FC236}">
                  <a16:creationId xmlns:a16="http://schemas.microsoft.com/office/drawing/2014/main" id="{511AE2E5-FA62-44C8-B458-422300550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138" y="-5490812"/>
              <a:ext cx="226866" cy="816846"/>
            </a:xfrm>
            <a:custGeom>
              <a:avLst/>
              <a:gdLst>
                <a:gd name="T0" fmla="*/ 37 w 37"/>
                <a:gd name="T1" fmla="*/ 29 h 131"/>
                <a:gd name="T2" fmla="*/ 33 w 37"/>
                <a:gd name="T3" fmla="*/ 33 h 131"/>
                <a:gd name="T4" fmla="*/ 33 w 37"/>
                <a:gd name="T5" fmla="*/ 37 h 131"/>
                <a:gd name="T6" fmla="*/ 33 w 37"/>
                <a:gd name="T7" fmla="*/ 45 h 131"/>
                <a:gd name="T8" fmla="*/ 33 w 37"/>
                <a:gd name="T9" fmla="*/ 54 h 131"/>
                <a:gd name="T10" fmla="*/ 33 w 37"/>
                <a:gd name="T11" fmla="*/ 62 h 131"/>
                <a:gd name="T12" fmla="*/ 33 w 37"/>
                <a:gd name="T13" fmla="*/ 78 h 131"/>
                <a:gd name="T14" fmla="*/ 33 w 37"/>
                <a:gd name="T15" fmla="*/ 90 h 131"/>
                <a:gd name="T16" fmla="*/ 33 w 37"/>
                <a:gd name="T17" fmla="*/ 103 h 131"/>
                <a:gd name="T18" fmla="*/ 33 w 37"/>
                <a:gd name="T19" fmla="*/ 111 h 131"/>
                <a:gd name="T20" fmla="*/ 29 w 37"/>
                <a:gd name="T21" fmla="*/ 119 h 131"/>
                <a:gd name="T22" fmla="*/ 29 w 37"/>
                <a:gd name="T23" fmla="*/ 123 h 131"/>
                <a:gd name="T24" fmla="*/ 29 w 37"/>
                <a:gd name="T25" fmla="*/ 127 h 131"/>
                <a:gd name="T26" fmla="*/ 25 w 37"/>
                <a:gd name="T27" fmla="*/ 131 h 131"/>
                <a:gd name="T28" fmla="*/ 20 w 37"/>
                <a:gd name="T29" fmla="*/ 131 h 131"/>
                <a:gd name="T30" fmla="*/ 16 w 37"/>
                <a:gd name="T31" fmla="*/ 131 h 131"/>
                <a:gd name="T32" fmla="*/ 16 w 37"/>
                <a:gd name="T33" fmla="*/ 127 h 131"/>
                <a:gd name="T34" fmla="*/ 12 w 37"/>
                <a:gd name="T35" fmla="*/ 123 h 131"/>
                <a:gd name="T36" fmla="*/ 8 w 37"/>
                <a:gd name="T37" fmla="*/ 123 h 131"/>
                <a:gd name="T38" fmla="*/ 8 w 37"/>
                <a:gd name="T39" fmla="*/ 119 h 131"/>
                <a:gd name="T40" fmla="*/ 8 w 37"/>
                <a:gd name="T41" fmla="*/ 115 h 131"/>
                <a:gd name="T42" fmla="*/ 8 w 37"/>
                <a:gd name="T43" fmla="*/ 111 h 131"/>
                <a:gd name="T44" fmla="*/ 4 w 37"/>
                <a:gd name="T45" fmla="*/ 107 h 131"/>
                <a:gd name="T46" fmla="*/ 4 w 37"/>
                <a:gd name="T47" fmla="*/ 99 h 131"/>
                <a:gd name="T48" fmla="*/ 4 w 37"/>
                <a:gd name="T49" fmla="*/ 90 h 131"/>
                <a:gd name="T50" fmla="*/ 4 w 37"/>
                <a:gd name="T51" fmla="*/ 82 h 131"/>
                <a:gd name="T52" fmla="*/ 8 w 37"/>
                <a:gd name="T53" fmla="*/ 70 h 131"/>
                <a:gd name="T54" fmla="*/ 4 w 37"/>
                <a:gd name="T55" fmla="*/ 49 h 131"/>
                <a:gd name="T56" fmla="*/ 4 w 37"/>
                <a:gd name="T57" fmla="*/ 33 h 131"/>
                <a:gd name="T58" fmla="*/ 4 w 37"/>
                <a:gd name="T59" fmla="*/ 17 h 131"/>
                <a:gd name="T60" fmla="*/ 0 w 37"/>
                <a:gd name="T61" fmla="*/ 0 h 131"/>
                <a:gd name="T62" fmla="*/ 16 w 37"/>
                <a:gd name="T63" fmla="*/ 4 h 131"/>
                <a:gd name="T64" fmla="*/ 25 w 37"/>
                <a:gd name="T65" fmla="*/ 9 h 131"/>
                <a:gd name="T66" fmla="*/ 29 w 37"/>
                <a:gd name="T67" fmla="*/ 9 h 131"/>
                <a:gd name="T68" fmla="*/ 33 w 37"/>
                <a:gd name="T69" fmla="*/ 13 h 131"/>
                <a:gd name="T70" fmla="*/ 37 w 37"/>
                <a:gd name="T71" fmla="*/ 13 h 131"/>
                <a:gd name="T72" fmla="*/ 37 w 37"/>
                <a:gd name="T73" fmla="*/ 17 h 131"/>
                <a:gd name="T74" fmla="*/ 37 w 37"/>
                <a:gd name="T75" fmla="*/ 21 h 131"/>
                <a:gd name="T76" fmla="*/ 37 w 37"/>
                <a:gd name="T77" fmla="*/ 29 h 131"/>
                <a:gd name="T78" fmla="*/ 37 w 37"/>
                <a:gd name="T79" fmla="*/ 2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" h="131">
                  <a:moveTo>
                    <a:pt x="37" y="29"/>
                  </a:moveTo>
                  <a:lnTo>
                    <a:pt x="33" y="33"/>
                  </a:lnTo>
                  <a:lnTo>
                    <a:pt x="33" y="37"/>
                  </a:lnTo>
                  <a:lnTo>
                    <a:pt x="33" y="45"/>
                  </a:lnTo>
                  <a:lnTo>
                    <a:pt x="33" y="54"/>
                  </a:lnTo>
                  <a:lnTo>
                    <a:pt x="33" y="62"/>
                  </a:lnTo>
                  <a:lnTo>
                    <a:pt x="33" y="78"/>
                  </a:lnTo>
                  <a:lnTo>
                    <a:pt x="33" y="90"/>
                  </a:lnTo>
                  <a:lnTo>
                    <a:pt x="33" y="103"/>
                  </a:lnTo>
                  <a:lnTo>
                    <a:pt x="33" y="111"/>
                  </a:lnTo>
                  <a:lnTo>
                    <a:pt x="29" y="119"/>
                  </a:lnTo>
                  <a:lnTo>
                    <a:pt x="29" y="123"/>
                  </a:lnTo>
                  <a:lnTo>
                    <a:pt x="29" y="127"/>
                  </a:lnTo>
                  <a:lnTo>
                    <a:pt x="25" y="131"/>
                  </a:lnTo>
                  <a:lnTo>
                    <a:pt x="20" y="131"/>
                  </a:lnTo>
                  <a:lnTo>
                    <a:pt x="16" y="131"/>
                  </a:lnTo>
                  <a:lnTo>
                    <a:pt x="16" y="127"/>
                  </a:lnTo>
                  <a:lnTo>
                    <a:pt x="12" y="123"/>
                  </a:lnTo>
                  <a:lnTo>
                    <a:pt x="8" y="123"/>
                  </a:lnTo>
                  <a:lnTo>
                    <a:pt x="8" y="119"/>
                  </a:lnTo>
                  <a:lnTo>
                    <a:pt x="8" y="115"/>
                  </a:lnTo>
                  <a:lnTo>
                    <a:pt x="8" y="111"/>
                  </a:lnTo>
                  <a:lnTo>
                    <a:pt x="4" y="107"/>
                  </a:lnTo>
                  <a:lnTo>
                    <a:pt x="4" y="99"/>
                  </a:lnTo>
                  <a:lnTo>
                    <a:pt x="4" y="90"/>
                  </a:lnTo>
                  <a:lnTo>
                    <a:pt x="4" y="82"/>
                  </a:lnTo>
                  <a:lnTo>
                    <a:pt x="8" y="70"/>
                  </a:lnTo>
                  <a:lnTo>
                    <a:pt x="4" y="49"/>
                  </a:lnTo>
                  <a:lnTo>
                    <a:pt x="4" y="33"/>
                  </a:lnTo>
                  <a:lnTo>
                    <a:pt x="4" y="17"/>
                  </a:lnTo>
                  <a:lnTo>
                    <a:pt x="0" y="0"/>
                  </a:lnTo>
                  <a:lnTo>
                    <a:pt x="16" y="4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3" y="13"/>
                  </a:lnTo>
                  <a:lnTo>
                    <a:pt x="37" y="13"/>
                  </a:lnTo>
                  <a:lnTo>
                    <a:pt x="37" y="17"/>
                  </a:lnTo>
                  <a:lnTo>
                    <a:pt x="37" y="21"/>
                  </a:lnTo>
                  <a:lnTo>
                    <a:pt x="37" y="29"/>
                  </a:lnTo>
                  <a:lnTo>
                    <a:pt x="37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79">
              <a:extLst>
                <a:ext uri="{FF2B5EF4-FFF2-40B4-BE49-F238E27FC236}">
                  <a16:creationId xmlns:a16="http://schemas.microsoft.com/office/drawing/2014/main" id="{750149F3-42EC-4ED3-9A47-98E314E34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169" y="-5334928"/>
              <a:ext cx="1023955" cy="330481"/>
            </a:xfrm>
            <a:custGeom>
              <a:avLst/>
              <a:gdLst>
                <a:gd name="T0" fmla="*/ 20 w 167"/>
                <a:gd name="T1" fmla="*/ 53 h 53"/>
                <a:gd name="T2" fmla="*/ 16 w 167"/>
                <a:gd name="T3" fmla="*/ 53 h 53"/>
                <a:gd name="T4" fmla="*/ 12 w 167"/>
                <a:gd name="T5" fmla="*/ 49 h 53"/>
                <a:gd name="T6" fmla="*/ 4 w 167"/>
                <a:gd name="T7" fmla="*/ 45 h 53"/>
                <a:gd name="T8" fmla="*/ 4 w 167"/>
                <a:gd name="T9" fmla="*/ 41 h 53"/>
                <a:gd name="T10" fmla="*/ 0 w 167"/>
                <a:gd name="T11" fmla="*/ 37 h 53"/>
                <a:gd name="T12" fmla="*/ 4 w 167"/>
                <a:gd name="T13" fmla="*/ 33 h 53"/>
                <a:gd name="T14" fmla="*/ 8 w 167"/>
                <a:gd name="T15" fmla="*/ 33 h 53"/>
                <a:gd name="T16" fmla="*/ 8 w 167"/>
                <a:gd name="T17" fmla="*/ 33 h 53"/>
                <a:gd name="T18" fmla="*/ 12 w 167"/>
                <a:gd name="T19" fmla="*/ 33 h 53"/>
                <a:gd name="T20" fmla="*/ 16 w 167"/>
                <a:gd name="T21" fmla="*/ 29 h 53"/>
                <a:gd name="T22" fmla="*/ 24 w 167"/>
                <a:gd name="T23" fmla="*/ 29 h 53"/>
                <a:gd name="T24" fmla="*/ 33 w 167"/>
                <a:gd name="T25" fmla="*/ 29 h 53"/>
                <a:gd name="T26" fmla="*/ 41 w 167"/>
                <a:gd name="T27" fmla="*/ 24 h 53"/>
                <a:gd name="T28" fmla="*/ 49 w 167"/>
                <a:gd name="T29" fmla="*/ 24 h 53"/>
                <a:gd name="T30" fmla="*/ 61 w 167"/>
                <a:gd name="T31" fmla="*/ 20 h 53"/>
                <a:gd name="T32" fmla="*/ 82 w 167"/>
                <a:gd name="T33" fmla="*/ 16 h 53"/>
                <a:gd name="T34" fmla="*/ 98 w 167"/>
                <a:gd name="T35" fmla="*/ 12 h 53"/>
                <a:gd name="T36" fmla="*/ 114 w 167"/>
                <a:gd name="T37" fmla="*/ 8 h 53"/>
                <a:gd name="T38" fmla="*/ 123 w 167"/>
                <a:gd name="T39" fmla="*/ 4 h 53"/>
                <a:gd name="T40" fmla="*/ 131 w 167"/>
                <a:gd name="T41" fmla="*/ 0 h 53"/>
                <a:gd name="T42" fmla="*/ 139 w 167"/>
                <a:gd name="T43" fmla="*/ 0 h 53"/>
                <a:gd name="T44" fmla="*/ 143 w 167"/>
                <a:gd name="T45" fmla="*/ 0 h 53"/>
                <a:gd name="T46" fmla="*/ 147 w 167"/>
                <a:gd name="T47" fmla="*/ 0 h 53"/>
                <a:gd name="T48" fmla="*/ 151 w 167"/>
                <a:gd name="T49" fmla="*/ 0 h 53"/>
                <a:gd name="T50" fmla="*/ 159 w 167"/>
                <a:gd name="T51" fmla="*/ 4 h 53"/>
                <a:gd name="T52" fmla="*/ 167 w 167"/>
                <a:gd name="T53" fmla="*/ 4 h 53"/>
                <a:gd name="T54" fmla="*/ 167 w 167"/>
                <a:gd name="T55" fmla="*/ 8 h 53"/>
                <a:gd name="T56" fmla="*/ 167 w 167"/>
                <a:gd name="T57" fmla="*/ 12 h 53"/>
                <a:gd name="T58" fmla="*/ 167 w 167"/>
                <a:gd name="T59" fmla="*/ 16 h 53"/>
                <a:gd name="T60" fmla="*/ 167 w 167"/>
                <a:gd name="T61" fmla="*/ 20 h 53"/>
                <a:gd name="T62" fmla="*/ 163 w 167"/>
                <a:gd name="T63" fmla="*/ 20 h 53"/>
                <a:gd name="T64" fmla="*/ 155 w 167"/>
                <a:gd name="T65" fmla="*/ 24 h 53"/>
                <a:gd name="T66" fmla="*/ 151 w 167"/>
                <a:gd name="T67" fmla="*/ 24 h 53"/>
                <a:gd name="T68" fmla="*/ 147 w 167"/>
                <a:gd name="T69" fmla="*/ 29 h 53"/>
                <a:gd name="T70" fmla="*/ 139 w 167"/>
                <a:gd name="T71" fmla="*/ 29 h 53"/>
                <a:gd name="T72" fmla="*/ 131 w 167"/>
                <a:gd name="T73" fmla="*/ 33 h 53"/>
                <a:gd name="T74" fmla="*/ 123 w 167"/>
                <a:gd name="T75" fmla="*/ 33 h 53"/>
                <a:gd name="T76" fmla="*/ 110 w 167"/>
                <a:gd name="T77" fmla="*/ 37 h 53"/>
                <a:gd name="T78" fmla="*/ 98 w 167"/>
                <a:gd name="T79" fmla="*/ 37 h 53"/>
                <a:gd name="T80" fmla="*/ 86 w 167"/>
                <a:gd name="T81" fmla="*/ 41 h 53"/>
                <a:gd name="T82" fmla="*/ 69 w 167"/>
                <a:gd name="T83" fmla="*/ 45 h 53"/>
                <a:gd name="T84" fmla="*/ 57 w 167"/>
                <a:gd name="T85" fmla="*/ 45 h 53"/>
                <a:gd name="T86" fmla="*/ 49 w 167"/>
                <a:gd name="T87" fmla="*/ 49 h 53"/>
                <a:gd name="T88" fmla="*/ 41 w 167"/>
                <a:gd name="T89" fmla="*/ 49 h 53"/>
                <a:gd name="T90" fmla="*/ 33 w 167"/>
                <a:gd name="T91" fmla="*/ 53 h 53"/>
                <a:gd name="T92" fmla="*/ 24 w 167"/>
                <a:gd name="T93" fmla="*/ 53 h 53"/>
                <a:gd name="T94" fmla="*/ 20 w 167"/>
                <a:gd name="T95" fmla="*/ 53 h 53"/>
                <a:gd name="T96" fmla="*/ 20 w 167"/>
                <a:gd name="T97" fmla="*/ 53 h 53"/>
                <a:gd name="T98" fmla="*/ 20 w 167"/>
                <a:gd name="T9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7" h="53">
                  <a:moveTo>
                    <a:pt x="20" y="53"/>
                  </a:moveTo>
                  <a:lnTo>
                    <a:pt x="16" y="53"/>
                  </a:lnTo>
                  <a:lnTo>
                    <a:pt x="12" y="49"/>
                  </a:lnTo>
                  <a:lnTo>
                    <a:pt x="4" y="45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4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6" y="29"/>
                  </a:lnTo>
                  <a:lnTo>
                    <a:pt x="24" y="29"/>
                  </a:lnTo>
                  <a:lnTo>
                    <a:pt x="33" y="29"/>
                  </a:lnTo>
                  <a:lnTo>
                    <a:pt x="41" y="24"/>
                  </a:lnTo>
                  <a:lnTo>
                    <a:pt x="49" y="24"/>
                  </a:lnTo>
                  <a:lnTo>
                    <a:pt x="61" y="20"/>
                  </a:lnTo>
                  <a:lnTo>
                    <a:pt x="82" y="16"/>
                  </a:lnTo>
                  <a:lnTo>
                    <a:pt x="98" y="12"/>
                  </a:lnTo>
                  <a:lnTo>
                    <a:pt x="114" y="8"/>
                  </a:lnTo>
                  <a:lnTo>
                    <a:pt x="123" y="4"/>
                  </a:lnTo>
                  <a:lnTo>
                    <a:pt x="131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9" y="4"/>
                  </a:lnTo>
                  <a:lnTo>
                    <a:pt x="167" y="4"/>
                  </a:lnTo>
                  <a:lnTo>
                    <a:pt x="167" y="8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67" y="20"/>
                  </a:lnTo>
                  <a:lnTo>
                    <a:pt x="163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47" y="29"/>
                  </a:lnTo>
                  <a:lnTo>
                    <a:pt x="139" y="29"/>
                  </a:lnTo>
                  <a:lnTo>
                    <a:pt x="131" y="33"/>
                  </a:lnTo>
                  <a:lnTo>
                    <a:pt x="123" y="33"/>
                  </a:lnTo>
                  <a:lnTo>
                    <a:pt x="110" y="37"/>
                  </a:lnTo>
                  <a:lnTo>
                    <a:pt x="98" y="37"/>
                  </a:lnTo>
                  <a:lnTo>
                    <a:pt x="86" y="41"/>
                  </a:lnTo>
                  <a:lnTo>
                    <a:pt x="69" y="45"/>
                  </a:lnTo>
                  <a:lnTo>
                    <a:pt x="57" y="45"/>
                  </a:lnTo>
                  <a:lnTo>
                    <a:pt x="49" y="49"/>
                  </a:lnTo>
                  <a:lnTo>
                    <a:pt x="41" y="49"/>
                  </a:lnTo>
                  <a:lnTo>
                    <a:pt x="33" y="53"/>
                  </a:lnTo>
                  <a:lnTo>
                    <a:pt x="24" y="5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20" y="5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80">
              <a:extLst>
                <a:ext uri="{FF2B5EF4-FFF2-40B4-BE49-F238E27FC236}">
                  <a16:creationId xmlns:a16="http://schemas.microsoft.com/office/drawing/2014/main" id="{F331F987-7D38-4528-9FEB-F142EC994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591" y="-5185277"/>
              <a:ext cx="576357" cy="592370"/>
            </a:xfrm>
            <a:custGeom>
              <a:avLst/>
              <a:gdLst>
                <a:gd name="T0" fmla="*/ 36 w 94"/>
                <a:gd name="T1" fmla="*/ 78 h 95"/>
                <a:gd name="T2" fmla="*/ 24 w 94"/>
                <a:gd name="T3" fmla="*/ 86 h 95"/>
                <a:gd name="T4" fmla="*/ 16 w 94"/>
                <a:gd name="T5" fmla="*/ 90 h 95"/>
                <a:gd name="T6" fmla="*/ 8 w 94"/>
                <a:gd name="T7" fmla="*/ 95 h 95"/>
                <a:gd name="T8" fmla="*/ 4 w 94"/>
                <a:gd name="T9" fmla="*/ 95 h 95"/>
                <a:gd name="T10" fmla="*/ 0 w 94"/>
                <a:gd name="T11" fmla="*/ 90 h 95"/>
                <a:gd name="T12" fmla="*/ 4 w 94"/>
                <a:gd name="T13" fmla="*/ 86 h 95"/>
                <a:gd name="T14" fmla="*/ 8 w 94"/>
                <a:gd name="T15" fmla="*/ 78 h 95"/>
                <a:gd name="T16" fmla="*/ 20 w 94"/>
                <a:gd name="T17" fmla="*/ 70 h 95"/>
                <a:gd name="T18" fmla="*/ 28 w 94"/>
                <a:gd name="T19" fmla="*/ 58 h 95"/>
                <a:gd name="T20" fmla="*/ 40 w 94"/>
                <a:gd name="T21" fmla="*/ 41 h 95"/>
                <a:gd name="T22" fmla="*/ 53 w 94"/>
                <a:gd name="T23" fmla="*/ 25 h 95"/>
                <a:gd name="T24" fmla="*/ 65 w 94"/>
                <a:gd name="T25" fmla="*/ 0 h 95"/>
                <a:gd name="T26" fmla="*/ 94 w 94"/>
                <a:gd name="T27" fmla="*/ 0 h 95"/>
                <a:gd name="T28" fmla="*/ 85 w 94"/>
                <a:gd name="T29" fmla="*/ 17 h 95"/>
                <a:gd name="T30" fmla="*/ 77 w 94"/>
                <a:gd name="T31" fmla="*/ 29 h 95"/>
                <a:gd name="T32" fmla="*/ 69 w 94"/>
                <a:gd name="T33" fmla="*/ 41 h 95"/>
                <a:gd name="T34" fmla="*/ 61 w 94"/>
                <a:gd name="T35" fmla="*/ 54 h 95"/>
                <a:gd name="T36" fmla="*/ 57 w 94"/>
                <a:gd name="T37" fmla="*/ 62 h 95"/>
                <a:gd name="T38" fmla="*/ 49 w 94"/>
                <a:gd name="T39" fmla="*/ 70 h 95"/>
                <a:gd name="T40" fmla="*/ 40 w 94"/>
                <a:gd name="T41" fmla="*/ 74 h 95"/>
                <a:gd name="T42" fmla="*/ 36 w 94"/>
                <a:gd name="T43" fmla="*/ 78 h 95"/>
                <a:gd name="T44" fmla="*/ 36 w 94"/>
                <a:gd name="T45" fmla="*/ 7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5">
                  <a:moveTo>
                    <a:pt x="36" y="78"/>
                  </a:moveTo>
                  <a:lnTo>
                    <a:pt x="24" y="86"/>
                  </a:lnTo>
                  <a:lnTo>
                    <a:pt x="16" y="90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0" y="90"/>
                  </a:lnTo>
                  <a:lnTo>
                    <a:pt x="4" y="86"/>
                  </a:lnTo>
                  <a:lnTo>
                    <a:pt x="8" y="78"/>
                  </a:lnTo>
                  <a:lnTo>
                    <a:pt x="20" y="70"/>
                  </a:lnTo>
                  <a:lnTo>
                    <a:pt x="28" y="58"/>
                  </a:lnTo>
                  <a:lnTo>
                    <a:pt x="40" y="41"/>
                  </a:lnTo>
                  <a:lnTo>
                    <a:pt x="53" y="25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85" y="17"/>
                  </a:lnTo>
                  <a:lnTo>
                    <a:pt x="77" y="29"/>
                  </a:lnTo>
                  <a:lnTo>
                    <a:pt x="69" y="41"/>
                  </a:lnTo>
                  <a:lnTo>
                    <a:pt x="61" y="54"/>
                  </a:lnTo>
                  <a:lnTo>
                    <a:pt x="57" y="62"/>
                  </a:lnTo>
                  <a:lnTo>
                    <a:pt x="49" y="70"/>
                  </a:lnTo>
                  <a:lnTo>
                    <a:pt x="40" y="74"/>
                  </a:lnTo>
                  <a:lnTo>
                    <a:pt x="36" y="78"/>
                  </a:lnTo>
                  <a:lnTo>
                    <a:pt x="36" y="7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81">
              <a:extLst>
                <a:ext uri="{FF2B5EF4-FFF2-40B4-BE49-F238E27FC236}">
                  <a16:creationId xmlns:a16="http://schemas.microsoft.com/office/drawing/2014/main" id="{69BE92B5-59B8-4D6B-B6A1-CDA9B0C5B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715" y="-5104214"/>
              <a:ext cx="876800" cy="455190"/>
            </a:xfrm>
            <a:custGeom>
              <a:avLst/>
              <a:gdLst>
                <a:gd name="T0" fmla="*/ 29 w 143"/>
                <a:gd name="T1" fmla="*/ 4 h 73"/>
                <a:gd name="T2" fmla="*/ 37 w 143"/>
                <a:gd name="T3" fmla="*/ 12 h 73"/>
                <a:gd name="T4" fmla="*/ 45 w 143"/>
                <a:gd name="T5" fmla="*/ 16 h 73"/>
                <a:gd name="T6" fmla="*/ 66 w 143"/>
                <a:gd name="T7" fmla="*/ 28 h 73"/>
                <a:gd name="T8" fmla="*/ 78 w 143"/>
                <a:gd name="T9" fmla="*/ 32 h 73"/>
                <a:gd name="T10" fmla="*/ 90 w 143"/>
                <a:gd name="T11" fmla="*/ 37 h 73"/>
                <a:gd name="T12" fmla="*/ 102 w 143"/>
                <a:gd name="T13" fmla="*/ 41 h 73"/>
                <a:gd name="T14" fmla="*/ 119 w 143"/>
                <a:gd name="T15" fmla="*/ 45 h 73"/>
                <a:gd name="T16" fmla="*/ 131 w 143"/>
                <a:gd name="T17" fmla="*/ 49 h 73"/>
                <a:gd name="T18" fmla="*/ 139 w 143"/>
                <a:gd name="T19" fmla="*/ 53 h 73"/>
                <a:gd name="T20" fmla="*/ 143 w 143"/>
                <a:gd name="T21" fmla="*/ 57 h 73"/>
                <a:gd name="T22" fmla="*/ 143 w 143"/>
                <a:gd name="T23" fmla="*/ 61 h 73"/>
                <a:gd name="T24" fmla="*/ 139 w 143"/>
                <a:gd name="T25" fmla="*/ 65 h 73"/>
                <a:gd name="T26" fmla="*/ 135 w 143"/>
                <a:gd name="T27" fmla="*/ 69 h 73"/>
                <a:gd name="T28" fmla="*/ 131 w 143"/>
                <a:gd name="T29" fmla="*/ 69 h 73"/>
                <a:gd name="T30" fmla="*/ 123 w 143"/>
                <a:gd name="T31" fmla="*/ 73 h 73"/>
                <a:gd name="T32" fmla="*/ 107 w 143"/>
                <a:gd name="T33" fmla="*/ 73 h 73"/>
                <a:gd name="T34" fmla="*/ 90 w 143"/>
                <a:gd name="T35" fmla="*/ 73 h 73"/>
                <a:gd name="T36" fmla="*/ 82 w 143"/>
                <a:gd name="T37" fmla="*/ 73 h 73"/>
                <a:gd name="T38" fmla="*/ 74 w 143"/>
                <a:gd name="T39" fmla="*/ 69 h 73"/>
                <a:gd name="T40" fmla="*/ 66 w 143"/>
                <a:gd name="T41" fmla="*/ 65 h 73"/>
                <a:gd name="T42" fmla="*/ 62 w 143"/>
                <a:gd name="T43" fmla="*/ 61 h 73"/>
                <a:gd name="T44" fmla="*/ 49 w 143"/>
                <a:gd name="T45" fmla="*/ 53 h 73"/>
                <a:gd name="T46" fmla="*/ 37 w 143"/>
                <a:gd name="T47" fmla="*/ 41 h 73"/>
                <a:gd name="T48" fmla="*/ 21 w 143"/>
                <a:gd name="T49" fmla="*/ 24 h 73"/>
                <a:gd name="T50" fmla="*/ 0 w 143"/>
                <a:gd name="T51" fmla="*/ 8 h 73"/>
                <a:gd name="T52" fmla="*/ 8 w 143"/>
                <a:gd name="T53" fmla="*/ 4 h 73"/>
                <a:gd name="T54" fmla="*/ 17 w 143"/>
                <a:gd name="T55" fmla="*/ 0 h 73"/>
                <a:gd name="T56" fmla="*/ 21 w 143"/>
                <a:gd name="T57" fmla="*/ 0 h 73"/>
                <a:gd name="T58" fmla="*/ 29 w 143"/>
                <a:gd name="T59" fmla="*/ 4 h 73"/>
                <a:gd name="T60" fmla="*/ 29 w 143"/>
                <a:gd name="T61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73">
                  <a:moveTo>
                    <a:pt x="29" y="4"/>
                  </a:moveTo>
                  <a:lnTo>
                    <a:pt x="37" y="12"/>
                  </a:lnTo>
                  <a:lnTo>
                    <a:pt x="45" y="16"/>
                  </a:lnTo>
                  <a:lnTo>
                    <a:pt x="66" y="28"/>
                  </a:lnTo>
                  <a:lnTo>
                    <a:pt x="78" y="32"/>
                  </a:lnTo>
                  <a:lnTo>
                    <a:pt x="90" y="37"/>
                  </a:lnTo>
                  <a:lnTo>
                    <a:pt x="102" y="41"/>
                  </a:lnTo>
                  <a:lnTo>
                    <a:pt x="119" y="45"/>
                  </a:lnTo>
                  <a:lnTo>
                    <a:pt x="131" y="49"/>
                  </a:lnTo>
                  <a:lnTo>
                    <a:pt x="139" y="53"/>
                  </a:lnTo>
                  <a:lnTo>
                    <a:pt x="143" y="57"/>
                  </a:lnTo>
                  <a:lnTo>
                    <a:pt x="143" y="61"/>
                  </a:lnTo>
                  <a:lnTo>
                    <a:pt x="139" y="65"/>
                  </a:lnTo>
                  <a:lnTo>
                    <a:pt x="135" y="69"/>
                  </a:lnTo>
                  <a:lnTo>
                    <a:pt x="131" y="69"/>
                  </a:lnTo>
                  <a:lnTo>
                    <a:pt x="123" y="73"/>
                  </a:lnTo>
                  <a:lnTo>
                    <a:pt x="107" y="73"/>
                  </a:lnTo>
                  <a:lnTo>
                    <a:pt x="90" y="73"/>
                  </a:lnTo>
                  <a:lnTo>
                    <a:pt x="82" y="73"/>
                  </a:lnTo>
                  <a:lnTo>
                    <a:pt x="74" y="69"/>
                  </a:lnTo>
                  <a:lnTo>
                    <a:pt x="66" y="65"/>
                  </a:lnTo>
                  <a:lnTo>
                    <a:pt x="62" y="61"/>
                  </a:lnTo>
                  <a:lnTo>
                    <a:pt x="49" y="53"/>
                  </a:lnTo>
                  <a:lnTo>
                    <a:pt x="37" y="41"/>
                  </a:lnTo>
                  <a:lnTo>
                    <a:pt x="21" y="24"/>
                  </a:lnTo>
                  <a:lnTo>
                    <a:pt x="0" y="8"/>
                  </a:lnTo>
                  <a:lnTo>
                    <a:pt x="8" y="4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2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82">
              <a:extLst>
                <a:ext uri="{FF2B5EF4-FFF2-40B4-BE49-F238E27FC236}">
                  <a16:creationId xmlns:a16="http://schemas.microsoft.com/office/drawing/2014/main" id="{DA01384E-623B-486A-8CB0-AD215019B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832" y="-4624087"/>
              <a:ext cx="1581916" cy="311773"/>
            </a:xfrm>
            <a:custGeom>
              <a:avLst/>
              <a:gdLst>
                <a:gd name="T0" fmla="*/ 245 w 258"/>
                <a:gd name="T1" fmla="*/ 33 h 50"/>
                <a:gd name="T2" fmla="*/ 237 w 258"/>
                <a:gd name="T3" fmla="*/ 37 h 50"/>
                <a:gd name="T4" fmla="*/ 233 w 258"/>
                <a:gd name="T5" fmla="*/ 37 h 50"/>
                <a:gd name="T6" fmla="*/ 229 w 258"/>
                <a:gd name="T7" fmla="*/ 33 h 50"/>
                <a:gd name="T8" fmla="*/ 213 w 258"/>
                <a:gd name="T9" fmla="*/ 33 h 50"/>
                <a:gd name="T10" fmla="*/ 200 w 258"/>
                <a:gd name="T11" fmla="*/ 33 h 50"/>
                <a:gd name="T12" fmla="*/ 192 w 258"/>
                <a:gd name="T13" fmla="*/ 33 h 50"/>
                <a:gd name="T14" fmla="*/ 180 w 258"/>
                <a:gd name="T15" fmla="*/ 33 h 50"/>
                <a:gd name="T16" fmla="*/ 168 w 258"/>
                <a:gd name="T17" fmla="*/ 33 h 50"/>
                <a:gd name="T18" fmla="*/ 147 w 258"/>
                <a:gd name="T19" fmla="*/ 33 h 50"/>
                <a:gd name="T20" fmla="*/ 131 w 258"/>
                <a:gd name="T21" fmla="*/ 37 h 50"/>
                <a:gd name="T22" fmla="*/ 106 w 258"/>
                <a:gd name="T23" fmla="*/ 37 h 50"/>
                <a:gd name="T24" fmla="*/ 66 w 258"/>
                <a:gd name="T25" fmla="*/ 45 h 50"/>
                <a:gd name="T26" fmla="*/ 53 w 258"/>
                <a:gd name="T27" fmla="*/ 45 h 50"/>
                <a:gd name="T28" fmla="*/ 45 w 258"/>
                <a:gd name="T29" fmla="*/ 50 h 50"/>
                <a:gd name="T30" fmla="*/ 37 w 258"/>
                <a:gd name="T31" fmla="*/ 50 h 50"/>
                <a:gd name="T32" fmla="*/ 29 w 258"/>
                <a:gd name="T33" fmla="*/ 50 h 50"/>
                <a:gd name="T34" fmla="*/ 25 w 258"/>
                <a:gd name="T35" fmla="*/ 50 h 50"/>
                <a:gd name="T36" fmla="*/ 21 w 258"/>
                <a:gd name="T37" fmla="*/ 50 h 50"/>
                <a:gd name="T38" fmla="*/ 16 w 258"/>
                <a:gd name="T39" fmla="*/ 50 h 50"/>
                <a:gd name="T40" fmla="*/ 12 w 258"/>
                <a:gd name="T41" fmla="*/ 50 h 50"/>
                <a:gd name="T42" fmla="*/ 8 w 258"/>
                <a:gd name="T43" fmla="*/ 50 h 50"/>
                <a:gd name="T44" fmla="*/ 8 w 258"/>
                <a:gd name="T45" fmla="*/ 45 h 50"/>
                <a:gd name="T46" fmla="*/ 4 w 258"/>
                <a:gd name="T47" fmla="*/ 41 h 50"/>
                <a:gd name="T48" fmla="*/ 0 w 258"/>
                <a:gd name="T49" fmla="*/ 37 h 50"/>
                <a:gd name="T50" fmla="*/ 0 w 258"/>
                <a:gd name="T51" fmla="*/ 33 h 50"/>
                <a:gd name="T52" fmla="*/ 0 w 258"/>
                <a:gd name="T53" fmla="*/ 29 h 50"/>
                <a:gd name="T54" fmla="*/ 0 w 258"/>
                <a:gd name="T55" fmla="*/ 25 h 50"/>
                <a:gd name="T56" fmla="*/ 4 w 258"/>
                <a:gd name="T57" fmla="*/ 25 h 50"/>
                <a:gd name="T58" fmla="*/ 8 w 258"/>
                <a:gd name="T59" fmla="*/ 25 h 50"/>
                <a:gd name="T60" fmla="*/ 16 w 258"/>
                <a:gd name="T61" fmla="*/ 25 h 50"/>
                <a:gd name="T62" fmla="*/ 29 w 258"/>
                <a:gd name="T63" fmla="*/ 21 h 50"/>
                <a:gd name="T64" fmla="*/ 45 w 258"/>
                <a:gd name="T65" fmla="*/ 21 h 50"/>
                <a:gd name="T66" fmla="*/ 61 w 258"/>
                <a:gd name="T67" fmla="*/ 21 h 50"/>
                <a:gd name="T68" fmla="*/ 78 w 258"/>
                <a:gd name="T69" fmla="*/ 17 h 50"/>
                <a:gd name="T70" fmla="*/ 90 w 258"/>
                <a:gd name="T71" fmla="*/ 17 h 50"/>
                <a:gd name="T72" fmla="*/ 102 w 258"/>
                <a:gd name="T73" fmla="*/ 13 h 50"/>
                <a:gd name="T74" fmla="*/ 115 w 258"/>
                <a:gd name="T75" fmla="*/ 13 h 50"/>
                <a:gd name="T76" fmla="*/ 131 w 258"/>
                <a:gd name="T77" fmla="*/ 13 h 50"/>
                <a:gd name="T78" fmla="*/ 147 w 258"/>
                <a:gd name="T79" fmla="*/ 9 h 50"/>
                <a:gd name="T80" fmla="*/ 164 w 258"/>
                <a:gd name="T81" fmla="*/ 5 h 50"/>
                <a:gd name="T82" fmla="*/ 176 w 258"/>
                <a:gd name="T83" fmla="*/ 5 h 50"/>
                <a:gd name="T84" fmla="*/ 184 w 258"/>
                <a:gd name="T85" fmla="*/ 5 h 50"/>
                <a:gd name="T86" fmla="*/ 192 w 258"/>
                <a:gd name="T87" fmla="*/ 5 h 50"/>
                <a:gd name="T88" fmla="*/ 196 w 258"/>
                <a:gd name="T89" fmla="*/ 0 h 50"/>
                <a:gd name="T90" fmla="*/ 205 w 258"/>
                <a:gd name="T91" fmla="*/ 0 h 50"/>
                <a:gd name="T92" fmla="*/ 209 w 258"/>
                <a:gd name="T93" fmla="*/ 0 h 50"/>
                <a:gd name="T94" fmla="*/ 209 w 258"/>
                <a:gd name="T95" fmla="*/ 0 h 50"/>
                <a:gd name="T96" fmla="*/ 213 w 258"/>
                <a:gd name="T97" fmla="*/ 0 h 50"/>
                <a:gd name="T98" fmla="*/ 217 w 258"/>
                <a:gd name="T99" fmla="*/ 0 h 50"/>
                <a:gd name="T100" fmla="*/ 221 w 258"/>
                <a:gd name="T101" fmla="*/ 5 h 50"/>
                <a:gd name="T102" fmla="*/ 229 w 258"/>
                <a:gd name="T103" fmla="*/ 5 h 50"/>
                <a:gd name="T104" fmla="*/ 237 w 258"/>
                <a:gd name="T105" fmla="*/ 9 h 50"/>
                <a:gd name="T106" fmla="*/ 245 w 258"/>
                <a:gd name="T107" fmla="*/ 13 h 50"/>
                <a:gd name="T108" fmla="*/ 250 w 258"/>
                <a:gd name="T109" fmla="*/ 17 h 50"/>
                <a:gd name="T110" fmla="*/ 254 w 258"/>
                <a:gd name="T111" fmla="*/ 21 h 50"/>
                <a:gd name="T112" fmla="*/ 258 w 258"/>
                <a:gd name="T113" fmla="*/ 25 h 50"/>
                <a:gd name="T114" fmla="*/ 254 w 258"/>
                <a:gd name="T115" fmla="*/ 25 h 50"/>
                <a:gd name="T116" fmla="*/ 254 w 258"/>
                <a:gd name="T117" fmla="*/ 29 h 50"/>
                <a:gd name="T118" fmla="*/ 250 w 258"/>
                <a:gd name="T119" fmla="*/ 33 h 50"/>
                <a:gd name="T120" fmla="*/ 245 w 258"/>
                <a:gd name="T121" fmla="*/ 33 h 50"/>
                <a:gd name="T122" fmla="*/ 245 w 258"/>
                <a:gd name="T123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8" h="50">
                  <a:moveTo>
                    <a:pt x="245" y="33"/>
                  </a:moveTo>
                  <a:lnTo>
                    <a:pt x="237" y="37"/>
                  </a:lnTo>
                  <a:lnTo>
                    <a:pt x="233" y="37"/>
                  </a:lnTo>
                  <a:lnTo>
                    <a:pt x="229" y="33"/>
                  </a:lnTo>
                  <a:lnTo>
                    <a:pt x="213" y="33"/>
                  </a:lnTo>
                  <a:lnTo>
                    <a:pt x="200" y="33"/>
                  </a:lnTo>
                  <a:lnTo>
                    <a:pt x="192" y="33"/>
                  </a:lnTo>
                  <a:lnTo>
                    <a:pt x="180" y="33"/>
                  </a:lnTo>
                  <a:lnTo>
                    <a:pt x="168" y="33"/>
                  </a:lnTo>
                  <a:lnTo>
                    <a:pt x="147" y="33"/>
                  </a:lnTo>
                  <a:lnTo>
                    <a:pt x="131" y="37"/>
                  </a:lnTo>
                  <a:lnTo>
                    <a:pt x="106" y="37"/>
                  </a:lnTo>
                  <a:lnTo>
                    <a:pt x="66" y="45"/>
                  </a:lnTo>
                  <a:lnTo>
                    <a:pt x="53" y="45"/>
                  </a:lnTo>
                  <a:lnTo>
                    <a:pt x="45" y="50"/>
                  </a:lnTo>
                  <a:lnTo>
                    <a:pt x="37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8" y="45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29" y="21"/>
                  </a:lnTo>
                  <a:lnTo>
                    <a:pt x="45" y="21"/>
                  </a:lnTo>
                  <a:lnTo>
                    <a:pt x="61" y="21"/>
                  </a:lnTo>
                  <a:lnTo>
                    <a:pt x="78" y="17"/>
                  </a:lnTo>
                  <a:lnTo>
                    <a:pt x="90" y="17"/>
                  </a:lnTo>
                  <a:lnTo>
                    <a:pt x="102" y="13"/>
                  </a:lnTo>
                  <a:lnTo>
                    <a:pt x="115" y="13"/>
                  </a:lnTo>
                  <a:lnTo>
                    <a:pt x="131" y="13"/>
                  </a:lnTo>
                  <a:lnTo>
                    <a:pt x="147" y="9"/>
                  </a:lnTo>
                  <a:lnTo>
                    <a:pt x="164" y="5"/>
                  </a:lnTo>
                  <a:lnTo>
                    <a:pt x="176" y="5"/>
                  </a:lnTo>
                  <a:lnTo>
                    <a:pt x="184" y="5"/>
                  </a:lnTo>
                  <a:lnTo>
                    <a:pt x="192" y="5"/>
                  </a:lnTo>
                  <a:lnTo>
                    <a:pt x="196" y="0"/>
                  </a:lnTo>
                  <a:lnTo>
                    <a:pt x="205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1" y="5"/>
                  </a:lnTo>
                  <a:lnTo>
                    <a:pt x="229" y="5"/>
                  </a:lnTo>
                  <a:lnTo>
                    <a:pt x="237" y="9"/>
                  </a:lnTo>
                  <a:lnTo>
                    <a:pt x="245" y="13"/>
                  </a:lnTo>
                  <a:lnTo>
                    <a:pt x="250" y="17"/>
                  </a:lnTo>
                  <a:lnTo>
                    <a:pt x="254" y="21"/>
                  </a:lnTo>
                  <a:lnTo>
                    <a:pt x="258" y="25"/>
                  </a:lnTo>
                  <a:lnTo>
                    <a:pt x="254" y="25"/>
                  </a:lnTo>
                  <a:lnTo>
                    <a:pt x="254" y="29"/>
                  </a:lnTo>
                  <a:lnTo>
                    <a:pt x="250" y="33"/>
                  </a:lnTo>
                  <a:lnTo>
                    <a:pt x="245" y="33"/>
                  </a:lnTo>
                  <a:lnTo>
                    <a:pt x="245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3">
              <a:extLst>
                <a:ext uri="{FF2B5EF4-FFF2-40B4-BE49-F238E27FC236}">
                  <a16:creationId xmlns:a16="http://schemas.microsoft.com/office/drawing/2014/main" id="{CBD5A4E1-177E-4425-800B-626C2EF44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798" y="-4748796"/>
              <a:ext cx="1005559" cy="1122381"/>
            </a:xfrm>
            <a:custGeom>
              <a:avLst/>
              <a:gdLst>
                <a:gd name="T0" fmla="*/ 53 w 164"/>
                <a:gd name="T1" fmla="*/ 12 h 180"/>
                <a:gd name="T2" fmla="*/ 58 w 164"/>
                <a:gd name="T3" fmla="*/ 16 h 180"/>
                <a:gd name="T4" fmla="*/ 58 w 164"/>
                <a:gd name="T5" fmla="*/ 29 h 180"/>
                <a:gd name="T6" fmla="*/ 53 w 164"/>
                <a:gd name="T7" fmla="*/ 41 h 180"/>
                <a:gd name="T8" fmla="*/ 41 w 164"/>
                <a:gd name="T9" fmla="*/ 57 h 180"/>
                <a:gd name="T10" fmla="*/ 25 w 164"/>
                <a:gd name="T11" fmla="*/ 78 h 180"/>
                <a:gd name="T12" fmla="*/ 78 w 164"/>
                <a:gd name="T13" fmla="*/ 98 h 180"/>
                <a:gd name="T14" fmla="*/ 119 w 164"/>
                <a:gd name="T15" fmla="*/ 119 h 180"/>
                <a:gd name="T16" fmla="*/ 143 w 164"/>
                <a:gd name="T17" fmla="*/ 131 h 180"/>
                <a:gd name="T18" fmla="*/ 156 w 164"/>
                <a:gd name="T19" fmla="*/ 139 h 180"/>
                <a:gd name="T20" fmla="*/ 164 w 164"/>
                <a:gd name="T21" fmla="*/ 147 h 180"/>
                <a:gd name="T22" fmla="*/ 164 w 164"/>
                <a:gd name="T23" fmla="*/ 164 h 180"/>
                <a:gd name="T24" fmla="*/ 160 w 164"/>
                <a:gd name="T25" fmla="*/ 176 h 180"/>
                <a:gd name="T26" fmla="*/ 156 w 164"/>
                <a:gd name="T27" fmla="*/ 180 h 180"/>
                <a:gd name="T28" fmla="*/ 143 w 164"/>
                <a:gd name="T29" fmla="*/ 176 h 180"/>
                <a:gd name="T30" fmla="*/ 127 w 164"/>
                <a:gd name="T31" fmla="*/ 164 h 180"/>
                <a:gd name="T32" fmla="*/ 115 w 164"/>
                <a:gd name="T33" fmla="*/ 155 h 180"/>
                <a:gd name="T34" fmla="*/ 98 w 164"/>
                <a:gd name="T35" fmla="*/ 143 h 180"/>
                <a:gd name="T36" fmla="*/ 78 w 164"/>
                <a:gd name="T37" fmla="*/ 131 h 180"/>
                <a:gd name="T38" fmla="*/ 53 w 164"/>
                <a:gd name="T39" fmla="*/ 119 h 180"/>
                <a:gd name="T40" fmla="*/ 33 w 164"/>
                <a:gd name="T41" fmla="*/ 106 h 180"/>
                <a:gd name="T42" fmla="*/ 13 w 164"/>
                <a:gd name="T43" fmla="*/ 94 h 180"/>
                <a:gd name="T44" fmla="*/ 4 w 164"/>
                <a:gd name="T45" fmla="*/ 86 h 180"/>
                <a:gd name="T46" fmla="*/ 0 w 164"/>
                <a:gd name="T47" fmla="*/ 82 h 180"/>
                <a:gd name="T48" fmla="*/ 4 w 164"/>
                <a:gd name="T49" fmla="*/ 70 h 180"/>
                <a:gd name="T50" fmla="*/ 13 w 164"/>
                <a:gd name="T51" fmla="*/ 49 h 180"/>
                <a:gd name="T52" fmla="*/ 25 w 164"/>
                <a:gd name="T53" fmla="*/ 29 h 180"/>
                <a:gd name="T54" fmla="*/ 25 w 164"/>
                <a:gd name="T55" fmla="*/ 16 h 180"/>
                <a:gd name="T56" fmla="*/ 25 w 164"/>
                <a:gd name="T57" fmla="*/ 8 h 180"/>
                <a:gd name="T58" fmla="*/ 29 w 164"/>
                <a:gd name="T59" fmla="*/ 4 h 180"/>
                <a:gd name="T60" fmla="*/ 37 w 164"/>
                <a:gd name="T61" fmla="*/ 4 h 180"/>
                <a:gd name="T62" fmla="*/ 49 w 164"/>
                <a:gd name="T63" fmla="*/ 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80">
                  <a:moveTo>
                    <a:pt x="49" y="8"/>
                  </a:moveTo>
                  <a:lnTo>
                    <a:pt x="53" y="12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2" y="20"/>
                  </a:lnTo>
                  <a:lnTo>
                    <a:pt x="58" y="29"/>
                  </a:lnTo>
                  <a:lnTo>
                    <a:pt x="58" y="37"/>
                  </a:lnTo>
                  <a:lnTo>
                    <a:pt x="53" y="41"/>
                  </a:lnTo>
                  <a:lnTo>
                    <a:pt x="49" y="49"/>
                  </a:lnTo>
                  <a:lnTo>
                    <a:pt x="41" y="57"/>
                  </a:lnTo>
                  <a:lnTo>
                    <a:pt x="33" y="65"/>
                  </a:lnTo>
                  <a:lnTo>
                    <a:pt x="25" y="78"/>
                  </a:lnTo>
                  <a:lnTo>
                    <a:pt x="53" y="90"/>
                  </a:lnTo>
                  <a:lnTo>
                    <a:pt x="78" y="98"/>
                  </a:lnTo>
                  <a:lnTo>
                    <a:pt x="98" y="110"/>
                  </a:lnTo>
                  <a:lnTo>
                    <a:pt x="119" y="119"/>
                  </a:lnTo>
                  <a:lnTo>
                    <a:pt x="131" y="123"/>
                  </a:lnTo>
                  <a:lnTo>
                    <a:pt x="143" y="131"/>
                  </a:lnTo>
                  <a:lnTo>
                    <a:pt x="152" y="135"/>
                  </a:lnTo>
                  <a:lnTo>
                    <a:pt x="156" y="139"/>
                  </a:lnTo>
                  <a:lnTo>
                    <a:pt x="160" y="143"/>
                  </a:lnTo>
                  <a:lnTo>
                    <a:pt x="164" y="147"/>
                  </a:lnTo>
                  <a:lnTo>
                    <a:pt x="164" y="155"/>
                  </a:lnTo>
                  <a:lnTo>
                    <a:pt x="164" y="164"/>
                  </a:lnTo>
                  <a:lnTo>
                    <a:pt x="164" y="172"/>
                  </a:lnTo>
                  <a:lnTo>
                    <a:pt x="160" y="176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2" y="180"/>
                  </a:lnTo>
                  <a:lnTo>
                    <a:pt x="143" y="176"/>
                  </a:lnTo>
                  <a:lnTo>
                    <a:pt x="135" y="172"/>
                  </a:lnTo>
                  <a:lnTo>
                    <a:pt x="127" y="164"/>
                  </a:lnTo>
                  <a:lnTo>
                    <a:pt x="123" y="160"/>
                  </a:lnTo>
                  <a:lnTo>
                    <a:pt x="115" y="155"/>
                  </a:lnTo>
                  <a:lnTo>
                    <a:pt x="111" y="151"/>
                  </a:lnTo>
                  <a:lnTo>
                    <a:pt x="98" y="143"/>
                  </a:lnTo>
                  <a:lnTo>
                    <a:pt x="90" y="139"/>
                  </a:lnTo>
                  <a:lnTo>
                    <a:pt x="78" y="131"/>
                  </a:lnTo>
                  <a:lnTo>
                    <a:pt x="66" y="123"/>
                  </a:lnTo>
                  <a:lnTo>
                    <a:pt x="53" y="119"/>
                  </a:lnTo>
                  <a:lnTo>
                    <a:pt x="41" y="110"/>
                  </a:lnTo>
                  <a:lnTo>
                    <a:pt x="33" y="106"/>
                  </a:lnTo>
                  <a:lnTo>
                    <a:pt x="21" y="98"/>
                  </a:lnTo>
                  <a:lnTo>
                    <a:pt x="13" y="94"/>
                  </a:lnTo>
                  <a:lnTo>
                    <a:pt x="8" y="90"/>
                  </a:lnTo>
                  <a:lnTo>
                    <a:pt x="4" y="86"/>
                  </a:lnTo>
                  <a:lnTo>
                    <a:pt x="0" y="86"/>
                  </a:lnTo>
                  <a:lnTo>
                    <a:pt x="0" y="82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8" y="61"/>
                  </a:lnTo>
                  <a:lnTo>
                    <a:pt x="13" y="49"/>
                  </a:lnTo>
                  <a:lnTo>
                    <a:pt x="21" y="37"/>
                  </a:lnTo>
                  <a:lnTo>
                    <a:pt x="25" y="29"/>
                  </a:lnTo>
                  <a:lnTo>
                    <a:pt x="25" y="20"/>
                  </a:lnTo>
                  <a:lnTo>
                    <a:pt x="25" y="16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3" y="0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9" y="8"/>
                  </a:lnTo>
                  <a:lnTo>
                    <a:pt x="49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4">
              <a:extLst>
                <a:ext uri="{FF2B5EF4-FFF2-40B4-BE49-F238E27FC236}">
                  <a16:creationId xmlns:a16="http://schemas.microsoft.com/office/drawing/2014/main" id="{47155A01-694A-4704-B65B-3EC330413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255" y="-4624087"/>
              <a:ext cx="1079136" cy="922847"/>
            </a:xfrm>
            <a:custGeom>
              <a:avLst/>
              <a:gdLst>
                <a:gd name="T0" fmla="*/ 69 w 176"/>
                <a:gd name="T1" fmla="*/ 140 h 148"/>
                <a:gd name="T2" fmla="*/ 45 w 176"/>
                <a:gd name="T3" fmla="*/ 144 h 148"/>
                <a:gd name="T4" fmla="*/ 24 w 176"/>
                <a:gd name="T5" fmla="*/ 148 h 148"/>
                <a:gd name="T6" fmla="*/ 16 w 176"/>
                <a:gd name="T7" fmla="*/ 148 h 148"/>
                <a:gd name="T8" fmla="*/ 8 w 176"/>
                <a:gd name="T9" fmla="*/ 148 h 148"/>
                <a:gd name="T10" fmla="*/ 4 w 176"/>
                <a:gd name="T11" fmla="*/ 148 h 148"/>
                <a:gd name="T12" fmla="*/ 0 w 176"/>
                <a:gd name="T13" fmla="*/ 148 h 148"/>
                <a:gd name="T14" fmla="*/ 0 w 176"/>
                <a:gd name="T15" fmla="*/ 144 h 148"/>
                <a:gd name="T16" fmla="*/ 0 w 176"/>
                <a:gd name="T17" fmla="*/ 140 h 148"/>
                <a:gd name="T18" fmla="*/ 4 w 176"/>
                <a:gd name="T19" fmla="*/ 135 h 148"/>
                <a:gd name="T20" fmla="*/ 8 w 176"/>
                <a:gd name="T21" fmla="*/ 135 h 148"/>
                <a:gd name="T22" fmla="*/ 12 w 176"/>
                <a:gd name="T23" fmla="*/ 135 h 148"/>
                <a:gd name="T24" fmla="*/ 20 w 176"/>
                <a:gd name="T25" fmla="*/ 131 h 148"/>
                <a:gd name="T26" fmla="*/ 33 w 176"/>
                <a:gd name="T27" fmla="*/ 127 h 148"/>
                <a:gd name="T28" fmla="*/ 45 w 176"/>
                <a:gd name="T29" fmla="*/ 119 h 148"/>
                <a:gd name="T30" fmla="*/ 61 w 176"/>
                <a:gd name="T31" fmla="*/ 115 h 148"/>
                <a:gd name="T32" fmla="*/ 73 w 176"/>
                <a:gd name="T33" fmla="*/ 107 h 148"/>
                <a:gd name="T34" fmla="*/ 86 w 176"/>
                <a:gd name="T35" fmla="*/ 99 h 148"/>
                <a:gd name="T36" fmla="*/ 94 w 176"/>
                <a:gd name="T37" fmla="*/ 95 h 148"/>
                <a:gd name="T38" fmla="*/ 102 w 176"/>
                <a:gd name="T39" fmla="*/ 86 h 148"/>
                <a:gd name="T40" fmla="*/ 110 w 176"/>
                <a:gd name="T41" fmla="*/ 78 h 148"/>
                <a:gd name="T42" fmla="*/ 123 w 176"/>
                <a:gd name="T43" fmla="*/ 62 h 148"/>
                <a:gd name="T44" fmla="*/ 127 w 176"/>
                <a:gd name="T45" fmla="*/ 54 h 148"/>
                <a:gd name="T46" fmla="*/ 131 w 176"/>
                <a:gd name="T47" fmla="*/ 50 h 148"/>
                <a:gd name="T48" fmla="*/ 135 w 176"/>
                <a:gd name="T49" fmla="*/ 33 h 148"/>
                <a:gd name="T50" fmla="*/ 139 w 176"/>
                <a:gd name="T51" fmla="*/ 25 h 148"/>
                <a:gd name="T52" fmla="*/ 139 w 176"/>
                <a:gd name="T53" fmla="*/ 17 h 148"/>
                <a:gd name="T54" fmla="*/ 139 w 176"/>
                <a:gd name="T55" fmla="*/ 13 h 148"/>
                <a:gd name="T56" fmla="*/ 139 w 176"/>
                <a:gd name="T57" fmla="*/ 9 h 148"/>
                <a:gd name="T58" fmla="*/ 139 w 176"/>
                <a:gd name="T59" fmla="*/ 5 h 148"/>
                <a:gd name="T60" fmla="*/ 139 w 176"/>
                <a:gd name="T61" fmla="*/ 0 h 148"/>
                <a:gd name="T62" fmla="*/ 143 w 176"/>
                <a:gd name="T63" fmla="*/ 0 h 148"/>
                <a:gd name="T64" fmla="*/ 147 w 176"/>
                <a:gd name="T65" fmla="*/ 0 h 148"/>
                <a:gd name="T66" fmla="*/ 151 w 176"/>
                <a:gd name="T67" fmla="*/ 0 h 148"/>
                <a:gd name="T68" fmla="*/ 155 w 176"/>
                <a:gd name="T69" fmla="*/ 0 h 148"/>
                <a:gd name="T70" fmla="*/ 159 w 176"/>
                <a:gd name="T71" fmla="*/ 5 h 148"/>
                <a:gd name="T72" fmla="*/ 168 w 176"/>
                <a:gd name="T73" fmla="*/ 13 h 148"/>
                <a:gd name="T74" fmla="*/ 172 w 176"/>
                <a:gd name="T75" fmla="*/ 13 h 148"/>
                <a:gd name="T76" fmla="*/ 172 w 176"/>
                <a:gd name="T77" fmla="*/ 21 h 148"/>
                <a:gd name="T78" fmla="*/ 176 w 176"/>
                <a:gd name="T79" fmla="*/ 25 h 148"/>
                <a:gd name="T80" fmla="*/ 172 w 176"/>
                <a:gd name="T81" fmla="*/ 29 h 148"/>
                <a:gd name="T82" fmla="*/ 172 w 176"/>
                <a:gd name="T83" fmla="*/ 37 h 148"/>
                <a:gd name="T84" fmla="*/ 163 w 176"/>
                <a:gd name="T85" fmla="*/ 50 h 148"/>
                <a:gd name="T86" fmla="*/ 155 w 176"/>
                <a:gd name="T87" fmla="*/ 62 h 148"/>
                <a:gd name="T88" fmla="*/ 147 w 176"/>
                <a:gd name="T89" fmla="*/ 78 h 148"/>
                <a:gd name="T90" fmla="*/ 139 w 176"/>
                <a:gd name="T91" fmla="*/ 90 h 148"/>
                <a:gd name="T92" fmla="*/ 127 w 176"/>
                <a:gd name="T93" fmla="*/ 103 h 148"/>
                <a:gd name="T94" fmla="*/ 114 w 176"/>
                <a:gd name="T95" fmla="*/ 111 h 148"/>
                <a:gd name="T96" fmla="*/ 102 w 176"/>
                <a:gd name="T97" fmla="*/ 119 h 148"/>
                <a:gd name="T98" fmla="*/ 90 w 176"/>
                <a:gd name="T99" fmla="*/ 127 h 148"/>
                <a:gd name="T100" fmla="*/ 82 w 176"/>
                <a:gd name="T101" fmla="*/ 131 h 148"/>
                <a:gd name="T102" fmla="*/ 69 w 176"/>
                <a:gd name="T103" fmla="*/ 140 h 148"/>
                <a:gd name="T104" fmla="*/ 69 w 176"/>
                <a:gd name="T105" fmla="*/ 14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6" h="148">
                  <a:moveTo>
                    <a:pt x="69" y="140"/>
                  </a:moveTo>
                  <a:lnTo>
                    <a:pt x="45" y="144"/>
                  </a:lnTo>
                  <a:lnTo>
                    <a:pt x="24" y="148"/>
                  </a:lnTo>
                  <a:lnTo>
                    <a:pt x="16" y="148"/>
                  </a:lnTo>
                  <a:lnTo>
                    <a:pt x="8" y="148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20" y="131"/>
                  </a:lnTo>
                  <a:lnTo>
                    <a:pt x="33" y="127"/>
                  </a:lnTo>
                  <a:lnTo>
                    <a:pt x="45" y="119"/>
                  </a:lnTo>
                  <a:lnTo>
                    <a:pt x="61" y="115"/>
                  </a:lnTo>
                  <a:lnTo>
                    <a:pt x="73" y="107"/>
                  </a:lnTo>
                  <a:lnTo>
                    <a:pt x="86" y="99"/>
                  </a:lnTo>
                  <a:lnTo>
                    <a:pt x="94" y="95"/>
                  </a:lnTo>
                  <a:lnTo>
                    <a:pt x="102" y="86"/>
                  </a:lnTo>
                  <a:lnTo>
                    <a:pt x="110" y="78"/>
                  </a:lnTo>
                  <a:lnTo>
                    <a:pt x="123" y="62"/>
                  </a:lnTo>
                  <a:lnTo>
                    <a:pt x="127" y="54"/>
                  </a:lnTo>
                  <a:lnTo>
                    <a:pt x="131" y="50"/>
                  </a:lnTo>
                  <a:lnTo>
                    <a:pt x="135" y="33"/>
                  </a:lnTo>
                  <a:lnTo>
                    <a:pt x="139" y="25"/>
                  </a:lnTo>
                  <a:lnTo>
                    <a:pt x="139" y="17"/>
                  </a:lnTo>
                  <a:lnTo>
                    <a:pt x="139" y="13"/>
                  </a:lnTo>
                  <a:lnTo>
                    <a:pt x="139" y="9"/>
                  </a:lnTo>
                  <a:lnTo>
                    <a:pt x="139" y="5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59" y="5"/>
                  </a:lnTo>
                  <a:lnTo>
                    <a:pt x="168" y="13"/>
                  </a:lnTo>
                  <a:lnTo>
                    <a:pt x="172" y="13"/>
                  </a:lnTo>
                  <a:lnTo>
                    <a:pt x="172" y="21"/>
                  </a:lnTo>
                  <a:lnTo>
                    <a:pt x="176" y="25"/>
                  </a:lnTo>
                  <a:lnTo>
                    <a:pt x="172" y="29"/>
                  </a:lnTo>
                  <a:lnTo>
                    <a:pt x="172" y="37"/>
                  </a:lnTo>
                  <a:lnTo>
                    <a:pt x="163" y="50"/>
                  </a:lnTo>
                  <a:lnTo>
                    <a:pt x="155" y="62"/>
                  </a:lnTo>
                  <a:lnTo>
                    <a:pt x="147" y="78"/>
                  </a:lnTo>
                  <a:lnTo>
                    <a:pt x="139" y="90"/>
                  </a:lnTo>
                  <a:lnTo>
                    <a:pt x="127" y="103"/>
                  </a:lnTo>
                  <a:lnTo>
                    <a:pt x="114" y="111"/>
                  </a:lnTo>
                  <a:lnTo>
                    <a:pt x="102" y="119"/>
                  </a:lnTo>
                  <a:lnTo>
                    <a:pt x="90" y="127"/>
                  </a:lnTo>
                  <a:lnTo>
                    <a:pt x="82" y="131"/>
                  </a:lnTo>
                  <a:lnTo>
                    <a:pt x="69" y="140"/>
                  </a:lnTo>
                  <a:lnTo>
                    <a:pt x="69" y="14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656237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53787B0B-4F12-41F6-855B-B77FB445A068}"/>
              </a:ext>
            </a:extLst>
          </p:cNvPr>
          <p:cNvGrpSpPr/>
          <p:nvPr/>
        </p:nvGrpSpPr>
        <p:grpSpPr>
          <a:xfrm>
            <a:off x="3189559" y="2441278"/>
            <a:ext cx="2197194" cy="2111903"/>
            <a:chOff x="1875918" y="4932822"/>
            <a:chExt cx="2197194" cy="2111903"/>
          </a:xfrm>
        </p:grpSpPr>
        <p:sp>
          <p:nvSpPr>
            <p:cNvPr id="3" name="Freeform 162">
              <a:extLst>
                <a:ext uri="{FF2B5EF4-FFF2-40B4-BE49-F238E27FC236}">
                  <a16:creationId xmlns:a16="http://schemas.microsoft.com/office/drawing/2014/main" id="{26CAE72B-4D8A-4912-AB9F-5E6FB6EC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368" y="4932822"/>
              <a:ext cx="454131" cy="357401"/>
            </a:xfrm>
            <a:custGeom>
              <a:avLst/>
              <a:gdLst>
                <a:gd name="T0" fmla="*/ 47 w 68"/>
                <a:gd name="T1" fmla="*/ 9 h 55"/>
                <a:gd name="T2" fmla="*/ 51 w 68"/>
                <a:gd name="T3" fmla="*/ 13 h 55"/>
                <a:gd name="T4" fmla="*/ 55 w 68"/>
                <a:gd name="T5" fmla="*/ 17 h 55"/>
                <a:gd name="T6" fmla="*/ 63 w 68"/>
                <a:gd name="T7" fmla="*/ 26 h 55"/>
                <a:gd name="T8" fmla="*/ 68 w 68"/>
                <a:gd name="T9" fmla="*/ 38 h 55"/>
                <a:gd name="T10" fmla="*/ 68 w 68"/>
                <a:gd name="T11" fmla="*/ 42 h 55"/>
                <a:gd name="T12" fmla="*/ 63 w 68"/>
                <a:gd name="T13" fmla="*/ 47 h 55"/>
                <a:gd name="T14" fmla="*/ 63 w 68"/>
                <a:gd name="T15" fmla="*/ 51 h 55"/>
                <a:gd name="T16" fmla="*/ 63 w 68"/>
                <a:gd name="T17" fmla="*/ 51 h 55"/>
                <a:gd name="T18" fmla="*/ 59 w 68"/>
                <a:gd name="T19" fmla="*/ 55 h 55"/>
                <a:gd name="T20" fmla="*/ 55 w 68"/>
                <a:gd name="T21" fmla="*/ 55 h 55"/>
                <a:gd name="T22" fmla="*/ 51 w 68"/>
                <a:gd name="T23" fmla="*/ 55 h 55"/>
                <a:gd name="T24" fmla="*/ 47 w 68"/>
                <a:gd name="T25" fmla="*/ 51 h 55"/>
                <a:gd name="T26" fmla="*/ 38 w 68"/>
                <a:gd name="T27" fmla="*/ 47 h 55"/>
                <a:gd name="T28" fmla="*/ 30 w 68"/>
                <a:gd name="T29" fmla="*/ 38 h 55"/>
                <a:gd name="T30" fmla="*/ 17 w 68"/>
                <a:gd name="T31" fmla="*/ 30 h 55"/>
                <a:gd name="T32" fmla="*/ 9 w 68"/>
                <a:gd name="T33" fmla="*/ 21 h 55"/>
                <a:gd name="T34" fmla="*/ 4 w 68"/>
                <a:gd name="T35" fmla="*/ 17 h 55"/>
                <a:gd name="T36" fmla="*/ 0 w 68"/>
                <a:gd name="T37" fmla="*/ 13 h 55"/>
                <a:gd name="T38" fmla="*/ 0 w 68"/>
                <a:gd name="T39" fmla="*/ 9 h 55"/>
                <a:gd name="T40" fmla="*/ 0 w 68"/>
                <a:gd name="T41" fmla="*/ 9 h 55"/>
                <a:gd name="T42" fmla="*/ 0 w 68"/>
                <a:gd name="T43" fmla="*/ 5 h 55"/>
                <a:gd name="T44" fmla="*/ 0 w 68"/>
                <a:gd name="T45" fmla="*/ 5 h 55"/>
                <a:gd name="T46" fmla="*/ 0 w 68"/>
                <a:gd name="T47" fmla="*/ 0 h 55"/>
                <a:gd name="T48" fmla="*/ 4 w 68"/>
                <a:gd name="T49" fmla="*/ 0 h 55"/>
                <a:gd name="T50" fmla="*/ 9 w 68"/>
                <a:gd name="T51" fmla="*/ 0 h 55"/>
                <a:gd name="T52" fmla="*/ 17 w 68"/>
                <a:gd name="T53" fmla="*/ 0 h 55"/>
                <a:gd name="T54" fmla="*/ 30 w 68"/>
                <a:gd name="T55" fmla="*/ 0 h 55"/>
                <a:gd name="T56" fmla="*/ 38 w 68"/>
                <a:gd name="T57" fmla="*/ 5 h 55"/>
                <a:gd name="T58" fmla="*/ 47 w 68"/>
                <a:gd name="T59" fmla="*/ 9 h 55"/>
                <a:gd name="T60" fmla="*/ 47 w 68"/>
                <a:gd name="T6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55">
                  <a:moveTo>
                    <a:pt x="47" y="9"/>
                  </a:moveTo>
                  <a:lnTo>
                    <a:pt x="51" y="13"/>
                  </a:lnTo>
                  <a:lnTo>
                    <a:pt x="55" y="17"/>
                  </a:lnTo>
                  <a:lnTo>
                    <a:pt x="63" y="26"/>
                  </a:lnTo>
                  <a:lnTo>
                    <a:pt x="68" y="38"/>
                  </a:lnTo>
                  <a:lnTo>
                    <a:pt x="68" y="42"/>
                  </a:lnTo>
                  <a:lnTo>
                    <a:pt x="63" y="47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59" y="55"/>
                  </a:lnTo>
                  <a:lnTo>
                    <a:pt x="55" y="55"/>
                  </a:lnTo>
                  <a:lnTo>
                    <a:pt x="51" y="55"/>
                  </a:lnTo>
                  <a:lnTo>
                    <a:pt x="47" y="51"/>
                  </a:lnTo>
                  <a:lnTo>
                    <a:pt x="38" y="47"/>
                  </a:lnTo>
                  <a:lnTo>
                    <a:pt x="30" y="38"/>
                  </a:lnTo>
                  <a:lnTo>
                    <a:pt x="17" y="30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38" y="5"/>
                  </a:lnTo>
                  <a:lnTo>
                    <a:pt x="47" y="9"/>
                  </a:lnTo>
                  <a:lnTo>
                    <a:pt x="47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63">
              <a:extLst>
                <a:ext uri="{FF2B5EF4-FFF2-40B4-BE49-F238E27FC236}">
                  <a16:creationId xmlns:a16="http://schemas.microsoft.com/office/drawing/2014/main" id="{A11489E8-2724-4A2A-A132-7A49F6E03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918" y="5426682"/>
              <a:ext cx="955012" cy="1312628"/>
            </a:xfrm>
            <a:custGeom>
              <a:avLst/>
              <a:gdLst>
                <a:gd name="T0" fmla="*/ 84 w 143"/>
                <a:gd name="T1" fmla="*/ 194 h 202"/>
                <a:gd name="T2" fmla="*/ 76 w 143"/>
                <a:gd name="T3" fmla="*/ 202 h 202"/>
                <a:gd name="T4" fmla="*/ 67 w 143"/>
                <a:gd name="T5" fmla="*/ 202 h 202"/>
                <a:gd name="T6" fmla="*/ 63 w 143"/>
                <a:gd name="T7" fmla="*/ 198 h 202"/>
                <a:gd name="T8" fmla="*/ 55 w 143"/>
                <a:gd name="T9" fmla="*/ 186 h 202"/>
                <a:gd name="T10" fmla="*/ 50 w 143"/>
                <a:gd name="T11" fmla="*/ 177 h 202"/>
                <a:gd name="T12" fmla="*/ 50 w 143"/>
                <a:gd name="T13" fmla="*/ 169 h 202"/>
                <a:gd name="T14" fmla="*/ 59 w 143"/>
                <a:gd name="T15" fmla="*/ 160 h 202"/>
                <a:gd name="T16" fmla="*/ 67 w 143"/>
                <a:gd name="T17" fmla="*/ 143 h 202"/>
                <a:gd name="T18" fmla="*/ 67 w 143"/>
                <a:gd name="T19" fmla="*/ 135 h 202"/>
                <a:gd name="T20" fmla="*/ 71 w 143"/>
                <a:gd name="T21" fmla="*/ 127 h 202"/>
                <a:gd name="T22" fmla="*/ 71 w 143"/>
                <a:gd name="T23" fmla="*/ 110 h 202"/>
                <a:gd name="T24" fmla="*/ 76 w 143"/>
                <a:gd name="T25" fmla="*/ 89 h 202"/>
                <a:gd name="T26" fmla="*/ 76 w 143"/>
                <a:gd name="T27" fmla="*/ 68 h 202"/>
                <a:gd name="T28" fmla="*/ 76 w 143"/>
                <a:gd name="T29" fmla="*/ 51 h 202"/>
                <a:gd name="T30" fmla="*/ 76 w 143"/>
                <a:gd name="T31" fmla="*/ 42 h 202"/>
                <a:gd name="T32" fmla="*/ 76 w 143"/>
                <a:gd name="T33" fmla="*/ 38 h 202"/>
                <a:gd name="T34" fmla="*/ 71 w 143"/>
                <a:gd name="T35" fmla="*/ 42 h 202"/>
                <a:gd name="T36" fmla="*/ 55 w 143"/>
                <a:gd name="T37" fmla="*/ 47 h 202"/>
                <a:gd name="T38" fmla="*/ 38 w 143"/>
                <a:gd name="T39" fmla="*/ 55 h 202"/>
                <a:gd name="T40" fmla="*/ 29 w 143"/>
                <a:gd name="T41" fmla="*/ 59 h 202"/>
                <a:gd name="T42" fmla="*/ 21 w 143"/>
                <a:gd name="T43" fmla="*/ 59 h 202"/>
                <a:gd name="T44" fmla="*/ 8 w 143"/>
                <a:gd name="T45" fmla="*/ 51 h 202"/>
                <a:gd name="T46" fmla="*/ 0 w 143"/>
                <a:gd name="T47" fmla="*/ 42 h 202"/>
                <a:gd name="T48" fmla="*/ 0 w 143"/>
                <a:gd name="T49" fmla="*/ 34 h 202"/>
                <a:gd name="T50" fmla="*/ 34 w 143"/>
                <a:gd name="T51" fmla="*/ 30 h 202"/>
                <a:gd name="T52" fmla="*/ 55 w 143"/>
                <a:gd name="T53" fmla="*/ 21 h 202"/>
                <a:gd name="T54" fmla="*/ 67 w 143"/>
                <a:gd name="T55" fmla="*/ 13 h 202"/>
                <a:gd name="T56" fmla="*/ 80 w 143"/>
                <a:gd name="T57" fmla="*/ 9 h 202"/>
                <a:gd name="T58" fmla="*/ 84 w 143"/>
                <a:gd name="T59" fmla="*/ 4 h 202"/>
                <a:gd name="T60" fmla="*/ 93 w 143"/>
                <a:gd name="T61" fmla="*/ 4 h 202"/>
                <a:gd name="T62" fmla="*/ 101 w 143"/>
                <a:gd name="T63" fmla="*/ 4 h 202"/>
                <a:gd name="T64" fmla="*/ 114 w 143"/>
                <a:gd name="T65" fmla="*/ 13 h 202"/>
                <a:gd name="T66" fmla="*/ 122 w 143"/>
                <a:gd name="T67" fmla="*/ 21 h 202"/>
                <a:gd name="T68" fmla="*/ 122 w 143"/>
                <a:gd name="T69" fmla="*/ 30 h 202"/>
                <a:gd name="T70" fmla="*/ 118 w 143"/>
                <a:gd name="T71" fmla="*/ 38 h 202"/>
                <a:gd name="T72" fmla="*/ 109 w 143"/>
                <a:gd name="T73" fmla="*/ 47 h 202"/>
                <a:gd name="T74" fmla="*/ 105 w 143"/>
                <a:gd name="T75" fmla="*/ 63 h 202"/>
                <a:gd name="T76" fmla="*/ 97 w 143"/>
                <a:gd name="T77" fmla="*/ 114 h 202"/>
                <a:gd name="T78" fmla="*/ 97 w 143"/>
                <a:gd name="T79" fmla="*/ 131 h 202"/>
                <a:gd name="T80" fmla="*/ 97 w 143"/>
                <a:gd name="T81" fmla="*/ 139 h 202"/>
                <a:gd name="T82" fmla="*/ 101 w 143"/>
                <a:gd name="T83" fmla="*/ 135 h 202"/>
                <a:gd name="T84" fmla="*/ 118 w 143"/>
                <a:gd name="T85" fmla="*/ 122 h 202"/>
                <a:gd name="T86" fmla="*/ 135 w 143"/>
                <a:gd name="T87" fmla="*/ 114 h 202"/>
                <a:gd name="T88" fmla="*/ 143 w 143"/>
                <a:gd name="T89" fmla="*/ 114 h 202"/>
                <a:gd name="T90" fmla="*/ 143 w 143"/>
                <a:gd name="T91" fmla="*/ 122 h 202"/>
                <a:gd name="T92" fmla="*/ 122 w 143"/>
                <a:gd name="T93" fmla="*/ 148 h 202"/>
                <a:gd name="T94" fmla="*/ 97 w 143"/>
                <a:gd name="T95" fmla="*/ 173 h 202"/>
                <a:gd name="T96" fmla="*/ 84 w 143"/>
                <a:gd name="T97" fmla="*/ 19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3" h="202">
                  <a:moveTo>
                    <a:pt x="84" y="190"/>
                  </a:moveTo>
                  <a:lnTo>
                    <a:pt x="84" y="194"/>
                  </a:lnTo>
                  <a:lnTo>
                    <a:pt x="80" y="198"/>
                  </a:lnTo>
                  <a:lnTo>
                    <a:pt x="76" y="202"/>
                  </a:lnTo>
                  <a:lnTo>
                    <a:pt x="71" y="202"/>
                  </a:lnTo>
                  <a:lnTo>
                    <a:pt x="67" y="202"/>
                  </a:lnTo>
                  <a:lnTo>
                    <a:pt x="67" y="202"/>
                  </a:lnTo>
                  <a:lnTo>
                    <a:pt x="63" y="198"/>
                  </a:lnTo>
                  <a:lnTo>
                    <a:pt x="59" y="190"/>
                  </a:lnTo>
                  <a:lnTo>
                    <a:pt x="55" y="186"/>
                  </a:lnTo>
                  <a:lnTo>
                    <a:pt x="55" y="181"/>
                  </a:lnTo>
                  <a:lnTo>
                    <a:pt x="50" y="177"/>
                  </a:lnTo>
                  <a:lnTo>
                    <a:pt x="50" y="173"/>
                  </a:lnTo>
                  <a:lnTo>
                    <a:pt x="50" y="169"/>
                  </a:lnTo>
                  <a:lnTo>
                    <a:pt x="55" y="169"/>
                  </a:lnTo>
                  <a:lnTo>
                    <a:pt x="59" y="160"/>
                  </a:lnTo>
                  <a:lnTo>
                    <a:pt x="63" y="152"/>
                  </a:lnTo>
                  <a:lnTo>
                    <a:pt x="67" y="143"/>
                  </a:lnTo>
                  <a:lnTo>
                    <a:pt x="67" y="139"/>
                  </a:lnTo>
                  <a:lnTo>
                    <a:pt x="67" y="135"/>
                  </a:lnTo>
                  <a:lnTo>
                    <a:pt x="67" y="131"/>
                  </a:lnTo>
                  <a:lnTo>
                    <a:pt x="71" y="127"/>
                  </a:lnTo>
                  <a:lnTo>
                    <a:pt x="71" y="118"/>
                  </a:lnTo>
                  <a:lnTo>
                    <a:pt x="71" y="110"/>
                  </a:lnTo>
                  <a:lnTo>
                    <a:pt x="71" y="97"/>
                  </a:lnTo>
                  <a:lnTo>
                    <a:pt x="76" y="89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59"/>
                  </a:lnTo>
                  <a:lnTo>
                    <a:pt x="76" y="51"/>
                  </a:lnTo>
                  <a:lnTo>
                    <a:pt x="76" y="47"/>
                  </a:lnTo>
                  <a:lnTo>
                    <a:pt x="76" y="42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1" y="42"/>
                  </a:lnTo>
                  <a:lnTo>
                    <a:pt x="63" y="42"/>
                  </a:lnTo>
                  <a:lnTo>
                    <a:pt x="55" y="47"/>
                  </a:lnTo>
                  <a:lnTo>
                    <a:pt x="46" y="51"/>
                  </a:lnTo>
                  <a:lnTo>
                    <a:pt x="38" y="55"/>
                  </a:lnTo>
                  <a:lnTo>
                    <a:pt x="34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4" y="47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17" y="30"/>
                  </a:lnTo>
                  <a:lnTo>
                    <a:pt x="34" y="30"/>
                  </a:lnTo>
                  <a:lnTo>
                    <a:pt x="46" y="25"/>
                  </a:lnTo>
                  <a:lnTo>
                    <a:pt x="55" y="21"/>
                  </a:lnTo>
                  <a:lnTo>
                    <a:pt x="63" y="17"/>
                  </a:lnTo>
                  <a:lnTo>
                    <a:pt x="67" y="13"/>
                  </a:lnTo>
                  <a:lnTo>
                    <a:pt x="76" y="13"/>
                  </a:lnTo>
                  <a:lnTo>
                    <a:pt x="80" y="9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3" y="4"/>
                  </a:lnTo>
                  <a:lnTo>
                    <a:pt x="97" y="4"/>
                  </a:lnTo>
                  <a:lnTo>
                    <a:pt x="101" y="4"/>
                  </a:lnTo>
                  <a:lnTo>
                    <a:pt x="109" y="9"/>
                  </a:lnTo>
                  <a:lnTo>
                    <a:pt x="114" y="13"/>
                  </a:lnTo>
                  <a:lnTo>
                    <a:pt x="118" y="17"/>
                  </a:lnTo>
                  <a:lnTo>
                    <a:pt x="122" y="21"/>
                  </a:lnTo>
                  <a:lnTo>
                    <a:pt x="122" y="25"/>
                  </a:lnTo>
                  <a:lnTo>
                    <a:pt x="122" y="30"/>
                  </a:lnTo>
                  <a:lnTo>
                    <a:pt x="118" y="34"/>
                  </a:lnTo>
                  <a:lnTo>
                    <a:pt x="118" y="38"/>
                  </a:lnTo>
                  <a:lnTo>
                    <a:pt x="114" y="42"/>
                  </a:lnTo>
                  <a:lnTo>
                    <a:pt x="109" y="47"/>
                  </a:lnTo>
                  <a:lnTo>
                    <a:pt x="105" y="55"/>
                  </a:lnTo>
                  <a:lnTo>
                    <a:pt x="105" y="63"/>
                  </a:lnTo>
                  <a:lnTo>
                    <a:pt x="101" y="89"/>
                  </a:lnTo>
                  <a:lnTo>
                    <a:pt x="97" y="114"/>
                  </a:lnTo>
                  <a:lnTo>
                    <a:pt x="97" y="127"/>
                  </a:lnTo>
                  <a:lnTo>
                    <a:pt x="97" y="131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101" y="135"/>
                  </a:lnTo>
                  <a:lnTo>
                    <a:pt x="109" y="131"/>
                  </a:lnTo>
                  <a:lnTo>
                    <a:pt x="118" y="122"/>
                  </a:lnTo>
                  <a:lnTo>
                    <a:pt x="126" y="118"/>
                  </a:lnTo>
                  <a:lnTo>
                    <a:pt x="135" y="114"/>
                  </a:lnTo>
                  <a:lnTo>
                    <a:pt x="139" y="110"/>
                  </a:lnTo>
                  <a:lnTo>
                    <a:pt x="143" y="114"/>
                  </a:lnTo>
                  <a:lnTo>
                    <a:pt x="143" y="118"/>
                  </a:lnTo>
                  <a:lnTo>
                    <a:pt x="143" y="122"/>
                  </a:lnTo>
                  <a:lnTo>
                    <a:pt x="135" y="135"/>
                  </a:lnTo>
                  <a:lnTo>
                    <a:pt x="122" y="148"/>
                  </a:lnTo>
                  <a:lnTo>
                    <a:pt x="109" y="160"/>
                  </a:lnTo>
                  <a:lnTo>
                    <a:pt x="97" y="173"/>
                  </a:lnTo>
                  <a:lnTo>
                    <a:pt x="88" y="181"/>
                  </a:lnTo>
                  <a:lnTo>
                    <a:pt x="84" y="190"/>
                  </a:lnTo>
                  <a:lnTo>
                    <a:pt x="84" y="19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64">
              <a:extLst>
                <a:ext uri="{FF2B5EF4-FFF2-40B4-BE49-F238E27FC236}">
                  <a16:creationId xmlns:a16="http://schemas.microsoft.com/office/drawing/2014/main" id="{20FF6957-C944-4031-A668-5EC757428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888" y="5043293"/>
              <a:ext cx="1075224" cy="2001432"/>
            </a:xfrm>
            <a:custGeom>
              <a:avLst/>
              <a:gdLst>
                <a:gd name="T0" fmla="*/ 114 w 161"/>
                <a:gd name="T1" fmla="*/ 249 h 308"/>
                <a:gd name="T2" fmla="*/ 118 w 161"/>
                <a:gd name="T3" fmla="*/ 240 h 308"/>
                <a:gd name="T4" fmla="*/ 123 w 161"/>
                <a:gd name="T5" fmla="*/ 224 h 308"/>
                <a:gd name="T6" fmla="*/ 123 w 161"/>
                <a:gd name="T7" fmla="*/ 202 h 308"/>
                <a:gd name="T8" fmla="*/ 123 w 161"/>
                <a:gd name="T9" fmla="*/ 173 h 308"/>
                <a:gd name="T10" fmla="*/ 123 w 161"/>
                <a:gd name="T11" fmla="*/ 127 h 308"/>
                <a:gd name="T12" fmla="*/ 118 w 161"/>
                <a:gd name="T13" fmla="*/ 84 h 308"/>
                <a:gd name="T14" fmla="*/ 118 w 161"/>
                <a:gd name="T15" fmla="*/ 59 h 308"/>
                <a:gd name="T16" fmla="*/ 118 w 161"/>
                <a:gd name="T17" fmla="*/ 47 h 308"/>
                <a:gd name="T18" fmla="*/ 114 w 161"/>
                <a:gd name="T19" fmla="*/ 38 h 308"/>
                <a:gd name="T20" fmla="*/ 110 w 161"/>
                <a:gd name="T21" fmla="*/ 34 h 308"/>
                <a:gd name="T22" fmla="*/ 97 w 161"/>
                <a:gd name="T23" fmla="*/ 34 h 308"/>
                <a:gd name="T24" fmla="*/ 80 w 161"/>
                <a:gd name="T25" fmla="*/ 38 h 308"/>
                <a:gd name="T26" fmla="*/ 64 w 161"/>
                <a:gd name="T27" fmla="*/ 38 h 308"/>
                <a:gd name="T28" fmla="*/ 43 w 161"/>
                <a:gd name="T29" fmla="*/ 42 h 308"/>
                <a:gd name="T30" fmla="*/ 30 w 161"/>
                <a:gd name="T31" fmla="*/ 47 h 308"/>
                <a:gd name="T32" fmla="*/ 21 w 161"/>
                <a:gd name="T33" fmla="*/ 47 h 308"/>
                <a:gd name="T34" fmla="*/ 13 w 161"/>
                <a:gd name="T35" fmla="*/ 38 h 308"/>
                <a:gd name="T36" fmla="*/ 5 w 161"/>
                <a:gd name="T37" fmla="*/ 30 h 308"/>
                <a:gd name="T38" fmla="*/ 0 w 161"/>
                <a:gd name="T39" fmla="*/ 21 h 308"/>
                <a:gd name="T40" fmla="*/ 26 w 161"/>
                <a:gd name="T41" fmla="*/ 21 h 308"/>
                <a:gd name="T42" fmla="*/ 51 w 161"/>
                <a:gd name="T43" fmla="*/ 17 h 308"/>
                <a:gd name="T44" fmla="*/ 68 w 161"/>
                <a:gd name="T45" fmla="*/ 17 h 308"/>
                <a:gd name="T46" fmla="*/ 80 w 161"/>
                <a:gd name="T47" fmla="*/ 13 h 308"/>
                <a:gd name="T48" fmla="*/ 97 w 161"/>
                <a:gd name="T49" fmla="*/ 13 h 308"/>
                <a:gd name="T50" fmla="*/ 106 w 161"/>
                <a:gd name="T51" fmla="*/ 4 h 308"/>
                <a:gd name="T52" fmla="*/ 123 w 161"/>
                <a:gd name="T53" fmla="*/ 0 h 308"/>
                <a:gd name="T54" fmla="*/ 127 w 161"/>
                <a:gd name="T55" fmla="*/ 4 h 308"/>
                <a:gd name="T56" fmla="*/ 144 w 161"/>
                <a:gd name="T57" fmla="*/ 13 h 308"/>
                <a:gd name="T58" fmla="*/ 156 w 161"/>
                <a:gd name="T59" fmla="*/ 21 h 308"/>
                <a:gd name="T60" fmla="*/ 161 w 161"/>
                <a:gd name="T61" fmla="*/ 30 h 308"/>
                <a:gd name="T62" fmla="*/ 156 w 161"/>
                <a:gd name="T63" fmla="*/ 38 h 308"/>
                <a:gd name="T64" fmla="*/ 148 w 161"/>
                <a:gd name="T65" fmla="*/ 47 h 308"/>
                <a:gd name="T66" fmla="*/ 148 w 161"/>
                <a:gd name="T67" fmla="*/ 55 h 308"/>
                <a:gd name="T68" fmla="*/ 148 w 161"/>
                <a:gd name="T69" fmla="*/ 68 h 308"/>
                <a:gd name="T70" fmla="*/ 148 w 161"/>
                <a:gd name="T71" fmla="*/ 84 h 308"/>
                <a:gd name="T72" fmla="*/ 148 w 161"/>
                <a:gd name="T73" fmla="*/ 114 h 308"/>
                <a:gd name="T74" fmla="*/ 152 w 161"/>
                <a:gd name="T75" fmla="*/ 148 h 308"/>
                <a:gd name="T76" fmla="*/ 152 w 161"/>
                <a:gd name="T77" fmla="*/ 177 h 308"/>
                <a:gd name="T78" fmla="*/ 152 w 161"/>
                <a:gd name="T79" fmla="*/ 198 h 308"/>
                <a:gd name="T80" fmla="*/ 152 w 161"/>
                <a:gd name="T81" fmla="*/ 219 h 308"/>
                <a:gd name="T82" fmla="*/ 148 w 161"/>
                <a:gd name="T83" fmla="*/ 249 h 308"/>
                <a:gd name="T84" fmla="*/ 144 w 161"/>
                <a:gd name="T85" fmla="*/ 270 h 308"/>
                <a:gd name="T86" fmla="*/ 139 w 161"/>
                <a:gd name="T87" fmla="*/ 287 h 308"/>
                <a:gd name="T88" fmla="*/ 131 w 161"/>
                <a:gd name="T89" fmla="*/ 299 h 308"/>
                <a:gd name="T90" fmla="*/ 123 w 161"/>
                <a:gd name="T91" fmla="*/ 304 h 308"/>
                <a:gd name="T92" fmla="*/ 114 w 161"/>
                <a:gd name="T93" fmla="*/ 304 h 308"/>
                <a:gd name="T94" fmla="*/ 110 w 161"/>
                <a:gd name="T95" fmla="*/ 299 h 308"/>
                <a:gd name="T96" fmla="*/ 102 w 161"/>
                <a:gd name="T97" fmla="*/ 287 h 308"/>
                <a:gd name="T98" fmla="*/ 93 w 161"/>
                <a:gd name="T99" fmla="*/ 274 h 308"/>
                <a:gd name="T100" fmla="*/ 76 w 161"/>
                <a:gd name="T101" fmla="*/ 261 h 308"/>
                <a:gd name="T102" fmla="*/ 64 w 161"/>
                <a:gd name="T103" fmla="*/ 253 h 308"/>
                <a:gd name="T104" fmla="*/ 68 w 161"/>
                <a:gd name="T105" fmla="*/ 249 h 308"/>
                <a:gd name="T106" fmla="*/ 80 w 161"/>
                <a:gd name="T107" fmla="*/ 249 h 308"/>
                <a:gd name="T108" fmla="*/ 97 w 161"/>
                <a:gd name="T109" fmla="*/ 249 h 308"/>
                <a:gd name="T110" fmla="*/ 110 w 161"/>
                <a:gd name="T111" fmla="*/ 249 h 308"/>
                <a:gd name="T112" fmla="*/ 110 w 161"/>
                <a:gd name="T113" fmla="*/ 24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" h="308">
                  <a:moveTo>
                    <a:pt x="110" y="249"/>
                  </a:moveTo>
                  <a:lnTo>
                    <a:pt x="114" y="249"/>
                  </a:lnTo>
                  <a:lnTo>
                    <a:pt x="114" y="245"/>
                  </a:lnTo>
                  <a:lnTo>
                    <a:pt x="118" y="240"/>
                  </a:lnTo>
                  <a:lnTo>
                    <a:pt x="118" y="232"/>
                  </a:lnTo>
                  <a:lnTo>
                    <a:pt x="123" y="224"/>
                  </a:lnTo>
                  <a:lnTo>
                    <a:pt x="123" y="215"/>
                  </a:lnTo>
                  <a:lnTo>
                    <a:pt x="123" y="202"/>
                  </a:lnTo>
                  <a:lnTo>
                    <a:pt x="123" y="190"/>
                  </a:lnTo>
                  <a:lnTo>
                    <a:pt x="123" y="173"/>
                  </a:lnTo>
                  <a:lnTo>
                    <a:pt x="123" y="152"/>
                  </a:lnTo>
                  <a:lnTo>
                    <a:pt x="123" y="127"/>
                  </a:lnTo>
                  <a:lnTo>
                    <a:pt x="123" y="97"/>
                  </a:lnTo>
                  <a:lnTo>
                    <a:pt x="118" y="84"/>
                  </a:lnTo>
                  <a:lnTo>
                    <a:pt x="118" y="72"/>
                  </a:lnTo>
                  <a:lnTo>
                    <a:pt x="118" y="59"/>
                  </a:lnTo>
                  <a:lnTo>
                    <a:pt x="118" y="51"/>
                  </a:lnTo>
                  <a:lnTo>
                    <a:pt x="118" y="47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4"/>
                  </a:lnTo>
                  <a:lnTo>
                    <a:pt x="110" y="34"/>
                  </a:lnTo>
                  <a:lnTo>
                    <a:pt x="106" y="34"/>
                  </a:lnTo>
                  <a:lnTo>
                    <a:pt x="97" y="34"/>
                  </a:lnTo>
                  <a:lnTo>
                    <a:pt x="89" y="34"/>
                  </a:lnTo>
                  <a:lnTo>
                    <a:pt x="80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5" y="42"/>
                  </a:lnTo>
                  <a:lnTo>
                    <a:pt x="43" y="42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6" y="47"/>
                  </a:lnTo>
                  <a:lnTo>
                    <a:pt x="21" y="47"/>
                  </a:lnTo>
                  <a:lnTo>
                    <a:pt x="17" y="42"/>
                  </a:lnTo>
                  <a:lnTo>
                    <a:pt x="13" y="38"/>
                  </a:lnTo>
                  <a:lnTo>
                    <a:pt x="5" y="34"/>
                  </a:lnTo>
                  <a:lnTo>
                    <a:pt x="5" y="30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26" y="21"/>
                  </a:lnTo>
                  <a:lnTo>
                    <a:pt x="38" y="21"/>
                  </a:lnTo>
                  <a:lnTo>
                    <a:pt x="51" y="17"/>
                  </a:lnTo>
                  <a:lnTo>
                    <a:pt x="59" y="17"/>
                  </a:lnTo>
                  <a:lnTo>
                    <a:pt x="68" y="17"/>
                  </a:lnTo>
                  <a:lnTo>
                    <a:pt x="76" y="17"/>
                  </a:lnTo>
                  <a:lnTo>
                    <a:pt x="80" y="13"/>
                  </a:lnTo>
                  <a:lnTo>
                    <a:pt x="89" y="13"/>
                  </a:lnTo>
                  <a:lnTo>
                    <a:pt x="97" y="13"/>
                  </a:lnTo>
                  <a:lnTo>
                    <a:pt x="102" y="9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3" y="0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5" y="9"/>
                  </a:lnTo>
                  <a:lnTo>
                    <a:pt x="144" y="13"/>
                  </a:lnTo>
                  <a:lnTo>
                    <a:pt x="148" y="17"/>
                  </a:lnTo>
                  <a:lnTo>
                    <a:pt x="156" y="21"/>
                  </a:lnTo>
                  <a:lnTo>
                    <a:pt x="156" y="25"/>
                  </a:lnTo>
                  <a:lnTo>
                    <a:pt x="161" y="30"/>
                  </a:lnTo>
                  <a:lnTo>
                    <a:pt x="156" y="34"/>
                  </a:lnTo>
                  <a:lnTo>
                    <a:pt x="156" y="38"/>
                  </a:lnTo>
                  <a:lnTo>
                    <a:pt x="152" y="38"/>
                  </a:lnTo>
                  <a:lnTo>
                    <a:pt x="148" y="47"/>
                  </a:lnTo>
                  <a:lnTo>
                    <a:pt x="148" y="51"/>
                  </a:lnTo>
                  <a:lnTo>
                    <a:pt x="148" y="55"/>
                  </a:lnTo>
                  <a:lnTo>
                    <a:pt x="148" y="59"/>
                  </a:lnTo>
                  <a:lnTo>
                    <a:pt x="148" y="68"/>
                  </a:lnTo>
                  <a:lnTo>
                    <a:pt x="148" y="76"/>
                  </a:lnTo>
                  <a:lnTo>
                    <a:pt x="148" y="84"/>
                  </a:lnTo>
                  <a:lnTo>
                    <a:pt x="148" y="97"/>
                  </a:lnTo>
                  <a:lnTo>
                    <a:pt x="148" y="114"/>
                  </a:lnTo>
                  <a:lnTo>
                    <a:pt x="148" y="131"/>
                  </a:lnTo>
                  <a:lnTo>
                    <a:pt x="152" y="148"/>
                  </a:lnTo>
                  <a:lnTo>
                    <a:pt x="152" y="160"/>
                  </a:lnTo>
                  <a:lnTo>
                    <a:pt x="152" y="177"/>
                  </a:lnTo>
                  <a:lnTo>
                    <a:pt x="152" y="190"/>
                  </a:lnTo>
                  <a:lnTo>
                    <a:pt x="152" y="198"/>
                  </a:lnTo>
                  <a:lnTo>
                    <a:pt x="152" y="211"/>
                  </a:lnTo>
                  <a:lnTo>
                    <a:pt x="152" y="219"/>
                  </a:lnTo>
                  <a:lnTo>
                    <a:pt x="152" y="228"/>
                  </a:lnTo>
                  <a:lnTo>
                    <a:pt x="148" y="249"/>
                  </a:lnTo>
                  <a:lnTo>
                    <a:pt x="148" y="261"/>
                  </a:lnTo>
                  <a:lnTo>
                    <a:pt x="144" y="270"/>
                  </a:lnTo>
                  <a:lnTo>
                    <a:pt x="144" y="278"/>
                  </a:lnTo>
                  <a:lnTo>
                    <a:pt x="139" y="287"/>
                  </a:lnTo>
                  <a:lnTo>
                    <a:pt x="135" y="295"/>
                  </a:lnTo>
                  <a:lnTo>
                    <a:pt x="131" y="299"/>
                  </a:lnTo>
                  <a:lnTo>
                    <a:pt x="127" y="304"/>
                  </a:lnTo>
                  <a:lnTo>
                    <a:pt x="123" y="304"/>
                  </a:lnTo>
                  <a:lnTo>
                    <a:pt x="118" y="308"/>
                  </a:lnTo>
                  <a:lnTo>
                    <a:pt x="114" y="304"/>
                  </a:lnTo>
                  <a:lnTo>
                    <a:pt x="110" y="304"/>
                  </a:lnTo>
                  <a:lnTo>
                    <a:pt x="110" y="299"/>
                  </a:lnTo>
                  <a:lnTo>
                    <a:pt x="106" y="295"/>
                  </a:lnTo>
                  <a:lnTo>
                    <a:pt x="102" y="287"/>
                  </a:lnTo>
                  <a:lnTo>
                    <a:pt x="97" y="283"/>
                  </a:lnTo>
                  <a:lnTo>
                    <a:pt x="93" y="274"/>
                  </a:lnTo>
                  <a:lnTo>
                    <a:pt x="85" y="270"/>
                  </a:lnTo>
                  <a:lnTo>
                    <a:pt x="76" y="261"/>
                  </a:lnTo>
                  <a:lnTo>
                    <a:pt x="68" y="257"/>
                  </a:lnTo>
                  <a:lnTo>
                    <a:pt x="64" y="253"/>
                  </a:lnTo>
                  <a:lnTo>
                    <a:pt x="64" y="249"/>
                  </a:lnTo>
                  <a:lnTo>
                    <a:pt x="68" y="249"/>
                  </a:lnTo>
                  <a:lnTo>
                    <a:pt x="72" y="245"/>
                  </a:lnTo>
                  <a:lnTo>
                    <a:pt x="80" y="249"/>
                  </a:lnTo>
                  <a:lnTo>
                    <a:pt x="89" y="249"/>
                  </a:lnTo>
                  <a:lnTo>
                    <a:pt x="97" y="249"/>
                  </a:lnTo>
                  <a:lnTo>
                    <a:pt x="106" y="253"/>
                  </a:lnTo>
                  <a:lnTo>
                    <a:pt x="110" y="249"/>
                  </a:lnTo>
                  <a:lnTo>
                    <a:pt x="110" y="249"/>
                  </a:lnTo>
                  <a:lnTo>
                    <a:pt x="110" y="24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65">
              <a:extLst>
                <a:ext uri="{FF2B5EF4-FFF2-40B4-BE49-F238E27FC236}">
                  <a16:creationId xmlns:a16="http://schemas.microsoft.com/office/drawing/2014/main" id="{57950DDA-1352-47A4-951B-6373BED7E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461" y="5452675"/>
              <a:ext cx="647806" cy="220937"/>
            </a:xfrm>
            <a:custGeom>
              <a:avLst/>
              <a:gdLst>
                <a:gd name="T0" fmla="*/ 0 w 97"/>
                <a:gd name="T1" fmla="*/ 21 h 34"/>
                <a:gd name="T2" fmla="*/ 0 w 97"/>
                <a:gd name="T3" fmla="*/ 17 h 34"/>
                <a:gd name="T4" fmla="*/ 0 w 97"/>
                <a:gd name="T5" fmla="*/ 17 h 34"/>
                <a:gd name="T6" fmla="*/ 0 w 97"/>
                <a:gd name="T7" fmla="*/ 13 h 34"/>
                <a:gd name="T8" fmla="*/ 4 w 97"/>
                <a:gd name="T9" fmla="*/ 13 h 34"/>
                <a:gd name="T10" fmla="*/ 13 w 97"/>
                <a:gd name="T11" fmla="*/ 13 h 34"/>
                <a:gd name="T12" fmla="*/ 25 w 97"/>
                <a:gd name="T13" fmla="*/ 9 h 34"/>
                <a:gd name="T14" fmla="*/ 38 w 97"/>
                <a:gd name="T15" fmla="*/ 9 h 34"/>
                <a:gd name="T16" fmla="*/ 51 w 97"/>
                <a:gd name="T17" fmla="*/ 5 h 34"/>
                <a:gd name="T18" fmla="*/ 59 w 97"/>
                <a:gd name="T19" fmla="*/ 5 h 34"/>
                <a:gd name="T20" fmla="*/ 67 w 97"/>
                <a:gd name="T21" fmla="*/ 5 h 34"/>
                <a:gd name="T22" fmla="*/ 72 w 97"/>
                <a:gd name="T23" fmla="*/ 0 h 34"/>
                <a:gd name="T24" fmla="*/ 72 w 97"/>
                <a:gd name="T25" fmla="*/ 5 h 34"/>
                <a:gd name="T26" fmla="*/ 76 w 97"/>
                <a:gd name="T27" fmla="*/ 5 h 34"/>
                <a:gd name="T28" fmla="*/ 80 w 97"/>
                <a:gd name="T29" fmla="*/ 5 h 34"/>
                <a:gd name="T30" fmla="*/ 84 w 97"/>
                <a:gd name="T31" fmla="*/ 9 h 34"/>
                <a:gd name="T32" fmla="*/ 88 w 97"/>
                <a:gd name="T33" fmla="*/ 9 h 34"/>
                <a:gd name="T34" fmla="*/ 93 w 97"/>
                <a:gd name="T35" fmla="*/ 13 h 34"/>
                <a:gd name="T36" fmla="*/ 97 w 97"/>
                <a:gd name="T37" fmla="*/ 17 h 34"/>
                <a:gd name="T38" fmla="*/ 97 w 97"/>
                <a:gd name="T39" fmla="*/ 17 h 34"/>
                <a:gd name="T40" fmla="*/ 93 w 97"/>
                <a:gd name="T41" fmla="*/ 21 h 34"/>
                <a:gd name="T42" fmla="*/ 88 w 97"/>
                <a:gd name="T43" fmla="*/ 26 h 34"/>
                <a:gd name="T44" fmla="*/ 80 w 97"/>
                <a:gd name="T45" fmla="*/ 30 h 34"/>
                <a:gd name="T46" fmla="*/ 67 w 97"/>
                <a:gd name="T47" fmla="*/ 30 h 34"/>
                <a:gd name="T48" fmla="*/ 55 w 97"/>
                <a:gd name="T49" fmla="*/ 30 h 34"/>
                <a:gd name="T50" fmla="*/ 42 w 97"/>
                <a:gd name="T51" fmla="*/ 34 h 34"/>
                <a:gd name="T52" fmla="*/ 34 w 97"/>
                <a:gd name="T53" fmla="*/ 34 h 34"/>
                <a:gd name="T54" fmla="*/ 25 w 97"/>
                <a:gd name="T55" fmla="*/ 34 h 34"/>
                <a:gd name="T56" fmla="*/ 21 w 97"/>
                <a:gd name="T57" fmla="*/ 34 h 34"/>
                <a:gd name="T58" fmla="*/ 17 w 97"/>
                <a:gd name="T59" fmla="*/ 34 h 34"/>
                <a:gd name="T60" fmla="*/ 8 w 97"/>
                <a:gd name="T61" fmla="*/ 30 h 34"/>
                <a:gd name="T62" fmla="*/ 4 w 97"/>
                <a:gd name="T63" fmla="*/ 26 h 34"/>
                <a:gd name="T64" fmla="*/ 0 w 97"/>
                <a:gd name="T65" fmla="*/ 21 h 34"/>
                <a:gd name="T66" fmla="*/ 0 w 97"/>
                <a:gd name="T67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" h="34">
                  <a:moveTo>
                    <a:pt x="0" y="21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13" y="13"/>
                  </a:lnTo>
                  <a:lnTo>
                    <a:pt x="25" y="9"/>
                  </a:lnTo>
                  <a:lnTo>
                    <a:pt x="38" y="9"/>
                  </a:lnTo>
                  <a:lnTo>
                    <a:pt x="51" y="5"/>
                  </a:lnTo>
                  <a:lnTo>
                    <a:pt x="59" y="5"/>
                  </a:lnTo>
                  <a:lnTo>
                    <a:pt x="67" y="5"/>
                  </a:lnTo>
                  <a:lnTo>
                    <a:pt x="72" y="0"/>
                  </a:lnTo>
                  <a:lnTo>
                    <a:pt x="72" y="5"/>
                  </a:lnTo>
                  <a:lnTo>
                    <a:pt x="76" y="5"/>
                  </a:lnTo>
                  <a:lnTo>
                    <a:pt x="80" y="5"/>
                  </a:lnTo>
                  <a:lnTo>
                    <a:pt x="84" y="9"/>
                  </a:lnTo>
                  <a:lnTo>
                    <a:pt x="88" y="9"/>
                  </a:lnTo>
                  <a:lnTo>
                    <a:pt x="93" y="13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3" y="21"/>
                  </a:lnTo>
                  <a:lnTo>
                    <a:pt x="88" y="26"/>
                  </a:lnTo>
                  <a:lnTo>
                    <a:pt x="80" y="30"/>
                  </a:lnTo>
                  <a:lnTo>
                    <a:pt x="67" y="30"/>
                  </a:lnTo>
                  <a:lnTo>
                    <a:pt x="55" y="30"/>
                  </a:lnTo>
                  <a:lnTo>
                    <a:pt x="42" y="34"/>
                  </a:lnTo>
                  <a:lnTo>
                    <a:pt x="34" y="34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17" y="34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66">
              <a:extLst>
                <a:ext uri="{FF2B5EF4-FFF2-40B4-BE49-F238E27FC236}">
                  <a16:creationId xmlns:a16="http://schemas.microsoft.com/office/drawing/2014/main" id="{8E1ACE5D-1EC0-42F4-B7C0-F7209032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213" y="5868557"/>
              <a:ext cx="253779" cy="597830"/>
            </a:xfrm>
            <a:custGeom>
              <a:avLst/>
              <a:gdLst>
                <a:gd name="T0" fmla="*/ 4 w 38"/>
                <a:gd name="T1" fmla="*/ 16 h 92"/>
                <a:gd name="T2" fmla="*/ 0 w 38"/>
                <a:gd name="T3" fmla="*/ 16 h 92"/>
                <a:gd name="T4" fmla="*/ 0 w 38"/>
                <a:gd name="T5" fmla="*/ 12 h 92"/>
                <a:gd name="T6" fmla="*/ 0 w 38"/>
                <a:gd name="T7" fmla="*/ 8 h 92"/>
                <a:gd name="T8" fmla="*/ 4 w 38"/>
                <a:gd name="T9" fmla="*/ 4 h 92"/>
                <a:gd name="T10" fmla="*/ 8 w 38"/>
                <a:gd name="T11" fmla="*/ 0 h 92"/>
                <a:gd name="T12" fmla="*/ 13 w 38"/>
                <a:gd name="T13" fmla="*/ 0 h 92"/>
                <a:gd name="T14" fmla="*/ 21 w 38"/>
                <a:gd name="T15" fmla="*/ 0 h 92"/>
                <a:gd name="T16" fmla="*/ 34 w 38"/>
                <a:gd name="T17" fmla="*/ 4 h 92"/>
                <a:gd name="T18" fmla="*/ 38 w 38"/>
                <a:gd name="T19" fmla="*/ 16 h 92"/>
                <a:gd name="T20" fmla="*/ 38 w 38"/>
                <a:gd name="T21" fmla="*/ 33 h 92"/>
                <a:gd name="T22" fmla="*/ 38 w 38"/>
                <a:gd name="T23" fmla="*/ 42 h 92"/>
                <a:gd name="T24" fmla="*/ 38 w 38"/>
                <a:gd name="T25" fmla="*/ 54 h 92"/>
                <a:gd name="T26" fmla="*/ 38 w 38"/>
                <a:gd name="T27" fmla="*/ 63 h 92"/>
                <a:gd name="T28" fmla="*/ 38 w 38"/>
                <a:gd name="T29" fmla="*/ 67 h 92"/>
                <a:gd name="T30" fmla="*/ 38 w 38"/>
                <a:gd name="T31" fmla="*/ 71 h 92"/>
                <a:gd name="T32" fmla="*/ 38 w 38"/>
                <a:gd name="T33" fmla="*/ 75 h 92"/>
                <a:gd name="T34" fmla="*/ 38 w 38"/>
                <a:gd name="T35" fmla="*/ 80 h 92"/>
                <a:gd name="T36" fmla="*/ 38 w 38"/>
                <a:gd name="T37" fmla="*/ 84 h 92"/>
                <a:gd name="T38" fmla="*/ 34 w 38"/>
                <a:gd name="T39" fmla="*/ 88 h 92"/>
                <a:gd name="T40" fmla="*/ 34 w 38"/>
                <a:gd name="T41" fmla="*/ 88 h 92"/>
                <a:gd name="T42" fmla="*/ 29 w 38"/>
                <a:gd name="T43" fmla="*/ 92 h 92"/>
                <a:gd name="T44" fmla="*/ 25 w 38"/>
                <a:gd name="T45" fmla="*/ 88 h 92"/>
                <a:gd name="T46" fmla="*/ 25 w 38"/>
                <a:gd name="T47" fmla="*/ 88 h 92"/>
                <a:gd name="T48" fmla="*/ 21 w 38"/>
                <a:gd name="T49" fmla="*/ 84 h 92"/>
                <a:gd name="T50" fmla="*/ 21 w 38"/>
                <a:gd name="T51" fmla="*/ 80 h 92"/>
                <a:gd name="T52" fmla="*/ 17 w 38"/>
                <a:gd name="T53" fmla="*/ 75 h 92"/>
                <a:gd name="T54" fmla="*/ 17 w 38"/>
                <a:gd name="T55" fmla="*/ 71 h 92"/>
                <a:gd name="T56" fmla="*/ 13 w 38"/>
                <a:gd name="T57" fmla="*/ 63 h 92"/>
                <a:gd name="T58" fmla="*/ 13 w 38"/>
                <a:gd name="T59" fmla="*/ 50 h 92"/>
                <a:gd name="T60" fmla="*/ 13 w 38"/>
                <a:gd name="T61" fmla="*/ 33 h 92"/>
                <a:gd name="T62" fmla="*/ 8 w 38"/>
                <a:gd name="T63" fmla="*/ 29 h 92"/>
                <a:gd name="T64" fmla="*/ 8 w 38"/>
                <a:gd name="T65" fmla="*/ 25 h 92"/>
                <a:gd name="T66" fmla="*/ 8 w 38"/>
                <a:gd name="T67" fmla="*/ 21 h 92"/>
                <a:gd name="T68" fmla="*/ 4 w 38"/>
                <a:gd name="T69" fmla="*/ 16 h 92"/>
                <a:gd name="T70" fmla="*/ 4 w 38"/>
                <a:gd name="T71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92">
                  <a:moveTo>
                    <a:pt x="4" y="16"/>
                  </a:move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4"/>
                  </a:lnTo>
                  <a:lnTo>
                    <a:pt x="38" y="16"/>
                  </a:lnTo>
                  <a:lnTo>
                    <a:pt x="38" y="33"/>
                  </a:lnTo>
                  <a:lnTo>
                    <a:pt x="38" y="42"/>
                  </a:lnTo>
                  <a:lnTo>
                    <a:pt x="38" y="54"/>
                  </a:lnTo>
                  <a:lnTo>
                    <a:pt x="38" y="63"/>
                  </a:lnTo>
                  <a:lnTo>
                    <a:pt x="38" y="67"/>
                  </a:lnTo>
                  <a:lnTo>
                    <a:pt x="38" y="71"/>
                  </a:lnTo>
                  <a:lnTo>
                    <a:pt x="38" y="75"/>
                  </a:lnTo>
                  <a:lnTo>
                    <a:pt x="38" y="80"/>
                  </a:lnTo>
                  <a:lnTo>
                    <a:pt x="38" y="84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29" y="92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1" y="84"/>
                  </a:lnTo>
                  <a:lnTo>
                    <a:pt x="21" y="80"/>
                  </a:lnTo>
                  <a:lnTo>
                    <a:pt x="17" y="75"/>
                  </a:lnTo>
                  <a:lnTo>
                    <a:pt x="17" y="71"/>
                  </a:lnTo>
                  <a:lnTo>
                    <a:pt x="13" y="63"/>
                  </a:lnTo>
                  <a:lnTo>
                    <a:pt x="13" y="50"/>
                  </a:lnTo>
                  <a:lnTo>
                    <a:pt x="13" y="33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67">
              <a:extLst>
                <a:ext uri="{FF2B5EF4-FFF2-40B4-BE49-F238E27FC236}">
                  <a16:creationId xmlns:a16="http://schemas.microsoft.com/office/drawing/2014/main" id="{F2725398-CEB2-4742-8099-4EE16EF59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175" y="5836068"/>
              <a:ext cx="621093" cy="357401"/>
            </a:xfrm>
            <a:custGeom>
              <a:avLst/>
              <a:gdLst>
                <a:gd name="T0" fmla="*/ 59 w 93"/>
                <a:gd name="T1" fmla="*/ 5 h 55"/>
                <a:gd name="T2" fmla="*/ 59 w 93"/>
                <a:gd name="T3" fmla="*/ 0 h 55"/>
                <a:gd name="T4" fmla="*/ 63 w 93"/>
                <a:gd name="T5" fmla="*/ 0 h 55"/>
                <a:gd name="T6" fmla="*/ 63 w 93"/>
                <a:gd name="T7" fmla="*/ 0 h 55"/>
                <a:gd name="T8" fmla="*/ 68 w 93"/>
                <a:gd name="T9" fmla="*/ 0 h 55"/>
                <a:gd name="T10" fmla="*/ 72 w 93"/>
                <a:gd name="T11" fmla="*/ 5 h 55"/>
                <a:gd name="T12" fmla="*/ 80 w 93"/>
                <a:gd name="T13" fmla="*/ 5 h 55"/>
                <a:gd name="T14" fmla="*/ 84 w 93"/>
                <a:gd name="T15" fmla="*/ 9 h 55"/>
                <a:gd name="T16" fmla="*/ 89 w 93"/>
                <a:gd name="T17" fmla="*/ 9 h 55"/>
                <a:gd name="T18" fmla="*/ 89 w 93"/>
                <a:gd name="T19" fmla="*/ 13 h 55"/>
                <a:gd name="T20" fmla="*/ 93 w 93"/>
                <a:gd name="T21" fmla="*/ 13 h 55"/>
                <a:gd name="T22" fmla="*/ 89 w 93"/>
                <a:gd name="T23" fmla="*/ 13 h 55"/>
                <a:gd name="T24" fmla="*/ 84 w 93"/>
                <a:gd name="T25" fmla="*/ 17 h 55"/>
                <a:gd name="T26" fmla="*/ 80 w 93"/>
                <a:gd name="T27" fmla="*/ 21 h 55"/>
                <a:gd name="T28" fmla="*/ 76 w 93"/>
                <a:gd name="T29" fmla="*/ 30 h 55"/>
                <a:gd name="T30" fmla="*/ 72 w 93"/>
                <a:gd name="T31" fmla="*/ 38 h 55"/>
                <a:gd name="T32" fmla="*/ 63 w 93"/>
                <a:gd name="T33" fmla="*/ 55 h 55"/>
                <a:gd name="T34" fmla="*/ 63 w 93"/>
                <a:gd name="T35" fmla="*/ 55 h 55"/>
                <a:gd name="T36" fmla="*/ 63 w 93"/>
                <a:gd name="T37" fmla="*/ 47 h 55"/>
                <a:gd name="T38" fmla="*/ 63 w 93"/>
                <a:gd name="T39" fmla="*/ 38 h 55"/>
                <a:gd name="T40" fmla="*/ 63 w 93"/>
                <a:gd name="T41" fmla="*/ 30 h 55"/>
                <a:gd name="T42" fmla="*/ 63 w 93"/>
                <a:gd name="T43" fmla="*/ 26 h 55"/>
                <a:gd name="T44" fmla="*/ 63 w 93"/>
                <a:gd name="T45" fmla="*/ 17 h 55"/>
                <a:gd name="T46" fmla="*/ 63 w 93"/>
                <a:gd name="T47" fmla="*/ 13 h 55"/>
                <a:gd name="T48" fmla="*/ 59 w 93"/>
                <a:gd name="T49" fmla="*/ 13 h 55"/>
                <a:gd name="T50" fmla="*/ 55 w 93"/>
                <a:gd name="T51" fmla="*/ 13 h 55"/>
                <a:gd name="T52" fmla="*/ 51 w 93"/>
                <a:gd name="T53" fmla="*/ 13 h 55"/>
                <a:gd name="T54" fmla="*/ 47 w 93"/>
                <a:gd name="T55" fmla="*/ 13 h 55"/>
                <a:gd name="T56" fmla="*/ 38 w 93"/>
                <a:gd name="T57" fmla="*/ 17 h 55"/>
                <a:gd name="T58" fmla="*/ 25 w 93"/>
                <a:gd name="T59" fmla="*/ 17 h 55"/>
                <a:gd name="T60" fmla="*/ 13 w 93"/>
                <a:gd name="T61" fmla="*/ 21 h 55"/>
                <a:gd name="T62" fmla="*/ 0 w 93"/>
                <a:gd name="T63" fmla="*/ 21 h 55"/>
                <a:gd name="T64" fmla="*/ 0 w 93"/>
                <a:gd name="T65" fmla="*/ 13 h 55"/>
                <a:gd name="T66" fmla="*/ 9 w 93"/>
                <a:gd name="T67" fmla="*/ 13 h 55"/>
                <a:gd name="T68" fmla="*/ 17 w 93"/>
                <a:gd name="T69" fmla="*/ 13 h 55"/>
                <a:gd name="T70" fmla="*/ 25 w 93"/>
                <a:gd name="T71" fmla="*/ 13 h 55"/>
                <a:gd name="T72" fmla="*/ 34 w 93"/>
                <a:gd name="T73" fmla="*/ 9 h 55"/>
                <a:gd name="T74" fmla="*/ 42 w 93"/>
                <a:gd name="T75" fmla="*/ 9 h 55"/>
                <a:gd name="T76" fmla="*/ 51 w 93"/>
                <a:gd name="T77" fmla="*/ 9 h 55"/>
                <a:gd name="T78" fmla="*/ 55 w 93"/>
                <a:gd name="T79" fmla="*/ 5 h 55"/>
                <a:gd name="T80" fmla="*/ 59 w 93"/>
                <a:gd name="T81" fmla="*/ 5 h 55"/>
                <a:gd name="T82" fmla="*/ 59 w 93"/>
                <a:gd name="T83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3" h="55">
                  <a:moveTo>
                    <a:pt x="59" y="5"/>
                  </a:moveTo>
                  <a:lnTo>
                    <a:pt x="59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2" y="5"/>
                  </a:lnTo>
                  <a:lnTo>
                    <a:pt x="80" y="5"/>
                  </a:lnTo>
                  <a:lnTo>
                    <a:pt x="84" y="9"/>
                  </a:lnTo>
                  <a:lnTo>
                    <a:pt x="89" y="9"/>
                  </a:lnTo>
                  <a:lnTo>
                    <a:pt x="89" y="13"/>
                  </a:lnTo>
                  <a:lnTo>
                    <a:pt x="93" y="13"/>
                  </a:lnTo>
                  <a:lnTo>
                    <a:pt x="89" y="13"/>
                  </a:lnTo>
                  <a:lnTo>
                    <a:pt x="84" y="17"/>
                  </a:lnTo>
                  <a:lnTo>
                    <a:pt x="80" y="21"/>
                  </a:lnTo>
                  <a:lnTo>
                    <a:pt x="76" y="30"/>
                  </a:lnTo>
                  <a:lnTo>
                    <a:pt x="72" y="38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47"/>
                  </a:lnTo>
                  <a:lnTo>
                    <a:pt x="63" y="38"/>
                  </a:lnTo>
                  <a:lnTo>
                    <a:pt x="63" y="30"/>
                  </a:lnTo>
                  <a:lnTo>
                    <a:pt x="63" y="26"/>
                  </a:lnTo>
                  <a:lnTo>
                    <a:pt x="63" y="17"/>
                  </a:lnTo>
                  <a:lnTo>
                    <a:pt x="63" y="13"/>
                  </a:lnTo>
                  <a:lnTo>
                    <a:pt x="59" y="13"/>
                  </a:lnTo>
                  <a:lnTo>
                    <a:pt x="55" y="13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38" y="17"/>
                  </a:lnTo>
                  <a:lnTo>
                    <a:pt x="25" y="17"/>
                  </a:lnTo>
                  <a:lnTo>
                    <a:pt x="13" y="21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17" y="13"/>
                  </a:lnTo>
                  <a:lnTo>
                    <a:pt x="25" y="13"/>
                  </a:lnTo>
                  <a:lnTo>
                    <a:pt x="34" y="9"/>
                  </a:lnTo>
                  <a:lnTo>
                    <a:pt x="42" y="9"/>
                  </a:lnTo>
                  <a:lnTo>
                    <a:pt x="51" y="9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59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68">
              <a:extLst>
                <a:ext uri="{FF2B5EF4-FFF2-40B4-BE49-F238E27FC236}">
                  <a16:creationId xmlns:a16="http://schemas.microsoft.com/office/drawing/2014/main" id="{AB829B98-4665-42AF-838B-B3B034EE2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278" y="6193464"/>
              <a:ext cx="447455" cy="110471"/>
            </a:xfrm>
            <a:custGeom>
              <a:avLst/>
              <a:gdLst>
                <a:gd name="T0" fmla="*/ 59 w 67"/>
                <a:gd name="T1" fmla="*/ 0 h 17"/>
                <a:gd name="T2" fmla="*/ 63 w 67"/>
                <a:gd name="T3" fmla="*/ 0 h 17"/>
                <a:gd name="T4" fmla="*/ 67 w 67"/>
                <a:gd name="T5" fmla="*/ 4 h 17"/>
                <a:gd name="T6" fmla="*/ 67 w 67"/>
                <a:gd name="T7" fmla="*/ 9 h 17"/>
                <a:gd name="T8" fmla="*/ 67 w 67"/>
                <a:gd name="T9" fmla="*/ 9 h 17"/>
                <a:gd name="T10" fmla="*/ 67 w 67"/>
                <a:gd name="T11" fmla="*/ 9 h 17"/>
                <a:gd name="T12" fmla="*/ 63 w 67"/>
                <a:gd name="T13" fmla="*/ 9 h 17"/>
                <a:gd name="T14" fmla="*/ 59 w 67"/>
                <a:gd name="T15" fmla="*/ 13 h 17"/>
                <a:gd name="T16" fmla="*/ 50 w 67"/>
                <a:gd name="T17" fmla="*/ 13 h 17"/>
                <a:gd name="T18" fmla="*/ 42 w 67"/>
                <a:gd name="T19" fmla="*/ 13 h 17"/>
                <a:gd name="T20" fmla="*/ 29 w 67"/>
                <a:gd name="T21" fmla="*/ 17 h 17"/>
                <a:gd name="T22" fmla="*/ 16 w 67"/>
                <a:gd name="T23" fmla="*/ 17 h 17"/>
                <a:gd name="T24" fmla="*/ 0 w 67"/>
                <a:gd name="T25" fmla="*/ 17 h 17"/>
                <a:gd name="T26" fmla="*/ 0 w 67"/>
                <a:gd name="T27" fmla="*/ 13 h 17"/>
                <a:gd name="T28" fmla="*/ 12 w 67"/>
                <a:gd name="T29" fmla="*/ 9 h 17"/>
                <a:gd name="T30" fmla="*/ 25 w 67"/>
                <a:gd name="T31" fmla="*/ 9 h 17"/>
                <a:gd name="T32" fmla="*/ 42 w 67"/>
                <a:gd name="T33" fmla="*/ 4 h 17"/>
                <a:gd name="T34" fmla="*/ 59 w 67"/>
                <a:gd name="T35" fmla="*/ 0 h 17"/>
                <a:gd name="T36" fmla="*/ 59 w 67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17">
                  <a:moveTo>
                    <a:pt x="59" y="0"/>
                  </a:moveTo>
                  <a:lnTo>
                    <a:pt x="63" y="0"/>
                  </a:lnTo>
                  <a:lnTo>
                    <a:pt x="67" y="4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3" y="9"/>
                  </a:lnTo>
                  <a:lnTo>
                    <a:pt x="59" y="13"/>
                  </a:lnTo>
                  <a:lnTo>
                    <a:pt x="50" y="13"/>
                  </a:lnTo>
                  <a:lnTo>
                    <a:pt x="42" y="13"/>
                  </a:lnTo>
                  <a:lnTo>
                    <a:pt x="29" y="17"/>
                  </a:lnTo>
                  <a:lnTo>
                    <a:pt x="16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2" y="9"/>
                  </a:lnTo>
                  <a:lnTo>
                    <a:pt x="25" y="9"/>
                  </a:lnTo>
                  <a:lnTo>
                    <a:pt x="42" y="4"/>
                  </a:lnTo>
                  <a:lnTo>
                    <a:pt x="59" y="0"/>
                  </a:lnTo>
                  <a:lnTo>
                    <a:pt x="5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4FF46B2A-3B65-4B9B-9246-70BED7AAE4AE}"/>
              </a:ext>
            </a:extLst>
          </p:cNvPr>
          <p:cNvGrpSpPr/>
          <p:nvPr/>
        </p:nvGrpSpPr>
        <p:grpSpPr>
          <a:xfrm>
            <a:off x="6805248" y="2304819"/>
            <a:ext cx="2364152" cy="2248362"/>
            <a:chOff x="4493848" y="4770370"/>
            <a:chExt cx="2364152" cy="2248362"/>
          </a:xfrm>
        </p:grpSpPr>
        <p:sp>
          <p:nvSpPr>
            <p:cNvPr id="10" name="Freeform 169">
              <a:extLst>
                <a:ext uri="{FF2B5EF4-FFF2-40B4-BE49-F238E27FC236}">
                  <a16:creationId xmlns:a16="http://schemas.microsoft.com/office/drawing/2014/main" id="{C5AB0FE5-205E-416F-ABEC-1AEB1268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457" y="6388409"/>
              <a:ext cx="647806" cy="597830"/>
            </a:xfrm>
            <a:custGeom>
              <a:avLst/>
              <a:gdLst>
                <a:gd name="T0" fmla="*/ 0 w 97"/>
                <a:gd name="T1" fmla="*/ 8 h 92"/>
                <a:gd name="T2" fmla="*/ 0 w 97"/>
                <a:gd name="T3" fmla="*/ 4 h 92"/>
                <a:gd name="T4" fmla="*/ 0 w 97"/>
                <a:gd name="T5" fmla="*/ 4 h 92"/>
                <a:gd name="T6" fmla="*/ 4 w 97"/>
                <a:gd name="T7" fmla="*/ 0 h 92"/>
                <a:gd name="T8" fmla="*/ 8 w 97"/>
                <a:gd name="T9" fmla="*/ 0 h 92"/>
                <a:gd name="T10" fmla="*/ 12 w 97"/>
                <a:gd name="T11" fmla="*/ 0 h 92"/>
                <a:gd name="T12" fmla="*/ 21 w 97"/>
                <a:gd name="T13" fmla="*/ 4 h 92"/>
                <a:gd name="T14" fmla="*/ 33 w 97"/>
                <a:gd name="T15" fmla="*/ 8 h 92"/>
                <a:gd name="T16" fmla="*/ 46 w 97"/>
                <a:gd name="T17" fmla="*/ 12 h 92"/>
                <a:gd name="T18" fmla="*/ 59 w 97"/>
                <a:gd name="T19" fmla="*/ 21 h 92"/>
                <a:gd name="T20" fmla="*/ 67 w 97"/>
                <a:gd name="T21" fmla="*/ 25 h 92"/>
                <a:gd name="T22" fmla="*/ 80 w 97"/>
                <a:gd name="T23" fmla="*/ 29 h 92"/>
                <a:gd name="T24" fmla="*/ 84 w 97"/>
                <a:gd name="T25" fmla="*/ 33 h 92"/>
                <a:gd name="T26" fmla="*/ 88 w 97"/>
                <a:gd name="T27" fmla="*/ 42 h 92"/>
                <a:gd name="T28" fmla="*/ 92 w 97"/>
                <a:gd name="T29" fmla="*/ 50 h 92"/>
                <a:gd name="T30" fmla="*/ 97 w 97"/>
                <a:gd name="T31" fmla="*/ 54 h 92"/>
                <a:gd name="T32" fmla="*/ 97 w 97"/>
                <a:gd name="T33" fmla="*/ 63 h 92"/>
                <a:gd name="T34" fmla="*/ 97 w 97"/>
                <a:gd name="T35" fmla="*/ 71 h 92"/>
                <a:gd name="T36" fmla="*/ 97 w 97"/>
                <a:gd name="T37" fmla="*/ 80 h 92"/>
                <a:gd name="T38" fmla="*/ 97 w 97"/>
                <a:gd name="T39" fmla="*/ 84 h 92"/>
                <a:gd name="T40" fmla="*/ 92 w 97"/>
                <a:gd name="T41" fmla="*/ 88 h 92"/>
                <a:gd name="T42" fmla="*/ 88 w 97"/>
                <a:gd name="T43" fmla="*/ 92 h 92"/>
                <a:gd name="T44" fmla="*/ 84 w 97"/>
                <a:gd name="T45" fmla="*/ 92 h 92"/>
                <a:gd name="T46" fmla="*/ 80 w 97"/>
                <a:gd name="T47" fmla="*/ 92 h 92"/>
                <a:gd name="T48" fmla="*/ 75 w 97"/>
                <a:gd name="T49" fmla="*/ 88 h 92"/>
                <a:gd name="T50" fmla="*/ 67 w 97"/>
                <a:gd name="T51" fmla="*/ 84 h 92"/>
                <a:gd name="T52" fmla="*/ 59 w 97"/>
                <a:gd name="T53" fmla="*/ 76 h 92"/>
                <a:gd name="T54" fmla="*/ 50 w 97"/>
                <a:gd name="T55" fmla="*/ 63 h 92"/>
                <a:gd name="T56" fmla="*/ 38 w 97"/>
                <a:gd name="T57" fmla="*/ 50 h 92"/>
                <a:gd name="T58" fmla="*/ 25 w 97"/>
                <a:gd name="T59" fmla="*/ 38 h 92"/>
                <a:gd name="T60" fmla="*/ 12 w 97"/>
                <a:gd name="T61" fmla="*/ 29 h 92"/>
                <a:gd name="T62" fmla="*/ 8 w 97"/>
                <a:gd name="T63" fmla="*/ 21 h 92"/>
                <a:gd name="T64" fmla="*/ 4 w 97"/>
                <a:gd name="T65" fmla="*/ 17 h 92"/>
                <a:gd name="T66" fmla="*/ 0 w 97"/>
                <a:gd name="T67" fmla="*/ 12 h 92"/>
                <a:gd name="T68" fmla="*/ 0 w 97"/>
                <a:gd name="T69" fmla="*/ 12 h 92"/>
                <a:gd name="T70" fmla="*/ 0 w 97"/>
                <a:gd name="T71" fmla="*/ 8 h 92"/>
                <a:gd name="T72" fmla="*/ 0 w 97"/>
                <a:gd name="T73" fmla="*/ 8 h 92"/>
                <a:gd name="T74" fmla="*/ 0 w 97"/>
                <a:gd name="T75" fmla="*/ 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" h="92">
                  <a:moveTo>
                    <a:pt x="0" y="8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33" y="8"/>
                  </a:lnTo>
                  <a:lnTo>
                    <a:pt x="46" y="12"/>
                  </a:lnTo>
                  <a:lnTo>
                    <a:pt x="59" y="21"/>
                  </a:lnTo>
                  <a:lnTo>
                    <a:pt x="67" y="25"/>
                  </a:lnTo>
                  <a:lnTo>
                    <a:pt x="80" y="29"/>
                  </a:lnTo>
                  <a:lnTo>
                    <a:pt x="84" y="33"/>
                  </a:lnTo>
                  <a:lnTo>
                    <a:pt x="88" y="42"/>
                  </a:lnTo>
                  <a:lnTo>
                    <a:pt x="92" y="50"/>
                  </a:lnTo>
                  <a:lnTo>
                    <a:pt x="97" y="54"/>
                  </a:lnTo>
                  <a:lnTo>
                    <a:pt x="97" y="63"/>
                  </a:lnTo>
                  <a:lnTo>
                    <a:pt x="97" y="71"/>
                  </a:lnTo>
                  <a:lnTo>
                    <a:pt x="97" y="80"/>
                  </a:lnTo>
                  <a:lnTo>
                    <a:pt x="97" y="84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5" y="88"/>
                  </a:lnTo>
                  <a:lnTo>
                    <a:pt x="67" y="84"/>
                  </a:lnTo>
                  <a:lnTo>
                    <a:pt x="59" y="76"/>
                  </a:lnTo>
                  <a:lnTo>
                    <a:pt x="50" y="63"/>
                  </a:lnTo>
                  <a:lnTo>
                    <a:pt x="38" y="50"/>
                  </a:lnTo>
                  <a:lnTo>
                    <a:pt x="25" y="38"/>
                  </a:lnTo>
                  <a:lnTo>
                    <a:pt x="12" y="29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70">
              <a:extLst>
                <a:ext uri="{FF2B5EF4-FFF2-40B4-BE49-F238E27FC236}">
                  <a16:creationId xmlns:a16="http://schemas.microsoft.com/office/drawing/2014/main" id="{0435E5AB-B860-40A1-A776-B1E5CE077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299" y="5426682"/>
              <a:ext cx="253779" cy="851261"/>
            </a:xfrm>
            <a:custGeom>
              <a:avLst/>
              <a:gdLst>
                <a:gd name="T0" fmla="*/ 17 w 38"/>
                <a:gd name="T1" fmla="*/ 51 h 131"/>
                <a:gd name="T2" fmla="*/ 13 w 38"/>
                <a:gd name="T3" fmla="*/ 34 h 131"/>
                <a:gd name="T4" fmla="*/ 13 w 38"/>
                <a:gd name="T5" fmla="*/ 25 h 131"/>
                <a:gd name="T6" fmla="*/ 9 w 38"/>
                <a:gd name="T7" fmla="*/ 17 h 131"/>
                <a:gd name="T8" fmla="*/ 4 w 38"/>
                <a:gd name="T9" fmla="*/ 13 h 131"/>
                <a:gd name="T10" fmla="*/ 4 w 38"/>
                <a:gd name="T11" fmla="*/ 13 h 131"/>
                <a:gd name="T12" fmla="*/ 0 w 38"/>
                <a:gd name="T13" fmla="*/ 4 h 131"/>
                <a:gd name="T14" fmla="*/ 0 w 38"/>
                <a:gd name="T15" fmla="*/ 4 h 131"/>
                <a:gd name="T16" fmla="*/ 4 w 38"/>
                <a:gd name="T17" fmla="*/ 0 h 131"/>
                <a:gd name="T18" fmla="*/ 4 w 38"/>
                <a:gd name="T19" fmla="*/ 0 h 131"/>
                <a:gd name="T20" fmla="*/ 9 w 38"/>
                <a:gd name="T21" fmla="*/ 4 h 131"/>
                <a:gd name="T22" fmla="*/ 13 w 38"/>
                <a:gd name="T23" fmla="*/ 4 h 131"/>
                <a:gd name="T24" fmla="*/ 21 w 38"/>
                <a:gd name="T25" fmla="*/ 4 h 131"/>
                <a:gd name="T26" fmla="*/ 21 w 38"/>
                <a:gd name="T27" fmla="*/ 13 h 131"/>
                <a:gd name="T28" fmla="*/ 21 w 38"/>
                <a:gd name="T29" fmla="*/ 17 h 131"/>
                <a:gd name="T30" fmla="*/ 25 w 38"/>
                <a:gd name="T31" fmla="*/ 25 h 131"/>
                <a:gd name="T32" fmla="*/ 25 w 38"/>
                <a:gd name="T33" fmla="*/ 34 h 131"/>
                <a:gd name="T34" fmla="*/ 25 w 38"/>
                <a:gd name="T35" fmla="*/ 42 h 131"/>
                <a:gd name="T36" fmla="*/ 25 w 38"/>
                <a:gd name="T37" fmla="*/ 51 h 131"/>
                <a:gd name="T38" fmla="*/ 30 w 38"/>
                <a:gd name="T39" fmla="*/ 59 h 131"/>
                <a:gd name="T40" fmla="*/ 30 w 38"/>
                <a:gd name="T41" fmla="*/ 68 h 131"/>
                <a:gd name="T42" fmla="*/ 30 w 38"/>
                <a:gd name="T43" fmla="*/ 80 h 131"/>
                <a:gd name="T44" fmla="*/ 34 w 38"/>
                <a:gd name="T45" fmla="*/ 97 h 131"/>
                <a:gd name="T46" fmla="*/ 34 w 38"/>
                <a:gd name="T47" fmla="*/ 114 h 131"/>
                <a:gd name="T48" fmla="*/ 38 w 38"/>
                <a:gd name="T49" fmla="*/ 131 h 131"/>
                <a:gd name="T50" fmla="*/ 30 w 38"/>
                <a:gd name="T51" fmla="*/ 131 h 131"/>
                <a:gd name="T52" fmla="*/ 25 w 38"/>
                <a:gd name="T53" fmla="*/ 106 h 131"/>
                <a:gd name="T54" fmla="*/ 25 w 38"/>
                <a:gd name="T55" fmla="*/ 84 h 131"/>
                <a:gd name="T56" fmla="*/ 21 w 38"/>
                <a:gd name="T57" fmla="*/ 63 h 131"/>
                <a:gd name="T58" fmla="*/ 17 w 38"/>
                <a:gd name="T59" fmla="*/ 51 h 131"/>
                <a:gd name="T60" fmla="*/ 17 w 38"/>
                <a:gd name="T61" fmla="*/ 5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" h="131">
                  <a:moveTo>
                    <a:pt x="17" y="51"/>
                  </a:moveTo>
                  <a:lnTo>
                    <a:pt x="13" y="34"/>
                  </a:lnTo>
                  <a:lnTo>
                    <a:pt x="13" y="25"/>
                  </a:lnTo>
                  <a:lnTo>
                    <a:pt x="9" y="17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4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13"/>
                  </a:lnTo>
                  <a:lnTo>
                    <a:pt x="21" y="17"/>
                  </a:lnTo>
                  <a:lnTo>
                    <a:pt x="25" y="25"/>
                  </a:lnTo>
                  <a:lnTo>
                    <a:pt x="25" y="34"/>
                  </a:lnTo>
                  <a:lnTo>
                    <a:pt x="25" y="42"/>
                  </a:lnTo>
                  <a:lnTo>
                    <a:pt x="25" y="51"/>
                  </a:lnTo>
                  <a:lnTo>
                    <a:pt x="30" y="59"/>
                  </a:lnTo>
                  <a:lnTo>
                    <a:pt x="30" y="68"/>
                  </a:lnTo>
                  <a:lnTo>
                    <a:pt x="30" y="80"/>
                  </a:lnTo>
                  <a:lnTo>
                    <a:pt x="34" y="97"/>
                  </a:lnTo>
                  <a:lnTo>
                    <a:pt x="34" y="114"/>
                  </a:lnTo>
                  <a:lnTo>
                    <a:pt x="38" y="131"/>
                  </a:lnTo>
                  <a:lnTo>
                    <a:pt x="30" y="131"/>
                  </a:lnTo>
                  <a:lnTo>
                    <a:pt x="25" y="106"/>
                  </a:lnTo>
                  <a:lnTo>
                    <a:pt x="25" y="84"/>
                  </a:lnTo>
                  <a:lnTo>
                    <a:pt x="21" y="63"/>
                  </a:lnTo>
                  <a:lnTo>
                    <a:pt x="17" y="51"/>
                  </a:lnTo>
                  <a:lnTo>
                    <a:pt x="17" y="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1">
              <a:extLst>
                <a:ext uri="{FF2B5EF4-FFF2-40B4-BE49-F238E27FC236}">
                  <a16:creationId xmlns:a16="http://schemas.microsoft.com/office/drawing/2014/main" id="{E60B4E34-AD6E-41B3-A362-42DFA75A1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185" y="4965315"/>
              <a:ext cx="307206" cy="1312628"/>
            </a:xfrm>
            <a:custGeom>
              <a:avLst/>
              <a:gdLst>
                <a:gd name="T0" fmla="*/ 12 w 46"/>
                <a:gd name="T1" fmla="*/ 37 h 202"/>
                <a:gd name="T2" fmla="*/ 12 w 46"/>
                <a:gd name="T3" fmla="*/ 29 h 202"/>
                <a:gd name="T4" fmla="*/ 8 w 46"/>
                <a:gd name="T5" fmla="*/ 25 h 202"/>
                <a:gd name="T6" fmla="*/ 8 w 46"/>
                <a:gd name="T7" fmla="*/ 21 h 202"/>
                <a:gd name="T8" fmla="*/ 4 w 46"/>
                <a:gd name="T9" fmla="*/ 16 h 202"/>
                <a:gd name="T10" fmla="*/ 4 w 46"/>
                <a:gd name="T11" fmla="*/ 12 h 202"/>
                <a:gd name="T12" fmla="*/ 0 w 46"/>
                <a:gd name="T13" fmla="*/ 12 h 202"/>
                <a:gd name="T14" fmla="*/ 0 w 46"/>
                <a:gd name="T15" fmla="*/ 8 h 202"/>
                <a:gd name="T16" fmla="*/ 4 w 46"/>
                <a:gd name="T17" fmla="*/ 4 h 202"/>
                <a:gd name="T18" fmla="*/ 4 w 46"/>
                <a:gd name="T19" fmla="*/ 4 h 202"/>
                <a:gd name="T20" fmla="*/ 4 w 46"/>
                <a:gd name="T21" fmla="*/ 0 h 202"/>
                <a:gd name="T22" fmla="*/ 8 w 46"/>
                <a:gd name="T23" fmla="*/ 0 h 202"/>
                <a:gd name="T24" fmla="*/ 12 w 46"/>
                <a:gd name="T25" fmla="*/ 0 h 202"/>
                <a:gd name="T26" fmla="*/ 25 w 46"/>
                <a:gd name="T27" fmla="*/ 0 h 202"/>
                <a:gd name="T28" fmla="*/ 29 w 46"/>
                <a:gd name="T29" fmla="*/ 4 h 202"/>
                <a:gd name="T30" fmla="*/ 33 w 46"/>
                <a:gd name="T31" fmla="*/ 4 h 202"/>
                <a:gd name="T32" fmla="*/ 37 w 46"/>
                <a:gd name="T33" fmla="*/ 8 h 202"/>
                <a:gd name="T34" fmla="*/ 42 w 46"/>
                <a:gd name="T35" fmla="*/ 12 h 202"/>
                <a:gd name="T36" fmla="*/ 42 w 46"/>
                <a:gd name="T37" fmla="*/ 16 h 202"/>
                <a:gd name="T38" fmla="*/ 46 w 46"/>
                <a:gd name="T39" fmla="*/ 25 h 202"/>
                <a:gd name="T40" fmla="*/ 42 w 46"/>
                <a:gd name="T41" fmla="*/ 25 h 202"/>
                <a:gd name="T42" fmla="*/ 42 w 46"/>
                <a:gd name="T43" fmla="*/ 29 h 202"/>
                <a:gd name="T44" fmla="*/ 42 w 46"/>
                <a:gd name="T45" fmla="*/ 33 h 202"/>
                <a:gd name="T46" fmla="*/ 42 w 46"/>
                <a:gd name="T47" fmla="*/ 37 h 202"/>
                <a:gd name="T48" fmla="*/ 42 w 46"/>
                <a:gd name="T49" fmla="*/ 46 h 202"/>
                <a:gd name="T50" fmla="*/ 42 w 46"/>
                <a:gd name="T51" fmla="*/ 54 h 202"/>
                <a:gd name="T52" fmla="*/ 42 w 46"/>
                <a:gd name="T53" fmla="*/ 63 h 202"/>
                <a:gd name="T54" fmla="*/ 42 w 46"/>
                <a:gd name="T55" fmla="*/ 71 h 202"/>
                <a:gd name="T56" fmla="*/ 42 w 46"/>
                <a:gd name="T57" fmla="*/ 84 h 202"/>
                <a:gd name="T58" fmla="*/ 42 w 46"/>
                <a:gd name="T59" fmla="*/ 96 h 202"/>
                <a:gd name="T60" fmla="*/ 42 w 46"/>
                <a:gd name="T61" fmla="*/ 113 h 202"/>
                <a:gd name="T62" fmla="*/ 42 w 46"/>
                <a:gd name="T63" fmla="*/ 126 h 202"/>
                <a:gd name="T64" fmla="*/ 42 w 46"/>
                <a:gd name="T65" fmla="*/ 143 h 202"/>
                <a:gd name="T66" fmla="*/ 42 w 46"/>
                <a:gd name="T67" fmla="*/ 164 h 202"/>
                <a:gd name="T68" fmla="*/ 42 w 46"/>
                <a:gd name="T69" fmla="*/ 181 h 202"/>
                <a:gd name="T70" fmla="*/ 37 w 46"/>
                <a:gd name="T71" fmla="*/ 202 h 202"/>
                <a:gd name="T72" fmla="*/ 16 w 46"/>
                <a:gd name="T73" fmla="*/ 202 h 202"/>
                <a:gd name="T74" fmla="*/ 16 w 46"/>
                <a:gd name="T75" fmla="*/ 168 h 202"/>
                <a:gd name="T76" fmla="*/ 16 w 46"/>
                <a:gd name="T77" fmla="*/ 134 h 202"/>
                <a:gd name="T78" fmla="*/ 16 w 46"/>
                <a:gd name="T79" fmla="*/ 109 h 202"/>
                <a:gd name="T80" fmla="*/ 16 w 46"/>
                <a:gd name="T81" fmla="*/ 88 h 202"/>
                <a:gd name="T82" fmla="*/ 16 w 46"/>
                <a:gd name="T83" fmla="*/ 67 h 202"/>
                <a:gd name="T84" fmla="*/ 12 w 46"/>
                <a:gd name="T85" fmla="*/ 54 h 202"/>
                <a:gd name="T86" fmla="*/ 12 w 46"/>
                <a:gd name="T87" fmla="*/ 46 h 202"/>
                <a:gd name="T88" fmla="*/ 12 w 46"/>
                <a:gd name="T89" fmla="*/ 37 h 202"/>
                <a:gd name="T90" fmla="*/ 12 w 46"/>
                <a:gd name="T91" fmla="*/ 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202">
                  <a:moveTo>
                    <a:pt x="12" y="37"/>
                  </a:moveTo>
                  <a:lnTo>
                    <a:pt x="12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6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3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42" y="54"/>
                  </a:lnTo>
                  <a:lnTo>
                    <a:pt x="42" y="63"/>
                  </a:lnTo>
                  <a:lnTo>
                    <a:pt x="42" y="71"/>
                  </a:lnTo>
                  <a:lnTo>
                    <a:pt x="42" y="84"/>
                  </a:lnTo>
                  <a:lnTo>
                    <a:pt x="42" y="96"/>
                  </a:lnTo>
                  <a:lnTo>
                    <a:pt x="42" y="113"/>
                  </a:lnTo>
                  <a:lnTo>
                    <a:pt x="42" y="126"/>
                  </a:lnTo>
                  <a:lnTo>
                    <a:pt x="42" y="143"/>
                  </a:lnTo>
                  <a:lnTo>
                    <a:pt x="42" y="164"/>
                  </a:lnTo>
                  <a:lnTo>
                    <a:pt x="42" y="181"/>
                  </a:lnTo>
                  <a:lnTo>
                    <a:pt x="37" y="202"/>
                  </a:lnTo>
                  <a:lnTo>
                    <a:pt x="16" y="202"/>
                  </a:lnTo>
                  <a:lnTo>
                    <a:pt x="16" y="168"/>
                  </a:lnTo>
                  <a:lnTo>
                    <a:pt x="16" y="134"/>
                  </a:lnTo>
                  <a:lnTo>
                    <a:pt x="16" y="109"/>
                  </a:lnTo>
                  <a:lnTo>
                    <a:pt x="16" y="88"/>
                  </a:lnTo>
                  <a:lnTo>
                    <a:pt x="16" y="67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2" y="37"/>
                  </a:lnTo>
                  <a:lnTo>
                    <a:pt x="12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2">
              <a:extLst>
                <a:ext uri="{FF2B5EF4-FFF2-40B4-BE49-F238E27FC236}">
                  <a16:creationId xmlns:a16="http://schemas.microsoft.com/office/drawing/2014/main" id="{451A9E3A-52DB-4EDD-AC45-9D9518A1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636" y="4770370"/>
              <a:ext cx="307206" cy="1481580"/>
            </a:xfrm>
            <a:custGeom>
              <a:avLst/>
              <a:gdLst>
                <a:gd name="T0" fmla="*/ 0 w 46"/>
                <a:gd name="T1" fmla="*/ 228 h 228"/>
                <a:gd name="T2" fmla="*/ 0 w 46"/>
                <a:gd name="T3" fmla="*/ 207 h 228"/>
                <a:gd name="T4" fmla="*/ 4 w 46"/>
                <a:gd name="T5" fmla="*/ 190 h 228"/>
                <a:gd name="T6" fmla="*/ 4 w 46"/>
                <a:gd name="T7" fmla="*/ 156 h 228"/>
                <a:gd name="T8" fmla="*/ 8 w 46"/>
                <a:gd name="T9" fmla="*/ 131 h 228"/>
                <a:gd name="T10" fmla="*/ 8 w 46"/>
                <a:gd name="T11" fmla="*/ 105 h 228"/>
                <a:gd name="T12" fmla="*/ 8 w 46"/>
                <a:gd name="T13" fmla="*/ 84 h 228"/>
                <a:gd name="T14" fmla="*/ 13 w 46"/>
                <a:gd name="T15" fmla="*/ 67 h 228"/>
                <a:gd name="T16" fmla="*/ 13 w 46"/>
                <a:gd name="T17" fmla="*/ 55 h 228"/>
                <a:gd name="T18" fmla="*/ 13 w 46"/>
                <a:gd name="T19" fmla="*/ 46 h 228"/>
                <a:gd name="T20" fmla="*/ 13 w 46"/>
                <a:gd name="T21" fmla="*/ 34 h 228"/>
                <a:gd name="T22" fmla="*/ 13 w 46"/>
                <a:gd name="T23" fmla="*/ 25 h 228"/>
                <a:gd name="T24" fmla="*/ 8 w 46"/>
                <a:gd name="T25" fmla="*/ 21 h 228"/>
                <a:gd name="T26" fmla="*/ 8 w 46"/>
                <a:gd name="T27" fmla="*/ 17 h 228"/>
                <a:gd name="T28" fmla="*/ 4 w 46"/>
                <a:gd name="T29" fmla="*/ 13 h 228"/>
                <a:gd name="T30" fmla="*/ 4 w 46"/>
                <a:gd name="T31" fmla="*/ 8 h 228"/>
                <a:gd name="T32" fmla="*/ 4 w 46"/>
                <a:gd name="T33" fmla="*/ 4 h 228"/>
                <a:gd name="T34" fmla="*/ 4 w 46"/>
                <a:gd name="T35" fmla="*/ 4 h 228"/>
                <a:gd name="T36" fmla="*/ 8 w 46"/>
                <a:gd name="T37" fmla="*/ 0 h 228"/>
                <a:gd name="T38" fmla="*/ 13 w 46"/>
                <a:gd name="T39" fmla="*/ 0 h 228"/>
                <a:gd name="T40" fmla="*/ 25 w 46"/>
                <a:gd name="T41" fmla="*/ 4 h 228"/>
                <a:gd name="T42" fmla="*/ 29 w 46"/>
                <a:gd name="T43" fmla="*/ 4 h 228"/>
                <a:gd name="T44" fmla="*/ 34 w 46"/>
                <a:gd name="T45" fmla="*/ 8 h 228"/>
                <a:gd name="T46" fmla="*/ 42 w 46"/>
                <a:gd name="T47" fmla="*/ 13 h 228"/>
                <a:gd name="T48" fmla="*/ 46 w 46"/>
                <a:gd name="T49" fmla="*/ 13 h 228"/>
                <a:gd name="T50" fmla="*/ 46 w 46"/>
                <a:gd name="T51" fmla="*/ 17 h 228"/>
                <a:gd name="T52" fmla="*/ 46 w 46"/>
                <a:gd name="T53" fmla="*/ 21 h 228"/>
                <a:gd name="T54" fmla="*/ 46 w 46"/>
                <a:gd name="T55" fmla="*/ 30 h 228"/>
                <a:gd name="T56" fmla="*/ 46 w 46"/>
                <a:gd name="T57" fmla="*/ 34 h 228"/>
                <a:gd name="T58" fmla="*/ 46 w 46"/>
                <a:gd name="T59" fmla="*/ 38 h 228"/>
                <a:gd name="T60" fmla="*/ 42 w 46"/>
                <a:gd name="T61" fmla="*/ 55 h 228"/>
                <a:gd name="T62" fmla="*/ 38 w 46"/>
                <a:gd name="T63" fmla="*/ 63 h 228"/>
                <a:gd name="T64" fmla="*/ 38 w 46"/>
                <a:gd name="T65" fmla="*/ 76 h 228"/>
                <a:gd name="T66" fmla="*/ 38 w 46"/>
                <a:gd name="T67" fmla="*/ 80 h 228"/>
                <a:gd name="T68" fmla="*/ 38 w 46"/>
                <a:gd name="T69" fmla="*/ 93 h 228"/>
                <a:gd name="T70" fmla="*/ 34 w 46"/>
                <a:gd name="T71" fmla="*/ 105 h 228"/>
                <a:gd name="T72" fmla="*/ 34 w 46"/>
                <a:gd name="T73" fmla="*/ 122 h 228"/>
                <a:gd name="T74" fmla="*/ 29 w 46"/>
                <a:gd name="T75" fmla="*/ 143 h 228"/>
                <a:gd name="T76" fmla="*/ 29 w 46"/>
                <a:gd name="T77" fmla="*/ 169 h 228"/>
                <a:gd name="T78" fmla="*/ 25 w 46"/>
                <a:gd name="T79" fmla="*/ 194 h 228"/>
                <a:gd name="T80" fmla="*/ 21 w 46"/>
                <a:gd name="T81" fmla="*/ 228 h 228"/>
                <a:gd name="T82" fmla="*/ 0 w 46"/>
                <a:gd name="T83" fmla="*/ 228 h 228"/>
                <a:gd name="T84" fmla="*/ 0 w 46"/>
                <a:gd name="T8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" h="228">
                  <a:moveTo>
                    <a:pt x="0" y="228"/>
                  </a:moveTo>
                  <a:lnTo>
                    <a:pt x="0" y="207"/>
                  </a:lnTo>
                  <a:lnTo>
                    <a:pt x="4" y="190"/>
                  </a:lnTo>
                  <a:lnTo>
                    <a:pt x="4" y="156"/>
                  </a:lnTo>
                  <a:lnTo>
                    <a:pt x="8" y="131"/>
                  </a:lnTo>
                  <a:lnTo>
                    <a:pt x="8" y="105"/>
                  </a:lnTo>
                  <a:lnTo>
                    <a:pt x="8" y="84"/>
                  </a:lnTo>
                  <a:lnTo>
                    <a:pt x="13" y="67"/>
                  </a:lnTo>
                  <a:lnTo>
                    <a:pt x="13" y="55"/>
                  </a:lnTo>
                  <a:lnTo>
                    <a:pt x="13" y="46"/>
                  </a:lnTo>
                  <a:lnTo>
                    <a:pt x="13" y="34"/>
                  </a:lnTo>
                  <a:lnTo>
                    <a:pt x="13" y="25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4" y="8"/>
                  </a:lnTo>
                  <a:lnTo>
                    <a:pt x="42" y="13"/>
                  </a:lnTo>
                  <a:lnTo>
                    <a:pt x="46" y="13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30"/>
                  </a:lnTo>
                  <a:lnTo>
                    <a:pt x="46" y="34"/>
                  </a:lnTo>
                  <a:lnTo>
                    <a:pt x="46" y="38"/>
                  </a:lnTo>
                  <a:lnTo>
                    <a:pt x="42" y="55"/>
                  </a:lnTo>
                  <a:lnTo>
                    <a:pt x="38" y="63"/>
                  </a:lnTo>
                  <a:lnTo>
                    <a:pt x="38" y="76"/>
                  </a:lnTo>
                  <a:lnTo>
                    <a:pt x="38" y="80"/>
                  </a:lnTo>
                  <a:lnTo>
                    <a:pt x="38" y="93"/>
                  </a:lnTo>
                  <a:lnTo>
                    <a:pt x="34" y="105"/>
                  </a:lnTo>
                  <a:lnTo>
                    <a:pt x="34" y="122"/>
                  </a:lnTo>
                  <a:lnTo>
                    <a:pt x="29" y="143"/>
                  </a:lnTo>
                  <a:lnTo>
                    <a:pt x="29" y="169"/>
                  </a:lnTo>
                  <a:lnTo>
                    <a:pt x="25" y="194"/>
                  </a:lnTo>
                  <a:lnTo>
                    <a:pt x="21" y="228"/>
                  </a:lnTo>
                  <a:lnTo>
                    <a:pt x="0" y="228"/>
                  </a:lnTo>
                  <a:lnTo>
                    <a:pt x="0" y="22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73">
              <a:extLst>
                <a:ext uri="{FF2B5EF4-FFF2-40B4-BE49-F238E27FC236}">
                  <a16:creationId xmlns:a16="http://schemas.microsoft.com/office/drawing/2014/main" id="{35509C9D-2744-4A02-9C05-890D2002C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078" y="5647619"/>
              <a:ext cx="901585" cy="272923"/>
            </a:xfrm>
            <a:custGeom>
              <a:avLst/>
              <a:gdLst>
                <a:gd name="T0" fmla="*/ 110 w 135"/>
                <a:gd name="T1" fmla="*/ 25 h 42"/>
                <a:gd name="T2" fmla="*/ 97 w 135"/>
                <a:gd name="T3" fmla="*/ 29 h 42"/>
                <a:gd name="T4" fmla="*/ 84 w 135"/>
                <a:gd name="T5" fmla="*/ 34 h 42"/>
                <a:gd name="T6" fmla="*/ 72 w 135"/>
                <a:gd name="T7" fmla="*/ 34 h 42"/>
                <a:gd name="T8" fmla="*/ 55 w 135"/>
                <a:gd name="T9" fmla="*/ 38 h 42"/>
                <a:gd name="T10" fmla="*/ 38 w 135"/>
                <a:gd name="T11" fmla="*/ 42 h 42"/>
                <a:gd name="T12" fmla="*/ 30 w 135"/>
                <a:gd name="T13" fmla="*/ 42 h 42"/>
                <a:gd name="T14" fmla="*/ 21 w 135"/>
                <a:gd name="T15" fmla="*/ 42 h 42"/>
                <a:gd name="T16" fmla="*/ 17 w 135"/>
                <a:gd name="T17" fmla="*/ 42 h 42"/>
                <a:gd name="T18" fmla="*/ 13 w 135"/>
                <a:gd name="T19" fmla="*/ 42 h 42"/>
                <a:gd name="T20" fmla="*/ 9 w 135"/>
                <a:gd name="T21" fmla="*/ 38 h 42"/>
                <a:gd name="T22" fmla="*/ 4 w 135"/>
                <a:gd name="T23" fmla="*/ 34 h 42"/>
                <a:gd name="T24" fmla="*/ 0 w 135"/>
                <a:gd name="T25" fmla="*/ 34 h 42"/>
                <a:gd name="T26" fmla="*/ 0 w 135"/>
                <a:gd name="T27" fmla="*/ 29 h 42"/>
                <a:gd name="T28" fmla="*/ 0 w 135"/>
                <a:gd name="T29" fmla="*/ 29 h 42"/>
                <a:gd name="T30" fmla="*/ 4 w 135"/>
                <a:gd name="T31" fmla="*/ 25 h 42"/>
                <a:gd name="T32" fmla="*/ 13 w 135"/>
                <a:gd name="T33" fmla="*/ 25 h 42"/>
                <a:gd name="T34" fmla="*/ 21 w 135"/>
                <a:gd name="T35" fmla="*/ 21 h 42"/>
                <a:gd name="T36" fmla="*/ 34 w 135"/>
                <a:gd name="T37" fmla="*/ 21 h 42"/>
                <a:gd name="T38" fmla="*/ 46 w 135"/>
                <a:gd name="T39" fmla="*/ 17 h 42"/>
                <a:gd name="T40" fmla="*/ 59 w 135"/>
                <a:gd name="T41" fmla="*/ 13 h 42"/>
                <a:gd name="T42" fmla="*/ 76 w 135"/>
                <a:gd name="T43" fmla="*/ 8 h 42"/>
                <a:gd name="T44" fmla="*/ 89 w 135"/>
                <a:gd name="T45" fmla="*/ 4 h 42"/>
                <a:gd name="T46" fmla="*/ 101 w 135"/>
                <a:gd name="T47" fmla="*/ 4 h 42"/>
                <a:gd name="T48" fmla="*/ 110 w 135"/>
                <a:gd name="T49" fmla="*/ 0 h 42"/>
                <a:gd name="T50" fmla="*/ 114 w 135"/>
                <a:gd name="T51" fmla="*/ 0 h 42"/>
                <a:gd name="T52" fmla="*/ 118 w 135"/>
                <a:gd name="T53" fmla="*/ 4 h 42"/>
                <a:gd name="T54" fmla="*/ 127 w 135"/>
                <a:gd name="T55" fmla="*/ 4 h 42"/>
                <a:gd name="T56" fmla="*/ 131 w 135"/>
                <a:gd name="T57" fmla="*/ 8 h 42"/>
                <a:gd name="T58" fmla="*/ 135 w 135"/>
                <a:gd name="T59" fmla="*/ 8 h 42"/>
                <a:gd name="T60" fmla="*/ 135 w 135"/>
                <a:gd name="T61" fmla="*/ 13 h 42"/>
                <a:gd name="T62" fmla="*/ 135 w 135"/>
                <a:gd name="T63" fmla="*/ 17 h 42"/>
                <a:gd name="T64" fmla="*/ 127 w 135"/>
                <a:gd name="T65" fmla="*/ 17 h 42"/>
                <a:gd name="T66" fmla="*/ 122 w 135"/>
                <a:gd name="T67" fmla="*/ 21 h 42"/>
                <a:gd name="T68" fmla="*/ 110 w 135"/>
                <a:gd name="T69" fmla="*/ 25 h 42"/>
                <a:gd name="T70" fmla="*/ 110 w 135"/>
                <a:gd name="T71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42">
                  <a:moveTo>
                    <a:pt x="110" y="25"/>
                  </a:moveTo>
                  <a:lnTo>
                    <a:pt x="97" y="29"/>
                  </a:lnTo>
                  <a:lnTo>
                    <a:pt x="84" y="34"/>
                  </a:lnTo>
                  <a:lnTo>
                    <a:pt x="72" y="34"/>
                  </a:lnTo>
                  <a:lnTo>
                    <a:pt x="55" y="38"/>
                  </a:lnTo>
                  <a:lnTo>
                    <a:pt x="38" y="42"/>
                  </a:lnTo>
                  <a:lnTo>
                    <a:pt x="30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42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5"/>
                  </a:lnTo>
                  <a:lnTo>
                    <a:pt x="13" y="25"/>
                  </a:lnTo>
                  <a:lnTo>
                    <a:pt x="21" y="21"/>
                  </a:lnTo>
                  <a:lnTo>
                    <a:pt x="34" y="21"/>
                  </a:lnTo>
                  <a:lnTo>
                    <a:pt x="46" y="17"/>
                  </a:lnTo>
                  <a:lnTo>
                    <a:pt x="59" y="13"/>
                  </a:lnTo>
                  <a:lnTo>
                    <a:pt x="76" y="8"/>
                  </a:lnTo>
                  <a:lnTo>
                    <a:pt x="89" y="4"/>
                  </a:lnTo>
                  <a:lnTo>
                    <a:pt x="101" y="4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4"/>
                  </a:lnTo>
                  <a:lnTo>
                    <a:pt x="127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3"/>
                  </a:lnTo>
                  <a:lnTo>
                    <a:pt x="135" y="17"/>
                  </a:lnTo>
                  <a:lnTo>
                    <a:pt x="127" y="17"/>
                  </a:lnTo>
                  <a:lnTo>
                    <a:pt x="122" y="21"/>
                  </a:lnTo>
                  <a:lnTo>
                    <a:pt x="110" y="25"/>
                  </a:lnTo>
                  <a:lnTo>
                    <a:pt x="11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74">
              <a:extLst>
                <a:ext uri="{FF2B5EF4-FFF2-40B4-BE49-F238E27FC236}">
                  <a16:creationId xmlns:a16="http://schemas.microsoft.com/office/drawing/2014/main" id="{3A7FFB03-6FC7-4D22-8197-5C204AD60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627" y="6355920"/>
              <a:ext cx="754661" cy="662812"/>
            </a:xfrm>
            <a:custGeom>
              <a:avLst/>
              <a:gdLst>
                <a:gd name="T0" fmla="*/ 76 w 113"/>
                <a:gd name="T1" fmla="*/ 17 h 102"/>
                <a:gd name="T2" fmla="*/ 76 w 113"/>
                <a:gd name="T3" fmla="*/ 13 h 102"/>
                <a:gd name="T4" fmla="*/ 76 w 113"/>
                <a:gd name="T5" fmla="*/ 9 h 102"/>
                <a:gd name="T6" fmla="*/ 76 w 113"/>
                <a:gd name="T7" fmla="*/ 9 h 102"/>
                <a:gd name="T8" fmla="*/ 80 w 113"/>
                <a:gd name="T9" fmla="*/ 5 h 102"/>
                <a:gd name="T10" fmla="*/ 80 w 113"/>
                <a:gd name="T11" fmla="*/ 0 h 102"/>
                <a:gd name="T12" fmla="*/ 84 w 113"/>
                <a:gd name="T13" fmla="*/ 0 h 102"/>
                <a:gd name="T14" fmla="*/ 88 w 113"/>
                <a:gd name="T15" fmla="*/ 0 h 102"/>
                <a:gd name="T16" fmla="*/ 92 w 113"/>
                <a:gd name="T17" fmla="*/ 5 h 102"/>
                <a:gd name="T18" fmla="*/ 101 w 113"/>
                <a:gd name="T19" fmla="*/ 5 h 102"/>
                <a:gd name="T20" fmla="*/ 105 w 113"/>
                <a:gd name="T21" fmla="*/ 9 h 102"/>
                <a:gd name="T22" fmla="*/ 109 w 113"/>
                <a:gd name="T23" fmla="*/ 13 h 102"/>
                <a:gd name="T24" fmla="*/ 113 w 113"/>
                <a:gd name="T25" fmla="*/ 22 h 102"/>
                <a:gd name="T26" fmla="*/ 113 w 113"/>
                <a:gd name="T27" fmla="*/ 26 h 102"/>
                <a:gd name="T28" fmla="*/ 113 w 113"/>
                <a:gd name="T29" fmla="*/ 30 h 102"/>
                <a:gd name="T30" fmla="*/ 109 w 113"/>
                <a:gd name="T31" fmla="*/ 34 h 102"/>
                <a:gd name="T32" fmla="*/ 105 w 113"/>
                <a:gd name="T33" fmla="*/ 38 h 102"/>
                <a:gd name="T34" fmla="*/ 101 w 113"/>
                <a:gd name="T35" fmla="*/ 47 h 102"/>
                <a:gd name="T36" fmla="*/ 88 w 113"/>
                <a:gd name="T37" fmla="*/ 55 h 102"/>
                <a:gd name="T38" fmla="*/ 80 w 113"/>
                <a:gd name="T39" fmla="*/ 64 h 102"/>
                <a:gd name="T40" fmla="*/ 63 w 113"/>
                <a:gd name="T41" fmla="*/ 72 h 102"/>
                <a:gd name="T42" fmla="*/ 50 w 113"/>
                <a:gd name="T43" fmla="*/ 85 h 102"/>
                <a:gd name="T44" fmla="*/ 42 w 113"/>
                <a:gd name="T45" fmla="*/ 93 h 102"/>
                <a:gd name="T46" fmla="*/ 33 w 113"/>
                <a:gd name="T47" fmla="*/ 97 h 102"/>
                <a:gd name="T48" fmla="*/ 25 w 113"/>
                <a:gd name="T49" fmla="*/ 102 h 102"/>
                <a:gd name="T50" fmla="*/ 21 w 113"/>
                <a:gd name="T51" fmla="*/ 102 h 102"/>
                <a:gd name="T52" fmla="*/ 12 w 113"/>
                <a:gd name="T53" fmla="*/ 102 h 102"/>
                <a:gd name="T54" fmla="*/ 8 w 113"/>
                <a:gd name="T55" fmla="*/ 102 h 102"/>
                <a:gd name="T56" fmla="*/ 0 w 113"/>
                <a:gd name="T57" fmla="*/ 102 h 102"/>
                <a:gd name="T58" fmla="*/ 12 w 113"/>
                <a:gd name="T59" fmla="*/ 89 h 102"/>
                <a:gd name="T60" fmla="*/ 25 w 113"/>
                <a:gd name="T61" fmla="*/ 81 h 102"/>
                <a:gd name="T62" fmla="*/ 33 w 113"/>
                <a:gd name="T63" fmla="*/ 72 h 102"/>
                <a:gd name="T64" fmla="*/ 42 w 113"/>
                <a:gd name="T65" fmla="*/ 64 h 102"/>
                <a:gd name="T66" fmla="*/ 50 w 113"/>
                <a:gd name="T67" fmla="*/ 55 h 102"/>
                <a:gd name="T68" fmla="*/ 54 w 113"/>
                <a:gd name="T69" fmla="*/ 51 h 102"/>
                <a:gd name="T70" fmla="*/ 59 w 113"/>
                <a:gd name="T71" fmla="*/ 43 h 102"/>
                <a:gd name="T72" fmla="*/ 63 w 113"/>
                <a:gd name="T73" fmla="*/ 38 h 102"/>
                <a:gd name="T74" fmla="*/ 71 w 113"/>
                <a:gd name="T75" fmla="*/ 30 h 102"/>
                <a:gd name="T76" fmla="*/ 71 w 113"/>
                <a:gd name="T77" fmla="*/ 26 h 102"/>
                <a:gd name="T78" fmla="*/ 76 w 113"/>
                <a:gd name="T79" fmla="*/ 17 h 102"/>
                <a:gd name="T80" fmla="*/ 76 w 113"/>
                <a:gd name="T81" fmla="*/ 17 h 102"/>
                <a:gd name="T82" fmla="*/ 76 w 113"/>
                <a:gd name="T83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3" h="102">
                  <a:moveTo>
                    <a:pt x="76" y="17"/>
                  </a:moveTo>
                  <a:lnTo>
                    <a:pt x="76" y="13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80" y="5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5"/>
                  </a:lnTo>
                  <a:lnTo>
                    <a:pt x="101" y="5"/>
                  </a:lnTo>
                  <a:lnTo>
                    <a:pt x="105" y="9"/>
                  </a:lnTo>
                  <a:lnTo>
                    <a:pt x="109" y="13"/>
                  </a:lnTo>
                  <a:lnTo>
                    <a:pt x="113" y="22"/>
                  </a:lnTo>
                  <a:lnTo>
                    <a:pt x="113" y="26"/>
                  </a:lnTo>
                  <a:lnTo>
                    <a:pt x="113" y="30"/>
                  </a:lnTo>
                  <a:lnTo>
                    <a:pt x="109" y="34"/>
                  </a:lnTo>
                  <a:lnTo>
                    <a:pt x="105" y="38"/>
                  </a:lnTo>
                  <a:lnTo>
                    <a:pt x="101" y="47"/>
                  </a:lnTo>
                  <a:lnTo>
                    <a:pt x="88" y="55"/>
                  </a:lnTo>
                  <a:lnTo>
                    <a:pt x="80" y="64"/>
                  </a:lnTo>
                  <a:lnTo>
                    <a:pt x="63" y="72"/>
                  </a:lnTo>
                  <a:lnTo>
                    <a:pt x="50" y="85"/>
                  </a:lnTo>
                  <a:lnTo>
                    <a:pt x="42" y="93"/>
                  </a:lnTo>
                  <a:lnTo>
                    <a:pt x="33" y="97"/>
                  </a:lnTo>
                  <a:lnTo>
                    <a:pt x="25" y="102"/>
                  </a:lnTo>
                  <a:lnTo>
                    <a:pt x="21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12" y="89"/>
                  </a:lnTo>
                  <a:lnTo>
                    <a:pt x="25" y="81"/>
                  </a:lnTo>
                  <a:lnTo>
                    <a:pt x="33" y="72"/>
                  </a:lnTo>
                  <a:lnTo>
                    <a:pt x="42" y="64"/>
                  </a:lnTo>
                  <a:lnTo>
                    <a:pt x="50" y="55"/>
                  </a:lnTo>
                  <a:lnTo>
                    <a:pt x="54" y="51"/>
                  </a:lnTo>
                  <a:lnTo>
                    <a:pt x="59" y="43"/>
                  </a:lnTo>
                  <a:lnTo>
                    <a:pt x="63" y="38"/>
                  </a:lnTo>
                  <a:lnTo>
                    <a:pt x="71" y="30"/>
                  </a:lnTo>
                  <a:lnTo>
                    <a:pt x="71" y="26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5">
              <a:extLst>
                <a:ext uri="{FF2B5EF4-FFF2-40B4-BE49-F238E27FC236}">
                  <a16:creationId xmlns:a16="http://schemas.microsoft.com/office/drawing/2014/main" id="{35FCA4C3-C768-48C5-8964-2A6292E3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834" y="5264230"/>
              <a:ext cx="1382430" cy="877253"/>
            </a:xfrm>
            <a:custGeom>
              <a:avLst/>
              <a:gdLst>
                <a:gd name="T0" fmla="*/ 198 w 207"/>
                <a:gd name="T1" fmla="*/ 17 h 135"/>
                <a:gd name="T2" fmla="*/ 207 w 207"/>
                <a:gd name="T3" fmla="*/ 21 h 135"/>
                <a:gd name="T4" fmla="*/ 207 w 207"/>
                <a:gd name="T5" fmla="*/ 25 h 135"/>
                <a:gd name="T6" fmla="*/ 202 w 207"/>
                <a:gd name="T7" fmla="*/ 25 h 135"/>
                <a:gd name="T8" fmla="*/ 194 w 207"/>
                <a:gd name="T9" fmla="*/ 34 h 135"/>
                <a:gd name="T10" fmla="*/ 190 w 207"/>
                <a:gd name="T11" fmla="*/ 46 h 135"/>
                <a:gd name="T12" fmla="*/ 185 w 207"/>
                <a:gd name="T13" fmla="*/ 55 h 135"/>
                <a:gd name="T14" fmla="*/ 181 w 207"/>
                <a:gd name="T15" fmla="*/ 76 h 135"/>
                <a:gd name="T16" fmla="*/ 173 w 207"/>
                <a:gd name="T17" fmla="*/ 101 h 135"/>
                <a:gd name="T18" fmla="*/ 164 w 207"/>
                <a:gd name="T19" fmla="*/ 135 h 135"/>
                <a:gd name="T20" fmla="*/ 164 w 207"/>
                <a:gd name="T21" fmla="*/ 114 h 135"/>
                <a:gd name="T22" fmla="*/ 169 w 207"/>
                <a:gd name="T23" fmla="*/ 76 h 135"/>
                <a:gd name="T24" fmla="*/ 173 w 207"/>
                <a:gd name="T25" fmla="*/ 50 h 135"/>
                <a:gd name="T26" fmla="*/ 173 w 207"/>
                <a:gd name="T27" fmla="*/ 34 h 135"/>
                <a:gd name="T28" fmla="*/ 173 w 207"/>
                <a:gd name="T29" fmla="*/ 25 h 135"/>
                <a:gd name="T30" fmla="*/ 169 w 207"/>
                <a:gd name="T31" fmla="*/ 17 h 135"/>
                <a:gd name="T32" fmla="*/ 160 w 207"/>
                <a:gd name="T33" fmla="*/ 13 h 135"/>
                <a:gd name="T34" fmla="*/ 143 w 207"/>
                <a:gd name="T35" fmla="*/ 17 h 135"/>
                <a:gd name="T36" fmla="*/ 122 w 207"/>
                <a:gd name="T37" fmla="*/ 17 h 135"/>
                <a:gd name="T38" fmla="*/ 89 w 207"/>
                <a:gd name="T39" fmla="*/ 21 h 135"/>
                <a:gd name="T40" fmla="*/ 55 w 207"/>
                <a:gd name="T41" fmla="*/ 29 h 135"/>
                <a:gd name="T42" fmla="*/ 30 w 207"/>
                <a:gd name="T43" fmla="*/ 34 h 135"/>
                <a:gd name="T44" fmla="*/ 13 w 207"/>
                <a:gd name="T45" fmla="*/ 34 h 135"/>
                <a:gd name="T46" fmla="*/ 0 w 207"/>
                <a:gd name="T47" fmla="*/ 38 h 135"/>
                <a:gd name="T48" fmla="*/ 13 w 207"/>
                <a:gd name="T49" fmla="*/ 29 h 135"/>
                <a:gd name="T50" fmla="*/ 38 w 207"/>
                <a:gd name="T51" fmla="*/ 25 h 135"/>
                <a:gd name="T52" fmla="*/ 59 w 207"/>
                <a:gd name="T53" fmla="*/ 25 h 135"/>
                <a:gd name="T54" fmla="*/ 93 w 207"/>
                <a:gd name="T55" fmla="*/ 17 h 135"/>
                <a:gd name="T56" fmla="*/ 126 w 207"/>
                <a:gd name="T57" fmla="*/ 13 h 135"/>
                <a:gd name="T58" fmla="*/ 143 w 207"/>
                <a:gd name="T59" fmla="*/ 8 h 135"/>
                <a:gd name="T60" fmla="*/ 156 w 207"/>
                <a:gd name="T61" fmla="*/ 8 h 135"/>
                <a:gd name="T62" fmla="*/ 164 w 207"/>
                <a:gd name="T63" fmla="*/ 4 h 135"/>
                <a:gd name="T64" fmla="*/ 173 w 207"/>
                <a:gd name="T65" fmla="*/ 0 h 135"/>
                <a:gd name="T66" fmla="*/ 177 w 207"/>
                <a:gd name="T67" fmla="*/ 0 h 135"/>
                <a:gd name="T68" fmla="*/ 185 w 207"/>
                <a:gd name="T69" fmla="*/ 8 h 135"/>
                <a:gd name="T70" fmla="*/ 190 w 207"/>
                <a:gd name="T71" fmla="*/ 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7" h="135">
                  <a:moveTo>
                    <a:pt x="190" y="8"/>
                  </a:moveTo>
                  <a:lnTo>
                    <a:pt x="198" y="17"/>
                  </a:lnTo>
                  <a:lnTo>
                    <a:pt x="202" y="17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198" y="29"/>
                  </a:lnTo>
                  <a:lnTo>
                    <a:pt x="194" y="34"/>
                  </a:lnTo>
                  <a:lnTo>
                    <a:pt x="194" y="38"/>
                  </a:lnTo>
                  <a:lnTo>
                    <a:pt x="190" y="46"/>
                  </a:lnTo>
                  <a:lnTo>
                    <a:pt x="190" y="50"/>
                  </a:lnTo>
                  <a:lnTo>
                    <a:pt x="185" y="55"/>
                  </a:lnTo>
                  <a:lnTo>
                    <a:pt x="185" y="63"/>
                  </a:lnTo>
                  <a:lnTo>
                    <a:pt x="181" y="76"/>
                  </a:lnTo>
                  <a:lnTo>
                    <a:pt x="177" y="88"/>
                  </a:lnTo>
                  <a:lnTo>
                    <a:pt x="173" y="101"/>
                  </a:lnTo>
                  <a:lnTo>
                    <a:pt x="169" y="118"/>
                  </a:lnTo>
                  <a:lnTo>
                    <a:pt x="164" y="135"/>
                  </a:lnTo>
                  <a:lnTo>
                    <a:pt x="160" y="135"/>
                  </a:lnTo>
                  <a:lnTo>
                    <a:pt x="164" y="114"/>
                  </a:lnTo>
                  <a:lnTo>
                    <a:pt x="164" y="93"/>
                  </a:lnTo>
                  <a:lnTo>
                    <a:pt x="169" y="76"/>
                  </a:lnTo>
                  <a:lnTo>
                    <a:pt x="173" y="59"/>
                  </a:lnTo>
                  <a:lnTo>
                    <a:pt x="173" y="50"/>
                  </a:lnTo>
                  <a:lnTo>
                    <a:pt x="173" y="42"/>
                  </a:lnTo>
                  <a:lnTo>
                    <a:pt x="173" y="34"/>
                  </a:lnTo>
                  <a:lnTo>
                    <a:pt x="173" y="29"/>
                  </a:lnTo>
                  <a:lnTo>
                    <a:pt x="173" y="25"/>
                  </a:lnTo>
                  <a:lnTo>
                    <a:pt x="173" y="21"/>
                  </a:lnTo>
                  <a:lnTo>
                    <a:pt x="169" y="17"/>
                  </a:lnTo>
                  <a:lnTo>
                    <a:pt x="164" y="17"/>
                  </a:lnTo>
                  <a:lnTo>
                    <a:pt x="160" y="13"/>
                  </a:lnTo>
                  <a:lnTo>
                    <a:pt x="156" y="13"/>
                  </a:lnTo>
                  <a:lnTo>
                    <a:pt x="143" y="17"/>
                  </a:lnTo>
                  <a:lnTo>
                    <a:pt x="135" y="17"/>
                  </a:lnTo>
                  <a:lnTo>
                    <a:pt x="122" y="17"/>
                  </a:lnTo>
                  <a:lnTo>
                    <a:pt x="105" y="21"/>
                  </a:lnTo>
                  <a:lnTo>
                    <a:pt x="89" y="21"/>
                  </a:lnTo>
                  <a:lnTo>
                    <a:pt x="72" y="25"/>
                  </a:lnTo>
                  <a:lnTo>
                    <a:pt x="55" y="29"/>
                  </a:lnTo>
                  <a:lnTo>
                    <a:pt x="42" y="29"/>
                  </a:lnTo>
                  <a:lnTo>
                    <a:pt x="30" y="34"/>
                  </a:lnTo>
                  <a:lnTo>
                    <a:pt x="21" y="34"/>
                  </a:lnTo>
                  <a:lnTo>
                    <a:pt x="13" y="34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5" y="29"/>
                  </a:lnTo>
                  <a:lnTo>
                    <a:pt x="38" y="25"/>
                  </a:lnTo>
                  <a:lnTo>
                    <a:pt x="46" y="25"/>
                  </a:lnTo>
                  <a:lnTo>
                    <a:pt x="59" y="25"/>
                  </a:lnTo>
                  <a:lnTo>
                    <a:pt x="72" y="21"/>
                  </a:lnTo>
                  <a:lnTo>
                    <a:pt x="93" y="17"/>
                  </a:lnTo>
                  <a:lnTo>
                    <a:pt x="114" y="17"/>
                  </a:lnTo>
                  <a:lnTo>
                    <a:pt x="126" y="13"/>
                  </a:lnTo>
                  <a:lnTo>
                    <a:pt x="135" y="13"/>
                  </a:lnTo>
                  <a:lnTo>
                    <a:pt x="143" y="8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9" y="4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7" y="0"/>
                  </a:lnTo>
                  <a:lnTo>
                    <a:pt x="181" y="4"/>
                  </a:lnTo>
                  <a:lnTo>
                    <a:pt x="185" y="8"/>
                  </a:lnTo>
                  <a:lnTo>
                    <a:pt x="190" y="8"/>
                  </a:lnTo>
                  <a:lnTo>
                    <a:pt x="19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6">
              <a:extLst>
                <a:ext uri="{FF2B5EF4-FFF2-40B4-BE49-F238E27FC236}">
                  <a16:creationId xmlns:a16="http://schemas.microsoft.com/office/drawing/2014/main" id="{6115EED7-1874-42BB-8E32-F11B2E521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848" y="6057005"/>
              <a:ext cx="2364152" cy="383393"/>
            </a:xfrm>
            <a:custGeom>
              <a:avLst/>
              <a:gdLst>
                <a:gd name="T0" fmla="*/ 345 w 354"/>
                <a:gd name="T1" fmla="*/ 17 h 59"/>
                <a:gd name="T2" fmla="*/ 354 w 354"/>
                <a:gd name="T3" fmla="*/ 25 h 59"/>
                <a:gd name="T4" fmla="*/ 350 w 354"/>
                <a:gd name="T5" fmla="*/ 34 h 59"/>
                <a:gd name="T6" fmla="*/ 341 w 354"/>
                <a:gd name="T7" fmla="*/ 34 h 59"/>
                <a:gd name="T8" fmla="*/ 324 w 354"/>
                <a:gd name="T9" fmla="*/ 34 h 59"/>
                <a:gd name="T10" fmla="*/ 291 w 354"/>
                <a:gd name="T11" fmla="*/ 34 h 59"/>
                <a:gd name="T12" fmla="*/ 227 w 354"/>
                <a:gd name="T13" fmla="*/ 34 h 59"/>
                <a:gd name="T14" fmla="*/ 177 w 354"/>
                <a:gd name="T15" fmla="*/ 38 h 59"/>
                <a:gd name="T16" fmla="*/ 143 w 354"/>
                <a:gd name="T17" fmla="*/ 42 h 59"/>
                <a:gd name="T18" fmla="*/ 105 w 354"/>
                <a:gd name="T19" fmla="*/ 46 h 59"/>
                <a:gd name="T20" fmla="*/ 67 w 354"/>
                <a:gd name="T21" fmla="*/ 55 h 59"/>
                <a:gd name="T22" fmla="*/ 50 w 354"/>
                <a:gd name="T23" fmla="*/ 59 h 59"/>
                <a:gd name="T24" fmla="*/ 33 w 354"/>
                <a:gd name="T25" fmla="*/ 59 h 59"/>
                <a:gd name="T26" fmla="*/ 21 w 354"/>
                <a:gd name="T27" fmla="*/ 59 h 59"/>
                <a:gd name="T28" fmla="*/ 8 w 354"/>
                <a:gd name="T29" fmla="*/ 55 h 59"/>
                <a:gd name="T30" fmla="*/ 0 w 354"/>
                <a:gd name="T31" fmla="*/ 46 h 59"/>
                <a:gd name="T32" fmla="*/ 0 w 354"/>
                <a:gd name="T33" fmla="*/ 46 h 59"/>
                <a:gd name="T34" fmla="*/ 4 w 354"/>
                <a:gd name="T35" fmla="*/ 42 h 59"/>
                <a:gd name="T36" fmla="*/ 12 w 354"/>
                <a:gd name="T37" fmla="*/ 42 h 59"/>
                <a:gd name="T38" fmla="*/ 29 w 354"/>
                <a:gd name="T39" fmla="*/ 38 h 59"/>
                <a:gd name="T40" fmla="*/ 46 w 354"/>
                <a:gd name="T41" fmla="*/ 34 h 59"/>
                <a:gd name="T42" fmla="*/ 71 w 354"/>
                <a:gd name="T43" fmla="*/ 30 h 59"/>
                <a:gd name="T44" fmla="*/ 101 w 354"/>
                <a:gd name="T45" fmla="*/ 25 h 59"/>
                <a:gd name="T46" fmla="*/ 135 w 354"/>
                <a:gd name="T47" fmla="*/ 21 h 59"/>
                <a:gd name="T48" fmla="*/ 173 w 354"/>
                <a:gd name="T49" fmla="*/ 17 h 59"/>
                <a:gd name="T50" fmla="*/ 206 w 354"/>
                <a:gd name="T51" fmla="*/ 13 h 59"/>
                <a:gd name="T52" fmla="*/ 236 w 354"/>
                <a:gd name="T53" fmla="*/ 9 h 59"/>
                <a:gd name="T54" fmla="*/ 261 w 354"/>
                <a:gd name="T55" fmla="*/ 4 h 59"/>
                <a:gd name="T56" fmla="*/ 282 w 354"/>
                <a:gd name="T57" fmla="*/ 0 h 59"/>
                <a:gd name="T58" fmla="*/ 299 w 354"/>
                <a:gd name="T59" fmla="*/ 0 h 59"/>
                <a:gd name="T60" fmla="*/ 312 w 354"/>
                <a:gd name="T61" fmla="*/ 0 h 59"/>
                <a:gd name="T62" fmla="*/ 316 w 354"/>
                <a:gd name="T63" fmla="*/ 0 h 59"/>
                <a:gd name="T64" fmla="*/ 320 w 354"/>
                <a:gd name="T65" fmla="*/ 0 h 59"/>
                <a:gd name="T66" fmla="*/ 337 w 354"/>
                <a:gd name="T6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4" h="59">
                  <a:moveTo>
                    <a:pt x="337" y="9"/>
                  </a:moveTo>
                  <a:lnTo>
                    <a:pt x="345" y="17"/>
                  </a:lnTo>
                  <a:lnTo>
                    <a:pt x="354" y="21"/>
                  </a:lnTo>
                  <a:lnTo>
                    <a:pt x="354" y="25"/>
                  </a:lnTo>
                  <a:lnTo>
                    <a:pt x="354" y="30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41" y="34"/>
                  </a:lnTo>
                  <a:lnTo>
                    <a:pt x="337" y="34"/>
                  </a:lnTo>
                  <a:lnTo>
                    <a:pt x="324" y="34"/>
                  </a:lnTo>
                  <a:lnTo>
                    <a:pt x="316" y="34"/>
                  </a:lnTo>
                  <a:lnTo>
                    <a:pt x="291" y="34"/>
                  </a:lnTo>
                  <a:lnTo>
                    <a:pt x="261" y="34"/>
                  </a:lnTo>
                  <a:lnTo>
                    <a:pt x="227" y="34"/>
                  </a:lnTo>
                  <a:lnTo>
                    <a:pt x="194" y="38"/>
                  </a:lnTo>
                  <a:lnTo>
                    <a:pt x="177" y="38"/>
                  </a:lnTo>
                  <a:lnTo>
                    <a:pt x="160" y="42"/>
                  </a:lnTo>
                  <a:lnTo>
                    <a:pt x="143" y="42"/>
                  </a:lnTo>
                  <a:lnTo>
                    <a:pt x="130" y="42"/>
                  </a:lnTo>
                  <a:lnTo>
                    <a:pt x="105" y="46"/>
                  </a:lnTo>
                  <a:lnTo>
                    <a:pt x="80" y="51"/>
                  </a:lnTo>
                  <a:lnTo>
                    <a:pt x="67" y="55"/>
                  </a:lnTo>
                  <a:lnTo>
                    <a:pt x="59" y="55"/>
                  </a:lnTo>
                  <a:lnTo>
                    <a:pt x="50" y="59"/>
                  </a:lnTo>
                  <a:lnTo>
                    <a:pt x="42" y="59"/>
                  </a:lnTo>
                  <a:lnTo>
                    <a:pt x="33" y="59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2" y="42"/>
                  </a:lnTo>
                  <a:lnTo>
                    <a:pt x="21" y="38"/>
                  </a:lnTo>
                  <a:lnTo>
                    <a:pt x="29" y="38"/>
                  </a:lnTo>
                  <a:lnTo>
                    <a:pt x="38" y="38"/>
                  </a:lnTo>
                  <a:lnTo>
                    <a:pt x="46" y="34"/>
                  </a:lnTo>
                  <a:lnTo>
                    <a:pt x="59" y="34"/>
                  </a:lnTo>
                  <a:lnTo>
                    <a:pt x="71" y="30"/>
                  </a:lnTo>
                  <a:lnTo>
                    <a:pt x="88" y="30"/>
                  </a:lnTo>
                  <a:lnTo>
                    <a:pt x="101" y="25"/>
                  </a:lnTo>
                  <a:lnTo>
                    <a:pt x="118" y="25"/>
                  </a:lnTo>
                  <a:lnTo>
                    <a:pt x="135" y="21"/>
                  </a:lnTo>
                  <a:lnTo>
                    <a:pt x="156" y="17"/>
                  </a:lnTo>
                  <a:lnTo>
                    <a:pt x="173" y="17"/>
                  </a:lnTo>
                  <a:lnTo>
                    <a:pt x="189" y="13"/>
                  </a:lnTo>
                  <a:lnTo>
                    <a:pt x="206" y="13"/>
                  </a:lnTo>
                  <a:lnTo>
                    <a:pt x="223" y="9"/>
                  </a:lnTo>
                  <a:lnTo>
                    <a:pt x="236" y="9"/>
                  </a:lnTo>
                  <a:lnTo>
                    <a:pt x="253" y="4"/>
                  </a:lnTo>
                  <a:lnTo>
                    <a:pt x="261" y="4"/>
                  </a:lnTo>
                  <a:lnTo>
                    <a:pt x="274" y="4"/>
                  </a:lnTo>
                  <a:lnTo>
                    <a:pt x="282" y="0"/>
                  </a:lnTo>
                  <a:lnTo>
                    <a:pt x="291" y="0"/>
                  </a:lnTo>
                  <a:lnTo>
                    <a:pt x="299" y="0"/>
                  </a:lnTo>
                  <a:lnTo>
                    <a:pt x="303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6" y="0"/>
                  </a:lnTo>
                  <a:lnTo>
                    <a:pt x="320" y="0"/>
                  </a:lnTo>
                  <a:lnTo>
                    <a:pt x="324" y="4"/>
                  </a:lnTo>
                  <a:lnTo>
                    <a:pt x="337" y="9"/>
                  </a:lnTo>
                  <a:lnTo>
                    <a:pt x="337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5029845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842FDA6-E646-4654-8458-188DDFEDB38B}"/>
              </a:ext>
            </a:extLst>
          </p:cNvPr>
          <p:cNvGrpSpPr/>
          <p:nvPr/>
        </p:nvGrpSpPr>
        <p:grpSpPr>
          <a:xfrm>
            <a:off x="3095662" y="2360052"/>
            <a:ext cx="2477686" cy="2137896"/>
            <a:chOff x="2016162" y="7480099"/>
            <a:chExt cx="2477686" cy="2137896"/>
          </a:xfrm>
        </p:grpSpPr>
        <p:sp>
          <p:nvSpPr>
            <p:cNvPr id="3" name="Freeform 177">
              <a:extLst>
                <a:ext uri="{FF2B5EF4-FFF2-40B4-BE49-F238E27FC236}">
                  <a16:creationId xmlns:a16="http://schemas.microsoft.com/office/drawing/2014/main" id="{D18FCDFA-7818-4FDC-BAF9-AAE14E65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697" y="7649051"/>
              <a:ext cx="1008440" cy="272923"/>
            </a:xfrm>
            <a:custGeom>
              <a:avLst/>
              <a:gdLst>
                <a:gd name="T0" fmla="*/ 67 w 151"/>
                <a:gd name="T1" fmla="*/ 12 h 42"/>
                <a:gd name="T2" fmla="*/ 80 w 151"/>
                <a:gd name="T3" fmla="*/ 8 h 42"/>
                <a:gd name="T4" fmla="*/ 88 w 151"/>
                <a:gd name="T5" fmla="*/ 8 h 42"/>
                <a:gd name="T6" fmla="*/ 101 w 151"/>
                <a:gd name="T7" fmla="*/ 4 h 42"/>
                <a:gd name="T8" fmla="*/ 109 w 151"/>
                <a:gd name="T9" fmla="*/ 4 h 42"/>
                <a:gd name="T10" fmla="*/ 114 w 151"/>
                <a:gd name="T11" fmla="*/ 4 h 42"/>
                <a:gd name="T12" fmla="*/ 122 w 151"/>
                <a:gd name="T13" fmla="*/ 0 h 42"/>
                <a:gd name="T14" fmla="*/ 130 w 151"/>
                <a:gd name="T15" fmla="*/ 0 h 42"/>
                <a:gd name="T16" fmla="*/ 139 w 151"/>
                <a:gd name="T17" fmla="*/ 0 h 42"/>
                <a:gd name="T18" fmla="*/ 143 w 151"/>
                <a:gd name="T19" fmla="*/ 4 h 42"/>
                <a:gd name="T20" fmla="*/ 147 w 151"/>
                <a:gd name="T21" fmla="*/ 4 h 42"/>
                <a:gd name="T22" fmla="*/ 151 w 151"/>
                <a:gd name="T23" fmla="*/ 8 h 42"/>
                <a:gd name="T24" fmla="*/ 151 w 151"/>
                <a:gd name="T25" fmla="*/ 12 h 42"/>
                <a:gd name="T26" fmla="*/ 151 w 151"/>
                <a:gd name="T27" fmla="*/ 12 h 42"/>
                <a:gd name="T28" fmla="*/ 147 w 151"/>
                <a:gd name="T29" fmla="*/ 16 h 42"/>
                <a:gd name="T30" fmla="*/ 143 w 151"/>
                <a:gd name="T31" fmla="*/ 21 h 42"/>
                <a:gd name="T32" fmla="*/ 139 w 151"/>
                <a:gd name="T33" fmla="*/ 21 h 42"/>
                <a:gd name="T34" fmla="*/ 130 w 151"/>
                <a:gd name="T35" fmla="*/ 25 h 42"/>
                <a:gd name="T36" fmla="*/ 122 w 151"/>
                <a:gd name="T37" fmla="*/ 25 h 42"/>
                <a:gd name="T38" fmla="*/ 114 w 151"/>
                <a:gd name="T39" fmla="*/ 29 h 42"/>
                <a:gd name="T40" fmla="*/ 88 w 151"/>
                <a:gd name="T41" fmla="*/ 33 h 42"/>
                <a:gd name="T42" fmla="*/ 71 w 151"/>
                <a:gd name="T43" fmla="*/ 38 h 42"/>
                <a:gd name="T44" fmla="*/ 55 w 151"/>
                <a:gd name="T45" fmla="*/ 42 h 42"/>
                <a:gd name="T46" fmla="*/ 38 w 151"/>
                <a:gd name="T47" fmla="*/ 42 h 42"/>
                <a:gd name="T48" fmla="*/ 25 w 151"/>
                <a:gd name="T49" fmla="*/ 42 h 42"/>
                <a:gd name="T50" fmla="*/ 17 w 151"/>
                <a:gd name="T51" fmla="*/ 42 h 42"/>
                <a:gd name="T52" fmla="*/ 8 w 151"/>
                <a:gd name="T53" fmla="*/ 42 h 42"/>
                <a:gd name="T54" fmla="*/ 8 w 151"/>
                <a:gd name="T55" fmla="*/ 42 h 42"/>
                <a:gd name="T56" fmla="*/ 4 w 151"/>
                <a:gd name="T57" fmla="*/ 38 h 42"/>
                <a:gd name="T58" fmla="*/ 0 w 151"/>
                <a:gd name="T59" fmla="*/ 33 h 42"/>
                <a:gd name="T60" fmla="*/ 4 w 151"/>
                <a:gd name="T61" fmla="*/ 29 h 42"/>
                <a:gd name="T62" fmla="*/ 8 w 151"/>
                <a:gd name="T63" fmla="*/ 29 h 42"/>
                <a:gd name="T64" fmla="*/ 12 w 151"/>
                <a:gd name="T65" fmla="*/ 25 h 42"/>
                <a:gd name="T66" fmla="*/ 17 w 151"/>
                <a:gd name="T67" fmla="*/ 25 h 42"/>
                <a:gd name="T68" fmla="*/ 21 w 151"/>
                <a:gd name="T69" fmla="*/ 25 h 42"/>
                <a:gd name="T70" fmla="*/ 29 w 151"/>
                <a:gd name="T71" fmla="*/ 21 h 42"/>
                <a:gd name="T72" fmla="*/ 33 w 151"/>
                <a:gd name="T73" fmla="*/ 21 h 42"/>
                <a:gd name="T74" fmla="*/ 46 w 151"/>
                <a:gd name="T75" fmla="*/ 16 h 42"/>
                <a:gd name="T76" fmla="*/ 55 w 151"/>
                <a:gd name="T77" fmla="*/ 16 h 42"/>
                <a:gd name="T78" fmla="*/ 67 w 151"/>
                <a:gd name="T79" fmla="*/ 12 h 42"/>
                <a:gd name="T80" fmla="*/ 67 w 151"/>
                <a:gd name="T8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1" h="42">
                  <a:moveTo>
                    <a:pt x="67" y="12"/>
                  </a:moveTo>
                  <a:lnTo>
                    <a:pt x="80" y="8"/>
                  </a:lnTo>
                  <a:lnTo>
                    <a:pt x="88" y="8"/>
                  </a:lnTo>
                  <a:lnTo>
                    <a:pt x="101" y="4"/>
                  </a:lnTo>
                  <a:lnTo>
                    <a:pt x="109" y="4"/>
                  </a:lnTo>
                  <a:lnTo>
                    <a:pt x="114" y="4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47" y="16"/>
                  </a:lnTo>
                  <a:lnTo>
                    <a:pt x="143" y="21"/>
                  </a:lnTo>
                  <a:lnTo>
                    <a:pt x="139" y="21"/>
                  </a:lnTo>
                  <a:lnTo>
                    <a:pt x="130" y="25"/>
                  </a:lnTo>
                  <a:lnTo>
                    <a:pt x="122" y="25"/>
                  </a:lnTo>
                  <a:lnTo>
                    <a:pt x="114" y="29"/>
                  </a:lnTo>
                  <a:lnTo>
                    <a:pt x="88" y="33"/>
                  </a:lnTo>
                  <a:lnTo>
                    <a:pt x="71" y="38"/>
                  </a:lnTo>
                  <a:lnTo>
                    <a:pt x="55" y="42"/>
                  </a:lnTo>
                  <a:lnTo>
                    <a:pt x="38" y="42"/>
                  </a:lnTo>
                  <a:lnTo>
                    <a:pt x="25" y="42"/>
                  </a:lnTo>
                  <a:lnTo>
                    <a:pt x="17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29" y="21"/>
                  </a:lnTo>
                  <a:lnTo>
                    <a:pt x="33" y="21"/>
                  </a:lnTo>
                  <a:lnTo>
                    <a:pt x="46" y="16"/>
                  </a:lnTo>
                  <a:lnTo>
                    <a:pt x="55" y="16"/>
                  </a:lnTo>
                  <a:lnTo>
                    <a:pt x="67" y="12"/>
                  </a:lnTo>
                  <a:lnTo>
                    <a:pt x="67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78">
              <a:extLst>
                <a:ext uri="{FF2B5EF4-FFF2-40B4-BE49-F238E27FC236}">
                  <a16:creationId xmlns:a16="http://schemas.microsoft.com/office/drawing/2014/main" id="{6E33CEA3-589B-496D-901D-97A1D7C4A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476" y="7895981"/>
              <a:ext cx="113535" cy="1091690"/>
            </a:xfrm>
            <a:custGeom>
              <a:avLst/>
              <a:gdLst>
                <a:gd name="T0" fmla="*/ 0 w 17"/>
                <a:gd name="T1" fmla="*/ 0 h 168"/>
                <a:gd name="T2" fmla="*/ 8 w 17"/>
                <a:gd name="T3" fmla="*/ 0 h 168"/>
                <a:gd name="T4" fmla="*/ 8 w 17"/>
                <a:gd name="T5" fmla="*/ 4 h 168"/>
                <a:gd name="T6" fmla="*/ 12 w 17"/>
                <a:gd name="T7" fmla="*/ 8 h 168"/>
                <a:gd name="T8" fmla="*/ 12 w 17"/>
                <a:gd name="T9" fmla="*/ 12 h 168"/>
                <a:gd name="T10" fmla="*/ 17 w 17"/>
                <a:gd name="T11" fmla="*/ 25 h 168"/>
                <a:gd name="T12" fmla="*/ 12 w 17"/>
                <a:gd name="T13" fmla="*/ 37 h 168"/>
                <a:gd name="T14" fmla="*/ 12 w 17"/>
                <a:gd name="T15" fmla="*/ 46 h 168"/>
                <a:gd name="T16" fmla="*/ 12 w 17"/>
                <a:gd name="T17" fmla="*/ 54 h 168"/>
                <a:gd name="T18" fmla="*/ 12 w 17"/>
                <a:gd name="T19" fmla="*/ 63 h 168"/>
                <a:gd name="T20" fmla="*/ 12 w 17"/>
                <a:gd name="T21" fmla="*/ 80 h 168"/>
                <a:gd name="T22" fmla="*/ 12 w 17"/>
                <a:gd name="T23" fmla="*/ 96 h 168"/>
                <a:gd name="T24" fmla="*/ 12 w 17"/>
                <a:gd name="T25" fmla="*/ 118 h 168"/>
                <a:gd name="T26" fmla="*/ 12 w 17"/>
                <a:gd name="T27" fmla="*/ 139 h 168"/>
                <a:gd name="T28" fmla="*/ 12 w 17"/>
                <a:gd name="T29" fmla="*/ 164 h 168"/>
                <a:gd name="T30" fmla="*/ 4 w 17"/>
                <a:gd name="T31" fmla="*/ 168 h 168"/>
                <a:gd name="T32" fmla="*/ 4 w 17"/>
                <a:gd name="T33" fmla="*/ 134 h 168"/>
                <a:gd name="T34" fmla="*/ 4 w 17"/>
                <a:gd name="T35" fmla="*/ 105 h 168"/>
                <a:gd name="T36" fmla="*/ 4 w 17"/>
                <a:gd name="T37" fmla="*/ 80 h 168"/>
                <a:gd name="T38" fmla="*/ 4 w 17"/>
                <a:gd name="T39" fmla="*/ 59 h 168"/>
                <a:gd name="T40" fmla="*/ 4 w 17"/>
                <a:gd name="T41" fmla="*/ 37 h 168"/>
                <a:gd name="T42" fmla="*/ 4 w 17"/>
                <a:gd name="T43" fmla="*/ 21 h 168"/>
                <a:gd name="T44" fmla="*/ 4 w 17"/>
                <a:gd name="T45" fmla="*/ 8 h 168"/>
                <a:gd name="T46" fmla="*/ 0 w 17"/>
                <a:gd name="T47" fmla="*/ 0 h 168"/>
                <a:gd name="T48" fmla="*/ 0 w 17"/>
                <a:gd name="T4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68">
                  <a:moveTo>
                    <a:pt x="0" y="0"/>
                  </a:moveTo>
                  <a:lnTo>
                    <a:pt x="8" y="0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7" y="25"/>
                  </a:lnTo>
                  <a:lnTo>
                    <a:pt x="12" y="37"/>
                  </a:lnTo>
                  <a:lnTo>
                    <a:pt x="12" y="46"/>
                  </a:lnTo>
                  <a:lnTo>
                    <a:pt x="12" y="54"/>
                  </a:lnTo>
                  <a:lnTo>
                    <a:pt x="12" y="63"/>
                  </a:lnTo>
                  <a:lnTo>
                    <a:pt x="12" y="80"/>
                  </a:lnTo>
                  <a:lnTo>
                    <a:pt x="12" y="96"/>
                  </a:lnTo>
                  <a:lnTo>
                    <a:pt x="12" y="118"/>
                  </a:lnTo>
                  <a:lnTo>
                    <a:pt x="12" y="139"/>
                  </a:lnTo>
                  <a:lnTo>
                    <a:pt x="12" y="164"/>
                  </a:lnTo>
                  <a:lnTo>
                    <a:pt x="4" y="168"/>
                  </a:lnTo>
                  <a:lnTo>
                    <a:pt x="4" y="134"/>
                  </a:lnTo>
                  <a:lnTo>
                    <a:pt x="4" y="105"/>
                  </a:lnTo>
                  <a:lnTo>
                    <a:pt x="4" y="80"/>
                  </a:lnTo>
                  <a:lnTo>
                    <a:pt x="4" y="59"/>
                  </a:lnTo>
                  <a:lnTo>
                    <a:pt x="4" y="37"/>
                  </a:lnTo>
                  <a:lnTo>
                    <a:pt x="4" y="21"/>
                  </a:lnTo>
                  <a:lnTo>
                    <a:pt x="4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79">
              <a:extLst>
                <a:ext uri="{FF2B5EF4-FFF2-40B4-BE49-F238E27FC236}">
                  <a16:creationId xmlns:a16="http://schemas.microsoft.com/office/drawing/2014/main" id="{6D1D3FED-0755-499D-A5CD-04F929286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109" y="7753022"/>
              <a:ext cx="253779" cy="1864973"/>
            </a:xfrm>
            <a:custGeom>
              <a:avLst/>
              <a:gdLst>
                <a:gd name="T0" fmla="*/ 0 w 38"/>
                <a:gd name="T1" fmla="*/ 0 h 287"/>
                <a:gd name="T2" fmla="*/ 9 w 38"/>
                <a:gd name="T3" fmla="*/ 5 h 287"/>
                <a:gd name="T4" fmla="*/ 17 w 38"/>
                <a:gd name="T5" fmla="*/ 5 h 287"/>
                <a:gd name="T6" fmla="*/ 22 w 38"/>
                <a:gd name="T7" fmla="*/ 9 h 287"/>
                <a:gd name="T8" fmla="*/ 26 w 38"/>
                <a:gd name="T9" fmla="*/ 9 h 287"/>
                <a:gd name="T10" fmla="*/ 34 w 38"/>
                <a:gd name="T11" fmla="*/ 13 h 287"/>
                <a:gd name="T12" fmla="*/ 38 w 38"/>
                <a:gd name="T13" fmla="*/ 17 h 287"/>
                <a:gd name="T14" fmla="*/ 38 w 38"/>
                <a:gd name="T15" fmla="*/ 26 h 287"/>
                <a:gd name="T16" fmla="*/ 38 w 38"/>
                <a:gd name="T17" fmla="*/ 30 h 287"/>
                <a:gd name="T18" fmla="*/ 38 w 38"/>
                <a:gd name="T19" fmla="*/ 43 h 287"/>
                <a:gd name="T20" fmla="*/ 38 w 38"/>
                <a:gd name="T21" fmla="*/ 55 h 287"/>
                <a:gd name="T22" fmla="*/ 34 w 38"/>
                <a:gd name="T23" fmla="*/ 64 h 287"/>
                <a:gd name="T24" fmla="*/ 34 w 38"/>
                <a:gd name="T25" fmla="*/ 72 h 287"/>
                <a:gd name="T26" fmla="*/ 34 w 38"/>
                <a:gd name="T27" fmla="*/ 85 h 287"/>
                <a:gd name="T28" fmla="*/ 34 w 38"/>
                <a:gd name="T29" fmla="*/ 97 h 287"/>
                <a:gd name="T30" fmla="*/ 34 w 38"/>
                <a:gd name="T31" fmla="*/ 114 h 287"/>
                <a:gd name="T32" fmla="*/ 34 w 38"/>
                <a:gd name="T33" fmla="*/ 131 h 287"/>
                <a:gd name="T34" fmla="*/ 34 w 38"/>
                <a:gd name="T35" fmla="*/ 148 h 287"/>
                <a:gd name="T36" fmla="*/ 34 w 38"/>
                <a:gd name="T37" fmla="*/ 165 h 287"/>
                <a:gd name="T38" fmla="*/ 34 w 38"/>
                <a:gd name="T39" fmla="*/ 186 h 287"/>
                <a:gd name="T40" fmla="*/ 34 w 38"/>
                <a:gd name="T41" fmla="*/ 203 h 287"/>
                <a:gd name="T42" fmla="*/ 34 w 38"/>
                <a:gd name="T43" fmla="*/ 215 h 287"/>
                <a:gd name="T44" fmla="*/ 34 w 38"/>
                <a:gd name="T45" fmla="*/ 232 h 287"/>
                <a:gd name="T46" fmla="*/ 30 w 38"/>
                <a:gd name="T47" fmla="*/ 241 h 287"/>
                <a:gd name="T48" fmla="*/ 30 w 38"/>
                <a:gd name="T49" fmla="*/ 253 h 287"/>
                <a:gd name="T50" fmla="*/ 30 w 38"/>
                <a:gd name="T51" fmla="*/ 262 h 287"/>
                <a:gd name="T52" fmla="*/ 30 w 38"/>
                <a:gd name="T53" fmla="*/ 266 h 287"/>
                <a:gd name="T54" fmla="*/ 30 w 38"/>
                <a:gd name="T55" fmla="*/ 274 h 287"/>
                <a:gd name="T56" fmla="*/ 26 w 38"/>
                <a:gd name="T57" fmla="*/ 279 h 287"/>
                <a:gd name="T58" fmla="*/ 22 w 38"/>
                <a:gd name="T59" fmla="*/ 283 h 287"/>
                <a:gd name="T60" fmla="*/ 22 w 38"/>
                <a:gd name="T61" fmla="*/ 287 h 287"/>
                <a:gd name="T62" fmla="*/ 17 w 38"/>
                <a:gd name="T63" fmla="*/ 283 h 287"/>
                <a:gd name="T64" fmla="*/ 13 w 38"/>
                <a:gd name="T65" fmla="*/ 283 h 287"/>
                <a:gd name="T66" fmla="*/ 9 w 38"/>
                <a:gd name="T67" fmla="*/ 274 h 287"/>
                <a:gd name="T68" fmla="*/ 9 w 38"/>
                <a:gd name="T69" fmla="*/ 266 h 287"/>
                <a:gd name="T70" fmla="*/ 5 w 38"/>
                <a:gd name="T71" fmla="*/ 258 h 287"/>
                <a:gd name="T72" fmla="*/ 5 w 38"/>
                <a:gd name="T73" fmla="*/ 249 h 287"/>
                <a:gd name="T74" fmla="*/ 5 w 38"/>
                <a:gd name="T75" fmla="*/ 245 h 287"/>
                <a:gd name="T76" fmla="*/ 5 w 38"/>
                <a:gd name="T77" fmla="*/ 236 h 287"/>
                <a:gd name="T78" fmla="*/ 5 w 38"/>
                <a:gd name="T79" fmla="*/ 232 h 287"/>
                <a:gd name="T80" fmla="*/ 5 w 38"/>
                <a:gd name="T81" fmla="*/ 224 h 287"/>
                <a:gd name="T82" fmla="*/ 5 w 38"/>
                <a:gd name="T83" fmla="*/ 215 h 287"/>
                <a:gd name="T84" fmla="*/ 9 w 38"/>
                <a:gd name="T85" fmla="*/ 207 h 287"/>
                <a:gd name="T86" fmla="*/ 9 w 38"/>
                <a:gd name="T87" fmla="*/ 199 h 287"/>
                <a:gd name="T88" fmla="*/ 9 w 38"/>
                <a:gd name="T89" fmla="*/ 194 h 287"/>
                <a:gd name="T90" fmla="*/ 9 w 38"/>
                <a:gd name="T91" fmla="*/ 186 h 287"/>
                <a:gd name="T92" fmla="*/ 9 w 38"/>
                <a:gd name="T93" fmla="*/ 177 h 287"/>
                <a:gd name="T94" fmla="*/ 9 w 38"/>
                <a:gd name="T95" fmla="*/ 165 h 287"/>
                <a:gd name="T96" fmla="*/ 9 w 38"/>
                <a:gd name="T97" fmla="*/ 152 h 287"/>
                <a:gd name="T98" fmla="*/ 9 w 38"/>
                <a:gd name="T99" fmla="*/ 140 h 287"/>
                <a:gd name="T100" fmla="*/ 9 w 38"/>
                <a:gd name="T101" fmla="*/ 127 h 287"/>
                <a:gd name="T102" fmla="*/ 9 w 38"/>
                <a:gd name="T103" fmla="*/ 97 h 287"/>
                <a:gd name="T104" fmla="*/ 9 w 38"/>
                <a:gd name="T105" fmla="*/ 64 h 287"/>
                <a:gd name="T106" fmla="*/ 5 w 38"/>
                <a:gd name="T107" fmla="*/ 34 h 287"/>
                <a:gd name="T108" fmla="*/ 0 w 38"/>
                <a:gd name="T109" fmla="*/ 0 h 287"/>
                <a:gd name="T110" fmla="*/ 0 w 38"/>
                <a:gd name="T1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" h="287">
                  <a:moveTo>
                    <a:pt x="0" y="0"/>
                  </a:moveTo>
                  <a:lnTo>
                    <a:pt x="9" y="5"/>
                  </a:lnTo>
                  <a:lnTo>
                    <a:pt x="17" y="5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34" y="13"/>
                  </a:lnTo>
                  <a:lnTo>
                    <a:pt x="38" y="17"/>
                  </a:lnTo>
                  <a:lnTo>
                    <a:pt x="38" y="26"/>
                  </a:lnTo>
                  <a:lnTo>
                    <a:pt x="38" y="30"/>
                  </a:lnTo>
                  <a:lnTo>
                    <a:pt x="38" y="43"/>
                  </a:lnTo>
                  <a:lnTo>
                    <a:pt x="38" y="55"/>
                  </a:lnTo>
                  <a:lnTo>
                    <a:pt x="34" y="64"/>
                  </a:lnTo>
                  <a:lnTo>
                    <a:pt x="34" y="72"/>
                  </a:lnTo>
                  <a:lnTo>
                    <a:pt x="34" y="85"/>
                  </a:lnTo>
                  <a:lnTo>
                    <a:pt x="34" y="97"/>
                  </a:lnTo>
                  <a:lnTo>
                    <a:pt x="34" y="114"/>
                  </a:lnTo>
                  <a:lnTo>
                    <a:pt x="34" y="131"/>
                  </a:lnTo>
                  <a:lnTo>
                    <a:pt x="34" y="148"/>
                  </a:lnTo>
                  <a:lnTo>
                    <a:pt x="34" y="165"/>
                  </a:lnTo>
                  <a:lnTo>
                    <a:pt x="34" y="186"/>
                  </a:lnTo>
                  <a:lnTo>
                    <a:pt x="34" y="203"/>
                  </a:lnTo>
                  <a:lnTo>
                    <a:pt x="34" y="215"/>
                  </a:lnTo>
                  <a:lnTo>
                    <a:pt x="34" y="232"/>
                  </a:lnTo>
                  <a:lnTo>
                    <a:pt x="30" y="241"/>
                  </a:lnTo>
                  <a:lnTo>
                    <a:pt x="30" y="253"/>
                  </a:lnTo>
                  <a:lnTo>
                    <a:pt x="30" y="262"/>
                  </a:lnTo>
                  <a:lnTo>
                    <a:pt x="30" y="266"/>
                  </a:lnTo>
                  <a:lnTo>
                    <a:pt x="30" y="274"/>
                  </a:lnTo>
                  <a:lnTo>
                    <a:pt x="26" y="279"/>
                  </a:lnTo>
                  <a:lnTo>
                    <a:pt x="22" y="283"/>
                  </a:lnTo>
                  <a:lnTo>
                    <a:pt x="22" y="287"/>
                  </a:lnTo>
                  <a:lnTo>
                    <a:pt x="17" y="283"/>
                  </a:lnTo>
                  <a:lnTo>
                    <a:pt x="13" y="283"/>
                  </a:lnTo>
                  <a:lnTo>
                    <a:pt x="9" y="274"/>
                  </a:lnTo>
                  <a:lnTo>
                    <a:pt x="9" y="266"/>
                  </a:lnTo>
                  <a:lnTo>
                    <a:pt x="5" y="258"/>
                  </a:lnTo>
                  <a:lnTo>
                    <a:pt x="5" y="249"/>
                  </a:lnTo>
                  <a:lnTo>
                    <a:pt x="5" y="245"/>
                  </a:lnTo>
                  <a:lnTo>
                    <a:pt x="5" y="236"/>
                  </a:lnTo>
                  <a:lnTo>
                    <a:pt x="5" y="232"/>
                  </a:lnTo>
                  <a:lnTo>
                    <a:pt x="5" y="224"/>
                  </a:lnTo>
                  <a:lnTo>
                    <a:pt x="5" y="215"/>
                  </a:lnTo>
                  <a:lnTo>
                    <a:pt x="9" y="207"/>
                  </a:lnTo>
                  <a:lnTo>
                    <a:pt x="9" y="199"/>
                  </a:lnTo>
                  <a:lnTo>
                    <a:pt x="9" y="194"/>
                  </a:lnTo>
                  <a:lnTo>
                    <a:pt x="9" y="186"/>
                  </a:lnTo>
                  <a:lnTo>
                    <a:pt x="9" y="177"/>
                  </a:lnTo>
                  <a:lnTo>
                    <a:pt x="9" y="165"/>
                  </a:lnTo>
                  <a:lnTo>
                    <a:pt x="9" y="152"/>
                  </a:lnTo>
                  <a:lnTo>
                    <a:pt x="9" y="140"/>
                  </a:lnTo>
                  <a:lnTo>
                    <a:pt x="9" y="127"/>
                  </a:lnTo>
                  <a:lnTo>
                    <a:pt x="9" y="97"/>
                  </a:lnTo>
                  <a:lnTo>
                    <a:pt x="9" y="64"/>
                  </a:lnTo>
                  <a:lnTo>
                    <a:pt x="5" y="3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80">
              <a:extLst>
                <a:ext uri="{FF2B5EF4-FFF2-40B4-BE49-F238E27FC236}">
                  <a16:creationId xmlns:a16="http://schemas.microsoft.com/office/drawing/2014/main" id="{F6027145-8A65-4608-99D0-643D896A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903" y="8136415"/>
              <a:ext cx="340600" cy="168952"/>
            </a:xfrm>
            <a:custGeom>
              <a:avLst/>
              <a:gdLst>
                <a:gd name="T0" fmla="*/ 17 w 51"/>
                <a:gd name="T1" fmla="*/ 5 h 26"/>
                <a:gd name="T2" fmla="*/ 21 w 51"/>
                <a:gd name="T3" fmla="*/ 0 h 26"/>
                <a:gd name="T4" fmla="*/ 25 w 51"/>
                <a:gd name="T5" fmla="*/ 0 h 26"/>
                <a:gd name="T6" fmla="*/ 30 w 51"/>
                <a:gd name="T7" fmla="*/ 0 h 26"/>
                <a:gd name="T8" fmla="*/ 38 w 51"/>
                <a:gd name="T9" fmla="*/ 0 h 26"/>
                <a:gd name="T10" fmla="*/ 46 w 51"/>
                <a:gd name="T11" fmla="*/ 0 h 26"/>
                <a:gd name="T12" fmla="*/ 51 w 51"/>
                <a:gd name="T13" fmla="*/ 0 h 26"/>
                <a:gd name="T14" fmla="*/ 51 w 51"/>
                <a:gd name="T15" fmla="*/ 5 h 26"/>
                <a:gd name="T16" fmla="*/ 51 w 51"/>
                <a:gd name="T17" fmla="*/ 9 h 26"/>
                <a:gd name="T18" fmla="*/ 51 w 51"/>
                <a:gd name="T19" fmla="*/ 9 h 26"/>
                <a:gd name="T20" fmla="*/ 51 w 51"/>
                <a:gd name="T21" fmla="*/ 13 h 26"/>
                <a:gd name="T22" fmla="*/ 46 w 51"/>
                <a:gd name="T23" fmla="*/ 17 h 26"/>
                <a:gd name="T24" fmla="*/ 42 w 51"/>
                <a:gd name="T25" fmla="*/ 17 h 26"/>
                <a:gd name="T26" fmla="*/ 30 w 51"/>
                <a:gd name="T27" fmla="*/ 26 h 26"/>
                <a:gd name="T28" fmla="*/ 25 w 51"/>
                <a:gd name="T29" fmla="*/ 26 h 26"/>
                <a:gd name="T30" fmla="*/ 21 w 51"/>
                <a:gd name="T31" fmla="*/ 26 h 26"/>
                <a:gd name="T32" fmla="*/ 17 w 51"/>
                <a:gd name="T33" fmla="*/ 26 h 26"/>
                <a:gd name="T34" fmla="*/ 13 w 51"/>
                <a:gd name="T35" fmla="*/ 22 h 26"/>
                <a:gd name="T36" fmla="*/ 9 w 51"/>
                <a:gd name="T37" fmla="*/ 13 h 26"/>
                <a:gd name="T38" fmla="*/ 0 w 51"/>
                <a:gd name="T39" fmla="*/ 5 h 26"/>
                <a:gd name="T40" fmla="*/ 4 w 51"/>
                <a:gd name="T41" fmla="*/ 5 h 26"/>
                <a:gd name="T42" fmla="*/ 9 w 51"/>
                <a:gd name="T43" fmla="*/ 5 h 26"/>
                <a:gd name="T44" fmla="*/ 17 w 51"/>
                <a:gd name="T45" fmla="*/ 5 h 26"/>
                <a:gd name="T46" fmla="*/ 17 w 51"/>
                <a:gd name="T4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26">
                  <a:moveTo>
                    <a:pt x="17" y="5"/>
                  </a:moveTo>
                  <a:lnTo>
                    <a:pt x="21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1" y="5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13"/>
                  </a:lnTo>
                  <a:lnTo>
                    <a:pt x="46" y="17"/>
                  </a:lnTo>
                  <a:lnTo>
                    <a:pt x="42" y="17"/>
                  </a:lnTo>
                  <a:lnTo>
                    <a:pt x="30" y="26"/>
                  </a:lnTo>
                  <a:lnTo>
                    <a:pt x="25" y="26"/>
                  </a:lnTo>
                  <a:lnTo>
                    <a:pt x="21" y="26"/>
                  </a:lnTo>
                  <a:lnTo>
                    <a:pt x="17" y="26"/>
                  </a:lnTo>
                  <a:lnTo>
                    <a:pt x="13" y="22"/>
                  </a:lnTo>
                  <a:lnTo>
                    <a:pt x="9" y="13"/>
                  </a:lnTo>
                  <a:lnTo>
                    <a:pt x="0" y="5"/>
                  </a:lnTo>
                  <a:lnTo>
                    <a:pt x="4" y="5"/>
                  </a:lnTo>
                  <a:lnTo>
                    <a:pt x="9" y="5"/>
                  </a:lnTo>
                  <a:lnTo>
                    <a:pt x="17" y="5"/>
                  </a:lnTo>
                  <a:lnTo>
                    <a:pt x="17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81">
              <a:extLst>
                <a:ext uri="{FF2B5EF4-FFF2-40B4-BE49-F238E27FC236}">
                  <a16:creationId xmlns:a16="http://schemas.microsoft.com/office/drawing/2014/main" id="{627621B6-520B-4C46-BBBF-7120549A6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903" y="8467819"/>
              <a:ext cx="340600" cy="162456"/>
            </a:xfrm>
            <a:custGeom>
              <a:avLst/>
              <a:gdLst>
                <a:gd name="T0" fmla="*/ 0 w 51"/>
                <a:gd name="T1" fmla="*/ 4 h 25"/>
                <a:gd name="T2" fmla="*/ 13 w 51"/>
                <a:gd name="T3" fmla="*/ 4 h 25"/>
                <a:gd name="T4" fmla="*/ 21 w 51"/>
                <a:gd name="T5" fmla="*/ 0 h 25"/>
                <a:gd name="T6" fmla="*/ 38 w 51"/>
                <a:gd name="T7" fmla="*/ 0 h 25"/>
                <a:gd name="T8" fmla="*/ 46 w 51"/>
                <a:gd name="T9" fmla="*/ 0 h 25"/>
                <a:gd name="T10" fmla="*/ 51 w 51"/>
                <a:gd name="T11" fmla="*/ 0 h 25"/>
                <a:gd name="T12" fmla="*/ 51 w 51"/>
                <a:gd name="T13" fmla="*/ 4 h 25"/>
                <a:gd name="T14" fmla="*/ 51 w 51"/>
                <a:gd name="T15" fmla="*/ 4 h 25"/>
                <a:gd name="T16" fmla="*/ 51 w 51"/>
                <a:gd name="T17" fmla="*/ 8 h 25"/>
                <a:gd name="T18" fmla="*/ 51 w 51"/>
                <a:gd name="T19" fmla="*/ 13 h 25"/>
                <a:gd name="T20" fmla="*/ 46 w 51"/>
                <a:gd name="T21" fmla="*/ 17 h 25"/>
                <a:gd name="T22" fmla="*/ 38 w 51"/>
                <a:gd name="T23" fmla="*/ 17 h 25"/>
                <a:gd name="T24" fmla="*/ 34 w 51"/>
                <a:gd name="T25" fmla="*/ 21 h 25"/>
                <a:gd name="T26" fmla="*/ 30 w 51"/>
                <a:gd name="T27" fmla="*/ 21 h 25"/>
                <a:gd name="T28" fmla="*/ 25 w 51"/>
                <a:gd name="T29" fmla="*/ 25 h 25"/>
                <a:gd name="T30" fmla="*/ 25 w 51"/>
                <a:gd name="T31" fmla="*/ 25 h 25"/>
                <a:gd name="T32" fmla="*/ 21 w 51"/>
                <a:gd name="T33" fmla="*/ 25 h 25"/>
                <a:gd name="T34" fmla="*/ 17 w 51"/>
                <a:gd name="T35" fmla="*/ 25 h 25"/>
                <a:gd name="T36" fmla="*/ 9 w 51"/>
                <a:gd name="T37" fmla="*/ 21 h 25"/>
                <a:gd name="T38" fmla="*/ 0 w 51"/>
                <a:gd name="T39" fmla="*/ 21 h 25"/>
                <a:gd name="T40" fmla="*/ 0 w 51"/>
                <a:gd name="T41" fmla="*/ 4 h 25"/>
                <a:gd name="T42" fmla="*/ 0 w 51"/>
                <a:gd name="T4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25">
                  <a:moveTo>
                    <a:pt x="0" y="4"/>
                  </a:moveTo>
                  <a:lnTo>
                    <a:pt x="13" y="4"/>
                  </a:lnTo>
                  <a:lnTo>
                    <a:pt x="2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13"/>
                  </a:lnTo>
                  <a:lnTo>
                    <a:pt x="46" y="17"/>
                  </a:lnTo>
                  <a:lnTo>
                    <a:pt x="38" y="17"/>
                  </a:lnTo>
                  <a:lnTo>
                    <a:pt x="34" y="21"/>
                  </a:lnTo>
                  <a:lnTo>
                    <a:pt x="30" y="21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82">
              <a:extLst>
                <a:ext uri="{FF2B5EF4-FFF2-40B4-BE49-F238E27FC236}">
                  <a16:creationId xmlns:a16="http://schemas.microsoft.com/office/drawing/2014/main" id="{2445812C-13AC-42FD-B4DE-3F676F4F7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162" y="8714749"/>
              <a:ext cx="1068543" cy="493860"/>
            </a:xfrm>
            <a:custGeom>
              <a:avLst/>
              <a:gdLst>
                <a:gd name="T0" fmla="*/ 50 w 160"/>
                <a:gd name="T1" fmla="*/ 38 h 76"/>
                <a:gd name="T2" fmla="*/ 63 w 160"/>
                <a:gd name="T3" fmla="*/ 34 h 76"/>
                <a:gd name="T4" fmla="*/ 76 w 160"/>
                <a:gd name="T5" fmla="*/ 29 h 76"/>
                <a:gd name="T6" fmla="*/ 93 w 160"/>
                <a:gd name="T7" fmla="*/ 21 h 76"/>
                <a:gd name="T8" fmla="*/ 109 w 160"/>
                <a:gd name="T9" fmla="*/ 17 h 76"/>
                <a:gd name="T10" fmla="*/ 126 w 160"/>
                <a:gd name="T11" fmla="*/ 8 h 76"/>
                <a:gd name="T12" fmla="*/ 139 w 160"/>
                <a:gd name="T13" fmla="*/ 4 h 76"/>
                <a:gd name="T14" fmla="*/ 147 w 160"/>
                <a:gd name="T15" fmla="*/ 0 h 76"/>
                <a:gd name="T16" fmla="*/ 152 w 160"/>
                <a:gd name="T17" fmla="*/ 0 h 76"/>
                <a:gd name="T18" fmla="*/ 156 w 160"/>
                <a:gd name="T19" fmla="*/ 0 h 76"/>
                <a:gd name="T20" fmla="*/ 160 w 160"/>
                <a:gd name="T21" fmla="*/ 0 h 76"/>
                <a:gd name="T22" fmla="*/ 160 w 160"/>
                <a:gd name="T23" fmla="*/ 4 h 76"/>
                <a:gd name="T24" fmla="*/ 160 w 160"/>
                <a:gd name="T25" fmla="*/ 4 h 76"/>
                <a:gd name="T26" fmla="*/ 160 w 160"/>
                <a:gd name="T27" fmla="*/ 8 h 76"/>
                <a:gd name="T28" fmla="*/ 156 w 160"/>
                <a:gd name="T29" fmla="*/ 13 h 76"/>
                <a:gd name="T30" fmla="*/ 152 w 160"/>
                <a:gd name="T31" fmla="*/ 17 h 76"/>
                <a:gd name="T32" fmla="*/ 147 w 160"/>
                <a:gd name="T33" fmla="*/ 21 h 76"/>
                <a:gd name="T34" fmla="*/ 139 w 160"/>
                <a:gd name="T35" fmla="*/ 25 h 76"/>
                <a:gd name="T36" fmla="*/ 126 w 160"/>
                <a:gd name="T37" fmla="*/ 34 h 76"/>
                <a:gd name="T38" fmla="*/ 114 w 160"/>
                <a:gd name="T39" fmla="*/ 38 h 76"/>
                <a:gd name="T40" fmla="*/ 101 w 160"/>
                <a:gd name="T41" fmla="*/ 46 h 76"/>
                <a:gd name="T42" fmla="*/ 84 w 160"/>
                <a:gd name="T43" fmla="*/ 55 h 76"/>
                <a:gd name="T44" fmla="*/ 72 w 160"/>
                <a:gd name="T45" fmla="*/ 59 h 76"/>
                <a:gd name="T46" fmla="*/ 63 w 160"/>
                <a:gd name="T47" fmla="*/ 63 h 76"/>
                <a:gd name="T48" fmla="*/ 50 w 160"/>
                <a:gd name="T49" fmla="*/ 67 h 76"/>
                <a:gd name="T50" fmla="*/ 42 w 160"/>
                <a:gd name="T51" fmla="*/ 72 h 76"/>
                <a:gd name="T52" fmla="*/ 38 w 160"/>
                <a:gd name="T53" fmla="*/ 76 h 76"/>
                <a:gd name="T54" fmla="*/ 34 w 160"/>
                <a:gd name="T55" fmla="*/ 76 h 76"/>
                <a:gd name="T56" fmla="*/ 29 w 160"/>
                <a:gd name="T57" fmla="*/ 76 h 76"/>
                <a:gd name="T58" fmla="*/ 25 w 160"/>
                <a:gd name="T59" fmla="*/ 76 h 76"/>
                <a:gd name="T60" fmla="*/ 21 w 160"/>
                <a:gd name="T61" fmla="*/ 76 h 76"/>
                <a:gd name="T62" fmla="*/ 17 w 160"/>
                <a:gd name="T63" fmla="*/ 72 h 76"/>
                <a:gd name="T64" fmla="*/ 13 w 160"/>
                <a:gd name="T65" fmla="*/ 67 h 76"/>
                <a:gd name="T66" fmla="*/ 4 w 160"/>
                <a:gd name="T67" fmla="*/ 63 h 76"/>
                <a:gd name="T68" fmla="*/ 4 w 160"/>
                <a:gd name="T69" fmla="*/ 59 h 76"/>
                <a:gd name="T70" fmla="*/ 0 w 160"/>
                <a:gd name="T71" fmla="*/ 55 h 76"/>
                <a:gd name="T72" fmla="*/ 0 w 160"/>
                <a:gd name="T73" fmla="*/ 51 h 76"/>
                <a:gd name="T74" fmla="*/ 0 w 160"/>
                <a:gd name="T75" fmla="*/ 46 h 76"/>
                <a:gd name="T76" fmla="*/ 4 w 160"/>
                <a:gd name="T77" fmla="*/ 46 h 76"/>
                <a:gd name="T78" fmla="*/ 4 w 160"/>
                <a:gd name="T79" fmla="*/ 42 h 76"/>
                <a:gd name="T80" fmla="*/ 13 w 160"/>
                <a:gd name="T81" fmla="*/ 42 h 76"/>
                <a:gd name="T82" fmla="*/ 21 w 160"/>
                <a:gd name="T83" fmla="*/ 46 h 76"/>
                <a:gd name="T84" fmla="*/ 25 w 160"/>
                <a:gd name="T85" fmla="*/ 46 h 76"/>
                <a:gd name="T86" fmla="*/ 29 w 160"/>
                <a:gd name="T87" fmla="*/ 42 h 76"/>
                <a:gd name="T88" fmla="*/ 29 w 160"/>
                <a:gd name="T89" fmla="*/ 42 h 76"/>
                <a:gd name="T90" fmla="*/ 34 w 160"/>
                <a:gd name="T91" fmla="*/ 42 h 76"/>
                <a:gd name="T92" fmla="*/ 42 w 160"/>
                <a:gd name="T93" fmla="*/ 42 h 76"/>
                <a:gd name="T94" fmla="*/ 50 w 160"/>
                <a:gd name="T95" fmla="*/ 38 h 76"/>
                <a:gd name="T96" fmla="*/ 50 w 160"/>
                <a:gd name="T97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" h="76">
                  <a:moveTo>
                    <a:pt x="50" y="38"/>
                  </a:moveTo>
                  <a:lnTo>
                    <a:pt x="63" y="34"/>
                  </a:lnTo>
                  <a:lnTo>
                    <a:pt x="76" y="29"/>
                  </a:lnTo>
                  <a:lnTo>
                    <a:pt x="93" y="21"/>
                  </a:lnTo>
                  <a:lnTo>
                    <a:pt x="109" y="17"/>
                  </a:lnTo>
                  <a:lnTo>
                    <a:pt x="126" y="8"/>
                  </a:lnTo>
                  <a:lnTo>
                    <a:pt x="139" y="4"/>
                  </a:lnTo>
                  <a:lnTo>
                    <a:pt x="147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60" y="8"/>
                  </a:lnTo>
                  <a:lnTo>
                    <a:pt x="156" y="13"/>
                  </a:lnTo>
                  <a:lnTo>
                    <a:pt x="152" y="17"/>
                  </a:lnTo>
                  <a:lnTo>
                    <a:pt x="147" y="21"/>
                  </a:lnTo>
                  <a:lnTo>
                    <a:pt x="139" y="25"/>
                  </a:lnTo>
                  <a:lnTo>
                    <a:pt x="126" y="34"/>
                  </a:lnTo>
                  <a:lnTo>
                    <a:pt x="114" y="38"/>
                  </a:lnTo>
                  <a:lnTo>
                    <a:pt x="101" y="46"/>
                  </a:lnTo>
                  <a:lnTo>
                    <a:pt x="84" y="55"/>
                  </a:lnTo>
                  <a:lnTo>
                    <a:pt x="72" y="59"/>
                  </a:lnTo>
                  <a:lnTo>
                    <a:pt x="63" y="63"/>
                  </a:lnTo>
                  <a:lnTo>
                    <a:pt x="50" y="67"/>
                  </a:lnTo>
                  <a:lnTo>
                    <a:pt x="42" y="72"/>
                  </a:lnTo>
                  <a:lnTo>
                    <a:pt x="38" y="76"/>
                  </a:lnTo>
                  <a:lnTo>
                    <a:pt x="34" y="76"/>
                  </a:lnTo>
                  <a:lnTo>
                    <a:pt x="29" y="76"/>
                  </a:lnTo>
                  <a:lnTo>
                    <a:pt x="25" y="76"/>
                  </a:lnTo>
                  <a:lnTo>
                    <a:pt x="21" y="76"/>
                  </a:lnTo>
                  <a:lnTo>
                    <a:pt x="17" y="72"/>
                  </a:lnTo>
                  <a:lnTo>
                    <a:pt x="13" y="67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13" y="42"/>
                  </a:lnTo>
                  <a:lnTo>
                    <a:pt x="21" y="46"/>
                  </a:lnTo>
                  <a:lnTo>
                    <a:pt x="25" y="46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50" y="38"/>
                  </a:lnTo>
                  <a:lnTo>
                    <a:pt x="50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83">
              <a:extLst>
                <a:ext uri="{FF2B5EF4-FFF2-40B4-BE49-F238E27FC236}">
                  <a16:creationId xmlns:a16="http://schemas.microsoft.com/office/drawing/2014/main" id="{99338AA5-5DCC-4D80-9EEA-29BFE96F3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954" y="7649051"/>
              <a:ext cx="280493" cy="350900"/>
            </a:xfrm>
            <a:custGeom>
              <a:avLst/>
              <a:gdLst>
                <a:gd name="T0" fmla="*/ 0 w 42"/>
                <a:gd name="T1" fmla="*/ 12 h 54"/>
                <a:gd name="T2" fmla="*/ 0 w 42"/>
                <a:gd name="T3" fmla="*/ 8 h 54"/>
                <a:gd name="T4" fmla="*/ 0 w 42"/>
                <a:gd name="T5" fmla="*/ 4 h 54"/>
                <a:gd name="T6" fmla="*/ 4 w 42"/>
                <a:gd name="T7" fmla="*/ 0 h 54"/>
                <a:gd name="T8" fmla="*/ 4 w 42"/>
                <a:gd name="T9" fmla="*/ 0 h 54"/>
                <a:gd name="T10" fmla="*/ 9 w 42"/>
                <a:gd name="T11" fmla="*/ 0 h 54"/>
                <a:gd name="T12" fmla="*/ 13 w 42"/>
                <a:gd name="T13" fmla="*/ 0 h 54"/>
                <a:gd name="T14" fmla="*/ 21 w 42"/>
                <a:gd name="T15" fmla="*/ 4 h 54"/>
                <a:gd name="T16" fmla="*/ 30 w 42"/>
                <a:gd name="T17" fmla="*/ 8 h 54"/>
                <a:gd name="T18" fmla="*/ 34 w 42"/>
                <a:gd name="T19" fmla="*/ 12 h 54"/>
                <a:gd name="T20" fmla="*/ 38 w 42"/>
                <a:gd name="T21" fmla="*/ 16 h 54"/>
                <a:gd name="T22" fmla="*/ 42 w 42"/>
                <a:gd name="T23" fmla="*/ 21 h 54"/>
                <a:gd name="T24" fmla="*/ 42 w 42"/>
                <a:gd name="T25" fmla="*/ 29 h 54"/>
                <a:gd name="T26" fmla="*/ 42 w 42"/>
                <a:gd name="T27" fmla="*/ 38 h 54"/>
                <a:gd name="T28" fmla="*/ 42 w 42"/>
                <a:gd name="T29" fmla="*/ 42 h 54"/>
                <a:gd name="T30" fmla="*/ 42 w 42"/>
                <a:gd name="T31" fmla="*/ 46 h 54"/>
                <a:gd name="T32" fmla="*/ 38 w 42"/>
                <a:gd name="T33" fmla="*/ 54 h 54"/>
                <a:gd name="T34" fmla="*/ 38 w 42"/>
                <a:gd name="T35" fmla="*/ 54 h 54"/>
                <a:gd name="T36" fmla="*/ 34 w 42"/>
                <a:gd name="T37" fmla="*/ 54 h 54"/>
                <a:gd name="T38" fmla="*/ 30 w 42"/>
                <a:gd name="T39" fmla="*/ 54 h 54"/>
                <a:gd name="T40" fmla="*/ 25 w 42"/>
                <a:gd name="T41" fmla="*/ 50 h 54"/>
                <a:gd name="T42" fmla="*/ 21 w 42"/>
                <a:gd name="T43" fmla="*/ 46 h 54"/>
                <a:gd name="T44" fmla="*/ 17 w 42"/>
                <a:gd name="T45" fmla="*/ 38 h 54"/>
                <a:gd name="T46" fmla="*/ 9 w 42"/>
                <a:gd name="T47" fmla="*/ 29 h 54"/>
                <a:gd name="T48" fmla="*/ 9 w 42"/>
                <a:gd name="T49" fmla="*/ 25 h 54"/>
                <a:gd name="T50" fmla="*/ 4 w 42"/>
                <a:gd name="T51" fmla="*/ 16 h 54"/>
                <a:gd name="T52" fmla="*/ 0 w 42"/>
                <a:gd name="T53" fmla="*/ 12 h 54"/>
                <a:gd name="T54" fmla="*/ 0 w 42"/>
                <a:gd name="T5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54">
                  <a:moveTo>
                    <a:pt x="0" y="12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8" y="16"/>
                  </a:lnTo>
                  <a:lnTo>
                    <a:pt x="42" y="21"/>
                  </a:lnTo>
                  <a:lnTo>
                    <a:pt x="42" y="29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4" y="54"/>
                  </a:lnTo>
                  <a:lnTo>
                    <a:pt x="30" y="54"/>
                  </a:lnTo>
                  <a:lnTo>
                    <a:pt x="25" y="50"/>
                  </a:lnTo>
                  <a:lnTo>
                    <a:pt x="21" y="46"/>
                  </a:lnTo>
                  <a:lnTo>
                    <a:pt x="17" y="38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84">
              <a:extLst>
                <a:ext uri="{FF2B5EF4-FFF2-40B4-BE49-F238E27FC236}">
                  <a16:creationId xmlns:a16="http://schemas.microsoft.com/office/drawing/2014/main" id="{3FEF0F1C-790C-47C2-92C5-88BB7200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977" y="7480099"/>
              <a:ext cx="534272" cy="578338"/>
            </a:xfrm>
            <a:custGeom>
              <a:avLst/>
              <a:gdLst>
                <a:gd name="T0" fmla="*/ 38 w 80"/>
                <a:gd name="T1" fmla="*/ 30 h 89"/>
                <a:gd name="T2" fmla="*/ 38 w 80"/>
                <a:gd name="T3" fmla="*/ 26 h 89"/>
                <a:gd name="T4" fmla="*/ 38 w 80"/>
                <a:gd name="T5" fmla="*/ 21 h 89"/>
                <a:gd name="T6" fmla="*/ 38 w 80"/>
                <a:gd name="T7" fmla="*/ 17 h 89"/>
                <a:gd name="T8" fmla="*/ 38 w 80"/>
                <a:gd name="T9" fmla="*/ 13 h 89"/>
                <a:gd name="T10" fmla="*/ 38 w 80"/>
                <a:gd name="T11" fmla="*/ 13 h 89"/>
                <a:gd name="T12" fmla="*/ 38 w 80"/>
                <a:gd name="T13" fmla="*/ 4 h 89"/>
                <a:gd name="T14" fmla="*/ 38 w 80"/>
                <a:gd name="T15" fmla="*/ 4 h 89"/>
                <a:gd name="T16" fmla="*/ 42 w 80"/>
                <a:gd name="T17" fmla="*/ 0 h 89"/>
                <a:gd name="T18" fmla="*/ 46 w 80"/>
                <a:gd name="T19" fmla="*/ 0 h 89"/>
                <a:gd name="T20" fmla="*/ 55 w 80"/>
                <a:gd name="T21" fmla="*/ 0 h 89"/>
                <a:gd name="T22" fmla="*/ 63 w 80"/>
                <a:gd name="T23" fmla="*/ 9 h 89"/>
                <a:gd name="T24" fmla="*/ 72 w 80"/>
                <a:gd name="T25" fmla="*/ 13 h 89"/>
                <a:gd name="T26" fmla="*/ 76 w 80"/>
                <a:gd name="T27" fmla="*/ 17 h 89"/>
                <a:gd name="T28" fmla="*/ 80 w 80"/>
                <a:gd name="T29" fmla="*/ 21 h 89"/>
                <a:gd name="T30" fmla="*/ 80 w 80"/>
                <a:gd name="T31" fmla="*/ 21 h 89"/>
                <a:gd name="T32" fmla="*/ 76 w 80"/>
                <a:gd name="T33" fmla="*/ 26 h 89"/>
                <a:gd name="T34" fmla="*/ 76 w 80"/>
                <a:gd name="T35" fmla="*/ 30 h 89"/>
                <a:gd name="T36" fmla="*/ 72 w 80"/>
                <a:gd name="T37" fmla="*/ 38 h 89"/>
                <a:gd name="T38" fmla="*/ 63 w 80"/>
                <a:gd name="T39" fmla="*/ 47 h 89"/>
                <a:gd name="T40" fmla="*/ 46 w 80"/>
                <a:gd name="T41" fmla="*/ 59 h 89"/>
                <a:gd name="T42" fmla="*/ 25 w 80"/>
                <a:gd name="T43" fmla="*/ 76 h 89"/>
                <a:gd name="T44" fmla="*/ 17 w 80"/>
                <a:gd name="T45" fmla="*/ 85 h 89"/>
                <a:gd name="T46" fmla="*/ 9 w 80"/>
                <a:gd name="T47" fmla="*/ 89 h 89"/>
                <a:gd name="T48" fmla="*/ 4 w 80"/>
                <a:gd name="T49" fmla="*/ 89 h 89"/>
                <a:gd name="T50" fmla="*/ 0 w 80"/>
                <a:gd name="T51" fmla="*/ 89 h 89"/>
                <a:gd name="T52" fmla="*/ 0 w 80"/>
                <a:gd name="T53" fmla="*/ 89 h 89"/>
                <a:gd name="T54" fmla="*/ 0 w 80"/>
                <a:gd name="T55" fmla="*/ 80 h 89"/>
                <a:gd name="T56" fmla="*/ 4 w 80"/>
                <a:gd name="T57" fmla="*/ 76 h 89"/>
                <a:gd name="T58" fmla="*/ 13 w 80"/>
                <a:gd name="T59" fmla="*/ 64 h 89"/>
                <a:gd name="T60" fmla="*/ 21 w 80"/>
                <a:gd name="T61" fmla="*/ 55 h 89"/>
                <a:gd name="T62" fmla="*/ 25 w 80"/>
                <a:gd name="T63" fmla="*/ 47 h 89"/>
                <a:gd name="T64" fmla="*/ 34 w 80"/>
                <a:gd name="T65" fmla="*/ 38 h 89"/>
                <a:gd name="T66" fmla="*/ 38 w 80"/>
                <a:gd name="T67" fmla="*/ 30 h 89"/>
                <a:gd name="T68" fmla="*/ 38 w 80"/>
                <a:gd name="T69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89">
                  <a:moveTo>
                    <a:pt x="38" y="30"/>
                  </a:moveTo>
                  <a:lnTo>
                    <a:pt x="38" y="26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63" y="9"/>
                  </a:lnTo>
                  <a:lnTo>
                    <a:pt x="72" y="13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6" y="26"/>
                  </a:lnTo>
                  <a:lnTo>
                    <a:pt x="76" y="30"/>
                  </a:lnTo>
                  <a:lnTo>
                    <a:pt x="72" y="38"/>
                  </a:lnTo>
                  <a:lnTo>
                    <a:pt x="63" y="47"/>
                  </a:lnTo>
                  <a:lnTo>
                    <a:pt x="46" y="59"/>
                  </a:lnTo>
                  <a:lnTo>
                    <a:pt x="25" y="76"/>
                  </a:lnTo>
                  <a:lnTo>
                    <a:pt x="17" y="85"/>
                  </a:lnTo>
                  <a:lnTo>
                    <a:pt x="9" y="89"/>
                  </a:lnTo>
                  <a:lnTo>
                    <a:pt x="4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13" y="64"/>
                  </a:lnTo>
                  <a:lnTo>
                    <a:pt x="21" y="55"/>
                  </a:lnTo>
                  <a:lnTo>
                    <a:pt x="25" y="47"/>
                  </a:lnTo>
                  <a:lnTo>
                    <a:pt x="34" y="38"/>
                  </a:lnTo>
                  <a:lnTo>
                    <a:pt x="38" y="30"/>
                  </a:lnTo>
                  <a:lnTo>
                    <a:pt x="38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85">
              <a:extLst>
                <a:ext uri="{FF2B5EF4-FFF2-40B4-BE49-F238E27FC236}">
                  <a16:creationId xmlns:a16="http://schemas.microsoft.com/office/drawing/2014/main" id="{C596097A-D66A-491F-8EAC-B02E0473F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132" y="8110423"/>
              <a:ext cx="340600" cy="578338"/>
            </a:xfrm>
            <a:custGeom>
              <a:avLst/>
              <a:gdLst>
                <a:gd name="T0" fmla="*/ 9 w 51"/>
                <a:gd name="T1" fmla="*/ 17 h 89"/>
                <a:gd name="T2" fmla="*/ 5 w 51"/>
                <a:gd name="T3" fmla="*/ 13 h 89"/>
                <a:gd name="T4" fmla="*/ 0 w 51"/>
                <a:gd name="T5" fmla="*/ 4 h 89"/>
                <a:gd name="T6" fmla="*/ 0 w 51"/>
                <a:gd name="T7" fmla="*/ 4 h 89"/>
                <a:gd name="T8" fmla="*/ 5 w 51"/>
                <a:gd name="T9" fmla="*/ 0 h 89"/>
                <a:gd name="T10" fmla="*/ 13 w 51"/>
                <a:gd name="T11" fmla="*/ 0 h 89"/>
                <a:gd name="T12" fmla="*/ 22 w 51"/>
                <a:gd name="T13" fmla="*/ 0 h 89"/>
                <a:gd name="T14" fmla="*/ 26 w 51"/>
                <a:gd name="T15" fmla="*/ 4 h 89"/>
                <a:gd name="T16" fmla="*/ 34 w 51"/>
                <a:gd name="T17" fmla="*/ 4 h 89"/>
                <a:gd name="T18" fmla="*/ 38 w 51"/>
                <a:gd name="T19" fmla="*/ 9 h 89"/>
                <a:gd name="T20" fmla="*/ 43 w 51"/>
                <a:gd name="T21" fmla="*/ 9 h 89"/>
                <a:gd name="T22" fmla="*/ 43 w 51"/>
                <a:gd name="T23" fmla="*/ 17 h 89"/>
                <a:gd name="T24" fmla="*/ 43 w 51"/>
                <a:gd name="T25" fmla="*/ 17 h 89"/>
                <a:gd name="T26" fmla="*/ 43 w 51"/>
                <a:gd name="T27" fmla="*/ 21 h 89"/>
                <a:gd name="T28" fmla="*/ 43 w 51"/>
                <a:gd name="T29" fmla="*/ 21 h 89"/>
                <a:gd name="T30" fmla="*/ 43 w 51"/>
                <a:gd name="T31" fmla="*/ 30 h 89"/>
                <a:gd name="T32" fmla="*/ 43 w 51"/>
                <a:gd name="T33" fmla="*/ 42 h 89"/>
                <a:gd name="T34" fmla="*/ 47 w 51"/>
                <a:gd name="T35" fmla="*/ 47 h 89"/>
                <a:gd name="T36" fmla="*/ 47 w 51"/>
                <a:gd name="T37" fmla="*/ 55 h 89"/>
                <a:gd name="T38" fmla="*/ 51 w 51"/>
                <a:gd name="T39" fmla="*/ 89 h 89"/>
                <a:gd name="T40" fmla="*/ 47 w 51"/>
                <a:gd name="T41" fmla="*/ 89 h 89"/>
                <a:gd name="T42" fmla="*/ 43 w 51"/>
                <a:gd name="T43" fmla="*/ 89 h 89"/>
                <a:gd name="T44" fmla="*/ 38 w 51"/>
                <a:gd name="T45" fmla="*/ 85 h 89"/>
                <a:gd name="T46" fmla="*/ 34 w 51"/>
                <a:gd name="T47" fmla="*/ 85 h 89"/>
                <a:gd name="T48" fmla="*/ 34 w 51"/>
                <a:gd name="T49" fmla="*/ 80 h 89"/>
                <a:gd name="T50" fmla="*/ 30 w 51"/>
                <a:gd name="T51" fmla="*/ 76 h 89"/>
                <a:gd name="T52" fmla="*/ 26 w 51"/>
                <a:gd name="T53" fmla="*/ 68 h 89"/>
                <a:gd name="T54" fmla="*/ 26 w 51"/>
                <a:gd name="T55" fmla="*/ 59 h 89"/>
                <a:gd name="T56" fmla="*/ 17 w 51"/>
                <a:gd name="T57" fmla="*/ 42 h 89"/>
                <a:gd name="T58" fmla="*/ 13 w 51"/>
                <a:gd name="T59" fmla="*/ 34 h 89"/>
                <a:gd name="T60" fmla="*/ 9 w 51"/>
                <a:gd name="T61" fmla="*/ 26 h 89"/>
                <a:gd name="T62" fmla="*/ 9 w 51"/>
                <a:gd name="T63" fmla="*/ 17 h 89"/>
                <a:gd name="T64" fmla="*/ 9 w 51"/>
                <a:gd name="T65" fmla="*/ 1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89">
                  <a:moveTo>
                    <a:pt x="9" y="17"/>
                  </a:moveTo>
                  <a:lnTo>
                    <a:pt x="5" y="13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3" y="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30"/>
                  </a:lnTo>
                  <a:lnTo>
                    <a:pt x="43" y="42"/>
                  </a:lnTo>
                  <a:lnTo>
                    <a:pt x="47" y="47"/>
                  </a:lnTo>
                  <a:lnTo>
                    <a:pt x="47" y="55"/>
                  </a:lnTo>
                  <a:lnTo>
                    <a:pt x="51" y="89"/>
                  </a:lnTo>
                  <a:lnTo>
                    <a:pt x="47" y="89"/>
                  </a:lnTo>
                  <a:lnTo>
                    <a:pt x="43" y="89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4" y="80"/>
                  </a:lnTo>
                  <a:lnTo>
                    <a:pt x="30" y="76"/>
                  </a:lnTo>
                  <a:lnTo>
                    <a:pt x="26" y="68"/>
                  </a:lnTo>
                  <a:lnTo>
                    <a:pt x="26" y="59"/>
                  </a:lnTo>
                  <a:lnTo>
                    <a:pt x="17" y="42"/>
                  </a:lnTo>
                  <a:lnTo>
                    <a:pt x="13" y="34"/>
                  </a:lnTo>
                  <a:lnTo>
                    <a:pt x="9" y="26"/>
                  </a:lnTo>
                  <a:lnTo>
                    <a:pt x="9" y="17"/>
                  </a:lnTo>
                  <a:lnTo>
                    <a:pt x="9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86">
              <a:extLst>
                <a:ext uri="{FF2B5EF4-FFF2-40B4-BE49-F238E27FC236}">
                  <a16:creationId xmlns:a16="http://schemas.microsoft.com/office/drawing/2014/main" id="{715D9268-64A3-43E2-B907-9F05AC4D5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771" y="8032445"/>
              <a:ext cx="841478" cy="435379"/>
            </a:xfrm>
            <a:custGeom>
              <a:avLst/>
              <a:gdLst>
                <a:gd name="T0" fmla="*/ 88 w 126"/>
                <a:gd name="T1" fmla="*/ 67 h 67"/>
                <a:gd name="T2" fmla="*/ 84 w 126"/>
                <a:gd name="T3" fmla="*/ 67 h 67"/>
                <a:gd name="T4" fmla="*/ 88 w 126"/>
                <a:gd name="T5" fmla="*/ 54 h 67"/>
                <a:gd name="T6" fmla="*/ 92 w 126"/>
                <a:gd name="T7" fmla="*/ 42 h 67"/>
                <a:gd name="T8" fmla="*/ 92 w 126"/>
                <a:gd name="T9" fmla="*/ 33 h 67"/>
                <a:gd name="T10" fmla="*/ 92 w 126"/>
                <a:gd name="T11" fmla="*/ 29 h 67"/>
                <a:gd name="T12" fmla="*/ 92 w 126"/>
                <a:gd name="T13" fmla="*/ 21 h 67"/>
                <a:gd name="T14" fmla="*/ 88 w 126"/>
                <a:gd name="T15" fmla="*/ 21 h 67"/>
                <a:gd name="T16" fmla="*/ 88 w 126"/>
                <a:gd name="T17" fmla="*/ 16 h 67"/>
                <a:gd name="T18" fmla="*/ 84 w 126"/>
                <a:gd name="T19" fmla="*/ 16 h 67"/>
                <a:gd name="T20" fmla="*/ 80 w 126"/>
                <a:gd name="T21" fmla="*/ 16 h 67"/>
                <a:gd name="T22" fmla="*/ 71 w 126"/>
                <a:gd name="T23" fmla="*/ 16 h 67"/>
                <a:gd name="T24" fmla="*/ 63 w 126"/>
                <a:gd name="T25" fmla="*/ 16 h 67"/>
                <a:gd name="T26" fmla="*/ 50 w 126"/>
                <a:gd name="T27" fmla="*/ 21 h 67"/>
                <a:gd name="T28" fmla="*/ 38 w 126"/>
                <a:gd name="T29" fmla="*/ 21 h 67"/>
                <a:gd name="T30" fmla="*/ 21 w 126"/>
                <a:gd name="T31" fmla="*/ 25 h 67"/>
                <a:gd name="T32" fmla="*/ 0 w 126"/>
                <a:gd name="T33" fmla="*/ 29 h 67"/>
                <a:gd name="T34" fmla="*/ 0 w 126"/>
                <a:gd name="T35" fmla="*/ 25 h 67"/>
                <a:gd name="T36" fmla="*/ 8 w 126"/>
                <a:gd name="T37" fmla="*/ 21 h 67"/>
                <a:gd name="T38" fmla="*/ 21 w 126"/>
                <a:gd name="T39" fmla="*/ 21 h 67"/>
                <a:gd name="T40" fmla="*/ 33 w 126"/>
                <a:gd name="T41" fmla="*/ 21 h 67"/>
                <a:gd name="T42" fmla="*/ 46 w 126"/>
                <a:gd name="T43" fmla="*/ 16 h 67"/>
                <a:gd name="T44" fmla="*/ 63 w 126"/>
                <a:gd name="T45" fmla="*/ 12 h 67"/>
                <a:gd name="T46" fmla="*/ 76 w 126"/>
                <a:gd name="T47" fmla="*/ 8 h 67"/>
                <a:gd name="T48" fmla="*/ 84 w 126"/>
                <a:gd name="T49" fmla="*/ 8 h 67"/>
                <a:gd name="T50" fmla="*/ 88 w 126"/>
                <a:gd name="T51" fmla="*/ 4 h 67"/>
                <a:gd name="T52" fmla="*/ 92 w 126"/>
                <a:gd name="T53" fmla="*/ 0 h 67"/>
                <a:gd name="T54" fmla="*/ 97 w 126"/>
                <a:gd name="T55" fmla="*/ 0 h 67"/>
                <a:gd name="T56" fmla="*/ 97 w 126"/>
                <a:gd name="T57" fmla="*/ 0 h 67"/>
                <a:gd name="T58" fmla="*/ 101 w 126"/>
                <a:gd name="T59" fmla="*/ 4 h 67"/>
                <a:gd name="T60" fmla="*/ 105 w 126"/>
                <a:gd name="T61" fmla="*/ 4 h 67"/>
                <a:gd name="T62" fmla="*/ 114 w 126"/>
                <a:gd name="T63" fmla="*/ 8 h 67"/>
                <a:gd name="T64" fmla="*/ 118 w 126"/>
                <a:gd name="T65" fmla="*/ 16 h 67"/>
                <a:gd name="T66" fmla="*/ 122 w 126"/>
                <a:gd name="T67" fmla="*/ 16 h 67"/>
                <a:gd name="T68" fmla="*/ 122 w 126"/>
                <a:gd name="T69" fmla="*/ 21 h 67"/>
                <a:gd name="T70" fmla="*/ 126 w 126"/>
                <a:gd name="T71" fmla="*/ 21 h 67"/>
                <a:gd name="T72" fmla="*/ 122 w 126"/>
                <a:gd name="T73" fmla="*/ 25 h 67"/>
                <a:gd name="T74" fmla="*/ 114 w 126"/>
                <a:gd name="T75" fmla="*/ 25 h 67"/>
                <a:gd name="T76" fmla="*/ 114 w 126"/>
                <a:gd name="T77" fmla="*/ 25 h 67"/>
                <a:gd name="T78" fmla="*/ 109 w 126"/>
                <a:gd name="T79" fmla="*/ 29 h 67"/>
                <a:gd name="T80" fmla="*/ 109 w 126"/>
                <a:gd name="T81" fmla="*/ 33 h 67"/>
                <a:gd name="T82" fmla="*/ 105 w 126"/>
                <a:gd name="T83" fmla="*/ 38 h 67"/>
                <a:gd name="T84" fmla="*/ 101 w 126"/>
                <a:gd name="T85" fmla="*/ 42 h 67"/>
                <a:gd name="T86" fmla="*/ 97 w 126"/>
                <a:gd name="T87" fmla="*/ 50 h 67"/>
                <a:gd name="T88" fmla="*/ 92 w 126"/>
                <a:gd name="T89" fmla="*/ 59 h 67"/>
                <a:gd name="T90" fmla="*/ 88 w 126"/>
                <a:gd name="T91" fmla="*/ 67 h 67"/>
                <a:gd name="T92" fmla="*/ 88 w 126"/>
                <a:gd name="T9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67">
                  <a:moveTo>
                    <a:pt x="88" y="67"/>
                  </a:moveTo>
                  <a:lnTo>
                    <a:pt x="84" y="67"/>
                  </a:lnTo>
                  <a:lnTo>
                    <a:pt x="88" y="54"/>
                  </a:lnTo>
                  <a:lnTo>
                    <a:pt x="92" y="42"/>
                  </a:lnTo>
                  <a:lnTo>
                    <a:pt x="92" y="33"/>
                  </a:lnTo>
                  <a:lnTo>
                    <a:pt x="92" y="29"/>
                  </a:lnTo>
                  <a:lnTo>
                    <a:pt x="92" y="21"/>
                  </a:lnTo>
                  <a:lnTo>
                    <a:pt x="88" y="21"/>
                  </a:lnTo>
                  <a:lnTo>
                    <a:pt x="88" y="16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71" y="16"/>
                  </a:lnTo>
                  <a:lnTo>
                    <a:pt x="63" y="16"/>
                  </a:lnTo>
                  <a:lnTo>
                    <a:pt x="50" y="21"/>
                  </a:lnTo>
                  <a:lnTo>
                    <a:pt x="38" y="21"/>
                  </a:lnTo>
                  <a:lnTo>
                    <a:pt x="21" y="25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8" y="21"/>
                  </a:lnTo>
                  <a:lnTo>
                    <a:pt x="21" y="21"/>
                  </a:lnTo>
                  <a:lnTo>
                    <a:pt x="33" y="21"/>
                  </a:lnTo>
                  <a:lnTo>
                    <a:pt x="46" y="16"/>
                  </a:lnTo>
                  <a:lnTo>
                    <a:pt x="63" y="12"/>
                  </a:lnTo>
                  <a:lnTo>
                    <a:pt x="76" y="8"/>
                  </a:lnTo>
                  <a:lnTo>
                    <a:pt x="84" y="8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1" y="4"/>
                  </a:lnTo>
                  <a:lnTo>
                    <a:pt x="105" y="4"/>
                  </a:lnTo>
                  <a:lnTo>
                    <a:pt x="114" y="8"/>
                  </a:lnTo>
                  <a:lnTo>
                    <a:pt x="118" y="16"/>
                  </a:lnTo>
                  <a:lnTo>
                    <a:pt x="122" y="16"/>
                  </a:lnTo>
                  <a:lnTo>
                    <a:pt x="122" y="21"/>
                  </a:lnTo>
                  <a:lnTo>
                    <a:pt x="126" y="21"/>
                  </a:lnTo>
                  <a:lnTo>
                    <a:pt x="122" y="25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09" y="29"/>
                  </a:lnTo>
                  <a:lnTo>
                    <a:pt x="109" y="33"/>
                  </a:lnTo>
                  <a:lnTo>
                    <a:pt x="105" y="38"/>
                  </a:lnTo>
                  <a:lnTo>
                    <a:pt x="101" y="42"/>
                  </a:lnTo>
                  <a:lnTo>
                    <a:pt x="97" y="50"/>
                  </a:lnTo>
                  <a:lnTo>
                    <a:pt x="92" y="59"/>
                  </a:lnTo>
                  <a:lnTo>
                    <a:pt x="88" y="67"/>
                  </a:lnTo>
                  <a:lnTo>
                    <a:pt x="88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7">
              <a:extLst>
                <a:ext uri="{FF2B5EF4-FFF2-40B4-BE49-F238E27FC236}">
                  <a16:creationId xmlns:a16="http://schemas.microsoft.com/office/drawing/2014/main" id="{652BB175-E504-4572-9F46-93256CA8B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305" y="8493812"/>
              <a:ext cx="534272" cy="110471"/>
            </a:xfrm>
            <a:custGeom>
              <a:avLst/>
              <a:gdLst>
                <a:gd name="T0" fmla="*/ 50 w 80"/>
                <a:gd name="T1" fmla="*/ 0 h 17"/>
                <a:gd name="T2" fmla="*/ 63 w 80"/>
                <a:gd name="T3" fmla="*/ 0 h 17"/>
                <a:gd name="T4" fmla="*/ 71 w 80"/>
                <a:gd name="T5" fmla="*/ 0 h 17"/>
                <a:gd name="T6" fmla="*/ 75 w 80"/>
                <a:gd name="T7" fmla="*/ 0 h 17"/>
                <a:gd name="T8" fmla="*/ 80 w 80"/>
                <a:gd name="T9" fmla="*/ 0 h 17"/>
                <a:gd name="T10" fmla="*/ 80 w 80"/>
                <a:gd name="T11" fmla="*/ 0 h 17"/>
                <a:gd name="T12" fmla="*/ 80 w 80"/>
                <a:gd name="T13" fmla="*/ 4 h 17"/>
                <a:gd name="T14" fmla="*/ 80 w 80"/>
                <a:gd name="T15" fmla="*/ 4 h 17"/>
                <a:gd name="T16" fmla="*/ 80 w 80"/>
                <a:gd name="T17" fmla="*/ 4 h 17"/>
                <a:gd name="T18" fmla="*/ 75 w 80"/>
                <a:gd name="T19" fmla="*/ 4 h 17"/>
                <a:gd name="T20" fmla="*/ 71 w 80"/>
                <a:gd name="T21" fmla="*/ 4 h 17"/>
                <a:gd name="T22" fmla="*/ 67 w 80"/>
                <a:gd name="T23" fmla="*/ 4 h 17"/>
                <a:gd name="T24" fmla="*/ 59 w 80"/>
                <a:gd name="T25" fmla="*/ 9 h 17"/>
                <a:gd name="T26" fmla="*/ 46 w 80"/>
                <a:gd name="T27" fmla="*/ 9 h 17"/>
                <a:gd name="T28" fmla="*/ 33 w 80"/>
                <a:gd name="T29" fmla="*/ 9 h 17"/>
                <a:gd name="T30" fmla="*/ 16 w 80"/>
                <a:gd name="T31" fmla="*/ 13 h 17"/>
                <a:gd name="T32" fmla="*/ 0 w 80"/>
                <a:gd name="T33" fmla="*/ 17 h 17"/>
                <a:gd name="T34" fmla="*/ 0 w 80"/>
                <a:gd name="T35" fmla="*/ 13 h 17"/>
                <a:gd name="T36" fmla="*/ 25 w 80"/>
                <a:gd name="T37" fmla="*/ 9 h 17"/>
                <a:gd name="T38" fmla="*/ 50 w 80"/>
                <a:gd name="T39" fmla="*/ 0 h 17"/>
                <a:gd name="T40" fmla="*/ 50 w 80"/>
                <a:gd name="T4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7">
                  <a:moveTo>
                    <a:pt x="50" y="0"/>
                  </a:moveTo>
                  <a:lnTo>
                    <a:pt x="63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5" y="4"/>
                  </a:lnTo>
                  <a:lnTo>
                    <a:pt x="71" y="4"/>
                  </a:lnTo>
                  <a:lnTo>
                    <a:pt x="67" y="4"/>
                  </a:lnTo>
                  <a:lnTo>
                    <a:pt x="59" y="9"/>
                  </a:lnTo>
                  <a:lnTo>
                    <a:pt x="46" y="9"/>
                  </a:lnTo>
                  <a:lnTo>
                    <a:pt x="33" y="9"/>
                  </a:lnTo>
                  <a:lnTo>
                    <a:pt x="16" y="13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5" y="9"/>
                  </a:lnTo>
                  <a:lnTo>
                    <a:pt x="50" y="0"/>
                  </a:lnTo>
                  <a:lnTo>
                    <a:pt x="5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8">
              <a:extLst>
                <a:ext uri="{FF2B5EF4-FFF2-40B4-BE49-F238E27FC236}">
                  <a16:creationId xmlns:a16="http://schemas.microsoft.com/office/drawing/2014/main" id="{E9DE9F63-2FB9-483E-9F51-155869175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160" y="8714749"/>
              <a:ext cx="367314" cy="331408"/>
            </a:xfrm>
            <a:custGeom>
              <a:avLst/>
              <a:gdLst>
                <a:gd name="T0" fmla="*/ 51 w 55"/>
                <a:gd name="T1" fmla="*/ 17 h 51"/>
                <a:gd name="T2" fmla="*/ 51 w 55"/>
                <a:gd name="T3" fmla="*/ 25 h 51"/>
                <a:gd name="T4" fmla="*/ 55 w 55"/>
                <a:gd name="T5" fmla="*/ 29 h 51"/>
                <a:gd name="T6" fmla="*/ 55 w 55"/>
                <a:gd name="T7" fmla="*/ 34 h 51"/>
                <a:gd name="T8" fmla="*/ 55 w 55"/>
                <a:gd name="T9" fmla="*/ 38 h 51"/>
                <a:gd name="T10" fmla="*/ 55 w 55"/>
                <a:gd name="T11" fmla="*/ 42 h 51"/>
                <a:gd name="T12" fmla="*/ 51 w 55"/>
                <a:gd name="T13" fmla="*/ 46 h 51"/>
                <a:gd name="T14" fmla="*/ 51 w 55"/>
                <a:gd name="T15" fmla="*/ 51 h 51"/>
                <a:gd name="T16" fmla="*/ 47 w 55"/>
                <a:gd name="T17" fmla="*/ 51 h 51"/>
                <a:gd name="T18" fmla="*/ 43 w 55"/>
                <a:gd name="T19" fmla="*/ 51 h 51"/>
                <a:gd name="T20" fmla="*/ 38 w 55"/>
                <a:gd name="T21" fmla="*/ 46 h 51"/>
                <a:gd name="T22" fmla="*/ 34 w 55"/>
                <a:gd name="T23" fmla="*/ 46 h 51"/>
                <a:gd name="T24" fmla="*/ 30 w 55"/>
                <a:gd name="T25" fmla="*/ 38 h 51"/>
                <a:gd name="T26" fmla="*/ 22 w 55"/>
                <a:gd name="T27" fmla="*/ 34 h 51"/>
                <a:gd name="T28" fmla="*/ 13 w 55"/>
                <a:gd name="T29" fmla="*/ 25 h 51"/>
                <a:gd name="T30" fmla="*/ 9 w 55"/>
                <a:gd name="T31" fmla="*/ 17 h 51"/>
                <a:gd name="T32" fmla="*/ 0 w 55"/>
                <a:gd name="T33" fmla="*/ 4 h 51"/>
                <a:gd name="T34" fmla="*/ 13 w 55"/>
                <a:gd name="T35" fmla="*/ 0 h 51"/>
                <a:gd name="T36" fmla="*/ 26 w 55"/>
                <a:gd name="T37" fmla="*/ 4 h 51"/>
                <a:gd name="T38" fmla="*/ 34 w 55"/>
                <a:gd name="T39" fmla="*/ 8 h 51"/>
                <a:gd name="T40" fmla="*/ 43 w 55"/>
                <a:gd name="T41" fmla="*/ 13 h 51"/>
                <a:gd name="T42" fmla="*/ 51 w 55"/>
                <a:gd name="T43" fmla="*/ 17 h 51"/>
                <a:gd name="T44" fmla="*/ 51 w 55"/>
                <a:gd name="T4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1">
                  <a:moveTo>
                    <a:pt x="51" y="17"/>
                  </a:moveTo>
                  <a:lnTo>
                    <a:pt x="51" y="25"/>
                  </a:lnTo>
                  <a:lnTo>
                    <a:pt x="55" y="29"/>
                  </a:lnTo>
                  <a:lnTo>
                    <a:pt x="55" y="34"/>
                  </a:lnTo>
                  <a:lnTo>
                    <a:pt x="55" y="38"/>
                  </a:lnTo>
                  <a:lnTo>
                    <a:pt x="55" y="42"/>
                  </a:lnTo>
                  <a:lnTo>
                    <a:pt x="51" y="46"/>
                  </a:lnTo>
                  <a:lnTo>
                    <a:pt x="51" y="51"/>
                  </a:lnTo>
                  <a:lnTo>
                    <a:pt x="47" y="51"/>
                  </a:lnTo>
                  <a:lnTo>
                    <a:pt x="43" y="51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30" y="38"/>
                  </a:lnTo>
                  <a:lnTo>
                    <a:pt x="22" y="34"/>
                  </a:lnTo>
                  <a:lnTo>
                    <a:pt x="13" y="25"/>
                  </a:lnTo>
                  <a:lnTo>
                    <a:pt x="9" y="17"/>
                  </a:lnTo>
                  <a:lnTo>
                    <a:pt x="0" y="4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3" y="13"/>
                  </a:lnTo>
                  <a:lnTo>
                    <a:pt x="51" y="17"/>
                  </a:lnTo>
                  <a:lnTo>
                    <a:pt x="51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89">
              <a:extLst>
                <a:ext uri="{FF2B5EF4-FFF2-40B4-BE49-F238E27FC236}">
                  <a16:creationId xmlns:a16="http://schemas.microsoft.com/office/drawing/2014/main" id="{DC47FB72-F241-4246-B468-19125619A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888" y="8851213"/>
              <a:ext cx="287173" cy="519853"/>
            </a:xfrm>
            <a:custGeom>
              <a:avLst/>
              <a:gdLst>
                <a:gd name="T0" fmla="*/ 17 w 43"/>
                <a:gd name="T1" fmla="*/ 80 h 80"/>
                <a:gd name="T2" fmla="*/ 13 w 43"/>
                <a:gd name="T3" fmla="*/ 80 h 80"/>
                <a:gd name="T4" fmla="*/ 13 w 43"/>
                <a:gd name="T5" fmla="*/ 76 h 80"/>
                <a:gd name="T6" fmla="*/ 9 w 43"/>
                <a:gd name="T7" fmla="*/ 72 h 80"/>
                <a:gd name="T8" fmla="*/ 5 w 43"/>
                <a:gd name="T9" fmla="*/ 63 h 80"/>
                <a:gd name="T10" fmla="*/ 0 w 43"/>
                <a:gd name="T11" fmla="*/ 59 h 80"/>
                <a:gd name="T12" fmla="*/ 0 w 43"/>
                <a:gd name="T13" fmla="*/ 51 h 80"/>
                <a:gd name="T14" fmla="*/ 5 w 43"/>
                <a:gd name="T15" fmla="*/ 46 h 80"/>
                <a:gd name="T16" fmla="*/ 9 w 43"/>
                <a:gd name="T17" fmla="*/ 42 h 80"/>
                <a:gd name="T18" fmla="*/ 9 w 43"/>
                <a:gd name="T19" fmla="*/ 38 h 80"/>
                <a:gd name="T20" fmla="*/ 13 w 43"/>
                <a:gd name="T21" fmla="*/ 30 h 80"/>
                <a:gd name="T22" fmla="*/ 17 w 43"/>
                <a:gd name="T23" fmla="*/ 17 h 80"/>
                <a:gd name="T24" fmla="*/ 21 w 43"/>
                <a:gd name="T25" fmla="*/ 0 h 80"/>
                <a:gd name="T26" fmla="*/ 34 w 43"/>
                <a:gd name="T27" fmla="*/ 0 h 80"/>
                <a:gd name="T28" fmla="*/ 38 w 43"/>
                <a:gd name="T29" fmla="*/ 13 h 80"/>
                <a:gd name="T30" fmla="*/ 38 w 43"/>
                <a:gd name="T31" fmla="*/ 21 h 80"/>
                <a:gd name="T32" fmla="*/ 43 w 43"/>
                <a:gd name="T33" fmla="*/ 38 h 80"/>
                <a:gd name="T34" fmla="*/ 38 w 43"/>
                <a:gd name="T35" fmla="*/ 51 h 80"/>
                <a:gd name="T36" fmla="*/ 30 w 43"/>
                <a:gd name="T37" fmla="*/ 63 h 80"/>
                <a:gd name="T38" fmla="*/ 30 w 43"/>
                <a:gd name="T39" fmla="*/ 72 h 80"/>
                <a:gd name="T40" fmla="*/ 26 w 43"/>
                <a:gd name="T41" fmla="*/ 76 h 80"/>
                <a:gd name="T42" fmla="*/ 21 w 43"/>
                <a:gd name="T43" fmla="*/ 80 h 80"/>
                <a:gd name="T44" fmla="*/ 17 w 43"/>
                <a:gd name="T45" fmla="*/ 80 h 80"/>
                <a:gd name="T46" fmla="*/ 17 w 43"/>
                <a:gd name="T4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80">
                  <a:moveTo>
                    <a:pt x="17" y="80"/>
                  </a:moveTo>
                  <a:lnTo>
                    <a:pt x="13" y="80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5" y="63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5" y="46"/>
                  </a:lnTo>
                  <a:lnTo>
                    <a:pt x="9" y="42"/>
                  </a:lnTo>
                  <a:lnTo>
                    <a:pt x="9" y="38"/>
                  </a:lnTo>
                  <a:lnTo>
                    <a:pt x="13" y="30"/>
                  </a:lnTo>
                  <a:lnTo>
                    <a:pt x="17" y="17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8" y="13"/>
                  </a:lnTo>
                  <a:lnTo>
                    <a:pt x="38" y="21"/>
                  </a:lnTo>
                  <a:lnTo>
                    <a:pt x="43" y="38"/>
                  </a:lnTo>
                  <a:lnTo>
                    <a:pt x="38" y="51"/>
                  </a:lnTo>
                  <a:lnTo>
                    <a:pt x="30" y="63"/>
                  </a:lnTo>
                  <a:lnTo>
                    <a:pt x="30" y="72"/>
                  </a:lnTo>
                  <a:lnTo>
                    <a:pt x="26" y="76"/>
                  </a:lnTo>
                  <a:lnTo>
                    <a:pt x="21" y="80"/>
                  </a:lnTo>
                  <a:lnTo>
                    <a:pt x="17" y="80"/>
                  </a:lnTo>
                  <a:lnTo>
                    <a:pt x="17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90">
              <a:extLst>
                <a:ext uri="{FF2B5EF4-FFF2-40B4-BE49-F238E27FC236}">
                  <a16:creationId xmlns:a16="http://schemas.microsoft.com/office/drawing/2014/main" id="{504B056A-A20A-4FEC-B7D5-610942D0F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484" y="8825220"/>
              <a:ext cx="1041829" cy="656316"/>
            </a:xfrm>
            <a:custGeom>
              <a:avLst/>
              <a:gdLst>
                <a:gd name="T0" fmla="*/ 21 w 156"/>
                <a:gd name="T1" fmla="*/ 67 h 101"/>
                <a:gd name="T2" fmla="*/ 8 w 156"/>
                <a:gd name="T3" fmla="*/ 50 h 101"/>
                <a:gd name="T4" fmla="*/ 4 w 156"/>
                <a:gd name="T5" fmla="*/ 29 h 101"/>
                <a:gd name="T6" fmla="*/ 0 w 156"/>
                <a:gd name="T7" fmla="*/ 12 h 101"/>
                <a:gd name="T8" fmla="*/ 0 w 156"/>
                <a:gd name="T9" fmla="*/ 0 h 101"/>
                <a:gd name="T10" fmla="*/ 0 w 156"/>
                <a:gd name="T11" fmla="*/ 0 h 101"/>
                <a:gd name="T12" fmla="*/ 8 w 156"/>
                <a:gd name="T13" fmla="*/ 0 h 101"/>
                <a:gd name="T14" fmla="*/ 17 w 156"/>
                <a:gd name="T15" fmla="*/ 8 h 101"/>
                <a:gd name="T16" fmla="*/ 21 w 156"/>
                <a:gd name="T17" fmla="*/ 25 h 101"/>
                <a:gd name="T18" fmla="*/ 34 w 156"/>
                <a:gd name="T19" fmla="*/ 46 h 101"/>
                <a:gd name="T20" fmla="*/ 42 w 156"/>
                <a:gd name="T21" fmla="*/ 55 h 101"/>
                <a:gd name="T22" fmla="*/ 63 w 156"/>
                <a:gd name="T23" fmla="*/ 67 h 101"/>
                <a:gd name="T24" fmla="*/ 80 w 156"/>
                <a:gd name="T25" fmla="*/ 67 h 101"/>
                <a:gd name="T26" fmla="*/ 97 w 156"/>
                <a:gd name="T27" fmla="*/ 67 h 101"/>
                <a:gd name="T28" fmla="*/ 105 w 156"/>
                <a:gd name="T29" fmla="*/ 67 h 101"/>
                <a:gd name="T30" fmla="*/ 110 w 156"/>
                <a:gd name="T31" fmla="*/ 67 h 101"/>
                <a:gd name="T32" fmla="*/ 105 w 156"/>
                <a:gd name="T33" fmla="*/ 55 h 101"/>
                <a:gd name="T34" fmla="*/ 101 w 156"/>
                <a:gd name="T35" fmla="*/ 34 h 101"/>
                <a:gd name="T36" fmla="*/ 101 w 156"/>
                <a:gd name="T37" fmla="*/ 21 h 101"/>
                <a:gd name="T38" fmla="*/ 110 w 156"/>
                <a:gd name="T39" fmla="*/ 21 h 101"/>
                <a:gd name="T40" fmla="*/ 118 w 156"/>
                <a:gd name="T41" fmla="*/ 34 h 101"/>
                <a:gd name="T42" fmla="*/ 131 w 156"/>
                <a:gd name="T43" fmla="*/ 50 h 101"/>
                <a:gd name="T44" fmla="*/ 143 w 156"/>
                <a:gd name="T45" fmla="*/ 67 h 101"/>
                <a:gd name="T46" fmla="*/ 152 w 156"/>
                <a:gd name="T47" fmla="*/ 76 h 101"/>
                <a:gd name="T48" fmla="*/ 156 w 156"/>
                <a:gd name="T49" fmla="*/ 84 h 101"/>
                <a:gd name="T50" fmla="*/ 152 w 156"/>
                <a:gd name="T51" fmla="*/ 88 h 101"/>
                <a:gd name="T52" fmla="*/ 143 w 156"/>
                <a:gd name="T53" fmla="*/ 97 h 101"/>
                <a:gd name="T54" fmla="*/ 118 w 156"/>
                <a:gd name="T55" fmla="*/ 101 h 101"/>
                <a:gd name="T56" fmla="*/ 80 w 156"/>
                <a:gd name="T57" fmla="*/ 97 h 101"/>
                <a:gd name="T58" fmla="*/ 55 w 156"/>
                <a:gd name="T59" fmla="*/ 93 h 101"/>
                <a:gd name="T60" fmla="*/ 38 w 156"/>
                <a:gd name="T61" fmla="*/ 84 h 101"/>
                <a:gd name="T62" fmla="*/ 29 w 156"/>
                <a:gd name="T63" fmla="*/ 7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" h="101">
                  <a:moveTo>
                    <a:pt x="29" y="76"/>
                  </a:moveTo>
                  <a:lnTo>
                    <a:pt x="21" y="67"/>
                  </a:lnTo>
                  <a:lnTo>
                    <a:pt x="17" y="59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4" y="29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4"/>
                  </a:lnTo>
                  <a:lnTo>
                    <a:pt x="17" y="8"/>
                  </a:lnTo>
                  <a:lnTo>
                    <a:pt x="17" y="17"/>
                  </a:lnTo>
                  <a:lnTo>
                    <a:pt x="21" y="25"/>
                  </a:lnTo>
                  <a:lnTo>
                    <a:pt x="25" y="34"/>
                  </a:lnTo>
                  <a:lnTo>
                    <a:pt x="34" y="46"/>
                  </a:lnTo>
                  <a:lnTo>
                    <a:pt x="38" y="50"/>
                  </a:lnTo>
                  <a:lnTo>
                    <a:pt x="42" y="55"/>
                  </a:lnTo>
                  <a:lnTo>
                    <a:pt x="55" y="63"/>
                  </a:lnTo>
                  <a:lnTo>
                    <a:pt x="63" y="67"/>
                  </a:lnTo>
                  <a:lnTo>
                    <a:pt x="72" y="67"/>
                  </a:lnTo>
                  <a:lnTo>
                    <a:pt x="80" y="67"/>
                  </a:lnTo>
                  <a:lnTo>
                    <a:pt x="88" y="67"/>
                  </a:lnTo>
                  <a:lnTo>
                    <a:pt x="97" y="67"/>
                  </a:lnTo>
                  <a:lnTo>
                    <a:pt x="101" y="67"/>
                  </a:lnTo>
                  <a:lnTo>
                    <a:pt x="105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05" y="59"/>
                  </a:lnTo>
                  <a:lnTo>
                    <a:pt x="105" y="55"/>
                  </a:lnTo>
                  <a:lnTo>
                    <a:pt x="101" y="42"/>
                  </a:lnTo>
                  <a:lnTo>
                    <a:pt x="101" y="34"/>
                  </a:lnTo>
                  <a:lnTo>
                    <a:pt x="101" y="25"/>
                  </a:lnTo>
                  <a:lnTo>
                    <a:pt x="101" y="21"/>
                  </a:lnTo>
                  <a:lnTo>
                    <a:pt x="105" y="21"/>
                  </a:lnTo>
                  <a:lnTo>
                    <a:pt x="110" y="21"/>
                  </a:lnTo>
                  <a:lnTo>
                    <a:pt x="114" y="25"/>
                  </a:lnTo>
                  <a:lnTo>
                    <a:pt x="118" y="34"/>
                  </a:lnTo>
                  <a:lnTo>
                    <a:pt x="126" y="42"/>
                  </a:lnTo>
                  <a:lnTo>
                    <a:pt x="131" y="50"/>
                  </a:lnTo>
                  <a:lnTo>
                    <a:pt x="139" y="59"/>
                  </a:lnTo>
                  <a:lnTo>
                    <a:pt x="143" y="67"/>
                  </a:lnTo>
                  <a:lnTo>
                    <a:pt x="147" y="71"/>
                  </a:lnTo>
                  <a:lnTo>
                    <a:pt x="152" y="76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8"/>
                  </a:lnTo>
                  <a:lnTo>
                    <a:pt x="147" y="93"/>
                  </a:lnTo>
                  <a:lnTo>
                    <a:pt x="143" y="97"/>
                  </a:lnTo>
                  <a:lnTo>
                    <a:pt x="135" y="97"/>
                  </a:lnTo>
                  <a:lnTo>
                    <a:pt x="118" y="101"/>
                  </a:lnTo>
                  <a:lnTo>
                    <a:pt x="101" y="101"/>
                  </a:lnTo>
                  <a:lnTo>
                    <a:pt x="80" y="97"/>
                  </a:lnTo>
                  <a:lnTo>
                    <a:pt x="63" y="97"/>
                  </a:lnTo>
                  <a:lnTo>
                    <a:pt x="55" y="93"/>
                  </a:lnTo>
                  <a:lnTo>
                    <a:pt x="46" y="88"/>
                  </a:lnTo>
                  <a:lnTo>
                    <a:pt x="38" y="84"/>
                  </a:lnTo>
                  <a:lnTo>
                    <a:pt x="29" y="76"/>
                  </a:lnTo>
                  <a:lnTo>
                    <a:pt x="29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91">
              <a:extLst>
                <a:ext uri="{FF2B5EF4-FFF2-40B4-BE49-F238E27FC236}">
                  <a16:creationId xmlns:a16="http://schemas.microsoft.com/office/drawing/2014/main" id="{CD30B74A-237C-47D8-BA87-0187EAE00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004" y="8714749"/>
              <a:ext cx="480844" cy="357401"/>
            </a:xfrm>
            <a:custGeom>
              <a:avLst/>
              <a:gdLst>
                <a:gd name="T0" fmla="*/ 0 w 72"/>
                <a:gd name="T1" fmla="*/ 0 h 55"/>
                <a:gd name="T2" fmla="*/ 13 w 72"/>
                <a:gd name="T3" fmla="*/ 0 h 55"/>
                <a:gd name="T4" fmla="*/ 21 w 72"/>
                <a:gd name="T5" fmla="*/ 0 h 55"/>
                <a:gd name="T6" fmla="*/ 34 w 72"/>
                <a:gd name="T7" fmla="*/ 4 h 55"/>
                <a:gd name="T8" fmla="*/ 46 w 72"/>
                <a:gd name="T9" fmla="*/ 8 h 55"/>
                <a:gd name="T10" fmla="*/ 55 w 72"/>
                <a:gd name="T11" fmla="*/ 13 h 55"/>
                <a:gd name="T12" fmla="*/ 63 w 72"/>
                <a:gd name="T13" fmla="*/ 17 h 55"/>
                <a:gd name="T14" fmla="*/ 68 w 72"/>
                <a:gd name="T15" fmla="*/ 21 h 55"/>
                <a:gd name="T16" fmla="*/ 72 w 72"/>
                <a:gd name="T17" fmla="*/ 25 h 55"/>
                <a:gd name="T18" fmla="*/ 72 w 72"/>
                <a:gd name="T19" fmla="*/ 38 h 55"/>
                <a:gd name="T20" fmla="*/ 72 w 72"/>
                <a:gd name="T21" fmla="*/ 46 h 55"/>
                <a:gd name="T22" fmla="*/ 68 w 72"/>
                <a:gd name="T23" fmla="*/ 51 h 55"/>
                <a:gd name="T24" fmla="*/ 63 w 72"/>
                <a:gd name="T25" fmla="*/ 55 h 55"/>
                <a:gd name="T26" fmla="*/ 59 w 72"/>
                <a:gd name="T27" fmla="*/ 51 h 55"/>
                <a:gd name="T28" fmla="*/ 51 w 72"/>
                <a:gd name="T29" fmla="*/ 46 h 55"/>
                <a:gd name="T30" fmla="*/ 42 w 72"/>
                <a:gd name="T31" fmla="*/ 42 h 55"/>
                <a:gd name="T32" fmla="*/ 30 w 72"/>
                <a:gd name="T33" fmla="*/ 29 h 55"/>
                <a:gd name="T34" fmla="*/ 17 w 72"/>
                <a:gd name="T35" fmla="*/ 21 h 55"/>
                <a:gd name="T36" fmla="*/ 9 w 72"/>
                <a:gd name="T37" fmla="*/ 13 h 55"/>
                <a:gd name="T38" fmla="*/ 0 w 72"/>
                <a:gd name="T39" fmla="*/ 4 h 55"/>
                <a:gd name="T40" fmla="*/ 0 w 72"/>
                <a:gd name="T41" fmla="*/ 0 h 55"/>
                <a:gd name="T42" fmla="*/ 0 w 72"/>
                <a:gd name="T4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5">
                  <a:moveTo>
                    <a:pt x="0" y="0"/>
                  </a:moveTo>
                  <a:lnTo>
                    <a:pt x="13" y="0"/>
                  </a:lnTo>
                  <a:lnTo>
                    <a:pt x="21" y="0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5" y="13"/>
                  </a:lnTo>
                  <a:lnTo>
                    <a:pt x="63" y="17"/>
                  </a:lnTo>
                  <a:lnTo>
                    <a:pt x="68" y="21"/>
                  </a:lnTo>
                  <a:lnTo>
                    <a:pt x="72" y="25"/>
                  </a:lnTo>
                  <a:lnTo>
                    <a:pt x="72" y="38"/>
                  </a:lnTo>
                  <a:lnTo>
                    <a:pt x="72" y="46"/>
                  </a:lnTo>
                  <a:lnTo>
                    <a:pt x="68" y="51"/>
                  </a:lnTo>
                  <a:lnTo>
                    <a:pt x="63" y="55"/>
                  </a:lnTo>
                  <a:lnTo>
                    <a:pt x="59" y="51"/>
                  </a:lnTo>
                  <a:lnTo>
                    <a:pt x="51" y="46"/>
                  </a:lnTo>
                  <a:lnTo>
                    <a:pt x="42" y="42"/>
                  </a:lnTo>
                  <a:lnTo>
                    <a:pt x="30" y="29"/>
                  </a:lnTo>
                  <a:lnTo>
                    <a:pt x="17" y="21"/>
                  </a:lnTo>
                  <a:lnTo>
                    <a:pt x="9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53BC59D8-8AC2-402C-9CA0-ABCBEE438528}"/>
              </a:ext>
            </a:extLst>
          </p:cNvPr>
          <p:cNvGrpSpPr/>
          <p:nvPr/>
        </p:nvGrpSpPr>
        <p:grpSpPr>
          <a:xfrm>
            <a:off x="7069448" y="2386045"/>
            <a:ext cx="1916697" cy="2111903"/>
            <a:chOff x="4801055" y="7506092"/>
            <a:chExt cx="1916697" cy="2111903"/>
          </a:xfrm>
        </p:grpSpPr>
        <p:sp>
          <p:nvSpPr>
            <p:cNvPr id="19" name="Freeform 192">
              <a:extLst>
                <a:ext uri="{FF2B5EF4-FFF2-40B4-BE49-F238E27FC236}">
                  <a16:creationId xmlns:a16="http://schemas.microsoft.com/office/drawing/2014/main" id="{C6F7414B-EDF3-4642-9B4B-740442B80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055" y="7785515"/>
              <a:ext cx="227065" cy="1176168"/>
            </a:xfrm>
            <a:custGeom>
              <a:avLst/>
              <a:gdLst>
                <a:gd name="T0" fmla="*/ 30 w 34"/>
                <a:gd name="T1" fmla="*/ 160 h 181"/>
                <a:gd name="T2" fmla="*/ 30 w 34"/>
                <a:gd name="T3" fmla="*/ 168 h 181"/>
                <a:gd name="T4" fmla="*/ 25 w 34"/>
                <a:gd name="T5" fmla="*/ 177 h 181"/>
                <a:gd name="T6" fmla="*/ 25 w 34"/>
                <a:gd name="T7" fmla="*/ 181 h 181"/>
                <a:gd name="T8" fmla="*/ 21 w 34"/>
                <a:gd name="T9" fmla="*/ 181 h 181"/>
                <a:gd name="T10" fmla="*/ 17 w 34"/>
                <a:gd name="T11" fmla="*/ 181 h 181"/>
                <a:gd name="T12" fmla="*/ 13 w 34"/>
                <a:gd name="T13" fmla="*/ 177 h 181"/>
                <a:gd name="T14" fmla="*/ 13 w 34"/>
                <a:gd name="T15" fmla="*/ 172 h 181"/>
                <a:gd name="T16" fmla="*/ 9 w 34"/>
                <a:gd name="T17" fmla="*/ 168 h 181"/>
                <a:gd name="T18" fmla="*/ 9 w 34"/>
                <a:gd name="T19" fmla="*/ 160 h 181"/>
                <a:gd name="T20" fmla="*/ 4 w 34"/>
                <a:gd name="T21" fmla="*/ 156 h 181"/>
                <a:gd name="T22" fmla="*/ 4 w 34"/>
                <a:gd name="T23" fmla="*/ 151 h 181"/>
                <a:gd name="T24" fmla="*/ 4 w 34"/>
                <a:gd name="T25" fmla="*/ 147 h 181"/>
                <a:gd name="T26" fmla="*/ 4 w 34"/>
                <a:gd name="T27" fmla="*/ 147 h 181"/>
                <a:gd name="T28" fmla="*/ 4 w 34"/>
                <a:gd name="T29" fmla="*/ 143 h 181"/>
                <a:gd name="T30" fmla="*/ 4 w 34"/>
                <a:gd name="T31" fmla="*/ 135 h 181"/>
                <a:gd name="T32" fmla="*/ 9 w 34"/>
                <a:gd name="T33" fmla="*/ 126 h 181"/>
                <a:gd name="T34" fmla="*/ 9 w 34"/>
                <a:gd name="T35" fmla="*/ 118 h 181"/>
                <a:gd name="T36" fmla="*/ 9 w 34"/>
                <a:gd name="T37" fmla="*/ 101 h 181"/>
                <a:gd name="T38" fmla="*/ 9 w 34"/>
                <a:gd name="T39" fmla="*/ 84 h 181"/>
                <a:gd name="T40" fmla="*/ 9 w 34"/>
                <a:gd name="T41" fmla="*/ 67 h 181"/>
                <a:gd name="T42" fmla="*/ 9 w 34"/>
                <a:gd name="T43" fmla="*/ 54 h 181"/>
                <a:gd name="T44" fmla="*/ 9 w 34"/>
                <a:gd name="T45" fmla="*/ 46 h 181"/>
                <a:gd name="T46" fmla="*/ 9 w 34"/>
                <a:gd name="T47" fmla="*/ 38 h 181"/>
                <a:gd name="T48" fmla="*/ 4 w 34"/>
                <a:gd name="T49" fmla="*/ 33 h 181"/>
                <a:gd name="T50" fmla="*/ 4 w 34"/>
                <a:gd name="T51" fmla="*/ 25 h 181"/>
                <a:gd name="T52" fmla="*/ 4 w 34"/>
                <a:gd name="T53" fmla="*/ 21 h 181"/>
                <a:gd name="T54" fmla="*/ 4 w 34"/>
                <a:gd name="T55" fmla="*/ 17 h 181"/>
                <a:gd name="T56" fmla="*/ 4 w 34"/>
                <a:gd name="T57" fmla="*/ 17 h 181"/>
                <a:gd name="T58" fmla="*/ 0 w 34"/>
                <a:gd name="T59" fmla="*/ 8 h 181"/>
                <a:gd name="T60" fmla="*/ 0 w 34"/>
                <a:gd name="T61" fmla="*/ 4 h 181"/>
                <a:gd name="T62" fmla="*/ 0 w 34"/>
                <a:gd name="T63" fmla="*/ 4 h 181"/>
                <a:gd name="T64" fmla="*/ 0 w 34"/>
                <a:gd name="T65" fmla="*/ 0 h 181"/>
                <a:gd name="T66" fmla="*/ 4 w 34"/>
                <a:gd name="T67" fmla="*/ 0 h 181"/>
                <a:gd name="T68" fmla="*/ 9 w 34"/>
                <a:gd name="T69" fmla="*/ 0 h 181"/>
                <a:gd name="T70" fmla="*/ 13 w 34"/>
                <a:gd name="T71" fmla="*/ 4 h 181"/>
                <a:gd name="T72" fmla="*/ 21 w 34"/>
                <a:gd name="T73" fmla="*/ 4 h 181"/>
                <a:gd name="T74" fmla="*/ 25 w 34"/>
                <a:gd name="T75" fmla="*/ 4 h 181"/>
                <a:gd name="T76" fmla="*/ 34 w 34"/>
                <a:gd name="T77" fmla="*/ 8 h 181"/>
                <a:gd name="T78" fmla="*/ 34 w 34"/>
                <a:gd name="T79" fmla="*/ 38 h 181"/>
                <a:gd name="T80" fmla="*/ 34 w 34"/>
                <a:gd name="T81" fmla="*/ 63 h 181"/>
                <a:gd name="T82" fmla="*/ 34 w 34"/>
                <a:gd name="T83" fmla="*/ 88 h 181"/>
                <a:gd name="T84" fmla="*/ 34 w 34"/>
                <a:gd name="T85" fmla="*/ 109 h 181"/>
                <a:gd name="T86" fmla="*/ 34 w 34"/>
                <a:gd name="T87" fmla="*/ 126 h 181"/>
                <a:gd name="T88" fmla="*/ 34 w 34"/>
                <a:gd name="T89" fmla="*/ 139 h 181"/>
                <a:gd name="T90" fmla="*/ 34 w 34"/>
                <a:gd name="T91" fmla="*/ 151 h 181"/>
                <a:gd name="T92" fmla="*/ 30 w 34"/>
                <a:gd name="T93" fmla="*/ 160 h 181"/>
                <a:gd name="T94" fmla="*/ 30 w 34"/>
                <a:gd name="T95" fmla="*/ 16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181">
                  <a:moveTo>
                    <a:pt x="30" y="160"/>
                  </a:moveTo>
                  <a:lnTo>
                    <a:pt x="30" y="168"/>
                  </a:lnTo>
                  <a:lnTo>
                    <a:pt x="25" y="177"/>
                  </a:lnTo>
                  <a:lnTo>
                    <a:pt x="25" y="181"/>
                  </a:lnTo>
                  <a:lnTo>
                    <a:pt x="21" y="181"/>
                  </a:lnTo>
                  <a:lnTo>
                    <a:pt x="17" y="181"/>
                  </a:lnTo>
                  <a:lnTo>
                    <a:pt x="13" y="177"/>
                  </a:lnTo>
                  <a:lnTo>
                    <a:pt x="13" y="172"/>
                  </a:lnTo>
                  <a:lnTo>
                    <a:pt x="9" y="168"/>
                  </a:lnTo>
                  <a:lnTo>
                    <a:pt x="9" y="160"/>
                  </a:lnTo>
                  <a:lnTo>
                    <a:pt x="4" y="156"/>
                  </a:lnTo>
                  <a:lnTo>
                    <a:pt x="4" y="151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4" y="135"/>
                  </a:lnTo>
                  <a:lnTo>
                    <a:pt x="9" y="126"/>
                  </a:lnTo>
                  <a:lnTo>
                    <a:pt x="9" y="118"/>
                  </a:lnTo>
                  <a:lnTo>
                    <a:pt x="9" y="101"/>
                  </a:lnTo>
                  <a:lnTo>
                    <a:pt x="9" y="84"/>
                  </a:lnTo>
                  <a:lnTo>
                    <a:pt x="9" y="67"/>
                  </a:lnTo>
                  <a:lnTo>
                    <a:pt x="9" y="54"/>
                  </a:lnTo>
                  <a:lnTo>
                    <a:pt x="9" y="46"/>
                  </a:lnTo>
                  <a:lnTo>
                    <a:pt x="9" y="38"/>
                  </a:lnTo>
                  <a:lnTo>
                    <a:pt x="4" y="33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34" y="38"/>
                  </a:lnTo>
                  <a:lnTo>
                    <a:pt x="34" y="63"/>
                  </a:lnTo>
                  <a:lnTo>
                    <a:pt x="34" y="88"/>
                  </a:lnTo>
                  <a:lnTo>
                    <a:pt x="34" y="109"/>
                  </a:lnTo>
                  <a:lnTo>
                    <a:pt x="34" y="126"/>
                  </a:lnTo>
                  <a:lnTo>
                    <a:pt x="34" y="139"/>
                  </a:lnTo>
                  <a:lnTo>
                    <a:pt x="34" y="151"/>
                  </a:lnTo>
                  <a:lnTo>
                    <a:pt x="30" y="160"/>
                  </a:lnTo>
                  <a:lnTo>
                    <a:pt x="30" y="16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3">
              <a:extLst>
                <a:ext uri="{FF2B5EF4-FFF2-40B4-BE49-F238E27FC236}">
                  <a16:creationId xmlns:a16="http://schemas.microsoft.com/office/drawing/2014/main" id="{67AC25B8-C775-43E8-BC97-453701061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585" y="7701037"/>
              <a:ext cx="701233" cy="1286635"/>
            </a:xfrm>
            <a:custGeom>
              <a:avLst/>
              <a:gdLst>
                <a:gd name="T0" fmla="*/ 63 w 105"/>
                <a:gd name="T1" fmla="*/ 0 h 198"/>
                <a:gd name="T2" fmla="*/ 67 w 105"/>
                <a:gd name="T3" fmla="*/ 0 h 198"/>
                <a:gd name="T4" fmla="*/ 76 w 105"/>
                <a:gd name="T5" fmla="*/ 0 h 198"/>
                <a:gd name="T6" fmla="*/ 84 w 105"/>
                <a:gd name="T7" fmla="*/ 8 h 198"/>
                <a:gd name="T8" fmla="*/ 97 w 105"/>
                <a:gd name="T9" fmla="*/ 17 h 198"/>
                <a:gd name="T10" fmla="*/ 105 w 105"/>
                <a:gd name="T11" fmla="*/ 25 h 198"/>
                <a:gd name="T12" fmla="*/ 105 w 105"/>
                <a:gd name="T13" fmla="*/ 34 h 198"/>
                <a:gd name="T14" fmla="*/ 97 w 105"/>
                <a:gd name="T15" fmla="*/ 38 h 198"/>
                <a:gd name="T16" fmla="*/ 97 w 105"/>
                <a:gd name="T17" fmla="*/ 55 h 198"/>
                <a:gd name="T18" fmla="*/ 97 w 105"/>
                <a:gd name="T19" fmla="*/ 80 h 198"/>
                <a:gd name="T20" fmla="*/ 97 w 105"/>
                <a:gd name="T21" fmla="*/ 110 h 198"/>
                <a:gd name="T22" fmla="*/ 97 w 105"/>
                <a:gd name="T23" fmla="*/ 143 h 198"/>
                <a:gd name="T24" fmla="*/ 93 w 105"/>
                <a:gd name="T25" fmla="*/ 173 h 198"/>
                <a:gd name="T26" fmla="*/ 84 w 105"/>
                <a:gd name="T27" fmla="*/ 190 h 198"/>
                <a:gd name="T28" fmla="*/ 80 w 105"/>
                <a:gd name="T29" fmla="*/ 198 h 198"/>
                <a:gd name="T30" fmla="*/ 72 w 105"/>
                <a:gd name="T31" fmla="*/ 198 h 198"/>
                <a:gd name="T32" fmla="*/ 67 w 105"/>
                <a:gd name="T33" fmla="*/ 190 h 198"/>
                <a:gd name="T34" fmla="*/ 67 w 105"/>
                <a:gd name="T35" fmla="*/ 181 h 198"/>
                <a:gd name="T36" fmla="*/ 67 w 105"/>
                <a:gd name="T37" fmla="*/ 164 h 198"/>
                <a:gd name="T38" fmla="*/ 67 w 105"/>
                <a:gd name="T39" fmla="*/ 131 h 198"/>
                <a:gd name="T40" fmla="*/ 67 w 105"/>
                <a:gd name="T41" fmla="*/ 84 h 198"/>
                <a:gd name="T42" fmla="*/ 67 w 105"/>
                <a:gd name="T43" fmla="*/ 63 h 198"/>
                <a:gd name="T44" fmla="*/ 67 w 105"/>
                <a:gd name="T45" fmla="*/ 46 h 198"/>
                <a:gd name="T46" fmla="*/ 63 w 105"/>
                <a:gd name="T47" fmla="*/ 38 h 198"/>
                <a:gd name="T48" fmla="*/ 63 w 105"/>
                <a:gd name="T49" fmla="*/ 34 h 198"/>
                <a:gd name="T50" fmla="*/ 55 w 105"/>
                <a:gd name="T51" fmla="*/ 30 h 198"/>
                <a:gd name="T52" fmla="*/ 38 w 105"/>
                <a:gd name="T53" fmla="*/ 34 h 198"/>
                <a:gd name="T54" fmla="*/ 0 w 105"/>
                <a:gd name="T55" fmla="*/ 38 h 198"/>
                <a:gd name="T56" fmla="*/ 8 w 105"/>
                <a:gd name="T57" fmla="*/ 21 h 198"/>
                <a:gd name="T58" fmla="*/ 25 w 105"/>
                <a:gd name="T59" fmla="*/ 17 h 198"/>
                <a:gd name="T60" fmla="*/ 46 w 105"/>
                <a:gd name="T61" fmla="*/ 13 h 198"/>
                <a:gd name="T62" fmla="*/ 59 w 105"/>
                <a:gd name="T63" fmla="*/ 8 h 198"/>
                <a:gd name="T64" fmla="*/ 63 w 105"/>
                <a:gd name="T6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98">
                  <a:moveTo>
                    <a:pt x="63" y="4"/>
                  </a:moveTo>
                  <a:lnTo>
                    <a:pt x="63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3" y="13"/>
                  </a:lnTo>
                  <a:lnTo>
                    <a:pt x="97" y="17"/>
                  </a:lnTo>
                  <a:lnTo>
                    <a:pt x="101" y="21"/>
                  </a:lnTo>
                  <a:lnTo>
                    <a:pt x="105" y="25"/>
                  </a:lnTo>
                  <a:lnTo>
                    <a:pt x="105" y="25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7" y="38"/>
                  </a:lnTo>
                  <a:lnTo>
                    <a:pt x="97" y="46"/>
                  </a:lnTo>
                  <a:lnTo>
                    <a:pt x="97" y="55"/>
                  </a:lnTo>
                  <a:lnTo>
                    <a:pt x="97" y="63"/>
                  </a:lnTo>
                  <a:lnTo>
                    <a:pt x="97" y="80"/>
                  </a:lnTo>
                  <a:lnTo>
                    <a:pt x="97" y="93"/>
                  </a:lnTo>
                  <a:lnTo>
                    <a:pt x="97" y="110"/>
                  </a:lnTo>
                  <a:lnTo>
                    <a:pt x="97" y="126"/>
                  </a:lnTo>
                  <a:lnTo>
                    <a:pt x="97" y="143"/>
                  </a:lnTo>
                  <a:lnTo>
                    <a:pt x="93" y="160"/>
                  </a:lnTo>
                  <a:lnTo>
                    <a:pt x="93" y="173"/>
                  </a:lnTo>
                  <a:lnTo>
                    <a:pt x="88" y="181"/>
                  </a:lnTo>
                  <a:lnTo>
                    <a:pt x="84" y="190"/>
                  </a:lnTo>
                  <a:lnTo>
                    <a:pt x="84" y="194"/>
                  </a:lnTo>
                  <a:lnTo>
                    <a:pt x="80" y="198"/>
                  </a:lnTo>
                  <a:lnTo>
                    <a:pt x="76" y="198"/>
                  </a:lnTo>
                  <a:lnTo>
                    <a:pt x="72" y="198"/>
                  </a:lnTo>
                  <a:lnTo>
                    <a:pt x="67" y="194"/>
                  </a:lnTo>
                  <a:lnTo>
                    <a:pt x="67" y="190"/>
                  </a:lnTo>
                  <a:lnTo>
                    <a:pt x="67" y="185"/>
                  </a:lnTo>
                  <a:lnTo>
                    <a:pt x="67" y="181"/>
                  </a:lnTo>
                  <a:lnTo>
                    <a:pt x="67" y="173"/>
                  </a:lnTo>
                  <a:lnTo>
                    <a:pt x="67" y="164"/>
                  </a:lnTo>
                  <a:lnTo>
                    <a:pt x="67" y="148"/>
                  </a:lnTo>
                  <a:lnTo>
                    <a:pt x="67" y="131"/>
                  </a:lnTo>
                  <a:lnTo>
                    <a:pt x="67" y="110"/>
                  </a:lnTo>
                  <a:lnTo>
                    <a:pt x="67" y="84"/>
                  </a:lnTo>
                  <a:lnTo>
                    <a:pt x="67" y="72"/>
                  </a:lnTo>
                  <a:lnTo>
                    <a:pt x="67" y="63"/>
                  </a:lnTo>
                  <a:lnTo>
                    <a:pt x="67" y="55"/>
                  </a:lnTo>
                  <a:lnTo>
                    <a:pt x="67" y="46"/>
                  </a:lnTo>
                  <a:lnTo>
                    <a:pt x="63" y="42"/>
                  </a:lnTo>
                  <a:lnTo>
                    <a:pt x="63" y="38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59" y="30"/>
                  </a:lnTo>
                  <a:lnTo>
                    <a:pt x="55" y="30"/>
                  </a:lnTo>
                  <a:lnTo>
                    <a:pt x="46" y="30"/>
                  </a:lnTo>
                  <a:lnTo>
                    <a:pt x="38" y="34"/>
                  </a:lnTo>
                  <a:lnTo>
                    <a:pt x="21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13" y="17"/>
                  </a:lnTo>
                  <a:lnTo>
                    <a:pt x="25" y="17"/>
                  </a:lnTo>
                  <a:lnTo>
                    <a:pt x="34" y="13"/>
                  </a:lnTo>
                  <a:lnTo>
                    <a:pt x="46" y="13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4">
              <a:extLst>
                <a:ext uri="{FF2B5EF4-FFF2-40B4-BE49-F238E27FC236}">
                  <a16:creationId xmlns:a16="http://schemas.microsoft.com/office/drawing/2014/main" id="{7451EE3F-2ACA-4A37-8029-5AD5B2001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585" y="8194897"/>
              <a:ext cx="420741" cy="162456"/>
            </a:xfrm>
            <a:custGeom>
              <a:avLst/>
              <a:gdLst>
                <a:gd name="T0" fmla="*/ 29 w 63"/>
                <a:gd name="T1" fmla="*/ 4 h 25"/>
                <a:gd name="T2" fmla="*/ 38 w 63"/>
                <a:gd name="T3" fmla="*/ 0 h 25"/>
                <a:gd name="T4" fmla="*/ 46 w 63"/>
                <a:gd name="T5" fmla="*/ 0 h 25"/>
                <a:gd name="T6" fmla="*/ 51 w 63"/>
                <a:gd name="T7" fmla="*/ 0 h 25"/>
                <a:gd name="T8" fmla="*/ 55 w 63"/>
                <a:gd name="T9" fmla="*/ 4 h 25"/>
                <a:gd name="T10" fmla="*/ 63 w 63"/>
                <a:gd name="T11" fmla="*/ 4 h 25"/>
                <a:gd name="T12" fmla="*/ 63 w 63"/>
                <a:gd name="T13" fmla="*/ 8 h 25"/>
                <a:gd name="T14" fmla="*/ 63 w 63"/>
                <a:gd name="T15" fmla="*/ 13 h 25"/>
                <a:gd name="T16" fmla="*/ 63 w 63"/>
                <a:gd name="T17" fmla="*/ 17 h 25"/>
                <a:gd name="T18" fmla="*/ 59 w 63"/>
                <a:gd name="T19" fmla="*/ 17 h 25"/>
                <a:gd name="T20" fmla="*/ 55 w 63"/>
                <a:gd name="T21" fmla="*/ 21 h 25"/>
                <a:gd name="T22" fmla="*/ 51 w 63"/>
                <a:gd name="T23" fmla="*/ 21 h 25"/>
                <a:gd name="T24" fmla="*/ 42 w 63"/>
                <a:gd name="T25" fmla="*/ 25 h 25"/>
                <a:gd name="T26" fmla="*/ 29 w 63"/>
                <a:gd name="T27" fmla="*/ 25 h 25"/>
                <a:gd name="T28" fmla="*/ 17 w 63"/>
                <a:gd name="T29" fmla="*/ 25 h 25"/>
                <a:gd name="T30" fmla="*/ 0 w 63"/>
                <a:gd name="T31" fmla="*/ 25 h 25"/>
                <a:gd name="T32" fmla="*/ 0 w 63"/>
                <a:gd name="T33" fmla="*/ 8 h 25"/>
                <a:gd name="T34" fmla="*/ 8 w 63"/>
                <a:gd name="T35" fmla="*/ 4 h 25"/>
                <a:gd name="T36" fmla="*/ 17 w 63"/>
                <a:gd name="T37" fmla="*/ 4 h 25"/>
                <a:gd name="T38" fmla="*/ 29 w 63"/>
                <a:gd name="T39" fmla="*/ 4 h 25"/>
                <a:gd name="T40" fmla="*/ 29 w 63"/>
                <a:gd name="T4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25">
                  <a:moveTo>
                    <a:pt x="29" y="4"/>
                  </a:moveTo>
                  <a:lnTo>
                    <a:pt x="38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63" y="4"/>
                  </a:lnTo>
                  <a:lnTo>
                    <a:pt x="63" y="8"/>
                  </a:lnTo>
                  <a:lnTo>
                    <a:pt x="63" y="13"/>
                  </a:lnTo>
                  <a:lnTo>
                    <a:pt x="63" y="17"/>
                  </a:lnTo>
                  <a:lnTo>
                    <a:pt x="59" y="17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42" y="25"/>
                  </a:lnTo>
                  <a:lnTo>
                    <a:pt x="29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8" y="4"/>
                  </a:lnTo>
                  <a:lnTo>
                    <a:pt x="17" y="4"/>
                  </a:lnTo>
                  <a:lnTo>
                    <a:pt x="29" y="4"/>
                  </a:lnTo>
                  <a:lnTo>
                    <a:pt x="2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5">
              <a:extLst>
                <a:ext uri="{FF2B5EF4-FFF2-40B4-BE49-F238E27FC236}">
                  <a16:creationId xmlns:a16="http://schemas.microsoft.com/office/drawing/2014/main" id="{438B3A68-3AE9-473F-8550-A17A25A38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299" y="8688757"/>
              <a:ext cx="480844" cy="51985"/>
            </a:xfrm>
            <a:custGeom>
              <a:avLst/>
              <a:gdLst>
                <a:gd name="T0" fmla="*/ 72 w 72"/>
                <a:gd name="T1" fmla="*/ 8 h 8"/>
                <a:gd name="T2" fmla="*/ 68 w 72"/>
                <a:gd name="T3" fmla="*/ 8 h 8"/>
                <a:gd name="T4" fmla="*/ 63 w 72"/>
                <a:gd name="T5" fmla="*/ 8 h 8"/>
                <a:gd name="T6" fmla="*/ 55 w 72"/>
                <a:gd name="T7" fmla="*/ 8 h 8"/>
                <a:gd name="T8" fmla="*/ 47 w 72"/>
                <a:gd name="T9" fmla="*/ 8 h 8"/>
                <a:gd name="T10" fmla="*/ 38 w 72"/>
                <a:gd name="T11" fmla="*/ 8 h 8"/>
                <a:gd name="T12" fmla="*/ 25 w 72"/>
                <a:gd name="T13" fmla="*/ 8 h 8"/>
                <a:gd name="T14" fmla="*/ 17 w 72"/>
                <a:gd name="T15" fmla="*/ 8 h 8"/>
                <a:gd name="T16" fmla="*/ 0 w 72"/>
                <a:gd name="T17" fmla="*/ 8 h 8"/>
                <a:gd name="T18" fmla="*/ 0 w 72"/>
                <a:gd name="T19" fmla="*/ 4 h 8"/>
                <a:gd name="T20" fmla="*/ 72 w 72"/>
                <a:gd name="T21" fmla="*/ 0 h 8"/>
                <a:gd name="T22" fmla="*/ 72 w 72"/>
                <a:gd name="T23" fmla="*/ 8 h 8"/>
                <a:gd name="T24" fmla="*/ 72 w 72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8">
                  <a:moveTo>
                    <a:pt x="72" y="8"/>
                  </a:moveTo>
                  <a:lnTo>
                    <a:pt x="68" y="8"/>
                  </a:lnTo>
                  <a:lnTo>
                    <a:pt x="63" y="8"/>
                  </a:lnTo>
                  <a:lnTo>
                    <a:pt x="55" y="8"/>
                  </a:lnTo>
                  <a:lnTo>
                    <a:pt x="47" y="8"/>
                  </a:lnTo>
                  <a:lnTo>
                    <a:pt x="38" y="8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72" y="0"/>
                  </a:lnTo>
                  <a:lnTo>
                    <a:pt x="72" y="8"/>
                  </a:lnTo>
                  <a:lnTo>
                    <a:pt x="72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96">
              <a:extLst>
                <a:ext uri="{FF2B5EF4-FFF2-40B4-BE49-F238E27FC236}">
                  <a16:creationId xmlns:a16="http://schemas.microsoft.com/office/drawing/2014/main" id="{33345A7F-B731-4795-B6EE-76679D556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185" y="7590570"/>
              <a:ext cx="814764" cy="2027425"/>
            </a:xfrm>
            <a:custGeom>
              <a:avLst/>
              <a:gdLst>
                <a:gd name="T0" fmla="*/ 92 w 122"/>
                <a:gd name="T1" fmla="*/ 228 h 312"/>
                <a:gd name="T2" fmla="*/ 88 w 122"/>
                <a:gd name="T3" fmla="*/ 240 h 312"/>
                <a:gd name="T4" fmla="*/ 80 w 122"/>
                <a:gd name="T5" fmla="*/ 253 h 312"/>
                <a:gd name="T6" fmla="*/ 71 w 122"/>
                <a:gd name="T7" fmla="*/ 261 h 312"/>
                <a:gd name="T8" fmla="*/ 63 w 122"/>
                <a:gd name="T9" fmla="*/ 270 h 312"/>
                <a:gd name="T10" fmla="*/ 54 w 122"/>
                <a:gd name="T11" fmla="*/ 278 h 312"/>
                <a:gd name="T12" fmla="*/ 46 w 122"/>
                <a:gd name="T13" fmla="*/ 287 h 312"/>
                <a:gd name="T14" fmla="*/ 25 w 122"/>
                <a:gd name="T15" fmla="*/ 304 h 312"/>
                <a:gd name="T16" fmla="*/ 16 w 122"/>
                <a:gd name="T17" fmla="*/ 308 h 312"/>
                <a:gd name="T18" fmla="*/ 8 w 122"/>
                <a:gd name="T19" fmla="*/ 312 h 312"/>
                <a:gd name="T20" fmla="*/ 4 w 122"/>
                <a:gd name="T21" fmla="*/ 312 h 312"/>
                <a:gd name="T22" fmla="*/ 0 w 122"/>
                <a:gd name="T23" fmla="*/ 312 h 312"/>
                <a:gd name="T24" fmla="*/ 0 w 122"/>
                <a:gd name="T25" fmla="*/ 308 h 312"/>
                <a:gd name="T26" fmla="*/ 4 w 122"/>
                <a:gd name="T27" fmla="*/ 304 h 312"/>
                <a:gd name="T28" fmla="*/ 8 w 122"/>
                <a:gd name="T29" fmla="*/ 295 h 312"/>
                <a:gd name="T30" fmla="*/ 16 w 122"/>
                <a:gd name="T31" fmla="*/ 291 h 312"/>
                <a:gd name="T32" fmla="*/ 33 w 122"/>
                <a:gd name="T33" fmla="*/ 270 h 312"/>
                <a:gd name="T34" fmla="*/ 46 w 122"/>
                <a:gd name="T35" fmla="*/ 249 h 312"/>
                <a:gd name="T36" fmla="*/ 63 w 122"/>
                <a:gd name="T37" fmla="*/ 224 h 312"/>
                <a:gd name="T38" fmla="*/ 67 w 122"/>
                <a:gd name="T39" fmla="*/ 211 h 312"/>
                <a:gd name="T40" fmla="*/ 75 w 122"/>
                <a:gd name="T41" fmla="*/ 198 h 312"/>
                <a:gd name="T42" fmla="*/ 80 w 122"/>
                <a:gd name="T43" fmla="*/ 165 h 312"/>
                <a:gd name="T44" fmla="*/ 88 w 122"/>
                <a:gd name="T45" fmla="*/ 135 h 312"/>
                <a:gd name="T46" fmla="*/ 88 w 122"/>
                <a:gd name="T47" fmla="*/ 101 h 312"/>
                <a:gd name="T48" fmla="*/ 88 w 122"/>
                <a:gd name="T49" fmla="*/ 63 h 312"/>
                <a:gd name="T50" fmla="*/ 88 w 122"/>
                <a:gd name="T51" fmla="*/ 51 h 312"/>
                <a:gd name="T52" fmla="*/ 88 w 122"/>
                <a:gd name="T53" fmla="*/ 38 h 312"/>
                <a:gd name="T54" fmla="*/ 88 w 122"/>
                <a:gd name="T55" fmla="*/ 30 h 312"/>
                <a:gd name="T56" fmla="*/ 88 w 122"/>
                <a:gd name="T57" fmla="*/ 21 h 312"/>
                <a:gd name="T58" fmla="*/ 84 w 122"/>
                <a:gd name="T59" fmla="*/ 13 h 312"/>
                <a:gd name="T60" fmla="*/ 84 w 122"/>
                <a:gd name="T61" fmla="*/ 4 h 312"/>
                <a:gd name="T62" fmla="*/ 84 w 122"/>
                <a:gd name="T63" fmla="*/ 4 h 312"/>
                <a:gd name="T64" fmla="*/ 84 w 122"/>
                <a:gd name="T65" fmla="*/ 4 h 312"/>
                <a:gd name="T66" fmla="*/ 88 w 122"/>
                <a:gd name="T67" fmla="*/ 0 h 312"/>
                <a:gd name="T68" fmla="*/ 92 w 122"/>
                <a:gd name="T69" fmla="*/ 0 h 312"/>
                <a:gd name="T70" fmla="*/ 96 w 122"/>
                <a:gd name="T71" fmla="*/ 0 h 312"/>
                <a:gd name="T72" fmla="*/ 101 w 122"/>
                <a:gd name="T73" fmla="*/ 4 h 312"/>
                <a:gd name="T74" fmla="*/ 109 w 122"/>
                <a:gd name="T75" fmla="*/ 4 h 312"/>
                <a:gd name="T76" fmla="*/ 122 w 122"/>
                <a:gd name="T77" fmla="*/ 9 h 312"/>
                <a:gd name="T78" fmla="*/ 122 w 122"/>
                <a:gd name="T79" fmla="*/ 17 h 312"/>
                <a:gd name="T80" fmla="*/ 122 w 122"/>
                <a:gd name="T81" fmla="*/ 34 h 312"/>
                <a:gd name="T82" fmla="*/ 122 w 122"/>
                <a:gd name="T83" fmla="*/ 51 h 312"/>
                <a:gd name="T84" fmla="*/ 122 w 122"/>
                <a:gd name="T85" fmla="*/ 76 h 312"/>
                <a:gd name="T86" fmla="*/ 122 w 122"/>
                <a:gd name="T87" fmla="*/ 97 h 312"/>
                <a:gd name="T88" fmla="*/ 118 w 122"/>
                <a:gd name="T89" fmla="*/ 122 h 312"/>
                <a:gd name="T90" fmla="*/ 118 w 122"/>
                <a:gd name="T91" fmla="*/ 143 h 312"/>
                <a:gd name="T92" fmla="*/ 113 w 122"/>
                <a:gd name="T93" fmla="*/ 160 h 312"/>
                <a:gd name="T94" fmla="*/ 109 w 122"/>
                <a:gd name="T95" fmla="*/ 177 h 312"/>
                <a:gd name="T96" fmla="*/ 105 w 122"/>
                <a:gd name="T97" fmla="*/ 198 h 312"/>
                <a:gd name="T98" fmla="*/ 101 w 122"/>
                <a:gd name="T99" fmla="*/ 211 h 312"/>
                <a:gd name="T100" fmla="*/ 92 w 122"/>
                <a:gd name="T101" fmla="*/ 228 h 312"/>
                <a:gd name="T102" fmla="*/ 92 w 122"/>
                <a:gd name="T103" fmla="*/ 22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2" h="312">
                  <a:moveTo>
                    <a:pt x="92" y="228"/>
                  </a:moveTo>
                  <a:lnTo>
                    <a:pt x="88" y="240"/>
                  </a:lnTo>
                  <a:lnTo>
                    <a:pt x="80" y="253"/>
                  </a:lnTo>
                  <a:lnTo>
                    <a:pt x="71" y="261"/>
                  </a:lnTo>
                  <a:lnTo>
                    <a:pt x="63" y="270"/>
                  </a:lnTo>
                  <a:lnTo>
                    <a:pt x="54" y="278"/>
                  </a:lnTo>
                  <a:lnTo>
                    <a:pt x="46" y="287"/>
                  </a:lnTo>
                  <a:lnTo>
                    <a:pt x="25" y="304"/>
                  </a:lnTo>
                  <a:lnTo>
                    <a:pt x="16" y="308"/>
                  </a:lnTo>
                  <a:lnTo>
                    <a:pt x="8" y="312"/>
                  </a:lnTo>
                  <a:lnTo>
                    <a:pt x="4" y="312"/>
                  </a:lnTo>
                  <a:lnTo>
                    <a:pt x="0" y="312"/>
                  </a:lnTo>
                  <a:lnTo>
                    <a:pt x="0" y="308"/>
                  </a:lnTo>
                  <a:lnTo>
                    <a:pt x="4" y="304"/>
                  </a:lnTo>
                  <a:lnTo>
                    <a:pt x="8" y="295"/>
                  </a:lnTo>
                  <a:lnTo>
                    <a:pt x="16" y="291"/>
                  </a:lnTo>
                  <a:lnTo>
                    <a:pt x="33" y="270"/>
                  </a:lnTo>
                  <a:lnTo>
                    <a:pt x="46" y="249"/>
                  </a:lnTo>
                  <a:lnTo>
                    <a:pt x="63" y="224"/>
                  </a:lnTo>
                  <a:lnTo>
                    <a:pt x="67" y="211"/>
                  </a:lnTo>
                  <a:lnTo>
                    <a:pt x="75" y="198"/>
                  </a:lnTo>
                  <a:lnTo>
                    <a:pt x="80" y="165"/>
                  </a:lnTo>
                  <a:lnTo>
                    <a:pt x="88" y="135"/>
                  </a:lnTo>
                  <a:lnTo>
                    <a:pt x="88" y="101"/>
                  </a:lnTo>
                  <a:lnTo>
                    <a:pt x="88" y="63"/>
                  </a:lnTo>
                  <a:lnTo>
                    <a:pt x="88" y="51"/>
                  </a:lnTo>
                  <a:lnTo>
                    <a:pt x="88" y="38"/>
                  </a:lnTo>
                  <a:lnTo>
                    <a:pt x="88" y="30"/>
                  </a:lnTo>
                  <a:lnTo>
                    <a:pt x="88" y="21"/>
                  </a:lnTo>
                  <a:lnTo>
                    <a:pt x="84" y="13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1" y="4"/>
                  </a:lnTo>
                  <a:lnTo>
                    <a:pt x="109" y="4"/>
                  </a:lnTo>
                  <a:lnTo>
                    <a:pt x="122" y="9"/>
                  </a:lnTo>
                  <a:lnTo>
                    <a:pt x="122" y="17"/>
                  </a:lnTo>
                  <a:lnTo>
                    <a:pt x="122" y="34"/>
                  </a:lnTo>
                  <a:lnTo>
                    <a:pt x="122" y="51"/>
                  </a:lnTo>
                  <a:lnTo>
                    <a:pt x="122" y="76"/>
                  </a:lnTo>
                  <a:lnTo>
                    <a:pt x="122" y="97"/>
                  </a:lnTo>
                  <a:lnTo>
                    <a:pt x="118" y="122"/>
                  </a:lnTo>
                  <a:lnTo>
                    <a:pt x="118" y="143"/>
                  </a:lnTo>
                  <a:lnTo>
                    <a:pt x="113" y="160"/>
                  </a:lnTo>
                  <a:lnTo>
                    <a:pt x="109" y="177"/>
                  </a:lnTo>
                  <a:lnTo>
                    <a:pt x="105" y="198"/>
                  </a:lnTo>
                  <a:lnTo>
                    <a:pt x="101" y="211"/>
                  </a:lnTo>
                  <a:lnTo>
                    <a:pt x="92" y="228"/>
                  </a:lnTo>
                  <a:lnTo>
                    <a:pt x="92" y="22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97">
              <a:extLst>
                <a:ext uri="{FF2B5EF4-FFF2-40B4-BE49-F238E27FC236}">
                  <a16:creationId xmlns:a16="http://schemas.microsoft.com/office/drawing/2014/main" id="{BCD8FD89-8736-4CF9-B1F4-45D7EB75A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701" y="8032445"/>
              <a:ext cx="474168" cy="188449"/>
            </a:xfrm>
            <a:custGeom>
              <a:avLst/>
              <a:gdLst>
                <a:gd name="T0" fmla="*/ 29 w 71"/>
                <a:gd name="T1" fmla="*/ 4 h 29"/>
                <a:gd name="T2" fmla="*/ 38 w 71"/>
                <a:gd name="T3" fmla="*/ 4 h 29"/>
                <a:gd name="T4" fmla="*/ 46 w 71"/>
                <a:gd name="T5" fmla="*/ 0 h 29"/>
                <a:gd name="T6" fmla="*/ 50 w 71"/>
                <a:gd name="T7" fmla="*/ 0 h 29"/>
                <a:gd name="T8" fmla="*/ 54 w 71"/>
                <a:gd name="T9" fmla="*/ 0 h 29"/>
                <a:gd name="T10" fmla="*/ 59 w 71"/>
                <a:gd name="T11" fmla="*/ 0 h 29"/>
                <a:gd name="T12" fmla="*/ 67 w 71"/>
                <a:gd name="T13" fmla="*/ 4 h 29"/>
                <a:gd name="T14" fmla="*/ 71 w 71"/>
                <a:gd name="T15" fmla="*/ 8 h 29"/>
                <a:gd name="T16" fmla="*/ 71 w 71"/>
                <a:gd name="T17" fmla="*/ 8 h 29"/>
                <a:gd name="T18" fmla="*/ 71 w 71"/>
                <a:gd name="T19" fmla="*/ 12 h 29"/>
                <a:gd name="T20" fmla="*/ 71 w 71"/>
                <a:gd name="T21" fmla="*/ 16 h 29"/>
                <a:gd name="T22" fmla="*/ 71 w 71"/>
                <a:gd name="T23" fmla="*/ 16 h 29"/>
                <a:gd name="T24" fmla="*/ 67 w 71"/>
                <a:gd name="T25" fmla="*/ 21 h 29"/>
                <a:gd name="T26" fmla="*/ 59 w 71"/>
                <a:gd name="T27" fmla="*/ 25 h 29"/>
                <a:gd name="T28" fmla="*/ 54 w 71"/>
                <a:gd name="T29" fmla="*/ 25 h 29"/>
                <a:gd name="T30" fmla="*/ 50 w 71"/>
                <a:gd name="T31" fmla="*/ 25 h 29"/>
                <a:gd name="T32" fmla="*/ 46 w 71"/>
                <a:gd name="T33" fmla="*/ 25 h 29"/>
                <a:gd name="T34" fmla="*/ 38 w 71"/>
                <a:gd name="T35" fmla="*/ 25 h 29"/>
                <a:gd name="T36" fmla="*/ 29 w 71"/>
                <a:gd name="T37" fmla="*/ 29 h 29"/>
                <a:gd name="T38" fmla="*/ 21 w 71"/>
                <a:gd name="T39" fmla="*/ 29 h 29"/>
                <a:gd name="T40" fmla="*/ 0 w 71"/>
                <a:gd name="T41" fmla="*/ 29 h 29"/>
                <a:gd name="T42" fmla="*/ 0 w 71"/>
                <a:gd name="T43" fmla="*/ 8 h 29"/>
                <a:gd name="T44" fmla="*/ 4 w 71"/>
                <a:gd name="T45" fmla="*/ 8 h 29"/>
                <a:gd name="T46" fmla="*/ 12 w 71"/>
                <a:gd name="T47" fmla="*/ 8 h 29"/>
                <a:gd name="T48" fmla="*/ 21 w 71"/>
                <a:gd name="T49" fmla="*/ 8 h 29"/>
                <a:gd name="T50" fmla="*/ 29 w 71"/>
                <a:gd name="T51" fmla="*/ 4 h 29"/>
                <a:gd name="T52" fmla="*/ 29 w 71"/>
                <a:gd name="T5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" h="29">
                  <a:moveTo>
                    <a:pt x="29" y="4"/>
                  </a:moveTo>
                  <a:lnTo>
                    <a:pt x="38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7" y="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7" y="21"/>
                  </a:lnTo>
                  <a:lnTo>
                    <a:pt x="59" y="25"/>
                  </a:lnTo>
                  <a:lnTo>
                    <a:pt x="54" y="25"/>
                  </a:lnTo>
                  <a:lnTo>
                    <a:pt x="50" y="25"/>
                  </a:lnTo>
                  <a:lnTo>
                    <a:pt x="46" y="25"/>
                  </a:lnTo>
                  <a:lnTo>
                    <a:pt x="38" y="25"/>
                  </a:lnTo>
                  <a:lnTo>
                    <a:pt x="29" y="29"/>
                  </a:lnTo>
                  <a:lnTo>
                    <a:pt x="21" y="29"/>
                  </a:lnTo>
                  <a:lnTo>
                    <a:pt x="0" y="29"/>
                  </a:lnTo>
                  <a:lnTo>
                    <a:pt x="0" y="8"/>
                  </a:lnTo>
                  <a:lnTo>
                    <a:pt x="4" y="8"/>
                  </a:lnTo>
                  <a:lnTo>
                    <a:pt x="12" y="8"/>
                  </a:lnTo>
                  <a:lnTo>
                    <a:pt x="21" y="8"/>
                  </a:lnTo>
                  <a:lnTo>
                    <a:pt x="29" y="4"/>
                  </a:lnTo>
                  <a:lnTo>
                    <a:pt x="2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98">
              <a:extLst>
                <a:ext uri="{FF2B5EF4-FFF2-40B4-BE49-F238E27FC236}">
                  <a16:creationId xmlns:a16="http://schemas.microsoft.com/office/drawing/2014/main" id="{83FC0105-7499-4193-82D3-90A9B8557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6311" y="8493812"/>
              <a:ext cx="567666" cy="168952"/>
            </a:xfrm>
            <a:custGeom>
              <a:avLst/>
              <a:gdLst>
                <a:gd name="T0" fmla="*/ 72 w 85"/>
                <a:gd name="T1" fmla="*/ 21 h 26"/>
                <a:gd name="T2" fmla="*/ 68 w 85"/>
                <a:gd name="T3" fmla="*/ 21 h 26"/>
                <a:gd name="T4" fmla="*/ 64 w 85"/>
                <a:gd name="T5" fmla="*/ 21 h 26"/>
                <a:gd name="T6" fmla="*/ 55 w 85"/>
                <a:gd name="T7" fmla="*/ 26 h 26"/>
                <a:gd name="T8" fmla="*/ 47 w 85"/>
                <a:gd name="T9" fmla="*/ 26 h 26"/>
                <a:gd name="T10" fmla="*/ 38 w 85"/>
                <a:gd name="T11" fmla="*/ 26 h 26"/>
                <a:gd name="T12" fmla="*/ 26 w 85"/>
                <a:gd name="T13" fmla="*/ 26 h 26"/>
                <a:gd name="T14" fmla="*/ 13 w 85"/>
                <a:gd name="T15" fmla="*/ 26 h 26"/>
                <a:gd name="T16" fmla="*/ 0 w 85"/>
                <a:gd name="T17" fmla="*/ 26 h 26"/>
                <a:gd name="T18" fmla="*/ 0 w 85"/>
                <a:gd name="T19" fmla="*/ 9 h 26"/>
                <a:gd name="T20" fmla="*/ 13 w 85"/>
                <a:gd name="T21" fmla="*/ 4 h 26"/>
                <a:gd name="T22" fmla="*/ 26 w 85"/>
                <a:gd name="T23" fmla="*/ 4 h 26"/>
                <a:gd name="T24" fmla="*/ 34 w 85"/>
                <a:gd name="T25" fmla="*/ 4 h 26"/>
                <a:gd name="T26" fmla="*/ 43 w 85"/>
                <a:gd name="T27" fmla="*/ 0 h 26"/>
                <a:gd name="T28" fmla="*/ 51 w 85"/>
                <a:gd name="T29" fmla="*/ 0 h 26"/>
                <a:gd name="T30" fmla="*/ 55 w 85"/>
                <a:gd name="T31" fmla="*/ 0 h 26"/>
                <a:gd name="T32" fmla="*/ 59 w 85"/>
                <a:gd name="T33" fmla="*/ 0 h 26"/>
                <a:gd name="T34" fmla="*/ 64 w 85"/>
                <a:gd name="T35" fmla="*/ 0 h 26"/>
                <a:gd name="T36" fmla="*/ 72 w 85"/>
                <a:gd name="T37" fmla="*/ 0 h 26"/>
                <a:gd name="T38" fmla="*/ 76 w 85"/>
                <a:gd name="T39" fmla="*/ 0 h 26"/>
                <a:gd name="T40" fmla="*/ 81 w 85"/>
                <a:gd name="T41" fmla="*/ 9 h 26"/>
                <a:gd name="T42" fmla="*/ 85 w 85"/>
                <a:gd name="T43" fmla="*/ 9 h 26"/>
                <a:gd name="T44" fmla="*/ 85 w 85"/>
                <a:gd name="T45" fmla="*/ 13 h 26"/>
                <a:gd name="T46" fmla="*/ 85 w 85"/>
                <a:gd name="T47" fmla="*/ 13 h 26"/>
                <a:gd name="T48" fmla="*/ 81 w 85"/>
                <a:gd name="T49" fmla="*/ 17 h 26"/>
                <a:gd name="T50" fmla="*/ 76 w 85"/>
                <a:gd name="T51" fmla="*/ 21 h 26"/>
                <a:gd name="T52" fmla="*/ 72 w 85"/>
                <a:gd name="T53" fmla="*/ 21 h 26"/>
                <a:gd name="T54" fmla="*/ 72 w 85"/>
                <a:gd name="T5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5" h="26">
                  <a:moveTo>
                    <a:pt x="72" y="21"/>
                  </a:moveTo>
                  <a:lnTo>
                    <a:pt x="68" y="21"/>
                  </a:lnTo>
                  <a:lnTo>
                    <a:pt x="64" y="21"/>
                  </a:lnTo>
                  <a:lnTo>
                    <a:pt x="55" y="26"/>
                  </a:lnTo>
                  <a:lnTo>
                    <a:pt x="47" y="26"/>
                  </a:lnTo>
                  <a:lnTo>
                    <a:pt x="38" y="26"/>
                  </a:lnTo>
                  <a:lnTo>
                    <a:pt x="26" y="26"/>
                  </a:lnTo>
                  <a:lnTo>
                    <a:pt x="13" y="26"/>
                  </a:lnTo>
                  <a:lnTo>
                    <a:pt x="0" y="26"/>
                  </a:lnTo>
                  <a:lnTo>
                    <a:pt x="0" y="9"/>
                  </a:lnTo>
                  <a:lnTo>
                    <a:pt x="13" y="4"/>
                  </a:lnTo>
                  <a:lnTo>
                    <a:pt x="26" y="4"/>
                  </a:lnTo>
                  <a:lnTo>
                    <a:pt x="34" y="4"/>
                  </a:lnTo>
                  <a:lnTo>
                    <a:pt x="43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1" y="9"/>
                  </a:lnTo>
                  <a:lnTo>
                    <a:pt x="85" y="9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1" y="17"/>
                  </a:lnTo>
                  <a:lnTo>
                    <a:pt x="76" y="21"/>
                  </a:lnTo>
                  <a:lnTo>
                    <a:pt x="72" y="21"/>
                  </a:lnTo>
                  <a:lnTo>
                    <a:pt x="72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99">
              <a:extLst>
                <a:ext uri="{FF2B5EF4-FFF2-40B4-BE49-F238E27FC236}">
                  <a16:creationId xmlns:a16="http://schemas.microsoft.com/office/drawing/2014/main" id="{594374F1-1FE3-443E-A0A0-6D4068F0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701" y="7506092"/>
              <a:ext cx="788051" cy="2085910"/>
            </a:xfrm>
            <a:custGeom>
              <a:avLst/>
              <a:gdLst>
                <a:gd name="T0" fmla="*/ 63 w 118"/>
                <a:gd name="T1" fmla="*/ 262 h 321"/>
                <a:gd name="T2" fmla="*/ 76 w 118"/>
                <a:gd name="T3" fmla="*/ 266 h 321"/>
                <a:gd name="T4" fmla="*/ 76 w 118"/>
                <a:gd name="T5" fmla="*/ 262 h 321"/>
                <a:gd name="T6" fmla="*/ 80 w 118"/>
                <a:gd name="T7" fmla="*/ 253 h 321"/>
                <a:gd name="T8" fmla="*/ 80 w 118"/>
                <a:gd name="T9" fmla="*/ 245 h 321"/>
                <a:gd name="T10" fmla="*/ 84 w 118"/>
                <a:gd name="T11" fmla="*/ 228 h 321"/>
                <a:gd name="T12" fmla="*/ 84 w 118"/>
                <a:gd name="T13" fmla="*/ 211 h 321"/>
                <a:gd name="T14" fmla="*/ 84 w 118"/>
                <a:gd name="T15" fmla="*/ 186 h 321"/>
                <a:gd name="T16" fmla="*/ 84 w 118"/>
                <a:gd name="T17" fmla="*/ 148 h 321"/>
                <a:gd name="T18" fmla="*/ 80 w 118"/>
                <a:gd name="T19" fmla="*/ 97 h 321"/>
                <a:gd name="T20" fmla="*/ 80 w 118"/>
                <a:gd name="T21" fmla="*/ 68 h 321"/>
                <a:gd name="T22" fmla="*/ 80 w 118"/>
                <a:gd name="T23" fmla="*/ 51 h 321"/>
                <a:gd name="T24" fmla="*/ 80 w 118"/>
                <a:gd name="T25" fmla="*/ 38 h 321"/>
                <a:gd name="T26" fmla="*/ 76 w 118"/>
                <a:gd name="T27" fmla="*/ 34 h 321"/>
                <a:gd name="T28" fmla="*/ 71 w 118"/>
                <a:gd name="T29" fmla="*/ 34 h 321"/>
                <a:gd name="T30" fmla="*/ 59 w 118"/>
                <a:gd name="T31" fmla="*/ 34 h 321"/>
                <a:gd name="T32" fmla="*/ 21 w 118"/>
                <a:gd name="T33" fmla="*/ 34 h 321"/>
                <a:gd name="T34" fmla="*/ 0 w 118"/>
                <a:gd name="T35" fmla="*/ 17 h 321"/>
                <a:gd name="T36" fmla="*/ 42 w 118"/>
                <a:gd name="T37" fmla="*/ 13 h 321"/>
                <a:gd name="T38" fmla="*/ 59 w 118"/>
                <a:gd name="T39" fmla="*/ 9 h 321"/>
                <a:gd name="T40" fmla="*/ 67 w 118"/>
                <a:gd name="T41" fmla="*/ 5 h 321"/>
                <a:gd name="T42" fmla="*/ 76 w 118"/>
                <a:gd name="T43" fmla="*/ 0 h 321"/>
                <a:gd name="T44" fmla="*/ 84 w 118"/>
                <a:gd name="T45" fmla="*/ 5 h 321"/>
                <a:gd name="T46" fmla="*/ 101 w 118"/>
                <a:gd name="T47" fmla="*/ 9 h 321"/>
                <a:gd name="T48" fmla="*/ 113 w 118"/>
                <a:gd name="T49" fmla="*/ 17 h 321"/>
                <a:gd name="T50" fmla="*/ 118 w 118"/>
                <a:gd name="T51" fmla="*/ 26 h 321"/>
                <a:gd name="T52" fmla="*/ 113 w 118"/>
                <a:gd name="T53" fmla="*/ 34 h 321"/>
                <a:gd name="T54" fmla="*/ 113 w 118"/>
                <a:gd name="T55" fmla="*/ 38 h 321"/>
                <a:gd name="T56" fmla="*/ 109 w 118"/>
                <a:gd name="T57" fmla="*/ 47 h 321"/>
                <a:gd name="T58" fmla="*/ 109 w 118"/>
                <a:gd name="T59" fmla="*/ 64 h 321"/>
                <a:gd name="T60" fmla="*/ 109 w 118"/>
                <a:gd name="T61" fmla="*/ 85 h 321"/>
                <a:gd name="T62" fmla="*/ 109 w 118"/>
                <a:gd name="T63" fmla="*/ 140 h 321"/>
                <a:gd name="T64" fmla="*/ 109 w 118"/>
                <a:gd name="T65" fmla="*/ 207 h 321"/>
                <a:gd name="T66" fmla="*/ 113 w 118"/>
                <a:gd name="T67" fmla="*/ 237 h 321"/>
                <a:gd name="T68" fmla="*/ 109 w 118"/>
                <a:gd name="T69" fmla="*/ 262 h 321"/>
                <a:gd name="T70" fmla="*/ 109 w 118"/>
                <a:gd name="T71" fmla="*/ 279 h 321"/>
                <a:gd name="T72" fmla="*/ 109 w 118"/>
                <a:gd name="T73" fmla="*/ 291 h 321"/>
                <a:gd name="T74" fmla="*/ 101 w 118"/>
                <a:gd name="T75" fmla="*/ 308 h 321"/>
                <a:gd name="T76" fmla="*/ 92 w 118"/>
                <a:gd name="T77" fmla="*/ 317 h 321"/>
                <a:gd name="T78" fmla="*/ 88 w 118"/>
                <a:gd name="T79" fmla="*/ 321 h 321"/>
                <a:gd name="T80" fmla="*/ 76 w 118"/>
                <a:gd name="T81" fmla="*/ 321 h 321"/>
                <a:gd name="T82" fmla="*/ 71 w 118"/>
                <a:gd name="T83" fmla="*/ 312 h 321"/>
                <a:gd name="T84" fmla="*/ 67 w 118"/>
                <a:gd name="T85" fmla="*/ 300 h 321"/>
                <a:gd name="T86" fmla="*/ 59 w 118"/>
                <a:gd name="T87" fmla="*/ 287 h 321"/>
                <a:gd name="T88" fmla="*/ 42 w 118"/>
                <a:gd name="T89" fmla="*/ 274 h 321"/>
                <a:gd name="T90" fmla="*/ 33 w 118"/>
                <a:gd name="T91" fmla="*/ 262 h 321"/>
                <a:gd name="T92" fmla="*/ 38 w 118"/>
                <a:gd name="T93" fmla="*/ 258 h 321"/>
                <a:gd name="T94" fmla="*/ 46 w 118"/>
                <a:gd name="T95" fmla="*/ 258 h 321"/>
                <a:gd name="T96" fmla="*/ 54 w 118"/>
                <a:gd name="T97" fmla="*/ 26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8" h="321">
                  <a:moveTo>
                    <a:pt x="54" y="262"/>
                  </a:moveTo>
                  <a:lnTo>
                    <a:pt x="63" y="262"/>
                  </a:lnTo>
                  <a:lnTo>
                    <a:pt x="71" y="266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6" y="262"/>
                  </a:lnTo>
                  <a:lnTo>
                    <a:pt x="80" y="262"/>
                  </a:lnTo>
                  <a:lnTo>
                    <a:pt x="80" y="253"/>
                  </a:lnTo>
                  <a:lnTo>
                    <a:pt x="80" y="249"/>
                  </a:lnTo>
                  <a:lnTo>
                    <a:pt x="80" y="245"/>
                  </a:lnTo>
                  <a:lnTo>
                    <a:pt x="80" y="237"/>
                  </a:lnTo>
                  <a:lnTo>
                    <a:pt x="84" y="228"/>
                  </a:lnTo>
                  <a:lnTo>
                    <a:pt x="84" y="220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84" y="186"/>
                  </a:lnTo>
                  <a:lnTo>
                    <a:pt x="84" y="173"/>
                  </a:lnTo>
                  <a:lnTo>
                    <a:pt x="84" y="148"/>
                  </a:lnTo>
                  <a:lnTo>
                    <a:pt x="84" y="123"/>
                  </a:lnTo>
                  <a:lnTo>
                    <a:pt x="80" y="97"/>
                  </a:lnTo>
                  <a:lnTo>
                    <a:pt x="80" y="76"/>
                  </a:lnTo>
                  <a:lnTo>
                    <a:pt x="80" y="68"/>
                  </a:lnTo>
                  <a:lnTo>
                    <a:pt x="80" y="60"/>
                  </a:lnTo>
                  <a:lnTo>
                    <a:pt x="80" y="51"/>
                  </a:lnTo>
                  <a:lnTo>
                    <a:pt x="80" y="47"/>
                  </a:lnTo>
                  <a:lnTo>
                    <a:pt x="80" y="38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1" y="34"/>
                  </a:lnTo>
                  <a:lnTo>
                    <a:pt x="67" y="30"/>
                  </a:lnTo>
                  <a:lnTo>
                    <a:pt x="59" y="34"/>
                  </a:lnTo>
                  <a:lnTo>
                    <a:pt x="46" y="34"/>
                  </a:lnTo>
                  <a:lnTo>
                    <a:pt x="21" y="34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21" y="17"/>
                  </a:lnTo>
                  <a:lnTo>
                    <a:pt x="42" y="13"/>
                  </a:lnTo>
                  <a:lnTo>
                    <a:pt x="50" y="13"/>
                  </a:lnTo>
                  <a:lnTo>
                    <a:pt x="59" y="9"/>
                  </a:lnTo>
                  <a:lnTo>
                    <a:pt x="63" y="9"/>
                  </a:lnTo>
                  <a:lnTo>
                    <a:pt x="67" y="5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5"/>
                  </a:lnTo>
                  <a:lnTo>
                    <a:pt x="92" y="5"/>
                  </a:lnTo>
                  <a:lnTo>
                    <a:pt x="101" y="9"/>
                  </a:lnTo>
                  <a:lnTo>
                    <a:pt x="109" y="13"/>
                  </a:lnTo>
                  <a:lnTo>
                    <a:pt x="113" y="17"/>
                  </a:lnTo>
                  <a:lnTo>
                    <a:pt x="118" y="22"/>
                  </a:lnTo>
                  <a:lnTo>
                    <a:pt x="118" y="26"/>
                  </a:lnTo>
                  <a:lnTo>
                    <a:pt x="118" y="30"/>
                  </a:lnTo>
                  <a:lnTo>
                    <a:pt x="113" y="34"/>
                  </a:lnTo>
                  <a:lnTo>
                    <a:pt x="113" y="34"/>
                  </a:lnTo>
                  <a:lnTo>
                    <a:pt x="113" y="38"/>
                  </a:lnTo>
                  <a:lnTo>
                    <a:pt x="109" y="43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109" y="64"/>
                  </a:lnTo>
                  <a:lnTo>
                    <a:pt x="109" y="72"/>
                  </a:lnTo>
                  <a:lnTo>
                    <a:pt x="109" y="85"/>
                  </a:lnTo>
                  <a:lnTo>
                    <a:pt x="109" y="110"/>
                  </a:lnTo>
                  <a:lnTo>
                    <a:pt x="109" y="140"/>
                  </a:lnTo>
                  <a:lnTo>
                    <a:pt x="109" y="173"/>
                  </a:lnTo>
                  <a:lnTo>
                    <a:pt x="109" y="207"/>
                  </a:lnTo>
                  <a:lnTo>
                    <a:pt x="113" y="224"/>
                  </a:lnTo>
                  <a:lnTo>
                    <a:pt x="113" y="237"/>
                  </a:lnTo>
                  <a:lnTo>
                    <a:pt x="113" y="249"/>
                  </a:lnTo>
                  <a:lnTo>
                    <a:pt x="109" y="262"/>
                  </a:lnTo>
                  <a:lnTo>
                    <a:pt x="109" y="270"/>
                  </a:lnTo>
                  <a:lnTo>
                    <a:pt x="109" y="279"/>
                  </a:lnTo>
                  <a:lnTo>
                    <a:pt x="109" y="287"/>
                  </a:lnTo>
                  <a:lnTo>
                    <a:pt x="109" y="291"/>
                  </a:lnTo>
                  <a:lnTo>
                    <a:pt x="105" y="300"/>
                  </a:lnTo>
                  <a:lnTo>
                    <a:pt x="101" y="308"/>
                  </a:lnTo>
                  <a:lnTo>
                    <a:pt x="97" y="312"/>
                  </a:lnTo>
                  <a:lnTo>
                    <a:pt x="92" y="317"/>
                  </a:lnTo>
                  <a:lnTo>
                    <a:pt x="92" y="321"/>
                  </a:lnTo>
                  <a:lnTo>
                    <a:pt x="88" y="321"/>
                  </a:lnTo>
                  <a:lnTo>
                    <a:pt x="80" y="321"/>
                  </a:lnTo>
                  <a:lnTo>
                    <a:pt x="76" y="321"/>
                  </a:lnTo>
                  <a:lnTo>
                    <a:pt x="76" y="317"/>
                  </a:lnTo>
                  <a:lnTo>
                    <a:pt x="71" y="312"/>
                  </a:lnTo>
                  <a:lnTo>
                    <a:pt x="71" y="308"/>
                  </a:lnTo>
                  <a:lnTo>
                    <a:pt x="67" y="300"/>
                  </a:lnTo>
                  <a:lnTo>
                    <a:pt x="63" y="296"/>
                  </a:lnTo>
                  <a:lnTo>
                    <a:pt x="59" y="287"/>
                  </a:lnTo>
                  <a:lnTo>
                    <a:pt x="50" y="279"/>
                  </a:lnTo>
                  <a:lnTo>
                    <a:pt x="42" y="274"/>
                  </a:lnTo>
                  <a:lnTo>
                    <a:pt x="38" y="266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8" y="258"/>
                  </a:lnTo>
                  <a:lnTo>
                    <a:pt x="42" y="258"/>
                  </a:lnTo>
                  <a:lnTo>
                    <a:pt x="46" y="258"/>
                  </a:lnTo>
                  <a:lnTo>
                    <a:pt x="54" y="262"/>
                  </a:lnTo>
                  <a:lnTo>
                    <a:pt x="54" y="26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866463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325537F-5BBF-411B-96A5-910463D00340}"/>
              </a:ext>
            </a:extLst>
          </p:cNvPr>
          <p:cNvGrpSpPr/>
          <p:nvPr/>
        </p:nvGrpSpPr>
        <p:grpSpPr>
          <a:xfrm>
            <a:off x="3262845" y="2215099"/>
            <a:ext cx="2337438" cy="2241867"/>
            <a:chOff x="1929345" y="9949399"/>
            <a:chExt cx="2337438" cy="2241867"/>
          </a:xfrm>
        </p:grpSpPr>
        <p:sp>
          <p:nvSpPr>
            <p:cNvPr id="3" name="Freeform 200">
              <a:extLst>
                <a:ext uri="{FF2B5EF4-FFF2-40B4-BE49-F238E27FC236}">
                  <a16:creationId xmlns:a16="http://schemas.microsoft.com/office/drawing/2014/main" id="{EA122EB0-E9F6-4C18-B458-4B8A2E19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082" y="9949399"/>
              <a:ext cx="507558" cy="2105403"/>
            </a:xfrm>
            <a:custGeom>
              <a:avLst/>
              <a:gdLst>
                <a:gd name="T0" fmla="*/ 34 w 76"/>
                <a:gd name="T1" fmla="*/ 4 h 324"/>
                <a:gd name="T2" fmla="*/ 43 w 76"/>
                <a:gd name="T3" fmla="*/ 0 h 324"/>
                <a:gd name="T4" fmla="*/ 59 w 76"/>
                <a:gd name="T5" fmla="*/ 4 h 324"/>
                <a:gd name="T6" fmla="*/ 72 w 76"/>
                <a:gd name="T7" fmla="*/ 12 h 324"/>
                <a:gd name="T8" fmla="*/ 76 w 76"/>
                <a:gd name="T9" fmla="*/ 25 h 324"/>
                <a:gd name="T10" fmla="*/ 76 w 76"/>
                <a:gd name="T11" fmla="*/ 42 h 324"/>
                <a:gd name="T12" fmla="*/ 72 w 76"/>
                <a:gd name="T13" fmla="*/ 71 h 324"/>
                <a:gd name="T14" fmla="*/ 72 w 76"/>
                <a:gd name="T15" fmla="*/ 118 h 324"/>
                <a:gd name="T16" fmla="*/ 72 w 76"/>
                <a:gd name="T17" fmla="*/ 181 h 324"/>
                <a:gd name="T18" fmla="*/ 72 w 76"/>
                <a:gd name="T19" fmla="*/ 231 h 324"/>
                <a:gd name="T20" fmla="*/ 72 w 76"/>
                <a:gd name="T21" fmla="*/ 265 h 324"/>
                <a:gd name="T22" fmla="*/ 68 w 76"/>
                <a:gd name="T23" fmla="*/ 286 h 324"/>
                <a:gd name="T24" fmla="*/ 64 w 76"/>
                <a:gd name="T25" fmla="*/ 303 h 324"/>
                <a:gd name="T26" fmla="*/ 59 w 76"/>
                <a:gd name="T27" fmla="*/ 316 h 324"/>
                <a:gd name="T28" fmla="*/ 51 w 76"/>
                <a:gd name="T29" fmla="*/ 324 h 324"/>
                <a:gd name="T30" fmla="*/ 43 w 76"/>
                <a:gd name="T31" fmla="*/ 324 h 324"/>
                <a:gd name="T32" fmla="*/ 34 w 76"/>
                <a:gd name="T33" fmla="*/ 320 h 324"/>
                <a:gd name="T34" fmla="*/ 30 w 76"/>
                <a:gd name="T35" fmla="*/ 311 h 324"/>
                <a:gd name="T36" fmla="*/ 22 w 76"/>
                <a:gd name="T37" fmla="*/ 299 h 324"/>
                <a:gd name="T38" fmla="*/ 9 w 76"/>
                <a:gd name="T39" fmla="*/ 290 h 324"/>
                <a:gd name="T40" fmla="*/ 0 w 76"/>
                <a:gd name="T41" fmla="*/ 282 h 324"/>
                <a:gd name="T42" fmla="*/ 0 w 76"/>
                <a:gd name="T43" fmla="*/ 274 h 324"/>
                <a:gd name="T44" fmla="*/ 9 w 76"/>
                <a:gd name="T45" fmla="*/ 274 h 324"/>
                <a:gd name="T46" fmla="*/ 30 w 76"/>
                <a:gd name="T47" fmla="*/ 274 h 324"/>
                <a:gd name="T48" fmla="*/ 38 w 76"/>
                <a:gd name="T49" fmla="*/ 274 h 324"/>
                <a:gd name="T50" fmla="*/ 43 w 76"/>
                <a:gd name="T51" fmla="*/ 274 h 324"/>
                <a:gd name="T52" fmla="*/ 43 w 76"/>
                <a:gd name="T53" fmla="*/ 265 h 324"/>
                <a:gd name="T54" fmla="*/ 43 w 76"/>
                <a:gd name="T55" fmla="*/ 252 h 324"/>
                <a:gd name="T56" fmla="*/ 47 w 76"/>
                <a:gd name="T57" fmla="*/ 231 h 324"/>
                <a:gd name="T58" fmla="*/ 47 w 76"/>
                <a:gd name="T59" fmla="*/ 164 h 324"/>
                <a:gd name="T60" fmla="*/ 47 w 76"/>
                <a:gd name="T61" fmla="*/ 97 h 324"/>
                <a:gd name="T62" fmla="*/ 43 w 76"/>
                <a:gd name="T63" fmla="*/ 75 h 324"/>
                <a:gd name="T64" fmla="*/ 43 w 76"/>
                <a:gd name="T65" fmla="*/ 54 h 324"/>
                <a:gd name="T66" fmla="*/ 43 w 76"/>
                <a:gd name="T67" fmla="*/ 33 h 324"/>
                <a:gd name="T68" fmla="*/ 38 w 76"/>
                <a:gd name="T69" fmla="*/ 21 h 324"/>
                <a:gd name="T70" fmla="*/ 30 w 76"/>
                <a:gd name="T71" fmla="*/ 16 h 324"/>
                <a:gd name="T72" fmla="*/ 30 w 76"/>
                <a:gd name="T73" fmla="*/ 8 h 324"/>
                <a:gd name="T74" fmla="*/ 30 w 76"/>
                <a:gd name="T75" fmla="*/ 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" h="324">
                  <a:moveTo>
                    <a:pt x="30" y="8"/>
                  </a:moveTo>
                  <a:lnTo>
                    <a:pt x="34" y="4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9" y="4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6" y="21"/>
                  </a:lnTo>
                  <a:lnTo>
                    <a:pt x="76" y="25"/>
                  </a:lnTo>
                  <a:lnTo>
                    <a:pt x="76" y="33"/>
                  </a:lnTo>
                  <a:lnTo>
                    <a:pt x="76" y="42"/>
                  </a:lnTo>
                  <a:lnTo>
                    <a:pt x="72" y="54"/>
                  </a:lnTo>
                  <a:lnTo>
                    <a:pt x="72" y="71"/>
                  </a:lnTo>
                  <a:lnTo>
                    <a:pt x="72" y="92"/>
                  </a:lnTo>
                  <a:lnTo>
                    <a:pt x="72" y="118"/>
                  </a:lnTo>
                  <a:lnTo>
                    <a:pt x="68" y="147"/>
                  </a:lnTo>
                  <a:lnTo>
                    <a:pt x="72" y="181"/>
                  </a:lnTo>
                  <a:lnTo>
                    <a:pt x="72" y="215"/>
                  </a:lnTo>
                  <a:lnTo>
                    <a:pt x="72" y="231"/>
                  </a:lnTo>
                  <a:lnTo>
                    <a:pt x="72" y="248"/>
                  </a:lnTo>
                  <a:lnTo>
                    <a:pt x="72" y="265"/>
                  </a:lnTo>
                  <a:lnTo>
                    <a:pt x="72" y="278"/>
                  </a:lnTo>
                  <a:lnTo>
                    <a:pt x="68" y="286"/>
                  </a:lnTo>
                  <a:lnTo>
                    <a:pt x="68" y="295"/>
                  </a:lnTo>
                  <a:lnTo>
                    <a:pt x="64" y="303"/>
                  </a:lnTo>
                  <a:lnTo>
                    <a:pt x="64" y="307"/>
                  </a:lnTo>
                  <a:lnTo>
                    <a:pt x="59" y="316"/>
                  </a:lnTo>
                  <a:lnTo>
                    <a:pt x="55" y="320"/>
                  </a:lnTo>
                  <a:lnTo>
                    <a:pt x="51" y="324"/>
                  </a:lnTo>
                  <a:lnTo>
                    <a:pt x="47" y="324"/>
                  </a:lnTo>
                  <a:lnTo>
                    <a:pt x="43" y="324"/>
                  </a:lnTo>
                  <a:lnTo>
                    <a:pt x="38" y="324"/>
                  </a:lnTo>
                  <a:lnTo>
                    <a:pt x="34" y="320"/>
                  </a:lnTo>
                  <a:lnTo>
                    <a:pt x="34" y="316"/>
                  </a:lnTo>
                  <a:lnTo>
                    <a:pt x="30" y="311"/>
                  </a:lnTo>
                  <a:lnTo>
                    <a:pt x="26" y="303"/>
                  </a:lnTo>
                  <a:lnTo>
                    <a:pt x="22" y="299"/>
                  </a:lnTo>
                  <a:lnTo>
                    <a:pt x="17" y="295"/>
                  </a:lnTo>
                  <a:lnTo>
                    <a:pt x="9" y="290"/>
                  </a:lnTo>
                  <a:lnTo>
                    <a:pt x="5" y="286"/>
                  </a:lnTo>
                  <a:lnTo>
                    <a:pt x="0" y="282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5" y="274"/>
                  </a:lnTo>
                  <a:lnTo>
                    <a:pt x="9" y="274"/>
                  </a:lnTo>
                  <a:lnTo>
                    <a:pt x="22" y="274"/>
                  </a:lnTo>
                  <a:lnTo>
                    <a:pt x="30" y="274"/>
                  </a:lnTo>
                  <a:lnTo>
                    <a:pt x="34" y="278"/>
                  </a:lnTo>
                  <a:lnTo>
                    <a:pt x="38" y="274"/>
                  </a:lnTo>
                  <a:lnTo>
                    <a:pt x="43" y="274"/>
                  </a:lnTo>
                  <a:lnTo>
                    <a:pt x="43" y="274"/>
                  </a:lnTo>
                  <a:lnTo>
                    <a:pt x="43" y="269"/>
                  </a:lnTo>
                  <a:lnTo>
                    <a:pt x="43" y="265"/>
                  </a:lnTo>
                  <a:lnTo>
                    <a:pt x="43" y="261"/>
                  </a:lnTo>
                  <a:lnTo>
                    <a:pt x="43" y="252"/>
                  </a:lnTo>
                  <a:lnTo>
                    <a:pt x="47" y="244"/>
                  </a:lnTo>
                  <a:lnTo>
                    <a:pt x="47" y="231"/>
                  </a:lnTo>
                  <a:lnTo>
                    <a:pt x="47" y="219"/>
                  </a:lnTo>
                  <a:lnTo>
                    <a:pt x="47" y="164"/>
                  </a:lnTo>
                  <a:lnTo>
                    <a:pt x="47" y="109"/>
                  </a:lnTo>
                  <a:lnTo>
                    <a:pt x="47" y="97"/>
                  </a:lnTo>
                  <a:lnTo>
                    <a:pt x="47" y="88"/>
                  </a:lnTo>
                  <a:lnTo>
                    <a:pt x="43" y="75"/>
                  </a:lnTo>
                  <a:lnTo>
                    <a:pt x="43" y="67"/>
                  </a:lnTo>
                  <a:lnTo>
                    <a:pt x="43" y="54"/>
                  </a:lnTo>
                  <a:lnTo>
                    <a:pt x="43" y="42"/>
                  </a:lnTo>
                  <a:lnTo>
                    <a:pt x="43" y="33"/>
                  </a:lnTo>
                  <a:lnTo>
                    <a:pt x="38" y="25"/>
                  </a:lnTo>
                  <a:lnTo>
                    <a:pt x="38" y="21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01">
              <a:extLst>
                <a:ext uri="{FF2B5EF4-FFF2-40B4-BE49-F238E27FC236}">
                  <a16:creationId xmlns:a16="http://schemas.microsoft.com/office/drawing/2014/main" id="{57A4459B-AAAE-49E1-81E7-F9B9500AA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278" y="10495244"/>
              <a:ext cx="1235505" cy="298915"/>
            </a:xfrm>
            <a:custGeom>
              <a:avLst/>
              <a:gdLst>
                <a:gd name="T0" fmla="*/ 151 w 185"/>
                <a:gd name="T1" fmla="*/ 0 h 46"/>
                <a:gd name="T2" fmla="*/ 156 w 185"/>
                <a:gd name="T3" fmla="*/ 0 h 46"/>
                <a:gd name="T4" fmla="*/ 160 w 185"/>
                <a:gd name="T5" fmla="*/ 0 h 46"/>
                <a:gd name="T6" fmla="*/ 172 w 185"/>
                <a:gd name="T7" fmla="*/ 4 h 46"/>
                <a:gd name="T8" fmla="*/ 177 w 185"/>
                <a:gd name="T9" fmla="*/ 8 h 46"/>
                <a:gd name="T10" fmla="*/ 181 w 185"/>
                <a:gd name="T11" fmla="*/ 13 h 46"/>
                <a:gd name="T12" fmla="*/ 185 w 185"/>
                <a:gd name="T13" fmla="*/ 13 h 46"/>
                <a:gd name="T14" fmla="*/ 185 w 185"/>
                <a:gd name="T15" fmla="*/ 17 h 46"/>
                <a:gd name="T16" fmla="*/ 185 w 185"/>
                <a:gd name="T17" fmla="*/ 25 h 46"/>
                <a:gd name="T18" fmla="*/ 181 w 185"/>
                <a:gd name="T19" fmla="*/ 25 h 46"/>
                <a:gd name="T20" fmla="*/ 177 w 185"/>
                <a:gd name="T21" fmla="*/ 25 h 46"/>
                <a:gd name="T22" fmla="*/ 172 w 185"/>
                <a:gd name="T23" fmla="*/ 25 h 46"/>
                <a:gd name="T24" fmla="*/ 168 w 185"/>
                <a:gd name="T25" fmla="*/ 25 h 46"/>
                <a:gd name="T26" fmla="*/ 164 w 185"/>
                <a:gd name="T27" fmla="*/ 29 h 46"/>
                <a:gd name="T28" fmla="*/ 156 w 185"/>
                <a:gd name="T29" fmla="*/ 29 h 46"/>
                <a:gd name="T30" fmla="*/ 151 w 185"/>
                <a:gd name="T31" fmla="*/ 29 h 46"/>
                <a:gd name="T32" fmla="*/ 143 w 185"/>
                <a:gd name="T33" fmla="*/ 29 h 46"/>
                <a:gd name="T34" fmla="*/ 130 w 185"/>
                <a:gd name="T35" fmla="*/ 29 h 46"/>
                <a:gd name="T36" fmla="*/ 92 w 185"/>
                <a:gd name="T37" fmla="*/ 34 h 46"/>
                <a:gd name="T38" fmla="*/ 75 w 185"/>
                <a:gd name="T39" fmla="*/ 38 h 46"/>
                <a:gd name="T40" fmla="*/ 59 w 185"/>
                <a:gd name="T41" fmla="*/ 38 h 46"/>
                <a:gd name="T42" fmla="*/ 42 w 185"/>
                <a:gd name="T43" fmla="*/ 42 h 46"/>
                <a:gd name="T44" fmla="*/ 29 w 185"/>
                <a:gd name="T45" fmla="*/ 42 h 46"/>
                <a:gd name="T46" fmla="*/ 21 w 185"/>
                <a:gd name="T47" fmla="*/ 46 h 46"/>
                <a:gd name="T48" fmla="*/ 16 w 185"/>
                <a:gd name="T49" fmla="*/ 46 h 46"/>
                <a:gd name="T50" fmla="*/ 16 w 185"/>
                <a:gd name="T51" fmla="*/ 46 h 46"/>
                <a:gd name="T52" fmla="*/ 12 w 185"/>
                <a:gd name="T53" fmla="*/ 42 h 46"/>
                <a:gd name="T54" fmla="*/ 8 w 185"/>
                <a:gd name="T55" fmla="*/ 38 h 46"/>
                <a:gd name="T56" fmla="*/ 4 w 185"/>
                <a:gd name="T57" fmla="*/ 34 h 46"/>
                <a:gd name="T58" fmla="*/ 0 w 185"/>
                <a:gd name="T59" fmla="*/ 34 h 46"/>
                <a:gd name="T60" fmla="*/ 0 w 185"/>
                <a:gd name="T61" fmla="*/ 29 h 46"/>
                <a:gd name="T62" fmla="*/ 0 w 185"/>
                <a:gd name="T63" fmla="*/ 29 h 46"/>
                <a:gd name="T64" fmla="*/ 0 w 185"/>
                <a:gd name="T65" fmla="*/ 25 h 46"/>
                <a:gd name="T66" fmla="*/ 4 w 185"/>
                <a:gd name="T67" fmla="*/ 25 h 46"/>
                <a:gd name="T68" fmla="*/ 8 w 185"/>
                <a:gd name="T69" fmla="*/ 25 h 46"/>
                <a:gd name="T70" fmla="*/ 16 w 185"/>
                <a:gd name="T71" fmla="*/ 21 h 46"/>
                <a:gd name="T72" fmla="*/ 29 w 185"/>
                <a:gd name="T73" fmla="*/ 21 h 46"/>
                <a:gd name="T74" fmla="*/ 42 w 185"/>
                <a:gd name="T75" fmla="*/ 21 h 46"/>
                <a:gd name="T76" fmla="*/ 54 w 185"/>
                <a:gd name="T77" fmla="*/ 17 h 46"/>
                <a:gd name="T78" fmla="*/ 71 w 185"/>
                <a:gd name="T79" fmla="*/ 13 h 46"/>
                <a:gd name="T80" fmla="*/ 88 w 185"/>
                <a:gd name="T81" fmla="*/ 8 h 46"/>
                <a:gd name="T82" fmla="*/ 101 w 185"/>
                <a:gd name="T83" fmla="*/ 8 h 46"/>
                <a:gd name="T84" fmla="*/ 113 w 185"/>
                <a:gd name="T85" fmla="*/ 4 h 46"/>
                <a:gd name="T86" fmla="*/ 126 w 185"/>
                <a:gd name="T87" fmla="*/ 4 h 46"/>
                <a:gd name="T88" fmla="*/ 134 w 185"/>
                <a:gd name="T89" fmla="*/ 0 h 46"/>
                <a:gd name="T90" fmla="*/ 143 w 185"/>
                <a:gd name="T91" fmla="*/ 0 h 46"/>
                <a:gd name="T92" fmla="*/ 147 w 185"/>
                <a:gd name="T93" fmla="*/ 0 h 46"/>
                <a:gd name="T94" fmla="*/ 151 w 185"/>
                <a:gd name="T95" fmla="*/ 0 h 46"/>
                <a:gd name="T96" fmla="*/ 151 w 185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46">
                  <a:moveTo>
                    <a:pt x="151" y="0"/>
                  </a:moveTo>
                  <a:lnTo>
                    <a:pt x="156" y="0"/>
                  </a:lnTo>
                  <a:lnTo>
                    <a:pt x="160" y="0"/>
                  </a:lnTo>
                  <a:lnTo>
                    <a:pt x="172" y="4"/>
                  </a:lnTo>
                  <a:lnTo>
                    <a:pt x="177" y="8"/>
                  </a:lnTo>
                  <a:lnTo>
                    <a:pt x="181" y="13"/>
                  </a:lnTo>
                  <a:lnTo>
                    <a:pt x="185" y="13"/>
                  </a:lnTo>
                  <a:lnTo>
                    <a:pt x="185" y="17"/>
                  </a:lnTo>
                  <a:lnTo>
                    <a:pt x="185" y="25"/>
                  </a:lnTo>
                  <a:lnTo>
                    <a:pt x="181" y="25"/>
                  </a:lnTo>
                  <a:lnTo>
                    <a:pt x="177" y="25"/>
                  </a:lnTo>
                  <a:lnTo>
                    <a:pt x="172" y="25"/>
                  </a:lnTo>
                  <a:lnTo>
                    <a:pt x="168" y="25"/>
                  </a:lnTo>
                  <a:lnTo>
                    <a:pt x="164" y="29"/>
                  </a:lnTo>
                  <a:lnTo>
                    <a:pt x="156" y="29"/>
                  </a:lnTo>
                  <a:lnTo>
                    <a:pt x="151" y="29"/>
                  </a:lnTo>
                  <a:lnTo>
                    <a:pt x="143" y="29"/>
                  </a:lnTo>
                  <a:lnTo>
                    <a:pt x="130" y="29"/>
                  </a:lnTo>
                  <a:lnTo>
                    <a:pt x="92" y="34"/>
                  </a:lnTo>
                  <a:lnTo>
                    <a:pt x="75" y="38"/>
                  </a:lnTo>
                  <a:lnTo>
                    <a:pt x="59" y="38"/>
                  </a:lnTo>
                  <a:lnTo>
                    <a:pt x="42" y="42"/>
                  </a:lnTo>
                  <a:lnTo>
                    <a:pt x="29" y="42"/>
                  </a:lnTo>
                  <a:lnTo>
                    <a:pt x="21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6" y="21"/>
                  </a:lnTo>
                  <a:lnTo>
                    <a:pt x="29" y="21"/>
                  </a:lnTo>
                  <a:lnTo>
                    <a:pt x="42" y="21"/>
                  </a:lnTo>
                  <a:lnTo>
                    <a:pt x="54" y="17"/>
                  </a:lnTo>
                  <a:lnTo>
                    <a:pt x="71" y="13"/>
                  </a:lnTo>
                  <a:lnTo>
                    <a:pt x="88" y="8"/>
                  </a:lnTo>
                  <a:lnTo>
                    <a:pt x="101" y="8"/>
                  </a:lnTo>
                  <a:lnTo>
                    <a:pt x="113" y="4"/>
                  </a:lnTo>
                  <a:lnTo>
                    <a:pt x="126" y="4"/>
                  </a:lnTo>
                  <a:lnTo>
                    <a:pt x="134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2">
              <a:extLst>
                <a:ext uri="{FF2B5EF4-FFF2-40B4-BE49-F238E27FC236}">
                  <a16:creationId xmlns:a16="http://schemas.microsoft.com/office/drawing/2014/main" id="{4D04C405-35B8-4D4F-B539-37AF27A61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057" y="10631708"/>
              <a:ext cx="500882" cy="1559558"/>
            </a:xfrm>
            <a:custGeom>
              <a:avLst/>
              <a:gdLst>
                <a:gd name="T0" fmla="*/ 75 w 75"/>
                <a:gd name="T1" fmla="*/ 190 h 240"/>
                <a:gd name="T2" fmla="*/ 67 w 75"/>
                <a:gd name="T3" fmla="*/ 215 h 240"/>
                <a:gd name="T4" fmla="*/ 59 w 75"/>
                <a:gd name="T5" fmla="*/ 232 h 240"/>
                <a:gd name="T6" fmla="*/ 50 w 75"/>
                <a:gd name="T7" fmla="*/ 240 h 240"/>
                <a:gd name="T8" fmla="*/ 42 w 75"/>
                <a:gd name="T9" fmla="*/ 240 h 240"/>
                <a:gd name="T10" fmla="*/ 37 w 75"/>
                <a:gd name="T11" fmla="*/ 232 h 240"/>
                <a:gd name="T12" fmla="*/ 33 w 75"/>
                <a:gd name="T13" fmla="*/ 219 h 240"/>
                <a:gd name="T14" fmla="*/ 25 w 75"/>
                <a:gd name="T15" fmla="*/ 206 h 240"/>
                <a:gd name="T16" fmla="*/ 8 w 75"/>
                <a:gd name="T17" fmla="*/ 198 h 240"/>
                <a:gd name="T18" fmla="*/ 0 w 75"/>
                <a:gd name="T19" fmla="*/ 190 h 240"/>
                <a:gd name="T20" fmla="*/ 4 w 75"/>
                <a:gd name="T21" fmla="*/ 185 h 240"/>
                <a:gd name="T22" fmla="*/ 12 w 75"/>
                <a:gd name="T23" fmla="*/ 185 h 240"/>
                <a:gd name="T24" fmla="*/ 29 w 75"/>
                <a:gd name="T25" fmla="*/ 185 h 240"/>
                <a:gd name="T26" fmla="*/ 42 w 75"/>
                <a:gd name="T27" fmla="*/ 185 h 240"/>
                <a:gd name="T28" fmla="*/ 42 w 75"/>
                <a:gd name="T29" fmla="*/ 185 h 240"/>
                <a:gd name="T30" fmla="*/ 46 w 75"/>
                <a:gd name="T31" fmla="*/ 177 h 240"/>
                <a:gd name="T32" fmla="*/ 46 w 75"/>
                <a:gd name="T33" fmla="*/ 164 h 240"/>
                <a:gd name="T34" fmla="*/ 46 w 75"/>
                <a:gd name="T35" fmla="*/ 147 h 240"/>
                <a:gd name="T36" fmla="*/ 46 w 75"/>
                <a:gd name="T37" fmla="*/ 118 h 240"/>
                <a:gd name="T38" fmla="*/ 46 w 75"/>
                <a:gd name="T39" fmla="*/ 80 h 240"/>
                <a:gd name="T40" fmla="*/ 46 w 75"/>
                <a:gd name="T41" fmla="*/ 55 h 240"/>
                <a:gd name="T42" fmla="*/ 42 w 75"/>
                <a:gd name="T43" fmla="*/ 38 h 240"/>
                <a:gd name="T44" fmla="*/ 37 w 75"/>
                <a:gd name="T45" fmla="*/ 25 h 240"/>
                <a:gd name="T46" fmla="*/ 37 w 75"/>
                <a:gd name="T47" fmla="*/ 13 h 240"/>
                <a:gd name="T48" fmla="*/ 50 w 75"/>
                <a:gd name="T49" fmla="*/ 13 h 240"/>
                <a:gd name="T50" fmla="*/ 67 w 75"/>
                <a:gd name="T51" fmla="*/ 25 h 240"/>
                <a:gd name="T52" fmla="*/ 75 w 75"/>
                <a:gd name="T53" fmla="*/ 34 h 240"/>
                <a:gd name="T54" fmla="*/ 75 w 75"/>
                <a:gd name="T55" fmla="*/ 38 h 240"/>
                <a:gd name="T56" fmla="*/ 75 w 75"/>
                <a:gd name="T57" fmla="*/ 51 h 240"/>
                <a:gd name="T58" fmla="*/ 75 w 75"/>
                <a:gd name="T59" fmla="*/ 76 h 240"/>
                <a:gd name="T60" fmla="*/ 75 w 75"/>
                <a:gd name="T61" fmla="*/ 131 h 240"/>
                <a:gd name="T62" fmla="*/ 75 w 75"/>
                <a:gd name="T63" fmla="*/ 17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240">
                  <a:moveTo>
                    <a:pt x="75" y="173"/>
                  </a:moveTo>
                  <a:lnTo>
                    <a:pt x="75" y="190"/>
                  </a:lnTo>
                  <a:lnTo>
                    <a:pt x="71" y="206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59" y="232"/>
                  </a:lnTo>
                  <a:lnTo>
                    <a:pt x="54" y="236"/>
                  </a:lnTo>
                  <a:lnTo>
                    <a:pt x="50" y="240"/>
                  </a:lnTo>
                  <a:lnTo>
                    <a:pt x="46" y="240"/>
                  </a:lnTo>
                  <a:lnTo>
                    <a:pt x="42" y="240"/>
                  </a:lnTo>
                  <a:lnTo>
                    <a:pt x="42" y="236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3" y="219"/>
                  </a:lnTo>
                  <a:lnTo>
                    <a:pt x="29" y="215"/>
                  </a:lnTo>
                  <a:lnTo>
                    <a:pt x="25" y="206"/>
                  </a:lnTo>
                  <a:lnTo>
                    <a:pt x="16" y="202"/>
                  </a:lnTo>
                  <a:lnTo>
                    <a:pt x="8" y="198"/>
                  </a:lnTo>
                  <a:lnTo>
                    <a:pt x="4" y="194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4" y="185"/>
                  </a:lnTo>
                  <a:lnTo>
                    <a:pt x="8" y="185"/>
                  </a:lnTo>
                  <a:lnTo>
                    <a:pt x="12" y="185"/>
                  </a:lnTo>
                  <a:lnTo>
                    <a:pt x="21" y="185"/>
                  </a:lnTo>
                  <a:lnTo>
                    <a:pt x="29" y="185"/>
                  </a:lnTo>
                  <a:lnTo>
                    <a:pt x="37" y="185"/>
                  </a:lnTo>
                  <a:lnTo>
                    <a:pt x="42" y="185"/>
                  </a:lnTo>
                  <a:lnTo>
                    <a:pt x="42" y="185"/>
                  </a:lnTo>
                  <a:lnTo>
                    <a:pt x="42" y="185"/>
                  </a:lnTo>
                  <a:lnTo>
                    <a:pt x="42" y="181"/>
                  </a:lnTo>
                  <a:lnTo>
                    <a:pt x="46" y="177"/>
                  </a:lnTo>
                  <a:lnTo>
                    <a:pt x="46" y="173"/>
                  </a:lnTo>
                  <a:lnTo>
                    <a:pt x="46" y="164"/>
                  </a:lnTo>
                  <a:lnTo>
                    <a:pt x="46" y="156"/>
                  </a:lnTo>
                  <a:lnTo>
                    <a:pt x="46" y="147"/>
                  </a:lnTo>
                  <a:lnTo>
                    <a:pt x="46" y="139"/>
                  </a:lnTo>
                  <a:lnTo>
                    <a:pt x="46" y="118"/>
                  </a:lnTo>
                  <a:lnTo>
                    <a:pt x="46" y="97"/>
                  </a:lnTo>
                  <a:lnTo>
                    <a:pt x="46" y="80"/>
                  </a:lnTo>
                  <a:lnTo>
                    <a:pt x="46" y="67"/>
                  </a:lnTo>
                  <a:lnTo>
                    <a:pt x="46" y="55"/>
                  </a:lnTo>
                  <a:lnTo>
                    <a:pt x="42" y="46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37" y="25"/>
                  </a:lnTo>
                  <a:lnTo>
                    <a:pt x="37" y="21"/>
                  </a:lnTo>
                  <a:lnTo>
                    <a:pt x="37" y="13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63" y="1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5" y="34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42"/>
                  </a:lnTo>
                  <a:lnTo>
                    <a:pt x="75" y="51"/>
                  </a:lnTo>
                  <a:lnTo>
                    <a:pt x="75" y="63"/>
                  </a:lnTo>
                  <a:lnTo>
                    <a:pt x="75" y="76"/>
                  </a:lnTo>
                  <a:lnTo>
                    <a:pt x="71" y="105"/>
                  </a:lnTo>
                  <a:lnTo>
                    <a:pt x="75" y="131"/>
                  </a:lnTo>
                  <a:lnTo>
                    <a:pt x="75" y="152"/>
                  </a:lnTo>
                  <a:lnTo>
                    <a:pt x="75" y="173"/>
                  </a:lnTo>
                  <a:lnTo>
                    <a:pt x="75" y="17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3">
              <a:extLst>
                <a:ext uri="{FF2B5EF4-FFF2-40B4-BE49-F238E27FC236}">
                  <a16:creationId xmlns:a16="http://schemas.microsoft.com/office/drawing/2014/main" id="{85FFCA10-7100-42D9-BA4D-91093AD95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411" y="10547229"/>
              <a:ext cx="928299" cy="331408"/>
            </a:xfrm>
            <a:custGeom>
              <a:avLst/>
              <a:gdLst>
                <a:gd name="T0" fmla="*/ 8 w 139"/>
                <a:gd name="T1" fmla="*/ 42 h 51"/>
                <a:gd name="T2" fmla="*/ 4 w 139"/>
                <a:gd name="T3" fmla="*/ 38 h 51"/>
                <a:gd name="T4" fmla="*/ 4 w 139"/>
                <a:gd name="T5" fmla="*/ 38 h 51"/>
                <a:gd name="T6" fmla="*/ 0 w 139"/>
                <a:gd name="T7" fmla="*/ 34 h 51"/>
                <a:gd name="T8" fmla="*/ 4 w 139"/>
                <a:gd name="T9" fmla="*/ 34 h 51"/>
                <a:gd name="T10" fmla="*/ 4 w 139"/>
                <a:gd name="T11" fmla="*/ 30 h 51"/>
                <a:gd name="T12" fmla="*/ 13 w 139"/>
                <a:gd name="T13" fmla="*/ 30 h 51"/>
                <a:gd name="T14" fmla="*/ 21 w 139"/>
                <a:gd name="T15" fmla="*/ 26 h 51"/>
                <a:gd name="T16" fmla="*/ 38 w 139"/>
                <a:gd name="T17" fmla="*/ 26 h 51"/>
                <a:gd name="T18" fmla="*/ 51 w 139"/>
                <a:gd name="T19" fmla="*/ 21 h 51"/>
                <a:gd name="T20" fmla="*/ 67 w 139"/>
                <a:gd name="T21" fmla="*/ 17 h 51"/>
                <a:gd name="T22" fmla="*/ 80 w 139"/>
                <a:gd name="T23" fmla="*/ 13 h 51"/>
                <a:gd name="T24" fmla="*/ 93 w 139"/>
                <a:gd name="T25" fmla="*/ 9 h 51"/>
                <a:gd name="T26" fmla="*/ 101 w 139"/>
                <a:gd name="T27" fmla="*/ 5 h 51"/>
                <a:gd name="T28" fmla="*/ 110 w 139"/>
                <a:gd name="T29" fmla="*/ 5 h 51"/>
                <a:gd name="T30" fmla="*/ 114 w 139"/>
                <a:gd name="T31" fmla="*/ 0 h 51"/>
                <a:gd name="T32" fmla="*/ 118 w 139"/>
                <a:gd name="T33" fmla="*/ 0 h 51"/>
                <a:gd name="T34" fmla="*/ 122 w 139"/>
                <a:gd name="T35" fmla="*/ 0 h 51"/>
                <a:gd name="T36" fmla="*/ 131 w 139"/>
                <a:gd name="T37" fmla="*/ 5 h 51"/>
                <a:gd name="T38" fmla="*/ 135 w 139"/>
                <a:gd name="T39" fmla="*/ 9 h 51"/>
                <a:gd name="T40" fmla="*/ 135 w 139"/>
                <a:gd name="T41" fmla="*/ 9 h 51"/>
                <a:gd name="T42" fmla="*/ 139 w 139"/>
                <a:gd name="T43" fmla="*/ 17 h 51"/>
                <a:gd name="T44" fmla="*/ 139 w 139"/>
                <a:gd name="T45" fmla="*/ 21 h 51"/>
                <a:gd name="T46" fmla="*/ 114 w 139"/>
                <a:gd name="T47" fmla="*/ 30 h 51"/>
                <a:gd name="T48" fmla="*/ 93 w 139"/>
                <a:gd name="T49" fmla="*/ 34 h 51"/>
                <a:gd name="T50" fmla="*/ 72 w 139"/>
                <a:gd name="T51" fmla="*/ 38 h 51"/>
                <a:gd name="T52" fmla="*/ 59 w 139"/>
                <a:gd name="T53" fmla="*/ 42 h 51"/>
                <a:gd name="T54" fmla="*/ 46 w 139"/>
                <a:gd name="T55" fmla="*/ 47 h 51"/>
                <a:gd name="T56" fmla="*/ 38 w 139"/>
                <a:gd name="T57" fmla="*/ 51 h 51"/>
                <a:gd name="T58" fmla="*/ 29 w 139"/>
                <a:gd name="T59" fmla="*/ 51 h 51"/>
                <a:gd name="T60" fmla="*/ 25 w 139"/>
                <a:gd name="T61" fmla="*/ 51 h 51"/>
                <a:gd name="T62" fmla="*/ 21 w 139"/>
                <a:gd name="T63" fmla="*/ 51 h 51"/>
                <a:gd name="T64" fmla="*/ 17 w 139"/>
                <a:gd name="T65" fmla="*/ 47 h 51"/>
                <a:gd name="T66" fmla="*/ 8 w 139"/>
                <a:gd name="T67" fmla="*/ 42 h 51"/>
                <a:gd name="T68" fmla="*/ 8 w 139"/>
                <a:gd name="T69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51">
                  <a:moveTo>
                    <a:pt x="8" y="42"/>
                  </a:moveTo>
                  <a:lnTo>
                    <a:pt x="4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13" y="30"/>
                  </a:lnTo>
                  <a:lnTo>
                    <a:pt x="21" y="26"/>
                  </a:lnTo>
                  <a:lnTo>
                    <a:pt x="38" y="26"/>
                  </a:lnTo>
                  <a:lnTo>
                    <a:pt x="51" y="21"/>
                  </a:lnTo>
                  <a:lnTo>
                    <a:pt x="67" y="17"/>
                  </a:lnTo>
                  <a:lnTo>
                    <a:pt x="80" y="13"/>
                  </a:lnTo>
                  <a:lnTo>
                    <a:pt x="93" y="9"/>
                  </a:lnTo>
                  <a:lnTo>
                    <a:pt x="101" y="5"/>
                  </a:lnTo>
                  <a:lnTo>
                    <a:pt x="110" y="5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31" y="5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39" y="17"/>
                  </a:lnTo>
                  <a:lnTo>
                    <a:pt x="139" y="21"/>
                  </a:lnTo>
                  <a:lnTo>
                    <a:pt x="114" y="30"/>
                  </a:lnTo>
                  <a:lnTo>
                    <a:pt x="93" y="34"/>
                  </a:lnTo>
                  <a:lnTo>
                    <a:pt x="72" y="38"/>
                  </a:lnTo>
                  <a:lnTo>
                    <a:pt x="59" y="42"/>
                  </a:lnTo>
                  <a:lnTo>
                    <a:pt x="46" y="47"/>
                  </a:lnTo>
                  <a:lnTo>
                    <a:pt x="38" y="51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8" y="42"/>
                  </a:lnTo>
                  <a:lnTo>
                    <a:pt x="8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4">
              <a:extLst>
                <a:ext uri="{FF2B5EF4-FFF2-40B4-BE49-F238E27FC236}">
                  <a16:creationId xmlns:a16="http://schemas.microsoft.com/office/drawing/2014/main" id="{83C44E6B-9D78-4122-8D85-CE69A234F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345" y="10989104"/>
              <a:ext cx="1101937" cy="656316"/>
            </a:xfrm>
            <a:custGeom>
              <a:avLst/>
              <a:gdLst>
                <a:gd name="T0" fmla="*/ 55 w 165"/>
                <a:gd name="T1" fmla="*/ 50 h 101"/>
                <a:gd name="T2" fmla="*/ 68 w 165"/>
                <a:gd name="T3" fmla="*/ 46 h 101"/>
                <a:gd name="T4" fmla="*/ 85 w 165"/>
                <a:gd name="T5" fmla="*/ 38 h 101"/>
                <a:gd name="T6" fmla="*/ 101 w 165"/>
                <a:gd name="T7" fmla="*/ 25 h 101"/>
                <a:gd name="T8" fmla="*/ 122 w 165"/>
                <a:gd name="T9" fmla="*/ 17 h 101"/>
                <a:gd name="T10" fmla="*/ 139 w 165"/>
                <a:gd name="T11" fmla="*/ 8 h 101"/>
                <a:gd name="T12" fmla="*/ 152 w 165"/>
                <a:gd name="T13" fmla="*/ 0 h 101"/>
                <a:gd name="T14" fmla="*/ 156 w 165"/>
                <a:gd name="T15" fmla="*/ 0 h 101"/>
                <a:gd name="T16" fmla="*/ 160 w 165"/>
                <a:gd name="T17" fmla="*/ 0 h 101"/>
                <a:gd name="T18" fmla="*/ 165 w 165"/>
                <a:gd name="T19" fmla="*/ 0 h 101"/>
                <a:gd name="T20" fmla="*/ 165 w 165"/>
                <a:gd name="T21" fmla="*/ 0 h 101"/>
                <a:gd name="T22" fmla="*/ 165 w 165"/>
                <a:gd name="T23" fmla="*/ 4 h 101"/>
                <a:gd name="T24" fmla="*/ 160 w 165"/>
                <a:gd name="T25" fmla="*/ 8 h 101"/>
                <a:gd name="T26" fmla="*/ 152 w 165"/>
                <a:gd name="T27" fmla="*/ 17 h 101"/>
                <a:gd name="T28" fmla="*/ 144 w 165"/>
                <a:gd name="T29" fmla="*/ 25 h 101"/>
                <a:gd name="T30" fmla="*/ 118 w 165"/>
                <a:gd name="T31" fmla="*/ 46 h 101"/>
                <a:gd name="T32" fmla="*/ 89 w 165"/>
                <a:gd name="T33" fmla="*/ 63 h 101"/>
                <a:gd name="T34" fmla="*/ 76 w 165"/>
                <a:gd name="T35" fmla="*/ 71 h 101"/>
                <a:gd name="T36" fmla="*/ 68 w 165"/>
                <a:gd name="T37" fmla="*/ 80 h 101"/>
                <a:gd name="T38" fmla="*/ 59 w 165"/>
                <a:gd name="T39" fmla="*/ 84 h 101"/>
                <a:gd name="T40" fmla="*/ 51 w 165"/>
                <a:gd name="T41" fmla="*/ 88 h 101"/>
                <a:gd name="T42" fmla="*/ 47 w 165"/>
                <a:gd name="T43" fmla="*/ 97 h 101"/>
                <a:gd name="T44" fmla="*/ 42 w 165"/>
                <a:gd name="T45" fmla="*/ 97 h 101"/>
                <a:gd name="T46" fmla="*/ 34 w 165"/>
                <a:gd name="T47" fmla="*/ 101 h 101"/>
                <a:gd name="T48" fmla="*/ 30 w 165"/>
                <a:gd name="T49" fmla="*/ 101 h 101"/>
                <a:gd name="T50" fmla="*/ 30 w 165"/>
                <a:gd name="T51" fmla="*/ 101 h 101"/>
                <a:gd name="T52" fmla="*/ 26 w 165"/>
                <a:gd name="T53" fmla="*/ 97 h 101"/>
                <a:gd name="T54" fmla="*/ 17 w 165"/>
                <a:gd name="T55" fmla="*/ 92 h 101"/>
                <a:gd name="T56" fmla="*/ 9 w 165"/>
                <a:gd name="T57" fmla="*/ 88 h 101"/>
                <a:gd name="T58" fmla="*/ 4 w 165"/>
                <a:gd name="T59" fmla="*/ 84 h 101"/>
                <a:gd name="T60" fmla="*/ 4 w 165"/>
                <a:gd name="T61" fmla="*/ 80 h 101"/>
                <a:gd name="T62" fmla="*/ 0 w 165"/>
                <a:gd name="T63" fmla="*/ 71 h 101"/>
                <a:gd name="T64" fmla="*/ 4 w 165"/>
                <a:gd name="T65" fmla="*/ 67 h 101"/>
                <a:gd name="T66" fmla="*/ 4 w 165"/>
                <a:gd name="T67" fmla="*/ 63 h 101"/>
                <a:gd name="T68" fmla="*/ 9 w 165"/>
                <a:gd name="T69" fmla="*/ 63 h 101"/>
                <a:gd name="T70" fmla="*/ 9 w 165"/>
                <a:gd name="T71" fmla="*/ 63 h 101"/>
                <a:gd name="T72" fmla="*/ 17 w 165"/>
                <a:gd name="T73" fmla="*/ 63 h 101"/>
                <a:gd name="T74" fmla="*/ 21 w 165"/>
                <a:gd name="T75" fmla="*/ 63 h 101"/>
                <a:gd name="T76" fmla="*/ 30 w 165"/>
                <a:gd name="T77" fmla="*/ 63 h 101"/>
                <a:gd name="T78" fmla="*/ 30 w 165"/>
                <a:gd name="T79" fmla="*/ 63 h 101"/>
                <a:gd name="T80" fmla="*/ 38 w 165"/>
                <a:gd name="T81" fmla="*/ 59 h 101"/>
                <a:gd name="T82" fmla="*/ 47 w 165"/>
                <a:gd name="T83" fmla="*/ 55 h 101"/>
                <a:gd name="T84" fmla="*/ 55 w 165"/>
                <a:gd name="T85" fmla="*/ 50 h 101"/>
                <a:gd name="T86" fmla="*/ 55 w 165"/>
                <a:gd name="T87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5" h="101">
                  <a:moveTo>
                    <a:pt x="55" y="50"/>
                  </a:moveTo>
                  <a:lnTo>
                    <a:pt x="68" y="46"/>
                  </a:lnTo>
                  <a:lnTo>
                    <a:pt x="85" y="38"/>
                  </a:lnTo>
                  <a:lnTo>
                    <a:pt x="101" y="25"/>
                  </a:lnTo>
                  <a:lnTo>
                    <a:pt x="122" y="17"/>
                  </a:lnTo>
                  <a:lnTo>
                    <a:pt x="139" y="8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5" y="4"/>
                  </a:lnTo>
                  <a:lnTo>
                    <a:pt x="160" y="8"/>
                  </a:lnTo>
                  <a:lnTo>
                    <a:pt x="152" y="17"/>
                  </a:lnTo>
                  <a:lnTo>
                    <a:pt x="144" y="25"/>
                  </a:lnTo>
                  <a:lnTo>
                    <a:pt x="118" y="46"/>
                  </a:lnTo>
                  <a:lnTo>
                    <a:pt x="89" y="63"/>
                  </a:lnTo>
                  <a:lnTo>
                    <a:pt x="76" y="71"/>
                  </a:lnTo>
                  <a:lnTo>
                    <a:pt x="68" y="80"/>
                  </a:lnTo>
                  <a:lnTo>
                    <a:pt x="59" y="84"/>
                  </a:lnTo>
                  <a:lnTo>
                    <a:pt x="51" y="88"/>
                  </a:lnTo>
                  <a:lnTo>
                    <a:pt x="47" y="97"/>
                  </a:lnTo>
                  <a:lnTo>
                    <a:pt x="42" y="97"/>
                  </a:lnTo>
                  <a:lnTo>
                    <a:pt x="34" y="101"/>
                  </a:lnTo>
                  <a:lnTo>
                    <a:pt x="30" y="101"/>
                  </a:lnTo>
                  <a:lnTo>
                    <a:pt x="30" y="101"/>
                  </a:lnTo>
                  <a:lnTo>
                    <a:pt x="26" y="97"/>
                  </a:lnTo>
                  <a:lnTo>
                    <a:pt x="17" y="92"/>
                  </a:lnTo>
                  <a:lnTo>
                    <a:pt x="9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7" y="63"/>
                  </a:lnTo>
                  <a:lnTo>
                    <a:pt x="21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8" y="59"/>
                  </a:lnTo>
                  <a:lnTo>
                    <a:pt x="47" y="55"/>
                  </a:lnTo>
                  <a:lnTo>
                    <a:pt x="55" y="50"/>
                  </a:lnTo>
                  <a:lnTo>
                    <a:pt x="55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0C0A98FB-6702-4AB1-A8A2-404A4A23C3E4}"/>
              </a:ext>
            </a:extLst>
          </p:cNvPr>
          <p:cNvGrpSpPr/>
          <p:nvPr/>
        </p:nvGrpSpPr>
        <p:grpSpPr>
          <a:xfrm>
            <a:off x="6767148" y="2347056"/>
            <a:ext cx="2277335" cy="2163888"/>
            <a:chOff x="4493848" y="9975392"/>
            <a:chExt cx="2277335" cy="2163888"/>
          </a:xfrm>
        </p:grpSpPr>
        <p:sp>
          <p:nvSpPr>
            <p:cNvPr id="9" name="Freeform 205">
              <a:extLst>
                <a:ext uri="{FF2B5EF4-FFF2-40B4-BE49-F238E27FC236}">
                  <a16:creationId xmlns:a16="http://schemas.microsoft.com/office/drawing/2014/main" id="{7435BE53-BCCC-47EE-B749-45EC2B1D2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392" y="10495244"/>
              <a:ext cx="1208791" cy="1260642"/>
            </a:xfrm>
            <a:custGeom>
              <a:avLst/>
              <a:gdLst>
                <a:gd name="T0" fmla="*/ 118 w 181"/>
                <a:gd name="T1" fmla="*/ 34 h 194"/>
                <a:gd name="T2" fmla="*/ 109 w 181"/>
                <a:gd name="T3" fmla="*/ 34 h 194"/>
                <a:gd name="T4" fmla="*/ 97 w 181"/>
                <a:gd name="T5" fmla="*/ 38 h 194"/>
                <a:gd name="T6" fmla="*/ 72 w 181"/>
                <a:gd name="T7" fmla="*/ 42 h 194"/>
                <a:gd name="T8" fmla="*/ 55 w 181"/>
                <a:gd name="T9" fmla="*/ 46 h 194"/>
                <a:gd name="T10" fmla="*/ 38 w 181"/>
                <a:gd name="T11" fmla="*/ 46 h 194"/>
                <a:gd name="T12" fmla="*/ 29 w 181"/>
                <a:gd name="T13" fmla="*/ 50 h 194"/>
                <a:gd name="T14" fmla="*/ 25 w 181"/>
                <a:gd name="T15" fmla="*/ 50 h 194"/>
                <a:gd name="T16" fmla="*/ 17 w 181"/>
                <a:gd name="T17" fmla="*/ 46 h 194"/>
                <a:gd name="T18" fmla="*/ 0 w 181"/>
                <a:gd name="T19" fmla="*/ 34 h 194"/>
                <a:gd name="T20" fmla="*/ 25 w 181"/>
                <a:gd name="T21" fmla="*/ 25 h 194"/>
                <a:gd name="T22" fmla="*/ 50 w 181"/>
                <a:gd name="T23" fmla="*/ 21 h 194"/>
                <a:gd name="T24" fmla="*/ 63 w 181"/>
                <a:gd name="T25" fmla="*/ 21 h 194"/>
                <a:gd name="T26" fmla="*/ 93 w 181"/>
                <a:gd name="T27" fmla="*/ 17 h 194"/>
                <a:gd name="T28" fmla="*/ 118 w 181"/>
                <a:gd name="T29" fmla="*/ 13 h 194"/>
                <a:gd name="T30" fmla="*/ 126 w 181"/>
                <a:gd name="T31" fmla="*/ 4 h 194"/>
                <a:gd name="T32" fmla="*/ 135 w 181"/>
                <a:gd name="T33" fmla="*/ 0 h 194"/>
                <a:gd name="T34" fmla="*/ 147 w 181"/>
                <a:gd name="T35" fmla="*/ 4 h 194"/>
                <a:gd name="T36" fmla="*/ 164 w 181"/>
                <a:gd name="T37" fmla="*/ 17 h 194"/>
                <a:gd name="T38" fmla="*/ 177 w 181"/>
                <a:gd name="T39" fmla="*/ 25 h 194"/>
                <a:gd name="T40" fmla="*/ 181 w 181"/>
                <a:gd name="T41" fmla="*/ 34 h 194"/>
                <a:gd name="T42" fmla="*/ 181 w 181"/>
                <a:gd name="T43" fmla="*/ 38 h 194"/>
                <a:gd name="T44" fmla="*/ 173 w 181"/>
                <a:gd name="T45" fmla="*/ 46 h 194"/>
                <a:gd name="T46" fmla="*/ 168 w 181"/>
                <a:gd name="T47" fmla="*/ 55 h 194"/>
                <a:gd name="T48" fmla="*/ 164 w 181"/>
                <a:gd name="T49" fmla="*/ 67 h 194"/>
                <a:gd name="T50" fmla="*/ 160 w 181"/>
                <a:gd name="T51" fmla="*/ 93 h 194"/>
                <a:gd name="T52" fmla="*/ 152 w 181"/>
                <a:gd name="T53" fmla="*/ 135 h 194"/>
                <a:gd name="T54" fmla="*/ 143 w 181"/>
                <a:gd name="T55" fmla="*/ 177 h 194"/>
                <a:gd name="T56" fmla="*/ 114 w 181"/>
                <a:gd name="T57" fmla="*/ 194 h 194"/>
                <a:gd name="T58" fmla="*/ 118 w 181"/>
                <a:gd name="T59" fmla="*/ 156 h 194"/>
                <a:gd name="T60" fmla="*/ 122 w 181"/>
                <a:gd name="T61" fmla="*/ 131 h 194"/>
                <a:gd name="T62" fmla="*/ 126 w 181"/>
                <a:gd name="T63" fmla="*/ 97 h 194"/>
                <a:gd name="T64" fmla="*/ 126 w 181"/>
                <a:gd name="T65" fmla="*/ 63 h 194"/>
                <a:gd name="T66" fmla="*/ 131 w 181"/>
                <a:gd name="T67" fmla="*/ 46 h 194"/>
                <a:gd name="T68" fmla="*/ 126 w 181"/>
                <a:gd name="T69" fmla="*/ 38 h 194"/>
                <a:gd name="T70" fmla="*/ 122 w 181"/>
                <a:gd name="T71" fmla="*/ 3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194">
                  <a:moveTo>
                    <a:pt x="122" y="34"/>
                  </a:moveTo>
                  <a:lnTo>
                    <a:pt x="118" y="34"/>
                  </a:lnTo>
                  <a:lnTo>
                    <a:pt x="114" y="34"/>
                  </a:lnTo>
                  <a:lnTo>
                    <a:pt x="109" y="34"/>
                  </a:lnTo>
                  <a:lnTo>
                    <a:pt x="105" y="34"/>
                  </a:lnTo>
                  <a:lnTo>
                    <a:pt x="97" y="38"/>
                  </a:lnTo>
                  <a:lnTo>
                    <a:pt x="93" y="38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55" y="46"/>
                  </a:lnTo>
                  <a:lnTo>
                    <a:pt x="46" y="46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7" y="46"/>
                  </a:lnTo>
                  <a:lnTo>
                    <a:pt x="13" y="42"/>
                  </a:lnTo>
                  <a:lnTo>
                    <a:pt x="0" y="34"/>
                  </a:lnTo>
                  <a:lnTo>
                    <a:pt x="13" y="29"/>
                  </a:lnTo>
                  <a:lnTo>
                    <a:pt x="25" y="25"/>
                  </a:lnTo>
                  <a:lnTo>
                    <a:pt x="38" y="25"/>
                  </a:lnTo>
                  <a:lnTo>
                    <a:pt x="50" y="21"/>
                  </a:lnTo>
                  <a:lnTo>
                    <a:pt x="55" y="21"/>
                  </a:lnTo>
                  <a:lnTo>
                    <a:pt x="63" y="21"/>
                  </a:lnTo>
                  <a:lnTo>
                    <a:pt x="76" y="17"/>
                  </a:lnTo>
                  <a:lnTo>
                    <a:pt x="93" y="17"/>
                  </a:lnTo>
                  <a:lnTo>
                    <a:pt x="105" y="13"/>
                  </a:lnTo>
                  <a:lnTo>
                    <a:pt x="118" y="13"/>
                  </a:lnTo>
                  <a:lnTo>
                    <a:pt x="122" y="8"/>
                  </a:lnTo>
                  <a:lnTo>
                    <a:pt x="126" y="4"/>
                  </a:lnTo>
                  <a:lnTo>
                    <a:pt x="131" y="4"/>
                  </a:lnTo>
                  <a:lnTo>
                    <a:pt x="135" y="0"/>
                  </a:lnTo>
                  <a:lnTo>
                    <a:pt x="139" y="4"/>
                  </a:lnTo>
                  <a:lnTo>
                    <a:pt x="147" y="4"/>
                  </a:lnTo>
                  <a:lnTo>
                    <a:pt x="152" y="8"/>
                  </a:lnTo>
                  <a:lnTo>
                    <a:pt x="164" y="17"/>
                  </a:lnTo>
                  <a:lnTo>
                    <a:pt x="173" y="21"/>
                  </a:lnTo>
                  <a:lnTo>
                    <a:pt x="177" y="25"/>
                  </a:lnTo>
                  <a:lnTo>
                    <a:pt x="181" y="29"/>
                  </a:lnTo>
                  <a:lnTo>
                    <a:pt x="181" y="34"/>
                  </a:lnTo>
                  <a:lnTo>
                    <a:pt x="181" y="38"/>
                  </a:lnTo>
                  <a:lnTo>
                    <a:pt x="181" y="38"/>
                  </a:lnTo>
                  <a:lnTo>
                    <a:pt x="177" y="42"/>
                  </a:lnTo>
                  <a:lnTo>
                    <a:pt x="173" y="46"/>
                  </a:lnTo>
                  <a:lnTo>
                    <a:pt x="168" y="46"/>
                  </a:lnTo>
                  <a:lnTo>
                    <a:pt x="168" y="55"/>
                  </a:lnTo>
                  <a:lnTo>
                    <a:pt x="164" y="59"/>
                  </a:lnTo>
                  <a:lnTo>
                    <a:pt x="164" y="67"/>
                  </a:lnTo>
                  <a:lnTo>
                    <a:pt x="160" y="80"/>
                  </a:lnTo>
                  <a:lnTo>
                    <a:pt x="160" y="93"/>
                  </a:lnTo>
                  <a:lnTo>
                    <a:pt x="156" y="105"/>
                  </a:lnTo>
                  <a:lnTo>
                    <a:pt x="152" y="135"/>
                  </a:lnTo>
                  <a:lnTo>
                    <a:pt x="147" y="156"/>
                  </a:lnTo>
                  <a:lnTo>
                    <a:pt x="143" y="177"/>
                  </a:lnTo>
                  <a:lnTo>
                    <a:pt x="143" y="194"/>
                  </a:lnTo>
                  <a:lnTo>
                    <a:pt x="114" y="194"/>
                  </a:lnTo>
                  <a:lnTo>
                    <a:pt x="114" y="177"/>
                  </a:lnTo>
                  <a:lnTo>
                    <a:pt x="118" y="156"/>
                  </a:lnTo>
                  <a:lnTo>
                    <a:pt x="118" y="143"/>
                  </a:lnTo>
                  <a:lnTo>
                    <a:pt x="122" y="131"/>
                  </a:lnTo>
                  <a:lnTo>
                    <a:pt x="122" y="114"/>
                  </a:lnTo>
                  <a:lnTo>
                    <a:pt x="126" y="97"/>
                  </a:lnTo>
                  <a:lnTo>
                    <a:pt x="126" y="76"/>
                  </a:lnTo>
                  <a:lnTo>
                    <a:pt x="126" y="63"/>
                  </a:lnTo>
                  <a:lnTo>
                    <a:pt x="131" y="55"/>
                  </a:lnTo>
                  <a:lnTo>
                    <a:pt x="131" y="46"/>
                  </a:lnTo>
                  <a:lnTo>
                    <a:pt x="131" y="42"/>
                  </a:lnTo>
                  <a:lnTo>
                    <a:pt x="126" y="38"/>
                  </a:lnTo>
                  <a:lnTo>
                    <a:pt x="126" y="34"/>
                  </a:lnTo>
                  <a:lnTo>
                    <a:pt x="122" y="34"/>
                  </a:lnTo>
                  <a:lnTo>
                    <a:pt x="122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6">
              <a:extLst>
                <a:ext uri="{FF2B5EF4-FFF2-40B4-BE49-F238E27FC236}">
                  <a16:creationId xmlns:a16="http://schemas.microsoft.com/office/drawing/2014/main" id="{2AF362B3-BE81-4B81-9464-53FC69EB7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392" y="11099575"/>
              <a:ext cx="814764" cy="214441"/>
            </a:xfrm>
            <a:custGeom>
              <a:avLst/>
              <a:gdLst>
                <a:gd name="T0" fmla="*/ 50 w 122"/>
                <a:gd name="T1" fmla="*/ 4 h 33"/>
                <a:gd name="T2" fmla="*/ 63 w 122"/>
                <a:gd name="T3" fmla="*/ 4 h 33"/>
                <a:gd name="T4" fmla="*/ 76 w 122"/>
                <a:gd name="T5" fmla="*/ 0 h 33"/>
                <a:gd name="T6" fmla="*/ 84 w 122"/>
                <a:gd name="T7" fmla="*/ 0 h 33"/>
                <a:gd name="T8" fmla="*/ 93 w 122"/>
                <a:gd name="T9" fmla="*/ 0 h 33"/>
                <a:gd name="T10" fmla="*/ 93 w 122"/>
                <a:gd name="T11" fmla="*/ 0 h 33"/>
                <a:gd name="T12" fmla="*/ 101 w 122"/>
                <a:gd name="T13" fmla="*/ 0 h 33"/>
                <a:gd name="T14" fmla="*/ 109 w 122"/>
                <a:gd name="T15" fmla="*/ 0 h 33"/>
                <a:gd name="T16" fmla="*/ 114 w 122"/>
                <a:gd name="T17" fmla="*/ 4 h 33"/>
                <a:gd name="T18" fmla="*/ 118 w 122"/>
                <a:gd name="T19" fmla="*/ 4 h 33"/>
                <a:gd name="T20" fmla="*/ 122 w 122"/>
                <a:gd name="T21" fmla="*/ 8 h 33"/>
                <a:gd name="T22" fmla="*/ 122 w 122"/>
                <a:gd name="T23" fmla="*/ 12 h 33"/>
                <a:gd name="T24" fmla="*/ 122 w 122"/>
                <a:gd name="T25" fmla="*/ 16 h 33"/>
                <a:gd name="T26" fmla="*/ 122 w 122"/>
                <a:gd name="T27" fmla="*/ 16 h 33"/>
                <a:gd name="T28" fmla="*/ 114 w 122"/>
                <a:gd name="T29" fmla="*/ 21 h 33"/>
                <a:gd name="T30" fmla="*/ 109 w 122"/>
                <a:gd name="T31" fmla="*/ 21 h 33"/>
                <a:gd name="T32" fmla="*/ 101 w 122"/>
                <a:gd name="T33" fmla="*/ 25 h 33"/>
                <a:gd name="T34" fmla="*/ 88 w 122"/>
                <a:gd name="T35" fmla="*/ 25 h 33"/>
                <a:gd name="T36" fmla="*/ 72 w 122"/>
                <a:gd name="T37" fmla="*/ 29 h 33"/>
                <a:gd name="T38" fmla="*/ 55 w 122"/>
                <a:gd name="T39" fmla="*/ 29 h 33"/>
                <a:gd name="T40" fmla="*/ 42 w 122"/>
                <a:gd name="T41" fmla="*/ 33 h 33"/>
                <a:gd name="T42" fmla="*/ 34 w 122"/>
                <a:gd name="T43" fmla="*/ 33 h 33"/>
                <a:gd name="T44" fmla="*/ 29 w 122"/>
                <a:gd name="T45" fmla="*/ 33 h 33"/>
                <a:gd name="T46" fmla="*/ 25 w 122"/>
                <a:gd name="T47" fmla="*/ 33 h 33"/>
                <a:gd name="T48" fmla="*/ 17 w 122"/>
                <a:gd name="T49" fmla="*/ 29 h 33"/>
                <a:gd name="T50" fmla="*/ 13 w 122"/>
                <a:gd name="T51" fmla="*/ 25 h 33"/>
                <a:gd name="T52" fmla="*/ 0 w 122"/>
                <a:gd name="T53" fmla="*/ 16 h 33"/>
                <a:gd name="T54" fmla="*/ 13 w 122"/>
                <a:gd name="T55" fmla="*/ 12 h 33"/>
                <a:gd name="T56" fmla="*/ 25 w 122"/>
                <a:gd name="T57" fmla="*/ 12 h 33"/>
                <a:gd name="T58" fmla="*/ 38 w 122"/>
                <a:gd name="T59" fmla="*/ 8 h 33"/>
                <a:gd name="T60" fmla="*/ 50 w 122"/>
                <a:gd name="T61" fmla="*/ 4 h 33"/>
                <a:gd name="T62" fmla="*/ 50 w 122"/>
                <a:gd name="T6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" h="33">
                  <a:moveTo>
                    <a:pt x="50" y="4"/>
                  </a:moveTo>
                  <a:lnTo>
                    <a:pt x="63" y="4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22" y="12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14" y="21"/>
                  </a:lnTo>
                  <a:lnTo>
                    <a:pt x="109" y="21"/>
                  </a:lnTo>
                  <a:lnTo>
                    <a:pt x="101" y="25"/>
                  </a:lnTo>
                  <a:lnTo>
                    <a:pt x="88" y="25"/>
                  </a:lnTo>
                  <a:lnTo>
                    <a:pt x="72" y="29"/>
                  </a:lnTo>
                  <a:lnTo>
                    <a:pt x="55" y="29"/>
                  </a:lnTo>
                  <a:lnTo>
                    <a:pt x="42" y="33"/>
                  </a:lnTo>
                  <a:lnTo>
                    <a:pt x="34" y="33"/>
                  </a:lnTo>
                  <a:lnTo>
                    <a:pt x="29" y="33"/>
                  </a:lnTo>
                  <a:lnTo>
                    <a:pt x="25" y="33"/>
                  </a:lnTo>
                  <a:lnTo>
                    <a:pt x="17" y="29"/>
                  </a:lnTo>
                  <a:lnTo>
                    <a:pt x="13" y="25"/>
                  </a:lnTo>
                  <a:lnTo>
                    <a:pt x="0" y="16"/>
                  </a:lnTo>
                  <a:lnTo>
                    <a:pt x="13" y="12"/>
                  </a:lnTo>
                  <a:lnTo>
                    <a:pt x="25" y="12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5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7">
              <a:extLst>
                <a:ext uri="{FF2B5EF4-FFF2-40B4-BE49-F238E27FC236}">
                  <a16:creationId xmlns:a16="http://schemas.microsoft.com/office/drawing/2014/main" id="{C6E4A8B2-F6FA-4F68-A591-F139308BB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143" y="11586935"/>
              <a:ext cx="1208791" cy="279423"/>
            </a:xfrm>
            <a:custGeom>
              <a:avLst/>
              <a:gdLst>
                <a:gd name="T0" fmla="*/ 181 w 181"/>
                <a:gd name="T1" fmla="*/ 13 h 43"/>
                <a:gd name="T2" fmla="*/ 181 w 181"/>
                <a:gd name="T3" fmla="*/ 17 h 43"/>
                <a:gd name="T4" fmla="*/ 181 w 181"/>
                <a:gd name="T5" fmla="*/ 22 h 43"/>
                <a:gd name="T6" fmla="*/ 181 w 181"/>
                <a:gd name="T7" fmla="*/ 22 h 43"/>
                <a:gd name="T8" fmla="*/ 181 w 181"/>
                <a:gd name="T9" fmla="*/ 26 h 43"/>
                <a:gd name="T10" fmla="*/ 181 w 181"/>
                <a:gd name="T11" fmla="*/ 26 h 43"/>
                <a:gd name="T12" fmla="*/ 177 w 181"/>
                <a:gd name="T13" fmla="*/ 30 h 43"/>
                <a:gd name="T14" fmla="*/ 173 w 181"/>
                <a:gd name="T15" fmla="*/ 30 h 43"/>
                <a:gd name="T16" fmla="*/ 168 w 181"/>
                <a:gd name="T17" fmla="*/ 30 h 43"/>
                <a:gd name="T18" fmla="*/ 160 w 181"/>
                <a:gd name="T19" fmla="*/ 30 h 43"/>
                <a:gd name="T20" fmla="*/ 156 w 181"/>
                <a:gd name="T21" fmla="*/ 30 h 43"/>
                <a:gd name="T22" fmla="*/ 147 w 181"/>
                <a:gd name="T23" fmla="*/ 34 h 43"/>
                <a:gd name="T24" fmla="*/ 135 w 181"/>
                <a:gd name="T25" fmla="*/ 34 h 43"/>
                <a:gd name="T26" fmla="*/ 118 w 181"/>
                <a:gd name="T27" fmla="*/ 34 h 43"/>
                <a:gd name="T28" fmla="*/ 97 w 181"/>
                <a:gd name="T29" fmla="*/ 34 h 43"/>
                <a:gd name="T30" fmla="*/ 80 w 181"/>
                <a:gd name="T31" fmla="*/ 38 h 43"/>
                <a:gd name="T32" fmla="*/ 67 w 181"/>
                <a:gd name="T33" fmla="*/ 38 h 43"/>
                <a:gd name="T34" fmla="*/ 55 w 181"/>
                <a:gd name="T35" fmla="*/ 43 h 43"/>
                <a:gd name="T36" fmla="*/ 42 w 181"/>
                <a:gd name="T37" fmla="*/ 43 h 43"/>
                <a:gd name="T38" fmla="*/ 38 w 181"/>
                <a:gd name="T39" fmla="*/ 43 h 43"/>
                <a:gd name="T40" fmla="*/ 34 w 181"/>
                <a:gd name="T41" fmla="*/ 43 h 43"/>
                <a:gd name="T42" fmla="*/ 29 w 181"/>
                <a:gd name="T43" fmla="*/ 43 h 43"/>
                <a:gd name="T44" fmla="*/ 25 w 181"/>
                <a:gd name="T45" fmla="*/ 43 h 43"/>
                <a:gd name="T46" fmla="*/ 17 w 181"/>
                <a:gd name="T47" fmla="*/ 38 h 43"/>
                <a:gd name="T48" fmla="*/ 12 w 181"/>
                <a:gd name="T49" fmla="*/ 34 h 43"/>
                <a:gd name="T50" fmla="*/ 8 w 181"/>
                <a:gd name="T51" fmla="*/ 34 h 43"/>
                <a:gd name="T52" fmla="*/ 4 w 181"/>
                <a:gd name="T53" fmla="*/ 26 h 43"/>
                <a:gd name="T54" fmla="*/ 0 w 181"/>
                <a:gd name="T55" fmla="*/ 22 h 43"/>
                <a:gd name="T56" fmla="*/ 34 w 181"/>
                <a:gd name="T57" fmla="*/ 17 h 43"/>
                <a:gd name="T58" fmla="*/ 63 w 181"/>
                <a:gd name="T59" fmla="*/ 13 h 43"/>
                <a:gd name="T60" fmla="*/ 76 w 181"/>
                <a:gd name="T61" fmla="*/ 13 h 43"/>
                <a:gd name="T62" fmla="*/ 93 w 181"/>
                <a:gd name="T63" fmla="*/ 9 h 43"/>
                <a:gd name="T64" fmla="*/ 109 w 181"/>
                <a:gd name="T65" fmla="*/ 9 h 43"/>
                <a:gd name="T66" fmla="*/ 126 w 181"/>
                <a:gd name="T67" fmla="*/ 5 h 43"/>
                <a:gd name="T68" fmla="*/ 139 w 181"/>
                <a:gd name="T69" fmla="*/ 5 h 43"/>
                <a:gd name="T70" fmla="*/ 143 w 181"/>
                <a:gd name="T71" fmla="*/ 0 h 43"/>
                <a:gd name="T72" fmla="*/ 152 w 181"/>
                <a:gd name="T73" fmla="*/ 0 h 43"/>
                <a:gd name="T74" fmla="*/ 156 w 181"/>
                <a:gd name="T75" fmla="*/ 0 h 43"/>
                <a:gd name="T76" fmla="*/ 164 w 181"/>
                <a:gd name="T77" fmla="*/ 0 h 43"/>
                <a:gd name="T78" fmla="*/ 168 w 181"/>
                <a:gd name="T79" fmla="*/ 0 h 43"/>
                <a:gd name="T80" fmla="*/ 173 w 181"/>
                <a:gd name="T81" fmla="*/ 5 h 43"/>
                <a:gd name="T82" fmla="*/ 181 w 181"/>
                <a:gd name="T83" fmla="*/ 13 h 43"/>
                <a:gd name="T84" fmla="*/ 181 w 181"/>
                <a:gd name="T85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1" h="43">
                  <a:moveTo>
                    <a:pt x="181" y="13"/>
                  </a:moveTo>
                  <a:lnTo>
                    <a:pt x="181" y="17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6"/>
                  </a:lnTo>
                  <a:lnTo>
                    <a:pt x="181" y="26"/>
                  </a:lnTo>
                  <a:lnTo>
                    <a:pt x="177" y="30"/>
                  </a:lnTo>
                  <a:lnTo>
                    <a:pt x="173" y="30"/>
                  </a:lnTo>
                  <a:lnTo>
                    <a:pt x="168" y="30"/>
                  </a:lnTo>
                  <a:lnTo>
                    <a:pt x="160" y="30"/>
                  </a:lnTo>
                  <a:lnTo>
                    <a:pt x="156" y="30"/>
                  </a:lnTo>
                  <a:lnTo>
                    <a:pt x="147" y="34"/>
                  </a:lnTo>
                  <a:lnTo>
                    <a:pt x="135" y="34"/>
                  </a:lnTo>
                  <a:lnTo>
                    <a:pt x="118" y="34"/>
                  </a:lnTo>
                  <a:lnTo>
                    <a:pt x="97" y="34"/>
                  </a:lnTo>
                  <a:lnTo>
                    <a:pt x="80" y="38"/>
                  </a:lnTo>
                  <a:lnTo>
                    <a:pt x="67" y="38"/>
                  </a:lnTo>
                  <a:lnTo>
                    <a:pt x="55" y="43"/>
                  </a:lnTo>
                  <a:lnTo>
                    <a:pt x="42" y="43"/>
                  </a:lnTo>
                  <a:lnTo>
                    <a:pt x="38" y="43"/>
                  </a:lnTo>
                  <a:lnTo>
                    <a:pt x="34" y="43"/>
                  </a:lnTo>
                  <a:lnTo>
                    <a:pt x="29" y="43"/>
                  </a:lnTo>
                  <a:lnTo>
                    <a:pt x="25" y="43"/>
                  </a:lnTo>
                  <a:lnTo>
                    <a:pt x="17" y="38"/>
                  </a:lnTo>
                  <a:lnTo>
                    <a:pt x="12" y="34"/>
                  </a:lnTo>
                  <a:lnTo>
                    <a:pt x="8" y="34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34" y="17"/>
                  </a:lnTo>
                  <a:lnTo>
                    <a:pt x="63" y="13"/>
                  </a:lnTo>
                  <a:lnTo>
                    <a:pt x="76" y="13"/>
                  </a:lnTo>
                  <a:lnTo>
                    <a:pt x="93" y="9"/>
                  </a:lnTo>
                  <a:lnTo>
                    <a:pt x="109" y="9"/>
                  </a:lnTo>
                  <a:lnTo>
                    <a:pt x="126" y="5"/>
                  </a:lnTo>
                  <a:lnTo>
                    <a:pt x="139" y="5"/>
                  </a:lnTo>
                  <a:lnTo>
                    <a:pt x="143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3" y="5"/>
                  </a:lnTo>
                  <a:lnTo>
                    <a:pt x="181" y="13"/>
                  </a:lnTo>
                  <a:lnTo>
                    <a:pt x="181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8">
              <a:extLst>
                <a:ext uri="{FF2B5EF4-FFF2-40B4-BE49-F238E27FC236}">
                  <a16:creationId xmlns:a16="http://schemas.microsoft.com/office/drawing/2014/main" id="{1C7EE913-4922-4343-83A2-1E8AA18B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872" y="9975392"/>
              <a:ext cx="474168" cy="2163888"/>
            </a:xfrm>
            <a:custGeom>
              <a:avLst/>
              <a:gdLst>
                <a:gd name="T0" fmla="*/ 59 w 71"/>
                <a:gd name="T1" fmla="*/ 312 h 333"/>
                <a:gd name="T2" fmla="*/ 55 w 71"/>
                <a:gd name="T3" fmla="*/ 320 h 333"/>
                <a:gd name="T4" fmla="*/ 46 w 71"/>
                <a:gd name="T5" fmla="*/ 329 h 333"/>
                <a:gd name="T6" fmla="*/ 38 w 71"/>
                <a:gd name="T7" fmla="*/ 333 h 333"/>
                <a:gd name="T8" fmla="*/ 29 w 71"/>
                <a:gd name="T9" fmla="*/ 329 h 333"/>
                <a:gd name="T10" fmla="*/ 29 w 71"/>
                <a:gd name="T11" fmla="*/ 320 h 333"/>
                <a:gd name="T12" fmla="*/ 21 w 71"/>
                <a:gd name="T13" fmla="*/ 307 h 333"/>
                <a:gd name="T14" fmla="*/ 12 w 71"/>
                <a:gd name="T15" fmla="*/ 295 h 333"/>
                <a:gd name="T16" fmla="*/ 4 w 71"/>
                <a:gd name="T17" fmla="*/ 282 h 333"/>
                <a:gd name="T18" fmla="*/ 0 w 71"/>
                <a:gd name="T19" fmla="*/ 274 h 333"/>
                <a:gd name="T20" fmla="*/ 8 w 71"/>
                <a:gd name="T21" fmla="*/ 274 h 333"/>
                <a:gd name="T22" fmla="*/ 17 w 71"/>
                <a:gd name="T23" fmla="*/ 274 h 333"/>
                <a:gd name="T24" fmla="*/ 29 w 71"/>
                <a:gd name="T25" fmla="*/ 278 h 333"/>
                <a:gd name="T26" fmla="*/ 33 w 71"/>
                <a:gd name="T27" fmla="*/ 278 h 333"/>
                <a:gd name="T28" fmla="*/ 38 w 71"/>
                <a:gd name="T29" fmla="*/ 274 h 333"/>
                <a:gd name="T30" fmla="*/ 38 w 71"/>
                <a:gd name="T31" fmla="*/ 261 h 333"/>
                <a:gd name="T32" fmla="*/ 38 w 71"/>
                <a:gd name="T33" fmla="*/ 236 h 333"/>
                <a:gd name="T34" fmla="*/ 38 w 71"/>
                <a:gd name="T35" fmla="*/ 202 h 333"/>
                <a:gd name="T36" fmla="*/ 38 w 71"/>
                <a:gd name="T37" fmla="*/ 135 h 333"/>
                <a:gd name="T38" fmla="*/ 38 w 71"/>
                <a:gd name="T39" fmla="*/ 76 h 333"/>
                <a:gd name="T40" fmla="*/ 38 w 71"/>
                <a:gd name="T41" fmla="*/ 50 h 333"/>
                <a:gd name="T42" fmla="*/ 38 w 71"/>
                <a:gd name="T43" fmla="*/ 34 h 333"/>
                <a:gd name="T44" fmla="*/ 38 w 71"/>
                <a:gd name="T45" fmla="*/ 21 h 333"/>
                <a:gd name="T46" fmla="*/ 33 w 71"/>
                <a:gd name="T47" fmla="*/ 17 h 333"/>
                <a:gd name="T48" fmla="*/ 29 w 71"/>
                <a:gd name="T49" fmla="*/ 12 h 333"/>
                <a:gd name="T50" fmla="*/ 33 w 71"/>
                <a:gd name="T51" fmla="*/ 4 h 333"/>
                <a:gd name="T52" fmla="*/ 42 w 71"/>
                <a:gd name="T53" fmla="*/ 0 h 333"/>
                <a:gd name="T54" fmla="*/ 55 w 71"/>
                <a:gd name="T55" fmla="*/ 4 h 333"/>
                <a:gd name="T56" fmla="*/ 63 w 71"/>
                <a:gd name="T57" fmla="*/ 8 h 333"/>
                <a:gd name="T58" fmla="*/ 71 w 71"/>
                <a:gd name="T59" fmla="*/ 12 h 333"/>
                <a:gd name="T60" fmla="*/ 71 w 71"/>
                <a:gd name="T61" fmla="*/ 21 h 333"/>
                <a:gd name="T62" fmla="*/ 71 w 71"/>
                <a:gd name="T63" fmla="*/ 29 h 333"/>
                <a:gd name="T64" fmla="*/ 67 w 71"/>
                <a:gd name="T65" fmla="*/ 34 h 333"/>
                <a:gd name="T66" fmla="*/ 67 w 71"/>
                <a:gd name="T67" fmla="*/ 55 h 333"/>
                <a:gd name="T68" fmla="*/ 67 w 71"/>
                <a:gd name="T69" fmla="*/ 84 h 333"/>
                <a:gd name="T70" fmla="*/ 63 w 71"/>
                <a:gd name="T71" fmla="*/ 109 h 333"/>
                <a:gd name="T72" fmla="*/ 63 w 71"/>
                <a:gd name="T73" fmla="*/ 139 h 333"/>
                <a:gd name="T74" fmla="*/ 63 w 71"/>
                <a:gd name="T75" fmla="*/ 177 h 333"/>
                <a:gd name="T76" fmla="*/ 63 w 71"/>
                <a:gd name="T77" fmla="*/ 215 h 333"/>
                <a:gd name="T78" fmla="*/ 63 w 71"/>
                <a:gd name="T79" fmla="*/ 248 h 333"/>
                <a:gd name="T80" fmla="*/ 63 w 71"/>
                <a:gd name="T81" fmla="*/ 274 h 333"/>
                <a:gd name="T82" fmla="*/ 63 w 71"/>
                <a:gd name="T83" fmla="*/ 291 h 333"/>
                <a:gd name="T84" fmla="*/ 63 w 71"/>
                <a:gd name="T85" fmla="*/ 295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" h="333">
                  <a:moveTo>
                    <a:pt x="63" y="295"/>
                  </a:moveTo>
                  <a:lnTo>
                    <a:pt x="59" y="312"/>
                  </a:lnTo>
                  <a:lnTo>
                    <a:pt x="55" y="316"/>
                  </a:lnTo>
                  <a:lnTo>
                    <a:pt x="55" y="320"/>
                  </a:lnTo>
                  <a:lnTo>
                    <a:pt x="50" y="324"/>
                  </a:lnTo>
                  <a:lnTo>
                    <a:pt x="46" y="329"/>
                  </a:lnTo>
                  <a:lnTo>
                    <a:pt x="42" y="329"/>
                  </a:lnTo>
                  <a:lnTo>
                    <a:pt x="38" y="333"/>
                  </a:lnTo>
                  <a:lnTo>
                    <a:pt x="33" y="329"/>
                  </a:lnTo>
                  <a:lnTo>
                    <a:pt x="29" y="329"/>
                  </a:lnTo>
                  <a:lnTo>
                    <a:pt x="29" y="324"/>
                  </a:lnTo>
                  <a:lnTo>
                    <a:pt x="29" y="320"/>
                  </a:lnTo>
                  <a:lnTo>
                    <a:pt x="25" y="316"/>
                  </a:lnTo>
                  <a:lnTo>
                    <a:pt x="21" y="307"/>
                  </a:lnTo>
                  <a:lnTo>
                    <a:pt x="17" y="299"/>
                  </a:lnTo>
                  <a:lnTo>
                    <a:pt x="12" y="295"/>
                  </a:lnTo>
                  <a:lnTo>
                    <a:pt x="4" y="286"/>
                  </a:lnTo>
                  <a:lnTo>
                    <a:pt x="4" y="282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4" y="274"/>
                  </a:lnTo>
                  <a:lnTo>
                    <a:pt x="8" y="274"/>
                  </a:lnTo>
                  <a:lnTo>
                    <a:pt x="12" y="274"/>
                  </a:lnTo>
                  <a:lnTo>
                    <a:pt x="17" y="274"/>
                  </a:lnTo>
                  <a:lnTo>
                    <a:pt x="25" y="278"/>
                  </a:lnTo>
                  <a:lnTo>
                    <a:pt x="29" y="278"/>
                  </a:lnTo>
                  <a:lnTo>
                    <a:pt x="33" y="278"/>
                  </a:lnTo>
                  <a:lnTo>
                    <a:pt x="33" y="278"/>
                  </a:lnTo>
                  <a:lnTo>
                    <a:pt x="33" y="278"/>
                  </a:lnTo>
                  <a:lnTo>
                    <a:pt x="38" y="274"/>
                  </a:lnTo>
                  <a:lnTo>
                    <a:pt x="38" y="270"/>
                  </a:lnTo>
                  <a:lnTo>
                    <a:pt x="38" y="261"/>
                  </a:lnTo>
                  <a:lnTo>
                    <a:pt x="38" y="248"/>
                  </a:lnTo>
                  <a:lnTo>
                    <a:pt x="38" y="236"/>
                  </a:lnTo>
                  <a:lnTo>
                    <a:pt x="38" y="223"/>
                  </a:lnTo>
                  <a:lnTo>
                    <a:pt x="38" y="202"/>
                  </a:lnTo>
                  <a:lnTo>
                    <a:pt x="38" y="168"/>
                  </a:lnTo>
                  <a:lnTo>
                    <a:pt x="38" y="135"/>
                  </a:lnTo>
                  <a:lnTo>
                    <a:pt x="38" y="105"/>
                  </a:lnTo>
                  <a:lnTo>
                    <a:pt x="38" y="76"/>
                  </a:lnTo>
                  <a:lnTo>
                    <a:pt x="38" y="63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38" y="34"/>
                  </a:lnTo>
                  <a:lnTo>
                    <a:pt x="38" y="29"/>
                  </a:lnTo>
                  <a:lnTo>
                    <a:pt x="38" y="21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1" y="17"/>
                  </a:lnTo>
                  <a:lnTo>
                    <a:pt x="71" y="21"/>
                  </a:lnTo>
                  <a:lnTo>
                    <a:pt x="71" y="25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7" y="34"/>
                  </a:lnTo>
                  <a:lnTo>
                    <a:pt x="67" y="42"/>
                  </a:lnTo>
                  <a:lnTo>
                    <a:pt x="67" y="55"/>
                  </a:lnTo>
                  <a:lnTo>
                    <a:pt x="67" y="76"/>
                  </a:lnTo>
                  <a:lnTo>
                    <a:pt x="67" y="84"/>
                  </a:lnTo>
                  <a:lnTo>
                    <a:pt x="67" y="97"/>
                  </a:lnTo>
                  <a:lnTo>
                    <a:pt x="63" y="109"/>
                  </a:lnTo>
                  <a:lnTo>
                    <a:pt x="63" y="126"/>
                  </a:lnTo>
                  <a:lnTo>
                    <a:pt x="63" y="139"/>
                  </a:lnTo>
                  <a:lnTo>
                    <a:pt x="63" y="160"/>
                  </a:lnTo>
                  <a:lnTo>
                    <a:pt x="63" y="177"/>
                  </a:lnTo>
                  <a:lnTo>
                    <a:pt x="63" y="198"/>
                  </a:lnTo>
                  <a:lnTo>
                    <a:pt x="63" y="215"/>
                  </a:lnTo>
                  <a:lnTo>
                    <a:pt x="63" y="236"/>
                  </a:lnTo>
                  <a:lnTo>
                    <a:pt x="63" y="248"/>
                  </a:lnTo>
                  <a:lnTo>
                    <a:pt x="63" y="265"/>
                  </a:lnTo>
                  <a:lnTo>
                    <a:pt x="63" y="274"/>
                  </a:lnTo>
                  <a:lnTo>
                    <a:pt x="63" y="282"/>
                  </a:lnTo>
                  <a:lnTo>
                    <a:pt x="63" y="291"/>
                  </a:lnTo>
                  <a:lnTo>
                    <a:pt x="63" y="295"/>
                  </a:lnTo>
                  <a:lnTo>
                    <a:pt x="63" y="29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9">
              <a:extLst>
                <a:ext uri="{FF2B5EF4-FFF2-40B4-BE49-F238E27FC236}">
                  <a16:creationId xmlns:a16="http://schemas.microsoft.com/office/drawing/2014/main" id="{441FC751-A540-4B0E-9875-3AC9ECF8E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520" y="10605715"/>
              <a:ext cx="874872" cy="298915"/>
            </a:xfrm>
            <a:custGeom>
              <a:avLst/>
              <a:gdLst>
                <a:gd name="T0" fmla="*/ 0 w 131"/>
                <a:gd name="T1" fmla="*/ 25 h 46"/>
                <a:gd name="T2" fmla="*/ 26 w 131"/>
                <a:gd name="T3" fmla="*/ 21 h 46"/>
                <a:gd name="T4" fmla="*/ 47 w 131"/>
                <a:gd name="T5" fmla="*/ 12 h 46"/>
                <a:gd name="T6" fmla="*/ 68 w 131"/>
                <a:gd name="T7" fmla="*/ 8 h 46"/>
                <a:gd name="T8" fmla="*/ 85 w 131"/>
                <a:gd name="T9" fmla="*/ 4 h 46"/>
                <a:gd name="T10" fmla="*/ 97 w 131"/>
                <a:gd name="T11" fmla="*/ 0 h 46"/>
                <a:gd name="T12" fmla="*/ 106 w 131"/>
                <a:gd name="T13" fmla="*/ 0 h 46"/>
                <a:gd name="T14" fmla="*/ 114 w 131"/>
                <a:gd name="T15" fmla="*/ 0 h 46"/>
                <a:gd name="T16" fmla="*/ 118 w 131"/>
                <a:gd name="T17" fmla="*/ 0 h 46"/>
                <a:gd name="T18" fmla="*/ 122 w 131"/>
                <a:gd name="T19" fmla="*/ 4 h 46"/>
                <a:gd name="T20" fmla="*/ 127 w 131"/>
                <a:gd name="T21" fmla="*/ 4 h 46"/>
                <a:gd name="T22" fmla="*/ 131 w 131"/>
                <a:gd name="T23" fmla="*/ 8 h 46"/>
                <a:gd name="T24" fmla="*/ 131 w 131"/>
                <a:gd name="T25" fmla="*/ 12 h 46"/>
                <a:gd name="T26" fmla="*/ 131 w 131"/>
                <a:gd name="T27" fmla="*/ 12 h 46"/>
                <a:gd name="T28" fmla="*/ 127 w 131"/>
                <a:gd name="T29" fmla="*/ 17 h 46"/>
                <a:gd name="T30" fmla="*/ 127 w 131"/>
                <a:gd name="T31" fmla="*/ 17 h 46"/>
                <a:gd name="T32" fmla="*/ 118 w 131"/>
                <a:gd name="T33" fmla="*/ 21 h 46"/>
                <a:gd name="T34" fmla="*/ 114 w 131"/>
                <a:gd name="T35" fmla="*/ 21 h 46"/>
                <a:gd name="T36" fmla="*/ 106 w 131"/>
                <a:gd name="T37" fmla="*/ 25 h 46"/>
                <a:gd name="T38" fmla="*/ 97 w 131"/>
                <a:gd name="T39" fmla="*/ 29 h 46"/>
                <a:gd name="T40" fmla="*/ 85 w 131"/>
                <a:gd name="T41" fmla="*/ 29 h 46"/>
                <a:gd name="T42" fmla="*/ 72 w 131"/>
                <a:gd name="T43" fmla="*/ 33 h 46"/>
                <a:gd name="T44" fmla="*/ 63 w 131"/>
                <a:gd name="T45" fmla="*/ 38 h 46"/>
                <a:gd name="T46" fmla="*/ 55 w 131"/>
                <a:gd name="T47" fmla="*/ 38 h 46"/>
                <a:gd name="T48" fmla="*/ 47 w 131"/>
                <a:gd name="T49" fmla="*/ 42 h 46"/>
                <a:gd name="T50" fmla="*/ 42 w 131"/>
                <a:gd name="T51" fmla="*/ 42 h 46"/>
                <a:gd name="T52" fmla="*/ 38 w 131"/>
                <a:gd name="T53" fmla="*/ 46 h 46"/>
                <a:gd name="T54" fmla="*/ 34 w 131"/>
                <a:gd name="T55" fmla="*/ 46 h 46"/>
                <a:gd name="T56" fmla="*/ 30 w 131"/>
                <a:gd name="T57" fmla="*/ 46 h 46"/>
                <a:gd name="T58" fmla="*/ 30 w 131"/>
                <a:gd name="T59" fmla="*/ 46 h 46"/>
                <a:gd name="T60" fmla="*/ 26 w 131"/>
                <a:gd name="T61" fmla="*/ 42 h 46"/>
                <a:gd name="T62" fmla="*/ 21 w 131"/>
                <a:gd name="T63" fmla="*/ 42 h 46"/>
                <a:gd name="T64" fmla="*/ 13 w 131"/>
                <a:gd name="T65" fmla="*/ 38 h 46"/>
                <a:gd name="T66" fmla="*/ 9 w 131"/>
                <a:gd name="T67" fmla="*/ 38 h 46"/>
                <a:gd name="T68" fmla="*/ 4 w 131"/>
                <a:gd name="T69" fmla="*/ 33 h 46"/>
                <a:gd name="T70" fmla="*/ 0 w 131"/>
                <a:gd name="T71" fmla="*/ 29 h 46"/>
                <a:gd name="T72" fmla="*/ 0 w 131"/>
                <a:gd name="T73" fmla="*/ 25 h 46"/>
                <a:gd name="T74" fmla="*/ 0 w 131"/>
                <a:gd name="T75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1" h="46">
                  <a:moveTo>
                    <a:pt x="0" y="25"/>
                  </a:moveTo>
                  <a:lnTo>
                    <a:pt x="26" y="21"/>
                  </a:lnTo>
                  <a:lnTo>
                    <a:pt x="47" y="12"/>
                  </a:lnTo>
                  <a:lnTo>
                    <a:pt x="68" y="8"/>
                  </a:lnTo>
                  <a:lnTo>
                    <a:pt x="85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2" y="4"/>
                  </a:lnTo>
                  <a:lnTo>
                    <a:pt x="127" y="4"/>
                  </a:lnTo>
                  <a:lnTo>
                    <a:pt x="131" y="8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18" y="21"/>
                  </a:lnTo>
                  <a:lnTo>
                    <a:pt x="114" y="21"/>
                  </a:lnTo>
                  <a:lnTo>
                    <a:pt x="106" y="25"/>
                  </a:lnTo>
                  <a:lnTo>
                    <a:pt x="97" y="29"/>
                  </a:lnTo>
                  <a:lnTo>
                    <a:pt x="85" y="29"/>
                  </a:lnTo>
                  <a:lnTo>
                    <a:pt x="72" y="33"/>
                  </a:lnTo>
                  <a:lnTo>
                    <a:pt x="63" y="38"/>
                  </a:lnTo>
                  <a:lnTo>
                    <a:pt x="55" y="38"/>
                  </a:lnTo>
                  <a:lnTo>
                    <a:pt x="47" y="42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13" y="38"/>
                  </a:lnTo>
                  <a:lnTo>
                    <a:pt x="9" y="38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0">
              <a:extLst>
                <a:ext uri="{FF2B5EF4-FFF2-40B4-BE49-F238E27FC236}">
                  <a16:creationId xmlns:a16="http://schemas.microsoft.com/office/drawing/2014/main" id="{683AD063-8AB4-4528-95CB-4E38314C8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848" y="10989104"/>
              <a:ext cx="955012" cy="682309"/>
            </a:xfrm>
            <a:custGeom>
              <a:avLst/>
              <a:gdLst>
                <a:gd name="T0" fmla="*/ 92 w 143"/>
                <a:gd name="T1" fmla="*/ 55 h 105"/>
                <a:gd name="T2" fmla="*/ 76 w 143"/>
                <a:gd name="T3" fmla="*/ 67 h 105"/>
                <a:gd name="T4" fmla="*/ 67 w 143"/>
                <a:gd name="T5" fmla="*/ 76 h 105"/>
                <a:gd name="T6" fmla="*/ 55 w 143"/>
                <a:gd name="T7" fmla="*/ 84 h 105"/>
                <a:gd name="T8" fmla="*/ 46 w 143"/>
                <a:gd name="T9" fmla="*/ 92 h 105"/>
                <a:gd name="T10" fmla="*/ 38 w 143"/>
                <a:gd name="T11" fmla="*/ 97 h 105"/>
                <a:gd name="T12" fmla="*/ 33 w 143"/>
                <a:gd name="T13" fmla="*/ 101 h 105"/>
                <a:gd name="T14" fmla="*/ 29 w 143"/>
                <a:gd name="T15" fmla="*/ 105 h 105"/>
                <a:gd name="T16" fmla="*/ 29 w 143"/>
                <a:gd name="T17" fmla="*/ 105 h 105"/>
                <a:gd name="T18" fmla="*/ 25 w 143"/>
                <a:gd name="T19" fmla="*/ 105 h 105"/>
                <a:gd name="T20" fmla="*/ 21 w 143"/>
                <a:gd name="T21" fmla="*/ 101 h 105"/>
                <a:gd name="T22" fmla="*/ 17 w 143"/>
                <a:gd name="T23" fmla="*/ 97 h 105"/>
                <a:gd name="T24" fmla="*/ 8 w 143"/>
                <a:gd name="T25" fmla="*/ 92 h 105"/>
                <a:gd name="T26" fmla="*/ 4 w 143"/>
                <a:gd name="T27" fmla="*/ 84 h 105"/>
                <a:gd name="T28" fmla="*/ 0 w 143"/>
                <a:gd name="T29" fmla="*/ 80 h 105"/>
                <a:gd name="T30" fmla="*/ 0 w 143"/>
                <a:gd name="T31" fmla="*/ 76 h 105"/>
                <a:gd name="T32" fmla="*/ 4 w 143"/>
                <a:gd name="T33" fmla="*/ 71 h 105"/>
                <a:gd name="T34" fmla="*/ 8 w 143"/>
                <a:gd name="T35" fmla="*/ 67 h 105"/>
                <a:gd name="T36" fmla="*/ 8 w 143"/>
                <a:gd name="T37" fmla="*/ 67 h 105"/>
                <a:gd name="T38" fmla="*/ 12 w 143"/>
                <a:gd name="T39" fmla="*/ 67 h 105"/>
                <a:gd name="T40" fmla="*/ 12 w 143"/>
                <a:gd name="T41" fmla="*/ 67 h 105"/>
                <a:gd name="T42" fmla="*/ 17 w 143"/>
                <a:gd name="T43" fmla="*/ 71 h 105"/>
                <a:gd name="T44" fmla="*/ 21 w 143"/>
                <a:gd name="T45" fmla="*/ 71 h 105"/>
                <a:gd name="T46" fmla="*/ 25 w 143"/>
                <a:gd name="T47" fmla="*/ 67 h 105"/>
                <a:gd name="T48" fmla="*/ 25 w 143"/>
                <a:gd name="T49" fmla="*/ 67 h 105"/>
                <a:gd name="T50" fmla="*/ 29 w 143"/>
                <a:gd name="T51" fmla="*/ 67 h 105"/>
                <a:gd name="T52" fmla="*/ 33 w 143"/>
                <a:gd name="T53" fmla="*/ 63 h 105"/>
                <a:gd name="T54" fmla="*/ 38 w 143"/>
                <a:gd name="T55" fmla="*/ 59 h 105"/>
                <a:gd name="T56" fmla="*/ 46 w 143"/>
                <a:gd name="T57" fmla="*/ 55 h 105"/>
                <a:gd name="T58" fmla="*/ 59 w 143"/>
                <a:gd name="T59" fmla="*/ 46 h 105"/>
                <a:gd name="T60" fmla="*/ 71 w 143"/>
                <a:gd name="T61" fmla="*/ 38 h 105"/>
                <a:gd name="T62" fmla="*/ 84 w 143"/>
                <a:gd name="T63" fmla="*/ 29 h 105"/>
                <a:gd name="T64" fmla="*/ 97 w 143"/>
                <a:gd name="T65" fmla="*/ 21 h 105"/>
                <a:gd name="T66" fmla="*/ 109 w 143"/>
                <a:gd name="T67" fmla="*/ 12 h 105"/>
                <a:gd name="T68" fmla="*/ 118 w 143"/>
                <a:gd name="T69" fmla="*/ 8 h 105"/>
                <a:gd name="T70" fmla="*/ 126 w 143"/>
                <a:gd name="T71" fmla="*/ 4 h 105"/>
                <a:gd name="T72" fmla="*/ 135 w 143"/>
                <a:gd name="T73" fmla="*/ 0 h 105"/>
                <a:gd name="T74" fmla="*/ 139 w 143"/>
                <a:gd name="T75" fmla="*/ 0 h 105"/>
                <a:gd name="T76" fmla="*/ 143 w 143"/>
                <a:gd name="T77" fmla="*/ 0 h 105"/>
                <a:gd name="T78" fmla="*/ 143 w 143"/>
                <a:gd name="T79" fmla="*/ 0 h 105"/>
                <a:gd name="T80" fmla="*/ 143 w 143"/>
                <a:gd name="T81" fmla="*/ 0 h 105"/>
                <a:gd name="T82" fmla="*/ 143 w 143"/>
                <a:gd name="T83" fmla="*/ 4 h 105"/>
                <a:gd name="T84" fmla="*/ 139 w 143"/>
                <a:gd name="T85" fmla="*/ 8 h 105"/>
                <a:gd name="T86" fmla="*/ 135 w 143"/>
                <a:gd name="T87" fmla="*/ 17 h 105"/>
                <a:gd name="T88" fmla="*/ 126 w 143"/>
                <a:gd name="T89" fmla="*/ 25 h 105"/>
                <a:gd name="T90" fmla="*/ 118 w 143"/>
                <a:gd name="T91" fmla="*/ 33 h 105"/>
                <a:gd name="T92" fmla="*/ 105 w 143"/>
                <a:gd name="T93" fmla="*/ 42 h 105"/>
                <a:gd name="T94" fmla="*/ 92 w 143"/>
                <a:gd name="T95" fmla="*/ 55 h 105"/>
                <a:gd name="T96" fmla="*/ 92 w 143"/>
                <a:gd name="T97" fmla="*/ 5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3" h="105">
                  <a:moveTo>
                    <a:pt x="92" y="55"/>
                  </a:moveTo>
                  <a:lnTo>
                    <a:pt x="76" y="67"/>
                  </a:lnTo>
                  <a:lnTo>
                    <a:pt x="67" y="76"/>
                  </a:lnTo>
                  <a:lnTo>
                    <a:pt x="55" y="84"/>
                  </a:lnTo>
                  <a:lnTo>
                    <a:pt x="46" y="92"/>
                  </a:lnTo>
                  <a:lnTo>
                    <a:pt x="38" y="97"/>
                  </a:lnTo>
                  <a:lnTo>
                    <a:pt x="33" y="101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5" y="105"/>
                  </a:lnTo>
                  <a:lnTo>
                    <a:pt x="21" y="101"/>
                  </a:lnTo>
                  <a:lnTo>
                    <a:pt x="17" y="97"/>
                  </a:lnTo>
                  <a:lnTo>
                    <a:pt x="8" y="92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1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7" y="71"/>
                  </a:lnTo>
                  <a:lnTo>
                    <a:pt x="21" y="71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9" y="67"/>
                  </a:lnTo>
                  <a:lnTo>
                    <a:pt x="33" y="63"/>
                  </a:lnTo>
                  <a:lnTo>
                    <a:pt x="38" y="59"/>
                  </a:lnTo>
                  <a:lnTo>
                    <a:pt x="46" y="55"/>
                  </a:lnTo>
                  <a:lnTo>
                    <a:pt x="59" y="46"/>
                  </a:lnTo>
                  <a:lnTo>
                    <a:pt x="71" y="38"/>
                  </a:lnTo>
                  <a:lnTo>
                    <a:pt x="84" y="29"/>
                  </a:lnTo>
                  <a:lnTo>
                    <a:pt x="97" y="21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4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39" y="8"/>
                  </a:lnTo>
                  <a:lnTo>
                    <a:pt x="135" y="17"/>
                  </a:lnTo>
                  <a:lnTo>
                    <a:pt x="126" y="25"/>
                  </a:lnTo>
                  <a:lnTo>
                    <a:pt x="118" y="33"/>
                  </a:lnTo>
                  <a:lnTo>
                    <a:pt x="105" y="42"/>
                  </a:lnTo>
                  <a:lnTo>
                    <a:pt x="92" y="55"/>
                  </a:lnTo>
                  <a:lnTo>
                    <a:pt x="92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513187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B0329CC-AEE5-43F6-B831-0ED6AAB361D5}"/>
              </a:ext>
            </a:extLst>
          </p:cNvPr>
          <p:cNvGrpSpPr/>
          <p:nvPr/>
        </p:nvGrpSpPr>
        <p:grpSpPr>
          <a:xfrm>
            <a:off x="3275962" y="2222969"/>
            <a:ext cx="2337438" cy="2215874"/>
            <a:chOff x="1875918" y="12522669"/>
            <a:chExt cx="2337438" cy="2215874"/>
          </a:xfrm>
        </p:grpSpPr>
        <p:sp>
          <p:nvSpPr>
            <p:cNvPr id="3" name="Freeform 211">
              <a:extLst>
                <a:ext uri="{FF2B5EF4-FFF2-40B4-BE49-F238E27FC236}">
                  <a16:creationId xmlns:a16="http://schemas.microsoft.com/office/drawing/2014/main" id="{D4D6D140-5AC4-4265-BFA4-F61EFC83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941" y="12522669"/>
              <a:ext cx="534272" cy="2105403"/>
            </a:xfrm>
            <a:custGeom>
              <a:avLst/>
              <a:gdLst>
                <a:gd name="T0" fmla="*/ 34 w 80"/>
                <a:gd name="T1" fmla="*/ 4 h 324"/>
                <a:gd name="T2" fmla="*/ 42 w 80"/>
                <a:gd name="T3" fmla="*/ 0 h 324"/>
                <a:gd name="T4" fmla="*/ 63 w 80"/>
                <a:gd name="T5" fmla="*/ 4 h 324"/>
                <a:gd name="T6" fmla="*/ 76 w 80"/>
                <a:gd name="T7" fmla="*/ 12 h 324"/>
                <a:gd name="T8" fmla="*/ 80 w 80"/>
                <a:gd name="T9" fmla="*/ 25 h 324"/>
                <a:gd name="T10" fmla="*/ 76 w 80"/>
                <a:gd name="T11" fmla="*/ 42 h 324"/>
                <a:gd name="T12" fmla="*/ 76 w 80"/>
                <a:gd name="T13" fmla="*/ 71 h 324"/>
                <a:gd name="T14" fmla="*/ 71 w 80"/>
                <a:gd name="T15" fmla="*/ 118 h 324"/>
                <a:gd name="T16" fmla="*/ 71 w 80"/>
                <a:gd name="T17" fmla="*/ 177 h 324"/>
                <a:gd name="T18" fmla="*/ 76 w 80"/>
                <a:gd name="T19" fmla="*/ 232 h 324"/>
                <a:gd name="T20" fmla="*/ 76 w 80"/>
                <a:gd name="T21" fmla="*/ 261 h 324"/>
                <a:gd name="T22" fmla="*/ 71 w 80"/>
                <a:gd name="T23" fmla="*/ 286 h 324"/>
                <a:gd name="T24" fmla="*/ 67 w 80"/>
                <a:gd name="T25" fmla="*/ 303 h 324"/>
                <a:gd name="T26" fmla="*/ 63 w 80"/>
                <a:gd name="T27" fmla="*/ 316 h 324"/>
                <a:gd name="T28" fmla="*/ 50 w 80"/>
                <a:gd name="T29" fmla="*/ 324 h 324"/>
                <a:gd name="T30" fmla="*/ 46 w 80"/>
                <a:gd name="T31" fmla="*/ 324 h 324"/>
                <a:gd name="T32" fmla="*/ 38 w 80"/>
                <a:gd name="T33" fmla="*/ 320 h 324"/>
                <a:gd name="T34" fmla="*/ 34 w 80"/>
                <a:gd name="T35" fmla="*/ 307 h 324"/>
                <a:gd name="T36" fmla="*/ 25 w 80"/>
                <a:gd name="T37" fmla="*/ 299 h 324"/>
                <a:gd name="T38" fmla="*/ 12 w 80"/>
                <a:gd name="T39" fmla="*/ 291 h 324"/>
                <a:gd name="T40" fmla="*/ 4 w 80"/>
                <a:gd name="T41" fmla="*/ 282 h 324"/>
                <a:gd name="T42" fmla="*/ 4 w 80"/>
                <a:gd name="T43" fmla="*/ 274 h 324"/>
                <a:gd name="T44" fmla="*/ 12 w 80"/>
                <a:gd name="T45" fmla="*/ 274 h 324"/>
                <a:gd name="T46" fmla="*/ 34 w 80"/>
                <a:gd name="T47" fmla="*/ 274 h 324"/>
                <a:gd name="T48" fmla="*/ 42 w 80"/>
                <a:gd name="T49" fmla="*/ 274 h 324"/>
                <a:gd name="T50" fmla="*/ 46 w 80"/>
                <a:gd name="T51" fmla="*/ 274 h 324"/>
                <a:gd name="T52" fmla="*/ 46 w 80"/>
                <a:gd name="T53" fmla="*/ 265 h 324"/>
                <a:gd name="T54" fmla="*/ 46 w 80"/>
                <a:gd name="T55" fmla="*/ 253 h 324"/>
                <a:gd name="T56" fmla="*/ 46 w 80"/>
                <a:gd name="T57" fmla="*/ 232 h 324"/>
                <a:gd name="T58" fmla="*/ 50 w 80"/>
                <a:gd name="T59" fmla="*/ 164 h 324"/>
                <a:gd name="T60" fmla="*/ 46 w 80"/>
                <a:gd name="T61" fmla="*/ 97 h 324"/>
                <a:gd name="T62" fmla="*/ 46 w 80"/>
                <a:gd name="T63" fmla="*/ 76 h 324"/>
                <a:gd name="T64" fmla="*/ 46 w 80"/>
                <a:gd name="T65" fmla="*/ 59 h 324"/>
                <a:gd name="T66" fmla="*/ 46 w 80"/>
                <a:gd name="T67" fmla="*/ 42 h 324"/>
                <a:gd name="T68" fmla="*/ 42 w 80"/>
                <a:gd name="T69" fmla="*/ 25 h 324"/>
                <a:gd name="T70" fmla="*/ 38 w 80"/>
                <a:gd name="T71" fmla="*/ 17 h 324"/>
                <a:gd name="T72" fmla="*/ 34 w 80"/>
                <a:gd name="T73" fmla="*/ 12 h 324"/>
                <a:gd name="T74" fmla="*/ 34 w 80"/>
                <a:gd name="T75" fmla="*/ 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324">
                  <a:moveTo>
                    <a:pt x="34" y="4"/>
                  </a:moveTo>
                  <a:lnTo>
                    <a:pt x="34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6" y="12"/>
                  </a:lnTo>
                  <a:lnTo>
                    <a:pt x="80" y="17"/>
                  </a:lnTo>
                  <a:lnTo>
                    <a:pt x="80" y="25"/>
                  </a:lnTo>
                  <a:lnTo>
                    <a:pt x="80" y="29"/>
                  </a:lnTo>
                  <a:lnTo>
                    <a:pt x="76" y="42"/>
                  </a:lnTo>
                  <a:lnTo>
                    <a:pt x="76" y="55"/>
                  </a:lnTo>
                  <a:lnTo>
                    <a:pt x="76" y="71"/>
                  </a:lnTo>
                  <a:lnTo>
                    <a:pt x="76" y="92"/>
                  </a:lnTo>
                  <a:lnTo>
                    <a:pt x="71" y="118"/>
                  </a:lnTo>
                  <a:lnTo>
                    <a:pt x="71" y="147"/>
                  </a:lnTo>
                  <a:lnTo>
                    <a:pt x="71" y="177"/>
                  </a:lnTo>
                  <a:lnTo>
                    <a:pt x="76" y="215"/>
                  </a:lnTo>
                  <a:lnTo>
                    <a:pt x="76" y="232"/>
                  </a:lnTo>
                  <a:lnTo>
                    <a:pt x="76" y="248"/>
                  </a:lnTo>
                  <a:lnTo>
                    <a:pt x="76" y="261"/>
                  </a:lnTo>
                  <a:lnTo>
                    <a:pt x="71" y="274"/>
                  </a:lnTo>
                  <a:lnTo>
                    <a:pt x="71" y="286"/>
                  </a:lnTo>
                  <a:lnTo>
                    <a:pt x="71" y="295"/>
                  </a:lnTo>
                  <a:lnTo>
                    <a:pt x="67" y="303"/>
                  </a:lnTo>
                  <a:lnTo>
                    <a:pt x="67" y="307"/>
                  </a:lnTo>
                  <a:lnTo>
                    <a:pt x="63" y="316"/>
                  </a:lnTo>
                  <a:lnTo>
                    <a:pt x="55" y="320"/>
                  </a:lnTo>
                  <a:lnTo>
                    <a:pt x="50" y="324"/>
                  </a:lnTo>
                  <a:lnTo>
                    <a:pt x="50" y="324"/>
                  </a:lnTo>
                  <a:lnTo>
                    <a:pt x="46" y="324"/>
                  </a:lnTo>
                  <a:lnTo>
                    <a:pt x="42" y="324"/>
                  </a:lnTo>
                  <a:lnTo>
                    <a:pt x="38" y="320"/>
                  </a:lnTo>
                  <a:lnTo>
                    <a:pt x="38" y="316"/>
                  </a:lnTo>
                  <a:lnTo>
                    <a:pt x="34" y="307"/>
                  </a:lnTo>
                  <a:lnTo>
                    <a:pt x="29" y="303"/>
                  </a:lnTo>
                  <a:lnTo>
                    <a:pt x="25" y="299"/>
                  </a:lnTo>
                  <a:lnTo>
                    <a:pt x="17" y="295"/>
                  </a:lnTo>
                  <a:lnTo>
                    <a:pt x="12" y="291"/>
                  </a:lnTo>
                  <a:lnTo>
                    <a:pt x="8" y="282"/>
                  </a:lnTo>
                  <a:lnTo>
                    <a:pt x="4" y="282"/>
                  </a:lnTo>
                  <a:lnTo>
                    <a:pt x="0" y="278"/>
                  </a:lnTo>
                  <a:lnTo>
                    <a:pt x="4" y="274"/>
                  </a:lnTo>
                  <a:lnTo>
                    <a:pt x="8" y="274"/>
                  </a:lnTo>
                  <a:lnTo>
                    <a:pt x="12" y="274"/>
                  </a:lnTo>
                  <a:lnTo>
                    <a:pt x="21" y="274"/>
                  </a:lnTo>
                  <a:lnTo>
                    <a:pt x="34" y="274"/>
                  </a:lnTo>
                  <a:lnTo>
                    <a:pt x="38" y="274"/>
                  </a:lnTo>
                  <a:lnTo>
                    <a:pt x="42" y="274"/>
                  </a:lnTo>
                  <a:lnTo>
                    <a:pt x="46" y="274"/>
                  </a:lnTo>
                  <a:lnTo>
                    <a:pt x="46" y="274"/>
                  </a:lnTo>
                  <a:lnTo>
                    <a:pt x="46" y="270"/>
                  </a:lnTo>
                  <a:lnTo>
                    <a:pt x="46" y="265"/>
                  </a:lnTo>
                  <a:lnTo>
                    <a:pt x="46" y="257"/>
                  </a:lnTo>
                  <a:lnTo>
                    <a:pt x="46" y="253"/>
                  </a:lnTo>
                  <a:lnTo>
                    <a:pt x="46" y="240"/>
                  </a:lnTo>
                  <a:lnTo>
                    <a:pt x="46" y="232"/>
                  </a:lnTo>
                  <a:lnTo>
                    <a:pt x="50" y="219"/>
                  </a:lnTo>
                  <a:lnTo>
                    <a:pt x="50" y="164"/>
                  </a:lnTo>
                  <a:lnTo>
                    <a:pt x="50" y="109"/>
                  </a:lnTo>
                  <a:lnTo>
                    <a:pt x="46" y="97"/>
                  </a:lnTo>
                  <a:lnTo>
                    <a:pt x="46" y="84"/>
                  </a:lnTo>
                  <a:lnTo>
                    <a:pt x="46" y="76"/>
                  </a:lnTo>
                  <a:lnTo>
                    <a:pt x="46" y="67"/>
                  </a:lnTo>
                  <a:lnTo>
                    <a:pt x="46" y="59"/>
                  </a:lnTo>
                  <a:lnTo>
                    <a:pt x="46" y="50"/>
                  </a:lnTo>
                  <a:lnTo>
                    <a:pt x="46" y="42"/>
                  </a:lnTo>
                  <a:lnTo>
                    <a:pt x="46" y="33"/>
                  </a:lnTo>
                  <a:lnTo>
                    <a:pt x="42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12">
              <a:extLst>
                <a:ext uri="{FF2B5EF4-FFF2-40B4-BE49-F238E27FC236}">
                  <a16:creationId xmlns:a16="http://schemas.microsoft.com/office/drawing/2014/main" id="{B1036EBB-BF3C-4141-9CF9-E90454FC8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175" y="13068514"/>
              <a:ext cx="1242181" cy="272923"/>
            </a:xfrm>
            <a:custGeom>
              <a:avLst/>
              <a:gdLst>
                <a:gd name="T0" fmla="*/ 152 w 186"/>
                <a:gd name="T1" fmla="*/ 0 h 42"/>
                <a:gd name="T2" fmla="*/ 156 w 186"/>
                <a:gd name="T3" fmla="*/ 0 h 42"/>
                <a:gd name="T4" fmla="*/ 160 w 186"/>
                <a:gd name="T5" fmla="*/ 0 h 42"/>
                <a:gd name="T6" fmla="*/ 173 w 186"/>
                <a:gd name="T7" fmla="*/ 4 h 42"/>
                <a:gd name="T8" fmla="*/ 177 w 186"/>
                <a:gd name="T9" fmla="*/ 8 h 42"/>
                <a:gd name="T10" fmla="*/ 181 w 186"/>
                <a:gd name="T11" fmla="*/ 8 h 42"/>
                <a:gd name="T12" fmla="*/ 186 w 186"/>
                <a:gd name="T13" fmla="*/ 13 h 42"/>
                <a:gd name="T14" fmla="*/ 186 w 186"/>
                <a:gd name="T15" fmla="*/ 17 h 42"/>
                <a:gd name="T16" fmla="*/ 181 w 186"/>
                <a:gd name="T17" fmla="*/ 21 h 42"/>
                <a:gd name="T18" fmla="*/ 177 w 186"/>
                <a:gd name="T19" fmla="*/ 25 h 42"/>
                <a:gd name="T20" fmla="*/ 173 w 186"/>
                <a:gd name="T21" fmla="*/ 25 h 42"/>
                <a:gd name="T22" fmla="*/ 169 w 186"/>
                <a:gd name="T23" fmla="*/ 25 h 42"/>
                <a:gd name="T24" fmla="*/ 165 w 186"/>
                <a:gd name="T25" fmla="*/ 25 h 42"/>
                <a:gd name="T26" fmla="*/ 156 w 186"/>
                <a:gd name="T27" fmla="*/ 25 h 42"/>
                <a:gd name="T28" fmla="*/ 152 w 186"/>
                <a:gd name="T29" fmla="*/ 30 h 42"/>
                <a:gd name="T30" fmla="*/ 143 w 186"/>
                <a:gd name="T31" fmla="*/ 30 h 42"/>
                <a:gd name="T32" fmla="*/ 131 w 186"/>
                <a:gd name="T33" fmla="*/ 30 h 42"/>
                <a:gd name="T34" fmla="*/ 93 w 186"/>
                <a:gd name="T35" fmla="*/ 34 h 42"/>
                <a:gd name="T36" fmla="*/ 76 w 186"/>
                <a:gd name="T37" fmla="*/ 34 h 42"/>
                <a:gd name="T38" fmla="*/ 55 w 186"/>
                <a:gd name="T39" fmla="*/ 38 h 42"/>
                <a:gd name="T40" fmla="*/ 42 w 186"/>
                <a:gd name="T41" fmla="*/ 42 h 42"/>
                <a:gd name="T42" fmla="*/ 30 w 186"/>
                <a:gd name="T43" fmla="*/ 42 h 42"/>
                <a:gd name="T44" fmla="*/ 21 w 186"/>
                <a:gd name="T45" fmla="*/ 42 h 42"/>
                <a:gd name="T46" fmla="*/ 17 w 186"/>
                <a:gd name="T47" fmla="*/ 42 h 42"/>
                <a:gd name="T48" fmla="*/ 13 w 186"/>
                <a:gd name="T49" fmla="*/ 42 h 42"/>
                <a:gd name="T50" fmla="*/ 13 w 186"/>
                <a:gd name="T51" fmla="*/ 42 h 42"/>
                <a:gd name="T52" fmla="*/ 9 w 186"/>
                <a:gd name="T53" fmla="*/ 38 h 42"/>
                <a:gd name="T54" fmla="*/ 4 w 186"/>
                <a:gd name="T55" fmla="*/ 34 h 42"/>
                <a:gd name="T56" fmla="*/ 0 w 186"/>
                <a:gd name="T57" fmla="*/ 30 h 42"/>
                <a:gd name="T58" fmla="*/ 0 w 186"/>
                <a:gd name="T59" fmla="*/ 30 h 42"/>
                <a:gd name="T60" fmla="*/ 0 w 186"/>
                <a:gd name="T61" fmla="*/ 30 h 42"/>
                <a:gd name="T62" fmla="*/ 0 w 186"/>
                <a:gd name="T63" fmla="*/ 25 h 42"/>
                <a:gd name="T64" fmla="*/ 9 w 186"/>
                <a:gd name="T65" fmla="*/ 25 h 42"/>
                <a:gd name="T66" fmla="*/ 17 w 186"/>
                <a:gd name="T67" fmla="*/ 21 h 42"/>
                <a:gd name="T68" fmla="*/ 25 w 186"/>
                <a:gd name="T69" fmla="*/ 21 h 42"/>
                <a:gd name="T70" fmla="*/ 38 w 186"/>
                <a:gd name="T71" fmla="*/ 17 h 42"/>
                <a:gd name="T72" fmla="*/ 55 w 186"/>
                <a:gd name="T73" fmla="*/ 17 h 42"/>
                <a:gd name="T74" fmla="*/ 72 w 186"/>
                <a:gd name="T75" fmla="*/ 13 h 42"/>
                <a:gd name="T76" fmla="*/ 84 w 186"/>
                <a:gd name="T77" fmla="*/ 8 h 42"/>
                <a:gd name="T78" fmla="*/ 101 w 186"/>
                <a:gd name="T79" fmla="*/ 8 h 42"/>
                <a:gd name="T80" fmla="*/ 114 w 186"/>
                <a:gd name="T81" fmla="*/ 4 h 42"/>
                <a:gd name="T82" fmla="*/ 127 w 186"/>
                <a:gd name="T83" fmla="*/ 0 h 42"/>
                <a:gd name="T84" fmla="*/ 135 w 186"/>
                <a:gd name="T85" fmla="*/ 0 h 42"/>
                <a:gd name="T86" fmla="*/ 143 w 186"/>
                <a:gd name="T87" fmla="*/ 0 h 42"/>
                <a:gd name="T88" fmla="*/ 148 w 186"/>
                <a:gd name="T89" fmla="*/ 0 h 42"/>
                <a:gd name="T90" fmla="*/ 152 w 186"/>
                <a:gd name="T91" fmla="*/ 0 h 42"/>
                <a:gd name="T92" fmla="*/ 152 w 186"/>
                <a:gd name="T9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" h="42">
                  <a:moveTo>
                    <a:pt x="152" y="0"/>
                  </a:moveTo>
                  <a:lnTo>
                    <a:pt x="156" y="0"/>
                  </a:lnTo>
                  <a:lnTo>
                    <a:pt x="160" y="0"/>
                  </a:lnTo>
                  <a:lnTo>
                    <a:pt x="173" y="4"/>
                  </a:lnTo>
                  <a:lnTo>
                    <a:pt x="177" y="8"/>
                  </a:lnTo>
                  <a:lnTo>
                    <a:pt x="181" y="8"/>
                  </a:lnTo>
                  <a:lnTo>
                    <a:pt x="186" y="13"/>
                  </a:lnTo>
                  <a:lnTo>
                    <a:pt x="186" y="17"/>
                  </a:lnTo>
                  <a:lnTo>
                    <a:pt x="181" y="21"/>
                  </a:lnTo>
                  <a:lnTo>
                    <a:pt x="177" y="25"/>
                  </a:lnTo>
                  <a:lnTo>
                    <a:pt x="173" y="25"/>
                  </a:lnTo>
                  <a:lnTo>
                    <a:pt x="169" y="25"/>
                  </a:lnTo>
                  <a:lnTo>
                    <a:pt x="165" y="25"/>
                  </a:lnTo>
                  <a:lnTo>
                    <a:pt x="156" y="25"/>
                  </a:lnTo>
                  <a:lnTo>
                    <a:pt x="152" y="30"/>
                  </a:lnTo>
                  <a:lnTo>
                    <a:pt x="143" y="30"/>
                  </a:lnTo>
                  <a:lnTo>
                    <a:pt x="131" y="30"/>
                  </a:lnTo>
                  <a:lnTo>
                    <a:pt x="93" y="34"/>
                  </a:lnTo>
                  <a:lnTo>
                    <a:pt x="76" y="34"/>
                  </a:lnTo>
                  <a:lnTo>
                    <a:pt x="55" y="38"/>
                  </a:lnTo>
                  <a:lnTo>
                    <a:pt x="42" y="42"/>
                  </a:lnTo>
                  <a:lnTo>
                    <a:pt x="30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17" y="21"/>
                  </a:lnTo>
                  <a:lnTo>
                    <a:pt x="25" y="21"/>
                  </a:lnTo>
                  <a:lnTo>
                    <a:pt x="38" y="17"/>
                  </a:lnTo>
                  <a:lnTo>
                    <a:pt x="55" y="17"/>
                  </a:lnTo>
                  <a:lnTo>
                    <a:pt x="72" y="13"/>
                  </a:lnTo>
                  <a:lnTo>
                    <a:pt x="84" y="8"/>
                  </a:lnTo>
                  <a:lnTo>
                    <a:pt x="101" y="8"/>
                  </a:lnTo>
                  <a:lnTo>
                    <a:pt x="114" y="4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43" y="0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13">
              <a:extLst>
                <a:ext uri="{FF2B5EF4-FFF2-40B4-BE49-F238E27FC236}">
                  <a16:creationId xmlns:a16="http://schemas.microsoft.com/office/drawing/2014/main" id="{6D8285B3-82EC-4919-BDE3-35664C20F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954" y="13204978"/>
              <a:ext cx="507558" cy="1533565"/>
            </a:xfrm>
            <a:custGeom>
              <a:avLst/>
              <a:gdLst>
                <a:gd name="T0" fmla="*/ 72 w 76"/>
                <a:gd name="T1" fmla="*/ 190 h 236"/>
                <a:gd name="T2" fmla="*/ 68 w 76"/>
                <a:gd name="T3" fmla="*/ 219 h 236"/>
                <a:gd name="T4" fmla="*/ 51 w 76"/>
                <a:gd name="T5" fmla="*/ 236 h 236"/>
                <a:gd name="T6" fmla="*/ 46 w 76"/>
                <a:gd name="T7" fmla="*/ 236 h 236"/>
                <a:gd name="T8" fmla="*/ 38 w 76"/>
                <a:gd name="T9" fmla="*/ 236 h 236"/>
                <a:gd name="T10" fmla="*/ 38 w 76"/>
                <a:gd name="T11" fmla="*/ 224 h 236"/>
                <a:gd name="T12" fmla="*/ 30 w 76"/>
                <a:gd name="T13" fmla="*/ 211 h 236"/>
                <a:gd name="T14" fmla="*/ 17 w 76"/>
                <a:gd name="T15" fmla="*/ 202 h 236"/>
                <a:gd name="T16" fmla="*/ 4 w 76"/>
                <a:gd name="T17" fmla="*/ 194 h 236"/>
                <a:gd name="T18" fmla="*/ 0 w 76"/>
                <a:gd name="T19" fmla="*/ 186 h 236"/>
                <a:gd name="T20" fmla="*/ 4 w 76"/>
                <a:gd name="T21" fmla="*/ 181 h 236"/>
                <a:gd name="T22" fmla="*/ 21 w 76"/>
                <a:gd name="T23" fmla="*/ 186 h 236"/>
                <a:gd name="T24" fmla="*/ 38 w 76"/>
                <a:gd name="T25" fmla="*/ 186 h 236"/>
                <a:gd name="T26" fmla="*/ 42 w 76"/>
                <a:gd name="T27" fmla="*/ 186 h 236"/>
                <a:gd name="T28" fmla="*/ 42 w 76"/>
                <a:gd name="T29" fmla="*/ 181 h 236"/>
                <a:gd name="T30" fmla="*/ 42 w 76"/>
                <a:gd name="T31" fmla="*/ 173 h 236"/>
                <a:gd name="T32" fmla="*/ 46 w 76"/>
                <a:gd name="T33" fmla="*/ 156 h 236"/>
                <a:gd name="T34" fmla="*/ 46 w 76"/>
                <a:gd name="T35" fmla="*/ 135 h 236"/>
                <a:gd name="T36" fmla="*/ 46 w 76"/>
                <a:gd name="T37" fmla="*/ 97 h 236"/>
                <a:gd name="T38" fmla="*/ 46 w 76"/>
                <a:gd name="T39" fmla="*/ 68 h 236"/>
                <a:gd name="T40" fmla="*/ 42 w 76"/>
                <a:gd name="T41" fmla="*/ 42 h 236"/>
                <a:gd name="T42" fmla="*/ 38 w 76"/>
                <a:gd name="T43" fmla="*/ 30 h 236"/>
                <a:gd name="T44" fmla="*/ 38 w 76"/>
                <a:gd name="T45" fmla="*/ 21 h 236"/>
                <a:gd name="T46" fmla="*/ 38 w 76"/>
                <a:gd name="T47" fmla="*/ 0 h 236"/>
                <a:gd name="T48" fmla="*/ 63 w 76"/>
                <a:gd name="T49" fmla="*/ 17 h 236"/>
                <a:gd name="T50" fmla="*/ 72 w 76"/>
                <a:gd name="T51" fmla="*/ 25 h 236"/>
                <a:gd name="T52" fmla="*/ 76 w 76"/>
                <a:gd name="T53" fmla="*/ 34 h 236"/>
                <a:gd name="T54" fmla="*/ 76 w 76"/>
                <a:gd name="T55" fmla="*/ 42 h 236"/>
                <a:gd name="T56" fmla="*/ 76 w 76"/>
                <a:gd name="T57" fmla="*/ 63 h 236"/>
                <a:gd name="T58" fmla="*/ 72 w 76"/>
                <a:gd name="T59" fmla="*/ 101 h 236"/>
                <a:gd name="T60" fmla="*/ 76 w 76"/>
                <a:gd name="T61" fmla="*/ 152 h 236"/>
                <a:gd name="T62" fmla="*/ 76 w 76"/>
                <a:gd name="T63" fmla="*/ 17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236">
                  <a:moveTo>
                    <a:pt x="76" y="173"/>
                  </a:moveTo>
                  <a:lnTo>
                    <a:pt x="72" y="190"/>
                  </a:lnTo>
                  <a:lnTo>
                    <a:pt x="72" y="207"/>
                  </a:lnTo>
                  <a:lnTo>
                    <a:pt x="68" y="219"/>
                  </a:lnTo>
                  <a:lnTo>
                    <a:pt x="59" y="232"/>
                  </a:lnTo>
                  <a:lnTo>
                    <a:pt x="51" y="236"/>
                  </a:lnTo>
                  <a:lnTo>
                    <a:pt x="51" y="236"/>
                  </a:lnTo>
                  <a:lnTo>
                    <a:pt x="46" y="236"/>
                  </a:lnTo>
                  <a:lnTo>
                    <a:pt x="42" y="236"/>
                  </a:lnTo>
                  <a:lnTo>
                    <a:pt x="38" y="236"/>
                  </a:lnTo>
                  <a:lnTo>
                    <a:pt x="38" y="232"/>
                  </a:lnTo>
                  <a:lnTo>
                    <a:pt x="38" y="224"/>
                  </a:lnTo>
                  <a:lnTo>
                    <a:pt x="34" y="219"/>
                  </a:lnTo>
                  <a:lnTo>
                    <a:pt x="30" y="211"/>
                  </a:lnTo>
                  <a:lnTo>
                    <a:pt x="25" y="207"/>
                  </a:lnTo>
                  <a:lnTo>
                    <a:pt x="17" y="202"/>
                  </a:lnTo>
                  <a:lnTo>
                    <a:pt x="9" y="198"/>
                  </a:lnTo>
                  <a:lnTo>
                    <a:pt x="4" y="194"/>
                  </a:lnTo>
                  <a:lnTo>
                    <a:pt x="0" y="190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4" y="181"/>
                  </a:lnTo>
                  <a:lnTo>
                    <a:pt x="13" y="181"/>
                  </a:lnTo>
                  <a:lnTo>
                    <a:pt x="21" y="186"/>
                  </a:lnTo>
                  <a:lnTo>
                    <a:pt x="30" y="186"/>
                  </a:lnTo>
                  <a:lnTo>
                    <a:pt x="38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42" y="177"/>
                  </a:lnTo>
                  <a:lnTo>
                    <a:pt x="42" y="173"/>
                  </a:lnTo>
                  <a:lnTo>
                    <a:pt x="46" y="165"/>
                  </a:lnTo>
                  <a:lnTo>
                    <a:pt x="46" y="156"/>
                  </a:lnTo>
                  <a:lnTo>
                    <a:pt x="46" y="148"/>
                  </a:lnTo>
                  <a:lnTo>
                    <a:pt x="46" y="135"/>
                  </a:lnTo>
                  <a:lnTo>
                    <a:pt x="46" y="114"/>
                  </a:lnTo>
                  <a:lnTo>
                    <a:pt x="46" y="97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46" y="55"/>
                  </a:lnTo>
                  <a:lnTo>
                    <a:pt x="42" y="42"/>
                  </a:lnTo>
                  <a:lnTo>
                    <a:pt x="42" y="38"/>
                  </a:lnTo>
                  <a:lnTo>
                    <a:pt x="38" y="30"/>
                  </a:lnTo>
                  <a:lnTo>
                    <a:pt x="38" y="25"/>
                  </a:lnTo>
                  <a:lnTo>
                    <a:pt x="38" y="21"/>
                  </a:lnTo>
                  <a:lnTo>
                    <a:pt x="34" y="13"/>
                  </a:lnTo>
                  <a:lnTo>
                    <a:pt x="38" y="0"/>
                  </a:lnTo>
                  <a:lnTo>
                    <a:pt x="51" y="9"/>
                  </a:lnTo>
                  <a:lnTo>
                    <a:pt x="63" y="17"/>
                  </a:lnTo>
                  <a:lnTo>
                    <a:pt x="68" y="21"/>
                  </a:lnTo>
                  <a:lnTo>
                    <a:pt x="72" y="25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8"/>
                  </a:lnTo>
                  <a:lnTo>
                    <a:pt x="76" y="42"/>
                  </a:lnTo>
                  <a:lnTo>
                    <a:pt x="76" y="51"/>
                  </a:lnTo>
                  <a:lnTo>
                    <a:pt x="76" y="63"/>
                  </a:lnTo>
                  <a:lnTo>
                    <a:pt x="76" y="76"/>
                  </a:lnTo>
                  <a:lnTo>
                    <a:pt x="72" y="101"/>
                  </a:lnTo>
                  <a:lnTo>
                    <a:pt x="76" y="131"/>
                  </a:lnTo>
                  <a:lnTo>
                    <a:pt x="76" y="152"/>
                  </a:lnTo>
                  <a:lnTo>
                    <a:pt x="76" y="173"/>
                  </a:lnTo>
                  <a:lnTo>
                    <a:pt x="76" y="17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14">
              <a:extLst>
                <a:ext uri="{FF2B5EF4-FFF2-40B4-BE49-F238E27FC236}">
                  <a16:creationId xmlns:a16="http://schemas.microsoft.com/office/drawing/2014/main" id="{AAD71D6A-F49B-427A-840A-0CE52D275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983" y="13120500"/>
              <a:ext cx="928299" cy="331408"/>
            </a:xfrm>
            <a:custGeom>
              <a:avLst/>
              <a:gdLst>
                <a:gd name="T0" fmla="*/ 8 w 139"/>
                <a:gd name="T1" fmla="*/ 43 h 51"/>
                <a:gd name="T2" fmla="*/ 4 w 139"/>
                <a:gd name="T3" fmla="*/ 38 h 51"/>
                <a:gd name="T4" fmla="*/ 0 w 139"/>
                <a:gd name="T5" fmla="*/ 34 h 51"/>
                <a:gd name="T6" fmla="*/ 0 w 139"/>
                <a:gd name="T7" fmla="*/ 34 h 51"/>
                <a:gd name="T8" fmla="*/ 0 w 139"/>
                <a:gd name="T9" fmla="*/ 30 h 51"/>
                <a:gd name="T10" fmla="*/ 4 w 139"/>
                <a:gd name="T11" fmla="*/ 30 h 51"/>
                <a:gd name="T12" fmla="*/ 12 w 139"/>
                <a:gd name="T13" fmla="*/ 30 h 51"/>
                <a:gd name="T14" fmla="*/ 21 w 139"/>
                <a:gd name="T15" fmla="*/ 26 h 51"/>
                <a:gd name="T16" fmla="*/ 37 w 139"/>
                <a:gd name="T17" fmla="*/ 22 h 51"/>
                <a:gd name="T18" fmla="*/ 50 w 139"/>
                <a:gd name="T19" fmla="*/ 17 h 51"/>
                <a:gd name="T20" fmla="*/ 67 w 139"/>
                <a:gd name="T21" fmla="*/ 17 h 51"/>
                <a:gd name="T22" fmla="*/ 80 w 139"/>
                <a:gd name="T23" fmla="*/ 13 h 51"/>
                <a:gd name="T24" fmla="*/ 88 w 139"/>
                <a:gd name="T25" fmla="*/ 9 h 51"/>
                <a:gd name="T26" fmla="*/ 101 w 139"/>
                <a:gd name="T27" fmla="*/ 5 h 51"/>
                <a:gd name="T28" fmla="*/ 109 w 139"/>
                <a:gd name="T29" fmla="*/ 0 h 51"/>
                <a:gd name="T30" fmla="*/ 113 w 139"/>
                <a:gd name="T31" fmla="*/ 0 h 51"/>
                <a:gd name="T32" fmla="*/ 118 w 139"/>
                <a:gd name="T33" fmla="*/ 0 h 51"/>
                <a:gd name="T34" fmla="*/ 122 w 139"/>
                <a:gd name="T35" fmla="*/ 0 h 51"/>
                <a:gd name="T36" fmla="*/ 130 w 139"/>
                <a:gd name="T37" fmla="*/ 5 h 51"/>
                <a:gd name="T38" fmla="*/ 134 w 139"/>
                <a:gd name="T39" fmla="*/ 5 h 51"/>
                <a:gd name="T40" fmla="*/ 134 w 139"/>
                <a:gd name="T41" fmla="*/ 9 h 51"/>
                <a:gd name="T42" fmla="*/ 134 w 139"/>
                <a:gd name="T43" fmla="*/ 13 h 51"/>
                <a:gd name="T44" fmla="*/ 139 w 139"/>
                <a:gd name="T45" fmla="*/ 22 h 51"/>
                <a:gd name="T46" fmla="*/ 113 w 139"/>
                <a:gd name="T47" fmla="*/ 30 h 51"/>
                <a:gd name="T48" fmla="*/ 92 w 139"/>
                <a:gd name="T49" fmla="*/ 34 h 51"/>
                <a:gd name="T50" fmla="*/ 71 w 139"/>
                <a:gd name="T51" fmla="*/ 38 h 51"/>
                <a:gd name="T52" fmla="*/ 59 w 139"/>
                <a:gd name="T53" fmla="*/ 43 h 51"/>
                <a:gd name="T54" fmla="*/ 46 w 139"/>
                <a:gd name="T55" fmla="*/ 47 h 51"/>
                <a:gd name="T56" fmla="*/ 33 w 139"/>
                <a:gd name="T57" fmla="*/ 47 h 51"/>
                <a:gd name="T58" fmla="*/ 29 w 139"/>
                <a:gd name="T59" fmla="*/ 51 h 51"/>
                <a:gd name="T60" fmla="*/ 25 w 139"/>
                <a:gd name="T61" fmla="*/ 51 h 51"/>
                <a:gd name="T62" fmla="*/ 21 w 139"/>
                <a:gd name="T63" fmla="*/ 51 h 51"/>
                <a:gd name="T64" fmla="*/ 16 w 139"/>
                <a:gd name="T65" fmla="*/ 47 h 51"/>
                <a:gd name="T66" fmla="*/ 8 w 139"/>
                <a:gd name="T67" fmla="*/ 43 h 51"/>
                <a:gd name="T68" fmla="*/ 8 w 139"/>
                <a:gd name="T6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51">
                  <a:moveTo>
                    <a:pt x="8" y="43"/>
                  </a:moveTo>
                  <a:lnTo>
                    <a:pt x="4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2" y="30"/>
                  </a:lnTo>
                  <a:lnTo>
                    <a:pt x="21" y="26"/>
                  </a:lnTo>
                  <a:lnTo>
                    <a:pt x="37" y="22"/>
                  </a:lnTo>
                  <a:lnTo>
                    <a:pt x="50" y="17"/>
                  </a:lnTo>
                  <a:lnTo>
                    <a:pt x="67" y="17"/>
                  </a:lnTo>
                  <a:lnTo>
                    <a:pt x="80" y="13"/>
                  </a:lnTo>
                  <a:lnTo>
                    <a:pt x="88" y="9"/>
                  </a:lnTo>
                  <a:lnTo>
                    <a:pt x="101" y="5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30" y="5"/>
                  </a:lnTo>
                  <a:lnTo>
                    <a:pt x="134" y="5"/>
                  </a:lnTo>
                  <a:lnTo>
                    <a:pt x="134" y="9"/>
                  </a:lnTo>
                  <a:lnTo>
                    <a:pt x="134" y="13"/>
                  </a:lnTo>
                  <a:lnTo>
                    <a:pt x="139" y="22"/>
                  </a:lnTo>
                  <a:lnTo>
                    <a:pt x="113" y="30"/>
                  </a:lnTo>
                  <a:lnTo>
                    <a:pt x="92" y="34"/>
                  </a:lnTo>
                  <a:lnTo>
                    <a:pt x="71" y="38"/>
                  </a:lnTo>
                  <a:lnTo>
                    <a:pt x="59" y="43"/>
                  </a:lnTo>
                  <a:lnTo>
                    <a:pt x="46" y="47"/>
                  </a:lnTo>
                  <a:lnTo>
                    <a:pt x="33" y="47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1" y="51"/>
                  </a:lnTo>
                  <a:lnTo>
                    <a:pt x="16" y="47"/>
                  </a:lnTo>
                  <a:lnTo>
                    <a:pt x="8" y="43"/>
                  </a:lnTo>
                  <a:lnTo>
                    <a:pt x="8" y="4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15">
              <a:extLst>
                <a:ext uri="{FF2B5EF4-FFF2-40B4-BE49-F238E27FC236}">
                  <a16:creationId xmlns:a16="http://schemas.microsoft.com/office/drawing/2014/main" id="{015DC478-FD7B-4076-8161-98ECE53F0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918" y="13536382"/>
              <a:ext cx="1095257" cy="682309"/>
            </a:xfrm>
            <a:custGeom>
              <a:avLst/>
              <a:gdLst>
                <a:gd name="T0" fmla="*/ 55 w 164"/>
                <a:gd name="T1" fmla="*/ 55 h 105"/>
                <a:gd name="T2" fmla="*/ 67 w 164"/>
                <a:gd name="T3" fmla="*/ 46 h 105"/>
                <a:gd name="T4" fmla="*/ 84 w 164"/>
                <a:gd name="T5" fmla="*/ 38 h 105"/>
                <a:gd name="T6" fmla="*/ 101 w 164"/>
                <a:gd name="T7" fmla="*/ 29 h 105"/>
                <a:gd name="T8" fmla="*/ 118 w 164"/>
                <a:gd name="T9" fmla="*/ 21 h 105"/>
                <a:gd name="T10" fmla="*/ 135 w 164"/>
                <a:gd name="T11" fmla="*/ 12 h 105"/>
                <a:gd name="T12" fmla="*/ 143 w 164"/>
                <a:gd name="T13" fmla="*/ 8 h 105"/>
                <a:gd name="T14" fmla="*/ 152 w 164"/>
                <a:gd name="T15" fmla="*/ 4 h 105"/>
                <a:gd name="T16" fmla="*/ 156 w 164"/>
                <a:gd name="T17" fmla="*/ 4 h 105"/>
                <a:gd name="T18" fmla="*/ 160 w 164"/>
                <a:gd name="T19" fmla="*/ 0 h 105"/>
                <a:gd name="T20" fmla="*/ 160 w 164"/>
                <a:gd name="T21" fmla="*/ 0 h 105"/>
                <a:gd name="T22" fmla="*/ 164 w 164"/>
                <a:gd name="T23" fmla="*/ 4 h 105"/>
                <a:gd name="T24" fmla="*/ 164 w 164"/>
                <a:gd name="T25" fmla="*/ 4 h 105"/>
                <a:gd name="T26" fmla="*/ 160 w 164"/>
                <a:gd name="T27" fmla="*/ 12 h 105"/>
                <a:gd name="T28" fmla="*/ 152 w 164"/>
                <a:gd name="T29" fmla="*/ 21 h 105"/>
                <a:gd name="T30" fmla="*/ 143 w 164"/>
                <a:gd name="T31" fmla="*/ 29 h 105"/>
                <a:gd name="T32" fmla="*/ 118 w 164"/>
                <a:gd name="T33" fmla="*/ 50 h 105"/>
                <a:gd name="T34" fmla="*/ 88 w 164"/>
                <a:gd name="T35" fmla="*/ 67 h 105"/>
                <a:gd name="T36" fmla="*/ 76 w 164"/>
                <a:gd name="T37" fmla="*/ 76 h 105"/>
                <a:gd name="T38" fmla="*/ 67 w 164"/>
                <a:gd name="T39" fmla="*/ 80 h 105"/>
                <a:gd name="T40" fmla="*/ 59 w 164"/>
                <a:gd name="T41" fmla="*/ 88 h 105"/>
                <a:gd name="T42" fmla="*/ 50 w 164"/>
                <a:gd name="T43" fmla="*/ 92 h 105"/>
                <a:gd name="T44" fmla="*/ 46 w 164"/>
                <a:gd name="T45" fmla="*/ 97 h 105"/>
                <a:gd name="T46" fmla="*/ 38 w 164"/>
                <a:gd name="T47" fmla="*/ 101 h 105"/>
                <a:gd name="T48" fmla="*/ 34 w 164"/>
                <a:gd name="T49" fmla="*/ 105 h 105"/>
                <a:gd name="T50" fmla="*/ 29 w 164"/>
                <a:gd name="T51" fmla="*/ 105 h 105"/>
                <a:gd name="T52" fmla="*/ 25 w 164"/>
                <a:gd name="T53" fmla="*/ 105 h 105"/>
                <a:gd name="T54" fmla="*/ 25 w 164"/>
                <a:gd name="T55" fmla="*/ 101 h 105"/>
                <a:gd name="T56" fmla="*/ 17 w 164"/>
                <a:gd name="T57" fmla="*/ 97 h 105"/>
                <a:gd name="T58" fmla="*/ 8 w 164"/>
                <a:gd name="T59" fmla="*/ 88 h 105"/>
                <a:gd name="T60" fmla="*/ 4 w 164"/>
                <a:gd name="T61" fmla="*/ 88 h 105"/>
                <a:gd name="T62" fmla="*/ 4 w 164"/>
                <a:gd name="T63" fmla="*/ 84 h 105"/>
                <a:gd name="T64" fmla="*/ 0 w 164"/>
                <a:gd name="T65" fmla="*/ 80 h 105"/>
                <a:gd name="T66" fmla="*/ 0 w 164"/>
                <a:gd name="T67" fmla="*/ 76 h 105"/>
                <a:gd name="T68" fmla="*/ 4 w 164"/>
                <a:gd name="T69" fmla="*/ 67 h 105"/>
                <a:gd name="T70" fmla="*/ 4 w 164"/>
                <a:gd name="T71" fmla="*/ 67 h 105"/>
                <a:gd name="T72" fmla="*/ 4 w 164"/>
                <a:gd name="T73" fmla="*/ 63 h 105"/>
                <a:gd name="T74" fmla="*/ 8 w 164"/>
                <a:gd name="T75" fmla="*/ 63 h 105"/>
                <a:gd name="T76" fmla="*/ 12 w 164"/>
                <a:gd name="T77" fmla="*/ 63 h 105"/>
                <a:gd name="T78" fmla="*/ 21 w 164"/>
                <a:gd name="T79" fmla="*/ 67 h 105"/>
                <a:gd name="T80" fmla="*/ 29 w 164"/>
                <a:gd name="T81" fmla="*/ 63 h 105"/>
                <a:gd name="T82" fmla="*/ 29 w 164"/>
                <a:gd name="T83" fmla="*/ 63 h 105"/>
                <a:gd name="T84" fmla="*/ 34 w 164"/>
                <a:gd name="T85" fmla="*/ 63 h 105"/>
                <a:gd name="T86" fmla="*/ 42 w 164"/>
                <a:gd name="T87" fmla="*/ 59 h 105"/>
                <a:gd name="T88" fmla="*/ 55 w 164"/>
                <a:gd name="T89" fmla="*/ 55 h 105"/>
                <a:gd name="T90" fmla="*/ 55 w 164"/>
                <a:gd name="T91" fmla="*/ 5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4" h="105">
                  <a:moveTo>
                    <a:pt x="55" y="55"/>
                  </a:moveTo>
                  <a:lnTo>
                    <a:pt x="67" y="46"/>
                  </a:lnTo>
                  <a:lnTo>
                    <a:pt x="84" y="38"/>
                  </a:lnTo>
                  <a:lnTo>
                    <a:pt x="101" y="29"/>
                  </a:lnTo>
                  <a:lnTo>
                    <a:pt x="118" y="21"/>
                  </a:lnTo>
                  <a:lnTo>
                    <a:pt x="135" y="12"/>
                  </a:lnTo>
                  <a:lnTo>
                    <a:pt x="143" y="8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0" y="12"/>
                  </a:lnTo>
                  <a:lnTo>
                    <a:pt x="152" y="21"/>
                  </a:lnTo>
                  <a:lnTo>
                    <a:pt x="143" y="29"/>
                  </a:lnTo>
                  <a:lnTo>
                    <a:pt x="118" y="50"/>
                  </a:lnTo>
                  <a:lnTo>
                    <a:pt x="88" y="67"/>
                  </a:lnTo>
                  <a:lnTo>
                    <a:pt x="76" y="76"/>
                  </a:lnTo>
                  <a:lnTo>
                    <a:pt x="67" y="80"/>
                  </a:lnTo>
                  <a:lnTo>
                    <a:pt x="59" y="88"/>
                  </a:lnTo>
                  <a:lnTo>
                    <a:pt x="50" y="92"/>
                  </a:lnTo>
                  <a:lnTo>
                    <a:pt x="46" y="97"/>
                  </a:lnTo>
                  <a:lnTo>
                    <a:pt x="38" y="101"/>
                  </a:lnTo>
                  <a:lnTo>
                    <a:pt x="34" y="105"/>
                  </a:lnTo>
                  <a:lnTo>
                    <a:pt x="29" y="105"/>
                  </a:lnTo>
                  <a:lnTo>
                    <a:pt x="25" y="105"/>
                  </a:lnTo>
                  <a:lnTo>
                    <a:pt x="25" y="101"/>
                  </a:lnTo>
                  <a:lnTo>
                    <a:pt x="17" y="97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63"/>
                  </a:lnTo>
                  <a:lnTo>
                    <a:pt x="21" y="67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34" y="63"/>
                  </a:lnTo>
                  <a:lnTo>
                    <a:pt x="42" y="59"/>
                  </a:lnTo>
                  <a:lnTo>
                    <a:pt x="55" y="55"/>
                  </a:lnTo>
                  <a:lnTo>
                    <a:pt x="55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43228D47-26C5-4FF9-9776-BD400AB43A90}"/>
              </a:ext>
            </a:extLst>
          </p:cNvPr>
          <p:cNvGrpSpPr/>
          <p:nvPr/>
        </p:nvGrpSpPr>
        <p:grpSpPr>
          <a:xfrm>
            <a:off x="6845739" y="2222969"/>
            <a:ext cx="2284011" cy="2436807"/>
            <a:chOff x="4547276" y="12438195"/>
            <a:chExt cx="2284011" cy="2436807"/>
          </a:xfrm>
        </p:grpSpPr>
        <p:sp>
          <p:nvSpPr>
            <p:cNvPr id="9" name="Freeform 216">
              <a:extLst>
                <a:ext uri="{FF2B5EF4-FFF2-40B4-BE49-F238E27FC236}">
                  <a16:creationId xmlns:a16="http://schemas.microsoft.com/office/drawing/2014/main" id="{4F31542F-CF94-4121-9B51-1233FD2EA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768" y="12496676"/>
              <a:ext cx="534272" cy="708301"/>
            </a:xfrm>
            <a:custGeom>
              <a:avLst/>
              <a:gdLst>
                <a:gd name="T0" fmla="*/ 0 w 80"/>
                <a:gd name="T1" fmla="*/ 109 h 109"/>
                <a:gd name="T2" fmla="*/ 0 w 80"/>
                <a:gd name="T3" fmla="*/ 109 h 109"/>
                <a:gd name="T4" fmla="*/ 0 w 80"/>
                <a:gd name="T5" fmla="*/ 105 h 109"/>
                <a:gd name="T6" fmla="*/ 5 w 80"/>
                <a:gd name="T7" fmla="*/ 101 h 109"/>
                <a:gd name="T8" fmla="*/ 9 w 80"/>
                <a:gd name="T9" fmla="*/ 92 h 109"/>
                <a:gd name="T10" fmla="*/ 21 w 80"/>
                <a:gd name="T11" fmla="*/ 75 h 109"/>
                <a:gd name="T12" fmla="*/ 30 w 80"/>
                <a:gd name="T13" fmla="*/ 59 h 109"/>
                <a:gd name="T14" fmla="*/ 38 w 80"/>
                <a:gd name="T15" fmla="*/ 42 h 109"/>
                <a:gd name="T16" fmla="*/ 42 w 80"/>
                <a:gd name="T17" fmla="*/ 33 h 109"/>
                <a:gd name="T18" fmla="*/ 47 w 80"/>
                <a:gd name="T19" fmla="*/ 29 h 109"/>
                <a:gd name="T20" fmla="*/ 47 w 80"/>
                <a:gd name="T21" fmla="*/ 21 h 109"/>
                <a:gd name="T22" fmla="*/ 47 w 80"/>
                <a:gd name="T23" fmla="*/ 16 h 109"/>
                <a:gd name="T24" fmla="*/ 47 w 80"/>
                <a:gd name="T25" fmla="*/ 12 h 109"/>
                <a:gd name="T26" fmla="*/ 47 w 80"/>
                <a:gd name="T27" fmla="*/ 8 h 109"/>
                <a:gd name="T28" fmla="*/ 42 w 80"/>
                <a:gd name="T29" fmla="*/ 8 h 109"/>
                <a:gd name="T30" fmla="*/ 42 w 80"/>
                <a:gd name="T31" fmla="*/ 4 h 109"/>
                <a:gd name="T32" fmla="*/ 47 w 80"/>
                <a:gd name="T33" fmla="*/ 4 h 109"/>
                <a:gd name="T34" fmla="*/ 47 w 80"/>
                <a:gd name="T35" fmla="*/ 4 h 109"/>
                <a:gd name="T36" fmla="*/ 55 w 80"/>
                <a:gd name="T37" fmla="*/ 0 h 109"/>
                <a:gd name="T38" fmla="*/ 59 w 80"/>
                <a:gd name="T39" fmla="*/ 4 h 109"/>
                <a:gd name="T40" fmla="*/ 68 w 80"/>
                <a:gd name="T41" fmla="*/ 4 h 109"/>
                <a:gd name="T42" fmla="*/ 76 w 80"/>
                <a:gd name="T43" fmla="*/ 8 h 109"/>
                <a:gd name="T44" fmla="*/ 76 w 80"/>
                <a:gd name="T45" fmla="*/ 12 h 109"/>
                <a:gd name="T46" fmla="*/ 80 w 80"/>
                <a:gd name="T47" fmla="*/ 12 h 109"/>
                <a:gd name="T48" fmla="*/ 80 w 80"/>
                <a:gd name="T49" fmla="*/ 16 h 109"/>
                <a:gd name="T50" fmla="*/ 80 w 80"/>
                <a:gd name="T51" fmla="*/ 21 h 109"/>
                <a:gd name="T52" fmla="*/ 76 w 80"/>
                <a:gd name="T53" fmla="*/ 29 h 109"/>
                <a:gd name="T54" fmla="*/ 72 w 80"/>
                <a:gd name="T55" fmla="*/ 42 h 109"/>
                <a:gd name="T56" fmla="*/ 64 w 80"/>
                <a:gd name="T57" fmla="*/ 54 h 109"/>
                <a:gd name="T58" fmla="*/ 51 w 80"/>
                <a:gd name="T59" fmla="*/ 71 h 109"/>
                <a:gd name="T60" fmla="*/ 42 w 80"/>
                <a:gd name="T61" fmla="*/ 84 h 109"/>
                <a:gd name="T62" fmla="*/ 34 w 80"/>
                <a:gd name="T63" fmla="*/ 92 h 109"/>
                <a:gd name="T64" fmla="*/ 26 w 80"/>
                <a:gd name="T65" fmla="*/ 101 h 109"/>
                <a:gd name="T66" fmla="*/ 17 w 80"/>
                <a:gd name="T67" fmla="*/ 105 h 109"/>
                <a:gd name="T68" fmla="*/ 9 w 80"/>
                <a:gd name="T69" fmla="*/ 109 h 109"/>
                <a:gd name="T70" fmla="*/ 5 w 80"/>
                <a:gd name="T71" fmla="*/ 109 h 109"/>
                <a:gd name="T72" fmla="*/ 0 w 80"/>
                <a:gd name="T73" fmla="*/ 109 h 109"/>
                <a:gd name="T74" fmla="*/ 0 w 80"/>
                <a:gd name="T7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109">
                  <a:moveTo>
                    <a:pt x="0" y="109"/>
                  </a:moveTo>
                  <a:lnTo>
                    <a:pt x="0" y="109"/>
                  </a:lnTo>
                  <a:lnTo>
                    <a:pt x="0" y="105"/>
                  </a:lnTo>
                  <a:lnTo>
                    <a:pt x="5" y="101"/>
                  </a:lnTo>
                  <a:lnTo>
                    <a:pt x="9" y="92"/>
                  </a:lnTo>
                  <a:lnTo>
                    <a:pt x="21" y="75"/>
                  </a:lnTo>
                  <a:lnTo>
                    <a:pt x="30" y="59"/>
                  </a:lnTo>
                  <a:lnTo>
                    <a:pt x="38" y="42"/>
                  </a:lnTo>
                  <a:lnTo>
                    <a:pt x="42" y="33"/>
                  </a:lnTo>
                  <a:lnTo>
                    <a:pt x="47" y="29"/>
                  </a:lnTo>
                  <a:lnTo>
                    <a:pt x="47" y="21"/>
                  </a:lnTo>
                  <a:lnTo>
                    <a:pt x="47" y="16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2" y="8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8" y="4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21"/>
                  </a:lnTo>
                  <a:lnTo>
                    <a:pt x="76" y="29"/>
                  </a:lnTo>
                  <a:lnTo>
                    <a:pt x="72" y="42"/>
                  </a:lnTo>
                  <a:lnTo>
                    <a:pt x="64" y="54"/>
                  </a:lnTo>
                  <a:lnTo>
                    <a:pt x="51" y="71"/>
                  </a:lnTo>
                  <a:lnTo>
                    <a:pt x="42" y="84"/>
                  </a:lnTo>
                  <a:lnTo>
                    <a:pt x="34" y="92"/>
                  </a:lnTo>
                  <a:lnTo>
                    <a:pt x="26" y="101"/>
                  </a:lnTo>
                  <a:lnTo>
                    <a:pt x="17" y="105"/>
                  </a:lnTo>
                  <a:lnTo>
                    <a:pt x="9" y="109"/>
                  </a:lnTo>
                  <a:lnTo>
                    <a:pt x="5" y="109"/>
                  </a:lnTo>
                  <a:lnTo>
                    <a:pt x="0" y="109"/>
                  </a:lnTo>
                  <a:lnTo>
                    <a:pt x="0" y="1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7">
              <a:extLst>
                <a:ext uri="{FF2B5EF4-FFF2-40B4-BE49-F238E27FC236}">
                  <a16:creationId xmlns:a16="http://schemas.microsoft.com/office/drawing/2014/main" id="{F6098122-8EE0-455F-96BA-0AB351E19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651" y="12659132"/>
              <a:ext cx="587699" cy="162456"/>
            </a:xfrm>
            <a:custGeom>
              <a:avLst/>
              <a:gdLst>
                <a:gd name="T0" fmla="*/ 38 w 88"/>
                <a:gd name="T1" fmla="*/ 4 h 25"/>
                <a:gd name="T2" fmla="*/ 46 w 88"/>
                <a:gd name="T3" fmla="*/ 4 h 25"/>
                <a:gd name="T4" fmla="*/ 54 w 88"/>
                <a:gd name="T5" fmla="*/ 0 h 25"/>
                <a:gd name="T6" fmla="*/ 63 w 88"/>
                <a:gd name="T7" fmla="*/ 0 h 25"/>
                <a:gd name="T8" fmla="*/ 67 w 88"/>
                <a:gd name="T9" fmla="*/ 0 h 25"/>
                <a:gd name="T10" fmla="*/ 76 w 88"/>
                <a:gd name="T11" fmla="*/ 0 h 25"/>
                <a:gd name="T12" fmla="*/ 80 w 88"/>
                <a:gd name="T13" fmla="*/ 4 h 25"/>
                <a:gd name="T14" fmla="*/ 88 w 88"/>
                <a:gd name="T15" fmla="*/ 4 h 25"/>
                <a:gd name="T16" fmla="*/ 88 w 88"/>
                <a:gd name="T17" fmla="*/ 8 h 25"/>
                <a:gd name="T18" fmla="*/ 88 w 88"/>
                <a:gd name="T19" fmla="*/ 8 h 25"/>
                <a:gd name="T20" fmla="*/ 88 w 88"/>
                <a:gd name="T21" fmla="*/ 12 h 25"/>
                <a:gd name="T22" fmla="*/ 84 w 88"/>
                <a:gd name="T23" fmla="*/ 17 h 25"/>
                <a:gd name="T24" fmla="*/ 80 w 88"/>
                <a:gd name="T25" fmla="*/ 21 h 25"/>
                <a:gd name="T26" fmla="*/ 76 w 88"/>
                <a:gd name="T27" fmla="*/ 21 h 25"/>
                <a:gd name="T28" fmla="*/ 71 w 88"/>
                <a:gd name="T29" fmla="*/ 21 h 25"/>
                <a:gd name="T30" fmla="*/ 59 w 88"/>
                <a:gd name="T31" fmla="*/ 25 h 25"/>
                <a:gd name="T32" fmla="*/ 50 w 88"/>
                <a:gd name="T33" fmla="*/ 25 h 25"/>
                <a:gd name="T34" fmla="*/ 33 w 88"/>
                <a:gd name="T35" fmla="*/ 25 h 25"/>
                <a:gd name="T36" fmla="*/ 21 w 88"/>
                <a:gd name="T37" fmla="*/ 25 h 25"/>
                <a:gd name="T38" fmla="*/ 0 w 88"/>
                <a:gd name="T39" fmla="*/ 25 h 25"/>
                <a:gd name="T40" fmla="*/ 0 w 88"/>
                <a:gd name="T41" fmla="*/ 8 h 25"/>
                <a:gd name="T42" fmla="*/ 21 w 88"/>
                <a:gd name="T43" fmla="*/ 8 h 25"/>
                <a:gd name="T44" fmla="*/ 38 w 88"/>
                <a:gd name="T45" fmla="*/ 4 h 25"/>
                <a:gd name="T46" fmla="*/ 38 w 88"/>
                <a:gd name="T4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" h="25">
                  <a:moveTo>
                    <a:pt x="38" y="4"/>
                  </a:moveTo>
                  <a:lnTo>
                    <a:pt x="46" y="4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0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4" y="17"/>
                  </a:lnTo>
                  <a:lnTo>
                    <a:pt x="80" y="21"/>
                  </a:lnTo>
                  <a:lnTo>
                    <a:pt x="76" y="21"/>
                  </a:lnTo>
                  <a:lnTo>
                    <a:pt x="71" y="21"/>
                  </a:lnTo>
                  <a:lnTo>
                    <a:pt x="59" y="25"/>
                  </a:lnTo>
                  <a:lnTo>
                    <a:pt x="50" y="25"/>
                  </a:lnTo>
                  <a:lnTo>
                    <a:pt x="33" y="25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21" y="8"/>
                  </a:lnTo>
                  <a:lnTo>
                    <a:pt x="38" y="4"/>
                  </a:lnTo>
                  <a:lnTo>
                    <a:pt x="3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8">
              <a:extLst>
                <a:ext uri="{FF2B5EF4-FFF2-40B4-BE49-F238E27FC236}">
                  <a16:creationId xmlns:a16="http://schemas.microsoft.com/office/drawing/2014/main" id="{A34B08B7-A785-4058-A2A7-B0042646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5819" y="12438195"/>
              <a:ext cx="480844" cy="604331"/>
            </a:xfrm>
            <a:custGeom>
              <a:avLst/>
              <a:gdLst>
                <a:gd name="T0" fmla="*/ 30 w 72"/>
                <a:gd name="T1" fmla="*/ 76 h 93"/>
                <a:gd name="T2" fmla="*/ 21 w 72"/>
                <a:gd name="T3" fmla="*/ 84 h 93"/>
                <a:gd name="T4" fmla="*/ 13 w 72"/>
                <a:gd name="T5" fmla="*/ 93 h 93"/>
                <a:gd name="T6" fmla="*/ 9 w 72"/>
                <a:gd name="T7" fmla="*/ 93 h 93"/>
                <a:gd name="T8" fmla="*/ 5 w 72"/>
                <a:gd name="T9" fmla="*/ 93 h 93"/>
                <a:gd name="T10" fmla="*/ 0 w 72"/>
                <a:gd name="T11" fmla="*/ 93 h 93"/>
                <a:gd name="T12" fmla="*/ 5 w 72"/>
                <a:gd name="T13" fmla="*/ 84 h 93"/>
                <a:gd name="T14" fmla="*/ 9 w 72"/>
                <a:gd name="T15" fmla="*/ 76 h 93"/>
                <a:gd name="T16" fmla="*/ 17 w 72"/>
                <a:gd name="T17" fmla="*/ 63 h 93"/>
                <a:gd name="T18" fmla="*/ 26 w 72"/>
                <a:gd name="T19" fmla="*/ 51 h 93"/>
                <a:gd name="T20" fmla="*/ 30 w 72"/>
                <a:gd name="T21" fmla="*/ 42 h 93"/>
                <a:gd name="T22" fmla="*/ 34 w 72"/>
                <a:gd name="T23" fmla="*/ 34 h 93"/>
                <a:gd name="T24" fmla="*/ 38 w 72"/>
                <a:gd name="T25" fmla="*/ 25 h 93"/>
                <a:gd name="T26" fmla="*/ 42 w 72"/>
                <a:gd name="T27" fmla="*/ 21 h 93"/>
                <a:gd name="T28" fmla="*/ 42 w 72"/>
                <a:gd name="T29" fmla="*/ 13 h 93"/>
                <a:gd name="T30" fmla="*/ 42 w 72"/>
                <a:gd name="T31" fmla="*/ 9 h 93"/>
                <a:gd name="T32" fmla="*/ 38 w 72"/>
                <a:gd name="T33" fmla="*/ 9 h 93"/>
                <a:gd name="T34" fmla="*/ 38 w 72"/>
                <a:gd name="T35" fmla="*/ 4 h 93"/>
                <a:gd name="T36" fmla="*/ 38 w 72"/>
                <a:gd name="T37" fmla="*/ 0 h 93"/>
                <a:gd name="T38" fmla="*/ 42 w 72"/>
                <a:gd name="T39" fmla="*/ 0 h 93"/>
                <a:gd name="T40" fmla="*/ 47 w 72"/>
                <a:gd name="T41" fmla="*/ 0 h 93"/>
                <a:gd name="T42" fmla="*/ 51 w 72"/>
                <a:gd name="T43" fmla="*/ 0 h 93"/>
                <a:gd name="T44" fmla="*/ 55 w 72"/>
                <a:gd name="T45" fmla="*/ 0 h 93"/>
                <a:gd name="T46" fmla="*/ 59 w 72"/>
                <a:gd name="T47" fmla="*/ 0 h 93"/>
                <a:gd name="T48" fmla="*/ 64 w 72"/>
                <a:gd name="T49" fmla="*/ 4 h 93"/>
                <a:gd name="T50" fmla="*/ 68 w 72"/>
                <a:gd name="T51" fmla="*/ 9 h 93"/>
                <a:gd name="T52" fmla="*/ 72 w 72"/>
                <a:gd name="T53" fmla="*/ 9 h 93"/>
                <a:gd name="T54" fmla="*/ 72 w 72"/>
                <a:gd name="T55" fmla="*/ 13 h 93"/>
                <a:gd name="T56" fmla="*/ 72 w 72"/>
                <a:gd name="T57" fmla="*/ 17 h 93"/>
                <a:gd name="T58" fmla="*/ 72 w 72"/>
                <a:gd name="T59" fmla="*/ 21 h 93"/>
                <a:gd name="T60" fmla="*/ 68 w 72"/>
                <a:gd name="T61" fmla="*/ 25 h 93"/>
                <a:gd name="T62" fmla="*/ 64 w 72"/>
                <a:gd name="T63" fmla="*/ 34 h 93"/>
                <a:gd name="T64" fmla="*/ 59 w 72"/>
                <a:gd name="T65" fmla="*/ 42 h 93"/>
                <a:gd name="T66" fmla="*/ 55 w 72"/>
                <a:gd name="T67" fmla="*/ 51 h 93"/>
                <a:gd name="T68" fmla="*/ 47 w 72"/>
                <a:gd name="T69" fmla="*/ 59 h 93"/>
                <a:gd name="T70" fmla="*/ 38 w 72"/>
                <a:gd name="T71" fmla="*/ 68 h 93"/>
                <a:gd name="T72" fmla="*/ 30 w 72"/>
                <a:gd name="T73" fmla="*/ 76 h 93"/>
                <a:gd name="T74" fmla="*/ 30 w 72"/>
                <a:gd name="T75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" h="93">
                  <a:moveTo>
                    <a:pt x="30" y="76"/>
                  </a:moveTo>
                  <a:lnTo>
                    <a:pt x="21" y="84"/>
                  </a:lnTo>
                  <a:lnTo>
                    <a:pt x="13" y="93"/>
                  </a:lnTo>
                  <a:lnTo>
                    <a:pt x="9" y="93"/>
                  </a:lnTo>
                  <a:lnTo>
                    <a:pt x="5" y="93"/>
                  </a:lnTo>
                  <a:lnTo>
                    <a:pt x="0" y="93"/>
                  </a:lnTo>
                  <a:lnTo>
                    <a:pt x="5" y="84"/>
                  </a:lnTo>
                  <a:lnTo>
                    <a:pt x="9" y="76"/>
                  </a:lnTo>
                  <a:lnTo>
                    <a:pt x="17" y="63"/>
                  </a:lnTo>
                  <a:lnTo>
                    <a:pt x="26" y="51"/>
                  </a:lnTo>
                  <a:lnTo>
                    <a:pt x="30" y="42"/>
                  </a:lnTo>
                  <a:lnTo>
                    <a:pt x="34" y="34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2" y="13"/>
                  </a:lnTo>
                  <a:lnTo>
                    <a:pt x="42" y="9"/>
                  </a:lnTo>
                  <a:lnTo>
                    <a:pt x="38" y="9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4" y="4"/>
                  </a:lnTo>
                  <a:lnTo>
                    <a:pt x="68" y="9"/>
                  </a:lnTo>
                  <a:lnTo>
                    <a:pt x="72" y="9"/>
                  </a:lnTo>
                  <a:lnTo>
                    <a:pt x="72" y="13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68" y="25"/>
                  </a:lnTo>
                  <a:lnTo>
                    <a:pt x="64" y="34"/>
                  </a:lnTo>
                  <a:lnTo>
                    <a:pt x="59" y="42"/>
                  </a:lnTo>
                  <a:lnTo>
                    <a:pt x="55" y="51"/>
                  </a:lnTo>
                  <a:lnTo>
                    <a:pt x="47" y="59"/>
                  </a:lnTo>
                  <a:lnTo>
                    <a:pt x="38" y="68"/>
                  </a:lnTo>
                  <a:lnTo>
                    <a:pt x="30" y="76"/>
                  </a:lnTo>
                  <a:lnTo>
                    <a:pt x="30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9">
              <a:extLst>
                <a:ext uri="{FF2B5EF4-FFF2-40B4-BE49-F238E27FC236}">
                  <a16:creationId xmlns:a16="http://schemas.microsoft.com/office/drawing/2014/main" id="{330F1110-04EE-4151-896B-F61FA2C56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6311" y="12548662"/>
              <a:ext cx="647806" cy="162456"/>
            </a:xfrm>
            <a:custGeom>
              <a:avLst/>
              <a:gdLst>
                <a:gd name="T0" fmla="*/ 0 w 97"/>
                <a:gd name="T1" fmla="*/ 13 h 25"/>
                <a:gd name="T2" fmla="*/ 13 w 97"/>
                <a:gd name="T3" fmla="*/ 8 h 25"/>
                <a:gd name="T4" fmla="*/ 26 w 97"/>
                <a:gd name="T5" fmla="*/ 8 h 25"/>
                <a:gd name="T6" fmla="*/ 34 w 97"/>
                <a:gd name="T7" fmla="*/ 4 h 25"/>
                <a:gd name="T8" fmla="*/ 47 w 97"/>
                <a:gd name="T9" fmla="*/ 4 h 25"/>
                <a:gd name="T10" fmla="*/ 55 w 97"/>
                <a:gd name="T11" fmla="*/ 4 h 25"/>
                <a:gd name="T12" fmla="*/ 59 w 97"/>
                <a:gd name="T13" fmla="*/ 0 h 25"/>
                <a:gd name="T14" fmla="*/ 64 w 97"/>
                <a:gd name="T15" fmla="*/ 0 h 25"/>
                <a:gd name="T16" fmla="*/ 68 w 97"/>
                <a:gd name="T17" fmla="*/ 0 h 25"/>
                <a:gd name="T18" fmla="*/ 76 w 97"/>
                <a:gd name="T19" fmla="*/ 0 h 25"/>
                <a:gd name="T20" fmla="*/ 81 w 97"/>
                <a:gd name="T21" fmla="*/ 0 h 25"/>
                <a:gd name="T22" fmla="*/ 85 w 97"/>
                <a:gd name="T23" fmla="*/ 0 h 25"/>
                <a:gd name="T24" fmla="*/ 89 w 97"/>
                <a:gd name="T25" fmla="*/ 4 h 25"/>
                <a:gd name="T26" fmla="*/ 97 w 97"/>
                <a:gd name="T27" fmla="*/ 13 h 25"/>
                <a:gd name="T28" fmla="*/ 97 w 97"/>
                <a:gd name="T29" fmla="*/ 13 h 25"/>
                <a:gd name="T30" fmla="*/ 97 w 97"/>
                <a:gd name="T31" fmla="*/ 17 h 25"/>
                <a:gd name="T32" fmla="*/ 97 w 97"/>
                <a:gd name="T33" fmla="*/ 17 h 25"/>
                <a:gd name="T34" fmla="*/ 93 w 97"/>
                <a:gd name="T35" fmla="*/ 21 h 25"/>
                <a:gd name="T36" fmla="*/ 85 w 97"/>
                <a:gd name="T37" fmla="*/ 21 h 25"/>
                <a:gd name="T38" fmla="*/ 72 w 97"/>
                <a:gd name="T39" fmla="*/ 25 h 25"/>
                <a:gd name="T40" fmla="*/ 59 w 97"/>
                <a:gd name="T41" fmla="*/ 25 h 25"/>
                <a:gd name="T42" fmla="*/ 43 w 97"/>
                <a:gd name="T43" fmla="*/ 25 h 25"/>
                <a:gd name="T44" fmla="*/ 22 w 97"/>
                <a:gd name="T45" fmla="*/ 25 h 25"/>
                <a:gd name="T46" fmla="*/ 0 w 97"/>
                <a:gd name="T47" fmla="*/ 25 h 25"/>
                <a:gd name="T48" fmla="*/ 0 w 97"/>
                <a:gd name="T49" fmla="*/ 13 h 25"/>
                <a:gd name="T50" fmla="*/ 0 w 97"/>
                <a:gd name="T5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7" h="25">
                  <a:moveTo>
                    <a:pt x="0" y="13"/>
                  </a:moveTo>
                  <a:lnTo>
                    <a:pt x="13" y="8"/>
                  </a:lnTo>
                  <a:lnTo>
                    <a:pt x="26" y="8"/>
                  </a:lnTo>
                  <a:lnTo>
                    <a:pt x="34" y="4"/>
                  </a:lnTo>
                  <a:lnTo>
                    <a:pt x="47" y="4"/>
                  </a:lnTo>
                  <a:lnTo>
                    <a:pt x="55" y="4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9" y="4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3" y="21"/>
                  </a:lnTo>
                  <a:lnTo>
                    <a:pt x="85" y="21"/>
                  </a:lnTo>
                  <a:lnTo>
                    <a:pt x="72" y="25"/>
                  </a:lnTo>
                  <a:lnTo>
                    <a:pt x="59" y="25"/>
                  </a:lnTo>
                  <a:lnTo>
                    <a:pt x="43" y="25"/>
                  </a:lnTo>
                  <a:lnTo>
                    <a:pt x="22" y="25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20">
              <a:extLst>
                <a:ext uri="{FF2B5EF4-FFF2-40B4-BE49-F238E27FC236}">
                  <a16:creationId xmlns:a16="http://schemas.microsoft.com/office/drawing/2014/main" id="{F0F7E2C3-A466-4267-8540-C69F916BF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415" y="12821584"/>
              <a:ext cx="333920" cy="220937"/>
            </a:xfrm>
            <a:custGeom>
              <a:avLst/>
              <a:gdLst>
                <a:gd name="T0" fmla="*/ 0 w 50"/>
                <a:gd name="T1" fmla="*/ 0 h 34"/>
                <a:gd name="T2" fmla="*/ 17 w 50"/>
                <a:gd name="T3" fmla="*/ 0 h 34"/>
                <a:gd name="T4" fmla="*/ 25 w 50"/>
                <a:gd name="T5" fmla="*/ 0 h 34"/>
                <a:gd name="T6" fmla="*/ 34 w 50"/>
                <a:gd name="T7" fmla="*/ 0 h 34"/>
                <a:gd name="T8" fmla="*/ 42 w 50"/>
                <a:gd name="T9" fmla="*/ 4 h 34"/>
                <a:gd name="T10" fmla="*/ 46 w 50"/>
                <a:gd name="T11" fmla="*/ 9 h 34"/>
                <a:gd name="T12" fmla="*/ 50 w 50"/>
                <a:gd name="T13" fmla="*/ 13 h 34"/>
                <a:gd name="T14" fmla="*/ 50 w 50"/>
                <a:gd name="T15" fmla="*/ 17 h 34"/>
                <a:gd name="T16" fmla="*/ 50 w 50"/>
                <a:gd name="T17" fmla="*/ 21 h 34"/>
                <a:gd name="T18" fmla="*/ 50 w 50"/>
                <a:gd name="T19" fmla="*/ 25 h 34"/>
                <a:gd name="T20" fmla="*/ 46 w 50"/>
                <a:gd name="T21" fmla="*/ 30 h 34"/>
                <a:gd name="T22" fmla="*/ 42 w 50"/>
                <a:gd name="T23" fmla="*/ 34 h 34"/>
                <a:gd name="T24" fmla="*/ 38 w 50"/>
                <a:gd name="T25" fmla="*/ 30 h 34"/>
                <a:gd name="T26" fmla="*/ 34 w 50"/>
                <a:gd name="T27" fmla="*/ 25 h 34"/>
                <a:gd name="T28" fmla="*/ 21 w 50"/>
                <a:gd name="T29" fmla="*/ 21 h 34"/>
                <a:gd name="T30" fmla="*/ 13 w 50"/>
                <a:gd name="T31" fmla="*/ 17 h 34"/>
                <a:gd name="T32" fmla="*/ 8 w 50"/>
                <a:gd name="T33" fmla="*/ 9 h 34"/>
                <a:gd name="T34" fmla="*/ 4 w 50"/>
                <a:gd name="T35" fmla="*/ 4 h 34"/>
                <a:gd name="T36" fmla="*/ 0 w 50"/>
                <a:gd name="T37" fmla="*/ 0 h 34"/>
                <a:gd name="T38" fmla="*/ 0 w 50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4">
                  <a:moveTo>
                    <a:pt x="0" y="0"/>
                  </a:moveTo>
                  <a:lnTo>
                    <a:pt x="17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4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46" y="30"/>
                  </a:lnTo>
                  <a:lnTo>
                    <a:pt x="42" y="34"/>
                  </a:lnTo>
                  <a:lnTo>
                    <a:pt x="38" y="30"/>
                  </a:lnTo>
                  <a:lnTo>
                    <a:pt x="34" y="25"/>
                  </a:lnTo>
                  <a:lnTo>
                    <a:pt x="21" y="21"/>
                  </a:lnTo>
                  <a:lnTo>
                    <a:pt x="13" y="17"/>
                  </a:lnTo>
                  <a:lnTo>
                    <a:pt x="8" y="9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21">
              <a:extLst>
                <a:ext uri="{FF2B5EF4-FFF2-40B4-BE49-F238E27FC236}">
                  <a16:creationId xmlns:a16="http://schemas.microsoft.com/office/drawing/2014/main" id="{A161C3F8-81CC-4E4B-BBDC-35869B3C6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078" y="12906062"/>
              <a:ext cx="253779" cy="188449"/>
            </a:xfrm>
            <a:custGeom>
              <a:avLst/>
              <a:gdLst>
                <a:gd name="T0" fmla="*/ 4 w 38"/>
                <a:gd name="T1" fmla="*/ 0 h 29"/>
                <a:gd name="T2" fmla="*/ 4 w 38"/>
                <a:gd name="T3" fmla="*/ 0 h 29"/>
                <a:gd name="T4" fmla="*/ 9 w 38"/>
                <a:gd name="T5" fmla="*/ 0 h 29"/>
                <a:gd name="T6" fmla="*/ 13 w 38"/>
                <a:gd name="T7" fmla="*/ 0 h 29"/>
                <a:gd name="T8" fmla="*/ 17 w 38"/>
                <a:gd name="T9" fmla="*/ 0 h 29"/>
                <a:gd name="T10" fmla="*/ 25 w 38"/>
                <a:gd name="T11" fmla="*/ 0 h 29"/>
                <a:gd name="T12" fmla="*/ 34 w 38"/>
                <a:gd name="T13" fmla="*/ 4 h 29"/>
                <a:gd name="T14" fmla="*/ 38 w 38"/>
                <a:gd name="T15" fmla="*/ 8 h 29"/>
                <a:gd name="T16" fmla="*/ 38 w 38"/>
                <a:gd name="T17" fmla="*/ 12 h 29"/>
                <a:gd name="T18" fmla="*/ 38 w 38"/>
                <a:gd name="T19" fmla="*/ 21 h 29"/>
                <a:gd name="T20" fmla="*/ 38 w 38"/>
                <a:gd name="T21" fmla="*/ 25 h 29"/>
                <a:gd name="T22" fmla="*/ 38 w 38"/>
                <a:gd name="T23" fmla="*/ 25 h 29"/>
                <a:gd name="T24" fmla="*/ 34 w 38"/>
                <a:gd name="T25" fmla="*/ 29 h 29"/>
                <a:gd name="T26" fmla="*/ 30 w 38"/>
                <a:gd name="T27" fmla="*/ 29 h 29"/>
                <a:gd name="T28" fmla="*/ 25 w 38"/>
                <a:gd name="T29" fmla="*/ 29 h 29"/>
                <a:gd name="T30" fmla="*/ 21 w 38"/>
                <a:gd name="T31" fmla="*/ 25 h 29"/>
                <a:gd name="T32" fmla="*/ 17 w 38"/>
                <a:gd name="T33" fmla="*/ 25 h 29"/>
                <a:gd name="T34" fmla="*/ 13 w 38"/>
                <a:gd name="T35" fmla="*/ 21 h 29"/>
                <a:gd name="T36" fmla="*/ 9 w 38"/>
                <a:gd name="T37" fmla="*/ 17 h 29"/>
                <a:gd name="T38" fmla="*/ 4 w 38"/>
                <a:gd name="T39" fmla="*/ 12 h 29"/>
                <a:gd name="T40" fmla="*/ 0 w 38"/>
                <a:gd name="T41" fmla="*/ 8 h 29"/>
                <a:gd name="T42" fmla="*/ 0 w 38"/>
                <a:gd name="T43" fmla="*/ 8 h 29"/>
                <a:gd name="T44" fmla="*/ 0 w 38"/>
                <a:gd name="T45" fmla="*/ 4 h 29"/>
                <a:gd name="T46" fmla="*/ 4 w 38"/>
                <a:gd name="T47" fmla="*/ 0 h 29"/>
                <a:gd name="T48" fmla="*/ 4 w 38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29">
                  <a:moveTo>
                    <a:pt x="4" y="0"/>
                  </a:move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4" y="29"/>
                  </a:lnTo>
                  <a:lnTo>
                    <a:pt x="30" y="29"/>
                  </a:lnTo>
                  <a:lnTo>
                    <a:pt x="25" y="29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3" y="21"/>
                  </a:lnTo>
                  <a:lnTo>
                    <a:pt x="9" y="17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22">
              <a:extLst>
                <a:ext uri="{FF2B5EF4-FFF2-40B4-BE49-F238E27FC236}">
                  <a16:creationId xmlns:a16="http://schemas.microsoft.com/office/drawing/2014/main" id="{E2B5BF0B-6883-4B5C-96BA-02408202E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078" y="13016529"/>
              <a:ext cx="988402" cy="844760"/>
            </a:xfrm>
            <a:custGeom>
              <a:avLst/>
              <a:gdLst>
                <a:gd name="T0" fmla="*/ 135 w 148"/>
                <a:gd name="T1" fmla="*/ 63 h 130"/>
                <a:gd name="T2" fmla="*/ 135 w 148"/>
                <a:gd name="T3" fmla="*/ 80 h 130"/>
                <a:gd name="T4" fmla="*/ 131 w 148"/>
                <a:gd name="T5" fmla="*/ 92 h 130"/>
                <a:gd name="T6" fmla="*/ 131 w 148"/>
                <a:gd name="T7" fmla="*/ 105 h 130"/>
                <a:gd name="T8" fmla="*/ 131 w 148"/>
                <a:gd name="T9" fmla="*/ 113 h 130"/>
                <a:gd name="T10" fmla="*/ 127 w 148"/>
                <a:gd name="T11" fmla="*/ 122 h 130"/>
                <a:gd name="T12" fmla="*/ 122 w 148"/>
                <a:gd name="T13" fmla="*/ 126 h 130"/>
                <a:gd name="T14" fmla="*/ 118 w 148"/>
                <a:gd name="T15" fmla="*/ 130 h 130"/>
                <a:gd name="T16" fmla="*/ 118 w 148"/>
                <a:gd name="T17" fmla="*/ 130 h 130"/>
                <a:gd name="T18" fmla="*/ 110 w 148"/>
                <a:gd name="T19" fmla="*/ 130 h 130"/>
                <a:gd name="T20" fmla="*/ 110 w 148"/>
                <a:gd name="T21" fmla="*/ 126 h 130"/>
                <a:gd name="T22" fmla="*/ 105 w 148"/>
                <a:gd name="T23" fmla="*/ 122 h 130"/>
                <a:gd name="T24" fmla="*/ 105 w 148"/>
                <a:gd name="T25" fmla="*/ 118 h 130"/>
                <a:gd name="T26" fmla="*/ 105 w 148"/>
                <a:gd name="T27" fmla="*/ 109 h 130"/>
                <a:gd name="T28" fmla="*/ 105 w 148"/>
                <a:gd name="T29" fmla="*/ 101 h 130"/>
                <a:gd name="T30" fmla="*/ 105 w 148"/>
                <a:gd name="T31" fmla="*/ 80 h 130"/>
                <a:gd name="T32" fmla="*/ 105 w 148"/>
                <a:gd name="T33" fmla="*/ 54 h 130"/>
                <a:gd name="T34" fmla="*/ 105 w 148"/>
                <a:gd name="T35" fmla="*/ 42 h 130"/>
                <a:gd name="T36" fmla="*/ 105 w 148"/>
                <a:gd name="T37" fmla="*/ 33 h 130"/>
                <a:gd name="T38" fmla="*/ 105 w 148"/>
                <a:gd name="T39" fmla="*/ 29 h 130"/>
                <a:gd name="T40" fmla="*/ 105 w 148"/>
                <a:gd name="T41" fmla="*/ 25 h 130"/>
                <a:gd name="T42" fmla="*/ 101 w 148"/>
                <a:gd name="T43" fmla="*/ 25 h 130"/>
                <a:gd name="T44" fmla="*/ 101 w 148"/>
                <a:gd name="T45" fmla="*/ 25 h 130"/>
                <a:gd name="T46" fmla="*/ 93 w 148"/>
                <a:gd name="T47" fmla="*/ 25 h 130"/>
                <a:gd name="T48" fmla="*/ 89 w 148"/>
                <a:gd name="T49" fmla="*/ 25 h 130"/>
                <a:gd name="T50" fmla="*/ 80 w 148"/>
                <a:gd name="T51" fmla="*/ 25 h 130"/>
                <a:gd name="T52" fmla="*/ 68 w 148"/>
                <a:gd name="T53" fmla="*/ 29 h 130"/>
                <a:gd name="T54" fmla="*/ 55 w 148"/>
                <a:gd name="T55" fmla="*/ 29 h 130"/>
                <a:gd name="T56" fmla="*/ 42 w 148"/>
                <a:gd name="T57" fmla="*/ 33 h 130"/>
                <a:gd name="T58" fmla="*/ 25 w 148"/>
                <a:gd name="T59" fmla="*/ 38 h 130"/>
                <a:gd name="T60" fmla="*/ 0 w 148"/>
                <a:gd name="T61" fmla="*/ 38 h 130"/>
                <a:gd name="T62" fmla="*/ 0 w 148"/>
                <a:gd name="T63" fmla="*/ 21 h 130"/>
                <a:gd name="T64" fmla="*/ 13 w 148"/>
                <a:gd name="T65" fmla="*/ 21 h 130"/>
                <a:gd name="T66" fmla="*/ 25 w 148"/>
                <a:gd name="T67" fmla="*/ 16 h 130"/>
                <a:gd name="T68" fmla="*/ 42 w 148"/>
                <a:gd name="T69" fmla="*/ 16 h 130"/>
                <a:gd name="T70" fmla="*/ 59 w 148"/>
                <a:gd name="T71" fmla="*/ 12 h 130"/>
                <a:gd name="T72" fmla="*/ 72 w 148"/>
                <a:gd name="T73" fmla="*/ 8 h 130"/>
                <a:gd name="T74" fmla="*/ 84 w 148"/>
                <a:gd name="T75" fmla="*/ 8 h 130"/>
                <a:gd name="T76" fmla="*/ 93 w 148"/>
                <a:gd name="T77" fmla="*/ 4 h 130"/>
                <a:gd name="T78" fmla="*/ 97 w 148"/>
                <a:gd name="T79" fmla="*/ 4 h 130"/>
                <a:gd name="T80" fmla="*/ 105 w 148"/>
                <a:gd name="T81" fmla="*/ 0 h 130"/>
                <a:gd name="T82" fmla="*/ 105 w 148"/>
                <a:gd name="T83" fmla="*/ 0 h 130"/>
                <a:gd name="T84" fmla="*/ 110 w 148"/>
                <a:gd name="T85" fmla="*/ 0 h 130"/>
                <a:gd name="T86" fmla="*/ 114 w 148"/>
                <a:gd name="T87" fmla="*/ 4 h 130"/>
                <a:gd name="T88" fmla="*/ 118 w 148"/>
                <a:gd name="T89" fmla="*/ 4 h 130"/>
                <a:gd name="T90" fmla="*/ 127 w 148"/>
                <a:gd name="T91" fmla="*/ 8 h 130"/>
                <a:gd name="T92" fmla="*/ 131 w 148"/>
                <a:gd name="T93" fmla="*/ 8 h 130"/>
                <a:gd name="T94" fmla="*/ 139 w 148"/>
                <a:gd name="T95" fmla="*/ 12 h 130"/>
                <a:gd name="T96" fmla="*/ 143 w 148"/>
                <a:gd name="T97" fmla="*/ 16 h 130"/>
                <a:gd name="T98" fmla="*/ 148 w 148"/>
                <a:gd name="T99" fmla="*/ 21 h 130"/>
                <a:gd name="T100" fmla="*/ 148 w 148"/>
                <a:gd name="T101" fmla="*/ 25 h 130"/>
                <a:gd name="T102" fmla="*/ 148 w 148"/>
                <a:gd name="T103" fmla="*/ 29 h 130"/>
                <a:gd name="T104" fmla="*/ 143 w 148"/>
                <a:gd name="T105" fmla="*/ 33 h 130"/>
                <a:gd name="T106" fmla="*/ 139 w 148"/>
                <a:gd name="T107" fmla="*/ 33 h 130"/>
                <a:gd name="T108" fmla="*/ 139 w 148"/>
                <a:gd name="T109" fmla="*/ 42 h 130"/>
                <a:gd name="T110" fmla="*/ 135 w 148"/>
                <a:gd name="T111" fmla="*/ 50 h 130"/>
                <a:gd name="T112" fmla="*/ 135 w 148"/>
                <a:gd name="T113" fmla="*/ 63 h 130"/>
                <a:gd name="T114" fmla="*/ 135 w 148"/>
                <a:gd name="T115" fmla="*/ 6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30">
                  <a:moveTo>
                    <a:pt x="135" y="63"/>
                  </a:moveTo>
                  <a:lnTo>
                    <a:pt x="135" y="80"/>
                  </a:lnTo>
                  <a:lnTo>
                    <a:pt x="131" y="92"/>
                  </a:lnTo>
                  <a:lnTo>
                    <a:pt x="131" y="105"/>
                  </a:lnTo>
                  <a:lnTo>
                    <a:pt x="131" y="113"/>
                  </a:lnTo>
                  <a:lnTo>
                    <a:pt x="127" y="122"/>
                  </a:lnTo>
                  <a:lnTo>
                    <a:pt x="122" y="126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0" y="130"/>
                  </a:lnTo>
                  <a:lnTo>
                    <a:pt x="110" y="126"/>
                  </a:lnTo>
                  <a:lnTo>
                    <a:pt x="105" y="122"/>
                  </a:lnTo>
                  <a:lnTo>
                    <a:pt x="105" y="118"/>
                  </a:lnTo>
                  <a:lnTo>
                    <a:pt x="105" y="109"/>
                  </a:lnTo>
                  <a:lnTo>
                    <a:pt x="105" y="101"/>
                  </a:lnTo>
                  <a:lnTo>
                    <a:pt x="105" y="80"/>
                  </a:lnTo>
                  <a:lnTo>
                    <a:pt x="105" y="54"/>
                  </a:lnTo>
                  <a:lnTo>
                    <a:pt x="105" y="42"/>
                  </a:lnTo>
                  <a:lnTo>
                    <a:pt x="105" y="33"/>
                  </a:lnTo>
                  <a:lnTo>
                    <a:pt x="105" y="29"/>
                  </a:lnTo>
                  <a:lnTo>
                    <a:pt x="105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93" y="25"/>
                  </a:lnTo>
                  <a:lnTo>
                    <a:pt x="89" y="25"/>
                  </a:lnTo>
                  <a:lnTo>
                    <a:pt x="80" y="25"/>
                  </a:lnTo>
                  <a:lnTo>
                    <a:pt x="68" y="29"/>
                  </a:lnTo>
                  <a:lnTo>
                    <a:pt x="55" y="29"/>
                  </a:lnTo>
                  <a:lnTo>
                    <a:pt x="42" y="33"/>
                  </a:lnTo>
                  <a:lnTo>
                    <a:pt x="25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25" y="16"/>
                  </a:lnTo>
                  <a:lnTo>
                    <a:pt x="42" y="16"/>
                  </a:lnTo>
                  <a:lnTo>
                    <a:pt x="59" y="12"/>
                  </a:lnTo>
                  <a:lnTo>
                    <a:pt x="72" y="8"/>
                  </a:lnTo>
                  <a:lnTo>
                    <a:pt x="84" y="8"/>
                  </a:lnTo>
                  <a:lnTo>
                    <a:pt x="93" y="4"/>
                  </a:lnTo>
                  <a:lnTo>
                    <a:pt x="97" y="4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9" y="12"/>
                  </a:lnTo>
                  <a:lnTo>
                    <a:pt x="143" y="16"/>
                  </a:lnTo>
                  <a:lnTo>
                    <a:pt x="148" y="21"/>
                  </a:lnTo>
                  <a:lnTo>
                    <a:pt x="148" y="25"/>
                  </a:lnTo>
                  <a:lnTo>
                    <a:pt x="148" y="29"/>
                  </a:lnTo>
                  <a:lnTo>
                    <a:pt x="143" y="33"/>
                  </a:lnTo>
                  <a:lnTo>
                    <a:pt x="139" y="33"/>
                  </a:lnTo>
                  <a:lnTo>
                    <a:pt x="139" y="42"/>
                  </a:lnTo>
                  <a:lnTo>
                    <a:pt x="135" y="50"/>
                  </a:lnTo>
                  <a:lnTo>
                    <a:pt x="135" y="63"/>
                  </a:lnTo>
                  <a:lnTo>
                    <a:pt x="135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23">
              <a:extLst>
                <a:ext uri="{FF2B5EF4-FFF2-40B4-BE49-F238E27FC236}">
                  <a16:creationId xmlns:a16="http://schemas.microsoft.com/office/drawing/2014/main" id="{34F585FF-313B-402B-9EFC-793088F5C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185" y="13289452"/>
              <a:ext cx="560985" cy="162456"/>
            </a:xfrm>
            <a:custGeom>
              <a:avLst/>
              <a:gdLst>
                <a:gd name="T0" fmla="*/ 0 w 84"/>
                <a:gd name="T1" fmla="*/ 8 h 25"/>
                <a:gd name="T2" fmla="*/ 16 w 84"/>
                <a:gd name="T3" fmla="*/ 8 h 25"/>
                <a:gd name="T4" fmla="*/ 29 w 84"/>
                <a:gd name="T5" fmla="*/ 4 h 25"/>
                <a:gd name="T6" fmla="*/ 37 w 84"/>
                <a:gd name="T7" fmla="*/ 4 h 25"/>
                <a:gd name="T8" fmla="*/ 54 w 84"/>
                <a:gd name="T9" fmla="*/ 0 h 25"/>
                <a:gd name="T10" fmla="*/ 71 w 84"/>
                <a:gd name="T11" fmla="*/ 0 h 25"/>
                <a:gd name="T12" fmla="*/ 80 w 84"/>
                <a:gd name="T13" fmla="*/ 0 h 25"/>
                <a:gd name="T14" fmla="*/ 84 w 84"/>
                <a:gd name="T15" fmla="*/ 0 h 25"/>
                <a:gd name="T16" fmla="*/ 84 w 84"/>
                <a:gd name="T17" fmla="*/ 4 h 25"/>
                <a:gd name="T18" fmla="*/ 84 w 84"/>
                <a:gd name="T19" fmla="*/ 4 h 25"/>
                <a:gd name="T20" fmla="*/ 84 w 84"/>
                <a:gd name="T21" fmla="*/ 8 h 25"/>
                <a:gd name="T22" fmla="*/ 80 w 84"/>
                <a:gd name="T23" fmla="*/ 12 h 25"/>
                <a:gd name="T24" fmla="*/ 75 w 84"/>
                <a:gd name="T25" fmla="*/ 17 h 25"/>
                <a:gd name="T26" fmla="*/ 63 w 84"/>
                <a:gd name="T27" fmla="*/ 17 h 25"/>
                <a:gd name="T28" fmla="*/ 50 w 84"/>
                <a:gd name="T29" fmla="*/ 21 h 25"/>
                <a:gd name="T30" fmla="*/ 37 w 84"/>
                <a:gd name="T31" fmla="*/ 25 h 25"/>
                <a:gd name="T32" fmla="*/ 21 w 84"/>
                <a:gd name="T33" fmla="*/ 25 h 25"/>
                <a:gd name="T34" fmla="*/ 0 w 84"/>
                <a:gd name="T35" fmla="*/ 25 h 25"/>
                <a:gd name="T36" fmla="*/ 0 w 84"/>
                <a:gd name="T37" fmla="*/ 8 h 25"/>
                <a:gd name="T38" fmla="*/ 0 w 84"/>
                <a:gd name="T3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25">
                  <a:moveTo>
                    <a:pt x="0" y="8"/>
                  </a:moveTo>
                  <a:lnTo>
                    <a:pt x="16" y="8"/>
                  </a:lnTo>
                  <a:lnTo>
                    <a:pt x="29" y="4"/>
                  </a:lnTo>
                  <a:lnTo>
                    <a:pt x="37" y="4"/>
                  </a:lnTo>
                  <a:lnTo>
                    <a:pt x="54" y="0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0" y="12"/>
                  </a:lnTo>
                  <a:lnTo>
                    <a:pt x="75" y="17"/>
                  </a:lnTo>
                  <a:lnTo>
                    <a:pt x="63" y="17"/>
                  </a:lnTo>
                  <a:lnTo>
                    <a:pt x="50" y="21"/>
                  </a:lnTo>
                  <a:lnTo>
                    <a:pt x="37" y="25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24">
              <a:extLst>
                <a:ext uri="{FF2B5EF4-FFF2-40B4-BE49-F238E27FC236}">
                  <a16:creationId xmlns:a16="http://schemas.microsoft.com/office/drawing/2014/main" id="{CCC37EF2-13A5-42A0-977C-107CB4167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185" y="13510389"/>
              <a:ext cx="587699" cy="162456"/>
            </a:xfrm>
            <a:custGeom>
              <a:avLst/>
              <a:gdLst>
                <a:gd name="T0" fmla="*/ 88 w 88"/>
                <a:gd name="T1" fmla="*/ 8 h 25"/>
                <a:gd name="T2" fmla="*/ 88 w 88"/>
                <a:gd name="T3" fmla="*/ 8 h 25"/>
                <a:gd name="T4" fmla="*/ 80 w 88"/>
                <a:gd name="T5" fmla="*/ 12 h 25"/>
                <a:gd name="T6" fmla="*/ 71 w 88"/>
                <a:gd name="T7" fmla="*/ 16 h 25"/>
                <a:gd name="T8" fmla="*/ 63 w 88"/>
                <a:gd name="T9" fmla="*/ 21 h 25"/>
                <a:gd name="T10" fmla="*/ 33 w 88"/>
                <a:gd name="T11" fmla="*/ 21 h 25"/>
                <a:gd name="T12" fmla="*/ 16 w 88"/>
                <a:gd name="T13" fmla="*/ 25 h 25"/>
                <a:gd name="T14" fmla="*/ 0 w 88"/>
                <a:gd name="T15" fmla="*/ 25 h 25"/>
                <a:gd name="T16" fmla="*/ 0 w 88"/>
                <a:gd name="T17" fmla="*/ 4 h 25"/>
                <a:gd name="T18" fmla="*/ 21 w 88"/>
                <a:gd name="T19" fmla="*/ 4 h 25"/>
                <a:gd name="T20" fmla="*/ 42 w 88"/>
                <a:gd name="T21" fmla="*/ 4 h 25"/>
                <a:gd name="T22" fmla="*/ 59 w 88"/>
                <a:gd name="T23" fmla="*/ 0 h 25"/>
                <a:gd name="T24" fmla="*/ 75 w 88"/>
                <a:gd name="T25" fmla="*/ 0 h 25"/>
                <a:gd name="T26" fmla="*/ 80 w 88"/>
                <a:gd name="T27" fmla="*/ 0 h 25"/>
                <a:gd name="T28" fmla="*/ 84 w 88"/>
                <a:gd name="T29" fmla="*/ 0 h 25"/>
                <a:gd name="T30" fmla="*/ 88 w 88"/>
                <a:gd name="T31" fmla="*/ 4 h 25"/>
                <a:gd name="T32" fmla="*/ 88 w 88"/>
                <a:gd name="T33" fmla="*/ 8 h 25"/>
                <a:gd name="T34" fmla="*/ 88 w 88"/>
                <a:gd name="T3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25">
                  <a:moveTo>
                    <a:pt x="88" y="8"/>
                  </a:moveTo>
                  <a:lnTo>
                    <a:pt x="88" y="8"/>
                  </a:lnTo>
                  <a:lnTo>
                    <a:pt x="80" y="12"/>
                  </a:lnTo>
                  <a:lnTo>
                    <a:pt x="71" y="16"/>
                  </a:lnTo>
                  <a:lnTo>
                    <a:pt x="63" y="21"/>
                  </a:lnTo>
                  <a:lnTo>
                    <a:pt x="33" y="21"/>
                  </a:lnTo>
                  <a:lnTo>
                    <a:pt x="16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21" y="4"/>
                  </a:lnTo>
                  <a:lnTo>
                    <a:pt x="42" y="4"/>
                  </a:lnTo>
                  <a:lnTo>
                    <a:pt x="59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5">
              <a:extLst>
                <a:ext uri="{FF2B5EF4-FFF2-40B4-BE49-F238E27FC236}">
                  <a16:creationId xmlns:a16="http://schemas.microsoft.com/office/drawing/2014/main" id="{B628BB21-72EC-4C94-9BEF-2F5FFF130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326" y="13750823"/>
              <a:ext cx="594379" cy="84478"/>
            </a:xfrm>
            <a:custGeom>
              <a:avLst/>
              <a:gdLst>
                <a:gd name="T0" fmla="*/ 0 w 89"/>
                <a:gd name="T1" fmla="*/ 13 h 13"/>
                <a:gd name="T2" fmla="*/ 0 w 89"/>
                <a:gd name="T3" fmla="*/ 9 h 13"/>
                <a:gd name="T4" fmla="*/ 9 w 89"/>
                <a:gd name="T5" fmla="*/ 9 h 13"/>
                <a:gd name="T6" fmla="*/ 17 w 89"/>
                <a:gd name="T7" fmla="*/ 9 h 13"/>
                <a:gd name="T8" fmla="*/ 25 w 89"/>
                <a:gd name="T9" fmla="*/ 5 h 13"/>
                <a:gd name="T10" fmla="*/ 34 w 89"/>
                <a:gd name="T11" fmla="*/ 5 h 13"/>
                <a:gd name="T12" fmla="*/ 63 w 89"/>
                <a:gd name="T13" fmla="*/ 0 h 13"/>
                <a:gd name="T14" fmla="*/ 89 w 89"/>
                <a:gd name="T15" fmla="*/ 0 h 13"/>
                <a:gd name="T16" fmla="*/ 89 w 89"/>
                <a:gd name="T17" fmla="*/ 5 h 13"/>
                <a:gd name="T18" fmla="*/ 89 w 89"/>
                <a:gd name="T19" fmla="*/ 5 h 13"/>
                <a:gd name="T20" fmla="*/ 80 w 89"/>
                <a:gd name="T21" fmla="*/ 5 h 13"/>
                <a:gd name="T22" fmla="*/ 76 w 89"/>
                <a:gd name="T23" fmla="*/ 5 h 13"/>
                <a:gd name="T24" fmla="*/ 68 w 89"/>
                <a:gd name="T25" fmla="*/ 5 h 13"/>
                <a:gd name="T26" fmla="*/ 55 w 89"/>
                <a:gd name="T27" fmla="*/ 5 h 13"/>
                <a:gd name="T28" fmla="*/ 38 w 89"/>
                <a:gd name="T29" fmla="*/ 9 h 13"/>
                <a:gd name="T30" fmla="*/ 21 w 89"/>
                <a:gd name="T31" fmla="*/ 9 h 13"/>
                <a:gd name="T32" fmla="*/ 0 w 89"/>
                <a:gd name="T33" fmla="*/ 13 h 13"/>
                <a:gd name="T34" fmla="*/ 0 w 89"/>
                <a:gd name="T3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3">
                  <a:moveTo>
                    <a:pt x="0" y="13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17" y="9"/>
                  </a:lnTo>
                  <a:lnTo>
                    <a:pt x="25" y="5"/>
                  </a:lnTo>
                  <a:lnTo>
                    <a:pt x="34" y="5"/>
                  </a:lnTo>
                  <a:lnTo>
                    <a:pt x="63" y="0"/>
                  </a:lnTo>
                  <a:lnTo>
                    <a:pt x="89" y="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0" y="5"/>
                  </a:lnTo>
                  <a:lnTo>
                    <a:pt x="76" y="5"/>
                  </a:lnTo>
                  <a:lnTo>
                    <a:pt x="68" y="5"/>
                  </a:lnTo>
                  <a:lnTo>
                    <a:pt x="55" y="5"/>
                  </a:lnTo>
                  <a:lnTo>
                    <a:pt x="38" y="9"/>
                  </a:lnTo>
                  <a:lnTo>
                    <a:pt x="21" y="9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26">
              <a:extLst>
                <a:ext uri="{FF2B5EF4-FFF2-40B4-BE49-F238E27FC236}">
                  <a16:creationId xmlns:a16="http://schemas.microsoft.com/office/drawing/2014/main" id="{8C370BFA-D522-4E0D-84C9-2DC81C766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276" y="13893782"/>
              <a:ext cx="2284011" cy="409386"/>
            </a:xfrm>
            <a:custGeom>
              <a:avLst/>
              <a:gdLst>
                <a:gd name="T0" fmla="*/ 257 w 342"/>
                <a:gd name="T1" fmla="*/ 8 h 63"/>
                <a:gd name="T2" fmla="*/ 278 w 342"/>
                <a:gd name="T3" fmla="*/ 4 h 63"/>
                <a:gd name="T4" fmla="*/ 295 w 342"/>
                <a:gd name="T5" fmla="*/ 0 h 63"/>
                <a:gd name="T6" fmla="*/ 304 w 342"/>
                <a:gd name="T7" fmla="*/ 0 h 63"/>
                <a:gd name="T8" fmla="*/ 320 w 342"/>
                <a:gd name="T9" fmla="*/ 4 h 63"/>
                <a:gd name="T10" fmla="*/ 337 w 342"/>
                <a:gd name="T11" fmla="*/ 12 h 63"/>
                <a:gd name="T12" fmla="*/ 342 w 342"/>
                <a:gd name="T13" fmla="*/ 16 h 63"/>
                <a:gd name="T14" fmla="*/ 342 w 342"/>
                <a:gd name="T15" fmla="*/ 25 h 63"/>
                <a:gd name="T16" fmla="*/ 329 w 342"/>
                <a:gd name="T17" fmla="*/ 29 h 63"/>
                <a:gd name="T18" fmla="*/ 316 w 342"/>
                <a:gd name="T19" fmla="*/ 29 h 63"/>
                <a:gd name="T20" fmla="*/ 299 w 342"/>
                <a:gd name="T21" fmla="*/ 29 h 63"/>
                <a:gd name="T22" fmla="*/ 266 w 342"/>
                <a:gd name="T23" fmla="*/ 29 h 63"/>
                <a:gd name="T24" fmla="*/ 232 w 342"/>
                <a:gd name="T25" fmla="*/ 33 h 63"/>
                <a:gd name="T26" fmla="*/ 173 w 342"/>
                <a:gd name="T27" fmla="*/ 37 h 63"/>
                <a:gd name="T28" fmla="*/ 114 w 342"/>
                <a:gd name="T29" fmla="*/ 46 h 63"/>
                <a:gd name="T30" fmla="*/ 84 w 342"/>
                <a:gd name="T31" fmla="*/ 50 h 63"/>
                <a:gd name="T32" fmla="*/ 59 w 342"/>
                <a:gd name="T33" fmla="*/ 59 h 63"/>
                <a:gd name="T34" fmla="*/ 38 w 342"/>
                <a:gd name="T35" fmla="*/ 63 h 63"/>
                <a:gd name="T36" fmla="*/ 25 w 342"/>
                <a:gd name="T37" fmla="*/ 63 h 63"/>
                <a:gd name="T38" fmla="*/ 13 w 342"/>
                <a:gd name="T39" fmla="*/ 59 h 63"/>
                <a:gd name="T40" fmla="*/ 4 w 342"/>
                <a:gd name="T41" fmla="*/ 54 h 63"/>
                <a:gd name="T42" fmla="*/ 0 w 342"/>
                <a:gd name="T43" fmla="*/ 46 h 63"/>
                <a:gd name="T44" fmla="*/ 0 w 342"/>
                <a:gd name="T45" fmla="*/ 42 h 63"/>
                <a:gd name="T46" fmla="*/ 4 w 342"/>
                <a:gd name="T47" fmla="*/ 37 h 63"/>
                <a:gd name="T48" fmla="*/ 30 w 342"/>
                <a:gd name="T49" fmla="*/ 37 h 63"/>
                <a:gd name="T50" fmla="*/ 47 w 342"/>
                <a:gd name="T51" fmla="*/ 33 h 63"/>
                <a:gd name="T52" fmla="*/ 59 w 342"/>
                <a:gd name="T53" fmla="*/ 33 h 63"/>
                <a:gd name="T54" fmla="*/ 80 w 342"/>
                <a:gd name="T55" fmla="*/ 29 h 63"/>
                <a:gd name="T56" fmla="*/ 110 w 342"/>
                <a:gd name="T57" fmla="*/ 25 h 63"/>
                <a:gd name="T58" fmla="*/ 160 w 342"/>
                <a:gd name="T59" fmla="*/ 21 h 63"/>
                <a:gd name="T60" fmla="*/ 219 w 342"/>
                <a:gd name="T61" fmla="*/ 12 h 63"/>
                <a:gd name="T62" fmla="*/ 245 w 342"/>
                <a:gd name="T6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2" h="63">
                  <a:moveTo>
                    <a:pt x="245" y="8"/>
                  </a:moveTo>
                  <a:lnTo>
                    <a:pt x="257" y="8"/>
                  </a:lnTo>
                  <a:lnTo>
                    <a:pt x="270" y="4"/>
                  </a:lnTo>
                  <a:lnTo>
                    <a:pt x="278" y="4"/>
                  </a:lnTo>
                  <a:lnTo>
                    <a:pt x="287" y="4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4" y="0"/>
                  </a:lnTo>
                  <a:lnTo>
                    <a:pt x="308" y="4"/>
                  </a:lnTo>
                  <a:lnTo>
                    <a:pt x="320" y="4"/>
                  </a:lnTo>
                  <a:lnTo>
                    <a:pt x="329" y="8"/>
                  </a:lnTo>
                  <a:lnTo>
                    <a:pt x="337" y="12"/>
                  </a:lnTo>
                  <a:lnTo>
                    <a:pt x="342" y="16"/>
                  </a:lnTo>
                  <a:lnTo>
                    <a:pt x="342" y="16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37" y="29"/>
                  </a:lnTo>
                  <a:lnTo>
                    <a:pt x="329" y="29"/>
                  </a:lnTo>
                  <a:lnTo>
                    <a:pt x="325" y="29"/>
                  </a:lnTo>
                  <a:lnTo>
                    <a:pt x="316" y="29"/>
                  </a:lnTo>
                  <a:lnTo>
                    <a:pt x="308" y="29"/>
                  </a:lnTo>
                  <a:lnTo>
                    <a:pt x="299" y="29"/>
                  </a:lnTo>
                  <a:lnTo>
                    <a:pt x="283" y="29"/>
                  </a:lnTo>
                  <a:lnTo>
                    <a:pt x="266" y="29"/>
                  </a:lnTo>
                  <a:lnTo>
                    <a:pt x="249" y="33"/>
                  </a:lnTo>
                  <a:lnTo>
                    <a:pt x="232" y="33"/>
                  </a:lnTo>
                  <a:lnTo>
                    <a:pt x="202" y="37"/>
                  </a:lnTo>
                  <a:lnTo>
                    <a:pt x="173" y="37"/>
                  </a:lnTo>
                  <a:lnTo>
                    <a:pt x="148" y="42"/>
                  </a:lnTo>
                  <a:lnTo>
                    <a:pt x="114" y="46"/>
                  </a:lnTo>
                  <a:lnTo>
                    <a:pt x="101" y="50"/>
                  </a:lnTo>
                  <a:lnTo>
                    <a:pt x="84" y="50"/>
                  </a:lnTo>
                  <a:lnTo>
                    <a:pt x="72" y="54"/>
                  </a:lnTo>
                  <a:lnTo>
                    <a:pt x="59" y="59"/>
                  </a:lnTo>
                  <a:lnTo>
                    <a:pt x="47" y="59"/>
                  </a:lnTo>
                  <a:lnTo>
                    <a:pt x="38" y="63"/>
                  </a:lnTo>
                  <a:lnTo>
                    <a:pt x="30" y="63"/>
                  </a:lnTo>
                  <a:lnTo>
                    <a:pt x="25" y="63"/>
                  </a:lnTo>
                  <a:lnTo>
                    <a:pt x="17" y="63"/>
                  </a:lnTo>
                  <a:lnTo>
                    <a:pt x="13" y="59"/>
                  </a:lnTo>
                  <a:lnTo>
                    <a:pt x="9" y="59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37"/>
                  </a:lnTo>
                  <a:lnTo>
                    <a:pt x="13" y="37"/>
                  </a:lnTo>
                  <a:lnTo>
                    <a:pt x="30" y="37"/>
                  </a:lnTo>
                  <a:lnTo>
                    <a:pt x="42" y="33"/>
                  </a:lnTo>
                  <a:lnTo>
                    <a:pt x="47" y="33"/>
                  </a:lnTo>
                  <a:lnTo>
                    <a:pt x="51" y="33"/>
                  </a:lnTo>
                  <a:lnTo>
                    <a:pt x="59" y="33"/>
                  </a:lnTo>
                  <a:lnTo>
                    <a:pt x="72" y="33"/>
                  </a:lnTo>
                  <a:lnTo>
                    <a:pt x="80" y="29"/>
                  </a:lnTo>
                  <a:lnTo>
                    <a:pt x="93" y="29"/>
                  </a:lnTo>
                  <a:lnTo>
                    <a:pt x="110" y="25"/>
                  </a:lnTo>
                  <a:lnTo>
                    <a:pt x="127" y="25"/>
                  </a:lnTo>
                  <a:lnTo>
                    <a:pt x="160" y="21"/>
                  </a:lnTo>
                  <a:lnTo>
                    <a:pt x="190" y="16"/>
                  </a:lnTo>
                  <a:lnTo>
                    <a:pt x="219" y="12"/>
                  </a:lnTo>
                  <a:lnTo>
                    <a:pt x="245" y="8"/>
                  </a:lnTo>
                  <a:lnTo>
                    <a:pt x="245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7">
              <a:extLst>
                <a:ext uri="{FF2B5EF4-FFF2-40B4-BE49-F238E27FC236}">
                  <a16:creationId xmlns:a16="http://schemas.microsoft.com/office/drawing/2014/main" id="{9C5EFE24-3749-4F65-891C-1528D3D5F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341" y="13919775"/>
              <a:ext cx="674520" cy="903246"/>
            </a:xfrm>
            <a:custGeom>
              <a:avLst/>
              <a:gdLst>
                <a:gd name="T0" fmla="*/ 0 w 101"/>
                <a:gd name="T1" fmla="*/ 135 h 139"/>
                <a:gd name="T2" fmla="*/ 0 w 101"/>
                <a:gd name="T3" fmla="*/ 135 h 139"/>
                <a:gd name="T4" fmla="*/ 4 w 101"/>
                <a:gd name="T5" fmla="*/ 130 h 139"/>
                <a:gd name="T6" fmla="*/ 8 w 101"/>
                <a:gd name="T7" fmla="*/ 122 h 139"/>
                <a:gd name="T8" fmla="*/ 17 w 101"/>
                <a:gd name="T9" fmla="*/ 118 h 139"/>
                <a:gd name="T10" fmla="*/ 34 w 101"/>
                <a:gd name="T11" fmla="*/ 101 h 139"/>
                <a:gd name="T12" fmla="*/ 46 w 101"/>
                <a:gd name="T13" fmla="*/ 84 h 139"/>
                <a:gd name="T14" fmla="*/ 55 w 101"/>
                <a:gd name="T15" fmla="*/ 76 h 139"/>
                <a:gd name="T16" fmla="*/ 59 w 101"/>
                <a:gd name="T17" fmla="*/ 67 h 139"/>
                <a:gd name="T18" fmla="*/ 63 w 101"/>
                <a:gd name="T19" fmla="*/ 55 h 139"/>
                <a:gd name="T20" fmla="*/ 67 w 101"/>
                <a:gd name="T21" fmla="*/ 42 h 139"/>
                <a:gd name="T22" fmla="*/ 72 w 101"/>
                <a:gd name="T23" fmla="*/ 29 h 139"/>
                <a:gd name="T24" fmla="*/ 72 w 101"/>
                <a:gd name="T25" fmla="*/ 21 h 139"/>
                <a:gd name="T26" fmla="*/ 72 w 101"/>
                <a:gd name="T27" fmla="*/ 17 h 139"/>
                <a:gd name="T28" fmla="*/ 72 w 101"/>
                <a:gd name="T29" fmla="*/ 8 h 139"/>
                <a:gd name="T30" fmla="*/ 72 w 101"/>
                <a:gd name="T31" fmla="*/ 4 h 139"/>
                <a:gd name="T32" fmla="*/ 72 w 101"/>
                <a:gd name="T33" fmla="*/ 4 h 139"/>
                <a:gd name="T34" fmla="*/ 72 w 101"/>
                <a:gd name="T35" fmla="*/ 0 h 139"/>
                <a:gd name="T36" fmla="*/ 76 w 101"/>
                <a:gd name="T37" fmla="*/ 0 h 139"/>
                <a:gd name="T38" fmla="*/ 80 w 101"/>
                <a:gd name="T39" fmla="*/ 0 h 139"/>
                <a:gd name="T40" fmla="*/ 84 w 101"/>
                <a:gd name="T41" fmla="*/ 0 h 139"/>
                <a:gd name="T42" fmla="*/ 88 w 101"/>
                <a:gd name="T43" fmla="*/ 4 h 139"/>
                <a:gd name="T44" fmla="*/ 93 w 101"/>
                <a:gd name="T45" fmla="*/ 4 h 139"/>
                <a:gd name="T46" fmla="*/ 97 w 101"/>
                <a:gd name="T47" fmla="*/ 8 h 139"/>
                <a:gd name="T48" fmla="*/ 101 w 101"/>
                <a:gd name="T49" fmla="*/ 8 h 139"/>
                <a:gd name="T50" fmla="*/ 101 w 101"/>
                <a:gd name="T51" fmla="*/ 12 h 139"/>
                <a:gd name="T52" fmla="*/ 101 w 101"/>
                <a:gd name="T53" fmla="*/ 17 h 139"/>
                <a:gd name="T54" fmla="*/ 101 w 101"/>
                <a:gd name="T55" fmla="*/ 25 h 139"/>
                <a:gd name="T56" fmla="*/ 97 w 101"/>
                <a:gd name="T57" fmla="*/ 33 h 139"/>
                <a:gd name="T58" fmla="*/ 97 w 101"/>
                <a:gd name="T59" fmla="*/ 42 h 139"/>
                <a:gd name="T60" fmla="*/ 93 w 101"/>
                <a:gd name="T61" fmla="*/ 55 h 139"/>
                <a:gd name="T62" fmla="*/ 88 w 101"/>
                <a:gd name="T63" fmla="*/ 67 h 139"/>
                <a:gd name="T64" fmla="*/ 72 w 101"/>
                <a:gd name="T65" fmla="*/ 88 h 139"/>
                <a:gd name="T66" fmla="*/ 63 w 101"/>
                <a:gd name="T67" fmla="*/ 101 h 139"/>
                <a:gd name="T68" fmla="*/ 55 w 101"/>
                <a:gd name="T69" fmla="*/ 109 h 139"/>
                <a:gd name="T70" fmla="*/ 42 w 101"/>
                <a:gd name="T71" fmla="*/ 118 h 139"/>
                <a:gd name="T72" fmla="*/ 29 w 101"/>
                <a:gd name="T73" fmla="*/ 126 h 139"/>
                <a:gd name="T74" fmla="*/ 17 w 101"/>
                <a:gd name="T75" fmla="*/ 135 h 139"/>
                <a:gd name="T76" fmla="*/ 8 w 101"/>
                <a:gd name="T77" fmla="*/ 139 h 139"/>
                <a:gd name="T78" fmla="*/ 0 w 101"/>
                <a:gd name="T79" fmla="*/ 139 h 139"/>
                <a:gd name="T80" fmla="*/ 0 w 101"/>
                <a:gd name="T81" fmla="*/ 135 h 139"/>
                <a:gd name="T82" fmla="*/ 0 w 101"/>
                <a:gd name="T83" fmla="*/ 1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139">
                  <a:moveTo>
                    <a:pt x="0" y="135"/>
                  </a:moveTo>
                  <a:lnTo>
                    <a:pt x="0" y="135"/>
                  </a:lnTo>
                  <a:lnTo>
                    <a:pt x="4" y="130"/>
                  </a:lnTo>
                  <a:lnTo>
                    <a:pt x="8" y="122"/>
                  </a:lnTo>
                  <a:lnTo>
                    <a:pt x="17" y="118"/>
                  </a:lnTo>
                  <a:lnTo>
                    <a:pt x="34" y="101"/>
                  </a:lnTo>
                  <a:lnTo>
                    <a:pt x="46" y="84"/>
                  </a:lnTo>
                  <a:lnTo>
                    <a:pt x="55" y="76"/>
                  </a:lnTo>
                  <a:lnTo>
                    <a:pt x="59" y="67"/>
                  </a:lnTo>
                  <a:lnTo>
                    <a:pt x="63" y="55"/>
                  </a:lnTo>
                  <a:lnTo>
                    <a:pt x="67" y="42"/>
                  </a:lnTo>
                  <a:lnTo>
                    <a:pt x="72" y="29"/>
                  </a:lnTo>
                  <a:lnTo>
                    <a:pt x="72" y="21"/>
                  </a:lnTo>
                  <a:lnTo>
                    <a:pt x="72" y="17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3" y="4"/>
                  </a:lnTo>
                  <a:lnTo>
                    <a:pt x="97" y="8"/>
                  </a:lnTo>
                  <a:lnTo>
                    <a:pt x="101" y="8"/>
                  </a:lnTo>
                  <a:lnTo>
                    <a:pt x="101" y="12"/>
                  </a:lnTo>
                  <a:lnTo>
                    <a:pt x="101" y="17"/>
                  </a:lnTo>
                  <a:lnTo>
                    <a:pt x="101" y="25"/>
                  </a:lnTo>
                  <a:lnTo>
                    <a:pt x="97" y="33"/>
                  </a:lnTo>
                  <a:lnTo>
                    <a:pt x="97" y="42"/>
                  </a:lnTo>
                  <a:lnTo>
                    <a:pt x="93" y="55"/>
                  </a:lnTo>
                  <a:lnTo>
                    <a:pt x="88" y="67"/>
                  </a:lnTo>
                  <a:lnTo>
                    <a:pt x="72" y="88"/>
                  </a:lnTo>
                  <a:lnTo>
                    <a:pt x="63" y="101"/>
                  </a:lnTo>
                  <a:lnTo>
                    <a:pt x="55" y="109"/>
                  </a:lnTo>
                  <a:lnTo>
                    <a:pt x="42" y="118"/>
                  </a:lnTo>
                  <a:lnTo>
                    <a:pt x="29" y="126"/>
                  </a:lnTo>
                  <a:lnTo>
                    <a:pt x="17" y="135"/>
                  </a:lnTo>
                  <a:lnTo>
                    <a:pt x="8" y="139"/>
                  </a:lnTo>
                  <a:lnTo>
                    <a:pt x="0" y="139"/>
                  </a:lnTo>
                  <a:lnTo>
                    <a:pt x="0" y="135"/>
                  </a:lnTo>
                  <a:lnTo>
                    <a:pt x="0" y="13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8">
              <a:extLst>
                <a:ext uri="{FF2B5EF4-FFF2-40B4-BE49-F238E27FC236}">
                  <a16:creationId xmlns:a16="http://schemas.microsoft.com/office/drawing/2014/main" id="{FD7C702C-5D9D-407A-ABAA-CCE2A0EEE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457" y="13835297"/>
              <a:ext cx="253779" cy="1039705"/>
            </a:xfrm>
            <a:custGeom>
              <a:avLst/>
              <a:gdLst>
                <a:gd name="T0" fmla="*/ 0 w 38"/>
                <a:gd name="T1" fmla="*/ 4 h 160"/>
                <a:gd name="T2" fmla="*/ 4 w 38"/>
                <a:gd name="T3" fmla="*/ 4 h 160"/>
                <a:gd name="T4" fmla="*/ 4 w 38"/>
                <a:gd name="T5" fmla="*/ 0 h 160"/>
                <a:gd name="T6" fmla="*/ 8 w 38"/>
                <a:gd name="T7" fmla="*/ 0 h 160"/>
                <a:gd name="T8" fmla="*/ 16 w 38"/>
                <a:gd name="T9" fmla="*/ 0 h 160"/>
                <a:gd name="T10" fmla="*/ 25 w 38"/>
                <a:gd name="T11" fmla="*/ 4 h 160"/>
                <a:gd name="T12" fmla="*/ 33 w 38"/>
                <a:gd name="T13" fmla="*/ 4 h 160"/>
                <a:gd name="T14" fmla="*/ 38 w 38"/>
                <a:gd name="T15" fmla="*/ 13 h 160"/>
                <a:gd name="T16" fmla="*/ 38 w 38"/>
                <a:gd name="T17" fmla="*/ 17 h 160"/>
                <a:gd name="T18" fmla="*/ 38 w 38"/>
                <a:gd name="T19" fmla="*/ 17 h 160"/>
                <a:gd name="T20" fmla="*/ 38 w 38"/>
                <a:gd name="T21" fmla="*/ 21 h 160"/>
                <a:gd name="T22" fmla="*/ 38 w 38"/>
                <a:gd name="T23" fmla="*/ 25 h 160"/>
                <a:gd name="T24" fmla="*/ 33 w 38"/>
                <a:gd name="T25" fmla="*/ 34 h 160"/>
                <a:gd name="T26" fmla="*/ 33 w 38"/>
                <a:gd name="T27" fmla="*/ 38 h 160"/>
                <a:gd name="T28" fmla="*/ 33 w 38"/>
                <a:gd name="T29" fmla="*/ 46 h 160"/>
                <a:gd name="T30" fmla="*/ 33 w 38"/>
                <a:gd name="T31" fmla="*/ 59 h 160"/>
                <a:gd name="T32" fmla="*/ 33 w 38"/>
                <a:gd name="T33" fmla="*/ 72 h 160"/>
                <a:gd name="T34" fmla="*/ 33 w 38"/>
                <a:gd name="T35" fmla="*/ 84 h 160"/>
                <a:gd name="T36" fmla="*/ 33 w 38"/>
                <a:gd name="T37" fmla="*/ 97 h 160"/>
                <a:gd name="T38" fmla="*/ 33 w 38"/>
                <a:gd name="T39" fmla="*/ 110 h 160"/>
                <a:gd name="T40" fmla="*/ 33 w 38"/>
                <a:gd name="T41" fmla="*/ 118 h 160"/>
                <a:gd name="T42" fmla="*/ 33 w 38"/>
                <a:gd name="T43" fmla="*/ 131 h 160"/>
                <a:gd name="T44" fmla="*/ 33 w 38"/>
                <a:gd name="T45" fmla="*/ 135 h 160"/>
                <a:gd name="T46" fmla="*/ 33 w 38"/>
                <a:gd name="T47" fmla="*/ 143 h 160"/>
                <a:gd name="T48" fmla="*/ 29 w 38"/>
                <a:gd name="T49" fmla="*/ 148 h 160"/>
                <a:gd name="T50" fmla="*/ 29 w 38"/>
                <a:gd name="T51" fmla="*/ 152 h 160"/>
                <a:gd name="T52" fmla="*/ 25 w 38"/>
                <a:gd name="T53" fmla="*/ 156 h 160"/>
                <a:gd name="T54" fmla="*/ 25 w 38"/>
                <a:gd name="T55" fmla="*/ 160 h 160"/>
                <a:gd name="T56" fmla="*/ 21 w 38"/>
                <a:gd name="T57" fmla="*/ 160 h 160"/>
                <a:gd name="T58" fmla="*/ 16 w 38"/>
                <a:gd name="T59" fmla="*/ 160 h 160"/>
                <a:gd name="T60" fmla="*/ 12 w 38"/>
                <a:gd name="T61" fmla="*/ 160 h 160"/>
                <a:gd name="T62" fmla="*/ 12 w 38"/>
                <a:gd name="T63" fmla="*/ 160 h 160"/>
                <a:gd name="T64" fmla="*/ 8 w 38"/>
                <a:gd name="T65" fmla="*/ 156 h 160"/>
                <a:gd name="T66" fmla="*/ 8 w 38"/>
                <a:gd name="T67" fmla="*/ 148 h 160"/>
                <a:gd name="T68" fmla="*/ 8 w 38"/>
                <a:gd name="T69" fmla="*/ 143 h 160"/>
                <a:gd name="T70" fmla="*/ 8 w 38"/>
                <a:gd name="T71" fmla="*/ 135 h 160"/>
                <a:gd name="T72" fmla="*/ 4 w 38"/>
                <a:gd name="T73" fmla="*/ 131 h 160"/>
                <a:gd name="T74" fmla="*/ 4 w 38"/>
                <a:gd name="T75" fmla="*/ 131 h 160"/>
                <a:gd name="T76" fmla="*/ 8 w 38"/>
                <a:gd name="T77" fmla="*/ 127 h 160"/>
                <a:gd name="T78" fmla="*/ 8 w 38"/>
                <a:gd name="T79" fmla="*/ 122 h 160"/>
                <a:gd name="T80" fmla="*/ 8 w 38"/>
                <a:gd name="T81" fmla="*/ 114 h 160"/>
                <a:gd name="T82" fmla="*/ 8 w 38"/>
                <a:gd name="T83" fmla="*/ 110 h 160"/>
                <a:gd name="T84" fmla="*/ 8 w 38"/>
                <a:gd name="T85" fmla="*/ 97 h 160"/>
                <a:gd name="T86" fmla="*/ 8 w 38"/>
                <a:gd name="T87" fmla="*/ 89 h 160"/>
                <a:gd name="T88" fmla="*/ 8 w 38"/>
                <a:gd name="T89" fmla="*/ 80 h 160"/>
                <a:gd name="T90" fmla="*/ 8 w 38"/>
                <a:gd name="T91" fmla="*/ 72 h 160"/>
                <a:gd name="T92" fmla="*/ 8 w 38"/>
                <a:gd name="T93" fmla="*/ 63 h 160"/>
                <a:gd name="T94" fmla="*/ 8 w 38"/>
                <a:gd name="T95" fmla="*/ 51 h 160"/>
                <a:gd name="T96" fmla="*/ 8 w 38"/>
                <a:gd name="T97" fmla="*/ 42 h 160"/>
                <a:gd name="T98" fmla="*/ 8 w 38"/>
                <a:gd name="T99" fmla="*/ 34 h 160"/>
                <a:gd name="T100" fmla="*/ 8 w 38"/>
                <a:gd name="T101" fmla="*/ 30 h 160"/>
                <a:gd name="T102" fmla="*/ 8 w 38"/>
                <a:gd name="T103" fmla="*/ 25 h 160"/>
                <a:gd name="T104" fmla="*/ 8 w 38"/>
                <a:gd name="T105" fmla="*/ 21 h 160"/>
                <a:gd name="T106" fmla="*/ 8 w 38"/>
                <a:gd name="T107" fmla="*/ 17 h 160"/>
                <a:gd name="T108" fmla="*/ 4 w 38"/>
                <a:gd name="T109" fmla="*/ 17 h 160"/>
                <a:gd name="T110" fmla="*/ 4 w 38"/>
                <a:gd name="T111" fmla="*/ 13 h 160"/>
                <a:gd name="T112" fmla="*/ 0 w 38"/>
                <a:gd name="T113" fmla="*/ 4 h 160"/>
                <a:gd name="T114" fmla="*/ 0 w 38"/>
                <a:gd name="T11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" h="160">
                  <a:moveTo>
                    <a:pt x="0" y="4"/>
                  </a:move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3" y="34"/>
                  </a:lnTo>
                  <a:lnTo>
                    <a:pt x="33" y="38"/>
                  </a:lnTo>
                  <a:lnTo>
                    <a:pt x="33" y="46"/>
                  </a:lnTo>
                  <a:lnTo>
                    <a:pt x="33" y="59"/>
                  </a:lnTo>
                  <a:lnTo>
                    <a:pt x="33" y="72"/>
                  </a:lnTo>
                  <a:lnTo>
                    <a:pt x="33" y="84"/>
                  </a:lnTo>
                  <a:lnTo>
                    <a:pt x="33" y="97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3" y="143"/>
                  </a:lnTo>
                  <a:lnTo>
                    <a:pt x="29" y="148"/>
                  </a:lnTo>
                  <a:lnTo>
                    <a:pt x="29" y="152"/>
                  </a:lnTo>
                  <a:lnTo>
                    <a:pt x="25" y="156"/>
                  </a:lnTo>
                  <a:lnTo>
                    <a:pt x="25" y="160"/>
                  </a:lnTo>
                  <a:lnTo>
                    <a:pt x="21" y="160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48"/>
                  </a:lnTo>
                  <a:lnTo>
                    <a:pt x="8" y="143"/>
                  </a:lnTo>
                  <a:lnTo>
                    <a:pt x="8" y="135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8" y="127"/>
                  </a:lnTo>
                  <a:lnTo>
                    <a:pt x="8" y="122"/>
                  </a:lnTo>
                  <a:lnTo>
                    <a:pt x="8" y="114"/>
                  </a:lnTo>
                  <a:lnTo>
                    <a:pt x="8" y="110"/>
                  </a:lnTo>
                  <a:lnTo>
                    <a:pt x="8" y="97"/>
                  </a:lnTo>
                  <a:lnTo>
                    <a:pt x="8" y="89"/>
                  </a:lnTo>
                  <a:lnTo>
                    <a:pt x="8" y="80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51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9">
              <a:extLst>
                <a:ext uri="{FF2B5EF4-FFF2-40B4-BE49-F238E27FC236}">
                  <a16:creationId xmlns:a16="http://schemas.microsoft.com/office/drawing/2014/main" id="{43D6A27A-D596-4B05-B1DF-5780A5C95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651" y="13120500"/>
              <a:ext cx="220389" cy="851261"/>
            </a:xfrm>
            <a:custGeom>
              <a:avLst/>
              <a:gdLst>
                <a:gd name="T0" fmla="*/ 0 w 33"/>
                <a:gd name="T1" fmla="*/ 22 h 131"/>
                <a:gd name="T2" fmla="*/ 0 w 33"/>
                <a:gd name="T3" fmla="*/ 17 h 131"/>
                <a:gd name="T4" fmla="*/ 0 w 33"/>
                <a:gd name="T5" fmla="*/ 13 h 131"/>
                <a:gd name="T6" fmla="*/ 0 w 33"/>
                <a:gd name="T7" fmla="*/ 5 h 131"/>
                <a:gd name="T8" fmla="*/ 0 w 33"/>
                <a:gd name="T9" fmla="*/ 5 h 131"/>
                <a:gd name="T10" fmla="*/ 0 w 33"/>
                <a:gd name="T11" fmla="*/ 0 h 131"/>
                <a:gd name="T12" fmla="*/ 0 w 33"/>
                <a:gd name="T13" fmla="*/ 0 h 131"/>
                <a:gd name="T14" fmla="*/ 4 w 33"/>
                <a:gd name="T15" fmla="*/ 0 h 131"/>
                <a:gd name="T16" fmla="*/ 8 w 33"/>
                <a:gd name="T17" fmla="*/ 0 h 131"/>
                <a:gd name="T18" fmla="*/ 17 w 33"/>
                <a:gd name="T19" fmla="*/ 0 h 131"/>
                <a:gd name="T20" fmla="*/ 21 w 33"/>
                <a:gd name="T21" fmla="*/ 5 h 131"/>
                <a:gd name="T22" fmla="*/ 29 w 33"/>
                <a:gd name="T23" fmla="*/ 5 h 131"/>
                <a:gd name="T24" fmla="*/ 29 w 33"/>
                <a:gd name="T25" fmla="*/ 30 h 131"/>
                <a:gd name="T26" fmla="*/ 33 w 33"/>
                <a:gd name="T27" fmla="*/ 51 h 131"/>
                <a:gd name="T28" fmla="*/ 33 w 33"/>
                <a:gd name="T29" fmla="*/ 68 h 131"/>
                <a:gd name="T30" fmla="*/ 33 w 33"/>
                <a:gd name="T31" fmla="*/ 85 h 131"/>
                <a:gd name="T32" fmla="*/ 33 w 33"/>
                <a:gd name="T33" fmla="*/ 97 h 131"/>
                <a:gd name="T34" fmla="*/ 33 w 33"/>
                <a:gd name="T35" fmla="*/ 106 h 131"/>
                <a:gd name="T36" fmla="*/ 33 w 33"/>
                <a:gd name="T37" fmla="*/ 114 h 131"/>
                <a:gd name="T38" fmla="*/ 33 w 33"/>
                <a:gd name="T39" fmla="*/ 119 h 131"/>
                <a:gd name="T40" fmla="*/ 33 w 33"/>
                <a:gd name="T41" fmla="*/ 123 h 131"/>
                <a:gd name="T42" fmla="*/ 33 w 33"/>
                <a:gd name="T43" fmla="*/ 127 h 131"/>
                <a:gd name="T44" fmla="*/ 29 w 33"/>
                <a:gd name="T45" fmla="*/ 131 h 131"/>
                <a:gd name="T46" fmla="*/ 25 w 33"/>
                <a:gd name="T47" fmla="*/ 131 h 131"/>
                <a:gd name="T48" fmla="*/ 21 w 33"/>
                <a:gd name="T49" fmla="*/ 131 h 131"/>
                <a:gd name="T50" fmla="*/ 17 w 33"/>
                <a:gd name="T51" fmla="*/ 127 h 131"/>
                <a:gd name="T52" fmla="*/ 12 w 33"/>
                <a:gd name="T53" fmla="*/ 119 h 131"/>
                <a:gd name="T54" fmla="*/ 12 w 33"/>
                <a:gd name="T55" fmla="*/ 106 h 131"/>
                <a:gd name="T56" fmla="*/ 8 w 33"/>
                <a:gd name="T57" fmla="*/ 81 h 131"/>
                <a:gd name="T58" fmla="*/ 8 w 33"/>
                <a:gd name="T59" fmla="*/ 55 h 131"/>
                <a:gd name="T60" fmla="*/ 8 w 33"/>
                <a:gd name="T61" fmla="*/ 43 h 131"/>
                <a:gd name="T62" fmla="*/ 4 w 33"/>
                <a:gd name="T63" fmla="*/ 34 h 131"/>
                <a:gd name="T64" fmla="*/ 4 w 33"/>
                <a:gd name="T65" fmla="*/ 26 h 131"/>
                <a:gd name="T66" fmla="*/ 0 w 33"/>
                <a:gd name="T67" fmla="*/ 22 h 131"/>
                <a:gd name="T68" fmla="*/ 0 w 33"/>
                <a:gd name="T69" fmla="*/ 2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131">
                  <a:moveTo>
                    <a:pt x="0" y="22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29" y="30"/>
                  </a:lnTo>
                  <a:lnTo>
                    <a:pt x="33" y="51"/>
                  </a:lnTo>
                  <a:lnTo>
                    <a:pt x="33" y="68"/>
                  </a:lnTo>
                  <a:lnTo>
                    <a:pt x="33" y="85"/>
                  </a:lnTo>
                  <a:lnTo>
                    <a:pt x="33" y="97"/>
                  </a:lnTo>
                  <a:lnTo>
                    <a:pt x="33" y="106"/>
                  </a:lnTo>
                  <a:lnTo>
                    <a:pt x="33" y="114"/>
                  </a:lnTo>
                  <a:lnTo>
                    <a:pt x="33" y="119"/>
                  </a:lnTo>
                  <a:lnTo>
                    <a:pt x="33" y="123"/>
                  </a:lnTo>
                  <a:lnTo>
                    <a:pt x="33" y="127"/>
                  </a:lnTo>
                  <a:lnTo>
                    <a:pt x="29" y="131"/>
                  </a:lnTo>
                  <a:lnTo>
                    <a:pt x="25" y="131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19"/>
                  </a:lnTo>
                  <a:lnTo>
                    <a:pt x="12" y="106"/>
                  </a:lnTo>
                  <a:lnTo>
                    <a:pt x="8" y="81"/>
                  </a:lnTo>
                  <a:lnTo>
                    <a:pt x="8" y="55"/>
                  </a:lnTo>
                  <a:lnTo>
                    <a:pt x="8" y="43"/>
                  </a:lnTo>
                  <a:lnTo>
                    <a:pt x="4" y="34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2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8103417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>
            <a:extLst>
              <a:ext uri="{FF2B5EF4-FFF2-40B4-BE49-F238E27FC236}">
                <a16:creationId xmlns:a16="http://schemas.microsoft.com/office/drawing/2014/main" id="{B8256D24-6899-472A-A570-713BD0C70F7E}"/>
              </a:ext>
            </a:extLst>
          </p:cNvPr>
          <p:cNvGrpSpPr/>
          <p:nvPr/>
        </p:nvGrpSpPr>
        <p:grpSpPr>
          <a:xfrm>
            <a:off x="5027455" y="2210594"/>
            <a:ext cx="2137090" cy="2436811"/>
            <a:chOff x="3285057" y="15011465"/>
            <a:chExt cx="2137090" cy="2436811"/>
          </a:xfrm>
        </p:grpSpPr>
        <p:sp>
          <p:nvSpPr>
            <p:cNvPr id="2" name="Freeform 230">
              <a:extLst>
                <a:ext uri="{FF2B5EF4-FFF2-40B4-BE49-F238E27FC236}">
                  <a16:creationId xmlns:a16="http://schemas.microsoft.com/office/drawing/2014/main" id="{31B494AE-C2AA-40C6-87BD-F0170EDB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084" y="15147924"/>
              <a:ext cx="307206" cy="740790"/>
            </a:xfrm>
            <a:custGeom>
              <a:avLst/>
              <a:gdLst>
                <a:gd name="T0" fmla="*/ 46 w 46"/>
                <a:gd name="T1" fmla="*/ 55 h 114"/>
                <a:gd name="T2" fmla="*/ 46 w 46"/>
                <a:gd name="T3" fmla="*/ 76 h 114"/>
                <a:gd name="T4" fmla="*/ 46 w 46"/>
                <a:gd name="T5" fmla="*/ 93 h 114"/>
                <a:gd name="T6" fmla="*/ 46 w 46"/>
                <a:gd name="T7" fmla="*/ 102 h 114"/>
                <a:gd name="T8" fmla="*/ 42 w 46"/>
                <a:gd name="T9" fmla="*/ 110 h 114"/>
                <a:gd name="T10" fmla="*/ 42 w 46"/>
                <a:gd name="T11" fmla="*/ 114 h 114"/>
                <a:gd name="T12" fmla="*/ 37 w 46"/>
                <a:gd name="T13" fmla="*/ 114 h 114"/>
                <a:gd name="T14" fmla="*/ 33 w 46"/>
                <a:gd name="T15" fmla="*/ 110 h 114"/>
                <a:gd name="T16" fmla="*/ 29 w 46"/>
                <a:gd name="T17" fmla="*/ 106 h 114"/>
                <a:gd name="T18" fmla="*/ 25 w 46"/>
                <a:gd name="T19" fmla="*/ 97 h 114"/>
                <a:gd name="T20" fmla="*/ 25 w 46"/>
                <a:gd name="T21" fmla="*/ 80 h 114"/>
                <a:gd name="T22" fmla="*/ 21 w 46"/>
                <a:gd name="T23" fmla="*/ 68 h 114"/>
                <a:gd name="T24" fmla="*/ 16 w 46"/>
                <a:gd name="T25" fmla="*/ 55 h 114"/>
                <a:gd name="T26" fmla="*/ 12 w 46"/>
                <a:gd name="T27" fmla="*/ 43 h 114"/>
                <a:gd name="T28" fmla="*/ 12 w 46"/>
                <a:gd name="T29" fmla="*/ 34 h 114"/>
                <a:gd name="T30" fmla="*/ 12 w 46"/>
                <a:gd name="T31" fmla="*/ 30 h 114"/>
                <a:gd name="T32" fmla="*/ 8 w 46"/>
                <a:gd name="T33" fmla="*/ 21 h 114"/>
                <a:gd name="T34" fmla="*/ 8 w 46"/>
                <a:gd name="T35" fmla="*/ 21 h 114"/>
                <a:gd name="T36" fmla="*/ 4 w 46"/>
                <a:gd name="T37" fmla="*/ 17 h 114"/>
                <a:gd name="T38" fmla="*/ 0 w 46"/>
                <a:gd name="T39" fmla="*/ 17 h 114"/>
                <a:gd name="T40" fmla="*/ 0 w 46"/>
                <a:gd name="T41" fmla="*/ 13 h 114"/>
                <a:gd name="T42" fmla="*/ 0 w 46"/>
                <a:gd name="T43" fmla="*/ 9 h 114"/>
                <a:gd name="T44" fmla="*/ 4 w 46"/>
                <a:gd name="T45" fmla="*/ 9 h 114"/>
                <a:gd name="T46" fmla="*/ 4 w 46"/>
                <a:gd name="T47" fmla="*/ 5 h 114"/>
                <a:gd name="T48" fmla="*/ 8 w 46"/>
                <a:gd name="T49" fmla="*/ 5 h 114"/>
                <a:gd name="T50" fmla="*/ 12 w 46"/>
                <a:gd name="T51" fmla="*/ 0 h 114"/>
                <a:gd name="T52" fmla="*/ 16 w 46"/>
                <a:gd name="T53" fmla="*/ 5 h 114"/>
                <a:gd name="T54" fmla="*/ 29 w 46"/>
                <a:gd name="T55" fmla="*/ 5 h 114"/>
                <a:gd name="T56" fmla="*/ 33 w 46"/>
                <a:gd name="T57" fmla="*/ 9 h 114"/>
                <a:gd name="T58" fmla="*/ 37 w 46"/>
                <a:gd name="T59" fmla="*/ 9 h 114"/>
                <a:gd name="T60" fmla="*/ 42 w 46"/>
                <a:gd name="T61" fmla="*/ 13 h 114"/>
                <a:gd name="T62" fmla="*/ 42 w 46"/>
                <a:gd name="T63" fmla="*/ 17 h 114"/>
                <a:gd name="T64" fmla="*/ 46 w 46"/>
                <a:gd name="T65" fmla="*/ 21 h 114"/>
                <a:gd name="T66" fmla="*/ 46 w 46"/>
                <a:gd name="T67" fmla="*/ 30 h 114"/>
                <a:gd name="T68" fmla="*/ 46 w 46"/>
                <a:gd name="T69" fmla="*/ 34 h 114"/>
                <a:gd name="T70" fmla="*/ 46 w 46"/>
                <a:gd name="T71" fmla="*/ 47 h 114"/>
                <a:gd name="T72" fmla="*/ 46 w 46"/>
                <a:gd name="T73" fmla="*/ 55 h 114"/>
                <a:gd name="T74" fmla="*/ 46 w 46"/>
                <a:gd name="T75" fmla="*/ 5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114">
                  <a:moveTo>
                    <a:pt x="46" y="55"/>
                  </a:moveTo>
                  <a:lnTo>
                    <a:pt x="46" y="76"/>
                  </a:lnTo>
                  <a:lnTo>
                    <a:pt x="46" y="93"/>
                  </a:lnTo>
                  <a:lnTo>
                    <a:pt x="46" y="102"/>
                  </a:lnTo>
                  <a:lnTo>
                    <a:pt x="42" y="110"/>
                  </a:lnTo>
                  <a:lnTo>
                    <a:pt x="42" y="114"/>
                  </a:lnTo>
                  <a:lnTo>
                    <a:pt x="37" y="114"/>
                  </a:lnTo>
                  <a:lnTo>
                    <a:pt x="33" y="110"/>
                  </a:lnTo>
                  <a:lnTo>
                    <a:pt x="29" y="106"/>
                  </a:lnTo>
                  <a:lnTo>
                    <a:pt x="25" y="97"/>
                  </a:lnTo>
                  <a:lnTo>
                    <a:pt x="25" y="80"/>
                  </a:lnTo>
                  <a:lnTo>
                    <a:pt x="21" y="68"/>
                  </a:lnTo>
                  <a:lnTo>
                    <a:pt x="16" y="55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8" y="5"/>
                  </a:lnTo>
                  <a:lnTo>
                    <a:pt x="12" y="0"/>
                  </a:lnTo>
                  <a:lnTo>
                    <a:pt x="16" y="5"/>
                  </a:lnTo>
                  <a:lnTo>
                    <a:pt x="29" y="5"/>
                  </a:lnTo>
                  <a:lnTo>
                    <a:pt x="33" y="9"/>
                  </a:lnTo>
                  <a:lnTo>
                    <a:pt x="37" y="9"/>
                  </a:lnTo>
                  <a:lnTo>
                    <a:pt x="42" y="13"/>
                  </a:lnTo>
                  <a:lnTo>
                    <a:pt x="42" y="17"/>
                  </a:lnTo>
                  <a:lnTo>
                    <a:pt x="46" y="21"/>
                  </a:lnTo>
                  <a:lnTo>
                    <a:pt x="46" y="30"/>
                  </a:lnTo>
                  <a:lnTo>
                    <a:pt x="46" y="34"/>
                  </a:lnTo>
                  <a:lnTo>
                    <a:pt x="46" y="47"/>
                  </a:lnTo>
                  <a:lnTo>
                    <a:pt x="46" y="55"/>
                  </a:lnTo>
                  <a:lnTo>
                    <a:pt x="46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231">
              <a:extLst>
                <a:ext uri="{FF2B5EF4-FFF2-40B4-BE49-F238E27FC236}">
                  <a16:creationId xmlns:a16="http://schemas.microsoft.com/office/drawing/2014/main" id="{918F05AF-9B12-496D-8D60-045B4190D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821" y="15095939"/>
              <a:ext cx="280493" cy="766783"/>
            </a:xfrm>
            <a:custGeom>
              <a:avLst/>
              <a:gdLst>
                <a:gd name="T0" fmla="*/ 38 w 42"/>
                <a:gd name="T1" fmla="*/ 67 h 118"/>
                <a:gd name="T2" fmla="*/ 38 w 42"/>
                <a:gd name="T3" fmla="*/ 80 h 118"/>
                <a:gd name="T4" fmla="*/ 38 w 42"/>
                <a:gd name="T5" fmla="*/ 88 h 118"/>
                <a:gd name="T6" fmla="*/ 38 w 42"/>
                <a:gd name="T7" fmla="*/ 97 h 118"/>
                <a:gd name="T8" fmla="*/ 38 w 42"/>
                <a:gd name="T9" fmla="*/ 105 h 118"/>
                <a:gd name="T10" fmla="*/ 33 w 42"/>
                <a:gd name="T11" fmla="*/ 110 h 118"/>
                <a:gd name="T12" fmla="*/ 33 w 42"/>
                <a:gd name="T13" fmla="*/ 114 h 118"/>
                <a:gd name="T14" fmla="*/ 29 w 42"/>
                <a:gd name="T15" fmla="*/ 118 h 118"/>
                <a:gd name="T16" fmla="*/ 29 w 42"/>
                <a:gd name="T17" fmla="*/ 118 h 118"/>
                <a:gd name="T18" fmla="*/ 25 w 42"/>
                <a:gd name="T19" fmla="*/ 118 h 118"/>
                <a:gd name="T20" fmla="*/ 21 w 42"/>
                <a:gd name="T21" fmla="*/ 114 h 118"/>
                <a:gd name="T22" fmla="*/ 21 w 42"/>
                <a:gd name="T23" fmla="*/ 110 h 118"/>
                <a:gd name="T24" fmla="*/ 17 w 42"/>
                <a:gd name="T25" fmla="*/ 101 h 118"/>
                <a:gd name="T26" fmla="*/ 17 w 42"/>
                <a:gd name="T27" fmla="*/ 80 h 118"/>
                <a:gd name="T28" fmla="*/ 12 w 42"/>
                <a:gd name="T29" fmla="*/ 63 h 118"/>
                <a:gd name="T30" fmla="*/ 12 w 42"/>
                <a:gd name="T31" fmla="*/ 46 h 118"/>
                <a:gd name="T32" fmla="*/ 8 w 42"/>
                <a:gd name="T33" fmla="*/ 34 h 118"/>
                <a:gd name="T34" fmla="*/ 8 w 42"/>
                <a:gd name="T35" fmla="*/ 21 h 118"/>
                <a:gd name="T36" fmla="*/ 4 w 42"/>
                <a:gd name="T37" fmla="*/ 17 h 118"/>
                <a:gd name="T38" fmla="*/ 0 w 42"/>
                <a:gd name="T39" fmla="*/ 13 h 118"/>
                <a:gd name="T40" fmla="*/ 0 w 42"/>
                <a:gd name="T41" fmla="*/ 8 h 118"/>
                <a:gd name="T42" fmla="*/ 0 w 42"/>
                <a:gd name="T43" fmla="*/ 4 h 118"/>
                <a:gd name="T44" fmla="*/ 4 w 42"/>
                <a:gd name="T45" fmla="*/ 4 h 118"/>
                <a:gd name="T46" fmla="*/ 4 w 42"/>
                <a:gd name="T47" fmla="*/ 0 h 118"/>
                <a:gd name="T48" fmla="*/ 8 w 42"/>
                <a:gd name="T49" fmla="*/ 0 h 118"/>
                <a:gd name="T50" fmla="*/ 12 w 42"/>
                <a:gd name="T51" fmla="*/ 0 h 118"/>
                <a:gd name="T52" fmla="*/ 21 w 42"/>
                <a:gd name="T53" fmla="*/ 0 h 118"/>
                <a:gd name="T54" fmla="*/ 29 w 42"/>
                <a:gd name="T55" fmla="*/ 4 h 118"/>
                <a:gd name="T56" fmla="*/ 38 w 42"/>
                <a:gd name="T57" fmla="*/ 4 h 118"/>
                <a:gd name="T58" fmla="*/ 38 w 42"/>
                <a:gd name="T59" fmla="*/ 8 h 118"/>
                <a:gd name="T60" fmla="*/ 42 w 42"/>
                <a:gd name="T61" fmla="*/ 13 h 118"/>
                <a:gd name="T62" fmla="*/ 42 w 42"/>
                <a:gd name="T63" fmla="*/ 13 h 118"/>
                <a:gd name="T64" fmla="*/ 42 w 42"/>
                <a:gd name="T65" fmla="*/ 17 h 118"/>
                <a:gd name="T66" fmla="*/ 42 w 42"/>
                <a:gd name="T67" fmla="*/ 21 h 118"/>
                <a:gd name="T68" fmla="*/ 42 w 42"/>
                <a:gd name="T69" fmla="*/ 25 h 118"/>
                <a:gd name="T70" fmla="*/ 42 w 42"/>
                <a:gd name="T71" fmla="*/ 29 h 118"/>
                <a:gd name="T72" fmla="*/ 42 w 42"/>
                <a:gd name="T73" fmla="*/ 38 h 118"/>
                <a:gd name="T74" fmla="*/ 42 w 42"/>
                <a:gd name="T75" fmla="*/ 46 h 118"/>
                <a:gd name="T76" fmla="*/ 42 w 42"/>
                <a:gd name="T77" fmla="*/ 55 h 118"/>
                <a:gd name="T78" fmla="*/ 38 w 42"/>
                <a:gd name="T79" fmla="*/ 67 h 118"/>
                <a:gd name="T80" fmla="*/ 38 w 42"/>
                <a:gd name="T81" fmla="*/ 6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118">
                  <a:moveTo>
                    <a:pt x="38" y="67"/>
                  </a:moveTo>
                  <a:lnTo>
                    <a:pt x="38" y="80"/>
                  </a:lnTo>
                  <a:lnTo>
                    <a:pt x="38" y="88"/>
                  </a:lnTo>
                  <a:lnTo>
                    <a:pt x="38" y="97"/>
                  </a:lnTo>
                  <a:lnTo>
                    <a:pt x="38" y="105"/>
                  </a:lnTo>
                  <a:lnTo>
                    <a:pt x="33" y="110"/>
                  </a:lnTo>
                  <a:lnTo>
                    <a:pt x="33" y="114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5" y="118"/>
                  </a:lnTo>
                  <a:lnTo>
                    <a:pt x="21" y="114"/>
                  </a:lnTo>
                  <a:lnTo>
                    <a:pt x="21" y="110"/>
                  </a:lnTo>
                  <a:lnTo>
                    <a:pt x="17" y="101"/>
                  </a:lnTo>
                  <a:lnTo>
                    <a:pt x="17" y="80"/>
                  </a:lnTo>
                  <a:lnTo>
                    <a:pt x="12" y="63"/>
                  </a:lnTo>
                  <a:lnTo>
                    <a:pt x="12" y="46"/>
                  </a:lnTo>
                  <a:lnTo>
                    <a:pt x="8" y="34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42" y="55"/>
                  </a:lnTo>
                  <a:lnTo>
                    <a:pt x="38" y="67"/>
                  </a:lnTo>
                  <a:lnTo>
                    <a:pt x="38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32">
              <a:extLst>
                <a:ext uri="{FF2B5EF4-FFF2-40B4-BE49-F238E27FC236}">
                  <a16:creationId xmlns:a16="http://schemas.microsoft.com/office/drawing/2014/main" id="{9152E669-F7FB-441E-AB0C-2F1DD8EB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084" y="16272108"/>
              <a:ext cx="280493" cy="714797"/>
            </a:xfrm>
            <a:custGeom>
              <a:avLst/>
              <a:gdLst>
                <a:gd name="T0" fmla="*/ 4 w 42"/>
                <a:gd name="T1" fmla="*/ 4 h 110"/>
                <a:gd name="T2" fmla="*/ 4 w 42"/>
                <a:gd name="T3" fmla="*/ 4 h 110"/>
                <a:gd name="T4" fmla="*/ 8 w 42"/>
                <a:gd name="T5" fmla="*/ 0 h 110"/>
                <a:gd name="T6" fmla="*/ 12 w 42"/>
                <a:gd name="T7" fmla="*/ 0 h 110"/>
                <a:gd name="T8" fmla="*/ 16 w 42"/>
                <a:gd name="T9" fmla="*/ 0 h 110"/>
                <a:gd name="T10" fmla="*/ 25 w 42"/>
                <a:gd name="T11" fmla="*/ 4 h 110"/>
                <a:gd name="T12" fmla="*/ 29 w 42"/>
                <a:gd name="T13" fmla="*/ 4 h 110"/>
                <a:gd name="T14" fmla="*/ 33 w 42"/>
                <a:gd name="T15" fmla="*/ 9 h 110"/>
                <a:gd name="T16" fmla="*/ 33 w 42"/>
                <a:gd name="T17" fmla="*/ 9 h 110"/>
                <a:gd name="T18" fmla="*/ 37 w 42"/>
                <a:gd name="T19" fmla="*/ 13 h 110"/>
                <a:gd name="T20" fmla="*/ 37 w 42"/>
                <a:gd name="T21" fmla="*/ 25 h 110"/>
                <a:gd name="T22" fmla="*/ 37 w 42"/>
                <a:gd name="T23" fmla="*/ 38 h 110"/>
                <a:gd name="T24" fmla="*/ 37 w 42"/>
                <a:gd name="T25" fmla="*/ 51 h 110"/>
                <a:gd name="T26" fmla="*/ 42 w 42"/>
                <a:gd name="T27" fmla="*/ 68 h 110"/>
                <a:gd name="T28" fmla="*/ 42 w 42"/>
                <a:gd name="T29" fmla="*/ 80 h 110"/>
                <a:gd name="T30" fmla="*/ 37 w 42"/>
                <a:gd name="T31" fmla="*/ 93 h 110"/>
                <a:gd name="T32" fmla="*/ 37 w 42"/>
                <a:gd name="T33" fmla="*/ 97 h 110"/>
                <a:gd name="T34" fmla="*/ 33 w 42"/>
                <a:gd name="T35" fmla="*/ 101 h 110"/>
                <a:gd name="T36" fmla="*/ 33 w 42"/>
                <a:gd name="T37" fmla="*/ 106 h 110"/>
                <a:gd name="T38" fmla="*/ 29 w 42"/>
                <a:gd name="T39" fmla="*/ 106 h 110"/>
                <a:gd name="T40" fmla="*/ 25 w 42"/>
                <a:gd name="T41" fmla="*/ 110 h 110"/>
                <a:gd name="T42" fmla="*/ 25 w 42"/>
                <a:gd name="T43" fmla="*/ 106 h 110"/>
                <a:gd name="T44" fmla="*/ 21 w 42"/>
                <a:gd name="T45" fmla="*/ 106 h 110"/>
                <a:gd name="T46" fmla="*/ 16 w 42"/>
                <a:gd name="T47" fmla="*/ 101 h 110"/>
                <a:gd name="T48" fmla="*/ 16 w 42"/>
                <a:gd name="T49" fmla="*/ 93 h 110"/>
                <a:gd name="T50" fmla="*/ 12 w 42"/>
                <a:gd name="T51" fmla="*/ 89 h 110"/>
                <a:gd name="T52" fmla="*/ 12 w 42"/>
                <a:gd name="T53" fmla="*/ 84 h 110"/>
                <a:gd name="T54" fmla="*/ 12 w 42"/>
                <a:gd name="T55" fmla="*/ 76 h 110"/>
                <a:gd name="T56" fmla="*/ 12 w 42"/>
                <a:gd name="T57" fmla="*/ 72 h 110"/>
                <a:gd name="T58" fmla="*/ 12 w 42"/>
                <a:gd name="T59" fmla="*/ 68 h 110"/>
                <a:gd name="T60" fmla="*/ 12 w 42"/>
                <a:gd name="T61" fmla="*/ 63 h 110"/>
                <a:gd name="T62" fmla="*/ 12 w 42"/>
                <a:gd name="T63" fmla="*/ 55 h 110"/>
                <a:gd name="T64" fmla="*/ 12 w 42"/>
                <a:gd name="T65" fmla="*/ 51 h 110"/>
                <a:gd name="T66" fmla="*/ 12 w 42"/>
                <a:gd name="T67" fmla="*/ 42 h 110"/>
                <a:gd name="T68" fmla="*/ 12 w 42"/>
                <a:gd name="T69" fmla="*/ 34 h 110"/>
                <a:gd name="T70" fmla="*/ 8 w 42"/>
                <a:gd name="T71" fmla="*/ 25 h 110"/>
                <a:gd name="T72" fmla="*/ 4 w 42"/>
                <a:gd name="T73" fmla="*/ 17 h 110"/>
                <a:gd name="T74" fmla="*/ 4 w 42"/>
                <a:gd name="T75" fmla="*/ 13 h 110"/>
                <a:gd name="T76" fmla="*/ 0 w 42"/>
                <a:gd name="T77" fmla="*/ 9 h 110"/>
                <a:gd name="T78" fmla="*/ 4 w 42"/>
                <a:gd name="T79" fmla="*/ 4 h 110"/>
                <a:gd name="T80" fmla="*/ 4 w 42"/>
                <a:gd name="T81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110">
                  <a:moveTo>
                    <a:pt x="4" y="4"/>
                  </a:move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7" y="13"/>
                  </a:lnTo>
                  <a:lnTo>
                    <a:pt x="37" y="25"/>
                  </a:lnTo>
                  <a:lnTo>
                    <a:pt x="37" y="38"/>
                  </a:lnTo>
                  <a:lnTo>
                    <a:pt x="37" y="51"/>
                  </a:lnTo>
                  <a:lnTo>
                    <a:pt x="42" y="68"/>
                  </a:lnTo>
                  <a:lnTo>
                    <a:pt x="42" y="80"/>
                  </a:lnTo>
                  <a:lnTo>
                    <a:pt x="37" y="93"/>
                  </a:lnTo>
                  <a:lnTo>
                    <a:pt x="37" y="97"/>
                  </a:lnTo>
                  <a:lnTo>
                    <a:pt x="33" y="101"/>
                  </a:lnTo>
                  <a:lnTo>
                    <a:pt x="33" y="106"/>
                  </a:lnTo>
                  <a:lnTo>
                    <a:pt x="29" y="106"/>
                  </a:lnTo>
                  <a:lnTo>
                    <a:pt x="25" y="110"/>
                  </a:lnTo>
                  <a:lnTo>
                    <a:pt x="25" y="106"/>
                  </a:lnTo>
                  <a:lnTo>
                    <a:pt x="21" y="106"/>
                  </a:lnTo>
                  <a:lnTo>
                    <a:pt x="16" y="101"/>
                  </a:lnTo>
                  <a:lnTo>
                    <a:pt x="16" y="93"/>
                  </a:lnTo>
                  <a:lnTo>
                    <a:pt x="12" y="89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3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2" y="42"/>
                  </a:lnTo>
                  <a:lnTo>
                    <a:pt x="12" y="34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33">
              <a:extLst>
                <a:ext uri="{FF2B5EF4-FFF2-40B4-BE49-F238E27FC236}">
                  <a16:creationId xmlns:a16="http://schemas.microsoft.com/office/drawing/2014/main" id="{2289256F-869C-408B-BD0D-D5DE890BA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535" y="15973192"/>
              <a:ext cx="280493" cy="1475084"/>
            </a:xfrm>
            <a:custGeom>
              <a:avLst/>
              <a:gdLst>
                <a:gd name="T0" fmla="*/ 34 w 42"/>
                <a:gd name="T1" fmla="*/ 50 h 227"/>
                <a:gd name="T2" fmla="*/ 34 w 42"/>
                <a:gd name="T3" fmla="*/ 55 h 227"/>
                <a:gd name="T4" fmla="*/ 34 w 42"/>
                <a:gd name="T5" fmla="*/ 59 h 227"/>
                <a:gd name="T6" fmla="*/ 34 w 42"/>
                <a:gd name="T7" fmla="*/ 67 h 227"/>
                <a:gd name="T8" fmla="*/ 34 w 42"/>
                <a:gd name="T9" fmla="*/ 76 h 227"/>
                <a:gd name="T10" fmla="*/ 34 w 42"/>
                <a:gd name="T11" fmla="*/ 84 h 227"/>
                <a:gd name="T12" fmla="*/ 34 w 42"/>
                <a:gd name="T13" fmla="*/ 97 h 227"/>
                <a:gd name="T14" fmla="*/ 34 w 42"/>
                <a:gd name="T15" fmla="*/ 109 h 227"/>
                <a:gd name="T16" fmla="*/ 34 w 42"/>
                <a:gd name="T17" fmla="*/ 122 h 227"/>
                <a:gd name="T18" fmla="*/ 34 w 42"/>
                <a:gd name="T19" fmla="*/ 135 h 227"/>
                <a:gd name="T20" fmla="*/ 34 w 42"/>
                <a:gd name="T21" fmla="*/ 152 h 227"/>
                <a:gd name="T22" fmla="*/ 34 w 42"/>
                <a:gd name="T23" fmla="*/ 160 h 227"/>
                <a:gd name="T24" fmla="*/ 34 w 42"/>
                <a:gd name="T25" fmla="*/ 173 h 227"/>
                <a:gd name="T26" fmla="*/ 29 w 42"/>
                <a:gd name="T27" fmla="*/ 189 h 227"/>
                <a:gd name="T28" fmla="*/ 29 w 42"/>
                <a:gd name="T29" fmla="*/ 206 h 227"/>
                <a:gd name="T30" fmla="*/ 25 w 42"/>
                <a:gd name="T31" fmla="*/ 215 h 227"/>
                <a:gd name="T32" fmla="*/ 21 w 42"/>
                <a:gd name="T33" fmla="*/ 223 h 227"/>
                <a:gd name="T34" fmla="*/ 17 w 42"/>
                <a:gd name="T35" fmla="*/ 227 h 227"/>
                <a:gd name="T36" fmla="*/ 17 w 42"/>
                <a:gd name="T37" fmla="*/ 227 h 227"/>
                <a:gd name="T38" fmla="*/ 13 w 42"/>
                <a:gd name="T39" fmla="*/ 227 h 227"/>
                <a:gd name="T40" fmla="*/ 8 w 42"/>
                <a:gd name="T41" fmla="*/ 223 h 227"/>
                <a:gd name="T42" fmla="*/ 8 w 42"/>
                <a:gd name="T43" fmla="*/ 219 h 227"/>
                <a:gd name="T44" fmla="*/ 4 w 42"/>
                <a:gd name="T45" fmla="*/ 215 h 227"/>
                <a:gd name="T46" fmla="*/ 4 w 42"/>
                <a:gd name="T47" fmla="*/ 202 h 227"/>
                <a:gd name="T48" fmla="*/ 0 w 42"/>
                <a:gd name="T49" fmla="*/ 194 h 227"/>
                <a:gd name="T50" fmla="*/ 0 w 42"/>
                <a:gd name="T51" fmla="*/ 189 h 227"/>
                <a:gd name="T52" fmla="*/ 0 w 42"/>
                <a:gd name="T53" fmla="*/ 185 h 227"/>
                <a:gd name="T54" fmla="*/ 4 w 42"/>
                <a:gd name="T55" fmla="*/ 181 h 227"/>
                <a:gd name="T56" fmla="*/ 4 w 42"/>
                <a:gd name="T57" fmla="*/ 173 h 227"/>
                <a:gd name="T58" fmla="*/ 4 w 42"/>
                <a:gd name="T59" fmla="*/ 164 h 227"/>
                <a:gd name="T60" fmla="*/ 4 w 42"/>
                <a:gd name="T61" fmla="*/ 156 h 227"/>
                <a:gd name="T62" fmla="*/ 4 w 42"/>
                <a:gd name="T63" fmla="*/ 147 h 227"/>
                <a:gd name="T64" fmla="*/ 4 w 42"/>
                <a:gd name="T65" fmla="*/ 126 h 227"/>
                <a:gd name="T66" fmla="*/ 4 w 42"/>
                <a:gd name="T67" fmla="*/ 109 h 227"/>
                <a:gd name="T68" fmla="*/ 4 w 42"/>
                <a:gd name="T69" fmla="*/ 63 h 227"/>
                <a:gd name="T70" fmla="*/ 4 w 42"/>
                <a:gd name="T71" fmla="*/ 55 h 227"/>
                <a:gd name="T72" fmla="*/ 4 w 42"/>
                <a:gd name="T73" fmla="*/ 46 h 227"/>
                <a:gd name="T74" fmla="*/ 4 w 42"/>
                <a:gd name="T75" fmla="*/ 38 h 227"/>
                <a:gd name="T76" fmla="*/ 4 w 42"/>
                <a:gd name="T77" fmla="*/ 34 h 227"/>
                <a:gd name="T78" fmla="*/ 4 w 42"/>
                <a:gd name="T79" fmla="*/ 25 h 227"/>
                <a:gd name="T80" fmla="*/ 4 w 42"/>
                <a:gd name="T81" fmla="*/ 21 h 227"/>
                <a:gd name="T82" fmla="*/ 4 w 42"/>
                <a:gd name="T83" fmla="*/ 17 h 227"/>
                <a:gd name="T84" fmla="*/ 0 w 42"/>
                <a:gd name="T85" fmla="*/ 12 h 227"/>
                <a:gd name="T86" fmla="*/ 0 w 42"/>
                <a:gd name="T87" fmla="*/ 4 h 227"/>
                <a:gd name="T88" fmla="*/ 0 w 42"/>
                <a:gd name="T89" fmla="*/ 0 h 227"/>
                <a:gd name="T90" fmla="*/ 0 w 42"/>
                <a:gd name="T91" fmla="*/ 0 h 227"/>
                <a:gd name="T92" fmla="*/ 4 w 42"/>
                <a:gd name="T93" fmla="*/ 0 h 227"/>
                <a:gd name="T94" fmla="*/ 13 w 42"/>
                <a:gd name="T95" fmla="*/ 0 h 227"/>
                <a:gd name="T96" fmla="*/ 25 w 42"/>
                <a:gd name="T97" fmla="*/ 0 h 227"/>
                <a:gd name="T98" fmla="*/ 34 w 42"/>
                <a:gd name="T99" fmla="*/ 8 h 227"/>
                <a:gd name="T100" fmla="*/ 38 w 42"/>
                <a:gd name="T101" fmla="*/ 12 h 227"/>
                <a:gd name="T102" fmla="*/ 42 w 42"/>
                <a:gd name="T103" fmla="*/ 17 h 227"/>
                <a:gd name="T104" fmla="*/ 42 w 42"/>
                <a:gd name="T105" fmla="*/ 21 h 227"/>
                <a:gd name="T106" fmla="*/ 42 w 42"/>
                <a:gd name="T107" fmla="*/ 25 h 227"/>
                <a:gd name="T108" fmla="*/ 42 w 42"/>
                <a:gd name="T109" fmla="*/ 29 h 227"/>
                <a:gd name="T110" fmla="*/ 38 w 42"/>
                <a:gd name="T111" fmla="*/ 38 h 227"/>
                <a:gd name="T112" fmla="*/ 38 w 42"/>
                <a:gd name="T113" fmla="*/ 42 h 227"/>
                <a:gd name="T114" fmla="*/ 34 w 42"/>
                <a:gd name="T115" fmla="*/ 50 h 227"/>
                <a:gd name="T116" fmla="*/ 34 w 42"/>
                <a:gd name="T117" fmla="*/ 5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" h="227">
                  <a:moveTo>
                    <a:pt x="34" y="50"/>
                  </a:moveTo>
                  <a:lnTo>
                    <a:pt x="34" y="55"/>
                  </a:lnTo>
                  <a:lnTo>
                    <a:pt x="34" y="59"/>
                  </a:lnTo>
                  <a:lnTo>
                    <a:pt x="34" y="67"/>
                  </a:lnTo>
                  <a:lnTo>
                    <a:pt x="34" y="76"/>
                  </a:lnTo>
                  <a:lnTo>
                    <a:pt x="34" y="84"/>
                  </a:lnTo>
                  <a:lnTo>
                    <a:pt x="34" y="97"/>
                  </a:lnTo>
                  <a:lnTo>
                    <a:pt x="34" y="109"/>
                  </a:lnTo>
                  <a:lnTo>
                    <a:pt x="34" y="122"/>
                  </a:lnTo>
                  <a:lnTo>
                    <a:pt x="34" y="135"/>
                  </a:lnTo>
                  <a:lnTo>
                    <a:pt x="34" y="152"/>
                  </a:lnTo>
                  <a:lnTo>
                    <a:pt x="34" y="160"/>
                  </a:lnTo>
                  <a:lnTo>
                    <a:pt x="34" y="173"/>
                  </a:lnTo>
                  <a:lnTo>
                    <a:pt x="29" y="189"/>
                  </a:lnTo>
                  <a:lnTo>
                    <a:pt x="29" y="206"/>
                  </a:lnTo>
                  <a:lnTo>
                    <a:pt x="25" y="215"/>
                  </a:lnTo>
                  <a:lnTo>
                    <a:pt x="21" y="223"/>
                  </a:lnTo>
                  <a:lnTo>
                    <a:pt x="17" y="227"/>
                  </a:lnTo>
                  <a:lnTo>
                    <a:pt x="17" y="227"/>
                  </a:lnTo>
                  <a:lnTo>
                    <a:pt x="13" y="227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5"/>
                  </a:lnTo>
                  <a:lnTo>
                    <a:pt x="4" y="202"/>
                  </a:lnTo>
                  <a:lnTo>
                    <a:pt x="0" y="194"/>
                  </a:lnTo>
                  <a:lnTo>
                    <a:pt x="0" y="189"/>
                  </a:lnTo>
                  <a:lnTo>
                    <a:pt x="0" y="185"/>
                  </a:lnTo>
                  <a:lnTo>
                    <a:pt x="4" y="181"/>
                  </a:lnTo>
                  <a:lnTo>
                    <a:pt x="4" y="173"/>
                  </a:lnTo>
                  <a:lnTo>
                    <a:pt x="4" y="164"/>
                  </a:lnTo>
                  <a:lnTo>
                    <a:pt x="4" y="156"/>
                  </a:lnTo>
                  <a:lnTo>
                    <a:pt x="4" y="147"/>
                  </a:lnTo>
                  <a:lnTo>
                    <a:pt x="4" y="126"/>
                  </a:lnTo>
                  <a:lnTo>
                    <a:pt x="4" y="109"/>
                  </a:lnTo>
                  <a:lnTo>
                    <a:pt x="4" y="63"/>
                  </a:lnTo>
                  <a:lnTo>
                    <a:pt x="4" y="55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34" y="50"/>
                  </a:lnTo>
                  <a:lnTo>
                    <a:pt x="34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34">
              <a:extLst>
                <a:ext uri="{FF2B5EF4-FFF2-40B4-BE49-F238E27FC236}">
                  <a16:creationId xmlns:a16="http://schemas.microsoft.com/office/drawing/2014/main" id="{43565A56-0EDF-46D8-B30A-AD24DF56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057" y="15862722"/>
              <a:ext cx="280493" cy="630323"/>
            </a:xfrm>
            <a:custGeom>
              <a:avLst/>
              <a:gdLst>
                <a:gd name="T0" fmla="*/ 25 w 42"/>
                <a:gd name="T1" fmla="*/ 0 h 97"/>
                <a:gd name="T2" fmla="*/ 33 w 42"/>
                <a:gd name="T3" fmla="*/ 8 h 97"/>
                <a:gd name="T4" fmla="*/ 37 w 42"/>
                <a:gd name="T5" fmla="*/ 13 h 97"/>
                <a:gd name="T6" fmla="*/ 42 w 42"/>
                <a:gd name="T7" fmla="*/ 21 h 97"/>
                <a:gd name="T8" fmla="*/ 42 w 42"/>
                <a:gd name="T9" fmla="*/ 29 h 97"/>
                <a:gd name="T10" fmla="*/ 42 w 42"/>
                <a:gd name="T11" fmla="*/ 46 h 97"/>
                <a:gd name="T12" fmla="*/ 42 w 42"/>
                <a:gd name="T13" fmla="*/ 55 h 97"/>
                <a:gd name="T14" fmla="*/ 37 w 42"/>
                <a:gd name="T15" fmla="*/ 59 h 97"/>
                <a:gd name="T16" fmla="*/ 33 w 42"/>
                <a:gd name="T17" fmla="*/ 72 h 97"/>
                <a:gd name="T18" fmla="*/ 29 w 42"/>
                <a:gd name="T19" fmla="*/ 84 h 97"/>
                <a:gd name="T20" fmla="*/ 25 w 42"/>
                <a:gd name="T21" fmla="*/ 88 h 97"/>
                <a:gd name="T22" fmla="*/ 21 w 42"/>
                <a:gd name="T23" fmla="*/ 93 h 97"/>
                <a:gd name="T24" fmla="*/ 21 w 42"/>
                <a:gd name="T25" fmla="*/ 93 h 97"/>
                <a:gd name="T26" fmla="*/ 16 w 42"/>
                <a:gd name="T27" fmla="*/ 97 h 97"/>
                <a:gd name="T28" fmla="*/ 12 w 42"/>
                <a:gd name="T29" fmla="*/ 93 h 97"/>
                <a:gd name="T30" fmla="*/ 8 w 42"/>
                <a:gd name="T31" fmla="*/ 93 h 97"/>
                <a:gd name="T32" fmla="*/ 8 w 42"/>
                <a:gd name="T33" fmla="*/ 88 h 97"/>
                <a:gd name="T34" fmla="*/ 4 w 42"/>
                <a:gd name="T35" fmla="*/ 84 h 97"/>
                <a:gd name="T36" fmla="*/ 4 w 42"/>
                <a:gd name="T37" fmla="*/ 72 h 97"/>
                <a:gd name="T38" fmla="*/ 0 w 42"/>
                <a:gd name="T39" fmla="*/ 63 h 97"/>
                <a:gd name="T40" fmla="*/ 4 w 42"/>
                <a:gd name="T41" fmla="*/ 59 h 97"/>
                <a:gd name="T42" fmla="*/ 8 w 42"/>
                <a:gd name="T43" fmla="*/ 51 h 97"/>
                <a:gd name="T44" fmla="*/ 8 w 42"/>
                <a:gd name="T45" fmla="*/ 51 h 97"/>
                <a:gd name="T46" fmla="*/ 8 w 42"/>
                <a:gd name="T47" fmla="*/ 46 h 97"/>
                <a:gd name="T48" fmla="*/ 12 w 42"/>
                <a:gd name="T49" fmla="*/ 38 h 97"/>
                <a:gd name="T50" fmla="*/ 12 w 42"/>
                <a:gd name="T51" fmla="*/ 34 h 97"/>
                <a:gd name="T52" fmla="*/ 16 w 42"/>
                <a:gd name="T53" fmla="*/ 25 h 97"/>
                <a:gd name="T54" fmla="*/ 16 w 42"/>
                <a:gd name="T55" fmla="*/ 17 h 97"/>
                <a:gd name="T56" fmla="*/ 25 w 42"/>
                <a:gd name="T57" fmla="*/ 0 h 97"/>
                <a:gd name="T58" fmla="*/ 25 w 42"/>
                <a:gd name="T5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97">
                  <a:moveTo>
                    <a:pt x="25" y="0"/>
                  </a:moveTo>
                  <a:lnTo>
                    <a:pt x="33" y="8"/>
                  </a:lnTo>
                  <a:lnTo>
                    <a:pt x="37" y="13"/>
                  </a:lnTo>
                  <a:lnTo>
                    <a:pt x="42" y="21"/>
                  </a:lnTo>
                  <a:lnTo>
                    <a:pt x="42" y="29"/>
                  </a:lnTo>
                  <a:lnTo>
                    <a:pt x="42" y="46"/>
                  </a:lnTo>
                  <a:lnTo>
                    <a:pt x="42" y="55"/>
                  </a:lnTo>
                  <a:lnTo>
                    <a:pt x="37" y="59"/>
                  </a:lnTo>
                  <a:lnTo>
                    <a:pt x="33" y="72"/>
                  </a:lnTo>
                  <a:lnTo>
                    <a:pt x="29" y="84"/>
                  </a:lnTo>
                  <a:lnTo>
                    <a:pt x="25" y="88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16" y="97"/>
                  </a:lnTo>
                  <a:lnTo>
                    <a:pt x="12" y="93"/>
                  </a:lnTo>
                  <a:lnTo>
                    <a:pt x="8" y="93"/>
                  </a:lnTo>
                  <a:lnTo>
                    <a:pt x="8" y="88"/>
                  </a:lnTo>
                  <a:lnTo>
                    <a:pt x="4" y="84"/>
                  </a:lnTo>
                  <a:lnTo>
                    <a:pt x="4" y="72"/>
                  </a:lnTo>
                  <a:lnTo>
                    <a:pt x="0" y="63"/>
                  </a:lnTo>
                  <a:lnTo>
                    <a:pt x="4" y="59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6"/>
                  </a:lnTo>
                  <a:lnTo>
                    <a:pt x="12" y="38"/>
                  </a:lnTo>
                  <a:lnTo>
                    <a:pt x="12" y="34"/>
                  </a:lnTo>
                  <a:lnTo>
                    <a:pt x="16" y="25"/>
                  </a:lnTo>
                  <a:lnTo>
                    <a:pt x="16" y="17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35">
              <a:extLst>
                <a:ext uri="{FF2B5EF4-FFF2-40B4-BE49-F238E27FC236}">
                  <a16:creationId xmlns:a16="http://schemas.microsoft.com/office/drawing/2014/main" id="{8B53BF54-9360-456C-813F-B6CA1371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019" y="15752255"/>
              <a:ext cx="1970128" cy="441875"/>
            </a:xfrm>
            <a:custGeom>
              <a:avLst/>
              <a:gdLst>
                <a:gd name="T0" fmla="*/ 248 w 295"/>
                <a:gd name="T1" fmla="*/ 4 h 68"/>
                <a:gd name="T2" fmla="*/ 265 w 295"/>
                <a:gd name="T3" fmla="*/ 9 h 68"/>
                <a:gd name="T4" fmla="*/ 282 w 295"/>
                <a:gd name="T5" fmla="*/ 21 h 68"/>
                <a:gd name="T6" fmla="*/ 295 w 295"/>
                <a:gd name="T7" fmla="*/ 34 h 68"/>
                <a:gd name="T8" fmla="*/ 295 w 295"/>
                <a:gd name="T9" fmla="*/ 38 h 68"/>
                <a:gd name="T10" fmla="*/ 291 w 295"/>
                <a:gd name="T11" fmla="*/ 42 h 68"/>
                <a:gd name="T12" fmla="*/ 278 w 295"/>
                <a:gd name="T13" fmla="*/ 46 h 68"/>
                <a:gd name="T14" fmla="*/ 261 w 295"/>
                <a:gd name="T15" fmla="*/ 55 h 68"/>
                <a:gd name="T16" fmla="*/ 244 w 295"/>
                <a:gd name="T17" fmla="*/ 63 h 68"/>
                <a:gd name="T18" fmla="*/ 236 w 295"/>
                <a:gd name="T19" fmla="*/ 68 h 68"/>
                <a:gd name="T20" fmla="*/ 227 w 295"/>
                <a:gd name="T21" fmla="*/ 68 h 68"/>
                <a:gd name="T22" fmla="*/ 232 w 295"/>
                <a:gd name="T23" fmla="*/ 55 h 68"/>
                <a:gd name="T24" fmla="*/ 236 w 295"/>
                <a:gd name="T25" fmla="*/ 42 h 68"/>
                <a:gd name="T26" fmla="*/ 240 w 295"/>
                <a:gd name="T27" fmla="*/ 30 h 68"/>
                <a:gd name="T28" fmla="*/ 240 w 295"/>
                <a:gd name="T29" fmla="*/ 30 h 68"/>
                <a:gd name="T30" fmla="*/ 232 w 295"/>
                <a:gd name="T31" fmla="*/ 30 h 68"/>
                <a:gd name="T32" fmla="*/ 227 w 295"/>
                <a:gd name="T33" fmla="*/ 30 h 68"/>
                <a:gd name="T34" fmla="*/ 215 w 295"/>
                <a:gd name="T35" fmla="*/ 30 h 68"/>
                <a:gd name="T36" fmla="*/ 189 w 295"/>
                <a:gd name="T37" fmla="*/ 34 h 68"/>
                <a:gd name="T38" fmla="*/ 147 w 295"/>
                <a:gd name="T39" fmla="*/ 38 h 68"/>
                <a:gd name="T40" fmla="*/ 97 w 295"/>
                <a:gd name="T41" fmla="*/ 46 h 68"/>
                <a:gd name="T42" fmla="*/ 46 w 295"/>
                <a:gd name="T43" fmla="*/ 51 h 68"/>
                <a:gd name="T44" fmla="*/ 0 w 295"/>
                <a:gd name="T45" fmla="*/ 51 h 68"/>
                <a:gd name="T46" fmla="*/ 17 w 295"/>
                <a:gd name="T47" fmla="*/ 30 h 68"/>
                <a:gd name="T48" fmla="*/ 50 w 295"/>
                <a:gd name="T49" fmla="*/ 30 h 68"/>
                <a:gd name="T50" fmla="*/ 105 w 295"/>
                <a:gd name="T51" fmla="*/ 21 h 68"/>
                <a:gd name="T52" fmla="*/ 164 w 295"/>
                <a:gd name="T53" fmla="*/ 13 h 68"/>
                <a:gd name="T54" fmla="*/ 194 w 295"/>
                <a:gd name="T55" fmla="*/ 13 h 68"/>
                <a:gd name="T56" fmla="*/ 215 w 295"/>
                <a:gd name="T57" fmla="*/ 9 h 68"/>
                <a:gd name="T58" fmla="*/ 227 w 295"/>
                <a:gd name="T59" fmla="*/ 4 h 68"/>
                <a:gd name="T60" fmla="*/ 240 w 295"/>
                <a:gd name="T61" fmla="*/ 0 h 68"/>
                <a:gd name="T62" fmla="*/ 244 w 295"/>
                <a:gd name="T6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5" h="68">
                  <a:moveTo>
                    <a:pt x="244" y="0"/>
                  </a:moveTo>
                  <a:lnTo>
                    <a:pt x="248" y="4"/>
                  </a:lnTo>
                  <a:lnTo>
                    <a:pt x="257" y="4"/>
                  </a:lnTo>
                  <a:lnTo>
                    <a:pt x="265" y="9"/>
                  </a:lnTo>
                  <a:lnTo>
                    <a:pt x="274" y="17"/>
                  </a:lnTo>
                  <a:lnTo>
                    <a:pt x="282" y="21"/>
                  </a:lnTo>
                  <a:lnTo>
                    <a:pt x="291" y="30"/>
                  </a:lnTo>
                  <a:lnTo>
                    <a:pt x="295" y="34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95" y="42"/>
                  </a:lnTo>
                  <a:lnTo>
                    <a:pt x="291" y="42"/>
                  </a:lnTo>
                  <a:lnTo>
                    <a:pt x="282" y="46"/>
                  </a:lnTo>
                  <a:lnTo>
                    <a:pt x="278" y="46"/>
                  </a:lnTo>
                  <a:lnTo>
                    <a:pt x="270" y="51"/>
                  </a:lnTo>
                  <a:lnTo>
                    <a:pt x="261" y="55"/>
                  </a:lnTo>
                  <a:lnTo>
                    <a:pt x="253" y="59"/>
                  </a:lnTo>
                  <a:lnTo>
                    <a:pt x="244" y="63"/>
                  </a:lnTo>
                  <a:lnTo>
                    <a:pt x="240" y="68"/>
                  </a:lnTo>
                  <a:lnTo>
                    <a:pt x="236" y="68"/>
                  </a:lnTo>
                  <a:lnTo>
                    <a:pt x="232" y="68"/>
                  </a:lnTo>
                  <a:lnTo>
                    <a:pt x="227" y="68"/>
                  </a:lnTo>
                  <a:lnTo>
                    <a:pt x="227" y="63"/>
                  </a:lnTo>
                  <a:lnTo>
                    <a:pt x="232" y="55"/>
                  </a:lnTo>
                  <a:lnTo>
                    <a:pt x="236" y="51"/>
                  </a:lnTo>
                  <a:lnTo>
                    <a:pt x="236" y="42"/>
                  </a:lnTo>
                  <a:lnTo>
                    <a:pt x="240" y="34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36" y="30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7" y="30"/>
                  </a:lnTo>
                  <a:lnTo>
                    <a:pt x="223" y="30"/>
                  </a:lnTo>
                  <a:lnTo>
                    <a:pt x="215" y="30"/>
                  </a:lnTo>
                  <a:lnTo>
                    <a:pt x="206" y="34"/>
                  </a:lnTo>
                  <a:lnTo>
                    <a:pt x="189" y="34"/>
                  </a:lnTo>
                  <a:lnTo>
                    <a:pt x="173" y="38"/>
                  </a:lnTo>
                  <a:lnTo>
                    <a:pt x="147" y="38"/>
                  </a:lnTo>
                  <a:lnTo>
                    <a:pt x="122" y="42"/>
                  </a:lnTo>
                  <a:lnTo>
                    <a:pt x="97" y="46"/>
                  </a:lnTo>
                  <a:lnTo>
                    <a:pt x="71" y="46"/>
                  </a:lnTo>
                  <a:lnTo>
                    <a:pt x="46" y="51"/>
                  </a:lnTo>
                  <a:lnTo>
                    <a:pt x="21" y="51"/>
                  </a:lnTo>
                  <a:lnTo>
                    <a:pt x="0" y="51"/>
                  </a:lnTo>
                  <a:lnTo>
                    <a:pt x="0" y="30"/>
                  </a:lnTo>
                  <a:lnTo>
                    <a:pt x="17" y="30"/>
                  </a:lnTo>
                  <a:lnTo>
                    <a:pt x="34" y="30"/>
                  </a:lnTo>
                  <a:lnTo>
                    <a:pt x="50" y="30"/>
                  </a:lnTo>
                  <a:lnTo>
                    <a:pt x="67" y="25"/>
                  </a:lnTo>
                  <a:lnTo>
                    <a:pt x="105" y="21"/>
                  </a:lnTo>
                  <a:lnTo>
                    <a:pt x="147" y="17"/>
                  </a:lnTo>
                  <a:lnTo>
                    <a:pt x="164" y="13"/>
                  </a:lnTo>
                  <a:lnTo>
                    <a:pt x="181" y="13"/>
                  </a:lnTo>
                  <a:lnTo>
                    <a:pt x="194" y="13"/>
                  </a:lnTo>
                  <a:lnTo>
                    <a:pt x="206" y="9"/>
                  </a:lnTo>
                  <a:lnTo>
                    <a:pt x="215" y="9"/>
                  </a:lnTo>
                  <a:lnTo>
                    <a:pt x="223" y="9"/>
                  </a:lnTo>
                  <a:lnTo>
                    <a:pt x="227" y="4"/>
                  </a:lnTo>
                  <a:lnTo>
                    <a:pt x="232" y="4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4" y="0"/>
                  </a:lnTo>
                  <a:lnTo>
                    <a:pt x="24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36">
              <a:extLst>
                <a:ext uri="{FF2B5EF4-FFF2-40B4-BE49-F238E27FC236}">
                  <a16:creationId xmlns:a16="http://schemas.microsoft.com/office/drawing/2014/main" id="{11A96E32-7F6B-4772-8137-D39AA6425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911" y="15342869"/>
              <a:ext cx="1803166" cy="298915"/>
            </a:xfrm>
            <a:custGeom>
              <a:avLst/>
              <a:gdLst>
                <a:gd name="T0" fmla="*/ 30 w 270"/>
                <a:gd name="T1" fmla="*/ 25 h 46"/>
                <a:gd name="T2" fmla="*/ 38 w 270"/>
                <a:gd name="T3" fmla="*/ 25 h 46"/>
                <a:gd name="T4" fmla="*/ 55 w 270"/>
                <a:gd name="T5" fmla="*/ 25 h 46"/>
                <a:gd name="T6" fmla="*/ 76 w 270"/>
                <a:gd name="T7" fmla="*/ 21 h 46"/>
                <a:gd name="T8" fmla="*/ 97 w 270"/>
                <a:gd name="T9" fmla="*/ 21 h 46"/>
                <a:gd name="T10" fmla="*/ 144 w 270"/>
                <a:gd name="T11" fmla="*/ 13 h 46"/>
                <a:gd name="T12" fmla="*/ 190 w 270"/>
                <a:gd name="T13" fmla="*/ 8 h 46"/>
                <a:gd name="T14" fmla="*/ 198 w 270"/>
                <a:gd name="T15" fmla="*/ 4 h 46"/>
                <a:gd name="T16" fmla="*/ 207 w 270"/>
                <a:gd name="T17" fmla="*/ 4 h 46"/>
                <a:gd name="T18" fmla="*/ 215 w 270"/>
                <a:gd name="T19" fmla="*/ 4 h 46"/>
                <a:gd name="T20" fmla="*/ 224 w 270"/>
                <a:gd name="T21" fmla="*/ 4 h 46"/>
                <a:gd name="T22" fmla="*/ 228 w 270"/>
                <a:gd name="T23" fmla="*/ 4 h 46"/>
                <a:gd name="T24" fmla="*/ 232 w 270"/>
                <a:gd name="T25" fmla="*/ 0 h 46"/>
                <a:gd name="T26" fmla="*/ 236 w 270"/>
                <a:gd name="T27" fmla="*/ 0 h 46"/>
                <a:gd name="T28" fmla="*/ 236 w 270"/>
                <a:gd name="T29" fmla="*/ 0 h 46"/>
                <a:gd name="T30" fmla="*/ 236 w 270"/>
                <a:gd name="T31" fmla="*/ 0 h 46"/>
                <a:gd name="T32" fmla="*/ 241 w 270"/>
                <a:gd name="T33" fmla="*/ 4 h 46"/>
                <a:gd name="T34" fmla="*/ 245 w 270"/>
                <a:gd name="T35" fmla="*/ 4 h 46"/>
                <a:gd name="T36" fmla="*/ 253 w 270"/>
                <a:gd name="T37" fmla="*/ 4 h 46"/>
                <a:gd name="T38" fmla="*/ 257 w 270"/>
                <a:gd name="T39" fmla="*/ 8 h 46"/>
                <a:gd name="T40" fmla="*/ 266 w 270"/>
                <a:gd name="T41" fmla="*/ 8 h 46"/>
                <a:gd name="T42" fmla="*/ 266 w 270"/>
                <a:gd name="T43" fmla="*/ 13 h 46"/>
                <a:gd name="T44" fmla="*/ 270 w 270"/>
                <a:gd name="T45" fmla="*/ 17 h 46"/>
                <a:gd name="T46" fmla="*/ 270 w 270"/>
                <a:gd name="T47" fmla="*/ 21 h 46"/>
                <a:gd name="T48" fmla="*/ 270 w 270"/>
                <a:gd name="T49" fmla="*/ 25 h 46"/>
                <a:gd name="T50" fmla="*/ 266 w 270"/>
                <a:gd name="T51" fmla="*/ 25 h 46"/>
                <a:gd name="T52" fmla="*/ 266 w 270"/>
                <a:gd name="T53" fmla="*/ 25 h 46"/>
                <a:gd name="T54" fmla="*/ 257 w 270"/>
                <a:gd name="T55" fmla="*/ 29 h 46"/>
                <a:gd name="T56" fmla="*/ 249 w 270"/>
                <a:gd name="T57" fmla="*/ 29 h 46"/>
                <a:gd name="T58" fmla="*/ 236 w 270"/>
                <a:gd name="T59" fmla="*/ 29 h 46"/>
                <a:gd name="T60" fmla="*/ 232 w 270"/>
                <a:gd name="T61" fmla="*/ 29 h 46"/>
                <a:gd name="T62" fmla="*/ 220 w 270"/>
                <a:gd name="T63" fmla="*/ 29 h 46"/>
                <a:gd name="T64" fmla="*/ 211 w 270"/>
                <a:gd name="T65" fmla="*/ 29 h 46"/>
                <a:gd name="T66" fmla="*/ 194 w 270"/>
                <a:gd name="T67" fmla="*/ 29 h 46"/>
                <a:gd name="T68" fmla="*/ 177 w 270"/>
                <a:gd name="T69" fmla="*/ 34 h 46"/>
                <a:gd name="T70" fmla="*/ 161 w 270"/>
                <a:gd name="T71" fmla="*/ 34 h 46"/>
                <a:gd name="T72" fmla="*/ 139 w 270"/>
                <a:gd name="T73" fmla="*/ 34 h 46"/>
                <a:gd name="T74" fmla="*/ 118 w 270"/>
                <a:gd name="T75" fmla="*/ 38 h 46"/>
                <a:gd name="T76" fmla="*/ 97 w 270"/>
                <a:gd name="T77" fmla="*/ 42 h 46"/>
                <a:gd name="T78" fmla="*/ 76 w 270"/>
                <a:gd name="T79" fmla="*/ 42 h 46"/>
                <a:gd name="T80" fmla="*/ 59 w 270"/>
                <a:gd name="T81" fmla="*/ 46 h 46"/>
                <a:gd name="T82" fmla="*/ 47 w 270"/>
                <a:gd name="T83" fmla="*/ 46 h 46"/>
                <a:gd name="T84" fmla="*/ 38 w 270"/>
                <a:gd name="T85" fmla="*/ 46 h 46"/>
                <a:gd name="T86" fmla="*/ 30 w 270"/>
                <a:gd name="T87" fmla="*/ 46 h 46"/>
                <a:gd name="T88" fmla="*/ 21 w 270"/>
                <a:gd name="T89" fmla="*/ 46 h 46"/>
                <a:gd name="T90" fmla="*/ 17 w 270"/>
                <a:gd name="T91" fmla="*/ 46 h 46"/>
                <a:gd name="T92" fmla="*/ 17 w 270"/>
                <a:gd name="T93" fmla="*/ 46 h 46"/>
                <a:gd name="T94" fmla="*/ 13 w 270"/>
                <a:gd name="T95" fmla="*/ 46 h 46"/>
                <a:gd name="T96" fmla="*/ 9 w 270"/>
                <a:gd name="T97" fmla="*/ 42 h 46"/>
                <a:gd name="T98" fmla="*/ 5 w 270"/>
                <a:gd name="T99" fmla="*/ 38 h 46"/>
                <a:gd name="T100" fmla="*/ 5 w 270"/>
                <a:gd name="T101" fmla="*/ 38 h 46"/>
                <a:gd name="T102" fmla="*/ 0 w 270"/>
                <a:gd name="T103" fmla="*/ 34 h 46"/>
                <a:gd name="T104" fmla="*/ 0 w 270"/>
                <a:gd name="T105" fmla="*/ 29 h 46"/>
                <a:gd name="T106" fmla="*/ 5 w 270"/>
                <a:gd name="T107" fmla="*/ 29 h 46"/>
                <a:gd name="T108" fmla="*/ 9 w 270"/>
                <a:gd name="T109" fmla="*/ 29 h 46"/>
                <a:gd name="T110" fmla="*/ 13 w 270"/>
                <a:gd name="T111" fmla="*/ 29 h 46"/>
                <a:gd name="T112" fmla="*/ 17 w 270"/>
                <a:gd name="T113" fmla="*/ 29 h 46"/>
                <a:gd name="T114" fmla="*/ 30 w 270"/>
                <a:gd name="T115" fmla="*/ 25 h 46"/>
                <a:gd name="T116" fmla="*/ 30 w 270"/>
                <a:gd name="T11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0" h="46">
                  <a:moveTo>
                    <a:pt x="30" y="25"/>
                  </a:moveTo>
                  <a:lnTo>
                    <a:pt x="38" y="25"/>
                  </a:lnTo>
                  <a:lnTo>
                    <a:pt x="55" y="25"/>
                  </a:lnTo>
                  <a:lnTo>
                    <a:pt x="76" y="21"/>
                  </a:lnTo>
                  <a:lnTo>
                    <a:pt x="97" y="21"/>
                  </a:lnTo>
                  <a:lnTo>
                    <a:pt x="144" y="13"/>
                  </a:lnTo>
                  <a:lnTo>
                    <a:pt x="190" y="8"/>
                  </a:lnTo>
                  <a:lnTo>
                    <a:pt x="198" y="4"/>
                  </a:lnTo>
                  <a:lnTo>
                    <a:pt x="207" y="4"/>
                  </a:lnTo>
                  <a:lnTo>
                    <a:pt x="215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0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41" y="4"/>
                  </a:lnTo>
                  <a:lnTo>
                    <a:pt x="245" y="4"/>
                  </a:lnTo>
                  <a:lnTo>
                    <a:pt x="253" y="4"/>
                  </a:lnTo>
                  <a:lnTo>
                    <a:pt x="257" y="8"/>
                  </a:lnTo>
                  <a:lnTo>
                    <a:pt x="266" y="8"/>
                  </a:lnTo>
                  <a:lnTo>
                    <a:pt x="266" y="13"/>
                  </a:lnTo>
                  <a:lnTo>
                    <a:pt x="270" y="17"/>
                  </a:lnTo>
                  <a:lnTo>
                    <a:pt x="270" y="21"/>
                  </a:lnTo>
                  <a:lnTo>
                    <a:pt x="270" y="25"/>
                  </a:lnTo>
                  <a:lnTo>
                    <a:pt x="266" y="25"/>
                  </a:lnTo>
                  <a:lnTo>
                    <a:pt x="266" y="25"/>
                  </a:lnTo>
                  <a:lnTo>
                    <a:pt x="257" y="29"/>
                  </a:lnTo>
                  <a:lnTo>
                    <a:pt x="249" y="29"/>
                  </a:lnTo>
                  <a:lnTo>
                    <a:pt x="236" y="29"/>
                  </a:lnTo>
                  <a:lnTo>
                    <a:pt x="232" y="29"/>
                  </a:lnTo>
                  <a:lnTo>
                    <a:pt x="220" y="29"/>
                  </a:lnTo>
                  <a:lnTo>
                    <a:pt x="211" y="29"/>
                  </a:lnTo>
                  <a:lnTo>
                    <a:pt x="194" y="29"/>
                  </a:lnTo>
                  <a:lnTo>
                    <a:pt x="177" y="34"/>
                  </a:lnTo>
                  <a:lnTo>
                    <a:pt x="161" y="34"/>
                  </a:lnTo>
                  <a:lnTo>
                    <a:pt x="139" y="34"/>
                  </a:lnTo>
                  <a:lnTo>
                    <a:pt x="118" y="38"/>
                  </a:lnTo>
                  <a:lnTo>
                    <a:pt x="97" y="42"/>
                  </a:lnTo>
                  <a:lnTo>
                    <a:pt x="76" y="42"/>
                  </a:lnTo>
                  <a:lnTo>
                    <a:pt x="59" y="46"/>
                  </a:lnTo>
                  <a:lnTo>
                    <a:pt x="47" y="46"/>
                  </a:lnTo>
                  <a:lnTo>
                    <a:pt x="38" y="46"/>
                  </a:lnTo>
                  <a:lnTo>
                    <a:pt x="30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3" y="46"/>
                  </a:lnTo>
                  <a:lnTo>
                    <a:pt x="9" y="42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30" y="25"/>
                  </a:lnTo>
                  <a:lnTo>
                    <a:pt x="3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37">
              <a:extLst>
                <a:ext uri="{FF2B5EF4-FFF2-40B4-BE49-F238E27FC236}">
                  <a16:creationId xmlns:a16="http://schemas.microsoft.com/office/drawing/2014/main" id="{2C5F2EE4-C6CD-425D-9532-229A5BE2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276" y="15011465"/>
              <a:ext cx="367314" cy="851261"/>
            </a:xfrm>
            <a:custGeom>
              <a:avLst/>
              <a:gdLst>
                <a:gd name="T0" fmla="*/ 17 w 55"/>
                <a:gd name="T1" fmla="*/ 13 h 131"/>
                <a:gd name="T2" fmla="*/ 13 w 55"/>
                <a:gd name="T3" fmla="*/ 5 h 131"/>
                <a:gd name="T4" fmla="*/ 17 w 55"/>
                <a:gd name="T5" fmla="*/ 0 h 131"/>
                <a:gd name="T6" fmla="*/ 17 w 55"/>
                <a:gd name="T7" fmla="*/ 0 h 131"/>
                <a:gd name="T8" fmla="*/ 21 w 55"/>
                <a:gd name="T9" fmla="*/ 0 h 131"/>
                <a:gd name="T10" fmla="*/ 25 w 55"/>
                <a:gd name="T11" fmla="*/ 0 h 131"/>
                <a:gd name="T12" fmla="*/ 34 w 55"/>
                <a:gd name="T13" fmla="*/ 0 h 131"/>
                <a:gd name="T14" fmla="*/ 38 w 55"/>
                <a:gd name="T15" fmla="*/ 5 h 131"/>
                <a:gd name="T16" fmla="*/ 47 w 55"/>
                <a:gd name="T17" fmla="*/ 5 h 131"/>
                <a:gd name="T18" fmla="*/ 51 w 55"/>
                <a:gd name="T19" fmla="*/ 9 h 131"/>
                <a:gd name="T20" fmla="*/ 51 w 55"/>
                <a:gd name="T21" fmla="*/ 13 h 131"/>
                <a:gd name="T22" fmla="*/ 55 w 55"/>
                <a:gd name="T23" fmla="*/ 17 h 131"/>
                <a:gd name="T24" fmla="*/ 55 w 55"/>
                <a:gd name="T25" fmla="*/ 21 h 131"/>
                <a:gd name="T26" fmla="*/ 51 w 55"/>
                <a:gd name="T27" fmla="*/ 30 h 131"/>
                <a:gd name="T28" fmla="*/ 51 w 55"/>
                <a:gd name="T29" fmla="*/ 38 h 131"/>
                <a:gd name="T30" fmla="*/ 47 w 55"/>
                <a:gd name="T31" fmla="*/ 51 h 131"/>
                <a:gd name="T32" fmla="*/ 42 w 55"/>
                <a:gd name="T33" fmla="*/ 64 h 131"/>
                <a:gd name="T34" fmla="*/ 34 w 55"/>
                <a:gd name="T35" fmla="*/ 76 h 131"/>
                <a:gd name="T36" fmla="*/ 25 w 55"/>
                <a:gd name="T37" fmla="*/ 93 h 131"/>
                <a:gd name="T38" fmla="*/ 21 w 55"/>
                <a:gd name="T39" fmla="*/ 101 h 131"/>
                <a:gd name="T40" fmla="*/ 17 w 55"/>
                <a:gd name="T41" fmla="*/ 110 h 131"/>
                <a:gd name="T42" fmla="*/ 17 w 55"/>
                <a:gd name="T43" fmla="*/ 118 h 131"/>
                <a:gd name="T44" fmla="*/ 13 w 55"/>
                <a:gd name="T45" fmla="*/ 123 h 131"/>
                <a:gd name="T46" fmla="*/ 9 w 55"/>
                <a:gd name="T47" fmla="*/ 127 h 131"/>
                <a:gd name="T48" fmla="*/ 9 w 55"/>
                <a:gd name="T49" fmla="*/ 127 h 131"/>
                <a:gd name="T50" fmla="*/ 4 w 55"/>
                <a:gd name="T51" fmla="*/ 131 h 131"/>
                <a:gd name="T52" fmla="*/ 4 w 55"/>
                <a:gd name="T53" fmla="*/ 131 h 131"/>
                <a:gd name="T54" fmla="*/ 0 w 55"/>
                <a:gd name="T55" fmla="*/ 131 h 131"/>
                <a:gd name="T56" fmla="*/ 0 w 55"/>
                <a:gd name="T57" fmla="*/ 127 h 131"/>
                <a:gd name="T58" fmla="*/ 0 w 55"/>
                <a:gd name="T59" fmla="*/ 127 h 131"/>
                <a:gd name="T60" fmla="*/ 0 w 55"/>
                <a:gd name="T61" fmla="*/ 123 h 131"/>
                <a:gd name="T62" fmla="*/ 0 w 55"/>
                <a:gd name="T63" fmla="*/ 118 h 131"/>
                <a:gd name="T64" fmla="*/ 0 w 55"/>
                <a:gd name="T65" fmla="*/ 110 h 131"/>
                <a:gd name="T66" fmla="*/ 4 w 55"/>
                <a:gd name="T67" fmla="*/ 101 h 131"/>
                <a:gd name="T68" fmla="*/ 4 w 55"/>
                <a:gd name="T69" fmla="*/ 93 h 131"/>
                <a:gd name="T70" fmla="*/ 9 w 55"/>
                <a:gd name="T71" fmla="*/ 76 h 131"/>
                <a:gd name="T72" fmla="*/ 13 w 55"/>
                <a:gd name="T73" fmla="*/ 59 h 131"/>
                <a:gd name="T74" fmla="*/ 17 w 55"/>
                <a:gd name="T75" fmla="*/ 47 h 131"/>
                <a:gd name="T76" fmla="*/ 17 w 55"/>
                <a:gd name="T77" fmla="*/ 38 h 131"/>
                <a:gd name="T78" fmla="*/ 17 w 55"/>
                <a:gd name="T79" fmla="*/ 30 h 131"/>
                <a:gd name="T80" fmla="*/ 17 w 55"/>
                <a:gd name="T81" fmla="*/ 21 h 131"/>
                <a:gd name="T82" fmla="*/ 17 w 55"/>
                <a:gd name="T83" fmla="*/ 17 h 131"/>
                <a:gd name="T84" fmla="*/ 17 w 55"/>
                <a:gd name="T85" fmla="*/ 13 h 131"/>
                <a:gd name="T86" fmla="*/ 17 w 55"/>
                <a:gd name="T87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" h="131">
                  <a:moveTo>
                    <a:pt x="17" y="13"/>
                  </a:moveTo>
                  <a:lnTo>
                    <a:pt x="13" y="5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51" y="9"/>
                  </a:lnTo>
                  <a:lnTo>
                    <a:pt x="51" y="13"/>
                  </a:lnTo>
                  <a:lnTo>
                    <a:pt x="55" y="17"/>
                  </a:lnTo>
                  <a:lnTo>
                    <a:pt x="55" y="21"/>
                  </a:lnTo>
                  <a:lnTo>
                    <a:pt x="51" y="30"/>
                  </a:lnTo>
                  <a:lnTo>
                    <a:pt x="51" y="38"/>
                  </a:lnTo>
                  <a:lnTo>
                    <a:pt x="47" y="51"/>
                  </a:lnTo>
                  <a:lnTo>
                    <a:pt x="42" y="64"/>
                  </a:lnTo>
                  <a:lnTo>
                    <a:pt x="34" y="76"/>
                  </a:lnTo>
                  <a:lnTo>
                    <a:pt x="25" y="93"/>
                  </a:lnTo>
                  <a:lnTo>
                    <a:pt x="21" y="101"/>
                  </a:lnTo>
                  <a:lnTo>
                    <a:pt x="17" y="110"/>
                  </a:lnTo>
                  <a:lnTo>
                    <a:pt x="17" y="118"/>
                  </a:lnTo>
                  <a:lnTo>
                    <a:pt x="13" y="123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0" y="118"/>
                  </a:lnTo>
                  <a:lnTo>
                    <a:pt x="0" y="110"/>
                  </a:lnTo>
                  <a:lnTo>
                    <a:pt x="4" y="101"/>
                  </a:lnTo>
                  <a:lnTo>
                    <a:pt x="4" y="93"/>
                  </a:lnTo>
                  <a:lnTo>
                    <a:pt x="9" y="76"/>
                  </a:lnTo>
                  <a:lnTo>
                    <a:pt x="13" y="59"/>
                  </a:lnTo>
                  <a:lnTo>
                    <a:pt x="17" y="47"/>
                  </a:lnTo>
                  <a:lnTo>
                    <a:pt x="17" y="38"/>
                  </a:lnTo>
                  <a:lnTo>
                    <a:pt x="17" y="30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38">
              <a:extLst>
                <a:ext uri="{FF2B5EF4-FFF2-40B4-BE49-F238E27FC236}">
                  <a16:creationId xmlns:a16="http://schemas.microsoft.com/office/drawing/2014/main" id="{F352311E-29B0-4B19-9615-3F3E87241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25" y="16135644"/>
              <a:ext cx="1208791" cy="877253"/>
            </a:xfrm>
            <a:custGeom>
              <a:avLst/>
              <a:gdLst>
                <a:gd name="T0" fmla="*/ 160 w 181"/>
                <a:gd name="T1" fmla="*/ 101 h 135"/>
                <a:gd name="T2" fmla="*/ 148 w 181"/>
                <a:gd name="T3" fmla="*/ 122 h 135"/>
                <a:gd name="T4" fmla="*/ 139 w 181"/>
                <a:gd name="T5" fmla="*/ 131 h 135"/>
                <a:gd name="T6" fmla="*/ 131 w 181"/>
                <a:gd name="T7" fmla="*/ 135 h 135"/>
                <a:gd name="T8" fmla="*/ 122 w 181"/>
                <a:gd name="T9" fmla="*/ 127 h 135"/>
                <a:gd name="T10" fmla="*/ 122 w 181"/>
                <a:gd name="T11" fmla="*/ 118 h 135"/>
                <a:gd name="T12" fmla="*/ 114 w 181"/>
                <a:gd name="T13" fmla="*/ 110 h 135"/>
                <a:gd name="T14" fmla="*/ 101 w 181"/>
                <a:gd name="T15" fmla="*/ 101 h 135"/>
                <a:gd name="T16" fmla="*/ 97 w 181"/>
                <a:gd name="T17" fmla="*/ 93 h 135"/>
                <a:gd name="T18" fmla="*/ 97 w 181"/>
                <a:gd name="T19" fmla="*/ 84 h 135"/>
                <a:gd name="T20" fmla="*/ 106 w 181"/>
                <a:gd name="T21" fmla="*/ 84 h 135"/>
                <a:gd name="T22" fmla="*/ 122 w 181"/>
                <a:gd name="T23" fmla="*/ 89 h 135"/>
                <a:gd name="T24" fmla="*/ 131 w 181"/>
                <a:gd name="T25" fmla="*/ 89 h 135"/>
                <a:gd name="T26" fmla="*/ 131 w 181"/>
                <a:gd name="T27" fmla="*/ 84 h 135"/>
                <a:gd name="T28" fmla="*/ 135 w 181"/>
                <a:gd name="T29" fmla="*/ 72 h 135"/>
                <a:gd name="T30" fmla="*/ 139 w 181"/>
                <a:gd name="T31" fmla="*/ 51 h 135"/>
                <a:gd name="T32" fmla="*/ 139 w 181"/>
                <a:gd name="T33" fmla="*/ 38 h 135"/>
                <a:gd name="T34" fmla="*/ 139 w 181"/>
                <a:gd name="T35" fmla="*/ 30 h 135"/>
                <a:gd name="T36" fmla="*/ 131 w 181"/>
                <a:gd name="T37" fmla="*/ 30 h 135"/>
                <a:gd name="T38" fmla="*/ 118 w 181"/>
                <a:gd name="T39" fmla="*/ 30 h 135"/>
                <a:gd name="T40" fmla="*/ 101 w 181"/>
                <a:gd name="T41" fmla="*/ 34 h 135"/>
                <a:gd name="T42" fmla="*/ 72 w 181"/>
                <a:gd name="T43" fmla="*/ 38 h 135"/>
                <a:gd name="T44" fmla="*/ 30 w 181"/>
                <a:gd name="T45" fmla="*/ 46 h 135"/>
                <a:gd name="T46" fmla="*/ 0 w 181"/>
                <a:gd name="T47" fmla="*/ 25 h 135"/>
                <a:gd name="T48" fmla="*/ 38 w 181"/>
                <a:gd name="T49" fmla="*/ 21 h 135"/>
                <a:gd name="T50" fmla="*/ 63 w 181"/>
                <a:gd name="T51" fmla="*/ 17 h 135"/>
                <a:gd name="T52" fmla="*/ 89 w 181"/>
                <a:gd name="T53" fmla="*/ 17 h 135"/>
                <a:gd name="T54" fmla="*/ 101 w 181"/>
                <a:gd name="T55" fmla="*/ 13 h 135"/>
                <a:gd name="T56" fmla="*/ 122 w 181"/>
                <a:gd name="T57" fmla="*/ 9 h 135"/>
                <a:gd name="T58" fmla="*/ 131 w 181"/>
                <a:gd name="T59" fmla="*/ 4 h 135"/>
                <a:gd name="T60" fmla="*/ 143 w 181"/>
                <a:gd name="T61" fmla="*/ 0 h 135"/>
                <a:gd name="T62" fmla="*/ 148 w 181"/>
                <a:gd name="T63" fmla="*/ 4 h 135"/>
                <a:gd name="T64" fmla="*/ 165 w 181"/>
                <a:gd name="T65" fmla="*/ 13 h 135"/>
                <a:gd name="T66" fmla="*/ 177 w 181"/>
                <a:gd name="T67" fmla="*/ 21 h 135"/>
                <a:gd name="T68" fmla="*/ 181 w 181"/>
                <a:gd name="T69" fmla="*/ 25 h 135"/>
                <a:gd name="T70" fmla="*/ 177 w 181"/>
                <a:gd name="T71" fmla="*/ 34 h 135"/>
                <a:gd name="T72" fmla="*/ 173 w 181"/>
                <a:gd name="T73" fmla="*/ 42 h 135"/>
                <a:gd name="T74" fmla="*/ 169 w 181"/>
                <a:gd name="T75" fmla="*/ 55 h 135"/>
                <a:gd name="T76" fmla="*/ 165 w 181"/>
                <a:gd name="T77" fmla="*/ 8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1" h="135">
                  <a:moveTo>
                    <a:pt x="165" y="89"/>
                  </a:moveTo>
                  <a:lnTo>
                    <a:pt x="160" y="101"/>
                  </a:lnTo>
                  <a:lnTo>
                    <a:pt x="152" y="118"/>
                  </a:lnTo>
                  <a:lnTo>
                    <a:pt x="148" y="122"/>
                  </a:lnTo>
                  <a:lnTo>
                    <a:pt x="143" y="131"/>
                  </a:lnTo>
                  <a:lnTo>
                    <a:pt x="139" y="131"/>
                  </a:lnTo>
                  <a:lnTo>
                    <a:pt x="135" y="135"/>
                  </a:lnTo>
                  <a:lnTo>
                    <a:pt x="131" y="135"/>
                  </a:lnTo>
                  <a:lnTo>
                    <a:pt x="127" y="131"/>
                  </a:lnTo>
                  <a:lnTo>
                    <a:pt x="122" y="127"/>
                  </a:lnTo>
                  <a:lnTo>
                    <a:pt x="122" y="122"/>
                  </a:lnTo>
                  <a:lnTo>
                    <a:pt x="122" y="118"/>
                  </a:lnTo>
                  <a:lnTo>
                    <a:pt x="118" y="114"/>
                  </a:lnTo>
                  <a:lnTo>
                    <a:pt x="114" y="110"/>
                  </a:lnTo>
                  <a:lnTo>
                    <a:pt x="106" y="105"/>
                  </a:lnTo>
                  <a:lnTo>
                    <a:pt x="101" y="101"/>
                  </a:lnTo>
                  <a:lnTo>
                    <a:pt x="97" y="97"/>
                  </a:lnTo>
                  <a:lnTo>
                    <a:pt x="97" y="93"/>
                  </a:lnTo>
                  <a:lnTo>
                    <a:pt x="97" y="89"/>
                  </a:lnTo>
                  <a:lnTo>
                    <a:pt x="97" y="84"/>
                  </a:lnTo>
                  <a:lnTo>
                    <a:pt x="101" y="84"/>
                  </a:lnTo>
                  <a:lnTo>
                    <a:pt x="106" y="84"/>
                  </a:lnTo>
                  <a:lnTo>
                    <a:pt x="114" y="84"/>
                  </a:lnTo>
                  <a:lnTo>
                    <a:pt x="122" y="89"/>
                  </a:lnTo>
                  <a:lnTo>
                    <a:pt x="127" y="89"/>
                  </a:lnTo>
                  <a:lnTo>
                    <a:pt x="131" y="89"/>
                  </a:lnTo>
                  <a:lnTo>
                    <a:pt x="131" y="89"/>
                  </a:lnTo>
                  <a:lnTo>
                    <a:pt x="131" y="84"/>
                  </a:lnTo>
                  <a:lnTo>
                    <a:pt x="135" y="80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9" y="51"/>
                  </a:lnTo>
                  <a:lnTo>
                    <a:pt x="139" y="46"/>
                  </a:lnTo>
                  <a:lnTo>
                    <a:pt x="139" y="38"/>
                  </a:lnTo>
                  <a:lnTo>
                    <a:pt x="139" y="34"/>
                  </a:lnTo>
                  <a:lnTo>
                    <a:pt x="139" y="30"/>
                  </a:lnTo>
                  <a:lnTo>
                    <a:pt x="135" y="30"/>
                  </a:lnTo>
                  <a:lnTo>
                    <a:pt x="131" y="30"/>
                  </a:lnTo>
                  <a:lnTo>
                    <a:pt x="122" y="30"/>
                  </a:lnTo>
                  <a:lnTo>
                    <a:pt x="118" y="30"/>
                  </a:lnTo>
                  <a:lnTo>
                    <a:pt x="110" y="30"/>
                  </a:lnTo>
                  <a:lnTo>
                    <a:pt x="101" y="34"/>
                  </a:lnTo>
                  <a:lnTo>
                    <a:pt x="93" y="34"/>
                  </a:lnTo>
                  <a:lnTo>
                    <a:pt x="72" y="38"/>
                  </a:lnTo>
                  <a:lnTo>
                    <a:pt x="51" y="42"/>
                  </a:lnTo>
                  <a:lnTo>
                    <a:pt x="30" y="46"/>
                  </a:lnTo>
                  <a:lnTo>
                    <a:pt x="0" y="51"/>
                  </a:lnTo>
                  <a:lnTo>
                    <a:pt x="0" y="25"/>
                  </a:lnTo>
                  <a:lnTo>
                    <a:pt x="21" y="25"/>
                  </a:lnTo>
                  <a:lnTo>
                    <a:pt x="38" y="21"/>
                  </a:lnTo>
                  <a:lnTo>
                    <a:pt x="51" y="21"/>
                  </a:lnTo>
                  <a:lnTo>
                    <a:pt x="63" y="17"/>
                  </a:lnTo>
                  <a:lnTo>
                    <a:pt x="76" y="17"/>
                  </a:lnTo>
                  <a:lnTo>
                    <a:pt x="89" y="17"/>
                  </a:lnTo>
                  <a:lnTo>
                    <a:pt x="97" y="13"/>
                  </a:lnTo>
                  <a:lnTo>
                    <a:pt x="101" y="13"/>
                  </a:lnTo>
                  <a:lnTo>
                    <a:pt x="114" y="13"/>
                  </a:lnTo>
                  <a:lnTo>
                    <a:pt x="122" y="9"/>
                  </a:lnTo>
                  <a:lnTo>
                    <a:pt x="127" y="9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8" y="4"/>
                  </a:lnTo>
                  <a:lnTo>
                    <a:pt x="156" y="9"/>
                  </a:lnTo>
                  <a:lnTo>
                    <a:pt x="165" y="13"/>
                  </a:lnTo>
                  <a:lnTo>
                    <a:pt x="169" y="17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81" y="25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3" y="38"/>
                  </a:lnTo>
                  <a:lnTo>
                    <a:pt x="173" y="42"/>
                  </a:lnTo>
                  <a:lnTo>
                    <a:pt x="173" y="46"/>
                  </a:lnTo>
                  <a:lnTo>
                    <a:pt x="169" y="55"/>
                  </a:lnTo>
                  <a:lnTo>
                    <a:pt x="169" y="72"/>
                  </a:lnTo>
                  <a:lnTo>
                    <a:pt x="165" y="89"/>
                  </a:lnTo>
                  <a:lnTo>
                    <a:pt x="165" y="8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342863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EB8E2BC-E9FF-46C6-BA28-5DA00CF80560}"/>
              </a:ext>
            </a:extLst>
          </p:cNvPr>
          <p:cNvGrpSpPr/>
          <p:nvPr/>
        </p:nvGrpSpPr>
        <p:grpSpPr>
          <a:xfrm>
            <a:off x="3109132" y="2251409"/>
            <a:ext cx="2477682" cy="2163888"/>
            <a:chOff x="1902632" y="17669209"/>
            <a:chExt cx="2477682" cy="2163888"/>
          </a:xfrm>
        </p:grpSpPr>
        <p:sp>
          <p:nvSpPr>
            <p:cNvPr id="3" name="Freeform 239">
              <a:extLst>
                <a:ext uri="{FF2B5EF4-FFF2-40B4-BE49-F238E27FC236}">
                  <a16:creationId xmlns:a16="http://schemas.microsoft.com/office/drawing/2014/main" id="{8A5C3EA9-3D36-41B2-A974-3D3AF35F8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983" y="18325525"/>
              <a:ext cx="894905" cy="305415"/>
            </a:xfrm>
            <a:custGeom>
              <a:avLst/>
              <a:gdLst>
                <a:gd name="T0" fmla="*/ 29 w 134"/>
                <a:gd name="T1" fmla="*/ 47 h 47"/>
                <a:gd name="T2" fmla="*/ 21 w 134"/>
                <a:gd name="T3" fmla="*/ 47 h 47"/>
                <a:gd name="T4" fmla="*/ 16 w 134"/>
                <a:gd name="T5" fmla="*/ 42 h 47"/>
                <a:gd name="T6" fmla="*/ 12 w 134"/>
                <a:gd name="T7" fmla="*/ 38 h 47"/>
                <a:gd name="T8" fmla="*/ 8 w 134"/>
                <a:gd name="T9" fmla="*/ 38 h 47"/>
                <a:gd name="T10" fmla="*/ 4 w 134"/>
                <a:gd name="T11" fmla="*/ 34 h 47"/>
                <a:gd name="T12" fmla="*/ 0 w 134"/>
                <a:gd name="T13" fmla="*/ 30 h 47"/>
                <a:gd name="T14" fmla="*/ 0 w 134"/>
                <a:gd name="T15" fmla="*/ 26 h 47"/>
                <a:gd name="T16" fmla="*/ 12 w 134"/>
                <a:gd name="T17" fmla="*/ 21 h 47"/>
                <a:gd name="T18" fmla="*/ 25 w 134"/>
                <a:gd name="T19" fmla="*/ 17 h 47"/>
                <a:gd name="T20" fmla="*/ 37 w 134"/>
                <a:gd name="T21" fmla="*/ 17 h 47"/>
                <a:gd name="T22" fmla="*/ 59 w 134"/>
                <a:gd name="T23" fmla="*/ 9 h 47"/>
                <a:gd name="T24" fmla="*/ 80 w 134"/>
                <a:gd name="T25" fmla="*/ 4 h 47"/>
                <a:gd name="T26" fmla="*/ 96 w 134"/>
                <a:gd name="T27" fmla="*/ 0 h 47"/>
                <a:gd name="T28" fmla="*/ 109 w 134"/>
                <a:gd name="T29" fmla="*/ 0 h 47"/>
                <a:gd name="T30" fmla="*/ 118 w 134"/>
                <a:gd name="T31" fmla="*/ 0 h 47"/>
                <a:gd name="T32" fmla="*/ 126 w 134"/>
                <a:gd name="T33" fmla="*/ 0 h 47"/>
                <a:gd name="T34" fmla="*/ 130 w 134"/>
                <a:gd name="T35" fmla="*/ 4 h 47"/>
                <a:gd name="T36" fmla="*/ 134 w 134"/>
                <a:gd name="T37" fmla="*/ 4 h 47"/>
                <a:gd name="T38" fmla="*/ 134 w 134"/>
                <a:gd name="T39" fmla="*/ 9 h 47"/>
                <a:gd name="T40" fmla="*/ 134 w 134"/>
                <a:gd name="T41" fmla="*/ 13 h 47"/>
                <a:gd name="T42" fmla="*/ 130 w 134"/>
                <a:gd name="T43" fmla="*/ 17 h 47"/>
                <a:gd name="T44" fmla="*/ 126 w 134"/>
                <a:gd name="T45" fmla="*/ 17 h 47"/>
                <a:gd name="T46" fmla="*/ 122 w 134"/>
                <a:gd name="T47" fmla="*/ 21 h 47"/>
                <a:gd name="T48" fmla="*/ 113 w 134"/>
                <a:gd name="T49" fmla="*/ 26 h 47"/>
                <a:gd name="T50" fmla="*/ 101 w 134"/>
                <a:gd name="T51" fmla="*/ 30 h 47"/>
                <a:gd name="T52" fmla="*/ 88 w 134"/>
                <a:gd name="T53" fmla="*/ 34 h 47"/>
                <a:gd name="T54" fmla="*/ 71 w 134"/>
                <a:gd name="T55" fmla="*/ 38 h 47"/>
                <a:gd name="T56" fmla="*/ 54 w 134"/>
                <a:gd name="T57" fmla="*/ 42 h 47"/>
                <a:gd name="T58" fmla="*/ 42 w 134"/>
                <a:gd name="T59" fmla="*/ 42 h 47"/>
                <a:gd name="T60" fmla="*/ 33 w 134"/>
                <a:gd name="T61" fmla="*/ 47 h 47"/>
                <a:gd name="T62" fmla="*/ 29 w 134"/>
                <a:gd name="T63" fmla="*/ 47 h 47"/>
                <a:gd name="T64" fmla="*/ 29 w 134"/>
                <a:gd name="T6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47">
                  <a:moveTo>
                    <a:pt x="29" y="47"/>
                  </a:moveTo>
                  <a:lnTo>
                    <a:pt x="21" y="47"/>
                  </a:lnTo>
                  <a:lnTo>
                    <a:pt x="16" y="42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12" y="21"/>
                  </a:lnTo>
                  <a:lnTo>
                    <a:pt x="25" y="17"/>
                  </a:lnTo>
                  <a:lnTo>
                    <a:pt x="37" y="17"/>
                  </a:lnTo>
                  <a:lnTo>
                    <a:pt x="59" y="9"/>
                  </a:lnTo>
                  <a:lnTo>
                    <a:pt x="80" y="4"/>
                  </a:lnTo>
                  <a:lnTo>
                    <a:pt x="96" y="0"/>
                  </a:lnTo>
                  <a:lnTo>
                    <a:pt x="109" y="0"/>
                  </a:lnTo>
                  <a:lnTo>
                    <a:pt x="118" y="0"/>
                  </a:lnTo>
                  <a:lnTo>
                    <a:pt x="126" y="0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34" y="9"/>
                  </a:lnTo>
                  <a:lnTo>
                    <a:pt x="134" y="13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22" y="21"/>
                  </a:lnTo>
                  <a:lnTo>
                    <a:pt x="113" y="26"/>
                  </a:lnTo>
                  <a:lnTo>
                    <a:pt x="101" y="30"/>
                  </a:lnTo>
                  <a:lnTo>
                    <a:pt x="88" y="34"/>
                  </a:lnTo>
                  <a:lnTo>
                    <a:pt x="71" y="38"/>
                  </a:lnTo>
                  <a:lnTo>
                    <a:pt x="54" y="42"/>
                  </a:lnTo>
                  <a:lnTo>
                    <a:pt x="42" y="42"/>
                  </a:lnTo>
                  <a:lnTo>
                    <a:pt x="33" y="47"/>
                  </a:lnTo>
                  <a:lnTo>
                    <a:pt x="29" y="47"/>
                  </a:lnTo>
                  <a:lnTo>
                    <a:pt x="29" y="4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40">
              <a:extLst>
                <a:ext uri="{FF2B5EF4-FFF2-40B4-BE49-F238E27FC236}">
                  <a16:creationId xmlns:a16="http://schemas.microsoft.com/office/drawing/2014/main" id="{93E6AF88-246E-40E5-BBF9-93F738097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278" y="18273540"/>
              <a:ext cx="333920" cy="851261"/>
            </a:xfrm>
            <a:custGeom>
              <a:avLst/>
              <a:gdLst>
                <a:gd name="T0" fmla="*/ 8 w 50"/>
                <a:gd name="T1" fmla="*/ 12 h 131"/>
                <a:gd name="T2" fmla="*/ 4 w 50"/>
                <a:gd name="T3" fmla="*/ 8 h 131"/>
                <a:gd name="T4" fmla="*/ 4 w 50"/>
                <a:gd name="T5" fmla="*/ 8 h 131"/>
                <a:gd name="T6" fmla="*/ 0 w 50"/>
                <a:gd name="T7" fmla="*/ 4 h 131"/>
                <a:gd name="T8" fmla="*/ 4 w 50"/>
                <a:gd name="T9" fmla="*/ 0 h 131"/>
                <a:gd name="T10" fmla="*/ 8 w 50"/>
                <a:gd name="T11" fmla="*/ 0 h 131"/>
                <a:gd name="T12" fmla="*/ 12 w 50"/>
                <a:gd name="T13" fmla="*/ 0 h 131"/>
                <a:gd name="T14" fmla="*/ 25 w 50"/>
                <a:gd name="T15" fmla="*/ 0 h 131"/>
                <a:gd name="T16" fmla="*/ 38 w 50"/>
                <a:gd name="T17" fmla="*/ 4 h 131"/>
                <a:gd name="T18" fmla="*/ 38 w 50"/>
                <a:gd name="T19" fmla="*/ 4 h 131"/>
                <a:gd name="T20" fmla="*/ 38 w 50"/>
                <a:gd name="T21" fmla="*/ 8 h 131"/>
                <a:gd name="T22" fmla="*/ 42 w 50"/>
                <a:gd name="T23" fmla="*/ 17 h 131"/>
                <a:gd name="T24" fmla="*/ 42 w 50"/>
                <a:gd name="T25" fmla="*/ 21 h 131"/>
                <a:gd name="T26" fmla="*/ 42 w 50"/>
                <a:gd name="T27" fmla="*/ 29 h 131"/>
                <a:gd name="T28" fmla="*/ 42 w 50"/>
                <a:gd name="T29" fmla="*/ 38 h 131"/>
                <a:gd name="T30" fmla="*/ 46 w 50"/>
                <a:gd name="T31" fmla="*/ 55 h 131"/>
                <a:gd name="T32" fmla="*/ 46 w 50"/>
                <a:gd name="T33" fmla="*/ 76 h 131"/>
                <a:gd name="T34" fmla="*/ 50 w 50"/>
                <a:gd name="T35" fmla="*/ 97 h 131"/>
                <a:gd name="T36" fmla="*/ 50 w 50"/>
                <a:gd name="T37" fmla="*/ 114 h 131"/>
                <a:gd name="T38" fmla="*/ 50 w 50"/>
                <a:gd name="T39" fmla="*/ 131 h 131"/>
                <a:gd name="T40" fmla="*/ 42 w 50"/>
                <a:gd name="T41" fmla="*/ 131 h 131"/>
                <a:gd name="T42" fmla="*/ 38 w 50"/>
                <a:gd name="T43" fmla="*/ 131 h 131"/>
                <a:gd name="T44" fmla="*/ 29 w 50"/>
                <a:gd name="T45" fmla="*/ 126 h 131"/>
                <a:gd name="T46" fmla="*/ 29 w 50"/>
                <a:gd name="T47" fmla="*/ 122 h 131"/>
                <a:gd name="T48" fmla="*/ 25 w 50"/>
                <a:gd name="T49" fmla="*/ 118 h 131"/>
                <a:gd name="T50" fmla="*/ 25 w 50"/>
                <a:gd name="T51" fmla="*/ 114 h 131"/>
                <a:gd name="T52" fmla="*/ 21 w 50"/>
                <a:gd name="T53" fmla="*/ 101 h 131"/>
                <a:gd name="T54" fmla="*/ 21 w 50"/>
                <a:gd name="T55" fmla="*/ 93 h 131"/>
                <a:gd name="T56" fmla="*/ 16 w 50"/>
                <a:gd name="T57" fmla="*/ 67 h 131"/>
                <a:gd name="T58" fmla="*/ 16 w 50"/>
                <a:gd name="T59" fmla="*/ 42 h 131"/>
                <a:gd name="T60" fmla="*/ 12 w 50"/>
                <a:gd name="T61" fmla="*/ 34 h 131"/>
                <a:gd name="T62" fmla="*/ 12 w 50"/>
                <a:gd name="T63" fmla="*/ 25 h 131"/>
                <a:gd name="T64" fmla="*/ 8 w 50"/>
                <a:gd name="T65" fmla="*/ 17 h 131"/>
                <a:gd name="T66" fmla="*/ 8 w 50"/>
                <a:gd name="T67" fmla="*/ 12 h 131"/>
                <a:gd name="T68" fmla="*/ 8 w 50"/>
                <a:gd name="T69" fmla="*/ 1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0" h="131">
                  <a:moveTo>
                    <a:pt x="8" y="12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9"/>
                  </a:lnTo>
                  <a:lnTo>
                    <a:pt x="42" y="38"/>
                  </a:lnTo>
                  <a:lnTo>
                    <a:pt x="46" y="55"/>
                  </a:lnTo>
                  <a:lnTo>
                    <a:pt x="46" y="76"/>
                  </a:lnTo>
                  <a:lnTo>
                    <a:pt x="50" y="97"/>
                  </a:lnTo>
                  <a:lnTo>
                    <a:pt x="50" y="114"/>
                  </a:lnTo>
                  <a:lnTo>
                    <a:pt x="50" y="131"/>
                  </a:lnTo>
                  <a:lnTo>
                    <a:pt x="42" y="131"/>
                  </a:lnTo>
                  <a:lnTo>
                    <a:pt x="38" y="131"/>
                  </a:lnTo>
                  <a:lnTo>
                    <a:pt x="29" y="126"/>
                  </a:lnTo>
                  <a:lnTo>
                    <a:pt x="29" y="122"/>
                  </a:lnTo>
                  <a:lnTo>
                    <a:pt x="25" y="118"/>
                  </a:lnTo>
                  <a:lnTo>
                    <a:pt x="25" y="114"/>
                  </a:lnTo>
                  <a:lnTo>
                    <a:pt x="21" y="101"/>
                  </a:lnTo>
                  <a:lnTo>
                    <a:pt x="21" y="93"/>
                  </a:lnTo>
                  <a:lnTo>
                    <a:pt x="16" y="67"/>
                  </a:lnTo>
                  <a:lnTo>
                    <a:pt x="16" y="42"/>
                  </a:lnTo>
                  <a:lnTo>
                    <a:pt x="12" y="34"/>
                  </a:lnTo>
                  <a:lnTo>
                    <a:pt x="12" y="25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8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41">
              <a:extLst>
                <a:ext uri="{FF2B5EF4-FFF2-40B4-BE49-F238E27FC236}">
                  <a16:creationId xmlns:a16="http://schemas.microsoft.com/office/drawing/2014/main" id="{6F280BC5-CD93-4C59-845C-BED28DF39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526" y="18137077"/>
              <a:ext cx="1008440" cy="955231"/>
            </a:xfrm>
            <a:custGeom>
              <a:avLst/>
              <a:gdLst>
                <a:gd name="T0" fmla="*/ 135 w 151"/>
                <a:gd name="T1" fmla="*/ 12 h 147"/>
                <a:gd name="T2" fmla="*/ 147 w 151"/>
                <a:gd name="T3" fmla="*/ 29 h 147"/>
                <a:gd name="T4" fmla="*/ 151 w 151"/>
                <a:gd name="T5" fmla="*/ 33 h 147"/>
                <a:gd name="T6" fmla="*/ 143 w 151"/>
                <a:gd name="T7" fmla="*/ 42 h 147"/>
                <a:gd name="T8" fmla="*/ 143 w 151"/>
                <a:gd name="T9" fmla="*/ 46 h 147"/>
                <a:gd name="T10" fmla="*/ 139 w 151"/>
                <a:gd name="T11" fmla="*/ 59 h 147"/>
                <a:gd name="T12" fmla="*/ 135 w 151"/>
                <a:gd name="T13" fmla="*/ 76 h 147"/>
                <a:gd name="T14" fmla="*/ 130 w 151"/>
                <a:gd name="T15" fmla="*/ 97 h 147"/>
                <a:gd name="T16" fmla="*/ 126 w 151"/>
                <a:gd name="T17" fmla="*/ 118 h 147"/>
                <a:gd name="T18" fmla="*/ 122 w 151"/>
                <a:gd name="T19" fmla="*/ 135 h 147"/>
                <a:gd name="T20" fmla="*/ 118 w 151"/>
                <a:gd name="T21" fmla="*/ 143 h 147"/>
                <a:gd name="T22" fmla="*/ 118 w 151"/>
                <a:gd name="T23" fmla="*/ 147 h 147"/>
                <a:gd name="T24" fmla="*/ 109 w 151"/>
                <a:gd name="T25" fmla="*/ 143 h 147"/>
                <a:gd name="T26" fmla="*/ 101 w 151"/>
                <a:gd name="T27" fmla="*/ 139 h 147"/>
                <a:gd name="T28" fmla="*/ 101 w 151"/>
                <a:gd name="T29" fmla="*/ 126 h 147"/>
                <a:gd name="T30" fmla="*/ 101 w 151"/>
                <a:gd name="T31" fmla="*/ 109 h 147"/>
                <a:gd name="T32" fmla="*/ 105 w 151"/>
                <a:gd name="T33" fmla="*/ 80 h 147"/>
                <a:gd name="T34" fmla="*/ 105 w 151"/>
                <a:gd name="T35" fmla="*/ 59 h 147"/>
                <a:gd name="T36" fmla="*/ 105 w 151"/>
                <a:gd name="T37" fmla="*/ 42 h 147"/>
                <a:gd name="T38" fmla="*/ 105 w 151"/>
                <a:gd name="T39" fmla="*/ 33 h 147"/>
                <a:gd name="T40" fmla="*/ 101 w 151"/>
                <a:gd name="T41" fmla="*/ 29 h 147"/>
                <a:gd name="T42" fmla="*/ 101 w 151"/>
                <a:gd name="T43" fmla="*/ 29 h 147"/>
                <a:gd name="T44" fmla="*/ 97 w 151"/>
                <a:gd name="T45" fmla="*/ 29 h 147"/>
                <a:gd name="T46" fmla="*/ 80 w 151"/>
                <a:gd name="T47" fmla="*/ 33 h 147"/>
                <a:gd name="T48" fmla="*/ 46 w 151"/>
                <a:gd name="T49" fmla="*/ 38 h 147"/>
                <a:gd name="T50" fmla="*/ 0 w 151"/>
                <a:gd name="T51" fmla="*/ 42 h 147"/>
                <a:gd name="T52" fmla="*/ 29 w 151"/>
                <a:gd name="T53" fmla="*/ 17 h 147"/>
                <a:gd name="T54" fmla="*/ 59 w 151"/>
                <a:gd name="T55" fmla="*/ 12 h 147"/>
                <a:gd name="T56" fmla="*/ 80 w 151"/>
                <a:gd name="T57" fmla="*/ 8 h 147"/>
                <a:gd name="T58" fmla="*/ 97 w 151"/>
                <a:gd name="T59" fmla="*/ 4 h 147"/>
                <a:gd name="T60" fmla="*/ 109 w 151"/>
                <a:gd name="T61" fmla="*/ 0 h 147"/>
                <a:gd name="T62" fmla="*/ 122 w 151"/>
                <a:gd name="T63" fmla="*/ 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47">
                  <a:moveTo>
                    <a:pt x="122" y="4"/>
                  </a:moveTo>
                  <a:lnTo>
                    <a:pt x="135" y="12"/>
                  </a:lnTo>
                  <a:lnTo>
                    <a:pt x="143" y="21"/>
                  </a:lnTo>
                  <a:lnTo>
                    <a:pt x="147" y="29"/>
                  </a:lnTo>
                  <a:lnTo>
                    <a:pt x="147" y="29"/>
                  </a:lnTo>
                  <a:lnTo>
                    <a:pt x="151" y="33"/>
                  </a:lnTo>
                  <a:lnTo>
                    <a:pt x="147" y="38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3" y="46"/>
                  </a:lnTo>
                  <a:lnTo>
                    <a:pt x="139" y="50"/>
                  </a:lnTo>
                  <a:lnTo>
                    <a:pt x="139" y="59"/>
                  </a:lnTo>
                  <a:lnTo>
                    <a:pt x="135" y="63"/>
                  </a:lnTo>
                  <a:lnTo>
                    <a:pt x="135" y="76"/>
                  </a:lnTo>
                  <a:lnTo>
                    <a:pt x="130" y="84"/>
                  </a:lnTo>
                  <a:lnTo>
                    <a:pt x="130" y="97"/>
                  </a:lnTo>
                  <a:lnTo>
                    <a:pt x="126" y="109"/>
                  </a:lnTo>
                  <a:lnTo>
                    <a:pt x="126" y="118"/>
                  </a:lnTo>
                  <a:lnTo>
                    <a:pt x="122" y="126"/>
                  </a:lnTo>
                  <a:lnTo>
                    <a:pt x="122" y="135"/>
                  </a:lnTo>
                  <a:lnTo>
                    <a:pt x="122" y="139"/>
                  </a:lnTo>
                  <a:lnTo>
                    <a:pt x="118" y="143"/>
                  </a:lnTo>
                  <a:lnTo>
                    <a:pt x="118" y="147"/>
                  </a:lnTo>
                  <a:lnTo>
                    <a:pt x="118" y="147"/>
                  </a:lnTo>
                  <a:lnTo>
                    <a:pt x="109" y="147"/>
                  </a:lnTo>
                  <a:lnTo>
                    <a:pt x="109" y="143"/>
                  </a:lnTo>
                  <a:lnTo>
                    <a:pt x="105" y="143"/>
                  </a:lnTo>
                  <a:lnTo>
                    <a:pt x="101" y="139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18"/>
                  </a:lnTo>
                  <a:lnTo>
                    <a:pt x="101" y="109"/>
                  </a:lnTo>
                  <a:lnTo>
                    <a:pt x="101" y="97"/>
                  </a:lnTo>
                  <a:lnTo>
                    <a:pt x="105" y="80"/>
                  </a:lnTo>
                  <a:lnTo>
                    <a:pt x="105" y="67"/>
                  </a:lnTo>
                  <a:lnTo>
                    <a:pt x="105" y="59"/>
                  </a:lnTo>
                  <a:lnTo>
                    <a:pt x="105" y="46"/>
                  </a:lnTo>
                  <a:lnTo>
                    <a:pt x="105" y="42"/>
                  </a:lnTo>
                  <a:lnTo>
                    <a:pt x="105" y="38"/>
                  </a:lnTo>
                  <a:lnTo>
                    <a:pt x="105" y="33"/>
                  </a:lnTo>
                  <a:lnTo>
                    <a:pt x="105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88" y="29"/>
                  </a:lnTo>
                  <a:lnTo>
                    <a:pt x="80" y="33"/>
                  </a:lnTo>
                  <a:lnTo>
                    <a:pt x="63" y="33"/>
                  </a:lnTo>
                  <a:lnTo>
                    <a:pt x="46" y="38"/>
                  </a:lnTo>
                  <a:lnTo>
                    <a:pt x="29" y="38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29" y="17"/>
                  </a:lnTo>
                  <a:lnTo>
                    <a:pt x="46" y="17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0" y="8"/>
                  </a:lnTo>
                  <a:lnTo>
                    <a:pt x="88" y="8"/>
                  </a:lnTo>
                  <a:lnTo>
                    <a:pt x="97" y="4"/>
                  </a:lnTo>
                  <a:lnTo>
                    <a:pt x="101" y="4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22" y="4"/>
                  </a:lnTo>
                  <a:lnTo>
                    <a:pt x="122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42">
              <a:extLst>
                <a:ext uri="{FF2B5EF4-FFF2-40B4-BE49-F238E27FC236}">
                  <a16:creationId xmlns:a16="http://schemas.microsoft.com/office/drawing/2014/main" id="{EB1198DC-F4EB-46CB-BA19-9537226FD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954" y="18546462"/>
              <a:ext cx="560985" cy="188449"/>
            </a:xfrm>
            <a:custGeom>
              <a:avLst/>
              <a:gdLst>
                <a:gd name="T0" fmla="*/ 42 w 84"/>
                <a:gd name="T1" fmla="*/ 4 h 29"/>
                <a:gd name="T2" fmla="*/ 51 w 84"/>
                <a:gd name="T3" fmla="*/ 0 h 29"/>
                <a:gd name="T4" fmla="*/ 59 w 84"/>
                <a:gd name="T5" fmla="*/ 0 h 29"/>
                <a:gd name="T6" fmla="*/ 63 w 84"/>
                <a:gd name="T7" fmla="*/ 0 h 29"/>
                <a:gd name="T8" fmla="*/ 68 w 84"/>
                <a:gd name="T9" fmla="*/ 0 h 29"/>
                <a:gd name="T10" fmla="*/ 76 w 84"/>
                <a:gd name="T11" fmla="*/ 0 h 29"/>
                <a:gd name="T12" fmla="*/ 80 w 84"/>
                <a:gd name="T13" fmla="*/ 4 h 29"/>
                <a:gd name="T14" fmla="*/ 84 w 84"/>
                <a:gd name="T15" fmla="*/ 8 h 29"/>
                <a:gd name="T16" fmla="*/ 80 w 84"/>
                <a:gd name="T17" fmla="*/ 17 h 29"/>
                <a:gd name="T18" fmla="*/ 76 w 84"/>
                <a:gd name="T19" fmla="*/ 17 h 29"/>
                <a:gd name="T20" fmla="*/ 72 w 84"/>
                <a:gd name="T21" fmla="*/ 21 h 29"/>
                <a:gd name="T22" fmla="*/ 63 w 84"/>
                <a:gd name="T23" fmla="*/ 25 h 29"/>
                <a:gd name="T24" fmla="*/ 55 w 84"/>
                <a:gd name="T25" fmla="*/ 25 h 29"/>
                <a:gd name="T26" fmla="*/ 42 w 84"/>
                <a:gd name="T27" fmla="*/ 25 h 29"/>
                <a:gd name="T28" fmla="*/ 30 w 84"/>
                <a:gd name="T29" fmla="*/ 29 h 29"/>
                <a:gd name="T30" fmla="*/ 13 w 84"/>
                <a:gd name="T31" fmla="*/ 29 h 29"/>
                <a:gd name="T32" fmla="*/ 0 w 84"/>
                <a:gd name="T33" fmla="*/ 29 h 29"/>
                <a:gd name="T34" fmla="*/ 0 w 84"/>
                <a:gd name="T35" fmla="*/ 13 h 29"/>
                <a:gd name="T36" fmla="*/ 9 w 84"/>
                <a:gd name="T37" fmla="*/ 8 h 29"/>
                <a:gd name="T38" fmla="*/ 21 w 84"/>
                <a:gd name="T39" fmla="*/ 8 h 29"/>
                <a:gd name="T40" fmla="*/ 42 w 84"/>
                <a:gd name="T41" fmla="*/ 4 h 29"/>
                <a:gd name="T42" fmla="*/ 42 w 84"/>
                <a:gd name="T4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" h="29">
                  <a:moveTo>
                    <a:pt x="42" y="4"/>
                  </a:moveTo>
                  <a:lnTo>
                    <a:pt x="51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0" y="17"/>
                  </a:lnTo>
                  <a:lnTo>
                    <a:pt x="76" y="17"/>
                  </a:lnTo>
                  <a:lnTo>
                    <a:pt x="72" y="21"/>
                  </a:lnTo>
                  <a:lnTo>
                    <a:pt x="63" y="25"/>
                  </a:lnTo>
                  <a:lnTo>
                    <a:pt x="55" y="25"/>
                  </a:lnTo>
                  <a:lnTo>
                    <a:pt x="42" y="25"/>
                  </a:lnTo>
                  <a:lnTo>
                    <a:pt x="30" y="29"/>
                  </a:lnTo>
                  <a:lnTo>
                    <a:pt x="13" y="29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9" y="8"/>
                  </a:lnTo>
                  <a:lnTo>
                    <a:pt x="21" y="8"/>
                  </a:lnTo>
                  <a:lnTo>
                    <a:pt x="42" y="4"/>
                  </a:lnTo>
                  <a:lnTo>
                    <a:pt x="42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43">
              <a:extLst>
                <a:ext uri="{FF2B5EF4-FFF2-40B4-BE49-F238E27FC236}">
                  <a16:creationId xmlns:a16="http://schemas.microsoft.com/office/drawing/2014/main" id="{47F3301D-C4C6-415C-B368-4505CB4EB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771" y="18955844"/>
              <a:ext cx="560985" cy="84478"/>
            </a:xfrm>
            <a:custGeom>
              <a:avLst/>
              <a:gdLst>
                <a:gd name="T0" fmla="*/ 0 w 84"/>
                <a:gd name="T1" fmla="*/ 9 h 13"/>
                <a:gd name="T2" fmla="*/ 4 w 84"/>
                <a:gd name="T3" fmla="*/ 4 h 13"/>
                <a:gd name="T4" fmla="*/ 12 w 84"/>
                <a:gd name="T5" fmla="*/ 4 h 13"/>
                <a:gd name="T6" fmla="*/ 17 w 84"/>
                <a:gd name="T7" fmla="*/ 4 h 13"/>
                <a:gd name="T8" fmla="*/ 25 w 84"/>
                <a:gd name="T9" fmla="*/ 4 h 13"/>
                <a:gd name="T10" fmla="*/ 33 w 84"/>
                <a:gd name="T11" fmla="*/ 4 h 13"/>
                <a:gd name="T12" fmla="*/ 46 w 84"/>
                <a:gd name="T13" fmla="*/ 0 h 13"/>
                <a:gd name="T14" fmla="*/ 63 w 84"/>
                <a:gd name="T15" fmla="*/ 0 h 13"/>
                <a:gd name="T16" fmla="*/ 84 w 84"/>
                <a:gd name="T17" fmla="*/ 0 h 13"/>
                <a:gd name="T18" fmla="*/ 84 w 84"/>
                <a:gd name="T19" fmla="*/ 4 h 13"/>
                <a:gd name="T20" fmla="*/ 0 w 84"/>
                <a:gd name="T21" fmla="*/ 13 h 13"/>
                <a:gd name="T22" fmla="*/ 0 w 84"/>
                <a:gd name="T23" fmla="*/ 9 h 13"/>
                <a:gd name="T24" fmla="*/ 0 w 84"/>
                <a:gd name="T2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3">
                  <a:moveTo>
                    <a:pt x="0" y="9"/>
                  </a:moveTo>
                  <a:lnTo>
                    <a:pt x="4" y="4"/>
                  </a:lnTo>
                  <a:lnTo>
                    <a:pt x="12" y="4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46" y="0"/>
                  </a:lnTo>
                  <a:lnTo>
                    <a:pt x="63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44">
              <a:extLst>
                <a:ext uri="{FF2B5EF4-FFF2-40B4-BE49-F238E27FC236}">
                  <a16:creationId xmlns:a16="http://schemas.microsoft.com/office/drawing/2014/main" id="{7B7931F2-BAEC-43B9-8E4A-DC78B86E2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213" y="19261260"/>
              <a:ext cx="1576101" cy="298915"/>
            </a:xfrm>
            <a:custGeom>
              <a:avLst/>
              <a:gdLst>
                <a:gd name="T0" fmla="*/ 109 w 236"/>
                <a:gd name="T1" fmla="*/ 8 h 46"/>
                <a:gd name="T2" fmla="*/ 126 w 236"/>
                <a:gd name="T3" fmla="*/ 8 h 46"/>
                <a:gd name="T4" fmla="*/ 139 w 236"/>
                <a:gd name="T5" fmla="*/ 4 h 46"/>
                <a:gd name="T6" fmla="*/ 147 w 236"/>
                <a:gd name="T7" fmla="*/ 4 h 46"/>
                <a:gd name="T8" fmla="*/ 160 w 236"/>
                <a:gd name="T9" fmla="*/ 0 h 46"/>
                <a:gd name="T10" fmla="*/ 177 w 236"/>
                <a:gd name="T11" fmla="*/ 0 h 46"/>
                <a:gd name="T12" fmla="*/ 190 w 236"/>
                <a:gd name="T13" fmla="*/ 0 h 46"/>
                <a:gd name="T14" fmla="*/ 202 w 236"/>
                <a:gd name="T15" fmla="*/ 0 h 46"/>
                <a:gd name="T16" fmla="*/ 211 w 236"/>
                <a:gd name="T17" fmla="*/ 0 h 46"/>
                <a:gd name="T18" fmla="*/ 219 w 236"/>
                <a:gd name="T19" fmla="*/ 4 h 46"/>
                <a:gd name="T20" fmla="*/ 223 w 236"/>
                <a:gd name="T21" fmla="*/ 8 h 46"/>
                <a:gd name="T22" fmla="*/ 227 w 236"/>
                <a:gd name="T23" fmla="*/ 12 h 46"/>
                <a:gd name="T24" fmla="*/ 232 w 236"/>
                <a:gd name="T25" fmla="*/ 16 h 46"/>
                <a:gd name="T26" fmla="*/ 236 w 236"/>
                <a:gd name="T27" fmla="*/ 21 h 46"/>
                <a:gd name="T28" fmla="*/ 236 w 236"/>
                <a:gd name="T29" fmla="*/ 25 h 46"/>
                <a:gd name="T30" fmla="*/ 236 w 236"/>
                <a:gd name="T31" fmla="*/ 29 h 46"/>
                <a:gd name="T32" fmla="*/ 236 w 236"/>
                <a:gd name="T33" fmla="*/ 33 h 46"/>
                <a:gd name="T34" fmla="*/ 232 w 236"/>
                <a:gd name="T35" fmla="*/ 33 h 46"/>
                <a:gd name="T36" fmla="*/ 232 w 236"/>
                <a:gd name="T37" fmla="*/ 38 h 46"/>
                <a:gd name="T38" fmla="*/ 227 w 236"/>
                <a:gd name="T39" fmla="*/ 33 h 46"/>
                <a:gd name="T40" fmla="*/ 219 w 236"/>
                <a:gd name="T41" fmla="*/ 33 h 46"/>
                <a:gd name="T42" fmla="*/ 206 w 236"/>
                <a:gd name="T43" fmla="*/ 33 h 46"/>
                <a:gd name="T44" fmla="*/ 194 w 236"/>
                <a:gd name="T45" fmla="*/ 33 h 46"/>
                <a:gd name="T46" fmla="*/ 181 w 236"/>
                <a:gd name="T47" fmla="*/ 33 h 46"/>
                <a:gd name="T48" fmla="*/ 168 w 236"/>
                <a:gd name="T49" fmla="*/ 33 h 46"/>
                <a:gd name="T50" fmla="*/ 160 w 236"/>
                <a:gd name="T51" fmla="*/ 29 h 46"/>
                <a:gd name="T52" fmla="*/ 152 w 236"/>
                <a:gd name="T53" fmla="*/ 29 h 46"/>
                <a:gd name="T54" fmla="*/ 147 w 236"/>
                <a:gd name="T55" fmla="*/ 33 h 46"/>
                <a:gd name="T56" fmla="*/ 139 w 236"/>
                <a:gd name="T57" fmla="*/ 33 h 46"/>
                <a:gd name="T58" fmla="*/ 131 w 236"/>
                <a:gd name="T59" fmla="*/ 33 h 46"/>
                <a:gd name="T60" fmla="*/ 114 w 236"/>
                <a:gd name="T61" fmla="*/ 33 h 46"/>
                <a:gd name="T62" fmla="*/ 88 w 236"/>
                <a:gd name="T63" fmla="*/ 38 h 46"/>
                <a:gd name="T64" fmla="*/ 72 w 236"/>
                <a:gd name="T65" fmla="*/ 42 h 46"/>
                <a:gd name="T66" fmla="*/ 59 w 236"/>
                <a:gd name="T67" fmla="*/ 42 h 46"/>
                <a:gd name="T68" fmla="*/ 50 w 236"/>
                <a:gd name="T69" fmla="*/ 46 h 46"/>
                <a:gd name="T70" fmla="*/ 38 w 236"/>
                <a:gd name="T71" fmla="*/ 46 h 46"/>
                <a:gd name="T72" fmla="*/ 34 w 236"/>
                <a:gd name="T73" fmla="*/ 46 h 46"/>
                <a:gd name="T74" fmla="*/ 29 w 236"/>
                <a:gd name="T75" fmla="*/ 46 h 46"/>
                <a:gd name="T76" fmla="*/ 25 w 236"/>
                <a:gd name="T77" fmla="*/ 46 h 46"/>
                <a:gd name="T78" fmla="*/ 21 w 236"/>
                <a:gd name="T79" fmla="*/ 46 h 46"/>
                <a:gd name="T80" fmla="*/ 13 w 236"/>
                <a:gd name="T81" fmla="*/ 42 h 46"/>
                <a:gd name="T82" fmla="*/ 8 w 236"/>
                <a:gd name="T83" fmla="*/ 38 h 46"/>
                <a:gd name="T84" fmla="*/ 4 w 236"/>
                <a:gd name="T85" fmla="*/ 33 h 46"/>
                <a:gd name="T86" fmla="*/ 0 w 236"/>
                <a:gd name="T87" fmla="*/ 29 h 46"/>
                <a:gd name="T88" fmla="*/ 0 w 236"/>
                <a:gd name="T89" fmla="*/ 25 h 46"/>
                <a:gd name="T90" fmla="*/ 21 w 236"/>
                <a:gd name="T91" fmla="*/ 21 h 46"/>
                <a:gd name="T92" fmla="*/ 38 w 236"/>
                <a:gd name="T93" fmla="*/ 21 h 46"/>
                <a:gd name="T94" fmla="*/ 42 w 236"/>
                <a:gd name="T95" fmla="*/ 21 h 46"/>
                <a:gd name="T96" fmla="*/ 50 w 236"/>
                <a:gd name="T97" fmla="*/ 21 h 46"/>
                <a:gd name="T98" fmla="*/ 55 w 236"/>
                <a:gd name="T99" fmla="*/ 16 h 46"/>
                <a:gd name="T100" fmla="*/ 63 w 236"/>
                <a:gd name="T101" fmla="*/ 16 h 46"/>
                <a:gd name="T102" fmla="*/ 76 w 236"/>
                <a:gd name="T103" fmla="*/ 16 h 46"/>
                <a:gd name="T104" fmla="*/ 84 w 236"/>
                <a:gd name="T105" fmla="*/ 12 h 46"/>
                <a:gd name="T106" fmla="*/ 97 w 236"/>
                <a:gd name="T107" fmla="*/ 12 h 46"/>
                <a:gd name="T108" fmla="*/ 109 w 236"/>
                <a:gd name="T109" fmla="*/ 8 h 46"/>
                <a:gd name="T110" fmla="*/ 109 w 236"/>
                <a:gd name="T111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6" h="46">
                  <a:moveTo>
                    <a:pt x="109" y="8"/>
                  </a:moveTo>
                  <a:lnTo>
                    <a:pt x="126" y="8"/>
                  </a:lnTo>
                  <a:lnTo>
                    <a:pt x="139" y="4"/>
                  </a:lnTo>
                  <a:lnTo>
                    <a:pt x="147" y="4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0" y="0"/>
                  </a:lnTo>
                  <a:lnTo>
                    <a:pt x="202" y="0"/>
                  </a:lnTo>
                  <a:lnTo>
                    <a:pt x="211" y="0"/>
                  </a:lnTo>
                  <a:lnTo>
                    <a:pt x="219" y="4"/>
                  </a:lnTo>
                  <a:lnTo>
                    <a:pt x="223" y="8"/>
                  </a:lnTo>
                  <a:lnTo>
                    <a:pt x="227" y="12"/>
                  </a:lnTo>
                  <a:lnTo>
                    <a:pt x="232" y="16"/>
                  </a:lnTo>
                  <a:lnTo>
                    <a:pt x="236" y="21"/>
                  </a:lnTo>
                  <a:lnTo>
                    <a:pt x="236" y="25"/>
                  </a:lnTo>
                  <a:lnTo>
                    <a:pt x="236" y="29"/>
                  </a:lnTo>
                  <a:lnTo>
                    <a:pt x="236" y="33"/>
                  </a:lnTo>
                  <a:lnTo>
                    <a:pt x="232" y="33"/>
                  </a:lnTo>
                  <a:lnTo>
                    <a:pt x="232" y="38"/>
                  </a:lnTo>
                  <a:lnTo>
                    <a:pt x="227" y="33"/>
                  </a:lnTo>
                  <a:lnTo>
                    <a:pt x="219" y="33"/>
                  </a:lnTo>
                  <a:lnTo>
                    <a:pt x="206" y="33"/>
                  </a:lnTo>
                  <a:lnTo>
                    <a:pt x="194" y="33"/>
                  </a:lnTo>
                  <a:lnTo>
                    <a:pt x="181" y="33"/>
                  </a:lnTo>
                  <a:lnTo>
                    <a:pt x="168" y="33"/>
                  </a:lnTo>
                  <a:lnTo>
                    <a:pt x="160" y="29"/>
                  </a:lnTo>
                  <a:lnTo>
                    <a:pt x="152" y="29"/>
                  </a:lnTo>
                  <a:lnTo>
                    <a:pt x="147" y="33"/>
                  </a:lnTo>
                  <a:lnTo>
                    <a:pt x="139" y="33"/>
                  </a:lnTo>
                  <a:lnTo>
                    <a:pt x="131" y="33"/>
                  </a:lnTo>
                  <a:lnTo>
                    <a:pt x="114" y="33"/>
                  </a:lnTo>
                  <a:lnTo>
                    <a:pt x="88" y="38"/>
                  </a:lnTo>
                  <a:lnTo>
                    <a:pt x="72" y="42"/>
                  </a:lnTo>
                  <a:lnTo>
                    <a:pt x="59" y="42"/>
                  </a:lnTo>
                  <a:lnTo>
                    <a:pt x="50" y="46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3" y="42"/>
                  </a:lnTo>
                  <a:lnTo>
                    <a:pt x="8" y="38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21" y="21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50" y="21"/>
                  </a:lnTo>
                  <a:lnTo>
                    <a:pt x="55" y="16"/>
                  </a:lnTo>
                  <a:lnTo>
                    <a:pt x="63" y="16"/>
                  </a:lnTo>
                  <a:lnTo>
                    <a:pt x="76" y="16"/>
                  </a:lnTo>
                  <a:lnTo>
                    <a:pt x="84" y="12"/>
                  </a:lnTo>
                  <a:lnTo>
                    <a:pt x="97" y="12"/>
                  </a:lnTo>
                  <a:lnTo>
                    <a:pt x="109" y="8"/>
                  </a:lnTo>
                  <a:lnTo>
                    <a:pt x="109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45">
              <a:extLst>
                <a:ext uri="{FF2B5EF4-FFF2-40B4-BE49-F238E27FC236}">
                  <a16:creationId xmlns:a16="http://schemas.microsoft.com/office/drawing/2014/main" id="{6DFED81F-3B44-4884-9189-B50C8E424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632" y="18682922"/>
              <a:ext cx="1128651" cy="740790"/>
            </a:xfrm>
            <a:custGeom>
              <a:avLst/>
              <a:gdLst>
                <a:gd name="T0" fmla="*/ 17 w 169"/>
                <a:gd name="T1" fmla="*/ 76 h 114"/>
                <a:gd name="T2" fmla="*/ 21 w 169"/>
                <a:gd name="T3" fmla="*/ 76 h 114"/>
                <a:gd name="T4" fmla="*/ 25 w 169"/>
                <a:gd name="T5" fmla="*/ 76 h 114"/>
                <a:gd name="T6" fmla="*/ 30 w 169"/>
                <a:gd name="T7" fmla="*/ 76 h 114"/>
                <a:gd name="T8" fmla="*/ 30 w 169"/>
                <a:gd name="T9" fmla="*/ 76 h 114"/>
                <a:gd name="T10" fmla="*/ 34 w 169"/>
                <a:gd name="T11" fmla="*/ 76 h 114"/>
                <a:gd name="T12" fmla="*/ 38 w 169"/>
                <a:gd name="T13" fmla="*/ 72 h 114"/>
                <a:gd name="T14" fmla="*/ 42 w 169"/>
                <a:gd name="T15" fmla="*/ 72 h 114"/>
                <a:gd name="T16" fmla="*/ 51 w 169"/>
                <a:gd name="T17" fmla="*/ 68 h 114"/>
                <a:gd name="T18" fmla="*/ 59 w 169"/>
                <a:gd name="T19" fmla="*/ 59 h 114"/>
                <a:gd name="T20" fmla="*/ 72 w 169"/>
                <a:gd name="T21" fmla="*/ 51 h 114"/>
                <a:gd name="T22" fmla="*/ 84 w 169"/>
                <a:gd name="T23" fmla="*/ 42 h 114"/>
                <a:gd name="T24" fmla="*/ 101 w 169"/>
                <a:gd name="T25" fmla="*/ 34 h 114"/>
                <a:gd name="T26" fmla="*/ 114 w 169"/>
                <a:gd name="T27" fmla="*/ 25 h 114"/>
                <a:gd name="T28" fmla="*/ 126 w 169"/>
                <a:gd name="T29" fmla="*/ 17 h 114"/>
                <a:gd name="T30" fmla="*/ 139 w 169"/>
                <a:gd name="T31" fmla="*/ 8 h 114"/>
                <a:gd name="T32" fmla="*/ 148 w 169"/>
                <a:gd name="T33" fmla="*/ 4 h 114"/>
                <a:gd name="T34" fmla="*/ 156 w 169"/>
                <a:gd name="T35" fmla="*/ 0 h 114"/>
                <a:gd name="T36" fmla="*/ 164 w 169"/>
                <a:gd name="T37" fmla="*/ 0 h 114"/>
                <a:gd name="T38" fmla="*/ 164 w 169"/>
                <a:gd name="T39" fmla="*/ 0 h 114"/>
                <a:gd name="T40" fmla="*/ 169 w 169"/>
                <a:gd name="T41" fmla="*/ 0 h 114"/>
                <a:gd name="T42" fmla="*/ 169 w 169"/>
                <a:gd name="T43" fmla="*/ 0 h 114"/>
                <a:gd name="T44" fmla="*/ 164 w 169"/>
                <a:gd name="T45" fmla="*/ 4 h 114"/>
                <a:gd name="T46" fmla="*/ 164 w 169"/>
                <a:gd name="T47" fmla="*/ 8 h 114"/>
                <a:gd name="T48" fmla="*/ 160 w 169"/>
                <a:gd name="T49" fmla="*/ 13 h 114"/>
                <a:gd name="T50" fmla="*/ 156 w 169"/>
                <a:gd name="T51" fmla="*/ 17 h 114"/>
                <a:gd name="T52" fmla="*/ 152 w 169"/>
                <a:gd name="T53" fmla="*/ 21 h 114"/>
                <a:gd name="T54" fmla="*/ 143 w 169"/>
                <a:gd name="T55" fmla="*/ 25 h 114"/>
                <a:gd name="T56" fmla="*/ 135 w 169"/>
                <a:gd name="T57" fmla="*/ 34 h 114"/>
                <a:gd name="T58" fmla="*/ 101 w 169"/>
                <a:gd name="T59" fmla="*/ 63 h 114"/>
                <a:gd name="T60" fmla="*/ 72 w 169"/>
                <a:gd name="T61" fmla="*/ 89 h 114"/>
                <a:gd name="T62" fmla="*/ 55 w 169"/>
                <a:gd name="T63" fmla="*/ 101 h 114"/>
                <a:gd name="T64" fmla="*/ 42 w 169"/>
                <a:gd name="T65" fmla="*/ 110 h 114"/>
                <a:gd name="T66" fmla="*/ 34 w 169"/>
                <a:gd name="T67" fmla="*/ 114 h 114"/>
                <a:gd name="T68" fmla="*/ 25 w 169"/>
                <a:gd name="T69" fmla="*/ 114 h 114"/>
                <a:gd name="T70" fmla="*/ 21 w 169"/>
                <a:gd name="T71" fmla="*/ 114 h 114"/>
                <a:gd name="T72" fmla="*/ 17 w 169"/>
                <a:gd name="T73" fmla="*/ 110 h 114"/>
                <a:gd name="T74" fmla="*/ 13 w 169"/>
                <a:gd name="T75" fmla="*/ 105 h 114"/>
                <a:gd name="T76" fmla="*/ 8 w 169"/>
                <a:gd name="T77" fmla="*/ 101 h 114"/>
                <a:gd name="T78" fmla="*/ 4 w 169"/>
                <a:gd name="T79" fmla="*/ 93 h 114"/>
                <a:gd name="T80" fmla="*/ 0 w 169"/>
                <a:gd name="T81" fmla="*/ 89 h 114"/>
                <a:gd name="T82" fmla="*/ 0 w 169"/>
                <a:gd name="T83" fmla="*/ 84 h 114"/>
                <a:gd name="T84" fmla="*/ 0 w 169"/>
                <a:gd name="T85" fmla="*/ 80 h 114"/>
                <a:gd name="T86" fmla="*/ 4 w 169"/>
                <a:gd name="T87" fmla="*/ 76 h 114"/>
                <a:gd name="T88" fmla="*/ 8 w 169"/>
                <a:gd name="T89" fmla="*/ 76 h 114"/>
                <a:gd name="T90" fmla="*/ 13 w 169"/>
                <a:gd name="T91" fmla="*/ 76 h 114"/>
                <a:gd name="T92" fmla="*/ 17 w 169"/>
                <a:gd name="T93" fmla="*/ 76 h 114"/>
                <a:gd name="T94" fmla="*/ 17 w 169"/>
                <a:gd name="T95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9" h="114">
                  <a:moveTo>
                    <a:pt x="17" y="76"/>
                  </a:moveTo>
                  <a:lnTo>
                    <a:pt x="21" y="76"/>
                  </a:lnTo>
                  <a:lnTo>
                    <a:pt x="25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4" y="76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51" y="68"/>
                  </a:lnTo>
                  <a:lnTo>
                    <a:pt x="59" y="59"/>
                  </a:lnTo>
                  <a:lnTo>
                    <a:pt x="72" y="51"/>
                  </a:lnTo>
                  <a:lnTo>
                    <a:pt x="84" y="42"/>
                  </a:lnTo>
                  <a:lnTo>
                    <a:pt x="101" y="34"/>
                  </a:lnTo>
                  <a:lnTo>
                    <a:pt x="114" y="25"/>
                  </a:lnTo>
                  <a:lnTo>
                    <a:pt x="126" y="17"/>
                  </a:lnTo>
                  <a:lnTo>
                    <a:pt x="139" y="8"/>
                  </a:lnTo>
                  <a:lnTo>
                    <a:pt x="148" y="4"/>
                  </a:lnTo>
                  <a:lnTo>
                    <a:pt x="156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3"/>
                  </a:lnTo>
                  <a:lnTo>
                    <a:pt x="156" y="17"/>
                  </a:lnTo>
                  <a:lnTo>
                    <a:pt x="152" y="21"/>
                  </a:lnTo>
                  <a:lnTo>
                    <a:pt x="143" y="25"/>
                  </a:lnTo>
                  <a:lnTo>
                    <a:pt x="135" y="34"/>
                  </a:lnTo>
                  <a:lnTo>
                    <a:pt x="101" y="63"/>
                  </a:lnTo>
                  <a:lnTo>
                    <a:pt x="72" y="89"/>
                  </a:lnTo>
                  <a:lnTo>
                    <a:pt x="55" y="101"/>
                  </a:lnTo>
                  <a:lnTo>
                    <a:pt x="42" y="110"/>
                  </a:lnTo>
                  <a:lnTo>
                    <a:pt x="34" y="114"/>
                  </a:lnTo>
                  <a:lnTo>
                    <a:pt x="25" y="114"/>
                  </a:lnTo>
                  <a:lnTo>
                    <a:pt x="21" y="114"/>
                  </a:lnTo>
                  <a:lnTo>
                    <a:pt x="17" y="110"/>
                  </a:lnTo>
                  <a:lnTo>
                    <a:pt x="13" y="105"/>
                  </a:lnTo>
                  <a:lnTo>
                    <a:pt x="8" y="101"/>
                  </a:lnTo>
                  <a:lnTo>
                    <a:pt x="4" y="93"/>
                  </a:lnTo>
                  <a:lnTo>
                    <a:pt x="0" y="89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7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46">
              <a:extLst>
                <a:ext uri="{FF2B5EF4-FFF2-40B4-BE49-F238E27FC236}">
                  <a16:creationId xmlns:a16="http://schemas.microsoft.com/office/drawing/2014/main" id="{227DAD6E-5BB4-4DF0-911C-0A3E5FE19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368" y="17669209"/>
              <a:ext cx="507558" cy="2163888"/>
            </a:xfrm>
            <a:custGeom>
              <a:avLst/>
              <a:gdLst>
                <a:gd name="T0" fmla="*/ 38 w 76"/>
                <a:gd name="T1" fmla="*/ 93 h 333"/>
                <a:gd name="T2" fmla="*/ 38 w 76"/>
                <a:gd name="T3" fmla="*/ 42 h 333"/>
                <a:gd name="T4" fmla="*/ 34 w 76"/>
                <a:gd name="T5" fmla="*/ 25 h 333"/>
                <a:gd name="T6" fmla="*/ 30 w 76"/>
                <a:gd name="T7" fmla="*/ 17 h 333"/>
                <a:gd name="T8" fmla="*/ 26 w 76"/>
                <a:gd name="T9" fmla="*/ 9 h 333"/>
                <a:gd name="T10" fmla="*/ 30 w 76"/>
                <a:gd name="T11" fmla="*/ 4 h 333"/>
                <a:gd name="T12" fmla="*/ 38 w 76"/>
                <a:gd name="T13" fmla="*/ 0 h 333"/>
                <a:gd name="T14" fmla="*/ 55 w 76"/>
                <a:gd name="T15" fmla="*/ 9 h 333"/>
                <a:gd name="T16" fmla="*/ 72 w 76"/>
                <a:gd name="T17" fmla="*/ 17 h 333"/>
                <a:gd name="T18" fmla="*/ 76 w 76"/>
                <a:gd name="T19" fmla="*/ 25 h 333"/>
                <a:gd name="T20" fmla="*/ 76 w 76"/>
                <a:gd name="T21" fmla="*/ 34 h 333"/>
                <a:gd name="T22" fmla="*/ 72 w 76"/>
                <a:gd name="T23" fmla="*/ 42 h 333"/>
                <a:gd name="T24" fmla="*/ 68 w 76"/>
                <a:gd name="T25" fmla="*/ 55 h 333"/>
                <a:gd name="T26" fmla="*/ 68 w 76"/>
                <a:gd name="T27" fmla="*/ 68 h 333"/>
                <a:gd name="T28" fmla="*/ 68 w 76"/>
                <a:gd name="T29" fmla="*/ 84 h 333"/>
                <a:gd name="T30" fmla="*/ 68 w 76"/>
                <a:gd name="T31" fmla="*/ 114 h 333"/>
                <a:gd name="T32" fmla="*/ 68 w 76"/>
                <a:gd name="T33" fmla="*/ 156 h 333"/>
                <a:gd name="T34" fmla="*/ 68 w 76"/>
                <a:gd name="T35" fmla="*/ 207 h 333"/>
                <a:gd name="T36" fmla="*/ 68 w 76"/>
                <a:gd name="T37" fmla="*/ 245 h 333"/>
                <a:gd name="T38" fmla="*/ 68 w 76"/>
                <a:gd name="T39" fmla="*/ 274 h 333"/>
                <a:gd name="T40" fmla="*/ 68 w 76"/>
                <a:gd name="T41" fmla="*/ 295 h 333"/>
                <a:gd name="T42" fmla="*/ 63 w 76"/>
                <a:gd name="T43" fmla="*/ 316 h 333"/>
                <a:gd name="T44" fmla="*/ 55 w 76"/>
                <a:gd name="T45" fmla="*/ 325 h 333"/>
                <a:gd name="T46" fmla="*/ 47 w 76"/>
                <a:gd name="T47" fmla="*/ 333 h 333"/>
                <a:gd name="T48" fmla="*/ 42 w 76"/>
                <a:gd name="T49" fmla="*/ 333 h 333"/>
                <a:gd name="T50" fmla="*/ 34 w 76"/>
                <a:gd name="T51" fmla="*/ 333 h 333"/>
                <a:gd name="T52" fmla="*/ 30 w 76"/>
                <a:gd name="T53" fmla="*/ 325 h 333"/>
                <a:gd name="T54" fmla="*/ 26 w 76"/>
                <a:gd name="T55" fmla="*/ 312 h 333"/>
                <a:gd name="T56" fmla="*/ 13 w 76"/>
                <a:gd name="T57" fmla="*/ 299 h 333"/>
                <a:gd name="T58" fmla="*/ 4 w 76"/>
                <a:gd name="T59" fmla="*/ 291 h 333"/>
                <a:gd name="T60" fmla="*/ 0 w 76"/>
                <a:gd name="T61" fmla="*/ 283 h 333"/>
                <a:gd name="T62" fmla="*/ 4 w 76"/>
                <a:gd name="T63" fmla="*/ 278 h 333"/>
                <a:gd name="T64" fmla="*/ 17 w 76"/>
                <a:gd name="T65" fmla="*/ 278 h 333"/>
                <a:gd name="T66" fmla="*/ 30 w 76"/>
                <a:gd name="T67" fmla="*/ 283 h 333"/>
                <a:gd name="T68" fmla="*/ 38 w 76"/>
                <a:gd name="T69" fmla="*/ 283 h 333"/>
                <a:gd name="T70" fmla="*/ 38 w 76"/>
                <a:gd name="T71" fmla="*/ 274 h 333"/>
                <a:gd name="T72" fmla="*/ 38 w 76"/>
                <a:gd name="T73" fmla="*/ 266 h 333"/>
                <a:gd name="T74" fmla="*/ 38 w 76"/>
                <a:gd name="T75" fmla="*/ 245 h 333"/>
                <a:gd name="T76" fmla="*/ 38 w 76"/>
                <a:gd name="T77" fmla="*/ 224 h 333"/>
                <a:gd name="T78" fmla="*/ 42 w 76"/>
                <a:gd name="T79" fmla="*/ 169 h 333"/>
                <a:gd name="T80" fmla="*/ 38 w 76"/>
                <a:gd name="T81" fmla="*/ 1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333">
                  <a:moveTo>
                    <a:pt x="38" y="131"/>
                  </a:moveTo>
                  <a:lnTo>
                    <a:pt x="38" y="93"/>
                  </a:lnTo>
                  <a:lnTo>
                    <a:pt x="38" y="59"/>
                  </a:lnTo>
                  <a:lnTo>
                    <a:pt x="38" y="42"/>
                  </a:lnTo>
                  <a:lnTo>
                    <a:pt x="34" y="34"/>
                  </a:lnTo>
                  <a:lnTo>
                    <a:pt x="34" y="25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6" y="13"/>
                  </a:lnTo>
                  <a:lnTo>
                    <a:pt x="26" y="9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5" y="9"/>
                  </a:lnTo>
                  <a:lnTo>
                    <a:pt x="68" y="13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34"/>
                  </a:lnTo>
                  <a:lnTo>
                    <a:pt x="72" y="38"/>
                  </a:lnTo>
                  <a:lnTo>
                    <a:pt x="72" y="42"/>
                  </a:lnTo>
                  <a:lnTo>
                    <a:pt x="72" y="46"/>
                  </a:lnTo>
                  <a:lnTo>
                    <a:pt x="68" y="55"/>
                  </a:lnTo>
                  <a:lnTo>
                    <a:pt x="68" y="59"/>
                  </a:lnTo>
                  <a:lnTo>
                    <a:pt x="68" y="68"/>
                  </a:lnTo>
                  <a:lnTo>
                    <a:pt x="68" y="76"/>
                  </a:lnTo>
                  <a:lnTo>
                    <a:pt x="68" y="84"/>
                  </a:lnTo>
                  <a:lnTo>
                    <a:pt x="68" y="101"/>
                  </a:lnTo>
                  <a:lnTo>
                    <a:pt x="68" y="114"/>
                  </a:lnTo>
                  <a:lnTo>
                    <a:pt x="68" y="135"/>
                  </a:lnTo>
                  <a:lnTo>
                    <a:pt x="68" y="156"/>
                  </a:lnTo>
                  <a:lnTo>
                    <a:pt x="68" y="181"/>
                  </a:lnTo>
                  <a:lnTo>
                    <a:pt x="68" y="207"/>
                  </a:lnTo>
                  <a:lnTo>
                    <a:pt x="68" y="228"/>
                  </a:lnTo>
                  <a:lnTo>
                    <a:pt x="68" y="245"/>
                  </a:lnTo>
                  <a:lnTo>
                    <a:pt x="68" y="261"/>
                  </a:lnTo>
                  <a:lnTo>
                    <a:pt x="68" y="274"/>
                  </a:lnTo>
                  <a:lnTo>
                    <a:pt x="68" y="287"/>
                  </a:lnTo>
                  <a:lnTo>
                    <a:pt x="68" y="295"/>
                  </a:lnTo>
                  <a:lnTo>
                    <a:pt x="63" y="299"/>
                  </a:lnTo>
                  <a:lnTo>
                    <a:pt x="63" y="316"/>
                  </a:lnTo>
                  <a:lnTo>
                    <a:pt x="59" y="320"/>
                  </a:lnTo>
                  <a:lnTo>
                    <a:pt x="55" y="325"/>
                  </a:lnTo>
                  <a:lnTo>
                    <a:pt x="51" y="329"/>
                  </a:lnTo>
                  <a:lnTo>
                    <a:pt x="47" y="333"/>
                  </a:lnTo>
                  <a:lnTo>
                    <a:pt x="47" y="333"/>
                  </a:lnTo>
                  <a:lnTo>
                    <a:pt x="42" y="333"/>
                  </a:lnTo>
                  <a:lnTo>
                    <a:pt x="38" y="333"/>
                  </a:lnTo>
                  <a:lnTo>
                    <a:pt x="34" y="333"/>
                  </a:lnTo>
                  <a:lnTo>
                    <a:pt x="34" y="329"/>
                  </a:lnTo>
                  <a:lnTo>
                    <a:pt x="30" y="325"/>
                  </a:lnTo>
                  <a:lnTo>
                    <a:pt x="30" y="316"/>
                  </a:lnTo>
                  <a:lnTo>
                    <a:pt x="26" y="312"/>
                  </a:lnTo>
                  <a:lnTo>
                    <a:pt x="21" y="304"/>
                  </a:lnTo>
                  <a:lnTo>
                    <a:pt x="13" y="299"/>
                  </a:lnTo>
                  <a:lnTo>
                    <a:pt x="9" y="295"/>
                  </a:lnTo>
                  <a:lnTo>
                    <a:pt x="4" y="291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4" y="278"/>
                  </a:lnTo>
                  <a:lnTo>
                    <a:pt x="9" y="278"/>
                  </a:lnTo>
                  <a:lnTo>
                    <a:pt x="17" y="278"/>
                  </a:lnTo>
                  <a:lnTo>
                    <a:pt x="26" y="283"/>
                  </a:lnTo>
                  <a:lnTo>
                    <a:pt x="30" y="283"/>
                  </a:lnTo>
                  <a:lnTo>
                    <a:pt x="34" y="283"/>
                  </a:lnTo>
                  <a:lnTo>
                    <a:pt x="38" y="283"/>
                  </a:lnTo>
                  <a:lnTo>
                    <a:pt x="38" y="278"/>
                  </a:lnTo>
                  <a:lnTo>
                    <a:pt x="38" y="274"/>
                  </a:lnTo>
                  <a:lnTo>
                    <a:pt x="38" y="270"/>
                  </a:lnTo>
                  <a:lnTo>
                    <a:pt x="38" y="266"/>
                  </a:lnTo>
                  <a:lnTo>
                    <a:pt x="38" y="257"/>
                  </a:lnTo>
                  <a:lnTo>
                    <a:pt x="38" y="245"/>
                  </a:lnTo>
                  <a:lnTo>
                    <a:pt x="38" y="236"/>
                  </a:lnTo>
                  <a:lnTo>
                    <a:pt x="38" y="224"/>
                  </a:lnTo>
                  <a:lnTo>
                    <a:pt x="42" y="194"/>
                  </a:lnTo>
                  <a:lnTo>
                    <a:pt x="42" y="169"/>
                  </a:lnTo>
                  <a:lnTo>
                    <a:pt x="42" y="148"/>
                  </a:lnTo>
                  <a:lnTo>
                    <a:pt x="38" y="131"/>
                  </a:lnTo>
                  <a:lnTo>
                    <a:pt x="38" y="13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EB2AB673-6F5F-4E2C-8ACA-4DFB3459AB07}"/>
              </a:ext>
            </a:extLst>
          </p:cNvPr>
          <p:cNvGrpSpPr/>
          <p:nvPr/>
        </p:nvGrpSpPr>
        <p:grpSpPr>
          <a:xfrm>
            <a:off x="6885675" y="2907725"/>
            <a:ext cx="2137087" cy="1312632"/>
            <a:chOff x="4660806" y="18111084"/>
            <a:chExt cx="2137087" cy="1312632"/>
          </a:xfrm>
        </p:grpSpPr>
        <p:sp>
          <p:nvSpPr>
            <p:cNvPr id="12" name="Freeform 247">
              <a:extLst>
                <a:ext uri="{FF2B5EF4-FFF2-40B4-BE49-F238E27FC236}">
                  <a16:creationId xmlns:a16="http://schemas.microsoft.com/office/drawing/2014/main" id="{ADBD4469-7DED-479B-B903-4A489C9F9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143" y="18111084"/>
              <a:ext cx="447455" cy="461371"/>
            </a:xfrm>
            <a:custGeom>
              <a:avLst/>
              <a:gdLst>
                <a:gd name="T0" fmla="*/ 67 w 67"/>
                <a:gd name="T1" fmla="*/ 42 h 71"/>
                <a:gd name="T2" fmla="*/ 67 w 67"/>
                <a:gd name="T3" fmla="*/ 50 h 71"/>
                <a:gd name="T4" fmla="*/ 67 w 67"/>
                <a:gd name="T5" fmla="*/ 54 h 71"/>
                <a:gd name="T6" fmla="*/ 67 w 67"/>
                <a:gd name="T7" fmla="*/ 59 h 71"/>
                <a:gd name="T8" fmla="*/ 67 w 67"/>
                <a:gd name="T9" fmla="*/ 63 h 71"/>
                <a:gd name="T10" fmla="*/ 67 w 67"/>
                <a:gd name="T11" fmla="*/ 67 h 71"/>
                <a:gd name="T12" fmla="*/ 63 w 67"/>
                <a:gd name="T13" fmla="*/ 71 h 71"/>
                <a:gd name="T14" fmla="*/ 59 w 67"/>
                <a:gd name="T15" fmla="*/ 71 h 71"/>
                <a:gd name="T16" fmla="*/ 55 w 67"/>
                <a:gd name="T17" fmla="*/ 71 h 71"/>
                <a:gd name="T18" fmla="*/ 46 w 67"/>
                <a:gd name="T19" fmla="*/ 67 h 71"/>
                <a:gd name="T20" fmla="*/ 38 w 67"/>
                <a:gd name="T21" fmla="*/ 63 h 71"/>
                <a:gd name="T22" fmla="*/ 29 w 67"/>
                <a:gd name="T23" fmla="*/ 54 h 71"/>
                <a:gd name="T24" fmla="*/ 21 w 67"/>
                <a:gd name="T25" fmla="*/ 42 h 71"/>
                <a:gd name="T26" fmla="*/ 12 w 67"/>
                <a:gd name="T27" fmla="*/ 25 h 71"/>
                <a:gd name="T28" fmla="*/ 4 w 67"/>
                <a:gd name="T29" fmla="*/ 16 h 71"/>
                <a:gd name="T30" fmla="*/ 0 w 67"/>
                <a:gd name="T31" fmla="*/ 8 h 71"/>
                <a:gd name="T32" fmla="*/ 0 w 67"/>
                <a:gd name="T33" fmla="*/ 4 h 71"/>
                <a:gd name="T34" fmla="*/ 0 w 67"/>
                <a:gd name="T35" fmla="*/ 0 h 71"/>
                <a:gd name="T36" fmla="*/ 4 w 67"/>
                <a:gd name="T37" fmla="*/ 0 h 71"/>
                <a:gd name="T38" fmla="*/ 8 w 67"/>
                <a:gd name="T39" fmla="*/ 0 h 71"/>
                <a:gd name="T40" fmla="*/ 17 w 67"/>
                <a:gd name="T41" fmla="*/ 4 h 71"/>
                <a:gd name="T42" fmla="*/ 34 w 67"/>
                <a:gd name="T43" fmla="*/ 8 h 71"/>
                <a:gd name="T44" fmla="*/ 38 w 67"/>
                <a:gd name="T45" fmla="*/ 12 h 71"/>
                <a:gd name="T46" fmla="*/ 46 w 67"/>
                <a:gd name="T47" fmla="*/ 16 h 71"/>
                <a:gd name="T48" fmla="*/ 55 w 67"/>
                <a:gd name="T49" fmla="*/ 25 h 71"/>
                <a:gd name="T50" fmla="*/ 59 w 67"/>
                <a:gd name="T51" fmla="*/ 29 h 71"/>
                <a:gd name="T52" fmla="*/ 63 w 67"/>
                <a:gd name="T53" fmla="*/ 37 h 71"/>
                <a:gd name="T54" fmla="*/ 67 w 67"/>
                <a:gd name="T55" fmla="*/ 42 h 71"/>
                <a:gd name="T56" fmla="*/ 67 w 67"/>
                <a:gd name="T57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71">
                  <a:moveTo>
                    <a:pt x="67" y="42"/>
                  </a:moveTo>
                  <a:lnTo>
                    <a:pt x="67" y="50"/>
                  </a:lnTo>
                  <a:lnTo>
                    <a:pt x="67" y="54"/>
                  </a:lnTo>
                  <a:lnTo>
                    <a:pt x="67" y="59"/>
                  </a:lnTo>
                  <a:lnTo>
                    <a:pt x="67" y="63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59" y="71"/>
                  </a:lnTo>
                  <a:lnTo>
                    <a:pt x="55" y="71"/>
                  </a:lnTo>
                  <a:lnTo>
                    <a:pt x="46" y="67"/>
                  </a:lnTo>
                  <a:lnTo>
                    <a:pt x="38" y="63"/>
                  </a:lnTo>
                  <a:lnTo>
                    <a:pt x="29" y="54"/>
                  </a:lnTo>
                  <a:lnTo>
                    <a:pt x="21" y="42"/>
                  </a:lnTo>
                  <a:lnTo>
                    <a:pt x="12" y="25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46" y="16"/>
                  </a:lnTo>
                  <a:lnTo>
                    <a:pt x="55" y="25"/>
                  </a:lnTo>
                  <a:lnTo>
                    <a:pt x="59" y="29"/>
                  </a:lnTo>
                  <a:lnTo>
                    <a:pt x="63" y="37"/>
                  </a:lnTo>
                  <a:lnTo>
                    <a:pt x="67" y="42"/>
                  </a:lnTo>
                  <a:lnTo>
                    <a:pt x="67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48">
              <a:extLst>
                <a:ext uri="{FF2B5EF4-FFF2-40B4-BE49-F238E27FC236}">
                  <a16:creationId xmlns:a16="http://schemas.microsoft.com/office/drawing/2014/main" id="{D6B6326F-5036-4232-8B8D-0D06168FD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3621" y="18163069"/>
              <a:ext cx="534272" cy="467867"/>
            </a:xfrm>
            <a:custGeom>
              <a:avLst/>
              <a:gdLst>
                <a:gd name="T0" fmla="*/ 0 w 80"/>
                <a:gd name="T1" fmla="*/ 8 h 72"/>
                <a:gd name="T2" fmla="*/ 0 w 80"/>
                <a:gd name="T3" fmla="*/ 4 h 72"/>
                <a:gd name="T4" fmla="*/ 0 w 80"/>
                <a:gd name="T5" fmla="*/ 4 h 72"/>
                <a:gd name="T6" fmla="*/ 4 w 80"/>
                <a:gd name="T7" fmla="*/ 0 h 72"/>
                <a:gd name="T8" fmla="*/ 9 w 80"/>
                <a:gd name="T9" fmla="*/ 0 h 72"/>
                <a:gd name="T10" fmla="*/ 17 w 80"/>
                <a:gd name="T11" fmla="*/ 4 h 72"/>
                <a:gd name="T12" fmla="*/ 26 w 80"/>
                <a:gd name="T13" fmla="*/ 4 h 72"/>
                <a:gd name="T14" fmla="*/ 34 w 80"/>
                <a:gd name="T15" fmla="*/ 8 h 72"/>
                <a:gd name="T16" fmla="*/ 47 w 80"/>
                <a:gd name="T17" fmla="*/ 13 h 72"/>
                <a:gd name="T18" fmla="*/ 55 w 80"/>
                <a:gd name="T19" fmla="*/ 17 h 72"/>
                <a:gd name="T20" fmla="*/ 63 w 80"/>
                <a:gd name="T21" fmla="*/ 25 h 72"/>
                <a:gd name="T22" fmla="*/ 72 w 80"/>
                <a:gd name="T23" fmla="*/ 29 h 72"/>
                <a:gd name="T24" fmla="*/ 76 w 80"/>
                <a:gd name="T25" fmla="*/ 38 h 72"/>
                <a:gd name="T26" fmla="*/ 80 w 80"/>
                <a:gd name="T27" fmla="*/ 42 h 72"/>
                <a:gd name="T28" fmla="*/ 80 w 80"/>
                <a:gd name="T29" fmla="*/ 51 h 72"/>
                <a:gd name="T30" fmla="*/ 80 w 80"/>
                <a:gd name="T31" fmla="*/ 55 h 72"/>
                <a:gd name="T32" fmla="*/ 80 w 80"/>
                <a:gd name="T33" fmla="*/ 63 h 72"/>
                <a:gd name="T34" fmla="*/ 76 w 80"/>
                <a:gd name="T35" fmla="*/ 67 h 72"/>
                <a:gd name="T36" fmla="*/ 76 w 80"/>
                <a:gd name="T37" fmla="*/ 72 h 72"/>
                <a:gd name="T38" fmla="*/ 72 w 80"/>
                <a:gd name="T39" fmla="*/ 72 h 72"/>
                <a:gd name="T40" fmla="*/ 68 w 80"/>
                <a:gd name="T41" fmla="*/ 72 h 72"/>
                <a:gd name="T42" fmla="*/ 63 w 80"/>
                <a:gd name="T43" fmla="*/ 67 h 72"/>
                <a:gd name="T44" fmla="*/ 55 w 80"/>
                <a:gd name="T45" fmla="*/ 63 h 72"/>
                <a:gd name="T46" fmla="*/ 42 w 80"/>
                <a:gd name="T47" fmla="*/ 55 h 72"/>
                <a:gd name="T48" fmla="*/ 30 w 80"/>
                <a:gd name="T49" fmla="*/ 42 h 72"/>
                <a:gd name="T50" fmla="*/ 17 w 80"/>
                <a:gd name="T51" fmla="*/ 29 h 72"/>
                <a:gd name="T52" fmla="*/ 4 w 80"/>
                <a:gd name="T53" fmla="*/ 21 h 72"/>
                <a:gd name="T54" fmla="*/ 0 w 80"/>
                <a:gd name="T55" fmla="*/ 13 h 72"/>
                <a:gd name="T56" fmla="*/ 0 w 80"/>
                <a:gd name="T57" fmla="*/ 8 h 72"/>
                <a:gd name="T58" fmla="*/ 0 w 80"/>
                <a:gd name="T59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" h="72">
                  <a:moveTo>
                    <a:pt x="0" y="8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7" y="13"/>
                  </a:lnTo>
                  <a:lnTo>
                    <a:pt x="55" y="17"/>
                  </a:lnTo>
                  <a:lnTo>
                    <a:pt x="63" y="25"/>
                  </a:lnTo>
                  <a:lnTo>
                    <a:pt x="72" y="29"/>
                  </a:lnTo>
                  <a:lnTo>
                    <a:pt x="76" y="38"/>
                  </a:lnTo>
                  <a:lnTo>
                    <a:pt x="80" y="42"/>
                  </a:lnTo>
                  <a:lnTo>
                    <a:pt x="80" y="51"/>
                  </a:lnTo>
                  <a:lnTo>
                    <a:pt x="80" y="55"/>
                  </a:lnTo>
                  <a:lnTo>
                    <a:pt x="80" y="63"/>
                  </a:lnTo>
                  <a:lnTo>
                    <a:pt x="76" y="67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68" y="72"/>
                  </a:lnTo>
                  <a:lnTo>
                    <a:pt x="63" y="67"/>
                  </a:lnTo>
                  <a:lnTo>
                    <a:pt x="55" y="63"/>
                  </a:lnTo>
                  <a:lnTo>
                    <a:pt x="42" y="55"/>
                  </a:lnTo>
                  <a:lnTo>
                    <a:pt x="30" y="42"/>
                  </a:lnTo>
                  <a:lnTo>
                    <a:pt x="17" y="29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49">
              <a:extLst>
                <a:ext uri="{FF2B5EF4-FFF2-40B4-BE49-F238E27FC236}">
                  <a16:creationId xmlns:a16="http://schemas.microsoft.com/office/drawing/2014/main" id="{4B92B36C-597A-4E22-99E3-296FACB67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806" y="18546462"/>
              <a:ext cx="340600" cy="656316"/>
            </a:xfrm>
            <a:custGeom>
              <a:avLst/>
              <a:gdLst>
                <a:gd name="T0" fmla="*/ 46 w 51"/>
                <a:gd name="T1" fmla="*/ 17 h 101"/>
                <a:gd name="T2" fmla="*/ 51 w 51"/>
                <a:gd name="T3" fmla="*/ 25 h 101"/>
                <a:gd name="T4" fmla="*/ 51 w 51"/>
                <a:gd name="T5" fmla="*/ 29 h 101"/>
                <a:gd name="T6" fmla="*/ 51 w 51"/>
                <a:gd name="T7" fmla="*/ 38 h 101"/>
                <a:gd name="T8" fmla="*/ 51 w 51"/>
                <a:gd name="T9" fmla="*/ 42 h 101"/>
                <a:gd name="T10" fmla="*/ 51 w 51"/>
                <a:gd name="T11" fmla="*/ 46 h 101"/>
                <a:gd name="T12" fmla="*/ 51 w 51"/>
                <a:gd name="T13" fmla="*/ 51 h 101"/>
                <a:gd name="T14" fmla="*/ 51 w 51"/>
                <a:gd name="T15" fmla="*/ 59 h 101"/>
                <a:gd name="T16" fmla="*/ 46 w 51"/>
                <a:gd name="T17" fmla="*/ 67 h 101"/>
                <a:gd name="T18" fmla="*/ 42 w 51"/>
                <a:gd name="T19" fmla="*/ 76 h 101"/>
                <a:gd name="T20" fmla="*/ 38 w 51"/>
                <a:gd name="T21" fmla="*/ 80 h 101"/>
                <a:gd name="T22" fmla="*/ 38 w 51"/>
                <a:gd name="T23" fmla="*/ 89 h 101"/>
                <a:gd name="T24" fmla="*/ 34 w 51"/>
                <a:gd name="T25" fmla="*/ 93 h 101"/>
                <a:gd name="T26" fmla="*/ 30 w 51"/>
                <a:gd name="T27" fmla="*/ 97 h 101"/>
                <a:gd name="T28" fmla="*/ 25 w 51"/>
                <a:gd name="T29" fmla="*/ 101 h 101"/>
                <a:gd name="T30" fmla="*/ 21 w 51"/>
                <a:gd name="T31" fmla="*/ 101 h 101"/>
                <a:gd name="T32" fmla="*/ 17 w 51"/>
                <a:gd name="T33" fmla="*/ 101 h 101"/>
                <a:gd name="T34" fmla="*/ 17 w 51"/>
                <a:gd name="T35" fmla="*/ 101 h 101"/>
                <a:gd name="T36" fmla="*/ 13 w 51"/>
                <a:gd name="T37" fmla="*/ 97 h 101"/>
                <a:gd name="T38" fmla="*/ 8 w 51"/>
                <a:gd name="T39" fmla="*/ 93 h 101"/>
                <a:gd name="T40" fmla="*/ 8 w 51"/>
                <a:gd name="T41" fmla="*/ 89 h 101"/>
                <a:gd name="T42" fmla="*/ 4 w 51"/>
                <a:gd name="T43" fmla="*/ 84 h 101"/>
                <a:gd name="T44" fmla="*/ 4 w 51"/>
                <a:gd name="T45" fmla="*/ 80 h 101"/>
                <a:gd name="T46" fmla="*/ 0 w 51"/>
                <a:gd name="T47" fmla="*/ 76 h 101"/>
                <a:gd name="T48" fmla="*/ 0 w 51"/>
                <a:gd name="T49" fmla="*/ 72 h 101"/>
                <a:gd name="T50" fmla="*/ 4 w 51"/>
                <a:gd name="T51" fmla="*/ 72 h 101"/>
                <a:gd name="T52" fmla="*/ 4 w 51"/>
                <a:gd name="T53" fmla="*/ 67 h 101"/>
                <a:gd name="T54" fmla="*/ 4 w 51"/>
                <a:gd name="T55" fmla="*/ 63 h 101"/>
                <a:gd name="T56" fmla="*/ 8 w 51"/>
                <a:gd name="T57" fmla="*/ 55 h 101"/>
                <a:gd name="T58" fmla="*/ 13 w 51"/>
                <a:gd name="T59" fmla="*/ 51 h 101"/>
                <a:gd name="T60" fmla="*/ 17 w 51"/>
                <a:gd name="T61" fmla="*/ 42 h 101"/>
                <a:gd name="T62" fmla="*/ 21 w 51"/>
                <a:gd name="T63" fmla="*/ 34 h 101"/>
                <a:gd name="T64" fmla="*/ 21 w 51"/>
                <a:gd name="T65" fmla="*/ 21 h 101"/>
                <a:gd name="T66" fmla="*/ 25 w 51"/>
                <a:gd name="T67" fmla="*/ 13 h 101"/>
                <a:gd name="T68" fmla="*/ 30 w 51"/>
                <a:gd name="T69" fmla="*/ 4 h 101"/>
                <a:gd name="T70" fmla="*/ 34 w 51"/>
                <a:gd name="T71" fmla="*/ 0 h 101"/>
                <a:gd name="T72" fmla="*/ 38 w 51"/>
                <a:gd name="T73" fmla="*/ 0 h 101"/>
                <a:gd name="T74" fmla="*/ 38 w 51"/>
                <a:gd name="T75" fmla="*/ 0 h 101"/>
                <a:gd name="T76" fmla="*/ 42 w 51"/>
                <a:gd name="T77" fmla="*/ 4 h 101"/>
                <a:gd name="T78" fmla="*/ 46 w 51"/>
                <a:gd name="T79" fmla="*/ 8 h 101"/>
                <a:gd name="T80" fmla="*/ 46 w 51"/>
                <a:gd name="T81" fmla="*/ 17 h 101"/>
                <a:gd name="T82" fmla="*/ 46 w 51"/>
                <a:gd name="T83" fmla="*/ 1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1" h="101">
                  <a:moveTo>
                    <a:pt x="46" y="17"/>
                  </a:moveTo>
                  <a:lnTo>
                    <a:pt x="51" y="25"/>
                  </a:lnTo>
                  <a:lnTo>
                    <a:pt x="51" y="29"/>
                  </a:lnTo>
                  <a:lnTo>
                    <a:pt x="51" y="38"/>
                  </a:lnTo>
                  <a:lnTo>
                    <a:pt x="51" y="42"/>
                  </a:lnTo>
                  <a:lnTo>
                    <a:pt x="51" y="46"/>
                  </a:lnTo>
                  <a:lnTo>
                    <a:pt x="51" y="51"/>
                  </a:lnTo>
                  <a:lnTo>
                    <a:pt x="51" y="59"/>
                  </a:lnTo>
                  <a:lnTo>
                    <a:pt x="46" y="67"/>
                  </a:lnTo>
                  <a:lnTo>
                    <a:pt x="42" y="76"/>
                  </a:lnTo>
                  <a:lnTo>
                    <a:pt x="38" y="80"/>
                  </a:lnTo>
                  <a:lnTo>
                    <a:pt x="38" y="89"/>
                  </a:lnTo>
                  <a:lnTo>
                    <a:pt x="34" y="93"/>
                  </a:lnTo>
                  <a:lnTo>
                    <a:pt x="30" y="97"/>
                  </a:lnTo>
                  <a:lnTo>
                    <a:pt x="25" y="101"/>
                  </a:lnTo>
                  <a:lnTo>
                    <a:pt x="21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3" y="97"/>
                  </a:lnTo>
                  <a:lnTo>
                    <a:pt x="8" y="93"/>
                  </a:lnTo>
                  <a:lnTo>
                    <a:pt x="8" y="89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55"/>
                  </a:lnTo>
                  <a:lnTo>
                    <a:pt x="13" y="51"/>
                  </a:lnTo>
                  <a:lnTo>
                    <a:pt x="17" y="42"/>
                  </a:lnTo>
                  <a:lnTo>
                    <a:pt x="21" y="34"/>
                  </a:lnTo>
                  <a:lnTo>
                    <a:pt x="21" y="21"/>
                  </a:lnTo>
                  <a:lnTo>
                    <a:pt x="25" y="13"/>
                  </a:lnTo>
                  <a:lnTo>
                    <a:pt x="30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6" y="8"/>
                  </a:lnTo>
                  <a:lnTo>
                    <a:pt x="46" y="17"/>
                  </a:lnTo>
                  <a:lnTo>
                    <a:pt x="46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50">
              <a:extLst>
                <a:ext uri="{FF2B5EF4-FFF2-40B4-BE49-F238E27FC236}">
                  <a16:creationId xmlns:a16="http://schemas.microsoft.com/office/drawing/2014/main" id="{931F756D-A814-4E8C-B5CB-A6B999919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078" y="18572455"/>
              <a:ext cx="1489284" cy="851261"/>
            </a:xfrm>
            <a:custGeom>
              <a:avLst/>
              <a:gdLst>
                <a:gd name="T0" fmla="*/ 34 w 223"/>
                <a:gd name="T1" fmla="*/ 89 h 131"/>
                <a:gd name="T2" fmla="*/ 21 w 223"/>
                <a:gd name="T3" fmla="*/ 72 h 131"/>
                <a:gd name="T4" fmla="*/ 13 w 223"/>
                <a:gd name="T5" fmla="*/ 51 h 131"/>
                <a:gd name="T6" fmla="*/ 0 w 223"/>
                <a:gd name="T7" fmla="*/ 21 h 131"/>
                <a:gd name="T8" fmla="*/ 0 w 223"/>
                <a:gd name="T9" fmla="*/ 9 h 131"/>
                <a:gd name="T10" fmla="*/ 4 w 223"/>
                <a:gd name="T11" fmla="*/ 0 h 131"/>
                <a:gd name="T12" fmla="*/ 9 w 223"/>
                <a:gd name="T13" fmla="*/ 4 h 131"/>
                <a:gd name="T14" fmla="*/ 17 w 223"/>
                <a:gd name="T15" fmla="*/ 13 h 131"/>
                <a:gd name="T16" fmla="*/ 21 w 223"/>
                <a:gd name="T17" fmla="*/ 25 h 131"/>
                <a:gd name="T18" fmla="*/ 38 w 223"/>
                <a:gd name="T19" fmla="*/ 47 h 131"/>
                <a:gd name="T20" fmla="*/ 55 w 223"/>
                <a:gd name="T21" fmla="*/ 63 h 131"/>
                <a:gd name="T22" fmla="*/ 72 w 223"/>
                <a:gd name="T23" fmla="*/ 80 h 131"/>
                <a:gd name="T24" fmla="*/ 89 w 223"/>
                <a:gd name="T25" fmla="*/ 89 h 131"/>
                <a:gd name="T26" fmla="*/ 110 w 223"/>
                <a:gd name="T27" fmla="*/ 93 h 131"/>
                <a:gd name="T28" fmla="*/ 139 w 223"/>
                <a:gd name="T29" fmla="*/ 97 h 131"/>
                <a:gd name="T30" fmla="*/ 156 w 223"/>
                <a:gd name="T31" fmla="*/ 93 h 131"/>
                <a:gd name="T32" fmla="*/ 164 w 223"/>
                <a:gd name="T33" fmla="*/ 93 h 131"/>
                <a:gd name="T34" fmla="*/ 164 w 223"/>
                <a:gd name="T35" fmla="*/ 89 h 131"/>
                <a:gd name="T36" fmla="*/ 160 w 223"/>
                <a:gd name="T37" fmla="*/ 72 h 131"/>
                <a:gd name="T38" fmla="*/ 148 w 223"/>
                <a:gd name="T39" fmla="*/ 42 h 131"/>
                <a:gd name="T40" fmla="*/ 143 w 223"/>
                <a:gd name="T41" fmla="*/ 25 h 131"/>
                <a:gd name="T42" fmla="*/ 148 w 223"/>
                <a:gd name="T43" fmla="*/ 25 h 131"/>
                <a:gd name="T44" fmla="*/ 164 w 223"/>
                <a:gd name="T45" fmla="*/ 42 h 131"/>
                <a:gd name="T46" fmla="*/ 186 w 223"/>
                <a:gd name="T47" fmla="*/ 63 h 131"/>
                <a:gd name="T48" fmla="*/ 207 w 223"/>
                <a:gd name="T49" fmla="*/ 80 h 131"/>
                <a:gd name="T50" fmla="*/ 215 w 223"/>
                <a:gd name="T51" fmla="*/ 89 h 131"/>
                <a:gd name="T52" fmla="*/ 223 w 223"/>
                <a:gd name="T53" fmla="*/ 97 h 131"/>
                <a:gd name="T54" fmla="*/ 223 w 223"/>
                <a:gd name="T55" fmla="*/ 106 h 131"/>
                <a:gd name="T56" fmla="*/ 215 w 223"/>
                <a:gd name="T57" fmla="*/ 114 h 131"/>
                <a:gd name="T58" fmla="*/ 202 w 223"/>
                <a:gd name="T59" fmla="*/ 118 h 131"/>
                <a:gd name="T60" fmla="*/ 181 w 223"/>
                <a:gd name="T61" fmla="*/ 127 h 131"/>
                <a:gd name="T62" fmla="*/ 156 w 223"/>
                <a:gd name="T63" fmla="*/ 131 h 131"/>
                <a:gd name="T64" fmla="*/ 122 w 223"/>
                <a:gd name="T65" fmla="*/ 131 h 131"/>
                <a:gd name="T66" fmla="*/ 89 w 223"/>
                <a:gd name="T67" fmla="*/ 122 h 131"/>
                <a:gd name="T68" fmla="*/ 68 w 223"/>
                <a:gd name="T69" fmla="*/ 114 h 131"/>
                <a:gd name="T70" fmla="*/ 51 w 223"/>
                <a:gd name="T71" fmla="*/ 106 h 131"/>
                <a:gd name="T72" fmla="*/ 42 w 223"/>
                <a:gd name="T73" fmla="*/ 9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3" h="131">
                  <a:moveTo>
                    <a:pt x="42" y="97"/>
                  </a:moveTo>
                  <a:lnTo>
                    <a:pt x="34" y="89"/>
                  </a:lnTo>
                  <a:lnTo>
                    <a:pt x="25" y="80"/>
                  </a:lnTo>
                  <a:lnTo>
                    <a:pt x="21" y="72"/>
                  </a:lnTo>
                  <a:lnTo>
                    <a:pt x="17" y="63"/>
                  </a:lnTo>
                  <a:lnTo>
                    <a:pt x="13" y="51"/>
                  </a:lnTo>
                  <a:lnTo>
                    <a:pt x="9" y="42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21" y="25"/>
                  </a:lnTo>
                  <a:lnTo>
                    <a:pt x="30" y="34"/>
                  </a:lnTo>
                  <a:lnTo>
                    <a:pt x="38" y="47"/>
                  </a:lnTo>
                  <a:lnTo>
                    <a:pt x="46" y="55"/>
                  </a:lnTo>
                  <a:lnTo>
                    <a:pt x="55" y="63"/>
                  </a:lnTo>
                  <a:lnTo>
                    <a:pt x="63" y="72"/>
                  </a:lnTo>
                  <a:lnTo>
                    <a:pt x="72" y="80"/>
                  </a:lnTo>
                  <a:lnTo>
                    <a:pt x="80" y="85"/>
                  </a:lnTo>
                  <a:lnTo>
                    <a:pt x="89" y="89"/>
                  </a:lnTo>
                  <a:lnTo>
                    <a:pt x="101" y="93"/>
                  </a:lnTo>
                  <a:lnTo>
                    <a:pt x="110" y="93"/>
                  </a:lnTo>
                  <a:lnTo>
                    <a:pt x="131" y="93"/>
                  </a:lnTo>
                  <a:lnTo>
                    <a:pt x="139" y="97"/>
                  </a:lnTo>
                  <a:lnTo>
                    <a:pt x="148" y="93"/>
                  </a:lnTo>
                  <a:lnTo>
                    <a:pt x="156" y="93"/>
                  </a:lnTo>
                  <a:lnTo>
                    <a:pt x="160" y="93"/>
                  </a:lnTo>
                  <a:lnTo>
                    <a:pt x="164" y="93"/>
                  </a:lnTo>
                  <a:lnTo>
                    <a:pt x="164" y="89"/>
                  </a:lnTo>
                  <a:lnTo>
                    <a:pt x="164" y="89"/>
                  </a:lnTo>
                  <a:lnTo>
                    <a:pt x="164" y="80"/>
                  </a:lnTo>
                  <a:lnTo>
                    <a:pt x="160" y="72"/>
                  </a:lnTo>
                  <a:lnTo>
                    <a:pt x="152" y="55"/>
                  </a:lnTo>
                  <a:lnTo>
                    <a:pt x="148" y="42"/>
                  </a:lnTo>
                  <a:lnTo>
                    <a:pt x="143" y="34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8" y="25"/>
                  </a:lnTo>
                  <a:lnTo>
                    <a:pt x="156" y="34"/>
                  </a:lnTo>
                  <a:lnTo>
                    <a:pt x="164" y="42"/>
                  </a:lnTo>
                  <a:lnTo>
                    <a:pt x="177" y="51"/>
                  </a:lnTo>
                  <a:lnTo>
                    <a:pt x="186" y="63"/>
                  </a:lnTo>
                  <a:lnTo>
                    <a:pt x="198" y="76"/>
                  </a:lnTo>
                  <a:lnTo>
                    <a:pt x="207" y="80"/>
                  </a:lnTo>
                  <a:lnTo>
                    <a:pt x="211" y="89"/>
                  </a:lnTo>
                  <a:lnTo>
                    <a:pt x="215" y="89"/>
                  </a:lnTo>
                  <a:lnTo>
                    <a:pt x="219" y="93"/>
                  </a:lnTo>
                  <a:lnTo>
                    <a:pt x="223" y="97"/>
                  </a:lnTo>
                  <a:lnTo>
                    <a:pt x="223" y="101"/>
                  </a:lnTo>
                  <a:lnTo>
                    <a:pt x="223" y="106"/>
                  </a:lnTo>
                  <a:lnTo>
                    <a:pt x="219" y="110"/>
                  </a:lnTo>
                  <a:lnTo>
                    <a:pt x="215" y="114"/>
                  </a:lnTo>
                  <a:lnTo>
                    <a:pt x="211" y="114"/>
                  </a:lnTo>
                  <a:lnTo>
                    <a:pt x="202" y="118"/>
                  </a:lnTo>
                  <a:lnTo>
                    <a:pt x="194" y="122"/>
                  </a:lnTo>
                  <a:lnTo>
                    <a:pt x="181" y="127"/>
                  </a:lnTo>
                  <a:lnTo>
                    <a:pt x="169" y="127"/>
                  </a:lnTo>
                  <a:lnTo>
                    <a:pt x="156" y="131"/>
                  </a:lnTo>
                  <a:lnTo>
                    <a:pt x="143" y="131"/>
                  </a:lnTo>
                  <a:lnTo>
                    <a:pt x="122" y="131"/>
                  </a:lnTo>
                  <a:lnTo>
                    <a:pt x="101" y="127"/>
                  </a:lnTo>
                  <a:lnTo>
                    <a:pt x="89" y="122"/>
                  </a:lnTo>
                  <a:lnTo>
                    <a:pt x="80" y="118"/>
                  </a:lnTo>
                  <a:lnTo>
                    <a:pt x="68" y="114"/>
                  </a:lnTo>
                  <a:lnTo>
                    <a:pt x="59" y="110"/>
                  </a:lnTo>
                  <a:lnTo>
                    <a:pt x="51" y="106"/>
                  </a:lnTo>
                  <a:lnTo>
                    <a:pt x="42" y="97"/>
                  </a:lnTo>
                  <a:lnTo>
                    <a:pt x="42" y="9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9832405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32ACE5DD-F24C-4C36-A92A-EDB02AAAA72A}"/>
              </a:ext>
            </a:extLst>
          </p:cNvPr>
          <p:cNvGrpSpPr/>
          <p:nvPr/>
        </p:nvGrpSpPr>
        <p:grpSpPr>
          <a:xfrm>
            <a:off x="3120518" y="2308066"/>
            <a:ext cx="2477682" cy="2241867"/>
            <a:chOff x="1875918" y="20274972"/>
            <a:chExt cx="2477682" cy="2241867"/>
          </a:xfrm>
        </p:grpSpPr>
        <p:sp>
          <p:nvSpPr>
            <p:cNvPr id="3" name="Freeform 251">
              <a:extLst>
                <a:ext uri="{FF2B5EF4-FFF2-40B4-BE49-F238E27FC236}">
                  <a16:creationId xmlns:a16="http://schemas.microsoft.com/office/drawing/2014/main" id="{35A4A472-D145-4A38-B445-F941CD6C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655" y="20274972"/>
              <a:ext cx="1576101" cy="409386"/>
            </a:xfrm>
            <a:custGeom>
              <a:avLst/>
              <a:gdLst>
                <a:gd name="T0" fmla="*/ 17 w 236"/>
                <a:gd name="T1" fmla="*/ 54 h 63"/>
                <a:gd name="T2" fmla="*/ 4 w 236"/>
                <a:gd name="T3" fmla="*/ 46 h 63"/>
                <a:gd name="T4" fmla="*/ 0 w 236"/>
                <a:gd name="T5" fmla="*/ 37 h 63"/>
                <a:gd name="T6" fmla="*/ 0 w 236"/>
                <a:gd name="T7" fmla="*/ 33 h 63"/>
                <a:gd name="T8" fmla="*/ 8 w 236"/>
                <a:gd name="T9" fmla="*/ 33 h 63"/>
                <a:gd name="T10" fmla="*/ 17 w 236"/>
                <a:gd name="T11" fmla="*/ 33 h 63"/>
                <a:gd name="T12" fmla="*/ 34 w 236"/>
                <a:gd name="T13" fmla="*/ 29 h 63"/>
                <a:gd name="T14" fmla="*/ 55 w 236"/>
                <a:gd name="T15" fmla="*/ 29 h 63"/>
                <a:gd name="T16" fmla="*/ 80 w 236"/>
                <a:gd name="T17" fmla="*/ 25 h 63"/>
                <a:gd name="T18" fmla="*/ 114 w 236"/>
                <a:gd name="T19" fmla="*/ 16 h 63"/>
                <a:gd name="T20" fmla="*/ 139 w 236"/>
                <a:gd name="T21" fmla="*/ 12 h 63"/>
                <a:gd name="T22" fmla="*/ 160 w 236"/>
                <a:gd name="T23" fmla="*/ 8 h 63"/>
                <a:gd name="T24" fmla="*/ 169 w 236"/>
                <a:gd name="T25" fmla="*/ 4 h 63"/>
                <a:gd name="T26" fmla="*/ 177 w 236"/>
                <a:gd name="T27" fmla="*/ 0 h 63"/>
                <a:gd name="T28" fmla="*/ 190 w 236"/>
                <a:gd name="T29" fmla="*/ 0 h 63"/>
                <a:gd name="T30" fmla="*/ 202 w 236"/>
                <a:gd name="T31" fmla="*/ 8 h 63"/>
                <a:gd name="T32" fmla="*/ 223 w 236"/>
                <a:gd name="T33" fmla="*/ 16 h 63"/>
                <a:gd name="T34" fmla="*/ 236 w 236"/>
                <a:gd name="T35" fmla="*/ 25 h 63"/>
                <a:gd name="T36" fmla="*/ 236 w 236"/>
                <a:gd name="T37" fmla="*/ 29 h 63"/>
                <a:gd name="T38" fmla="*/ 232 w 236"/>
                <a:gd name="T39" fmla="*/ 37 h 63"/>
                <a:gd name="T40" fmla="*/ 215 w 236"/>
                <a:gd name="T41" fmla="*/ 37 h 63"/>
                <a:gd name="T42" fmla="*/ 198 w 236"/>
                <a:gd name="T43" fmla="*/ 46 h 63"/>
                <a:gd name="T44" fmla="*/ 185 w 236"/>
                <a:gd name="T45" fmla="*/ 54 h 63"/>
                <a:gd name="T46" fmla="*/ 173 w 236"/>
                <a:gd name="T47" fmla="*/ 63 h 63"/>
                <a:gd name="T48" fmla="*/ 169 w 236"/>
                <a:gd name="T49" fmla="*/ 59 h 63"/>
                <a:gd name="T50" fmla="*/ 169 w 236"/>
                <a:gd name="T51" fmla="*/ 50 h 63"/>
                <a:gd name="T52" fmla="*/ 177 w 236"/>
                <a:gd name="T53" fmla="*/ 33 h 63"/>
                <a:gd name="T54" fmla="*/ 181 w 236"/>
                <a:gd name="T55" fmla="*/ 25 h 63"/>
                <a:gd name="T56" fmla="*/ 177 w 236"/>
                <a:gd name="T57" fmla="*/ 25 h 63"/>
                <a:gd name="T58" fmla="*/ 173 w 236"/>
                <a:gd name="T59" fmla="*/ 25 h 63"/>
                <a:gd name="T60" fmla="*/ 164 w 236"/>
                <a:gd name="T61" fmla="*/ 29 h 63"/>
                <a:gd name="T62" fmla="*/ 148 w 236"/>
                <a:gd name="T63" fmla="*/ 29 h 63"/>
                <a:gd name="T64" fmla="*/ 101 w 236"/>
                <a:gd name="T65" fmla="*/ 42 h 63"/>
                <a:gd name="T66" fmla="*/ 51 w 236"/>
                <a:gd name="T67" fmla="*/ 50 h 63"/>
                <a:gd name="T68" fmla="*/ 30 w 236"/>
                <a:gd name="T69" fmla="*/ 54 h 63"/>
                <a:gd name="T70" fmla="*/ 25 w 236"/>
                <a:gd name="T71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6" h="63">
                  <a:moveTo>
                    <a:pt x="25" y="59"/>
                  </a:moveTo>
                  <a:lnTo>
                    <a:pt x="17" y="54"/>
                  </a:lnTo>
                  <a:lnTo>
                    <a:pt x="8" y="50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8" y="33"/>
                  </a:lnTo>
                  <a:lnTo>
                    <a:pt x="13" y="33"/>
                  </a:lnTo>
                  <a:lnTo>
                    <a:pt x="17" y="33"/>
                  </a:lnTo>
                  <a:lnTo>
                    <a:pt x="25" y="33"/>
                  </a:lnTo>
                  <a:lnTo>
                    <a:pt x="34" y="29"/>
                  </a:lnTo>
                  <a:lnTo>
                    <a:pt x="42" y="29"/>
                  </a:lnTo>
                  <a:lnTo>
                    <a:pt x="55" y="29"/>
                  </a:lnTo>
                  <a:lnTo>
                    <a:pt x="67" y="25"/>
                  </a:lnTo>
                  <a:lnTo>
                    <a:pt x="80" y="25"/>
                  </a:lnTo>
                  <a:lnTo>
                    <a:pt x="97" y="21"/>
                  </a:lnTo>
                  <a:lnTo>
                    <a:pt x="114" y="16"/>
                  </a:lnTo>
                  <a:lnTo>
                    <a:pt x="126" y="16"/>
                  </a:lnTo>
                  <a:lnTo>
                    <a:pt x="139" y="12"/>
                  </a:lnTo>
                  <a:lnTo>
                    <a:pt x="152" y="12"/>
                  </a:lnTo>
                  <a:lnTo>
                    <a:pt x="160" y="8"/>
                  </a:lnTo>
                  <a:lnTo>
                    <a:pt x="164" y="8"/>
                  </a:lnTo>
                  <a:lnTo>
                    <a:pt x="169" y="4"/>
                  </a:lnTo>
                  <a:lnTo>
                    <a:pt x="173" y="4"/>
                  </a:lnTo>
                  <a:lnTo>
                    <a:pt x="177" y="0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94" y="4"/>
                  </a:lnTo>
                  <a:lnTo>
                    <a:pt x="202" y="8"/>
                  </a:lnTo>
                  <a:lnTo>
                    <a:pt x="215" y="12"/>
                  </a:lnTo>
                  <a:lnTo>
                    <a:pt x="223" y="16"/>
                  </a:lnTo>
                  <a:lnTo>
                    <a:pt x="232" y="21"/>
                  </a:lnTo>
                  <a:lnTo>
                    <a:pt x="236" y="25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33"/>
                  </a:lnTo>
                  <a:lnTo>
                    <a:pt x="232" y="37"/>
                  </a:lnTo>
                  <a:lnTo>
                    <a:pt x="223" y="37"/>
                  </a:lnTo>
                  <a:lnTo>
                    <a:pt x="215" y="37"/>
                  </a:lnTo>
                  <a:lnTo>
                    <a:pt x="207" y="42"/>
                  </a:lnTo>
                  <a:lnTo>
                    <a:pt x="198" y="46"/>
                  </a:lnTo>
                  <a:lnTo>
                    <a:pt x="194" y="50"/>
                  </a:lnTo>
                  <a:lnTo>
                    <a:pt x="185" y="54"/>
                  </a:lnTo>
                  <a:lnTo>
                    <a:pt x="177" y="59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69" y="59"/>
                  </a:lnTo>
                  <a:lnTo>
                    <a:pt x="169" y="54"/>
                  </a:lnTo>
                  <a:lnTo>
                    <a:pt x="169" y="50"/>
                  </a:lnTo>
                  <a:lnTo>
                    <a:pt x="173" y="42"/>
                  </a:lnTo>
                  <a:lnTo>
                    <a:pt x="177" y="33"/>
                  </a:lnTo>
                  <a:lnTo>
                    <a:pt x="177" y="29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3" y="25"/>
                  </a:lnTo>
                  <a:lnTo>
                    <a:pt x="169" y="29"/>
                  </a:lnTo>
                  <a:lnTo>
                    <a:pt x="164" y="29"/>
                  </a:lnTo>
                  <a:lnTo>
                    <a:pt x="156" y="29"/>
                  </a:lnTo>
                  <a:lnTo>
                    <a:pt x="148" y="29"/>
                  </a:lnTo>
                  <a:lnTo>
                    <a:pt x="139" y="33"/>
                  </a:lnTo>
                  <a:lnTo>
                    <a:pt x="101" y="42"/>
                  </a:lnTo>
                  <a:lnTo>
                    <a:pt x="67" y="46"/>
                  </a:lnTo>
                  <a:lnTo>
                    <a:pt x="51" y="50"/>
                  </a:lnTo>
                  <a:lnTo>
                    <a:pt x="42" y="54"/>
                  </a:lnTo>
                  <a:lnTo>
                    <a:pt x="30" y="54"/>
                  </a:lnTo>
                  <a:lnTo>
                    <a:pt x="25" y="59"/>
                  </a:lnTo>
                  <a:lnTo>
                    <a:pt x="25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52">
              <a:extLst>
                <a:ext uri="{FF2B5EF4-FFF2-40B4-BE49-F238E27FC236}">
                  <a16:creationId xmlns:a16="http://schemas.microsoft.com/office/drawing/2014/main" id="{6209D8A4-7C2A-4EBB-ACBF-85386E44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918" y="20684354"/>
              <a:ext cx="928299" cy="877253"/>
            </a:xfrm>
            <a:custGeom>
              <a:avLst/>
              <a:gdLst>
                <a:gd name="T0" fmla="*/ 118 w 139"/>
                <a:gd name="T1" fmla="*/ 55 h 135"/>
                <a:gd name="T2" fmla="*/ 101 w 139"/>
                <a:gd name="T3" fmla="*/ 76 h 135"/>
                <a:gd name="T4" fmla="*/ 80 w 139"/>
                <a:gd name="T5" fmla="*/ 97 h 135"/>
                <a:gd name="T6" fmla="*/ 71 w 139"/>
                <a:gd name="T7" fmla="*/ 105 h 135"/>
                <a:gd name="T8" fmla="*/ 59 w 139"/>
                <a:gd name="T9" fmla="*/ 114 h 135"/>
                <a:gd name="T10" fmla="*/ 46 w 139"/>
                <a:gd name="T11" fmla="*/ 118 h 135"/>
                <a:gd name="T12" fmla="*/ 34 w 139"/>
                <a:gd name="T13" fmla="*/ 126 h 135"/>
                <a:gd name="T14" fmla="*/ 21 w 139"/>
                <a:gd name="T15" fmla="*/ 130 h 135"/>
                <a:gd name="T16" fmla="*/ 8 w 139"/>
                <a:gd name="T17" fmla="*/ 135 h 135"/>
                <a:gd name="T18" fmla="*/ 4 w 139"/>
                <a:gd name="T19" fmla="*/ 135 h 135"/>
                <a:gd name="T20" fmla="*/ 0 w 139"/>
                <a:gd name="T21" fmla="*/ 135 h 135"/>
                <a:gd name="T22" fmla="*/ 0 w 139"/>
                <a:gd name="T23" fmla="*/ 130 h 135"/>
                <a:gd name="T24" fmla="*/ 4 w 139"/>
                <a:gd name="T25" fmla="*/ 122 h 135"/>
                <a:gd name="T26" fmla="*/ 12 w 139"/>
                <a:gd name="T27" fmla="*/ 118 h 135"/>
                <a:gd name="T28" fmla="*/ 17 w 139"/>
                <a:gd name="T29" fmla="*/ 114 h 135"/>
                <a:gd name="T30" fmla="*/ 25 w 139"/>
                <a:gd name="T31" fmla="*/ 105 h 135"/>
                <a:gd name="T32" fmla="*/ 38 w 139"/>
                <a:gd name="T33" fmla="*/ 97 h 135"/>
                <a:gd name="T34" fmla="*/ 50 w 139"/>
                <a:gd name="T35" fmla="*/ 88 h 135"/>
                <a:gd name="T36" fmla="*/ 63 w 139"/>
                <a:gd name="T37" fmla="*/ 80 h 135"/>
                <a:gd name="T38" fmla="*/ 71 w 139"/>
                <a:gd name="T39" fmla="*/ 67 h 135"/>
                <a:gd name="T40" fmla="*/ 76 w 139"/>
                <a:gd name="T41" fmla="*/ 63 h 135"/>
                <a:gd name="T42" fmla="*/ 84 w 139"/>
                <a:gd name="T43" fmla="*/ 55 h 135"/>
                <a:gd name="T44" fmla="*/ 97 w 139"/>
                <a:gd name="T45" fmla="*/ 38 h 135"/>
                <a:gd name="T46" fmla="*/ 101 w 139"/>
                <a:gd name="T47" fmla="*/ 29 h 135"/>
                <a:gd name="T48" fmla="*/ 101 w 139"/>
                <a:gd name="T49" fmla="*/ 21 h 135"/>
                <a:gd name="T50" fmla="*/ 101 w 139"/>
                <a:gd name="T51" fmla="*/ 17 h 135"/>
                <a:gd name="T52" fmla="*/ 101 w 139"/>
                <a:gd name="T53" fmla="*/ 12 h 135"/>
                <a:gd name="T54" fmla="*/ 101 w 139"/>
                <a:gd name="T55" fmla="*/ 8 h 135"/>
                <a:gd name="T56" fmla="*/ 101 w 139"/>
                <a:gd name="T57" fmla="*/ 4 h 135"/>
                <a:gd name="T58" fmla="*/ 101 w 139"/>
                <a:gd name="T59" fmla="*/ 4 h 135"/>
                <a:gd name="T60" fmla="*/ 105 w 139"/>
                <a:gd name="T61" fmla="*/ 0 h 135"/>
                <a:gd name="T62" fmla="*/ 109 w 139"/>
                <a:gd name="T63" fmla="*/ 0 h 135"/>
                <a:gd name="T64" fmla="*/ 114 w 139"/>
                <a:gd name="T65" fmla="*/ 4 h 135"/>
                <a:gd name="T66" fmla="*/ 122 w 139"/>
                <a:gd name="T67" fmla="*/ 4 h 135"/>
                <a:gd name="T68" fmla="*/ 126 w 139"/>
                <a:gd name="T69" fmla="*/ 8 h 135"/>
                <a:gd name="T70" fmla="*/ 130 w 139"/>
                <a:gd name="T71" fmla="*/ 12 h 135"/>
                <a:gd name="T72" fmla="*/ 135 w 139"/>
                <a:gd name="T73" fmla="*/ 17 h 135"/>
                <a:gd name="T74" fmla="*/ 139 w 139"/>
                <a:gd name="T75" fmla="*/ 21 h 135"/>
                <a:gd name="T76" fmla="*/ 139 w 139"/>
                <a:gd name="T77" fmla="*/ 25 h 135"/>
                <a:gd name="T78" fmla="*/ 135 w 139"/>
                <a:gd name="T79" fmla="*/ 29 h 135"/>
                <a:gd name="T80" fmla="*/ 130 w 139"/>
                <a:gd name="T81" fmla="*/ 38 h 135"/>
                <a:gd name="T82" fmla="*/ 126 w 139"/>
                <a:gd name="T83" fmla="*/ 46 h 135"/>
                <a:gd name="T84" fmla="*/ 118 w 139"/>
                <a:gd name="T85" fmla="*/ 55 h 135"/>
                <a:gd name="T86" fmla="*/ 118 w 139"/>
                <a:gd name="T87" fmla="*/ 5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" h="135">
                  <a:moveTo>
                    <a:pt x="118" y="55"/>
                  </a:moveTo>
                  <a:lnTo>
                    <a:pt x="101" y="76"/>
                  </a:lnTo>
                  <a:lnTo>
                    <a:pt x="80" y="97"/>
                  </a:lnTo>
                  <a:lnTo>
                    <a:pt x="71" y="105"/>
                  </a:lnTo>
                  <a:lnTo>
                    <a:pt x="59" y="114"/>
                  </a:lnTo>
                  <a:lnTo>
                    <a:pt x="46" y="118"/>
                  </a:lnTo>
                  <a:lnTo>
                    <a:pt x="34" y="126"/>
                  </a:lnTo>
                  <a:lnTo>
                    <a:pt x="21" y="130"/>
                  </a:lnTo>
                  <a:lnTo>
                    <a:pt x="8" y="135"/>
                  </a:lnTo>
                  <a:lnTo>
                    <a:pt x="4" y="135"/>
                  </a:lnTo>
                  <a:lnTo>
                    <a:pt x="0" y="135"/>
                  </a:lnTo>
                  <a:lnTo>
                    <a:pt x="0" y="130"/>
                  </a:lnTo>
                  <a:lnTo>
                    <a:pt x="4" y="122"/>
                  </a:lnTo>
                  <a:lnTo>
                    <a:pt x="12" y="118"/>
                  </a:lnTo>
                  <a:lnTo>
                    <a:pt x="17" y="114"/>
                  </a:lnTo>
                  <a:lnTo>
                    <a:pt x="25" y="105"/>
                  </a:lnTo>
                  <a:lnTo>
                    <a:pt x="38" y="97"/>
                  </a:lnTo>
                  <a:lnTo>
                    <a:pt x="50" y="88"/>
                  </a:lnTo>
                  <a:lnTo>
                    <a:pt x="63" y="80"/>
                  </a:lnTo>
                  <a:lnTo>
                    <a:pt x="71" y="67"/>
                  </a:lnTo>
                  <a:lnTo>
                    <a:pt x="76" y="63"/>
                  </a:lnTo>
                  <a:lnTo>
                    <a:pt x="84" y="55"/>
                  </a:lnTo>
                  <a:lnTo>
                    <a:pt x="97" y="38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1" y="12"/>
                  </a:lnTo>
                  <a:lnTo>
                    <a:pt x="101" y="8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4" y="4"/>
                  </a:lnTo>
                  <a:lnTo>
                    <a:pt x="122" y="4"/>
                  </a:lnTo>
                  <a:lnTo>
                    <a:pt x="126" y="8"/>
                  </a:lnTo>
                  <a:lnTo>
                    <a:pt x="130" y="12"/>
                  </a:lnTo>
                  <a:lnTo>
                    <a:pt x="135" y="17"/>
                  </a:lnTo>
                  <a:lnTo>
                    <a:pt x="139" y="21"/>
                  </a:lnTo>
                  <a:lnTo>
                    <a:pt x="139" y="25"/>
                  </a:lnTo>
                  <a:lnTo>
                    <a:pt x="135" y="29"/>
                  </a:lnTo>
                  <a:lnTo>
                    <a:pt x="130" y="38"/>
                  </a:lnTo>
                  <a:lnTo>
                    <a:pt x="126" y="46"/>
                  </a:lnTo>
                  <a:lnTo>
                    <a:pt x="118" y="55"/>
                  </a:lnTo>
                  <a:lnTo>
                    <a:pt x="118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53">
              <a:extLst>
                <a:ext uri="{FF2B5EF4-FFF2-40B4-BE49-F238E27FC236}">
                  <a16:creationId xmlns:a16="http://schemas.microsoft.com/office/drawing/2014/main" id="{39B22091-EE94-4CA9-BAF9-0D9CD9117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434" y="20931284"/>
              <a:ext cx="1803166" cy="545845"/>
            </a:xfrm>
            <a:custGeom>
              <a:avLst/>
              <a:gdLst>
                <a:gd name="T0" fmla="*/ 240 w 270"/>
                <a:gd name="T1" fmla="*/ 50 h 84"/>
                <a:gd name="T2" fmla="*/ 253 w 270"/>
                <a:gd name="T3" fmla="*/ 50 h 84"/>
                <a:gd name="T4" fmla="*/ 261 w 270"/>
                <a:gd name="T5" fmla="*/ 50 h 84"/>
                <a:gd name="T6" fmla="*/ 265 w 270"/>
                <a:gd name="T7" fmla="*/ 54 h 84"/>
                <a:gd name="T8" fmla="*/ 270 w 270"/>
                <a:gd name="T9" fmla="*/ 59 h 84"/>
                <a:gd name="T10" fmla="*/ 270 w 270"/>
                <a:gd name="T11" fmla="*/ 59 h 84"/>
                <a:gd name="T12" fmla="*/ 265 w 270"/>
                <a:gd name="T13" fmla="*/ 63 h 84"/>
                <a:gd name="T14" fmla="*/ 261 w 270"/>
                <a:gd name="T15" fmla="*/ 67 h 84"/>
                <a:gd name="T16" fmla="*/ 253 w 270"/>
                <a:gd name="T17" fmla="*/ 71 h 84"/>
                <a:gd name="T18" fmla="*/ 236 w 270"/>
                <a:gd name="T19" fmla="*/ 80 h 84"/>
                <a:gd name="T20" fmla="*/ 232 w 270"/>
                <a:gd name="T21" fmla="*/ 80 h 84"/>
                <a:gd name="T22" fmla="*/ 223 w 270"/>
                <a:gd name="T23" fmla="*/ 84 h 84"/>
                <a:gd name="T24" fmla="*/ 206 w 270"/>
                <a:gd name="T25" fmla="*/ 84 h 84"/>
                <a:gd name="T26" fmla="*/ 198 w 270"/>
                <a:gd name="T27" fmla="*/ 84 h 84"/>
                <a:gd name="T28" fmla="*/ 194 w 270"/>
                <a:gd name="T29" fmla="*/ 84 h 84"/>
                <a:gd name="T30" fmla="*/ 190 w 270"/>
                <a:gd name="T31" fmla="*/ 84 h 84"/>
                <a:gd name="T32" fmla="*/ 185 w 270"/>
                <a:gd name="T33" fmla="*/ 84 h 84"/>
                <a:gd name="T34" fmla="*/ 181 w 270"/>
                <a:gd name="T35" fmla="*/ 80 h 84"/>
                <a:gd name="T36" fmla="*/ 173 w 270"/>
                <a:gd name="T37" fmla="*/ 80 h 84"/>
                <a:gd name="T38" fmla="*/ 164 w 270"/>
                <a:gd name="T39" fmla="*/ 76 h 84"/>
                <a:gd name="T40" fmla="*/ 152 w 270"/>
                <a:gd name="T41" fmla="*/ 71 h 84"/>
                <a:gd name="T42" fmla="*/ 143 w 270"/>
                <a:gd name="T43" fmla="*/ 67 h 84"/>
                <a:gd name="T44" fmla="*/ 131 w 270"/>
                <a:gd name="T45" fmla="*/ 63 h 84"/>
                <a:gd name="T46" fmla="*/ 114 w 270"/>
                <a:gd name="T47" fmla="*/ 59 h 84"/>
                <a:gd name="T48" fmla="*/ 97 w 270"/>
                <a:gd name="T49" fmla="*/ 50 h 84"/>
                <a:gd name="T50" fmla="*/ 80 w 270"/>
                <a:gd name="T51" fmla="*/ 46 h 84"/>
                <a:gd name="T52" fmla="*/ 63 w 270"/>
                <a:gd name="T53" fmla="*/ 38 h 84"/>
                <a:gd name="T54" fmla="*/ 42 w 270"/>
                <a:gd name="T55" fmla="*/ 29 h 84"/>
                <a:gd name="T56" fmla="*/ 21 w 270"/>
                <a:gd name="T57" fmla="*/ 21 h 84"/>
                <a:gd name="T58" fmla="*/ 0 w 270"/>
                <a:gd name="T59" fmla="*/ 12 h 84"/>
                <a:gd name="T60" fmla="*/ 13 w 270"/>
                <a:gd name="T61" fmla="*/ 0 h 84"/>
                <a:gd name="T62" fmla="*/ 42 w 270"/>
                <a:gd name="T63" fmla="*/ 8 h 84"/>
                <a:gd name="T64" fmla="*/ 67 w 270"/>
                <a:gd name="T65" fmla="*/ 17 h 84"/>
                <a:gd name="T66" fmla="*/ 93 w 270"/>
                <a:gd name="T67" fmla="*/ 25 h 84"/>
                <a:gd name="T68" fmla="*/ 114 w 270"/>
                <a:gd name="T69" fmla="*/ 29 h 84"/>
                <a:gd name="T70" fmla="*/ 135 w 270"/>
                <a:gd name="T71" fmla="*/ 33 h 84"/>
                <a:gd name="T72" fmla="*/ 152 w 270"/>
                <a:gd name="T73" fmla="*/ 38 h 84"/>
                <a:gd name="T74" fmla="*/ 164 w 270"/>
                <a:gd name="T75" fmla="*/ 42 h 84"/>
                <a:gd name="T76" fmla="*/ 177 w 270"/>
                <a:gd name="T77" fmla="*/ 46 h 84"/>
                <a:gd name="T78" fmla="*/ 194 w 270"/>
                <a:gd name="T79" fmla="*/ 46 h 84"/>
                <a:gd name="T80" fmla="*/ 211 w 270"/>
                <a:gd name="T81" fmla="*/ 50 h 84"/>
                <a:gd name="T82" fmla="*/ 228 w 270"/>
                <a:gd name="T83" fmla="*/ 50 h 84"/>
                <a:gd name="T84" fmla="*/ 240 w 270"/>
                <a:gd name="T85" fmla="*/ 50 h 84"/>
                <a:gd name="T86" fmla="*/ 240 w 270"/>
                <a:gd name="T87" fmla="*/ 5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240" y="50"/>
                  </a:moveTo>
                  <a:lnTo>
                    <a:pt x="253" y="50"/>
                  </a:lnTo>
                  <a:lnTo>
                    <a:pt x="261" y="50"/>
                  </a:lnTo>
                  <a:lnTo>
                    <a:pt x="265" y="54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65" y="63"/>
                  </a:lnTo>
                  <a:lnTo>
                    <a:pt x="261" y="67"/>
                  </a:lnTo>
                  <a:lnTo>
                    <a:pt x="253" y="71"/>
                  </a:lnTo>
                  <a:lnTo>
                    <a:pt x="236" y="80"/>
                  </a:lnTo>
                  <a:lnTo>
                    <a:pt x="232" y="80"/>
                  </a:lnTo>
                  <a:lnTo>
                    <a:pt x="223" y="84"/>
                  </a:lnTo>
                  <a:lnTo>
                    <a:pt x="206" y="84"/>
                  </a:lnTo>
                  <a:lnTo>
                    <a:pt x="198" y="84"/>
                  </a:lnTo>
                  <a:lnTo>
                    <a:pt x="194" y="84"/>
                  </a:lnTo>
                  <a:lnTo>
                    <a:pt x="190" y="84"/>
                  </a:lnTo>
                  <a:lnTo>
                    <a:pt x="185" y="84"/>
                  </a:lnTo>
                  <a:lnTo>
                    <a:pt x="181" y="80"/>
                  </a:lnTo>
                  <a:lnTo>
                    <a:pt x="173" y="80"/>
                  </a:lnTo>
                  <a:lnTo>
                    <a:pt x="164" y="76"/>
                  </a:lnTo>
                  <a:lnTo>
                    <a:pt x="152" y="71"/>
                  </a:lnTo>
                  <a:lnTo>
                    <a:pt x="143" y="67"/>
                  </a:lnTo>
                  <a:lnTo>
                    <a:pt x="131" y="63"/>
                  </a:lnTo>
                  <a:lnTo>
                    <a:pt x="114" y="59"/>
                  </a:lnTo>
                  <a:lnTo>
                    <a:pt x="97" y="50"/>
                  </a:lnTo>
                  <a:lnTo>
                    <a:pt x="80" y="46"/>
                  </a:lnTo>
                  <a:lnTo>
                    <a:pt x="63" y="38"/>
                  </a:lnTo>
                  <a:lnTo>
                    <a:pt x="42" y="29"/>
                  </a:lnTo>
                  <a:lnTo>
                    <a:pt x="21" y="21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42" y="8"/>
                  </a:lnTo>
                  <a:lnTo>
                    <a:pt x="67" y="17"/>
                  </a:lnTo>
                  <a:lnTo>
                    <a:pt x="93" y="25"/>
                  </a:lnTo>
                  <a:lnTo>
                    <a:pt x="114" y="29"/>
                  </a:lnTo>
                  <a:lnTo>
                    <a:pt x="135" y="33"/>
                  </a:lnTo>
                  <a:lnTo>
                    <a:pt x="152" y="38"/>
                  </a:lnTo>
                  <a:lnTo>
                    <a:pt x="164" y="42"/>
                  </a:lnTo>
                  <a:lnTo>
                    <a:pt x="177" y="46"/>
                  </a:lnTo>
                  <a:lnTo>
                    <a:pt x="194" y="46"/>
                  </a:lnTo>
                  <a:lnTo>
                    <a:pt x="211" y="50"/>
                  </a:lnTo>
                  <a:lnTo>
                    <a:pt x="228" y="50"/>
                  </a:lnTo>
                  <a:lnTo>
                    <a:pt x="240" y="50"/>
                  </a:lnTo>
                  <a:lnTo>
                    <a:pt x="240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54">
              <a:extLst>
                <a:ext uri="{FF2B5EF4-FFF2-40B4-BE49-F238E27FC236}">
                  <a16:creationId xmlns:a16="http://schemas.microsoft.com/office/drawing/2014/main" id="{92AEDB82-2A0B-4A63-A4FA-2438A826A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461" y="20515402"/>
              <a:ext cx="166962" cy="578338"/>
            </a:xfrm>
            <a:custGeom>
              <a:avLst/>
              <a:gdLst>
                <a:gd name="T0" fmla="*/ 8 w 25"/>
                <a:gd name="T1" fmla="*/ 5 h 89"/>
                <a:gd name="T2" fmla="*/ 4 w 25"/>
                <a:gd name="T3" fmla="*/ 5 h 89"/>
                <a:gd name="T4" fmla="*/ 0 w 25"/>
                <a:gd name="T5" fmla="*/ 0 h 89"/>
                <a:gd name="T6" fmla="*/ 0 w 25"/>
                <a:gd name="T7" fmla="*/ 0 h 89"/>
                <a:gd name="T8" fmla="*/ 4 w 25"/>
                <a:gd name="T9" fmla="*/ 0 h 89"/>
                <a:gd name="T10" fmla="*/ 4 w 25"/>
                <a:gd name="T11" fmla="*/ 0 h 89"/>
                <a:gd name="T12" fmla="*/ 8 w 25"/>
                <a:gd name="T13" fmla="*/ 0 h 89"/>
                <a:gd name="T14" fmla="*/ 13 w 25"/>
                <a:gd name="T15" fmla="*/ 5 h 89"/>
                <a:gd name="T16" fmla="*/ 17 w 25"/>
                <a:gd name="T17" fmla="*/ 5 h 89"/>
                <a:gd name="T18" fmla="*/ 21 w 25"/>
                <a:gd name="T19" fmla="*/ 9 h 89"/>
                <a:gd name="T20" fmla="*/ 25 w 25"/>
                <a:gd name="T21" fmla="*/ 9 h 89"/>
                <a:gd name="T22" fmla="*/ 25 w 25"/>
                <a:gd name="T23" fmla="*/ 13 h 89"/>
                <a:gd name="T24" fmla="*/ 25 w 25"/>
                <a:gd name="T25" fmla="*/ 17 h 89"/>
                <a:gd name="T26" fmla="*/ 21 w 25"/>
                <a:gd name="T27" fmla="*/ 26 h 89"/>
                <a:gd name="T28" fmla="*/ 21 w 25"/>
                <a:gd name="T29" fmla="*/ 30 h 89"/>
                <a:gd name="T30" fmla="*/ 21 w 25"/>
                <a:gd name="T31" fmla="*/ 34 h 89"/>
                <a:gd name="T32" fmla="*/ 21 w 25"/>
                <a:gd name="T33" fmla="*/ 38 h 89"/>
                <a:gd name="T34" fmla="*/ 21 w 25"/>
                <a:gd name="T35" fmla="*/ 47 h 89"/>
                <a:gd name="T36" fmla="*/ 21 w 25"/>
                <a:gd name="T37" fmla="*/ 55 h 89"/>
                <a:gd name="T38" fmla="*/ 21 w 25"/>
                <a:gd name="T39" fmla="*/ 64 h 89"/>
                <a:gd name="T40" fmla="*/ 17 w 25"/>
                <a:gd name="T41" fmla="*/ 76 h 89"/>
                <a:gd name="T42" fmla="*/ 17 w 25"/>
                <a:gd name="T43" fmla="*/ 89 h 89"/>
                <a:gd name="T44" fmla="*/ 13 w 25"/>
                <a:gd name="T45" fmla="*/ 89 h 89"/>
                <a:gd name="T46" fmla="*/ 13 w 25"/>
                <a:gd name="T47" fmla="*/ 72 h 89"/>
                <a:gd name="T48" fmla="*/ 13 w 25"/>
                <a:gd name="T49" fmla="*/ 55 h 89"/>
                <a:gd name="T50" fmla="*/ 8 w 25"/>
                <a:gd name="T51" fmla="*/ 43 h 89"/>
                <a:gd name="T52" fmla="*/ 8 w 25"/>
                <a:gd name="T53" fmla="*/ 30 h 89"/>
                <a:gd name="T54" fmla="*/ 8 w 25"/>
                <a:gd name="T55" fmla="*/ 22 h 89"/>
                <a:gd name="T56" fmla="*/ 8 w 25"/>
                <a:gd name="T57" fmla="*/ 13 h 89"/>
                <a:gd name="T58" fmla="*/ 8 w 25"/>
                <a:gd name="T59" fmla="*/ 9 h 89"/>
                <a:gd name="T60" fmla="*/ 8 w 25"/>
                <a:gd name="T61" fmla="*/ 5 h 89"/>
                <a:gd name="T62" fmla="*/ 8 w 25"/>
                <a:gd name="T63" fmla="*/ 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89">
                  <a:moveTo>
                    <a:pt x="8" y="5"/>
                  </a:moveTo>
                  <a:lnTo>
                    <a:pt x="4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21" y="9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1" y="26"/>
                  </a:lnTo>
                  <a:lnTo>
                    <a:pt x="21" y="30"/>
                  </a:lnTo>
                  <a:lnTo>
                    <a:pt x="21" y="34"/>
                  </a:lnTo>
                  <a:lnTo>
                    <a:pt x="21" y="38"/>
                  </a:lnTo>
                  <a:lnTo>
                    <a:pt x="21" y="47"/>
                  </a:lnTo>
                  <a:lnTo>
                    <a:pt x="21" y="55"/>
                  </a:lnTo>
                  <a:lnTo>
                    <a:pt x="21" y="64"/>
                  </a:lnTo>
                  <a:lnTo>
                    <a:pt x="17" y="76"/>
                  </a:lnTo>
                  <a:lnTo>
                    <a:pt x="17" y="89"/>
                  </a:lnTo>
                  <a:lnTo>
                    <a:pt x="13" y="89"/>
                  </a:lnTo>
                  <a:lnTo>
                    <a:pt x="13" y="72"/>
                  </a:lnTo>
                  <a:lnTo>
                    <a:pt x="13" y="55"/>
                  </a:lnTo>
                  <a:lnTo>
                    <a:pt x="8" y="43"/>
                  </a:lnTo>
                  <a:lnTo>
                    <a:pt x="8" y="30"/>
                  </a:lnTo>
                  <a:lnTo>
                    <a:pt x="8" y="22"/>
                  </a:lnTo>
                  <a:lnTo>
                    <a:pt x="8" y="13"/>
                  </a:lnTo>
                  <a:lnTo>
                    <a:pt x="8" y="9"/>
                  </a:lnTo>
                  <a:lnTo>
                    <a:pt x="8" y="5"/>
                  </a:lnTo>
                  <a:lnTo>
                    <a:pt x="8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55">
              <a:extLst>
                <a:ext uri="{FF2B5EF4-FFF2-40B4-BE49-F238E27FC236}">
                  <a16:creationId xmlns:a16="http://schemas.microsoft.com/office/drawing/2014/main" id="{69F2AE0B-19E1-4551-B9D2-3F48F7B62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278" y="20710347"/>
              <a:ext cx="587699" cy="220937"/>
            </a:xfrm>
            <a:custGeom>
              <a:avLst/>
              <a:gdLst>
                <a:gd name="T0" fmla="*/ 42 w 88"/>
                <a:gd name="T1" fmla="*/ 8 h 34"/>
                <a:gd name="T2" fmla="*/ 54 w 88"/>
                <a:gd name="T3" fmla="*/ 4 h 34"/>
                <a:gd name="T4" fmla="*/ 67 w 88"/>
                <a:gd name="T5" fmla="*/ 0 h 34"/>
                <a:gd name="T6" fmla="*/ 71 w 88"/>
                <a:gd name="T7" fmla="*/ 4 h 34"/>
                <a:gd name="T8" fmla="*/ 75 w 88"/>
                <a:gd name="T9" fmla="*/ 4 h 34"/>
                <a:gd name="T10" fmla="*/ 84 w 88"/>
                <a:gd name="T11" fmla="*/ 8 h 34"/>
                <a:gd name="T12" fmla="*/ 88 w 88"/>
                <a:gd name="T13" fmla="*/ 13 h 34"/>
                <a:gd name="T14" fmla="*/ 88 w 88"/>
                <a:gd name="T15" fmla="*/ 17 h 34"/>
                <a:gd name="T16" fmla="*/ 88 w 88"/>
                <a:gd name="T17" fmla="*/ 21 h 34"/>
                <a:gd name="T18" fmla="*/ 84 w 88"/>
                <a:gd name="T19" fmla="*/ 21 h 34"/>
                <a:gd name="T20" fmla="*/ 80 w 88"/>
                <a:gd name="T21" fmla="*/ 21 h 34"/>
                <a:gd name="T22" fmla="*/ 71 w 88"/>
                <a:gd name="T23" fmla="*/ 25 h 34"/>
                <a:gd name="T24" fmla="*/ 63 w 88"/>
                <a:gd name="T25" fmla="*/ 25 h 34"/>
                <a:gd name="T26" fmla="*/ 50 w 88"/>
                <a:gd name="T27" fmla="*/ 29 h 34"/>
                <a:gd name="T28" fmla="*/ 25 w 88"/>
                <a:gd name="T29" fmla="*/ 29 h 34"/>
                <a:gd name="T30" fmla="*/ 0 w 88"/>
                <a:gd name="T31" fmla="*/ 34 h 34"/>
                <a:gd name="T32" fmla="*/ 0 w 88"/>
                <a:gd name="T33" fmla="*/ 13 h 34"/>
                <a:gd name="T34" fmla="*/ 12 w 88"/>
                <a:gd name="T35" fmla="*/ 13 h 34"/>
                <a:gd name="T36" fmla="*/ 21 w 88"/>
                <a:gd name="T37" fmla="*/ 13 h 34"/>
                <a:gd name="T38" fmla="*/ 33 w 88"/>
                <a:gd name="T39" fmla="*/ 8 h 34"/>
                <a:gd name="T40" fmla="*/ 42 w 88"/>
                <a:gd name="T41" fmla="*/ 8 h 34"/>
                <a:gd name="T42" fmla="*/ 42 w 88"/>
                <a:gd name="T43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34">
                  <a:moveTo>
                    <a:pt x="42" y="8"/>
                  </a:moveTo>
                  <a:lnTo>
                    <a:pt x="54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84" y="8"/>
                  </a:lnTo>
                  <a:lnTo>
                    <a:pt x="88" y="13"/>
                  </a:lnTo>
                  <a:lnTo>
                    <a:pt x="88" y="17"/>
                  </a:lnTo>
                  <a:lnTo>
                    <a:pt x="88" y="21"/>
                  </a:lnTo>
                  <a:lnTo>
                    <a:pt x="84" y="21"/>
                  </a:lnTo>
                  <a:lnTo>
                    <a:pt x="80" y="21"/>
                  </a:lnTo>
                  <a:lnTo>
                    <a:pt x="71" y="25"/>
                  </a:lnTo>
                  <a:lnTo>
                    <a:pt x="63" y="25"/>
                  </a:lnTo>
                  <a:lnTo>
                    <a:pt x="50" y="29"/>
                  </a:lnTo>
                  <a:lnTo>
                    <a:pt x="25" y="29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33" y="8"/>
                  </a:lnTo>
                  <a:lnTo>
                    <a:pt x="42" y="8"/>
                  </a:lnTo>
                  <a:lnTo>
                    <a:pt x="42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56">
              <a:extLst>
                <a:ext uri="{FF2B5EF4-FFF2-40B4-BE49-F238E27FC236}">
                  <a16:creationId xmlns:a16="http://schemas.microsoft.com/office/drawing/2014/main" id="{D0502F35-3176-4FAD-8A8C-5D1B603F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190" y="21477129"/>
              <a:ext cx="333920" cy="545845"/>
            </a:xfrm>
            <a:custGeom>
              <a:avLst/>
              <a:gdLst>
                <a:gd name="T0" fmla="*/ 34 w 50"/>
                <a:gd name="T1" fmla="*/ 8 h 84"/>
                <a:gd name="T2" fmla="*/ 38 w 50"/>
                <a:gd name="T3" fmla="*/ 21 h 84"/>
                <a:gd name="T4" fmla="*/ 42 w 50"/>
                <a:gd name="T5" fmla="*/ 34 h 84"/>
                <a:gd name="T6" fmla="*/ 42 w 50"/>
                <a:gd name="T7" fmla="*/ 46 h 84"/>
                <a:gd name="T8" fmla="*/ 46 w 50"/>
                <a:gd name="T9" fmla="*/ 55 h 84"/>
                <a:gd name="T10" fmla="*/ 46 w 50"/>
                <a:gd name="T11" fmla="*/ 63 h 84"/>
                <a:gd name="T12" fmla="*/ 46 w 50"/>
                <a:gd name="T13" fmla="*/ 67 h 84"/>
                <a:gd name="T14" fmla="*/ 50 w 50"/>
                <a:gd name="T15" fmla="*/ 72 h 84"/>
                <a:gd name="T16" fmla="*/ 50 w 50"/>
                <a:gd name="T17" fmla="*/ 76 h 84"/>
                <a:gd name="T18" fmla="*/ 46 w 50"/>
                <a:gd name="T19" fmla="*/ 80 h 84"/>
                <a:gd name="T20" fmla="*/ 38 w 50"/>
                <a:gd name="T21" fmla="*/ 84 h 84"/>
                <a:gd name="T22" fmla="*/ 34 w 50"/>
                <a:gd name="T23" fmla="*/ 84 h 84"/>
                <a:gd name="T24" fmla="*/ 34 w 50"/>
                <a:gd name="T25" fmla="*/ 80 h 84"/>
                <a:gd name="T26" fmla="*/ 29 w 50"/>
                <a:gd name="T27" fmla="*/ 80 h 84"/>
                <a:gd name="T28" fmla="*/ 29 w 50"/>
                <a:gd name="T29" fmla="*/ 76 h 84"/>
                <a:gd name="T30" fmla="*/ 25 w 50"/>
                <a:gd name="T31" fmla="*/ 72 h 84"/>
                <a:gd name="T32" fmla="*/ 25 w 50"/>
                <a:gd name="T33" fmla="*/ 63 h 84"/>
                <a:gd name="T34" fmla="*/ 21 w 50"/>
                <a:gd name="T35" fmla="*/ 55 h 84"/>
                <a:gd name="T36" fmla="*/ 17 w 50"/>
                <a:gd name="T37" fmla="*/ 42 h 84"/>
                <a:gd name="T38" fmla="*/ 13 w 50"/>
                <a:gd name="T39" fmla="*/ 29 h 84"/>
                <a:gd name="T40" fmla="*/ 8 w 50"/>
                <a:gd name="T41" fmla="*/ 25 h 84"/>
                <a:gd name="T42" fmla="*/ 8 w 50"/>
                <a:gd name="T43" fmla="*/ 21 h 84"/>
                <a:gd name="T44" fmla="*/ 4 w 50"/>
                <a:gd name="T45" fmla="*/ 21 h 84"/>
                <a:gd name="T46" fmla="*/ 0 w 50"/>
                <a:gd name="T47" fmla="*/ 17 h 84"/>
                <a:gd name="T48" fmla="*/ 0 w 50"/>
                <a:gd name="T49" fmla="*/ 13 h 84"/>
                <a:gd name="T50" fmla="*/ 0 w 50"/>
                <a:gd name="T51" fmla="*/ 8 h 84"/>
                <a:gd name="T52" fmla="*/ 0 w 50"/>
                <a:gd name="T53" fmla="*/ 4 h 84"/>
                <a:gd name="T54" fmla="*/ 4 w 50"/>
                <a:gd name="T55" fmla="*/ 0 h 84"/>
                <a:gd name="T56" fmla="*/ 4 w 50"/>
                <a:gd name="T57" fmla="*/ 0 h 84"/>
                <a:gd name="T58" fmla="*/ 8 w 50"/>
                <a:gd name="T59" fmla="*/ 0 h 84"/>
                <a:gd name="T60" fmla="*/ 17 w 50"/>
                <a:gd name="T61" fmla="*/ 0 h 84"/>
                <a:gd name="T62" fmla="*/ 25 w 50"/>
                <a:gd name="T63" fmla="*/ 4 h 84"/>
                <a:gd name="T64" fmla="*/ 34 w 50"/>
                <a:gd name="T65" fmla="*/ 8 h 84"/>
                <a:gd name="T66" fmla="*/ 34 w 50"/>
                <a:gd name="T67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84">
                  <a:moveTo>
                    <a:pt x="34" y="8"/>
                  </a:moveTo>
                  <a:lnTo>
                    <a:pt x="38" y="21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46" y="55"/>
                  </a:lnTo>
                  <a:lnTo>
                    <a:pt x="46" y="63"/>
                  </a:lnTo>
                  <a:lnTo>
                    <a:pt x="46" y="67"/>
                  </a:lnTo>
                  <a:lnTo>
                    <a:pt x="50" y="72"/>
                  </a:lnTo>
                  <a:lnTo>
                    <a:pt x="50" y="76"/>
                  </a:lnTo>
                  <a:lnTo>
                    <a:pt x="46" y="80"/>
                  </a:lnTo>
                  <a:lnTo>
                    <a:pt x="38" y="84"/>
                  </a:lnTo>
                  <a:lnTo>
                    <a:pt x="34" y="84"/>
                  </a:lnTo>
                  <a:lnTo>
                    <a:pt x="34" y="80"/>
                  </a:lnTo>
                  <a:lnTo>
                    <a:pt x="29" y="80"/>
                  </a:lnTo>
                  <a:lnTo>
                    <a:pt x="29" y="76"/>
                  </a:lnTo>
                  <a:lnTo>
                    <a:pt x="25" y="72"/>
                  </a:lnTo>
                  <a:lnTo>
                    <a:pt x="25" y="63"/>
                  </a:lnTo>
                  <a:lnTo>
                    <a:pt x="21" y="55"/>
                  </a:lnTo>
                  <a:lnTo>
                    <a:pt x="17" y="42"/>
                  </a:lnTo>
                  <a:lnTo>
                    <a:pt x="13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34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57">
              <a:extLst>
                <a:ext uri="{FF2B5EF4-FFF2-40B4-BE49-F238E27FC236}">
                  <a16:creationId xmlns:a16="http://schemas.microsoft.com/office/drawing/2014/main" id="{52F65964-A46C-435A-B902-8F4B4BC30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434" y="21366663"/>
              <a:ext cx="1095257" cy="467867"/>
            </a:xfrm>
            <a:custGeom>
              <a:avLst/>
              <a:gdLst>
                <a:gd name="T0" fmla="*/ 0 w 164"/>
                <a:gd name="T1" fmla="*/ 25 h 72"/>
                <a:gd name="T2" fmla="*/ 13 w 164"/>
                <a:gd name="T3" fmla="*/ 25 h 72"/>
                <a:gd name="T4" fmla="*/ 29 w 164"/>
                <a:gd name="T5" fmla="*/ 21 h 72"/>
                <a:gd name="T6" fmla="*/ 38 w 164"/>
                <a:gd name="T7" fmla="*/ 21 h 72"/>
                <a:gd name="T8" fmla="*/ 51 w 164"/>
                <a:gd name="T9" fmla="*/ 21 h 72"/>
                <a:gd name="T10" fmla="*/ 63 w 164"/>
                <a:gd name="T11" fmla="*/ 17 h 72"/>
                <a:gd name="T12" fmla="*/ 80 w 164"/>
                <a:gd name="T13" fmla="*/ 13 h 72"/>
                <a:gd name="T14" fmla="*/ 93 w 164"/>
                <a:gd name="T15" fmla="*/ 13 h 72"/>
                <a:gd name="T16" fmla="*/ 97 w 164"/>
                <a:gd name="T17" fmla="*/ 13 h 72"/>
                <a:gd name="T18" fmla="*/ 105 w 164"/>
                <a:gd name="T19" fmla="*/ 9 h 72"/>
                <a:gd name="T20" fmla="*/ 114 w 164"/>
                <a:gd name="T21" fmla="*/ 9 h 72"/>
                <a:gd name="T22" fmla="*/ 122 w 164"/>
                <a:gd name="T23" fmla="*/ 4 h 72"/>
                <a:gd name="T24" fmla="*/ 126 w 164"/>
                <a:gd name="T25" fmla="*/ 4 h 72"/>
                <a:gd name="T26" fmla="*/ 131 w 164"/>
                <a:gd name="T27" fmla="*/ 0 h 72"/>
                <a:gd name="T28" fmla="*/ 135 w 164"/>
                <a:gd name="T29" fmla="*/ 0 h 72"/>
                <a:gd name="T30" fmla="*/ 139 w 164"/>
                <a:gd name="T31" fmla="*/ 0 h 72"/>
                <a:gd name="T32" fmla="*/ 143 w 164"/>
                <a:gd name="T33" fmla="*/ 4 h 72"/>
                <a:gd name="T34" fmla="*/ 147 w 164"/>
                <a:gd name="T35" fmla="*/ 4 h 72"/>
                <a:gd name="T36" fmla="*/ 152 w 164"/>
                <a:gd name="T37" fmla="*/ 9 h 72"/>
                <a:gd name="T38" fmla="*/ 156 w 164"/>
                <a:gd name="T39" fmla="*/ 13 h 72"/>
                <a:gd name="T40" fmla="*/ 160 w 164"/>
                <a:gd name="T41" fmla="*/ 21 h 72"/>
                <a:gd name="T42" fmla="*/ 164 w 164"/>
                <a:gd name="T43" fmla="*/ 25 h 72"/>
                <a:gd name="T44" fmla="*/ 164 w 164"/>
                <a:gd name="T45" fmla="*/ 25 h 72"/>
                <a:gd name="T46" fmla="*/ 164 w 164"/>
                <a:gd name="T47" fmla="*/ 30 h 72"/>
                <a:gd name="T48" fmla="*/ 164 w 164"/>
                <a:gd name="T49" fmla="*/ 34 h 72"/>
                <a:gd name="T50" fmla="*/ 164 w 164"/>
                <a:gd name="T51" fmla="*/ 34 h 72"/>
                <a:gd name="T52" fmla="*/ 156 w 164"/>
                <a:gd name="T53" fmla="*/ 38 h 72"/>
                <a:gd name="T54" fmla="*/ 152 w 164"/>
                <a:gd name="T55" fmla="*/ 42 h 72"/>
                <a:gd name="T56" fmla="*/ 147 w 164"/>
                <a:gd name="T57" fmla="*/ 46 h 72"/>
                <a:gd name="T58" fmla="*/ 139 w 164"/>
                <a:gd name="T59" fmla="*/ 59 h 72"/>
                <a:gd name="T60" fmla="*/ 131 w 164"/>
                <a:gd name="T61" fmla="*/ 72 h 72"/>
                <a:gd name="T62" fmla="*/ 114 w 164"/>
                <a:gd name="T63" fmla="*/ 72 h 72"/>
                <a:gd name="T64" fmla="*/ 114 w 164"/>
                <a:gd name="T65" fmla="*/ 63 h 72"/>
                <a:gd name="T66" fmla="*/ 118 w 164"/>
                <a:gd name="T67" fmla="*/ 55 h 72"/>
                <a:gd name="T68" fmla="*/ 122 w 164"/>
                <a:gd name="T69" fmla="*/ 51 h 72"/>
                <a:gd name="T70" fmla="*/ 122 w 164"/>
                <a:gd name="T71" fmla="*/ 42 h 72"/>
                <a:gd name="T72" fmla="*/ 122 w 164"/>
                <a:gd name="T73" fmla="*/ 38 h 72"/>
                <a:gd name="T74" fmla="*/ 122 w 164"/>
                <a:gd name="T75" fmla="*/ 34 h 72"/>
                <a:gd name="T76" fmla="*/ 126 w 164"/>
                <a:gd name="T77" fmla="*/ 34 h 72"/>
                <a:gd name="T78" fmla="*/ 122 w 164"/>
                <a:gd name="T79" fmla="*/ 34 h 72"/>
                <a:gd name="T80" fmla="*/ 122 w 164"/>
                <a:gd name="T81" fmla="*/ 30 h 72"/>
                <a:gd name="T82" fmla="*/ 114 w 164"/>
                <a:gd name="T83" fmla="*/ 30 h 72"/>
                <a:gd name="T84" fmla="*/ 110 w 164"/>
                <a:gd name="T85" fmla="*/ 30 h 72"/>
                <a:gd name="T86" fmla="*/ 105 w 164"/>
                <a:gd name="T87" fmla="*/ 34 h 72"/>
                <a:gd name="T88" fmla="*/ 97 w 164"/>
                <a:gd name="T89" fmla="*/ 34 h 72"/>
                <a:gd name="T90" fmla="*/ 88 w 164"/>
                <a:gd name="T91" fmla="*/ 34 h 72"/>
                <a:gd name="T92" fmla="*/ 80 w 164"/>
                <a:gd name="T93" fmla="*/ 34 h 72"/>
                <a:gd name="T94" fmla="*/ 72 w 164"/>
                <a:gd name="T95" fmla="*/ 38 h 72"/>
                <a:gd name="T96" fmla="*/ 63 w 164"/>
                <a:gd name="T97" fmla="*/ 38 h 72"/>
                <a:gd name="T98" fmla="*/ 55 w 164"/>
                <a:gd name="T99" fmla="*/ 38 h 72"/>
                <a:gd name="T100" fmla="*/ 42 w 164"/>
                <a:gd name="T101" fmla="*/ 42 h 72"/>
                <a:gd name="T102" fmla="*/ 29 w 164"/>
                <a:gd name="T103" fmla="*/ 42 h 72"/>
                <a:gd name="T104" fmla="*/ 17 w 164"/>
                <a:gd name="T105" fmla="*/ 46 h 72"/>
                <a:gd name="T106" fmla="*/ 0 w 164"/>
                <a:gd name="T107" fmla="*/ 46 h 72"/>
                <a:gd name="T108" fmla="*/ 0 w 164"/>
                <a:gd name="T109" fmla="*/ 25 h 72"/>
                <a:gd name="T110" fmla="*/ 0 w 164"/>
                <a:gd name="T11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" h="72">
                  <a:moveTo>
                    <a:pt x="0" y="25"/>
                  </a:moveTo>
                  <a:lnTo>
                    <a:pt x="13" y="25"/>
                  </a:lnTo>
                  <a:lnTo>
                    <a:pt x="29" y="21"/>
                  </a:lnTo>
                  <a:lnTo>
                    <a:pt x="38" y="21"/>
                  </a:lnTo>
                  <a:lnTo>
                    <a:pt x="51" y="21"/>
                  </a:lnTo>
                  <a:lnTo>
                    <a:pt x="63" y="17"/>
                  </a:lnTo>
                  <a:lnTo>
                    <a:pt x="80" y="13"/>
                  </a:lnTo>
                  <a:lnTo>
                    <a:pt x="93" y="13"/>
                  </a:lnTo>
                  <a:lnTo>
                    <a:pt x="97" y="13"/>
                  </a:lnTo>
                  <a:lnTo>
                    <a:pt x="105" y="9"/>
                  </a:lnTo>
                  <a:lnTo>
                    <a:pt x="114" y="9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52" y="9"/>
                  </a:lnTo>
                  <a:lnTo>
                    <a:pt x="156" y="13"/>
                  </a:lnTo>
                  <a:lnTo>
                    <a:pt x="160" y="21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30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56" y="38"/>
                  </a:lnTo>
                  <a:lnTo>
                    <a:pt x="152" y="42"/>
                  </a:lnTo>
                  <a:lnTo>
                    <a:pt x="147" y="46"/>
                  </a:lnTo>
                  <a:lnTo>
                    <a:pt x="139" y="59"/>
                  </a:lnTo>
                  <a:lnTo>
                    <a:pt x="131" y="72"/>
                  </a:lnTo>
                  <a:lnTo>
                    <a:pt x="114" y="72"/>
                  </a:lnTo>
                  <a:lnTo>
                    <a:pt x="114" y="63"/>
                  </a:lnTo>
                  <a:lnTo>
                    <a:pt x="118" y="55"/>
                  </a:lnTo>
                  <a:lnTo>
                    <a:pt x="122" y="51"/>
                  </a:lnTo>
                  <a:lnTo>
                    <a:pt x="122" y="42"/>
                  </a:lnTo>
                  <a:lnTo>
                    <a:pt x="122" y="38"/>
                  </a:lnTo>
                  <a:lnTo>
                    <a:pt x="122" y="34"/>
                  </a:lnTo>
                  <a:lnTo>
                    <a:pt x="126" y="34"/>
                  </a:lnTo>
                  <a:lnTo>
                    <a:pt x="122" y="34"/>
                  </a:lnTo>
                  <a:lnTo>
                    <a:pt x="122" y="30"/>
                  </a:lnTo>
                  <a:lnTo>
                    <a:pt x="114" y="30"/>
                  </a:lnTo>
                  <a:lnTo>
                    <a:pt x="110" y="30"/>
                  </a:lnTo>
                  <a:lnTo>
                    <a:pt x="105" y="34"/>
                  </a:lnTo>
                  <a:lnTo>
                    <a:pt x="97" y="34"/>
                  </a:lnTo>
                  <a:lnTo>
                    <a:pt x="88" y="34"/>
                  </a:lnTo>
                  <a:lnTo>
                    <a:pt x="80" y="34"/>
                  </a:lnTo>
                  <a:lnTo>
                    <a:pt x="72" y="38"/>
                  </a:lnTo>
                  <a:lnTo>
                    <a:pt x="63" y="38"/>
                  </a:lnTo>
                  <a:lnTo>
                    <a:pt x="55" y="38"/>
                  </a:lnTo>
                  <a:lnTo>
                    <a:pt x="42" y="42"/>
                  </a:lnTo>
                  <a:lnTo>
                    <a:pt x="29" y="42"/>
                  </a:lnTo>
                  <a:lnTo>
                    <a:pt x="17" y="46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58">
              <a:extLst>
                <a:ext uri="{FF2B5EF4-FFF2-40B4-BE49-F238E27FC236}">
                  <a16:creationId xmlns:a16="http://schemas.microsoft.com/office/drawing/2014/main" id="{39855B14-88F7-48B2-AF86-AB8016048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926" y="21230199"/>
              <a:ext cx="280493" cy="1039705"/>
            </a:xfrm>
            <a:custGeom>
              <a:avLst/>
              <a:gdLst>
                <a:gd name="T0" fmla="*/ 0 w 42"/>
                <a:gd name="T1" fmla="*/ 13 h 160"/>
                <a:gd name="T2" fmla="*/ 0 w 42"/>
                <a:gd name="T3" fmla="*/ 8 h 160"/>
                <a:gd name="T4" fmla="*/ 0 w 42"/>
                <a:gd name="T5" fmla="*/ 4 h 160"/>
                <a:gd name="T6" fmla="*/ 4 w 42"/>
                <a:gd name="T7" fmla="*/ 4 h 160"/>
                <a:gd name="T8" fmla="*/ 9 w 42"/>
                <a:gd name="T9" fmla="*/ 0 h 160"/>
                <a:gd name="T10" fmla="*/ 13 w 42"/>
                <a:gd name="T11" fmla="*/ 0 h 160"/>
                <a:gd name="T12" fmla="*/ 17 w 42"/>
                <a:gd name="T13" fmla="*/ 0 h 160"/>
                <a:gd name="T14" fmla="*/ 21 w 42"/>
                <a:gd name="T15" fmla="*/ 4 h 160"/>
                <a:gd name="T16" fmla="*/ 30 w 42"/>
                <a:gd name="T17" fmla="*/ 4 h 160"/>
                <a:gd name="T18" fmla="*/ 34 w 42"/>
                <a:gd name="T19" fmla="*/ 8 h 160"/>
                <a:gd name="T20" fmla="*/ 38 w 42"/>
                <a:gd name="T21" fmla="*/ 13 h 160"/>
                <a:gd name="T22" fmla="*/ 38 w 42"/>
                <a:gd name="T23" fmla="*/ 17 h 160"/>
                <a:gd name="T24" fmla="*/ 42 w 42"/>
                <a:gd name="T25" fmla="*/ 17 h 160"/>
                <a:gd name="T26" fmla="*/ 42 w 42"/>
                <a:gd name="T27" fmla="*/ 25 h 160"/>
                <a:gd name="T28" fmla="*/ 42 w 42"/>
                <a:gd name="T29" fmla="*/ 34 h 160"/>
                <a:gd name="T30" fmla="*/ 42 w 42"/>
                <a:gd name="T31" fmla="*/ 46 h 160"/>
                <a:gd name="T32" fmla="*/ 38 w 42"/>
                <a:gd name="T33" fmla="*/ 59 h 160"/>
                <a:gd name="T34" fmla="*/ 38 w 42"/>
                <a:gd name="T35" fmla="*/ 80 h 160"/>
                <a:gd name="T36" fmla="*/ 34 w 42"/>
                <a:gd name="T37" fmla="*/ 101 h 160"/>
                <a:gd name="T38" fmla="*/ 34 w 42"/>
                <a:gd name="T39" fmla="*/ 126 h 160"/>
                <a:gd name="T40" fmla="*/ 34 w 42"/>
                <a:gd name="T41" fmla="*/ 156 h 160"/>
                <a:gd name="T42" fmla="*/ 9 w 42"/>
                <a:gd name="T43" fmla="*/ 160 h 160"/>
                <a:gd name="T44" fmla="*/ 9 w 42"/>
                <a:gd name="T45" fmla="*/ 131 h 160"/>
                <a:gd name="T46" fmla="*/ 9 w 42"/>
                <a:gd name="T47" fmla="*/ 110 h 160"/>
                <a:gd name="T48" fmla="*/ 9 w 42"/>
                <a:gd name="T49" fmla="*/ 89 h 160"/>
                <a:gd name="T50" fmla="*/ 9 w 42"/>
                <a:gd name="T51" fmla="*/ 67 h 160"/>
                <a:gd name="T52" fmla="*/ 9 w 42"/>
                <a:gd name="T53" fmla="*/ 55 h 160"/>
                <a:gd name="T54" fmla="*/ 9 w 42"/>
                <a:gd name="T55" fmla="*/ 42 h 160"/>
                <a:gd name="T56" fmla="*/ 9 w 42"/>
                <a:gd name="T57" fmla="*/ 34 h 160"/>
                <a:gd name="T58" fmla="*/ 9 w 42"/>
                <a:gd name="T59" fmla="*/ 30 h 160"/>
                <a:gd name="T60" fmla="*/ 9 w 42"/>
                <a:gd name="T61" fmla="*/ 21 h 160"/>
                <a:gd name="T62" fmla="*/ 0 w 42"/>
                <a:gd name="T63" fmla="*/ 13 h 160"/>
                <a:gd name="T64" fmla="*/ 0 w 42"/>
                <a:gd name="T65" fmla="*/ 1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60">
                  <a:moveTo>
                    <a:pt x="0" y="13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34"/>
                  </a:lnTo>
                  <a:lnTo>
                    <a:pt x="42" y="46"/>
                  </a:lnTo>
                  <a:lnTo>
                    <a:pt x="38" y="59"/>
                  </a:lnTo>
                  <a:lnTo>
                    <a:pt x="38" y="80"/>
                  </a:lnTo>
                  <a:lnTo>
                    <a:pt x="34" y="101"/>
                  </a:lnTo>
                  <a:lnTo>
                    <a:pt x="34" y="126"/>
                  </a:lnTo>
                  <a:lnTo>
                    <a:pt x="34" y="156"/>
                  </a:lnTo>
                  <a:lnTo>
                    <a:pt x="9" y="160"/>
                  </a:lnTo>
                  <a:lnTo>
                    <a:pt x="9" y="131"/>
                  </a:lnTo>
                  <a:lnTo>
                    <a:pt x="9" y="110"/>
                  </a:lnTo>
                  <a:lnTo>
                    <a:pt x="9" y="89"/>
                  </a:lnTo>
                  <a:lnTo>
                    <a:pt x="9" y="67"/>
                  </a:lnTo>
                  <a:lnTo>
                    <a:pt x="9" y="55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9" y="30"/>
                  </a:lnTo>
                  <a:lnTo>
                    <a:pt x="9" y="21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59">
              <a:extLst>
                <a:ext uri="{FF2B5EF4-FFF2-40B4-BE49-F238E27FC236}">
                  <a16:creationId xmlns:a16="http://schemas.microsoft.com/office/drawing/2014/main" id="{14929DC9-1DD7-4899-BC5D-72945F218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655" y="22133445"/>
              <a:ext cx="1268895" cy="246930"/>
            </a:xfrm>
            <a:custGeom>
              <a:avLst/>
              <a:gdLst>
                <a:gd name="T0" fmla="*/ 97 w 190"/>
                <a:gd name="T1" fmla="*/ 9 h 38"/>
                <a:gd name="T2" fmla="*/ 114 w 190"/>
                <a:gd name="T3" fmla="*/ 9 h 38"/>
                <a:gd name="T4" fmla="*/ 126 w 190"/>
                <a:gd name="T5" fmla="*/ 4 h 38"/>
                <a:gd name="T6" fmla="*/ 139 w 190"/>
                <a:gd name="T7" fmla="*/ 4 h 38"/>
                <a:gd name="T8" fmla="*/ 152 w 190"/>
                <a:gd name="T9" fmla="*/ 0 h 38"/>
                <a:gd name="T10" fmla="*/ 164 w 190"/>
                <a:gd name="T11" fmla="*/ 0 h 38"/>
                <a:gd name="T12" fmla="*/ 173 w 190"/>
                <a:gd name="T13" fmla="*/ 0 h 38"/>
                <a:gd name="T14" fmla="*/ 177 w 190"/>
                <a:gd name="T15" fmla="*/ 0 h 38"/>
                <a:gd name="T16" fmla="*/ 185 w 190"/>
                <a:gd name="T17" fmla="*/ 0 h 38"/>
                <a:gd name="T18" fmla="*/ 190 w 190"/>
                <a:gd name="T19" fmla="*/ 0 h 38"/>
                <a:gd name="T20" fmla="*/ 181 w 190"/>
                <a:gd name="T21" fmla="*/ 0 h 38"/>
                <a:gd name="T22" fmla="*/ 173 w 190"/>
                <a:gd name="T23" fmla="*/ 4 h 38"/>
                <a:gd name="T24" fmla="*/ 164 w 190"/>
                <a:gd name="T25" fmla="*/ 4 h 38"/>
                <a:gd name="T26" fmla="*/ 156 w 190"/>
                <a:gd name="T27" fmla="*/ 9 h 38"/>
                <a:gd name="T28" fmla="*/ 143 w 190"/>
                <a:gd name="T29" fmla="*/ 9 h 38"/>
                <a:gd name="T30" fmla="*/ 126 w 190"/>
                <a:gd name="T31" fmla="*/ 13 h 38"/>
                <a:gd name="T32" fmla="*/ 114 w 190"/>
                <a:gd name="T33" fmla="*/ 17 h 38"/>
                <a:gd name="T34" fmla="*/ 97 w 190"/>
                <a:gd name="T35" fmla="*/ 21 h 38"/>
                <a:gd name="T36" fmla="*/ 80 w 190"/>
                <a:gd name="T37" fmla="*/ 25 h 38"/>
                <a:gd name="T38" fmla="*/ 67 w 190"/>
                <a:gd name="T39" fmla="*/ 30 h 38"/>
                <a:gd name="T40" fmla="*/ 55 w 190"/>
                <a:gd name="T41" fmla="*/ 34 h 38"/>
                <a:gd name="T42" fmla="*/ 42 w 190"/>
                <a:gd name="T43" fmla="*/ 34 h 38"/>
                <a:gd name="T44" fmla="*/ 34 w 190"/>
                <a:gd name="T45" fmla="*/ 38 h 38"/>
                <a:gd name="T46" fmla="*/ 30 w 190"/>
                <a:gd name="T47" fmla="*/ 38 h 38"/>
                <a:gd name="T48" fmla="*/ 25 w 190"/>
                <a:gd name="T49" fmla="*/ 38 h 38"/>
                <a:gd name="T50" fmla="*/ 25 w 190"/>
                <a:gd name="T51" fmla="*/ 38 h 38"/>
                <a:gd name="T52" fmla="*/ 21 w 190"/>
                <a:gd name="T53" fmla="*/ 38 h 38"/>
                <a:gd name="T54" fmla="*/ 17 w 190"/>
                <a:gd name="T55" fmla="*/ 38 h 38"/>
                <a:gd name="T56" fmla="*/ 8 w 190"/>
                <a:gd name="T57" fmla="*/ 30 h 38"/>
                <a:gd name="T58" fmla="*/ 4 w 190"/>
                <a:gd name="T59" fmla="*/ 25 h 38"/>
                <a:gd name="T60" fmla="*/ 0 w 190"/>
                <a:gd name="T61" fmla="*/ 25 h 38"/>
                <a:gd name="T62" fmla="*/ 0 w 190"/>
                <a:gd name="T63" fmla="*/ 21 h 38"/>
                <a:gd name="T64" fmla="*/ 0 w 190"/>
                <a:gd name="T65" fmla="*/ 21 h 38"/>
                <a:gd name="T66" fmla="*/ 0 w 190"/>
                <a:gd name="T67" fmla="*/ 21 h 38"/>
                <a:gd name="T68" fmla="*/ 0 w 190"/>
                <a:gd name="T69" fmla="*/ 21 h 38"/>
                <a:gd name="T70" fmla="*/ 4 w 190"/>
                <a:gd name="T71" fmla="*/ 17 h 38"/>
                <a:gd name="T72" fmla="*/ 8 w 190"/>
                <a:gd name="T73" fmla="*/ 17 h 38"/>
                <a:gd name="T74" fmla="*/ 21 w 190"/>
                <a:gd name="T75" fmla="*/ 21 h 38"/>
                <a:gd name="T76" fmla="*/ 25 w 190"/>
                <a:gd name="T77" fmla="*/ 21 h 38"/>
                <a:gd name="T78" fmla="*/ 30 w 190"/>
                <a:gd name="T79" fmla="*/ 21 h 38"/>
                <a:gd name="T80" fmla="*/ 34 w 190"/>
                <a:gd name="T81" fmla="*/ 21 h 38"/>
                <a:gd name="T82" fmla="*/ 38 w 190"/>
                <a:gd name="T83" fmla="*/ 17 h 38"/>
                <a:gd name="T84" fmla="*/ 46 w 190"/>
                <a:gd name="T85" fmla="*/ 17 h 38"/>
                <a:gd name="T86" fmla="*/ 55 w 190"/>
                <a:gd name="T87" fmla="*/ 17 h 38"/>
                <a:gd name="T88" fmla="*/ 67 w 190"/>
                <a:gd name="T89" fmla="*/ 13 h 38"/>
                <a:gd name="T90" fmla="*/ 80 w 190"/>
                <a:gd name="T91" fmla="*/ 13 h 38"/>
                <a:gd name="T92" fmla="*/ 97 w 190"/>
                <a:gd name="T93" fmla="*/ 9 h 38"/>
                <a:gd name="T94" fmla="*/ 97 w 190"/>
                <a:gd name="T95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38">
                  <a:moveTo>
                    <a:pt x="97" y="9"/>
                  </a:moveTo>
                  <a:lnTo>
                    <a:pt x="114" y="9"/>
                  </a:lnTo>
                  <a:lnTo>
                    <a:pt x="126" y="4"/>
                  </a:lnTo>
                  <a:lnTo>
                    <a:pt x="139" y="4"/>
                  </a:lnTo>
                  <a:lnTo>
                    <a:pt x="152" y="0"/>
                  </a:lnTo>
                  <a:lnTo>
                    <a:pt x="164" y="0"/>
                  </a:lnTo>
                  <a:lnTo>
                    <a:pt x="173" y="0"/>
                  </a:lnTo>
                  <a:lnTo>
                    <a:pt x="177" y="0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81" y="0"/>
                  </a:lnTo>
                  <a:lnTo>
                    <a:pt x="173" y="4"/>
                  </a:lnTo>
                  <a:lnTo>
                    <a:pt x="164" y="4"/>
                  </a:lnTo>
                  <a:lnTo>
                    <a:pt x="156" y="9"/>
                  </a:lnTo>
                  <a:lnTo>
                    <a:pt x="143" y="9"/>
                  </a:lnTo>
                  <a:lnTo>
                    <a:pt x="126" y="13"/>
                  </a:lnTo>
                  <a:lnTo>
                    <a:pt x="114" y="17"/>
                  </a:lnTo>
                  <a:lnTo>
                    <a:pt x="97" y="21"/>
                  </a:lnTo>
                  <a:lnTo>
                    <a:pt x="80" y="25"/>
                  </a:lnTo>
                  <a:lnTo>
                    <a:pt x="67" y="30"/>
                  </a:lnTo>
                  <a:lnTo>
                    <a:pt x="55" y="34"/>
                  </a:lnTo>
                  <a:lnTo>
                    <a:pt x="42" y="34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8" y="30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21" y="21"/>
                  </a:lnTo>
                  <a:lnTo>
                    <a:pt x="25" y="21"/>
                  </a:lnTo>
                  <a:lnTo>
                    <a:pt x="30" y="21"/>
                  </a:lnTo>
                  <a:lnTo>
                    <a:pt x="34" y="21"/>
                  </a:lnTo>
                  <a:lnTo>
                    <a:pt x="38" y="17"/>
                  </a:lnTo>
                  <a:lnTo>
                    <a:pt x="46" y="17"/>
                  </a:lnTo>
                  <a:lnTo>
                    <a:pt x="55" y="17"/>
                  </a:lnTo>
                  <a:lnTo>
                    <a:pt x="67" y="13"/>
                  </a:lnTo>
                  <a:lnTo>
                    <a:pt x="80" y="13"/>
                  </a:lnTo>
                  <a:lnTo>
                    <a:pt x="97" y="9"/>
                  </a:lnTo>
                  <a:lnTo>
                    <a:pt x="97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60">
              <a:extLst>
                <a:ext uri="{FF2B5EF4-FFF2-40B4-BE49-F238E27FC236}">
                  <a16:creationId xmlns:a16="http://schemas.microsoft.com/office/drawing/2014/main" id="{25D2CE57-91CD-44D4-80BD-5CE4EBA56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682" y="21808537"/>
              <a:ext cx="761337" cy="103971"/>
            </a:xfrm>
            <a:custGeom>
              <a:avLst/>
              <a:gdLst>
                <a:gd name="T0" fmla="*/ 101 w 114"/>
                <a:gd name="T1" fmla="*/ 0 h 16"/>
                <a:gd name="T2" fmla="*/ 110 w 114"/>
                <a:gd name="T3" fmla="*/ 0 h 16"/>
                <a:gd name="T4" fmla="*/ 110 w 114"/>
                <a:gd name="T5" fmla="*/ 0 h 16"/>
                <a:gd name="T6" fmla="*/ 114 w 114"/>
                <a:gd name="T7" fmla="*/ 0 h 16"/>
                <a:gd name="T8" fmla="*/ 114 w 114"/>
                <a:gd name="T9" fmla="*/ 0 h 16"/>
                <a:gd name="T10" fmla="*/ 114 w 114"/>
                <a:gd name="T11" fmla="*/ 4 h 16"/>
                <a:gd name="T12" fmla="*/ 110 w 114"/>
                <a:gd name="T13" fmla="*/ 4 h 16"/>
                <a:gd name="T14" fmla="*/ 105 w 114"/>
                <a:gd name="T15" fmla="*/ 8 h 16"/>
                <a:gd name="T16" fmla="*/ 101 w 114"/>
                <a:gd name="T17" fmla="*/ 8 h 16"/>
                <a:gd name="T18" fmla="*/ 93 w 114"/>
                <a:gd name="T19" fmla="*/ 8 h 16"/>
                <a:gd name="T20" fmla="*/ 80 w 114"/>
                <a:gd name="T21" fmla="*/ 8 h 16"/>
                <a:gd name="T22" fmla="*/ 63 w 114"/>
                <a:gd name="T23" fmla="*/ 12 h 16"/>
                <a:gd name="T24" fmla="*/ 46 w 114"/>
                <a:gd name="T25" fmla="*/ 12 h 16"/>
                <a:gd name="T26" fmla="*/ 25 w 114"/>
                <a:gd name="T27" fmla="*/ 16 h 16"/>
                <a:gd name="T28" fmla="*/ 0 w 114"/>
                <a:gd name="T29" fmla="*/ 16 h 16"/>
                <a:gd name="T30" fmla="*/ 0 w 114"/>
                <a:gd name="T31" fmla="*/ 16 h 16"/>
                <a:gd name="T32" fmla="*/ 21 w 114"/>
                <a:gd name="T33" fmla="*/ 12 h 16"/>
                <a:gd name="T34" fmla="*/ 42 w 114"/>
                <a:gd name="T35" fmla="*/ 8 h 16"/>
                <a:gd name="T36" fmla="*/ 59 w 114"/>
                <a:gd name="T37" fmla="*/ 4 h 16"/>
                <a:gd name="T38" fmla="*/ 72 w 114"/>
                <a:gd name="T39" fmla="*/ 4 h 16"/>
                <a:gd name="T40" fmla="*/ 84 w 114"/>
                <a:gd name="T41" fmla="*/ 0 h 16"/>
                <a:gd name="T42" fmla="*/ 93 w 114"/>
                <a:gd name="T43" fmla="*/ 0 h 16"/>
                <a:gd name="T44" fmla="*/ 101 w 114"/>
                <a:gd name="T45" fmla="*/ 0 h 16"/>
                <a:gd name="T46" fmla="*/ 101 w 114"/>
                <a:gd name="T47" fmla="*/ 0 h 16"/>
                <a:gd name="T48" fmla="*/ 101 w 114"/>
                <a:gd name="T4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4" h="16">
                  <a:moveTo>
                    <a:pt x="101" y="0"/>
                  </a:moveTo>
                  <a:lnTo>
                    <a:pt x="110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4"/>
                  </a:lnTo>
                  <a:lnTo>
                    <a:pt x="110" y="4"/>
                  </a:lnTo>
                  <a:lnTo>
                    <a:pt x="105" y="8"/>
                  </a:lnTo>
                  <a:lnTo>
                    <a:pt x="101" y="8"/>
                  </a:lnTo>
                  <a:lnTo>
                    <a:pt x="93" y="8"/>
                  </a:lnTo>
                  <a:lnTo>
                    <a:pt x="80" y="8"/>
                  </a:lnTo>
                  <a:lnTo>
                    <a:pt x="63" y="12"/>
                  </a:lnTo>
                  <a:lnTo>
                    <a:pt x="46" y="12"/>
                  </a:lnTo>
                  <a:lnTo>
                    <a:pt x="25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1" y="12"/>
                  </a:lnTo>
                  <a:lnTo>
                    <a:pt x="42" y="8"/>
                  </a:lnTo>
                  <a:lnTo>
                    <a:pt x="59" y="4"/>
                  </a:lnTo>
                  <a:lnTo>
                    <a:pt x="72" y="4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61">
              <a:extLst>
                <a:ext uri="{FF2B5EF4-FFF2-40B4-BE49-F238E27FC236}">
                  <a16:creationId xmlns:a16="http://schemas.microsoft.com/office/drawing/2014/main" id="{76328BF3-B3FC-4F5E-B109-B93DF72F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198" y="21912508"/>
              <a:ext cx="480844" cy="604331"/>
            </a:xfrm>
            <a:custGeom>
              <a:avLst/>
              <a:gdLst>
                <a:gd name="T0" fmla="*/ 38 w 72"/>
                <a:gd name="T1" fmla="*/ 76 h 93"/>
                <a:gd name="T2" fmla="*/ 34 w 72"/>
                <a:gd name="T3" fmla="*/ 68 h 93"/>
                <a:gd name="T4" fmla="*/ 25 w 72"/>
                <a:gd name="T5" fmla="*/ 59 h 93"/>
                <a:gd name="T6" fmla="*/ 21 w 72"/>
                <a:gd name="T7" fmla="*/ 47 h 93"/>
                <a:gd name="T8" fmla="*/ 13 w 72"/>
                <a:gd name="T9" fmla="*/ 34 h 93"/>
                <a:gd name="T10" fmla="*/ 4 w 72"/>
                <a:gd name="T11" fmla="*/ 21 h 93"/>
                <a:gd name="T12" fmla="*/ 0 w 72"/>
                <a:gd name="T13" fmla="*/ 13 h 93"/>
                <a:gd name="T14" fmla="*/ 0 w 72"/>
                <a:gd name="T15" fmla="*/ 9 h 93"/>
                <a:gd name="T16" fmla="*/ 0 w 72"/>
                <a:gd name="T17" fmla="*/ 5 h 93"/>
                <a:gd name="T18" fmla="*/ 0 w 72"/>
                <a:gd name="T19" fmla="*/ 0 h 93"/>
                <a:gd name="T20" fmla="*/ 4 w 72"/>
                <a:gd name="T21" fmla="*/ 0 h 93"/>
                <a:gd name="T22" fmla="*/ 9 w 72"/>
                <a:gd name="T23" fmla="*/ 0 h 93"/>
                <a:gd name="T24" fmla="*/ 13 w 72"/>
                <a:gd name="T25" fmla="*/ 5 h 93"/>
                <a:gd name="T26" fmla="*/ 17 w 72"/>
                <a:gd name="T27" fmla="*/ 5 h 93"/>
                <a:gd name="T28" fmla="*/ 25 w 72"/>
                <a:gd name="T29" fmla="*/ 9 h 93"/>
                <a:gd name="T30" fmla="*/ 34 w 72"/>
                <a:gd name="T31" fmla="*/ 17 h 93"/>
                <a:gd name="T32" fmla="*/ 42 w 72"/>
                <a:gd name="T33" fmla="*/ 21 h 93"/>
                <a:gd name="T34" fmla="*/ 51 w 72"/>
                <a:gd name="T35" fmla="*/ 30 h 93"/>
                <a:gd name="T36" fmla="*/ 59 w 72"/>
                <a:gd name="T37" fmla="*/ 38 h 93"/>
                <a:gd name="T38" fmla="*/ 63 w 72"/>
                <a:gd name="T39" fmla="*/ 47 h 93"/>
                <a:gd name="T40" fmla="*/ 68 w 72"/>
                <a:gd name="T41" fmla="*/ 55 h 93"/>
                <a:gd name="T42" fmla="*/ 72 w 72"/>
                <a:gd name="T43" fmla="*/ 64 h 93"/>
                <a:gd name="T44" fmla="*/ 72 w 72"/>
                <a:gd name="T45" fmla="*/ 68 h 93"/>
                <a:gd name="T46" fmla="*/ 72 w 72"/>
                <a:gd name="T47" fmla="*/ 76 h 93"/>
                <a:gd name="T48" fmla="*/ 68 w 72"/>
                <a:gd name="T49" fmla="*/ 80 h 93"/>
                <a:gd name="T50" fmla="*/ 68 w 72"/>
                <a:gd name="T51" fmla="*/ 85 h 93"/>
                <a:gd name="T52" fmla="*/ 63 w 72"/>
                <a:gd name="T53" fmla="*/ 89 h 93"/>
                <a:gd name="T54" fmla="*/ 59 w 72"/>
                <a:gd name="T55" fmla="*/ 93 h 93"/>
                <a:gd name="T56" fmla="*/ 59 w 72"/>
                <a:gd name="T57" fmla="*/ 93 h 93"/>
                <a:gd name="T58" fmla="*/ 55 w 72"/>
                <a:gd name="T59" fmla="*/ 93 h 93"/>
                <a:gd name="T60" fmla="*/ 51 w 72"/>
                <a:gd name="T61" fmla="*/ 89 h 93"/>
                <a:gd name="T62" fmla="*/ 47 w 72"/>
                <a:gd name="T63" fmla="*/ 85 h 93"/>
                <a:gd name="T64" fmla="*/ 38 w 72"/>
                <a:gd name="T65" fmla="*/ 76 h 93"/>
                <a:gd name="T66" fmla="*/ 38 w 72"/>
                <a:gd name="T67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93">
                  <a:moveTo>
                    <a:pt x="38" y="76"/>
                  </a:moveTo>
                  <a:lnTo>
                    <a:pt x="34" y="68"/>
                  </a:lnTo>
                  <a:lnTo>
                    <a:pt x="25" y="59"/>
                  </a:lnTo>
                  <a:lnTo>
                    <a:pt x="21" y="47"/>
                  </a:lnTo>
                  <a:lnTo>
                    <a:pt x="13" y="34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25" y="9"/>
                  </a:lnTo>
                  <a:lnTo>
                    <a:pt x="34" y="17"/>
                  </a:lnTo>
                  <a:lnTo>
                    <a:pt x="42" y="21"/>
                  </a:lnTo>
                  <a:lnTo>
                    <a:pt x="51" y="30"/>
                  </a:lnTo>
                  <a:lnTo>
                    <a:pt x="59" y="38"/>
                  </a:lnTo>
                  <a:lnTo>
                    <a:pt x="63" y="47"/>
                  </a:lnTo>
                  <a:lnTo>
                    <a:pt x="68" y="55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72" y="76"/>
                  </a:lnTo>
                  <a:lnTo>
                    <a:pt x="68" y="80"/>
                  </a:lnTo>
                  <a:lnTo>
                    <a:pt x="68" y="85"/>
                  </a:lnTo>
                  <a:lnTo>
                    <a:pt x="63" y="8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5" y="93"/>
                  </a:lnTo>
                  <a:lnTo>
                    <a:pt x="51" y="89"/>
                  </a:lnTo>
                  <a:lnTo>
                    <a:pt x="47" y="85"/>
                  </a:lnTo>
                  <a:lnTo>
                    <a:pt x="38" y="76"/>
                  </a:lnTo>
                  <a:lnTo>
                    <a:pt x="38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DB62616F-96AA-4BC9-AF48-C0EFC4D1FE3A}"/>
              </a:ext>
            </a:extLst>
          </p:cNvPr>
          <p:cNvGrpSpPr/>
          <p:nvPr/>
        </p:nvGrpSpPr>
        <p:grpSpPr>
          <a:xfrm>
            <a:off x="6666743" y="2392545"/>
            <a:ext cx="2390865" cy="2157388"/>
            <a:chOff x="4467135" y="20274972"/>
            <a:chExt cx="2390865" cy="2157388"/>
          </a:xfrm>
        </p:grpSpPr>
        <p:sp>
          <p:nvSpPr>
            <p:cNvPr id="15" name="Freeform 262">
              <a:extLst>
                <a:ext uri="{FF2B5EF4-FFF2-40B4-BE49-F238E27FC236}">
                  <a16:creationId xmlns:a16="http://schemas.microsoft.com/office/drawing/2014/main" id="{C12B7135-396F-4B06-AC39-22A5CA35A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406" y="20274972"/>
              <a:ext cx="307206" cy="2157388"/>
            </a:xfrm>
            <a:custGeom>
              <a:avLst/>
              <a:gdLst>
                <a:gd name="T0" fmla="*/ 38 w 46"/>
                <a:gd name="T1" fmla="*/ 67 h 332"/>
                <a:gd name="T2" fmla="*/ 38 w 46"/>
                <a:gd name="T3" fmla="*/ 96 h 332"/>
                <a:gd name="T4" fmla="*/ 33 w 46"/>
                <a:gd name="T5" fmla="*/ 139 h 332"/>
                <a:gd name="T6" fmla="*/ 33 w 46"/>
                <a:gd name="T7" fmla="*/ 193 h 332"/>
                <a:gd name="T8" fmla="*/ 29 w 46"/>
                <a:gd name="T9" fmla="*/ 240 h 332"/>
                <a:gd name="T10" fmla="*/ 29 w 46"/>
                <a:gd name="T11" fmla="*/ 269 h 332"/>
                <a:gd name="T12" fmla="*/ 29 w 46"/>
                <a:gd name="T13" fmla="*/ 290 h 332"/>
                <a:gd name="T14" fmla="*/ 29 w 46"/>
                <a:gd name="T15" fmla="*/ 307 h 332"/>
                <a:gd name="T16" fmla="*/ 25 w 46"/>
                <a:gd name="T17" fmla="*/ 320 h 332"/>
                <a:gd name="T18" fmla="*/ 21 w 46"/>
                <a:gd name="T19" fmla="*/ 332 h 332"/>
                <a:gd name="T20" fmla="*/ 16 w 46"/>
                <a:gd name="T21" fmla="*/ 332 h 332"/>
                <a:gd name="T22" fmla="*/ 8 w 46"/>
                <a:gd name="T23" fmla="*/ 324 h 332"/>
                <a:gd name="T24" fmla="*/ 4 w 46"/>
                <a:gd name="T25" fmla="*/ 307 h 332"/>
                <a:gd name="T26" fmla="*/ 0 w 46"/>
                <a:gd name="T27" fmla="*/ 295 h 332"/>
                <a:gd name="T28" fmla="*/ 0 w 46"/>
                <a:gd name="T29" fmla="*/ 290 h 332"/>
                <a:gd name="T30" fmla="*/ 4 w 46"/>
                <a:gd name="T31" fmla="*/ 278 h 332"/>
                <a:gd name="T32" fmla="*/ 4 w 46"/>
                <a:gd name="T33" fmla="*/ 265 h 332"/>
                <a:gd name="T34" fmla="*/ 4 w 46"/>
                <a:gd name="T35" fmla="*/ 240 h 332"/>
                <a:gd name="T36" fmla="*/ 12 w 46"/>
                <a:gd name="T37" fmla="*/ 168 h 332"/>
                <a:gd name="T38" fmla="*/ 12 w 46"/>
                <a:gd name="T39" fmla="*/ 96 h 332"/>
                <a:gd name="T40" fmla="*/ 12 w 46"/>
                <a:gd name="T41" fmla="*/ 71 h 332"/>
                <a:gd name="T42" fmla="*/ 12 w 46"/>
                <a:gd name="T43" fmla="*/ 54 h 332"/>
                <a:gd name="T44" fmla="*/ 12 w 46"/>
                <a:gd name="T45" fmla="*/ 42 h 332"/>
                <a:gd name="T46" fmla="*/ 8 w 46"/>
                <a:gd name="T47" fmla="*/ 29 h 332"/>
                <a:gd name="T48" fmla="*/ 8 w 46"/>
                <a:gd name="T49" fmla="*/ 21 h 332"/>
                <a:gd name="T50" fmla="*/ 4 w 46"/>
                <a:gd name="T51" fmla="*/ 16 h 332"/>
                <a:gd name="T52" fmla="*/ 4 w 46"/>
                <a:gd name="T53" fmla="*/ 8 h 332"/>
                <a:gd name="T54" fmla="*/ 12 w 46"/>
                <a:gd name="T55" fmla="*/ 4 h 332"/>
                <a:gd name="T56" fmla="*/ 21 w 46"/>
                <a:gd name="T57" fmla="*/ 4 h 332"/>
                <a:gd name="T58" fmla="*/ 33 w 46"/>
                <a:gd name="T59" fmla="*/ 8 h 332"/>
                <a:gd name="T60" fmla="*/ 42 w 46"/>
                <a:gd name="T61" fmla="*/ 12 h 332"/>
                <a:gd name="T62" fmla="*/ 46 w 46"/>
                <a:gd name="T63" fmla="*/ 21 h 332"/>
                <a:gd name="T64" fmla="*/ 42 w 46"/>
                <a:gd name="T65" fmla="*/ 33 h 332"/>
                <a:gd name="T66" fmla="*/ 38 w 46"/>
                <a:gd name="T67" fmla="*/ 5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332">
                  <a:moveTo>
                    <a:pt x="38" y="54"/>
                  </a:moveTo>
                  <a:lnTo>
                    <a:pt x="38" y="67"/>
                  </a:lnTo>
                  <a:lnTo>
                    <a:pt x="38" y="80"/>
                  </a:lnTo>
                  <a:lnTo>
                    <a:pt x="38" y="96"/>
                  </a:lnTo>
                  <a:lnTo>
                    <a:pt x="38" y="118"/>
                  </a:lnTo>
                  <a:lnTo>
                    <a:pt x="33" y="139"/>
                  </a:lnTo>
                  <a:lnTo>
                    <a:pt x="33" y="164"/>
                  </a:lnTo>
                  <a:lnTo>
                    <a:pt x="33" y="193"/>
                  </a:lnTo>
                  <a:lnTo>
                    <a:pt x="33" y="223"/>
                  </a:lnTo>
                  <a:lnTo>
                    <a:pt x="29" y="240"/>
                  </a:lnTo>
                  <a:lnTo>
                    <a:pt x="29" y="257"/>
                  </a:lnTo>
                  <a:lnTo>
                    <a:pt x="29" y="269"/>
                  </a:lnTo>
                  <a:lnTo>
                    <a:pt x="29" y="282"/>
                  </a:lnTo>
                  <a:lnTo>
                    <a:pt x="29" y="290"/>
                  </a:lnTo>
                  <a:lnTo>
                    <a:pt x="29" y="299"/>
                  </a:lnTo>
                  <a:lnTo>
                    <a:pt x="29" y="307"/>
                  </a:lnTo>
                  <a:lnTo>
                    <a:pt x="29" y="311"/>
                  </a:lnTo>
                  <a:lnTo>
                    <a:pt x="25" y="320"/>
                  </a:lnTo>
                  <a:lnTo>
                    <a:pt x="25" y="328"/>
                  </a:lnTo>
                  <a:lnTo>
                    <a:pt x="21" y="332"/>
                  </a:lnTo>
                  <a:lnTo>
                    <a:pt x="16" y="332"/>
                  </a:lnTo>
                  <a:lnTo>
                    <a:pt x="16" y="332"/>
                  </a:lnTo>
                  <a:lnTo>
                    <a:pt x="12" y="328"/>
                  </a:lnTo>
                  <a:lnTo>
                    <a:pt x="8" y="324"/>
                  </a:lnTo>
                  <a:lnTo>
                    <a:pt x="4" y="316"/>
                  </a:lnTo>
                  <a:lnTo>
                    <a:pt x="4" y="307"/>
                  </a:lnTo>
                  <a:lnTo>
                    <a:pt x="0" y="299"/>
                  </a:lnTo>
                  <a:lnTo>
                    <a:pt x="0" y="295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86"/>
                  </a:lnTo>
                  <a:lnTo>
                    <a:pt x="4" y="278"/>
                  </a:lnTo>
                  <a:lnTo>
                    <a:pt x="4" y="273"/>
                  </a:lnTo>
                  <a:lnTo>
                    <a:pt x="4" y="265"/>
                  </a:lnTo>
                  <a:lnTo>
                    <a:pt x="4" y="252"/>
                  </a:lnTo>
                  <a:lnTo>
                    <a:pt x="4" y="240"/>
                  </a:lnTo>
                  <a:lnTo>
                    <a:pt x="8" y="227"/>
                  </a:lnTo>
                  <a:lnTo>
                    <a:pt x="12" y="168"/>
                  </a:lnTo>
                  <a:lnTo>
                    <a:pt x="12" y="109"/>
                  </a:lnTo>
                  <a:lnTo>
                    <a:pt x="12" y="96"/>
                  </a:lnTo>
                  <a:lnTo>
                    <a:pt x="12" y="84"/>
                  </a:lnTo>
                  <a:lnTo>
                    <a:pt x="12" y="71"/>
                  </a:lnTo>
                  <a:lnTo>
                    <a:pt x="12" y="63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2" y="42"/>
                  </a:lnTo>
                  <a:lnTo>
                    <a:pt x="12" y="37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8" y="12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6" y="21"/>
                  </a:lnTo>
                  <a:lnTo>
                    <a:pt x="42" y="29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38" y="54"/>
                  </a:lnTo>
                  <a:lnTo>
                    <a:pt x="38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63">
              <a:extLst>
                <a:ext uri="{FF2B5EF4-FFF2-40B4-BE49-F238E27FC236}">
                  <a16:creationId xmlns:a16="http://schemas.microsoft.com/office/drawing/2014/main" id="{BA424D56-8D7E-44D8-A9FE-80F2112C2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848" y="21119733"/>
              <a:ext cx="1041829" cy="331408"/>
            </a:xfrm>
            <a:custGeom>
              <a:avLst/>
              <a:gdLst>
                <a:gd name="T0" fmla="*/ 50 w 156"/>
                <a:gd name="T1" fmla="*/ 21 h 51"/>
                <a:gd name="T2" fmla="*/ 76 w 156"/>
                <a:gd name="T3" fmla="*/ 17 h 51"/>
                <a:gd name="T4" fmla="*/ 97 w 156"/>
                <a:gd name="T5" fmla="*/ 13 h 51"/>
                <a:gd name="T6" fmla="*/ 105 w 156"/>
                <a:gd name="T7" fmla="*/ 9 h 51"/>
                <a:gd name="T8" fmla="*/ 109 w 156"/>
                <a:gd name="T9" fmla="*/ 9 h 51"/>
                <a:gd name="T10" fmla="*/ 118 w 156"/>
                <a:gd name="T11" fmla="*/ 9 h 51"/>
                <a:gd name="T12" fmla="*/ 122 w 156"/>
                <a:gd name="T13" fmla="*/ 4 h 51"/>
                <a:gd name="T14" fmla="*/ 130 w 156"/>
                <a:gd name="T15" fmla="*/ 4 h 51"/>
                <a:gd name="T16" fmla="*/ 139 w 156"/>
                <a:gd name="T17" fmla="*/ 0 h 51"/>
                <a:gd name="T18" fmla="*/ 143 w 156"/>
                <a:gd name="T19" fmla="*/ 0 h 51"/>
                <a:gd name="T20" fmla="*/ 147 w 156"/>
                <a:gd name="T21" fmla="*/ 4 h 51"/>
                <a:gd name="T22" fmla="*/ 151 w 156"/>
                <a:gd name="T23" fmla="*/ 9 h 51"/>
                <a:gd name="T24" fmla="*/ 156 w 156"/>
                <a:gd name="T25" fmla="*/ 9 h 51"/>
                <a:gd name="T26" fmla="*/ 156 w 156"/>
                <a:gd name="T27" fmla="*/ 13 h 51"/>
                <a:gd name="T28" fmla="*/ 156 w 156"/>
                <a:gd name="T29" fmla="*/ 13 h 51"/>
                <a:gd name="T30" fmla="*/ 151 w 156"/>
                <a:gd name="T31" fmla="*/ 17 h 51"/>
                <a:gd name="T32" fmla="*/ 147 w 156"/>
                <a:gd name="T33" fmla="*/ 21 h 51"/>
                <a:gd name="T34" fmla="*/ 139 w 156"/>
                <a:gd name="T35" fmla="*/ 21 h 51"/>
                <a:gd name="T36" fmla="*/ 126 w 156"/>
                <a:gd name="T37" fmla="*/ 25 h 51"/>
                <a:gd name="T38" fmla="*/ 97 w 156"/>
                <a:gd name="T39" fmla="*/ 34 h 51"/>
                <a:gd name="T40" fmla="*/ 63 w 156"/>
                <a:gd name="T41" fmla="*/ 42 h 51"/>
                <a:gd name="T42" fmla="*/ 46 w 156"/>
                <a:gd name="T43" fmla="*/ 47 h 51"/>
                <a:gd name="T44" fmla="*/ 33 w 156"/>
                <a:gd name="T45" fmla="*/ 51 h 51"/>
                <a:gd name="T46" fmla="*/ 29 w 156"/>
                <a:gd name="T47" fmla="*/ 51 h 51"/>
                <a:gd name="T48" fmla="*/ 25 w 156"/>
                <a:gd name="T49" fmla="*/ 51 h 51"/>
                <a:gd name="T50" fmla="*/ 17 w 156"/>
                <a:gd name="T51" fmla="*/ 51 h 51"/>
                <a:gd name="T52" fmla="*/ 12 w 156"/>
                <a:gd name="T53" fmla="*/ 51 h 51"/>
                <a:gd name="T54" fmla="*/ 8 w 156"/>
                <a:gd name="T55" fmla="*/ 47 h 51"/>
                <a:gd name="T56" fmla="*/ 4 w 156"/>
                <a:gd name="T57" fmla="*/ 42 h 51"/>
                <a:gd name="T58" fmla="*/ 0 w 156"/>
                <a:gd name="T59" fmla="*/ 42 h 51"/>
                <a:gd name="T60" fmla="*/ 0 w 156"/>
                <a:gd name="T61" fmla="*/ 38 h 51"/>
                <a:gd name="T62" fmla="*/ 0 w 156"/>
                <a:gd name="T63" fmla="*/ 34 h 51"/>
                <a:gd name="T64" fmla="*/ 0 w 156"/>
                <a:gd name="T65" fmla="*/ 34 h 51"/>
                <a:gd name="T66" fmla="*/ 4 w 156"/>
                <a:gd name="T67" fmla="*/ 34 h 51"/>
                <a:gd name="T68" fmla="*/ 8 w 156"/>
                <a:gd name="T69" fmla="*/ 30 h 51"/>
                <a:gd name="T70" fmla="*/ 12 w 156"/>
                <a:gd name="T71" fmla="*/ 30 h 51"/>
                <a:gd name="T72" fmla="*/ 21 w 156"/>
                <a:gd name="T73" fmla="*/ 30 h 51"/>
                <a:gd name="T74" fmla="*/ 29 w 156"/>
                <a:gd name="T75" fmla="*/ 25 h 51"/>
                <a:gd name="T76" fmla="*/ 38 w 156"/>
                <a:gd name="T77" fmla="*/ 21 h 51"/>
                <a:gd name="T78" fmla="*/ 50 w 156"/>
                <a:gd name="T79" fmla="*/ 21 h 51"/>
                <a:gd name="T80" fmla="*/ 50 w 156"/>
                <a:gd name="T8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51">
                  <a:moveTo>
                    <a:pt x="50" y="21"/>
                  </a:moveTo>
                  <a:lnTo>
                    <a:pt x="76" y="17"/>
                  </a:lnTo>
                  <a:lnTo>
                    <a:pt x="97" y="13"/>
                  </a:lnTo>
                  <a:lnTo>
                    <a:pt x="105" y="9"/>
                  </a:lnTo>
                  <a:lnTo>
                    <a:pt x="109" y="9"/>
                  </a:lnTo>
                  <a:lnTo>
                    <a:pt x="118" y="9"/>
                  </a:lnTo>
                  <a:lnTo>
                    <a:pt x="122" y="4"/>
                  </a:lnTo>
                  <a:lnTo>
                    <a:pt x="130" y="4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7" y="4"/>
                  </a:lnTo>
                  <a:lnTo>
                    <a:pt x="151" y="9"/>
                  </a:lnTo>
                  <a:lnTo>
                    <a:pt x="156" y="9"/>
                  </a:lnTo>
                  <a:lnTo>
                    <a:pt x="156" y="13"/>
                  </a:lnTo>
                  <a:lnTo>
                    <a:pt x="156" y="13"/>
                  </a:lnTo>
                  <a:lnTo>
                    <a:pt x="151" y="17"/>
                  </a:lnTo>
                  <a:lnTo>
                    <a:pt x="147" y="21"/>
                  </a:lnTo>
                  <a:lnTo>
                    <a:pt x="139" y="21"/>
                  </a:lnTo>
                  <a:lnTo>
                    <a:pt x="126" y="25"/>
                  </a:lnTo>
                  <a:lnTo>
                    <a:pt x="97" y="34"/>
                  </a:lnTo>
                  <a:lnTo>
                    <a:pt x="63" y="42"/>
                  </a:lnTo>
                  <a:lnTo>
                    <a:pt x="46" y="47"/>
                  </a:lnTo>
                  <a:lnTo>
                    <a:pt x="33" y="51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17" y="51"/>
                  </a:lnTo>
                  <a:lnTo>
                    <a:pt x="12" y="51"/>
                  </a:lnTo>
                  <a:lnTo>
                    <a:pt x="8" y="47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21" y="30"/>
                  </a:lnTo>
                  <a:lnTo>
                    <a:pt x="29" y="25"/>
                  </a:lnTo>
                  <a:lnTo>
                    <a:pt x="38" y="21"/>
                  </a:lnTo>
                  <a:lnTo>
                    <a:pt x="50" y="21"/>
                  </a:lnTo>
                  <a:lnTo>
                    <a:pt x="5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64">
              <a:extLst>
                <a:ext uri="{FF2B5EF4-FFF2-40B4-BE49-F238E27FC236}">
                  <a16:creationId xmlns:a16="http://schemas.microsoft.com/office/drawing/2014/main" id="{BEF36E05-F259-426C-B4E1-545EA59F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135" y="21314677"/>
              <a:ext cx="674520" cy="766783"/>
            </a:xfrm>
            <a:custGeom>
              <a:avLst/>
              <a:gdLst>
                <a:gd name="T0" fmla="*/ 0 w 101"/>
                <a:gd name="T1" fmla="*/ 118 h 118"/>
                <a:gd name="T2" fmla="*/ 4 w 101"/>
                <a:gd name="T3" fmla="*/ 118 h 118"/>
                <a:gd name="T4" fmla="*/ 8 w 101"/>
                <a:gd name="T5" fmla="*/ 109 h 118"/>
                <a:gd name="T6" fmla="*/ 16 w 101"/>
                <a:gd name="T7" fmla="*/ 101 h 118"/>
                <a:gd name="T8" fmla="*/ 29 w 101"/>
                <a:gd name="T9" fmla="*/ 92 h 118"/>
                <a:gd name="T10" fmla="*/ 37 w 101"/>
                <a:gd name="T11" fmla="*/ 84 h 118"/>
                <a:gd name="T12" fmla="*/ 42 w 101"/>
                <a:gd name="T13" fmla="*/ 76 h 118"/>
                <a:gd name="T14" fmla="*/ 50 w 101"/>
                <a:gd name="T15" fmla="*/ 63 h 118"/>
                <a:gd name="T16" fmla="*/ 59 w 101"/>
                <a:gd name="T17" fmla="*/ 54 h 118"/>
                <a:gd name="T18" fmla="*/ 67 w 101"/>
                <a:gd name="T19" fmla="*/ 42 h 118"/>
                <a:gd name="T20" fmla="*/ 75 w 101"/>
                <a:gd name="T21" fmla="*/ 29 h 118"/>
                <a:gd name="T22" fmla="*/ 84 w 101"/>
                <a:gd name="T23" fmla="*/ 12 h 118"/>
                <a:gd name="T24" fmla="*/ 92 w 101"/>
                <a:gd name="T25" fmla="*/ 0 h 118"/>
                <a:gd name="T26" fmla="*/ 101 w 101"/>
                <a:gd name="T27" fmla="*/ 8 h 118"/>
                <a:gd name="T28" fmla="*/ 92 w 101"/>
                <a:gd name="T29" fmla="*/ 25 h 118"/>
                <a:gd name="T30" fmla="*/ 80 w 101"/>
                <a:gd name="T31" fmla="*/ 38 h 118"/>
                <a:gd name="T32" fmla="*/ 71 w 101"/>
                <a:gd name="T33" fmla="*/ 50 h 118"/>
                <a:gd name="T34" fmla="*/ 59 w 101"/>
                <a:gd name="T35" fmla="*/ 63 h 118"/>
                <a:gd name="T36" fmla="*/ 50 w 101"/>
                <a:gd name="T37" fmla="*/ 76 h 118"/>
                <a:gd name="T38" fmla="*/ 37 w 101"/>
                <a:gd name="T39" fmla="*/ 88 h 118"/>
                <a:gd name="T40" fmla="*/ 29 w 101"/>
                <a:gd name="T41" fmla="*/ 97 h 118"/>
                <a:gd name="T42" fmla="*/ 21 w 101"/>
                <a:gd name="T43" fmla="*/ 105 h 118"/>
                <a:gd name="T44" fmla="*/ 12 w 101"/>
                <a:gd name="T45" fmla="*/ 109 h 118"/>
                <a:gd name="T46" fmla="*/ 8 w 101"/>
                <a:gd name="T47" fmla="*/ 113 h 118"/>
                <a:gd name="T48" fmla="*/ 4 w 101"/>
                <a:gd name="T49" fmla="*/ 118 h 118"/>
                <a:gd name="T50" fmla="*/ 0 w 101"/>
                <a:gd name="T51" fmla="*/ 118 h 118"/>
                <a:gd name="T52" fmla="*/ 0 w 101"/>
                <a:gd name="T5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1" h="118">
                  <a:moveTo>
                    <a:pt x="0" y="118"/>
                  </a:moveTo>
                  <a:lnTo>
                    <a:pt x="4" y="118"/>
                  </a:lnTo>
                  <a:lnTo>
                    <a:pt x="8" y="109"/>
                  </a:lnTo>
                  <a:lnTo>
                    <a:pt x="16" y="101"/>
                  </a:lnTo>
                  <a:lnTo>
                    <a:pt x="29" y="92"/>
                  </a:lnTo>
                  <a:lnTo>
                    <a:pt x="37" y="84"/>
                  </a:lnTo>
                  <a:lnTo>
                    <a:pt x="42" y="76"/>
                  </a:lnTo>
                  <a:lnTo>
                    <a:pt x="50" y="63"/>
                  </a:lnTo>
                  <a:lnTo>
                    <a:pt x="59" y="54"/>
                  </a:lnTo>
                  <a:lnTo>
                    <a:pt x="67" y="42"/>
                  </a:lnTo>
                  <a:lnTo>
                    <a:pt x="75" y="29"/>
                  </a:lnTo>
                  <a:lnTo>
                    <a:pt x="84" y="12"/>
                  </a:lnTo>
                  <a:lnTo>
                    <a:pt x="92" y="0"/>
                  </a:lnTo>
                  <a:lnTo>
                    <a:pt x="101" y="8"/>
                  </a:lnTo>
                  <a:lnTo>
                    <a:pt x="92" y="25"/>
                  </a:lnTo>
                  <a:lnTo>
                    <a:pt x="80" y="38"/>
                  </a:lnTo>
                  <a:lnTo>
                    <a:pt x="71" y="50"/>
                  </a:lnTo>
                  <a:lnTo>
                    <a:pt x="59" y="63"/>
                  </a:lnTo>
                  <a:lnTo>
                    <a:pt x="50" y="76"/>
                  </a:lnTo>
                  <a:lnTo>
                    <a:pt x="37" y="88"/>
                  </a:lnTo>
                  <a:lnTo>
                    <a:pt x="29" y="97"/>
                  </a:lnTo>
                  <a:lnTo>
                    <a:pt x="21" y="105"/>
                  </a:lnTo>
                  <a:lnTo>
                    <a:pt x="12" y="109"/>
                  </a:lnTo>
                  <a:lnTo>
                    <a:pt x="8" y="113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1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65">
              <a:extLst>
                <a:ext uri="{FF2B5EF4-FFF2-40B4-BE49-F238E27FC236}">
                  <a16:creationId xmlns:a16="http://schemas.microsoft.com/office/drawing/2014/main" id="{18A273FA-D047-45A5-8E8F-F95E987C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261" y="21451137"/>
              <a:ext cx="340600" cy="246930"/>
            </a:xfrm>
            <a:custGeom>
              <a:avLst/>
              <a:gdLst>
                <a:gd name="T0" fmla="*/ 0 w 51"/>
                <a:gd name="T1" fmla="*/ 4 h 38"/>
                <a:gd name="T2" fmla="*/ 13 w 51"/>
                <a:gd name="T3" fmla="*/ 0 h 38"/>
                <a:gd name="T4" fmla="*/ 22 w 51"/>
                <a:gd name="T5" fmla="*/ 0 h 38"/>
                <a:gd name="T6" fmla="*/ 30 w 51"/>
                <a:gd name="T7" fmla="*/ 0 h 38"/>
                <a:gd name="T8" fmla="*/ 38 w 51"/>
                <a:gd name="T9" fmla="*/ 4 h 38"/>
                <a:gd name="T10" fmla="*/ 43 w 51"/>
                <a:gd name="T11" fmla="*/ 8 h 38"/>
                <a:gd name="T12" fmla="*/ 47 w 51"/>
                <a:gd name="T13" fmla="*/ 8 h 38"/>
                <a:gd name="T14" fmla="*/ 51 w 51"/>
                <a:gd name="T15" fmla="*/ 12 h 38"/>
                <a:gd name="T16" fmla="*/ 51 w 51"/>
                <a:gd name="T17" fmla="*/ 17 h 38"/>
                <a:gd name="T18" fmla="*/ 51 w 51"/>
                <a:gd name="T19" fmla="*/ 25 h 38"/>
                <a:gd name="T20" fmla="*/ 51 w 51"/>
                <a:gd name="T21" fmla="*/ 29 h 38"/>
                <a:gd name="T22" fmla="*/ 51 w 51"/>
                <a:gd name="T23" fmla="*/ 33 h 38"/>
                <a:gd name="T24" fmla="*/ 51 w 51"/>
                <a:gd name="T25" fmla="*/ 38 h 38"/>
                <a:gd name="T26" fmla="*/ 47 w 51"/>
                <a:gd name="T27" fmla="*/ 38 h 38"/>
                <a:gd name="T28" fmla="*/ 43 w 51"/>
                <a:gd name="T29" fmla="*/ 38 h 38"/>
                <a:gd name="T30" fmla="*/ 38 w 51"/>
                <a:gd name="T31" fmla="*/ 38 h 38"/>
                <a:gd name="T32" fmla="*/ 34 w 51"/>
                <a:gd name="T33" fmla="*/ 33 h 38"/>
                <a:gd name="T34" fmla="*/ 26 w 51"/>
                <a:gd name="T35" fmla="*/ 29 h 38"/>
                <a:gd name="T36" fmla="*/ 17 w 51"/>
                <a:gd name="T37" fmla="*/ 21 h 38"/>
                <a:gd name="T38" fmla="*/ 9 w 51"/>
                <a:gd name="T39" fmla="*/ 12 h 38"/>
                <a:gd name="T40" fmla="*/ 0 w 51"/>
                <a:gd name="T41" fmla="*/ 4 h 38"/>
                <a:gd name="T42" fmla="*/ 0 w 51"/>
                <a:gd name="T4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38">
                  <a:moveTo>
                    <a:pt x="0" y="4"/>
                  </a:moveTo>
                  <a:lnTo>
                    <a:pt x="13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51" y="12"/>
                  </a:lnTo>
                  <a:lnTo>
                    <a:pt x="51" y="17"/>
                  </a:lnTo>
                  <a:lnTo>
                    <a:pt x="51" y="25"/>
                  </a:lnTo>
                  <a:lnTo>
                    <a:pt x="51" y="29"/>
                  </a:lnTo>
                  <a:lnTo>
                    <a:pt x="51" y="33"/>
                  </a:lnTo>
                  <a:lnTo>
                    <a:pt x="51" y="38"/>
                  </a:lnTo>
                  <a:lnTo>
                    <a:pt x="47" y="38"/>
                  </a:lnTo>
                  <a:lnTo>
                    <a:pt x="43" y="38"/>
                  </a:lnTo>
                  <a:lnTo>
                    <a:pt x="38" y="38"/>
                  </a:lnTo>
                  <a:lnTo>
                    <a:pt x="34" y="33"/>
                  </a:lnTo>
                  <a:lnTo>
                    <a:pt x="26" y="29"/>
                  </a:lnTo>
                  <a:lnTo>
                    <a:pt x="17" y="21"/>
                  </a:lnTo>
                  <a:lnTo>
                    <a:pt x="9" y="12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66">
              <a:extLst>
                <a:ext uri="{FF2B5EF4-FFF2-40B4-BE49-F238E27FC236}">
                  <a16:creationId xmlns:a16="http://schemas.microsoft.com/office/drawing/2014/main" id="{0C5D0185-566D-4562-AB48-89D3A5C82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209" y="21204207"/>
              <a:ext cx="814764" cy="220937"/>
            </a:xfrm>
            <a:custGeom>
              <a:avLst/>
              <a:gdLst>
                <a:gd name="T0" fmla="*/ 0 w 122"/>
                <a:gd name="T1" fmla="*/ 21 h 34"/>
                <a:gd name="T2" fmla="*/ 0 w 122"/>
                <a:gd name="T3" fmla="*/ 21 h 34"/>
                <a:gd name="T4" fmla="*/ 4 w 122"/>
                <a:gd name="T5" fmla="*/ 17 h 34"/>
                <a:gd name="T6" fmla="*/ 8 w 122"/>
                <a:gd name="T7" fmla="*/ 17 h 34"/>
                <a:gd name="T8" fmla="*/ 12 w 122"/>
                <a:gd name="T9" fmla="*/ 17 h 34"/>
                <a:gd name="T10" fmla="*/ 16 w 122"/>
                <a:gd name="T11" fmla="*/ 12 h 34"/>
                <a:gd name="T12" fmla="*/ 25 w 122"/>
                <a:gd name="T13" fmla="*/ 12 h 34"/>
                <a:gd name="T14" fmla="*/ 33 w 122"/>
                <a:gd name="T15" fmla="*/ 8 h 34"/>
                <a:gd name="T16" fmla="*/ 42 w 122"/>
                <a:gd name="T17" fmla="*/ 8 h 34"/>
                <a:gd name="T18" fmla="*/ 63 w 122"/>
                <a:gd name="T19" fmla="*/ 4 h 34"/>
                <a:gd name="T20" fmla="*/ 75 w 122"/>
                <a:gd name="T21" fmla="*/ 4 h 34"/>
                <a:gd name="T22" fmla="*/ 88 w 122"/>
                <a:gd name="T23" fmla="*/ 0 h 34"/>
                <a:gd name="T24" fmla="*/ 92 w 122"/>
                <a:gd name="T25" fmla="*/ 0 h 34"/>
                <a:gd name="T26" fmla="*/ 105 w 122"/>
                <a:gd name="T27" fmla="*/ 0 h 34"/>
                <a:gd name="T28" fmla="*/ 113 w 122"/>
                <a:gd name="T29" fmla="*/ 4 h 34"/>
                <a:gd name="T30" fmla="*/ 118 w 122"/>
                <a:gd name="T31" fmla="*/ 8 h 34"/>
                <a:gd name="T32" fmla="*/ 118 w 122"/>
                <a:gd name="T33" fmla="*/ 8 h 34"/>
                <a:gd name="T34" fmla="*/ 122 w 122"/>
                <a:gd name="T35" fmla="*/ 12 h 34"/>
                <a:gd name="T36" fmla="*/ 118 w 122"/>
                <a:gd name="T37" fmla="*/ 12 h 34"/>
                <a:gd name="T38" fmla="*/ 118 w 122"/>
                <a:gd name="T39" fmla="*/ 17 h 34"/>
                <a:gd name="T40" fmla="*/ 113 w 122"/>
                <a:gd name="T41" fmla="*/ 17 h 34"/>
                <a:gd name="T42" fmla="*/ 109 w 122"/>
                <a:gd name="T43" fmla="*/ 17 h 34"/>
                <a:gd name="T44" fmla="*/ 101 w 122"/>
                <a:gd name="T45" fmla="*/ 21 h 34"/>
                <a:gd name="T46" fmla="*/ 92 w 122"/>
                <a:gd name="T47" fmla="*/ 21 h 34"/>
                <a:gd name="T48" fmla="*/ 84 w 122"/>
                <a:gd name="T49" fmla="*/ 21 h 34"/>
                <a:gd name="T50" fmla="*/ 71 w 122"/>
                <a:gd name="T51" fmla="*/ 25 h 34"/>
                <a:gd name="T52" fmla="*/ 63 w 122"/>
                <a:gd name="T53" fmla="*/ 25 h 34"/>
                <a:gd name="T54" fmla="*/ 50 w 122"/>
                <a:gd name="T55" fmla="*/ 29 h 34"/>
                <a:gd name="T56" fmla="*/ 42 w 122"/>
                <a:gd name="T57" fmla="*/ 29 h 34"/>
                <a:gd name="T58" fmla="*/ 37 w 122"/>
                <a:gd name="T59" fmla="*/ 29 h 34"/>
                <a:gd name="T60" fmla="*/ 29 w 122"/>
                <a:gd name="T61" fmla="*/ 29 h 34"/>
                <a:gd name="T62" fmla="*/ 25 w 122"/>
                <a:gd name="T63" fmla="*/ 29 h 34"/>
                <a:gd name="T64" fmla="*/ 21 w 122"/>
                <a:gd name="T65" fmla="*/ 34 h 34"/>
                <a:gd name="T66" fmla="*/ 21 w 122"/>
                <a:gd name="T67" fmla="*/ 34 h 34"/>
                <a:gd name="T68" fmla="*/ 12 w 122"/>
                <a:gd name="T69" fmla="*/ 29 h 34"/>
                <a:gd name="T70" fmla="*/ 8 w 122"/>
                <a:gd name="T71" fmla="*/ 29 h 34"/>
                <a:gd name="T72" fmla="*/ 4 w 122"/>
                <a:gd name="T73" fmla="*/ 29 h 34"/>
                <a:gd name="T74" fmla="*/ 4 w 122"/>
                <a:gd name="T75" fmla="*/ 25 h 34"/>
                <a:gd name="T76" fmla="*/ 0 w 122"/>
                <a:gd name="T77" fmla="*/ 21 h 34"/>
                <a:gd name="T78" fmla="*/ 0 w 122"/>
                <a:gd name="T7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34">
                  <a:moveTo>
                    <a:pt x="0" y="21"/>
                  </a:moveTo>
                  <a:lnTo>
                    <a:pt x="0" y="21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16" y="12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2" y="8"/>
                  </a:lnTo>
                  <a:lnTo>
                    <a:pt x="63" y="4"/>
                  </a:lnTo>
                  <a:lnTo>
                    <a:pt x="75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105" y="0"/>
                  </a:lnTo>
                  <a:lnTo>
                    <a:pt x="113" y="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18" y="12"/>
                  </a:lnTo>
                  <a:lnTo>
                    <a:pt x="118" y="17"/>
                  </a:lnTo>
                  <a:lnTo>
                    <a:pt x="113" y="17"/>
                  </a:lnTo>
                  <a:lnTo>
                    <a:pt x="109" y="17"/>
                  </a:lnTo>
                  <a:lnTo>
                    <a:pt x="101" y="21"/>
                  </a:lnTo>
                  <a:lnTo>
                    <a:pt x="92" y="21"/>
                  </a:lnTo>
                  <a:lnTo>
                    <a:pt x="84" y="21"/>
                  </a:lnTo>
                  <a:lnTo>
                    <a:pt x="71" y="25"/>
                  </a:lnTo>
                  <a:lnTo>
                    <a:pt x="63" y="25"/>
                  </a:lnTo>
                  <a:lnTo>
                    <a:pt x="50" y="29"/>
                  </a:lnTo>
                  <a:lnTo>
                    <a:pt x="42" y="29"/>
                  </a:lnTo>
                  <a:lnTo>
                    <a:pt x="37" y="29"/>
                  </a:lnTo>
                  <a:lnTo>
                    <a:pt x="29" y="29"/>
                  </a:lnTo>
                  <a:lnTo>
                    <a:pt x="25" y="29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2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67">
              <a:extLst>
                <a:ext uri="{FF2B5EF4-FFF2-40B4-BE49-F238E27FC236}">
                  <a16:creationId xmlns:a16="http://schemas.microsoft.com/office/drawing/2014/main" id="{DD69AA69-3E89-4563-9BAC-5DBF15D71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78" y="21529114"/>
              <a:ext cx="1041829" cy="220937"/>
            </a:xfrm>
            <a:custGeom>
              <a:avLst/>
              <a:gdLst>
                <a:gd name="T0" fmla="*/ 8 w 156"/>
                <a:gd name="T1" fmla="*/ 30 h 34"/>
                <a:gd name="T2" fmla="*/ 0 w 156"/>
                <a:gd name="T3" fmla="*/ 26 h 34"/>
                <a:gd name="T4" fmla="*/ 0 w 156"/>
                <a:gd name="T5" fmla="*/ 26 h 34"/>
                <a:gd name="T6" fmla="*/ 0 w 156"/>
                <a:gd name="T7" fmla="*/ 21 h 34"/>
                <a:gd name="T8" fmla="*/ 0 w 156"/>
                <a:gd name="T9" fmla="*/ 21 h 34"/>
                <a:gd name="T10" fmla="*/ 4 w 156"/>
                <a:gd name="T11" fmla="*/ 21 h 34"/>
                <a:gd name="T12" fmla="*/ 8 w 156"/>
                <a:gd name="T13" fmla="*/ 17 h 34"/>
                <a:gd name="T14" fmla="*/ 12 w 156"/>
                <a:gd name="T15" fmla="*/ 17 h 34"/>
                <a:gd name="T16" fmla="*/ 21 w 156"/>
                <a:gd name="T17" fmla="*/ 13 h 34"/>
                <a:gd name="T18" fmla="*/ 33 w 156"/>
                <a:gd name="T19" fmla="*/ 13 h 34"/>
                <a:gd name="T20" fmla="*/ 46 w 156"/>
                <a:gd name="T21" fmla="*/ 9 h 34"/>
                <a:gd name="T22" fmla="*/ 59 w 156"/>
                <a:gd name="T23" fmla="*/ 9 h 34"/>
                <a:gd name="T24" fmla="*/ 71 w 156"/>
                <a:gd name="T25" fmla="*/ 5 h 34"/>
                <a:gd name="T26" fmla="*/ 84 w 156"/>
                <a:gd name="T27" fmla="*/ 5 h 34"/>
                <a:gd name="T28" fmla="*/ 97 w 156"/>
                <a:gd name="T29" fmla="*/ 0 h 34"/>
                <a:gd name="T30" fmla="*/ 105 w 156"/>
                <a:gd name="T31" fmla="*/ 0 h 34"/>
                <a:gd name="T32" fmla="*/ 113 w 156"/>
                <a:gd name="T33" fmla="*/ 0 h 34"/>
                <a:gd name="T34" fmla="*/ 122 w 156"/>
                <a:gd name="T35" fmla="*/ 0 h 34"/>
                <a:gd name="T36" fmla="*/ 130 w 156"/>
                <a:gd name="T37" fmla="*/ 0 h 34"/>
                <a:gd name="T38" fmla="*/ 135 w 156"/>
                <a:gd name="T39" fmla="*/ 0 h 34"/>
                <a:gd name="T40" fmla="*/ 139 w 156"/>
                <a:gd name="T41" fmla="*/ 0 h 34"/>
                <a:gd name="T42" fmla="*/ 147 w 156"/>
                <a:gd name="T43" fmla="*/ 0 h 34"/>
                <a:gd name="T44" fmla="*/ 151 w 156"/>
                <a:gd name="T45" fmla="*/ 0 h 34"/>
                <a:gd name="T46" fmla="*/ 151 w 156"/>
                <a:gd name="T47" fmla="*/ 0 h 34"/>
                <a:gd name="T48" fmla="*/ 156 w 156"/>
                <a:gd name="T49" fmla="*/ 5 h 34"/>
                <a:gd name="T50" fmla="*/ 156 w 156"/>
                <a:gd name="T51" fmla="*/ 9 h 34"/>
                <a:gd name="T52" fmla="*/ 156 w 156"/>
                <a:gd name="T53" fmla="*/ 9 h 34"/>
                <a:gd name="T54" fmla="*/ 151 w 156"/>
                <a:gd name="T55" fmla="*/ 13 h 34"/>
                <a:gd name="T56" fmla="*/ 147 w 156"/>
                <a:gd name="T57" fmla="*/ 17 h 34"/>
                <a:gd name="T58" fmla="*/ 143 w 156"/>
                <a:gd name="T59" fmla="*/ 21 h 34"/>
                <a:gd name="T60" fmla="*/ 135 w 156"/>
                <a:gd name="T61" fmla="*/ 21 h 34"/>
                <a:gd name="T62" fmla="*/ 122 w 156"/>
                <a:gd name="T63" fmla="*/ 26 h 34"/>
                <a:gd name="T64" fmla="*/ 105 w 156"/>
                <a:gd name="T65" fmla="*/ 26 h 34"/>
                <a:gd name="T66" fmla="*/ 84 w 156"/>
                <a:gd name="T67" fmla="*/ 30 h 34"/>
                <a:gd name="T68" fmla="*/ 71 w 156"/>
                <a:gd name="T69" fmla="*/ 30 h 34"/>
                <a:gd name="T70" fmla="*/ 54 w 156"/>
                <a:gd name="T71" fmla="*/ 30 h 34"/>
                <a:gd name="T72" fmla="*/ 46 w 156"/>
                <a:gd name="T73" fmla="*/ 34 h 34"/>
                <a:gd name="T74" fmla="*/ 38 w 156"/>
                <a:gd name="T75" fmla="*/ 34 h 34"/>
                <a:gd name="T76" fmla="*/ 29 w 156"/>
                <a:gd name="T77" fmla="*/ 34 h 34"/>
                <a:gd name="T78" fmla="*/ 21 w 156"/>
                <a:gd name="T79" fmla="*/ 34 h 34"/>
                <a:gd name="T80" fmla="*/ 21 w 156"/>
                <a:gd name="T81" fmla="*/ 34 h 34"/>
                <a:gd name="T82" fmla="*/ 12 w 156"/>
                <a:gd name="T83" fmla="*/ 34 h 34"/>
                <a:gd name="T84" fmla="*/ 8 w 156"/>
                <a:gd name="T85" fmla="*/ 30 h 34"/>
                <a:gd name="T86" fmla="*/ 8 w 156"/>
                <a:gd name="T8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6" h="34">
                  <a:moveTo>
                    <a:pt x="8" y="30"/>
                  </a:moveTo>
                  <a:lnTo>
                    <a:pt x="0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21" y="13"/>
                  </a:lnTo>
                  <a:lnTo>
                    <a:pt x="33" y="13"/>
                  </a:lnTo>
                  <a:lnTo>
                    <a:pt x="46" y="9"/>
                  </a:lnTo>
                  <a:lnTo>
                    <a:pt x="59" y="9"/>
                  </a:lnTo>
                  <a:lnTo>
                    <a:pt x="71" y="5"/>
                  </a:lnTo>
                  <a:lnTo>
                    <a:pt x="84" y="5"/>
                  </a:lnTo>
                  <a:lnTo>
                    <a:pt x="97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6" y="5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1" y="13"/>
                  </a:lnTo>
                  <a:lnTo>
                    <a:pt x="147" y="17"/>
                  </a:lnTo>
                  <a:lnTo>
                    <a:pt x="143" y="21"/>
                  </a:lnTo>
                  <a:lnTo>
                    <a:pt x="135" y="21"/>
                  </a:lnTo>
                  <a:lnTo>
                    <a:pt x="122" y="26"/>
                  </a:lnTo>
                  <a:lnTo>
                    <a:pt x="105" y="26"/>
                  </a:lnTo>
                  <a:lnTo>
                    <a:pt x="84" y="30"/>
                  </a:lnTo>
                  <a:lnTo>
                    <a:pt x="71" y="30"/>
                  </a:lnTo>
                  <a:lnTo>
                    <a:pt x="54" y="30"/>
                  </a:lnTo>
                  <a:lnTo>
                    <a:pt x="46" y="34"/>
                  </a:lnTo>
                  <a:lnTo>
                    <a:pt x="38" y="34"/>
                  </a:lnTo>
                  <a:lnTo>
                    <a:pt x="29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2" y="34"/>
                  </a:lnTo>
                  <a:lnTo>
                    <a:pt x="8" y="30"/>
                  </a:lnTo>
                  <a:lnTo>
                    <a:pt x="8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68">
              <a:extLst>
                <a:ext uri="{FF2B5EF4-FFF2-40B4-BE49-F238E27FC236}">
                  <a16:creationId xmlns:a16="http://schemas.microsoft.com/office/drawing/2014/main" id="{D4C8B8C2-0260-4AE1-8123-9A60914CF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415" y="21041755"/>
              <a:ext cx="113535" cy="571838"/>
            </a:xfrm>
            <a:custGeom>
              <a:avLst/>
              <a:gdLst>
                <a:gd name="T0" fmla="*/ 8 w 17"/>
                <a:gd name="T1" fmla="*/ 88 h 88"/>
                <a:gd name="T2" fmla="*/ 8 w 17"/>
                <a:gd name="T3" fmla="*/ 71 h 88"/>
                <a:gd name="T4" fmla="*/ 8 w 17"/>
                <a:gd name="T5" fmla="*/ 54 h 88"/>
                <a:gd name="T6" fmla="*/ 8 w 17"/>
                <a:gd name="T7" fmla="*/ 37 h 88"/>
                <a:gd name="T8" fmla="*/ 4 w 17"/>
                <a:gd name="T9" fmla="*/ 25 h 88"/>
                <a:gd name="T10" fmla="*/ 4 w 17"/>
                <a:gd name="T11" fmla="*/ 16 h 88"/>
                <a:gd name="T12" fmla="*/ 4 w 17"/>
                <a:gd name="T13" fmla="*/ 8 h 88"/>
                <a:gd name="T14" fmla="*/ 4 w 17"/>
                <a:gd name="T15" fmla="*/ 0 h 88"/>
                <a:gd name="T16" fmla="*/ 0 w 17"/>
                <a:gd name="T17" fmla="*/ 0 h 88"/>
                <a:gd name="T18" fmla="*/ 8 w 17"/>
                <a:gd name="T19" fmla="*/ 0 h 88"/>
                <a:gd name="T20" fmla="*/ 13 w 17"/>
                <a:gd name="T21" fmla="*/ 4 h 88"/>
                <a:gd name="T22" fmla="*/ 17 w 17"/>
                <a:gd name="T23" fmla="*/ 8 h 88"/>
                <a:gd name="T24" fmla="*/ 17 w 17"/>
                <a:gd name="T25" fmla="*/ 12 h 88"/>
                <a:gd name="T26" fmla="*/ 17 w 17"/>
                <a:gd name="T27" fmla="*/ 16 h 88"/>
                <a:gd name="T28" fmla="*/ 17 w 17"/>
                <a:gd name="T29" fmla="*/ 21 h 88"/>
                <a:gd name="T30" fmla="*/ 17 w 17"/>
                <a:gd name="T31" fmla="*/ 29 h 88"/>
                <a:gd name="T32" fmla="*/ 13 w 17"/>
                <a:gd name="T33" fmla="*/ 37 h 88"/>
                <a:gd name="T34" fmla="*/ 13 w 17"/>
                <a:gd name="T35" fmla="*/ 50 h 88"/>
                <a:gd name="T36" fmla="*/ 13 w 17"/>
                <a:gd name="T37" fmla="*/ 59 h 88"/>
                <a:gd name="T38" fmla="*/ 13 w 17"/>
                <a:gd name="T39" fmla="*/ 75 h 88"/>
                <a:gd name="T40" fmla="*/ 13 w 17"/>
                <a:gd name="T41" fmla="*/ 88 h 88"/>
                <a:gd name="T42" fmla="*/ 8 w 17"/>
                <a:gd name="T43" fmla="*/ 88 h 88"/>
                <a:gd name="T44" fmla="*/ 8 w 17"/>
                <a:gd name="T4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88">
                  <a:moveTo>
                    <a:pt x="8" y="88"/>
                  </a:moveTo>
                  <a:lnTo>
                    <a:pt x="8" y="71"/>
                  </a:lnTo>
                  <a:lnTo>
                    <a:pt x="8" y="54"/>
                  </a:lnTo>
                  <a:lnTo>
                    <a:pt x="8" y="37"/>
                  </a:lnTo>
                  <a:lnTo>
                    <a:pt x="4" y="25"/>
                  </a:lnTo>
                  <a:lnTo>
                    <a:pt x="4" y="1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3" y="4"/>
                  </a:lnTo>
                  <a:lnTo>
                    <a:pt x="17" y="8"/>
                  </a:lnTo>
                  <a:lnTo>
                    <a:pt x="17" y="12"/>
                  </a:lnTo>
                  <a:lnTo>
                    <a:pt x="17" y="16"/>
                  </a:lnTo>
                  <a:lnTo>
                    <a:pt x="17" y="21"/>
                  </a:lnTo>
                  <a:lnTo>
                    <a:pt x="17" y="29"/>
                  </a:lnTo>
                  <a:lnTo>
                    <a:pt x="13" y="37"/>
                  </a:lnTo>
                  <a:lnTo>
                    <a:pt x="13" y="50"/>
                  </a:lnTo>
                  <a:lnTo>
                    <a:pt x="13" y="59"/>
                  </a:lnTo>
                  <a:lnTo>
                    <a:pt x="13" y="75"/>
                  </a:lnTo>
                  <a:lnTo>
                    <a:pt x="13" y="88"/>
                  </a:lnTo>
                  <a:lnTo>
                    <a:pt x="8" y="88"/>
                  </a:lnTo>
                  <a:lnTo>
                    <a:pt x="8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69">
              <a:extLst>
                <a:ext uri="{FF2B5EF4-FFF2-40B4-BE49-F238E27FC236}">
                  <a16:creationId xmlns:a16="http://schemas.microsoft.com/office/drawing/2014/main" id="{A5509434-88A1-411F-B2B0-EA518B3A7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520" y="20820817"/>
              <a:ext cx="280493" cy="298915"/>
            </a:xfrm>
            <a:custGeom>
              <a:avLst/>
              <a:gdLst>
                <a:gd name="T0" fmla="*/ 34 w 42"/>
                <a:gd name="T1" fmla="*/ 8 h 46"/>
                <a:gd name="T2" fmla="*/ 38 w 42"/>
                <a:gd name="T3" fmla="*/ 12 h 46"/>
                <a:gd name="T4" fmla="*/ 42 w 42"/>
                <a:gd name="T5" fmla="*/ 21 h 46"/>
                <a:gd name="T6" fmla="*/ 42 w 42"/>
                <a:gd name="T7" fmla="*/ 25 h 46"/>
                <a:gd name="T8" fmla="*/ 42 w 42"/>
                <a:gd name="T9" fmla="*/ 29 h 46"/>
                <a:gd name="T10" fmla="*/ 42 w 42"/>
                <a:gd name="T11" fmla="*/ 34 h 46"/>
                <a:gd name="T12" fmla="*/ 42 w 42"/>
                <a:gd name="T13" fmla="*/ 38 h 46"/>
                <a:gd name="T14" fmla="*/ 42 w 42"/>
                <a:gd name="T15" fmla="*/ 42 h 46"/>
                <a:gd name="T16" fmla="*/ 42 w 42"/>
                <a:gd name="T17" fmla="*/ 42 h 46"/>
                <a:gd name="T18" fmla="*/ 34 w 42"/>
                <a:gd name="T19" fmla="*/ 46 h 46"/>
                <a:gd name="T20" fmla="*/ 30 w 42"/>
                <a:gd name="T21" fmla="*/ 46 h 46"/>
                <a:gd name="T22" fmla="*/ 26 w 42"/>
                <a:gd name="T23" fmla="*/ 46 h 46"/>
                <a:gd name="T24" fmla="*/ 21 w 42"/>
                <a:gd name="T25" fmla="*/ 42 h 46"/>
                <a:gd name="T26" fmla="*/ 17 w 42"/>
                <a:gd name="T27" fmla="*/ 38 h 46"/>
                <a:gd name="T28" fmla="*/ 13 w 42"/>
                <a:gd name="T29" fmla="*/ 29 h 46"/>
                <a:gd name="T30" fmla="*/ 9 w 42"/>
                <a:gd name="T31" fmla="*/ 21 h 46"/>
                <a:gd name="T32" fmla="*/ 4 w 42"/>
                <a:gd name="T33" fmla="*/ 12 h 46"/>
                <a:gd name="T34" fmla="*/ 0 w 42"/>
                <a:gd name="T35" fmla="*/ 8 h 46"/>
                <a:gd name="T36" fmla="*/ 0 w 42"/>
                <a:gd name="T37" fmla="*/ 4 h 46"/>
                <a:gd name="T38" fmla="*/ 0 w 42"/>
                <a:gd name="T39" fmla="*/ 4 h 46"/>
                <a:gd name="T40" fmla="*/ 4 w 42"/>
                <a:gd name="T41" fmla="*/ 0 h 46"/>
                <a:gd name="T42" fmla="*/ 9 w 42"/>
                <a:gd name="T43" fmla="*/ 0 h 46"/>
                <a:gd name="T44" fmla="*/ 13 w 42"/>
                <a:gd name="T45" fmla="*/ 0 h 46"/>
                <a:gd name="T46" fmla="*/ 17 w 42"/>
                <a:gd name="T47" fmla="*/ 0 h 46"/>
                <a:gd name="T48" fmla="*/ 26 w 42"/>
                <a:gd name="T49" fmla="*/ 0 h 46"/>
                <a:gd name="T50" fmla="*/ 30 w 42"/>
                <a:gd name="T51" fmla="*/ 4 h 46"/>
                <a:gd name="T52" fmla="*/ 34 w 42"/>
                <a:gd name="T53" fmla="*/ 8 h 46"/>
                <a:gd name="T54" fmla="*/ 34 w 42"/>
                <a:gd name="T55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6">
                  <a:moveTo>
                    <a:pt x="34" y="8"/>
                  </a:moveTo>
                  <a:lnTo>
                    <a:pt x="38" y="12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1" y="42"/>
                  </a:lnTo>
                  <a:lnTo>
                    <a:pt x="17" y="38"/>
                  </a:lnTo>
                  <a:lnTo>
                    <a:pt x="13" y="29"/>
                  </a:lnTo>
                  <a:lnTo>
                    <a:pt x="9" y="21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4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70">
              <a:extLst>
                <a:ext uri="{FF2B5EF4-FFF2-40B4-BE49-F238E27FC236}">
                  <a16:creationId xmlns:a16="http://schemas.microsoft.com/office/drawing/2014/main" id="{46F5DF81-03CD-48C6-B47E-799692D4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922" y="20489409"/>
              <a:ext cx="280493" cy="305415"/>
            </a:xfrm>
            <a:custGeom>
              <a:avLst/>
              <a:gdLst>
                <a:gd name="T0" fmla="*/ 0 w 42"/>
                <a:gd name="T1" fmla="*/ 4 h 47"/>
                <a:gd name="T2" fmla="*/ 4 w 42"/>
                <a:gd name="T3" fmla="*/ 0 h 47"/>
                <a:gd name="T4" fmla="*/ 8 w 42"/>
                <a:gd name="T5" fmla="*/ 0 h 47"/>
                <a:gd name="T6" fmla="*/ 12 w 42"/>
                <a:gd name="T7" fmla="*/ 0 h 47"/>
                <a:gd name="T8" fmla="*/ 17 w 42"/>
                <a:gd name="T9" fmla="*/ 0 h 47"/>
                <a:gd name="T10" fmla="*/ 29 w 42"/>
                <a:gd name="T11" fmla="*/ 4 h 47"/>
                <a:gd name="T12" fmla="*/ 33 w 42"/>
                <a:gd name="T13" fmla="*/ 4 h 47"/>
                <a:gd name="T14" fmla="*/ 38 w 42"/>
                <a:gd name="T15" fmla="*/ 9 h 47"/>
                <a:gd name="T16" fmla="*/ 42 w 42"/>
                <a:gd name="T17" fmla="*/ 13 h 47"/>
                <a:gd name="T18" fmla="*/ 42 w 42"/>
                <a:gd name="T19" fmla="*/ 13 h 47"/>
                <a:gd name="T20" fmla="*/ 42 w 42"/>
                <a:gd name="T21" fmla="*/ 21 h 47"/>
                <a:gd name="T22" fmla="*/ 42 w 42"/>
                <a:gd name="T23" fmla="*/ 30 h 47"/>
                <a:gd name="T24" fmla="*/ 42 w 42"/>
                <a:gd name="T25" fmla="*/ 38 h 47"/>
                <a:gd name="T26" fmla="*/ 42 w 42"/>
                <a:gd name="T27" fmla="*/ 42 h 47"/>
                <a:gd name="T28" fmla="*/ 42 w 42"/>
                <a:gd name="T29" fmla="*/ 42 h 47"/>
                <a:gd name="T30" fmla="*/ 38 w 42"/>
                <a:gd name="T31" fmla="*/ 47 h 47"/>
                <a:gd name="T32" fmla="*/ 33 w 42"/>
                <a:gd name="T33" fmla="*/ 47 h 47"/>
                <a:gd name="T34" fmla="*/ 33 w 42"/>
                <a:gd name="T35" fmla="*/ 47 h 47"/>
                <a:gd name="T36" fmla="*/ 29 w 42"/>
                <a:gd name="T37" fmla="*/ 42 h 47"/>
                <a:gd name="T38" fmla="*/ 25 w 42"/>
                <a:gd name="T39" fmla="*/ 42 h 47"/>
                <a:gd name="T40" fmla="*/ 21 w 42"/>
                <a:gd name="T41" fmla="*/ 34 h 47"/>
                <a:gd name="T42" fmla="*/ 12 w 42"/>
                <a:gd name="T43" fmla="*/ 30 h 47"/>
                <a:gd name="T44" fmla="*/ 8 w 42"/>
                <a:gd name="T45" fmla="*/ 26 h 47"/>
                <a:gd name="T46" fmla="*/ 4 w 42"/>
                <a:gd name="T47" fmla="*/ 17 h 47"/>
                <a:gd name="T48" fmla="*/ 0 w 42"/>
                <a:gd name="T49" fmla="*/ 13 h 47"/>
                <a:gd name="T50" fmla="*/ 0 w 42"/>
                <a:gd name="T51" fmla="*/ 9 h 47"/>
                <a:gd name="T52" fmla="*/ 0 w 42"/>
                <a:gd name="T53" fmla="*/ 4 h 47"/>
                <a:gd name="T54" fmla="*/ 0 w 42"/>
                <a:gd name="T55" fmla="*/ 4 h 47"/>
                <a:gd name="T56" fmla="*/ 0 w 42"/>
                <a:gd name="T5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47">
                  <a:moveTo>
                    <a:pt x="0" y="4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21"/>
                  </a:lnTo>
                  <a:lnTo>
                    <a:pt x="42" y="30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38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1" y="34"/>
                  </a:lnTo>
                  <a:lnTo>
                    <a:pt x="12" y="30"/>
                  </a:lnTo>
                  <a:lnTo>
                    <a:pt x="8" y="26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71">
              <a:extLst>
                <a:ext uri="{FF2B5EF4-FFF2-40B4-BE49-F238E27FC236}">
                  <a16:creationId xmlns:a16="http://schemas.microsoft.com/office/drawing/2014/main" id="{C4EBEB7A-5FB0-4604-AC56-F1F2430E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613" y="21860522"/>
              <a:ext cx="253779" cy="467867"/>
            </a:xfrm>
            <a:custGeom>
              <a:avLst/>
              <a:gdLst>
                <a:gd name="T0" fmla="*/ 17 w 38"/>
                <a:gd name="T1" fmla="*/ 72 h 72"/>
                <a:gd name="T2" fmla="*/ 13 w 38"/>
                <a:gd name="T3" fmla="*/ 72 h 72"/>
                <a:gd name="T4" fmla="*/ 8 w 38"/>
                <a:gd name="T5" fmla="*/ 67 h 72"/>
                <a:gd name="T6" fmla="*/ 8 w 38"/>
                <a:gd name="T7" fmla="*/ 67 h 72"/>
                <a:gd name="T8" fmla="*/ 4 w 38"/>
                <a:gd name="T9" fmla="*/ 59 h 72"/>
                <a:gd name="T10" fmla="*/ 0 w 38"/>
                <a:gd name="T11" fmla="*/ 51 h 72"/>
                <a:gd name="T12" fmla="*/ 0 w 38"/>
                <a:gd name="T13" fmla="*/ 46 h 72"/>
                <a:gd name="T14" fmla="*/ 0 w 38"/>
                <a:gd name="T15" fmla="*/ 42 h 72"/>
                <a:gd name="T16" fmla="*/ 4 w 38"/>
                <a:gd name="T17" fmla="*/ 42 h 72"/>
                <a:gd name="T18" fmla="*/ 8 w 38"/>
                <a:gd name="T19" fmla="*/ 38 h 72"/>
                <a:gd name="T20" fmla="*/ 8 w 38"/>
                <a:gd name="T21" fmla="*/ 34 h 72"/>
                <a:gd name="T22" fmla="*/ 13 w 38"/>
                <a:gd name="T23" fmla="*/ 29 h 72"/>
                <a:gd name="T24" fmla="*/ 13 w 38"/>
                <a:gd name="T25" fmla="*/ 21 h 72"/>
                <a:gd name="T26" fmla="*/ 13 w 38"/>
                <a:gd name="T27" fmla="*/ 13 h 72"/>
                <a:gd name="T28" fmla="*/ 13 w 38"/>
                <a:gd name="T29" fmla="*/ 8 h 72"/>
                <a:gd name="T30" fmla="*/ 17 w 38"/>
                <a:gd name="T31" fmla="*/ 4 h 72"/>
                <a:gd name="T32" fmla="*/ 17 w 38"/>
                <a:gd name="T33" fmla="*/ 0 h 72"/>
                <a:gd name="T34" fmla="*/ 21 w 38"/>
                <a:gd name="T35" fmla="*/ 0 h 72"/>
                <a:gd name="T36" fmla="*/ 25 w 38"/>
                <a:gd name="T37" fmla="*/ 0 h 72"/>
                <a:gd name="T38" fmla="*/ 25 w 38"/>
                <a:gd name="T39" fmla="*/ 0 h 72"/>
                <a:gd name="T40" fmla="*/ 29 w 38"/>
                <a:gd name="T41" fmla="*/ 4 h 72"/>
                <a:gd name="T42" fmla="*/ 34 w 38"/>
                <a:gd name="T43" fmla="*/ 8 h 72"/>
                <a:gd name="T44" fmla="*/ 34 w 38"/>
                <a:gd name="T45" fmla="*/ 17 h 72"/>
                <a:gd name="T46" fmla="*/ 38 w 38"/>
                <a:gd name="T47" fmla="*/ 29 h 72"/>
                <a:gd name="T48" fmla="*/ 38 w 38"/>
                <a:gd name="T49" fmla="*/ 34 h 72"/>
                <a:gd name="T50" fmla="*/ 34 w 38"/>
                <a:gd name="T51" fmla="*/ 42 h 72"/>
                <a:gd name="T52" fmla="*/ 29 w 38"/>
                <a:gd name="T53" fmla="*/ 55 h 72"/>
                <a:gd name="T54" fmla="*/ 25 w 38"/>
                <a:gd name="T55" fmla="*/ 63 h 72"/>
                <a:gd name="T56" fmla="*/ 21 w 38"/>
                <a:gd name="T57" fmla="*/ 67 h 72"/>
                <a:gd name="T58" fmla="*/ 21 w 38"/>
                <a:gd name="T59" fmla="*/ 72 h 72"/>
                <a:gd name="T60" fmla="*/ 17 w 38"/>
                <a:gd name="T61" fmla="*/ 72 h 72"/>
                <a:gd name="T62" fmla="*/ 17 w 38"/>
                <a:gd name="T6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72">
                  <a:moveTo>
                    <a:pt x="17" y="72"/>
                  </a:moveTo>
                  <a:lnTo>
                    <a:pt x="13" y="72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59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13" y="29"/>
                  </a:lnTo>
                  <a:lnTo>
                    <a:pt x="13" y="21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38" y="29"/>
                  </a:lnTo>
                  <a:lnTo>
                    <a:pt x="38" y="34"/>
                  </a:lnTo>
                  <a:lnTo>
                    <a:pt x="34" y="42"/>
                  </a:lnTo>
                  <a:lnTo>
                    <a:pt x="29" y="55"/>
                  </a:lnTo>
                  <a:lnTo>
                    <a:pt x="25" y="63"/>
                  </a:lnTo>
                  <a:lnTo>
                    <a:pt x="21" y="67"/>
                  </a:lnTo>
                  <a:lnTo>
                    <a:pt x="21" y="72"/>
                  </a:lnTo>
                  <a:lnTo>
                    <a:pt x="17" y="72"/>
                  </a:lnTo>
                  <a:lnTo>
                    <a:pt x="17" y="7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72">
              <a:extLst>
                <a:ext uri="{FF2B5EF4-FFF2-40B4-BE49-F238E27FC236}">
                  <a16:creationId xmlns:a16="http://schemas.microsoft.com/office/drawing/2014/main" id="{364591D6-3FE1-409A-9B20-5E8F84F76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5922" y="21860522"/>
              <a:ext cx="280493" cy="298915"/>
            </a:xfrm>
            <a:custGeom>
              <a:avLst/>
              <a:gdLst>
                <a:gd name="T0" fmla="*/ 33 w 42"/>
                <a:gd name="T1" fmla="*/ 13 h 46"/>
                <a:gd name="T2" fmla="*/ 38 w 42"/>
                <a:gd name="T3" fmla="*/ 17 h 46"/>
                <a:gd name="T4" fmla="*/ 42 w 42"/>
                <a:gd name="T5" fmla="*/ 21 h 46"/>
                <a:gd name="T6" fmla="*/ 42 w 42"/>
                <a:gd name="T7" fmla="*/ 25 h 46"/>
                <a:gd name="T8" fmla="*/ 42 w 42"/>
                <a:gd name="T9" fmla="*/ 34 h 46"/>
                <a:gd name="T10" fmla="*/ 42 w 42"/>
                <a:gd name="T11" fmla="*/ 38 h 46"/>
                <a:gd name="T12" fmla="*/ 38 w 42"/>
                <a:gd name="T13" fmla="*/ 42 h 46"/>
                <a:gd name="T14" fmla="*/ 38 w 42"/>
                <a:gd name="T15" fmla="*/ 46 h 46"/>
                <a:gd name="T16" fmla="*/ 33 w 42"/>
                <a:gd name="T17" fmla="*/ 46 h 46"/>
                <a:gd name="T18" fmla="*/ 29 w 42"/>
                <a:gd name="T19" fmla="*/ 46 h 46"/>
                <a:gd name="T20" fmla="*/ 25 w 42"/>
                <a:gd name="T21" fmla="*/ 42 h 46"/>
                <a:gd name="T22" fmla="*/ 21 w 42"/>
                <a:gd name="T23" fmla="*/ 42 h 46"/>
                <a:gd name="T24" fmla="*/ 17 w 42"/>
                <a:gd name="T25" fmla="*/ 38 h 46"/>
                <a:gd name="T26" fmla="*/ 8 w 42"/>
                <a:gd name="T27" fmla="*/ 29 h 46"/>
                <a:gd name="T28" fmla="*/ 4 w 42"/>
                <a:gd name="T29" fmla="*/ 21 h 46"/>
                <a:gd name="T30" fmla="*/ 0 w 42"/>
                <a:gd name="T31" fmla="*/ 13 h 46"/>
                <a:gd name="T32" fmla="*/ 0 w 42"/>
                <a:gd name="T33" fmla="*/ 4 h 46"/>
                <a:gd name="T34" fmla="*/ 0 w 42"/>
                <a:gd name="T35" fmla="*/ 4 h 46"/>
                <a:gd name="T36" fmla="*/ 4 w 42"/>
                <a:gd name="T37" fmla="*/ 0 h 46"/>
                <a:gd name="T38" fmla="*/ 8 w 42"/>
                <a:gd name="T39" fmla="*/ 0 h 46"/>
                <a:gd name="T40" fmla="*/ 12 w 42"/>
                <a:gd name="T41" fmla="*/ 0 h 46"/>
                <a:gd name="T42" fmla="*/ 21 w 42"/>
                <a:gd name="T43" fmla="*/ 4 h 46"/>
                <a:gd name="T44" fmla="*/ 33 w 42"/>
                <a:gd name="T45" fmla="*/ 13 h 46"/>
                <a:gd name="T46" fmla="*/ 33 w 42"/>
                <a:gd name="T47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46">
                  <a:moveTo>
                    <a:pt x="33" y="13"/>
                  </a:moveTo>
                  <a:lnTo>
                    <a:pt x="38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38" y="42"/>
                  </a:lnTo>
                  <a:lnTo>
                    <a:pt x="38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7" y="38"/>
                  </a:lnTo>
                  <a:lnTo>
                    <a:pt x="8" y="29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33" y="13"/>
                  </a:lnTo>
                  <a:lnTo>
                    <a:pt x="33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3">
              <a:extLst>
                <a:ext uri="{FF2B5EF4-FFF2-40B4-BE49-F238E27FC236}">
                  <a16:creationId xmlns:a16="http://schemas.microsoft.com/office/drawing/2014/main" id="{58B0B02F-BF06-4669-9541-372E87515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236" y="21860522"/>
              <a:ext cx="307206" cy="272923"/>
            </a:xfrm>
            <a:custGeom>
              <a:avLst/>
              <a:gdLst>
                <a:gd name="T0" fmla="*/ 0 w 46"/>
                <a:gd name="T1" fmla="*/ 0 h 42"/>
                <a:gd name="T2" fmla="*/ 0 w 46"/>
                <a:gd name="T3" fmla="*/ 0 h 42"/>
                <a:gd name="T4" fmla="*/ 4 w 46"/>
                <a:gd name="T5" fmla="*/ 0 h 42"/>
                <a:gd name="T6" fmla="*/ 8 w 46"/>
                <a:gd name="T7" fmla="*/ 0 h 42"/>
                <a:gd name="T8" fmla="*/ 12 w 46"/>
                <a:gd name="T9" fmla="*/ 0 h 42"/>
                <a:gd name="T10" fmla="*/ 25 w 46"/>
                <a:gd name="T11" fmla="*/ 4 h 42"/>
                <a:gd name="T12" fmla="*/ 33 w 46"/>
                <a:gd name="T13" fmla="*/ 13 h 42"/>
                <a:gd name="T14" fmla="*/ 37 w 46"/>
                <a:gd name="T15" fmla="*/ 17 h 42"/>
                <a:gd name="T16" fmla="*/ 42 w 46"/>
                <a:gd name="T17" fmla="*/ 21 h 42"/>
                <a:gd name="T18" fmla="*/ 42 w 46"/>
                <a:gd name="T19" fmla="*/ 25 h 42"/>
                <a:gd name="T20" fmla="*/ 46 w 46"/>
                <a:gd name="T21" fmla="*/ 34 h 42"/>
                <a:gd name="T22" fmla="*/ 42 w 46"/>
                <a:gd name="T23" fmla="*/ 38 h 42"/>
                <a:gd name="T24" fmla="*/ 42 w 46"/>
                <a:gd name="T25" fmla="*/ 42 h 42"/>
                <a:gd name="T26" fmla="*/ 37 w 46"/>
                <a:gd name="T27" fmla="*/ 42 h 42"/>
                <a:gd name="T28" fmla="*/ 29 w 46"/>
                <a:gd name="T29" fmla="*/ 38 h 42"/>
                <a:gd name="T30" fmla="*/ 25 w 46"/>
                <a:gd name="T31" fmla="*/ 38 h 42"/>
                <a:gd name="T32" fmla="*/ 16 w 46"/>
                <a:gd name="T33" fmla="*/ 34 h 42"/>
                <a:gd name="T34" fmla="*/ 12 w 46"/>
                <a:gd name="T35" fmla="*/ 29 h 42"/>
                <a:gd name="T36" fmla="*/ 8 w 46"/>
                <a:gd name="T37" fmla="*/ 21 h 42"/>
                <a:gd name="T38" fmla="*/ 4 w 46"/>
                <a:gd name="T39" fmla="*/ 17 h 42"/>
                <a:gd name="T40" fmla="*/ 0 w 46"/>
                <a:gd name="T41" fmla="*/ 8 h 42"/>
                <a:gd name="T42" fmla="*/ 0 w 46"/>
                <a:gd name="T43" fmla="*/ 4 h 42"/>
                <a:gd name="T44" fmla="*/ 0 w 46"/>
                <a:gd name="T45" fmla="*/ 0 h 42"/>
                <a:gd name="T46" fmla="*/ 0 w 46"/>
                <a:gd name="T4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4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33" y="13"/>
                  </a:lnTo>
                  <a:lnTo>
                    <a:pt x="37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6" y="34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37" y="42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16" y="34"/>
                  </a:lnTo>
                  <a:lnTo>
                    <a:pt x="12" y="29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4">
              <a:extLst>
                <a:ext uri="{FF2B5EF4-FFF2-40B4-BE49-F238E27FC236}">
                  <a16:creationId xmlns:a16="http://schemas.microsoft.com/office/drawing/2014/main" id="{FE2AA33A-7D9D-4DFB-9F2B-DF1727AB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3869" y="21808537"/>
              <a:ext cx="454131" cy="409386"/>
            </a:xfrm>
            <a:custGeom>
              <a:avLst/>
              <a:gdLst>
                <a:gd name="T0" fmla="*/ 0 w 68"/>
                <a:gd name="T1" fmla="*/ 4 h 63"/>
                <a:gd name="T2" fmla="*/ 5 w 68"/>
                <a:gd name="T3" fmla="*/ 0 h 63"/>
                <a:gd name="T4" fmla="*/ 9 w 68"/>
                <a:gd name="T5" fmla="*/ 0 h 63"/>
                <a:gd name="T6" fmla="*/ 13 w 68"/>
                <a:gd name="T7" fmla="*/ 0 h 63"/>
                <a:gd name="T8" fmla="*/ 13 w 68"/>
                <a:gd name="T9" fmla="*/ 0 h 63"/>
                <a:gd name="T10" fmla="*/ 21 w 68"/>
                <a:gd name="T11" fmla="*/ 0 h 63"/>
                <a:gd name="T12" fmla="*/ 26 w 68"/>
                <a:gd name="T13" fmla="*/ 4 h 63"/>
                <a:gd name="T14" fmla="*/ 38 w 68"/>
                <a:gd name="T15" fmla="*/ 8 h 63"/>
                <a:gd name="T16" fmla="*/ 51 w 68"/>
                <a:gd name="T17" fmla="*/ 21 h 63"/>
                <a:gd name="T18" fmla="*/ 59 w 68"/>
                <a:gd name="T19" fmla="*/ 25 h 63"/>
                <a:gd name="T20" fmla="*/ 64 w 68"/>
                <a:gd name="T21" fmla="*/ 29 h 63"/>
                <a:gd name="T22" fmla="*/ 64 w 68"/>
                <a:gd name="T23" fmla="*/ 37 h 63"/>
                <a:gd name="T24" fmla="*/ 68 w 68"/>
                <a:gd name="T25" fmla="*/ 42 h 63"/>
                <a:gd name="T26" fmla="*/ 68 w 68"/>
                <a:gd name="T27" fmla="*/ 50 h 63"/>
                <a:gd name="T28" fmla="*/ 68 w 68"/>
                <a:gd name="T29" fmla="*/ 54 h 63"/>
                <a:gd name="T30" fmla="*/ 64 w 68"/>
                <a:gd name="T31" fmla="*/ 59 h 63"/>
                <a:gd name="T32" fmla="*/ 64 w 68"/>
                <a:gd name="T33" fmla="*/ 59 h 63"/>
                <a:gd name="T34" fmla="*/ 59 w 68"/>
                <a:gd name="T35" fmla="*/ 63 h 63"/>
                <a:gd name="T36" fmla="*/ 55 w 68"/>
                <a:gd name="T37" fmla="*/ 59 h 63"/>
                <a:gd name="T38" fmla="*/ 47 w 68"/>
                <a:gd name="T39" fmla="*/ 54 h 63"/>
                <a:gd name="T40" fmla="*/ 38 w 68"/>
                <a:gd name="T41" fmla="*/ 50 h 63"/>
                <a:gd name="T42" fmla="*/ 21 w 68"/>
                <a:gd name="T43" fmla="*/ 33 h 63"/>
                <a:gd name="T44" fmla="*/ 9 w 68"/>
                <a:gd name="T45" fmla="*/ 21 h 63"/>
                <a:gd name="T46" fmla="*/ 5 w 68"/>
                <a:gd name="T47" fmla="*/ 12 h 63"/>
                <a:gd name="T48" fmla="*/ 0 w 68"/>
                <a:gd name="T49" fmla="*/ 8 h 63"/>
                <a:gd name="T50" fmla="*/ 0 w 68"/>
                <a:gd name="T51" fmla="*/ 4 h 63"/>
                <a:gd name="T52" fmla="*/ 0 w 68"/>
                <a:gd name="T53" fmla="*/ 4 h 63"/>
                <a:gd name="T54" fmla="*/ 0 w 68"/>
                <a:gd name="T55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63">
                  <a:moveTo>
                    <a:pt x="0" y="4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6" y="4"/>
                  </a:lnTo>
                  <a:lnTo>
                    <a:pt x="38" y="8"/>
                  </a:lnTo>
                  <a:lnTo>
                    <a:pt x="51" y="21"/>
                  </a:lnTo>
                  <a:lnTo>
                    <a:pt x="59" y="25"/>
                  </a:lnTo>
                  <a:lnTo>
                    <a:pt x="64" y="29"/>
                  </a:lnTo>
                  <a:lnTo>
                    <a:pt x="64" y="37"/>
                  </a:lnTo>
                  <a:lnTo>
                    <a:pt x="68" y="42"/>
                  </a:lnTo>
                  <a:lnTo>
                    <a:pt x="68" y="50"/>
                  </a:lnTo>
                  <a:lnTo>
                    <a:pt x="68" y="54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59" y="63"/>
                  </a:lnTo>
                  <a:lnTo>
                    <a:pt x="55" y="59"/>
                  </a:lnTo>
                  <a:lnTo>
                    <a:pt x="47" y="54"/>
                  </a:lnTo>
                  <a:lnTo>
                    <a:pt x="38" y="50"/>
                  </a:lnTo>
                  <a:lnTo>
                    <a:pt x="21" y="33"/>
                  </a:lnTo>
                  <a:lnTo>
                    <a:pt x="9" y="21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75">
              <a:extLst>
                <a:ext uri="{FF2B5EF4-FFF2-40B4-BE49-F238E27FC236}">
                  <a16:creationId xmlns:a16="http://schemas.microsoft.com/office/drawing/2014/main" id="{505EF12B-12A9-40B9-B17E-4C2569A08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663" y="20300965"/>
              <a:ext cx="507558" cy="461371"/>
            </a:xfrm>
            <a:custGeom>
              <a:avLst/>
              <a:gdLst>
                <a:gd name="T0" fmla="*/ 76 w 76"/>
                <a:gd name="T1" fmla="*/ 21 h 71"/>
                <a:gd name="T2" fmla="*/ 72 w 76"/>
                <a:gd name="T3" fmla="*/ 25 h 71"/>
                <a:gd name="T4" fmla="*/ 72 w 76"/>
                <a:gd name="T5" fmla="*/ 29 h 71"/>
                <a:gd name="T6" fmla="*/ 63 w 76"/>
                <a:gd name="T7" fmla="*/ 38 h 71"/>
                <a:gd name="T8" fmla="*/ 59 w 76"/>
                <a:gd name="T9" fmla="*/ 42 h 71"/>
                <a:gd name="T10" fmla="*/ 51 w 76"/>
                <a:gd name="T11" fmla="*/ 50 h 71"/>
                <a:gd name="T12" fmla="*/ 42 w 76"/>
                <a:gd name="T13" fmla="*/ 55 h 71"/>
                <a:gd name="T14" fmla="*/ 25 w 76"/>
                <a:gd name="T15" fmla="*/ 67 h 71"/>
                <a:gd name="T16" fmla="*/ 17 w 76"/>
                <a:gd name="T17" fmla="*/ 71 h 71"/>
                <a:gd name="T18" fmla="*/ 13 w 76"/>
                <a:gd name="T19" fmla="*/ 71 h 71"/>
                <a:gd name="T20" fmla="*/ 4 w 76"/>
                <a:gd name="T21" fmla="*/ 71 h 71"/>
                <a:gd name="T22" fmla="*/ 4 w 76"/>
                <a:gd name="T23" fmla="*/ 71 h 71"/>
                <a:gd name="T24" fmla="*/ 0 w 76"/>
                <a:gd name="T25" fmla="*/ 71 h 71"/>
                <a:gd name="T26" fmla="*/ 4 w 76"/>
                <a:gd name="T27" fmla="*/ 67 h 71"/>
                <a:gd name="T28" fmla="*/ 8 w 76"/>
                <a:gd name="T29" fmla="*/ 63 h 71"/>
                <a:gd name="T30" fmla="*/ 13 w 76"/>
                <a:gd name="T31" fmla="*/ 55 h 71"/>
                <a:gd name="T32" fmla="*/ 17 w 76"/>
                <a:gd name="T33" fmla="*/ 46 h 71"/>
                <a:gd name="T34" fmla="*/ 25 w 76"/>
                <a:gd name="T35" fmla="*/ 42 h 71"/>
                <a:gd name="T36" fmla="*/ 34 w 76"/>
                <a:gd name="T37" fmla="*/ 29 h 71"/>
                <a:gd name="T38" fmla="*/ 34 w 76"/>
                <a:gd name="T39" fmla="*/ 25 h 71"/>
                <a:gd name="T40" fmla="*/ 38 w 76"/>
                <a:gd name="T41" fmla="*/ 17 h 71"/>
                <a:gd name="T42" fmla="*/ 38 w 76"/>
                <a:gd name="T43" fmla="*/ 12 h 71"/>
                <a:gd name="T44" fmla="*/ 38 w 76"/>
                <a:gd name="T45" fmla="*/ 8 h 71"/>
                <a:gd name="T46" fmla="*/ 34 w 76"/>
                <a:gd name="T47" fmla="*/ 8 h 71"/>
                <a:gd name="T48" fmla="*/ 38 w 76"/>
                <a:gd name="T49" fmla="*/ 4 h 71"/>
                <a:gd name="T50" fmla="*/ 38 w 76"/>
                <a:gd name="T51" fmla="*/ 4 h 71"/>
                <a:gd name="T52" fmla="*/ 42 w 76"/>
                <a:gd name="T53" fmla="*/ 0 h 71"/>
                <a:gd name="T54" fmla="*/ 46 w 76"/>
                <a:gd name="T55" fmla="*/ 0 h 71"/>
                <a:gd name="T56" fmla="*/ 51 w 76"/>
                <a:gd name="T57" fmla="*/ 0 h 71"/>
                <a:gd name="T58" fmla="*/ 55 w 76"/>
                <a:gd name="T59" fmla="*/ 4 h 71"/>
                <a:gd name="T60" fmla="*/ 59 w 76"/>
                <a:gd name="T61" fmla="*/ 4 h 71"/>
                <a:gd name="T62" fmla="*/ 67 w 76"/>
                <a:gd name="T63" fmla="*/ 8 h 71"/>
                <a:gd name="T64" fmla="*/ 67 w 76"/>
                <a:gd name="T65" fmla="*/ 17 h 71"/>
                <a:gd name="T66" fmla="*/ 72 w 76"/>
                <a:gd name="T67" fmla="*/ 17 h 71"/>
                <a:gd name="T68" fmla="*/ 76 w 76"/>
                <a:gd name="T69" fmla="*/ 21 h 71"/>
                <a:gd name="T70" fmla="*/ 76 w 76"/>
                <a:gd name="T71" fmla="*/ 2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71">
                  <a:moveTo>
                    <a:pt x="76" y="21"/>
                  </a:moveTo>
                  <a:lnTo>
                    <a:pt x="72" y="25"/>
                  </a:lnTo>
                  <a:lnTo>
                    <a:pt x="72" y="29"/>
                  </a:lnTo>
                  <a:lnTo>
                    <a:pt x="63" y="38"/>
                  </a:lnTo>
                  <a:lnTo>
                    <a:pt x="59" y="42"/>
                  </a:lnTo>
                  <a:lnTo>
                    <a:pt x="51" y="50"/>
                  </a:lnTo>
                  <a:lnTo>
                    <a:pt x="42" y="55"/>
                  </a:lnTo>
                  <a:lnTo>
                    <a:pt x="25" y="67"/>
                  </a:lnTo>
                  <a:lnTo>
                    <a:pt x="17" y="71"/>
                  </a:lnTo>
                  <a:lnTo>
                    <a:pt x="13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8" y="63"/>
                  </a:lnTo>
                  <a:lnTo>
                    <a:pt x="13" y="55"/>
                  </a:lnTo>
                  <a:lnTo>
                    <a:pt x="17" y="46"/>
                  </a:lnTo>
                  <a:lnTo>
                    <a:pt x="25" y="42"/>
                  </a:lnTo>
                  <a:lnTo>
                    <a:pt x="34" y="29"/>
                  </a:lnTo>
                  <a:lnTo>
                    <a:pt x="34" y="25"/>
                  </a:lnTo>
                  <a:lnTo>
                    <a:pt x="38" y="17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67" y="17"/>
                  </a:lnTo>
                  <a:lnTo>
                    <a:pt x="72" y="17"/>
                  </a:lnTo>
                  <a:lnTo>
                    <a:pt x="76" y="21"/>
                  </a:lnTo>
                  <a:lnTo>
                    <a:pt x="76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6">
              <a:extLst>
                <a:ext uri="{FF2B5EF4-FFF2-40B4-BE49-F238E27FC236}">
                  <a16:creationId xmlns:a16="http://schemas.microsoft.com/office/drawing/2014/main" id="{BEE64E5C-1C58-46E2-9A7A-0ACDF44EA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899" y="20684354"/>
              <a:ext cx="333920" cy="383393"/>
            </a:xfrm>
            <a:custGeom>
              <a:avLst/>
              <a:gdLst>
                <a:gd name="T0" fmla="*/ 17 w 50"/>
                <a:gd name="T1" fmla="*/ 55 h 59"/>
                <a:gd name="T2" fmla="*/ 12 w 50"/>
                <a:gd name="T3" fmla="*/ 55 h 59"/>
                <a:gd name="T4" fmla="*/ 8 w 50"/>
                <a:gd name="T5" fmla="*/ 59 h 59"/>
                <a:gd name="T6" fmla="*/ 4 w 50"/>
                <a:gd name="T7" fmla="*/ 59 h 59"/>
                <a:gd name="T8" fmla="*/ 0 w 50"/>
                <a:gd name="T9" fmla="*/ 59 h 59"/>
                <a:gd name="T10" fmla="*/ 0 w 50"/>
                <a:gd name="T11" fmla="*/ 55 h 59"/>
                <a:gd name="T12" fmla="*/ 0 w 50"/>
                <a:gd name="T13" fmla="*/ 50 h 59"/>
                <a:gd name="T14" fmla="*/ 4 w 50"/>
                <a:gd name="T15" fmla="*/ 46 h 59"/>
                <a:gd name="T16" fmla="*/ 8 w 50"/>
                <a:gd name="T17" fmla="*/ 38 h 59"/>
                <a:gd name="T18" fmla="*/ 12 w 50"/>
                <a:gd name="T19" fmla="*/ 29 h 59"/>
                <a:gd name="T20" fmla="*/ 17 w 50"/>
                <a:gd name="T21" fmla="*/ 21 h 59"/>
                <a:gd name="T22" fmla="*/ 17 w 50"/>
                <a:gd name="T23" fmla="*/ 12 h 59"/>
                <a:gd name="T24" fmla="*/ 17 w 50"/>
                <a:gd name="T25" fmla="*/ 8 h 59"/>
                <a:gd name="T26" fmla="*/ 17 w 50"/>
                <a:gd name="T27" fmla="*/ 4 h 59"/>
                <a:gd name="T28" fmla="*/ 21 w 50"/>
                <a:gd name="T29" fmla="*/ 4 h 59"/>
                <a:gd name="T30" fmla="*/ 21 w 50"/>
                <a:gd name="T31" fmla="*/ 0 h 59"/>
                <a:gd name="T32" fmla="*/ 25 w 50"/>
                <a:gd name="T33" fmla="*/ 0 h 59"/>
                <a:gd name="T34" fmla="*/ 33 w 50"/>
                <a:gd name="T35" fmla="*/ 4 h 59"/>
                <a:gd name="T36" fmla="*/ 42 w 50"/>
                <a:gd name="T37" fmla="*/ 8 h 59"/>
                <a:gd name="T38" fmla="*/ 46 w 50"/>
                <a:gd name="T39" fmla="*/ 12 h 59"/>
                <a:gd name="T40" fmla="*/ 50 w 50"/>
                <a:gd name="T41" fmla="*/ 17 h 59"/>
                <a:gd name="T42" fmla="*/ 50 w 50"/>
                <a:gd name="T43" fmla="*/ 21 h 59"/>
                <a:gd name="T44" fmla="*/ 50 w 50"/>
                <a:gd name="T45" fmla="*/ 21 h 59"/>
                <a:gd name="T46" fmla="*/ 50 w 50"/>
                <a:gd name="T47" fmla="*/ 25 h 59"/>
                <a:gd name="T48" fmla="*/ 50 w 50"/>
                <a:gd name="T49" fmla="*/ 29 h 59"/>
                <a:gd name="T50" fmla="*/ 46 w 50"/>
                <a:gd name="T51" fmla="*/ 33 h 59"/>
                <a:gd name="T52" fmla="*/ 42 w 50"/>
                <a:gd name="T53" fmla="*/ 38 h 59"/>
                <a:gd name="T54" fmla="*/ 29 w 50"/>
                <a:gd name="T55" fmla="*/ 42 h 59"/>
                <a:gd name="T56" fmla="*/ 17 w 50"/>
                <a:gd name="T57" fmla="*/ 55 h 59"/>
                <a:gd name="T58" fmla="*/ 17 w 50"/>
                <a:gd name="T59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9">
                  <a:moveTo>
                    <a:pt x="17" y="55"/>
                  </a:moveTo>
                  <a:lnTo>
                    <a:pt x="12" y="55"/>
                  </a:lnTo>
                  <a:lnTo>
                    <a:pt x="8" y="59"/>
                  </a:lnTo>
                  <a:lnTo>
                    <a:pt x="4" y="59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4" y="46"/>
                  </a:lnTo>
                  <a:lnTo>
                    <a:pt x="8" y="38"/>
                  </a:lnTo>
                  <a:lnTo>
                    <a:pt x="12" y="29"/>
                  </a:lnTo>
                  <a:lnTo>
                    <a:pt x="17" y="21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42" y="8"/>
                  </a:lnTo>
                  <a:lnTo>
                    <a:pt x="46" y="12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46" y="33"/>
                  </a:lnTo>
                  <a:lnTo>
                    <a:pt x="42" y="38"/>
                  </a:lnTo>
                  <a:lnTo>
                    <a:pt x="29" y="42"/>
                  </a:lnTo>
                  <a:lnTo>
                    <a:pt x="17" y="55"/>
                  </a:lnTo>
                  <a:lnTo>
                    <a:pt x="17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77">
              <a:extLst>
                <a:ext uri="{FF2B5EF4-FFF2-40B4-BE49-F238E27FC236}">
                  <a16:creationId xmlns:a16="http://schemas.microsoft.com/office/drawing/2014/main" id="{5CB71409-92A8-45CA-86C0-B39EFC7F2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5819" y="20820817"/>
              <a:ext cx="874872" cy="272923"/>
            </a:xfrm>
            <a:custGeom>
              <a:avLst/>
              <a:gdLst>
                <a:gd name="T0" fmla="*/ 9 w 131"/>
                <a:gd name="T1" fmla="*/ 38 h 42"/>
                <a:gd name="T2" fmla="*/ 0 w 131"/>
                <a:gd name="T3" fmla="*/ 34 h 42"/>
                <a:gd name="T4" fmla="*/ 0 w 131"/>
                <a:gd name="T5" fmla="*/ 34 h 42"/>
                <a:gd name="T6" fmla="*/ 0 w 131"/>
                <a:gd name="T7" fmla="*/ 29 h 42"/>
                <a:gd name="T8" fmla="*/ 0 w 131"/>
                <a:gd name="T9" fmla="*/ 29 h 42"/>
                <a:gd name="T10" fmla="*/ 0 w 131"/>
                <a:gd name="T11" fmla="*/ 25 h 42"/>
                <a:gd name="T12" fmla="*/ 9 w 131"/>
                <a:gd name="T13" fmla="*/ 21 h 42"/>
                <a:gd name="T14" fmla="*/ 13 w 131"/>
                <a:gd name="T15" fmla="*/ 21 h 42"/>
                <a:gd name="T16" fmla="*/ 17 w 131"/>
                <a:gd name="T17" fmla="*/ 21 h 42"/>
                <a:gd name="T18" fmla="*/ 26 w 131"/>
                <a:gd name="T19" fmla="*/ 17 h 42"/>
                <a:gd name="T20" fmla="*/ 38 w 131"/>
                <a:gd name="T21" fmla="*/ 17 h 42"/>
                <a:gd name="T22" fmla="*/ 64 w 131"/>
                <a:gd name="T23" fmla="*/ 12 h 42"/>
                <a:gd name="T24" fmla="*/ 85 w 131"/>
                <a:gd name="T25" fmla="*/ 4 h 42"/>
                <a:gd name="T26" fmla="*/ 93 w 131"/>
                <a:gd name="T27" fmla="*/ 4 h 42"/>
                <a:gd name="T28" fmla="*/ 101 w 131"/>
                <a:gd name="T29" fmla="*/ 0 h 42"/>
                <a:gd name="T30" fmla="*/ 106 w 131"/>
                <a:gd name="T31" fmla="*/ 0 h 42"/>
                <a:gd name="T32" fmla="*/ 110 w 131"/>
                <a:gd name="T33" fmla="*/ 0 h 42"/>
                <a:gd name="T34" fmla="*/ 118 w 131"/>
                <a:gd name="T35" fmla="*/ 0 h 42"/>
                <a:gd name="T36" fmla="*/ 127 w 131"/>
                <a:gd name="T37" fmla="*/ 4 h 42"/>
                <a:gd name="T38" fmla="*/ 127 w 131"/>
                <a:gd name="T39" fmla="*/ 8 h 42"/>
                <a:gd name="T40" fmla="*/ 131 w 131"/>
                <a:gd name="T41" fmla="*/ 8 h 42"/>
                <a:gd name="T42" fmla="*/ 131 w 131"/>
                <a:gd name="T43" fmla="*/ 17 h 42"/>
                <a:gd name="T44" fmla="*/ 131 w 131"/>
                <a:gd name="T45" fmla="*/ 17 h 42"/>
                <a:gd name="T46" fmla="*/ 127 w 131"/>
                <a:gd name="T47" fmla="*/ 17 h 42"/>
                <a:gd name="T48" fmla="*/ 123 w 131"/>
                <a:gd name="T49" fmla="*/ 21 h 42"/>
                <a:gd name="T50" fmla="*/ 118 w 131"/>
                <a:gd name="T51" fmla="*/ 21 h 42"/>
                <a:gd name="T52" fmla="*/ 110 w 131"/>
                <a:gd name="T53" fmla="*/ 25 h 42"/>
                <a:gd name="T54" fmla="*/ 97 w 131"/>
                <a:gd name="T55" fmla="*/ 29 h 42"/>
                <a:gd name="T56" fmla="*/ 89 w 131"/>
                <a:gd name="T57" fmla="*/ 29 h 42"/>
                <a:gd name="T58" fmla="*/ 72 w 131"/>
                <a:gd name="T59" fmla="*/ 34 h 42"/>
                <a:gd name="T60" fmla="*/ 59 w 131"/>
                <a:gd name="T61" fmla="*/ 38 h 42"/>
                <a:gd name="T62" fmla="*/ 47 w 131"/>
                <a:gd name="T63" fmla="*/ 38 h 42"/>
                <a:gd name="T64" fmla="*/ 38 w 131"/>
                <a:gd name="T65" fmla="*/ 38 h 42"/>
                <a:gd name="T66" fmla="*/ 26 w 131"/>
                <a:gd name="T67" fmla="*/ 42 h 42"/>
                <a:gd name="T68" fmla="*/ 21 w 131"/>
                <a:gd name="T69" fmla="*/ 42 h 42"/>
                <a:gd name="T70" fmla="*/ 13 w 131"/>
                <a:gd name="T71" fmla="*/ 42 h 42"/>
                <a:gd name="T72" fmla="*/ 9 w 131"/>
                <a:gd name="T73" fmla="*/ 42 h 42"/>
                <a:gd name="T74" fmla="*/ 9 w 131"/>
                <a:gd name="T75" fmla="*/ 38 h 42"/>
                <a:gd name="T76" fmla="*/ 9 w 131"/>
                <a:gd name="T7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42">
                  <a:moveTo>
                    <a:pt x="9" y="38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6" y="17"/>
                  </a:lnTo>
                  <a:lnTo>
                    <a:pt x="38" y="17"/>
                  </a:lnTo>
                  <a:lnTo>
                    <a:pt x="64" y="12"/>
                  </a:lnTo>
                  <a:lnTo>
                    <a:pt x="85" y="4"/>
                  </a:lnTo>
                  <a:lnTo>
                    <a:pt x="93" y="4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27" y="4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27" y="17"/>
                  </a:lnTo>
                  <a:lnTo>
                    <a:pt x="123" y="21"/>
                  </a:lnTo>
                  <a:lnTo>
                    <a:pt x="118" y="21"/>
                  </a:lnTo>
                  <a:lnTo>
                    <a:pt x="110" y="25"/>
                  </a:lnTo>
                  <a:lnTo>
                    <a:pt x="97" y="29"/>
                  </a:lnTo>
                  <a:lnTo>
                    <a:pt x="89" y="29"/>
                  </a:lnTo>
                  <a:lnTo>
                    <a:pt x="72" y="34"/>
                  </a:lnTo>
                  <a:lnTo>
                    <a:pt x="59" y="38"/>
                  </a:lnTo>
                  <a:lnTo>
                    <a:pt x="47" y="38"/>
                  </a:lnTo>
                  <a:lnTo>
                    <a:pt x="38" y="38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13" y="42"/>
                  </a:lnTo>
                  <a:lnTo>
                    <a:pt x="9" y="42"/>
                  </a:lnTo>
                  <a:lnTo>
                    <a:pt x="9" y="38"/>
                  </a:lnTo>
                  <a:lnTo>
                    <a:pt x="9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618266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069B4A0-36E2-4ECA-8692-786D1EEC6666}"/>
              </a:ext>
            </a:extLst>
          </p:cNvPr>
          <p:cNvGrpSpPr/>
          <p:nvPr/>
        </p:nvGrpSpPr>
        <p:grpSpPr>
          <a:xfrm>
            <a:off x="3525383" y="2386045"/>
            <a:ext cx="1656242" cy="2085910"/>
            <a:chOff x="2102983" y="22815749"/>
            <a:chExt cx="1656242" cy="2085910"/>
          </a:xfrm>
        </p:grpSpPr>
        <p:sp>
          <p:nvSpPr>
            <p:cNvPr id="3" name="Freeform 278">
              <a:extLst>
                <a:ext uri="{FF2B5EF4-FFF2-40B4-BE49-F238E27FC236}">
                  <a16:creationId xmlns:a16="http://schemas.microsoft.com/office/drawing/2014/main" id="{09835008-7E6F-47FB-812A-1CD3C5A63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38" y="23283617"/>
              <a:ext cx="340600" cy="409386"/>
            </a:xfrm>
            <a:custGeom>
              <a:avLst/>
              <a:gdLst>
                <a:gd name="T0" fmla="*/ 5 w 51"/>
                <a:gd name="T1" fmla="*/ 17 h 63"/>
                <a:gd name="T2" fmla="*/ 0 w 51"/>
                <a:gd name="T3" fmla="*/ 13 h 63"/>
                <a:gd name="T4" fmla="*/ 0 w 51"/>
                <a:gd name="T5" fmla="*/ 9 h 63"/>
                <a:gd name="T6" fmla="*/ 0 w 51"/>
                <a:gd name="T7" fmla="*/ 4 h 63"/>
                <a:gd name="T8" fmla="*/ 5 w 51"/>
                <a:gd name="T9" fmla="*/ 4 h 63"/>
                <a:gd name="T10" fmla="*/ 9 w 51"/>
                <a:gd name="T11" fmla="*/ 0 h 63"/>
                <a:gd name="T12" fmla="*/ 13 w 51"/>
                <a:gd name="T13" fmla="*/ 4 h 63"/>
                <a:gd name="T14" fmla="*/ 17 w 51"/>
                <a:gd name="T15" fmla="*/ 4 h 63"/>
                <a:gd name="T16" fmla="*/ 26 w 51"/>
                <a:gd name="T17" fmla="*/ 9 h 63"/>
                <a:gd name="T18" fmla="*/ 34 w 51"/>
                <a:gd name="T19" fmla="*/ 13 h 63"/>
                <a:gd name="T20" fmla="*/ 38 w 51"/>
                <a:gd name="T21" fmla="*/ 17 h 63"/>
                <a:gd name="T22" fmla="*/ 43 w 51"/>
                <a:gd name="T23" fmla="*/ 21 h 63"/>
                <a:gd name="T24" fmla="*/ 47 w 51"/>
                <a:gd name="T25" fmla="*/ 25 h 63"/>
                <a:gd name="T26" fmla="*/ 51 w 51"/>
                <a:gd name="T27" fmla="*/ 30 h 63"/>
                <a:gd name="T28" fmla="*/ 51 w 51"/>
                <a:gd name="T29" fmla="*/ 34 h 63"/>
                <a:gd name="T30" fmla="*/ 51 w 51"/>
                <a:gd name="T31" fmla="*/ 38 h 63"/>
                <a:gd name="T32" fmla="*/ 51 w 51"/>
                <a:gd name="T33" fmla="*/ 46 h 63"/>
                <a:gd name="T34" fmla="*/ 51 w 51"/>
                <a:gd name="T35" fmla="*/ 55 h 63"/>
                <a:gd name="T36" fmla="*/ 51 w 51"/>
                <a:gd name="T37" fmla="*/ 59 h 63"/>
                <a:gd name="T38" fmla="*/ 47 w 51"/>
                <a:gd name="T39" fmla="*/ 63 h 63"/>
                <a:gd name="T40" fmla="*/ 43 w 51"/>
                <a:gd name="T41" fmla="*/ 63 h 63"/>
                <a:gd name="T42" fmla="*/ 38 w 51"/>
                <a:gd name="T43" fmla="*/ 63 h 63"/>
                <a:gd name="T44" fmla="*/ 30 w 51"/>
                <a:gd name="T45" fmla="*/ 59 h 63"/>
                <a:gd name="T46" fmla="*/ 26 w 51"/>
                <a:gd name="T47" fmla="*/ 55 h 63"/>
                <a:gd name="T48" fmla="*/ 17 w 51"/>
                <a:gd name="T49" fmla="*/ 46 h 63"/>
                <a:gd name="T50" fmla="*/ 13 w 51"/>
                <a:gd name="T51" fmla="*/ 38 h 63"/>
                <a:gd name="T52" fmla="*/ 9 w 51"/>
                <a:gd name="T53" fmla="*/ 34 h 63"/>
                <a:gd name="T54" fmla="*/ 5 w 51"/>
                <a:gd name="T55" fmla="*/ 25 h 63"/>
                <a:gd name="T56" fmla="*/ 5 w 51"/>
                <a:gd name="T57" fmla="*/ 17 h 63"/>
                <a:gd name="T58" fmla="*/ 5 w 51"/>
                <a:gd name="T59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63">
                  <a:moveTo>
                    <a:pt x="5" y="17"/>
                  </a:move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5" y="4"/>
                  </a:lnTo>
                  <a:lnTo>
                    <a:pt x="9" y="0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6" y="9"/>
                  </a:lnTo>
                  <a:lnTo>
                    <a:pt x="34" y="13"/>
                  </a:lnTo>
                  <a:lnTo>
                    <a:pt x="38" y="17"/>
                  </a:lnTo>
                  <a:lnTo>
                    <a:pt x="43" y="21"/>
                  </a:lnTo>
                  <a:lnTo>
                    <a:pt x="47" y="25"/>
                  </a:lnTo>
                  <a:lnTo>
                    <a:pt x="51" y="30"/>
                  </a:lnTo>
                  <a:lnTo>
                    <a:pt x="51" y="34"/>
                  </a:lnTo>
                  <a:lnTo>
                    <a:pt x="51" y="38"/>
                  </a:lnTo>
                  <a:lnTo>
                    <a:pt x="51" y="46"/>
                  </a:lnTo>
                  <a:lnTo>
                    <a:pt x="51" y="55"/>
                  </a:lnTo>
                  <a:lnTo>
                    <a:pt x="51" y="59"/>
                  </a:lnTo>
                  <a:lnTo>
                    <a:pt x="47" y="63"/>
                  </a:lnTo>
                  <a:lnTo>
                    <a:pt x="43" y="63"/>
                  </a:lnTo>
                  <a:lnTo>
                    <a:pt x="38" y="63"/>
                  </a:lnTo>
                  <a:lnTo>
                    <a:pt x="30" y="59"/>
                  </a:lnTo>
                  <a:lnTo>
                    <a:pt x="26" y="55"/>
                  </a:lnTo>
                  <a:lnTo>
                    <a:pt x="17" y="46"/>
                  </a:lnTo>
                  <a:lnTo>
                    <a:pt x="13" y="38"/>
                  </a:lnTo>
                  <a:lnTo>
                    <a:pt x="9" y="34"/>
                  </a:lnTo>
                  <a:lnTo>
                    <a:pt x="5" y="25"/>
                  </a:lnTo>
                  <a:lnTo>
                    <a:pt x="5" y="17"/>
                  </a:lnTo>
                  <a:lnTo>
                    <a:pt x="5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79">
              <a:extLst>
                <a:ext uri="{FF2B5EF4-FFF2-40B4-BE49-F238E27FC236}">
                  <a16:creationId xmlns:a16="http://schemas.microsoft.com/office/drawing/2014/main" id="{14AA3F42-0D6E-4B8B-A4F1-A7ECF3A67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419" y="23062679"/>
              <a:ext cx="594379" cy="519853"/>
            </a:xfrm>
            <a:custGeom>
              <a:avLst/>
              <a:gdLst>
                <a:gd name="T0" fmla="*/ 42 w 89"/>
                <a:gd name="T1" fmla="*/ 26 h 80"/>
                <a:gd name="T2" fmla="*/ 47 w 89"/>
                <a:gd name="T3" fmla="*/ 21 h 80"/>
                <a:gd name="T4" fmla="*/ 47 w 89"/>
                <a:gd name="T5" fmla="*/ 21 h 80"/>
                <a:gd name="T6" fmla="*/ 47 w 89"/>
                <a:gd name="T7" fmla="*/ 13 h 80"/>
                <a:gd name="T8" fmla="*/ 47 w 89"/>
                <a:gd name="T9" fmla="*/ 5 h 80"/>
                <a:gd name="T10" fmla="*/ 47 w 89"/>
                <a:gd name="T11" fmla="*/ 0 h 80"/>
                <a:gd name="T12" fmla="*/ 51 w 89"/>
                <a:gd name="T13" fmla="*/ 0 h 80"/>
                <a:gd name="T14" fmla="*/ 55 w 89"/>
                <a:gd name="T15" fmla="*/ 0 h 80"/>
                <a:gd name="T16" fmla="*/ 63 w 89"/>
                <a:gd name="T17" fmla="*/ 0 h 80"/>
                <a:gd name="T18" fmla="*/ 76 w 89"/>
                <a:gd name="T19" fmla="*/ 5 h 80"/>
                <a:gd name="T20" fmla="*/ 80 w 89"/>
                <a:gd name="T21" fmla="*/ 9 h 80"/>
                <a:gd name="T22" fmla="*/ 85 w 89"/>
                <a:gd name="T23" fmla="*/ 13 h 80"/>
                <a:gd name="T24" fmla="*/ 89 w 89"/>
                <a:gd name="T25" fmla="*/ 17 h 80"/>
                <a:gd name="T26" fmla="*/ 89 w 89"/>
                <a:gd name="T27" fmla="*/ 21 h 80"/>
                <a:gd name="T28" fmla="*/ 89 w 89"/>
                <a:gd name="T29" fmla="*/ 21 h 80"/>
                <a:gd name="T30" fmla="*/ 89 w 89"/>
                <a:gd name="T31" fmla="*/ 26 h 80"/>
                <a:gd name="T32" fmla="*/ 89 w 89"/>
                <a:gd name="T33" fmla="*/ 30 h 80"/>
                <a:gd name="T34" fmla="*/ 89 w 89"/>
                <a:gd name="T35" fmla="*/ 34 h 80"/>
                <a:gd name="T36" fmla="*/ 85 w 89"/>
                <a:gd name="T37" fmla="*/ 34 h 80"/>
                <a:gd name="T38" fmla="*/ 80 w 89"/>
                <a:gd name="T39" fmla="*/ 38 h 80"/>
                <a:gd name="T40" fmla="*/ 76 w 89"/>
                <a:gd name="T41" fmla="*/ 43 h 80"/>
                <a:gd name="T42" fmla="*/ 68 w 89"/>
                <a:gd name="T43" fmla="*/ 47 h 80"/>
                <a:gd name="T44" fmla="*/ 59 w 89"/>
                <a:gd name="T45" fmla="*/ 55 h 80"/>
                <a:gd name="T46" fmla="*/ 51 w 89"/>
                <a:gd name="T47" fmla="*/ 59 h 80"/>
                <a:gd name="T48" fmla="*/ 34 w 89"/>
                <a:gd name="T49" fmla="*/ 68 h 80"/>
                <a:gd name="T50" fmla="*/ 21 w 89"/>
                <a:gd name="T51" fmla="*/ 76 h 80"/>
                <a:gd name="T52" fmla="*/ 13 w 89"/>
                <a:gd name="T53" fmla="*/ 80 h 80"/>
                <a:gd name="T54" fmla="*/ 9 w 89"/>
                <a:gd name="T55" fmla="*/ 80 h 80"/>
                <a:gd name="T56" fmla="*/ 9 w 89"/>
                <a:gd name="T57" fmla="*/ 80 h 80"/>
                <a:gd name="T58" fmla="*/ 4 w 89"/>
                <a:gd name="T59" fmla="*/ 80 h 80"/>
                <a:gd name="T60" fmla="*/ 0 w 89"/>
                <a:gd name="T61" fmla="*/ 80 h 80"/>
                <a:gd name="T62" fmla="*/ 4 w 89"/>
                <a:gd name="T63" fmla="*/ 76 h 80"/>
                <a:gd name="T64" fmla="*/ 9 w 89"/>
                <a:gd name="T65" fmla="*/ 68 h 80"/>
                <a:gd name="T66" fmla="*/ 17 w 89"/>
                <a:gd name="T67" fmla="*/ 59 h 80"/>
                <a:gd name="T68" fmla="*/ 26 w 89"/>
                <a:gd name="T69" fmla="*/ 47 h 80"/>
                <a:gd name="T70" fmla="*/ 34 w 89"/>
                <a:gd name="T71" fmla="*/ 38 h 80"/>
                <a:gd name="T72" fmla="*/ 38 w 89"/>
                <a:gd name="T73" fmla="*/ 34 h 80"/>
                <a:gd name="T74" fmla="*/ 42 w 89"/>
                <a:gd name="T75" fmla="*/ 26 h 80"/>
                <a:gd name="T76" fmla="*/ 42 w 89"/>
                <a:gd name="T77" fmla="*/ 2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80">
                  <a:moveTo>
                    <a:pt x="42" y="26"/>
                  </a:moveTo>
                  <a:lnTo>
                    <a:pt x="47" y="21"/>
                  </a:lnTo>
                  <a:lnTo>
                    <a:pt x="47" y="21"/>
                  </a:lnTo>
                  <a:lnTo>
                    <a:pt x="47" y="13"/>
                  </a:lnTo>
                  <a:lnTo>
                    <a:pt x="47" y="5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76" y="5"/>
                  </a:lnTo>
                  <a:lnTo>
                    <a:pt x="80" y="9"/>
                  </a:lnTo>
                  <a:lnTo>
                    <a:pt x="85" y="13"/>
                  </a:lnTo>
                  <a:lnTo>
                    <a:pt x="89" y="17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9" y="26"/>
                  </a:lnTo>
                  <a:lnTo>
                    <a:pt x="89" y="30"/>
                  </a:lnTo>
                  <a:lnTo>
                    <a:pt x="89" y="34"/>
                  </a:lnTo>
                  <a:lnTo>
                    <a:pt x="85" y="34"/>
                  </a:lnTo>
                  <a:lnTo>
                    <a:pt x="80" y="38"/>
                  </a:lnTo>
                  <a:lnTo>
                    <a:pt x="76" y="43"/>
                  </a:lnTo>
                  <a:lnTo>
                    <a:pt x="68" y="47"/>
                  </a:lnTo>
                  <a:lnTo>
                    <a:pt x="59" y="55"/>
                  </a:lnTo>
                  <a:lnTo>
                    <a:pt x="51" y="59"/>
                  </a:lnTo>
                  <a:lnTo>
                    <a:pt x="34" y="68"/>
                  </a:lnTo>
                  <a:lnTo>
                    <a:pt x="21" y="76"/>
                  </a:lnTo>
                  <a:lnTo>
                    <a:pt x="13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9" y="68"/>
                  </a:lnTo>
                  <a:lnTo>
                    <a:pt x="17" y="59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38" y="34"/>
                  </a:lnTo>
                  <a:lnTo>
                    <a:pt x="42" y="26"/>
                  </a:lnTo>
                  <a:lnTo>
                    <a:pt x="42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80">
              <a:extLst>
                <a:ext uri="{FF2B5EF4-FFF2-40B4-BE49-F238E27FC236}">
                  <a16:creationId xmlns:a16="http://schemas.microsoft.com/office/drawing/2014/main" id="{B80061C9-1169-4F2E-9960-A0BCF99B6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941" y="24186863"/>
              <a:ext cx="981726" cy="220937"/>
            </a:xfrm>
            <a:custGeom>
              <a:avLst/>
              <a:gdLst>
                <a:gd name="T0" fmla="*/ 0 w 147"/>
                <a:gd name="T1" fmla="*/ 21 h 34"/>
                <a:gd name="T2" fmla="*/ 0 w 147"/>
                <a:gd name="T3" fmla="*/ 21 h 34"/>
                <a:gd name="T4" fmla="*/ 0 w 147"/>
                <a:gd name="T5" fmla="*/ 17 h 34"/>
                <a:gd name="T6" fmla="*/ 4 w 147"/>
                <a:gd name="T7" fmla="*/ 17 h 34"/>
                <a:gd name="T8" fmla="*/ 12 w 147"/>
                <a:gd name="T9" fmla="*/ 13 h 34"/>
                <a:gd name="T10" fmla="*/ 17 w 147"/>
                <a:gd name="T11" fmla="*/ 13 h 34"/>
                <a:gd name="T12" fmla="*/ 21 w 147"/>
                <a:gd name="T13" fmla="*/ 13 h 34"/>
                <a:gd name="T14" fmla="*/ 34 w 147"/>
                <a:gd name="T15" fmla="*/ 13 h 34"/>
                <a:gd name="T16" fmla="*/ 46 w 147"/>
                <a:gd name="T17" fmla="*/ 9 h 34"/>
                <a:gd name="T18" fmla="*/ 67 w 147"/>
                <a:gd name="T19" fmla="*/ 9 h 34"/>
                <a:gd name="T20" fmla="*/ 76 w 147"/>
                <a:gd name="T21" fmla="*/ 4 h 34"/>
                <a:gd name="T22" fmla="*/ 88 w 147"/>
                <a:gd name="T23" fmla="*/ 4 h 34"/>
                <a:gd name="T24" fmla="*/ 97 w 147"/>
                <a:gd name="T25" fmla="*/ 4 h 34"/>
                <a:gd name="T26" fmla="*/ 101 w 147"/>
                <a:gd name="T27" fmla="*/ 0 h 34"/>
                <a:gd name="T28" fmla="*/ 114 w 147"/>
                <a:gd name="T29" fmla="*/ 0 h 34"/>
                <a:gd name="T30" fmla="*/ 122 w 147"/>
                <a:gd name="T31" fmla="*/ 0 h 34"/>
                <a:gd name="T32" fmla="*/ 130 w 147"/>
                <a:gd name="T33" fmla="*/ 0 h 34"/>
                <a:gd name="T34" fmla="*/ 139 w 147"/>
                <a:gd name="T35" fmla="*/ 4 h 34"/>
                <a:gd name="T36" fmla="*/ 143 w 147"/>
                <a:gd name="T37" fmla="*/ 4 h 34"/>
                <a:gd name="T38" fmla="*/ 147 w 147"/>
                <a:gd name="T39" fmla="*/ 9 h 34"/>
                <a:gd name="T40" fmla="*/ 147 w 147"/>
                <a:gd name="T41" fmla="*/ 13 h 34"/>
                <a:gd name="T42" fmla="*/ 147 w 147"/>
                <a:gd name="T43" fmla="*/ 13 h 34"/>
                <a:gd name="T44" fmla="*/ 147 w 147"/>
                <a:gd name="T45" fmla="*/ 17 h 34"/>
                <a:gd name="T46" fmla="*/ 147 w 147"/>
                <a:gd name="T47" fmla="*/ 21 h 34"/>
                <a:gd name="T48" fmla="*/ 147 w 147"/>
                <a:gd name="T49" fmla="*/ 21 h 34"/>
                <a:gd name="T50" fmla="*/ 143 w 147"/>
                <a:gd name="T51" fmla="*/ 21 h 34"/>
                <a:gd name="T52" fmla="*/ 139 w 147"/>
                <a:gd name="T53" fmla="*/ 25 h 34"/>
                <a:gd name="T54" fmla="*/ 130 w 147"/>
                <a:gd name="T55" fmla="*/ 25 h 34"/>
                <a:gd name="T56" fmla="*/ 122 w 147"/>
                <a:gd name="T57" fmla="*/ 25 h 34"/>
                <a:gd name="T58" fmla="*/ 105 w 147"/>
                <a:gd name="T59" fmla="*/ 25 h 34"/>
                <a:gd name="T60" fmla="*/ 101 w 147"/>
                <a:gd name="T61" fmla="*/ 25 h 34"/>
                <a:gd name="T62" fmla="*/ 93 w 147"/>
                <a:gd name="T63" fmla="*/ 25 h 34"/>
                <a:gd name="T64" fmla="*/ 84 w 147"/>
                <a:gd name="T65" fmla="*/ 30 h 34"/>
                <a:gd name="T66" fmla="*/ 76 w 147"/>
                <a:gd name="T67" fmla="*/ 30 h 34"/>
                <a:gd name="T68" fmla="*/ 67 w 147"/>
                <a:gd name="T69" fmla="*/ 30 h 34"/>
                <a:gd name="T70" fmla="*/ 55 w 147"/>
                <a:gd name="T71" fmla="*/ 34 h 34"/>
                <a:gd name="T72" fmla="*/ 42 w 147"/>
                <a:gd name="T73" fmla="*/ 34 h 34"/>
                <a:gd name="T74" fmla="*/ 29 w 147"/>
                <a:gd name="T75" fmla="*/ 34 h 34"/>
                <a:gd name="T76" fmla="*/ 21 w 147"/>
                <a:gd name="T77" fmla="*/ 34 h 34"/>
                <a:gd name="T78" fmla="*/ 12 w 147"/>
                <a:gd name="T79" fmla="*/ 34 h 34"/>
                <a:gd name="T80" fmla="*/ 8 w 147"/>
                <a:gd name="T81" fmla="*/ 30 h 34"/>
                <a:gd name="T82" fmla="*/ 0 w 147"/>
                <a:gd name="T83" fmla="*/ 30 h 34"/>
                <a:gd name="T84" fmla="*/ 0 w 147"/>
                <a:gd name="T85" fmla="*/ 25 h 34"/>
                <a:gd name="T86" fmla="*/ 0 w 147"/>
                <a:gd name="T87" fmla="*/ 21 h 34"/>
                <a:gd name="T88" fmla="*/ 0 w 147"/>
                <a:gd name="T8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7" h="34">
                  <a:moveTo>
                    <a:pt x="0" y="21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12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34" y="13"/>
                  </a:lnTo>
                  <a:lnTo>
                    <a:pt x="46" y="9"/>
                  </a:lnTo>
                  <a:lnTo>
                    <a:pt x="67" y="9"/>
                  </a:lnTo>
                  <a:lnTo>
                    <a:pt x="76" y="4"/>
                  </a:lnTo>
                  <a:lnTo>
                    <a:pt x="88" y="4"/>
                  </a:lnTo>
                  <a:lnTo>
                    <a:pt x="97" y="4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7" y="9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7" y="17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3" y="21"/>
                  </a:lnTo>
                  <a:lnTo>
                    <a:pt x="139" y="25"/>
                  </a:lnTo>
                  <a:lnTo>
                    <a:pt x="130" y="25"/>
                  </a:lnTo>
                  <a:lnTo>
                    <a:pt x="122" y="25"/>
                  </a:lnTo>
                  <a:lnTo>
                    <a:pt x="105" y="25"/>
                  </a:lnTo>
                  <a:lnTo>
                    <a:pt x="101" y="25"/>
                  </a:lnTo>
                  <a:lnTo>
                    <a:pt x="93" y="25"/>
                  </a:lnTo>
                  <a:lnTo>
                    <a:pt x="84" y="30"/>
                  </a:lnTo>
                  <a:lnTo>
                    <a:pt x="76" y="30"/>
                  </a:lnTo>
                  <a:lnTo>
                    <a:pt x="67" y="30"/>
                  </a:lnTo>
                  <a:lnTo>
                    <a:pt x="55" y="34"/>
                  </a:lnTo>
                  <a:lnTo>
                    <a:pt x="42" y="34"/>
                  </a:lnTo>
                  <a:lnTo>
                    <a:pt x="29" y="34"/>
                  </a:lnTo>
                  <a:lnTo>
                    <a:pt x="21" y="34"/>
                  </a:lnTo>
                  <a:lnTo>
                    <a:pt x="12" y="34"/>
                  </a:lnTo>
                  <a:lnTo>
                    <a:pt x="8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81">
              <a:extLst>
                <a:ext uri="{FF2B5EF4-FFF2-40B4-BE49-F238E27FC236}">
                  <a16:creationId xmlns:a16="http://schemas.microsoft.com/office/drawing/2014/main" id="{C75D3A02-25B2-44F8-A58A-CDA0476E1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983" y="23693003"/>
              <a:ext cx="1656242" cy="1046205"/>
            </a:xfrm>
            <a:custGeom>
              <a:avLst/>
              <a:gdLst>
                <a:gd name="T0" fmla="*/ 189 w 248"/>
                <a:gd name="T1" fmla="*/ 161 h 161"/>
                <a:gd name="T2" fmla="*/ 198 w 248"/>
                <a:gd name="T3" fmla="*/ 106 h 161"/>
                <a:gd name="T4" fmla="*/ 202 w 248"/>
                <a:gd name="T5" fmla="*/ 68 h 161"/>
                <a:gd name="T6" fmla="*/ 202 w 248"/>
                <a:gd name="T7" fmla="*/ 47 h 161"/>
                <a:gd name="T8" fmla="*/ 202 w 248"/>
                <a:gd name="T9" fmla="*/ 34 h 161"/>
                <a:gd name="T10" fmla="*/ 193 w 248"/>
                <a:gd name="T11" fmla="*/ 34 h 161"/>
                <a:gd name="T12" fmla="*/ 177 w 248"/>
                <a:gd name="T13" fmla="*/ 34 h 161"/>
                <a:gd name="T14" fmla="*/ 168 w 248"/>
                <a:gd name="T15" fmla="*/ 34 h 161"/>
                <a:gd name="T16" fmla="*/ 151 w 248"/>
                <a:gd name="T17" fmla="*/ 38 h 161"/>
                <a:gd name="T18" fmla="*/ 126 w 248"/>
                <a:gd name="T19" fmla="*/ 42 h 161"/>
                <a:gd name="T20" fmla="*/ 96 w 248"/>
                <a:gd name="T21" fmla="*/ 47 h 161"/>
                <a:gd name="T22" fmla="*/ 71 w 248"/>
                <a:gd name="T23" fmla="*/ 51 h 161"/>
                <a:gd name="T24" fmla="*/ 46 w 248"/>
                <a:gd name="T25" fmla="*/ 55 h 161"/>
                <a:gd name="T26" fmla="*/ 33 w 248"/>
                <a:gd name="T27" fmla="*/ 55 h 161"/>
                <a:gd name="T28" fmla="*/ 25 w 248"/>
                <a:gd name="T29" fmla="*/ 55 h 161"/>
                <a:gd name="T30" fmla="*/ 8 w 248"/>
                <a:gd name="T31" fmla="*/ 47 h 161"/>
                <a:gd name="T32" fmla="*/ 0 w 248"/>
                <a:gd name="T33" fmla="*/ 42 h 161"/>
                <a:gd name="T34" fmla="*/ 0 w 248"/>
                <a:gd name="T35" fmla="*/ 30 h 161"/>
                <a:gd name="T36" fmla="*/ 67 w 248"/>
                <a:gd name="T37" fmla="*/ 26 h 161"/>
                <a:gd name="T38" fmla="*/ 101 w 248"/>
                <a:gd name="T39" fmla="*/ 21 h 161"/>
                <a:gd name="T40" fmla="*/ 143 w 248"/>
                <a:gd name="T41" fmla="*/ 17 h 161"/>
                <a:gd name="T42" fmla="*/ 164 w 248"/>
                <a:gd name="T43" fmla="*/ 13 h 161"/>
                <a:gd name="T44" fmla="*/ 181 w 248"/>
                <a:gd name="T45" fmla="*/ 9 h 161"/>
                <a:gd name="T46" fmla="*/ 189 w 248"/>
                <a:gd name="T47" fmla="*/ 9 h 161"/>
                <a:gd name="T48" fmla="*/ 198 w 248"/>
                <a:gd name="T49" fmla="*/ 5 h 161"/>
                <a:gd name="T50" fmla="*/ 210 w 248"/>
                <a:gd name="T51" fmla="*/ 0 h 161"/>
                <a:gd name="T52" fmla="*/ 223 w 248"/>
                <a:gd name="T53" fmla="*/ 5 h 161"/>
                <a:gd name="T54" fmla="*/ 240 w 248"/>
                <a:gd name="T55" fmla="*/ 17 h 161"/>
                <a:gd name="T56" fmla="*/ 248 w 248"/>
                <a:gd name="T57" fmla="*/ 26 h 161"/>
                <a:gd name="T58" fmla="*/ 248 w 248"/>
                <a:gd name="T59" fmla="*/ 34 h 161"/>
                <a:gd name="T60" fmla="*/ 244 w 248"/>
                <a:gd name="T61" fmla="*/ 42 h 161"/>
                <a:gd name="T62" fmla="*/ 240 w 248"/>
                <a:gd name="T63" fmla="*/ 51 h 161"/>
                <a:gd name="T64" fmla="*/ 231 w 248"/>
                <a:gd name="T65" fmla="*/ 72 h 161"/>
                <a:gd name="T66" fmla="*/ 223 w 248"/>
                <a:gd name="T67" fmla="*/ 110 h 161"/>
                <a:gd name="T68" fmla="*/ 214 w 248"/>
                <a:gd name="T69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161">
                  <a:moveTo>
                    <a:pt x="214" y="161"/>
                  </a:moveTo>
                  <a:lnTo>
                    <a:pt x="189" y="161"/>
                  </a:lnTo>
                  <a:lnTo>
                    <a:pt x="193" y="131"/>
                  </a:lnTo>
                  <a:lnTo>
                    <a:pt x="198" y="106"/>
                  </a:lnTo>
                  <a:lnTo>
                    <a:pt x="198" y="85"/>
                  </a:lnTo>
                  <a:lnTo>
                    <a:pt x="202" y="68"/>
                  </a:lnTo>
                  <a:lnTo>
                    <a:pt x="202" y="55"/>
                  </a:lnTo>
                  <a:lnTo>
                    <a:pt x="202" y="47"/>
                  </a:lnTo>
                  <a:lnTo>
                    <a:pt x="202" y="38"/>
                  </a:lnTo>
                  <a:lnTo>
                    <a:pt x="202" y="34"/>
                  </a:lnTo>
                  <a:lnTo>
                    <a:pt x="198" y="34"/>
                  </a:lnTo>
                  <a:lnTo>
                    <a:pt x="193" y="34"/>
                  </a:lnTo>
                  <a:lnTo>
                    <a:pt x="185" y="34"/>
                  </a:lnTo>
                  <a:lnTo>
                    <a:pt x="177" y="34"/>
                  </a:lnTo>
                  <a:lnTo>
                    <a:pt x="172" y="34"/>
                  </a:lnTo>
                  <a:lnTo>
                    <a:pt x="168" y="34"/>
                  </a:lnTo>
                  <a:lnTo>
                    <a:pt x="160" y="34"/>
                  </a:lnTo>
                  <a:lnTo>
                    <a:pt x="151" y="38"/>
                  </a:lnTo>
                  <a:lnTo>
                    <a:pt x="139" y="38"/>
                  </a:lnTo>
                  <a:lnTo>
                    <a:pt x="126" y="42"/>
                  </a:lnTo>
                  <a:lnTo>
                    <a:pt x="113" y="42"/>
                  </a:lnTo>
                  <a:lnTo>
                    <a:pt x="96" y="47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9" y="51"/>
                  </a:lnTo>
                  <a:lnTo>
                    <a:pt x="46" y="55"/>
                  </a:lnTo>
                  <a:lnTo>
                    <a:pt x="37" y="55"/>
                  </a:lnTo>
                  <a:lnTo>
                    <a:pt x="33" y="55"/>
                  </a:lnTo>
                  <a:lnTo>
                    <a:pt x="29" y="55"/>
                  </a:lnTo>
                  <a:lnTo>
                    <a:pt x="25" y="55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33" y="30"/>
                  </a:lnTo>
                  <a:lnTo>
                    <a:pt x="67" y="26"/>
                  </a:lnTo>
                  <a:lnTo>
                    <a:pt x="84" y="26"/>
                  </a:lnTo>
                  <a:lnTo>
                    <a:pt x="101" y="21"/>
                  </a:lnTo>
                  <a:lnTo>
                    <a:pt x="122" y="21"/>
                  </a:lnTo>
                  <a:lnTo>
                    <a:pt x="143" y="17"/>
                  </a:lnTo>
                  <a:lnTo>
                    <a:pt x="155" y="13"/>
                  </a:lnTo>
                  <a:lnTo>
                    <a:pt x="164" y="13"/>
                  </a:lnTo>
                  <a:lnTo>
                    <a:pt x="172" y="13"/>
                  </a:lnTo>
                  <a:lnTo>
                    <a:pt x="181" y="9"/>
                  </a:lnTo>
                  <a:lnTo>
                    <a:pt x="185" y="9"/>
                  </a:lnTo>
                  <a:lnTo>
                    <a:pt x="189" y="9"/>
                  </a:lnTo>
                  <a:lnTo>
                    <a:pt x="193" y="9"/>
                  </a:lnTo>
                  <a:lnTo>
                    <a:pt x="198" y="5"/>
                  </a:lnTo>
                  <a:lnTo>
                    <a:pt x="202" y="5"/>
                  </a:lnTo>
                  <a:lnTo>
                    <a:pt x="210" y="0"/>
                  </a:lnTo>
                  <a:lnTo>
                    <a:pt x="219" y="5"/>
                  </a:lnTo>
                  <a:lnTo>
                    <a:pt x="223" y="5"/>
                  </a:lnTo>
                  <a:lnTo>
                    <a:pt x="236" y="13"/>
                  </a:lnTo>
                  <a:lnTo>
                    <a:pt x="240" y="17"/>
                  </a:lnTo>
                  <a:lnTo>
                    <a:pt x="248" y="26"/>
                  </a:lnTo>
                  <a:lnTo>
                    <a:pt x="248" y="26"/>
                  </a:lnTo>
                  <a:lnTo>
                    <a:pt x="248" y="30"/>
                  </a:lnTo>
                  <a:lnTo>
                    <a:pt x="248" y="34"/>
                  </a:lnTo>
                  <a:lnTo>
                    <a:pt x="244" y="38"/>
                  </a:lnTo>
                  <a:lnTo>
                    <a:pt x="244" y="42"/>
                  </a:lnTo>
                  <a:lnTo>
                    <a:pt x="240" y="42"/>
                  </a:lnTo>
                  <a:lnTo>
                    <a:pt x="240" y="51"/>
                  </a:lnTo>
                  <a:lnTo>
                    <a:pt x="236" y="59"/>
                  </a:lnTo>
                  <a:lnTo>
                    <a:pt x="231" y="72"/>
                  </a:lnTo>
                  <a:lnTo>
                    <a:pt x="227" y="89"/>
                  </a:lnTo>
                  <a:lnTo>
                    <a:pt x="223" y="110"/>
                  </a:lnTo>
                  <a:lnTo>
                    <a:pt x="219" y="131"/>
                  </a:lnTo>
                  <a:lnTo>
                    <a:pt x="214" y="161"/>
                  </a:lnTo>
                  <a:lnTo>
                    <a:pt x="214" y="16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82">
              <a:extLst>
                <a:ext uri="{FF2B5EF4-FFF2-40B4-BE49-F238E27FC236}">
                  <a16:creationId xmlns:a16="http://schemas.microsoft.com/office/drawing/2014/main" id="{E49E5E7D-2CD0-4B1A-999E-56A684198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697" y="24596244"/>
              <a:ext cx="1549387" cy="305415"/>
            </a:xfrm>
            <a:custGeom>
              <a:avLst/>
              <a:gdLst>
                <a:gd name="T0" fmla="*/ 223 w 232"/>
                <a:gd name="T1" fmla="*/ 34 h 47"/>
                <a:gd name="T2" fmla="*/ 219 w 232"/>
                <a:gd name="T3" fmla="*/ 34 h 47"/>
                <a:gd name="T4" fmla="*/ 215 w 232"/>
                <a:gd name="T5" fmla="*/ 34 h 47"/>
                <a:gd name="T6" fmla="*/ 206 w 232"/>
                <a:gd name="T7" fmla="*/ 34 h 47"/>
                <a:gd name="T8" fmla="*/ 198 w 232"/>
                <a:gd name="T9" fmla="*/ 34 h 47"/>
                <a:gd name="T10" fmla="*/ 189 w 232"/>
                <a:gd name="T11" fmla="*/ 34 h 47"/>
                <a:gd name="T12" fmla="*/ 185 w 232"/>
                <a:gd name="T13" fmla="*/ 34 h 47"/>
                <a:gd name="T14" fmla="*/ 177 w 232"/>
                <a:gd name="T15" fmla="*/ 30 h 47"/>
                <a:gd name="T16" fmla="*/ 173 w 232"/>
                <a:gd name="T17" fmla="*/ 30 h 47"/>
                <a:gd name="T18" fmla="*/ 173 w 232"/>
                <a:gd name="T19" fmla="*/ 30 h 47"/>
                <a:gd name="T20" fmla="*/ 168 w 232"/>
                <a:gd name="T21" fmla="*/ 34 h 47"/>
                <a:gd name="T22" fmla="*/ 164 w 232"/>
                <a:gd name="T23" fmla="*/ 34 h 47"/>
                <a:gd name="T24" fmla="*/ 156 w 232"/>
                <a:gd name="T25" fmla="*/ 34 h 47"/>
                <a:gd name="T26" fmla="*/ 151 w 232"/>
                <a:gd name="T27" fmla="*/ 34 h 47"/>
                <a:gd name="T28" fmla="*/ 143 w 232"/>
                <a:gd name="T29" fmla="*/ 34 h 47"/>
                <a:gd name="T30" fmla="*/ 130 w 232"/>
                <a:gd name="T31" fmla="*/ 34 h 47"/>
                <a:gd name="T32" fmla="*/ 122 w 232"/>
                <a:gd name="T33" fmla="*/ 34 h 47"/>
                <a:gd name="T34" fmla="*/ 101 w 232"/>
                <a:gd name="T35" fmla="*/ 34 h 47"/>
                <a:gd name="T36" fmla="*/ 80 w 232"/>
                <a:gd name="T37" fmla="*/ 38 h 47"/>
                <a:gd name="T38" fmla="*/ 67 w 232"/>
                <a:gd name="T39" fmla="*/ 38 h 47"/>
                <a:gd name="T40" fmla="*/ 59 w 232"/>
                <a:gd name="T41" fmla="*/ 43 h 47"/>
                <a:gd name="T42" fmla="*/ 46 w 232"/>
                <a:gd name="T43" fmla="*/ 43 h 47"/>
                <a:gd name="T44" fmla="*/ 38 w 232"/>
                <a:gd name="T45" fmla="*/ 43 h 47"/>
                <a:gd name="T46" fmla="*/ 33 w 232"/>
                <a:gd name="T47" fmla="*/ 47 h 47"/>
                <a:gd name="T48" fmla="*/ 29 w 232"/>
                <a:gd name="T49" fmla="*/ 47 h 47"/>
                <a:gd name="T50" fmla="*/ 21 w 232"/>
                <a:gd name="T51" fmla="*/ 43 h 47"/>
                <a:gd name="T52" fmla="*/ 8 w 232"/>
                <a:gd name="T53" fmla="*/ 38 h 47"/>
                <a:gd name="T54" fmla="*/ 4 w 232"/>
                <a:gd name="T55" fmla="*/ 34 h 47"/>
                <a:gd name="T56" fmla="*/ 4 w 232"/>
                <a:gd name="T57" fmla="*/ 30 h 47"/>
                <a:gd name="T58" fmla="*/ 0 w 232"/>
                <a:gd name="T59" fmla="*/ 26 h 47"/>
                <a:gd name="T60" fmla="*/ 0 w 232"/>
                <a:gd name="T61" fmla="*/ 26 h 47"/>
                <a:gd name="T62" fmla="*/ 0 w 232"/>
                <a:gd name="T63" fmla="*/ 22 h 47"/>
                <a:gd name="T64" fmla="*/ 4 w 232"/>
                <a:gd name="T65" fmla="*/ 22 h 47"/>
                <a:gd name="T66" fmla="*/ 8 w 232"/>
                <a:gd name="T67" fmla="*/ 22 h 47"/>
                <a:gd name="T68" fmla="*/ 12 w 232"/>
                <a:gd name="T69" fmla="*/ 22 h 47"/>
                <a:gd name="T70" fmla="*/ 17 w 232"/>
                <a:gd name="T71" fmla="*/ 22 h 47"/>
                <a:gd name="T72" fmla="*/ 25 w 232"/>
                <a:gd name="T73" fmla="*/ 22 h 47"/>
                <a:gd name="T74" fmla="*/ 33 w 232"/>
                <a:gd name="T75" fmla="*/ 17 h 47"/>
                <a:gd name="T76" fmla="*/ 46 w 232"/>
                <a:gd name="T77" fmla="*/ 17 h 47"/>
                <a:gd name="T78" fmla="*/ 55 w 232"/>
                <a:gd name="T79" fmla="*/ 17 h 47"/>
                <a:gd name="T80" fmla="*/ 63 w 232"/>
                <a:gd name="T81" fmla="*/ 17 h 47"/>
                <a:gd name="T82" fmla="*/ 71 w 232"/>
                <a:gd name="T83" fmla="*/ 17 h 47"/>
                <a:gd name="T84" fmla="*/ 80 w 232"/>
                <a:gd name="T85" fmla="*/ 13 h 47"/>
                <a:gd name="T86" fmla="*/ 92 w 232"/>
                <a:gd name="T87" fmla="*/ 13 h 47"/>
                <a:gd name="T88" fmla="*/ 109 w 232"/>
                <a:gd name="T89" fmla="*/ 13 h 47"/>
                <a:gd name="T90" fmla="*/ 122 w 232"/>
                <a:gd name="T91" fmla="*/ 9 h 47"/>
                <a:gd name="T92" fmla="*/ 139 w 232"/>
                <a:gd name="T93" fmla="*/ 9 h 47"/>
                <a:gd name="T94" fmla="*/ 156 w 232"/>
                <a:gd name="T95" fmla="*/ 5 h 47"/>
                <a:gd name="T96" fmla="*/ 168 w 232"/>
                <a:gd name="T97" fmla="*/ 5 h 47"/>
                <a:gd name="T98" fmla="*/ 181 w 232"/>
                <a:gd name="T99" fmla="*/ 5 h 47"/>
                <a:gd name="T100" fmla="*/ 194 w 232"/>
                <a:gd name="T101" fmla="*/ 0 h 47"/>
                <a:gd name="T102" fmla="*/ 202 w 232"/>
                <a:gd name="T103" fmla="*/ 0 h 47"/>
                <a:gd name="T104" fmla="*/ 210 w 232"/>
                <a:gd name="T105" fmla="*/ 0 h 47"/>
                <a:gd name="T106" fmla="*/ 215 w 232"/>
                <a:gd name="T107" fmla="*/ 5 h 47"/>
                <a:gd name="T108" fmla="*/ 219 w 232"/>
                <a:gd name="T109" fmla="*/ 5 h 47"/>
                <a:gd name="T110" fmla="*/ 227 w 232"/>
                <a:gd name="T111" fmla="*/ 13 h 47"/>
                <a:gd name="T112" fmla="*/ 232 w 232"/>
                <a:gd name="T113" fmla="*/ 22 h 47"/>
                <a:gd name="T114" fmla="*/ 232 w 232"/>
                <a:gd name="T115" fmla="*/ 26 h 47"/>
                <a:gd name="T116" fmla="*/ 227 w 232"/>
                <a:gd name="T117" fmla="*/ 30 h 47"/>
                <a:gd name="T118" fmla="*/ 227 w 232"/>
                <a:gd name="T119" fmla="*/ 30 h 47"/>
                <a:gd name="T120" fmla="*/ 223 w 232"/>
                <a:gd name="T121" fmla="*/ 34 h 47"/>
                <a:gd name="T122" fmla="*/ 223 w 232"/>
                <a:gd name="T123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2" h="47">
                  <a:moveTo>
                    <a:pt x="223" y="34"/>
                  </a:moveTo>
                  <a:lnTo>
                    <a:pt x="219" y="34"/>
                  </a:lnTo>
                  <a:lnTo>
                    <a:pt x="215" y="34"/>
                  </a:lnTo>
                  <a:lnTo>
                    <a:pt x="206" y="34"/>
                  </a:lnTo>
                  <a:lnTo>
                    <a:pt x="198" y="34"/>
                  </a:lnTo>
                  <a:lnTo>
                    <a:pt x="189" y="34"/>
                  </a:lnTo>
                  <a:lnTo>
                    <a:pt x="185" y="34"/>
                  </a:lnTo>
                  <a:lnTo>
                    <a:pt x="177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68" y="34"/>
                  </a:lnTo>
                  <a:lnTo>
                    <a:pt x="164" y="34"/>
                  </a:lnTo>
                  <a:lnTo>
                    <a:pt x="156" y="34"/>
                  </a:lnTo>
                  <a:lnTo>
                    <a:pt x="151" y="34"/>
                  </a:lnTo>
                  <a:lnTo>
                    <a:pt x="143" y="34"/>
                  </a:lnTo>
                  <a:lnTo>
                    <a:pt x="130" y="34"/>
                  </a:lnTo>
                  <a:lnTo>
                    <a:pt x="122" y="34"/>
                  </a:lnTo>
                  <a:lnTo>
                    <a:pt x="101" y="34"/>
                  </a:lnTo>
                  <a:lnTo>
                    <a:pt x="80" y="38"/>
                  </a:lnTo>
                  <a:lnTo>
                    <a:pt x="67" y="38"/>
                  </a:lnTo>
                  <a:lnTo>
                    <a:pt x="59" y="43"/>
                  </a:lnTo>
                  <a:lnTo>
                    <a:pt x="46" y="43"/>
                  </a:lnTo>
                  <a:lnTo>
                    <a:pt x="38" y="43"/>
                  </a:lnTo>
                  <a:lnTo>
                    <a:pt x="33" y="47"/>
                  </a:lnTo>
                  <a:lnTo>
                    <a:pt x="29" y="47"/>
                  </a:lnTo>
                  <a:lnTo>
                    <a:pt x="21" y="43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7" y="22"/>
                  </a:lnTo>
                  <a:lnTo>
                    <a:pt x="25" y="22"/>
                  </a:lnTo>
                  <a:lnTo>
                    <a:pt x="33" y="17"/>
                  </a:lnTo>
                  <a:lnTo>
                    <a:pt x="46" y="17"/>
                  </a:lnTo>
                  <a:lnTo>
                    <a:pt x="55" y="17"/>
                  </a:lnTo>
                  <a:lnTo>
                    <a:pt x="63" y="17"/>
                  </a:lnTo>
                  <a:lnTo>
                    <a:pt x="71" y="17"/>
                  </a:lnTo>
                  <a:lnTo>
                    <a:pt x="80" y="13"/>
                  </a:lnTo>
                  <a:lnTo>
                    <a:pt x="92" y="13"/>
                  </a:lnTo>
                  <a:lnTo>
                    <a:pt x="109" y="13"/>
                  </a:lnTo>
                  <a:lnTo>
                    <a:pt x="122" y="9"/>
                  </a:lnTo>
                  <a:lnTo>
                    <a:pt x="139" y="9"/>
                  </a:lnTo>
                  <a:lnTo>
                    <a:pt x="156" y="5"/>
                  </a:lnTo>
                  <a:lnTo>
                    <a:pt x="168" y="5"/>
                  </a:lnTo>
                  <a:lnTo>
                    <a:pt x="181" y="5"/>
                  </a:lnTo>
                  <a:lnTo>
                    <a:pt x="194" y="0"/>
                  </a:lnTo>
                  <a:lnTo>
                    <a:pt x="202" y="0"/>
                  </a:lnTo>
                  <a:lnTo>
                    <a:pt x="210" y="0"/>
                  </a:lnTo>
                  <a:lnTo>
                    <a:pt x="215" y="5"/>
                  </a:lnTo>
                  <a:lnTo>
                    <a:pt x="219" y="5"/>
                  </a:lnTo>
                  <a:lnTo>
                    <a:pt x="227" y="13"/>
                  </a:lnTo>
                  <a:lnTo>
                    <a:pt x="232" y="22"/>
                  </a:lnTo>
                  <a:lnTo>
                    <a:pt x="232" y="26"/>
                  </a:lnTo>
                  <a:lnTo>
                    <a:pt x="227" y="30"/>
                  </a:lnTo>
                  <a:lnTo>
                    <a:pt x="227" y="30"/>
                  </a:lnTo>
                  <a:lnTo>
                    <a:pt x="223" y="34"/>
                  </a:lnTo>
                  <a:lnTo>
                    <a:pt x="223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83">
              <a:extLst>
                <a:ext uri="{FF2B5EF4-FFF2-40B4-BE49-F238E27FC236}">
                  <a16:creationId xmlns:a16="http://schemas.microsoft.com/office/drawing/2014/main" id="{53401D57-8813-4128-9275-CA5B063C9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682" y="22815749"/>
              <a:ext cx="340600" cy="1098191"/>
            </a:xfrm>
            <a:custGeom>
              <a:avLst/>
              <a:gdLst>
                <a:gd name="T0" fmla="*/ 38 w 51"/>
                <a:gd name="T1" fmla="*/ 169 h 169"/>
                <a:gd name="T2" fmla="*/ 13 w 51"/>
                <a:gd name="T3" fmla="*/ 169 h 169"/>
                <a:gd name="T4" fmla="*/ 13 w 51"/>
                <a:gd name="T5" fmla="*/ 144 h 169"/>
                <a:gd name="T6" fmla="*/ 13 w 51"/>
                <a:gd name="T7" fmla="*/ 118 h 169"/>
                <a:gd name="T8" fmla="*/ 13 w 51"/>
                <a:gd name="T9" fmla="*/ 97 h 169"/>
                <a:gd name="T10" fmla="*/ 13 w 51"/>
                <a:gd name="T11" fmla="*/ 81 h 169"/>
                <a:gd name="T12" fmla="*/ 13 w 51"/>
                <a:gd name="T13" fmla="*/ 64 h 169"/>
                <a:gd name="T14" fmla="*/ 13 w 51"/>
                <a:gd name="T15" fmla="*/ 55 h 169"/>
                <a:gd name="T16" fmla="*/ 13 w 51"/>
                <a:gd name="T17" fmla="*/ 47 h 169"/>
                <a:gd name="T18" fmla="*/ 8 w 51"/>
                <a:gd name="T19" fmla="*/ 43 h 169"/>
                <a:gd name="T20" fmla="*/ 8 w 51"/>
                <a:gd name="T21" fmla="*/ 30 h 169"/>
                <a:gd name="T22" fmla="*/ 4 w 51"/>
                <a:gd name="T23" fmla="*/ 17 h 169"/>
                <a:gd name="T24" fmla="*/ 0 w 51"/>
                <a:gd name="T25" fmla="*/ 13 h 169"/>
                <a:gd name="T26" fmla="*/ 4 w 51"/>
                <a:gd name="T27" fmla="*/ 5 h 169"/>
                <a:gd name="T28" fmla="*/ 4 w 51"/>
                <a:gd name="T29" fmla="*/ 5 h 169"/>
                <a:gd name="T30" fmla="*/ 8 w 51"/>
                <a:gd name="T31" fmla="*/ 0 h 169"/>
                <a:gd name="T32" fmla="*/ 17 w 51"/>
                <a:gd name="T33" fmla="*/ 5 h 169"/>
                <a:gd name="T34" fmla="*/ 25 w 51"/>
                <a:gd name="T35" fmla="*/ 5 h 169"/>
                <a:gd name="T36" fmla="*/ 30 w 51"/>
                <a:gd name="T37" fmla="*/ 9 h 169"/>
                <a:gd name="T38" fmla="*/ 38 w 51"/>
                <a:gd name="T39" fmla="*/ 13 h 169"/>
                <a:gd name="T40" fmla="*/ 42 w 51"/>
                <a:gd name="T41" fmla="*/ 13 h 169"/>
                <a:gd name="T42" fmla="*/ 46 w 51"/>
                <a:gd name="T43" fmla="*/ 17 h 169"/>
                <a:gd name="T44" fmla="*/ 46 w 51"/>
                <a:gd name="T45" fmla="*/ 22 h 169"/>
                <a:gd name="T46" fmla="*/ 51 w 51"/>
                <a:gd name="T47" fmla="*/ 26 h 169"/>
                <a:gd name="T48" fmla="*/ 51 w 51"/>
                <a:gd name="T49" fmla="*/ 30 h 169"/>
                <a:gd name="T50" fmla="*/ 46 w 51"/>
                <a:gd name="T51" fmla="*/ 34 h 169"/>
                <a:gd name="T52" fmla="*/ 46 w 51"/>
                <a:gd name="T53" fmla="*/ 38 h 169"/>
                <a:gd name="T54" fmla="*/ 46 w 51"/>
                <a:gd name="T55" fmla="*/ 47 h 169"/>
                <a:gd name="T56" fmla="*/ 46 w 51"/>
                <a:gd name="T57" fmla="*/ 59 h 169"/>
                <a:gd name="T58" fmla="*/ 42 w 51"/>
                <a:gd name="T59" fmla="*/ 76 h 169"/>
                <a:gd name="T60" fmla="*/ 42 w 51"/>
                <a:gd name="T61" fmla="*/ 93 h 169"/>
                <a:gd name="T62" fmla="*/ 42 w 51"/>
                <a:gd name="T63" fmla="*/ 114 h 169"/>
                <a:gd name="T64" fmla="*/ 42 w 51"/>
                <a:gd name="T65" fmla="*/ 140 h 169"/>
                <a:gd name="T66" fmla="*/ 38 w 51"/>
                <a:gd name="T67" fmla="*/ 169 h 169"/>
                <a:gd name="T68" fmla="*/ 38 w 51"/>
                <a:gd name="T6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169">
                  <a:moveTo>
                    <a:pt x="38" y="169"/>
                  </a:moveTo>
                  <a:lnTo>
                    <a:pt x="13" y="169"/>
                  </a:lnTo>
                  <a:lnTo>
                    <a:pt x="13" y="144"/>
                  </a:lnTo>
                  <a:lnTo>
                    <a:pt x="13" y="118"/>
                  </a:lnTo>
                  <a:lnTo>
                    <a:pt x="13" y="97"/>
                  </a:lnTo>
                  <a:lnTo>
                    <a:pt x="13" y="81"/>
                  </a:lnTo>
                  <a:lnTo>
                    <a:pt x="13" y="64"/>
                  </a:lnTo>
                  <a:lnTo>
                    <a:pt x="13" y="55"/>
                  </a:lnTo>
                  <a:lnTo>
                    <a:pt x="13" y="47"/>
                  </a:lnTo>
                  <a:lnTo>
                    <a:pt x="8" y="43"/>
                  </a:lnTo>
                  <a:lnTo>
                    <a:pt x="8" y="30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0"/>
                  </a:lnTo>
                  <a:lnTo>
                    <a:pt x="17" y="5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8" y="13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51" y="26"/>
                  </a:lnTo>
                  <a:lnTo>
                    <a:pt x="51" y="30"/>
                  </a:lnTo>
                  <a:lnTo>
                    <a:pt x="46" y="34"/>
                  </a:lnTo>
                  <a:lnTo>
                    <a:pt x="46" y="38"/>
                  </a:lnTo>
                  <a:lnTo>
                    <a:pt x="46" y="47"/>
                  </a:lnTo>
                  <a:lnTo>
                    <a:pt x="46" y="59"/>
                  </a:lnTo>
                  <a:lnTo>
                    <a:pt x="42" y="76"/>
                  </a:lnTo>
                  <a:lnTo>
                    <a:pt x="42" y="93"/>
                  </a:lnTo>
                  <a:lnTo>
                    <a:pt x="42" y="114"/>
                  </a:lnTo>
                  <a:lnTo>
                    <a:pt x="42" y="140"/>
                  </a:lnTo>
                  <a:lnTo>
                    <a:pt x="38" y="169"/>
                  </a:lnTo>
                  <a:lnTo>
                    <a:pt x="38" y="16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EA805366-7E31-48E1-B640-7EC64F6135CF}"/>
              </a:ext>
            </a:extLst>
          </p:cNvPr>
          <p:cNvGrpSpPr/>
          <p:nvPr/>
        </p:nvGrpSpPr>
        <p:grpSpPr>
          <a:xfrm>
            <a:off x="6816635" y="2347058"/>
            <a:ext cx="2163799" cy="2163884"/>
            <a:chOff x="4467135" y="22874235"/>
            <a:chExt cx="2163799" cy="2163884"/>
          </a:xfrm>
        </p:grpSpPr>
        <p:sp>
          <p:nvSpPr>
            <p:cNvPr id="10" name="Freeform 284">
              <a:extLst>
                <a:ext uri="{FF2B5EF4-FFF2-40B4-BE49-F238E27FC236}">
                  <a16:creationId xmlns:a16="http://schemas.microsoft.com/office/drawing/2014/main" id="{74C6EBE3-198F-47FD-9BA4-9C1382C49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276" y="22926220"/>
              <a:ext cx="674520" cy="903246"/>
            </a:xfrm>
            <a:custGeom>
              <a:avLst/>
              <a:gdLst>
                <a:gd name="T0" fmla="*/ 42 w 101"/>
                <a:gd name="T1" fmla="*/ 76 h 139"/>
                <a:gd name="T2" fmla="*/ 55 w 101"/>
                <a:gd name="T3" fmla="*/ 55 h 139"/>
                <a:gd name="T4" fmla="*/ 59 w 101"/>
                <a:gd name="T5" fmla="*/ 47 h 139"/>
                <a:gd name="T6" fmla="*/ 63 w 101"/>
                <a:gd name="T7" fmla="*/ 38 h 139"/>
                <a:gd name="T8" fmla="*/ 63 w 101"/>
                <a:gd name="T9" fmla="*/ 30 h 139"/>
                <a:gd name="T10" fmla="*/ 63 w 101"/>
                <a:gd name="T11" fmla="*/ 26 h 139"/>
                <a:gd name="T12" fmla="*/ 63 w 101"/>
                <a:gd name="T13" fmla="*/ 21 h 139"/>
                <a:gd name="T14" fmla="*/ 63 w 101"/>
                <a:gd name="T15" fmla="*/ 17 h 139"/>
                <a:gd name="T16" fmla="*/ 63 w 101"/>
                <a:gd name="T17" fmla="*/ 13 h 139"/>
                <a:gd name="T18" fmla="*/ 63 w 101"/>
                <a:gd name="T19" fmla="*/ 13 h 139"/>
                <a:gd name="T20" fmla="*/ 63 w 101"/>
                <a:gd name="T21" fmla="*/ 9 h 139"/>
                <a:gd name="T22" fmla="*/ 63 w 101"/>
                <a:gd name="T23" fmla="*/ 5 h 139"/>
                <a:gd name="T24" fmla="*/ 68 w 101"/>
                <a:gd name="T25" fmla="*/ 0 h 139"/>
                <a:gd name="T26" fmla="*/ 72 w 101"/>
                <a:gd name="T27" fmla="*/ 0 h 139"/>
                <a:gd name="T28" fmla="*/ 76 w 101"/>
                <a:gd name="T29" fmla="*/ 5 h 139"/>
                <a:gd name="T30" fmla="*/ 84 w 101"/>
                <a:gd name="T31" fmla="*/ 9 h 139"/>
                <a:gd name="T32" fmla="*/ 93 w 101"/>
                <a:gd name="T33" fmla="*/ 13 h 139"/>
                <a:gd name="T34" fmla="*/ 97 w 101"/>
                <a:gd name="T35" fmla="*/ 17 h 139"/>
                <a:gd name="T36" fmla="*/ 101 w 101"/>
                <a:gd name="T37" fmla="*/ 21 h 139"/>
                <a:gd name="T38" fmla="*/ 101 w 101"/>
                <a:gd name="T39" fmla="*/ 26 h 139"/>
                <a:gd name="T40" fmla="*/ 101 w 101"/>
                <a:gd name="T41" fmla="*/ 30 h 139"/>
                <a:gd name="T42" fmla="*/ 97 w 101"/>
                <a:gd name="T43" fmla="*/ 38 h 139"/>
                <a:gd name="T44" fmla="*/ 93 w 101"/>
                <a:gd name="T45" fmla="*/ 51 h 139"/>
                <a:gd name="T46" fmla="*/ 84 w 101"/>
                <a:gd name="T47" fmla="*/ 64 h 139"/>
                <a:gd name="T48" fmla="*/ 72 w 101"/>
                <a:gd name="T49" fmla="*/ 76 h 139"/>
                <a:gd name="T50" fmla="*/ 63 w 101"/>
                <a:gd name="T51" fmla="*/ 89 h 139"/>
                <a:gd name="T52" fmla="*/ 55 w 101"/>
                <a:gd name="T53" fmla="*/ 101 h 139"/>
                <a:gd name="T54" fmla="*/ 51 w 101"/>
                <a:gd name="T55" fmla="*/ 110 h 139"/>
                <a:gd name="T56" fmla="*/ 42 w 101"/>
                <a:gd name="T57" fmla="*/ 118 h 139"/>
                <a:gd name="T58" fmla="*/ 34 w 101"/>
                <a:gd name="T59" fmla="*/ 127 h 139"/>
                <a:gd name="T60" fmla="*/ 25 w 101"/>
                <a:gd name="T61" fmla="*/ 131 h 139"/>
                <a:gd name="T62" fmla="*/ 17 w 101"/>
                <a:gd name="T63" fmla="*/ 135 h 139"/>
                <a:gd name="T64" fmla="*/ 13 w 101"/>
                <a:gd name="T65" fmla="*/ 139 h 139"/>
                <a:gd name="T66" fmla="*/ 4 w 101"/>
                <a:gd name="T67" fmla="*/ 139 h 139"/>
                <a:gd name="T68" fmla="*/ 4 w 101"/>
                <a:gd name="T69" fmla="*/ 139 h 139"/>
                <a:gd name="T70" fmla="*/ 0 w 101"/>
                <a:gd name="T71" fmla="*/ 139 h 139"/>
                <a:gd name="T72" fmla="*/ 0 w 101"/>
                <a:gd name="T73" fmla="*/ 139 h 139"/>
                <a:gd name="T74" fmla="*/ 4 w 101"/>
                <a:gd name="T75" fmla="*/ 131 h 139"/>
                <a:gd name="T76" fmla="*/ 9 w 101"/>
                <a:gd name="T77" fmla="*/ 127 h 139"/>
                <a:gd name="T78" fmla="*/ 17 w 101"/>
                <a:gd name="T79" fmla="*/ 118 h 139"/>
                <a:gd name="T80" fmla="*/ 30 w 101"/>
                <a:gd name="T81" fmla="*/ 97 h 139"/>
                <a:gd name="T82" fmla="*/ 38 w 101"/>
                <a:gd name="T83" fmla="*/ 85 h 139"/>
                <a:gd name="T84" fmla="*/ 42 w 101"/>
                <a:gd name="T85" fmla="*/ 76 h 139"/>
                <a:gd name="T86" fmla="*/ 42 w 101"/>
                <a:gd name="T87" fmla="*/ 7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139">
                  <a:moveTo>
                    <a:pt x="42" y="76"/>
                  </a:moveTo>
                  <a:lnTo>
                    <a:pt x="55" y="55"/>
                  </a:lnTo>
                  <a:lnTo>
                    <a:pt x="59" y="47"/>
                  </a:lnTo>
                  <a:lnTo>
                    <a:pt x="63" y="38"/>
                  </a:lnTo>
                  <a:lnTo>
                    <a:pt x="63" y="30"/>
                  </a:lnTo>
                  <a:lnTo>
                    <a:pt x="63" y="26"/>
                  </a:lnTo>
                  <a:lnTo>
                    <a:pt x="63" y="21"/>
                  </a:lnTo>
                  <a:lnTo>
                    <a:pt x="63" y="17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9"/>
                  </a:lnTo>
                  <a:lnTo>
                    <a:pt x="63" y="5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5"/>
                  </a:lnTo>
                  <a:lnTo>
                    <a:pt x="84" y="9"/>
                  </a:lnTo>
                  <a:lnTo>
                    <a:pt x="93" y="13"/>
                  </a:lnTo>
                  <a:lnTo>
                    <a:pt x="97" y="17"/>
                  </a:lnTo>
                  <a:lnTo>
                    <a:pt x="101" y="21"/>
                  </a:lnTo>
                  <a:lnTo>
                    <a:pt x="101" y="26"/>
                  </a:lnTo>
                  <a:lnTo>
                    <a:pt x="101" y="30"/>
                  </a:lnTo>
                  <a:lnTo>
                    <a:pt x="97" y="38"/>
                  </a:lnTo>
                  <a:lnTo>
                    <a:pt x="93" y="51"/>
                  </a:lnTo>
                  <a:lnTo>
                    <a:pt x="84" y="64"/>
                  </a:lnTo>
                  <a:lnTo>
                    <a:pt x="72" y="76"/>
                  </a:lnTo>
                  <a:lnTo>
                    <a:pt x="63" y="89"/>
                  </a:lnTo>
                  <a:lnTo>
                    <a:pt x="55" y="101"/>
                  </a:lnTo>
                  <a:lnTo>
                    <a:pt x="51" y="110"/>
                  </a:lnTo>
                  <a:lnTo>
                    <a:pt x="42" y="118"/>
                  </a:lnTo>
                  <a:lnTo>
                    <a:pt x="34" y="127"/>
                  </a:lnTo>
                  <a:lnTo>
                    <a:pt x="25" y="131"/>
                  </a:lnTo>
                  <a:lnTo>
                    <a:pt x="17" y="135"/>
                  </a:lnTo>
                  <a:lnTo>
                    <a:pt x="13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4" y="131"/>
                  </a:lnTo>
                  <a:lnTo>
                    <a:pt x="9" y="127"/>
                  </a:lnTo>
                  <a:lnTo>
                    <a:pt x="17" y="118"/>
                  </a:lnTo>
                  <a:lnTo>
                    <a:pt x="30" y="97"/>
                  </a:lnTo>
                  <a:lnTo>
                    <a:pt x="38" y="85"/>
                  </a:lnTo>
                  <a:lnTo>
                    <a:pt x="42" y="76"/>
                  </a:lnTo>
                  <a:lnTo>
                    <a:pt x="42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85">
              <a:extLst>
                <a:ext uri="{FF2B5EF4-FFF2-40B4-BE49-F238E27FC236}">
                  <a16:creationId xmlns:a16="http://schemas.microsoft.com/office/drawing/2014/main" id="{761CB456-5A9D-45E3-B425-3802E307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379" y="23309609"/>
              <a:ext cx="894905" cy="1150176"/>
            </a:xfrm>
            <a:custGeom>
              <a:avLst/>
              <a:gdLst>
                <a:gd name="T0" fmla="*/ 29 w 134"/>
                <a:gd name="T1" fmla="*/ 165 h 177"/>
                <a:gd name="T2" fmla="*/ 16 w 134"/>
                <a:gd name="T3" fmla="*/ 173 h 177"/>
                <a:gd name="T4" fmla="*/ 8 w 134"/>
                <a:gd name="T5" fmla="*/ 177 h 177"/>
                <a:gd name="T6" fmla="*/ 4 w 134"/>
                <a:gd name="T7" fmla="*/ 177 h 177"/>
                <a:gd name="T8" fmla="*/ 0 w 134"/>
                <a:gd name="T9" fmla="*/ 177 h 177"/>
                <a:gd name="T10" fmla="*/ 0 w 134"/>
                <a:gd name="T11" fmla="*/ 173 h 177"/>
                <a:gd name="T12" fmla="*/ 8 w 134"/>
                <a:gd name="T13" fmla="*/ 165 h 177"/>
                <a:gd name="T14" fmla="*/ 16 w 134"/>
                <a:gd name="T15" fmla="*/ 156 h 177"/>
                <a:gd name="T16" fmla="*/ 25 w 134"/>
                <a:gd name="T17" fmla="*/ 144 h 177"/>
                <a:gd name="T18" fmla="*/ 38 w 134"/>
                <a:gd name="T19" fmla="*/ 131 h 177"/>
                <a:gd name="T20" fmla="*/ 50 w 134"/>
                <a:gd name="T21" fmla="*/ 123 h 177"/>
                <a:gd name="T22" fmla="*/ 59 w 134"/>
                <a:gd name="T23" fmla="*/ 110 h 177"/>
                <a:gd name="T24" fmla="*/ 67 w 134"/>
                <a:gd name="T25" fmla="*/ 97 h 177"/>
                <a:gd name="T26" fmla="*/ 75 w 134"/>
                <a:gd name="T27" fmla="*/ 85 h 177"/>
                <a:gd name="T28" fmla="*/ 80 w 134"/>
                <a:gd name="T29" fmla="*/ 72 h 177"/>
                <a:gd name="T30" fmla="*/ 84 w 134"/>
                <a:gd name="T31" fmla="*/ 64 h 177"/>
                <a:gd name="T32" fmla="*/ 88 w 134"/>
                <a:gd name="T33" fmla="*/ 51 h 177"/>
                <a:gd name="T34" fmla="*/ 92 w 134"/>
                <a:gd name="T35" fmla="*/ 42 h 177"/>
                <a:gd name="T36" fmla="*/ 92 w 134"/>
                <a:gd name="T37" fmla="*/ 38 h 177"/>
                <a:gd name="T38" fmla="*/ 97 w 134"/>
                <a:gd name="T39" fmla="*/ 34 h 177"/>
                <a:gd name="T40" fmla="*/ 92 w 134"/>
                <a:gd name="T41" fmla="*/ 30 h 177"/>
                <a:gd name="T42" fmla="*/ 92 w 134"/>
                <a:gd name="T43" fmla="*/ 30 h 177"/>
                <a:gd name="T44" fmla="*/ 88 w 134"/>
                <a:gd name="T45" fmla="*/ 30 h 177"/>
                <a:gd name="T46" fmla="*/ 88 w 134"/>
                <a:gd name="T47" fmla="*/ 30 h 177"/>
                <a:gd name="T48" fmla="*/ 80 w 134"/>
                <a:gd name="T49" fmla="*/ 30 h 177"/>
                <a:gd name="T50" fmla="*/ 71 w 134"/>
                <a:gd name="T51" fmla="*/ 34 h 177"/>
                <a:gd name="T52" fmla="*/ 63 w 134"/>
                <a:gd name="T53" fmla="*/ 34 h 177"/>
                <a:gd name="T54" fmla="*/ 54 w 134"/>
                <a:gd name="T55" fmla="*/ 34 h 177"/>
                <a:gd name="T56" fmla="*/ 42 w 134"/>
                <a:gd name="T57" fmla="*/ 34 h 177"/>
                <a:gd name="T58" fmla="*/ 42 w 134"/>
                <a:gd name="T59" fmla="*/ 17 h 177"/>
                <a:gd name="T60" fmla="*/ 54 w 134"/>
                <a:gd name="T61" fmla="*/ 17 h 177"/>
                <a:gd name="T62" fmla="*/ 67 w 134"/>
                <a:gd name="T63" fmla="*/ 13 h 177"/>
                <a:gd name="T64" fmla="*/ 75 w 134"/>
                <a:gd name="T65" fmla="*/ 13 h 177"/>
                <a:gd name="T66" fmla="*/ 80 w 134"/>
                <a:gd name="T67" fmla="*/ 13 h 177"/>
                <a:gd name="T68" fmla="*/ 88 w 134"/>
                <a:gd name="T69" fmla="*/ 9 h 177"/>
                <a:gd name="T70" fmla="*/ 92 w 134"/>
                <a:gd name="T71" fmla="*/ 9 h 177"/>
                <a:gd name="T72" fmla="*/ 92 w 134"/>
                <a:gd name="T73" fmla="*/ 5 h 177"/>
                <a:gd name="T74" fmla="*/ 97 w 134"/>
                <a:gd name="T75" fmla="*/ 0 h 177"/>
                <a:gd name="T76" fmla="*/ 105 w 134"/>
                <a:gd name="T77" fmla="*/ 0 h 177"/>
                <a:gd name="T78" fmla="*/ 105 w 134"/>
                <a:gd name="T79" fmla="*/ 0 h 177"/>
                <a:gd name="T80" fmla="*/ 113 w 134"/>
                <a:gd name="T81" fmla="*/ 0 h 177"/>
                <a:gd name="T82" fmla="*/ 118 w 134"/>
                <a:gd name="T83" fmla="*/ 5 h 177"/>
                <a:gd name="T84" fmla="*/ 122 w 134"/>
                <a:gd name="T85" fmla="*/ 9 h 177"/>
                <a:gd name="T86" fmla="*/ 126 w 134"/>
                <a:gd name="T87" fmla="*/ 17 h 177"/>
                <a:gd name="T88" fmla="*/ 130 w 134"/>
                <a:gd name="T89" fmla="*/ 21 h 177"/>
                <a:gd name="T90" fmla="*/ 134 w 134"/>
                <a:gd name="T91" fmla="*/ 26 h 177"/>
                <a:gd name="T92" fmla="*/ 134 w 134"/>
                <a:gd name="T93" fmla="*/ 26 h 177"/>
                <a:gd name="T94" fmla="*/ 134 w 134"/>
                <a:gd name="T95" fmla="*/ 30 h 177"/>
                <a:gd name="T96" fmla="*/ 130 w 134"/>
                <a:gd name="T97" fmla="*/ 34 h 177"/>
                <a:gd name="T98" fmla="*/ 126 w 134"/>
                <a:gd name="T99" fmla="*/ 38 h 177"/>
                <a:gd name="T100" fmla="*/ 122 w 134"/>
                <a:gd name="T101" fmla="*/ 47 h 177"/>
                <a:gd name="T102" fmla="*/ 118 w 134"/>
                <a:gd name="T103" fmla="*/ 55 h 177"/>
                <a:gd name="T104" fmla="*/ 113 w 134"/>
                <a:gd name="T105" fmla="*/ 72 h 177"/>
                <a:gd name="T106" fmla="*/ 105 w 134"/>
                <a:gd name="T107" fmla="*/ 85 h 177"/>
                <a:gd name="T108" fmla="*/ 97 w 134"/>
                <a:gd name="T109" fmla="*/ 101 h 177"/>
                <a:gd name="T110" fmla="*/ 88 w 134"/>
                <a:gd name="T111" fmla="*/ 114 h 177"/>
                <a:gd name="T112" fmla="*/ 80 w 134"/>
                <a:gd name="T113" fmla="*/ 127 h 177"/>
                <a:gd name="T114" fmla="*/ 67 w 134"/>
                <a:gd name="T115" fmla="*/ 135 h 177"/>
                <a:gd name="T116" fmla="*/ 54 w 134"/>
                <a:gd name="T117" fmla="*/ 148 h 177"/>
                <a:gd name="T118" fmla="*/ 42 w 134"/>
                <a:gd name="T119" fmla="*/ 156 h 177"/>
                <a:gd name="T120" fmla="*/ 29 w 134"/>
                <a:gd name="T121" fmla="*/ 165 h 177"/>
                <a:gd name="T122" fmla="*/ 29 w 134"/>
                <a:gd name="T123" fmla="*/ 16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4" h="177">
                  <a:moveTo>
                    <a:pt x="29" y="165"/>
                  </a:moveTo>
                  <a:lnTo>
                    <a:pt x="16" y="173"/>
                  </a:lnTo>
                  <a:lnTo>
                    <a:pt x="8" y="177"/>
                  </a:lnTo>
                  <a:lnTo>
                    <a:pt x="4" y="177"/>
                  </a:lnTo>
                  <a:lnTo>
                    <a:pt x="0" y="177"/>
                  </a:lnTo>
                  <a:lnTo>
                    <a:pt x="0" y="173"/>
                  </a:lnTo>
                  <a:lnTo>
                    <a:pt x="8" y="165"/>
                  </a:lnTo>
                  <a:lnTo>
                    <a:pt x="16" y="156"/>
                  </a:lnTo>
                  <a:lnTo>
                    <a:pt x="25" y="144"/>
                  </a:lnTo>
                  <a:lnTo>
                    <a:pt x="38" y="131"/>
                  </a:lnTo>
                  <a:lnTo>
                    <a:pt x="50" y="123"/>
                  </a:lnTo>
                  <a:lnTo>
                    <a:pt x="59" y="110"/>
                  </a:lnTo>
                  <a:lnTo>
                    <a:pt x="67" y="97"/>
                  </a:lnTo>
                  <a:lnTo>
                    <a:pt x="75" y="85"/>
                  </a:lnTo>
                  <a:lnTo>
                    <a:pt x="80" y="72"/>
                  </a:lnTo>
                  <a:lnTo>
                    <a:pt x="84" y="64"/>
                  </a:lnTo>
                  <a:lnTo>
                    <a:pt x="88" y="51"/>
                  </a:lnTo>
                  <a:lnTo>
                    <a:pt x="92" y="42"/>
                  </a:lnTo>
                  <a:lnTo>
                    <a:pt x="92" y="38"/>
                  </a:lnTo>
                  <a:lnTo>
                    <a:pt x="97" y="34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0" y="30"/>
                  </a:lnTo>
                  <a:lnTo>
                    <a:pt x="71" y="34"/>
                  </a:lnTo>
                  <a:lnTo>
                    <a:pt x="63" y="34"/>
                  </a:lnTo>
                  <a:lnTo>
                    <a:pt x="54" y="34"/>
                  </a:lnTo>
                  <a:lnTo>
                    <a:pt x="42" y="34"/>
                  </a:lnTo>
                  <a:lnTo>
                    <a:pt x="42" y="17"/>
                  </a:lnTo>
                  <a:lnTo>
                    <a:pt x="54" y="17"/>
                  </a:lnTo>
                  <a:lnTo>
                    <a:pt x="67" y="13"/>
                  </a:lnTo>
                  <a:lnTo>
                    <a:pt x="75" y="13"/>
                  </a:lnTo>
                  <a:lnTo>
                    <a:pt x="80" y="13"/>
                  </a:lnTo>
                  <a:lnTo>
                    <a:pt x="88" y="9"/>
                  </a:lnTo>
                  <a:lnTo>
                    <a:pt x="92" y="9"/>
                  </a:lnTo>
                  <a:lnTo>
                    <a:pt x="92" y="5"/>
                  </a:lnTo>
                  <a:lnTo>
                    <a:pt x="97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8" y="5"/>
                  </a:lnTo>
                  <a:lnTo>
                    <a:pt x="122" y="9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30"/>
                  </a:lnTo>
                  <a:lnTo>
                    <a:pt x="130" y="34"/>
                  </a:lnTo>
                  <a:lnTo>
                    <a:pt x="126" y="38"/>
                  </a:lnTo>
                  <a:lnTo>
                    <a:pt x="122" y="47"/>
                  </a:lnTo>
                  <a:lnTo>
                    <a:pt x="118" y="55"/>
                  </a:lnTo>
                  <a:lnTo>
                    <a:pt x="113" y="72"/>
                  </a:lnTo>
                  <a:lnTo>
                    <a:pt x="105" y="85"/>
                  </a:lnTo>
                  <a:lnTo>
                    <a:pt x="97" y="101"/>
                  </a:lnTo>
                  <a:lnTo>
                    <a:pt x="88" y="114"/>
                  </a:lnTo>
                  <a:lnTo>
                    <a:pt x="80" y="127"/>
                  </a:lnTo>
                  <a:lnTo>
                    <a:pt x="67" y="135"/>
                  </a:lnTo>
                  <a:lnTo>
                    <a:pt x="54" y="148"/>
                  </a:lnTo>
                  <a:lnTo>
                    <a:pt x="42" y="156"/>
                  </a:lnTo>
                  <a:lnTo>
                    <a:pt x="29" y="165"/>
                  </a:lnTo>
                  <a:lnTo>
                    <a:pt x="29" y="16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86">
              <a:extLst>
                <a:ext uri="{FF2B5EF4-FFF2-40B4-BE49-F238E27FC236}">
                  <a16:creationId xmlns:a16="http://schemas.microsoft.com/office/drawing/2014/main" id="{D297CE9B-DD26-47E5-8A59-25E7B602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364" y="22874235"/>
              <a:ext cx="788051" cy="1559558"/>
            </a:xfrm>
            <a:custGeom>
              <a:avLst/>
              <a:gdLst>
                <a:gd name="T0" fmla="*/ 34 w 118"/>
                <a:gd name="T1" fmla="*/ 227 h 240"/>
                <a:gd name="T2" fmla="*/ 21 w 118"/>
                <a:gd name="T3" fmla="*/ 232 h 240"/>
                <a:gd name="T4" fmla="*/ 13 w 118"/>
                <a:gd name="T5" fmla="*/ 236 h 240"/>
                <a:gd name="T6" fmla="*/ 4 w 118"/>
                <a:gd name="T7" fmla="*/ 240 h 240"/>
                <a:gd name="T8" fmla="*/ 0 w 118"/>
                <a:gd name="T9" fmla="*/ 236 h 240"/>
                <a:gd name="T10" fmla="*/ 0 w 118"/>
                <a:gd name="T11" fmla="*/ 236 h 240"/>
                <a:gd name="T12" fmla="*/ 4 w 118"/>
                <a:gd name="T13" fmla="*/ 232 h 240"/>
                <a:gd name="T14" fmla="*/ 8 w 118"/>
                <a:gd name="T15" fmla="*/ 227 h 240"/>
                <a:gd name="T16" fmla="*/ 13 w 118"/>
                <a:gd name="T17" fmla="*/ 219 h 240"/>
                <a:gd name="T18" fmla="*/ 29 w 118"/>
                <a:gd name="T19" fmla="*/ 206 h 240"/>
                <a:gd name="T20" fmla="*/ 34 w 118"/>
                <a:gd name="T21" fmla="*/ 202 h 240"/>
                <a:gd name="T22" fmla="*/ 42 w 118"/>
                <a:gd name="T23" fmla="*/ 194 h 240"/>
                <a:gd name="T24" fmla="*/ 50 w 118"/>
                <a:gd name="T25" fmla="*/ 185 h 240"/>
                <a:gd name="T26" fmla="*/ 59 w 118"/>
                <a:gd name="T27" fmla="*/ 173 h 240"/>
                <a:gd name="T28" fmla="*/ 63 w 118"/>
                <a:gd name="T29" fmla="*/ 164 h 240"/>
                <a:gd name="T30" fmla="*/ 67 w 118"/>
                <a:gd name="T31" fmla="*/ 152 h 240"/>
                <a:gd name="T32" fmla="*/ 76 w 118"/>
                <a:gd name="T33" fmla="*/ 139 h 240"/>
                <a:gd name="T34" fmla="*/ 80 w 118"/>
                <a:gd name="T35" fmla="*/ 126 h 240"/>
                <a:gd name="T36" fmla="*/ 80 w 118"/>
                <a:gd name="T37" fmla="*/ 109 h 240"/>
                <a:gd name="T38" fmla="*/ 84 w 118"/>
                <a:gd name="T39" fmla="*/ 93 h 240"/>
                <a:gd name="T40" fmla="*/ 84 w 118"/>
                <a:gd name="T41" fmla="*/ 80 h 240"/>
                <a:gd name="T42" fmla="*/ 84 w 118"/>
                <a:gd name="T43" fmla="*/ 63 h 240"/>
                <a:gd name="T44" fmla="*/ 88 w 118"/>
                <a:gd name="T45" fmla="*/ 50 h 240"/>
                <a:gd name="T46" fmla="*/ 88 w 118"/>
                <a:gd name="T47" fmla="*/ 38 h 240"/>
                <a:gd name="T48" fmla="*/ 84 w 118"/>
                <a:gd name="T49" fmla="*/ 29 h 240"/>
                <a:gd name="T50" fmla="*/ 84 w 118"/>
                <a:gd name="T51" fmla="*/ 25 h 240"/>
                <a:gd name="T52" fmla="*/ 84 w 118"/>
                <a:gd name="T53" fmla="*/ 17 h 240"/>
                <a:gd name="T54" fmla="*/ 80 w 118"/>
                <a:gd name="T55" fmla="*/ 13 h 240"/>
                <a:gd name="T56" fmla="*/ 80 w 118"/>
                <a:gd name="T57" fmla="*/ 13 h 240"/>
                <a:gd name="T58" fmla="*/ 76 w 118"/>
                <a:gd name="T59" fmla="*/ 8 h 240"/>
                <a:gd name="T60" fmla="*/ 76 w 118"/>
                <a:gd name="T61" fmla="*/ 4 h 240"/>
                <a:gd name="T62" fmla="*/ 80 w 118"/>
                <a:gd name="T63" fmla="*/ 0 h 240"/>
                <a:gd name="T64" fmla="*/ 80 w 118"/>
                <a:gd name="T65" fmla="*/ 0 h 240"/>
                <a:gd name="T66" fmla="*/ 84 w 118"/>
                <a:gd name="T67" fmla="*/ 0 h 240"/>
                <a:gd name="T68" fmla="*/ 93 w 118"/>
                <a:gd name="T69" fmla="*/ 0 h 240"/>
                <a:gd name="T70" fmla="*/ 101 w 118"/>
                <a:gd name="T71" fmla="*/ 0 h 240"/>
                <a:gd name="T72" fmla="*/ 105 w 118"/>
                <a:gd name="T73" fmla="*/ 4 h 240"/>
                <a:gd name="T74" fmla="*/ 114 w 118"/>
                <a:gd name="T75" fmla="*/ 8 h 240"/>
                <a:gd name="T76" fmla="*/ 118 w 118"/>
                <a:gd name="T77" fmla="*/ 13 h 240"/>
                <a:gd name="T78" fmla="*/ 118 w 118"/>
                <a:gd name="T79" fmla="*/ 17 h 240"/>
                <a:gd name="T80" fmla="*/ 118 w 118"/>
                <a:gd name="T81" fmla="*/ 21 h 240"/>
                <a:gd name="T82" fmla="*/ 118 w 118"/>
                <a:gd name="T83" fmla="*/ 25 h 240"/>
                <a:gd name="T84" fmla="*/ 118 w 118"/>
                <a:gd name="T85" fmla="*/ 34 h 240"/>
                <a:gd name="T86" fmla="*/ 114 w 118"/>
                <a:gd name="T87" fmla="*/ 42 h 240"/>
                <a:gd name="T88" fmla="*/ 114 w 118"/>
                <a:gd name="T89" fmla="*/ 55 h 240"/>
                <a:gd name="T90" fmla="*/ 114 w 118"/>
                <a:gd name="T91" fmla="*/ 67 h 240"/>
                <a:gd name="T92" fmla="*/ 109 w 118"/>
                <a:gd name="T93" fmla="*/ 84 h 240"/>
                <a:gd name="T94" fmla="*/ 109 w 118"/>
                <a:gd name="T95" fmla="*/ 105 h 240"/>
                <a:gd name="T96" fmla="*/ 105 w 118"/>
                <a:gd name="T97" fmla="*/ 131 h 240"/>
                <a:gd name="T98" fmla="*/ 101 w 118"/>
                <a:gd name="T99" fmla="*/ 147 h 240"/>
                <a:gd name="T100" fmla="*/ 93 w 118"/>
                <a:gd name="T101" fmla="*/ 164 h 240"/>
                <a:gd name="T102" fmla="*/ 84 w 118"/>
                <a:gd name="T103" fmla="*/ 181 h 240"/>
                <a:gd name="T104" fmla="*/ 72 w 118"/>
                <a:gd name="T105" fmla="*/ 194 h 240"/>
                <a:gd name="T106" fmla="*/ 63 w 118"/>
                <a:gd name="T107" fmla="*/ 206 h 240"/>
                <a:gd name="T108" fmla="*/ 46 w 118"/>
                <a:gd name="T109" fmla="*/ 219 h 240"/>
                <a:gd name="T110" fmla="*/ 34 w 118"/>
                <a:gd name="T111" fmla="*/ 227 h 240"/>
                <a:gd name="T112" fmla="*/ 34 w 118"/>
                <a:gd name="T113" fmla="*/ 22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" h="240">
                  <a:moveTo>
                    <a:pt x="34" y="227"/>
                  </a:moveTo>
                  <a:lnTo>
                    <a:pt x="21" y="232"/>
                  </a:lnTo>
                  <a:lnTo>
                    <a:pt x="13" y="236"/>
                  </a:lnTo>
                  <a:lnTo>
                    <a:pt x="4" y="24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4" y="232"/>
                  </a:lnTo>
                  <a:lnTo>
                    <a:pt x="8" y="227"/>
                  </a:lnTo>
                  <a:lnTo>
                    <a:pt x="13" y="219"/>
                  </a:lnTo>
                  <a:lnTo>
                    <a:pt x="29" y="206"/>
                  </a:lnTo>
                  <a:lnTo>
                    <a:pt x="34" y="202"/>
                  </a:lnTo>
                  <a:lnTo>
                    <a:pt x="42" y="194"/>
                  </a:lnTo>
                  <a:lnTo>
                    <a:pt x="50" y="185"/>
                  </a:lnTo>
                  <a:lnTo>
                    <a:pt x="59" y="173"/>
                  </a:lnTo>
                  <a:lnTo>
                    <a:pt x="63" y="164"/>
                  </a:lnTo>
                  <a:lnTo>
                    <a:pt x="67" y="152"/>
                  </a:lnTo>
                  <a:lnTo>
                    <a:pt x="76" y="139"/>
                  </a:lnTo>
                  <a:lnTo>
                    <a:pt x="80" y="126"/>
                  </a:lnTo>
                  <a:lnTo>
                    <a:pt x="80" y="109"/>
                  </a:lnTo>
                  <a:lnTo>
                    <a:pt x="84" y="93"/>
                  </a:lnTo>
                  <a:lnTo>
                    <a:pt x="84" y="80"/>
                  </a:lnTo>
                  <a:lnTo>
                    <a:pt x="84" y="63"/>
                  </a:lnTo>
                  <a:lnTo>
                    <a:pt x="88" y="50"/>
                  </a:lnTo>
                  <a:lnTo>
                    <a:pt x="88" y="38"/>
                  </a:lnTo>
                  <a:lnTo>
                    <a:pt x="84" y="29"/>
                  </a:lnTo>
                  <a:lnTo>
                    <a:pt x="84" y="25"/>
                  </a:lnTo>
                  <a:lnTo>
                    <a:pt x="84" y="17"/>
                  </a:lnTo>
                  <a:lnTo>
                    <a:pt x="80" y="13"/>
                  </a:lnTo>
                  <a:lnTo>
                    <a:pt x="80" y="13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4"/>
                  </a:lnTo>
                  <a:lnTo>
                    <a:pt x="114" y="8"/>
                  </a:lnTo>
                  <a:lnTo>
                    <a:pt x="118" y="13"/>
                  </a:lnTo>
                  <a:lnTo>
                    <a:pt x="118" y="17"/>
                  </a:lnTo>
                  <a:lnTo>
                    <a:pt x="118" y="21"/>
                  </a:lnTo>
                  <a:lnTo>
                    <a:pt x="118" y="25"/>
                  </a:lnTo>
                  <a:lnTo>
                    <a:pt x="118" y="34"/>
                  </a:lnTo>
                  <a:lnTo>
                    <a:pt x="114" y="42"/>
                  </a:lnTo>
                  <a:lnTo>
                    <a:pt x="114" y="55"/>
                  </a:lnTo>
                  <a:lnTo>
                    <a:pt x="114" y="67"/>
                  </a:lnTo>
                  <a:lnTo>
                    <a:pt x="109" y="84"/>
                  </a:lnTo>
                  <a:lnTo>
                    <a:pt x="109" y="105"/>
                  </a:lnTo>
                  <a:lnTo>
                    <a:pt x="105" y="131"/>
                  </a:lnTo>
                  <a:lnTo>
                    <a:pt x="101" y="147"/>
                  </a:lnTo>
                  <a:lnTo>
                    <a:pt x="93" y="164"/>
                  </a:lnTo>
                  <a:lnTo>
                    <a:pt x="84" y="181"/>
                  </a:lnTo>
                  <a:lnTo>
                    <a:pt x="72" y="194"/>
                  </a:lnTo>
                  <a:lnTo>
                    <a:pt x="63" y="206"/>
                  </a:lnTo>
                  <a:lnTo>
                    <a:pt x="46" y="219"/>
                  </a:lnTo>
                  <a:lnTo>
                    <a:pt x="34" y="227"/>
                  </a:lnTo>
                  <a:lnTo>
                    <a:pt x="34" y="22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87">
              <a:extLst>
                <a:ext uri="{FF2B5EF4-FFF2-40B4-BE49-F238E27FC236}">
                  <a16:creationId xmlns:a16="http://schemas.microsoft.com/office/drawing/2014/main" id="{EE5F2F95-5508-445E-91CA-945CF938F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430" y="23504554"/>
              <a:ext cx="894905" cy="272923"/>
            </a:xfrm>
            <a:custGeom>
              <a:avLst/>
              <a:gdLst>
                <a:gd name="T0" fmla="*/ 126 w 134"/>
                <a:gd name="T1" fmla="*/ 4 h 42"/>
                <a:gd name="T2" fmla="*/ 130 w 134"/>
                <a:gd name="T3" fmla="*/ 8 h 42"/>
                <a:gd name="T4" fmla="*/ 134 w 134"/>
                <a:gd name="T5" fmla="*/ 12 h 42"/>
                <a:gd name="T6" fmla="*/ 134 w 134"/>
                <a:gd name="T7" fmla="*/ 12 h 42"/>
                <a:gd name="T8" fmla="*/ 130 w 134"/>
                <a:gd name="T9" fmla="*/ 17 h 42"/>
                <a:gd name="T10" fmla="*/ 126 w 134"/>
                <a:gd name="T11" fmla="*/ 21 h 42"/>
                <a:gd name="T12" fmla="*/ 118 w 134"/>
                <a:gd name="T13" fmla="*/ 21 h 42"/>
                <a:gd name="T14" fmla="*/ 105 w 134"/>
                <a:gd name="T15" fmla="*/ 25 h 42"/>
                <a:gd name="T16" fmla="*/ 75 w 134"/>
                <a:gd name="T17" fmla="*/ 34 h 42"/>
                <a:gd name="T18" fmla="*/ 50 w 134"/>
                <a:gd name="T19" fmla="*/ 38 h 42"/>
                <a:gd name="T20" fmla="*/ 38 w 134"/>
                <a:gd name="T21" fmla="*/ 42 h 42"/>
                <a:gd name="T22" fmla="*/ 25 w 134"/>
                <a:gd name="T23" fmla="*/ 42 h 42"/>
                <a:gd name="T24" fmla="*/ 16 w 134"/>
                <a:gd name="T25" fmla="*/ 42 h 42"/>
                <a:gd name="T26" fmla="*/ 8 w 134"/>
                <a:gd name="T27" fmla="*/ 38 h 42"/>
                <a:gd name="T28" fmla="*/ 4 w 134"/>
                <a:gd name="T29" fmla="*/ 38 h 42"/>
                <a:gd name="T30" fmla="*/ 0 w 134"/>
                <a:gd name="T31" fmla="*/ 34 h 42"/>
                <a:gd name="T32" fmla="*/ 0 w 134"/>
                <a:gd name="T33" fmla="*/ 29 h 42"/>
                <a:gd name="T34" fmla="*/ 4 w 134"/>
                <a:gd name="T35" fmla="*/ 29 h 42"/>
                <a:gd name="T36" fmla="*/ 4 w 134"/>
                <a:gd name="T37" fmla="*/ 29 h 42"/>
                <a:gd name="T38" fmla="*/ 8 w 134"/>
                <a:gd name="T39" fmla="*/ 25 h 42"/>
                <a:gd name="T40" fmla="*/ 12 w 134"/>
                <a:gd name="T41" fmla="*/ 25 h 42"/>
                <a:gd name="T42" fmla="*/ 16 w 134"/>
                <a:gd name="T43" fmla="*/ 21 h 42"/>
                <a:gd name="T44" fmla="*/ 25 w 134"/>
                <a:gd name="T45" fmla="*/ 21 h 42"/>
                <a:gd name="T46" fmla="*/ 33 w 134"/>
                <a:gd name="T47" fmla="*/ 17 h 42"/>
                <a:gd name="T48" fmla="*/ 42 w 134"/>
                <a:gd name="T49" fmla="*/ 17 h 42"/>
                <a:gd name="T50" fmla="*/ 54 w 134"/>
                <a:gd name="T51" fmla="*/ 12 h 42"/>
                <a:gd name="T52" fmla="*/ 63 w 134"/>
                <a:gd name="T53" fmla="*/ 8 h 42"/>
                <a:gd name="T54" fmla="*/ 75 w 134"/>
                <a:gd name="T55" fmla="*/ 8 h 42"/>
                <a:gd name="T56" fmla="*/ 84 w 134"/>
                <a:gd name="T57" fmla="*/ 4 h 42"/>
                <a:gd name="T58" fmla="*/ 92 w 134"/>
                <a:gd name="T59" fmla="*/ 4 h 42"/>
                <a:gd name="T60" fmla="*/ 97 w 134"/>
                <a:gd name="T61" fmla="*/ 0 h 42"/>
                <a:gd name="T62" fmla="*/ 101 w 134"/>
                <a:gd name="T63" fmla="*/ 0 h 42"/>
                <a:gd name="T64" fmla="*/ 105 w 134"/>
                <a:gd name="T65" fmla="*/ 0 h 42"/>
                <a:gd name="T66" fmla="*/ 109 w 134"/>
                <a:gd name="T67" fmla="*/ 0 h 42"/>
                <a:gd name="T68" fmla="*/ 118 w 134"/>
                <a:gd name="T69" fmla="*/ 0 h 42"/>
                <a:gd name="T70" fmla="*/ 126 w 134"/>
                <a:gd name="T71" fmla="*/ 4 h 42"/>
                <a:gd name="T72" fmla="*/ 126 w 134"/>
                <a:gd name="T73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42">
                  <a:moveTo>
                    <a:pt x="126" y="4"/>
                  </a:moveTo>
                  <a:lnTo>
                    <a:pt x="130" y="8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0" y="17"/>
                  </a:lnTo>
                  <a:lnTo>
                    <a:pt x="126" y="21"/>
                  </a:lnTo>
                  <a:lnTo>
                    <a:pt x="118" y="21"/>
                  </a:lnTo>
                  <a:lnTo>
                    <a:pt x="105" y="25"/>
                  </a:lnTo>
                  <a:lnTo>
                    <a:pt x="75" y="34"/>
                  </a:lnTo>
                  <a:lnTo>
                    <a:pt x="50" y="38"/>
                  </a:lnTo>
                  <a:lnTo>
                    <a:pt x="38" y="42"/>
                  </a:lnTo>
                  <a:lnTo>
                    <a:pt x="25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6" y="21"/>
                  </a:lnTo>
                  <a:lnTo>
                    <a:pt x="25" y="21"/>
                  </a:lnTo>
                  <a:lnTo>
                    <a:pt x="33" y="17"/>
                  </a:lnTo>
                  <a:lnTo>
                    <a:pt x="42" y="17"/>
                  </a:lnTo>
                  <a:lnTo>
                    <a:pt x="54" y="12"/>
                  </a:lnTo>
                  <a:lnTo>
                    <a:pt x="63" y="8"/>
                  </a:lnTo>
                  <a:lnTo>
                    <a:pt x="75" y="8"/>
                  </a:lnTo>
                  <a:lnTo>
                    <a:pt x="84" y="4"/>
                  </a:lnTo>
                  <a:lnTo>
                    <a:pt x="92" y="4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8" y="0"/>
                  </a:lnTo>
                  <a:lnTo>
                    <a:pt x="126" y="4"/>
                  </a:lnTo>
                  <a:lnTo>
                    <a:pt x="126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88">
              <a:extLst>
                <a:ext uri="{FF2B5EF4-FFF2-40B4-BE49-F238E27FC236}">
                  <a16:creationId xmlns:a16="http://schemas.microsoft.com/office/drawing/2014/main" id="{B209CE6C-DEB9-4AE2-9E54-962C71B43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9349" y="23751484"/>
              <a:ext cx="901585" cy="656316"/>
            </a:xfrm>
            <a:custGeom>
              <a:avLst/>
              <a:gdLst>
                <a:gd name="T0" fmla="*/ 93 w 135"/>
                <a:gd name="T1" fmla="*/ 101 h 101"/>
                <a:gd name="T2" fmla="*/ 80 w 135"/>
                <a:gd name="T3" fmla="*/ 97 h 101"/>
                <a:gd name="T4" fmla="*/ 68 w 135"/>
                <a:gd name="T5" fmla="*/ 97 h 101"/>
                <a:gd name="T6" fmla="*/ 59 w 135"/>
                <a:gd name="T7" fmla="*/ 92 h 101"/>
                <a:gd name="T8" fmla="*/ 55 w 135"/>
                <a:gd name="T9" fmla="*/ 92 h 101"/>
                <a:gd name="T10" fmla="*/ 51 w 135"/>
                <a:gd name="T11" fmla="*/ 88 h 101"/>
                <a:gd name="T12" fmla="*/ 51 w 135"/>
                <a:gd name="T13" fmla="*/ 84 h 101"/>
                <a:gd name="T14" fmla="*/ 42 w 135"/>
                <a:gd name="T15" fmla="*/ 76 h 101"/>
                <a:gd name="T16" fmla="*/ 38 w 135"/>
                <a:gd name="T17" fmla="*/ 67 h 101"/>
                <a:gd name="T18" fmla="*/ 30 w 135"/>
                <a:gd name="T19" fmla="*/ 55 h 101"/>
                <a:gd name="T20" fmla="*/ 21 w 135"/>
                <a:gd name="T21" fmla="*/ 42 h 101"/>
                <a:gd name="T22" fmla="*/ 9 w 135"/>
                <a:gd name="T23" fmla="*/ 29 h 101"/>
                <a:gd name="T24" fmla="*/ 0 w 135"/>
                <a:gd name="T25" fmla="*/ 12 h 101"/>
                <a:gd name="T26" fmla="*/ 4 w 135"/>
                <a:gd name="T27" fmla="*/ 0 h 101"/>
                <a:gd name="T28" fmla="*/ 21 w 135"/>
                <a:gd name="T29" fmla="*/ 12 h 101"/>
                <a:gd name="T30" fmla="*/ 34 w 135"/>
                <a:gd name="T31" fmla="*/ 25 h 101"/>
                <a:gd name="T32" fmla="*/ 47 w 135"/>
                <a:gd name="T33" fmla="*/ 38 h 101"/>
                <a:gd name="T34" fmla="*/ 59 w 135"/>
                <a:gd name="T35" fmla="*/ 46 h 101"/>
                <a:gd name="T36" fmla="*/ 72 w 135"/>
                <a:gd name="T37" fmla="*/ 55 h 101"/>
                <a:gd name="T38" fmla="*/ 80 w 135"/>
                <a:gd name="T39" fmla="*/ 63 h 101"/>
                <a:gd name="T40" fmla="*/ 93 w 135"/>
                <a:gd name="T41" fmla="*/ 67 h 101"/>
                <a:gd name="T42" fmla="*/ 101 w 135"/>
                <a:gd name="T43" fmla="*/ 76 h 101"/>
                <a:gd name="T44" fmla="*/ 110 w 135"/>
                <a:gd name="T45" fmla="*/ 80 h 101"/>
                <a:gd name="T46" fmla="*/ 118 w 135"/>
                <a:gd name="T47" fmla="*/ 84 h 101"/>
                <a:gd name="T48" fmla="*/ 122 w 135"/>
                <a:gd name="T49" fmla="*/ 88 h 101"/>
                <a:gd name="T50" fmla="*/ 127 w 135"/>
                <a:gd name="T51" fmla="*/ 88 h 101"/>
                <a:gd name="T52" fmla="*/ 131 w 135"/>
                <a:gd name="T53" fmla="*/ 92 h 101"/>
                <a:gd name="T54" fmla="*/ 135 w 135"/>
                <a:gd name="T55" fmla="*/ 92 h 101"/>
                <a:gd name="T56" fmla="*/ 135 w 135"/>
                <a:gd name="T57" fmla="*/ 97 h 101"/>
                <a:gd name="T58" fmla="*/ 135 w 135"/>
                <a:gd name="T59" fmla="*/ 97 h 101"/>
                <a:gd name="T60" fmla="*/ 131 w 135"/>
                <a:gd name="T61" fmla="*/ 97 h 101"/>
                <a:gd name="T62" fmla="*/ 122 w 135"/>
                <a:gd name="T63" fmla="*/ 101 h 101"/>
                <a:gd name="T64" fmla="*/ 110 w 135"/>
                <a:gd name="T65" fmla="*/ 101 h 101"/>
                <a:gd name="T66" fmla="*/ 93 w 135"/>
                <a:gd name="T67" fmla="*/ 101 h 101"/>
                <a:gd name="T68" fmla="*/ 93 w 135"/>
                <a:gd name="T6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01">
                  <a:moveTo>
                    <a:pt x="93" y="101"/>
                  </a:moveTo>
                  <a:lnTo>
                    <a:pt x="80" y="97"/>
                  </a:lnTo>
                  <a:lnTo>
                    <a:pt x="68" y="97"/>
                  </a:lnTo>
                  <a:lnTo>
                    <a:pt x="59" y="92"/>
                  </a:lnTo>
                  <a:lnTo>
                    <a:pt x="55" y="92"/>
                  </a:lnTo>
                  <a:lnTo>
                    <a:pt x="51" y="88"/>
                  </a:lnTo>
                  <a:lnTo>
                    <a:pt x="51" y="84"/>
                  </a:lnTo>
                  <a:lnTo>
                    <a:pt x="42" y="76"/>
                  </a:lnTo>
                  <a:lnTo>
                    <a:pt x="38" y="67"/>
                  </a:lnTo>
                  <a:lnTo>
                    <a:pt x="30" y="55"/>
                  </a:lnTo>
                  <a:lnTo>
                    <a:pt x="21" y="42"/>
                  </a:lnTo>
                  <a:lnTo>
                    <a:pt x="9" y="29"/>
                  </a:lnTo>
                  <a:lnTo>
                    <a:pt x="0" y="12"/>
                  </a:lnTo>
                  <a:lnTo>
                    <a:pt x="4" y="0"/>
                  </a:lnTo>
                  <a:lnTo>
                    <a:pt x="21" y="12"/>
                  </a:lnTo>
                  <a:lnTo>
                    <a:pt x="34" y="25"/>
                  </a:lnTo>
                  <a:lnTo>
                    <a:pt x="47" y="38"/>
                  </a:lnTo>
                  <a:lnTo>
                    <a:pt x="59" y="46"/>
                  </a:lnTo>
                  <a:lnTo>
                    <a:pt x="72" y="55"/>
                  </a:lnTo>
                  <a:lnTo>
                    <a:pt x="80" y="63"/>
                  </a:lnTo>
                  <a:lnTo>
                    <a:pt x="93" y="67"/>
                  </a:lnTo>
                  <a:lnTo>
                    <a:pt x="101" y="76"/>
                  </a:lnTo>
                  <a:lnTo>
                    <a:pt x="110" y="80"/>
                  </a:lnTo>
                  <a:lnTo>
                    <a:pt x="118" y="84"/>
                  </a:lnTo>
                  <a:lnTo>
                    <a:pt x="122" y="88"/>
                  </a:lnTo>
                  <a:lnTo>
                    <a:pt x="127" y="88"/>
                  </a:lnTo>
                  <a:lnTo>
                    <a:pt x="131" y="92"/>
                  </a:lnTo>
                  <a:lnTo>
                    <a:pt x="135" y="92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1" y="97"/>
                  </a:lnTo>
                  <a:lnTo>
                    <a:pt x="122" y="101"/>
                  </a:lnTo>
                  <a:lnTo>
                    <a:pt x="110" y="101"/>
                  </a:lnTo>
                  <a:lnTo>
                    <a:pt x="93" y="101"/>
                  </a:lnTo>
                  <a:lnTo>
                    <a:pt x="93" y="10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89">
              <a:extLst>
                <a:ext uri="{FF2B5EF4-FFF2-40B4-BE49-F238E27FC236}">
                  <a16:creationId xmlns:a16="http://schemas.microsoft.com/office/drawing/2014/main" id="{6ECFC66B-645D-4496-AFAC-36161094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135" y="24492274"/>
              <a:ext cx="333920" cy="545845"/>
            </a:xfrm>
            <a:custGeom>
              <a:avLst/>
              <a:gdLst>
                <a:gd name="T0" fmla="*/ 42 w 50"/>
                <a:gd name="T1" fmla="*/ 54 h 84"/>
                <a:gd name="T2" fmla="*/ 37 w 50"/>
                <a:gd name="T3" fmla="*/ 63 h 84"/>
                <a:gd name="T4" fmla="*/ 33 w 50"/>
                <a:gd name="T5" fmla="*/ 67 h 84"/>
                <a:gd name="T6" fmla="*/ 25 w 50"/>
                <a:gd name="T7" fmla="*/ 80 h 84"/>
                <a:gd name="T8" fmla="*/ 21 w 50"/>
                <a:gd name="T9" fmla="*/ 80 h 84"/>
                <a:gd name="T10" fmla="*/ 16 w 50"/>
                <a:gd name="T11" fmla="*/ 84 h 84"/>
                <a:gd name="T12" fmla="*/ 16 w 50"/>
                <a:gd name="T13" fmla="*/ 84 h 84"/>
                <a:gd name="T14" fmla="*/ 12 w 50"/>
                <a:gd name="T15" fmla="*/ 84 h 84"/>
                <a:gd name="T16" fmla="*/ 12 w 50"/>
                <a:gd name="T17" fmla="*/ 84 h 84"/>
                <a:gd name="T18" fmla="*/ 8 w 50"/>
                <a:gd name="T19" fmla="*/ 84 h 84"/>
                <a:gd name="T20" fmla="*/ 4 w 50"/>
                <a:gd name="T21" fmla="*/ 80 h 84"/>
                <a:gd name="T22" fmla="*/ 4 w 50"/>
                <a:gd name="T23" fmla="*/ 75 h 84"/>
                <a:gd name="T24" fmla="*/ 0 w 50"/>
                <a:gd name="T25" fmla="*/ 67 h 84"/>
                <a:gd name="T26" fmla="*/ 0 w 50"/>
                <a:gd name="T27" fmla="*/ 67 h 84"/>
                <a:gd name="T28" fmla="*/ 0 w 50"/>
                <a:gd name="T29" fmla="*/ 63 h 84"/>
                <a:gd name="T30" fmla="*/ 0 w 50"/>
                <a:gd name="T31" fmla="*/ 59 h 84"/>
                <a:gd name="T32" fmla="*/ 4 w 50"/>
                <a:gd name="T33" fmla="*/ 54 h 84"/>
                <a:gd name="T34" fmla="*/ 4 w 50"/>
                <a:gd name="T35" fmla="*/ 50 h 84"/>
                <a:gd name="T36" fmla="*/ 8 w 50"/>
                <a:gd name="T37" fmla="*/ 46 h 84"/>
                <a:gd name="T38" fmla="*/ 16 w 50"/>
                <a:gd name="T39" fmla="*/ 38 h 84"/>
                <a:gd name="T40" fmla="*/ 21 w 50"/>
                <a:gd name="T41" fmla="*/ 29 h 84"/>
                <a:gd name="T42" fmla="*/ 29 w 50"/>
                <a:gd name="T43" fmla="*/ 16 h 84"/>
                <a:gd name="T44" fmla="*/ 37 w 50"/>
                <a:gd name="T45" fmla="*/ 0 h 84"/>
                <a:gd name="T46" fmla="*/ 42 w 50"/>
                <a:gd name="T47" fmla="*/ 4 h 84"/>
                <a:gd name="T48" fmla="*/ 46 w 50"/>
                <a:gd name="T49" fmla="*/ 12 h 84"/>
                <a:gd name="T50" fmla="*/ 50 w 50"/>
                <a:gd name="T51" fmla="*/ 16 h 84"/>
                <a:gd name="T52" fmla="*/ 50 w 50"/>
                <a:gd name="T53" fmla="*/ 25 h 84"/>
                <a:gd name="T54" fmla="*/ 50 w 50"/>
                <a:gd name="T55" fmla="*/ 33 h 84"/>
                <a:gd name="T56" fmla="*/ 50 w 50"/>
                <a:gd name="T57" fmla="*/ 38 h 84"/>
                <a:gd name="T58" fmla="*/ 46 w 50"/>
                <a:gd name="T59" fmla="*/ 46 h 84"/>
                <a:gd name="T60" fmla="*/ 42 w 50"/>
                <a:gd name="T61" fmla="*/ 54 h 84"/>
                <a:gd name="T62" fmla="*/ 42 w 50"/>
                <a:gd name="T63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" h="84">
                  <a:moveTo>
                    <a:pt x="42" y="54"/>
                  </a:moveTo>
                  <a:lnTo>
                    <a:pt x="37" y="63"/>
                  </a:lnTo>
                  <a:lnTo>
                    <a:pt x="33" y="67"/>
                  </a:lnTo>
                  <a:lnTo>
                    <a:pt x="25" y="80"/>
                  </a:lnTo>
                  <a:lnTo>
                    <a:pt x="21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4" y="54"/>
                  </a:lnTo>
                  <a:lnTo>
                    <a:pt x="4" y="50"/>
                  </a:lnTo>
                  <a:lnTo>
                    <a:pt x="8" y="46"/>
                  </a:lnTo>
                  <a:lnTo>
                    <a:pt x="16" y="38"/>
                  </a:lnTo>
                  <a:lnTo>
                    <a:pt x="21" y="29"/>
                  </a:lnTo>
                  <a:lnTo>
                    <a:pt x="29" y="16"/>
                  </a:lnTo>
                  <a:lnTo>
                    <a:pt x="37" y="0"/>
                  </a:lnTo>
                  <a:lnTo>
                    <a:pt x="42" y="4"/>
                  </a:lnTo>
                  <a:lnTo>
                    <a:pt x="46" y="12"/>
                  </a:lnTo>
                  <a:lnTo>
                    <a:pt x="50" y="16"/>
                  </a:lnTo>
                  <a:lnTo>
                    <a:pt x="50" y="25"/>
                  </a:lnTo>
                  <a:lnTo>
                    <a:pt x="50" y="33"/>
                  </a:lnTo>
                  <a:lnTo>
                    <a:pt x="50" y="38"/>
                  </a:lnTo>
                  <a:lnTo>
                    <a:pt x="46" y="46"/>
                  </a:lnTo>
                  <a:lnTo>
                    <a:pt x="42" y="54"/>
                  </a:lnTo>
                  <a:lnTo>
                    <a:pt x="42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90">
              <a:extLst>
                <a:ext uri="{FF2B5EF4-FFF2-40B4-BE49-F238E27FC236}">
                  <a16:creationId xmlns:a16="http://schemas.microsoft.com/office/drawing/2014/main" id="{FB55923D-D353-437B-B09D-938E746A0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834" y="24459785"/>
              <a:ext cx="280493" cy="415882"/>
            </a:xfrm>
            <a:custGeom>
              <a:avLst/>
              <a:gdLst>
                <a:gd name="T0" fmla="*/ 42 w 42"/>
                <a:gd name="T1" fmla="*/ 34 h 64"/>
                <a:gd name="T2" fmla="*/ 42 w 42"/>
                <a:gd name="T3" fmla="*/ 43 h 64"/>
                <a:gd name="T4" fmla="*/ 42 w 42"/>
                <a:gd name="T5" fmla="*/ 47 h 64"/>
                <a:gd name="T6" fmla="*/ 42 w 42"/>
                <a:gd name="T7" fmla="*/ 51 h 64"/>
                <a:gd name="T8" fmla="*/ 38 w 42"/>
                <a:gd name="T9" fmla="*/ 55 h 64"/>
                <a:gd name="T10" fmla="*/ 34 w 42"/>
                <a:gd name="T11" fmla="*/ 59 h 64"/>
                <a:gd name="T12" fmla="*/ 34 w 42"/>
                <a:gd name="T13" fmla="*/ 59 h 64"/>
                <a:gd name="T14" fmla="*/ 30 w 42"/>
                <a:gd name="T15" fmla="*/ 64 h 64"/>
                <a:gd name="T16" fmla="*/ 25 w 42"/>
                <a:gd name="T17" fmla="*/ 64 h 64"/>
                <a:gd name="T18" fmla="*/ 25 w 42"/>
                <a:gd name="T19" fmla="*/ 64 h 64"/>
                <a:gd name="T20" fmla="*/ 21 w 42"/>
                <a:gd name="T21" fmla="*/ 55 h 64"/>
                <a:gd name="T22" fmla="*/ 17 w 42"/>
                <a:gd name="T23" fmla="*/ 47 h 64"/>
                <a:gd name="T24" fmla="*/ 13 w 42"/>
                <a:gd name="T25" fmla="*/ 34 h 64"/>
                <a:gd name="T26" fmla="*/ 4 w 42"/>
                <a:gd name="T27" fmla="*/ 26 h 64"/>
                <a:gd name="T28" fmla="*/ 0 w 42"/>
                <a:gd name="T29" fmla="*/ 13 h 64"/>
                <a:gd name="T30" fmla="*/ 0 w 42"/>
                <a:gd name="T31" fmla="*/ 9 h 64"/>
                <a:gd name="T32" fmla="*/ 0 w 42"/>
                <a:gd name="T33" fmla="*/ 5 h 64"/>
                <a:gd name="T34" fmla="*/ 4 w 42"/>
                <a:gd name="T35" fmla="*/ 5 h 64"/>
                <a:gd name="T36" fmla="*/ 8 w 42"/>
                <a:gd name="T37" fmla="*/ 0 h 64"/>
                <a:gd name="T38" fmla="*/ 13 w 42"/>
                <a:gd name="T39" fmla="*/ 5 h 64"/>
                <a:gd name="T40" fmla="*/ 17 w 42"/>
                <a:gd name="T41" fmla="*/ 5 h 64"/>
                <a:gd name="T42" fmla="*/ 30 w 42"/>
                <a:gd name="T43" fmla="*/ 13 h 64"/>
                <a:gd name="T44" fmla="*/ 38 w 42"/>
                <a:gd name="T45" fmla="*/ 21 h 64"/>
                <a:gd name="T46" fmla="*/ 42 w 42"/>
                <a:gd name="T47" fmla="*/ 26 h 64"/>
                <a:gd name="T48" fmla="*/ 42 w 42"/>
                <a:gd name="T49" fmla="*/ 34 h 64"/>
                <a:gd name="T50" fmla="*/ 42 w 42"/>
                <a:gd name="T51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64">
                  <a:moveTo>
                    <a:pt x="42" y="34"/>
                  </a:moveTo>
                  <a:lnTo>
                    <a:pt x="42" y="43"/>
                  </a:lnTo>
                  <a:lnTo>
                    <a:pt x="42" y="47"/>
                  </a:lnTo>
                  <a:lnTo>
                    <a:pt x="42" y="51"/>
                  </a:lnTo>
                  <a:lnTo>
                    <a:pt x="38" y="5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0" y="64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1" y="55"/>
                  </a:lnTo>
                  <a:lnTo>
                    <a:pt x="17" y="47"/>
                  </a:lnTo>
                  <a:lnTo>
                    <a:pt x="13" y="34"/>
                  </a:lnTo>
                  <a:lnTo>
                    <a:pt x="4" y="2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8" y="0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30" y="13"/>
                  </a:lnTo>
                  <a:lnTo>
                    <a:pt x="38" y="21"/>
                  </a:lnTo>
                  <a:lnTo>
                    <a:pt x="42" y="26"/>
                  </a:lnTo>
                  <a:lnTo>
                    <a:pt x="42" y="34"/>
                  </a:lnTo>
                  <a:lnTo>
                    <a:pt x="42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91">
              <a:extLst>
                <a:ext uri="{FF2B5EF4-FFF2-40B4-BE49-F238E27FC236}">
                  <a16:creationId xmlns:a16="http://schemas.microsoft.com/office/drawing/2014/main" id="{437A0E6F-1A3F-4B68-B014-C171C7573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392" y="24433793"/>
              <a:ext cx="307206" cy="441875"/>
            </a:xfrm>
            <a:custGeom>
              <a:avLst/>
              <a:gdLst>
                <a:gd name="T0" fmla="*/ 34 w 46"/>
                <a:gd name="T1" fmla="*/ 68 h 68"/>
                <a:gd name="T2" fmla="*/ 34 w 46"/>
                <a:gd name="T3" fmla="*/ 68 h 68"/>
                <a:gd name="T4" fmla="*/ 25 w 46"/>
                <a:gd name="T5" fmla="*/ 59 h 68"/>
                <a:gd name="T6" fmla="*/ 21 w 46"/>
                <a:gd name="T7" fmla="*/ 51 h 68"/>
                <a:gd name="T8" fmla="*/ 13 w 46"/>
                <a:gd name="T9" fmla="*/ 42 h 68"/>
                <a:gd name="T10" fmla="*/ 8 w 46"/>
                <a:gd name="T11" fmla="*/ 30 h 68"/>
                <a:gd name="T12" fmla="*/ 4 w 46"/>
                <a:gd name="T13" fmla="*/ 21 h 68"/>
                <a:gd name="T14" fmla="*/ 0 w 46"/>
                <a:gd name="T15" fmla="*/ 13 h 68"/>
                <a:gd name="T16" fmla="*/ 0 w 46"/>
                <a:gd name="T17" fmla="*/ 9 h 68"/>
                <a:gd name="T18" fmla="*/ 0 w 46"/>
                <a:gd name="T19" fmla="*/ 4 h 68"/>
                <a:gd name="T20" fmla="*/ 4 w 46"/>
                <a:gd name="T21" fmla="*/ 0 h 68"/>
                <a:gd name="T22" fmla="*/ 4 w 46"/>
                <a:gd name="T23" fmla="*/ 0 h 68"/>
                <a:gd name="T24" fmla="*/ 8 w 46"/>
                <a:gd name="T25" fmla="*/ 0 h 68"/>
                <a:gd name="T26" fmla="*/ 13 w 46"/>
                <a:gd name="T27" fmla="*/ 0 h 68"/>
                <a:gd name="T28" fmla="*/ 21 w 46"/>
                <a:gd name="T29" fmla="*/ 4 h 68"/>
                <a:gd name="T30" fmla="*/ 25 w 46"/>
                <a:gd name="T31" fmla="*/ 9 h 68"/>
                <a:gd name="T32" fmla="*/ 29 w 46"/>
                <a:gd name="T33" fmla="*/ 17 h 68"/>
                <a:gd name="T34" fmla="*/ 38 w 46"/>
                <a:gd name="T35" fmla="*/ 21 h 68"/>
                <a:gd name="T36" fmla="*/ 46 w 46"/>
                <a:gd name="T37" fmla="*/ 34 h 68"/>
                <a:gd name="T38" fmla="*/ 46 w 46"/>
                <a:gd name="T39" fmla="*/ 38 h 68"/>
                <a:gd name="T40" fmla="*/ 46 w 46"/>
                <a:gd name="T41" fmla="*/ 42 h 68"/>
                <a:gd name="T42" fmla="*/ 46 w 46"/>
                <a:gd name="T43" fmla="*/ 55 h 68"/>
                <a:gd name="T44" fmla="*/ 42 w 46"/>
                <a:gd name="T45" fmla="*/ 59 h 68"/>
                <a:gd name="T46" fmla="*/ 42 w 46"/>
                <a:gd name="T47" fmla="*/ 63 h 68"/>
                <a:gd name="T48" fmla="*/ 38 w 46"/>
                <a:gd name="T49" fmla="*/ 68 h 68"/>
                <a:gd name="T50" fmla="*/ 34 w 46"/>
                <a:gd name="T51" fmla="*/ 68 h 68"/>
                <a:gd name="T52" fmla="*/ 34 w 46"/>
                <a:gd name="T5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68">
                  <a:moveTo>
                    <a:pt x="34" y="68"/>
                  </a:moveTo>
                  <a:lnTo>
                    <a:pt x="34" y="68"/>
                  </a:lnTo>
                  <a:lnTo>
                    <a:pt x="25" y="59"/>
                  </a:lnTo>
                  <a:lnTo>
                    <a:pt x="21" y="51"/>
                  </a:lnTo>
                  <a:lnTo>
                    <a:pt x="13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5" y="9"/>
                  </a:lnTo>
                  <a:lnTo>
                    <a:pt x="29" y="17"/>
                  </a:lnTo>
                  <a:lnTo>
                    <a:pt x="38" y="21"/>
                  </a:lnTo>
                  <a:lnTo>
                    <a:pt x="46" y="34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6" y="55"/>
                  </a:lnTo>
                  <a:lnTo>
                    <a:pt x="42" y="59"/>
                  </a:lnTo>
                  <a:lnTo>
                    <a:pt x="42" y="63"/>
                  </a:lnTo>
                  <a:lnTo>
                    <a:pt x="38" y="68"/>
                  </a:lnTo>
                  <a:lnTo>
                    <a:pt x="34" y="68"/>
                  </a:lnTo>
                  <a:lnTo>
                    <a:pt x="34" y="6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92">
              <a:extLst>
                <a:ext uri="{FF2B5EF4-FFF2-40B4-BE49-F238E27FC236}">
                  <a16:creationId xmlns:a16="http://schemas.microsoft.com/office/drawing/2014/main" id="{599933F0-BA69-4987-A45C-3F7C0E0E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949" y="24459785"/>
              <a:ext cx="447455" cy="519853"/>
            </a:xfrm>
            <a:custGeom>
              <a:avLst/>
              <a:gdLst>
                <a:gd name="T0" fmla="*/ 63 w 67"/>
                <a:gd name="T1" fmla="*/ 38 h 80"/>
                <a:gd name="T2" fmla="*/ 67 w 67"/>
                <a:gd name="T3" fmla="*/ 47 h 80"/>
                <a:gd name="T4" fmla="*/ 67 w 67"/>
                <a:gd name="T5" fmla="*/ 59 h 80"/>
                <a:gd name="T6" fmla="*/ 67 w 67"/>
                <a:gd name="T7" fmla="*/ 68 h 80"/>
                <a:gd name="T8" fmla="*/ 67 w 67"/>
                <a:gd name="T9" fmla="*/ 72 h 80"/>
                <a:gd name="T10" fmla="*/ 63 w 67"/>
                <a:gd name="T11" fmla="*/ 76 h 80"/>
                <a:gd name="T12" fmla="*/ 63 w 67"/>
                <a:gd name="T13" fmla="*/ 76 h 80"/>
                <a:gd name="T14" fmla="*/ 59 w 67"/>
                <a:gd name="T15" fmla="*/ 80 h 80"/>
                <a:gd name="T16" fmla="*/ 55 w 67"/>
                <a:gd name="T17" fmla="*/ 80 h 80"/>
                <a:gd name="T18" fmla="*/ 55 w 67"/>
                <a:gd name="T19" fmla="*/ 80 h 80"/>
                <a:gd name="T20" fmla="*/ 50 w 67"/>
                <a:gd name="T21" fmla="*/ 76 h 80"/>
                <a:gd name="T22" fmla="*/ 46 w 67"/>
                <a:gd name="T23" fmla="*/ 76 h 80"/>
                <a:gd name="T24" fmla="*/ 42 w 67"/>
                <a:gd name="T25" fmla="*/ 68 h 80"/>
                <a:gd name="T26" fmla="*/ 38 w 67"/>
                <a:gd name="T27" fmla="*/ 64 h 80"/>
                <a:gd name="T28" fmla="*/ 29 w 67"/>
                <a:gd name="T29" fmla="*/ 55 h 80"/>
                <a:gd name="T30" fmla="*/ 21 w 67"/>
                <a:gd name="T31" fmla="*/ 47 h 80"/>
                <a:gd name="T32" fmla="*/ 12 w 67"/>
                <a:gd name="T33" fmla="*/ 34 h 80"/>
                <a:gd name="T34" fmla="*/ 8 w 67"/>
                <a:gd name="T35" fmla="*/ 26 h 80"/>
                <a:gd name="T36" fmla="*/ 0 w 67"/>
                <a:gd name="T37" fmla="*/ 17 h 80"/>
                <a:gd name="T38" fmla="*/ 0 w 67"/>
                <a:gd name="T39" fmla="*/ 9 h 80"/>
                <a:gd name="T40" fmla="*/ 0 w 67"/>
                <a:gd name="T41" fmla="*/ 5 h 80"/>
                <a:gd name="T42" fmla="*/ 0 w 67"/>
                <a:gd name="T43" fmla="*/ 5 h 80"/>
                <a:gd name="T44" fmla="*/ 4 w 67"/>
                <a:gd name="T45" fmla="*/ 0 h 80"/>
                <a:gd name="T46" fmla="*/ 4 w 67"/>
                <a:gd name="T47" fmla="*/ 0 h 80"/>
                <a:gd name="T48" fmla="*/ 12 w 67"/>
                <a:gd name="T49" fmla="*/ 5 h 80"/>
                <a:gd name="T50" fmla="*/ 17 w 67"/>
                <a:gd name="T51" fmla="*/ 5 h 80"/>
                <a:gd name="T52" fmla="*/ 25 w 67"/>
                <a:gd name="T53" fmla="*/ 9 h 80"/>
                <a:gd name="T54" fmla="*/ 29 w 67"/>
                <a:gd name="T55" fmla="*/ 13 h 80"/>
                <a:gd name="T56" fmla="*/ 38 w 67"/>
                <a:gd name="T57" fmla="*/ 17 h 80"/>
                <a:gd name="T58" fmla="*/ 46 w 67"/>
                <a:gd name="T59" fmla="*/ 21 h 80"/>
                <a:gd name="T60" fmla="*/ 55 w 67"/>
                <a:gd name="T61" fmla="*/ 26 h 80"/>
                <a:gd name="T62" fmla="*/ 59 w 67"/>
                <a:gd name="T63" fmla="*/ 34 h 80"/>
                <a:gd name="T64" fmla="*/ 63 w 67"/>
                <a:gd name="T65" fmla="*/ 38 h 80"/>
                <a:gd name="T66" fmla="*/ 63 w 67"/>
                <a:gd name="T67" fmla="*/ 3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80">
                  <a:moveTo>
                    <a:pt x="63" y="38"/>
                  </a:moveTo>
                  <a:lnTo>
                    <a:pt x="67" y="47"/>
                  </a:lnTo>
                  <a:lnTo>
                    <a:pt x="67" y="59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59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0" y="76"/>
                  </a:lnTo>
                  <a:lnTo>
                    <a:pt x="46" y="76"/>
                  </a:lnTo>
                  <a:lnTo>
                    <a:pt x="42" y="68"/>
                  </a:lnTo>
                  <a:lnTo>
                    <a:pt x="38" y="64"/>
                  </a:lnTo>
                  <a:lnTo>
                    <a:pt x="29" y="55"/>
                  </a:lnTo>
                  <a:lnTo>
                    <a:pt x="21" y="47"/>
                  </a:lnTo>
                  <a:lnTo>
                    <a:pt x="12" y="34"/>
                  </a:lnTo>
                  <a:lnTo>
                    <a:pt x="8" y="26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5"/>
                  </a:lnTo>
                  <a:lnTo>
                    <a:pt x="17" y="5"/>
                  </a:lnTo>
                  <a:lnTo>
                    <a:pt x="25" y="9"/>
                  </a:lnTo>
                  <a:lnTo>
                    <a:pt x="29" y="13"/>
                  </a:lnTo>
                  <a:lnTo>
                    <a:pt x="38" y="17"/>
                  </a:lnTo>
                  <a:lnTo>
                    <a:pt x="46" y="21"/>
                  </a:lnTo>
                  <a:lnTo>
                    <a:pt x="55" y="26"/>
                  </a:lnTo>
                  <a:lnTo>
                    <a:pt x="59" y="34"/>
                  </a:lnTo>
                  <a:lnTo>
                    <a:pt x="63" y="38"/>
                  </a:lnTo>
                  <a:lnTo>
                    <a:pt x="63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93">
              <a:extLst>
                <a:ext uri="{FF2B5EF4-FFF2-40B4-BE49-F238E27FC236}">
                  <a16:creationId xmlns:a16="http://schemas.microsoft.com/office/drawing/2014/main" id="{689C7B7E-5901-4A43-8175-DDAC04A7C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520" y="23777477"/>
              <a:ext cx="280493" cy="298915"/>
            </a:xfrm>
            <a:custGeom>
              <a:avLst/>
              <a:gdLst>
                <a:gd name="T0" fmla="*/ 42 w 42"/>
                <a:gd name="T1" fmla="*/ 34 h 46"/>
                <a:gd name="T2" fmla="*/ 38 w 42"/>
                <a:gd name="T3" fmla="*/ 38 h 46"/>
                <a:gd name="T4" fmla="*/ 38 w 42"/>
                <a:gd name="T5" fmla="*/ 42 h 46"/>
                <a:gd name="T6" fmla="*/ 38 w 42"/>
                <a:gd name="T7" fmla="*/ 46 h 46"/>
                <a:gd name="T8" fmla="*/ 34 w 42"/>
                <a:gd name="T9" fmla="*/ 46 h 46"/>
                <a:gd name="T10" fmla="*/ 30 w 42"/>
                <a:gd name="T11" fmla="*/ 46 h 46"/>
                <a:gd name="T12" fmla="*/ 30 w 42"/>
                <a:gd name="T13" fmla="*/ 42 h 46"/>
                <a:gd name="T14" fmla="*/ 26 w 42"/>
                <a:gd name="T15" fmla="*/ 38 h 46"/>
                <a:gd name="T16" fmla="*/ 21 w 42"/>
                <a:gd name="T17" fmla="*/ 34 h 46"/>
                <a:gd name="T18" fmla="*/ 17 w 42"/>
                <a:gd name="T19" fmla="*/ 29 h 46"/>
                <a:gd name="T20" fmla="*/ 13 w 42"/>
                <a:gd name="T21" fmla="*/ 21 h 46"/>
                <a:gd name="T22" fmla="*/ 9 w 42"/>
                <a:gd name="T23" fmla="*/ 13 h 46"/>
                <a:gd name="T24" fmla="*/ 0 w 42"/>
                <a:gd name="T25" fmla="*/ 0 h 46"/>
                <a:gd name="T26" fmla="*/ 13 w 42"/>
                <a:gd name="T27" fmla="*/ 4 h 46"/>
                <a:gd name="T28" fmla="*/ 21 w 42"/>
                <a:gd name="T29" fmla="*/ 4 h 46"/>
                <a:gd name="T30" fmla="*/ 30 w 42"/>
                <a:gd name="T31" fmla="*/ 8 h 46"/>
                <a:gd name="T32" fmla="*/ 34 w 42"/>
                <a:gd name="T33" fmla="*/ 13 h 46"/>
                <a:gd name="T34" fmla="*/ 38 w 42"/>
                <a:gd name="T35" fmla="*/ 17 h 46"/>
                <a:gd name="T36" fmla="*/ 42 w 42"/>
                <a:gd name="T37" fmla="*/ 21 h 46"/>
                <a:gd name="T38" fmla="*/ 42 w 42"/>
                <a:gd name="T39" fmla="*/ 29 h 46"/>
                <a:gd name="T40" fmla="*/ 42 w 42"/>
                <a:gd name="T41" fmla="*/ 34 h 46"/>
                <a:gd name="T42" fmla="*/ 42 w 42"/>
                <a:gd name="T43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6">
                  <a:moveTo>
                    <a:pt x="42" y="34"/>
                  </a:moveTo>
                  <a:lnTo>
                    <a:pt x="38" y="38"/>
                  </a:lnTo>
                  <a:lnTo>
                    <a:pt x="38" y="42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30" y="42"/>
                  </a:lnTo>
                  <a:lnTo>
                    <a:pt x="26" y="38"/>
                  </a:lnTo>
                  <a:lnTo>
                    <a:pt x="21" y="34"/>
                  </a:lnTo>
                  <a:lnTo>
                    <a:pt x="17" y="29"/>
                  </a:lnTo>
                  <a:lnTo>
                    <a:pt x="13" y="21"/>
                  </a:lnTo>
                  <a:lnTo>
                    <a:pt x="9" y="13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4" y="13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2" y="29"/>
                  </a:lnTo>
                  <a:lnTo>
                    <a:pt x="42" y="34"/>
                  </a:lnTo>
                  <a:lnTo>
                    <a:pt x="42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94">
              <a:extLst>
                <a:ext uri="{FF2B5EF4-FFF2-40B4-BE49-F238E27FC236}">
                  <a16:creationId xmlns:a16="http://schemas.microsoft.com/office/drawing/2014/main" id="{90901B92-7FDE-4910-B5D3-717524956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872" y="23582532"/>
              <a:ext cx="253779" cy="279423"/>
            </a:xfrm>
            <a:custGeom>
              <a:avLst/>
              <a:gdLst>
                <a:gd name="T0" fmla="*/ 38 w 38"/>
                <a:gd name="T1" fmla="*/ 30 h 43"/>
                <a:gd name="T2" fmla="*/ 33 w 38"/>
                <a:gd name="T3" fmla="*/ 34 h 43"/>
                <a:gd name="T4" fmla="*/ 33 w 38"/>
                <a:gd name="T5" fmla="*/ 38 h 43"/>
                <a:gd name="T6" fmla="*/ 33 w 38"/>
                <a:gd name="T7" fmla="*/ 43 h 43"/>
                <a:gd name="T8" fmla="*/ 29 w 38"/>
                <a:gd name="T9" fmla="*/ 43 h 43"/>
                <a:gd name="T10" fmla="*/ 25 w 38"/>
                <a:gd name="T11" fmla="*/ 43 h 43"/>
                <a:gd name="T12" fmla="*/ 21 w 38"/>
                <a:gd name="T13" fmla="*/ 38 h 43"/>
                <a:gd name="T14" fmla="*/ 17 w 38"/>
                <a:gd name="T15" fmla="*/ 34 h 43"/>
                <a:gd name="T16" fmla="*/ 12 w 38"/>
                <a:gd name="T17" fmla="*/ 30 h 43"/>
                <a:gd name="T18" fmla="*/ 8 w 38"/>
                <a:gd name="T19" fmla="*/ 22 h 43"/>
                <a:gd name="T20" fmla="*/ 4 w 38"/>
                <a:gd name="T21" fmla="*/ 13 h 43"/>
                <a:gd name="T22" fmla="*/ 0 w 38"/>
                <a:gd name="T23" fmla="*/ 0 h 43"/>
                <a:gd name="T24" fmla="*/ 8 w 38"/>
                <a:gd name="T25" fmla="*/ 5 h 43"/>
                <a:gd name="T26" fmla="*/ 17 w 38"/>
                <a:gd name="T27" fmla="*/ 9 h 43"/>
                <a:gd name="T28" fmla="*/ 21 w 38"/>
                <a:gd name="T29" fmla="*/ 13 h 43"/>
                <a:gd name="T30" fmla="*/ 25 w 38"/>
                <a:gd name="T31" fmla="*/ 13 h 43"/>
                <a:gd name="T32" fmla="*/ 29 w 38"/>
                <a:gd name="T33" fmla="*/ 17 h 43"/>
                <a:gd name="T34" fmla="*/ 33 w 38"/>
                <a:gd name="T35" fmla="*/ 22 h 43"/>
                <a:gd name="T36" fmla="*/ 33 w 38"/>
                <a:gd name="T37" fmla="*/ 26 h 43"/>
                <a:gd name="T38" fmla="*/ 38 w 38"/>
                <a:gd name="T39" fmla="*/ 30 h 43"/>
                <a:gd name="T40" fmla="*/ 38 w 38"/>
                <a:gd name="T41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43">
                  <a:moveTo>
                    <a:pt x="38" y="30"/>
                  </a:moveTo>
                  <a:lnTo>
                    <a:pt x="33" y="34"/>
                  </a:lnTo>
                  <a:lnTo>
                    <a:pt x="33" y="38"/>
                  </a:lnTo>
                  <a:lnTo>
                    <a:pt x="33" y="43"/>
                  </a:lnTo>
                  <a:lnTo>
                    <a:pt x="29" y="43"/>
                  </a:lnTo>
                  <a:lnTo>
                    <a:pt x="25" y="43"/>
                  </a:lnTo>
                  <a:lnTo>
                    <a:pt x="21" y="38"/>
                  </a:lnTo>
                  <a:lnTo>
                    <a:pt x="17" y="34"/>
                  </a:lnTo>
                  <a:lnTo>
                    <a:pt x="12" y="30"/>
                  </a:lnTo>
                  <a:lnTo>
                    <a:pt x="8" y="22"/>
                  </a:lnTo>
                  <a:lnTo>
                    <a:pt x="4" y="13"/>
                  </a:lnTo>
                  <a:lnTo>
                    <a:pt x="0" y="0"/>
                  </a:lnTo>
                  <a:lnTo>
                    <a:pt x="8" y="5"/>
                  </a:lnTo>
                  <a:lnTo>
                    <a:pt x="17" y="9"/>
                  </a:lnTo>
                  <a:lnTo>
                    <a:pt x="21" y="13"/>
                  </a:lnTo>
                  <a:lnTo>
                    <a:pt x="25" y="13"/>
                  </a:lnTo>
                  <a:lnTo>
                    <a:pt x="29" y="17"/>
                  </a:lnTo>
                  <a:lnTo>
                    <a:pt x="33" y="22"/>
                  </a:lnTo>
                  <a:lnTo>
                    <a:pt x="33" y="26"/>
                  </a:lnTo>
                  <a:lnTo>
                    <a:pt x="38" y="30"/>
                  </a:lnTo>
                  <a:lnTo>
                    <a:pt x="38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95">
              <a:extLst>
                <a:ext uri="{FF2B5EF4-FFF2-40B4-BE49-F238E27FC236}">
                  <a16:creationId xmlns:a16="http://schemas.microsoft.com/office/drawing/2014/main" id="{D65A8E63-7A24-486A-9692-16175CD11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949" y="23121165"/>
              <a:ext cx="333920" cy="324908"/>
            </a:xfrm>
            <a:custGeom>
              <a:avLst/>
              <a:gdLst>
                <a:gd name="T0" fmla="*/ 0 w 50"/>
                <a:gd name="T1" fmla="*/ 8 h 50"/>
                <a:gd name="T2" fmla="*/ 0 w 50"/>
                <a:gd name="T3" fmla="*/ 4 h 50"/>
                <a:gd name="T4" fmla="*/ 0 w 50"/>
                <a:gd name="T5" fmla="*/ 4 h 50"/>
                <a:gd name="T6" fmla="*/ 4 w 50"/>
                <a:gd name="T7" fmla="*/ 0 h 50"/>
                <a:gd name="T8" fmla="*/ 4 w 50"/>
                <a:gd name="T9" fmla="*/ 0 h 50"/>
                <a:gd name="T10" fmla="*/ 12 w 50"/>
                <a:gd name="T11" fmla="*/ 4 h 50"/>
                <a:gd name="T12" fmla="*/ 25 w 50"/>
                <a:gd name="T13" fmla="*/ 4 h 50"/>
                <a:gd name="T14" fmla="*/ 38 w 50"/>
                <a:gd name="T15" fmla="*/ 12 h 50"/>
                <a:gd name="T16" fmla="*/ 42 w 50"/>
                <a:gd name="T17" fmla="*/ 12 h 50"/>
                <a:gd name="T18" fmla="*/ 42 w 50"/>
                <a:gd name="T19" fmla="*/ 21 h 50"/>
                <a:gd name="T20" fmla="*/ 50 w 50"/>
                <a:gd name="T21" fmla="*/ 29 h 50"/>
                <a:gd name="T22" fmla="*/ 50 w 50"/>
                <a:gd name="T23" fmla="*/ 38 h 50"/>
                <a:gd name="T24" fmla="*/ 46 w 50"/>
                <a:gd name="T25" fmla="*/ 42 h 50"/>
                <a:gd name="T26" fmla="*/ 46 w 50"/>
                <a:gd name="T27" fmla="*/ 46 h 50"/>
                <a:gd name="T28" fmla="*/ 42 w 50"/>
                <a:gd name="T29" fmla="*/ 46 h 50"/>
                <a:gd name="T30" fmla="*/ 38 w 50"/>
                <a:gd name="T31" fmla="*/ 50 h 50"/>
                <a:gd name="T32" fmla="*/ 33 w 50"/>
                <a:gd name="T33" fmla="*/ 46 h 50"/>
                <a:gd name="T34" fmla="*/ 29 w 50"/>
                <a:gd name="T35" fmla="*/ 42 h 50"/>
                <a:gd name="T36" fmla="*/ 21 w 50"/>
                <a:gd name="T37" fmla="*/ 38 h 50"/>
                <a:gd name="T38" fmla="*/ 17 w 50"/>
                <a:gd name="T39" fmla="*/ 29 h 50"/>
                <a:gd name="T40" fmla="*/ 8 w 50"/>
                <a:gd name="T41" fmla="*/ 21 h 50"/>
                <a:gd name="T42" fmla="*/ 4 w 50"/>
                <a:gd name="T43" fmla="*/ 17 h 50"/>
                <a:gd name="T44" fmla="*/ 0 w 50"/>
                <a:gd name="T45" fmla="*/ 12 h 50"/>
                <a:gd name="T46" fmla="*/ 0 w 50"/>
                <a:gd name="T47" fmla="*/ 8 h 50"/>
                <a:gd name="T48" fmla="*/ 0 w 50"/>
                <a:gd name="T4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50">
                  <a:moveTo>
                    <a:pt x="0" y="8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4"/>
                  </a:lnTo>
                  <a:lnTo>
                    <a:pt x="25" y="4"/>
                  </a:lnTo>
                  <a:lnTo>
                    <a:pt x="38" y="12"/>
                  </a:lnTo>
                  <a:lnTo>
                    <a:pt x="42" y="12"/>
                  </a:lnTo>
                  <a:lnTo>
                    <a:pt x="42" y="21"/>
                  </a:lnTo>
                  <a:lnTo>
                    <a:pt x="50" y="29"/>
                  </a:lnTo>
                  <a:lnTo>
                    <a:pt x="50" y="38"/>
                  </a:lnTo>
                  <a:lnTo>
                    <a:pt x="46" y="42"/>
                  </a:lnTo>
                  <a:lnTo>
                    <a:pt x="46" y="46"/>
                  </a:lnTo>
                  <a:lnTo>
                    <a:pt x="42" y="46"/>
                  </a:lnTo>
                  <a:lnTo>
                    <a:pt x="38" y="50"/>
                  </a:lnTo>
                  <a:lnTo>
                    <a:pt x="33" y="46"/>
                  </a:lnTo>
                  <a:lnTo>
                    <a:pt x="29" y="42"/>
                  </a:lnTo>
                  <a:lnTo>
                    <a:pt x="21" y="38"/>
                  </a:lnTo>
                  <a:lnTo>
                    <a:pt x="17" y="29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717313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FAD9F86-7DBB-4E2E-945D-5EC2E54BD9D4}"/>
              </a:ext>
            </a:extLst>
          </p:cNvPr>
          <p:cNvGrpSpPr/>
          <p:nvPr/>
        </p:nvGrpSpPr>
        <p:grpSpPr>
          <a:xfrm>
            <a:off x="4883870" y="2402291"/>
            <a:ext cx="2424259" cy="2053417"/>
            <a:chOff x="3138132" y="25395520"/>
            <a:chExt cx="2424259" cy="2053417"/>
          </a:xfrm>
        </p:grpSpPr>
        <p:sp>
          <p:nvSpPr>
            <p:cNvPr id="3" name="Freeform 296">
              <a:extLst>
                <a:ext uri="{FF2B5EF4-FFF2-40B4-BE49-F238E27FC236}">
                  <a16:creationId xmlns:a16="http://schemas.microsoft.com/office/drawing/2014/main" id="{2BCF10E2-FA44-48A0-A080-F2D81C091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004" y="26077824"/>
              <a:ext cx="1549387" cy="1371113"/>
            </a:xfrm>
            <a:custGeom>
              <a:avLst/>
              <a:gdLst>
                <a:gd name="T0" fmla="*/ 207 w 232"/>
                <a:gd name="T1" fmla="*/ 194 h 211"/>
                <a:gd name="T2" fmla="*/ 177 w 232"/>
                <a:gd name="T3" fmla="*/ 202 h 211"/>
                <a:gd name="T4" fmla="*/ 131 w 232"/>
                <a:gd name="T5" fmla="*/ 211 h 211"/>
                <a:gd name="T6" fmla="*/ 84 w 232"/>
                <a:gd name="T7" fmla="*/ 207 h 211"/>
                <a:gd name="T8" fmla="*/ 63 w 232"/>
                <a:gd name="T9" fmla="*/ 202 h 211"/>
                <a:gd name="T10" fmla="*/ 42 w 232"/>
                <a:gd name="T11" fmla="*/ 198 h 211"/>
                <a:gd name="T12" fmla="*/ 30 w 232"/>
                <a:gd name="T13" fmla="*/ 185 h 211"/>
                <a:gd name="T14" fmla="*/ 21 w 232"/>
                <a:gd name="T15" fmla="*/ 173 h 211"/>
                <a:gd name="T16" fmla="*/ 13 w 232"/>
                <a:gd name="T17" fmla="*/ 152 h 211"/>
                <a:gd name="T18" fmla="*/ 9 w 232"/>
                <a:gd name="T19" fmla="*/ 126 h 211"/>
                <a:gd name="T20" fmla="*/ 9 w 232"/>
                <a:gd name="T21" fmla="*/ 97 h 211"/>
                <a:gd name="T22" fmla="*/ 9 w 232"/>
                <a:gd name="T23" fmla="*/ 59 h 211"/>
                <a:gd name="T24" fmla="*/ 9 w 232"/>
                <a:gd name="T25" fmla="*/ 34 h 211"/>
                <a:gd name="T26" fmla="*/ 4 w 232"/>
                <a:gd name="T27" fmla="*/ 21 h 211"/>
                <a:gd name="T28" fmla="*/ 0 w 232"/>
                <a:gd name="T29" fmla="*/ 8 h 211"/>
                <a:gd name="T30" fmla="*/ 4 w 232"/>
                <a:gd name="T31" fmla="*/ 4 h 211"/>
                <a:gd name="T32" fmla="*/ 9 w 232"/>
                <a:gd name="T33" fmla="*/ 0 h 211"/>
                <a:gd name="T34" fmla="*/ 17 w 232"/>
                <a:gd name="T35" fmla="*/ 0 h 211"/>
                <a:gd name="T36" fmla="*/ 30 w 232"/>
                <a:gd name="T37" fmla="*/ 8 h 211"/>
                <a:gd name="T38" fmla="*/ 38 w 232"/>
                <a:gd name="T39" fmla="*/ 21 h 211"/>
                <a:gd name="T40" fmla="*/ 38 w 232"/>
                <a:gd name="T41" fmla="*/ 34 h 211"/>
                <a:gd name="T42" fmla="*/ 38 w 232"/>
                <a:gd name="T43" fmla="*/ 55 h 211"/>
                <a:gd name="T44" fmla="*/ 38 w 232"/>
                <a:gd name="T45" fmla="*/ 67 h 211"/>
                <a:gd name="T46" fmla="*/ 38 w 232"/>
                <a:gd name="T47" fmla="*/ 89 h 211"/>
                <a:gd name="T48" fmla="*/ 34 w 232"/>
                <a:gd name="T49" fmla="*/ 118 h 211"/>
                <a:gd name="T50" fmla="*/ 38 w 232"/>
                <a:gd name="T51" fmla="*/ 135 h 211"/>
                <a:gd name="T52" fmla="*/ 38 w 232"/>
                <a:gd name="T53" fmla="*/ 152 h 211"/>
                <a:gd name="T54" fmla="*/ 42 w 232"/>
                <a:gd name="T55" fmla="*/ 160 h 211"/>
                <a:gd name="T56" fmla="*/ 51 w 232"/>
                <a:gd name="T57" fmla="*/ 169 h 211"/>
                <a:gd name="T58" fmla="*/ 63 w 232"/>
                <a:gd name="T59" fmla="*/ 173 h 211"/>
                <a:gd name="T60" fmla="*/ 89 w 232"/>
                <a:gd name="T61" fmla="*/ 177 h 211"/>
                <a:gd name="T62" fmla="*/ 118 w 232"/>
                <a:gd name="T63" fmla="*/ 177 h 211"/>
                <a:gd name="T64" fmla="*/ 148 w 232"/>
                <a:gd name="T65" fmla="*/ 177 h 211"/>
                <a:gd name="T66" fmla="*/ 169 w 232"/>
                <a:gd name="T67" fmla="*/ 173 h 211"/>
                <a:gd name="T68" fmla="*/ 181 w 232"/>
                <a:gd name="T69" fmla="*/ 164 h 211"/>
                <a:gd name="T70" fmla="*/ 190 w 232"/>
                <a:gd name="T71" fmla="*/ 156 h 211"/>
                <a:gd name="T72" fmla="*/ 194 w 232"/>
                <a:gd name="T73" fmla="*/ 139 h 211"/>
                <a:gd name="T74" fmla="*/ 198 w 232"/>
                <a:gd name="T75" fmla="*/ 110 h 211"/>
                <a:gd name="T76" fmla="*/ 202 w 232"/>
                <a:gd name="T77" fmla="*/ 93 h 211"/>
                <a:gd name="T78" fmla="*/ 211 w 232"/>
                <a:gd name="T79" fmla="*/ 93 h 211"/>
                <a:gd name="T80" fmla="*/ 215 w 232"/>
                <a:gd name="T81" fmla="*/ 110 h 211"/>
                <a:gd name="T82" fmla="*/ 219 w 232"/>
                <a:gd name="T83" fmla="*/ 135 h 211"/>
                <a:gd name="T84" fmla="*/ 228 w 232"/>
                <a:gd name="T85" fmla="*/ 156 h 211"/>
                <a:gd name="T86" fmla="*/ 232 w 232"/>
                <a:gd name="T87" fmla="*/ 169 h 211"/>
                <a:gd name="T88" fmla="*/ 228 w 232"/>
                <a:gd name="T89" fmla="*/ 181 h 211"/>
                <a:gd name="T90" fmla="*/ 219 w 232"/>
                <a:gd name="T91" fmla="*/ 1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2" h="211">
                  <a:moveTo>
                    <a:pt x="219" y="190"/>
                  </a:moveTo>
                  <a:lnTo>
                    <a:pt x="207" y="194"/>
                  </a:lnTo>
                  <a:lnTo>
                    <a:pt x="198" y="198"/>
                  </a:lnTo>
                  <a:lnTo>
                    <a:pt x="177" y="202"/>
                  </a:lnTo>
                  <a:lnTo>
                    <a:pt x="152" y="207"/>
                  </a:lnTo>
                  <a:lnTo>
                    <a:pt x="131" y="211"/>
                  </a:lnTo>
                  <a:lnTo>
                    <a:pt x="110" y="211"/>
                  </a:lnTo>
                  <a:lnTo>
                    <a:pt x="84" y="207"/>
                  </a:lnTo>
                  <a:lnTo>
                    <a:pt x="72" y="207"/>
                  </a:lnTo>
                  <a:lnTo>
                    <a:pt x="63" y="202"/>
                  </a:lnTo>
                  <a:lnTo>
                    <a:pt x="51" y="202"/>
                  </a:lnTo>
                  <a:lnTo>
                    <a:pt x="42" y="198"/>
                  </a:lnTo>
                  <a:lnTo>
                    <a:pt x="38" y="194"/>
                  </a:lnTo>
                  <a:lnTo>
                    <a:pt x="30" y="185"/>
                  </a:lnTo>
                  <a:lnTo>
                    <a:pt x="25" y="181"/>
                  </a:lnTo>
                  <a:lnTo>
                    <a:pt x="21" y="173"/>
                  </a:lnTo>
                  <a:lnTo>
                    <a:pt x="17" y="160"/>
                  </a:lnTo>
                  <a:lnTo>
                    <a:pt x="13" y="152"/>
                  </a:lnTo>
                  <a:lnTo>
                    <a:pt x="13" y="139"/>
                  </a:lnTo>
                  <a:lnTo>
                    <a:pt x="9" y="126"/>
                  </a:lnTo>
                  <a:lnTo>
                    <a:pt x="9" y="114"/>
                  </a:lnTo>
                  <a:lnTo>
                    <a:pt x="9" y="97"/>
                  </a:lnTo>
                  <a:lnTo>
                    <a:pt x="9" y="80"/>
                  </a:lnTo>
                  <a:lnTo>
                    <a:pt x="9" y="59"/>
                  </a:lnTo>
                  <a:lnTo>
                    <a:pt x="9" y="46"/>
                  </a:lnTo>
                  <a:lnTo>
                    <a:pt x="9" y="34"/>
                  </a:lnTo>
                  <a:lnTo>
                    <a:pt x="9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0" y="8"/>
                  </a:lnTo>
                  <a:lnTo>
                    <a:pt x="34" y="13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34"/>
                  </a:lnTo>
                  <a:lnTo>
                    <a:pt x="38" y="46"/>
                  </a:lnTo>
                  <a:lnTo>
                    <a:pt x="38" y="55"/>
                  </a:lnTo>
                  <a:lnTo>
                    <a:pt x="38" y="63"/>
                  </a:lnTo>
                  <a:lnTo>
                    <a:pt x="38" y="67"/>
                  </a:lnTo>
                  <a:lnTo>
                    <a:pt x="38" y="76"/>
                  </a:lnTo>
                  <a:lnTo>
                    <a:pt x="38" y="89"/>
                  </a:lnTo>
                  <a:lnTo>
                    <a:pt x="34" y="110"/>
                  </a:lnTo>
                  <a:lnTo>
                    <a:pt x="34" y="118"/>
                  </a:lnTo>
                  <a:lnTo>
                    <a:pt x="38" y="126"/>
                  </a:lnTo>
                  <a:lnTo>
                    <a:pt x="38" y="135"/>
                  </a:lnTo>
                  <a:lnTo>
                    <a:pt x="38" y="143"/>
                  </a:lnTo>
                  <a:lnTo>
                    <a:pt x="38" y="152"/>
                  </a:lnTo>
                  <a:lnTo>
                    <a:pt x="42" y="156"/>
                  </a:lnTo>
                  <a:lnTo>
                    <a:pt x="42" y="160"/>
                  </a:lnTo>
                  <a:lnTo>
                    <a:pt x="46" y="164"/>
                  </a:lnTo>
                  <a:lnTo>
                    <a:pt x="51" y="169"/>
                  </a:lnTo>
                  <a:lnTo>
                    <a:pt x="59" y="173"/>
                  </a:lnTo>
                  <a:lnTo>
                    <a:pt x="63" y="173"/>
                  </a:lnTo>
                  <a:lnTo>
                    <a:pt x="76" y="177"/>
                  </a:lnTo>
                  <a:lnTo>
                    <a:pt x="89" y="177"/>
                  </a:lnTo>
                  <a:lnTo>
                    <a:pt x="105" y="177"/>
                  </a:lnTo>
                  <a:lnTo>
                    <a:pt x="118" y="177"/>
                  </a:lnTo>
                  <a:lnTo>
                    <a:pt x="135" y="177"/>
                  </a:lnTo>
                  <a:lnTo>
                    <a:pt x="148" y="177"/>
                  </a:lnTo>
                  <a:lnTo>
                    <a:pt x="160" y="173"/>
                  </a:lnTo>
                  <a:lnTo>
                    <a:pt x="169" y="173"/>
                  </a:lnTo>
                  <a:lnTo>
                    <a:pt x="177" y="169"/>
                  </a:lnTo>
                  <a:lnTo>
                    <a:pt x="181" y="164"/>
                  </a:lnTo>
                  <a:lnTo>
                    <a:pt x="186" y="164"/>
                  </a:lnTo>
                  <a:lnTo>
                    <a:pt x="190" y="156"/>
                  </a:lnTo>
                  <a:lnTo>
                    <a:pt x="190" y="152"/>
                  </a:lnTo>
                  <a:lnTo>
                    <a:pt x="194" y="139"/>
                  </a:lnTo>
                  <a:lnTo>
                    <a:pt x="194" y="122"/>
                  </a:lnTo>
                  <a:lnTo>
                    <a:pt x="198" y="110"/>
                  </a:lnTo>
                  <a:lnTo>
                    <a:pt x="198" y="101"/>
                  </a:lnTo>
                  <a:lnTo>
                    <a:pt x="202" y="93"/>
                  </a:lnTo>
                  <a:lnTo>
                    <a:pt x="207" y="93"/>
                  </a:lnTo>
                  <a:lnTo>
                    <a:pt x="211" y="93"/>
                  </a:lnTo>
                  <a:lnTo>
                    <a:pt x="215" y="97"/>
                  </a:lnTo>
                  <a:lnTo>
                    <a:pt x="215" y="110"/>
                  </a:lnTo>
                  <a:lnTo>
                    <a:pt x="219" y="122"/>
                  </a:lnTo>
                  <a:lnTo>
                    <a:pt x="219" y="135"/>
                  </a:lnTo>
                  <a:lnTo>
                    <a:pt x="223" y="148"/>
                  </a:lnTo>
                  <a:lnTo>
                    <a:pt x="228" y="156"/>
                  </a:lnTo>
                  <a:lnTo>
                    <a:pt x="232" y="164"/>
                  </a:lnTo>
                  <a:lnTo>
                    <a:pt x="232" y="169"/>
                  </a:lnTo>
                  <a:lnTo>
                    <a:pt x="232" y="177"/>
                  </a:lnTo>
                  <a:lnTo>
                    <a:pt x="228" y="181"/>
                  </a:lnTo>
                  <a:lnTo>
                    <a:pt x="219" y="190"/>
                  </a:lnTo>
                  <a:lnTo>
                    <a:pt x="219" y="19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97">
              <a:extLst>
                <a:ext uri="{FF2B5EF4-FFF2-40B4-BE49-F238E27FC236}">
                  <a16:creationId xmlns:a16="http://schemas.microsoft.com/office/drawing/2014/main" id="{BAB170CE-13E0-4138-8FE7-6529C5FAB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314" y="25395520"/>
              <a:ext cx="280493" cy="1644036"/>
            </a:xfrm>
            <a:custGeom>
              <a:avLst/>
              <a:gdLst>
                <a:gd name="T0" fmla="*/ 4 w 42"/>
                <a:gd name="T1" fmla="*/ 21 h 253"/>
                <a:gd name="T2" fmla="*/ 0 w 42"/>
                <a:gd name="T3" fmla="*/ 12 h 253"/>
                <a:gd name="T4" fmla="*/ 0 w 42"/>
                <a:gd name="T5" fmla="*/ 4 h 253"/>
                <a:gd name="T6" fmla="*/ 0 w 42"/>
                <a:gd name="T7" fmla="*/ 0 h 253"/>
                <a:gd name="T8" fmla="*/ 4 w 42"/>
                <a:gd name="T9" fmla="*/ 0 h 253"/>
                <a:gd name="T10" fmla="*/ 8 w 42"/>
                <a:gd name="T11" fmla="*/ 0 h 253"/>
                <a:gd name="T12" fmla="*/ 13 w 42"/>
                <a:gd name="T13" fmla="*/ 0 h 253"/>
                <a:gd name="T14" fmla="*/ 21 w 42"/>
                <a:gd name="T15" fmla="*/ 0 h 253"/>
                <a:gd name="T16" fmla="*/ 34 w 42"/>
                <a:gd name="T17" fmla="*/ 4 h 253"/>
                <a:gd name="T18" fmla="*/ 38 w 42"/>
                <a:gd name="T19" fmla="*/ 12 h 253"/>
                <a:gd name="T20" fmla="*/ 42 w 42"/>
                <a:gd name="T21" fmla="*/ 17 h 253"/>
                <a:gd name="T22" fmla="*/ 42 w 42"/>
                <a:gd name="T23" fmla="*/ 21 h 253"/>
                <a:gd name="T24" fmla="*/ 42 w 42"/>
                <a:gd name="T25" fmla="*/ 25 h 253"/>
                <a:gd name="T26" fmla="*/ 42 w 42"/>
                <a:gd name="T27" fmla="*/ 33 h 253"/>
                <a:gd name="T28" fmla="*/ 42 w 42"/>
                <a:gd name="T29" fmla="*/ 42 h 253"/>
                <a:gd name="T30" fmla="*/ 42 w 42"/>
                <a:gd name="T31" fmla="*/ 46 h 253"/>
                <a:gd name="T32" fmla="*/ 42 w 42"/>
                <a:gd name="T33" fmla="*/ 54 h 253"/>
                <a:gd name="T34" fmla="*/ 42 w 42"/>
                <a:gd name="T35" fmla="*/ 63 h 253"/>
                <a:gd name="T36" fmla="*/ 42 w 42"/>
                <a:gd name="T37" fmla="*/ 71 h 253"/>
                <a:gd name="T38" fmla="*/ 42 w 42"/>
                <a:gd name="T39" fmla="*/ 84 h 253"/>
                <a:gd name="T40" fmla="*/ 42 w 42"/>
                <a:gd name="T41" fmla="*/ 97 h 253"/>
                <a:gd name="T42" fmla="*/ 42 w 42"/>
                <a:gd name="T43" fmla="*/ 109 h 253"/>
                <a:gd name="T44" fmla="*/ 42 w 42"/>
                <a:gd name="T45" fmla="*/ 122 h 253"/>
                <a:gd name="T46" fmla="*/ 38 w 42"/>
                <a:gd name="T47" fmla="*/ 156 h 253"/>
                <a:gd name="T48" fmla="*/ 38 w 42"/>
                <a:gd name="T49" fmla="*/ 181 h 253"/>
                <a:gd name="T50" fmla="*/ 38 w 42"/>
                <a:gd name="T51" fmla="*/ 202 h 253"/>
                <a:gd name="T52" fmla="*/ 38 w 42"/>
                <a:gd name="T53" fmla="*/ 219 h 253"/>
                <a:gd name="T54" fmla="*/ 38 w 42"/>
                <a:gd name="T55" fmla="*/ 227 h 253"/>
                <a:gd name="T56" fmla="*/ 34 w 42"/>
                <a:gd name="T57" fmla="*/ 236 h 253"/>
                <a:gd name="T58" fmla="*/ 34 w 42"/>
                <a:gd name="T59" fmla="*/ 240 h 253"/>
                <a:gd name="T60" fmla="*/ 34 w 42"/>
                <a:gd name="T61" fmla="*/ 244 h 253"/>
                <a:gd name="T62" fmla="*/ 29 w 42"/>
                <a:gd name="T63" fmla="*/ 248 h 253"/>
                <a:gd name="T64" fmla="*/ 29 w 42"/>
                <a:gd name="T65" fmla="*/ 248 h 253"/>
                <a:gd name="T66" fmla="*/ 25 w 42"/>
                <a:gd name="T67" fmla="*/ 253 h 253"/>
                <a:gd name="T68" fmla="*/ 25 w 42"/>
                <a:gd name="T69" fmla="*/ 253 h 253"/>
                <a:gd name="T70" fmla="*/ 21 w 42"/>
                <a:gd name="T71" fmla="*/ 248 h 253"/>
                <a:gd name="T72" fmla="*/ 17 w 42"/>
                <a:gd name="T73" fmla="*/ 244 h 253"/>
                <a:gd name="T74" fmla="*/ 17 w 42"/>
                <a:gd name="T75" fmla="*/ 240 h 253"/>
                <a:gd name="T76" fmla="*/ 17 w 42"/>
                <a:gd name="T77" fmla="*/ 227 h 253"/>
                <a:gd name="T78" fmla="*/ 13 w 42"/>
                <a:gd name="T79" fmla="*/ 215 h 253"/>
                <a:gd name="T80" fmla="*/ 13 w 42"/>
                <a:gd name="T81" fmla="*/ 202 h 253"/>
                <a:gd name="T82" fmla="*/ 13 w 42"/>
                <a:gd name="T83" fmla="*/ 181 h 253"/>
                <a:gd name="T84" fmla="*/ 13 w 42"/>
                <a:gd name="T85" fmla="*/ 160 h 253"/>
                <a:gd name="T86" fmla="*/ 13 w 42"/>
                <a:gd name="T87" fmla="*/ 139 h 253"/>
                <a:gd name="T88" fmla="*/ 13 w 42"/>
                <a:gd name="T89" fmla="*/ 122 h 253"/>
                <a:gd name="T90" fmla="*/ 13 w 42"/>
                <a:gd name="T91" fmla="*/ 105 h 253"/>
                <a:gd name="T92" fmla="*/ 13 w 42"/>
                <a:gd name="T93" fmla="*/ 88 h 253"/>
                <a:gd name="T94" fmla="*/ 13 w 42"/>
                <a:gd name="T95" fmla="*/ 76 h 253"/>
                <a:gd name="T96" fmla="*/ 13 w 42"/>
                <a:gd name="T97" fmla="*/ 67 h 253"/>
                <a:gd name="T98" fmla="*/ 13 w 42"/>
                <a:gd name="T99" fmla="*/ 59 h 253"/>
                <a:gd name="T100" fmla="*/ 13 w 42"/>
                <a:gd name="T101" fmla="*/ 50 h 253"/>
                <a:gd name="T102" fmla="*/ 8 w 42"/>
                <a:gd name="T103" fmla="*/ 38 h 253"/>
                <a:gd name="T104" fmla="*/ 8 w 42"/>
                <a:gd name="T105" fmla="*/ 29 h 253"/>
                <a:gd name="T106" fmla="*/ 4 w 42"/>
                <a:gd name="T107" fmla="*/ 25 h 253"/>
                <a:gd name="T108" fmla="*/ 4 w 42"/>
                <a:gd name="T109" fmla="*/ 21 h 253"/>
                <a:gd name="T110" fmla="*/ 4 w 42"/>
                <a:gd name="T111" fmla="*/ 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253">
                  <a:moveTo>
                    <a:pt x="4" y="21"/>
                  </a:moveTo>
                  <a:lnTo>
                    <a:pt x="0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4"/>
                  </a:lnTo>
                  <a:lnTo>
                    <a:pt x="38" y="12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42" y="54"/>
                  </a:lnTo>
                  <a:lnTo>
                    <a:pt x="42" y="63"/>
                  </a:lnTo>
                  <a:lnTo>
                    <a:pt x="42" y="71"/>
                  </a:lnTo>
                  <a:lnTo>
                    <a:pt x="42" y="84"/>
                  </a:lnTo>
                  <a:lnTo>
                    <a:pt x="42" y="97"/>
                  </a:lnTo>
                  <a:lnTo>
                    <a:pt x="42" y="109"/>
                  </a:lnTo>
                  <a:lnTo>
                    <a:pt x="42" y="122"/>
                  </a:lnTo>
                  <a:lnTo>
                    <a:pt x="38" y="156"/>
                  </a:lnTo>
                  <a:lnTo>
                    <a:pt x="38" y="181"/>
                  </a:lnTo>
                  <a:lnTo>
                    <a:pt x="38" y="202"/>
                  </a:lnTo>
                  <a:lnTo>
                    <a:pt x="38" y="219"/>
                  </a:lnTo>
                  <a:lnTo>
                    <a:pt x="38" y="227"/>
                  </a:lnTo>
                  <a:lnTo>
                    <a:pt x="34" y="236"/>
                  </a:lnTo>
                  <a:lnTo>
                    <a:pt x="34" y="240"/>
                  </a:lnTo>
                  <a:lnTo>
                    <a:pt x="34" y="244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5" y="253"/>
                  </a:lnTo>
                  <a:lnTo>
                    <a:pt x="25" y="253"/>
                  </a:lnTo>
                  <a:lnTo>
                    <a:pt x="21" y="248"/>
                  </a:lnTo>
                  <a:lnTo>
                    <a:pt x="17" y="244"/>
                  </a:lnTo>
                  <a:lnTo>
                    <a:pt x="17" y="240"/>
                  </a:lnTo>
                  <a:lnTo>
                    <a:pt x="17" y="227"/>
                  </a:lnTo>
                  <a:lnTo>
                    <a:pt x="13" y="215"/>
                  </a:lnTo>
                  <a:lnTo>
                    <a:pt x="13" y="202"/>
                  </a:lnTo>
                  <a:lnTo>
                    <a:pt x="13" y="181"/>
                  </a:lnTo>
                  <a:lnTo>
                    <a:pt x="13" y="160"/>
                  </a:lnTo>
                  <a:lnTo>
                    <a:pt x="13" y="139"/>
                  </a:lnTo>
                  <a:lnTo>
                    <a:pt x="13" y="122"/>
                  </a:lnTo>
                  <a:lnTo>
                    <a:pt x="13" y="105"/>
                  </a:lnTo>
                  <a:lnTo>
                    <a:pt x="13" y="88"/>
                  </a:lnTo>
                  <a:lnTo>
                    <a:pt x="13" y="76"/>
                  </a:lnTo>
                  <a:lnTo>
                    <a:pt x="13" y="67"/>
                  </a:lnTo>
                  <a:lnTo>
                    <a:pt x="13" y="59"/>
                  </a:lnTo>
                  <a:lnTo>
                    <a:pt x="13" y="50"/>
                  </a:lnTo>
                  <a:lnTo>
                    <a:pt x="8" y="38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98">
              <a:extLst>
                <a:ext uri="{FF2B5EF4-FFF2-40B4-BE49-F238E27FC236}">
                  <a16:creationId xmlns:a16="http://schemas.microsoft.com/office/drawing/2014/main" id="{D1CCA0DA-CDA2-4DC5-87CE-F06CFD24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329" y="26025839"/>
              <a:ext cx="1349036" cy="929238"/>
            </a:xfrm>
            <a:custGeom>
              <a:avLst/>
              <a:gdLst>
                <a:gd name="T0" fmla="*/ 151 w 202"/>
                <a:gd name="T1" fmla="*/ 92 h 143"/>
                <a:gd name="T2" fmla="*/ 156 w 202"/>
                <a:gd name="T3" fmla="*/ 80 h 143"/>
                <a:gd name="T4" fmla="*/ 160 w 202"/>
                <a:gd name="T5" fmla="*/ 59 h 143"/>
                <a:gd name="T6" fmla="*/ 160 w 202"/>
                <a:gd name="T7" fmla="*/ 42 h 143"/>
                <a:gd name="T8" fmla="*/ 160 w 202"/>
                <a:gd name="T9" fmla="*/ 38 h 143"/>
                <a:gd name="T10" fmla="*/ 160 w 202"/>
                <a:gd name="T11" fmla="*/ 38 h 143"/>
                <a:gd name="T12" fmla="*/ 151 w 202"/>
                <a:gd name="T13" fmla="*/ 42 h 143"/>
                <a:gd name="T14" fmla="*/ 134 w 202"/>
                <a:gd name="T15" fmla="*/ 50 h 143"/>
                <a:gd name="T16" fmla="*/ 113 w 202"/>
                <a:gd name="T17" fmla="*/ 63 h 143"/>
                <a:gd name="T18" fmla="*/ 84 w 202"/>
                <a:gd name="T19" fmla="*/ 80 h 143"/>
                <a:gd name="T20" fmla="*/ 63 w 202"/>
                <a:gd name="T21" fmla="*/ 97 h 143"/>
                <a:gd name="T22" fmla="*/ 46 w 202"/>
                <a:gd name="T23" fmla="*/ 105 h 143"/>
                <a:gd name="T24" fmla="*/ 38 w 202"/>
                <a:gd name="T25" fmla="*/ 113 h 143"/>
                <a:gd name="T26" fmla="*/ 25 w 202"/>
                <a:gd name="T27" fmla="*/ 113 h 143"/>
                <a:gd name="T28" fmla="*/ 16 w 202"/>
                <a:gd name="T29" fmla="*/ 113 h 143"/>
                <a:gd name="T30" fmla="*/ 4 w 202"/>
                <a:gd name="T31" fmla="*/ 109 h 143"/>
                <a:gd name="T32" fmla="*/ 0 w 202"/>
                <a:gd name="T33" fmla="*/ 101 h 143"/>
                <a:gd name="T34" fmla="*/ 4 w 202"/>
                <a:gd name="T35" fmla="*/ 97 h 143"/>
                <a:gd name="T36" fmla="*/ 12 w 202"/>
                <a:gd name="T37" fmla="*/ 92 h 143"/>
                <a:gd name="T38" fmla="*/ 25 w 202"/>
                <a:gd name="T39" fmla="*/ 88 h 143"/>
                <a:gd name="T40" fmla="*/ 42 w 202"/>
                <a:gd name="T41" fmla="*/ 80 h 143"/>
                <a:gd name="T42" fmla="*/ 67 w 202"/>
                <a:gd name="T43" fmla="*/ 63 h 143"/>
                <a:gd name="T44" fmla="*/ 105 w 202"/>
                <a:gd name="T45" fmla="*/ 42 h 143"/>
                <a:gd name="T46" fmla="*/ 126 w 202"/>
                <a:gd name="T47" fmla="*/ 29 h 143"/>
                <a:gd name="T48" fmla="*/ 143 w 202"/>
                <a:gd name="T49" fmla="*/ 21 h 143"/>
                <a:gd name="T50" fmla="*/ 151 w 202"/>
                <a:gd name="T51" fmla="*/ 12 h 143"/>
                <a:gd name="T52" fmla="*/ 160 w 202"/>
                <a:gd name="T53" fmla="*/ 8 h 143"/>
                <a:gd name="T54" fmla="*/ 168 w 202"/>
                <a:gd name="T55" fmla="*/ 0 h 143"/>
                <a:gd name="T56" fmla="*/ 177 w 202"/>
                <a:gd name="T57" fmla="*/ 4 h 143"/>
                <a:gd name="T58" fmla="*/ 189 w 202"/>
                <a:gd name="T59" fmla="*/ 8 h 143"/>
                <a:gd name="T60" fmla="*/ 198 w 202"/>
                <a:gd name="T61" fmla="*/ 16 h 143"/>
                <a:gd name="T62" fmla="*/ 202 w 202"/>
                <a:gd name="T63" fmla="*/ 25 h 143"/>
                <a:gd name="T64" fmla="*/ 198 w 202"/>
                <a:gd name="T65" fmla="*/ 38 h 143"/>
                <a:gd name="T66" fmla="*/ 193 w 202"/>
                <a:gd name="T67" fmla="*/ 42 h 143"/>
                <a:gd name="T68" fmla="*/ 189 w 202"/>
                <a:gd name="T69" fmla="*/ 54 h 143"/>
                <a:gd name="T70" fmla="*/ 185 w 202"/>
                <a:gd name="T71" fmla="*/ 92 h 143"/>
                <a:gd name="T72" fmla="*/ 177 w 202"/>
                <a:gd name="T73" fmla="*/ 113 h 143"/>
                <a:gd name="T74" fmla="*/ 164 w 202"/>
                <a:gd name="T75" fmla="*/ 134 h 143"/>
                <a:gd name="T76" fmla="*/ 156 w 202"/>
                <a:gd name="T77" fmla="*/ 143 h 143"/>
                <a:gd name="T78" fmla="*/ 147 w 202"/>
                <a:gd name="T79" fmla="*/ 143 h 143"/>
                <a:gd name="T80" fmla="*/ 143 w 202"/>
                <a:gd name="T81" fmla="*/ 139 h 143"/>
                <a:gd name="T82" fmla="*/ 139 w 202"/>
                <a:gd name="T83" fmla="*/ 130 h 143"/>
                <a:gd name="T84" fmla="*/ 130 w 202"/>
                <a:gd name="T85" fmla="*/ 118 h 143"/>
                <a:gd name="T86" fmla="*/ 122 w 202"/>
                <a:gd name="T87" fmla="*/ 109 h 143"/>
                <a:gd name="T88" fmla="*/ 118 w 202"/>
                <a:gd name="T89" fmla="*/ 101 h 143"/>
                <a:gd name="T90" fmla="*/ 122 w 202"/>
                <a:gd name="T91" fmla="*/ 97 h 143"/>
                <a:gd name="T92" fmla="*/ 134 w 202"/>
                <a:gd name="T93" fmla="*/ 101 h 143"/>
                <a:gd name="T94" fmla="*/ 143 w 202"/>
                <a:gd name="T95" fmla="*/ 101 h 143"/>
                <a:gd name="T96" fmla="*/ 147 w 202"/>
                <a:gd name="T97" fmla="*/ 105 h 143"/>
                <a:gd name="T98" fmla="*/ 147 w 202"/>
                <a:gd name="T99" fmla="*/ 101 h 143"/>
                <a:gd name="T100" fmla="*/ 151 w 202"/>
                <a:gd name="T101" fmla="*/ 9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143">
                  <a:moveTo>
                    <a:pt x="151" y="97"/>
                  </a:moveTo>
                  <a:lnTo>
                    <a:pt x="151" y="92"/>
                  </a:lnTo>
                  <a:lnTo>
                    <a:pt x="151" y="88"/>
                  </a:lnTo>
                  <a:lnTo>
                    <a:pt x="156" y="80"/>
                  </a:lnTo>
                  <a:lnTo>
                    <a:pt x="156" y="71"/>
                  </a:lnTo>
                  <a:lnTo>
                    <a:pt x="160" y="59"/>
                  </a:lnTo>
                  <a:lnTo>
                    <a:pt x="160" y="46"/>
                  </a:lnTo>
                  <a:lnTo>
                    <a:pt x="160" y="42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56" y="38"/>
                  </a:lnTo>
                  <a:lnTo>
                    <a:pt x="151" y="42"/>
                  </a:lnTo>
                  <a:lnTo>
                    <a:pt x="143" y="46"/>
                  </a:lnTo>
                  <a:lnTo>
                    <a:pt x="134" y="50"/>
                  </a:lnTo>
                  <a:lnTo>
                    <a:pt x="126" y="54"/>
                  </a:lnTo>
                  <a:lnTo>
                    <a:pt x="113" y="63"/>
                  </a:lnTo>
                  <a:lnTo>
                    <a:pt x="101" y="71"/>
                  </a:lnTo>
                  <a:lnTo>
                    <a:pt x="84" y="80"/>
                  </a:lnTo>
                  <a:lnTo>
                    <a:pt x="71" y="88"/>
                  </a:lnTo>
                  <a:lnTo>
                    <a:pt x="63" y="97"/>
                  </a:lnTo>
                  <a:lnTo>
                    <a:pt x="54" y="101"/>
                  </a:lnTo>
                  <a:lnTo>
                    <a:pt x="46" y="105"/>
                  </a:lnTo>
                  <a:lnTo>
                    <a:pt x="42" y="109"/>
                  </a:lnTo>
                  <a:lnTo>
                    <a:pt x="38" y="113"/>
                  </a:lnTo>
                  <a:lnTo>
                    <a:pt x="33" y="113"/>
                  </a:lnTo>
                  <a:lnTo>
                    <a:pt x="25" y="113"/>
                  </a:lnTo>
                  <a:lnTo>
                    <a:pt x="21" y="118"/>
                  </a:lnTo>
                  <a:lnTo>
                    <a:pt x="16" y="113"/>
                  </a:lnTo>
                  <a:lnTo>
                    <a:pt x="8" y="113"/>
                  </a:lnTo>
                  <a:lnTo>
                    <a:pt x="4" y="109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4" y="97"/>
                  </a:lnTo>
                  <a:lnTo>
                    <a:pt x="8" y="92"/>
                  </a:lnTo>
                  <a:lnTo>
                    <a:pt x="12" y="92"/>
                  </a:lnTo>
                  <a:lnTo>
                    <a:pt x="21" y="88"/>
                  </a:lnTo>
                  <a:lnTo>
                    <a:pt x="25" y="88"/>
                  </a:lnTo>
                  <a:lnTo>
                    <a:pt x="33" y="84"/>
                  </a:lnTo>
                  <a:lnTo>
                    <a:pt x="42" y="80"/>
                  </a:lnTo>
                  <a:lnTo>
                    <a:pt x="54" y="71"/>
                  </a:lnTo>
                  <a:lnTo>
                    <a:pt x="67" y="63"/>
                  </a:lnTo>
                  <a:lnTo>
                    <a:pt x="84" y="54"/>
                  </a:lnTo>
                  <a:lnTo>
                    <a:pt x="105" y="42"/>
                  </a:lnTo>
                  <a:lnTo>
                    <a:pt x="118" y="38"/>
                  </a:lnTo>
                  <a:lnTo>
                    <a:pt x="126" y="29"/>
                  </a:lnTo>
                  <a:lnTo>
                    <a:pt x="134" y="25"/>
                  </a:lnTo>
                  <a:lnTo>
                    <a:pt x="143" y="21"/>
                  </a:lnTo>
                  <a:lnTo>
                    <a:pt x="147" y="16"/>
                  </a:lnTo>
                  <a:lnTo>
                    <a:pt x="151" y="12"/>
                  </a:lnTo>
                  <a:lnTo>
                    <a:pt x="156" y="12"/>
                  </a:lnTo>
                  <a:lnTo>
                    <a:pt x="160" y="8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2" y="0"/>
                  </a:lnTo>
                  <a:lnTo>
                    <a:pt x="177" y="4"/>
                  </a:lnTo>
                  <a:lnTo>
                    <a:pt x="181" y="8"/>
                  </a:lnTo>
                  <a:lnTo>
                    <a:pt x="189" y="8"/>
                  </a:lnTo>
                  <a:lnTo>
                    <a:pt x="193" y="16"/>
                  </a:lnTo>
                  <a:lnTo>
                    <a:pt x="198" y="16"/>
                  </a:lnTo>
                  <a:lnTo>
                    <a:pt x="202" y="21"/>
                  </a:lnTo>
                  <a:lnTo>
                    <a:pt x="202" y="25"/>
                  </a:lnTo>
                  <a:lnTo>
                    <a:pt x="198" y="29"/>
                  </a:lnTo>
                  <a:lnTo>
                    <a:pt x="198" y="38"/>
                  </a:lnTo>
                  <a:lnTo>
                    <a:pt x="193" y="38"/>
                  </a:lnTo>
                  <a:lnTo>
                    <a:pt x="193" y="42"/>
                  </a:lnTo>
                  <a:lnTo>
                    <a:pt x="193" y="50"/>
                  </a:lnTo>
                  <a:lnTo>
                    <a:pt x="189" y="54"/>
                  </a:lnTo>
                  <a:lnTo>
                    <a:pt x="189" y="71"/>
                  </a:lnTo>
                  <a:lnTo>
                    <a:pt x="185" y="92"/>
                  </a:lnTo>
                  <a:lnTo>
                    <a:pt x="181" y="101"/>
                  </a:lnTo>
                  <a:lnTo>
                    <a:pt x="177" y="113"/>
                  </a:lnTo>
                  <a:lnTo>
                    <a:pt x="168" y="130"/>
                  </a:lnTo>
                  <a:lnTo>
                    <a:pt x="164" y="134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1" y="143"/>
                  </a:lnTo>
                  <a:lnTo>
                    <a:pt x="147" y="143"/>
                  </a:lnTo>
                  <a:lnTo>
                    <a:pt x="143" y="143"/>
                  </a:lnTo>
                  <a:lnTo>
                    <a:pt x="143" y="139"/>
                  </a:lnTo>
                  <a:lnTo>
                    <a:pt x="139" y="134"/>
                  </a:lnTo>
                  <a:lnTo>
                    <a:pt x="139" y="130"/>
                  </a:lnTo>
                  <a:lnTo>
                    <a:pt x="134" y="126"/>
                  </a:lnTo>
                  <a:lnTo>
                    <a:pt x="130" y="118"/>
                  </a:lnTo>
                  <a:lnTo>
                    <a:pt x="126" y="113"/>
                  </a:lnTo>
                  <a:lnTo>
                    <a:pt x="122" y="109"/>
                  </a:lnTo>
                  <a:lnTo>
                    <a:pt x="122" y="105"/>
                  </a:lnTo>
                  <a:lnTo>
                    <a:pt x="118" y="101"/>
                  </a:lnTo>
                  <a:lnTo>
                    <a:pt x="122" y="101"/>
                  </a:lnTo>
                  <a:lnTo>
                    <a:pt x="122" y="97"/>
                  </a:lnTo>
                  <a:lnTo>
                    <a:pt x="126" y="97"/>
                  </a:lnTo>
                  <a:lnTo>
                    <a:pt x="134" y="101"/>
                  </a:lnTo>
                  <a:lnTo>
                    <a:pt x="139" y="101"/>
                  </a:lnTo>
                  <a:lnTo>
                    <a:pt x="143" y="101"/>
                  </a:lnTo>
                  <a:lnTo>
                    <a:pt x="143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7" y="101"/>
                  </a:lnTo>
                  <a:lnTo>
                    <a:pt x="151" y="97"/>
                  </a:lnTo>
                  <a:lnTo>
                    <a:pt x="151" y="9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99">
              <a:extLst>
                <a:ext uri="{FF2B5EF4-FFF2-40B4-BE49-F238E27FC236}">
                  <a16:creationId xmlns:a16="http://schemas.microsoft.com/office/drawing/2014/main" id="{48EF9CC7-A8AA-4915-85B0-6F865F502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667" y="26298761"/>
              <a:ext cx="734623" cy="298915"/>
            </a:xfrm>
            <a:custGeom>
              <a:avLst/>
              <a:gdLst>
                <a:gd name="T0" fmla="*/ 110 w 110"/>
                <a:gd name="T1" fmla="*/ 12 h 46"/>
                <a:gd name="T2" fmla="*/ 110 w 110"/>
                <a:gd name="T3" fmla="*/ 17 h 46"/>
                <a:gd name="T4" fmla="*/ 106 w 110"/>
                <a:gd name="T5" fmla="*/ 21 h 46"/>
                <a:gd name="T6" fmla="*/ 101 w 110"/>
                <a:gd name="T7" fmla="*/ 21 h 46"/>
                <a:gd name="T8" fmla="*/ 93 w 110"/>
                <a:gd name="T9" fmla="*/ 25 h 46"/>
                <a:gd name="T10" fmla="*/ 80 w 110"/>
                <a:gd name="T11" fmla="*/ 29 h 46"/>
                <a:gd name="T12" fmla="*/ 64 w 110"/>
                <a:gd name="T13" fmla="*/ 33 h 46"/>
                <a:gd name="T14" fmla="*/ 47 w 110"/>
                <a:gd name="T15" fmla="*/ 38 h 46"/>
                <a:gd name="T16" fmla="*/ 34 w 110"/>
                <a:gd name="T17" fmla="*/ 42 h 46"/>
                <a:gd name="T18" fmla="*/ 26 w 110"/>
                <a:gd name="T19" fmla="*/ 46 h 46"/>
                <a:gd name="T20" fmla="*/ 21 w 110"/>
                <a:gd name="T21" fmla="*/ 46 h 46"/>
                <a:gd name="T22" fmla="*/ 17 w 110"/>
                <a:gd name="T23" fmla="*/ 46 h 46"/>
                <a:gd name="T24" fmla="*/ 13 w 110"/>
                <a:gd name="T25" fmla="*/ 46 h 46"/>
                <a:gd name="T26" fmla="*/ 5 w 110"/>
                <a:gd name="T27" fmla="*/ 42 h 46"/>
                <a:gd name="T28" fmla="*/ 5 w 110"/>
                <a:gd name="T29" fmla="*/ 42 h 46"/>
                <a:gd name="T30" fmla="*/ 0 w 110"/>
                <a:gd name="T31" fmla="*/ 38 h 46"/>
                <a:gd name="T32" fmla="*/ 0 w 110"/>
                <a:gd name="T33" fmla="*/ 33 h 46"/>
                <a:gd name="T34" fmla="*/ 0 w 110"/>
                <a:gd name="T35" fmla="*/ 33 h 46"/>
                <a:gd name="T36" fmla="*/ 0 w 110"/>
                <a:gd name="T37" fmla="*/ 33 h 46"/>
                <a:gd name="T38" fmla="*/ 5 w 110"/>
                <a:gd name="T39" fmla="*/ 29 h 46"/>
                <a:gd name="T40" fmla="*/ 9 w 110"/>
                <a:gd name="T41" fmla="*/ 25 h 46"/>
                <a:gd name="T42" fmla="*/ 17 w 110"/>
                <a:gd name="T43" fmla="*/ 25 h 46"/>
                <a:gd name="T44" fmla="*/ 26 w 110"/>
                <a:gd name="T45" fmla="*/ 21 h 46"/>
                <a:gd name="T46" fmla="*/ 34 w 110"/>
                <a:gd name="T47" fmla="*/ 17 h 46"/>
                <a:gd name="T48" fmla="*/ 42 w 110"/>
                <a:gd name="T49" fmla="*/ 12 h 46"/>
                <a:gd name="T50" fmla="*/ 55 w 110"/>
                <a:gd name="T51" fmla="*/ 8 h 46"/>
                <a:gd name="T52" fmla="*/ 64 w 110"/>
                <a:gd name="T53" fmla="*/ 8 h 46"/>
                <a:gd name="T54" fmla="*/ 68 w 110"/>
                <a:gd name="T55" fmla="*/ 4 h 46"/>
                <a:gd name="T56" fmla="*/ 76 w 110"/>
                <a:gd name="T57" fmla="*/ 4 h 46"/>
                <a:gd name="T58" fmla="*/ 80 w 110"/>
                <a:gd name="T59" fmla="*/ 0 h 46"/>
                <a:gd name="T60" fmla="*/ 85 w 110"/>
                <a:gd name="T61" fmla="*/ 0 h 46"/>
                <a:gd name="T62" fmla="*/ 93 w 110"/>
                <a:gd name="T63" fmla="*/ 0 h 46"/>
                <a:gd name="T64" fmla="*/ 97 w 110"/>
                <a:gd name="T65" fmla="*/ 0 h 46"/>
                <a:gd name="T66" fmla="*/ 101 w 110"/>
                <a:gd name="T67" fmla="*/ 4 h 46"/>
                <a:gd name="T68" fmla="*/ 110 w 110"/>
                <a:gd name="T69" fmla="*/ 8 h 46"/>
                <a:gd name="T70" fmla="*/ 110 w 110"/>
                <a:gd name="T71" fmla="*/ 8 h 46"/>
                <a:gd name="T72" fmla="*/ 110 w 110"/>
                <a:gd name="T73" fmla="*/ 12 h 46"/>
                <a:gd name="T74" fmla="*/ 110 w 110"/>
                <a:gd name="T75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0" h="46">
                  <a:moveTo>
                    <a:pt x="110" y="12"/>
                  </a:moveTo>
                  <a:lnTo>
                    <a:pt x="110" y="17"/>
                  </a:lnTo>
                  <a:lnTo>
                    <a:pt x="106" y="21"/>
                  </a:lnTo>
                  <a:lnTo>
                    <a:pt x="101" y="21"/>
                  </a:lnTo>
                  <a:lnTo>
                    <a:pt x="93" y="25"/>
                  </a:lnTo>
                  <a:lnTo>
                    <a:pt x="80" y="29"/>
                  </a:lnTo>
                  <a:lnTo>
                    <a:pt x="64" y="33"/>
                  </a:lnTo>
                  <a:lnTo>
                    <a:pt x="47" y="38"/>
                  </a:lnTo>
                  <a:lnTo>
                    <a:pt x="34" y="42"/>
                  </a:lnTo>
                  <a:lnTo>
                    <a:pt x="26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3" y="46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29"/>
                  </a:lnTo>
                  <a:lnTo>
                    <a:pt x="9" y="25"/>
                  </a:lnTo>
                  <a:lnTo>
                    <a:pt x="17" y="25"/>
                  </a:lnTo>
                  <a:lnTo>
                    <a:pt x="26" y="21"/>
                  </a:lnTo>
                  <a:lnTo>
                    <a:pt x="34" y="17"/>
                  </a:lnTo>
                  <a:lnTo>
                    <a:pt x="42" y="12"/>
                  </a:lnTo>
                  <a:lnTo>
                    <a:pt x="55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101" y="4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12"/>
                  </a:lnTo>
                  <a:lnTo>
                    <a:pt x="11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00">
              <a:extLst>
                <a:ext uri="{FF2B5EF4-FFF2-40B4-BE49-F238E27FC236}">
                  <a16:creationId xmlns:a16="http://schemas.microsoft.com/office/drawing/2014/main" id="{1D20D32A-9659-4AB3-A973-EA2924352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733" y="25668442"/>
              <a:ext cx="307206" cy="1371113"/>
            </a:xfrm>
            <a:custGeom>
              <a:avLst/>
              <a:gdLst>
                <a:gd name="T0" fmla="*/ 4 w 46"/>
                <a:gd name="T1" fmla="*/ 21 h 211"/>
                <a:gd name="T2" fmla="*/ 0 w 46"/>
                <a:gd name="T3" fmla="*/ 12 h 211"/>
                <a:gd name="T4" fmla="*/ 0 w 46"/>
                <a:gd name="T5" fmla="*/ 12 h 211"/>
                <a:gd name="T6" fmla="*/ 0 w 46"/>
                <a:gd name="T7" fmla="*/ 8 h 211"/>
                <a:gd name="T8" fmla="*/ 0 w 46"/>
                <a:gd name="T9" fmla="*/ 4 h 211"/>
                <a:gd name="T10" fmla="*/ 4 w 46"/>
                <a:gd name="T11" fmla="*/ 4 h 211"/>
                <a:gd name="T12" fmla="*/ 4 w 46"/>
                <a:gd name="T13" fmla="*/ 0 h 211"/>
                <a:gd name="T14" fmla="*/ 8 w 46"/>
                <a:gd name="T15" fmla="*/ 0 h 211"/>
                <a:gd name="T16" fmla="*/ 13 w 46"/>
                <a:gd name="T17" fmla="*/ 0 h 211"/>
                <a:gd name="T18" fmla="*/ 21 w 46"/>
                <a:gd name="T19" fmla="*/ 4 h 211"/>
                <a:gd name="T20" fmla="*/ 25 w 46"/>
                <a:gd name="T21" fmla="*/ 4 h 211"/>
                <a:gd name="T22" fmla="*/ 34 w 46"/>
                <a:gd name="T23" fmla="*/ 8 h 211"/>
                <a:gd name="T24" fmla="*/ 38 w 46"/>
                <a:gd name="T25" fmla="*/ 12 h 211"/>
                <a:gd name="T26" fmla="*/ 42 w 46"/>
                <a:gd name="T27" fmla="*/ 17 h 211"/>
                <a:gd name="T28" fmla="*/ 46 w 46"/>
                <a:gd name="T29" fmla="*/ 21 h 211"/>
                <a:gd name="T30" fmla="*/ 46 w 46"/>
                <a:gd name="T31" fmla="*/ 21 h 211"/>
                <a:gd name="T32" fmla="*/ 46 w 46"/>
                <a:gd name="T33" fmla="*/ 29 h 211"/>
                <a:gd name="T34" fmla="*/ 42 w 46"/>
                <a:gd name="T35" fmla="*/ 38 h 211"/>
                <a:gd name="T36" fmla="*/ 42 w 46"/>
                <a:gd name="T37" fmla="*/ 42 h 211"/>
                <a:gd name="T38" fmla="*/ 42 w 46"/>
                <a:gd name="T39" fmla="*/ 50 h 211"/>
                <a:gd name="T40" fmla="*/ 42 w 46"/>
                <a:gd name="T41" fmla="*/ 59 h 211"/>
                <a:gd name="T42" fmla="*/ 42 w 46"/>
                <a:gd name="T43" fmla="*/ 71 h 211"/>
                <a:gd name="T44" fmla="*/ 42 w 46"/>
                <a:gd name="T45" fmla="*/ 80 h 211"/>
                <a:gd name="T46" fmla="*/ 38 w 46"/>
                <a:gd name="T47" fmla="*/ 88 h 211"/>
                <a:gd name="T48" fmla="*/ 38 w 46"/>
                <a:gd name="T49" fmla="*/ 105 h 211"/>
                <a:gd name="T50" fmla="*/ 38 w 46"/>
                <a:gd name="T51" fmla="*/ 118 h 211"/>
                <a:gd name="T52" fmla="*/ 38 w 46"/>
                <a:gd name="T53" fmla="*/ 139 h 211"/>
                <a:gd name="T54" fmla="*/ 38 w 46"/>
                <a:gd name="T55" fmla="*/ 160 h 211"/>
                <a:gd name="T56" fmla="*/ 38 w 46"/>
                <a:gd name="T57" fmla="*/ 181 h 211"/>
                <a:gd name="T58" fmla="*/ 38 w 46"/>
                <a:gd name="T59" fmla="*/ 211 h 211"/>
                <a:gd name="T60" fmla="*/ 13 w 46"/>
                <a:gd name="T61" fmla="*/ 211 h 211"/>
                <a:gd name="T62" fmla="*/ 13 w 46"/>
                <a:gd name="T63" fmla="*/ 194 h 211"/>
                <a:gd name="T64" fmla="*/ 13 w 46"/>
                <a:gd name="T65" fmla="*/ 173 h 211"/>
                <a:gd name="T66" fmla="*/ 13 w 46"/>
                <a:gd name="T67" fmla="*/ 156 h 211"/>
                <a:gd name="T68" fmla="*/ 13 w 46"/>
                <a:gd name="T69" fmla="*/ 139 h 211"/>
                <a:gd name="T70" fmla="*/ 13 w 46"/>
                <a:gd name="T71" fmla="*/ 126 h 211"/>
                <a:gd name="T72" fmla="*/ 13 w 46"/>
                <a:gd name="T73" fmla="*/ 109 h 211"/>
                <a:gd name="T74" fmla="*/ 13 w 46"/>
                <a:gd name="T75" fmla="*/ 101 h 211"/>
                <a:gd name="T76" fmla="*/ 13 w 46"/>
                <a:gd name="T77" fmla="*/ 88 h 211"/>
                <a:gd name="T78" fmla="*/ 13 w 46"/>
                <a:gd name="T79" fmla="*/ 71 h 211"/>
                <a:gd name="T80" fmla="*/ 13 w 46"/>
                <a:gd name="T81" fmla="*/ 55 h 211"/>
                <a:gd name="T82" fmla="*/ 13 w 46"/>
                <a:gd name="T83" fmla="*/ 46 h 211"/>
                <a:gd name="T84" fmla="*/ 13 w 46"/>
                <a:gd name="T85" fmla="*/ 38 h 211"/>
                <a:gd name="T86" fmla="*/ 8 w 46"/>
                <a:gd name="T87" fmla="*/ 25 h 211"/>
                <a:gd name="T88" fmla="*/ 4 w 46"/>
                <a:gd name="T89" fmla="*/ 21 h 211"/>
                <a:gd name="T90" fmla="*/ 4 w 46"/>
                <a:gd name="T91" fmla="*/ 2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211">
                  <a:moveTo>
                    <a:pt x="4" y="21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42" y="17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9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50"/>
                  </a:lnTo>
                  <a:lnTo>
                    <a:pt x="42" y="59"/>
                  </a:lnTo>
                  <a:lnTo>
                    <a:pt x="42" y="71"/>
                  </a:lnTo>
                  <a:lnTo>
                    <a:pt x="42" y="80"/>
                  </a:lnTo>
                  <a:lnTo>
                    <a:pt x="38" y="88"/>
                  </a:lnTo>
                  <a:lnTo>
                    <a:pt x="38" y="105"/>
                  </a:lnTo>
                  <a:lnTo>
                    <a:pt x="38" y="118"/>
                  </a:lnTo>
                  <a:lnTo>
                    <a:pt x="38" y="139"/>
                  </a:lnTo>
                  <a:lnTo>
                    <a:pt x="38" y="160"/>
                  </a:lnTo>
                  <a:lnTo>
                    <a:pt x="38" y="181"/>
                  </a:lnTo>
                  <a:lnTo>
                    <a:pt x="38" y="211"/>
                  </a:lnTo>
                  <a:lnTo>
                    <a:pt x="13" y="211"/>
                  </a:lnTo>
                  <a:lnTo>
                    <a:pt x="13" y="194"/>
                  </a:lnTo>
                  <a:lnTo>
                    <a:pt x="13" y="173"/>
                  </a:lnTo>
                  <a:lnTo>
                    <a:pt x="13" y="156"/>
                  </a:lnTo>
                  <a:lnTo>
                    <a:pt x="13" y="139"/>
                  </a:lnTo>
                  <a:lnTo>
                    <a:pt x="13" y="126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13" y="88"/>
                  </a:lnTo>
                  <a:lnTo>
                    <a:pt x="13" y="71"/>
                  </a:lnTo>
                  <a:lnTo>
                    <a:pt x="13" y="55"/>
                  </a:lnTo>
                  <a:lnTo>
                    <a:pt x="13" y="46"/>
                  </a:lnTo>
                  <a:lnTo>
                    <a:pt x="13" y="38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01">
              <a:extLst>
                <a:ext uri="{FF2B5EF4-FFF2-40B4-BE49-F238E27FC236}">
                  <a16:creationId xmlns:a16="http://schemas.microsoft.com/office/drawing/2014/main" id="{93AA6A49-9801-47AA-9E44-E9ACB72B0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132" y="26818614"/>
              <a:ext cx="848158" cy="493860"/>
            </a:xfrm>
            <a:custGeom>
              <a:avLst/>
              <a:gdLst>
                <a:gd name="T0" fmla="*/ 30 w 127"/>
                <a:gd name="T1" fmla="*/ 76 h 76"/>
                <a:gd name="T2" fmla="*/ 26 w 127"/>
                <a:gd name="T3" fmla="*/ 76 h 76"/>
                <a:gd name="T4" fmla="*/ 22 w 127"/>
                <a:gd name="T5" fmla="*/ 76 h 76"/>
                <a:gd name="T6" fmla="*/ 17 w 127"/>
                <a:gd name="T7" fmla="*/ 71 h 76"/>
                <a:gd name="T8" fmla="*/ 13 w 127"/>
                <a:gd name="T9" fmla="*/ 67 h 76"/>
                <a:gd name="T10" fmla="*/ 9 w 127"/>
                <a:gd name="T11" fmla="*/ 63 h 76"/>
                <a:gd name="T12" fmla="*/ 5 w 127"/>
                <a:gd name="T13" fmla="*/ 59 h 76"/>
                <a:gd name="T14" fmla="*/ 0 w 127"/>
                <a:gd name="T15" fmla="*/ 55 h 76"/>
                <a:gd name="T16" fmla="*/ 0 w 127"/>
                <a:gd name="T17" fmla="*/ 50 h 76"/>
                <a:gd name="T18" fmla="*/ 0 w 127"/>
                <a:gd name="T19" fmla="*/ 46 h 76"/>
                <a:gd name="T20" fmla="*/ 0 w 127"/>
                <a:gd name="T21" fmla="*/ 46 h 76"/>
                <a:gd name="T22" fmla="*/ 5 w 127"/>
                <a:gd name="T23" fmla="*/ 42 h 76"/>
                <a:gd name="T24" fmla="*/ 9 w 127"/>
                <a:gd name="T25" fmla="*/ 42 h 76"/>
                <a:gd name="T26" fmla="*/ 22 w 127"/>
                <a:gd name="T27" fmla="*/ 42 h 76"/>
                <a:gd name="T28" fmla="*/ 26 w 127"/>
                <a:gd name="T29" fmla="*/ 38 h 76"/>
                <a:gd name="T30" fmla="*/ 30 w 127"/>
                <a:gd name="T31" fmla="*/ 38 h 76"/>
                <a:gd name="T32" fmla="*/ 30 w 127"/>
                <a:gd name="T33" fmla="*/ 38 h 76"/>
                <a:gd name="T34" fmla="*/ 34 w 127"/>
                <a:gd name="T35" fmla="*/ 34 h 76"/>
                <a:gd name="T36" fmla="*/ 43 w 127"/>
                <a:gd name="T37" fmla="*/ 34 h 76"/>
                <a:gd name="T38" fmla="*/ 51 w 127"/>
                <a:gd name="T39" fmla="*/ 29 h 76"/>
                <a:gd name="T40" fmla="*/ 59 w 127"/>
                <a:gd name="T41" fmla="*/ 25 h 76"/>
                <a:gd name="T42" fmla="*/ 68 w 127"/>
                <a:gd name="T43" fmla="*/ 21 h 76"/>
                <a:gd name="T44" fmla="*/ 76 w 127"/>
                <a:gd name="T45" fmla="*/ 17 h 76"/>
                <a:gd name="T46" fmla="*/ 89 w 127"/>
                <a:gd name="T47" fmla="*/ 12 h 76"/>
                <a:gd name="T48" fmla="*/ 97 w 127"/>
                <a:gd name="T49" fmla="*/ 8 h 76"/>
                <a:gd name="T50" fmla="*/ 106 w 127"/>
                <a:gd name="T51" fmla="*/ 4 h 76"/>
                <a:gd name="T52" fmla="*/ 114 w 127"/>
                <a:gd name="T53" fmla="*/ 0 h 76"/>
                <a:gd name="T54" fmla="*/ 118 w 127"/>
                <a:gd name="T55" fmla="*/ 0 h 76"/>
                <a:gd name="T56" fmla="*/ 123 w 127"/>
                <a:gd name="T57" fmla="*/ 0 h 76"/>
                <a:gd name="T58" fmla="*/ 127 w 127"/>
                <a:gd name="T59" fmla="*/ 0 h 76"/>
                <a:gd name="T60" fmla="*/ 127 w 127"/>
                <a:gd name="T61" fmla="*/ 0 h 76"/>
                <a:gd name="T62" fmla="*/ 127 w 127"/>
                <a:gd name="T63" fmla="*/ 4 h 76"/>
                <a:gd name="T64" fmla="*/ 127 w 127"/>
                <a:gd name="T65" fmla="*/ 8 h 76"/>
                <a:gd name="T66" fmla="*/ 123 w 127"/>
                <a:gd name="T67" fmla="*/ 12 h 76"/>
                <a:gd name="T68" fmla="*/ 118 w 127"/>
                <a:gd name="T69" fmla="*/ 17 h 76"/>
                <a:gd name="T70" fmla="*/ 110 w 127"/>
                <a:gd name="T71" fmla="*/ 21 h 76"/>
                <a:gd name="T72" fmla="*/ 106 w 127"/>
                <a:gd name="T73" fmla="*/ 25 h 76"/>
                <a:gd name="T74" fmla="*/ 93 w 127"/>
                <a:gd name="T75" fmla="*/ 34 h 76"/>
                <a:gd name="T76" fmla="*/ 85 w 127"/>
                <a:gd name="T77" fmla="*/ 42 h 76"/>
                <a:gd name="T78" fmla="*/ 72 w 127"/>
                <a:gd name="T79" fmla="*/ 50 h 76"/>
                <a:gd name="T80" fmla="*/ 64 w 127"/>
                <a:gd name="T81" fmla="*/ 59 h 76"/>
                <a:gd name="T82" fmla="*/ 55 w 127"/>
                <a:gd name="T83" fmla="*/ 63 h 76"/>
                <a:gd name="T84" fmla="*/ 47 w 127"/>
                <a:gd name="T85" fmla="*/ 67 h 76"/>
                <a:gd name="T86" fmla="*/ 43 w 127"/>
                <a:gd name="T87" fmla="*/ 71 h 76"/>
                <a:gd name="T88" fmla="*/ 38 w 127"/>
                <a:gd name="T89" fmla="*/ 76 h 76"/>
                <a:gd name="T90" fmla="*/ 34 w 127"/>
                <a:gd name="T91" fmla="*/ 76 h 76"/>
                <a:gd name="T92" fmla="*/ 30 w 127"/>
                <a:gd name="T93" fmla="*/ 76 h 76"/>
                <a:gd name="T94" fmla="*/ 30 w 127"/>
                <a:gd name="T9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7" h="76">
                  <a:moveTo>
                    <a:pt x="30" y="76"/>
                  </a:moveTo>
                  <a:lnTo>
                    <a:pt x="26" y="76"/>
                  </a:lnTo>
                  <a:lnTo>
                    <a:pt x="22" y="76"/>
                  </a:lnTo>
                  <a:lnTo>
                    <a:pt x="17" y="71"/>
                  </a:lnTo>
                  <a:lnTo>
                    <a:pt x="13" y="67"/>
                  </a:lnTo>
                  <a:lnTo>
                    <a:pt x="9" y="63"/>
                  </a:lnTo>
                  <a:lnTo>
                    <a:pt x="5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9" y="42"/>
                  </a:lnTo>
                  <a:lnTo>
                    <a:pt x="22" y="42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4" y="34"/>
                  </a:lnTo>
                  <a:lnTo>
                    <a:pt x="43" y="34"/>
                  </a:lnTo>
                  <a:lnTo>
                    <a:pt x="51" y="29"/>
                  </a:lnTo>
                  <a:lnTo>
                    <a:pt x="59" y="25"/>
                  </a:lnTo>
                  <a:lnTo>
                    <a:pt x="68" y="21"/>
                  </a:lnTo>
                  <a:lnTo>
                    <a:pt x="76" y="17"/>
                  </a:lnTo>
                  <a:lnTo>
                    <a:pt x="89" y="12"/>
                  </a:lnTo>
                  <a:lnTo>
                    <a:pt x="97" y="8"/>
                  </a:lnTo>
                  <a:lnTo>
                    <a:pt x="106" y="4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7" y="4"/>
                  </a:lnTo>
                  <a:lnTo>
                    <a:pt x="127" y="8"/>
                  </a:lnTo>
                  <a:lnTo>
                    <a:pt x="123" y="12"/>
                  </a:lnTo>
                  <a:lnTo>
                    <a:pt x="118" y="17"/>
                  </a:lnTo>
                  <a:lnTo>
                    <a:pt x="110" y="21"/>
                  </a:lnTo>
                  <a:lnTo>
                    <a:pt x="106" y="25"/>
                  </a:lnTo>
                  <a:lnTo>
                    <a:pt x="93" y="34"/>
                  </a:lnTo>
                  <a:lnTo>
                    <a:pt x="85" y="42"/>
                  </a:lnTo>
                  <a:lnTo>
                    <a:pt x="72" y="50"/>
                  </a:lnTo>
                  <a:lnTo>
                    <a:pt x="64" y="59"/>
                  </a:lnTo>
                  <a:lnTo>
                    <a:pt x="55" y="63"/>
                  </a:lnTo>
                  <a:lnTo>
                    <a:pt x="47" y="67"/>
                  </a:lnTo>
                  <a:lnTo>
                    <a:pt x="43" y="71"/>
                  </a:lnTo>
                  <a:lnTo>
                    <a:pt x="38" y="76"/>
                  </a:lnTo>
                  <a:lnTo>
                    <a:pt x="34" y="76"/>
                  </a:lnTo>
                  <a:lnTo>
                    <a:pt x="30" y="76"/>
                  </a:lnTo>
                  <a:lnTo>
                    <a:pt x="30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839148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93D2F03-7EC0-4384-95CB-CE9858606EAE}"/>
              </a:ext>
            </a:extLst>
          </p:cNvPr>
          <p:cNvGrpSpPr/>
          <p:nvPr/>
        </p:nvGrpSpPr>
        <p:grpSpPr>
          <a:xfrm>
            <a:off x="5090540" y="2376298"/>
            <a:ext cx="2337438" cy="2105403"/>
            <a:chOff x="3198240" y="27942797"/>
            <a:chExt cx="2337438" cy="2105403"/>
          </a:xfrm>
        </p:grpSpPr>
        <p:sp>
          <p:nvSpPr>
            <p:cNvPr id="3" name="Freeform 302">
              <a:extLst>
                <a:ext uri="{FF2B5EF4-FFF2-40B4-BE49-F238E27FC236}">
                  <a16:creationId xmlns:a16="http://schemas.microsoft.com/office/drawing/2014/main" id="{3817F243-04FF-4E93-8B5D-15F6C4831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240" y="27942797"/>
              <a:ext cx="788051" cy="1968944"/>
            </a:xfrm>
            <a:custGeom>
              <a:avLst/>
              <a:gdLst>
                <a:gd name="T0" fmla="*/ 72 w 118"/>
                <a:gd name="T1" fmla="*/ 12 h 303"/>
                <a:gd name="T2" fmla="*/ 72 w 118"/>
                <a:gd name="T3" fmla="*/ 8 h 303"/>
                <a:gd name="T4" fmla="*/ 72 w 118"/>
                <a:gd name="T5" fmla="*/ 8 h 303"/>
                <a:gd name="T6" fmla="*/ 72 w 118"/>
                <a:gd name="T7" fmla="*/ 4 h 303"/>
                <a:gd name="T8" fmla="*/ 76 w 118"/>
                <a:gd name="T9" fmla="*/ 0 h 303"/>
                <a:gd name="T10" fmla="*/ 76 w 118"/>
                <a:gd name="T11" fmla="*/ 0 h 303"/>
                <a:gd name="T12" fmla="*/ 80 w 118"/>
                <a:gd name="T13" fmla="*/ 0 h 303"/>
                <a:gd name="T14" fmla="*/ 84 w 118"/>
                <a:gd name="T15" fmla="*/ 0 h 303"/>
                <a:gd name="T16" fmla="*/ 88 w 118"/>
                <a:gd name="T17" fmla="*/ 0 h 303"/>
                <a:gd name="T18" fmla="*/ 101 w 118"/>
                <a:gd name="T19" fmla="*/ 4 h 303"/>
                <a:gd name="T20" fmla="*/ 109 w 118"/>
                <a:gd name="T21" fmla="*/ 12 h 303"/>
                <a:gd name="T22" fmla="*/ 114 w 118"/>
                <a:gd name="T23" fmla="*/ 16 h 303"/>
                <a:gd name="T24" fmla="*/ 114 w 118"/>
                <a:gd name="T25" fmla="*/ 21 h 303"/>
                <a:gd name="T26" fmla="*/ 118 w 118"/>
                <a:gd name="T27" fmla="*/ 25 h 303"/>
                <a:gd name="T28" fmla="*/ 118 w 118"/>
                <a:gd name="T29" fmla="*/ 33 h 303"/>
                <a:gd name="T30" fmla="*/ 114 w 118"/>
                <a:gd name="T31" fmla="*/ 38 h 303"/>
                <a:gd name="T32" fmla="*/ 114 w 118"/>
                <a:gd name="T33" fmla="*/ 46 h 303"/>
                <a:gd name="T34" fmla="*/ 114 w 118"/>
                <a:gd name="T35" fmla="*/ 59 h 303"/>
                <a:gd name="T36" fmla="*/ 114 w 118"/>
                <a:gd name="T37" fmla="*/ 71 h 303"/>
                <a:gd name="T38" fmla="*/ 114 w 118"/>
                <a:gd name="T39" fmla="*/ 84 h 303"/>
                <a:gd name="T40" fmla="*/ 114 w 118"/>
                <a:gd name="T41" fmla="*/ 97 h 303"/>
                <a:gd name="T42" fmla="*/ 114 w 118"/>
                <a:gd name="T43" fmla="*/ 113 h 303"/>
                <a:gd name="T44" fmla="*/ 109 w 118"/>
                <a:gd name="T45" fmla="*/ 134 h 303"/>
                <a:gd name="T46" fmla="*/ 109 w 118"/>
                <a:gd name="T47" fmla="*/ 156 h 303"/>
                <a:gd name="T48" fmla="*/ 105 w 118"/>
                <a:gd name="T49" fmla="*/ 172 h 303"/>
                <a:gd name="T50" fmla="*/ 105 w 118"/>
                <a:gd name="T51" fmla="*/ 189 h 303"/>
                <a:gd name="T52" fmla="*/ 101 w 118"/>
                <a:gd name="T53" fmla="*/ 206 h 303"/>
                <a:gd name="T54" fmla="*/ 93 w 118"/>
                <a:gd name="T55" fmla="*/ 219 h 303"/>
                <a:gd name="T56" fmla="*/ 84 w 118"/>
                <a:gd name="T57" fmla="*/ 236 h 303"/>
                <a:gd name="T58" fmla="*/ 76 w 118"/>
                <a:gd name="T59" fmla="*/ 248 h 303"/>
                <a:gd name="T60" fmla="*/ 67 w 118"/>
                <a:gd name="T61" fmla="*/ 261 h 303"/>
                <a:gd name="T62" fmla="*/ 55 w 118"/>
                <a:gd name="T63" fmla="*/ 274 h 303"/>
                <a:gd name="T64" fmla="*/ 42 w 118"/>
                <a:gd name="T65" fmla="*/ 282 h 303"/>
                <a:gd name="T66" fmla="*/ 34 w 118"/>
                <a:gd name="T67" fmla="*/ 290 h 303"/>
                <a:gd name="T68" fmla="*/ 21 w 118"/>
                <a:gd name="T69" fmla="*/ 295 h 303"/>
                <a:gd name="T70" fmla="*/ 13 w 118"/>
                <a:gd name="T71" fmla="*/ 299 h 303"/>
                <a:gd name="T72" fmla="*/ 8 w 118"/>
                <a:gd name="T73" fmla="*/ 303 h 303"/>
                <a:gd name="T74" fmla="*/ 4 w 118"/>
                <a:gd name="T75" fmla="*/ 303 h 303"/>
                <a:gd name="T76" fmla="*/ 0 w 118"/>
                <a:gd name="T77" fmla="*/ 303 h 303"/>
                <a:gd name="T78" fmla="*/ 0 w 118"/>
                <a:gd name="T79" fmla="*/ 299 h 303"/>
                <a:gd name="T80" fmla="*/ 4 w 118"/>
                <a:gd name="T81" fmla="*/ 290 h 303"/>
                <a:gd name="T82" fmla="*/ 13 w 118"/>
                <a:gd name="T83" fmla="*/ 282 h 303"/>
                <a:gd name="T84" fmla="*/ 17 w 118"/>
                <a:gd name="T85" fmla="*/ 278 h 303"/>
                <a:gd name="T86" fmla="*/ 25 w 118"/>
                <a:gd name="T87" fmla="*/ 269 h 303"/>
                <a:gd name="T88" fmla="*/ 38 w 118"/>
                <a:gd name="T89" fmla="*/ 257 h 303"/>
                <a:gd name="T90" fmla="*/ 50 w 118"/>
                <a:gd name="T91" fmla="*/ 240 h 303"/>
                <a:gd name="T92" fmla="*/ 59 w 118"/>
                <a:gd name="T93" fmla="*/ 227 h 303"/>
                <a:gd name="T94" fmla="*/ 63 w 118"/>
                <a:gd name="T95" fmla="*/ 215 h 303"/>
                <a:gd name="T96" fmla="*/ 72 w 118"/>
                <a:gd name="T97" fmla="*/ 202 h 303"/>
                <a:gd name="T98" fmla="*/ 76 w 118"/>
                <a:gd name="T99" fmla="*/ 185 h 303"/>
                <a:gd name="T100" fmla="*/ 76 w 118"/>
                <a:gd name="T101" fmla="*/ 172 h 303"/>
                <a:gd name="T102" fmla="*/ 80 w 118"/>
                <a:gd name="T103" fmla="*/ 156 h 303"/>
                <a:gd name="T104" fmla="*/ 80 w 118"/>
                <a:gd name="T105" fmla="*/ 122 h 303"/>
                <a:gd name="T106" fmla="*/ 80 w 118"/>
                <a:gd name="T107" fmla="*/ 88 h 303"/>
                <a:gd name="T108" fmla="*/ 80 w 118"/>
                <a:gd name="T109" fmla="*/ 71 h 303"/>
                <a:gd name="T110" fmla="*/ 80 w 118"/>
                <a:gd name="T111" fmla="*/ 59 h 303"/>
                <a:gd name="T112" fmla="*/ 80 w 118"/>
                <a:gd name="T113" fmla="*/ 46 h 303"/>
                <a:gd name="T114" fmla="*/ 80 w 118"/>
                <a:gd name="T115" fmla="*/ 38 h 303"/>
                <a:gd name="T116" fmla="*/ 80 w 118"/>
                <a:gd name="T117" fmla="*/ 29 h 303"/>
                <a:gd name="T118" fmla="*/ 76 w 118"/>
                <a:gd name="T119" fmla="*/ 21 h 303"/>
                <a:gd name="T120" fmla="*/ 76 w 118"/>
                <a:gd name="T121" fmla="*/ 16 h 303"/>
                <a:gd name="T122" fmla="*/ 72 w 118"/>
                <a:gd name="T123" fmla="*/ 12 h 303"/>
                <a:gd name="T124" fmla="*/ 72 w 118"/>
                <a:gd name="T125" fmla="*/ 1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303">
                  <a:moveTo>
                    <a:pt x="72" y="12"/>
                  </a:moveTo>
                  <a:lnTo>
                    <a:pt x="72" y="8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101" y="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14" y="21"/>
                  </a:lnTo>
                  <a:lnTo>
                    <a:pt x="118" y="25"/>
                  </a:lnTo>
                  <a:lnTo>
                    <a:pt x="118" y="33"/>
                  </a:lnTo>
                  <a:lnTo>
                    <a:pt x="114" y="38"/>
                  </a:lnTo>
                  <a:lnTo>
                    <a:pt x="114" y="46"/>
                  </a:lnTo>
                  <a:lnTo>
                    <a:pt x="114" y="59"/>
                  </a:lnTo>
                  <a:lnTo>
                    <a:pt x="114" y="71"/>
                  </a:lnTo>
                  <a:lnTo>
                    <a:pt x="114" y="84"/>
                  </a:lnTo>
                  <a:lnTo>
                    <a:pt x="114" y="97"/>
                  </a:lnTo>
                  <a:lnTo>
                    <a:pt x="114" y="113"/>
                  </a:lnTo>
                  <a:lnTo>
                    <a:pt x="109" y="134"/>
                  </a:lnTo>
                  <a:lnTo>
                    <a:pt x="109" y="156"/>
                  </a:lnTo>
                  <a:lnTo>
                    <a:pt x="105" y="172"/>
                  </a:lnTo>
                  <a:lnTo>
                    <a:pt x="105" y="189"/>
                  </a:lnTo>
                  <a:lnTo>
                    <a:pt x="101" y="206"/>
                  </a:lnTo>
                  <a:lnTo>
                    <a:pt x="93" y="219"/>
                  </a:lnTo>
                  <a:lnTo>
                    <a:pt x="84" y="236"/>
                  </a:lnTo>
                  <a:lnTo>
                    <a:pt x="76" y="248"/>
                  </a:lnTo>
                  <a:lnTo>
                    <a:pt x="67" y="261"/>
                  </a:lnTo>
                  <a:lnTo>
                    <a:pt x="55" y="274"/>
                  </a:lnTo>
                  <a:lnTo>
                    <a:pt x="42" y="282"/>
                  </a:lnTo>
                  <a:lnTo>
                    <a:pt x="34" y="290"/>
                  </a:lnTo>
                  <a:lnTo>
                    <a:pt x="21" y="295"/>
                  </a:lnTo>
                  <a:lnTo>
                    <a:pt x="13" y="299"/>
                  </a:lnTo>
                  <a:lnTo>
                    <a:pt x="8" y="303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0" y="299"/>
                  </a:lnTo>
                  <a:lnTo>
                    <a:pt x="4" y="290"/>
                  </a:lnTo>
                  <a:lnTo>
                    <a:pt x="13" y="282"/>
                  </a:lnTo>
                  <a:lnTo>
                    <a:pt x="17" y="278"/>
                  </a:lnTo>
                  <a:lnTo>
                    <a:pt x="25" y="269"/>
                  </a:lnTo>
                  <a:lnTo>
                    <a:pt x="38" y="257"/>
                  </a:lnTo>
                  <a:lnTo>
                    <a:pt x="50" y="240"/>
                  </a:lnTo>
                  <a:lnTo>
                    <a:pt x="59" y="227"/>
                  </a:lnTo>
                  <a:lnTo>
                    <a:pt x="63" y="215"/>
                  </a:lnTo>
                  <a:lnTo>
                    <a:pt x="72" y="202"/>
                  </a:lnTo>
                  <a:lnTo>
                    <a:pt x="76" y="185"/>
                  </a:lnTo>
                  <a:lnTo>
                    <a:pt x="76" y="172"/>
                  </a:lnTo>
                  <a:lnTo>
                    <a:pt x="80" y="156"/>
                  </a:lnTo>
                  <a:lnTo>
                    <a:pt x="80" y="122"/>
                  </a:lnTo>
                  <a:lnTo>
                    <a:pt x="80" y="88"/>
                  </a:lnTo>
                  <a:lnTo>
                    <a:pt x="80" y="71"/>
                  </a:lnTo>
                  <a:lnTo>
                    <a:pt x="80" y="59"/>
                  </a:lnTo>
                  <a:lnTo>
                    <a:pt x="80" y="46"/>
                  </a:lnTo>
                  <a:lnTo>
                    <a:pt x="80" y="38"/>
                  </a:lnTo>
                  <a:lnTo>
                    <a:pt x="80" y="29"/>
                  </a:lnTo>
                  <a:lnTo>
                    <a:pt x="76" y="21"/>
                  </a:lnTo>
                  <a:lnTo>
                    <a:pt x="76" y="16"/>
                  </a:lnTo>
                  <a:lnTo>
                    <a:pt x="72" y="12"/>
                  </a:lnTo>
                  <a:lnTo>
                    <a:pt x="72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03">
              <a:extLst>
                <a:ext uri="{FF2B5EF4-FFF2-40B4-BE49-F238E27FC236}">
                  <a16:creationId xmlns:a16="http://schemas.microsoft.com/office/drawing/2014/main" id="{DDA77A94-DD40-4EA0-95C0-4E1589A42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042" y="28293698"/>
              <a:ext cx="507558" cy="441875"/>
            </a:xfrm>
            <a:custGeom>
              <a:avLst/>
              <a:gdLst>
                <a:gd name="T0" fmla="*/ 8 w 76"/>
                <a:gd name="T1" fmla="*/ 68 h 68"/>
                <a:gd name="T2" fmla="*/ 0 w 76"/>
                <a:gd name="T3" fmla="*/ 64 h 68"/>
                <a:gd name="T4" fmla="*/ 12 w 76"/>
                <a:gd name="T5" fmla="*/ 51 h 68"/>
                <a:gd name="T6" fmla="*/ 21 w 76"/>
                <a:gd name="T7" fmla="*/ 38 h 68"/>
                <a:gd name="T8" fmla="*/ 29 w 76"/>
                <a:gd name="T9" fmla="*/ 30 h 68"/>
                <a:gd name="T10" fmla="*/ 34 w 76"/>
                <a:gd name="T11" fmla="*/ 26 h 68"/>
                <a:gd name="T12" fmla="*/ 38 w 76"/>
                <a:gd name="T13" fmla="*/ 21 h 68"/>
                <a:gd name="T14" fmla="*/ 38 w 76"/>
                <a:gd name="T15" fmla="*/ 17 h 68"/>
                <a:gd name="T16" fmla="*/ 38 w 76"/>
                <a:gd name="T17" fmla="*/ 17 h 68"/>
                <a:gd name="T18" fmla="*/ 38 w 76"/>
                <a:gd name="T19" fmla="*/ 13 h 68"/>
                <a:gd name="T20" fmla="*/ 38 w 76"/>
                <a:gd name="T21" fmla="*/ 9 h 68"/>
                <a:gd name="T22" fmla="*/ 38 w 76"/>
                <a:gd name="T23" fmla="*/ 5 h 68"/>
                <a:gd name="T24" fmla="*/ 42 w 76"/>
                <a:gd name="T25" fmla="*/ 0 h 68"/>
                <a:gd name="T26" fmla="*/ 46 w 76"/>
                <a:gd name="T27" fmla="*/ 0 h 68"/>
                <a:gd name="T28" fmla="*/ 55 w 76"/>
                <a:gd name="T29" fmla="*/ 0 h 68"/>
                <a:gd name="T30" fmla="*/ 59 w 76"/>
                <a:gd name="T31" fmla="*/ 5 h 68"/>
                <a:gd name="T32" fmla="*/ 63 w 76"/>
                <a:gd name="T33" fmla="*/ 5 h 68"/>
                <a:gd name="T34" fmla="*/ 67 w 76"/>
                <a:gd name="T35" fmla="*/ 13 h 68"/>
                <a:gd name="T36" fmla="*/ 71 w 76"/>
                <a:gd name="T37" fmla="*/ 21 h 68"/>
                <a:gd name="T38" fmla="*/ 76 w 76"/>
                <a:gd name="T39" fmla="*/ 26 h 68"/>
                <a:gd name="T40" fmla="*/ 71 w 76"/>
                <a:gd name="T41" fmla="*/ 30 h 68"/>
                <a:gd name="T42" fmla="*/ 67 w 76"/>
                <a:gd name="T43" fmla="*/ 34 h 68"/>
                <a:gd name="T44" fmla="*/ 63 w 76"/>
                <a:gd name="T45" fmla="*/ 38 h 68"/>
                <a:gd name="T46" fmla="*/ 55 w 76"/>
                <a:gd name="T47" fmla="*/ 43 h 68"/>
                <a:gd name="T48" fmla="*/ 46 w 76"/>
                <a:gd name="T49" fmla="*/ 51 h 68"/>
                <a:gd name="T50" fmla="*/ 38 w 76"/>
                <a:gd name="T51" fmla="*/ 55 h 68"/>
                <a:gd name="T52" fmla="*/ 25 w 76"/>
                <a:gd name="T53" fmla="*/ 64 h 68"/>
                <a:gd name="T54" fmla="*/ 8 w 76"/>
                <a:gd name="T55" fmla="*/ 68 h 68"/>
                <a:gd name="T56" fmla="*/ 8 w 76"/>
                <a:gd name="T5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" h="68">
                  <a:moveTo>
                    <a:pt x="8" y="68"/>
                  </a:moveTo>
                  <a:lnTo>
                    <a:pt x="0" y="64"/>
                  </a:lnTo>
                  <a:lnTo>
                    <a:pt x="12" y="51"/>
                  </a:lnTo>
                  <a:lnTo>
                    <a:pt x="21" y="38"/>
                  </a:lnTo>
                  <a:lnTo>
                    <a:pt x="29" y="30"/>
                  </a:lnTo>
                  <a:lnTo>
                    <a:pt x="34" y="26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5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5"/>
                  </a:lnTo>
                  <a:lnTo>
                    <a:pt x="63" y="5"/>
                  </a:lnTo>
                  <a:lnTo>
                    <a:pt x="67" y="13"/>
                  </a:lnTo>
                  <a:lnTo>
                    <a:pt x="71" y="21"/>
                  </a:lnTo>
                  <a:lnTo>
                    <a:pt x="76" y="26"/>
                  </a:lnTo>
                  <a:lnTo>
                    <a:pt x="71" y="30"/>
                  </a:lnTo>
                  <a:lnTo>
                    <a:pt x="67" y="34"/>
                  </a:lnTo>
                  <a:lnTo>
                    <a:pt x="63" y="38"/>
                  </a:lnTo>
                  <a:lnTo>
                    <a:pt x="55" y="43"/>
                  </a:lnTo>
                  <a:lnTo>
                    <a:pt x="46" y="51"/>
                  </a:lnTo>
                  <a:lnTo>
                    <a:pt x="38" y="55"/>
                  </a:lnTo>
                  <a:lnTo>
                    <a:pt x="25" y="64"/>
                  </a:lnTo>
                  <a:lnTo>
                    <a:pt x="8" y="68"/>
                  </a:lnTo>
                  <a:lnTo>
                    <a:pt x="8" y="6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04">
              <a:extLst>
                <a:ext uri="{FF2B5EF4-FFF2-40B4-BE49-F238E27FC236}">
                  <a16:creationId xmlns:a16="http://schemas.microsoft.com/office/drawing/2014/main" id="{3A02B2E5-174D-4BF2-A331-1DC3BB51A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248" y="28430157"/>
              <a:ext cx="1382430" cy="305415"/>
            </a:xfrm>
            <a:custGeom>
              <a:avLst/>
              <a:gdLst>
                <a:gd name="T0" fmla="*/ 207 w 207"/>
                <a:gd name="T1" fmla="*/ 26 h 47"/>
                <a:gd name="T2" fmla="*/ 202 w 207"/>
                <a:gd name="T3" fmla="*/ 26 h 47"/>
                <a:gd name="T4" fmla="*/ 194 w 207"/>
                <a:gd name="T5" fmla="*/ 30 h 47"/>
                <a:gd name="T6" fmla="*/ 186 w 207"/>
                <a:gd name="T7" fmla="*/ 30 h 47"/>
                <a:gd name="T8" fmla="*/ 173 w 207"/>
                <a:gd name="T9" fmla="*/ 30 h 47"/>
                <a:gd name="T10" fmla="*/ 148 w 207"/>
                <a:gd name="T11" fmla="*/ 30 h 47"/>
                <a:gd name="T12" fmla="*/ 139 w 207"/>
                <a:gd name="T13" fmla="*/ 30 h 47"/>
                <a:gd name="T14" fmla="*/ 127 w 207"/>
                <a:gd name="T15" fmla="*/ 30 h 47"/>
                <a:gd name="T16" fmla="*/ 114 w 207"/>
                <a:gd name="T17" fmla="*/ 30 h 47"/>
                <a:gd name="T18" fmla="*/ 101 w 207"/>
                <a:gd name="T19" fmla="*/ 34 h 47"/>
                <a:gd name="T20" fmla="*/ 84 w 207"/>
                <a:gd name="T21" fmla="*/ 38 h 47"/>
                <a:gd name="T22" fmla="*/ 68 w 207"/>
                <a:gd name="T23" fmla="*/ 38 h 47"/>
                <a:gd name="T24" fmla="*/ 51 w 207"/>
                <a:gd name="T25" fmla="*/ 43 h 47"/>
                <a:gd name="T26" fmla="*/ 42 w 207"/>
                <a:gd name="T27" fmla="*/ 43 h 47"/>
                <a:gd name="T28" fmla="*/ 38 w 207"/>
                <a:gd name="T29" fmla="*/ 43 h 47"/>
                <a:gd name="T30" fmla="*/ 34 w 207"/>
                <a:gd name="T31" fmla="*/ 47 h 47"/>
                <a:gd name="T32" fmla="*/ 30 w 207"/>
                <a:gd name="T33" fmla="*/ 47 h 47"/>
                <a:gd name="T34" fmla="*/ 25 w 207"/>
                <a:gd name="T35" fmla="*/ 47 h 47"/>
                <a:gd name="T36" fmla="*/ 25 w 207"/>
                <a:gd name="T37" fmla="*/ 47 h 47"/>
                <a:gd name="T38" fmla="*/ 17 w 207"/>
                <a:gd name="T39" fmla="*/ 43 h 47"/>
                <a:gd name="T40" fmla="*/ 9 w 207"/>
                <a:gd name="T41" fmla="*/ 43 h 47"/>
                <a:gd name="T42" fmla="*/ 4 w 207"/>
                <a:gd name="T43" fmla="*/ 38 h 47"/>
                <a:gd name="T44" fmla="*/ 4 w 207"/>
                <a:gd name="T45" fmla="*/ 38 h 47"/>
                <a:gd name="T46" fmla="*/ 0 w 207"/>
                <a:gd name="T47" fmla="*/ 34 h 47"/>
                <a:gd name="T48" fmla="*/ 0 w 207"/>
                <a:gd name="T49" fmla="*/ 30 h 47"/>
                <a:gd name="T50" fmla="*/ 0 w 207"/>
                <a:gd name="T51" fmla="*/ 30 h 47"/>
                <a:gd name="T52" fmla="*/ 4 w 207"/>
                <a:gd name="T53" fmla="*/ 26 h 47"/>
                <a:gd name="T54" fmla="*/ 9 w 207"/>
                <a:gd name="T55" fmla="*/ 26 h 47"/>
                <a:gd name="T56" fmla="*/ 13 w 207"/>
                <a:gd name="T57" fmla="*/ 26 h 47"/>
                <a:gd name="T58" fmla="*/ 17 w 207"/>
                <a:gd name="T59" fmla="*/ 26 h 47"/>
                <a:gd name="T60" fmla="*/ 21 w 207"/>
                <a:gd name="T61" fmla="*/ 26 h 47"/>
                <a:gd name="T62" fmla="*/ 25 w 207"/>
                <a:gd name="T63" fmla="*/ 22 h 47"/>
                <a:gd name="T64" fmla="*/ 34 w 207"/>
                <a:gd name="T65" fmla="*/ 22 h 47"/>
                <a:gd name="T66" fmla="*/ 38 w 207"/>
                <a:gd name="T67" fmla="*/ 22 h 47"/>
                <a:gd name="T68" fmla="*/ 51 w 207"/>
                <a:gd name="T69" fmla="*/ 17 h 47"/>
                <a:gd name="T70" fmla="*/ 68 w 207"/>
                <a:gd name="T71" fmla="*/ 17 h 47"/>
                <a:gd name="T72" fmla="*/ 89 w 207"/>
                <a:gd name="T73" fmla="*/ 13 h 47"/>
                <a:gd name="T74" fmla="*/ 110 w 207"/>
                <a:gd name="T75" fmla="*/ 9 h 47"/>
                <a:gd name="T76" fmla="*/ 122 w 207"/>
                <a:gd name="T77" fmla="*/ 5 h 47"/>
                <a:gd name="T78" fmla="*/ 131 w 207"/>
                <a:gd name="T79" fmla="*/ 5 h 47"/>
                <a:gd name="T80" fmla="*/ 152 w 207"/>
                <a:gd name="T81" fmla="*/ 0 h 47"/>
                <a:gd name="T82" fmla="*/ 165 w 207"/>
                <a:gd name="T83" fmla="*/ 0 h 47"/>
                <a:gd name="T84" fmla="*/ 173 w 207"/>
                <a:gd name="T85" fmla="*/ 0 h 47"/>
                <a:gd name="T86" fmla="*/ 181 w 207"/>
                <a:gd name="T87" fmla="*/ 0 h 47"/>
                <a:gd name="T88" fmla="*/ 190 w 207"/>
                <a:gd name="T89" fmla="*/ 5 h 47"/>
                <a:gd name="T90" fmla="*/ 194 w 207"/>
                <a:gd name="T91" fmla="*/ 9 h 47"/>
                <a:gd name="T92" fmla="*/ 198 w 207"/>
                <a:gd name="T93" fmla="*/ 13 h 47"/>
                <a:gd name="T94" fmla="*/ 202 w 207"/>
                <a:gd name="T95" fmla="*/ 17 h 47"/>
                <a:gd name="T96" fmla="*/ 207 w 207"/>
                <a:gd name="T97" fmla="*/ 22 h 47"/>
                <a:gd name="T98" fmla="*/ 207 w 207"/>
                <a:gd name="T99" fmla="*/ 26 h 47"/>
                <a:gd name="T100" fmla="*/ 207 w 207"/>
                <a:gd name="T101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7" h="47">
                  <a:moveTo>
                    <a:pt x="207" y="26"/>
                  </a:moveTo>
                  <a:lnTo>
                    <a:pt x="202" y="26"/>
                  </a:lnTo>
                  <a:lnTo>
                    <a:pt x="194" y="30"/>
                  </a:lnTo>
                  <a:lnTo>
                    <a:pt x="186" y="30"/>
                  </a:lnTo>
                  <a:lnTo>
                    <a:pt x="173" y="30"/>
                  </a:lnTo>
                  <a:lnTo>
                    <a:pt x="148" y="30"/>
                  </a:lnTo>
                  <a:lnTo>
                    <a:pt x="139" y="30"/>
                  </a:lnTo>
                  <a:lnTo>
                    <a:pt x="127" y="30"/>
                  </a:lnTo>
                  <a:lnTo>
                    <a:pt x="114" y="30"/>
                  </a:lnTo>
                  <a:lnTo>
                    <a:pt x="101" y="34"/>
                  </a:lnTo>
                  <a:lnTo>
                    <a:pt x="84" y="38"/>
                  </a:lnTo>
                  <a:lnTo>
                    <a:pt x="68" y="38"/>
                  </a:lnTo>
                  <a:lnTo>
                    <a:pt x="51" y="43"/>
                  </a:lnTo>
                  <a:lnTo>
                    <a:pt x="42" y="43"/>
                  </a:lnTo>
                  <a:lnTo>
                    <a:pt x="38" y="43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17" y="43"/>
                  </a:lnTo>
                  <a:lnTo>
                    <a:pt x="9" y="43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26"/>
                  </a:lnTo>
                  <a:lnTo>
                    <a:pt x="9" y="26"/>
                  </a:lnTo>
                  <a:lnTo>
                    <a:pt x="13" y="26"/>
                  </a:lnTo>
                  <a:lnTo>
                    <a:pt x="17" y="26"/>
                  </a:lnTo>
                  <a:lnTo>
                    <a:pt x="21" y="26"/>
                  </a:lnTo>
                  <a:lnTo>
                    <a:pt x="25" y="22"/>
                  </a:lnTo>
                  <a:lnTo>
                    <a:pt x="34" y="22"/>
                  </a:lnTo>
                  <a:lnTo>
                    <a:pt x="38" y="22"/>
                  </a:lnTo>
                  <a:lnTo>
                    <a:pt x="51" y="17"/>
                  </a:lnTo>
                  <a:lnTo>
                    <a:pt x="68" y="17"/>
                  </a:lnTo>
                  <a:lnTo>
                    <a:pt x="89" y="13"/>
                  </a:lnTo>
                  <a:lnTo>
                    <a:pt x="110" y="9"/>
                  </a:lnTo>
                  <a:lnTo>
                    <a:pt x="122" y="5"/>
                  </a:lnTo>
                  <a:lnTo>
                    <a:pt x="131" y="5"/>
                  </a:lnTo>
                  <a:lnTo>
                    <a:pt x="152" y="0"/>
                  </a:lnTo>
                  <a:lnTo>
                    <a:pt x="165" y="0"/>
                  </a:lnTo>
                  <a:lnTo>
                    <a:pt x="173" y="0"/>
                  </a:lnTo>
                  <a:lnTo>
                    <a:pt x="181" y="0"/>
                  </a:lnTo>
                  <a:lnTo>
                    <a:pt x="190" y="5"/>
                  </a:lnTo>
                  <a:lnTo>
                    <a:pt x="194" y="9"/>
                  </a:lnTo>
                  <a:lnTo>
                    <a:pt x="198" y="13"/>
                  </a:lnTo>
                  <a:lnTo>
                    <a:pt x="202" y="17"/>
                  </a:lnTo>
                  <a:lnTo>
                    <a:pt x="207" y="22"/>
                  </a:lnTo>
                  <a:lnTo>
                    <a:pt x="207" y="26"/>
                  </a:lnTo>
                  <a:lnTo>
                    <a:pt x="207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05">
              <a:extLst>
                <a:ext uri="{FF2B5EF4-FFF2-40B4-BE49-F238E27FC236}">
                  <a16:creationId xmlns:a16="http://schemas.microsoft.com/office/drawing/2014/main" id="{A6E1C697-0583-4A36-85D8-39B788E8E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741" y="28573116"/>
              <a:ext cx="567666" cy="1475084"/>
            </a:xfrm>
            <a:custGeom>
              <a:avLst/>
              <a:gdLst>
                <a:gd name="T0" fmla="*/ 51 w 85"/>
                <a:gd name="T1" fmla="*/ 4 h 227"/>
                <a:gd name="T2" fmla="*/ 68 w 85"/>
                <a:gd name="T3" fmla="*/ 8 h 227"/>
                <a:gd name="T4" fmla="*/ 76 w 85"/>
                <a:gd name="T5" fmla="*/ 12 h 227"/>
                <a:gd name="T6" fmla="*/ 80 w 85"/>
                <a:gd name="T7" fmla="*/ 21 h 227"/>
                <a:gd name="T8" fmla="*/ 85 w 85"/>
                <a:gd name="T9" fmla="*/ 29 h 227"/>
                <a:gd name="T10" fmla="*/ 80 w 85"/>
                <a:gd name="T11" fmla="*/ 37 h 227"/>
                <a:gd name="T12" fmla="*/ 80 w 85"/>
                <a:gd name="T13" fmla="*/ 46 h 227"/>
                <a:gd name="T14" fmla="*/ 80 w 85"/>
                <a:gd name="T15" fmla="*/ 63 h 227"/>
                <a:gd name="T16" fmla="*/ 80 w 85"/>
                <a:gd name="T17" fmla="*/ 88 h 227"/>
                <a:gd name="T18" fmla="*/ 80 w 85"/>
                <a:gd name="T19" fmla="*/ 118 h 227"/>
                <a:gd name="T20" fmla="*/ 85 w 85"/>
                <a:gd name="T21" fmla="*/ 143 h 227"/>
                <a:gd name="T22" fmla="*/ 85 w 85"/>
                <a:gd name="T23" fmla="*/ 164 h 227"/>
                <a:gd name="T24" fmla="*/ 80 w 85"/>
                <a:gd name="T25" fmla="*/ 177 h 227"/>
                <a:gd name="T26" fmla="*/ 80 w 85"/>
                <a:gd name="T27" fmla="*/ 193 h 227"/>
                <a:gd name="T28" fmla="*/ 68 w 85"/>
                <a:gd name="T29" fmla="*/ 219 h 227"/>
                <a:gd name="T30" fmla="*/ 59 w 85"/>
                <a:gd name="T31" fmla="*/ 227 h 227"/>
                <a:gd name="T32" fmla="*/ 51 w 85"/>
                <a:gd name="T33" fmla="*/ 227 h 227"/>
                <a:gd name="T34" fmla="*/ 47 w 85"/>
                <a:gd name="T35" fmla="*/ 223 h 227"/>
                <a:gd name="T36" fmla="*/ 42 w 85"/>
                <a:gd name="T37" fmla="*/ 214 h 227"/>
                <a:gd name="T38" fmla="*/ 34 w 85"/>
                <a:gd name="T39" fmla="*/ 202 h 227"/>
                <a:gd name="T40" fmla="*/ 17 w 85"/>
                <a:gd name="T41" fmla="*/ 185 h 227"/>
                <a:gd name="T42" fmla="*/ 5 w 85"/>
                <a:gd name="T43" fmla="*/ 172 h 227"/>
                <a:gd name="T44" fmla="*/ 0 w 85"/>
                <a:gd name="T45" fmla="*/ 164 h 227"/>
                <a:gd name="T46" fmla="*/ 9 w 85"/>
                <a:gd name="T47" fmla="*/ 160 h 227"/>
                <a:gd name="T48" fmla="*/ 26 w 85"/>
                <a:gd name="T49" fmla="*/ 164 h 227"/>
                <a:gd name="T50" fmla="*/ 42 w 85"/>
                <a:gd name="T51" fmla="*/ 172 h 227"/>
                <a:gd name="T52" fmla="*/ 47 w 85"/>
                <a:gd name="T53" fmla="*/ 172 h 227"/>
                <a:gd name="T54" fmla="*/ 51 w 85"/>
                <a:gd name="T55" fmla="*/ 164 h 227"/>
                <a:gd name="T56" fmla="*/ 55 w 85"/>
                <a:gd name="T57" fmla="*/ 147 h 227"/>
                <a:gd name="T58" fmla="*/ 55 w 85"/>
                <a:gd name="T59" fmla="*/ 122 h 227"/>
                <a:gd name="T60" fmla="*/ 55 w 85"/>
                <a:gd name="T61" fmla="*/ 84 h 227"/>
                <a:gd name="T62" fmla="*/ 42 w 85"/>
                <a:gd name="T6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227">
                  <a:moveTo>
                    <a:pt x="42" y="0"/>
                  </a:moveTo>
                  <a:lnTo>
                    <a:pt x="51" y="4"/>
                  </a:lnTo>
                  <a:lnTo>
                    <a:pt x="59" y="4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6"/>
                  </a:lnTo>
                  <a:lnTo>
                    <a:pt x="80" y="21"/>
                  </a:lnTo>
                  <a:lnTo>
                    <a:pt x="85" y="21"/>
                  </a:lnTo>
                  <a:lnTo>
                    <a:pt x="85" y="29"/>
                  </a:lnTo>
                  <a:lnTo>
                    <a:pt x="80" y="33"/>
                  </a:lnTo>
                  <a:lnTo>
                    <a:pt x="80" y="37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4"/>
                  </a:lnTo>
                  <a:lnTo>
                    <a:pt x="80" y="63"/>
                  </a:lnTo>
                  <a:lnTo>
                    <a:pt x="80" y="75"/>
                  </a:lnTo>
                  <a:lnTo>
                    <a:pt x="80" y="88"/>
                  </a:lnTo>
                  <a:lnTo>
                    <a:pt x="80" y="101"/>
                  </a:lnTo>
                  <a:lnTo>
                    <a:pt x="80" y="118"/>
                  </a:lnTo>
                  <a:lnTo>
                    <a:pt x="85" y="130"/>
                  </a:lnTo>
                  <a:lnTo>
                    <a:pt x="85" y="143"/>
                  </a:lnTo>
                  <a:lnTo>
                    <a:pt x="85" y="155"/>
                  </a:lnTo>
                  <a:lnTo>
                    <a:pt x="85" y="164"/>
                  </a:lnTo>
                  <a:lnTo>
                    <a:pt x="85" y="172"/>
                  </a:lnTo>
                  <a:lnTo>
                    <a:pt x="80" y="177"/>
                  </a:lnTo>
                  <a:lnTo>
                    <a:pt x="80" y="185"/>
                  </a:lnTo>
                  <a:lnTo>
                    <a:pt x="80" y="193"/>
                  </a:lnTo>
                  <a:lnTo>
                    <a:pt x="76" y="202"/>
                  </a:lnTo>
                  <a:lnTo>
                    <a:pt x="68" y="219"/>
                  </a:lnTo>
                  <a:lnTo>
                    <a:pt x="64" y="223"/>
                  </a:lnTo>
                  <a:lnTo>
                    <a:pt x="59" y="227"/>
                  </a:lnTo>
                  <a:lnTo>
                    <a:pt x="55" y="227"/>
                  </a:lnTo>
                  <a:lnTo>
                    <a:pt x="51" y="227"/>
                  </a:lnTo>
                  <a:lnTo>
                    <a:pt x="47" y="227"/>
                  </a:lnTo>
                  <a:lnTo>
                    <a:pt x="47" y="223"/>
                  </a:lnTo>
                  <a:lnTo>
                    <a:pt x="42" y="219"/>
                  </a:lnTo>
                  <a:lnTo>
                    <a:pt x="42" y="214"/>
                  </a:lnTo>
                  <a:lnTo>
                    <a:pt x="38" y="206"/>
                  </a:lnTo>
                  <a:lnTo>
                    <a:pt x="34" y="202"/>
                  </a:lnTo>
                  <a:lnTo>
                    <a:pt x="26" y="193"/>
                  </a:lnTo>
                  <a:lnTo>
                    <a:pt x="17" y="185"/>
                  </a:lnTo>
                  <a:lnTo>
                    <a:pt x="9" y="177"/>
                  </a:lnTo>
                  <a:lnTo>
                    <a:pt x="5" y="172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5" y="164"/>
                  </a:lnTo>
                  <a:lnTo>
                    <a:pt x="9" y="160"/>
                  </a:lnTo>
                  <a:lnTo>
                    <a:pt x="13" y="164"/>
                  </a:lnTo>
                  <a:lnTo>
                    <a:pt x="26" y="164"/>
                  </a:lnTo>
                  <a:lnTo>
                    <a:pt x="34" y="168"/>
                  </a:lnTo>
                  <a:lnTo>
                    <a:pt x="42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51" y="168"/>
                  </a:lnTo>
                  <a:lnTo>
                    <a:pt x="51" y="164"/>
                  </a:lnTo>
                  <a:lnTo>
                    <a:pt x="51" y="155"/>
                  </a:lnTo>
                  <a:lnTo>
                    <a:pt x="55" y="147"/>
                  </a:lnTo>
                  <a:lnTo>
                    <a:pt x="55" y="139"/>
                  </a:lnTo>
                  <a:lnTo>
                    <a:pt x="55" y="122"/>
                  </a:lnTo>
                  <a:lnTo>
                    <a:pt x="55" y="105"/>
                  </a:lnTo>
                  <a:lnTo>
                    <a:pt x="55" y="84"/>
                  </a:lnTo>
                  <a:lnTo>
                    <a:pt x="47" y="42"/>
                  </a:lnTo>
                  <a:lnTo>
                    <a:pt x="42" y="0"/>
                  </a:lnTo>
                  <a:lnTo>
                    <a:pt x="4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06">
              <a:extLst>
                <a:ext uri="{FF2B5EF4-FFF2-40B4-BE49-F238E27FC236}">
                  <a16:creationId xmlns:a16="http://schemas.microsoft.com/office/drawing/2014/main" id="{9B665FF2-B8BC-4BC1-A380-70E0C834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25" y="29196939"/>
              <a:ext cx="454131" cy="415882"/>
            </a:xfrm>
            <a:custGeom>
              <a:avLst/>
              <a:gdLst>
                <a:gd name="T0" fmla="*/ 4 w 68"/>
                <a:gd name="T1" fmla="*/ 0 h 64"/>
                <a:gd name="T2" fmla="*/ 25 w 68"/>
                <a:gd name="T3" fmla="*/ 5 h 64"/>
                <a:gd name="T4" fmla="*/ 34 w 68"/>
                <a:gd name="T5" fmla="*/ 9 h 64"/>
                <a:gd name="T6" fmla="*/ 42 w 68"/>
                <a:gd name="T7" fmla="*/ 13 h 64"/>
                <a:gd name="T8" fmla="*/ 51 w 68"/>
                <a:gd name="T9" fmla="*/ 17 h 64"/>
                <a:gd name="T10" fmla="*/ 59 w 68"/>
                <a:gd name="T11" fmla="*/ 22 h 64"/>
                <a:gd name="T12" fmla="*/ 63 w 68"/>
                <a:gd name="T13" fmla="*/ 26 h 64"/>
                <a:gd name="T14" fmla="*/ 63 w 68"/>
                <a:gd name="T15" fmla="*/ 30 h 64"/>
                <a:gd name="T16" fmla="*/ 68 w 68"/>
                <a:gd name="T17" fmla="*/ 38 h 64"/>
                <a:gd name="T18" fmla="*/ 68 w 68"/>
                <a:gd name="T19" fmla="*/ 43 h 64"/>
                <a:gd name="T20" fmla="*/ 68 w 68"/>
                <a:gd name="T21" fmla="*/ 47 h 64"/>
                <a:gd name="T22" fmla="*/ 68 w 68"/>
                <a:gd name="T23" fmla="*/ 55 h 64"/>
                <a:gd name="T24" fmla="*/ 63 w 68"/>
                <a:gd name="T25" fmla="*/ 59 h 64"/>
                <a:gd name="T26" fmla="*/ 63 w 68"/>
                <a:gd name="T27" fmla="*/ 59 h 64"/>
                <a:gd name="T28" fmla="*/ 63 w 68"/>
                <a:gd name="T29" fmla="*/ 64 h 64"/>
                <a:gd name="T30" fmla="*/ 59 w 68"/>
                <a:gd name="T31" fmla="*/ 64 h 64"/>
                <a:gd name="T32" fmla="*/ 55 w 68"/>
                <a:gd name="T33" fmla="*/ 64 h 64"/>
                <a:gd name="T34" fmla="*/ 55 w 68"/>
                <a:gd name="T35" fmla="*/ 64 h 64"/>
                <a:gd name="T36" fmla="*/ 51 w 68"/>
                <a:gd name="T37" fmla="*/ 64 h 64"/>
                <a:gd name="T38" fmla="*/ 47 w 68"/>
                <a:gd name="T39" fmla="*/ 59 h 64"/>
                <a:gd name="T40" fmla="*/ 38 w 68"/>
                <a:gd name="T41" fmla="*/ 51 h 64"/>
                <a:gd name="T42" fmla="*/ 34 w 68"/>
                <a:gd name="T43" fmla="*/ 43 h 64"/>
                <a:gd name="T44" fmla="*/ 25 w 68"/>
                <a:gd name="T45" fmla="*/ 34 h 64"/>
                <a:gd name="T46" fmla="*/ 13 w 68"/>
                <a:gd name="T47" fmla="*/ 26 h 64"/>
                <a:gd name="T48" fmla="*/ 0 w 68"/>
                <a:gd name="T49" fmla="*/ 13 h 64"/>
                <a:gd name="T50" fmla="*/ 4 w 68"/>
                <a:gd name="T51" fmla="*/ 0 h 64"/>
                <a:gd name="T52" fmla="*/ 4 w 68"/>
                <a:gd name="T5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64">
                  <a:moveTo>
                    <a:pt x="4" y="0"/>
                  </a:moveTo>
                  <a:lnTo>
                    <a:pt x="25" y="5"/>
                  </a:lnTo>
                  <a:lnTo>
                    <a:pt x="34" y="9"/>
                  </a:lnTo>
                  <a:lnTo>
                    <a:pt x="42" y="13"/>
                  </a:lnTo>
                  <a:lnTo>
                    <a:pt x="51" y="17"/>
                  </a:lnTo>
                  <a:lnTo>
                    <a:pt x="59" y="22"/>
                  </a:lnTo>
                  <a:lnTo>
                    <a:pt x="63" y="26"/>
                  </a:lnTo>
                  <a:lnTo>
                    <a:pt x="63" y="30"/>
                  </a:lnTo>
                  <a:lnTo>
                    <a:pt x="68" y="38"/>
                  </a:lnTo>
                  <a:lnTo>
                    <a:pt x="68" y="43"/>
                  </a:lnTo>
                  <a:lnTo>
                    <a:pt x="68" y="47"/>
                  </a:lnTo>
                  <a:lnTo>
                    <a:pt x="68" y="55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64"/>
                  </a:lnTo>
                  <a:lnTo>
                    <a:pt x="59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1" y="64"/>
                  </a:lnTo>
                  <a:lnTo>
                    <a:pt x="47" y="59"/>
                  </a:lnTo>
                  <a:lnTo>
                    <a:pt x="38" y="51"/>
                  </a:lnTo>
                  <a:lnTo>
                    <a:pt x="34" y="43"/>
                  </a:lnTo>
                  <a:lnTo>
                    <a:pt x="25" y="34"/>
                  </a:lnTo>
                  <a:lnTo>
                    <a:pt x="13" y="2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07">
              <a:extLst>
                <a:ext uri="{FF2B5EF4-FFF2-40B4-BE49-F238E27FC236}">
                  <a16:creationId xmlns:a16="http://schemas.microsoft.com/office/drawing/2014/main" id="{5F508BB8-70E9-458C-9C83-D7A665126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057" y="28625102"/>
              <a:ext cx="333920" cy="435379"/>
            </a:xfrm>
            <a:custGeom>
              <a:avLst/>
              <a:gdLst>
                <a:gd name="T0" fmla="*/ 42 w 50"/>
                <a:gd name="T1" fmla="*/ 17 h 67"/>
                <a:gd name="T2" fmla="*/ 46 w 50"/>
                <a:gd name="T3" fmla="*/ 21 h 67"/>
                <a:gd name="T4" fmla="*/ 46 w 50"/>
                <a:gd name="T5" fmla="*/ 25 h 67"/>
                <a:gd name="T6" fmla="*/ 50 w 50"/>
                <a:gd name="T7" fmla="*/ 34 h 67"/>
                <a:gd name="T8" fmla="*/ 50 w 50"/>
                <a:gd name="T9" fmla="*/ 42 h 67"/>
                <a:gd name="T10" fmla="*/ 50 w 50"/>
                <a:gd name="T11" fmla="*/ 51 h 67"/>
                <a:gd name="T12" fmla="*/ 50 w 50"/>
                <a:gd name="T13" fmla="*/ 55 h 67"/>
                <a:gd name="T14" fmla="*/ 50 w 50"/>
                <a:gd name="T15" fmla="*/ 59 h 67"/>
                <a:gd name="T16" fmla="*/ 46 w 50"/>
                <a:gd name="T17" fmla="*/ 63 h 67"/>
                <a:gd name="T18" fmla="*/ 42 w 50"/>
                <a:gd name="T19" fmla="*/ 63 h 67"/>
                <a:gd name="T20" fmla="*/ 37 w 50"/>
                <a:gd name="T21" fmla="*/ 67 h 67"/>
                <a:gd name="T22" fmla="*/ 33 w 50"/>
                <a:gd name="T23" fmla="*/ 63 h 67"/>
                <a:gd name="T24" fmla="*/ 29 w 50"/>
                <a:gd name="T25" fmla="*/ 59 h 67"/>
                <a:gd name="T26" fmla="*/ 21 w 50"/>
                <a:gd name="T27" fmla="*/ 51 h 67"/>
                <a:gd name="T28" fmla="*/ 16 w 50"/>
                <a:gd name="T29" fmla="*/ 38 h 67"/>
                <a:gd name="T30" fmla="*/ 8 w 50"/>
                <a:gd name="T31" fmla="*/ 29 h 67"/>
                <a:gd name="T32" fmla="*/ 4 w 50"/>
                <a:gd name="T33" fmla="*/ 21 h 67"/>
                <a:gd name="T34" fmla="*/ 0 w 50"/>
                <a:gd name="T35" fmla="*/ 13 h 67"/>
                <a:gd name="T36" fmla="*/ 0 w 50"/>
                <a:gd name="T37" fmla="*/ 8 h 67"/>
                <a:gd name="T38" fmla="*/ 4 w 50"/>
                <a:gd name="T39" fmla="*/ 8 h 67"/>
                <a:gd name="T40" fmla="*/ 4 w 50"/>
                <a:gd name="T41" fmla="*/ 0 h 67"/>
                <a:gd name="T42" fmla="*/ 8 w 50"/>
                <a:gd name="T43" fmla="*/ 0 h 67"/>
                <a:gd name="T44" fmla="*/ 12 w 50"/>
                <a:gd name="T45" fmla="*/ 0 h 67"/>
                <a:gd name="T46" fmla="*/ 16 w 50"/>
                <a:gd name="T47" fmla="*/ 0 h 67"/>
                <a:gd name="T48" fmla="*/ 21 w 50"/>
                <a:gd name="T49" fmla="*/ 4 h 67"/>
                <a:gd name="T50" fmla="*/ 33 w 50"/>
                <a:gd name="T51" fmla="*/ 8 h 67"/>
                <a:gd name="T52" fmla="*/ 37 w 50"/>
                <a:gd name="T53" fmla="*/ 13 h 67"/>
                <a:gd name="T54" fmla="*/ 42 w 50"/>
                <a:gd name="T55" fmla="*/ 17 h 67"/>
                <a:gd name="T56" fmla="*/ 42 w 50"/>
                <a:gd name="T57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67">
                  <a:moveTo>
                    <a:pt x="42" y="17"/>
                  </a:moveTo>
                  <a:lnTo>
                    <a:pt x="46" y="21"/>
                  </a:lnTo>
                  <a:lnTo>
                    <a:pt x="46" y="25"/>
                  </a:lnTo>
                  <a:lnTo>
                    <a:pt x="50" y="34"/>
                  </a:lnTo>
                  <a:lnTo>
                    <a:pt x="50" y="42"/>
                  </a:lnTo>
                  <a:lnTo>
                    <a:pt x="50" y="51"/>
                  </a:lnTo>
                  <a:lnTo>
                    <a:pt x="50" y="55"/>
                  </a:lnTo>
                  <a:lnTo>
                    <a:pt x="50" y="59"/>
                  </a:lnTo>
                  <a:lnTo>
                    <a:pt x="46" y="63"/>
                  </a:lnTo>
                  <a:lnTo>
                    <a:pt x="42" y="63"/>
                  </a:lnTo>
                  <a:lnTo>
                    <a:pt x="37" y="67"/>
                  </a:lnTo>
                  <a:lnTo>
                    <a:pt x="33" y="63"/>
                  </a:lnTo>
                  <a:lnTo>
                    <a:pt x="29" y="59"/>
                  </a:lnTo>
                  <a:lnTo>
                    <a:pt x="21" y="51"/>
                  </a:lnTo>
                  <a:lnTo>
                    <a:pt x="16" y="38"/>
                  </a:lnTo>
                  <a:lnTo>
                    <a:pt x="8" y="29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4"/>
                  </a:lnTo>
                  <a:lnTo>
                    <a:pt x="33" y="8"/>
                  </a:lnTo>
                  <a:lnTo>
                    <a:pt x="37" y="13"/>
                  </a:lnTo>
                  <a:lnTo>
                    <a:pt x="42" y="17"/>
                  </a:lnTo>
                  <a:lnTo>
                    <a:pt x="42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86260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97C8B0D3-003C-43AF-AF6E-F89F245D79DD}"/>
              </a:ext>
            </a:extLst>
          </p:cNvPr>
          <p:cNvGrpSpPr/>
          <p:nvPr/>
        </p:nvGrpSpPr>
        <p:grpSpPr>
          <a:xfrm>
            <a:off x="3257282" y="2063178"/>
            <a:ext cx="2305428" cy="2550302"/>
            <a:chOff x="3257282" y="2063178"/>
            <a:chExt cx="2305428" cy="2550302"/>
          </a:xfrm>
        </p:grpSpPr>
        <p:sp>
          <p:nvSpPr>
            <p:cNvPr id="3" name="Freeform 195">
              <a:extLst>
                <a:ext uri="{FF2B5EF4-FFF2-40B4-BE49-F238E27FC236}">
                  <a16:creationId xmlns:a16="http://schemas.microsoft.com/office/drawing/2014/main" id="{5EAF3CC0-64AA-4C24-A706-D5A18204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691" y="2063178"/>
              <a:ext cx="981033" cy="486365"/>
            </a:xfrm>
            <a:custGeom>
              <a:avLst/>
              <a:gdLst>
                <a:gd name="T0" fmla="*/ 107 w 160"/>
                <a:gd name="T1" fmla="*/ 57 h 78"/>
                <a:gd name="T2" fmla="*/ 78 w 160"/>
                <a:gd name="T3" fmla="*/ 66 h 78"/>
                <a:gd name="T4" fmla="*/ 50 w 160"/>
                <a:gd name="T5" fmla="*/ 70 h 78"/>
                <a:gd name="T6" fmla="*/ 37 w 160"/>
                <a:gd name="T7" fmla="*/ 74 h 78"/>
                <a:gd name="T8" fmla="*/ 25 w 160"/>
                <a:gd name="T9" fmla="*/ 74 h 78"/>
                <a:gd name="T10" fmla="*/ 17 w 160"/>
                <a:gd name="T11" fmla="*/ 74 h 78"/>
                <a:gd name="T12" fmla="*/ 13 w 160"/>
                <a:gd name="T13" fmla="*/ 74 h 78"/>
                <a:gd name="T14" fmla="*/ 9 w 160"/>
                <a:gd name="T15" fmla="*/ 78 h 78"/>
                <a:gd name="T16" fmla="*/ 5 w 160"/>
                <a:gd name="T17" fmla="*/ 74 h 78"/>
                <a:gd name="T18" fmla="*/ 0 w 160"/>
                <a:gd name="T19" fmla="*/ 74 h 78"/>
                <a:gd name="T20" fmla="*/ 0 w 160"/>
                <a:gd name="T21" fmla="*/ 70 h 78"/>
                <a:gd name="T22" fmla="*/ 0 w 160"/>
                <a:gd name="T23" fmla="*/ 70 h 78"/>
                <a:gd name="T24" fmla="*/ 0 w 160"/>
                <a:gd name="T25" fmla="*/ 66 h 78"/>
                <a:gd name="T26" fmla="*/ 5 w 160"/>
                <a:gd name="T27" fmla="*/ 66 h 78"/>
                <a:gd name="T28" fmla="*/ 9 w 160"/>
                <a:gd name="T29" fmla="*/ 61 h 78"/>
                <a:gd name="T30" fmla="*/ 13 w 160"/>
                <a:gd name="T31" fmla="*/ 61 h 78"/>
                <a:gd name="T32" fmla="*/ 21 w 160"/>
                <a:gd name="T33" fmla="*/ 57 h 78"/>
                <a:gd name="T34" fmla="*/ 29 w 160"/>
                <a:gd name="T35" fmla="*/ 53 h 78"/>
                <a:gd name="T36" fmla="*/ 37 w 160"/>
                <a:gd name="T37" fmla="*/ 53 h 78"/>
                <a:gd name="T38" fmla="*/ 54 w 160"/>
                <a:gd name="T39" fmla="*/ 45 h 78"/>
                <a:gd name="T40" fmla="*/ 70 w 160"/>
                <a:gd name="T41" fmla="*/ 41 h 78"/>
                <a:gd name="T42" fmla="*/ 82 w 160"/>
                <a:gd name="T43" fmla="*/ 33 h 78"/>
                <a:gd name="T44" fmla="*/ 94 w 160"/>
                <a:gd name="T45" fmla="*/ 29 h 78"/>
                <a:gd name="T46" fmla="*/ 99 w 160"/>
                <a:gd name="T47" fmla="*/ 25 h 78"/>
                <a:gd name="T48" fmla="*/ 107 w 160"/>
                <a:gd name="T49" fmla="*/ 21 h 78"/>
                <a:gd name="T50" fmla="*/ 107 w 160"/>
                <a:gd name="T51" fmla="*/ 16 h 78"/>
                <a:gd name="T52" fmla="*/ 107 w 160"/>
                <a:gd name="T53" fmla="*/ 12 h 78"/>
                <a:gd name="T54" fmla="*/ 107 w 160"/>
                <a:gd name="T55" fmla="*/ 8 h 78"/>
                <a:gd name="T56" fmla="*/ 107 w 160"/>
                <a:gd name="T57" fmla="*/ 8 h 78"/>
                <a:gd name="T58" fmla="*/ 111 w 160"/>
                <a:gd name="T59" fmla="*/ 4 h 78"/>
                <a:gd name="T60" fmla="*/ 115 w 160"/>
                <a:gd name="T61" fmla="*/ 4 h 78"/>
                <a:gd name="T62" fmla="*/ 119 w 160"/>
                <a:gd name="T63" fmla="*/ 0 h 78"/>
                <a:gd name="T64" fmla="*/ 123 w 160"/>
                <a:gd name="T65" fmla="*/ 4 h 78"/>
                <a:gd name="T66" fmla="*/ 131 w 160"/>
                <a:gd name="T67" fmla="*/ 4 h 78"/>
                <a:gd name="T68" fmla="*/ 139 w 160"/>
                <a:gd name="T69" fmla="*/ 12 h 78"/>
                <a:gd name="T70" fmla="*/ 148 w 160"/>
                <a:gd name="T71" fmla="*/ 16 h 78"/>
                <a:gd name="T72" fmla="*/ 156 w 160"/>
                <a:gd name="T73" fmla="*/ 21 h 78"/>
                <a:gd name="T74" fmla="*/ 156 w 160"/>
                <a:gd name="T75" fmla="*/ 29 h 78"/>
                <a:gd name="T76" fmla="*/ 160 w 160"/>
                <a:gd name="T77" fmla="*/ 33 h 78"/>
                <a:gd name="T78" fmla="*/ 156 w 160"/>
                <a:gd name="T79" fmla="*/ 37 h 78"/>
                <a:gd name="T80" fmla="*/ 152 w 160"/>
                <a:gd name="T81" fmla="*/ 41 h 78"/>
                <a:gd name="T82" fmla="*/ 148 w 160"/>
                <a:gd name="T83" fmla="*/ 41 h 78"/>
                <a:gd name="T84" fmla="*/ 139 w 160"/>
                <a:gd name="T85" fmla="*/ 45 h 78"/>
                <a:gd name="T86" fmla="*/ 131 w 160"/>
                <a:gd name="T87" fmla="*/ 49 h 78"/>
                <a:gd name="T88" fmla="*/ 119 w 160"/>
                <a:gd name="T89" fmla="*/ 53 h 78"/>
                <a:gd name="T90" fmla="*/ 107 w 160"/>
                <a:gd name="T91" fmla="*/ 57 h 78"/>
                <a:gd name="T92" fmla="*/ 107 w 160"/>
                <a:gd name="T93" fmla="*/ 5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0" h="78">
                  <a:moveTo>
                    <a:pt x="107" y="57"/>
                  </a:moveTo>
                  <a:lnTo>
                    <a:pt x="78" y="66"/>
                  </a:lnTo>
                  <a:lnTo>
                    <a:pt x="50" y="70"/>
                  </a:lnTo>
                  <a:lnTo>
                    <a:pt x="37" y="74"/>
                  </a:lnTo>
                  <a:lnTo>
                    <a:pt x="25" y="74"/>
                  </a:lnTo>
                  <a:lnTo>
                    <a:pt x="17" y="74"/>
                  </a:lnTo>
                  <a:lnTo>
                    <a:pt x="13" y="74"/>
                  </a:lnTo>
                  <a:lnTo>
                    <a:pt x="9" y="78"/>
                  </a:lnTo>
                  <a:lnTo>
                    <a:pt x="5" y="74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5" y="66"/>
                  </a:lnTo>
                  <a:lnTo>
                    <a:pt x="9" y="61"/>
                  </a:lnTo>
                  <a:lnTo>
                    <a:pt x="13" y="61"/>
                  </a:lnTo>
                  <a:lnTo>
                    <a:pt x="21" y="57"/>
                  </a:lnTo>
                  <a:lnTo>
                    <a:pt x="29" y="53"/>
                  </a:lnTo>
                  <a:lnTo>
                    <a:pt x="37" y="53"/>
                  </a:lnTo>
                  <a:lnTo>
                    <a:pt x="54" y="45"/>
                  </a:lnTo>
                  <a:lnTo>
                    <a:pt x="70" y="41"/>
                  </a:lnTo>
                  <a:lnTo>
                    <a:pt x="82" y="33"/>
                  </a:lnTo>
                  <a:lnTo>
                    <a:pt x="94" y="29"/>
                  </a:lnTo>
                  <a:lnTo>
                    <a:pt x="99" y="25"/>
                  </a:lnTo>
                  <a:lnTo>
                    <a:pt x="107" y="21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0"/>
                  </a:lnTo>
                  <a:lnTo>
                    <a:pt x="123" y="4"/>
                  </a:lnTo>
                  <a:lnTo>
                    <a:pt x="131" y="4"/>
                  </a:lnTo>
                  <a:lnTo>
                    <a:pt x="139" y="12"/>
                  </a:lnTo>
                  <a:lnTo>
                    <a:pt x="148" y="16"/>
                  </a:lnTo>
                  <a:lnTo>
                    <a:pt x="156" y="21"/>
                  </a:lnTo>
                  <a:lnTo>
                    <a:pt x="156" y="29"/>
                  </a:lnTo>
                  <a:lnTo>
                    <a:pt x="160" y="33"/>
                  </a:lnTo>
                  <a:lnTo>
                    <a:pt x="156" y="37"/>
                  </a:lnTo>
                  <a:lnTo>
                    <a:pt x="152" y="41"/>
                  </a:lnTo>
                  <a:lnTo>
                    <a:pt x="148" y="41"/>
                  </a:lnTo>
                  <a:lnTo>
                    <a:pt x="139" y="45"/>
                  </a:lnTo>
                  <a:lnTo>
                    <a:pt x="131" y="49"/>
                  </a:lnTo>
                  <a:lnTo>
                    <a:pt x="119" y="53"/>
                  </a:lnTo>
                  <a:lnTo>
                    <a:pt x="107" y="57"/>
                  </a:lnTo>
                  <a:lnTo>
                    <a:pt x="107" y="5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4" name="Freeform 196">
              <a:extLst>
                <a:ext uri="{FF2B5EF4-FFF2-40B4-BE49-F238E27FC236}">
                  <a16:creationId xmlns:a16="http://schemas.microsoft.com/office/drawing/2014/main" id="{9C0F58BF-6CFE-429E-9B6F-171191CED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588" y="2549543"/>
              <a:ext cx="324969" cy="355423"/>
            </a:xfrm>
            <a:custGeom>
              <a:avLst/>
              <a:gdLst>
                <a:gd name="T0" fmla="*/ 4 w 53"/>
                <a:gd name="T1" fmla="*/ 16 h 57"/>
                <a:gd name="T2" fmla="*/ 0 w 53"/>
                <a:gd name="T3" fmla="*/ 12 h 57"/>
                <a:gd name="T4" fmla="*/ 0 w 53"/>
                <a:gd name="T5" fmla="*/ 4 h 57"/>
                <a:gd name="T6" fmla="*/ 4 w 53"/>
                <a:gd name="T7" fmla="*/ 4 h 57"/>
                <a:gd name="T8" fmla="*/ 8 w 53"/>
                <a:gd name="T9" fmla="*/ 0 h 57"/>
                <a:gd name="T10" fmla="*/ 8 w 53"/>
                <a:gd name="T11" fmla="*/ 0 h 57"/>
                <a:gd name="T12" fmla="*/ 12 w 53"/>
                <a:gd name="T13" fmla="*/ 0 h 57"/>
                <a:gd name="T14" fmla="*/ 16 w 53"/>
                <a:gd name="T15" fmla="*/ 0 h 57"/>
                <a:gd name="T16" fmla="*/ 25 w 53"/>
                <a:gd name="T17" fmla="*/ 4 h 57"/>
                <a:gd name="T18" fmla="*/ 33 w 53"/>
                <a:gd name="T19" fmla="*/ 8 h 57"/>
                <a:gd name="T20" fmla="*/ 37 w 53"/>
                <a:gd name="T21" fmla="*/ 12 h 57"/>
                <a:gd name="T22" fmla="*/ 45 w 53"/>
                <a:gd name="T23" fmla="*/ 20 h 57"/>
                <a:gd name="T24" fmla="*/ 49 w 53"/>
                <a:gd name="T25" fmla="*/ 24 h 57"/>
                <a:gd name="T26" fmla="*/ 49 w 53"/>
                <a:gd name="T27" fmla="*/ 33 h 57"/>
                <a:gd name="T28" fmla="*/ 53 w 53"/>
                <a:gd name="T29" fmla="*/ 37 h 57"/>
                <a:gd name="T30" fmla="*/ 49 w 53"/>
                <a:gd name="T31" fmla="*/ 41 h 57"/>
                <a:gd name="T32" fmla="*/ 49 w 53"/>
                <a:gd name="T33" fmla="*/ 49 h 57"/>
                <a:gd name="T34" fmla="*/ 45 w 53"/>
                <a:gd name="T35" fmla="*/ 53 h 57"/>
                <a:gd name="T36" fmla="*/ 41 w 53"/>
                <a:gd name="T37" fmla="*/ 53 h 57"/>
                <a:gd name="T38" fmla="*/ 37 w 53"/>
                <a:gd name="T39" fmla="*/ 57 h 57"/>
                <a:gd name="T40" fmla="*/ 33 w 53"/>
                <a:gd name="T41" fmla="*/ 57 h 57"/>
                <a:gd name="T42" fmla="*/ 29 w 53"/>
                <a:gd name="T43" fmla="*/ 53 h 57"/>
                <a:gd name="T44" fmla="*/ 25 w 53"/>
                <a:gd name="T45" fmla="*/ 49 h 57"/>
                <a:gd name="T46" fmla="*/ 16 w 53"/>
                <a:gd name="T47" fmla="*/ 45 h 57"/>
                <a:gd name="T48" fmla="*/ 12 w 53"/>
                <a:gd name="T49" fmla="*/ 37 h 57"/>
                <a:gd name="T50" fmla="*/ 8 w 53"/>
                <a:gd name="T51" fmla="*/ 33 h 57"/>
                <a:gd name="T52" fmla="*/ 4 w 53"/>
                <a:gd name="T53" fmla="*/ 24 h 57"/>
                <a:gd name="T54" fmla="*/ 4 w 53"/>
                <a:gd name="T55" fmla="*/ 16 h 57"/>
                <a:gd name="T56" fmla="*/ 4 w 53"/>
                <a:gd name="T57" fmla="*/ 1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" h="57">
                  <a:moveTo>
                    <a:pt x="4" y="16"/>
                  </a:moveTo>
                  <a:lnTo>
                    <a:pt x="0" y="12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7" y="12"/>
                  </a:lnTo>
                  <a:lnTo>
                    <a:pt x="45" y="20"/>
                  </a:lnTo>
                  <a:lnTo>
                    <a:pt x="49" y="24"/>
                  </a:lnTo>
                  <a:lnTo>
                    <a:pt x="49" y="33"/>
                  </a:lnTo>
                  <a:lnTo>
                    <a:pt x="53" y="37"/>
                  </a:lnTo>
                  <a:lnTo>
                    <a:pt x="49" y="41"/>
                  </a:lnTo>
                  <a:lnTo>
                    <a:pt x="49" y="49"/>
                  </a:lnTo>
                  <a:lnTo>
                    <a:pt x="45" y="53"/>
                  </a:lnTo>
                  <a:lnTo>
                    <a:pt x="41" y="53"/>
                  </a:lnTo>
                  <a:lnTo>
                    <a:pt x="37" y="57"/>
                  </a:lnTo>
                  <a:lnTo>
                    <a:pt x="33" y="57"/>
                  </a:lnTo>
                  <a:lnTo>
                    <a:pt x="29" y="53"/>
                  </a:lnTo>
                  <a:lnTo>
                    <a:pt x="25" y="49"/>
                  </a:lnTo>
                  <a:lnTo>
                    <a:pt x="16" y="45"/>
                  </a:lnTo>
                  <a:lnTo>
                    <a:pt x="12" y="37"/>
                  </a:lnTo>
                  <a:lnTo>
                    <a:pt x="8" y="33"/>
                  </a:lnTo>
                  <a:lnTo>
                    <a:pt x="4" y="24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5" name="Freeform 197">
              <a:extLst>
                <a:ext uri="{FF2B5EF4-FFF2-40B4-BE49-F238E27FC236}">
                  <a16:creationId xmlns:a16="http://schemas.microsoft.com/office/drawing/2014/main" id="{93812C49-132D-48E2-A7B6-6F5211684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264" y="2499660"/>
              <a:ext cx="269784" cy="305539"/>
            </a:xfrm>
            <a:custGeom>
              <a:avLst/>
              <a:gdLst>
                <a:gd name="T0" fmla="*/ 28 w 44"/>
                <a:gd name="T1" fmla="*/ 49 h 49"/>
                <a:gd name="T2" fmla="*/ 24 w 44"/>
                <a:gd name="T3" fmla="*/ 49 h 49"/>
                <a:gd name="T4" fmla="*/ 20 w 44"/>
                <a:gd name="T5" fmla="*/ 45 h 49"/>
                <a:gd name="T6" fmla="*/ 16 w 44"/>
                <a:gd name="T7" fmla="*/ 36 h 49"/>
                <a:gd name="T8" fmla="*/ 8 w 44"/>
                <a:gd name="T9" fmla="*/ 24 h 49"/>
                <a:gd name="T10" fmla="*/ 4 w 44"/>
                <a:gd name="T11" fmla="*/ 16 h 49"/>
                <a:gd name="T12" fmla="*/ 0 w 44"/>
                <a:gd name="T13" fmla="*/ 8 h 49"/>
                <a:gd name="T14" fmla="*/ 0 w 44"/>
                <a:gd name="T15" fmla="*/ 4 h 49"/>
                <a:gd name="T16" fmla="*/ 4 w 44"/>
                <a:gd name="T17" fmla="*/ 0 h 49"/>
                <a:gd name="T18" fmla="*/ 12 w 44"/>
                <a:gd name="T19" fmla="*/ 0 h 49"/>
                <a:gd name="T20" fmla="*/ 20 w 44"/>
                <a:gd name="T21" fmla="*/ 0 h 49"/>
                <a:gd name="T22" fmla="*/ 28 w 44"/>
                <a:gd name="T23" fmla="*/ 4 h 49"/>
                <a:gd name="T24" fmla="*/ 32 w 44"/>
                <a:gd name="T25" fmla="*/ 4 h 49"/>
                <a:gd name="T26" fmla="*/ 36 w 44"/>
                <a:gd name="T27" fmla="*/ 8 h 49"/>
                <a:gd name="T28" fmla="*/ 40 w 44"/>
                <a:gd name="T29" fmla="*/ 12 h 49"/>
                <a:gd name="T30" fmla="*/ 40 w 44"/>
                <a:gd name="T31" fmla="*/ 16 h 49"/>
                <a:gd name="T32" fmla="*/ 44 w 44"/>
                <a:gd name="T33" fmla="*/ 28 h 49"/>
                <a:gd name="T34" fmla="*/ 40 w 44"/>
                <a:gd name="T35" fmla="*/ 36 h 49"/>
                <a:gd name="T36" fmla="*/ 36 w 44"/>
                <a:gd name="T37" fmla="*/ 41 h 49"/>
                <a:gd name="T38" fmla="*/ 36 w 44"/>
                <a:gd name="T39" fmla="*/ 45 h 49"/>
                <a:gd name="T40" fmla="*/ 32 w 44"/>
                <a:gd name="T41" fmla="*/ 49 h 49"/>
                <a:gd name="T42" fmla="*/ 28 w 44"/>
                <a:gd name="T43" fmla="*/ 49 h 49"/>
                <a:gd name="T44" fmla="*/ 28 w 44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49">
                  <a:moveTo>
                    <a:pt x="28" y="49"/>
                  </a:moveTo>
                  <a:lnTo>
                    <a:pt x="24" y="49"/>
                  </a:lnTo>
                  <a:lnTo>
                    <a:pt x="20" y="45"/>
                  </a:lnTo>
                  <a:lnTo>
                    <a:pt x="16" y="36"/>
                  </a:lnTo>
                  <a:lnTo>
                    <a:pt x="8" y="24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28"/>
                  </a:lnTo>
                  <a:lnTo>
                    <a:pt x="40" y="36"/>
                  </a:lnTo>
                  <a:lnTo>
                    <a:pt x="36" y="41"/>
                  </a:lnTo>
                  <a:lnTo>
                    <a:pt x="36" y="45"/>
                  </a:lnTo>
                  <a:lnTo>
                    <a:pt x="32" y="49"/>
                  </a:lnTo>
                  <a:lnTo>
                    <a:pt x="28" y="49"/>
                  </a:lnTo>
                  <a:lnTo>
                    <a:pt x="28" y="4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6" name="Freeform 198">
              <a:extLst>
                <a:ext uri="{FF2B5EF4-FFF2-40B4-BE49-F238E27FC236}">
                  <a16:creationId xmlns:a16="http://schemas.microsoft.com/office/drawing/2014/main" id="{022F5125-2930-4915-B4FA-4FC083593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755" y="2343771"/>
              <a:ext cx="472124" cy="511307"/>
            </a:xfrm>
            <a:custGeom>
              <a:avLst/>
              <a:gdLst>
                <a:gd name="T0" fmla="*/ 28 w 77"/>
                <a:gd name="T1" fmla="*/ 29 h 82"/>
                <a:gd name="T2" fmla="*/ 32 w 77"/>
                <a:gd name="T3" fmla="*/ 21 h 82"/>
                <a:gd name="T4" fmla="*/ 32 w 77"/>
                <a:gd name="T5" fmla="*/ 12 h 82"/>
                <a:gd name="T6" fmla="*/ 32 w 77"/>
                <a:gd name="T7" fmla="*/ 8 h 82"/>
                <a:gd name="T8" fmla="*/ 32 w 77"/>
                <a:gd name="T9" fmla="*/ 4 h 82"/>
                <a:gd name="T10" fmla="*/ 37 w 77"/>
                <a:gd name="T11" fmla="*/ 0 h 82"/>
                <a:gd name="T12" fmla="*/ 41 w 77"/>
                <a:gd name="T13" fmla="*/ 0 h 82"/>
                <a:gd name="T14" fmla="*/ 45 w 77"/>
                <a:gd name="T15" fmla="*/ 0 h 82"/>
                <a:gd name="T16" fmla="*/ 49 w 77"/>
                <a:gd name="T17" fmla="*/ 0 h 82"/>
                <a:gd name="T18" fmla="*/ 57 w 77"/>
                <a:gd name="T19" fmla="*/ 0 h 82"/>
                <a:gd name="T20" fmla="*/ 73 w 77"/>
                <a:gd name="T21" fmla="*/ 12 h 82"/>
                <a:gd name="T22" fmla="*/ 77 w 77"/>
                <a:gd name="T23" fmla="*/ 16 h 82"/>
                <a:gd name="T24" fmla="*/ 77 w 77"/>
                <a:gd name="T25" fmla="*/ 16 h 82"/>
                <a:gd name="T26" fmla="*/ 77 w 77"/>
                <a:gd name="T27" fmla="*/ 25 h 82"/>
                <a:gd name="T28" fmla="*/ 77 w 77"/>
                <a:gd name="T29" fmla="*/ 29 h 82"/>
                <a:gd name="T30" fmla="*/ 77 w 77"/>
                <a:gd name="T31" fmla="*/ 33 h 82"/>
                <a:gd name="T32" fmla="*/ 73 w 77"/>
                <a:gd name="T33" fmla="*/ 33 h 82"/>
                <a:gd name="T34" fmla="*/ 65 w 77"/>
                <a:gd name="T35" fmla="*/ 37 h 82"/>
                <a:gd name="T36" fmla="*/ 57 w 77"/>
                <a:gd name="T37" fmla="*/ 45 h 82"/>
                <a:gd name="T38" fmla="*/ 49 w 77"/>
                <a:gd name="T39" fmla="*/ 49 h 82"/>
                <a:gd name="T40" fmla="*/ 41 w 77"/>
                <a:gd name="T41" fmla="*/ 57 h 82"/>
                <a:gd name="T42" fmla="*/ 28 w 77"/>
                <a:gd name="T43" fmla="*/ 66 h 82"/>
                <a:gd name="T44" fmla="*/ 20 w 77"/>
                <a:gd name="T45" fmla="*/ 74 h 82"/>
                <a:gd name="T46" fmla="*/ 12 w 77"/>
                <a:gd name="T47" fmla="*/ 78 h 82"/>
                <a:gd name="T48" fmla="*/ 4 w 77"/>
                <a:gd name="T49" fmla="*/ 82 h 82"/>
                <a:gd name="T50" fmla="*/ 0 w 77"/>
                <a:gd name="T51" fmla="*/ 78 h 82"/>
                <a:gd name="T52" fmla="*/ 0 w 77"/>
                <a:gd name="T53" fmla="*/ 78 h 82"/>
                <a:gd name="T54" fmla="*/ 0 w 77"/>
                <a:gd name="T55" fmla="*/ 74 h 82"/>
                <a:gd name="T56" fmla="*/ 4 w 77"/>
                <a:gd name="T57" fmla="*/ 66 h 82"/>
                <a:gd name="T58" fmla="*/ 8 w 77"/>
                <a:gd name="T59" fmla="*/ 57 h 82"/>
                <a:gd name="T60" fmla="*/ 16 w 77"/>
                <a:gd name="T61" fmla="*/ 49 h 82"/>
                <a:gd name="T62" fmla="*/ 20 w 77"/>
                <a:gd name="T63" fmla="*/ 41 h 82"/>
                <a:gd name="T64" fmla="*/ 24 w 77"/>
                <a:gd name="T65" fmla="*/ 33 h 82"/>
                <a:gd name="T66" fmla="*/ 28 w 77"/>
                <a:gd name="T67" fmla="*/ 29 h 82"/>
                <a:gd name="T68" fmla="*/ 28 w 77"/>
                <a:gd name="T69" fmla="*/ 2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82">
                  <a:moveTo>
                    <a:pt x="28" y="29"/>
                  </a:moveTo>
                  <a:lnTo>
                    <a:pt x="32" y="21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7" y="0"/>
                  </a:lnTo>
                  <a:lnTo>
                    <a:pt x="73" y="12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7" y="25"/>
                  </a:lnTo>
                  <a:lnTo>
                    <a:pt x="77" y="29"/>
                  </a:lnTo>
                  <a:lnTo>
                    <a:pt x="77" y="33"/>
                  </a:lnTo>
                  <a:lnTo>
                    <a:pt x="73" y="33"/>
                  </a:lnTo>
                  <a:lnTo>
                    <a:pt x="65" y="37"/>
                  </a:lnTo>
                  <a:lnTo>
                    <a:pt x="57" y="45"/>
                  </a:lnTo>
                  <a:lnTo>
                    <a:pt x="49" y="49"/>
                  </a:lnTo>
                  <a:lnTo>
                    <a:pt x="41" y="57"/>
                  </a:lnTo>
                  <a:lnTo>
                    <a:pt x="28" y="66"/>
                  </a:lnTo>
                  <a:lnTo>
                    <a:pt x="20" y="74"/>
                  </a:lnTo>
                  <a:lnTo>
                    <a:pt x="12" y="78"/>
                  </a:lnTo>
                  <a:lnTo>
                    <a:pt x="4" y="8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4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6" y="49"/>
                  </a:lnTo>
                  <a:lnTo>
                    <a:pt x="20" y="41"/>
                  </a:lnTo>
                  <a:lnTo>
                    <a:pt x="24" y="33"/>
                  </a:lnTo>
                  <a:lnTo>
                    <a:pt x="28" y="29"/>
                  </a:lnTo>
                  <a:lnTo>
                    <a:pt x="28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7" name="Freeform 199">
              <a:extLst>
                <a:ext uri="{FF2B5EF4-FFF2-40B4-BE49-F238E27FC236}">
                  <a16:creationId xmlns:a16="http://schemas.microsoft.com/office/drawing/2014/main" id="{AC024404-DF3E-4025-8AE5-ABAE45056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041" y="2880020"/>
              <a:ext cx="300443" cy="561191"/>
            </a:xfrm>
            <a:custGeom>
              <a:avLst/>
              <a:gdLst>
                <a:gd name="T0" fmla="*/ 45 w 49"/>
                <a:gd name="T1" fmla="*/ 8 h 90"/>
                <a:gd name="T2" fmla="*/ 45 w 49"/>
                <a:gd name="T3" fmla="*/ 12 h 90"/>
                <a:gd name="T4" fmla="*/ 49 w 49"/>
                <a:gd name="T5" fmla="*/ 16 h 90"/>
                <a:gd name="T6" fmla="*/ 49 w 49"/>
                <a:gd name="T7" fmla="*/ 29 h 90"/>
                <a:gd name="T8" fmla="*/ 45 w 49"/>
                <a:gd name="T9" fmla="*/ 49 h 90"/>
                <a:gd name="T10" fmla="*/ 45 w 49"/>
                <a:gd name="T11" fmla="*/ 57 h 90"/>
                <a:gd name="T12" fmla="*/ 41 w 49"/>
                <a:gd name="T13" fmla="*/ 65 h 90"/>
                <a:gd name="T14" fmla="*/ 36 w 49"/>
                <a:gd name="T15" fmla="*/ 74 h 90"/>
                <a:gd name="T16" fmla="*/ 32 w 49"/>
                <a:gd name="T17" fmla="*/ 82 h 90"/>
                <a:gd name="T18" fmla="*/ 28 w 49"/>
                <a:gd name="T19" fmla="*/ 86 h 90"/>
                <a:gd name="T20" fmla="*/ 24 w 49"/>
                <a:gd name="T21" fmla="*/ 90 h 90"/>
                <a:gd name="T22" fmla="*/ 20 w 49"/>
                <a:gd name="T23" fmla="*/ 90 h 90"/>
                <a:gd name="T24" fmla="*/ 16 w 49"/>
                <a:gd name="T25" fmla="*/ 90 h 90"/>
                <a:gd name="T26" fmla="*/ 12 w 49"/>
                <a:gd name="T27" fmla="*/ 86 h 90"/>
                <a:gd name="T28" fmla="*/ 8 w 49"/>
                <a:gd name="T29" fmla="*/ 82 h 90"/>
                <a:gd name="T30" fmla="*/ 4 w 49"/>
                <a:gd name="T31" fmla="*/ 74 h 90"/>
                <a:gd name="T32" fmla="*/ 4 w 49"/>
                <a:gd name="T33" fmla="*/ 70 h 90"/>
                <a:gd name="T34" fmla="*/ 0 w 49"/>
                <a:gd name="T35" fmla="*/ 65 h 90"/>
                <a:gd name="T36" fmla="*/ 0 w 49"/>
                <a:gd name="T37" fmla="*/ 65 h 90"/>
                <a:gd name="T38" fmla="*/ 4 w 49"/>
                <a:gd name="T39" fmla="*/ 57 h 90"/>
                <a:gd name="T40" fmla="*/ 4 w 49"/>
                <a:gd name="T41" fmla="*/ 53 h 90"/>
                <a:gd name="T42" fmla="*/ 8 w 49"/>
                <a:gd name="T43" fmla="*/ 49 h 90"/>
                <a:gd name="T44" fmla="*/ 12 w 49"/>
                <a:gd name="T45" fmla="*/ 45 h 90"/>
                <a:gd name="T46" fmla="*/ 16 w 49"/>
                <a:gd name="T47" fmla="*/ 41 h 90"/>
                <a:gd name="T48" fmla="*/ 16 w 49"/>
                <a:gd name="T49" fmla="*/ 29 h 90"/>
                <a:gd name="T50" fmla="*/ 20 w 49"/>
                <a:gd name="T51" fmla="*/ 20 h 90"/>
                <a:gd name="T52" fmla="*/ 24 w 49"/>
                <a:gd name="T53" fmla="*/ 8 h 90"/>
                <a:gd name="T54" fmla="*/ 28 w 49"/>
                <a:gd name="T55" fmla="*/ 4 h 90"/>
                <a:gd name="T56" fmla="*/ 32 w 49"/>
                <a:gd name="T57" fmla="*/ 0 h 90"/>
                <a:gd name="T58" fmla="*/ 36 w 49"/>
                <a:gd name="T59" fmla="*/ 0 h 90"/>
                <a:gd name="T60" fmla="*/ 41 w 49"/>
                <a:gd name="T61" fmla="*/ 0 h 90"/>
                <a:gd name="T62" fmla="*/ 45 w 49"/>
                <a:gd name="T63" fmla="*/ 0 h 90"/>
                <a:gd name="T64" fmla="*/ 45 w 49"/>
                <a:gd name="T65" fmla="*/ 8 h 90"/>
                <a:gd name="T66" fmla="*/ 45 w 49"/>
                <a:gd name="T67" fmla="*/ 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90">
                  <a:moveTo>
                    <a:pt x="45" y="8"/>
                  </a:moveTo>
                  <a:lnTo>
                    <a:pt x="45" y="12"/>
                  </a:lnTo>
                  <a:lnTo>
                    <a:pt x="49" y="16"/>
                  </a:lnTo>
                  <a:lnTo>
                    <a:pt x="49" y="29"/>
                  </a:lnTo>
                  <a:lnTo>
                    <a:pt x="45" y="49"/>
                  </a:lnTo>
                  <a:lnTo>
                    <a:pt x="45" y="57"/>
                  </a:lnTo>
                  <a:lnTo>
                    <a:pt x="41" y="65"/>
                  </a:lnTo>
                  <a:lnTo>
                    <a:pt x="36" y="74"/>
                  </a:lnTo>
                  <a:lnTo>
                    <a:pt x="32" y="82"/>
                  </a:lnTo>
                  <a:lnTo>
                    <a:pt x="28" y="86"/>
                  </a:lnTo>
                  <a:lnTo>
                    <a:pt x="24" y="90"/>
                  </a:lnTo>
                  <a:lnTo>
                    <a:pt x="20" y="90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8" y="82"/>
                  </a:lnTo>
                  <a:lnTo>
                    <a:pt x="4" y="74"/>
                  </a:lnTo>
                  <a:lnTo>
                    <a:pt x="4" y="7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4" y="57"/>
                  </a:lnTo>
                  <a:lnTo>
                    <a:pt x="4" y="53"/>
                  </a:lnTo>
                  <a:lnTo>
                    <a:pt x="8" y="49"/>
                  </a:lnTo>
                  <a:lnTo>
                    <a:pt x="12" y="45"/>
                  </a:lnTo>
                  <a:lnTo>
                    <a:pt x="16" y="41"/>
                  </a:lnTo>
                  <a:lnTo>
                    <a:pt x="16" y="29"/>
                  </a:lnTo>
                  <a:lnTo>
                    <a:pt x="20" y="20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5" y="8"/>
                  </a:lnTo>
                  <a:lnTo>
                    <a:pt x="45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8" name="Freeform 200">
              <a:extLst>
                <a:ext uri="{FF2B5EF4-FFF2-40B4-BE49-F238E27FC236}">
                  <a16:creationId xmlns:a16="http://schemas.microsoft.com/office/drawing/2014/main" id="{446E11B9-8EF0-48A5-BABA-AFD573E53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196" y="2755311"/>
              <a:ext cx="1955936" cy="455190"/>
            </a:xfrm>
            <a:custGeom>
              <a:avLst/>
              <a:gdLst>
                <a:gd name="T0" fmla="*/ 246 w 319"/>
                <a:gd name="T1" fmla="*/ 53 h 73"/>
                <a:gd name="T2" fmla="*/ 258 w 319"/>
                <a:gd name="T3" fmla="*/ 36 h 73"/>
                <a:gd name="T4" fmla="*/ 254 w 319"/>
                <a:gd name="T5" fmla="*/ 32 h 73"/>
                <a:gd name="T6" fmla="*/ 246 w 319"/>
                <a:gd name="T7" fmla="*/ 32 h 73"/>
                <a:gd name="T8" fmla="*/ 233 w 319"/>
                <a:gd name="T9" fmla="*/ 32 h 73"/>
                <a:gd name="T10" fmla="*/ 209 w 319"/>
                <a:gd name="T11" fmla="*/ 36 h 73"/>
                <a:gd name="T12" fmla="*/ 184 w 319"/>
                <a:gd name="T13" fmla="*/ 40 h 73"/>
                <a:gd name="T14" fmla="*/ 151 w 319"/>
                <a:gd name="T15" fmla="*/ 45 h 73"/>
                <a:gd name="T16" fmla="*/ 119 w 319"/>
                <a:gd name="T17" fmla="*/ 49 h 73"/>
                <a:gd name="T18" fmla="*/ 90 w 319"/>
                <a:gd name="T19" fmla="*/ 49 h 73"/>
                <a:gd name="T20" fmla="*/ 78 w 319"/>
                <a:gd name="T21" fmla="*/ 53 h 73"/>
                <a:gd name="T22" fmla="*/ 57 w 319"/>
                <a:gd name="T23" fmla="*/ 53 h 73"/>
                <a:gd name="T24" fmla="*/ 29 w 319"/>
                <a:gd name="T25" fmla="*/ 57 h 73"/>
                <a:gd name="T26" fmla="*/ 0 w 319"/>
                <a:gd name="T27" fmla="*/ 61 h 73"/>
                <a:gd name="T28" fmla="*/ 12 w 319"/>
                <a:gd name="T29" fmla="*/ 36 h 73"/>
                <a:gd name="T30" fmla="*/ 33 w 319"/>
                <a:gd name="T31" fmla="*/ 36 h 73"/>
                <a:gd name="T32" fmla="*/ 53 w 319"/>
                <a:gd name="T33" fmla="*/ 32 h 73"/>
                <a:gd name="T34" fmla="*/ 82 w 319"/>
                <a:gd name="T35" fmla="*/ 28 h 73"/>
                <a:gd name="T36" fmla="*/ 131 w 319"/>
                <a:gd name="T37" fmla="*/ 20 h 73"/>
                <a:gd name="T38" fmla="*/ 184 w 319"/>
                <a:gd name="T39" fmla="*/ 16 h 73"/>
                <a:gd name="T40" fmla="*/ 221 w 319"/>
                <a:gd name="T41" fmla="*/ 12 h 73"/>
                <a:gd name="T42" fmla="*/ 237 w 319"/>
                <a:gd name="T43" fmla="*/ 8 h 73"/>
                <a:gd name="T44" fmla="*/ 250 w 319"/>
                <a:gd name="T45" fmla="*/ 4 h 73"/>
                <a:gd name="T46" fmla="*/ 258 w 319"/>
                <a:gd name="T47" fmla="*/ 4 h 73"/>
                <a:gd name="T48" fmla="*/ 266 w 319"/>
                <a:gd name="T49" fmla="*/ 0 h 73"/>
                <a:gd name="T50" fmla="*/ 274 w 319"/>
                <a:gd name="T51" fmla="*/ 0 h 73"/>
                <a:gd name="T52" fmla="*/ 286 w 319"/>
                <a:gd name="T53" fmla="*/ 8 h 73"/>
                <a:gd name="T54" fmla="*/ 307 w 319"/>
                <a:gd name="T55" fmla="*/ 24 h 73"/>
                <a:gd name="T56" fmla="*/ 319 w 319"/>
                <a:gd name="T57" fmla="*/ 36 h 73"/>
                <a:gd name="T58" fmla="*/ 319 w 319"/>
                <a:gd name="T59" fmla="*/ 45 h 73"/>
                <a:gd name="T60" fmla="*/ 311 w 319"/>
                <a:gd name="T61" fmla="*/ 49 h 73"/>
                <a:gd name="T62" fmla="*/ 291 w 319"/>
                <a:gd name="T63" fmla="*/ 53 h 73"/>
                <a:gd name="T64" fmla="*/ 258 w 319"/>
                <a:gd name="T65" fmla="*/ 65 h 73"/>
                <a:gd name="T66" fmla="*/ 233 w 319"/>
                <a:gd name="T67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9" h="73">
                  <a:moveTo>
                    <a:pt x="233" y="65"/>
                  </a:moveTo>
                  <a:lnTo>
                    <a:pt x="246" y="53"/>
                  </a:lnTo>
                  <a:lnTo>
                    <a:pt x="254" y="40"/>
                  </a:lnTo>
                  <a:lnTo>
                    <a:pt x="258" y="36"/>
                  </a:lnTo>
                  <a:lnTo>
                    <a:pt x="258" y="32"/>
                  </a:lnTo>
                  <a:lnTo>
                    <a:pt x="254" y="32"/>
                  </a:lnTo>
                  <a:lnTo>
                    <a:pt x="250" y="32"/>
                  </a:lnTo>
                  <a:lnTo>
                    <a:pt x="246" y="32"/>
                  </a:lnTo>
                  <a:lnTo>
                    <a:pt x="241" y="32"/>
                  </a:lnTo>
                  <a:lnTo>
                    <a:pt x="233" y="32"/>
                  </a:lnTo>
                  <a:lnTo>
                    <a:pt x="225" y="32"/>
                  </a:lnTo>
                  <a:lnTo>
                    <a:pt x="209" y="36"/>
                  </a:lnTo>
                  <a:lnTo>
                    <a:pt x="196" y="36"/>
                  </a:lnTo>
                  <a:lnTo>
                    <a:pt x="184" y="40"/>
                  </a:lnTo>
                  <a:lnTo>
                    <a:pt x="172" y="40"/>
                  </a:lnTo>
                  <a:lnTo>
                    <a:pt x="151" y="45"/>
                  </a:lnTo>
                  <a:lnTo>
                    <a:pt x="135" y="45"/>
                  </a:lnTo>
                  <a:lnTo>
                    <a:pt x="119" y="49"/>
                  </a:lnTo>
                  <a:lnTo>
                    <a:pt x="102" y="49"/>
                  </a:lnTo>
                  <a:lnTo>
                    <a:pt x="90" y="49"/>
                  </a:lnTo>
                  <a:lnTo>
                    <a:pt x="86" y="53"/>
                  </a:lnTo>
                  <a:lnTo>
                    <a:pt x="78" y="53"/>
                  </a:lnTo>
                  <a:lnTo>
                    <a:pt x="66" y="53"/>
                  </a:lnTo>
                  <a:lnTo>
                    <a:pt x="57" y="53"/>
                  </a:lnTo>
                  <a:lnTo>
                    <a:pt x="45" y="57"/>
                  </a:lnTo>
                  <a:lnTo>
                    <a:pt x="29" y="57"/>
                  </a:lnTo>
                  <a:lnTo>
                    <a:pt x="17" y="61"/>
                  </a:lnTo>
                  <a:lnTo>
                    <a:pt x="0" y="61"/>
                  </a:lnTo>
                  <a:lnTo>
                    <a:pt x="4" y="36"/>
                  </a:lnTo>
                  <a:lnTo>
                    <a:pt x="12" y="36"/>
                  </a:lnTo>
                  <a:lnTo>
                    <a:pt x="21" y="36"/>
                  </a:lnTo>
                  <a:lnTo>
                    <a:pt x="33" y="36"/>
                  </a:lnTo>
                  <a:lnTo>
                    <a:pt x="41" y="32"/>
                  </a:lnTo>
                  <a:lnTo>
                    <a:pt x="53" y="32"/>
                  </a:lnTo>
                  <a:lnTo>
                    <a:pt x="66" y="32"/>
                  </a:lnTo>
                  <a:lnTo>
                    <a:pt x="82" y="28"/>
                  </a:lnTo>
                  <a:lnTo>
                    <a:pt x="98" y="28"/>
                  </a:lnTo>
                  <a:lnTo>
                    <a:pt x="131" y="20"/>
                  </a:lnTo>
                  <a:lnTo>
                    <a:pt x="160" y="16"/>
                  </a:lnTo>
                  <a:lnTo>
                    <a:pt x="184" y="16"/>
                  </a:lnTo>
                  <a:lnTo>
                    <a:pt x="209" y="12"/>
                  </a:lnTo>
                  <a:lnTo>
                    <a:pt x="221" y="12"/>
                  </a:lnTo>
                  <a:lnTo>
                    <a:pt x="229" y="8"/>
                  </a:lnTo>
                  <a:lnTo>
                    <a:pt x="237" y="8"/>
                  </a:lnTo>
                  <a:lnTo>
                    <a:pt x="246" y="8"/>
                  </a:lnTo>
                  <a:lnTo>
                    <a:pt x="250" y="4"/>
                  </a:lnTo>
                  <a:lnTo>
                    <a:pt x="254" y="4"/>
                  </a:lnTo>
                  <a:lnTo>
                    <a:pt x="258" y="4"/>
                  </a:lnTo>
                  <a:lnTo>
                    <a:pt x="262" y="4"/>
                  </a:lnTo>
                  <a:lnTo>
                    <a:pt x="266" y="0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78" y="4"/>
                  </a:lnTo>
                  <a:lnTo>
                    <a:pt x="286" y="8"/>
                  </a:lnTo>
                  <a:lnTo>
                    <a:pt x="299" y="16"/>
                  </a:lnTo>
                  <a:lnTo>
                    <a:pt x="307" y="24"/>
                  </a:lnTo>
                  <a:lnTo>
                    <a:pt x="315" y="32"/>
                  </a:lnTo>
                  <a:lnTo>
                    <a:pt x="319" y="36"/>
                  </a:lnTo>
                  <a:lnTo>
                    <a:pt x="319" y="40"/>
                  </a:lnTo>
                  <a:lnTo>
                    <a:pt x="319" y="45"/>
                  </a:lnTo>
                  <a:lnTo>
                    <a:pt x="315" y="45"/>
                  </a:lnTo>
                  <a:lnTo>
                    <a:pt x="311" y="49"/>
                  </a:lnTo>
                  <a:lnTo>
                    <a:pt x="303" y="49"/>
                  </a:lnTo>
                  <a:lnTo>
                    <a:pt x="291" y="53"/>
                  </a:lnTo>
                  <a:lnTo>
                    <a:pt x="278" y="57"/>
                  </a:lnTo>
                  <a:lnTo>
                    <a:pt x="258" y="65"/>
                  </a:lnTo>
                  <a:lnTo>
                    <a:pt x="237" y="73"/>
                  </a:lnTo>
                  <a:lnTo>
                    <a:pt x="233" y="65"/>
                  </a:lnTo>
                  <a:lnTo>
                    <a:pt x="233" y="6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9" name="Freeform 201">
              <a:extLst>
                <a:ext uri="{FF2B5EF4-FFF2-40B4-BE49-F238E27FC236}">
                  <a16:creationId xmlns:a16="http://schemas.microsoft.com/office/drawing/2014/main" id="{05970900-3359-4472-9A4C-0AE1555E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959" y="3160617"/>
              <a:ext cx="1379580" cy="330481"/>
            </a:xfrm>
            <a:custGeom>
              <a:avLst/>
              <a:gdLst>
                <a:gd name="T0" fmla="*/ 81 w 225"/>
                <a:gd name="T1" fmla="*/ 45 h 53"/>
                <a:gd name="T2" fmla="*/ 69 w 225"/>
                <a:gd name="T3" fmla="*/ 49 h 53"/>
                <a:gd name="T4" fmla="*/ 61 w 225"/>
                <a:gd name="T5" fmla="*/ 49 h 53"/>
                <a:gd name="T6" fmla="*/ 53 w 225"/>
                <a:gd name="T7" fmla="*/ 49 h 53"/>
                <a:gd name="T8" fmla="*/ 45 w 225"/>
                <a:gd name="T9" fmla="*/ 53 h 53"/>
                <a:gd name="T10" fmla="*/ 36 w 225"/>
                <a:gd name="T11" fmla="*/ 53 h 53"/>
                <a:gd name="T12" fmla="*/ 32 w 225"/>
                <a:gd name="T13" fmla="*/ 53 h 53"/>
                <a:gd name="T14" fmla="*/ 28 w 225"/>
                <a:gd name="T15" fmla="*/ 53 h 53"/>
                <a:gd name="T16" fmla="*/ 28 w 225"/>
                <a:gd name="T17" fmla="*/ 53 h 53"/>
                <a:gd name="T18" fmla="*/ 20 w 225"/>
                <a:gd name="T19" fmla="*/ 53 h 53"/>
                <a:gd name="T20" fmla="*/ 12 w 225"/>
                <a:gd name="T21" fmla="*/ 49 h 53"/>
                <a:gd name="T22" fmla="*/ 8 w 225"/>
                <a:gd name="T23" fmla="*/ 49 h 53"/>
                <a:gd name="T24" fmla="*/ 4 w 225"/>
                <a:gd name="T25" fmla="*/ 45 h 53"/>
                <a:gd name="T26" fmla="*/ 0 w 225"/>
                <a:gd name="T27" fmla="*/ 45 h 53"/>
                <a:gd name="T28" fmla="*/ 0 w 225"/>
                <a:gd name="T29" fmla="*/ 41 h 53"/>
                <a:gd name="T30" fmla="*/ 4 w 225"/>
                <a:gd name="T31" fmla="*/ 37 h 53"/>
                <a:gd name="T32" fmla="*/ 4 w 225"/>
                <a:gd name="T33" fmla="*/ 37 h 53"/>
                <a:gd name="T34" fmla="*/ 12 w 225"/>
                <a:gd name="T35" fmla="*/ 37 h 53"/>
                <a:gd name="T36" fmla="*/ 20 w 225"/>
                <a:gd name="T37" fmla="*/ 33 h 53"/>
                <a:gd name="T38" fmla="*/ 32 w 225"/>
                <a:gd name="T39" fmla="*/ 29 h 53"/>
                <a:gd name="T40" fmla="*/ 45 w 225"/>
                <a:gd name="T41" fmla="*/ 29 h 53"/>
                <a:gd name="T42" fmla="*/ 61 w 225"/>
                <a:gd name="T43" fmla="*/ 25 h 53"/>
                <a:gd name="T44" fmla="*/ 77 w 225"/>
                <a:gd name="T45" fmla="*/ 20 h 53"/>
                <a:gd name="T46" fmla="*/ 94 w 225"/>
                <a:gd name="T47" fmla="*/ 20 h 53"/>
                <a:gd name="T48" fmla="*/ 110 w 225"/>
                <a:gd name="T49" fmla="*/ 16 h 53"/>
                <a:gd name="T50" fmla="*/ 126 w 225"/>
                <a:gd name="T51" fmla="*/ 16 h 53"/>
                <a:gd name="T52" fmla="*/ 139 w 225"/>
                <a:gd name="T53" fmla="*/ 12 h 53"/>
                <a:gd name="T54" fmla="*/ 147 w 225"/>
                <a:gd name="T55" fmla="*/ 12 h 53"/>
                <a:gd name="T56" fmla="*/ 155 w 225"/>
                <a:gd name="T57" fmla="*/ 8 h 53"/>
                <a:gd name="T58" fmla="*/ 163 w 225"/>
                <a:gd name="T59" fmla="*/ 8 h 53"/>
                <a:gd name="T60" fmla="*/ 167 w 225"/>
                <a:gd name="T61" fmla="*/ 4 h 53"/>
                <a:gd name="T62" fmla="*/ 180 w 225"/>
                <a:gd name="T63" fmla="*/ 0 h 53"/>
                <a:gd name="T64" fmla="*/ 184 w 225"/>
                <a:gd name="T65" fmla="*/ 0 h 53"/>
                <a:gd name="T66" fmla="*/ 188 w 225"/>
                <a:gd name="T67" fmla="*/ 0 h 53"/>
                <a:gd name="T68" fmla="*/ 196 w 225"/>
                <a:gd name="T69" fmla="*/ 0 h 53"/>
                <a:gd name="T70" fmla="*/ 204 w 225"/>
                <a:gd name="T71" fmla="*/ 4 h 53"/>
                <a:gd name="T72" fmla="*/ 212 w 225"/>
                <a:gd name="T73" fmla="*/ 4 h 53"/>
                <a:gd name="T74" fmla="*/ 216 w 225"/>
                <a:gd name="T75" fmla="*/ 8 h 53"/>
                <a:gd name="T76" fmla="*/ 220 w 225"/>
                <a:gd name="T77" fmla="*/ 8 h 53"/>
                <a:gd name="T78" fmla="*/ 225 w 225"/>
                <a:gd name="T79" fmla="*/ 12 h 53"/>
                <a:gd name="T80" fmla="*/ 225 w 225"/>
                <a:gd name="T81" fmla="*/ 20 h 53"/>
                <a:gd name="T82" fmla="*/ 225 w 225"/>
                <a:gd name="T83" fmla="*/ 20 h 53"/>
                <a:gd name="T84" fmla="*/ 225 w 225"/>
                <a:gd name="T85" fmla="*/ 25 h 53"/>
                <a:gd name="T86" fmla="*/ 220 w 225"/>
                <a:gd name="T87" fmla="*/ 25 h 53"/>
                <a:gd name="T88" fmla="*/ 212 w 225"/>
                <a:gd name="T89" fmla="*/ 29 h 53"/>
                <a:gd name="T90" fmla="*/ 208 w 225"/>
                <a:gd name="T91" fmla="*/ 29 h 53"/>
                <a:gd name="T92" fmla="*/ 200 w 225"/>
                <a:gd name="T93" fmla="*/ 29 h 53"/>
                <a:gd name="T94" fmla="*/ 192 w 225"/>
                <a:gd name="T95" fmla="*/ 33 h 53"/>
                <a:gd name="T96" fmla="*/ 180 w 225"/>
                <a:gd name="T97" fmla="*/ 33 h 53"/>
                <a:gd name="T98" fmla="*/ 130 w 225"/>
                <a:gd name="T99" fmla="*/ 37 h 53"/>
                <a:gd name="T100" fmla="*/ 81 w 225"/>
                <a:gd name="T101" fmla="*/ 45 h 53"/>
                <a:gd name="T102" fmla="*/ 81 w 225"/>
                <a:gd name="T103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5" h="53">
                  <a:moveTo>
                    <a:pt x="81" y="45"/>
                  </a:moveTo>
                  <a:lnTo>
                    <a:pt x="69" y="49"/>
                  </a:lnTo>
                  <a:lnTo>
                    <a:pt x="61" y="49"/>
                  </a:lnTo>
                  <a:lnTo>
                    <a:pt x="53" y="49"/>
                  </a:lnTo>
                  <a:lnTo>
                    <a:pt x="45" y="53"/>
                  </a:lnTo>
                  <a:lnTo>
                    <a:pt x="36" y="53"/>
                  </a:lnTo>
                  <a:lnTo>
                    <a:pt x="32" y="53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0" y="53"/>
                  </a:lnTo>
                  <a:lnTo>
                    <a:pt x="12" y="49"/>
                  </a:lnTo>
                  <a:lnTo>
                    <a:pt x="8" y="49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12" y="37"/>
                  </a:lnTo>
                  <a:lnTo>
                    <a:pt x="20" y="33"/>
                  </a:lnTo>
                  <a:lnTo>
                    <a:pt x="32" y="29"/>
                  </a:lnTo>
                  <a:lnTo>
                    <a:pt x="45" y="29"/>
                  </a:lnTo>
                  <a:lnTo>
                    <a:pt x="61" y="25"/>
                  </a:lnTo>
                  <a:lnTo>
                    <a:pt x="77" y="20"/>
                  </a:lnTo>
                  <a:lnTo>
                    <a:pt x="94" y="20"/>
                  </a:lnTo>
                  <a:lnTo>
                    <a:pt x="110" y="16"/>
                  </a:lnTo>
                  <a:lnTo>
                    <a:pt x="126" y="16"/>
                  </a:lnTo>
                  <a:lnTo>
                    <a:pt x="139" y="12"/>
                  </a:lnTo>
                  <a:lnTo>
                    <a:pt x="147" y="12"/>
                  </a:lnTo>
                  <a:lnTo>
                    <a:pt x="155" y="8"/>
                  </a:lnTo>
                  <a:lnTo>
                    <a:pt x="163" y="8"/>
                  </a:lnTo>
                  <a:lnTo>
                    <a:pt x="167" y="4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196" y="0"/>
                  </a:lnTo>
                  <a:lnTo>
                    <a:pt x="204" y="4"/>
                  </a:lnTo>
                  <a:lnTo>
                    <a:pt x="212" y="4"/>
                  </a:lnTo>
                  <a:lnTo>
                    <a:pt x="216" y="8"/>
                  </a:lnTo>
                  <a:lnTo>
                    <a:pt x="220" y="8"/>
                  </a:lnTo>
                  <a:lnTo>
                    <a:pt x="225" y="12"/>
                  </a:lnTo>
                  <a:lnTo>
                    <a:pt x="225" y="20"/>
                  </a:lnTo>
                  <a:lnTo>
                    <a:pt x="225" y="20"/>
                  </a:lnTo>
                  <a:lnTo>
                    <a:pt x="225" y="25"/>
                  </a:lnTo>
                  <a:lnTo>
                    <a:pt x="220" y="25"/>
                  </a:lnTo>
                  <a:lnTo>
                    <a:pt x="212" y="29"/>
                  </a:lnTo>
                  <a:lnTo>
                    <a:pt x="208" y="29"/>
                  </a:lnTo>
                  <a:lnTo>
                    <a:pt x="200" y="29"/>
                  </a:lnTo>
                  <a:lnTo>
                    <a:pt x="192" y="33"/>
                  </a:lnTo>
                  <a:lnTo>
                    <a:pt x="180" y="33"/>
                  </a:lnTo>
                  <a:lnTo>
                    <a:pt x="130" y="37"/>
                  </a:lnTo>
                  <a:lnTo>
                    <a:pt x="81" y="45"/>
                  </a:lnTo>
                  <a:lnTo>
                    <a:pt x="81" y="4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10" name="Freeform 202">
              <a:extLst>
                <a:ext uri="{FF2B5EF4-FFF2-40B4-BE49-F238E27FC236}">
                  <a16:creationId xmlns:a16="http://schemas.microsoft.com/office/drawing/2014/main" id="{2FA73C0A-0C0F-4B9D-AB8F-184C5A458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282" y="3035908"/>
              <a:ext cx="1128188" cy="1371799"/>
            </a:xfrm>
            <a:custGeom>
              <a:avLst/>
              <a:gdLst>
                <a:gd name="T0" fmla="*/ 168 w 184"/>
                <a:gd name="T1" fmla="*/ 65 h 220"/>
                <a:gd name="T2" fmla="*/ 164 w 184"/>
                <a:gd name="T3" fmla="*/ 73 h 220"/>
                <a:gd name="T4" fmla="*/ 160 w 184"/>
                <a:gd name="T5" fmla="*/ 81 h 220"/>
                <a:gd name="T6" fmla="*/ 152 w 184"/>
                <a:gd name="T7" fmla="*/ 98 h 220"/>
                <a:gd name="T8" fmla="*/ 143 w 184"/>
                <a:gd name="T9" fmla="*/ 110 h 220"/>
                <a:gd name="T10" fmla="*/ 131 w 184"/>
                <a:gd name="T11" fmla="*/ 126 h 220"/>
                <a:gd name="T12" fmla="*/ 119 w 184"/>
                <a:gd name="T13" fmla="*/ 139 h 220"/>
                <a:gd name="T14" fmla="*/ 111 w 184"/>
                <a:gd name="T15" fmla="*/ 155 h 220"/>
                <a:gd name="T16" fmla="*/ 98 w 184"/>
                <a:gd name="T17" fmla="*/ 163 h 220"/>
                <a:gd name="T18" fmla="*/ 86 w 184"/>
                <a:gd name="T19" fmla="*/ 175 h 220"/>
                <a:gd name="T20" fmla="*/ 70 w 184"/>
                <a:gd name="T21" fmla="*/ 188 h 220"/>
                <a:gd name="T22" fmla="*/ 57 w 184"/>
                <a:gd name="T23" fmla="*/ 196 h 220"/>
                <a:gd name="T24" fmla="*/ 41 w 184"/>
                <a:gd name="T25" fmla="*/ 204 h 220"/>
                <a:gd name="T26" fmla="*/ 25 w 184"/>
                <a:gd name="T27" fmla="*/ 212 h 220"/>
                <a:gd name="T28" fmla="*/ 17 w 184"/>
                <a:gd name="T29" fmla="*/ 216 h 220"/>
                <a:gd name="T30" fmla="*/ 12 w 184"/>
                <a:gd name="T31" fmla="*/ 220 h 220"/>
                <a:gd name="T32" fmla="*/ 8 w 184"/>
                <a:gd name="T33" fmla="*/ 220 h 220"/>
                <a:gd name="T34" fmla="*/ 4 w 184"/>
                <a:gd name="T35" fmla="*/ 220 h 220"/>
                <a:gd name="T36" fmla="*/ 0 w 184"/>
                <a:gd name="T37" fmla="*/ 220 h 220"/>
                <a:gd name="T38" fmla="*/ 0 w 184"/>
                <a:gd name="T39" fmla="*/ 220 h 220"/>
                <a:gd name="T40" fmla="*/ 0 w 184"/>
                <a:gd name="T41" fmla="*/ 220 h 220"/>
                <a:gd name="T42" fmla="*/ 0 w 184"/>
                <a:gd name="T43" fmla="*/ 216 h 220"/>
                <a:gd name="T44" fmla="*/ 4 w 184"/>
                <a:gd name="T45" fmla="*/ 212 h 220"/>
                <a:gd name="T46" fmla="*/ 8 w 184"/>
                <a:gd name="T47" fmla="*/ 212 h 220"/>
                <a:gd name="T48" fmla="*/ 12 w 184"/>
                <a:gd name="T49" fmla="*/ 204 h 220"/>
                <a:gd name="T50" fmla="*/ 17 w 184"/>
                <a:gd name="T51" fmla="*/ 200 h 220"/>
                <a:gd name="T52" fmla="*/ 25 w 184"/>
                <a:gd name="T53" fmla="*/ 196 h 220"/>
                <a:gd name="T54" fmla="*/ 29 w 184"/>
                <a:gd name="T55" fmla="*/ 188 h 220"/>
                <a:gd name="T56" fmla="*/ 45 w 184"/>
                <a:gd name="T57" fmla="*/ 175 h 220"/>
                <a:gd name="T58" fmla="*/ 62 w 184"/>
                <a:gd name="T59" fmla="*/ 159 h 220"/>
                <a:gd name="T60" fmla="*/ 78 w 184"/>
                <a:gd name="T61" fmla="*/ 147 h 220"/>
                <a:gd name="T62" fmla="*/ 94 w 184"/>
                <a:gd name="T63" fmla="*/ 126 h 220"/>
                <a:gd name="T64" fmla="*/ 102 w 184"/>
                <a:gd name="T65" fmla="*/ 110 h 220"/>
                <a:gd name="T66" fmla="*/ 115 w 184"/>
                <a:gd name="T67" fmla="*/ 94 h 220"/>
                <a:gd name="T68" fmla="*/ 123 w 184"/>
                <a:gd name="T69" fmla="*/ 81 h 220"/>
                <a:gd name="T70" fmla="*/ 131 w 184"/>
                <a:gd name="T71" fmla="*/ 69 h 220"/>
                <a:gd name="T72" fmla="*/ 135 w 184"/>
                <a:gd name="T73" fmla="*/ 57 h 220"/>
                <a:gd name="T74" fmla="*/ 139 w 184"/>
                <a:gd name="T75" fmla="*/ 45 h 220"/>
                <a:gd name="T76" fmla="*/ 139 w 184"/>
                <a:gd name="T77" fmla="*/ 36 h 220"/>
                <a:gd name="T78" fmla="*/ 143 w 184"/>
                <a:gd name="T79" fmla="*/ 32 h 220"/>
                <a:gd name="T80" fmla="*/ 143 w 184"/>
                <a:gd name="T81" fmla="*/ 28 h 220"/>
                <a:gd name="T82" fmla="*/ 143 w 184"/>
                <a:gd name="T83" fmla="*/ 24 h 220"/>
                <a:gd name="T84" fmla="*/ 139 w 184"/>
                <a:gd name="T85" fmla="*/ 12 h 220"/>
                <a:gd name="T86" fmla="*/ 139 w 184"/>
                <a:gd name="T87" fmla="*/ 8 h 220"/>
                <a:gd name="T88" fmla="*/ 139 w 184"/>
                <a:gd name="T89" fmla="*/ 8 h 220"/>
                <a:gd name="T90" fmla="*/ 139 w 184"/>
                <a:gd name="T91" fmla="*/ 4 h 220"/>
                <a:gd name="T92" fmla="*/ 143 w 184"/>
                <a:gd name="T93" fmla="*/ 0 h 220"/>
                <a:gd name="T94" fmla="*/ 147 w 184"/>
                <a:gd name="T95" fmla="*/ 0 h 220"/>
                <a:gd name="T96" fmla="*/ 152 w 184"/>
                <a:gd name="T97" fmla="*/ 0 h 220"/>
                <a:gd name="T98" fmla="*/ 160 w 184"/>
                <a:gd name="T99" fmla="*/ 4 h 220"/>
                <a:gd name="T100" fmla="*/ 168 w 184"/>
                <a:gd name="T101" fmla="*/ 4 h 220"/>
                <a:gd name="T102" fmla="*/ 176 w 184"/>
                <a:gd name="T103" fmla="*/ 12 h 220"/>
                <a:gd name="T104" fmla="*/ 180 w 184"/>
                <a:gd name="T105" fmla="*/ 16 h 220"/>
                <a:gd name="T106" fmla="*/ 184 w 184"/>
                <a:gd name="T107" fmla="*/ 20 h 220"/>
                <a:gd name="T108" fmla="*/ 184 w 184"/>
                <a:gd name="T109" fmla="*/ 20 h 220"/>
                <a:gd name="T110" fmla="*/ 180 w 184"/>
                <a:gd name="T111" fmla="*/ 32 h 220"/>
                <a:gd name="T112" fmla="*/ 180 w 184"/>
                <a:gd name="T113" fmla="*/ 40 h 220"/>
                <a:gd name="T114" fmla="*/ 172 w 184"/>
                <a:gd name="T115" fmla="*/ 53 h 220"/>
                <a:gd name="T116" fmla="*/ 168 w 184"/>
                <a:gd name="T117" fmla="*/ 65 h 220"/>
                <a:gd name="T118" fmla="*/ 168 w 184"/>
                <a:gd name="T119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4" h="220">
                  <a:moveTo>
                    <a:pt x="168" y="65"/>
                  </a:moveTo>
                  <a:lnTo>
                    <a:pt x="164" y="73"/>
                  </a:lnTo>
                  <a:lnTo>
                    <a:pt x="160" y="81"/>
                  </a:lnTo>
                  <a:lnTo>
                    <a:pt x="152" y="98"/>
                  </a:lnTo>
                  <a:lnTo>
                    <a:pt x="143" y="110"/>
                  </a:lnTo>
                  <a:lnTo>
                    <a:pt x="131" y="126"/>
                  </a:lnTo>
                  <a:lnTo>
                    <a:pt x="119" y="139"/>
                  </a:lnTo>
                  <a:lnTo>
                    <a:pt x="111" y="155"/>
                  </a:lnTo>
                  <a:lnTo>
                    <a:pt x="98" y="163"/>
                  </a:lnTo>
                  <a:lnTo>
                    <a:pt x="86" y="175"/>
                  </a:lnTo>
                  <a:lnTo>
                    <a:pt x="70" y="188"/>
                  </a:lnTo>
                  <a:lnTo>
                    <a:pt x="57" y="196"/>
                  </a:lnTo>
                  <a:lnTo>
                    <a:pt x="41" y="204"/>
                  </a:lnTo>
                  <a:lnTo>
                    <a:pt x="25" y="212"/>
                  </a:lnTo>
                  <a:lnTo>
                    <a:pt x="17" y="216"/>
                  </a:lnTo>
                  <a:lnTo>
                    <a:pt x="12" y="220"/>
                  </a:lnTo>
                  <a:lnTo>
                    <a:pt x="8" y="220"/>
                  </a:lnTo>
                  <a:lnTo>
                    <a:pt x="4" y="220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2" y="204"/>
                  </a:lnTo>
                  <a:lnTo>
                    <a:pt x="17" y="200"/>
                  </a:lnTo>
                  <a:lnTo>
                    <a:pt x="25" y="196"/>
                  </a:lnTo>
                  <a:lnTo>
                    <a:pt x="29" y="188"/>
                  </a:lnTo>
                  <a:lnTo>
                    <a:pt x="45" y="175"/>
                  </a:lnTo>
                  <a:lnTo>
                    <a:pt x="62" y="159"/>
                  </a:lnTo>
                  <a:lnTo>
                    <a:pt x="78" y="147"/>
                  </a:lnTo>
                  <a:lnTo>
                    <a:pt x="94" y="126"/>
                  </a:lnTo>
                  <a:lnTo>
                    <a:pt x="102" y="110"/>
                  </a:lnTo>
                  <a:lnTo>
                    <a:pt x="115" y="94"/>
                  </a:lnTo>
                  <a:lnTo>
                    <a:pt x="123" y="81"/>
                  </a:lnTo>
                  <a:lnTo>
                    <a:pt x="131" y="69"/>
                  </a:lnTo>
                  <a:lnTo>
                    <a:pt x="135" y="57"/>
                  </a:lnTo>
                  <a:lnTo>
                    <a:pt x="139" y="45"/>
                  </a:lnTo>
                  <a:lnTo>
                    <a:pt x="139" y="36"/>
                  </a:lnTo>
                  <a:lnTo>
                    <a:pt x="143" y="32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2" y="0"/>
                  </a:lnTo>
                  <a:lnTo>
                    <a:pt x="160" y="4"/>
                  </a:lnTo>
                  <a:lnTo>
                    <a:pt x="168" y="4"/>
                  </a:lnTo>
                  <a:lnTo>
                    <a:pt x="176" y="12"/>
                  </a:lnTo>
                  <a:lnTo>
                    <a:pt x="180" y="16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80" y="32"/>
                  </a:lnTo>
                  <a:lnTo>
                    <a:pt x="180" y="40"/>
                  </a:lnTo>
                  <a:lnTo>
                    <a:pt x="172" y="53"/>
                  </a:lnTo>
                  <a:lnTo>
                    <a:pt x="168" y="65"/>
                  </a:lnTo>
                  <a:lnTo>
                    <a:pt x="168" y="6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11" name="Freeform 203">
              <a:extLst>
                <a:ext uri="{FF2B5EF4-FFF2-40B4-BE49-F238E27FC236}">
                  <a16:creationId xmlns:a16="http://schemas.microsoft.com/office/drawing/2014/main" id="{534D4A2A-E27B-4F01-BD63-09AB4A6C9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433" y="3516036"/>
              <a:ext cx="1250817" cy="891672"/>
            </a:xfrm>
            <a:custGeom>
              <a:avLst/>
              <a:gdLst>
                <a:gd name="T0" fmla="*/ 139 w 204"/>
                <a:gd name="T1" fmla="*/ 103 h 143"/>
                <a:gd name="T2" fmla="*/ 110 w 204"/>
                <a:gd name="T3" fmla="*/ 115 h 143"/>
                <a:gd name="T4" fmla="*/ 77 w 204"/>
                <a:gd name="T5" fmla="*/ 131 h 143"/>
                <a:gd name="T6" fmla="*/ 49 w 204"/>
                <a:gd name="T7" fmla="*/ 139 h 143"/>
                <a:gd name="T8" fmla="*/ 20 w 204"/>
                <a:gd name="T9" fmla="*/ 143 h 143"/>
                <a:gd name="T10" fmla="*/ 4 w 204"/>
                <a:gd name="T11" fmla="*/ 143 h 143"/>
                <a:gd name="T12" fmla="*/ 4 w 204"/>
                <a:gd name="T13" fmla="*/ 135 h 143"/>
                <a:gd name="T14" fmla="*/ 12 w 204"/>
                <a:gd name="T15" fmla="*/ 131 h 143"/>
                <a:gd name="T16" fmla="*/ 36 w 204"/>
                <a:gd name="T17" fmla="*/ 123 h 143"/>
                <a:gd name="T18" fmla="*/ 65 w 204"/>
                <a:gd name="T19" fmla="*/ 111 h 143"/>
                <a:gd name="T20" fmla="*/ 94 w 204"/>
                <a:gd name="T21" fmla="*/ 98 h 143"/>
                <a:gd name="T22" fmla="*/ 122 w 204"/>
                <a:gd name="T23" fmla="*/ 78 h 143"/>
                <a:gd name="T24" fmla="*/ 139 w 204"/>
                <a:gd name="T25" fmla="*/ 53 h 143"/>
                <a:gd name="T26" fmla="*/ 151 w 204"/>
                <a:gd name="T27" fmla="*/ 41 h 143"/>
                <a:gd name="T28" fmla="*/ 155 w 204"/>
                <a:gd name="T29" fmla="*/ 33 h 143"/>
                <a:gd name="T30" fmla="*/ 151 w 204"/>
                <a:gd name="T31" fmla="*/ 29 h 143"/>
                <a:gd name="T32" fmla="*/ 143 w 204"/>
                <a:gd name="T33" fmla="*/ 29 h 143"/>
                <a:gd name="T34" fmla="*/ 130 w 204"/>
                <a:gd name="T35" fmla="*/ 33 h 143"/>
                <a:gd name="T36" fmla="*/ 118 w 204"/>
                <a:gd name="T37" fmla="*/ 33 h 143"/>
                <a:gd name="T38" fmla="*/ 102 w 204"/>
                <a:gd name="T39" fmla="*/ 37 h 143"/>
                <a:gd name="T40" fmla="*/ 81 w 204"/>
                <a:gd name="T41" fmla="*/ 37 h 143"/>
                <a:gd name="T42" fmla="*/ 57 w 204"/>
                <a:gd name="T43" fmla="*/ 37 h 143"/>
                <a:gd name="T44" fmla="*/ 85 w 204"/>
                <a:gd name="T45" fmla="*/ 17 h 143"/>
                <a:gd name="T46" fmla="*/ 126 w 204"/>
                <a:gd name="T47" fmla="*/ 8 h 143"/>
                <a:gd name="T48" fmla="*/ 143 w 204"/>
                <a:gd name="T49" fmla="*/ 4 h 143"/>
                <a:gd name="T50" fmla="*/ 159 w 204"/>
                <a:gd name="T51" fmla="*/ 0 h 143"/>
                <a:gd name="T52" fmla="*/ 167 w 204"/>
                <a:gd name="T53" fmla="*/ 0 h 143"/>
                <a:gd name="T54" fmla="*/ 179 w 204"/>
                <a:gd name="T55" fmla="*/ 8 h 143"/>
                <a:gd name="T56" fmla="*/ 196 w 204"/>
                <a:gd name="T57" fmla="*/ 17 h 143"/>
                <a:gd name="T58" fmla="*/ 204 w 204"/>
                <a:gd name="T59" fmla="*/ 29 h 143"/>
                <a:gd name="T60" fmla="*/ 200 w 204"/>
                <a:gd name="T61" fmla="*/ 41 h 143"/>
                <a:gd name="T62" fmla="*/ 196 w 204"/>
                <a:gd name="T63" fmla="*/ 45 h 143"/>
                <a:gd name="T64" fmla="*/ 184 w 204"/>
                <a:gd name="T65" fmla="*/ 49 h 143"/>
                <a:gd name="T66" fmla="*/ 175 w 204"/>
                <a:gd name="T67" fmla="*/ 58 h 143"/>
                <a:gd name="T68" fmla="*/ 167 w 204"/>
                <a:gd name="T69" fmla="*/ 74 h 143"/>
                <a:gd name="T70" fmla="*/ 147 w 204"/>
                <a:gd name="T71" fmla="*/ 9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4" h="143">
                  <a:moveTo>
                    <a:pt x="147" y="94"/>
                  </a:moveTo>
                  <a:lnTo>
                    <a:pt x="139" y="103"/>
                  </a:lnTo>
                  <a:lnTo>
                    <a:pt x="126" y="111"/>
                  </a:lnTo>
                  <a:lnTo>
                    <a:pt x="110" y="115"/>
                  </a:lnTo>
                  <a:lnTo>
                    <a:pt x="94" y="123"/>
                  </a:lnTo>
                  <a:lnTo>
                    <a:pt x="77" y="131"/>
                  </a:lnTo>
                  <a:lnTo>
                    <a:pt x="61" y="135"/>
                  </a:lnTo>
                  <a:lnTo>
                    <a:pt x="49" y="139"/>
                  </a:lnTo>
                  <a:lnTo>
                    <a:pt x="32" y="143"/>
                  </a:lnTo>
                  <a:lnTo>
                    <a:pt x="20" y="143"/>
                  </a:lnTo>
                  <a:lnTo>
                    <a:pt x="12" y="143"/>
                  </a:lnTo>
                  <a:lnTo>
                    <a:pt x="4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1"/>
                  </a:lnTo>
                  <a:lnTo>
                    <a:pt x="24" y="127"/>
                  </a:lnTo>
                  <a:lnTo>
                    <a:pt x="36" y="123"/>
                  </a:lnTo>
                  <a:lnTo>
                    <a:pt x="49" y="119"/>
                  </a:lnTo>
                  <a:lnTo>
                    <a:pt x="65" y="111"/>
                  </a:lnTo>
                  <a:lnTo>
                    <a:pt x="81" y="107"/>
                  </a:lnTo>
                  <a:lnTo>
                    <a:pt x="94" y="98"/>
                  </a:lnTo>
                  <a:lnTo>
                    <a:pt x="110" y="86"/>
                  </a:lnTo>
                  <a:lnTo>
                    <a:pt x="122" y="78"/>
                  </a:lnTo>
                  <a:lnTo>
                    <a:pt x="130" y="66"/>
                  </a:lnTo>
                  <a:lnTo>
                    <a:pt x="139" y="53"/>
                  </a:lnTo>
                  <a:lnTo>
                    <a:pt x="147" y="45"/>
                  </a:lnTo>
                  <a:lnTo>
                    <a:pt x="151" y="41"/>
                  </a:lnTo>
                  <a:lnTo>
                    <a:pt x="155" y="37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1" y="29"/>
                  </a:lnTo>
                  <a:lnTo>
                    <a:pt x="151" y="29"/>
                  </a:lnTo>
                  <a:lnTo>
                    <a:pt x="143" y="29"/>
                  </a:lnTo>
                  <a:lnTo>
                    <a:pt x="139" y="33"/>
                  </a:lnTo>
                  <a:lnTo>
                    <a:pt x="130" y="33"/>
                  </a:lnTo>
                  <a:lnTo>
                    <a:pt x="122" y="33"/>
                  </a:lnTo>
                  <a:lnTo>
                    <a:pt x="118" y="33"/>
                  </a:lnTo>
                  <a:lnTo>
                    <a:pt x="110" y="37"/>
                  </a:lnTo>
                  <a:lnTo>
                    <a:pt x="102" y="37"/>
                  </a:lnTo>
                  <a:lnTo>
                    <a:pt x="94" y="37"/>
                  </a:lnTo>
                  <a:lnTo>
                    <a:pt x="81" y="37"/>
                  </a:lnTo>
                  <a:lnTo>
                    <a:pt x="69" y="37"/>
                  </a:lnTo>
                  <a:lnTo>
                    <a:pt x="57" y="37"/>
                  </a:lnTo>
                  <a:lnTo>
                    <a:pt x="57" y="17"/>
                  </a:lnTo>
                  <a:lnTo>
                    <a:pt x="85" y="17"/>
                  </a:lnTo>
                  <a:lnTo>
                    <a:pt x="114" y="13"/>
                  </a:lnTo>
                  <a:lnTo>
                    <a:pt x="126" y="8"/>
                  </a:lnTo>
                  <a:lnTo>
                    <a:pt x="134" y="8"/>
                  </a:lnTo>
                  <a:lnTo>
                    <a:pt x="143" y="4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75" y="4"/>
                  </a:lnTo>
                  <a:lnTo>
                    <a:pt x="179" y="8"/>
                  </a:lnTo>
                  <a:lnTo>
                    <a:pt x="188" y="13"/>
                  </a:lnTo>
                  <a:lnTo>
                    <a:pt x="196" y="17"/>
                  </a:lnTo>
                  <a:lnTo>
                    <a:pt x="200" y="25"/>
                  </a:lnTo>
                  <a:lnTo>
                    <a:pt x="204" y="29"/>
                  </a:lnTo>
                  <a:lnTo>
                    <a:pt x="204" y="33"/>
                  </a:lnTo>
                  <a:lnTo>
                    <a:pt x="200" y="41"/>
                  </a:lnTo>
                  <a:lnTo>
                    <a:pt x="200" y="41"/>
                  </a:lnTo>
                  <a:lnTo>
                    <a:pt x="196" y="45"/>
                  </a:lnTo>
                  <a:lnTo>
                    <a:pt x="188" y="45"/>
                  </a:lnTo>
                  <a:lnTo>
                    <a:pt x="184" y="49"/>
                  </a:lnTo>
                  <a:lnTo>
                    <a:pt x="179" y="53"/>
                  </a:lnTo>
                  <a:lnTo>
                    <a:pt x="175" y="58"/>
                  </a:lnTo>
                  <a:lnTo>
                    <a:pt x="171" y="66"/>
                  </a:lnTo>
                  <a:lnTo>
                    <a:pt x="167" y="74"/>
                  </a:lnTo>
                  <a:lnTo>
                    <a:pt x="159" y="82"/>
                  </a:lnTo>
                  <a:lnTo>
                    <a:pt x="147" y="94"/>
                  </a:lnTo>
                  <a:lnTo>
                    <a:pt x="147" y="9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12" name="Freeform 204">
              <a:extLst>
                <a:ext uri="{FF2B5EF4-FFF2-40B4-BE49-F238E27FC236}">
                  <a16:creationId xmlns:a16="http://schemas.microsoft.com/office/drawing/2014/main" id="{C709DBAC-DBEB-4582-8B9E-1F8B5F60A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691" y="3746750"/>
              <a:ext cx="1680019" cy="866730"/>
            </a:xfrm>
            <a:custGeom>
              <a:avLst/>
              <a:gdLst>
                <a:gd name="T0" fmla="*/ 221 w 274"/>
                <a:gd name="T1" fmla="*/ 135 h 139"/>
                <a:gd name="T2" fmla="*/ 205 w 274"/>
                <a:gd name="T3" fmla="*/ 139 h 139"/>
                <a:gd name="T4" fmla="*/ 189 w 274"/>
                <a:gd name="T5" fmla="*/ 139 h 139"/>
                <a:gd name="T6" fmla="*/ 176 w 274"/>
                <a:gd name="T7" fmla="*/ 135 h 139"/>
                <a:gd name="T8" fmla="*/ 172 w 274"/>
                <a:gd name="T9" fmla="*/ 135 h 139"/>
                <a:gd name="T10" fmla="*/ 164 w 274"/>
                <a:gd name="T11" fmla="*/ 131 h 139"/>
                <a:gd name="T12" fmla="*/ 164 w 274"/>
                <a:gd name="T13" fmla="*/ 127 h 139"/>
                <a:gd name="T14" fmla="*/ 160 w 274"/>
                <a:gd name="T15" fmla="*/ 123 h 139"/>
                <a:gd name="T16" fmla="*/ 152 w 274"/>
                <a:gd name="T17" fmla="*/ 119 h 139"/>
                <a:gd name="T18" fmla="*/ 148 w 274"/>
                <a:gd name="T19" fmla="*/ 115 h 139"/>
                <a:gd name="T20" fmla="*/ 139 w 274"/>
                <a:gd name="T21" fmla="*/ 106 h 139"/>
                <a:gd name="T22" fmla="*/ 131 w 274"/>
                <a:gd name="T23" fmla="*/ 98 h 139"/>
                <a:gd name="T24" fmla="*/ 119 w 274"/>
                <a:gd name="T25" fmla="*/ 90 h 139"/>
                <a:gd name="T26" fmla="*/ 107 w 274"/>
                <a:gd name="T27" fmla="*/ 82 h 139"/>
                <a:gd name="T28" fmla="*/ 82 w 274"/>
                <a:gd name="T29" fmla="*/ 61 h 139"/>
                <a:gd name="T30" fmla="*/ 58 w 274"/>
                <a:gd name="T31" fmla="*/ 45 h 139"/>
                <a:gd name="T32" fmla="*/ 0 w 274"/>
                <a:gd name="T33" fmla="*/ 12 h 139"/>
                <a:gd name="T34" fmla="*/ 9 w 274"/>
                <a:gd name="T35" fmla="*/ 8 h 139"/>
                <a:gd name="T36" fmla="*/ 13 w 274"/>
                <a:gd name="T37" fmla="*/ 4 h 139"/>
                <a:gd name="T38" fmla="*/ 13 w 274"/>
                <a:gd name="T39" fmla="*/ 0 h 139"/>
                <a:gd name="T40" fmla="*/ 17 w 274"/>
                <a:gd name="T41" fmla="*/ 0 h 139"/>
                <a:gd name="T42" fmla="*/ 25 w 274"/>
                <a:gd name="T43" fmla="*/ 0 h 139"/>
                <a:gd name="T44" fmla="*/ 33 w 274"/>
                <a:gd name="T45" fmla="*/ 4 h 139"/>
                <a:gd name="T46" fmla="*/ 37 w 274"/>
                <a:gd name="T47" fmla="*/ 8 h 139"/>
                <a:gd name="T48" fmla="*/ 45 w 274"/>
                <a:gd name="T49" fmla="*/ 12 h 139"/>
                <a:gd name="T50" fmla="*/ 54 w 274"/>
                <a:gd name="T51" fmla="*/ 16 h 139"/>
                <a:gd name="T52" fmla="*/ 66 w 274"/>
                <a:gd name="T53" fmla="*/ 25 h 139"/>
                <a:gd name="T54" fmla="*/ 94 w 274"/>
                <a:gd name="T55" fmla="*/ 41 h 139"/>
                <a:gd name="T56" fmla="*/ 119 w 274"/>
                <a:gd name="T57" fmla="*/ 53 h 139"/>
                <a:gd name="T58" fmla="*/ 135 w 274"/>
                <a:gd name="T59" fmla="*/ 61 h 139"/>
                <a:gd name="T60" fmla="*/ 148 w 274"/>
                <a:gd name="T61" fmla="*/ 70 h 139"/>
                <a:gd name="T62" fmla="*/ 176 w 274"/>
                <a:gd name="T63" fmla="*/ 82 h 139"/>
                <a:gd name="T64" fmla="*/ 205 w 274"/>
                <a:gd name="T65" fmla="*/ 94 h 139"/>
                <a:gd name="T66" fmla="*/ 221 w 274"/>
                <a:gd name="T67" fmla="*/ 98 h 139"/>
                <a:gd name="T68" fmla="*/ 238 w 274"/>
                <a:gd name="T69" fmla="*/ 102 h 139"/>
                <a:gd name="T70" fmla="*/ 246 w 274"/>
                <a:gd name="T71" fmla="*/ 106 h 139"/>
                <a:gd name="T72" fmla="*/ 254 w 274"/>
                <a:gd name="T73" fmla="*/ 106 h 139"/>
                <a:gd name="T74" fmla="*/ 262 w 274"/>
                <a:gd name="T75" fmla="*/ 106 h 139"/>
                <a:gd name="T76" fmla="*/ 266 w 274"/>
                <a:gd name="T77" fmla="*/ 111 h 139"/>
                <a:gd name="T78" fmla="*/ 270 w 274"/>
                <a:gd name="T79" fmla="*/ 111 h 139"/>
                <a:gd name="T80" fmla="*/ 274 w 274"/>
                <a:gd name="T81" fmla="*/ 115 h 139"/>
                <a:gd name="T82" fmla="*/ 274 w 274"/>
                <a:gd name="T83" fmla="*/ 115 h 139"/>
                <a:gd name="T84" fmla="*/ 274 w 274"/>
                <a:gd name="T85" fmla="*/ 119 h 139"/>
                <a:gd name="T86" fmla="*/ 274 w 274"/>
                <a:gd name="T87" fmla="*/ 119 h 139"/>
                <a:gd name="T88" fmla="*/ 270 w 274"/>
                <a:gd name="T89" fmla="*/ 123 h 139"/>
                <a:gd name="T90" fmla="*/ 266 w 274"/>
                <a:gd name="T91" fmla="*/ 127 h 139"/>
                <a:gd name="T92" fmla="*/ 258 w 274"/>
                <a:gd name="T93" fmla="*/ 127 h 139"/>
                <a:gd name="T94" fmla="*/ 238 w 274"/>
                <a:gd name="T95" fmla="*/ 131 h 139"/>
                <a:gd name="T96" fmla="*/ 221 w 274"/>
                <a:gd name="T97" fmla="*/ 135 h 139"/>
                <a:gd name="T98" fmla="*/ 221 w 274"/>
                <a:gd name="T99" fmla="*/ 1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4" h="139">
                  <a:moveTo>
                    <a:pt x="221" y="135"/>
                  </a:moveTo>
                  <a:lnTo>
                    <a:pt x="205" y="139"/>
                  </a:lnTo>
                  <a:lnTo>
                    <a:pt x="189" y="139"/>
                  </a:lnTo>
                  <a:lnTo>
                    <a:pt x="176" y="135"/>
                  </a:lnTo>
                  <a:lnTo>
                    <a:pt x="172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3"/>
                  </a:lnTo>
                  <a:lnTo>
                    <a:pt x="152" y="119"/>
                  </a:lnTo>
                  <a:lnTo>
                    <a:pt x="148" y="115"/>
                  </a:lnTo>
                  <a:lnTo>
                    <a:pt x="139" y="106"/>
                  </a:lnTo>
                  <a:lnTo>
                    <a:pt x="131" y="98"/>
                  </a:lnTo>
                  <a:lnTo>
                    <a:pt x="119" y="90"/>
                  </a:lnTo>
                  <a:lnTo>
                    <a:pt x="107" y="82"/>
                  </a:lnTo>
                  <a:lnTo>
                    <a:pt x="82" y="61"/>
                  </a:lnTo>
                  <a:lnTo>
                    <a:pt x="58" y="45"/>
                  </a:lnTo>
                  <a:lnTo>
                    <a:pt x="0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5" y="12"/>
                  </a:lnTo>
                  <a:lnTo>
                    <a:pt x="54" y="16"/>
                  </a:lnTo>
                  <a:lnTo>
                    <a:pt x="66" y="25"/>
                  </a:lnTo>
                  <a:lnTo>
                    <a:pt x="94" y="41"/>
                  </a:lnTo>
                  <a:lnTo>
                    <a:pt x="119" y="53"/>
                  </a:lnTo>
                  <a:lnTo>
                    <a:pt x="135" y="61"/>
                  </a:lnTo>
                  <a:lnTo>
                    <a:pt x="148" y="70"/>
                  </a:lnTo>
                  <a:lnTo>
                    <a:pt x="176" y="82"/>
                  </a:lnTo>
                  <a:lnTo>
                    <a:pt x="205" y="94"/>
                  </a:lnTo>
                  <a:lnTo>
                    <a:pt x="221" y="98"/>
                  </a:lnTo>
                  <a:lnTo>
                    <a:pt x="238" y="102"/>
                  </a:lnTo>
                  <a:lnTo>
                    <a:pt x="246" y="106"/>
                  </a:lnTo>
                  <a:lnTo>
                    <a:pt x="254" y="106"/>
                  </a:lnTo>
                  <a:lnTo>
                    <a:pt x="262" y="106"/>
                  </a:lnTo>
                  <a:lnTo>
                    <a:pt x="266" y="111"/>
                  </a:lnTo>
                  <a:lnTo>
                    <a:pt x="270" y="111"/>
                  </a:lnTo>
                  <a:lnTo>
                    <a:pt x="274" y="115"/>
                  </a:lnTo>
                  <a:lnTo>
                    <a:pt x="274" y="115"/>
                  </a:lnTo>
                  <a:lnTo>
                    <a:pt x="274" y="119"/>
                  </a:lnTo>
                  <a:lnTo>
                    <a:pt x="274" y="119"/>
                  </a:lnTo>
                  <a:lnTo>
                    <a:pt x="270" y="123"/>
                  </a:lnTo>
                  <a:lnTo>
                    <a:pt x="266" y="127"/>
                  </a:lnTo>
                  <a:lnTo>
                    <a:pt x="258" y="127"/>
                  </a:lnTo>
                  <a:lnTo>
                    <a:pt x="238" y="131"/>
                  </a:lnTo>
                  <a:lnTo>
                    <a:pt x="221" y="135"/>
                  </a:lnTo>
                  <a:lnTo>
                    <a:pt x="221" y="13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D35B7EBA-9B15-4EA8-A388-BDCF7DC5F1DA}"/>
              </a:ext>
            </a:extLst>
          </p:cNvPr>
          <p:cNvGrpSpPr/>
          <p:nvPr/>
        </p:nvGrpSpPr>
        <p:grpSpPr>
          <a:xfrm>
            <a:off x="6652070" y="2418602"/>
            <a:ext cx="2532293" cy="2194878"/>
            <a:chOff x="5864898" y="2293888"/>
            <a:chExt cx="2532293" cy="2194878"/>
          </a:xfrm>
        </p:grpSpPr>
        <p:sp>
          <p:nvSpPr>
            <p:cNvPr id="13" name="Freeform 205">
              <a:extLst>
                <a:ext uri="{FF2B5EF4-FFF2-40B4-BE49-F238E27FC236}">
                  <a16:creationId xmlns:a16="http://schemas.microsoft.com/office/drawing/2014/main" id="{8F1C5C76-C58E-4A59-88C5-B465B1283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625" y="2293888"/>
              <a:ext cx="674460" cy="1864402"/>
            </a:xfrm>
            <a:custGeom>
              <a:avLst/>
              <a:gdLst>
                <a:gd name="T0" fmla="*/ 37 w 110"/>
                <a:gd name="T1" fmla="*/ 241 h 299"/>
                <a:gd name="T2" fmla="*/ 20 w 110"/>
                <a:gd name="T3" fmla="*/ 221 h 299"/>
                <a:gd name="T4" fmla="*/ 8 w 110"/>
                <a:gd name="T5" fmla="*/ 209 h 299"/>
                <a:gd name="T6" fmla="*/ 0 w 110"/>
                <a:gd name="T7" fmla="*/ 200 h 299"/>
                <a:gd name="T8" fmla="*/ 0 w 110"/>
                <a:gd name="T9" fmla="*/ 192 h 299"/>
                <a:gd name="T10" fmla="*/ 0 w 110"/>
                <a:gd name="T11" fmla="*/ 184 h 299"/>
                <a:gd name="T12" fmla="*/ 0 w 110"/>
                <a:gd name="T13" fmla="*/ 164 h 299"/>
                <a:gd name="T14" fmla="*/ 4 w 110"/>
                <a:gd name="T15" fmla="*/ 135 h 299"/>
                <a:gd name="T16" fmla="*/ 8 w 110"/>
                <a:gd name="T17" fmla="*/ 102 h 299"/>
                <a:gd name="T18" fmla="*/ 12 w 110"/>
                <a:gd name="T19" fmla="*/ 74 h 299"/>
                <a:gd name="T20" fmla="*/ 16 w 110"/>
                <a:gd name="T21" fmla="*/ 53 h 299"/>
                <a:gd name="T22" fmla="*/ 20 w 110"/>
                <a:gd name="T23" fmla="*/ 41 h 299"/>
                <a:gd name="T24" fmla="*/ 20 w 110"/>
                <a:gd name="T25" fmla="*/ 33 h 299"/>
                <a:gd name="T26" fmla="*/ 12 w 110"/>
                <a:gd name="T27" fmla="*/ 16 h 299"/>
                <a:gd name="T28" fmla="*/ 8 w 110"/>
                <a:gd name="T29" fmla="*/ 12 h 299"/>
                <a:gd name="T30" fmla="*/ 12 w 110"/>
                <a:gd name="T31" fmla="*/ 4 h 299"/>
                <a:gd name="T32" fmla="*/ 16 w 110"/>
                <a:gd name="T33" fmla="*/ 0 h 299"/>
                <a:gd name="T34" fmla="*/ 24 w 110"/>
                <a:gd name="T35" fmla="*/ 0 h 299"/>
                <a:gd name="T36" fmla="*/ 49 w 110"/>
                <a:gd name="T37" fmla="*/ 12 h 299"/>
                <a:gd name="T38" fmla="*/ 57 w 110"/>
                <a:gd name="T39" fmla="*/ 20 h 299"/>
                <a:gd name="T40" fmla="*/ 61 w 110"/>
                <a:gd name="T41" fmla="*/ 29 h 299"/>
                <a:gd name="T42" fmla="*/ 53 w 110"/>
                <a:gd name="T43" fmla="*/ 53 h 299"/>
                <a:gd name="T44" fmla="*/ 53 w 110"/>
                <a:gd name="T45" fmla="*/ 61 h 299"/>
                <a:gd name="T46" fmla="*/ 49 w 110"/>
                <a:gd name="T47" fmla="*/ 78 h 299"/>
                <a:gd name="T48" fmla="*/ 45 w 110"/>
                <a:gd name="T49" fmla="*/ 98 h 299"/>
                <a:gd name="T50" fmla="*/ 37 w 110"/>
                <a:gd name="T51" fmla="*/ 127 h 299"/>
                <a:gd name="T52" fmla="*/ 33 w 110"/>
                <a:gd name="T53" fmla="*/ 151 h 299"/>
                <a:gd name="T54" fmla="*/ 29 w 110"/>
                <a:gd name="T55" fmla="*/ 172 h 299"/>
                <a:gd name="T56" fmla="*/ 24 w 110"/>
                <a:gd name="T57" fmla="*/ 184 h 299"/>
                <a:gd name="T58" fmla="*/ 24 w 110"/>
                <a:gd name="T59" fmla="*/ 188 h 299"/>
                <a:gd name="T60" fmla="*/ 29 w 110"/>
                <a:gd name="T61" fmla="*/ 192 h 299"/>
                <a:gd name="T62" fmla="*/ 33 w 110"/>
                <a:gd name="T63" fmla="*/ 200 h 299"/>
                <a:gd name="T64" fmla="*/ 49 w 110"/>
                <a:gd name="T65" fmla="*/ 213 h 299"/>
                <a:gd name="T66" fmla="*/ 73 w 110"/>
                <a:gd name="T67" fmla="*/ 233 h 299"/>
                <a:gd name="T68" fmla="*/ 98 w 110"/>
                <a:gd name="T69" fmla="*/ 258 h 299"/>
                <a:gd name="T70" fmla="*/ 106 w 110"/>
                <a:gd name="T71" fmla="*/ 274 h 299"/>
                <a:gd name="T72" fmla="*/ 106 w 110"/>
                <a:gd name="T73" fmla="*/ 290 h 299"/>
                <a:gd name="T74" fmla="*/ 102 w 110"/>
                <a:gd name="T75" fmla="*/ 299 h 299"/>
                <a:gd name="T76" fmla="*/ 98 w 110"/>
                <a:gd name="T77" fmla="*/ 299 h 299"/>
                <a:gd name="T78" fmla="*/ 86 w 110"/>
                <a:gd name="T79" fmla="*/ 290 h 299"/>
                <a:gd name="T80" fmla="*/ 69 w 110"/>
                <a:gd name="T81" fmla="*/ 274 h 299"/>
                <a:gd name="T82" fmla="*/ 49 w 110"/>
                <a:gd name="T83" fmla="*/ 25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299">
                  <a:moveTo>
                    <a:pt x="49" y="254"/>
                  </a:moveTo>
                  <a:lnTo>
                    <a:pt x="37" y="241"/>
                  </a:lnTo>
                  <a:lnTo>
                    <a:pt x="29" y="233"/>
                  </a:lnTo>
                  <a:lnTo>
                    <a:pt x="20" y="221"/>
                  </a:lnTo>
                  <a:lnTo>
                    <a:pt x="12" y="217"/>
                  </a:lnTo>
                  <a:lnTo>
                    <a:pt x="8" y="209"/>
                  </a:lnTo>
                  <a:lnTo>
                    <a:pt x="4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72"/>
                  </a:lnTo>
                  <a:lnTo>
                    <a:pt x="0" y="164"/>
                  </a:lnTo>
                  <a:lnTo>
                    <a:pt x="4" y="151"/>
                  </a:lnTo>
                  <a:lnTo>
                    <a:pt x="4" y="135"/>
                  </a:lnTo>
                  <a:lnTo>
                    <a:pt x="8" y="119"/>
                  </a:lnTo>
                  <a:lnTo>
                    <a:pt x="8" y="102"/>
                  </a:lnTo>
                  <a:lnTo>
                    <a:pt x="12" y="90"/>
                  </a:lnTo>
                  <a:lnTo>
                    <a:pt x="12" y="74"/>
                  </a:lnTo>
                  <a:lnTo>
                    <a:pt x="16" y="65"/>
                  </a:lnTo>
                  <a:lnTo>
                    <a:pt x="16" y="53"/>
                  </a:lnTo>
                  <a:lnTo>
                    <a:pt x="16" y="45"/>
                  </a:lnTo>
                  <a:lnTo>
                    <a:pt x="20" y="41"/>
                  </a:lnTo>
                  <a:lnTo>
                    <a:pt x="20" y="37"/>
                  </a:lnTo>
                  <a:lnTo>
                    <a:pt x="20" y="33"/>
                  </a:lnTo>
                  <a:lnTo>
                    <a:pt x="16" y="2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37" y="8"/>
                  </a:lnTo>
                  <a:lnTo>
                    <a:pt x="49" y="12"/>
                  </a:lnTo>
                  <a:lnTo>
                    <a:pt x="53" y="16"/>
                  </a:lnTo>
                  <a:lnTo>
                    <a:pt x="57" y="20"/>
                  </a:lnTo>
                  <a:lnTo>
                    <a:pt x="61" y="24"/>
                  </a:lnTo>
                  <a:lnTo>
                    <a:pt x="61" y="29"/>
                  </a:lnTo>
                  <a:lnTo>
                    <a:pt x="57" y="41"/>
                  </a:lnTo>
                  <a:lnTo>
                    <a:pt x="53" y="53"/>
                  </a:lnTo>
                  <a:lnTo>
                    <a:pt x="53" y="57"/>
                  </a:lnTo>
                  <a:lnTo>
                    <a:pt x="53" y="61"/>
                  </a:lnTo>
                  <a:lnTo>
                    <a:pt x="49" y="69"/>
                  </a:lnTo>
                  <a:lnTo>
                    <a:pt x="49" y="78"/>
                  </a:lnTo>
                  <a:lnTo>
                    <a:pt x="45" y="90"/>
                  </a:lnTo>
                  <a:lnTo>
                    <a:pt x="45" y="98"/>
                  </a:lnTo>
                  <a:lnTo>
                    <a:pt x="41" y="110"/>
                  </a:lnTo>
                  <a:lnTo>
                    <a:pt x="37" y="127"/>
                  </a:lnTo>
                  <a:lnTo>
                    <a:pt x="37" y="139"/>
                  </a:lnTo>
                  <a:lnTo>
                    <a:pt x="33" y="151"/>
                  </a:lnTo>
                  <a:lnTo>
                    <a:pt x="29" y="164"/>
                  </a:lnTo>
                  <a:lnTo>
                    <a:pt x="29" y="172"/>
                  </a:lnTo>
                  <a:lnTo>
                    <a:pt x="24" y="176"/>
                  </a:lnTo>
                  <a:lnTo>
                    <a:pt x="24" y="18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9" y="192"/>
                  </a:lnTo>
                  <a:lnTo>
                    <a:pt x="29" y="196"/>
                  </a:lnTo>
                  <a:lnTo>
                    <a:pt x="33" y="200"/>
                  </a:lnTo>
                  <a:lnTo>
                    <a:pt x="41" y="204"/>
                  </a:lnTo>
                  <a:lnTo>
                    <a:pt x="49" y="213"/>
                  </a:lnTo>
                  <a:lnTo>
                    <a:pt x="61" y="221"/>
                  </a:lnTo>
                  <a:lnTo>
                    <a:pt x="73" y="233"/>
                  </a:lnTo>
                  <a:lnTo>
                    <a:pt x="90" y="245"/>
                  </a:lnTo>
                  <a:lnTo>
                    <a:pt x="98" y="258"/>
                  </a:lnTo>
                  <a:lnTo>
                    <a:pt x="106" y="266"/>
                  </a:lnTo>
                  <a:lnTo>
                    <a:pt x="106" y="274"/>
                  </a:lnTo>
                  <a:lnTo>
                    <a:pt x="110" y="282"/>
                  </a:lnTo>
                  <a:lnTo>
                    <a:pt x="106" y="290"/>
                  </a:lnTo>
                  <a:lnTo>
                    <a:pt x="106" y="294"/>
                  </a:lnTo>
                  <a:lnTo>
                    <a:pt x="102" y="299"/>
                  </a:lnTo>
                  <a:lnTo>
                    <a:pt x="102" y="299"/>
                  </a:lnTo>
                  <a:lnTo>
                    <a:pt x="98" y="299"/>
                  </a:lnTo>
                  <a:lnTo>
                    <a:pt x="90" y="294"/>
                  </a:lnTo>
                  <a:lnTo>
                    <a:pt x="86" y="290"/>
                  </a:lnTo>
                  <a:lnTo>
                    <a:pt x="78" y="282"/>
                  </a:lnTo>
                  <a:lnTo>
                    <a:pt x="69" y="274"/>
                  </a:lnTo>
                  <a:lnTo>
                    <a:pt x="61" y="266"/>
                  </a:lnTo>
                  <a:lnTo>
                    <a:pt x="49" y="254"/>
                  </a:lnTo>
                  <a:lnTo>
                    <a:pt x="49" y="2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14" name="Freeform 206">
              <a:extLst>
                <a:ext uri="{FF2B5EF4-FFF2-40B4-BE49-F238E27FC236}">
                  <a16:creationId xmlns:a16="http://schemas.microsoft.com/office/drawing/2014/main" id="{F4FE2AC4-14EC-4137-B3C8-AFD8EA64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898" y="3110734"/>
              <a:ext cx="981033" cy="255655"/>
            </a:xfrm>
            <a:custGeom>
              <a:avLst/>
              <a:gdLst>
                <a:gd name="T0" fmla="*/ 103 w 160"/>
                <a:gd name="T1" fmla="*/ 20 h 41"/>
                <a:gd name="T2" fmla="*/ 82 w 160"/>
                <a:gd name="T3" fmla="*/ 24 h 41"/>
                <a:gd name="T4" fmla="*/ 74 w 160"/>
                <a:gd name="T5" fmla="*/ 28 h 41"/>
                <a:gd name="T6" fmla="*/ 66 w 160"/>
                <a:gd name="T7" fmla="*/ 28 h 41"/>
                <a:gd name="T8" fmla="*/ 58 w 160"/>
                <a:gd name="T9" fmla="*/ 33 h 41"/>
                <a:gd name="T10" fmla="*/ 53 w 160"/>
                <a:gd name="T11" fmla="*/ 33 h 41"/>
                <a:gd name="T12" fmla="*/ 49 w 160"/>
                <a:gd name="T13" fmla="*/ 33 h 41"/>
                <a:gd name="T14" fmla="*/ 45 w 160"/>
                <a:gd name="T15" fmla="*/ 37 h 41"/>
                <a:gd name="T16" fmla="*/ 37 w 160"/>
                <a:gd name="T17" fmla="*/ 37 h 41"/>
                <a:gd name="T18" fmla="*/ 33 w 160"/>
                <a:gd name="T19" fmla="*/ 41 h 41"/>
                <a:gd name="T20" fmla="*/ 29 w 160"/>
                <a:gd name="T21" fmla="*/ 41 h 41"/>
                <a:gd name="T22" fmla="*/ 25 w 160"/>
                <a:gd name="T23" fmla="*/ 41 h 41"/>
                <a:gd name="T24" fmla="*/ 21 w 160"/>
                <a:gd name="T25" fmla="*/ 41 h 41"/>
                <a:gd name="T26" fmla="*/ 17 w 160"/>
                <a:gd name="T27" fmla="*/ 37 h 41"/>
                <a:gd name="T28" fmla="*/ 13 w 160"/>
                <a:gd name="T29" fmla="*/ 33 h 41"/>
                <a:gd name="T30" fmla="*/ 8 w 160"/>
                <a:gd name="T31" fmla="*/ 28 h 41"/>
                <a:gd name="T32" fmla="*/ 4 w 160"/>
                <a:gd name="T33" fmla="*/ 24 h 41"/>
                <a:gd name="T34" fmla="*/ 0 w 160"/>
                <a:gd name="T35" fmla="*/ 24 h 41"/>
                <a:gd name="T36" fmla="*/ 0 w 160"/>
                <a:gd name="T37" fmla="*/ 24 h 41"/>
                <a:gd name="T38" fmla="*/ 0 w 160"/>
                <a:gd name="T39" fmla="*/ 24 h 41"/>
                <a:gd name="T40" fmla="*/ 4 w 160"/>
                <a:gd name="T41" fmla="*/ 24 h 41"/>
                <a:gd name="T42" fmla="*/ 8 w 160"/>
                <a:gd name="T43" fmla="*/ 24 h 41"/>
                <a:gd name="T44" fmla="*/ 17 w 160"/>
                <a:gd name="T45" fmla="*/ 24 h 41"/>
                <a:gd name="T46" fmla="*/ 21 w 160"/>
                <a:gd name="T47" fmla="*/ 24 h 41"/>
                <a:gd name="T48" fmla="*/ 29 w 160"/>
                <a:gd name="T49" fmla="*/ 24 h 41"/>
                <a:gd name="T50" fmla="*/ 41 w 160"/>
                <a:gd name="T51" fmla="*/ 24 h 41"/>
                <a:gd name="T52" fmla="*/ 58 w 160"/>
                <a:gd name="T53" fmla="*/ 20 h 41"/>
                <a:gd name="T54" fmla="*/ 74 w 160"/>
                <a:gd name="T55" fmla="*/ 16 h 41"/>
                <a:gd name="T56" fmla="*/ 98 w 160"/>
                <a:gd name="T57" fmla="*/ 12 h 41"/>
                <a:gd name="T58" fmla="*/ 127 w 160"/>
                <a:gd name="T59" fmla="*/ 8 h 41"/>
                <a:gd name="T60" fmla="*/ 156 w 160"/>
                <a:gd name="T61" fmla="*/ 0 h 41"/>
                <a:gd name="T62" fmla="*/ 160 w 160"/>
                <a:gd name="T63" fmla="*/ 4 h 41"/>
                <a:gd name="T64" fmla="*/ 152 w 160"/>
                <a:gd name="T65" fmla="*/ 8 h 41"/>
                <a:gd name="T66" fmla="*/ 139 w 160"/>
                <a:gd name="T67" fmla="*/ 8 h 41"/>
                <a:gd name="T68" fmla="*/ 123 w 160"/>
                <a:gd name="T69" fmla="*/ 12 h 41"/>
                <a:gd name="T70" fmla="*/ 103 w 160"/>
                <a:gd name="T71" fmla="*/ 20 h 41"/>
                <a:gd name="T72" fmla="*/ 103 w 160"/>
                <a:gd name="T7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0" h="41">
                  <a:moveTo>
                    <a:pt x="103" y="20"/>
                  </a:moveTo>
                  <a:lnTo>
                    <a:pt x="82" y="24"/>
                  </a:lnTo>
                  <a:lnTo>
                    <a:pt x="74" y="28"/>
                  </a:lnTo>
                  <a:lnTo>
                    <a:pt x="66" y="28"/>
                  </a:lnTo>
                  <a:lnTo>
                    <a:pt x="58" y="33"/>
                  </a:lnTo>
                  <a:lnTo>
                    <a:pt x="53" y="33"/>
                  </a:lnTo>
                  <a:lnTo>
                    <a:pt x="49" y="33"/>
                  </a:lnTo>
                  <a:lnTo>
                    <a:pt x="45" y="37"/>
                  </a:lnTo>
                  <a:lnTo>
                    <a:pt x="37" y="37"/>
                  </a:lnTo>
                  <a:lnTo>
                    <a:pt x="33" y="41"/>
                  </a:lnTo>
                  <a:lnTo>
                    <a:pt x="29" y="41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17" y="37"/>
                  </a:lnTo>
                  <a:lnTo>
                    <a:pt x="13" y="33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7" y="24"/>
                  </a:lnTo>
                  <a:lnTo>
                    <a:pt x="21" y="24"/>
                  </a:lnTo>
                  <a:lnTo>
                    <a:pt x="29" y="24"/>
                  </a:lnTo>
                  <a:lnTo>
                    <a:pt x="41" y="24"/>
                  </a:lnTo>
                  <a:lnTo>
                    <a:pt x="58" y="20"/>
                  </a:lnTo>
                  <a:lnTo>
                    <a:pt x="74" y="16"/>
                  </a:lnTo>
                  <a:lnTo>
                    <a:pt x="98" y="12"/>
                  </a:lnTo>
                  <a:lnTo>
                    <a:pt x="127" y="8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52" y="8"/>
                  </a:lnTo>
                  <a:lnTo>
                    <a:pt x="139" y="8"/>
                  </a:lnTo>
                  <a:lnTo>
                    <a:pt x="123" y="12"/>
                  </a:lnTo>
                  <a:lnTo>
                    <a:pt x="103" y="20"/>
                  </a:lnTo>
                  <a:lnTo>
                    <a:pt x="103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15" name="Freeform 207">
              <a:extLst>
                <a:ext uri="{FF2B5EF4-FFF2-40B4-BE49-F238E27FC236}">
                  <a16:creationId xmlns:a16="http://schemas.microsoft.com/office/drawing/2014/main" id="{57E15374-0B33-4C21-BCA8-EED7E445A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611" y="2393655"/>
              <a:ext cx="1079136" cy="667195"/>
            </a:xfrm>
            <a:custGeom>
              <a:avLst/>
              <a:gdLst>
                <a:gd name="T0" fmla="*/ 86 w 176"/>
                <a:gd name="T1" fmla="*/ 17 h 107"/>
                <a:gd name="T2" fmla="*/ 94 w 176"/>
                <a:gd name="T3" fmla="*/ 13 h 107"/>
                <a:gd name="T4" fmla="*/ 103 w 176"/>
                <a:gd name="T5" fmla="*/ 8 h 107"/>
                <a:gd name="T6" fmla="*/ 107 w 176"/>
                <a:gd name="T7" fmla="*/ 4 h 107"/>
                <a:gd name="T8" fmla="*/ 111 w 176"/>
                <a:gd name="T9" fmla="*/ 4 h 107"/>
                <a:gd name="T10" fmla="*/ 119 w 176"/>
                <a:gd name="T11" fmla="*/ 0 h 107"/>
                <a:gd name="T12" fmla="*/ 123 w 176"/>
                <a:gd name="T13" fmla="*/ 0 h 107"/>
                <a:gd name="T14" fmla="*/ 131 w 176"/>
                <a:gd name="T15" fmla="*/ 0 h 107"/>
                <a:gd name="T16" fmla="*/ 135 w 176"/>
                <a:gd name="T17" fmla="*/ 4 h 107"/>
                <a:gd name="T18" fmla="*/ 144 w 176"/>
                <a:gd name="T19" fmla="*/ 8 h 107"/>
                <a:gd name="T20" fmla="*/ 156 w 176"/>
                <a:gd name="T21" fmla="*/ 13 h 107"/>
                <a:gd name="T22" fmla="*/ 164 w 176"/>
                <a:gd name="T23" fmla="*/ 17 h 107"/>
                <a:gd name="T24" fmla="*/ 168 w 176"/>
                <a:gd name="T25" fmla="*/ 21 h 107"/>
                <a:gd name="T26" fmla="*/ 172 w 176"/>
                <a:gd name="T27" fmla="*/ 25 h 107"/>
                <a:gd name="T28" fmla="*/ 176 w 176"/>
                <a:gd name="T29" fmla="*/ 29 h 107"/>
                <a:gd name="T30" fmla="*/ 172 w 176"/>
                <a:gd name="T31" fmla="*/ 33 h 107"/>
                <a:gd name="T32" fmla="*/ 172 w 176"/>
                <a:gd name="T33" fmla="*/ 37 h 107"/>
                <a:gd name="T34" fmla="*/ 164 w 176"/>
                <a:gd name="T35" fmla="*/ 37 h 107"/>
                <a:gd name="T36" fmla="*/ 156 w 176"/>
                <a:gd name="T37" fmla="*/ 41 h 107"/>
                <a:gd name="T38" fmla="*/ 152 w 176"/>
                <a:gd name="T39" fmla="*/ 41 h 107"/>
                <a:gd name="T40" fmla="*/ 148 w 176"/>
                <a:gd name="T41" fmla="*/ 45 h 107"/>
                <a:gd name="T42" fmla="*/ 139 w 176"/>
                <a:gd name="T43" fmla="*/ 53 h 107"/>
                <a:gd name="T44" fmla="*/ 131 w 176"/>
                <a:gd name="T45" fmla="*/ 58 h 107"/>
                <a:gd name="T46" fmla="*/ 123 w 176"/>
                <a:gd name="T47" fmla="*/ 70 h 107"/>
                <a:gd name="T48" fmla="*/ 111 w 176"/>
                <a:gd name="T49" fmla="*/ 78 h 107"/>
                <a:gd name="T50" fmla="*/ 99 w 176"/>
                <a:gd name="T51" fmla="*/ 90 h 107"/>
                <a:gd name="T52" fmla="*/ 86 w 176"/>
                <a:gd name="T53" fmla="*/ 107 h 107"/>
                <a:gd name="T54" fmla="*/ 74 w 176"/>
                <a:gd name="T55" fmla="*/ 98 h 107"/>
                <a:gd name="T56" fmla="*/ 82 w 176"/>
                <a:gd name="T57" fmla="*/ 82 h 107"/>
                <a:gd name="T58" fmla="*/ 90 w 176"/>
                <a:gd name="T59" fmla="*/ 70 h 107"/>
                <a:gd name="T60" fmla="*/ 99 w 176"/>
                <a:gd name="T61" fmla="*/ 58 h 107"/>
                <a:gd name="T62" fmla="*/ 103 w 176"/>
                <a:gd name="T63" fmla="*/ 49 h 107"/>
                <a:gd name="T64" fmla="*/ 107 w 176"/>
                <a:gd name="T65" fmla="*/ 41 h 107"/>
                <a:gd name="T66" fmla="*/ 111 w 176"/>
                <a:gd name="T67" fmla="*/ 37 h 107"/>
                <a:gd name="T68" fmla="*/ 115 w 176"/>
                <a:gd name="T69" fmla="*/ 33 h 107"/>
                <a:gd name="T70" fmla="*/ 115 w 176"/>
                <a:gd name="T71" fmla="*/ 33 h 107"/>
                <a:gd name="T72" fmla="*/ 111 w 176"/>
                <a:gd name="T73" fmla="*/ 33 h 107"/>
                <a:gd name="T74" fmla="*/ 111 w 176"/>
                <a:gd name="T75" fmla="*/ 33 h 107"/>
                <a:gd name="T76" fmla="*/ 107 w 176"/>
                <a:gd name="T77" fmla="*/ 33 h 107"/>
                <a:gd name="T78" fmla="*/ 103 w 176"/>
                <a:gd name="T79" fmla="*/ 33 h 107"/>
                <a:gd name="T80" fmla="*/ 90 w 176"/>
                <a:gd name="T81" fmla="*/ 37 h 107"/>
                <a:gd name="T82" fmla="*/ 74 w 176"/>
                <a:gd name="T83" fmla="*/ 41 h 107"/>
                <a:gd name="T84" fmla="*/ 62 w 176"/>
                <a:gd name="T85" fmla="*/ 49 h 107"/>
                <a:gd name="T86" fmla="*/ 45 w 176"/>
                <a:gd name="T87" fmla="*/ 49 h 107"/>
                <a:gd name="T88" fmla="*/ 37 w 176"/>
                <a:gd name="T89" fmla="*/ 53 h 107"/>
                <a:gd name="T90" fmla="*/ 33 w 176"/>
                <a:gd name="T91" fmla="*/ 53 h 107"/>
                <a:gd name="T92" fmla="*/ 25 w 176"/>
                <a:gd name="T93" fmla="*/ 53 h 107"/>
                <a:gd name="T94" fmla="*/ 21 w 176"/>
                <a:gd name="T95" fmla="*/ 49 h 107"/>
                <a:gd name="T96" fmla="*/ 17 w 176"/>
                <a:gd name="T97" fmla="*/ 49 h 107"/>
                <a:gd name="T98" fmla="*/ 9 w 176"/>
                <a:gd name="T99" fmla="*/ 41 h 107"/>
                <a:gd name="T100" fmla="*/ 4 w 176"/>
                <a:gd name="T101" fmla="*/ 37 h 107"/>
                <a:gd name="T102" fmla="*/ 0 w 176"/>
                <a:gd name="T103" fmla="*/ 33 h 107"/>
                <a:gd name="T104" fmla="*/ 0 w 176"/>
                <a:gd name="T105" fmla="*/ 29 h 107"/>
                <a:gd name="T106" fmla="*/ 4 w 176"/>
                <a:gd name="T107" fmla="*/ 29 h 107"/>
                <a:gd name="T108" fmla="*/ 9 w 176"/>
                <a:gd name="T109" fmla="*/ 29 h 107"/>
                <a:gd name="T110" fmla="*/ 13 w 176"/>
                <a:gd name="T111" fmla="*/ 29 h 107"/>
                <a:gd name="T112" fmla="*/ 21 w 176"/>
                <a:gd name="T113" fmla="*/ 29 h 107"/>
                <a:gd name="T114" fmla="*/ 29 w 176"/>
                <a:gd name="T115" fmla="*/ 25 h 107"/>
                <a:gd name="T116" fmla="*/ 45 w 176"/>
                <a:gd name="T117" fmla="*/ 25 h 107"/>
                <a:gd name="T118" fmla="*/ 66 w 176"/>
                <a:gd name="T119" fmla="*/ 21 h 107"/>
                <a:gd name="T120" fmla="*/ 86 w 176"/>
                <a:gd name="T121" fmla="*/ 17 h 107"/>
                <a:gd name="T122" fmla="*/ 86 w 176"/>
                <a:gd name="T123" fmla="*/ 1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107">
                  <a:moveTo>
                    <a:pt x="86" y="17"/>
                  </a:moveTo>
                  <a:lnTo>
                    <a:pt x="94" y="13"/>
                  </a:lnTo>
                  <a:lnTo>
                    <a:pt x="103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5" y="4"/>
                  </a:lnTo>
                  <a:lnTo>
                    <a:pt x="144" y="8"/>
                  </a:lnTo>
                  <a:lnTo>
                    <a:pt x="156" y="13"/>
                  </a:lnTo>
                  <a:lnTo>
                    <a:pt x="164" y="17"/>
                  </a:lnTo>
                  <a:lnTo>
                    <a:pt x="168" y="21"/>
                  </a:lnTo>
                  <a:lnTo>
                    <a:pt x="172" y="25"/>
                  </a:lnTo>
                  <a:lnTo>
                    <a:pt x="176" y="29"/>
                  </a:lnTo>
                  <a:lnTo>
                    <a:pt x="172" y="33"/>
                  </a:lnTo>
                  <a:lnTo>
                    <a:pt x="172" y="37"/>
                  </a:lnTo>
                  <a:lnTo>
                    <a:pt x="164" y="37"/>
                  </a:lnTo>
                  <a:lnTo>
                    <a:pt x="156" y="41"/>
                  </a:lnTo>
                  <a:lnTo>
                    <a:pt x="152" y="41"/>
                  </a:lnTo>
                  <a:lnTo>
                    <a:pt x="148" y="45"/>
                  </a:lnTo>
                  <a:lnTo>
                    <a:pt x="139" y="53"/>
                  </a:lnTo>
                  <a:lnTo>
                    <a:pt x="131" y="58"/>
                  </a:lnTo>
                  <a:lnTo>
                    <a:pt x="123" y="70"/>
                  </a:lnTo>
                  <a:lnTo>
                    <a:pt x="111" y="78"/>
                  </a:lnTo>
                  <a:lnTo>
                    <a:pt x="99" y="90"/>
                  </a:lnTo>
                  <a:lnTo>
                    <a:pt x="86" y="107"/>
                  </a:lnTo>
                  <a:lnTo>
                    <a:pt x="74" y="98"/>
                  </a:lnTo>
                  <a:lnTo>
                    <a:pt x="82" y="82"/>
                  </a:lnTo>
                  <a:lnTo>
                    <a:pt x="90" y="70"/>
                  </a:lnTo>
                  <a:lnTo>
                    <a:pt x="99" y="58"/>
                  </a:lnTo>
                  <a:lnTo>
                    <a:pt x="103" y="49"/>
                  </a:lnTo>
                  <a:lnTo>
                    <a:pt x="107" y="41"/>
                  </a:lnTo>
                  <a:lnTo>
                    <a:pt x="111" y="37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07" y="33"/>
                  </a:lnTo>
                  <a:lnTo>
                    <a:pt x="103" y="33"/>
                  </a:lnTo>
                  <a:lnTo>
                    <a:pt x="90" y="37"/>
                  </a:lnTo>
                  <a:lnTo>
                    <a:pt x="74" y="41"/>
                  </a:lnTo>
                  <a:lnTo>
                    <a:pt x="62" y="49"/>
                  </a:lnTo>
                  <a:lnTo>
                    <a:pt x="45" y="49"/>
                  </a:lnTo>
                  <a:lnTo>
                    <a:pt x="37" y="53"/>
                  </a:lnTo>
                  <a:lnTo>
                    <a:pt x="33" y="53"/>
                  </a:lnTo>
                  <a:lnTo>
                    <a:pt x="25" y="53"/>
                  </a:lnTo>
                  <a:lnTo>
                    <a:pt x="21" y="49"/>
                  </a:lnTo>
                  <a:lnTo>
                    <a:pt x="17" y="49"/>
                  </a:lnTo>
                  <a:lnTo>
                    <a:pt x="9" y="41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21" y="29"/>
                  </a:lnTo>
                  <a:lnTo>
                    <a:pt x="29" y="25"/>
                  </a:lnTo>
                  <a:lnTo>
                    <a:pt x="45" y="25"/>
                  </a:lnTo>
                  <a:lnTo>
                    <a:pt x="66" y="21"/>
                  </a:lnTo>
                  <a:lnTo>
                    <a:pt x="86" y="17"/>
                  </a:lnTo>
                  <a:lnTo>
                    <a:pt x="86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16" name="Freeform 208">
              <a:extLst>
                <a:ext uri="{FF2B5EF4-FFF2-40B4-BE49-F238E27FC236}">
                  <a16:creationId xmlns:a16="http://schemas.microsoft.com/office/drawing/2014/main" id="{B5D93CA5-964D-40A7-BE33-7E57AC00F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9951" y="2880020"/>
              <a:ext cx="576357" cy="1608746"/>
            </a:xfrm>
            <a:custGeom>
              <a:avLst/>
              <a:gdLst>
                <a:gd name="T0" fmla="*/ 61 w 94"/>
                <a:gd name="T1" fmla="*/ 250 h 258"/>
                <a:gd name="T2" fmla="*/ 53 w 94"/>
                <a:gd name="T3" fmla="*/ 254 h 258"/>
                <a:gd name="T4" fmla="*/ 45 w 94"/>
                <a:gd name="T5" fmla="*/ 254 h 258"/>
                <a:gd name="T6" fmla="*/ 41 w 94"/>
                <a:gd name="T7" fmla="*/ 250 h 258"/>
                <a:gd name="T8" fmla="*/ 33 w 94"/>
                <a:gd name="T9" fmla="*/ 237 h 258"/>
                <a:gd name="T10" fmla="*/ 25 w 94"/>
                <a:gd name="T11" fmla="*/ 221 h 258"/>
                <a:gd name="T12" fmla="*/ 8 w 94"/>
                <a:gd name="T13" fmla="*/ 209 h 258"/>
                <a:gd name="T14" fmla="*/ 0 w 94"/>
                <a:gd name="T15" fmla="*/ 200 h 258"/>
                <a:gd name="T16" fmla="*/ 4 w 94"/>
                <a:gd name="T17" fmla="*/ 192 h 258"/>
                <a:gd name="T18" fmla="*/ 16 w 94"/>
                <a:gd name="T19" fmla="*/ 192 h 258"/>
                <a:gd name="T20" fmla="*/ 37 w 94"/>
                <a:gd name="T21" fmla="*/ 196 h 258"/>
                <a:gd name="T22" fmla="*/ 45 w 94"/>
                <a:gd name="T23" fmla="*/ 196 h 258"/>
                <a:gd name="T24" fmla="*/ 49 w 94"/>
                <a:gd name="T25" fmla="*/ 196 h 258"/>
                <a:gd name="T26" fmla="*/ 53 w 94"/>
                <a:gd name="T27" fmla="*/ 184 h 258"/>
                <a:gd name="T28" fmla="*/ 57 w 94"/>
                <a:gd name="T29" fmla="*/ 151 h 258"/>
                <a:gd name="T30" fmla="*/ 61 w 94"/>
                <a:gd name="T31" fmla="*/ 123 h 258"/>
                <a:gd name="T32" fmla="*/ 57 w 94"/>
                <a:gd name="T33" fmla="*/ 98 h 258"/>
                <a:gd name="T34" fmla="*/ 49 w 94"/>
                <a:gd name="T35" fmla="*/ 65 h 258"/>
                <a:gd name="T36" fmla="*/ 41 w 94"/>
                <a:gd name="T37" fmla="*/ 37 h 258"/>
                <a:gd name="T38" fmla="*/ 29 w 94"/>
                <a:gd name="T39" fmla="*/ 20 h 258"/>
                <a:gd name="T40" fmla="*/ 21 w 94"/>
                <a:gd name="T41" fmla="*/ 8 h 258"/>
                <a:gd name="T42" fmla="*/ 25 w 94"/>
                <a:gd name="T43" fmla="*/ 0 h 258"/>
                <a:gd name="T44" fmla="*/ 29 w 94"/>
                <a:gd name="T45" fmla="*/ 0 h 258"/>
                <a:gd name="T46" fmla="*/ 41 w 94"/>
                <a:gd name="T47" fmla="*/ 0 h 258"/>
                <a:gd name="T48" fmla="*/ 53 w 94"/>
                <a:gd name="T49" fmla="*/ 12 h 258"/>
                <a:gd name="T50" fmla="*/ 70 w 94"/>
                <a:gd name="T51" fmla="*/ 29 h 258"/>
                <a:gd name="T52" fmla="*/ 82 w 94"/>
                <a:gd name="T53" fmla="*/ 53 h 258"/>
                <a:gd name="T54" fmla="*/ 90 w 94"/>
                <a:gd name="T55" fmla="*/ 110 h 258"/>
                <a:gd name="T56" fmla="*/ 94 w 94"/>
                <a:gd name="T57" fmla="*/ 143 h 258"/>
                <a:gd name="T58" fmla="*/ 90 w 94"/>
                <a:gd name="T59" fmla="*/ 180 h 258"/>
                <a:gd name="T60" fmla="*/ 86 w 94"/>
                <a:gd name="T61" fmla="*/ 205 h 258"/>
                <a:gd name="T62" fmla="*/ 78 w 94"/>
                <a:gd name="T63" fmla="*/ 225 h 258"/>
                <a:gd name="T64" fmla="*/ 70 w 94"/>
                <a:gd name="T65" fmla="*/ 24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258">
                  <a:moveTo>
                    <a:pt x="70" y="241"/>
                  </a:moveTo>
                  <a:lnTo>
                    <a:pt x="61" y="250"/>
                  </a:lnTo>
                  <a:lnTo>
                    <a:pt x="57" y="250"/>
                  </a:lnTo>
                  <a:lnTo>
                    <a:pt x="53" y="254"/>
                  </a:lnTo>
                  <a:lnTo>
                    <a:pt x="49" y="258"/>
                  </a:lnTo>
                  <a:lnTo>
                    <a:pt x="45" y="254"/>
                  </a:lnTo>
                  <a:lnTo>
                    <a:pt x="41" y="254"/>
                  </a:lnTo>
                  <a:lnTo>
                    <a:pt x="41" y="250"/>
                  </a:lnTo>
                  <a:lnTo>
                    <a:pt x="37" y="241"/>
                  </a:lnTo>
                  <a:lnTo>
                    <a:pt x="33" y="237"/>
                  </a:lnTo>
                  <a:lnTo>
                    <a:pt x="29" y="229"/>
                  </a:lnTo>
                  <a:lnTo>
                    <a:pt x="25" y="221"/>
                  </a:lnTo>
                  <a:lnTo>
                    <a:pt x="16" y="217"/>
                  </a:lnTo>
                  <a:lnTo>
                    <a:pt x="8" y="209"/>
                  </a:lnTo>
                  <a:lnTo>
                    <a:pt x="4" y="205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2"/>
                  </a:lnTo>
                  <a:lnTo>
                    <a:pt x="8" y="192"/>
                  </a:lnTo>
                  <a:lnTo>
                    <a:pt x="16" y="192"/>
                  </a:lnTo>
                  <a:lnTo>
                    <a:pt x="25" y="196"/>
                  </a:lnTo>
                  <a:lnTo>
                    <a:pt x="37" y="196"/>
                  </a:lnTo>
                  <a:lnTo>
                    <a:pt x="41" y="196"/>
                  </a:lnTo>
                  <a:lnTo>
                    <a:pt x="45" y="196"/>
                  </a:lnTo>
                  <a:lnTo>
                    <a:pt x="49" y="196"/>
                  </a:lnTo>
                  <a:lnTo>
                    <a:pt x="49" y="196"/>
                  </a:lnTo>
                  <a:lnTo>
                    <a:pt x="53" y="188"/>
                  </a:lnTo>
                  <a:lnTo>
                    <a:pt x="53" y="184"/>
                  </a:lnTo>
                  <a:lnTo>
                    <a:pt x="57" y="172"/>
                  </a:lnTo>
                  <a:lnTo>
                    <a:pt x="57" y="151"/>
                  </a:lnTo>
                  <a:lnTo>
                    <a:pt x="61" y="135"/>
                  </a:lnTo>
                  <a:lnTo>
                    <a:pt x="61" y="123"/>
                  </a:lnTo>
                  <a:lnTo>
                    <a:pt x="57" y="115"/>
                  </a:lnTo>
                  <a:lnTo>
                    <a:pt x="57" y="98"/>
                  </a:lnTo>
                  <a:lnTo>
                    <a:pt x="53" y="82"/>
                  </a:lnTo>
                  <a:lnTo>
                    <a:pt x="49" y="65"/>
                  </a:lnTo>
                  <a:lnTo>
                    <a:pt x="45" y="49"/>
                  </a:lnTo>
                  <a:lnTo>
                    <a:pt x="41" y="37"/>
                  </a:lnTo>
                  <a:lnTo>
                    <a:pt x="33" y="29"/>
                  </a:lnTo>
                  <a:lnTo>
                    <a:pt x="29" y="20"/>
                  </a:lnTo>
                  <a:lnTo>
                    <a:pt x="25" y="12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9" y="4"/>
                  </a:lnTo>
                  <a:lnTo>
                    <a:pt x="53" y="12"/>
                  </a:lnTo>
                  <a:lnTo>
                    <a:pt x="61" y="16"/>
                  </a:lnTo>
                  <a:lnTo>
                    <a:pt x="70" y="29"/>
                  </a:lnTo>
                  <a:lnTo>
                    <a:pt x="74" y="41"/>
                  </a:lnTo>
                  <a:lnTo>
                    <a:pt x="82" y="53"/>
                  </a:lnTo>
                  <a:lnTo>
                    <a:pt x="86" y="74"/>
                  </a:lnTo>
                  <a:lnTo>
                    <a:pt x="90" y="110"/>
                  </a:lnTo>
                  <a:lnTo>
                    <a:pt x="94" y="127"/>
                  </a:lnTo>
                  <a:lnTo>
                    <a:pt x="94" y="143"/>
                  </a:lnTo>
                  <a:lnTo>
                    <a:pt x="94" y="164"/>
                  </a:lnTo>
                  <a:lnTo>
                    <a:pt x="90" y="180"/>
                  </a:lnTo>
                  <a:lnTo>
                    <a:pt x="90" y="192"/>
                  </a:lnTo>
                  <a:lnTo>
                    <a:pt x="86" y="205"/>
                  </a:lnTo>
                  <a:lnTo>
                    <a:pt x="82" y="217"/>
                  </a:lnTo>
                  <a:lnTo>
                    <a:pt x="78" y="225"/>
                  </a:lnTo>
                  <a:lnTo>
                    <a:pt x="74" y="237"/>
                  </a:lnTo>
                  <a:lnTo>
                    <a:pt x="70" y="241"/>
                  </a:lnTo>
                  <a:lnTo>
                    <a:pt x="70" y="2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17" name="Freeform 209">
              <a:extLst>
                <a:ext uri="{FF2B5EF4-FFF2-40B4-BE49-F238E27FC236}">
                  <a16:creationId xmlns:a16="http://schemas.microsoft.com/office/drawing/2014/main" id="{31CEFF3E-4F60-48AE-BCB8-3C1663F18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879" y="3085792"/>
              <a:ext cx="1600312" cy="355423"/>
            </a:xfrm>
            <a:custGeom>
              <a:avLst/>
              <a:gdLst>
                <a:gd name="T0" fmla="*/ 49 w 261"/>
                <a:gd name="T1" fmla="*/ 53 h 57"/>
                <a:gd name="T2" fmla="*/ 36 w 261"/>
                <a:gd name="T3" fmla="*/ 57 h 57"/>
                <a:gd name="T4" fmla="*/ 32 w 261"/>
                <a:gd name="T5" fmla="*/ 57 h 57"/>
                <a:gd name="T6" fmla="*/ 28 w 261"/>
                <a:gd name="T7" fmla="*/ 57 h 57"/>
                <a:gd name="T8" fmla="*/ 20 w 261"/>
                <a:gd name="T9" fmla="*/ 53 h 57"/>
                <a:gd name="T10" fmla="*/ 16 w 261"/>
                <a:gd name="T11" fmla="*/ 49 h 57"/>
                <a:gd name="T12" fmla="*/ 8 w 261"/>
                <a:gd name="T13" fmla="*/ 45 h 57"/>
                <a:gd name="T14" fmla="*/ 0 w 261"/>
                <a:gd name="T15" fmla="*/ 32 h 57"/>
                <a:gd name="T16" fmla="*/ 8 w 261"/>
                <a:gd name="T17" fmla="*/ 32 h 57"/>
                <a:gd name="T18" fmla="*/ 16 w 261"/>
                <a:gd name="T19" fmla="*/ 32 h 57"/>
                <a:gd name="T20" fmla="*/ 28 w 261"/>
                <a:gd name="T21" fmla="*/ 28 h 57"/>
                <a:gd name="T22" fmla="*/ 40 w 261"/>
                <a:gd name="T23" fmla="*/ 28 h 57"/>
                <a:gd name="T24" fmla="*/ 53 w 261"/>
                <a:gd name="T25" fmla="*/ 24 h 57"/>
                <a:gd name="T26" fmla="*/ 69 w 261"/>
                <a:gd name="T27" fmla="*/ 24 h 57"/>
                <a:gd name="T28" fmla="*/ 90 w 261"/>
                <a:gd name="T29" fmla="*/ 20 h 57"/>
                <a:gd name="T30" fmla="*/ 110 w 261"/>
                <a:gd name="T31" fmla="*/ 16 h 57"/>
                <a:gd name="T32" fmla="*/ 130 w 261"/>
                <a:gd name="T33" fmla="*/ 12 h 57"/>
                <a:gd name="T34" fmla="*/ 147 w 261"/>
                <a:gd name="T35" fmla="*/ 8 h 57"/>
                <a:gd name="T36" fmla="*/ 163 w 261"/>
                <a:gd name="T37" fmla="*/ 8 h 57"/>
                <a:gd name="T38" fmla="*/ 175 w 261"/>
                <a:gd name="T39" fmla="*/ 4 h 57"/>
                <a:gd name="T40" fmla="*/ 192 w 261"/>
                <a:gd name="T41" fmla="*/ 4 h 57"/>
                <a:gd name="T42" fmla="*/ 200 w 261"/>
                <a:gd name="T43" fmla="*/ 0 h 57"/>
                <a:gd name="T44" fmla="*/ 208 w 261"/>
                <a:gd name="T45" fmla="*/ 0 h 57"/>
                <a:gd name="T46" fmla="*/ 216 w 261"/>
                <a:gd name="T47" fmla="*/ 0 h 57"/>
                <a:gd name="T48" fmla="*/ 229 w 261"/>
                <a:gd name="T49" fmla="*/ 0 h 57"/>
                <a:gd name="T50" fmla="*/ 237 w 261"/>
                <a:gd name="T51" fmla="*/ 4 h 57"/>
                <a:gd name="T52" fmla="*/ 245 w 261"/>
                <a:gd name="T53" fmla="*/ 4 h 57"/>
                <a:gd name="T54" fmla="*/ 249 w 261"/>
                <a:gd name="T55" fmla="*/ 8 h 57"/>
                <a:gd name="T56" fmla="*/ 253 w 261"/>
                <a:gd name="T57" fmla="*/ 12 h 57"/>
                <a:gd name="T58" fmla="*/ 257 w 261"/>
                <a:gd name="T59" fmla="*/ 16 h 57"/>
                <a:gd name="T60" fmla="*/ 261 w 261"/>
                <a:gd name="T61" fmla="*/ 20 h 57"/>
                <a:gd name="T62" fmla="*/ 261 w 261"/>
                <a:gd name="T63" fmla="*/ 24 h 57"/>
                <a:gd name="T64" fmla="*/ 261 w 261"/>
                <a:gd name="T65" fmla="*/ 24 h 57"/>
                <a:gd name="T66" fmla="*/ 257 w 261"/>
                <a:gd name="T67" fmla="*/ 28 h 57"/>
                <a:gd name="T68" fmla="*/ 253 w 261"/>
                <a:gd name="T69" fmla="*/ 32 h 57"/>
                <a:gd name="T70" fmla="*/ 249 w 261"/>
                <a:gd name="T71" fmla="*/ 32 h 57"/>
                <a:gd name="T72" fmla="*/ 245 w 261"/>
                <a:gd name="T73" fmla="*/ 32 h 57"/>
                <a:gd name="T74" fmla="*/ 237 w 261"/>
                <a:gd name="T75" fmla="*/ 32 h 57"/>
                <a:gd name="T76" fmla="*/ 233 w 261"/>
                <a:gd name="T77" fmla="*/ 32 h 57"/>
                <a:gd name="T78" fmla="*/ 224 w 261"/>
                <a:gd name="T79" fmla="*/ 32 h 57"/>
                <a:gd name="T80" fmla="*/ 212 w 261"/>
                <a:gd name="T81" fmla="*/ 32 h 57"/>
                <a:gd name="T82" fmla="*/ 204 w 261"/>
                <a:gd name="T83" fmla="*/ 32 h 57"/>
                <a:gd name="T84" fmla="*/ 192 w 261"/>
                <a:gd name="T85" fmla="*/ 32 h 57"/>
                <a:gd name="T86" fmla="*/ 167 w 261"/>
                <a:gd name="T87" fmla="*/ 37 h 57"/>
                <a:gd name="T88" fmla="*/ 143 w 261"/>
                <a:gd name="T89" fmla="*/ 37 h 57"/>
                <a:gd name="T90" fmla="*/ 122 w 261"/>
                <a:gd name="T91" fmla="*/ 41 h 57"/>
                <a:gd name="T92" fmla="*/ 102 w 261"/>
                <a:gd name="T93" fmla="*/ 41 h 57"/>
                <a:gd name="T94" fmla="*/ 85 w 261"/>
                <a:gd name="T95" fmla="*/ 45 h 57"/>
                <a:gd name="T96" fmla="*/ 69 w 261"/>
                <a:gd name="T97" fmla="*/ 49 h 57"/>
                <a:gd name="T98" fmla="*/ 61 w 261"/>
                <a:gd name="T99" fmla="*/ 53 h 57"/>
                <a:gd name="T100" fmla="*/ 49 w 261"/>
                <a:gd name="T101" fmla="*/ 53 h 57"/>
                <a:gd name="T102" fmla="*/ 49 w 261"/>
                <a:gd name="T103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1" h="57">
                  <a:moveTo>
                    <a:pt x="49" y="53"/>
                  </a:moveTo>
                  <a:lnTo>
                    <a:pt x="36" y="57"/>
                  </a:lnTo>
                  <a:lnTo>
                    <a:pt x="32" y="57"/>
                  </a:lnTo>
                  <a:lnTo>
                    <a:pt x="28" y="57"/>
                  </a:lnTo>
                  <a:lnTo>
                    <a:pt x="20" y="53"/>
                  </a:lnTo>
                  <a:lnTo>
                    <a:pt x="16" y="49"/>
                  </a:lnTo>
                  <a:lnTo>
                    <a:pt x="8" y="45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6" y="32"/>
                  </a:lnTo>
                  <a:lnTo>
                    <a:pt x="28" y="28"/>
                  </a:lnTo>
                  <a:lnTo>
                    <a:pt x="40" y="28"/>
                  </a:lnTo>
                  <a:lnTo>
                    <a:pt x="53" y="24"/>
                  </a:lnTo>
                  <a:lnTo>
                    <a:pt x="69" y="24"/>
                  </a:lnTo>
                  <a:lnTo>
                    <a:pt x="90" y="20"/>
                  </a:lnTo>
                  <a:lnTo>
                    <a:pt x="110" y="16"/>
                  </a:lnTo>
                  <a:lnTo>
                    <a:pt x="130" y="12"/>
                  </a:lnTo>
                  <a:lnTo>
                    <a:pt x="147" y="8"/>
                  </a:lnTo>
                  <a:lnTo>
                    <a:pt x="163" y="8"/>
                  </a:lnTo>
                  <a:lnTo>
                    <a:pt x="175" y="4"/>
                  </a:lnTo>
                  <a:lnTo>
                    <a:pt x="192" y="4"/>
                  </a:lnTo>
                  <a:lnTo>
                    <a:pt x="200" y="0"/>
                  </a:lnTo>
                  <a:lnTo>
                    <a:pt x="208" y="0"/>
                  </a:lnTo>
                  <a:lnTo>
                    <a:pt x="216" y="0"/>
                  </a:lnTo>
                  <a:lnTo>
                    <a:pt x="229" y="0"/>
                  </a:lnTo>
                  <a:lnTo>
                    <a:pt x="237" y="4"/>
                  </a:lnTo>
                  <a:lnTo>
                    <a:pt x="245" y="4"/>
                  </a:lnTo>
                  <a:lnTo>
                    <a:pt x="249" y="8"/>
                  </a:lnTo>
                  <a:lnTo>
                    <a:pt x="253" y="12"/>
                  </a:lnTo>
                  <a:lnTo>
                    <a:pt x="257" y="16"/>
                  </a:lnTo>
                  <a:lnTo>
                    <a:pt x="261" y="20"/>
                  </a:lnTo>
                  <a:lnTo>
                    <a:pt x="261" y="24"/>
                  </a:lnTo>
                  <a:lnTo>
                    <a:pt x="261" y="24"/>
                  </a:lnTo>
                  <a:lnTo>
                    <a:pt x="257" y="28"/>
                  </a:lnTo>
                  <a:lnTo>
                    <a:pt x="253" y="32"/>
                  </a:lnTo>
                  <a:lnTo>
                    <a:pt x="249" y="32"/>
                  </a:lnTo>
                  <a:lnTo>
                    <a:pt x="245" y="32"/>
                  </a:lnTo>
                  <a:lnTo>
                    <a:pt x="237" y="32"/>
                  </a:lnTo>
                  <a:lnTo>
                    <a:pt x="233" y="32"/>
                  </a:lnTo>
                  <a:lnTo>
                    <a:pt x="224" y="32"/>
                  </a:lnTo>
                  <a:lnTo>
                    <a:pt x="212" y="32"/>
                  </a:lnTo>
                  <a:lnTo>
                    <a:pt x="204" y="32"/>
                  </a:lnTo>
                  <a:lnTo>
                    <a:pt x="192" y="32"/>
                  </a:lnTo>
                  <a:lnTo>
                    <a:pt x="167" y="37"/>
                  </a:lnTo>
                  <a:lnTo>
                    <a:pt x="143" y="37"/>
                  </a:lnTo>
                  <a:lnTo>
                    <a:pt x="122" y="41"/>
                  </a:lnTo>
                  <a:lnTo>
                    <a:pt x="102" y="41"/>
                  </a:lnTo>
                  <a:lnTo>
                    <a:pt x="85" y="45"/>
                  </a:lnTo>
                  <a:lnTo>
                    <a:pt x="69" y="49"/>
                  </a:lnTo>
                  <a:lnTo>
                    <a:pt x="61" y="53"/>
                  </a:lnTo>
                  <a:lnTo>
                    <a:pt x="49" y="53"/>
                  </a:lnTo>
                  <a:lnTo>
                    <a:pt x="49" y="5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  <p:sp>
          <p:nvSpPr>
            <p:cNvPr id="18" name="Freeform 210">
              <a:extLst>
                <a:ext uri="{FF2B5EF4-FFF2-40B4-BE49-F238E27FC236}">
                  <a16:creationId xmlns:a16="http://schemas.microsoft.com/office/drawing/2014/main" id="{59509239-9A4C-4D87-92BF-A5F9720C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660" y="2880020"/>
              <a:ext cx="999429" cy="1378037"/>
            </a:xfrm>
            <a:custGeom>
              <a:avLst/>
              <a:gdLst>
                <a:gd name="T0" fmla="*/ 122 w 163"/>
                <a:gd name="T1" fmla="*/ 16 h 221"/>
                <a:gd name="T2" fmla="*/ 122 w 163"/>
                <a:gd name="T3" fmla="*/ 12 h 221"/>
                <a:gd name="T4" fmla="*/ 122 w 163"/>
                <a:gd name="T5" fmla="*/ 8 h 221"/>
                <a:gd name="T6" fmla="*/ 122 w 163"/>
                <a:gd name="T7" fmla="*/ 4 h 221"/>
                <a:gd name="T8" fmla="*/ 126 w 163"/>
                <a:gd name="T9" fmla="*/ 0 h 221"/>
                <a:gd name="T10" fmla="*/ 126 w 163"/>
                <a:gd name="T11" fmla="*/ 0 h 221"/>
                <a:gd name="T12" fmla="*/ 131 w 163"/>
                <a:gd name="T13" fmla="*/ 0 h 221"/>
                <a:gd name="T14" fmla="*/ 143 w 163"/>
                <a:gd name="T15" fmla="*/ 0 h 221"/>
                <a:gd name="T16" fmla="*/ 151 w 163"/>
                <a:gd name="T17" fmla="*/ 0 h 221"/>
                <a:gd name="T18" fmla="*/ 155 w 163"/>
                <a:gd name="T19" fmla="*/ 4 h 221"/>
                <a:gd name="T20" fmla="*/ 159 w 163"/>
                <a:gd name="T21" fmla="*/ 8 h 221"/>
                <a:gd name="T22" fmla="*/ 163 w 163"/>
                <a:gd name="T23" fmla="*/ 12 h 221"/>
                <a:gd name="T24" fmla="*/ 163 w 163"/>
                <a:gd name="T25" fmla="*/ 20 h 221"/>
                <a:gd name="T26" fmla="*/ 159 w 163"/>
                <a:gd name="T27" fmla="*/ 29 h 221"/>
                <a:gd name="T28" fmla="*/ 159 w 163"/>
                <a:gd name="T29" fmla="*/ 41 h 221"/>
                <a:gd name="T30" fmla="*/ 155 w 163"/>
                <a:gd name="T31" fmla="*/ 53 h 221"/>
                <a:gd name="T32" fmla="*/ 151 w 163"/>
                <a:gd name="T33" fmla="*/ 70 h 221"/>
                <a:gd name="T34" fmla="*/ 143 w 163"/>
                <a:gd name="T35" fmla="*/ 82 h 221"/>
                <a:gd name="T36" fmla="*/ 139 w 163"/>
                <a:gd name="T37" fmla="*/ 102 h 221"/>
                <a:gd name="T38" fmla="*/ 131 w 163"/>
                <a:gd name="T39" fmla="*/ 119 h 221"/>
                <a:gd name="T40" fmla="*/ 118 w 163"/>
                <a:gd name="T41" fmla="*/ 131 h 221"/>
                <a:gd name="T42" fmla="*/ 110 w 163"/>
                <a:gd name="T43" fmla="*/ 147 h 221"/>
                <a:gd name="T44" fmla="*/ 102 w 163"/>
                <a:gd name="T45" fmla="*/ 160 h 221"/>
                <a:gd name="T46" fmla="*/ 90 w 163"/>
                <a:gd name="T47" fmla="*/ 168 h 221"/>
                <a:gd name="T48" fmla="*/ 77 w 163"/>
                <a:gd name="T49" fmla="*/ 180 h 221"/>
                <a:gd name="T50" fmla="*/ 61 w 163"/>
                <a:gd name="T51" fmla="*/ 192 h 221"/>
                <a:gd name="T52" fmla="*/ 45 w 163"/>
                <a:gd name="T53" fmla="*/ 200 h 221"/>
                <a:gd name="T54" fmla="*/ 24 w 163"/>
                <a:gd name="T55" fmla="*/ 213 h 221"/>
                <a:gd name="T56" fmla="*/ 20 w 163"/>
                <a:gd name="T57" fmla="*/ 217 h 221"/>
                <a:gd name="T58" fmla="*/ 12 w 163"/>
                <a:gd name="T59" fmla="*/ 217 h 221"/>
                <a:gd name="T60" fmla="*/ 8 w 163"/>
                <a:gd name="T61" fmla="*/ 221 h 221"/>
                <a:gd name="T62" fmla="*/ 4 w 163"/>
                <a:gd name="T63" fmla="*/ 221 h 221"/>
                <a:gd name="T64" fmla="*/ 0 w 163"/>
                <a:gd name="T65" fmla="*/ 221 h 221"/>
                <a:gd name="T66" fmla="*/ 0 w 163"/>
                <a:gd name="T67" fmla="*/ 217 h 221"/>
                <a:gd name="T68" fmla="*/ 0 w 163"/>
                <a:gd name="T69" fmla="*/ 217 h 221"/>
                <a:gd name="T70" fmla="*/ 0 w 163"/>
                <a:gd name="T71" fmla="*/ 213 h 221"/>
                <a:gd name="T72" fmla="*/ 4 w 163"/>
                <a:gd name="T73" fmla="*/ 213 h 221"/>
                <a:gd name="T74" fmla="*/ 8 w 163"/>
                <a:gd name="T75" fmla="*/ 209 h 221"/>
                <a:gd name="T76" fmla="*/ 12 w 163"/>
                <a:gd name="T77" fmla="*/ 200 h 221"/>
                <a:gd name="T78" fmla="*/ 20 w 163"/>
                <a:gd name="T79" fmla="*/ 196 h 221"/>
                <a:gd name="T80" fmla="*/ 28 w 163"/>
                <a:gd name="T81" fmla="*/ 188 h 221"/>
                <a:gd name="T82" fmla="*/ 37 w 163"/>
                <a:gd name="T83" fmla="*/ 180 h 221"/>
                <a:gd name="T84" fmla="*/ 53 w 163"/>
                <a:gd name="T85" fmla="*/ 168 h 221"/>
                <a:gd name="T86" fmla="*/ 69 w 163"/>
                <a:gd name="T87" fmla="*/ 151 h 221"/>
                <a:gd name="T88" fmla="*/ 82 w 163"/>
                <a:gd name="T89" fmla="*/ 139 h 221"/>
                <a:gd name="T90" fmla="*/ 94 w 163"/>
                <a:gd name="T91" fmla="*/ 123 h 221"/>
                <a:gd name="T92" fmla="*/ 98 w 163"/>
                <a:gd name="T93" fmla="*/ 110 h 221"/>
                <a:gd name="T94" fmla="*/ 106 w 163"/>
                <a:gd name="T95" fmla="*/ 94 h 221"/>
                <a:gd name="T96" fmla="*/ 114 w 163"/>
                <a:gd name="T97" fmla="*/ 78 h 221"/>
                <a:gd name="T98" fmla="*/ 118 w 163"/>
                <a:gd name="T99" fmla="*/ 61 h 221"/>
                <a:gd name="T100" fmla="*/ 122 w 163"/>
                <a:gd name="T101" fmla="*/ 45 h 221"/>
                <a:gd name="T102" fmla="*/ 122 w 163"/>
                <a:gd name="T103" fmla="*/ 29 h 221"/>
                <a:gd name="T104" fmla="*/ 122 w 163"/>
                <a:gd name="T105" fmla="*/ 20 h 221"/>
                <a:gd name="T106" fmla="*/ 122 w 163"/>
                <a:gd name="T107" fmla="*/ 16 h 221"/>
                <a:gd name="T108" fmla="*/ 122 w 163"/>
                <a:gd name="T109" fmla="*/ 1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221">
                  <a:moveTo>
                    <a:pt x="122" y="16"/>
                  </a:moveTo>
                  <a:lnTo>
                    <a:pt x="122" y="12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43" y="0"/>
                  </a:lnTo>
                  <a:lnTo>
                    <a:pt x="151" y="0"/>
                  </a:lnTo>
                  <a:lnTo>
                    <a:pt x="155" y="4"/>
                  </a:lnTo>
                  <a:lnTo>
                    <a:pt x="159" y="8"/>
                  </a:lnTo>
                  <a:lnTo>
                    <a:pt x="163" y="12"/>
                  </a:lnTo>
                  <a:lnTo>
                    <a:pt x="163" y="20"/>
                  </a:lnTo>
                  <a:lnTo>
                    <a:pt x="159" y="29"/>
                  </a:lnTo>
                  <a:lnTo>
                    <a:pt x="159" y="41"/>
                  </a:lnTo>
                  <a:lnTo>
                    <a:pt x="155" y="53"/>
                  </a:lnTo>
                  <a:lnTo>
                    <a:pt x="151" y="70"/>
                  </a:lnTo>
                  <a:lnTo>
                    <a:pt x="143" y="82"/>
                  </a:lnTo>
                  <a:lnTo>
                    <a:pt x="139" y="102"/>
                  </a:lnTo>
                  <a:lnTo>
                    <a:pt x="131" y="119"/>
                  </a:lnTo>
                  <a:lnTo>
                    <a:pt x="118" y="131"/>
                  </a:lnTo>
                  <a:lnTo>
                    <a:pt x="110" y="147"/>
                  </a:lnTo>
                  <a:lnTo>
                    <a:pt x="102" y="160"/>
                  </a:lnTo>
                  <a:lnTo>
                    <a:pt x="90" y="168"/>
                  </a:lnTo>
                  <a:lnTo>
                    <a:pt x="77" y="180"/>
                  </a:lnTo>
                  <a:lnTo>
                    <a:pt x="61" y="192"/>
                  </a:lnTo>
                  <a:lnTo>
                    <a:pt x="45" y="200"/>
                  </a:lnTo>
                  <a:lnTo>
                    <a:pt x="24" y="213"/>
                  </a:lnTo>
                  <a:lnTo>
                    <a:pt x="20" y="217"/>
                  </a:lnTo>
                  <a:lnTo>
                    <a:pt x="12" y="217"/>
                  </a:lnTo>
                  <a:lnTo>
                    <a:pt x="8" y="221"/>
                  </a:lnTo>
                  <a:lnTo>
                    <a:pt x="4" y="221"/>
                  </a:lnTo>
                  <a:lnTo>
                    <a:pt x="0" y="221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3"/>
                  </a:lnTo>
                  <a:lnTo>
                    <a:pt x="4" y="213"/>
                  </a:lnTo>
                  <a:lnTo>
                    <a:pt x="8" y="209"/>
                  </a:lnTo>
                  <a:lnTo>
                    <a:pt x="12" y="200"/>
                  </a:lnTo>
                  <a:lnTo>
                    <a:pt x="20" y="196"/>
                  </a:lnTo>
                  <a:lnTo>
                    <a:pt x="28" y="188"/>
                  </a:lnTo>
                  <a:lnTo>
                    <a:pt x="37" y="180"/>
                  </a:lnTo>
                  <a:lnTo>
                    <a:pt x="53" y="168"/>
                  </a:lnTo>
                  <a:lnTo>
                    <a:pt x="69" y="151"/>
                  </a:lnTo>
                  <a:lnTo>
                    <a:pt x="82" y="139"/>
                  </a:lnTo>
                  <a:lnTo>
                    <a:pt x="94" y="123"/>
                  </a:lnTo>
                  <a:lnTo>
                    <a:pt x="98" y="110"/>
                  </a:lnTo>
                  <a:lnTo>
                    <a:pt x="106" y="94"/>
                  </a:lnTo>
                  <a:lnTo>
                    <a:pt x="114" y="78"/>
                  </a:lnTo>
                  <a:lnTo>
                    <a:pt x="118" y="61"/>
                  </a:lnTo>
                  <a:lnTo>
                    <a:pt x="122" y="45"/>
                  </a:lnTo>
                  <a:lnTo>
                    <a:pt x="122" y="29"/>
                  </a:lnTo>
                  <a:lnTo>
                    <a:pt x="122" y="20"/>
                  </a:lnTo>
                  <a:lnTo>
                    <a:pt x="122" y="16"/>
                  </a:lnTo>
                  <a:lnTo>
                    <a:pt x="122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u="sng"/>
            </a:p>
          </p:txBody>
        </p:sp>
      </p:grpSp>
    </p:spTree>
    <p:extLst>
      <p:ext uri="{BB962C8B-B14F-4D97-AF65-F5344CB8AC3E}">
        <p14:creationId xmlns:p14="http://schemas.microsoft.com/office/powerpoint/2010/main" val="220170027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915515A-550F-4D64-B025-65EA0908A785}"/>
              </a:ext>
            </a:extLst>
          </p:cNvPr>
          <p:cNvGrpSpPr/>
          <p:nvPr/>
        </p:nvGrpSpPr>
        <p:grpSpPr>
          <a:xfrm>
            <a:off x="3026862" y="2425312"/>
            <a:ext cx="2528469" cy="2059609"/>
            <a:chOff x="3253272" y="2590800"/>
            <a:chExt cx="2302059" cy="1894121"/>
          </a:xfrm>
        </p:grpSpPr>
        <p:sp>
          <p:nvSpPr>
            <p:cNvPr id="3" name="Freeform 9">
              <a:extLst>
                <a:ext uri="{FF2B5EF4-FFF2-40B4-BE49-F238E27FC236}">
                  <a16:creationId xmlns:a16="http://schemas.microsoft.com/office/drawing/2014/main" id="{40012D20-379B-4098-968B-3695B92DD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004" y="3220174"/>
              <a:ext cx="1464327" cy="1264747"/>
            </a:xfrm>
            <a:custGeom>
              <a:avLst/>
              <a:gdLst>
                <a:gd name="T0" fmla="*/ 194 w 215"/>
                <a:gd name="T1" fmla="*/ 194 h 211"/>
                <a:gd name="T2" fmla="*/ 164 w 215"/>
                <a:gd name="T3" fmla="*/ 203 h 211"/>
                <a:gd name="T4" fmla="*/ 122 w 215"/>
                <a:gd name="T5" fmla="*/ 211 h 211"/>
                <a:gd name="T6" fmla="*/ 101 w 215"/>
                <a:gd name="T7" fmla="*/ 211 h 211"/>
                <a:gd name="T8" fmla="*/ 67 w 215"/>
                <a:gd name="T9" fmla="*/ 207 h 211"/>
                <a:gd name="T10" fmla="*/ 46 w 215"/>
                <a:gd name="T11" fmla="*/ 203 h 211"/>
                <a:gd name="T12" fmla="*/ 33 w 215"/>
                <a:gd name="T13" fmla="*/ 194 h 211"/>
                <a:gd name="T14" fmla="*/ 21 w 215"/>
                <a:gd name="T15" fmla="*/ 181 h 211"/>
                <a:gd name="T16" fmla="*/ 12 w 215"/>
                <a:gd name="T17" fmla="*/ 165 h 211"/>
                <a:gd name="T18" fmla="*/ 8 w 215"/>
                <a:gd name="T19" fmla="*/ 139 h 211"/>
                <a:gd name="T20" fmla="*/ 8 w 215"/>
                <a:gd name="T21" fmla="*/ 114 h 211"/>
                <a:gd name="T22" fmla="*/ 8 w 215"/>
                <a:gd name="T23" fmla="*/ 80 h 211"/>
                <a:gd name="T24" fmla="*/ 8 w 215"/>
                <a:gd name="T25" fmla="*/ 47 h 211"/>
                <a:gd name="T26" fmla="*/ 4 w 215"/>
                <a:gd name="T27" fmla="*/ 26 h 211"/>
                <a:gd name="T28" fmla="*/ 0 w 215"/>
                <a:gd name="T29" fmla="*/ 17 h 211"/>
                <a:gd name="T30" fmla="*/ 0 w 215"/>
                <a:gd name="T31" fmla="*/ 4 h 211"/>
                <a:gd name="T32" fmla="*/ 4 w 215"/>
                <a:gd name="T33" fmla="*/ 4 h 211"/>
                <a:gd name="T34" fmla="*/ 12 w 215"/>
                <a:gd name="T35" fmla="*/ 0 h 211"/>
                <a:gd name="T36" fmla="*/ 21 w 215"/>
                <a:gd name="T37" fmla="*/ 4 h 211"/>
                <a:gd name="T38" fmla="*/ 33 w 215"/>
                <a:gd name="T39" fmla="*/ 17 h 211"/>
                <a:gd name="T40" fmla="*/ 38 w 215"/>
                <a:gd name="T41" fmla="*/ 26 h 211"/>
                <a:gd name="T42" fmla="*/ 33 w 215"/>
                <a:gd name="T43" fmla="*/ 42 h 211"/>
                <a:gd name="T44" fmla="*/ 33 w 215"/>
                <a:gd name="T45" fmla="*/ 59 h 211"/>
                <a:gd name="T46" fmla="*/ 33 w 215"/>
                <a:gd name="T47" fmla="*/ 72 h 211"/>
                <a:gd name="T48" fmla="*/ 33 w 215"/>
                <a:gd name="T49" fmla="*/ 89 h 211"/>
                <a:gd name="T50" fmla="*/ 33 w 215"/>
                <a:gd name="T51" fmla="*/ 118 h 211"/>
                <a:gd name="T52" fmla="*/ 33 w 215"/>
                <a:gd name="T53" fmla="*/ 135 h 211"/>
                <a:gd name="T54" fmla="*/ 38 w 215"/>
                <a:gd name="T55" fmla="*/ 152 h 211"/>
                <a:gd name="T56" fmla="*/ 38 w 215"/>
                <a:gd name="T57" fmla="*/ 160 h 211"/>
                <a:gd name="T58" fmla="*/ 46 w 215"/>
                <a:gd name="T59" fmla="*/ 169 h 211"/>
                <a:gd name="T60" fmla="*/ 59 w 215"/>
                <a:gd name="T61" fmla="*/ 177 h 211"/>
                <a:gd name="T62" fmla="*/ 80 w 215"/>
                <a:gd name="T63" fmla="*/ 181 h 211"/>
                <a:gd name="T64" fmla="*/ 113 w 215"/>
                <a:gd name="T65" fmla="*/ 181 h 211"/>
                <a:gd name="T66" fmla="*/ 139 w 215"/>
                <a:gd name="T67" fmla="*/ 177 h 211"/>
                <a:gd name="T68" fmla="*/ 156 w 215"/>
                <a:gd name="T69" fmla="*/ 173 h 211"/>
                <a:gd name="T70" fmla="*/ 168 w 215"/>
                <a:gd name="T71" fmla="*/ 165 h 211"/>
                <a:gd name="T72" fmla="*/ 177 w 215"/>
                <a:gd name="T73" fmla="*/ 160 h 211"/>
                <a:gd name="T74" fmla="*/ 181 w 215"/>
                <a:gd name="T75" fmla="*/ 139 h 211"/>
                <a:gd name="T76" fmla="*/ 181 w 215"/>
                <a:gd name="T77" fmla="*/ 110 h 211"/>
                <a:gd name="T78" fmla="*/ 189 w 215"/>
                <a:gd name="T79" fmla="*/ 93 h 211"/>
                <a:gd name="T80" fmla="*/ 194 w 215"/>
                <a:gd name="T81" fmla="*/ 93 h 211"/>
                <a:gd name="T82" fmla="*/ 202 w 215"/>
                <a:gd name="T83" fmla="*/ 110 h 211"/>
                <a:gd name="T84" fmla="*/ 206 w 215"/>
                <a:gd name="T85" fmla="*/ 135 h 211"/>
                <a:gd name="T86" fmla="*/ 210 w 215"/>
                <a:gd name="T87" fmla="*/ 156 h 211"/>
                <a:gd name="T88" fmla="*/ 215 w 215"/>
                <a:gd name="T89" fmla="*/ 169 h 211"/>
                <a:gd name="T90" fmla="*/ 210 w 215"/>
                <a:gd name="T91" fmla="*/ 181 h 211"/>
                <a:gd name="T92" fmla="*/ 202 w 215"/>
                <a:gd name="T93" fmla="*/ 1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5" h="211">
                  <a:moveTo>
                    <a:pt x="202" y="190"/>
                  </a:moveTo>
                  <a:lnTo>
                    <a:pt x="194" y="194"/>
                  </a:lnTo>
                  <a:lnTo>
                    <a:pt x="185" y="198"/>
                  </a:lnTo>
                  <a:lnTo>
                    <a:pt x="164" y="203"/>
                  </a:lnTo>
                  <a:lnTo>
                    <a:pt x="143" y="207"/>
                  </a:lnTo>
                  <a:lnTo>
                    <a:pt x="122" y="211"/>
                  </a:lnTo>
                  <a:lnTo>
                    <a:pt x="113" y="211"/>
                  </a:lnTo>
                  <a:lnTo>
                    <a:pt x="101" y="211"/>
                  </a:lnTo>
                  <a:lnTo>
                    <a:pt x="80" y="207"/>
                  </a:lnTo>
                  <a:lnTo>
                    <a:pt x="67" y="207"/>
                  </a:lnTo>
                  <a:lnTo>
                    <a:pt x="59" y="203"/>
                  </a:lnTo>
                  <a:lnTo>
                    <a:pt x="46" y="203"/>
                  </a:lnTo>
                  <a:lnTo>
                    <a:pt x="42" y="198"/>
                  </a:lnTo>
                  <a:lnTo>
                    <a:pt x="33" y="194"/>
                  </a:lnTo>
                  <a:lnTo>
                    <a:pt x="29" y="190"/>
                  </a:lnTo>
                  <a:lnTo>
                    <a:pt x="21" y="181"/>
                  </a:lnTo>
                  <a:lnTo>
                    <a:pt x="17" y="173"/>
                  </a:lnTo>
                  <a:lnTo>
                    <a:pt x="12" y="165"/>
                  </a:lnTo>
                  <a:lnTo>
                    <a:pt x="12" y="152"/>
                  </a:lnTo>
                  <a:lnTo>
                    <a:pt x="8" y="139"/>
                  </a:lnTo>
                  <a:lnTo>
                    <a:pt x="8" y="127"/>
                  </a:lnTo>
                  <a:lnTo>
                    <a:pt x="8" y="114"/>
                  </a:lnTo>
                  <a:lnTo>
                    <a:pt x="8" y="97"/>
                  </a:lnTo>
                  <a:lnTo>
                    <a:pt x="8" y="80"/>
                  </a:lnTo>
                  <a:lnTo>
                    <a:pt x="8" y="63"/>
                  </a:lnTo>
                  <a:lnTo>
                    <a:pt x="8" y="47"/>
                  </a:lnTo>
                  <a:lnTo>
                    <a:pt x="8" y="34"/>
                  </a:lnTo>
                  <a:lnTo>
                    <a:pt x="4" y="26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9" y="9"/>
                  </a:lnTo>
                  <a:lnTo>
                    <a:pt x="33" y="17"/>
                  </a:lnTo>
                  <a:lnTo>
                    <a:pt x="33" y="21"/>
                  </a:lnTo>
                  <a:lnTo>
                    <a:pt x="38" y="26"/>
                  </a:lnTo>
                  <a:lnTo>
                    <a:pt x="38" y="34"/>
                  </a:lnTo>
                  <a:lnTo>
                    <a:pt x="33" y="42"/>
                  </a:lnTo>
                  <a:lnTo>
                    <a:pt x="33" y="47"/>
                  </a:lnTo>
                  <a:lnTo>
                    <a:pt x="33" y="59"/>
                  </a:lnTo>
                  <a:lnTo>
                    <a:pt x="33" y="63"/>
                  </a:lnTo>
                  <a:lnTo>
                    <a:pt x="33" y="72"/>
                  </a:lnTo>
                  <a:lnTo>
                    <a:pt x="33" y="80"/>
                  </a:lnTo>
                  <a:lnTo>
                    <a:pt x="33" y="89"/>
                  </a:lnTo>
                  <a:lnTo>
                    <a:pt x="33" y="110"/>
                  </a:lnTo>
                  <a:lnTo>
                    <a:pt x="33" y="118"/>
                  </a:lnTo>
                  <a:lnTo>
                    <a:pt x="33" y="127"/>
                  </a:lnTo>
                  <a:lnTo>
                    <a:pt x="33" y="135"/>
                  </a:lnTo>
                  <a:lnTo>
                    <a:pt x="33" y="144"/>
                  </a:lnTo>
                  <a:lnTo>
                    <a:pt x="38" y="152"/>
                  </a:lnTo>
                  <a:lnTo>
                    <a:pt x="38" y="156"/>
                  </a:lnTo>
                  <a:lnTo>
                    <a:pt x="38" y="160"/>
                  </a:lnTo>
                  <a:lnTo>
                    <a:pt x="42" y="165"/>
                  </a:lnTo>
                  <a:lnTo>
                    <a:pt x="46" y="169"/>
                  </a:lnTo>
                  <a:lnTo>
                    <a:pt x="54" y="173"/>
                  </a:lnTo>
                  <a:lnTo>
                    <a:pt x="59" y="177"/>
                  </a:lnTo>
                  <a:lnTo>
                    <a:pt x="71" y="177"/>
                  </a:lnTo>
                  <a:lnTo>
                    <a:pt x="80" y="181"/>
                  </a:lnTo>
                  <a:lnTo>
                    <a:pt x="97" y="181"/>
                  </a:lnTo>
                  <a:lnTo>
                    <a:pt x="113" y="181"/>
                  </a:lnTo>
                  <a:lnTo>
                    <a:pt x="126" y="177"/>
                  </a:lnTo>
                  <a:lnTo>
                    <a:pt x="139" y="177"/>
                  </a:lnTo>
                  <a:lnTo>
                    <a:pt x="147" y="173"/>
                  </a:lnTo>
                  <a:lnTo>
                    <a:pt x="156" y="173"/>
                  </a:lnTo>
                  <a:lnTo>
                    <a:pt x="164" y="169"/>
                  </a:lnTo>
                  <a:lnTo>
                    <a:pt x="168" y="165"/>
                  </a:lnTo>
                  <a:lnTo>
                    <a:pt x="172" y="165"/>
                  </a:lnTo>
                  <a:lnTo>
                    <a:pt x="177" y="160"/>
                  </a:lnTo>
                  <a:lnTo>
                    <a:pt x="177" y="152"/>
                  </a:lnTo>
                  <a:lnTo>
                    <a:pt x="181" y="139"/>
                  </a:lnTo>
                  <a:lnTo>
                    <a:pt x="181" y="122"/>
                  </a:lnTo>
                  <a:lnTo>
                    <a:pt x="181" y="110"/>
                  </a:lnTo>
                  <a:lnTo>
                    <a:pt x="185" y="101"/>
                  </a:lnTo>
                  <a:lnTo>
                    <a:pt x="189" y="93"/>
                  </a:lnTo>
                  <a:lnTo>
                    <a:pt x="194" y="93"/>
                  </a:lnTo>
                  <a:lnTo>
                    <a:pt x="194" y="93"/>
                  </a:lnTo>
                  <a:lnTo>
                    <a:pt x="198" y="101"/>
                  </a:lnTo>
                  <a:lnTo>
                    <a:pt x="202" y="110"/>
                  </a:lnTo>
                  <a:lnTo>
                    <a:pt x="202" y="122"/>
                  </a:lnTo>
                  <a:lnTo>
                    <a:pt x="206" y="135"/>
                  </a:lnTo>
                  <a:lnTo>
                    <a:pt x="210" y="148"/>
                  </a:lnTo>
                  <a:lnTo>
                    <a:pt x="210" y="156"/>
                  </a:lnTo>
                  <a:lnTo>
                    <a:pt x="215" y="165"/>
                  </a:lnTo>
                  <a:lnTo>
                    <a:pt x="215" y="169"/>
                  </a:lnTo>
                  <a:lnTo>
                    <a:pt x="215" y="177"/>
                  </a:lnTo>
                  <a:lnTo>
                    <a:pt x="210" y="181"/>
                  </a:lnTo>
                  <a:lnTo>
                    <a:pt x="202" y="190"/>
                  </a:lnTo>
                  <a:lnTo>
                    <a:pt x="202" y="19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CA04A12E-8C9F-4A59-A5B3-13B84BDA1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544" y="2590800"/>
              <a:ext cx="286054" cy="1516497"/>
            </a:xfrm>
            <a:custGeom>
              <a:avLst/>
              <a:gdLst>
                <a:gd name="T0" fmla="*/ 4 w 42"/>
                <a:gd name="T1" fmla="*/ 21 h 253"/>
                <a:gd name="T2" fmla="*/ 0 w 42"/>
                <a:gd name="T3" fmla="*/ 13 h 253"/>
                <a:gd name="T4" fmla="*/ 0 w 42"/>
                <a:gd name="T5" fmla="*/ 4 h 253"/>
                <a:gd name="T6" fmla="*/ 0 w 42"/>
                <a:gd name="T7" fmla="*/ 4 h 253"/>
                <a:gd name="T8" fmla="*/ 4 w 42"/>
                <a:gd name="T9" fmla="*/ 0 h 253"/>
                <a:gd name="T10" fmla="*/ 4 w 42"/>
                <a:gd name="T11" fmla="*/ 0 h 253"/>
                <a:gd name="T12" fmla="*/ 13 w 42"/>
                <a:gd name="T13" fmla="*/ 0 h 253"/>
                <a:gd name="T14" fmla="*/ 21 w 42"/>
                <a:gd name="T15" fmla="*/ 4 h 253"/>
                <a:gd name="T16" fmla="*/ 30 w 42"/>
                <a:gd name="T17" fmla="*/ 8 h 253"/>
                <a:gd name="T18" fmla="*/ 38 w 42"/>
                <a:gd name="T19" fmla="*/ 13 h 253"/>
                <a:gd name="T20" fmla="*/ 42 w 42"/>
                <a:gd name="T21" fmla="*/ 17 h 253"/>
                <a:gd name="T22" fmla="*/ 42 w 42"/>
                <a:gd name="T23" fmla="*/ 21 h 253"/>
                <a:gd name="T24" fmla="*/ 42 w 42"/>
                <a:gd name="T25" fmla="*/ 25 h 253"/>
                <a:gd name="T26" fmla="*/ 38 w 42"/>
                <a:gd name="T27" fmla="*/ 34 h 253"/>
                <a:gd name="T28" fmla="*/ 38 w 42"/>
                <a:gd name="T29" fmla="*/ 42 h 253"/>
                <a:gd name="T30" fmla="*/ 38 w 42"/>
                <a:gd name="T31" fmla="*/ 46 h 253"/>
                <a:gd name="T32" fmla="*/ 38 w 42"/>
                <a:gd name="T33" fmla="*/ 55 h 253"/>
                <a:gd name="T34" fmla="*/ 38 w 42"/>
                <a:gd name="T35" fmla="*/ 63 h 253"/>
                <a:gd name="T36" fmla="*/ 38 w 42"/>
                <a:gd name="T37" fmla="*/ 72 h 253"/>
                <a:gd name="T38" fmla="*/ 38 w 42"/>
                <a:gd name="T39" fmla="*/ 84 h 253"/>
                <a:gd name="T40" fmla="*/ 38 w 42"/>
                <a:gd name="T41" fmla="*/ 97 h 253"/>
                <a:gd name="T42" fmla="*/ 38 w 42"/>
                <a:gd name="T43" fmla="*/ 109 h 253"/>
                <a:gd name="T44" fmla="*/ 38 w 42"/>
                <a:gd name="T45" fmla="*/ 126 h 253"/>
                <a:gd name="T46" fmla="*/ 38 w 42"/>
                <a:gd name="T47" fmla="*/ 156 h 253"/>
                <a:gd name="T48" fmla="*/ 38 w 42"/>
                <a:gd name="T49" fmla="*/ 181 h 253"/>
                <a:gd name="T50" fmla="*/ 38 w 42"/>
                <a:gd name="T51" fmla="*/ 202 h 253"/>
                <a:gd name="T52" fmla="*/ 34 w 42"/>
                <a:gd name="T53" fmla="*/ 219 h 253"/>
                <a:gd name="T54" fmla="*/ 34 w 42"/>
                <a:gd name="T55" fmla="*/ 227 h 253"/>
                <a:gd name="T56" fmla="*/ 34 w 42"/>
                <a:gd name="T57" fmla="*/ 236 h 253"/>
                <a:gd name="T58" fmla="*/ 34 w 42"/>
                <a:gd name="T59" fmla="*/ 240 h 253"/>
                <a:gd name="T60" fmla="*/ 30 w 42"/>
                <a:gd name="T61" fmla="*/ 244 h 253"/>
                <a:gd name="T62" fmla="*/ 30 w 42"/>
                <a:gd name="T63" fmla="*/ 249 h 253"/>
                <a:gd name="T64" fmla="*/ 26 w 42"/>
                <a:gd name="T65" fmla="*/ 253 h 253"/>
                <a:gd name="T66" fmla="*/ 26 w 42"/>
                <a:gd name="T67" fmla="*/ 253 h 253"/>
                <a:gd name="T68" fmla="*/ 21 w 42"/>
                <a:gd name="T69" fmla="*/ 253 h 253"/>
                <a:gd name="T70" fmla="*/ 21 w 42"/>
                <a:gd name="T71" fmla="*/ 249 h 253"/>
                <a:gd name="T72" fmla="*/ 17 w 42"/>
                <a:gd name="T73" fmla="*/ 244 h 253"/>
                <a:gd name="T74" fmla="*/ 17 w 42"/>
                <a:gd name="T75" fmla="*/ 240 h 253"/>
                <a:gd name="T76" fmla="*/ 13 w 42"/>
                <a:gd name="T77" fmla="*/ 227 h 253"/>
                <a:gd name="T78" fmla="*/ 13 w 42"/>
                <a:gd name="T79" fmla="*/ 215 h 253"/>
                <a:gd name="T80" fmla="*/ 13 w 42"/>
                <a:gd name="T81" fmla="*/ 202 h 253"/>
                <a:gd name="T82" fmla="*/ 13 w 42"/>
                <a:gd name="T83" fmla="*/ 185 h 253"/>
                <a:gd name="T84" fmla="*/ 13 w 42"/>
                <a:gd name="T85" fmla="*/ 164 h 253"/>
                <a:gd name="T86" fmla="*/ 13 w 42"/>
                <a:gd name="T87" fmla="*/ 143 h 253"/>
                <a:gd name="T88" fmla="*/ 13 w 42"/>
                <a:gd name="T89" fmla="*/ 122 h 253"/>
                <a:gd name="T90" fmla="*/ 13 w 42"/>
                <a:gd name="T91" fmla="*/ 105 h 253"/>
                <a:gd name="T92" fmla="*/ 13 w 42"/>
                <a:gd name="T93" fmla="*/ 93 h 253"/>
                <a:gd name="T94" fmla="*/ 13 w 42"/>
                <a:gd name="T95" fmla="*/ 80 h 253"/>
                <a:gd name="T96" fmla="*/ 13 w 42"/>
                <a:gd name="T97" fmla="*/ 67 h 253"/>
                <a:gd name="T98" fmla="*/ 13 w 42"/>
                <a:gd name="T99" fmla="*/ 59 h 253"/>
                <a:gd name="T100" fmla="*/ 13 w 42"/>
                <a:gd name="T101" fmla="*/ 50 h 253"/>
                <a:gd name="T102" fmla="*/ 9 w 42"/>
                <a:gd name="T103" fmla="*/ 38 h 253"/>
                <a:gd name="T104" fmla="*/ 9 w 42"/>
                <a:gd name="T105" fmla="*/ 29 h 253"/>
                <a:gd name="T106" fmla="*/ 4 w 42"/>
                <a:gd name="T107" fmla="*/ 25 h 253"/>
                <a:gd name="T108" fmla="*/ 4 w 42"/>
                <a:gd name="T109" fmla="*/ 21 h 253"/>
                <a:gd name="T110" fmla="*/ 4 w 42"/>
                <a:gd name="T111" fmla="*/ 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253">
                  <a:moveTo>
                    <a:pt x="4" y="21"/>
                  </a:moveTo>
                  <a:lnTo>
                    <a:pt x="0" y="13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8" y="13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38" y="34"/>
                  </a:lnTo>
                  <a:lnTo>
                    <a:pt x="38" y="42"/>
                  </a:lnTo>
                  <a:lnTo>
                    <a:pt x="38" y="46"/>
                  </a:lnTo>
                  <a:lnTo>
                    <a:pt x="38" y="55"/>
                  </a:lnTo>
                  <a:lnTo>
                    <a:pt x="38" y="63"/>
                  </a:lnTo>
                  <a:lnTo>
                    <a:pt x="38" y="72"/>
                  </a:lnTo>
                  <a:lnTo>
                    <a:pt x="38" y="84"/>
                  </a:lnTo>
                  <a:lnTo>
                    <a:pt x="38" y="97"/>
                  </a:lnTo>
                  <a:lnTo>
                    <a:pt x="38" y="109"/>
                  </a:lnTo>
                  <a:lnTo>
                    <a:pt x="38" y="126"/>
                  </a:lnTo>
                  <a:lnTo>
                    <a:pt x="38" y="156"/>
                  </a:lnTo>
                  <a:lnTo>
                    <a:pt x="38" y="181"/>
                  </a:lnTo>
                  <a:lnTo>
                    <a:pt x="38" y="202"/>
                  </a:lnTo>
                  <a:lnTo>
                    <a:pt x="34" y="219"/>
                  </a:lnTo>
                  <a:lnTo>
                    <a:pt x="34" y="227"/>
                  </a:lnTo>
                  <a:lnTo>
                    <a:pt x="34" y="236"/>
                  </a:lnTo>
                  <a:lnTo>
                    <a:pt x="34" y="240"/>
                  </a:lnTo>
                  <a:lnTo>
                    <a:pt x="30" y="244"/>
                  </a:lnTo>
                  <a:lnTo>
                    <a:pt x="30" y="249"/>
                  </a:lnTo>
                  <a:lnTo>
                    <a:pt x="26" y="253"/>
                  </a:lnTo>
                  <a:lnTo>
                    <a:pt x="26" y="253"/>
                  </a:lnTo>
                  <a:lnTo>
                    <a:pt x="21" y="253"/>
                  </a:lnTo>
                  <a:lnTo>
                    <a:pt x="21" y="249"/>
                  </a:lnTo>
                  <a:lnTo>
                    <a:pt x="17" y="244"/>
                  </a:lnTo>
                  <a:lnTo>
                    <a:pt x="17" y="240"/>
                  </a:lnTo>
                  <a:lnTo>
                    <a:pt x="13" y="227"/>
                  </a:lnTo>
                  <a:lnTo>
                    <a:pt x="13" y="215"/>
                  </a:lnTo>
                  <a:lnTo>
                    <a:pt x="13" y="202"/>
                  </a:lnTo>
                  <a:lnTo>
                    <a:pt x="13" y="185"/>
                  </a:lnTo>
                  <a:lnTo>
                    <a:pt x="13" y="164"/>
                  </a:lnTo>
                  <a:lnTo>
                    <a:pt x="13" y="143"/>
                  </a:lnTo>
                  <a:lnTo>
                    <a:pt x="13" y="122"/>
                  </a:lnTo>
                  <a:lnTo>
                    <a:pt x="13" y="105"/>
                  </a:lnTo>
                  <a:lnTo>
                    <a:pt x="13" y="93"/>
                  </a:lnTo>
                  <a:lnTo>
                    <a:pt x="13" y="80"/>
                  </a:lnTo>
                  <a:lnTo>
                    <a:pt x="13" y="67"/>
                  </a:lnTo>
                  <a:lnTo>
                    <a:pt x="13" y="59"/>
                  </a:lnTo>
                  <a:lnTo>
                    <a:pt x="13" y="50"/>
                  </a:lnTo>
                  <a:lnTo>
                    <a:pt x="9" y="38"/>
                  </a:lnTo>
                  <a:lnTo>
                    <a:pt x="9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">
              <a:extLst>
                <a:ext uri="{FF2B5EF4-FFF2-40B4-BE49-F238E27FC236}">
                  <a16:creationId xmlns:a16="http://schemas.microsoft.com/office/drawing/2014/main" id="{BD8C2EF9-8A85-411A-9675-1DD46C688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922" y="3196198"/>
              <a:ext cx="1266811" cy="833175"/>
            </a:xfrm>
            <a:custGeom>
              <a:avLst/>
              <a:gdLst>
                <a:gd name="T0" fmla="*/ 139 w 186"/>
                <a:gd name="T1" fmla="*/ 89 h 139"/>
                <a:gd name="T2" fmla="*/ 144 w 186"/>
                <a:gd name="T3" fmla="*/ 76 h 139"/>
                <a:gd name="T4" fmla="*/ 144 w 186"/>
                <a:gd name="T5" fmla="*/ 55 h 139"/>
                <a:gd name="T6" fmla="*/ 148 w 186"/>
                <a:gd name="T7" fmla="*/ 38 h 139"/>
                <a:gd name="T8" fmla="*/ 148 w 186"/>
                <a:gd name="T9" fmla="*/ 34 h 139"/>
                <a:gd name="T10" fmla="*/ 144 w 186"/>
                <a:gd name="T11" fmla="*/ 34 h 139"/>
                <a:gd name="T12" fmla="*/ 139 w 186"/>
                <a:gd name="T13" fmla="*/ 38 h 139"/>
                <a:gd name="T14" fmla="*/ 127 w 186"/>
                <a:gd name="T15" fmla="*/ 46 h 139"/>
                <a:gd name="T16" fmla="*/ 106 w 186"/>
                <a:gd name="T17" fmla="*/ 59 h 139"/>
                <a:gd name="T18" fmla="*/ 76 w 186"/>
                <a:gd name="T19" fmla="*/ 80 h 139"/>
                <a:gd name="T20" fmla="*/ 55 w 186"/>
                <a:gd name="T21" fmla="*/ 93 h 139"/>
                <a:gd name="T22" fmla="*/ 43 w 186"/>
                <a:gd name="T23" fmla="*/ 105 h 139"/>
                <a:gd name="T24" fmla="*/ 30 w 186"/>
                <a:gd name="T25" fmla="*/ 110 h 139"/>
                <a:gd name="T26" fmla="*/ 21 w 186"/>
                <a:gd name="T27" fmla="*/ 114 h 139"/>
                <a:gd name="T28" fmla="*/ 13 w 186"/>
                <a:gd name="T29" fmla="*/ 114 h 139"/>
                <a:gd name="T30" fmla="*/ 5 w 186"/>
                <a:gd name="T31" fmla="*/ 105 h 139"/>
                <a:gd name="T32" fmla="*/ 0 w 186"/>
                <a:gd name="T33" fmla="*/ 101 h 139"/>
                <a:gd name="T34" fmla="*/ 0 w 186"/>
                <a:gd name="T35" fmla="*/ 93 h 139"/>
                <a:gd name="T36" fmla="*/ 5 w 186"/>
                <a:gd name="T37" fmla="*/ 89 h 139"/>
                <a:gd name="T38" fmla="*/ 17 w 186"/>
                <a:gd name="T39" fmla="*/ 89 h 139"/>
                <a:gd name="T40" fmla="*/ 30 w 186"/>
                <a:gd name="T41" fmla="*/ 80 h 139"/>
                <a:gd name="T42" fmla="*/ 47 w 186"/>
                <a:gd name="T43" fmla="*/ 72 h 139"/>
                <a:gd name="T44" fmla="*/ 76 w 186"/>
                <a:gd name="T45" fmla="*/ 51 h 139"/>
                <a:gd name="T46" fmla="*/ 106 w 186"/>
                <a:gd name="T47" fmla="*/ 34 h 139"/>
                <a:gd name="T48" fmla="*/ 123 w 186"/>
                <a:gd name="T49" fmla="*/ 21 h 139"/>
                <a:gd name="T50" fmla="*/ 135 w 186"/>
                <a:gd name="T51" fmla="*/ 13 h 139"/>
                <a:gd name="T52" fmla="*/ 144 w 186"/>
                <a:gd name="T53" fmla="*/ 8 h 139"/>
                <a:gd name="T54" fmla="*/ 152 w 186"/>
                <a:gd name="T55" fmla="*/ 0 h 139"/>
                <a:gd name="T56" fmla="*/ 161 w 186"/>
                <a:gd name="T57" fmla="*/ 0 h 139"/>
                <a:gd name="T58" fmla="*/ 169 w 186"/>
                <a:gd name="T59" fmla="*/ 4 h 139"/>
                <a:gd name="T60" fmla="*/ 177 w 186"/>
                <a:gd name="T61" fmla="*/ 13 h 139"/>
                <a:gd name="T62" fmla="*/ 186 w 186"/>
                <a:gd name="T63" fmla="*/ 17 h 139"/>
                <a:gd name="T64" fmla="*/ 186 w 186"/>
                <a:gd name="T65" fmla="*/ 30 h 139"/>
                <a:gd name="T66" fmla="*/ 182 w 186"/>
                <a:gd name="T67" fmla="*/ 34 h 139"/>
                <a:gd name="T68" fmla="*/ 177 w 186"/>
                <a:gd name="T69" fmla="*/ 46 h 139"/>
                <a:gd name="T70" fmla="*/ 173 w 186"/>
                <a:gd name="T71" fmla="*/ 72 h 139"/>
                <a:gd name="T72" fmla="*/ 165 w 186"/>
                <a:gd name="T73" fmla="*/ 110 h 139"/>
                <a:gd name="T74" fmla="*/ 152 w 186"/>
                <a:gd name="T75" fmla="*/ 135 h 139"/>
                <a:gd name="T76" fmla="*/ 144 w 186"/>
                <a:gd name="T77" fmla="*/ 139 h 139"/>
                <a:gd name="T78" fmla="*/ 135 w 186"/>
                <a:gd name="T79" fmla="*/ 139 h 139"/>
                <a:gd name="T80" fmla="*/ 131 w 186"/>
                <a:gd name="T81" fmla="*/ 135 h 139"/>
                <a:gd name="T82" fmla="*/ 127 w 186"/>
                <a:gd name="T83" fmla="*/ 122 h 139"/>
                <a:gd name="T84" fmla="*/ 110 w 186"/>
                <a:gd name="T85" fmla="*/ 105 h 139"/>
                <a:gd name="T86" fmla="*/ 110 w 186"/>
                <a:gd name="T87" fmla="*/ 97 h 139"/>
                <a:gd name="T88" fmla="*/ 118 w 186"/>
                <a:gd name="T89" fmla="*/ 97 h 139"/>
                <a:gd name="T90" fmla="*/ 131 w 186"/>
                <a:gd name="T91" fmla="*/ 101 h 139"/>
                <a:gd name="T92" fmla="*/ 135 w 186"/>
                <a:gd name="T93" fmla="*/ 101 h 139"/>
                <a:gd name="T94" fmla="*/ 135 w 186"/>
                <a:gd name="T95" fmla="*/ 97 h 139"/>
                <a:gd name="T96" fmla="*/ 139 w 186"/>
                <a:gd name="T97" fmla="*/ 9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6" h="139">
                  <a:moveTo>
                    <a:pt x="139" y="93"/>
                  </a:moveTo>
                  <a:lnTo>
                    <a:pt x="139" y="89"/>
                  </a:lnTo>
                  <a:lnTo>
                    <a:pt x="139" y="84"/>
                  </a:lnTo>
                  <a:lnTo>
                    <a:pt x="144" y="76"/>
                  </a:lnTo>
                  <a:lnTo>
                    <a:pt x="144" y="67"/>
                  </a:lnTo>
                  <a:lnTo>
                    <a:pt x="144" y="55"/>
                  </a:lnTo>
                  <a:lnTo>
                    <a:pt x="148" y="42"/>
                  </a:lnTo>
                  <a:lnTo>
                    <a:pt x="148" y="38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39" y="38"/>
                  </a:lnTo>
                  <a:lnTo>
                    <a:pt x="131" y="42"/>
                  </a:lnTo>
                  <a:lnTo>
                    <a:pt x="127" y="46"/>
                  </a:lnTo>
                  <a:lnTo>
                    <a:pt x="114" y="55"/>
                  </a:lnTo>
                  <a:lnTo>
                    <a:pt x="106" y="59"/>
                  </a:lnTo>
                  <a:lnTo>
                    <a:pt x="93" y="67"/>
                  </a:lnTo>
                  <a:lnTo>
                    <a:pt x="76" y="80"/>
                  </a:lnTo>
                  <a:lnTo>
                    <a:pt x="68" y="84"/>
                  </a:lnTo>
                  <a:lnTo>
                    <a:pt x="55" y="93"/>
                  </a:lnTo>
                  <a:lnTo>
                    <a:pt x="47" y="97"/>
                  </a:lnTo>
                  <a:lnTo>
                    <a:pt x="43" y="105"/>
                  </a:lnTo>
                  <a:lnTo>
                    <a:pt x="34" y="105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21" y="114"/>
                  </a:lnTo>
                  <a:lnTo>
                    <a:pt x="17" y="114"/>
                  </a:lnTo>
                  <a:lnTo>
                    <a:pt x="13" y="114"/>
                  </a:lnTo>
                  <a:lnTo>
                    <a:pt x="5" y="110"/>
                  </a:lnTo>
                  <a:lnTo>
                    <a:pt x="5" y="105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5" y="89"/>
                  </a:lnTo>
                  <a:lnTo>
                    <a:pt x="9" y="89"/>
                  </a:lnTo>
                  <a:lnTo>
                    <a:pt x="17" y="89"/>
                  </a:lnTo>
                  <a:lnTo>
                    <a:pt x="21" y="84"/>
                  </a:lnTo>
                  <a:lnTo>
                    <a:pt x="30" y="80"/>
                  </a:lnTo>
                  <a:lnTo>
                    <a:pt x="38" y="76"/>
                  </a:lnTo>
                  <a:lnTo>
                    <a:pt x="47" y="72"/>
                  </a:lnTo>
                  <a:lnTo>
                    <a:pt x="59" y="63"/>
                  </a:lnTo>
                  <a:lnTo>
                    <a:pt x="76" y="51"/>
                  </a:lnTo>
                  <a:lnTo>
                    <a:pt x="97" y="38"/>
                  </a:lnTo>
                  <a:lnTo>
                    <a:pt x="106" y="34"/>
                  </a:lnTo>
                  <a:lnTo>
                    <a:pt x="118" y="25"/>
                  </a:lnTo>
                  <a:lnTo>
                    <a:pt x="123" y="21"/>
                  </a:lnTo>
                  <a:lnTo>
                    <a:pt x="131" y="17"/>
                  </a:lnTo>
                  <a:lnTo>
                    <a:pt x="135" y="13"/>
                  </a:lnTo>
                  <a:lnTo>
                    <a:pt x="139" y="8"/>
                  </a:lnTo>
                  <a:lnTo>
                    <a:pt x="144" y="8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9" y="4"/>
                  </a:lnTo>
                  <a:lnTo>
                    <a:pt x="173" y="8"/>
                  </a:lnTo>
                  <a:lnTo>
                    <a:pt x="177" y="13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6" y="21"/>
                  </a:lnTo>
                  <a:lnTo>
                    <a:pt x="186" y="30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77" y="38"/>
                  </a:lnTo>
                  <a:lnTo>
                    <a:pt x="177" y="46"/>
                  </a:lnTo>
                  <a:lnTo>
                    <a:pt x="177" y="51"/>
                  </a:lnTo>
                  <a:lnTo>
                    <a:pt x="173" y="72"/>
                  </a:lnTo>
                  <a:lnTo>
                    <a:pt x="169" y="89"/>
                  </a:lnTo>
                  <a:lnTo>
                    <a:pt x="165" y="110"/>
                  </a:lnTo>
                  <a:lnTo>
                    <a:pt x="156" y="126"/>
                  </a:lnTo>
                  <a:lnTo>
                    <a:pt x="152" y="135"/>
                  </a:lnTo>
                  <a:lnTo>
                    <a:pt x="148" y="139"/>
                  </a:lnTo>
                  <a:lnTo>
                    <a:pt x="144" y="139"/>
                  </a:lnTo>
                  <a:lnTo>
                    <a:pt x="139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1" y="135"/>
                  </a:lnTo>
                  <a:lnTo>
                    <a:pt x="131" y="131"/>
                  </a:lnTo>
                  <a:lnTo>
                    <a:pt x="127" y="122"/>
                  </a:lnTo>
                  <a:lnTo>
                    <a:pt x="118" y="114"/>
                  </a:lnTo>
                  <a:lnTo>
                    <a:pt x="110" y="105"/>
                  </a:lnTo>
                  <a:lnTo>
                    <a:pt x="110" y="101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8" y="97"/>
                  </a:lnTo>
                  <a:lnTo>
                    <a:pt x="123" y="97"/>
                  </a:lnTo>
                  <a:lnTo>
                    <a:pt x="131" y="101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35" y="97"/>
                  </a:lnTo>
                  <a:lnTo>
                    <a:pt x="139" y="93"/>
                  </a:lnTo>
                  <a:lnTo>
                    <a:pt x="139" y="9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8411B7B7-27BA-464B-8FA1-47C1DEF0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814" y="3423972"/>
              <a:ext cx="715137" cy="305699"/>
            </a:xfrm>
            <a:custGeom>
              <a:avLst/>
              <a:gdLst>
                <a:gd name="T0" fmla="*/ 105 w 105"/>
                <a:gd name="T1" fmla="*/ 13 h 51"/>
                <a:gd name="T2" fmla="*/ 105 w 105"/>
                <a:gd name="T3" fmla="*/ 17 h 51"/>
                <a:gd name="T4" fmla="*/ 101 w 105"/>
                <a:gd name="T5" fmla="*/ 21 h 51"/>
                <a:gd name="T6" fmla="*/ 97 w 105"/>
                <a:gd name="T7" fmla="*/ 21 h 51"/>
                <a:gd name="T8" fmla="*/ 89 w 105"/>
                <a:gd name="T9" fmla="*/ 25 h 51"/>
                <a:gd name="T10" fmla="*/ 76 w 105"/>
                <a:gd name="T11" fmla="*/ 29 h 51"/>
                <a:gd name="T12" fmla="*/ 63 w 105"/>
                <a:gd name="T13" fmla="*/ 34 h 51"/>
                <a:gd name="T14" fmla="*/ 46 w 105"/>
                <a:gd name="T15" fmla="*/ 42 h 51"/>
                <a:gd name="T16" fmla="*/ 34 w 105"/>
                <a:gd name="T17" fmla="*/ 46 h 51"/>
                <a:gd name="T18" fmla="*/ 25 w 105"/>
                <a:gd name="T19" fmla="*/ 46 h 51"/>
                <a:gd name="T20" fmla="*/ 21 w 105"/>
                <a:gd name="T21" fmla="*/ 46 h 51"/>
                <a:gd name="T22" fmla="*/ 17 w 105"/>
                <a:gd name="T23" fmla="*/ 51 h 51"/>
                <a:gd name="T24" fmla="*/ 13 w 105"/>
                <a:gd name="T25" fmla="*/ 46 h 51"/>
                <a:gd name="T26" fmla="*/ 9 w 105"/>
                <a:gd name="T27" fmla="*/ 46 h 51"/>
                <a:gd name="T28" fmla="*/ 4 w 105"/>
                <a:gd name="T29" fmla="*/ 42 h 51"/>
                <a:gd name="T30" fmla="*/ 0 w 105"/>
                <a:gd name="T31" fmla="*/ 34 h 51"/>
                <a:gd name="T32" fmla="*/ 4 w 105"/>
                <a:gd name="T33" fmla="*/ 34 h 51"/>
                <a:gd name="T34" fmla="*/ 4 w 105"/>
                <a:gd name="T35" fmla="*/ 34 h 51"/>
                <a:gd name="T36" fmla="*/ 9 w 105"/>
                <a:gd name="T37" fmla="*/ 29 h 51"/>
                <a:gd name="T38" fmla="*/ 13 w 105"/>
                <a:gd name="T39" fmla="*/ 29 h 51"/>
                <a:gd name="T40" fmla="*/ 17 w 105"/>
                <a:gd name="T41" fmla="*/ 25 h 51"/>
                <a:gd name="T42" fmla="*/ 25 w 105"/>
                <a:gd name="T43" fmla="*/ 21 h 51"/>
                <a:gd name="T44" fmla="*/ 34 w 105"/>
                <a:gd name="T45" fmla="*/ 17 h 51"/>
                <a:gd name="T46" fmla="*/ 42 w 105"/>
                <a:gd name="T47" fmla="*/ 13 h 51"/>
                <a:gd name="T48" fmla="*/ 51 w 105"/>
                <a:gd name="T49" fmla="*/ 13 h 51"/>
                <a:gd name="T50" fmla="*/ 59 w 105"/>
                <a:gd name="T51" fmla="*/ 8 h 51"/>
                <a:gd name="T52" fmla="*/ 68 w 105"/>
                <a:gd name="T53" fmla="*/ 4 h 51"/>
                <a:gd name="T54" fmla="*/ 76 w 105"/>
                <a:gd name="T55" fmla="*/ 4 h 51"/>
                <a:gd name="T56" fmla="*/ 80 w 105"/>
                <a:gd name="T57" fmla="*/ 0 h 51"/>
                <a:gd name="T58" fmla="*/ 84 w 105"/>
                <a:gd name="T59" fmla="*/ 0 h 51"/>
                <a:gd name="T60" fmla="*/ 89 w 105"/>
                <a:gd name="T61" fmla="*/ 0 h 51"/>
                <a:gd name="T62" fmla="*/ 93 w 105"/>
                <a:gd name="T63" fmla="*/ 0 h 51"/>
                <a:gd name="T64" fmla="*/ 101 w 105"/>
                <a:gd name="T65" fmla="*/ 4 h 51"/>
                <a:gd name="T66" fmla="*/ 105 w 105"/>
                <a:gd name="T67" fmla="*/ 8 h 51"/>
                <a:gd name="T68" fmla="*/ 105 w 105"/>
                <a:gd name="T69" fmla="*/ 13 h 51"/>
                <a:gd name="T70" fmla="*/ 105 w 105"/>
                <a:gd name="T71" fmla="*/ 13 h 51"/>
                <a:gd name="T72" fmla="*/ 105 w 105"/>
                <a:gd name="T73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51">
                  <a:moveTo>
                    <a:pt x="105" y="13"/>
                  </a:moveTo>
                  <a:lnTo>
                    <a:pt x="105" y="17"/>
                  </a:lnTo>
                  <a:lnTo>
                    <a:pt x="101" y="21"/>
                  </a:lnTo>
                  <a:lnTo>
                    <a:pt x="97" y="21"/>
                  </a:lnTo>
                  <a:lnTo>
                    <a:pt x="89" y="25"/>
                  </a:lnTo>
                  <a:lnTo>
                    <a:pt x="76" y="29"/>
                  </a:lnTo>
                  <a:lnTo>
                    <a:pt x="63" y="34"/>
                  </a:lnTo>
                  <a:lnTo>
                    <a:pt x="46" y="42"/>
                  </a:lnTo>
                  <a:lnTo>
                    <a:pt x="34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51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7" y="25"/>
                  </a:lnTo>
                  <a:lnTo>
                    <a:pt x="25" y="21"/>
                  </a:lnTo>
                  <a:lnTo>
                    <a:pt x="34" y="17"/>
                  </a:lnTo>
                  <a:lnTo>
                    <a:pt x="42" y="13"/>
                  </a:lnTo>
                  <a:lnTo>
                    <a:pt x="51" y="13"/>
                  </a:lnTo>
                  <a:lnTo>
                    <a:pt x="59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101" y="4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0278E920-2D2C-459F-A7D0-D4095A758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382" y="2842550"/>
              <a:ext cx="286054" cy="1264747"/>
            </a:xfrm>
            <a:custGeom>
              <a:avLst/>
              <a:gdLst>
                <a:gd name="T0" fmla="*/ 4 w 42"/>
                <a:gd name="T1" fmla="*/ 21 h 211"/>
                <a:gd name="T2" fmla="*/ 0 w 42"/>
                <a:gd name="T3" fmla="*/ 17 h 211"/>
                <a:gd name="T4" fmla="*/ 0 w 42"/>
                <a:gd name="T5" fmla="*/ 8 h 211"/>
                <a:gd name="T6" fmla="*/ 0 w 42"/>
                <a:gd name="T7" fmla="*/ 4 h 211"/>
                <a:gd name="T8" fmla="*/ 4 w 42"/>
                <a:gd name="T9" fmla="*/ 4 h 211"/>
                <a:gd name="T10" fmla="*/ 4 w 42"/>
                <a:gd name="T11" fmla="*/ 0 h 211"/>
                <a:gd name="T12" fmla="*/ 8 w 42"/>
                <a:gd name="T13" fmla="*/ 0 h 211"/>
                <a:gd name="T14" fmla="*/ 12 w 42"/>
                <a:gd name="T15" fmla="*/ 0 h 211"/>
                <a:gd name="T16" fmla="*/ 17 w 42"/>
                <a:gd name="T17" fmla="*/ 4 h 211"/>
                <a:gd name="T18" fmla="*/ 25 w 42"/>
                <a:gd name="T19" fmla="*/ 8 h 211"/>
                <a:gd name="T20" fmla="*/ 29 w 42"/>
                <a:gd name="T21" fmla="*/ 8 h 211"/>
                <a:gd name="T22" fmla="*/ 38 w 42"/>
                <a:gd name="T23" fmla="*/ 13 h 211"/>
                <a:gd name="T24" fmla="*/ 38 w 42"/>
                <a:gd name="T25" fmla="*/ 17 h 211"/>
                <a:gd name="T26" fmla="*/ 42 w 42"/>
                <a:gd name="T27" fmla="*/ 21 h 211"/>
                <a:gd name="T28" fmla="*/ 42 w 42"/>
                <a:gd name="T29" fmla="*/ 25 h 211"/>
                <a:gd name="T30" fmla="*/ 42 w 42"/>
                <a:gd name="T31" fmla="*/ 30 h 211"/>
                <a:gd name="T32" fmla="*/ 42 w 42"/>
                <a:gd name="T33" fmla="*/ 38 h 211"/>
                <a:gd name="T34" fmla="*/ 42 w 42"/>
                <a:gd name="T35" fmla="*/ 42 h 211"/>
                <a:gd name="T36" fmla="*/ 42 w 42"/>
                <a:gd name="T37" fmla="*/ 51 h 211"/>
                <a:gd name="T38" fmla="*/ 38 w 42"/>
                <a:gd name="T39" fmla="*/ 59 h 211"/>
                <a:gd name="T40" fmla="*/ 38 w 42"/>
                <a:gd name="T41" fmla="*/ 72 h 211"/>
                <a:gd name="T42" fmla="*/ 38 w 42"/>
                <a:gd name="T43" fmla="*/ 80 h 211"/>
                <a:gd name="T44" fmla="*/ 38 w 42"/>
                <a:gd name="T45" fmla="*/ 93 h 211"/>
                <a:gd name="T46" fmla="*/ 38 w 42"/>
                <a:gd name="T47" fmla="*/ 105 h 211"/>
                <a:gd name="T48" fmla="*/ 38 w 42"/>
                <a:gd name="T49" fmla="*/ 122 h 211"/>
                <a:gd name="T50" fmla="*/ 38 w 42"/>
                <a:gd name="T51" fmla="*/ 139 h 211"/>
                <a:gd name="T52" fmla="*/ 34 w 42"/>
                <a:gd name="T53" fmla="*/ 160 h 211"/>
                <a:gd name="T54" fmla="*/ 34 w 42"/>
                <a:gd name="T55" fmla="*/ 185 h 211"/>
                <a:gd name="T56" fmla="*/ 34 w 42"/>
                <a:gd name="T57" fmla="*/ 211 h 211"/>
                <a:gd name="T58" fmla="*/ 12 w 42"/>
                <a:gd name="T59" fmla="*/ 211 h 211"/>
                <a:gd name="T60" fmla="*/ 12 w 42"/>
                <a:gd name="T61" fmla="*/ 194 h 211"/>
                <a:gd name="T62" fmla="*/ 12 w 42"/>
                <a:gd name="T63" fmla="*/ 173 h 211"/>
                <a:gd name="T64" fmla="*/ 12 w 42"/>
                <a:gd name="T65" fmla="*/ 156 h 211"/>
                <a:gd name="T66" fmla="*/ 12 w 42"/>
                <a:gd name="T67" fmla="*/ 139 h 211"/>
                <a:gd name="T68" fmla="*/ 12 w 42"/>
                <a:gd name="T69" fmla="*/ 126 h 211"/>
                <a:gd name="T70" fmla="*/ 12 w 42"/>
                <a:gd name="T71" fmla="*/ 114 h 211"/>
                <a:gd name="T72" fmla="*/ 12 w 42"/>
                <a:gd name="T73" fmla="*/ 101 h 211"/>
                <a:gd name="T74" fmla="*/ 12 w 42"/>
                <a:gd name="T75" fmla="*/ 89 h 211"/>
                <a:gd name="T76" fmla="*/ 12 w 42"/>
                <a:gd name="T77" fmla="*/ 72 h 211"/>
                <a:gd name="T78" fmla="*/ 12 w 42"/>
                <a:gd name="T79" fmla="*/ 59 h 211"/>
                <a:gd name="T80" fmla="*/ 12 w 42"/>
                <a:gd name="T81" fmla="*/ 46 h 211"/>
                <a:gd name="T82" fmla="*/ 12 w 42"/>
                <a:gd name="T83" fmla="*/ 38 h 211"/>
                <a:gd name="T84" fmla="*/ 8 w 42"/>
                <a:gd name="T85" fmla="*/ 30 h 211"/>
                <a:gd name="T86" fmla="*/ 4 w 42"/>
                <a:gd name="T87" fmla="*/ 25 h 211"/>
                <a:gd name="T88" fmla="*/ 4 w 42"/>
                <a:gd name="T89" fmla="*/ 21 h 211"/>
                <a:gd name="T90" fmla="*/ 4 w 42"/>
                <a:gd name="T91" fmla="*/ 2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" h="211">
                  <a:moveTo>
                    <a:pt x="4" y="21"/>
                  </a:move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25" y="8"/>
                  </a:lnTo>
                  <a:lnTo>
                    <a:pt x="29" y="8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0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51"/>
                  </a:lnTo>
                  <a:lnTo>
                    <a:pt x="38" y="59"/>
                  </a:lnTo>
                  <a:lnTo>
                    <a:pt x="38" y="72"/>
                  </a:lnTo>
                  <a:lnTo>
                    <a:pt x="38" y="80"/>
                  </a:lnTo>
                  <a:lnTo>
                    <a:pt x="38" y="93"/>
                  </a:lnTo>
                  <a:lnTo>
                    <a:pt x="38" y="105"/>
                  </a:lnTo>
                  <a:lnTo>
                    <a:pt x="38" y="122"/>
                  </a:lnTo>
                  <a:lnTo>
                    <a:pt x="38" y="139"/>
                  </a:lnTo>
                  <a:lnTo>
                    <a:pt x="34" y="160"/>
                  </a:lnTo>
                  <a:lnTo>
                    <a:pt x="34" y="185"/>
                  </a:lnTo>
                  <a:lnTo>
                    <a:pt x="34" y="211"/>
                  </a:lnTo>
                  <a:lnTo>
                    <a:pt x="12" y="211"/>
                  </a:lnTo>
                  <a:lnTo>
                    <a:pt x="12" y="194"/>
                  </a:lnTo>
                  <a:lnTo>
                    <a:pt x="12" y="173"/>
                  </a:lnTo>
                  <a:lnTo>
                    <a:pt x="12" y="156"/>
                  </a:lnTo>
                  <a:lnTo>
                    <a:pt x="12" y="139"/>
                  </a:lnTo>
                  <a:lnTo>
                    <a:pt x="12" y="126"/>
                  </a:lnTo>
                  <a:lnTo>
                    <a:pt x="12" y="114"/>
                  </a:lnTo>
                  <a:lnTo>
                    <a:pt x="12" y="101"/>
                  </a:lnTo>
                  <a:lnTo>
                    <a:pt x="12" y="89"/>
                  </a:lnTo>
                  <a:lnTo>
                    <a:pt x="12" y="72"/>
                  </a:lnTo>
                  <a:lnTo>
                    <a:pt x="12" y="59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8" y="30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A5E7709A-D725-4617-99AD-16DF280E4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272" y="3903496"/>
              <a:ext cx="803676" cy="479524"/>
            </a:xfrm>
            <a:custGeom>
              <a:avLst/>
              <a:gdLst>
                <a:gd name="T0" fmla="*/ 30 w 118"/>
                <a:gd name="T1" fmla="*/ 80 h 80"/>
                <a:gd name="T2" fmla="*/ 26 w 118"/>
                <a:gd name="T3" fmla="*/ 76 h 80"/>
                <a:gd name="T4" fmla="*/ 22 w 118"/>
                <a:gd name="T5" fmla="*/ 76 h 80"/>
                <a:gd name="T6" fmla="*/ 17 w 118"/>
                <a:gd name="T7" fmla="*/ 72 h 80"/>
                <a:gd name="T8" fmla="*/ 13 w 118"/>
                <a:gd name="T9" fmla="*/ 67 h 80"/>
                <a:gd name="T10" fmla="*/ 9 w 118"/>
                <a:gd name="T11" fmla="*/ 63 h 80"/>
                <a:gd name="T12" fmla="*/ 5 w 118"/>
                <a:gd name="T13" fmla="*/ 59 h 80"/>
                <a:gd name="T14" fmla="*/ 0 w 118"/>
                <a:gd name="T15" fmla="*/ 55 h 80"/>
                <a:gd name="T16" fmla="*/ 0 w 118"/>
                <a:gd name="T17" fmla="*/ 51 h 80"/>
                <a:gd name="T18" fmla="*/ 0 w 118"/>
                <a:gd name="T19" fmla="*/ 46 h 80"/>
                <a:gd name="T20" fmla="*/ 0 w 118"/>
                <a:gd name="T21" fmla="*/ 46 h 80"/>
                <a:gd name="T22" fmla="*/ 5 w 118"/>
                <a:gd name="T23" fmla="*/ 46 h 80"/>
                <a:gd name="T24" fmla="*/ 9 w 118"/>
                <a:gd name="T25" fmla="*/ 42 h 80"/>
                <a:gd name="T26" fmla="*/ 13 w 118"/>
                <a:gd name="T27" fmla="*/ 42 h 80"/>
                <a:gd name="T28" fmla="*/ 17 w 118"/>
                <a:gd name="T29" fmla="*/ 42 h 80"/>
                <a:gd name="T30" fmla="*/ 26 w 118"/>
                <a:gd name="T31" fmla="*/ 42 h 80"/>
                <a:gd name="T32" fmla="*/ 26 w 118"/>
                <a:gd name="T33" fmla="*/ 38 h 80"/>
                <a:gd name="T34" fmla="*/ 30 w 118"/>
                <a:gd name="T35" fmla="*/ 38 h 80"/>
                <a:gd name="T36" fmla="*/ 34 w 118"/>
                <a:gd name="T37" fmla="*/ 38 h 80"/>
                <a:gd name="T38" fmla="*/ 38 w 118"/>
                <a:gd name="T39" fmla="*/ 34 h 80"/>
                <a:gd name="T40" fmla="*/ 47 w 118"/>
                <a:gd name="T41" fmla="*/ 30 h 80"/>
                <a:gd name="T42" fmla="*/ 55 w 118"/>
                <a:gd name="T43" fmla="*/ 25 h 80"/>
                <a:gd name="T44" fmla="*/ 64 w 118"/>
                <a:gd name="T45" fmla="*/ 21 h 80"/>
                <a:gd name="T46" fmla="*/ 72 w 118"/>
                <a:gd name="T47" fmla="*/ 17 h 80"/>
                <a:gd name="T48" fmla="*/ 85 w 118"/>
                <a:gd name="T49" fmla="*/ 13 h 80"/>
                <a:gd name="T50" fmla="*/ 93 w 118"/>
                <a:gd name="T51" fmla="*/ 8 h 80"/>
                <a:gd name="T52" fmla="*/ 102 w 118"/>
                <a:gd name="T53" fmla="*/ 4 h 80"/>
                <a:gd name="T54" fmla="*/ 106 w 118"/>
                <a:gd name="T55" fmla="*/ 4 h 80"/>
                <a:gd name="T56" fmla="*/ 110 w 118"/>
                <a:gd name="T57" fmla="*/ 0 h 80"/>
                <a:gd name="T58" fmla="*/ 114 w 118"/>
                <a:gd name="T59" fmla="*/ 0 h 80"/>
                <a:gd name="T60" fmla="*/ 118 w 118"/>
                <a:gd name="T61" fmla="*/ 0 h 80"/>
                <a:gd name="T62" fmla="*/ 118 w 118"/>
                <a:gd name="T63" fmla="*/ 4 h 80"/>
                <a:gd name="T64" fmla="*/ 118 w 118"/>
                <a:gd name="T65" fmla="*/ 4 h 80"/>
                <a:gd name="T66" fmla="*/ 118 w 118"/>
                <a:gd name="T67" fmla="*/ 8 h 80"/>
                <a:gd name="T68" fmla="*/ 114 w 118"/>
                <a:gd name="T69" fmla="*/ 13 h 80"/>
                <a:gd name="T70" fmla="*/ 110 w 118"/>
                <a:gd name="T71" fmla="*/ 17 h 80"/>
                <a:gd name="T72" fmla="*/ 106 w 118"/>
                <a:gd name="T73" fmla="*/ 21 h 80"/>
                <a:gd name="T74" fmla="*/ 97 w 118"/>
                <a:gd name="T75" fmla="*/ 30 h 80"/>
                <a:gd name="T76" fmla="*/ 89 w 118"/>
                <a:gd name="T77" fmla="*/ 34 h 80"/>
                <a:gd name="T78" fmla="*/ 81 w 118"/>
                <a:gd name="T79" fmla="*/ 42 h 80"/>
                <a:gd name="T80" fmla="*/ 68 w 118"/>
                <a:gd name="T81" fmla="*/ 51 h 80"/>
                <a:gd name="T82" fmla="*/ 59 w 118"/>
                <a:gd name="T83" fmla="*/ 59 h 80"/>
                <a:gd name="T84" fmla="*/ 51 w 118"/>
                <a:gd name="T85" fmla="*/ 63 h 80"/>
                <a:gd name="T86" fmla="*/ 47 w 118"/>
                <a:gd name="T87" fmla="*/ 67 h 80"/>
                <a:gd name="T88" fmla="*/ 38 w 118"/>
                <a:gd name="T89" fmla="*/ 72 h 80"/>
                <a:gd name="T90" fmla="*/ 34 w 118"/>
                <a:gd name="T91" fmla="*/ 76 h 80"/>
                <a:gd name="T92" fmla="*/ 30 w 118"/>
                <a:gd name="T93" fmla="*/ 76 h 80"/>
                <a:gd name="T94" fmla="*/ 30 w 118"/>
                <a:gd name="T95" fmla="*/ 80 h 80"/>
                <a:gd name="T96" fmla="*/ 30 w 118"/>
                <a:gd name="T9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8" h="80">
                  <a:moveTo>
                    <a:pt x="30" y="80"/>
                  </a:moveTo>
                  <a:lnTo>
                    <a:pt x="26" y="76"/>
                  </a:lnTo>
                  <a:lnTo>
                    <a:pt x="22" y="76"/>
                  </a:lnTo>
                  <a:lnTo>
                    <a:pt x="17" y="72"/>
                  </a:lnTo>
                  <a:lnTo>
                    <a:pt x="13" y="67"/>
                  </a:lnTo>
                  <a:lnTo>
                    <a:pt x="9" y="63"/>
                  </a:lnTo>
                  <a:lnTo>
                    <a:pt x="5" y="59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5" y="46"/>
                  </a:lnTo>
                  <a:lnTo>
                    <a:pt x="9" y="42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4" y="38"/>
                  </a:lnTo>
                  <a:lnTo>
                    <a:pt x="38" y="34"/>
                  </a:lnTo>
                  <a:lnTo>
                    <a:pt x="47" y="30"/>
                  </a:lnTo>
                  <a:lnTo>
                    <a:pt x="55" y="25"/>
                  </a:lnTo>
                  <a:lnTo>
                    <a:pt x="64" y="21"/>
                  </a:lnTo>
                  <a:lnTo>
                    <a:pt x="72" y="17"/>
                  </a:lnTo>
                  <a:lnTo>
                    <a:pt x="85" y="13"/>
                  </a:lnTo>
                  <a:lnTo>
                    <a:pt x="93" y="8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18" y="4"/>
                  </a:lnTo>
                  <a:lnTo>
                    <a:pt x="118" y="4"/>
                  </a:lnTo>
                  <a:lnTo>
                    <a:pt x="118" y="8"/>
                  </a:lnTo>
                  <a:lnTo>
                    <a:pt x="114" y="13"/>
                  </a:lnTo>
                  <a:lnTo>
                    <a:pt x="110" y="17"/>
                  </a:lnTo>
                  <a:lnTo>
                    <a:pt x="106" y="21"/>
                  </a:lnTo>
                  <a:lnTo>
                    <a:pt x="97" y="30"/>
                  </a:lnTo>
                  <a:lnTo>
                    <a:pt x="89" y="34"/>
                  </a:lnTo>
                  <a:lnTo>
                    <a:pt x="81" y="42"/>
                  </a:lnTo>
                  <a:lnTo>
                    <a:pt x="68" y="51"/>
                  </a:lnTo>
                  <a:lnTo>
                    <a:pt x="59" y="59"/>
                  </a:lnTo>
                  <a:lnTo>
                    <a:pt x="51" y="63"/>
                  </a:lnTo>
                  <a:lnTo>
                    <a:pt x="47" y="67"/>
                  </a:lnTo>
                  <a:lnTo>
                    <a:pt x="38" y="72"/>
                  </a:lnTo>
                  <a:lnTo>
                    <a:pt x="34" y="76"/>
                  </a:lnTo>
                  <a:lnTo>
                    <a:pt x="30" y="76"/>
                  </a:lnTo>
                  <a:lnTo>
                    <a:pt x="30" y="80"/>
                  </a:lnTo>
                  <a:lnTo>
                    <a:pt x="30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4FBAAE7C-70D1-4592-93C0-390952CA8D6E}"/>
              </a:ext>
            </a:extLst>
          </p:cNvPr>
          <p:cNvGrpSpPr/>
          <p:nvPr/>
        </p:nvGrpSpPr>
        <p:grpSpPr>
          <a:xfrm>
            <a:off x="6753007" y="2425312"/>
            <a:ext cx="2412131" cy="2246479"/>
            <a:chOff x="5814137" y="2668721"/>
            <a:chExt cx="2090921" cy="1918100"/>
          </a:xfrm>
        </p:grpSpPr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16336EEE-6130-4DED-BE67-F203E1C6C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137" y="3244150"/>
              <a:ext cx="1205516" cy="1192819"/>
            </a:xfrm>
            <a:custGeom>
              <a:avLst/>
              <a:gdLst>
                <a:gd name="T0" fmla="*/ 101 w 177"/>
                <a:gd name="T1" fmla="*/ 140 h 199"/>
                <a:gd name="T2" fmla="*/ 88 w 177"/>
                <a:gd name="T3" fmla="*/ 152 h 199"/>
                <a:gd name="T4" fmla="*/ 71 w 177"/>
                <a:gd name="T5" fmla="*/ 165 h 199"/>
                <a:gd name="T6" fmla="*/ 54 w 177"/>
                <a:gd name="T7" fmla="*/ 177 h 199"/>
                <a:gd name="T8" fmla="*/ 37 w 177"/>
                <a:gd name="T9" fmla="*/ 186 h 199"/>
                <a:gd name="T10" fmla="*/ 21 w 177"/>
                <a:gd name="T11" fmla="*/ 194 h 199"/>
                <a:gd name="T12" fmla="*/ 8 w 177"/>
                <a:gd name="T13" fmla="*/ 199 h 199"/>
                <a:gd name="T14" fmla="*/ 4 w 177"/>
                <a:gd name="T15" fmla="*/ 199 h 199"/>
                <a:gd name="T16" fmla="*/ 0 w 177"/>
                <a:gd name="T17" fmla="*/ 199 h 199"/>
                <a:gd name="T18" fmla="*/ 0 w 177"/>
                <a:gd name="T19" fmla="*/ 199 h 199"/>
                <a:gd name="T20" fmla="*/ 0 w 177"/>
                <a:gd name="T21" fmla="*/ 199 h 199"/>
                <a:gd name="T22" fmla="*/ 0 w 177"/>
                <a:gd name="T23" fmla="*/ 194 h 199"/>
                <a:gd name="T24" fmla="*/ 4 w 177"/>
                <a:gd name="T25" fmla="*/ 190 h 199"/>
                <a:gd name="T26" fmla="*/ 8 w 177"/>
                <a:gd name="T27" fmla="*/ 186 h 199"/>
                <a:gd name="T28" fmla="*/ 21 w 177"/>
                <a:gd name="T29" fmla="*/ 177 h 199"/>
                <a:gd name="T30" fmla="*/ 29 w 177"/>
                <a:gd name="T31" fmla="*/ 169 h 199"/>
                <a:gd name="T32" fmla="*/ 42 w 177"/>
                <a:gd name="T33" fmla="*/ 161 h 199"/>
                <a:gd name="T34" fmla="*/ 54 w 177"/>
                <a:gd name="T35" fmla="*/ 148 h 199"/>
                <a:gd name="T36" fmla="*/ 67 w 177"/>
                <a:gd name="T37" fmla="*/ 140 h 199"/>
                <a:gd name="T38" fmla="*/ 88 w 177"/>
                <a:gd name="T39" fmla="*/ 114 h 199"/>
                <a:gd name="T40" fmla="*/ 105 w 177"/>
                <a:gd name="T41" fmla="*/ 93 h 199"/>
                <a:gd name="T42" fmla="*/ 109 w 177"/>
                <a:gd name="T43" fmla="*/ 85 h 199"/>
                <a:gd name="T44" fmla="*/ 113 w 177"/>
                <a:gd name="T45" fmla="*/ 76 h 199"/>
                <a:gd name="T46" fmla="*/ 122 w 177"/>
                <a:gd name="T47" fmla="*/ 68 h 199"/>
                <a:gd name="T48" fmla="*/ 126 w 177"/>
                <a:gd name="T49" fmla="*/ 55 h 199"/>
                <a:gd name="T50" fmla="*/ 130 w 177"/>
                <a:gd name="T51" fmla="*/ 43 h 199"/>
                <a:gd name="T52" fmla="*/ 134 w 177"/>
                <a:gd name="T53" fmla="*/ 30 h 199"/>
                <a:gd name="T54" fmla="*/ 143 w 177"/>
                <a:gd name="T55" fmla="*/ 17 h 199"/>
                <a:gd name="T56" fmla="*/ 147 w 177"/>
                <a:gd name="T57" fmla="*/ 0 h 199"/>
                <a:gd name="T58" fmla="*/ 160 w 177"/>
                <a:gd name="T59" fmla="*/ 9 h 199"/>
                <a:gd name="T60" fmla="*/ 168 w 177"/>
                <a:gd name="T61" fmla="*/ 9 h 199"/>
                <a:gd name="T62" fmla="*/ 168 w 177"/>
                <a:gd name="T63" fmla="*/ 13 h 199"/>
                <a:gd name="T64" fmla="*/ 177 w 177"/>
                <a:gd name="T65" fmla="*/ 22 h 199"/>
                <a:gd name="T66" fmla="*/ 177 w 177"/>
                <a:gd name="T67" fmla="*/ 26 h 199"/>
                <a:gd name="T68" fmla="*/ 177 w 177"/>
                <a:gd name="T69" fmla="*/ 30 h 199"/>
                <a:gd name="T70" fmla="*/ 172 w 177"/>
                <a:gd name="T71" fmla="*/ 34 h 199"/>
                <a:gd name="T72" fmla="*/ 168 w 177"/>
                <a:gd name="T73" fmla="*/ 43 h 199"/>
                <a:gd name="T74" fmla="*/ 164 w 177"/>
                <a:gd name="T75" fmla="*/ 51 h 199"/>
                <a:gd name="T76" fmla="*/ 160 w 177"/>
                <a:gd name="T77" fmla="*/ 59 h 199"/>
                <a:gd name="T78" fmla="*/ 151 w 177"/>
                <a:gd name="T79" fmla="*/ 68 h 199"/>
                <a:gd name="T80" fmla="*/ 147 w 177"/>
                <a:gd name="T81" fmla="*/ 81 h 199"/>
                <a:gd name="T82" fmla="*/ 139 w 177"/>
                <a:gd name="T83" fmla="*/ 93 h 199"/>
                <a:gd name="T84" fmla="*/ 126 w 177"/>
                <a:gd name="T85" fmla="*/ 106 h 199"/>
                <a:gd name="T86" fmla="*/ 118 w 177"/>
                <a:gd name="T87" fmla="*/ 123 h 199"/>
                <a:gd name="T88" fmla="*/ 101 w 177"/>
                <a:gd name="T89" fmla="*/ 140 h 199"/>
                <a:gd name="T90" fmla="*/ 101 w 177"/>
                <a:gd name="T91" fmla="*/ 14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99">
                  <a:moveTo>
                    <a:pt x="101" y="140"/>
                  </a:moveTo>
                  <a:lnTo>
                    <a:pt x="88" y="152"/>
                  </a:lnTo>
                  <a:lnTo>
                    <a:pt x="71" y="165"/>
                  </a:lnTo>
                  <a:lnTo>
                    <a:pt x="54" y="177"/>
                  </a:lnTo>
                  <a:lnTo>
                    <a:pt x="37" y="186"/>
                  </a:lnTo>
                  <a:lnTo>
                    <a:pt x="21" y="194"/>
                  </a:lnTo>
                  <a:lnTo>
                    <a:pt x="8" y="199"/>
                  </a:lnTo>
                  <a:lnTo>
                    <a:pt x="4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4"/>
                  </a:lnTo>
                  <a:lnTo>
                    <a:pt x="4" y="190"/>
                  </a:lnTo>
                  <a:lnTo>
                    <a:pt x="8" y="186"/>
                  </a:lnTo>
                  <a:lnTo>
                    <a:pt x="21" y="177"/>
                  </a:lnTo>
                  <a:lnTo>
                    <a:pt x="29" y="169"/>
                  </a:lnTo>
                  <a:lnTo>
                    <a:pt x="42" y="161"/>
                  </a:lnTo>
                  <a:lnTo>
                    <a:pt x="54" y="148"/>
                  </a:lnTo>
                  <a:lnTo>
                    <a:pt x="67" y="140"/>
                  </a:lnTo>
                  <a:lnTo>
                    <a:pt x="88" y="114"/>
                  </a:lnTo>
                  <a:lnTo>
                    <a:pt x="105" y="93"/>
                  </a:lnTo>
                  <a:lnTo>
                    <a:pt x="109" y="85"/>
                  </a:lnTo>
                  <a:lnTo>
                    <a:pt x="113" y="76"/>
                  </a:lnTo>
                  <a:lnTo>
                    <a:pt x="122" y="68"/>
                  </a:lnTo>
                  <a:lnTo>
                    <a:pt x="126" y="55"/>
                  </a:lnTo>
                  <a:lnTo>
                    <a:pt x="130" y="43"/>
                  </a:lnTo>
                  <a:lnTo>
                    <a:pt x="134" y="30"/>
                  </a:lnTo>
                  <a:lnTo>
                    <a:pt x="143" y="17"/>
                  </a:lnTo>
                  <a:lnTo>
                    <a:pt x="147" y="0"/>
                  </a:lnTo>
                  <a:lnTo>
                    <a:pt x="160" y="9"/>
                  </a:lnTo>
                  <a:lnTo>
                    <a:pt x="168" y="9"/>
                  </a:lnTo>
                  <a:lnTo>
                    <a:pt x="168" y="13"/>
                  </a:lnTo>
                  <a:lnTo>
                    <a:pt x="177" y="22"/>
                  </a:lnTo>
                  <a:lnTo>
                    <a:pt x="177" y="26"/>
                  </a:lnTo>
                  <a:lnTo>
                    <a:pt x="177" y="30"/>
                  </a:lnTo>
                  <a:lnTo>
                    <a:pt x="172" y="34"/>
                  </a:lnTo>
                  <a:lnTo>
                    <a:pt x="168" y="43"/>
                  </a:lnTo>
                  <a:lnTo>
                    <a:pt x="164" y="51"/>
                  </a:lnTo>
                  <a:lnTo>
                    <a:pt x="160" y="59"/>
                  </a:lnTo>
                  <a:lnTo>
                    <a:pt x="151" y="68"/>
                  </a:lnTo>
                  <a:lnTo>
                    <a:pt x="147" y="81"/>
                  </a:lnTo>
                  <a:lnTo>
                    <a:pt x="139" y="93"/>
                  </a:lnTo>
                  <a:lnTo>
                    <a:pt x="126" y="106"/>
                  </a:lnTo>
                  <a:lnTo>
                    <a:pt x="118" y="123"/>
                  </a:lnTo>
                  <a:lnTo>
                    <a:pt x="101" y="140"/>
                  </a:lnTo>
                  <a:lnTo>
                    <a:pt x="101" y="14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892E9B6F-B0FE-423A-B6DF-8570A30C4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300" y="3525872"/>
              <a:ext cx="776433" cy="1060949"/>
            </a:xfrm>
            <a:custGeom>
              <a:avLst/>
              <a:gdLst>
                <a:gd name="T0" fmla="*/ 80 w 114"/>
                <a:gd name="T1" fmla="*/ 0 h 177"/>
                <a:gd name="T2" fmla="*/ 84 w 114"/>
                <a:gd name="T3" fmla="*/ 4 h 177"/>
                <a:gd name="T4" fmla="*/ 93 w 114"/>
                <a:gd name="T5" fmla="*/ 8 h 177"/>
                <a:gd name="T6" fmla="*/ 101 w 114"/>
                <a:gd name="T7" fmla="*/ 17 h 177"/>
                <a:gd name="T8" fmla="*/ 110 w 114"/>
                <a:gd name="T9" fmla="*/ 29 h 177"/>
                <a:gd name="T10" fmla="*/ 114 w 114"/>
                <a:gd name="T11" fmla="*/ 34 h 177"/>
                <a:gd name="T12" fmla="*/ 105 w 114"/>
                <a:gd name="T13" fmla="*/ 42 h 177"/>
                <a:gd name="T14" fmla="*/ 101 w 114"/>
                <a:gd name="T15" fmla="*/ 55 h 177"/>
                <a:gd name="T16" fmla="*/ 93 w 114"/>
                <a:gd name="T17" fmla="*/ 80 h 177"/>
                <a:gd name="T18" fmla="*/ 84 w 114"/>
                <a:gd name="T19" fmla="*/ 114 h 177"/>
                <a:gd name="T20" fmla="*/ 72 w 114"/>
                <a:gd name="T21" fmla="*/ 139 h 177"/>
                <a:gd name="T22" fmla="*/ 59 w 114"/>
                <a:gd name="T23" fmla="*/ 160 h 177"/>
                <a:gd name="T24" fmla="*/ 46 w 114"/>
                <a:gd name="T25" fmla="*/ 168 h 177"/>
                <a:gd name="T26" fmla="*/ 34 w 114"/>
                <a:gd name="T27" fmla="*/ 173 h 177"/>
                <a:gd name="T28" fmla="*/ 21 w 114"/>
                <a:gd name="T29" fmla="*/ 177 h 177"/>
                <a:gd name="T30" fmla="*/ 21 w 114"/>
                <a:gd name="T31" fmla="*/ 168 h 177"/>
                <a:gd name="T32" fmla="*/ 17 w 114"/>
                <a:gd name="T33" fmla="*/ 156 h 177"/>
                <a:gd name="T34" fmla="*/ 13 w 114"/>
                <a:gd name="T35" fmla="*/ 143 h 177"/>
                <a:gd name="T36" fmla="*/ 4 w 114"/>
                <a:gd name="T37" fmla="*/ 135 h 177"/>
                <a:gd name="T38" fmla="*/ 0 w 114"/>
                <a:gd name="T39" fmla="*/ 122 h 177"/>
                <a:gd name="T40" fmla="*/ 0 w 114"/>
                <a:gd name="T41" fmla="*/ 118 h 177"/>
                <a:gd name="T42" fmla="*/ 8 w 114"/>
                <a:gd name="T43" fmla="*/ 118 h 177"/>
                <a:gd name="T44" fmla="*/ 25 w 114"/>
                <a:gd name="T45" fmla="*/ 126 h 177"/>
                <a:gd name="T46" fmla="*/ 34 w 114"/>
                <a:gd name="T47" fmla="*/ 126 h 177"/>
                <a:gd name="T48" fmla="*/ 38 w 114"/>
                <a:gd name="T49" fmla="*/ 126 h 177"/>
                <a:gd name="T50" fmla="*/ 46 w 114"/>
                <a:gd name="T51" fmla="*/ 118 h 177"/>
                <a:gd name="T52" fmla="*/ 51 w 114"/>
                <a:gd name="T53" fmla="*/ 109 h 177"/>
                <a:gd name="T54" fmla="*/ 59 w 114"/>
                <a:gd name="T55" fmla="*/ 88 h 177"/>
                <a:gd name="T56" fmla="*/ 63 w 114"/>
                <a:gd name="T57" fmla="*/ 63 h 177"/>
                <a:gd name="T58" fmla="*/ 67 w 114"/>
                <a:gd name="T59" fmla="*/ 46 h 177"/>
                <a:gd name="T60" fmla="*/ 67 w 114"/>
                <a:gd name="T61" fmla="*/ 34 h 177"/>
                <a:gd name="T62" fmla="*/ 63 w 114"/>
                <a:gd name="T63" fmla="*/ 29 h 177"/>
                <a:gd name="T64" fmla="*/ 55 w 114"/>
                <a:gd name="T65" fmla="*/ 25 h 177"/>
                <a:gd name="T66" fmla="*/ 38 w 114"/>
                <a:gd name="T67" fmla="*/ 29 h 177"/>
                <a:gd name="T68" fmla="*/ 29 w 114"/>
                <a:gd name="T69" fmla="*/ 34 h 177"/>
                <a:gd name="T70" fmla="*/ 21 w 114"/>
                <a:gd name="T71" fmla="*/ 29 h 177"/>
                <a:gd name="T72" fmla="*/ 17 w 114"/>
                <a:gd name="T73" fmla="*/ 17 h 177"/>
                <a:gd name="T74" fmla="*/ 25 w 114"/>
                <a:gd name="T75" fmla="*/ 8 h 177"/>
                <a:gd name="T76" fmla="*/ 46 w 114"/>
                <a:gd name="T77" fmla="*/ 8 h 177"/>
                <a:gd name="T78" fmla="*/ 63 w 114"/>
                <a:gd name="T79" fmla="*/ 4 h 177"/>
                <a:gd name="T80" fmla="*/ 72 w 114"/>
                <a:gd name="T81" fmla="*/ 4 h 177"/>
                <a:gd name="T82" fmla="*/ 72 w 114"/>
                <a:gd name="T83" fmla="*/ 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" h="177">
                  <a:moveTo>
                    <a:pt x="72" y="4"/>
                  </a:moveTo>
                  <a:lnTo>
                    <a:pt x="80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3" y="8"/>
                  </a:lnTo>
                  <a:lnTo>
                    <a:pt x="97" y="12"/>
                  </a:lnTo>
                  <a:lnTo>
                    <a:pt x="101" y="17"/>
                  </a:lnTo>
                  <a:lnTo>
                    <a:pt x="105" y="21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4" y="34"/>
                  </a:lnTo>
                  <a:lnTo>
                    <a:pt x="110" y="38"/>
                  </a:lnTo>
                  <a:lnTo>
                    <a:pt x="105" y="42"/>
                  </a:lnTo>
                  <a:lnTo>
                    <a:pt x="101" y="46"/>
                  </a:lnTo>
                  <a:lnTo>
                    <a:pt x="101" y="55"/>
                  </a:lnTo>
                  <a:lnTo>
                    <a:pt x="97" y="67"/>
                  </a:lnTo>
                  <a:lnTo>
                    <a:pt x="93" y="80"/>
                  </a:lnTo>
                  <a:lnTo>
                    <a:pt x="88" y="97"/>
                  </a:lnTo>
                  <a:lnTo>
                    <a:pt x="84" y="114"/>
                  </a:lnTo>
                  <a:lnTo>
                    <a:pt x="76" y="126"/>
                  </a:lnTo>
                  <a:lnTo>
                    <a:pt x="72" y="139"/>
                  </a:lnTo>
                  <a:lnTo>
                    <a:pt x="63" y="147"/>
                  </a:lnTo>
                  <a:lnTo>
                    <a:pt x="59" y="160"/>
                  </a:lnTo>
                  <a:lnTo>
                    <a:pt x="51" y="164"/>
                  </a:lnTo>
                  <a:lnTo>
                    <a:pt x="46" y="168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25" y="177"/>
                  </a:lnTo>
                  <a:lnTo>
                    <a:pt x="21" y="177"/>
                  </a:lnTo>
                  <a:lnTo>
                    <a:pt x="21" y="173"/>
                  </a:lnTo>
                  <a:lnTo>
                    <a:pt x="21" y="168"/>
                  </a:lnTo>
                  <a:lnTo>
                    <a:pt x="17" y="164"/>
                  </a:lnTo>
                  <a:lnTo>
                    <a:pt x="17" y="156"/>
                  </a:lnTo>
                  <a:lnTo>
                    <a:pt x="17" y="152"/>
                  </a:lnTo>
                  <a:lnTo>
                    <a:pt x="13" y="143"/>
                  </a:lnTo>
                  <a:lnTo>
                    <a:pt x="8" y="139"/>
                  </a:lnTo>
                  <a:lnTo>
                    <a:pt x="4" y="135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7" y="122"/>
                  </a:lnTo>
                  <a:lnTo>
                    <a:pt x="25" y="126"/>
                  </a:lnTo>
                  <a:lnTo>
                    <a:pt x="29" y="126"/>
                  </a:lnTo>
                  <a:lnTo>
                    <a:pt x="34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42" y="122"/>
                  </a:lnTo>
                  <a:lnTo>
                    <a:pt x="46" y="118"/>
                  </a:lnTo>
                  <a:lnTo>
                    <a:pt x="46" y="114"/>
                  </a:lnTo>
                  <a:lnTo>
                    <a:pt x="51" y="109"/>
                  </a:lnTo>
                  <a:lnTo>
                    <a:pt x="55" y="101"/>
                  </a:lnTo>
                  <a:lnTo>
                    <a:pt x="59" y="88"/>
                  </a:lnTo>
                  <a:lnTo>
                    <a:pt x="63" y="76"/>
                  </a:lnTo>
                  <a:lnTo>
                    <a:pt x="63" y="63"/>
                  </a:lnTo>
                  <a:lnTo>
                    <a:pt x="67" y="55"/>
                  </a:lnTo>
                  <a:lnTo>
                    <a:pt x="67" y="46"/>
                  </a:lnTo>
                  <a:lnTo>
                    <a:pt x="67" y="42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3" y="29"/>
                  </a:lnTo>
                  <a:lnTo>
                    <a:pt x="59" y="25"/>
                  </a:lnTo>
                  <a:lnTo>
                    <a:pt x="55" y="25"/>
                  </a:lnTo>
                  <a:lnTo>
                    <a:pt x="46" y="29"/>
                  </a:lnTo>
                  <a:lnTo>
                    <a:pt x="38" y="29"/>
                  </a:lnTo>
                  <a:lnTo>
                    <a:pt x="34" y="29"/>
                  </a:lnTo>
                  <a:lnTo>
                    <a:pt x="29" y="34"/>
                  </a:lnTo>
                  <a:lnTo>
                    <a:pt x="25" y="29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7" y="17"/>
                  </a:lnTo>
                  <a:lnTo>
                    <a:pt x="13" y="8"/>
                  </a:lnTo>
                  <a:lnTo>
                    <a:pt x="25" y="8"/>
                  </a:lnTo>
                  <a:lnTo>
                    <a:pt x="38" y="8"/>
                  </a:lnTo>
                  <a:lnTo>
                    <a:pt x="46" y="8"/>
                  </a:lnTo>
                  <a:lnTo>
                    <a:pt x="55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BE6B3CFC-133A-4301-8A65-FCEF0F18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813" y="2668721"/>
              <a:ext cx="483570" cy="353651"/>
            </a:xfrm>
            <a:custGeom>
              <a:avLst/>
              <a:gdLst>
                <a:gd name="T0" fmla="*/ 59 w 71"/>
                <a:gd name="T1" fmla="*/ 16 h 59"/>
                <a:gd name="T2" fmla="*/ 67 w 71"/>
                <a:gd name="T3" fmla="*/ 21 h 59"/>
                <a:gd name="T4" fmla="*/ 67 w 71"/>
                <a:gd name="T5" fmla="*/ 25 h 59"/>
                <a:gd name="T6" fmla="*/ 71 w 71"/>
                <a:gd name="T7" fmla="*/ 33 h 59"/>
                <a:gd name="T8" fmla="*/ 71 w 71"/>
                <a:gd name="T9" fmla="*/ 37 h 59"/>
                <a:gd name="T10" fmla="*/ 71 w 71"/>
                <a:gd name="T11" fmla="*/ 46 h 59"/>
                <a:gd name="T12" fmla="*/ 71 w 71"/>
                <a:gd name="T13" fmla="*/ 50 h 59"/>
                <a:gd name="T14" fmla="*/ 71 w 71"/>
                <a:gd name="T15" fmla="*/ 54 h 59"/>
                <a:gd name="T16" fmla="*/ 67 w 71"/>
                <a:gd name="T17" fmla="*/ 54 h 59"/>
                <a:gd name="T18" fmla="*/ 67 w 71"/>
                <a:gd name="T19" fmla="*/ 59 h 59"/>
                <a:gd name="T20" fmla="*/ 59 w 71"/>
                <a:gd name="T21" fmla="*/ 59 h 59"/>
                <a:gd name="T22" fmla="*/ 54 w 71"/>
                <a:gd name="T23" fmla="*/ 59 h 59"/>
                <a:gd name="T24" fmla="*/ 50 w 71"/>
                <a:gd name="T25" fmla="*/ 54 h 59"/>
                <a:gd name="T26" fmla="*/ 42 w 71"/>
                <a:gd name="T27" fmla="*/ 46 h 59"/>
                <a:gd name="T28" fmla="*/ 29 w 71"/>
                <a:gd name="T29" fmla="*/ 33 h 59"/>
                <a:gd name="T30" fmla="*/ 16 w 71"/>
                <a:gd name="T31" fmla="*/ 25 h 59"/>
                <a:gd name="T32" fmla="*/ 8 w 71"/>
                <a:gd name="T33" fmla="*/ 16 h 59"/>
                <a:gd name="T34" fmla="*/ 4 w 71"/>
                <a:gd name="T35" fmla="*/ 12 h 59"/>
                <a:gd name="T36" fmla="*/ 0 w 71"/>
                <a:gd name="T37" fmla="*/ 8 h 59"/>
                <a:gd name="T38" fmla="*/ 0 w 71"/>
                <a:gd name="T39" fmla="*/ 8 h 59"/>
                <a:gd name="T40" fmla="*/ 0 w 71"/>
                <a:gd name="T41" fmla="*/ 8 h 59"/>
                <a:gd name="T42" fmla="*/ 4 w 71"/>
                <a:gd name="T43" fmla="*/ 0 h 59"/>
                <a:gd name="T44" fmla="*/ 8 w 71"/>
                <a:gd name="T45" fmla="*/ 0 h 59"/>
                <a:gd name="T46" fmla="*/ 16 w 71"/>
                <a:gd name="T47" fmla="*/ 0 h 59"/>
                <a:gd name="T48" fmla="*/ 25 w 71"/>
                <a:gd name="T49" fmla="*/ 0 h 59"/>
                <a:gd name="T50" fmla="*/ 29 w 71"/>
                <a:gd name="T51" fmla="*/ 0 h 59"/>
                <a:gd name="T52" fmla="*/ 37 w 71"/>
                <a:gd name="T53" fmla="*/ 0 h 59"/>
                <a:gd name="T54" fmla="*/ 50 w 71"/>
                <a:gd name="T55" fmla="*/ 8 h 59"/>
                <a:gd name="T56" fmla="*/ 59 w 71"/>
                <a:gd name="T57" fmla="*/ 16 h 59"/>
                <a:gd name="T58" fmla="*/ 59 w 71"/>
                <a:gd name="T59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59">
                  <a:moveTo>
                    <a:pt x="59" y="16"/>
                  </a:moveTo>
                  <a:lnTo>
                    <a:pt x="67" y="21"/>
                  </a:lnTo>
                  <a:lnTo>
                    <a:pt x="67" y="25"/>
                  </a:lnTo>
                  <a:lnTo>
                    <a:pt x="71" y="33"/>
                  </a:lnTo>
                  <a:lnTo>
                    <a:pt x="71" y="37"/>
                  </a:lnTo>
                  <a:lnTo>
                    <a:pt x="71" y="46"/>
                  </a:lnTo>
                  <a:lnTo>
                    <a:pt x="71" y="50"/>
                  </a:lnTo>
                  <a:lnTo>
                    <a:pt x="71" y="54"/>
                  </a:lnTo>
                  <a:lnTo>
                    <a:pt x="67" y="54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4" y="59"/>
                  </a:lnTo>
                  <a:lnTo>
                    <a:pt x="50" y="54"/>
                  </a:lnTo>
                  <a:lnTo>
                    <a:pt x="42" y="46"/>
                  </a:lnTo>
                  <a:lnTo>
                    <a:pt x="29" y="33"/>
                  </a:lnTo>
                  <a:lnTo>
                    <a:pt x="16" y="25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50" y="8"/>
                  </a:lnTo>
                  <a:lnTo>
                    <a:pt x="59" y="16"/>
                  </a:lnTo>
                  <a:lnTo>
                    <a:pt x="59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86F4D26E-4300-43D1-8E70-1EE762B9A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380" y="3094300"/>
              <a:ext cx="2063678" cy="377627"/>
            </a:xfrm>
            <a:custGeom>
              <a:avLst/>
              <a:gdLst>
                <a:gd name="T0" fmla="*/ 33 w 303"/>
                <a:gd name="T1" fmla="*/ 34 h 63"/>
                <a:gd name="T2" fmla="*/ 71 w 303"/>
                <a:gd name="T3" fmla="*/ 30 h 63"/>
                <a:gd name="T4" fmla="*/ 88 w 303"/>
                <a:gd name="T5" fmla="*/ 25 h 63"/>
                <a:gd name="T6" fmla="*/ 109 w 303"/>
                <a:gd name="T7" fmla="*/ 25 h 63"/>
                <a:gd name="T8" fmla="*/ 151 w 303"/>
                <a:gd name="T9" fmla="*/ 17 h 63"/>
                <a:gd name="T10" fmla="*/ 173 w 303"/>
                <a:gd name="T11" fmla="*/ 13 h 63"/>
                <a:gd name="T12" fmla="*/ 194 w 303"/>
                <a:gd name="T13" fmla="*/ 9 h 63"/>
                <a:gd name="T14" fmla="*/ 206 w 303"/>
                <a:gd name="T15" fmla="*/ 4 h 63"/>
                <a:gd name="T16" fmla="*/ 219 w 303"/>
                <a:gd name="T17" fmla="*/ 4 h 63"/>
                <a:gd name="T18" fmla="*/ 236 w 303"/>
                <a:gd name="T19" fmla="*/ 0 h 63"/>
                <a:gd name="T20" fmla="*/ 248 w 303"/>
                <a:gd name="T21" fmla="*/ 0 h 63"/>
                <a:gd name="T22" fmla="*/ 257 w 303"/>
                <a:gd name="T23" fmla="*/ 0 h 63"/>
                <a:gd name="T24" fmla="*/ 265 w 303"/>
                <a:gd name="T25" fmla="*/ 0 h 63"/>
                <a:gd name="T26" fmla="*/ 269 w 303"/>
                <a:gd name="T27" fmla="*/ 0 h 63"/>
                <a:gd name="T28" fmla="*/ 282 w 303"/>
                <a:gd name="T29" fmla="*/ 0 h 63"/>
                <a:gd name="T30" fmla="*/ 291 w 303"/>
                <a:gd name="T31" fmla="*/ 4 h 63"/>
                <a:gd name="T32" fmla="*/ 299 w 303"/>
                <a:gd name="T33" fmla="*/ 9 h 63"/>
                <a:gd name="T34" fmla="*/ 303 w 303"/>
                <a:gd name="T35" fmla="*/ 17 h 63"/>
                <a:gd name="T36" fmla="*/ 303 w 303"/>
                <a:gd name="T37" fmla="*/ 25 h 63"/>
                <a:gd name="T38" fmla="*/ 303 w 303"/>
                <a:gd name="T39" fmla="*/ 25 h 63"/>
                <a:gd name="T40" fmla="*/ 299 w 303"/>
                <a:gd name="T41" fmla="*/ 25 h 63"/>
                <a:gd name="T42" fmla="*/ 299 w 303"/>
                <a:gd name="T43" fmla="*/ 30 h 63"/>
                <a:gd name="T44" fmla="*/ 295 w 303"/>
                <a:gd name="T45" fmla="*/ 30 h 63"/>
                <a:gd name="T46" fmla="*/ 286 w 303"/>
                <a:gd name="T47" fmla="*/ 30 h 63"/>
                <a:gd name="T48" fmla="*/ 282 w 303"/>
                <a:gd name="T49" fmla="*/ 30 h 63"/>
                <a:gd name="T50" fmla="*/ 274 w 303"/>
                <a:gd name="T51" fmla="*/ 30 h 63"/>
                <a:gd name="T52" fmla="*/ 265 w 303"/>
                <a:gd name="T53" fmla="*/ 30 h 63"/>
                <a:gd name="T54" fmla="*/ 253 w 303"/>
                <a:gd name="T55" fmla="*/ 30 h 63"/>
                <a:gd name="T56" fmla="*/ 244 w 303"/>
                <a:gd name="T57" fmla="*/ 30 h 63"/>
                <a:gd name="T58" fmla="*/ 227 w 303"/>
                <a:gd name="T59" fmla="*/ 34 h 63"/>
                <a:gd name="T60" fmla="*/ 215 w 303"/>
                <a:gd name="T61" fmla="*/ 34 h 63"/>
                <a:gd name="T62" fmla="*/ 198 w 303"/>
                <a:gd name="T63" fmla="*/ 34 h 63"/>
                <a:gd name="T64" fmla="*/ 181 w 303"/>
                <a:gd name="T65" fmla="*/ 38 h 63"/>
                <a:gd name="T66" fmla="*/ 164 w 303"/>
                <a:gd name="T67" fmla="*/ 38 h 63"/>
                <a:gd name="T68" fmla="*/ 143 w 303"/>
                <a:gd name="T69" fmla="*/ 42 h 63"/>
                <a:gd name="T70" fmla="*/ 126 w 303"/>
                <a:gd name="T71" fmla="*/ 47 h 63"/>
                <a:gd name="T72" fmla="*/ 109 w 303"/>
                <a:gd name="T73" fmla="*/ 47 h 63"/>
                <a:gd name="T74" fmla="*/ 92 w 303"/>
                <a:gd name="T75" fmla="*/ 51 h 63"/>
                <a:gd name="T76" fmla="*/ 80 w 303"/>
                <a:gd name="T77" fmla="*/ 51 h 63"/>
                <a:gd name="T78" fmla="*/ 67 w 303"/>
                <a:gd name="T79" fmla="*/ 55 h 63"/>
                <a:gd name="T80" fmla="*/ 59 w 303"/>
                <a:gd name="T81" fmla="*/ 55 h 63"/>
                <a:gd name="T82" fmla="*/ 50 w 303"/>
                <a:gd name="T83" fmla="*/ 55 h 63"/>
                <a:gd name="T84" fmla="*/ 46 w 303"/>
                <a:gd name="T85" fmla="*/ 59 h 63"/>
                <a:gd name="T86" fmla="*/ 38 w 303"/>
                <a:gd name="T87" fmla="*/ 59 h 63"/>
                <a:gd name="T88" fmla="*/ 29 w 303"/>
                <a:gd name="T89" fmla="*/ 59 h 63"/>
                <a:gd name="T90" fmla="*/ 25 w 303"/>
                <a:gd name="T91" fmla="*/ 63 h 63"/>
                <a:gd name="T92" fmla="*/ 21 w 303"/>
                <a:gd name="T93" fmla="*/ 63 h 63"/>
                <a:gd name="T94" fmla="*/ 17 w 303"/>
                <a:gd name="T95" fmla="*/ 59 h 63"/>
                <a:gd name="T96" fmla="*/ 8 w 303"/>
                <a:gd name="T97" fmla="*/ 55 h 63"/>
                <a:gd name="T98" fmla="*/ 4 w 303"/>
                <a:gd name="T99" fmla="*/ 51 h 63"/>
                <a:gd name="T100" fmla="*/ 4 w 303"/>
                <a:gd name="T101" fmla="*/ 47 h 63"/>
                <a:gd name="T102" fmla="*/ 0 w 303"/>
                <a:gd name="T103" fmla="*/ 47 h 63"/>
                <a:gd name="T104" fmla="*/ 0 w 303"/>
                <a:gd name="T105" fmla="*/ 42 h 63"/>
                <a:gd name="T106" fmla="*/ 0 w 303"/>
                <a:gd name="T107" fmla="*/ 42 h 63"/>
                <a:gd name="T108" fmla="*/ 4 w 303"/>
                <a:gd name="T109" fmla="*/ 38 h 63"/>
                <a:gd name="T110" fmla="*/ 4 w 303"/>
                <a:gd name="T111" fmla="*/ 38 h 63"/>
                <a:gd name="T112" fmla="*/ 8 w 303"/>
                <a:gd name="T113" fmla="*/ 38 h 63"/>
                <a:gd name="T114" fmla="*/ 12 w 303"/>
                <a:gd name="T115" fmla="*/ 38 h 63"/>
                <a:gd name="T116" fmla="*/ 21 w 303"/>
                <a:gd name="T117" fmla="*/ 38 h 63"/>
                <a:gd name="T118" fmla="*/ 25 w 303"/>
                <a:gd name="T119" fmla="*/ 34 h 63"/>
                <a:gd name="T120" fmla="*/ 33 w 303"/>
                <a:gd name="T121" fmla="*/ 34 h 63"/>
                <a:gd name="T122" fmla="*/ 33 w 303"/>
                <a:gd name="T123" fmla="*/ 3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63">
                  <a:moveTo>
                    <a:pt x="33" y="34"/>
                  </a:moveTo>
                  <a:lnTo>
                    <a:pt x="71" y="30"/>
                  </a:lnTo>
                  <a:lnTo>
                    <a:pt x="88" y="25"/>
                  </a:lnTo>
                  <a:lnTo>
                    <a:pt x="109" y="25"/>
                  </a:lnTo>
                  <a:lnTo>
                    <a:pt x="151" y="17"/>
                  </a:lnTo>
                  <a:lnTo>
                    <a:pt x="173" y="13"/>
                  </a:lnTo>
                  <a:lnTo>
                    <a:pt x="194" y="9"/>
                  </a:lnTo>
                  <a:lnTo>
                    <a:pt x="206" y="4"/>
                  </a:lnTo>
                  <a:lnTo>
                    <a:pt x="219" y="4"/>
                  </a:lnTo>
                  <a:lnTo>
                    <a:pt x="236" y="0"/>
                  </a:lnTo>
                  <a:lnTo>
                    <a:pt x="248" y="0"/>
                  </a:lnTo>
                  <a:lnTo>
                    <a:pt x="257" y="0"/>
                  </a:lnTo>
                  <a:lnTo>
                    <a:pt x="265" y="0"/>
                  </a:lnTo>
                  <a:lnTo>
                    <a:pt x="269" y="0"/>
                  </a:lnTo>
                  <a:lnTo>
                    <a:pt x="282" y="0"/>
                  </a:lnTo>
                  <a:lnTo>
                    <a:pt x="291" y="4"/>
                  </a:lnTo>
                  <a:lnTo>
                    <a:pt x="299" y="9"/>
                  </a:lnTo>
                  <a:lnTo>
                    <a:pt x="303" y="17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299" y="25"/>
                  </a:lnTo>
                  <a:lnTo>
                    <a:pt x="299" y="30"/>
                  </a:lnTo>
                  <a:lnTo>
                    <a:pt x="295" y="30"/>
                  </a:lnTo>
                  <a:lnTo>
                    <a:pt x="286" y="30"/>
                  </a:lnTo>
                  <a:lnTo>
                    <a:pt x="282" y="30"/>
                  </a:lnTo>
                  <a:lnTo>
                    <a:pt x="274" y="30"/>
                  </a:lnTo>
                  <a:lnTo>
                    <a:pt x="265" y="30"/>
                  </a:lnTo>
                  <a:lnTo>
                    <a:pt x="253" y="30"/>
                  </a:lnTo>
                  <a:lnTo>
                    <a:pt x="244" y="30"/>
                  </a:lnTo>
                  <a:lnTo>
                    <a:pt x="227" y="34"/>
                  </a:lnTo>
                  <a:lnTo>
                    <a:pt x="215" y="34"/>
                  </a:lnTo>
                  <a:lnTo>
                    <a:pt x="198" y="34"/>
                  </a:lnTo>
                  <a:lnTo>
                    <a:pt x="181" y="38"/>
                  </a:lnTo>
                  <a:lnTo>
                    <a:pt x="164" y="38"/>
                  </a:lnTo>
                  <a:lnTo>
                    <a:pt x="143" y="42"/>
                  </a:lnTo>
                  <a:lnTo>
                    <a:pt x="126" y="47"/>
                  </a:lnTo>
                  <a:lnTo>
                    <a:pt x="109" y="47"/>
                  </a:lnTo>
                  <a:lnTo>
                    <a:pt x="92" y="51"/>
                  </a:lnTo>
                  <a:lnTo>
                    <a:pt x="80" y="51"/>
                  </a:lnTo>
                  <a:lnTo>
                    <a:pt x="67" y="55"/>
                  </a:lnTo>
                  <a:lnTo>
                    <a:pt x="59" y="55"/>
                  </a:lnTo>
                  <a:lnTo>
                    <a:pt x="50" y="55"/>
                  </a:lnTo>
                  <a:lnTo>
                    <a:pt x="46" y="59"/>
                  </a:lnTo>
                  <a:lnTo>
                    <a:pt x="38" y="59"/>
                  </a:lnTo>
                  <a:lnTo>
                    <a:pt x="29" y="59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17" y="59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8" y="38"/>
                  </a:lnTo>
                  <a:lnTo>
                    <a:pt x="12" y="38"/>
                  </a:lnTo>
                  <a:lnTo>
                    <a:pt x="21" y="38"/>
                  </a:lnTo>
                  <a:lnTo>
                    <a:pt x="25" y="34"/>
                  </a:lnTo>
                  <a:lnTo>
                    <a:pt x="33" y="34"/>
                  </a:lnTo>
                  <a:lnTo>
                    <a:pt x="33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7451722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7845005-6326-4717-AEF7-4A53D7525128}"/>
              </a:ext>
            </a:extLst>
          </p:cNvPr>
          <p:cNvGrpSpPr/>
          <p:nvPr/>
        </p:nvGrpSpPr>
        <p:grpSpPr>
          <a:xfrm>
            <a:off x="3184242" y="2481939"/>
            <a:ext cx="2295246" cy="1894121"/>
            <a:chOff x="3171542" y="4940469"/>
            <a:chExt cx="2295246" cy="1894121"/>
          </a:xfrm>
        </p:grpSpPr>
        <p:sp>
          <p:nvSpPr>
            <p:cNvPr id="3" name="Freeform 19">
              <a:extLst>
                <a:ext uri="{FF2B5EF4-FFF2-40B4-BE49-F238E27FC236}">
                  <a16:creationId xmlns:a16="http://schemas.microsoft.com/office/drawing/2014/main" id="{8EA48F49-0F0D-49F1-ADCD-327CCEE70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461" y="5593819"/>
              <a:ext cx="1464327" cy="1240771"/>
            </a:xfrm>
            <a:custGeom>
              <a:avLst/>
              <a:gdLst>
                <a:gd name="T0" fmla="*/ 194 w 215"/>
                <a:gd name="T1" fmla="*/ 194 h 207"/>
                <a:gd name="T2" fmla="*/ 164 w 215"/>
                <a:gd name="T3" fmla="*/ 203 h 207"/>
                <a:gd name="T4" fmla="*/ 122 w 215"/>
                <a:gd name="T5" fmla="*/ 207 h 207"/>
                <a:gd name="T6" fmla="*/ 76 w 215"/>
                <a:gd name="T7" fmla="*/ 207 h 207"/>
                <a:gd name="T8" fmla="*/ 55 w 215"/>
                <a:gd name="T9" fmla="*/ 203 h 207"/>
                <a:gd name="T10" fmla="*/ 38 w 215"/>
                <a:gd name="T11" fmla="*/ 198 h 207"/>
                <a:gd name="T12" fmla="*/ 25 w 215"/>
                <a:gd name="T13" fmla="*/ 186 h 207"/>
                <a:gd name="T14" fmla="*/ 17 w 215"/>
                <a:gd name="T15" fmla="*/ 169 h 207"/>
                <a:gd name="T16" fmla="*/ 13 w 215"/>
                <a:gd name="T17" fmla="*/ 152 h 207"/>
                <a:gd name="T18" fmla="*/ 8 w 215"/>
                <a:gd name="T19" fmla="*/ 127 h 207"/>
                <a:gd name="T20" fmla="*/ 8 w 215"/>
                <a:gd name="T21" fmla="*/ 97 h 207"/>
                <a:gd name="T22" fmla="*/ 8 w 215"/>
                <a:gd name="T23" fmla="*/ 59 h 207"/>
                <a:gd name="T24" fmla="*/ 8 w 215"/>
                <a:gd name="T25" fmla="*/ 34 h 207"/>
                <a:gd name="T26" fmla="*/ 4 w 215"/>
                <a:gd name="T27" fmla="*/ 21 h 207"/>
                <a:gd name="T28" fmla="*/ 0 w 215"/>
                <a:gd name="T29" fmla="*/ 9 h 207"/>
                <a:gd name="T30" fmla="*/ 0 w 215"/>
                <a:gd name="T31" fmla="*/ 5 h 207"/>
                <a:gd name="T32" fmla="*/ 13 w 215"/>
                <a:gd name="T33" fmla="*/ 0 h 207"/>
                <a:gd name="T34" fmla="*/ 21 w 215"/>
                <a:gd name="T35" fmla="*/ 5 h 207"/>
                <a:gd name="T36" fmla="*/ 30 w 215"/>
                <a:gd name="T37" fmla="*/ 13 h 207"/>
                <a:gd name="T38" fmla="*/ 34 w 215"/>
                <a:gd name="T39" fmla="*/ 26 h 207"/>
                <a:gd name="T40" fmla="*/ 34 w 215"/>
                <a:gd name="T41" fmla="*/ 38 h 207"/>
                <a:gd name="T42" fmla="*/ 34 w 215"/>
                <a:gd name="T43" fmla="*/ 55 h 207"/>
                <a:gd name="T44" fmla="*/ 34 w 215"/>
                <a:gd name="T45" fmla="*/ 68 h 207"/>
                <a:gd name="T46" fmla="*/ 34 w 215"/>
                <a:gd name="T47" fmla="*/ 89 h 207"/>
                <a:gd name="T48" fmla="*/ 34 w 215"/>
                <a:gd name="T49" fmla="*/ 118 h 207"/>
                <a:gd name="T50" fmla="*/ 34 w 215"/>
                <a:gd name="T51" fmla="*/ 135 h 207"/>
                <a:gd name="T52" fmla="*/ 34 w 215"/>
                <a:gd name="T53" fmla="*/ 148 h 207"/>
                <a:gd name="T54" fmla="*/ 38 w 215"/>
                <a:gd name="T55" fmla="*/ 161 h 207"/>
                <a:gd name="T56" fmla="*/ 46 w 215"/>
                <a:gd name="T57" fmla="*/ 169 h 207"/>
                <a:gd name="T58" fmla="*/ 59 w 215"/>
                <a:gd name="T59" fmla="*/ 173 h 207"/>
                <a:gd name="T60" fmla="*/ 80 w 215"/>
                <a:gd name="T61" fmla="*/ 177 h 207"/>
                <a:gd name="T62" fmla="*/ 110 w 215"/>
                <a:gd name="T63" fmla="*/ 177 h 207"/>
                <a:gd name="T64" fmla="*/ 135 w 215"/>
                <a:gd name="T65" fmla="*/ 173 h 207"/>
                <a:gd name="T66" fmla="*/ 156 w 215"/>
                <a:gd name="T67" fmla="*/ 169 h 207"/>
                <a:gd name="T68" fmla="*/ 169 w 215"/>
                <a:gd name="T69" fmla="*/ 165 h 207"/>
                <a:gd name="T70" fmla="*/ 177 w 215"/>
                <a:gd name="T71" fmla="*/ 156 h 207"/>
                <a:gd name="T72" fmla="*/ 181 w 215"/>
                <a:gd name="T73" fmla="*/ 139 h 207"/>
                <a:gd name="T74" fmla="*/ 181 w 215"/>
                <a:gd name="T75" fmla="*/ 110 h 207"/>
                <a:gd name="T76" fmla="*/ 190 w 215"/>
                <a:gd name="T77" fmla="*/ 93 h 207"/>
                <a:gd name="T78" fmla="*/ 194 w 215"/>
                <a:gd name="T79" fmla="*/ 93 h 207"/>
                <a:gd name="T80" fmla="*/ 202 w 215"/>
                <a:gd name="T81" fmla="*/ 106 h 207"/>
                <a:gd name="T82" fmla="*/ 207 w 215"/>
                <a:gd name="T83" fmla="*/ 135 h 207"/>
                <a:gd name="T84" fmla="*/ 211 w 215"/>
                <a:gd name="T85" fmla="*/ 156 h 207"/>
                <a:gd name="T86" fmla="*/ 215 w 215"/>
                <a:gd name="T87" fmla="*/ 169 h 207"/>
                <a:gd name="T88" fmla="*/ 211 w 215"/>
                <a:gd name="T89" fmla="*/ 182 h 207"/>
                <a:gd name="T90" fmla="*/ 202 w 215"/>
                <a:gd name="T91" fmla="*/ 18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5" h="207">
                  <a:moveTo>
                    <a:pt x="202" y="186"/>
                  </a:moveTo>
                  <a:lnTo>
                    <a:pt x="194" y="194"/>
                  </a:lnTo>
                  <a:lnTo>
                    <a:pt x="185" y="198"/>
                  </a:lnTo>
                  <a:lnTo>
                    <a:pt x="164" y="203"/>
                  </a:lnTo>
                  <a:lnTo>
                    <a:pt x="143" y="207"/>
                  </a:lnTo>
                  <a:lnTo>
                    <a:pt x="122" y="207"/>
                  </a:lnTo>
                  <a:lnTo>
                    <a:pt x="101" y="207"/>
                  </a:lnTo>
                  <a:lnTo>
                    <a:pt x="76" y="207"/>
                  </a:lnTo>
                  <a:lnTo>
                    <a:pt x="67" y="207"/>
                  </a:lnTo>
                  <a:lnTo>
                    <a:pt x="55" y="203"/>
                  </a:lnTo>
                  <a:lnTo>
                    <a:pt x="46" y="198"/>
                  </a:lnTo>
                  <a:lnTo>
                    <a:pt x="38" y="198"/>
                  </a:lnTo>
                  <a:lnTo>
                    <a:pt x="34" y="190"/>
                  </a:lnTo>
                  <a:lnTo>
                    <a:pt x="25" y="186"/>
                  </a:lnTo>
                  <a:lnTo>
                    <a:pt x="21" y="177"/>
                  </a:lnTo>
                  <a:lnTo>
                    <a:pt x="17" y="169"/>
                  </a:lnTo>
                  <a:lnTo>
                    <a:pt x="13" y="161"/>
                  </a:lnTo>
                  <a:lnTo>
                    <a:pt x="13" y="152"/>
                  </a:lnTo>
                  <a:lnTo>
                    <a:pt x="8" y="139"/>
                  </a:lnTo>
                  <a:lnTo>
                    <a:pt x="8" y="127"/>
                  </a:lnTo>
                  <a:lnTo>
                    <a:pt x="8" y="110"/>
                  </a:lnTo>
                  <a:lnTo>
                    <a:pt x="8" y="97"/>
                  </a:lnTo>
                  <a:lnTo>
                    <a:pt x="8" y="80"/>
                  </a:lnTo>
                  <a:lnTo>
                    <a:pt x="8" y="59"/>
                  </a:lnTo>
                  <a:lnTo>
                    <a:pt x="8" y="43"/>
                  </a:lnTo>
                  <a:lnTo>
                    <a:pt x="8" y="34"/>
                  </a:lnTo>
                  <a:lnTo>
                    <a:pt x="4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5"/>
                  </a:lnTo>
                  <a:lnTo>
                    <a:pt x="25" y="9"/>
                  </a:lnTo>
                  <a:lnTo>
                    <a:pt x="30" y="13"/>
                  </a:lnTo>
                  <a:lnTo>
                    <a:pt x="34" y="17"/>
                  </a:lnTo>
                  <a:lnTo>
                    <a:pt x="34" y="26"/>
                  </a:lnTo>
                  <a:lnTo>
                    <a:pt x="34" y="30"/>
                  </a:lnTo>
                  <a:lnTo>
                    <a:pt x="34" y="38"/>
                  </a:lnTo>
                  <a:lnTo>
                    <a:pt x="34" y="47"/>
                  </a:lnTo>
                  <a:lnTo>
                    <a:pt x="34" y="55"/>
                  </a:lnTo>
                  <a:lnTo>
                    <a:pt x="34" y="59"/>
                  </a:lnTo>
                  <a:lnTo>
                    <a:pt x="34" y="68"/>
                  </a:lnTo>
                  <a:lnTo>
                    <a:pt x="34" y="76"/>
                  </a:lnTo>
                  <a:lnTo>
                    <a:pt x="34" y="89"/>
                  </a:lnTo>
                  <a:lnTo>
                    <a:pt x="30" y="110"/>
                  </a:lnTo>
                  <a:lnTo>
                    <a:pt x="34" y="118"/>
                  </a:lnTo>
                  <a:lnTo>
                    <a:pt x="34" y="127"/>
                  </a:lnTo>
                  <a:lnTo>
                    <a:pt x="34" y="135"/>
                  </a:lnTo>
                  <a:lnTo>
                    <a:pt x="34" y="144"/>
                  </a:lnTo>
                  <a:lnTo>
                    <a:pt x="34" y="148"/>
                  </a:lnTo>
                  <a:lnTo>
                    <a:pt x="38" y="152"/>
                  </a:lnTo>
                  <a:lnTo>
                    <a:pt x="38" y="161"/>
                  </a:lnTo>
                  <a:lnTo>
                    <a:pt x="42" y="165"/>
                  </a:lnTo>
                  <a:lnTo>
                    <a:pt x="46" y="169"/>
                  </a:lnTo>
                  <a:lnTo>
                    <a:pt x="51" y="169"/>
                  </a:lnTo>
                  <a:lnTo>
                    <a:pt x="59" y="173"/>
                  </a:lnTo>
                  <a:lnTo>
                    <a:pt x="67" y="177"/>
                  </a:lnTo>
                  <a:lnTo>
                    <a:pt x="80" y="177"/>
                  </a:lnTo>
                  <a:lnTo>
                    <a:pt x="97" y="177"/>
                  </a:lnTo>
                  <a:lnTo>
                    <a:pt x="110" y="177"/>
                  </a:lnTo>
                  <a:lnTo>
                    <a:pt x="126" y="177"/>
                  </a:lnTo>
                  <a:lnTo>
                    <a:pt x="135" y="173"/>
                  </a:lnTo>
                  <a:lnTo>
                    <a:pt x="148" y="173"/>
                  </a:lnTo>
                  <a:lnTo>
                    <a:pt x="156" y="169"/>
                  </a:lnTo>
                  <a:lnTo>
                    <a:pt x="164" y="169"/>
                  </a:lnTo>
                  <a:lnTo>
                    <a:pt x="169" y="165"/>
                  </a:lnTo>
                  <a:lnTo>
                    <a:pt x="173" y="161"/>
                  </a:lnTo>
                  <a:lnTo>
                    <a:pt x="177" y="156"/>
                  </a:lnTo>
                  <a:lnTo>
                    <a:pt x="177" y="148"/>
                  </a:lnTo>
                  <a:lnTo>
                    <a:pt x="181" y="139"/>
                  </a:lnTo>
                  <a:lnTo>
                    <a:pt x="181" y="123"/>
                  </a:lnTo>
                  <a:lnTo>
                    <a:pt x="181" y="110"/>
                  </a:lnTo>
                  <a:lnTo>
                    <a:pt x="185" y="97"/>
                  </a:lnTo>
                  <a:lnTo>
                    <a:pt x="190" y="93"/>
                  </a:lnTo>
                  <a:lnTo>
                    <a:pt x="190" y="89"/>
                  </a:lnTo>
                  <a:lnTo>
                    <a:pt x="194" y="93"/>
                  </a:lnTo>
                  <a:lnTo>
                    <a:pt x="198" y="97"/>
                  </a:lnTo>
                  <a:lnTo>
                    <a:pt x="202" y="106"/>
                  </a:lnTo>
                  <a:lnTo>
                    <a:pt x="202" y="123"/>
                  </a:lnTo>
                  <a:lnTo>
                    <a:pt x="207" y="135"/>
                  </a:lnTo>
                  <a:lnTo>
                    <a:pt x="207" y="148"/>
                  </a:lnTo>
                  <a:lnTo>
                    <a:pt x="211" y="156"/>
                  </a:lnTo>
                  <a:lnTo>
                    <a:pt x="215" y="165"/>
                  </a:lnTo>
                  <a:lnTo>
                    <a:pt x="215" y="169"/>
                  </a:lnTo>
                  <a:lnTo>
                    <a:pt x="215" y="173"/>
                  </a:lnTo>
                  <a:lnTo>
                    <a:pt x="211" y="182"/>
                  </a:lnTo>
                  <a:lnTo>
                    <a:pt x="202" y="186"/>
                  </a:lnTo>
                  <a:lnTo>
                    <a:pt x="202" y="18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0">
              <a:extLst>
                <a:ext uri="{FF2B5EF4-FFF2-40B4-BE49-F238E27FC236}">
                  <a16:creationId xmlns:a16="http://schemas.microsoft.com/office/drawing/2014/main" id="{1DDEABD5-C560-427C-8B05-8C6615D1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815" y="4940469"/>
              <a:ext cx="258811" cy="1516497"/>
            </a:xfrm>
            <a:custGeom>
              <a:avLst/>
              <a:gdLst>
                <a:gd name="T0" fmla="*/ 0 w 38"/>
                <a:gd name="T1" fmla="*/ 21 h 253"/>
                <a:gd name="T2" fmla="*/ 0 w 38"/>
                <a:gd name="T3" fmla="*/ 17 h 253"/>
                <a:gd name="T4" fmla="*/ 0 w 38"/>
                <a:gd name="T5" fmla="*/ 12 h 253"/>
                <a:gd name="T6" fmla="*/ 0 w 38"/>
                <a:gd name="T7" fmla="*/ 8 h 253"/>
                <a:gd name="T8" fmla="*/ 0 w 38"/>
                <a:gd name="T9" fmla="*/ 4 h 253"/>
                <a:gd name="T10" fmla="*/ 0 w 38"/>
                <a:gd name="T11" fmla="*/ 4 h 253"/>
                <a:gd name="T12" fmla="*/ 4 w 38"/>
                <a:gd name="T13" fmla="*/ 0 h 253"/>
                <a:gd name="T14" fmla="*/ 8 w 38"/>
                <a:gd name="T15" fmla="*/ 0 h 253"/>
                <a:gd name="T16" fmla="*/ 21 w 38"/>
                <a:gd name="T17" fmla="*/ 4 h 253"/>
                <a:gd name="T18" fmla="*/ 29 w 38"/>
                <a:gd name="T19" fmla="*/ 8 h 253"/>
                <a:gd name="T20" fmla="*/ 38 w 38"/>
                <a:gd name="T21" fmla="*/ 17 h 253"/>
                <a:gd name="T22" fmla="*/ 38 w 38"/>
                <a:gd name="T23" fmla="*/ 21 h 253"/>
                <a:gd name="T24" fmla="*/ 38 w 38"/>
                <a:gd name="T25" fmla="*/ 25 h 253"/>
                <a:gd name="T26" fmla="*/ 38 w 38"/>
                <a:gd name="T27" fmla="*/ 29 h 253"/>
                <a:gd name="T28" fmla="*/ 38 w 38"/>
                <a:gd name="T29" fmla="*/ 34 h 253"/>
                <a:gd name="T30" fmla="*/ 38 w 38"/>
                <a:gd name="T31" fmla="*/ 46 h 253"/>
                <a:gd name="T32" fmla="*/ 38 w 38"/>
                <a:gd name="T33" fmla="*/ 50 h 253"/>
                <a:gd name="T34" fmla="*/ 38 w 38"/>
                <a:gd name="T35" fmla="*/ 59 h 253"/>
                <a:gd name="T36" fmla="*/ 38 w 38"/>
                <a:gd name="T37" fmla="*/ 67 h 253"/>
                <a:gd name="T38" fmla="*/ 38 w 38"/>
                <a:gd name="T39" fmla="*/ 76 h 253"/>
                <a:gd name="T40" fmla="*/ 38 w 38"/>
                <a:gd name="T41" fmla="*/ 84 h 253"/>
                <a:gd name="T42" fmla="*/ 38 w 38"/>
                <a:gd name="T43" fmla="*/ 97 h 253"/>
                <a:gd name="T44" fmla="*/ 38 w 38"/>
                <a:gd name="T45" fmla="*/ 114 h 253"/>
                <a:gd name="T46" fmla="*/ 38 w 38"/>
                <a:gd name="T47" fmla="*/ 126 h 253"/>
                <a:gd name="T48" fmla="*/ 38 w 38"/>
                <a:gd name="T49" fmla="*/ 156 h 253"/>
                <a:gd name="T50" fmla="*/ 38 w 38"/>
                <a:gd name="T51" fmla="*/ 181 h 253"/>
                <a:gd name="T52" fmla="*/ 33 w 38"/>
                <a:gd name="T53" fmla="*/ 206 h 253"/>
                <a:gd name="T54" fmla="*/ 33 w 38"/>
                <a:gd name="T55" fmla="*/ 223 h 253"/>
                <a:gd name="T56" fmla="*/ 33 w 38"/>
                <a:gd name="T57" fmla="*/ 232 h 253"/>
                <a:gd name="T58" fmla="*/ 33 w 38"/>
                <a:gd name="T59" fmla="*/ 236 h 253"/>
                <a:gd name="T60" fmla="*/ 29 w 38"/>
                <a:gd name="T61" fmla="*/ 244 h 253"/>
                <a:gd name="T62" fmla="*/ 29 w 38"/>
                <a:gd name="T63" fmla="*/ 248 h 253"/>
                <a:gd name="T64" fmla="*/ 29 w 38"/>
                <a:gd name="T65" fmla="*/ 253 h 253"/>
                <a:gd name="T66" fmla="*/ 25 w 38"/>
                <a:gd name="T67" fmla="*/ 253 h 253"/>
                <a:gd name="T68" fmla="*/ 25 w 38"/>
                <a:gd name="T69" fmla="*/ 253 h 253"/>
                <a:gd name="T70" fmla="*/ 21 w 38"/>
                <a:gd name="T71" fmla="*/ 253 h 253"/>
                <a:gd name="T72" fmla="*/ 21 w 38"/>
                <a:gd name="T73" fmla="*/ 253 h 253"/>
                <a:gd name="T74" fmla="*/ 16 w 38"/>
                <a:gd name="T75" fmla="*/ 248 h 253"/>
                <a:gd name="T76" fmla="*/ 16 w 38"/>
                <a:gd name="T77" fmla="*/ 240 h 253"/>
                <a:gd name="T78" fmla="*/ 12 w 38"/>
                <a:gd name="T79" fmla="*/ 232 h 253"/>
                <a:gd name="T80" fmla="*/ 12 w 38"/>
                <a:gd name="T81" fmla="*/ 219 h 253"/>
                <a:gd name="T82" fmla="*/ 12 w 38"/>
                <a:gd name="T83" fmla="*/ 202 h 253"/>
                <a:gd name="T84" fmla="*/ 12 w 38"/>
                <a:gd name="T85" fmla="*/ 185 h 253"/>
                <a:gd name="T86" fmla="*/ 12 w 38"/>
                <a:gd name="T87" fmla="*/ 164 h 253"/>
                <a:gd name="T88" fmla="*/ 12 w 38"/>
                <a:gd name="T89" fmla="*/ 143 h 253"/>
                <a:gd name="T90" fmla="*/ 12 w 38"/>
                <a:gd name="T91" fmla="*/ 126 h 253"/>
                <a:gd name="T92" fmla="*/ 12 w 38"/>
                <a:gd name="T93" fmla="*/ 109 h 253"/>
                <a:gd name="T94" fmla="*/ 12 w 38"/>
                <a:gd name="T95" fmla="*/ 93 h 253"/>
                <a:gd name="T96" fmla="*/ 12 w 38"/>
                <a:gd name="T97" fmla="*/ 80 h 253"/>
                <a:gd name="T98" fmla="*/ 12 w 38"/>
                <a:gd name="T99" fmla="*/ 67 h 253"/>
                <a:gd name="T100" fmla="*/ 12 w 38"/>
                <a:gd name="T101" fmla="*/ 59 h 253"/>
                <a:gd name="T102" fmla="*/ 8 w 38"/>
                <a:gd name="T103" fmla="*/ 55 h 253"/>
                <a:gd name="T104" fmla="*/ 8 w 38"/>
                <a:gd name="T105" fmla="*/ 42 h 253"/>
                <a:gd name="T106" fmla="*/ 8 w 38"/>
                <a:gd name="T107" fmla="*/ 34 h 253"/>
                <a:gd name="T108" fmla="*/ 4 w 38"/>
                <a:gd name="T109" fmla="*/ 29 h 253"/>
                <a:gd name="T110" fmla="*/ 0 w 38"/>
                <a:gd name="T111" fmla="*/ 21 h 253"/>
                <a:gd name="T112" fmla="*/ 0 w 38"/>
                <a:gd name="T113" fmla="*/ 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" h="253">
                  <a:moveTo>
                    <a:pt x="0" y="21"/>
                  </a:move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29"/>
                  </a:lnTo>
                  <a:lnTo>
                    <a:pt x="38" y="34"/>
                  </a:lnTo>
                  <a:lnTo>
                    <a:pt x="38" y="46"/>
                  </a:lnTo>
                  <a:lnTo>
                    <a:pt x="38" y="50"/>
                  </a:lnTo>
                  <a:lnTo>
                    <a:pt x="38" y="59"/>
                  </a:lnTo>
                  <a:lnTo>
                    <a:pt x="38" y="67"/>
                  </a:lnTo>
                  <a:lnTo>
                    <a:pt x="38" y="76"/>
                  </a:lnTo>
                  <a:lnTo>
                    <a:pt x="38" y="84"/>
                  </a:lnTo>
                  <a:lnTo>
                    <a:pt x="38" y="97"/>
                  </a:lnTo>
                  <a:lnTo>
                    <a:pt x="38" y="114"/>
                  </a:lnTo>
                  <a:lnTo>
                    <a:pt x="38" y="126"/>
                  </a:lnTo>
                  <a:lnTo>
                    <a:pt x="38" y="156"/>
                  </a:lnTo>
                  <a:lnTo>
                    <a:pt x="38" y="181"/>
                  </a:lnTo>
                  <a:lnTo>
                    <a:pt x="33" y="206"/>
                  </a:lnTo>
                  <a:lnTo>
                    <a:pt x="33" y="223"/>
                  </a:lnTo>
                  <a:lnTo>
                    <a:pt x="33" y="232"/>
                  </a:lnTo>
                  <a:lnTo>
                    <a:pt x="33" y="236"/>
                  </a:lnTo>
                  <a:lnTo>
                    <a:pt x="29" y="244"/>
                  </a:lnTo>
                  <a:lnTo>
                    <a:pt x="29" y="248"/>
                  </a:lnTo>
                  <a:lnTo>
                    <a:pt x="29" y="253"/>
                  </a:lnTo>
                  <a:lnTo>
                    <a:pt x="25" y="253"/>
                  </a:lnTo>
                  <a:lnTo>
                    <a:pt x="25" y="253"/>
                  </a:lnTo>
                  <a:lnTo>
                    <a:pt x="21" y="253"/>
                  </a:lnTo>
                  <a:lnTo>
                    <a:pt x="21" y="253"/>
                  </a:lnTo>
                  <a:lnTo>
                    <a:pt x="16" y="248"/>
                  </a:lnTo>
                  <a:lnTo>
                    <a:pt x="16" y="240"/>
                  </a:lnTo>
                  <a:lnTo>
                    <a:pt x="12" y="232"/>
                  </a:lnTo>
                  <a:lnTo>
                    <a:pt x="12" y="219"/>
                  </a:lnTo>
                  <a:lnTo>
                    <a:pt x="12" y="202"/>
                  </a:lnTo>
                  <a:lnTo>
                    <a:pt x="12" y="185"/>
                  </a:lnTo>
                  <a:lnTo>
                    <a:pt x="12" y="164"/>
                  </a:lnTo>
                  <a:lnTo>
                    <a:pt x="12" y="143"/>
                  </a:lnTo>
                  <a:lnTo>
                    <a:pt x="12" y="126"/>
                  </a:lnTo>
                  <a:lnTo>
                    <a:pt x="12" y="109"/>
                  </a:lnTo>
                  <a:lnTo>
                    <a:pt x="12" y="93"/>
                  </a:lnTo>
                  <a:lnTo>
                    <a:pt x="12" y="80"/>
                  </a:lnTo>
                  <a:lnTo>
                    <a:pt x="12" y="67"/>
                  </a:lnTo>
                  <a:lnTo>
                    <a:pt x="12" y="59"/>
                  </a:lnTo>
                  <a:lnTo>
                    <a:pt x="8" y="55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4" y="29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91448C76-6EF6-4101-A648-80724F638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949" y="5545866"/>
              <a:ext cx="1287246" cy="857152"/>
            </a:xfrm>
            <a:custGeom>
              <a:avLst/>
              <a:gdLst>
                <a:gd name="T0" fmla="*/ 143 w 189"/>
                <a:gd name="T1" fmla="*/ 93 h 143"/>
                <a:gd name="T2" fmla="*/ 143 w 189"/>
                <a:gd name="T3" fmla="*/ 80 h 143"/>
                <a:gd name="T4" fmla="*/ 147 w 189"/>
                <a:gd name="T5" fmla="*/ 55 h 143"/>
                <a:gd name="T6" fmla="*/ 147 w 189"/>
                <a:gd name="T7" fmla="*/ 42 h 143"/>
                <a:gd name="T8" fmla="*/ 147 w 189"/>
                <a:gd name="T9" fmla="*/ 34 h 143"/>
                <a:gd name="T10" fmla="*/ 147 w 189"/>
                <a:gd name="T11" fmla="*/ 34 h 143"/>
                <a:gd name="T12" fmla="*/ 143 w 189"/>
                <a:gd name="T13" fmla="*/ 42 h 143"/>
                <a:gd name="T14" fmla="*/ 126 w 189"/>
                <a:gd name="T15" fmla="*/ 51 h 143"/>
                <a:gd name="T16" fmla="*/ 105 w 189"/>
                <a:gd name="T17" fmla="*/ 63 h 143"/>
                <a:gd name="T18" fmla="*/ 80 w 189"/>
                <a:gd name="T19" fmla="*/ 80 h 143"/>
                <a:gd name="T20" fmla="*/ 59 w 189"/>
                <a:gd name="T21" fmla="*/ 97 h 143"/>
                <a:gd name="T22" fmla="*/ 42 w 189"/>
                <a:gd name="T23" fmla="*/ 105 h 143"/>
                <a:gd name="T24" fmla="*/ 33 w 189"/>
                <a:gd name="T25" fmla="*/ 110 h 143"/>
                <a:gd name="T26" fmla="*/ 25 w 189"/>
                <a:gd name="T27" fmla="*/ 114 h 143"/>
                <a:gd name="T28" fmla="*/ 16 w 189"/>
                <a:gd name="T29" fmla="*/ 114 h 143"/>
                <a:gd name="T30" fmla="*/ 4 w 189"/>
                <a:gd name="T31" fmla="*/ 105 h 143"/>
                <a:gd name="T32" fmla="*/ 4 w 189"/>
                <a:gd name="T33" fmla="*/ 97 h 143"/>
                <a:gd name="T34" fmla="*/ 8 w 189"/>
                <a:gd name="T35" fmla="*/ 93 h 143"/>
                <a:gd name="T36" fmla="*/ 16 w 189"/>
                <a:gd name="T37" fmla="*/ 88 h 143"/>
                <a:gd name="T38" fmla="*/ 33 w 189"/>
                <a:gd name="T39" fmla="*/ 84 h 143"/>
                <a:gd name="T40" fmla="*/ 50 w 189"/>
                <a:gd name="T41" fmla="*/ 72 h 143"/>
                <a:gd name="T42" fmla="*/ 80 w 189"/>
                <a:gd name="T43" fmla="*/ 55 h 143"/>
                <a:gd name="T44" fmla="*/ 109 w 189"/>
                <a:gd name="T45" fmla="*/ 34 h 143"/>
                <a:gd name="T46" fmla="*/ 126 w 189"/>
                <a:gd name="T47" fmla="*/ 25 h 143"/>
                <a:gd name="T48" fmla="*/ 139 w 189"/>
                <a:gd name="T49" fmla="*/ 17 h 143"/>
                <a:gd name="T50" fmla="*/ 147 w 189"/>
                <a:gd name="T51" fmla="*/ 8 h 143"/>
                <a:gd name="T52" fmla="*/ 151 w 189"/>
                <a:gd name="T53" fmla="*/ 4 h 143"/>
                <a:gd name="T54" fmla="*/ 160 w 189"/>
                <a:gd name="T55" fmla="*/ 0 h 143"/>
                <a:gd name="T56" fmla="*/ 164 w 189"/>
                <a:gd name="T57" fmla="*/ 4 h 143"/>
                <a:gd name="T58" fmla="*/ 177 w 189"/>
                <a:gd name="T59" fmla="*/ 8 h 143"/>
                <a:gd name="T60" fmla="*/ 185 w 189"/>
                <a:gd name="T61" fmla="*/ 17 h 143"/>
                <a:gd name="T62" fmla="*/ 189 w 189"/>
                <a:gd name="T63" fmla="*/ 25 h 143"/>
                <a:gd name="T64" fmla="*/ 185 w 189"/>
                <a:gd name="T65" fmla="*/ 34 h 143"/>
                <a:gd name="T66" fmla="*/ 181 w 189"/>
                <a:gd name="T67" fmla="*/ 42 h 143"/>
                <a:gd name="T68" fmla="*/ 177 w 189"/>
                <a:gd name="T69" fmla="*/ 55 h 143"/>
                <a:gd name="T70" fmla="*/ 172 w 189"/>
                <a:gd name="T71" fmla="*/ 93 h 143"/>
                <a:gd name="T72" fmla="*/ 168 w 189"/>
                <a:gd name="T73" fmla="*/ 114 h 143"/>
                <a:gd name="T74" fmla="*/ 151 w 189"/>
                <a:gd name="T75" fmla="*/ 135 h 143"/>
                <a:gd name="T76" fmla="*/ 147 w 189"/>
                <a:gd name="T77" fmla="*/ 143 h 143"/>
                <a:gd name="T78" fmla="*/ 139 w 189"/>
                <a:gd name="T79" fmla="*/ 143 h 143"/>
                <a:gd name="T80" fmla="*/ 134 w 189"/>
                <a:gd name="T81" fmla="*/ 139 h 143"/>
                <a:gd name="T82" fmla="*/ 126 w 189"/>
                <a:gd name="T83" fmla="*/ 126 h 143"/>
                <a:gd name="T84" fmla="*/ 113 w 189"/>
                <a:gd name="T85" fmla="*/ 110 h 143"/>
                <a:gd name="T86" fmla="*/ 113 w 189"/>
                <a:gd name="T87" fmla="*/ 101 h 143"/>
                <a:gd name="T88" fmla="*/ 118 w 189"/>
                <a:gd name="T89" fmla="*/ 97 h 143"/>
                <a:gd name="T90" fmla="*/ 126 w 189"/>
                <a:gd name="T91" fmla="*/ 97 h 143"/>
                <a:gd name="T92" fmla="*/ 134 w 189"/>
                <a:gd name="T93" fmla="*/ 101 h 143"/>
                <a:gd name="T94" fmla="*/ 139 w 189"/>
                <a:gd name="T95" fmla="*/ 101 h 143"/>
                <a:gd name="T96" fmla="*/ 139 w 189"/>
                <a:gd name="T97" fmla="*/ 9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9" h="143">
                  <a:moveTo>
                    <a:pt x="139" y="97"/>
                  </a:moveTo>
                  <a:lnTo>
                    <a:pt x="143" y="93"/>
                  </a:lnTo>
                  <a:lnTo>
                    <a:pt x="143" y="84"/>
                  </a:lnTo>
                  <a:lnTo>
                    <a:pt x="143" y="80"/>
                  </a:lnTo>
                  <a:lnTo>
                    <a:pt x="147" y="72"/>
                  </a:lnTo>
                  <a:lnTo>
                    <a:pt x="147" y="55"/>
                  </a:lnTo>
                  <a:lnTo>
                    <a:pt x="147" y="46"/>
                  </a:lnTo>
                  <a:lnTo>
                    <a:pt x="147" y="42"/>
                  </a:lnTo>
                  <a:lnTo>
                    <a:pt x="147" y="38"/>
                  </a:lnTo>
                  <a:lnTo>
                    <a:pt x="147" y="34"/>
                  </a:lnTo>
                  <a:lnTo>
                    <a:pt x="147" y="34"/>
                  </a:lnTo>
                  <a:lnTo>
                    <a:pt x="147" y="34"/>
                  </a:lnTo>
                  <a:lnTo>
                    <a:pt x="147" y="38"/>
                  </a:lnTo>
                  <a:lnTo>
                    <a:pt x="143" y="42"/>
                  </a:lnTo>
                  <a:lnTo>
                    <a:pt x="134" y="42"/>
                  </a:lnTo>
                  <a:lnTo>
                    <a:pt x="126" y="51"/>
                  </a:lnTo>
                  <a:lnTo>
                    <a:pt x="118" y="55"/>
                  </a:lnTo>
                  <a:lnTo>
                    <a:pt x="105" y="63"/>
                  </a:lnTo>
                  <a:lnTo>
                    <a:pt x="92" y="72"/>
                  </a:lnTo>
                  <a:lnTo>
                    <a:pt x="80" y="80"/>
                  </a:lnTo>
                  <a:lnTo>
                    <a:pt x="67" y="88"/>
                  </a:lnTo>
                  <a:lnTo>
                    <a:pt x="59" y="97"/>
                  </a:lnTo>
                  <a:lnTo>
                    <a:pt x="50" y="101"/>
                  </a:lnTo>
                  <a:lnTo>
                    <a:pt x="42" y="105"/>
                  </a:lnTo>
                  <a:lnTo>
                    <a:pt x="37" y="110"/>
                  </a:lnTo>
                  <a:lnTo>
                    <a:pt x="33" y="110"/>
                  </a:lnTo>
                  <a:lnTo>
                    <a:pt x="33" y="114"/>
                  </a:lnTo>
                  <a:lnTo>
                    <a:pt x="25" y="114"/>
                  </a:lnTo>
                  <a:lnTo>
                    <a:pt x="21" y="114"/>
                  </a:lnTo>
                  <a:lnTo>
                    <a:pt x="16" y="114"/>
                  </a:lnTo>
                  <a:lnTo>
                    <a:pt x="8" y="110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4" y="97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5" y="88"/>
                  </a:lnTo>
                  <a:lnTo>
                    <a:pt x="33" y="84"/>
                  </a:lnTo>
                  <a:lnTo>
                    <a:pt x="42" y="76"/>
                  </a:lnTo>
                  <a:lnTo>
                    <a:pt x="50" y="72"/>
                  </a:lnTo>
                  <a:lnTo>
                    <a:pt x="63" y="63"/>
                  </a:lnTo>
                  <a:lnTo>
                    <a:pt x="80" y="55"/>
                  </a:lnTo>
                  <a:lnTo>
                    <a:pt x="101" y="42"/>
                  </a:lnTo>
                  <a:lnTo>
                    <a:pt x="109" y="34"/>
                  </a:lnTo>
                  <a:lnTo>
                    <a:pt x="118" y="29"/>
                  </a:lnTo>
                  <a:lnTo>
                    <a:pt x="126" y="25"/>
                  </a:lnTo>
                  <a:lnTo>
                    <a:pt x="134" y="21"/>
                  </a:lnTo>
                  <a:lnTo>
                    <a:pt x="139" y="17"/>
                  </a:lnTo>
                  <a:lnTo>
                    <a:pt x="143" y="13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51" y="4"/>
                  </a:lnTo>
                  <a:lnTo>
                    <a:pt x="155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7" y="8"/>
                  </a:lnTo>
                  <a:lnTo>
                    <a:pt x="181" y="13"/>
                  </a:lnTo>
                  <a:lnTo>
                    <a:pt x="185" y="17"/>
                  </a:lnTo>
                  <a:lnTo>
                    <a:pt x="189" y="21"/>
                  </a:lnTo>
                  <a:lnTo>
                    <a:pt x="189" y="25"/>
                  </a:lnTo>
                  <a:lnTo>
                    <a:pt x="189" y="29"/>
                  </a:lnTo>
                  <a:lnTo>
                    <a:pt x="185" y="34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81" y="46"/>
                  </a:lnTo>
                  <a:lnTo>
                    <a:pt x="177" y="55"/>
                  </a:lnTo>
                  <a:lnTo>
                    <a:pt x="177" y="72"/>
                  </a:lnTo>
                  <a:lnTo>
                    <a:pt x="172" y="93"/>
                  </a:lnTo>
                  <a:lnTo>
                    <a:pt x="168" y="101"/>
                  </a:lnTo>
                  <a:lnTo>
                    <a:pt x="168" y="114"/>
                  </a:lnTo>
                  <a:lnTo>
                    <a:pt x="155" y="131"/>
                  </a:lnTo>
                  <a:lnTo>
                    <a:pt x="151" y="135"/>
                  </a:lnTo>
                  <a:lnTo>
                    <a:pt x="147" y="139"/>
                  </a:lnTo>
                  <a:lnTo>
                    <a:pt x="147" y="143"/>
                  </a:lnTo>
                  <a:lnTo>
                    <a:pt x="143" y="143"/>
                  </a:lnTo>
                  <a:lnTo>
                    <a:pt x="139" y="143"/>
                  </a:lnTo>
                  <a:lnTo>
                    <a:pt x="134" y="139"/>
                  </a:lnTo>
                  <a:lnTo>
                    <a:pt x="134" y="139"/>
                  </a:lnTo>
                  <a:lnTo>
                    <a:pt x="130" y="135"/>
                  </a:lnTo>
                  <a:lnTo>
                    <a:pt x="126" y="126"/>
                  </a:lnTo>
                  <a:lnTo>
                    <a:pt x="122" y="118"/>
                  </a:lnTo>
                  <a:lnTo>
                    <a:pt x="113" y="110"/>
                  </a:lnTo>
                  <a:lnTo>
                    <a:pt x="113" y="105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26" y="97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9" y="105"/>
                  </a:lnTo>
                  <a:lnTo>
                    <a:pt x="139" y="101"/>
                  </a:lnTo>
                  <a:lnTo>
                    <a:pt x="139" y="101"/>
                  </a:lnTo>
                  <a:lnTo>
                    <a:pt x="139" y="97"/>
                  </a:lnTo>
                  <a:lnTo>
                    <a:pt x="139" y="9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2">
              <a:extLst>
                <a:ext uri="{FF2B5EF4-FFF2-40B4-BE49-F238E27FC236}">
                  <a16:creationId xmlns:a16="http://schemas.microsoft.com/office/drawing/2014/main" id="{FAA1C9F2-05FC-40A3-BA72-4F875BD15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272" y="5773640"/>
              <a:ext cx="721946" cy="299703"/>
            </a:xfrm>
            <a:custGeom>
              <a:avLst/>
              <a:gdLst>
                <a:gd name="T0" fmla="*/ 106 w 106"/>
                <a:gd name="T1" fmla="*/ 17 h 50"/>
                <a:gd name="T2" fmla="*/ 106 w 106"/>
                <a:gd name="T3" fmla="*/ 21 h 50"/>
                <a:gd name="T4" fmla="*/ 102 w 106"/>
                <a:gd name="T5" fmla="*/ 21 h 50"/>
                <a:gd name="T6" fmla="*/ 97 w 106"/>
                <a:gd name="T7" fmla="*/ 25 h 50"/>
                <a:gd name="T8" fmla="*/ 89 w 106"/>
                <a:gd name="T9" fmla="*/ 29 h 50"/>
                <a:gd name="T10" fmla="*/ 76 w 106"/>
                <a:gd name="T11" fmla="*/ 34 h 50"/>
                <a:gd name="T12" fmla="*/ 64 w 106"/>
                <a:gd name="T13" fmla="*/ 38 h 50"/>
                <a:gd name="T14" fmla="*/ 47 w 106"/>
                <a:gd name="T15" fmla="*/ 42 h 50"/>
                <a:gd name="T16" fmla="*/ 34 w 106"/>
                <a:gd name="T17" fmla="*/ 46 h 50"/>
                <a:gd name="T18" fmla="*/ 26 w 106"/>
                <a:gd name="T19" fmla="*/ 50 h 50"/>
                <a:gd name="T20" fmla="*/ 22 w 106"/>
                <a:gd name="T21" fmla="*/ 50 h 50"/>
                <a:gd name="T22" fmla="*/ 17 w 106"/>
                <a:gd name="T23" fmla="*/ 50 h 50"/>
                <a:gd name="T24" fmla="*/ 13 w 106"/>
                <a:gd name="T25" fmla="*/ 50 h 50"/>
                <a:gd name="T26" fmla="*/ 9 w 106"/>
                <a:gd name="T27" fmla="*/ 46 h 50"/>
                <a:gd name="T28" fmla="*/ 5 w 106"/>
                <a:gd name="T29" fmla="*/ 46 h 50"/>
                <a:gd name="T30" fmla="*/ 5 w 106"/>
                <a:gd name="T31" fmla="*/ 42 h 50"/>
                <a:gd name="T32" fmla="*/ 0 w 106"/>
                <a:gd name="T33" fmla="*/ 38 h 50"/>
                <a:gd name="T34" fmla="*/ 5 w 106"/>
                <a:gd name="T35" fmla="*/ 38 h 50"/>
                <a:gd name="T36" fmla="*/ 5 w 106"/>
                <a:gd name="T37" fmla="*/ 34 h 50"/>
                <a:gd name="T38" fmla="*/ 9 w 106"/>
                <a:gd name="T39" fmla="*/ 34 h 50"/>
                <a:gd name="T40" fmla="*/ 13 w 106"/>
                <a:gd name="T41" fmla="*/ 29 h 50"/>
                <a:gd name="T42" fmla="*/ 17 w 106"/>
                <a:gd name="T43" fmla="*/ 29 h 50"/>
                <a:gd name="T44" fmla="*/ 26 w 106"/>
                <a:gd name="T45" fmla="*/ 25 h 50"/>
                <a:gd name="T46" fmla="*/ 34 w 106"/>
                <a:gd name="T47" fmla="*/ 21 h 50"/>
                <a:gd name="T48" fmla="*/ 43 w 106"/>
                <a:gd name="T49" fmla="*/ 17 h 50"/>
                <a:gd name="T50" fmla="*/ 51 w 106"/>
                <a:gd name="T51" fmla="*/ 13 h 50"/>
                <a:gd name="T52" fmla="*/ 59 w 106"/>
                <a:gd name="T53" fmla="*/ 8 h 50"/>
                <a:gd name="T54" fmla="*/ 68 w 106"/>
                <a:gd name="T55" fmla="*/ 8 h 50"/>
                <a:gd name="T56" fmla="*/ 72 w 106"/>
                <a:gd name="T57" fmla="*/ 4 h 50"/>
                <a:gd name="T58" fmla="*/ 85 w 106"/>
                <a:gd name="T59" fmla="*/ 4 h 50"/>
                <a:gd name="T60" fmla="*/ 89 w 106"/>
                <a:gd name="T61" fmla="*/ 0 h 50"/>
                <a:gd name="T62" fmla="*/ 93 w 106"/>
                <a:gd name="T63" fmla="*/ 4 h 50"/>
                <a:gd name="T64" fmla="*/ 97 w 106"/>
                <a:gd name="T65" fmla="*/ 8 h 50"/>
                <a:gd name="T66" fmla="*/ 106 w 106"/>
                <a:gd name="T67" fmla="*/ 13 h 50"/>
                <a:gd name="T68" fmla="*/ 106 w 106"/>
                <a:gd name="T69" fmla="*/ 17 h 50"/>
                <a:gd name="T70" fmla="*/ 106 w 106"/>
                <a:gd name="T71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50">
                  <a:moveTo>
                    <a:pt x="106" y="17"/>
                  </a:moveTo>
                  <a:lnTo>
                    <a:pt x="106" y="21"/>
                  </a:lnTo>
                  <a:lnTo>
                    <a:pt x="102" y="21"/>
                  </a:lnTo>
                  <a:lnTo>
                    <a:pt x="97" y="25"/>
                  </a:lnTo>
                  <a:lnTo>
                    <a:pt x="89" y="29"/>
                  </a:lnTo>
                  <a:lnTo>
                    <a:pt x="76" y="34"/>
                  </a:lnTo>
                  <a:lnTo>
                    <a:pt x="64" y="38"/>
                  </a:lnTo>
                  <a:lnTo>
                    <a:pt x="47" y="42"/>
                  </a:lnTo>
                  <a:lnTo>
                    <a:pt x="34" y="46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7" y="50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5" y="46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5" y="38"/>
                  </a:lnTo>
                  <a:lnTo>
                    <a:pt x="5" y="34"/>
                  </a:lnTo>
                  <a:lnTo>
                    <a:pt x="9" y="34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26" y="25"/>
                  </a:lnTo>
                  <a:lnTo>
                    <a:pt x="34" y="21"/>
                  </a:lnTo>
                  <a:lnTo>
                    <a:pt x="43" y="17"/>
                  </a:lnTo>
                  <a:lnTo>
                    <a:pt x="51" y="13"/>
                  </a:lnTo>
                  <a:lnTo>
                    <a:pt x="59" y="8"/>
                  </a:lnTo>
                  <a:lnTo>
                    <a:pt x="68" y="8"/>
                  </a:lnTo>
                  <a:lnTo>
                    <a:pt x="72" y="4"/>
                  </a:lnTo>
                  <a:lnTo>
                    <a:pt x="85" y="4"/>
                  </a:lnTo>
                  <a:lnTo>
                    <a:pt x="89" y="0"/>
                  </a:lnTo>
                  <a:lnTo>
                    <a:pt x="93" y="4"/>
                  </a:lnTo>
                  <a:lnTo>
                    <a:pt x="97" y="8"/>
                  </a:lnTo>
                  <a:lnTo>
                    <a:pt x="106" y="13"/>
                  </a:lnTo>
                  <a:lnTo>
                    <a:pt x="106" y="17"/>
                  </a:lnTo>
                  <a:lnTo>
                    <a:pt x="106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3">
              <a:extLst>
                <a:ext uri="{FF2B5EF4-FFF2-40B4-BE49-F238E27FC236}">
                  <a16:creationId xmlns:a16="http://schemas.microsoft.com/office/drawing/2014/main" id="{C6B310F6-A2FE-4D8A-81CF-A83EAEE9C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839" y="5216195"/>
              <a:ext cx="286054" cy="1264747"/>
            </a:xfrm>
            <a:custGeom>
              <a:avLst/>
              <a:gdLst>
                <a:gd name="T0" fmla="*/ 4 w 42"/>
                <a:gd name="T1" fmla="*/ 21 h 211"/>
                <a:gd name="T2" fmla="*/ 0 w 42"/>
                <a:gd name="T3" fmla="*/ 13 h 211"/>
                <a:gd name="T4" fmla="*/ 0 w 42"/>
                <a:gd name="T5" fmla="*/ 9 h 211"/>
                <a:gd name="T6" fmla="*/ 0 w 42"/>
                <a:gd name="T7" fmla="*/ 9 h 211"/>
                <a:gd name="T8" fmla="*/ 0 w 42"/>
                <a:gd name="T9" fmla="*/ 4 h 211"/>
                <a:gd name="T10" fmla="*/ 4 w 42"/>
                <a:gd name="T11" fmla="*/ 0 h 211"/>
                <a:gd name="T12" fmla="*/ 4 w 42"/>
                <a:gd name="T13" fmla="*/ 0 h 211"/>
                <a:gd name="T14" fmla="*/ 9 w 42"/>
                <a:gd name="T15" fmla="*/ 0 h 211"/>
                <a:gd name="T16" fmla="*/ 13 w 42"/>
                <a:gd name="T17" fmla="*/ 0 h 211"/>
                <a:gd name="T18" fmla="*/ 17 w 42"/>
                <a:gd name="T19" fmla="*/ 0 h 211"/>
                <a:gd name="T20" fmla="*/ 25 w 42"/>
                <a:gd name="T21" fmla="*/ 4 h 211"/>
                <a:gd name="T22" fmla="*/ 30 w 42"/>
                <a:gd name="T23" fmla="*/ 9 h 211"/>
                <a:gd name="T24" fmla="*/ 34 w 42"/>
                <a:gd name="T25" fmla="*/ 13 h 211"/>
                <a:gd name="T26" fmla="*/ 38 w 42"/>
                <a:gd name="T27" fmla="*/ 17 h 211"/>
                <a:gd name="T28" fmla="*/ 42 w 42"/>
                <a:gd name="T29" fmla="*/ 21 h 211"/>
                <a:gd name="T30" fmla="*/ 42 w 42"/>
                <a:gd name="T31" fmla="*/ 21 h 211"/>
                <a:gd name="T32" fmla="*/ 42 w 42"/>
                <a:gd name="T33" fmla="*/ 30 h 211"/>
                <a:gd name="T34" fmla="*/ 42 w 42"/>
                <a:gd name="T35" fmla="*/ 34 h 211"/>
                <a:gd name="T36" fmla="*/ 42 w 42"/>
                <a:gd name="T37" fmla="*/ 42 h 211"/>
                <a:gd name="T38" fmla="*/ 38 w 42"/>
                <a:gd name="T39" fmla="*/ 51 h 211"/>
                <a:gd name="T40" fmla="*/ 38 w 42"/>
                <a:gd name="T41" fmla="*/ 59 h 211"/>
                <a:gd name="T42" fmla="*/ 38 w 42"/>
                <a:gd name="T43" fmla="*/ 72 h 211"/>
                <a:gd name="T44" fmla="*/ 38 w 42"/>
                <a:gd name="T45" fmla="*/ 80 h 211"/>
                <a:gd name="T46" fmla="*/ 38 w 42"/>
                <a:gd name="T47" fmla="*/ 89 h 211"/>
                <a:gd name="T48" fmla="*/ 38 w 42"/>
                <a:gd name="T49" fmla="*/ 101 h 211"/>
                <a:gd name="T50" fmla="*/ 38 w 42"/>
                <a:gd name="T51" fmla="*/ 118 h 211"/>
                <a:gd name="T52" fmla="*/ 34 w 42"/>
                <a:gd name="T53" fmla="*/ 135 h 211"/>
                <a:gd name="T54" fmla="*/ 34 w 42"/>
                <a:gd name="T55" fmla="*/ 156 h 211"/>
                <a:gd name="T56" fmla="*/ 34 w 42"/>
                <a:gd name="T57" fmla="*/ 181 h 211"/>
                <a:gd name="T58" fmla="*/ 34 w 42"/>
                <a:gd name="T59" fmla="*/ 207 h 211"/>
                <a:gd name="T60" fmla="*/ 9 w 42"/>
                <a:gd name="T61" fmla="*/ 211 h 211"/>
                <a:gd name="T62" fmla="*/ 9 w 42"/>
                <a:gd name="T63" fmla="*/ 190 h 211"/>
                <a:gd name="T64" fmla="*/ 13 w 42"/>
                <a:gd name="T65" fmla="*/ 173 h 211"/>
                <a:gd name="T66" fmla="*/ 13 w 42"/>
                <a:gd name="T67" fmla="*/ 156 h 211"/>
                <a:gd name="T68" fmla="*/ 13 w 42"/>
                <a:gd name="T69" fmla="*/ 139 h 211"/>
                <a:gd name="T70" fmla="*/ 13 w 42"/>
                <a:gd name="T71" fmla="*/ 122 h 211"/>
                <a:gd name="T72" fmla="*/ 13 w 42"/>
                <a:gd name="T73" fmla="*/ 110 h 211"/>
                <a:gd name="T74" fmla="*/ 13 w 42"/>
                <a:gd name="T75" fmla="*/ 97 h 211"/>
                <a:gd name="T76" fmla="*/ 13 w 42"/>
                <a:gd name="T77" fmla="*/ 89 h 211"/>
                <a:gd name="T78" fmla="*/ 9 w 42"/>
                <a:gd name="T79" fmla="*/ 72 h 211"/>
                <a:gd name="T80" fmla="*/ 9 w 42"/>
                <a:gd name="T81" fmla="*/ 55 h 211"/>
                <a:gd name="T82" fmla="*/ 9 w 42"/>
                <a:gd name="T83" fmla="*/ 42 h 211"/>
                <a:gd name="T84" fmla="*/ 9 w 42"/>
                <a:gd name="T85" fmla="*/ 34 h 211"/>
                <a:gd name="T86" fmla="*/ 9 w 42"/>
                <a:gd name="T87" fmla="*/ 25 h 211"/>
                <a:gd name="T88" fmla="*/ 4 w 42"/>
                <a:gd name="T89" fmla="*/ 21 h 211"/>
                <a:gd name="T90" fmla="*/ 4 w 42"/>
                <a:gd name="T91" fmla="*/ 21 h 211"/>
                <a:gd name="T92" fmla="*/ 4 w 42"/>
                <a:gd name="T93" fmla="*/ 2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" h="211">
                  <a:moveTo>
                    <a:pt x="4" y="21"/>
                  </a:move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0" y="9"/>
                  </a:lnTo>
                  <a:lnTo>
                    <a:pt x="34" y="13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42"/>
                  </a:lnTo>
                  <a:lnTo>
                    <a:pt x="38" y="51"/>
                  </a:lnTo>
                  <a:lnTo>
                    <a:pt x="38" y="59"/>
                  </a:lnTo>
                  <a:lnTo>
                    <a:pt x="38" y="72"/>
                  </a:lnTo>
                  <a:lnTo>
                    <a:pt x="38" y="80"/>
                  </a:lnTo>
                  <a:lnTo>
                    <a:pt x="38" y="89"/>
                  </a:lnTo>
                  <a:lnTo>
                    <a:pt x="38" y="101"/>
                  </a:lnTo>
                  <a:lnTo>
                    <a:pt x="38" y="118"/>
                  </a:lnTo>
                  <a:lnTo>
                    <a:pt x="34" y="135"/>
                  </a:lnTo>
                  <a:lnTo>
                    <a:pt x="34" y="156"/>
                  </a:lnTo>
                  <a:lnTo>
                    <a:pt x="34" y="181"/>
                  </a:lnTo>
                  <a:lnTo>
                    <a:pt x="34" y="207"/>
                  </a:lnTo>
                  <a:lnTo>
                    <a:pt x="9" y="211"/>
                  </a:lnTo>
                  <a:lnTo>
                    <a:pt x="9" y="190"/>
                  </a:lnTo>
                  <a:lnTo>
                    <a:pt x="13" y="173"/>
                  </a:lnTo>
                  <a:lnTo>
                    <a:pt x="13" y="156"/>
                  </a:lnTo>
                  <a:lnTo>
                    <a:pt x="13" y="139"/>
                  </a:lnTo>
                  <a:lnTo>
                    <a:pt x="13" y="122"/>
                  </a:lnTo>
                  <a:lnTo>
                    <a:pt x="13" y="110"/>
                  </a:lnTo>
                  <a:lnTo>
                    <a:pt x="13" y="97"/>
                  </a:lnTo>
                  <a:lnTo>
                    <a:pt x="13" y="89"/>
                  </a:lnTo>
                  <a:lnTo>
                    <a:pt x="9" y="72"/>
                  </a:lnTo>
                  <a:lnTo>
                    <a:pt x="9" y="55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9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4">
              <a:extLst>
                <a:ext uri="{FF2B5EF4-FFF2-40B4-BE49-F238E27FC236}">
                  <a16:creationId xmlns:a16="http://schemas.microsoft.com/office/drawing/2014/main" id="{4F08C652-5E25-4979-B3B3-CE18F6D93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542" y="6277141"/>
              <a:ext cx="803676" cy="455548"/>
            </a:xfrm>
            <a:custGeom>
              <a:avLst/>
              <a:gdLst>
                <a:gd name="T0" fmla="*/ 29 w 118"/>
                <a:gd name="T1" fmla="*/ 76 h 76"/>
                <a:gd name="T2" fmla="*/ 25 w 118"/>
                <a:gd name="T3" fmla="*/ 76 h 76"/>
                <a:gd name="T4" fmla="*/ 21 w 118"/>
                <a:gd name="T5" fmla="*/ 76 h 76"/>
                <a:gd name="T6" fmla="*/ 17 w 118"/>
                <a:gd name="T7" fmla="*/ 72 h 76"/>
                <a:gd name="T8" fmla="*/ 12 w 118"/>
                <a:gd name="T9" fmla="*/ 68 h 76"/>
                <a:gd name="T10" fmla="*/ 4 w 118"/>
                <a:gd name="T11" fmla="*/ 63 h 76"/>
                <a:gd name="T12" fmla="*/ 0 w 118"/>
                <a:gd name="T13" fmla="*/ 55 h 76"/>
                <a:gd name="T14" fmla="*/ 0 w 118"/>
                <a:gd name="T15" fmla="*/ 55 h 76"/>
                <a:gd name="T16" fmla="*/ 0 w 118"/>
                <a:gd name="T17" fmla="*/ 51 h 76"/>
                <a:gd name="T18" fmla="*/ 0 w 118"/>
                <a:gd name="T19" fmla="*/ 47 h 76"/>
                <a:gd name="T20" fmla="*/ 0 w 118"/>
                <a:gd name="T21" fmla="*/ 42 h 76"/>
                <a:gd name="T22" fmla="*/ 4 w 118"/>
                <a:gd name="T23" fmla="*/ 42 h 76"/>
                <a:gd name="T24" fmla="*/ 8 w 118"/>
                <a:gd name="T25" fmla="*/ 42 h 76"/>
                <a:gd name="T26" fmla="*/ 17 w 118"/>
                <a:gd name="T27" fmla="*/ 42 h 76"/>
                <a:gd name="T28" fmla="*/ 25 w 118"/>
                <a:gd name="T29" fmla="*/ 38 h 76"/>
                <a:gd name="T30" fmla="*/ 25 w 118"/>
                <a:gd name="T31" fmla="*/ 38 h 76"/>
                <a:gd name="T32" fmla="*/ 29 w 118"/>
                <a:gd name="T33" fmla="*/ 38 h 76"/>
                <a:gd name="T34" fmla="*/ 34 w 118"/>
                <a:gd name="T35" fmla="*/ 34 h 76"/>
                <a:gd name="T36" fmla="*/ 38 w 118"/>
                <a:gd name="T37" fmla="*/ 30 h 76"/>
                <a:gd name="T38" fmla="*/ 46 w 118"/>
                <a:gd name="T39" fmla="*/ 30 h 76"/>
                <a:gd name="T40" fmla="*/ 50 w 118"/>
                <a:gd name="T41" fmla="*/ 25 h 76"/>
                <a:gd name="T42" fmla="*/ 63 w 118"/>
                <a:gd name="T43" fmla="*/ 21 h 76"/>
                <a:gd name="T44" fmla="*/ 71 w 118"/>
                <a:gd name="T45" fmla="*/ 13 h 76"/>
                <a:gd name="T46" fmla="*/ 80 w 118"/>
                <a:gd name="T47" fmla="*/ 9 h 76"/>
                <a:gd name="T48" fmla="*/ 93 w 118"/>
                <a:gd name="T49" fmla="*/ 4 h 76"/>
                <a:gd name="T50" fmla="*/ 101 w 118"/>
                <a:gd name="T51" fmla="*/ 4 h 76"/>
                <a:gd name="T52" fmla="*/ 105 w 118"/>
                <a:gd name="T53" fmla="*/ 0 h 76"/>
                <a:gd name="T54" fmla="*/ 109 w 118"/>
                <a:gd name="T55" fmla="*/ 0 h 76"/>
                <a:gd name="T56" fmla="*/ 114 w 118"/>
                <a:gd name="T57" fmla="*/ 0 h 76"/>
                <a:gd name="T58" fmla="*/ 118 w 118"/>
                <a:gd name="T59" fmla="*/ 0 h 76"/>
                <a:gd name="T60" fmla="*/ 118 w 118"/>
                <a:gd name="T61" fmla="*/ 0 h 76"/>
                <a:gd name="T62" fmla="*/ 118 w 118"/>
                <a:gd name="T63" fmla="*/ 4 h 76"/>
                <a:gd name="T64" fmla="*/ 118 w 118"/>
                <a:gd name="T65" fmla="*/ 4 h 76"/>
                <a:gd name="T66" fmla="*/ 114 w 118"/>
                <a:gd name="T67" fmla="*/ 9 h 76"/>
                <a:gd name="T68" fmla="*/ 109 w 118"/>
                <a:gd name="T69" fmla="*/ 13 h 76"/>
                <a:gd name="T70" fmla="*/ 101 w 118"/>
                <a:gd name="T71" fmla="*/ 21 h 76"/>
                <a:gd name="T72" fmla="*/ 97 w 118"/>
                <a:gd name="T73" fmla="*/ 25 h 76"/>
                <a:gd name="T74" fmla="*/ 88 w 118"/>
                <a:gd name="T75" fmla="*/ 34 h 76"/>
                <a:gd name="T76" fmla="*/ 76 w 118"/>
                <a:gd name="T77" fmla="*/ 42 h 76"/>
                <a:gd name="T78" fmla="*/ 67 w 118"/>
                <a:gd name="T79" fmla="*/ 51 h 76"/>
                <a:gd name="T80" fmla="*/ 59 w 118"/>
                <a:gd name="T81" fmla="*/ 55 h 76"/>
                <a:gd name="T82" fmla="*/ 50 w 118"/>
                <a:gd name="T83" fmla="*/ 63 h 76"/>
                <a:gd name="T84" fmla="*/ 42 w 118"/>
                <a:gd name="T85" fmla="*/ 68 h 76"/>
                <a:gd name="T86" fmla="*/ 38 w 118"/>
                <a:gd name="T87" fmla="*/ 72 h 76"/>
                <a:gd name="T88" fmla="*/ 34 w 118"/>
                <a:gd name="T89" fmla="*/ 76 h 76"/>
                <a:gd name="T90" fmla="*/ 29 w 118"/>
                <a:gd name="T91" fmla="*/ 76 h 76"/>
                <a:gd name="T92" fmla="*/ 29 w 118"/>
                <a:gd name="T93" fmla="*/ 76 h 76"/>
                <a:gd name="T94" fmla="*/ 29 w 118"/>
                <a:gd name="T9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6">
                  <a:moveTo>
                    <a:pt x="29" y="76"/>
                  </a:moveTo>
                  <a:lnTo>
                    <a:pt x="25" y="76"/>
                  </a:lnTo>
                  <a:lnTo>
                    <a:pt x="21" y="76"/>
                  </a:lnTo>
                  <a:lnTo>
                    <a:pt x="17" y="72"/>
                  </a:lnTo>
                  <a:lnTo>
                    <a:pt x="12" y="68"/>
                  </a:lnTo>
                  <a:lnTo>
                    <a:pt x="4" y="6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7" y="42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9" y="38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6" y="30"/>
                  </a:lnTo>
                  <a:lnTo>
                    <a:pt x="50" y="25"/>
                  </a:lnTo>
                  <a:lnTo>
                    <a:pt x="63" y="21"/>
                  </a:lnTo>
                  <a:lnTo>
                    <a:pt x="71" y="13"/>
                  </a:lnTo>
                  <a:lnTo>
                    <a:pt x="80" y="9"/>
                  </a:lnTo>
                  <a:lnTo>
                    <a:pt x="93" y="4"/>
                  </a:lnTo>
                  <a:lnTo>
                    <a:pt x="101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4"/>
                  </a:lnTo>
                  <a:lnTo>
                    <a:pt x="118" y="4"/>
                  </a:lnTo>
                  <a:lnTo>
                    <a:pt x="114" y="9"/>
                  </a:lnTo>
                  <a:lnTo>
                    <a:pt x="109" y="13"/>
                  </a:lnTo>
                  <a:lnTo>
                    <a:pt x="101" y="21"/>
                  </a:lnTo>
                  <a:lnTo>
                    <a:pt x="97" y="25"/>
                  </a:lnTo>
                  <a:lnTo>
                    <a:pt x="88" y="34"/>
                  </a:lnTo>
                  <a:lnTo>
                    <a:pt x="76" y="42"/>
                  </a:lnTo>
                  <a:lnTo>
                    <a:pt x="67" y="51"/>
                  </a:lnTo>
                  <a:lnTo>
                    <a:pt x="59" y="55"/>
                  </a:lnTo>
                  <a:lnTo>
                    <a:pt x="50" y="63"/>
                  </a:lnTo>
                  <a:lnTo>
                    <a:pt x="42" y="68"/>
                  </a:lnTo>
                  <a:lnTo>
                    <a:pt x="38" y="72"/>
                  </a:lnTo>
                  <a:lnTo>
                    <a:pt x="34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2D1F006B-F2B1-4DBF-BD3A-ACB94FAA439D}"/>
              </a:ext>
            </a:extLst>
          </p:cNvPr>
          <p:cNvGrpSpPr/>
          <p:nvPr/>
        </p:nvGrpSpPr>
        <p:grpSpPr>
          <a:xfrm>
            <a:off x="6712514" y="2427991"/>
            <a:ext cx="2411032" cy="1948069"/>
            <a:chOff x="5582569" y="4964445"/>
            <a:chExt cx="2411032" cy="1948069"/>
          </a:xfrm>
        </p:grpSpPr>
        <p:sp>
          <p:nvSpPr>
            <p:cNvPr id="10" name="Freeform 25">
              <a:extLst>
                <a:ext uri="{FF2B5EF4-FFF2-40B4-BE49-F238E27FC236}">
                  <a16:creationId xmlns:a16="http://schemas.microsoft.com/office/drawing/2014/main" id="{D147A2EC-9C97-4B2F-BF87-260DE372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653" y="5396017"/>
              <a:ext cx="606164" cy="227774"/>
            </a:xfrm>
            <a:custGeom>
              <a:avLst/>
              <a:gdLst>
                <a:gd name="T0" fmla="*/ 0 w 89"/>
                <a:gd name="T1" fmla="*/ 17 h 38"/>
                <a:gd name="T2" fmla="*/ 13 w 89"/>
                <a:gd name="T3" fmla="*/ 17 h 38"/>
                <a:gd name="T4" fmla="*/ 25 w 89"/>
                <a:gd name="T5" fmla="*/ 12 h 38"/>
                <a:gd name="T6" fmla="*/ 34 w 89"/>
                <a:gd name="T7" fmla="*/ 12 h 38"/>
                <a:gd name="T8" fmla="*/ 46 w 89"/>
                <a:gd name="T9" fmla="*/ 8 h 38"/>
                <a:gd name="T10" fmla="*/ 55 w 89"/>
                <a:gd name="T11" fmla="*/ 4 h 38"/>
                <a:gd name="T12" fmla="*/ 63 w 89"/>
                <a:gd name="T13" fmla="*/ 4 h 38"/>
                <a:gd name="T14" fmla="*/ 67 w 89"/>
                <a:gd name="T15" fmla="*/ 0 h 38"/>
                <a:gd name="T16" fmla="*/ 72 w 89"/>
                <a:gd name="T17" fmla="*/ 0 h 38"/>
                <a:gd name="T18" fmla="*/ 76 w 89"/>
                <a:gd name="T19" fmla="*/ 0 h 38"/>
                <a:gd name="T20" fmla="*/ 80 w 89"/>
                <a:gd name="T21" fmla="*/ 4 h 38"/>
                <a:gd name="T22" fmla="*/ 89 w 89"/>
                <a:gd name="T23" fmla="*/ 8 h 38"/>
                <a:gd name="T24" fmla="*/ 89 w 89"/>
                <a:gd name="T25" fmla="*/ 12 h 38"/>
                <a:gd name="T26" fmla="*/ 89 w 89"/>
                <a:gd name="T27" fmla="*/ 12 h 38"/>
                <a:gd name="T28" fmla="*/ 89 w 89"/>
                <a:gd name="T29" fmla="*/ 17 h 38"/>
                <a:gd name="T30" fmla="*/ 80 w 89"/>
                <a:gd name="T31" fmla="*/ 21 h 38"/>
                <a:gd name="T32" fmla="*/ 72 w 89"/>
                <a:gd name="T33" fmla="*/ 25 h 38"/>
                <a:gd name="T34" fmla="*/ 59 w 89"/>
                <a:gd name="T35" fmla="*/ 29 h 38"/>
                <a:gd name="T36" fmla="*/ 46 w 89"/>
                <a:gd name="T37" fmla="*/ 33 h 38"/>
                <a:gd name="T38" fmla="*/ 30 w 89"/>
                <a:gd name="T39" fmla="*/ 33 h 38"/>
                <a:gd name="T40" fmla="*/ 17 w 89"/>
                <a:gd name="T41" fmla="*/ 38 h 38"/>
                <a:gd name="T42" fmla="*/ 0 w 89"/>
                <a:gd name="T43" fmla="*/ 38 h 38"/>
                <a:gd name="T44" fmla="*/ 0 w 89"/>
                <a:gd name="T45" fmla="*/ 17 h 38"/>
                <a:gd name="T46" fmla="*/ 0 w 89"/>
                <a:gd name="T47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9" h="38">
                  <a:moveTo>
                    <a:pt x="0" y="17"/>
                  </a:moveTo>
                  <a:lnTo>
                    <a:pt x="13" y="17"/>
                  </a:lnTo>
                  <a:lnTo>
                    <a:pt x="25" y="12"/>
                  </a:lnTo>
                  <a:lnTo>
                    <a:pt x="34" y="12"/>
                  </a:lnTo>
                  <a:lnTo>
                    <a:pt x="46" y="8"/>
                  </a:lnTo>
                  <a:lnTo>
                    <a:pt x="55" y="4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4"/>
                  </a:lnTo>
                  <a:lnTo>
                    <a:pt x="89" y="8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9" y="17"/>
                  </a:lnTo>
                  <a:lnTo>
                    <a:pt x="80" y="21"/>
                  </a:lnTo>
                  <a:lnTo>
                    <a:pt x="72" y="25"/>
                  </a:lnTo>
                  <a:lnTo>
                    <a:pt x="59" y="29"/>
                  </a:lnTo>
                  <a:lnTo>
                    <a:pt x="46" y="33"/>
                  </a:lnTo>
                  <a:lnTo>
                    <a:pt x="30" y="33"/>
                  </a:lnTo>
                  <a:lnTo>
                    <a:pt x="17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6">
              <a:extLst>
                <a:ext uri="{FF2B5EF4-FFF2-40B4-BE49-F238E27FC236}">
                  <a16:creationId xmlns:a16="http://schemas.microsoft.com/office/drawing/2014/main" id="{226F64F0-2B3C-4FB7-A35C-77982D282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761" y="5419993"/>
              <a:ext cx="374597" cy="605401"/>
            </a:xfrm>
            <a:custGeom>
              <a:avLst/>
              <a:gdLst>
                <a:gd name="T0" fmla="*/ 21 w 55"/>
                <a:gd name="T1" fmla="*/ 88 h 101"/>
                <a:gd name="T2" fmla="*/ 13 w 55"/>
                <a:gd name="T3" fmla="*/ 93 h 101"/>
                <a:gd name="T4" fmla="*/ 9 w 55"/>
                <a:gd name="T5" fmla="*/ 97 h 101"/>
                <a:gd name="T6" fmla="*/ 5 w 55"/>
                <a:gd name="T7" fmla="*/ 101 h 101"/>
                <a:gd name="T8" fmla="*/ 0 w 55"/>
                <a:gd name="T9" fmla="*/ 101 h 101"/>
                <a:gd name="T10" fmla="*/ 0 w 55"/>
                <a:gd name="T11" fmla="*/ 97 h 101"/>
                <a:gd name="T12" fmla="*/ 0 w 55"/>
                <a:gd name="T13" fmla="*/ 93 h 101"/>
                <a:gd name="T14" fmla="*/ 0 w 55"/>
                <a:gd name="T15" fmla="*/ 88 h 101"/>
                <a:gd name="T16" fmla="*/ 5 w 55"/>
                <a:gd name="T17" fmla="*/ 80 h 101"/>
                <a:gd name="T18" fmla="*/ 13 w 55"/>
                <a:gd name="T19" fmla="*/ 59 h 101"/>
                <a:gd name="T20" fmla="*/ 17 w 55"/>
                <a:gd name="T21" fmla="*/ 38 h 101"/>
                <a:gd name="T22" fmla="*/ 21 w 55"/>
                <a:gd name="T23" fmla="*/ 25 h 101"/>
                <a:gd name="T24" fmla="*/ 21 w 55"/>
                <a:gd name="T25" fmla="*/ 17 h 101"/>
                <a:gd name="T26" fmla="*/ 21 w 55"/>
                <a:gd name="T27" fmla="*/ 13 h 101"/>
                <a:gd name="T28" fmla="*/ 21 w 55"/>
                <a:gd name="T29" fmla="*/ 13 h 101"/>
                <a:gd name="T30" fmla="*/ 21 w 55"/>
                <a:gd name="T31" fmla="*/ 8 h 101"/>
                <a:gd name="T32" fmla="*/ 21 w 55"/>
                <a:gd name="T33" fmla="*/ 0 h 101"/>
                <a:gd name="T34" fmla="*/ 26 w 55"/>
                <a:gd name="T35" fmla="*/ 0 h 101"/>
                <a:gd name="T36" fmla="*/ 26 w 55"/>
                <a:gd name="T37" fmla="*/ 0 h 101"/>
                <a:gd name="T38" fmla="*/ 30 w 55"/>
                <a:gd name="T39" fmla="*/ 0 h 101"/>
                <a:gd name="T40" fmla="*/ 38 w 55"/>
                <a:gd name="T41" fmla="*/ 0 h 101"/>
                <a:gd name="T42" fmla="*/ 47 w 55"/>
                <a:gd name="T43" fmla="*/ 4 h 101"/>
                <a:gd name="T44" fmla="*/ 51 w 55"/>
                <a:gd name="T45" fmla="*/ 4 h 101"/>
                <a:gd name="T46" fmla="*/ 51 w 55"/>
                <a:gd name="T47" fmla="*/ 8 h 101"/>
                <a:gd name="T48" fmla="*/ 55 w 55"/>
                <a:gd name="T49" fmla="*/ 13 h 101"/>
                <a:gd name="T50" fmla="*/ 55 w 55"/>
                <a:gd name="T51" fmla="*/ 17 h 101"/>
                <a:gd name="T52" fmla="*/ 55 w 55"/>
                <a:gd name="T53" fmla="*/ 21 h 101"/>
                <a:gd name="T54" fmla="*/ 51 w 55"/>
                <a:gd name="T55" fmla="*/ 29 h 101"/>
                <a:gd name="T56" fmla="*/ 42 w 55"/>
                <a:gd name="T57" fmla="*/ 42 h 101"/>
                <a:gd name="T58" fmla="*/ 38 w 55"/>
                <a:gd name="T59" fmla="*/ 59 h 101"/>
                <a:gd name="T60" fmla="*/ 30 w 55"/>
                <a:gd name="T61" fmla="*/ 72 h 101"/>
                <a:gd name="T62" fmla="*/ 21 w 55"/>
                <a:gd name="T63" fmla="*/ 88 h 101"/>
                <a:gd name="T64" fmla="*/ 21 w 55"/>
                <a:gd name="T6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101">
                  <a:moveTo>
                    <a:pt x="21" y="88"/>
                  </a:moveTo>
                  <a:lnTo>
                    <a:pt x="13" y="93"/>
                  </a:lnTo>
                  <a:lnTo>
                    <a:pt x="9" y="97"/>
                  </a:lnTo>
                  <a:lnTo>
                    <a:pt x="5" y="101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5" y="80"/>
                  </a:lnTo>
                  <a:lnTo>
                    <a:pt x="13" y="59"/>
                  </a:lnTo>
                  <a:lnTo>
                    <a:pt x="17" y="38"/>
                  </a:lnTo>
                  <a:lnTo>
                    <a:pt x="21" y="25"/>
                  </a:lnTo>
                  <a:lnTo>
                    <a:pt x="21" y="17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5" y="13"/>
                  </a:lnTo>
                  <a:lnTo>
                    <a:pt x="55" y="17"/>
                  </a:lnTo>
                  <a:lnTo>
                    <a:pt x="55" y="21"/>
                  </a:lnTo>
                  <a:lnTo>
                    <a:pt x="51" y="29"/>
                  </a:lnTo>
                  <a:lnTo>
                    <a:pt x="42" y="42"/>
                  </a:lnTo>
                  <a:lnTo>
                    <a:pt x="38" y="59"/>
                  </a:lnTo>
                  <a:lnTo>
                    <a:pt x="30" y="72"/>
                  </a:lnTo>
                  <a:lnTo>
                    <a:pt x="21" y="88"/>
                  </a:lnTo>
                  <a:lnTo>
                    <a:pt x="21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7">
              <a:extLst>
                <a:ext uri="{FF2B5EF4-FFF2-40B4-BE49-F238E27FC236}">
                  <a16:creationId xmlns:a16="http://schemas.microsoft.com/office/drawing/2014/main" id="{08100246-01AD-424D-A052-3818CA0C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002" y="4964445"/>
              <a:ext cx="912649" cy="1948069"/>
            </a:xfrm>
            <a:custGeom>
              <a:avLst/>
              <a:gdLst>
                <a:gd name="T0" fmla="*/ 97 w 134"/>
                <a:gd name="T1" fmla="*/ 0 h 325"/>
                <a:gd name="T2" fmla="*/ 105 w 134"/>
                <a:gd name="T3" fmla="*/ 0 h 325"/>
                <a:gd name="T4" fmla="*/ 118 w 134"/>
                <a:gd name="T5" fmla="*/ 4 h 325"/>
                <a:gd name="T6" fmla="*/ 134 w 134"/>
                <a:gd name="T7" fmla="*/ 8 h 325"/>
                <a:gd name="T8" fmla="*/ 134 w 134"/>
                <a:gd name="T9" fmla="*/ 17 h 325"/>
                <a:gd name="T10" fmla="*/ 134 w 134"/>
                <a:gd name="T11" fmla="*/ 30 h 325"/>
                <a:gd name="T12" fmla="*/ 134 w 134"/>
                <a:gd name="T13" fmla="*/ 42 h 325"/>
                <a:gd name="T14" fmla="*/ 134 w 134"/>
                <a:gd name="T15" fmla="*/ 59 h 325"/>
                <a:gd name="T16" fmla="*/ 130 w 134"/>
                <a:gd name="T17" fmla="*/ 80 h 325"/>
                <a:gd name="T18" fmla="*/ 122 w 134"/>
                <a:gd name="T19" fmla="*/ 173 h 325"/>
                <a:gd name="T20" fmla="*/ 113 w 134"/>
                <a:gd name="T21" fmla="*/ 219 h 325"/>
                <a:gd name="T22" fmla="*/ 92 w 134"/>
                <a:gd name="T23" fmla="*/ 257 h 325"/>
                <a:gd name="T24" fmla="*/ 63 w 134"/>
                <a:gd name="T25" fmla="*/ 287 h 325"/>
                <a:gd name="T26" fmla="*/ 33 w 134"/>
                <a:gd name="T27" fmla="*/ 312 h 325"/>
                <a:gd name="T28" fmla="*/ 8 w 134"/>
                <a:gd name="T29" fmla="*/ 320 h 325"/>
                <a:gd name="T30" fmla="*/ 0 w 134"/>
                <a:gd name="T31" fmla="*/ 325 h 325"/>
                <a:gd name="T32" fmla="*/ 0 w 134"/>
                <a:gd name="T33" fmla="*/ 320 h 325"/>
                <a:gd name="T34" fmla="*/ 4 w 134"/>
                <a:gd name="T35" fmla="*/ 312 h 325"/>
                <a:gd name="T36" fmla="*/ 16 w 134"/>
                <a:gd name="T37" fmla="*/ 299 h 325"/>
                <a:gd name="T38" fmla="*/ 33 w 134"/>
                <a:gd name="T39" fmla="*/ 287 h 325"/>
                <a:gd name="T40" fmla="*/ 54 w 134"/>
                <a:gd name="T41" fmla="*/ 266 h 325"/>
                <a:gd name="T42" fmla="*/ 71 w 134"/>
                <a:gd name="T43" fmla="*/ 240 h 325"/>
                <a:gd name="T44" fmla="*/ 88 w 134"/>
                <a:gd name="T45" fmla="*/ 207 h 325"/>
                <a:gd name="T46" fmla="*/ 97 w 134"/>
                <a:gd name="T47" fmla="*/ 173 h 325"/>
                <a:gd name="T48" fmla="*/ 101 w 134"/>
                <a:gd name="T49" fmla="*/ 131 h 325"/>
                <a:gd name="T50" fmla="*/ 101 w 134"/>
                <a:gd name="T51" fmla="*/ 89 h 325"/>
                <a:gd name="T52" fmla="*/ 101 w 134"/>
                <a:gd name="T53" fmla="*/ 55 h 325"/>
                <a:gd name="T54" fmla="*/ 101 w 134"/>
                <a:gd name="T55" fmla="*/ 38 h 325"/>
                <a:gd name="T56" fmla="*/ 101 w 134"/>
                <a:gd name="T57" fmla="*/ 25 h 325"/>
                <a:gd name="T58" fmla="*/ 101 w 134"/>
                <a:gd name="T59" fmla="*/ 17 h 325"/>
                <a:gd name="T60" fmla="*/ 97 w 134"/>
                <a:gd name="T61" fmla="*/ 13 h 325"/>
                <a:gd name="T62" fmla="*/ 97 w 134"/>
                <a:gd name="T63" fmla="*/ 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325">
                  <a:moveTo>
                    <a:pt x="97" y="4"/>
                  </a:moveTo>
                  <a:lnTo>
                    <a:pt x="97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8" y="4"/>
                  </a:lnTo>
                  <a:lnTo>
                    <a:pt x="130" y="8"/>
                  </a:lnTo>
                  <a:lnTo>
                    <a:pt x="134" y="8"/>
                  </a:lnTo>
                  <a:lnTo>
                    <a:pt x="134" y="13"/>
                  </a:lnTo>
                  <a:lnTo>
                    <a:pt x="134" y="17"/>
                  </a:lnTo>
                  <a:lnTo>
                    <a:pt x="134" y="25"/>
                  </a:lnTo>
                  <a:lnTo>
                    <a:pt x="134" y="30"/>
                  </a:lnTo>
                  <a:lnTo>
                    <a:pt x="134" y="38"/>
                  </a:lnTo>
                  <a:lnTo>
                    <a:pt x="134" y="42"/>
                  </a:lnTo>
                  <a:lnTo>
                    <a:pt x="134" y="51"/>
                  </a:lnTo>
                  <a:lnTo>
                    <a:pt x="134" y="59"/>
                  </a:lnTo>
                  <a:lnTo>
                    <a:pt x="130" y="67"/>
                  </a:lnTo>
                  <a:lnTo>
                    <a:pt x="130" y="80"/>
                  </a:lnTo>
                  <a:lnTo>
                    <a:pt x="130" y="126"/>
                  </a:lnTo>
                  <a:lnTo>
                    <a:pt x="122" y="173"/>
                  </a:lnTo>
                  <a:lnTo>
                    <a:pt x="118" y="198"/>
                  </a:lnTo>
                  <a:lnTo>
                    <a:pt x="113" y="219"/>
                  </a:lnTo>
                  <a:lnTo>
                    <a:pt x="101" y="236"/>
                  </a:lnTo>
                  <a:lnTo>
                    <a:pt x="92" y="257"/>
                  </a:lnTo>
                  <a:lnTo>
                    <a:pt x="80" y="274"/>
                  </a:lnTo>
                  <a:lnTo>
                    <a:pt x="63" y="287"/>
                  </a:lnTo>
                  <a:lnTo>
                    <a:pt x="50" y="299"/>
                  </a:lnTo>
                  <a:lnTo>
                    <a:pt x="33" y="312"/>
                  </a:lnTo>
                  <a:lnTo>
                    <a:pt x="21" y="316"/>
                  </a:lnTo>
                  <a:lnTo>
                    <a:pt x="8" y="320"/>
                  </a:lnTo>
                  <a:lnTo>
                    <a:pt x="4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0"/>
                  </a:lnTo>
                  <a:lnTo>
                    <a:pt x="0" y="316"/>
                  </a:lnTo>
                  <a:lnTo>
                    <a:pt x="4" y="312"/>
                  </a:lnTo>
                  <a:lnTo>
                    <a:pt x="8" y="308"/>
                  </a:lnTo>
                  <a:lnTo>
                    <a:pt x="16" y="299"/>
                  </a:lnTo>
                  <a:lnTo>
                    <a:pt x="25" y="295"/>
                  </a:lnTo>
                  <a:lnTo>
                    <a:pt x="33" y="287"/>
                  </a:lnTo>
                  <a:lnTo>
                    <a:pt x="42" y="274"/>
                  </a:lnTo>
                  <a:lnTo>
                    <a:pt x="54" y="266"/>
                  </a:lnTo>
                  <a:lnTo>
                    <a:pt x="63" y="253"/>
                  </a:lnTo>
                  <a:lnTo>
                    <a:pt x="71" y="240"/>
                  </a:lnTo>
                  <a:lnTo>
                    <a:pt x="80" y="223"/>
                  </a:lnTo>
                  <a:lnTo>
                    <a:pt x="88" y="207"/>
                  </a:lnTo>
                  <a:lnTo>
                    <a:pt x="92" y="190"/>
                  </a:lnTo>
                  <a:lnTo>
                    <a:pt x="97" y="173"/>
                  </a:lnTo>
                  <a:lnTo>
                    <a:pt x="101" y="152"/>
                  </a:lnTo>
                  <a:lnTo>
                    <a:pt x="101" y="131"/>
                  </a:lnTo>
                  <a:lnTo>
                    <a:pt x="101" y="110"/>
                  </a:lnTo>
                  <a:lnTo>
                    <a:pt x="101" y="89"/>
                  </a:lnTo>
                  <a:lnTo>
                    <a:pt x="101" y="67"/>
                  </a:lnTo>
                  <a:lnTo>
                    <a:pt x="101" y="55"/>
                  </a:lnTo>
                  <a:lnTo>
                    <a:pt x="101" y="46"/>
                  </a:lnTo>
                  <a:lnTo>
                    <a:pt x="101" y="38"/>
                  </a:lnTo>
                  <a:lnTo>
                    <a:pt x="101" y="30"/>
                  </a:lnTo>
                  <a:lnTo>
                    <a:pt x="101" y="25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7" y="13"/>
                  </a:lnTo>
                  <a:lnTo>
                    <a:pt x="97" y="4"/>
                  </a:lnTo>
                  <a:lnTo>
                    <a:pt x="9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8">
              <a:extLst>
                <a:ext uri="{FF2B5EF4-FFF2-40B4-BE49-F238E27FC236}">
                  <a16:creationId xmlns:a16="http://schemas.microsoft.com/office/drawing/2014/main" id="{81AA8411-5F93-44D3-A2D4-9509F38B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761" y="5851565"/>
              <a:ext cx="1151030" cy="299703"/>
            </a:xfrm>
            <a:custGeom>
              <a:avLst/>
              <a:gdLst>
                <a:gd name="T0" fmla="*/ 0 w 169"/>
                <a:gd name="T1" fmla="*/ 33 h 50"/>
                <a:gd name="T2" fmla="*/ 21 w 169"/>
                <a:gd name="T3" fmla="*/ 29 h 50"/>
                <a:gd name="T4" fmla="*/ 38 w 169"/>
                <a:gd name="T5" fmla="*/ 25 h 50"/>
                <a:gd name="T6" fmla="*/ 55 w 169"/>
                <a:gd name="T7" fmla="*/ 21 h 50"/>
                <a:gd name="T8" fmla="*/ 72 w 169"/>
                <a:gd name="T9" fmla="*/ 16 h 50"/>
                <a:gd name="T10" fmla="*/ 85 w 169"/>
                <a:gd name="T11" fmla="*/ 16 h 50"/>
                <a:gd name="T12" fmla="*/ 97 w 169"/>
                <a:gd name="T13" fmla="*/ 12 h 50"/>
                <a:gd name="T14" fmla="*/ 106 w 169"/>
                <a:gd name="T15" fmla="*/ 8 h 50"/>
                <a:gd name="T16" fmla="*/ 114 w 169"/>
                <a:gd name="T17" fmla="*/ 4 h 50"/>
                <a:gd name="T18" fmla="*/ 131 w 169"/>
                <a:gd name="T19" fmla="*/ 0 h 50"/>
                <a:gd name="T20" fmla="*/ 144 w 169"/>
                <a:gd name="T21" fmla="*/ 0 h 50"/>
                <a:gd name="T22" fmla="*/ 152 w 169"/>
                <a:gd name="T23" fmla="*/ 0 h 50"/>
                <a:gd name="T24" fmla="*/ 156 w 169"/>
                <a:gd name="T25" fmla="*/ 0 h 50"/>
                <a:gd name="T26" fmla="*/ 160 w 169"/>
                <a:gd name="T27" fmla="*/ 4 h 50"/>
                <a:gd name="T28" fmla="*/ 165 w 169"/>
                <a:gd name="T29" fmla="*/ 8 h 50"/>
                <a:gd name="T30" fmla="*/ 169 w 169"/>
                <a:gd name="T31" fmla="*/ 8 h 50"/>
                <a:gd name="T32" fmla="*/ 169 w 169"/>
                <a:gd name="T33" fmla="*/ 12 h 50"/>
                <a:gd name="T34" fmla="*/ 169 w 169"/>
                <a:gd name="T35" fmla="*/ 16 h 50"/>
                <a:gd name="T36" fmla="*/ 165 w 169"/>
                <a:gd name="T37" fmla="*/ 21 h 50"/>
                <a:gd name="T38" fmla="*/ 156 w 169"/>
                <a:gd name="T39" fmla="*/ 25 h 50"/>
                <a:gd name="T40" fmla="*/ 148 w 169"/>
                <a:gd name="T41" fmla="*/ 25 h 50"/>
                <a:gd name="T42" fmla="*/ 135 w 169"/>
                <a:gd name="T43" fmla="*/ 29 h 50"/>
                <a:gd name="T44" fmla="*/ 118 w 169"/>
                <a:gd name="T45" fmla="*/ 33 h 50"/>
                <a:gd name="T46" fmla="*/ 101 w 169"/>
                <a:gd name="T47" fmla="*/ 37 h 50"/>
                <a:gd name="T48" fmla="*/ 80 w 169"/>
                <a:gd name="T49" fmla="*/ 42 h 50"/>
                <a:gd name="T50" fmla="*/ 68 w 169"/>
                <a:gd name="T51" fmla="*/ 42 h 50"/>
                <a:gd name="T52" fmla="*/ 59 w 169"/>
                <a:gd name="T53" fmla="*/ 46 h 50"/>
                <a:gd name="T54" fmla="*/ 51 w 169"/>
                <a:gd name="T55" fmla="*/ 46 h 50"/>
                <a:gd name="T56" fmla="*/ 42 w 169"/>
                <a:gd name="T57" fmla="*/ 46 h 50"/>
                <a:gd name="T58" fmla="*/ 34 w 169"/>
                <a:gd name="T59" fmla="*/ 46 h 50"/>
                <a:gd name="T60" fmla="*/ 30 w 169"/>
                <a:gd name="T61" fmla="*/ 50 h 50"/>
                <a:gd name="T62" fmla="*/ 30 w 169"/>
                <a:gd name="T63" fmla="*/ 50 h 50"/>
                <a:gd name="T64" fmla="*/ 26 w 169"/>
                <a:gd name="T65" fmla="*/ 50 h 50"/>
                <a:gd name="T66" fmla="*/ 21 w 169"/>
                <a:gd name="T67" fmla="*/ 50 h 50"/>
                <a:gd name="T68" fmla="*/ 13 w 169"/>
                <a:gd name="T69" fmla="*/ 46 h 50"/>
                <a:gd name="T70" fmla="*/ 9 w 169"/>
                <a:gd name="T71" fmla="*/ 42 h 50"/>
                <a:gd name="T72" fmla="*/ 0 w 169"/>
                <a:gd name="T73" fmla="*/ 33 h 50"/>
                <a:gd name="T74" fmla="*/ 0 w 169"/>
                <a:gd name="T75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50">
                  <a:moveTo>
                    <a:pt x="0" y="33"/>
                  </a:moveTo>
                  <a:lnTo>
                    <a:pt x="21" y="29"/>
                  </a:lnTo>
                  <a:lnTo>
                    <a:pt x="38" y="25"/>
                  </a:lnTo>
                  <a:lnTo>
                    <a:pt x="55" y="21"/>
                  </a:lnTo>
                  <a:lnTo>
                    <a:pt x="72" y="16"/>
                  </a:lnTo>
                  <a:lnTo>
                    <a:pt x="85" y="16"/>
                  </a:lnTo>
                  <a:lnTo>
                    <a:pt x="97" y="12"/>
                  </a:lnTo>
                  <a:lnTo>
                    <a:pt x="106" y="8"/>
                  </a:lnTo>
                  <a:lnTo>
                    <a:pt x="114" y="4"/>
                  </a:lnTo>
                  <a:lnTo>
                    <a:pt x="131" y="0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5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9" y="16"/>
                  </a:lnTo>
                  <a:lnTo>
                    <a:pt x="165" y="21"/>
                  </a:lnTo>
                  <a:lnTo>
                    <a:pt x="156" y="25"/>
                  </a:lnTo>
                  <a:lnTo>
                    <a:pt x="148" y="25"/>
                  </a:lnTo>
                  <a:lnTo>
                    <a:pt x="135" y="29"/>
                  </a:lnTo>
                  <a:lnTo>
                    <a:pt x="118" y="33"/>
                  </a:lnTo>
                  <a:lnTo>
                    <a:pt x="101" y="37"/>
                  </a:lnTo>
                  <a:lnTo>
                    <a:pt x="80" y="42"/>
                  </a:lnTo>
                  <a:lnTo>
                    <a:pt x="68" y="42"/>
                  </a:lnTo>
                  <a:lnTo>
                    <a:pt x="59" y="46"/>
                  </a:lnTo>
                  <a:lnTo>
                    <a:pt x="51" y="46"/>
                  </a:lnTo>
                  <a:lnTo>
                    <a:pt x="42" y="46"/>
                  </a:lnTo>
                  <a:lnTo>
                    <a:pt x="34" y="46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6" y="50"/>
                  </a:lnTo>
                  <a:lnTo>
                    <a:pt x="21" y="50"/>
                  </a:lnTo>
                  <a:lnTo>
                    <a:pt x="13" y="46"/>
                  </a:lnTo>
                  <a:lnTo>
                    <a:pt x="9" y="42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9">
              <a:extLst>
                <a:ext uri="{FF2B5EF4-FFF2-40B4-BE49-F238E27FC236}">
                  <a16:creationId xmlns:a16="http://schemas.microsoft.com/office/drawing/2014/main" id="{34964A14-9547-4565-9FEC-FCB5D48F7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896" y="6001415"/>
              <a:ext cx="946705" cy="857152"/>
            </a:xfrm>
            <a:custGeom>
              <a:avLst/>
              <a:gdLst>
                <a:gd name="T0" fmla="*/ 0 w 139"/>
                <a:gd name="T1" fmla="*/ 17 h 143"/>
                <a:gd name="T2" fmla="*/ 12 w 139"/>
                <a:gd name="T3" fmla="*/ 0 h 143"/>
                <a:gd name="T4" fmla="*/ 25 w 139"/>
                <a:gd name="T5" fmla="*/ 21 h 143"/>
                <a:gd name="T6" fmla="*/ 38 w 139"/>
                <a:gd name="T7" fmla="*/ 38 h 143"/>
                <a:gd name="T8" fmla="*/ 50 w 139"/>
                <a:gd name="T9" fmla="*/ 55 h 143"/>
                <a:gd name="T10" fmla="*/ 59 w 139"/>
                <a:gd name="T11" fmla="*/ 67 h 143"/>
                <a:gd name="T12" fmla="*/ 71 w 139"/>
                <a:gd name="T13" fmla="*/ 80 h 143"/>
                <a:gd name="T14" fmla="*/ 84 w 139"/>
                <a:gd name="T15" fmla="*/ 93 h 143"/>
                <a:gd name="T16" fmla="*/ 97 w 139"/>
                <a:gd name="T17" fmla="*/ 101 h 143"/>
                <a:gd name="T18" fmla="*/ 109 w 139"/>
                <a:gd name="T19" fmla="*/ 109 h 143"/>
                <a:gd name="T20" fmla="*/ 122 w 139"/>
                <a:gd name="T21" fmla="*/ 118 h 143"/>
                <a:gd name="T22" fmla="*/ 130 w 139"/>
                <a:gd name="T23" fmla="*/ 126 h 143"/>
                <a:gd name="T24" fmla="*/ 139 w 139"/>
                <a:gd name="T25" fmla="*/ 130 h 143"/>
                <a:gd name="T26" fmla="*/ 139 w 139"/>
                <a:gd name="T27" fmla="*/ 135 h 143"/>
                <a:gd name="T28" fmla="*/ 139 w 139"/>
                <a:gd name="T29" fmla="*/ 135 h 143"/>
                <a:gd name="T30" fmla="*/ 135 w 139"/>
                <a:gd name="T31" fmla="*/ 139 h 143"/>
                <a:gd name="T32" fmla="*/ 126 w 139"/>
                <a:gd name="T33" fmla="*/ 139 h 143"/>
                <a:gd name="T34" fmla="*/ 114 w 139"/>
                <a:gd name="T35" fmla="*/ 143 h 143"/>
                <a:gd name="T36" fmla="*/ 101 w 139"/>
                <a:gd name="T37" fmla="*/ 143 h 143"/>
                <a:gd name="T38" fmla="*/ 88 w 139"/>
                <a:gd name="T39" fmla="*/ 143 h 143"/>
                <a:gd name="T40" fmla="*/ 80 w 139"/>
                <a:gd name="T41" fmla="*/ 143 h 143"/>
                <a:gd name="T42" fmla="*/ 76 w 139"/>
                <a:gd name="T43" fmla="*/ 143 h 143"/>
                <a:gd name="T44" fmla="*/ 71 w 139"/>
                <a:gd name="T45" fmla="*/ 139 h 143"/>
                <a:gd name="T46" fmla="*/ 67 w 139"/>
                <a:gd name="T47" fmla="*/ 135 h 143"/>
                <a:gd name="T48" fmla="*/ 59 w 139"/>
                <a:gd name="T49" fmla="*/ 122 h 143"/>
                <a:gd name="T50" fmla="*/ 50 w 139"/>
                <a:gd name="T51" fmla="*/ 109 h 143"/>
                <a:gd name="T52" fmla="*/ 38 w 139"/>
                <a:gd name="T53" fmla="*/ 93 h 143"/>
                <a:gd name="T54" fmla="*/ 29 w 139"/>
                <a:gd name="T55" fmla="*/ 71 h 143"/>
                <a:gd name="T56" fmla="*/ 17 w 139"/>
                <a:gd name="T57" fmla="*/ 46 h 143"/>
                <a:gd name="T58" fmla="*/ 0 w 139"/>
                <a:gd name="T59" fmla="*/ 17 h 143"/>
                <a:gd name="T60" fmla="*/ 0 w 139"/>
                <a:gd name="T61" fmla="*/ 1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9" h="143">
                  <a:moveTo>
                    <a:pt x="0" y="17"/>
                  </a:moveTo>
                  <a:lnTo>
                    <a:pt x="12" y="0"/>
                  </a:lnTo>
                  <a:lnTo>
                    <a:pt x="25" y="21"/>
                  </a:lnTo>
                  <a:lnTo>
                    <a:pt x="38" y="38"/>
                  </a:lnTo>
                  <a:lnTo>
                    <a:pt x="50" y="55"/>
                  </a:lnTo>
                  <a:lnTo>
                    <a:pt x="59" y="67"/>
                  </a:lnTo>
                  <a:lnTo>
                    <a:pt x="71" y="80"/>
                  </a:lnTo>
                  <a:lnTo>
                    <a:pt x="84" y="93"/>
                  </a:lnTo>
                  <a:lnTo>
                    <a:pt x="97" y="101"/>
                  </a:lnTo>
                  <a:lnTo>
                    <a:pt x="109" y="109"/>
                  </a:lnTo>
                  <a:lnTo>
                    <a:pt x="122" y="118"/>
                  </a:lnTo>
                  <a:lnTo>
                    <a:pt x="130" y="126"/>
                  </a:lnTo>
                  <a:lnTo>
                    <a:pt x="139" y="130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35" y="139"/>
                  </a:lnTo>
                  <a:lnTo>
                    <a:pt x="126" y="139"/>
                  </a:lnTo>
                  <a:lnTo>
                    <a:pt x="114" y="143"/>
                  </a:lnTo>
                  <a:lnTo>
                    <a:pt x="101" y="143"/>
                  </a:lnTo>
                  <a:lnTo>
                    <a:pt x="88" y="143"/>
                  </a:lnTo>
                  <a:lnTo>
                    <a:pt x="80" y="143"/>
                  </a:lnTo>
                  <a:lnTo>
                    <a:pt x="76" y="143"/>
                  </a:lnTo>
                  <a:lnTo>
                    <a:pt x="71" y="139"/>
                  </a:lnTo>
                  <a:lnTo>
                    <a:pt x="67" y="135"/>
                  </a:lnTo>
                  <a:lnTo>
                    <a:pt x="59" y="122"/>
                  </a:lnTo>
                  <a:lnTo>
                    <a:pt x="50" y="109"/>
                  </a:lnTo>
                  <a:lnTo>
                    <a:pt x="38" y="93"/>
                  </a:lnTo>
                  <a:lnTo>
                    <a:pt x="29" y="71"/>
                  </a:lnTo>
                  <a:lnTo>
                    <a:pt x="17" y="46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0">
              <a:extLst>
                <a:ext uri="{FF2B5EF4-FFF2-40B4-BE49-F238E27FC236}">
                  <a16:creationId xmlns:a16="http://schemas.microsoft.com/office/drawing/2014/main" id="{EE0FEAE4-DD9D-42BF-96CB-13FBAD20F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137" y="5719696"/>
              <a:ext cx="715137" cy="227774"/>
            </a:xfrm>
            <a:custGeom>
              <a:avLst/>
              <a:gdLst>
                <a:gd name="T0" fmla="*/ 0 w 105"/>
                <a:gd name="T1" fmla="*/ 22 h 38"/>
                <a:gd name="T2" fmla="*/ 16 w 105"/>
                <a:gd name="T3" fmla="*/ 13 h 38"/>
                <a:gd name="T4" fmla="*/ 37 w 105"/>
                <a:gd name="T5" fmla="*/ 9 h 38"/>
                <a:gd name="T6" fmla="*/ 50 w 105"/>
                <a:gd name="T7" fmla="*/ 5 h 38"/>
                <a:gd name="T8" fmla="*/ 63 w 105"/>
                <a:gd name="T9" fmla="*/ 5 h 38"/>
                <a:gd name="T10" fmla="*/ 75 w 105"/>
                <a:gd name="T11" fmla="*/ 0 h 38"/>
                <a:gd name="T12" fmla="*/ 84 w 105"/>
                <a:gd name="T13" fmla="*/ 0 h 38"/>
                <a:gd name="T14" fmla="*/ 88 w 105"/>
                <a:gd name="T15" fmla="*/ 0 h 38"/>
                <a:gd name="T16" fmla="*/ 92 w 105"/>
                <a:gd name="T17" fmla="*/ 0 h 38"/>
                <a:gd name="T18" fmla="*/ 96 w 105"/>
                <a:gd name="T19" fmla="*/ 0 h 38"/>
                <a:gd name="T20" fmla="*/ 101 w 105"/>
                <a:gd name="T21" fmla="*/ 5 h 38"/>
                <a:gd name="T22" fmla="*/ 101 w 105"/>
                <a:gd name="T23" fmla="*/ 9 h 38"/>
                <a:gd name="T24" fmla="*/ 105 w 105"/>
                <a:gd name="T25" fmla="*/ 9 h 38"/>
                <a:gd name="T26" fmla="*/ 101 w 105"/>
                <a:gd name="T27" fmla="*/ 13 h 38"/>
                <a:gd name="T28" fmla="*/ 101 w 105"/>
                <a:gd name="T29" fmla="*/ 17 h 38"/>
                <a:gd name="T30" fmla="*/ 96 w 105"/>
                <a:gd name="T31" fmla="*/ 22 h 38"/>
                <a:gd name="T32" fmla="*/ 92 w 105"/>
                <a:gd name="T33" fmla="*/ 22 h 38"/>
                <a:gd name="T34" fmla="*/ 84 w 105"/>
                <a:gd name="T35" fmla="*/ 26 h 38"/>
                <a:gd name="T36" fmla="*/ 75 w 105"/>
                <a:gd name="T37" fmla="*/ 26 h 38"/>
                <a:gd name="T38" fmla="*/ 63 w 105"/>
                <a:gd name="T39" fmla="*/ 30 h 38"/>
                <a:gd name="T40" fmla="*/ 50 w 105"/>
                <a:gd name="T41" fmla="*/ 30 h 38"/>
                <a:gd name="T42" fmla="*/ 37 w 105"/>
                <a:gd name="T43" fmla="*/ 34 h 38"/>
                <a:gd name="T44" fmla="*/ 25 w 105"/>
                <a:gd name="T45" fmla="*/ 34 h 38"/>
                <a:gd name="T46" fmla="*/ 21 w 105"/>
                <a:gd name="T47" fmla="*/ 34 h 38"/>
                <a:gd name="T48" fmla="*/ 16 w 105"/>
                <a:gd name="T49" fmla="*/ 38 h 38"/>
                <a:gd name="T50" fmla="*/ 12 w 105"/>
                <a:gd name="T51" fmla="*/ 34 h 38"/>
                <a:gd name="T52" fmla="*/ 4 w 105"/>
                <a:gd name="T53" fmla="*/ 30 h 38"/>
                <a:gd name="T54" fmla="*/ 4 w 105"/>
                <a:gd name="T55" fmla="*/ 30 h 38"/>
                <a:gd name="T56" fmla="*/ 0 w 105"/>
                <a:gd name="T57" fmla="*/ 26 h 38"/>
                <a:gd name="T58" fmla="*/ 0 w 105"/>
                <a:gd name="T59" fmla="*/ 26 h 38"/>
                <a:gd name="T60" fmla="*/ 0 w 105"/>
                <a:gd name="T61" fmla="*/ 22 h 38"/>
                <a:gd name="T62" fmla="*/ 0 w 105"/>
                <a:gd name="T6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38">
                  <a:moveTo>
                    <a:pt x="0" y="22"/>
                  </a:moveTo>
                  <a:lnTo>
                    <a:pt x="16" y="13"/>
                  </a:lnTo>
                  <a:lnTo>
                    <a:pt x="37" y="9"/>
                  </a:lnTo>
                  <a:lnTo>
                    <a:pt x="50" y="5"/>
                  </a:lnTo>
                  <a:lnTo>
                    <a:pt x="63" y="5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1" y="5"/>
                  </a:lnTo>
                  <a:lnTo>
                    <a:pt x="101" y="9"/>
                  </a:lnTo>
                  <a:lnTo>
                    <a:pt x="105" y="9"/>
                  </a:lnTo>
                  <a:lnTo>
                    <a:pt x="101" y="13"/>
                  </a:lnTo>
                  <a:lnTo>
                    <a:pt x="101" y="17"/>
                  </a:lnTo>
                  <a:lnTo>
                    <a:pt x="96" y="22"/>
                  </a:lnTo>
                  <a:lnTo>
                    <a:pt x="92" y="22"/>
                  </a:lnTo>
                  <a:lnTo>
                    <a:pt x="84" y="26"/>
                  </a:lnTo>
                  <a:lnTo>
                    <a:pt x="75" y="26"/>
                  </a:lnTo>
                  <a:lnTo>
                    <a:pt x="63" y="30"/>
                  </a:lnTo>
                  <a:lnTo>
                    <a:pt x="50" y="30"/>
                  </a:lnTo>
                  <a:lnTo>
                    <a:pt x="37" y="34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16" y="38"/>
                  </a:lnTo>
                  <a:lnTo>
                    <a:pt x="12" y="3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2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1">
              <a:extLst>
                <a:ext uri="{FF2B5EF4-FFF2-40B4-BE49-F238E27FC236}">
                  <a16:creationId xmlns:a16="http://schemas.microsoft.com/office/drawing/2014/main" id="{B7010F13-BC6C-4110-B810-542B511A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99" y="6073343"/>
              <a:ext cx="864975" cy="281722"/>
            </a:xfrm>
            <a:custGeom>
              <a:avLst/>
              <a:gdLst>
                <a:gd name="T0" fmla="*/ 76 w 127"/>
                <a:gd name="T1" fmla="*/ 30 h 47"/>
                <a:gd name="T2" fmla="*/ 64 w 127"/>
                <a:gd name="T3" fmla="*/ 34 h 47"/>
                <a:gd name="T4" fmla="*/ 51 w 127"/>
                <a:gd name="T5" fmla="*/ 38 h 47"/>
                <a:gd name="T6" fmla="*/ 43 w 127"/>
                <a:gd name="T7" fmla="*/ 38 h 47"/>
                <a:gd name="T8" fmla="*/ 38 w 127"/>
                <a:gd name="T9" fmla="*/ 43 h 47"/>
                <a:gd name="T10" fmla="*/ 30 w 127"/>
                <a:gd name="T11" fmla="*/ 43 h 47"/>
                <a:gd name="T12" fmla="*/ 26 w 127"/>
                <a:gd name="T13" fmla="*/ 47 h 47"/>
                <a:gd name="T14" fmla="*/ 26 w 127"/>
                <a:gd name="T15" fmla="*/ 47 h 47"/>
                <a:gd name="T16" fmla="*/ 22 w 127"/>
                <a:gd name="T17" fmla="*/ 47 h 47"/>
                <a:gd name="T18" fmla="*/ 22 w 127"/>
                <a:gd name="T19" fmla="*/ 47 h 47"/>
                <a:gd name="T20" fmla="*/ 17 w 127"/>
                <a:gd name="T21" fmla="*/ 47 h 47"/>
                <a:gd name="T22" fmla="*/ 13 w 127"/>
                <a:gd name="T23" fmla="*/ 38 h 47"/>
                <a:gd name="T24" fmla="*/ 5 w 127"/>
                <a:gd name="T25" fmla="*/ 34 h 47"/>
                <a:gd name="T26" fmla="*/ 5 w 127"/>
                <a:gd name="T27" fmla="*/ 30 h 47"/>
                <a:gd name="T28" fmla="*/ 0 w 127"/>
                <a:gd name="T29" fmla="*/ 26 h 47"/>
                <a:gd name="T30" fmla="*/ 0 w 127"/>
                <a:gd name="T31" fmla="*/ 22 h 47"/>
                <a:gd name="T32" fmla="*/ 13 w 127"/>
                <a:gd name="T33" fmla="*/ 22 h 47"/>
                <a:gd name="T34" fmla="*/ 30 w 127"/>
                <a:gd name="T35" fmla="*/ 17 h 47"/>
                <a:gd name="T36" fmla="*/ 47 w 127"/>
                <a:gd name="T37" fmla="*/ 13 h 47"/>
                <a:gd name="T38" fmla="*/ 64 w 127"/>
                <a:gd name="T39" fmla="*/ 9 h 47"/>
                <a:gd name="T40" fmla="*/ 81 w 127"/>
                <a:gd name="T41" fmla="*/ 5 h 47"/>
                <a:gd name="T42" fmla="*/ 93 w 127"/>
                <a:gd name="T43" fmla="*/ 0 h 47"/>
                <a:gd name="T44" fmla="*/ 106 w 127"/>
                <a:gd name="T45" fmla="*/ 0 h 47"/>
                <a:gd name="T46" fmla="*/ 114 w 127"/>
                <a:gd name="T47" fmla="*/ 0 h 47"/>
                <a:gd name="T48" fmla="*/ 118 w 127"/>
                <a:gd name="T49" fmla="*/ 0 h 47"/>
                <a:gd name="T50" fmla="*/ 123 w 127"/>
                <a:gd name="T51" fmla="*/ 0 h 47"/>
                <a:gd name="T52" fmla="*/ 123 w 127"/>
                <a:gd name="T53" fmla="*/ 0 h 47"/>
                <a:gd name="T54" fmla="*/ 127 w 127"/>
                <a:gd name="T55" fmla="*/ 0 h 47"/>
                <a:gd name="T56" fmla="*/ 127 w 127"/>
                <a:gd name="T57" fmla="*/ 5 h 47"/>
                <a:gd name="T58" fmla="*/ 127 w 127"/>
                <a:gd name="T59" fmla="*/ 9 h 47"/>
                <a:gd name="T60" fmla="*/ 127 w 127"/>
                <a:gd name="T61" fmla="*/ 13 h 47"/>
                <a:gd name="T62" fmla="*/ 127 w 127"/>
                <a:gd name="T63" fmla="*/ 13 h 47"/>
                <a:gd name="T64" fmla="*/ 123 w 127"/>
                <a:gd name="T65" fmla="*/ 17 h 47"/>
                <a:gd name="T66" fmla="*/ 114 w 127"/>
                <a:gd name="T67" fmla="*/ 17 h 47"/>
                <a:gd name="T68" fmla="*/ 106 w 127"/>
                <a:gd name="T69" fmla="*/ 22 h 47"/>
                <a:gd name="T70" fmla="*/ 97 w 127"/>
                <a:gd name="T71" fmla="*/ 22 h 47"/>
                <a:gd name="T72" fmla="*/ 89 w 127"/>
                <a:gd name="T73" fmla="*/ 26 h 47"/>
                <a:gd name="T74" fmla="*/ 76 w 127"/>
                <a:gd name="T75" fmla="*/ 30 h 47"/>
                <a:gd name="T76" fmla="*/ 76 w 127"/>
                <a:gd name="T7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7" h="47">
                  <a:moveTo>
                    <a:pt x="76" y="30"/>
                  </a:moveTo>
                  <a:lnTo>
                    <a:pt x="64" y="34"/>
                  </a:lnTo>
                  <a:lnTo>
                    <a:pt x="51" y="38"/>
                  </a:lnTo>
                  <a:lnTo>
                    <a:pt x="43" y="38"/>
                  </a:lnTo>
                  <a:lnTo>
                    <a:pt x="38" y="43"/>
                  </a:lnTo>
                  <a:lnTo>
                    <a:pt x="30" y="43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7" y="47"/>
                  </a:lnTo>
                  <a:lnTo>
                    <a:pt x="13" y="38"/>
                  </a:lnTo>
                  <a:lnTo>
                    <a:pt x="5" y="34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30" y="17"/>
                  </a:lnTo>
                  <a:lnTo>
                    <a:pt x="47" y="13"/>
                  </a:lnTo>
                  <a:lnTo>
                    <a:pt x="64" y="9"/>
                  </a:lnTo>
                  <a:lnTo>
                    <a:pt x="81" y="5"/>
                  </a:lnTo>
                  <a:lnTo>
                    <a:pt x="93" y="0"/>
                  </a:lnTo>
                  <a:lnTo>
                    <a:pt x="106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27" y="5"/>
                  </a:lnTo>
                  <a:lnTo>
                    <a:pt x="127" y="9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3" y="17"/>
                  </a:lnTo>
                  <a:lnTo>
                    <a:pt x="114" y="17"/>
                  </a:lnTo>
                  <a:lnTo>
                    <a:pt x="106" y="22"/>
                  </a:lnTo>
                  <a:lnTo>
                    <a:pt x="97" y="22"/>
                  </a:lnTo>
                  <a:lnTo>
                    <a:pt x="89" y="26"/>
                  </a:lnTo>
                  <a:lnTo>
                    <a:pt x="76" y="30"/>
                  </a:lnTo>
                  <a:lnTo>
                    <a:pt x="76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2">
              <a:extLst>
                <a:ext uri="{FF2B5EF4-FFF2-40B4-BE49-F238E27FC236}">
                  <a16:creationId xmlns:a16="http://schemas.microsoft.com/office/drawing/2014/main" id="{B3D3E09C-CC41-457F-BD47-2BF60AD2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410" y="5821593"/>
              <a:ext cx="633408" cy="1090918"/>
            </a:xfrm>
            <a:custGeom>
              <a:avLst/>
              <a:gdLst>
                <a:gd name="T0" fmla="*/ 0 w 93"/>
                <a:gd name="T1" fmla="*/ 152 h 182"/>
                <a:gd name="T2" fmla="*/ 0 w 93"/>
                <a:gd name="T3" fmla="*/ 144 h 182"/>
                <a:gd name="T4" fmla="*/ 4 w 93"/>
                <a:gd name="T5" fmla="*/ 139 h 182"/>
                <a:gd name="T6" fmla="*/ 8 w 93"/>
                <a:gd name="T7" fmla="*/ 135 h 182"/>
                <a:gd name="T8" fmla="*/ 12 w 93"/>
                <a:gd name="T9" fmla="*/ 127 h 182"/>
                <a:gd name="T10" fmla="*/ 12 w 93"/>
                <a:gd name="T11" fmla="*/ 123 h 182"/>
                <a:gd name="T12" fmla="*/ 12 w 93"/>
                <a:gd name="T13" fmla="*/ 123 h 182"/>
                <a:gd name="T14" fmla="*/ 17 w 93"/>
                <a:gd name="T15" fmla="*/ 110 h 182"/>
                <a:gd name="T16" fmla="*/ 17 w 93"/>
                <a:gd name="T17" fmla="*/ 97 h 182"/>
                <a:gd name="T18" fmla="*/ 21 w 93"/>
                <a:gd name="T19" fmla="*/ 80 h 182"/>
                <a:gd name="T20" fmla="*/ 21 w 93"/>
                <a:gd name="T21" fmla="*/ 42 h 182"/>
                <a:gd name="T22" fmla="*/ 17 w 93"/>
                <a:gd name="T23" fmla="*/ 0 h 182"/>
                <a:gd name="T24" fmla="*/ 29 w 93"/>
                <a:gd name="T25" fmla="*/ 9 h 182"/>
                <a:gd name="T26" fmla="*/ 42 w 93"/>
                <a:gd name="T27" fmla="*/ 13 h 182"/>
                <a:gd name="T28" fmla="*/ 46 w 93"/>
                <a:gd name="T29" fmla="*/ 17 h 182"/>
                <a:gd name="T30" fmla="*/ 50 w 93"/>
                <a:gd name="T31" fmla="*/ 21 h 182"/>
                <a:gd name="T32" fmla="*/ 50 w 93"/>
                <a:gd name="T33" fmla="*/ 30 h 182"/>
                <a:gd name="T34" fmla="*/ 50 w 93"/>
                <a:gd name="T35" fmla="*/ 34 h 182"/>
                <a:gd name="T36" fmla="*/ 46 w 93"/>
                <a:gd name="T37" fmla="*/ 38 h 182"/>
                <a:gd name="T38" fmla="*/ 46 w 93"/>
                <a:gd name="T39" fmla="*/ 42 h 182"/>
                <a:gd name="T40" fmla="*/ 46 w 93"/>
                <a:gd name="T41" fmla="*/ 47 h 182"/>
                <a:gd name="T42" fmla="*/ 46 w 93"/>
                <a:gd name="T43" fmla="*/ 51 h 182"/>
                <a:gd name="T44" fmla="*/ 42 w 93"/>
                <a:gd name="T45" fmla="*/ 64 h 182"/>
                <a:gd name="T46" fmla="*/ 42 w 93"/>
                <a:gd name="T47" fmla="*/ 85 h 182"/>
                <a:gd name="T48" fmla="*/ 42 w 93"/>
                <a:gd name="T49" fmla="*/ 93 h 182"/>
                <a:gd name="T50" fmla="*/ 38 w 93"/>
                <a:gd name="T51" fmla="*/ 101 h 182"/>
                <a:gd name="T52" fmla="*/ 38 w 93"/>
                <a:gd name="T53" fmla="*/ 106 h 182"/>
                <a:gd name="T54" fmla="*/ 38 w 93"/>
                <a:gd name="T55" fmla="*/ 114 h 182"/>
                <a:gd name="T56" fmla="*/ 38 w 93"/>
                <a:gd name="T57" fmla="*/ 118 h 182"/>
                <a:gd name="T58" fmla="*/ 38 w 93"/>
                <a:gd name="T59" fmla="*/ 118 h 182"/>
                <a:gd name="T60" fmla="*/ 38 w 93"/>
                <a:gd name="T61" fmla="*/ 123 h 182"/>
                <a:gd name="T62" fmla="*/ 38 w 93"/>
                <a:gd name="T63" fmla="*/ 123 h 182"/>
                <a:gd name="T64" fmla="*/ 42 w 93"/>
                <a:gd name="T65" fmla="*/ 123 h 182"/>
                <a:gd name="T66" fmla="*/ 46 w 93"/>
                <a:gd name="T67" fmla="*/ 118 h 182"/>
                <a:gd name="T68" fmla="*/ 55 w 93"/>
                <a:gd name="T69" fmla="*/ 114 h 182"/>
                <a:gd name="T70" fmla="*/ 67 w 93"/>
                <a:gd name="T71" fmla="*/ 110 h 182"/>
                <a:gd name="T72" fmla="*/ 76 w 93"/>
                <a:gd name="T73" fmla="*/ 106 h 182"/>
                <a:gd name="T74" fmla="*/ 84 w 93"/>
                <a:gd name="T75" fmla="*/ 101 h 182"/>
                <a:gd name="T76" fmla="*/ 93 w 93"/>
                <a:gd name="T77" fmla="*/ 101 h 182"/>
                <a:gd name="T78" fmla="*/ 93 w 93"/>
                <a:gd name="T79" fmla="*/ 101 h 182"/>
                <a:gd name="T80" fmla="*/ 93 w 93"/>
                <a:gd name="T81" fmla="*/ 106 h 182"/>
                <a:gd name="T82" fmla="*/ 88 w 93"/>
                <a:gd name="T83" fmla="*/ 114 h 182"/>
                <a:gd name="T84" fmla="*/ 80 w 93"/>
                <a:gd name="T85" fmla="*/ 118 h 182"/>
                <a:gd name="T86" fmla="*/ 71 w 93"/>
                <a:gd name="T87" fmla="*/ 127 h 182"/>
                <a:gd name="T88" fmla="*/ 59 w 93"/>
                <a:gd name="T89" fmla="*/ 139 h 182"/>
                <a:gd name="T90" fmla="*/ 50 w 93"/>
                <a:gd name="T91" fmla="*/ 148 h 182"/>
                <a:gd name="T92" fmla="*/ 42 w 93"/>
                <a:gd name="T93" fmla="*/ 156 h 182"/>
                <a:gd name="T94" fmla="*/ 34 w 93"/>
                <a:gd name="T95" fmla="*/ 165 h 182"/>
                <a:gd name="T96" fmla="*/ 29 w 93"/>
                <a:gd name="T97" fmla="*/ 169 h 182"/>
                <a:gd name="T98" fmla="*/ 21 w 93"/>
                <a:gd name="T99" fmla="*/ 173 h 182"/>
                <a:gd name="T100" fmla="*/ 17 w 93"/>
                <a:gd name="T101" fmla="*/ 177 h 182"/>
                <a:gd name="T102" fmla="*/ 17 w 93"/>
                <a:gd name="T103" fmla="*/ 182 h 182"/>
                <a:gd name="T104" fmla="*/ 12 w 93"/>
                <a:gd name="T105" fmla="*/ 177 h 182"/>
                <a:gd name="T106" fmla="*/ 8 w 93"/>
                <a:gd name="T107" fmla="*/ 177 h 182"/>
                <a:gd name="T108" fmla="*/ 8 w 93"/>
                <a:gd name="T109" fmla="*/ 173 h 182"/>
                <a:gd name="T110" fmla="*/ 4 w 93"/>
                <a:gd name="T111" fmla="*/ 169 h 182"/>
                <a:gd name="T112" fmla="*/ 0 w 93"/>
                <a:gd name="T113" fmla="*/ 165 h 182"/>
                <a:gd name="T114" fmla="*/ 0 w 93"/>
                <a:gd name="T115" fmla="*/ 160 h 182"/>
                <a:gd name="T116" fmla="*/ 0 w 93"/>
                <a:gd name="T117" fmla="*/ 152 h 182"/>
                <a:gd name="T118" fmla="*/ 0 w 93"/>
                <a:gd name="T119" fmla="*/ 15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" h="182">
                  <a:moveTo>
                    <a:pt x="0" y="152"/>
                  </a:moveTo>
                  <a:lnTo>
                    <a:pt x="0" y="144"/>
                  </a:lnTo>
                  <a:lnTo>
                    <a:pt x="4" y="139"/>
                  </a:lnTo>
                  <a:lnTo>
                    <a:pt x="8" y="135"/>
                  </a:lnTo>
                  <a:lnTo>
                    <a:pt x="12" y="127"/>
                  </a:lnTo>
                  <a:lnTo>
                    <a:pt x="12" y="123"/>
                  </a:lnTo>
                  <a:lnTo>
                    <a:pt x="12" y="123"/>
                  </a:lnTo>
                  <a:lnTo>
                    <a:pt x="17" y="110"/>
                  </a:lnTo>
                  <a:lnTo>
                    <a:pt x="17" y="97"/>
                  </a:lnTo>
                  <a:lnTo>
                    <a:pt x="21" y="80"/>
                  </a:lnTo>
                  <a:lnTo>
                    <a:pt x="21" y="42"/>
                  </a:lnTo>
                  <a:lnTo>
                    <a:pt x="17" y="0"/>
                  </a:lnTo>
                  <a:lnTo>
                    <a:pt x="29" y="9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50" y="21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6" y="47"/>
                  </a:lnTo>
                  <a:lnTo>
                    <a:pt x="46" y="51"/>
                  </a:lnTo>
                  <a:lnTo>
                    <a:pt x="42" y="64"/>
                  </a:lnTo>
                  <a:lnTo>
                    <a:pt x="42" y="85"/>
                  </a:lnTo>
                  <a:lnTo>
                    <a:pt x="42" y="93"/>
                  </a:lnTo>
                  <a:lnTo>
                    <a:pt x="38" y="101"/>
                  </a:lnTo>
                  <a:lnTo>
                    <a:pt x="38" y="106"/>
                  </a:lnTo>
                  <a:lnTo>
                    <a:pt x="38" y="114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6" y="118"/>
                  </a:lnTo>
                  <a:lnTo>
                    <a:pt x="55" y="114"/>
                  </a:lnTo>
                  <a:lnTo>
                    <a:pt x="67" y="110"/>
                  </a:lnTo>
                  <a:lnTo>
                    <a:pt x="76" y="106"/>
                  </a:lnTo>
                  <a:lnTo>
                    <a:pt x="84" y="101"/>
                  </a:lnTo>
                  <a:lnTo>
                    <a:pt x="93" y="101"/>
                  </a:lnTo>
                  <a:lnTo>
                    <a:pt x="93" y="101"/>
                  </a:lnTo>
                  <a:lnTo>
                    <a:pt x="93" y="106"/>
                  </a:lnTo>
                  <a:lnTo>
                    <a:pt x="88" y="114"/>
                  </a:lnTo>
                  <a:lnTo>
                    <a:pt x="80" y="118"/>
                  </a:lnTo>
                  <a:lnTo>
                    <a:pt x="71" y="127"/>
                  </a:lnTo>
                  <a:lnTo>
                    <a:pt x="59" y="139"/>
                  </a:lnTo>
                  <a:lnTo>
                    <a:pt x="50" y="148"/>
                  </a:lnTo>
                  <a:lnTo>
                    <a:pt x="42" y="156"/>
                  </a:lnTo>
                  <a:lnTo>
                    <a:pt x="34" y="165"/>
                  </a:lnTo>
                  <a:lnTo>
                    <a:pt x="29" y="169"/>
                  </a:lnTo>
                  <a:lnTo>
                    <a:pt x="21" y="173"/>
                  </a:lnTo>
                  <a:lnTo>
                    <a:pt x="17" y="177"/>
                  </a:lnTo>
                  <a:lnTo>
                    <a:pt x="17" y="182"/>
                  </a:lnTo>
                  <a:lnTo>
                    <a:pt x="12" y="177"/>
                  </a:lnTo>
                  <a:lnTo>
                    <a:pt x="8" y="177"/>
                  </a:lnTo>
                  <a:lnTo>
                    <a:pt x="8" y="173"/>
                  </a:lnTo>
                  <a:lnTo>
                    <a:pt x="4" y="169"/>
                  </a:lnTo>
                  <a:lnTo>
                    <a:pt x="0" y="165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0" y="15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3">
              <a:extLst>
                <a:ext uri="{FF2B5EF4-FFF2-40B4-BE49-F238E27FC236}">
                  <a16:creationId xmlns:a16="http://schemas.microsoft.com/office/drawing/2014/main" id="{A7F0FAC7-CE6C-4B0B-9241-63C4F6D46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842" y="5497914"/>
              <a:ext cx="830919" cy="251750"/>
            </a:xfrm>
            <a:custGeom>
              <a:avLst/>
              <a:gdLst>
                <a:gd name="T0" fmla="*/ 0 w 122"/>
                <a:gd name="T1" fmla="*/ 25 h 42"/>
                <a:gd name="T2" fmla="*/ 8 w 122"/>
                <a:gd name="T3" fmla="*/ 25 h 42"/>
                <a:gd name="T4" fmla="*/ 25 w 122"/>
                <a:gd name="T5" fmla="*/ 21 h 42"/>
                <a:gd name="T6" fmla="*/ 38 w 122"/>
                <a:gd name="T7" fmla="*/ 16 h 42"/>
                <a:gd name="T8" fmla="*/ 59 w 122"/>
                <a:gd name="T9" fmla="*/ 12 h 42"/>
                <a:gd name="T10" fmla="*/ 75 w 122"/>
                <a:gd name="T11" fmla="*/ 8 h 42"/>
                <a:gd name="T12" fmla="*/ 88 w 122"/>
                <a:gd name="T13" fmla="*/ 4 h 42"/>
                <a:gd name="T14" fmla="*/ 97 w 122"/>
                <a:gd name="T15" fmla="*/ 0 h 42"/>
                <a:gd name="T16" fmla="*/ 101 w 122"/>
                <a:gd name="T17" fmla="*/ 0 h 42"/>
                <a:gd name="T18" fmla="*/ 101 w 122"/>
                <a:gd name="T19" fmla="*/ 0 h 42"/>
                <a:gd name="T20" fmla="*/ 109 w 122"/>
                <a:gd name="T21" fmla="*/ 0 h 42"/>
                <a:gd name="T22" fmla="*/ 113 w 122"/>
                <a:gd name="T23" fmla="*/ 4 h 42"/>
                <a:gd name="T24" fmla="*/ 122 w 122"/>
                <a:gd name="T25" fmla="*/ 4 h 42"/>
                <a:gd name="T26" fmla="*/ 122 w 122"/>
                <a:gd name="T27" fmla="*/ 12 h 42"/>
                <a:gd name="T28" fmla="*/ 122 w 122"/>
                <a:gd name="T29" fmla="*/ 16 h 42"/>
                <a:gd name="T30" fmla="*/ 118 w 122"/>
                <a:gd name="T31" fmla="*/ 21 h 42"/>
                <a:gd name="T32" fmla="*/ 113 w 122"/>
                <a:gd name="T33" fmla="*/ 25 h 42"/>
                <a:gd name="T34" fmla="*/ 105 w 122"/>
                <a:gd name="T35" fmla="*/ 25 h 42"/>
                <a:gd name="T36" fmla="*/ 97 w 122"/>
                <a:gd name="T37" fmla="*/ 29 h 42"/>
                <a:gd name="T38" fmla="*/ 84 w 122"/>
                <a:gd name="T39" fmla="*/ 33 h 42"/>
                <a:gd name="T40" fmla="*/ 63 w 122"/>
                <a:gd name="T41" fmla="*/ 37 h 42"/>
                <a:gd name="T42" fmla="*/ 42 w 122"/>
                <a:gd name="T43" fmla="*/ 37 h 42"/>
                <a:gd name="T44" fmla="*/ 33 w 122"/>
                <a:gd name="T45" fmla="*/ 42 h 42"/>
                <a:gd name="T46" fmla="*/ 25 w 122"/>
                <a:gd name="T47" fmla="*/ 42 h 42"/>
                <a:gd name="T48" fmla="*/ 21 w 122"/>
                <a:gd name="T49" fmla="*/ 42 h 42"/>
                <a:gd name="T50" fmla="*/ 21 w 122"/>
                <a:gd name="T51" fmla="*/ 42 h 42"/>
                <a:gd name="T52" fmla="*/ 16 w 122"/>
                <a:gd name="T53" fmla="*/ 42 h 42"/>
                <a:gd name="T54" fmla="*/ 12 w 122"/>
                <a:gd name="T55" fmla="*/ 37 h 42"/>
                <a:gd name="T56" fmla="*/ 8 w 122"/>
                <a:gd name="T57" fmla="*/ 33 h 42"/>
                <a:gd name="T58" fmla="*/ 0 w 122"/>
                <a:gd name="T59" fmla="*/ 25 h 42"/>
                <a:gd name="T60" fmla="*/ 0 w 122"/>
                <a:gd name="T61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42">
                  <a:moveTo>
                    <a:pt x="0" y="25"/>
                  </a:moveTo>
                  <a:lnTo>
                    <a:pt x="8" y="25"/>
                  </a:lnTo>
                  <a:lnTo>
                    <a:pt x="25" y="21"/>
                  </a:lnTo>
                  <a:lnTo>
                    <a:pt x="38" y="16"/>
                  </a:lnTo>
                  <a:lnTo>
                    <a:pt x="59" y="12"/>
                  </a:lnTo>
                  <a:lnTo>
                    <a:pt x="75" y="8"/>
                  </a:lnTo>
                  <a:lnTo>
                    <a:pt x="88" y="4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22" y="4"/>
                  </a:lnTo>
                  <a:lnTo>
                    <a:pt x="122" y="12"/>
                  </a:lnTo>
                  <a:lnTo>
                    <a:pt x="122" y="16"/>
                  </a:lnTo>
                  <a:lnTo>
                    <a:pt x="118" y="21"/>
                  </a:lnTo>
                  <a:lnTo>
                    <a:pt x="113" y="25"/>
                  </a:lnTo>
                  <a:lnTo>
                    <a:pt x="105" y="25"/>
                  </a:lnTo>
                  <a:lnTo>
                    <a:pt x="97" y="29"/>
                  </a:lnTo>
                  <a:lnTo>
                    <a:pt x="84" y="33"/>
                  </a:lnTo>
                  <a:lnTo>
                    <a:pt x="63" y="37"/>
                  </a:lnTo>
                  <a:lnTo>
                    <a:pt x="42" y="37"/>
                  </a:lnTo>
                  <a:lnTo>
                    <a:pt x="33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2" y="37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4">
              <a:extLst>
                <a:ext uri="{FF2B5EF4-FFF2-40B4-BE49-F238E27FC236}">
                  <a16:creationId xmlns:a16="http://schemas.microsoft.com/office/drawing/2014/main" id="{9C262540-8703-4BF2-B8D7-41F50E7E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2569" y="4988421"/>
              <a:ext cx="803676" cy="1060949"/>
            </a:xfrm>
            <a:custGeom>
              <a:avLst/>
              <a:gdLst>
                <a:gd name="T0" fmla="*/ 101 w 118"/>
                <a:gd name="T1" fmla="*/ 55 h 177"/>
                <a:gd name="T2" fmla="*/ 97 w 118"/>
                <a:gd name="T3" fmla="*/ 68 h 177"/>
                <a:gd name="T4" fmla="*/ 88 w 118"/>
                <a:gd name="T5" fmla="*/ 80 h 177"/>
                <a:gd name="T6" fmla="*/ 76 w 118"/>
                <a:gd name="T7" fmla="*/ 97 h 177"/>
                <a:gd name="T8" fmla="*/ 67 w 118"/>
                <a:gd name="T9" fmla="*/ 114 h 177"/>
                <a:gd name="T10" fmla="*/ 55 w 118"/>
                <a:gd name="T11" fmla="*/ 131 h 177"/>
                <a:gd name="T12" fmla="*/ 46 w 118"/>
                <a:gd name="T13" fmla="*/ 144 h 177"/>
                <a:gd name="T14" fmla="*/ 34 w 118"/>
                <a:gd name="T15" fmla="*/ 152 h 177"/>
                <a:gd name="T16" fmla="*/ 25 w 118"/>
                <a:gd name="T17" fmla="*/ 165 h 177"/>
                <a:gd name="T18" fmla="*/ 17 w 118"/>
                <a:gd name="T19" fmla="*/ 169 h 177"/>
                <a:gd name="T20" fmla="*/ 8 w 118"/>
                <a:gd name="T21" fmla="*/ 173 h 177"/>
                <a:gd name="T22" fmla="*/ 4 w 118"/>
                <a:gd name="T23" fmla="*/ 177 h 177"/>
                <a:gd name="T24" fmla="*/ 4 w 118"/>
                <a:gd name="T25" fmla="*/ 173 h 177"/>
                <a:gd name="T26" fmla="*/ 0 w 118"/>
                <a:gd name="T27" fmla="*/ 169 h 177"/>
                <a:gd name="T28" fmla="*/ 4 w 118"/>
                <a:gd name="T29" fmla="*/ 169 h 177"/>
                <a:gd name="T30" fmla="*/ 4 w 118"/>
                <a:gd name="T31" fmla="*/ 160 h 177"/>
                <a:gd name="T32" fmla="*/ 12 w 118"/>
                <a:gd name="T33" fmla="*/ 156 h 177"/>
                <a:gd name="T34" fmla="*/ 17 w 118"/>
                <a:gd name="T35" fmla="*/ 148 h 177"/>
                <a:gd name="T36" fmla="*/ 25 w 118"/>
                <a:gd name="T37" fmla="*/ 139 h 177"/>
                <a:gd name="T38" fmla="*/ 34 w 118"/>
                <a:gd name="T39" fmla="*/ 122 h 177"/>
                <a:gd name="T40" fmla="*/ 42 w 118"/>
                <a:gd name="T41" fmla="*/ 106 h 177"/>
                <a:gd name="T42" fmla="*/ 55 w 118"/>
                <a:gd name="T43" fmla="*/ 89 h 177"/>
                <a:gd name="T44" fmla="*/ 63 w 118"/>
                <a:gd name="T45" fmla="*/ 72 h 177"/>
                <a:gd name="T46" fmla="*/ 67 w 118"/>
                <a:gd name="T47" fmla="*/ 55 h 177"/>
                <a:gd name="T48" fmla="*/ 76 w 118"/>
                <a:gd name="T49" fmla="*/ 42 h 177"/>
                <a:gd name="T50" fmla="*/ 80 w 118"/>
                <a:gd name="T51" fmla="*/ 34 h 177"/>
                <a:gd name="T52" fmla="*/ 80 w 118"/>
                <a:gd name="T53" fmla="*/ 26 h 177"/>
                <a:gd name="T54" fmla="*/ 80 w 118"/>
                <a:gd name="T55" fmla="*/ 17 h 177"/>
                <a:gd name="T56" fmla="*/ 80 w 118"/>
                <a:gd name="T57" fmla="*/ 13 h 177"/>
                <a:gd name="T58" fmla="*/ 80 w 118"/>
                <a:gd name="T59" fmla="*/ 13 h 177"/>
                <a:gd name="T60" fmla="*/ 80 w 118"/>
                <a:gd name="T61" fmla="*/ 9 h 177"/>
                <a:gd name="T62" fmla="*/ 80 w 118"/>
                <a:gd name="T63" fmla="*/ 4 h 177"/>
                <a:gd name="T64" fmla="*/ 84 w 118"/>
                <a:gd name="T65" fmla="*/ 0 h 177"/>
                <a:gd name="T66" fmla="*/ 84 w 118"/>
                <a:gd name="T67" fmla="*/ 0 h 177"/>
                <a:gd name="T68" fmla="*/ 88 w 118"/>
                <a:gd name="T69" fmla="*/ 0 h 177"/>
                <a:gd name="T70" fmla="*/ 93 w 118"/>
                <a:gd name="T71" fmla="*/ 0 h 177"/>
                <a:gd name="T72" fmla="*/ 101 w 118"/>
                <a:gd name="T73" fmla="*/ 4 h 177"/>
                <a:gd name="T74" fmla="*/ 109 w 118"/>
                <a:gd name="T75" fmla="*/ 9 h 177"/>
                <a:gd name="T76" fmla="*/ 114 w 118"/>
                <a:gd name="T77" fmla="*/ 17 h 177"/>
                <a:gd name="T78" fmla="*/ 118 w 118"/>
                <a:gd name="T79" fmla="*/ 26 h 177"/>
                <a:gd name="T80" fmla="*/ 118 w 118"/>
                <a:gd name="T81" fmla="*/ 30 h 177"/>
                <a:gd name="T82" fmla="*/ 114 w 118"/>
                <a:gd name="T83" fmla="*/ 34 h 177"/>
                <a:gd name="T84" fmla="*/ 109 w 118"/>
                <a:gd name="T85" fmla="*/ 42 h 177"/>
                <a:gd name="T86" fmla="*/ 101 w 118"/>
                <a:gd name="T87" fmla="*/ 55 h 177"/>
                <a:gd name="T88" fmla="*/ 101 w 118"/>
                <a:gd name="T89" fmla="*/ 5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8" h="177">
                  <a:moveTo>
                    <a:pt x="101" y="55"/>
                  </a:moveTo>
                  <a:lnTo>
                    <a:pt x="97" y="68"/>
                  </a:lnTo>
                  <a:lnTo>
                    <a:pt x="88" y="80"/>
                  </a:lnTo>
                  <a:lnTo>
                    <a:pt x="76" y="97"/>
                  </a:lnTo>
                  <a:lnTo>
                    <a:pt x="67" y="114"/>
                  </a:lnTo>
                  <a:lnTo>
                    <a:pt x="55" y="131"/>
                  </a:lnTo>
                  <a:lnTo>
                    <a:pt x="46" y="144"/>
                  </a:lnTo>
                  <a:lnTo>
                    <a:pt x="34" y="152"/>
                  </a:lnTo>
                  <a:lnTo>
                    <a:pt x="25" y="165"/>
                  </a:lnTo>
                  <a:lnTo>
                    <a:pt x="17" y="169"/>
                  </a:lnTo>
                  <a:lnTo>
                    <a:pt x="8" y="173"/>
                  </a:lnTo>
                  <a:lnTo>
                    <a:pt x="4" y="177"/>
                  </a:lnTo>
                  <a:lnTo>
                    <a:pt x="4" y="173"/>
                  </a:lnTo>
                  <a:lnTo>
                    <a:pt x="0" y="169"/>
                  </a:lnTo>
                  <a:lnTo>
                    <a:pt x="4" y="169"/>
                  </a:lnTo>
                  <a:lnTo>
                    <a:pt x="4" y="160"/>
                  </a:lnTo>
                  <a:lnTo>
                    <a:pt x="12" y="156"/>
                  </a:lnTo>
                  <a:lnTo>
                    <a:pt x="17" y="148"/>
                  </a:lnTo>
                  <a:lnTo>
                    <a:pt x="25" y="139"/>
                  </a:lnTo>
                  <a:lnTo>
                    <a:pt x="34" y="122"/>
                  </a:lnTo>
                  <a:lnTo>
                    <a:pt x="42" y="106"/>
                  </a:lnTo>
                  <a:lnTo>
                    <a:pt x="55" y="89"/>
                  </a:lnTo>
                  <a:lnTo>
                    <a:pt x="63" y="72"/>
                  </a:lnTo>
                  <a:lnTo>
                    <a:pt x="67" y="55"/>
                  </a:lnTo>
                  <a:lnTo>
                    <a:pt x="76" y="42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17"/>
                  </a:lnTo>
                  <a:lnTo>
                    <a:pt x="80" y="13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80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101" y="4"/>
                  </a:lnTo>
                  <a:lnTo>
                    <a:pt x="109" y="9"/>
                  </a:lnTo>
                  <a:lnTo>
                    <a:pt x="114" y="17"/>
                  </a:lnTo>
                  <a:lnTo>
                    <a:pt x="118" y="26"/>
                  </a:lnTo>
                  <a:lnTo>
                    <a:pt x="118" y="30"/>
                  </a:lnTo>
                  <a:lnTo>
                    <a:pt x="114" y="34"/>
                  </a:lnTo>
                  <a:lnTo>
                    <a:pt x="109" y="42"/>
                  </a:lnTo>
                  <a:lnTo>
                    <a:pt x="101" y="55"/>
                  </a:lnTo>
                  <a:lnTo>
                    <a:pt x="101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84364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E67FA66-E820-4FB0-86A8-076F2D4F6738}"/>
              </a:ext>
            </a:extLst>
          </p:cNvPr>
          <p:cNvGrpSpPr/>
          <p:nvPr/>
        </p:nvGrpSpPr>
        <p:grpSpPr>
          <a:xfrm>
            <a:off x="3254757" y="2481939"/>
            <a:ext cx="2295242" cy="1894121"/>
            <a:chOff x="3369057" y="7314114"/>
            <a:chExt cx="2295242" cy="1894121"/>
          </a:xfrm>
        </p:grpSpPr>
        <p:sp>
          <p:nvSpPr>
            <p:cNvPr id="3" name="Freeform 35">
              <a:extLst>
                <a:ext uri="{FF2B5EF4-FFF2-40B4-BE49-F238E27FC236}">
                  <a16:creationId xmlns:a16="http://schemas.microsoft.com/office/drawing/2014/main" id="{B6217266-8A9E-43D5-AC2A-E77F5CE90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785" y="7943488"/>
              <a:ext cx="1457514" cy="1264747"/>
            </a:xfrm>
            <a:custGeom>
              <a:avLst/>
              <a:gdLst>
                <a:gd name="T0" fmla="*/ 193 w 214"/>
                <a:gd name="T1" fmla="*/ 194 h 211"/>
                <a:gd name="T2" fmla="*/ 164 w 214"/>
                <a:gd name="T3" fmla="*/ 207 h 211"/>
                <a:gd name="T4" fmla="*/ 122 w 214"/>
                <a:gd name="T5" fmla="*/ 211 h 211"/>
                <a:gd name="T6" fmla="*/ 101 w 214"/>
                <a:gd name="T7" fmla="*/ 211 h 211"/>
                <a:gd name="T8" fmla="*/ 67 w 214"/>
                <a:gd name="T9" fmla="*/ 207 h 211"/>
                <a:gd name="T10" fmla="*/ 46 w 214"/>
                <a:gd name="T11" fmla="*/ 203 h 211"/>
                <a:gd name="T12" fmla="*/ 33 w 214"/>
                <a:gd name="T13" fmla="*/ 194 h 211"/>
                <a:gd name="T14" fmla="*/ 21 w 214"/>
                <a:gd name="T15" fmla="*/ 182 h 211"/>
                <a:gd name="T16" fmla="*/ 12 w 214"/>
                <a:gd name="T17" fmla="*/ 165 h 211"/>
                <a:gd name="T18" fmla="*/ 8 w 214"/>
                <a:gd name="T19" fmla="*/ 139 h 211"/>
                <a:gd name="T20" fmla="*/ 8 w 214"/>
                <a:gd name="T21" fmla="*/ 114 h 211"/>
                <a:gd name="T22" fmla="*/ 8 w 214"/>
                <a:gd name="T23" fmla="*/ 80 h 211"/>
                <a:gd name="T24" fmla="*/ 8 w 214"/>
                <a:gd name="T25" fmla="*/ 47 h 211"/>
                <a:gd name="T26" fmla="*/ 4 w 214"/>
                <a:gd name="T27" fmla="*/ 26 h 211"/>
                <a:gd name="T28" fmla="*/ 0 w 214"/>
                <a:gd name="T29" fmla="*/ 17 h 211"/>
                <a:gd name="T30" fmla="*/ 0 w 214"/>
                <a:gd name="T31" fmla="*/ 9 h 211"/>
                <a:gd name="T32" fmla="*/ 8 w 214"/>
                <a:gd name="T33" fmla="*/ 0 h 211"/>
                <a:gd name="T34" fmla="*/ 16 w 214"/>
                <a:gd name="T35" fmla="*/ 5 h 211"/>
                <a:gd name="T36" fmla="*/ 29 w 214"/>
                <a:gd name="T37" fmla="*/ 9 h 211"/>
                <a:gd name="T38" fmla="*/ 33 w 214"/>
                <a:gd name="T39" fmla="*/ 21 h 211"/>
                <a:gd name="T40" fmla="*/ 37 w 214"/>
                <a:gd name="T41" fmla="*/ 34 h 211"/>
                <a:gd name="T42" fmla="*/ 33 w 214"/>
                <a:gd name="T43" fmla="*/ 47 h 211"/>
                <a:gd name="T44" fmla="*/ 33 w 214"/>
                <a:gd name="T45" fmla="*/ 64 h 211"/>
                <a:gd name="T46" fmla="*/ 33 w 214"/>
                <a:gd name="T47" fmla="*/ 80 h 211"/>
                <a:gd name="T48" fmla="*/ 33 w 214"/>
                <a:gd name="T49" fmla="*/ 110 h 211"/>
                <a:gd name="T50" fmla="*/ 33 w 214"/>
                <a:gd name="T51" fmla="*/ 131 h 211"/>
                <a:gd name="T52" fmla="*/ 33 w 214"/>
                <a:gd name="T53" fmla="*/ 144 h 211"/>
                <a:gd name="T54" fmla="*/ 37 w 214"/>
                <a:gd name="T55" fmla="*/ 156 h 211"/>
                <a:gd name="T56" fmla="*/ 42 w 214"/>
                <a:gd name="T57" fmla="*/ 165 h 211"/>
                <a:gd name="T58" fmla="*/ 54 w 214"/>
                <a:gd name="T59" fmla="*/ 173 h 211"/>
                <a:gd name="T60" fmla="*/ 71 w 214"/>
                <a:gd name="T61" fmla="*/ 177 h 211"/>
                <a:gd name="T62" fmla="*/ 96 w 214"/>
                <a:gd name="T63" fmla="*/ 182 h 211"/>
                <a:gd name="T64" fmla="*/ 126 w 214"/>
                <a:gd name="T65" fmla="*/ 177 h 211"/>
                <a:gd name="T66" fmla="*/ 147 w 214"/>
                <a:gd name="T67" fmla="*/ 173 h 211"/>
                <a:gd name="T68" fmla="*/ 164 w 214"/>
                <a:gd name="T69" fmla="*/ 169 h 211"/>
                <a:gd name="T70" fmla="*/ 172 w 214"/>
                <a:gd name="T71" fmla="*/ 165 h 211"/>
                <a:gd name="T72" fmla="*/ 177 w 214"/>
                <a:gd name="T73" fmla="*/ 152 h 211"/>
                <a:gd name="T74" fmla="*/ 181 w 214"/>
                <a:gd name="T75" fmla="*/ 127 h 211"/>
                <a:gd name="T76" fmla="*/ 185 w 214"/>
                <a:gd name="T77" fmla="*/ 102 h 211"/>
                <a:gd name="T78" fmla="*/ 193 w 214"/>
                <a:gd name="T79" fmla="*/ 93 h 211"/>
                <a:gd name="T80" fmla="*/ 198 w 214"/>
                <a:gd name="T81" fmla="*/ 102 h 211"/>
                <a:gd name="T82" fmla="*/ 202 w 214"/>
                <a:gd name="T83" fmla="*/ 123 h 211"/>
                <a:gd name="T84" fmla="*/ 210 w 214"/>
                <a:gd name="T85" fmla="*/ 148 h 211"/>
                <a:gd name="T86" fmla="*/ 214 w 214"/>
                <a:gd name="T87" fmla="*/ 165 h 211"/>
                <a:gd name="T88" fmla="*/ 214 w 214"/>
                <a:gd name="T89" fmla="*/ 177 h 211"/>
                <a:gd name="T90" fmla="*/ 202 w 214"/>
                <a:gd name="T91" fmla="*/ 1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11">
                  <a:moveTo>
                    <a:pt x="202" y="190"/>
                  </a:moveTo>
                  <a:lnTo>
                    <a:pt x="193" y="194"/>
                  </a:lnTo>
                  <a:lnTo>
                    <a:pt x="185" y="198"/>
                  </a:lnTo>
                  <a:lnTo>
                    <a:pt x="164" y="207"/>
                  </a:lnTo>
                  <a:lnTo>
                    <a:pt x="143" y="207"/>
                  </a:lnTo>
                  <a:lnTo>
                    <a:pt x="122" y="211"/>
                  </a:lnTo>
                  <a:lnTo>
                    <a:pt x="113" y="211"/>
                  </a:lnTo>
                  <a:lnTo>
                    <a:pt x="101" y="211"/>
                  </a:lnTo>
                  <a:lnTo>
                    <a:pt x="80" y="211"/>
                  </a:lnTo>
                  <a:lnTo>
                    <a:pt x="67" y="207"/>
                  </a:lnTo>
                  <a:lnTo>
                    <a:pt x="59" y="207"/>
                  </a:lnTo>
                  <a:lnTo>
                    <a:pt x="46" y="203"/>
                  </a:lnTo>
                  <a:lnTo>
                    <a:pt x="42" y="198"/>
                  </a:lnTo>
                  <a:lnTo>
                    <a:pt x="33" y="194"/>
                  </a:lnTo>
                  <a:lnTo>
                    <a:pt x="29" y="190"/>
                  </a:lnTo>
                  <a:lnTo>
                    <a:pt x="21" y="182"/>
                  </a:lnTo>
                  <a:lnTo>
                    <a:pt x="16" y="173"/>
                  </a:lnTo>
                  <a:lnTo>
                    <a:pt x="12" y="165"/>
                  </a:lnTo>
                  <a:lnTo>
                    <a:pt x="12" y="152"/>
                  </a:lnTo>
                  <a:lnTo>
                    <a:pt x="8" y="139"/>
                  </a:lnTo>
                  <a:lnTo>
                    <a:pt x="8" y="127"/>
                  </a:lnTo>
                  <a:lnTo>
                    <a:pt x="8" y="114"/>
                  </a:lnTo>
                  <a:lnTo>
                    <a:pt x="8" y="97"/>
                  </a:lnTo>
                  <a:lnTo>
                    <a:pt x="8" y="80"/>
                  </a:lnTo>
                  <a:lnTo>
                    <a:pt x="8" y="64"/>
                  </a:lnTo>
                  <a:lnTo>
                    <a:pt x="8" y="47"/>
                  </a:lnTo>
                  <a:lnTo>
                    <a:pt x="8" y="34"/>
                  </a:lnTo>
                  <a:lnTo>
                    <a:pt x="4" y="26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9" y="9"/>
                  </a:lnTo>
                  <a:lnTo>
                    <a:pt x="33" y="17"/>
                  </a:lnTo>
                  <a:lnTo>
                    <a:pt x="33" y="21"/>
                  </a:lnTo>
                  <a:lnTo>
                    <a:pt x="37" y="26"/>
                  </a:lnTo>
                  <a:lnTo>
                    <a:pt x="37" y="34"/>
                  </a:lnTo>
                  <a:lnTo>
                    <a:pt x="33" y="43"/>
                  </a:lnTo>
                  <a:lnTo>
                    <a:pt x="33" y="47"/>
                  </a:lnTo>
                  <a:lnTo>
                    <a:pt x="33" y="59"/>
                  </a:lnTo>
                  <a:lnTo>
                    <a:pt x="33" y="64"/>
                  </a:lnTo>
                  <a:lnTo>
                    <a:pt x="33" y="72"/>
                  </a:lnTo>
                  <a:lnTo>
                    <a:pt x="33" y="80"/>
                  </a:lnTo>
                  <a:lnTo>
                    <a:pt x="33" y="89"/>
                  </a:lnTo>
                  <a:lnTo>
                    <a:pt x="33" y="110"/>
                  </a:lnTo>
                  <a:lnTo>
                    <a:pt x="33" y="123"/>
                  </a:lnTo>
                  <a:lnTo>
                    <a:pt x="33" y="131"/>
                  </a:lnTo>
                  <a:lnTo>
                    <a:pt x="33" y="139"/>
                  </a:lnTo>
                  <a:lnTo>
                    <a:pt x="33" y="144"/>
                  </a:lnTo>
                  <a:lnTo>
                    <a:pt x="37" y="152"/>
                  </a:lnTo>
                  <a:lnTo>
                    <a:pt x="37" y="156"/>
                  </a:lnTo>
                  <a:lnTo>
                    <a:pt x="37" y="161"/>
                  </a:lnTo>
                  <a:lnTo>
                    <a:pt x="42" y="165"/>
                  </a:lnTo>
                  <a:lnTo>
                    <a:pt x="46" y="169"/>
                  </a:lnTo>
                  <a:lnTo>
                    <a:pt x="54" y="173"/>
                  </a:lnTo>
                  <a:lnTo>
                    <a:pt x="59" y="177"/>
                  </a:lnTo>
                  <a:lnTo>
                    <a:pt x="71" y="177"/>
                  </a:lnTo>
                  <a:lnTo>
                    <a:pt x="80" y="182"/>
                  </a:lnTo>
                  <a:lnTo>
                    <a:pt x="96" y="182"/>
                  </a:lnTo>
                  <a:lnTo>
                    <a:pt x="113" y="182"/>
                  </a:lnTo>
                  <a:lnTo>
                    <a:pt x="126" y="177"/>
                  </a:lnTo>
                  <a:lnTo>
                    <a:pt x="139" y="177"/>
                  </a:lnTo>
                  <a:lnTo>
                    <a:pt x="147" y="173"/>
                  </a:lnTo>
                  <a:lnTo>
                    <a:pt x="155" y="173"/>
                  </a:lnTo>
                  <a:lnTo>
                    <a:pt x="164" y="169"/>
                  </a:lnTo>
                  <a:lnTo>
                    <a:pt x="168" y="169"/>
                  </a:lnTo>
                  <a:lnTo>
                    <a:pt x="172" y="165"/>
                  </a:lnTo>
                  <a:lnTo>
                    <a:pt x="177" y="161"/>
                  </a:lnTo>
                  <a:lnTo>
                    <a:pt x="177" y="152"/>
                  </a:lnTo>
                  <a:lnTo>
                    <a:pt x="181" y="139"/>
                  </a:lnTo>
                  <a:lnTo>
                    <a:pt x="181" y="127"/>
                  </a:lnTo>
                  <a:lnTo>
                    <a:pt x="181" y="110"/>
                  </a:lnTo>
                  <a:lnTo>
                    <a:pt x="185" y="102"/>
                  </a:lnTo>
                  <a:lnTo>
                    <a:pt x="189" y="93"/>
                  </a:lnTo>
                  <a:lnTo>
                    <a:pt x="193" y="93"/>
                  </a:lnTo>
                  <a:lnTo>
                    <a:pt x="193" y="93"/>
                  </a:lnTo>
                  <a:lnTo>
                    <a:pt x="198" y="102"/>
                  </a:lnTo>
                  <a:lnTo>
                    <a:pt x="202" y="110"/>
                  </a:lnTo>
                  <a:lnTo>
                    <a:pt x="202" y="123"/>
                  </a:lnTo>
                  <a:lnTo>
                    <a:pt x="206" y="135"/>
                  </a:lnTo>
                  <a:lnTo>
                    <a:pt x="210" y="148"/>
                  </a:lnTo>
                  <a:lnTo>
                    <a:pt x="210" y="156"/>
                  </a:lnTo>
                  <a:lnTo>
                    <a:pt x="214" y="165"/>
                  </a:lnTo>
                  <a:lnTo>
                    <a:pt x="214" y="173"/>
                  </a:lnTo>
                  <a:lnTo>
                    <a:pt x="214" y="177"/>
                  </a:lnTo>
                  <a:lnTo>
                    <a:pt x="210" y="182"/>
                  </a:lnTo>
                  <a:lnTo>
                    <a:pt x="202" y="190"/>
                  </a:lnTo>
                  <a:lnTo>
                    <a:pt x="202" y="19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6">
              <a:extLst>
                <a:ext uri="{FF2B5EF4-FFF2-40B4-BE49-F238E27FC236}">
                  <a16:creationId xmlns:a16="http://schemas.microsoft.com/office/drawing/2014/main" id="{9C5F4864-881F-4EFB-A123-54728D428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326" y="7314114"/>
              <a:ext cx="286054" cy="1516497"/>
            </a:xfrm>
            <a:custGeom>
              <a:avLst/>
              <a:gdLst>
                <a:gd name="T0" fmla="*/ 4 w 42"/>
                <a:gd name="T1" fmla="*/ 21 h 253"/>
                <a:gd name="T2" fmla="*/ 0 w 42"/>
                <a:gd name="T3" fmla="*/ 13 h 253"/>
                <a:gd name="T4" fmla="*/ 0 w 42"/>
                <a:gd name="T5" fmla="*/ 4 h 253"/>
                <a:gd name="T6" fmla="*/ 0 w 42"/>
                <a:gd name="T7" fmla="*/ 4 h 253"/>
                <a:gd name="T8" fmla="*/ 4 w 42"/>
                <a:gd name="T9" fmla="*/ 0 h 253"/>
                <a:gd name="T10" fmla="*/ 4 w 42"/>
                <a:gd name="T11" fmla="*/ 0 h 253"/>
                <a:gd name="T12" fmla="*/ 13 w 42"/>
                <a:gd name="T13" fmla="*/ 0 h 253"/>
                <a:gd name="T14" fmla="*/ 21 w 42"/>
                <a:gd name="T15" fmla="*/ 4 h 253"/>
                <a:gd name="T16" fmla="*/ 30 w 42"/>
                <a:gd name="T17" fmla="*/ 8 h 253"/>
                <a:gd name="T18" fmla="*/ 38 w 42"/>
                <a:gd name="T19" fmla="*/ 13 h 253"/>
                <a:gd name="T20" fmla="*/ 42 w 42"/>
                <a:gd name="T21" fmla="*/ 17 h 253"/>
                <a:gd name="T22" fmla="*/ 42 w 42"/>
                <a:gd name="T23" fmla="*/ 21 h 253"/>
                <a:gd name="T24" fmla="*/ 42 w 42"/>
                <a:gd name="T25" fmla="*/ 25 h 253"/>
                <a:gd name="T26" fmla="*/ 38 w 42"/>
                <a:gd name="T27" fmla="*/ 34 h 253"/>
                <a:gd name="T28" fmla="*/ 38 w 42"/>
                <a:gd name="T29" fmla="*/ 42 h 253"/>
                <a:gd name="T30" fmla="*/ 38 w 42"/>
                <a:gd name="T31" fmla="*/ 46 h 253"/>
                <a:gd name="T32" fmla="*/ 38 w 42"/>
                <a:gd name="T33" fmla="*/ 55 h 253"/>
                <a:gd name="T34" fmla="*/ 38 w 42"/>
                <a:gd name="T35" fmla="*/ 63 h 253"/>
                <a:gd name="T36" fmla="*/ 38 w 42"/>
                <a:gd name="T37" fmla="*/ 72 h 253"/>
                <a:gd name="T38" fmla="*/ 38 w 42"/>
                <a:gd name="T39" fmla="*/ 84 h 253"/>
                <a:gd name="T40" fmla="*/ 38 w 42"/>
                <a:gd name="T41" fmla="*/ 97 h 253"/>
                <a:gd name="T42" fmla="*/ 38 w 42"/>
                <a:gd name="T43" fmla="*/ 110 h 253"/>
                <a:gd name="T44" fmla="*/ 38 w 42"/>
                <a:gd name="T45" fmla="*/ 126 h 253"/>
                <a:gd name="T46" fmla="*/ 38 w 42"/>
                <a:gd name="T47" fmla="*/ 156 h 253"/>
                <a:gd name="T48" fmla="*/ 38 w 42"/>
                <a:gd name="T49" fmla="*/ 181 h 253"/>
                <a:gd name="T50" fmla="*/ 38 w 42"/>
                <a:gd name="T51" fmla="*/ 202 h 253"/>
                <a:gd name="T52" fmla="*/ 34 w 42"/>
                <a:gd name="T53" fmla="*/ 219 h 253"/>
                <a:gd name="T54" fmla="*/ 34 w 42"/>
                <a:gd name="T55" fmla="*/ 228 h 253"/>
                <a:gd name="T56" fmla="*/ 34 w 42"/>
                <a:gd name="T57" fmla="*/ 236 h 253"/>
                <a:gd name="T58" fmla="*/ 34 w 42"/>
                <a:gd name="T59" fmla="*/ 240 h 253"/>
                <a:gd name="T60" fmla="*/ 30 w 42"/>
                <a:gd name="T61" fmla="*/ 244 h 253"/>
                <a:gd name="T62" fmla="*/ 30 w 42"/>
                <a:gd name="T63" fmla="*/ 249 h 253"/>
                <a:gd name="T64" fmla="*/ 25 w 42"/>
                <a:gd name="T65" fmla="*/ 253 h 253"/>
                <a:gd name="T66" fmla="*/ 25 w 42"/>
                <a:gd name="T67" fmla="*/ 253 h 253"/>
                <a:gd name="T68" fmla="*/ 21 w 42"/>
                <a:gd name="T69" fmla="*/ 253 h 253"/>
                <a:gd name="T70" fmla="*/ 21 w 42"/>
                <a:gd name="T71" fmla="*/ 253 h 253"/>
                <a:gd name="T72" fmla="*/ 17 w 42"/>
                <a:gd name="T73" fmla="*/ 249 h 253"/>
                <a:gd name="T74" fmla="*/ 17 w 42"/>
                <a:gd name="T75" fmla="*/ 240 h 253"/>
                <a:gd name="T76" fmla="*/ 13 w 42"/>
                <a:gd name="T77" fmla="*/ 232 h 253"/>
                <a:gd name="T78" fmla="*/ 13 w 42"/>
                <a:gd name="T79" fmla="*/ 219 h 253"/>
                <a:gd name="T80" fmla="*/ 13 w 42"/>
                <a:gd name="T81" fmla="*/ 202 h 253"/>
                <a:gd name="T82" fmla="*/ 13 w 42"/>
                <a:gd name="T83" fmla="*/ 185 h 253"/>
                <a:gd name="T84" fmla="*/ 13 w 42"/>
                <a:gd name="T85" fmla="*/ 164 h 253"/>
                <a:gd name="T86" fmla="*/ 13 w 42"/>
                <a:gd name="T87" fmla="*/ 143 h 253"/>
                <a:gd name="T88" fmla="*/ 13 w 42"/>
                <a:gd name="T89" fmla="*/ 122 h 253"/>
                <a:gd name="T90" fmla="*/ 13 w 42"/>
                <a:gd name="T91" fmla="*/ 105 h 253"/>
                <a:gd name="T92" fmla="*/ 13 w 42"/>
                <a:gd name="T93" fmla="*/ 93 h 253"/>
                <a:gd name="T94" fmla="*/ 13 w 42"/>
                <a:gd name="T95" fmla="*/ 80 h 253"/>
                <a:gd name="T96" fmla="*/ 13 w 42"/>
                <a:gd name="T97" fmla="*/ 67 h 253"/>
                <a:gd name="T98" fmla="*/ 13 w 42"/>
                <a:gd name="T99" fmla="*/ 59 h 253"/>
                <a:gd name="T100" fmla="*/ 13 w 42"/>
                <a:gd name="T101" fmla="*/ 51 h 253"/>
                <a:gd name="T102" fmla="*/ 9 w 42"/>
                <a:gd name="T103" fmla="*/ 42 h 253"/>
                <a:gd name="T104" fmla="*/ 9 w 42"/>
                <a:gd name="T105" fmla="*/ 34 h 253"/>
                <a:gd name="T106" fmla="*/ 4 w 42"/>
                <a:gd name="T107" fmla="*/ 25 h 253"/>
                <a:gd name="T108" fmla="*/ 4 w 42"/>
                <a:gd name="T109" fmla="*/ 21 h 253"/>
                <a:gd name="T110" fmla="*/ 4 w 42"/>
                <a:gd name="T111" fmla="*/ 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253">
                  <a:moveTo>
                    <a:pt x="4" y="21"/>
                  </a:moveTo>
                  <a:lnTo>
                    <a:pt x="0" y="13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8" y="13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38" y="34"/>
                  </a:lnTo>
                  <a:lnTo>
                    <a:pt x="38" y="42"/>
                  </a:lnTo>
                  <a:lnTo>
                    <a:pt x="38" y="46"/>
                  </a:lnTo>
                  <a:lnTo>
                    <a:pt x="38" y="55"/>
                  </a:lnTo>
                  <a:lnTo>
                    <a:pt x="38" y="63"/>
                  </a:lnTo>
                  <a:lnTo>
                    <a:pt x="38" y="72"/>
                  </a:lnTo>
                  <a:lnTo>
                    <a:pt x="38" y="84"/>
                  </a:lnTo>
                  <a:lnTo>
                    <a:pt x="38" y="97"/>
                  </a:lnTo>
                  <a:lnTo>
                    <a:pt x="38" y="110"/>
                  </a:lnTo>
                  <a:lnTo>
                    <a:pt x="38" y="126"/>
                  </a:lnTo>
                  <a:lnTo>
                    <a:pt x="38" y="156"/>
                  </a:lnTo>
                  <a:lnTo>
                    <a:pt x="38" y="181"/>
                  </a:lnTo>
                  <a:lnTo>
                    <a:pt x="38" y="202"/>
                  </a:lnTo>
                  <a:lnTo>
                    <a:pt x="34" y="219"/>
                  </a:lnTo>
                  <a:lnTo>
                    <a:pt x="34" y="228"/>
                  </a:lnTo>
                  <a:lnTo>
                    <a:pt x="34" y="236"/>
                  </a:lnTo>
                  <a:lnTo>
                    <a:pt x="34" y="240"/>
                  </a:lnTo>
                  <a:lnTo>
                    <a:pt x="30" y="244"/>
                  </a:lnTo>
                  <a:lnTo>
                    <a:pt x="30" y="249"/>
                  </a:lnTo>
                  <a:lnTo>
                    <a:pt x="25" y="253"/>
                  </a:lnTo>
                  <a:lnTo>
                    <a:pt x="25" y="253"/>
                  </a:lnTo>
                  <a:lnTo>
                    <a:pt x="21" y="253"/>
                  </a:lnTo>
                  <a:lnTo>
                    <a:pt x="21" y="253"/>
                  </a:lnTo>
                  <a:lnTo>
                    <a:pt x="17" y="249"/>
                  </a:lnTo>
                  <a:lnTo>
                    <a:pt x="17" y="240"/>
                  </a:lnTo>
                  <a:lnTo>
                    <a:pt x="13" y="232"/>
                  </a:lnTo>
                  <a:lnTo>
                    <a:pt x="13" y="219"/>
                  </a:lnTo>
                  <a:lnTo>
                    <a:pt x="13" y="202"/>
                  </a:lnTo>
                  <a:lnTo>
                    <a:pt x="13" y="185"/>
                  </a:lnTo>
                  <a:lnTo>
                    <a:pt x="13" y="164"/>
                  </a:lnTo>
                  <a:lnTo>
                    <a:pt x="13" y="143"/>
                  </a:lnTo>
                  <a:lnTo>
                    <a:pt x="13" y="122"/>
                  </a:lnTo>
                  <a:lnTo>
                    <a:pt x="13" y="105"/>
                  </a:lnTo>
                  <a:lnTo>
                    <a:pt x="13" y="93"/>
                  </a:lnTo>
                  <a:lnTo>
                    <a:pt x="13" y="80"/>
                  </a:lnTo>
                  <a:lnTo>
                    <a:pt x="13" y="67"/>
                  </a:lnTo>
                  <a:lnTo>
                    <a:pt x="13" y="59"/>
                  </a:lnTo>
                  <a:lnTo>
                    <a:pt x="13" y="51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7">
              <a:extLst>
                <a:ext uri="{FF2B5EF4-FFF2-40B4-BE49-F238E27FC236}">
                  <a16:creationId xmlns:a16="http://schemas.microsoft.com/office/drawing/2014/main" id="{33C55564-647F-4F89-A782-E9C96443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704" y="7919512"/>
              <a:ext cx="1266811" cy="833175"/>
            </a:xfrm>
            <a:custGeom>
              <a:avLst/>
              <a:gdLst>
                <a:gd name="T0" fmla="*/ 139 w 186"/>
                <a:gd name="T1" fmla="*/ 89 h 139"/>
                <a:gd name="T2" fmla="*/ 144 w 186"/>
                <a:gd name="T3" fmla="*/ 76 h 139"/>
                <a:gd name="T4" fmla="*/ 144 w 186"/>
                <a:gd name="T5" fmla="*/ 55 h 139"/>
                <a:gd name="T6" fmla="*/ 148 w 186"/>
                <a:gd name="T7" fmla="*/ 38 h 139"/>
                <a:gd name="T8" fmla="*/ 148 w 186"/>
                <a:gd name="T9" fmla="*/ 34 h 139"/>
                <a:gd name="T10" fmla="*/ 144 w 186"/>
                <a:gd name="T11" fmla="*/ 34 h 139"/>
                <a:gd name="T12" fmla="*/ 139 w 186"/>
                <a:gd name="T13" fmla="*/ 38 h 139"/>
                <a:gd name="T14" fmla="*/ 127 w 186"/>
                <a:gd name="T15" fmla="*/ 47 h 139"/>
                <a:gd name="T16" fmla="*/ 106 w 186"/>
                <a:gd name="T17" fmla="*/ 59 h 139"/>
                <a:gd name="T18" fmla="*/ 76 w 186"/>
                <a:gd name="T19" fmla="*/ 80 h 139"/>
                <a:gd name="T20" fmla="*/ 55 w 186"/>
                <a:gd name="T21" fmla="*/ 93 h 139"/>
                <a:gd name="T22" fmla="*/ 42 w 186"/>
                <a:gd name="T23" fmla="*/ 106 h 139"/>
                <a:gd name="T24" fmla="*/ 30 w 186"/>
                <a:gd name="T25" fmla="*/ 110 h 139"/>
                <a:gd name="T26" fmla="*/ 21 w 186"/>
                <a:gd name="T27" fmla="*/ 114 h 139"/>
                <a:gd name="T28" fmla="*/ 13 w 186"/>
                <a:gd name="T29" fmla="*/ 114 h 139"/>
                <a:gd name="T30" fmla="*/ 4 w 186"/>
                <a:gd name="T31" fmla="*/ 106 h 139"/>
                <a:gd name="T32" fmla="*/ 0 w 186"/>
                <a:gd name="T33" fmla="*/ 101 h 139"/>
                <a:gd name="T34" fmla="*/ 0 w 186"/>
                <a:gd name="T35" fmla="*/ 97 h 139"/>
                <a:gd name="T36" fmla="*/ 4 w 186"/>
                <a:gd name="T37" fmla="*/ 93 h 139"/>
                <a:gd name="T38" fmla="*/ 17 w 186"/>
                <a:gd name="T39" fmla="*/ 89 h 139"/>
                <a:gd name="T40" fmla="*/ 30 w 186"/>
                <a:gd name="T41" fmla="*/ 80 h 139"/>
                <a:gd name="T42" fmla="*/ 47 w 186"/>
                <a:gd name="T43" fmla="*/ 72 h 139"/>
                <a:gd name="T44" fmla="*/ 76 w 186"/>
                <a:gd name="T45" fmla="*/ 51 h 139"/>
                <a:gd name="T46" fmla="*/ 106 w 186"/>
                <a:gd name="T47" fmla="*/ 34 h 139"/>
                <a:gd name="T48" fmla="*/ 122 w 186"/>
                <a:gd name="T49" fmla="*/ 21 h 139"/>
                <a:gd name="T50" fmla="*/ 135 w 186"/>
                <a:gd name="T51" fmla="*/ 13 h 139"/>
                <a:gd name="T52" fmla="*/ 144 w 186"/>
                <a:gd name="T53" fmla="*/ 9 h 139"/>
                <a:gd name="T54" fmla="*/ 152 w 186"/>
                <a:gd name="T55" fmla="*/ 0 h 139"/>
                <a:gd name="T56" fmla="*/ 156 w 186"/>
                <a:gd name="T57" fmla="*/ 0 h 139"/>
                <a:gd name="T58" fmla="*/ 160 w 186"/>
                <a:gd name="T59" fmla="*/ 0 h 139"/>
                <a:gd name="T60" fmla="*/ 173 w 186"/>
                <a:gd name="T61" fmla="*/ 9 h 139"/>
                <a:gd name="T62" fmla="*/ 181 w 186"/>
                <a:gd name="T63" fmla="*/ 17 h 139"/>
                <a:gd name="T64" fmla="*/ 186 w 186"/>
                <a:gd name="T65" fmla="*/ 21 h 139"/>
                <a:gd name="T66" fmla="*/ 181 w 186"/>
                <a:gd name="T67" fmla="*/ 34 h 139"/>
                <a:gd name="T68" fmla="*/ 177 w 186"/>
                <a:gd name="T69" fmla="*/ 42 h 139"/>
                <a:gd name="T70" fmla="*/ 177 w 186"/>
                <a:gd name="T71" fmla="*/ 55 h 139"/>
                <a:gd name="T72" fmla="*/ 169 w 186"/>
                <a:gd name="T73" fmla="*/ 89 h 139"/>
                <a:gd name="T74" fmla="*/ 165 w 186"/>
                <a:gd name="T75" fmla="*/ 110 h 139"/>
                <a:gd name="T76" fmla="*/ 152 w 186"/>
                <a:gd name="T77" fmla="*/ 135 h 139"/>
                <a:gd name="T78" fmla="*/ 144 w 186"/>
                <a:gd name="T79" fmla="*/ 139 h 139"/>
                <a:gd name="T80" fmla="*/ 135 w 186"/>
                <a:gd name="T81" fmla="*/ 139 h 139"/>
                <a:gd name="T82" fmla="*/ 131 w 186"/>
                <a:gd name="T83" fmla="*/ 135 h 139"/>
                <a:gd name="T84" fmla="*/ 127 w 186"/>
                <a:gd name="T85" fmla="*/ 122 h 139"/>
                <a:gd name="T86" fmla="*/ 110 w 186"/>
                <a:gd name="T87" fmla="*/ 110 h 139"/>
                <a:gd name="T88" fmla="*/ 110 w 186"/>
                <a:gd name="T89" fmla="*/ 97 h 139"/>
                <a:gd name="T90" fmla="*/ 118 w 186"/>
                <a:gd name="T91" fmla="*/ 97 h 139"/>
                <a:gd name="T92" fmla="*/ 131 w 186"/>
                <a:gd name="T93" fmla="*/ 101 h 139"/>
                <a:gd name="T94" fmla="*/ 135 w 186"/>
                <a:gd name="T95" fmla="*/ 101 h 139"/>
                <a:gd name="T96" fmla="*/ 139 w 186"/>
                <a:gd name="T97" fmla="*/ 9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6" h="139">
                  <a:moveTo>
                    <a:pt x="139" y="93"/>
                  </a:moveTo>
                  <a:lnTo>
                    <a:pt x="139" y="89"/>
                  </a:lnTo>
                  <a:lnTo>
                    <a:pt x="139" y="84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4" y="55"/>
                  </a:lnTo>
                  <a:lnTo>
                    <a:pt x="148" y="42"/>
                  </a:lnTo>
                  <a:lnTo>
                    <a:pt x="148" y="38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39" y="38"/>
                  </a:lnTo>
                  <a:lnTo>
                    <a:pt x="131" y="42"/>
                  </a:lnTo>
                  <a:lnTo>
                    <a:pt x="127" y="47"/>
                  </a:lnTo>
                  <a:lnTo>
                    <a:pt x="114" y="55"/>
                  </a:lnTo>
                  <a:lnTo>
                    <a:pt x="106" y="59"/>
                  </a:lnTo>
                  <a:lnTo>
                    <a:pt x="93" y="72"/>
                  </a:lnTo>
                  <a:lnTo>
                    <a:pt x="76" y="80"/>
                  </a:lnTo>
                  <a:lnTo>
                    <a:pt x="68" y="89"/>
                  </a:lnTo>
                  <a:lnTo>
                    <a:pt x="55" y="93"/>
                  </a:lnTo>
                  <a:lnTo>
                    <a:pt x="47" y="101"/>
                  </a:lnTo>
                  <a:lnTo>
                    <a:pt x="42" y="106"/>
                  </a:lnTo>
                  <a:lnTo>
                    <a:pt x="34" y="106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21" y="114"/>
                  </a:lnTo>
                  <a:lnTo>
                    <a:pt x="17" y="114"/>
                  </a:lnTo>
                  <a:lnTo>
                    <a:pt x="13" y="114"/>
                  </a:lnTo>
                  <a:lnTo>
                    <a:pt x="4" y="110"/>
                  </a:lnTo>
                  <a:lnTo>
                    <a:pt x="4" y="106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4" y="93"/>
                  </a:lnTo>
                  <a:lnTo>
                    <a:pt x="9" y="89"/>
                  </a:lnTo>
                  <a:lnTo>
                    <a:pt x="17" y="89"/>
                  </a:lnTo>
                  <a:lnTo>
                    <a:pt x="21" y="84"/>
                  </a:lnTo>
                  <a:lnTo>
                    <a:pt x="30" y="80"/>
                  </a:lnTo>
                  <a:lnTo>
                    <a:pt x="38" y="76"/>
                  </a:lnTo>
                  <a:lnTo>
                    <a:pt x="47" y="72"/>
                  </a:lnTo>
                  <a:lnTo>
                    <a:pt x="59" y="63"/>
                  </a:lnTo>
                  <a:lnTo>
                    <a:pt x="76" y="51"/>
                  </a:lnTo>
                  <a:lnTo>
                    <a:pt x="97" y="38"/>
                  </a:lnTo>
                  <a:lnTo>
                    <a:pt x="106" y="34"/>
                  </a:lnTo>
                  <a:lnTo>
                    <a:pt x="118" y="30"/>
                  </a:lnTo>
                  <a:lnTo>
                    <a:pt x="122" y="21"/>
                  </a:lnTo>
                  <a:lnTo>
                    <a:pt x="131" y="17"/>
                  </a:lnTo>
                  <a:lnTo>
                    <a:pt x="135" y="13"/>
                  </a:lnTo>
                  <a:lnTo>
                    <a:pt x="139" y="13"/>
                  </a:lnTo>
                  <a:lnTo>
                    <a:pt x="144" y="9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69" y="4"/>
                  </a:lnTo>
                  <a:lnTo>
                    <a:pt x="173" y="9"/>
                  </a:lnTo>
                  <a:lnTo>
                    <a:pt x="177" y="13"/>
                  </a:lnTo>
                  <a:lnTo>
                    <a:pt x="181" y="17"/>
                  </a:lnTo>
                  <a:lnTo>
                    <a:pt x="186" y="21"/>
                  </a:lnTo>
                  <a:lnTo>
                    <a:pt x="186" y="21"/>
                  </a:lnTo>
                  <a:lnTo>
                    <a:pt x="186" y="30"/>
                  </a:lnTo>
                  <a:lnTo>
                    <a:pt x="181" y="34"/>
                  </a:lnTo>
                  <a:lnTo>
                    <a:pt x="181" y="38"/>
                  </a:lnTo>
                  <a:lnTo>
                    <a:pt x="177" y="42"/>
                  </a:lnTo>
                  <a:lnTo>
                    <a:pt x="177" y="47"/>
                  </a:lnTo>
                  <a:lnTo>
                    <a:pt x="177" y="55"/>
                  </a:lnTo>
                  <a:lnTo>
                    <a:pt x="173" y="72"/>
                  </a:lnTo>
                  <a:lnTo>
                    <a:pt x="169" y="89"/>
                  </a:lnTo>
                  <a:lnTo>
                    <a:pt x="169" y="101"/>
                  </a:lnTo>
                  <a:lnTo>
                    <a:pt x="165" y="110"/>
                  </a:lnTo>
                  <a:lnTo>
                    <a:pt x="156" y="127"/>
                  </a:lnTo>
                  <a:lnTo>
                    <a:pt x="152" y="135"/>
                  </a:lnTo>
                  <a:lnTo>
                    <a:pt x="148" y="139"/>
                  </a:lnTo>
                  <a:lnTo>
                    <a:pt x="144" y="139"/>
                  </a:lnTo>
                  <a:lnTo>
                    <a:pt x="139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1" y="135"/>
                  </a:lnTo>
                  <a:lnTo>
                    <a:pt x="131" y="131"/>
                  </a:lnTo>
                  <a:lnTo>
                    <a:pt x="127" y="122"/>
                  </a:lnTo>
                  <a:lnTo>
                    <a:pt x="118" y="114"/>
                  </a:lnTo>
                  <a:lnTo>
                    <a:pt x="110" y="110"/>
                  </a:lnTo>
                  <a:lnTo>
                    <a:pt x="110" y="101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8" y="97"/>
                  </a:lnTo>
                  <a:lnTo>
                    <a:pt x="122" y="97"/>
                  </a:lnTo>
                  <a:lnTo>
                    <a:pt x="131" y="101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39" y="93"/>
                  </a:lnTo>
                  <a:lnTo>
                    <a:pt x="139" y="9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8">
              <a:extLst>
                <a:ext uri="{FF2B5EF4-FFF2-40B4-BE49-F238E27FC236}">
                  <a16:creationId xmlns:a16="http://schemas.microsoft.com/office/drawing/2014/main" id="{A8D246B5-D299-428A-9971-292ED291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839" y="8147286"/>
              <a:ext cx="687894" cy="305699"/>
            </a:xfrm>
            <a:custGeom>
              <a:avLst/>
              <a:gdLst>
                <a:gd name="T0" fmla="*/ 101 w 101"/>
                <a:gd name="T1" fmla="*/ 13 h 51"/>
                <a:gd name="T2" fmla="*/ 101 w 101"/>
                <a:gd name="T3" fmla="*/ 17 h 51"/>
                <a:gd name="T4" fmla="*/ 97 w 101"/>
                <a:gd name="T5" fmla="*/ 21 h 51"/>
                <a:gd name="T6" fmla="*/ 93 w 101"/>
                <a:gd name="T7" fmla="*/ 21 h 51"/>
                <a:gd name="T8" fmla="*/ 84 w 101"/>
                <a:gd name="T9" fmla="*/ 25 h 51"/>
                <a:gd name="T10" fmla="*/ 72 w 101"/>
                <a:gd name="T11" fmla="*/ 30 h 51"/>
                <a:gd name="T12" fmla="*/ 59 w 101"/>
                <a:gd name="T13" fmla="*/ 38 h 51"/>
                <a:gd name="T14" fmla="*/ 42 w 101"/>
                <a:gd name="T15" fmla="*/ 42 h 51"/>
                <a:gd name="T16" fmla="*/ 30 w 101"/>
                <a:gd name="T17" fmla="*/ 46 h 51"/>
                <a:gd name="T18" fmla="*/ 21 w 101"/>
                <a:gd name="T19" fmla="*/ 46 h 51"/>
                <a:gd name="T20" fmla="*/ 17 w 101"/>
                <a:gd name="T21" fmla="*/ 46 h 51"/>
                <a:gd name="T22" fmla="*/ 13 w 101"/>
                <a:gd name="T23" fmla="*/ 51 h 51"/>
                <a:gd name="T24" fmla="*/ 9 w 101"/>
                <a:gd name="T25" fmla="*/ 51 h 51"/>
                <a:gd name="T26" fmla="*/ 4 w 101"/>
                <a:gd name="T27" fmla="*/ 46 h 51"/>
                <a:gd name="T28" fmla="*/ 0 w 101"/>
                <a:gd name="T29" fmla="*/ 42 h 51"/>
                <a:gd name="T30" fmla="*/ 0 w 101"/>
                <a:gd name="T31" fmla="*/ 38 h 51"/>
                <a:gd name="T32" fmla="*/ 0 w 101"/>
                <a:gd name="T33" fmla="*/ 34 h 51"/>
                <a:gd name="T34" fmla="*/ 0 w 101"/>
                <a:gd name="T35" fmla="*/ 34 h 51"/>
                <a:gd name="T36" fmla="*/ 4 w 101"/>
                <a:gd name="T37" fmla="*/ 30 h 51"/>
                <a:gd name="T38" fmla="*/ 9 w 101"/>
                <a:gd name="T39" fmla="*/ 30 h 51"/>
                <a:gd name="T40" fmla="*/ 13 w 101"/>
                <a:gd name="T41" fmla="*/ 25 h 51"/>
                <a:gd name="T42" fmla="*/ 21 w 101"/>
                <a:gd name="T43" fmla="*/ 21 h 51"/>
                <a:gd name="T44" fmla="*/ 30 w 101"/>
                <a:gd name="T45" fmla="*/ 21 h 51"/>
                <a:gd name="T46" fmla="*/ 38 w 101"/>
                <a:gd name="T47" fmla="*/ 17 h 51"/>
                <a:gd name="T48" fmla="*/ 47 w 101"/>
                <a:gd name="T49" fmla="*/ 13 h 51"/>
                <a:gd name="T50" fmla="*/ 55 w 101"/>
                <a:gd name="T51" fmla="*/ 9 h 51"/>
                <a:gd name="T52" fmla="*/ 63 w 101"/>
                <a:gd name="T53" fmla="*/ 4 h 51"/>
                <a:gd name="T54" fmla="*/ 72 w 101"/>
                <a:gd name="T55" fmla="*/ 4 h 51"/>
                <a:gd name="T56" fmla="*/ 80 w 101"/>
                <a:gd name="T57" fmla="*/ 0 h 51"/>
                <a:gd name="T58" fmla="*/ 84 w 101"/>
                <a:gd name="T59" fmla="*/ 0 h 51"/>
                <a:gd name="T60" fmla="*/ 89 w 101"/>
                <a:gd name="T61" fmla="*/ 0 h 51"/>
                <a:gd name="T62" fmla="*/ 97 w 101"/>
                <a:gd name="T63" fmla="*/ 4 h 51"/>
                <a:gd name="T64" fmla="*/ 101 w 101"/>
                <a:gd name="T65" fmla="*/ 9 h 51"/>
                <a:gd name="T66" fmla="*/ 101 w 101"/>
                <a:gd name="T67" fmla="*/ 13 h 51"/>
                <a:gd name="T68" fmla="*/ 101 w 101"/>
                <a:gd name="T69" fmla="*/ 13 h 51"/>
                <a:gd name="T70" fmla="*/ 101 w 101"/>
                <a:gd name="T71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" h="51">
                  <a:moveTo>
                    <a:pt x="101" y="13"/>
                  </a:moveTo>
                  <a:lnTo>
                    <a:pt x="101" y="17"/>
                  </a:lnTo>
                  <a:lnTo>
                    <a:pt x="97" y="21"/>
                  </a:lnTo>
                  <a:lnTo>
                    <a:pt x="93" y="21"/>
                  </a:lnTo>
                  <a:lnTo>
                    <a:pt x="84" y="25"/>
                  </a:lnTo>
                  <a:lnTo>
                    <a:pt x="72" y="30"/>
                  </a:lnTo>
                  <a:lnTo>
                    <a:pt x="59" y="38"/>
                  </a:lnTo>
                  <a:lnTo>
                    <a:pt x="42" y="42"/>
                  </a:lnTo>
                  <a:lnTo>
                    <a:pt x="30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3" y="51"/>
                  </a:lnTo>
                  <a:lnTo>
                    <a:pt x="9" y="51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9" y="30"/>
                  </a:lnTo>
                  <a:lnTo>
                    <a:pt x="13" y="25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8" y="17"/>
                  </a:lnTo>
                  <a:lnTo>
                    <a:pt x="47" y="13"/>
                  </a:lnTo>
                  <a:lnTo>
                    <a:pt x="55" y="9"/>
                  </a:lnTo>
                  <a:lnTo>
                    <a:pt x="63" y="4"/>
                  </a:lnTo>
                  <a:lnTo>
                    <a:pt x="72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9" y="0"/>
                  </a:lnTo>
                  <a:lnTo>
                    <a:pt x="97" y="4"/>
                  </a:lnTo>
                  <a:lnTo>
                    <a:pt x="101" y="9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9">
              <a:extLst>
                <a:ext uri="{FF2B5EF4-FFF2-40B4-BE49-F238E27FC236}">
                  <a16:creationId xmlns:a16="http://schemas.microsoft.com/office/drawing/2014/main" id="{6F1AF627-2282-4560-8D27-DEF74E3E2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164" y="7565864"/>
              <a:ext cx="286054" cy="1288723"/>
            </a:xfrm>
            <a:custGeom>
              <a:avLst/>
              <a:gdLst>
                <a:gd name="T0" fmla="*/ 4 w 42"/>
                <a:gd name="T1" fmla="*/ 21 h 215"/>
                <a:gd name="T2" fmla="*/ 0 w 42"/>
                <a:gd name="T3" fmla="*/ 17 h 215"/>
                <a:gd name="T4" fmla="*/ 0 w 42"/>
                <a:gd name="T5" fmla="*/ 13 h 215"/>
                <a:gd name="T6" fmla="*/ 0 w 42"/>
                <a:gd name="T7" fmla="*/ 9 h 215"/>
                <a:gd name="T8" fmla="*/ 0 w 42"/>
                <a:gd name="T9" fmla="*/ 4 h 215"/>
                <a:gd name="T10" fmla="*/ 4 w 42"/>
                <a:gd name="T11" fmla="*/ 4 h 215"/>
                <a:gd name="T12" fmla="*/ 4 w 42"/>
                <a:gd name="T13" fmla="*/ 4 h 215"/>
                <a:gd name="T14" fmla="*/ 8 w 42"/>
                <a:gd name="T15" fmla="*/ 0 h 215"/>
                <a:gd name="T16" fmla="*/ 12 w 42"/>
                <a:gd name="T17" fmla="*/ 4 h 215"/>
                <a:gd name="T18" fmla="*/ 17 w 42"/>
                <a:gd name="T19" fmla="*/ 4 h 215"/>
                <a:gd name="T20" fmla="*/ 25 w 42"/>
                <a:gd name="T21" fmla="*/ 9 h 215"/>
                <a:gd name="T22" fmla="*/ 29 w 42"/>
                <a:gd name="T23" fmla="*/ 13 h 215"/>
                <a:gd name="T24" fmla="*/ 38 w 42"/>
                <a:gd name="T25" fmla="*/ 17 h 215"/>
                <a:gd name="T26" fmla="*/ 38 w 42"/>
                <a:gd name="T27" fmla="*/ 17 h 215"/>
                <a:gd name="T28" fmla="*/ 42 w 42"/>
                <a:gd name="T29" fmla="*/ 21 h 215"/>
                <a:gd name="T30" fmla="*/ 42 w 42"/>
                <a:gd name="T31" fmla="*/ 25 h 215"/>
                <a:gd name="T32" fmla="*/ 42 w 42"/>
                <a:gd name="T33" fmla="*/ 30 h 215"/>
                <a:gd name="T34" fmla="*/ 42 w 42"/>
                <a:gd name="T35" fmla="*/ 38 h 215"/>
                <a:gd name="T36" fmla="*/ 42 w 42"/>
                <a:gd name="T37" fmla="*/ 42 h 215"/>
                <a:gd name="T38" fmla="*/ 42 w 42"/>
                <a:gd name="T39" fmla="*/ 51 h 215"/>
                <a:gd name="T40" fmla="*/ 38 w 42"/>
                <a:gd name="T41" fmla="*/ 63 h 215"/>
                <a:gd name="T42" fmla="*/ 38 w 42"/>
                <a:gd name="T43" fmla="*/ 72 h 215"/>
                <a:gd name="T44" fmla="*/ 38 w 42"/>
                <a:gd name="T45" fmla="*/ 80 h 215"/>
                <a:gd name="T46" fmla="*/ 38 w 42"/>
                <a:gd name="T47" fmla="*/ 93 h 215"/>
                <a:gd name="T48" fmla="*/ 38 w 42"/>
                <a:gd name="T49" fmla="*/ 106 h 215"/>
                <a:gd name="T50" fmla="*/ 38 w 42"/>
                <a:gd name="T51" fmla="*/ 122 h 215"/>
                <a:gd name="T52" fmla="*/ 38 w 42"/>
                <a:gd name="T53" fmla="*/ 139 h 215"/>
                <a:gd name="T54" fmla="*/ 33 w 42"/>
                <a:gd name="T55" fmla="*/ 160 h 215"/>
                <a:gd name="T56" fmla="*/ 33 w 42"/>
                <a:gd name="T57" fmla="*/ 186 h 215"/>
                <a:gd name="T58" fmla="*/ 33 w 42"/>
                <a:gd name="T59" fmla="*/ 211 h 215"/>
                <a:gd name="T60" fmla="*/ 12 w 42"/>
                <a:gd name="T61" fmla="*/ 215 h 215"/>
                <a:gd name="T62" fmla="*/ 12 w 42"/>
                <a:gd name="T63" fmla="*/ 194 h 215"/>
                <a:gd name="T64" fmla="*/ 12 w 42"/>
                <a:gd name="T65" fmla="*/ 173 h 215"/>
                <a:gd name="T66" fmla="*/ 12 w 42"/>
                <a:gd name="T67" fmla="*/ 156 h 215"/>
                <a:gd name="T68" fmla="*/ 12 w 42"/>
                <a:gd name="T69" fmla="*/ 139 h 215"/>
                <a:gd name="T70" fmla="*/ 12 w 42"/>
                <a:gd name="T71" fmla="*/ 127 h 215"/>
                <a:gd name="T72" fmla="*/ 12 w 42"/>
                <a:gd name="T73" fmla="*/ 114 h 215"/>
                <a:gd name="T74" fmla="*/ 12 w 42"/>
                <a:gd name="T75" fmla="*/ 101 h 215"/>
                <a:gd name="T76" fmla="*/ 12 w 42"/>
                <a:gd name="T77" fmla="*/ 93 h 215"/>
                <a:gd name="T78" fmla="*/ 12 w 42"/>
                <a:gd name="T79" fmla="*/ 72 h 215"/>
                <a:gd name="T80" fmla="*/ 12 w 42"/>
                <a:gd name="T81" fmla="*/ 59 h 215"/>
                <a:gd name="T82" fmla="*/ 12 w 42"/>
                <a:gd name="T83" fmla="*/ 47 h 215"/>
                <a:gd name="T84" fmla="*/ 12 w 42"/>
                <a:gd name="T85" fmla="*/ 38 h 215"/>
                <a:gd name="T86" fmla="*/ 8 w 42"/>
                <a:gd name="T87" fmla="*/ 30 h 215"/>
                <a:gd name="T88" fmla="*/ 4 w 42"/>
                <a:gd name="T89" fmla="*/ 25 h 215"/>
                <a:gd name="T90" fmla="*/ 4 w 42"/>
                <a:gd name="T91" fmla="*/ 21 h 215"/>
                <a:gd name="T92" fmla="*/ 4 w 42"/>
                <a:gd name="T93" fmla="*/ 2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" h="215">
                  <a:moveTo>
                    <a:pt x="4" y="21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7" y="4"/>
                  </a:lnTo>
                  <a:lnTo>
                    <a:pt x="25" y="9"/>
                  </a:lnTo>
                  <a:lnTo>
                    <a:pt x="29" y="13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0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51"/>
                  </a:lnTo>
                  <a:lnTo>
                    <a:pt x="38" y="63"/>
                  </a:lnTo>
                  <a:lnTo>
                    <a:pt x="38" y="72"/>
                  </a:lnTo>
                  <a:lnTo>
                    <a:pt x="38" y="80"/>
                  </a:lnTo>
                  <a:lnTo>
                    <a:pt x="38" y="93"/>
                  </a:lnTo>
                  <a:lnTo>
                    <a:pt x="38" y="106"/>
                  </a:lnTo>
                  <a:lnTo>
                    <a:pt x="38" y="122"/>
                  </a:lnTo>
                  <a:lnTo>
                    <a:pt x="38" y="139"/>
                  </a:lnTo>
                  <a:lnTo>
                    <a:pt x="33" y="160"/>
                  </a:lnTo>
                  <a:lnTo>
                    <a:pt x="33" y="186"/>
                  </a:lnTo>
                  <a:lnTo>
                    <a:pt x="33" y="211"/>
                  </a:lnTo>
                  <a:lnTo>
                    <a:pt x="12" y="215"/>
                  </a:lnTo>
                  <a:lnTo>
                    <a:pt x="12" y="194"/>
                  </a:lnTo>
                  <a:lnTo>
                    <a:pt x="12" y="173"/>
                  </a:lnTo>
                  <a:lnTo>
                    <a:pt x="12" y="156"/>
                  </a:lnTo>
                  <a:lnTo>
                    <a:pt x="12" y="139"/>
                  </a:lnTo>
                  <a:lnTo>
                    <a:pt x="12" y="127"/>
                  </a:lnTo>
                  <a:lnTo>
                    <a:pt x="12" y="114"/>
                  </a:lnTo>
                  <a:lnTo>
                    <a:pt x="12" y="101"/>
                  </a:lnTo>
                  <a:lnTo>
                    <a:pt x="12" y="93"/>
                  </a:lnTo>
                  <a:lnTo>
                    <a:pt x="12" y="72"/>
                  </a:lnTo>
                  <a:lnTo>
                    <a:pt x="12" y="59"/>
                  </a:lnTo>
                  <a:lnTo>
                    <a:pt x="12" y="47"/>
                  </a:lnTo>
                  <a:lnTo>
                    <a:pt x="12" y="38"/>
                  </a:lnTo>
                  <a:lnTo>
                    <a:pt x="8" y="30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0">
              <a:extLst>
                <a:ext uri="{FF2B5EF4-FFF2-40B4-BE49-F238E27FC236}">
                  <a16:creationId xmlns:a16="http://schemas.microsoft.com/office/drawing/2014/main" id="{930782A8-B1ED-46AF-89DB-D045FEF3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057" y="8626810"/>
              <a:ext cx="803676" cy="479524"/>
            </a:xfrm>
            <a:custGeom>
              <a:avLst/>
              <a:gdLst>
                <a:gd name="T0" fmla="*/ 30 w 118"/>
                <a:gd name="T1" fmla="*/ 80 h 80"/>
                <a:gd name="T2" fmla="*/ 26 w 118"/>
                <a:gd name="T3" fmla="*/ 80 h 80"/>
                <a:gd name="T4" fmla="*/ 21 w 118"/>
                <a:gd name="T5" fmla="*/ 76 h 80"/>
                <a:gd name="T6" fmla="*/ 17 w 118"/>
                <a:gd name="T7" fmla="*/ 72 h 80"/>
                <a:gd name="T8" fmla="*/ 13 w 118"/>
                <a:gd name="T9" fmla="*/ 68 h 80"/>
                <a:gd name="T10" fmla="*/ 9 w 118"/>
                <a:gd name="T11" fmla="*/ 63 h 80"/>
                <a:gd name="T12" fmla="*/ 5 w 118"/>
                <a:gd name="T13" fmla="*/ 59 h 80"/>
                <a:gd name="T14" fmla="*/ 0 w 118"/>
                <a:gd name="T15" fmla="*/ 55 h 80"/>
                <a:gd name="T16" fmla="*/ 0 w 118"/>
                <a:gd name="T17" fmla="*/ 51 h 80"/>
                <a:gd name="T18" fmla="*/ 0 w 118"/>
                <a:gd name="T19" fmla="*/ 47 h 80"/>
                <a:gd name="T20" fmla="*/ 0 w 118"/>
                <a:gd name="T21" fmla="*/ 47 h 80"/>
                <a:gd name="T22" fmla="*/ 5 w 118"/>
                <a:gd name="T23" fmla="*/ 47 h 80"/>
                <a:gd name="T24" fmla="*/ 9 w 118"/>
                <a:gd name="T25" fmla="*/ 42 h 80"/>
                <a:gd name="T26" fmla="*/ 13 w 118"/>
                <a:gd name="T27" fmla="*/ 42 h 80"/>
                <a:gd name="T28" fmla="*/ 17 w 118"/>
                <a:gd name="T29" fmla="*/ 42 h 80"/>
                <a:gd name="T30" fmla="*/ 26 w 118"/>
                <a:gd name="T31" fmla="*/ 42 h 80"/>
                <a:gd name="T32" fmla="*/ 26 w 118"/>
                <a:gd name="T33" fmla="*/ 38 h 80"/>
                <a:gd name="T34" fmla="*/ 30 w 118"/>
                <a:gd name="T35" fmla="*/ 38 h 80"/>
                <a:gd name="T36" fmla="*/ 34 w 118"/>
                <a:gd name="T37" fmla="*/ 38 h 80"/>
                <a:gd name="T38" fmla="*/ 38 w 118"/>
                <a:gd name="T39" fmla="*/ 34 h 80"/>
                <a:gd name="T40" fmla="*/ 47 w 118"/>
                <a:gd name="T41" fmla="*/ 30 h 80"/>
                <a:gd name="T42" fmla="*/ 55 w 118"/>
                <a:gd name="T43" fmla="*/ 25 h 80"/>
                <a:gd name="T44" fmla="*/ 64 w 118"/>
                <a:gd name="T45" fmla="*/ 21 h 80"/>
                <a:gd name="T46" fmla="*/ 72 w 118"/>
                <a:gd name="T47" fmla="*/ 17 h 80"/>
                <a:gd name="T48" fmla="*/ 85 w 118"/>
                <a:gd name="T49" fmla="*/ 13 h 80"/>
                <a:gd name="T50" fmla="*/ 93 w 118"/>
                <a:gd name="T51" fmla="*/ 9 h 80"/>
                <a:gd name="T52" fmla="*/ 101 w 118"/>
                <a:gd name="T53" fmla="*/ 4 h 80"/>
                <a:gd name="T54" fmla="*/ 106 w 118"/>
                <a:gd name="T55" fmla="*/ 4 h 80"/>
                <a:gd name="T56" fmla="*/ 110 w 118"/>
                <a:gd name="T57" fmla="*/ 0 h 80"/>
                <a:gd name="T58" fmla="*/ 114 w 118"/>
                <a:gd name="T59" fmla="*/ 0 h 80"/>
                <a:gd name="T60" fmla="*/ 118 w 118"/>
                <a:gd name="T61" fmla="*/ 0 h 80"/>
                <a:gd name="T62" fmla="*/ 118 w 118"/>
                <a:gd name="T63" fmla="*/ 4 h 80"/>
                <a:gd name="T64" fmla="*/ 118 w 118"/>
                <a:gd name="T65" fmla="*/ 4 h 80"/>
                <a:gd name="T66" fmla="*/ 118 w 118"/>
                <a:gd name="T67" fmla="*/ 9 h 80"/>
                <a:gd name="T68" fmla="*/ 114 w 118"/>
                <a:gd name="T69" fmla="*/ 13 h 80"/>
                <a:gd name="T70" fmla="*/ 110 w 118"/>
                <a:gd name="T71" fmla="*/ 17 h 80"/>
                <a:gd name="T72" fmla="*/ 106 w 118"/>
                <a:gd name="T73" fmla="*/ 21 h 80"/>
                <a:gd name="T74" fmla="*/ 97 w 118"/>
                <a:gd name="T75" fmla="*/ 30 h 80"/>
                <a:gd name="T76" fmla="*/ 89 w 118"/>
                <a:gd name="T77" fmla="*/ 34 h 80"/>
                <a:gd name="T78" fmla="*/ 80 w 118"/>
                <a:gd name="T79" fmla="*/ 42 h 80"/>
                <a:gd name="T80" fmla="*/ 68 w 118"/>
                <a:gd name="T81" fmla="*/ 51 h 80"/>
                <a:gd name="T82" fmla="*/ 59 w 118"/>
                <a:gd name="T83" fmla="*/ 59 h 80"/>
                <a:gd name="T84" fmla="*/ 51 w 118"/>
                <a:gd name="T85" fmla="*/ 63 h 80"/>
                <a:gd name="T86" fmla="*/ 47 w 118"/>
                <a:gd name="T87" fmla="*/ 72 h 80"/>
                <a:gd name="T88" fmla="*/ 38 w 118"/>
                <a:gd name="T89" fmla="*/ 72 h 80"/>
                <a:gd name="T90" fmla="*/ 34 w 118"/>
                <a:gd name="T91" fmla="*/ 76 h 80"/>
                <a:gd name="T92" fmla="*/ 30 w 118"/>
                <a:gd name="T93" fmla="*/ 80 h 80"/>
                <a:gd name="T94" fmla="*/ 30 w 118"/>
                <a:gd name="T95" fmla="*/ 80 h 80"/>
                <a:gd name="T96" fmla="*/ 30 w 118"/>
                <a:gd name="T9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8" h="80">
                  <a:moveTo>
                    <a:pt x="30" y="80"/>
                  </a:moveTo>
                  <a:lnTo>
                    <a:pt x="26" y="80"/>
                  </a:lnTo>
                  <a:lnTo>
                    <a:pt x="21" y="76"/>
                  </a:lnTo>
                  <a:lnTo>
                    <a:pt x="17" y="72"/>
                  </a:lnTo>
                  <a:lnTo>
                    <a:pt x="13" y="68"/>
                  </a:lnTo>
                  <a:lnTo>
                    <a:pt x="9" y="63"/>
                  </a:lnTo>
                  <a:lnTo>
                    <a:pt x="5" y="59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5" y="47"/>
                  </a:lnTo>
                  <a:lnTo>
                    <a:pt x="9" y="42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6" y="42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4" y="38"/>
                  </a:lnTo>
                  <a:lnTo>
                    <a:pt x="38" y="34"/>
                  </a:lnTo>
                  <a:lnTo>
                    <a:pt x="47" y="30"/>
                  </a:lnTo>
                  <a:lnTo>
                    <a:pt x="55" y="25"/>
                  </a:lnTo>
                  <a:lnTo>
                    <a:pt x="64" y="21"/>
                  </a:lnTo>
                  <a:lnTo>
                    <a:pt x="72" y="17"/>
                  </a:lnTo>
                  <a:lnTo>
                    <a:pt x="85" y="13"/>
                  </a:lnTo>
                  <a:lnTo>
                    <a:pt x="93" y="9"/>
                  </a:lnTo>
                  <a:lnTo>
                    <a:pt x="101" y="4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18" y="4"/>
                  </a:lnTo>
                  <a:lnTo>
                    <a:pt x="118" y="4"/>
                  </a:lnTo>
                  <a:lnTo>
                    <a:pt x="118" y="9"/>
                  </a:lnTo>
                  <a:lnTo>
                    <a:pt x="114" y="13"/>
                  </a:lnTo>
                  <a:lnTo>
                    <a:pt x="110" y="17"/>
                  </a:lnTo>
                  <a:lnTo>
                    <a:pt x="106" y="21"/>
                  </a:lnTo>
                  <a:lnTo>
                    <a:pt x="97" y="30"/>
                  </a:lnTo>
                  <a:lnTo>
                    <a:pt x="89" y="34"/>
                  </a:lnTo>
                  <a:lnTo>
                    <a:pt x="80" y="42"/>
                  </a:lnTo>
                  <a:lnTo>
                    <a:pt x="68" y="51"/>
                  </a:lnTo>
                  <a:lnTo>
                    <a:pt x="59" y="59"/>
                  </a:lnTo>
                  <a:lnTo>
                    <a:pt x="51" y="63"/>
                  </a:lnTo>
                  <a:lnTo>
                    <a:pt x="47" y="72"/>
                  </a:lnTo>
                  <a:lnTo>
                    <a:pt x="38" y="72"/>
                  </a:lnTo>
                  <a:lnTo>
                    <a:pt x="34" y="76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6C2D6952-905F-4465-AC92-B0618BDB280B}"/>
              </a:ext>
            </a:extLst>
          </p:cNvPr>
          <p:cNvGrpSpPr/>
          <p:nvPr/>
        </p:nvGrpSpPr>
        <p:grpSpPr>
          <a:xfrm>
            <a:off x="7009787" y="2481939"/>
            <a:ext cx="1689086" cy="2049966"/>
            <a:chOff x="6100191" y="7338090"/>
            <a:chExt cx="1689086" cy="2049966"/>
          </a:xfrm>
        </p:grpSpPr>
        <p:sp>
          <p:nvSpPr>
            <p:cNvPr id="10" name="Freeform 41">
              <a:extLst>
                <a:ext uri="{FF2B5EF4-FFF2-40B4-BE49-F238E27FC236}">
                  <a16:creationId xmlns:a16="http://schemas.microsoft.com/office/drawing/2014/main" id="{589272C9-C683-4647-BB11-FA1576DB7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191" y="7439987"/>
              <a:ext cx="258811" cy="1792224"/>
            </a:xfrm>
            <a:custGeom>
              <a:avLst/>
              <a:gdLst>
                <a:gd name="T0" fmla="*/ 4 w 38"/>
                <a:gd name="T1" fmla="*/ 17 h 299"/>
                <a:gd name="T2" fmla="*/ 4 w 38"/>
                <a:gd name="T3" fmla="*/ 13 h 299"/>
                <a:gd name="T4" fmla="*/ 4 w 38"/>
                <a:gd name="T5" fmla="*/ 8 h 299"/>
                <a:gd name="T6" fmla="*/ 4 w 38"/>
                <a:gd name="T7" fmla="*/ 4 h 299"/>
                <a:gd name="T8" fmla="*/ 8 w 38"/>
                <a:gd name="T9" fmla="*/ 0 h 299"/>
                <a:gd name="T10" fmla="*/ 12 w 38"/>
                <a:gd name="T11" fmla="*/ 0 h 299"/>
                <a:gd name="T12" fmla="*/ 17 w 38"/>
                <a:gd name="T13" fmla="*/ 4 h 299"/>
                <a:gd name="T14" fmla="*/ 25 w 38"/>
                <a:gd name="T15" fmla="*/ 4 h 299"/>
                <a:gd name="T16" fmla="*/ 38 w 38"/>
                <a:gd name="T17" fmla="*/ 13 h 299"/>
                <a:gd name="T18" fmla="*/ 33 w 38"/>
                <a:gd name="T19" fmla="*/ 30 h 299"/>
                <a:gd name="T20" fmla="*/ 33 w 38"/>
                <a:gd name="T21" fmla="*/ 51 h 299"/>
                <a:gd name="T22" fmla="*/ 33 w 38"/>
                <a:gd name="T23" fmla="*/ 76 h 299"/>
                <a:gd name="T24" fmla="*/ 33 w 38"/>
                <a:gd name="T25" fmla="*/ 101 h 299"/>
                <a:gd name="T26" fmla="*/ 33 w 38"/>
                <a:gd name="T27" fmla="*/ 131 h 299"/>
                <a:gd name="T28" fmla="*/ 33 w 38"/>
                <a:gd name="T29" fmla="*/ 152 h 299"/>
                <a:gd name="T30" fmla="*/ 33 w 38"/>
                <a:gd name="T31" fmla="*/ 173 h 299"/>
                <a:gd name="T32" fmla="*/ 29 w 38"/>
                <a:gd name="T33" fmla="*/ 194 h 299"/>
                <a:gd name="T34" fmla="*/ 29 w 38"/>
                <a:gd name="T35" fmla="*/ 228 h 299"/>
                <a:gd name="T36" fmla="*/ 29 w 38"/>
                <a:gd name="T37" fmla="*/ 261 h 299"/>
                <a:gd name="T38" fmla="*/ 29 w 38"/>
                <a:gd name="T39" fmla="*/ 270 h 299"/>
                <a:gd name="T40" fmla="*/ 25 w 38"/>
                <a:gd name="T41" fmla="*/ 278 h 299"/>
                <a:gd name="T42" fmla="*/ 25 w 38"/>
                <a:gd name="T43" fmla="*/ 287 h 299"/>
                <a:gd name="T44" fmla="*/ 25 w 38"/>
                <a:gd name="T45" fmla="*/ 291 h 299"/>
                <a:gd name="T46" fmla="*/ 25 w 38"/>
                <a:gd name="T47" fmla="*/ 295 h 299"/>
                <a:gd name="T48" fmla="*/ 21 w 38"/>
                <a:gd name="T49" fmla="*/ 295 h 299"/>
                <a:gd name="T50" fmla="*/ 21 w 38"/>
                <a:gd name="T51" fmla="*/ 299 h 299"/>
                <a:gd name="T52" fmla="*/ 21 w 38"/>
                <a:gd name="T53" fmla="*/ 299 h 299"/>
                <a:gd name="T54" fmla="*/ 17 w 38"/>
                <a:gd name="T55" fmla="*/ 299 h 299"/>
                <a:gd name="T56" fmla="*/ 12 w 38"/>
                <a:gd name="T57" fmla="*/ 295 h 299"/>
                <a:gd name="T58" fmla="*/ 8 w 38"/>
                <a:gd name="T59" fmla="*/ 291 h 299"/>
                <a:gd name="T60" fmla="*/ 8 w 38"/>
                <a:gd name="T61" fmla="*/ 287 h 299"/>
                <a:gd name="T62" fmla="*/ 4 w 38"/>
                <a:gd name="T63" fmla="*/ 278 h 299"/>
                <a:gd name="T64" fmla="*/ 4 w 38"/>
                <a:gd name="T65" fmla="*/ 274 h 299"/>
                <a:gd name="T66" fmla="*/ 0 w 38"/>
                <a:gd name="T67" fmla="*/ 270 h 299"/>
                <a:gd name="T68" fmla="*/ 0 w 38"/>
                <a:gd name="T69" fmla="*/ 270 h 299"/>
                <a:gd name="T70" fmla="*/ 0 w 38"/>
                <a:gd name="T71" fmla="*/ 270 h 299"/>
                <a:gd name="T72" fmla="*/ 0 w 38"/>
                <a:gd name="T73" fmla="*/ 266 h 299"/>
                <a:gd name="T74" fmla="*/ 0 w 38"/>
                <a:gd name="T75" fmla="*/ 261 h 299"/>
                <a:gd name="T76" fmla="*/ 0 w 38"/>
                <a:gd name="T77" fmla="*/ 257 h 299"/>
                <a:gd name="T78" fmla="*/ 0 w 38"/>
                <a:gd name="T79" fmla="*/ 249 h 299"/>
                <a:gd name="T80" fmla="*/ 4 w 38"/>
                <a:gd name="T81" fmla="*/ 240 h 299"/>
                <a:gd name="T82" fmla="*/ 4 w 38"/>
                <a:gd name="T83" fmla="*/ 232 h 299"/>
                <a:gd name="T84" fmla="*/ 4 w 38"/>
                <a:gd name="T85" fmla="*/ 223 h 299"/>
                <a:gd name="T86" fmla="*/ 8 w 38"/>
                <a:gd name="T87" fmla="*/ 198 h 299"/>
                <a:gd name="T88" fmla="*/ 8 w 38"/>
                <a:gd name="T89" fmla="*/ 173 h 299"/>
                <a:gd name="T90" fmla="*/ 8 w 38"/>
                <a:gd name="T91" fmla="*/ 139 h 299"/>
                <a:gd name="T92" fmla="*/ 8 w 38"/>
                <a:gd name="T93" fmla="*/ 105 h 299"/>
                <a:gd name="T94" fmla="*/ 8 w 38"/>
                <a:gd name="T95" fmla="*/ 89 h 299"/>
                <a:gd name="T96" fmla="*/ 8 w 38"/>
                <a:gd name="T97" fmla="*/ 72 h 299"/>
                <a:gd name="T98" fmla="*/ 8 w 38"/>
                <a:gd name="T99" fmla="*/ 59 h 299"/>
                <a:gd name="T100" fmla="*/ 8 w 38"/>
                <a:gd name="T101" fmla="*/ 46 h 299"/>
                <a:gd name="T102" fmla="*/ 8 w 38"/>
                <a:gd name="T103" fmla="*/ 34 h 299"/>
                <a:gd name="T104" fmla="*/ 8 w 38"/>
                <a:gd name="T105" fmla="*/ 30 h 299"/>
                <a:gd name="T106" fmla="*/ 4 w 38"/>
                <a:gd name="T107" fmla="*/ 21 h 299"/>
                <a:gd name="T108" fmla="*/ 4 w 38"/>
                <a:gd name="T109" fmla="*/ 17 h 299"/>
                <a:gd name="T110" fmla="*/ 4 w 38"/>
                <a:gd name="T111" fmla="*/ 1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" h="299">
                  <a:moveTo>
                    <a:pt x="4" y="17"/>
                  </a:moveTo>
                  <a:lnTo>
                    <a:pt x="4" y="13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8" y="13"/>
                  </a:lnTo>
                  <a:lnTo>
                    <a:pt x="33" y="30"/>
                  </a:lnTo>
                  <a:lnTo>
                    <a:pt x="33" y="51"/>
                  </a:lnTo>
                  <a:lnTo>
                    <a:pt x="33" y="76"/>
                  </a:lnTo>
                  <a:lnTo>
                    <a:pt x="33" y="101"/>
                  </a:lnTo>
                  <a:lnTo>
                    <a:pt x="33" y="131"/>
                  </a:lnTo>
                  <a:lnTo>
                    <a:pt x="33" y="152"/>
                  </a:lnTo>
                  <a:lnTo>
                    <a:pt x="33" y="173"/>
                  </a:lnTo>
                  <a:lnTo>
                    <a:pt x="29" y="194"/>
                  </a:lnTo>
                  <a:lnTo>
                    <a:pt x="29" y="228"/>
                  </a:lnTo>
                  <a:lnTo>
                    <a:pt x="29" y="261"/>
                  </a:lnTo>
                  <a:lnTo>
                    <a:pt x="29" y="270"/>
                  </a:lnTo>
                  <a:lnTo>
                    <a:pt x="25" y="278"/>
                  </a:lnTo>
                  <a:lnTo>
                    <a:pt x="25" y="287"/>
                  </a:lnTo>
                  <a:lnTo>
                    <a:pt x="25" y="291"/>
                  </a:lnTo>
                  <a:lnTo>
                    <a:pt x="25" y="295"/>
                  </a:lnTo>
                  <a:lnTo>
                    <a:pt x="21" y="295"/>
                  </a:lnTo>
                  <a:lnTo>
                    <a:pt x="21" y="299"/>
                  </a:lnTo>
                  <a:lnTo>
                    <a:pt x="21" y="299"/>
                  </a:lnTo>
                  <a:lnTo>
                    <a:pt x="17" y="299"/>
                  </a:lnTo>
                  <a:lnTo>
                    <a:pt x="12" y="295"/>
                  </a:lnTo>
                  <a:lnTo>
                    <a:pt x="8" y="291"/>
                  </a:lnTo>
                  <a:lnTo>
                    <a:pt x="8" y="287"/>
                  </a:lnTo>
                  <a:lnTo>
                    <a:pt x="4" y="278"/>
                  </a:lnTo>
                  <a:lnTo>
                    <a:pt x="4" y="274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66"/>
                  </a:lnTo>
                  <a:lnTo>
                    <a:pt x="0" y="261"/>
                  </a:lnTo>
                  <a:lnTo>
                    <a:pt x="0" y="257"/>
                  </a:lnTo>
                  <a:lnTo>
                    <a:pt x="0" y="249"/>
                  </a:lnTo>
                  <a:lnTo>
                    <a:pt x="4" y="240"/>
                  </a:lnTo>
                  <a:lnTo>
                    <a:pt x="4" y="232"/>
                  </a:lnTo>
                  <a:lnTo>
                    <a:pt x="4" y="223"/>
                  </a:lnTo>
                  <a:lnTo>
                    <a:pt x="8" y="198"/>
                  </a:lnTo>
                  <a:lnTo>
                    <a:pt x="8" y="173"/>
                  </a:lnTo>
                  <a:lnTo>
                    <a:pt x="8" y="139"/>
                  </a:lnTo>
                  <a:lnTo>
                    <a:pt x="8" y="105"/>
                  </a:lnTo>
                  <a:lnTo>
                    <a:pt x="8" y="89"/>
                  </a:lnTo>
                  <a:lnTo>
                    <a:pt x="8" y="72"/>
                  </a:lnTo>
                  <a:lnTo>
                    <a:pt x="8" y="59"/>
                  </a:lnTo>
                  <a:lnTo>
                    <a:pt x="8" y="46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2">
              <a:extLst>
                <a:ext uri="{FF2B5EF4-FFF2-40B4-BE49-F238E27FC236}">
                  <a16:creationId xmlns:a16="http://schemas.microsoft.com/office/drawing/2014/main" id="{9AF41DD7-0B7E-4838-8CB4-2B986860E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977" y="7338090"/>
              <a:ext cx="1573300" cy="2049966"/>
            </a:xfrm>
            <a:custGeom>
              <a:avLst/>
              <a:gdLst>
                <a:gd name="T0" fmla="*/ 177 w 231"/>
                <a:gd name="T1" fmla="*/ 274 h 342"/>
                <a:gd name="T2" fmla="*/ 193 w 231"/>
                <a:gd name="T3" fmla="*/ 278 h 342"/>
                <a:gd name="T4" fmla="*/ 198 w 231"/>
                <a:gd name="T5" fmla="*/ 274 h 342"/>
                <a:gd name="T6" fmla="*/ 198 w 231"/>
                <a:gd name="T7" fmla="*/ 262 h 342"/>
                <a:gd name="T8" fmla="*/ 202 w 231"/>
                <a:gd name="T9" fmla="*/ 236 h 342"/>
                <a:gd name="T10" fmla="*/ 202 w 231"/>
                <a:gd name="T11" fmla="*/ 215 h 342"/>
                <a:gd name="T12" fmla="*/ 202 w 231"/>
                <a:gd name="T13" fmla="*/ 207 h 342"/>
                <a:gd name="T14" fmla="*/ 202 w 231"/>
                <a:gd name="T15" fmla="*/ 194 h 342"/>
                <a:gd name="T16" fmla="*/ 202 w 231"/>
                <a:gd name="T17" fmla="*/ 169 h 342"/>
                <a:gd name="T18" fmla="*/ 198 w 231"/>
                <a:gd name="T19" fmla="*/ 139 h 342"/>
                <a:gd name="T20" fmla="*/ 198 w 231"/>
                <a:gd name="T21" fmla="*/ 97 h 342"/>
                <a:gd name="T22" fmla="*/ 198 w 231"/>
                <a:gd name="T23" fmla="*/ 68 h 342"/>
                <a:gd name="T24" fmla="*/ 193 w 231"/>
                <a:gd name="T25" fmla="*/ 47 h 342"/>
                <a:gd name="T26" fmla="*/ 193 w 231"/>
                <a:gd name="T27" fmla="*/ 34 h 342"/>
                <a:gd name="T28" fmla="*/ 189 w 231"/>
                <a:gd name="T29" fmla="*/ 30 h 342"/>
                <a:gd name="T30" fmla="*/ 181 w 231"/>
                <a:gd name="T31" fmla="*/ 30 h 342"/>
                <a:gd name="T32" fmla="*/ 164 w 231"/>
                <a:gd name="T33" fmla="*/ 30 h 342"/>
                <a:gd name="T34" fmla="*/ 139 w 231"/>
                <a:gd name="T35" fmla="*/ 30 h 342"/>
                <a:gd name="T36" fmla="*/ 113 w 231"/>
                <a:gd name="T37" fmla="*/ 34 h 342"/>
                <a:gd name="T38" fmla="*/ 88 w 231"/>
                <a:gd name="T39" fmla="*/ 38 h 342"/>
                <a:gd name="T40" fmla="*/ 59 w 231"/>
                <a:gd name="T41" fmla="*/ 38 h 342"/>
                <a:gd name="T42" fmla="*/ 21 w 231"/>
                <a:gd name="T43" fmla="*/ 42 h 342"/>
                <a:gd name="T44" fmla="*/ 0 w 231"/>
                <a:gd name="T45" fmla="*/ 25 h 342"/>
                <a:gd name="T46" fmla="*/ 54 w 231"/>
                <a:gd name="T47" fmla="*/ 21 h 342"/>
                <a:gd name="T48" fmla="*/ 118 w 231"/>
                <a:gd name="T49" fmla="*/ 13 h 342"/>
                <a:gd name="T50" fmla="*/ 147 w 231"/>
                <a:gd name="T51" fmla="*/ 9 h 342"/>
                <a:gd name="T52" fmla="*/ 168 w 231"/>
                <a:gd name="T53" fmla="*/ 9 h 342"/>
                <a:gd name="T54" fmla="*/ 177 w 231"/>
                <a:gd name="T55" fmla="*/ 4 h 342"/>
                <a:gd name="T56" fmla="*/ 185 w 231"/>
                <a:gd name="T57" fmla="*/ 0 h 342"/>
                <a:gd name="T58" fmla="*/ 198 w 231"/>
                <a:gd name="T59" fmla="*/ 0 h 342"/>
                <a:gd name="T60" fmla="*/ 206 w 231"/>
                <a:gd name="T61" fmla="*/ 4 h 342"/>
                <a:gd name="T62" fmla="*/ 219 w 231"/>
                <a:gd name="T63" fmla="*/ 13 h 342"/>
                <a:gd name="T64" fmla="*/ 227 w 231"/>
                <a:gd name="T65" fmla="*/ 21 h 342"/>
                <a:gd name="T66" fmla="*/ 231 w 231"/>
                <a:gd name="T67" fmla="*/ 25 h 342"/>
                <a:gd name="T68" fmla="*/ 227 w 231"/>
                <a:gd name="T69" fmla="*/ 34 h 342"/>
                <a:gd name="T70" fmla="*/ 227 w 231"/>
                <a:gd name="T71" fmla="*/ 47 h 342"/>
                <a:gd name="T72" fmla="*/ 227 w 231"/>
                <a:gd name="T73" fmla="*/ 63 h 342"/>
                <a:gd name="T74" fmla="*/ 227 w 231"/>
                <a:gd name="T75" fmla="*/ 80 h 342"/>
                <a:gd name="T76" fmla="*/ 227 w 231"/>
                <a:gd name="T77" fmla="*/ 110 h 342"/>
                <a:gd name="T78" fmla="*/ 227 w 231"/>
                <a:gd name="T79" fmla="*/ 144 h 342"/>
                <a:gd name="T80" fmla="*/ 227 w 231"/>
                <a:gd name="T81" fmla="*/ 190 h 342"/>
                <a:gd name="T82" fmla="*/ 227 w 231"/>
                <a:gd name="T83" fmla="*/ 236 h 342"/>
                <a:gd name="T84" fmla="*/ 227 w 231"/>
                <a:gd name="T85" fmla="*/ 270 h 342"/>
                <a:gd name="T86" fmla="*/ 223 w 231"/>
                <a:gd name="T87" fmla="*/ 299 h 342"/>
                <a:gd name="T88" fmla="*/ 219 w 231"/>
                <a:gd name="T89" fmla="*/ 316 h 342"/>
                <a:gd name="T90" fmla="*/ 206 w 231"/>
                <a:gd name="T91" fmla="*/ 333 h 342"/>
                <a:gd name="T92" fmla="*/ 198 w 231"/>
                <a:gd name="T93" fmla="*/ 342 h 342"/>
                <a:gd name="T94" fmla="*/ 189 w 231"/>
                <a:gd name="T95" fmla="*/ 337 h 342"/>
                <a:gd name="T96" fmla="*/ 189 w 231"/>
                <a:gd name="T97" fmla="*/ 325 h 342"/>
                <a:gd name="T98" fmla="*/ 181 w 231"/>
                <a:gd name="T99" fmla="*/ 304 h 342"/>
                <a:gd name="T100" fmla="*/ 164 w 231"/>
                <a:gd name="T101" fmla="*/ 27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1" h="342">
                  <a:moveTo>
                    <a:pt x="164" y="274"/>
                  </a:moveTo>
                  <a:lnTo>
                    <a:pt x="177" y="274"/>
                  </a:lnTo>
                  <a:lnTo>
                    <a:pt x="189" y="278"/>
                  </a:lnTo>
                  <a:lnTo>
                    <a:pt x="193" y="278"/>
                  </a:lnTo>
                  <a:lnTo>
                    <a:pt x="198" y="278"/>
                  </a:lnTo>
                  <a:lnTo>
                    <a:pt x="198" y="274"/>
                  </a:lnTo>
                  <a:lnTo>
                    <a:pt x="198" y="270"/>
                  </a:lnTo>
                  <a:lnTo>
                    <a:pt x="198" y="262"/>
                  </a:lnTo>
                  <a:lnTo>
                    <a:pt x="202" y="249"/>
                  </a:lnTo>
                  <a:lnTo>
                    <a:pt x="202" y="236"/>
                  </a:lnTo>
                  <a:lnTo>
                    <a:pt x="202" y="224"/>
                  </a:lnTo>
                  <a:lnTo>
                    <a:pt x="202" y="215"/>
                  </a:lnTo>
                  <a:lnTo>
                    <a:pt x="202" y="211"/>
                  </a:lnTo>
                  <a:lnTo>
                    <a:pt x="202" y="207"/>
                  </a:lnTo>
                  <a:lnTo>
                    <a:pt x="202" y="203"/>
                  </a:lnTo>
                  <a:lnTo>
                    <a:pt x="202" y="194"/>
                  </a:lnTo>
                  <a:lnTo>
                    <a:pt x="202" y="181"/>
                  </a:lnTo>
                  <a:lnTo>
                    <a:pt x="202" y="169"/>
                  </a:lnTo>
                  <a:lnTo>
                    <a:pt x="198" y="156"/>
                  </a:lnTo>
                  <a:lnTo>
                    <a:pt x="198" y="139"/>
                  </a:lnTo>
                  <a:lnTo>
                    <a:pt x="198" y="118"/>
                  </a:lnTo>
                  <a:lnTo>
                    <a:pt x="198" y="97"/>
                  </a:lnTo>
                  <a:lnTo>
                    <a:pt x="198" y="85"/>
                  </a:lnTo>
                  <a:lnTo>
                    <a:pt x="198" y="68"/>
                  </a:lnTo>
                  <a:lnTo>
                    <a:pt x="193" y="55"/>
                  </a:lnTo>
                  <a:lnTo>
                    <a:pt x="193" y="47"/>
                  </a:lnTo>
                  <a:lnTo>
                    <a:pt x="193" y="38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89" y="30"/>
                  </a:lnTo>
                  <a:lnTo>
                    <a:pt x="185" y="30"/>
                  </a:lnTo>
                  <a:lnTo>
                    <a:pt x="181" y="30"/>
                  </a:lnTo>
                  <a:lnTo>
                    <a:pt x="172" y="30"/>
                  </a:lnTo>
                  <a:lnTo>
                    <a:pt x="164" y="30"/>
                  </a:lnTo>
                  <a:lnTo>
                    <a:pt x="151" y="30"/>
                  </a:lnTo>
                  <a:lnTo>
                    <a:pt x="139" y="30"/>
                  </a:lnTo>
                  <a:lnTo>
                    <a:pt x="122" y="34"/>
                  </a:lnTo>
                  <a:lnTo>
                    <a:pt x="113" y="34"/>
                  </a:lnTo>
                  <a:lnTo>
                    <a:pt x="101" y="34"/>
                  </a:lnTo>
                  <a:lnTo>
                    <a:pt x="88" y="38"/>
                  </a:lnTo>
                  <a:lnTo>
                    <a:pt x="75" y="38"/>
                  </a:lnTo>
                  <a:lnTo>
                    <a:pt x="59" y="38"/>
                  </a:lnTo>
                  <a:lnTo>
                    <a:pt x="42" y="42"/>
                  </a:lnTo>
                  <a:lnTo>
                    <a:pt x="21" y="42"/>
                  </a:lnTo>
                  <a:lnTo>
                    <a:pt x="0" y="47"/>
                  </a:lnTo>
                  <a:lnTo>
                    <a:pt x="0" y="25"/>
                  </a:lnTo>
                  <a:lnTo>
                    <a:pt x="25" y="25"/>
                  </a:lnTo>
                  <a:lnTo>
                    <a:pt x="54" y="21"/>
                  </a:lnTo>
                  <a:lnTo>
                    <a:pt x="84" y="17"/>
                  </a:lnTo>
                  <a:lnTo>
                    <a:pt x="118" y="13"/>
                  </a:lnTo>
                  <a:lnTo>
                    <a:pt x="134" y="9"/>
                  </a:lnTo>
                  <a:lnTo>
                    <a:pt x="147" y="9"/>
                  </a:lnTo>
                  <a:lnTo>
                    <a:pt x="155" y="9"/>
                  </a:lnTo>
                  <a:lnTo>
                    <a:pt x="168" y="9"/>
                  </a:lnTo>
                  <a:lnTo>
                    <a:pt x="172" y="4"/>
                  </a:lnTo>
                  <a:lnTo>
                    <a:pt x="177" y="4"/>
                  </a:lnTo>
                  <a:lnTo>
                    <a:pt x="185" y="4"/>
                  </a:lnTo>
                  <a:lnTo>
                    <a:pt x="185" y="0"/>
                  </a:lnTo>
                  <a:lnTo>
                    <a:pt x="189" y="0"/>
                  </a:lnTo>
                  <a:lnTo>
                    <a:pt x="198" y="0"/>
                  </a:lnTo>
                  <a:lnTo>
                    <a:pt x="202" y="0"/>
                  </a:lnTo>
                  <a:lnTo>
                    <a:pt x="206" y="4"/>
                  </a:lnTo>
                  <a:lnTo>
                    <a:pt x="210" y="9"/>
                  </a:lnTo>
                  <a:lnTo>
                    <a:pt x="219" y="13"/>
                  </a:lnTo>
                  <a:lnTo>
                    <a:pt x="223" y="17"/>
                  </a:lnTo>
                  <a:lnTo>
                    <a:pt x="227" y="21"/>
                  </a:lnTo>
                  <a:lnTo>
                    <a:pt x="231" y="21"/>
                  </a:lnTo>
                  <a:lnTo>
                    <a:pt x="231" y="25"/>
                  </a:lnTo>
                  <a:lnTo>
                    <a:pt x="231" y="34"/>
                  </a:lnTo>
                  <a:lnTo>
                    <a:pt x="227" y="34"/>
                  </a:lnTo>
                  <a:lnTo>
                    <a:pt x="227" y="38"/>
                  </a:lnTo>
                  <a:lnTo>
                    <a:pt x="227" y="47"/>
                  </a:lnTo>
                  <a:lnTo>
                    <a:pt x="227" y="55"/>
                  </a:lnTo>
                  <a:lnTo>
                    <a:pt x="227" y="63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7" y="93"/>
                  </a:lnTo>
                  <a:lnTo>
                    <a:pt x="227" y="110"/>
                  </a:lnTo>
                  <a:lnTo>
                    <a:pt x="227" y="127"/>
                  </a:lnTo>
                  <a:lnTo>
                    <a:pt x="227" y="144"/>
                  </a:lnTo>
                  <a:lnTo>
                    <a:pt x="227" y="165"/>
                  </a:lnTo>
                  <a:lnTo>
                    <a:pt x="227" y="190"/>
                  </a:lnTo>
                  <a:lnTo>
                    <a:pt x="227" y="215"/>
                  </a:lnTo>
                  <a:lnTo>
                    <a:pt x="227" y="236"/>
                  </a:lnTo>
                  <a:lnTo>
                    <a:pt x="227" y="253"/>
                  </a:lnTo>
                  <a:lnTo>
                    <a:pt x="227" y="270"/>
                  </a:lnTo>
                  <a:lnTo>
                    <a:pt x="227" y="287"/>
                  </a:lnTo>
                  <a:lnTo>
                    <a:pt x="223" y="299"/>
                  </a:lnTo>
                  <a:lnTo>
                    <a:pt x="223" y="308"/>
                  </a:lnTo>
                  <a:lnTo>
                    <a:pt x="219" y="316"/>
                  </a:lnTo>
                  <a:lnTo>
                    <a:pt x="214" y="329"/>
                  </a:lnTo>
                  <a:lnTo>
                    <a:pt x="206" y="333"/>
                  </a:lnTo>
                  <a:lnTo>
                    <a:pt x="202" y="337"/>
                  </a:lnTo>
                  <a:lnTo>
                    <a:pt x="198" y="342"/>
                  </a:lnTo>
                  <a:lnTo>
                    <a:pt x="193" y="342"/>
                  </a:lnTo>
                  <a:lnTo>
                    <a:pt x="189" y="337"/>
                  </a:lnTo>
                  <a:lnTo>
                    <a:pt x="189" y="333"/>
                  </a:lnTo>
                  <a:lnTo>
                    <a:pt x="189" y="325"/>
                  </a:lnTo>
                  <a:lnTo>
                    <a:pt x="185" y="316"/>
                  </a:lnTo>
                  <a:lnTo>
                    <a:pt x="181" y="304"/>
                  </a:lnTo>
                  <a:lnTo>
                    <a:pt x="177" y="291"/>
                  </a:lnTo>
                  <a:lnTo>
                    <a:pt x="164" y="274"/>
                  </a:lnTo>
                  <a:lnTo>
                    <a:pt x="164" y="27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3">
              <a:extLst>
                <a:ext uri="{FF2B5EF4-FFF2-40B4-BE49-F238E27FC236}">
                  <a16:creationId xmlns:a16="http://schemas.microsoft.com/office/drawing/2014/main" id="{946F57E6-B96C-4EF9-BD88-FB0D40D90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220" y="8956485"/>
              <a:ext cx="1260003" cy="125877"/>
            </a:xfrm>
            <a:custGeom>
              <a:avLst/>
              <a:gdLst>
                <a:gd name="T0" fmla="*/ 92 w 185"/>
                <a:gd name="T1" fmla="*/ 4 h 21"/>
                <a:gd name="T2" fmla="*/ 114 w 185"/>
                <a:gd name="T3" fmla="*/ 4 h 21"/>
                <a:gd name="T4" fmla="*/ 130 w 185"/>
                <a:gd name="T5" fmla="*/ 0 h 21"/>
                <a:gd name="T6" fmla="*/ 143 w 185"/>
                <a:gd name="T7" fmla="*/ 0 h 21"/>
                <a:gd name="T8" fmla="*/ 156 w 185"/>
                <a:gd name="T9" fmla="*/ 0 h 21"/>
                <a:gd name="T10" fmla="*/ 160 w 185"/>
                <a:gd name="T11" fmla="*/ 0 h 21"/>
                <a:gd name="T12" fmla="*/ 168 w 185"/>
                <a:gd name="T13" fmla="*/ 4 h 21"/>
                <a:gd name="T14" fmla="*/ 177 w 185"/>
                <a:gd name="T15" fmla="*/ 8 h 21"/>
                <a:gd name="T16" fmla="*/ 185 w 185"/>
                <a:gd name="T17" fmla="*/ 13 h 21"/>
                <a:gd name="T18" fmla="*/ 177 w 185"/>
                <a:gd name="T19" fmla="*/ 13 h 21"/>
                <a:gd name="T20" fmla="*/ 164 w 185"/>
                <a:gd name="T21" fmla="*/ 13 h 21"/>
                <a:gd name="T22" fmla="*/ 147 w 185"/>
                <a:gd name="T23" fmla="*/ 13 h 21"/>
                <a:gd name="T24" fmla="*/ 126 w 185"/>
                <a:gd name="T25" fmla="*/ 13 h 21"/>
                <a:gd name="T26" fmla="*/ 101 w 185"/>
                <a:gd name="T27" fmla="*/ 17 h 21"/>
                <a:gd name="T28" fmla="*/ 71 w 185"/>
                <a:gd name="T29" fmla="*/ 17 h 21"/>
                <a:gd name="T30" fmla="*/ 38 w 185"/>
                <a:gd name="T31" fmla="*/ 17 h 21"/>
                <a:gd name="T32" fmla="*/ 0 w 185"/>
                <a:gd name="T33" fmla="*/ 21 h 21"/>
                <a:gd name="T34" fmla="*/ 0 w 185"/>
                <a:gd name="T35" fmla="*/ 13 h 21"/>
                <a:gd name="T36" fmla="*/ 46 w 185"/>
                <a:gd name="T37" fmla="*/ 8 h 21"/>
                <a:gd name="T38" fmla="*/ 92 w 185"/>
                <a:gd name="T39" fmla="*/ 4 h 21"/>
                <a:gd name="T40" fmla="*/ 92 w 185"/>
                <a:gd name="T4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5" h="21">
                  <a:moveTo>
                    <a:pt x="92" y="4"/>
                  </a:moveTo>
                  <a:lnTo>
                    <a:pt x="114" y="4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8" y="4"/>
                  </a:lnTo>
                  <a:lnTo>
                    <a:pt x="177" y="8"/>
                  </a:lnTo>
                  <a:lnTo>
                    <a:pt x="185" y="13"/>
                  </a:lnTo>
                  <a:lnTo>
                    <a:pt x="177" y="13"/>
                  </a:lnTo>
                  <a:lnTo>
                    <a:pt x="164" y="13"/>
                  </a:lnTo>
                  <a:lnTo>
                    <a:pt x="147" y="13"/>
                  </a:lnTo>
                  <a:lnTo>
                    <a:pt x="126" y="13"/>
                  </a:lnTo>
                  <a:lnTo>
                    <a:pt x="101" y="17"/>
                  </a:lnTo>
                  <a:lnTo>
                    <a:pt x="71" y="17"/>
                  </a:lnTo>
                  <a:lnTo>
                    <a:pt x="38" y="17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46" y="8"/>
                  </a:lnTo>
                  <a:lnTo>
                    <a:pt x="92" y="4"/>
                  </a:lnTo>
                  <a:lnTo>
                    <a:pt x="92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4">
              <a:extLst>
                <a:ext uri="{FF2B5EF4-FFF2-40B4-BE49-F238E27FC236}">
                  <a16:creationId xmlns:a16="http://schemas.microsoft.com/office/drawing/2014/main" id="{EC663444-6CA5-417D-B3A6-60F7EE6D5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543" y="8626810"/>
              <a:ext cx="401840" cy="281722"/>
            </a:xfrm>
            <a:custGeom>
              <a:avLst/>
              <a:gdLst>
                <a:gd name="T0" fmla="*/ 59 w 59"/>
                <a:gd name="T1" fmla="*/ 42 h 47"/>
                <a:gd name="T2" fmla="*/ 59 w 59"/>
                <a:gd name="T3" fmla="*/ 42 h 47"/>
                <a:gd name="T4" fmla="*/ 55 w 59"/>
                <a:gd name="T5" fmla="*/ 47 h 47"/>
                <a:gd name="T6" fmla="*/ 55 w 59"/>
                <a:gd name="T7" fmla="*/ 47 h 47"/>
                <a:gd name="T8" fmla="*/ 51 w 59"/>
                <a:gd name="T9" fmla="*/ 47 h 47"/>
                <a:gd name="T10" fmla="*/ 47 w 59"/>
                <a:gd name="T11" fmla="*/ 47 h 47"/>
                <a:gd name="T12" fmla="*/ 42 w 59"/>
                <a:gd name="T13" fmla="*/ 42 h 47"/>
                <a:gd name="T14" fmla="*/ 34 w 59"/>
                <a:gd name="T15" fmla="*/ 38 h 47"/>
                <a:gd name="T16" fmla="*/ 21 w 59"/>
                <a:gd name="T17" fmla="*/ 30 h 47"/>
                <a:gd name="T18" fmla="*/ 13 w 59"/>
                <a:gd name="T19" fmla="*/ 21 h 47"/>
                <a:gd name="T20" fmla="*/ 4 w 59"/>
                <a:gd name="T21" fmla="*/ 13 h 47"/>
                <a:gd name="T22" fmla="*/ 0 w 59"/>
                <a:gd name="T23" fmla="*/ 9 h 47"/>
                <a:gd name="T24" fmla="*/ 0 w 59"/>
                <a:gd name="T25" fmla="*/ 4 h 47"/>
                <a:gd name="T26" fmla="*/ 0 w 59"/>
                <a:gd name="T27" fmla="*/ 4 h 47"/>
                <a:gd name="T28" fmla="*/ 4 w 59"/>
                <a:gd name="T29" fmla="*/ 0 h 47"/>
                <a:gd name="T30" fmla="*/ 9 w 59"/>
                <a:gd name="T31" fmla="*/ 0 h 47"/>
                <a:gd name="T32" fmla="*/ 13 w 59"/>
                <a:gd name="T33" fmla="*/ 0 h 47"/>
                <a:gd name="T34" fmla="*/ 30 w 59"/>
                <a:gd name="T35" fmla="*/ 0 h 47"/>
                <a:gd name="T36" fmla="*/ 38 w 59"/>
                <a:gd name="T37" fmla="*/ 4 h 47"/>
                <a:gd name="T38" fmla="*/ 42 w 59"/>
                <a:gd name="T39" fmla="*/ 4 h 47"/>
                <a:gd name="T40" fmla="*/ 51 w 59"/>
                <a:gd name="T41" fmla="*/ 13 h 47"/>
                <a:gd name="T42" fmla="*/ 59 w 59"/>
                <a:gd name="T43" fmla="*/ 21 h 47"/>
                <a:gd name="T44" fmla="*/ 59 w 59"/>
                <a:gd name="T45" fmla="*/ 34 h 47"/>
                <a:gd name="T46" fmla="*/ 59 w 59"/>
                <a:gd name="T47" fmla="*/ 42 h 47"/>
                <a:gd name="T48" fmla="*/ 59 w 59"/>
                <a:gd name="T49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47">
                  <a:moveTo>
                    <a:pt x="59" y="42"/>
                  </a:moveTo>
                  <a:lnTo>
                    <a:pt x="59" y="42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1" y="47"/>
                  </a:lnTo>
                  <a:lnTo>
                    <a:pt x="47" y="47"/>
                  </a:lnTo>
                  <a:lnTo>
                    <a:pt x="42" y="42"/>
                  </a:lnTo>
                  <a:lnTo>
                    <a:pt x="34" y="38"/>
                  </a:lnTo>
                  <a:lnTo>
                    <a:pt x="21" y="30"/>
                  </a:lnTo>
                  <a:lnTo>
                    <a:pt x="13" y="21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30" y="0"/>
                  </a:lnTo>
                  <a:lnTo>
                    <a:pt x="38" y="4"/>
                  </a:lnTo>
                  <a:lnTo>
                    <a:pt x="42" y="4"/>
                  </a:lnTo>
                  <a:lnTo>
                    <a:pt x="51" y="13"/>
                  </a:lnTo>
                  <a:lnTo>
                    <a:pt x="59" y="21"/>
                  </a:lnTo>
                  <a:lnTo>
                    <a:pt x="59" y="34"/>
                  </a:lnTo>
                  <a:lnTo>
                    <a:pt x="59" y="42"/>
                  </a:lnTo>
                  <a:lnTo>
                    <a:pt x="5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5">
              <a:extLst>
                <a:ext uri="{FF2B5EF4-FFF2-40B4-BE49-F238E27FC236}">
                  <a16:creationId xmlns:a16="http://schemas.microsoft.com/office/drawing/2014/main" id="{2BF476C8-3495-4D2D-9B23-D3042EF7B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842" y="8375060"/>
              <a:ext cx="313297" cy="251750"/>
            </a:xfrm>
            <a:custGeom>
              <a:avLst/>
              <a:gdLst>
                <a:gd name="T0" fmla="*/ 0 w 46"/>
                <a:gd name="T1" fmla="*/ 8 h 42"/>
                <a:gd name="T2" fmla="*/ 4 w 46"/>
                <a:gd name="T3" fmla="*/ 4 h 42"/>
                <a:gd name="T4" fmla="*/ 4 w 46"/>
                <a:gd name="T5" fmla="*/ 4 h 42"/>
                <a:gd name="T6" fmla="*/ 8 w 46"/>
                <a:gd name="T7" fmla="*/ 0 h 42"/>
                <a:gd name="T8" fmla="*/ 16 w 46"/>
                <a:gd name="T9" fmla="*/ 0 h 42"/>
                <a:gd name="T10" fmla="*/ 25 w 46"/>
                <a:gd name="T11" fmla="*/ 0 h 42"/>
                <a:gd name="T12" fmla="*/ 33 w 46"/>
                <a:gd name="T13" fmla="*/ 4 h 42"/>
                <a:gd name="T14" fmla="*/ 38 w 46"/>
                <a:gd name="T15" fmla="*/ 8 h 42"/>
                <a:gd name="T16" fmla="*/ 42 w 46"/>
                <a:gd name="T17" fmla="*/ 8 h 42"/>
                <a:gd name="T18" fmla="*/ 46 w 46"/>
                <a:gd name="T19" fmla="*/ 21 h 42"/>
                <a:gd name="T20" fmla="*/ 46 w 46"/>
                <a:gd name="T21" fmla="*/ 30 h 42"/>
                <a:gd name="T22" fmla="*/ 46 w 46"/>
                <a:gd name="T23" fmla="*/ 34 h 42"/>
                <a:gd name="T24" fmla="*/ 42 w 46"/>
                <a:gd name="T25" fmla="*/ 38 h 42"/>
                <a:gd name="T26" fmla="*/ 38 w 46"/>
                <a:gd name="T27" fmla="*/ 42 h 42"/>
                <a:gd name="T28" fmla="*/ 38 w 46"/>
                <a:gd name="T29" fmla="*/ 42 h 42"/>
                <a:gd name="T30" fmla="*/ 33 w 46"/>
                <a:gd name="T31" fmla="*/ 38 h 42"/>
                <a:gd name="T32" fmla="*/ 25 w 46"/>
                <a:gd name="T33" fmla="*/ 34 h 42"/>
                <a:gd name="T34" fmla="*/ 21 w 46"/>
                <a:gd name="T35" fmla="*/ 25 h 42"/>
                <a:gd name="T36" fmla="*/ 12 w 46"/>
                <a:gd name="T37" fmla="*/ 21 h 42"/>
                <a:gd name="T38" fmla="*/ 8 w 46"/>
                <a:gd name="T39" fmla="*/ 17 h 42"/>
                <a:gd name="T40" fmla="*/ 4 w 46"/>
                <a:gd name="T41" fmla="*/ 13 h 42"/>
                <a:gd name="T42" fmla="*/ 0 w 46"/>
                <a:gd name="T43" fmla="*/ 8 h 42"/>
                <a:gd name="T44" fmla="*/ 0 w 46"/>
                <a:gd name="T45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42">
                  <a:moveTo>
                    <a:pt x="0" y="8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46" y="21"/>
                  </a:lnTo>
                  <a:lnTo>
                    <a:pt x="46" y="30"/>
                  </a:lnTo>
                  <a:lnTo>
                    <a:pt x="46" y="34"/>
                  </a:lnTo>
                  <a:lnTo>
                    <a:pt x="42" y="38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3" y="38"/>
                  </a:lnTo>
                  <a:lnTo>
                    <a:pt x="25" y="34"/>
                  </a:lnTo>
                  <a:lnTo>
                    <a:pt x="21" y="25"/>
                  </a:lnTo>
                  <a:lnTo>
                    <a:pt x="12" y="21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6">
              <a:extLst>
                <a:ext uri="{FF2B5EF4-FFF2-40B4-BE49-F238E27FC236}">
                  <a16:creationId xmlns:a16="http://schemas.microsoft.com/office/drawing/2014/main" id="{FF7B684B-4C62-41C7-8ABC-9DF890343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002" y="7565864"/>
              <a:ext cx="599352" cy="635370"/>
            </a:xfrm>
            <a:custGeom>
              <a:avLst/>
              <a:gdLst>
                <a:gd name="T0" fmla="*/ 16 w 88"/>
                <a:gd name="T1" fmla="*/ 76 h 106"/>
                <a:gd name="T2" fmla="*/ 33 w 88"/>
                <a:gd name="T3" fmla="*/ 55 h 106"/>
                <a:gd name="T4" fmla="*/ 46 w 88"/>
                <a:gd name="T5" fmla="*/ 38 h 106"/>
                <a:gd name="T6" fmla="*/ 54 w 88"/>
                <a:gd name="T7" fmla="*/ 30 h 106"/>
                <a:gd name="T8" fmla="*/ 54 w 88"/>
                <a:gd name="T9" fmla="*/ 21 h 106"/>
                <a:gd name="T10" fmla="*/ 59 w 88"/>
                <a:gd name="T11" fmla="*/ 17 h 106"/>
                <a:gd name="T12" fmla="*/ 54 w 88"/>
                <a:gd name="T13" fmla="*/ 13 h 106"/>
                <a:gd name="T14" fmla="*/ 54 w 88"/>
                <a:gd name="T15" fmla="*/ 9 h 106"/>
                <a:gd name="T16" fmla="*/ 59 w 88"/>
                <a:gd name="T17" fmla="*/ 4 h 106"/>
                <a:gd name="T18" fmla="*/ 59 w 88"/>
                <a:gd name="T19" fmla="*/ 0 h 106"/>
                <a:gd name="T20" fmla="*/ 63 w 88"/>
                <a:gd name="T21" fmla="*/ 0 h 106"/>
                <a:gd name="T22" fmla="*/ 67 w 88"/>
                <a:gd name="T23" fmla="*/ 0 h 106"/>
                <a:gd name="T24" fmla="*/ 71 w 88"/>
                <a:gd name="T25" fmla="*/ 0 h 106"/>
                <a:gd name="T26" fmla="*/ 75 w 88"/>
                <a:gd name="T27" fmla="*/ 4 h 106"/>
                <a:gd name="T28" fmla="*/ 80 w 88"/>
                <a:gd name="T29" fmla="*/ 9 h 106"/>
                <a:gd name="T30" fmla="*/ 84 w 88"/>
                <a:gd name="T31" fmla="*/ 13 h 106"/>
                <a:gd name="T32" fmla="*/ 88 w 88"/>
                <a:gd name="T33" fmla="*/ 17 h 106"/>
                <a:gd name="T34" fmla="*/ 88 w 88"/>
                <a:gd name="T35" fmla="*/ 21 h 106"/>
                <a:gd name="T36" fmla="*/ 88 w 88"/>
                <a:gd name="T37" fmla="*/ 25 h 106"/>
                <a:gd name="T38" fmla="*/ 84 w 88"/>
                <a:gd name="T39" fmla="*/ 30 h 106"/>
                <a:gd name="T40" fmla="*/ 80 w 88"/>
                <a:gd name="T41" fmla="*/ 38 h 106"/>
                <a:gd name="T42" fmla="*/ 71 w 88"/>
                <a:gd name="T43" fmla="*/ 51 h 106"/>
                <a:gd name="T44" fmla="*/ 50 w 88"/>
                <a:gd name="T45" fmla="*/ 72 h 106"/>
                <a:gd name="T46" fmla="*/ 29 w 88"/>
                <a:gd name="T47" fmla="*/ 93 h 106"/>
                <a:gd name="T48" fmla="*/ 21 w 88"/>
                <a:gd name="T49" fmla="*/ 97 h 106"/>
                <a:gd name="T50" fmla="*/ 12 w 88"/>
                <a:gd name="T51" fmla="*/ 106 h 106"/>
                <a:gd name="T52" fmla="*/ 4 w 88"/>
                <a:gd name="T53" fmla="*/ 106 h 106"/>
                <a:gd name="T54" fmla="*/ 0 w 88"/>
                <a:gd name="T55" fmla="*/ 101 h 106"/>
                <a:gd name="T56" fmla="*/ 0 w 88"/>
                <a:gd name="T57" fmla="*/ 101 h 106"/>
                <a:gd name="T58" fmla="*/ 4 w 88"/>
                <a:gd name="T59" fmla="*/ 93 h 106"/>
                <a:gd name="T60" fmla="*/ 8 w 88"/>
                <a:gd name="T61" fmla="*/ 89 h 106"/>
                <a:gd name="T62" fmla="*/ 16 w 88"/>
                <a:gd name="T63" fmla="*/ 76 h 106"/>
                <a:gd name="T64" fmla="*/ 16 w 88"/>
                <a:gd name="T65" fmla="*/ 7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06">
                  <a:moveTo>
                    <a:pt x="16" y="76"/>
                  </a:moveTo>
                  <a:lnTo>
                    <a:pt x="33" y="55"/>
                  </a:lnTo>
                  <a:lnTo>
                    <a:pt x="46" y="38"/>
                  </a:lnTo>
                  <a:lnTo>
                    <a:pt x="54" y="30"/>
                  </a:lnTo>
                  <a:lnTo>
                    <a:pt x="54" y="21"/>
                  </a:lnTo>
                  <a:lnTo>
                    <a:pt x="59" y="17"/>
                  </a:lnTo>
                  <a:lnTo>
                    <a:pt x="54" y="13"/>
                  </a:lnTo>
                  <a:lnTo>
                    <a:pt x="54" y="9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4"/>
                  </a:lnTo>
                  <a:lnTo>
                    <a:pt x="80" y="9"/>
                  </a:lnTo>
                  <a:lnTo>
                    <a:pt x="84" y="13"/>
                  </a:lnTo>
                  <a:lnTo>
                    <a:pt x="88" y="17"/>
                  </a:lnTo>
                  <a:lnTo>
                    <a:pt x="88" y="21"/>
                  </a:lnTo>
                  <a:lnTo>
                    <a:pt x="88" y="25"/>
                  </a:lnTo>
                  <a:lnTo>
                    <a:pt x="84" y="30"/>
                  </a:lnTo>
                  <a:lnTo>
                    <a:pt x="80" y="38"/>
                  </a:lnTo>
                  <a:lnTo>
                    <a:pt x="71" y="51"/>
                  </a:lnTo>
                  <a:lnTo>
                    <a:pt x="50" y="72"/>
                  </a:lnTo>
                  <a:lnTo>
                    <a:pt x="29" y="93"/>
                  </a:lnTo>
                  <a:lnTo>
                    <a:pt x="21" y="97"/>
                  </a:lnTo>
                  <a:lnTo>
                    <a:pt x="12" y="106"/>
                  </a:lnTo>
                  <a:lnTo>
                    <a:pt x="4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4" y="93"/>
                  </a:lnTo>
                  <a:lnTo>
                    <a:pt x="8" y="89"/>
                  </a:lnTo>
                  <a:lnTo>
                    <a:pt x="16" y="76"/>
                  </a:lnTo>
                  <a:lnTo>
                    <a:pt x="16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7">
              <a:extLst>
                <a:ext uri="{FF2B5EF4-FFF2-40B4-BE49-F238E27FC236}">
                  <a16:creationId xmlns:a16="http://schemas.microsoft.com/office/drawing/2014/main" id="{137CE1AE-9E9F-4E17-B24E-71027F1E2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707" y="7691738"/>
              <a:ext cx="1062487" cy="887120"/>
            </a:xfrm>
            <a:custGeom>
              <a:avLst/>
              <a:gdLst>
                <a:gd name="T0" fmla="*/ 25 w 156"/>
                <a:gd name="T1" fmla="*/ 139 h 148"/>
                <a:gd name="T2" fmla="*/ 17 w 156"/>
                <a:gd name="T3" fmla="*/ 144 h 148"/>
                <a:gd name="T4" fmla="*/ 9 w 156"/>
                <a:gd name="T5" fmla="*/ 148 h 148"/>
                <a:gd name="T6" fmla="*/ 4 w 156"/>
                <a:gd name="T7" fmla="*/ 148 h 148"/>
                <a:gd name="T8" fmla="*/ 0 w 156"/>
                <a:gd name="T9" fmla="*/ 144 h 148"/>
                <a:gd name="T10" fmla="*/ 0 w 156"/>
                <a:gd name="T11" fmla="*/ 139 h 148"/>
                <a:gd name="T12" fmla="*/ 4 w 156"/>
                <a:gd name="T13" fmla="*/ 135 h 148"/>
                <a:gd name="T14" fmla="*/ 9 w 156"/>
                <a:gd name="T15" fmla="*/ 131 h 148"/>
                <a:gd name="T16" fmla="*/ 17 w 156"/>
                <a:gd name="T17" fmla="*/ 127 h 148"/>
                <a:gd name="T18" fmla="*/ 38 w 156"/>
                <a:gd name="T19" fmla="*/ 114 h 148"/>
                <a:gd name="T20" fmla="*/ 55 w 156"/>
                <a:gd name="T21" fmla="*/ 97 h 148"/>
                <a:gd name="T22" fmla="*/ 68 w 156"/>
                <a:gd name="T23" fmla="*/ 89 h 148"/>
                <a:gd name="T24" fmla="*/ 76 w 156"/>
                <a:gd name="T25" fmla="*/ 76 h 148"/>
                <a:gd name="T26" fmla="*/ 84 w 156"/>
                <a:gd name="T27" fmla="*/ 68 h 148"/>
                <a:gd name="T28" fmla="*/ 93 w 156"/>
                <a:gd name="T29" fmla="*/ 55 h 148"/>
                <a:gd name="T30" fmla="*/ 101 w 156"/>
                <a:gd name="T31" fmla="*/ 42 h 148"/>
                <a:gd name="T32" fmla="*/ 106 w 156"/>
                <a:gd name="T33" fmla="*/ 34 h 148"/>
                <a:gd name="T34" fmla="*/ 110 w 156"/>
                <a:gd name="T35" fmla="*/ 30 h 148"/>
                <a:gd name="T36" fmla="*/ 110 w 156"/>
                <a:gd name="T37" fmla="*/ 30 h 148"/>
                <a:gd name="T38" fmla="*/ 106 w 156"/>
                <a:gd name="T39" fmla="*/ 30 h 148"/>
                <a:gd name="T40" fmla="*/ 101 w 156"/>
                <a:gd name="T41" fmla="*/ 30 h 148"/>
                <a:gd name="T42" fmla="*/ 97 w 156"/>
                <a:gd name="T43" fmla="*/ 30 h 148"/>
                <a:gd name="T44" fmla="*/ 89 w 156"/>
                <a:gd name="T45" fmla="*/ 30 h 148"/>
                <a:gd name="T46" fmla="*/ 84 w 156"/>
                <a:gd name="T47" fmla="*/ 30 h 148"/>
                <a:gd name="T48" fmla="*/ 76 w 156"/>
                <a:gd name="T49" fmla="*/ 34 h 148"/>
                <a:gd name="T50" fmla="*/ 72 w 156"/>
                <a:gd name="T51" fmla="*/ 34 h 148"/>
                <a:gd name="T52" fmla="*/ 59 w 156"/>
                <a:gd name="T53" fmla="*/ 34 h 148"/>
                <a:gd name="T54" fmla="*/ 59 w 156"/>
                <a:gd name="T55" fmla="*/ 13 h 148"/>
                <a:gd name="T56" fmla="*/ 72 w 156"/>
                <a:gd name="T57" fmla="*/ 13 h 148"/>
                <a:gd name="T58" fmla="*/ 84 w 156"/>
                <a:gd name="T59" fmla="*/ 13 h 148"/>
                <a:gd name="T60" fmla="*/ 93 w 156"/>
                <a:gd name="T61" fmla="*/ 13 h 148"/>
                <a:gd name="T62" fmla="*/ 97 w 156"/>
                <a:gd name="T63" fmla="*/ 13 h 148"/>
                <a:gd name="T64" fmla="*/ 110 w 156"/>
                <a:gd name="T65" fmla="*/ 9 h 148"/>
                <a:gd name="T66" fmla="*/ 118 w 156"/>
                <a:gd name="T67" fmla="*/ 4 h 148"/>
                <a:gd name="T68" fmla="*/ 122 w 156"/>
                <a:gd name="T69" fmla="*/ 4 h 148"/>
                <a:gd name="T70" fmla="*/ 127 w 156"/>
                <a:gd name="T71" fmla="*/ 0 h 148"/>
                <a:gd name="T72" fmla="*/ 131 w 156"/>
                <a:gd name="T73" fmla="*/ 4 h 148"/>
                <a:gd name="T74" fmla="*/ 135 w 156"/>
                <a:gd name="T75" fmla="*/ 4 h 148"/>
                <a:gd name="T76" fmla="*/ 139 w 156"/>
                <a:gd name="T77" fmla="*/ 9 h 148"/>
                <a:gd name="T78" fmla="*/ 143 w 156"/>
                <a:gd name="T79" fmla="*/ 13 h 148"/>
                <a:gd name="T80" fmla="*/ 148 w 156"/>
                <a:gd name="T81" fmla="*/ 17 h 148"/>
                <a:gd name="T82" fmla="*/ 152 w 156"/>
                <a:gd name="T83" fmla="*/ 21 h 148"/>
                <a:gd name="T84" fmla="*/ 152 w 156"/>
                <a:gd name="T85" fmla="*/ 21 h 148"/>
                <a:gd name="T86" fmla="*/ 156 w 156"/>
                <a:gd name="T87" fmla="*/ 26 h 148"/>
                <a:gd name="T88" fmla="*/ 152 w 156"/>
                <a:gd name="T89" fmla="*/ 30 h 148"/>
                <a:gd name="T90" fmla="*/ 152 w 156"/>
                <a:gd name="T91" fmla="*/ 30 h 148"/>
                <a:gd name="T92" fmla="*/ 148 w 156"/>
                <a:gd name="T93" fmla="*/ 34 h 148"/>
                <a:gd name="T94" fmla="*/ 139 w 156"/>
                <a:gd name="T95" fmla="*/ 38 h 148"/>
                <a:gd name="T96" fmla="*/ 135 w 156"/>
                <a:gd name="T97" fmla="*/ 42 h 148"/>
                <a:gd name="T98" fmla="*/ 127 w 156"/>
                <a:gd name="T99" fmla="*/ 51 h 148"/>
                <a:gd name="T100" fmla="*/ 118 w 156"/>
                <a:gd name="T101" fmla="*/ 59 h 148"/>
                <a:gd name="T102" fmla="*/ 110 w 156"/>
                <a:gd name="T103" fmla="*/ 72 h 148"/>
                <a:gd name="T104" fmla="*/ 101 w 156"/>
                <a:gd name="T105" fmla="*/ 85 h 148"/>
                <a:gd name="T106" fmla="*/ 89 w 156"/>
                <a:gd name="T107" fmla="*/ 93 h 148"/>
                <a:gd name="T108" fmla="*/ 76 w 156"/>
                <a:gd name="T109" fmla="*/ 106 h 148"/>
                <a:gd name="T110" fmla="*/ 63 w 156"/>
                <a:gd name="T111" fmla="*/ 118 h 148"/>
                <a:gd name="T112" fmla="*/ 51 w 156"/>
                <a:gd name="T113" fmla="*/ 127 h 148"/>
                <a:gd name="T114" fmla="*/ 38 w 156"/>
                <a:gd name="T115" fmla="*/ 135 h 148"/>
                <a:gd name="T116" fmla="*/ 25 w 156"/>
                <a:gd name="T117" fmla="*/ 139 h 148"/>
                <a:gd name="T118" fmla="*/ 25 w 156"/>
                <a:gd name="T119" fmla="*/ 13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6" h="148">
                  <a:moveTo>
                    <a:pt x="25" y="139"/>
                  </a:moveTo>
                  <a:lnTo>
                    <a:pt x="17" y="144"/>
                  </a:lnTo>
                  <a:lnTo>
                    <a:pt x="9" y="148"/>
                  </a:lnTo>
                  <a:lnTo>
                    <a:pt x="4" y="148"/>
                  </a:lnTo>
                  <a:lnTo>
                    <a:pt x="0" y="144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9" y="131"/>
                  </a:lnTo>
                  <a:lnTo>
                    <a:pt x="17" y="127"/>
                  </a:lnTo>
                  <a:lnTo>
                    <a:pt x="38" y="114"/>
                  </a:lnTo>
                  <a:lnTo>
                    <a:pt x="55" y="97"/>
                  </a:lnTo>
                  <a:lnTo>
                    <a:pt x="68" y="89"/>
                  </a:lnTo>
                  <a:lnTo>
                    <a:pt x="76" y="76"/>
                  </a:lnTo>
                  <a:lnTo>
                    <a:pt x="84" y="68"/>
                  </a:lnTo>
                  <a:lnTo>
                    <a:pt x="93" y="55"/>
                  </a:lnTo>
                  <a:lnTo>
                    <a:pt x="101" y="42"/>
                  </a:lnTo>
                  <a:lnTo>
                    <a:pt x="106" y="34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06" y="30"/>
                  </a:lnTo>
                  <a:lnTo>
                    <a:pt x="101" y="30"/>
                  </a:lnTo>
                  <a:lnTo>
                    <a:pt x="97" y="30"/>
                  </a:lnTo>
                  <a:lnTo>
                    <a:pt x="89" y="30"/>
                  </a:lnTo>
                  <a:lnTo>
                    <a:pt x="84" y="30"/>
                  </a:lnTo>
                  <a:lnTo>
                    <a:pt x="76" y="34"/>
                  </a:lnTo>
                  <a:lnTo>
                    <a:pt x="72" y="34"/>
                  </a:lnTo>
                  <a:lnTo>
                    <a:pt x="59" y="34"/>
                  </a:lnTo>
                  <a:lnTo>
                    <a:pt x="59" y="13"/>
                  </a:lnTo>
                  <a:lnTo>
                    <a:pt x="72" y="13"/>
                  </a:lnTo>
                  <a:lnTo>
                    <a:pt x="84" y="13"/>
                  </a:lnTo>
                  <a:lnTo>
                    <a:pt x="93" y="13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7" y="0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9"/>
                  </a:lnTo>
                  <a:lnTo>
                    <a:pt x="143" y="13"/>
                  </a:lnTo>
                  <a:lnTo>
                    <a:pt x="148" y="17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6" y="26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48" y="34"/>
                  </a:lnTo>
                  <a:lnTo>
                    <a:pt x="139" y="38"/>
                  </a:lnTo>
                  <a:lnTo>
                    <a:pt x="135" y="42"/>
                  </a:lnTo>
                  <a:lnTo>
                    <a:pt x="127" y="51"/>
                  </a:lnTo>
                  <a:lnTo>
                    <a:pt x="118" y="59"/>
                  </a:lnTo>
                  <a:lnTo>
                    <a:pt x="110" y="72"/>
                  </a:lnTo>
                  <a:lnTo>
                    <a:pt x="101" y="85"/>
                  </a:lnTo>
                  <a:lnTo>
                    <a:pt x="89" y="93"/>
                  </a:lnTo>
                  <a:lnTo>
                    <a:pt x="76" y="106"/>
                  </a:lnTo>
                  <a:lnTo>
                    <a:pt x="63" y="118"/>
                  </a:lnTo>
                  <a:lnTo>
                    <a:pt x="51" y="127"/>
                  </a:lnTo>
                  <a:lnTo>
                    <a:pt x="38" y="135"/>
                  </a:lnTo>
                  <a:lnTo>
                    <a:pt x="25" y="139"/>
                  </a:lnTo>
                  <a:lnTo>
                    <a:pt x="25" y="13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8">
              <a:extLst>
                <a:ext uri="{FF2B5EF4-FFF2-40B4-BE49-F238E27FC236}">
                  <a16:creationId xmlns:a16="http://schemas.microsoft.com/office/drawing/2014/main" id="{3504BD5D-6AC6-46E7-BBFE-5765FD9A2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300" y="7997436"/>
              <a:ext cx="946705" cy="401603"/>
            </a:xfrm>
            <a:custGeom>
              <a:avLst/>
              <a:gdLst>
                <a:gd name="T0" fmla="*/ 67 w 139"/>
                <a:gd name="T1" fmla="*/ 50 h 67"/>
                <a:gd name="T2" fmla="*/ 55 w 139"/>
                <a:gd name="T3" fmla="*/ 38 h 67"/>
                <a:gd name="T4" fmla="*/ 42 w 139"/>
                <a:gd name="T5" fmla="*/ 25 h 67"/>
                <a:gd name="T6" fmla="*/ 21 w 139"/>
                <a:gd name="T7" fmla="*/ 12 h 67"/>
                <a:gd name="T8" fmla="*/ 0 w 139"/>
                <a:gd name="T9" fmla="*/ 0 h 67"/>
                <a:gd name="T10" fmla="*/ 4 w 139"/>
                <a:gd name="T11" fmla="*/ 0 h 67"/>
                <a:gd name="T12" fmla="*/ 8 w 139"/>
                <a:gd name="T13" fmla="*/ 0 h 67"/>
                <a:gd name="T14" fmla="*/ 17 w 139"/>
                <a:gd name="T15" fmla="*/ 4 h 67"/>
                <a:gd name="T16" fmla="*/ 21 w 139"/>
                <a:gd name="T17" fmla="*/ 8 h 67"/>
                <a:gd name="T18" fmla="*/ 29 w 139"/>
                <a:gd name="T19" fmla="*/ 12 h 67"/>
                <a:gd name="T20" fmla="*/ 42 w 139"/>
                <a:gd name="T21" fmla="*/ 21 h 67"/>
                <a:gd name="T22" fmla="*/ 51 w 139"/>
                <a:gd name="T23" fmla="*/ 25 h 67"/>
                <a:gd name="T24" fmla="*/ 63 w 139"/>
                <a:gd name="T25" fmla="*/ 34 h 67"/>
                <a:gd name="T26" fmla="*/ 76 w 139"/>
                <a:gd name="T27" fmla="*/ 42 h 67"/>
                <a:gd name="T28" fmla="*/ 88 w 139"/>
                <a:gd name="T29" fmla="*/ 46 h 67"/>
                <a:gd name="T30" fmla="*/ 101 w 139"/>
                <a:gd name="T31" fmla="*/ 55 h 67"/>
                <a:gd name="T32" fmla="*/ 114 w 139"/>
                <a:gd name="T33" fmla="*/ 59 h 67"/>
                <a:gd name="T34" fmla="*/ 126 w 139"/>
                <a:gd name="T35" fmla="*/ 59 h 67"/>
                <a:gd name="T36" fmla="*/ 135 w 139"/>
                <a:gd name="T37" fmla="*/ 63 h 67"/>
                <a:gd name="T38" fmla="*/ 139 w 139"/>
                <a:gd name="T39" fmla="*/ 63 h 67"/>
                <a:gd name="T40" fmla="*/ 139 w 139"/>
                <a:gd name="T41" fmla="*/ 63 h 67"/>
                <a:gd name="T42" fmla="*/ 139 w 139"/>
                <a:gd name="T43" fmla="*/ 63 h 67"/>
                <a:gd name="T44" fmla="*/ 139 w 139"/>
                <a:gd name="T45" fmla="*/ 63 h 67"/>
                <a:gd name="T46" fmla="*/ 131 w 139"/>
                <a:gd name="T47" fmla="*/ 67 h 67"/>
                <a:gd name="T48" fmla="*/ 122 w 139"/>
                <a:gd name="T49" fmla="*/ 67 h 67"/>
                <a:gd name="T50" fmla="*/ 110 w 139"/>
                <a:gd name="T51" fmla="*/ 67 h 67"/>
                <a:gd name="T52" fmla="*/ 97 w 139"/>
                <a:gd name="T53" fmla="*/ 67 h 67"/>
                <a:gd name="T54" fmla="*/ 93 w 139"/>
                <a:gd name="T55" fmla="*/ 67 h 67"/>
                <a:gd name="T56" fmla="*/ 88 w 139"/>
                <a:gd name="T57" fmla="*/ 67 h 67"/>
                <a:gd name="T58" fmla="*/ 84 w 139"/>
                <a:gd name="T59" fmla="*/ 63 h 67"/>
                <a:gd name="T60" fmla="*/ 76 w 139"/>
                <a:gd name="T61" fmla="*/ 59 h 67"/>
                <a:gd name="T62" fmla="*/ 67 w 139"/>
                <a:gd name="T63" fmla="*/ 50 h 67"/>
                <a:gd name="T64" fmla="*/ 67 w 139"/>
                <a:gd name="T65" fmla="*/ 5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67">
                  <a:moveTo>
                    <a:pt x="67" y="50"/>
                  </a:moveTo>
                  <a:lnTo>
                    <a:pt x="55" y="38"/>
                  </a:lnTo>
                  <a:lnTo>
                    <a:pt x="42" y="25"/>
                  </a:lnTo>
                  <a:lnTo>
                    <a:pt x="21" y="12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1" y="8"/>
                  </a:lnTo>
                  <a:lnTo>
                    <a:pt x="29" y="12"/>
                  </a:lnTo>
                  <a:lnTo>
                    <a:pt x="42" y="21"/>
                  </a:lnTo>
                  <a:lnTo>
                    <a:pt x="51" y="25"/>
                  </a:lnTo>
                  <a:lnTo>
                    <a:pt x="63" y="34"/>
                  </a:lnTo>
                  <a:lnTo>
                    <a:pt x="76" y="42"/>
                  </a:lnTo>
                  <a:lnTo>
                    <a:pt x="88" y="46"/>
                  </a:lnTo>
                  <a:lnTo>
                    <a:pt x="101" y="55"/>
                  </a:lnTo>
                  <a:lnTo>
                    <a:pt x="114" y="59"/>
                  </a:lnTo>
                  <a:lnTo>
                    <a:pt x="126" y="59"/>
                  </a:lnTo>
                  <a:lnTo>
                    <a:pt x="135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1" y="67"/>
                  </a:lnTo>
                  <a:lnTo>
                    <a:pt x="122" y="67"/>
                  </a:lnTo>
                  <a:lnTo>
                    <a:pt x="110" y="67"/>
                  </a:lnTo>
                  <a:lnTo>
                    <a:pt x="97" y="67"/>
                  </a:lnTo>
                  <a:lnTo>
                    <a:pt x="93" y="67"/>
                  </a:lnTo>
                  <a:lnTo>
                    <a:pt x="88" y="67"/>
                  </a:lnTo>
                  <a:lnTo>
                    <a:pt x="84" y="63"/>
                  </a:lnTo>
                  <a:lnTo>
                    <a:pt x="76" y="59"/>
                  </a:lnTo>
                  <a:lnTo>
                    <a:pt x="67" y="50"/>
                  </a:lnTo>
                  <a:lnTo>
                    <a:pt x="67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7011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EB02D87-FB42-4BE3-B68E-3DB0695A257D}"/>
              </a:ext>
            </a:extLst>
          </p:cNvPr>
          <p:cNvGrpSpPr/>
          <p:nvPr/>
        </p:nvGrpSpPr>
        <p:grpSpPr>
          <a:xfrm>
            <a:off x="3429201" y="2430118"/>
            <a:ext cx="2058901" cy="2209862"/>
            <a:chOff x="3341814" y="9687759"/>
            <a:chExt cx="1866163" cy="1894121"/>
          </a:xfrm>
        </p:grpSpPr>
        <p:sp>
          <p:nvSpPr>
            <p:cNvPr id="3" name="Freeform 49">
              <a:extLst>
                <a:ext uri="{FF2B5EF4-FFF2-40B4-BE49-F238E27FC236}">
                  <a16:creationId xmlns:a16="http://schemas.microsoft.com/office/drawing/2014/main" id="{867191EE-1F96-4635-81C8-AD733F59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814" y="10245204"/>
              <a:ext cx="374597" cy="881128"/>
            </a:xfrm>
            <a:custGeom>
              <a:avLst/>
              <a:gdLst>
                <a:gd name="T0" fmla="*/ 4 w 55"/>
                <a:gd name="T1" fmla="*/ 25 h 147"/>
                <a:gd name="T2" fmla="*/ 4 w 55"/>
                <a:gd name="T3" fmla="*/ 17 h 147"/>
                <a:gd name="T4" fmla="*/ 0 w 55"/>
                <a:gd name="T5" fmla="*/ 13 h 147"/>
                <a:gd name="T6" fmla="*/ 4 w 55"/>
                <a:gd name="T7" fmla="*/ 4 h 147"/>
                <a:gd name="T8" fmla="*/ 4 w 55"/>
                <a:gd name="T9" fmla="*/ 4 h 147"/>
                <a:gd name="T10" fmla="*/ 9 w 55"/>
                <a:gd name="T11" fmla="*/ 0 h 147"/>
                <a:gd name="T12" fmla="*/ 17 w 55"/>
                <a:gd name="T13" fmla="*/ 0 h 147"/>
                <a:gd name="T14" fmla="*/ 21 w 55"/>
                <a:gd name="T15" fmla="*/ 0 h 147"/>
                <a:gd name="T16" fmla="*/ 25 w 55"/>
                <a:gd name="T17" fmla="*/ 4 h 147"/>
                <a:gd name="T18" fmla="*/ 30 w 55"/>
                <a:gd name="T19" fmla="*/ 4 h 147"/>
                <a:gd name="T20" fmla="*/ 34 w 55"/>
                <a:gd name="T21" fmla="*/ 4 h 147"/>
                <a:gd name="T22" fmla="*/ 38 w 55"/>
                <a:gd name="T23" fmla="*/ 4 h 147"/>
                <a:gd name="T24" fmla="*/ 42 w 55"/>
                <a:gd name="T25" fmla="*/ 34 h 147"/>
                <a:gd name="T26" fmla="*/ 42 w 55"/>
                <a:gd name="T27" fmla="*/ 55 h 147"/>
                <a:gd name="T28" fmla="*/ 46 w 55"/>
                <a:gd name="T29" fmla="*/ 76 h 147"/>
                <a:gd name="T30" fmla="*/ 51 w 55"/>
                <a:gd name="T31" fmla="*/ 93 h 147"/>
                <a:gd name="T32" fmla="*/ 51 w 55"/>
                <a:gd name="T33" fmla="*/ 109 h 147"/>
                <a:gd name="T34" fmla="*/ 51 w 55"/>
                <a:gd name="T35" fmla="*/ 118 h 147"/>
                <a:gd name="T36" fmla="*/ 51 w 55"/>
                <a:gd name="T37" fmla="*/ 126 h 147"/>
                <a:gd name="T38" fmla="*/ 55 w 55"/>
                <a:gd name="T39" fmla="*/ 131 h 147"/>
                <a:gd name="T40" fmla="*/ 55 w 55"/>
                <a:gd name="T41" fmla="*/ 135 h 147"/>
                <a:gd name="T42" fmla="*/ 51 w 55"/>
                <a:gd name="T43" fmla="*/ 139 h 147"/>
                <a:gd name="T44" fmla="*/ 51 w 55"/>
                <a:gd name="T45" fmla="*/ 143 h 147"/>
                <a:gd name="T46" fmla="*/ 46 w 55"/>
                <a:gd name="T47" fmla="*/ 143 h 147"/>
                <a:gd name="T48" fmla="*/ 42 w 55"/>
                <a:gd name="T49" fmla="*/ 147 h 147"/>
                <a:gd name="T50" fmla="*/ 42 w 55"/>
                <a:gd name="T51" fmla="*/ 147 h 147"/>
                <a:gd name="T52" fmla="*/ 38 w 55"/>
                <a:gd name="T53" fmla="*/ 147 h 147"/>
                <a:gd name="T54" fmla="*/ 38 w 55"/>
                <a:gd name="T55" fmla="*/ 143 h 147"/>
                <a:gd name="T56" fmla="*/ 38 w 55"/>
                <a:gd name="T57" fmla="*/ 143 h 147"/>
                <a:gd name="T58" fmla="*/ 34 w 55"/>
                <a:gd name="T59" fmla="*/ 139 h 147"/>
                <a:gd name="T60" fmla="*/ 34 w 55"/>
                <a:gd name="T61" fmla="*/ 135 h 147"/>
                <a:gd name="T62" fmla="*/ 30 w 55"/>
                <a:gd name="T63" fmla="*/ 126 h 147"/>
                <a:gd name="T64" fmla="*/ 30 w 55"/>
                <a:gd name="T65" fmla="*/ 122 h 147"/>
                <a:gd name="T66" fmla="*/ 25 w 55"/>
                <a:gd name="T67" fmla="*/ 114 h 147"/>
                <a:gd name="T68" fmla="*/ 25 w 55"/>
                <a:gd name="T69" fmla="*/ 109 h 147"/>
                <a:gd name="T70" fmla="*/ 25 w 55"/>
                <a:gd name="T71" fmla="*/ 101 h 147"/>
                <a:gd name="T72" fmla="*/ 21 w 55"/>
                <a:gd name="T73" fmla="*/ 88 h 147"/>
                <a:gd name="T74" fmla="*/ 21 w 55"/>
                <a:gd name="T75" fmla="*/ 76 h 147"/>
                <a:gd name="T76" fmla="*/ 17 w 55"/>
                <a:gd name="T77" fmla="*/ 67 h 147"/>
                <a:gd name="T78" fmla="*/ 17 w 55"/>
                <a:gd name="T79" fmla="*/ 55 h 147"/>
                <a:gd name="T80" fmla="*/ 13 w 55"/>
                <a:gd name="T81" fmla="*/ 46 h 147"/>
                <a:gd name="T82" fmla="*/ 13 w 55"/>
                <a:gd name="T83" fmla="*/ 42 h 147"/>
                <a:gd name="T84" fmla="*/ 9 w 55"/>
                <a:gd name="T85" fmla="*/ 34 h 147"/>
                <a:gd name="T86" fmla="*/ 9 w 55"/>
                <a:gd name="T87" fmla="*/ 29 h 147"/>
                <a:gd name="T88" fmla="*/ 9 w 55"/>
                <a:gd name="T89" fmla="*/ 25 h 147"/>
                <a:gd name="T90" fmla="*/ 4 w 55"/>
                <a:gd name="T91" fmla="*/ 25 h 147"/>
                <a:gd name="T92" fmla="*/ 4 w 55"/>
                <a:gd name="T93" fmla="*/ 2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147">
                  <a:moveTo>
                    <a:pt x="4" y="25"/>
                  </a:moveTo>
                  <a:lnTo>
                    <a:pt x="4" y="17"/>
                  </a:lnTo>
                  <a:lnTo>
                    <a:pt x="0" y="13"/>
                  </a:lnTo>
                  <a:lnTo>
                    <a:pt x="4" y="4"/>
                  </a:lnTo>
                  <a:lnTo>
                    <a:pt x="4" y="4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2" y="34"/>
                  </a:lnTo>
                  <a:lnTo>
                    <a:pt x="42" y="55"/>
                  </a:lnTo>
                  <a:lnTo>
                    <a:pt x="46" y="76"/>
                  </a:lnTo>
                  <a:lnTo>
                    <a:pt x="51" y="93"/>
                  </a:lnTo>
                  <a:lnTo>
                    <a:pt x="51" y="109"/>
                  </a:lnTo>
                  <a:lnTo>
                    <a:pt x="51" y="118"/>
                  </a:lnTo>
                  <a:lnTo>
                    <a:pt x="51" y="126"/>
                  </a:lnTo>
                  <a:lnTo>
                    <a:pt x="55" y="131"/>
                  </a:lnTo>
                  <a:lnTo>
                    <a:pt x="55" y="135"/>
                  </a:lnTo>
                  <a:lnTo>
                    <a:pt x="51" y="139"/>
                  </a:lnTo>
                  <a:lnTo>
                    <a:pt x="51" y="143"/>
                  </a:lnTo>
                  <a:lnTo>
                    <a:pt x="46" y="143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38" y="147"/>
                  </a:lnTo>
                  <a:lnTo>
                    <a:pt x="38" y="143"/>
                  </a:lnTo>
                  <a:lnTo>
                    <a:pt x="38" y="143"/>
                  </a:lnTo>
                  <a:lnTo>
                    <a:pt x="34" y="139"/>
                  </a:lnTo>
                  <a:lnTo>
                    <a:pt x="34" y="135"/>
                  </a:lnTo>
                  <a:lnTo>
                    <a:pt x="30" y="126"/>
                  </a:lnTo>
                  <a:lnTo>
                    <a:pt x="30" y="122"/>
                  </a:lnTo>
                  <a:lnTo>
                    <a:pt x="25" y="114"/>
                  </a:lnTo>
                  <a:lnTo>
                    <a:pt x="25" y="109"/>
                  </a:lnTo>
                  <a:lnTo>
                    <a:pt x="25" y="101"/>
                  </a:lnTo>
                  <a:lnTo>
                    <a:pt x="21" y="88"/>
                  </a:lnTo>
                  <a:lnTo>
                    <a:pt x="21" y="76"/>
                  </a:lnTo>
                  <a:lnTo>
                    <a:pt x="17" y="67"/>
                  </a:lnTo>
                  <a:lnTo>
                    <a:pt x="17" y="55"/>
                  </a:lnTo>
                  <a:lnTo>
                    <a:pt x="13" y="46"/>
                  </a:lnTo>
                  <a:lnTo>
                    <a:pt x="13" y="42"/>
                  </a:lnTo>
                  <a:lnTo>
                    <a:pt x="9" y="34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4" y="25"/>
                  </a:lnTo>
                  <a:lnTo>
                    <a:pt x="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0">
              <a:extLst>
                <a:ext uri="{FF2B5EF4-FFF2-40B4-BE49-F238E27FC236}">
                  <a16:creationId xmlns:a16="http://schemas.microsoft.com/office/drawing/2014/main" id="{37B36791-AFC4-43DC-B478-B82859720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839" y="10119331"/>
              <a:ext cx="1375784" cy="959049"/>
            </a:xfrm>
            <a:custGeom>
              <a:avLst/>
              <a:gdLst>
                <a:gd name="T0" fmla="*/ 177 w 202"/>
                <a:gd name="T1" fmla="*/ 105 h 160"/>
                <a:gd name="T2" fmla="*/ 173 w 202"/>
                <a:gd name="T3" fmla="*/ 135 h 160"/>
                <a:gd name="T4" fmla="*/ 165 w 202"/>
                <a:gd name="T5" fmla="*/ 152 h 160"/>
                <a:gd name="T6" fmla="*/ 156 w 202"/>
                <a:gd name="T7" fmla="*/ 160 h 160"/>
                <a:gd name="T8" fmla="*/ 152 w 202"/>
                <a:gd name="T9" fmla="*/ 160 h 160"/>
                <a:gd name="T10" fmla="*/ 143 w 202"/>
                <a:gd name="T11" fmla="*/ 156 h 160"/>
                <a:gd name="T12" fmla="*/ 131 w 202"/>
                <a:gd name="T13" fmla="*/ 143 h 160"/>
                <a:gd name="T14" fmla="*/ 127 w 202"/>
                <a:gd name="T15" fmla="*/ 130 h 160"/>
                <a:gd name="T16" fmla="*/ 131 w 202"/>
                <a:gd name="T17" fmla="*/ 126 h 160"/>
                <a:gd name="T18" fmla="*/ 139 w 202"/>
                <a:gd name="T19" fmla="*/ 126 h 160"/>
                <a:gd name="T20" fmla="*/ 143 w 202"/>
                <a:gd name="T21" fmla="*/ 118 h 160"/>
                <a:gd name="T22" fmla="*/ 148 w 202"/>
                <a:gd name="T23" fmla="*/ 97 h 160"/>
                <a:gd name="T24" fmla="*/ 152 w 202"/>
                <a:gd name="T25" fmla="*/ 67 h 160"/>
                <a:gd name="T26" fmla="*/ 156 w 202"/>
                <a:gd name="T27" fmla="*/ 46 h 160"/>
                <a:gd name="T28" fmla="*/ 156 w 202"/>
                <a:gd name="T29" fmla="*/ 34 h 160"/>
                <a:gd name="T30" fmla="*/ 152 w 202"/>
                <a:gd name="T31" fmla="*/ 29 h 160"/>
                <a:gd name="T32" fmla="*/ 139 w 202"/>
                <a:gd name="T33" fmla="*/ 29 h 160"/>
                <a:gd name="T34" fmla="*/ 118 w 202"/>
                <a:gd name="T35" fmla="*/ 34 h 160"/>
                <a:gd name="T36" fmla="*/ 84 w 202"/>
                <a:gd name="T37" fmla="*/ 38 h 160"/>
                <a:gd name="T38" fmla="*/ 47 w 202"/>
                <a:gd name="T39" fmla="*/ 42 h 160"/>
                <a:gd name="T40" fmla="*/ 13 w 202"/>
                <a:gd name="T41" fmla="*/ 46 h 160"/>
                <a:gd name="T42" fmla="*/ 0 w 202"/>
                <a:gd name="T43" fmla="*/ 25 h 160"/>
                <a:gd name="T44" fmla="*/ 25 w 202"/>
                <a:gd name="T45" fmla="*/ 25 h 160"/>
                <a:gd name="T46" fmla="*/ 63 w 202"/>
                <a:gd name="T47" fmla="*/ 17 h 160"/>
                <a:gd name="T48" fmla="*/ 97 w 202"/>
                <a:gd name="T49" fmla="*/ 12 h 160"/>
                <a:gd name="T50" fmla="*/ 122 w 202"/>
                <a:gd name="T51" fmla="*/ 8 h 160"/>
                <a:gd name="T52" fmla="*/ 139 w 202"/>
                <a:gd name="T53" fmla="*/ 8 h 160"/>
                <a:gd name="T54" fmla="*/ 152 w 202"/>
                <a:gd name="T55" fmla="*/ 4 h 160"/>
                <a:gd name="T56" fmla="*/ 156 w 202"/>
                <a:gd name="T57" fmla="*/ 0 h 160"/>
                <a:gd name="T58" fmla="*/ 169 w 202"/>
                <a:gd name="T59" fmla="*/ 4 h 160"/>
                <a:gd name="T60" fmla="*/ 181 w 202"/>
                <a:gd name="T61" fmla="*/ 8 h 160"/>
                <a:gd name="T62" fmla="*/ 194 w 202"/>
                <a:gd name="T63" fmla="*/ 17 h 160"/>
                <a:gd name="T64" fmla="*/ 202 w 202"/>
                <a:gd name="T65" fmla="*/ 25 h 160"/>
                <a:gd name="T66" fmla="*/ 202 w 202"/>
                <a:gd name="T67" fmla="*/ 34 h 160"/>
                <a:gd name="T68" fmla="*/ 194 w 202"/>
                <a:gd name="T69" fmla="*/ 42 h 160"/>
                <a:gd name="T70" fmla="*/ 190 w 202"/>
                <a:gd name="T71" fmla="*/ 55 h 160"/>
                <a:gd name="T72" fmla="*/ 186 w 202"/>
                <a:gd name="T73" fmla="*/ 67 h 160"/>
                <a:gd name="T74" fmla="*/ 181 w 202"/>
                <a:gd name="T75" fmla="*/ 8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160">
                  <a:moveTo>
                    <a:pt x="181" y="88"/>
                  </a:moveTo>
                  <a:lnTo>
                    <a:pt x="177" y="105"/>
                  </a:lnTo>
                  <a:lnTo>
                    <a:pt x="173" y="122"/>
                  </a:lnTo>
                  <a:lnTo>
                    <a:pt x="173" y="135"/>
                  </a:lnTo>
                  <a:lnTo>
                    <a:pt x="169" y="147"/>
                  </a:lnTo>
                  <a:lnTo>
                    <a:pt x="165" y="152"/>
                  </a:lnTo>
                  <a:lnTo>
                    <a:pt x="160" y="156"/>
                  </a:lnTo>
                  <a:lnTo>
                    <a:pt x="156" y="160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48" y="160"/>
                  </a:lnTo>
                  <a:lnTo>
                    <a:pt x="143" y="156"/>
                  </a:lnTo>
                  <a:lnTo>
                    <a:pt x="135" y="152"/>
                  </a:lnTo>
                  <a:lnTo>
                    <a:pt x="131" y="143"/>
                  </a:lnTo>
                  <a:lnTo>
                    <a:pt x="127" y="139"/>
                  </a:lnTo>
                  <a:lnTo>
                    <a:pt x="127" y="130"/>
                  </a:lnTo>
                  <a:lnTo>
                    <a:pt x="127" y="126"/>
                  </a:lnTo>
                  <a:lnTo>
                    <a:pt x="131" y="126"/>
                  </a:lnTo>
                  <a:lnTo>
                    <a:pt x="135" y="126"/>
                  </a:lnTo>
                  <a:lnTo>
                    <a:pt x="139" y="126"/>
                  </a:lnTo>
                  <a:lnTo>
                    <a:pt x="143" y="122"/>
                  </a:lnTo>
                  <a:lnTo>
                    <a:pt x="143" y="118"/>
                  </a:lnTo>
                  <a:lnTo>
                    <a:pt x="148" y="109"/>
                  </a:lnTo>
                  <a:lnTo>
                    <a:pt x="148" y="97"/>
                  </a:lnTo>
                  <a:lnTo>
                    <a:pt x="152" y="80"/>
                  </a:lnTo>
                  <a:lnTo>
                    <a:pt x="152" y="67"/>
                  </a:lnTo>
                  <a:lnTo>
                    <a:pt x="156" y="55"/>
                  </a:lnTo>
                  <a:lnTo>
                    <a:pt x="156" y="46"/>
                  </a:lnTo>
                  <a:lnTo>
                    <a:pt x="156" y="38"/>
                  </a:lnTo>
                  <a:lnTo>
                    <a:pt x="156" y="34"/>
                  </a:lnTo>
                  <a:lnTo>
                    <a:pt x="152" y="29"/>
                  </a:lnTo>
                  <a:lnTo>
                    <a:pt x="152" y="29"/>
                  </a:lnTo>
                  <a:lnTo>
                    <a:pt x="143" y="29"/>
                  </a:lnTo>
                  <a:lnTo>
                    <a:pt x="139" y="29"/>
                  </a:lnTo>
                  <a:lnTo>
                    <a:pt x="127" y="29"/>
                  </a:lnTo>
                  <a:lnTo>
                    <a:pt x="118" y="34"/>
                  </a:lnTo>
                  <a:lnTo>
                    <a:pt x="101" y="34"/>
                  </a:lnTo>
                  <a:lnTo>
                    <a:pt x="84" y="38"/>
                  </a:lnTo>
                  <a:lnTo>
                    <a:pt x="68" y="38"/>
                  </a:lnTo>
                  <a:lnTo>
                    <a:pt x="47" y="42"/>
                  </a:lnTo>
                  <a:lnTo>
                    <a:pt x="30" y="46"/>
                  </a:lnTo>
                  <a:lnTo>
                    <a:pt x="13" y="46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25"/>
                  </a:lnTo>
                  <a:lnTo>
                    <a:pt x="47" y="21"/>
                  </a:lnTo>
                  <a:lnTo>
                    <a:pt x="63" y="17"/>
                  </a:lnTo>
                  <a:lnTo>
                    <a:pt x="80" y="17"/>
                  </a:lnTo>
                  <a:lnTo>
                    <a:pt x="97" y="12"/>
                  </a:lnTo>
                  <a:lnTo>
                    <a:pt x="110" y="12"/>
                  </a:lnTo>
                  <a:lnTo>
                    <a:pt x="122" y="8"/>
                  </a:lnTo>
                  <a:lnTo>
                    <a:pt x="131" y="8"/>
                  </a:lnTo>
                  <a:lnTo>
                    <a:pt x="139" y="8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5" y="0"/>
                  </a:lnTo>
                  <a:lnTo>
                    <a:pt x="169" y="4"/>
                  </a:lnTo>
                  <a:lnTo>
                    <a:pt x="173" y="4"/>
                  </a:lnTo>
                  <a:lnTo>
                    <a:pt x="181" y="8"/>
                  </a:lnTo>
                  <a:lnTo>
                    <a:pt x="186" y="12"/>
                  </a:lnTo>
                  <a:lnTo>
                    <a:pt x="194" y="17"/>
                  </a:lnTo>
                  <a:lnTo>
                    <a:pt x="198" y="21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34"/>
                  </a:lnTo>
                  <a:lnTo>
                    <a:pt x="198" y="38"/>
                  </a:lnTo>
                  <a:lnTo>
                    <a:pt x="194" y="42"/>
                  </a:lnTo>
                  <a:lnTo>
                    <a:pt x="194" y="46"/>
                  </a:lnTo>
                  <a:lnTo>
                    <a:pt x="190" y="55"/>
                  </a:lnTo>
                  <a:lnTo>
                    <a:pt x="190" y="59"/>
                  </a:lnTo>
                  <a:lnTo>
                    <a:pt x="186" y="67"/>
                  </a:lnTo>
                  <a:lnTo>
                    <a:pt x="186" y="76"/>
                  </a:lnTo>
                  <a:lnTo>
                    <a:pt x="181" y="88"/>
                  </a:lnTo>
                  <a:lnTo>
                    <a:pt x="181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1">
              <a:extLst>
                <a:ext uri="{FF2B5EF4-FFF2-40B4-BE49-F238E27FC236}">
                  <a16:creationId xmlns:a16="http://schemas.microsoft.com/office/drawing/2014/main" id="{4E1BE1DA-BBC3-4295-8173-0A1A829DC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407" y="10520931"/>
              <a:ext cx="687894" cy="179822"/>
            </a:xfrm>
            <a:custGeom>
              <a:avLst/>
              <a:gdLst>
                <a:gd name="T0" fmla="*/ 63 w 101"/>
                <a:gd name="T1" fmla="*/ 26 h 30"/>
                <a:gd name="T2" fmla="*/ 46 w 101"/>
                <a:gd name="T3" fmla="*/ 26 h 30"/>
                <a:gd name="T4" fmla="*/ 34 w 101"/>
                <a:gd name="T5" fmla="*/ 30 h 30"/>
                <a:gd name="T6" fmla="*/ 25 w 101"/>
                <a:gd name="T7" fmla="*/ 30 h 30"/>
                <a:gd name="T8" fmla="*/ 21 w 101"/>
                <a:gd name="T9" fmla="*/ 30 h 30"/>
                <a:gd name="T10" fmla="*/ 17 w 101"/>
                <a:gd name="T11" fmla="*/ 30 h 30"/>
                <a:gd name="T12" fmla="*/ 8 w 101"/>
                <a:gd name="T13" fmla="*/ 30 h 30"/>
                <a:gd name="T14" fmla="*/ 4 w 101"/>
                <a:gd name="T15" fmla="*/ 26 h 30"/>
                <a:gd name="T16" fmla="*/ 4 w 101"/>
                <a:gd name="T17" fmla="*/ 26 h 30"/>
                <a:gd name="T18" fmla="*/ 0 w 101"/>
                <a:gd name="T19" fmla="*/ 21 h 30"/>
                <a:gd name="T20" fmla="*/ 0 w 101"/>
                <a:gd name="T21" fmla="*/ 13 h 30"/>
                <a:gd name="T22" fmla="*/ 17 w 101"/>
                <a:gd name="T23" fmla="*/ 13 h 30"/>
                <a:gd name="T24" fmla="*/ 34 w 101"/>
                <a:gd name="T25" fmla="*/ 9 h 30"/>
                <a:gd name="T26" fmla="*/ 46 w 101"/>
                <a:gd name="T27" fmla="*/ 4 h 30"/>
                <a:gd name="T28" fmla="*/ 55 w 101"/>
                <a:gd name="T29" fmla="*/ 4 h 30"/>
                <a:gd name="T30" fmla="*/ 63 w 101"/>
                <a:gd name="T31" fmla="*/ 0 h 30"/>
                <a:gd name="T32" fmla="*/ 72 w 101"/>
                <a:gd name="T33" fmla="*/ 0 h 30"/>
                <a:gd name="T34" fmla="*/ 76 w 101"/>
                <a:gd name="T35" fmla="*/ 0 h 30"/>
                <a:gd name="T36" fmla="*/ 80 w 101"/>
                <a:gd name="T37" fmla="*/ 0 h 30"/>
                <a:gd name="T38" fmla="*/ 88 w 101"/>
                <a:gd name="T39" fmla="*/ 0 h 30"/>
                <a:gd name="T40" fmla="*/ 97 w 101"/>
                <a:gd name="T41" fmla="*/ 0 h 30"/>
                <a:gd name="T42" fmla="*/ 101 w 101"/>
                <a:gd name="T43" fmla="*/ 4 h 30"/>
                <a:gd name="T44" fmla="*/ 101 w 101"/>
                <a:gd name="T45" fmla="*/ 9 h 30"/>
                <a:gd name="T46" fmla="*/ 101 w 101"/>
                <a:gd name="T47" fmla="*/ 13 h 30"/>
                <a:gd name="T48" fmla="*/ 101 w 101"/>
                <a:gd name="T49" fmla="*/ 13 h 30"/>
                <a:gd name="T50" fmla="*/ 97 w 101"/>
                <a:gd name="T51" fmla="*/ 13 h 30"/>
                <a:gd name="T52" fmla="*/ 93 w 101"/>
                <a:gd name="T53" fmla="*/ 17 h 30"/>
                <a:gd name="T54" fmla="*/ 88 w 101"/>
                <a:gd name="T55" fmla="*/ 17 h 30"/>
                <a:gd name="T56" fmla="*/ 80 w 101"/>
                <a:gd name="T57" fmla="*/ 21 h 30"/>
                <a:gd name="T58" fmla="*/ 76 w 101"/>
                <a:gd name="T59" fmla="*/ 21 h 30"/>
                <a:gd name="T60" fmla="*/ 63 w 101"/>
                <a:gd name="T61" fmla="*/ 26 h 30"/>
                <a:gd name="T62" fmla="*/ 63 w 101"/>
                <a:gd name="T6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30">
                  <a:moveTo>
                    <a:pt x="63" y="26"/>
                  </a:moveTo>
                  <a:lnTo>
                    <a:pt x="46" y="26"/>
                  </a:lnTo>
                  <a:lnTo>
                    <a:pt x="34" y="30"/>
                  </a:lnTo>
                  <a:lnTo>
                    <a:pt x="25" y="30"/>
                  </a:lnTo>
                  <a:lnTo>
                    <a:pt x="21" y="30"/>
                  </a:lnTo>
                  <a:lnTo>
                    <a:pt x="17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17" y="13"/>
                  </a:lnTo>
                  <a:lnTo>
                    <a:pt x="34" y="9"/>
                  </a:lnTo>
                  <a:lnTo>
                    <a:pt x="46" y="4"/>
                  </a:lnTo>
                  <a:lnTo>
                    <a:pt x="55" y="4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1" y="4"/>
                  </a:lnTo>
                  <a:lnTo>
                    <a:pt x="101" y="9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97" y="13"/>
                  </a:lnTo>
                  <a:lnTo>
                    <a:pt x="93" y="17"/>
                  </a:lnTo>
                  <a:lnTo>
                    <a:pt x="88" y="17"/>
                  </a:lnTo>
                  <a:lnTo>
                    <a:pt x="80" y="21"/>
                  </a:lnTo>
                  <a:lnTo>
                    <a:pt x="76" y="21"/>
                  </a:lnTo>
                  <a:lnTo>
                    <a:pt x="63" y="26"/>
                  </a:lnTo>
                  <a:lnTo>
                    <a:pt x="63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2">
              <a:extLst>
                <a:ext uri="{FF2B5EF4-FFF2-40B4-BE49-F238E27FC236}">
                  <a16:creationId xmlns:a16="http://schemas.microsoft.com/office/drawing/2014/main" id="{25B58930-A7BE-4648-B9B8-C2E0715F6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679" y="9687759"/>
              <a:ext cx="1321298" cy="1894121"/>
            </a:xfrm>
            <a:custGeom>
              <a:avLst/>
              <a:gdLst>
                <a:gd name="T0" fmla="*/ 38 w 194"/>
                <a:gd name="T1" fmla="*/ 135 h 316"/>
                <a:gd name="T2" fmla="*/ 38 w 194"/>
                <a:gd name="T3" fmla="*/ 165 h 316"/>
                <a:gd name="T4" fmla="*/ 34 w 194"/>
                <a:gd name="T5" fmla="*/ 186 h 316"/>
                <a:gd name="T6" fmla="*/ 34 w 194"/>
                <a:gd name="T7" fmla="*/ 202 h 316"/>
                <a:gd name="T8" fmla="*/ 34 w 194"/>
                <a:gd name="T9" fmla="*/ 228 h 316"/>
                <a:gd name="T10" fmla="*/ 38 w 194"/>
                <a:gd name="T11" fmla="*/ 253 h 316"/>
                <a:gd name="T12" fmla="*/ 42 w 194"/>
                <a:gd name="T13" fmla="*/ 270 h 316"/>
                <a:gd name="T14" fmla="*/ 51 w 194"/>
                <a:gd name="T15" fmla="*/ 278 h 316"/>
                <a:gd name="T16" fmla="*/ 63 w 194"/>
                <a:gd name="T17" fmla="*/ 287 h 316"/>
                <a:gd name="T18" fmla="*/ 84 w 194"/>
                <a:gd name="T19" fmla="*/ 287 h 316"/>
                <a:gd name="T20" fmla="*/ 106 w 194"/>
                <a:gd name="T21" fmla="*/ 287 h 316"/>
                <a:gd name="T22" fmla="*/ 135 w 194"/>
                <a:gd name="T23" fmla="*/ 283 h 316"/>
                <a:gd name="T24" fmla="*/ 152 w 194"/>
                <a:gd name="T25" fmla="*/ 270 h 316"/>
                <a:gd name="T26" fmla="*/ 160 w 194"/>
                <a:gd name="T27" fmla="*/ 253 h 316"/>
                <a:gd name="T28" fmla="*/ 165 w 194"/>
                <a:gd name="T29" fmla="*/ 224 h 316"/>
                <a:gd name="T30" fmla="*/ 169 w 194"/>
                <a:gd name="T31" fmla="*/ 211 h 316"/>
                <a:gd name="T32" fmla="*/ 177 w 194"/>
                <a:gd name="T33" fmla="*/ 211 h 316"/>
                <a:gd name="T34" fmla="*/ 181 w 194"/>
                <a:gd name="T35" fmla="*/ 224 h 316"/>
                <a:gd name="T36" fmla="*/ 181 w 194"/>
                <a:gd name="T37" fmla="*/ 245 h 316"/>
                <a:gd name="T38" fmla="*/ 186 w 194"/>
                <a:gd name="T39" fmla="*/ 266 h 316"/>
                <a:gd name="T40" fmla="*/ 194 w 194"/>
                <a:gd name="T41" fmla="*/ 283 h 316"/>
                <a:gd name="T42" fmla="*/ 190 w 194"/>
                <a:gd name="T43" fmla="*/ 295 h 316"/>
                <a:gd name="T44" fmla="*/ 169 w 194"/>
                <a:gd name="T45" fmla="*/ 308 h 316"/>
                <a:gd name="T46" fmla="*/ 139 w 194"/>
                <a:gd name="T47" fmla="*/ 316 h 316"/>
                <a:gd name="T48" fmla="*/ 110 w 194"/>
                <a:gd name="T49" fmla="*/ 316 h 316"/>
                <a:gd name="T50" fmla="*/ 80 w 194"/>
                <a:gd name="T51" fmla="*/ 316 h 316"/>
                <a:gd name="T52" fmla="*/ 55 w 194"/>
                <a:gd name="T53" fmla="*/ 312 h 316"/>
                <a:gd name="T54" fmla="*/ 34 w 194"/>
                <a:gd name="T55" fmla="*/ 304 h 316"/>
                <a:gd name="T56" fmla="*/ 21 w 194"/>
                <a:gd name="T57" fmla="*/ 291 h 316"/>
                <a:gd name="T58" fmla="*/ 17 w 194"/>
                <a:gd name="T59" fmla="*/ 274 h 316"/>
                <a:gd name="T60" fmla="*/ 13 w 194"/>
                <a:gd name="T61" fmla="*/ 245 h 316"/>
                <a:gd name="T62" fmla="*/ 13 w 194"/>
                <a:gd name="T63" fmla="*/ 207 h 316"/>
                <a:gd name="T64" fmla="*/ 13 w 194"/>
                <a:gd name="T65" fmla="*/ 160 h 316"/>
                <a:gd name="T66" fmla="*/ 13 w 194"/>
                <a:gd name="T67" fmla="*/ 106 h 316"/>
                <a:gd name="T68" fmla="*/ 13 w 194"/>
                <a:gd name="T69" fmla="*/ 63 h 316"/>
                <a:gd name="T70" fmla="*/ 9 w 194"/>
                <a:gd name="T71" fmla="*/ 38 h 316"/>
                <a:gd name="T72" fmla="*/ 4 w 194"/>
                <a:gd name="T73" fmla="*/ 21 h 316"/>
                <a:gd name="T74" fmla="*/ 0 w 194"/>
                <a:gd name="T75" fmla="*/ 13 h 316"/>
                <a:gd name="T76" fmla="*/ 0 w 194"/>
                <a:gd name="T77" fmla="*/ 4 h 316"/>
                <a:gd name="T78" fmla="*/ 4 w 194"/>
                <a:gd name="T79" fmla="*/ 0 h 316"/>
                <a:gd name="T80" fmla="*/ 17 w 194"/>
                <a:gd name="T81" fmla="*/ 0 h 316"/>
                <a:gd name="T82" fmla="*/ 34 w 194"/>
                <a:gd name="T83" fmla="*/ 9 h 316"/>
                <a:gd name="T84" fmla="*/ 42 w 194"/>
                <a:gd name="T85" fmla="*/ 13 h 316"/>
                <a:gd name="T86" fmla="*/ 42 w 194"/>
                <a:gd name="T87" fmla="*/ 25 h 316"/>
                <a:gd name="T88" fmla="*/ 42 w 194"/>
                <a:gd name="T89" fmla="*/ 34 h 316"/>
                <a:gd name="T90" fmla="*/ 42 w 194"/>
                <a:gd name="T91" fmla="*/ 47 h 316"/>
                <a:gd name="T92" fmla="*/ 38 w 194"/>
                <a:gd name="T93" fmla="*/ 63 h 316"/>
                <a:gd name="T94" fmla="*/ 38 w 194"/>
                <a:gd name="T95" fmla="*/ 89 h 316"/>
                <a:gd name="T96" fmla="*/ 38 w 194"/>
                <a:gd name="T97" fmla="*/ 10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4" h="316">
                  <a:moveTo>
                    <a:pt x="38" y="106"/>
                  </a:moveTo>
                  <a:lnTo>
                    <a:pt x="38" y="135"/>
                  </a:lnTo>
                  <a:lnTo>
                    <a:pt x="38" y="152"/>
                  </a:lnTo>
                  <a:lnTo>
                    <a:pt x="38" y="165"/>
                  </a:lnTo>
                  <a:lnTo>
                    <a:pt x="38" y="173"/>
                  </a:lnTo>
                  <a:lnTo>
                    <a:pt x="34" y="186"/>
                  </a:lnTo>
                  <a:lnTo>
                    <a:pt x="34" y="194"/>
                  </a:lnTo>
                  <a:lnTo>
                    <a:pt x="34" y="202"/>
                  </a:lnTo>
                  <a:lnTo>
                    <a:pt x="34" y="215"/>
                  </a:lnTo>
                  <a:lnTo>
                    <a:pt x="34" y="228"/>
                  </a:lnTo>
                  <a:lnTo>
                    <a:pt x="34" y="240"/>
                  </a:lnTo>
                  <a:lnTo>
                    <a:pt x="38" y="253"/>
                  </a:lnTo>
                  <a:lnTo>
                    <a:pt x="38" y="261"/>
                  </a:lnTo>
                  <a:lnTo>
                    <a:pt x="42" y="270"/>
                  </a:lnTo>
                  <a:lnTo>
                    <a:pt x="47" y="274"/>
                  </a:lnTo>
                  <a:lnTo>
                    <a:pt x="51" y="278"/>
                  </a:lnTo>
                  <a:lnTo>
                    <a:pt x="55" y="283"/>
                  </a:lnTo>
                  <a:lnTo>
                    <a:pt x="63" y="287"/>
                  </a:lnTo>
                  <a:lnTo>
                    <a:pt x="72" y="287"/>
                  </a:lnTo>
                  <a:lnTo>
                    <a:pt x="84" y="287"/>
                  </a:lnTo>
                  <a:lnTo>
                    <a:pt x="93" y="287"/>
                  </a:lnTo>
                  <a:lnTo>
                    <a:pt x="106" y="287"/>
                  </a:lnTo>
                  <a:lnTo>
                    <a:pt x="118" y="287"/>
                  </a:lnTo>
                  <a:lnTo>
                    <a:pt x="135" y="283"/>
                  </a:lnTo>
                  <a:lnTo>
                    <a:pt x="143" y="278"/>
                  </a:lnTo>
                  <a:lnTo>
                    <a:pt x="152" y="270"/>
                  </a:lnTo>
                  <a:lnTo>
                    <a:pt x="156" y="266"/>
                  </a:lnTo>
                  <a:lnTo>
                    <a:pt x="160" y="253"/>
                  </a:lnTo>
                  <a:lnTo>
                    <a:pt x="160" y="240"/>
                  </a:lnTo>
                  <a:lnTo>
                    <a:pt x="165" y="224"/>
                  </a:lnTo>
                  <a:lnTo>
                    <a:pt x="165" y="215"/>
                  </a:lnTo>
                  <a:lnTo>
                    <a:pt x="169" y="211"/>
                  </a:lnTo>
                  <a:lnTo>
                    <a:pt x="173" y="207"/>
                  </a:lnTo>
                  <a:lnTo>
                    <a:pt x="177" y="211"/>
                  </a:lnTo>
                  <a:lnTo>
                    <a:pt x="177" y="215"/>
                  </a:lnTo>
                  <a:lnTo>
                    <a:pt x="181" y="224"/>
                  </a:lnTo>
                  <a:lnTo>
                    <a:pt x="181" y="232"/>
                  </a:lnTo>
                  <a:lnTo>
                    <a:pt x="181" y="245"/>
                  </a:lnTo>
                  <a:lnTo>
                    <a:pt x="186" y="257"/>
                  </a:lnTo>
                  <a:lnTo>
                    <a:pt x="186" y="266"/>
                  </a:lnTo>
                  <a:lnTo>
                    <a:pt x="190" y="274"/>
                  </a:lnTo>
                  <a:lnTo>
                    <a:pt x="194" y="283"/>
                  </a:lnTo>
                  <a:lnTo>
                    <a:pt x="194" y="291"/>
                  </a:lnTo>
                  <a:lnTo>
                    <a:pt x="190" y="295"/>
                  </a:lnTo>
                  <a:lnTo>
                    <a:pt x="181" y="299"/>
                  </a:lnTo>
                  <a:lnTo>
                    <a:pt x="169" y="308"/>
                  </a:lnTo>
                  <a:lnTo>
                    <a:pt x="148" y="312"/>
                  </a:lnTo>
                  <a:lnTo>
                    <a:pt x="139" y="316"/>
                  </a:lnTo>
                  <a:lnTo>
                    <a:pt x="127" y="316"/>
                  </a:lnTo>
                  <a:lnTo>
                    <a:pt x="110" y="316"/>
                  </a:lnTo>
                  <a:lnTo>
                    <a:pt x="93" y="316"/>
                  </a:lnTo>
                  <a:lnTo>
                    <a:pt x="80" y="316"/>
                  </a:lnTo>
                  <a:lnTo>
                    <a:pt x="63" y="316"/>
                  </a:lnTo>
                  <a:lnTo>
                    <a:pt x="55" y="312"/>
                  </a:lnTo>
                  <a:lnTo>
                    <a:pt x="42" y="308"/>
                  </a:lnTo>
                  <a:lnTo>
                    <a:pt x="34" y="304"/>
                  </a:lnTo>
                  <a:lnTo>
                    <a:pt x="30" y="299"/>
                  </a:lnTo>
                  <a:lnTo>
                    <a:pt x="21" y="291"/>
                  </a:lnTo>
                  <a:lnTo>
                    <a:pt x="17" y="283"/>
                  </a:lnTo>
                  <a:lnTo>
                    <a:pt x="17" y="274"/>
                  </a:lnTo>
                  <a:lnTo>
                    <a:pt x="13" y="261"/>
                  </a:lnTo>
                  <a:lnTo>
                    <a:pt x="13" y="245"/>
                  </a:lnTo>
                  <a:lnTo>
                    <a:pt x="13" y="228"/>
                  </a:lnTo>
                  <a:lnTo>
                    <a:pt x="13" y="207"/>
                  </a:lnTo>
                  <a:lnTo>
                    <a:pt x="13" y="186"/>
                  </a:lnTo>
                  <a:lnTo>
                    <a:pt x="13" y="160"/>
                  </a:lnTo>
                  <a:lnTo>
                    <a:pt x="13" y="131"/>
                  </a:lnTo>
                  <a:lnTo>
                    <a:pt x="13" y="106"/>
                  </a:lnTo>
                  <a:lnTo>
                    <a:pt x="13" y="84"/>
                  </a:lnTo>
                  <a:lnTo>
                    <a:pt x="13" y="63"/>
                  </a:lnTo>
                  <a:lnTo>
                    <a:pt x="9" y="47"/>
                  </a:lnTo>
                  <a:lnTo>
                    <a:pt x="9" y="38"/>
                  </a:lnTo>
                  <a:lnTo>
                    <a:pt x="9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42" y="13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7"/>
                  </a:lnTo>
                  <a:lnTo>
                    <a:pt x="42" y="55"/>
                  </a:lnTo>
                  <a:lnTo>
                    <a:pt x="38" y="63"/>
                  </a:lnTo>
                  <a:lnTo>
                    <a:pt x="38" y="76"/>
                  </a:lnTo>
                  <a:lnTo>
                    <a:pt x="38" y="89"/>
                  </a:lnTo>
                  <a:lnTo>
                    <a:pt x="38" y="106"/>
                  </a:lnTo>
                  <a:lnTo>
                    <a:pt x="38" y="10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3">
              <a:extLst>
                <a:ext uri="{FF2B5EF4-FFF2-40B4-BE49-F238E27FC236}">
                  <a16:creationId xmlns:a16="http://schemas.microsoft.com/office/drawing/2014/main" id="{F4D48C40-B594-4321-964B-61CDFDDC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112" y="10898558"/>
              <a:ext cx="803676" cy="131869"/>
            </a:xfrm>
            <a:custGeom>
              <a:avLst/>
              <a:gdLst>
                <a:gd name="T0" fmla="*/ 118 w 118"/>
                <a:gd name="T1" fmla="*/ 9 h 22"/>
                <a:gd name="T2" fmla="*/ 106 w 118"/>
                <a:gd name="T3" fmla="*/ 9 h 22"/>
                <a:gd name="T4" fmla="*/ 93 w 118"/>
                <a:gd name="T5" fmla="*/ 13 h 22"/>
                <a:gd name="T6" fmla="*/ 76 w 118"/>
                <a:gd name="T7" fmla="*/ 13 h 22"/>
                <a:gd name="T8" fmla="*/ 55 w 118"/>
                <a:gd name="T9" fmla="*/ 17 h 22"/>
                <a:gd name="T10" fmla="*/ 34 w 118"/>
                <a:gd name="T11" fmla="*/ 22 h 22"/>
                <a:gd name="T12" fmla="*/ 17 w 118"/>
                <a:gd name="T13" fmla="*/ 22 h 22"/>
                <a:gd name="T14" fmla="*/ 5 w 118"/>
                <a:gd name="T15" fmla="*/ 22 h 22"/>
                <a:gd name="T16" fmla="*/ 0 w 118"/>
                <a:gd name="T17" fmla="*/ 22 h 22"/>
                <a:gd name="T18" fmla="*/ 0 w 118"/>
                <a:gd name="T19" fmla="*/ 17 h 22"/>
                <a:gd name="T20" fmla="*/ 22 w 118"/>
                <a:gd name="T21" fmla="*/ 13 h 22"/>
                <a:gd name="T22" fmla="*/ 38 w 118"/>
                <a:gd name="T23" fmla="*/ 9 h 22"/>
                <a:gd name="T24" fmla="*/ 59 w 118"/>
                <a:gd name="T25" fmla="*/ 9 h 22"/>
                <a:gd name="T26" fmla="*/ 72 w 118"/>
                <a:gd name="T27" fmla="*/ 5 h 22"/>
                <a:gd name="T28" fmla="*/ 89 w 118"/>
                <a:gd name="T29" fmla="*/ 5 h 22"/>
                <a:gd name="T30" fmla="*/ 102 w 118"/>
                <a:gd name="T31" fmla="*/ 5 h 22"/>
                <a:gd name="T32" fmla="*/ 110 w 118"/>
                <a:gd name="T33" fmla="*/ 0 h 22"/>
                <a:gd name="T34" fmla="*/ 118 w 118"/>
                <a:gd name="T35" fmla="*/ 0 h 22"/>
                <a:gd name="T36" fmla="*/ 118 w 118"/>
                <a:gd name="T37" fmla="*/ 9 h 22"/>
                <a:gd name="T38" fmla="*/ 118 w 118"/>
                <a:gd name="T3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8" h="22">
                  <a:moveTo>
                    <a:pt x="118" y="9"/>
                  </a:moveTo>
                  <a:lnTo>
                    <a:pt x="106" y="9"/>
                  </a:lnTo>
                  <a:lnTo>
                    <a:pt x="93" y="13"/>
                  </a:lnTo>
                  <a:lnTo>
                    <a:pt x="76" y="13"/>
                  </a:lnTo>
                  <a:lnTo>
                    <a:pt x="55" y="17"/>
                  </a:lnTo>
                  <a:lnTo>
                    <a:pt x="34" y="22"/>
                  </a:lnTo>
                  <a:lnTo>
                    <a:pt x="17" y="22"/>
                  </a:lnTo>
                  <a:lnTo>
                    <a:pt x="5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2" y="13"/>
                  </a:lnTo>
                  <a:lnTo>
                    <a:pt x="38" y="9"/>
                  </a:lnTo>
                  <a:lnTo>
                    <a:pt x="59" y="9"/>
                  </a:lnTo>
                  <a:lnTo>
                    <a:pt x="72" y="5"/>
                  </a:lnTo>
                  <a:lnTo>
                    <a:pt x="89" y="5"/>
                  </a:lnTo>
                  <a:lnTo>
                    <a:pt x="102" y="5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18" y="9"/>
                  </a:lnTo>
                  <a:lnTo>
                    <a:pt x="118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97C0DAA6-2C65-4277-BA5C-762A85E3B46D}"/>
              </a:ext>
            </a:extLst>
          </p:cNvPr>
          <p:cNvGrpSpPr/>
          <p:nvPr/>
        </p:nvGrpSpPr>
        <p:grpSpPr>
          <a:xfrm>
            <a:off x="6715086" y="2298065"/>
            <a:ext cx="2443831" cy="2393736"/>
            <a:chOff x="5582569" y="9663783"/>
            <a:chExt cx="2206709" cy="2145871"/>
          </a:xfrm>
        </p:grpSpPr>
        <p:sp>
          <p:nvSpPr>
            <p:cNvPr id="9" name="Freeform 54">
              <a:extLst>
                <a:ext uri="{FF2B5EF4-FFF2-40B4-BE49-F238E27FC236}">
                  <a16:creationId xmlns:a16="http://schemas.microsoft.com/office/drawing/2014/main" id="{E9676F8B-B515-4722-BBFB-7127BB8FD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139" y="9663783"/>
              <a:ext cx="258811" cy="1996022"/>
            </a:xfrm>
            <a:custGeom>
              <a:avLst/>
              <a:gdLst>
                <a:gd name="T0" fmla="*/ 38 w 38"/>
                <a:gd name="T1" fmla="*/ 17 h 333"/>
                <a:gd name="T2" fmla="*/ 38 w 38"/>
                <a:gd name="T3" fmla="*/ 21 h 333"/>
                <a:gd name="T4" fmla="*/ 34 w 38"/>
                <a:gd name="T5" fmla="*/ 29 h 333"/>
                <a:gd name="T6" fmla="*/ 34 w 38"/>
                <a:gd name="T7" fmla="*/ 38 h 333"/>
                <a:gd name="T8" fmla="*/ 34 w 38"/>
                <a:gd name="T9" fmla="*/ 55 h 333"/>
                <a:gd name="T10" fmla="*/ 34 w 38"/>
                <a:gd name="T11" fmla="*/ 76 h 333"/>
                <a:gd name="T12" fmla="*/ 34 w 38"/>
                <a:gd name="T13" fmla="*/ 110 h 333"/>
                <a:gd name="T14" fmla="*/ 30 w 38"/>
                <a:gd name="T15" fmla="*/ 147 h 333"/>
                <a:gd name="T16" fmla="*/ 30 w 38"/>
                <a:gd name="T17" fmla="*/ 181 h 333"/>
                <a:gd name="T18" fmla="*/ 30 w 38"/>
                <a:gd name="T19" fmla="*/ 211 h 333"/>
                <a:gd name="T20" fmla="*/ 30 w 38"/>
                <a:gd name="T21" fmla="*/ 232 h 333"/>
                <a:gd name="T22" fmla="*/ 30 w 38"/>
                <a:gd name="T23" fmla="*/ 270 h 333"/>
                <a:gd name="T24" fmla="*/ 26 w 38"/>
                <a:gd name="T25" fmla="*/ 303 h 333"/>
                <a:gd name="T26" fmla="*/ 26 w 38"/>
                <a:gd name="T27" fmla="*/ 316 h 333"/>
                <a:gd name="T28" fmla="*/ 22 w 38"/>
                <a:gd name="T29" fmla="*/ 329 h 333"/>
                <a:gd name="T30" fmla="*/ 22 w 38"/>
                <a:gd name="T31" fmla="*/ 333 h 333"/>
                <a:gd name="T32" fmla="*/ 13 w 38"/>
                <a:gd name="T33" fmla="*/ 333 h 333"/>
                <a:gd name="T34" fmla="*/ 5 w 38"/>
                <a:gd name="T35" fmla="*/ 324 h 333"/>
                <a:gd name="T36" fmla="*/ 0 w 38"/>
                <a:gd name="T37" fmla="*/ 303 h 333"/>
                <a:gd name="T38" fmla="*/ 0 w 38"/>
                <a:gd name="T39" fmla="*/ 287 h 333"/>
                <a:gd name="T40" fmla="*/ 0 w 38"/>
                <a:gd name="T41" fmla="*/ 274 h 333"/>
                <a:gd name="T42" fmla="*/ 5 w 38"/>
                <a:gd name="T43" fmla="*/ 253 h 333"/>
                <a:gd name="T44" fmla="*/ 5 w 38"/>
                <a:gd name="T45" fmla="*/ 228 h 333"/>
                <a:gd name="T46" fmla="*/ 9 w 38"/>
                <a:gd name="T47" fmla="*/ 181 h 333"/>
                <a:gd name="T48" fmla="*/ 9 w 38"/>
                <a:gd name="T49" fmla="*/ 122 h 333"/>
                <a:gd name="T50" fmla="*/ 9 w 38"/>
                <a:gd name="T51" fmla="*/ 84 h 333"/>
                <a:gd name="T52" fmla="*/ 9 w 38"/>
                <a:gd name="T53" fmla="*/ 63 h 333"/>
                <a:gd name="T54" fmla="*/ 9 w 38"/>
                <a:gd name="T55" fmla="*/ 46 h 333"/>
                <a:gd name="T56" fmla="*/ 9 w 38"/>
                <a:gd name="T57" fmla="*/ 34 h 333"/>
                <a:gd name="T58" fmla="*/ 5 w 38"/>
                <a:gd name="T59" fmla="*/ 25 h 333"/>
                <a:gd name="T60" fmla="*/ 5 w 38"/>
                <a:gd name="T61" fmla="*/ 17 h 333"/>
                <a:gd name="T62" fmla="*/ 0 w 38"/>
                <a:gd name="T63" fmla="*/ 13 h 333"/>
                <a:gd name="T64" fmla="*/ 0 w 38"/>
                <a:gd name="T65" fmla="*/ 4 h 333"/>
                <a:gd name="T66" fmla="*/ 5 w 38"/>
                <a:gd name="T67" fmla="*/ 0 h 333"/>
                <a:gd name="T68" fmla="*/ 17 w 38"/>
                <a:gd name="T69" fmla="*/ 0 h 333"/>
                <a:gd name="T70" fmla="*/ 30 w 38"/>
                <a:gd name="T71" fmla="*/ 4 h 333"/>
                <a:gd name="T72" fmla="*/ 38 w 38"/>
                <a:gd name="T73" fmla="*/ 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33">
                  <a:moveTo>
                    <a:pt x="38" y="8"/>
                  </a:moveTo>
                  <a:lnTo>
                    <a:pt x="38" y="17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4" y="34"/>
                  </a:lnTo>
                  <a:lnTo>
                    <a:pt x="34" y="38"/>
                  </a:lnTo>
                  <a:lnTo>
                    <a:pt x="34" y="46"/>
                  </a:lnTo>
                  <a:lnTo>
                    <a:pt x="34" y="55"/>
                  </a:lnTo>
                  <a:lnTo>
                    <a:pt x="34" y="63"/>
                  </a:lnTo>
                  <a:lnTo>
                    <a:pt x="34" y="76"/>
                  </a:lnTo>
                  <a:lnTo>
                    <a:pt x="34" y="93"/>
                  </a:lnTo>
                  <a:lnTo>
                    <a:pt x="34" y="110"/>
                  </a:lnTo>
                  <a:lnTo>
                    <a:pt x="34" y="126"/>
                  </a:lnTo>
                  <a:lnTo>
                    <a:pt x="30" y="147"/>
                  </a:lnTo>
                  <a:lnTo>
                    <a:pt x="30" y="164"/>
                  </a:lnTo>
                  <a:lnTo>
                    <a:pt x="30" y="181"/>
                  </a:lnTo>
                  <a:lnTo>
                    <a:pt x="30" y="198"/>
                  </a:lnTo>
                  <a:lnTo>
                    <a:pt x="30" y="211"/>
                  </a:lnTo>
                  <a:lnTo>
                    <a:pt x="30" y="223"/>
                  </a:lnTo>
                  <a:lnTo>
                    <a:pt x="30" y="232"/>
                  </a:lnTo>
                  <a:lnTo>
                    <a:pt x="30" y="240"/>
                  </a:lnTo>
                  <a:lnTo>
                    <a:pt x="30" y="270"/>
                  </a:lnTo>
                  <a:lnTo>
                    <a:pt x="26" y="287"/>
                  </a:lnTo>
                  <a:lnTo>
                    <a:pt x="26" y="303"/>
                  </a:lnTo>
                  <a:lnTo>
                    <a:pt x="26" y="308"/>
                  </a:lnTo>
                  <a:lnTo>
                    <a:pt x="26" y="316"/>
                  </a:lnTo>
                  <a:lnTo>
                    <a:pt x="26" y="320"/>
                  </a:lnTo>
                  <a:lnTo>
                    <a:pt x="22" y="329"/>
                  </a:lnTo>
                  <a:lnTo>
                    <a:pt x="22" y="329"/>
                  </a:lnTo>
                  <a:lnTo>
                    <a:pt x="22" y="333"/>
                  </a:lnTo>
                  <a:lnTo>
                    <a:pt x="17" y="333"/>
                  </a:lnTo>
                  <a:lnTo>
                    <a:pt x="13" y="333"/>
                  </a:lnTo>
                  <a:lnTo>
                    <a:pt x="9" y="333"/>
                  </a:lnTo>
                  <a:lnTo>
                    <a:pt x="5" y="324"/>
                  </a:lnTo>
                  <a:lnTo>
                    <a:pt x="5" y="320"/>
                  </a:lnTo>
                  <a:lnTo>
                    <a:pt x="0" y="303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0" y="282"/>
                  </a:lnTo>
                  <a:lnTo>
                    <a:pt x="0" y="274"/>
                  </a:lnTo>
                  <a:lnTo>
                    <a:pt x="0" y="265"/>
                  </a:lnTo>
                  <a:lnTo>
                    <a:pt x="5" y="253"/>
                  </a:lnTo>
                  <a:lnTo>
                    <a:pt x="5" y="240"/>
                  </a:lnTo>
                  <a:lnTo>
                    <a:pt x="5" y="228"/>
                  </a:lnTo>
                  <a:lnTo>
                    <a:pt x="9" y="211"/>
                  </a:lnTo>
                  <a:lnTo>
                    <a:pt x="9" y="181"/>
                  </a:lnTo>
                  <a:lnTo>
                    <a:pt x="9" y="152"/>
                  </a:lnTo>
                  <a:lnTo>
                    <a:pt x="9" y="122"/>
                  </a:lnTo>
                  <a:lnTo>
                    <a:pt x="9" y="97"/>
                  </a:lnTo>
                  <a:lnTo>
                    <a:pt x="9" y="84"/>
                  </a:lnTo>
                  <a:lnTo>
                    <a:pt x="9" y="76"/>
                  </a:lnTo>
                  <a:lnTo>
                    <a:pt x="9" y="63"/>
                  </a:lnTo>
                  <a:lnTo>
                    <a:pt x="9" y="55"/>
                  </a:lnTo>
                  <a:lnTo>
                    <a:pt x="9" y="46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8" y="8"/>
                  </a:lnTo>
                  <a:lnTo>
                    <a:pt x="38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5">
              <a:extLst>
                <a:ext uri="{FF2B5EF4-FFF2-40B4-BE49-F238E27FC236}">
                  <a16:creationId xmlns:a16="http://schemas.microsoft.com/office/drawing/2014/main" id="{71E1DB09-9C49-4A14-A2D4-3ED3DD2C1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543" y="9813632"/>
              <a:ext cx="286054" cy="281722"/>
            </a:xfrm>
            <a:custGeom>
              <a:avLst/>
              <a:gdLst>
                <a:gd name="T0" fmla="*/ 0 w 42"/>
                <a:gd name="T1" fmla="*/ 0 h 47"/>
                <a:gd name="T2" fmla="*/ 13 w 42"/>
                <a:gd name="T3" fmla="*/ 4 h 47"/>
                <a:gd name="T4" fmla="*/ 21 w 42"/>
                <a:gd name="T5" fmla="*/ 4 h 47"/>
                <a:gd name="T6" fmla="*/ 30 w 42"/>
                <a:gd name="T7" fmla="*/ 9 h 47"/>
                <a:gd name="T8" fmla="*/ 34 w 42"/>
                <a:gd name="T9" fmla="*/ 13 h 47"/>
                <a:gd name="T10" fmla="*/ 38 w 42"/>
                <a:gd name="T11" fmla="*/ 17 h 47"/>
                <a:gd name="T12" fmla="*/ 38 w 42"/>
                <a:gd name="T13" fmla="*/ 21 h 47"/>
                <a:gd name="T14" fmla="*/ 42 w 42"/>
                <a:gd name="T15" fmla="*/ 30 h 47"/>
                <a:gd name="T16" fmla="*/ 42 w 42"/>
                <a:gd name="T17" fmla="*/ 38 h 47"/>
                <a:gd name="T18" fmla="*/ 38 w 42"/>
                <a:gd name="T19" fmla="*/ 42 h 47"/>
                <a:gd name="T20" fmla="*/ 38 w 42"/>
                <a:gd name="T21" fmla="*/ 47 h 47"/>
                <a:gd name="T22" fmla="*/ 34 w 42"/>
                <a:gd name="T23" fmla="*/ 47 h 47"/>
                <a:gd name="T24" fmla="*/ 25 w 42"/>
                <a:gd name="T25" fmla="*/ 42 h 47"/>
                <a:gd name="T26" fmla="*/ 21 w 42"/>
                <a:gd name="T27" fmla="*/ 42 h 47"/>
                <a:gd name="T28" fmla="*/ 17 w 42"/>
                <a:gd name="T29" fmla="*/ 34 h 47"/>
                <a:gd name="T30" fmla="*/ 13 w 42"/>
                <a:gd name="T31" fmla="*/ 30 h 47"/>
                <a:gd name="T32" fmla="*/ 4 w 42"/>
                <a:gd name="T33" fmla="*/ 21 h 47"/>
                <a:gd name="T34" fmla="*/ 0 w 42"/>
                <a:gd name="T35" fmla="*/ 13 h 47"/>
                <a:gd name="T36" fmla="*/ 0 w 42"/>
                <a:gd name="T37" fmla="*/ 9 h 47"/>
                <a:gd name="T38" fmla="*/ 0 w 42"/>
                <a:gd name="T39" fmla="*/ 0 h 47"/>
                <a:gd name="T40" fmla="*/ 0 w 42"/>
                <a:gd name="T4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7">
                  <a:moveTo>
                    <a:pt x="0" y="0"/>
                  </a:moveTo>
                  <a:lnTo>
                    <a:pt x="13" y="4"/>
                  </a:lnTo>
                  <a:lnTo>
                    <a:pt x="21" y="4"/>
                  </a:lnTo>
                  <a:lnTo>
                    <a:pt x="30" y="9"/>
                  </a:lnTo>
                  <a:lnTo>
                    <a:pt x="34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42" y="30"/>
                  </a:lnTo>
                  <a:lnTo>
                    <a:pt x="42" y="38"/>
                  </a:lnTo>
                  <a:lnTo>
                    <a:pt x="38" y="42"/>
                  </a:lnTo>
                  <a:lnTo>
                    <a:pt x="38" y="47"/>
                  </a:lnTo>
                  <a:lnTo>
                    <a:pt x="34" y="47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7" y="34"/>
                  </a:lnTo>
                  <a:lnTo>
                    <a:pt x="13" y="30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6">
              <a:extLst>
                <a:ext uri="{FF2B5EF4-FFF2-40B4-BE49-F238E27FC236}">
                  <a16:creationId xmlns:a16="http://schemas.microsoft.com/office/drawing/2014/main" id="{163BA2C9-8781-4ABF-8E50-C40C5CE33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4140" y="9663783"/>
              <a:ext cx="517622" cy="503500"/>
            </a:xfrm>
            <a:custGeom>
              <a:avLst/>
              <a:gdLst>
                <a:gd name="T0" fmla="*/ 76 w 76"/>
                <a:gd name="T1" fmla="*/ 25 h 84"/>
                <a:gd name="T2" fmla="*/ 76 w 76"/>
                <a:gd name="T3" fmla="*/ 25 h 84"/>
                <a:gd name="T4" fmla="*/ 72 w 76"/>
                <a:gd name="T5" fmla="*/ 34 h 84"/>
                <a:gd name="T6" fmla="*/ 67 w 76"/>
                <a:gd name="T7" fmla="*/ 38 h 84"/>
                <a:gd name="T8" fmla="*/ 59 w 76"/>
                <a:gd name="T9" fmla="*/ 46 h 84"/>
                <a:gd name="T10" fmla="*/ 42 w 76"/>
                <a:gd name="T11" fmla="*/ 59 h 84"/>
                <a:gd name="T12" fmla="*/ 21 w 76"/>
                <a:gd name="T13" fmla="*/ 72 h 84"/>
                <a:gd name="T14" fmla="*/ 13 w 76"/>
                <a:gd name="T15" fmla="*/ 80 h 84"/>
                <a:gd name="T16" fmla="*/ 8 w 76"/>
                <a:gd name="T17" fmla="*/ 84 h 84"/>
                <a:gd name="T18" fmla="*/ 0 w 76"/>
                <a:gd name="T19" fmla="*/ 84 h 84"/>
                <a:gd name="T20" fmla="*/ 0 w 76"/>
                <a:gd name="T21" fmla="*/ 84 h 84"/>
                <a:gd name="T22" fmla="*/ 0 w 76"/>
                <a:gd name="T23" fmla="*/ 80 h 84"/>
                <a:gd name="T24" fmla="*/ 0 w 76"/>
                <a:gd name="T25" fmla="*/ 72 h 84"/>
                <a:gd name="T26" fmla="*/ 4 w 76"/>
                <a:gd name="T27" fmla="*/ 67 h 84"/>
                <a:gd name="T28" fmla="*/ 13 w 76"/>
                <a:gd name="T29" fmla="*/ 55 h 84"/>
                <a:gd name="T30" fmla="*/ 21 w 76"/>
                <a:gd name="T31" fmla="*/ 46 h 84"/>
                <a:gd name="T32" fmla="*/ 29 w 76"/>
                <a:gd name="T33" fmla="*/ 38 h 84"/>
                <a:gd name="T34" fmla="*/ 34 w 76"/>
                <a:gd name="T35" fmla="*/ 29 h 84"/>
                <a:gd name="T36" fmla="*/ 38 w 76"/>
                <a:gd name="T37" fmla="*/ 25 h 84"/>
                <a:gd name="T38" fmla="*/ 42 w 76"/>
                <a:gd name="T39" fmla="*/ 21 h 84"/>
                <a:gd name="T40" fmla="*/ 42 w 76"/>
                <a:gd name="T41" fmla="*/ 17 h 84"/>
                <a:gd name="T42" fmla="*/ 42 w 76"/>
                <a:gd name="T43" fmla="*/ 8 h 84"/>
                <a:gd name="T44" fmla="*/ 42 w 76"/>
                <a:gd name="T45" fmla="*/ 4 h 84"/>
                <a:gd name="T46" fmla="*/ 42 w 76"/>
                <a:gd name="T47" fmla="*/ 4 h 84"/>
                <a:gd name="T48" fmla="*/ 42 w 76"/>
                <a:gd name="T49" fmla="*/ 0 h 84"/>
                <a:gd name="T50" fmla="*/ 46 w 76"/>
                <a:gd name="T51" fmla="*/ 0 h 84"/>
                <a:gd name="T52" fmla="*/ 51 w 76"/>
                <a:gd name="T53" fmla="*/ 0 h 84"/>
                <a:gd name="T54" fmla="*/ 55 w 76"/>
                <a:gd name="T55" fmla="*/ 0 h 84"/>
                <a:gd name="T56" fmla="*/ 59 w 76"/>
                <a:gd name="T57" fmla="*/ 4 h 84"/>
                <a:gd name="T58" fmla="*/ 63 w 76"/>
                <a:gd name="T59" fmla="*/ 8 h 84"/>
                <a:gd name="T60" fmla="*/ 67 w 76"/>
                <a:gd name="T61" fmla="*/ 13 h 84"/>
                <a:gd name="T62" fmla="*/ 72 w 76"/>
                <a:gd name="T63" fmla="*/ 17 h 84"/>
                <a:gd name="T64" fmla="*/ 76 w 76"/>
                <a:gd name="T65" fmla="*/ 21 h 84"/>
                <a:gd name="T66" fmla="*/ 76 w 76"/>
                <a:gd name="T67" fmla="*/ 25 h 84"/>
                <a:gd name="T68" fmla="*/ 76 w 76"/>
                <a:gd name="T69" fmla="*/ 2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6" h="84">
                  <a:moveTo>
                    <a:pt x="76" y="25"/>
                  </a:moveTo>
                  <a:lnTo>
                    <a:pt x="76" y="25"/>
                  </a:lnTo>
                  <a:lnTo>
                    <a:pt x="72" y="34"/>
                  </a:lnTo>
                  <a:lnTo>
                    <a:pt x="67" y="38"/>
                  </a:lnTo>
                  <a:lnTo>
                    <a:pt x="59" y="46"/>
                  </a:lnTo>
                  <a:lnTo>
                    <a:pt x="42" y="59"/>
                  </a:lnTo>
                  <a:lnTo>
                    <a:pt x="21" y="72"/>
                  </a:lnTo>
                  <a:lnTo>
                    <a:pt x="13" y="80"/>
                  </a:lnTo>
                  <a:lnTo>
                    <a:pt x="8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4" y="67"/>
                  </a:lnTo>
                  <a:lnTo>
                    <a:pt x="13" y="55"/>
                  </a:lnTo>
                  <a:lnTo>
                    <a:pt x="21" y="46"/>
                  </a:lnTo>
                  <a:lnTo>
                    <a:pt x="29" y="38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2" y="8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8"/>
                  </a:lnTo>
                  <a:lnTo>
                    <a:pt x="67" y="13"/>
                  </a:lnTo>
                  <a:lnTo>
                    <a:pt x="72" y="17"/>
                  </a:lnTo>
                  <a:lnTo>
                    <a:pt x="76" y="21"/>
                  </a:lnTo>
                  <a:lnTo>
                    <a:pt x="76" y="25"/>
                  </a:lnTo>
                  <a:lnTo>
                    <a:pt x="76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7">
              <a:extLst>
                <a:ext uri="{FF2B5EF4-FFF2-40B4-BE49-F238E27FC236}">
                  <a16:creationId xmlns:a16="http://schemas.microsoft.com/office/drawing/2014/main" id="{8025F770-46EF-4FBD-9D70-12FC3D4C5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761" y="10119331"/>
              <a:ext cx="1008000" cy="353651"/>
            </a:xfrm>
            <a:custGeom>
              <a:avLst/>
              <a:gdLst>
                <a:gd name="T0" fmla="*/ 118 w 148"/>
                <a:gd name="T1" fmla="*/ 59 h 59"/>
                <a:gd name="T2" fmla="*/ 106 w 148"/>
                <a:gd name="T3" fmla="*/ 59 h 59"/>
                <a:gd name="T4" fmla="*/ 106 w 148"/>
                <a:gd name="T5" fmla="*/ 46 h 59"/>
                <a:gd name="T6" fmla="*/ 106 w 148"/>
                <a:gd name="T7" fmla="*/ 34 h 59"/>
                <a:gd name="T8" fmla="*/ 106 w 148"/>
                <a:gd name="T9" fmla="*/ 29 h 59"/>
                <a:gd name="T10" fmla="*/ 106 w 148"/>
                <a:gd name="T11" fmla="*/ 25 h 59"/>
                <a:gd name="T12" fmla="*/ 106 w 148"/>
                <a:gd name="T13" fmla="*/ 25 h 59"/>
                <a:gd name="T14" fmla="*/ 101 w 148"/>
                <a:gd name="T15" fmla="*/ 25 h 59"/>
                <a:gd name="T16" fmla="*/ 97 w 148"/>
                <a:gd name="T17" fmla="*/ 25 h 59"/>
                <a:gd name="T18" fmla="*/ 93 w 148"/>
                <a:gd name="T19" fmla="*/ 25 h 59"/>
                <a:gd name="T20" fmla="*/ 89 w 148"/>
                <a:gd name="T21" fmla="*/ 25 h 59"/>
                <a:gd name="T22" fmla="*/ 80 w 148"/>
                <a:gd name="T23" fmla="*/ 29 h 59"/>
                <a:gd name="T24" fmla="*/ 72 w 148"/>
                <a:gd name="T25" fmla="*/ 29 h 59"/>
                <a:gd name="T26" fmla="*/ 64 w 148"/>
                <a:gd name="T27" fmla="*/ 34 h 59"/>
                <a:gd name="T28" fmla="*/ 55 w 148"/>
                <a:gd name="T29" fmla="*/ 38 h 59"/>
                <a:gd name="T30" fmla="*/ 47 w 148"/>
                <a:gd name="T31" fmla="*/ 38 h 59"/>
                <a:gd name="T32" fmla="*/ 38 w 148"/>
                <a:gd name="T33" fmla="*/ 42 h 59"/>
                <a:gd name="T34" fmla="*/ 34 w 148"/>
                <a:gd name="T35" fmla="*/ 42 h 59"/>
                <a:gd name="T36" fmla="*/ 26 w 148"/>
                <a:gd name="T37" fmla="*/ 42 h 59"/>
                <a:gd name="T38" fmla="*/ 21 w 148"/>
                <a:gd name="T39" fmla="*/ 42 h 59"/>
                <a:gd name="T40" fmla="*/ 21 w 148"/>
                <a:gd name="T41" fmla="*/ 42 h 59"/>
                <a:gd name="T42" fmla="*/ 17 w 148"/>
                <a:gd name="T43" fmla="*/ 46 h 59"/>
                <a:gd name="T44" fmla="*/ 13 w 148"/>
                <a:gd name="T45" fmla="*/ 42 h 59"/>
                <a:gd name="T46" fmla="*/ 9 w 148"/>
                <a:gd name="T47" fmla="*/ 42 h 59"/>
                <a:gd name="T48" fmla="*/ 9 w 148"/>
                <a:gd name="T49" fmla="*/ 38 h 59"/>
                <a:gd name="T50" fmla="*/ 0 w 148"/>
                <a:gd name="T51" fmla="*/ 34 h 59"/>
                <a:gd name="T52" fmla="*/ 0 w 148"/>
                <a:gd name="T53" fmla="*/ 29 h 59"/>
                <a:gd name="T54" fmla="*/ 0 w 148"/>
                <a:gd name="T55" fmla="*/ 25 h 59"/>
                <a:gd name="T56" fmla="*/ 0 w 148"/>
                <a:gd name="T57" fmla="*/ 21 h 59"/>
                <a:gd name="T58" fmla="*/ 5 w 148"/>
                <a:gd name="T59" fmla="*/ 21 h 59"/>
                <a:gd name="T60" fmla="*/ 9 w 148"/>
                <a:gd name="T61" fmla="*/ 21 h 59"/>
                <a:gd name="T62" fmla="*/ 17 w 148"/>
                <a:gd name="T63" fmla="*/ 21 h 59"/>
                <a:gd name="T64" fmla="*/ 26 w 148"/>
                <a:gd name="T65" fmla="*/ 17 h 59"/>
                <a:gd name="T66" fmla="*/ 38 w 148"/>
                <a:gd name="T67" fmla="*/ 17 h 59"/>
                <a:gd name="T68" fmla="*/ 64 w 148"/>
                <a:gd name="T69" fmla="*/ 12 h 59"/>
                <a:gd name="T70" fmla="*/ 85 w 148"/>
                <a:gd name="T71" fmla="*/ 8 h 59"/>
                <a:gd name="T72" fmla="*/ 93 w 148"/>
                <a:gd name="T73" fmla="*/ 8 h 59"/>
                <a:gd name="T74" fmla="*/ 101 w 148"/>
                <a:gd name="T75" fmla="*/ 4 h 59"/>
                <a:gd name="T76" fmla="*/ 106 w 148"/>
                <a:gd name="T77" fmla="*/ 4 h 59"/>
                <a:gd name="T78" fmla="*/ 110 w 148"/>
                <a:gd name="T79" fmla="*/ 4 h 59"/>
                <a:gd name="T80" fmla="*/ 110 w 148"/>
                <a:gd name="T81" fmla="*/ 0 h 59"/>
                <a:gd name="T82" fmla="*/ 114 w 148"/>
                <a:gd name="T83" fmla="*/ 0 h 59"/>
                <a:gd name="T84" fmla="*/ 118 w 148"/>
                <a:gd name="T85" fmla="*/ 0 h 59"/>
                <a:gd name="T86" fmla="*/ 123 w 148"/>
                <a:gd name="T87" fmla="*/ 0 h 59"/>
                <a:gd name="T88" fmla="*/ 127 w 148"/>
                <a:gd name="T89" fmla="*/ 4 h 59"/>
                <a:gd name="T90" fmla="*/ 135 w 148"/>
                <a:gd name="T91" fmla="*/ 8 h 59"/>
                <a:gd name="T92" fmla="*/ 139 w 148"/>
                <a:gd name="T93" fmla="*/ 12 h 59"/>
                <a:gd name="T94" fmla="*/ 144 w 148"/>
                <a:gd name="T95" fmla="*/ 17 h 59"/>
                <a:gd name="T96" fmla="*/ 148 w 148"/>
                <a:gd name="T97" fmla="*/ 17 h 59"/>
                <a:gd name="T98" fmla="*/ 148 w 148"/>
                <a:gd name="T99" fmla="*/ 21 h 59"/>
                <a:gd name="T100" fmla="*/ 148 w 148"/>
                <a:gd name="T101" fmla="*/ 29 h 59"/>
                <a:gd name="T102" fmla="*/ 139 w 148"/>
                <a:gd name="T103" fmla="*/ 29 h 59"/>
                <a:gd name="T104" fmla="*/ 135 w 148"/>
                <a:gd name="T105" fmla="*/ 34 h 59"/>
                <a:gd name="T106" fmla="*/ 131 w 148"/>
                <a:gd name="T107" fmla="*/ 42 h 59"/>
                <a:gd name="T108" fmla="*/ 127 w 148"/>
                <a:gd name="T109" fmla="*/ 50 h 59"/>
                <a:gd name="T110" fmla="*/ 118 w 148"/>
                <a:gd name="T111" fmla="*/ 59 h 59"/>
                <a:gd name="T112" fmla="*/ 118 w 148"/>
                <a:gd name="T1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" h="59">
                  <a:moveTo>
                    <a:pt x="118" y="59"/>
                  </a:moveTo>
                  <a:lnTo>
                    <a:pt x="106" y="59"/>
                  </a:lnTo>
                  <a:lnTo>
                    <a:pt x="106" y="46"/>
                  </a:lnTo>
                  <a:lnTo>
                    <a:pt x="106" y="34"/>
                  </a:lnTo>
                  <a:lnTo>
                    <a:pt x="106" y="29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1" y="25"/>
                  </a:lnTo>
                  <a:lnTo>
                    <a:pt x="97" y="25"/>
                  </a:lnTo>
                  <a:lnTo>
                    <a:pt x="93" y="25"/>
                  </a:lnTo>
                  <a:lnTo>
                    <a:pt x="89" y="25"/>
                  </a:lnTo>
                  <a:lnTo>
                    <a:pt x="80" y="29"/>
                  </a:lnTo>
                  <a:lnTo>
                    <a:pt x="72" y="29"/>
                  </a:lnTo>
                  <a:lnTo>
                    <a:pt x="64" y="34"/>
                  </a:lnTo>
                  <a:lnTo>
                    <a:pt x="55" y="38"/>
                  </a:lnTo>
                  <a:lnTo>
                    <a:pt x="47" y="38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46"/>
                  </a:lnTo>
                  <a:lnTo>
                    <a:pt x="13" y="42"/>
                  </a:lnTo>
                  <a:lnTo>
                    <a:pt x="9" y="42"/>
                  </a:lnTo>
                  <a:lnTo>
                    <a:pt x="9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7" y="21"/>
                  </a:lnTo>
                  <a:lnTo>
                    <a:pt x="26" y="17"/>
                  </a:lnTo>
                  <a:lnTo>
                    <a:pt x="38" y="17"/>
                  </a:lnTo>
                  <a:lnTo>
                    <a:pt x="64" y="12"/>
                  </a:lnTo>
                  <a:lnTo>
                    <a:pt x="85" y="8"/>
                  </a:lnTo>
                  <a:lnTo>
                    <a:pt x="93" y="8"/>
                  </a:lnTo>
                  <a:lnTo>
                    <a:pt x="101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3" y="0"/>
                  </a:lnTo>
                  <a:lnTo>
                    <a:pt x="127" y="4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4" y="17"/>
                  </a:lnTo>
                  <a:lnTo>
                    <a:pt x="148" y="17"/>
                  </a:lnTo>
                  <a:lnTo>
                    <a:pt x="148" y="21"/>
                  </a:lnTo>
                  <a:lnTo>
                    <a:pt x="148" y="29"/>
                  </a:lnTo>
                  <a:lnTo>
                    <a:pt x="139" y="29"/>
                  </a:lnTo>
                  <a:lnTo>
                    <a:pt x="135" y="34"/>
                  </a:lnTo>
                  <a:lnTo>
                    <a:pt x="131" y="42"/>
                  </a:lnTo>
                  <a:lnTo>
                    <a:pt x="127" y="50"/>
                  </a:lnTo>
                  <a:lnTo>
                    <a:pt x="118" y="59"/>
                  </a:lnTo>
                  <a:lnTo>
                    <a:pt x="118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8">
              <a:extLst>
                <a:ext uri="{FF2B5EF4-FFF2-40B4-BE49-F238E27FC236}">
                  <a16:creationId xmlns:a16="http://schemas.microsoft.com/office/drawing/2014/main" id="{7C5BDC78-8159-42EE-B561-E768327B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110" y="10221228"/>
              <a:ext cx="197516" cy="1588426"/>
            </a:xfrm>
            <a:custGeom>
              <a:avLst/>
              <a:gdLst>
                <a:gd name="T0" fmla="*/ 13 w 29"/>
                <a:gd name="T1" fmla="*/ 265 h 265"/>
                <a:gd name="T2" fmla="*/ 8 w 29"/>
                <a:gd name="T3" fmla="*/ 265 h 265"/>
                <a:gd name="T4" fmla="*/ 4 w 29"/>
                <a:gd name="T5" fmla="*/ 261 h 265"/>
                <a:gd name="T6" fmla="*/ 4 w 29"/>
                <a:gd name="T7" fmla="*/ 257 h 265"/>
                <a:gd name="T8" fmla="*/ 4 w 29"/>
                <a:gd name="T9" fmla="*/ 248 h 265"/>
                <a:gd name="T10" fmla="*/ 0 w 29"/>
                <a:gd name="T11" fmla="*/ 240 h 265"/>
                <a:gd name="T12" fmla="*/ 0 w 29"/>
                <a:gd name="T13" fmla="*/ 227 h 265"/>
                <a:gd name="T14" fmla="*/ 0 w 29"/>
                <a:gd name="T15" fmla="*/ 210 h 265"/>
                <a:gd name="T16" fmla="*/ 0 w 29"/>
                <a:gd name="T17" fmla="*/ 198 h 265"/>
                <a:gd name="T18" fmla="*/ 4 w 29"/>
                <a:gd name="T19" fmla="*/ 177 h 265"/>
                <a:gd name="T20" fmla="*/ 4 w 29"/>
                <a:gd name="T21" fmla="*/ 156 h 265"/>
                <a:gd name="T22" fmla="*/ 4 w 29"/>
                <a:gd name="T23" fmla="*/ 130 h 265"/>
                <a:gd name="T24" fmla="*/ 4 w 29"/>
                <a:gd name="T25" fmla="*/ 101 h 265"/>
                <a:gd name="T26" fmla="*/ 4 w 29"/>
                <a:gd name="T27" fmla="*/ 71 h 265"/>
                <a:gd name="T28" fmla="*/ 4 w 29"/>
                <a:gd name="T29" fmla="*/ 46 h 265"/>
                <a:gd name="T30" fmla="*/ 4 w 29"/>
                <a:gd name="T31" fmla="*/ 21 h 265"/>
                <a:gd name="T32" fmla="*/ 0 w 29"/>
                <a:gd name="T33" fmla="*/ 0 h 265"/>
                <a:gd name="T34" fmla="*/ 29 w 29"/>
                <a:gd name="T35" fmla="*/ 12 h 265"/>
                <a:gd name="T36" fmla="*/ 29 w 29"/>
                <a:gd name="T37" fmla="*/ 25 h 265"/>
                <a:gd name="T38" fmla="*/ 29 w 29"/>
                <a:gd name="T39" fmla="*/ 38 h 265"/>
                <a:gd name="T40" fmla="*/ 25 w 29"/>
                <a:gd name="T41" fmla="*/ 50 h 265"/>
                <a:gd name="T42" fmla="*/ 25 w 29"/>
                <a:gd name="T43" fmla="*/ 67 h 265"/>
                <a:gd name="T44" fmla="*/ 25 w 29"/>
                <a:gd name="T45" fmla="*/ 84 h 265"/>
                <a:gd name="T46" fmla="*/ 25 w 29"/>
                <a:gd name="T47" fmla="*/ 101 h 265"/>
                <a:gd name="T48" fmla="*/ 25 w 29"/>
                <a:gd name="T49" fmla="*/ 122 h 265"/>
                <a:gd name="T50" fmla="*/ 25 w 29"/>
                <a:gd name="T51" fmla="*/ 143 h 265"/>
                <a:gd name="T52" fmla="*/ 25 w 29"/>
                <a:gd name="T53" fmla="*/ 164 h 265"/>
                <a:gd name="T54" fmla="*/ 25 w 29"/>
                <a:gd name="T55" fmla="*/ 185 h 265"/>
                <a:gd name="T56" fmla="*/ 25 w 29"/>
                <a:gd name="T57" fmla="*/ 202 h 265"/>
                <a:gd name="T58" fmla="*/ 25 w 29"/>
                <a:gd name="T59" fmla="*/ 219 h 265"/>
                <a:gd name="T60" fmla="*/ 25 w 29"/>
                <a:gd name="T61" fmla="*/ 227 h 265"/>
                <a:gd name="T62" fmla="*/ 25 w 29"/>
                <a:gd name="T63" fmla="*/ 240 h 265"/>
                <a:gd name="T64" fmla="*/ 21 w 29"/>
                <a:gd name="T65" fmla="*/ 248 h 265"/>
                <a:gd name="T66" fmla="*/ 21 w 29"/>
                <a:gd name="T67" fmla="*/ 253 h 265"/>
                <a:gd name="T68" fmla="*/ 21 w 29"/>
                <a:gd name="T69" fmla="*/ 257 h 265"/>
                <a:gd name="T70" fmla="*/ 17 w 29"/>
                <a:gd name="T71" fmla="*/ 261 h 265"/>
                <a:gd name="T72" fmla="*/ 13 w 29"/>
                <a:gd name="T73" fmla="*/ 265 h 265"/>
                <a:gd name="T74" fmla="*/ 13 w 29"/>
                <a:gd name="T75" fmla="*/ 265 h 265"/>
                <a:gd name="T76" fmla="*/ 13 w 29"/>
                <a:gd name="T77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265">
                  <a:moveTo>
                    <a:pt x="13" y="265"/>
                  </a:moveTo>
                  <a:lnTo>
                    <a:pt x="8" y="265"/>
                  </a:lnTo>
                  <a:lnTo>
                    <a:pt x="4" y="261"/>
                  </a:lnTo>
                  <a:lnTo>
                    <a:pt x="4" y="257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27"/>
                  </a:lnTo>
                  <a:lnTo>
                    <a:pt x="0" y="210"/>
                  </a:lnTo>
                  <a:lnTo>
                    <a:pt x="0" y="198"/>
                  </a:lnTo>
                  <a:lnTo>
                    <a:pt x="4" y="177"/>
                  </a:lnTo>
                  <a:lnTo>
                    <a:pt x="4" y="156"/>
                  </a:lnTo>
                  <a:lnTo>
                    <a:pt x="4" y="130"/>
                  </a:lnTo>
                  <a:lnTo>
                    <a:pt x="4" y="101"/>
                  </a:lnTo>
                  <a:lnTo>
                    <a:pt x="4" y="71"/>
                  </a:lnTo>
                  <a:lnTo>
                    <a:pt x="4" y="46"/>
                  </a:lnTo>
                  <a:lnTo>
                    <a:pt x="4" y="21"/>
                  </a:lnTo>
                  <a:lnTo>
                    <a:pt x="0" y="0"/>
                  </a:lnTo>
                  <a:lnTo>
                    <a:pt x="29" y="12"/>
                  </a:lnTo>
                  <a:lnTo>
                    <a:pt x="29" y="25"/>
                  </a:lnTo>
                  <a:lnTo>
                    <a:pt x="29" y="38"/>
                  </a:lnTo>
                  <a:lnTo>
                    <a:pt x="25" y="50"/>
                  </a:lnTo>
                  <a:lnTo>
                    <a:pt x="25" y="67"/>
                  </a:lnTo>
                  <a:lnTo>
                    <a:pt x="25" y="84"/>
                  </a:lnTo>
                  <a:lnTo>
                    <a:pt x="25" y="101"/>
                  </a:lnTo>
                  <a:lnTo>
                    <a:pt x="25" y="122"/>
                  </a:lnTo>
                  <a:lnTo>
                    <a:pt x="25" y="143"/>
                  </a:lnTo>
                  <a:lnTo>
                    <a:pt x="25" y="164"/>
                  </a:lnTo>
                  <a:lnTo>
                    <a:pt x="25" y="185"/>
                  </a:lnTo>
                  <a:lnTo>
                    <a:pt x="25" y="202"/>
                  </a:lnTo>
                  <a:lnTo>
                    <a:pt x="25" y="219"/>
                  </a:lnTo>
                  <a:lnTo>
                    <a:pt x="25" y="227"/>
                  </a:lnTo>
                  <a:lnTo>
                    <a:pt x="25" y="240"/>
                  </a:lnTo>
                  <a:lnTo>
                    <a:pt x="21" y="248"/>
                  </a:lnTo>
                  <a:lnTo>
                    <a:pt x="21" y="253"/>
                  </a:lnTo>
                  <a:lnTo>
                    <a:pt x="21" y="257"/>
                  </a:lnTo>
                  <a:lnTo>
                    <a:pt x="17" y="261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9">
              <a:extLst>
                <a:ext uri="{FF2B5EF4-FFF2-40B4-BE49-F238E27FC236}">
                  <a16:creationId xmlns:a16="http://schemas.microsoft.com/office/drawing/2014/main" id="{5E3B6A30-0813-4A1F-8FD9-A4F92C4D7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543" y="10472978"/>
              <a:ext cx="721946" cy="101901"/>
            </a:xfrm>
            <a:custGeom>
              <a:avLst/>
              <a:gdLst>
                <a:gd name="T0" fmla="*/ 80 w 106"/>
                <a:gd name="T1" fmla="*/ 8 h 17"/>
                <a:gd name="T2" fmla="*/ 76 w 106"/>
                <a:gd name="T3" fmla="*/ 8 h 17"/>
                <a:gd name="T4" fmla="*/ 68 w 106"/>
                <a:gd name="T5" fmla="*/ 8 h 17"/>
                <a:gd name="T6" fmla="*/ 63 w 106"/>
                <a:gd name="T7" fmla="*/ 8 h 17"/>
                <a:gd name="T8" fmla="*/ 51 w 106"/>
                <a:gd name="T9" fmla="*/ 12 h 17"/>
                <a:gd name="T10" fmla="*/ 42 w 106"/>
                <a:gd name="T11" fmla="*/ 12 h 17"/>
                <a:gd name="T12" fmla="*/ 30 w 106"/>
                <a:gd name="T13" fmla="*/ 12 h 17"/>
                <a:gd name="T14" fmla="*/ 17 w 106"/>
                <a:gd name="T15" fmla="*/ 17 h 17"/>
                <a:gd name="T16" fmla="*/ 0 w 106"/>
                <a:gd name="T17" fmla="*/ 17 h 17"/>
                <a:gd name="T18" fmla="*/ 0 w 106"/>
                <a:gd name="T19" fmla="*/ 17 h 17"/>
                <a:gd name="T20" fmla="*/ 0 w 106"/>
                <a:gd name="T21" fmla="*/ 17 h 17"/>
                <a:gd name="T22" fmla="*/ 4 w 106"/>
                <a:gd name="T23" fmla="*/ 17 h 17"/>
                <a:gd name="T24" fmla="*/ 9 w 106"/>
                <a:gd name="T25" fmla="*/ 12 h 17"/>
                <a:gd name="T26" fmla="*/ 17 w 106"/>
                <a:gd name="T27" fmla="*/ 12 h 17"/>
                <a:gd name="T28" fmla="*/ 21 w 106"/>
                <a:gd name="T29" fmla="*/ 12 h 17"/>
                <a:gd name="T30" fmla="*/ 30 w 106"/>
                <a:gd name="T31" fmla="*/ 8 h 17"/>
                <a:gd name="T32" fmla="*/ 47 w 106"/>
                <a:gd name="T33" fmla="*/ 8 h 17"/>
                <a:gd name="T34" fmla="*/ 68 w 106"/>
                <a:gd name="T35" fmla="*/ 4 h 17"/>
                <a:gd name="T36" fmla="*/ 80 w 106"/>
                <a:gd name="T37" fmla="*/ 0 h 17"/>
                <a:gd name="T38" fmla="*/ 84 w 106"/>
                <a:gd name="T39" fmla="*/ 0 h 17"/>
                <a:gd name="T40" fmla="*/ 89 w 106"/>
                <a:gd name="T41" fmla="*/ 0 h 17"/>
                <a:gd name="T42" fmla="*/ 93 w 106"/>
                <a:gd name="T43" fmla="*/ 0 h 17"/>
                <a:gd name="T44" fmla="*/ 93 w 106"/>
                <a:gd name="T45" fmla="*/ 0 h 17"/>
                <a:gd name="T46" fmla="*/ 97 w 106"/>
                <a:gd name="T47" fmla="*/ 0 h 17"/>
                <a:gd name="T48" fmla="*/ 101 w 106"/>
                <a:gd name="T49" fmla="*/ 0 h 17"/>
                <a:gd name="T50" fmla="*/ 106 w 106"/>
                <a:gd name="T51" fmla="*/ 0 h 17"/>
                <a:gd name="T52" fmla="*/ 106 w 106"/>
                <a:gd name="T53" fmla="*/ 0 h 17"/>
                <a:gd name="T54" fmla="*/ 106 w 106"/>
                <a:gd name="T55" fmla="*/ 4 h 17"/>
                <a:gd name="T56" fmla="*/ 106 w 106"/>
                <a:gd name="T57" fmla="*/ 4 h 17"/>
                <a:gd name="T58" fmla="*/ 101 w 106"/>
                <a:gd name="T59" fmla="*/ 4 h 17"/>
                <a:gd name="T60" fmla="*/ 97 w 106"/>
                <a:gd name="T61" fmla="*/ 4 h 17"/>
                <a:gd name="T62" fmla="*/ 89 w 106"/>
                <a:gd name="T63" fmla="*/ 4 h 17"/>
                <a:gd name="T64" fmla="*/ 80 w 106"/>
                <a:gd name="T65" fmla="*/ 8 h 17"/>
                <a:gd name="T66" fmla="*/ 80 w 106"/>
                <a:gd name="T6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7">
                  <a:moveTo>
                    <a:pt x="80" y="8"/>
                  </a:moveTo>
                  <a:lnTo>
                    <a:pt x="76" y="8"/>
                  </a:lnTo>
                  <a:lnTo>
                    <a:pt x="68" y="8"/>
                  </a:lnTo>
                  <a:lnTo>
                    <a:pt x="63" y="8"/>
                  </a:lnTo>
                  <a:lnTo>
                    <a:pt x="51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9" y="12"/>
                  </a:lnTo>
                  <a:lnTo>
                    <a:pt x="17" y="12"/>
                  </a:lnTo>
                  <a:lnTo>
                    <a:pt x="21" y="12"/>
                  </a:lnTo>
                  <a:lnTo>
                    <a:pt x="30" y="8"/>
                  </a:lnTo>
                  <a:lnTo>
                    <a:pt x="47" y="8"/>
                  </a:lnTo>
                  <a:lnTo>
                    <a:pt x="68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89" y="4"/>
                  </a:lnTo>
                  <a:lnTo>
                    <a:pt x="80" y="8"/>
                  </a:lnTo>
                  <a:lnTo>
                    <a:pt x="8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0">
              <a:extLst>
                <a:ext uri="{FF2B5EF4-FFF2-40B4-BE49-F238E27FC236}">
                  <a16:creationId xmlns:a16="http://schemas.microsoft.com/office/drawing/2014/main" id="{B3D4B45E-F960-4DA6-9212-E18E96C2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002" y="10772681"/>
              <a:ext cx="715137" cy="683322"/>
            </a:xfrm>
            <a:custGeom>
              <a:avLst/>
              <a:gdLst>
                <a:gd name="T0" fmla="*/ 105 w 105"/>
                <a:gd name="T1" fmla="*/ 34 h 114"/>
                <a:gd name="T2" fmla="*/ 88 w 105"/>
                <a:gd name="T3" fmla="*/ 55 h 114"/>
                <a:gd name="T4" fmla="*/ 67 w 105"/>
                <a:gd name="T5" fmla="*/ 72 h 114"/>
                <a:gd name="T6" fmla="*/ 50 w 105"/>
                <a:gd name="T7" fmla="*/ 89 h 114"/>
                <a:gd name="T8" fmla="*/ 33 w 105"/>
                <a:gd name="T9" fmla="*/ 102 h 114"/>
                <a:gd name="T10" fmla="*/ 16 w 105"/>
                <a:gd name="T11" fmla="*/ 110 h 114"/>
                <a:gd name="T12" fmla="*/ 8 w 105"/>
                <a:gd name="T13" fmla="*/ 114 h 114"/>
                <a:gd name="T14" fmla="*/ 0 w 105"/>
                <a:gd name="T15" fmla="*/ 114 h 114"/>
                <a:gd name="T16" fmla="*/ 0 w 105"/>
                <a:gd name="T17" fmla="*/ 114 h 114"/>
                <a:gd name="T18" fmla="*/ 0 w 105"/>
                <a:gd name="T19" fmla="*/ 110 h 114"/>
                <a:gd name="T20" fmla="*/ 0 w 105"/>
                <a:gd name="T21" fmla="*/ 106 h 114"/>
                <a:gd name="T22" fmla="*/ 8 w 105"/>
                <a:gd name="T23" fmla="*/ 97 h 114"/>
                <a:gd name="T24" fmla="*/ 16 w 105"/>
                <a:gd name="T25" fmla="*/ 89 h 114"/>
                <a:gd name="T26" fmla="*/ 25 w 105"/>
                <a:gd name="T27" fmla="*/ 85 h 114"/>
                <a:gd name="T28" fmla="*/ 33 w 105"/>
                <a:gd name="T29" fmla="*/ 76 h 114"/>
                <a:gd name="T30" fmla="*/ 42 w 105"/>
                <a:gd name="T31" fmla="*/ 68 h 114"/>
                <a:gd name="T32" fmla="*/ 50 w 105"/>
                <a:gd name="T33" fmla="*/ 59 h 114"/>
                <a:gd name="T34" fmla="*/ 63 w 105"/>
                <a:gd name="T35" fmla="*/ 47 h 114"/>
                <a:gd name="T36" fmla="*/ 75 w 105"/>
                <a:gd name="T37" fmla="*/ 34 h 114"/>
                <a:gd name="T38" fmla="*/ 88 w 105"/>
                <a:gd name="T39" fmla="*/ 17 h 114"/>
                <a:gd name="T40" fmla="*/ 105 w 105"/>
                <a:gd name="T41" fmla="*/ 0 h 114"/>
                <a:gd name="T42" fmla="*/ 105 w 105"/>
                <a:gd name="T43" fmla="*/ 34 h 114"/>
                <a:gd name="T44" fmla="*/ 105 w 105"/>
                <a:gd name="T45" fmla="*/ 3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114">
                  <a:moveTo>
                    <a:pt x="105" y="34"/>
                  </a:moveTo>
                  <a:lnTo>
                    <a:pt x="88" y="55"/>
                  </a:lnTo>
                  <a:lnTo>
                    <a:pt x="67" y="72"/>
                  </a:lnTo>
                  <a:lnTo>
                    <a:pt x="50" y="89"/>
                  </a:lnTo>
                  <a:lnTo>
                    <a:pt x="33" y="102"/>
                  </a:lnTo>
                  <a:lnTo>
                    <a:pt x="16" y="110"/>
                  </a:lnTo>
                  <a:lnTo>
                    <a:pt x="8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8" y="97"/>
                  </a:lnTo>
                  <a:lnTo>
                    <a:pt x="16" y="89"/>
                  </a:lnTo>
                  <a:lnTo>
                    <a:pt x="25" y="85"/>
                  </a:lnTo>
                  <a:lnTo>
                    <a:pt x="33" y="76"/>
                  </a:lnTo>
                  <a:lnTo>
                    <a:pt x="42" y="68"/>
                  </a:lnTo>
                  <a:lnTo>
                    <a:pt x="50" y="59"/>
                  </a:lnTo>
                  <a:lnTo>
                    <a:pt x="63" y="47"/>
                  </a:lnTo>
                  <a:lnTo>
                    <a:pt x="75" y="34"/>
                  </a:lnTo>
                  <a:lnTo>
                    <a:pt x="88" y="17"/>
                  </a:lnTo>
                  <a:lnTo>
                    <a:pt x="105" y="0"/>
                  </a:lnTo>
                  <a:lnTo>
                    <a:pt x="105" y="34"/>
                  </a:lnTo>
                  <a:lnTo>
                    <a:pt x="105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">
              <a:extLst>
                <a:ext uri="{FF2B5EF4-FFF2-40B4-BE49-F238E27FC236}">
                  <a16:creationId xmlns:a16="http://schemas.microsoft.com/office/drawing/2014/main" id="{9FAE10C4-97EE-4A6C-9B09-AB82F8115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056" y="10269181"/>
              <a:ext cx="919462" cy="275726"/>
            </a:xfrm>
            <a:custGeom>
              <a:avLst/>
              <a:gdLst>
                <a:gd name="T0" fmla="*/ 9 w 135"/>
                <a:gd name="T1" fmla="*/ 42 h 46"/>
                <a:gd name="T2" fmla="*/ 0 w 135"/>
                <a:gd name="T3" fmla="*/ 38 h 46"/>
                <a:gd name="T4" fmla="*/ 0 w 135"/>
                <a:gd name="T5" fmla="*/ 34 h 46"/>
                <a:gd name="T6" fmla="*/ 0 w 135"/>
                <a:gd name="T7" fmla="*/ 34 h 46"/>
                <a:gd name="T8" fmla="*/ 4 w 135"/>
                <a:gd name="T9" fmla="*/ 30 h 46"/>
                <a:gd name="T10" fmla="*/ 9 w 135"/>
                <a:gd name="T11" fmla="*/ 30 h 46"/>
                <a:gd name="T12" fmla="*/ 13 w 135"/>
                <a:gd name="T13" fmla="*/ 25 h 46"/>
                <a:gd name="T14" fmla="*/ 21 w 135"/>
                <a:gd name="T15" fmla="*/ 25 h 46"/>
                <a:gd name="T16" fmla="*/ 30 w 135"/>
                <a:gd name="T17" fmla="*/ 21 h 46"/>
                <a:gd name="T18" fmla="*/ 38 w 135"/>
                <a:gd name="T19" fmla="*/ 17 h 46"/>
                <a:gd name="T20" fmla="*/ 51 w 135"/>
                <a:gd name="T21" fmla="*/ 13 h 46"/>
                <a:gd name="T22" fmla="*/ 63 w 135"/>
                <a:gd name="T23" fmla="*/ 13 h 46"/>
                <a:gd name="T24" fmla="*/ 76 w 135"/>
                <a:gd name="T25" fmla="*/ 9 h 46"/>
                <a:gd name="T26" fmla="*/ 85 w 135"/>
                <a:gd name="T27" fmla="*/ 4 h 46"/>
                <a:gd name="T28" fmla="*/ 93 w 135"/>
                <a:gd name="T29" fmla="*/ 4 h 46"/>
                <a:gd name="T30" fmla="*/ 97 w 135"/>
                <a:gd name="T31" fmla="*/ 4 h 46"/>
                <a:gd name="T32" fmla="*/ 101 w 135"/>
                <a:gd name="T33" fmla="*/ 0 h 46"/>
                <a:gd name="T34" fmla="*/ 106 w 135"/>
                <a:gd name="T35" fmla="*/ 0 h 46"/>
                <a:gd name="T36" fmla="*/ 110 w 135"/>
                <a:gd name="T37" fmla="*/ 0 h 46"/>
                <a:gd name="T38" fmla="*/ 114 w 135"/>
                <a:gd name="T39" fmla="*/ 4 h 46"/>
                <a:gd name="T40" fmla="*/ 118 w 135"/>
                <a:gd name="T41" fmla="*/ 4 h 46"/>
                <a:gd name="T42" fmla="*/ 127 w 135"/>
                <a:gd name="T43" fmla="*/ 4 h 46"/>
                <a:gd name="T44" fmla="*/ 131 w 135"/>
                <a:gd name="T45" fmla="*/ 9 h 46"/>
                <a:gd name="T46" fmla="*/ 131 w 135"/>
                <a:gd name="T47" fmla="*/ 13 h 46"/>
                <a:gd name="T48" fmla="*/ 135 w 135"/>
                <a:gd name="T49" fmla="*/ 13 h 46"/>
                <a:gd name="T50" fmla="*/ 131 w 135"/>
                <a:gd name="T51" fmla="*/ 17 h 46"/>
                <a:gd name="T52" fmla="*/ 131 w 135"/>
                <a:gd name="T53" fmla="*/ 17 h 46"/>
                <a:gd name="T54" fmla="*/ 127 w 135"/>
                <a:gd name="T55" fmla="*/ 21 h 46"/>
                <a:gd name="T56" fmla="*/ 118 w 135"/>
                <a:gd name="T57" fmla="*/ 21 h 46"/>
                <a:gd name="T58" fmla="*/ 114 w 135"/>
                <a:gd name="T59" fmla="*/ 25 h 46"/>
                <a:gd name="T60" fmla="*/ 101 w 135"/>
                <a:gd name="T61" fmla="*/ 25 h 46"/>
                <a:gd name="T62" fmla="*/ 93 w 135"/>
                <a:gd name="T63" fmla="*/ 30 h 46"/>
                <a:gd name="T64" fmla="*/ 80 w 135"/>
                <a:gd name="T65" fmla="*/ 34 h 46"/>
                <a:gd name="T66" fmla="*/ 68 w 135"/>
                <a:gd name="T67" fmla="*/ 38 h 46"/>
                <a:gd name="T68" fmla="*/ 55 w 135"/>
                <a:gd name="T69" fmla="*/ 38 h 46"/>
                <a:gd name="T70" fmla="*/ 47 w 135"/>
                <a:gd name="T71" fmla="*/ 42 h 46"/>
                <a:gd name="T72" fmla="*/ 38 w 135"/>
                <a:gd name="T73" fmla="*/ 42 h 46"/>
                <a:gd name="T74" fmla="*/ 34 w 135"/>
                <a:gd name="T75" fmla="*/ 46 h 46"/>
                <a:gd name="T76" fmla="*/ 26 w 135"/>
                <a:gd name="T77" fmla="*/ 46 h 46"/>
                <a:gd name="T78" fmla="*/ 21 w 135"/>
                <a:gd name="T79" fmla="*/ 46 h 46"/>
                <a:gd name="T80" fmla="*/ 21 w 135"/>
                <a:gd name="T81" fmla="*/ 46 h 46"/>
                <a:gd name="T82" fmla="*/ 13 w 135"/>
                <a:gd name="T83" fmla="*/ 46 h 46"/>
                <a:gd name="T84" fmla="*/ 9 w 135"/>
                <a:gd name="T85" fmla="*/ 42 h 46"/>
                <a:gd name="T86" fmla="*/ 9 w 135"/>
                <a:gd name="T87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46">
                  <a:moveTo>
                    <a:pt x="9" y="42"/>
                  </a:move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9" y="30"/>
                  </a:lnTo>
                  <a:lnTo>
                    <a:pt x="13" y="25"/>
                  </a:lnTo>
                  <a:lnTo>
                    <a:pt x="21" y="25"/>
                  </a:lnTo>
                  <a:lnTo>
                    <a:pt x="30" y="21"/>
                  </a:lnTo>
                  <a:lnTo>
                    <a:pt x="38" y="17"/>
                  </a:lnTo>
                  <a:lnTo>
                    <a:pt x="51" y="13"/>
                  </a:lnTo>
                  <a:lnTo>
                    <a:pt x="63" y="13"/>
                  </a:lnTo>
                  <a:lnTo>
                    <a:pt x="76" y="9"/>
                  </a:lnTo>
                  <a:lnTo>
                    <a:pt x="85" y="4"/>
                  </a:lnTo>
                  <a:lnTo>
                    <a:pt x="93" y="4"/>
                  </a:lnTo>
                  <a:lnTo>
                    <a:pt x="97" y="4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7" y="4"/>
                  </a:lnTo>
                  <a:lnTo>
                    <a:pt x="131" y="9"/>
                  </a:lnTo>
                  <a:lnTo>
                    <a:pt x="131" y="13"/>
                  </a:lnTo>
                  <a:lnTo>
                    <a:pt x="135" y="13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27" y="21"/>
                  </a:lnTo>
                  <a:lnTo>
                    <a:pt x="118" y="21"/>
                  </a:lnTo>
                  <a:lnTo>
                    <a:pt x="114" y="25"/>
                  </a:lnTo>
                  <a:lnTo>
                    <a:pt x="101" y="25"/>
                  </a:lnTo>
                  <a:lnTo>
                    <a:pt x="93" y="30"/>
                  </a:lnTo>
                  <a:lnTo>
                    <a:pt x="80" y="34"/>
                  </a:lnTo>
                  <a:lnTo>
                    <a:pt x="68" y="38"/>
                  </a:lnTo>
                  <a:lnTo>
                    <a:pt x="55" y="38"/>
                  </a:lnTo>
                  <a:lnTo>
                    <a:pt x="47" y="42"/>
                  </a:lnTo>
                  <a:lnTo>
                    <a:pt x="38" y="42"/>
                  </a:lnTo>
                  <a:lnTo>
                    <a:pt x="34" y="46"/>
                  </a:lnTo>
                  <a:lnTo>
                    <a:pt x="26" y="46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3" y="46"/>
                  </a:lnTo>
                  <a:lnTo>
                    <a:pt x="9" y="42"/>
                  </a:lnTo>
                  <a:lnTo>
                    <a:pt x="9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2">
              <a:extLst>
                <a:ext uri="{FF2B5EF4-FFF2-40B4-BE49-F238E27FC236}">
                  <a16:creationId xmlns:a16="http://schemas.microsoft.com/office/drawing/2014/main" id="{85C37CAA-8CA5-4A04-A531-BE767A105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2569" y="10395058"/>
              <a:ext cx="599352" cy="833175"/>
            </a:xfrm>
            <a:custGeom>
              <a:avLst/>
              <a:gdLst>
                <a:gd name="T0" fmla="*/ 59 w 88"/>
                <a:gd name="T1" fmla="*/ 76 h 139"/>
                <a:gd name="T2" fmla="*/ 42 w 88"/>
                <a:gd name="T3" fmla="*/ 97 h 139"/>
                <a:gd name="T4" fmla="*/ 21 w 88"/>
                <a:gd name="T5" fmla="*/ 118 h 139"/>
                <a:gd name="T6" fmla="*/ 12 w 88"/>
                <a:gd name="T7" fmla="*/ 127 h 139"/>
                <a:gd name="T8" fmla="*/ 4 w 88"/>
                <a:gd name="T9" fmla="*/ 135 h 139"/>
                <a:gd name="T10" fmla="*/ 0 w 88"/>
                <a:gd name="T11" fmla="*/ 139 h 139"/>
                <a:gd name="T12" fmla="*/ 0 w 88"/>
                <a:gd name="T13" fmla="*/ 139 h 139"/>
                <a:gd name="T14" fmla="*/ 0 w 88"/>
                <a:gd name="T15" fmla="*/ 139 h 139"/>
                <a:gd name="T16" fmla="*/ 4 w 88"/>
                <a:gd name="T17" fmla="*/ 131 h 139"/>
                <a:gd name="T18" fmla="*/ 12 w 88"/>
                <a:gd name="T19" fmla="*/ 127 h 139"/>
                <a:gd name="T20" fmla="*/ 21 w 88"/>
                <a:gd name="T21" fmla="*/ 114 h 139"/>
                <a:gd name="T22" fmla="*/ 38 w 88"/>
                <a:gd name="T23" fmla="*/ 93 h 139"/>
                <a:gd name="T24" fmla="*/ 46 w 88"/>
                <a:gd name="T25" fmla="*/ 80 h 139"/>
                <a:gd name="T26" fmla="*/ 55 w 88"/>
                <a:gd name="T27" fmla="*/ 68 h 139"/>
                <a:gd name="T28" fmla="*/ 63 w 88"/>
                <a:gd name="T29" fmla="*/ 51 h 139"/>
                <a:gd name="T30" fmla="*/ 67 w 88"/>
                <a:gd name="T31" fmla="*/ 38 h 139"/>
                <a:gd name="T32" fmla="*/ 76 w 88"/>
                <a:gd name="T33" fmla="*/ 21 h 139"/>
                <a:gd name="T34" fmla="*/ 80 w 88"/>
                <a:gd name="T35" fmla="*/ 0 h 139"/>
                <a:gd name="T36" fmla="*/ 80 w 88"/>
                <a:gd name="T37" fmla="*/ 0 h 139"/>
                <a:gd name="T38" fmla="*/ 84 w 88"/>
                <a:gd name="T39" fmla="*/ 4 h 139"/>
                <a:gd name="T40" fmla="*/ 84 w 88"/>
                <a:gd name="T41" fmla="*/ 13 h 139"/>
                <a:gd name="T42" fmla="*/ 88 w 88"/>
                <a:gd name="T43" fmla="*/ 25 h 139"/>
                <a:gd name="T44" fmla="*/ 80 w 88"/>
                <a:gd name="T45" fmla="*/ 38 h 139"/>
                <a:gd name="T46" fmla="*/ 76 w 88"/>
                <a:gd name="T47" fmla="*/ 51 h 139"/>
                <a:gd name="T48" fmla="*/ 59 w 88"/>
                <a:gd name="T49" fmla="*/ 76 h 139"/>
                <a:gd name="T50" fmla="*/ 59 w 88"/>
                <a:gd name="T51" fmla="*/ 7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8" h="139">
                  <a:moveTo>
                    <a:pt x="59" y="76"/>
                  </a:moveTo>
                  <a:lnTo>
                    <a:pt x="42" y="97"/>
                  </a:lnTo>
                  <a:lnTo>
                    <a:pt x="21" y="118"/>
                  </a:lnTo>
                  <a:lnTo>
                    <a:pt x="12" y="127"/>
                  </a:lnTo>
                  <a:lnTo>
                    <a:pt x="4" y="135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4" y="131"/>
                  </a:lnTo>
                  <a:lnTo>
                    <a:pt x="12" y="127"/>
                  </a:lnTo>
                  <a:lnTo>
                    <a:pt x="21" y="114"/>
                  </a:lnTo>
                  <a:lnTo>
                    <a:pt x="38" y="93"/>
                  </a:lnTo>
                  <a:lnTo>
                    <a:pt x="46" y="80"/>
                  </a:lnTo>
                  <a:lnTo>
                    <a:pt x="55" y="68"/>
                  </a:lnTo>
                  <a:lnTo>
                    <a:pt x="63" y="51"/>
                  </a:lnTo>
                  <a:lnTo>
                    <a:pt x="67" y="38"/>
                  </a:lnTo>
                  <a:lnTo>
                    <a:pt x="76" y="2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84" y="13"/>
                  </a:lnTo>
                  <a:lnTo>
                    <a:pt x="88" y="25"/>
                  </a:lnTo>
                  <a:lnTo>
                    <a:pt x="80" y="38"/>
                  </a:lnTo>
                  <a:lnTo>
                    <a:pt x="76" y="51"/>
                  </a:lnTo>
                  <a:lnTo>
                    <a:pt x="59" y="76"/>
                  </a:lnTo>
                  <a:lnTo>
                    <a:pt x="59" y="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3">
              <a:extLst>
                <a:ext uri="{FF2B5EF4-FFF2-40B4-BE49-F238E27FC236}">
                  <a16:creationId xmlns:a16="http://schemas.microsoft.com/office/drawing/2014/main" id="{F886456A-34DD-4FD2-AAB1-ED30655AE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678" y="10676776"/>
              <a:ext cx="347354" cy="221782"/>
            </a:xfrm>
            <a:custGeom>
              <a:avLst/>
              <a:gdLst>
                <a:gd name="T0" fmla="*/ 0 w 51"/>
                <a:gd name="T1" fmla="*/ 0 h 37"/>
                <a:gd name="T2" fmla="*/ 13 w 51"/>
                <a:gd name="T3" fmla="*/ 0 h 37"/>
                <a:gd name="T4" fmla="*/ 25 w 51"/>
                <a:gd name="T5" fmla="*/ 0 h 37"/>
                <a:gd name="T6" fmla="*/ 34 w 51"/>
                <a:gd name="T7" fmla="*/ 4 h 37"/>
                <a:gd name="T8" fmla="*/ 42 w 51"/>
                <a:gd name="T9" fmla="*/ 4 h 37"/>
                <a:gd name="T10" fmla="*/ 46 w 51"/>
                <a:gd name="T11" fmla="*/ 8 h 37"/>
                <a:gd name="T12" fmla="*/ 51 w 51"/>
                <a:gd name="T13" fmla="*/ 12 h 37"/>
                <a:gd name="T14" fmla="*/ 51 w 51"/>
                <a:gd name="T15" fmla="*/ 16 h 37"/>
                <a:gd name="T16" fmla="*/ 51 w 51"/>
                <a:gd name="T17" fmla="*/ 21 h 37"/>
                <a:gd name="T18" fmla="*/ 51 w 51"/>
                <a:gd name="T19" fmla="*/ 25 h 37"/>
                <a:gd name="T20" fmla="*/ 46 w 51"/>
                <a:gd name="T21" fmla="*/ 29 h 37"/>
                <a:gd name="T22" fmla="*/ 46 w 51"/>
                <a:gd name="T23" fmla="*/ 33 h 37"/>
                <a:gd name="T24" fmla="*/ 46 w 51"/>
                <a:gd name="T25" fmla="*/ 37 h 37"/>
                <a:gd name="T26" fmla="*/ 42 w 51"/>
                <a:gd name="T27" fmla="*/ 37 h 37"/>
                <a:gd name="T28" fmla="*/ 42 w 51"/>
                <a:gd name="T29" fmla="*/ 37 h 37"/>
                <a:gd name="T30" fmla="*/ 38 w 51"/>
                <a:gd name="T31" fmla="*/ 33 h 37"/>
                <a:gd name="T32" fmla="*/ 30 w 51"/>
                <a:gd name="T33" fmla="*/ 29 h 37"/>
                <a:gd name="T34" fmla="*/ 25 w 51"/>
                <a:gd name="T35" fmla="*/ 25 h 37"/>
                <a:gd name="T36" fmla="*/ 17 w 51"/>
                <a:gd name="T37" fmla="*/ 21 h 37"/>
                <a:gd name="T38" fmla="*/ 9 w 51"/>
                <a:gd name="T39" fmla="*/ 8 h 37"/>
                <a:gd name="T40" fmla="*/ 0 w 51"/>
                <a:gd name="T41" fmla="*/ 0 h 37"/>
                <a:gd name="T42" fmla="*/ 0 w 51"/>
                <a:gd name="T4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37">
                  <a:moveTo>
                    <a:pt x="0" y="0"/>
                  </a:moveTo>
                  <a:lnTo>
                    <a:pt x="13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42" y="4"/>
                  </a:lnTo>
                  <a:lnTo>
                    <a:pt x="46" y="8"/>
                  </a:lnTo>
                  <a:lnTo>
                    <a:pt x="51" y="12"/>
                  </a:lnTo>
                  <a:lnTo>
                    <a:pt x="51" y="16"/>
                  </a:lnTo>
                  <a:lnTo>
                    <a:pt x="51" y="21"/>
                  </a:lnTo>
                  <a:lnTo>
                    <a:pt x="51" y="25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6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38" y="33"/>
                  </a:lnTo>
                  <a:lnTo>
                    <a:pt x="30" y="29"/>
                  </a:lnTo>
                  <a:lnTo>
                    <a:pt x="25" y="25"/>
                  </a:lnTo>
                  <a:lnTo>
                    <a:pt x="17" y="21"/>
                  </a:lnTo>
                  <a:lnTo>
                    <a:pt x="9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4">
              <a:extLst>
                <a:ext uri="{FF2B5EF4-FFF2-40B4-BE49-F238E27FC236}">
                  <a16:creationId xmlns:a16="http://schemas.microsoft.com/office/drawing/2014/main" id="{A1A3EE72-36D4-450F-9C05-68005BC63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275" y="10472978"/>
              <a:ext cx="1260003" cy="857152"/>
            </a:xfrm>
            <a:custGeom>
              <a:avLst/>
              <a:gdLst>
                <a:gd name="T0" fmla="*/ 13 w 185"/>
                <a:gd name="T1" fmla="*/ 84 h 143"/>
                <a:gd name="T2" fmla="*/ 8 w 185"/>
                <a:gd name="T3" fmla="*/ 84 h 143"/>
                <a:gd name="T4" fmla="*/ 4 w 185"/>
                <a:gd name="T5" fmla="*/ 80 h 143"/>
                <a:gd name="T6" fmla="*/ 0 w 185"/>
                <a:gd name="T7" fmla="*/ 71 h 143"/>
                <a:gd name="T8" fmla="*/ 0 w 185"/>
                <a:gd name="T9" fmla="*/ 59 h 143"/>
                <a:gd name="T10" fmla="*/ 4 w 185"/>
                <a:gd name="T11" fmla="*/ 55 h 143"/>
                <a:gd name="T12" fmla="*/ 8 w 185"/>
                <a:gd name="T13" fmla="*/ 42 h 143"/>
                <a:gd name="T14" fmla="*/ 8 w 185"/>
                <a:gd name="T15" fmla="*/ 25 h 143"/>
                <a:gd name="T16" fmla="*/ 8 w 185"/>
                <a:gd name="T17" fmla="*/ 12 h 143"/>
                <a:gd name="T18" fmla="*/ 8 w 185"/>
                <a:gd name="T19" fmla="*/ 4 h 143"/>
                <a:gd name="T20" fmla="*/ 17 w 185"/>
                <a:gd name="T21" fmla="*/ 0 h 143"/>
                <a:gd name="T22" fmla="*/ 25 w 185"/>
                <a:gd name="T23" fmla="*/ 4 h 143"/>
                <a:gd name="T24" fmla="*/ 29 w 185"/>
                <a:gd name="T25" fmla="*/ 25 h 143"/>
                <a:gd name="T26" fmla="*/ 25 w 185"/>
                <a:gd name="T27" fmla="*/ 42 h 143"/>
                <a:gd name="T28" fmla="*/ 25 w 185"/>
                <a:gd name="T29" fmla="*/ 50 h 143"/>
                <a:gd name="T30" fmla="*/ 25 w 185"/>
                <a:gd name="T31" fmla="*/ 55 h 143"/>
                <a:gd name="T32" fmla="*/ 29 w 185"/>
                <a:gd name="T33" fmla="*/ 55 h 143"/>
                <a:gd name="T34" fmla="*/ 38 w 185"/>
                <a:gd name="T35" fmla="*/ 50 h 143"/>
                <a:gd name="T36" fmla="*/ 55 w 185"/>
                <a:gd name="T37" fmla="*/ 46 h 143"/>
                <a:gd name="T38" fmla="*/ 97 w 185"/>
                <a:gd name="T39" fmla="*/ 38 h 143"/>
                <a:gd name="T40" fmla="*/ 131 w 185"/>
                <a:gd name="T41" fmla="*/ 34 h 143"/>
                <a:gd name="T42" fmla="*/ 143 w 185"/>
                <a:gd name="T43" fmla="*/ 29 h 143"/>
                <a:gd name="T44" fmla="*/ 152 w 185"/>
                <a:gd name="T45" fmla="*/ 25 h 143"/>
                <a:gd name="T46" fmla="*/ 156 w 185"/>
                <a:gd name="T47" fmla="*/ 25 h 143"/>
                <a:gd name="T48" fmla="*/ 164 w 185"/>
                <a:gd name="T49" fmla="*/ 29 h 143"/>
                <a:gd name="T50" fmla="*/ 177 w 185"/>
                <a:gd name="T51" fmla="*/ 38 h 143"/>
                <a:gd name="T52" fmla="*/ 185 w 185"/>
                <a:gd name="T53" fmla="*/ 50 h 143"/>
                <a:gd name="T54" fmla="*/ 185 w 185"/>
                <a:gd name="T55" fmla="*/ 55 h 143"/>
                <a:gd name="T56" fmla="*/ 185 w 185"/>
                <a:gd name="T57" fmla="*/ 63 h 143"/>
                <a:gd name="T58" fmla="*/ 181 w 185"/>
                <a:gd name="T59" fmla="*/ 63 h 143"/>
                <a:gd name="T60" fmla="*/ 177 w 185"/>
                <a:gd name="T61" fmla="*/ 71 h 143"/>
                <a:gd name="T62" fmla="*/ 168 w 185"/>
                <a:gd name="T63" fmla="*/ 97 h 143"/>
                <a:gd name="T64" fmla="*/ 164 w 185"/>
                <a:gd name="T65" fmla="*/ 118 h 143"/>
                <a:gd name="T66" fmla="*/ 156 w 185"/>
                <a:gd name="T67" fmla="*/ 130 h 143"/>
                <a:gd name="T68" fmla="*/ 147 w 185"/>
                <a:gd name="T69" fmla="*/ 139 h 143"/>
                <a:gd name="T70" fmla="*/ 139 w 185"/>
                <a:gd name="T71" fmla="*/ 143 h 143"/>
                <a:gd name="T72" fmla="*/ 131 w 185"/>
                <a:gd name="T73" fmla="*/ 139 h 143"/>
                <a:gd name="T74" fmla="*/ 126 w 185"/>
                <a:gd name="T75" fmla="*/ 135 h 143"/>
                <a:gd name="T76" fmla="*/ 126 w 185"/>
                <a:gd name="T77" fmla="*/ 126 h 143"/>
                <a:gd name="T78" fmla="*/ 122 w 185"/>
                <a:gd name="T79" fmla="*/ 114 h 143"/>
                <a:gd name="T80" fmla="*/ 114 w 185"/>
                <a:gd name="T81" fmla="*/ 101 h 143"/>
                <a:gd name="T82" fmla="*/ 109 w 185"/>
                <a:gd name="T83" fmla="*/ 93 h 143"/>
                <a:gd name="T84" fmla="*/ 109 w 185"/>
                <a:gd name="T85" fmla="*/ 88 h 143"/>
                <a:gd name="T86" fmla="*/ 118 w 185"/>
                <a:gd name="T87" fmla="*/ 88 h 143"/>
                <a:gd name="T88" fmla="*/ 131 w 185"/>
                <a:gd name="T89" fmla="*/ 93 h 143"/>
                <a:gd name="T90" fmla="*/ 139 w 185"/>
                <a:gd name="T91" fmla="*/ 97 h 143"/>
                <a:gd name="T92" fmla="*/ 143 w 185"/>
                <a:gd name="T93" fmla="*/ 93 h 143"/>
                <a:gd name="T94" fmla="*/ 143 w 185"/>
                <a:gd name="T95" fmla="*/ 84 h 143"/>
                <a:gd name="T96" fmla="*/ 147 w 185"/>
                <a:gd name="T97" fmla="*/ 67 h 143"/>
                <a:gd name="T98" fmla="*/ 147 w 185"/>
                <a:gd name="T99" fmla="*/ 55 h 143"/>
                <a:gd name="T100" fmla="*/ 143 w 185"/>
                <a:gd name="T101" fmla="*/ 55 h 143"/>
                <a:gd name="T102" fmla="*/ 135 w 185"/>
                <a:gd name="T103" fmla="*/ 55 h 143"/>
                <a:gd name="T104" fmla="*/ 122 w 185"/>
                <a:gd name="T105" fmla="*/ 55 h 143"/>
                <a:gd name="T106" fmla="*/ 101 w 185"/>
                <a:gd name="T107" fmla="*/ 59 h 143"/>
                <a:gd name="T108" fmla="*/ 72 w 185"/>
                <a:gd name="T109" fmla="*/ 63 h 143"/>
                <a:gd name="T110" fmla="*/ 42 w 185"/>
                <a:gd name="T111" fmla="*/ 71 h 143"/>
                <a:gd name="T112" fmla="*/ 21 w 185"/>
                <a:gd name="T113" fmla="*/ 80 h 143"/>
                <a:gd name="T114" fmla="*/ 17 w 185"/>
                <a:gd name="T115" fmla="*/ 8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" h="143">
                  <a:moveTo>
                    <a:pt x="17" y="80"/>
                  </a:moveTo>
                  <a:lnTo>
                    <a:pt x="13" y="84"/>
                  </a:lnTo>
                  <a:lnTo>
                    <a:pt x="13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4" y="46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29" y="25"/>
                  </a:lnTo>
                  <a:lnTo>
                    <a:pt x="29" y="34"/>
                  </a:lnTo>
                  <a:lnTo>
                    <a:pt x="25" y="42"/>
                  </a:lnTo>
                  <a:lnTo>
                    <a:pt x="25" y="46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9" y="55"/>
                  </a:lnTo>
                  <a:lnTo>
                    <a:pt x="34" y="50"/>
                  </a:lnTo>
                  <a:lnTo>
                    <a:pt x="38" y="50"/>
                  </a:lnTo>
                  <a:lnTo>
                    <a:pt x="46" y="50"/>
                  </a:lnTo>
                  <a:lnTo>
                    <a:pt x="55" y="46"/>
                  </a:lnTo>
                  <a:lnTo>
                    <a:pt x="67" y="46"/>
                  </a:lnTo>
                  <a:lnTo>
                    <a:pt x="97" y="38"/>
                  </a:lnTo>
                  <a:lnTo>
                    <a:pt x="118" y="34"/>
                  </a:lnTo>
                  <a:lnTo>
                    <a:pt x="131" y="34"/>
                  </a:lnTo>
                  <a:lnTo>
                    <a:pt x="139" y="34"/>
                  </a:lnTo>
                  <a:lnTo>
                    <a:pt x="143" y="29"/>
                  </a:lnTo>
                  <a:lnTo>
                    <a:pt x="147" y="29"/>
                  </a:lnTo>
                  <a:lnTo>
                    <a:pt x="152" y="25"/>
                  </a:lnTo>
                  <a:lnTo>
                    <a:pt x="156" y="25"/>
                  </a:lnTo>
                  <a:lnTo>
                    <a:pt x="156" y="25"/>
                  </a:lnTo>
                  <a:lnTo>
                    <a:pt x="160" y="29"/>
                  </a:lnTo>
                  <a:lnTo>
                    <a:pt x="164" y="29"/>
                  </a:lnTo>
                  <a:lnTo>
                    <a:pt x="168" y="34"/>
                  </a:lnTo>
                  <a:lnTo>
                    <a:pt x="177" y="38"/>
                  </a:lnTo>
                  <a:lnTo>
                    <a:pt x="181" y="46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9"/>
                  </a:lnTo>
                  <a:lnTo>
                    <a:pt x="185" y="63"/>
                  </a:lnTo>
                  <a:lnTo>
                    <a:pt x="181" y="63"/>
                  </a:lnTo>
                  <a:lnTo>
                    <a:pt x="181" y="63"/>
                  </a:lnTo>
                  <a:lnTo>
                    <a:pt x="177" y="67"/>
                  </a:lnTo>
                  <a:lnTo>
                    <a:pt x="177" y="71"/>
                  </a:lnTo>
                  <a:lnTo>
                    <a:pt x="173" y="80"/>
                  </a:lnTo>
                  <a:lnTo>
                    <a:pt x="168" y="97"/>
                  </a:lnTo>
                  <a:lnTo>
                    <a:pt x="164" y="114"/>
                  </a:lnTo>
                  <a:lnTo>
                    <a:pt x="164" y="118"/>
                  </a:lnTo>
                  <a:lnTo>
                    <a:pt x="160" y="126"/>
                  </a:lnTo>
                  <a:lnTo>
                    <a:pt x="156" y="130"/>
                  </a:lnTo>
                  <a:lnTo>
                    <a:pt x="152" y="135"/>
                  </a:lnTo>
                  <a:lnTo>
                    <a:pt x="147" y="139"/>
                  </a:lnTo>
                  <a:lnTo>
                    <a:pt x="143" y="139"/>
                  </a:lnTo>
                  <a:lnTo>
                    <a:pt x="139" y="143"/>
                  </a:lnTo>
                  <a:lnTo>
                    <a:pt x="135" y="139"/>
                  </a:lnTo>
                  <a:lnTo>
                    <a:pt x="131" y="139"/>
                  </a:lnTo>
                  <a:lnTo>
                    <a:pt x="126" y="139"/>
                  </a:lnTo>
                  <a:lnTo>
                    <a:pt x="126" y="135"/>
                  </a:lnTo>
                  <a:lnTo>
                    <a:pt x="126" y="130"/>
                  </a:lnTo>
                  <a:lnTo>
                    <a:pt x="126" y="126"/>
                  </a:lnTo>
                  <a:lnTo>
                    <a:pt x="126" y="118"/>
                  </a:lnTo>
                  <a:lnTo>
                    <a:pt x="122" y="114"/>
                  </a:lnTo>
                  <a:lnTo>
                    <a:pt x="118" y="105"/>
                  </a:lnTo>
                  <a:lnTo>
                    <a:pt x="114" y="101"/>
                  </a:lnTo>
                  <a:lnTo>
                    <a:pt x="109" y="97"/>
                  </a:lnTo>
                  <a:lnTo>
                    <a:pt x="109" y="93"/>
                  </a:lnTo>
                  <a:lnTo>
                    <a:pt x="109" y="88"/>
                  </a:lnTo>
                  <a:lnTo>
                    <a:pt x="109" y="88"/>
                  </a:lnTo>
                  <a:lnTo>
                    <a:pt x="114" y="88"/>
                  </a:lnTo>
                  <a:lnTo>
                    <a:pt x="118" y="88"/>
                  </a:lnTo>
                  <a:lnTo>
                    <a:pt x="126" y="93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39" y="97"/>
                  </a:lnTo>
                  <a:lnTo>
                    <a:pt x="139" y="97"/>
                  </a:lnTo>
                  <a:lnTo>
                    <a:pt x="143" y="93"/>
                  </a:lnTo>
                  <a:lnTo>
                    <a:pt x="143" y="88"/>
                  </a:lnTo>
                  <a:lnTo>
                    <a:pt x="143" y="84"/>
                  </a:lnTo>
                  <a:lnTo>
                    <a:pt x="147" y="76"/>
                  </a:lnTo>
                  <a:lnTo>
                    <a:pt x="147" y="67"/>
                  </a:lnTo>
                  <a:lnTo>
                    <a:pt x="147" y="59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3" y="55"/>
                  </a:lnTo>
                  <a:lnTo>
                    <a:pt x="139" y="55"/>
                  </a:lnTo>
                  <a:lnTo>
                    <a:pt x="135" y="55"/>
                  </a:lnTo>
                  <a:lnTo>
                    <a:pt x="131" y="55"/>
                  </a:lnTo>
                  <a:lnTo>
                    <a:pt x="122" y="55"/>
                  </a:lnTo>
                  <a:lnTo>
                    <a:pt x="109" y="55"/>
                  </a:lnTo>
                  <a:lnTo>
                    <a:pt x="101" y="59"/>
                  </a:lnTo>
                  <a:lnTo>
                    <a:pt x="88" y="59"/>
                  </a:lnTo>
                  <a:lnTo>
                    <a:pt x="72" y="63"/>
                  </a:lnTo>
                  <a:lnTo>
                    <a:pt x="59" y="67"/>
                  </a:lnTo>
                  <a:lnTo>
                    <a:pt x="42" y="71"/>
                  </a:lnTo>
                  <a:lnTo>
                    <a:pt x="29" y="76"/>
                  </a:lnTo>
                  <a:lnTo>
                    <a:pt x="21" y="80"/>
                  </a:lnTo>
                  <a:lnTo>
                    <a:pt x="17" y="80"/>
                  </a:lnTo>
                  <a:lnTo>
                    <a:pt x="17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555626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21EB0E5-18A2-4132-B1B8-44581CCBE1A6}"/>
              </a:ext>
            </a:extLst>
          </p:cNvPr>
          <p:cNvGrpSpPr/>
          <p:nvPr/>
        </p:nvGrpSpPr>
        <p:grpSpPr>
          <a:xfrm>
            <a:off x="3343524" y="854074"/>
            <a:ext cx="2127562" cy="2197100"/>
            <a:chOff x="876300" y="12037428"/>
            <a:chExt cx="1866163" cy="1918097"/>
          </a:xfrm>
        </p:grpSpPr>
        <p:sp>
          <p:nvSpPr>
            <p:cNvPr id="3" name="Freeform 65">
              <a:extLst>
                <a:ext uri="{FF2B5EF4-FFF2-40B4-BE49-F238E27FC236}">
                  <a16:creationId xmlns:a16="http://schemas.microsoft.com/office/drawing/2014/main" id="{604A006D-1523-4F38-B4A2-5414ECE91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" y="12594873"/>
              <a:ext cx="367784" cy="881128"/>
            </a:xfrm>
            <a:custGeom>
              <a:avLst/>
              <a:gdLst>
                <a:gd name="T0" fmla="*/ 4 w 54"/>
                <a:gd name="T1" fmla="*/ 25 h 147"/>
                <a:gd name="T2" fmla="*/ 4 w 54"/>
                <a:gd name="T3" fmla="*/ 21 h 147"/>
                <a:gd name="T4" fmla="*/ 0 w 54"/>
                <a:gd name="T5" fmla="*/ 12 h 147"/>
                <a:gd name="T6" fmla="*/ 4 w 54"/>
                <a:gd name="T7" fmla="*/ 8 h 147"/>
                <a:gd name="T8" fmla="*/ 4 w 54"/>
                <a:gd name="T9" fmla="*/ 8 h 147"/>
                <a:gd name="T10" fmla="*/ 8 w 54"/>
                <a:gd name="T11" fmla="*/ 4 h 147"/>
                <a:gd name="T12" fmla="*/ 8 w 54"/>
                <a:gd name="T13" fmla="*/ 4 h 147"/>
                <a:gd name="T14" fmla="*/ 17 w 54"/>
                <a:gd name="T15" fmla="*/ 0 h 147"/>
                <a:gd name="T16" fmla="*/ 21 w 54"/>
                <a:gd name="T17" fmla="*/ 4 h 147"/>
                <a:gd name="T18" fmla="*/ 25 w 54"/>
                <a:gd name="T19" fmla="*/ 4 h 147"/>
                <a:gd name="T20" fmla="*/ 29 w 54"/>
                <a:gd name="T21" fmla="*/ 8 h 147"/>
                <a:gd name="T22" fmla="*/ 33 w 54"/>
                <a:gd name="T23" fmla="*/ 8 h 147"/>
                <a:gd name="T24" fmla="*/ 38 w 54"/>
                <a:gd name="T25" fmla="*/ 8 h 147"/>
                <a:gd name="T26" fmla="*/ 42 w 54"/>
                <a:gd name="T27" fmla="*/ 34 h 147"/>
                <a:gd name="T28" fmla="*/ 46 w 54"/>
                <a:gd name="T29" fmla="*/ 59 h 147"/>
                <a:gd name="T30" fmla="*/ 46 w 54"/>
                <a:gd name="T31" fmla="*/ 80 h 147"/>
                <a:gd name="T32" fmla="*/ 50 w 54"/>
                <a:gd name="T33" fmla="*/ 97 h 147"/>
                <a:gd name="T34" fmla="*/ 50 w 54"/>
                <a:gd name="T35" fmla="*/ 109 h 147"/>
                <a:gd name="T36" fmla="*/ 50 w 54"/>
                <a:gd name="T37" fmla="*/ 122 h 147"/>
                <a:gd name="T38" fmla="*/ 54 w 54"/>
                <a:gd name="T39" fmla="*/ 131 h 147"/>
                <a:gd name="T40" fmla="*/ 54 w 54"/>
                <a:gd name="T41" fmla="*/ 135 h 147"/>
                <a:gd name="T42" fmla="*/ 54 w 54"/>
                <a:gd name="T43" fmla="*/ 139 h 147"/>
                <a:gd name="T44" fmla="*/ 54 w 54"/>
                <a:gd name="T45" fmla="*/ 143 h 147"/>
                <a:gd name="T46" fmla="*/ 50 w 54"/>
                <a:gd name="T47" fmla="*/ 143 h 147"/>
                <a:gd name="T48" fmla="*/ 46 w 54"/>
                <a:gd name="T49" fmla="*/ 147 h 147"/>
                <a:gd name="T50" fmla="*/ 42 w 54"/>
                <a:gd name="T51" fmla="*/ 147 h 147"/>
                <a:gd name="T52" fmla="*/ 38 w 54"/>
                <a:gd name="T53" fmla="*/ 147 h 147"/>
                <a:gd name="T54" fmla="*/ 38 w 54"/>
                <a:gd name="T55" fmla="*/ 147 h 147"/>
                <a:gd name="T56" fmla="*/ 38 w 54"/>
                <a:gd name="T57" fmla="*/ 147 h 147"/>
                <a:gd name="T58" fmla="*/ 33 w 54"/>
                <a:gd name="T59" fmla="*/ 143 h 147"/>
                <a:gd name="T60" fmla="*/ 33 w 54"/>
                <a:gd name="T61" fmla="*/ 139 h 147"/>
                <a:gd name="T62" fmla="*/ 33 w 54"/>
                <a:gd name="T63" fmla="*/ 135 h 147"/>
                <a:gd name="T64" fmla="*/ 29 w 54"/>
                <a:gd name="T65" fmla="*/ 131 h 147"/>
                <a:gd name="T66" fmla="*/ 29 w 54"/>
                <a:gd name="T67" fmla="*/ 126 h 147"/>
                <a:gd name="T68" fmla="*/ 29 w 54"/>
                <a:gd name="T69" fmla="*/ 118 h 147"/>
                <a:gd name="T70" fmla="*/ 25 w 54"/>
                <a:gd name="T71" fmla="*/ 109 h 147"/>
                <a:gd name="T72" fmla="*/ 25 w 54"/>
                <a:gd name="T73" fmla="*/ 101 h 147"/>
                <a:gd name="T74" fmla="*/ 21 w 54"/>
                <a:gd name="T75" fmla="*/ 93 h 147"/>
                <a:gd name="T76" fmla="*/ 21 w 54"/>
                <a:gd name="T77" fmla="*/ 80 h 147"/>
                <a:gd name="T78" fmla="*/ 17 w 54"/>
                <a:gd name="T79" fmla="*/ 67 h 147"/>
                <a:gd name="T80" fmla="*/ 17 w 54"/>
                <a:gd name="T81" fmla="*/ 59 h 147"/>
                <a:gd name="T82" fmla="*/ 12 w 54"/>
                <a:gd name="T83" fmla="*/ 50 h 147"/>
                <a:gd name="T84" fmla="*/ 12 w 54"/>
                <a:gd name="T85" fmla="*/ 42 h 147"/>
                <a:gd name="T86" fmla="*/ 12 w 54"/>
                <a:gd name="T87" fmla="*/ 38 h 147"/>
                <a:gd name="T88" fmla="*/ 8 w 54"/>
                <a:gd name="T89" fmla="*/ 34 h 147"/>
                <a:gd name="T90" fmla="*/ 8 w 54"/>
                <a:gd name="T91" fmla="*/ 29 h 147"/>
                <a:gd name="T92" fmla="*/ 4 w 54"/>
                <a:gd name="T93" fmla="*/ 25 h 147"/>
                <a:gd name="T94" fmla="*/ 4 w 54"/>
                <a:gd name="T95" fmla="*/ 2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" h="147">
                  <a:moveTo>
                    <a:pt x="4" y="25"/>
                  </a:moveTo>
                  <a:lnTo>
                    <a:pt x="4" y="21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8"/>
                  </a:lnTo>
                  <a:lnTo>
                    <a:pt x="42" y="34"/>
                  </a:lnTo>
                  <a:lnTo>
                    <a:pt x="46" y="59"/>
                  </a:lnTo>
                  <a:lnTo>
                    <a:pt x="46" y="80"/>
                  </a:lnTo>
                  <a:lnTo>
                    <a:pt x="50" y="97"/>
                  </a:lnTo>
                  <a:lnTo>
                    <a:pt x="50" y="109"/>
                  </a:lnTo>
                  <a:lnTo>
                    <a:pt x="50" y="122"/>
                  </a:lnTo>
                  <a:lnTo>
                    <a:pt x="54" y="131"/>
                  </a:lnTo>
                  <a:lnTo>
                    <a:pt x="54" y="135"/>
                  </a:lnTo>
                  <a:lnTo>
                    <a:pt x="54" y="139"/>
                  </a:lnTo>
                  <a:lnTo>
                    <a:pt x="54" y="143"/>
                  </a:lnTo>
                  <a:lnTo>
                    <a:pt x="50" y="143"/>
                  </a:lnTo>
                  <a:lnTo>
                    <a:pt x="46" y="147"/>
                  </a:lnTo>
                  <a:lnTo>
                    <a:pt x="42" y="147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33" y="143"/>
                  </a:lnTo>
                  <a:lnTo>
                    <a:pt x="33" y="139"/>
                  </a:lnTo>
                  <a:lnTo>
                    <a:pt x="33" y="135"/>
                  </a:lnTo>
                  <a:lnTo>
                    <a:pt x="29" y="131"/>
                  </a:lnTo>
                  <a:lnTo>
                    <a:pt x="29" y="126"/>
                  </a:lnTo>
                  <a:lnTo>
                    <a:pt x="29" y="118"/>
                  </a:lnTo>
                  <a:lnTo>
                    <a:pt x="25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21" y="80"/>
                  </a:lnTo>
                  <a:lnTo>
                    <a:pt x="17" y="67"/>
                  </a:lnTo>
                  <a:lnTo>
                    <a:pt x="17" y="59"/>
                  </a:lnTo>
                  <a:lnTo>
                    <a:pt x="12" y="50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8" y="34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6">
              <a:extLst>
                <a:ext uri="{FF2B5EF4-FFF2-40B4-BE49-F238E27FC236}">
                  <a16:creationId xmlns:a16="http://schemas.microsoft.com/office/drawing/2014/main" id="{13895567-A557-486A-8FB9-D49651EF7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25" y="12469000"/>
              <a:ext cx="1375784" cy="983025"/>
            </a:xfrm>
            <a:custGeom>
              <a:avLst/>
              <a:gdLst>
                <a:gd name="T0" fmla="*/ 177 w 202"/>
                <a:gd name="T1" fmla="*/ 109 h 164"/>
                <a:gd name="T2" fmla="*/ 173 w 202"/>
                <a:gd name="T3" fmla="*/ 139 h 164"/>
                <a:gd name="T4" fmla="*/ 164 w 202"/>
                <a:gd name="T5" fmla="*/ 156 h 164"/>
                <a:gd name="T6" fmla="*/ 156 w 202"/>
                <a:gd name="T7" fmla="*/ 164 h 164"/>
                <a:gd name="T8" fmla="*/ 151 w 202"/>
                <a:gd name="T9" fmla="*/ 164 h 164"/>
                <a:gd name="T10" fmla="*/ 143 w 202"/>
                <a:gd name="T11" fmla="*/ 156 h 164"/>
                <a:gd name="T12" fmla="*/ 130 w 202"/>
                <a:gd name="T13" fmla="*/ 147 h 164"/>
                <a:gd name="T14" fmla="*/ 126 w 202"/>
                <a:gd name="T15" fmla="*/ 135 h 164"/>
                <a:gd name="T16" fmla="*/ 130 w 202"/>
                <a:gd name="T17" fmla="*/ 130 h 164"/>
                <a:gd name="T18" fmla="*/ 139 w 202"/>
                <a:gd name="T19" fmla="*/ 126 h 164"/>
                <a:gd name="T20" fmla="*/ 143 w 202"/>
                <a:gd name="T21" fmla="*/ 118 h 164"/>
                <a:gd name="T22" fmla="*/ 147 w 202"/>
                <a:gd name="T23" fmla="*/ 101 h 164"/>
                <a:gd name="T24" fmla="*/ 156 w 202"/>
                <a:gd name="T25" fmla="*/ 67 h 164"/>
                <a:gd name="T26" fmla="*/ 156 w 202"/>
                <a:gd name="T27" fmla="*/ 46 h 164"/>
                <a:gd name="T28" fmla="*/ 156 w 202"/>
                <a:gd name="T29" fmla="*/ 33 h 164"/>
                <a:gd name="T30" fmla="*/ 156 w 202"/>
                <a:gd name="T31" fmla="*/ 33 h 164"/>
                <a:gd name="T32" fmla="*/ 147 w 202"/>
                <a:gd name="T33" fmla="*/ 29 h 164"/>
                <a:gd name="T34" fmla="*/ 130 w 202"/>
                <a:gd name="T35" fmla="*/ 33 h 164"/>
                <a:gd name="T36" fmla="*/ 101 w 202"/>
                <a:gd name="T37" fmla="*/ 38 h 164"/>
                <a:gd name="T38" fmla="*/ 67 w 202"/>
                <a:gd name="T39" fmla="*/ 42 h 164"/>
                <a:gd name="T40" fmla="*/ 29 w 202"/>
                <a:gd name="T41" fmla="*/ 46 h 164"/>
                <a:gd name="T42" fmla="*/ 0 w 202"/>
                <a:gd name="T43" fmla="*/ 46 h 164"/>
                <a:gd name="T44" fmla="*/ 12 w 202"/>
                <a:gd name="T45" fmla="*/ 25 h 164"/>
                <a:gd name="T46" fmla="*/ 46 w 202"/>
                <a:gd name="T47" fmla="*/ 25 h 164"/>
                <a:gd name="T48" fmla="*/ 80 w 202"/>
                <a:gd name="T49" fmla="*/ 17 h 164"/>
                <a:gd name="T50" fmla="*/ 109 w 202"/>
                <a:gd name="T51" fmla="*/ 12 h 164"/>
                <a:gd name="T52" fmla="*/ 135 w 202"/>
                <a:gd name="T53" fmla="*/ 12 h 164"/>
                <a:gd name="T54" fmla="*/ 147 w 202"/>
                <a:gd name="T55" fmla="*/ 8 h 164"/>
                <a:gd name="T56" fmla="*/ 160 w 202"/>
                <a:gd name="T57" fmla="*/ 0 h 164"/>
                <a:gd name="T58" fmla="*/ 168 w 202"/>
                <a:gd name="T59" fmla="*/ 4 h 164"/>
                <a:gd name="T60" fmla="*/ 181 w 202"/>
                <a:gd name="T61" fmla="*/ 12 h 164"/>
                <a:gd name="T62" fmla="*/ 194 w 202"/>
                <a:gd name="T63" fmla="*/ 21 h 164"/>
                <a:gd name="T64" fmla="*/ 202 w 202"/>
                <a:gd name="T65" fmla="*/ 25 h 164"/>
                <a:gd name="T66" fmla="*/ 202 w 202"/>
                <a:gd name="T67" fmla="*/ 33 h 164"/>
                <a:gd name="T68" fmla="*/ 198 w 202"/>
                <a:gd name="T69" fmla="*/ 42 h 164"/>
                <a:gd name="T70" fmla="*/ 194 w 202"/>
                <a:gd name="T71" fmla="*/ 50 h 164"/>
                <a:gd name="T72" fmla="*/ 189 w 202"/>
                <a:gd name="T73" fmla="*/ 63 h 164"/>
                <a:gd name="T74" fmla="*/ 185 w 202"/>
                <a:gd name="T75" fmla="*/ 80 h 164"/>
                <a:gd name="T76" fmla="*/ 181 w 202"/>
                <a:gd name="T77" fmla="*/ 8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2" h="164">
                  <a:moveTo>
                    <a:pt x="181" y="88"/>
                  </a:moveTo>
                  <a:lnTo>
                    <a:pt x="177" y="109"/>
                  </a:lnTo>
                  <a:lnTo>
                    <a:pt x="173" y="126"/>
                  </a:lnTo>
                  <a:lnTo>
                    <a:pt x="173" y="139"/>
                  </a:lnTo>
                  <a:lnTo>
                    <a:pt x="168" y="147"/>
                  </a:lnTo>
                  <a:lnTo>
                    <a:pt x="164" y="156"/>
                  </a:lnTo>
                  <a:lnTo>
                    <a:pt x="160" y="160"/>
                  </a:lnTo>
                  <a:lnTo>
                    <a:pt x="156" y="164"/>
                  </a:lnTo>
                  <a:lnTo>
                    <a:pt x="156" y="164"/>
                  </a:lnTo>
                  <a:lnTo>
                    <a:pt x="151" y="164"/>
                  </a:lnTo>
                  <a:lnTo>
                    <a:pt x="147" y="160"/>
                  </a:lnTo>
                  <a:lnTo>
                    <a:pt x="143" y="156"/>
                  </a:lnTo>
                  <a:lnTo>
                    <a:pt x="139" y="152"/>
                  </a:lnTo>
                  <a:lnTo>
                    <a:pt x="130" y="147"/>
                  </a:lnTo>
                  <a:lnTo>
                    <a:pt x="130" y="139"/>
                  </a:lnTo>
                  <a:lnTo>
                    <a:pt x="126" y="135"/>
                  </a:lnTo>
                  <a:lnTo>
                    <a:pt x="126" y="126"/>
                  </a:lnTo>
                  <a:lnTo>
                    <a:pt x="130" y="130"/>
                  </a:lnTo>
                  <a:lnTo>
                    <a:pt x="135" y="126"/>
                  </a:lnTo>
                  <a:lnTo>
                    <a:pt x="139" y="126"/>
                  </a:lnTo>
                  <a:lnTo>
                    <a:pt x="143" y="122"/>
                  </a:lnTo>
                  <a:lnTo>
                    <a:pt x="143" y="118"/>
                  </a:lnTo>
                  <a:lnTo>
                    <a:pt x="147" y="109"/>
                  </a:lnTo>
                  <a:lnTo>
                    <a:pt x="147" y="101"/>
                  </a:lnTo>
                  <a:lnTo>
                    <a:pt x="151" y="84"/>
                  </a:lnTo>
                  <a:lnTo>
                    <a:pt x="156" y="67"/>
                  </a:lnTo>
                  <a:lnTo>
                    <a:pt x="156" y="59"/>
                  </a:lnTo>
                  <a:lnTo>
                    <a:pt x="156" y="46"/>
                  </a:lnTo>
                  <a:lnTo>
                    <a:pt x="156" y="42"/>
                  </a:lnTo>
                  <a:lnTo>
                    <a:pt x="156" y="33"/>
                  </a:lnTo>
                  <a:lnTo>
                    <a:pt x="156" y="33"/>
                  </a:lnTo>
                  <a:lnTo>
                    <a:pt x="156" y="33"/>
                  </a:lnTo>
                  <a:lnTo>
                    <a:pt x="151" y="29"/>
                  </a:lnTo>
                  <a:lnTo>
                    <a:pt x="147" y="29"/>
                  </a:lnTo>
                  <a:lnTo>
                    <a:pt x="139" y="33"/>
                  </a:lnTo>
                  <a:lnTo>
                    <a:pt x="130" y="33"/>
                  </a:lnTo>
                  <a:lnTo>
                    <a:pt x="118" y="33"/>
                  </a:lnTo>
                  <a:lnTo>
                    <a:pt x="101" y="38"/>
                  </a:lnTo>
                  <a:lnTo>
                    <a:pt x="84" y="38"/>
                  </a:lnTo>
                  <a:lnTo>
                    <a:pt x="67" y="42"/>
                  </a:lnTo>
                  <a:lnTo>
                    <a:pt x="46" y="46"/>
                  </a:lnTo>
                  <a:lnTo>
                    <a:pt x="29" y="46"/>
                  </a:lnTo>
                  <a:lnTo>
                    <a:pt x="12" y="46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12" y="25"/>
                  </a:lnTo>
                  <a:lnTo>
                    <a:pt x="29" y="25"/>
                  </a:lnTo>
                  <a:lnTo>
                    <a:pt x="46" y="25"/>
                  </a:lnTo>
                  <a:lnTo>
                    <a:pt x="63" y="21"/>
                  </a:lnTo>
                  <a:lnTo>
                    <a:pt x="80" y="17"/>
                  </a:lnTo>
                  <a:lnTo>
                    <a:pt x="97" y="17"/>
                  </a:lnTo>
                  <a:lnTo>
                    <a:pt x="109" y="12"/>
                  </a:lnTo>
                  <a:lnTo>
                    <a:pt x="122" y="12"/>
                  </a:lnTo>
                  <a:lnTo>
                    <a:pt x="135" y="12"/>
                  </a:lnTo>
                  <a:lnTo>
                    <a:pt x="139" y="8"/>
                  </a:lnTo>
                  <a:lnTo>
                    <a:pt x="147" y="8"/>
                  </a:lnTo>
                  <a:lnTo>
                    <a:pt x="151" y="4"/>
                  </a:lnTo>
                  <a:lnTo>
                    <a:pt x="160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3" y="8"/>
                  </a:lnTo>
                  <a:lnTo>
                    <a:pt x="181" y="12"/>
                  </a:lnTo>
                  <a:lnTo>
                    <a:pt x="189" y="17"/>
                  </a:lnTo>
                  <a:lnTo>
                    <a:pt x="194" y="21"/>
                  </a:lnTo>
                  <a:lnTo>
                    <a:pt x="198" y="21"/>
                  </a:lnTo>
                  <a:lnTo>
                    <a:pt x="202" y="25"/>
                  </a:lnTo>
                  <a:lnTo>
                    <a:pt x="202" y="29"/>
                  </a:lnTo>
                  <a:lnTo>
                    <a:pt x="202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4" y="46"/>
                  </a:lnTo>
                  <a:lnTo>
                    <a:pt x="194" y="50"/>
                  </a:lnTo>
                  <a:lnTo>
                    <a:pt x="189" y="55"/>
                  </a:lnTo>
                  <a:lnTo>
                    <a:pt x="189" y="63"/>
                  </a:lnTo>
                  <a:lnTo>
                    <a:pt x="185" y="71"/>
                  </a:lnTo>
                  <a:lnTo>
                    <a:pt x="185" y="80"/>
                  </a:lnTo>
                  <a:lnTo>
                    <a:pt x="181" y="88"/>
                  </a:lnTo>
                  <a:lnTo>
                    <a:pt x="181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7">
              <a:extLst>
                <a:ext uri="{FF2B5EF4-FFF2-40B4-BE49-F238E27FC236}">
                  <a16:creationId xmlns:a16="http://schemas.microsoft.com/office/drawing/2014/main" id="{8CE32BE5-BBCA-4195-B318-00094BA0E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084" y="12870600"/>
              <a:ext cx="721946" cy="203798"/>
            </a:xfrm>
            <a:custGeom>
              <a:avLst/>
              <a:gdLst>
                <a:gd name="T0" fmla="*/ 68 w 106"/>
                <a:gd name="T1" fmla="*/ 26 h 34"/>
                <a:gd name="T2" fmla="*/ 51 w 106"/>
                <a:gd name="T3" fmla="*/ 30 h 34"/>
                <a:gd name="T4" fmla="*/ 34 w 106"/>
                <a:gd name="T5" fmla="*/ 34 h 34"/>
                <a:gd name="T6" fmla="*/ 26 w 106"/>
                <a:gd name="T7" fmla="*/ 34 h 34"/>
                <a:gd name="T8" fmla="*/ 22 w 106"/>
                <a:gd name="T9" fmla="*/ 34 h 34"/>
                <a:gd name="T10" fmla="*/ 17 w 106"/>
                <a:gd name="T11" fmla="*/ 34 h 34"/>
                <a:gd name="T12" fmla="*/ 9 w 106"/>
                <a:gd name="T13" fmla="*/ 30 h 34"/>
                <a:gd name="T14" fmla="*/ 5 w 106"/>
                <a:gd name="T15" fmla="*/ 30 h 34"/>
                <a:gd name="T16" fmla="*/ 5 w 106"/>
                <a:gd name="T17" fmla="*/ 26 h 34"/>
                <a:gd name="T18" fmla="*/ 5 w 106"/>
                <a:gd name="T19" fmla="*/ 21 h 34"/>
                <a:gd name="T20" fmla="*/ 0 w 106"/>
                <a:gd name="T21" fmla="*/ 17 h 34"/>
                <a:gd name="T22" fmla="*/ 17 w 106"/>
                <a:gd name="T23" fmla="*/ 13 h 34"/>
                <a:gd name="T24" fmla="*/ 34 w 106"/>
                <a:gd name="T25" fmla="*/ 9 h 34"/>
                <a:gd name="T26" fmla="*/ 47 w 106"/>
                <a:gd name="T27" fmla="*/ 9 h 34"/>
                <a:gd name="T28" fmla="*/ 55 w 106"/>
                <a:gd name="T29" fmla="*/ 4 h 34"/>
                <a:gd name="T30" fmla="*/ 68 w 106"/>
                <a:gd name="T31" fmla="*/ 4 h 34"/>
                <a:gd name="T32" fmla="*/ 72 w 106"/>
                <a:gd name="T33" fmla="*/ 0 h 34"/>
                <a:gd name="T34" fmla="*/ 76 w 106"/>
                <a:gd name="T35" fmla="*/ 0 h 34"/>
                <a:gd name="T36" fmla="*/ 81 w 106"/>
                <a:gd name="T37" fmla="*/ 0 h 34"/>
                <a:gd name="T38" fmla="*/ 89 w 106"/>
                <a:gd name="T39" fmla="*/ 0 h 34"/>
                <a:gd name="T40" fmla="*/ 97 w 106"/>
                <a:gd name="T41" fmla="*/ 0 h 34"/>
                <a:gd name="T42" fmla="*/ 102 w 106"/>
                <a:gd name="T43" fmla="*/ 4 h 34"/>
                <a:gd name="T44" fmla="*/ 106 w 106"/>
                <a:gd name="T45" fmla="*/ 13 h 34"/>
                <a:gd name="T46" fmla="*/ 102 w 106"/>
                <a:gd name="T47" fmla="*/ 13 h 34"/>
                <a:gd name="T48" fmla="*/ 102 w 106"/>
                <a:gd name="T49" fmla="*/ 17 h 34"/>
                <a:gd name="T50" fmla="*/ 97 w 106"/>
                <a:gd name="T51" fmla="*/ 17 h 34"/>
                <a:gd name="T52" fmla="*/ 93 w 106"/>
                <a:gd name="T53" fmla="*/ 17 h 34"/>
                <a:gd name="T54" fmla="*/ 89 w 106"/>
                <a:gd name="T55" fmla="*/ 21 h 34"/>
                <a:gd name="T56" fmla="*/ 81 w 106"/>
                <a:gd name="T57" fmla="*/ 21 h 34"/>
                <a:gd name="T58" fmla="*/ 76 w 106"/>
                <a:gd name="T59" fmla="*/ 26 h 34"/>
                <a:gd name="T60" fmla="*/ 68 w 106"/>
                <a:gd name="T61" fmla="*/ 26 h 34"/>
                <a:gd name="T62" fmla="*/ 68 w 106"/>
                <a:gd name="T6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34">
                  <a:moveTo>
                    <a:pt x="68" y="26"/>
                  </a:moveTo>
                  <a:lnTo>
                    <a:pt x="51" y="30"/>
                  </a:lnTo>
                  <a:lnTo>
                    <a:pt x="34" y="34"/>
                  </a:lnTo>
                  <a:lnTo>
                    <a:pt x="26" y="34"/>
                  </a:lnTo>
                  <a:lnTo>
                    <a:pt x="22" y="34"/>
                  </a:lnTo>
                  <a:lnTo>
                    <a:pt x="17" y="34"/>
                  </a:lnTo>
                  <a:lnTo>
                    <a:pt x="9" y="30"/>
                  </a:lnTo>
                  <a:lnTo>
                    <a:pt x="5" y="30"/>
                  </a:lnTo>
                  <a:lnTo>
                    <a:pt x="5" y="26"/>
                  </a:lnTo>
                  <a:lnTo>
                    <a:pt x="5" y="21"/>
                  </a:lnTo>
                  <a:lnTo>
                    <a:pt x="0" y="17"/>
                  </a:lnTo>
                  <a:lnTo>
                    <a:pt x="17" y="13"/>
                  </a:lnTo>
                  <a:lnTo>
                    <a:pt x="34" y="9"/>
                  </a:lnTo>
                  <a:lnTo>
                    <a:pt x="47" y="9"/>
                  </a:lnTo>
                  <a:lnTo>
                    <a:pt x="55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7" y="0"/>
                  </a:lnTo>
                  <a:lnTo>
                    <a:pt x="102" y="4"/>
                  </a:lnTo>
                  <a:lnTo>
                    <a:pt x="106" y="13"/>
                  </a:lnTo>
                  <a:lnTo>
                    <a:pt x="102" y="13"/>
                  </a:lnTo>
                  <a:lnTo>
                    <a:pt x="102" y="17"/>
                  </a:lnTo>
                  <a:lnTo>
                    <a:pt x="97" y="17"/>
                  </a:lnTo>
                  <a:lnTo>
                    <a:pt x="93" y="17"/>
                  </a:lnTo>
                  <a:lnTo>
                    <a:pt x="89" y="21"/>
                  </a:lnTo>
                  <a:lnTo>
                    <a:pt x="81" y="21"/>
                  </a:lnTo>
                  <a:lnTo>
                    <a:pt x="76" y="26"/>
                  </a:lnTo>
                  <a:lnTo>
                    <a:pt x="68" y="26"/>
                  </a:lnTo>
                  <a:lnTo>
                    <a:pt x="68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8">
              <a:extLst>
                <a:ext uri="{FF2B5EF4-FFF2-40B4-BE49-F238E27FC236}">
                  <a16:creationId xmlns:a16="http://schemas.microsoft.com/office/drawing/2014/main" id="{5F7178AB-442D-4150-8D05-928F93050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165" y="12037428"/>
              <a:ext cx="1321298" cy="1918097"/>
            </a:xfrm>
            <a:custGeom>
              <a:avLst/>
              <a:gdLst>
                <a:gd name="T0" fmla="*/ 38 w 194"/>
                <a:gd name="T1" fmla="*/ 122 h 320"/>
                <a:gd name="T2" fmla="*/ 38 w 194"/>
                <a:gd name="T3" fmla="*/ 152 h 320"/>
                <a:gd name="T4" fmla="*/ 38 w 194"/>
                <a:gd name="T5" fmla="*/ 177 h 320"/>
                <a:gd name="T6" fmla="*/ 38 w 194"/>
                <a:gd name="T7" fmla="*/ 198 h 320"/>
                <a:gd name="T8" fmla="*/ 33 w 194"/>
                <a:gd name="T9" fmla="*/ 219 h 320"/>
                <a:gd name="T10" fmla="*/ 38 w 194"/>
                <a:gd name="T11" fmla="*/ 245 h 320"/>
                <a:gd name="T12" fmla="*/ 38 w 194"/>
                <a:gd name="T13" fmla="*/ 266 h 320"/>
                <a:gd name="T14" fmla="*/ 46 w 194"/>
                <a:gd name="T15" fmla="*/ 278 h 320"/>
                <a:gd name="T16" fmla="*/ 55 w 194"/>
                <a:gd name="T17" fmla="*/ 287 h 320"/>
                <a:gd name="T18" fmla="*/ 71 w 194"/>
                <a:gd name="T19" fmla="*/ 287 h 320"/>
                <a:gd name="T20" fmla="*/ 92 w 194"/>
                <a:gd name="T21" fmla="*/ 291 h 320"/>
                <a:gd name="T22" fmla="*/ 122 w 194"/>
                <a:gd name="T23" fmla="*/ 287 h 320"/>
                <a:gd name="T24" fmla="*/ 147 w 194"/>
                <a:gd name="T25" fmla="*/ 278 h 320"/>
                <a:gd name="T26" fmla="*/ 156 w 194"/>
                <a:gd name="T27" fmla="*/ 266 h 320"/>
                <a:gd name="T28" fmla="*/ 160 w 194"/>
                <a:gd name="T29" fmla="*/ 240 h 320"/>
                <a:gd name="T30" fmla="*/ 164 w 194"/>
                <a:gd name="T31" fmla="*/ 219 h 320"/>
                <a:gd name="T32" fmla="*/ 173 w 194"/>
                <a:gd name="T33" fmla="*/ 211 h 320"/>
                <a:gd name="T34" fmla="*/ 177 w 194"/>
                <a:gd name="T35" fmla="*/ 219 h 320"/>
                <a:gd name="T36" fmla="*/ 181 w 194"/>
                <a:gd name="T37" fmla="*/ 236 h 320"/>
                <a:gd name="T38" fmla="*/ 185 w 194"/>
                <a:gd name="T39" fmla="*/ 257 h 320"/>
                <a:gd name="T40" fmla="*/ 189 w 194"/>
                <a:gd name="T41" fmla="*/ 278 h 320"/>
                <a:gd name="T42" fmla="*/ 194 w 194"/>
                <a:gd name="T43" fmla="*/ 291 h 320"/>
                <a:gd name="T44" fmla="*/ 185 w 194"/>
                <a:gd name="T45" fmla="*/ 299 h 320"/>
                <a:gd name="T46" fmla="*/ 151 w 194"/>
                <a:gd name="T47" fmla="*/ 316 h 320"/>
                <a:gd name="T48" fmla="*/ 126 w 194"/>
                <a:gd name="T49" fmla="*/ 320 h 320"/>
                <a:gd name="T50" fmla="*/ 97 w 194"/>
                <a:gd name="T51" fmla="*/ 320 h 320"/>
                <a:gd name="T52" fmla="*/ 67 w 194"/>
                <a:gd name="T53" fmla="*/ 316 h 320"/>
                <a:gd name="T54" fmla="*/ 46 w 194"/>
                <a:gd name="T55" fmla="*/ 312 h 320"/>
                <a:gd name="T56" fmla="*/ 29 w 194"/>
                <a:gd name="T57" fmla="*/ 304 h 320"/>
                <a:gd name="T58" fmla="*/ 21 w 194"/>
                <a:gd name="T59" fmla="*/ 287 h 320"/>
                <a:gd name="T60" fmla="*/ 12 w 194"/>
                <a:gd name="T61" fmla="*/ 261 h 320"/>
                <a:gd name="T62" fmla="*/ 12 w 194"/>
                <a:gd name="T63" fmla="*/ 232 h 320"/>
                <a:gd name="T64" fmla="*/ 12 w 194"/>
                <a:gd name="T65" fmla="*/ 190 h 320"/>
                <a:gd name="T66" fmla="*/ 12 w 194"/>
                <a:gd name="T67" fmla="*/ 135 h 320"/>
                <a:gd name="T68" fmla="*/ 12 w 194"/>
                <a:gd name="T69" fmla="*/ 84 h 320"/>
                <a:gd name="T70" fmla="*/ 12 w 194"/>
                <a:gd name="T71" fmla="*/ 51 h 320"/>
                <a:gd name="T72" fmla="*/ 8 w 194"/>
                <a:gd name="T73" fmla="*/ 30 h 320"/>
                <a:gd name="T74" fmla="*/ 4 w 194"/>
                <a:gd name="T75" fmla="*/ 17 h 320"/>
                <a:gd name="T76" fmla="*/ 0 w 194"/>
                <a:gd name="T77" fmla="*/ 13 h 320"/>
                <a:gd name="T78" fmla="*/ 4 w 194"/>
                <a:gd name="T79" fmla="*/ 4 h 320"/>
                <a:gd name="T80" fmla="*/ 12 w 194"/>
                <a:gd name="T81" fmla="*/ 0 h 320"/>
                <a:gd name="T82" fmla="*/ 25 w 194"/>
                <a:gd name="T83" fmla="*/ 4 h 320"/>
                <a:gd name="T84" fmla="*/ 38 w 194"/>
                <a:gd name="T85" fmla="*/ 13 h 320"/>
                <a:gd name="T86" fmla="*/ 46 w 194"/>
                <a:gd name="T87" fmla="*/ 17 h 320"/>
                <a:gd name="T88" fmla="*/ 42 w 194"/>
                <a:gd name="T89" fmla="*/ 34 h 320"/>
                <a:gd name="T90" fmla="*/ 42 w 194"/>
                <a:gd name="T91" fmla="*/ 42 h 320"/>
                <a:gd name="T92" fmla="*/ 42 w 194"/>
                <a:gd name="T93" fmla="*/ 55 h 320"/>
                <a:gd name="T94" fmla="*/ 38 w 194"/>
                <a:gd name="T95" fmla="*/ 80 h 320"/>
                <a:gd name="T96" fmla="*/ 38 w 194"/>
                <a:gd name="T97" fmla="*/ 11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4" h="320">
                  <a:moveTo>
                    <a:pt x="38" y="110"/>
                  </a:moveTo>
                  <a:lnTo>
                    <a:pt x="38" y="122"/>
                  </a:lnTo>
                  <a:lnTo>
                    <a:pt x="38" y="139"/>
                  </a:lnTo>
                  <a:lnTo>
                    <a:pt x="38" y="152"/>
                  </a:lnTo>
                  <a:lnTo>
                    <a:pt x="38" y="165"/>
                  </a:lnTo>
                  <a:lnTo>
                    <a:pt x="38" y="177"/>
                  </a:lnTo>
                  <a:lnTo>
                    <a:pt x="38" y="186"/>
                  </a:lnTo>
                  <a:lnTo>
                    <a:pt x="38" y="198"/>
                  </a:lnTo>
                  <a:lnTo>
                    <a:pt x="38" y="207"/>
                  </a:lnTo>
                  <a:lnTo>
                    <a:pt x="33" y="219"/>
                  </a:lnTo>
                  <a:lnTo>
                    <a:pt x="33" y="232"/>
                  </a:lnTo>
                  <a:lnTo>
                    <a:pt x="38" y="245"/>
                  </a:lnTo>
                  <a:lnTo>
                    <a:pt x="38" y="253"/>
                  </a:lnTo>
                  <a:lnTo>
                    <a:pt x="38" y="266"/>
                  </a:lnTo>
                  <a:lnTo>
                    <a:pt x="42" y="270"/>
                  </a:lnTo>
                  <a:lnTo>
                    <a:pt x="46" y="278"/>
                  </a:lnTo>
                  <a:lnTo>
                    <a:pt x="50" y="283"/>
                  </a:lnTo>
                  <a:lnTo>
                    <a:pt x="55" y="287"/>
                  </a:lnTo>
                  <a:lnTo>
                    <a:pt x="63" y="287"/>
                  </a:lnTo>
                  <a:lnTo>
                    <a:pt x="71" y="287"/>
                  </a:lnTo>
                  <a:lnTo>
                    <a:pt x="84" y="291"/>
                  </a:lnTo>
                  <a:lnTo>
                    <a:pt x="92" y="291"/>
                  </a:lnTo>
                  <a:lnTo>
                    <a:pt x="105" y="291"/>
                  </a:lnTo>
                  <a:lnTo>
                    <a:pt x="122" y="287"/>
                  </a:lnTo>
                  <a:lnTo>
                    <a:pt x="135" y="283"/>
                  </a:lnTo>
                  <a:lnTo>
                    <a:pt x="147" y="278"/>
                  </a:lnTo>
                  <a:lnTo>
                    <a:pt x="151" y="274"/>
                  </a:lnTo>
                  <a:lnTo>
                    <a:pt x="156" y="266"/>
                  </a:lnTo>
                  <a:lnTo>
                    <a:pt x="160" y="257"/>
                  </a:lnTo>
                  <a:lnTo>
                    <a:pt x="160" y="240"/>
                  </a:lnTo>
                  <a:lnTo>
                    <a:pt x="164" y="228"/>
                  </a:lnTo>
                  <a:lnTo>
                    <a:pt x="164" y="219"/>
                  </a:lnTo>
                  <a:lnTo>
                    <a:pt x="168" y="211"/>
                  </a:lnTo>
                  <a:lnTo>
                    <a:pt x="173" y="211"/>
                  </a:lnTo>
                  <a:lnTo>
                    <a:pt x="177" y="211"/>
                  </a:lnTo>
                  <a:lnTo>
                    <a:pt x="177" y="219"/>
                  </a:lnTo>
                  <a:lnTo>
                    <a:pt x="181" y="224"/>
                  </a:lnTo>
                  <a:lnTo>
                    <a:pt x="181" y="236"/>
                  </a:lnTo>
                  <a:lnTo>
                    <a:pt x="185" y="249"/>
                  </a:lnTo>
                  <a:lnTo>
                    <a:pt x="185" y="257"/>
                  </a:lnTo>
                  <a:lnTo>
                    <a:pt x="189" y="270"/>
                  </a:lnTo>
                  <a:lnTo>
                    <a:pt x="189" y="278"/>
                  </a:lnTo>
                  <a:lnTo>
                    <a:pt x="194" y="287"/>
                  </a:lnTo>
                  <a:lnTo>
                    <a:pt x="194" y="291"/>
                  </a:lnTo>
                  <a:lnTo>
                    <a:pt x="189" y="295"/>
                  </a:lnTo>
                  <a:lnTo>
                    <a:pt x="185" y="299"/>
                  </a:lnTo>
                  <a:lnTo>
                    <a:pt x="168" y="308"/>
                  </a:lnTo>
                  <a:lnTo>
                    <a:pt x="151" y="316"/>
                  </a:lnTo>
                  <a:lnTo>
                    <a:pt x="139" y="316"/>
                  </a:lnTo>
                  <a:lnTo>
                    <a:pt x="126" y="320"/>
                  </a:lnTo>
                  <a:lnTo>
                    <a:pt x="109" y="320"/>
                  </a:lnTo>
                  <a:lnTo>
                    <a:pt x="97" y="320"/>
                  </a:lnTo>
                  <a:lnTo>
                    <a:pt x="80" y="320"/>
                  </a:lnTo>
                  <a:lnTo>
                    <a:pt x="67" y="316"/>
                  </a:lnTo>
                  <a:lnTo>
                    <a:pt x="55" y="316"/>
                  </a:lnTo>
                  <a:lnTo>
                    <a:pt x="46" y="312"/>
                  </a:lnTo>
                  <a:lnTo>
                    <a:pt x="33" y="308"/>
                  </a:lnTo>
                  <a:lnTo>
                    <a:pt x="29" y="304"/>
                  </a:lnTo>
                  <a:lnTo>
                    <a:pt x="21" y="295"/>
                  </a:lnTo>
                  <a:lnTo>
                    <a:pt x="21" y="287"/>
                  </a:lnTo>
                  <a:lnTo>
                    <a:pt x="17" y="274"/>
                  </a:lnTo>
                  <a:lnTo>
                    <a:pt x="12" y="261"/>
                  </a:lnTo>
                  <a:lnTo>
                    <a:pt x="12" y="249"/>
                  </a:lnTo>
                  <a:lnTo>
                    <a:pt x="12" y="232"/>
                  </a:lnTo>
                  <a:lnTo>
                    <a:pt x="12" y="211"/>
                  </a:lnTo>
                  <a:lnTo>
                    <a:pt x="12" y="190"/>
                  </a:lnTo>
                  <a:lnTo>
                    <a:pt x="12" y="165"/>
                  </a:lnTo>
                  <a:lnTo>
                    <a:pt x="12" y="135"/>
                  </a:lnTo>
                  <a:lnTo>
                    <a:pt x="12" y="110"/>
                  </a:lnTo>
                  <a:lnTo>
                    <a:pt x="12" y="84"/>
                  </a:lnTo>
                  <a:lnTo>
                    <a:pt x="12" y="68"/>
                  </a:lnTo>
                  <a:lnTo>
                    <a:pt x="12" y="51"/>
                  </a:lnTo>
                  <a:lnTo>
                    <a:pt x="8" y="38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3" y="9"/>
                  </a:lnTo>
                  <a:lnTo>
                    <a:pt x="38" y="13"/>
                  </a:lnTo>
                  <a:lnTo>
                    <a:pt x="42" y="17"/>
                  </a:lnTo>
                  <a:lnTo>
                    <a:pt x="46" y="17"/>
                  </a:lnTo>
                  <a:lnTo>
                    <a:pt x="42" y="25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42" y="55"/>
                  </a:lnTo>
                  <a:lnTo>
                    <a:pt x="42" y="68"/>
                  </a:lnTo>
                  <a:lnTo>
                    <a:pt x="38" y="80"/>
                  </a:lnTo>
                  <a:lnTo>
                    <a:pt x="38" y="93"/>
                  </a:lnTo>
                  <a:lnTo>
                    <a:pt x="38" y="110"/>
                  </a:lnTo>
                  <a:lnTo>
                    <a:pt x="38" y="11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9">
              <a:extLst>
                <a:ext uri="{FF2B5EF4-FFF2-40B4-BE49-F238E27FC236}">
                  <a16:creationId xmlns:a16="http://schemas.microsoft.com/office/drawing/2014/main" id="{83C0EF12-9034-40A9-BB8F-85533252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597" y="13278195"/>
              <a:ext cx="830919" cy="125877"/>
            </a:xfrm>
            <a:custGeom>
              <a:avLst/>
              <a:gdLst>
                <a:gd name="T0" fmla="*/ 122 w 122"/>
                <a:gd name="T1" fmla="*/ 4 h 21"/>
                <a:gd name="T2" fmla="*/ 110 w 122"/>
                <a:gd name="T3" fmla="*/ 8 h 21"/>
                <a:gd name="T4" fmla="*/ 93 w 122"/>
                <a:gd name="T5" fmla="*/ 8 h 21"/>
                <a:gd name="T6" fmla="*/ 76 w 122"/>
                <a:gd name="T7" fmla="*/ 12 h 21"/>
                <a:gd name="T8" fmla="*/ 55 w 122"/>
                <a:gd name="T9" fmla="*/ 12 h 21"/>
                <a:gd name="T10" fmla="*/ 34 w 122"/>
                <a:gd name="T11" fmla="*/ 17 h 21"/>
                <a:gd name="T12" fmla="*/ 17 w 122"/>
                <a:gd name="T13" fmla="*/ 21 h 21"/>
                <a:gd name="T14" fmla="*/ 8 w 122"/>
                <a:gd name="T15" fmla="*/ 21 h 21"/>
                <a:gd name="T16" fmla="*/ 0 w 122"/>
                <a:gd name="T17" fmla="*/ 21 h 21"/>
                <a:gd name="T18" fmla="*/ 0 w 122"/>
                <a:gd name="T19" fmla="*/ 12 h 21"/>
                <a:gd name="T20" fmla="*/ 21 w 122"/>
                <a:gd name="T21" fmla="*/ 8 h 21"/>
                <a:gd name="T22" fmla="*/ 42 w 122"/>
                <a:gd name="T23" fmla="*/ 8 h 21"/>
                <a:gd name="T24" fmla="*/ 59 w 122"/>
                <a:gd name="T25" fmla="*/ 4 h 21"/>
                <a:gd name="T26" fmla="*/ 76 w 122"/>
                <a:gd name="T27" fmla="*/ 4 h 21"/>
                <a:gd name="T28" fmla="*/ 89 w 122"/>
                <a:gd name="T29" fmla="*/ 4 h 21"/>
                <a:gd name="T30" fmla="*/ 101 w 122"/>
                <a:gd name="T31" fmla="*/ 0 h 21"/>
                <a:gd name="T32" fmla="*/ 110 w 122"/>
                <a:gd name="T33" fmla="*/ 0 h 21"/>
                <a:gd name="T34" fmla="*/ 122 w 122"/>
                <a:gd name="T35" fmla="*/ 0 h 21"/>
                <a:gd name="T36" fmla="*/ 122 w 122"/>
                <a:gd name="T37" fmla="*/ 4 h 21"/>
                <a:gd name="T38" fmla="*/ 122 w 122"/>
                <a:gd name="T3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2" h="21">
                  <a:moveTo>
                    <a:pt x="122" y="4"/>
                  </a:moveTo>
                  <a:lnTo>
                    <a:pt x="110" y="8"/>
                  </a:lnTo>
                  <a:lnTo>
                    <a:pt x="93" y="8"/>
                  </a:lnTo>
                  <a:lnTo>
                    <a:pt x="76" y="12"/>
                  </a:lnTo>
                  <a:lnTo>
                    <a:pt x="55" y="12"/>
                  </a:lnTo>
                  <a:lnTo>
                    <a:pt x="34" y="17"/>
                  </a:lnTo>
                  <a:lnTo>
                    <a:pt x="17" y="21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21" y="8"/>
                  </a:lnTo>
                  <a:lnTo>
                    <a:pt x="42" y="8"/>
                  </a:lnTo>
                  <a:lnTo>
                    <a:pt x="59" y="4"/>
                  </a:lnTo>
                  <a:lnTo>
                    <a:pt x="76" y="4"/>
                  </a:lnTo>
                  <a:lnTo>
                    <a:pt x="89" y="4"/>
                  </a:lnTo>
                  <a:lnTo>
                    <a:pt x="101" y="0"/>
                  </a:lnTo>
                  <a:lnTo>
                    <a:pt x="110" y="0"/>
                  </a:lnTo>
                  <a:lnTo>
                    <a:pt x="122" y="0"/>
                  </a:lnTo>
                  <a:lnTo>
                    <a:pt x="122" y="4"/>
                  </a:lnTo>
                  <a:lnTo>
                    <a:pt x="122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E5204BD5-B733-4858-B958-DC9AFDEFDA0A}"/>
              </a:ext>
            </a:extLst>
          </p:cNvPr>
          <p:cNvGrpSpPr/>
          <p:nvPr/>
        </p:nvGrpSpPr>
        <p:grpSpPr>
          <a:xfrm>
            <a:off x="6749452" y="844098"/>
            <a:ext cx="2425897" cy="2322877"/>
            <a:chOff x="3171542" y="12091373"/>
            <a:chExt cx="2124974" cy="1996021"/>
          </a:xfrm>
        </p:grpSpPr>
        <p:sp>
          <p:nvSpPr>
            <p:cNvPr id="9" name="Freeform 70">
              <a:extLst>
                <a:ext uri="{FF2B5EF4-FFF2-40B4-BE49-F238E27FC236}">
                  <a16:creationId xmlns:a16="http://schemas.microsoft.com/office/drawing/2014/main" id="{D762C3EC-8774-4159-82D5-20A486F89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868" y="12091373"/>
              <a:ext cx="1205516" cy="629377"/>
            </a:xfrm>
            <a:custGeom>
              <a:avLst/>
              <a:gdLst>
                <a:gd name="T0" fmla="*/ 160 w 177"/>
                <a:gd name="T1" fmla="*/ 42 h 105"/>
                <a:gd name="T2" fmla="*/ 148 w 177"/>
                <a:gd name="T3" fmla="*/ 50 h 105"/>
                <a:gd name="T4" fmla="*/ 131 w 177"/>
                <a:gd name="T5" fmla="*/ 67 h 105"/>
                <a:gd name="T6" fmla="*/ 106 w 177"/>
                <a:gd name="T7" fmla="*/ 92 h 105"/>
                <a:gd name="T8" fmla="*/ 80 w 177"/>
                <a:gd name="T9" fmla="*/ 96 h 105"/>
                <a:gd name="T10" fmla="*/ 101 w 177"/>
                <a:gd name="T11" fmla="*/ 67 h 105"/>
                <a:gd name="T12" fmla="*/ 114 w 177"/>
                <a:gd name="T13" fmla="*/ 46 h 105"/>
                <a:gd name="T14" fmla="*/ 122 w 177"/>
                <a:gd name="T15" fmla="*/ 37 h 105"/>
                <a:gd name="T16" fmla="*/ 122 w 177"/>
                <a:gd name="T17" fmla="*/ 29 h 105"/>
                <a:gd name="T18" fmla="*/ 118 w 177"/>
                <a:gd name="T19" fmla="*/ 29 h 105"/>
                <a:gd name="T20" fmla="*/ 114 w 177"/>
                <a:gd name="T21" fmla="*/ 33 h 105"/>
                <a:gd name="T22" fmla="*/ 106 w 177"/>
                <a:gd name="T23" fmla="*/ 33 h 105"/>
                <a:gd name="T24" fmla="*/ 89 w 177"/>
                <a:gd name="T25" fmla="*/ 37 h 105"/>
                <a:gd name="T26" fmla="*/ 72 w 177"/>
                <a:gd name="T27" fmla="*/ 42 h 105"/>
                <a:gd name="T28" fmla="*/ 55 w 177"/>
                <a:gd name="T29" fmla="*/ 50 h 105"/>
                <a:gd name="T30" fmla="*/ 38 w 177"/>
                <a:gd name="T31" fmla="*/ 50 h 105"/>
                <a:gd name="T32" fmla="*/ 30 w 177"/>
                <a:gd name="T33" fmla="*/ 54 h 105"/>
                <a:gd name="T34" fmla="*/ 26 w 177"/>
                <a:gd name="T35" fmla="*/ 54 h 105"/>
                <a:gd name="T36" fmla="*/ 17 w 177"/>
                <a:gd name="T37" fmla="*/ 54 h 105"/>
                <a:gd name="T38" fmla="*/ 9 w 177"/>
                <a:gd name="T39" fmla="*/ 46 h 105"/>
                <a:gd name="T40" fmla="*/ 0 w 177"/>
                <a:gd name="T41" fmla="*/ 37 h 105"/>
                <a:gd name="T42" fmla="*/ 0 w 177"/>
                <a:gd name="T43" fmla="*/ 29 h 105"/>
                <a:gd name="T44" fmla="*/ 34 w 177"/>
                <a:gd name="T45" fmla="*/ 25 h 105"/>
                <a:gd name="T46" fmla="*/ 55 w 177"/>
                <a:gd name="T47" fmla="*/ 21 h 105"/>
                <a:gd name="T48" fmla="*/ 85 w 177"/>
                <a:gd name="T49" fmla="*/ 16 h 105"/>
                <a:gd name="T50" fmla="*/ 110 w 177"/>
                <a:gd name="T51" fmla="*/ 8 h 105"/>
                <a:gd name="T52" fmla="*/ 122 w 177"/>
                <a:gd name="T53" fmla="*/ 4 h 105"/>
                <a:gd name="T54" fmla="*/ 135 w 177"/>
                <a:gd name="T55" fmla="*/ 0 h 105"/>
                <a:gd name="T56" fmla="*/ 144 w 177"/>
                <a:gd name="T57" fmla="*/ 0 h 105"/>
                <a:gd name="T58" fmla="*/ 160 w 177"/>
                <a:gd name="T59" fmla="*/ 8 h 105"/>
                <a:gd name="T60" fmla="*/ 173 w 177"/>
                <a:gd name="T61" fmla="*/ 21 h 105"/>
                <a:gd name="T62" fmla="*/ 177 w 177"/>
                <a:gd name="T63" fmla="*/ 25 h 105"/>
                <a:gd name="T64" fmla="*/ 173 w 177"/>
                <a:gd name="T65" fmla="*/ 33 h 105"/>
                <a:gd name="T66" fmla="*/ 165 w 177"/>
                <a:gd name="T67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7" h="105">
                  <a:moveTo>
                    <a:pt x="165" y="37"/>
                  </a:moveTo>
                  <a:lnTo>
                    <a:pt x="160" y="42"/>
                  </a:lnTo>
                  <a:lnTo>
                    <a:pt x="156" y="46"/>
                  </a:lnTo>
                  <a:lnTo>
                    <a:pt x="148" y="50"/>
                  </a:lnTo>
                  <a:lnTo>
                    <a:pt x="139" y="59"/>
                  </a:lnTo>
                  <a:lnTo>
                    <a:pt x="131" y="67"/>
                  </a:lnTo>
                  <a:lnTo>
                    <a:pt x="118" y="80"/>
                  </a:lnTo>
                  <a:lnTo>
                    <a:pt x="106" y="92"/>
                  </a:lnTo>
                  <a:lnTo>
                    <a:pt x="93" y="105"/>
                  </a:lnTo>
                  <a:lnTo>
                    <a:pt x="80" y="96"/>
                  </a:lnTo>
                  <a:lnTo>
                    <a:pt x="93" y="80"/>
                  </a:lnTo>
                  <a:lnTo>
                    <a:pt x="101" y="67"/>
                  </a:lnTo>
                  <a:lnTo>
                    <a:pt x="106" y="59"/>
                  </a:lnTo>
                  <a:lnTo>
                    <a:pt x="114" y="46"/>
                  </a:lnTo>
                  <a:lnTo>
                    <a:pt x="118" y="42"/>
                  </a:lnTo>
                  <a:lnTo>
                    <a:pt x="122" y="37"/>
                  </a:lnTo>
                  <a:lnTo>
                    <a:pt x="122" y="33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18" y="29"/>
                  </a:lnTo>
                  <a:lnTo>
                    <a:pt x="118" y="33"/>
                  </a:lnTo>
                  <a:lnTo>
                    <a:pt x="114" y="33"/>
                  </a:lnTo>
                  <a:lnTo>
                    <a:pt x="110" y="33"/>
                  </a:lnTo>
                  <a:lnTo>
                    <a:pt x="106" y="33"/>
                  </a:lnTo>
                  <a:lnTo>
                    <a:pt x="97" y="37"/>
                  </a:lnTo>
                  <a:lnTo>
                    <a:pt x="89" y="37"/>
                  </a:lnTo>
                  <a:lnTo>
                    <a:pt x="80" y="42"/>
                  </a:lnTo>
                  <a:lnTo>
                    <a:pt x="72" y="42"/>
                  </a:lnTo>
                  <a:lnTo>
                    <a:pt x="63" y="46"/>
                  </a:lnTo>
                  <a:lnTo>
                    <a:pt x="55" y="50"/>
                  </a:lnTo>
                  <a:lnTo>
                    <a:pt x="47" y="50"/>
                  </a:lnTo>
                  <a:lnTo>
                    <a:pt x="38" y="50"/>
                  </a:lnTo>
                  <a:lnTo>
                    <a:pt x="34" y="54"/>
                  </a:lnTo>
                  <a:lnTo>
                    <a:pt x="30" y="5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1" y="54"/>
                  </a:lnTo>
                  <a:lnTo>
                    <a:pt x="17" y="54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4" y="42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7" y="29"/>
                  </a:lnTo>
                  <a:lnTo>
                    <a:pt x="34" y="25"/>
                  </a:lnTo>
                  <a:lnTo>
                    <a:pt x="42" y="25"/>
                  </a:lnTo>
                  <a:lnTo>
                    <a:pt x="55" y="21"/>
                  </a:lnTo>
                  <a:lnTo>
                    <a:pt x="68" y="21"/>
                  </a:lnTo>
                  <a:lnTo>
                    <a:pt x="85" y="16"/>
                  </a:lnTo>
                  <a:lnTo>
                    <a:pt x="97" y="12"/>
                  </a:lnTo>
                  <a:lnTo>
                    <a:pt x="110" y="8"/>
                  </a:lnTo>
                  <a:lnTo>
                    <a:pt x="118" y="8"/>
                  </a:lnTo>
                  <a:lnTo>
                    <a:pt x="122" y="4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60" y="8"/>
                  </a:lnTo>
                  <a:lnTo>
                    <a:pt x="169" y="16"/>
                  </a:lnTo>
                  <a:lnTo>
                    <a:pt x="173" y="21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7" y="29"/>
                  </a:lnTo>
                  <a:lnTo>
                    <a:pt x="173" y="33"/>
                  </a:lnTo>
                  <a:lnTo>
                    <a:pt x="169" y="37"/>
                  </a:lnTo>
                  <a:lnTo>
                    <a:pt x="165" y="37"/>
                  </a:lnTo>
                  <a:lnTo>
                    <a:pt x="165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1">
              <a:extLst>
                <a:ext uri="{FF2B5EF4-FFF2-40B4-BE49-F238E27FC236}">
                  <a16:creationId xmlns:a16="http://schemas.microsoft.com/office/drawing/2014/main" id="{7DF547B7-175D-4C96-B591-5BB740B95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193" y="12570897"/>
              <a:ext cx="626595" cy="1516497"/>
            </a:xfrm>
            <a:custGeom>
              <a:avLst/>
              <a:gdLst>
                <a:gd name="T0" fmla="*/ 8 w 92"/>
                <a:gd name="T1" fmla="*/ 202 h 253"/>
                <a:gd name="T2" fmla="*/ 0 w 92"/>
                <a:gd name="T3" fmla="*/ 194 h 253"/>
                <a:gd name="T4" fmla="*/ 4 w 92"/>
                <a:gd name="T5" fmla="*/ 189 h 253"/>
                <a:gd name="T6" fmla="*/ 17 w 92"/>
                <a:gd name="T7" fmla="*/ 189 h 253"/>
                <a:gd name="T8" fmla="*/ 33 w 92"/>
                <a:gd name="T9" fmla="*/ 194 h 253"/>
                <a:gd name="T10" fmla="*/ 50 w 92"/>
                <a:gd name="T11" fmla="*/ 198 h 253"/>
                <a:gd name="T12" fmla="*/ 55 w 92"/>
                <a:gd name="T13" fmla="*/ 194 h 253"/>
                <a:gd name="T14" fmla="*/ 55 w 92"/>
                <a:gd name="T15" fmla="*/ 181 h 253"/>
                <a:gd name="T16" fmla="*/ 59 w 92"/>
                <a:gd name="T17" fmla="*/ 156 h 253"/>
                <a:gd name="T18" fmla="*/ 59 w 92"/>
                <a:gd name="T19" fmla="*/ 122 h 253"/>
                <a:gd name="T20" fmla="*/ 55 w 92"/>
                <a:gd name="T21" fmla="*/ 80 h 253"/>
                <a:gd name="T22" fmla="*/ 55 w 92"/>
                <a:gd name="T23" fmla="*/ 54 h 253"/>
                <a:gd name="T24" fmla="*/ 46 w 92"/>
                <a:gd name="T25" fmla="*/ 29 h 253"/>
                <a:gd name="T26" fmla="*/ 33 w 92"/>
                <a:gd name="T27" fmla="*/ 8 h 253"/>
                <a:gd name="T28" fmla="*/ 33 w 92"/>
                <a:gd name="T29" fmla="*/ 0 h 253"/>
                <a:gd name="T30" fmla="*/ 38 w 92"/>
                <a:gd name="T31" fmla="*/ 0 h 253"/>
                <a:gd name="T32" fmla="*/ 50 w 92"/>
                <a:gd name="T33" fmla="*/ 0 h 253"/>
                <a:gd name="T34" fmla="*/ 67 w 92"/>
                <a:gd name="T35" fmla="*/ 12 h 253"/>
                <a:gd name="T36" fmla="*/ 76 w 92"/>
                <a:gd name="T37" fmla="*/ 29 h 253"/>
                <a:gd name="T38" fmla="*/ 80 w 92"/>
                <a:gd name="T39" fmla="*/ 42 h 253"/>
                <a:gd name="T40" fmla="*/ 84 w 92"/>
                <a:gd name="T41" fmla="*/ 67 h 253"/>
                <a:gd name="T42" fmla="*/ 88 w 92"/>
                <a:gd name="T43" fmla="*/ 101 h 253"/>
                <a:gd name="T44" fmla="*/ 92 w 92"/>
                <a:gd name="T45" fmla="*/ 139 h 253"/>
                <a:gd name="T46" fmla="*/ 88 w 92"/>
                <a:gd name="T47" fmla="*/ 172 h 253"/>
                <a:gd name="T48" fmla="*/ 88 w 92"/>
                <a:gd name="T49" fmla="*/ 198 h 253"/>
                <a:gd name="T50" fmla="*/ 80 w 92"/>
                <a:gd name="T51" fmla="*/ 219 h 253"/>
                <a:gd name="T52" fmla="*/ 67 w 92"/>
                <a:gd name="T53" fmla="*/ 244 h 253"/>
                <a:gd name="T54" fmla="*/ 59 w 92"/>
                <a:gd name="T55" fmla="*/ 248 h 253"/>
                <a:gd name="T56" fmla="*/ 46 w 92"/>
                <a:gd name="T57" fmla="*/ 253 h 253"/>
                <a:gd name="T58" fmla="*/ 42 w 92"/>
                <a:gd name="T59" fmla="*/ 244 h 253"/>
                <a:gd name="T60" fmla="*/ 38 w 92"/>
                <a:gd name="T61" fmla="*/ 231 h 253"/>
                <a:gd name="T62" fmla="*/ 25 w 92"/>
                <a:gd name="T63" fmla="*/ 219 h 253"/>
                <a:gd name="T64" fmla="*/ 17 w 92"/>
                <a:gd name="T65" fmla="*/ 21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3">
                  <a:moveTo>
                    <a:pt x="17" y="210"/>
                  </a:moveTo>
                  <a:lnTo>
                    <a:pt x="8" y="202"/>
                  </a:lnTo>
                  <a:lnTo>
                    <a:pt x="4" y="198"/>
                  </a:lnTo>
                  <a:lnTo>
                    <a:pt x="0" y="194"/>
                  </a:lnTo>
                  <a:lnTo>
                    <a:pt x="0" y="189"/>
                  </a:lnTo>
                  <a:lnTo>
                    <a:pt x="4" y="189"/>
                  </a:lnTo>
                  <a:lnTo>
                    <a:pt x="8" y="185"/>
                  </a:lnTo>
                  <a:lnTo>
                    <a:pt x="17" y="189"/>
                  </a:lnTo>
                  <a:lnTo>
                    <a:pt x="25" y="189"/>
                  </a:lnTo>
                  <a:lnTo>
                    <a:pt x="33" y="194"/>
                  </a:lnTo>
                  <a:lnTo>
                    <a:pt x="42" y="198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5" y="194"/>
                  </a:lnTo>
                  <a:lnTo>
                    <a:pt x="55" y="189"/>
                  </a:lnTo>
                  <a:lnTo>
                    <a:pt x="55" y="181"/>
                  </a:lnTo>
                  <a:lnTo>
                    <a:pt x="59" y="168"/>
                  </a:lnTo>
                  <a:lnTo>
                    <a:pt x="59" y="156"/>
                  </a:lnTo>
                  <a:lnTo>
                    <a:pt x="59" y="139"/>
                  </a:lnTo>
                  <a:lnTo>
                    <a:pt x="59" y="122"/>
                  </a:lnTo>
                  <a:lnTo>
                    <a:pt x="59" y="101"/>
                  </a:lnTo>
                  <a:lnTo>
                    <a:pt x="55" y="80"/>
                  </a:lnTo>
                  <a:lnTo>
                    <a:pt x="55" y="67"/>
                  </a:lnTo>
                  <a:lnTo>
                    <a:pt x="55" y="54"/>
                  </a:lnTo>
                  <a:lnTo>
                    <a:pt x="50" y="42"/>
                  </a:lnTo>
                  <a:lnTo>
                    <a:pt x="46" y="29"/>
                  </a:lnTo>
                  <a:lnTo>
                    <a:pt x="38" y="16"/>
                  </a:lnTo>
                  <a:lnTo>
                    <a:pt x="33" y="8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9" y="8"/>
                  </a:lnTo>
                  <a:lnTo>
                    <a:pt x="67" y="12"/>
                  </a:lnTo>
                  <a:lnTo>
                    <a:pt x="71" y="16"/>
                  </a:lnTo>
                  <a:lnTo>
                    <a:pt x="76" y="29"/>
                  </a:lnTo>
                  <a:lnTo>
                    <a:pt x="80" y="38"/>
                  </a:lnTo>
                  <a:lnTo>
                    <a:pt x="80" y="42"/>
                  </a:lnTo>
                  <a:lnTo>
                    <a:pt x="84" y="54"/>
                  </a:lnTo>
                  <a:lnTo>
                    <a:pt x="84" y="67"/>
                  </a:lnTo>
                  <a:lnTo>
                    <a:pt x="88" y="80"/>
                  </a:lnTo>
                  <a:lnTo>
                    <a:pt x="88" y="101"/>
                  </a:lnTo>
                  <a:lnTo>
                    <a:pt x="88" y="122"/>
                  </a:lnTo>
                  <a:lnTo>
                    <a:pt x="92" y="139"/>
                  </a:lnTo>
                  <a:lnTo>
                    <a:pt x="92" y="156"/>
                  </a:lnTo>
                  <a:lnTo>
                    <a:pt x="88" y="172"/>
                  </a:lnTo>
                  <a:lnTo>
                    <a:pt x="88" y="185"/>
                  </a:lnTo>
                  <a:lnTo>
                    <a:pt x="88" y="198"/>
                  </a:lnTo>
                  <a:lnTo>
                    <a:pt x="84" y="206"/>
                  </a:lnTo>
                  <a:lnTo>
                    <a:pt x="80" y="219"/>
                  </a:lnTo>
                  <a:lnTo>
                    <a:pt x="76" y="231"/>
                  </a:lnTo>
                  <a:lnTo>
                    <a:pt x="67" y="244"/>
                  </a:lnTo>
                  <a:lnTo>
                    <a:pt x="63" y="248"/>
                  </a:lnTo>
                  <a:lnTo>
                    <a:pt x="59" y="248"/>
                  </a:lnTo>
                  <a:lnTo>
                    <a:pt x="50" y="253"/>
                  </a:lnTo>
                  <a:lnTo>
                    <a:pt x="46" y="253"/>
                  </a:lnTo>
                  <a:lnTo>
                    <a:pt x="42" y="248"/>
                  </a:lnTo>
                  <a:lnTo>
                    <a:pt x="42" y="244"/>
                  </a:lnTo>
                  <a:lnTo>
                    <a:pt x="38" y="240"/>
                  </a:lnTo>
                  <a:lnTo>
                    <a:pt x="38" y="231"/>
                  </a:lnTo>
                  <a:lnTo>
                    <a:pt x="33" y="227"/>
                  </a:lnTo>
                  <a:lnTo>
                    <a:pt x="25" y="219"/>
                  </a:lnTo>
                  <a:lnTo>
                    <a:pt x="17" y="210"/>
                  </a:lnTo>
                  <a:lnTo>
                    <a:pt x="17" y="21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2">
              <a:extLst>
                <a:ext uri="{FF2B5EF4-FFF2-40B4-BE49-F238E27FC236}">
                  <a16:creationId xmlns:a16="http://schemas.microsoft.com/office/drawing/2014/main" id="{3C427041-9D2C-4CB0-B112-DBA33E0BB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542" y="12720750"/>
              <a:ext cx="2124974" cy="377627"/>
            </a:xfrm>
            <a:custGeom>
              <a:avLst/>
              <a:gdLst>
                <a:gd name="T0" fmla="*/ 303 w 312"/>
                <a:gd name="T1" fmla="*/ 34 h 63"/>
                <a:gd name="T2" fmla="*/ 291 w 312"/>
                <a:gd name="T3" fmla="*/ 34 h 63"/>
                <a:gd name="T4" fmla="*/ 278 w 312"/>
                <a:gd name="T5" fmla="*/ 34 h 63"/>
                <a:gd name="T6" fmla="*/ 257 w 312"/>
                <a:gd name="T7" fmla="*/ 34 h 63"/>
                <a:gd name="T8" fmla="*/ 236 w 312"/>
                <a:gd name="T9" fmla="*/ 34 h 63"/>
                <a:gd name="T10" fmla="*/ 223 w 312"/>
                <a:gd name="T11" fmla="*/ 34 h 63"/>
                <a:gd name="T12" fmla="*/ 206 w 312"/>
                <a:gd name="T13" fmla="*/ 38 h 63"/>
                <a:gd name="T14" fmla="*/ 189 w 312"/>
                <a:gd name="T15" fmla="*/ 38 h 63"/>
                <a:gd name="T16" fmla="*/ 168 w 312"/>
                <a:gd name="T17" fmla="*/ 42 h 63"/>
                <a:gd name="T18" fmla="*/ 122 w 312"/>
                <a:gd name="T19" fmla="*/ 46 h 63"/>
                <a:gd name="T20" fmla="*/ 76 w 312"/>
                <a:gd name="T21" fmla="*/ 55 h 63"/>
                <a:gd name="T22" fmla="*/ 67 w 312"/>
                <a:gd name="T23" fmla="*/ 59 h 63"/>
                <a:gd name="T24" fmla="*/ 55 w 312"/>
                <a:gd name="T25" fmla="*/ 59 h 63"/>
                <a:gd name="T26" fmla="*/ 46 w 312"/>
                <a:gd name="T27" fmla="*/ 63 h 63"/>
                <a:gd name="T28" fmla="*/ 38 w 312"/>
                <a:gd name="T29" fmla="*/ 63 h 63"/>
                <a:gd name="T30" fmla="*/ 34 w 312"/>
                <a:gd name="T31" fmla="*/ 63 h 63"/>
                <a:gd name="T32" fmla="*/ 29 w 312"/>
                <a:gd name="T33" fmla="*/ 63 h 63"/>
                <a:gd name="T34" fmla="*/ 25 w 312"/>
                <a:gd name="T35" fmla="*/ 63 h 63"/>
                <a:gd name="T36" fmla="*/ 21 w 312"/>
                <a:gd name="T37" fmla="*/ 63 h 63"/>
                <a:gd name="T38" fmla="*/ 21 w 312"/>
                <a:gd name="T39" fmla="*/ 63 h 63"/>
                <a:gd name="T40" fmla="*/ 17 w 312"/>
                <a:gd name="T41" fmla="*/ 63 h 63"/>
                <a:gd name="T42" fmla="*/ 12 w 312"/>
                <a:gd name="T43" fmla="*/ 59 h 63"/>
                <a:gd name="T44" fmla="*/ 4 w 312"/>
                <a:gd name="T45" fmla="*/ 55 h 63"/>
                <a:gd name="T46" fmla="*/ 0 w 312"/>
                <a:gd name="T47" fmla="*/ 46 h 63"/>
                <a:gd name="T48" fmla="*/ 0 w 312"/>
                <a:gd name="T49" fmla="*/ 46 h 63"/>
                <a:gd name="T50" fmla="*/ 0 w 312"/>
                <a:gd name="T51" fmla="*/ 42 h 63"/>
                <a:gd name="T52" fmla="*/ 0 w 312"/>
                <a:gd name="T53" fmla="*/ 42 h 63"/>
                <a:gd name="T54" fmla="*/ 0 w 312"/>
                <a:gd name="T55" fmla="*/ 42 h 63"/>
                <a:gd name="T56" fmla="*/ 8 w 312"/>
                <a:gd name="T57" fmla="*/ 38 h 63"/>
                <a:gd name="T58" fmla="*/ 17 w 312"/>
                <a:gd name="T59" fmla="*/ 38 h 63"/>
                <a:gd name="T60" fmla="*/ 25 w 312"/>
                <a:gd name="T61" fmla="*/ 38 h 63"/>
                <a:gd name="T62" fmla="*/ 50 w 312"/>
                <a:gd name="T63" fmla="*/ 38 h 63"/>
                <a:gd name="T64" fmla="*/ 63 w 312"/>
                <a:gd name="T65" fmla="*/ 34 h 63"/>
                <a:gd name="T66" fmla="*/ 80 w 312"/>
                <a:gd name="T67" fmla="*/ 34 h 63"/>
                <a:gd name="T68" fmla="*/ 114 w 312"/>
                <a:gd name="T69" fmla="*/ 25 h 63"/>
                <a:gd name="T70" fmla="*/ 130 w 312"/>
                <a:gd name="T71" fmla="*/ 21 h 63"/>
                <a:gd name="T72" fmla="*/ 147 w 312"/>
                <a:gd name="T73" fmla="*/ 21 h 63"/>
                <a:gd name="T74" fmla="*/ 189 w 312"/>
                <a:gd name="T75" fmla="*/ 13 h 63"/>
                <a:gd name="T76" fmla="*/ 227 w 312"/>
                <a:gd name="T77" fmla="*/ 4 h 63"/>
                <a:gd name="T78" fmla="*/ 248 w 312"/>
                <a:gd name="T79" fmla="*/ 0 h 63"/>
                <a:gd name="T80" fmla="*/ 261 w 312"/>
                <a:gd name="T81" fmla="*/ 0 h 63"/>
                <a:gd name="T82" fmla="*/ 274 w 312"/>
                <a:gd name="T83" fmla="*/ 0 h 63"/>
                <a:gd name="T84" fmla="*/ 278 w 312"/>
                <a:gd name="T85" fmla="*/ 0 h 63"/>
                <a:gd name="T86" fmla="*/ 286 w 312"/>
                <a:gd name="T87" fmla="*/ 0 h 63"/>
                <a:gd name="T88" fmla="*/ 291 w 312"/>
                <a:gd name="T89" fmla="*/ 4 h 63"/>
                <a:gd name="T90" fmla="*/ 299 w 312"/>
                <a:gd name="T91" fmla="*/ 8 h 63"/>
                <a:gd name="T92" fmla="*/ 307 w 312"/>
                <a:gd name="T93" fmla="*/ 17 h 63"/>
                <a:gd name="T94" fmla="*/ 312 w 312"/>
                <a:gd name="T95" fmla="*/ 21 h 63"/>
                <a:gd name="T96" fmla="*/ 312 w 312"/>
                <a:gd name="T97" fmla="*/ 25 h 63"/>
                <a:gd name="T98" fmla="*/ 312 w 312"/>
                <a:gd name="T99" fmla="*/ 29 h 63"/>
                <a:gd name="T100" fmla="*/ 307 w 312"/>
                <a:gd name="T101" fmla="*/ 29 h 63"/>
                <a:gd name="T102" fmla="*/ 303 w 312"/>
                <a:gd name="T103" fmla="*/ 34 h 63"/>
                <a:gd name="T104" fmla="*/ 303 w 312"/>
                <a:gd name="T105" fmla="*/ 3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2" h="63">
                  <a:moveTo>
                    <a:pt x="303" y="34"/>
                  </a:moveTo>
                  <a:lnTo>
                    <a:pt x="291" y="34"/>
                  </a:lnTo>
                  <a:lnTo>
                    <a:pt x="278" y="34"/>
                  </a:lnTo>
                  <a:lnTo>
                    <a:pt x="257" y="34"/>
                  </a:lnTo>
                  <a:lnTo>
                    <a:pt x="236" y="34"/>
                  </a:lnTo>
                  <a:lnTo>
                    <a:pt x="223" y="34"/>
                  </a:lnTo>
                  <a:lnTo>
                    <a:pt x="206" y="38"/>
                  </a:lnTo>
                  <a:lnTo>
                    <a:pt x="189" y="38"/>
                  </a:lnTo>
                  <a:lnTo>
                    <a:pt x="168" y="42"/>
                  </a:lnTo>
                  <a:lnTo>
                    <a:pt x="122" y="46"/>
                  </a:lnTo>
                  <a:lnTo>
                    <a:pt x="76" y="55"/>
                  </a:lnTo>
                  <a:lnTo>
                    <a:pt x="67" y="59"/>
                  </a:lnTo>
                  <a:lnTo>
                    <a:pt x="55" y="59"/>
                  </a:lnTo>
                  <a:lnTo>
                    <a:pt x="46" y="63"/>
                  </a:lnTo>
                  <a:lnTo>
                    <a:pt x="38" y="63"/>
                  </a:lnTo>
                  <a:lnTo>
                    <a:pt x="34" y="63"/>
                  </a:lnTo>
                  <a:lnTo>
                    <a:pt x="29" y="63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7" y="63"/>
                  </a:lnTo>
                  <a:lnTo>
                    <a:pt x="12" y="59"/>
                  </a:lnTo>
                  <a:lnTo>
                    <a:pt x="4" y="5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8" y="38"/>
                  </a:lnTo>
                  <a:lnTo>
                    <a:pt x="17" y="38"/>
                  </a:lnTo>
                  <a:lnTo>
                    <a:pt x="25" y="38"/>
                  </a:lnTo>
                  <a:lnTo>
                    <a:pt x="50" y="38"/>
                  </a:lnTo>
                  <a:lnTo>
                    <a:pt x="63" y="34"/>
                  </a:lnTo>
                  <a:lnTo>
                    <a:pt x="80" y="34"/>
                  </a:lnTo>
                  <a:lnTo>
                    <a:pt x="114" y="25"/>
                  </a:lnTo>
                  <a:lnTo>
                    <a:pt x="130" y="21"/>
                  </a:lnTo>
                  <a:lnTo>
                    <a:pt x="147" y="21"/>
                  </a:lnTo>
                  <a:lnTo>
                    <a:pt x="189" y="13"/>
                  </a:lnTo>
                  <a:lnTo>
                    <a:pt x="227" y="4"/>
                  </a:lnTo>
                  <a:lnTo>
                    <a:pt x="248" y="0"/>
                  </a:lnTo>
                  <a:lnTo>
                    <a:pt x="261" y="0"/>
                  </a:lnTo>
                  <a:lnTo>
                    <a:pt x="274" y="0"/>
                  </a:lnTo>
                  <a:lnTo>
                    <a:pt x="278" y="0"/>
                  </a:lnTo>
                  <a:lnTo>
                    <a:pt x="286" y="0"/>
                  </a:lnTo>
                  <a:lnTo>
                    <a:pt x="291" y="4"/>
                  </a:lnTo>
                  <a:lnTo>
                    <a:pt x="299" y="8"/>
                  </a:lnTo>
                  <a:lnTo>
                    <a:pt x="307" y="17"/>
                  </a:lnTo>
                  <a:lnTo>
                    <a:pt x="312" y="21"/>
                  </a:lnTo>
                  <a:lnTo>
                    <a:pt x="312" y="25"/>
                  </a:lnTo>
                  <a:lnTo>
                    <a:pt x="312" y="29"/>
                  </a:lnTo>
                  <a:lnTo>
                    <a:pt x="307" y="29"/>
                  </a:lnTo>
                  <a:lnTo>
                    <a:pt x="303" y="34"/>
                  </a:lnTo>
                  <a:lnTo>
                    <a:pt x="303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23EF0534-3818-438B-948B-92AED6B4F193}"/>
              </a:ext>
            </a:extLst>
          </p:cNvPr>
          <p:cNvGrpSpPr/>
          <p:nvPr/>
        </p:nvGrpSpPr>
        <p:grpSpPr>
          <a:xfrm>
            <a:off x="3214192" y="3927244"/>
            <a:ext cx="2130945" cy="2438732"/>
            <a:chOff x="5664299" y="12013452"/>
            <a:chExt cx="2043244" cy="2145871"/>
          </a:xfrm>
        </p:grpSpPr>
        <p:sp>
          <p:nvSpPr>
            <p:cNvPr id="13" name="Freeform 73">
              <a:extLst>
                <a:ext uri="{FF2B5EF4-FFF2-40B4-BE49-F238E27FC236}">
                  <a16:creationId xmlns:a16="http://schemas.microsoft.com/office/drawing/2014/main" id="{771C62CE-6C26-4BB0-89DF-FF930C80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572" y="12343123"/>
              <a:ext cx="204324" cy="1816200"/>
            </a:xfrm>
            <a:custGeom>
              <a:avLst/>
              <a:gdLst>
                <a:gd name="T0" fmla="*/ 4 w 30"/>
                <a:gd name="T1" fmla="*/ 21 h 303"/>
                <a:gd name="T2" fmla="*/ 0 w 30"/>
                <a:gd name="T3" fmla="*/ 17 h 303"/>
                <a:gd name="T4" fmla="*/ 0 w 30"/>
                <a:gd name="T5" fmla="*/ 8 h 303"/>
                <a:gd name="T6" fmla="*/ 4 w 30"/>
                <a:gd name="T7" fmla="*/ 4 h 303"/>
                <a:gd name="T8" fmla="*/ 4 w 30"/>
                <a:gd name="T9" fmla="*/ 0 h 303"/>
                <a:gd name="T10" fmla="*/ 9 w 30"/>
                <a:gd name="T11" fmla="*/ 0 h 303"/>
                <a:gd name="T12" fmla="*/ 13 w 30"/>
                <a:gd name="T13" fmla="*/ 0 h 303"/>
                <a:gd name="T14" fmla="*/ 21 w 30"/>
                <a:gd name="T15" fmla="*/ 4 h 303"/>
                <a:gd name="T16" fmla="*/ 30 w 30"/>
                <a:gd name="T17" fmla="*/ 8 h 303"/>
                <a:gd name="T18" fmla="*/ 30 w 30"/>
                <a:gd name="T19" fmla="*/ 38 h 303"/>
                <a:gd name="T20" fmla="*/ 30 w 30"/>
                <a:gd name="T21" fmla="*/ 63 h 303"/>
                <a:gd name="T22" fmla="*/ 30 w 30"/>
                <a:gd name="T23" fmla="*/ 88 h 303"/>
                <a:gd name="T24" fmla="*/ 30 w 30"/>
                <a:gd name="T25" fmla="*/ 114 h 303"/>
                <a:gd name="T26" fmla="*/ 30 w 30"/>
                <a:gd name="T27" fmla="*/ 135 h 303"/>
                <a:gd name="T28" fmla="*/ 30 w 30"/>
                <a:gd name="T29" fmla="*/ 156 h 303"/>
                <a:gd name="T30" fmla="*/ 30 w 30"/>
                <a:gd name="T31" fmla="*/ 177 h 303"/>
                <a:gd name="T32" fmla="*/ 30 w 30"/>
                <a:gd name="T33" fmla="*/ 194 h 303"/>
                <a:gd name="T34" fmla="*/ 30 w 30"/>
                <a:gd name="T35" fmla="*/ 206 h 303"/>
                <a:gd name="T36" fmla="*/ 30 w 30"/>
                <a:gd name="T37" fmla="*/ 223 h 303"/>
                <a:gd name="T38" fmla="*/ 30 w 30"/>
                <a:gd name="T39" fmla="*/ 236 h 303"/>
                <a:gd name="T40" fmla="*/ 30 w 30"/>
                <a:gd name="T41" fmla="*/ 244 h 303"/>
                <a:gd name="T42" fmla="*/ 30 w 30"/>
                <a:gd name="T43" fmla="*/ 257 h 303"/>
                <a:gd name="T44" fmla="*/ 30 w 30"/>
                <a:gd name="T45" fmla="*/ 261 h 303"/>
                <a:gd name="T46" fmla="*/ 30 w 30"/>
                <a:gd name="T47" fmla="*/ 269 h 303"/>
                <a:gd name="T48" fmla="*/ 30 w 30"/>
                <a:gd name="T49" fmla="*/ 274 h 303"/>
                <a:gd name="T50" fmla="*/ 30 w 30"/>
                <a:gd name="T51" fmla="*/ 286 h 303"/>
                <a:gd name="T52" fmla="*/ 26 w 30"/>
                <a:gd name="T53" fmla="*/ 295 h 303"/>
                <a:gd name="T54" fmla="*/ 21 w 30"/>
                <a:gd name="T55" fmla="*/ 299 h 303"/>
                <a:gd name="T56" fmla="*/ 21 w 30"/>
                <a:gd name="T57" fmla="*/ 303 h 303"/>
                <a:gd name="T58" fmla="*/ 17 w 30"/>
                <a:gd name="T59" fmla="*/ 299 h 303"/>
                <a:gd name="T60" fmla="*/ 13 w 30"/>
                <a:gd name="T61" fmla="*/ 299 h 303"/>
                <a:gd name="T62" fmla="*/ 13 w 30"/>
                <a:gd name="T63" fmla="*/ 291 h 303"/>
                <a:gd name="T64" fmla="*/ 9 w 30"/>
                <a:gd name="T65" fmla="*/ 286 h 303"/>
                <a:gd name="T66" fmla="*/ 9 w 30"/>
                <a:gd name="T67" fmla="*/ 278 h 303"/>
                <a:gd name="T68" fmla="*/ 4 w 30"/>
                <a:gd name="T69" fmla="*/ 269 h 303"/>
                <a:gd name="T70" fmla="*/ 4 w 30"/>
                <a:gd name="T71" fmla="*/ 265 h 303"/>
                <a:gd name="T72" fmla="*/ 4 w 30"/>
                <a:gd name="T73" fmla="*/ 265 h 303"/>
                <a:gd name="T74" fmla="*/ 4 w 30"/>
                <a:gd name="T75" fmla="*/ 261 h 303"/>
                <a:gd name="T76" fmla="*/ 4 w 30"/>
                <a:gd name="T77" fmla="*/ 257 h 303"/>
                <a:gd name="T78" fmla="*/ 4 w 30"/>
                <a:gd name="T79" fmla="*/ 248 h 303"/>
                <a:gd name="T80" fmla="*/ 4 w 30"/>
                <a:gd name="T81" fmla="*/ 240 h 303"/>
                <a:gd name="T82" fmla="*/ 4 w 30"/>
                <a:gd name="T83" fmla="*/ 232 h 303"/>
                <a:gd name="T84" fmla="*/ 4 w 30"/>
                <a:gd name="T85" fmla="*/ 223 h 303"/>
                <a:gd name="T86" fmla="*/ 9 w 30"/>
                <a:gd name="T87" fmla="*/ 215 h 303"/>
                <a:gd name="T88" fmla="*/ 9 w 30"/>
                <a:gd name="T89" fmla="*/ 198 h 303"/>
                <a:gd name="T90" fmla="*/ 9 w 30"/>
                <a:gd name="T91" fmla="*/ 185 h 303"/>
                <a:gd name="T92" fmla="*/ 9 w 30"/>
                <a:gd name="T93" fmla="*/ 168 h 303"/>
                <a:gd name="T94" fmla="*/ 9 w 30"/>
                <a:gd name="T95" fmla="*/ 147 h 303"/>
                <a:gd name="T96" fmla="*/ 9 w 30"/>
                <a:gd name="T97" fmla="*/ 126 h 303"/>
                <a:gd name="T98" fmla="*/ 9 w 30"/>
                <a:gd name="T99" fmla="*/ 105 h 303"/>
                <a:gd name="T100" fmla="*/ 9 w 30"/>
                <a:gd name="T101" fmla="*/ 84 h 303"/>
                <a:gd name="T102" fmla="*/ 4 w 30"/>
                <a:gd name="T103" fmla="*/ 67 h 303"/>
                <a:gd name="T104" fmla="*/ 4 w 30"/>
                <a:gd name="T105" fmla="*/ 54 h 303"/>
                <a:gd name="T106" fmla="*/ 4 w 30"/>
                <a:gd name="T107" fmla="*/ 42 h 303"/>
                <a:gd name="T108" fmla="*/ 4 w 30"/>
                <a:gd name="T109" fmla="*/ 33 h 303"/>
                <a:gd name="T110" fmla="*/ 4 w 30"/>
                <a:gd name="T111" fmla="*/ 25 h 303"/>
                <a:gd name="T112" fmla="*/ 4 w 30"/>
                <a:gd name="T113" fmla="*/ 21 h 303"/>
                <a:gd name="T114" fmla="*/ 4 w 30"/>
                <a:gd name="T115" fmla="*/ 2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303">
                  <a:moveTo>
                    <a:pt x="4" y="21"/>
                  </a:moveTo>
                  <a:lnTo>
                    <a:pt x="0" y="17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0" y="38"/>
                  </a:lnTo>
                  <a:lnTo>
                    <a:pt x="30" y="63"/>
                  </a:lnTo>
                  <a:lnTo>
                    <a:pt x="30" y="88"/>
                  </a:lnTo>
                  <a:lnTo>
                    <a:pt x="30" y="114"/>
                  </a:lnTo>
                  <a:lnTo>
                    <a:pt x="30" y="135"/>
                  </a:lnTo>
                  <a:lnTo>
                    <a:pt x="30" y="156"/>
                  </a:lnTo>
                  <a:lnTo>
                    <a:pt x="30" y="177"/>
                  </a:lnTo>
                  <a:lnTo>
                    <a:pt x="30" y="194"/>
                  </a:lnTo>
                  <a:lnTo>
                    <a:pt x="30" y="206"/>
                  </a:lnTo>
                  <a:lnTo>
                    <a:pt x="30" y="223"/>
                  </a:lnTo>
                  <a:lnTo>
                    <a:pt x="30" y="236"/>
                  </a:lnTo>
                  <a:lnTo>
                    <a:pt x="30" y="244"/>
                  </a:lnTo>
                  <a:lnTo>
                    <a:pt x="30" y="257"/>
                  </a:lnTo>
                  <a:lnTo>
                    <a:pt x="30" y="261"/>
                  </a:lnTo>
                  <a:lnTo>
                    <a:pt x="30" y="269"/>
                  </a:lnTo>
                  <a:lnTo>
                    <a:pt x="30" y="274"/>
                  </a:lnTo>
                  <a:lnTo>
                    <a:pt x="30" y="286"/>
                  </a:lnTo>
                  <a:lnTo>
                    <a:pt x="26" y="295"/>
                  </a:lnTo>
                  <a:lnTo>
                    <a:pt x="21" y="299"/>
                  </a:lnTo>
                  <a:lnTo>
                    <a:pt x="21" y="303"/>
                  </a:lnTo>
                  <a:lnTo>
                    <a:pt x="17" y="299"/>
                  </a:lnTo>
                  <a:lnTo>
                    <a:pt x="13" y="299"/>
                  </a:lnTo>
                  <a:lnTo>
                    <a:pt x="13" y="291"/>
                  </a:lnTo>
                  <a:lnTo>
                    <a:pt x="9" y="286"/>
                  </a:lnTo>
                  <a:lnTo>
                    <a:pt x="9" y="278"/>
                  </a:lnTo>
                  <a:lnTo>
                    <a:pt x="4" y="269"/>
                  </a:lnTo>
                  <a:lnTo>
                    <a:pt x="4" y="265"/>
                  </a:lnTo>
                  <a:lnTo>
                    <a:pt x="4" y="265"/>
                  </a:lnTo>
                  <a:lnTo>
                    <a:pt x="4" y="261"/>
                  </a:lnTo>
                  <a:lnTo>
                    <a:pt x="4" y="257"/>
                  </a:lnTo>
                  <a:lnTo>
                    <a:pt x="4" y="248"/>
                  </a:lnTo>
                  <a:lnTo>
                    <a:pt x="4" y="240"/>
                  </a:lnTo>
                  <a:lnTo>
                    <a:pt x="4" y="232"/>
                  </a:lnTo>
                  <a:lnTo>
                    <a:pt x="4" y="223"/>
                  </a:lnTo>
                  <a:lnTo>
                    <a:pt x="9" y="215"/>
                  </a:lnTo>
                  <a:lnTo>
                    <a:pt x="9" y="198"/>
                  </a:lnTo>
                  <a:lnTo>
                    <a:pt x="9" y="185"/>
                  </a:lnTo>
                  <a:lnTo>
                    <a:pt x="9" y="168"/>
                  </a:lnTo>
                  <a:lnTo>
                    <a:pt x="9" y="147"/>
                  </a:lnTo>
                  <a:lnTo>
                    <a:pt x="9" y="126"/>
                  </a:lnTo>
                  <a:lnTo>
                    <a:pt x="9" y="105"/>
                  </a:lnTo>
                  <a:lnTo>
                    <a:pt x="9" y="84"/>
                  </a:lnTo>
                  <a:lnTo>
                    <a:pt x="4" y="67"/>
                  </a:lnTo>
                  <a:lnTo>
                    <a:pt x="4" y="54"/>
                  </a:lnTo>
                  <a:lnTo>
                    <a:pt x="4" y="42"/>
                  </a:lnTo>
                  <a:lnTo>
                    <a:pt x="4" y="33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4">
              <a:extLst>
                <a:ext uri="{FF2B5EF4-FFF2-40B4-BE49-F238E27FC236}">
                  <a16:creationId xmlns:a16="http://schemas.microsoft.com/office/drawing/2014/main" id="{925C9B8F-3F15-44E0-80B2-48889B32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354" y="12265202"/>
              <a:ext cx="749189" cy="1264747"/>
            </a:xfrm>
            <a:custGeom>
              <a:avLst/>
              <a:gdLst>
                <a:gd name="T0" fmla="*/ 110 w 110"/>
                <a:gd name="T1" fmla="*/ 181 h 211"/>
                <a:gd name="T2" fmla="*/ 105 w 110"/>
                <a:gd name="T3" fmla="*/ 194 h 211"/>
                <a:gd name="T4" fmla="*/ 97 w 110"/>
                <a:gd name="T5" fmla="*/ 207 h 211"/>
                <a:gd name="T6" fmla="*/ 89 w 110"/>
                <a:gd name="T7" fmla="*/ 211 h 211"/>
                <a:gd name="T8" fmla="*/ 80 w 110"/>
                <a:gd name="T9" fmla="*/ 211 h 211"/>
                <a:gd name="T10" fmla="*/ 76 w 110"/>
                <a:gd name="T11" fmla="*/ 207 h 211"/>
                <a:gd name="T12" fmla="*/ 72 w 110"/>
                <a:gd name="T13" fmla="*/ 194 h 211"/>
                <a:gd name="T14" fmla="*/ 59 w 110"/>
                <a:gd name="T15" fmla="*/ 181 h 211"/>
                <a:gd name="T16" fmla="*/ 42 w 110"/>
                <a:gd name="T17" fmla="*/ 169 h 211"/>
                <a:gd name="T18" fmla="*/ 30 w 110"/>
                <a:gd name="T19" fmla="*/ 160 h 211"/>
                <a:gd name="T20" fmla="*/ 34 w 110"/>
                <a:gd name="T21" fmla="*/ 152 h 211"/>
                <a:gd name="T22" fmla="*/ 42 w 110"/>
                <a:gd name="T23" fmla="*/ 152 h 211"/>
                <a:gd name="T24" fmla="*/ 63 w 110"/>
                <a:gd name="T25" fmla="*/ 156 h 211"/>
                <a:gd name="T26" fmla="*/ 76 w 110"/>
                <a:gd name="T27" fmla="*/ 160 h 211"/>
                <a:gd name="T28" fmla="*/ 76 w 110"/>
                <a:gd name="T29" fmla="*/ 160 h 211"/>
                <a:gd name="T30" fmla="*/ 76 w 110"/>
                <a:gd name="T31" fmla="*/ 152 h 211"/>
                <a:gd name="T32" fmla="*/ 72 w 110"/>
                <a:gd name="T33" fmla="*/ 139 h 211"/>
                <a:gd name="T34" fmla="*/ 55 w 110"/>
                <a:gd name="T35" fmla="*/ 118 h 211"/>
                <a:gd name="T36" fmla="*/ 42 w 110"/>
                <a:gd name="T37" fmla="*/ 101 h 211"/>
                <a:gd name="T38" fmla="*/ 38 w 110"/>
                <a:gd name="T39" fmla="*/ 93 h 211"/>
                <a:gd name="T40" fmla="*/ 42 w 110"/>
                <a:gd name="T41" fmla="*/ 84 h 211"/>
                <a:gd name="T42" fmla="*/ 51 w 110"/>
                <a:gd name="T43" fmla="*/ 59 h 211"/>
                <a:gd name="T44" fmla="*/ 59 w 110"/>
                <a:gd name="T45" fmla="*/ 38 h 211"/>
                <a:gd name="T46" fmla="*/ 59 w 110"/>
                <a:gd name="T47" fmla="*/ 30 h 211"/>
                <a:gd name="T48" fmla="*/ 55 w 110"/>
                <a:gd name="T49" fmla="*/ 30 h 211"/>
                <a:gd name="T50" fmla="*/ 51 w 110"/>
                <a:gd name="T51" fmla="*/ 30 h 211"/>
                <a:gd name="T52" fmla="*/ 42 w 110"/>
                <a:gd name="T53" fmla="*/ 34 h 211"/>
                <a:gd name="T54" fmla="*/ 25 w 110"/>
                <a:gd name="T55" fmla="*/ 34 h 211"/>
                <a:gd name="T56" fmla="*/ 0 w 110"/>
                <a:gd name="T57" fmla="*/ 38 h 211"/>
                <a:gd name="T58" fmla="*/ 17 w 110"/>
                <a:gd name="T59" fmla="*/ 17 h 211"/>
                <a:gd name="T60" fmla="*/ 46 w 110"/>
                <a:gd name="T61" fmla="*/ 8 h 211"/>
                <a:gd name="T62" fmla="*/ 55 w 110"/>
                <a:gd name="T63" fmla="*/ 4 h 211"/>
                <a:gd name="T64" fmla="*/ 63 w 110"/>
                <a:gd name="T65" fmla="*/ 0 h 211"/>
                <a:gd name="T66" fmla="*/ 72 w 110"/>
                <a:gd name="T67" fmla="*/ 0 h 211"/>
                <a:gd name="T68" fmla="*/ 80 w 110"/>
                <a:gd name="T69" fmla="*/ 4 h 211"/>
                <a:gd name="T70" fmla="*/ 97 w 110"/>
                <a:gd name="T71" fmla="*/ 13 h 211"/>
                <a:gd name="T72" fmla="*/ 101 w 110"/>
                <a:gd name="T73" fmla="*/ 21 h 211"/>
                <a:gd name="T74" fmla="*/ 105 w 110"/>
                <a:gd name="T75" fmla="*/ 30 h 211"/>
                <a:gd name="T76" fmla="*/ 97 w 110"/>
                <a:gd name="T77" fmla="*/ 34 h 211"/>
                <a:gd name="T78" fmla="*/ 89 w 110"/>
                <a:gd name="T79" fmla="*/ 42 h 211"/>
                <a:gd name="T80" fmla="*/ 72 w 110"/>
                <a:gd name="T81" fmla="*/ 63 h 211"/>
                <a:gd name="T82" fmla="*/ 59 w 110"/>
                <a:gd name="T83" fmla="*/ 84 h 211"/>
                <a:gd name="T84" fmla="*/ 59 w 110"/>
                <a:gd name="T85" fmla="*/ 93 h 211"/>
                <a:gd name="T86" fmla="*/ 63 w 110"/>
                <a:gd name="T87" fmla="*/ 97 h 211"/>
                <a:gd name="T88" fmla="*/ 76 w 110"/>
                <a:gd name="T89" fmla="*/ 105 h 211"/>
                <a:gd name="T90" fmla="*/ 97 w 110"/>
                <a:gd name="T91" fmla="*/ 127 h 211"/>
                <a:gd name="T92" fmla="*/ 105 w 110"/>
                <a:gd name="T93" fmla="*/ 148 h 211"/>
                <a:gd name="T94" fmla="*/ 110 w 110"/>
                <a:gd name="T95" fmla="*/ 164 h 211"/>
                <a:gd name="T96" fmla="*/ 110 w 110"/>
                <a:gd name="T97" fmla="*/ 17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" h="211">
                  <a:moveTo>
                    <a:pt x="110" y="173"/>
                  </a:moveTo>
                  <a:lnTo>
                    <a:pt x="110" y="181"/>
                  </a:lnTo>
                  <a:lnTo>
                    <a:pt x="110" y="190"/>
                  </a:lnTo>
                  <a:lnTo>
                    <a:pt x="105" y="194"/>
                  </a:lnTo>
                  <a:lnTo>
                    <a:pt x="101" y="198"/>
                  </a:lnTo>
                  <a:lnTo>
                    <a:pt x="97" y="207"/>
                  </a:lnTo>
                  <a:lnTo>
                    <a:pt x="93" y="207"/>
                  </a:lnTo>
                  <a:lnTo>
                    <a:pt x="89" y="211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76" y="207"/>
                  </a:lnTo>
                  <a:lnTo>
                    <a:pt x="76" y="207"/>
                  </a:lnTo>
                  <a:lnTo>
                    <a:pt x="76" y="198"/>
                  </a:lnTo>
                  <a:lnTo>
                    <a:pt x="72" y="194"/>
                  </a:lnTo>
                  <a:lnTo>
                    <a:pt x="68" y="190"/>
                  </a:lnTo>
                  <a:lnTo>
                    <a:pt x="59" y="181"/>
                  </a:lnTo>
                  <a:lnTo>
                    <a:pt x="51" y="177"/>
                  </a:lnTo>
                  <a:lnTo>
                    <a:pt x="42" y="169"/>
                  </a:lnTo>
                  <a:lnTo>
                    <a:pt x="34" y="164"/>
                  </a:lnTo>
                  <a:lnTo>
                    <a:pt x="30" y="160"/>
                  </a:lnTo>
                  <a:lnTo>
                    <a:pt x="30" y="156"/>
                  </a:lnTo>
                  <a:lnTo>
                    <a:pt x="34" y="152"/>
                  </a:lnTo>
                  <a:lnTo>
                    <a:pt x="38" y="152"/>
                  </a:lnTo>
                  <a:lnTo>
                    <a:pt x="42" y="152"/>
                  </a:lnTo>
                  <a:lnTo>
                    <a:pt x="55" y="156"/>
                  </a:lnTo>
                  <a:lnTo>
                    <a:pt x="63" y="156"/>
                  </a:lnTo>
                  <a:lnTo>
                    <a:pt x="68" y="156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56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2" y="139"/>
                  </a:lnTo>
                  <a:lnTo>
                    <a:pt x="63" y="131"/>
                  </a:lnTo>
                  <a:lnTo>
                    <a:pt x="55" y="118"/>
                  </a:lnTo>
                  <a:lnTo>
                    <a:pt x="46" y="110"/>
                  </a:lnTo>
                  <a:lnTo>
                    <a:pt x="42" y="101"/>
                  </a:lnTo>
                  <a:lnTo>
                    <a:pt x="38" y="97"/>
                  </a:lnTo>
                  <a:lnTo>
                    <a:pt x="38" y="93"/>
                  </a:lnTo>
                  <a:lnTo>
                    <a:pt x="38" y="89"/>
                  </a:lnTo>
                  <a:lnTo>
                    <a:pt x="42" y="84"/>
                  </a:lnTo>
                  <a:lnTo>
                    <a:pt x="46" y="72"/>
                  </a:lnTo>
                  <a:lnTo>
                    <a:pt x="51" y="59"/>
                  </a:lnTo>
                  <a:lnTo>
                    <a:pt x="55" y="46"/>
                  </a:lnTo>
                  <a:lnTo>
                    <a:pt x="59" y="38"/>
                  </a:lnTo>
                  <a:lnTo>
                    <a:pt x="59" y="3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1" y="30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34" y="34"/>
                  </a:lnTo>
                  <a:lnTo>
                    <a:pt x="25" y="34"/>
                  </a:lnTo>
                  <a:lnTo>
                    <a:pt x="13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38" y="13"/>
                  </a:lnTo>
                  <a:lnTo>
                    <a:pt x="46" y="8"/>
                  </a:lnTo>
                  <a:lnTo>
                    <a:pt x="51" y="8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4"/>
                  </a:lnTo>
                  <a:lnTo>
                    <a:pt x="89" y="8"/>
                  </a:lnTo>
                  <a:lnTo>
                    <a:pt x="97" y="13"/>
                  </a:lnTo>
                  <a:lnTo>
                    <a:pt x="101" y="17"/>
                  </a:lnTo>
                  <a:lnTo>
                    <a:pt x="101" y="21"/>
                  </a:lnTo>
                  <a:lnTo>
                    <a:pt x="105" y="25"/>
                  </a:lnTo>
                  <a:lnTo>
                    <a:pt x="105" y="30"/>
                  </a:lnTo>
                  <a:lnTo>
                    <a:pt x="101" y="30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89" y="42"/>
                  </a:lnTo>
                  <a:lnTo>
                    <a:pt x="80" y="51"/>
                  </a:lnTo>
                  <a:lnTo>
                    <a:pt x="72" y="63"/>
                  </a:lnTo>
                  <a:lnTo>
                    <a:pt x="68" y="76"/>
                  </a:lnTo>
                  <a:lnTo>
                    <a:pt x="59" y="84"/>
                  </a:lnTo>
                  <a:lnTo>
                    <a:pt x="59" y="8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3" y="97"/>
                  </a:lnTo>
                  <a:lnTo>
                    <a:pt x="68" y="101"/>
                  </a:lnTo>
                  <a:lnTo>
                    <a:pt x="76" y="105"/>
                  </a:lnTo>
                  <a:lnTo>
                    <a:pt x="89" y="122"/>
                  </a:lnTo>
                  <a:lnTo>
                    <a:pt x="97" y="127"/>
                  </a:lnTo>
                  <a:lnTo>
                    <a:pt x="101" y="135"/>
                  </a:lnTo>
                  <a:lnTo>
                    <a:pt x="105" y="148"/>
                  </a:lnTo>
                  <a:lnTo>
                    <a:pt x="110" y="156"/>
                  </a:lnTo>
                  <a:lnTo>
                    <a:pt x="110" y="164"/>
                  </a:lnTo>
                  <a:lnTo>
                    <a:pt x="110" y="173"/>
                  </a:lnTo>
                  <a:lnTo>
                    <a:pt x="110" y="17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5">
              <a:extLst>
                <a:ext uri="{FF2B5EF4-FFF2-40B4-BE49-F238E27FC236}">
                  <a16:creationId xmlns:a16="http://schemas.microsoft.com/office/drawing/2014/main" id="{C3434526-C3C4-40FC-87F7-747879B61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99" y="12618850"/>
              <a:ext cx="292867" cy="887120"/>
            </a:xfrm>
            <a:custGeom>
              <a:avLst/>
              <a:gdLst>
                <a:gd name="T0" fmla="*/ 34 w 43"/>
                <a:gd name="T1" fmla="*/ 4 h 148"/>
                <a:gd name="T2" fmla="*/ 38 w 43"/>
                <a:gd name="T3" fmla="*/ 46 h 148"/>
                <a:gd name="T4" fmla="*/ 43 w 43"/>
                <a:gd name="T5" fmla="*/ 93 h 148"/>
                <a:gd name="T6" fmla="*/ 43 w 43"/>
                <a:gd name="T7" fmla="*/ 101 h 148"/>
                <a:gd name="T8" fmla="*/ 43 w 43"/>
                <a:gd name="T9" fmla="*/ 114 h 148"/>
                <a:gd name="T10" fmla="*/ 43 w 43"/>
                <a:gd name="T11" fmla="*/ 122 h 148"/>
                <a:gd name="T12" fmla="*/ 43 w 43"/>
                <a:gd name="T13" fmla="*/ 127 h 148"/>
                <a:gd name="T14" fmla="*/ 43 w 43"/>
                <a:gd name="T15" fmla="*/ 135 h 148"/>
                <a:gd name="T16" fmla="*/ 43 w 43"/>
                <a:gd name="T17" fmla="*/ 139 h 148"/>
                <a:gd name="T18" fmla="*/ 43 w 43"/>
                <a:gd name="T19" fmla="*/ 143 h 148"/>
                <a:gd name="T20" fmla="*/ 43 w 43"/>
                <a:gd name="T21" fmla="*/ 143 h 148"/>
                <a:gd name="T22" fmla="*/ 43 w 43"/>
                <a:gd name="T23" fmla="*/ 148 h 148"/>
                <a:gd name="T24" fmla="*/ 38 w 43"/>
                <a:gd name="T25" fmla="*/ 148 h 148"/>
                <a:gd name="T26" fmla="*/ 34 w 43"/>
                <a:gd name="T27" fmla="*/ 148 h 148"/>
                <a:gd name="T28" fmla="*/ 30 w 43"/>
                <a:gd name="T29" fmla="*/ 143 h 148"/>
                <a:gd name="T30" fmla="*/ 26 w 43"/>
                <a:gd name="T31" fmla="*/ 143 h 148"/>
                <a:gd name="T32" fmla="*/ 26 w 43"/>
                <a:gd name="T33" fmla="*/ 135 h 148"/>
                <a:gd name="T34" fmla="*/ 22 w 43"/>
                <a:gd name="T35" fmla="*/ 131 h 148"/>
                <a:gd name="T36" fmla="*/ 22 w 43"/>
                <a:gd name="T37" fmla="*/ 122 h 148"/>
                <a:gd name="T38" fmla="*/ 22 w 43"/>
                <a:gd name="T39" fmla="*/ 114 h 148"/>
                <a:gd name="T40" fmla="*/ 17 w 43"/>
                <a:gd name="T41" fmla="*/ 101 h 148"/>
                <a:gd name="T42" fmla="*/ 17 w 43"/>
                <a:gd name="T43" fmla="*/ 84 h 148"/>
                <a:gd name="T44" fmla="*/ 13 w 43"/>
                <a:gd name="T45" fmla="*/ 63 h 148"/>
                <a:gd name="T46" fmla="*/ 9 w 43"/>
                <a:gd name="T47" fmla="*/ 46 h 148"/>
                <a:gd name="T48" fmla="*/ 9 w 43"/>
                <a:gd name="T49" fmla="*/ 34 h 148"/>
                <a:gd name="T50" fmla="*/ 5 w 43"/>
                <a:gd name="T51" fmla="*/ 21 h 148"/>
                <a:gd name="T52" fmla="*/ 0 w 43"/>
                <a:gd name="T53" fmla="*/ 17 h 148"/>
                <a:gd name="T54" fmla="*/ 0 w 43"/>
                <a:gd name="T55" fmla="*/ 13 h 148"/>
                <a:gd name="T56" fmla="*/ 0 w 43"/>
                <a:gd name="T57" fmla="*/ 8 h 148"/>
                <a:gd name="T58" fmla="*/ 0 w 43"/>
                <a:gd name="T59" fmla="*/ 4 h 148"/>
                <a:gd name="T60" fmla="*/ 5 w 43"/>
                <a:gd name="T61" fmla="*/ 0 h 148"/>
                <a:gd name="T62" fmla="*/ 9 w 43"/>
                <a:gd name="T63" fmla="*/ 0 h 148"/>
                <a:gd name="T64" fmla="*/ 13 w 43"/>
                <a:gd name="T65" fmla="*/ 0 h 148"/>
                <a:gd name="T66" fmla="*/ 22 w 43"/>
                <a:gd name="T67" fmla="*/ 0 h 148"/>
                <a:gd name="T68" fmla="*/ 34 w 43"/>
                <a:gd name="T69" fmla="*/ 4 h 148"/>
                <a:gd name="T70" fmla="*/ 34 w 43"/>
                <a:gd name="T71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148">
                  <a:moveTo>
                    <a:pt x="34" y="4"/>
                  </a:moveTo>
                  <a:lnTo>
                    <a:pt x="38" y="46"/>
                  </a:lnTo>
                  <a:lnTo>
                    <a:pt x="43" y="93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2"/>
                  </a:lnTo>
                  <a:lnTo>
                    <a:pt x="43" y="127"/>
                  </a:lnTo>
                  <a:lnTo>
                    <a:pt x="43" y="135"/>
                  </a:lnTo>
                  <a:lnTo>
                    <a:pt x="43" y="139"/>
                  </a:lnTo>
                  <a:lnTo>
                    <a:pt x="43" y="143"/>
                  </a:lnTo>
                  <a:lnTo>
                    <a:pt x="43" y="143"/>
                  </a:lnTo>
                  <a:lnTo>
                    <a:pt x="43" y="148"/>
                  </a:lnTo>
                  <a:lnTo>
                    <a:pt x="38" y="148"/>
                  </a:lnTo>
                  <a:lnTo>
                    <a:pt x="34" y="148"/>
                  </a:lnTo>
                  <a:lnTo>
                    <a:pt x="30" y="143"/>
                  </a:lnTo>
                  <a:lnTo>
                    <a:pt x="26" y="143"/>
                  </a:lnTo>
                  <a:lnTo>
                    <a:pt x="26" y="135"/>
                  </a:lnTo>
                  <a:lnTo>
                    <a:pt x="22" y="131"/>
                  </a:lnTo>
                  <a:lnTo>
                    <a:pt x="22" y="122"/>
                  </a:lnTo>
                  <a:lnTo>
                    <a:pt x="22" y="114"/>
                  </a:lnTo>
                  <a:lnTo>
                    <a:pt x="17" y="101"/>
                  </a:lnTo>
                  <a:lnTo>
                    <a:pt x="17" y="84"/>
                  </a:lnTo>
                  <a:lnTo>
                    <a:pt x="13" y="63"/>
                  </a:lnTo>
                  <a:lnTo>
                    <a:pt x="9" y="46"/>
                  </a:lnTo>
                  <a:lnTo>
                    <a:pt x="9" y="34"/>
                  </a:lnTo>
                  <a:lnTo>
                    <a:pt x="5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34" y="4"/>
                  </a:lnTo>
                  <a:lnTo>
                    <a:pt x="3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6">
              <a:extLst>
                <a:ext uri="{FF2B5EF4-FFF2-40B4-BE49-F238E27FC236}">
                  <a16:creationId xmlns:a16="http://schemas.microsoft.com/office/drawing/2014/main" id="{A9167C3A-F3B8-4828-8058-16DC0A1DB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5" y="12492976"/>
              <a:ext cx="1035244" cy="983025"/>
            </a:xfrm>
            <a:custGeom>
              <a:avLst/>
              <a:gdLst>
                <a:gd name="T0" fmla="*/ 127 w 152"/>
                <a:gd name="T1" fmla="*/ 156 h 164"/>
                <a:gd name="T2" fmla="*/ 123 w 152"/>
                <a:gd name="T3" fmla="*/ 164 h 164"/>
                <a:gd name="T4" fmla="*/ 114 w 152"/>
                <a:gd name="T5" fmla="*/ 164 h 164"/>
                <a:gd name="T6" fmla="*/ 106 w 152"/>
                <a:gd name="T7" fmla="*/ 152 h 164"/>
                <a:gd name="T8" fmla="*/ 101 w 152"/>
                <a:gd name="T9" fmla="*/ 131 h 164"/>
                <a:gd name="T10" fmla="*/ 110 w 152"/>
                <a:gd name="T11" fmla="*/ 110 h 164"/>
                <a:gd name="T12" fmla="*/ 114 w 152"/>
                <a:gd name="T13" fmla="*/ 76 h 164"/>
                <a:gd name="T14" fmla="*/ 114 w 152"/>
                <a:gd name="T15" fmla="*/ 51 h 164"/>
                <a:gd name="T16" fmla="*/ 114 w 152"/>
                <a:gd name="T17" fmla="*/ 42 h 164"/>
                <a:gd name="T18" fmla="*/ 114 w 152"/>
                <a:gd name="T19" fmla="*/ 34 h 164"/>
                <a:gd name="T20" fmla="*/ 110 w 152"/>
                <a:gd name="T21" fmla="*/ 29 h 164"/>
                <a:gd name="T22" fmla="*/ 106 w 152"/>
                <a:gd name="T23" fmla="*/ 29 h 164"/>
                <a:gd name="T24" fmla="*/ 89 w 152"/>
                <a:gd name="T25" fmla="*/ 29 h 164"/>
                <a:gd name="T26" fmla="*/ 64 w 152"/>
                <a:gd name="T27" fmla="*/ 34 h 164"/>
                <a:gd name="T28" fmla="*/ 26 w 152"/>
                <a:gd name="T29" fmla="*/ 42 h 164"/>
                <a:gd name="T30" fmla="*/ 0 w 152"/>
                <a:gd name="T31" fmla="*/ 25 h 164"/>
                <a:gd name="T32" fmla="*/ 17 w 152"/>
                <a:gd name="T33" fmla="*/ 21 h 164"/>
                <a:gd name="T34" fmla="*/ 47 w 152"/>
                <a:gd name="T35" fmla="*/ 17 h 164"/>
                <a:gd name="T36" fmla="*/ 72 w 152"/>
                <a:gd name="T37" fmla="*/ 13 h 164"/>
                <a:gd name="T38" fmla="*/ 89 w 152"/>
                <a:gd name="T39" fmla="*/ 8 h 164"/>
                <a:gd name="T40" fmla="*/ 106 w 152"/>
                <a:gd name="T41" fmla="*/ 4 h 164"/>
                <a:gd name="T42" fmla="*/ 118 w 152"/>
                <a:gd name="T43" fmla="*/ 0 h 164"/>
                <a:gd name="T44" fmla="*/ 127 w 152"/>
                <a:gd name="T45" fmla="*/ 4 h 164"/>
                <a:gd name="T46" fmla="*/ 139 w 152"/>
                <a:gd name="T47" fmla="*/ 8 h 164"/>
                <a:gd name="T48" fmla="*/ 148 w 152"/>
                <a:gd name="T49" fmla="*/ 17 h 164"/>
                <a:gd name="T50" fmla="*/ 152 w 152"/>
                <a:gd name="T51" fmla="*/ 25 h 164"/>
                <a:gd name="T52" fmla="*/ 148 w 152"/>
                <a:gd name="T53" fmla="*/ 34 h 164"/>
                <a:gd name="T54" fmla="*/ 148 w 152"/>
                <a:gd name="T55" fmla="*/ 38 h 164"/>
                <a:gd name="T56" fmla="*/ 144 w 152"/>
                <a:gd name="T57" fmla="*/ 55 h 164"/>
                <a:gd name="T58" fmla="*/ 144 w 152"/>
                <a:gd name="T59" fmla="*/ 72 h 164"/>
                <a:gd name="T60" fmla="*/ 139 w 152"/>
                <a:gd name="T61" fmla="*/ 97 h 164"/>
                <a:gd name="T62" fmla="*/ 135 w 152"/>
                <a:gd name="T63" fmla="*/ 135 h 164"/>
                <a:gd name="T64" fmla="*/ 131 w 152"/>
                <a:gd name="T65" fmla="*/ 14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2" h="164">
                  <a:moveTo>
                    <a:pt x="131" y="148"/>
                  </a:moveTo>
                  <a:lnTo>
                    <a:pt x="127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18" y="164"/>
                  </a:lnTo>
                  <a:lnTo>
                    <a:pt x="114" y="164"/>
                  </a:lnTo>
                  <a:lnTo>
                    <a:pt x="110" y="160"/>
                  </a:lnTo>
                  <a:lnTo>
                    <a:pt x="106" y="152"/>
                  </a:lnTo>
                  <a:lnTo>
                    <a:pt x="101" y="139"/>
                  </a:lnTo>
                  <a:lnTo>
                    <a:pt x="101" y="131"/>
                  </a:lnTo>
                  <a:lnTo>
                    <a:pt x="106" y="122"/>
                  </a:lnTo>
                  <a:lnTo>
                    <a:pt x="110" y="110"/>
                  </a:lnTo>
                  <a:lnTo>
                    <a:pt x="110" y="93"/>
                  </a:lnTo>
                  <a:lnTo>
                    <a:pt x="114" y="76"/>
                  </a:lnTo>
                  <a:lnTo>
                    <a:pt x="114" y="63"/>
                  </a:lnTo>
                  <a:lnTo>
                    <a:pt x="114" y="51"/>
                  </a:lnTo>
                  <a:lnTo>
                    <a:pt x="114" y="46"/>
                  </a:lnTo>
                  <a:lnTo>
                    <a:pt x="114" y="42"/>
                  </a:lnTo>
                  <a:lnTo>
                    <a:pt x="114" y="38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97" y="29"/>
                  </a:lnTo>
                  <a:lnTo>
                    <a:pt x="89" y="29"/>
                  </a:lnTo>
                  <a:lnTo>
                    <a:pt x="76" y="34"/>
                  </a:lnTo>
                  <a:lnTo>
                    <a:pt x="64" y="34"/>
                  </a:lnTo>
                  <a:lnTo>
                    <a:pt x="47" y="38"/>
                  </a:lnTo>
                  <a:lnTo>
                    <a:pt x="26" y="42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17" y="21"/>
                  </a:lnTo>
                  <a:lnTo>
                    <a:pt x="30" y="21"/>
                  </a:lnTo>
                  <a:lnTo>
                    <a:pt x="47" y="17"/>
                  </a:lnTo>
                  <a:lnTo>
                    <a:pt x="59" y="13"/>
                  </a:lnTo>
                  <a:lnTo>
                    <a:pt x="72" y="13"/>
                  </a:lnTo>
                  <a:lnTo>
                    <a:pt x="80" y="13"/>
                  </a:lnTo>
                  <a:lnTo>
                    <a:pt x="89" y="8"/>
                  </a:lnTo>
                  <a:lnTo>
                    <a:pt x="97" y="8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23" y="0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9" y="8"/>
                  </a:lnTo>
                  <a:lnTo>
                    <a:pt x="144" y="13"/>
                  </a:lnTo>
                  <a:lnTo>
                    <a:pt x="148" y="17"/>
                  </a:lnTo>
                  <a:lnTo>
                    <a:pt x="152" y="21"/>
                  </a:lnTo>
                  <a:lnTo>
                    <a:pt x="152" y="25"/>
                  </a:lnTo>
                  <a:lnTo>
                    <a:pt x="152" y="29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8"/>
                  </a:lnTo>
                  <a:lnTo>
                    <a:pt x="144" y="46"/>
                  </a:lnTo>
                  <a:lnTo>
                    <a:pt x="144" y="55"/>
                  </a:lnTo>
                  <a:lnTo>
                    <a:pt x="144" y="63"/>
                  </a:lnTo>
                  <a:lnTo>
                    <a:pt x="144" y="72"/>
                  </a:lnTo>
                  <a:lnTo>
                    <a:pt x="144" y="84"/>
                  </a:lnTo>
                  <a:lnTo>
                    <a:pt x="139" y="97"/>
                  </a:lnTo>
                  <a:lnTo>
                    <a:pt x="135" y="122"/>
                  </a:lnTo>
                  <a:lnTo>
                    <a:pt x="135" y="135"/>
                  </a:lnTo>
                  <a:lnTo>
                    <a:pt x="131" y="148"/>
                  </a:lnTo>
                  <a:lnTo>
                    <a:pt x="131" y="14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7">
              <a:extLst>
                <a:ext uri="{FF2B5EF4-FFF2-40B4-BE49-F238E27FC236}">
                  <a16:creationId xmlns:a16="http://schemas.microsoft.com/office/drawing/2014/main" id="{A3889BF5-9E90-4B9F-8278-696106108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139" y="12013452"/>
              <a:ext cx="292867" cy="1336676"/>
            </a:xfrm>
            <a:custGeom>
              <a:avLst/>
              <a:gdLst>
                <a:gd name="T0" fmla="*/ 0 w 43"/>
                <a:gd name="T1" fmla="*/ 4 h 223"/>
                <a:gd name="T2" fmla="*/ 5 w 43"/>
                <a:gd name="T3" fmla="*/ 0 h 223"/>
                <a:gd name="T4" fmla="*/ 9 w 43"/>
                <a:gd name="T5" fmla="*/ 0 h 223"/>
                <a:gd name="T6" fmla="*/ 13 w 43"/>
                <a:gd name="T7" fmla="*/ 0 h 223"/>
                <a:gd name="T8" fmla="*/ 22 w 43"/>
                <a:gd name="T9" fmla="*/ 4 h 223"/>
                <a:gd name="T10" fmla="*/ 30 w 43"/>
                <a:gd name="T11" fmla="*/ 8 h 223"/>
                <a:gd name="T12" fmla="*/ 34 w 43"/>
                <a:gd name="T13" fmla="*/ 8 h 223"/>
                <a:gd name="T14" fmla="*/ 38 w 43"/>
                <a:gd name="T15" fmla="*/ 13 h 223"/>
                <a:gd name="T16" fmla="*/ 43 w 43"/>
                <a:gd name="T17" fmla="*/ 17 h 223"/>
                <a:gd name="T18" fmla="*/ 43 w 43"/>
                <a:gd name="T19" fmla="*/ 21 h 223"/>
                <a:gd name="T20" fmla="*/ 43 w 43"/>
                <a:gd name="T21" fmla="*/ 29 h 223"/>
                <a:gd name="T22" fmla="*/ 38 w 43"/>
                <a:gd name="T23" fmla="*/ 29 h 223"/>
                <a:gd name="T24" fmla="*/ 38 w 43"/>
                <a:gd name="T25" fmla="*/ 34 h 223"/>
                <a:gd name="T26" fmla="*/ 38 w 43"/>
                <a:gd name="T27" fmla="*/ 38 h 223"/>
                <a:gd name="T28" fmla="*/ 38 w 43"/>
                <a:gd name="T29" fmla="*/ 42 h 223"/>
                <a:gd name="T30" fmla="*/ 38 w 43"/>
                <a:gd name="T31" fmla="*/ 50 h 223"/>
                <a:gd name="T32" fmla="*/ 38 w 43"/>
                <a:gd name="T33" fmla="*/ 59 h 223"/>
                <a:gd name="T34" fmla="*/ 38 w 43"/>
                <a:gd name="T35" fmla="*/ 72 h 223"/>
                <a:gd name="T36" fmla="*/ 38 w 43"/>
                <a:gd name="T37" fmla="*/ 80 h 223"/>
                <a:gd name="T38" fmla="*/ 34 w 43"/>
                <a:gd name="T39" fmla="*/ 93 h 223"/>
                <a:gd name="T40" fmla="*/ 34 w 43"/>
                <a:gd name="T41" fmla="*/ 109 h 223"/>
                <a:gd name="T42" fmla="*/ 34 w 43"/>
                <a:gd name="T43" fmla="*/ 122 h 223"/>
                <a:gd name="T44" fmla="*/ 34 w 43"/>
                <a:gd name="T45" fmla="*/ 139 h 223"/>
                <a:gd name="T46" fmla="*/ 34 w 43"/>
                <a:gd name="T47" fmla="*/ 160 h 223"/>
                <a:gd name="T48" fmla="*/ 34 w 43"/>
                <a:gd name="T49" fmla="*/ 181 h 223"/>
                <a:gd name="T50" fmla="*/ 34 w 43"/>
                <a:gd name="T51" fmla="*/ 202 h 223"/>
                <a:gd name="T52" fmla="*/ 34 w 43"/>
                <a:gd name="T53" fmla="*/ 223 h 223"/>
                <a:gd name="T54" fmla="*/ 9 w 43"/>
                <a:gd name="T55" fmla="*/ 223 h 223"/>
                <a:gd name="T56" fmla="*/ 9 w 43"/>
                <a:gd name="T57" fmla="*/ 198 h 223"/>
                <a:gd name="T58" fmla="*/ 9 w 43"/>
                <a:gd name="T59" fmla="*/ 177 h 223"/>
                <a:gd name="T60" fmla="*/ 9 w 43"/>
                <a:gd name="T61" fmla="*/ 156 h 223"/>
                <a:gd name="T62" fmla="*/ 9 w 43"/>
                <a:gd name="T63" fmla="*/ 135 h 223"/>
                <a:gd name="T64" fmla="*/ 9 w 43"/>
                <a:gd name="T65" fmla="*/ 118 h 223"/>
                <a:gd name="T66" fmla="*/ 9 w 43"/>
                <a:gd name="T67" fmla="*/ 101 h 223"/>
                <a:gd name="T68" fmla="*/ 9 w 43"/>
                <a:gd name="T69" fmla="*/ 88 h 223"/>
                <a:gd name="T70" fmla="*/ 9 w 43"/>
                <a:gd name="T71" fmla="*/ 72 h 223"/>
                <a:gd name="T72" fmla="*/ 9 w 43"/>
                <a:gd name="T73" fmla="*/ 63 h 223"/>
                <a:gd name="T74" fmla="*/ 9 w 43"/>
                <a:gd name="T75" fmla="*/ 50 h 223"/>
                <a:gd name="T76" fmla="*/ 9 w 43"/>
                <a:gd name="T77" fmla="*/ 42 h 223"/>
                <a:gd name="T78" fmla="*/ 9 w 43"/>
                <a:gd name="T79" fmla="*/ 34 h 223"/>
                <a:gd name="T80" fmla="*/ 9 w 43"/>
                <a:gd name="T81" fmla="*/ 29 h 223"/>
                <a:gd name="T82" fmla="*/ 5 w 43"/>
                <a:gd name="T83" fmla="*/ 21 h 223"/>
                <a:gd name="T84" fmla="*/ 5 w 43"/>
                <a:gd name="T85" fmla="*/ 21 h 223"/>
                <a:gd name="T86" fmla="*/ 5 w 43"/>
                <a:gd name="T87" fmla="*/ 17 h 223"/>
                <a:gd name="T88" fmla="*/ 0 w 43"/>
                <a:gd name="T89" fmla="*/ 13 h 223"/>
                <a:gd name="T90" fmla="*/ 0 w 43"/>
                <a:gd name="T91" fmla="*/ 4 h 223"/>
                <a:gd name="T92" fmla="*/ 0 w 43"/>
                <a:gd name="T93" fmla="*/ 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223">
                  <a:moveTo>
                    <a:pt x="0" y="4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8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9"/>
                  </a:lnTo>
                  <a:lnTo>
                    <a:pt x="38" y="29"/>
                  </a:lnTo>
                  <a:lnTo>
                    <a:pt x="38" y="34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38" y="50"/>
                  </a:lnTo>
                  <a:lnTo>
                    <a:pt x="38" y="59"/>
                  </a:lnTo>
                  <a:lnTo>
                    <a:pt x="38" y="72"/>
                  </a:lnTo>
                  <a:lnTo>
                    <a:pt x="38" y="80"/>
                  </a:lnTo>
                  <a:lnTo>
                    <a:pt x="34" y="93"/>
                  </a:lnTo>
                  <a:lnTo>
                    <a:pt x="34" y="109"/>
                  </a:lnTo>
                  <a:lnTo>
                    <a:pt x="34" y="122"/>
                  </a:lnTo>
                  <a:lnTo>
                    <a:pt x="34" y="139"/>
                  </a:lnTo>
                  <a:lnTo>
                    <a:pt x="34" y="160"/>
                  </a:lnTo>
                  <a:lnTo>
                    <a:pt x="34" y="181"/>
                  </a:lnTo>
                  <a:lnTo>
                    <a:pt x="34" y="202"/>
                  </a:lnTo>
                  <a:lnTo>
                    <a:pt x="34" y="223"/>
                  </a:lnTo>
                  <a:lnTo>
                    <a:pt x="9" y="223"/>
                  </a:lnTo>
                  <a:lnTo>
                    <a:pt x="9" y="198"/>
                  </a:lnTo>
                  <a:lnTo>
                    <a:pt x="9" y="177"/>
                  </a:lnTo>
                  <a:lnTo>
                    <a:pt x="9" y="156"/>
                  </a:lnTo>
                  <a:lnTo>
                    <a:pt x="9" y="135"/>
                  </a:lnTo>
                  <a:lnTo>
                    <a:pt x="9" y="118"/>
                  </a:lnTo>
                  <a:lnTo>
                    <a:pt x="9" y="101"/>
                  </a:lnTo>
                  <a:lnTo>
                    <a:pt x="9" y="88"/>
                  </a:lnTo>
                  <a:lnTo>
                    <a:pt x="9" y="72"/>
                  </a:lnTo>
                  <a:lnTo>
                    <a:pt x="9" y="63"/>
                  </a:lnTo>
                  <a:lnTo>
                    <a:pt x="9" y="50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9" y="2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8">
              <a:extLst>
                <a:ext uri="{FF2B5EF4-FFF2-40B4-BE49-F238E27FC236}">
                  <a16:creationId xmlns:a16="http://schemas.microsoft.com/office/drawing/2014/main" id="{700BB476-3027-4994-9E55-9655D511F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7166" y="12870600"/>
              <a:ext cx="572108" cy="155845"/>
            </a:xfrm>
            <a:custGeom>
              <a:avLst/>
              <a:gdLst>
                <a:gd name="T0" fmla="*/ 33 w 84"/>
                <a:gd name="T1" fmla="*/ 26 h 26"/>
                <a:gd name="T2" fmla="*/ 21 w 84"/>
                <a:gd name="T3" fmla="*/ 26 h 26"/>
                <a:gd name="T4" fmla="*/ 12 w 84"/>
                <a:gd name="T5" fmla="*/ 26 h 26"/>
                <a:gd name="T6" fmla="*/ 8 w 84"/>
                <a:gd name="T7" fmla="*/ 26 h 26"/>
                <a:gd name="T8" fmla="*/ 4 w 84"/>
                <a:gd name="T9" fmla="*/ 21 h 26"/>
                <a:gd name="T10" fmla="*/ 0 w 84"/>
                <a:gd name="T11" fmla="*/ 21 h 26"/>
                <a:gd name="T12" fmla="*/ 0 w 84"/>
                <a:gd name="T13" fmla="*/ 17 h 26"/>
                <a:gd name="T14" fmla="*/ 0 w 84"/>
                <a:gd name="T15" fmla="*/ 17 h 26"/>
                <a:gd name="T16" fmla="*/ 0 w 84"/>
                <a:gd name="T17" fmla="*/ 13 h 26"/>
                <a:gd name="T18" fmla="*/ 0 w 84"/>
                <a:gd name="T19" fmla="*/ 13 h 26"/>
                <a:gd name="T20" fmla="*/ 4 w 84"/>
                <a:gd name="T21" fmla="*/ 13 h 26"/>
                <a:gd name="T22" fmla="*/ 12 w 84"/>
                <a:gd name="T23" fmla="*/ 9 h 26"/>
                <a:gd name="T24" fmla="*/ 25 w 84"/>
                <a:gd name="T25" fmla="*/ 4 h 26"/>
                <a:gd name="T26" fmla="*/ 33 w 84"/>
                <a:gd name="T27" fmla="*/ 0 h 26"/>
                <a:gd name="T28" fmla="*/ 46 w 84"/>
                <a:gd name="T29" fmla="*/ 0 h 26"/>
                <a:gd name="T30" fmla="*/ 63 w 84"/>
                <a:gd name="T31" fmla="*/ 0 h 26"/>
                <a:gd name="T32" fmla="*/ 71 w 84"/>
                <a:gd name="T33" fmla="*/ 0 h 26"/>
                <a:gd name="T34" fmla="*/ 80 w 84"/>
                <a:gd name="T35" fmla="*/ 0 h 26"/>
                <a:gd name="T36" fmla="*/ 84 w 84"/>
                <a:gd name="T37" fmla="*/ 0 h 26"/>
                <a:gd name="T38" fmla="*/ 84 w 84"/>
                <a:gd name="T39" fmla="*/ 4 h 26"/>
                <a:gd name="T40" fmla="*/ 84 w 84"/>
                <a:gd name="T41" fmla="*/ 9 h 26"/>
                <a:gd name="T42" fmla="*/ 84 w 84"/>
                <a:gd name="T43" fmla="*/ 13 h 26"/>
                <a:gd name="T44" fmla="*/ 80 w 84"/>
                <a:gd name="T45" fmla="*/ 13 h 26"/>
                <a:gd name="T46" fmla="*/ 71 w 84"/>
                <a:gd name="T47" fmla="*/ 17 h 26"/>
                <a:gd name="T48" fmla="*/ 63 w 84"/>
                <a:gd name="T49" fmla="*/ 21 h 26"/>
                <a:gd name="T50" fmla="*/ 54 w 84"/>
                <a:gd name="T51" fmla="*/ 21 h 26"/>
                <a:gd name="T52" fmla="*/ 46 w 84"/>
                <a:gd name="T53" fmla="*/ 26 h 26"/>
                <a:gd name="T54" fmla="*/ 33 w 84"/>
                <a:gd name="T55" fmla="*/ 26 h 26"/>
                <a:gd name="T56" fmla="*/ 33 w 84"/>
                <a:gd name="T5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4" h="26">
                  <a:moveTo>
                    <a:pt x="33" y="26"/>
                  </a:moveTo>
                  <a:lnTo>
                    <a:pt x="21" y="26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12" y="9"/>
                  </a:lnTo>
                  <a:lnTo>
                    <a:pt x="25" y="4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9"/>
                  </a:lnTo>
                  <a:lnTo>
                    <a:pt x="84" y="13"/>
                  </a:lnTo>
                  <a:lnTo>
                    <a:pt x="80" y="13"/>
                  </a:lnTo>
                  <a:lnTo>
                    <a:pt x="71" y="17"/>
                  </a:lnTo>
                  <a:lnTo>
                    <a:pt x="63" y="21"/>
                  </a:lnTo>
                  <a:lnTo>
                    <a:pt x="54" y="21"/>
                  </a:lnTo>
                  <a:lnTo>
                    <a:pt x="46" y="26"/>
                  </a:lnTo>
                  <a:lnTo>
                    <a:pt x="33" y="26"/>
                  </a:lnTo>
                  <a:lnTo>
                    <a:pt x="33" y="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9">
              <a:extLst>
                <a:ext uri="{FF2B5EF4-FFF2-40B4-BE49-F238E27FC236}">
                  <a16:creationId xmlns:a16="http://schemas.microsoft.com/office/drawing/2014/main" id="{96E1127D-C917-4C06-8C3F-829FEA053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3110" y="13302172"/>
              <a:ext cx="606164" cy="77925"/>
            </a:xfrm>
            <a:custGeom>
              <a:avLst/>
              <a:gdLst>
                <a:gd name="T0" fmla="*/ 0 w 89"/>
                <a:gd name="T1" fmla="*/ 13 h 13"/>
                <a:gd name="T2" fmla="*/ 0 w 89"/>
                <a:gd name="T3" fmla="*/ 8 h 13"/>
                <a:gd name="T4" fmla="*/ 5 w 89"/>
                <a:gd name="T5" fmla="*/ 8 h 13"/>
                <a:gd name="T6" fmla="*/ 17 w 89"/>
                <a:gd name="T7" fmla="*/ 8 h 13"/>
                <a:gd name="T8" fmla="*/ 26 w 89"/>
                <a:gd name="T9" fmla="*/ 4 h 13"/>
                <a:gd name="T10" fmla="*/ 38 w 89"/>
                <a:gd name="T11" fmla="*/ 4 h 13"/>
                <a:gd name="T12" fmla="*/ 51 w 89"/>
                <a:gd name="T13" fmla="*/ 0 h 13"/>
                <a:gd name="T14" fmla="*/ 64 w 89"/>
                <a:gd name="T15" fmla="*/ 0 h 13"/>
                <a:gd name="T16" fmla="*/ 68 w 89"/>
                <a:gd name="T17" fmla="*/ 0 h 13"/>
                <a:gd name="T18" fmla="*/ 76 w 89"/>
                <a:gd name="T19" fmla="*/ 0 h 13"/>
                <a:gd name="T20" fmla="*/ 76 w 89"/>
                <a:gd name="T21" fmla="*/ 0 h 13"/>
                <a:gd name="T22" fmla="*/ 80 w 89"/>
                <a:gd name="T23" fmla="*/ 0 h 13"/>
                <a:gd name="T24" fmla="*/ 85 w 89"/>
                <a:gd name="T25" fmla="*/ 4 h 13"/>
                <a:gd name="T26" fmla="*/ 89 w 89"/>
                <a:gd name="T27" fmla="*/ 8 h 13"/>
                <a:gd name="T28" fmla="*/ 80 w 89"/>
                <a:gd name="T29" fmla="*/ 8 h 13"/>
                <a:gd name="T30" fmla="*/ 72 w 89"/>
                <a:gd name="T31" fmla="*/ 8 h 13"/>
                <a:gd name="T32" fmla="*/ 59 w 89"/>
                <a:gd name="T33" fmla="*/ 8 h 13"/>
                <a:gd name="T34" fmla="*/ 51 w 89"/>
                <a:gd name="T35" fmla="*/ 8 h 13"/>
                <a:gd name="T36" fmla="*/ 26 w 89"/>
                <a:gd name="T37" fmla="*/ 13 h 13"/>
                <a:gd name="T38" fmla="*/ 0 w 89"/>
                <a:gd name="T39" fmla="*/ 13 h 13"/>
                <a:gd name="T40" fmla="*/ 0 w 89"/>
                <a:gd name="T4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13">
                  <a:moveTo>
                    <a:pt x="0" y="13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17" y="8"/>
                  </a:lnTo>
                  <a:lnTo>
                    <a:pt x="26" y="4"/>
                  </a:lnTo>
                  <a:lnTo>
                    <a:pt x="38" y="4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5" y="4"/>
                  </a:lnTo>
                  <a:lnTo>
                    <a:pt x="89" y="8"/>
                  </a:lnTo>
                  <a:lnTo>
                    <a:pt x="80" y="8"/>
                  </a:lnTo>
                  <a:lnTo>
                    <a:pt x="72" y="8"/>
                  </a:lnTo>
                  <a:lnTo>
                    <a:pt x="59" y="8"/>
                  </a:lnTo>
                  <a:lnTo>
                    <a:pt x="51" y="8"/>
                  </a:lnTo>
                  <a:lnTo>
                    <a:pt x="26" y="13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4C86669-4074-454C-BC13-1476DBAB3117}"/>
              </a:ext>
            </a:extLst>
          </p:cNvPr>
          <p:cNvGrpSpPr/>
          <p:nvPr/>
        </p:nvGrpSpPr>
        <p:grpSpPr>
          <a:xfrm>
            <a:off x="6571631" y="4003211"/>
            <a:ext cx="2544494" cy="2322877"/>
            <a:chOff x="7993597" y="12013452"/>
            <a:chExt cx="2268003" cy="2097919"/>
          </a:xfrm>
        </p:grpSpPr>
        <p:sp>
          <p:nvSpPr>
            <p:cNvPr id="21" name="Freeform 80">
              <a:extLst>
                <a:ext uri="{FF2B5EF4-FFF2-40B4-BE49-F238E27FC236}">
                  <a16:creationId xmlns:a16="http://schemas.microsoft.com/office/drawing/2014/main" id="{7C1020D7-48E4-467C-B7EF-18D86BAF1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273" y="12415052"/>
              <a:ext cx="429083" cy="581425"/>
            </a:xfrm>
            <a:custGeom>
              <a:avLst/>
              <a:gdLst>
                <a:gd name="T0" fmla="*/ 0 w 63"/>
                <a:gd name="T1" fmla="*/ 97 h 97"/>
                <a:gd name="T2" fmla="*/ 0 w 63"/>
                <a:gd name="T3" fmla="*/ 93 h 97"/>
                <a:gd name="T4" fmla="*/ 0 w 63"/>
                <a:gd name="T5" fmla="*/ 89 h 97"/>
                <a:gd name="T6" fmla="*/ 4 w 63"/>
                <a:gd name="T7" fmla="*/ 80 h 97"/>
                <a:gd name="T8" fmla="*/ 8 w 63"/>
                <a:gd name="T9" fmla="*/ 68 h 97"/>
                <a:gd name="T10" fmla="*/ 17 w 63"/>
                <a:gd name="T11" fmla="*/ 55 h 97"/>
                <a:gd name="T12" fmla="*/ 21 w 63"/>
                <a:gd name="T13" fmla="*/ 47 h 97"/>
                <a:gd name="T14" fmla="*/ 25 w 63"/>
                <a:gd name="T15" fmla="*/ 38 h 97"/>
                <a:gd name="T16" fmla="*/ 25 w 63"/>
                <a:gd name="T17" fmla="*/ 30 h 97"/>
                <a:gd name="T18" fmla="*/ 25 w 63"/>
                <a:gd name="T19" fmla="*/ 26 h 97"/>
                <a:gd name="T20" fmla="*/ 25 w 63"/>
                <a:gd name="T21" fmla="*/ 21 h 97"/>
                <a:gd name="T22" fmla="*/ 25 w 63"/>
                <a:gd name="T23" fmla="*/ 17 h 97"/>
                <a:gd name="T24" fmla="*/ 21 w 63"/>
                <a:gd name="T25" fmla="*/ 13 h 97"/>
                <a:gd name="T26" fmla="*/ 21 w 63"/>
                <a:gd name="T27" fmla="*/ 13 h 97"/>
                <a:gd name="T28" fmla="*/ 21 w 63"/>
                <a:gd name="T29" fmla="*/ 9 h 97"/>
                <a:gd name="T30" fmla="*/ 25 w 63"/>
                <a:gd name="T31" fmla="*/ 9 h 97"/>
                <a:gd name="T32" fmla="*/ 25 w 63"/>
                <a:gd name="T33" fmla="*/ 5 h 97"/>
                <a:gd name="T34" fmla="*/ 29 w 63"/>
                <a:gd name="T35" fmla="*/ 5 h 97"/>
                <a:gd name="T36" fmla="*/ 34 w 63"/>
                <a:gd name="T37" fmla="*/ 0 h 97"/>
                <a:gd name="T38" fmla="*/ 38 w 63"/>
                <a:gd name="T39" fmla="*/ 5 h 97"/>
                <a:gd name="T40" fmla="*/ 46 w 63"/>
                <a:gd name="T41" fmla="*/ 5 h 97"/>
                <a:gd name="T42" fmla="*/ 55 w 63"/>
                <a:gd name="T43" fmla="*/ 9 h 97"/>
                <a:gd name="T44" fmla="*/ 59 w 63"/>
                <a:gd name="T45" fmla="*/ 13 h 97"/>
                <a:gd name="T46" fmla="*/ 63 w 63"/>
                <a:gd name="T47" fmla="*/ 21 h 97"/>
                <a:gd name="T48" fmla="*/ 59 w 63"/>
                <a:gd name="T49" fmla="*/ 26 h 97"/>
                <a:gd name="T50" fmla="*/ 59 w 63"/>
                <a:gd name="T51" fmla="*/ 30 h 97"/>
                <a:gd name="T52" fmla="*/ 55 w 63"/>
                <a:gd name="T53" fmla="*/ 34 h 97"/>
                <a:gd name="T54" fmla="*/ 50 w 63"/>
                <a:gd name="T55" fmla="*/ 42 h 97"/>
                <a:gd name="T56" fmla="*/ 38 w 63"/>
                <a:gd name="T57" fmla="*/ 64 h 97"/>
                <a:gd name="T58" fmla="*/ 25 w 63"/>
                <a:gd name="T59" fmla="*/ 80 h 97"/>
                <a:gd name="T60" fmla="*/ 17 w 63"/>
                <a:gd name="T61" fmla="*/ 89 h 97"/>
                <a:gd name="T62" fmla="*/ 8 w 63"/>
                <a:gd name="T63" fmla="*/ 93 h 97"/>
                <a:gd name="T64" fmla="*/ 4 w 63"/>
                <a:gd name="T65" fmla="*/ 97 h 97"/>
                <a:gd name="T66" fmla="*/ 0 w 63"/>
                <a:gd name="T67" fmla="*/ 97 h 97"/>
                <a:gd name="T68" fmla="*/ 0 w 63"/>
                <a:gd name="T6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97">
                  <a:moveTo>
                    <a:pt x="0" y="97"/>
                  </a:moveTo>
                  <a:lnTo>
                    <a:pt x="0" y="93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68"/>
                  </a:lnTo>
                  <a:lnTo>
                    <a:pt x="17" y="55"/>
                  </a:lnTo>
                  <a:lnTo>
                    <a:pt x="21" y="47"/>
                  </a:lnTo>
                  <a:lnTo>
                    <a:pt x="25" y="38"/>
                  </a:lnTo>
                  <a:lnTo>
                    <a:pt x="25" y="30"/>
                  </a:lnTo>
                  <a:lnTo>
                    <a:pt x="25" y="26"/>
                  </a:lnTo>
                  <a:lnTo>
                    <a:pt x="25" y="21"/>
                  </a:lnTo>
                  <a:lnTo>
                    <a:pt x="25" y="17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9"/>
                  </a:lnTo>
                  <a:lnTo>
                    <a:pt x="25" y="9"/>
                  </a:lnTo>
                  <a:lnTo>
                    <a:pt x="25" y="5"/>
                  </a:lnTo>
                  <a:lnTo>
                    <a:pt x="29" y="5"/>
                  </a:lnTo>
                  <a:lnTo>
                    <a:pt x="34" y="0"/>
                  </a:lnTo>
                  <a:lnTo>
                    <a:pt x="38" y="5"/>
                  </a:lnTo>
                  <a:lnTo>
                    <a:pt x="46" y="5"/>
                  </a:lnTo>
                  <a:lnTo>
                    <a:pt x="55" y="9"/>
                  </a:lnTo>
                  <a:lnTo>
                    <a:pt x="59" y="13"/>
                  </a:lnTo>
                  <a:lnTo>
                    <a:pt x="63" y="21"/>
                  </a:lnTo>
                  <a:lnTo>
                    <a:pt x="59" y="26"/>
                  </a:lnTo>
                  <a:lnTo>
                    <a:pt x="59" y="30"/>
                  </a:lnTo>
                  <a:lnTo>
                    <a:pt x="55" y="34"/>
                  </a:lnTo>
                  <a:lnTo>
                    <a:pt x="50" y="42"/>
                  </a:lnTo>
                  <a:lnTo>
                    <a:pt x="38" y="64"/>
                  </a:lnTo>
                  <a:lnTo>
                    <a:pt x="25" y="80"/>
                  </a:lnTo>
                  <a:lnTo>
                    <a:pt x="17" y="89"/>
                  </a:lnTo>
                  <a:lnTo>
                    <a:pt x="8" y="93"/>
                  </a:lnTo>
                  <a:lnTo>
                    <a:pt x="4" y="97"/>
                  </a:lnTo>
                  <a:lnTo>
                    <a:pt x="0" y="97"/>
                  </a:lnTo>
                  <a:lnTo>
                    <a:pt x="0" y="9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1">
              <a:extLst>
                <a:ext uri="{FF2B5EF4-FFF2-40B4-BE49-F238E27FC236}">
                  <a16:creationId xmlns:a16="http://schemas.microsoft.com/office/drawing/2014/main" id="{84CF0B02-7269-4F24-9EAE-565BFB73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4895" y="12013452"/>
              <a:ext cx="286054" cy="2097919"/>
            </a:xfrm>
            <a:custGeom>
              <a:avLst/>
              <a:gdLst>
                <a:gd name="T0" fmla="*/ 38 w 42"/>
                <a:gd name="T1" fmla="*/ 38 h 350"/>
                <a:gd name="T2" fmla="*/ 38 w 42"/>
                <a:gd name="T3" fmla="*/ 55 h 350"/>
                <a:gd name="T4" fmla="*/ 38 w 42"/>
                <a:gd name="T5" fmla="*/ 84 h 350"/>
                <a:gd name="T6" fmla="*/ 38 w 42"/>
                <a:gd name="T7" fmla="*/ 131 h 350"/>
                <a:gd name="T8" fmla="*/ 38 w 42"/>
                <a:gd name="T9" fmla="*/ 185 h 350"/>
                <a:gd name="T10" fmla="*/ 33 w 42"/>
                <a:gd name="T11" fmla="*/ 232 h 350"/>
                <a:gd name="T12" fmla="*/ 33 w 42"/>
                <a:gd name="T13" fmla="*/ 270 h 350"/>
                <a:gd name="T14" fmla="*/ 33 w 42"/>
                <a:gd name="T15" fmla="*/ 299 h 350"/>
                <a:gd name="T16" fmla="*/ 33 w 42"/>
                <a:gd name="T17" fmla="*/ 320 h 350"/>
                <a:gd name="T18" fmla="*/ 29 w 42"/>
                <a:gd name="T19" fmla="*/ 333 h 350"/>
                <a:gd name="T20" fmla="*/ 29 w 42"/>
                <a:gd name="T21" fmla="*/ 346 h 350"/>
                <a:gd name="T22" fmla="*/ 25 w 42"/>
                <a:gd name="T23" fmla="*/ 350 h 350"/>
                <a:gd name="T24" fmla="*/ 21 w 42"/>
                <a:gd name="T25" fmla="*/ 346 h 350"/>
                <a:gd name="T26" fmla="*/ 12 w 42"/>
                <a:gd name="T27" fmla="*/ 333 h 350"/>
                <a:gd name="T28" fmla="*/ 12 w 42"/>
                <a:gd name="T29" fmla="*/ 316 h 350"/>
                <a:gd name="T30" fmla="*/ 8 w 42"/>
                <a:gd name="T31" fmla="*/ 291 h 350"/>
                <a:gd name="T32" fmla="*/ 8 w 42"/>
                <a:gd name="T33" fmla="*/ 261 h 350"/>
                <a:gd name="T34" fmla="*/ 8 w 42"/>
                <a:gd name="T35" fmla="*/ 223 h 350"/>
                <a:gd name="T36" fmla="*/ 8 w 42"/>
                <a:gd name="T37" fmla="*/ 177 h 350"/>
                <a:gd name="T38" fmla="*/ 8 w 42"/>
                <a:gd name="T39" fmla="*/ 139 h 350"/>
                <a:gd name="T40" fmla="*/ 8 w 42"/>
                <a:gd name="T41" fmla="*/ 105 h 350"/>
                <a:gd name="T42" fmla="*/ 8 w 42"/>
                <a:gd name="T43" fmla="*/ 76 h 350"/>
                <a:gd name="T44" fmla="*/ 8 w 42"/>
                <a:gd name="T45" fmla="*/ 55 h 350"/>
                <a:gd name="T46" fmla="*/ 8 w 42"/>
                <a:gd name="T47" fmla="*/ 38 h 350"/>
                <a:gd name="T48" fmla="*/ 4 w 42"/>
                <a:gd name="T49" fmla="*/ 25 h 350"/>
                <a:gd name="T50" fmla="*/ 4 w 42"/>
                <a:gd name="T51" fmla="*/ 13 h 350"/>
                <a:gd name="T52" fmla="*/ 0 w 42"/>
                <a:gd name="T53" fmla="*/ 4 h 350"/>
                <a:gd name="T54" fmla="*/ 4 w 42"/>
                <a:gd name="T55" fmla="*/ 0 h 350"/>
                <a:gd name="T56" fmla="*/ 12 w 42"/>
                <a:gd name="T57" fmla="*/ 0 h 350"/>
                <a:gd name="T58" fmla="*/ 25 w 42"/>
                <a:gd name="T59" fmla="*/ 4 h 350"/>
                <a:gd name="T60" fmla="*/ 38 w 42"/>
                <a:gd name="T61" fmla="*/ 8 h 350"/>
                <a:gd name="T62" fmla="*/ 42 w 42"/>
                <a:gd name="T63" fmla="*/ 17 h 350"/>
                <a:gd name="T64" fmla="*/ 42 w 42"/>
                <a:gd name="T65" fmla="*/ 25 h 350"/>
                <a:gd name="T66" fmla="*/ 42 w 42"/>
                <a:gd name="T67" fmla="*/ 3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350">
                  <a:moveTo>
                    <a:pt x="42" y="34"/>
                  </a:moveTo>
                  <a:lnTo>
                    <a:pt x="38" y="38"/>
                  </a:lnTo>
                  <a:lnTo>
                    <a:pt x="38" y="42"/>
                  </a:lnTo>
                  <a:lnTo>
                    <a:pt x="38" y="55"/>
                  </a:lnTo>
                  <a:lnTo>
                    <a:pt x="38" y="67"/>
                  </a:lnTo>
                  <a:lnTo>
                    <a:pt x="38" y="84"/>
                  </a:lnTo>
                  <a:lnTo>
                    <a:pt x="38" y="105"/>
                  </a:lnTo>
                  <a:lnTo>
                    <a:pt x="38" y="131"/>
                  </a:lnTo>
                  <a:lnTo>
                    <a:pt x="38" y="156"/>
                  </a:lnTo>
                  <a:lnTo>
                    <a:pt x="38" y="185"/>
                  </a:lnTo>
                  <a:lnTo>
                    <a:pt x="33" y="211"/>
                  </a:lnTo>
                  <a:lnTo>
                    <a:pt x="33" y="232"/>
                  </a:lnTo>
                  <a:lnTo>
                    <a:pt x="33" y="253"/>
                  </a:lnTo>
                  <a:lnTo>
                    <a:pt x="33" y="270"/>
                  </a:lnTo>
                  <a:lnTo>
                    <a:pt x="33" y="287"/>
                  </a:lnTo>
                  <a:lnTo>
                    <a:pt x="33" y="299"/>
                  </a:lnTo>
                  <a:lnTo>
                    <a:pt x="33" y="312"/>
                  </a:lnTo>
                  <a:lnTo>
                    <a:pt x="33" y="320"/>
                  </a:lnTo>
                  <a:lnTo>
                    <a:pt x="29" y="329"/>
                  </a:lnTo>
                  <a:lnTo>
                    <a:pt x="29" y="333"/>
                  </a:lnTo>
                  <a:lnTo>
                    <a:pt x="29" y="337"/>
                  </a:lnTo>
                  <a:lnTo>
                    <a:pt x="29" y="346"/>
                  </a:lnTo>
                  <a:lnTo>
                    <a:pt x="25" y="346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1" y="346"/>
                  </a:lnTo>
                  <a:lnTo>
                    <a:pt x="17" y="341"/>
                  </a:lnTo>
                  <a:lnTo>
                    <a:pt x="12" y="333"/>
                  </a:lnTo>
                  <a:lnTo>
                    <a:pt x="12" y="320"/>
                  </a:lnTo>
                  <a:lnTo>
                    <a:pt x="12" y="316"/>
                  </a:lnTo>
                  <a:lnTo>
                    <a:pt x="8" y="303"/>
                  </a:lnTo>
                  <a:lnTo>
                    <a:pt x="8" y="291"/>
                  </a:lnTo>
                  <a:lnTo>
                    <a:pt x="8" y="278"/>
                  </a:lnTo>
                  <a:lnTo>
                    <a:pt x="8" y="261"/>
                  </a:lnTo>
                  <a:lnTo>
                    <a:pt x="8" y="244"/>
                  </a:lnTo>
                  <a:lnTo>
                    <a:pt x="8" y="223"/>
                  </a:lnTo>
                  <a:lnTo>
                    <a:pt x="8" y="202"/>
                  </a:lnTo>
                  <a:lnTo>
                    <a:pt x="8" y="177"/>
                  </a:lnTo>
                  <a:lnTo>
                    <a:pt x="8" y="156"/>
                  </a:lnTo>
                  <a:lnTo>
                    <a:pt x="8" y="139"/>
                  </a:lnTo>
                  <a:lnTo>
                    <a:pt x="8" y="118"/>
                  </a:lnTo>
                  <a:lnTo>
                    <a:pt x="8" y="105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8" y="63"/>
                  </a:lnTo>
                  <a:lnTo>
                    <a:pt x="8" y="55"/>
                  </a:lnTo>
                  <a:lnTo>
                    <a:pt x="8" y="46"/>
                  </a:lnTo>
                  <a:lnTo>
                    <a:pt x="8" y="38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8" y="8"/>
                  </a:lnTo>
                  <a:lnTo>
                    <a:pt x="38" y="13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4"/>
                  </a:lnTo>
                  <a:lnTo>
                    <a:pt x="42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2">
              <a:extLst>
                <a:ext uri="{FF2B5EF4-FFF2-40B4-BE49-F238E27FC236}">
                  <a16:creationId xmlns:a16="http://schemas.microsoft.com/office/drawing/2014/main" id="{A59CA66B-7AF2-4899-A888-7EEB9B247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789" y="12516952"/>
              <a:ext cx="946705" cy="227774"/>
            </a:xfrm>
            <a:custGeom>
              <a:avLst/>
              <a:gdLst>
                <a:gd name="T0" fmla="*/ 0 w 139"/>
                <a:gd name="T1" fmla="*/ 21 h 38"/>
                <a:gd name="T2" fmla="*/ 13 w 139"/>
                <a:gd name="T3" fmla="*/ 21 h 38"/>
                <a:gd name="T4" fmla="*/ 26 w 139"/>
                <a:gd name="T5" fmla="*/ 17 h 38"/>
                <a:gd name="T6" fmla="*/ 42 w 139"/>
                <a:gd name="T7" fmla="*/ 13 h 38"/>
                <a:gd name="T8" fmla="*/ 59 w 139"/>
                <a:gd name="T9" fmla="*/ 9 h 38"/>
                <a:gd name="T10" fmla="*/ 80 w 139"/>
                <a:gd name="T11" fmla="*/ 4 h 38"/>
                <a:gd name="T12" fmla="*/ 93 w 139"/>
                <a:gd name="T13" fmla="*/ 0 h 38"/>
                <a:gd name="T14" fmla="*/ 106 w 139"/>
                <a:gd name="T15" fmla="*/ 0 h 38"/>
                <a:gd name="T16" fmla="*/ 118 w 139"/>
                <a:gd name="T17" fmla="*/ 0 h 38"/>
                <a:gd name="T18" fmla="*/ 123 w 139"/>
                <a:gd name="T19" fmla="*/ 0 h 38"/>
                <a:gd name="T20" fmla="*/ 131 w 139"/>
                <a:gd name="T21" fmla="*/ 0 h 38"/>
                <a:gd name="T22" fmla="*/ 135 w 139"/>
                <a:gd name="T23" fmla="*/ 4 h 38"/>
                <a:gd name="T24" fmla="*/ 139 w 139"/>
                <a:gd name="T25" fmla="*/ 9 h 38"/>
                <a:gd name="T26" fmla="*/ 139 w 139"/>
                <a:gd name="T27" fmla="*/ 9 h 38"/>
                <a:gd name="T28" fmla="*/ 135 w 139"/>
                <a:gd name="T29" fmla="*/ 13 h 38"/>
                <a:gd name="T30" fmla="*/ 131 w 139"/>
                <a:gd name="T31" fmla="*/ 17 h 38"/>
                <a:gd name="T32" fmla="*/ 127 w 139"/>
                <a:gd name="T33" fmla="*/ 17 h 38"/>
                <a:gd name="T34" fmla="*/ 123 w 139"/>
                <a:gd name="T35" fmla="*/ 21 h 38"/>
                <a:gd name="T36" fmla="*/ 114 w 139"/>
                <a:gd name="T37" fmla="*/ 25 h 38"/>
                <a:gd name="T38" fmla="*/ 101 w 139"/>
                <a:gd name="T39" fmla="*/ 25 h 38"/>
                <a:gd name="T40" fmla="*/ 93 w 139"/>
                <a:gd name="T41" fmla="*/ 30 h 38"/>
                <a:gd name="T42" fmla="*/ 68 w 139"/>
                <a:gd name="T43" fmla="*/ 34 h 38"/>
                <a:gd name="T44" fmla="*/ 42 w 139"/>
                <a:gd name="T45" fmla="*/ 38 h 38"/>
                <a:gd name="T46" fmla="*/ 21 w 139"/>
                <a:gd name="T47" fmla="*/ 38 h 38"/>
                <a:gd name="T48" fmla="*/ 0 w 139"/>
                <a:gd name="T49" fmla="*/ 38 h 38"/>
                <a:gd name="T50" fmla="*/ 0 w 139"/>
                <a:gd name="T51" fmla="*/ 21 h 38"/>
                <a:gd name="T52" fmla="*/ 0 w 139"/>
                <a:gd name="T5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9" h="38">
                  <a:moveTo>
                    <a:pt x="0" y="21"/>
                  </a:moveTo>
                  <a:lnTo>
                    <a:pt x="13" y="21"/>
                  </a:lnTo>
                  <a:lnTo>
                    <a:pt x="26" y="17"/>
                  </a:lnTo>
                  <a:lnTo>
                    <a:pt x="42" y="13"/>
                  </a:lnTo>
                  <a:lnTo>
                    <a:pt x="59" y="9"/>
                  </a:lnTo>
                  <a:lnTo>
                    <a:pt x="80" y="4"/>
                  </a:lnTo>
                  <a:lnTo>
                    <a:pt x="93" y="0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5" y="4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5" y="13"/>
                  </a:lnTo>
                  <a:lnTo>
                    <a:pt x="131" y="17"/>
                  </a:lnTo>
                  <a:lnTo>
                    <a:pt x="127" y="17"/>
                  </a:lnTo>
                  <a:lnTo>
                    <a:pt x="123" y="21"/>
                  </a:lnTo>
                  <a:lnTo>
                    <a:pt x="114" y="25"/>
                  </a:lnTo>
                  <a:lnTo>
                    <a:pt x="101" y="25"/>
                  </a:lnTo>
                  <a:lnTo>
                    <a:pt x="93" y="30"/>
                  </a:lnTo>
                  <a:lnTo>
                    <a:pt x="68" y="34"/>
                  </a:lnTo>
                  <a:lnTo>
                    <a:pt x="42" y="38"/>
                  </a:lnTo>
                  <a:lnTo>
                    <a:pt x="21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3">
              <a:extLst>
                <a:ext uri="{FF2B5EF4-FFF2-40B4-BE49-F238E27FC236}">
                  <a16:creationId xmlns:a16="http://schemas.microsoft.com/office/drawing/2014/main" id="{1B4AD008-55F3-48CF-A755-3F34964C3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1491" y="12924548"/>
              <a:ext cx="1580109" cy="323679"/>
            </a:xfrm>
            <a:custGeom>
              <a:avLst/>
              <a:gdLst>
                <a:gd name="T0" fmla="*/ 122 w 232"/>
                <a:gd name="T1" fmla="*/ 12 h 54"/>
                <a:gd name="T2" fmla="*/ 135 w 232"/>
                <a:gd name="T3" fmla="*/ 8 h 54"/>
                <a:gd name="T4" fmla="*/ 147 w 232"/>
                <a:gd name="T5" fmla="*/ 8 h 54"/>
                <a:gd name="T6" fmla="*/ 160 w 232"/>
                <a:gd name="T7" fmla="*/ 4 h 54"/>
                <a:gd name="T8" fmla="*/ 173 w 232"/>
                <a:gd name="T9" fmla="*/ 4 h 54"/>
                <a:gd name="T10" fmla="*/ 181 w 232"/>
                <a:gd name="T11" fmla="*/ 4 h 54"/>
                <a:gd name="T12" fmla="*/ 185 w 232"/>
                <a:gd name="T13" fmla="*/ 0 h 54"/>
                <a:gd name="T14" fmla="*/ 190 w 232"/>
                <a:gd name="T15" fmla="*/ 0 h 54"/>
                <a:gd name="T16" fmla="*/ 194 w 232"/>
                <a:gd name="T17" fmla="*/ 0 h 54"/>
                <a:gd name="T18" fmla="*/ 198 w 232"/>
                <a:gd name="T19" fmla="*/ 0 h 54"/>
                <a:gd name="T20" fmla="*/ 202 w 232"/>
                <a:gd name="T21" fmla="*/ 4 h 54"/>
                <a:gd name="T22" fmla="*/ 206 w 232"/>
                <a:gd name="T23" fmla="*/ 4 h 54"/>
                <a:gd name="T24" fmla="*/ 215 w 232"/>
                <a:gd name="T25" fmla="*/ 8 h 54"/>
                <a:gd name="T26" fmla="*/ 223 w 232"/>
                <a:gd name="T27" fmla="*/ 12 h 54"/>
                <a:gd name="T28" fmla="*/ 228 w 232"/>
                <a:gd name="T29" fmla="*/ 12 h 54"/>
                <a:gd name="T30" fmla="*/ 232 w 232"/>
                <a:gd name="T31" fmla="*/ 17 h 54"/>
                <a:gd name="T32" fmla="*/ 232 w 232"/>
                <a:gd name="T33" fmla="*/ 21 h 54"/>
                <a:gd name="T34" fmla="*/ 232 w 232"/>
                <a:gd name="T35" fmla="*/ 25 h 54"/>
                <a:gd name="T36" fmla="*/ 232 w 232"/>
                <a:gd name="T37" fmla="*/ 25 h 54"/>
                <a:gd name="T38" fmla="*/ 228 w 232"/>
                <a:gd name="T39" fmla="*/ 29 h 54"/>
                <a:gd name="T40" fmla="*/ 223 w 232"/>
                <a:gd name="T41" fmla="*/ 29 h 54"/>
                <a:gd name="T42" fmla="*/ 219 w 232"/>
                <a:gd name="T43" fmla="*/ 29 h 54"/>
                <a:gd name="T44" fmla="*/ 215 w 232"/>
                <a:gd name="T45" fmla="*/ 29 h 54"/>
                <a:gd name="T46" fmla="*/ 206 w 232"/>
                <a:gd name="T47" fmla="*/ 29 h 54"/>
                <a:gd name="T48" fmla="*/ 198 w 232"/>
                <a:gd name="T49" fmla="*/ 29 h 54"/>
                <a:gd name="T50" fmla="*/ 181 w 232"/>
                <a:gd name="T51" fmla="*/ 33 h 54"/>
                <a:gd name="T52" fmla="*/ 160 w 232"/>
                <a:gd name="T53" fmla="*/ 33 h 54"/>
                <a:gd name="T54" fmla="*/ 139 w 232"/>
                <a:gd name="T55" fmla="*/ 33 h 54"/>
                <a:gd name="T56" fmla="*/ 122 w 232"/>
                <a:gd name="T57" fmla="*/ 38 h 54"/>
                <a:gd name="T58" fmla="*/ 101 w 232"/>
                <a:gd name="T59" fmla="*/ 42 h 54"/>
                <a:gd name="T60" fmla="*/ 84 w 232"/>
                <a:gd name="T61" fmla="*/ 46 h 54"/>
                <a:gd name="T62" fmla="*/ 67 w 232"/>
                <a:gd name="T63" fmla="*/ 46 h 54"/>
                <a:gd name="T64" fmla="*/ 55 w 232"/>
                <a:gd name="T65" fmla="*/ 50 h 54"/>
                <a:gd name="T66" fmla="*/ 46 w 232"/>
                <a:gd name="T67" fmla="*/ 50 h 54"/>
                <a:gd name="T68" fmla="*/ 38 w 232"/>
                <a:gd name="T69" fmla="*/ 54 h 54"/>
                <a:gd name="T70" fmla="*/ 34 w 232"/>
                <a:gd name="T71" fmla="*/ 54 h 54"/>
                <a:gd name="T72" fmla="*/ 29 w 232"/>
                <a:gd name="T73" fmla="*/ 54 h 54"/>
                <a:gd name="T74" fmla="*/ 21 w 232"/>
                <a:gd name="T75" fmla="*/ 50 h 54"/>
                <a:gd name="T76" fmla="*/ 13 w 232"/>
                <a:gd name="T77" fmla="*/ 46 h 54"/>
                <a:gd name="T78" fmla="*/ 4 w 232"/>
                <a:gd name="T79" fmla="*/ 42 h 54"/>
                <a:gd name="T80" fmla="*/ 4 w 232"/>
                <a:gd name="T81" fmla="*/ 38 h 54"/>
                <a:gd name="T82" fmla="*/ 0 w 232"/>
                <a:gd name="T83" fmla="*/ 33 h 54"/>
                <a:gd name="T84" fmla="*/ 0 w 232"/>
                <a:gd name="T85" fmla="*/ 29 h 54"/>
                <a:gd name="T86" fmla="*/ 13 w 232"/>
                <a:gd name="T87" fmla="*/ 29 h 54"/>
                <a:gd name="T88" fmla="*/ 25 w 232"/>
                <a:gd name="T89" fmla="*/ 29 h 54"/>
                <a:gd name="T90" fmla="*/ 38 w 232"/>
                <a:gd name="T91" fmla="*/ 29 h 54"/>
                <a:gd name="T92" fmla="*/ 42 w 232"/>
                <a:gd name="T93" fmla="*/ 25 h 54"/>
                <a:gd name="T94" fmla="*/ 46 w 232"/>
                <a:gd name="T95" fmla="*/ 25 h 54"/>
                <a:gd name="T96" fmla="*/ 51 w 232"/>
                <a:gd name="T97" fmla="*/ 25 h 54"/>
                <a:gd name="T98" fmla="*/ 59 w 232"/>
                <a:gd name="T99" fmla="*/ 25 h 54"/>
                <a:gd name="T100" fmla="*/ 67 w 232"/>
                <a:gd name="T101" fmla="*/ 21 h 54"/>
                <a:gd name="T102" fmla="*/ 80 w 232"/>
                <a:gd name="T103" fmla="*/ 21 h 54"/>
                <a:gd name="T104" fmla="*/ 93 w 232"/>
                <a:gd name="T105" fmla="*/ 17 h 54"/>
                <a:gd name="T106" fmla="*/ 105 w 232"/>
                <a:gd name="T107" fmla="*/ 17 h 54"/>
                <a:gd name="T108" fmla="*/ 122 w 232"/>
                <a:gd name="T109" fmla="*/ 12 h 54"/>
                <a:gd name="T110" fmla="*/ 122 w 232"/>
                <a:gd name="T111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2" h="54">
                  <a:moveTo>
                    <a:pt x="122" y="12"/>
                  </a:moveTo>
                  <a:lnTo>
                    <a:pt x="135" y="8"/>
                  </a:lnTo>
                  <a:lnTo>
                    <a:pt x="147" y="8"/>
                  </a:lnTo>
                  <a:lnTo>
                    <a:pt x="160" y="4"/>
                  </a:lnTo>
                  <a:lnTo>
                    <a:pt x="173" y="4"/>
                  </a:lnTo>
                  <a:lnTo>
                    <a:pt x="181" y="4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94" y="0"/>
                  </a:lnTo>
                  <a:lnTo>
                    <a:pt x="198" y="0"/>
                  </a:lnTo>
                  <a:lnTo>
                    <a:pt x="202" y="4"/>
                  </a:lnTo>
                  <a:lnTo>
                    <a:pt x="206" y="4"/>
                  </a:lnTo>
                  <a:lnTo>
                    <a:pt x="215" y="8"/>
                  </a:lnTo>
                  <a:lnTo>
                    <a:pt x="223" y="12"/>
                  </a:lnTo>
                  <a:lnTo>
                    <a:pt x="228" y="12"/>
                  </a:lnTo>
                  <a:lnTo>
                    <a:pt x="232" y="17"/>
                  </a:lnTo>
                  <a:lnTo>
                    <a:pt x="232" y="21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28" y="29"/>
                  </a:lnTo>
                  <a:lnTo>
                    <a:pt x="223" y="29"/>
                  </a:lnTo>
                  <a:lnTo>
                    <a:pt x="219" y="29"/>
                  </a:lnTo>
                  <a:lnTo>
                    <a:pt x="215" y="29"/>
                  </a:lnTo>
                  <a:lnTo>
                    <a:pt x="206" y="29"/>
                  </a:lnTo>
                  <a:lnTo>
                    <a:pt x="198" y="29"/>
                  </a:lnTo>
                  <a:lnTo>
                    <a:pt x="181" y="33"/>
                  </a:lnTo>
                  <a:lnTo>
                    <a:pt x="160" y="33"/>
                  </a:lnTo>
                  <a:lnTo>
                    <a:pt x="139" y="33"/>
                  </a:lnTo>
                  <a:lnTo>
                    <a:pt x="122" y="38"/>
                  </a:lnTo>
                  <a:lnTo>
                    <a:pt x="101" y="42"/>
                  </a:lnTo>
                  <a:lnTo>
                    <a:pt x="84" y="46"/>
                  </a:lnTo>
                  <a:lnTo>
                    <a:pt x="67" y="46"/>
                  </a:lnTo>
                  <a:lnTo>
                    <a:pt x="55" y="50"/>
                  </a:lnTo>
                  <a:lnTo>
                    <a:pt x="46" y="50"/>
                  </a:lnTo>
                  <a:lnTo>
                    <a:pt x="38" y="54"/>
                  </a:lnTo>
                  <a:lnTo>
                    <a:pt x="34" y="54"/>
                  </a:lnTo>
                  <a:lnTo>
                    <a:pt x="29" y="54"/>
                  </a:lnTo>
                  <a:lnTo>
                    <a:pt x="21" y="50"/>
                  </a:lnTo>
                  <a:lnTo>
                    <a:pt x="13" y="46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5" y="29"/>
                  </a:lnTo>
                  <a:lnTo>
                    <a:pt x="38" y="29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51" y="25"/>
                  </a:lnTo>
                  <a:lnTo>
                    <a:pt x="59" y="25"/>
                  </a:lnTo>
                  <a:lnTo>
                    <a:pt x="67" y="21"/>
                  </a:lnTo>
                  <a:lnTo>
                    <a:pt x="80" y="21"/>
                  </a:lnTo>
                  <a:lnTo>
                    <a:pt x="93" y="17"/>
                  </a:lnTo>
                  <a:lnTo>
                    <a:pt x="105" y="17"/>
                  </a:lnTo>
                  <a:lnTo>
                    <a:pt x="122" y="12"/>
                  </a:lnTo>
                  <a:lnTo>
                    <a:pt x="122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25" name="Freeform 84">
              <a:extLst>
                <a:ext uri="{FF2B5EF4-FFF2-40B4-BE49-F238E27FC236}">
                  <a16:creationId xmlns:a16="http://schemas.microsoft.com/office/drawing/2014/main" id="{265C791B-1586-499F-B463-EBA71F150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597" y="12037428"/>
              <a:ext cx="858162" cy="1114894"/>
            </a:xfrm>
            <a:custGeom>
              <a:avLst/>
              <a:gdLst>
                <a:gd name="T0" fmla="*/ 29 w 126"/>
                <a:gd name="T1" fmla="*/ 143 h 186"/>
                <a:gd name="T2" fmla="*/ 42 w 126"/>
                <a:gd name="T3" fmla="*/ 122 h 186"/>
                <a:gd name="T4" fmla="*/ 55 w 126"/>
                <a:gd name="T5" fmla="*/ 105 h 186"/>
                <a:gd name="T6" fmla="*/ 63 w 126"/>
                <a:gd name="T7" fmla="*/ 89 h 186"/>
                <a:gd name="T8" fmla="*/ 71 w 126"/>
                <a:gd name="T9" fmla="*/ 72 h 186"/>
                <a:gd name="T10" fmla="*/ 80 w 126"/>
                <a:gd name="T11" fmla="*/ 59 h 186"/>
                <a:gd name="T12" fmla="*/ 84 w 126"/>
                <a:gd name="T13" fmla="*/ 46 h 186"/>
                <a:gd name="T14" fmla="*/ 88 w 126"/>
                <a:gd name="T15" fmla="*/ 38 h 186"/>
                <a:gd name="T16" fmla="*/ 93 w 126"/>
                <a:gd name="T17" fmla="*/ 30 h 186"/>
                <a:gd name="T18" fmla="*/ 93 w 126"/>
                <a:gd name="T19" fmla="*/ 21 h 186"/>
                <a:gd name="T20" fmla="*/ 88 w 126"/>
                <a:gd name="T21" fmla="*/ 17 h 186"/>
                <a:gd name="T22" fmla="*/ 88 w 126"/>
                <a:gd name="T23" fmla="*/ 13 h 186"/>
                <a:gd name="T24" fmla="*/ 88 w 126"/>
                <a:gd name="T25" fmla="*/ 13 h 186"/>
                <a:gd name="T26" fmla="*/ 88 w 126"/>
                <a:gd name="T27" fmla="*/ 9 h 186"/>
                <a:gd name="T28" fmla="*/ 88 w 126"/>
                <a:gd name="T29" fmla="*/ 4 h 186"/>
                <a:gd name="T30" fmla="*/ 93 w 126"/>
                <a:gd name="T31" fmla="*/ 4 h 186"/>
                <a:gd name="T32" fmla="*/ 97 w 126"/>
                <a:gd name="T33" fmla="*/ 0 h 186"/>
                <a:gd name="T34" fmla="*/ 101 w 126"/>
                <a:gd name="T35" fmla="*/ 0 h 186"/>
                <a:gd name="T36" fmla="*/ 105 w 126"/>
                <a:gd name="T37" fmla="*/ 4 h 186"/>
                <a:gd name="T38" fmla="*/ 114 w 126"/>
                <a:gd name="T39" fmla="*/ 9 h 186"/>
                <a:gd name="T40" fmla="*/ 122 w 126"/>
                <a:gd name="T41" fmla="*/ 17 h 186"/>
                <a:gd name="T42" fmla="*/ 126 w 126"/>
                <a:gd name="T43" fmla="*/ 25 h 186"/>
                <a:gd name="T44" fmla="*/ 126 w 126"/>
                <a:gd name="T45" fmla="*/ 30 h 186"/>
                <a:gd name="T46" fmla="*/ 126 w 126"/>
                <a:gd name="T47" fmla="*/ 34 h 186"/>
                <a:gd name="T48" fmla="*/ 126 w 126"/>
                <a:gd name="T49" fmla="*/ 38 h 186"/>
                <a:gd name="T50" fmla="*/ 122 w 126"/>
                <a:gd name="T51" fmla="*/ 42 h 186"/>
                <a:gd name="T52" fmla="*/ 118 w 126"/>
                <a:gd name="T53" fmla="*/ 51 h 186"/>
                <a:gd name="T54" fmla="*/ 114 w 126"/>
                <a:gd name="T55" fmla="*/ 59 h 186"/>
                <a:gd name="T56" fmla="*/ 109 w 126"/>
                <a:gd name="T57" fmla="*/ 72 h 186"/>
                <a:gd name="T58" fmla="*/ 101 w 126"/>
                <a:gd name="T59" fmla="*/ 80 h 186"/>
                <a:gd name="T60" fmla="*/ 93 w 126"/>
                <a:gd name="T61" fmla="*/ 93 h 186"/>
                <a:gd name="T62" fmla="*/ 84 w 126"/>
                <a:gd name="T63" fmla="*/ 110 h 186"/>
                <a:gd name="T64" fmla="*/ 76 w 126"/>
                <a:gd name="T65" fmla="*/ 118 h 186"/>
                <a:gd name="T66" fmla="*/ 67 w 126"/>
                <a:gd name="T67" fmla="*/ 131 h 186"/>
                <a:gd name="T68" fmla="*/ 59 w 126"/>
                <a:gd name="T69" fmla="*/ 139 h 186"/>
                <a:gd name="T70" fmla="*/ 55 w 126"/>
                <a:gd name="T71" fmla="*/ 152 h 186"/>
                <a:gd name="T72" fmla="*/ 46 w 126"/>
                <a:gd name="T73" fmla="*/ 156 h 186"/>
                <a:gd name="T74" fmla="*/ 34 w 126"/>
                <a:gd name="T75" fmla="*/ 169 h 186"/>
                <a:gd name="T76" fmla="*/ 21 w 126"/>
                <a:gd name="T77" fmla="*/ 177 h 186"/>
                <a:gd name="T78" fmla="*/ 12 w 126"/>
                <a:gd name="T79" fmla="*/ 186 h 186"/>
                <a:gd name="T80" fmla="*/ 4 w 126"/>
                <a:gd name="T81" fmla="*/ 186 h 186"/>
                <a:gd name="T82" fmla="*/ 0 w 126"/>
                <a:gd name="T83" fmla="*/ 186 h 186"/>
                <a:gd name="T84" fmla="*/ 0 w 126"/>
                <a:gd name="T85" fmla="*/ 181 h 186"/>
                <a:gd name="T86" fmla="*/ 0 w 126"/>
                <a:gd name="T87" fmla="*/ 181 h 186"/>
                <a:gd name="T88" fmla="*/ 4 w 126"/>
                <a:gd name="T89" fmla="*/ 177 h 186"/>
                <a:gd name="T90" fmla="*/ 4 w 126"/>
                <a:gd name="T91" fmla="*/ 173 h 186"/>
                <a:gd name="T92" fmla="*/ 8 w 126"/>
                <a:gd name="T93" fmla="*/ 169 h 186"/>
                <a:gd name="T94" fmla="*/ 17 w 126"/>
                <a:gd name="T95" fmla="*/ 160 h 186"/>
                <a:gd name="T96" fmla="*/ 21 w 126"/>
                <a:gd name="T97" fmla="*/ 152 h 186"/>
                <a:gd name="T98" fmla="*/ 29 w 126"/>
                <a:gd name="T99" fmla="*/ 143 h 186"/>
                <a:gd name="T100" fmla="*/ 29 w 126"/>
                <a:gd name="T101" fmla="*/ 14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6" h="186">
                  <a:moveTo>
                    <a:pt x="29" y="143"/>
                  </a:moveTo>
                  <a:lnTo>
                    <a:pt x="42" y="122"/>
                  </a:lnTo>
                  <a:lnTo>
                    <a:pt x="55" y="105"/>
                  </a:lnTo>
                  <a:lnTo>
                    <a:pt x="63" y="89"/>
                  </a:lnTo>
                  <a:lnTo>
                    <a:pt x="71" y="72"/>
                  </a:lnTo>
                  <a:lnTo>
                    <a:pt x="80" y="59"/>
                  </a:lnTo>
                  <a:lnTo>
                    <a:pt x="84" y="46"/>
                  </a:lnTo>
                  <a:lnTo>
                    <a:pt x="88" y="38"/>
                  </a:lnTo>
                  <a:lnTo>
                    <a:pt x="93" y="30"/>
                  </a:lnTo>
                  <a:lnTo>
                    <a:pt x="93" y="21"/>
                  </a:lnTo>
                  <a:lnTo>
                    <a:pt x="88" y="17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88" y="9"/>
                  </a:lnTo>
                  <a:lnTo>
                    <a:pt x="88" y="4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5" y="4"/>
                  </a:lnTo>
                  <a:lnTo>
                    <a:pt x="114" y="9"/>
                  </a:lnTo>
                  <a:lnTo>
                    <a:pt x="122" y="17"/>
                  </a:lnTo>
                  <a:lnTo>
                    <a:pt x="126" y="25"/>
                  </a:lnTo>
                  <a:lnTo>
                    <a:pt x="126" y="30"/>
                  </a:lnTo>
                  <a:lnTo>
                    <a:pt x="126" y="34"/>
                  </a:lnTo>
                  <a:lnTo>
                    <a:pt x="126" y="38"/>
                  </a:lnTo>
                  <a:lnTo>
                    <a:pt x="122" y="42"/>
                  </a:lnTo>
                  <a:lnTo>
                    <a:pt x="118" y="51"/>
                  </a:lnTo>
                  <a:lnTo>
                    <a:pt x="114" y="59"/>
                  </a:lnTo>
                  <a:lnTo>
                    <a:pt x="109" y="72"/>
                  </a:lnTo>
                  <a:lnTo>
                    <a:pt x="101" y="80"/>
                  </a:lnTo>
                  <a:lnTo>
                    <a:pt x="93" y="93"/>
                  </a:lnTo>
                  <a:lnTo>
                    <a:pt x="84" y="110"/>
                  </a:lnTo>
                  <a:lnTo>
                    <a:pt x="76" y="118"/>
                  </a:lnTo>
                  <a:lnTo>
                    <a:pt x="67" y="131"/>
                  </a:lnTo>
                  <a:lnTo>
                    <a:pt x="59" y="139"/>
                  </a:lnTo>
                  <a:lnTo>
                    <a:pt x="55" y="152"/>
                  </a:lnTo>
                  <a:lnTo>
                    <a:pt x="46" y="156"/>
                  </a:lnTo>
                  <a:lnTo>
                    <a:pt x="34" y="169"/>
                  </a:lnTo>
                  <a:lnTo>
                    <a:pt x="21" y="177"/>
                  </a:lnTo>
                  <a:lnTo>
                    <a:pt x="12" y="186"/>
                  </a:lnTo>
                  <a:lnTo>
                    <a:pt x="4" y="186"/>
                  </a:lnTo>
                  <a:lnTo>
                    <a:pt x="0" y="186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4" y="173"/>
                  </a:lnTo>
                  <a:lnTo>
                    <a:pt x="8" y="169"/>
                  </a:lnTo>
                  <a:lnTo>
                    <a:pt x="17" y="160"/>
                  </a:lnTo>
                  <a:lnTo>
                    <a:pt x="21" y="152"/>
                  </a:lnTo>
                  <a:lnTo>
                    <a:pt x="29" y="143"/>
                  </a:lnTo>
                  <a:lnTo>
                    <a:pt x="29" y="14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85">
              <a:extLst>
                <a:ext uri="{FF2B5EF4-FFF2-40B4-BE49-F238E27FC236}">
                  <a16:creationId xmlns:a16="http://schemas.microsoft.com/office/drawing/2014/main" id="{F5D277AD-A007-49DD-AA35-B54B8A31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2681" y="12594873"/>
              <a:ext cx="231568" cy="1336676"/>
            </a:xfrm>
            <a:custGeom>
              <a:avLst/>
              <a:gdLst>
                <a:gd name="T0" fmla="*/ 34 w 34"/>
                <a:gd name="T1" fmla="*/ 109 h 223"/>
                <a:gd name="T2" fmla="*/ 34 w 34"/>
                <a:gd name="T3" fmla="*/ 131 h 223"/>
                <a:gd name="T4" fmla="*/ 30 w 34"/>
                <a:gd name="T5" fmla="*/ 147 h 223"/>
                <a:gd name="T6" fmla="*/ 30 w 34"/>
                <a:gd name="T7" fmla="*/ 160 h 223"/>
                <a:gd name="T8" fmla="*/ 30 w 34"/>
                <a:gd name="T9" fmla="*/ 173 h 223"/>
                <a:gd name="T10" fmla="*/ 30 w 34"/>
                <a:gd name="T11" fmla="*/ 185 h 223"/>
                <a:gd name="T12" fmla="*/ 30 w 34"/>
                <a:gd name="T13" fmla="*/ 194 h 223"/>
                <a:gd name="T14" fmla="*/ 30 w 34"/>
                <a:gd name="T15" fmla="*/ 202 h 223"/>
                <a:gd name="T16" fmla="*/ 25 w 34"/>
                <a:gd name="T17" fmla="*/ 206 h 223"/>
                <a:gd name="T18" fmla="*/ 25 w 34"/>
                <a:gd name="T19" fmla="*/ 215 h 223"/>
                <a:gd name="T20" fmla="*/ 25 w 34"/>
                <a:gd name="T21" fmla="*/ 219 h 223"/>
                <a:gd name="T22" fmla="*/ 21 w 34"/>
                <a:gd name="T23" fmla="*/ 223 h 223"/>
                <a:gd name="T24" fmla="*/ 17 w 34"/>
                <a:gd name="T25" fmla="*/ 223 h 223"/>
                <a:gd name="T26" fmla="*/ 17 w 34"/>
                <a:gd name="T27" fmla="*/ 223 h 223"/>
                <a:gd name="T28" fmla="*/ 13 w 34"/>
                <a:gd name="T29" fmla="*/ 219 h 223"/>
                <a:gd name="T30" fmla="*/ 8 w 34"/>
                <a:gd name="T31" fmla="*/ 215 h 223"/>
                <a:gd name="T32" fmla="*/ 8 w 34"/>
                <a:gd name="T33" fmla="*/ 211 h 223"/>
                <a:gd name="T34" fmla="*/ 4 w 34"/>
                <a:gd name="T35" fmla="*/ 202 h 223"/>
                <a:gd name="T36" fmla="*/ 0 w 34"/>
                <a:gd name="T37" fmla="*/ 194 h 223"/>
                <a:gd name="T38" fmla="*/ 0 w 34"/>
                <a:gd name="T39" fmla="*/ 194 h 223"/>
                <a:gd name="T40" fmla="*/ 4 w 34"/>
                <a:gd name="T41" fmla="*/ 185 h 223"/>
                <a:gd name="T42" fmla="*/ 4 w 34"/>
                <a:gd name="T43" fmla="*/ 181 h 223"/>
                <a:gd name="T44" fmla="*/ 4 w 34"/>
                <a:gd name="T45" fmla="*/ 173 h 223"/>
                <a:gd name="T46" fmla="*/ 4 w 34"/>
                <a:gd name="T47" fmla="*/ 164 h 223"/>
                <a:gd name="T48" fmla="*/ 4 w 34"/>
                <a:gd name="T49" fmla="*/ 160 h 223"/>
                <a:gd name="T50" fmla="*/ 4 w 34"/>
                <a:gd name="T51" fmla="*/ 152 h 223"/>
                <a:gd name="T52" fmla="*/ 8 w 34"/>
                <a:gd name="T53" fmla="*/ 143 h 223"/>
                <a:gd name="T54" fmla="*/ 8 w 34"/>
                <a:gd name="T55" fmla="*/ 131 h 223"/>
                <a:gd name="T56" fmla="*/ 8 w 34"/>
                <a:gd name="T57" fmla="*/ 118 h 223"/>
                <a:gd name="T58" fmla="*/ 8 w 34"/>
                <a:gd name="T59" fmla="*/ 105 h 223"/>
                <a:gd name="T60" fmla="*/ 8 w 34"/>
                <a:gd name="T61" fmla="*/ 93 h 223"/>
                <a:gd name="T62" fmla="*/ 8 w 34"/>
                <a:gd name="T63" fmla="*/ 67 h 223"/>
                <a:gd name="T64" fmla="*/ 8 w 34"/>
                <a:gd name="T65" fmla="*/ 42 h 223"/>
                <a:gd name="T66" fmla="*/ 8 w 34"/>
                <a:gd name="T67" fmla="*/ 21 h 223"/>
                <a:gd name="T68" fmla="*/ 8 w 34"/>
                <a:gd name="T69" fmla="*/ 0 h 223"/>
                <a:gd name="T70" fmla="*/ 17 w 34"/>
                <a:gd name="T71" fmla="*/ 8 h 223"/>
                <a:gd name="T72" fmla="*/ 25 w 34"/>
                <a:gd name="T73" fmla="*/ 17 h 223"/>
                <a:gd name="T74" fmla="*/ 30 w 34"/>
                <a:gd name="T75" fmla="*/ 21 h 223"/>
                <a:gd name="T76" fmla="*/ 34 w 34"/>
                <a:gd name="T77" fmla="*/ 25 h 223"/>
                <a:gd name="T78" fmla="*/ 34 w 34"/>
                <a:gd name="T79" fmla="*/ 29 h 223"/>
                <a:gd name="T80" fmla="*/ 34 w 34"/>
                <a:gd name="T81" fmla="*/ 34 h 223"/>
                <a:gd name="T82" fmla="*/ 34 w 34"/>
                <a:gd name="T83" fmla="*/ 42 h 223"/>
                <a:gd name="T84" fmla="*/ 34 w 34"/>
                <a:gd name="T85" fmla="*/ 50 h 223"/>
                <a:gd name="T86" fmla="*/ 34 w 34"/>
                <a:gd name="T87" fmla="*/ 63 h 223"/>
                <a:gd name="T88" fmla="*/ 34 w 34"/>
                <a:gd name="T89" fmla="*/ 76 h 223"/>
                <a:gd name="T90" fmla="*/ 34 w 34"/>
                <a:gd name="T91" fmla="*/ 93 h 223"/>
                <a:gd name="T92" fmla="*/ 34 w 34"/>
                <a:gd name="T93" fmla="*/ 109 h 223"/>
                <a:gd name="T94" fmla="*/ 34 w 34"/>
                <a:gd name="T95" fmla="*/ 10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223">
                  <a:moveTo>
                    <a:pt x="34" y="109"/>
                  </a:moveTo>
                  <a:lnTo>
                    <a:pt x="34" y="131"/>
                  </a:lnTo>
                  <a:lnTo>
                    <a:pt x="30" y="147"/>
                  </a:lnTo>
                  <a:lnTo>
                    <a:pt x="30" y="160"/>
                  </a:lnTo>
                  <a:lnTo>
                    <a:pt x="30" y="173"/>
                  </a:lnTo>
                  <a:lnTo>
                    <a:pt x="30" y="185"/>
                  </a:lnTo>
                  <a:lnTo>
                    <a:pt x="30" y="194"/>
                  </a:lnTo>
                  <a:lnTo>
                    <a:pt x="30" y="202"/>
                  </a:lnTo>
                  <a:lnTo>
                    <a:pt x="25" y="206"/>
                  </a:lnTo>
                  <a:lnTo>
                    <a:pt x="25" y="215"/>
                  </a:lnTo>
                  <a:lnTo>
                    <a:pt x="25" y="219"/>
                  </a:lnTo>
                  <a:lnTo>
                    <a:pt x="21" y="223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13" y="219"/>
                  </a:lnTo>
                  <a:lnTo>
                    <a:pt x="8" y="215"/>
                  </a:lnTo>
                  <a:lnTo>
                    <a:pt x="8" y="211"/>
                  </a:lnTo>
                  <a:lnTo>
                    <a:pt x="4" y="202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4" y="185"/>
                  </a:lnTo>
                  <a:lnTo>
                    <a:pt x="4" y="181"/>
                  </a:lnTo>
                  <a:lnTo>
                    <a:pt x="4" y="173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52"/>
                  </a:lnTo>
                  <a:lnTo>
                    <a:pt x="8" y="143"/>
                  </a:lnTo>
                  <a:lnTo>
                    <a:pt x="8" y="131"/>
                  </a:lnTo>
                  <a:lnTo>
                    <a:pt x="8" y="118"/>
                  </a:lnTo>
                  <a:lnTo>
                    <a:pt x="8" y="105"/>
                  </a:lnTo>
                  <a:lnTo>
                    <a:pt x="8" y="93"/>
                  </a:lnTo>
                  <a:lnTo>
                    <a:pt x="8" y="67"/>
                  </a:lnTo>
                  <a:lnTo>
                    <a:pt x="8" y="42"/>
                  </a:lnTo>
                  <a:lnTo>
                    <a:pt x="8" y="21"/>
                  </a:lnTo>
                  <a:lnTo>
                    <a:pt x="8" y="0"/>
                  </a:lnTo>
                  <a:lnTo>
                    <a:pt x="17" y="8"/>
                  </a:lnTo>
                  <a:lnTo>
                    <a:pt x="25" y="17"/>
                  </a:lnTo>
                  <a:lnTo>
                    <a:pt x="30" y="21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4" y="34"/>
                  </a:lnTo>
                  <a:lnTo>
                    <a:pt x="34" y="42"/>
                  </a:lnTo>
                  <a:lnTo>
                    <a:pt x="34" y="50"/>
                  </a:lnTo>
                  <a:lnTo>
                    <a:pt x="34" y="63"/>
                  </a:lnTo>
                  <a:lnTo>
                    <a:pt x="34" y="76"/>
                  </a:lnTo>
                  <a:lnTo>
                    <a:pt x="34" y="93"/>
                  </a:lnTo>
                  <a:lnTo>
                    <a:pt x="34" y="109"/>
                  </a:lnTo>
                  <a:lnTo>
                    <a:pt x="34" y="1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0367837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C9A539D-A9AD-463B-93DD-24D6AC9D36D2}"/>
              </a:ext>
            </a:extLst>
          </p:cNvPr>
          <p:cNvGrpSpPr/>
          <p:nvPr/>
        </p:nvGrpSpPr>
        <p:grpSpPr>
          <a:xfrm>
            <a:off x="5234433" y="2341078"/>
            <a:ext cx="1723134" cy="2175843"/>
            <a:chOff x="4717598" y="14309173"/>
            <a:chExt cx="1723134" cy="2175843"/>
          </a:xfrm>
        </p:grpSpPr>
        <p:sp>
          <p:nvSpPr>
            <p:cNvPr id="3" name="Freeform 86">
              <a:extLst>
                <a:ext uri="{FF2B5EF4-FFF2-40B4-BE49-F238E27FC236}">
                  <a16:creationId xmlns:a16="http://schemas.microsoft.com/office/drawing/2014/main" id="{B1D4507F-707E-4159-87CB-D500F1EA6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598" y="14716768"/>
              <a:ext cx="1607352" cy="329675"/>
            </a:xfrm>
            <a:custGeom>
              <a:avLst/>
              <a:gdLst>
                <a:gd name="T0" fmla="*/ 236 w 236"/>
                <a:gd name="T1" fmla="*/ 21 h 55"/>
                <a:gd name="T2" fmla="*/ 236 w 236"/>
                <a:gd name="T3" fmla="*/ 25 h 55"/>
                <a:gd name="T4" fmla="*/ 232 w 236"/>
                <a:gd name="T5" fmla="*/ 25 h 55"/>
                <a:gd name="T6" fmla="*/ 224 w 236"/>
                <a:gd name="T7" fmla="*/ 29 h 55"/>
                <a:gd name="T8" fmla="*/ 211 w 236"/>
                <a:gd name="T9" fmla="*/ 29 h 55"/>
                <a:gd name="T10" fmla="*/ 182 w 236"/>
                <a:gd name="T11" fmla="*/ 34 h 55"/>
                <a:gd name="T12" fmla="*/ 148 w 236"/>
                <a:gd name="T13" fmla="*/ 38 h 55"/>
                <a:gd name="T14" fmla="*/ 114 w 236"/>
                <a:gd name="T15" fmla="*/ 46 h 55"/>
                <a:gd name="T16" fmla="*/ 76 w 236"/>
                <a:gd name="T17" fmla="*/ 50 h 55"/>
                <a:gd name="T18" fmla="*/ 59 w 236"/>
                <a:gd name="T19" fmla="*/ 55 h 55"/>
                <a:gd name="T20" fmla="*/ 47 w 236"/>
                <a:gd name="T21" fmla="*/ 55 h 55"/>
                <a:gd name="T22" fmla="*/ 38 w 236"/>
                <a:gd name="T23" fmla="*/ 55 h 55"/>
                <a:gd name="T24" fmla="*/ 30 w 236"/>
                <a:gd name="T25" fmla="*/ 55 h 55"/>
                <a:gd name="T26" fmla="*/ 21 w 236"/>
                <a:gd name="T27" fmla="*/ 55 h 55"/>
                <a:gd name="T28" fmla="*/ 17 w 236"/>
                <a:gd name="T29" fmla="*/ 55 h 55"/>
                <a:gd name="T30" fmla="*/ 13 w 236"/>
                <a:gd name="T31" fmla="*/ 50 h 55"/>
                <a:gd name="T32" fmla="*/ 9 w 236"/>
                <a:gd name="T33" fmla="*/ 46 h 55"/>
                <a:gd name="T34" fmla="*/ 5 w 236"/>
                <a:gd name="T35" fmla="*/ 46 h 55"/>
                <a:gd name="T36" fmla="*/ 0 w 236"/>
                <a:gd name="T37" fmla="*/ 42 h 55"/>
                <a:gd name="T38" fmla="*/ 0 w 236"/>
                <a:gd name="T39" fmla="*/ 38 h 55"/>
                <a:gd name="T40" fmla="*/ 17 w 236"/>
                <a:gd name="T41" fmla="*/ 34 h 55"/>
                <a:gd name="T42" fmla="*/ 34 w 236"/>
                <a:gd name="T43" fmla="*/ 29 h 55"/>
                <a:gd name="T44" fmla="*/ 64 w 236"/>
                <a:gd name="T45" fmla="*/ 25 h 55"/>
                <a:gd name="T46" fmla="*/ 76 w 236"/>
                <a:gd name="T47" fmla="*/ 25 h 55"/>
                <a:gd name="T48" fmla="*/ 93 w 236"/>
                <a:gd name="T49" fmla="*/ 21 h 55"/>
                <a:gd name="T50" fmla="*/ 114 w 236"/>
                <a:gd name="T51" fmla="*/ 17 h 55"/>
                <a:gd name="T52" fmla="*/ 139 w 236"/>
                <a:gd name="T53" fmla="*/ 13 h 55"/>
                <a:gd name="T54" fmla="*/ 161 w 236"/>
                <a:gd name="T55" fmla="*/ 8 h 55"/>
                <a:gd name="T56" fmla="*/ 177 w 236"/>
                <a:gd name="T57" fmla="*/ 4 h 55"/>
                <a:gd name="T58" fmla="*/ 190 w 236"/>
                <a:gd name="T59" fmla="*/ 0 h 55"/>
                <a:gd name="T60" fmla="*/ 203 w 236"/>
                <a:gd name="T61" fmla="*/ 0 h 55"/>
                <a:gd name="T62" fmla="*/ 207 w 236"/>
                <a:gd name="T63" fmla="*/ 0 h 55"/>
                <a:gd name="T64" fmla="*/ 215 w 236"/>
                <a:gd name="T65" fmla="*/ 4 h 55"/>
                <a:gd name="T66" fmla="*/ 228 w 236"/>
                <a:gd name="T67" fmla="*/ 8 h 55"/>
                <a:gd name="T68" fmla="*/ 232 w 236"/>
                <a:gd name="T69" fmla="*/ 17 h 55"/>
                <a:gd name="T70" fmla="*/ 236 w 236"/>
                <a:gd name="T71" fmla="*/ 21 h 55"/>
                <a:gd name="T72" fmla="*/ 236 w 236"/>
                <a:gd name="T73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6" h="55">
                  <a:moveTo>
                    <a:pt x="236" y="21"/>
                  </a:moveTo>
                  <a:lnTo>
                    <a:pt x="236" y="25"/>
                  </a:lnTo>
                  <a:lnTo>
                    <a:pt x="232" y="25"/>
                  </a:lnTo>
                  <a:lnTo>
                    <a:pt x="224" y="29"/>
                  </a:lnTo>
                  <a:lnTo>
                    <a:pt x="211" y="29"/>
                  </a:lnTo>
                  <a:lnTo>
                    <a:pt x="182" y="34"/>
                  </a:lnTo>
                  <a:lnTo>
                    <a:pt x="148" y="38"/>
                  </a:lnTo>
                  <a:lnTo>
                    <a:pt x="114" y="46"/>
                  </a:lnTo>
                  <a:lnTo>
                    <a:pt x="76" y="50"/>
                  </a:lnTo>
                  <a:lnTo>
                    <a:pt x="59" y="55"/>
                  </a:lnTo>
                  <a:lnTo>
                    <a:pt x="47" y="55"/>
                  </a:lnTo>
                  <a:lnTo>
                    <a:pt x="38" y="55"/>
                  </a:lnTo>
                  <a:lnTo>
                    <a:pt x="30" y="55"/>
                  </a:lnTo>
                  <a:lnTo>
                    <a:pt x="21" y="55"/>
                  </a:lnTo>
                  <a:lnTo>
                    <a:pt x="17" y="55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5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17" y="34"/>
                  </a:lnTo>
                  <a:lnTo>
                    <a:pt x="34" y="29"/>
                  </a:lnTo>
                  <a:lnTo>
                    <a:pt x="64" y="25"/>
                  </a:lnTo>
                  <a:lnTo>
                    <a:pt x="76" y="25"/>
                  </a:lnTo>
                  <a:lnTo>
                    <a:pt x="93" y="21"/>
                  </a:lnTo>
                  <a:lnTo>
                    <a:pt x="114" y="17"/>
                  </a:lnTo>
                  <a:lnTo>
                    <a:pt x="139" y="13"/>
                  </a:lnTo>
                  <a:lnTo>
                    <a:pt x="161" y="8"/>
                  </a:lnTo>
                  <a:lnTo>
                    <a:pt x="177" y="4"/>
                  </a:lnTo>
                  <a:lnTo>
                    <a:pt x="190" y="0"/>
                  </a:lnTo>
                  <a:lnTo>
                    <a:pt x="203" y="0"/>
                  </a:lnTo>
                  <a:lnTo>
                    <a:pt x="207" y="0"/>
                  </a:lnTo>
                  <a:lnTo>
                    <a:pt x="215" y="4"/>
                  </a:lnTo>
                  <a:lnTo>
                    <a:pt x="228" y="8"/>
                  </a:lnTo>
                  <a:lnTo>
                    <a:pt x="232" y="17"/>
                  </a:lnTo>
                  <a:lnTo>
                    <a:pt x="236" y="21"/>
                  </a:lnTo>
                  <a:lnTo>
                    <a:pt x="236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7">
              <a:extLst>
                <a:ext uri="{FF2B5EF4-FFF2-40B4-BE49-F238E27FC236}">
                  <a16:creationId xmlns:a16="http://schemas.microsoft.com/office/drawing/2014/main" id="{45C0FD85-00EA-4DDF-80DE-193B0186C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977" y="15070419"/>
              <a:ext cx="490379" cy="1414597"/>
            </a:xfrm>
            <a:custGeom>
              <a:avLst/>
              <a:gdLst>
                <a:gd name="T0" fmla="*/ 67 w 72"/>
                <a:gd name="T1" fmla="*/ 63 h 236"/>
                <a:gd name="T2" fmla="*/ 67 w 72"/>
                <a:gd name="T3" fmla="*/ 80 h 236"/>
                <a:gd name="T4" fmla="*/ 67 w 72"/>
                <a:gd name="T5" fmla="*/ 101 h 236"/>
                <a:gd name="T6" fmla="*/ 72 w 72"/>
                <a:gd name="T7" fmla="*/ 126 h 236"/>
                <a:gd name="T8" fmla="*/ 72 w 72"/>
                <a:gd name="T9" fmla="*/ 160 h 236"/>
                <a:gd name="T10" fmla="*/ 72 w 72"/>
                <a:gd name="T11" fmla="*/ 185 h 236"/>
                <a:gd name="T12" fmla="*/ 67 w 72"/>
                <a:gd name="T13" fmla="*/ 206 h 236"/>
                <a:gd name="T14" fmla="*/ 63 w 72"/>
                <a:gd name="T15" fmla="*/ 219 h 236"/>
                <a:gd name="T16" fmla="*/ 59 w 72"/>
                <a:gd name="T17" fmla="*/ 232 h 236"/>
                <a:gd name="T18" fmla="*/ 51 w 72"/>
                <a:gd name="T19" fmla="*/ 236 h 236"/>
                <a:gd name="T20" fmla="*/ 42 w 72"/>
                <a:gd name="T21" fmla="*/ 236 h 236"/>
                <a:gd name="T22" fmla="*/ 34 w 72"/>
                <a:gd name="T23" fmla="*/ 232 h 236"/>
                <a:gd name="T24" fmla="*/ 30 w 72"/>
                <a:gd name="T25" fmla="*/ 219 h 236"/>
                <a:gd name="T26" fmla="*/ 21 w 72"/>
                <a:gd name="T27" fmla="*/ 206 h 236"/>
                <a:gd name="T28" fmla="*/ 4 w 72"/>
                <a:gd name="T29" fmla="*/ 198 h 236"/>
                <a:gd name="T30" fmla="*/ 0 w 72"/>
                <a:gd name="T31" fmla="*/ 190 h 236"/>
                <a:gd name="T32" fmla="*/ 0 w 72"/>
                <a:gd name="T33" fmla="*/ 181 h 236"/>
                <a:gd name="T34" fmla="*/ 8 w 72"/>
                <a:gd name="T35" fmla="*/ 181 h 236"/>
                <a:gd name="T36" fmla="*/ 21 w 72"/>
                <a:gd name="T37" fmla="*/ 185 h 236"/>
                <a:gd name="T38" fmla="*/ 34 w 72"/>
                <a:gd name="T39" fmla="*/ 185 h 236"/>
                <a:gd name="T40" fmla="*/ 38 w 72"/>
                <a:gd name="T41" fmla="*/ 185 h 236"/>
                <a:gd name="T42" fmla="*/ 42 w 72"/>
                <a:gd name="T43" fmla="*/ 181 h 236"/>
                <a:gd name="T44" fmla="*/ 42 w 72"/>
                <a:gd name="T45" fmla="*/ 168 h 236"/>
                <a:gd name="T46" fmla="*/ 42 w 72"/>
                <a:gd name="T47" fmla="*/ 156 h 236"/>
                <a:gd name="T48" fmla="*/ 42 w 72"/>
                <a:gd name="T49" fmla="*/ 131 h 236"/>
                <a:gd name="T50" fmla="*/ 42 w 72"/>
                <a:gd name="T51" fmla="*/ 97 h 236"/>
                <a:gd name="T52" fmla="*/ 42 w 72"/>
                <a:gd name="T53" fmla="*/ 59 h 236"/>
                <a:gd name="T54" fmla="*/ 34 w 72"/>
                <a:gd name="T55" fmla="*/ 29 h 236"/>
                <a:gd name="T56" fmla="*/ 30 w 72"/>
                <a:gd name="T57" fmla="*/ 17 h 236"/>
                <a:gd name="T58" fmla="*/ 30 w 72"/>
                <a:gd name="T59" fmla="*/ 8 h 236"/>
                <a:gd name="T60" fmla="*/ 34 w 72"/>
                <a:gd name="T61" fmla="*/ 4 h 236"/>
                <a:gd name="T62" fmla="*/ 42 w 72"/>
                <a:gd name="T63" fmla="*/ 0 h 236"/>
                <a:gd name="T64" fmla="*/ 55 w 72"/>
                <a:gd name="T65" fmla="*/ 4 h 236"/>
                <a:gd name="T66" fmla="*/ 67 w 72"/>
                <a:gd name="T67" fmla="*/ 13 h 236"/>
                <a:gd name="T68" fmla="*/ 67 w 72"/>
                <a:gd name="T69" fmla="*/ 21 h 236"/>
                <a:gd name="T70" fmla="*/ 67 w 72"/>
                <a:gd name="T71" fmla="*/ 34 h 236"/>
                <a:gd name="T72" fmla="*/ 67 w 72"/>
                <a:gd name="T73" fmla="*/ 50 h 236"/>
                <a:gd name="T74" fmla="*/ 67 w 72"/>
                <a:gd name="T75" fmla="*/ 5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" h="236">
                  <a:moveTo>
                    <a:pt x="67" y="59"/>
                  </a:moveTo>
                  <a:lnTo>
                    <a:pt x="67" y="63"/>
                  </a:lnTo>
                  <a:lnTo>
                    <a:pt x="67" y="72"/>
                  </a:lnTo>
                  <a:lnTo>
                    <a:pt x="67" y="80"/>
                  </a:lnTo>
                  <a:lnTo>
                    <a:pt x="67" y="88"/>
                  </a:lnTo>
                  <a:lnTo>
                    <a:pt x="67" y="101"/>
                  </a:lnTo>
                  <a:lnTo>
                    <a:pt x="72" y="114"/>
                  </a:lnTo>
                  <a:lnTo>
                    <a:pt x="72" y="126"/>
                  </a:lnTo>
                  <a:lnTo>
                    <a:pt x="72" y="143"/>
                  </a:lnTo>
                  <a:lnTo>
                    <a:pt x="72" y="160"/>
                  </a:lnTo>
                  <a:lnTo>
                    <a:pt x="72" y="173"/>
                  </a:lnTo>
                  <a:lnTo>
                    <a:pt x="72" y="185"/>
                  </a:lnTo>
                  <a:lnTo>
                    <a:pt x="67" y="194"/>
                  </a:lnTo>
                  <a:lnTo>
                    <a:pt x="67" y="206"/>
                  </a:lnTo>
                  <a:lnTo>
                    <a:pt x="67" y="211"/>
                  </a:lnTo>
                  <a:lnTo>
                    <a:pt x="63" y="219"/>
                  </a:lnTo>
                  <a:lnTo>
                    <a:pt x="63" y="223"/>
                  </a:lnTo>
                  <a:lnTo>
                    <a:pt x="59" y="232"/>
                  </a:lnTo>
                  <a:lnTo>
                    <a:pt x="51" y="236"/>
                  </a:lnTo>
                  <a:lnTo>
                    <a:pt x="51" y="236"/>
                  </a:lnTo>
                  <a:lnTo>
                    <a:pt x="46" y="236"/>
                  </a:lnTo>
                  <a:lnTo>
                    <a:pt x="42" y="236"/>
                  </a:lnTo>
                  <a:lnTo>
                    <a:pt x="38" y="236"/>
                  </a:lnTo>
                  <a:lnTo>
                    <a:pt x="34" y="232"/>
                  </a:lnTo>
                  <a:lnTo>
                    <a:pt x="34" y="227"/>
                  </a:lnTo>
                  <a:lnTo>
                    <a:pt x="30" y="219"/>
                  </a:lnTo>
                  <a:lnTo>
                    <a:pt x="25" y="215"/>
                  </a:lnTo>
                  <a:lnTo>
                    <a:pt x="21" y="206"/>
                  </a:lnTo>
                  <a:lnTo>
                    <a:pt x="13" y="202"/>
                  </a:lnTo>
                  <a:lnTo>
                    <a:pt x="4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0" y="185"/>
                  </a:lnTo>
                  <a:lnTo>
                    <a:pt x="0" y="181"/>
                  </a:lnTo>
                  <a:lnTo>
                    <a:pt x="4" y="181"/>
                  </a:lnTo>
                  <a:lnTo>
                    <a:pt x="8" y="181"/>
                  </a:lnTo>
                  <a:lnTo>
                    <a:pt x="17" y="181"/>
                  </a:lnTo>
                  <a:lnTo>
                    <a:pt x="21" y="185"/>
                  </a:lnTo>
                  <a:lnTo>
                    <a:pt x="30" y="185"/>
                  </a:lnTo>
                  <a:lnTo>
                    <a:pt x="34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1"/>
                  </a:lnTo>
                  <a:lnTo>
                    <a:pt x="42" y="181"/>
                  </a:lnTo>
                  <a:lnTo>
                    <a:pt x="42" y="177"/>
                  </a:lnTo>
                  <a:lnTo>
                    <a:pt x="42" y="168"/>
                  </a:lnTo>
                  <a:lnTo>
                    <a:pt x="42" y="164"/>
                  </a:lnTo>
                  <a:lnTo>
                    <a:pt x="42" y="156"/>
                  </a:lnTo>
                  <a:lnTo>
                    <a:pt x="42" y="143"/>
                  </a:lnTo>
                  <a:lnTo>
                    <a:pt x="42" y="131"/>
                  </a:lnTo>
                  <a:lnTo>
                    <a:pt x="42" y="114"/>
                  </a:lnTo>
                  <a:lnTo>
                    <a:pt x="42" y="97"/>
                  </a:lnTo>
                  <a:lnTo>
                    <a:pt x="42" y="76"/>
                  </a:lnTo>
                  <a:lnTo>
                    <a:pt x="42" y="59"/>
                  </a:lnTo>
                  <a:lnTo>
                    <a:pt x="38" y="42"/>
                  </a:lnTo>
                  <a:lnTo>
                    <a:pt x="34" y="29"/>
                  </a:lnTo>
                  <a:lnTo>
                    <a:pt x="34" y="25"/>
                  </a:lnTo>
                  <a:lnTo>
                    <a:pt x="30" y="17"/>
                  </a:lnTo>
                  <a:lnTo>
                    <a:pt x="30" y="13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5" y="4"/>
                  </a:lnTo>
                  <a:lnTo>
                    <a:pt x="63" y="8"/>
                  </a:lnTo>
                  <a:lnTo>
                    <a:pt x="67" y="13"/>
                  </a:lnTo>
                  <a:lnTo>
                    <a:pt x="67" y="17"/>
                  </a:lnTo>
                  <a:lnTo>
                    <a:pt x="67" y="21"/>
                  </a:lnTo>
                  <a:lnTo>
                    <a:pt x="67" y="29"/>
                  </a:lnTo>
                  <a:lnTo>
                    <a:pt x="67" y="34"/>
                  </a:lnTo>
                  <a:lnTo>
                    <a:pt x="67" y="42"/>
                  </a:lnTo>
                  <a:lnTo>
                    <a:pt x="67" y="50"/>
                  </a:lnTo>
                  <a:lnTo>
                    <a:pt x="67" y="59"/>
                  </a:lnTo>
                  <a:lnTo>
                    <a:pt x="67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8">
              <a:extLst>
                <a:ext uri="{FF2B5EF4-FFF2-40B4-BE49-F238E27FC236}">
                  <a16:creationId xmlns:a16="http://schemas.microsoft.com/office/drawing/2014/main" id="{688B24EE-3D69-42C7-A3D9-C15996A1B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598" y="15723769"/>
              <a:ext cx="401840" cy="581425"/>
            </a:xfrm>
            <a:custGeom>
              <a:avLst/>
              <a:gdLst>
                <a:gd name="T0" fmla="*/ 13 w 59"/>
                <a:gd name="T1" fmla="*/ 97 h 97"/>
                <a:gd name="T2" fmla="*/ 9 w 59"/>
                <a:gd name="T3" fmla="*/ 93 h 97"/>
                <a:gd name="T4" fmla="*/ 5 w 59"/>
                <a:gd name="T5" fmla="*/ 93 h 97"/>
                <a:gd name="T6" fmla="*/ 5 w 59"/>
                <a:gd name="T7" fmla="*/ 93 h 97"/>
                <a:gd name="T8" fmla="*/ 5 w 59"/>
                <a:gd name="T9" fmla="*/ 89 h 97"/>
                <a:gd name="T10" fmla="*/ 0 w 59"/>
                <a:gd name="T11" fmla="*/ 89 h 97"/>
                <a:gd name="T12" fmla="*/ 0 w 59"/>
                <a:gd name="T13" fmla="*/ 81 h 97"/>
                <a:gd name="T14" fmla="*/ 0 w 59"/>
                <a:gd name="T15" fmla="*/ 76 h 97"/>
                <a:gd name="T16" fmla="*/ 0 w 59"/>
                <a:gd name="T17" fmla="*/ 68 h 97"/>
                <a:gd name="T18" fmla="*/ 0 w 59"/>
                <a:gd name="T19" fmla="*/ 64 h 97"/>
                <a:gd name="T20" fmla="*/ 0 w 59"/>
                <a:gd name="T21" fmla="*/ 59 h 97"/>
                <a:gd name="T22" fmla="*/ 0 w 59"/>
                <a:gd name="T23" fmla="*/ 59 h 97"/>
                <a:gd name="T24" fmla="*/ 5 w 59"/>
                <a:gd name="T25" fmla="*/ 59 h 97"/>
                <a:gd name="T26" fmla="*/ 5 w 59"/>
                <a:gd name="T27" fmla="*/ 55 h 97"/>
                <a:gd name="T28" fmla="*/ 9 w 59"/>
                <a:gd name="T29" fmla="*/ 51 h 97"/>
                <a:gd name="T30" fmla="*/ 17 w 59"/>
                <a:gd name="T31" fmla="*/ 47 h 97"/>
                <a:gd name="T32" fmla="*/ 17 w 59"/>
                <a:gd name="T33" fmla="*/ 47 h 97"/>
                <a:gd name="T34" fmla="*/ 21 w 59"/>
                <a:gd name="T35" fmla="*/ 43 h 97"/>
                <a:gd name="T36" fmla="*/ 26 w 59"/>
                <a:gd name="T37" fmla="*/ 38 h 97"/>
                <a:gd name="T38" fmla="*/ 30 w 59"/>
                <a:gd name="T39" fmla="*/ 34 h 97"/>
                <a:gd name="T40" fmla="*/ 34 w 59"/>
                <a:gd name="T41" fmla="*/ 26 h 97"/>
                <a:gd name="T42" fmla="*/ 38 w 59"/>
                <a:gd name="T43" fmla="*/ 17 h 97"/>
                <a:gd name="T44" fmla="*/ 47 w 59"/>
                <a:gd name="T45" fmla="*/ 0 h 97"/>
                <a:gd name="T46" fmla="*/ 51 w 59"/>
                <a:gd name="T47" fmla="*/ 5 h 97"/>
                <a:gd name="T48" fmla="*/ 55 w 59"/>
                <a:gd name="T49" fmla="*/ 9 h 97"/>
                <a:gd name="T50" fmla="*/ 59 w 59"/>
                <a:gd name="T51" fmla="*/ 13 h 97"/>
                <a:gd name="T52" fmla="*/ 59 w 59"/>
                <a:gd name="T53" fmla="*/ 22 h 97"/>
                <a:gd name="T54" fmla="*/ 59 w 59"/>
                <a:gd name="T55" fmla="*/ 34 h 97"/>
                <a:gd name="T56" fmla="*/ 55 w 59"/>
                <a:gd name="T57" fmla="*/ 47 h 97"/>
                <a:gd name="T58" fmla="*/ 51 w 59"/>
                <a:gd name="T59" fmla="*/ 51 h 97"/>
                <a:gd name="T60" fmla="*/ 47 w 59"/>
                <a:gd name="T61" fmla="*/ 59 h 97"/>
                <a:gd name="T62" fmla="*/ 43 w 59"/>
                <a:gd name="T63" fmla="*/ 68 h 97"/>
                <a:gd name="T64" fmla="*/ 34 w 59"/>
                <a:gd name="T65" fmla="*/ 76 h 97"/>
                <a:gd name="T66" fmla="*/ 30 w 59"/>
                <a:gd name="T67" fmla="*/ 85 h 97"/>
                <a:gd name="T68" fmla="*/ 21 w 59"/>
                <a:gd name="T69" fmla="*/ 93 h 97"/>
                <a:gd name="T70" fmla="*/ 17 w 59"/>
                <a:gd name="T71" fmla="*/ 93 h 97"/>
                <a:gd name="T72" fmla="*/ 13 w 59"/>
                <a:gd name="T73" fmla="*/ 97 h 97"/>
                <a:gd name="T74" fmla="*/ 13 w 59"/>
                <a:gd name="T7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97">
                  <a:moveTo>
                    <a:pt x="13" y="97"/>
                  </a:moveTo>
                  <a:lnTo>
                    <a:pt x="9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89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5" y="59"/>
                  </a:lnTo>
                  <a:lnTo>
                    <a:pt x="5" y="55"/>
                  </a:lnTo>
                  <a:lnTo>
                    <a:pt x="9" y="51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21" y="43"/>
                  </a:lnTo>
                  <a:lnTo>
                    <a:pt x="26" y="38"/>
                  </a:lnTo>
                  <a:lnTo>
                    <a:pt x="30" y="34"/>
                  </a:lnTo>
                  <a:lnTo>
                    <a:pt x="34" y="26"/>
                  </a:lnTo>
                  <a:lnTo>
                    <a:pt x="38" y="17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5" y="9"/>
                  </a:lnTo>
                  <a:lnTo>
                    <a:pt x="59" y="13"/>
                  </a:lnTo>
                  <a:lnTo>
                    <a:pt x="59" y="22"/>
                  </a:lnTo>
                  <a:lnTo>
                    <a:pt x="59" y="34"/>
                  </a:lnTo>
                  <a:lnTo>
                    <a:pt x="55" y="47"/>
                  </a:lnTo>
                  <a:lnTo>
                    <a:pt x="51" y="51"/>
                  </a:lnTo>
                  <a:lnTo>
                    <a:pt x="47" y="59"/>
                  </a:lnTo>
                  <a:lnTo>
                    <a:pt x="43" y="68"/>
                  </a:lnTo>
                  <a:lnTo>
                    <a:pt x="34" y="76"/>
                  </a:lnTo>
                  <a:lnTo>
                    <a:pt x="30" y="85"/>
                  </a:lnTo>
                  <a:lnTo>
                    <a:pt x="21" y="93"/>
                  </a:lnTo>
                  <a:lnTo>
                    <a:pt x="17" y="93"/>
                  </a:lnTo>
                  <a:lnTo>
                    <a:pt x="13" y="97"/>
                  </a:lnTo>
                  <a:lnTo>
                    <a:pt x="13" y="9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9">
              <a:extLst>
                <a:ext uri="{FF2B5EF4-FFF2-40B4-BE49-F238E27FC236}">
                  <a16:creationId xmlns:a16="http://schemas.microsoft.com/office/drawing/2014/main" id="{BFE536FC-E29B-4E68-8042-E383FEDEB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867" y="15753741"/>
              <a:ext cx="544865" cy="503500"/>
            </a:xfrm>
            <a:custGeom>
              <a:avLst/>
              <a:gdLst>
                <a:gd name="T0" fmla="*/ 38 w 80"/>
                <a:gd name="T1" fmla="*/ 54 h 84"/>
                <a:gd name="T2" fmla="*/ 25 w 80"/>
                <a:gd name="T3" fmla="*/ 42 h 84"/>
                <a:gd name="T4" fmla="*/ 17 w 80"/>
                <a:gd name="T5" fmla="*/ 33 h 84"/>
                <a:gd name="T6" fmla="*/ 9 w 80"/>
                <a:gd name="T7" fmla="*/ 25 h 84"/>
                <a:gd name="T8" fmla="*/ 4 w 80"/>
                <a:gd name="T9" fmla="*/ 17 h 84"/>
                <a:gd name="T10" fmla="*/ 4 w 80"/>
                <a:gd name="T11" fmla="*/ 12 h 84"/>
                <a:gd name="T12" fmla="*/ 0 w 80"/>
                <a:gd name="T13" fmla="*/ 8 h 84"/>
                <a:gd name="T14" fmla="*/ 0 w 80"/>
                <a:gd name="T15" fmla="*/ 0 h 84"/>
                <a:gd name="T16" fmla="*/ 0 w 80"/>
                <a:gd name="T17" fmla="*/ 0 h 84"/>
                <a:gd name="T18" fmla="*/ 4 w 80"/>
                <a:gd name="T19" fmla="*/ 0 h 84"/>
                <a:gd name="T20" fmla="*/ 9 w 80"/>
                <a:gd name="T21" fmla="*/ 0 h 84"/>
                <a:gd name="T22" fmla="*/ 13 w 80"/>
                <a:gd name="T23" fmla="*/ 0 h 84"/>
                <a:gd name="T24" fmla="*/ 21 w 80"/>
                <a:gd name="T25" fmla="*/ 0 h 84"/>
                <a:gd name="T26" fmla="*/ 30 w 80"/>
                <a:gd name="T27" fmla="*/ 4 h 84"/>
                <a:gd name="T28" fmla="*/ 38 w 80"/>
                <a:gd name="T29" fmla="*/ 8 h 84"/>
                <a:gd name="T30" fmla="*/ 51 w 80"/>
                <a:gd name="T31" fmla="*/ 17 h 84"/>
                <a:gd name="T32" fmla="*/ 63 w 80"/>
                <a:gd name="T33" fmla="*/ 25 h 84"/>
                <a:gd name="T34" fmla="*/ 72 w 80"/>
                <a:gd name="T35" fmla="*/ 33 h 84"/>
                <a:gd name="T36" fmla="*/ 76 w 80"/>
                <a:gd name="T37" fmla="*/ 42 h 84"/>
                <a:gd name="T38" fmla="*/ 80 w 80"/>
                <a:gd name="T39" fmla="*/ 46 h 84"/>
                <a:gd name="T40" fmla="*/ 80 w 80"/>
                <a:gd name="T41" fmla="*/ 59 h 84"/>
                <a:gd name="T42" fmla="*/ 76 w 80"/>
                <a:gd name="T43" fmla="*/ 71 h 84"/>
                <a:gd name="T44" fmla="*/ 76 w 80"/>
                <a:gd name="T45" fmla="*/ 76 h 84"/>
                <a:gd name="T46" fmla="*/ 72 w 80"/>
                <a:gd name="T47" fmla="*/ 80 h 84"/>
                <a:gd name="T48" fmla="*/ 72 w 80"/>
                <a:gd name="T49" fmla="*/ 84 h 84"/>
                <a:gd name="T50" fmla="*/ 68 w 80"/>
                <a:gd name="T51" fmla="*/ 84 h 84"/>
                <a:gd name="T52" fmla="*/ 63 w 80"/>
                <a:gd name="T53" fmla="*/ 80 h 84"/>
                <a:gd name="T54" fmla="*/ 59 w 80"/>
                <a:gd name="T55" fmla="*/ 76 h 84"/>
                <a:gd name="T56" fmla="*/ 51 w 80"/>
                <a:gd name="T57" fmla="*/ 67 h 84"/>
                <a:gd name="T58" fmla="*/ 38 w 80"/>
                <a:gd name="T59" fmla="*/ 54 h 84"/>
                <a:gd name="T60" fmla="*/ 38 w 80"/>
                <a:gd name="T61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0" h="84">
                  <a:moveTo>
                    <a:pt x="38" y="54"/>
                  </a:moveTo>
                  <a:lnTo>
                    <a:pt x="25" y="42"/>
                  </a:lnTo>
                  <a:lnTo>
                    <a:pt x="17" y="33"/>
                  </a:lnTo>
                  <a:lnTo>
                    <a:pt x="9" y="25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8" y="8"/>
                  </a:lnTo>
                  <a:lnTo>
                    <a:pt x="51" y="17"/>
                  </a:lnTo>
                  <a:lnTo>
                    <a:pt x="63" y="25"/>
                  </a:lnTo>
                  <a:lnTo>
                    <a:pt x="72" y="33"/>
                  </a:lnTo>
                  <a:lnTo>
                    <a:pt x="76" y="42"/>
                  </a:lnTo>
                  <a:lnTo>
                    <a:pt x="80" y="46"/>
                  </a:lnTo>
                  <a:lnTo>
                    <a:pt x="80" y="59"/>
                  </a:lnTo>
                  <a:lnTo>
                    <a:pt x="76" y="71"/>
                  </a:lnTo>
                  <a:lnTo>
                    <a:pt x="76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3" y="80"/>
                  </a:lnTo>
                  <a:lnTo>
                    <a:pt x="59" y="76"/>
                  </a:lnTo>
                  <a:lnTo>
                    <a:pt x="51" y="67"/>
                  </a:lnTo>
                  <a:lnTo>
                    <a:pt x="38" y="54"/>
                  </a:lnTo>
                  <a:lnTo>
                    <a:pt x="38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0">
              <a:extLst>
                <a:ext uri="{FF2B5EF4-FFF2-40B4-BE49-F238E27FC236}">
                  <a16:creationId xmlns:a16="http://schemas.microsoft.com/office/drawing/2014/main" id="{00C9AAB7-06C0-4F88-BCDE-8E8971984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137" y="14309173"/>
              <a:ext cx="1409840" cy="1390620"/>
            </a:xfrm>
            <a:custGeom>
              <a:avLst/>
              <a:gdLst>
                <a:gd name="T0" fmla="*/ 34 w 207"/>
                <a:gd name="T1" fmla="*/ 165 h 232"/>
                <a:gd name="T2" fmla="*/ 42 w 207"/>
                <a:gd name="T3" fmla="*/ 148 h 232"/>
                <a:gd name="T4" fmla="*/ 51 w 207"/>
                <a:gd name="T5" fmla="*/ 127 h 232"/>
                <a:gd name="T6" fmla="*/ 63 w 207"/>
                <a:gd name="T7" fmla="*/ 102 h 232"/>
                <a:gd name="T8" fmla="*/ 76 w 207"/>
                <a:gd name="T9" fmla="*/ 72 h 232"/>
                <a:gd name="T10" fmla="*/ 84 w 207"/>
                <a:gd name="T11" fmla="*/ 47 h 232"/>
                <a:gd name="T12" fmla="*/ 89 w 207"/>
                <a:gd name="T13" fmla="*/ 30 h 232"/>
                <a:gd name="T14" fmla="*/ 89 w 207"/>
                <a:gd name="T15" fmla="*/ 22 h 232"/>
                <a:gd name="T16" fmla="*/ 84 w 207"/>
                <a:gd name="T17" fmla="*/ 13 h 232"/>
                <a:gd name="T18" fmla="*/ 84 w 207"/>
                <a:gd name="T19" fmla="*/ 9 h 232"/>
                <a:gd name="T20" fmla="*/ 89 w 207"/>
                <a:gd name="T21" fmla="*/ 0 h 232"/>
                <a:gd name="T22" fmla="*/ 97 w 207"/>
                <a:gd name="T23" fmla="*/ 0 h 232"/>
                <a:gd name="T24" fmla="*/ 114 w 207"/>
                <a:gd name="T25" fmla="*/ 9 h 232"/>
                <a:gd name="T26" fmla="*/ 122 w 207"/>
                <a:gd name="T27" fmla="*/ 13 h 232"/>
                <a:gd name="T28" fmla="*/ 131 w 207"/>
                <a:gd name="T29" fmla="*/ 30 h 232"/>
                <a:gd name="T30" fmla="*/ 126 w 207"/>
                <a:gd name="T31" fmla="*/ 38 h 232"/>
                <a:gd name="T32" fmla="*/ 118 w 207"/>
                <a:gd name="T33" fmla="*/ 55 h 232"/>
                <a:gd name="T34" fmla="*/ 110 w 207"/>
                <a:gd name="T35" fmla="*/ 68 h 232"/>
                <a:gd name="T36" fmla="*/ 101 w 207"/>
                <a:gd name="T37" fmla="*/ 85 h 232"/>
                <a:gd name="T38" fmla="*/ 93 w 207"/>
                <a:gd name="T39" fmla="*/ 110 h 232"/>
                <a:gd name="T40" fmla="*/ 72 w 207"/>
                <a:gd name="T41" fmla="*/ 148 h 232"/>
                <a:gd name="T42" fmla="*/ 55 w 207"/>
                <a:gd name="T43" fmla="*/ 173 h 232"/>
                <a:gd name="T44" fmla="*/ 42 w 207"/>
                <a:gd name="T45" fmla="*/ 190 h 232"/>
                <a:gd name="T46" fmla="*/ 42 w 207"/>
                <a:gd name="T47" fmla="*/ 194 h 232"/>
                <a:gd name="T48" fmla="*/ 46 w 207"/>
                <a:gd name="T49" fmla="*/ 194 h 232"/>
                <a:gd name="T50" fmla="*/ 55 w 207"/>
                <a:gd name="T51" fmla="*/ 194 h 232"/>
                <a:gd name="T52" fmla="*/ 72 w 207"/>
                <a:gd name="T53" fmla="*/ 190 h 232"/>
                <a:gd name="T54" fmla="*/ 101 w 207"/>
                <a:gd name="T55" fmla="*/ 186 h 232"/>
                <a:gd name="T56" fmla="*/ 139 w 207"/>
                <a:gd name="T57" fmla="*/ 182 h 232"/>
                <a:gd name="T58" fmla="*/ 156 w 207"/>
                <a:gd name="T59" fmla="*/ 177 h 232"/>
                <a:gd name="T60" fmla="*/ 173 w 207"/>
                <a:gd name="T61" fmla="*/ 173 h 232"/>
                <a:gd name="T62" fmla="*/ 181 w 207"/>
                <a:gd name="T63" fmla="*/ 173 h 232"/>
                <a:gd name="T64" fmla="*/ 185 w 207"/>
                <a:gd name="T65" fmla="*/ 173 h 232"/>
                <a:gd name="T66" fmla="*/ 198 w 207"/>
                <a:gd name="T67" fmla="*/ 177 h 232"/>
                <a:gd name="T68" fmla="*/ 207 w 207"/>
                <a:gd name="T69" fmla="*/ 190 h 232"/>
                <a:gd name="T70" fmla="*/ 207 w 207"/>
                <a:gd name="T71" fmla="*/ 199 h 232"/>
                <a:gd name="T72" fmla="*/ 194 w 207"/>
                <a:gd name="T73" fmla="*/ 203 h 232"/>
                <a:gd name="T74" fmla="*/ 177 w 207"/>
                <a:gd name="T75" fmla="*/ 203 h 232"/>
                <a:gd name="T76" fmla="*/ 148 w 207"/>
                <a:gd name="T77" fmla="*/ 203 h 232"/>
                <a:gd name="T78" fmla="*/ 101 w 207"/>
                <a:gd name="T79" fmla="*/ 211 h 232"/>
                <a:gd name="T80" fmla="*/ 63 w 207"/>
                <a:gd name="T81" fmla="*/ 215 h 232"/>
                <a:gd name="T82" fmla="*/ 42 w 207"/>
                <a:gd name="T83" fmla="*/ 224 h 232"/>
                <a:gd name="T84" fmla="*/ 25 w 207"/>
                <a:gd name="T85" fmla="*/ 228 h 232"/>
                <a:gd name="T86" fmla="*/ 13 w 207"/>
                <a:gd name="T87" fmla="*/ 232 h 232"/>
                <a:gd name="T88" fmla="*/ 8 w 207"/>
                <a:gd name="T89" fmla="*/ 232 h 232"/>
                <a:gd name="T90" fmla="*/ 4 w 207"/>
                <a:gd name="T91" fmla="*/ 224 h 232"/>
                <a:gd name="T92" fmla="*/ 0 w 207"/>
                <a:gd name="T93" fmla="*/ 207 h 232"/>
                <a:gd name="T94" fmla="*/ 8 w 207"/>
                <a:gd name="T95" fmla="*/ 199 h 232"/>
                <a:gd name="T96" fmla="*/ 17 w 207"/>
                <a:gd name="T97" fmla="*/ 190 h 232"/>
                <a:gd name="T98" fmla="*/ 30 w 207"/>
                <a:gd name="T99" fmla="*/ 17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7" h="232">
                  <a:moveTo>
                    <a:pt x="30" y="173"/>
                  </a:moveTo>
                  <a:lnTo>
                    <a:pt x="34" y="165"/>
                  </a:lnTo>
                  <a:lnTo>
                    <a:pt x="38" y="156"/>
                  </a:lnTo>
                  <a:lnTo>
                    <a:pt x="42" y="148"/>
                  </a:lnTo>
                  <a:lnTo>
                    <a:pt x="46" y="140"/>
                  </a:lnTo>
                  <a:lnTo>
                    <a:pt x="51" y="127"/>
                  </a:lnTo>
                  <a:lnTo>
                    <a:pt x="59" y="114"/>
                  </a:lnTo>
                  <a:lnTo>
                    <a:pt x="63" y="102"/>
                  </a:lnTo>
                  <a:lnTo>
                    <a:pt x="67" y="89"/>
                  </a:lnTo>
                  <a:lnTo>
                    <a:pt x="76" y="72"/>
                  </a:lnTo>
                  <a:lnTo>
                    <a:pt x="80" y="59"/>
                  </a:lnTo>
                  <a:lnTo>
                    <a:pt x="84" y="47"/>
                  </a:lnTo>
                  <a:lnTo>
                    <a:pt x="84" y="38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22"/>
                  </a:lnTo>
                  <a:lnTo>
                    <a:pt x="89" y="17"/>
                  </a:lnTo>
                  <a:lnTo>
                    <a:pt x="84" y="13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9" y="5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105" y="5"/>
                  </a:lnTo>
                  <a:lnTo>
                    <a:pt x="114" y="9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6" y="22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26" y="38"/>
                  </a:lnTo>
                  <a:lnTo>
                    <a:pt x="122" y="47"/>
                  </a:lnTo>
                  <a:lnTo>
                    <a:pt x="118" y="55"/>
                  </a:lnTo>
                  <a:lnTo>
                    <a:pt x="114" y="64"/>
                  </a:lnTo>
                  <a:lnTo>
                    <a:pt x="110" y="68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7" y="97"/>
                  </a:lnTo>
                  <a:lnTo>
                    <a:pt x="93" y="110"/>
                  </a:lnTo>
                  <a:lnTo>
                    <a:pt x="80" y="131"/>
                  </a:lnTo>
                  <a:lnTo>
                    <a:pt x="72" y="148"/>
                  </a:lnTo>
                  <a:lnTo>
                    <a:pt x="63" y="165"/>
                  </a:lnTo>
                  <a:lnTo>
                    <a:pt x="55" y="173"/>
                  </a:lnTo>
                  <a:lnTo>
                    <a:pt x="46" y="182"/>
                  </a:lnTo>
                  <a:lnTo>
                    <a:pt x="42" y="190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6" y="194"/>
                  </a:lnTo>
                  <a:lnTo>
                    <a:pt x="51" y="194"/>
                  </a:lnTo>
                  <a:lnTo>
                    <a:pt x="55" y="194"/>
                  </a:lnTo>
                  <a:lnTo>
                    <a:pt x="63" y="194"/>
                  </a:lnTo>
                  <a:lnTo>
                    <a:pt x="72" y="190"/>
                  </a:lnTo>
                  <a:lnTo>
                    <a:pt x="84" y="190"/>
                  </a:lnTo>
                  <a:lnTo>
                    <a:pt x="101" y="186"/>
                  </a:lnTo>
                  <a:lnTo>
                    <a:pt x="118" y="186"/>
                  </a:lnTo>
                  <a:lnTo>
                    <a:pt x="139" y="182"/>
                  </a:lnTo>
                  <a:lnTo>
                    <a:pt x="148" y="177"/>
                  </a:lnTo>
                  <a:lnTo>
                    <a:pt x="156" y="177"/>
                  </a:lnTo>
                  <a:lnTo>
                    <a:pt x="164" y="177"/>
                  </a:lnTo>
                  <a:lnTo>
                    <a:pt x="173" y="173"/>
                  </a:lnTo>
                  <a:lnTo>
                    <a:pt x="177" y="173"/>
                  </a:lnTo>
                  <a:lnTo>
                    <a:pt x="181" y="173"/>
                  </a:lnTo>
                  <a:lnTo>
                    <a:pt x="185" y="173"/>
                  </a:lnTo>
                  <a:lnTo>
                    <a:pt x="185" y="173"/>
                  </a:lnTo>
                  <a:lnTo>
                    <a:pt x="194" y="173"/>
                  </a:lnTo>
                  <a:lnTo>
                    <a:pt x="198" y="177"/>
                  </a:lnTo>
                  <a:lnTo>
                    <a:pt x="207" y="186"/>
                  </a:lnTo>
                  <a:lnTo>
                    <a:pt x="207" y="190"/>
                  </a:lnTo>
                  <a:lnTo>
                    <a:pt x="207" y="194"/>
                  </a:lnTo>
                  <a:lnTo>
                    <a:pt x="207" y="199"/>
                  </a:lnTo>
                  <a:lnTo>
                    <a:pt x="202" y="199"/>
                  </a:lnTo>
                  <a:lnTo>
                    <a:pt x="194" y="203"/>
                  </a:lnTo>
                  <a:lnTo>
                    <a:pt x="185" y="203"/>
                  </a:lnTo>
                  <a:lnTo>
                    <a:pt x="177" y="203"/>
                  </a:lnTo>
                  <a:lnTo>
                    <a:pt x="164" y="203"/>
                  </a:lnTo>
                  <a:lnTo>
                    <a:pt x="148" y="203"/>
                  </a:lnTo>
                  <a:lnTo>
                    <a:pt x="131" y="203"/>
                  </a:lnTo>
                  <a:lnTo>
                    <a:pt x="101" y="211"/>
                  </a:lnTo>
                  <a:lnTo>
                    <a:pt x="72" y="215"/>
                  </a:lnTo>
                  <a:lnTo>
                    <a:pt x="63" y="215"/>
                  </a:lnTo>
                  <a:lnTo>
                    <a:pt x="51" y="220"/>
                  </a:lnTo>
                  <a:lnTo>
                    <a:pt x="42" y="224"/>
                  </a:lnTo>
                  <a:lnTo>
                    <a:pt x="34" y="228"/>
                  </a:lnTo>
                  <a:lnTo>
                    <a:pt x="25" y="228"/>
                  </a:lnTo>
                  <a:lnTo>
                    <a:pt x="21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8" y="232"/>
                  </a:lnTo>
                  <a:lnTo>
                    <a:pt x="4" y="228"/>
                  </a:lnTo>
                  <a:lnTo>
                    <a:pt x="4" y="224"/>
                  </a:lnTo>
                  <a:lnTo>
                    <a:pt x="0" y="215"/>
                  </a:lnTo>
                  <a:lnTo>
                    <a:pt x="0" y="207"/>
                  </a:lnTo>
                  <a:lnTo>
                    <a:pt x="0" y="203"/>
                  </a:lnTo>
                  <a:lnTo>
                    <a:pt x="8" y="199"/>
                  </a:lnTo>
                  <a:lnTo>
                    <a:pt x="13" y="194"/>
                  </a:lnTo>
                  <a:lnTo>
                    <a:pt x="17" y="190"/>
                  </a:lnTo>
                  <a:lnTo>
                    <a:pt x="25" y="182"/>
                  </a:lnTo>
                  <a:lnTo>
                    <a:pt x="30" y="173"/>
                  </a:lnTo>
                  <a:lnTo>
                    <a:pt x="30" y="17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388209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组合 17">
            <a:extLst>
              <a:ext uri="{FF2B5EF4-FFF2-40B4-BE49-F238E27FC236}">
                <a16:creationId xmlns:a16="http://schemas.microsoft.com/office/drawing/2014/main" id="{5D6E3D77-AB9C-42C8-8E72-DD569C001678}"/>
              </a:ext>
            </a:extLst>
          </p:cNvPr>
          <p:cNvGrpSpPr/>
          <p:nvPr/>
        </p:nvGrpSpPr>
        <p:grpSpPr>
          <a:xfrm>
            <a:off x="4803775" y="2203450"/>
            <a:ext cx="2667001" cy="2451101"/>
            <a:chOff x="4752975" y="2203450"/>
            <a:chExt cx="2667001" cy="2451101"/>
          </a:xfrm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1EA95A73-8C07-4D74-A33C-A32AE946E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2203450"/>
              <a:ext cx="914400" cy="981075"/>
            </a:xfrm>
            <a:custGeom>
              <a:avLst/>
              <a:gdLst>
                <a:gd name="T0" fmla="*/ 332 w 576"/>
                <a:gd name="T1" fmla="*/ 392 h 618"/>
                <a:gd name="T2" fmla="*/ 255 w 576"/>
                <a:gd name="T3" fmla="*/ 463 h 618"/>
                <a:gd name="T4" fmla="*/ 190 w 576"/>
                <a:gd name="T5" fmla="*/ 523 h 618"/>
                <a:gd name="T6" fmla="*/ 136 w 576"/>
                <a:gd name="T7" fmla="*/ 564 h 618"/>
                <a:gd name="T8" fmla="*/ 89 w 576"/>
                <a:gd name="T9" fmla="*/ 594 h 618"/>
                <a:gd name="T10" fmla="*/ 53 w 576"/>
                <a:gd name="T11" fmla="*/ 606 h 618"/>
                <a:gd name="T12" fmla="*/ 24 w 576"/>
                <a:gd name="T13" fmla="*/ 618 h 618"/>
                <a:gd name="T14" fmla="*/ 6 w 576"/>
                <a:gd name="T15" fmla="*/ 618 h 618"/>
                <a:gd name="T16" fmla="*/ 0 w 576"/>
                <a:gd name="T17" fmla="*/ 606 h 618"/>
                <a:gd name="T18" fmla="*/ 0 w 576"/>
                <a:gd name="T19" fmla="*/ 588 h 618"/>
                <a:gd name="T20" fmla="*/ 18 w 576"/>
                <a:gd name="T21" fmla="*/ 564 h 618"/>
                <a:gd name="T22" fmla="*/ 47 w 576"/>
                <a:gd name="T23" fmla="*/ 528 h 618"/>
                <a:gd name="T24" fmla="*/ 113 w 576"/>
                <a:gd name="T25" fmla="*/ 463 h 618"/>
                <a:gd name="T26" fmla="*/ 196 w 576"/>
                <a:gd name="T27" fmla="*/ 380 h 618"/>
                <a:gd name="T28" fmla="*/ 261 w 576"/>
                <a:gd name="T29" fmla="*/ 291 h 618"/>
                <a:gd name="T30" fmla="*/ 320 w 576"/>
                <a:gd name="T31" fmla="*/ 208 h 618"/>
                <a:gd name="T32" fmla="*/ 362 w 576"/>
                <a:gd name="T33" fmla="*/ 130 h 618"/>
                <a:gd name="T34" fmla="*/ 374 w 576"/>
                <a:gd name="T35" fmla="*/ 95 h 618"/>
                <a:gd name="T36" fmla="*/ 380 w 576"/>
                <a:gd name="T37" fmla="*/ 71 h 618"/>
                <a:gd name="T38" fmla="*/ 380 w 576"/>
                <a:gd name="T39" fmla="*/ 53 h 618"/>
                <a:gd name="T40" fmla="*/ 374 w 576"/>
                <a:gd name="T41" fmla="*/ 29 h 618"/>
                <a:gd name="T42" fmla="*/ 380 w 576"/>
                <a:gd name="T43" fmla="*/ 12 h 618"/>
                <a:gd name="T44" fmla="*/ 398 w 576"/>
                <a:gd name="T45" fmla="*/ 6 h 618"/>
                <a:gd name="T46" fmla="*/ 433 w 576"/>
                <a:gd name="T47" fmla="*/ 0 h 618"/>
                <a:gd name="T48" fmla="*/ 463 w 576"/>
                <a:gd name="T49" fmla="*/ 6 h 618"/>
                <a:gd name="T50" fmla="*/ 487 w 576"/>
                <a:gd name="T51" fmla="*/ 18 h 618"/>
                <a:gd name="T52" fmla="*/ 511 w 576"/>
                <a:gd name="T53" fmla="*/ 35 h 618"/>
                <a:gd name="T54" fmla="*/ 540 w 576"/>
                <a:gd name="T55" fmla="*/ 59 h 618"/>
                <a:gd name="T56" fmla="*/ 558 w 576"/>
                <a:gd name="T57" fmla="*/ 83 h 618"/>
                <a:gd name="T58" fmla="*/ 570 w 576"/>
                <a:gd name="T59" fmla="*/ 101 h 618"/>
                <a:gd name="T60" fmla="*/ 576 w 576"/>
                <a:gd name="T61" fmla="*/ 119 h 618"/>
                <a:gd name="T62" fmla="*/ 570 w 576"/>
                <a:gd name="T63" fmla="*/ 136 h 618"/>
                <a:gd name="T64" fmla="*/ 540 w 576"/>
                <a:gd name="T65" fmla="*/ 172 h 618"/>
                <a:gd name="T66" fmla="*/ 493 w 576"/>
                <a:gd name="T67" fmla="*/ 225 h 618"/>
                <a:gd name="T68" fmla="*/ 421 w 576"/>
                <a:gd name="T69" fmla="*/ 303 h 618"/>
                <a:gd name="T70" fmla="*/ 380 w 576"/>
                <a:gd name="T71" fmla="*/ 344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6" h="618">
                  <a:moveTo>
                    <a:pt x="380" y="344"/>
                  </a:moveTo>
                  <a:lnTo>
                    <a:pt x="332" y="392"/>
                  </a:lnTo>
                  <a:lnTo>
                    <a:pt x="297" y="427"/>
                  </a:lnTo>
                  <a:lnTo>
                    <a:pt x="255" y="463"/>
                  </a:lnTo>
                  <a:lnTo>
                    <a:pt x="220" y="493"/>
                  </a:lnTo>
                  <a:lnTo>
                    <a:pt x="190" y="523"/>
                  </a:lnTo>
                  <a:lnTo>
                    <a:pt x="160" y="546"/>
                  </a:lnTo>
                  <a:lnTo>
                    <a:pt x="136" y="564"/>
                  </a:lnTo>
                  <a:lnTo>
                    <a:pt x="107" y="582"/>
                  </a:lnTo>
                  <a:lnTo>
                    <a:pt x="89" y="594"/>
                  </a:lnTo>
                  <a:lnTo>
                    <a:pt x="65" y="600"/>
                  </a:lnTo>
                  <a:lnTo>
                    <a:pt x="53" y="606"/>
                  </a:lnTo>
                  <a:lnTo>
                    <a:pt x="35" y="612"/>
                  </a:lnTo>
                  <a:lnTo>
                    <a:pt x="24" y="618"/>
                  </a:lnTo>
                  <a:lnTo>
                    <a:pt x="12" y="618"/>
                  </a:lnTo>
                  <a:lnTo>
                    <a:pt x="6" y="618"/>
                  </a:lnTo>
                  <a:lnTo>
                    <a:pt x="0" y="612"/>
                  </a:lnTo>
                  <a:lnTo>
                    <a:pt x="0" y="606"/>
                  </a:lnTo>
                  <a:lnTo>
                    <a:pt x="0" y="600"/>
                  </a:lnTo>
                  <a:lnTo>
                    <a:pt x="0" y="588"/>
                  </a:lnTo>
                  <a:lnTo>
                    <a:pt x="6" y="576"/>
                  </a:lnTo>
                  <a:lnTo>
                    <a:pt x="18" y="564"/>
                  </a:lnTo>
                  <a:lnTo>
                    <a:pt x="29" y="546"/>
                  </a:lnTo>
                  <a:lnTo>
                    <a:pt x="47" y="528"/>
                  </a:lnTo>
                  <a:lnTo>
                    <a:pt x="71" y="505"/>
                  </a:lnTo>
                  <a:lnTo>
                    <a:pt x="113" y="463"/>
                  </a:lnTo>
                  <a:lnTo>
                    <a:pt x="154" y="422"/>
                  </a:lnTo>
                  <a:lnTo>
                    <a:pt x="196" y="380"/>
                  </a:lnTo>
                  <a:lnTo>
                    <a:pt x="231" y="332"/>
                  </a:lnTo>
                  <a:lnTo>
                    <a:pt x="261" y="291"/>
                  </a:lnTo>
                  <a:lnTo>
                    <a:pt x="291" y="249"/>
                  </a:lnTo>
                  <a:lnTo>
                    <a:pt x="320" y="208"/>
                  </a:lnTo>
                  <a:lnTo>
                    <a:pt x="344" y="166"/>
                  </a:lnTo>
                  <a:lnTo>
                    <a:pt x="362" y="130"/>
                  </a:lnTo>
                  <a:lnTo>
                    <a:pt x="368" y="113"/>
                  </a:lnTo>
                  <a:lnTo>
                    <a:pt x="374" y="95"/>
                  </a:lnTo>
                  <a:lnTo>
                    <a:pt x="380" y="83"/>
                  </a:lnTo>
                  <a:lnTo>
                    <a:pt x="380" y="71"/>
                  </a:lnTo>
                  <a:lnTo>
                    <a:pt x="380" y="59"/>
                  </a:lnTo>
                  <a:lnTo>
                    <a:pt x="380" y="53"/>
                  </a:lnTo>
                  <a:lnTo>
                    <a:pt x="374" y="41"/>
                  </a:lnTo>
                  <a:lnTo>
                    <a:pt x="374" y="29"/>
                  </a:lnTo>
                  <a:lnTo>
                    <a:pt x="374" y="18"/>
                  </a:lnTo>
                  <a:lnTo>
                    <a:pt x="380" y="12"/>
                  </a:lnTo>
                  <a:lnTo>
                    <a:pt x="386" y="6"/>
                  </a:lnTo>
                  <a:lnTo>
                    <a:pt x="398" y="6"/>
                  </a:lnTo>
                  <a:lnTo>
                    <a:pt x="416" y="0"/>
                  </a:lnTo>
                  <a:lnTo>
                    <a:pt x="433" y="0"/>
                  </a:lnTo>
                  <a:lnTo>
                    <a:pt x="451" y="0"/>
                  </a:lnTo>
                  <a:lnTo>
                    <a:pt x="463" y="6"/>
                  </a:lnTo>
                  <a:lnTo>
                    <a:pt x="475" y="12"/>
                  </a:lnTo>
                  <a:lnTo>
                    <a:pt x="487" y="18"/>
                  </a:lnTo>
                  <a:lnTo>
                    <a:pt x="499" y="24"/>
                  </a:lnTo>
                  <a:lnTo>
                    <a:pt x="511" y="35"/>
                  </a:lnTo>
                  <a:lnTo>
                    <a:pt x="528" y="47"/>
                  </a:lnTo>
                  <a:lnTo>
                    <a:pt x="540" y="59"/>
                  </a:lnTo>
                  <a:lnTo>
                    <a:pt x="546" y="71"/>
                  </a:lnTo>
                  <a:lnTo>
                    <a:pt x="558" y="83"/>
                  </a:lnTo>
                  <a:lnTo>
                    <a:pt x="564" y="89"/>
                  </a:lnTo>
                  <a:lnTo>
                    <a:pt x="570" y="101"/>
                  </a:lnTo>
                  <a:lnTo>
                    <a:pt x="576" y="113"/>
                  </a:lnTo>
                  <a:lnTo>
                    <a:pt x="576" y="119"/>
                  </a:lnTo>
                  <a:lnTo>
                    <a:pt x="576" y="125"/>
                  </a:lnTo>
                  <a:lnTo>
                    <a:pt x="570" y="136"/>
                  </a:lnTo>
                  <a:lnTo>
                    <a:pt x="558" y="148"/>
                  </a:lnTo>
                  <a:lnTo>
                    <a:pt x="540" y="172"/>
                  </a:lnTo>
                  <a:lnTo>
                    <a:pt x="516" y="196"/>
                  </a:lnTo>
                  <a:lnTo>
                    <a:pt x="493" y="225"/>
                  </a:lnTo>
                  <a:lnTo>
                    <a:pt x="457" y="261"/>
                  </a:lnTo>
                  <a:lnTo>
                    <a:pt x="421" y="303"/>
                  </a:lnTo>
                  <a:lnTo>
                    <a:pt x="380" y="344"/>
                  </a:lnTo>
                  <a:lnTo>
                    <a:pt x="380" y="344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37D62434-FA25-4228-9AB2-81937B844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900" y="3692525"/>
              <a:ext cx="565150" cy="349250"/>
            </a:xfrm>
            <a:custGeom>
              <a:avLst/>
              <a:gdLst>
                <a:gd name="T0" fmla="*/ 356 w 356"/>
                <a:gd name="T1" fmla="*/ 161 h 220"/>
                <a:gd name="T2" fmla="*/ 356 w 356"/>
                <a:gd name="T3" fmla="*/ 179 h 220"/>
                <a:gd name="T4" fmla="*/ 356 w 356"/>
                <a:gd name="T5" fmla="*/ 190 h 220"/>
                <a:gd name="T6" fmla="*/ 350 w 356"/>
                <a:gd name="T7" fmla="*/ 196 h 220"/>
                <a:gd name="T8" fmla="*/ 350 w 356"/>
                <a:gd name="T9" fmla="*/ 208 h 220"/>
                <a:gd name="T10" fmla="*/ 344 w 356"/>
                <a:gd name="T11" fmla="*/ 214 h 220"/>
                <a:gd name="T12" fmla="*/ 332 w 356"/>
                <a:gd name="T13" fmla="*/ 220 h 220"/>
                <a:gd name="T14" fmla="*/ 326 w 356"/>
                <a:gd name="T15" fmla="*/ 220 h 220"/>
                <a:gd name="T16" fmla="*/ 314 w 356"/>
                <a:gd name="T17" fmla="*/ 220 h 220"/>
                <a:gd name="T18" fmla="*/ 297 w 356"/>
                <a:gd name="T19" fmla="*/ 220 h 220"/>
                <a:gd name="T20" fmla="*/ 279 w 356"/>
                <a:gd name="T21" fmla="*/ 214 h 220"/>
                <a:gd name="T22" fmla="*/ 255 w 356"/>
                <a:gd name="T23" fmla="*/ 208 h 220"/>
                <a:gd name="T24" fmla="*/ 237 w 356"/>
                <a:gd name="T25" fmla="*/ 202 h 220"/>
                <a:gd name="T26" fmla="*/ 225 w 356"/>
                <a:gd name="T27" fmla="*/ 196 h 220"/>
                <a:gd name="T28" fmla="*/ 208 w 356"/>
                <a:gd name="T29" fmla="*/ 190 h 220"/>
                <a:gd name="T30" fmla="*/ 196 w 356"/>
                <a:gd name="T31" fmla="*/ 184 h 220"/>
                <a:gd name="T32" fmla="*/ 178 w 356"/>
                <a:gd name="T33" fmla="*/ 173 h 220"/>
                <a:gd name="T34" fmla="*/ 160 w 356"/>
                <a:gd name="T35" fmla="*/ 161 h 220"/>
                <a:gd name="T36" fmla="*/ 136 w 356"/>
                <a:gd name="T37" fmla="*/ 149 h 220"/>
                <a:gd name="T38" fmla="*/ 119 w 356"/>
                <a:gd name="T39" fmla="*/ 131 h 220"/>
                <a:gd name="T40" fmla="*/ 95 w 356"/>
                <a:gd name="T41" fmla="*/ 113 h 220"/>
                <a:gd name="T42" fmla="*/ 71 w 356"/>
                <a:gd name="T43" fmla="*/ 95 h 220"/>
                <a:gd name="T44" fmla="*/ 53 w 356"/>
                <a:gd name="T45" fmla="*/ 83 h 220"/>
                <a:gd name="T46" fmla="*/ 41 w 356"/>
                <a:gd name="T47" fmla="*/ 66 h 220"/>
                <a:gd name="T48" fmla="*/ 23 w 356"/>
                <a:gd name="T49" fmla="*/ 48 h 220"/>
                <a:gd name="T50" fmla="*/ 18 w 356"/>
                <a:gd name="T51" fmla="*/ 36 h 220"/>
                <a:gd name="T52" fmla="*/ 6 w 356"/>
                <a:gd name="T53" fmla="*/ 24 h 220"/>
                <a:gd name="T54" fmla="*/ 0 w 356"/>
                <a:gd name="T55" fmla="*/ 12 h 220"/>
                <a:gd name="T56" fmla="*/ 0 w 356"/>
                <a:gd name="T57" fmla="*/ 0 h 220"/>
                <a:gd name="T58" fmla="*/ 41 w 356"/>
                <a:gd name="T59" fmla="*/ 0 h 220"/>
                <a:gd name="T60" fmla="*/ 83 w 356"/>
                <a:gd name="T61" fmla="*/ 6 h 220"/>
                <a:gd name="T62" fmla="*/ 124 w 356"/>
                <a:gd name="T63" fmla="*/ 12 h 220"/>
                <a:gd name="T64" fmla="*/ 172 w 356"/>
                <a:gd name="T65" fmla="*/ 12 h 220"/>
                <a:gd name="T66" fmla="*/ 214 w 356"/>
                <a:gd name="T67" fmla="*/ 24 h 220"/>
                <a:gd name="T68" fmla="*/ 249 w 356"/>
                <a:gd name="T69" fmla="*/ 36 h 220"/>
                <a:gd name="T70" fmla="*/ 285 w 356"/>
                <a:gd name="T71" fmla="*/ 48 h 220"/>
                <a:gd name="T72" fmla="*/ 309 w 356"/>
                <a:gd name="T73" fmla="*/ 60 h 220"/>
                <a:gd name="T74" fmla="*/ 320 w 356"/>
                <a:gd name="T75" fmla="*/ 72 h 220"/>
                <a:gd name="T76" fmla="*/ 332 w 356"/>
                <a:gd name="T77" fmla="*/ 78 h 220"/>
                <a:gd name="T78" fmla="*/ 338 w 356"/>
                <a:gd name="T79" fmla="*/ 89 h 220"/>
                <a:gd name="T80" fmla="*/ 344 w 356"/>
                <a:gd name="T81" fmla="*/ 101 h 220"/>
                <a:gd name="T82" fmla="*/ 350 w 356"/>
                <a:gd name="T83" fmla="*/ 113 h 220"/>
                <a:gd name="T84" fmla="*/ 356 w 356"/>
                <a:gd name="T85" fmla="*/ 131 h 220"/>
                <a:gd name="T86" fmla="*/ 356 w 356"/>
                <a:gd name="T87" fmla="*/ 161 h 220"/>
                <a:gd name="T88" fmla="*/ 356 w 356"/>
                <a:gd name="T89" fmla="*/ 16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6" h="220">
                  <a:moveTo>
                    <a:pt x="356" y="161"/>
                  </a:moveTo>
                  <a:lnTo>
                    <a:pt x="356" y="179"/>
                  </a:lnTo>
                  <a:lnTo>
                    <a:pt x="356" y="190"/>
                  </a:lnTo>
                  <a:lnTo>
                    <a:pt x="350" y="196"/>
                  </a:lnTo>
                  <a:lnTo>
                    <a:pt x="350" y="208"/>
                  </a:lnTo>
                  <a:lnTo>
                    <a:pt x="344" y="214"/>
                  </a:lnTo>
                  <a:lnTo>
                    <a:pt x="332" y="220"/>
                  </a:lnTo>
                  <a:lnTo>
                    <a:pt x="326" y="220"/>
                  </a:lnTo>
                  <a:lnTo>
                    <a:pt x="314" y="220"/>
                  </a:lnTo>
                  <a:lnTo>
                    <a:pt x="297" y="220"/>
                  </a:lnTo>
                  <a:lnTo>
                    <a:pt x="279" y="214"/>
                  </a:lnTo>
                  <a:lnTo>
                    <a:pt x="255" y="208"/>
                  </a:lnTo>
                  <a:lnTo>
                    <a:pt x="237" y="202"/>
                  </a:lnTo>
                  <a:lnTo>
                    <a:pt x="225" y="196"/>
                  </a:lnTo>
                  <a:lnTo>
                    <a:pt x="208" y="190"/>
                  </a:lnTo>
                  <a:lnTo>
                    <a:pt x="196" y="184"/>
                  </a:lnTo>
                  <a:lnTo>
                    <a:pt x="178" y="173"/>
                  </a:lnTo>
                  <a:lnTo>
                    <a:pt x="160" y="161"/>
                  </a:lnTo>
                  <a:lnTo>
                    <a:pt x="136" y="149"/>
                  </a:lnTo>
                  <a:lnTo>
                    <a:pt x="119" y="131"/>
                  </a:lnTo>
                  <a:lnTo>
                    <a:pt x="95" y="113"/>
                  </a:lnTo>
                  <a:lnTo>
                    <a:pt x="71" y="95"/>
                  </a:lnTo>
                  <a:lnTo>
                    <a:pt x="53" y="83"/>
                  </a:lnTo>
                  <a:lnTo>
                    <a:pt x="41" y="66"/>
                  </a:lnTo>
                  <a:lnTo>
                    <a:pt x="23" y="48"/>
                  </a:lnTo>
                  <a:lnTo>
                    <a:pt x="18" y="36"/>
                  </a:ln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41" y="0"/>
                  </a:lnTo>
                  <a:lnTo>
                    <a:pt x="83" y="6"/>
                  </a:lnTo>
                  <a:lnTo>
                    <a:pt x="124" y="12"/>
                  </a:lnTo>
                  <a:lnTo>
                    <a:pt x="172" y="12"/>
                  </a:lnTo>
                  <a:lnTo>
                    <a:pt x="214" y="24"/>
                  </a:lnTo>
                  <a:lnTo>
                    <a:pt x="249" y="36"/>
                  </a:lnTo>
                  <a:lnTo>
                    <a:pt x="285" y="48"/>
                  </a:lnTo>
                  <a:lnTo>
                    <a:pt x="309" y="60"/>
                  </a:lnTo>
                  <a:lnTo>
                    <a:pt x="320" y="72"/>
                  </a:lnTo>
                  <a:lnTo>
                    <a:pt x="332" y="78"/>
                  </a:lnTo>
                  <a:lnTo>
                    <a:pt x="338" y="89"/>
                  </a:lnTo>
                  <a:lnTo>
                    <a:pt x="344" y="101"/>
                  </a:lnTo>
                  <a:lnTo>
                    <a:pt x="350" y="113"/>
                  </a:lnTo>
                  <a:lnTo>
                    <a:pt x="356" y="131"/>
                  </a:lnTo>
                  <a:lnTo>
                    <a:pt x="356" y="161"/>
                  </a:lnTo>
                  <a:lnTo>
                    <a:pt x="356" y="161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274FD68E-D308-4476-A897-FE0B2995D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5" y="4192588"/>
              <a:ext cx="727075" cy="461963"/>
            </a:xfrm>
            <a:custGeom>
              <a:avLst/>
              <a:gdLst>
                <a:gd name="T0" fmla="*/ 452 w 458"/>
                <a:gd name="T1" fmla="*/ 202 h 291"/>
                <a:gd name="T2" fmla="*/ 452 w 458"/>
                <a:gd name="T3" fmla="*/ 226 h 291"/>
                <a:gd name="T4" fmla="*/ 458 w 458"/>
                <a:gd name="T5" fmla="*/ 250 h 291"/>
                <a:gd name="T6" fmla="*/ 452 w 458"/>
                <a:gd name="T7" fmla="*/ 267 h 291"/>
                <a:gd name="T8" fmla="*/ 452 w 458"/>
                <a:gd name="T9" fmla="*/ 279 h 291"/>
                <a:gd name="T10" fmla="*/ 440 w 458"/>
                <a:gd name="T11" fmla="*/ 285 h 291"/>
                <a:gd name="T12" fmla="*/ 428 w 458"/>
                <a:gd name="T13" fmla="*/ 291 h 291"/>
                <a:gd name="T14" fmla="*/ 410 w 458"/>
                <a:gd name="T15" fmla="*/ 291 h 291"/>
                <a:gd name="T16" fmla="*/ 398 w 458"/>
                <a:gd name="T17" fmla="*/ 291 h 291"/>
                <a:gd name="T18" fmla="*/ 386 w 458"/>
                <a:gd name="T19" fmla="*/ 291 h 291"/>
                <a:gd name="T20" fmla="*/ 375 w 458"/>
                <a:gd name="T21" fmla="*/ 285 h 291"/>
                <a:gd name="T22" fmla="*/ 351 w 458"/>
                <a:gd name="T23" fmla="*/ 279 h 291"/>
                <a:gd name="T24" fmla="*/ 327 w 458"/>
                <a:gd name="T25" fmla="*/ 267 h 291"/>
                <a:gd name="T26" fmla="*/ 297 w 458"/>
                <a:gd name="T27" fmla="*/ 250 h 291"/>
                <a:gd name="T28" fmla="*/ 268 w 458"/>
                <a:gd name="T29" fmla="*/ 232 h 291"/>
                <a:gd name="T30" fmla="*/ 226 w 458"/>
                <a:gd name="T31" fmla="*/ 208 h 291"/>
                <a:gd name="T32" fmla="*/ 190 w 458"/>
                <a:gd name="T33" fmla="*/ 178 h 291"/>
                <a:gd name="T34" fmla="*/ 143 w 458"/>
                <a:gd name="T35" fmla="*/ 155 h 291"/>
                <a:gd name="T36" fmla="*/ 107 w 458"/>
                <a:gd name="T37" fmla="*/ 131 h 291"/>
                <a:gd name="T38" fmla="*/ 78 w 458"/>
                <a:gd name="T39" fmla="*/ 107 h 291"/>
                <a:gd name="T40" fmla="*/ 54 w 458"/>
                <a:gd name="T41" fmla="*/ 89 h 291"/>
                <a:gd name="T42" fmla="*/ 30 w 458"/>
                <a:gd name="T43" fmla="*/ 77 h 291"/>
                <a:gd name="T44" fmla="*/ 18 w 458"/>
                <a:gd name="T45" fmla="*/ 60 h 291"/>
                <a:gd name="T46" fmla="*/ 6 w 458"/>
                <a:gd name="T47" fmla="*/ 54 h 291"/>
                <a:gd name="T48" fmla="*/ 6 w 458"/>
                <a:gd name="T49" fmla="*/ 48 h 291"/>
                <a:gd name="T50" fmla="*/ 0 w 458"/>
                <a:gd name="T51" fmla="*/ 42 h 291"/>
                <a:gd name="T52" fmla="*/ 0 w 458"/>
                <a:gd name="T53" fmla="*/ 30 h 291"/>
                <a:gd name="T54" fmla="*/ 0 w 458"/>
                <a:gd name="T55" fmla="*/ 12 h 291"/>
                <a:gd name="T56" fmla="*/ 0 w 458"/>
                <a:gd name="T57" fmla="*/ 6 h 291"/>
                <a:gd name="T58" fmla="*/ 6 w 458"/>
                <a:gd name="T59" fmla="*/ 6 h 291"/>
                <a:gd name="T60" fmla="*/ 12 w 458"/>
                <a:gd name="T61" fmla="*/ 0 h 291"/>
                <a:gd name="T62" fmla="*/ 18 w 458"/>
                <a:gd name="T63" fmla="*/ 0 h 291"/>
                <a:gd name="T64" fmla="*/ 30 w 458"/>
                <a:gd name="T65" fmla="*/ 0 h 291"/>
                <a:gd name="T66" fmla="*/ 42 w 458"/>
                <a:gd name="T67" fmla="*/ 0 h 291"/>
                <a:gd name="T68" fmla="*/ 60 w 458"/>
                <a:gd name="T69" fmla="*/ 0 h 291"/>
                <a:gd name="T70" fmla="*/ 72 w 458"/>
                <a:gd name="T71" fmla="*/ 0 h 291"/>
                <a:gd name="T72" fmla="*/ 107 w 458"/>
                <a:gd name="T73" fmla="*/ 6 h 291"/>
                <a:gd name="T74" fmla="*/ 149 w 458"/>
                <a:gd name="T75" fmla="*/ 12 h 291"/>
                <a:gd name="T76" fmla="*/ 185 w 458"/>
                <a:gd name="T77" fmla="*/ 12 h 291"/>
                <a:gd name="T78" fmla="*/ 220 w 458"/>
                <a:gd name="T79" fmla="*/ 18 h 291"/>
                <a:gd name="T80" fmla="*/ 238 w 458"/>
                <a:gd name="T81" fmla="*/ 24 h 291"/>
                <a:gd name="T82" fmla="*/ 256 w 458"/>
                <a:gd name="T83" fmla="*/ 30 h 291"/>
                <a:gd name="T84" fmla="*/ 274 w 458"/>
                <a:gd name="T85" fmla="*/ 36 h 291"/>
                <a:gd name="T86" fmla="*/ 291 w 458"/>
                <a:gd name="T87" fmla="*/ 42 h 291"/>
                <a:gd name="T88" fmla="*/ 333 w 458"/>
                <a:gd name="T89" fmla="*/ 66 h 291"/>
                <a:gd name="T90" fmla="*/ 369 w 458"/>
                <a:gd name="T91" fmla="*/ 89 h 291"/>
                <a:gd name="T92" fmla="*/ 386 w 458"/>
                <a:gd name="T93" fmla="*/ 101 h 291"/>
                <a:gd name="T94" fmla="*/ 398 w 458"/>
                <a:gd name="T95" fmla="*/ 113 h 291"/>
                <a:gd name="T96" fmla="*/ 416 w 458"/>
                <a:gd name="T97" fmla="*/ 125 h 291"/>
                <a:gd name="T98" fmla="*/ 428 w 458"/>
                <a:gd name="T99" fmla="*/ 143 h 291"/>
                <a:gd name="T100" fmla="*/ 434 w 458"/>
                <a:gd name="T101" fmla="*/ 155 h 291"/>
                <a:gd name="T102" fmla="*/ 440 w 458"/>
                <a:gd name="T103" fmla="*/ 172 h 291"/>
                <a:gd name="T104" fmla="*/ 446 w 458"/>
                <a:gd name="T105" fmla="*/ 184 h 291"/>
                <a:gd name="T106" fmla="*/ 452 w 458"/>
                <a:gd name="T107" fmla="*/ 202 h 291"/>
                <a:gd name="T108" fmla="*/ 452 w 458"/>
                <a:gd name="T109" fmla="*/ 20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8" h="291">
                  <a:moveTo>
                    <a:pt x="452" y="202"/>
                  </a:moveTo>
                  <a:lnTo>
                    <a:pt x="452" y="226"/>
                  </a:lnTo>
                  <a:lnTo>
                    <a:pt x="458" y="250"/>
                  </a:lnTo>
                  <a:lnTo>
                    <a:pt x="452" y="267"/>
                  </a:lnTo>
                  <a:lnTo>
                    <a:pt x="452" y="279"/>
                  </a:lnTo>
                  <a:lnTo>
                    <a:pt x="440" y="285"/>
                  </a:lnTo>
                  <a:lnTo>
                    <a:pt x="428" y="291"/>
                  </a:lnTo>
                  <a:lnTo>
                    <a:pt x="410" y="291"/>
                  </a:lnTo>
                  <a:lnTo>
                    <a:pt x="398" y="291"/>
                  </a:lnTo>
                  <a:lnTo>
                    <a:pt x="386" y="291"/>
                  </a:lnTo>
                  <a:lnTo>
                    <a:pt x="375" y="285"/>
                  </a:lnTo>
                  <a:lnTo>
                    <a:pt x="351" y="279"/>
                  </a:lnTo>
                  <a:lnTo>
                    <a:pt x="327" y="267"/>
                  </a:lnTo>
                  <a:lnTo>
                    <a:pt x="297" y="250"/>
                  </a:lnTo>
                  <a:lnTo>
                    <a:pt x="268" y="232"/>
                  </a:lnTo>
                  <a:lnTo>
                    <a:pt x="226" y="208"/>
                  </a:lnTo>
                  <a:lnTo>
                    <a:pt x="190" y="178"/>
                  </a:lnTo>
                  <a:lnTo>
                    <a:pt x="143" y="155"/>
                  </a:lnTo>
                  <a:lnTo>
                    <a:pt x="107" y="131"/>
                  </a:lnTo>
                  <a:lnTo>
                    <a:pt x="78" y="107"/>
                  </a:lnTo>
                  <a:lnTo>
                    <a:pt x="54" y="89"/>
                  </a:lnTo>
                  <a:lnTo>
                    <a:pt x="30" y="77"/>
                  </a:lnTo>
                  <a:lnTo>
                    <a:pt x="18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107" y="6"/>
                  </a:lnTo>
                  <a:lnTo>
                    <a:pt x="149" y="12"/>
                  </a:lnTo>
                  <a:lnTo>
                    <a:pt x="185" y="12"/>
                  </a:lnTo>
                  <a:lnTo>
                    <a:pt x="220" y="18"/>
                  </a:lnTo>
                  <a:lnTo>
                    <a:pt x="238" y="24"/>
                  </a:lnTo>
                  <a:lnTo>
                    <a:pt x="256" y="30"/>
                  </a:lnTo>
                  <a:lnTo>
                    <a:pt x="274" y="36"/>
                  </a:lnTo>
                  <a:lnTo>
                    <a:pt x="291" y="42"/>
                  </a:lnTo>
                  <a:lnTo>
                    <a:pt x="333" y="66"/>
                  </a:lnTo>
                  <a:lnTo>
                    <a:pt x="369" y="89"/>
                  </a:lnTo>
                  <a:lnTo>
                    <a:pt x="386" y="101"/>
                  </a:lnTo>
                  <a:lnTo>
                    <a:pt x="398" y="113"/>
                  </a:lnTo>
                  <a:lnTo>
                    <a:pt x="416" y="125"/>
                  </a:lnTo>
                  <a:lnTo>
                    <a:pt x="428" y="143"/>
                  </a:lnTo>
                  <a:lnTo>
                    <a:pt x="434" y="155"/>
                  </a:lnTo>
                  <a:lnTo>
                    <a:pt x="440" y="172"/>
                  </a:lnTo>
                  <a:lnTo>
                    <a:pt x="446" y="184"/>
                  </a:lnTo>
                  <a:lnTo>
                    <a:pt x="452" y="202"/>
                  </a:lnTo>
                  <a:lnTo>
                    <a:pt x="452" y="202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6BA45933-E64B-43ED-A61C-1A4802432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988" y="2816225"/>
              <a:ext cx="1931988" cy="1084263"/>
            </a:xfrm>
            <a:custGeom>
              <a:avLst/>
              <a:gdLst>
                <a:gd name="T0" fmla="*/ 1211 w 1217"/>
                <a:gd name="T1" fmla="*/ 594 h 683"/>
                <a:gd name="T2" fmla="*/ 1194 w 1217"/>
                <a:gd name="T3" fmla="*/ 612 h 683"/>
                <a:gd name="T4" fmla="*/ 1158 w 1217"/>
                <a:gd name="T5" fmla="*/ 630 h 683"/>
                <a:gd name="T6" fmla="*/ 1105 w 1217"/>
                <a:gd name="T7" fmla="*/ 647 h 683"/>
                <a:gd name="T8" fmla="*/ 1015 w 1217"/>
                <a:gd name="T9" fmla="*/ 665 h 683"/>
                <a:gd name="T10" fmla="*/ 956 w 1217"/>
                <a:gd name="T11" fmla="*/ 677 h 683"/>
                <a:gd name="T12" fmla="*/ 903 w 1217"/>
                <a:gd name="T13" fmla="*/ 683 h 683"/>
                <a:gd name="T14" fmla="*/ 861 w 1217"/>
                <a:gd name="T15" fmla="*/ 683 h 683"/>
                <a:gd name="T16" fmla="*/ 814 w 1217"/>
                <a:gd name="T17" fmla="*/ 671 h 683"/>
                <a:gd name="T18" fmla="*/ 772 w 1217"/>
                <a:gd name="T19" fmla="*/ 659 h 683"/>
                <a:gd name="T20" fmla="*/ 730 w 1217"/>
                <a:gd name="T21" fmla="*/ 635 h 683"/>
                <a:gd name="T22" fmla="*/ 695 w 1217"/>
                <a:gd name="T23" fmla="*/ 606 h 683"/>
                <a:gd name="T24" fmla="*/ 641 w 1217"/>
                <a:gd name="T25" fmla="*/ 564 h 683"/>
                <a:gd name="T26" fmla="*/ 576 w 1217"/>
                <a:gd name="T27" fmla="*/ 517 h 683"/>
                <a:gd name="T28" fmla="*/ 493 w 1217"/>
                <a:gd name="T29" fmla="*/ 457 h 683"/>
                <a:gd name="T30" fmla="*/ 404 w 1217"/>
                <a:gd name="T31" fmla="*/ 380 h 683"/>
                <a:gd name="T32" fmla="*/ 202 w 1217"/>
                <a:gd name="T33" fmla="*/ 226 h 683"/>
                <a:gd name="T34" fmla="*/ 0 w 1217"/>
                <a:gd name="T35" fmla="*/ 59 h 683"/>
                <a:gd name="T36" fmla="*/ 53 w 1217"/>
                <a:gd name="T37" fmla="*/ 12 h 683"/>
                <a:gd name="T38" fmla="*/ 107 w 1217"/>
                <a:gd name="T39" fmla="*/ 53 h 683"/>
                <a:gd name="T40" fmla="*/ 184 w 1217"/>
                <a:gd name="T41" fmla="*/ 101 h 683"/>
                <a:gd name="T42" fmla="*/ 279 w 1217"/>
                <a:gd name="T43" fmla="*/ 166 h 683"/>
                <a:gd name="T44" fmla="*/ 392 w 1217"/>
                <a:gd name="T45" fmla="*/ 237 h 683"/>
                <a:gd name="T46" fmla="*/ 493 w 1217"/>
                <a:gd name="T47" fmla="*/ 303 h 683"/>
                <a:gd name="T48" fmla="*/ 582 w 1217"/>
                <a:gd name="T49" fmla="*/ 350 h 683"/>
                <a:gd name="T50" fmla="*/ 659 w 1217"/>
                <a:gd name="T51" fmla="*/ 392 h 683"/>
                <a:gd name="T52" fmla="*/ 754 w 1217"/>
                <a:gd name="T53" fmla="*/ 434 h 683"/>
                <a:gd name="T54" fmla="*/ 867 w 1217"/>
                <a:gd name="T55" fmla="*/ 475 h 683"/>
                <a:gd name="T56" fmla="*/ 962 w 1217"/>
                <a:gd name="T57" fmla="*/ 505 h 683"/>
                <a:gd name="T58" fmla="*/ 1063 w 1217"/>
                <a:gd name="T59" fmla="*/ 529 h 683"/>
                <a:gd name="T60" fmla="*/ 1140 w 1217"/>
                <a:gd name="T61" fmla="*/ 540 h 683"/>
                <a:gd name="T62" fmla="*/ 1182 w 1217"/>
                <a:gd name="T63" fmla="*/ 552 h 683"/>
                <a:gd name="T64" fmla="*/ 1205 w 1217"/>
                <a:gd name="T65" fmla="*/ 564 h 683"/>
                <a:gd name="T66" fmla="*/ 1217 w 1217"/>
                <a:gd name="T67" fmla="*/ 582 h 683"/>
                <a:gd name="T68" fmla="*/ 1217 w 1217"/>
                <a:gd name="T69" fmla="*/ 588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7" h="683">
                  <a:moveTo>
                    <a:pt x="1217" y="588"/>
                  </a:moveTo>
                  <a:lnTo>
                    <a:pt x="1211" y="594"/>
                  </a:lnTo>
                  <a:lnTo>
                    <a:pt x="1205" y="606"/>
                  </a:lnTo>
                  <a:lnTo>
                    <a:pt x="1194" y="612"/>
                  </a:lnTo>
                  <a:lnTo>
                    <a:pt x="1176" y="618"/>
                  </a:lnTo>
                  <a:lnTo>
                    <a:pt x="1158" y="630"/>
                  </a:lnTo>
                  <a:lnTo>
                    <a:pt x="1134" y="635"/>
                  </a:lnTo>
                  <a:lnTo>
                    <a:pt x="1105" y="647"/>
                  </a:lnTo>
                  <a:lnTo>
                    <a:pt x="1075" y="653"/>
                  </a:lnTo>
                  <a:lnTo>
                    <a:pt x="1015" y="665"/>
                  </a:lnTo>
                  <a:lnTo>
                    <a:pt x="986" y="671"/>
                  </a:lnTo>
                  <a:lnTo>
                    <a:pt x="956" y="677"/>
                  </a:lnTo>
                  <a:lnTo>
                    <a:pt x="926" y="683"/>
                  </a:lnTo>
                  <a:lnTo>
                    <a:pt x="903" y="683"/>
                  </a:lnTo>
                  <a:lnTo>
                    <a:pt x="879" y="683"/>
                  </a:lnTo>
                  <a:lnTo>
                    <a:pt x="861" y="683"/>
                  </a:lnTo>
                  <a:lnTo>
                    <a:pt x="837" y="677"/>
                  </a:lnTo>
                  <a:lnTo>
                    <a:pt x="814" y="671"/>
                  </a:lnTo>
                  <a:lnTo>
                    <a:pt x="796" y="665"/>
                  </a:lnTo>
                  <a:lnTo>
                    <a:pt x="772" y="659"/>
                  </a:lnTo>
                  <a:lnTo>
                    <a:pt x="754" y="647"/>
                  </a:lnTo>
                  <a:lnTo>
                    <a:pt x="730" y="635"/>
                  </a:lnTo>
                  <a:lnTo>
                    <a:pt x="713" y="624"/>
                  </a:lnTo>
                  <a:lnTo>
                    <a:pt x="695" y="606"/>
                  </a:lnTo>
                  <a:lnTo>
                    <a:pt x="665" y="588"/>
                  </a:lnTo>
                  <a:lnTo>
                    <a:pt x="641" y="564"/>
                  </a:lnTo>
                  <a:lnTo>
                    <a:pt x="612" y="540"/>
                  </a:lnTo>
                  <a:lnTo>
                    <a:pt x="576" y="517"/>
                  </a:lnTo>
                  <a:lnTo>
                    <a:pt x="534" y="487"/>
                  </a:lnTo>
                  <a:lnTo>
                    <a:pt x="493" y="457"/>
                  </a:lnTo>
                  <a:lnTo>
                    <a:pt x="451" y="422"/>
                  </a:lnTo>
                  <a:lnTo>
                    <a:pt x="404" y="380"/>
                  </a:lnTo>
                  <a:lnTo>
                    <a:pt x="303" y="303"/>
                  </a:lnTo>
                  <a:lnTo>
                    <a:pt x="202" y="226"/>
                  </a:lnTo>
                  <a:lnTo>
                    <a:pt x="101" y="142"/>
                  </a:lnTo>
                  <a:lnTo>
                    <a:pt x="0" y="59"/>
                  </a:lnTo>
                  <a:lnTo>
                    <a:pt x="30" y="0"/>
                  </a:lnTo>
                  <a:lnTo>
                    <a:pt x="53" y="12"/>
                  </a:lnTo>
                  <a:lnTo>
                    <a:pt x="77" y="30"/>
                  </a:lnTo>
                  <a:lnTo>
                    <a:pt x="107" y="53"/>
                  </a:lnTo>
                  <a:lnTo>
                    <a:pt x="142" y="77"/>
                  </a:lnTo>
                  <a:lnTo>
                    <a:pt x="184" y="101"/>
                  </a:lnTo>
                  <a:lnTo>
                    <a:pt x="232" y="131"/>
                  </a:lnTo>
                  <a:lnTo>
                    <a:pt x="279" y="166"/>
                  </a:lnTo>
                  <a:lnTo>
                    <a:pt x="333" y="202"/>
                  </a:lnTo>
                  <a:lnTo>
                    <a:pt x="392" y="237"/>
                  </a:lnTo>
                  <a:lnTo>
                    <a:pt x="445" y="273"/>
                  </a:lnTo>
                  <a:lnTo>
                    <a:pt x="493" y="303"/>
                  </a:lnTo>
                  <a:lnTo>
                    <a:pt x="540" y="327"/>
                  </a:lnTo>
                  <a:lnTo>
                    <a:pt x="582" y="350"/>
                  </a:lnTo>
                  <a:lnTo>
                    <a:pt x="624" y="374"/>
                  </a:lnTo>
                  <a:lnTo>
                    <a:pt x="659" y="392"/>
                  </a:lnTo>
                  <a:lnTo>
                    <a:pt x="695" y="410"/>
                  </a:lnTo>
                  <a:lnTo>
                    <a:pt x="754" y="434"/>
                  </a:lnTo>
                  <a:lnTo>
                    <a:pt x="814" y="457"/>
                  </a:lnTo>
                  <a:lnTo>
                    <a:pt x="867" y="475"/>
                  </a:lnTo>
                  <a:lnTo>
                    <a:pt x="915" y="493"/>
                  </a:lnTo>
                  <a:lnTo>
                    <a:pt x="962" y="505"/>
                  </a:lnTo>
                  <a:lnTo>
                    <a:pt x="1010" y="517"/>
                  </a:lnTo>
                  <a:lnTo>
                    <a:pt x="1063" y="529"/>
                  </a:lnTo>
                  <a:lnTo>
                    <a:pt x="1116" y="535"/>
                  </a:lnTo>
                  <a:lnTo>
                    <a:pt x="1140" y="540"/>
                  </a:lnTo>
                  <a:lnTo>
                    <a:pt x="1164" y="546"/>
                  </a:lnTo>
                  <a:lnTo>
                    <a:pt x="1182" y="552"/>
                  </a:lnTo>
                  <a:lnTo>
                    <a:pt x="1200" y="558"/>
                  </a:lnTo>
                  <a:lnTo>
                    <a:pt x="1205" y="564"/>
                  </a:lnTo>
                  <a:lnTo>
                    <a:pt x="1211" y="570"/>
                  </a:lnTo>
                  <a:lnTo>
                    <a:pt x="1217" y="582"/>
                  </a:lnTo>
                  <a:lnTo>
                    <a:pt x="1217" y="588"/>
                  </a:lnTo>
                  <a:lnTo>
                    <a:pt x="1217" y="588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DD886C8D-AF76-43C6-9867-61A03D9F6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5" y="2533650"/>
              <a:ext cx="1819275" cy="1404938"/>
            </a:xfrm>
            <a:custGeom>
              <a:avLst/>
              <a:gdLst>
                <a:gd name="T0" fmla="*/ 801 w 1146"/>
                <a:gd name="T1" fmla="*/ 160 h 885"/>
                <a:gd name="T2" fmla="*/ 748 w 1146"/>
                <a:gd name="T3" fmla="*/ 166 h 885"/>
                <a:gd name="T4" fmla="*/ 689 w 1146"/>
                <a:gd name="T5" fmla="*/ 166 h 885"/>
                <a:gd name="T6" fmla="*/ 617 w 1146"/>
                <a:gd name="T7" fmla="*/ 160 h 885"/>
                <a:gd name="T8" fmla="*/ 582 w 1146"/>
                <a:gd name="T9" fmla="*/ 83 h 885"/>
                <a:gd name="T10" fmla="*/ 683 w 1146"/>
                <a:gd name="T11" fmla="*/ 83 h 885"/>
                <a:gd name="T12" fmla="*/ 790 w 1146"/>
                <a:gd name="T13" fmla="*/ 65 h 885"/>
                <a:gd name="T14" fmla="*/ 843 w 1146"/>
                <a:gd name="T15" fmla="*/ 53 h 885"/>
                <a:gd name="T16" fmla="*/ 885 w 1146"/>
                <a:gd name="T17" fmla="*/ 41 h 885"/>
                <a:gd name="T18" fmla="*/ 914 w 1146"/>
                <a:gd name="T19" fmla="*/ 29 h 885"/>
                <a:gd name="T20" fmla="*/ 932 w 1146"/>
                <a:gd name="T21" fmla="*/ 17 h 885"/>
                <a:gd name="T22" fmla="*/ 962 w 1146"/>
                <a:gd name="T23" fmla="*/ 6 h 885"/>
                <a:gd name="T24" fmla="*/ 986 w 1146"/>
                <a:gd name="T25" fmla="*/ 0 h 885"/>
                <a:gd name="T26" fmla="*/ 1009 w 1146"/>
                <a:gd name="T27" fmla="*/ 6 h 885"/>
                <a:gd name="T28" fmla="*/ 1045 w 1146"/>
                <a:gd name="T29" fmla="*/ 17 h 885"/>
                <a:gd name="T30" fmla="*/ 1081 w 1146"/>
                <a:gd name="T31" fmla="*/ 41 h 885"/>
                <a:gd name="T32" fmla="*/ 1116 w 1146"/>
                <a:gd name="T33" fmla="*/ 71 h 885"/>
                <a:gd name="T34" fmla="*/ 1140 w 1146"/>
                <a:gd name="T35" fmla="*/ 107 h 885"/>
                <a:gd name="T36" fmla="*/ 1146 w 1146"/>
                <a:gd name="T37" fmla="*/ 136 h 885"/>
                <a:gd name="T38" fmla="*/ 1134 w 1146"/>
                <a:gd name="T39" fmla="*/ 166 h 885"/>
                <a:gd name="T40" fmla="*/ 1098 w 1146"/>
                <a:gd name="T41" fmla="*/ 178 h 885"/>
                <a:gd name="T42" fmla="*/ 1081 w 1146"/>
                <a:gd name="T43" fmla="*/ 190 h 885"/>
                <a:gd name="T44" fmla="*/ 1057 w 1146"/>
                <a:gd name="T45" fmla="*/ 208 h 885"/>
                <a:gd name="T46" fmla="*/ 1027 w 1146"/>
                <a:gd name="T47" fmla="*/ 237 h 885"/>
                <a:gd name="T48" fmla="*/ 997 w 1146"/>
                <a:gd name="T49" fmla="*/ 279 h 885"/>
                <a:gd name="T50" fmla="*/ 926 w 1146"/>
                <a:gd name="T51" fmla="*/ 368 h 885"/>
                <a:gd name="T52" fmla="*/ 843 w 1146"/>
                <a:gd name="T53" fmla="*/ 457 h 885"/>
                <a:gd name="T54" fmla="*/ 748 w 1146"/>
                <a:gd name="T55" fmla="*/ 546 h 885"/>
                <a:gd name="T56" fmla="*/ 641 w 1146"/>
                <a:gd name="T57" fmla="*/ 629 h 885"/>
                <a:gd name="T58" fmla="*/ 516 w 1146"/>
                <a:gd name="T59" fmla="*/ 707 h 885"/>
                <a:gd name="T60" fmla="*/ 386 w 1146"/>
                <a:gd name="T61" fmla="*/ 772 h 885"/>
                <a:gd name="T62" fmla="*/ 249 w 1146"/>
                <a:gd name="T63" fmla="*/ 825 h 885"/>
                <a:gd name="T64" fmla="*/ 124 w 1146"/>
                <a:gd name="T65" fmla="*/ 867 h 885"/>
                <a:gd name="T66" fmla="*/ 71 w 1146"/>
                <a:gd name="T67" fmla="*/ 879 h 885"/>
                <a:gd name="T68" fmla="*/ 35 w 1146"/>
                <a:gd name="T69" fmla="*/ 885 h 885"/>
                <a:gd name="T70" fmla="*/ 12 w 1146"/>
                <a:gd name="T71" fmla="*/ 885 h 885"/>
                <a:gd name="T72" fmla="*/ 0 w 1146"/>
                <a:gd name="T73" fmla="*/ 873 h 885"/>
                <a:gd name="T74" fmla="*/ 0 w 1146"/>
                <a:gd name="T75" fmla="*/ 861 h 885"/>
                <a:gd name="T76" fmla="*/ 12 w 1146"/>
                <a:gd name="T77" fmla="*/ 849 h 885"/>
                <a:gd name="T78" fmla="*/ 29 w 1146"/>
                <a:gd name="T79" fmla="*/ 837 h 885"/>
                <a:gd name="T80" fmla="*/ 53 w 1146"/>
                <a:gd name="T81" fmla="*/ 819 h 885"/>
                <a:gd name="T82" fmla="*/ 89 w 1146"/>
                <a:gd name="T83" fmla="*/ 802 h 885"/>
                <a:gd name="T84" fmla="*/ 130 w 1146"/>
                <a:gd name="T85" fmla="*/ 778 h 885"/>
                <a:gd name="T86" fmla="*/ 178 w 1146"/>
                <a:gd name="T87" fmla="*/ 754 h 885"/>
                <a:gd name="T88" fmla="*/ 237 w 1146"/>
                <a:gd name="T89" fmla="*/ 724 h 885"/>
                <a:gd name="T90" fmla="*/ 350 w 1146"/>
                <a:gd name="T91" fmla="*/ 665 h 885"/>
                <a:gd name="T92" fmla="*/ 451 w 1146"/>
                <a:gd name="T93" fmla="*/ 612 h 885"/>
                <a:gd name="T94" fmla="*/ 534 w 1146"/>
                <a:gd name="T95" fmla="*/ 558 h 885"/>
                <a:gd name="T96" fmla="*/ 594 w 1146"/>
                <a:gd name="T97" fmla="*/ 511 h 885"/>
                <a:gd name="T98" fmla="*/ 701 w 1146"/>
                <a:gd name="T99" fmla="*/ 415 h 885"/>
                <a:gd name="T100" fmla="*/ 748 w 1146"/>
                <a:gd name="T101" fmla="*/ 374 h 885"/>
                <a:gd name="T102" fmla="*/ 784 w 1146"/>
                <a:gd name="T103" fmla="*/ 326 h 885"/>
                <a:gd name="T104" fmla="*/ 849 w 1146"/>
                <a:gd name="T105" fmla="*/ 243 h 885"/>
                <a:gd name="T106" fmla="*/ 873 w 1146"/>
                <a:gd name="T107" fmla="*/ 214 h 885"/>
                <a:gd name="T108" fmla="*/ 891 w 1146"/>
                <a:gd name="T109" fmla="*/ 184 h 885"/>
                <a:gd name="T110" fmla="*/ 914 w 1146"/>
                <a:gd name="T111" fmla="*/ 154 h 885"/>
                <a:gd name="T112" fmla="*/ 914 w 1146"/>
                <a:gd name="T113" fmla="*/ 136 h 885"/>
                <a:gd name="T114" fmla="*/ 902 w 1146"/>
                <a:gd name="T115" fmla="*/ 142 h 885"/>
                <a:gd name="T116" fmla="*/ 885 w 1146"/>
                <a:gd name="T117" fmla="*/ 142 h 885"/>
                <a:gd name="T118" fmla="*/ 861 w 1146"/>
                <a:gd name="T119" fmla="*/ 148 h 885"/>
                <a:gd name="T120" fmla="*/ 825 w 1146"/>
                <a:gd name="T121" fmla="*/ 16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6" h="885">
                  <a:moveTo>
                    <a:pt x="825" y="160"/>
                  </a:moveTo>
                  <a:lnTo>
                    <a:pt x="801" y="160"/>
                  </a:lnTo>
                  <a:lnTo>
                    <a:pt x="778" y="166"/>
                  </a:lnTo>
                  <a:lnTo>
                    <a:pt x="748" y="166"/>
                  </a:lnTo>
                  <a:lnTo>
                    <a:pt x="718" y="166"/>
                  </a:lnTo>
                  <a:lnTo>
                    <a:pt x="689" y="166"/>
                  </a:lnTo>
                  <a:lnTo>
                    <a:pt x="653" y="166"/>
                  </a:lnTo>
                  <a:lnTo>
                    <a:pt x="617" y="160"/>
                  </a:lnTo>
                  <a:lnTo>
                    <a:pt x="582" y="160"/>
                  </a:lnTo>
                  <a:lnTo>
                    <a:pt x="582" y="83"/>
                  </a:lnTo>
                  <a:lnTo>
                    <a:pt x="635" y="83"/>
                  </a:lnTo>
                  <a:lnTo>
                    <a:pt x="683" y="83"/>
                  </a:lnTo>
                  <a:lnTo>
                    <a:pt x="736" y="71"/>
                  </a:lnTo>
                  <a:lnTo>
                    <a:pt x="790" y="65"/>
                  </a:lnTo>
                  <a:lnTo>
                    <a:pt x="819" y="59"/>
                  </a:lnTo>
                  <a:lnTo>
                    <a:pt x="843" y="53"/>
                  </a:lnTo>
                  <a:lnTo>
                    <a:pt x="861" y="47"/>
                  </a:lnTo>
                  <a:lnTo>
                    <a:pt x="885" y="41"/>
                  </a:lnTo>
                  <a:lnTo>
                    <a:pt x="896" y="41"/>
                  </a:lnTo>
                  <a:lnTo>
                    <a:pt x="914" y="29"/>
                  </a:lnTo>
                  <a:lnTo>
                    <a:pt x="926" y="23"/>
                  </a:lnTo>
                  <a:lnTo>
                    <a:pt x="932" y="17"/>
                  </a:lnTo>
                  <a:lnTo>
                    <a:pt x="944" y="12"/>
                  </a:lnTo>
                  <a:lnTo>
                    <a:pt x="962" y="6"/>
                  </a:lnTo>
                  <a:lnTo>
                    <a:pt x="974" y="0"/>
                  </a:lnTo>
                  <a:lnTo>
                    <a:pt x="986" y="0"/>
                  </a:lnTo>
                  <a:lnTo>
                    <a:pt x="997" y="0"/>
                  </a:lnTo>
                  <a:lnTo>
                    <a:pt x="1009" y="6"/>
                  </a:lnTo>
                  <a:lnTo>
                    <a:pt x="1027" y="12"/>
                  </a:lnTo>
                  <a:lnTo>
                    <a:pt x="1045" y="17"/>
                  </a:lnTo>
                  <a:lnTo>
                    <a:pt x="1063" y="29"/>
                  </a:lnTo>
                  <a:lnTo>
                    <a:pt x="1081" y="41"/>
                  </a:lnTo>
                  <a:lnTo>
                    <a:pt x="1098" y="59"/>
                  </a:lnTo>
                  <a:lnTo>
                    <a:pt x="1116" y="71"/>
                  </a:lnTo>
                  <a:lnTo>
                    <a:pt x="1128" y="89"/>
                  </a:lnTo>
                  <a:lnTo>
                    <a:pt x="1140" y="107"/>
                  </a:lnTo>
                  <a:lnTo>
                    <a:pt x="1146" y="124"/>
                  </a:lnTo>
                  <a:lnTo>
                    <a:pt x="1146" y="136"/>
                  </a:lnTo>
                  <a:lnTo>
                    <a:pt x="1140" y="154"/>
                  </a:lnTo>
                  <a:lnTo>
                    <a:pt x="1134" y="166"/>
                  </a:lnTo>
                  <a:lnTo>
                    <a:pt x="1116" y="172"/>
                  </a:lnTo>
                  <a:lnTo>
                    <a:pt x="1098" y="178"/>
                  </a:lnTo>
                  <a:lnTo>
                    <a:pt x="1092" y="184"/>
                  </a:lnTo>
                  <a:lnTo>
                    <a:pt x="1081" y="190"/>
                  </a:lnTo>
                  <a:lnTo>
                    <a:pt x="1069" y="196"/>
                  </a:lnTo>
                  <a:lnTo>
                    <a:pt x="1057" y="208"/>
                  </a:lnTo>
                  <a:lnTo>
                    <a:pt x="1045" y="219"/>
                  </a:lnTo>
                  <a:lnTo>
                    <a:pt x="1027" y="237"/>
                  </a:lnTo>
                  <a:lnTo>
                    <a:pt x="1015" y="255"/>
                  </a:lnTo>
                  <a:lnTo>
                    <a:pt x="997" y="279"/>
                  </a:lnTo>
                  <a:lnTo>
                    <a:pt x="962" y="326"/>
                  </a:lnTo>
                  <a:lnTo>
                    <a:pt x="926" y="368"/>
                  </a:lnTo>
                  <a:lnTo>
                    <a:pt x="891" y="415"/>
                  </a:lnTo>
                  <a:lnTo>
                    <a:pt x="843" y="457"/>
                  </a:lnTo>
                  <a:lnTo>
                    <a:pt x="801" y="505"/>
                  </a:lnTo>
                  <a:lnTo>
                    <a:pt x="748" y="546"/>
                  </a:lnTo>
                  <a:lnTo>
                    <a:pt x="701" y="588"/>
                  </a:lnTo>
                  <a:lnTo>
                    <a:pt x="641" y="629"/>
                  </a:lnTo>
                  <a:lnTo>
                    <a:pt x="582" y="671"/>
                  </a:lnTo>
                  <a:lnTo>
                    <a:pt x="516" y="707"/>
                  </a:lnTo>
                  <a:lnTo>
                    <a:pt x="451" y="742"/>
                  </a:lnTo>
                  <a:lnTo>
                    <a:pt x="386" y="772"/>
                  </a:lnTo>
                  <a:lnTo>
                    <a:pt x="320" y="802"/>
                  </a:lnTo>
                  <a:lnTo>
                    <a:pt x="249" y="825"/>
                  </a:lnTo>
                  <a:lnTo>
                    <a:pt x="190" y="849"/>
                  </a:lnTo>
                  <a:lnTo>
                    <a:pt x="124" y="867"/>
                  </a:lnTo>
                  <a:lnTo>
                    <a:pt x="95" y="873"/>
                  </a:lnTo>
                  <a:lnTo>
                    <a:pt x="71" y="879"/>
                  </a:lnTo>
                  <a:lnTo>
                    <a:pt x="53" y="879"/>
                  </a:lnTo>
                  <a:lnTo>
                    <a:pt x="35" y="885"/>
                  </a:lnTo>
                  <a:lnTo>
                    <a:pt x="18" y="885"/>
                  </a:lnTo>
                  <a:lnTo>
                    <a:pt x="12" y="885"/>
                  </a:lnTo>
                  <a:lnTo>
                    <a:pt x="0" y="879"/>
                  </a:lnTo>
                  <a:lnTo>
                    <a:pt x="0" y="873"/>
                  </a:lnTo>
                  <a:lnTo>
                    <a:pt x="0" y="867"/>
                  </a:lnTo>
                  <a:lnTo>
                    <a:pt x="0" y="861"/>
                  </a:lnTo>
                  <a:lnTo>
                    <a:pt x="6" y="855"/>
                  </a:lnTo>
                  <a:lnTo>
                    <a:pt x="12" y="849"/>
                  </a:lnTo>
                  <a:lnTo>
                    <a:pt x="18" y="843"/>
                  </a:lnTo>
                  <a:lnTo>
                    <a:pt x="29" y="837"/>
                  </a:lnTo>
                  <a:lnTo>
                    <a:pt x="41" y="831"/>
                  </a:lnTo>
                  <a:lnTo>
                    <a:pt x="53" y="819"/>
                  </a:lnTo>
                  <a:lnTo>
                    <a:pt x="71" y="813"/>
                  </a:lnTo>
                  <a:lnTo>
                    <a:pt x="89" y="802"/>
                  </a:lnTo>
                  <a:lnTo>
                    <a:pt x="107" y="790"/>
                  </a:lnTo>
                  <a:lnTo>
                    <a:pt x="130" y="778"/>
                  </a:lnTo>
                  <a:lnTo>
                    <a:pt x="154" y="766"/>
                  </a:lnTo>
                  <a:lnTo>
                    <a:pt x="178" y="754"/>
                  </a:lnTo>
                  <a:lnTo>
                    <a:pt x="208" y="742"/>
                  </a:lnTo>
                  <a:lnTo>
                    <a:pt x="237" y="724"/>
                  </a:lnTo>
                  <a:lnTo>
                    <a:pt x="297" y="695"/>
                  </a:lnTo>
                  <a:lnTo>
                    <a:pt x="350" y="665"/>
                  </a:lnTo>
                  <a:lnTo>
                    <a:pt x="404" y="635"/>
                  </a:lnTo>
                  <a:lnTo>
                    <a:pt x="451" y="612"/>
                  </a:lnTo>
                  <a:lnTo>
                    <a:pt x="493" y="582"/>
                  </a:lnTo>
                  <a:lnTo>
                    <a:pt x="534" y="558"/>
                  </a:lnTo>
                  <a:lnTo>
                    <a:pt x="564" y="534"/>
                  </a:lnTo>
                  <a:lnTo>
                    <a:pt x="594" y="511"/>
                  </a:lnTo>
                  <a:lnTo>
                    <a:pt x="653" y="463"/>
                  </a:lnTo>
                  <a:lnTo>
                    <a:pt x="701" y="415"/>
                  </a:lnTo>
                  <a:lnTo>
                    <a:pt x="724" y="392"/>
                  </a:lnTo>
                  <a:lnTo>
                    <a:pt x="748" y="374"/>
                  </a:lnTo>
                  <a:lnTo>
                    <a:pt x="766" y="350"/>
                  </a:lnTo>
                  <a:lnTo>
                    <a:pt x="784" y="326"/>
                  </a:lnTo>
                  <a:lnTo>
                    <a:pt x="819" y="285"/>
                  </a:lnTo>
                  <a:lnTo>
                    <a:pt x="849" y="243"/>
                  </a:lnTo>
                  <a:lnTo>
                    <a:pt x="861" y="225"/>
                  </a:lnTo>
                  <a:lnTo>
                    <a:pt x="873" y="214"/>
                  </a:lnTo>
                  <a:lnTo>
                    <a:pt x="885" y="196"/>
                  </a:lnTo>
                  <a:lnTo>
                    <a:pt x="891" y="184"/>
                  </a:lnTo>
                  <a:lnTo>
                    <a:pt x="902" y="166"/>
                  </a:lnTo>
                  <a:lnTo>
                    <a:pt x="914" y="154"/>
                  </a:lnTo>
                  <a:lnTo>
                    <a:pt x="914" y="142"/>
                  </a:lnTo>
                  <a:lnTo>
                    <a:pt x="914" y="136"/>
                  </a:lnTo>
                  <a:lnTo>
                    <a:pt x="908" y="136"/>
                  </a:lnTo>
                  <a:lnTo>
                    <a:pt x="902" y="142"/>
                  </a:lnTo>
                  <a:lnTo>
                    <a:pt x="896" y="142"/>
                  </a:lnTo>
                  <a:lnTo>
                    <a:pt x="885" y="142"/>
                  </a:lnTo>
                  <a:lnTo>
                    <a:pt x="873" y="148"/>
                  </a:lnTo>
                  <a:lnTo>
                    <a:pt x="861" y="148"/>
                  </a:lnTo>
                  <a:lnTo>
                    <a:pt x="843" y="154"/>
                  </a:lnTo>
                  <a:lnTo>
                    <a:pt x="825" y="160"/>
                  </a:lnTo>
                  <a:lnTo>
                    <a:pt x="825" y="160"/>
                  </a:lnTo>
                </a:path>
              </a:pathLst>
            </a:custGeom>
            <a:noFill/>
            <a:ln w="190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217801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A7C3B8C-5F4E-41D2-ADC8-89D1DE753028}"/>
              </a:ext>
            </a:extLst>
          </p:cNvPr>
          <p:cNvGrpSpPr/>
          <p:nvPr/>
        </p:nvGrpSpPr>
        <p:grpSpPr>
          <a:xfrm>
            <a:off x="3189772" y="2552700"/>
            <a:ext cx="2124978" cy="1996022"/>
            <a:chOff x="3253272" y="19164356"/>
            <a:chExt cx="2124978" cy="1996022"/>
          </a:xfrm>
        </p:grpSpPr>
        <p:sp>
          <p:nvSpPr>
            <p:cNvPr id="3" name="Freeform 96">
              <a:extLst>
                <a:ext uri="{FF2B5EF4-FFF2-40B4-BE49-F238E27FC236}">
                  <a16:creationId xmlns:a16="http://schemas.microsoft.com/office/drawing/2014/main" id="{F24F7EE8-CFE3-433B-8C66-4CF6B38F6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272" y="19871654"/>
              <a:ext cx="1178273" cy="251750"/>
            </a:xfrm>
            <a:custGeom>
              <a:avLst/>
              <a:gdLst>
                <a:gd name="T0" fmla="*/ 5 w 173"/>
                <a:gd name="T1" fmla="*/ 29 h 42"/>
                <a:gd name="T2" fmla="*/ 0 w 173"/>
                <a:gd name="T3" fmla="*/ 25 h 42"/>
                <a:gd name="T4" fmla="*/ 0 w 173"/>
                <a:gd name="T5" fmla="*/ 25 h 42"/>
                <a:gd name="T6" fmla="*/ 0 w 173"/>
                <a:gd name="T7" fmla="*/ 21 h 42"/>
                <a:gd name="T8" fmla="*/ 5 w 173"/>
                <a:gd name="T9" fmla="*/ 21 h 42"/>
                <a:gd name="T10" fmla="*/ 9 w 173"/>
                <a:gd name="T11" fmla="*/ 21 h 42"/>
                <a:gd name="T12" fmla="*/ 13 w 173"/>
                <a:gd name="T13" fmla="*/ 21 h 42"/>
                <a:gd name="T14" fmla="*/ 17 w 173"/>
                <a:gd name="T15" fmla="*/ 21 h 42"/>
                <a:gd name="T16" fmla="*/ 22 w 173"/>
                <a:gd name="T17" fmla="*/ 21 h 42"/>
                <a:gd name="T18" fmla="*/ 34 w 173"/>
                <a:gd name="T19" fmla="*/ 21 h 42"/>
                <a:gd name="T20" fmla="*/ 47 w 173"/>
                <a:gd name="T21" fmla="*/ 17 h 42"/>
                <a:gd name="T22" fmla="*/ 55 w 173"/>
                <a:gd name="T23" fmla="*/ 17 h 42"/>
                <a:gd name="T24" fmla="*/ 64 w 173"/>
                <a:gd name="T25" fmla="*/ 12 h 42"/>
                <a:gd name="T26" fmla="*/ 72 w 173"/>
                <a:gd name="T27" fmla="*/ 12 h 42"/>
                <a:gd name="T28" fmla="*/ 85 w 173"/>
                <a:gd name="T29" fmla="*/ 8 h 42"/>
                <a:gd name="T30" fmla="*/ 106 w 173"/>
                <a:gd name="T31" fmla="*/ 4 h 42"/>
                <a:gd name="T32" fmla="*/ 123 w 173"/>
                <a:gd name="T33" fmla="*/ 4 h 42"/>
                <a:gd name="T34" fmla="*/ 140 w 173"/>
                <a:gd name="T35" fmla="*/ 0 h 42"/>
                <a:gd name="T36" fmla="*/ 148 w 173"/>
                <a:gd name="T37" fmla="*/ 0 h 42"/>
                <a:gd name="T38" fmla="*/ 156 w 173"/>
                <a:gd name="T39" fmla="*/ 0 h 42"/>
                <a:gd name="T40" fmla="*/ 165 w 173"/>
                <a:gd name="T41" fmla="*/ 4 h 42"/>
                <a:gd name="T42" fmla="*/ 169 w 173"/>
                <a:gd name="T43" fmla="*/ 4 h 42"/>
                <a:gd name="T44" fmla="*/ 169 w 173"/>
                <a:gd name="T45" fmla="*/ 8 h 42"/>
                <a:gd name="T46" fmla="*/ 173 w 173"/>
                <a:gd name="T47" fmla="*/ 17 h 42"/>
                <a:gd name="T48" fmla="*/ 173 w 173"/>
                <a:gd name="T49" fmla="*/ 21 h 42"/>
                <a:gd name="T50" fmla="*/ 165 w 173"/>
                <a:gd name="T51" fmla="*/ 25 h 42"/>
                <a:gd name="T52" fmla="*/ 161 w 173"/>
                <a:gd name="T53" fmla="*/ 25 h 42"/>
                <a:gd name="T54" fmla="*/ 152 w 173"/>
                <a:gd name="T55" fmla="*/ 25 h 42"/>
                <a:gd name="T56" fmla="*/ 144 w 173"/>
                <a:gd name="T57" fmla="*/ 25 h 42"/>
                <a:gd name="T58" fmla="*/ 135 w 173"/>
                <a:gd name="T59" fmla="*/ 25 h 42"/>
                <a:gd name="T60" fmla="*/ 123 w 173"/>
                <a:gd name="T61" fmla="*/ 29 h 42"/>
                <a:gd name="T62" fmla="*/ 97 w 173"/>
                <a:gd name="T63" fmla="*/ 33 h 42"/>
                <a:gd name="T64" fmla="*/ 68 w 173"/>
                <a:gd name="T65" fmla="*/ 38 h 42"/>
                <a:gd name="T66" fmla="*/ 55 w 173"/>
                <a:gd name="T67" fmla="*/ 38 h 42"/>
                <a:gd name="T68" fmla="*/ 43 w 173"/>
                <a:gd name="T69" fmla="*/ 42 h 42"/>
                <a:gd name="T70" fmla="*/ 38 w 173"/>
                <a:gd name="T71" fmla="*/ 42 h 42"/>
                <a:gd name="T72" fmla="*/ 34 w 173"/>
                <a:gd name="T73" fmla="*/ 42 h 42"/>
                <a:gd name="T74" fmla="*/ 30 w 173"/>
                <a:gd name="T75" fmla="*/ 42 h 42"/>
                <a:gd name="T76" fmla="*/ 22 w 173"/>
                <a:gd name="T77" fmla="*/ 38 h 42"/>
                <a:gd name="T78" fmla="*/ 9 w 173"/>
                <a:gd name="T79" fmla="*/ 33 h 42"/>
                <a:gd name="T80" fmla="*/ 5 w 173"/>
                <a:gd name="T81" fmla="*/ 29 h 42"/>
                <a:gd name="T82" fmla="*/ 5 w 173"/>
                <a:gd name="T83" fmla="*/ 29 h 42"/>
                <a:gd name="T84" fmla="*/ 5 w 173"/>
                <a:gd name="T85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3" h="42">
                  <a:moveTo>
                    <a:pt x="5" y="29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34" y="21"/>
                  </a:lnTo>
                  <a:lnTo>
                    <a:pt x="47" y="17"/>
                  </a:lnTo>
                  <a:lnTo>
                    <a:pt x="55" y="17"/>
                  </a:lnTo>
                  <a:lnTo>
                    <a:pt x="64" y="12"/>
                  </a:lnTo>
                  <a:lnTo>
                    <a:pt x="72" y="12"/>
                  </a:lnTo>
                  <a:lnTo>
                    <a:pt x="85" y="8"/>
                  </a:lnTo>
                  <a:lnTo>
                    <a:pt x="106" y="4"/>
                  </a:lnTo>
                  <a:lnTo>
                    <a:pt x="123" y="4"/>
                  </a:lnTo>
                  <a:lnTo>
                    <a:pt x="140" y="0"/>
                  </a:lnTo>
                  <a:lnTo>
                    <a:pt x="148" y="0"/>
                  </a:lnTo>
                  <a:lnTo>
                    <a:pt x="156" y="0"/>
                  </a:lnTo>
                  <a:lnTo>
                    <a:pt x="165" y="4"/>
                  </a:lnTo>
                  <a:lnTo>
                    <a:pt x="169" y="4"/>
                  </a:lnTo>
                  <a:lnTo>
                    <a:pt x="169" y="8"/>
                  </a:lnTo>
                  <a:lnTo>
                    <a:pt x="173" y="17"/>
                  </a:lnTo>
                  <a:lnTo>
                    <a:pt x="173" y="21"/>
                  </a:lnTo>
                  <a:lnTo>
                    <a:pt x="165" y="25"/>
                  </a:lnTo>
                  <a:lnTo>
                    <a:pt x="161" y="25"/>
                  </a:lnTo>
                  <a:lnTo>
                    <a:pt x="152" y="25"/>
                  </a:lnTo>
                  <a:lnTo>
                    <a:pt x="144" y="25"/>
                  </a:lnTo>
                  <a:lnTo>
                    <a:pt x="135" y="25"/>
                  </a:lnTo>
                  <a:lnTo>
                    <a:pt x="123" y="29"/>
                  </a:lnTo>
                  <a:lnTo>
                    <a:pt x="97" y="33"/>
                  </a:lnTo>
                  <a:lnTo>
                    <a:pt x="68" y="38"/>
                  </a:lnTo>
                  <a:lnTo>
                    <a:pt x="55" y="38"/>
                  </a:lnTo>
                  <a:lnTo>
                    <a:pt x="43" y="42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2"/>
                  </a:lnTo>
                  <a:lnTo>
                    <a:pt x="22" y="38"/>
                  </a:lnTo>
                  <a:lnTo>
                    <a:pt x="9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7">
              <a:extLst>
                <a:ext uri="{FF2B5EF4-FFF2-40B4-BE49-F238E27FC236}">
                  <a16:creationId xmlns:a16="http://schemas.microsoft.com/office/drawing/2014/main" id="{6E387133-E852-477C-BA60-ECB96EC0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082" y="20021507"/>
              <a:ext cx="749189" cy="659346"/>
            </a:xfrm>
            <a:custGeom>
              <a:avLst/>
              <a:gdLst>
                <a:gd name="T0" fmla="*/ 43 w 110"/>
                <a:gd name="T1" fmla="*/ 46 h 110"/>
                <a:gd name="T2" fmla="*/ 51 w 110"/>
                <a:gd name="T3" fmla="*/ 29 h 110"/>
                <a:gd name="T4" fmla="*/ 55 w 110"/>
                <a:gd name="T5" fmla="*/ 21 h 110"/>
                <a:gd name="T6" fmla="*/ 59 w 110"/>
                <a:gd name="T7" fmla="*/ 13 h 110"/>
                <a:gd name="T8" fmla="*/ 59 w 110"/>
                <a:gd name="T9" fmla="*/ 4 h 110"/>
                <a:gd name="T10" fmla="*/ 59 w 110"/>
                <a:gd name="T11" fmla="*/ 4 h 110"/>
                <a:gd name="T12" fmla="*/ 55 w 110"/>
                <a:gd name="T13" fmla="*/ 0 h 110"/>
                <a:gd name="T14" fmla="*/ 59 w 110"/>
                <a:gd name="T15" fmla="*/ 0 h 110"/>
                <a:gd name="T16" fmla="*/ 64 w 110"/>
                <a:gd name="T17" fmla="*/ 0 h 110"/>
                <a:gd name="T18" fmla="*/ 64 w 110"/>
                <a:gd name="T19" fmla="*/ 0 h 110"/>
                <a:gd name="T20" fmla="*/ 72 w 110"/>
                <a:gd name="T21" fmla="*/ 4 h 110"/>
                <a:gd name="T22" fmla="*/ 76 w 110"/>
                <a:gd name="T23" fmla="*/ 8 h 110"/>
                <a:gd name="T24" fmla="*/ 76 w 110"/>
                <a:gd name="T25" fmla="*/ 13 h 110"/>
                <a:gd name="T26" fmla="*/ 76 w 110"/>
                <a:gd name="T27" fmla="*/ 13 h 110"/>
                <a:gd name="T28" fmla="*/ 76 w 110"/>
                <a:gd name="T29" fmla="*/ 17 h 110"/>
                <a:gd name="T30" fmla="*/ 72 w 110"/>
                <a:gd name="T31" fmla="*/ 17 h 110"/>
                <a:gd name="T32" fmla="*/ 68 w 110"/>
                <a:gd name="T33" fmla="*/ 25 h 110"/>
                <a:gd name="T34" fmla="*/ 59 w 110"/>
                <a:gd name="T35" fmla="*/ 38 h 110"/>
                <a:gd name="T36" fmla="*/ 51 w 110"/>
                <a:gd name="T37" fmla="*/ 51 h 110"/>
                <a:gd name="T38" fmla="*/ 38 w 110"/>
                <a:gd name="T39" fmla="*/ 63 h 110"/>
                <a:gd name="T40" fmla="*/ 30 w 110"/>
                <a:gd name="T41" fmla="*/ 76 h 110"/>
                <a:gd name="T42" fmla="*/ 26 w 110"/>
                <a:gd name="T43" fmla="*/ 80 h 110"/>
                <a:gd name="T44" fmla="*/ 30 w 110"/>
                <a:gd name="T45" fmla="*/ 84 h 110"/>
                <a:gd name="T46" fmla="*/ 30 w 110"/>
                <a:gd name="T47" fmla="*/ 84 h 110"/>
                <a:gd name="T48" fmla="*/ 34 w 110"/>
                <a:gd name="T49" fmla="*/ 84 h 110"/>
                <a:gd name="T50" fmla="*/ 43 w 110"/>
                <a:gd name="T51" fmla="*/ 84 h 110"/>
                <a:gd name="T52" fmla="*/ 51 w 110"/>
                <a:gd name="T53" fmla="*/ 80 h 110"/>
                <a:gd name="T54" fmla="*/ 59 w 110"/>
                <a:gd name="T55" fmla="*/ 80 h 110"/>
                <a:gd name="T56" fmla="*/ 76 w 110"/>
                <a:gd name="T57" fmla="*/ 76 h 110"/>
                <a:gd name="T58" fmla="*/ 89 w 110"/>
                <a:gd name="T59" fmla="*/ 72 h 110"/>
                <a:gd name="T60" fmla="*/ 110 w 110"/>
                <a:gd name="T61" fmla="*/ 67 h 110"/>
                <a:gd name="T62" fmla="*/ 89 w 110"/>
                <a:gd name="T63" fmla="*/ 76 h 110"/>
                <a:gd name="T64" fmla="*/ 72 w 110"/>
                <a:gd name="T65" fmla="*/ 84 h 110"/>
                <a:gd name="T66" fmla="*/ 59 w 110"/>
                <a:gd name="T67" fmla="*/ 88 h 110"/>
                <a:gd name="T68" fmla="*/ 47 w 110"/>
                <a:gd name="T69" fmla="*/ 93 h 110"/>
                <a:gd name="T70" fmla="*/ 38 w 110"/>
                <a:gd name="T71" fmla="*/ 97 h 110"/>
                <a:gd name="T72" fmla="*/ 30 w 110"/>
                <a:gd name="T73" fmla="*/ 101 h 110"/>
                <a:gd name="T74" fmla="*/ 26 w 110"/>
                <a:gd name="T75" fmla="*/ 101 h 110"/>
                <a:gd name="T76" fmla="*/ 21 w 110"/>
                <a:gd name="T77" fmla="*/ 105 h 110"/>
                <a:gd name="T78" fmla="*/ 17 w 110"/>
                <a:gd name="T79" fmla="*/ 105 h 110"/>
                <a:gd name="T80" fmla="*/ 17 w 110"/>
                <a:gd name="T81" fmla="*/ 110 h 110"/>
                <a:gd name="T82" fmla="*/ 13 w 110"/>
                <a:gd name="T83" fmla="*/ 110 h 110"/>
                <a:gd name="T84" fmla="*/ 9 w 110"/>
                <a:gd name="T85" fmla="*/ 110 h 110"/>
                <a:gd name="T86" fmla="*/ 9 w 110"/>
                <a:gd name="T87" fmla="*/ 105 h 110"/>
                <a:gd name="T88" fmla="*/ 5 w 110"/>
                <a:gd name="T89" fmla="*/ 105 h 110"/>
                <a:gd name="T90" fmla="*/ 0 w 110"/>
                <a:gd name="T91" fmla="*/ 97 h 110"/>
                <a:gd name="T92" fmla="*/ 0 w 110"/>
                <a:gd name="T93" fmla="*/ 97 h 110"/>
                <a:gd name="T94" fmla="*/ 0 w 110"/>
                <a:gd name="T95" fmla="*/ 93 h 110"/>
                <a:gd name="T96" fmla="*/ 5 w 110"/>
                <a:gd name="T97" fmla="*/ 93 h 110"/>
                <a:gd name="T98" fmla="*/ 9 w 110"/>
                <a:gd name="T99" fmla="*/ 88 h 110"/>
                <a:gd name="T100" fmla="*/ 13 w 110"/>
                <a:gd name="T101" fmla="*/ 84 h 110"/>
                <a:gd name="T102" fmla="*/ 17 w 110"/>
                <a:gd name="T103" fmla="*/ 80 h 110"/>
                <a:gd name="T104" fmla="*/ 26 w 110"/>
                <a:gd name="T105" fmla="*/ 72 h 110"/>
                <a:gd name="T106" fmla="*/ 34 w 110"/>
                <a:gd name="T107" fmla="*/ 63 h 110"/>
                <a:gd name="T108" fmla="*/ 43 w 110"/>
                <a:gd name="T109" fmla="*/ 46 h 110"/>
                <a:gd name="T110" fmla="*/ 43 w 110"/>
                <a:gd name="T111" fmla="*/ 4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" h="110">
                  <a:moveTo>
                    <a:pt x="43" y="46"/>
                  </a:moveTo>
                  <a:lnTo>
                    <a:pt x="51" y="29"/>
                  </a:lnTo>
                  <a:lnTo>
                    <a:pt x="55" y="21"/>
                  </a:lnTo>
                  <a:lnTo>
                    <a:pt x="59" y="1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7"/>
                  </a:lnTo>
                  <a:lnTo>
                    <a:pt x="72" y="17"/>
                  </a:lnTo>
                  <a:lnTo>
                    <a:pt x="68" y="25"/>
                  </a:lnTo>
                  <a:lnTo>
                    <a:pt x="59" y="38"/>
                  </a:lnTo>
                  <a:lnTo>
                    <a:pt x="51" y="51"/>
                  </a:lnTo>
                  <a:lnTo>
                    <a:pt x="38" y="63"/>
                  </a:lnTo>
                  <a:lnTo>
                    <a:pt x="30" y="76"/>
                  </a:lnTo>
                  <a:lnTo>
                    <a:pt x="26" y="80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0"/>
                  </a:lnTo>
                  <a:lnTo>
                    <a:pt x="59" y="80"/>
                  </a:lnTo>
                  <a:lnTo>
                    <a:pt x="76" y="76"/>
                  </a:lnTo>
                  <a:lnTo>
                    <a:pt x="89" y="72"/>
                  </a:lnTo>
                  <a:lnTo>
                    <a:pt x="110" y="67"/>
                  </a:lnTo>
                  <a:lnTo>
                    <a:pt x="89" y="76"/>
                  </a:lnTo>
                  <a:lnTo>
                    <a:pt x="72" y="84"/>
                  </a:lnTo>
                  <a:lnTo>
                    <a:pt x="59" y="88"/>
                  </a:lnTo>
                  <a:lnTo>
                    <a:pt x="47" y="93"/>
                  </a:lnTo>
                  <a:lnTo>
                    <a:pt x="38" y="97"/>
                  </a:lnTo>
                  <a:lnTo>
                    <a:pt x="30" y="101"/>
                  </a:lnTo>
                  <a:lnTo>
                    <a:pt x="26" y="101"/>
                  </a:lnTo>
                  <a:lnTo>
                    <a:pt x="21" y="105"/>
                  </a:lnTo>
                  <a:lnTo>
                    <a:pt x="17" y="105"/>
                  </a:lnTo>
                  <a:lnTo>
                    <a:pt x="17" y="110"/>
                  </a:lnTo>
                  <a:lnTo>
                    <a:pt x="13" y="110"/>
                  </a:lnTo>
                  <a:lnTo>
                    <a:pt x="9" y="110"/>
                  </a:lnTo>
                  <a:lnTo>
                    <a:pt x="9" y="105"/>
                  </a:lnTo>
                  <a:lnTo>
                    <a:pt x="5" y="10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5" y="93"/>
                  </a:lnTo>
                  <a:lnTo>
                    <a:pt x="9" y="88"/>
                  </a:lnTo>
                  <a:lnTo>
                    <a:pt x="13" y="84"/>
                  </a:lnTo>
                  <a:lnTo>
                    <a:pt x="17" y="80"/>
                  </a:lnTo>
                  <a:lnTo>
                    <a:pt x="26" y="72"/>
                  </a:lnTo>
                  <a:lnTo>
                    <a:pt x="34" y="63"/>
                  </a:lnTo>
                  <a:lnTo>
                    <a:pt x="43" y="46"/>
                  </a:lnTo>
                  <a:lnTo>
                    <a:pt x="43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8">
              <a:extLst>
                <a:ext uri="{FF2B5EF4-FFF2-40B4-BE49-F238E27FC236}">
                  <a16:creationId xmlns:a16="http://schemas.microsoft.com/office/drawing/2014/main" id="{DB2906A8-00FB-4E4B-B3B8-9DB13BF5F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004" y="20225305"/>
              <a:ext cx="313297" cy="401603"/>
            </a:xfrm>
            <a:custGeom>
              <a:avLst/>
              <a:gdLst>
                <a:gd name="T0" fmla="*/ 12 w 46"/>
                <a:gd name="T1" fmla="*/ 33 h 67"/>
                <a:gd name="T2" fmla="*/ 8 w 46"/>
                <a:gd name="T3" fmla="*/ 29 h 67"/>
                <a:gd name="T4" fmla="*/ 4 w 46"/>
                <a:gd name="T5" fmla="*/ 17 h 67"/>
                <a:gd name="T6" fmla="*/ 4 w 46"/>
                <a:gd name="T7" fmla="*/ 12 h 67"/>
                <a:gd name="T8" fmla="*/ 4 w 46"/>
                <a:gd name="T9" fmla="*/ 8 h 67"/>
                <a:gd name="T10" fmla="*/ 0 w 46"/>
                <a:gd name="T11" fmla="*/ 4 h 67"/>
                <a:gd name="T12" fmla="*/ 4 w 46"/>
                <a:gd name="T13" fmla="*/ 4 h 67"/>
                <a:gd name="T14" fmla="*/ 4 w 46"/>
                <a:gd name="T15" fmla="*/ 4 h 67"/>
                <a:gd name="T16" fmla="*/ 4 w 46"/>
                <a:gd name="T17" fmla="*/ 0 h 67"/>
                <a:gd name="T18" fmla="*/ 8 w 46"/>
                <a:gd name="T19" fmla="*/ 0 h 67"/>
                <a:gd name="T20" fmla="*/ 12 w 46"/>
                <a:gd name="T21" fmla="*/ 0 h 67"/>
                <a:gd name="T22" fmla="*/ 17 w 46"/>
                <a:gd name="T23" fmla="*/ 4 h 67"/>
                <a:gd name="T24" fmla="*/ 21 w 46"/>
                <a:gd name="T25" fmla="*/ 4 h 67"/>
                <a:gd name="T26" fmla="*/ 29 w 46"/>
                <a:gd name="T27" fmla="*/ 8 h 67"/>
                <a:gd name="T28" fmla="*/ 38 w 46"/>
                <a:gd name="T29" fmla="*/ 21 h 67"/>
                <a:gd name="T30" fmla="*/ 46 w 46"/>
                <a:gd name="T31" fmla="*/ 29 h 67"/>
                <a:gd name="T32" fmla="*/ 46 w 46"/>
                <a:gd name="T33" fmla="*/ 38 h 67"/>
                <a:gd name="T34" fmla="*/ 46 w 46"/>
                <a:gd name="T35" fmla="*/ 42 h 67"/>
                <a:gd name="T36" fmla="*/ 46 w 46"/>
                <a:gd name="T37" fmla="*/ 50 h 67"/>
                <a:gd name="T38" fmla="*/ 46 w 46"/>
                <a:gd name="T39" fmla="*/ 54 h 67"/>
                <a:gd name="T40" fmla="*/ 42 w 46"/>
                <a:gd name="T41" fmla="*/ 59 h 67"/>
                <a:gd name="T42" fmla="*/ 42 w 46"/>
                <a:gd name="T43" fmla="*/ 63 h 67"/>
                <a:gd name="T44" fmla="*/ 38 w 46"/>
                <a:gd name="T45" fmla="*/ 67 h 67"/>
                <a:gd name="T46" fmla="*/ 38 w 46"/>
                <a:gd name="T47" fmla="*/ 67 h 67"/>
                <a:gd name="T48" fmla="*/ 33 w 46"/>
                <a:gd name="T49" fmla="*/ 67 h 67"/>
                <a:gd name="T50" fmla="*/ 29 w 46"/>
                <a:gd name="T51" fmla="*/ 63 h 67"/>
                <a:gd name="T52" fmla="*/ 25 w 46"/>
                <a:gd name="T53" fmla="*/ 59 h 67"/>
                <a:gd name="T54" fmla="*/ 25 w 46"/>
                <a:gd name="T55" fmla="*/ 54 h 67"/>
                <a:gd name="T56" fmla="*/ 17 w 46"/>
                <a:gd name="T57" fmla="*/ 42 h 67"/>
                <a:gd name="T58" fmla="*/ 12 w 46"/>
                <a:gd name="T59" fmla="*/ 38 h 67"/>
                <a:gd name="T60" fmla="*/ 12 w 46"/>
                <a:gd name="T61" fmla="*/ 33 h 67"/>
                <a:gd name="T62" fmla="*/ 12 w 46"/>
                <a:gd name="T63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67">
                  <a:moveTo>
                    <a:pt x="12" y="33"/>
                  </a:moveTo>
                  <a:lnTo>
                    <a:pt x="8" y="29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8" y="21"/>
                  </a:lnTo>
                  <a:lnTo>
                    <a:pt x="46" y="29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6" y="50"/>
                  </a:lnTo>
                  <a:lnTo>
                    <a:pt x="46" y="54"/>
                  </a:lnTo>
                  <a:lnTo>
                    <a:pt x="42" y="59"/>
                  </a:lnTo>
                  <a:lnTo>
                    <a:pt x="42" y="63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3" y="67"/>
                  </a:lnTo>
                  <a:lnTo>
                    <a:pt x="29" y="63"/>
                  </a:lnTo>
                  <a:lnTo>
                    <a:pt x="25" y="59"/>
                  </a:lnTo>
                  <a:lnTo>
                    <a:pt x="25" y="54"/>
                  </a:lnTo>
                  <a:lnTo>
                    <a:pt x="17" y="42"/>
                  </a:lnTo>
                  <a:lnTo>
                    <a:pt x="12" y="38"/>
                  </a:lnTo>
                  <a:lnTo>
                    <a:pt x="12" y="33"/>
                  </a:lnTo>
                  <a:lnTo>
                    <a:pt x="12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9">
              <a:extLst>
                <a:ext uri="{FF2B5EF4-FFF2-40B4-BE49-F238E27FC236}">
                  <a16:creationId xmlns:a16="http://schemas.microsoft.com/office/drawing/2014/main" id="{B807F9CB-5D66-423E-A489-E9867D1D3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868" y="19440082"/>
              <a:ext cx="776433" cy="227774"/>
            </a:xfrm>
            <a:custGeom>
              <a:avLst/>
              <a:gdLst>
                <a:gd name="T0" fmla="*/ 47 w 114"/>
                <a:gd name="T1" fmla="*/ 8 h 38"/>
                <a:gd name="T2" fmla="*/ 59 w 114"/>
                <a:gd name="T3" fmla="*/ 4 h 38"/>
                <a:gd name="T4" fmla="*/ 72 w 114"/>
                <a:gd name="T5" fmla="*/ 4 h 38"/>
                <a:gd name="T6" fmla="*/ 80 w 114"/>
                <a:gd name="T7" fmla="*/ 0 h 38"/>
                <a:gd name="T8" fmla="*/ 89 w 114"/>
                <a:gd name="T9" fmla="*/ 0 h 38"/>
                <a:gd name="T10" fmla="*/ 101 w 114"/>
                <a:gd name="T11" fmla="*/ 4 h 38"/>
                <a:gd name="T12" fmla="*/ 106 w 114"/>
                <a:gd name="T13" fmla="*/ 4 h 38"/>
                <a:gd name="T14" fmla="*/ 110 w 114"/>
                <a:gd name="T15" fmla="*/ 4 h 38"/>
                <a:gd name="T16" fmla="*/ 110 w 114"/>
                <a:gd name="T17" fmla="*/ 4 h 38"/>
                <a:gd name="T18" fmla="*/ 114 w 114"/>
                <a:gd name="T19" fmla="*/ 8 h 38"/>
                <a:gd name="T20" fmla="*/ 114 w 114"/>
                <a:gd name="T21" fmla="*/ 17 h 38"/>
                <a:gd name="T22" fmla="*/ 114 w 114"/>
                <a:gd name="T23" fmla="*/ 21 h 38"/>
                <a:gd name="T24" fmla="*/ 110 w 114"/>
                <a:gd name="T25" fmla="*/ 21 h 38"/>
                <a:gd name="T26" fmla="*/ 97 w 114"/>
                <a:gd name="T27" fmla="*/ 25 h 38"/>
                <a:gd name="T28" fmla="*/ 85 w 114"/>
                <a:gd name="T29" fmla="*/ 30 h 38"/>
                <a:gd name="T30" fmla="*/ 72 w 114"/>
                <a:gd name="T31" fmla="*/ 34 h 38"/>
                <a:gd name="T32" fmla="*/ 59 w 114"/>
                <a:gd name="T33" fmla="*/ 34 h 38"/>
                <a:gd name="T34" fmla="*/ 47 w 114"/>
                <a:gd name="T35" fmla="*/ 38 h 38"/>
                <a:gd name="T36" fmla="*/ 38 w 114"/>
                <a:gd name="T37" fmla="*/ 38 h 38"/>
                <a:gd name="T38" fmla="*/ 21 w 114"/>
                <a:gd name="T39" fmla="*/ 34 h 38"/>
                <a:gd name="T40" fmla="*/ 9 w 114"/>
                <a:gd name="T41" fmla="*/ 34 h 38"/>
                <a:gd name="T42" fmla="*/ 4 w 114"/>
                <a:gd name="T43" fmla="*/ 34 h 38"/>
                <a:gd name="T44" fmla="*/ 0 w 114"/>
                <a:gd name="T45" fmla="*/ 30 h 38"/>
                <a:gd name="T46" fmla="*/ 0 w 114"/>
                <a:gd name="T47" fmla="*/ 30 h 38"/>
                <a:gd name="T48" fmla="*/ 0 w 114"/>
                <a:gd name="T49" fmla="*/ 25 h 38"/>
                <a:gd name="T50" fmla="*/ 0 w 114"/>
                <a:gd name="T51" fmla="*/ 25 h 38"/>
                <a:gd name="T52" fmla="*/ 0 w 114"/>
                <a:gd name="T53" fmla="*/ 21 h 38"/>
                <a:gd name="T54" fmla="*/ 4 w 114"/>
                <a:gd name="T55" fmla="*/ 21 h 38"/>
                <a:gd name="T56" fmla="*/ 9 w 114"/>
                <a:gd name="T57" fmla="*/ 21 h 38"/>
                <a:gd name="T58" fmla="*/ 17 w 114"/>
                <a:gd name="T59" fmla="*/ 17 h 38"/>
                <a:gd name="T60" fmla="*/ 26 w 114"/>
                <a:gd name="T61" fmla="*/ 17 h 38"/>
                <a:gd name="T62" fmla="*/ 34 w 114"/>
                <a:gd name="T63" fmla="*/ 13 h 38"/>
                <a:gd name="T64" fmla="*/ 47 w 114"/>
                <a:gd name="T65" fmla="*/ 8 h 38"/>
                <a:gd name="T66" fmla="*/ 47 w 114"/>
                <a:gd name="T67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38">
                  <a:moveTo>
                    <a:pt x="47" y="8"/>
                  </a:moveTo>
                  <a:lnTo>
                    <a:pt x="59" y="4"/>
                  </a:lnTo>
                  <a:lnTo>
                    <a:pt x="72" y="4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101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14" y="17"/>
                  </a:lnTo>
                  <a:lnTo>
                    <a:pt x="114" y="21"/>
                  </a:lnTo>
                  <a:lnTo>
                    <a:pt x="110" y="21"/>
                  </a:lnTo>
                  <a:lnTo>
                    <a:pt x="97" y="25"/>
                  </a:lnTo>
                  <a:lnTo>
                    <a:pt x="85" y="30"/>
                  </a:lnTo>
                  <a:lnTo>
                    <a:pt x="72" y="34"/>
                  </a:lnTo>
                  <a:lnTo>
                    <a:pt x="59" y="34"/>
                  </a:lnTo>
                  <a:lnTo>
                    <a:pt x="47" y="38"/>
                  </a:lnTo>
                  <a:lnTo>
                    <a:pt x="38" y="38"/>
                  </a:lnTo>
                  <a:lnTo>
                    <a:pt x="21" y="34"/>
                  </a:lnTo>
                  <a:lnTo>
                    <a:pt x="9" y="34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9" y="21"/>
                  </a:lnTo>
                  <a:lnTo>
                    <a:pt x="17" y="17"/>
                  </a:lnTo>
                  <a:lnTo>
                    <a:pt x="26" y="17"/>
                  </a:lnTo>
                  <a:lnTo>
                    <a:pt x="34" y="13"/>
                  </a:lnTo>
                  <a:lnTo>
                    <a:pt x="47" y="8"/>
                  </a:lnTo>
                  <a:lnTo>
                    <a:pt x="47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0">
              <a:extLst>
                <a:ext uri="{FF2B5EF4-FFF2-40B4-BE49-F238E27FC236}">
                  <a16:creationId xmlns:a16="http://schemas.microsoft.com/office/drawing/2014/main" id="{D395892D-7869-4A81-94E2-AC8A41B44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815" y="19745781"/>
              <a:ext cx="1028435" cy="1360652"/>
            </a:xfrm>
            <a:custGeom>
              <a:avLst/>
              <a:gdLst>
                <a:gd name="T0" fmla="*/ 84 w 151"/>
                <a:gd name="T1" fmla="*/ 227 h 227"/>
                <a:gd name="T2" fmla="*/ 71 w 151"/>
                <a:gd name="T3" fmla="*/ 227 h 227"/>
                <a:gd name="T4" fmla="*/ 67 w 151"/>
                <a:gd name="T5" fmla="*/ 227 h 227"/>
                <a:gd name="T6" fmla="*/ 63 w 151"/>
                <a:gd name="T7" fmla="*/ 219 h 227"/>
                <a:gd name="T8" fmla="*/ 63 w 151"/>
                <a:gd name="T9" fmla="*/ 206 h 227"/>
                <a:gd name="T10" fmla="*/ 59 w 151"/>
                <a:gd name="T11" fmla="*/ 193 h 227"/>
                <a:gd name="T12" fmla="*/ 46 w 151"/>
                <a:gd name="T13" fmla="*/ 181 h 227"/>
                <a:gd name="T14" fmla="*/ 42 w 151"/>
                <a:gd name="T15" fmla="*/ 168 h 227"/>
                <a:gd name="T16" fmla="*/ 42 w 151"/>
                <a:gd name="T17" fmla="*/ 164 h 227"/>
                <a:gd name="T18" fmla="*/ 54 w 151"/>
                <a:gd name="T19" fmla="*/ 164 h 227"/>
                <a:gd name="T20" fmla="*/ 67 w 151"/>
                <a:gd name="T21" fmla="*/ 172 h 227"/>
                <a:gd name="T22" fmla="*/ 80 w 151"/>
                <a:gd name="T23" fmla="*/ 177 h 227"/>
                <a:gd name="T24" fmla="*/ 84 w 151"/>
                <a:gd name="T25" fmla="*/ 172 h 227"/>
                <a:gd name="T26" fmla="*/ 92 w 151"/>
                <a:gd name="T27" fmla="*/ 164 h 227"/>
                <a:gd name="T28" fmla="*/ 97 w 151"/>
                <a:gd name="T29" fmla="*/ 147 h 227"/>
                <a:gd name="T30" fmla="*/ 105 w 151"/>
                <a:gd name="T31" fmla="*/ 101 h 227"/>
                <a:gd name="T32" fmla="*/ 113 w 151"/>
                <a:gd name="T33" fmla="*/ 50 h 227"/>
                <a:gd name="T34" fmla="*/ 113 w 151"/>
                <a:gd name="T35" fmla="*/ 38 h 227"/>
                <a:gd name="T36" fmla="*/ 113 w 151"/>
                <a:gd name="T37" fmla="*/ 29 h 227"/>
                <a:gd name="T38" fmla="*/ 113 w 151"/>
                <a:gd name="T39" fmla="*/ 29 h 227"/>
                <a:gd name="T40" fmla="*/ 105 w 151"/>
                <a:gd name="T41" fmla="*/ 25 h 227"/>
                <a:gd name="T42" fmla="*/ 88 w 151"/>
                <a:gd name="T43" fmla="*/ 25 h 227"/>
                <a:gd name="T44" fmla="*/ 63 w 151"/>
                <a:gd name="T45" fmla="*/ 29 h 227"/>
                <a:gd name="T46" fmla="*/ 33 w 151"/>
                <a:gd name="T47" fmla="*/ 33 h 227"/>
                <a:gd name="T48" fmla="*/ 16 w 151"/>
                <a:gd name="T49" fmla="*/ 33 h 227"/>
                <a:gd name="T50" fmla="*/ 12 w 151"/>
                <a:gd name="T51" fmla="*/ 29 h 227"/>
                <a:gd name="T52" fmla="*/ 0 w 151"/>
                <a:gd name="T53" fmla="*/ 12 h 227"/>
                <a:gd name="T54" fmla="*/ 38 w 151"/>
                <a:gd name="T55" fmla="*/ 12 h 227"/>
                <a:gd name="T56" fmla="*/ 80 w 151"/>
                <a:gd name="T57" fmla="*/ 4 h 227"/>
                <a:gd name="T58" fmla="*/ 97 w 151"/>
                <a:gd name="T59" fmla="*/ 0 h 227"/>
                <a:gd name="T60" fmla="*/ 113 w 151"/>
                <a:gd name="T61" fmla="*/ 0 h 227"/>
                <a:gd name="T62" fmla="*/ 126 w 151"/>
                <a:gd name="T63" fmla="*/ 0 h 227"/>
                <a:gd name="T64" fmla="*/ 130 w 151"/>
                <a:gd name="T65" fmla="*/ 0 h 227"/>
                <a:gd name="T66" fmla="*/ 147 w 151"/>
                <a:gd name="T67" fmla="*/ 12 h 227"/>
                <a:gd name="T68" fmla="*/ 151 w 151"/>
                <a:gd name="T69" fmla="*/ 21 h 227"/>
                <a:gd name="T70" fmla="*/ 151 w 151"/>
                <a:gd name="T71" fmla="*/ 29 h 227"/>
                <a:gd name="T72" fmla="*/ 147 w 151"/>
                <a:gd name="T73" fmla="*/ 42 h 227"/>
                <a:gd name="T74" fmla="*/ 143 w 151"/>
                <a:gd name="T75" fmla="*/ 67 h 227"/>
                <a:gd name="T76" fmla="*/ 139 w 151"/>
                <a:gd name="T77" fmla="*/ 97 h 227"/>
                <a:gd name="T78" fmla="*/ 130 w 151"/>
                <a:gd name="T79" fmla="*/ 134 h 227"/>
                <a:gd name="T80" fmla="*/ 122 w 151"/>
                <a:gd name="T81" fmla="*/ 168 h 227"/>
                <a:gd name="T82" fmla="*/ 113 w 151"/>
                <a:gd name="T83" fmla="*/ 193 h 227"/>
                <a:gd name="T84" fmla="*/ 101 w 151"/>
                <a:gd name="T85" fmla="*/ 210 h 227"/>
                <a:gd name="T86" fmla="*/ 88 w 151"/>
                <a:gd name="T87" fmla="*/ 22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1" h="227">
                  <a:moveTo>
                    <a:pt x="88" y="223"/>
                  </a:moveTo>
                  <a:lnTo>
                    <a:pt x="84" y="227"/>
                  </a:lnTo>
                  <a:lnTo>
                    <a:pt x="80" y="227"/>
                  </a:lnTo>
                  <a:lnTo>
                    <a:pt x="71" y="227"/>
                  </a:lnTo>
                  <a:lnTo>
                    <a:pt x="71" y="227"/>
                  </a:lnTo>
                  <a:lnTo>
                    <a:pt x="67" y="227"/>
                  </a:lnTo>
                  <a:lnTo>
                    <a:pt x="63" y="223"/>
                  </a:lnTo>
                  <a:lnTo>
                    <a:pt x="63" y="219"/>
                  </a:lnTo>
                  <a:lnTo>
                    <a:pt x="63" y="215"/>
                  </a:lnTo>
                  <a:lnTo>
                    <a:pt x="63" y="206"/>
                  </a:lnTo>
                  <a:lnTo>
                    <a:pt x="63" y="202"/>
                  </a:lnTo>
                  <a:lnTo>
                    <a:pt x="59" y="193"/>
                  </a:lnTo>
                  <a:lnTo>
                    <a:pt x="50" y="185"/>
                  </a:lnTo>
                  <a:lnTo>
                    <a:pt x="46" y="181"/>
                  </a:lnTo>
                  <a:lnTo>
                    <a:pt x="42" y="177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4" y="164"/>
                  </a:lnTo>
                  <a:lnTo>
                    <a:pt x="63" y="168"/>
                  </a:lnTo>
                  <a:lnTo>
                    <a:pt x="67" y="172"/>
                  </a:lnTo>
                  <a:lnTo>
                    <a:pt x="75" y="172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92" y="164"/>
                  </a:lnTo>
                  <a:lnTo>
                    <a:pt x="97" y="160"/>
                  </a:lnTo>
                  <a:lnTo>
                    <a:pt x="97" y="147"/>
                  </a:lnTo>
                  <a:lnTo>
                    <a:pt x="101" y="134"/>
                  </a:lnTo>
                  <a:lnTo>
                    <a:pt x="105" y="101"/>
                  </a:lnTo>
                  <a:lnTo>
                    <a:pt x="113" y="67"/>
                  </a:lnTo>
                  <a:lnTo>
                    <a:pt x="113" y="50"/>
                  </a:lnTo>
                  <a:lnTo>
                    <a:pt x="113" y="46"/>
                  </a:lnTo>
                  <a:lnTo>
                    <a:pt x="113" y="38"/>
                  </a:lnTo>
                  <a:lnTo>
                    <a:pt x="113" y="33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09" y="25"/>
                  </a:lnTo>
                  <a:lnTo>
                    <a:pt x="105" y="25"/>
                  </a:lnTo>
                  <a:lnTo>
                    <a:pt x="97" y="25"/>
                  </a:lnTo>
                  <a:lnTo>
                    <a:pt x="88" y="25"/>
                  </a:lnTo>
                  <a:lnTo>
                    <a:pt x="75" y="29"/>
                  </a:lnTo>
                  <a:lnTo>
                    <a:pt x="63" y="29"/>
                  </a:lnTo>
                  <a:lnTo>
                    <a:pt x="46" y="33"/>
                  </a:lnTo>
                  <a:lnTo>
                    <a:pt x="33" y="33"/>
                  </a:lnTo>
                  <a:lnTo>
                    <a:pt x="21" y="33"/>
                  </a:lnTo>
                  <a:lnTo>
                    <a:pt x="16" y="33"/>
                  </a:lnTo>
                  <a:lnTo>
                    <a:pt x="12" y="33"/>
                  </a:lnTo>
                  <a:lnTo>
                    <a:pt x="12" y="29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16" y="12"/>
                  </a:lnTo>
                  <a:lnTo>
                    <a:pt x="38" y="12"/>
                  </a:lnTo>
                  <a:lnTo>
                    <a:pt x="59" y="8"/>
                  </a:lnTo>
                  <a:lnTo>
                    <a:pt x="80" y="4"/>
                  </a:lnTo>
                  <a:lnTo>
                    <a:pt x="88" y="4"/>
                  </a:lnTo>
                  <a:lnTo>
                    <a:pt x="97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9" y="8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9"/>
                  </a:lnTo>
                  <a:lnTo>
                    <a:pt x="147" y="33"/>
                  </a:lnTo>
                  <a:lnTo>
                    <a:pt x="147" y="42"/>
                  </a:lnTo>
                  <a:lnTo>
                    <a:pt x="143" y="54"/>
                  </a:lnTo>
                  <a:lnTo>
                    <a:pt x="143" y="67"/>
                  </a:lnTo>
                  <a:lnTo>
                    <a:pt x="139" y="84"/>
                  </a:lnTo>
                  <a:lnTo>
                    <a:pt x="139" y="97"/>
                  </a:lnTo>
                  <a:lnTo>
                    <a:pt x="134" y="118"/>
                  </a:lnTo>
                  <a:lnTo>
                    <a:pt x="130" y="134"/>
                  </a:lnTo>
                  <a:lnTo>
                    <a:pt x="126" y="156"/>
                  </a:lnTo>
                  <a:lnTo>
                    <a:pt x="122" y="168"/>
                  </a:lnTo>
                  <a:lnTo>
                    <a:pt x="118" y="185"/>
                  </a:lnTo>
                  <a:lnTo>
                    <a:pt x="113" y="193"/>
                  </a:lnTo>
                  <a:lnTo>
                    <a:pt x="109" y="206"/>
                  </a:lnTo>
                  <a:lnTo>
                    <a:pt x="101" y="210"/>
                  </a:lnTo>
                  <a:lnTo>
                    <a:pt x="97" y="219"/>
                  </a:lnTo>
                  <a:lnTo>
                    <a:pt x="88" y="223"/>
                  </a:lnTo>
                  <a:lnTo>
                    <a:pt x="88" y="22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1">
              <a:extLst>
                <a:ext uri="{FF2B5EF4-FFF2-40B4-BE49-F238E27FC236}">
                  <a16:creationId xmlns:a16="http://schemas.microsoft.com/office/drawing/2014/main" id="{81BFA31E-79C8-43FF-985B-01E7F9534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679" y="19164356"/>
              <a:ext cx="1089730" cy="1996022"/>
            </a:xfrm>
            <a:custGeom>
              <a:avLst/>
              <a:gdLst>
                <a:gd name="T0" fmla="*/ 17 w 160"/>
                <a:gd name="T1" fmla="*/ 324 h 333"/>
                <a:gd name="T2" fmla="*/ 4 w 160"/>
                <a:gd name="T3" fmla="*/ 333 h 333"/>
                <a:gd name="T4" fmla="*/ 0 w 160"/>
                <a:gd name="T5" fmla="*/ 328 h 333"/>
                <a:gd name="T6" fmla="*/ 9 w 160"/>
                <a:gd name="T7" fmla="*/ 316 h 333"/>
                <a:gd name="T8" fmla="*/ 38 w 160"/>
                <a:gd name="T9" fmla="*/ 286 h 333"/>
                <a:gd name="T10" fmla="*/ 63 w 160"/>
                <a:gd name="T11" fmla="*/ 261 h 333"/>
                <a:gd name="T12" fmla="*/ 80 w 160"/>
                <a:gd name="T13" fmla="*/ 231 h 333"/>
                <a:gd name="T14" fmla="*/ 97 w 160"/>
                <a:gd name="T15" fmla="*/ 194 h 333"/>
                <a:gd name="T16" fmla="*/ 110 w 160"/>
                <a:gd name="T17" fmla="*/ 151 h 333"/>
                <a:gd name="T18" fmla="*/ 118 w 160"/>
                <a:gd name="T19" fmla="*/ 105 h 333"/>
                <a:gd name="T20" fmla="*/ 122 w 160"/>
                <a:gd name="T21" fmla="*/ 80 h 333"/>
                <a:gd name="T22" fmla="*/ 122 w 160"/>
                <a:gd name="T23" fmla="*/ 63 h 333"/>
                <a:gd name="T24" fmla="*/ 127 w 160"/>
                <a:gd name="T25" fmla="*/ 50 h 333"/>
                <a:gd name="T26" fmla="*/ 122 w 160"/>
                <a:gd name="T27" fmla="*/ 33 h 333"/>
                <a:gd name="T28" fmla="*/ 122 w 160"/>
                <a:gd name="T29" fmla="*/ 21 h 333"/>
                <a:gd name="T30" fmla="*/ 118 w 160"/>
                <a:gd name="T31" fmla="*/ 12 h 333"/>
                <a:gd name="T32" fmla="*/ 122 w 160"/>
                <a:gd name="T33" fmla="*/ 0 h 333"/>
                <a:gd name="T34" fmla="*/ 131 w 160"/>
                <a:gd name="T35" fmla="*/ 0 h 333"/>
                <a:gd name="T36" fmla="*/ 143 w 160"/>
                <a:gd name="T37" fmla="*/ 8 h 333"/>
                <a:gd name="T38" fmla="*/ 156 w 160"/>
                <a:gd name="T39" fmla="*/ 12 h 333"/>
                <a:gd name="T40" fmla="*/ 160 w 160"/>
                <a:gd name="T41" fmla="*/ 21 h 333"/>
                <a:gd name="T42" fmla="*/ 156 w 160"/>
                <a:gd name="T43" fmla="*/ 33 h 333"/>
                <a:gd name="T44" fmla="*/ 156 w 160"/>
                <a:gd name="T45" fmla="*/ 54 h 333"/>
                <a:gd name="T46" fmla="*/ 152 w 160"/>
                <a:gd name="T47" fmla="*/ 84 h 333"/>
                <a:gd name="T48" fmla="*/ 143 w 160"/>
                <a:gd name="T49" fmla="*/ 122 h 333"/>
                <a:gd name="T50" fmla="*/ 135 w 160"/>
                <a:gd name="T51" fmla="*/ 164 h 333"/>
                <a:gd name="T52" fmla="*/ 122 w 160"/>
                <a:gd name="T53" fmla="*/ 202 h 333"/>
                <a:gd name="T54" fmla="*/ 110 w 160"/>
                <a:gd name="T55" fmla="*/ 231 h 333"/>
                <a:gd name="T56" fmla="*/ 89 w 160"/>
                <a:gd name="T57" fmla="*/ 265 h 333"/>
                <a:gd name="T58" fmla="*/ 68 w 160"/>
                <a:gd name="T59" fmla="*/ 290 h 333"/>
                <a:gd name="T60" fmla="*/ 42 w 160"/>
                <a:gd name="T61" fmla="*/ 312 h 333"/>
                <a:gd name="T62" fmla="*/ 30 w 160"/>
                <a:gd name="T63" fmla="*/ 32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333">
                  <a:moveTo>
                    <a:pt x="30" y="320"/>
                  </a:moveTo>
                  <a:lnTo>
                    <a:pt x="17" y="324"/>
                  </a:lnTo>
                  <a:lnTo>
                    <a:pt x="9" y="333"/>
                  </a:lnTo>
                  <a:lnTo>
                    <a:pt x="4" y="333"/>
                  </a:lnTo>
                  <a:lnTo>
                    <a:pt x="0" y="333"/>
                  </a:lnTo>
                  <a:lnTo>
                    <a:pt x="0" y="328"/>
                  </a:lnTo>
                  <a:lnTo>
                    <a:pt x="0" y="324"/>
                  </a:lnTo>
                  <a:lnTo>
                    <a:pt x="9" y="316"/>
                  </a:lnTo>
                  <a:lnTo>
                    <a:pt x="17" y="307"/>
                  </a:lnTo>
                  <a:lnTo>
                    <a:pt x="38" y="286"/>
                  </a:lnTo>
                  <a:lnTo>
                    <a:pt x="51" y="274"/>
                  </a:lnTo>
                  <a:lnTo>
                    <a:pt x="63" y="261"/>
                  </a:lnTo>
                  <a:lnTo>
                    <a:pt x="72" y="248"/>
                  </a:lnTo>
                  <a:lnTo>
                    <a:pt x="80" y="231"/>
                  </a:lnTo>
                  <a:lnTo>
                    <a:pt x="89" y="215"/>
                  </a:lnTo>
                  <a:lnTo>
                    <a:pt x="97" y="194"/>
                  </a:lnTo>
                  <a:lnTo>
                    <a:pt x="106" y="172"/>
                  </a:lnTo>
                  <a:lnTo>
                    <a:pt x="110" y="151"/>
                  </a:lnTo>
                  <a:lnTo>
                    <a:pt x="114" y="126"/>
                  </a:lnTo>
                  <a:lnTo>
                    <a:pt x="118" y="105"/>
                  </a:lnTo>
                  <a:lnTo>
                    <a:pt x="122" y="92"/>
                  </a:lnTo>
                  <a:lnTo>
                    <a:pt x="122" y="80"/>
                  </a:lnTo>
                  <a:lnTo>
                    <a:pt x="122" y="71"/>
                  </a:lnTo>
                  <a:lnTo>
                    <a:pt x="122" y="63"/>
                  </a:lnTo>
                  <a:lnTo>
                    <a:pt x="127" y="54"/>
                  </a:lnTo>
                  <a:lnTo>
                    <a:pt x="127" y="50"/>
                  </a:lnTo>
                  <a:lnTo>
                    <a:pt x="127" y="38"/>
                  </a:lnTo>
                  <a:lnTo>
                    <a:pt x="122" y="33"/>
                  </a:lnTo>
                  <a:lnTo>
                    <a:pt x="122" y="25"/>
                  </a:lnTo>
                  <a:lnTo>
                    <a:pt x="122" y="21"/>
                  </a:lnTo>
                  <a:lnTo>
                    <a:pt x="118" y="17"/>
                  </a:lnTo>
                  <a:lnTo>
                    <a:pt x="118" y="12"/>
                  </a:lnTo>
                  <a:lnTo>
                    <a:pt x="118" y="4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52" y="8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0" y="21"/>
                  </a:lnTo>
                  <a:lnTo>
                    <a:pt x="160" y="29"/>
                  </a:lnTo>
                  <a:lnTo>
                    <a:pt x="156" y="33"/>
                  </a:lnTo>
                  <a:lnTo>
                    <a:pt x="156" y="42"/>
                  </a:lnTo>
                  <a:lnTo>
                    <a:pt x="156" y="54"/>
                  </a:lnTo>
                  <a:lnTo>
                    <a:pt x="156" y="67"/>
                  </a:lnTo>
                  <a:lnTo>
                    <a:pt x="152" y="84"/>
                  </a:lnTo>
                  <a:lnTo>
                    <a:pt x="148" y="101"/>
                  </a:lnTo>
                  <a:lnTo>
                    <a:pt x="143" y="122"/>
                  </a:lnTo>
                  <a:lnTo>
                    <a:pt x="139" y="143"/>
                  </a:lnTo>
                  <a:lnTo>
                    <a:pt x="135" y="164"/>
                  </a:lnTo>
                  <a:lnTo>
                    <a:pt x="131" y="181"/>
                  </a:lnTo>
                  <a:lnTo>
                    <a:pt x="122" y="202"/>
                  </a:lnTo>
                  <a:lnTo>
                    <a:pt x="118" y="215"/>
                  </a:lnTo>
                  <a:lnTo>
                    <a:pt x="110" y="231"/>
                  </a:lnTo>
                  <a:lnTo>
                    <a:pt x="101" y="248"/>
                  </a:lnTo>
                  <a:lnTo>
                    <a:pt x="89" y="265"/>
                  </a:lnTo>
                  <a:lnTo>
                    <a:pt x="80" y="278"/>
                  </a:lnTo>
                  <a:lnTo>
                    <a:pt x="68" y="290"/>
                  </a:lnTo>
                  <a:lnTo>
                    <a:pt x="55" y="303"/>
                  </a:lnTo>
                  <a:lnTo>
                    <a:pt x="42" y="312"/>
                  </a:lnTo>
                  <a:lnTo>
                    <a:pt x="30" y="320"/>
                  </a:lnTo>
                  <a:lnTo>
                    <a:pt x="30" y="3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A49AC5B4-A1F9-4E86-A57C-E0995C1D7D93}"/>
              </a:ext>
            </a:extLst>
          </p:cNvPr>
          <p:cNvGrpSpPr/>
          <p:nvPr/>
        </p:nvGrpSpPr>
        <p:grpSpPr>
          <a:xfrm>
            <a:off x="6877252" y="2501749"/>
            <a:ext cx="2179460" cy="2019998"/>
            <a:chOff x="5725599" y="19110411"/>
            <a:chExt cx="2179460" cy="2019998"/>
          </a:xfrm>
        </p:grpSpPr>
        <p:sp>
          <p:nvSpPr>
            <p:cNvPr id="10" name="Freeform 102">
              <a:extLst>
                <a:ext uri="{FF2B5EF4-FFF2-40B4-BE49-F238E27FC236}">
                  <a16:creationId xmlns:a16="http://schemas.microsoft.com/office/drawing/2014/main" id="{881A42A1-7D12-4676-A587-0BDEEB801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2842" y="19589936"/>
              <a:ext cx="463135" cy="659346"/>
            </a:xfrm>
            <a:custGeom>
              <a:avLst/>
              <a:gdLst>
                <a:gd name="T0" fmla="*/ 13 w 68"/>
                <a:gd name="T1" fmla="*/ 80 h 110"/>
                <a:gd name="T2" fmla="*/ 21 w 68"/>
                <a:gd name="T3" fmla="*/ 64 h 110"/>
                <a:gd name="T4" fmla="*/ 25 w 68"/>
                <a:gd name="T5" fmla="*/ 55 h 110"/>
                <a:gd name="T6" fmla="*/ 30 w 68"/>
                <a:gd name="T7" fmla="*/ 42 h 110"/>
                <a:gd name="T8" fmla="*/ 34 w 68"/>
                <a:gd name="T9" fmla="*/ 34 h 110"/>
                <a:gd name="T10" fmla="*/ 34 w 68"/>
                <a:gd name="T11" fmla="*/ 26 h 110"/>
                <a:gd name="T12" fmla="*/ 38 w 68"/>
                <a:gd name="T13" fmla="*/ 21 h 110"/>
                <a:gd name="T14" fmla="*/ 34 w 68"/>
                <a:gd name="T15" fmla="*/ 17 h 110"/>
                <a:gd name="T16" fmla="*/ 34 w 68"/>
                <a:gd name="T17" fmla="*/ 13 h 110"/>
                <a:gd name="T18" fmla="*/ 34 w 68"/>
                <a:gd name="T19" fmla="*/ 9 h 110"/>
                <a:gd name="T20" fmla="*/ 34 w 68"/>
                <a:gd name="T21" fmla="*/ 0 h 110"/>
                <a:gd name="T22" fmla="*/ 38 w 68"/>
                <a:gd name="T23" fmla="*/ 0 h 110"/>
                <a:gd name="T24" fmla="*/ 42 w 68"/>
                <a:gd name="T25" fmla="*/ 0 h 110"/>
                <a:gd name="T26" fmla="*/ 46 w 68"/>
                <a:gd name="T27" fmla="*/ 0 h 110"/>
                <a:gd name="T28" fmla="*/ 55 w 68"/>
                <a:gd name="T29" fmla="*/ 5 h 110"/>
                <a:gd name="T30" fmla="*/ 59 w 68"/>
                <a:gd name="T31" fmla="*/ 9 h 110"/>
                <a:gd name="T32" fmla="*/ 63 w 68"/>
                <a:gd name="T33" fmla="*/ 13 h 110"/>
                <a:gd name="T34" fmla="*/ 68 w 68"/>
                <a:gd name="T35" fmla="*/ 17 h 110"/>
                <a:gd name="T36" fmla="*/ 68 w 68"/>
                <a:gd name="T37" fmla="*/ 21 h 110"/>
                <a:gd name="T38" fmla="*/ 68 w 68"/>
                <a:gd name="T39" fmla="*/ 26 h 110"/>
                <a:gd name="T40" fmla="*/ 63 w 68"/>
                <a:gd name="T41" fmla="*/ 34 h 110"/>
                <a:gd name="T42" fmla="*/ 59 w 68"/>
                <a:gd name="T43" fmla="*/ 47 h 110"/>
                <a:gd name="T44" fmla="*/ 51 w 68"/>
                <a:gd name="T45" fmla="*/ 59 h 110"/>
                <a:gd name="T46" fmla="*/ 42 w 68"/>
                <a:gd name="T47" fmla="*/ 76 h 110"/>
                <a:gd name="T48" fmla="*/ 34 w 68"/>
                <a:gd name="T49" fmla="*/ 89 h 110"/>
                <a:gd name="T50" fmla="*/ 25 w 68"/>
                <a:gd name="T51" fmla="*/ 97 h 110"/>
                <a:gd name="T52" fmla="*/ 17 w 68"/>
                <a:gd name="T53" fmla="*/ 101 h 110"/>
                <a:gd name="T54" fmla="*/ 13 w 68"/>
                <a:gd name="T55" fmla="*/ 110 h 110"/>
                <a:gd name="T56" fmla="*/ 9 w 68"/>
                <a:gd name="T57" fmla="*/ 110 h 110"/>
                <a:gd name="T58" fmla="*/ 4 w 68"/>
                <a:gd name="T59" fmla="*/ 110 h 110"/>
                <a:gd name="T60" fmla="*/ 0 w 68"/>
                <a:gd name="T61" fmla="*/ 110 h 110"/>
                <a:gd name="T62" fmla="*/ 0 w 68"/>
                <a:gd name="T63" fmla="*/ 106 h 110"/>
                <a:gd name="T64" fmla="*/ 4 w 68"/>
                <a:gd name="T65" fmla="*/ 101 h 110"/>
                <a:gd name="T66" fmla="*/ 9 w 68"/>
                <a:gd name="T67" fmla="*/ 93 h 110"/>
                <a:gd name="T68" fmla="*/ 13 w 68"/>
                <a:gd name="T69" fmla="*/ 80 h 110"/>
                <a:gd name="T70" fmla="*/ 13 w 68"/>
                <a:gd name="T71" fmla="*/ 8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10">
                  <a:moveTo>
                    <a:pt x="13" y="80"/>
                  </a:moveTo>
                  <a:lnTo>
                    <a:pt x="21" y="64"/>
                  </a:lnTo>
                  <a:lnTo>
                    <a:pt x="25" y="55"/>
                  </a:lnTo>
                  <a:lnTo>
                    <a:pt x="30" y="42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8" y="21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5"/>
                  </a:lnTo>
                  <a:lnTo>
                    <a:pt x="59" y="9"/>
                  </a:lnTo>
                  <a:lnTo>
                    <a:pt x="63" y="13"/>
                  </a:lnTo>
                  <a:lnTo>
                    <a:pt x="68" y="17"/>
                  </a:lnTo>
                  <a:lnTo>
                    <a:pt x="68" y="21"/>
                  </a:lnTo>
                  <a:lnTo>
                    <a:pt x="68" y="26"/>
                  </a:lnTo>
                  <a:lnTo>
                    <a:pt x="63" y="34"/>
                  </a:lnTo>
                  <a:lnTo>
                    <a:pt x="59" y="47"/>
                  </a:lnTo>
                  <a:lnTo>
                    <a:pt x="51" y="59"/>
                  </a:lnTo>
                  <a:lnTo>
                    <a:pt x="42" y="76"/>
                  </a:lnTo>
                  <a:lnTo>
                    <a:pt x="34" y="89"/>
                  </a:lnTo>
                  <a:lnTo>
                    <a:pt x="25" y="97"/>
                  </a:lnTo>
                  <a:lnTo>
                    <a:pt x="17" y="101"/>
                  </a:lnTo>
                  <a:lnTo>
                    <a:pt x="13" y="110"/>
                  </a:lnTo>
                  <a:lnTo>
                    <a:pt x="9" y="110"/>
                  </a:lnTo>
                  <a:lnTo>
                    <a:pt x="4" y="110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4" y="101"/>
                  </a:lnTo>
                  <a:lnTo>
                    <a:pt x="9" y="93"/>
                  </a:lnTo>
                  <a:lnTo>
                    <a:pt x="13" y="80"/>
                  </a:lnTo>
                  <a:lnTo>
                    <a:pt x="13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3">
              <a:extLst>
                <a:ext uri="{FF2B5EF4-FFF2-40B4-BE49-F238E27FC236}">
                  <a16:creationId xmlns:a16="http://schemas.microsoft.com/office/drawing/2014/main" id="{91AD0F2E-5375-456D-B6ED-7AD064346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464" y="19110411"/>
              <a:ext cx="258811" cy="2019998"/>
            </a:xfrm>
            <a:custGeom>
              <a:avLst/>
              <a:gdLst>
                <a:gd name="T0" fmla="*/ 13 w 38"/>
                <a:gd name="T1" fmla="*/ 0 h 337"/>
                <a:gd name="T2" fmla="*/ 29 w 38"/>
                <a:gd name="T3" fmla="*/ 9 h 337"/>
                <a:gd name="T4" fmla="*/ 38 w 38"/>
                <a:gd name="T5" fmla="*/ 13 h 337"/>
                <a:gd name="T6" fmla="*/ 38 w 38"/>
                <a:gd name="T7" fmla="*/ 21 h 337"/>
                <a:gd name="T8" fmla="*/ 38 w 38"/>
                <a:gd name="T9" fmla="*/ 30 h 337"/>
                <a:gd name="T10" fmla="*/ 34 w 38"/>
                <a:gd name="T11" fmla="*/ 38 h 337"/>
                <a:gd name="T12" fmla="*/ 34 w 38"/>
                <a:gd name="T13" fmla="*/ 59 h 337"/>
                <a:gd name="T14" fmla="*/ 34 w 38"/>
                <a:gd name="T15" fmla="*/ 89 h 337"/>
                <a:gd name="T16" fmla="*/ 34 w 38"/>
                <a:gd name="T17" fmla="*/ 127 h 337"/>
                <a:gd name="T18" fmla="*/ 34 w 38"/>
                <a:gd name="T19" fmla="*/ 181 h 337"/>
                <a:gd name="T20" fmla="*/ 34 w 38"/>
                <a:gd name="T21" fmla="*/ 228 h 337"/>
                <a:gd name="T22" fmla="*/ 34 w 38"/>
                <a:gd name="T23" fmla="*/ 257 h 337"/>
                <a:gd name="T24" fmla="*/ 34 w 38"/>
                <a:gd name="T25" fmla="*/ 283 h 337"/>
                <a:gd name="T26" fmla="*/ 34 w 38"/>
                <a:gd name="T27" fmla="*/ 299 h 337"/>
                <a:gd name="T28" fmla="*/ 29 w 38"/>
                <a:gd name="T29" fmla="*/ 321 h 337"/>
                <a:gd name="T30" fmla="*/ 25 w 38"/>
                <a:gd name="T31" fmla="*/ 333 h 337"/>
                <a:gd name="T32" fmla="*/ 21 w 38"/>
                <a:gd name="T33" fmla="*/ 337 h 337"/>
                <a:gd name="T34" fmla="*/ 13 w 38"/>
                <a:gd name="T35" fmla="*/ 329 h 337"/>
                <a:gd name="T36" fmla="*/ 8 w 38"/>
                <a:gd name="T37" fmla="*/ 312 h 337"/>
                <a:gd name="T38" fmla="*/ 4 w 38"/>
                <a:gd name="T39" fmla="*/ 299 h 337"/>
                <a:gd name="T40" fmla="*/ 4 w 38"/>
                <a:gd name="T41" fmla="*/ 295 h 337"/>
                <a:gd name="T42" fmla="*/ 4 w 38"/>
                <a:gd name="T43" fmla="*/ 291 h 337"/>
                <a:gd name="T44" fmla="*/ 4 w 38"/>
                <a:gd name="T45" fmla="*/ 278 h 337"/>
                <a:gd name="T46" fmla="*/ 8 w 38"/>
                <a:gd name="T47" fmla="*/ 257 h 337"/>
                <a:gd name="T48" fmla="*/ 8 w 38"/>
                <a:gd name="T49" fmla="*/ 228 h 337"/>
                <a:gd name="T50" fmla="*/ 8 w 38"/>
                <a:gd name="T51" fmla="*/ 215 h 337"/>
                <a:gd name="T52" fmla="*/ 8 w 38"/>
                <a:gd name="T53" fmla="*/ 207 h 337"/>
                <a:gd name="T54" fmla="*/ 8 w 38"/>
                <a:gd name="T55" fmla="*/ 190 h 337"/>
                <a:gd name="T56" fmla="*/ 8 w 38"/>
                <a:gd name="T57" fmla="*/ 165 h 337"/>
                <a:gd name="T58" fmla="*/ 8 w 38"/>
                <a:gd name="T59" fmla="*/ 127 h 337"/>
                <a:gd name="T60" fmla="*/ 8 w 38"/>
                <a:gd name="T61" fmla="*/ 93 h 337"/>
                <a:gd name="T62" fmla="*/ 8 w 38"/>
                <a:gd name="T63" fmla="*/ 63 h 337"/>
                <a:gd name="T64" fmla="*/ 8 w 38"/>
                <a:gd name="T65" fmla="*/ 47 h 337"/>
                <a:gd name="T66" fmla="*/ 8 w 38"/>
                <a:gd name="T67" fmla="*/ 34 h 337"/>
                <a:gd name="T68" fmla="*/ 4 w 38"/>
                <a:gd name="T69" fmla="*/ 17 h 337"/>
                <a:gd name="T70" fmla="*/ 0 w 38"/>
                <a:gd name="T71" fmla="*/ 9 h 337"/>
                <a:gd name="T72" fmla="*/ 0 w 38"/>
                <a:gd name="T73" fmla="*/ 4 h 337"/>
                <a:gd name="T74" fmla="*/ 4 w 3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337">
                  <a:moveTo>
                    <a:pt x="4" y="0"/>
                  </a:moveTo>
                  <a:lnTo>
                    <a:pt x="13" y="0"/>
                  </a:lnTo>
                  <a:lnTo>
                    <a:pt x="25" y="4"/>
                  </a:lnTo>
                  <a:lnTo>
                    <a:pt x="29" y="9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6"/>
                  </a:lnTo>
                  <a:lnTo>
                    <a:pt x="38" y="30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34" y="47"/>
                  </a:lnTo>
                  <a:lnTo>
                    <a:pt x="34" y="59"/>
                  </a:lnTo>
                  <a:lnTo>
                    <a:pt x="34" y="72"/>
                  </a:lnTo>
                  <a:lnTo>
                    <a:pt x="34" y="89"/>
                  </a:lnTo>
                  <a:lnTo>
                    <a:pt x="34" y="106"/>
                  </a:lnTo>
                  <a:lnTo>
                    <a:pt x="34" y="127"/>
                  </a:lnTo>
                  <a:lnTo>
                    <a:pt x="34" y="152"/>
                  </a:lnTo>
                  <a:lnTo>
                    <a:pt x="34" y="181"/>
                  </a:lnTo>
                  <a:lnTo>
                    <a:pt x="34" y="211"/>
                  </a:lnTo>
                  <a:lnTo>
                    <a:pt x="34" y="228"/>
                  </a:lnTo>
                  <a:lnTo>
                    <a:pt x="34" y="245"/>
                  </a:lnTo>
                  <a:lnTo>
                    <a:pt x="34" y="257"/>
                  </a:lnTo>
                  <a:lnTo>
                    <a:pt x="34" y="270"/>
                  </a:lnTo>
                  <a:lnTo>
                    <a:pt x="34" y="283"/>
                  </a:lnTo>
                  <a:lnTo>
                    <a:pt x="34" y="291"/>
                  </a:lnTo>
                  <a:lnTo>
                    <a:pt x="34" y="299"/>
                  </a:lnTo>
                  <a:lnTo>
                    <a:pt x="29" y="308"/>
                  </a:lnTo>
                  <a:lnTo>
                    <a:pt x="29" y="321"/>
                  </a:lnTo>
                  <a:lnTo>
                    <a:pt x="29" y="329"/>
                  </a:lnTo>
                  <a:lnTo>
                    <a:pt x="25" y="333"/>
                  </a:lnTo>
                  <a:lnTo>
                    <a:pt x="25" y="337"/>
                  </a:lnTo>
                  <a:lnTo>
                    <a:pt x="21" y="337"/>
                  </a:lnTo>
                  <a:lnTo>
                    <a:pt x="17" y="333"/>
                  </a:lnTo>
                  <a:lnTo>
                    <a:pt x="13" y="329"/>
                  </a:lnTo>
                  <a:lnTo>
                    <a:pt x="8" y="321"/>
                  </a:lnTo>
                  <a:lnTo>
                    <a:pt x="8" y="312"/>
                  </a:lnTo>
                  <a:lnTo>
                    <a:pt x="4" y="304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4" y="295"/>
                  </a:lnTo>
                  <a:lnTo>
                    <a:pt x="4" y="295"/>
                  </a:lnTo>
                  <a:lnTo>
                    <a:pt x="4" y="291"/>
                  </a:lnTo>
                  <a:lnTo>
                    <a:pt x="4" y="287"/>
                  </a:lnTo>
                  <a:lnTo>
                    <a:pt x="4" y="278"/>
                  </a:lnTo>
                  <a:lnTo>
                    <a:pt x="4" y="274"/>
                  </a:lnTo>
                  <a:lnTo>
                    <a:pt x="8" y="257"/>
                  </a:lnTo>
                  <a:lnTo>
                    <a:pt x="8" y="240"/>
                  </a:lnTo>
                  <a:lnTo>
                    <a:pt x="8" y="228"/>
                  </a:lnTo>
                  <a:lnTo>
                    <a:pt x="8" y="219"/>
                  </a:lnTo>
                  <a:lnTo>
                    <a:pt x="8" y="215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198"/>
                  </a:lnTo>
                  <a:lnTo>
                    <a:pt x="8" y="190"/>
                  </a:lnTo>
                  <a:lnTo>
                    <a:pt x="8" y="177"/>
                  </a:lnTo>
                  <a:lnTo>
                    <a:pt x="8" y="165"/>
                  </a:lnTo>
                  <a:lnTo>
                    <a:pt x="8" y="148"/>
                  </a:lnTo>
                  <a:lnTo>
                    <a:pt x="8" y="127"/>
                  </a:lnTo>
                  <a:lnTo>
                    <a:pt x="8" y="110"/>
                  </a:lnTo>
                  <a:lnTo>
                    <a:pt x="8" y="93"/>
                  </a:lnTo>
                  <a:lnTo>
                    <a:pt x="8" y="76"/>
                  </a:lnTo>
                  <a:lnTo>
                    <a:pt x="8" y="63"/>
                  </a:lnTo>
                  <a:lnTo>
                    <a:pt x="8" y="55"/>
                  </a:lnTo>
                  <a:lnTo>
                    <a:pt x="8" y="47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4">
              <a:extLst>
                <a:ext uri="{FF2B5EF4-FFF2-40B4-BE49-F238E27FC236}">
                  <a16:creationId xmlns:a16="http://schemas.microsoft.com/office/drawing/2014/main" id="{E87E6451-1CBB-442B-A033-4D3D5A96D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329" y="19715809"/>
              <a:ext cx="1089730" cy="1342668"/>
            </a:xfrm>
            <a:custGeom>
              <a:avLst/>
              <a:gdLst>
                <a:gd name="T0" fmla="*/ 152 w 160"/>
                <a:gd name="T1" fmla="*/ 43 h 224"/>
                <a:gd name="T2" fmla="*/ 148 w 160"/>
                <a:gd name="T3" fmla="*/ 51 h 224"/>
                <a:gd name="T4" fmla="*/ 148 w 160"/>
                <a:gd name="T5" fmla="*/ 59 h 224"/>
                <a:gd name="T6" fmla="*/ 143 w 160"/>
                <a:gd name="T7" fmla="*/ 76 h 224"/>
                <a:gd name="T8" fmla="*/ 135 w 160"/>
                <a:gd name="T9" fmla="*/ 127 h 224"/>
                <a:gd name="T10" fmla="*/ 122 w 160"/>
                <a:gd name="T11" fmla="*/ 165 h 224"/>
                <a:gd name="T12" fmla="*/ 110 w 160"/>
                <a:gd name="T13" fmla="*/ 198 h 224"/>
                <a:gd name="T14" fmla="*/ 97 w 160"/>
                <a:gd name="T15" fmla="*/ 215 h 224"/>
                <a:gd name="T16" fmla="*/ 84 w 160"/>
                <a:gd name="T17" fmla="*/ 220 h 224"/>
                <a:gd name="T18" fmla="*/ 76 w 160"/>
                <a:gd name="T19" fmla="*/ 224 h 224"/>
                <a:gd name="T20" fmla="*/ 67 w 160"/>
                <a:gd name="T21" fmla="*/ 220 h 224"/>
                <a:gd name="T22" fmla="*/ 67 w 160"/>
                <a:gd name="T23" fmla="*/ 211 h 224"/>
                <a:gd name="T24" fmla="*/ 63 w 160"/>
                <a:gd name="T25" fmla="*/ 198 h 224"/>
                <a:gd name="T26" fmla="*/ 55 w 160"/>
                <a:gd name="T27" fmla="*/ 182 h 224"/>
                <a:gd name="T28" fmla="*/ 51 w 160"/>
                <a:gd name="T29" fmla="*/ 169 h 224"/>
                <a:gd name="T30" fmla="*/ 51 w 160"/>
                <a:gd name="T31" fmla="*/ 161 h 224"/>
                <a:gd name="T32" fmla="*/ 59 w 160"/>
                <a:gd name="T33" fmla="*/ 161 h 224"/>
                <a:gd name="T34" fmla="*/ 67 w 160"/>
                <a:gd name="T35" fmla="*/ 169 h 224"/>
                <a:gd name="T36" fmla="*/ 76 w 160"/>
                <a:gd name="T37" fmla="*/ 173 h 224"/>
                <a:gd name="T38" fmla="*/ 84 w 160"/>
                <a:gd name="T39" fmla="*/ 173 h 224"/>
                <a:gd name="T40" fmla="*/ 84 w 160"/>
                <a:gd name="T41" fmla="*/ 169 h 224"/>
                <a:gd name="T42" fmla="*/ 93 w 160"/>
                <a:gd name="T43" fmla="*/ 161 h 224"/>
                <a:gd name="T44" fmla="*/ 97 w 160"/>
                <a:gd name="T45" fmla="*/ 144 h 224"/>
                <a:gd name="T46" fmla="*/ 105 w 160"/>
                <a:gd name="T47" fmla="*/ 123 h 224"/>
                <a:gd name="T48" fmla="*/ 110 w 160"/>
                <a:gd name="T49" fmla="*/ 93 h 224"/>
                <a:gd name="T50" fmla="*/ 114 w 160"/>
                <a:gd name="T51" fmla="*/ 64 h 224"/>
                <a:gd name="T52" fmla="*/ 114 w 160"/>
                <a:gd name="T53" fmla="*/ 43 h 224"/>
                <a:gd name="T54" fmla="*/ 114 w 160"/>
                <a:gd name="T55" fmla="*/ 34 h 224"/>
                <a:gd name="T56" fmla="*/ 114 w 160"/>
                <a:gd name="T57" fmla="*/ 30 h 224"/>
                <a:gd name="T58" fmla="*/ 97 w 160"/>
                <a:gd name="T59" fmla="*/ 30 h 224"/>
                <a:gd name="T60" fmla="*/ 67 w 160"/>
                <a:gd name="T61" fmla="*/ 34 h 224"/>
                <a:gd name="T62" fmla="*/ 25 w 160"/>
                <a:gd name="T63" fmla="*/ 43 h 224"/>
                <a:gd name="T64" fmla="*/ 4 w 160"/>
                <a:gd name="T65" fmla="*/ 26 h 224"/>
                <a:gd name="T66" fmla="*/ 67 w 160"/>
                <a:gd name="T67" fmla="*/ 13 h 224"/>
                <a:gd name="T68" fmla="*/ 84 w 160"/>
                <a:gd name="T69" fmla="*/ 13 h 224"/>
                <a:gd name="T70" fmla="*/ 105 w 160"/>
                <a:gd name="T71" fmla="*/ 5 h 224"/>
                <a:gd name="T72" fmla="*/ 110 w 160"/>
                <a:gd name="T73" fmla="*/ 5 h 224"/>
                <a:gd name="T74" fmla="*/ 118 w 160"/>
                <a:gd name="T75" fmla="*/ 5 h 224"/>
                <a:gd name="T76" fmla="*/ 131 w 160"/>
                <a:gd name="T77" fmla="*/ 9 h 224"/>
                <a:gd name="T78" fmla="*/ 148 w 160"/>
                <a:gd name="T79" fmla="*/ 17 h 224"/>
                <a:gd name="T80" fmla="*/ 156 w 160"/>
                <a:gd name="T81" fmla="*/ 26 h 224"/>
                <a:gd name="T82" fmla="*/ 156 w 160"/>
                <a:gd name="T83" fmla="*/ 38 h 224"/>
                <a:gd name="T84" fmla="*/ 152 w 160"/>
                <a:gd name="T85" fmla="*/ 4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224">
                  <a:moveTo>
                    <a:pt x="152" y="43"/>
                  </a:moveTo>
                  <a:lnTo>
                    <a:pt x="152" y="43"/>
                  </a:lnTo>
                  <a:lnTo>
                    <a:pt x="152" y="47"/>
                  </a:lnTo>
                  <a:lnTo>
                    <a:pt x="148" y="51"/>
                  </a:lnTo>
                  <a:lnTo>
                    <a:pt x="148" y="55"/>
                  </a:lnTo>
                  <a:lnTo>
                    <a:pt x="148" y="59"/>
                  </a:lnTo>
                  <a:lnTo>
                    <a:pt x="148" y="68"/>
                  </a:lnTo>
                  <a:lnTo>
                    <a:pt x="143" y="76"/>
                  </a:lnTo>
                  <a:lnTo>
                    <a:pt x="143" y="85"/>
                  </a:lnTo>
                  <a:lnTo>
                    <a:pt x="135" y="127"/>
                  </a:lnTo>
                  <a:lnTo>
                    <a:pt x="131" y="148"/>
                  </a:lnTo>
                  <a:lnTo>
                    <a:pt x="122" y="165"/>
                  </a:lnTo>
                  <a:lnTo>
                    <a:pt x="118" y="182"/>
                  </a:lnTo>
                  <a:lnTo>
                    <a:pt x="110" y="198"/>
                  </a:lnTo>
                  <a:lnTo>
                    <a:pt x="101" y="207"/>
                  </a:lnTo>
                  <a:lnTo>
                    <a:pt x="97" y="215"/>
                  </a:lnTo>
                  <a:lnTo>
                    <a:pt x="89" y="220"/>
                  </a:lnTo>
                  <a:lnTo>
                    <a:pt x="84" y="220"/>
                  </a:lnTo>
                  <a:lnTo>
                    <a:pt x="80" y="224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7" y="220"/>
                  </a:lnTo>
                  <a:lnTo>
                    <a:pt x="67" y="215"/>
                  </a:lnTo>
                  <a:lnTo>
                    <a:pt x="67" y="211"/>
                  </a:lnTo>
                  <a:lnTo>
                    <a:pt x="67" y="207"/>
                  </a:lnTo>
                  <a:lnTo>
                    <a:pt x="63" y="198"/>
                  </a:lnTo>
                  <a:lnTo>
                    <a:pt x="63" y="190"/>
                  </a:lnTo>
                  <a:lnTo>
                    <a:pt x="55" y="182"/>
                  </a:lnTo>
                  <a:lnTo>
                    <a:pt x="51" y="173"/>
                  </a:lnTo>
                  <a:lnTo>
                    <a:pt x="51" y="169"/>
                  </a:lnTo>
                  <a:lnTo>
                    <a:pt x="51" y="165"/>
                  </a:lnTo>
                  <a:lnTo>
                    <a:pt x="51" y="161"/>
                  </a:lnTo>
                  <a:lnTo>
                    <a:pt x="55" y="161"/>
                  </a:lnTo>
                  <a:lnTo>
                    <a:pt x="59" y="161"/>
                  </a:lnTo>
                  <a:lnTo>
                    <a:pt x="63" y="165"/>
                  </a:lnTo>
                  <a:lnTo>
                    <a:pt x="67" y="169"/>
                  </a:lnTo>
                  <a:lnTo>
                    <a:pt x="72" y="169"/>
                  </a:lnTo>
                  <a:lnTo>
                    <a:pt x="76" y="173"/>
                  </a:lnTo>
                  <a:lnTo>
                    <a:pt x="80" y="173"/>
                  </a:lnTo>
                  <a:lnTo>
                    <a:pt x="84" y="173"/>
                  </a:lnTo>
                  <a:lnTo>
                    <a:pt x="84" y="173"/>
                  </a:lnTo>
                  <a:lnTo>
                    <a:pt x="84" y="169"/>
                  </a:lnTo>
                  <a:lnTo>
                    <a:pt x="89" y="165"/>
                  </a:lnTo>
                  <a:lnTo>
                    <a:pt x="93" y="161"/>
                  </a:lnTo>
                  <a:lnTo>
                    <a:pt x="93" y="152"/>
                  </a:lnTo>
                  <a:lnTo>
                    <a:pt x="97" y="144"/>
                  </a:lnTo>
                  <a:lnTo>
                    <a:pt x="101" y="135"/>
                  </a:lnTo>
                  <a:lnTo>
                    <a:pt x="105" y="123"/>
                  </a:lnTo>
                  <a:lnTo>
                    <a:pt x="105" y="106"/>
                  </a:lnTo>
                  <a:lnTo>
                    <a:pt x="110" y="93"/>
                  </a:lnTo>
                  <a:lnTo>
                    <a:pt x="114" y="76"/>
                  </a:lnTo>
                  <a:lnTo>
                    <a:pt x="114" y="64"/>
                  </a:lnTo>
                  <a:lnTo>
                    <a:pt x="114" y="51"/>
                  </a:lnTo>
                  <a:lnTo>
                    <a:pt x="114" y="43"/>
                  </a:lnTo>
                  <a:lnTo>
                    <a:pt x="118" y="38"/>
                  </a:lnTo>
                  <a:lnTo>
                    <a:pt x="114" y="34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05" y="30"/>
                  </a:lnTo>
                  <a:lnTo>
                    <a:pt x="97" y="30"/>
                  </a:lnTo>
                  <a:lnTo>
                    <a:pt x="84" y="34"/>
                  </a:lnTo>
                  <a:lnTo>
                    <a:pt x="67" y="34"/>
                  </a:lnTo>
                  <a:lnTo>
                    <a:pt x="51" y="38"/>
                  </a:lnTo>
                  <a:lnTo>
                    <a:pt x="25" y="43"/>
                  </a:lnTo>
                  <a:lnTo>
                    <a:pt x="0" y="47"/>
                  </a:lnTo>
                  <a:lnTo>
                    <a:pt x="4" y="26"/>
                  </a:lnTo>
                  <a:lnTo>
                    <a:pt x="34" y="21"/>
                  </a:lnTo>
                  <a:lnTo>
                    <a:pt x="67" y="13"/>
                  </a:lnTo>
                  <a:lnTo>
                    <a:pt x="76" y="13"/>
                  </a:lnTo>
                  <a:lnTo>
                    <a:pt x="84" y="13"/>
                  </a:lnTo>
                  <a:lnTo>
                    <a:pt x="97" y="9"/>
                  </a:lnTo>
                  <a:lnTo>
                    <a:pt x="105" y="5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8" y="0"/>
                  </a:lnTo>
                  <a:lnTo>
                    <a:pt x="118" y="5"/>
                  </a:lnTo>
                  <a:lnTo>
                    <a:pt x="122" y="5"/>
                  </a:lnTo>
                  <a:lnTo>
                    <a:pt x="131" y="9"/>
                  </a:lnTo>
                  <a:lnTo>
                    <a:pt x="139" y="13"/>
                  </a:lnTo>
                  <a:lnTo>
                    <a:pt x="148" y="17"/>
                  </a:lnTo>
                  <a:lnTo>
                    <a:pt x="152" y="21"/>
                  </a:lnTo>
                  <a:lnTo>
                    <a:pt x="156" y="26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2" y="43"/>
                  </a:lnTo>
                  <a:lnTo>
                    <a:pt x="152" y="4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5">
              <a:extLst>
                <a:ext uri="{FF2B5EF4-FFF2-40B4-BE49-F238E27FC236}">
                  <a16:creationId xmlns:a16="http://schemas.microsoft.com/office/drawing/2014/main" id="{19ED5A6E-C85F-40BF-8D94-33F7CE275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518" y="19895630"/>
              <a:ext cx="606164" cy="629377"/>
            </a:xfrm>
            <a:custGeom>
              <a:avLst/>
              <a:gdLst>
                <a:gd name="T0" fmla="*/ 0 w 89"/>
                <a:gd name="T1" fmla="*/ 105 h 105"/>
                <a:gd name="T2" fmla="*/ 0 w 89"/>
                <a:gd name="T3" fmla="*/ 101 h 105"/>
                <a:gd name="T4" fmla="*/ 4 w 89"/>
                <a:gd name="T5" fmla="*/ 97 h 105"/>
                <a:gd name="T6" fmla="*/ 9 w 89"/>
                <a:gd name="T7" fmla="*/ 88 h 105"/>
                <a:gd name="T8" fmla="*/ 17 w 89"/>
                <a:gd name="T9" fmla="*/ 80 h 105"/>
                <a:gd name="T10" fmla="*/ 25 w 89"/>
                <a:gd name="T11" fmla="*/ 67 h 105"/>
                <a:gd name="T12" fmla="*/ 34 w 89"/>
                <a:gd name="T13" fmla="*/ 59 h 105"/>
                <a:gd name="T14" fmla="*/ 42 w 89"/>
                <a:gd name="T15" fmla="*/ 50 h 105"/>
                <a:gd name="T16" fmla="*/ 46 w 89"/>
                <a:gd name="T17" fmla="*/ 42 h 105"/>
                <a:gd name="T18" fmla="*/ 51 w 89"/>
                <a:gd name="T19" fmla="*/ 34 h 105"/>
                <a:gd name="T20" fmla="*/ 59 w 89"/>
                <a:gd name="T21" fmla="*/ 25 h 105"/>
                <a:gd name="T22" fmla="*/ 63 w 89"/>
                <a:gd name="T23" fmla="*/ 13 h 105"/>
                <a:gd name="T24" fmla="*/ 72 w 89"/>
                <a:gd name="T25" fmla="*/ 0 h 105"/>
                <a:gd name="T26" fmla="*/ 80 w 89"/>
                <a:gd name="T27" fmla="*/ 8 h 105"/>
                <a:gd name="T28" fmla="*/ 84 w 89"/>
                <a:gd name="T29" fmla="*/ 17 h 105"/>
                <a:gd name="T30" fmla="*/ 89 w 89"/>
                <a:gd name="T31" fmla="*/ 21 h 105"/>
                <a:gd name="T32" fmla="*/ 89 w 89"/>
                <a:gd name="T33" fmla="*/ 25 h 105"/>
                <a:gd name="T34" fmla="*/ 89 w 89"/>
                <a:gd name="T35" fmla="*/ 29 h 105"/>
                <a:gd name="T36" fmla="*/ 84 w 89"/>
                <a:gd name="T37" fmla="*/ 34 h 105"/>
                <a:gd name="T38" fmla="*/ 80 w 89"/>
                <a:gd name="T39" fmla="*/ 42 h 105"/>
                <a:gd name="T40" fmla="*/ 72 w 89"/>
                <a:gd name="T41" fmla="*/ 50 h 105"/>
                <a:gd name="T42" fmla="*/ 63 w 89"/>
                <a:gd name="T43" fmla="*/ 59 h 105"/>
                <a:gd name="T44" fmla="*/ 55 w 89"/>
                <a:gd name="T45" fmla="*/ 72 h 105"/>
                <a:gd name="T46" fmla="*/ 42 w 89"/>
                <a:gd name="T47" fmla="*/ 80 h 105"/>
                <a:gd name="T48" fmla="*/ 30 w 89"/>
                <a:gd name="T49" fmla="*/ 88 h 105"/>
                <a:gd name="T50" fmla="*/ 17 w 89"/>
                <a:gd name="T51" fmla="*/ 97 h 105"/>
                <a:gd name="T52" fmla="*/ 9 w 89"/>
                <a:gd name="T53" fmla="*/ 101 h 105"/>
                <a:gd name="T54" fmla="*/ 4 w 89"/>
                <a:gd name="T55" fmla="*/ 105 h 105"/>
                <a:gd name="T56" fmla="*/ 0 w 89"/>
                <a:gd name="T57" fmla="*/ 105 h 105"/>
                <a:gd name="T58" fmla="*/ 0 w 89"/>
                <a:gd name="T5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9" h="105">
                  <a:moveTo>
                    <a:pt x="0" y="105"/>
                  </a:moveTo>
                  <a:lnTo>
                    <a:pt x="0" y="101"/>
                  </a:lnTo>
                  <a:lnTo>
                    <a:pt x="4" y="97"/>
                  </a:lnTo>
                  <a:lnTo>
                    <a:pt x="9" y="88"/>
                  </a:lnTo>
                  <a:lnTo>
                    <a:pt x="17" y="80"/>
                  </a:lnTo>
                  <a:lnTo>
                    <a:pt x="25" y="67"/>
                  </a:lnTo>
                  <a:lnTo>
                    <a:pt x="34" y="59"/>
                  </a:lnTo>
                  <a:lnTo>
                    <a:pt x="42" y="50"/>
                  </a:lnTo>
                  <a:lnTo>
                    <a:pt x="46" y="42"/>
                  </a:lnTo>
                  <a:lnTo>
                    <a:pt x="51" y="34"/>
                  </a:lnTo>
                  <a:lnTo>
                    <a:pt x="59" y="25"/>
                  </a:lnTo>
                  <a:lnTo>
                    <a:pt x="63" y="13"/>
                  </a:lnTo>
                  <a:lnTo>
                    <a:pt x="72" y="0"/>
                  </a:lnTo>
                  <a:lnTo>
                    <a:pt x="80" y="8"/>
                  </a:lnTo>
                  <a:lnTo>
                    <a:pt x="84" y="17"/>
                  </a:lnTo>
                  <a:lnTo>
                    <a:pt x="89" y="21"/>
                  </a:lnTo>
                  <a:lnTo>
                    <a:pt x="89" y="25"/>
                  </a:lnTo>
                  <a:lnTo>
                    <a:pt x="89" y="29"/>
                  </a:lnTo>
                  <a:lnTo>
                    <a:pt x="84" y="34"/>
                  </a:lnTo>
                  <a:lnTo>
                    <a:pt x="80" y="42"/>
                  </a:lnTo>
                  <a:lnTo>
                    <a:pt x="72" y="50"/>
                  </a:lnTo>
                  <a:lnTo>
                    <a:pt x="63" y="59"/>
                  </a:lnTo>
                  <a:lnTo>
                    <a:pt x="55" y="72"/>
                  </a:lnTo>
                  <a:lnTo>
                    <a:pt x="42" y="80"/>
                  </a:lnTo>
                  <a:lnTo>
                    <a:pt x="30" y="88"/>
                  </a:lnTo>
                  <a:lnTo>
                    <a:pt x="17" y="97"/>
                  </a:lnTo>
                  <a:lnTo>
                    <a:pt x="9" y="101"/>
                  </a:lnTo>
                  <a:lnTo>
                    <a:pt x="4" y="105"/>
                  </a:lnTo>
                  <a:lnTo>
                    <a:pt x="0" y="105"/>
                  </a:lnTo>
                  <a:lnTo>
                    <a:pt x="0" y="1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6">
              <a:extLst>
                <a:ext uri="{FF2B5EF4-FFF2-40B4-BE49-F238E27FC236}">
                  <a16:creationId xmlns:a16="http://schemas.microsoft.com/office/drawing/2014/main" id="{7512E2C2-D936-483F-BA41-E36F8213B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275" y="19841686"/>
              <a:ext cx="919462" cy="1090918"/>
            </a:xfrm>
            <a:custGeom>
              <a:avLst/>
              <a:gdLst>
                <a:gd name="T0" fmla="*/ 122 w 135"/>
                <a:gd name="T1" fmla="*/ 59 h 182"/>
                <a:gd name="T2" fmla="*/ 114 w 135"/>
                <a:gd name="T3" fmla="*/ 72 h 182"/>
                <a:gd name="T4" fmla="*/ 105 w 135"/>
                <a:gd name="T5" fmla="*/ 89 h 182"/>
                <a:gd name="T6" fmla="*/ 97 w 135"/>
                <a:gd name="T7" fmla="*/ 102 h 182"/>
                <a:gd name="T8" fmla="*/ 84 w 135"/>
                <a:gd name="T9" fmla="*/ 114 h 182"/>
                <a:gd name="T10" fmla="*/ 76 w 135"/>
                <a:gd name="T11" fmla="*/ 131 h 182"/>
                <a:gd name="T12" fmla="*/ 63 w 135"/>
                <a:gd name="T13" fmla="*/ 144 h 182"/>
                <a:gd name="T14" fmla="*/ 46 w 135"/>
                <a:gd name="T15" fmla="*/ 152 h 182"/>
                <a:gd name="T16" fmla="*/ 34 w 135"/>
                <a:gd name="T17" fmla="*/ 165 h 182"/>
                <a:gd name="T18" fmla="*/ 17 w 135"/>
                <a:gd name="T19" fmla="*/ 173 h 182"/>
                <a:gd name="T20" fmla="*/ 8 w 135"/>
                <a:gd name="T21" fmla="*/ 177 h 182"/>
                <a:gd name="T22" fmla="*/ 0 w 135"/>
                <a:gd name="T23" fmla="*/ 182 h 182"/>
                <a:gd name="T24" fmla="*/ 0 w 135"/>
                <a:gd name="T25" fmla="*/ 177 h 182"/>
                <a:gd name="T26" fmla="*/ 0 w 135"/>
                <a:gd name="T27" fmla="*/ 173 h 182"/>
                <a:gd name="T28" fmla="*/ 0 w 135"/>
                <a:gd name="T29" fmla="*/ 173 h 182"/>
                <a:gd name="T30" fmla="*/ 4 w 135"/>
                <a:gd name="T31" fmla="*/ 169 h 182"/>
                <a:gd name="T32" fmla="*/ 8 w 135"/>
                <a:gd name="T33" fmla="*/ 165 h 182"/>
                <a:gd name="T34" fmla="*/ 13 w 135"/>
                <a:gd name="T35" fmla="*/ 156 h 182"/>
                <a:gd name="T36" fmla="*/ 21 w 135"/>
                <a:gd name="T37" fmla="*/ 152 h 182"/>
                <a:gd name="T38" fmla="*/ 25 w 135"/>
                <a:gd name="T39" fmla="*/ 144 h 182"/>
                <a:gd name="T40" fmla="*/ 42 w 135"/>
                <a:gd name="T41" fmla="*/ 131 h 182"/>
                <a:gd name="T42" fmla="*/ 55 w 135"/>
                <a:gd name="T43" fmla="*/ 114 h 182"/>
                <a:gd name="T44" fmla="*/ 67 w 135"/>
                <a:gd name="T45" fmla="*/ 97 h 182"/>
                <a:gd name="T46" fmla="*/ 76 w 135"/>
                <a:gd name="T47" fmla="*/ 81 h 182"/>
                <a:gd name="T48" fmla="*/ 88 w 135"/>
                <a:gd name="T49" fmla="*/ 64 h 182"/>
                <a:gd name="T50" fmla="*/ 97 w 135"/>
                <a:gd name="T51" fmla="*/ 43 h 182"/>
                <a:gd name="T52" fmla="*/ 105 w 135"/>
                <a:gd name="T53" fmla="*/ 22 h 182"/>
                <a:gd name="T54" fmla="*/ 118 w 135"/>
                <a:gd name="T55" fmla="*/ 0 h 182"/>
                <a:gd name="T56" fmla="*/ 122 w 135"/>
                <a:gd name="T57" fmla="*/ 9 h 182"/>
                <a:gd name="T58" fmla="*/ 131 w 135"/>
                <a:gd name="T59" fmla="*/ 22 h 182"/>
                <a:gd name="T60" fmla="*/ 135 w 135"/>
                <a:gd name="T61" fmla="*/ 26 h 182"/>
                <a:gd name="T62" fmla="*/ 135 w 135"/>
                <a:gd name="T63" fmla="*/ 30 h 182"/>
                <a:gd name="T64" fmla="*/ 135 w 135"/>
                <a:gd name="T65" fmla="*/ 34 h 182"/>
                <a:gd name="T66" fmla="*/ 131 w 135"/>
                <a:gd name="T67" fmla="*/ 43 h 182"/>
                <a:gd name="T68" fmla="*/ 126 w 135"/>
                <a:gd name="T69" fmla="*/ 51 h 182"/>
                <a:gd name="T70" fmla="*/ 122 w 135"/>
                <a:gd name="T71" fmla="*/ 59 h 182"/>
                <a:gd name="T72" fmla="*/ 122 w 135"/>
                <a:gd name="T73" fmla="*/ 5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5" h="182">
                  <a:moveTo>
                    <a:pt x="122" y="59"/>
                  </a:moveTo>
                  <a:lnTo>
                    <a:pt x="114" y="72"/>
                  </a:lnTo>
                  <a:lnTo>
                    <a:pt x="105" y="89"/>
                  </a:lnTo>
                  <a:lnTo>
                    <a:pt x="97" y="102"/>
                  </a:lnTo>
                  <a:lnTo>
                    <a:pt x="84" y="114"/>
                  </a:lnTo>
                  <a:lnTo>
                    <a:pt x="76" y="131"/>
                  </a:lnTo>
                  <a:lnTo>
                    <a:pt x="63" y="144"/>
                  </a:lnTo>
                  <a:lnTo>
                    <a:pt x="46" y="152"/>
                  </a:lnTo>
                  <a:lnTo>
                    <a:pt x="34" y="165"/>
                  </a:lnTo>
                  <a:lnTo>
                    <a:pt x="17" y="173"/>
                  </a:lnTo>
                  <a:lnTo>
                    <a:pt x="8" y="177"/>
                  </a:lnTo>
                  <a:lnTo>
                    <a:pt x="0" y="182"/>
                  </a:lnTo>
                  <a:lnTo>
                    <a:pt x="0" y="177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4" y="169"/>
                  </a:lnTo>
                  <a:lnTo>
                    <a:pt x="8" y="165"/>
                  </a:lnTo>
                  <a:lnTo>
                    <a:pt x="13" y="156"/>
                  </a:lnTo>
                  <a:lnTo>
                    <a:pt x="21" y="152"/>
                  </a:lnTo>
                  <a:lnTo>
                    <a:pt x="25" y="144"/>
                  </a:lnTo>
                  <a:lnTo>
                    <a:pt x="42" y="131"/>
                  </a:lnTo>
                  <a:lnTo>
                    <a:pt x="55" y="114"/>
                  </a:lnTo>
                  <a:lnTo>
                    <a:pt x="67" y="97"/>
                  </a:lnTo>
                  <a:lnTo>
                    <a:pt x="76" y="81"/>
                  </a:lnTo>
                  <a:lnTo>
                    <a:pt x="88" y="64"/>
                  </a:lnTo>
                  <a:lnTo>
                    <a:pt x="97" y="43"/>
                  </a:lnTo>
                  <a:lnTo>
                    <a:pt x="105" y="22"/>
                  </a:lnTo>
                  <a:lnTo>
                    <a:pt x="118" y="0"/>
                  </a:lnTo>
                  <a:lnTo>
                    <a:pt x="122" y="9"/>
                  </a:lnTo>
                  <a:lnTo>
                    <a:pt x="131" y="22"/>
                  </a:lnTo>
                  <a:lnTo>
                    <a:pt x="135" y="26"/>
                  </a:lnTo>
                  <a:lnTo>
                    <a:pt x="135" y="30"/>
                  </a:lnTo>
                  <a:lnTo>
                    <a:pt x="135" y="34"/>
                  </a:lnTo>
                  <a:lnTo>
                    <a:pt x="131" y="43"/>
                  </a:lnTo>
                  <a:lnTo>
                    <a:pt x="126" y="51"/>
                  </a:lnTo>
                  <a:lnTo>
                    <a:pt x="122" y="59"/>
                  </a:lnTo>
                  <a:lnTo>
                    <a:pt x="122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7">
              <a:extLst>
                <a:ext uri="{FF2B5EF4-FFF2-40B4-BE49-F238E27FC236}">
                  <a16:creationId xmlns:a16="http://schemas.microsoft.com/office/drawing/2014/main" id="{3390497D-B11C-4E32-9D2D-72CA1CFF5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410" y="19745781"/>
              <a:ext cx="776433" cy="275726"/>
            </a:xfrm>
            <a:custGeom>
              <a:avLst/>
              <a:gdLst>
                <a:gd name="T0" fmla="*/ 105 w 114"/>
                <a:gd name="T1" fmla="*/ 21 h 46"/>
                <a:gd name="T2" fmla="*/ 101 w 114"/>
                <a:gd name="T3" fmla="*/ 25 h 46"/>
                <a:gd name="T4" fmla="*/ 88 w 114"/>
                <a:gd name="T5" fmla="*/ 29 h 46"/>
                <a:gd name="T6" fmla="*/ 76 w 114"/>
                <a:gd name="T7" fmla="*/ 33 h 46"/>
                <a:gd name="T8" fmla="*/ 59 w 114"/>
                <a:gd name="T9" fmla="*/ 33 h 46"/>
                <a:gd name="T10" fmla="*/ 42 w 114"/>
                <a:gd name="T11" fmla="*/ 38 h 46"/>
                <a:gd name="T12" fmla="*/ 29 w 114"/>
                <a:gd name="T13" fmla="*/ 42 h 46"/>
                <a:gd name="T14" fmla="*/ 12 w 114"/>
                <a:gd name="T15" fmla="*/ 42 h 46"/>
                <a:gd name="T16" fmla="*/ 0 w 114"/>
                <a:gd name="T17" fmla="*/ 46 h 46"/>
                <a:gd name="T18" fmla="*/ 0 w 114"/>
                <a:gd name="T19" fmla="*/ 25 h 46"/>
                <a:gd name="T20" fmla="*/ 12 w 114"/>
                <a:gd name="T21" fmla="*/ 25 h 46"/>
                <a:gd name="T22" fmla="*/ 25 w 114"/>
                <a:gd name="T23" fmla="*/ 21 h 46"/>
                <a:gd name="T24" fmla="*/ 38 w 114"/>
                <a:gd name="T25" fmla="*/ 16 h 46"/>
                <a:gd name="T26" fmla="*/ 55 w 114"/>
                <a:gd name="T27" fmla="*/ 12 h 46"/>
                <a:gd name="T28" fmla="*/ 67 w 114"/>
                <a:gd name="T29" fmla="*/ 8 h 46"/>
                <a:gd name="T30" fmla="*/ 80 w 114"/>
                <a:gd name="T31" fmla="*/ 4 h 46"/>
                <a:gd name="T32" fmla="*/ 88 w 114"/>
                <a:gd name="T33" fmla="*/ 0 h 46"/>
                <a:gd name="T34" fmla="*/ 93 w 114"/>
                <a:gd name="T35" fmla="*/ 0 h 46"/>
                <a:gd name="T36" fmla="*/ 101 w 114"/>
                <a:gd name="T37" fmla="*/ 0 h 46"/>
                <a:gd name="T38" fmla="*/ 109 w 114"/>
                <a:gd name="T39" fmla="*/ 4 h 46"/>
                <a:gd name="T40" fmla="*/ 114 w 114"/>
                <a:gd name="T41" fmla="*/ 8 h 46"/>
                <a:gd name="T42" fmla="*/ 114 w 114"/>
                <a:gd name="T43" fmla="*/ 8 h 46"/>
                <a:gd name="T44" fmla="*/ 114 w 114"/>
                <a:gd name="T45" fmla="*/ 12 h 46"/>
                <a:gd name="T46" fmla="*/ 114 w 114"/>
                <a:gd name="T47" fmla="*/ 12 h 46"/>
                <a:gd name="T48" fmla="*/ 114 w 114"/>
                <a:gd name="T49" fmla="*/ 16 h 46"/>
                <a:gd name="T50" fmla="*/ 109 w 114"/>
                <a:gd name="T51" fmla="*/ 16 h 46"/>
                <a:gd name="T52" fmla="*/ 105 w 114"/>
                <a:gd name="T53" fmla="*/ 21 h 46"/>
                <a:gd name="T54" fmla="*/ 105 w 114"/>
                <a:gd name="T55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46">
                  <a:moveTo>
                    <a:pt x="105" y="21"/>
                  </a:moveTo>
                  <a:lnTo>
                    <a:pt x="101" y="25"/>
                  </a:lnTo>
                  <a:lnTo>
                    <a:pt x="88" y="29"/>
                  </a:lnTo>
                  <a:lnTo>
                    <a:pt x="76" y="33"/>
                  </a:lnTo>
                  <a:lnTo>
                    <a:pt x="59" y="33"/>
                  </a:lnTo>
                  <a:lnTo>
                    <a:pt x="42" y="38"/>
                  </a:lnTo>
                  <a:lnTo>
                    <a:pt x="29" y="42"/>
                  </a:lnTo>
                  <a:lnTo>
                    <a:pt x="12" y="42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12" y="25"/>
                  </a:lnTo>
                  <a:lnTo>
                    <a:pt x="25" y="21"/>
                  </a:lnTo>
                  <a:lnTo>
                    <a:pt x="38" y="16"/>
                  </a:lnTo>
                  <a:lnTo>
                    <a:pt x="55" y="12"/>
                  </a:lnTo>
                  <a:lnTo>
                    <a:pt x="67" y="8"/>
                  </a:lnTo>
                  <a:lnTo>
                    <a:pt x="80" y="4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9" y="4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6"/>
                  </a:lnTo>
                  <a:lnTo>
                    <a:pt x="109" y="16"/>
                  </a:lnTo>
                  <a:lnTo>
                    <a:pt x="105" y="21"/>
                  </a:lnTo>
                  <a:lnTo>
                    <a:pt x="10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8">
              <a:extLst>
                <a:ext uri="{FF2B5EF4-FFF2-40B4-BE49-F238E27FC236}">
                  <a16:creationId xmlns:a16="http://schemas.microsoft.com/office/drawing/2014/main" id="{E201445E-597D-46D8-91F0-69036F7DE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5599" y="20123404"/>
              <a:ext cx="919462" cy="581425"/>
            </a:xfrm>
            <a:custGeom>
              <a:avLst/>
              <a:gdLst>
                <a:gd name="T0" fmla="*/ 76 w 135"/>
                <a:gd name="T1" fmla="*/ 29 h 97"/>
                <a:gd name="T2" fmla="*/ 88 w 135"/>
                <a:gd name="T3" fmla="*/ 21 h 97"/>
                <a:gd name="T4" fmla="*/ 97 w 135"/>
                <a:gd name="T5" fmla="*/ 17 h 97"/>
                <a:gd name="T6" fmla="*/ 105 w 135"/>
                <a:gd name="T7" fmla="*/ 12 h 97"/>
                <a:gd name="T8" fmla="*/ 114 w 135"/>
                <a:gd name="T9" fmla="*/ 8 h 97"/>
                <a:gd name="T10" fmla="*/ 122 w 135"/>
                <a:gd name="T11" fmla="*/ 4 h 97"/>
                <a:gd name="T12" fmla="*/ 126 w 135"/>
                <a:gd name="T13" fmla="*/ 0 h 97"/>
                <a:gd name="T14" fmla="*/ 131 w 135"/>
                <a:gd name="T15" fmla="*/ 0 h 97"/>
                <a:gd name="T16" fmla="*/ 131 w 135"/>
                <a:gd name="T17" fmla="*/ 0 h 97"/>
                <a:gd name="T18" fmla="*/ 131 w 135"/>
                <a:gd name="T19" fmla="*/ 4 h 97"/>
                <a:gd name="T20" fmla="*/ 135 w 135"/>
                <a:gd name="T21" fmla="*/ 8 h 97"/>
                <a:gd name="T22" fmla="*/ 131 w 135"/>
                <a:gd name="T23" fmla="*/ 8 h 97"/>
                <a:gd name="T24" fmla="*/ 131 w 135"/>
                <a:gd name="T25" fmla="*/ 12 h 97"/>
                <a:gd name="T26" fmla="*/ 126 w 135"/>
                <a:gd name="T27" fmla="*/ 17 h 97"/>
                <a:gd name="T28" fmla="*/ 122 w 135"/>
                <a:gd name="T29" fmla="*/ 17 h 97"/>
                <a:gd name="T30" fmla="*/ 118 w 135"/>
                <a:gd name="T31" fmla="*/ 21 h 97"/>
                <a:gd name="T32" fmla="*/ 114 w 135"/>
                <a:gd name="T33" fmla="*/ 29 h 97"/>
                <a:gd name="T34" fmla="*/ 105 w 135"/>
                <a:gd name="T35" fmla="*/ 34 h 97"/>
                <a:gd name="T36" fmla="*/ 97 w 135"/>
                <a:gd name="T37" fmla="*/ 42 h 97"/>
                <a:gd name="T38" fmla="*/ 88 w 135"/>
                <a:gd name="T39" fmla="*/ 50 h 97"/>
                <a:gd name="T40" fmla="*/ 80 w 135"/>
                <a:gd name="T41" fmla="*/ 59 h 97"/>
                <a:gd name="T42" fmla="*/ 67 w 135"/>
                <a:gd name="T43" fmla="*/ 67 h 97"/>
                <a:gd name="T44" fmla="*/ 59 w 135"/>
                <a:gd name="T45" fmla="*/ 76 h 97"/>
                <a:gd name="T46" fmla="*/ 50 w 135"/>
                <a:gd name="T47" fmla="*/ 80 h 97"/>
                <a:gd name="T48" fmla="*/ 42 w 135"/>
                <a:gd name="T49" fmla="*/ 88 h 97"/>
                <a:gd name="T50" fmla="*/ 38 w 135"/>
                <a:gd name="T51" fmla="*/ 93 h 97"/>
                <a:gd name="T52" fmla="*/ 34 w 135"/>
                <a:gd name="T53" fmla="*/ 93 h 97"/>
                <a:gd name="T54" fmla="*/ 29 w 135"/>
                <a:gd name="T55" fmla="*/ 97 h 97"/>
                <a:gd name="T56" fmla="*/ 25 w 135"/>
                <a:gd name="T57" fmla="*/ 97 h 97"/>
                <a:gd name="T58" fmla="*/ 25 w 135"/>
                <a:gd name="T59" fmla="*/ 97 h 97"/>
                <a:gd name="T60" fmla="*/ 21 w 135"/>
                <a:gd name="T61" fmla="*/ 93 h 97"/>
                <a:gd name="T62" fmla="*/ 17 w 135"/>
                <a:gd name="T63" fmla="*/ 88 h 97"/>
                <a:gd name="T64" fmla="*/ 8 w 135"/>
                <a:gd name="T65" fmla="*/ 84 h 97"/>
                <a:gd name="T66" fmla="*/ 4 w 135"/>
                <a:gd name="T67" fmla="*/ 76 h 97"/>
                <a:gd name="T68" fmla="*/ 4 w 135"/>
                <a:gd name="T69" fmla="*/ 71 h 97"/>
                <a:gd name="T70" fmla="*/ 0 w 135"/>
                <a:gd name="T71" fmla="*/ 67 h 97"/>
                <a:gd name="T72" fmla="*/ 0 w 135"/>
                <a:gd name="T73" fmla="*/ 63 h 97"/>
                <a:gd name="T74" fmla="*/ 4 w 135"/>
                <a:gd name="T75" fmla="*/ 59 h 97"/>
                <a:gd name="T76" fmla="*/ 8 w 135"/>
                <a:gd name="T77" fmla="*/ 59 h 97"/>
                <a:gd name="T78" fmla="*/ 13 w 135"/>
                <a:gd name="T79" fmla="*/ 59 h 97"/>
                <a:gd name="T80" fmla="*/ 17 w 135"/>
                <a:gd name="T81" fmla="*/ 59 h 97"/>
                <a:gd name="T82" fmla="*/ 21 w 135"/>
                <a:gd name="T83" fmla="*/ 59 h 97"/>
                <a:gd name="T84" fmla="*/ 25 w 135"/>
                <a:gd name="T85" fmla="*/ 59 h 97"/>
                <a:gd name="T86" fmla="*/ 25 w 135"/>
                <a:gd name="T87" fmla="*/ 59 h 97"/>
                <a:gd name="T88" fmla="*/ 29 w 135"/>
                <a:gd name="T89" fmla="*/ 55 h 97"/>
                <a:gd name="T90" fmla="*/ 38 w 135"/>
                <a:gd name="T91" fmla="*/ 55 h 97"/>
                <a:gd name="T92" fmla="*/ 46 w 135"/>
                <a:gd name="T93" fmla="*/ 50 h 97"/>
                <a:gd name="T94" fmla="*/ 55 w 135"/>
                <a:gd name="T95" fmla="*/ 42 h 97"/>
                <a:gd name="T96" fmla="*/ 63 w 135"/>
                <a:gd name="T97" fmla="*/ 38 h 97"/>
                <a:gd name="T98" fmla="*/ 76 w 135"/>
                <a:gd name="T99" fmla="*/ 29 h 97"/>
                <a:gd name="T100" fmla="*/ 76 w 135"/>
                <a:gd name="T101" fmla="*/ 2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97">
                  <a:moveTo>
                    <a:pt x="76" y="29"/>
                  </a:moveTo>
                  <a:lnTo>
                    <a:pt x="88" y="21"/>
                  </a:lnTo>
                  <a:lnTo>
                    <a:pt x="97" y="17"/>
                  </a:lnTo>
                  <a:lnTo>
                    <a:pt x="105" y="12"/>
                  </a:lnTo>
                  <a:lnTo>
                    <a:pt x="114" y="8"/>
                  </a:lnTo>
                  <a:lnTo>
                    <a:pt x="122" y="4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5" y="8"/>
                  </a:lnTo>
                  <a:lnTo>
                    <a:pt x="131" y="8"/>
                  </a:lnTo>
                  <a:lnTo>
                    <a:pt x="131" y="12"/>
                  </a:lnTo>
                  <a:lnTo>
                    <a:pt x="126" y="17"/>
                  </a:lnTo>
                  <a:lnTo>
                    <a:pt x="122" y="17"/>
                  </a:lnTo>
                  <a:lnTo>
                    <a:pt x="118" y="21"/>
                  </a:lnTo>
                  <a:lnTo>
                    <a:pt x="114" y="29"/>
                  </a:lnTo>
                  <a:lnTo>
                    <a:pt x="105" y="34"/>
                  </a:lnTo>
                  <a:lnTo>
                    <a:pt x="97" y="42"/>
                  </a:lnTo>
                  <a:lnTo>
                    <a:pt x="88" y="50"/>
                  </a:lnTo>
                  <a:lnTo>
                    <a:pt x="80" y="59"/>
                  </a:lnTo>
                  <a:lnTo>
                    <a:pt x="67" y="67"/>
                  </a:lnTo>
                  <a:lnTo>
                    <a:pt x="59" y="76"/>
                  </a:lnTo>
                  <a:lnTo>
                    <a:pt x="50" y="80"/>
                  </a:lnTo>
                  <a:lnTo>
                    <a:pt x="42" y="88"/>
                  </a:lnTo>
                  <a:lnTo>
                    <a:pt x="38" y="93"/>
                  </a:lnTo>
                  <a:lnTo>
                    <a:pt x="34" y="93"/>
                  </a:lnTo>
                  <a:lnTo>
                    <a:pt x="29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1" y="93"/>
                  </a:lnTo>
                  <a:lnTo>
                    <a:pt x="17" y="88"/>
                  </a:lnTo>
                  <a:lnTo>
                    <a:pt x="8" y="84"/>
                  </a:lnTo>
                  <a:lnTo>
                    <a:pt x="4" y="76"/>
                  </a:lnTo>
                  <a:lnTo>
                    <a:pt x="4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4" y="59"/>
                  </a:lnTo>
                  <a:lnTo>
                    <a:pt x="8" y="59"/>
                  </a:lnTo>
                  <a:lnTo>
                    <a:pt x="13" y="59"/>
                  </a:lnTo>
                  <a:lnTo>
                    <a:pt x="17" y="59"/>
                  </a:lnTo>
                  <a:lnTo>
                    <a:pt x="21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9" y="55"/>
                  </a:lnTo>
                  <a:lnTo>
                    <a:pt x="38" y="55"/>
                  </a:lnTo>
                  <a:lnTo>
                    <a:pt x="46" y="50"/>
                  </a:lnTo>
                  <a:lnTo>
                    <a:pt x="55" y="42"/>
                  </a:lnTo>
                  <a:lnTo>
                    <a:pt x="63" y="38"/>
                  </a:lnTo>
                  <a:lnTo>
                    <a:pt x="76" y="29"/>
                  </a:lnTo>
                  <a:lnTo>
                    <a:pt x="76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9">
              <a:extLst>
                <a:ext uri="{FF2B5EF4-FFF2-40B4-BE49-F238E27FC236}">
                  <a16:creationId xmlns:a16="http://schemas.microsoft.com/office/drawing/2014/main" id="{B8F99774-D345-40DE-91B4-A673046E9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300" y="19164356"/>
              <a:ext cx="633408" cy="983025"/>
            </a:xfrm>
            <a:custGeom>
              <a:avLst/>
              <a:gdLst>
                <a:gd name="T0" fmla="*/ 21 w 93"/>
                <a:gd name="T1" fmla="*/ 151 h 164"/>
                <a:gd name="T2" fmla="*/ 17 w 93"/>
                <a:gd name="T3" fmla="*/ 160 h 164"/>
                <a:gd name="T4" fmla="*/ 8 w 93"/>
                <a:gd name="T5" fmla="*/ 164 h 164"/>
                <a:gd name="T6" fmla="*/ 4 w 93"/>
                <a:gd name="T7" fmla="*/ 164 h 164"/>
                <a:gd name="T8" fmla="*/ 0 w 93"/>
                <a:gd name="T9" fmla="*/ 164 h 164"/>
                <a:gd name="T10" fmla="*/ 0 w 93"/>
                <a:gd name="T11" fmla="*/ 164 h 164"/>
                <a:gd name="T12" fmla="*/ 0 w 93"/>
                <a:gd name="T13" fmla="*/ 160 h 164"/>
                <a:gd name="T14" fmla="*/ 4 w 93"/>
                <a:gd name="T15" fmla="*/ 151 h 164"/>
                <a:gd name="T16" fmla="*/ 8 w 93"/>
                <a:gd name="T17" fmla="*/ 143 h 164"/>
                <a:gd name="T18" fmla="*/ 13 w 93"/>
                <a:gd name="T19" fmla="*/ 130 h 164"/>
                <a:gd name="T20" fmla="*/ 21 w 93"/>
                <a:gd name="T21" fmla="*/ 118 h 164"/>
                <a:gd name="T22" fmla="*/ 29 w 93"/>
                <a:gd name="T23" fmla="*/ 105 h 164"/>
                <a:gd name="T24" fmla="*/ 34 w 93"/>
                <a:gd name="T25" fmla="*/ 88 h 164"/>
                <a:gd name="T26" fmla="*/ 42 w 93"/>
                <a:gd name="T27" fmla="*/ 71 h 164"/>
                <a:gd name="T28" fmla="*/ 46 w 93"/>
                <a:gd name="T29" fmla="*/ 59 h 164"/>
                <a:gd name="T30" fmla="*/ 51 w 93"/>
                <a:gd name="T31" fmla="*/ 46 h 164"/>
                <a:gd name="T32" fmla="*/ 55 w 93"/>
                <a:gd name="T33" fmla="*/ 38 h 164"/>
                <a:gd name="T34" fmla="*/ 59 w 93"/>
                <a:gd name="T35" fmla="*/ 29 h 164"/>
                <a:gd name="T36" fmla="*/ 59 w 93"/>
                <a:gd name="T37" fmla="*/ 21 h 164"/>
                <a:gd name="T38" fmla="*/ 59 w 93"/>
                <a:gd name="T39" fmla="*/ 17 h 164"/>
                <a:gd name="T40" fmla="*/ 55 w 93"/>
                <a:gd name="T41" fmla="*/ 12 h 164"/>
                <a:gd name="T42" fmla="*/ 55 w 93"/>
                <a:gd name="T43" fmla="*/ 8 h 164"/>
                <a:gd name="T44" fmla="*/ 55 w 93"/>
                <a:gd name="T45" fmla="*/ 8 h 164"/>
                <a:gd name="T46" fmla="*/ 59 w 93"/>
                <a:gd name="T47" fmla="*/ 4 h 164"/>
                <a:gd name="T48" fmla="*/ 59 w 93"/>
                <a:gd name="T49" fmla="*/ 4 h 164"/>
                <a:gd name="T50" fmla="*/ 63 w 93"/>
                <a:gd name="T51" fmla="*/ 0 h 164"/>
                <a:gd name="T52" fmla="*/ 67 w 93"/>
                <a:gd name="T53" fmla="*/ 0 h 164"/>
                <a:gd name="T54" fmla="*/ 72 w 93"/>
                <a:gd name="T55" fmla="*/ 4 h 164"/>
                <a:gd name="T56" fmla="*/ 80 w 93"/>
                <a:gd name="T57" fmla="*/ 8 h 164"/>
                <a:gd name="T58" fmla="*/ 84 w 93"/>
                <a:gd name="T59" fmla="*/ 12 h 164"/>
                <a:gd name="T60" fmla="*/ 88 w 93"/>
                <a:gd name="T61" fmla="*/ 17 h 164"/>
                <a:gd name="T62" fmla="*/ 93 w 93"/>
                <a:gd name="T63" fmla="*/ 21 h 164"/>
                <a:gd name="T64" fmla="*/ 93 w 93"/>
                <a:gd name="T65" fmla="*/ 25 h 164"/>
                <a:gd name="T66" fmla="*/ 93 w 93"/>
                <a:gd name="T67" fmla="*/ 29 h 164"/>
                <a:gd name="T68" fmla="*/ 88 w 93"/>
                <a:gd name="T69" fmla="*/ 33 h 164"/>
                <a:gd name="T70" fmla="*/ 88 w 93"/>
                <a:gd name="T71" fmla="*/ 42 h 164"/>
                <a:gd name="T72" fmla="*/ 84 w 93"/>
                <a:gd name="T73" fmla="*/ 50 h 164"/>
                <a:gd name="T74" fmla="*/ 80 w 93"/>
                <a:gd name="T75" fmla="*/ 59 h 164"/>
                <a:gd name="T76" fmla="*/ 72 w 93"/>
                <a:gd name="T77" fmla="*/ 71 h 164"/>
                <a:gd name="T78" fmla="*/ 67 w 93"/>
                <a:gd name="T79" fmla="*/ 84 h 164"/>
                <a:gd name="T80" fmla="*/ 55 w 93"/>
                <a:gd name="T81" fmla="*/ 101 h 164"/>
                <a:gd name="T82" fmla="*/ 46 w 93"/>
                <a:gd name="T83" fmla="*/ 113 h 164"/>
                <a:gd name="T84" fmla="*/ 38 w 93"/>
                <a:gd name="T85" fmla="*/ 130 h 164"/>
                <a:gd name="T86" fmla="*/ 29 w 93"/>
                <a:gd name="T87" fmla="*/ 139 h 164"/>
                <a:gd name="T88" fmla="*/ 21 w 93"/>
                <a:gd name="T89" fmla="*/ 151 h 164"/>
                <a:gd name="T90" fmla="*/ 21 w 93"/>
                <a:gd name="T91" fmla="*/ 15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3" h="164">
                  <a:moveTo>
                    <a:pt x="21" y="151"/>
                  </a:moveTo>
                  <a:lnTo>
                    <a:pt x="17" y="160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4" y="151"/>
                  </a:lnTo>
                  <a:lnTo>
                    <a:pt x="8" y="143"/>
                  </a:lnTo>
                  <a:lnTo>
                    <a:pt x="13" y="130"/>
                  </a:lnTo>
                  <a:lnTo>
                    <a:pt x="21" y="118"/>
                  </a:lnTo>
                  <a:lnTo>
                    <a:pt x="29" y="105"/>
                  </a:lnTo>
                  <a:lnTo>
                    <a:pt x="34" y="88"/>
                  </a:lnTo>
                  <a:lnTo>
                    <a:pt x="42" y="71"/>
                  </a:lnTo>
                  <a:lnTo>
                    <a:pt x="46" y="59"/>
                  </a:lnTo>
                  <a:lnTo>
                    <a:pt x="51" y="46"/>
                  </a:lnTo>
                  <a:lnTo>
                    <a:pt x="55" y="38"/>
                  </a:lnTo>
                  <a:lnTo>
                    <a:pt x="59" y="29"/>
                  </a:lnTo>
                  <a:lnTo>
                    <a:pt x="59" y="21"/>
                  </a:lnTo>
                  <a:lnTo>
                    <a:pt x="59" y="17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8" y="17"/>
                  </a:lnTo>
                  <a:lnTo>
                    <a:pt x="93" y="21"/>
                  </a:lnTo>
                  <a:lnTo>
                    <a:pt x="93" y="25"/>
                  </a:lnTo>
                  <a:lnTo>
                    <a:pt x="93" y="29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4" y="50"/>
                  </a:lnTo>
                  <a:lnTo>
                    <a:pt x="80" y="59"/>
                  </a:lnTo>
                  <a:lnTo>
                    <a:pt x="72" y="71"/>
                  </a:lnTo>
                  <a:lnTo>
                    <a:pt x="67" y="84"/>
                  </a:lnTo>
                  <a:lnTo>
                    <a:pt x="55" y="101"/>
                  </a:lnTo>
                  <a:lnTo>
                    <a:pt x="46" y="113"/>
                  </a:lnTo>
                  <a:lnTo>
                    <a:pt x="38" y="130"/>
                  </a:lnTo>
                  <a:lnTo>
                    <a:pt x="29" y="139"/>
                  </a:lnTo>
                  <a:lnTo>
                    <a:pt x="21" y="151"/>
                  </a:lnTo>
                  <a:lnTo>
                    <a:pt x="21" y="1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340136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29CE1F4-EB69-4446-B37C-345CF7BDA4CE}"/>
              </a:ext>
            </a:extLst>
          </p:cNvPr>
          <p:cNvGrpSpPr/>
          <p:nvPr/>
        </p:nvGrpSpPr>
        <p:grpSpPr>
          <a:xfrm>
            <a:off x="4861788" y="2446832"/>
            <a:ext cx="2468424" cy="1964336"/>
            <a:chOff x="4431544" y="21585953"/>
            <a:chExt cx="2295247" cy="1744272"/>
          </a:xfrm>
        </p:grpSpPr>
        <p:sp>
          <p:nvSpPr>
            <p:cNvPr id="3" name="Freeform 110">
              <a:extLst>
                <a:ext uri="{FF2B5EF4-FFF2-40B4-BE49-F238E27FC236}">
                  <a16:creationId xmlns:a16="http://schemas.microsoft.com/office/drawing/2014/main" id="{A6D95C48-24F5-4896-986C-97FC934D8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625" y="21585953"/>
              <a:ext cx="599352" cy="785223"/>
            </a:xfrm>
            <a:custGeom>
              <a:avLst/>
              <a:gdLst>
                <a:gd name="T0" fmla="*/ 16 w 88"/>
                <a:gd name="T1" fmla="*/ 97 h 131"/>
                <a:gd name="T2" fmla="*/ 25 w 88"/>
                <a:gd name="T3" fmla="*/ 85 h 131"/>
                <a:gd name="T4" fmla="*/ 33 w 88"/>
                <a:gd name="T5" fmla="*/ 72 h 131"/>
                <a:gd name="T6" fmla="*/ 42 w 88"/>
                <a:gd name="T7" fmla="*/ 59 h 131"/>
                <a:gd name="T8" fmla="*/ 46 w 88"/>
                <a:gd name="T9" fmla="*/ 47 h 131"/>
                <a:gd name="T10" fmla="*/ 50 w 88"/>
                <a:gd name="T11" fmla="*/ 34 h 131"/>
                <a:gd name="T12" fmla="*/ 50 w 88"/>
                <a:gd name="T13" fmla="*/ 26 h 131"/>
                <a:gd name="T14" fmla="*/ 54 w 88"/>
                <a:gd name="T15" fmla="*/ 17 h 131"/>
                <a:gd name="T16" fmla="*/ 50 w 88"/>
                <a:gd name="T17" fmla="*/ 13 h 131"/>
                <a:gd name="T18" fmla="*/ 50 w 88"/>
                <a:gd name="T19" fmla="*/ 9 h 131"/>
                <a:gd name="T20" fmla="*/ 54 w 88"/>
                <a:gd name="T21" fmla="*/ 4 h 131"/>
                <a:gd name="T22" fmla="*/ 54 w 88"/>
                <a:gd name="T23" fmla="*/ 4 h 131"/>
                <a:gd name="T24" fmla="*/ 59 w 88"/>
                <a:gd name="T25" fmla="*/ 0 h 131"/>
                <a:gd name="T26" fmla="*/ 63 w 88"/>
                <a:gd name="T27" fmla="*/ 0 h 131"/>
                <a:gd name="T28" fmla="*/ 67 w 88"/>
                <a:gd name="T29" fmla="*/ 0 h 131"/>
                <a:gd name="T30" fmla="*/ 71 w 88"/>
                <a:gd name="T31" fmla="*/ 4 h 131"/>
                <a:gd name="T32" fmla="*/ 75 w 88"/>
                <a:gd name="T33" fmla="*/ 9 h 131"/>
                <a:gd name="T34" fmla="*/ 84 w 88"/>
                <a:gd name="T35" fmla="*/ 13 h 131"/>
                <a:gd name="T36" fmla="*/ 88 w 88"/>
                <a:gd name="T37" fmla="*/ 17 h 131"/>
                <a:gd name="T38" fmla="*/ 88 w 88"/>
                <a:gd name="T39" fmla="*/ 17 h 131"/>
                <a:gd name="T40" fmla="*/ 88 w 88"/>
                <a:gd name="T41" fmla="*/ 21 h 131"/>
                <a:gd name="T42" fmla="*/ 88 w 88"/>
                <a:gd name="T43" fmla="*/ 26 h 131"/>
                <a:gd name="T44" fmla="*/ 88 w 88"/>
                <a:gd name="T45" fmla="*/ 30 h 131"/>
                <a:gd name="T46" fmla="*/ 88 w 88"/>
                <a:gd name="T47" fmla="*/ 34 h 131"/>
                <a:gd name="T48" fmla="*/ 84 w 88"/>
                <a:gd name="T49" fmla="*/ 38 h 131"/>
                <a:gd name="T50" fmla="*/ 75 w 88"/>
                <a:gd name="T51" fmla="*/ 51 h 131"/>
                <a:gd name="T52" fmla="*/ 63 w 88"/>
                <a:gd name="T53" fmla="*/ 68 h 131"/>
                <a:gd name="T54" fmla="*/ 50 w 88"/>
                <a:gd name="T55" fmla="*/ 89 h 131"/>
                <a:gd name="T56" fmla="*/ 37 w 88"/>
                <a:gd name="T57" fmla="*/ 101 h 131"/>
                <a:gd name="T58" fmla="*/ 29 w 88"/>
                <a:gd name="T59" fmla="*/ 114 h 131"/>
                <a:gd name="T60" fmla="*/ 21 w 88"/>
                <a:gd name="T61" fmla="*/ 122 h 131"/>
                <a:gd name="T62" fmla="*/ 12 w 88"/>
                <a:gd name="T63" fmla="*/ 127 h 131"/>
                <a:gd name="T64" fmla="*/ 8 w 88"/>
                <a:gd name="T65" fmla="*/ 131 h 131"/>
                <a:gd name="T66" fmla="*/ 4 w 88"/>
                <a:gd name="T67" fmla="*/ 131 h 131"/>
                <a:gd name="T68" fmla="*/ 0 w 88"/>
                <a:gd name="T69" fmla="*/ 131 h 131"/>
                <a:gd name="T70" fmla="*/ 0 w 88"/>
                <a:gd name="T71" fmla="*/ 127 h 131"/>
                <a:gd name="T72" fmla="*/ 4 w 88"/>
                <a:gd name="T73" fmla="*/ 122 h 131"/>
                <a:gd name="T74" fmla="*/ 8 w 88"/>
                <a:gd name="T75" fmla="*/ 110 h 131"/>
                <a:gd name="T76" fmla="*/ 16 w 88"/>
                <a:gd name="T77" fmla="*/ 97 h 131"/>
                <a:gd name="T78" fmla="*/ 16 w 88"/>
                <a:gd name="T79" fmla="*/ 9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" h="131">
                  <a:moveTo>
                    <a:pt x="16" y="97"/>
                  </a:moveTo>
                  <a:lnTo>
                    <a:pt x="25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6" y="47"/>
                  </a:lnTo>
                  <a:lnTo>
                    <a:pt x="50" y="34"/>
                  </a:lnTo>
                  <a:lnTo>
                    <a:pt x="50" y="26"/>
                  </a:lnTo>
                  <a:lnTo>
                    <a:pt x="54" y="17"/>
                  </a:lnTo>
                  <a:lnTo>
                    <a:pt x="50" y="13"/>
                  </a:lnTo>
                  <a:lnTo>
                    <a:pt x="50" y="9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9"/>
                  </a:lnTo>
                  <a:lnTo>
                    <a:pt x="84" y="13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8" y="21"/>
                  </a:lnTo>
                  <a:lnTo>
                    <a:pt x="88" y="26"/>
                  </a:lnTo>
                  <a:lnTo>
                    <a:pt x="88" y="30"/>
                  </a:lnTo>
                  <a:lnTo>
                    <a:pt x="88" y="34"/>
                  </a:lnTo>
                  <a:lnTo>
                    <a:pt x="84" y="38"/>
                  </a:lnTo>
                  <a:lnTo>
                    <a:pt x="75" y="51"/>
                  </a:lnTo>
                  <a:lnTo>
                    <a:pt x="63" y="68"/>
                  </a:lnTo>
                  <a:lnTo>
                    <a:pt x="50" y="89"/>
                  </a:lnTo>
                  <a:lnTo>
                    <a:pt x="37" y="101"/>
                  </a:lnTo>
                  <a:lnTo>
                    <a:pt x="29" y="114"/>
                  </a:lnTo>
                  <a:lnTo>
                    <a:pt x="21" y="122"/>
                  </a:lnTo>
                  <a:lnTo>
                    <a:pt x="12" y="127"/>
                  </a:lnTo>
                  <a:lnTo>
                    <a:pt x="8" y="131"/>
                  </a:lnTo>
                  <a:lnTo>
                    <a:pt x="4" y="131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4" y="122"/>
                  </a:lnTo>
                  <a:lnTo>
                    <a:pt x="8" y="110"/>
                  </a:lnTo>
                  <a:lnTo>
                    <a:pt x="16" y="97"/>
                  </a:lnTo>
                  <a:lnTo>
                    <a:pt x="16" y="9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1">
              <a:extLst>
                <a:ext uri="{FF2B5EF4-FFF2-40B4-BE49-F238E27FC236}">
                  <a16:creationId xmlns:a16="http://schemas.microsoft.com/office/drawing/2014/main" id="{404EC6CE-A553-4A38-87F3-0BD0D97C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623" y="21963581"/>
              <a:ext cx="660651" cy="227774"/>
            </a:xfrm>
            <a:custGeom>
              <a:avLst/>
              <a:gdLst>
                <a:gd name="T0" fmla="*/ 0 w 97"/>
                <a:gd name="T1" fmla="*/ 13 h 38"/>
                <a:gd name="T2" fmla="*/ 26 w 97"/>
                <a:gd name="T3" fmla="*/ 13 h 38"/>
                <a:gd name="T4" fmla="*/ 34 w 97"/>
                <a:gd name="T5" fmla="*/ 9 h 38"/>
                <a:gd name="T6" fmla="*/ 47 w 97"/>
                <a:gd name="T7" fmla="*/ 5 h 38"/>
                <a:gd name="T8" fmla="*/ 55 w 97"/>
                <a:gd name="T9" fmla="*/ 5 h 38"/>
                <a:gd name="T10" fmla="*/ 64 w 97"/>
                <a:gd name="T11" fmla="*/ 0 h 38"/>
                <a:gd name="T12" fmla="*/ 68 w 97"/>
                <a:gd name="T13" fmla="*/ 0 h 38"/>
                <a:gd name="T14" fmla="*/ 76 w 97"/>
                <a:gd name="T15" fmla="*/ 0 h 38"/>
                <a:gd name="T16" fmla="*/ 81 w 97"/>
                <a:gd name="T17" fmla="*/ 0 h 38"/>
                <a:gd name="T18" fmla="*/ 89 w 97"/>
                <a:gd name="T19" fmla="*/ 5 h 38"/>
                <a:gd name="T20" fmla="*/ 93 w 97"/>
                <a:gd name="T21" fmla="*/ 9 h 38"/>
                <a:gd name="T22" fmla="*/ 97 w 97"/>
                <a:gd name="T23" fmla="*/ 13 h 38"/>
                <a:gd name="T24" fmla="*/ 93 w 97"/>
                <a:gd name="T25" fmla="*/ 13 h 38"/>
                <a:gd name="T26" fmla="*/ 93 w 97"/>
                <a:gd name="T27" fmla="*/ 22 h 38"/>
                <a:gd name="T28" fmla="*/ 89 w 97"/>
                <a:gd name="T29" fmla="*/ 22 h 38"/>
                <a:gd name="T30" fmla="*/ 85 w 97"/>
                <a:gd name="T31" fmla="*/ 26 h 38"/>
                <a:gd name="T32" fmla="*/ 81 w 97"/>
                <a:gd name="T33" fmla="*/ 26 h 38"/>
                <a:gd name="T34" fmla="*/ 72 w 97"/>
                <a:gd name="T35" fmla="*/ 26 h 38"/>
                <a:gd name="T36" fmla="*/ 68 w 97"/>
                <a:gd name="T37" fmla="*/ 30 h 38"/>
                <a:gd name="T38" fmla="*/ 64 w 97"/>
                <a:gd name="T39" fmla="*/ 30 h 38"/>
                <a:gd name="T40" fmla="*/ 55 w 97"/>
                <a:gd name="T41" fmla="*/ 30 h 38"/>
                <a:gd name="T42" fmla="*/ 47 w 97"/>
                <a:gd name="T43" fmla="*/ 30 h 38"/>
                <a:gd name="T44" fmla="*/ 38 w 97"/>
                <a:gd name="T45" fmla="*/ 34 h 38"/>
                <a:gd name="T46" fmla="*/ 26 w 97"/>
                <a:gd name="T47" fmla="*/ 34 h 38"/>
                <a:gd name="T48" fmla="*/ 17 w 97"/>
                <a:gd name="T49" fmla="*/ 34 h 38"/>
                <a:gd name="T50" fmla="*/ 0 w 97"/>
                <a:gd name="T51" fmla="*/ 38 h 38"/>
                <a:gd name="T52" fmla="*/ 0 w 97"/>
                <a:gd name="T53" fmla="*/ 13 h 38"/>
                <a:gd name="T54" fmla="*/ 0 w 97"/>
                <a:gd name="T55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7" h="38">
                  <a:moveTo>
                    <a:pt x="0" y="13"/>
                  </a:moveTo>
                  <a:lnTo>
                    <a:pt x="26" y="13"/>
                  </a:lnTo>
                  <a:lnTo>
                    <a:pt x="34" y="9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9" y="5"/>
                  </a:lnTo>
                  <a:lnTo>
                    <a:pt x="93" y="9"/>
                  </a:lnTo>
                  <a:lnTo>
                    <a:pt x="97" y="13"/>
                  </a:lnTo>
                  <a:lnTo>
                    <a:pt x="93" y="13"/>
                  </a:lnTo>
                  <a:lnTo>
                    <a:pt x="93" y="22"/>
                  </a:lnTo>
                  <a:lnTo>
                    <a:pt x="89" y="22"/>
                  </a:lnTo>
                  <a:lnTo>
                    <a:pt x="85" y="26"/>
                  </a:lnTo>
                  <a:lnTo>
                    <a:pt x="81" y="26"/>
                  </a:lnTo>
                  <a:lnTo>
                    <a:pt x="72" y="26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55" y="30"/>
                  </a:lnTo>
                  <a:lnTo>
                    <a:pt x="47" y="30"/>
                  </a:lnTo>
                  <a:lnTo>
                    <a:pt x="38" y="34"/>
                  </a:lnTo>
                  <a:lnTo>
                    <a:pt x="26" y="34"/>
                  </a:lnTo>
                  <a:lnTo>
                    <a:pt x="17" y="34"/>
                  </a:lnTo>
                  <a:lnTo>
                    <a:pt x="0" y="38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2">
              <a:extLst>
                <a:ext uri="{FF2B5EF4-FFF2-40B4-BE49-F238E27FC236}">
                  <a16:creationId xmlns:a16="http://schemas.microsoft.com/office/drawing/2014/main" id="{76A52CF8-1EA5-4C2F-B124-8AB14B0C4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083" y="22095450"/>
              <a:ext cx="687894" cy="1234775"/>
            </a:xfrm>
            <a:custGeom>
              <a:avLst/>
              <a:gdLst>
                <a:gd name="T0" fmla="*/ 21 w 101"/>
                <a:gd name="T1" fmla="*/ 177 h 206"/>
                <a:gd name="T2" fmla="*/ 29 w 101"/>
                <a:gd name="T3" fmla="*/ 168 h 206"/>
                <a:gd name="T4" fmla="*/ 38 w 101"/>
                <a:gd name="T5" fmla="*/ 155 h 206"/>
                <a:gd name="T6" fmla="*/ 46 w 101"/>
                <a:gd name="T7" fmla="*/ 139 h 206"/>
                <a:gd name="T8" fmla="*/ 55 w 101"/>
                <a:gd name="T9" fmla="*/ 126 h 206"/>
                <a:gd name="T10" fmla="*/ 59 w 101"/>
                <a:gd name="T11" fmla="*/ 109 h 206"/>
                <a:gd name="T12" fmla="*/ 63 w 101"/>
                <a:gd name="T13" fmla="*/ 92 h 206"/>
                <a:gd name="T14" fmla="*/ 67 w 101"/>
                <a:gd name="T15" fmla="*/ 80 h 206"/>
                <a:gd name="T16" fmla="*/ 67 w 101"/>
                <a:gd name="T17" fmla="*/ 63 h 206"/>
                <a:gd name="T18" fmla="*/ 72 w 101"/>
                <a:gd name="T19" fmla="*/ 33 h 206"/>
                <a:gd name="T20" fmla="*/ 72 w 101"/>
                <a:gd name="T21" fmla="*/ 16 h 206"/>
                <a:gd name="T22" fmla="*/ 67 w 101"/>
                <a:gd name="T23" fmla="*/ 0 h 206"/>
                <a:gd name="T24" fmla="*/ 80 w 101"/>
                <a:gd name="T25" fmla="*/ 4 h 206"/>
                <a:gd name="T26" fmla="*/ 93 w 101"/>
                <a:gd name="T27" fmla="*/ 12 h 206"/>
                <a:gd name="T28" fmla="*/ 97 w 101"/>
                <a:gd name="T29" fmla="*/ 16 h 206"/>
                <a:gd name="T30" fmla="*/ 101 w 101"/>
                <a:gd name="T31" fmla="*/ 21 h 206"/>
                <a:gd name="T32" fmla="*/ 101 w 101"/>
                <a:gd name="T33" fmla="*/ 25 h 206"/>
                <a:gd name="T34" fmla="*/ 101 w 101"/>
                <a:gd name="T35" fmla="*/ 33 h 206"/>
                <a:gd name="T36" fmla="*/ 101 w 101"/>
                <a:gd name="T37" fmla="*/ 46 h 206"/>
                <a:gd name="T38" fmla="*/ 97 w 101"/>
                <a:gd name="T39" fmla="*/ 59 h 206"/>
                <a:gd name="T40" fmla="*/ 97 w 101"/>
                <a:gd name="T41" fmla="*/ 75 h 206"/>
                <a:gd name="T42" fmla="*/ 93 w 101"/>
                <a:gd name="T43" fmla="*/ 92 h 206"/>
                <a:gd name="T44" fmla="*/ 84 w 101"/>
                <a:gd name="T45" fmla="*/ 122 h 206"/>
                <a:gd name="T46" fmla="*/ 80 w 101"/>
                <a:gd name="T47" fmla="*/ 139 h 206"/>
                <a:gd name="T48" fmla="*/ 72 w 101"/>
                <a:gd name="T49" fmla="*/ 151 h 206"/>
                <a:gd name="T50" fmla="*/ 63 w 101"/>
                <a:gd name="T51" fmla="*/ 164 h 206"/>
                <a:gd name="T52" fmla="*/ 55 w 101"/>
                <a:gd name="T53" fmla="*/ 172 h 206"/>
                <a:gd name="T54" fmla="*/ 46 w 101"/>
                <a:gd name="T55" fmla="*/ 181 h 206"/>
                <a:gd name="T56" fmla="*/ 38 w 101"/>
                <a:gd name="T57" fmla="*/ 189 h 206"/>
                <a:gd name="T58" fmla="*/ 29 w 101"/>
                <a:gd name="T59" fmla="*/ 193 h 206"/>
                <a:gd name="T60" fmla="*/ 21 w 101"/>
                <a:gd name="T61" fmla="*/ 198 h 206"/>
                <a:gd name="T62" fmla="*/ 13 w 101"/>
                <a:gd name="T63" fmla="*/ 202 h 206"/>
                <a:gd name="T64" fmla="*/ 8 w 101"/>
                <a:gd name="T65" fmla="*/ 206 h 206"/>
                <a:gd name="T66" fmla="*/ 4 w 101"/>
                <a:gd name="T67" fmla="*/ 206 h 206"/>
                <a:gd name="T68" fmla="*/ 0 w 101"/>
                <a:gd name="T69" fmla="*/ 202 h 206"/>
                <a:gd name="T70" fmla="*/ 4 w 101"/>
                <a:gd name="T71" fmla="*/ 198 h 206"/>
                <a:gd name="T72" fmla="*/ 4 w 101"/>
                <a:gd name="T73" fmla="*/ 193 h 206"/>
                <a:gd name="T74" fmla="*/ 13 w 101"/>
                <a:gd name="T75" fmla="*/ 185 h 206"/>
                <a:gd name="T76" fmla="*/ 21 w 101"/>
                <a:gd name="T77" fmla="*/ 177 h 206"/>
                <a:gd name="T78" fmla="*/ 21 w 101"/>
                <a:gd name="T79" fmla="*/ 17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1" h="206">
                  <a:moveTo>
                    <a:pt x="21" y="177"/>
                  </a:moveTo>
                  <a:lnTo>
                    <a:pt x="29" y="168"/>
                  </a:lnTo>
                  <a:lnTo>
                    <a:pt x="38" y="155"/>
                  </a:lnTo>
                  <a:lnTo>
                    <a:pt x="46" y="139"/>
                  </a:lnTo>
                  <a:lnTo>
                    <a:pt x="55" y="126"/>
                  </a:lnTo>
                  <a:lnTo>
                    <a:pt x="59" y="109"/>
                  </a:lnTo>
                  <a:lnTo>
                    <a:pt x="63" y="92"/>
                  </a:lnTo>
                  <a:lnTo>
                    <a:pt x="67" y="80"/>
                  </a:lnTo>
                  <a:lnTo>
                    <a:pt x="67" y="63"/>
                  </a:lnTo>
                  <a:lnTo>
                    <a:pt x="72" y="33"/>
                  </a:lnTo>
                  <a:lnTo>
                    <a:pt x="72" y="16"/>
                  </a:lnTo>
                  <a:lnTo>
                    <a:pt x="67" y="0"/>
                  </a:lnTo>
                  <a:lnTo>
                    <a:pt x="80" y="4"/>
                  </a:lnTo>
                  <a:lnTo>
                    <a:pt x="93" y="12"/>
                  </a:lnTo>
                  <a:lnTo>
                    <a:pt x="97" y="16"/>
                  </a:lnTo>
                  <a:lnTo>
                    <a:pt x="101" y="21"/>
                  </a:lnTo>
                  <a:lnTo>
                    <a:pt x="101" y="25"/>
                  </a:lnTo>
                  <a:lnTo>
                    <a:pt x="101" y="33"/>
                  </a:lnTo>
                  <a:lnTo>
                    <a:pt x="101" y="46"/>
                  </a:lnTo>
                  <a:lnTo>
                    <a:pt x="97" y="59"/>
                  </a:lnTo>
                  <a:lnTo>
                    <a:pt x="97" y="75"/>
                  </a:lnTo>
                  <a:lnTo>
                    <a:pt x="93" y="92"/>
                  </a:lnTo>
                  <a:lnTo>
                    <a:pt x="84" y="122"/>
                  </a:lnTo>
                  <a:lnTo>
                    <a:pt x="80" y="139"/>
                  </a:lnTo>
                  <a:lnTo>
                    <a:pt x="72" y="151"/>
                  </a:lnTo>
                  <a:lnTo>
                    <a:pt x="63" y="164"/>
                  </a:lnTo>
                  <a:lnTo>
                    <a:pt x="55" y="172"/>
                  </a:lnTo>
                  <a:lnTo>
                    <a:pt x="46" y="181"/>
                  </a:lnTo>
                  <a:lnTo>
                    <a:pt x="38" y="189"/>
                  </a:lnTo>
                  <a:lnTo>
                    <a:pt x="29" y="193"/>
                  </a:lnTo>
                  <a:lnTo>
                    <a:pt x="21" y="198"/>
                  </a:lnTo>
                  <a:lnTo>
                    <a:pt x="13" y="202"/>
                  </a:lnTo>
                  <a:lnTo>
                    <a:pt x="8" y="206"/>
                  </a:lnTo>
                  <a:lnTo>
                    <a:pt x="4" y="206"/>
                  </a:lnTo>
                  <a:lnTo>
                    <a:pt x="0" y="202"/>
                  </a:lnTo>
                  <a:lnTo>
                    <a:pt x="4" y="198"/>
                  </a:lnTo>
                  <a:lnTo>
                    <a:pt x="4" y="193"/>
                  </a:lnTo>
                  <a:lnTo>
                    <a:pt x="13" y="185"/>
                  </a:lnTo>
                  <a:lnTo>
                    <a:pt x="21" y="177"/>
                  </a:lnTo>
                  <a:lnTo>
                    <a:pt x="21" y="17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3">
              <a:extLst>
                <a:ext uri="{FF2B5EF4-FFF2-40B4-BE49-F238E27FC236}">
                  <a16:creationId xmlns:a16="http://schemas.microsoft.com/office/drawing/2014/main" id="{6A13DA34-2EF9-49A6-8EA4-24BE790D3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031" y="22119426"/>
              <a:ext cx="258811" cy="527477"/>
            </a:xfrm>
            <a:custGeom>
              <a:avLst/>
              <a:gdLst>
                <a:gd name="T0" fmla="*/ 4 w 38"/>
                <a:gd name="T1" fmla="*/ 12 h 88"/>
                <a:gd name="T2" fmla="*/ 0 w 38"/>
                <a:gd name="T3" fmla="*/ 8 h 88"/>
                <a:gd name="T4" fmla="*/ 0 w 38"/>
                <a:gd name="T5" fmla="*/ 8 h 88"/>
                <a:gd name="T6" fmla="*/ 0 w 38"/>
                <a:gd name="T7" fmla="*/ 4 h 88"/>
                <a:gd name="T8" fmla="*/ 4 w 38"/>
                <a:gd name="T9" fmla="*/ 0 h 88"/>
                <a:gd name="T10" fmla="*/ 9 w 38"/>
                <a:gd name="T11" fmla="*/ 0 h 88"/>
                <a:gd name="T12" fmla="*/ 13 w 38"/>
                <a:gd name="T13" fmla="*/ 0 h 88"/>
                <a:gd name="T14" fmla="*/ 25 w 38"/>
                <a:gd name="T15" fmla="*/ 0 h 88"/>
                <a:gd name="T16" fmla="*/ 38 w 38"/>
                <a:gd name="T17" fmla="*/ 4 h 88"/>
                <a:gd name="T18" fmla="*/ 34 w 38"/>
                <a:gd name="T19" fmla="*/ 25 h 88"/>
                <a:gd name="T20" fmla="*/ 34 w 38"/>
                <a:gd name="T21" fmla="*/ 42 h 88"/>
                <a:gd name="T22" fmla="*/ 34 w 38"/>
                <a:gd name="T23" fmla="*/ 55 h 88"/>
                <a:gd name="T24" fmla="*/ 34 w 38"/>
                <a:gd name="T25" fmla="*/ 67 h 88"/>
                <a:gd name="T26" fmla="*/ 34 w 38"/>
                <a:gd name="T27" fmla="*/ 76 h 88"/>
                <a:gd name="T28" fmla="*/ 30 w 38"/>
                <a:gd name="T29" fmla="*/ 84 h 88"/>
                <a:gd name="T30" fmla="*/ 30 w 38"/>
                <a:gd name="T31" fmla="*/ 88 h 88"/>
                <a:gd name="T32" fmla="*/ 30 w 38"/>
                <a:gd name="T33" fmla="*/ 88 h 88"/>
                <a:gd name="T34" fmla="*/ 25 w 38"/>
                <a:gd name="T35" fmla="*/ 88 h 88"/>
                <a:gd name="T36" fmla="*/ 21 w 38"/>
                <a:gd name="T37" fmla="*/ 84 h 88"/>
                <a:gd name="T38" fmla="*/ 17 w 38"/>
                <a:gd name="T39" fmla="*/ 84 h 88"/>
                <a:gd name="T40" fmla="*/ 17 w 38"/>
                <a:gd name="T41" fmla="*/ 76 h 88"/>
                <a:gd name="T42" fmla="*/ 13 w 38"/>
                <a:gd name="T43" fmla="*/ 71 h 88"/>
                <a:gd name="T44" fmla="*/ 13 w 38"/>
                <a:gd name="T45" fmla="*/ 63 h 88"/>
                <a:gd name="T46" fmla="*/ 9 w 38"/>
                <a:gd name="T47" fmla="*/ 55 h 88"/>
                <a:gd name="T48" fmla="*/ 9 w 38"/>
                <a:gd name="T49" fmla="*/ 42 h 88"/>
                <a:gd name="T50" fmla="*/ 9 w 38"/>
                <a:gd name="T51" fmla="*/ 33 h 88"/>
                <a:gd name="T52" fmla="*/ 9 w 38"/>
                <a:gd name="T53" fmla="*/ 25 h 88"/>
                <a:gd name="T54" fmla="*/ 4 w 38"/>
                <a:gd name="T55" fmla="*/ 17 h 88"/>
                <a:gd name="T56" fmla="*/ 4 w 38"/>
                <a:gd name="T57" fmla="*/ 12 h 88"/>
                <a:gd name="T58" fmla="*/ 4 w 38"/>
                <a:gd name="T59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88">
                  <a:moveTo>
                    <a:pt x="4" y="12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8" y="4"/>
                  </a:lnTo>
                  <a:lnTo>
                    <a:pt x="34" y="25"/>
                  </a:lnTo>
                  <a:lnTo>
                    <a:pt x="34" y="42"/>
                  </a:lnTo>
                  <a:lnTo>
                    <a:pt x="34" y="55"/>
                  </a:lnTo>
                  <a:lnTo>
                    <a:pt x="34" y="67"/>
                  </a:lnTo>
                  <a:lnTo>
                    <a:pt x="34" y="76"/>
                  </a:lnTo>
                  <a:lnTo>
                    <a:pt x="30" y="84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25" y="88"/>
                  </a:lnTo>
                  <a:lnTo>
                    <a:pt x="21" y="84"/>
                  </a:lnTo>
                  <a:lnTo>
                    <a:pt x="17" y="84"/>
                  </a:lnTo>
                  <a:lnTo>
                    <a:pt x="17" y="76"/>
                  </a:lnTo>
                  <a:lnTo>
                    <a:pt x="13" y="71"/>
                  </a:lnTo>
                  <a:lnTo>
                    <a:pt x="13" y="63"/>
                  </a:lnTo>
                  <a:lnTo>
                    <a:pt x="9" y="55"/>
                  </a:lnTo>
                  <a:lnTo>
                    <a:pt x="9" y="42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4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4">
              <a:extLst>
                <a:ext uri="{FF2B5EF4-FFF2-40B4-BE49-F238E27FC236}">
                  <a16:creationId xmlns:a16="http://schemas.microsoft.com/office/drawing/2014/main" id="{B90DD077-0BE2-4B3A-874B-C66A687A4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99" y="22065478"/>
              <a:ext cx="776433" cy="407596"/>
            </a:xfrm>
            <a:custGeom>
              <a:avLst/>
              <a:gdLst>
                <a:gd name="T0" fmla="*/ 102 w 114"/>
                <a:gd name="T1" fmla="*/ 9 h 68"/>
                <a:gd name="T2" fmla="*/ 106 w 114"/>
                <a:gd name="T3" fmla="*/ 13 h 68"/>
                <a:gd name="T4" fmla="*/ 110 w 114"/>
                <a:gd name="T5" fmla="*/ 17 h 68"/>
                <a:gd name="T6" fmla="*/ 114 w 114"/>
                <a:gd name="T7" fmla="*/ 17 h 68"/>
                <a:gd name="T8" fmla="*/ 114 w 114"/>
                <a:gd name="T9" fmla="*/ 21 h 68"/>
                <a:gd name="T10" fmla="*/ 110 w 114"/>
                <a:gd name="T11" fmla="*/ 21 h 68"/>
                <a:gd name="T12" fmla="*/ 106 w 114"/>
                <a:gd name="T13" fmla="*/ 26 h 68"/>
                <a:gd name="T14" fmla="*/ 106 w 114"/>
                <a:gd name="T15" fmla="*/ 26 h 68"/>
                <a:gd name="T16" fmla="*/ 102 w 114"/>
                <a:gd name="T17" fmla="*/ 30 h 68"/>
                <a:gd name="T18" fmla="*/ 102 w 114"/>
                <a:gd name="T19" fmla="*/ 30 h 68"/>
                <a:gd name="T20" fmla="*/ 97 w 114"/>
                <a:gd name="T21" fmla="*/ 38 h 68"/>
                <a:gd name="T22" fmla="*/ 93 w 114"/>
                <a:gd name="T23" fmla="*/ 42 h 68"/>
                <a:gd name="T24" fmla="*/ 89 w 114"/>
                <a:gd name="T25" fmla="*/ 51 h 68"/>
                <a:gd name="T26" fmla="*/ 85 w 114"/>
                <a:gd name="T27" fmla="*/ 59 h 68"/>
                <a:gd name="T28" fmla="*/ 76 w 114"/>
                <a:gd name="T29" fmla="*/ 68 h 68"/>
                <a:gd name="T30" fmla="*/ 72 w 114"/>
                <a:gd name="T31" fmla="*/ 68 h 68"/>
                <a:gd name="T32" fmla="*/ 76 w 114"/>
                <a:gd name="T33" fmla="*/ 55 h 68"/>
                <a:gd name="T34" fmla="*/ 81 w 114"/>
                <a:gd name="T35" fmla="*/ 47 h 68"/>
                <a:gd name="T36" fmla="*/ 85 w 114"/>
                <a:gd name="T37" fmla="*/ 38 h 68"/>
                <a:gd name="T38" fmla="*/ 85 w 114"/>
                <a:gd name="T39" fmla="*/ 34 h 68"/>
                <a:gd name="T40" fmla="*/ 85 w 114"/>
                <a:gd name="T41" fmla="*/ 26 h 68"/>
                <a:gd name="T42" fmla="*/ 85 w 114"/>
                <a:gd name="T43" fmla="*/ 21 h 68"/>
                <a:gd name="T44" fmla="*/ 81 w 114"/>
                <a:gd name="T45" fmla="*/ 21 h 68"/>
                <a:gd name="T46" fmla="*/ 76 w 114"/>
                <a:gd name="T47" fmla="*/ 17 h 68"/>
                <a:gd name="T48" fmla="*/ 72 w 114"/>
                <a:gd name="T49" fmla="*/ 17 h 68"/>
                <a:gd name="T50" fmla="*/ 68 w 114"/>
                <a:gd name="T51" fmla="*/ 17 h 68"/>
                <a:gd name="T52" fmla="*/ 59 w 114"/>
                <a:gd name="T53" fmla="*/ 17 h 68"/>
                <a:gd name="T54" fmla="*/ 51 w 114"/>
                <a:gd name="T55" fmla="*/ 17 h 68"/>
                <a:gd name="T56" fmla="*/ 38 w 114"/>
                <a:gd name="T57" fmla="*/ 21 h 68"/>
                <a:gd name="T58" fmla="*/ 26 w 114"/>
                <a:gd name="T59" fmla="*/ 21 h 68"/>
                <a:gd name="T60" fmla="*/ 17 w 114"/>
                <a:gd name="T61" fmla="*/ 26 h 68"/>
                <a:gd name="T62" fmla="*/ 9 w 114"/>
                <a:gd name="T63" fmla="*/ 26 h 68"/>
                <a:gd name="T64" fmla="*/ 0 w 114"/>
                <a:gd name="T65" fmla="*/ 26 h 68"/>
                <a:gd name="T66" fmla="*/ 0 w 114"/>
                <a:gd name="T67" fmla="*/ 21 h 68"/>
                <a:gd name="T68" fmla="*/ 26 w 114"/>
                <a:gd name="T69" fmla="*/ 17 h 68"/>
                <a:gd name="T70" fmla="*/ 34 w 114"/>
                <a:gd name="T71" fmla="*/ 17 h 68"/>
                <a:gd name="T72" fmla="*/ 47 w 114"/>
                <a:gd name="T73" fmla="*/ 13 h 68"/>
                <a:gd name="T74" fmla="*/ 55 w 114"/>
                <a:gd name="T75" fmla="*/ 13 h 68"/>
                <a:gd name="T76" fmla="*/ 64 w 114"/>
                <a:gd name="T77" fmla="*/ 9 h 68"/>
                <a:gd name="T78" fmla="*/ 72 w 114"/>
                <a:gd name="T79" fmla="*/ 9 h 68"/>
                <a:gd name="T80" fmla="*/ 76 w 114"/>
                <a:gd name="T81" fmla="*/ 5 h 68"/>
                <a:gd name="T82" fmla="*/ 81 w 114"/>
                <a:gd name="T83" fmla="*/ 0 h 68"/>
                <a:gd name="T84" fmla="*/ 85 w 114"/>
                <a:gd name="T85" fmla="*/ 0 h 68"/>
                <a:gd name="T86" fmla="*/ 89 w 114"/>
                <a:gd name="T87" fmla="*/ 0 h 68"/>
                <a:gd name="T88" fmla="*/ 89 w 114"/>
                <a:gd name="T89" fmla="*/ 0 h 68"/>
                <a:gd name="T90" fmla="*/ 93 w 114"/>
                <a:gd name="T91" fmla="*/ 5 h 68"/>
                <a:gd name="T92" fmla="*/ 102 w 114"/>
                <a:gd name="T93" fmla="*/ 9 h 68"/>
                <a:gd name="T94" fmla="*/ 102 w 114"/>
                <a:gd name="T9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4" h="68">
                  <a:moveTo>
                    <a:pt x="102" y="9"/>
                  </a:moveTo>
                  <a:lnTo>
                    <a:pt x="106" y="13"/>
                  </a:lnTo>
                  <a:lnTo>
                    <a:pt x="110" y="17"/>
                  </a:lnTo>
                  <a:lnTo>
                    <a:pt x="114" y="17"/>
                  </a:lnTo>
                  <a:lnTo>
                    <a:pt x="114" y="21"/>
                  </a:lnTo>
                  <a:lnTo>
                    <a:pt x="110" y="21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97" y="38"/>
                  </a:lnTo>
                  <a:lnTo>
                    <a:pt x="93" y="42"/>
                  </a:lnTo>
                  <a:lnTo>
                    <a:pt x="89" y="51"/>
                  </a:lnTo>
                  <a:lnTo>
                    <a:pt x="85" y="59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6" y="55"/>
                  </a:lnTo>
                  <a:lnTo>
                    <a:pt x="81" y="47"/>
                  </a:lnTo>
                  <a:lnTo>
                    <a:pt x="85" y="38"/>
                  </a:lnTo>
                  <a:lnTo>
                    <a:pt x="85" y="34"/>
                  </a:lnTo>
                  <a:lnTo>
                    <a:pt x="85" y="26"/>
                  </a:lnTo>
                  <a:lnTo>
                    <a:pt x="85" y="21"/>
                  </a:lnTo>
                  <a:lnTo>
                    <a:pt x="81" y="21"/>
                  </a:lnTo>
                  <a:lnTo>
                    <a:pt x="76" y="17"/>
                  </a:lnTo>
                  <a:lnTo>
                    <a:pt x="72" y="17"/>
                  </a:lnTo>
                  <a:lnTo>
                    <a:pt x="68" y="17"/>
                  </a:lnTo>
                  <a:lnTo>
                    <a:pt x="59" y="17"/>
                  </a:lnTo>
                  <a:lnTo>
                    <a:pt x="51" y="17"/>
                  </a:lnTo>
                  <a:lnTo>
                    <a:pt x="38" y="21"/>
                  </a:lnTo>
                  <a:lnTo>
                    <a:pt x="26" y="21"/>
                  </a:lnTo>
                  <a:lnTo>
                    <a:pt x="17" y="26"/>
                  </a:lnTo>
                  <a:lnTo>
                    <a:pt x="9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6" y="17"/>
                  </a:lnTo>
                  <a:lnTo>
                    <a:pt x="34" y="17"/>
                  </a:lnTo>
                  <a:lnTo>
                    <a:pt x="47" y="13"/>
                  </a:lnTo>
                  <a:lnTo>
                    <a:pt x="55" y="13"/>
                  </a:lnTo>
                  <a:lnTo>
                    <a:pt x="64" y="9"/>
                  </a:lnTo>
                  <a:lnTo>
                    <a:pt x="72" y="9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3" y="5"/>
                  </a:lnTo>
                  <a:lnTo>
                    <a:pt x="102" y="9"/>
                  </a:lnTo>
                  <a:lnTo>
                    <a:pt x="102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5">
              <a:extLst>
                <a:ext uri="{FF2B5EF4-FFF2-40B4-BE49-F238E27FC236}">
                  <a16:creationId xmlns:a16="http://schemas.microsoft.com/office/drawing/2014/main" id="{0D87B609-8B6F-455C-9FB3-FD226FB6E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355" y="22473073"/>
              <a:ext cx="572108" cy="71929"/>
            </a:xfrm>
            <a:custGeom>
              <a:avLst/>
              <a:gdLst>
                <a:gd name="T0" fmla="*/ 0 w 84"/>
                <a:gd name="T1" fmla="*/ 12 h 12"/>
                <a:gd name="T2" fmla="*/ 0 w 84"/>
                <a:gd name="T3" fmla="*/ 12 h 12"/>
                <a:gd name="T4" fmla="*/ 12 w 84"/>
                <a:gd name="T5" fmla="*/ 8 h 12"/>
                <a:gd name="T6" fmla="*/ 29 w 84"/>
                <a:gd name="T7" fmla="*/ 8 h 12"/>
                <a:gd name="T8" fmla="*/ 38 w 84"/>
                <a:gd name="T9" fmla="*/ 4 h 12"/>
                <a:gd name="T10" fmla="*/ 46 w 84"/>
                <a:gd name="T11" fmla="*/ 4 h 12"/>
                <a:gd name="T12" fmla="*/ 63 w 84"/>
                <a:gd name="T13" fmla="*/ 0 h 12"/>
                <a:gd name="T14" fmla="*/ 71 w 84"/>
                <a:gd name="T15" fmla="*/ 0 h 12"/>
                <a:gd name="T16" fmla="*/ 80 w 84"/>
                <a:gd name="T17" fmla="*/ 0 h 12"/>
                <a:gd name="T18" fmla="*/ 84 w 84"/>
                <a:gd name="T19" fmla="*/ 4 h 12"/>
                <a:gd name="T20" fmla="*/ 84 w 84"/>
                <a:gd name="T21" fmla="*/ 4 h 12"/>
                <a:gd name="T22" fmla="*/ 80 w 84"/>
                <a:gd name="T23" fmla="*/ 4 h 12"/>
                <a:gd name="T24" fmla="*/ 76 w 84"/>
                <a:gd name="T25" fmla="*/ 8 h 12"/>
                <a:gd name="T26" fmla="*/ 71 w 84"/>
                <a:gd name="T27" fmla="*/ 8 h 12"/>
                <a:gd name="T28" fmla="*/ 67 w 84"/>
                <a:gd name="T29" fmla="*/ 8 h 12"/>
                <a:gd name="T30" fmla="*/ 63 w 84"/>
                <a:gd name="T31" fmla="*/ 8 h 12"/>
                <a:gd name="T32" fmla="*/ 63 w 84"/>
                <a:gd name="T33" fmla="*/ 8 h 12"/>
                <a:gd name="T34" fmla="*/ 54 w 84"/>
                <a:gd name="T35" fmla="*/ 8 h 12"/>
                <a:gd name="T36" fmla="*/ 46 w 84"/>
                <a:gd name="T37" fmla="*/ 8 h 12"/>
                <a:gd name="T38" fmla="*/ 38 w 84"/>
                <a:gd name="T39" fmla="*/ 8 h 12"/>
                <a:gd name="T40" fmla="*/ 29 w 84"/>
                <a:gd name="T41" fmla="*/ 12 h 12"/>
                <a:gd name="T42" fmla="*/ 17 w 84"/>
                <a:gd name="T43" fmla="*/ 12 h 12"/>
                <a:gd name="T44" fmla="*/ 0 w 84"/>
                <a:gd name="T45" fmla="*/ 12 h 12"/>
                <a:gd name="T46" fmla="*/ 0 w 84"/>
                <a:gd name="T4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4" h="12">
                  <a:moveTo>
                    <a:pt x="0" y="12"/>
                  </a:moveTo>
                  <a:lnTo>
                    <a:pt x="0" y="12"/>
                  </a:lnTo>
                  <a:lnTo>
                    <a:pt x="12" y="8"/>
                  </a:lnTo>
                  <a:lnTo>
                    <a:pt x="29" y="8"/>
                  </a:lnTo>
                  <a:lnTo>
                    <a:pt x="38" y="4"/>
                  </a:lnTo>
                  <a:lnTo>
                    <a:pt x="46" y="4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0" y="4"/>
                  </a:lnTo>
                  <a:lnTo>
                    <a:pt x="76" y="8"/>
                  </a:lnTo>
                  <a:lnTo>
                    <a:pt x="71" y="8"/>
                  </a:lnTo>
                  <a:lnTo>
                    <a:pt x="67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54" y="8"/>
                  </a:lnTo>
                  <a:lnTo>
                    <a:pt x="46" y="8"/>
                  </a:lnTo>
                  <a:lnTo>
                    <a:pt x="38" y="8"/>
                  </a:lnTo>
                  <a:lnTo>
                    <a:pt x="29" y="12"/>
                  </a:lnTo>
                  <a:lnTo>
                    <a:pt x="17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6">
              <a:extLst>
                <a:ext uri="{FF2B5EF4-FFF2-40B4-BE49-F238E27FC236}">
                  <a16:creationId xmlns:a16="http://schemas.microsoft.com/office/drawing/2014/main" id="{DA93FCDC-45B7-4FBC-9BF2-A7FB53F57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2569" y="22724824"/>
              <a:ext cx="286054" cy="329675"/>
            </a:xfrm>
            <a:custGeom>
              <a:avLst/>
              <a:gdLst>
                <a:gd name="T0" fmla="*/ 0 w 42"/>
                <a:gd name="T1" fmla="*/ 17 h 55"/>
                <a:gd name="T2" fmla="*/ 0 w 42"/>
                <a:gd name="T3" fmla="*/ 13 h 55"/>
                <a:gd name="T4" fmla="*/ 0 w 42"/>
                <a:gd name="T5" fmla="*/ 4 h 55"/>
                <a:gd name="T6" fmla="*/ 0 w 42"/>
                <a:gd name="T7" fmla="*/ 4 h 55"/>
                <a:gd name="T8" fmla="*/ 4 w 42"/>
                <a:gd name="T9" fmla="*/ 0 h 55"/>
                <a:gd name="T10" fmla="*/ 4 w 42"/>
                <a:gd name="T11" fmla="*/ 0 h 55"/>
                <a:gd name="T12" fmla="*/ 8 w 42"/>
                <a:gd name="T13" fmla="*/ 0 h 55"/>
                <a:gd name="T14" fmla="*/ 17 w 42"/>
                <a:gd name="T15" fmla="*/ 4 h 55"/>
                <a:gd name="T16" fmla="*/ 25 w 42"/>
                <a:gd name="T17" fmla="*/ 8 h 55"/>
                <a:gd name="T18" fmla="*/ 34 w 42"/>
                <a:gd name="T19" fmla="*/ 17 h 55"/>
                <a:gd name="T20" fmla="*/ 38 w 42"/>
                <a:gd name="T21" fmla="*/ 25 h 55"/>
                <a:gd name="T22" fmla="*/ 42 w 42"/>
                <a:gd name="T23" fmla="*/ 34 h 55"/>
                <a:gd name="T24" fmla="*/ 42 w 42"/>
                <a:gd name="T25" fmla="*/ 42 h 55"/>
                <a:gd name="T26" fmla="*/ 38 w 42"/>
                <a:gd name="T27" fmla="*/ 50 h 55"/>
                <a:gd name="T28" fmla="*/ 34 w 42"/>
                <a:gd name="T29" fmla="*/ 55 h 55"/>
                <a:gd name="T30" fmla="*/ 29 w 42"/>
                <a:gd name="T31" fmla="*/ 55 h 55"/>
                <a:gd name="T32" fmla="*/ 29 w 42"/>
                <a:gd name="T33" fmla="*/ 55 h 55"/>
                <a:gd name="T34" fmla="*/ 25 w 42"/>
                <a:gd name="T35" fmla="*/ 55 h 55"/>
                <a:gd name="T36" fmla="*/ 21 w 42"/>
                <a:gd name="T37" fmla="*/ 55 h 55"/>
                <a:gd name="T38" fmla="*/ 17 w 42"/>
                <a:gd name="T39" fmla="*/ 50 h 55"/>
                <a:gd name="T40" fmla="*/ 12 w 42"/>
                <a:gd name="T41" fmla="*/ 42 h 55"/>
                <a:gd name="T42" fmla="*/ 8 w 42"/>
                <a:gd name="T43" fmla="*/ 38 h 55"/>
                <a:gd name="T44" fmla="*/ 4 w 42"/>
                <a:gd name="T45" fmla="*/ 29 h 55"/>
                <a:gd name="T46" fmla="*/ 0 w 42"/>
                <a:gd name="T47" fmla="*/ 25 h 55"/>
                <a:gd name="T48" fmla="*/ 0 w 42"/>
                <a:gd name="T49" fmla="*/ 17 h 55"/>
                <a:gd name="T50" fmla="*/ 0 w 42"/>
                <a:gd name="T51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55">
                  <a:moveTo>
                    <a:pt x="0" y="17"/>
                  </a:moveTo>
                  <a:lnTo>
                    <a:pt x="0" y="13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8"/>
                  </a:lnTo>
                  <a:lnTo>
                    <a:pt x="34" y="17"/>
                  </a:lnTo>
                  <a:lnTo>
                    <a:pt x="38" y="25"/>
                  </a:lnTo>
                  <a:lnTo>
                    <a:pt x="42" y="34"/>
                  </a:lnTo>
                  <a:lnTo>
                    <a:pt x="42" y="42"/>
                  </a:lnTo>
                  <a:lnTo>
                    <a:pt x="38" y="50"/>
                  </a:lnTo>
                  <a:lnTo>
                    <a:pt x="34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5" y="55"/>
                  </a:lnTo>
                  <a:lnTo>
                    <a:pt x="21" y="55"/>
                  </a:lnTo>
                  <a:lnTo>
                    <a:pt x="17" y="50"/>
                  </a:lnTo>
                  <a:lnTo>
                    <a:pt x="12" y="42"/>
                  </a:lnTo>
                  <a:lnTo>
                    <a:pt x="8" y="38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7">
              <a:extLst>
                <a:ext uri="{FF2B5EF4-FFF2-40B4-BE49-F238E27FC236}">
                  <a16:creationId xmlns:a16="http://schemas.microsoft.com/office/drawing/2014/main" id="{FE7AD4CB-4E0D-42F6-9D3E-8B4A86AB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544" y="22371176"/>
              <a:ext cx="1062487" cy="353651"/>
            </a:xfrm>
            <a:custGeom>
              <a:avLst/>
              <a:gdLst>
                <a:gd name="T0" fmla="*/ 13 w 156"/>
                <a:gd name="T1" fmla="*/ 25 h 59"/>
                <a:gd name="T2" fmla="*/ 17 w 156"/>
                <a:gd name="T3" fmla="*/ 25 h 59"/>
                <a:gd name="T4" fmla="*/ 21 w 156"/>
                <a:gd name="T5" fmla="*/ 25 h 59"/>
                <a:gd name="T6" fmla="*/ 26 w 156"/>
                <a:gd name="T7" fmla="*/ 25 h 59"/>
                <a:gd name="T8" fmla="*/ 34 w 156"/>
                <a:gd name="T9" fmla="*/ 25 h 59"/>
                <a:gd name="T10" fmla="*/ 42 w 156"/>
                <a:gd name="T11" fmla="*/ 21 h 59"/>
                <a:gd name="T12" fmla="*/ 55 w 156"/>
                <a:gd name="T13" fmla="*/ 21 h 59"/>
                <a:gd name="T14" fmla="*/ 68 w 156"/>
                <a:gd name="T15" fmla="*/ 17 h 59"/>
                <a:gd name="T16" fmla="*/ 80 w 156"/>
                <a:gd name="T17" fmla="*/ 13 h 59"/>
                <a:gd name="T18" fmla="*/ 93 w 156"/>
                <a:gd name="T19" fmla="*/ 13 h 59"/>
                <a:gd name="T20" fmla="*/ 106 w 156"/>
                <a:gd name="T21" fmla="*/ 8 h 59"/>
                <a:gd name="T22" fmla="*/ 114 w 156"/>
                <a:gd name="T23" fmla="*/ 8 h 59"/>
                <a:gd name="T24" fmla="*/ 122 w 156"/>
                <a:gd name="T25" fmla="*/ 4 h 59"/>
                <a:gd name="T26" fmla="*/ 131 w 156"/>
                <a:gd name="T27" fmla="*/ 4 h 59"/>
                <a:gd name="T28" fmla="*/ 135 w 156"/>
                <a:gd name="T29" fmla="*/ 4 h 59"/>
                <a:gd name="T30" fmla="*/ 139 w 156"/>
                <a:gd name="T31" fmla="*/ 4 h 59"/>
                <a:gd name="T32" fmla="*/ 139 w 156"/>
                <a:gd name="T33" fmla="*/ 0 h 59"/>
                <a:gd name="T34" fmla="*/ 139 w 156"/>
                <a:gd name="T35" fmla="*/ 0 h 59"/>
                <a:gd name="T36" fmla="*/ 144 w 156"/>
                <a:gd name="T37" fmla="*/ 4 h 59"/>
                <a:gd name="T38" fmla="*/ 148 w 156"/>
                <a:gd name="T39" fmla="*/ 4 h 59"/>
                <a:gd name="T40" fmla="*/ 152 w 156"/>
                <a:gd name="T41" fmla="*/ 8 h 59"/>
                <a:gd name="T42" fmla="*/ 156 w 156"/>
                <a:gd name="T43" fmla="*/ 8 h 59"/>
                <a:gd name="T44" fmla="*/ 156 w 156"/>
                <a:gd name="T45" fmla="*/ 13 h 59"/>
                <a:gd name="T46" fmla="*/ 156 w 156"/>
                <a:gd name="T47" fmla="*/ 17 h 59"/>
                <a:gd name="T48" fmla="*/ 152 w 156"/>
                <a:gd name="T49" fmla="*/ 17 h 59"/>
                <a:gd name="T50" fmla="*/ 148 w 156"/>
                <a:gd name="T51" fmla="*/ 21 h 59"/>
                <a:gd name="T52" fmla="*/ 144 w 156"/>
                <a:gd name="T53" fmla="*/ 21 h 59"/>
                <a:gd name="T54" fmla="*/ 139 w 156"/>
                <a:gd name="T55" fmla="*/ 21 h 59"/>
                <a:gd name="T56" fmla="*/ 135 w 156"/>
                <a:gd name="T57" fmla="*/ 25 h 59"/>
                <a:gd name="T58" fmla="*/ 131 w 156"/>
                <a:gd name="T59" fmla="*/ 25 h 59"/>
                <a:gd name="T60" fmla="*/ 122 w 156"/>
                <a:gd name="T61" fmla="*/ 29 h 59"/>
                <a:gd name="T62" fmla="*/ 114 w 156"/>
                <a:gd name="T63" fmla="*/ 29 h 59"/>
                <a:gd name="T64" fmla="*/ 101 w 156"/>
                <a:gd name="T65" fmla="*/ 34 h 59"/>
                <a:gd name="T66" fmla="*/ 93 w 156"/>
                <a:gd name="T67" fmla="*/ 38 h 59"/>
                <a:gd name="T68" fmla="*/ 76 w 156"/>
                <a:gd name="T69" fmla="*/ 42 h 59"/>
                <a:gd name="T70" fmla="*/ 63 w 156"/>
                <a:gd name="T71" fmla="*/ 46 h 59"/>
                <a:gd name="T72" fmla="*/ 55 w 156"/>
                <a:gd name="T73" fmla="*/ 50 h 59"/>
                <a:gd name="T74" fmla="*/ 42 w 156"/>
                <a:gd name="T75" fmla="*/ 50 h 59"/>
                <a:gd name="T76" fmla="*/ 34 w 156"/>
                <a:gd name="T77" fmla="*/ 55 h 59"/>
                <a:gd name="T78" fmla="*/ 26 w 156"/>
                <a:gd name="T79" fmla="*/ 55 h 59"/>
                <a:gd name="T80" fmla="*/ 21 w 156"/>
                <a:gd name="T81" fmla="*/ 59 h 59"/>
                <a:gd name="T82" fmla="*/ 17 w 156"/>
                <a:gd name="T83" fmla="*/ 59 h 59"/>
                <a:gd name="T84" fmla="*/ 13 w 156"/>
                <a:gd name="T85" fmla="*/ 59 h 59"/>
                <a:gd name="T86" fmla="*/ 13 w 156"/>
                <a:gd name="T87" fmla="*/ 55 h 59"/>
                <a:gd name="T88" fmla="*/ 9 w 156"/>
                <a:gd name="T89" fmla="*/ 55 h 59"/>
                <a:gd name="T90" fmla="*/ 4 w 156"/>
                <a:gd name="T91" fmla="*/ 50 h 59"/>
                <a:gd name="T92" fmla="*/ 4 w 156"/>
                <a:gd name="T93" fmla="*/ 46 h 59"/>
                <a:gd name="T94" fmla="*/ 0 w 156"/>
                <a:gd name="T95" fmla="*/ 34 h 59"/>
                <a:gd name="T96" fmla="*/ 0 w 156"/>
                <a:gd name="T97" fmla="*/ 29 h 59"/>
                <a:gd name="T98" fmla="*/ 4 w 156"/>
                <a:gd name="T99" fmla="*/ 29 h 59"/>
                <a:gd name="T100" fmla="*/ 9 w 156"/>
                <a:gd name="T101" fmla="*/ 25 h 59"/>
                <a:gd name="T102" fmla="*/ 13 w 156"/>
                <a:gd name="T103" fmla="*/ 25 h 59"/>
                <a:gd name="T104" fmla="*/ 13 w 156"/>
                <a:gd name="T105" fmla="*/ 25 h 59"/>
                <a:gd name="T106" fmla="*/ 13 w 156"/>
                <a:gd name="T10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6" h="59">
                  <a:moveTo>
                    <a:pt x="13" y="25"/>
                  </a:moveTo>
                  <a:lnTo>
                    <a:pt x="17" y="25"/>
                  </a:lnTo>
                  <a:lnTo>
                    <a:pt x="21" y="25"/>
                  </a:lnTo>
                  <a:lnTo>
                    <a:pt x="26" y="25"/>
                  </a:lnTo>
                  <a:lnTo>
                    <a:pt x="34" y="25"/>
                  </a:lnTo>
                  <a:lnTo>
                    <a:pt x="42" y="21"/>
                  </a:lnTo>
                  <a:lnTo>
                    <a:pt x="55" y="21"/>
                  </a:lnTo>
                  <a:lnTo>
                    <a:pt x="68" y="17"/>
                  </a:lnTo>
                  <a:lnTo>
                    <a:pt x="80" y="13"/>
                  </a:lnTo>
                  <a:lnTo>
                    <a:pt x="93" y="13"/>
                  </a:lnTo>
                  <a:lnTo>
                    <a:pt x="106" y="8"/>
                  </a:lnTo>
                  <a:lnTo>
                    <a:pt x="114" y="8"/>
                  </a:lnTo>
                  <a:lnTo>
                    <a:pt x="122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3"/>
                  </a:lnTo>
                  <a:lnTo>
                    <a:pt x="156" y="17"/>
                  </a:lnTo>
                  <a:lnTo>
                    <a:pt x="152" y="17"/>
                  </a:lnTo>
                  <a:lnTo>
                    <a:pt x="148" y="21"/>
                  </a:lnTo>
                  <a:lnTo>
                    <a:pt x="144" y="21"/>
                  </a:lnTo>
                  <a:lnTo>
                    <a:pt x="139" y="21"/>
                  </a:lnTo>
                  <a:lnTo>
                    <a:pt x="135" y="25"/>
                  </a:lnTo>
                  <a:lnTo>
                    <a:pt x="131" y="25"/>
                  </a:lnTo>
                  <a:lnTo>
                    <a:pt x="122" y="29"/>
                  </a:lnTo>
                  <a:lnTo>
                    <a:pt x="114" y="29"/>
                  </a:lnTo>
                  <a:lnTo>
                    <a:pt x="101" y="34"/>
                  </a:lnTo>
                  <a:lnTo>
                    <a:pt x="93" y="38"/>
                  </a:lnTo>
                  <a:lnTo>
                    <a:pt x="76" y="42"/>
                  </a:lnTo>
                  <a:lnTo>
                    <a:pt x="63" y="46"/>
                  </a:lnTo>
                  <a:lnTo>
                    <a:pt x="55" y="50"/>
                  </a:lnTo>
                  <a:lnTo>
                    <a:pt x="42" y="50"/>
                  </a:lnTo>
                  <a:lnTo>
                    <a:pt x="34" y="55"/>
                  </a:lnTo>
                  <a:lnTo>
                    <a:pt x="26" y="55"/>
                  </a:lnTo>
                  <a:lnTo>
                    <a:pt x="21" y="59"/>
                  </a:lnTo>
                  <a:lnTo>
                    <a:pt x="17" y="59"/>
                  </a:lnTo>
                  <a:lnTo>
                    <a:pt x="13" y="59"/>
                  </a:lnTo>
                  <a:lnTo>
                    <a:pt x="13" y="55"/>
                  </a:lnTo>
                  <a:lnTo>
                    <a:pt x="9" y="55"/>
                  </a:lnTo>
                  <a:lnTo>
                    <a:pt x="4" y="50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9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8">
              <a:extLst>
                <a:ext uri="{FF2B5EF4-FFF2-40B4-BE49-F238E27FC236}">
                  <a16:creationId xmlns:a16="http://schemas.microsoft.com/office/drawing/2014/main" id="{CE7087CA-36D1-4BFE-BDC2-BBE87AAA4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191" y="22670879"/>
              <a:ext cx="320110" cy="353651"/>
            </a:xfrm>
            <a:custGeom>
              <a:avLst/>
              <a:gdLst>
                <a:gd name="T0" fmla="*/ 0 w 47"/>
                <a:gd name="T1" fmla="*/ 5 h 59"/>
                <a:gd name="T2" fmla="*/ 4 w 47"/>
                <a:gd name="T3" fmla="*/ 0 h 59"/>
                <a:gd name="T4" fmla="*/ 9 w 47"/>
                <a:gd name="T5" fmla="*/ 0 h 59"/>
                <a:gd name="T6" fmla="*/ 13 w 47"/>
                <a:gd name="T7" fmla="*/ 0 h 59"/>
                <a:gd name="T8" fmla="*/ 17 w 47"/>
                <a:gd name="T9" fmla="*/ 0 h 59"/>
                <a:gd name="T10" fmla="*/ 25 w 47"/>
                <a:gd name="T11" fmla="*/ 5 h 59"/>
                <a:gd name="T12" fmla="*/ 30 w 47"/>
                <a:gd name="T13" fmla="*/ 9 h 59"/>
                <a:gd name="T14" fmla="*/ 38 w 47"/>
                <a:gd name="T15" fmla="*/ 17 h 59"/>
                <a:gd name="T16" fmla="*/ 42 w 47"/>
                <a:gd name="T17" fmla="*/ 26 h 59"/>
                <a:gd name="T18" fmla="*/ 47 w 47"/>
                <a:gd name="T19" fmla="*/ 30 h 59"/>
                <a:gd name="T20" fmla="*/ 47 w 47"/>
                <a:gd name="T21" fmla="*/ 38 h 59"/>
                <a:gd name="T22" fmla="*/ 47 w 47"/>
                <a:gd name="T23" fmla="*/ 47 h 59"/>
                <a:gd name="T24" fmla="*/ 47 w 47"/>
                <a:gd name="T25" fmla="*/ 51 h 59"/>
                <a:gd name="T26" fmla="*/ 47 w 47"/>
                <a:gd name="T27" fmla="*/ 55 h 59"/>
                <a:gd name="T28" fmla="*/ 47 w 47"/>
                <a:gd name="T29" fmla="*/ 59 h 59"/>
                <a:gd name="T30" fmla="*/ 38 w 47"/>
                <a:gd name="T31" fmla="*/ 59 h 59"/>
                <a:gd name="T32" fmla="*/ 38 w 47"/>
                <a:gd name="T33" fmla="*/ 59 h 59"/>
                <a:gd name="T34" fmla="*/ 34 w 47"/>
                <a:gd name="T35" fmla="*/ 55 h 59"/>
                <a:gd name="T36" fmla="*/ 30 w 47"/>
                <a:gd name="T37" fmla="*/ 51 h 59"/>
                <a:gd name="T38" fmla="*/ 25 w 47"/>
                <a:gd name="T39" fmla="*/ 47 h 59"/>
                <a:gd name="T40" fmla="*/ 17 w 47"/>
                <a:gd name="T41" fmla="*/ 38 h 59"/>
                <a:gd name="T42" fmla="*/ 13 w 47"/>
                <a:gd name="T43" fmla="*/ 30 h 59"/>
                <a:gd name="T44" fmla="*/ 9 w 47"/>
                <a:gd name="T45" fmla="*/ 22 h 59"/>
                <a:gd name="T46" fmla="*/ 4 w 47"/>
                <a:gd name="T47" fmla="*/ 13 h 59"/>
                <a:gd name="T48" fmla="*/ 0 w 47"/>
                <a:gd name="T49" fmla="*/ 9 h 59"/>
                <a:gd name="T50" fmla="*/ 0 w 47"/>
                <a:gd name="T51" fmla="*/ 5 h 59"/>
                <a:gd name="T52" fmla="*/ 0 w 47"/>
                <a:gd name="T53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" h="59">
                  <a:moveTo>
                    <a:pt x="0" y="5"/>
                  </a:move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8" y="17"/>
                  </a:lnTo>
                  <a:lnTo>
                    <a:pt x="42" y="26"/>
                  </a:lnTo>
                  <a:lnTo>
                    <a:pt x="47" y="30"/>
                  </a:lnTo>
                  <a:lnTo>
                    <a:pt x="47" y="38"/>
                  </a:lnTo>
                  <a:lnTo>
                    <a:pt x="47" y="47"/>
                  </a:lnTo>
                  <a:lnTo>
                    <a:pt x="47" y="51"/>
                  </a:lnTo>
                  <a:lnTo>
                    <a:pt x="47" y="55"/>
                  </a:lnTo>
                  <a:lnTo>
                    <a:pt x="47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4" y="55"/>
                  </a:lnTo>
                  <a:lnTo>
                    <a:pt x="30" y="51"/>
                  </a:lnTo>
                  <a:lnTo>
                    <a:pt x="25" y="47"/>
                  </a:lnTo>
                  <a:lnTo>
                    <a:pt x="17" y="38"/>
                  </a:lnTo>
                  <a:lnTo>
                    <a:pt x="13" y="30"/>
                  </a:lnTo>
                  <a:lnTo>
                    <a:pt x="9" y="22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9">
              <a:extLst>
                <a:ext uri="{FF2B5EF4-FFF2-40B4-BE49-F238E27FC236}">
                  <a16:creationId xmlns:a16="http://schemas.microsoft.com/office/drawing/2014/main" id="{7B46C087-50A3-49F6-9000-50147BF5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734" y="23024526"/>
              <a:ext cx="1546057" cy="257746"/>
            </a:xfrm>
            <a:custGeom>
              <a:avLst/>
              <a:gdLst>
                <a:gd name="T0" fmla="*/ 219 w 227"/>
                <a:gd name="T1" fmla="*/ 9 h 43"/>
                <a:gd name="T2" fmla="*/ 223 w 227"/>
                <a:gd name="T3" fmla="*/ 17 h 43"/>
                <a:gd name="T4" fmla="*/ 227 w 227"/>
                <a:gd name="T5" fmla="*/ 22 h 43"/>
                <a:gd name="T6" fmla="*/ 223 w 227"/>
                <a:gd name="T7" fmla="*/ 26 h 43"/>
                <a:gd name="T8" fmla="*/ 223 w 227"/>
                <a:gd name="T9" fmla="*/ 26 h 43"/>
                <a:gd name="T10" fmla="*/ 219 w 227"/>
                <a:gd name="T11" fmla="*/ 26 h 43"/>
                <a:gd name="T12" fmla="*/ 211 w 227"/>
                <a:gd name="T13" fmla="*/ 30 h 43"/>
                <a:gd name="T14" fmla="*/ 202 w 227"/>
                <a:gd name="T15" fmla="*/ 30 h 43"/>
                <a:gd name="T16" fmla="*/ 189 w 227"/>
                <a:gd name="T17" fmla="*/ 30 h 43"/>
                <a:gd name="T18" fmla="*/ 177 w 227"/>
                <a:gd name="T19" fmla="*/ 30 h 43"/>
                <a:gd name="T20" fmla="*/ 164 w 227"/>
                <a:gd name="T21" fmla="*/ 30 h 43"/>
                <a:gd name="T22" fmla="*/ 135 w 227"/>
                <a:gd name="T23" fmla="*/ 30 h 43"/>
                <a:gd name="T24" fmla="*/ 109 w 227"/>
                <a:gd name="T25" fmla="*/ 30 h 43"/>
                <a:gd name="T26" fmla="*/ 84 w 227"/>
                <a:gd name="T27" fmla="*/ 34 h 43"/>
                <a:gd name="T28" fmla="*/ 63 w 227"/>
                <a:gd name="T29" fmla="*/ 38 h 43"/>
                <a:gd name="T30" fmla="*/ 55 w 227"/>
                <a:gd name="T31" fmla="*/ 38 h 43"/>
                <a:gd name="T32" fmla="*/ 46 w 227"/>
                <a:gd name="T33" fmla="*/ 38 h 43"/>
                <a:gd name="T34" fmla="*/ 38 w 227"/>
                <a:gd name="T35" fmla="*/ 38 h 43"/>
                <a:gd name="T36" fmla="*/ 34 w 227"/>
                <a:gd name="T37" fmla="*/ 43 h 43"/>
                <a:gd name="T38" fmla="*/ 29 w 227"/>
                <a:gd name="T39" fmla="*/ 43 h 43"/>
                <a:gd name="T40" fmla="*/ 25 w 227"/>
                <a:gd name="T41" fmla="*/ 43 h 43"/>
                <a:gd name="T42" fmla="*/ 21 w 227"/>
                <a:gd name="T43" fmla="*/ 43 h 43"/>
                <a:gd name="T44" fmla="*/ 21 w 227"/>
                <a:gd name="T45" fmla="*/ 43 h 43"/>
                <a:gd name="T46" fmla="*/ 17 w 227"/>
                <a:gd name="T47" fmla="*/ 43 h 43"/>
                <a:gd name="T48" fmla="*/ 17 w 227"/>
                <a:gd name="T49" fmla="*/ 38 h 43"/>
                <a:gd name="T50" fmla="*/ 8 w 227"/>
                <a:gd name="T51" fmla="*/ 34 h 43"/>
                <a:gd name="T52" fmla="*/ 4 w 227"/>
                <a:gd name="T53" fmla="*/ 26 h 43"/>
                <a:gd name="T54" fmla="*/ 0 w 227"/>
                <a:gd name="T55" fmla="*/ 22 h 43"/>
                <a:gd name="T56" fmla="*/ 0 w 227"/>
                <a:gd name="T57" fmla="*/ 17 h 43"/>
                <a:gd name="T58" fmla="*/ 29 w 227"/>
                <a:gd name="T59" fmla="*/ 17 h 43"/>
                <a:gd name="T60" fmla="*/ 55 w 227"/>
                <a:gd name="T61" fmla="*/ 13 h 43"/>
                <a:gd name="T62" fmla="*/ 84 w 227"/>
                <a:gd name="T63" fmla="*/ 13 h 43"/>
                <a:gd name="T64" fmla="*/ 105 w 227"/>
                <a:gd name="T65" fmla="*/ 9 h 43"/>
                <a:gd name="T66" fmla="*/ 126 w 227"/>
                <a:gd name="T67" fmla="*/ 9 h 43"/>
                <a:gd name="T68" fmla="*/ 147 w 227"/>
                <a:gd name="T69" fmla="*/ 5 h 43"/>
                <a:gd name="T70" fmla="*/ 160 w 227"/>
                <a:gd name="T71" fmla="*/ 5 h 43"/>
                <a:gd name="T72" fmla="*/ 173 w 227"/>
                <a:gd name="T73" fmla="*/ 0 h 43"/>
                <a:gd name="T74" fmla="*/ 185 w 227"/>
                <a:gd name="T75" fmla="*/ 0 h 43"/>
                <a:gd name="T76" fmla="*/ 194 w 227"/>
                <a:gd name="T77" fmla="*/ 0 h 43"/>
                <a:gd name="T78" fmla="*/ 198 w 227"/>
                <a:gd name="T79" fmla="*/ 0 h 43"/>
                <a:gd name="T80" fmla="*/ 206 w 227"/>
                <a:gd name="T81" fmla="*/ 0 h 43"/>
                <a:gd name="T82" fmla="*/ 211 w 227"/>
                <a:gd name="T83" fmla="*/ 0 h 43"/>
                <a:gd name="T84" fmla="*/ 211 w 227"/>
                <a:gd name="T85" fmla="*/ 5 h 43"/>
                <a:gd name="T86" fmla="*/ 219 w 227"/>
                <a:gd name="T87" fmla="*/ 9 h 43"/>
                <a:gd name="T88" fmla="*/ 219 w 227"/>
                <a:gd name="T89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7" h="43">
                  <a:moveTo>
                    <a:pt x="219" y="9"/>
                  </a:moveTo>
                  <a:lnTo>
                    <a:pt x="223" y="17"/>
                  </a:lnTo>
                  <a:lnTo>
                    <a:pt x="227" y="22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19" y="26"/>
                  </a:lnTo>
                  <a:lnTo>
                    <a:pt x="211" y="30"/>
                  </a:lnTo>
                  <a:lnTo>
                    <a:pt x="202" y="30"/>
                  </a:lnTo>
                  <a:lnTo>
                    <a:pt x="189" y="30"/>
                  </a:lnTo>
                  <a:lnTo>
                    <a:pt x="177" y="30"/>
                  </a:lnTo>
                  <a:lnTo>
                    <a:pt x="164" y="30"/>
                  </a:lnTo>
                  <a:lnTo>
                    <a:pt x="135" y="30"/>
                  </a:lnTo>
                  <a:lnTo>
                    <a:pt x="109" y="30"/>
                  </a:lnTo>
                  <a:lnTo>
                    <a:pt x="84" y="34"/>
                  </a:lnTo>
                  <a:lnTo>
                    <a:pt x="63" y="38"/>
                  </a:lnTo>
                  <a:lnTo>
                    <a:pt x="55" y="38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29" y="43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7" y="38"/>
                  </a:lnTo>
                  <a:lnTo>
                    <a:pt x="8" y="34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9" y="17"/>
                  </a:lnTo>
                  <a:lnTo>
                    <a:pt x="55" y="13"/>
                  </a:lnTo>
                  <a:lnTo>
                    <a:pt x="84" y="13"/>
                  </a:lnTo>
                  <a:lnTo>
                    <a:pt x="105" y="9"/>
                  </a:lnTo>
                  <a:lnTo>
                    <a:pt x="126" y="9"/>
                  </a:lnTo>
                  <a:lnTo>
                    <a:pt x="147" y="5"/>
                  </a:lnTo>
                  <a:lnTo>
                    <a:pt x="160" y="5"/>
                  </a:lnTo>
                  <a:lnTo>
                    <a:pt x="173" y="0"/>
                  </a:lnTo>
                  <a:lnTo>
                    <a:pt x="185" y="0"/>
                  </a:lnTo>
                  <a:lnTo>
                    <a:pt x="194" y="0"/>
                  </a:lnTo>
                  <a:lnTo>
                    <a:pt x="198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1" y="5"/>
                  </a:lnTo>
                  <a:lnTo>
                    <a:pt x="219" y="9"/>
                  </a:lnTo>
                  <a:lnTo>
                    <a:pt x="219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0">
              <a:extLst>
                <a:ext uri="{FF2B5EF4-FFF2-40B4-BE49-F238E27FC236}">
                  <a16:creationId xmlns:a16="http://schemas.microsoft.com/office/drawing/2014/main" id="{4FEC6150-9851-41AC-8590-089F7B670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9813" y="21663878"/>
              <a:ext cx="776433" cy="275726"/>
            </a:xfrm>
            <a:custGeom>
              <a:avLst/>
              <a:gdLst>
                <a:gd name="T0" fmla="*/ 4 w 114"/>
                <a:gd name="T1" fmla="*/ 29 h 46"/>
                <a:gd name="T2" fmla="*/ 0 w 114"/>
                <a:gd name="T3" fmla="*/ 25 h 46"/>
                <a:gd name="T4" fmla="*/ 0 w 114"/>
                <a:gd name="T5" fmla="*/ 21 h 46"/>
                <a:gd name="T6" fmla="*/ 0 w 114"/>
                <a:gd name="T7" fmla="*/ 21 h 46"/>
                <a:gd name="T8" fmla="*/ 4 w 114"/>
                <a:gd name="T9" fmla="*/ 21 h 46"/>
                <a:gd name="T10" fmla="*/ 8 w 114"/>
                <a:gd name="T11" fmla="*/ 21 h 46"/>
                <a:gd name="T12" fmla="*/ 17 w 114"/>
                <a:gd name="T13" fmla="*/ 17 h 46"/>
                <a:gd name="T14" fmla="*/ 21 w 114"/>
                <a:gd name="T15" fmla="*/ 17 h 46"/>
                <a:gd name="T16" fmla="*/ 30 w 114"/>
                <a:gd name="T17" fmla="*/ 17 h 46"/>
                <a:gd name="T18" fmla="*/ 34 w 114"/>
                <a:gd name="T19" fmla="*/ 13 h 46"/>
                <a:gd name="T20" fmla="*/ 46 w 114"/>
                <a:gd name="T21" fmla="*/ 8 h 46"/>
                <a:gd name="T22" fmla="*/ 59 w 114"/>
                <a:gd name="T23" fmla="*/ 4 h 46"/>
                <a:gd name="T24" fmla="*/ 76 w 114"/>
                <a:gd name="T25" fmla="*/ 4 h 46"/>
                <a:gd name="T26" fmla="*/ 84 w 114"/>
                <a:gd name="T27" fmla="*/ 0 h 46"/>
                <a:gd name="T28" fmla="*/ 93 w 114"/>
                <a:gd name="T29" fmla="*/ 0 h 46"/>
                <a:gd name="T30" fmla="*/ 101 w 114"/>
                <a:gd name="T31" fmla="*/ 0 h 46"/>
                <a:gd name="T32" fmla="*/ 110 w 114"/>
                <a:gd name="T33" fmla="*/ 4 h 46"/>
                <a:gd name="T34" fmla="*/ 114 w 114"/>
                <a:gd name="T35" fmla="*/ 8 h 46"/>
                <a:gd name="T36" fmla="*/ 114 w 114"/>
                <a:gd name="T37" fmla="*/ 13 h 46"/>
                <a:gd name="T38" fmla="*/ 114 w 114"/>
                <a:gd name="T39" fmla="*/ 17 h 46"/>
                <a:gd name="T40" fmla="*/ 110 w 114"/>
                <a:gd name="T41" fmla="*/ 21 h 46"/>
                <a:gd name="T42" fmla="*/ 101 w 114"/>
                <a:gd name="T43" fmla="*/ 25 h 46"/>
                <a:gd name="T44" fmla="*/ 93 w 114"/>
                <a:gd name="T45" fmla="*/ 29 h 46"/>
                <a:gd name="T46" fmla="*/ 72 w 114"/>
                <a:gd name="T47" fmla="*/ 34 h 46"/>
                <a:gd name="T48" fmla="*/ 51 w 114"/>
                <a:gd name="T49" fmla="*/ 38 h 46"/>
                <a:gd name="T50" fmla="*/ 42 w 114"/>
                <a:gd name="T51" fmla="*/ 42 h 46"/>
                <a:gd name="T52" fmla="*/ 38 w 114"/>
                <a:gd name="T53" fmla="*/ 42 h 46"/>
                <a:gd name="T54" fmla="*/ 34 w 114"/>
                <a:gd name="T55" fmla="*/ 42 h 46"/>
                <a:gd name="T56" fmla="*/ 30 w 114"/>
                <a:gd name="T57" fmla="*/ 46 h 46"/>
                <a:gd name="T58" fmla="*/ 25 w 114"/>
                <a:gd name="T59" fmla="*/ 42 h 46"/>
                <a:gd name="T60" fmla="*/ 17 w 114"/>
                <a:gd name="T61" fmla="*/ 38 h 46"/>
                <a:gd name="T62" fmla="*/ 13 w 114"/>
                <a:gd name="T63" fmla="*/ 38 h 46"/>
                <a:gd name="T64" fmla="*/ 8 w 114"/>
                <a:gd name="T65" fmla="*/ 34 h 46"/>
                <a:gd name="T66" fmla="*/ 4 w 114"/>
                <a:gd name="T67" fmla="*/ 29 h 46"/>
                <a:gd name="T68" fmla="*/ 4 w 114"/>
                <a:gd name="T69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4" h="46">
                  <a:moveTo>
                    <a:pt x="4" y="29"/>
                  </a:move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30" y="17"/>
                  </a:lnTo>
                  <a:lnTo>
                    <a:pt x="34" y="13"/>
                  </a:lnTo>
                  <a:lnTo>
                    <a:pt x="46" y="8"/>
                  </a:lnTo>
                  <a:lnTo>
                    <a:pt x="59" y="4"/>
                  </a:lnTo>
                  <a:lnTo>
                    <a:pt x="76" y="4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14" y="13"/>
                  </a:lnTo>
                  <a:lnTo>
                    <a:pt x="114" y="17"/>
                  </a:lnTo>
                  <a:lnTo>
                    <a:pt x="110" y="21"/>
                  </a:lnTo>
                  <a:lnTo>
                    <a:pt x="101" y="25"/>
                  </a:lnTo>
                  <a:lnTo>
                    <a:pt x="93" y="29"/>
                  </a:lnTo>
                  <a:lnTo>
                    <a:pt x="72" y="34"/>
                  </a:lnTo>
                  <a:lnTo>
                    <a:pt x="51" y="38"/>
                  </a:lnTo>
                  <a:lnTo>
                    <a:pt x="42" y="42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6"/>
                  </a:lnTo>
                  <a:lnTo>
                    <a:pt x="25" y="42"/>
                  </a:lnTo>
                  <a:lnTo>
                    <a:pt x="17" y="38"/>
                  </a:lnTo>
                  <a:lnTo>
                    <a:pt x="13" y="38"/>
                  </a:lnTo>
                  <a:lnTo>
                    <a:pt x="8" y="34"/>
                  </a:lnTo>
                  <a:lnTo>
                    <a:pt x="4" y="29"/>
                  </a:lnTo>
                  <a:lnTo>
                    <a:pt x="4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1">
              <a:extLst>
                <a:ext uri="{FF2B5EF4-FFF2-40B4-BE49-F238E27FC236}">
                  <a16:creationId xmlns:a16="http://schemas.microsoft.com/office/drawing/2014/main" id="{ABED3AEF-E9D2-489D-8772-CAB56B3BF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3110" y="22598950"/>
              <a:ext cx="401840" cy="581425"/>
            </a:xfrm>
            <a:custGeom>
              <a:avLst/>
              <a:gdLst>
                <a:gd name="T0" fmla="*/ 51 w 59"/>
                <a:gd name="T1" fmla="*/ 42 h 97"/>
                <a:gd name="T2" fmla="*/ 47 w 59"/>
                <a:gd name="T3" fmla="*/ 50 h 97"/>
                <a:gd name="T4" fmla="*/ 43 w 59"/>
                <a:gd name="T5" fmla="*/ 55 h 97"/>
                <a:gd name="T6" fmla="*/ 38 w 59"/>
                <a:gd name="T7" fmla="*/ 59 h 97"/>
                <a:gd name="T8" fmla="*/ 34 w 59"/>
                <a:gd name="T9" fmla="*/ 67 h 97"/>
                <a:gd name="T10" fmla="*/ 30 w 59"/>
                <a:gd name="T11" fmla="*/ 76 h 97"/>
                <a:gd name="T12" fmla="*/ 26 w 59"/>
                <a:gd name="T13" fmla="*/ 84 h 97"/>
                <a:gd name="T14" fmla="*/ 17 w 59"/>
                <a:gd name="T15" fmla="*/ 97 h 97"/>
                <a:gd name="T16" fmla="*/ 0 w 59"/>
                <a:gd name="T17" fmla="*/ 97 h 97"/>
                <a:gd name="T18" fmla="*/ 9 w 59"/>
                <a:gd name="T19" fmla="*/ 80 h 97"/>
                <a:gd name="T20" fmla="*/ 13 w 59"/>
                <a:gd name="T21" fmla="*/ 63 h 97"/>
                <a:gd name="T22" fmla="*/ 17 w 59"/>
                <a:gd name="T23" fmla="*/ 50 h 97"/>
                <a:gd name="T24" fmla="*/ 21 w 59"/>
                <a:gd name="T25" fmla="*/ 42 h 97"/>
                <a:gd name="T26" fmla="*/ 21 w 59"/>
                <a:gd name="T27" fmla="*/ 29 h 97"/>
                <a:gd name="T28" fmla="*/ 26 w 59"/>
                <a:gd name="T29" fmla="*/ 25 h 97"/>
                <a:gd name="T30" fmla="*/ 26 w 59"/>
                <a:gd name="T31" fmla="*/ 21 h 97"/>
                <a:gd name="T32" fmla="*/ 26 w 59"/>
                <a:gd name="T33" fmla="*/ 17 h 97"/>
                <a:gd name="T34" fmla="*/ 21 w 59"/>
                <a:gd name="T35" fmla="*/ 12 h 97"/>
                <a:gd name="T36" fmla="*/ 21 w 59"/>
                <a:gd name="T37" fmla="*/ 4 h 97"/>
                <a:gd name="T38" fmla="*/ 21 w 59"/>
                <a:gd name="T39" fmla="*/ 0 h 97"/>
                <a:gd name="T40" fmla="*/ 21 w 59"/>
                <a:gd name="T41" fmla="*/ 0 h 97"/>
                <a:gd name="T42" fmla="*/ 30 w 59"/>
                <a:gd name="T43" fmla="*/ 0 h 97"/>
                <a:gd name="T44" fmla="*/ 34 w 59"/>
                <a:gd name="T45" fmla="*/ 0 h 97"/>
                <a:gd name="T46" fmla="*/ 38 w 59"/>
                <a:gd name="T47" fmla="*/ 0 h 97"/>
                <a:gd name="T48" fmla="*/ 43 w 59"/>
                <a:gd name="T49" fmla="*/ 4 h 97"/>
                <a:gd name="T50" fmla="*/ 47 w 59"/>
                <a:gd name="T51" fmla="*/ 8 h 97"/>
                <a:gd name="T52" fmla="*/ 51 w 59"/>
                <a:gd name="T53" fmla="*/ 12 h 97"/>
                <a:gd name="T54" fmla="*/ 55 w 59"/>
                <a:gd name="T55" fmla="*/ 17 h 97"/>
                <a:gd name="T56" fmla="*/ 59 w 59"/>
                <a:gd name="T57" fmla="*/ 21 h 97"/>
                <a:gd name="T58" fmla="*/ 59 w 59"/>
                <a:gd name="T59" fmla="*/ 25 h 97"/>
                <a:gd name="T60" fmla="*/ 55 w 59"/>
                <a:gd name="T61" fmla="*/ 34 h 97"/>
                <a:gd name="T62" fmla="*/ 51 w 59"/>
                <a:gd name="T63" fmla="*/ 42 h 97"/>
                <a:gd name="T64" fmla="*/ 51 w 59"/>
                <a:gd name="T65" fmla="*/ 4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97">
                  <a:moveTo>
                    <a:pt x="51" y="42"/>
                  </a:moveTo>
                  <a:lnTo>
                    <a:pt x="47" y="50"/>
                  </a:lnTo>
                  <a:lnTo>
                    <a:pt x="43" y="55"/>
                  </a:lnTo>
                  <a:lnTo>
                    <a:pt x="38" y="59"/>
                  </a:lnTo>
                  <a:lnTo>
                    <a:pt x="34" y="67"/>
                  </a:lnTo>
                  <a:lnTo>
                    <a:pt x="30" y="76"/>
                  </a:lnTo>
                  <a:lnTo>
                    <a:pt x="26" y="84"/>
                  </a:lnTo>
                  <a:lnTo>
                    <a:pt x="17" y="97"/>
                  </a:lnTo>
                  <a:lnTo>
                    <a:pt x="0" y="97"/>
                  </a:lnTo>
                  <a:lnTo>
                    <a:pt x="9" y="80"/>
                  </a:lnTo>
                  <a:lnTo>
                    <a:pt x="13" y="63"/>
                  </a:lnTo>
                  <a:lnTo>
                    <a:pt x="17" y="50"/>
                  </a:lnTo>
                  <a:lnTo>
                    <a:pt x="21" y="42"/>
                  </a:lnTo>
                  <a:lnTo>
                    <a:pt x="21" y="29"/>
                  </a:lnTo>
                  <a:lnTo>
                    <a:pt x="26" y="25"/>
                  </a:lnTo>
                  <a:lnTo>
                    <a:pt x="26" y="21"/>
                  </a:lnTo>
                  <a:lnTo>
                    <a:pt x="26" y="17"/>
                  </a:lnTo>
                  <a:lnTo>
                    <a:pt x="21" y="12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51" y="12"/>
                  </a:lnTo>
                  <a:lnTo>
                    <a:pt x="55" y="17"/>
                  </a:lnTo>
                  <a:lnTo>
                    <a:pt x="59" y="21"/>
                  </a:lnTo>
                  <a:lnTo>
                    <a:pt x="59" y="25"/>
                  </a:lnTo>
                  <a:lnTo>
                    <a:pt x="55" y="34"/>
                  </a:lnTo>
                  <a:lnTo>
                    <a:pt x="51" y="42"/>
                  </a:lnTo>
                  <a:lnTo>
                    <a:pt x="51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538834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D4BBE7C9-2982-41DB-8204-9466B4049587}"/>
              </a:ext>
            </a:extLst>
          </p:cNvPr>
          <p:cNvGrpSpPr/>
          <p:nvPr/>
        </p:nvGrpSpPr>
        <p:grpSpPr>
          <a:xfrm>
            <a:off x="4851400" y="2311400"/>
            <a:ext cx="2450114" cy="2234868"/>
            <a:chOff x="4377058" y="23911646"/>
            <a:chExt cx="2411028" cy="1996022"/>
          </a:xfrm>
        </p:grpSpPr>
        <p:sp>
          <p:nvSpPr>
            <p:cNvPr id="16" name="Freeform 122">
              <a:extLst>
                <a:ext uri="{FF2B5EF4-FFF2-40B4-BE49-F238E27FC236}">
                  <a16:creationId xmlns:a16="http://schemas.microsoft.com/office/drawing/2014/main" id="{6FBCB60A-6FF9-468A-883B-3296499E8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380" y="23935622"/>
              <a:ext cx="544865" cy="407596"/>
            </a:xfrm>
            <a:custGeom>
              <a:avLst/>
              <a:gdLst>
                <a:gd name="T0" fmla="*/ 0 w 80"/>
                <a:gd name="T1" fmla="*/ 59 h 68"/>
                <a:gd name="T2" fmla="*/ 17 w 80"/>
                <a:gd name="T3" fmla="*/ 47 h 68"/>
                <a:gd name="T4" fmla="*/ 26 w 80"/>
                <a:gd name="T5" fmla="*/ 38 h 68"/>
                <a:gd name="T6" fmla="*/ 34 w 80"/>
                <a:gd name="T7" fmla="*/ 30 h 68"/>
                <a:gd name="T8" fmla="*/ 38 w 80"/>
                <a:gd name="T9" fmla="*/ 26 h 68"/>
                <a:gd name="T10" fmla="*/ 42 w 80"/>
                <a:gd name="T11" fmla="*/ 21 h 68"/>
                <a:gd name="T12" fmla="*/ 42 w 80"/>
                <a:gd name="T13" fmla="*/ 13 h 68"/>
                <a:gd name="T14" fmla="*/ 42 w 80"/>
                <a:gd name="T15" fmla="*/ 9 h 68"/>
                <a:gd name="T16" fmla="*/ 42 w 80"/>
                <a:gd name="T17" fmla="*/ 4 h 68"/>
                <a:gd name="T18" fmla="*/ 47 w 80"/>
                <a:gd name="T19" fmla="*/ 4 h 68"/>
                <a:gd name="T20" fmla="*/ 47 w 80"/>
                <a:gd name="T21" fmla="*/ 0 h 68"/>
                <a:gd name="T22" fmla="*/ 55 w 80"/>
                <a:gd name="T23" fmla="*/ 0 h 68"/>
                <a:gd name="T24" fmla="*/ 59 w 80"/>
                <a:gd name="T25" fmla="*/ 4 h 68"/>
                <a:gd name="T26" fmla="*/ 63 w 80"/>
                <a:gd name="T27" fmla="*/ 4 h 68"/>
                <a:gd name="T28" fmla="*/ 68 w 80"/>
                <a:gd name="T29" fmla="*/ 13 h 68"/>
                <a:gd name="T30" fmla="*/ 72 w 80"/>
                <a:gd name="T31" fmla="*/ 17 h 68"/>
                <a:gd name="T32" fmla="*/ 76 w 80"/>
                <a:gd name="T33" fmla="*/ 21 h 68"/>
                <a:gd name="T34" fmla="*/ 80 w 80"/>
                <a:gd name="T35" fmla="*/ 26 h 68"/>
                <a:gd name="T36" fmla="*/ 80 w 80"/>
                <a:gd name="T37" fmla="*/ 30 h 68"/>
                <a:gd name="T38" fmla="*/ 76 w 80"/>
                <a:gd name="T39" fmla="*/ 30 h 68"/>
                <a:gd name="T40" fmla="*/ 72 w 80"/>
                <a:gd name="T41" fmla="*/ 34 h 68"/>
                <a:gd name="T42" fmla="*/ 68 w 80"/>
                <a:gd name="T43" fmla="*/ 38 h 68"/>
                <a:gd name="T44" fmla="*/ 59 w 80"/>
                <a:gd name="T45" fmla="*/ 42 h 68"/>
                <a:gd name="T46" fmla="*/ 51 w 80"/>
                <a:gd name="T47" fmla="*/ 47 h 68"/>
                <a:gd name="T48" fmla="*/ 38 w 80"/>
                <a:gd name="T49" fmla="*/ 55 h 68"/>
                <a:gd name="T50" fmla="*/ 26 w 80"/>
                <a:gd name="T51" fmla="*/ 59 h 68"/>
                <a:gd name="T52" fmla="*/ 9 w 80"/>
                <a:gd name="T53" fmla="*/ 68 h 68"/>
                <a:gd name="T54" fmla="*/ 0 w 80"/>
                <a:gd name="T55" fmla="*/ 59 h 68"/>
                <a:gd name="T56" fmla="*/ 0 w 80"/>
                <a:gd name="T57" fmla="*/ 5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" h="68">
                  <a:moveTo>
                    <a:pt x="0" y="59"/>
                  </a:moveTo>
                  <a:lnTo>
                    <a:pt x="17" y="47"/>
                  </a:lnTo>
                  <a:lnTo>
                    <a:pt x="26" y="38"/>
                  </a:lnTo>
                  <a:lnTo>
                    <a:pt x="34" y="30"/>
                  </a:lnTo>
                  <a:lnTo>
                    <a:pt x="38" y="26"/>
                  </a:lnTo>
                  <a:lnTo>
                    <a:pt x="42" y="21"/>
                  </a:lnTo>
                  <a:lnTo>
                    <a:pt x="42" y="13"/>
                  </a:lnTo>
                  <a:lnTo>
                    <a:pt x="42" y="9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8" y="13"/>
                  </a:lnTo>
                  <a:lnTo>
                    <a:pt x="72" y="17"/>
                  </a:lnTo>
                  <a:lnTo>
                    <a:pt x="76" y="21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6" y="30"/>
                  </a:lnTo>
                  <a:lnTo>
                    <a:pt x="72" y="34"/>
                  </a:lnTo>
                  <a:lnTo>
                    <a:pt x="68" y="38"/>
                  </a:lnTo>
                  <a:lnTo>
                    <a:pt x="59" y="42"/>
                  </a:lnTo>
                  <a:lnTo>
                    <a:pt x="51" y="47"/>
                  </a:lnTo>
                  <a:lnTo>
                    <a:pt x="38" y="55"/>
                  </a:lnTo>
                  <a:lnTo>
                    <a:pt x="26" y="59"/>
                  </a:lnTo>
                  <a:lnTo>
                    <a:pt x="9" y="68"/>
                  </a:lnTo>
                  <a:lnTo>
                    <a:pt x="0" y="59"/>
                  </a:lnTo>
                  <a:lnTo>
                    <a:pt x="0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3">
              <a:extLst>
                <a:ext uri="{FF2B5EF4-FFF2-40B4-BE49-F238E27FC236}">
                  <a16:creationId xmlns:a16="http://schemas.microsoft.com/office/drawing/2014/main" id="{993F7FA1-D773-4714-9533-81DC3EC89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623" y="24391170"/>
              <a:ext cx="490379" cy="203798"/>
            </a:xfrm>
            <a:custGeom>
              <a:avLst/>
              <a:gdLst>
                <a:gd name="T0" fmla="*/ 0 w 72"/>
                <a:gd name="T1" fmla="*/ 21 h 34"/>
                <a:gd name="T2" fmla="*/ 13 w 72"/>
                <a:gd name="T3" fmla="*/ 17 h 34"/>
                <a:gd name="T4" fmla="*/ 22 w 72"/>
                <a:gd name="T5" fmla="*/ 13 h 34"/>
                <a:gd name="T6" fmla="*/ 30 w 72"/>
                <a:gd name="T7" fmla="*/ 9 h 34"/>
                <a:gd name="T8" fmla="*/ 38 w 72"/>
                <a:gd name="T9" fmla="*/ 4 h 34"/>
                <a:gd name="T10" fmla="*/ 43 w 72"/>
                <a:gd name="T11" fmla="*/ 4 h 34"/>
                <a:gd name="T12" fmla="*/ 47 w 72"/>
                <a:gd name="T13" fmla="*/ 4 h 34"/>
                <a:gd name="T14" fmla="*/ 51 w 72"/>
                <a:gd name="T15" fmla="*/ 0 h 34"/>
                <a:gd name="T16" fmla="*/ 51 w 72"/>
                <a:gd name="T17" fmla="*/ 0 h 34"/>
                <a:gd name="T18" fmla="*/ 59 w 72"/>
                <a:gd name="T19" fmla="*/ 4 h 34"/>
                <a:gd name="T20" fmla="*/ 64 w 72"/>
                <a:gd name="T21" fmla="*/ 4 h 34"/>
                <a:gd name="T22" fmla="*/ 72 w 72"/>
                <a:gd name="T23" fmla="*/ 9 h 34"/>
                <a:gd name="T24" fmla="*/ 72 w 72"/>
                <a:gd name="T25" fmla="*/ 13 h 34"/>
                <a:gd name="T26" fmla="*/ 72 w 72"/>
                <a:gd name="T27" fmla="*/ 17 h 34"/>
                <a:gd name="T28" fmla="*/ 68 w 72"/>
                <a:gd name="T29" fmla="*/ 21 h 34"/>
                <a:gd name="T30" fmla="*/ 64 w 72"/>
                <a:gd name="T31" fmla="*/ 21 h 34"/>
                <a:gd name="T32" fmla="*/ 55 w 72"/>
                <a:gd name="T33" fmla="*/ 25 h 34"/>
                <a:gd name="T34" fmla="*/ 43 w 72"/>
                <a:gd name="T35" fmla="*/ 30 h 34"/>
                <a:gd name="T36" fmla="*/ 30 w 72"/>
                <a:gd name="T37" fmla="*/ 30 h 34"/>
                <a:gd name="T38" fmla="*/ 17 w 72"/>
                <a:gd name="T39" fmla="*/ 34 h 34"/>
                <a:gd name="T40" fmla="*/ 0 w 72"/>
                <a:gd name="T41" fmla="*/ 34 h 34"/>
                <a:gd name="T42" fmla="*/ 0 w 72"/>
                <a:gd name="T43" fmla="*/ 21 h 34"/>
                <a:gd name="T44" fmla="*/ 0 w 72"/>
                <a:gd name="T4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34">
                  <a:moveTo>
                    <a:pt x="0" y="21"/>
                  </a:moveTo>
                  <a:lnTo>
                    <a:pt x="13" y="17"/>
                  </a:lnTo>
                  <a:lnTo>
                    <a:pt x="22" y="13"/>
                  </a:lnTo>
                  <a:lnTo>
                    <a:pt x="30" y="9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7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4" y="4"/>
                  </a:lnTo>
                  <a:lnTo>
                    <a:pt x="72" y="9"/>
                  </a:lnTo>
                  <a:lnTo>
                    <a:pt x="72" y="13"/>
                  </a:lnTo>
                  <a:lnTo>
                    <a:pt x="72" y="17"/>
                  </a:lnTo>
                  <a:lnTo>
                    <a:pt x="68" y="21"/>
                  </a:lnTo>
                  <a:lnTo>
                    <a:pt x="64" y="21"/>
                  </a:lnTo>
                  <a:lnTo>
                    <a:pt x="55" y="25"/>
                  </a:lnTo>
                  <a:lnTo>
                    <a:pt x="43" y="30"/>
                  </a:lnTo>
                  <a:lnTo>
                    <a:pt x="30" y="30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4">
              <a:extLst>
                <a:ext uri="{FF2B5EF4-FFF2-40B4-BE49-F238E27FC236}">
                  <a16:creationId xmlns:a16="http://schemas.microsoft.com/office/drawing/2014/main" id="{7D58E453-861E-473C-A8EF-59DB987A1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623" y="24744821"/>
              <a:ext cx="490379" cy="179822"/>
            </a:xfrm>
            <a:custGeom>
              <a:avLst/>
              <a:gdLst>
                <a:gd name="T0" fmla="*/ 0 w 72"/>
                <a:gd name="T1" fmla="*/ 13 h 30"/>
                <a:gd name="T2" fmla="*/ 13 w 72"/>
                <a:gd name="T3" fmla="*/ 9 h 30"/>
                <a:gd name="T4" fmla="*/ 30 w 72"/>
                <a:gd name="T5" fmla="*/ 4 h 30"/>
                <a:gd name="T6" fmla="*/ 43 w 72"/>
                <a:gd name="T7" fmla="*/ 0 h 30"/>
                <a:gd name="T8" fmla="*/ 55 w 72"/>
                <a:gd name="T9" fmla="*/ 0 h 30"/>
                <a:gd name="T10" fmla="*/ 64 w 72"/>
                <a:gd name="T11" fmla="*/ 0 h 30"/>
                <a:gd name="T12" fmla="*/ 68 w 72"/>
                <a:gd name="T13" fmla="*/ 0 h 30"/>
                <a:gd name="T14" fmla="*/ 68 w 72"/>
                <a:gd name="T15" fmla="*/ 4 h 30"/>
                <a:gd name="T16" fmla="*/ 72 w 72"/>
                <a:gd name="T17" fmla="*/ 4 h 30"/>
                <a:gd name="T18" fmla="*/ 68 w 72"/>
                <a:gd name="T19" fmla="*/ 9 h 30"/>
                <a:gd name="T20" fmla="*/ 68 w 72"/>
                <a:gd name="T21" fmla="*/ 13 h 30"/>
                <a:gd name="T22" fmla="*/ 64 w 72"/>
                <a:gd name="T23" fmla="*/ 17 h 30"/>
                <a:gd name="T24" fmla="*/ 55 w 72"/>
                <a:gd name="T25" fmla="*/ 17 h 30"/>
                <a:gd name="T26" fmla="*/ 51 w 72"/>
                <a:gd name="T27" fmla="*/ 21 h 30"/>
                <a:gd name="T28" fmla="*/ 38 w 72"/>
                <a:gd name="T29" fmla="*/ 25 h 30"/>
                <a:gd name="T30" fmla="*/ 22 w 72"/>
                <a:gd name="T31" fmla="*/ 30 h 30"/>
                <a:gd name="T32" fmla="*/ 0 w 72"/>
                <a:gd name="T33" fmla="*/ 30 h 30"/>
                <a:gd name="T34" fmla="*/ 0 w 72"/>
                <a:gd name="T35" fmla="*/ 13 h 30"/>
                <a:gd name="T36" fmla="*/ 0 w 72"/>
                <a:gd name="T37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30">
                  <a:moveTo>
                    <a:pt x="0" y="13"/>
                  </a:moveTo>
                  <a:lnTo>
                    <a:pt x="13" y="9"/>
                  </a:lnTo>
                  <a:lnTo>
                    <a:pt x="30" y="4"/>
                  </a:lnTo>
                  <a:lnTo>
                    <a:pt x="43" y="0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68" y="9"/>
                  </a:lnTo>
                  <a:lnTo>
                    <a:pt x="68" y="13"/>
                  </a:lnTo>
                  <a:lnTo>
                    <a:pt x="64" y="17"/>
                  </a:lnTo>
                  <a:lnTo>
                    <a:pt x="55" y="17"/>
                  </a:lnTo>
                  <a:lnTo>
                    <a:pt x="51" y="21"/>
                  </a:lnTo>
                  <a:lnTo>
                    <a:pt x="38" y="25"/>
                  </a:lnTo>
                  <a:lnTo>
                    <a:pt x="22" y="30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5">
              <a:extLst>
                <a:ext uri="{FF2B5EF4-FFF2-40B4-BE49-F238E27FC236}">
                  <a16:creationId xmlns:a16="http://schemas.microsoft.com/office/drawing/2014/main" id="{25C8C52C-DB03-4106-A38C-86921867D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759" y="24013547"/>
              <a:ext cx="429083" cy="857152"/>
            </a:xfrm>
            <a:custGeom>
              <a:avLst/>
              <a:gdLst>
                <a:gd name="T0" fmla="*/ 34 w 63"/>
                <a:gd name="T1" fmla="*/ 13 h 143"/>
                <a:gd name="T2" fmla="*/ 34 w 63"/>
                <a:gd name="T3" fmla="*/ 8 h 143"/>
                <a:gd name="T4" fmla="*/ 34 w 63"/>
                <a:gd name="T5" fmla="*/ 4 h 143"/>
                <a:gd name="T6" fmla="*/ 34 w 63"/>
                <a:gd name="T7" fmla="*/ 4 h 143"/>
                <a:gd name="T8" fmla="*/ 38 w 63"/>
                <a:gd name="T9" fmla="*/ 0 h 143"/>
                <a:gd name="T10" fmla="*/ 42 w 63"/>
                <a:gd name="T11" fmla="*/ 0 h 143"/>
                <a:gd name="T12" fmla="*/ 42 w 63"/>
                <a:gd name="T13" fmla="*/ 0 h 143"/>
                <a:gd name="T14" fmla="*/ 46 w 63"/>
                <a:gd name="T15" fmla="*/ 0 h 143"/>
                <a:gd name="T16" fmla="*/ 46 w 63"/>
                <a:gd name="T17" fmla="*/ 0 h 143"/>
                <a:gd name="T18" fmla="*/ 50 w 63"/>
                <a:gd name="T19" fmla="*/ 4 h 143"/>
                <a:gd name="T20" fmla="*/ 59 w 63"/>
                <a:gd name="T21" fmla="*/ 4 h 143"/>
                <a:gd name="T22" fmla="*/ 63 w 63"/>
                <a:gd name="T23" fmla="*/ 4 h 143"/>
                <a:gd name="T24" fmla="*/ 63 w 63"/>
                <a:gd name="T25" fmla="*/ 29 h 143"/>
                <a:gd name="T26" fmla="*/ 63 w 63"/>
                <a:gd name="T27" fmla="*/ 55 h 143"/>
                <a:gd name="T28" fmla="*/ 59 w 63"/>
                <a:gd name="T29" fmla="*/ 72 h 143"/>
                <a:gd name="T30" fmla="*/ 59 w 63"/>
                <a:gd name="T31" fmla="*/ 84 h 143"/>
                <a:gd name="T32" fmla="*/ 50 w 63"/>
                <a:gd name="T33" fmla="*/ 97 h 143"/>
                <a:gd name="T34" fmla="*/ 46 w 63"/>
                <a:gd name="T35" fmla="*/ 109 h 143"/>
                <a:gd name="T36" fmla="*/ 42 w 63"/>
                <a:gd name="T37" fmla="*/ 118 h 143"/>
                <a:gd name="T38" fmla="*/ 34 w 63"/>
                <a:gd name="T39" fmla="*/ 126 h 143"/>
                <a:gd name="T40" fmla="*/ 25 w 63"/>
                <a:gd name="T41" fmla="*/ 135 h 143"/>
                <a:gd name="T42" fmla="*/ 21 w 63"/>
                <a:gd name="T43" fmla="*/ 139 h 143"/>
                <a:gd name="T44" fmla="*/ 13 w 63"/>
                <a:gd name="T45" fmla="*/ 143 h 143"/>
                <a:gd name="T46" fmla="*/ 8 w 63"/>
                <a:gd name="T47" fmla="*/ 143 h 143"/>
                <a:gd name="T48" fmla="*/ 4 w 63"/>
                <a:gd name="T49" fmla="*/ 139 h 143"/>
                <a:gd name="T50" fmla="*/ 0 w 63"/>
                <a:gd name="T51" fmla="*/ 139 h 143"/>
                <a:gd name="T52" fmla="*/ 0 w 63"/>
                <a:gd name="T53" fmla="*/ 139 h 143"/>
                <a:gd name="T54" fmla="*/ 0 w 63"/>
                <a:gd name="T55" fmla="*/ 135 h 143"/>
                <a:gd name="T56" fmla="*/ 4 w 63"/>
                <a:gd name="T57" fmla="*/ 131 h 143"/>
                <a:gd name="T58" fmla="*/ 8 w 63"/>
                <a:gd name="T59" fmla="*/ 126 h 143"/>
                <a:gd name="T60" fmla="*/ 13 w 63"/>
                <a:gd name="T61" fmla="*/ 122 h 143"/>
                <a:gd name="T62" fmla="*/ 17 w 63"/>
                <a:gd name="T63" fmla="*/ 118 h 143"/>
                <a:gd name="T64" fmla="*/ 21 w 63"/>
                <a:gd name="T65" fmla="*/ 109 h 143"/>
                <a:gd name="T66" fmla="*/ 25 w 63"/>
                <a:gd name="T67" fmla="*/ 101 h 143"/>
                <a:gd name="T68" fmla="*/ 29 w 63"/>
                <a:gd name="T69" fmla="*/ 93 h 143"/>
                <a:gd name="T70" fmla="*/ 34 w 63"/>
                <a:gd name="T71" fmla="*/ 67 h 143"/>
                <a:gd name="T72" fmla="*/ 38 w 63"/>
                <a:gd name="T73" fmla="*/ 59 h 143"/>
                <a:gd name="T74" fmla="*/ 38 w 63"/>
                <a:gd name="T75" fmla="*/ 46 h 143"/>
                <a:gd name="T76" fmla="*/ 38 w 63"/>
                <a:gd name="T77" fmla="*/ 34 h 143"/>
                <a:gd name="T78" fmla="*/ 38 w 63"/>
                <a:gd name="T79" fmla="*/ 25 h 143"/>
                <a:gd name="T80" fmla="*/ 34 w 63"/>
                <a:gd name="T81" fmla="*/ 17 h 143"/>
                <a:gd name="T82" fmla="*/ 34 w 63"/>
                <a:gd name="T83" fmla="*/ 13 h 143"/>
                <a:gd name="T84" fmla="*/ 34 w 63"/>
                <a:gd name="T85" fmla="*/ 1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143">
                  <a:moveTo>
                    <a:pt x="34" y="13"/>
                  </a:moveTo>
                  <a:lnTo>
                    <a:pt x="34" y="8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29"/>
                  </a:lnTo>
                  <a:lnTo>
                    <a:pt x="63" y="55"/>
                  </a:lnTo>
                  <a:lnTo>
                    <a:pt x="59" y="72"/>
                  </a:lnTo>
                  <a:lnTo>
                    <a:pt x="59" y="84"/>
                  </a:lnTo>
                  <a:lnTo>
                    <a:pt x="50" y="97"/>
                  </a:lnTo>
                  <a:lnTo>
                    <a:pt x="46" y="109"/>
                  </a:lnTo>
                  <a:lnTo>
                    <a:pt x="42" y="118"/>
                  </a:lnTo>
                  <a:lnTo>
                    <a:pt x="34" y="126"/>
                  </a:lnTo>
                  <a:lnTo>
                    <a:pt x="25" y="135"/>
                  </a:lnTo>
                  <a:lnTo>
                    <a:pt x="21" y="139"/>
                  </a:lnTo>
                  <a:lnTo>
                    <a:pt x="13" y="143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5"/>
                  </a:lnTo>
                  <a:lnTo>
                    <a:pt x="4" y="131"/>
                  </a:lnTo>
                  <a:lnTo>
                    <a:pt x="8" y="126"/>
                  </a:lnTo>
                  <a:lnTo>
                    <a:pt x="13" y="122"/>
                  </a:lnTo>
                  <a:lnTo>
                    <a:pt x="17" y="118"/>
                  </a:lnTo>
                  <a:lnTo>
                    <a:pt x="21" y="109"/>
                  </a:lnTo>
                  <a:lnTo>
                    <a:pt x="25" y="101"/>
                  </a:lnTo>
                  <a:lnTo>
                    <a:pt x="29" y="93"/>
                  </a:lnTo>
                  <a:lnTo>
                    <a:pt x="34" y="67"/>
                  </a:lnTo>
                  <a:lnTo>
                    <a:pt x="38" y="59"/>
                  </a:lnTo>
                  <a:lnTo>
                    <a:pt x="38" y="46"/>
                  </a:lnTo>
                  <a:lnTo>
                    <a:pt x="38" y="34"/>
                  </a:lnTo>
                  <a:lnTo>
                    <a:pt x="38" y="25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4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26">
              <a:extLst>
                <a:ext uri="{FF2B5EF4-FFF2-40B4-BE49-F238E27FC236}">
                  <a16:creationId xmlns:a16="http://schemas.microsoft.com/office/drawing/2014/main" id="{AAEF5883-2D0F-42D3-915E-B0884A122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056" y="23911646"/>
              <a:ext cx="892219" cy="707298"/>
            </a:xfrm>
            <a:custGeom>
              <a:avLst/>
              <a:gdLst>
                <a:gd name="T0" fmla="*/ 68 w 131"/>
                <a:gd name="T1" fmla="*/ 72 h 118"/>
                <a:gd name="T2" fmla="*/ 68 w 131"/>
                <a:gd name="T3" fmla="*/ 84 h 118"/>
                <a:gd name="T4" fmla="*/ 72 w 131"/>
                <a:gd name="T5" fmla="*/ 89 h 118"/>
                <a:gd name="T6" fmla="*/ 85 w 131"/>
                <a:gd name="T7" fmla="*/ 89 h 118"/>
                <a:gd name="T8" fmla="*/ 97 w 131"/>
                <a:gd name="T9" fmla="*/ 89 h 118"/>
                <a:gd name="T10" fmla="*/ 114 w 131"/>
                <a:gd name="T11" fmla="*/ 89 h 118"/>
                <a:gd name="T12" fmla="*/ 127 w 131"/>
                <a:gd name="T13" fmla="*/ 93 h 118"/>
                <a:gd name="T14" fmla="*/ 131 w 131"/>
                <a:gd name="T15" fmla="*/ 101 h 118"/>
                <a:gd name="T16" fmla="*/ 131 w 131"/>
                <a:gd name="T17" fmla="*/ 110 h 118"/>
                <a:gd name="T18" fmla="*/ 118 w 131"/>
                <a:gd name="T19" fmla="*/ 114 h 118"/>
                <a:gd name="T20" fmla="*/ 106 w 131"/>
                <a:gd name="T21" fmla="*/ 118 h 118"/>
                <a:gd name="T22" fmla="*/ 85 w 131"/>
                <a:gd name="T23" fmla="*/ 118 h 118"/>
                <a:gd name="T24" fmla="*/ 68 w 131"/>
                <a:gd name="T25" fmla="*/ 114 h 118"/>
                <a:gd name="T26" fmla="*/ 55 w 131"/>
                <a:gd name="T27" fmla="*/ 110 h 118"/>
                <a:gd name="T28" fmla="*/ 47 w 131"/>
                <a:gd name="T29" fmla="*/ 93 h 118"/>
                <a:gd name="T30" fmla="*/ 47 w 131"/>
                <a:gd name="T31" fmla="*/ 67 h 118"/>
                <a:gd name="T32" fmla="*/ 47 w 131"/>
                <a:gd name="T33" fmla="*/ 42 h 118"/>
                <a:gd name="T34" fmla="*/ 47 w 131"/>
                <a:gd name="T35" fmla="*/ 34 h 118"/>
                <a:gd name="T36" fmla="*/ 42 w 131"/>
                <a:gd name="T37" fmla="*/ 34 h 118"/>
                <a:gd name="T38" fmla="*/ 34 w 131"/>
                <a:gd name="T39" fmla="*/ 34 h 118"/>
                <a:gd name="T40" fmla="*/ 17 w 131"/>
                <a:gd name="T41" fmla="*/ 38 h 118"/>
                <a:gd name="T42" fmla="*/ 0 w 131"/>
                <a:gd name="T43" fmla="*/ 38 h 118"/>
                <a:gd name="T44" fmla="*/ 9 w 131"/>
                <a:gd name="T45" fmla="*/ 21 h 118"/>
                <a:gd name="T46" fmla="*/ 26 w 131"/>
                <a:gd name="T47" fmla="*/ 17 h 118"/>
                <a:gd name="T48" fmla="*/ 38 w 131"/>
                <a:gd name="T49" fmla="*/ 13 h 118"/>
                <a:gd name="T50" fmla="*/ 47 w 131"/>
                <a:gd name="T51" fmla="*/ 8 h 118"/>
                <a:gd name="T52" fmla="*/ 51 w 131"/>
                <a:gd name="T53" fmla="*/ 4 h 118"/>
                <a:gd name="T54" fmla="*/ 55 w 131"/>
                <a:gd name="T55" fmla="*/ 0 h 118"/>
                <a:gd name="T56" fmla="*/ 68 w 131"/>
                <a:gd name="T57" fmla="*/ 4 h 118"/>
                <a:gd name="T58" fmla="*/ 76 w 131"/>
                <a:gd name="T59" fmla="*/ 8 h 118"/>
                <a:gd name="T60" fmla="*/ 85 w 131"/>
                <a:gd name="T61" fmla="*/ 21 h 118"/>
                <a:gd name="T62" fmla="*/ 76 w 131"/>
                <a:gd name="T63" fmla="*/ 34 h 118"/>
                <a:gd name="T64" fmla="*/ 72 w 131"/>
                <a:gd name="T65" fmla="*/ 42 h 118"/>
                <a:gd name="T66" fmla="*/ 68 w 131"/>
                <a:gd name="T6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1" h="118">
                  <a:moveTo>
                    <a:pt x="68" y="63"/>
                  </a:moveTo>
                  <a:lnTo>
                    <a:pt x="68" y="72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72" y="89"/>
                  </a:lnTo>
                  <a:lnTo>
                    <a:pt x="72" y="89"/>
                  </a:lnTo>
                  <a:lnTo>
                    <a:pt x="76" y="89"/>
                  </a:lnTo>
                  <a:lnTo>
                    <a:pt x="85" y="89"/>
                  </a:lnTo>
                  <a:lnTo>
                    <a:pt x="89" y="89"/>
                  </a:lnTo>
                  <a:lnTo>
                    <a:pt x="97" y="89"/>
                  </a:lnTo>
                  <a:lnTo>
                    <a:pt x="101" y="89"/>
                  </a:lnTo>
                  <a:lnTo>
                    <a:pt x="114" y="89"/>
                  </a:lnTo>
                  <a:lnTo>
                    <a:pt x="118" y="89"/>
                  </a:lnTo>
                  <a:lnTo>
                    <a:pt x="127" y="93"/>
                  </a:lnTo>
                  <a:lnTo>
                    <a:pt x="131" y="97"/>
                  </a:lnTo>
                  <a:lnTo>
                    <a:pt x="131" y="101"/>
                  </a:lnTo>
                  <a:lnTo>
                    <a:pt x="131" y="105"/>
                  </a:lnTo>
                  <a:lnTo>
                    <a:pt x="131" y="110"/>
                  </a:lnTo>
                  <a:lnTo>
                    <a:pt x="127" y="110"/>
                  </a:lnTo>
                  <a:lnTo>
                    <a:pt x="118" y="114"/>
                  </a:lnTo>
                  <a:lnTo>
                    <a:pt x="114" y="114"/>
                  </a:lnTo>
                  <a:lnTo>
                    <a:pt x="106" y="118"/>
                  </a:lnTo>
                  <a:lnTo>
                    <a:pt x="97" y="118"/>
                  </a:lnTo>
                  <a:lnTo>
                    <a:pt x="85" y="118"/>
                  </a:lnTo>
                  <a:lnTo>
                    <a:pt x="76" y="118"/>
                  </a:lnTo>
                  <a:lnTo>
                    <a:pt x="68" y="114"/>
                  </a:lnTo>
                  <a:lnTo>
                    <a:pt x="59" y="114"/>
                  </a:lnTo>
                  <a:lnTo>
                    <a:pt x="55" y="110"/>
                  </a:lnTo>
                  <a:lnTo>
                    <a:pt x="47" y="101"/>
                  </a:lnTo>
                  <a:lnTo>
                    <a:pt x="47" y="93"/>
                  </a:lnTo>
                  <a:lnTo>
                    <a:pt x="42" y="80"/>
                  </a:lnTo>
                  <a:lnTo>
                    <a:pt x="47" y="67"/>
                  </a:lnTo>
                  <a:lnTo>
                    <a:pt x="47" y="55"/>
                  </a:lnTo>
                  <a:lnTo>
                    <a:pt x="47" y="42"/>
                  </a:lnTo>
                  <a:lnTo>
                    <a:pt x="47" y="38"/>
                  </a:lnTo>
                  <a:lnTo>
                    <a:pt x="47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8" y="34"/>
                  </a:lnTo>
                  <a:lnTo>
                    <a:pt x="34" y="34"/>
                  </a:lnTo>
                  <a:lnTo>
                    <a:pt x="26" y="38"/>
                  </a:lnTo>
                  <a:lnTo>
                    <a:pt x="17" y="38"/>
                  </a:lnTo>
                  <a:lnTo>
                    <a:pt x="9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7" y="17"/>
                  </a:lnTo>
                  <a:lnTo>
                    <a:pt x="26" y="17"/>
                  </a:lnTo>
                  <a:lnTo>
                    <a:pt x="34" y="13"/>
                  </a:lnTo>
                  <a:lnTo>
                    <a:pt x="38" y="13"/>
                  </a:lnTo>
                  <a:lnTo>
                    <a:pt x="42" y="8"/>
                  </a:lnTo>
                  <a:lnTo>
                    <a:pt x="47" y="8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8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17"/>
                  </a:lnTo>
                  <a:lnTo>
                    <a:pt x="85" y="21"/>
                  </a:lnTo>
                  <a:lnTo>
                    <a:pt x="80" y="30"/>
                  </a:lnTo>
                  <a:lnTo>
                    <a:pt x="76" y="34"/>
                  </a:lnTo>
                  <a:lnTo>
                    <a:pt x="72" y="38"/>
                  </a:lnTo>
                  <a:lnTo>
                    <a:pt x="72" y="42"/>
                  </a:lnTo>
                  <a:lnTo>
                    <a:pt x="68" y="51"/>
                  </a:lnTo>
                  <a:lnTo>
                    <a:pt x="68" y="63"/>
                  </a:lnTo>
                  <a:lnTo>
                    <a:pt x="68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27">
              <a:extLst>
                <a:ext uri="{FF2B5EF4-FFF2-40B4-BE49-F238E27FC236}">
                  <a16:creationId xmlns:a16="http://schemas.microsoft.com/office/drawing/2014/main" id="{CBB61B2A-5D54-4F1C-829F-9AE24A15B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058" y="25050516"/>
              <a:ext cx="1062487" cy="401603"/>
            </a:xfrm>
            <a:custGeom>
              <a:avLst/>
              <a:gdLst>
                <a:gd name="T0" fmla="*/ 25 w 156"/>
                <a:gd name="T1" fmla="*/ 38 h 67"/>
                <a:gd name="T2" fmla="*/ 29 w 156"/>
                <a:gd name="T3" fmla="*/ 38 h 67"/>
                <a:gd name="T4" fmla="*/ 34 w 156"/>
                <a:gd name="T5" fmla="*/ 33 h 67"/>
                <a:gd name="T6" fmla="*/ 42 w 156"/>
                <a:gd name="T7" fmla="*/ 33 h 67"/>
                <a:gd name="T8" fmla="*/ 50 w 156"/>
                <a:gd name="T9" fmla="*/ 29 h 67"/>
                <a:gd name="T10" fmla="*/ 59 w 156"/>
                <a:gd name="T11" fmla="*/ 25 h 67"/>
                <a:gd name="T12" fmla="*/ 76 w 156"/>
                <a:gd name="T13" fmla="*/ 21 h 67"/>
                <a:gd name="T14" fmla="*/ 93 w 156"/>
                <a:gd name="T15" fmla="*/ 17 h 67"/>
                <a:gd name="T16" fmla="*/ 109 w 156"/>
                <a:gd name="T17" fmla="*/ 8 h 67"/>
                <a:gd name="T18" fmla="*/ 122 w 156"/>
                <a:gd name="T19" fmla="*/ 8 h 67"/>
                <a:gd name="T20" fmla="*/ 130 w 156"/>
                <a:gd name="T21" fmla="*/ 4 h 67"/>
                <a:gd name="T22" fmla="*/ 135 w 156"/>
                <a:gd name="T23" fmla="*/ 0 h 67"/>
                <a:gd name="T24" fmla="*/ 143 w 156"/>
                <a:gd name="T25" fmla="*/ 0 h 67"/>
                <a:gd name="T26" fmla="*/ 147 w 156"/>
                <a:gd name="T27" fmla="*/ 0 h 67"/>
                <a:gd name="T28" fmla="*/ 152 w 156"/>
                <a:gd name="T29" fmla="*/ 0 h 67"/>
                <a:gd name="T30" fmla="*/ 156 w 156"/>
                <a:gd name="T31" fmla="*/ 0 h 67"/>
                <a:gd name="T32" fmla="*/ 156 w 156"/>
                <a:gd name="T33" fmla="*/ 4 h 67"/>
                <a:gd name="T34" fmla="*/ 156 w 156"/>
                <a:gd name="T35" fmla="*/ 4 h 67"/>
                <a:gd name="T36" fmla="*/ 152 w 156"/>
                <a:gd name="T37" fmla="*/ 8 h 67"/>
                <a:gd name="T38" fmla="*/ 147 w 156"/>
                <a:gd name="T39" fmla="*/ 12 h 67"/>
                <a:gd name="T40" fmla="*/ 139 w 156"/>
                <a:gd name="T41" fmla="*/ 17 h 67"/>
                <a:gd name="T42" fmla="*/ 130 w 156"/>
                <a:gd name="T43" fmla="*/ 21 h 67"/>
                <a:gd name="T44" fmla="*/ 122 w 156"/>
                <a:gd name="T45" fmla="*/ 25 h 67"/>
                <a:gd name="T46" fmla="*/ 109 w 156"/>
                <a:gd name="T47" fmla="*/ 33 h 67"/>
                <a:gd name="T48" fmla="*/ 93 w 156"/>
                <a:gd name="T49" fmla="*/ 42 h 67"/>
                <a:gd name="T50" fmla="*/ 80 w 156"/>
                <a:gd name="T51" fmla="*/ 46 h 67"/>
                <a:gd name="T52" fmla="*/ 67 w 156"/>
                <a:gd name="T53" fmla="*/ 54 h 67"/>
                <a:gd name="T54" fmla="*/ 55 w 156"/>
                <a:gd name="T55" fmla="*/ 59 h 67"/>
                <a:gd name="T56" fmla="*/ 46 w 156"/>
                <a:gd name="T57" fmla="*/ 63 h 67"/>
                <a:gd name="T58" fmla="*/ 38 w 156"/>
                <a:gd name="T59" fmla="*/ 63 h 67"/>
                <a:gd name="T60" fmla="*/ 34 w 156"/>
                <a:gd name="T61" fmla="*/ 67 h 67"/>
                <a:gd name="T62" fmla="*/ 29 w 156"/>
                <a:gd name="T63" fmla="*/ 67 h 67"/>
                <a:gd name="T64" fmla="*/ 25 w 156"/>
                <a:gd name="T65" fmla="*/ 67 h 67"/>
                <a:gd name="T66" fmla="*/ 21 w 156"/>
                <a:gd name="T67" fmla="*/ 67 h 67"/>
                <a:gd name="T68" fmla="*/ 17 w 156"/>
                <a:gd name="T69" fmla="*/ 67 h 67"/>
                <a:gd name="T70" fmla="*/ 12 w 156"/>
                <a:gd name="T71" fmla="*/ 63 h 67"/>
                <a:gd name="T72" fmla="*/ 8 w 156"/>
                <a:gd name="T73" fmla="*/ 63 h 67"/>
                <a:gd name="T74" fmla="*/ 4 w 156"/>
                <a:gd name="T75" fmla="*/ 59 h 67"/>
                <a:gd name="T76" fmla="*/ 0 w 156"/>
                <a:gd name="T77" fmla="*/ 54 h 67"/>
                <a:gd name="T78" fmla="*/ 0 w 156"/>
                <a:gd name="T79" fmla="*/ 50 h 67"/>
                <a:gd name="T80" fmla="*/ 0 w 156"/>
                <a:gd name="T81" fmla="*/ 46 h 67"/>
                <a:gd name="T82" fmla="*/ 0 w 156"/>
                <a:gd name="T83" fmla="*/ 42 h 67"/>
                <a:gd name="T84" fmla="*/ 0 w 156"/>
                <a:gd name="T85" fmla="*/ 38 h 67"/>
                <a:gd name="T86" fmla="*/ 4 w 156"/>
                <a:gd name="T87" fmla="*/ 38 h 67"/>
                <a:gd name="T88" fmla="*/ 8 w 156"/>
                <a:gd name="T89" fmla="*/ 33 h 67"/>
                <a:gd name="T90" fmla="*/ 17 w 156"/>
                <a:gd name="T91" fmla="*/ 38 h 67"/>
                <a:gd name="T92" fmla="*/ 17 w 156"/>
                <a:gd name="T93" fmla="*/ 38 h 67"/>
                <a:gd name="T94" fmla="*/ 25 w 156"/>
                <a:gd name="T95" fmla="*/ 38 h 67"/>
                <a:gd name="T96" fmla="*/ 25 w 156"/>
                <a:gd name="T97" fmla="*/ 3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67">
                  <a:moveTo>
                    <a:pt x="25" y="38"/>
                  </a:moveTo>
                  <a:lnTo>
                    <a:pt x="29" y="38"/>
                  </a:lnTo>
                  <a:lnTo>
                    <a:pt x="34" y="33"/>
                  </a:lnTo>
                  <a:lnTo>
                    <a:pt x="42" y="33"/>
                  </a:lnTo>
                  <a:lnTo>
                    <a:pt x="50" y="29"/>
                  </a:lnTo>
                  <a:lnTo>
                    <a:pt x="59" y="25"/>
                  </a:lnTo>
                  <a:lnTo>
                    <a:pt x="76" y="21"/>
                  </a:lnTo>
                  <a:lnTo>
                    <a:pt x="93" y="17"/>
                  </a:lnTo>
                  <a:lnTo>
                    <a:pt x="109" y="8"/>
                  </a:lnTo>
                  <a:lnTo>
                    <a:pt x="122" y="8"/>
                  </a:lnTo>
                  <a:lnTo>
                    <a:pt x="130" y="4"/>
                  </a:lnTo>
                  <a:lnTo>
                    <a:pt x="135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47" y="12"/>
                  </a:lnTo>
                  <a:lnTo>
                    <a:pt x="139" y="17"/>
                  </a:lnTo>
                  <a:lnTo>
                    <a:pt x="130" y="21"/>
                  </a:lnTo>
                  <a:lnTo>
                    <a:pt x="122" y="25"/>
                  </a:lnTo>
                  <a:lnTo>
                    <a:pt x="109" y="33"/>
                  </a:lnTo>
                  <a:lnTo>
                    <a:pt x="93" y="42"/>
                  </a:lnTo>
                  <a:lnTo>
                    <a:pt x="80" y="46"/>
                  </a:lnTo>
                  <a:lnTo>
                    <a:pt x="67" y="54"/>
                  </a:lnTo>
                  <a:lnTo>
                    <a:pt x="55" y="59"/>
                  </a:lnTo>
                  <a:lnTo>
                    <a:pt x="46" y="63"/>
                  </a:lnTo>
                  <a:lnTo>
                    <a:pt x="38" y="63"/>
                  </a:lnTo>
                  <a:lnTo>
                    <a:pt x="34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1" y="67"/>
                  </a:lnTo>
                  <a:lnTo>
                    <a:pt x="17" y="67"/>
                  </a:lnTo>
                  <a:lnTo>
                    <a:pt x="12" y="63"/>
                  </a:lnTo>
                  <a:lnTo>
                    <a:pt x="8" y="63"/>
                  </a:lnTo>
                  <a:lnTo>
                    <a:pt x="4" y="59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8" y="33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25" y="38"/>
                  </a:lnTo>
                  <a:lnTo>
                    <a:pt x="25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28">
              <a:extLst>
                <a:ext uri="{FF2B5EF4-FFF2-40B4-BE49-F238E27FC236}">
                  <a16:creationId xmlns:a16="http://schemas.microsoft.com/office/drawing/2014/main" id="{51234623-473D-49A8-827C-8E50B4310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490" y="24696869"/>
              <a:ext cx="1089730" cy="983025"/>
            </a:xfrm>
            <a:custGeom>
              <a:avLst/>
              <a:gdLst>
                <a:gd name="T0" fmla="*/ 122 w 160"/>
                <a:gd name="T1" fmla="*/ 105 h 164"/>
                <a:gd name="T2" fmla="*/ 101 w 160"/>
                <a:gd name="T3" fmla="*/ 126 h 164"/>
                <a:gd name="T4" fmla="*/ 75 w 160"/>
                <a:gd name="T5" fmla="*/ 143 h 164"/>
                <a:gd name="T6" fmla="*/ 46 w 160"/>
                <a:gd name="T7" fmla="*/ 156 h 164"/>
                <a:gd name="T8" fmla="*/ 16 w 160"/>
                <a:gd name="T9" fmla="*/ 164 h 164"/>
                <a:gd name="T10" fmla="*/ 4 w 160"/>
                <a:gd name="T11" fmla="*/ 164 h 164"/>
                <a:gd name="T12" fmla="*/ 0 w 160"/>
                <a:gd name="T13" fmla="*/ 160 h 164"/>
                <a:gd name="T14" fmla="*/ 12 w 160"/>
                <a:gd name="T15" fmla="*/ 151 h 164"/>
                <a:gd name="T16" fmla="*/ 21 w 160"/>
                <a:gd name="T17" fmla="*/ 147 h 164"/>
                <a:gd name="T18" fmla="*/ 46 w 160"/>
                <a:gd name="T19" fmla="*/ 135 h 164"/>
                <a:gd name="T20" fmla="*/ 67 w 160"/>
                <a:gd name="T21" fmla="*/ 118 h 164"/>
                <a:gd name="T22" fmla="*/ 88 w 160"/>
                <a:gd name="T23" fmla="*/ 101 h 164"/>
                <a:gd name="T24" fmla="*/ 101 w 160"/>
                <a:gd name="T25" fmla="*/ 80 h 164"/>
                <a:gd name="T26" fmla="*/ 109 w 160"/>
                <a:gd name="T27" fmla="*/ 59 h 164"/>
                <a:gd name="T28" fmla="*/ 113 w 160"/>
                <a:gd name="T29" fmla="*/ 42 h 164"/>
                <a:gd name="T30" fmla="*/ 113 w 160"/>
                <a:gd name="T31" fmla="*/ 29 h 164"/>
                <a:gd name="T32" fmla="*/ 113 w 160"/>
                <a:gd name="T33" fmla="*/ 29 h 164"/>
                <a:gd name="T34" fmla="*/ 101 w 160"/>
                <a:gd name="T35" fmla="*/ 33 h 164"/>
                <a:gd name="T36" fmla="*/ 80 w 160"/>
                <a:gd name="T37" fmla="*/ 38 h 164"/>
                <a:gd name="T38" fmla="*/ 63 w 160"/>
                <a:gd name="T39" fmla="*/ 42 h 164"/>
                <a:gd name="T40" fmla="*/ 50 w 160"/>
                <a:gd name="T41" fmla="*/ 42 h 164"/>
                <a:gd name="T42" fmla="*/ 42 w 160"/>
                <a:gd name="T43" fmla="*/ 33 h 164"/>
                <a:gd name="T44" fmla="*/ 42 w 160"/>
                <a:gd name="T45" fmla="*/ 29 h 164"/>
                <a:gd name="T46" fmla="*/ 46 w 160"/>
                <a:gd name="T47" fmla="*/ 25 h 164"/>
                <a:gd name="T48" fmla="*/ 63 w 160"/>
                <a:gd name="T49" fmla="*/ 21 h 164"/>
                <a:gd name="T50" fmla="*/ 88 w 160"/>
                <a:gd name="T51" fmla="*/ 12 h 164"/>
                <a:gd name="T52" fmla="*/ 105 w 160"/>
                <a:gd name="T53" fmla="*/ 8 h 164"/>
                <a:gd name="T54" fmla="*/ 118 w 160"/>
                <a:gd name="T55" fmla="*/ 4 h 164"/>
                <a:gd name="T56" fmla="*/ 126 w 160"/>
                <a:gd name="T57" fmla="*/ 0 h 164"/>
                <a:gd name="T58" fmla="*/ 134 w 160"/>
                <a:gd name="T59" fmla="*/ 4 h 164"/>
                <a:gd name="T60" fmla="*/ 147 w 160"/>
                <a:gd name="T61" fmla="*/ 12 h 164"/>
                <a:gd name="T62" fmla="*/ 156 w 160"/>
                <a:gd name="T63" fmla="*/ 17 h 164"/>
                <a:gd name="T64" fmla="*/ 156 w 160"/>
                <a:gd name="T65" fmla="*/ 29 h 164"/>
                <a:gd name="T66" fmla="*/ 151 w 160"/>
                <a:gd name="T67" fmla="*/ 33 h 164"/>
                <a:gd name="T68" fmla="*/ 147 w 160"/>
                <a:gd name="T69" fmla="*/ 46 h 164"/>
                <a:gd name="T70" fmla="*/ 143 w 160"/>
                <a:gd name="T71" fmla="*/ 59 h 164"/>
                <a:gd name="T72" fmla="*/ 134 w 160"/>
                <a:gd name="T73" fmla="*/ 80 h 164"/>
                <a:gd name="T74" fmla="*/ 130 w 160"/>
                <a:gd name="T75" fmla="*/ 9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0" h="164">
                  <a:moveTo>
                    <a:pt x="130" y="92"/>
                  </a:moveTo>
                  <a:lnTo>
                    <a:pt x="122" y="105"/>
                  </a:lnTo>
                  <a:lnTo>
                    <a:pt x="113" y="113"/>
                  </a:lnTo>
                  <a:lnTo>
                    <a:pt x="101" y="126"/>
                  </a:lnTo>
                  <a:lnTo>
                    <a:pt x="88" y="135"/>
                  </a:lnTo>
                  <a:lnTo>
                    <a:pt x="75" y="143"/>
                  </a:lnTo>
                  <a:lnTo>
                    <a:pt x="59" y="151"/>
                  </a:lnTo>
                  <a:lnTo>
                    <a:pt x="46" y="156"/>
                  </a:lnTo>
                  <a:lnTo>
                    <a:pt x="33" y="160"/>
                  </a:lnTo>
                  <a:lnTo>
                    <a:pt x="16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8" y="156"/>
                  </a:lnTo>
                  <a:lnTo>
                    <a:pt x="12" y="151"/>
                  </a:lnTo>
                  <a:lnTo>
                    <a:pt x="16" y="151"/>
                  </a:lnTo>
                  <a:lnTo>
                    <a:pt x="21" y="147"/>
                  </a:lnTo>
                  <a:lnTo>
                    <a:pt x="29" y="143"/>
                  </a:lnTo>
                  <a:lnTo>
                    <a:pt x="46" y="135"/>
                  </a:lnTo>
                  <a:lnTo>
                    <a:pt x="59" y="126"/>
                  </a:lnTo>
                  <a:lnTo>
                    <a:pt x="67" y="118"/>
                  </a:lnTo>
                  <a:lnTo>
                    <a:pt x="80" y="109"/>
                  </a:lnTo>
                  <a:lnTo>
                    <a:pt x="88" y="101"/>
                  </a:lnTo>
                  <a:lnTo>
                    <a:pt x="97" y="92"/>
                  </a:lnTo>
                  <a:lnTo>
                    <a:pt x="101" y="80"/>
                  </a:lnTo>
                  <a:lnTo>
                    <a:pt x="109" y="67"/>
                  </a:lnTo>
                  <a:lnTo>
                    <a:pt x="109" y="59"/>
                  </a:lnTo>
                  <a:lnTo>
                    <a:pt x="113" y="50"/>
                  </a:lnTo>
                  <a:lnTo>
                    <a:pt x="113" y="42"/>
                  </a:lnTo>
                  <a:lnTo>
                    <a:pt x="118" y="38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05" y="29"/>
                  </a:lnTo>
                  <a:lnTo>
                    <a:pt x="101" y="33"/>
                  </a:lnTo>
                  <a:lnTo>
                    <a:pt x="88" y="33"/>
                  </a:lnTo>
                  <a:lnTo>
                    <a:pt x="80" y="38"/>
                  </a:lnTo>
                  <a:lnTo>
                    <a:pt x="67" y="42"/>
                  </a:lnTo>
                  <a:lnTo>
                    <a:pt x="63" y="42"/>
                  </a:lnTo>
                  <a:lnTo>
                    <a:pt x="59" y="42"/>
                  </a:lnTo>
                  <a:lnTo>
                    <a:pt x="50" y="42"/>
                  </a:lnTo>
                  <a:lnTo>
                    <a:pt x="46" y="33"/>
                  </a:lnTo>
                  <a:lnTo>
                    <a:pt x="42" y="33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54" y="25"/>
                  </a:lnTo>
                  <a:lnTo>
                    <a:pt x="63" y="21"/>
                  </a:lnTo>
                  <a:lnTo>
                    <a:pt x="75" y="17"/>
                  </a:lnTo>
                  <a:lnTo>
                    <a:pt x="88" y="12"/>
                  </a:lnTo>
                  <a:lnTo>
                    <a:pt x="101" y="12"/>
                  </a:lnTo>
                  <a:lnTo>
                    <a:pt x="105" y="8"/>
                  </a:lnTo>
                  <a:lnTo>
                    <a:pt x="113" y="4"/>
                  </a:lnTo>
                  <a:lnTo>
                    <a:pt x="118" y="4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6" y="17"/>
                  </a:lnTo>
                  <a:lnTo>
                    <a:pt x="156" y="17"/>
                  </a:lnTo>
                  <a:lnTo>
                    <a:pt x="160" y="21"/>
                  </a:lnTo>
                  <a:lnTo>
                    <a:pt x="156" y="29"/>
                  </a:lnTo>
                  <a:lnTo>
                    <a:pt x="156" y="33"/>
                  </a:lnTo>
                  <a:lnTo>
                    <a:pt x="151" y="33"/>
                  </a:lnTo>
                  <a:lnTo>
                    <a:pt x="147" y="38"/>
                  </a:lnTo>
                  <a:lnTo>
                    <a:pt x="147" y="46"/>
                  </a:lnTo>
                  <a:lnTo>
                    <a:pt x="147" y="50"/>
                  </a:lnTo>
                  <a:lnTo>
                    <a:pt x="143" y="59"/>
                  </a:lnTo>
                  <a:lnTo>
                    <a:pt x="139" y="67"/>
                  </a:lnTo>
                  <a:lnTo>
                    <a:pt x="134" y="80"/>
                  </a:lnTo>
                  <a:lnTo>
                    <a:pt x="130" y="92"/>
                  </a:lnTo>
                  <a:lnTo>
                    <a:pt x="130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29">
              <a:extLst>
                <a:ext uri="{FF2B5EF4-FFF2-40B4-BE49-F238E27FC236}">
                  <a16:creationId xmlns:a16="http://schemas.microsoft.com/office/drawing/2014/main" id="{0E3AA36B-239F-4CC2-BAEC-2553132B6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355" y="24187373"/>
              <a:ext cx="286054" cy="1720295"/>
            </a:xfrm>
            <a:custGeom>
              <a:avLst/>
              <a:gdLst>
                <a:gd name="T0" fmla="*/ 0 w 42"/>
                <a:gd name="T1" fmla="*/ 5 h 287"/>
                <a:gd name="T2" fmla="*/ 4 w 42"/>
                <a:gd name="T3" fmla="*/ 0 h 287"/>
                <a:gd name="T4" fmla="*/ 21 w 42"/>
                <a:gd name="T5" fmla="*/ 0 h 287"/>
                <a:gd name="T6" fmla="*/ 38 w 42"/>
                <a:gd name="T7" fmla="*/ 9 h 287"/>
                <a:gd name="T8" fmla="*/ 38 w 42"/>
                <a:gd name="T9" fmla="*/ 17 h 287"/>
                <a:gd name="T10" fmla="*/ 38 w 42"/>
                <a:gd name="T11" fmla="*/ 30 h 287"/>
                <a:gd name="T12" fmla="*/ 38 w 42"/>
                <a:gd name="T13" fmla="*/ 47 h 287"/>
                <a:gd name="T14" fmla="*/ 42 w 42"/>
                <a:gd name="T15" fmla="*/ 68 h 287"/>
                <a:gd name="T16" fmla="*/ 42 w 42"/>
                <a:gd name="T17" fmla="*/ 93 h 287"/>
                <a:gd name="T18" fmla="*/ 42 w 42"/>
                <a:gd name="T19" fmla="*/ 123 h 287"/>
                <a:gd name="T20" fmla="*/ 42 w 42"/>
                <a:gd name="T21" fmla="*/ 161 h 287"/>
                <a:gd name="T22" fmla="*/ 42 w 42"/>
                <a:gd name="T23" fmla="*/ 198 h 287"/>
                <a:gd name="T24" fmla="*/ 42 w 42"/>
                <a:gd name="T25" fmla="*/ 228 h 287"/>
                <a:gd name="T26" fmla="*/ 38 w 42"/>
                <a:gd name="T27" fmla="*/ 253 h 287"/>
                <a:gd name="T28" fmla="*/ 38 w 42"/>
                <a:gd name="T29" fmla="*/ 266 h 287"/>
                <a:gd name="T30" fmla="*/ 38 w 42"/>
                <a:gd name="T31" fmla="*/ 279 h 287"/>
                <a:gd name="T32" fmla="*/ 34 w 42"/>
                <a:gd name="T33" fmla="*/ 283 h 287"/>
                <a:gd name="T34" fmla="*/ 25 w 42"/>
                <a:gd name="T35" fmla="*/ 283 h 287"/>
                <a:gd name="T36" fmla="*/ 21 w 42"/>
                <a:gd name="T37" fmla="*/ 279 h 287"/>
                <a:gd name="T38" fmla="*/ 17 w 42"/>
                <a:gd name="T39" fmla="*/ 262 h 287"/>
                <a:gd name="T40" fmla="*/ 13 w 42"/>
                <a:gd name="T41" fmla="*/ 249 h 287"/>
                <a:gd name="T42" fmla="*/ 17 w 42"/>
                <a:gd name="T43" fmla="*/ 228 h 287"/>
                <a:gd name="T44" fmla="*/ 17 w 42"/>
                <a:gd name="T45" fmla="*/ 190 h 287"/>
                <a:gd name="T46" fmla="*/ 21 w 42"/>
                <a:gd name="T47" fmla="*/ 156 h 287"/>
                <a:gd name="T48" fmla="*/ 21 w 42"/>
                <a:gd name="T49" fmla="*/ 144 h 287"/>
                <a:gd name="T50" fmla="*/ 17 w 42"/>
                <a:gd name="T51" fmla="*/ 123 h 287"/>
                <a:gd name="T52" fmla="*/ 17 w 42"/>
                <a:gd name="T53" fmla="*/ 97 h 287"/>
                <a:gd name="T54" fmla="*/ 17 w 42"/>
                <a:gd name="T55" fmla="*/ 68 h 287"/>
                <a:gd name="T56" fmla="*/ 13 w 42"/>
                <a:gd name="T57" fmla="*/ 47 h 287"/>
                <a:gd name="T58" fmla="*/ 13 w 42"/>
                <a:gd name="T59" fmla="*/ 30 h 287"/>
                <a:gd name="T60" fmla="*/ 9 w 42"/>
                <a:gd name="T61" fmla="*/ 21 h 287"/>
                <a:gd name="T62" fmla="*/ 4 w 42"/>
                <a:gd name="T63" fmla="*/ 13 h 287"/>
                <a:gd name="T64" fmla="*/ 0 w 42"/>
                <a:gd name="T65" fmla="*/ 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287">
                  <a:moveTo>
                    <a:pt x="0" y="9"/>
                  </a:moveTo>
                  <a:lnTo>
                    <a:pt x="0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21" y="0"/>
                  </a:lnTo>
                  <a:lnTo>
                    <a:pt x="38" y="5"/>
                  </a:lnTo>
                  <a:lnTo>
                    <a:pt x="38" y="9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30"/>
                  </a:lnTo>
                  <a:lnTo>
                    <a:pt x="38" y="38"/>
                  </a:lnTo>
                  <a:lnTo>
                    <a:pt x="38" y="47"/>
                  </a:lnTo>
                  <a:lnTo>
                    <a:pt x="38" y="55"/>
                  </a:lnTo>
                  <a:lnTo>
                    <a:pt x="42" y="68"/>
                  </a:lnTo>
                  <a:lnTo>
                    <a:pt x="42" y="80"/>
                  </a:lnTo>
                  <a:lnTo>
                    <a:pt x="42" y="93"/>
                  </a:lnTo>
                  <a:lnTo>
                    <a:pt x="42" y="106"/>
                  </a:lnTo>
                  <a:lnTo>
                    <a:pt x="42" y="123"/>
                  </a:lnTo>
                  <a:lnTo>
                    <a:pt x="42" y="139"/>
                  </a:lnTo>
                  <a:lnTo>
                    <a:pt x="42" y="161"/>
                  </a:lnTo>
                  <a:lnTo>
                    <a:pt x="42" y="177"/>
                  </a:lnTo>
                  <a:lnTo>
                    <a:pt x="42" y="198"/>
                  </a:lnTo>
                  <a:lnTo>
                    <a:pt x="42" y="215"/>
                  </a:lnTo>
                  <a:lnTo>
                    <a:pt x="42" y="228"/>
                  </a:lnTo>
                  <a:lnTo>
                    <a:pt x="42" y="241"/>
                  </a:lnTo>
                  <a:lnTo>
                    <a:pt x="38" y="253"/>
                  </a:lnTo>
                  <a:lnTo>
                    <a:pt x="38" y="262"/>
                  </a:lnTo>
                  <a:lnTo>
                    <a:pt x="38" y="266"/>
                  </a:lnTo>
                  <a:lnTo>
                    <a:pt x="38" y="270"/>
                  </a:lnTo>
                  <a:lnTo>
                    <a:pt x="38" y="279"/>
                  </a:lnTo>
                  <a:lnTo>
                    <a:pt x="34" y="283"/>
                  </a:lnTo>
                  <a:lnTo>
                    <a:pt x="34" y="283"/>
                  </a:lnTo>
                  <a:lnTo>
                    <a:pt x="30" y="287"/>
                  </a:lnTo>
                  <a:lnTo>
                    <a:pt x="25" y="283"/>
                  </a:lnTo>
                  <a:lnTo>
                    <a:pt x="25" y="283"/>
                  </a:lnTo>
                  <a:lnTo>
                    <a:pt x="21" y="279"/>
                  </a:lnTo>
                  <a:lnTo>
                    <a:pt x="17" y="274"/>
                  </a:lnTo>
                  <a:lnTo>
                    <a:pt x="17" y="262"/>
                  </a:lnTo>
                  <a:lnTo>
                    <a:pt x="13" y="253"/>
                  </a:lnTo>
                  <a:lnTo>
                    <a:pt x="13" y="249"/>
                  </a:lnTo>
                  <a:lnTo>
                    <a:pt x="17" y="241"/>
                  </a:lnTo>
                  <a:lnTo>
                    <a:pt x="17" y="228"/>
                  </a:lnTo>
                  <a:lnTo>
                    <a:pt x="17" y="215"/>
                  </a:lnTo>
                  <a:lnTo>
                    <a:pt x="17" y="190"/>
                  </a:lnTo>
                  <a:lnTo>
                    <a:pt x="17" y="165"/>
                  </a:lnTo>
                  <a:lnTo>
                    <a:pt x="21" y="156"/>
                  </a:lnTo>
                  <a:lnTo>
                    <a:pt x="21" y="152"/>
                  </a:lnTo>
                  <a:lnTo>
                    <a:pt x="21" y="144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7" y="110"/>
                  </a:lnTo>
                  <a:lnTo>
                    <a:pt x="17" y="97"/>
                  </a:lnTo>
                  <a:lnTo>
                    <a:pt x="17" y="85"/>
                  </a:lnTo>
                  <a:lnTo>
                    <a:pt x="17" y="68"/>
                  </a:lnTo>
                  <a:lnTo>
                    <a:pt x="17" y="59"/>
                  </a:lnTo>
                  <a:lnTo>
                    <a:pt x="13" y="47"/>
                  </a:lnTo>
                  <a:lnTo>
                    <a:pt x="13" y="38"/>
                  </a:lnTo>
                  <a:lnTo>
                    <a:pt x="13" y="30"/>
                  </a:lnTo>
                  <a:lnTo>
                    <a:pt x="13" y="26"/>
                  </a:lnTo>
                  <a:lnTo>
                    <a:pt x="9" y="21"/>
                  </a:lnTo>
                  <a:lnTo>
                    <a:pt x="9" y="17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30">
              <a:extLst>
                <a:ext uri="{FF2B5EF4-FFF2-40B4-BE49-F238E27FC236}">
                  <a16:creationId xmlns:a16="http://schemas.microsoft.com/office/drawing/2014/main" id="{B42882AB-A7E0-43A6-9FA8-AE5AE407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545" y="24996572"/>
              <a:ext cx="1348541" cy="731275"/>
            </a:xfrm>
            <a:custGeom>
              <a:avLst/>
              <a:gdLst>
                <a:gd name="T0" fmla="*/ 88 w 198"/>
                <a:gd name="T1" fmla="*/ 93 h 122"/>
                <a:gd name="T2" fmla="*/ 80 w 198"/>
                <a:gd name="T3" fmla="*/ 85 h 122"/>
                <a:gd name="T4" fmla="*/ 71 w 198"/>
                <a:gd name="T5" fmla="*/ 76 h 122"/>
                <a:gd name="T6" fmla="*/ 63 w 198"/>
                <a:gd name="T7" fmla="*/ 68 h 122"/>
                <a:gd name="T8" fmla="*/ 55 w 198"/>
                <a:gd name="T9" fmla="*/ 55 h 122"/>
                <a:gd name="T10" fmla="*/ 42 w 198"/>
                <a:gd name="T11" fmla="*/ 47 h 122"/>
                <a:gd name="T12" fmla="*/ 29 w 198"/>
                <a:gd name="T13" fmla="*/ 30 h 122"/>
                <a:gd name="T14" fmla="*/ 17 w 198"/>
                <a:gd name="T15" fmla="*/ 17 h 122"/>
                <a:gd name="T16" fmla="*/ 0 w 198"/>
                <a:gd name="T17" fmla="*/ 0 h 122"/>
                <a:gd name="T18" fmla="*/ 12 w 198"/>
                <a:gd name="T19" fmla="*/ 0 h 122"/>
                <a:gd name="T20" fmla="*/ 25 w 198"/>
                <a:gd name="T21" fmla="*/ 4 h 122"/>
                <a:gd name="T22" fmla="*/ 38 w 198"/>
                <a:gd name="T23" fmla="*/ 13 h 122"/>
                <a:gd name="T24" fmla="*/ 50 w 198"/>
                <a:gd name="T25" fmla="*/ 26 h 122"/>
                <a:gd name="T26" fmla="*/ 63 w 198"/>
                <a:gd name="T27" fmla="*/ 38 h 122"/>
                <a:gd name="T28" fmla="*/ 80 w 198"/>
                <a:gd name="T29" fmla="*/ 47 h 122"/>
                <a:gd name="T30" fmla="*/ 114 w 198"/>
                <a:gd name="T31" fmla="*/ 68 h 122"/>
                <a:gd name="T32" fmla="*/ 126 w 198"/>
                <a:gd name="T33" fmla="*/ 76 h 122"/>
                <a:gd name="T34" fmla="*/ 143 w 198"/>
                <a:gd name="T35" fmla="*/ 85 h 122"/>
                <a:gd name="T36" fmla="*/ 156 w 198"/>
                <a:gd name="T37" fmla="*/ 89 h 122"/>
                <a:gd name="T38" fmla="*/ 173 w 198"/>
                <a:gd name="T39" fmla="*/ 93 h 122"/>
                <a:gd name="T40" fmla="*/ 181 w 198"/>
                <a:gd name="T41" fmla="*/ 97 h 122"/>
                <a:gd name="T42" fmla="*/ 189 w 198"/>
                <a:gd name="T43" fmla="*/ 101 h 122"/>
                <a:gd name="T44" fmla="*/ 198 w 198"/>
                <a:gd name="T45" fmla="*/ 101 h 122"/>
                <a:gd name="T46" fmla="*/ 198 w 198"/>
                <a:gd name="T47" fmla="*/ 106 h 122"/>
                <a:gd name="T48" fmla="*/ 198 w 198"/>
                <a:gd name="T49" fmla="*/ 110 h 122"/>
                <a:gd name="T50" fmla="*/ 194 w 198"/>
                <a:gd name="T51" fmla="*/ 114 h 122"/>
                <a:gd name="T52" fmla="*/ 185 w 198"/>
                <a:gd name="T53" fmla="*/ 114 h 122"/>
                <a:gd name="T54" fmla="*/ 173 w 198"/>
                <a:gd name="T55" fmla="*/ 118 h 122"/>
                <a:gd name="T56" fmla="*/ 151 w 198"/>
                <a:gd name="T57" fmla="*/ 118 h 122"/>
                <a:gd name="T58" fmla="*/ 139 w 198"/>
                <a:gd name="T59" fmla="*/ 122 h 122"/>
                <a:gd name="T60" fmla="*/ 130 w 198"/>
                <a:gd name="T61" fmla="*/ 122 h 122"/>
                <a:gd name="T62" fmla="*/ 118 w 198"/>
                <a:gd name="T63" fmla="*/ 118 h 122"/>
                <a:gd name="T64" fmla="*/ 109 w 198"/>
                <a:gd name="T65" fmla="*/ 114 h 122"/>
                <a:gd name="T66" fmla="*/ 97 w 198"/>
                <a:gd name="T67" fmla="*/ 106 h 122"/>
                <a:gd name="T68" fmla="*/ 88 w 198"/>
                <a:gd name="T69" fmla="*/ 93 h 122"/>
                <a:gd name="T70" fmla="*/ 88 w 198"/>
                <a:gd name="T71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8" h="122">
                  <a:moveTo>
                    <a:pt x="88" y="93"/>
                  </a:moveTo>
                  <a:lnTo>
                    <a:pt x="80" y="85"/>
                  </a:lnTo>
                  <a:lnTo>
                    <a:pt x="71" y="76"/>
                  </a:lnTo>
                  <a:lnTo>
                    <a:pt x="63" y="68"/>
                  </a:lnTo>
                  <a:lnTo>
                    <a:pt x="55" y="55"/>
                  </a:lnTo>
                  <a:lnTo>
                    <a:pt x="42" y="47"/>
                  </a:lnTo>
                  <a:lnTo>
                    <a:pt x="29" y="30"/>
                  </a:lnTo>
                  <a:lnTo>
                    <a:pt x="17" y="17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38" y="13"/>
                  </a:lnTo>
                  <a:lnTo>
                    <a:pt x="50" y="26"/>
                  </a:lnTo>
                  <a:lnTo>
                    <a:pt x="63" y="38"/>
                  </a:lnTo>
                  <a:lnTo>
                    <a:pt x="80" y="47"/>
                  </a:lnTo>
                  <a:lnTo>
                    <a:pt x="114" y="68"/>
                  </a:lnTo>
                  <a:lnTo>
                    <a:pt x="126" y="76"/>
                  </a:lnTo>
                  <a:lnTo>
                    <a:pt x="143" y="85"/>
                  </a:lnTo>
                  <a:lnTo>
                    <a:pt x="156" y="89"/>
                  </a:lnTo>
                  <a:lnTo>
                    <a:pt x="173" y="93"/>
                  </a:lnTo>
                  <a:lnTo>
                    <a:pt x="181" y="97"/>
                  </a:lnTo>
                  <a:lnTo>
                    <a:pt x="189" y="101"/>
                  </a:lnTo>
                  <a:lnTo>
                    <a:pt x="198" y="101"/>
                  </a:lnTo>
                  <a:lnTo>
                    <a:pt x="198" y="106"/>
                  </a:lnTo>
                  <a:lnTo>
                    <a:pt x="198" y="110"/>
                  </a:lnTo>
                  <a:lnTo>
                    <a:pt x="194" y="114"/>
                  </a:lnTo>
                  <a:lnTo>
                    <a:pt x="185" y="114"/>
                  </a:lnTo>
                  <a:lnTo>
                    <a:pt x="173" y="118"/>
                  </a:lnTo>
                  <a:lnTo>
                    <a:pt x="151" y="118"/>
                  </a:lnTo>
                  <a:lnTo>
                    <a:pt x="139" y="122"/>
                  </a:lnTo>
                  <a:lnTo>
                    <a:pt x="130" y="122"/>
                  </a:lnTo>
                  <a:lnTo>
                    <a:pt x="118" y="118"/>
                  </a:lnTo>
                  <a:lnTo>
                    <a:pt x="109" y="114"/>
                  </a:lnTo>
                  <a:lnTo>
                    <a:pt x="97" y="106"/>
                  </a:lnTo>
                  <a:lnTo>
                    <a:pt x="88" y="93"/>
                  </a:lnTo>
                  <a:lnTo>
                    <a:pt x="88" y="9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967650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>
            <a:extLst>
              <a:ext uri="{FF2B5EF4-FFF2-40B4-BE49-F238E27FC236}">
                <a16:creationId xmlns:a16="http://schemas.microsoft.com/office/drawing/2014/main" id="{579A9F6A-086F-4199-86AA-8EF92FB7B2E7}"/>
              </a:ext>
            </a:extLst>
          </p:cNvPr>
          <p:cNvGrpSpPr/>
          <p:nvPr/>
        </p:nvGrpSpPr>
        <p:grpSpPr>
          <a:xfrm>
            <a:off x="3056633" y="2191404"/>
            <a:ext cx="2483242" cy="2269704"/>
            <a:chOff x="2180405" y="2421974"/>
            <a:chExt cx="2483242" cy="2269704"/>
          </a:xfrm>
        </p:grpSpPr>
        <p:sp>
          <p:nvSpPr>
            <p:cNvPr id="3" name="Freeform 211">
              <a:extLst>
                <a:ext uri="{FF2B5EF4-FFF2-40B4-BE49-F238E27FC236}">
                  <a16:creationId xmlns:a16="http://schemas.microsoft.com/office/drawing/2014/main" id="{56DC12C2-B463-4901-8EA5-D55FC17E5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305" y="2421974"/>
              <a:ext cx="478254" cy="330481"/>
            </a:xfrm>
            <a:custGeom>
              <a:avLst/>
              <a:gdLst>
                <a:gd name="T0" fmla="*/ 33 w 78"/>
                <a:gd name="T1" fmla="*/ 36 h 53"/>
                <a:gd name="T2" fmla="*/ 21 w 78"/>
                <a:gd name="T3" fmla="*/ 28 h 53"/>
                <a:gd name="T4" fmla="*/ 9 w 78"/>
                <a:gd name="T5" fmla="*/ 24 h 53"/>
                <a:gd name="T6" fmla="*/ 5 w 78"/>
                <a:gd name="T7" fmla="*/ 16 h 53"/>
                <a:gd name="T8" fmla="*/ 0 w 78"/>
                <a:gd name="T9" fmla="*/ 12 h 53"/>
                <a:gd name="T10" fmla="*/ 0 w 78"/>
                <a:gd name="T11" fmla="*/ 12 h 53"/>
                <a:gd name="T12" fmla="*/ 0 w 78"/>
                <a:gd name="T13" fmla="*/ 8 h 53"/>
                <a:gd name="T14" fmla="*/ 5 w 78"/>
                <a:gd name="T15" fmla="*/ 4 h 53"/>
                <a:gd name="T16" fmla="*/ 9 w 78"/>
                <a:gd name="T17" fmla="*/ 4 h 53"/>
                <a:gd name="T18" fmla="*/ 13 w 78"/>
                <a:gd name="T19" fmla="*/ 0 h 53"/>
                <a:gd name="T20" fmla="*/ 21 w 78"/>
                <a:gd name="T21" fmla="*/ 0 h 53"/>
                <a:gd name="T22" fmla="*/ 29 w 78"/>
                <a:gd name="T23" fmla="*/ 0 h 53"/>
                <a:gd name="T24" fmla="*/ 37 w 78"/>
                <a:gd name="T25" fmla="*/ 0 h 53"/>
                <a:gd name="T26" fmla="*/ 45 w 78"/>
                <a:gd name="T27" fmla="*/ 4 h 53"/>
                <a:gd name="T28" fmla="*/ 54 w 78"/>
                <a:gd name="T29" fmla="*/ 8 h 53"/>
                <a:gd name="T30" fmla="*/ 62 w 78"/>
                <a:gd name="T31" fmla="*/ 12 h 53"/>
                <a:gd name="T32" fmla="*/ 70 w 78"/>
                <a:gd name="T33" fmla="*/ 20 h 53"/>
                <a:gd name="T34" fmla="*/ 74 w 78"/>
                <a:gd name="T35" fmla="*/ 24 h 53"/>
                <a:gd name="T36" fmla="*/ 78 w 78"/>
                <a:gd name="T37" fmla="*/ 28 h 53"/>
                <a:gd name="T38" fmla="*/ 78 w 78"/>
                <a:gd name="T39" fmla="*/ 36 h 53"/>
                <a:gd name="T40" fmla="*/ 78 w 78"/>
                <a:gd name="T41" fmla="*/ 45 h 53"/>
                <a:gd name="T42" fmla="*/ 74 w 78"/>
                <a:gd name="T43" fmla="*/ 49 h 53"/>
                <a:gd name="T44" fmla="*/ 70 w 78"/>
                <a:gd name="T45" fmla="*/ 49 h 53"/>
                <a:gd name="T46" fmla="*/ 66 w 78"/>
                <a:gd name="T47" fmla="*/ 53 h 53"/>
                <a:gd name="T48" fmla="*/ 58 w 78"/>
                <a:gd name="T49" fmla="*/ 53 h 53"/>
                <a:gd name="T50" fmla="*/ 45 w 78"/>
                <a:gd name="T51" fmla="*/ 45 h 53"/>
                <a:gd name="T52" fmla="*/ 33 w 78"/>
                <a:gd name="T53" fmla="*/ 36 h 53"/>
                <a:gd name="T54" fmla="*/ 33 w 78"/>
                <a:gd name="T5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" h="53">
                  <a:moveTo>
                    <a:pt x="33" y="36"/>
                  </a:moveTo>
                  <a:lnTo>
                    <a:pt x="21" y="28"/>
                  </a:lnTo>
                  <a:lnTo>
                    <a:pt x="9" y="24"/>
                  </a:lnTo>
                  <a:lnTo>
                    <a:pt x="5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5" y="4"/>
                  </a:lnTo>
                  <a:lnTo>
                    <a:pt x="9" y="4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5" y="4"/>
                  </a:lnTo>
                  <a:lnTo>
                    <a:pt x="54" y="8"/>
                  </a:lnTo>
                  <a:lnTo>
                    <a:pt x="62" y="12"/>
                  </a:lnTo>
                  <a:lnTo>
                    <a:pt x="70" y="20"/>
                  </a:lnTo>
                  <a:lnTo>
                    <a:pt x="74" y="24"/>
                  </a:lnTo>
                  <a:lnTo>
                    <a:pt x="78" y="28"/>
                  </a:lnTo>
                  <a:lnTo>
                    <a:pt x="78" y="36"/>
                  </a:lnTo>
                  <a:lnTo>
                    <a:pt x="78" y="45"/>
                  </a:lnTo>
                  <a:lnTo>
                    <a:pt x="74" y="49"/>
                  </a:lnTo>
                  <a:lnTo>
                    <a:pt x="70" y="49"/>
                  </a:lnTo>
                  <a:lnTo>
                    <a:pt x="66" y="53"/>
                  </a:lnTo>
                  <a:lnTo>
                    <a:pt x="58" y="53"/>
                  </a:lnTo>
                  <a:lnTo>
                    <a:pt x="45" y="45"/>
                  </a:lnTo>
                  <a:lnTo>
                    <a:pt x="33" y="36"/>
                  </a:lnTo>
                  <a:lnTo>
                    <a:pt x="33" y="3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12">
              <a:extLst>
                <a:ext uri="{FF2B5EF4-FFF2-40B4-BE49-F238E27FC236}">
                  <a16:creationId xmlns:a16="http://schemas.microsoft.com/office/drawing/2014/main" id="{F6A79019-2AA1-4E5F-BFAF-D50CE96D0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474" y="2827280"/>
              <a:ext cx="355624" cy="586132"/>
            </a:xfrm>
            <a:custGeom>
              <a:avLst/>
              <a:gdLst>
                <a:gd name="T0" fmla="*/ 33 w 58"/>
                <a:gd name="T1" fmla="*/ 0 h 94"/>
                <a:gd name="T2" fmla="*/ 41 w 58"/>
                <a:gd name="T3" fmla="*/ 4 h 94"/>
                <a:gd name="T4" fmla="*/ 45 w 58"/>
                <a:gd name="T5" fmla="*/ 4 h 94"/>
                <a:gd name="T6" fmla="*/ 50 w 58"/>
                <a:gd name="T7" fmla="*/ 8 h 94"/>
                <a:gd name="T8" fmla="*/ 54 w 58"/>
                <a:gd name="T9" fmla="*/ 12 h 94"/>
                <a:gd name="T10" fmla="*/ 54 w 58"/>
                <a:gd name="T11" fmla="*/ 25 h 94"/>
                <a:gd name="T12" fmla="*/ 58 w 58"/>
                <a:gd name="T13" fmla="*/ 33 h 94"/>
                <a:gd name="T14" fmla="*/ 54 w 58"/>
                <a:gd name="T15" fmla="*/ 41 h 94"/>
                <a:gd name="T16" fmla="*/ 54 w 58"/>
                <a:gd name="T17" fmla="*/ 45 h 94"/>
                <a:gd name="T18" fmla="*/ 54 w 58"/>
                <a:gd name="T19" fmla="*/ 53 h 94"/>
                <a:gd name="T20" fmla="*/ 50 w 58"/>
                <a:gd name="T21" fmla="*/ 61 h 94"/>
                <a:gd name="T22" fmla="*/ 45 w 58"/>
                <a:gd name="T23" fmla="*/ 74 h 94"/>
                <a:gd name="T24" fmla="*/ 41 w 58"/>
                <a:gd name="T25" fmla="*/ 78 h 94"/>
                <a:gd name="T26" fmla="*/ 37 w 58"/>
                <a:gd name="T27" fmla="*/ 86 h 94"/>
                <a:gd name="T28" fmla="*/ 33 w 58"/>
                <a:gd name="T29" fmla="*/ 90 h 94"/>
                <a:gd name="T30" fmla="*/ 25 w 58"/>
                <a:gd name="T31" fmla="*/ 94 h 94"/>
                <a:gd name="T32" fmla="*/ 21 w 58"/>
                <a:gd name="T33" fmla="*/ 94 h 94"/>
                <a:gd name="T34" fmla="*/ 17 w 58"/>
                <a:gd name="T35" fmla="*/ 94 h 94"/>
                <a:gd name="T36" fmla="*/ 17 w 58"/>
                <a:gd name="T37" fmla="*/ 94 h 94"/>
                <a:gd name="T38" fmla="*/ 13 w 58"/>
                <a:gd name="T39" fmla="*/ 94 h 94"/>
                <a:gd name="T40" fmla="*/ 9 w 58"/>
                <a:gd name="T41" fmla="*/ 90 h 94"/>
                <a:gd name="T42" fmla="*/ 5 w 58"/>
                <a:gd name="T43" fmla="*/ 86 h 94"/>
                <a:gd name="T44" fmla="*/ 5 w 58"/>
                <a:gd name="T45" fmla="*/ 82 h 94"/>
                <a:gd name="T46" fmla="*/ 0 w 58"/>
                <a:gd name="T47" fmla="*/ 74 h 94"/>
                <a:gd name="T48" fmla="*/ 0 w 58"/>
                <a:gd name="T49" fmla="*/ 70 h 94"/>
                <a:gd name="T50" fmla="*/ 0 w 58"/>
                <a:gd name="T51" fmla="*/ 65 h 94"/>
                <a:gd name="T52" fmla="*/ 0 w 58"/>
                <a:gd name="T53" fmla="*/ 61 h 94"/>
                <a:gd name="T54" fmla="*/ 5 w 58"/>
                <a:gd name="T55" fmla="*/ 61 h 94"/>
                <a:gd name="T56" fmla="*/ 5 w 58"/>
                <a:gd name="T57" fmla="*/ 57 h 94"/>
                <a:gd name="T58" fmla="*/ 13 w 58"/>
                <a:gd name="T59" fmla="*/ 49 h 94"/>
                <a:gd name="T60" fmla="*/ 17 w 58"/>
                <a:gd name="T61" fmla="*/ 41 h 94"/>
                <a:gd name="T62" fmla="*/ 21 w 58"/>
                <a:gd name="T63" fmla="*/ 33 h 94"/>
                <a:gd name="T64" fmla="*/ 25 w 58"/>
                <a:gd name="T65" fmla="*/ 16 h 94"/>
                <a:gd name="T66" fmla="*/ 33 w 58"/>
                <a:gd name="T67" fmla="*/ 0 h 94"/>
                <a:gd name="T68" fmla="*/ 33 w 58"/>
                <a:gd name="T6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" h="94">
                  <a:moveTo>
                    <a:pt x="33" y="0"/>
                  </a:moveTo>
                  <a:lnTo>
                    <a:pt x="41" y="4"/>
                  </a:lnTo>
                  <a:lnTo>
                    <a:pt x="45" y="4"/>
                  </a:lnTo>
                  <a:lnTo>
                    <a:pt x="50" y="8"/>
                  </a:lnTo>
                  <a:lnTo>
                    <a:pt x="54" y="12"/>
                  </a:lnTo>
                  <a:lnTo>
                    <a:pt x="54" y="25"/>
                  </a:lnTo>
                  <a:lnTo>
                    <a:pt x="58" y="33"/>
                  </a:lnTo>
                  <a:lnTo>
                    <a:pt x="54" y="41"/>
                  </a:lnTo>
                  <a:lnTo>
                    <a:pt x="54" y="45"/>
                  </a:lnTo>
                  <a:lnTo>
                    <a:pt x="54" y="53"/>
                  </a:lnTo>
                  <a:lnTo>
                    <a:pt x="50" y="61"/>
                  </a:lnTo>
                  <a:lnTo>
                    <a:pt x="45" y="74"/>
                  </a:lnTo>
                  <a:lnTo>
                    <a:pt x="41" y="78"/>
                  </a:lnTo>
                  <a:lnTo>
                    <a:pt x="37" y="86"/>
                  </a:lnTo>
                  <a:lnTo>
                    <a:pt x="33" y="90"/>
                  </a:lnTo>
                  <a:lnTo>
                    <a:pt x="25" y="94"/>
                  </a:lnTo>
                  <a:lnTo>
                    <a:pt x="21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3" y="94"/>
                  </a:lnTo>
                  <a:lnTo>
                    <a:pt x="9" y="90"/>
                  </a:lnTo>
                  <a:lnTo>
                    <a:pt x="5" y="86"/>
                  </a:lnTo>
                  <a:lnTo>
                    <a:pt x="5" y="82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5" y="61"/>
                  </a:lnTo>
                  <a:lnTo>
                    <a:pt x="5" y="57"/>
                  </a:lnTo>
                  <a:lnTo>
                    <a:pt x="13" y="49"/>
                  </a:lnTo>
                  <a:lnTo>
                    <a:pt x="17" y="41"/>
                  </a:lnTo>
                  <a:lnTo>
                    <a:pt x="21" y="33"/>
                  </a:lnTo>
                  <a:lnTo>
                    <a:pt x="25" y="16"/>
                  </a:lnTo>
                  <a:lnTo>
                    <a:pt x="33" y="0"/>
                  </a:lnTo>
                  <a:lnTo>
                    <a:pt x="3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13">
              <a:extLst>
                <a:ext uri="{FF2B5EF4-FFF2-40B4-BE49-F238E27FC236}">
                  <a16:creationId xmlns:a16="http://schemas.microsoft.com/office/drawing/2014/main" id="{719563E3-C71D-4EE2-AF05-F878DB7BF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572" y="3182699"/>
              <a:ext cx="1250817" cy="1508979"/>
            </a:xfrm>
            <a:custGeom>
              <a:avLst/>
              <a:gdLst>
                <a:gd name="T0" fmla="*/ 53 w 204"/>
                <a:gd name="T1" fmla="*/ 127 h 242"/>
                <a:gd name="T2" fmla="*/ 85 w 204"/>
                <a:gd name="T3" fmla="*/ 143 h 242"/>
                <a:gd name="T4" fmla="*/ 114 w 204"/>
                <a:gd name="T5" fmla="*/ 156 h 242"/>
                <a:gd name="T6" fmla="*/ 139 w 204"/>
                <a:gd name="T7" fmla="*/ 164 h 242"/>
                <a:gd name="T8" fmla="*/ 167 w 204"/>
                <a:gd name="T9" fmla="*/ 180 h 242"/>
                <a:gd name="T10" fmla="*/ 192 w 204"/>
                <a:gd name="T11" fmla="*/ 197 h 242"/>
                <a:gd name="T12" fmla="*/ 200 w 204"/>
                <a:gd name="T13" fmla="*/ 213 h 242"/>
                <a:gd name="T14" fmla="*/ 204 w 204"/>
                <a:gd name="T15" fmla="*/ 225 h 242"/>
                <a:gd name="T16" fmla="*/ 204 w 204"/>
                <a:gd name="T17" fmla="*/ 238 h 242"/>
                <a:gd name="T18" fmla="*/ 200 w 204"/>
                <a:gd name="T19" fmla="*/ 242 h 242"/>
                <a:gd name="T20" fmla="*/ 188 w 204"/>
                <a:gd name="T21" fmla="*/ 242 h 242"/>
                <a:gd name="T22" fmla="*/ 175 w 204"/>
                <a:gd name="T23" fmla="*/ 233 h 242"/>
                <a:gd name="T24" fmla="*/ 151 w 204"/>
                <a:gd name="T25" fmla="*/ 217 h 242"/>
                <a:gd name="T26" fmla="*/ 122 w 204"/>
                <a:gd name="T27" fmla="*/ 197 h 242"/>
                <a:gd name="T28" fmla="*/ 81 w 204"/>
                <a:gd name="T29" fmla="*/ 176 h 242"/>
                <a:gd name="T30" fmla="*/ 28 w 204"/>
                <a:gd name="T31" fmla="*/ 148 h 242"/>
                <a:gd name="T32" fmla="*/ 8 w 204"/>
                <a:gd name="T33" fmla="*/ 107 h 242"/>
                <a:gd name="T34" fmla="*/ 20 w 204"/>
                <a:gd name="T35" fmla="*/ 74 h 242"/>
                <a:gd name="T36" fmla="*/ 28 w 204"/>
                <a:gd name="T37" fmla="*/ 58 h 242"/>
                <a:gd name="T38" fmla="*/ 32 w 204"/>
                <a:gd name="T39" fmla="*/ 41 h 242"/>
                <a:gd name="T40" fmla="*/ 32 w 204"/>
                <a:gd name="T41" fmla="*/ 29 h 242"/>
                <a:gd name="T42" fmla="*/ 32 w 204"/>
                <a:gd name="T43" fmla="*/ 25 h 242"/>
                <a:gd name="T44" fmla="*/ 32 w 204"/>
                <a:gd name="T45" fmla="*/ 13 h 242"/>
                <a:gd name="T46" fmla="*/ 32 w 204"/>
                <a:gd name="T47" fmla="*/ 4 h 242"/>
                <a:gd name="T48" fmla="*/ 36 w 204"/>
                <a:gd name="T49" fmla="*/ 0 h 242"/>
                <a:gd name="T50" fmla="*/ 45 w 204"/>
                <a:gd name="T51" fmla="*/ 0 h 242"/>
                <a:gd name="T52" fmla="*/ 61 w 204"/>
                <a:gd name="T53" fmla="*/ 4 h 242"/>
                <a:gd name="T54" fmla="*/ 73 w 204"/>
                <a:gd name="T55" fmla="*/ 17 h 242"/>
                <a:gd name="T56" fmla="*/ 77 w 204"/>
                <a:gd name="T57" fmla="*/ 25 h 242"/>
                <a:gd name="T58" fmla="*/ 69 w 204"/>
                <a:gd name="T59" fmla="*/ 41 h 242"/>
                <a:gd name="T60" fmla="*/ 65 w 204"/>
                <a:gd name="T61" fmla="*/ 49 h 242"/>
                <a:gd name="T62" fmla="*/ 57 w 204"/>
                <a:gd name="T63" fmla="*/ 66 h 242"/>
                <a:gd name="T64" fmla="*/ 49 w 204"/>
                <a:gd name="T65" fmla="*/ 90 h 242"/>
                <a:gd name="T66" fmla="*/ 32 w 204"/>
                <a:gd name="T67" fmla="*/ 11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4" h="242">
                  <a:moveTo>
                    <a:pt x="32" y="119"/>
                  </a:moveTo>
                  <a:lnTo>
                    <a:pt x="53" y="127"/>
                  </a:lnTo>
                  <a:lnTo>
                    <a:pt x="69" y="135"/>
                  </a:lnTo>
                  <a:lnTo>
                    <a:pt x="85" y="143"/>
                  </a:lnTo>
                  <a:lnTo>
                    <a:pt x="102" y="148"/>
                  </a:lnTo>
                  <a:lnTo>
                    <a:pt x="114" y="156"/>
                  </a:lnTo>
                  <a:lnTo>
                    <a:pt x="126" y="160"/>
                  </a:lnTo>
                  <a:lnTo>
                    <a:pt x="139" y="164"/>
                  </a:lnTo>
                  <a:lnTo>
                    <a:pt x="147" y="168"/>
                  </a:lnTo>
                  <a:lnTo>
                    <a:pt x="167" y="180"/>
                  </a:lnTo>
                  <a:lnTo>
                    <a:pt x="180" y="188"/>
                  </a:lnTo>
                  <a:lnTo>
                    <a:pt x="192" y="197"/>
                  </a:lnTo>
                  <a:lnTo>
                    <a:pt x="196" y="205"/>
                  </a:lnTo>
                  <a:lnTo>
                    <a:pt x="200" y="213"/>
                  </a:lnTo>
                  <a:lnTo>
                    <a:pt x="204" y="217"/>
                  </a:lnTo>
                  <a:lnTo>
                    <a:pt x="204" y="225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0" y="242"/>
                  </a:lnTo>
                  <a:lnTo>
                    <a:pt x="200" y="242"/>
                  </a:lnTo>
                  <a:lnTo>
                    <a:pt x="196" y="242"/>
                  </a:lnTo>
                  <a:lnTo>
                    <a:pt x="188" y="242"/>
                  </a:lnTo>
                  <a:lnTo>
                    <a:pt x="184" y="242"/>
                  </a:lnTo>
                  <a:lnTo>
                    <a:pt x="175" y="233"/>
                  </a:lnTo>
                  <a:lnTo>
                    <a:pt x="163" y="225"/>
                  </a:lnTo>
                  <a:lnTo>
                    <a:pt x="151" y="217"/>
                  </a:lnTo>
                  <a:lnTo>
                    <a:pt x="139" y="209"/>
                  </a:lnTo>
                  <a:lnTo>
                    <a:pt x="122" y="197"/>
                  </a:lnTo>
                  <a:lnTo>
                    <a:pt x="102" y="188"/>
                  </a:lnTo>
                  <a:lnTo>
                    <a:pt x="81" y="176"/>
                  </a:lnTo>
                  <a:lnTo>
                    <a:pt x="57" y="160"/>
                  </a:lnTo>
                  <a:lnTo>
                    <a:pt x="28" y="148"/>
                  </a:lnTo>
                  <a:lnTo>
                    <a:pt x="0" y="131"/>
                  </a:lnTo>
                  <a:lnTo>
                    <a:pt x="8" y="107"/>
                  </a:lnTo>
                  <a:lnTo>
                    <a:pt x="16" y="86"/>
                  </a:lnTo>
                  <a:lnTo>
                    <a:pt x="20" y="74"/>
                  </a:lnTo>
                  <a:lnTo>
                    <a:pt x="24" y="66"/>
                  </a:lnTo>
                  <a:lnTo>
                    <a:pt x="28" y="58"/>
                  </a:lnTo>
                  <a:lnTo>
                    <a:pt x="28" y="53"/>
                  </a:lnTo>
                  <a:lnTo>
                    <a:pt x="32" y="41"/>
                  </a:lnTo>
                  <a:lnTo>
                    <a:pt x="32" y="33"/>
                  </a:lnTo>
                  <a:lnTo>
                    <a:pt x="32" y="29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1"/>
                  </a:lnTo>
                  <a:lnTo>
                    <a:pt x="32" y="13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53" y="0"/>
                  </a:lnTo>
                  <a:lnTo>
                    <a:pt x="61" y="4"/>
                  </a:lnTo>
                  <a:lnTo>
                    <a:pt x="69" y="13"/>
                  </a:lnTo>
                  <a:lnTo>
                    <a:pt x="73" y="17"/>
                  </a:lnTo>
                  <a:lnTo>
                    <a:pt x="77" y="21"/>
                  </a:lnTo>
                  <a:lnTo>
                    <a:pt x="77" y="25"/>
                  </a:lnTo>
                  <a:lnTo>
                    <a:pt x="73" y="33"/>
                  </a:lnTo>
                  <a:lnTo>
                    <a:pt x="69" y="41"/>
                  </a:lnTo>
                  <a:lnTo>
                    <a:pt x="69" y="45"/>
                  </a:lnTo>
                  <a:lnTo>
                    <a:pt x="65" y="49"/>
                  </a:lnTo>
                  <a:lnTo>
                    <a:pt x="61" y="58"/>
                  </a:lnTo>
                  <a:lnTo>
                    <a:pt x="57" y="66"/>
                  </a:lnTo>
                  <a:lnTo>
                    <a:pt x="53" y="74"/>
                  </a:lnTo>
                  <a:lnTo>
                    <a:pt x="49" y="90"/>
                  </a:lnTo>
                  <a:lnTo>
                    <a:pt x="41" y="103"/>
                  </a:lnTo>
                  <a:lnTo>
                    <a:pt x="32" y="119"/>
                  </a:lnTo>
                  <a:lnTo>
                    <a:pt x="32" y="11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14">
              <a:extLst>
                <a:ext uri="{FF2B5EF4-FFF2-40B4-BE49-F238E27FC236}">
                  <a16:creationId xmlns:a16="http://schemas.microsoft.com/office/drawing/2014/main" id="{42007F1A-B50B-47EA-8F92-4D5E410D1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814" y="2752454"/>
              <a:ext cx="1453157" cy="480132"/>
            </a:xfrm>
            <a:custGeom>
              <a:avLst/>
              <a:gdLst>
                <a:gd name="T0" fmla="*/ 160 w 237"/>
                <a:gd name="T1" fmla="*/ 8 h 77"/>
                <a:gd name="T2" fmla="*/ 172 w 237"/>
                <a:gd name="T3" fmla="*/ 8 h 77"/>
                <a:gd name="T4" fmla="*/ 180 w 237"/>
                <a:gd name="T5" fmla="*/ 4 h 77"/>
                <a:gd name="T6" fmla="*/ 188 w 237"/>
                <a:gd name="T7" fmla="*/ 0 h 77"/>
                <a:gd name="T8" fmla="*/ 192 w 237"/>
                <a:gd name="T9" fmla="*/ 0 h 77"/>
                <a:gd name="T10" fmla="*/ 196 w 237"/>
                <a:gd name="T11" fmla="*/ 0 h 77"/>
                <a:gd name="T12" fmla="*/ 201 w 237"/>
                <a:gd name="T13" fmla="*/ 4 h 77"/>
                <a:gd name="T14" fmla="*/ 205 w 237"/>
                <a:gd name="T15" fmla="*/ 8 h 77"/>
                <a:gd name="T16" fmla="*/ 213 w 237"/>
                <a:gd name="T17" fmla="*/ 12 h 77"/>
                <a:gd name="T18" fmla="*/ 217 w 237"/>
                <a:gd name="T19" fmla="*/ 16 h 77"/>
                <a:gd name="T20" fmla="*/ 225 w 237"/>
                <a:gd name="T21" fmla="*/ 24 h 77"/>
                <a:gd name="T22" fmla="*/ 233 w 237"/>
                <a:gd name="T23" fmla="*/ 28 h 77"/>
                <a:gd name="T24" fmla="*/ 233 w 237"/>
                <a:gd name="T25" fmla="*/ 32 h 77"/>
                <a:gd name="T26" fmla="*/ 237 w 237"/>
                <a:gd name="T27" fmla="*/ 37 h 77"/>
                <a:gd name="T28" fmla="*/ 233 w 237"/>
                <a:gd name="T29" fmla="*/ 41 h 77"/>
                <a:gd name="T30" fmla="*/ 233 w 237"/>
                <a:gd name="T31" fmla="*/ 45 h 77"/>
                <a:gd name="T32" fmla="*/ 229 w 237"/>
                <a:gd name="T33" fmla="*/ 45 h 77"/>
                <a:gd name="T34" fmla="*/ 221 w 237"/>
                <a:gd name="T35" fmla="*/ 49 h 77"/>
                <a:gd name="T36" fmla="*/ 217 w 237"/>
                <a:gd name="T37" fmla="*/ 49 h 77"/>
                <a:gd name="T38" fmla="*/ 209 w 237"/>
                <a:gd name="T39" fmla="*/ 53 h 77"/>
                <a:gd name="T40" fmla="*/ 201 w 237"/>
                <a:gd name="T41" fmla="*/ 57 h 77"/>
                <a:gd name="T42" fmla="*/ 188 w 237"/>
                <a:gd name="T43" fmla="*/ 65 h 77"/>
                <a:gd name="T44" fmla="*/ 180 w 237"/>
                <a:gd name="T45" fmla="*/ 73 h 77"/>
                <a:gd name="T46" fmla="*/ 172 w 237"/>
                <a:gd name="T47" fmla="*/ 77 h 77"/>
                <a:gd name="T48" fmla="*/ 168 w 237"/>
                <a:gd name="T49" fmla="*/ 77 h 77"/>
                <a:gd name="T50" fmla="*/ 164 w 237"/>
                <a:gd name="T51" fmla="*/ 77 h 77"/>
                <a:gd name="T52" fmla="*/ 164 w 237"/>
                <a:gd name="T53" fmla="*/ 77 h 77"/>
                <a:gd name="T54" fmla="*/ 160 w 237"/>
                <a:gd name="T55" fmla="*/ 73 h 77"/>
                <a:gd name="T56" fmla="*/ 164 w 237"/>
                <a:gd name="T57" fmla="*/ 69 h 77"/>
                <a:gd name="T58" fmla="*/ 164 w 237"/>
                <a:gd name="T59" fmla="*/ 65 h 77"/>
                <a:gd name="T60" fmla="*/ 168 w 237"/>
                <a:gd name="T61" fmla="*/ 53 h 77"/>
                <a:gd name="T62" fmla="*/ 176 w 237"/>
                <a:gd name="T63" fmla="*/ 45 h 77"/>
                <a:gd name="T64" fmla="*/ 180 w 237"/>
                <a:gd name="T65" fmla="*/ 37 h 77"/>
                <a:gd name="T66" fmla="*/ 180 w 237"/>
                <a:gd name="T67" fmla="*/ 32 h 77"/>
                <a:gd name="T68" fmla="*/ 176 w 237"/>
                <a:gd name="T69" fmla="*/ 32 h 77"/>
                <a:gd name="T70" fmla="*/ 172 w 237"/>
                <a:gd name="T71" fmla="*/ 32 h 77"/>
                <a:gd name="T72" fmla="*/ 168 w 237"/>
                <a:gd name="T73" fmla="*/ 32 h 77"/>
                <a:gd name="T74" fmla="*/ 160 w 237"/>
                <a:gd name="T75" fmla="*/ 32 h 77"/>
                <a:gd name="T76" fmla="*/ 156 w 237"/>
                <a:gd name="T77" fmla="*/ 32 h 77"/>
                <a:gd name="T78" fmla="*/ 143 w 237"/>
                <a:gd name="T79" fmla="*/ 37 h 77"/>
                <a:gd name="T80" fmla="*/ 131 w 237"/>
                <a:gd name="T81" fmla="*/ 37 h 77"/>
                <a:gd name="T82" fmla="*/ 123 w 237"/>
                <a:gd name="T83" fmla="*/ 37 h 77"/>
                <a:gd name="T84" fmla="*/ 115 w 237"/>
                <a:gd name="T85" fmla="*/ 41 h 77"/>
                <a:gd name="T86" fmla="*/ 98 w 237"/>
                <a:gd name="T87" fmla="*/ 41 h 77"/>
                <a:gd name="T88" fmla="*/ 86 w 237"/>
                <a:gd name="T89" fmla="*/ 45 h 77"/>
                <a:gd name="T90" fmla="*/ 66 w 237"/>
                <a:gd name="T91" fmla="*/ 49 h 77"/>
                <a:gd name="T92" fmla="*/ 45 w 237"/>
                <a:gd name="T93" fmla="*/ 53 h 77"/>
                <a:gd name="T94" fmla="*/ 25 w 237"/>
                <a:gd name="T95" fmla="*/ 57 h 77"/>
                <a:gd name="T96" fmla="*/ 0 w 237"/>
                <a:gd name="T97" fmla="*/ 61 h 77"/>
                <a:gd name="T98" fmla="*/ 0 w 237"/>
                <a:gd name="T99" fmla="*/ 37 h 77"/>
                <a:gd name="T100" fmla="*/ 17 w 237"/>
                <a:gd name="T101" fmla="*/ 32 h 77"/>
                <a:gd name="T102" fmla="*/ 33 w 237"/>
                <a:gd name="T103" fmla="*/ 32 h 77"/>
                <a:gd name="T104" fmla="*/ 49 w 237"/>
                <a:gd name="T105" fmla="*/ 28 h 77"/>
                <a:gd name="T106" fmla="*/ 66 w 237"/>
                <a:gd name="T107" fmla="*/ 24 h 77"/>
                <a:gd name="T108" fmla="*/ 78 w 237"/>
                <a:gd name="T109" fmla="*/ 24 h 77"/>
                <a:gd name="T110" fmla="*/ 90 w 237"/>
                <a:gd name="T111" fmla="*/ 20 h 77"/>
                <a:gd name="T112" fmla="*/ 102 w 237"/>
                <a:gd name="T113" fmla="*/ 20 h 77"/>
                <a:gd name="T114" fmla="*/ 111 w 237"/>
                <a:gd name="T115" fmla="*/ 16 h 77"/>
                <a:gd name="T116" fmla="*/ 127 w 237"/>
                <a:gd name="T117" fmla="*/ 12 h 77"/>
                <a:gd name="T118" fmla="*/ 139 w 237"/>
                <a:gd name="T119" fmla="*/ 12 h 77"/>
                <a:gd name="T120" fmla="*/ 151 w 237"/>
                <a:gd name="T121" fmla="*/ 12 h 77"/>
                <a:gd name="T122" fmla="*/ 160 w 237"/>
                <a:gd name="T123" fmla="*/ 8 h 77"/>
                <a:gd name="T124" fmla="*/ 160 w 237"/>
                <a:gd name="T125" fmla="*/ 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7" h="77">
                  <a:moveTo>
                    <a:pt x="160" y="8"/>
                  </a:moveTo>
                  <a:lnTo>
                    <a:pt x="172" y="8"/>
                  </a:lnTo>
                  <a:lnTo>
                    <a:pt x="180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1" y="4"/>
                  </a:lnTo>
                  <a:lnTo>
                    <a:pt x="205" y="8"/>
                  </a:lnTo>
                  <a:lnTo>
                    <a:pt x="213" y="12"/>
                  </a:lnTo>
                  <a:lnTo>
                    <a:pt x="217" y="16"/>
                  </a:lnTo>
                  <a:lnTo>
                    <a:pt x="225" y="24"/>
                  </a:lnTo>
                  <a:lnTo>
                    <a:pt x="233" y="28"/>
                  </a:lnTo>
                  <a:lnTo>
                    <a:pt x="233" y="32"/>
                  </a:lnTo>
                  <a:lnTo>
                    <a:pt x="237" y="37"/>
                  </a:lnTo>
                  <a:lnTo>
                    <a:pt x="233" y="41"/>
                  </a:lnTo>
                  <a:lnTo>
                    <a:pt x="233" y="45"/>
                  </a:lnTo>
                  <a:lnTo>
                    <a:pt x="229" y="45"/>
                  </a:lnTo>
                  <a:lnTo>
                    <a:pt x="221" y="49"/>
                  </a:lnTo>
                  <a:lnTo>
                    <a:pt x="217" y="49"/>
                  </a:lnTo>
                  <a:lnTo>
                    <a:pt x="209" y="53"/>
                  </a:lnTo>
                  <a:lnTo>
                    <a:pt x="201" y="57"/>
                  </a:lnTo>
                  <a:lnTo>
                    <a:pt x="188" y="65"/>
                  </a:lnTo>
                  <a:lnTo>
                    <a:pt x="180" y="73"/>
                  </a:lnTo>
                  <a:lnTo>
                    <a:pt x="172" y="77"/>
                  </a:lnTo>
                  <a:lnTo>
                    <a:pt x="168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0" y="73"/>
                  </a:lnTo>
                  <a:lnTo>
                    <a:pt x="164" y="69"/>
                  </a:lnTo>
                  <a:lnTo>
                    <a:pt x="164" y="65"/>
                  </a:lnTo>
                  <a:lnTo>
                    <a:pt x="168" y="53"/>
                  </a:lnTo>
                  <a:lnTo>
                    <a:pt x="176" y="45"/>
                  </a:lnTo>
                  <a:lnTo>
                    <a:pt x="180" y="37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60" y="32"/>
                  </a:lnTo>
                  <a:lnTo>
                    <a:pt x="156" y="32"/>
                  </a:lnTo>
                  <a:lnTo>
                    <a:pt x="143" y="37"/>
                  </a:lnTo>
                  <a:lnTo>
                    <a:pt x="131" y="37"/>
                  </a:lnTo>
                  <a:lnTo>
                    <a:pt x="123" y="37"/>
                  </a:lnTo>
                  <a:lnTo>
                    <a:pt x="115" y="41"/>
                  </a:lnTo>
                  <a:lnTo>
                    <a:pt x="98" y="41"/>
                  </a:lnTo>
                  <a:lnTo>
                    <a:pt x="86" y="45"/>
                  </a:lnTo>
                  <a:lnTo>
                    <a:pt x="66" y="49"/>
                  </a:lnTo>
                  <a:lnTo>
                    <a:pt x="45" y="53"/>
                  </a:lnTo>
                  <a:lnTo>
                    <a:pt x="25" y="57"/>
                  </a:lnTo>
                  <a:lnTo>
                    <a:pt x="0" y="61"/>
                  </a:lnTo>
                  <a:lnTo>
                    <a:pt x="0" y="37"/>
                  </a:lnTo>
                  <a:lnTo>
                    <a:pt x="17" y="32"/>
                  </a:lnTo>
                  <a:lnTo>
                    <a:pt x="33" y="32"/>
                  </a:lnTo>
                  <a:lnTo>
                    <a:pt x="49" y="28"/>
                  </a:lnTo>
                  <a:lnTo>
                    <a:pt x="66" y="24"/>
                  </a:lnTo>
                  <a:lnTo>
                    <a:pt x="78" y="24"/>
                  </a:lnTo>
                  <a:lnTo>
                    <a:pt x="90" y="20"/>
                  </a:lnTo>
                  <a:lnTo>
                    <a:pt x="102" y="20"/>
                  </a:lnTo>
                  <a:lnTo>
                    <a:pt x="111" y="16"/>
                  </a:lnTo>
                  <a:lnTo>
                    <a:pt x="127" y="12"/>
                  </a:lnTo>
                  <a:lnTo>
                    <a:pt x="139" y="12"/>
                  </a:lnTo>
                  <a:lnTo>
                    <a:pt x="151" y="12"/>
                  </a:lnTo>
                  <a:lnTo>
                    <a:pt x="160" y="8"/>
                  </a:lnTo>
                  <a:lnTo>
                    <a:pt x="16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15">
              <a:extLst>
                <a:ext uri="{FF2B5EF4-FFF2-40B4-BE49-F238E27FC236}">
                  <a16:creationId xmlns:a16="http://schemas.microsoft.com/office/drawing/2014/main" id="{09392AE4-FC3C-40DB-A8F7-BACAC5F3B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405" y="3463296"/>
              <a:ext cx="2483242" cy="486365"/>
            </a:xfrm>
            <a:custGeom>
              <a:avLst/>
              <a:gdLst>
                <a:gd name="T0" fmla="*/ 233 w 405"/>
                <a:gd name="T1" fmla="*/ 41 h 78"/>
                <a:gd name="T2" fmla="*/ 200 w 405"/>
                <a:gd name="T3" fmla="*/ 45 h 78"/>
                <a:gd name="T4" fmla="*/ 172 w 405"/>
                <a:gd name="T5" fmla="*/ 49 h 78"/>
                <a:gd name="T6" fmla="*/ 151 w 405"/>
                <a:gd name="T7" fmla="*/ 53 h 78"/>
                <a:gd name="T8" fmla="*/ 114 w 405"/>
                <a:gd name="T9" fmla="*/ 62 h 78"/>
                <a:gd name="T10" fmla="*/ 78 w 405"/>
                <a:gd name="T11" fmla="*/ 70 h 78"/>
                <a:gd name="T12" fmla="*/ 45 w 405"/>
                <a:gd name="T13" fmla="*/ 74 h 78"/>
                <a:gd name="T14" fmla="*/ 33 w 405"/>
                <a:gd name="T15" fmla="*/ 74 h 78"/>
                <a:gd name="T16" fmla="*/ 16 w 405"/>
                <a:gd name="T17" fmla="*/ 70 h 78"/>
                <a:gd name="T18" fmla="*/ 4 w 405"/>
                <a:gd name="T19" fmla="*/ 66 h 78"/>
                <a:gd name="T20" fmla="*/ 0 w 405"/>
                <a:gd name="T21" fmla="*/ 58 h 78"/>
                <a:gd name="T22" fmla="*/ 0 w 405"/>
                <a:gd name="T23" fmla="*/ 53 h 78"/>
                <a:gd name="T24" fmla="*/ 8 w 405"/>
                <a:gd name="T25" fmla="*/ 49 h 78"/>
                <a:gd name="T26" fmla="*/ 20 w 405"/>
                <a:gd name="T27" fmla="*/ 45 h 78"/>
                <a:gd name="T28" fmla="*/ 41 w 405"/>
                <a:gd name="T29" fmla="*/ 45 h 78"/>
                <a:gd name="T30" fmla="*/ 61 w 405"/>
                <a:gd name="T31" fmla="*/ 41 h 78"/>
                <a:gd name="T32" fmla="*/ 78 w 405"/>
                <a:gd name="T33" fmla="*/ 41 h 78"/>
                <a:gd name="T34" fmla="*/ 98 w 405"/>
                <a:gd name="T35" fmla="*/ 37 h 78"/>
                <a:gd name="T36" fmla="*/ 127 w 405"/>
                <a:gd name="T37" fmla="*/ 33 h 78"/>
                <a:gd name="T38" fmla="*/ 172 w 405"/>
                <a:gd name="T39" fmla="*/ 25 h 78"/>
                <a:gd name="T40" fmla="*/ 225 w 405"/>
                <a:gd name="T41" fmla="*/ 17 h 78"/>
                <a:gd name="T42" fmla="*/ 270 w 405"/>
                <a:gd name="T43" fmla="*/ 13 h 78"/>
                <a:gd name="T44" fmla="*/ 303 w 405"/>
                <a:gd name="T45" fmla="*/ 4 h 78"/>
                <a:gd name="T46" fmla="*/ 339 w 405"/>
                <a:gd name="T47" fmla="*/ 0 h 78"/>
                <a:gd name="T48" fmla="*/ 360 w 405"/>
                <a:gd name="T49" fmla="*/ 0 h 78"/>
                <a:gd name="T50" fmla="*/ 384 w 405"/>
                <a:gd name="T51" fmla="*/ 4 h 78"/>
                <a:gd name="T52" fmla="*/ 392 w 405"/>
                <a:gd name="T53" fmla="*/ 8 h 78"/>
                <a:gd name="T54" fmla="*/ 401 w 405"/>
                <a:gd name="T55" fmla="*/ 21 h 78"/>
                <a:gd name="T56" fmla="*/ 405 w 405"/>
                <a:gd name="T57" fmla="*/ 33 h 78"/>
                <a:gd name="T58" fmla="*/ 401 w 405"/>
                <a:gd name="T59" fmla="*/ 33 h 78"/>
                <a:gd name="T60" fmla="*/ 397 w 405"/>
                <a:gd name="T61" fmla="*/ 37 h 78"/>
                <a:gd name="T62" fmla="*/ 388 w 405"/>
                <a:gd name="T63" fmla="*/ 37 h 78"/>
                <a:gd name="T64" fmla="*/ 376 w 405"/>
                <a:gd name="T65" fmla="*/ 37 h 78"/>
                <a:gd name="T66" fmla="*/ 356 w 405"/>
                <a:gd name="T67" fmla="*/ 33 h 78"/>
                <a:gd name="T68" fmla="*/ 335 w 405"/>
                <a:gd name="T69" fmla="*/ 33 h 78"/>
                <a:gd name="T70" fmla="*/ 307 w 405"/>
                <a:gd name="T71" fmla="*/ 37 h 78"/>
                <a:gd name="T72" fmla="*/ 270 w 405"/>
                <a:gd name="T73" fmla="*/ 37 h 78"/>
                <a:gd name="T74" fmla="*/ 253 w 405"/>
                <a:gd name="T75" fmla="*/ 4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5" h="78">
                  <a:moveTo>
                    <a:pt x="253" y="41"/>
                  </a:moveTo>
                  <a:lnTo>
                    <a:pt x="233" y="41"/>
                  </a:lnTo>
                  <a:lnTo>
                    <a:pt x="217" y="45"/>
                  </a:lnTo>
                  <a:lnTo>
                    <a:pt x="200" y="45"/>
                  </a:lnTo>
                  <a:lnTo>
                    <a:pt x="188" y="49"/>
                  </a:lnTo>
                  <a:lnTo>
                    <a:pt x="172" y="49"/>
                  </a:lnTo>
                  <a:lnTo>
                    <a:pt x="164" y="49"/>
                  </a:lnTo>
                  <a:lnTo>
                    <a:pt x="151" y="53"/>
                  </a:lnTo>
                  <a:lnTo>
                    <a:pt x="147" y="53"/>
                  </a:lnTo>
                  <a:lnTo>
                    <a:pt x="114" y="62"/>
                  </a:lnTo>
                  <a:lnTo>
                    <a:pt x="94" y="66"/>
                  </a:lnTo>
                  <a:lnTo>
                    <a:pt x="78" y="70"/>
                  </a:lnTo>
                  <a:lnTo>
                    <a:pt x="61" y="74"/>
                  </a:lnTo>
                  <a:lnTo>
                    <a:pt x="45" y="74"/>
                  </a:lnTo>
                  <a:lnTo>
                    <a:pt x="37" y="78"/>
                  </a:lnTo>
                  <a:lnTo>
                    <a:pt x="33" y="74"/>
                  </a:lnTo>
                  <a:lnTo>
                    <a:pt x="20" y="74"/>
                  </a:lnTo>
                  <a:lnTo>
                    <a:pt x="16" y="70"/>
                  </a:lnTo>
                  <a:lnTo>
                    <a:pt x="12" y="66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4" y="49"/>
                  </a:lnTo>
                  <a:lnTo>
                    <a:pt x="8" y="49"/>
                  </a:lnTo>
                  <a:lnTo>
                    <a:pt x="12" y="45"/>
                  </a:lnTo>
                  <a:lnTo>
                    <a:pt x="20" y="45"/>
                  </a:lnTo>
                  <a:lnTo>
                    <a:pt x="29" y="45"/>
                  </a:lnTo>
                  <a:lnTo>
                    <a:pt x="41" y="45"/>
                  </a:lnTo>
                  <a:lnTo>
                    <a:pt x="53" y="45"/>
                  </a:lnTo>
                  <a:lnTo>
                    <a:pt x="61" y="41"/>
                  </a:lnTo>
                  <a:lnTo>
                    <a:pt x="65" y="41"/>
                  </a:lnTo>
                  <a:lnTo>
                    <a:pt x="78" y="41"/>
                  </a:lnTo>
                  <a:lnTo>
                    <a:pt x="86" y="37"/>
                  </a:lnTo>
                  <a:lnTo>
                    <a:pt x="98" y="37"/>
                  </a:lnTo>
                  <a:lnTo>
                    <a:pt x="110" y="33"/>
                  </a:lnTo>
                  <a:lnTo>
                    <a:pt x="127" y="33"/>
                  </a:lnTo>
                  <a:lnTo>
                    <a:pt x="139" y="29"/>
                  </a:lnTo>
                  <a:lnTo>
                    <a:pt x="172" y="25"/>
                  </a:lnTo>
                  <a:lnTo>
                    <a:pt x="200" y="21"/>
                  </a:lnTo>
                  <a:lnTo>
                    <a:pt x="225" y="17"/>
                  </a:lnTo>
                  <a:lnTo>
                    <a:pt x="249" y="13"/>
                  </a:lnTo>
                  <a:lnTo>
                    <a:pt x="270" y="13"/>
                  </a:lnTo>
                  <a:lnTo>
                    <a:pt x="290" y="8"/>
                  </a:lnTo>
                  <a:lnTo>
                    <a:pt x="303" y="4"/>
                  </a:lnTo>
                  <a:lnTo>
                    <a:pt x="319" y="4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0" y="0"/>
                  </a:lnTo>
                  <a:lnTo>
                    <a:pt x="376" y="0"/>
                  </a:lnTo>
                  <a:lnTo>
                    <a:pt x="384" y="4"/>
                  </a:lnTo>
                  <a:lnTo>
                    <a:pt x="388" y="8"/>
                  </a:lnTo>
                  <a:lnTo>
                    <a:pt x="392" y="8"/>
                  </a:lnTo>
                  <a:lnTo>
                    <a:pt x="397" y="13"/>
                  </a:lnTo>
                  <a:lnTo>
                    <a:pt x="401" y="21"/>
                  </a:lnTo>
                  <a:lnTo>
                    <a:pt x="401" y="29"/>
                  </a:lnTo>
                  <a:lnTo>
                    <a:pt x="405" y="33"/>
                  </a:lnTo>
                  <a:lnTo>
                    <a:pt x="405" y="33"/>
                  </a:lnTo>
                  <a:lnTo>
                    <a:pt x="401" y="33"/>
                  </a:lnTo>
                  <a:lnTo>
                    <a:pt x="401" y="37"/>
                  </a:lnTo>
                  <a:lnTo>
                    <a:pt x="397" y="37"/>
                  </a:lnTo>
                  <a:lnTo>
                    <a:pt x="392" y="37"/>
                  </a:lnTo>
                  <a:lnTo>
                    <a:pt x="388" y="37"/>
                  </a:lnTo>
                  <a:lnTo>
                    <a:pt x="384" y="37"/>
                  </a:lnTo>
                  <a:lnTo>
                    <a:pt x="376" y="37"/>
                  </a:lnTo>
                  <a:lnTo>
                    <a:pt x="368" y="37"/>
                  </a:lnTo>
                  <a:lnTo>
                    <a:pt x="356" y="33"/>
                  </a:lnTo>
                  <a:lnTo>
                    <a:pt x="348" y="33"/>
                  </a:lnTo>
                  <a:lnTo>
                    <a:pt x="335" y="33"/>
                  </a:lnTo>
                  <a:lnTo>
                    <a:pt x="319" y="37"/>
                  </a:lnTo>
                  <a:lnTo>
                    <a:pt x="307" y="37"/>
                  </a:lnTo>
                  <a:lnTo>
                    <a:pt x="290" y="37"/>
                  </a:lnTo>
                  <a:lnTo>
                    <a:pt x="270" y="37"/>
                  </a:lnTo>
                  <a:lnTo>
                    <a:pt x="253" y="41"/>
                  </a:lnTo>
                  <a:lnTo>
                    <a:pt x="253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16">
              <a:extLst>
                <a:ext uri="{FF2B5EF4-FFF2-40B4-BE49-F238E27FC236}">
                  <a16:creationId xmlns:a16="http://schemas.microsoft.com/office/drawing/2014/main" id="{BB2BFE47-7AF4-470A-8ACA-0EB92A280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133" y="3438354"/>
              <a:ext cx="1177240" cy="1122381"/>
            </a:xfrm>
            <a:custGeom>
              <a:avLst/>
              <a:gdLst>
                <a:gd name="T0" fmla="*/ 155 w 192"/>
                <a:gd name="T1" fmla="*/ 41 h 180"/>
                <a:gd name="T2" fmla="*/ 155 w 192"/>
                <a:gd name="T3" fmla="*/ 29 h 180"/>
                <a:gd name="T4" fmla="*/ 155 w 192"/>
                <a:gd name="T5" fmla="*/ 21 h 180"/>
                <a:gd name="T6" fmla="*/ 155 w 192"/>
                <a:gd name="T7" fmla="*/ 17 h 180"/>
                <a:gd name="T8" fmla="*/ 151 w 192"/>
                <a:gd name="T9" fmla="*/ 12 h 180"/>
                <a:gd name="T10" fmla="*/ 151 w 192"/>
                <a:gd name="T11" fmla="*/ 8 h 180"/>
                <a:gd name="T12" fmla="*/ 151 w 192"/>
                <a:gd name="T13" fmla="*/ 8 h 180"/>
                <a:gd name="T14" fmla="*/ 155 w 192"/>
                <a:gd name="T15" fmla="*/ 4 h 180"/>
                <a:gd name="T16" fmla="*/ 159 w 192"/>
                <a:gd name="T17" fmla="*/ 0 h 180"/>
                <a:gd name="T18" fmla="*/ 163 w 192"/>
                <a:gd name="T19" fmla="*/ 0 h 180"/>
                <a:gd name="T20" fmla="*/ 167 w 192"/>
                <a:gd name="T21" fmla="*/ 4 h 180"/>
                <a:gd name="T22" fmla="*/ 175 w 192"/>
                <a:gd name="T23" fmla="*/ 4 h 180"/>
                <a:gd name="T24" fmla="*/ 184 w 192"/>
                <a:gd name="T25" fmla="*/ 8 h 180"/>
                <a:gd name="T26" fmla="*/ 188 w 192"/>
                <a:gd name="T27" fmla="*/ 12 h 180"/>
                <a:gd name="T28" fmla="*/ 192 w 192"/>
                <a:gd name="T29" fmla="*/ 17 h 180"/>
                <a:gd name="T30" fmla="*/ 192 w 192"/>
                <a:gd name="T31" fmla="*/ 21 h 180"/>
                <a:gd name="T32" fmla="*/ 192 w 192"/>
                <a:gd name="T33" fmla="*/ 25 h 180"/>
                <a:gd name="T34" fmla="*/ 192 w 192"/>
                <a:gd name="T35" fmla="*/ 33 h 180"/>
                <a:gd name="T36" fmla="*/ 192 w 192"/>
                <a:gd name="T37" fmla="*/ 45 h 180"/>
                <a:gd name="T38" fmla="*/ 184 w 192"/>
                <a:gd name="T39" fmla="*/ 62 h 180"/>
                <a:gd name="T40" fmla="*/ 179 w 192"/>
                <a:gd name="T41" fmla="*/ 70 h 180"/>
                <a:gd name="T42" fmla="*/ 175 w 192"/>
                <a:gd name="T43" fmla="*/ 82 h 180"/>
                <a:gd name="T44" fmla="*/ 171 w 192"/>
                <a:gd name="T45" fmla="*/ 94 h 180"/>
                <a:gd name="T46" fmla="*/ 163 w 192"/>
                <a:gd name="T47" fmla="*/ 107 h 180"/>
                <a:gd name="T48" fmla="*/ 151 w 192"/>
                <a:gd name="T49" fmla="*/ 119 h 180"/>
                <a:gd name="T50" fmla="*/ 139 w 192"/>
                <a:gd name="T51" fmla="*/ 127 h 180"/>
                <a:gd name="T52" fmla="*/ 126 w 192"/>
                <a:gd name="T53" fmla="*/ 139 h 180"/>
                <a:gd name="T54" fmla="*/ 114 w 192"/>
                <a:gd name="T55" fmla="*/ 147 h 180"/>
                <a:gd name="T56" fmla="*/ 98 w 192"/>
                <a:gd name="T57" fmla="*/ 156 h 180"/>
                <a:gd name="T58" fmla="*/ 81 w 192"/>
                <a:gd name="T59" fmla="*/ 164 h 180"/>
                <a:gd name="T60" fmla="*/ 69 w 192"/>
                <a:gd name="T61" fmla="*/ 172 h 180"/>
                <a:gd name="T62" fmla="*/ 53 w 192"/>
                <a:gd name="T63" fmla="*/ 176 h 180"/>
                <a:gd name="T64" fmla="*/ 36 w 192"/>
                <a:gd name="T65" fmla="*/ 180 h 180"/>
                <a:gd name="T66" fmla="*/ 24 w 192"/>
                <a:gd name="T67" fmla="*/ 180 h 180"/>
                <a:gd name="T68" fmla="*/ 12 w 192"/>
                <a:gd name="T69" fmla="*/ 180 h 180"/>
                <a:gd name="T70" fmla="*/ 4 w 192"/>
                <a:gd name="T71" fmla="*/ 180 h 180"/>
                <a:gd name="T72" fmla="*/ 0 w 192"/>
                <a:gd name="T73" fmla="*/ 180 h 180"/>
                <a:gd name="T74" fmla="*/ 0 w 192"/>
                <a:gd name="T75" fmla="*/ 176 h 180"/>
                <a:gd name="T76" fmla="*/ 0 w 192"/>
                <a:gd name="T77" fmla="*/ 176 h 180"/>
                <a:gd name="T78" fmla="*/ 0 w 192"/>
                <a:gd name="T79" fmla="*/ 172 h 180"/>
                <a:gd name="T80" fmla="*/ 4 w 192"/>
                <a:gd name="T81" fmla="*/ 172 h 180"/>
                <a:gd name="T82" fmla="*/ 8 w 192"/>
                <a:gd name="T83" fmla="*/ 168 h 180"/>
                <a:gd name="T84" fmla="*/ 12 w 192"/>
                <a:gd name="T85" fmla="*/ 168 h 180"/>
                <a:gd name="T86" fmla="*/ 16 w 192"/>
                <a:gd name="T87" fmla="*/ 164 h 180"/>
                <a:gd name="T88" fmla="*/ 32 w 192"/>
                <a:gd name="T89" fmla="*/ 160 h 180"/>
                <a:gd name="T90" fmla="*/ 49 w 192"/>
                <a:gd name="T91" fmla="*/ 156 h 180"/>
                <a:gd name="T92" fmla="*/ 65 w 192"/>
                <a:gd name="T93" fmla="*/ 147 h 180"/>
                <a:gd name="T94" fmla="*/ 81 w 192"/>
                <a:gd name="T95" fmla="*/ 139 h 180"/>
                <a:gd name="T96" fmla="*/ 94 w 192"/>
                <a:gd name="T97" fmla="*/ 127 h 180"/>
                <a:gd name="T98" fmla="*/ 110 w 192"/>
                <a:gd name="T99" fmla="*/ 115 h 180"/>
                <a:gd name="T100" fmla="*/ 122 w 192"/>
                <a:gd name="T101" fmla="*/ 102 h 180"/>
                <a:gd name="T102" fmla="*/ 130 w 192"/>
                <a:gd name="T103" fmla="*/ 90 h 180"/>
                <a:gd name="T104" fmla="*/ 139 w 192"/>
                <a:gd name="T105" fmla="*/ 78 h 180"/>
                <a:gd name="T106" fmla="*/ 147 w 192"/>
                <a:gd name="T107" fmla="*/ 70 h 180"/>
                <a:gd name="T108" fmla="*/ 147 w 192"/>
                <a:gd name="T109" fmla="*/ 57 h 180"/>
                <a:gd name="T110" fmla="*/ 151 w 192"/>
                <a:gd name="T111" fmla="*/ 49 h 180"/>
                <a:gd name="T112" fmla="*/ 155 w 192"/>
                <a:gd name="T113" fmla="*/ 41 h 180"/>
                <a:gd name="T114" fmla="*/ 155 w 192"/>
                <a:gd name="T115" fmla="*/ 4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2" h="180">
                  <a:moveTo>
                    <a:pt x="155" y="41"/>
                  </a:moveTo>
                  <a:lnTo>
                    <a:pt x="155" y="29"/>
                  </a:lnTo>
                  <a:lnTo>
                    <a:pt x="155" y="21"/>
                  </a:lnTo>
                  <a:lnTo>
                    <a:pt x="155" y="17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5" y="4"/>
                  </a:lnTo>
                  <a:lnTo>
                    <a:pt x="184" y="8"/>
                  </a:lnTo>
                  <a:lnTo>
                    <a:pt x="188" y="12"/>
                  </a:lnTo>
                  <a:lnTo>
                    <a:pt x="192" y="17"/>
                  </a:lnTo>
                  <a:lnTo>
                    <a:pt x="192" y="21"/>
                  </a:lnTo>
                  <a:lnTo>
                    <a:pt x="192" y="25"/>
                  </a:lnTo>
                  <a:lnTo>
                    <a:pt x="192" y="33"/>
                  </a:lnTo>
                  <a:lnTo>
                    <a:pt x="192" y="45"/>
                  </a:lnTo>
                  <a:lnTo>
                    <a:pt x="184" y="62"/>
                  </a:lnTo>
                  <a:lnTo>
                    <a:pt x="179" y="70"/>
                  </a:lnTo>
                  <a:lnTo>
                    <a:pt x="175" y="82"/>
                  </a:lnTo>
                  <a:lnTo>
                    <a:pt x="171" y="94"/>
                  </a:lnTo>
                  <a:lnTo>
                    <a:pt x="163" y="107"/>
                  </a:lnTo>
                  <a:lnTo>
                    <a:pt x="151" y="119"/>
                  </a:lnTo>
                  <a:lnTo>
                    <a:pt x="139" y="127"/>
                  </a:lnTo>
                  <a:lnTo>
                    <a:pt x="126" y="139"/>
                  </a:lnTo>
                  <a:lnTo>
                    <a:pt x="114" y="147"/>
                  </a:lnTo>
                  <a:lnTo>
                    <a:pt x="98" y="156"/>
                  </a:lnTo>
                  <a:lnTo>
                    <a:pt x="81" y="164"/>
                  </a:lnTo>
                  <a:lnTo>
                    <a:pt x="69" y="172"/>
                  </a:lnTo>
                  <a:lnTo>
                    <a:pt x="53" y="176"/>
                  </a:lnTo>
                  <a:lnTo>
                    <a:pt x="36" y="180"/>
                  </a:lnTo>
                  <a:lnTo>
                    <a:pt x="24" y="180"/>
                  </a:lnTo>
                  <a:lnTo>
                    <a:pt x="12" y="180"/>
                  </a:lnTo>
                  <a:lnTo>
                    <a:pt x="4" y="180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8" y="168"/>
                  </a:lnTo>
                  <a:lnTo>
                    <a:pt x="12" y="168"/>
                  </a:lnTo>
                  <a:lnTo>
                    <a:pt x="16" y="164"/>
                  </a:lnTo>
                  <a:lnTo>
                    <a:pt x="32" y="160"/>
                  </a:lnTo>
                  <a:lnTo>
                    <a:pt x="49" y="156"/>
                  </a:lnTo>
                  <a:lnTo>
                    <a:pt x="65" y="147"/>
                  </a:lnTo>
                  <a:lnTo>
                    <a:pt x="81" y="139"/>
                  </a:lnTo>
                  <a:lnTo>
                    <a:pt x="94" y="127"/>
                  </a:lnTo>
                  <a:lnTo>
                    <a:pt x="110" y="115"/>
                  </a:lnTo>
                  <a:lnTo>
                    <a:pt x="122" y="102"/>
                  </a:lnTo>
                  <a:lnTo>
                    <a:pt x="130" y="90"/>
                  </a:lnTo>
                  <a:lnTo>
                    <a:pt x="139" y="78"/>
                  </a:lnTo>
                  <a:lnTo>
                    <a:pt x="147" y="70"/>
                  </a:lnTo>
                  <a:lnTo>
                    <a:pt x="147" y="57"/>
                  </a:lnTo>
                  <a:lnTo>
                    <a:pt x="151" y="49"/>
                  </a:lnTo>
                  <a:lnTo>
                    <a:pt x="155" y="41"/>
                  </a:lnTo>
                  <a:lnTo>
                    <a:pt x="155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5E16D91C-A4C1-444D-8855-88E46FE56288}"/>
              </a:ext>
            </a:extLst>
          </p:cNvPr>
          <p:cNvGrpSpPr/>
          <p:nvPr/>
        </p:nvGrpSpPr>
        <p:grpSpPr>
          <a:xfrm>
            <a:off x="6640472" y="2202131"/>
            <a:ext cx="2636526" cy="2475472"/>
            <a:chOff x="6640472" y="2125931"/>
            <a:chExt cx="2636526" cy="2475472"/>
          </a:xfrm>
        </p:grpSpPr>
        <p:sp>
          <p:nvSpPr>
            <p:cNvPr id="9" name="Freeform 217">
              <a:extLst>
                <a:ext uri="{FF2B5EF4-FFF2-40B4-BE49-F238E27FC236}">
                  <a16:creationId xmlns:a16="http://schemas.microsoft.com/office/drawing/2014/main" id="{E94DD793-7F0D-4230-BB0A-5476AFE11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200" y="3379255"/>
              <a:ext cx="202340" cy="991439"/>
            </a:xfrm>
            <a:custGeom>
              <a:avLst/>
              <a:gdLst>
                <a:gd name="T0" fmla="*/ 4 w 33"/>
                <a:gd name="T1" fmla="*/ 16 h 159"/>
                <a:gd name="T2" fmla="*/ 0 w 33"/>
                <a:gd name="T3" fmla="*/ 12 h 159"/>
                <a:gd name="T4" fmla="*/ 0 w 33"/>
                <a:gd name="T5" fmla="*/ 8 h 159"/>
                <a:gd name="T6" fmla="*/ 4 w 33"/>
                <a:gd name="T7" fmla="*/ 4 h 159"/>
                <a:gd name="T8" fmla="*/ 8 w 33"/>
                <a:gd name="T9" fmla="*/ 0 h 159"/>
                <a:gd name="T10" fmla="*/ 8 w 33"/>
                <a:gd name="T11" fmla="*/ 0 h 159"/>
                <a:gd name="T12" fmla="*/ 16 w 33"/>
                <a:gd name="T13" fmla="*/ 0 h 159"/>
                <a:gd name="T14" fmla="*/ 24 w 33"/>
                <a:gd name="T15" fmla="*/ 0 h 159"/>
                <a:gd name="T16" fmla="*/ 33 w 33"/>
                <a:gd name="T17" fmla="*/ 4 h 159"/>
                <a:gd name="T18" fmla="*/ 33 w 33"/>
                <a:gd name="T19" fmla="*/ 36 h 159"/>
                <a:gd name="T20" fmla="*/ 33 w 33"/>
                <a:gd name="T21" fmla="*/ 65 h 159"/>
                <a:gd name="T22" fmla="*/ 33 w 33"/>
                <a:gd name="T23" fmla="*/ 94 h 159"/>
                <a:gd name="T24" fmla="*/ 28 w 33"/>
                <a:gd name="T25" fmla="*/ 126 h 159"/>
                <a:gd name="T26" fmla="*/ 24 w 33"/>
                <a:gd name="T27" fmla="*/ 139 h 159"/>
                <a:gd name="T28" fmla="*/ 24 w 33"/>
                <a:gd name="T29" fmla="*/ 147 h 159"/>
                <a:gd name="T30" fmla="*/ 24 w 33"/>
                <a:gd name="T31" fmla="*/ 151 h 159"/>
                <a:gd name="T32" fmla="*/ 20 w 33"/>
                <a:gd name="T33" fmla="*/ 155 h 159"/>
                <a:gd name="T34" fmla="*/ 20 w 33"/>
                <a:gd name="T35" fmla="*/ 155 h 159"/>
                <a:gd name="T36" fmla="*/ 16 w 33"/>
                <a:gd name="T37" fmla="*/ 159 h 159"/>
                <a:gd name="T38" fmla="*/ 16 w 33"/>
                <a:gd name="T39" fmla="*/ 159 h 159"/>
                <a:gd name="T40" fmla="*/ 12 w 33"/>
                <a:gd name="T41" fmla="*/ 159 h 159"/>
                <a:gd name="T42" fmla="*/ 8 w 33"/>
                <a:gd name="T43" fmla="*/ 155 h 159"/>
                <a:gd name="T44" fmla="*/ 4 w 33"/>
                <a:gd name="T45" fmla="*/ 151 h 159"/>
                <a:gd name="T46" fmla="*/ 4 w 33"/>
                <a:gd name="T47" fmla="*/ 143 h 159"/>
                <a:gd name="T48" fmla="*/ 0 w 33"/>
                <a:gd name="T49" fmla="*/ 135 h 159"/>
                <a:gd name="T50" fmla="*/ 0 w 33"/>
                <a:gd name="T51" fmla="*/ 126 h 159"/>
                <a:gd name="T52" fmla="*/ 0 w 33"/>
                <a:gd name="T53" fmla="*/ 122 h 159"/>
                <a:gd name="T54" fmla="*/ 0 w 33"/>
                <a:gd name="T55" fmla="*/ 118 h 159"/>
                <a:gd name="T56" fmla="*/ 0 w 33"/>
                <a:gd name="T57" fmla="*/ 110 h 159"/>
                <a:gd name="T58" fmla="*/ 0 w 33"/>
                <a:gd name="T59" fmla="*/ 102 h 159"/>
                <a:gd name="T60" fmla="*/ 4 w 33"/>
                <a:gd name="T61" fmla="*/ 94 h 159"/>
                <a:gd name="T62" fmla="*/ 4 w 33"/>
                <a:gd name="T63" fmla="*/ 85 h 159"/>
                <a:gd name="T64" fmla="*/ 4 w 33"/>
                <a:gd name="T65" fmla="*/ 65 h 159"/>
                <a:gd name="T66" fmla="*/ 8 w 33"/>
                <a:gd name="T67" fmla="*/ 45 h 159"/>
                <a:gd name="T68" fmla="*/ 4 w 33"/>
                <a:gd name="T69" fmla="*/ 28 h 159"/>
                <a:gd name="T70" fmla="*/ 4 w 33"/>
                <a:gd name="T71" fmla="*/ 16 h 159"/>
                <a:gd name="T72" fmla="*/ 4 w 33"/>
                <a:gd name="T73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159">
                  <a:moveTo>
                    <a:pt x="4" y="16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3" y="4"/>
                  </a:lnTo>
                  <a:lnTo>
                    <a:pt x="33" y="36"/>
                  </a:lnTo>
                  <a:lnTo>
                    <a:pt x="33" y="65"/>
                  </a:lnTo>
                  <a:lnTo>
                    <a:pt x="33" y="94"/>
                  </a:lnTo>
                  <a:lnTo>
                    <a:pt x="28" y="126"/>
                  </a:lnTo>
                  <a:lnTo>
                    <a:pt x="24" y="139"/>
                  </a:lnTo>
                  <a:lnTo>
                    <a:pt x="24" y="147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20" y="155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4" y="151"/>
                  </a:lnTo>
                  <a:lnTo>
                    <a:pt x="4" y="143"/>
                  </a:lnTo>
                  <a:lnTo>
                    <a:pt x="0" y="135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0" y="110"/>
                  </a:lnTo>
                  <a:lnTo>
                    <a:pt x="0" y="102"/>
                  </a:lnTo>
                  <a:lnTo>
                    <a:pt x="4" y="94"/>
                  </a:lnTo>
                  <a:lnTo>
                    <a:pt x="4" y="85"/>
                  </a:lnTo>
                  <a:lnTo>
                    <a:pt x="4" y="65"/>
                  </a:lnTo>
                  <a:lnTo>
                    <a:pt x="8" y="45"/>
                  </a:lnTo>
                  <a:lnTo>
                    <a:pt x="4" y="28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8">
              <a:extLst>
                <a:ext uri="{FF2B5EF4-FFF2-40B4-BE49-F238E27FC236}">
                  <a16:creationId xmlns:a16="http://schemas.microsoft.com/office/drawing/2014/main" id="{F7162D43-0476-43CF-B8BD-E2B71DF96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303" y="3578789"/>
              <a:ext cx="374021" cy="130946"/>
            </a:xfrm>
            <a:custGeom>
              <a:avLst/>
              <a:gdLst>
                <a:gd name="T0" fmla="*/ 0 w 61"/>
                <a:gd name="T1" fmla="*/ 4 h 21"/>
                <a:gd name="T2" fmla="*/ 17 w 61"/>
                <a:gd name="T3" fmla="*/ 4 h 21"/>
                <a:gd name="T4" fmla="*/ 33 w 61"/>
                <a:gd name="T5" fmla="*/ 0 h 21"/>
                <a:gd name="T6" fmla="*/ 45 w 61"/>
                <a:gd name="T7" fmla="*/ 0 h 21"/>
                <a:gd name="T8" fmla="*/ 53 w 61"/>
                <a:gd name="T9" fmla="*/ 0 h 21"/>
                <a:gd name="T10" fmla="*/ 57 w 61"/>
                <a:gd name="T11" fmla="*/ 0 h 21"/>
                <a:gd name="T12" fmla="*/ 57 w 61"/>
                <a:gd name="T13" fmla="*/ 0 h 21"/>
                <a:gd name="T14" fmla="*/ 61 w 61"/>
                <a:gd name="T15" fmla="*/ 4 h 21"/>
                <a:gd name="T16" fmla="*/ 61 w 61"/>
                <a:gd name="T17" fmla="*/ 8 h 21"/>
                <a:gd name="T18" fmla="*/ 61 w 61"/>
                <a:gd name="T19" fmla="*/ 13 h 21"/>
                <a:gd name="T20" fmla="*/ 57 w 61"/>
                <a:gd name="T21" fmla="*/ 13 h 21"/>
                <a:gd name="T22" fmla="*/ 57 w 61"/>
                <a:gd name="T23" fmla="*/ 17 h 21"/>
                <a:gd name="T24" fmla="*/ 53 w 61"/>
                <a:gd name="T25" fmla="*/ 21 h 21"/>
                <a:gd name="T26" fmla="*/ 45 w 61"/>
                <a:gd name="T27" fmla="*/ 21 h 21"/>
                <a:gd name="T28" fmla="*/ 37 w 61"/>
                <a:gd name="T29" fmla="*/ 21 h 21"/>
                <a:gd name="T30" fmla="*/ 21 w 61"/>
                <a:gd name="T31" fmla="*/ 21 h 21"/>
                <a:gd name="T32" fmla="*/ 4 w 61"/>
                <a:gd name="T33" fmla="*/ 21 h 21"/>
                <a:gd name="T34" fmla="*/ 0 w 61"/>
                <a:gd name="T35" fmla="*/ 4 h 21"/>
                <a:gd name="T36" fmla="*/ 0 w 61"/>
                <a:gd name="T3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21">
                  <a:moveTo>
                    <a:pt x="0" y="4"/>
                  </a:moveTo>
                  <a:lnTo>
                    <a:pt x="17" y="4"/>
                  </a:lnTo>
                  <a:lnTo>
                    <a:pt x="33" y="0"/>
                  </a:lnTo>
                  <a:lnTo>
                    <a:pt x="45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4"/>
                  </a:lnTo>
                  <a:lnTo>
                    <a:pt x="61" y="8"/>
                  </a:lnTo>
                  <a:lnTo>
                    <a:pt x="61" y="13"/>
                  </a:lnTo>
                  <a:lnTo>
                    <a:pt x="57" y="13"/>
                  </a:lnTo>
                  <a:lnTo>
                    <a:pt x="57" y="17"/>
                  </a:lnTo>
                  <a:lnTo>
                    <a:pt x="53" y="21"/>
                  </a:lnTo>
                  <a:lnTo>
                    <a:pt x="45" y="21"/>
                  </a:lnTo>
                  <a:lnTo>
                    <a:pt x="37" y="21"/>
                  </a:lnTo>
                  <a:lnTo>
                    <a:pt x="21" y="21"/>
                  </a:lnTo>
                  <a:lnTo>
                    <a:pt x="4" y="21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9">
              <a:extLst>
                <a:ext uri="{FF2B5EF4-FFF2-40B4-BE49-F238E27FC236}">
                  <a16:creationId xmlns:a16="http://schemas.microsoft.com/office/drawing/2014/main" id="{A2E91FB8-15A3-41CD-88F1-7D4906942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777" y="3809503"/>
              <a:ext cx="374021" cy="155888"/>
            </a:xfrm>
            <a:custGeom>
              <a:avLst/>
              <a:gdLst>
                <a:gd name="T0" fmla="*/ 0 w 61"/>
                <a:gd name="T1" fmla="*/ 8 h 25"/>
                <a:gd name="T2" fmla="*/ 16 w 61"/>
                <a:gd name="T3" fmla="*/ 4 h 25"/>
                <a:gd name="T4" fmla="*/ 29 w 61"/>
                <a:gd name="T5" fmla="*/ 4 h 25"/>
                <a:gd name="T6" fmla="*/ 37 w 61"/>
                <a:gd name="T7" fmla="*/ 4 h 25"/>
                <a:gd name="T8" fmla="*/ 41 w 61"/>
                <a:gd name="T9" fmla="*/ 0 h 25"/>
                <a:gd name="T10" fmla="*/ 49 w 61"/>
                <a:gd name="T11" fmla="*/ 4 h 25"/>
                <a:gd name="T12" fmla="*/ 57 w 61"/>
                <a:gd name="T13" fmla="*/ 4 h 25"/>
                <a:gd name="T14" fmla="*/ 61 w 61"/>
                <a:gd name="T15" fmla="*/ 8 h 25"/>
                <a:gd name="T16" fmla="*/ 61 w 61"/>
                <a:gd name="T17" fmla="*/ 12 h 25"/>
                <a:gd name="T18" fmla="*/ 61 w 61"/>
                <a:gd name="T19" fmla="*/ 12 h 25"/>
                <a:gd name="T20" fmla="*/ 57 w 61"/>
                <a:gd name="T21" fmla="*/ 16 h 25"/>
                <a:gd name="T22" fmla="*/ 53 w 61"/>
                <a:gd name="T23" fmla="*/ 21 h 25"/>
                <a:gd name="T24" fmla="*/ 49 w 61"/>
                <a:gd name="T25" fmla="*/ 21 h 25"/>
                <a:gd name="T26" fmla="*/ 45 w 61"/>
                <a:gd name="T27" fmla="*/ 21 h 25"/>
                <a:gd name="T28" fmla="*/ 41 w 61"/>
                <a:gd name="T29" fmla="*/ 25 h 25"/>
                <a:gd name="T30" fmla="*/ 33 w 61"/>
                <a:gd name="T31" fmla="*/ 25 h 25"/>
                <a:gd name="T32" fmla="*/ 25 w 61"/>
                <a:gd name="T33" fmla="*/ 25 h 25"/>
                <a:gd name="T34" fmla="*/ 12 w 61"/>
                <a:gd name="T35" fmla="*/ 25 h 25"/>
                <a:gd name="T36" fmla="*/ 0 w 61"/>
                <a:gd name="T37" fmla="*/ 25 h 25"/>
                <a:gd name="T38" fmla="*/ 0 w 61"/>
                <a:gd name="T39" fmla="*/ 8 h 25"/>
                <a:gd name="T40" fmla="*/ 0 w 61"/>
                <a:gd name="T4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25">
                  <a:moveTo>
                    <a:pt x="0" y="8"/>
                  </a:moveTo>
                  <a:lnTo>
                    <a:pt x="16" y="4"/>
                  </a:lnTo>
                  <a:lnTo>
                    <a:pt x="29" y="4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9" y="4"/>
                  </a:lnTo>
                  <a:lnTo>
                    <a:pt x="57" y="4"/>
                  </a:lnTo>
                  <a:lnTo>
                    <a:pt x="61" y="8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57" y="16"/>
                  </a:lnTo>
                  <a:lnTo>
                    <a:pt x="53" y="21"/>
                  </a:lnTo>
                  <a:lnTo>
                    <a:pt x="49" y="21"/>
                  </a:lnTo>
                  <a:lnTo>
                    <a:pt x="45" y="21"/>
                  </a:lnTo>
                  <a:lnTo>
                    <a:pt x="41" y="25"/>
                  </a:lnTo>
                  <a:lnTo>
                    <a:pt x="33" y="25"/>
                  </a:lnTo>
                  <a:lnTo>
                    <a:pt x="25" y="25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20">
              <a:extLst>
                <a:ext uri="{FF2B5EF4-FFF2-40B4-BE49-F238E27FC236}">
                  <a16:creationId xmlns:a16="http://schemas.microsoft.com/office/drawing/2014/main" id="{B3BC5E9C-50C8-4CBD-8DD4-1AD36F852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472" y="3042540"/>
              <a:ext cx="1232425" cy="336714"/>
            </a:xfrm>
            <a:custGeom>
              <a:avLst/>
              <a:gdLst>
                <a:gd name="T0" fmla="*/ 164 w 201"/>
                <a:gd name="T1" fmla="*/ 25 h 54"/>
                <a:gd name="T2" fmla="*/ 123 w 201"/>
                <a:gd name="T3" fmla="*/ 33 h 54"/>
                <a:gd name="T4" fmla="*/ 86 w 201"/>
                <a:gd name="T5" fmla="*/ 41 h 54"/>
                <a:gd name="T6" fmla="*/ 70 w 201"/>
                <a:gd name="T7" fmla="*/ 49 h 54"/>
                <a:gd name="T8" fmla="*/ 53 w 201"/>
                <a:gd name="T9" fmla="*/ 54 h 54"/>
                <a:gd name="T10" fmla="*/ 41 w 201"/>
                <a:gd name="T11" fmla="*/ 54 h 54"/>
                <a:gd name="T12" fmla="*/ 33 w 201"/>
                <a:gd name="T13" fmla="*/ 54 h 54"/>
                <a:gd name="T14" fmla="*/ 25 w 201"/>
                <a:gd name="T15" fmla="*/ 54 h 54"/>
                <a:gd name="T16" fmla="*/ 21 w 201"/>
                <a:gd name="T17" fmla="*/ 54 h 54"/>
                <a:gd name="T18" fmla="*/ 12 w 201"/>
                <a:gd name="T19" fmla="*/ 49 h 54"/>
                <a:gd name="T20" fmla="*/ 8 w 201"/>
                <a:gd name="T21" fmla="*/ 45 h 54"/>
                <a:gd name="T22" fmla="*/ 4 w 201"/>
                <a:gd name="T23" fmla="*/ 41 h 54"/>
                <a:gd name="T24" fmla="*/ 4 w 201"/>
                <a:gd name="T25" fmla="*/ 37 h 54"/>
                <a:gd name="T26" fmla="*/ 0 w 201"/>
                <a:gd name="T27" fmla="*/ 33 h 54"/>
                <a:gd name="T28" fmla="*/ 4 w 201"/>
                <a:gd name="T29" fmla="*/ 33 h 54"/>
                <a:gd name="T30" fmla="*/ 4 w 201"/>
                <a:gd name="T31" fmla="*/ 29 h 54"/>
                <a:gd name="T32" fmla="*/ 8 w 201"/>
                <a:gd name="T33" fmla="*/ 29 h 54"/>
                <a:gd name="T34" fmla="*/ 17 w 201"/>
                <a:gd name="T35" fmla="*/ 29 h 54"/>
                <a:gd name="T36" fmla="*/ 29 w 201"/>
                <a:gd name="T37" fmla="*/ 29 h 54"/>
                <a:gd name="T38" fmla="*/ 45 w 201"/>
                <a:gd name="T39" fmla="*/ 29 h 54"/>
                <a:gd name="T40" fmla="*/ 49 w 201"/>
                <a:gd name="T41" fmla="*/ 25 h 54"/>
                <a:gd name="T42" fmla="*/ 53 w 201"/>
                <a:gd name="T43" fmla="*/ 25 h 54"/>
                <a:gd name="T44" fmla="*/ 62 w 201"/>
                <a:gd name="T45" fmla="*/ 25 h 54"/>
                <a:gd name="T46" fmla="*/ 70 w 201"/>
                <a:gd name="T47" fmla="*/ 21 h 54"/>
                <a:gd name="T48" fmla="*/ 78 w 201"/>
                <a:gd name="T49" fmla="*/ 21 h 54"/>
                <a:gd name="T50" fmla="*/ 90 w 201"/>
                <a:gd name="T51" fmla="*/ 17 h 54"/>
                <a:gd name="T52" fmla="*/ 102 w 201"/>
                <a:gd name="T53" fmla="*/ 17 h 54"/>
                <a:gd name="T54" fmla="*/ 119 w 201"/>
                <a:gd name="T55" fmla="*/ 13 h 54"/>
                <a:gd name="T56" fmla="*/ 131 w 201"/>
                <a:gd name="T57" fmla="*/ 9 h 54"/>
                <a:gd name="T58" fmla="*/ 143 w 201"/>
                <a:gd name="T59" fmla="*/ 4 h 54"/>
                <a:gd name="T60" fmla="*/ 156 w 201"/>
                <a:gd name="T61" fmla="*/ 4 h 54"/>
                <a:gd name="T62" fmla="*/ 164 w 201"/>
                <a:gd name="T63" fmla="*/ 0 h 54"/>
                <a:gd name="T64" fmla="*/ 168 w 201"/>
                <a:gd name="T65" fmla="*/ 0 h 54"/>
                <a:gd name="T66" fmla="*/ 176 w 201"/>
                <a:gd name="T67" fmla="*/ 0 h 54"/>
                <a:gd name="T68" fmla="*/ 176 w 201"/>
                <a:gd name="T69" fmla="*/ 0 h 54"/>
                <a:gd name="T70" fmla="*/ 180 w 201"/>
                <a:gd name="T71" fmla="*/ 0 h 54"/>
                <a:gd name="T72" fmla="*/ 180 w 201"/>
                <a:gd name="T73" fmla="*/ 0 h 54"/>
                <a:gd name="T74" fmla="*/ 184 w 201"/>
                <a:gd name="T75" fmla="*/ 0 h 54"/>
                <a:gd name="T76" fmla="*/ 192 w 201"/>
                <a:gd name="T77" fmla="*/ 0 h 54"/>
                <a:gd name="T78" fmla="*/ 196 w 201"/>
                <a:gd name="T79" fmla="*/ 4 h 54"/>
                <a:gd name="T80" fmla="*/ 201 w 201"/>
                <a:gd name="T81" fmla="*/ 9 h 54"/>
                <a:gd name="T82" fmla="*/ 201 w 201"/>
                <a:gd name="T83" fmla="*/ 9 h 54"/>
                <a:gd name="T84" fmla="*/ 201 w 201"/>
                <a:gd name="T85" fmla="*/ 13 h 54"/>
                <a:gd name="T86" fmla="*/ 196 w 201"/>
                <a:gd name="T87" fmla="*/ 13 h 54"/>
                <a:gd name="T88" fmla="*/ 192 w 201"/>
                <a:gd name="T89" fmla="*/ 17 h 54"/>
                <a:gd name="T90" fmla="*/ 188 w 201"/>
                <a:gd name="T91" fmla="*/ 17 h 54"/>
                <a:gd name="T92" fmla="*/ 184 w 201"/>
                <a:gd name="T93" fmla="*/ 21 h 54"/>
                <a:gd name="T94" fmla="*/ 180 w 201"/>
                <a:gd name="T95" fmla="*/ 21 h 54"/>
                <a:gd name="T96" fmla="*/ 172 w 201"/>
                <a:gd name="T97" fmla="*/ 25 h 54"/>
                <a:gd name="T98" fmla="*/ 164 w 201"/>
                <a:gd name="T99" fmla="*/ 25 h 54"/>
                <a:gd name="T100" fmla="*/ 164 w 201"/>
                <a:gd name="T101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" h="54">
                  <a:moveTo>
                    <a:pt x="164" y="25"/>
                  </a:moveTo>
                  <a:lnTo>
                    <a:pt x="123" y="33"/>
                  </a:lnTo>
                  <a:lnTo>
                    <a:pt x="86" y="41"/>
                  </a:lnTo>
                  <a:lnTo>
                    <a:pt x="70" y="49"/>
                  </a:lnTo>
                  <a:lnTo>
                    <a:pt x="53" y="54"/>
                  </a:lnTo>
                  <a:lnTo>
                    <a:pt x="41" y="54"/>
                  </a:lnTo>
                  <a:lnTo>
                    <a:pt x="33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2" y="49"/>
                  </a:lnTo>
                  <a:lnTo>
                    <a:pt x="8" y="45"/>
                  </a:lnTo>
                  <a:lnTo>
                    <a:pt x="4" y="41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7" y="29"/>
                  </a:lnTo>
                  <a:lnTo>
                    <a:pt x="29" y="29"/>
                  </a:lnTo>
                  <a:lnTo>
                    <a:pt x="45" y="29"/>
                  </a:lnTo>
                  <a:lnTo>
                    <a:pt x="49" y="25"/>
                  </a:lnTo>
                  <a:lnTo>
                    <a:pt x="53" y="25"/>
                  </a:lnTo>
                  <a:lnTo>
                    <a:pt x="62" y="25"/>
                  </a:lnTo>
                  <a:lnTo>
                    <a:pt x="70" y="21"/>
                  </a:lnTo>
                  <a:lnTo>
                    <a:pt x="78" y="21"/>
                  </a:lnTo>
                  <a:lnTo>
                    <a:pt x="90" y="17"/>
                  </a:lnTo>
                  <a:lnTo>
                    <a:pt x="102" y="17"/>
                  </a:lnTo>
                  <a:lnTo>
                    <a:pt x="119" y="13"/>
                  </a:lnTo>
                  <a:lnTo>
                    <a:pt x="131" y="9"/>
                  </a:lnTo>
                  <a:lnTo>
                    <a:pt x="143" y="4"/>
                  </a:lnTo>
                  <a:lnTo>
                    <a:pt x="156" y="4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92" y="0"/>
                  </a:lnTo>
                  <a:lnTo>
                    <a:pt x="196" y="4"/>
                  </a:lnTo>
                  <a:lnTo>
                    <a:pt x="201" y="9"/>
                  </a:lnTo>
                  <a:lnTo>
                    <a:pt x="201" y="9"/>
                  </a:lnTo>
                  <a:lnTo>
                    <a:pt x="201" y="13"/>
                  </a:lnTo>
                  <a:lnTo>
                    <a:pt x="196" y="13"/>
                  </a:lnTo>
                  <a:lnTo>
                    <a:pt x="192" y="17"/>
                  </a:lnTo>
                  <a:lnTo>
                    <a:pt x="188" y="17"/>
                  </a:lnTo>
                  <a:lnTo>
                    <a:pt x="184" y="21"/>
                  </a:lnTo>
                  <a:lnTo>
                    <a:pt x="180" y="21"/>
                  </a:lnTo>
                  <a:lnTo>
                    <a:pt x="172" y="25"/>
                  </a:lnTo>
                  <a:lnTo>
                    <a:pt x="164" y="25"/>
                  </a:lnTo>
                  <a:lnTo>
                    <a:pt x="16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21">
              <a:extLst>
                <a:ext uri="{FF2B5EF4-FFF2-40B4-BE49-F238E27FC236}">
                  <a16:creationId xmlns:a16="http://schemas.microsoft.com/office/drawing/2014/main" id="{83B9D02E-3299-4671-9279-04B5C6C8B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251" y="2818064"/>
              <a:ext cx="649934" cy="199534"/>
            </a:xfrm>
            <a:custGeom>
              <a:avLst/>
              <a:gdLst>
                <a:gd name="T0" fmla="*/ 86 w 106"/>
                <a:gd name="T1" fmla="*/ 0 h 32"/>
                <a:gd name="T2" fmla="*/ 94 w 106"/>
                <a:gd name="T3" fmla="*/ 0 h 32"/>
                <a:gd name="T4" fmla="*/ 102 w 106"/>
                <a:gd name="T5" fmla="*/ 0 h 32"/>
                <a:gd name="T6" fmla="*/ 102 w 106"/>
                <a:gd name="T7" fmla="*/ 4 h 32"/>
                <a:gd name="T8" fmla="*/ 106 w 106"/>
                <a:gd name="T9" fmla="*/ 8 h 32"/>
                <a:gd name="T10" fmla="*/ 106 w 106"/>
                <a:gd name="T11" fmla="*/ 8 h 32"/>
                <a:gd name="T12" fmla="*/ 102 w 106"/>
                <a:gd name="T13" fmla="*/ 12 h 32"/>
                <a:gd name="T14" fmla="*/ 102 w 106"/>
                <a:gd name="T15" fmla="*/ 12 h 32"/>
                <a:gd name="T16" fmla="*/ 98 w 106"/>
                <a:gd name="T17" fmla="*/ 16 h 32"/>
                <a:gd name="T18" fmla="*/ 90 w 106"/>
                <a:gd name="T19" fmla="*/ 16 h 32"/>
                <a:gd name="T20" fmla="*/ 86 w 106"/>
                <a:gd name="T21" fmla="*/ 20 h 32"/>
                <a:gd name="T22" fmla="*/ 78 w 106"/>
                <a:gd name="T23" fmla="*/ 20 h 32"/>
                <a:gd name="T24" fmla="*/ 69 w 106"/>
                <a:gd name="T25" fmla="*/ 24 h 32"/>
                <a:gd name="T26" fmla="*/ 49 w 106"/>
                <a:gd name="T27" fmla="*/ 28 h 32"/>
                <a:gd name="T28" fmla="*/ 37 w 106"/>
                <a:gd name="T29" fmla="*/ 28 h 32"/>
                <a:gd name="T30" fmla="*/ 25 w 106"/>
                <a:gd name="T31" fmla="*/ 32 h 32"/>
                <a:gd name="T32" fmla="*/ 20 w 106"/>
                <a:gd name="T33" fmla="*/ 32 h 32"/>
                <a:gd name="T34" fmla="*/ 12 w 106"/>
                <a:gd name="T35" fmla="*/ 32 h 32"/>
                <a:gd name="T36" fmla="*/ 8 w 106"/>
                <a:gd name="T37" fmla="*/ 28 h 32"/>
                <a:gd name="T38" fmla="*/ 4 w 106"/>
                <a:gd name="T39" fmla="*/ 28 h 32"/>
                <a:gd name="T40" fmla="*/ 0 w 106"/>
                <a:gd name="T41" fmla="*/ 24 h 32"/>
                <a:gd name="T42" fmla="*/ 0 w 106"/>
                <a:gd name="T43" fmla="*/ 20 h 32"/>
                <a:gd name="T44" fmla="*/ 0 w 106"/>
                <a:gd name="T45" fmla="*/ 16 h 32"/>
                <a:gd name="T46" fmla="*/ 4 w 106"/>
                <a:gd name="T47" fmla="*/ 16 h 32"/>
                <a:gd name="T48" fmla="*/ 8 w 106"/>
                <a:gd name="T49" fmla="*/ 16 h 32"/>
                <a:gd name="T50" fmla="*/ 12 w 106"/>
                <a:gd name="T51" fmla="*/ 12 h 32"/>
                <a:gd name="T52" fmla="*/ 25 w 106"/>
                <a:gd name="T53" fmla="*/ 8 h 32"/>
                <a:gd name="T54" fmla="*/ 37 w 106"/>
                <a:gd name="T55" fmla="*/ 4 h 32"/>
                <a:gd name="T56" fmla="*/ 49 w 106"/>
                <a:gd name="T57" fmla="*/ 0 h 32"/>
                <a:gd name="T58" fmla="*/ 61 w 106"/>
                <a:gd name="T59" fmla="*/ 0 h 32"/>
                <a:gd name="T60" fmla="*/ 86 w 106"/>
                <a:gd name="T61" fmla="*/ 0 h 32"/>
                <a:gd name="T62" fmla="*/ 86 w 106"/>
                <a:gd name="T6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32">
                  <a:moveTo>
                    <a:pt x="86" y="0"/>
                  </a:moveTo>
                  <a:lnTo>
                    <a:pt x="94" y="0"/>
                  </a:lnTo>
                  <a:lnTo>
                    <a:pt x="102" y="0"/>
                  </a:lnTo>
                  <a:lnTo>
                    <a:pt x="102" y="4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98" y="16"/>
                  </a:lnTo>
                  <a:lnTo>
                    <a:pt x="90" y="16"/>
                  </a:lnTo>
                  <a:lnTo>
                    <a:pt x="86" y="20"/>
                  </a:lnTo>
                  <a:lnTo>
                    <a:pt x="78" y="20"/>
                  </a:lnTo>
                  <a:lnTo>
                    <a:pt x="69" y="24"/>
                  </a:lnTo>
                  <a:lnTo>
                    <a:pt x="49" y="28"/>
                  </a:lnTo>
                  <a:lnTo>
                    <a:pt x="37" y="28"/>
                  </a:lnTo>
                  <a:lnTo>
                    <a:pt x="25" y="32"/>
                  </a:lnTo>
                  <a:lnTo>
                    <a:pt x="20" y="32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25" y="8"/>
                  </a:lnTo>
                  <a:lnTo>
                    <a:pt x="37" y="4"/>
                  </a:lnTo>
                  <a:lnTo>
                    <a:pt x="49" y="0"/>
                  </a:lnTo>
                  <a:lnTo>
                    <a:pt x="61" y="0"/>
                  </a:lnTo>
                  <a:lnTo>
                    <a:pt x="86" y="0"/>
                  </a:lnTo>
                  <a:lnTo>
                    <a:pt x="86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22">
              <a:extLst>
                <a:ext uri="{FF2B5EF4-FFF2-40B4-BE49-F238E27FC236}">
                  <a16:creationId xmlns:a16="http://schemas.microsoft.com/office/drawing/2014/main" id="{40512D5D-9449-47E7-9C8D-195CB2644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148" y="2506292"/>
              <a:ext cx="852274" cy="230714"/>
            </a:xfrm>
            <a:custGeom>
              <a:avLst/>
              <a:gdLst>
                <a:gd name="T0" fmla="*/ 139 w 139"/>
                <a:gd name="T1" fmla="*/ 9 h 37"/>
                <a:gd name="T2" fmla="*/ 139 w 139"/>
                <a:gd name="T3" fmla="*/ 9 h 37"/>
                <a:gd name="T4" fmla="*/ 135 w 139"/>
                <a:gd name="T5" fmla="*/ 13 h 37"/>
                <a:gd name="T6" fmla="*/ 130 w 139"/>
                <a:gd name="T7" fmla="*/ 13 h 37"/>
                <a:gd name="T8" fmla="*/ 126 w 139"/>
                <a:gd name="T9" fmla="*/ 17 h 37"/>
                <a:gd name="T10" fmla="*/ 118 w 139"/>
                <a:gd name="T11" fmla="*/ 17 h 37"/>
                <a:gd name="T12" fmla="*/ 110 w 139"/>
                <a:gd name="T13" fmla="*/ 21 h 37"/>
                <a:gd name="T14" fmla="*/ 102 w 139"/>
                <a:gd name="T15" fmla="*/ 25 h 37"/>
                <a:gd name="T16" fmla="*/ 90 w 139"/>
                <a:gd name="T17" fmla="*/ 29 h 37"/>
                <a:gd name="T18" fmla="*/ 77 w 139"/>
                <a:gd name="T19" fmla="*/ 29 h 37"/>
                <a:gd name="T20" fmla="*/ 65 w 139"/>
                <a:gd name="T21" fmla="*/ 33 h 37"/>
                <a:gd name="T22" fmla="*/ 57 w 139"/>
                <a:gd name="T23" fmla="*/ 33 h 37"/>
                <a:gd name="T24" fmla="*/ 49 w 139"/>
                <a:gd name="T25" fmla="*/ 37 h 37"/>
                <a:gd name="T26" fmla="*/ 41 w 139"/>
                <a:gd name="T27" fmla="*/ 37 h 37"/>
                <a:gd name="T28" fmla="*/ 36 w 139"/>
                <a:gd name="T29" fmla="*/ 37 h 37"/>
                <a:gd name="T30" fmla="*/ 32 w 139"/>
                <a:gd name="T31" fmla="*/ 37 h 37"/>
                <a:gd name="T32" fmla="*/ 28 w 139"/>
                <a:gd name="T33" fmla="*/ 37 h 37"/>
                <a:gd name="T34" fmla="*/ 16 w 139"/>
                <a:gd name="T35" fmla="*/ 37 h 37"/>
                <a:gd name="T36" fmla="*/ 8 w 139"/>
                <a:gd name="T37" fmla="*/ 33 h 37"/>
                <a:gd name="T38" fmla="*/ 4 w 139"/>
                <a:gd name="T39" fmla="*/ 29 h 37"/>
                <a:gd name="T40" fmla="*/ 0 w 139"/>
                <a:gd name="T41" fmla="*/ 29 h 37"/>
                <a:gd name="T42" fmla="*/ 0 w 139"/>
                <a:gd name="T43" fmla="*/ 25 h 37"/>
                <a:gd name="T44" fmla="*/ 4 w 139"/>
                <a:gd name="T45" fmla="*/ 21 h 37"/>
                <a:gd name="T46" fmla="*/ 4 w 139"/>
                <a:gd name="T47" fmla="*/ 21 h 37"/>
                <a:gd name="T48" fmla="*/ 8 w 139"/>
                <a:gd name="T49" fmla="*/ 21 h 37"/>
                <a:gd name="T50" fmla="*/ 8 w 139"/>
                <a:gd name="T51" fmla="*/ 21 h 37"/>
                <a:gd name="T52" fmla="*/ 12 w 139"/>
                <a:gd name="T53" fmla="*/ 21 h 37"/>
                <a:gd name="T54" fmla="*/ 16 w 139"/>
                <a:gd name="T55" fmla="*/ 21 h 37"/>
                <a:gd name="T56" fmla="*/ 24 w 139"/>
                <a:gd name="T57" fmla="*/ 17 h 37"/>
                <a:gd name="T58" fmla="*/ 28 w 139"/>
                <a:gd name="T59" fmla="*/ 17 h 37"/>
                <a:gd name="T60" fmla="*/ 36 w 139"/>
                <a:gd name="T61" fmla="*/ 13 h 37"/>
                <a:gd name="T62" fmla="*/ 49 w 139"/>
                <a:gd name="T63" fmla="*/ 13 h 37"/>
                <a:gd name="T64" fmla="*/ 57 w 139"/>
                <a:gd name="T65" fmla="*/ 9 h 37"/>
                <a:gd name="T66" fmla="*/ 77 w 139"/>
                <a:gd name="T67" fmla="*/ 5 h 37"/>
                <a:gd name="T68" fmla="*/ 98 w 139"/>
                <a:gd name="T69" fmla="*/ 0 h 37"/>
                <a:gd name="T70" fmla="*/ 110 w 139"/>
                <a:gd name="T71" fmla="*/ 0 h 37"/>
                <a:gd name="T72" fmla="*/ 122 w 139"/>
                <a:gd name="T73" fmla="*/ 0 h 37"/>
                <a:gd name="T74" fmla="*/ 130 w 139"/>
                <a:gd name="T75" fmla="*/ 0 h 37"/>
                <a:gd name="T76" fmla="*/ 135 w 139"/>
                <a:gd name="T77" fmla="*/ 0 h 37"/>
                <a:gd name="T78" fmla="*/ 139 w 139"/>
                <a:gd name="T79" fmla="*/ 5 h 37"/>
                <a:gd name="T80" fmla="*/ 139 w 139"/>
                <a:gd name="T81" fmla="*/ 9 h 37"/>
                <a:gd name="T82" fmla="*/ 139 w 139"/>
                <a:gd name="T83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9" h="37">
                  <a:moveTo>
                    <a:pt x="139" y="9"/>
                  </a:moveTo>
                  <a:lnTo>
                    <a:pt x="139" y="9"/>
                  </a:lnTo>
                  <a:lnTo>
                    <a:pt x="135" y="13"/>
                  </a:lnTo>
                  <a:lnTo>
                    <a:pt x="130" y="13"/>
                  </a:lnTo>
                  <a:lnTo>
                    <a:pt x="126" y="17"/>
                  </a:lnTo>
                  <a:lnTo>
                    <a:pt x="118" y="17"/>
                  </a:lnTo>
                  <a:lnTo>
                    <a:pt x="110" y="21"/>
                  </a:lnTo>
                  <a:lnTo>
                    <a:pt x="102" y="25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5" y="33"/>
                  </a:lnTo>
                  <a:lnTo>
                    <a:pt x="57" y="33"/>
                  </a:lnTo>
                  <a:lnTo>
                    <a:pt x="49" y="37"/>
                  </a:lnTo>
                  <a:lnTo>
                    <a:pt x="41" y="37"/>
                  </a:lnTo>
                  <a:lnTo>
                    <a:pt x="36" y="37"/>
                  </a:lnTo>
                  <a:lnTo>
                    <a:pt x="32" y="37"/>
                  </a:lnTo>
                  <a:lnTo>
                    <a:pt x="28" y="37"/>
                  </a:lnTo>
                  <a:lnTo>
                    <a:pt x="16" y="37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24" y="17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9" y="13"/>
                  </a:lnTo>
                  <a:lnTo>
                    <a:pt x="57" y="9"/>
                  </a:lnTo>
                  <a:lnTo>
                    <a:pt x="77" y="5"/>
                  </a:lnTo>
                  <a:lnTo>
                    <a:pt x="98" y="0"/>
                  </a:lnTo>
                  <a:lnTo>
                    <a:pt x="110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39" y="5"/>
                  </a:lnTo>
                  <a:lnTo>
                    <a:pt x="139" y="9"/>
                  </a:lnTo>
                  <a:lnTo>
                    <a:pt x="139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23">
              <a:extLst>
                <a:ext uri="{FF2B5EF4-FFF2-40B4-BE49-F238E27FC236}">
                  <a16:creationId xmlns:a16="http://schemas.microsoft.com/office/drawing/2014/main" id="{6EBF7003-A6AF-4220-A599-3D6434B91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540" y="2150873"/>
              <a:ext cx="300443" cy="1047556"/>
            </a:xfrm>
            <a:custGeom>
              <a:avLst/>
              <a:gdLst>
                <a:gd name="T0" fmla="*/ 44 w 49"/>
                <a:gd name="T1" fmla="*/ 37 h 168"/>
                <a:gd name="T2" fmla="*/ 44 w 49"/>
                <a:gd name="T3" fmla="*/ 45 h 168"/>
                <a:gd name="T4" fmla="*/ 44 w 49"/>
                <a:gd name="T5" fmla="*/ 53 h 168"/>
                <a:gd name="T6" fmla="*/ 44 w 49"/>
                <a:gd name="T7" fmla="*/ 66 h 168"/>
                <a:gd name="T8" fmla="*/ 44 w 49"/>
                <a:gd name="T9" fmla="*/ 78 h 168"/>
                <a:gd name="T10" fmla="*/ 44 w 49"/>
                <a:gd name="T11" fmla="*/ 94 h 168"/>
                <a:gd name="T12" fmla="*/ 44 w 49"/>
                <a:gd name="T13" fmla="*/ 115 h 168"/>
                <a:gd name="T14" fmla="*/ 40 w 49"/>
                <a:gd name="T15" fmla="*/ 139 h 168"/>
                <a:gd name="T16" fmla="*/ 40 w 49"/>
                <a:gd name="T17" fmla="*/ 168 h 168"/>
                <a:gd name="T18" fmla="*/ 16 w 49"/>
                <a:gd name="T19" fmla="*/ 168 h 168"/>
                <a:gd name="T20" fmla="*/ 16 w 49"/>
                <a:gd name="T21" fmla="*/ 139 h 168"/>
                <a:gd name="T22" fmla="*/ 16 w 49"/>
                <a:gd name="T23" fmla="*/ 115 h 168"/>
                <a:gd name="T24" fmla="*/ 16 w 49"/>
                <a:gd name="T25" fmla="*/ 94 h 168"/>
                <a:gd name="T26" fmla="*/ 16 w 49"/>
                <a:gd name="T27" fmla="*/ 78 h 168"/>
                <a:gd name="T28" fmla="*/ 16 w 49"/>
                <a:gd name="T29" fmla="*/ 62 h 168"/>
                <a:gd name="T30" fmla="*/ 16 w 49"/>
                <a:gd name="T31" fmla="*/ 49 h 168"/>
                <a:gd name="T32" fmla="*/ 16 w 49"/>
                <a:gd name="T33" fmla="*/ 41 h 168"/>
                <a:gd name="T34" fmla="*/ 16 w 49"/>
                <a:gd name="T35" fmla="*/ 37 h 168"/>
                <a:gd name="T36" fmla="*/ 12 w 49"/>
                <a:gd name="T37" fmla="*/ 25 h 168"/>
                <a:gd name="T38" fmla="*/ 8 w 49"/>
                <a:gd name="T39" fmla="*/ 21 h 168"/>
                <a:gd name="T40" fmla="*/ 4 w 49"/>
                <a:gd name="T41" fmla="*/ 21 h 168"/>
                <a:gd name="T42" fmla="*/ 4 w 49"/>
                <a:gd name="T43" fmla="*/ 17 h 168"/>
                <a:gd name="T44" fmla="*/ 0 w 49"/>
                <a:gd name="T45" fmla="*/ 12 h 168"/>
                <a:gd name="T46" fmla="*/ 0 w 49"/>
                <a:gd name="T47" fmla="*/ 8 h 168"/>
                <a:gd name="T48" fmla="*/ 0 w 49"/>
                <a:gd name="T49" fmla="*/ 4 h 168"/>
                <a:gd name="T50" fmla="*/ 4 w 49"/>
                <a:gd name="T51" fmla="*/ 0 h 168"/>
                <a:gd name="T52" fmla="*/ 8 w 49"/>
                <a:gd name="T53" fmla="*/ 0 h 168"/>
                <a:gd name="T54" fmla="*/ 16 w 49"/>
                <a:gd name="T55" fmla="*/ 0 h 168"/>
                <a:gd name="T56" fmla="*/ 28 w 49"/>
                <a:gd name="T57" fmla="*/ 4 h 168"/>
                <a:gd name="T58" fmla="*/ 32 w 49"/>
                <a:gd name="T59" fmla="*/ 4 h 168"/>
                <a:gd name="T60" fmla="*/ 40 w 49"/>
                <a:gd name="T61" fmla="*/ 8 h 168"/>
                <a:gd name="T62" fmla="*/ 44 w 49"/>
                <a:gd name="T63" fmla="*/ 12 h 168"/>
                <a:gd name="T64" fmla="*/ 49 w 49"/>
                <a:gd name="T65" fmla="*/ 17 h 168"/>
                <a:gd name="T66" fmla="*/ 49 w 49"/>
                <a:gd name="T67" fmla="*/ 17 h 168"/>
                <a:gd name="T68" fmla="*/ 49 w 49"/>
                <a:gd name="T69" fmla="*/ 21 h 168"/>
                <a:gd name="T70" fmla="*/ 49 w 49"/>
                <a:gd name="T71" fmla="*/ 29 h 168"/>
                <a:gd name="T72" fmla="*/ 44 w 49"/>
                <a:gd name="T73" fmla="*/ 37 h 168"/>
                <a:gd name="T74" fmla="*/ 44 w 49"/>
                <a:gd name="T75" fmla="*/ 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168">
                  <a:moveTo>
                    <a:pt x="44" y="37"/>
                  </a:moveTo>
                  <a:lnTo>
                    <a:pt x="44" y="45"/>
                  </a:lnTo>
                  <a:lnTo>
                    <a:pt x="44" y="53"/>
                  </a:lnTo>
                  <a:lnTo>
                    <a:pt x="44" y="66"/>
                  </a:lnTo>
                  <a:lnTo>
                    <a:pt x="44" y="78"/>
                  </a:lnTo>
                  <a:lnTo>
                    <a:pt x="44" y="94"/>
                  </a:lnTo>
                  <a:lnTo>
                    <a:pt x="44" y="115"/>
                  </a:lnTo>
                  <a:lnTo>
                    <a:pt x="40" y="139"/>
                  </a:lnTo>
                  <a:lnTo>
                    <a:pt x="40" y="168"/>
                  </a:lnTo>
                  <a:lnTo>
                    <a:pt x="16" y="168"/>
                  </a:lnTo>
                  <a:lnTo>
                    <a:pt x="16" y="139"/>
                  </a:lnTo>
                  <a:lnTo>
                    <a:pt x="16" y="115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16" y="62"/>
                  </a:lnTo>
                  <a:lnTo>
                    <a:pt x="16" y="49"/>
                  </a:lnTo>
                  <a:lnTo>
                    <a:pt x="16" y="41"/>
                  </a:lnTo>
                  <a:lnTo>
                    <a:pt x="16" y="37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21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44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24">
              <a:extLst>
                <a:ext uri="{FF2B5EF4-FFF2-40B4-BE49-F238E27FC236}">
                  <a16:creationId xmlns:a16="http://schemas.microsoft.com/office/drawing/2014/main" id="{85ED15E3-951F-4C0E-B31B-DFAF0C253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422" y="2125931"/>
              <a:ext cx="551831" cy="791904"/>
            </a:xfrm>
            <a:custGeom>
              <a:avLst/>
              <a:gdLst>
                <a:gd name="T0" fmla="*/ 57 w 90"/>
                <a:gd name="T1" fmla="*/ 82 h 127"/>
                <a:gd name="T2" fmla="*/ 41 w 90"/>
                <a:gd name="T3" fmla="*/ 102 h 127"/>
                <a:gd name="T4" fmla="*/ 24 w 90"/>
                <a:gd name="T5" fmla="*/ 119 h 127"/>
                <a:gd name="T6" fmla="*/ 16 w 90"/>
                <a:gd name="T7" fmla="*/ 123 h 127"/>
                <a:gd name="T8" fmla="*/ 12 w 90"/>
                <a:gd name="T9" fmla="*/ 127 h 127"/>
                <a:gd name="T10" fmla="*/ 8 w 90"/>
                <a:gd name="T11" fmla="*/ 127 h 127"/>
                <a:gd name="T12" fmla="*/ 4 w 90"/>
                <a:gd name="T13" fmla="*/ 127 h 127"/>
                <a:gd name="T14" fmla="*/ 0 w 90"/>
                <a:gd name="T15" fmla="*/ 127 h 127"/>
                <a:gd name="T16" fmla="*/ 4 w 90"/>
                <a:gd name="T17" fmla="*/ 123 h 127"/>
                <a:gd name="T18" fmla="*/ 4 w 90"/>
                <a:gd name="T19" fmla="*/ 115 h 127"/>
                <a:gd name="T20" fmla="*/ 8 w 90"/>
                <a:gd name="T21" fmla="*/ 111 h 127"/>
                <a:gd name="T22" fmla="*/ 12 w 90"/>
                <a:gd name="T23" fmla="*/ 102 h 127"/>
                <a:gd name="T24" fmla="*/ 20 w 90"/>
                <a:gd name="T25" fmla="*/ 94 h 127"/>
                <a:gd name="T26" fmla="*/ 24 w 90"/>
                <a:gd name="T27" fmla="*/ 86 h 127"/>
                <a:gd name="T28" fmla="*/ 32 w 90"/>
                <a:gd name="T29" fmla="*/ 74 h 127"/>
                <a:gd name="T30" fmla="*/ 36 w 90"/>
                <a:gd name="T31" fmla="*/ 61 h 127"/>
                <a:gd name="T32" fmla="*/ 45 w 90"/>
                <a:gd name="T33" fmla="*/ 49 h 127"/>
                <a:gd name="T34" fmla="*/ 49 w 90"/>
                <a:gd name="T35" fmla="*/ 41 h 127"/>
                <a:gd name="T36" fmla="*/ 49 w 90"/>
                <a:gd name="T37" fmla="*/ 33 h 127"/>
                <a:gd name="T38" fmla="*/ 49 w 90"/>
                <a:gd name="T39" fmla="*/ 29 h 127"/>
                <a:gd name="T40" fmla="*/ 49 w 90"/>
                <a:gd name="T41" fmla="*/ 25 h 127"/>
                <a:gd name="T42" fmla="*/ 49 w 90"/>
                <a:gd name="T43" fmla="*/ 21 h 127"/>
                <a:gd name="T44" fmla="*/ 49 w 90"/>
                <a:gd name="T45" fmla="*/ 16 h 127"/>
                <a:gd name="T46" fmla="*/ 45 w 90"/>
                <a:gd name="T47" fmla="*/ 12 h 127"/>
                <a:gd name="T48" fmla="*/ 45 w 90"/>
                <a:gd name="T49" fmla="*/ 12 h 127"/>
                <a:gd name="T50" fmla="*/ 45 w 90"/>
                <a:gd name="T51" fmla="*/ 4 h 127"/>
                <a:gd name="T52" fmla="*/ 49 w 90"/>
                <a:gd name="T53" fmla="*/ 4 h 127"/>
                <a:gd name="T54" fmla="*/ 53 w 90"/>
                <a:gd name="T55" fmla="*/ 0 h 127"/>
                <a:gd name="T56" fmla="*/ 57 w 90"/>
                <a:gd name="T57" fmla="*/ 0 h 127"/>
                <a:gd name="T58" fmla="*/ 65 w 90"/>
                <a:gd name="T59" fmla="*/ 4 h 127"/>
                <a:gd name="T60" fmla="*/ 77 w 90"/>
                <a:gd name="T61" fmla="*/ 4 h 127"/>
                <a:gd name="T62" fmla="*/ 81 w 90"/>
                <a:gd name="T63" fmla="*/ 8 h 127"/>
                <a:gd name="T64" fmla="*/ 81 w 90"/>
                <a:gd name="T65" fmla="*/ 12 h 127"/>
                <a:gd name="T66" fmla="*/ 86 w 90"/>
                <a:gd name="T67" fmla="*/ 16 h 127"/>
                <a:gd name="T68" fmla="*/ 90 w 90"/>
                <a:gd name="T69" fmla="*/ 25 h 127"/>
                <a:gd name="T70" fmla="*/ 90 w 90"/>
                <a:gd name="T71" fmla="*/ 29 h 127"/>
                <a:gd name="T72" fmla="*/ 90 w 90"/>
                <a:gd name="T73" fmla="*/ 33 h 127"/>
                <a:gd name="T74" fmla="*/ 86 w 90"/>
                <a:gd name="T75" fmla="*/ 37 h 127"/>
                <a:gd name="T76" fmla="*/ 81 w 90"/>
                <a:gd name="T77" fmla="*/ 45 h 127"/>
                <a:gd name="T78" fmla="*/ 77 w 90"/>
                <a:gd name="T79" fmla="*/ 53 h 127"/>
                <a:gd name="T80" fmla="*/ 73 w 90"/>
                <a:gd name="T81" fmla="*/ 66 h 127"/>
                <a:gd name="T82" fmla="*/ 57 w 90"/>
                <a:gd name="T83" fmla="*/ 82 h 127"/>
                <a:gd name="T84" fmla="*/ 57 w 90"/>
                <a:gd name="T85" fmla="*/ 8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" h="127">
                  <a:moveTo>
                    <a:pt x="57" y="82"/>
                  </a:moveTo>
                  <a:lnTo>
                    <a:pt x="41" y="102"/>
                  </a:lnTo>
                  <a:lnTo>
                    <a:pt x="24" y="119"/>
                  </a:lnTo>
                  <a:lnTo>
                    <a:pt x="16" y="123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4" y="127"/>
                  </a:lnTo>
                  <a:lnTo>
                    <a:pt x="0" y="127"/>
                  </a:lnTo>
                  <a:lnTo>
                    <a:pt x="4" y="123"/>
                  </a:lnTo>
                  <a:lnTo>
                    <a:pt x="4" y="115"/>
                  </a:lnTo>
                  <a:lnTo>
                    <a:pt x="8" y="111"/>
                  </a:lnTo>
                  <a:lnTo>
                    <a:pt x="12" y="102"/>
                  </a:lnTo>
                  <a:lnTo>
                    <a:pt x="20" y="94"/>
                  </a:lnTo>
                  <a:lnTo>
                    <a:pt x="24" y="86"/>
                  </a:lnTo>
                  <a:lnTo>
                    <a:pt x="32" y="74"/>
                  </a:lnTo>
                  <a:lnTo>
                    <a:pt x="36" y="61"/>
                  </a:lnTo>
                  <a:lnTo>
                    <a:pt x="45" y="49"/>
                  </a:lnTo>
                  <a:lnTo>
                    <a:pt x="49" y="41"/>
                  </a:lnTo>
                  <a:lnTo>
                    <a:pt x="49" y="33"/>
                  </a:lnTo>
                  <a:lnTo>
                    <a:pt x="49" y="29"/>
                  </a:lnTo>
                  <a:lnTo>
                    <a:pt x="49" y="25"/>
                  </a:lnTo>
                  <a:lnTo>
                    <a:pt x="49" y="21"/>
                  </a:lnTo>
                  <a:lnTo>
                    <a:pt x="49" y="16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4"/>
                  </a:lnTo>
                  <a:lnTo>
                    <a:pt x="49" y="4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5" y="4"/>
                  </a:lnTo>
                  <a:lnTo>
                    <a:pt x="77" y="4"/>
                  </a:lnTo>
                  <a:lnTo>
                    <a:pt x="81" y="8"/>
                  </a:lnTo>
                  <a:lnTo>
                    <a:pt x="81" y="12"/>
                  </a:lnTo>
                  <a:lnTo>
                    <a:pt x="86" y="16"/>
                  </a:lnTo>
                  <a:lnTo>
                    <a:pt x="90" y="25"/>
                  </a:lnTo>
                  <a:lnTo>
                    <a:pt x="90" y="29"/>
                  </a:lnTo>
                  <a:lnTo>
                    <a:pt x="90" y="33"/>
                  </a:lnTo>
                  <a:lnTo>
                    <a:pt x="86" y="37"/>
                  </a:lnTo>
                  <a:lnTo>
                    <a:pt x="81" y="45"/>
                  </a:lnTo>
                  <a:lnTo>
                    <a:pt x="77" y="53"/>
                  </a:lnTo>
                  <a:lnTo>
                    <a:pt x="73" y="66"/>
                  </a:lnTo>
                  <a:lnTo>
                    <a:pt x="57" y="82"/>
                  </a:lnTo>
                  <a:lnTo>
                    <a:pt x="57" y="8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25">
              <a:extLst>
                <a:ext uri="{FF2B5EF4-FFF2-40B4-BE49-F238E27FC236}">
                  <a16:creationId xmlns:a16="http://schemas.microsoft.com/office/drawing/2014/main" id="{E46C71BE-577D-47E9-BD13-9155EB246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8810" y="2406524"/>
              <a:ext cx="649934" cy="611074"/>
            </a:xfrm>
            <a:custGeom>
              <a:avLst/>
              <a:gdLst>
                <a:gd name="T0" fmla="*/ 94 w 106"/>
                <a:gd name="T1" fmla="*/ 41 h 98"/>
                <a:gd name="T2" fmla="*/ 90 w 106"/>
                <a:gd name="T3" fmla="*/ 41 h 98"/>
                <a:gd name="T4" fmla="*/ 85 w 106"/>
                <a:gd name="T5" fmla="*/ 45 h 98"/>
                <a:gd name="T6" fmla="*/ 77 w 106"/>
                <a:gd name="T7" fmla="*/ 53 h 98"/>
                <a:gd name="T8" fmla="*/ 73 w 106"/>
                <a:gd name="T9" fmla="*/ 57 h 98"/>
                <a:gd name="T10" fmla="*/ 65 w 106"/>
                <a:gd name="T11" fmla="*/ 66 h 98"/>
                <a:gd name="T12" fmla="*/ 57 w 106"/>
                <a:gd name="T13" fmla="*/ 74 h 98"/>
                <a:gd name="T14" fmla="*/ 49 w 106"/>
                <a:gd name="T15" fmla="*/ 86 h 98"/>
                <a:gd name="T16" fmla="*/ 40 w 106"/>
                <a:gd name="T17" fmla="*/ 98 h 98"/>
                <a:gd name="T18" fmla="*/ 20 w 106"/>
                <a:gd name="T19" fmla="*/ 98 h 98"/>
                <a:gd name="T20" fmla="*/ 24 w 106"/>
                <a:gd name="T21" fmla="*/ 82 h 98"/>
                <a:gd name="T22" fmla="*/ 32 w 106"/>
                <a:gd name="T23" fmla="*/ 70 h 98"/>
                <a:gd name="T24" fmla="*/ 36 w 106"/>
                <a:gd name="T25" fmla="*/ 57 h 98"/>
                <a:gd name="T26" fmla="*/ 45 w 106"/>
                <a:gd name="T27" fmla="*/ 49 h 98"/>
                <a:gd name="T28" fmla="*/ 45 w 106"/>
                <a:gd name="T29" fmla="*/ 41 h 98"/>
                <a:gd name="T30" fmla="*/ 49 w 106"/>
                <a:gd name="T31" fmla="*/ 37 h 98"/>
                <a:gd name="T32" fmla="*/ 49 w 106"/>
                <a:gd name="T33" fmla="*/ 33 h 98"/>
                <a:gd name="T34" fmla="*/ 49 w 106"/>
                <a:gd name="T35" fmla="*/ 33 h 98"/>
                <a:gd name="T36" fmla="*/ 49 w 106"/>
                <a:gd name="T37" fmla="*/ 33 h 98"/>
                <a:gd name="T38" fmla="*/ 45 w 106"/>
                <a:gd name="T39" fmla="*/ 33 h 98"/>
                <a:gd name="T40" fmla="*/ 40 w 106"/>
                <a:gd name="T41" fmla="*/ 33 h 98"/>
                <a:gd name="T42" fmla="*/ 36 w 106"/>
                <a:gd name="T43" fmla="*/ 37 h 98"/>
                <a:gd name="T44" fmla="*/ 28 w 106"/>
                <a:gd name="T45" fmla="*/ 37 h 98"/>
                <a:gd name="T46" fmla="*/ 20 w 106"/>
                <a:gd name="T47" fmla="*/ 37 h 98"/>
                <a:gd name="T48" fmla="*/ 8 w 106"/>
                <a:gd name="T49" fmla="*/ 37 h 98"/>
                <a:gd name="T50" fmla="*/ 0 w 106"/>
                <a:gd name="T51" fmla="*/ 37 h 98"/>
                <a:gd name="T52" fmla="*/ 0 w 106"/>
                <a:gd name="T53" fmla="*/ 16 h 98"/>
                <a:gd name="T54" fmla="*/ 8 w 106"/>
                <a:gd name="T55" fmla="*/ 16 h 98"/>
                <a:gd name="T56" fmla="*/ 16 w 106"/>
                <a:gd name="T57" fmla="*/ 16 h 98"/>
                <a:gd name="T58" fmla="*/ 24 w 106"/>
                <a:gd name="T59" fmla="*/ 16 h 98"/>
                <a:gd name="T60" fmla="*/ 32 w 106"/>
                <a:gd name="T61" fmla="*/ 12 h 98"/>
                <a:gd name="T62" fmla="*/ 36 w 106"/>
                <a:gd name="T63" fmla="*/ 12 h 98"/>
                <a:gd name="T64" fmla="*/ 45 w 106"/>
                <a:gd name="T65" fmla="*/ 12 h 98"/>
                <a:gd name="T66" fmla="*/ 45 w 106"/>
                <a:gd name="T67" fmla="*/ 12 h 98"/>
                <a:gd name="T68" fmla="*/ 49 w 106"/>
                <a:gd name="T69" fmla="*/ 12 h 98"/>
                <a:gd name="T70" fmla="*/ 57 w 106"/>
                <a:gd name="T71" fmla="*/ 8 h 98"/>
                <a:gd name="T72" fmla="*/ 61 w 106"/>
                <a:gd name="T73" fmla="*/ 4 h 98"/>
                <a:gd name="T74" fmla="*/ 65 w 106"/>
                <a:gd name="T75" fmla="*/ 4 h 98"/>
                <a:gd name="T76" fmla="*/ 69 w 106"/>
                <a:gd name="T77" fmla="*/ 0 h 98"/>
                <a:gd name="T78" fmla="*/ 73 w 106"/>
                <a:gd name="T79" fmla="*/ 0 h 98"/>
                <a:gd name="T80" fmla="*/ 81 w 106"/>
                <a:gd name="T81" fmla="*/ 0 h 98"/>
                <a:gd name="T82" fmla="*/ 85 w 106"/>
                <a:gd name="T83" fmla="*/ 4 h 98"/>
                <a:gd name="T84" fmla="*/ 94 w 106"/>
                <a:gd name="T85" fmla="*/ 8 h 98"/>
                <a:gd name="T86" fmla="*/ 98 w 106"/>
                <a:gd name="T87" fmla="*/ 12 h 98"/>
                <a:gd name="T88" fmla="*/ 102 w 106"/>
                <a:gd name="T89" fmla="*/ 16 h 98"/>
                <a:gd name="T90" fmla="*/ 106 w 106"/>
                <a:gd name="T91" fmla="*/ 21 h 98"/>
                <a:gd name="T92" fmla="*/ 106 w 106"/>
                <a:gd name="T93" fmla="*/ 25 h 98"/>
                <a:gd name="T94" fmla="*/ 106 w 106"/>
                <a:gd name="T95" fmla="*/ 29 h 98"/>
                <a:gd name="T96" fmla="*/ 102 w 106"/>
                <a:gd name="T97" fmla="*/ 33 h 98"/>
                <a:gd name="T98" fmla="*/ 98 w 106"/>
                <a:gd name="T99" fmla="*/ 37 h 98"/>
                <a:gd name="T100" fmla="*/ 94 w 106"/>
                <a:gd name="T101" fmla="*/ 41 h 98"/>
                <a:gd name="T102" fmla="*/ 94 w 106"/>
                <a:gd name="T103" fmla="*/ 4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98">
                  <a:moveTo>
                    <a:pt x="94" y="41"/>
                  </a:moveTo>
                  <a:lnTo>
                    <a:pt x="90" y="41"/>
                  </a:lnTo>
                  <a:lnTo>
                    <a:pt x="85" y="45"/>
                  </a:lnTo>
                  <a:lnTo>
                    <a:pt x="77" y="53"/>
                  </a:lnTo>
                  <a:lnTo>
                    <a:pt x="73" y="57"/>
                  </a:lnTo>
                  <a:lnTo>
                    <a:pt x="65" y="66"/>
                  </a:lnTo>
                  <a:lnTo>
                    <a:pt x="57" y="74"/>
                  </a:lnTo>
                  <a:lnTo>
                    <a:pt x="49" y="86"/>
                  </a:lnTo>
                  <a:lnTo>
                    <a:pt x="40" y="98"/>
                  </a:lnTo>
                  <a:lnTo>
                    <a:pt x="20" y="98"/>
                  </a:lnTo>
                  <a:lnTo>
                    <a:pt x="24" y="82"/>
                  </a:lnTo>
                  <a:lnTo>
                    <a:pt x="32" y="70"/>
                  </a:lnTo>
                  <a:lnTo>
                    <a:pt x="36" y="57"/>
                  </a:lnTo>
                  <a:lnTo>
                    <a:pt x="45" y="49"/>
                  </a:lnTo>
                  <a:lnTo>
                    <a:pt x="45" y="41"/>
                  </a:lnTo>
                  <a:lnTo>
                    <a:pt x="49" y="37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5" y="33"/>
                  </a:lnTo>
                  <a:lnTo>
                    <a:pt x="40" y="33"/>
                  </a:lnTo>
                  <a:lnTo>
                    <a:pt x="36" y="37"/>
                  </a:lnTo>
                  <a:lnTo>
                    <a:pt x="28" y="37"/>
                  </a:lnTo>
                  <a:lnTo>
                    <a:pt x="20" y="37"/>
                  </a:lnTo>
                  <a:lnTo>
                    <a:pt x="8" y="37"/>
                  </a:lnTo>
                  <a:lnTo>
                    <a:pt x="0" y="37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16" y="16"/>
                  </a:lnTo>
                  <a:lnTo>
                    <a:pt x="24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57" y="8"/>
                  </a:lnTo>
                  <a:lnTo>
                    <a:pt x="61" y="4"/>
                  </a:lnTo>
                  <a:lnTo>
                    <a:pt x="65" y="4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81" y="0"/>
                  </a:lnTo>
                  <a:lnTo>
                    <a:pt x="85" y="4"/>
                  </a:lnTo>
                  <a:lnTo>
                    <a:pt x="94" y="8"/>
                  </a:lnTo>
                  <a:lnTo>
                    <a:pt x="98" y="12"/>
                  </a:lnTo>
                  <a:lnTo>
                    <a:pt x="102" y="16"/>
                  </a:lnTo>
                  <a:lnTo>
                    <a:pt x="106" y="21"/>
                  </a:lnTo>
                  <a:lnTo>
                    <a:pt x="106" y="25"/>
                  </a:lnTo>
                  <a:lnTo>
                    <a:pt x="106" y="29"/>
                  </a:lnTo>
                  <a:lnTo>
                    <a:pt x="102" y="33"/>
                  </a:lnTo>
                  <a:lnTo>
                    <a:pt x="98" y="37"/>
                  </a:lnTo>
                  <a:lnTo>
                    <a:pt x="94" y="41"/>
                  </a:lnTo>
                  <a:lnTo>
                    <a:pt x="94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6">
              <a:extLst>
                <a:ext uri="{FF2B5EF4-FFF2-40B4-BE49-F238E27FC236}">
                  <a16:creationId xmlns:a16="http://schemas.microsoft.com/office/drawing/2014/main" id="{7E642954-77BE-446C-9417-6F9D7858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2896" y="2843006"/>
              <a:ext cx="1128188" cy="816846"/>
            </a:xfrm>
            <a:custGeom>
              <a:avLst/>
              <a:gdLst>
                <a:gd name="T0" fmla="*/ 126 w 184"/>
                <a:gd name="T1" fmla="*/ 131 h 131"/>
                <a:gd name="T2" fmla="*/ 130 w 184"/>
                <a:gd name="T3" fmla="*/ 90 h 131"/>
                <a:gd name="T4" fmla="*/ 135 w 184"/>
                <a:gd name="T5" fmla="*/ 57 h 131"/>
                <a:gd name="T6" fmla="*/ 139 w 184"/>
                <a:gd name="T7" fmla="*/ 41 h 131"/>
                <a:gd name="T8" fmla="*/ 139 w 184"/>
                <a:gd name="T9" fmla="*/ 32 h 131"/>
                <a:gd name="T10" fmla="*/ 126 w 184"/>
                <a:gd name="T11" fmla="*/ 32 h 131"/>
                <a:gd name="T12" fmla="*/ 122 w 184"/>
                <a:gd name="T13" fmla="*/ 32 h 131"/>
                <a:gd name="T14" fmla="*/ 110 w 184"/>
                <a:gd name="T15" fmla="*/ 32 h 131"/>
                <a:gd name="T16" fmla="*/ 94 w 184"/>
                <a:gd name="T17" fmla="*/ 36 h 131"/>
                <a:gd name="T18" fmla="*/ 73 w 184"/>
                <a:gd name="T19" fmla="*/ 41 h 131"/>
                <a:gd name="T20" fmla="*/ 49 w 184"/>
                <a:gd name="T21" fmla="*/ 41 h 131"/>
                <a:gd name="T22" fmla="*/ 36 w 184"/>
                <a:gd name="T23" fmla="*/ 45 h 131"/>
                <a:gd name="T24" fmla="*/ 24 w 184"/>
                <a:gd name="T25" fmla="*/ 49 h 131"/>
                <a:gd name="T26" fmla="*/ 20 w 184"/>
                <a:gd name="T27" fmla="*/ 49 h 131"/>
                <a:gd name="T28" fmla="*/ 8 w 184"/>
                <a:gd name="T29" fmla="*/ 45 h 131"/>
                <a:gd name="T30" fmla="*/ 4 w 184"/>
                <a:gd name="T31" fmla="*/ 36 h 131"/>
                <a:gd name="T32" fmla="*/ 0 w 184"/>
                <a:gd name="T33" fmla="*/ 32 h 131"/>
                <a:gd name="T34" fmla="*/ 4 w 184"/>
                <a:gd name="T35" fmla="*/ 28 h 131"/>
                <a:gd name="T36" fmla="*/ 12 w 184"/>
                <a:gd name="T37" fmla="*/ 24 h 131"/>
                <a:gd name="T38" fmla="*/ 28 w 184"/>
                <a:gd name="T39" fmla="*/ 24 h 131"/>
                <a:gd name="T40" fmla="*/ 53 w 184"/>
                <a:gd name="T41" fmla="*/ 20 h 131"/>
                <a:gd name="T42" fmla="*/ 73 w 184"/>
                <a:gd name="T43" fmla="*/ 16 h 131"/>
                <a:gd name="T44" fmla="*/ 94 w 184"/>
                <a:gd name="T45" fmla="*/ 12 h 131"/>
                <a:gd name="T46" fmla="*/ 106 w 184"/>
                <a:gd name="T47" fmla="*/ 12 h 131"/>
                <a:gd name="T48" fmla="*/ 114 w 184"/>
                <a:gd name="T49" fmla="*/ 12 h 131"/>
                <a:gd name="T50" fmla="*/ 126 w 184"/>
                <a:gd name="T51" fmla="*/ 8 h 131"/>
                <a:gd name="T52" fmla="*/ 139 w 184"/>
                <a:gd name="T53" fmla="*/ 0 h 131"/>
                <a:gd name="T54" fmla="*/ 143 w 184"/>
                <a:gd name="T55" fmla="*/ 4 h 131"/>
                <a:gd name="T56" fmla="*/ 151 w 184"/>
                <a:gd name="T57" fmla="*/ 8 h 131"/>
                <a:gd name="T58" fmla="*/ 167 w 184"/>
                <a:gd name="T59" fmla="*/ 12 h 131"/>
                <a:gd name="T60" fmla="*/ 179 w 184"/>
                <a:gd name="T61" fmla="*/ 24 h 131"/>
                <a:gd name="T62" fmla="*/ 184 w 184"/>
                <a:gd name="T63" fmla="*/ 28 h 131"/>
                <a:gd name="T64" fmla="*/ 179 w 184"/>
                <a:gd name="T65" fmla="*/ 41 h 131"/>
                <a:gd name="T66" fmla="*/ 171 w 184"/>
                <a:gd name="T67" fmla="*/ 49 h 131"/>
                <a:gd name="T68" fmla="*/ 167 w 184"/>
                <a:gd name="T69" fmla="*/ 65 h 131"/>
                <a:gd name="T70" fmla="*/ 159 w 184"/>
                <a:gd name="T71" fmla="*/ 94 h 131"/>
                <a:gd name="T72" fmla="*/ 147 w 184"/>
                <a:gd name="T7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" h="131">
                  <a:moveTo>
                    <a:pt x="147" y="131"/>
                  </a:moveTo>
                  <a:lnTo>
                    <a:pt x="126" y="131"/>
                  </a:lnTo>
                  <a:lnTo>
                    <a:pt x="126" y="110"/>
                  </a:lnTo>
                  <a:lnTo>
                    <a:pt x="130" y="90"/>
                  </a:lnTo>
                  <a:lnTo>
                    <a:pt x="135" y="73"/>
                  </a:lnTo>
                  <a:lnTo>
                    <a:pt x="135" y="57"/>
                  </a:lnTo>
                  <a:lnTo>
                    <a:pt x="139" y="49"/>
                  </a:lnTo>
                  <a:lnTo>
                    <a:pt x="139" y="41"/>
                  </a:lnTo>
                  <a:lnTo>
                    <a:pt x="139" y="36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2" y="32"/>
                  </a:lnTo>
                  <a:lnTo>
                    <a:pt x="118" y="32"/>
                  </a:lnTo>
                  <a:lnTo>
                    <a:pt x="110" y="32"/>
                  </a:lnTo>
                  <a:lnTo>
                    <a:pt x="102" y="32"/>
                  </a:lnTo>
                  <a:lnTo>
                    <a:pt x="94" y="36"/>
                  </a:lnTo>
                  <a:lnTo>
                    <a:pt x="81" y="36"/>
                  </a:lnTo>
                  <a:lnTo>
                    <a:pt x="73" y="41"/>
                  </a:lnTo>
                  <a:lnTo>
                    <a:pt x="61" y="41"/>
                  </a:lnTo>
                  <a:lnTo>
                    <a:pt x="49" y="41"/>
                  </a:lnTo>
                  <a:lnTo>
                    <a:pt x="40" y="45"/>
                  </a:lnTo>
                  <a:lnTo>
                    <a:pt x="36" y="45"/>
                  </a:lnTo>
                  <a:lnTo>
                    <a:pt x="28" y="45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2" y="45"/>
                  </a:lnTo>
                  <a:lnTo>
                    <a:pt x="8" y="45"/>
                  </a:lnTo>
                  <a:lnTo>
                    <a:pt x="4" y="41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28" y="24"/>
                  </a:lnTo>
                  <a:lnTo>
                    <a:pt x="40" y="20"/>
                  </a:lnTo>
                  <a:lnTo>
                    <a:pt x="53" y="20"/>
                  </a:lnTo>
                  <a:lnTo>
                    <a:pt x="65" y="16"/>
                  </a:lnTo>
                  <a:lnTo>
                    <a:pt x="73" y="16"/>
                  </a:lnTo>
                  <a:lnTo>
                    <a:pt x="85" y="16"/>
                  </a:lnTo>
                  <a:lnTo>
                    <a:pt x="94" y="12"/>
                  </a:lnTo>
                  <a:lnTo>
                    <a:pt x="98" y="12"/>
                  </a:lnTo>
                  <a:lnTo>
                    <a:pt x="106" y="12"/>
                  </a:lnTo>
                  <a:lnTo>
                    <a:pt x="110" y="12"/>
                  </a:lnTo>
                  <a:lnTo>
                    <a:pt x="114" y="12"/>
                  </a:lnTo>
                  <a:lnTo>
                    <a:pt x="118" y="8"/>
                  </a:lnTo>
                  <a:lnTo>
                    <a:pt x="126" y="8"/>
                  </a:lnTo>
                  <a:lnTo>
                    <a:pt x="130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51" y="8"/>
                  </a:lnTo>
                  <a:lnTo>
                    <a:pt x="159" y="8"/>
                  </a:lnTo>
                  <a:lnTo>
                    <a:pt x="167" y="12"/>
                  </a:lnTo>
                  <a:lnTo>
                    <a:pt x="171" y="20"/>
                  </a:lnTo>
                  <a:lnTo>
                    <a:pt x="179" y="24"/>
                  </a:lnTo>
                  <a:lnTo>
                    <a:pt x="184" y="28"/>
                  </a:lnTo>
                  <a:lnTo>
                    <a:pt x="184" y="28"/>
                  </a:lnTo>
                  <a:lnTo>
                    <a:pt x="179" y="36"/>
                  </a:lnTo>
                  <a:lnTo>
                    <a:pt x="179" y="41"/>
                  </a:lnTo>
                  <a:lnTo>
                    <a:pt x="175" y="45"/>
                  </a:lnTo>
                  <a:lnTo>
                    <a:pt x="171" y="49"/>
                  </a:lnTo>
                  <a:lnTo>
                    <a:pt x="171" y="57"/>
                  </a:lnTo>
                  <a:lnTo>
                    <a:pt x="167" y="65"/>
                  </a:lnTo>
                  <a:lnTo>
                    <a:pt x="163" y="77"/>
                  </a:lnTo>
                  <a:lnTo>
                    <a:pt x="159" y="94"/>
                  </a:lnTo>
                  <a:lnTo>
                    <a:pt x="155" y="110"/>
                  </a:lnTo>
                  <a:lnTo>
                    <a:pt x="147" y="131"/>
                  </a:lnTo>
                  <a:lnTo>
                    <a:pt x="147" y="13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27">
              <a:extLst>
                <a:ext uri="{FF2B5EF4-FFF2-40B4-BE49-F238E27FC236}">
                  <a16:creationId xmlns:a16="http://schemas.microsoft.com/office/drawing/2014/main" id="{3524DE73-245D-4DA3-A9B0-1BE0D290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4134" y="3173487"/>
              <a:ext cx="1532864" cy="305539"/>
            </a:xfrm>
            <a:custGeom>
              <a:avLst/>
              <a:gdLst>
                <a:gd name="T0" fmla="*/ 209 w 250"/>
                <a:gd name="T1" fmla="*/ 0 h 49"/>
                <a:gd name="T2" fmla="*/ 221 w 250"/>
                <a:gd name="T3" fmla="*/ 0 h 49"/>
                <a:gd name="T4" fmla="*/ 233 w 250"/>
                <a:gd name="T5" fmla="*/ 4 h 49"/>
                <a:gd name="T6" fmla="*/ 241 w 250"/>
                <a:gd name="T7" fmla="*/ 4 h 49"/>
                <a:gd name="T8" fmla="*/ 245 w 250"/>
                <a:gd name="T9" fmla="*/ 8 h 49"/>
                <a:gd name="T10" fmla="*/ 245 w 250"/>
                <a:gd name="T11" fmla="*/ 12 h 49"/>
                <a:gd name="T12" fmla="*/ 250 w 250"/>
                <a:gd name="T13" fmla="*/ 16 h 49"/>
                <a:gd name="T14" fmla="*/ 245 w 250"/>
                <a:gd name="T15" fmla="*/ 20 h 49"/>
                <a:gd name="T16" fmla="*/ 241 w 250"/>
                <a:gd name="T17" fmla="*/ 24 h 49"/>
                <a:gd name="T18" fmla="*/ 229 w 250"/>
                <a:gd name="T19" fmla="*/ 24 h 49"/>
                <a:gd name="T20" fmla="*/ 217 w 250"/>
                <a:gd name="T21" fmla="*/ 24 h 49"/>
                <a:gd name="T22" fmla="*/ 200 w 250"/>
                <a:gd name="T23" fmla="*/ 24 h 49"/>
                <a:gd name="T24" fmla="*/ 188 w 250"/>
                <a:gd name="T25" fmla="*/ 24 h 49"/>
                <a:gd name="T26" fmla="*/ 176 w 250"/>
                <a:gd name="T27" fmla="*/ 24 h 49"/>
                <a:gd name="T28" fmla="*/ 164 w 250"/>
                <a:gd name="T29" fmla="*/ 28 h 49"/>
                <a:gd name="T30" fmla="*/ 156 w 250"/>
                <a:gd name="T31" fmla="*/ 28 h 49"/>
                <a:gd name="T32" fmla="*/ 147 w 250"/>
                <a:gd name="T33" fmla="*/ 28 h 49"/>
                <a:gd name="T34" fmla="*/ 139 w 250"/>
                <a:gd name="T35" fmla="*/ 28 h 49"/>
                <a:gd name="T36" fmla="*/ 131 w 250"/>
                <a:gd name="T37" fmla="*/ 33 h 49"/>
                <a:gd name="T38" fmla="*/ 123 w 250"/>
                <a:gd name="T39" fmla="*/ 33 h 49"/>
                <a:gd name="T40" fmla="*/ 111 w 250"/>
                <a:gd name="T41" fmla="*/ 33 h 49"/>
                <a:gd name="T42" fmla="*/ 98 w 250"/>
                <a:gd name="T43" fmla="*/ 37 h 49"/>
                <a:gd name="T44" fmla="*/ 82 w 250"/>
                <a:gd name="T45" fmla="*/ 37 h 49"/>
                <a:gd name="T46" fmla="*/ 70 w 250"/>
                <a:gd name="T47" fmla="*/ 41 h 49"/>
                <a:gd name="T48" fmla="*/ 57 w 250"/>
                <a:gd name="T49" fmla="*/ 45 h 49"/>
                <a:gd name="T50" fmla="*/ 45 w 250"/>
                <a:gd name="T51" fmla="*/ 45 h 49"/>
                <a:gd name="T52" fmla="*/ 37 w 250"/>
                <a:gd name="T53" fmla="*/ 45 h 49"/>
                <a:gd name="T54" fmla="*/ 29 w 250"/>
                <a:gd name="T55" fmla="*/ 45 h 49"/>
                <a:gd name="T56" fmla="*/ 25 w 250"/>
                <a:gd name="T57" fmla="*/ 49 h 49"/>
                <a:gd name="T58" fmla="*/ 21 w 250"/>
                <a:gd name="T59" fmla="*/ 49 h 49"/>
                <a:gd name="T60" fmla="*/ 21 w 250"/>
                <a:gd name="T61" fmla="*/ 45 h 49"/>
                <a:gd name="T62" fmla="*/ 16 w 250"/>
                <a:gd name="T63" fmla="*/ 45 h 49"/>
                <a:gd name="T64" fmla="*/ 12 w 250"/>
                <a:gd name="T65" fmla="*/ 45 h 49"/>
                <a:gd name="T66" fmla="*/ 8 w 250"/>
                <a:gd name="T67" fmla="*/ 41 h 49"/>
                <a:gd name="T68" fmla="*/ 0 w 250"/>
                <a:gd name="T69" fmla="*/ 33 h 49"/>
                <a:gd name="T70" fmla="*/ 8 w 250"/>
                <a:gd name="T71" fmla="*/ 33 h 49"/>
                <a:gd name="T72" fmla="*/ 12 w 250"/>
                <a:gd name="T73" fmla="*/ 28 h 49"/>
                <a:gd name="T74" fmla="*/ 25 w 250"/>
                <a:gd name="T75" fmla="*/ 24 h 49"/>
                <a:gd name="T76" fmla="*/ 37 w 250"/>
                <a:gd name="T77" fmla="*/ 24 h 49"/>
                <a:gd name="T78" fmla="*/ 49 w 250"/>
                <a:gd name="T79" fmla="*/ 20 h 49"/>
                <a:gd name="T80" fmla="*/ 70 w 250"/>
                <a:gd name="T81" fmla="*/ 16 h 49"/>
                <a:gd name="T82" fmla="*/ 86 w 250"/>
                <a:gd name="T83" fmla="*/ 16 h 49"/>
                <a:gd name="T84" fmla="*/ 106 w 250"/>
                <a:gd name="T85" fmla="*/ 12 h 49"/>
                <a:gd name="T86" fmla="*/ 131 w 250"/>
                <a:gd name="T87" fmla="*/ 8 h 49"/>
                <a:gd name="T88" fmla="*/ 147 w 250"/>
                <a:gd name="T89" fmla="*/ 4 h 49"/>
                <a:gd name="T90" fmla="*/ 164 w 250"/>
                <a:gd name="T91" fmla="*/ 4 h 49"/>
                <a:gd name="T92" fmla="*/ 180 w 250"/>
                <a:gd name="T93" fmla="*/ 0 h 49"/>
                <a:gd name="T94" fmla="*/ 188 w 250"/>
                <a:gd name="T95" fmla="*/ 0 h 49"/>
                <a:gd name="T96" fmla="*/ 200 w 250"/>
                <a:gd name="T97" fmla="*/ 0 h 49"/>
                <a:gd name="T98" fmla="*/ 205 w 250"/>
                <a:gd name="T99" fmla="*/ 0 h 49"/>
                <a:gd name="T100" fmla="*/ 209 w 250"/>
                <a:gd name="T101" fmla="*/ 0 h 49"/>
                <a:gd name="T102" fmla="*/ 209 w 250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49">
                  <a:moveTo>
                    <a:pt x="209" y="0"/>
                  </a:moveTo>
                  <a:lnTo>
                    <a:pt x="221" y="0"/>
                  </a:lnTo>
                  <a:lnTo>
                    <a:pt x="233" y="4"/>
                  </a:lnTo>
                  <a:lnTo>
                    <a:pt x="241" y="4"/>
                  </a:lnTo>
                  <a:lnTo>
                    <a:pt x="245" y="8"/>
                  </a:lnTo>
                  <a:lnTo>
                    <a:pt x="245" y="12"/>
                  </a:lnTo>
                  <a:lnTo>
                    <a:pt x="250" y="16"/>
                  </a:lnTo>
                  <a:lnTo>
                    <a:pt x="245" y="20"/>
                  </a:lnTo>
                  <a:lnTo>
                    <a:pt x="241" y="24"/>
                  </a:lnTo>
                  <a:lnTo>
                    <a:pt x="229" y="24"/>
                  </a:lnTo>
                  <a:lnTo>
                    <a:pt x="217" y="24"/>
                  </a:lnTo>
                  <a:lnTo>
                    <a:pt x="200" y="24"/>
                  </a:lnTo>
                  <a:lnTo>
                    <a:pt x="188" y="24"/>
                  </a:lnTo>
                  <a:lnTo>
                    <a:pt x="176" y="24"/>
                  </a:lnTo>
                  <a:lnTo>
                    <a:pt x="164" y="28"/>
                  </a:lnTo>
                  <a:lnTo>
                    <a:pt x="156" y="28"/>
                  </a:lnTo>
                  <a:lnTo>
                    <a:pt x="147" y="28"/>
                  </a:lnTo>
                  <a:lnTo>
                    <a:pt x="139" y="28"/>
                  </a:lnTo>
                  <a:lnTo>
                    <a:pt x="131" y="33"/>
                  </a:lnTo>
                  <a:lnTo>
                    <a:pt x="123" y="33"/>
                  </a:lnTo>
                  <a:lnTo>
                    <a:pt x="111" y="33"/>
                  </a:lnTo>
                  <a:lnTo>
                    <a:pt x="98" y="37"/>
                  </a:lnTo>
                  <a:lnTo>
                    <a:pt x="82" y="37"/>
                  </a:lnTo>
                  <a:lnTo>
                    <a:pt x="70" y="41"/>
                  </a:lnTo>
                  <a:lnTo>
                    <a:pt x="57" y="45"/>
                  </a:lnTo>
                  <a:lnTo>
                    <a:pt x="45" y="45"/>
                  </a:lnTo>
                  <a:lnTo>
                    <a:pt x="37" y="45"/>
                  </a:lnTo>
                  <a:lnTo>
                    <a:pt x="29" y="45"/>
                  </a:lnTo>
                  <a:lnTo>
                    <a:pt x="25" y="49"/>
                  </a:lnTo>
                  <a:lnTo>
                    <a:pt x="21" y="49"/>
                  </a:lnTo>
                  <a:lnTo>
                    <a:pt x="21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8" y="41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2" y="28"/>
                  </a:lnTo>
                  <a:lnTo>
                    <a:pt x="25" y="24"/>
                  </a:lnTo>
                  <a:lnTo>
                    <a:pt x="37" y="24"/>
                  </a:lnTo>
                  <a:lnTo>
                    <a:pt x="49" y="20"/>
                  </a:lnTo>
                  <a:lnTo>
                    <a:pt x="70" y="16"/>
                  </a:lnTo>
                  <a:lnTo>
                    <a:pt x="86" y="16"/>
                  </a:lnTo>
                  <a:lnTo>
                    <a:pt x="106" y="12"/>
                  </a:lnTo>
                  <a:lnTo>
                    <a:pt x="131" y="8"/>
                  </a:lnTo>
                  <a:lnTo>
                    <a:pt x="147" y="4"/>
                  </a:lnTo>
                  <a:lnTo>
                    <a:pt x="164" y="4"/>
                  </a:lnTo>
                  <a:lnTo>
                    <a:pt x="180" y="0"/>
                  </a:lnTo>
                  <a:lnTo>
                    <a:pt x="188" y="0"/>
                  </a:lnTo>
                  <a:lnTo>
                    <a:pt x="200" y="0"/>
                  </a:lnTo>
                  <a:lnTo>
                    <a:pt x="205" y="0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8">
              <a:extLst>
                <a:ext uri="{FF2B5EF4-FFF2-40B4-BE49-F238E27FC236}">
                  <a16:creationId xmlns:a16="http://schemas.microsoft.com/office/drawing/2014/main" id="{8E0A6853-D3E7-464F-B633-6640BC25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526" y="2992657"/>
              <a:ext cx="502779" cy="1608746"/>
            </a:xfrm>
            <a:custGeom>
              <a:avLst/>
              <a:gdLst>
                <a:gd name="T0" fmla="*/ 70 w 82"/>
                <a:gd name="T1" fmla="*/ 242 h 258"/>
                <a:gd name="T2" fmla="*/ 65 w 82"/>
                <a:gd name="T3" fmla="*/ 250 h 258"/>
                <a:gd name="T4" fmla="*/ 61 w 82"/>
                <a:gd name="T5" fmla="*/ 254 h 258"/>
                <a:gd name="T6" fmla="*/ 57 w 82"/>
                <a:gd name="T7" fmla="*/ 254 h 258"/>
                <a:gd name="T8" fmla="*/ 53 w 82"/>
                <a:gd name="T9" fmla="*/ 258 h 258"/>
                <a:gd name="T10" fmla="*/ 49 w 82"/>
                <a:gd name="T11" fmla="*/ 254 h 258"/>
                <a:gd name="T12" fmla="*/ 45 w 82"/>
                <a:gd name="T13" fmla="*/ 254 h 258"/>
                <a:gd name="T14" fmla="*/ 41 w 82"/>
                <a:gd name="T15" fmla="*/ 250 h 258"/>
                <a:gd name="T16" fmla="*/ 41 w 82"/>
                <a:gd name="T17" fmla="*/ 246 h 258"/>
                <a:gd name="T18" fmla="*/ 37 w 82"/>
                <a:gd name="T19" fmla="*/ 242 h 258"/>
                <a:gd name="T20" fmla="*/ 33 w 82"/>
                <a:gd name="T21" fmla="*/ 233 h 258"/>
                <a:gd name="T22" fmla="*/ 25 w 82"/>
                <a:gd name="T23" fmla="*/ 229 h 258"/>
                <a:gd name="T24" fmla="*/ 16 w 82"/>
                <a:gd name="T25" fmla="*/ 225 h 258"/>
                <a:gd name="T26" fmla="*/ 8 w 82"/>
                <a:gd name="T27" fmla="*/ 217 h 258"/>
                <a:gd name="T28" fmla="*/ 4 w 82"/>
                <a:gd name="T29" fmla="*/ 213 h 258"/>
                <a:gd name="T30" fmla="*/ 0 w 82"/>
                <a:gd name="T31" fmla="*/ 209 h 258"/>
                <a:gd name="T32" fmla="*/ 0 w 82"/>
                <a:gd name="T33" fmla="*/ 205 h 258"/>
                <a:gd name="T34" fmla="*/ 4 w 82"/>
                <a:gd name="T35" fmla="*/ 205 h 258"/>
                <a:gd name="T36" fmla="*/ 8 w 82"/>
                <a:gd name="T37" fmla="*/ 201 h 258"/>
                <a:gd name="T38" fmla="*/ 12 w 82"/>
                <a:gd name="T39" fmla="*/ 201 h 258"/>
                <a:gd name="T40" fmla="*/ 25 w 82"/>
                <a:gd name="T41" fmla="*/ 201 h 258"/>
                <a:gd name="T42" fmla="*/ 33 w 82"/>
                <a:gd name="T43" fmla="*/ 205 h 258"/>
                <a:gd name="T44" fmla="*/ 41 w 82"/>
                <a:gd name="T45" fmla="*/ 205 h 258"/>
                <a:gd name="T46" fmla="*/ 45 w 82"/>
                <a:gd name="T47" fmla="*/ 205 h 258"/>
                <a:gd name="T48" fmla="*/ 45 w 82"/>
                <a:gd name="T49" fmla="*/ 205 h 258"/>
                <a:gd name="T50" fmla="*/ 49 w 82"/>
                <a:gd name="T51" fmla="*/ 201 h 258"/>
                <a:gd name="T52" fmla="*/ 49 w 82"/>
                <a:gd name="T53" fmla="*/ 197 h 258"/>
                <a:gd name="T54" fmla="*/ 49 w 82"/>
                <a:gd name="T55" fmla="*/ 188 h 258"/>
                <a:gd name="T56" fmla="*/ 49 w 82"/>
                <a:gd name="T57" fmla="*/ 184 h 258"/>
                <a:gd name="T58" fmla="*/ 53 w 82"/>
                <a:gd name="T59" fmla="*/ 176 h 258"/>
                <a:gd name="T60" fmla="*/ 53 w 82"/>
                <a:gd name="T61" fmla="*/ 172 h 258"/>
                <a:gd name="T62" fmla="*/ 53 w 82"/>
                <a:gd name="T63" fmla="*/ 139 h 258"/>
                <a:gd name="T64" fmla="*/ 53 w 82"/>
                <a:gd name="T65" fmla="*/ 102 h 258"/>
                <a:gd name="T66" fmla="*/ 53 w 82"/>
                <a:gd name="T67" fmla="*/ 94 h 258"/>
                <a:gd name="T68" fmla="*/ 53 w 82"/>
                <a:gd name="T69" fmla="*/ 86 h 258"/>
                <a:gd name="T70" fmla="*/ 49 w 82"/>
                <a:gd name="T71" fmla="*/ 74 h 258"/>
                <a:gd name="T72" fmla="*/ 49 w 82"/>
                <a:gd name="T73" fmla="*/ 62 h 258"/>
                <a:gd name="T74" fmla="*/ 49 w 82"/>
                <a:gd name="T75" fmla="*/ 45 h 258"/>
                <a:gd name="T76" fmla="*/ 45 w 82"/>
                <a:gd name="T77" fmla="*/ 33 h 258"/>
                <a:gd name="T78" fmla="*/ 41 w 82"/>
                <a:gd name="T79" fmla="*/ 0 h 258"/>
                <a:gd name="T80" fmla="*/ 53 w 82"/>
                <a:gd name="T81" fmla="*/ 4 h 258"/>
                <a:gd name="T82" fmla="*/ 61 w 82"/>
                <a:gd name="T83" fmla="*/ 4 h 258"/>
                <a:gd name="T84" fmla="*/ 70 w 82"/>
                <a:gd name="T85" fmla="*/ 8 h 258"/>
                <a:gd name="T86" fmla="*/ 74 w 82"/>
                <a:gd name="T87" fmla="*/ 8 h 258"/>
                <a:gd name="T88" fmla="*/ 74 w 82"/>
                <a:gd name="T89" fmla="*/ 12 h 258"/>
                <a:gd name="T90" fmla="*/ 78 w 82"/>
                <a:gd name="T91" fmla="*/ 17 h 258"/>
                <a:gd name="T92" fmla="*/ 78 w 82"/>
                <a:gd name="T93" fmla="*/ 25 h 258"/>
                <a:gd name="T94" fmla="*/ 78 w 82"/>
                <a:gd name="T95" fmla="*/ 33 h 258"/>
                <a:gd name="T96" fmla="*/ 78 w 82"/>
                <a:gd name="T97" fmla="*/ 41 h 258"/>
                <a:gd name="T98" fmla="*/ 78 w 82"/>
                <a:gd name="T99" fmla="*/ 53 h 258"/>
                <a:gd name="T100" fmla="*/ 82 w 82"/>
                <a:gd name="T101" fmla="*/ 66 h 258"/>
                <a:gd name="T102" fmla="*/ 82 w 82"/>
                <a:gd name="T103" fmla="*/ 82 h 258"/>
                <a:gd name="T104" fmla="*/ 82 w 82"/>
                <a:gd name="T105" fmla="*/ 115 h 258"/>
                <a:gd name="T106" fmla="*/ 82 w 82"/>
                <a:gd name="T107" fmla="*/ 143 h 258"/>
                <a:gd name="T108" fmla="*/ 82 w 82"/>
                <a:gd name="T109" fmla="*/ 168 h 258"/>
                <a:gd name="T110" fmla="*/ 82 w 82"/>
                <a:gd name="T111" fmla="*/ 188 h 258"/>
                <a:gd name="T112" fmla="*/ 78 w 82"/>
                <a:gd name="T113" fmla="*/ 209 h 258"/>
                <a:gd name="T114" fmla="*/ 78 w 82"/>
                <a:gd name="T115" fmla="*/ 221 h 258"/>
                <a:gd name="T116" fmla="*/ 74 w 82"/>
                <a:gd name="T117" fmla="*/ 233 h 258"/>
                <a:gd name="T118" fmla="*/ 70 w 82"/>
                <a:gd name="T119" fmla="*/ 242 h 258"/>
                <a:gd name="T120" fmla="*/ 70 w 82"/>
                <a:gd name="T121" fmla="*/ 24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258">
                  <a:moveTo>
                    <a:pt x="70" y="242"/>
                  </a:moveTo>
                  <a:lnTo>
                    <a:pt x="65" y="250"/>
                  </a:lnTo>
                  <a:lnTo>
                    <a:pt x="61" y="254"/>
                  </a:lnTo>
                  <a:lnTo>
                    <a:pt x="57" y="254"/>
                  </a:lnTo>
                  <a:lnTo>
                    <a:pt x="53" y="258"/>
                  </a:lnTo>
                  <a:lnTo>
                    <a:pt x="49" y="254"/>
                  </a:lnTo>
                  <a:lnTo>
                    <a:pt x="45" y="254"/>
                  </a:lnTo>
                  <a:lnTo>
                    <a:pt x="41" y="250"/>
                  </a:lnTo>
                  <a:lnTo>
                    <a:pt x="41" y="246"/>
                  </a:lnTo>
                  <a:lnTo>
                    <a:pt x="37" y="242"/>
                  </a:lnTo>
                  <a:lnTo>
                    <a:pt x="33" y="233"/>
                  </a:lnTo>
                  <a:lnTo>
                    <a:pt x="25" y="229"/>
                  </a:lnTo>
                  <a:lnTo>
                    <a:pt x="16" y="225"/>
                  </a:lnTo>
                  <a:lnTo>
                    <a:pt x="8" y="217"/>
                  </a:lnTo>
                  <a:lnTo>
                    <a:pt x="4" y="213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4" y="205"/>
                  </a:lnTo>
                  <a:lnTo>
                    <a:pt x="8" y="201"/>
                  </a:lnTo>
                  <a:lnTo>
                    <a:pt x="12" y="201"/>
                  </a:lnTo>
                  <a:lnTo>
                    <a:pt x="25" y="201"/>
                  </a:lnTo>
                  <a:lnTo>
                    <a:pt x="33" y="205"/>
                  </a:lnTo>
                  <a:lnTo>
                    <a:pt x="41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9" y="201"/>
                  </a:lnTo>
                  <a:lnTo>
                    <a:pt x="49" y="197"/>
                  </a:lnTo>
                  <a:lnTo>
                    <a:pt x="49" y="188"/>
                  </a:lnTo>
                  <a:lnTo>
                    <a:pt x="49" y="184"/>
                  </a:lnTo>
                  <a:lnTo>
                    <a:pt x="53" y="176"/>
                  </a:lnTo>
                  <a:lnTo>
                    <a:pt x="53" y="172"/>
                  </a:lnTo>
                  <a:lnTo>
                    <a:pt x="53" y="139"/>
                  </a:lnTo>
                  <a:lnTo>
                    <a:pt x="53" y="102"/>
                  </a:lnTo>
                  <a:lnTo>
                    <a:pt x="53" y="94"/>
                  </a:lnTo>
                  <a:lnTo>
                    <a:pt x="53" y="86"/>
                  </a:lnTo>
                  <a:lnTo>
                    <a:pt x="49" y="74"/>
                  </a:lnTo>
                  <a:lnTo>
                    <a:pt x="49" y="62"/>
                  </a:lnTo>
                  <a:lnTo>
                    <a:pt x="49" y="45"/>
                  </a:lnTo>
                  <a:lnTo>
                    <a:pt x="45" y="33"/>
                  </a:lnTo>
                  <a:lnTo>
                    <a:pt x="41" y="0"/>
                  </a:lnTo>
                  <a:lnTo>
                    <a:pt x="53" y="4"/>
                  </a:lnTo>
                  <a:lnTo>
                    <a:pt x="61" y="4"/>
                  </a:lnTo>
                  <a:lnTo>
                    <a:pt x="70" y="8"/>
                  </a:lnTo>
                  <a:lnTo>
                    <a:pt x="74" y="8"/>
                  </a:lnTo>
                  <a:lnTo>
                    <a:pt x="74" y="12"/>
                  </a:lnTo>
                  <a:lnTo>
                    <a:pt x="78" y="17"/>
                  </a:lnTo>
                  <a:lnTo>
                    <a:pt x="78" y="25"/>
                  </a:lnTo>
                  <a:lnTo>
                    <a:pt x="78" y="33"/>
                  </a:lnTo>
                  <a:lnTo>
                    <a:pt x="78" y="41"/>
                  </a:lnTo>
                  <a:lnTo>
                    <a:pt x="78" y="53"/>
                  </a:lnTo>
                  <a:lnTo>
                    <a:pt x="82" y="66"/>
                  </a:lnTo>
                  <a:lnTo>
                    <a:pt x="82" y="82"/>
                  </a:lnTo>
                  <a:lnTo>
                    <a:pt x="82" y="115"/>
                  </a:lnTo>
                  <a:lnTo>
                    <a:pt x="82" y="143"/>
                  </a:lnTo>
                  <a:lnTo>
                    <a:pt x="82" y="168"/>
                  </a:lnTo>
                  <a:lnTo>
                    <a:pt x="82" y="188"/>
                  </a:lnTo>
                  <a:lnTo>
                    <a:pt x="78" y="209"/>
                  </a:lnTo>
                  <a:lnTo>
                    <a:pt x="78" y="221"/>
                  </a:lnTo>
                  <a:lnTo>
                    <a:pt x="74" y="233"/>
                  </a:lnTo>
                  <a:lnTo>
                    <a:pt x="70" y="242"/>
                  </a:lnTo>
                  <a:lnTo>
                    <a:pt x="70" y="2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9">
              <a:extLst>
                <a:ext uri="{FF2B5EF4-FFF2-40B4-BE49-F238E27FC236}">
                  <a16:creationId xmlns:a16="http://schemas.microsoft.com/office/drawing/2014/main" id="{13858BDB-A936-40EB-969E-462EFCFC4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777" y="3298196"/>
              <a:ext cx="625409" cy="1122381"/>
            </a:xfrm>
            <a:custGeom>
              <a:avLst/>
              <a:gdLst>
                <a:gd name="T0" fmla="*/ 98 w 102"/>
                <a:gd name="T1" fmla="*/ 107 h 180"/>
                <a:gd name="T2" fmla="*/ 98 w 102"/>
                <a:gd name="T3" fmla="*/ 131 h 180"/>
                <a:gd name="T4" fmla="*/ 94 w 102"/>
                <a:gd name="T5" fmla="*/ 148 h 180"/>
                <a:gd name="T6" fmla="*/ 90 w 102"/>
                <a:gd name="T7" fmla="*/ 164 h 180"/>
                <a:gd name="T8" fmla="*/ 86 w 102"/>
                <a:gd name="T9" fmla="*/ 172 h 180"/>
                <a:gd name="T10" fmla="*/ 78 w 102"/>
                <a:gd name="T11" fmla="*/ 180 h 180"/>
                <a:gd name="T12" fmla="*/ 70 w 102"/>
                <a:gd name="T13" fmla="*/ 180 h 180"/>
                <a:gd name="T14" fmla="*/ 61 w 102"/>
                <a:gd name="T15" fmla="*/ 172 h 180"/>
                <a:gd name="T16" fmla="*/ 57 w 102"/>
                <a:gd name="T17" fmla="*/ 164 h 180"/>
                <a:gd name="T18" fmla="*/ 45 w 102"/>
                <a:gd name="T19" fmla="*/ 152 h 180"/>
                <a:gd name="T20" fmla="*/ 37 w 102"/>
                <a:gd name="T21" fmla="*/ 148 h 180"/>
                <a:gd name="T22" fmla="*/ 37 w 102"/>
                <a:gd name="T23" fmla="*/ 139 h 180"/>
                <a:gd name="T24" fmla="*/ 41 w 102"/>
                <a:gd name="T25" fmla="*/ 131 h 180"/>
                <a:gd name="T26" fmla="*/ 49 w 102"/>
                <a:gd name="T27" fmla="*/ 131 h 180"/>
                <a:gd name="T28" fmla="*/ 61 w 102"/>
                <a:gd name="T29" fmla="*/ 135 h 180"/>
                <a:gd name="T30" fmla="*/ 65 w 102"/>
                <a:gd name="T31" fmla="*/ 135 h 180"/>
                <a:gd name="T32" fmla="*/ 70 w 102"/>
                <a:gd name="T33" fmla="*/ 127 h 180"/>
                <a:gd name="T34" fmla="*/ 74 w 102"/>
                <a:gd name="T35" fmla="*/ 115 h 180"/>
                <a:gd name="T36" fmla="*/ 74 w 102"/>
                <a:gd name="T37" fmla="*/ 98 h 180"/>
                <a:gd name="T38" fmla="*/ 70 w 102"/>
                <a:gd name="T39" fmla="*/ 82 h 180"/>
                <a:gd name="T40" fmla="*/ 70 w 102"/>
                <a:gd name="T41" fmla="*/ 62 h 180"/>
                <a:gd name="T42" fmla="*/ 70 w 102"/>
                <a:gd name="T43" fmla="*/ 45 h 180"/>
                <a:gd name="T44" fmla="*/ 70 w 102"/>
                <a:gd name="T45" fmla="*/ 37 h 180"/>
                <a:gd name="T46" fmla="*/ 70 w 102"/>
                <a:gd name="T47" fmla="*/ 29 h 180"/>
                <a:gd name="T48" fmla="*/ 65 w 102"/>
                <a:gd name="T49" fmla="*/ 29 h 180"/>
                <a:gd name="T50" fmla="*/ 57 w 102"/>
                <a:gd name="T51" fmla="*/ 29 h 180"/>
                <a:gd name="T52" fmla="*/ 45 w 102"/>
                <a:gd name="T53" fmla="*/ 29 h 180"/>
                <a:gd name="T54" fmla="*/ 21 w 102"/>
                <a:gd name="T55" fmla="*/ 33 h 180"/>
                <a:gd name="T56" fmla="*/ 0 w 102"/>
                <a:gd name="T57" fmla="*/ 17 h 180"/>
                <a:gd name="T58" fmla="*/ 33 w 102"/>
                <a:gd name="T59" fmla="*/ 13 h 180"/>
                <a:gd name="T60" fmla="*/ 45 w 102"/>
                <a:gd name="T61" fmla="*/ 8 h 180"/>
                <a:gd name="T62" fmla="*/ 57 w 102"/>
                <a:gd name="T63" fmla="*/ 4 h 180"/>
                <a:gd name="T64" fmla="*/ 61 w 102"/>
                <a:gd name="T65" fmla="*/ 0 h 180"/>
                <a:gd name="T66" fmla="*/ 74 w 102"/>
                <a:gd name="T67" fmla="*/ 0 h 180"/>
                <a:gd name="T68" fmla="*/ 90 w 102"/>
                <a:gd name="T69" fmla="*/ 8 h 180"/>
                <a:gd name="T70" fmla="*/ 98 w 102"/>
                <a:gd name="T71" fmla="*/ 17 h 180"/>
                <a:gd name="T72" fmla="*/ 102 w 102"/>
                <a:gd name="T73" fmla="*/ 21 h 180"/>
                <a:gd name="T74" fmla="*/ 98 w 102"/>
                <a:gd name="T75" fmla="*/ 29 h 180"/>
                <a:gd name="T76" fmla="*/ 98 w 102"/>
                <a:gd name="T77" fmla="*/ 33 h 180"/>
                <a:gd name="T78" fmla="*/ 94 w 102"/>
                <a:gd name="T79" fmla="*/ 45 h 180"/>
                <a:gd name="T80" fmla="*/ 94 w 102"/>
                <a:gd name="T81" fmla="*/ 66 h 180"/>
                <a:gd name="T82" fmla="*/ 98 w 102"/>
                <a:gd name="T83" fmla="*/ 9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80">
                  <a:moveTo>
                    <a:pt x="98" y="94"/>
                  </a:moveTo>
                  <a:lnTo>
                    <a:pt x="98" y="107"/>
                  </a:lnTo>
                  <a:lnTo>
                    <a:pt x="98" y="119"/>
                  </a:lnTo>
                  <a:lnTo>
                    <a:pt x="98" y="131"/>
                  </a:lnTo>
                  <a:lnTo>
                    <a:pt x="94" y="139"/>
                  </a:lnTo>
                  <a:lnTo>
                    <a:pt x="94" y="148"/>
                  </a:lnTo>
                  <a:lnTo>
                    <a:pt x="94" y="156"/>
                  </a:lnTo>
                  <a:lnTo>
                    <a:pt x="90" y="164"/>
                  </a:lnTo>
                  <a:lnTo>
                    <a:pt x="90" y="168"/>
                  </a:lnTo>
                  <a:lnTo>
                    <a:pt x="86" y="172"/>
                  </a:lnTo>
                  <a:lnTo>
                    <a:pt x="82" y="176"/>
                  </a:lnTo>
                  <a:lnTo>
                    <a:pt x="78" y="180"/>
                  </a:lnTo>
                  <a:lnTo>
                    <a:pt x="74" y="180"/>
                  </a:lnTo>
                  <a:lnTo>
                    <a:pt x="70" y="180"/>
                  </a:lnTo>
                  <a:lnTo>
                    <a:pt x="65" y="176"/>
                  </a:lnTo>
                  <a:lnTo>
                    <a:pt x="61" y="172"/>
                  </a:lnTo>
                  <a:lnTo>
                    <a:pt x="57" y="168"/>
                  </a:lnTo>
                  <a:lnTo>
                    <a:pt x="57" y="164"/>
                  </a:lnTo>
                  <a:lnTo>
                    <a:pt x="53" y="156"/>
                  </a:lnTo>
                  <a:lnTo>
                    <a:pt x="45" y="152"/>
                  </a:lnTo>
                  <a:lnTo>
                    <a:pt x="41" y="148"/>
                  </a:lnTo>
                  <a:lnTo>
                    <a:pt x="37" y="148"/>
                  </a:lnTo>
                  <a:lnTo>
                    <a:pt x="37" y="143"/>
                  </a:lnTo>
                  <a:lnTo>
                    <a:pt x="37" y="139"/>
                  </a:lnTo>
                  <a:lnTo>
                    <a:pt x="37" y="135"/>
                  </a:lnTo>
                  <a:lnTo>
                    <a:pt x="41" y="131"/>
                  </a:lnTo>
                  <a:lnTo>
                    <a:pt x="45" y="131"/>
                  </a:lnTo>
                  <a:lnTo>
                    <a:pt x="49" y="131"/>
                  </a:lnTo>
                  <a:lnTo>
                    <a:pt x="57" y="135"/>
                  </a:lnTo>
                  <a:lnTo>
                    <a:pt x="61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70" y="131"/>
                  </a:lnTo>
                  <a:lnTo>
                    <a:pt x="70" y="127"/>
                  </a:lnTo>
                  <a:lnTo>
                    <a:pt x="70" y="123"/>
                  </a:lnTo>
                  <a:lnTo>
                    <a:pt x="74" y="115"/>
                  </a:lnTo>
                  <a:lnTo>
                    <a:pt x="74" y="107"/>
                  </a:lnTo>
                  <a:lnTo>
                    <a:pt x="74" y="98"/>
                  </a:lnTo>
                  <a:lnTo>
                    <a:pt x="74" y="90"/>
                  </a:lnTo>
                  <a:lnTo>
                    <a:pt x="70" y="82"/>
                  </a:lnTo>
                  <a:lnTo>
                    <a:pt x="70" y="70"/>
                  </a:lnTo>
                  <a:lnTo>
                    <a:pt x="70" y="62"/>
                  </a:lnTo>
                  <a:lnTo>
                    <a:pt x="70" y="53"/>
                  </a:lnTo>
                  <a:lnTo>
                    <a:pt x="70" y="45"/>
                  </a:lnTo>
                  <a:lnTo>
                    <a:pt x="70" y="41"/>
                  </a:lnTo>
                  <a:lnTo>
                    <a:pt x="70" y="37"/>
                  </a:lnTo>
                  <a:lnTo>
                    <a:pt x="70" y="33"/>
                  </a:lnTo>
                  <a:lnTo>
                    <a:pt x="70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1" y="29"/>
                  </a:lnTo>
                  <a:lnTo>
                    <a:pt x="57" y="29"/>
                  </a:lnTo>
                  <a:lnTo>
                    <a:pt x="53" y="29"/>
                  </a:lnTo>
                  <a:lnTo>
                    <a:pt x="45" y="29"/>
                  </a:lnTo>
                  <a:lnTo>
                    <a:pt x="33" y="33"/>
                  </a:lnTo>
                  <a:lnTo>
                    <a:pt x="21" y="33"/>
                  </a:lnTo>
                  <a:lnTo>
                    <a:pt x="4" y="37"/>
                  </a:lnTo>
                  <a:lnTo>
                    <a:pt x="0" y="17"/>
                  </a:lnTo>
                  <a:lnTo>
                    <a:pt x="21" y="13"/>
                  </a:lnTo>
                  <a:lnTo>
                    <a:pt x="33" y="13"/>
                  </a:lnTo>
                  <a:lnTo>
                    <a:pt x="41" y="13"/>
                  </a:lnTo>
                  <a:lnTo>
                    <a:pt x="45" y="8"/>
                  </a:lnTo>
                  <a:lnTo>
                    <a:pt x="53" y="8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90" y="8"/>
                  </a:lnTo>
                  <a:lnTo>
                    <a:pt x="94" y="13"/>
                  </a:lnTo>
                  <a:lnTo>
                    <a:pt x="98" y="17"/>
                  </a:lnTo>
                  <a:lnTo>
                    <a:pt x="102" y="17"/>
                  </a:lnTo>
                  <a:lnTo>
                    <a:pt x="102" y="21"/>
                  </a:lnTo>
                  <a:lnTo>
                    <a:pt x="102" y="25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8" y="33"/>
                  </a:lnTo>
                  <a:lnTo>
                    <a:pt x="98" y="37"/>
                  </a:lnTo>
                  <a:lnTo>
                    <a:pt x="94" y="45"/>
                  </a:lnTo>
                  <a:lnTo>
                    <a:pt x="94" y="53"/>
                  </a:lnTo>
                  <a:lnTo>
                    <a:pt x="94" y="66"/>
                  </a:lnTo>
                  <a:lnTo>
                    <a:pt x="94" y="78"/>
                  </a:lnTo>
                  <a:lnTo>
                    <a:pt x="98" y="94"/>
                  </a:lnTo>
                  <a:lnTo>
                    <a:pt x="98" y="9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0">
              <a:extLst>
                <a:ext uri="{FF2B5EF4-FFF2-40B4-BE49-F238E27FC236}">
                  <a16:creationId xmlns:a16="http://schemas.microsoft.com/office/drawing/2014/main" id="{B41C41CF-769E-4EC6-81F6-0655247AC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7711" y="3553848"/>
              <a:ext cx="1103662" cy="230714"/>
            </a:xfrm>
            <a:custGeom>
              <a:avLst/>
              <a:gdLst>
                <a:gd name="T0" fmla="*/ 0 w 180"/>
                <a:gd name="T1" fmla="*/ 17 h 37"/>
                <a:gd name="T2" fmla="*/ 33 w 180"/>
                <a:gd name="T3" fmla="*/ 12 h 37"/>
                <a:gd name="T4" fmla="*/ 62 w 180"/>
                <a:gd name="T5" fmla="*/ 8 h 37"/>
                <a:gd name="T6" fmla="*/ 82 w 180"/>
                <a:gd name="T7" fmla="*/ 8 h 37"/>
                <a:gd name="T8" fmla="*/ 103 w 180"/>
                <a:gd name="T9" fmla="*/ 4 h 37"/>
                <a:gd name="T10" fmla="*/ 119 w 180"/>
                <a:gd name="T11" fmla="*/ 0 h 37"/>
                <a:gd name="T12" fmla="*/ 131 w 180"/>
                <a:gd name="T13" fmla="*/ 0 h 37"/>
                <a:gd name="T14" fmla="*/ 144 w 180"/>
                <a:gd name="T15" fmla="*/ 0 h 37"/>
                <a:gd name="T16" fmla="*/ 148 w 180"/>
                <a:gd name="T17" fmla="*/ 0 h 37"/>
                <a:gd name="T18" fmla="*/ 164 w 180"/>
                <a:gd name="T19" fmla="*/ 0 h 37"/>
                <a:gd name="T20" fmla="*/ 168 w 180"/>
                <a:gd name="T21" fmla="*/ 4 h 37"/>
                <a:gd name="T22" fmla="*/ 172 w 180"/>
                <a:gd name="T23" fmla="*/ 4 h 37"/>
                <a:gd name="T24" fmla="*/ 176 w 180"/>
                <a:gd name="T25" fmla="*/ 8 h 37"/>
                <a:gd name="T26" fmla="*/ 180 w 180"/>
                <a:gd name="T27" fmla="*/ 12 h 37"/>
                <a:gd name="T28" fmla="*/ 180 w 180"/>
                <a:gd name="T29" fmla="*/ 17 h 37"/>
                <a:gd name="T30" fmla="*/ 180 w 180"/>
                <a:gd name="T31" fmla="*/ 21 h 37"/>
                <a:gd name="T32" fmla="*/ 176 w 180"/>
                <a:gd name="T33" fmla="*/ 25 h 37"/>
                <a:gd name="T34" fmla="*/ 172 w 180"/>
                <a:gd name="T35" fmla="*/ 25 h 37"/>
                <a:gd name="T36" fmla="*/ 164 w 180"/>
                <a:gd name="T37" fmla="*/ 25 h 37"/>
                <a:gd name="T38" fmla="*/ 152 w 180"/>
                <a:gd name="T39" fmla="*/ 25 h 37"/>
                <a:gd name="T40" fmla="*/ 123 w 180"/>
                <a:gd name="T41" fmla="*/ 29 h 37"/>
                <a:gd name="T42" fmla="*/ 99 w 180"/>
                <a:gd name="T43" fmla="*/ 29 h 37"/>
                <a:gd name="T44" fmla="*/ 86 w 180"/>
                <a:gd name="T45" fmla="*/ 33 h 37"/>
                <a:gd name="T46" fmla="*/ 74 w 180"/>
                <a:gd name="T47" fmla="*/ 33 h 37"/>
                <a:gd name="T48" fmla="*/ 49 w 180"/>
                <a:gd name="T49" fmla="*/ 37 h 37"/>
                <a:gd name="T50" fmla="*/ 41 w 180"/>
                <a:gd name="T51" fmla="*/ 37 h 37"/>
                <a:gd name="T52" fmla="*/ 33 w 180"/>
                <a:gd name="T53" fmla="*/ 37 h 37"/>
                <a:gd name="T54" fmla="*/ 25 w 180"/>
                <a:gd name="T55" fmla="*/ 37 h 37"/>
                <a:gd name="T56" fmla="*/ 21 w 180"/>
                <a:gd name="T57" fmla="*/ 37 h 37"/>
                <a:gd name="T58" fmla="*/ 17 w 180"/>
                <a:gd name="T59" fmla="*/ 37 h 37"/>
                <a:gd name="T60" fmla="*/ 13 w 180"/>
                <a:gd name="T61" fmla="*/ 33 h 37"/>
                <a:gd name="T62" fmla="*/ 9 w 180"/>
                <a:gd name="T63" fmla="*/ 25 h 37"/>
                <a:gd name="T64" fmla="*/ 0 w 180"/>
                <a:gd name="T65" fmla="*/ 17 h 37"/>
                <a:gd name="T66" fmla="*/ 0 w 180"/>
                <a:gd name="T6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37">
                  <a:moveTo>
                    <a:pt x="0" y="17"/>
                  </a:moveTo>
                  <a:lnTo>
                    <a:pt x="33" y="12"/>
                  </a:lnTo>
                  <a:lnTo>
                    <a:pt x="62" y="8"/>
                  </a:lnTo>
                  <a:lnTo>
                    <a:pt x="82" y="8"/>
                  </a:lnTo>
                  <a:lnTo>
                    <a:pt x="103" y="4"/>
                  </a:lnTo>
                  <a:lnTo>
                    <a:pt x="119" y="0"/>
                  </a:lnTo>
                  <a:lnTo>
                    <a:pt x="131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64" y="0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8"/>
                  </a:lnTo>
                  <a:lnTo>
                    <a:pt x="180" y="12"/>
                  </a:lnTo>
                  <a:lnTo>
                    <a:pt x="180" y="17"/>
                  </a:lnTo>
                  <a:lnTo>
                    <a:pt x="180" y="21"/>
                  </a:lnTo>
                  <a:lnTo>
                    <a:pt x="176" y="25"/>
                  </a:lnTo>
                  <a:lnTo>
                    <a:pt x="172" y="25"/>
                  </a:lnTo>
                  <a:lnTo>
                    <a:pt x="164" y="25"/>
                  </a:lnTo>
                  <a:lnTo>
                    <a:pt x="152" y="25"/>
                  </a:lnTo>
                  <a:lnTo>
                    <a:pt x="123" y="29"/>
                  </a:lnTo>
                  <a:lnTo>
                    <a:pt x="99" y="29"/>
                  </a:lnTo>
                  <a:lnTo>
                    <a:pt x="86" y="33"/>
                  </a:lnTo>
                  <a:lnTo>
                    <a:pt x="74" y="33"/>
                  </a:lnTo>
                  <a:lnTo>
                    <a:pt x="49" y="37"/>
                  </a:lnTo>
                  <a:lnTo>
                    <a:pt x="41" y="37"/>
                  </a:lnTo>
                  <a:lnTo>
                    <a:pt x="33" y="37"/>
                  </a:lnTo>
                  <a:lnTo>
                    <a:pt x="25" y="37"/>
                  </a:lnTo>
                  <a:lnTo>
                    <a:pt x="21" y="37"/>
                  </a:lnTo>
                  <a:lnTo>
                    <a:pt x="17" y="37"/>
                  </a:lnTo>
                  <a:lnTo>
                    <a:pt x="13" y="33"/>
                  </a:lnTo>
                  <a:lnTo>
                    <a:pt x="9" y="25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908061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" name="组合 190">
            <a:extLst>
              <a:ext uri="{FF2B5EF4-FFF2-40B4-BE49-F238E27FC236}">
                <a16:creationId xmlns:a16="http://schemas.microsoft.com/office/drawing/2014/main" id="{1C732BC6-3C5A-45C2-8D2A-C1C0F9769F28}"/>
              </a:ext>
            </a:extLst>
          </p:cNvPr>
          <p:cNvGrpSpPr/>
          <p:nvPr/>
        </p:nvGrpSpPr>
        <p:grpSpPr>
          <a:xfrm>
            <a:off x="3180544" y="2610809"/>
            <a:ext cx="2411028" cy="1972045"/>
            <a:chOff x="3226028" y="26309268"/>
            <a:chExt cx="2411028" cy="1972045"/>
          </a:xfrm>
        </p:grpSpPr>
        <p:sp>
          <p:nvSpPr>
            <p:cNvPr id="192" name="Freeform 131">
              <a:extLst>
                <a:ext uri="{FF2B5EF4-FFF2-40B4-BE49-F238E27FC236}">
                  <a16:creationId xmlns:a16="http://schemas.microsoft.com/office/drawing/2014/main" id="{AF35D12F-A423-4CF3-A19A-76C2543FF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785" y="26339240"/>
              <a:ext cx="483570" cy="425580"/>
            </a:xfrm>
            <a:custGeom>
              <a:avLst/>
              <a:gdLst>
                <a:gd name="T0" fmla="*/ 8 w 71"/>
                <a:gd name="T1" fmla="*/ 71 h 71"/>
                <a:gd name="T2" fmla="*/ 0 w 71"/>
                <a:gd name="T3" fmla="*/ 59 h 71"/>
                <a:gd name="T4" fmla="*/ 12 w 71"/>
                <a:gd name="T5" fmla="*/ 50 h 71"/>
                <a:gd name="T6" fmla="*/ 25 w 71"/>
                <a:gd name="T7" fmla="*/ 42 h 71"/>
                <a:gd name="T8" fmla="*/ 29 w 71"/>
                <a:gd name="T9" fmla="*/ 33 h 71"/>
                <a:gd name="T10" fmla="*/ 33 w 71"/>
                <a:gd name="T11" fmla="*/ 29 h 71"/>
                <a:gd name="T12" fmla="*/ 37 w 71"/>
                <a:gd name="T13" fmla="*/ 21 h 71"/>
                <a:gd name="T14" fmla="*/ 37 w 71"/>
                <a:gd name="T15" fmla="*/ 8 h 71"/>
                <a:gd name="T16" fmla="*/ 37 w 71"/>
                <a:gd name="T17" fmla="*/ 4 h 71"/>
                <a:gd name="T18" fmla="*/ 37 w 71"/>
                <a:gd name="T19" fmla="*/ 4 h 71"/>
                <a:gd name="T20" fmla="*/ 42 w 71"/>
                <a:gd name="T21" fmla="*/ 0 h 71"/>
                <a:gd name="T22" fmla="*/ 46 w 71"/>
                <a:gd name="T23" fmla="*/ 0 h 71"/>
                <a:gd name="T24" fmla="*/ 50 w 71"/>
                <a:gd name="T25" fmla="*/ 0 h 71"/>
                <a:gd name="T26" fmla="*/ 50 w 71"/>
                <a:gd name="T27" fmla="*/ 4 h 71"/>
                <a:gd name="T28" fmla="*/ 59 w 71"/>
                <a:gd name="T29" fmla="*/ 8 h 71"/>
                <a:gd name="T30" fmla="*/ 67 w 71"/>
                <a:gd name="T31" fmla="*/ 16 h 71"/>
                <a:gd name="T32" fmla="*/ 71 w 71"/>
                <a:gd name="T33" fmla="*/ 25 h 71"/>
                <a:gd name="T34" fmla="*/ 71 w 71"/>
                <a:gd name="T35" fmla="*/ 25 h 71"/>
                <a:gd name="T36" fmla="*/ 71 w 71"/>
                <a:gd name="T37" fmla="*/ 33 h 71"/>
                <a:gd name="T38" fmla="*/ 67 w 71"/>
                <a:gd name="T39" fmla="*/ 38 h 71"/>
                <a:gd name="T40" fmla="*/ 59 w 71"/>
                <a:gd name="T41" fmla="*/ 42 h 71"/>
                <a:gd name="T42" fmla="*/ 50 w 71"/>
                <a:gd name="T43" fmla="*/ 50 h 71"/>
                <a:gd name="T44" fmla="*/ 37 w 71"/>
                <a:gd name="T45" fmla="*/ 54 h 71"/>
                <a:gd name="T46" fmla="*/ 25 w 71"/>
                <a:gd name="T47" fmla="*/ 63 h 71"/>
                <a:gd name="T48" fmla="*/ 8 w 71"/>
                <a:gd name="T49" fmla="*/ 71 h 71"/>
                <a:gd name="T50" fmla="*/ 8 w 71"/>
                <a:gd name="T51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71">
                  <a:moveTo>
                    <a:pt x="8" y="71"/>
                  </a:moveTo>
                  <a:lnTo>
                    <a:pt x="0" y="59"/>
                  </a:lnTo>
                  <a:lnTo>
                    <a:pt x="12" y="50"/>
                  </a:lnTo>
                  <a:lnTo>
                    <a:pt x="25" y="42"/>
                  </a:lnTo>
                  <a:lnTo>
                    <a:pt x="29" y="33"/>
                  </a:lnTo>
                  <a:lnTo>
                    <a:pt x="33" y="29"/>
                  </a:lnTo>
                  <a:lnTo>
                    <a:pt x="37" y="2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4"/>
                  </a:lnTo>
                  <a:lnTo>
                    <a:pt x="59" y="8"/>
                  </a:lnTo>
                  <a:lnTo>
                    <a:pt x="67" y="16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1" y="33"/>
                  </a:lnTo>
                  <a:lnTo>
                    <a:pt x="67" y="38"/>
                  </a:lnTo>
                  <a:lnTo>
                    <a:pt x="59" y="42"/>
                  </a:lnTo>
                  <a:lnTo>
                    <a:pt x="50" y="50"/>
                  </a:lnTo>
                  <a:lnTo>
                    <a:pt x="37" y="54"/>
                  </a:lnTo>
                  <a:lnTo>
                    <a:pt x="25" y="63"/>
                  </a:lnTo>
                  <a:lnTo>
                    <a:pt x="8" y="71"/>
                  </a:lnTo>
                  <a:lnTo>
                    <a:pt x="8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32">
              <a:extLst>
                <a:ext uri="{FF2B5EF4-FFF2-40B4-BE49-F238E27FC236}">
                  <a16:creationId xmlns:a16="http://schemas.microsoft.com/office/drawing/2014/main" id="{09D582E5-15AF-436D-9455-384394488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490" y="26638942"/>
              <a:ext cx="204324" cy="1642371"/>
            </a:xfrm>
            <a:custGeom>
              <a:avLst/>
              <a:gdLst>
                <a:gd name="T0" fmla="*/ 0 w 30"/>
                <a:gd name="T1" fmla="*/ 17 h 274"/>
                <a:gd name="T2" fmla="*/ 0 w 30"/>
                <a:gd name="T3" fmla="*/ 13 h 274"/>
                <a:gd name="T4" fmla="*/ 0 w 30"/>
                <a:gd name="T5" fmla="*/ 4 h 274"/>
                <a:gd name="T6" fmla="*/ 0 w 30"/>
                <a:gd name="T7" fmla="*/ 4 h 274"/>
                <a:gd name="T8" fmla="*/ 4 w 30"/>
                <a:gd name="T9" fmla="*/ 4 h 274"/>
                <a:gd name="T10" fmla="*/ 9 w 30"/>
                <a:gd name="T11" fmla="*/ 0 h 274"/>
                <a:gd name="T12" fmla="*/ 17 w 30"/>
                <a:gd name="T13" fmla="*/ 4 h 274"/>
                <a:gd name="T14" fmla="*/ 30 w 30"/>
                <a:gd name="T15" fmla="*/ 9 h 274"/>
                <a:gd name="T16" fmla="*/ 30 w 30"/>
                <a:gd name="T17" fmla="*/ 25 h 274"/>
                <a:gd name="T18" fmla="*/ 30 w 30"/>
                <a:gd name="T19" fmla="*/ 42 h 274"/>
                <a:gd name="T20" fmla="*/ 30 w 30"/>
                <a:gd name="T21" fmla="*/ 59 h 274"/>
                <a:gd name="T22" fmla="*/ 30 w 30"/>
                <a:gd name="T23" fmla="*/ 80 h 274"/>
                <a:gd name="T24" fmla="*/ 30 w 30"/>
                <a:gd name="T25" fmla="*/ 101 h 274"/>
                <a:gd name="T26" fmla="*/ 30 w 30"/>
                <a:gd name="T27" fmla="*/ 122 h 274"/>
                <a:gd name="T28" fmla="*/ 30 w 30"/>
                <a:gd name="T29" fmla="*/ 148 h 274"/>
                <a:gd name="T30" fmla="*/ 25 w 30"/>
                <a:gd name="T31" fmla="*/ 173 h 274"/>
                <a:gd name="T32" fmla="*/ 25 w 30"/>
                <a:gd name="T33" fmla="*/ 198 h 274"/>
                <a:gd name="T34" fmla="*/ 25 w 30"/>
                <a:gd name="T35" fmla="*/ 215 h 274"/>
                <a:gd name="T36" fmla="*/ 25 w 30"/>
                <a:gd name="T37" fmla="*/ 236 h 274"/>
                <a:gd name="T38" fmla="*/ 25 w 30"/>
                <a:gd name="T39" fmla="*/ 249 h 274"/>
                <a:gd name="T40" fmla="*/ 21 w 30"/>
                <a:gd name="T41" fmla="*/ 261 h 274"/>
                <a:gd name="T42" fmla="*/ 21 w 30"/>
                <a:gd name="T43" fmla="*/ 270 h 274"/>
                <a:gd name="T44" fmla="*/ 17 w 30"/>
                <a:gd name="T45" fmla="*/ 274 h 274"/>
                <a:gd name="T46" fmla="*/ 17 w 30"/>
                <a:gd name="T47" fmla="*/ 274 h 274"/>
                <a:gd name="T48" fmla="*/ 13 w 30"/>
                <a:gd name="T49" fmla="*/ 274 h 274"/>
                <a:gd name="T50" fmla="*/ 13 w 30"/>
                <a:gd name="T51" fmla="*/ 270 h 274"/>
                <a:gd name="T52" fmla="*/ 9 w 30"/>
                <a:gd name="T53" fmla="*/ 266 h 274"/>
                <a:gd name="T54" fmla="*/ 4 w 30"/>
                <a:gd name="T55" fmla="*/ 261 h 274"/>
                <a:gd name="T56" fmla="*/ 0 w 30"/>
                <a:gd name="T57" fmla="*/ 253 h 274"/>
                <a:gd name="T58" fmla="*/ 0 w 30"/>
                <a:gd name="T59" fmla="*/ 245 h 274"/>
                <a:gd name="T60" fmla="*/ 0 w 30"/>
                <a:gd name="T61" fmla="*/ 240 h 274"/>
                <a:gd name="T62" fmla="*/ 0 w 30"/>
                <a:gd name="T63" fmla="*/ 236 h 274"/>
                <a:gd name="T64" fmla="*/ 0 w 30"/>
                <a:gd name="T65" fmla="*/ 232 h 274"/>
                <a:gd name="T66" fmla="*/ 0 w 30"/>
                <a:gd name="T67" fmla="*/ 228 h 274"/>
                <a:gd name="T68" fmla="*/ 0 w 30"/>
                <a:gd name="T69" fmla="*/ 215 h 274"/>
                <a:gd name="T70" fmla="*/ 4 w 30"/>
                <a:gd name="T71" fmla="*/ 202 h 274"/>
                <a:gd name="T72" fmla="*/ 4 w 30"/>
                <a:gd name="T73" fmla="*/ 181 h 274"/>
                <a:gd name="T74" fmla="*/ 4 w 30"/>
                <a:gd name="T75" fmla="*/ 160 h 274"/>
                <a:gd name="T76" fmla="*/ 4 w 30"/>
                <a:gd name="T77" fmla="*/ 139 h 274"/>
                <a:gd name="T78" fmla="*/ 4 w 30"/>
                <a:gd name="T79" fmla="*/ 110 h 274"/>
                <a:gd name="T80" fmla="*/ 4 w 30"/>
                <a:gd name="T81" fmla="*/ 93 h 274"/>
                <a:gd name="T82" fmla="*/ 4 w 30"/>
                <a:gd name="T83" fmla="*/ 80 h 274"/>
                <a:gd name="T84" fmla="*/ 4 w 30"/>
                <a:gd name="T85" fmla="*/ 72 h 274"/>
                <a:gd name="T86" fmla="*/ 4 w 30"/>
                <a:gd name="T87" fmla="*/ 59 h 274"/>
                <a:gd name="T88" fmla="*/ 4 w 30"/>
                <a:gd name="T89" fmla="*/ 51 h 274"/>
                <a:gd name="T90" fmla="*/ 4 w 30"/>
                <a:gd name="T91" fmla="*/ 47 h 274"/>
                <a:gd name="T92" fmla="*/ 4 w 30"/>
                <a:gd name="T93" fmla="*/ 42 h 274"/>
                <a:gd name="T94" fmla="*/ 4 w 30"/>
                <a:gd name="T95" fmla="*/ 38 h 274"/>
                <a:gd name="T96" fmla="*/ 4 w 30"/>
                <a:gd name="T97" fmla="*/ 25 h 274"/>
                <a:gd name="T98" fmla="*/ 4 w 30"/>
                <a:gd name="T99" fmla="*/ 21 h 274"/>
                <a:gd name="T100" fmla="*/ 0 w 30"/>
                <a:gd name="T101" fmla="*/ 17 h 274"/>
                <a:gd name="T102" fmla="*/ 0 w 30"/>
                <a:gd name="T103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" h="274">
                  <a:moveTo>
                    <a:pt x="0" y="17"/>
                  </a:moveTo>
                  <a:lnTo>
                    <a:pt x="0" y="13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9" y="0"/>
                  </a:lnTo>
                  <a:lnTo>
                    <a:pt x="17" y="4"/>
                  </a:lnTo>
                  <a:lnTo>
                    <a:pt x="30" y="9"/>
                  </a:lnTo>
                  <a:lnTo>
                    <a:pt x="30" y="25"/>
                  </a:lnTo>
                  <a:lnTo>
                    <a:pt x="30" y="42"/>
                  </a:lnTo>
                  <a:lnTo>
                    <a:pt x="30" y="59"/>
                  </a:lnTo>
                  <a:lnTo>
                    <a:pt x="30" y="80"/>
                  </a:lnTo>
                  <a:lnTo>
                    <a:pt x="30" y="101"/>
                  </a:lnTo>
                  <a:lnTo>
                    <a:pt x="30" y="122"/>
                  </a:lnTo>
                  <a:lnTo>
                    <a:pt x="30" y="148"/>
                  </a:lnTo>
                  <a:lnTo>
                    <a:pt x="25" y="173"/>
                  </a:lnTo>
                  <a:lnTo>
                    <a:pt x="25" y="198"/>
                  </a:lnTo>
                  <a:lnTo>
                    <a:pt x="25" y="215"/>
                  </a:lnTo>
                  <a:lnTo>
                    <a:pt x="25" y="236"/>
                  </a:lnTo>
                  <a:lnTo>
                    <a:pt x="25" y="249"/>
                  </a:lnTo>
                  <a:lnTo>
                    <a:pt x="21" y="261"/>
                  </a:lnTo>
                  <a:lnTo>
                    <a:pt x="21" y="270"/>
                  </a:lnTo>
                  <a:lnTo>
                    <a:pt x="17" y="274"/>
                  </a:lnTo>
                  <a:lnTo>
                    <a:pt x="17" y="274"/>
                  </a:lnTo>
                  <a:lnTo>
                    <a:pt x="13" y="274"/>
                  </a:lnTo>
                  <a:lnTo>
                    <a:pt x="13" y="270"/>
                  </a:lnTo>
                  <a:lnTo>
                    <a:pt x="9" y="266"/>
                  </a:lnTo>
                  <a:lnTo>
                    <a:pt x="4" y="261"/>
                  </a:lnTo>
                  <a:lnTo>
                    <a:pt x="0" y="253"/>
                  </a:lnTo>
                  <a:lnTo>
                    <a:pt x="0" y="245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15"/>
                  </a:lnTo>
                  <a:lnTo>
                    <a:pt x="4" y="202"/>
                  </a:lnTo>
                  <a:lnTo>
                    <a:pt x="4" y="181"/>
                  </a:lnTo>
                  <a:lnTo>
                    <a:pt x="4" y="160"/>
                  </a:lnTo>
                  <a:lnTo>
                    <a:pt x="4" y="139"/>
                  </a:lnTo>
                  <a:lnTo>
                    <a:pt x="4" y="110"/>
                  </a:lnTo>
                  <a:lnTo>
                    <a:pt x="4" y="93"/>
                  </a:lnTo>
                  <a:lnTo>
                    <a:pt x="4" y="80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33">
              <a:extLst>
                <a:ext uri="{FF2B5EF4-FFF2-40B4-BE49-F238E27FC236}">
                  <a16:creationId xmlns:a16="http://schemas.microsoft.com/office/drawing/2014/main" id="{B8131069-8070-4780-974F-BC712994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057" y="27274312"/>
              <a:ext cx="776433" cy="275726"/>
            </a:xfrm>
            <a:custGeom>
              <a:avLst/>
              <a:gdLst>
                <a:gd name="T0" fmla="*/ 17 w 114"/>
                <a:gd name="T1" fmla="*/ 46 h 46"/>
                <a:gd name="T2" fmla="*/ 13 w 114"/>
                <a:gd name="T3" fmla="*/ 46 h 46"/>
                <a:gd name="T4" fmla="*/ 9 w 114"/>
                <a:gd name="T5" fmla="*/ 42 h 46"/>
                <a:gd name="T6" fmla="*/ 5 w 114"/>
                <a:gd name="T7" fmla="*/ 37 h 46"/>
                <a:gd name="T8" fmla="*/ 0 w 114"/>
                <a:gd name="T9" fmla="*/ 29 h 46"/>
                <a:gd name="T10" fmla="*/ 26 w 114"/>
                <a:gd name="T11" fmla="*/ 25 h 46"/>
                <a:gd name="T12" fmla="*/ 42 w 114"/>
                <a:gd name="T13" fmla="*/ 16 h 46"/>
                <a:gd name="T14" fmla="*/ 59 w 114"/>
                <a:gd name="T15" fmla="*/ 12 h 46"/>
                <a:gd name="T16" fmla="*/ 76 w 114"/>
                <a:gd name="T17" fmla="*/ 8 h 46"/>
                <a:gd name="T18" fmla="*/ 85 w 114"/>
                <a:gd name="T19" fmla="*/ 4 h 46"/>
                <a:gd name="T20" fmla="*/ 97 w 114"/>
                <a:gd name="T21" fmla="*/ 4 h 46"/>
                <a:gd name="T22" fmla="*/ 101 w 114"/>
                <a:gd name="T23" fmla="*/ 0 h 46"/>
                <a:gd name="T24" fmla="*/ 106 w 114"/>
                <a:gd name="T25" fmla="*/ 0 h 46"/>
                <a:gd name="T26" fmla="*/ 110 w 114"/>
                <a:gd name="T27" fmla="*/ 4 h 46"/>
                <a:gd name="T28" fmla="*/ 114 w 114"/>
                <a:gd name="T29" fmla="*/ 4 h 46"/>
                <a:gd name="T30" fmla="*/ 114 w 114"/>
                <a:gd name="T31" fmla="*/ 8 h 46"/>
                <a:gd name="T32" fmla="*/ 114 w 114"/>
                <a:gd name="T33" fmla="*/ 12 h 46"/>
                <a:gd name="T34" fmla="*/ 114 w 114"/>
                <a:gd name="T35" fmla="*/ 12 h 46"/>
                <a:gd name="T36" fmla="*/ 110 w 114"/>
                <a:gd name="T37" fmla="*/ 16 h 46"/>
                <a:gd name="T38" fmla="*/ 110 w 114"/>
                <a:gd name="T39" fmla="*/ 16 h 46"/>
                <a:gd name="T40" fmla="*/ 106 w 114"/>
                <a:gd name="T41" fmla="*/ 21 h 46"/>
                <a:gd name="T42" fmla="*/ 97 w 114"/>
                <a:gd name="T43" fmla="*/ 25 h 46"/>
                <a:gd name="T44" fmla="*/ 89 w 114"/>
                <a:gd name="T45" fmla="*/ 25 h 46"/>
                <a:gd name="T46" fmla="*/ 80 w 114"/>
                <a:gd name="T47" fmla="*/ 29 h 46"/>
                <a:gd name="T48" fmla="*/ 72 w 114"/>
                <a:gd name="T49" fmla="*/ 33 h 46"/>
                <a:gd name="T50" fmla="*/ 64 w 114"/>
                <a:gd name="T51" fmla="*/ 37 h 46"/>
                <a:gd name="T52" fmla="*/ 51 w 114"/>
                <a:gd name="T53" fmla="*/ 42 h 46"/>
                <a:gd name="T54" fmla="*/ 42 w 114"/>
                <a:gd name="T55" fmla="*/ 42 h 46"/>
                <a:gd name="T56" fmla="*/ 38 w 114"/>
                <a:gd name="T57" fmla="*/ 46 h 46"/>
                <a:gd name="T58" fmla="*/ 26 w 114"/>
                <a:gd name="T59" fmla="*/ 46 h 46"/>
                <a:gd name="T60" fmla="*/ 17 w 114"/>
                <a:gd name="T61" fmla="*/ 46 h 46"/>
                <a:gd name="T62" fmla="*/ 17 w 114"/>
                <a:gd name="T6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46">
                  <a:moveTo>
                    <a:pt x="17" y="46"/>
                  </a:moveTo>
                  <a:lnTo>
                    <a:pt x="13" y="46"/>
                  </a:lnTo>
                  <a:lnTo>
                    <a:pt x="9" y="42"/>
                  </a:lnTo>
                  <a:lnTo>
                    <a:pt x="5" y="37"/>
                  </a:lnTo>
                  <a:lnTo>
                    <a:pt x="0" y="29"/>
                  </a:lnTo>
                  <a:lnTo>
                    <a:pt x="26" y="25"/>
                  </a:lnTo>
                  <a:lnTo>
                    <a:pt x="42" y="16"/>
                  </a:lnTo>
                  <a:lnTo>
                    <a:pt x="59" y="12"/>
                  </a:lnTo>
                  <a:lnTo>
                    <a:pt x="76" y="8"/>
                  </a:lnTo>
                  <a:lnTo>
                    <a:pt x="85" y="4"/>
                  </a:lnTo>
                  <a:lnTo>
                    <a:pt x="97" y="4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4" y="8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6" y="21"/>
                  </a:lnTo>
                  <a:lnTo>
                    <a:pt x="97" y="25"/>
                  </a:lnTo>
                  <a:lnTo>
                    <a:pt x="89" y="25"/>
                  </a:lnTo>
                  <a:lnTo>
                    <a:pt x="80" y="29"/>
                  </a:lnTo>
                  <a:lnTo>
                    <a:pt x="72" y="33"/>
                  </a:lnTo>
                  <a:lnTo>
                    <a:pt x="64" y="37"/>
                  </a:lnTo>
                  <a:lnTo>
                    <a:pt x="51" y="42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26" y="46"/>
                  </a:lnTo>
                  <a:lnTo>
                    <a:pt x="17" y="46"/>
                  </a:lnTo>
                  <a:lnTo>
                    <a:pt x="17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34">
              <a:extLst>
                <a:ext uri="{FF2B5EF4-FFF2-40B4-BE49-F238E27FC236}">
                  <a16:creationId xmlns:a16="http://schemas.microsoft.com/office/drawing/2014/main" id="{5E66B6D2-5628-48CA-95E9-F2E979DD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839" y="26968613"/>
              <a:ext cx="633408" cy="203798"/>
            </a:xfrm>
            <a:custGeom>
              <a:avLst/>
              <a:gdLst>
                <a:gd name="T0" fmla="*/ 4 w 93"/>
                <a:gd name="T1" fmla="*/ 21 h 34"/>
                <a:gd name="T2" fmla="*/ 13 w 93"/>
                <a:gd name="T3" fmla="*/ 17 h 34"/>
                <a:gd name="T4" fmla="*/ 21 w 93"/>
                <a:gd name="T5" fmla="*/ 17 h 34"/>
                <a:gd name="T6" fmla="*/ 34 w 93"/>
                <a:gd name="T7" fmla="*/ 13 h 34"/>
                <a:gd name="T8" fmla="*/ 47 w 93"/>
                <a:gd name="T9" fmla="*/ 8 h 34"/>
                <a:gd name="T10" fmla="*/ 55 w 93"/>
                <a:gd name="T11" fmla="*/ 4 h 34"/>
                <a:gd name="T12" fmla="*/ 63 w 93"/>
                <a:gd name="T13" fmla="*/ 0 h 34"/>
                <a:gd name="T14" fmla="*/ 68 w 93"/>
                <a:gd name="T15" fmla="*/ 0 h 34"/>
                <a:gd name="T16" fmla="*/ 72 w 93"/>
                <a:gd name="T17" fmla="*/ 0 h 34"/>
                <a:gd name="T18" fmla="*/ 80 w 93"/>
                <a:gd name="T19" fmla="*/ 0 h 34"/>
                <a:gd name="T20" fmla="*/ 84 w 93"/>
                <a:gd name="T21" fmla="*/ 4 h 34"/>
                <a:gd name="T22" fmla="*/ 93 w 93"/>
                <a:gd name="T23" fmla="*/ 4 h 34"/>
                <a:gd name="T24" fmla="*/ 93 w 93"/>
                <a:gd name="T25" fmla="*/ 8 h 34"/>
                <a:gd name="T26" fmla="*/ 93 w 93"/>
                <a:gd name="T27" fmla="*/ 13 h 34"/>
                <a:gd name="T28" fmla="*/ 89 w 93"/>
                <a:gd name="T29" fmla="*/ 17 h 34"/>
                <a:gd name="T30" fmla="*/ 80 w 93"/>
                <a:gd name="T31" fmla="*/ 17 h 34"/>
                <a:gd name="T32" fmla="*/ 72 w 93"/>
                <a:gd name="T33" fmla="*/ 21 h 34"/>
                <a:gd name="T34" fmla="*/ 59 w 93"/>
                <a:gd name="T35" fmla="*/ 25 h 34"/>
                <a:gd name="T36" fmla="*/ 42 w 93"/>
                <a:gd name="T37" fmla="*/ 29 h 34"/>
                <a:gd name="T38" fmla="*/ 30 w 93"/>
                <a:gd name="T39" fmla="*/ 34 h 34"/>
                <a:gd name="T40" fmla="*/ 13 w 93"/>
                <a:gd name="T41" fmla="*/ 34 h 34"/>
                <a:gd name="T42" fmla="*/ 0 w 93"/>
                <a:gd name="T43" fmla="*/ 34 h 34"/>
                <a:gd name="T44" fmla="*/ 4 w 93"/>
                <a:gd name="T45" fmla="*/ 21 h 34"/>
                <a:gd name="T46" fmla="*/ 4 w 93"/>
                <a:gd name="T47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3" h="34">
                  <a:moveTo>
                    <a:pt x="4" y="21"/>
                  </a:moveTo>
                  <a:lnTo>
                    <a:pt x="13" y="17"/>
                  </a:lnTo>
                  <a:lnTo>
                    <a:pt x="21" y="17"/>
                  </a:lnTo>
                  <a:lnTo>
                    <a:pt x="34" y="13"/>
                  </a:lnTo>
                  <a:lnTo>
                    <a:pt x="47" y="8"/>
                  </a:lnTo>
                  <a:lnTo>
                    <a:pt x="55" y="4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3" y="4"/>
                  </a:lnTo>
                  <a:lnTo>
                    <a:pt x="93" y="8"/>
                  </a:lnTo>
                  <a:lnTo>
                    <a:pt x="93" y="13"/>
                  </a:lnTo>
                  <a:lnTo>
                    <a:pt x="89" y="17"/>
                  </a:lnTo>
                  <a:lnTo>
                    <a:pt x="80" y="17"/>
                  </a:lnTo>
                  <a:lnTo>
                    <a:pt x="72" y="21"/>
                  </a:lnTo>
                  <a:lnTo>
                    <a:pt x="59" y="25"/>
                  </a:lnTo>
                  <a:lnTo>
                    <a:pt x="42" y="29"/>
                  </a:lnTo>
                  <a:lnTo>
                    <a:pt x="30" y="34"/>
                  </a:lnTo>
                  <a:lnTo>
                    <a:pt x="13" y="34"/>
                  </a:lnTo>
                  <a:lnTo>
                    <a:pt x="0" y="34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35">
              <a:extLst>
                <a:ext uri="{FF2B5EF4-FFF2-40B4-BE49-F238E27FC236}">
                  <a16:creationId xmlns:a16="http://schemas.microsoft.com/office/drawing/2014/main" id="{9BE3CA1E-5021-478B-AE98-8FA45DE17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625" y="27094490"/>
              <a:ext cx="544865" cy="983025"/>
            </a:xfrm>
            <a:custGeom>
              <a:avLst/>
              <a:gdLst>
                <a:gd name="T0" fmla="*/ 76 w 80"/>
                <a:gd name="T1" fmla="*/ 80 h 164"/>
                <a:gd name="T2" fmla="*/ 76 w 80"/>
                <a:gd name="T3" fmla="*/ 80 h 164"/>
                <a:gd name="T4" fmla="*/ 80 w 80"/>
                <a:gd name="T5" fmla="*/ 84 h 164"/>
                <a:gd name="T6" fmla="*/ 76 w 80"/>
                <a:gd name="T7" fmla="*/ 89 h 164"/>
                <a:gd name="T8" fmla="*/ 76 w 80"/>
                <a:gd name="T9" fmla="*/ 93 h 164"/>
                <a:gd name="T10" fmla="*/ 67 w 80"/>
                <a:gd name="T11" fmla="*/ 101 h 164"/>
                <a:gd name="T12" fmla="*/ 59 w 80"/>
                <a:gd name="T13" fmla="*/ 114 h 164"/>
                <a:gd name="T14" fmla="*/ 46 w 80"/>
                <a:gd name="T15" fmla="*/ 131 h 164"/>
                <a:gd name="T16" fmla="*/ 34 w 80"/>
                <a:gd name="T17" fmla="*/ 148 h 164"/>
                <a:gd name="T18" fmla="*/ 30 w 80"/>
                <a:gd name="T19" fmla="*/ 156 h 164"/>
                <a:gd name="T20" fmla="*/ 25 w 80"/>
                <a:gd name="T21" fmla="*/ 160 h 164"/>
                <a:gd name="T22" fmla="*/ 21 w 80"/>
                <a:gd name="T23" fmla="*/ 164 h 164"/>
                <a:gd name="T24" fmla="*/ 17 w 80"/>
                <a:gd name="T25" fmla="*/ 164 h 164"/>
                <a:gd name="T26" fmla="*/ 13 w 80"/>
                <a:gd name="T27" fmla="*/ 164 h 164"/>
                <a:gd name="T28" fmla="*/ 8 w 80"/>
                <a:gd name="T29" fmla="*/ 164 h 164"/>
                <a:gd name="T30" fmla="*/ 8 w 80"/>
                <a:gd name="T31" fmla="*/ 160 h 164"/>
                <a:gd name="T32" fmla="*/ 4 w 80"/>
                <a:gd name="T33" fmla="*/ 152 h 164"/>
                <a:gd name="T34" fmla="*/ 4 w 80"/>
                <a:gd name="T35" fmla="*/ 148 h 164"/>
                <a:gd name="T36" fmla="*/ 4 w 80"/>
                <a:gd name="T37" fmla="*/ 143 h 164"/>
                <a:gd name="T38" fmla="*/ 0 w 80"/>
                <a:gd name="T39" fmla="*/ 139 h 164"/>
                <a:gd name="T40" fmla="*/ 4 w 80"/>
                <a:gd name="T41" fmla="*/ 131 h 164"/>
                <a:gd name="T42" fmla="*/ 4 w 80"/>
                <a:gd name="T43" fmla="*/ 131 h 164"/>
                <a:gd name="T44" fmla="*/ 8 w 80"/>
                <a:gd name="T45" fmla="*/ 122 h 164"/>
                <a:gd name="T46" fmla="*/ 8 w 80"/>
                <a:gd name="T47" fmla="*/ 118 h 164"/>
                <a:gd name="T48" fmla="*/ 13 w 80"/>
                <a:gd name="T49" fmla="*/ 105 h 164"/>
                <a:gd name="T50" fmla="*/ 13 w 80"/>
                <a:gd name="T51" fmla="*/ 93 h 164"/>
                <a:gd name="T52" fmla="*/ 13 w 80"/>
                <a:gd name="T53" fmla="*/ 80 h 164"/>
                <a:gd name="T54" fmla="*/ 13 w 80"/>
                <a:gd name="T55" fmla="*/ 59 h 164"/>
                <a:gd name="T56" fmla="*/ 13 w 80"/>
                <a:gd name="T57" fmla="*/ 42 h 164"/>
                <a:gd name="T58" fmla="*/ 13 w 80"/>
                <a:gd name="T59" fmla="*/ 21 h 164"/>
                <a:gd name="T60" fmla="*/ 13 w 80"/>
                <a:gd name="T61" fmla="*/ 0 h 164"/>
                <a:gd name="T62" fmla="*/ 38 w 80"/>
                <a:gd name="T63" fmla="*/ 0 h 164"/>
                <a:gd name="T64" fmla="*/ 38 w 80"/>
                <a:gd name="T65" fmla="*/ 13 h 164"/>
                <a:gd name="T66" fmla="*/ 38 w 80"/>
                <a:gd name="T67" fmla="*/ 25 h 164"/>
                <a:gd name="T68" fmla="*/ 38 w 80"/>
                <a:gd name="T69" fmla="*/ 38 h 164"/>
                <a:gd name="T70" fmla="*/ 38 w 80"/>
                <a:gd name="T71" fmla="*/ 51 h 164"/>
                <a:gd name="T72" fmla="*/ 38 w 80"/>
                <a:gd name="T73" fmla="*/ 59 h 164"/>
                <a:gd name="T74" fmla="*/ 38 w 80"/>
                <a:gd name="T75" fmla="*/ 67 h 164"/>
                <a:gd name="T76" fmla="*/ 38 w 80"/>
                <a:gd name="T77" fmla="*/ 84 h 164"/>
                <a:gd name="T78" fmla="*/ 38 w 80"/>
                <a:gd name="T79" fmla="*/ 93 h 164"/>
                <a:gd name="T80" fmla="*/ 34 w 80"/>
                <a:gd name="T81" fmla="*/ 101 h 164"/>
                <a:gd name="T82" fmla="*/ 34 w 80"/>
                <a:gd name="T83" fmla="*/ 105 h 164"/>
                <a:gd name="T84" fmla="*/ 34 w 80"/>
                <a:gd name="T85" fmla="*/ 110 h 164"/>
                <a:gd name="T86" fmla="*/ 38 w 80"/>
                <a:gd name="T87" fmla="*/ 110 h 164"/>
                <a:gd name="T88" fmla="*/ 38 w 80"/>
                <a:gd name="T89" fmla="*/ 105 h 164"/>
                <a:gd name="T90" fmla="*/ 46 w 80"/>
                <a:gd name="T91" fmla="*/ 101 h 164"/>
                <a:gd name="T92" fmla="*/ 55 w 80"/>
                <a:gd name="T93" fmla="*/ 93 h 164"/>
                <a:gd name="T94" fmla="*/ 63 w 80"/>
                <a:gd name="T95" fmla="*/ 84 h 164"/>
                <a:gd name="T96" fmla="*/ 67 w 80"/>
                <a:gd name="T97" fmla="*/ 80 h 164"/>
                <a:gd name="T98" fmla="*/ 72 w 80"/>
                <a:gd name="T99" fmla="*/ 80 h 164"/>
                <a:gd name="T100" fmla="*/ 76 w 80"/>
                <a:gd name="T101" fmla="*/ 80 h 164"/>
                <a:gd name="T102" fmla="*/ 76 w 80"/>
                <a:gd name="T103" fmla="*/ 8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164">
                  <a:moveTo>
                    <a:pt x="76" y="80"/>
                  </a:moveTo>
                  <a:lnTo>
                    <a:pt x="76" y="80"/>
                  </a:lnTo>
                  <a:lnTo>
                    <a:pt x="80" y="84"/>
                  </a:lnTo>
                  <a:lnTo>
                    <a:pt x="76" y="89"/>
                  </a:lnTo>
                  <a:lnTo>
                    <a:pt x="76" y="93"/>
                  </a:lnTo>
                  <a:lnTo>
                    <a:pt x="67" y="101"/>
                  </a:lnTo>
                  <a:lnTo>
                    <a:pt x="59" y="114"/>
                  </a:lnTo>
                  <a:lnTo>
                    <a:pt x="46" y="131"/>
                  </a:lnTo>
                  <a:lnTo>
                    <a:pt x="34" y="148"/>
                  </a:lnTo>
                  <a:lnTo>
                    <a:pt x="30" y="156"/>
                  </a:lnTo>
                  <a:lnTo>
                    <a:pt x="25" y="160"/>
                  </a:lnTo>
                  <a:lnTo>
                    <a:pt x="21" y="164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4" y="143"/>
                  </a:lnTo>
                  <a:lnTo>
                    <a:pt x="0" y="139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8" y="122"/>
                  </a:lnTo>
                  <a:lnTo>
                    <a:pt x="8" y="118"/>
                  </a:lnTo>
                  <a:lnTo>
                    <a:pt x="13" y="105"/>
                  </a:lnTo>
                  <a:lnTo>
                    <a:pt x="13" y="93"/>
                  </a:lnTo>
                  <a:lnTo>
                    <a:pt x="13" y="80"/>
                  </a:lnTo>
                  <a:lnTo>
                    <a:pt x="13" y="59"/>
                  </a:lnTo>
                  <a:lnTo>
                    <a:pt x="13" y="42"/>
                  </a:lnTo>
                  <a:lnTo>
                    <a:pt x="13" y="21"/>
                  </a:lnTo>
                  <a:lnTo>
                    <a:pt x="13" y="0"/>
                  </a:lnTo>
                  <a:lnTo>
                    <a:pt x="38" y="0"/>
                  </a:lnTo>
                  <a:lnTo>
                    <a:pt x="38" y="13"/>
                  </a:lnTo>
                  <a:lnTo>
                    <a:pt x="38" y="25"/>
                  </a:lnTo>
                  <a:lnTo>
                    <a:pt x="38" y="38"/>
                  </a:lnTo>
                  <a:lnTo>
                    <a:pt x="38" y="51"/>
                  </a:lnTo>
                  <a:lnTo>
                    <a:pt x="38" y="59"/>
                  </a:lnTo>
                  <a:lnTo>
                    <a:pt x="38" y="67"/>
                  </a:lnTo>
                  <a:lnTo>
                    <a:pt x="38" y="84"/>
                  </a:lnTo>
                  <a:lnTo>
                    <a:pt x="38" y="93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0"/>
                  </a:lnTo>
                  <a:lnTo>
                    <a:pt x="38" y="110"/>
                  </a:lnTo>
                  <a:lnTo>
                    <a:pt x="38" y="105"/>
                  </a:lnTo>
                  <a:lnTo>
                    <a:pt x="46" y="101"/>
                  </a:lnTo>
                  <a:lnTo>
                    <a:pt x="55" y="93"/>
                  </a:lnTo>
                  <a:lnTo>
                    <a:pt x="63" y="84"/>
                  </a:lnTo>
                  <a:lnTo>
                    <a:pt x="67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76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36">
              <a:extLst>
                <a:ext uri="{FF2B5EF4-FFF2-40B4-BE49-F238E27FC236}">
                  <a16:creationId xmlns:a16="http://schemas.microsoft.com/office/drawing/2014/main" id="{2CD19013-7BD8-4E2F-B7C0-606573D40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028" y="26309268"/>
              <a:ext cx="749189" cy="1186823"/>
            </a:xfrm>
            <a:custGeom>
              <a:avLst/>
              <a:gdLst>
                <a:gd name="T0" fmla="*/ 72 w 110"/>
                <a:gd name="T1" fmla="*/ 5 h 198"/>
                <a:gd name="T2" fmla="*/ 76 w 110"/>
                <a:gd name="T3" fmla="*/ 5 h 198"/>
                <a:gd name="T4" fmla="*/ 85 w 110"/>
                <a:gd name="T5" fmla="*/ 0 h 198"/>
                <a:gd name="T6" fmla="*/ 89 w 110"/>
                <a:gd name="T7" fmla="*/ 5 h 198"/>
                <a:gd name="T8" fmla="*/ 93 w 110"/>
                <a:gd name="T9" fmla="*/ 5 h 198"/>
                <a:gd name="T10" fmla="*/ 97 w 110"/>
                <a:gd name="T11" fmla="*/ 9 h 198"/>
                <a:gd name="T12" fmla="*/ 101 w 110"/>
                <a:gd name="T13" fmla="*/ 13 h 198"/>
                <a:gd name="T14" fmla="*/ 106 w 110"/>
                <a:gd name="T15" fmla="*/ 17 h 198"/>
                <a:gd name="T16" fmla="*/ 110 w 110"/>
                <a:gd name="T17" fmla="*/ 21 h 198"/>
                <a:gd name="T18" fmla="*/ 110 w 110"/>
                <a:gd name="T19" fmla="*/ 26 h 198"/>
                <a:gd name="T20" fmla="*/ 110 w 110"/>
                <a:gd name="T21" fmla="*/ 26 h 198"/>
                <a:gd name="T22" fmla="*/ 110 w 110"/>
                <a:gd name="T23" fmla="*/ 30 h 198"/>
                <a:gd name="T24" fmla="*/ 106 w 110"/>
                <a:gd name="T25" fmla="*/ 34 h 198"/>
                <a:gd name="T26" fmla="*/ 106 w 110"/>
                <a:gd name="T27" fmla="*/ 38 h 198"/>
                <a:gd name="T28" fmla="*/ 101 w 110"/>
                <a:gd name="T29" fmla="*/ 43 h 198"/>
                <a:gd name="T30" fmla="*/ 97 w 110"/>
                <a:gd name="T31" fmla="*/ 51 h 198"/>
                <a:gd name="T32" fmla="*/ 93 w 110"/>
                <a:gd name="T33" fmla="*/ 64 h 198"/>
                <a:gd name="T34" fmla="*/ 89 w 110"/>
                <a:gd name="T35" fmla="*/ 72 h 198"/>
                <a:gd name="T36" fmla="*/ 85 w 110"/>
                <a:gd name="T37" fmla="*/ 85 h 198"/>
                <a:gd name="T38" fmla="*/ 72 w 110"/>
                <a:gd name="T39" fmla="*/ 110 h 198"/>
                <a:gd name="T40" fmla="*/ 59 w 110"/>
                <a:gd name="T41" fmla="*/ 131 h 198"/>
                <a:gd name="T42" fmla="*/ 47 w 110"/>
                <a:gd name="T43" fmla="*/ 152 h 198"/>
                <a:gd name="T44" fmla="*/ 34 w 110"/>
                <a:gd name="T45" fmla="*/ 169 h 198"/>
                <a:gd name="T46" fmla="*/ 26 w 110"/>
                <a:gd name="T47" fmla="*/ 177 h 198"/>
                <a:gd name="T48" fmla="*/ 21 w 110"/>
                <a:gd name="T49" fmla="*/ 182 h 198"/>
                <a:gd name="T50" fmla="*/ 17 w 110"/>
                <a:gd name="T51" fmla="*/ 190 h 198"/>
                <a:gd name="T52" fmla="*/ 13 w 110"/>
                <a:gd name="T53" fmla="*/ 194 h 198"/>
                <a:gd name="T54" fmla="*/ 9 w 110"/>
                <a:gd name="T55" fmla="*/ 194 h 198"/>
                <a:gd name="T56" fmla="*/ 4 w 110"/>
                <a:gd name="T57" fmla="*/ 194 h 198"/>
                <a:gd name="T58" fmla="*/ 4 w 110"/>
                <a:gd name="T59" fmla="*/ 198 h 198"/>
                <a:gd name="T60" fmla="*/ 0 w 110"/>
                <a:gd name="T61" fmla="*/ 194 h 198"/>
                <a:gd name="T62" fmla="*/ 0 w 110"/>
                <a:gd name="T63" fmla="*/ 190 h 198"/>
                <a:gd name="T64" fmla="*/ 4 w 110"/>
                <a:gd name="T65" fmla="*/ 186 h 198"/>
                <a:gd name="T66" fmla="*/ 4 w 110"/>
                <a:gd name="T67" fmla="*/ 182 h 198"/>
                <a:gd name="T68" fmla="*/ 9 w 110"/>
                <a:gd name="T69" fmla="*/ 177 h 198"/>
                <a:gd name="T70" fmla="*/ 13 w 110"/>
                <a:gd name="T71" fmla="*/ 169 h 198"/>
                <a:gd name="T72" fmla="*/ 17 w 110"/>
                <a:gd name="T73" fmla="*/ 161 h 198"/>
                <a:gd name="T74" fmla="*/ 21 w 110"/>
                <a:gd name="T75" fmla="*/ 152 h 198"/>
                <a:gd name="T76" fmla="*/ 34 w 110"/>
                <a:gd name="T77" fmla="*/ 135 h 198"/>
                <a:gd name="T78" fmla="*/ 42 w 110"/>
                <a:gd name="T79" fmla="*/ 114 h 198"/>
                <a:gd name="T80" fmla="*/ 51 w 110"/>
                <a:gd name="T81" fmla="*/ 93 h 198"/>
                <a:gd name="T82" fmla="*/ 59 w 110"/>
                <a:gd name="T83" fmla="*/ 68 h 198"/>
                <a:gd name="T84" fmla="*/ 63 w 110"/>
                <a:gd name="T85" fmla="*/ 59 h 198"/>
                <a:gd name="T86" fmla="*/ 68 w 110"/>
                <a:gd name="T87" fmla="*/ 47 h 198"/>
                <a:gd name="T88" fmla="*/ 68 w 110"/>
                <a:gd name="T89" fmla="*/ 38 h 198"/>
                <a:gd name="T90" fmla="*/ 72 w 110"/>
                <a:gd name="T91" fmla="*/ 34 h 198"/>
                <a:gd name="T92" fmla="*/ 72 w 110"/>
                <a:gd name="T93" fmla="*/ 26 h 198"/>
                <a:gd name="T94" fmla="*/ 72 w 110"/>
                <a:gd name="T95" fmla="*/ 21 h 198"/>
                <a:gd name="T96" fmla="*/ 72 w 110"/>
                <a:gd name="T97" fmla="*/ 21 h 198"/>
                <a:gd name="T98" fmla="*/ 72 w 110"/>
                <a:gd name="T99" fmla="*/ 17 h 198"/>
                <a:gd name="T100" fmla="*/ 72 w 110"/>
                <a:gd name="T101" fmla="*/ 13 h 198"/>
                <a:gd name="T102" fmla="*/ 72 w 110"/>
                <a:gd name="T103" fmla="*/ 9 h 198"/>
                <a:gd name="T104" fmla="*/ 72 w 110"/>
                <a:gd name="T105" fmla="*/ 5 h 198"/>
                <a:gd name="T106" fmla="*/ 72 w 110"/>
                <a:gd name="T107" fmla="*/ 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198">
                  <a:moveTo>
                    <a:pt x="72" y="5"/>
                  </a:moveTo>
                  <a:lnTo>
                    <a:pt x="76" y="5"/>
                  </a:lnTo>
                  <a:lnTo>
                    <a:pt x="85" y="0"/>
                  </a:lnTo>
                  <a:lnTo>
                    <a:pt x="89" y="5"/>
                  </a:lnTo>
                  <a:lnTo>
                    <a:pt x="93" y="5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6" y="17"/>
                  </a:lnTo>
                  <a:lnTo>
                    <a:pt x="110" y="21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06" y="34"/>
                  </a:lnTo>
                  <a:lnTo>
                    <a:pt x="106" y="38"/>
                  </a:lnTo>
                  <a:lnTo>
                    <a:pt x="101" y="43"/>
                  </a:lnTo>
                  <a:lnTo>
                    <a:pt x="97" y="51"/>
                  </a:lnTo>
                  <a:lnTo>
                    <a:pt x="93" y="64"/>
                  </a:lnTo>
                  <a:lnTo>
                    <a:pt x="89" y="72"/>
                  </a:lnTo>
                  <a:lnTo>
                    <a:pt x="85" y="85"/>
                  </a:lnTo>
                  <a:lnTo>
                    <a:pt x="72" y="110"/>
                  </a:lnTo>
                  <a:lnTo>
                    <a:pt x="59" y="131"/>
                  </a:lnTo>
                  <a:lnTo>
                    <a:pt x="47" y="152"/>
                  </a:lnTo>
                  <a:lnTo>
                    <a:pt x="34" y="169"/>
                  </a:lnTo>
                  <a:lnTo>
                    <a:pt x="26" y="177"/>
                  </a:lnTo>
                  <a:lnTo>
                    <a:pt x="21" y="182"/>
                  </a:lnTo>
                  <a:lnTo>
                    <a:pt x="17" y="190"/>
                  </a:lnTo>
                  <a:lnTo>
                    <a:pt x="13" y="194"/>
                  </a:lnTo>
                  <a:lnTo>
                    <a:pt x="9" y="194"/>
                  </a:lnTo>
                  <a:lnTo>
                    <a:pt x="4" y="194"/>
                  </a:lnTo>
                  <a:lnTo>
                    <a:pt x="4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4" y="186"/>
                  </a:lnTo>
                  <a:lnTo>
                    <a:pt x="4" y="182"/>
                  </a:lnTo>
                  <a:lnTo>
                    <a:pt x="9" y="177"/>
                  </a:lnTo>
                  <a:lnTo>
                    <a:pt x="13" y="169"/>
                  </a:lnTo>
                  <a:lnTo>
                    <a:pt x="17" y="161"/>
                  </a:lnTo>
                  <a:lnTo>
                    <a:pt x="21" y="152"/>
                  </a:lnTo>
                  <a:lnTo>
                    <a:pt x="34" y="135"/>
                  </a:lnTo>
                  <a:lnTo>
                    <a:pt x="42" y="114"/>
                  </a:lnTo>
                  <a:lnTo>
                    <a:pt x="51" y="93"/>
                  </a:lnTo>
                  <a:lnTo>
                    <a:pt x="59" y="68"/>
                  </a:lnTo>
                  <a:lnTo>
                    <a:pt x="63" y="59"/>
                  </a:lnTo>
                  <a:lnTo>
                    <a:pt x="68" y="47"/>
                  </a:lnTo>
                  <a:lnTo>
                    <a:pt x="68" y="38"/>
                  </a:lnTo>
                  <a:lnTo>
                    <a:pt x="72" y="34"/>
                  </a:lnTo>
                  <a:lnTo>
                    <a:pt x="72" y="26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17"/>
                  </a:lnTo>
                  <a:lnTo>
                    <a:pt x="72" y="13"/>
                  </a:lnTo>
                  <a:lnTo>
                    <a:pt x="72" y="9"/>
                  </a:lnTo>
                  <a:lnTo>
                    <a:pt x="72" y="5"/>
                  </a:lnTo>
                  <a:lnTo>
                    <a:pt x="72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37">
              <a:extLst>
                <a:ext uri="{FF2B5EF4-FFF2-40B4-BE49-F238E27FC236}">
                  <a16:creationId xmlns:a16="http://schemas.microsoft.com/office/drawing/2014/main" id="{CDA0B52F-9E13-45B5-AAE5-F8C5CA490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272" y="26866716"/>
              <a:ext cx="347354" cy="179822"/>
            </a:xfrm>
            <a:custGeom>
              <a:avLst/>
              <a:gdLst>
                <a:gd name="T0" fmla="*/ 42 w 51"/>
                <a:gd name="T1" fmla="*/ 21 h 30"/>
                <a:gd name="T2" fmla="*/ 34 w 51"/>
                <a:gd name="T3" fmla="*/ 25 h 30"/>
                <a:gd name="T4" fmla="*/ 25 w 51"/>
                <a:gd name="T5" fmla="*/ 25 h 30"/>
                <a:gd name="T6" fmla="*/ 13 w 51"/>
                <a:gd name="T7" fmla="*/ 30 h 30"/>
                <a:gd name="T8" fmla="*/ 0 w 51"/>
                <a:gd name="T9" fmla="*/ 30 h 30"/>
                <a:gd name="T10" fmla="*/ 0 w 51"/>
                <a:gd name="T11" fmla="*/ 9 h 30"/>
                <a:gd name="T12" fmla="*/ 8 w 51"/>
                <a:gd name="T13" fmla="*/ 9 h 30"/>
                <a:gd name="T14" fmla="*/ 17 w 51"/>
                <a:gd name="T15" fmla="*/ 4 h 30"/>
                <a:gd name="T16" fmla="*/ 21 w 51"/>
                <a:gd name="T17" fmla="*/ 4 h 30"/>
                <a:gd name="T18" fmla="*/ 25 w 51"/>
                <a:gd name="T19" fmla="*/ 4 h 30"/>
                <a:gd name="T20" fmla="*/ 34 w 51"/>
                <a:gd name="T21" fmla="*/ 4 h 30"/>
                <a:gd name="T22" fmla="*/ 38 w 51"/>
                <a:gd name="T23" fmla="*/ 0 h 30"/>
                <a:gd name="T24" fmla="*/ 38 w 51"/>
                <a:gd name="T25" fmla="*/ 4 h 30"/>
                <a:gd name="T26" fmla="*/ 46 w 51"/>
                <a:gd name="T27" fmla="*/ 4 h 30"/>
                <a:gd name="T28" fmla="*/ 46 w 51"/>
                <a:gd name="T29" fmla="*/ 9 h 30"/>
                <a:gd name="T30" fmla="*/ 51 w 51"/>
                <a:gd name="T31" fmla="*/ 9 h 30"/>
                <a:gd name="T32" fmla="*/ 51 w 51"/>
                <a:gd name="T33" fmla="*/ 13 h 30"/>
                <a:gd name="T34" fmla="*/ 51 w 51"/>
                <a:gd name="T35" fmla="*/ 17 h 30"/>
                <a:gd name="T36" fmla="*/ 46 w 51"/>
                <a:gd name="T37" fmla="*/ 17 h 30"/>
                <a:gd name="T38" fmla="*/ 42 w 51"/>
                <a:gd name="T39" fmla="*/ 21 h 30"/>
                <a:gd name="T40" fmla="*/ 42 w 51"/>
                <a:gd name="T4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30">
                  <a:moveTo>
                    <a:pt x="42" y="21"/>
                  </a:moveTo>
                  <a:lnTo>
                    <a:pt x="34" y="25"/>
                  </a:lnTo>
                  <a:lnTo>
                    <a:pt x="25" y="25"/>
                  </a:lnTo>
                  <a:lnTo>
                    <a:pt x="13" y="30"/>
                  </a:lnTo>
                  <a:lnTo>
                    <a:pt x="0" y="30"/>
                  </a:lnTo>
                  <a:lnTo>
                    <a:pt x="0" y="9"/>
                  </a:lnTo>
                  <a:lnTo>
                    <a:pt x="8" y="9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4" y="4"/>
                  </a:lnTo>
                  <a:lnTo>
                    <a:pt x="38" y="0"/>
                  </a:lnTo>
                  <a:lnTo>
                    <a:pt x="38" y="4"/>
                  </a:lnTo>
                  <a:lnTo>
                    <a:pt x="46" y="4"/>
                  </a:lnTo>
                  <a:lnTo>
                    <a:pt x="46" y="9"/>
                  </a:lnTo>
                  <a:lnTo>
                    <a:pt x="51" y="9"/>
                  </a:lnTo>
                  <a:lnTo>
                    <a:pt x="51" y="13"/>
                  </a:lnTo>
                  <a:lnTo>
                    <a:pt x="51" y="17"/>
                  </a:lnTo>
                  <a:lnTo>
                    <a:pt x="46" y="17"/>
                  </a:lnTo>
                  <a:lnTo>
                    <a:pt x="42" y="21"/>
                  </a:lnTo>
                  <a:lnTo>
                    <a:pt x="42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38">
              <a:extLst>
                <a:ext uri="{FF2B5EF4-FFF2-40B4-BE49-F238E27FC236}">
                  <a16:creationId xmlns:a16="http://schemas.microsoft.com/office/drawing/2014/main" id="{2604F701-994C-4AF0-B824-48C2FFAC0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029" y="27220364"/>
              <a:ext cx="429083" cy="149853"/>
            </a:xfrm>
            <a:custGeom>
              <a:avLst/>
              <a:gdLst>
                <a:gd name="T0" fmla="*/ 46 w 63"/>
                <a:gd name="T1" fmla="*/ 21 h 25"/>
                <a:gd name="T2" fmla="*/ 42 w 63"/>
                <a:gd name="T3" fmla="*/ 25 h 25"/>
                <a:gd name="T4" fmla="*/ 29 w 63"/>
                <a:gd name="T5" fmla="*/ 25 h 25"/>
                <a:gd name="T6" fmla="*/ 17 w 63"/>
                <a:gd name="T7" fmla="*/ 25 h 25"/>
                <a:gd name="T8" fmla="*/ 0 w 63"/>
                <a:gd name="T9" fmla="*/ 25 h 25"/>
                <a:gd name="T10" fmla="*/ 0 w 63"/>
                <a:gd name="T11" fmla="*/ 9 h 25"/>
                <a:gd name="T12" fmla="*/ 17 w 63"/>
                <a:gd name="T13" fmla="*/ 4 h 25"/>
                <a:gd name="T14" fmla="*/ 33 w 63"/>
                <a:gd name="T15" fmla="*/ 0 h 25"/>
                <a:gd name="T16" fmla="*/ 42 w 63"/>
                <a:gd name="T17" fmla="*/ 0 h 25"/>
                <a:gd name="T18" fmla="*/ 46 w 63"/>
                <a:gd name="T19" fmla="*/ 0 h 25"/>
                <a:gd name="T20" fmla="*/ 50 w 63"/>
                <a:gd name="T21" fmla="*/ 0 h 25"/>
                <a:gd name="T22" fmla="*/ 55 w 63"/>
                <a:gd name="T23" fmla="*/ 0 h 25"/>
                <a:gd name="T24" fmla="*/ 59 w 63"/>
                <a:gd name="T25" fmla="*/ 4 h 25"/>
                <a:gd name="T26" fmla="*/ 63 w 63"/>
                <a:gd name="T27" fmla="*/ 4 h 25"/>
                <a:gd name="T28" fmla="*/ 63 w 63"/>
                <a:gd name="T29" fmla="*/ 9 h 25"/>
                <a:gd name="T30" fmla="*/ 63 w 63"/>
                <a:gd name="T31" fmla="*/ 13 h 25"/>
                <a:gd name="T32" fmla="*/ 59 w 63"/>
                <a:gd name="T33" fmla="*/ 17 h 25"/>
                <a:gd name="T34" fmla="*/ 59 w 63"/>
                <a:gd name="T35" fmla="*/ 17 h 25"/>
                <a:gd name="T36" fmla="*/ 55 w 63"/>
                <a:gd name="T37" fmla="*/ 21 h 25"/>
                <a:gd name="T38" fmla="*/ 46 w 63"/>
                <a:gd name="T39" fmla="*/ 21 h 25"/>
                <a:gd name="T40" fmla="*/ 46 w 63"/>
                <a:gd name="T4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25">
                  <a:moveTo>
                    <a:pt x="46" y="21"/>
                  </a:moveTo>
                  <a:lnTo>
                    <a:pt x="42" y="25"/>
                  </a:lnTo>
                  <a:lnTo>
                    <a:pt x="29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0" y="9"/>
                  </a:lnTo>
                  <a:lnTo>
                    <a:pt x="17" y="4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9"/>
                  </a:lnTo>
                  <a:lnTo>
                    <a:pt x="63" y="13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5" y="21"/>
                  </a:lnTo>
                  <a:lnTo>
                    <a:pt x="46" y="21"/>
                  </a:lnTo>
                  <a:lnTo>
                    <a:pt x="46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39">
              <a:extLst>
                <a:ext uri="{FF2B5EF4-FFF2-40B4-BE49-F238E27FC236}">
                  <a16:creationId xmlns:a16="http://schemas.microsoft.com/office/drawing/2014/main" id="{21EE3FFB-4845-4B6F-9211-55BA60E5B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704" y="27526062"/>
              <a:ext cx="660651" cy="353651"/>
            </a:xfrm>
            <a:custGeom>
              <a:avLst/>
              <a:gdLst>
                <a:gd name="T0" fmla="*/ 0 w 97"/>
                <a:gd name="T1" fmla="*/ 29 h 59"/>
                <a:gd name="T2" fmla="*/ 4 w 97"/>
                <a:gd name="T3" fmla="*/ 29 h 59"/>
                <a:gd name="T4" fmla="*/ 4 w 97"/>
                <a:gd name="T5" fmla="*/ 25 h 59"/>
                <a:gd name="T6" fmla="*/ 9 w 97"/>
                <a:gd name="T7" fmla="*/ 25 h 59"/>
                <a:gd name="T8" fmla="*/ 13 w 97"/>
                <a:gd name="T9" fmla="*/ 25 h 59"/>
                <a:gd name="T10" fmla="*/ 21 w 97"/>
                <a:gd name="T11" fmla="*/ 25 h 59"/>
                <a:gd name="T12" fmla="*/ 21 w 97"/>
                <a:gd name="T13" fmla="*/ 25 h 59"/>
                <a:gd name="T14" fmla="*/ 21 w 97"/>
                <a:gd name="T15" fmla="*/ 25 h 59"/>
                <a:gd name="T16" fmla="*/ 26 w 97"/>
                <a:gd name="T17" fmla="*/ 25 h 59"/>
                <a:gd name="T18" fmla="*/ 34 w 97"/>
                <a:gd name="T19" fmla="*/ 21 h 59"/>
                <a:gd name="T20" fmla="*/ 42 w 97"/>
                <a:gd name="T21" fmla="*/ 17 h 59"/>
                <a:gd name="T22" fmla="*/ 55 w 97"/>
                <a:gd name="T23" fmla="*/ 12 h 59"/>
                <a:gd name="T24" fmla="*/ 68 w 97"/>
                <a:gd name="T25" fmla="*/ 8 h 59"/>
                <a:gd name="T26" fmla="*/ 80 w 97"/>
                <a:gd name="T27" fmla="*/ 4 h 59"/>
                <a:gd name="T28" fmla="*/ 89 w 97"/>
                <a:gd name="T29" fmla="*/ 0 h 59"/>
                <a:gd name="T30" fmla="*/ 93 w 97"/>
                <a:gd name="T31" fmla="*/ 0 h 59"/>
                <a:gd name="T32" fmla="*/ 97 w 97"/>
                <a:gd name="T33" fmla="*/ 4 h 59"/>
                <a:gd name="T34" fmla="*/ 97 w 97"/>
                <a:gd name="T35" fmla="*/ 8 h 59"/>
                <a:gd name="T36" fmla="*/ 97 w 97"/>
                <a:gd name="T37" fmla="*/ 12 h 59"/>
                <a:gd name="T38" fmla="*/ 97 w 97"/>
                <a:gd name="T39" fmla="*/ 12 h 59"/>
                <a:gd name="T40" fmla="*/ 93 w 97"/>
                <a:gd name="T41" fmla="*/ 17 h 59"/>
                <a:gd name="T42" fmla="*/ 89 w 97"/>
                <a:gd name="T43" fmla="*/ 17 h 59"/>
                <a:gd name="T44" fmla="*/ 85 w 97"/>
                <a:gd name="T45" fmla="*/ 21 h 59"/>
                <a:gd name="T46" fmla="*/ 76 w 97"/>
                <a:gd name="T47" fmla="*/ 29 h 59"/>
                <a:gd name="T48" fmla="*/ 59 w 97"/>
                <a:gd name="T49" fmla="*/ 38 h 59"/>
                <a:gd name="T50" fmla="*/ 42 w 97"/>
                <a:gd name="T51" fmla="*/ 46 h 59"/>
                <a:gd name="T52" fmla="*/ 30 w 97"/>
                <a:gd name="T53" fmla="*/ 54 h 59"/>
                <a:gd name="T54" fmla="*/ 17 w 97"/>
                <a:gd name="T55" fmla="*/ 59 h 59"/>
                <a:gd name="T56" fmla="*/ 13 w 97"/>
                <a:gd name="T57" fmla="*/ 59 h 59"/>
                <a:gd name="T58" fmla="*/ 9 w 97"/>
                <a:gd name="T59" fmla="*/ 59 h 59"/>
                <a:gd name="T60" fmla="*/ 9 w 97"/>
                <a:gd name="T61" fmla="*/ 54 h 59"/>
                <a:gd name="T62" fmla="*/ 4 w 97"/>
                <a:gd name="T63" fmla="*/ 50 h 59"/>
                <a:gd name="T64" fmla="*/ 4 w 97"/>
                <a:gd name="T65" fmla="*/ 46 h 59"/>
                <a:gd name="T66" fmla="*/ 0 w 97"/>
                <a:gd name="T67" fmla="*/ 42 h 59"/>
                <a:gd name="T68" fmla="*/ 0 w 97"/>
                <a:gd name="T69" fmla="*/ 38 h 59"/>
                <a:gd name="T70" fmla="*/ 0 w 97"/>
                <a:gd name="T71" fmla="*/ 33 h 59"/>
                <a:gd name="T72" fmla="*/ 0 w 97"/>
                <a:gd name="T73" fmla="*/ 29 h 59"/>
                <a:gd name="T74" fmla="*/ 0 w 97"/>
                <a:gd name="T7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" h="59">
                  <a:moveTo>
                    <a:pt x="0" y="29"/>
                  </a:moveTo>
                  <a:lnTo>
                    <a:pt x="4" y="29"/>
                  </a:lnTo>
                  <a:lnTo>
                    <a:pt x="4" y="25"/>
                  </a:lnTo>
                  <a:lnTo>
                    <a:pt x="9" y="25"/>
                  </a:lnTo>
                  <a:lnTo>
                    <a:pt x="13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6" y="25"/>
                  </a:lnTo>
                  <a:lnTo>
                    <a:pt x="34" y="21"/>
                  </a:lnTo>
                  <a:lnTo>
                    <a:pt x="42" y="17"/>
                  </a:lnTo>
                  <a:lnTo>
                    <a:pt x="55" y="12"/>
                  </a:lnTo>
                  <a:lnTo>
                    <a:pt x="68" y="8"/>
                  </a:lnTo>
                  <a:lnTo>
                    <a:pt x="80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4"/>
                  </a:lnTo>
                  <a:lnTo>
                    <a:pt x="97" y="8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3" y="17"/>
                  </a:lnTo>
                  <a:lnTo>
                    <a:pt x="89" y="17"/>
                  </a:lnTo>
                  <a:lnTo>
                    <a:pt x="85" y="21"/>
                  </a:lnTo>
                  <a:lnTo>
                    <a:pt x="76" y="29"/>
                  </a:lnTo>
                  <a:lnTo>
                    <a:pt x="59" y="38"/>
                  </a:lnTo>
                  <a:lnTo>
                    <a:pt x="42" y="46"/>
                  </a:lnTo>
                  <a:lnTo>
                    <a:pt x="30" y="54"/>
                  </a:lnTo>
                  <a:lnTo>
                    <a:pt x="17" y="59"/>
                  </a:lnTo>
                  <a:lnTo>
                    <a:pt x="13" y="59"/>
                  </a:lnTo>
                  <a:lnTo>
                    <a:pt x="9" y="59"/>
                  </a:lnTo>
                  <a:lnTo>
                    <a:pt x="9" y="54"/>
                  </a:lnTo>
                  <a:lnTo>
                    <a:pt x="4" y="50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40">
              <a:extLst>
                <a:ext uri="{FF2B5EF4-FFF2-40B4-BE49-F238E27FC236}">
                  <a16:creationId xmlns:a16="http://schemas.microsoft.com/office/drawing/2014/main" id="{E8EA4B44-9402-4FF3-BD2E-07127B2D0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164" y="26662919"/>
              <a:ext cx="456327" cy="203798"/>
            </a:xfrm>
            <a:custGeom>
              <a:avLst/>
              <a:gdLst>
                <a:gd name="T0" fmla="*/ 54 w 67"/>
                <a:gd name="T1" fmla="*/ 0 h 34"/>
                <a:gd name="T2" fmla="*/ 59 w 67"/>
                <a:gd name="T3" fmla="*/ 5 h 34"/>
                <a:gd name="T4" fmla="*/ 63 w 67"/>
                <a:gd name="T5" fmla="*/ 5 h 34"/>
                <a:gd name="T6" fmla="*/ 67 w 67"/>
                <a:gd name="T7" fmla="*/ 9 h 34"/>
                <a:gd name="T8" fmla="*/ 67 w 67"/>
                <a:gd name="T9" fmla="*/ 13 h 34"/>
                <a:gd name="T10" fmla="*/ 63 w 67"/>
                <a:gd name="T11" fmla="*/ 13 h 34"/>
                <a:gd name="T12" fmla="*/ 63 w 67"/>
                <a:gd name="T13" fmla="*/ 17 h 34"/>
                <a:gd name="T14" fmla="*/ 59 w 67"/>
                <a:gd name="T15" fmla="*/ 21 h 34"/>
                <a:gd name="T16" fmla="*/ 50 w 67"/>
                <a:gd name="T17" fmla="*/ 21 h 34"/>
                <a:gd name="T18" fmla="*/ 42 w 67"/>
                <a:gd name="T19" fmla="*/ 26 h 34"/>
                <a:gd name="T20" fmla="*/ 29 w 67"/>
                <a:gd name="T21" fmla="*/ 26 h 34"/>
                <a:gd name="T22" fmla="*/ 17 w 67"/>
                <a:gd name="T23" fmla="*/ 30 h 34"/>
                <a:gd name="T24" fmla="*/ 0 w 67"/>
                <a:gd name="T25" fmla="*/ 34 h 34"/>
                <a:gd name="T26" fmla="*/ 0 w 67"/>
                <a:gd name="T27" fmla="*/ 9 h 34"/>
                <a:gd name="T28" fmla="*/ 12 w 67"/>
                <a:gd name="T29" fmla="*/ 9 h 34"/>
                <a:gd name="T30" fmla="*/ 21 w 67"/>
                <a:gd name="T31" fmla="*/ 5 h 34"/>
                <a:gd name="T32" fmla="*/ 25 w 67"/>
                <a:gd name="T33" fmla="*/ 5 h 34"/>
                <a:gd name="T34" fmla="*/ 33 w 67"/>
                <a:gd name="T35" fmla="*/ 0 h 34"/>
                <a:gd name="T36" fmla="*/ 42 w 67"/>
                <a:gd name="T37" fmla="*/ 0 h 34"/>
                <a:gd name="T38" fmla="*/ 54 w 67"/>
                <a:gd name="T39" fmla="*/ 0 h 34"/>
                <a:gd name="T40" fmla="*/ 54 w 67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34">
                  <a:moveTo>
                    <a:pt x="54" y="0"/>
                  </a:moveTo>
                  <a:lnTo>
                    <a:pt x="59" y="5"/>
                  </a:lnTo>
                  <a:lnTo>
                    <a:pt x="63" y="5"/>
                  </a:lnTo>
                  <a:lnTo>
                    <a:pt x="67" y="9"/>
                  </a:lnTo>
                  <a:lnTo>
                    <a:pt x="67" y="13"/>
                  </a:lnTo>
                  <a:lnTo>
                    <a:pt x="63" y="13"/>
                  </a:lnTo>
                  <a:lnTo>
                    <a:pt x="63" y="17"/>
                  </a:lnTo>
                  <a:lnTo>
                    <a:pt x="59" y="21"/>
                  </a:lnTo>
                  <a:lnTo>
                    <a:pt x="50" y="21"/>
                  </a:lnTo>
                  <a:lnTo>
                    <a:pt x="42" y="26"/>
                  </a:lnTo>
                  <a:lnTo>
                    <a:pt x="29" y="26"/>
                  </a:lnTo>
                  <a:lnTo>
                    <a:pt x="17" y="30"/>
                  </a:lnTo>
                  <a:lnTo>
                    <a:pt x="0" y="34"/>
                  </a:lnTo>
                  <a:lnTo>
                    <a:pt x="0" y="9"/>
                  </a:lnTo>
                  <a:lnTo>
                    <a:pt x="12" y="9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41">
              <a:extLst>
                <a:ext uri="{FF2B5EF4-FFF2-40B4-BE49-F238E27FC236}">
                  <a16:creationId xmlns:a16="http://schemas.microsoft.com/office/drawing/2014/main" id="{808BD070-295D-4D64-BB77-D1D521874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625" y="26537042"/>
              <a:ext cx="224759" cy="683322"/>
            </a:xfrm>
            <a:custGeom>
              <a:avLst/>
              <a:gdLst>
                <a:gd name="T0" fmla="*/ 33 w 33"/>
                <a:gd name="T1" fmla="*/ 9 h 114"/>
                <a:gd name="T2" fmla="*/ 33 w 33"/>
                <a:gd name="T3" fmla="*/ 26 h 114"/>
                <a:gd name="T4" fmla="*/ 33 w 33"/>
                <a:gd name="T5" fmla="*/ 38 h 114"/>
                <a:gd name="T6" fmla="*/ 33 w 33"/>
                <a:gd name="T7" fmla="*/ 47 h 114"/>
                <a:gd name="T8" fmla="*/ 33 w 33"/>
                <a:gd name="T9" fmla="*/ 59 h 114"/>
                <a:gd name="T10" fmla="*/ 33 w 33"/>
                <a:gd name="T11" fmla="*/ 68 h 114"/>
                <a:gd name="T12" fmla="*/ 33 w 33"/>
                <a:gd name="T13" fmla="*/ 72 h 114"/>
                <a:gd name="T14" fmla="*/ 33 w 33"/>
                <a:gd name="T15" fmla="*/ 80 h 114"/>
                <a:gd name="T16" fmla="*/ 29 w 33"/>
                <a:gd name="T17" fmla="*/ 80 h 114"/>
                <a:gd name="T18" fmla="*/ 25 w 33"/>
                <a:gd name="T19" fmla="*/ 93 h 114"/>
                <a:gd name="T20" fmla="*/ 16 w 33"/>
                <a:gd name="T21" fmla="*/ 106 h 114"/>
                <a:gd name="T22" fmla="*/ 12 w 33"/>
                <a:gd name="T23" fmla="*/ 110 h 114"/>
                <a:gd name="T24" fmla="*/ 8 w 33"/>
                <a:gd name="T25" fmla="*/ 114 h 114"/>
                <a:gd name="T26" fmla="*/ 8 w 33"/>
                <a:gd name="T27" fmla="*/ 114 h 114"/>
                <a:gd name="T28" fmla="*/ 4 w 33"/>
                <a:gd name="T29" fmla="*/ 114 h 114"/>
                <a:gd name="T30" fmla="*/ 4 w 33"/>
                <a:gd name="T31" fmla="*/ 110 h 114"/>
                <a:gd name="T32" fmla="*/ 0 w 33"/>
                <a:gd name="T33" fmla="*/ 110 h 114"/>
                <a:gd name="T34" fmla="*/ 4 w 33"/>
                <a:gd name="T35" fmla="*/ 101 h 114"/>
                <a:gd name="T36" fmla="*/ 4 w 33"/>
                <a:gd name="T37" fmla="*/ 97 h 114"/>
                <a:gd name="T38" fmla="*/ 8 w 33"/>
                <a:gd name="T39" fmla="*/ 89 h 114"/>
                <a:gd name="T40" fmla="*/ 8 w 33"/>
                <a:gd name="T41" fmla="*/ 76 h 114"/>
                <a:gd name="T42" fmla="*/ 12 w 33"/>
                <a:gd name="T43" fmla="*/ 68 h 114"/>
                <a:gd name="T44" fmla="*/ 12 w 33"/>
                <a:gd name="T45" fmla="*/ 55 h 114"/>
                <a:gd name="T46" fmla="*/ 12 w 33"/>
                <a:gd name="T47" fmla="*/ 42 h 114"/>
                <a:gd name="T48" fmla="*/ 12 w 33"/>
                <a:gd name="T49" fmla="*/ 34 h 114"/>
                <a:gd name="T50" fmla="*/ 12 w 33"/>
                <a:gd name="T51" fmla="*/ 26 h 114"/>
                <a:gd name="T52" fmla="*/ 8 w 33"/>
                <a:gd name="T53" fmla="*/ 17 h 114"/>
                <a:gd name="T54" fmla="*/ 8 w 33"/>
                <a:gd name="T55" fmla="*/ 13 h 114"/>
                <a:gd name="T56" fmla="*/ 4 w 33"/>
                <a:gd name="T57" fmla="*/ 9 h 114"/>
                <a:gd name="T58" fmla="*/ 8 w 33"/>
                <a:gd name="T59" fmla="*/ 5 h 114"/>
                <a:gd name="T60" fmla="*/ 8 w 33"/>
                <a:gd name="T61" fmla="*/ 0 h 114"/>
                <a:gd name="T62" fmla="*/ 12 w 33"/>
                <a:gd name="T63" fmla="*/ 0 h 114"/>
                <a:gd name="T64" fmla="*/ 16 w 33"/>
                <a:gd name="T65" fmla="*/ 0 h 114"/>
                <a:gd name="T66" fmla="*/ 25 w 33"/>
                <a:gd name="T67" fmla="*/ 5 h 114"/>
                <a:gd name="T68" fmla="*/ 33 w 33"/>
                <a:gd name="T69" fmla="*/ 9 h 114"/>
                <a:gd name="T70" fmla="*/ 33 w 33"/>
                <a:gd name="T71" fmla="*/ 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114">
                  <a:moveTo>
                    <a:pt x="33" y="9"/>
                  </a:moveTo>
                  <a:lnTo>
                    <a:pt x="33" y="26"/>
                  </a:lnTo>
                  <a:lnTo>
                    <a:pt x="33" y="38"/>
                  </a:lnTo>
                  <a:lnTo>
                    <a:pt x="33" y="47"/>
                  </a:lnTo>
                  <a:lnTo>
                    <a:pt x="33" y="59"/>
                  </a:lnTo>
                  <a:lnTo>
                    <a:pt x="33" y="68"/>
                  </a:lnTo>
                  <a:lnTo>
                    <a:pt x="33" y="72"/>
                  </a:lnTo>
                  <a:lnTo>
                    <a:pt x="33" y="80"/>
                  </a:lnTo>
                  <a:lnTo>
                    <a:pt x="29" y="80"/>
                  </a:lnTo>
                  <a:lnTo>
                    <a:pt x="25" y="93"/>
                  </a:lnTo>
                  <a:lnTo>
                    <a:pt x="16" y="106"/>
                  </a:lnTo>
                  <a:lnTo>
                    <a:pt x="12" y="110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4" y="114"/>
                  </a:lnTo>
                  <a:lnTo>
                    <a:pt x="4" y="110"/>
                  </a:lnTo>
                  <a:lnTo>
                    <a:pt x="0" y="110"/>
                  </a:lnTo>
                  <a:lnTo>
                    <a:pt x="4" y="101"/>
                  </a:lnTo>
                  <a:lnTo>
                    <a:pt x="4" y="97"/>
                  </a:lnTo>
                  <a:lnTo>
                    <a:pt x="8" y="89"/>
                  </a:lnTo>
                  <a:lnTo>
                    <a:pt x="8" y="76"/>
                  </a:lnTo>
                  <a:lnTo>
                    <a:pt x="12" y="68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2" y="34"/>
                  </a:lnTo>
                  <a:lnTo>
                    <a:pt x="12" y="26"/>
                  </a:lnTo>
                  <a:lnTo>
                    <a:pt x="8" y="17"/>
                  </a:lnTo>
                  <a:lnTo>
                    <a:pt x="8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5"/>
                  </a:lnTo>
                  <a:lnTo>
                    <a:pt x="33" y="9"/>
                  </a:lnTo>
                  <a:lnTo>
                    <a:pt x="33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42">
              <a:extLst>
                <a:ext uri="{FF2B5EF4-FFF2-40B4-BE49-F238E27FC236}">
                  <a16:creationId xmlns:a16="http://schemas.microsoft.com/office/drawing/2014/main" id="{D6633DF9-8E74-414A-A2AD-10C47716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598" y="26465113"/>
              <a:ext cx="721946" cy="653354"/>
            </a:xfrm>
            <a:custGeom>
              <a:avLst/>
              <a:gdLst>
                <a:gd name="T0" fmla="*/ 59 w 106"/>
                <a:gd name="T1" fmla="*/ 54 h 109"/>
                <a:gd name="T2" fmla="*/ 59 w 106"/>
                <a:gd name="T3" fmla="*/ 71 h 109"/>
                <a:gd name="T4" fmla="*/ 59 w 106"/>
                <a:gd name="T5" fmla="*/ 76 h 109"/>
                <a:gd name="T6" fmla="*/ 64 w 106"/>
                <a:gd name="T7" fmla="*/ 80 h 109"/>
                <a:gd name="T8" fmla="*/ 68 w 106"/>
                <a:gd name="T9" fmla="*/ 80 h 109"/>
                <a:gd name="T10" fmla="*/ 89 w 106"/>
                <a:gd name="T11" fmla="*/ 84 h 109"/>
                <a:gd name="T12" fmla="*/ 97 w 106"/>
                <a:gd name="T13" fmla="*/ 84 h 109"/>
                <a:gd name="T14" fmla="*/ 106 w 106"/>
                <a:gd name="T15" fmla="*/ 92 h 109"/>
                <a:gd name="T16" fmla="*/ 102 w 106"/>
                <a:gd name="T17" fmla="*/ 101 h 109"/>
                <a:gd name="T18" fmla="*/ 93 w 106"/>
                <a:gd name="T19" fmla="*/ 105 h 109"/>
                <a:gd name="T20" fmla="*/ 80 w 106"/>
                <a:gd name="T21" fmla="*/ 109 h 109"/>
                <a:gd name="T22" fmla="*/ 59 w 106"/>
                <a:gd name="T23" fmla="*/ 109 h 109"/>
                <a:gd name="T24" fmla="*/ 51 w 106"/>
                <a:gd name="T25" fmla="*/ 105 h 109"/>
                <a:gd name="T26" fmla="*/ 38 w 106"/>
                <a:gd name="T27" fmla="*/ 92 h 109"/>
                <a:gd name="T28" fmla="*/ 38 w 106"/>
                <a:gd name="T29" fmla="*/ 80 h 109"/>
                <a:gd name="T30" fmla="*/ 38 w 106"/>
                <a:gd name="T31" fmla="*/ 46 h 109"/>
                <a:gd name="T32" fmla="*/ 38 w 106"/>
                <a:gd name="T33" fmla="*/ 33 h 109"/>
                <a:gd name="T34" fmla="*/ 38 w 106"/>
                <a:gd name="T35" fmla="*/ 29 h 109"/>
                <a:gd name="T36" fmla="*/ 38 w 106"/>
                <a:gd name="T37" fmla="*/ 29 h 109"/>
                <a:gd name="T38" fmla="*/ 30 w 106"/>
                <a:gd name="T39" fmla="*/ 33 h 109"/>
                <a:gd name="T40" fmla="*/ 0 w 106"/>
                <a:gd name="T41" fmla="*/ 38 h 109"/>
                <a:gd name="T42" fmla="*/ 17 w 106"/>
                <a:gd name="T43" fmla="*/ 21 h 109"/>
                <a:gd name="T44" fmla="*/ 34 w 106"/>
                <a:gd name="T45" fmla="*/ 12 h 109"/>
                <a:gd name="T46" fmla="*/ 43 w 106"/>
                <a:gd name="T47" fmla="*/ 4 h 109"/>
                <a:gd name="T48" fmla="*/ 51 w 106"/>
                <a:gd name="T49" fmla="*/ 0 h 109"/>
                <a:gd name="T50" fmla="*/ 59 w 106"/>
                <a:gd name="T51" fmla="*/ 4 h 109"/>
                <a:gd name="T52" fmla="*/ 68 w 106"/>
                <a:gd name="T53" fmla="*/ 8 h 109"/>
                <a:gd name="T54" fmla="*/ 76 w 106"/>
                <a:gd name="T55" fmla="*/ 17 h 109"/>
                <a:gd name="T56" fmla="*/ 76 w 106"/>
                <a:gd name="T57" fmla="*/ 25 h 109"/>
                <a:gd name="T58" fmla="*/ 72 w 106"/>
                <a:gd name="T59" fmla="*/ 29 h 109"/>
                <a:gd name="T60" fmla="*/ 64 w 106"/>
                <a:gd name="T61" fmla="*/ 38 h 109"/>
                <a:gd name="T62" fmla="*/ 59 w 106"/>
                <a:gd name="T63" fmla="*/ 4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09">
                  <a:moveTo>
                    <a:pt x="59" y="46"/>
                  </a:moveTo>
                  <a:lnTo>
                    <a:pt x="59" y="54"/>
                  </a:lnTo>
                  <a:lnTo>
                    <a:pt x="59" y="67"/>
                  </a:lnTo>
                  <a:lnTo>
                    <a:pt x="59" y="71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6" y="80"/>
                  </a:lnTo>
                  <a:lnTo>
                    <a:pt x="89" y="84"/>
                  </a:lnTo>
                  <a:lnTo>
                    <a:pt x="93" y="84"/>
                  </a:lnTo>
                  <a:lnTo>
                    <a:pt x="97" y="84"/>
                  </a:lnTo>
                  <a:lnTo>
                    <a:pt x="102" y="88"/>
                  </a:lnTo>
                  <a:lnTo>
                    <a:pt x="106" y="92"/>
                  </a:lnTo>
                  <a:lnTo>
                    <a:pt x="102" y="97"/>
                  </a:lnTo>
                  <a:lnTo>
                    <a:pt x="102" y="101"/>
                  </a:lnTo>
                  <a:lnTo>
                    <a:pt x="97" y="101"/>
                  </a:lnTo>
                  <a:lnTo>
                    <a:pt x="93" y="105"/>
                  </a:lnTo>
                  <a:lnTo>
                    <a:pt x="89" y="109"/>
                  </a:lnTo>
                  <a:lnTo>
                    <a:pt x="80" y="109"/>
                  </a:lnTo>
                  <a:lnTo>
                    <a:pt x="68" y="109"/>
                  </a:lnTo>
                  <a:lnTo>
                    <a:pt x="59" y="109"/>
                  </a:lnTo>
                  <a:lnTo>
                    <a:pt x="55" y="109"/>
                  </a:lnTo>
                  <a:lnTo>
                    <a:pt x="51" y="105"/>
                  </a:lnTo>
                  <a:lnTo>
                    <a:pt x="47" y="101"/>
                  </a:lnTo>
                  <a:lnTo>
                    <a:pt x="38" y="92"/>
                  </a:lnTo>
                  <a:lnTo>
                    <a:pt x="38" y="84"/>
                  </a:lnTo>
                  <a:lnTo>
                    <a:pt x="38" y="80"/>
                  </a:lnTo>
                  <a:lnTo>
                    <a:pt x="38" y="63"/>
                  </a:lnTo>
                  <a:lnTo>
                    <a:pt x="38" y="46"/>
                  </a:lnTo>
                  <a:lnTo>
                    <a:pt x="38" y="38"/>
                  </a:lnTo>
                  <a:lnTo>
                    <a:pt x="38" y="33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4" y="29"/>
                  </a:lnTo>
                  <a:lnTo>
                    <a:pt x="30" y="33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17" y="21"/>
                  </a:lnTo>
                  <a:lnTo>
                    <a:pt x="26" y="17"/>
                  </a:lnTo>
                  <a:lnTo>
                    <a:pt x="34" y="12"/>
                  </a:lnTo>
                  <a:lnTo>
                    <a:pt x="38" y="8"/>
                  </a:lnTo>
                  <a:lnTo>
                    <a:pt x="43" y="4"/>
                  </a:lnTo>
                  <a:lnTo>
                    <a:pt x="47" y="4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25"/>
                  </a:lnTo>
                  <a:lnTo>
                    <a:pt x="72" y="25"/>
                  </a:lnTo>
                  <a:lnTo>
                    <a:pt x="72" y="29"/>
                  </a:lnTo>
                  <a:lnTo>
                    <a:pt x="64" y="33"/>
                  </a:lnTo>
                  <a:lnTo>
                    <a:pt x="64" y="38"/>
                  </a:lnTo>
                  <a:lnTo>
                    <a:pt x="59" y="46"/>
                  </a:lnTo>
                  <a:lnTo>
                    <a:pt x="59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43">
              <a:extLst>
                <a:ext uri="{FF2B5EF4-FFF2-40B4-BE49-F238E27FC236}">
                  <a16:creationId xmlns:a16="http://schemas.microsoft.com/office/drawing/2014/main" id="{1313EB71-62F9-4068-A67F-9D8F4AB67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058" y="27172411"/>
              <a:ext cx="830919" cy="881128"/>
            </a:xfrm>
            <a:custGeom>
              <a:avLst/>
              <a:gdLst>
                <a:gd name="T0" fmla="*/ 84 w 122"/>
                <a:gd name="T1" fmla="*/ 97 h 147"/>
                <a:gd name="T2" fmla="*/ 76 w 122"/>
                <a:gd name="T3" fmla="*/ 105 h 147"/>
                <a:gd name="T4" fmla="*/ 63 w 122"/>
                <a:gd name="T5" fmla="*/ 113 h 147"/>
                <a:gd name="T6" fmla="*/ 50 w 122"/>
                <a:gd name="T7" fmla="*/ 126 h 147"/>
                <a:gd name="T8" fmla="*/ 34 w 122"/>
                <a:gd name="T9" fmla="*/ 135 h 147"/>
                <a:gd name="T10" fmla="*/ 21 w 122"/>
                <a:gd name="T11" fmla="*/ 139 h 147"/>
                <a:gd name="T12" fmla="*/ 8 w 122"/>
                <a:gd name="T13" fmla="*/ 147 h 147"/>
                <a:gd name="T14" fmla="*/ 4 w 122"/>
                <a:gd name="T15" fmla="*/ 147 h 147"/>
                <a:gd name="T16" fmla="*/ 0 w 122"/>
                <a:gd name="T17" fmla="*/ 147 h 147"/>
                <a:gd name="T18" fmla="*/ 0 w 122"/>
                <a:gd name="T19" fmla="*/ 143 h 147"/>
                <a:gd name="T20" fmla="*/ 4 w 122"/>
                <a:gd name="T21" fmla="*/ 135 h 147"/>
                <a:gd name="T22" fmla="*/ 12 w 122"/>
                <a:gd name="T23" fmla="*/ 130 h 147"/>
                <a:gd name="T24" fmla="*/ 25 w 122"/>
                <a:gd name="T25" fmla="*/ 122 h 147"/>
                <a:gd name="T26" fmla="*/ 34 w 122"/>
                <a:gd name="T27" fmla="*/ 113 h 147"/>
                <a:gd name="T28" fmla="*/ 46 w 122"/>
                <a:gd name="T29" fmla="*/ 105 h 147"/>
                <a:gd name="T30" fmla="*/ 55 w 122"/>
                <a:gd name="T31" fmla="*/ 97 h 147"/>
                <a:gd name="T32" fmla="*/ 63 w 122"/>
                <a:gd name="T33" fmla="*/ 84 h 147"/>
                <a:gd name="T34" fmla="*/ 71 w 122"/>
                <a:gd name="T35" fmla="*/ 76 h 147"/>
                <a:gd name="T36" fmla="*/ 76 w 122"/>
                <a:gd name="T37" fmla="*/ 63 h 147"/>
                <a:gd name="T38" fmla="*/ 80 w 122"/>
                <a:gd name="T39" fmla="*/ 54 h 147"/>
                <a:gd name="T40" fmla="*/ 84 w 122"/>
                <a:gd name="T41" fmla="*/ 46 h 147"/>
                <a:gd name="T42" fmla="*/ 84 w 122"/>
                <a:gd name="T43" fmla="*/ 38 h 147"/>
                <a:gd name="T44" fmla="*/ 88 w 122"/>
                <a:gd name="T45" fmla="*/ 33 h 147"/>
                <a:gd name="T46" fmla="*/ 88 w 122"/>
                <a:gd name="T47" fmla="*/ 29 h 147"/>
                <a:gd name="T48" fmla="*/ 88 w 122"/>
                <a:gd name="T49" fmla="*/ 29 h 147"/>
                <a:gd name="T50" fmla="*/ 84 w 122"/>
                <a:gd name="T51" fmla="*/ 29 h 147"/>
                <a:gd name="T52" fmla="*/ 84 w 122"/>
                <a:gd name="T53" fmla="*/ 29 h 147"/>
                <a:gd name="T54" fmla="*/ 71 w 122"/>
                <a:gd name="T55" fmla="*/ 29 h 147"/>
                <a:gd name="T56" fmla="*/ 63 w 122"/>
                <a:gd name="T57" fmla="*/ 33 h 147"/>
                <a:gd name="T58" fmla="*/ 59 w 122"/>
                <a:gd name="T59" fmla="*/ 33 h 147"/>
                <a:gd name="T60" fmla="*/ 55 w 122"/>
                <a:gd name="T61" fmla="*/ 33 h 147"/>
                <a:gd name="T62" fmla="*/ 46 w 122"/>
                <a:gd name="T63" fmla="*/ 29 h 147"/>
                <a:gd name="T64" fmla="*/ 46 w 122"/>
                <a:gd name="T65" fmla="*/ 25 h 147"/>
                <a:gd name="T66" fmla="*/ 42 w 122"/>
                <a:gd name="T67" fmla="*/ 21 h 147"/>
                <a:gd name="T68" fmla="*/ 42 w 122"/>
                <a:gd name="T69" fmla="*/ 21 h 147"/>
                <a:gd name="T70" fmla="*/ 42 w 122"/>
                <a:gd name="T71" fmla="*/ 17 h 147"/>
                <a:gd name="T72" fmla="*/ 46 w 122"/>
                <a:gd name="T73" fmla="*/ 17 h 147"/>
                <a:gd name="T74" fmla="*/ 46 w 122"/>
                <a:gd name="T75" fmla="*/ 17 h 147"/>
                <a:gd name="T76" fmla="*/ 50 w 122"/>
                <a:gd name="T77" fmla="*/ 17 h 147"/>
                <a:gd name="T78" fmla="*/ 55 w 122"/>
                <a:gd name="T79" fmla="*/ 12 h 147"/>
                <a:gd name="T80" fmla="*/ 63 w 122"/>
                <a:gd name="T81" fmla="*/ 12 h 147"/>
                <a:gd name="T82" fmla="*/ 67 w 122"/>
                <a:gd name="T83" fmla="*/ 12 h 147"/>
                <a:gd name="T84" fmla="*/ 80 w 122"/>
                <a:gd name="T85" fmla="*/ 8 h 147"/>
                <a:gd name="T86" fmla="*/ 88 w 122"/>
                <a:gd name="T87" fmla="*/ 4 h 147"/>
                <a:gd name="T88" fmla="*/ 88 w 122"/>
                <a:gd name="T89" fmla="*/ 4 h 147"/>
                <a:gd name="T90" fmla="*/ 97 w 122"/>
                <a:gd name="T91" fmla="*/ 0 h 147"/>
                <a:gd name="T92" fmla="*/ 97 w 122"/>
                <a:gd name="T93" fmla="*/ 0 h 147"/>
                <a:gd name="T94" fmla="*/ 101 w 122"/>
                <a:gd name="T95" fmla="*/ 0 h 147"/>
                <a:gd name="T96" fmla="*/ 109 w 122"/>
                <a:gd name="T97" fmla="*/ 4 h 147"/>
                <a:gd name="T98" fmla="*/ 114 w 122"/>
                <a:gd name="T99" fmla="*/ 12 h 147"/>
                <a:gd name="T100" fmla="*/ 122 w 122"/>
                <a:gd name="T101" fmla="*/ 17 h 147"/>
                <a:gd name="T102" fmla="*/ 122 w 122"/>
                <a:gd name="T103" fmla="*/ 21 h 147"/>
                <a:gd name="T104" fmla="*/ 122 w 122"/>
                <a:gd name="T105" fmla="*/ 29 h 147"/>
                <a:gd name="T106" fmla="*/ 118 w 122"/>
                <a:gd name="T107" fmla="*/ 33 h 147"/>
                <a:gd name="T108" fmla="*/ 118 w 122"/>
                <a:gd name="T109" fmla="*/ 33 h 147"/>
                <a:gd name="T110" fmla="*/ 114 w 122"/>
                <a:gd name="T111" fmla="*/ 42 h 147"/>
                <a:gd name="T112" fmla="*/ 114 w 122"/>
                <a:gd name="T113" fmla="*/ 46 h 147"/>
                <a:gd name="T114" fmla="*/ 109 w 122"/>
                <a:gd name="T115" fmla="*/ 54 h 147"/>
                <a:gd name="T116" fmla="*/ 105 w 122"/>
                <a:gd name="T117" fmla="*/ 63 h 147"/>
                <a:gd name="T118" fmla="*/ 101 w 122"/>
                <a:gd name="T119" fmla="*/ 76 h 147"/>
                <a:gd name="T120" fmla="*/ 84 w 122"/>
                <a:gd name="T121" fmla="*/ 97 h 147"/>
                <a:gd name="T122" fmla="*/ 84 w 122"/>
                <a:gd name="T123" fmla="*/ 9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2" h="147">
                  <a:moveTo>
                    <a:pt x="84" y="97"/>
                  </a:moveTo>
                  <a:lnTo>
                    <a:pt x="76" y="105"/>
                  </a:lnTo>
                  <a:lnTo>
                    <a:pt x="63" y="113"/>
                  </a:lnTo>
                  <a:lnTo>
                    <a:pt x="50" y="126"/>
                  </a:lnTo>
                  <a:lnTo>
                    <a:pt x="34" y="135"/>
                  </a:lnTo>
                  <a:lnTo>
                    <a:pt x="21" y="139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4" y="135"/>
                  </a:lnTo>
                  <a:lnTo>
                    <a:pt x="12" y="130"/>
                  </a:lnTo>
                  <a:lnTo>
                    <a:pt x="25" y="122"/>
                  </a:lnTo>
                  <a:lnTo>
                    <a:pt x="34" y="113"/>
                  </a:lnTo>
                  <a:lnTo>
                    <a:pt x="46" y="105"/>
                  </a:lnTo>
                  <a:lnTo>
                    <a:pt x="55" y="97"/>
                  </a:lnTo>
                  <a:lnTo>
                    <a:pt x="63" y="84"/>
                  </a:lnTo>
                  <a:lnTo>
                    <a:pt x="71" y="76"/>
                  </a:lnTo>
                  <a:lnTo>
                    <a:pt x="76" y="63"/>
                  </a:lnTo>
                  <a:lnTo>
                    <a:pt x="80" y="54"/>
                  </a:lnTo>
                  <a:lnTo>
                    <a:pt x="84" y="46"/>
                  </a:lnTo>
                  <a:lnTo>
                    <a:pt x="84" y="38"/>
                  </a:lnTo>
                  <a:lnTo>
                    <a:pt x="88" y="33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71" y="29"/>
                  </a:lnTo>
                  <a:lnTo>
                    <a:pt x="63" y="33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6" y="29"/>
                  </a:lnTo>
                  <a:lnTo>
                    <a:pt x="46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0" y="17"/>
                  </a:lnTo>
                  <a:lnTo>
                    <a:pt x="55" y="12"/>
                  </a:lnTo>
                  <a:lnTo>
                    <a:pt x="63" y="12"/>
                  </a:lnTo>
                  <a:lnTo>
                    <a:pt x="67" y="12"/>
                  </a:lnTo>
                  <a:lnTo>
                    <a:pt x="80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9" y="4"/>
                  </a:lnTo>
                  <a:lnTo>
                    <a:pt x="114" y="12"/>
                  </a:lnTo>
                  <a:lnTo>
                    <a:pt x="122" y="17"/>
                  </a:lnTo>
                  <a:lnTo>
                    <a:pt x="122" y="21"/>
                  </a:lnTo>
                  <a:lnTo>
                    <a:pt x="122" y="29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4" y="42"/>
                  </a:lnTo>
                  <a:lnTo>
                    <a:pt x="114" y="46"/>
                  </a:lnTo>
                  <a:lnTo>
                    <a:pt x="109" y="54"/>
                  </a:lnTo>
                  <a:lnTo>
                    <a:pt x="105" y="63"/>
                  </a:lnTo>
                  <a:lnTo>
                    <a:pt x="101" y="76"/>
                  </a:lnTo>
                  <a:lnTo>
                    <a:pt x="84" y="97"/>
                  </a:lnTo>
                  <a:lnTo>
                    <a:pt x="84" y="9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44">
              <a:extLst>
                <a:ext uri="{FF2B5EF4-FFF2-40B4-BE49-F238E27FC236}">
                  <a16:creationId xmlns:a16="http://schemas.microsoft.com/office/drawing/2014/main" id="{8EF80A7F-13D6-425A-9982-EA6C808E8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569" y="27400185"/>
              <a:ext cx="1062487" cy="677330"/>
            </a:xfrm>
            <a:custGeom>
              <a:avLst/>
              <a:gdLst>
                <a:gd name="T0" fmla="*/ 106 w 156"/>
                <a:gd name="T1" fmla="*/ 113 h 113"/>
                <a:gd name="T2" fmla="*/ 97 w 156"/>
                <a:gd name="T3" fmla="*/ 109 h 113"/>
                <a:gd name="T4" fmla="*/ 89 w 156"/>
                <a:gd name="T5" fmla="*/ 101 h 113"/>
                <a:gd name="T6" fmla="*/ 80 w 156"/>
                <a:gd name="T7" fmla="*/ 97 h 113"/>
                <a:gd name="T8" fmla="*/ 76 w 156"/>
                <a:gd name="T9" fmla="*/ 92 h 113"/>
                <a:gd name="T10" fmla="*/ 68 w 156"/>
                <a:gd name="T11" fmla="*/ 84 h 113"/>
                <a:gd name="T12" fmla="*/ 64 w 156"/>
                <a:gd name="T13" fmla="*/ 75 h 113"/>
                <a:gd name="T14" fmla="*/ 47 w 156"/>
                <a:gd name="T15" fmla="*/ 63 h 113"/>
                <a:gd name="T16" fmla="*/ 38 w 156"/>
                <a:gd name="T17" fmla="*/ 50 h 113"/>
                <a:gd name="T18" fmla="*/ 26 w 156"/>
                <a:gd name="T19" fmla="*/ 38 h 113"/>
                <a:gd name="T20" fmla="*/ 17 w 156"/>
                <a:gd name="T21" fmla="*/ 29 h 113"/>
                <a:gd name="T22" fmla="*/ 9 w 156"/>
                <a:gd name="T23" fmla="*/ 21 h 113"/>
                <a:gd name="T24" fmla="*/ 5 w 156"/>
                <a:gd name="T25" fmla="*/ 16 h 113"/>
                <a:gd name="T26" fmla="*/ 0 w 156"/>
                <a:gd name="T27" fmla="*/ 8 h 113"/>
                <a:gd name="T28" fmla="*/ 0 w 156"/>
                <a:gd name="T29" fmla="*/ 4 h 113"/>
                <a:gd name="T30" fmla="*/ 0 w 156"/>
                <a:gd name="T31" fmla="*/ 4 h 113"/>
                <a:gd name="T32" fmla="*/ 0 w 156"/>
                <a:gd name="T33" fmla="*/ 4 h 113"/>
                <a:gd name="T34" fmla="*/ 5 w 156"/>
                <a:gd name="T35" fmla="*/ 0 h 113"/>
                <a:gd name="T36" fmla="*/ 5 w 156"/>
                <a:gd name="T37" fmla="*/ 0 h 113"/>
                <a:gd name="T38" fmla="*/ 13 w 156"/>
                <a:gd name="T39" fmla="*/ 4 h 113"/>
                <a:gd name="T40" fmla="*/ 17 w 156"/>
                <a:gd name="T41" fmla="*/ 4 h 113"/>
                <a:gd name="T42" fmla="*/ 26 w 156"/>
                <a:gd name="T43" fmla="*/ 12 h 113"/>
                <a:gd name="T44" fmla="*/ 38 w 156"/>
                <a:gd name="T45" fmla="*/ 21 h 113"/>
                <a:gd name="T46" fmla="*/ 47 w 156"/>
                <a:gd name="T47" fmla="*/ 29 h 113"/>
                <a:gd name="T48" fmla="*/ 59 w 156"/>
                <a:gd name="T49" fmla="*/ 38 h 113"/>
                <a:gd name="T50" fmla="*/ 80 w 156"/>
                <a:gd name="T51" fmla="*/ 54 h 113"/>
                <a:gd name="T52" fmla="*/ 89 w 156"/>
                <a:gd name="T53" fmla="*/ 63 h 113"/>
                <a:gd name="T54" fmla="*/ 101 w 156"/>
                <a:gd name="T55" fmla="*/ 67 h 113"/>
                <a:gd name="T56" fmla="*/ 114 w 156"/>
                <a:gd name="T57" fmla="*/ 75 h 113"/>
                <a:gd name="T58" fmla="*/ 131 w 156"/>
                <a:gd name="T59" fmla="*/ 80 h 113"/>
                <a:gd name="T60" fmla="*/ 139 w 156"/>
                <a:gd name="T61" fmla="*/ 88 h 113"/>
                <a:gd name="T62" fmla="*/ 152 w 156"/>
                <a:gd name="T63" fmla="*/ 92 h 113"/>
                <a:gd name="T64" fmla="*/ 156 w 156"/>
                <a:gd name="T65" fmla="*/ 97 h 113"/>
                <a:gd name="T66" fmla="*/ 156 w 156"/>
                <a:gd name="T67" fmla="*/ 97 h 113"/>
                <a:gd name="T68" fmla="*/ 156 w 156"/>
                <a:gd name="T69" fmla="*/ 101 h 113"/>
                <a:gd name="T70" fmla="*/ 152 w 156"/>
                <a:gd name="T71" fmla="*/ 101 h 113"/>
                <a:gd name="T72" fmla="*/ 144 w 156"/>
                <a:gd name="T73" fmla="*/ 105 h 113"/>
                <a:gd name="T74" fmla="*/ 135 w 156"/>
                <a:gd name="T75" fmla="*/ 109 h 113"/>
                <a:gd name="T76" fmla="*/ 127 w 156"/>
                <a:gd name="T77" fmla="*/ 109 h 113"/>
                <a:gd name="T78" fmla="*/ 118 w 156"/>
                <a:gd name="T79" fmla="*/ 113 h 113"/>
                <a:gd name="T80" fmla="*/ 110 w 156"/>
                <a:gd name="T81" fmla="*/ 113 h 113"/>
                <a:gd name="T82" fmla="*/ 106 w 156"/>
                <a:gd name="T83" fmla="*/ 113 h 113"/>
                <a:gd name="T84" fmla="*/ 106 w 156"/>
                <a:gd name="T8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13">
                  <a:moveTo>
                    <a:pt x="106" y="113"/>
                  </a:moveTo>
                  <a:lnTo>
                    <a:pt x="97" y="109"/>
                  </a:lnTo>
                  <a:lnTo>
                    <a:pt x="89" y="101"/>
                  </a:lnTo>
                  <a:lnTo>
                    <a:pt x="80" y="97"/>
                  </a:lnTo>
                  <a:lnTo>
                    <a:pt x="76" y="92"/>
                  </a:lnTo>
                  <a:lnTo>
                    <a:pt x="68" y="84"/>
                  </a:lnTo>
                  <a:lnTo>
                    <a:pt x="64" y="75"/>
                  </a:lnTo>
                  <a:lnTo>
                    <a:pt x="47" y="63"/>
                  </a:lnTo>
                  <a:lnTo>
                    <a:pt x="38" y="50"/>
                  </a:lnTo>
                  <a:lnTo>
                    <a:pt x="26" y="38"/>
                  </a:lnTo>
                  <a:lnTo>
                    <a:pt x="17" y="29"/>
                  </a:lnTo>
                  <a:lnTo>
                    <a:pt x="9" y="21"/>
                  </a:lnTo>
                  <a:lnTo>
                    <a:pt x="5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6" y="12"/>
                  </a:lnTo>
                  <a:lnTo>
                    <a:pt x="38" y="21"/>
                  </a:lnTo>
                  <a:lnTo>
                    <a:pt x="47" y="29"/>
                  </a:lnTo>
                  <a:lnTo>
                    <a:pt x="59" y="38"/>
                  </a:lnTo>
                  <a:lnTo>
                    <a:pt x="80" y="54"/>
                  </a:lnTo>
                  <a:lnTo>
                    <a:pt x="89" y="63"/>
                  </a:lnTo>
                  <a:lnTo>
                    <a:pt x="101" y="67"/>
                  </a:lnTo>
                  <a:lnTo>
                    <a:pt x="114" y="75"/>
                  </a:lnTo>
                  <a:lnTo>
                    <a:pt x="131" y="80"/>
                  </a:lnTo>
                  <a:lnTo>
                    <a:pt x="139" y="88"/>
                  </a:lnTo>
                  <a:lnTo>
                    <a:pt x="152" y="92"/>
                  </a:lnTo>
                  <a:lnTo>
                    <a:pt x="156" y="97"/>
                  </a:lnTo>
                  <a:lnTo>
                    <a:pt x="156" y="97"/>
                  </a:lnTo>
                  <a:lnTo>
                    <a:pt x="156" y="101"/>
                  </a:lnTo>
                  <a:lnTo>
                    <a:pt x="152" y="101"/>
                  </a:lnTo>
                  <a:lnTo>
                    <a:pt x="144" y="105"/>
                  </a:lnTo>
                  <a:lnTo>
                    <a:pt x="135" y="109"/>
                  </a:lnTo>
                  <a:lnTo>
                    <a:pt x="127" y="109"/>
                  </a:lnTo>
                  <a:lnTo>
                    <a:pt x="118" y="113"/>
                  </a:lnTo>
                  <a:lnTo>
                    <a:pt x="110" y="113"/>
                  </a:lnTo>
                  <a:lnTo>
                    <a:pt x="106" y="113"/>
                  </a:lnTo>
                  <a:lnTo>
                    <a:pt x="106" y="1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6" name="组合 205">
            <a:extLst>
              <a:ext uri="{FF2B5EF4-FFF2-40B4-BE49-F238E27FC236}">
                <a16:creationId xmlns:a16="http://schemas.microsoft.com/office/drawing/2014/main" id="{5424A320-06A2-42AE-B1DD-6DEF93FEE650}"/>
              </a:ext>
            </a:extLst>
          </p:cNvPr>
          <p:cNvGrpSpPr/>
          <p:nvPr/>
        </p:nvGrpSpPr>
        <p:grpSpPr>
          <a:xfrm>
            <a:off x="6885626" y="2535883"/>
            <a:ext cx="2090923" cy="1996022"/>
            <a:chOff x="5841380" y="26261315"/>
            <a:chExt cx="2090923" cy="1996022"/>
          </a:xfrm>
        </p:grpSpPr>
        <p:sp>
          <p:nvSpPr>
            <p:cNvPr id="207" name="Freeform 145">
              <a:extLst>
                <a:ext uri="{FF2B5EF4-FFF2-40B4-BE49-F238E27FC236}">
                  <a16:creationId xmlns:a16="http://schemas.microsoft.com/office/drawing/2014/main" id="{0EC0666D-78E3-42C3-9B65-F9D6CBD3B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380" y="26309268"/>
              <a:ext cx="687894" cy="1846168"/>
            </a:xfrm>
            <a:custGeom>
              <a:avLst/>
              <a:gdLst>
                <a:gd name="T0" fmla="*/ 84 w 101"/>
                <a:gd name="T1" fmla="*/ 190 h 308"/>
                <a:gd name="T2" fmla="*/ 80 w 101"/>
                <a:gd name="T3" fmla="*/ 211 h 308"/>
                <a:gd name="T4" fmla="*/ 71 w 101"/>
                <a:gd name="T5" fmla="*/ 228 h 308"/>
                <a:gd name="T6" fmla="*/ 63 w 101"/>
                <a:gd name="T7" fmla="*/ 245 h 308"/>
                <a:gd name="T8" fmla="*/ 59 w 101"/>
                <a:gd name="T9" fmla="*/ 257 h 308"/>
                <a:gd name="T10" fmla="*/ 50 w 101"/>
                <a:gd name="T11" fmla="*/ 270 h 308"/>
                <a:gd name="T12" fmla="*/ 42 w 101"/>
                <a:gd name="T13" fmla="*/ 279 h 308"/>
                <a:gd name="T14" fmla="*/ 33 w 101"/>
                <a:gd name="T15" fmla="*/ 287 h 308"/>
                <a:gd name="T16" fmla="*/ 25 w 101"/>
                <a:gd name="T17" fmla="*/ 295 h 308"/>
                <a:gd name="T18" fmla="*/ 17 w 101"/>
                <a:gd name="T19" fmla="*/ 304 h 308"/>
                <a:gd name="T20" fmla="*/ 8 w 101"/>
                <a:gd name="T21" fmla="*/ 308 h 308"/>
                <a:gd name="T22" fmla="*/ 4 w 101"/>
                <a:gd name="T23" fmla="*/ 308 h 308"/>
                <a:gd name="T24" fmla="*/ 0 w 101"/>
                <a:gd name="T25" fmla="*/ 308 h 308"/>
                <a:gd name="T26" fmla="*/ 0 w 101"/>
                <a:gd name="T27" fmla="*/ 304 h 308"/>
                <a:gd name="T28" fmla="*/ 4 w 101"/>
                <a:gd name="T29" fmla="*/ 295 h 308"/>
                <a:gd name="T30" fmla="*/ 8 w 101"/>
                <a:gd name="T31" fmla="*/ 287 h 308"/>
                <a:gd name="T32" fmla="*/ 17 w 101"/>
                <a:gd name="T33" fmla="*/ 279 h 308"/>
                <a:gd name="T34" fmla="*/ 25 w 101"/>
                <a:gd name="T35" fmla="*/ 266 h 308"/>
                <a:gd name="T36" fmla="*/ 33 w 101"/>
                <a:gd name="T37" fmla="*/ 249 h 308"/>
                <a:gd name="T38" fmla="*/ 42 w 101"/>
                <a:gd name="T39" fmla="*/ 236 h 308"/>
                <a:gd name="T40" fmla="*/ 46 w 101"/>
                <a:gd name="T41" fmla="*/ 220 h 308"/>
                <a:gd name="T42" fmla="*/ 55 w 101"/>
                <a:gd name="T43" fmla="*/ 203 h 308"/>
                <a:gd name="T44" fmla="*/ 59 w 101"/>
                <a:gd name="T45" fmla="*/ 182 h 308"/>
                <a:gd name="T46" fmla="*/ 63 w 101"/>
                <a:gd name="T47" fmla="*/ 161 h 308"/>
                <a:gd name="T48" fmla="*/ 67 w 101"/>
                <a:gd name="T49" fmla="*/ 135 h 308"/>
                <a:gd name="T50" fmla="*/ 67 w 101"/>
                <a:gd name="T51" fmla="*/ 114 h 308"/>
                <a:gd name="T52" fmla="*/ 71 w 101"/>
                <a:gd name="T53" fmla="*/ 93 h 308"/>
                <a:gd name="T54" fmla="*/ 71 w 101"/>
                <a:gd name="T55" fmla="*/ 72 h 308"/>
                <a:gd name="T56" fmla="*/ 71 w 101"/>
                <a:gd name="T57" fmla="*/ 55 h 308"/>
                <a:gd name="T58" fmla="*/ 67 w 101"/>
                <a:gd name="T59" fmla="*/ 43 h 308"/>
                <a:gd name="T60" fmla="*/ 67 w 101"/>
                <a:gd name="T61" fmla="*/ 30 h 308"/>
                <a:gd name="T62" fmla="*/ 67 w 101"/>
                <a:gd name="T63" fmla="*/ 26 h 308"/>
                <a:gd name="T64" fmla="*/ 63 w 101"/>
                <a:gd name="T65" fmla="*/ 17 h 308"/>
                <a:gd name="T66" fmla="*/ 59 w 101"/>
                <a:gd name="T67" fmla="*/ 17 h 308"/>
                <a:gd name="T68" fmla="*/ 59 w 101"/>
                <a:gd name="T69" fmla="*/ 13 h 308"/>
                <a:gd name="T70" fmla="*/ 59 w 101"/>
                <a:gd name="T71" fmla="*/ 9 h 308"/>
                <a:gd name="T72" fmla="*/ 63 w 101"/>
                <a:gd name="T73" fmla="*/ 5 h 308"/>
                <a:gd name="T74" fmla="*/ 67 w 101"/>
                <a:gd name="T75" fmla="*/ 0 h 308"/>
                <a:gd name="T76" fmla="*/ 71 w 101"/>
                <a:gd name="T77" fmla="*/ 0 h 308"/>
                <a:gd name="T78" fmla="*/ 76 w 101"/>
                <a:gd name="T79" fmla="*/ 0 h 308"/>
                <a:gd name="T80" fmla="*/ 84 w 101"/>
                <a:gd name="T81" fmla="*/ 5 h 308"/>
                <a:gd name="T82" fmla="*/ 88 w 101"/>
                <a:gd name="T83" fmla="*/ 9 h 308"/>
                <a:gd name="T84" fmla="*/ 92 w 101"/>
                <a:gd name="T85" fmla="*/ 9 h 308"/>
                <a:gd name="T86" fmla="*/ 97 w 101"/>
                <a:gd name="T87" fmla="*/ 13 h 308"/>
                <a:gd name="T88" fmla="*/ 101 w 101"/>
                <a:gd name="T89" fmla="*/ 17 h 308"/>
                <a:gd name="T90" fmla="*/ 101 w 101"/>
                <a:gd name="T91" fmla="*/ 17 h 308"/>
                <a:gd name="T92" fmla="*/ 101 w 101"/>
                <a:gd name="T93" fmla="*/ 21 h 308"/>
                <a:gd name="T94" fmla="*/ 101 w 101"/>
                <a:gd name="T95" fmla="*/ 30 h 308"/>
                <a:gd name="T96" fmla="*/ 101 w 101"/>
                <a:gd name="T97" fmla="*/ 38 h 308"/>
                <a:gd name="T98" fmla="*/ 101 w 101"/>
                <a:gd name="T99" fmla="*/ 47 h 308"/>
                <a:gd name="T100" fmla="*/ 101 w 101"/>
                <a:gd name="T101" fmla="*/ 55 h 308"/>
                <a:gd name="T102" fmla="*/ 97 w 101"/>
                <a:gd name="T103" fmla="*/ 72 h 308"/>
                <a:gd name="T104" fmla="*/ 97 w 101"/>
                <a:gd name="T105" fmla="*/ 85 h 308"/>
                <a:gd name="T106" fmla="*/ 97 w 101"/>
                <a:gd name="T107" fmla="*/ 114 h 308"/>
                <a:gd name="T108" fmla="*/ 92 w 101"/>
                <a:gd name="T109" fmla="*/ 144 h 308"/>
                <a:gd name="T110" fmla="*/ 88 w 101"/>
                <a:gd name="T111" fmla="*/ 169 h 308"/>
                <a:gd name="T112" fmla="*/ 84 w 101"/>
                <a:gd name="T113" fmla="*/ 190 h 308"/>
                <a:gd name="T114" fmla="*/ 84 w 101"/>
                <a:gd name="T115" fmla="*/ 19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308">
                  <a:moveTo>
                    <a:pt x="84" y="190"/>
                  </a:moveTo>
                  <a:lnTo>
                    <a:pt x="80" y="211"/>
                  </a:lnTo>
                  <a:lnTo>
                    <a:pt x="71" y="228"/>
                  </a:lnTo>
                  <a:lnTo>
                    <a:pt x="63" y="245"/>
                  </a:lnTo>
                  <a:lnTo>
                    <a:pt x="59" y="257"/>
                  </a:lnTo>
                  <a:lnTo>
                    <a:pt x="50" y="270"/>
                  </a:lnTo>
                  <a:lnTo>
                    <a:pt x="42" y="279"/>
                  </a:lnTo>
                  <a:lnTo>
                    <a:pt x="33" y="287"/>
                  </a:lnTo>
                  <a:lnTo>
                    <a:pt x="25" y="295"/>
                  </a:lnTo>
                  <a:lnTo>
                    <a:pt x="17" y="304"/>
                  </a:lnTo>
                  <a:lnTo>
                    <a:pt x="8" y="308"/>
                  </a:lnTo>
                  <a:lnTo>
                    <a:pt x="4" y="308"/>
                  </a:lnTo>
                  <a:lnTo>
                    <a:pt x="0" y="308"/>
                  </a:lnTo>
                  <a:lnTo>
                    <a:pt x="0" y="304"/>
                  </a:lnTo>
                  <a:lnTo>
                    <a:pt x="4" y="295"/>
                  </a:lnTo>
                  <a:lnTo>
                    <a:pt x="8" y="287"/>
                  </a:lnTo>
                  <a:lnTo>
                    <a:pt x="17" y="279"/>
                  </a:lnTo>
                  <a:lnTo>
                    <a:pt x="25" y="266"/>
                  </a:lnTo>
                  <a:lnTo>
                    <a:pt x="33" y="249"/>
                  </a:lnTo>
                  <a:lnTo>
                    <a:pt x="42" y="236"/>
                  </a:lnTo>
                  <a:lnTo>
                    <a:pt x="46" y="220"/>
                  </a:lnTo>
                  <a:lnTo>
                    <a:pt x="55" y="203"/>
                  </a:lnTo>
                  <a:lnTo>
                    <a:pt x="59" y="182"/>
                  </a:lnTo>
                  <a:lnTo>
                    <a:pt x="63" y="161"/>
                  </a:lnTo>
                  <a:lnTo>
                    <a:pt x="67" y="135"/>
                  </a:lnTo>
                  <a:lnTo>
                    <a:pt x="67" y="114"/>
                  </a:lnTo>
                  <a:lnTo>
                    <a:pt x="71" y="93"/>
                  </a:lnTo>
                  <a:lnTo>
                    <a:pt x="71" y="72"/>
                  </a:lnTo>
                  <a:lnTo>
                    <a:pt x="71" y="55"/>
                  </a:lnTo>
                  <a:lnTo>
                    <a:pt x="67" y="43"/>
                  </a:lnTo>
                  <a:lnTo>
                    <a:pt x="67" y="30"/>
                  </a:lnTo>
                  <a:lnTo>
                    <a:pt x="67" y="26"/>
                  </a:lnTo>
                  <a:lnTo>
                    <a:pt x="63" y="17"/>
                  </a:lnTo>
                  <a:lnTo>
                    <a:pt x="59" y="17"/>
                  </a:lnTo>
                  <a:lnTo>
                    <a:pt x="59" y="13"/>
                  </a:lnTo>
                  <a:lnTo>
                    <a:pt x="59" y="9"/>
                  </a:lnTo>
                  <a:lnTo>
                    <a:pt x="63" y="5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4" y="5"/>
                  </a:lnTo>
                  <a:lnTo>
                    <a:pt x="88" y="9"/>
                  </a:lnTo>
                  <a:lnTo>
                    <a:pt x="92" y="9"/>
                  </a:lnTo>
                  <a:lnTo>
                    <a:pt x="97" y="13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21"/>
                  </a:lnTo>
                  <a:lnTo>
                    <a:pt x="101" y="30"/>
                  </a:lnTo>
                  <a:lnTo>
                    <a:pt x="101" y="38"/>
                  </a:lnTo>
                  <a:lnTo>
                    <a:pt x="101" y="47"/>
                  </a:lnTo>
                  <a:lnTo>
                    <a:pt x="101" y="55"/>
                  </a:lnTo>
                  <a:lnTo>
                    <a:pt x="97" y="72"/>
                  </a:lnTo>
                  <a:lnTo>
                    <a:pt x="97" y="85"/>
                  </a:lnTo>
                  <a:lnTo>
                    <a:pt x="97" y="114"/>
                  </a:lnTo>
                  <a:lnTo>
                    <a:pt x="92" y="144"/>
                  </a:lnTo>
                  <a:lnTo>
                    <a:pt x="88" y="169"/>
                  </a:lnTo>
                  <a:lnTo>
                    <a:pt x="84" y="190"/>
                  </a:lnTo>
                  <a:lnTo>
                    <a:pt x="84" y="19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46">
              <a:extLst>
                <a:ext uri="{FF2B5EF4-FFF2-40B4-BE49-F238E27FC236}">
                  <a16:creationId xmlns:a16="http://schemas.microsoft.com/office/drawing/2014/main" id="{FC7B3465-3A60-436E-ACB3-1D473F549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002" y="26692887"/>
              <a:ext cx="401840" cy="377627"/>
            </a:xfrm>
            <a:custGeom>
              <a:avLst/>
              <a:gdLst>
                <a:gd name="T0" fmla="*/ 33 w 59"/>
                <a:gd name="T1" fmla="*/ 0 h 63"/>
                <a:gd name="T2" fmla="*/ 38 w 59"/>
                <a:gd name="T3" fmla="*/ 0 h 63"/>
                <a:gd name="T4" fmla="*/ 42 w 59"/>
                <a:gd name="T5" fmla="*/ 4 h 63"/>
                <a:gd name="T6" fmla="*/ 46 w 59"/>
                <a:gd name="T7" fmla="*/ 4 h 63"/>
                <a:gd name="T8" fmla="*/ 50 w 59"/>
                <a:gd name="T9" fmla="*/ 12 h 63"/>
                <a:gd name="T10" fmla="*/ 54 w 59"/>
                <a:gd name="T11" fmla="*/ 16 h 63"/>
                <a:gd name="T12" fmla="*/ 59 w 59"/>
                <a:gd name="T13" fmla="*/ 21 h 63"/>
                <a:gd name="T14" fmla="*/ 59 w 59"/>
                <a:gd name="T15" fmla="*/ 25 h 63"/>
                <a:gd name="T16" fmla="*/ 59 w 59"/>
                <a:gd name="T17" fmla="*/ 29 h 63"/>
                <a:gd name="T18" fmla="*/ 59 w 59"/>
                <a:gd name="T19" fmla="*/ 29 h 63"/>
                <a:gd name="T20" fmla="*/ 54 w 59"/>
                <a:gd name="T21" fmla="*/ 33 h 63"/>
                <a:gd name="T22" fmla="*/ 50 w 59"/>
                <a:gd name="T23" fmla="*/ 38 h 63"/>
                <a:gd name="T24" fmla="*/ 46 w 59"/>
                <a:gd name="T25" fmla="*/ 42 h 63"/>
                <a:gd name="T26" fmla="*/ 38 w 59"/>
                <a:gd name="T27" fmla="*/ 46 h 63"/>
                <a:gd name="T28" fmla="*/ 25 w 59"/>
                <a:gd name="T29" fmla="*/ 50 h 63"/>
                <a:gd name="T30" fmla="*/ 16 w 59"/>
                <a:gd name="T31" fmla="*/ 54 h 63"/>
                <a:gd name="T32" fmla="*/ 4 w 59"/>
                <a:gd name="T33" fmla="*/ 63 h 63"/>
                <a:gd name="T34" fmla="*/ 0 w 59"/>
                <a:gd name="T35" fmla="*/ 54 h 63"/>
                <a:gd name="T36" fmla="*/ 8 w 59"/>
                <a:gd name="T37" fmla="*/ 42 h 63"/>
                <a:gd name="T38" fmla="*/ 16 w 59"/>
                <a:gd name="T39" fmla="*/ 33 h 63"/>
                <a:gd name="T40" fmla="*/ 21 w 59"/>
                <a:gd name="T41" fmla="*/ 29 h 63"/>
                <a:gd name="T42" fmla="*/ 25 w 59"/>
                <a:gd name="T43" fmla="*/ 21 h 63"/>
                <a:gd name="T44" fmla="*/ 29 w 59"/>
                <a:gd name="T45" fmla="*/ 16 h 63"/>
                <a:gd name="T46" fmla="*/ 29 w 59"/>
                <a:gd name="T47" fmla="*/ 8 h 63"/>
                <a:gd name="T48" fmla="*/ 29 w 59"/>
                <a:gd name="T49" fmla="*/ 8 h 63"/>
                <a:gd name="T50" fmla="*/ 29 w 59"/>
                <a:gd name="T51" fmla="*/ 4 h 63"/>
                <a:gd name="T52" fmla="*/ 33 w 59"/>
                <a:gd name="T53" fmla="*/ 0 h 63"/>
                <a:gd name="T54" fmla="*/ 33 w 59"/>
                <a:gd name="T5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63">
                  <a:moveTo>
                    <a:pt x="33" y="0"/>
                  </a:moveTo>
                  <a:lnTo>
                    <a:pt x="38" y="0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12"/>
                  </a:lnTo>
                  <a:lnTo>
                    <a:pt x="54" y="16"/>
                  </a:lnTo>
                  <a:lnTo>
                    <a:pt x="59" y="21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4" y="33"/>
                  </a:lnTo>
                  <a:lnTo>
                    <a:pt x="50" y="38"/>
                  </a:lnTo>
                  <a:lnTo>
                    <a:pt x="46" y="42"/>
                  </a:lnTo>
                  <a:lnTo>
                    <a:pt x="38" y="46"/>
                  </a:lnTo>
                  <a:lnTo>
                    <a:pt x="25" y="50"/>
                  </a:lnTo>
                  <a:lnTo>
                    <a:pt x="16" y="54"/>
                  </a:lnTo>
                  <a:lnTo>
                    <a:pt x="4" y="63"/>
                  </a:lnTo>
                  <a:lnTo>
                    <a:pt x="0" y="54"/>
                  </a:lnTo>
                  <a:lnTo>
                    <a:pt x="8" y="42"/>
                  </a:lnTo>
                  <a:lnTo>
                    <a:pt x="16" y="33"/>
                  </a:lnTo>
                  <a:lnTo>
                    <a:pt x="21" y="29"/>
                  </a:lnTo>
                  <a:lnTo>
                    <a:pt x="25" y="21"/>
                  </a:lnTo>
                  <a:lnTo>
                    <a:pt x="29" y="1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3" y="0"/>
                  </a:lnTo>
                  <a:lnTo>
                    <a:pt x="3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47">
              <a:extLst>
                <a:ext uri="{FF2B5EF4-FFF2-40B4-BE49-F238E27FC236}">
                  <a16:creationId xmlns:a16="http://schemas.microsoft.com/office/drawing/2014/main" id="{B1FAD924-0AB3-4646-B068-C32DA3969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707" y="27448138"/>
              <a:ext cx="347354" cy="305699"/>
            </a:xfrm>
            <a:custGeom>
              <a:avLst/>
              <a:gdLst>
                <a:gd name="T0" fmla="*/ 34 w 51"/>
                <a:gd name="T1" fmla="*/ 46 h 51"/>
                <a:gd name="T2" fmla="*/ 30 w 51"/>
                <a:gd name="T3" fmla="*/ 46 h 51"/>
                <a:gd name="T4" fmla="*/ 25 w 51"/>
                <a:gd name="T5" fmla="*/ 42 h 51"/>
                <a:gd name="T6" fmla="*/ 21 w 51"/>
                <a:gd name="T7" fmla="*/ 38 h 51"/>
                <a:gd name="T8" fmla="*/ 17 w 51"/>
                <a:gd name="T9" fmla="*/ 34 h 51"/>
                <a:gd name="T10" fmla="*/ 13 w 51"/>
                <a:gd name="T11" fmla="*/ 30 h 51"/>
                <a:gd name="T12" fmla="*/ 9 w 51"/>
                <a:gd name="T13" fmla="*/ 21 h 51"/>
                <a:gd name="T14" fmla="*/ 4 w 51"/>
                <a:gd name="T15" fmla="*/ 13 h 51"/>
                <a:gd name="T16" fmla="*/ 0 w 51"/>
                <a:gd name="T17" fmla="*/ 4 h 51"/>
                <a:gd name="T18" fmla="*/ 4 w 51"/>
                <a:gd name="T19" fmla="*/ 0 h 51"/>
                <a:gd name="T20" fmla="*/ 13 w 51"/>
                <a:gd name="T21" fmla="*/ 0 h 51"/>
                <a:gd name="T22" fmla="*/ 21 w 51"/>
                <a:gd name="T23" fmla="*/ 4 h 51"/>
                <a:gd name="T24" fmla="*/ 30 w 51"/>
                <a:gd name="T25" fmla="*/ 8 h 51"/>
                <a:gd name="T26" fmla="*/ 38 w 51"/>
                <a:gd name="T27" fmla="*/ 13 h 51"/>
                <a:gd name="T28" fmla="*/ 42 w 51"/>
                <a:gd name="T29" fmla="*/ 21 h 51"/>
                <a:gd name="T30" fmla="*/ 47 w 51"/>
                <a:gd name="T31" fmla="*/ 25 h 51"/>
                <a:gd name="T32" fmla="*/ 51 w 51"/>
                <a:gd name="T33" fmla="*/ 34 h 51"/>
                <a:gd name="T34" fmla="*/ 51 w 51"/>
                <a:gd name="T35" fmla="*/ 38 h 51"/>
                <a:gd name="T36" fmla="*/ 51 w 51"/>
                <a:gd name="T37" fmla="*/ 42 h 51"/>
                <a:gd name="T38" fmla="*/ 47 w 51"/>
                <a:gd name="T39" fmla="*/ 46 h 51"/>
                <a:gd name="T40" fmla="*/ 47 w 51"/>
                <a:gd name="T41" fmla="*/ 51 h 51"/>
                <a:gd name="T42" fmla="*/ 42 w 51"/>
                <a:gd name="T43" fmla="*/ 51 h 51"/>
                <a:gd name="T44" fmla="*/ 42 w 51"/>
                <a:gd name="T45" fmla="*/ 51 h 51"/>
                <a:gd name="T46" fmla="*/ 38 w 51"/>
                <a:gd name="T47" fmla="*/ 51 h 51"/>
                <a:gd name="T48" fmla="*/ 34 w 51"/>
                <a:gd name="T49" fmla="*/ 46 h 51"/>
                <a:gd name="T50" fmla="*/ 34 w 51"/>
                <a:gd name="T51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34" y="46"/>
                  </a:moveTo>
                  <a:lnTo>
                    <a:pt x="30" y="46"/>
                  </a:lnTo>
                  <a:lnTo>
                    <a:pt x="25" y="42"/>
                  </a:lnTo>
                  <a:lnTo>
                    <a:pt x="21" y="38"/>
                  </a:lnTo>
                  <a:lnTo>
                    <a:pt x="17" y="34"/>
                  </a:lnTo>
                  <a:lnTo>
                    <a:pt x="13" y="30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0" y="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8" y="13"/>
                  </a:lnTo>
                  <a:lnTo>
                    <a:pt x="42" y="21"/>
                  </a:lnTo>
                  <a:lnTo>
                    <a:pt x="47" y="25"/>
                  </a:lnTo>
                  <a:lnTo>
                    <a:pt x="51" y="34"/>
                  </a:lnTo>
                  <a:lnTo>
                    <a:pt x="51" y="38"/>
                  </a:lnTo>
                  <a:lnTo>
                    <a:pt x="51" y="42"/>
                  </a:lnTo>
                  <a:lnTo>
                    <a:pt x="47" y="46"/>
                  </a:lnTo>
                  <a:lnTo>
                    <a:pt x="47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38" y="51"/>
                  </a:lnTo>
                  <a:lnTo>
                    <a:pt x="34" y="46"/>
                  </a:lnTo>
                  <a:lnTo>
                    <a:pt x="34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48">
              <a:extLst>
                <a:ext uri="{FF2B5EF4-FFF2-40B4-BE49-F238E27FC236}">
                  <a16:creationId xmlns:a16="http://schemas.microsoft.com/office/drawing/2014/main" id="{AD6DAD5A-EBFB-4FE5-A4B1-7997E21FE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300" y="26261315"/>
              <a:ext cx="1260003" cy="1234775"/>
            </a:xfrm>
            <a:custGeom>
              <a:avLst/>
              <a:gdLst>
                <a:gd name="T0" fmla="*/ 88 w 185"/>
                <a:gd name="T1" fmla="*/ 42 h 206"/>
                <a:gd name="T2" fmla="*/ 80 w 185"/>
                <a:gd name="T3" fmla="*/ 63 h 206"/>
                <a:gd name="T4" fmla="*/ 72 w 185"/>
                <a:gd name="T5" fmla="*/ 101 h 206"/>
                <a:gd name="T6" fmla="*/ 55 w 185"/>
                <a:gd name="T7" fmla="*/ 131 h 206"/>
                <a:gd name="T8" fmla="*/ 42 w 185"/>
                <a:gd name="T9" fmla="*/ 160 h 206"/>
                <a:gd name="T10" fmla="*/ 34 w 185"/>
                <a:gd name="T11" fmla="*/ 177 h 206"/>
                <a:gd name="T12" fmla="*/ 38 w 185"/>
                <a:gd name="T13" fmla="*/ 177 h 206"/>
                <a:gd name="T14" fmla="*/ 46 w 185"/>
                <a:gd name="T15" fmla="*/ 177 h 206"/>
                <a:gd name="T16" fmla="*/ 67 w 185"/>
                <a:gd name="T17" fmla="*/ 173 h 206"/>
                <a:gd name="T18" fmla="*/ 97 w 185"/>
                <a:gd name="T19" fmla="*/ 164 h 206"/>
                <a:gd name="T20" fmla="*/ 135 w 185"/>
                <a:gd name="T21" fmla="*/ 160 h 206"/>
                <a:gd name="T22" fmla="*/ 160 w 185"/>
                <a:gd name="T23" fmla="*/ 160 h 206"/>
                <a:gd name="T24" fmla="*/ 177 w 185"/>
                <a:gd name="T25" fmla="*/ 164 h 206"/>
                <a:gd name="T26" fmla="*/ 185 w 185"/>
                <a:gd name="T27" fmla="*/ 173 h 206"/>
                <a:gd name="T28" fmla="*/ 185 w 185"/>
                <a:gd name="T29" fmla="*/ 177 h 206"/>
                <a:gd name="T30" fmla="*/ 177 w 185"/>
                <a:gd name="T31" fmla="*/ 185 h 206"/>
                <a:gd name="T32" fmla="*/ 164 w 185"/>
                <a:gd name="T33" fmla="*/ 185 h 206"/>
                <a:gd name="T34" fmla="*/ 131 w 185"/>
                <a:gd name="T35" fmla="*/ 185 h 206"/>
                <a:gd name="T36" fmla="*/ 93 w 185"/>
                <a:gd name="T37" fmla="*/ 190 h 206"/>
                <a:gd name="T38" fmla="*/ 55 w 185"/>
                <a:gd name="T39" fmla="*/ 198 h 206"/>
                <a:gd name="T40" fmla="*/ 25 w 185"/>
                <a:gd name="T41" fmla="*/ 206 h 206"/>
                <a:gd name="T42" fmla="*/ 17 w 185"/>
                <a:gd name="T43" fmla="*/ 206 h 206"/>
                <a:gd name="T44" fmla="*/ 8 w 185"/>
                <a:gd name="T45" fmla="*/ 206 h 206"/>
                <a:gd name="T46" fmla="*/ 4 w 185"/>
                <a:gd name="T47" fmla="*/ 202 h 206"/>
                <a:gd name="T48" fmla="*/ 0 w 185"/>
                <a:gd name="T49" fmla="*/ 185 h 206"/>
                <a:gd name="T50" fmla="*/ 4 w 185"/>
                <a:gd name="T51" fmla="*/ 181 h 206"/>
                <a:gd name="T52" fmla="*/ 13 w 185"/>
                <a:gd name="T53" fmla="*/ 169 h 206"/>
                <a:gd name="T54" fmla="*/ 25 w 185"/>
                <a:gd name="T55" fmla="*/ 147 h 206"/>
                <a:gd name="T56" fmla="*/ 42 w 185"/>
                <a:gd name="T57" fmla="*/ 101 h 206"/>
                <a:gd name="T58" fmla="*/ 55 w 185"/>
                <a:gd name="T59" fmla="*/ 55 h 206"/>
                <a:gd name="T60" fmla="*/ 59 w 185"/>
                <a:gd name="T61" fmla="*/ 29 h 206"/>
                <a:gd name="T62" fmla="*/ 63 w 185"/>
                <a:gd name="T63" fmla="*/ 21 h 206"/>
                <a:gd name="T64" fmla="*/ 59 w 185"/>
                <a:gd name="T65" fmla="*/ 8 h 206"/>
                <a:gd name="T66" fmla="*/ 59 w 185"/>
                <a:gd name="T67" fmla="*/ 4 h 206"/>
                <a:gd name="T68" fmla="*/ 67 w 185"/>
                <a:gd name="T69" fmla="*/ 0 h 206"/>
                <a:gd name="T70" fmla="*/ 76 w 185"/>
                <a:gd name="T71" fmla="*/ 4 h 206"/>
                <a:gd name="T72" fmla="*/ 88 w 185"/>
                <a:gd name="T73" fmla="*/ 8 h 206"/>
                <a:gd name="T74" fmla="*/ 93 w 185"/>
                <a:gd name="T75" fmla="*/ 17 h 206"/>
                <a:gd name="T76" fmla="*/ 93 w 185"/>
                <a:gd name="T77" fmla="*/ 29 h 206"/>
                <a:gd name="T78" fmla="*/ 93 w 185"/>
                <a:gd name="T79" fmla="*/ 34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5" h="206">
                  <a:moveTo>
                    <a:pt x="93" y="34"/>
                  </a:moveTo>
                  <a:lnTo>
                    <a:pt x="88" y="42"/>
                  </a:lnTo>
                  <a:lnTo>
                    <a:pt x="88" y="51"/>
                  </a:lnTo>
                  <a:lnTo>
                    <a:pt x="80" y="63"/>
                  </a:lnTo>
                  <a:lnTo>
                    <a:pt x="76" y="80"/>
                  </a:lnTo>
                  <a:lnTo>
                    <a:pt x="72" y="101"/>
                  </a:lnTo>
                  <a:lnTo>
                    <a:pt x="63" y="118"/>
                  </a:lnTo>
                  <a:lnTo>
                    <a:pt x="55" y="131"/>
                  </a:lnTo>
                  <a:lnTo>
                    <a:pt x="51" y="147"/>
                  </a:lnTo>
                  <a:lnTo>
                    <a:pt x="42" y="160"/>
                  </a:lnTo>
                  <a:lnTo>
                    <a:pt x="38" y="169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6" y="177"/>
                  </a:lnTo>
                  <a:lnTo>
                    <a:pt x="55" y="173"/>
                  </a:lnTo>
                  <a:lnTo>
                    <a:pt x="67" y="173"/>
                  </a:lnTo>
                  <a:lnTo>
                    <a:pt x="80" y="169"/>
                  </a:lnTo>
                  <a:lnTo>
                    <a:pt x="97" y="164"/>
                  </a:lnTo>
                  <a:lnTo>
                    <a:pt x="118" y="160"/>
                  </a:lnTo>
                  <a:lnTo>
                    <a:pt x="135" y="160"/>
                  </a:lnTo>
                  <a:lnTo>
                    <a:pt x="152" y="156"/>
                  </a:lnTo>
                  <a:lnTo>
                    <a:pt x="160" y="160"/>
                  </a:lnTo>
                  <a:lnTo>
                    <a:pt x="169" y="160"/>
                  </a:lnTo>
                  <a:lnTo>
                    <a:pt x="177" y="164"/>
                  </a:lnTo>
                  <a:lnTo>
                    <a:pt x="181" y="169"/>
                  </a:lnTo>
                  <a:lnTo>
                    <a:pt x="185" y="173"/>
                  </a:lnTo>
                  <a:lnTo>
                    <a:pt x="185" y="173"/>
                  </a:lnTo>
                  <a:lnTo>
                    <a:pt x="185" y="177"/>
                  </a:lnTo>
                  <a:lnTo>
                    <a:pt x="181" y="181"/>
                  </a:lnTo>
                  <a:lnTo>
                    <a:pt x="177" y="185"/>
                  </a:lnTo>
                  <a:lnTo>
                    <a:pt x="173" y="185"/>
                  </a:lnTo>
                  <a:lnTo>
                    <a:pt x="164" y="185"/>
                  </a:lnTo>
                  <a:lnTo>
                    <a:pt x="147" y="185"/>
                  </a:lnTo>
                  <a:lnTo>
                    <a:pt x="131" y="185"/>
                  </a:lnTo>
                  <a:lnTo>
                    <a:pt x="110" y="185"/>
                  </a:lnTo>
                  <a:lnTo>
                    <a:pt x="93" y="190"/>
                  </a:lnTo>
                  <a:lnTo>
                    <a:pt x="72" y="194"/>
                  </a:lnTo>
                  <a:lnTo>
                    <a:pt x="55" y="198"/>
                  </a:lnTo>
                  <a:lnTo>
                    <a:pt x="38" y="202"/>
                  </a:lnTo>
                  <a:lnTo>
                    <a:pt x="25" y="206"/>
                  </a:lnTo>
                  <a:lnTo>
                    <a:pt x="21" y="206"/>
                  </a:lnTo>
                  <a:lnTo>
                    <a:pt x="17" y="206"/>
                  </a:lnTo>
                  <a:lnTo>
                    <a:pt x="13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4" y="202"/>
                  </a:lnTo>
                  <a:lnTo>
                    <a:pt x="4" y="19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4" y="181"/>
                  </a:lnTo>
                  <a:lnTo>
                    <a:pt x="8" y="173"/>
                  </a:lnTo>
                  <a:lnTo>
                    <a:pt x="13" y="169"/>
                  </a:lnTo>
                  <a:lnTo>
                    <a:pt x="17" y="160"/>
                  </a:lnTo>
                  <a:lnTo>
                    <a:pt x="25" y="147"/>
                  </a:lnTo>
                  <a:lnTo>
                    <a:pt x="29" y="135"/>
                  </a:lnTo>
                  <a:lnTo>
                    <a:pt x="42" y="101"/>
                  </a:lnTo>
                  <a:lnTo>
                    <a:pt x="51" y="67"/>
                  </a:lnTo>
                  <a:lnTo>
                    <a:pt x="55" y="55"/>
                  </a:lnTo>
                  <a:lnTo>
                    <a:pt x="59" y="38"/>
                  </a:lnTo>
                  <a:lnTo>
                    <a:pt x="59" y="29"/>
                  </a:lnTo>
                  <a:lnTo>
                    <a:pt x="63" y="25"/>
                  </a:lnTo>
                  <a:lnTo>
                    <a:pt x="63" y="21"/>
                  </a:lnTo>
                  <a:lnTo>
                    <a:pt x="59" y="13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6" y="4"/>
                  </a:lnTo>
                  <a:lnTo>
                    <a:pt x="84" y="4"/>
                  </a:lnTo>
                  <a:lnTo>
                    <a:pt x="88" y="8"/>
                  </a:lnTo>
                  <a:lnTo>
                    <a:pt x="93" y="13"/>
                  </a:lnTo>
                  <a:lnTo>
                    <a:pt x="93" y="17"/>
                  </a:lnTo>
                  <a:lnTo>
                    <a:pt x="97" y="21"/>
                  </a:lnTo>
                  <a:lnTo>
                    <a:pt x="93" y="29"/>
                  </a:lnTo>
                  <a:lnTo>
                    <a:pt x="93" y="34"/>
                  </a:lnTo>
                  <a:lnTo>
                    <a:pt x="93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49">
              <a:extLst>
                <a:ext uri="{FF2B5EF4-FFF2-40B4-BE49-F238E27FC236}">
                  <a16:creationId xmlns:a16="http://schemas.microsoft.com/office/drawing/2014/main" id="{201BB2F3-27EE-488B-A491-A29A27585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085" y="26567014"/>
              <a:ext cx="973948" cy="221782"/>
            </a:xfrm>
            <a:custGeom>
              <a:avLst/>
              <a:gdLst>
                <a:gd name="T0" fmla="*/ 126 w 143"/>
                <a:gd name="T1" fmla="*/ 21 h 37"/>
                <a:gd name="T2" fmla="*/ 118 w 143"/>
                <a:gd name="T3" fmla="*/ 21 h 37"/>
                <a:gd name="T4" fmla="*/ 105 w 143"/>
                <a:gd name="T5" fmla="*/ 25 h 37"/>
                <a:gd name="T6" fmla="*/ 93 w 143"/>
                <a:gd name="T7" fmla="*/ 25 h 37"/>
                <a:gd name="T8" fmla="*/ 80 w 143"/>
                <a:gd name="T9" fmla="*/ 29 h 37"/>
                <a:gd name="T10" fmla="*/ 67 w 143"/>
                <a:gd name="T11" fmla="*/ 33 h 37"/>
                <a:gd name="T12" fmla="*/ 55 w 143"/>
                <a:gd name="T13" fmla="*/ 33 h 37"/>
                <a:gd name="T14" fmla="*/ 46 w 143"/>
                <a:gd name="T15" fmla="*/ 33 h 37"/>
                <a:gd name="T16" fmla="*/ 38 w 143"/>
                <a:gd name="T17" fmla="*/ 37 h 37"/>
                <a:gd name="T18" fmla="*/ 25 w 143"/>
                <a:gd name="T19" fmla="*/ 37 h 37"/>
                <a:gd name="T20" fmla="*/ 21 w 143"/>
                <a:gd name="T21" fmla="*/ 37 h 37"/>
                <a:gd name="T22" fmla="*/ 17 w 143"/>
                <a:gd name="T23" fmla="*/ 37 h 37"/>
                <a:gd name="T24" fmla="*/ 12 w 143"/>
                <a:gd name="T25" fmla="*/ 33 h 37"/>
                <a:gd name="T26" fmla="*/ 8 w 143"/>
                <a:gd name="T27" fmla="*/ 29 h 37"/>
                <a:gd name="T28" fmla="*/ 0 w 143"/>
                <a:gd name="T29" fmla="*/ 21 h 37"/>
                <a:gd name="T30" fmla="*/ 8 w 143"/>
                <a:gd name="T31" fmla="*/ 21 h 37"/>
                <a:gd name="T32" fmla="*/ 21 w 143"/>
                <a:gd name="T33" fmla="*/ 16 h 37"/>
                <a:gd name="T34" fmla="*/ 38 w 143"/>
                <a:gd name="T35" fmla="*/ 12 h 37"/>
                <a:gd name="T36" fmla="*/ 59 w 143"/>
                <a:gd name="T37" fmla="*/ 8 h 37"/>
                <a:gd name="T38" fmla="*/ 76 w 143"/>
                <a:gd name="T39" fmla="*/ 4 h 37"/>
                <a:gd name="T40" fmla="*/ 93 w 143"/>
                <a:gd name="T41" fmla="*/ 0 h 37"/>
                <a:gd name="T42" fmla="*/ 105 w 143"/>
                <a:gd name="T43" fmla="*/ 0 h 37"/>
                <a:gd name="T44" fmla="*/ 114 w 143"/>
                <a:gd name="T45" fmla="*/ 0 h 37"/>
                <a:gd name="T46" fmla="*/ 126 w 143"/>
                <a:gd name="T47" fmla="*/ 0 h 37"/>
                <a:gd name="T48" fmla="*/ 135 w 143"/>
                <a:gd name="T49" fmla="*/ 0 h 37"/>
                <a:gd name="T50" fmla="*/ 139 w 143"/>
                <a:gd name="T51" fmla="*/ 4 h 37"/>
                <a:gd name="T52" fmla="*/ 143 w 143"/>
                <a:gd name="T53" fmla="*/ 8 h 37"/>
                <a:gd name="T54" fmla="*/ 143 w 143"/>
                <a:gd name="T55" fmla="*/ 12 h 37"/>
                <a:gd name="T56" fmla="*/ 139 w 143"/>
                <a:gd name="T57" fmla="*/ 12 h 37"/>
                <a:gd name="T58" fmla="*/ 135 w 143"/>
                <a:gd name="T59" fmla="*/ 16 h 37"/>
                <a:gd name="T60" fmla="*/ 130 w 143"/>
                <a:gd name="T61" fmla="*/ 21 h 37"/>
                <a:gd name="T62" fmla="*/ 126 w 143"/>
                <a:gd name="T63" fmla="*/ 21 h 37"/>
                <a:gd name="T64" fmla="*/ 126 w 143"/>
                <a:gd name="T65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37">
                  <a:moveTo>
                    <a:pt x="126" y="21"/>
                  </a:moveTo>
                  <a:lnTo>
                    <a:pt x="118" y="21"/>
                  </a:lnTo>
                  <a:lnTo>
                    <a:pt x="105" y="25"/>
                  </a:lnTo>
                  <a:lnTo>
                    <a:pt x="93" y="25"/>
                  </a:lnTo>
                  <a:lnTo>
                    <a:pt x="80" y="29"/>
                  </a:lnTo>
                  <a:lnTo>
                    <a:pt x="67" y="33"/>
                  </a:lnTo>
                  <a:lnTo>
                    <a:pt x="55" y="33"/>
                  </a:lnTo>
                  <a:lnTo>
                    <a:pt x="46" y="33"/>
                  </a:lnTo>
                  <a:lnTo>
                    <a:pt x="38" y="37"/>
                  </a:lnTo>
                  <a:lnTo>
                    <a:pt x="25" y="37"/>
                  </a:lnTo>
                  <a:lnTo>
                    <a:pt x="21" y="37"/>
                  </a:lnTo>
                  <a:lnTo>
                    <a:pt x="17" y="37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21" y="16"/>
                  </a:lnTo>
                  <a:lnTo>
                    <a:pt x="38" y="12"/>
                  </a:lnTo>
                  <a:lnTo>
                    <a:pt x="59" y="8"/>
                  </a:lnTo>
                  <a:lnTo>
                    <a:pt x="76" y="4"/>
                  </a:lnTo>
                  <a:lnTo>
                    <a:pt x="93" y="0"/>
                  </a:lnTo>
                  <a:lnTo>
                    <a:pt x="105" y="0"/>
                  </a:lnTo>
                  <a:lnTo>
                    <a:pt x="114" y="0"/>
                  </a:lnTo>
                  <a:lnTo>
                    <a:pt x="126" y="0"/>
                  </a:lnTo>
                  <a:lnTo>
                    <a:pt x="135" y="0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35" y="16"/>
                  </a:lnTo>
                  <a:lnTo>
                    <a:pt x="130" y="21"/>
                  </a:lnTo>
                  <a:lnTo>
                    <a:pt x="126" y="21"/>
                  </a:lnTo>
                  <a:lnTo>
                    <a:pt x="126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50">
              <a:extLst>
                <a:ext uri="{FF2B5EF4-FFF2-40B4-BE49-F238E27FC236}">
                  <a16:creationId xmlns:a16="http://schemas.microsoft.com/office/drawing/2014/main" id="{D49D6400-F5EC-4B1F-AAE9-A49FE750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300" y="26890693"/>
              <a:ext cx="776433" cy="1366644"/>
            </a:xfrm>
            <a:custGeom>
              <a:avLst/>
              <a:gdLst>
                <a:gd name="T0" fmla="*/ 105 w 114"/>
                <a:gd name="T1" fmla="*/ 127 h 228"/>
                <a:gd name="T2" fmla="*/ 105 w 114"/>
                <a:gd name="T3" fmla="*/ 160 h 228"/>
                <a:gd name="T4" fmla="*/ 105 w 114"/>
                <a:gd name="T5" fmla="*/ 182 h 228"/>
                <a:gd name="T6" fmla="*/ 101 w 114"/>
                <a:gd name="T7" fmla="*/ 203 h 228"/>
                <a:gd name="T8" fmla="*/ 97 w 114"/>
                <a:gd name="T9" fmla="*/ 215 h 228"/>
                <a:gd name="T10" fmla="*/ 88 w 114"/>
                <a:gd name="T11" fmla="*/ 228 h 228"/>
                <a:gd name="T12" fmla="*/ 80 w 114"/>
                <a:gd name="T13" fmla="*/ 228 h 228"/>
                <a:gd name="T14" fmla="*/ 76 w 114"/>
                <a:gd name="T15" fmla="*/ 224 h 228"/>
                <a:gd name="T16" fmla="*/ 76 w 114"/>
                <a:gd name="T17" fmla="*/ 215 h 228"/>
                <a:gd name="T18" fmla="*/ 67 w 114"/>
                <a:gd name="T19" fmla="*/ 203 h 228"/>
                <a:gd name="T20" fmla="*/ 51 w 114"/>
                <a:gd name="T21" fmla="*/ 190 h 228"/>
                <a:gd name="T22" fmla="*/ 46 w 114"/>
                <a:gd name="T23" fmla="*/ 182 h 228"/>
                <a:gd name="T24" fmla="*/ 46 w 114"/>
                <a:gd name="T25" fmla="*/ 173 h 228"/>
                <a:gd name="T26" fmla="*/ 51 w 114"/>
                <a:gd name="T27" fmla="*/ 173 h 228"/>
                <a:gd name="T28" fmla="*/ 67 w 114"/>
                <a:gd name="T29" fmla="*/ 177 h 228"/>
                <a:gd name="T30" fmla="*/ 76 w 114"/>
                <a:gd name="T31" fmla="*/ 177 h 228"/>
                <a:gd name="T32" fmla="*/ 76 w 114"/>
                <a:gd name="T33" fmla="*/ 173 h 228"/>
                <a:gd name="T34" fmla="*/ 80 w 114"/>
                <a:gd name="T35" fmla="*/ 165 h 228"/>
                <a:gd name="T36" fmla="*/ 80 w 114"/>
                <a:gd name="T37" fmla="*/ 144 h 228"/>
                <a:gd name="T38" fmla="*/ 80 w 114"/>
                <a:gd name="T39" fmla="*/ 118 h 228"/>
                <a:gd name="T40" fmla="*/ 80 w 114"/>
                <a:gd name="T41" fmla="*/ 89 h 228"/>
                <a:gd name="T42" fmla="*/ 84 w 114"/>
                <a:gd name="T43" fmla="*/ 64 h 228"/>
                <a:gd name="T44" fmla="*/ 84 w 114"/>
                <a:gd name="T45" fmla="*/ 47 h 228"/>
                <a:gd name="T46" fmla="*/ 80 w 114"/>
                <a:gd name="T47" fmla="*/ 34 h 228"/>
                <a:gd name="T48" fmla="*/ 80 w 114"/>
                <a:gd name="T49" fmla="*/ 30 h 228"/>
                <a:gd name="T50" fmla="*/ 72 w 114"/>
                <a:gd name="T51" fmla="*/ 30 h 228"/>
                <a:gd name="T52" fmla="*/ 59 w 114"/>
                <a:gd name="T53" fmla="*/ 34 h 228"/>
                <a:gd name="T54" fmla="*/ 38 w 114"/>
                <a:gd name="T55" fmla="*/ 42 h 228"/>
                <a:gd name="T56" fmla="*/ 25 w 114"/>
                <a:gd name="T57" fmla="*/ 42 h 228"/>
                <a:gd name="T58" fmla="*/ 17 w 114"/>
                <a:gd name="T59" fmla="*/ 42 h 228"/>
                <a:gd name="T60" fmla="*/ 8 w 114"/>
                <a:gd name="T61" fmla="*/ 30 h 228"/>
                <a:gd name="T62" fmla="*/ 13 w 114"/>
                <a:gd name="T63" fmla="*/ 21 h 228"/>
                <a:gd name="T64" fmla="*/ 46 w 114"/>
                <a:gd name="T65" fmla="*/ 17 h 228"/>
                <a:gd name="T66" fmla="*/ 63 w 114"/>
                <a:gd name="T67" fmla="*/ 9 h 228"/>
                <a:gd name="T68" fmla="*/ 76 w 114"/>
                <a:gd name="T69" fmla="*/ 5 h 228"/>
                <a:gd name="T70" fmla="*/ 88 w 114"/>
                <a:gd name="T71" fmla="*/ 0 h 228"/>
                <a:gd name="T72" fmla="*/ 93 w 114"/>
                <a:gd name="T73" fmla="*/ 5 h 228"/>
                <a:gd name="T74" fmla="*/ 105 w 114"/>
                <a:gd name="T75" fmla="*/ 9 h 228"/>
                <a:gd name="T76" fmla="*/ 110 w 114"/>
                <a:gd name="T77" fmla="*/ 17 h 228"/>
                <a:gd name="T78" fmla="*/ 110 w 114"/>
                <a:gd name="T79" fmla="*/ 26 h 228"/>
                <a:gd name="T80" fmla="*/ 105 w 114"/>
                <a:gd name="T81" fmla="*/ 30 h 228"/>
                <a:gd name="T82" fmla="*/ 105 w 114"/>
                <a:gd name="T83" fmla="*/ 42 h 228"/>
                <a:gd name="T84" fmla="*/ 105 w 114"/>
                <a:gd name="T85" fmla="*/ 64 h 228"/>
                <a:gd name="T86" fmla="*/ 105 w 114"/>
                <a:gd name="T87" fmla="*/ 93 h 228"/>
                <a:gd name="T88" fmla="*/ 105 w 114"/>
                <a:gd name="T89" fmla="*/ 1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228">
                  <a:moveTo>
                    <a:pt x="105" y="110"/>
                  </a:moveTo>
                  <a:lnTo>
                    <a:pt x="105" y="127"/>
                  </a:lnTo>
                  <a:lnTo>
                    <a:pt x="105" y="144"/>
                  </a:lnTo>
                  <a:lnTo>
                    <a:pt x="105" y="160"/>
                  </a:lnTo>
                  <a:lnTo>
                    <a:pt x="105" y="173"/>
                  </a:lnTo>
                  <a:lnTo>
                    <a:pt x="105" y="182"/>
                  </a:lnTo>
                  <a:lnTo>
                    <a:pt x="101" y="194"/>
                  </a:lnTo>
                  <a:lnTo>
                    <a:pt x="101" y="203"/>
                  </a:lnTo>
                  <a:lnTo>
                    <a:pt x="101" y="207"/>
                  </a:lnTo>
                  <a:lnTo>
                    <a:pt x="97" y="215"/>
                  </a:lnTo>
                  <a:lnTo>
                    <a:pt x="93" y="224"/>
                  </a:lnTo>
                  <a:lnTo>
                    <a:pt x="88" y="228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76" y="224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07"/>
                  </a:lnTo>
                  <a:lnTo>
                    <a:pt x="67" y="203"/>
                  </a:lnTo>
                  <a:lnTo>
                    <a:pt x="59" y="194"/>
                  </a:lnTo>
                  <a:lnTo>
                    <a:pt x="51" y="190"/>
                  </a:lnTo>
                  <a:lnTo>
                    <a:pt x="46" y="186"/>
                  </a:lnTo>
                  <a:lnTo>
                    <a:pt x="46" y="182"/>
                  </a:lnTo>
                  <a:lnTo>
                    <a:pt x="42" y="177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51" y="173"/>
                  </a:lnTo>
                  <a:lnTo>
                    <a:pt x="59" y="177"/>
                  </a:lnTo>
                  <a:lnTo>
                    <a:pt x="67" y="177"/>
                  </a:lnTo>
                  <a:lnTo>
                    <a:pt x="72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3"/>
                  </a:lnTo>
                  <a:lnTo>
                    <a:pt x="80" y="169"/>
                  </a:lnTo>
                  <a:lnTo>
                    <a:pt x="80" y="165"/>
                  </a:lnTo>
                  <a:lnTo>
                    <a:pt x="80" y="156"/>
                  </a:lnTo>
                  <a:lnTo>
                    <a:pt x="80" y="144"/>
                  </a:lnTo>
                  <a:lnTo>
                    <a:pt x="80" y="131"/>
                  </a:lnTo>
                  <a:lnTo>
                    <a:pt x="80" y="118"/>
                  </a:lnTo>
                  <a:lnTo>
                    <a:pt x="80" y="101"/>
                  </a:lnTo>
                  <a:lnTo>
                    <a:pt x="80" y="89"/>
                  </a:lnTo>
                  <a:lnTo>
                    <a:pt x="84" y="72"/>
                  </a:lnTo>
                  <a:lnTo>
                    <a:pt x="84" y="64"/>
                  </a:lnTo>
                  <a:lnTo>
                    <a:pt x="84" y="51"/>
                  </a:lnTo>
                  <a:lnTo>
                    <a:pt x="84" y="47"/>
                  </a:lnTo>
                  <a:lnTo>
                    <a:pt x="84" y="38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0"/>
                  </a:lnTo>
                  <a:lnTo>
                    <a:pt x="76" y="30"/>
                  </a:lnTo>
                  <a:lnTo>
                    <a:pt x="72" y="30"/>
                  </a:lnTo>
                  <a:lnTo>
                    <a:pt x="67" y="34"/>
                  </a:lnTo>
                  <a:lnTo>
                    <a:pt x="59" y="34"/>
                  </a:lnTo>
                  <a:lnTo>
                    <a:pt x="51" y="38"/>
                  </a:lnTo>
                  <a:lnTo>
                    <a:pt x="38" y="42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38"/>
                  </a:lnTo>
                  <a:lnTo>
                    <a:pt x="8" y="30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25" y="21"/>
                  </a:lnTo>
                  <a:lnTo>
                    <a:pt x="46" y="17"/>
                  </a:lnTo>
                  <a:lnTo>
                    <a:pt x="55" y="13"/>
                  </a:lnTo>
                  <a:lnTo>
                    <a:pt x="63" y="9"/>
                  </a:lnTo>
                  <a:lnTo>
                    <a:pt x="72" y="9"/>
                  </a:lnTo>
                  <a:lnTo>
                    <a:pt x="76" y="5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3" y="5"/>
                  </a:lnTo>
                  <a:lnTo>
                    <a:pt x="101" y="5"/>
                  </a:lnTo>
                  <a:lnTo>
                    <a:pt x="105" y="9"/>
                  </a:lnTo>
                  <a:lnTo>
                    <a:pt x="110" y="13"/>
                  </a:lnTo>
                  <a:lnTo>
                    <a:pt x="110" y="17"/>
                  </a:lnTo>
                  <a:lnTo>
                    <a:pt x="114" y="17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05" y="30"/>
                  </a:lnTo>
                  <a:lnTo>
                    <a:pt x="105" y="38"/>
                  </a:lnTo>
                  <a:lnTo>
                    <a:pt x="105" y="42"/>
                  </a:lnTo>
                  <a:lnTo>
                    <a:pt x="105" y="51"/>
                  </a:lnTo>
                  <a:lnTo>
                    <a:pt x="105" y="64"/>
                  </a:lnTo>
                  <a:lnTo>
                    <a:pt x="105" y="76"/>
                  </a:lnTo>
                  <a:lnTo>
                    <a:pt x="105" y="93"/>
                  </a:lnTo>
                  <a:lnTo>
                    <a:pt x="105" y="110"/>
                  </a:lnTo>
                  <a:lnTo>
                    <a:pt x="105" y="11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51">
              <a:extLst>
                <a:ext uri="{FF2B5EF4-FFF2-40B4-BE49-F238E27FC236}">
                  <a16:creationId xmlns:a16="http://schemas.microsoft.com/office/drawing/2014/main" id="{833EED16-7C96-4ECE-AA6C-B7C68A32D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867" y="26920661"/>
              <a:ext cx="286054" cy="401603"/>
            </a:xfrm>
            <a:custGeom>
              <a:avLst/>
              <a:gdLst>
                <a:gd name="T0" fmla="*/ 42 w 42"/>
                <a:gd name="T1" fmla="*/ 46 h 67"/>
                <a:gd name="T2" fmla="*/ 42 w 42"/>
                <a:gd name="T3" fmla="*/ 54 h 67"/>
                <a:gd name="T4" fmla="*/ 38 w 42"/>
                <a:gd name="T5" fmla="*/ 59 h 67"/>
                <a:gd name="T6" fmla="*/ 38 w 42"/>
                <a:gd name="T7" fmla="*/ 63 h 67"/>
                <a:gd name="T8" fmla="*/ 38 w 42"/>
                <a:gd name="T9" fmla="*/ 63 h 67"/>
                <a:gd name="T10" fmla="*/ 34 w 42"/>
                <a:gd name="T11" fmla="*/ 67 h 67"/>
                <a:gd name="T12" fmla="*/ 30 w 42"/>
                <a:gd name="T13" fmla="*/ 67 h 67"/>
                <a:gd name="T14" fmla="*/ 30 w 42"/>
                <a:gd name="T15" fmla="*/ 67 h 67"/>
                <a:gd name="T16" fmla="*/ 25 w 42"/>
                <a:gd name="T17" fmla="*/ 63 h 67"/>
                <a:gd name="T18" fmla="*/ 21 w 42"/>
                <a:gd name="T19" fmla="*/ 63 h 67"/>
                <a:gd name="T20" fmla="*/ 17 w 42"/>
                <a:gd name="T21" fmla="*/ 59 h 67"/>
                <a:gd name="T22" fmla="*/ 17 w 42"/>
                <a:gd name="T23" fmla="*/ 54 h 67"/>
                <a:gd name="T24" fmla="*/ 13 w 42"/>
                <a:gd name="T25" fmla="*/ 46 h 67"/>
                <a:gd name="T26" fmla="*/ 9 w 42"/>
                <a:gd name="T27" fmla="*/ 37 h 67"/>
                <a:gd name="T28" fmla="*/ 4 w 42"/>
                <a:gd name="T29" fmla="*/ 25 h 67"/>
                <a:gd name="T30" fmla="*/ 0 w 42"/>
                <a:gd name="T31" fmla="*/ 16 h 67"/>
                <a:gd name="T32" fmla="*/ 0 w 42"/>
                <a:gd name="T33" fmla="*/ 0 h 67"/>
                <a:gd name="T34" fmla="*/ 13 w 42"/>
                <a:gd name="T35" fmla="*/ 8 h 67"/>
                <a:gd name="T36" fmla="*/ 21 w 42"/>
                <a:gd name="T37" fmla="*/ 12 h 67"/>
                <a:gd name="T38" fmla="*/ 30 w 42"/>
                <a:gd name="T39" fmla="*/ 16 h 67"/>
                <a:gd name="T40" fmla="*/ 34 w 42"/>
                <a:gd name="T41" fmla="*/ 21 h 67"/>
                <a:gd name="T42" fmla="*/ 38 w 42"/>
                <a:gd name="T43" fmla="*/ 29 h 67"/>
                <a:gd name="T44" fmla="*/ 42 w 42"/>
                <a:gd name="T45" fmla="*/ 33 h 67"/>
                <a:gd name="T46" fmla="*/ 42 w 42"/>
                <a:gd name="T47" fmla="*/ 42 h 67"/>
                <a:gd name="T48" fmla="*/ 42 w 42"/>
                <a:gd name="T49" fmla="*/ 46 h 67"/>
                <a:gd name="T50" fmla="*/ 42 w 42"/>
                <a:gd name="T51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67">
                  <a:moveTo>
                    <a:pt x="42" y="46"/>
                  </a:moveTo>
                  <a:lnTo>
                    <a:pt x="42" y="54"/>
                  </a:lnTo>
                  <a:lnTo>
                    <a:pt x="38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4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17" y="59"/>
                  </a:lnTo>
                  <a:lnTo>
                    <a:pt x="17" y="54"/>
                  </a:lnTo>
                  <a:lnTo>
                    <a:pt x="13" y="46"/>
                  </a:lnTo>
                  <a:lnTo>
                    <a:pt x="9" y="37"/>
                  </a:lnTo>
                  <a:lnTo>
                    <a:pt x="4" y="25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30" y="16"/>
                  </a:lnTo>
                  <a:lnTo>
                    <a:pt x="34" y="21"/>
                  </a:lnTo>
                  <a:lnTo>
                    <a:pt x="38" y="29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42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52">
              <a:extLst>
                <a:ext uri="{FF2B5EF4-FFF2-40B4-BE49-F238E27FC236}">
                  <a16:creationId xmlns:a16="http://schemas.microsoft.com/office/drawing/2014/main" id="{B631E59A-E512-4982-9B68-0D81FB6EE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300" y="27574015"/>
              <a:ext cx="286054" cy="455548"/>
            </a:xfrm>
            <a:custGeom>
              <a:avLst/>
              <a:gdLst>
                <a:gd name="T0" fmla="*/ 42 w 42"/>
                <a:gd name="T1" fmla="*/ 25 h 76"/>
                <a:gd name="T2" fmla="*/ 42 w 42"/>
                <a:gd name="T3" fmla="*/ 34 h 76"/>
                <a:gd name="T4" fmla="*/ 38 w 42"/>
                <a:gd name="T5" fmla="*/ 42 h 76"/>
                <a:gd name="T6" fmla="*/ 34 w 42"/>
                <a:gd name="T7" fmla="*/ 51 h 76"/>
                <a:gd name="T8" fmla="*/ 29 w 42"/>
                <a:gd name="T9" fmla="*/ 59 h 76"/>
                <a:gd name="T10" fmla="*/ 25 w 42"/>
                <a:gd name="T11" fmla="*/ 68 h 76"/>
                <a:gd name="T12" fmla="*/ 17 w 42"/>
                <a:gd name="T13" fmla="*/ 72 h 76"/>
                <a:gd name="T14" fmla="*/ 13 w 42"/>
                <a:gd name="T15" fmla="*/ 76 h 76"/>
                <a:gd name="T16" fmla="*/ 13 w 42"/>
                <a:gd name="T17" fmla="*/ 76 h 76"/>
                <a:gd name="T18" fmla="*/ 8 w 42"/>
                <a:gd name="T19" fmla="*/ 72 h 76"/>
                <a:gd name="T20" fmla="*/ 4 w 42"/>
                <a:gd name="T21" fmla="*/ 72 h 76"/>
                <a:gd name="T22" fmla="*/ 4 w 42"/>
                <a:gd name="T23" fmla="*/ 68 h 76"/>
                <a:gd name="T24" fmla="*/ 0 w 42"/>
                <a:gd name="T25" fmla="*/ 63 h 76"/>
                <a:gd name="T26" fmla="*/ 0 w 42"/>
                <a:gd name="T27" fmla="*/ 59 h 76"/>
                <a:gd name="T28" fmla="*/ 0 w 42"/>
                <a:gd name="T29" fmla="*/ 55 h 76"/>
                <a:gd name="T30" fmla="*/ 0 w 42"/>
                <a:gd name="T31" fmla="*/ 46 h 76"/>
                <a:gd name="T32" fmla="*/ 0 w 42"/>
                <a:gd name="T33" fmla="*/ 42 h 76"/>
                <a:gd name="T34" fmla="*/ 8 w 42"/>
                <a:gd name="T35" fmla="*/ 34 h 76"/>
                <a:gd name="T36" fmla="*/ 17 w 42"/>
                <a:gd name="T37" fmla="*/ 25 h 76"/>
                <a:gd name="T38" fmla="*/ 25 w 42"/>
                <a:gd name="T39" fmla="*/ 13 h 76"/>
                <a:gd name="T40" fmla="*/ 25 w 42"/>
                <a:gd name="T41" fmla="*/ 9 h 76"/>
                <a:gd name="T42" fmla="*/ 29 w 42"/>
                <a:gd name="T43" fmla="*/ 4 h 76"/>
                <a:gd name="T44" fmla="*/ 34 w 42"/>
                <a:gd name="T45" fmla="*/ 0 h 76"/>
                <a:gd name="T46" fmla="*/ 38 w 42"/>
                <a:gd name="T47" fmla="*/ 0 h 76"/>
                <a:gd name="T48" fmla="*/ 38 w 42"/>
                <a:gd name="T49" fmla="*/ 4 h 76"/>
                <a:gd name="T50" fmla="*/ 42 w 42"/>
                <a:gd name="T51" fmla="*/ 9 h 76"/>
                <a:gd name="T52" fmla="*/ 42 w 42"/>
                <a:gd name="T53" fmla="*/ 13 h 76"/>
                <a:gd name="T54" fmla="*/ 42 w 42"/>
                <a:gd name="T55" fmla="*/ 25 h 76"/>
                <a:gd name="T56" fmla="*/ 42 w 42"/>
                <a:gd name="T57" fmla="*/ 2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76">
                  <a:moveTo>
                    <a:pt x="42" y="25"/>
                  </a:moveTo>
                  <a:lnTo>
                    <a:pt x="42" y="34"/>
                  </a:lnTo>
                  <a:lnTo>
                    <a:pt x="38" y="42"/>
                  </a:lnTo>
                  <a:lnTo>
                    <a:pt x="34" y="51"/>
                  </a:lnTo>
                  <a:lnTo>
                    <a:pt x="29" y="59"/>
                  </a:lnTo>
                  <a:lnTo>
                    <a:pt x="25" y="68"/>
                  </a:lnTo>
                  <a:lnTo>
                    <a:pt x="17" y="72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8" y="34"/>
                  </a:lnTo>
                  <a:lnTo>
                    <a:pt x="17" y="25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38" y="4"/>
                  </a:lnTo>
                  <a:lnTo>
                    <a:pt x="42" y="9"/>
                  </a:lnTo>
                  <a:lnTo>
                    <a:pt x="42" y="13"/>
                  </a:lnTo>
                  <a:lnTo>
                    <a:pt x="42" y="25"/>
                  </a:lnTo>
                  <a:lnTo>
                    <a:pt x="42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53">
              <a:extLst>
                <a:ext uri="{FF2B5EF4-FFF2-40B4-BE49-F238E27FC236}">
                  <a16:creationId xmlns:a16="http://schemas.microsoft.com/office/drawing/2014/main" id="{D8FDCE6B-09BB-40DD-B14F-8B277D586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3219" y="27550038"/>
              <a:ext cx="429083" cy="455548"/>
            </a:xfrm>
            <a:custGeom>
              <a:avLst/>
              <a:gdLst>
                <a:gd name="T0" fmla="*/ 13 w 63"/>
                <a:gd name="T1" fmla="*/ 4 h 76"/>
                <a:gd name="T2" fmla="*/ 21 w 63"/>
                <a:gd name="T3" fmla="*/ 8 h 76"/>
                <a:gd name="T4" fmla="*/ 30 w 63"/>
                <a:gd name="T5" fmla="*/ 13 h 76"/>
                <a:gd name="T6" fmla="*/ 38 w 63"/>
                <a:gd name="T7" fmla="*/ 21 h 76"/>
                <a:gd name="T8" fmla="*/ 47 w 63"/>
                <a:gd name="T9" fmla="*/ 29 h 76"/>
                <a:gd name="T10" fmla="*/ 55 w 63"/>
                <a:gd name="T11" fmla="*/ 34 h 76"/>
                <a:gd name="T12" fmla="*/ 59 w 63"/>
                <a:gd name="T13" fmla="*/ 42 h 76"/>
                <a:gd name="T14" fmla="*/ 63 w 63"/>
                <a:gd name="T15" fmla="*/ 46 h 76"/>
                <a:gd name="T16" fmla="*/ 63 w 63"/>
                <a:gd name="T17" fmla="*/ 50 h 76"/>
                <a:gd name="T18" fmla="*/ 59 w 63"/>
                <a:gd name="T19" fmla="*/ 59 h 76"/>
                <a:gd name="T20" fmla="*/ 59 w 63"/>
                <a:gd name="T21" fmla="*/ 63 h 76"/>
                <a:gd name="T22" fmla="*/ 55 w 63"/>
                <a:gd name="T23" fmla="*/ 67 h 76"/>
                <a:gd name="T24" fmla="*/ 55 w 63"/>
                <a:gd name="T25" fmla="*/ 72 h 76"/>
                <a:gd name="T26" fmla="*/ 51 w 63"/>
                <a:gd name="T27" fmla="*/ 72 h 76"/>
                <a:gd name="T28" fmla="*/ 47 w 63"/>
                <a:gd name="T29" fmla="*/ 76 h 76"/>
                <a:gd name="T30" fmla="*/ 42 w 63"/>
                <a:gd name="T31" fmla="*/ 72 h 76"/>
                <a:gd name="T32" fmla="*/ 38 w 63"/>
                <a:gd name="T33" fmla="*/ 67 h 76"/>
                <a:gd name="T34" fmla="*/ 34 w 63"/>
                <a:gd name="T35" fmla="*/ 63 h 76"/>
                <a:gd name="T36" fmla="*/ 25 w 63"/>
                <a:gd name="T37" fmla="*/ 55 h 76"/>
                <a:gd name="T38" fmla="*/ 17 w 63"/>
                <a:gd name="T39" fmla="*/ 42 h 76"/>
                <a:gd name="T40" fmla="*/ 13 w 63"/>
                <a:gd name="T41" fmla="*/ 34 h 76"/>
                <a:gd name="T42" fmla="*/ 9 w 63"/>
                <a:gd name="T43" fmla="*/ 25 h 76"/>
                <a:gd name="T44" fmla="*/ 4 w 63"/>
                <a:gd name="T45" fmla="*/ 21 h 76"/>
                <a:gd name="T46" fmla="*/ 0 w 63"/>
                <a:gd name="T47" fmla="*/ 8 h 76"/>
                <a:gd name="T48" fmla="*/ 0 w 63"/>
                <a:gd name="T49" fmla="*/ 4 h 76"/>
                <a:gd name="T50" fmla="*/ 0 w 63"/>
                <a:gd name="T51" fmla="*/ 0 h 76"/>
                <a:gd name="T52" fmla="*/ 4 w 63"/>
                <a:gd name="T53" fmla="*/ 0 h 76"/>
                <a:gd name="T54" fmla="*/ 9 w 63"/>
                <a:gd name="T55" fmla="*/ 4 h 76"/>
                <a:gd name="T56" fmla="*/ 13 w 63"/>
                <a:gd name="T57" fmla="*/ 4 h 76"/>
                <a:gd name="T58" fmla="*/ 13 w 63"/>
                <a:gd name="T59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76">
                  <a:moveTo>
                    <a:pt x="13" y="4"/>
                  </a:moveTo>
                  <a:lnTo>
                    <a:pt x="21" y="8"/>
                  </a:lnTo>
                  <a:lnTo>
                    <a:pt x="30" y="13"/>
                  </a:lnTo>
                  <a:lnTo>
                    <a:pt x="38" y="21"/>
                  </a:lnTo>
                  <a:lnTo>
                    <a:pt x="47" y="29"/>
                  </a:lnTo>
                  <a:lnTo>
                    <a:pt x="55" y="34"/>
                  </a:lnTo>
                  <a:lnTo>
                    <a:pt x="59" y="42"/>
                  </a:lnTo>
                  <a:lnTo>
                    <a:pt x="63" y="46"/>
                  </a:lnTo>
                  <a:lnTo>
                    <a:pt x="63" y="50"/>
                  </a:lnTo>
                  <a:lnTo>
                    <a:pt x="59" y="59"/>
                  </a:lnTo>
                  <a:lnTo>
                    <a:pt x="59" y="63"/>
                  </a:lnTo>
                  <a:lnTo>
                    <a:pt x="55" y="67"/>
                  </a:lnTo>
                  <a:lnTo>
                    <a:pt x="55" y="72"/>
                  </a:lnTo>
                  <a:lnTo>
                    <a:pt x="51" y="72"/>
                  </a:lnTo>
                  <a:lnTo>
                    <a:pt x="47" y="76"/>
                  </a:lnTo>
                  <a:lnTo>
                    <a:pt x="42" y="72"/>
                  </a:lnTo>
                  <a:lnTo>
                    <a:pt x="38" y="67"/>
                  </a:lnTo>
                  <a:lnTo>
                    <a:pt x="34" y="63"/>
                  </a:lnTo>
                  <a:lnTo>
                    <a:pt x="25" y="55"/>
                  </a:lnTo>
                  <a:lnTo>
                    <a:pt x="17" y="42"/>
                  </a:lnTo>
                  <a:lnTo>
                    <a:pt x="13" y="34"/>
                  </a:lnTo>
                  <a:lnTo>
                    <a:pt x="9" y="25"/>
                  </a:lnTo>
                  <a:lnTo>
                    <a:pt x="4" y="21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4"/>
                  </a:lnTo>
                  <a:lnTo>
                    <a:pt x="13" y="4"/>
                  </a:lnTo>
                  <a:lnTo>
                    <a:pt x="1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1010690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3CB4994-BD13-4028-8702-32B6148985E1}"/>
              </a:ext>
            </a:extLst>
          </p:cNvPr>
          <p:cNvGrpSpPr/>
          <p:nvPr/>
        </p:nvGrpSpPr>
        <p:grpSpPr>
          <a:xfrm>
            <a:off x="3366672" y="2210861"/>
            <a:ext cx="1934585" cy="2436277"/>
            <a:chOff x="3366672" y="-11087098"/>
            <a:chExt cx="1934585" cy="2436277"/>
          </a:xfrm>
        </p:grpSpPr>
        <p:sp>
          <p:nvSpPr>
            <p:cNvPr id="3" name="Freeform 9">
              <a:extLst>
                <a:ext uri="{FF2B5EF4-FFF2-40B4-BE49-F238E27FC236}">
                  <a16:creationId xmlns:a16="http://schemas.microsoft.com/office/drawing/2014/main" id="{93513CE5-B942-49C7-8E80-AB5A15479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438" y="-11087098"/>
              <a:ext cx="914290" cy="697996"/>
            </a:xfrm>
            <a:custGeom>
              <a:avLst/>
              <a:gdLst>
                <a:gd name="T0" fmla="*/ 71 w 138"/>
                <a:gd name="T1" fmla="*/ 46 h 104"/>
                <a:gd name="T2" fmla="*/ 79 w 138"/>
                <a:gd name="T3" fmla="*/ 37 h 104"/>
                <a:gd name="T4" fmla="*/ 87 w 138"/>
                <a:gd name="T5" fmla="*/ 33 h 104"/>
                <a:gd name="T6" fmla="*/ 87 w 138"/>
                <a:gd name="T7" fmla="*/ 29 h 104"/>
                <a:gd name="T8" fmla="*/ 92 w 138"/>
                <a:gd name="T9" fmla="*/ 25 h 104"/>
                <a:gd name="T10" fmla="*/ 92 w 138"/>
                <a:gd name="T11" fmla="*/ 16 h 104"/>
                <a:gd name="T12" fmla="*/ 96 w 138"/>
                <a:gd name="T13" fmla="*/ 16 h 104"/>
                <a:gd name="T14" fmla="*/ 92 w 138"/>
                <a:gd name="T15" fmla="*/ 12 h 104"/>
                <a:gd name="T16" fmla="*/ 92 w 138"/>
                <a:gd name="T17" fmla="*/ 8 h 104"/>
                <a:gd name="T18" fmla="*/ 92 w 138"/>
                <a:gd name="T19" fmla="*/ 8 h 104"/>
                <a:gd name="T20" fmla="*/ 96 w 138"/>
                <a:gd name="T21" fmla="*/ 4 h 104"/>
                <a:gd name="T22" fmla="*/ 104 w 138"/>
                <a:gd name="T23" fmla="*/ 0 h 104"/>
                <a:gd name="T24" fmla="*/ 108 w 138"/>
                <a:gd name="T25" fmla="*/ 0 h 104"/>
                <a:gd name="T26" fmla="*/ 113 w 138"/>
                <a:gd name="T27" fmla="*/ 0 h 104"/>
                <a:gd name="T28" fmla="*/ 121 w 138"/>
                <a:gd name="T29" fmla="*/ 4 h 104"/>
                <a:gd name="T30" fmla="*/ 129 w 138"/>
                <a:gd name="T31" fmla="*/ 8 h 104"/>
                <a:gd name="T32" fmla="*/ 133 w 138"/>
                <a:gd name="T33" fmla="*/ 16 h 104"/>
                <a:gd name="T34" fmla="*/ 138 w 138"/>
                <a:gd name="T35" fmla="*/ 16 h 104"/>
                <a:gd name="T36" fmla="*/ 138 w 138"/>
                <a:gd name="T37" fmla="*/ 21 h 104"/>
                <a:gd name="T38" fmla="*/ 138 w 138"/>
                <a:gd name="T39" fmla="*/ 25 h 104"/>
                <a:gd name="T40" fmla="*/ 129 w 138"/>
                <a:gd name="T41" fmla="*/ 29 h 104"/>
                <a:gd name="T42" fmla="*/ 125 w 138"/>
                <a:gd name="T43" fmla="*/ 37 h 104"/>
                <a:gd name="T44" fmla="*/ 113 w 138"/>
                <a:gd name="T45" fmla="*/ 50 h 104"/>
                <a:gd name="T46" fmla="*/ 96 w 138"/>
                <a:gd name="T47" fmla="*/ 62 h 104"/>
                <a:gd name="T48" fmla="*/ 79 w 138"/>
                <a:gd name="T49" fmla="*/ 71 h 104"/>
                <a:gd name="T50" fmla="*/ 62 w 138"/>
                <a:gd name="T51" fmla="*/ 83 h 104"/>
                <a:gd name="T52" fmla="*/ 46 w 138"/>
                <a:gd name="T53" fmla="*/ 92 h 104"/>
                <a:gd name="T54" fmla="*/ 29 w 138"/>
                <a:gd name="T55" fmla="*/ 96 h 104"/>
                <a:gd name="T56" fmla="*/ 17 w 138"/>
                <a:gd name="T57" fmla="*/ 100 h 104"/>
                <a:gd name="T58" fmla="*/ 8 w 138"/>
                <a:gd name="T59" fmla="*/ 104 h 104"/>
                <a:gd name="T60" fmla="*/ 4 w 138"/>
                <a:gd name="T61" fmla="*/ 100 h 104"/>
                <a:gd name="T62" fmla="*/ 4 w 138"/>
                <a:gd name="T63" fmla="*/ 100 h 104"/>
                <a:gd name="T64" fmla="*/ 0 w 138"/>
                <a:gd name="T65" fmla="*/ 100 h 104"/>
                <a:gd name="T66" fmla="*/ 0 w 138"/>
                <a:gd name="T67" fmla="*/ 96 h 104"/>
                <a:gd name="T68" fmla="*/ 4 w 138"/>
                <a:gd name="T69" fmla="*/ 96 h 104"/>
                <a:gd name="T70" fmla="*/ 4 w 138"/>
                <a:gd name="T71" fmla="*/ 92 h 104"/>
                <a:gd name="T72" fmla="*/ 8 w 138"/>
                <a:gd name="T73" fmla="*/ 92 h 104"/>
                <a:gd name="T74" fmla="*/ 12 w 138"/>
                <a:gd name="T75" fmla="*/ 87 h 104"/>
                <a:gd name="T76" fmla="*/ 21 w 138"/>
                <a:gd name="T77" fmla="*/ 83 h 104"/>
                <a:gd name="T78" fmla="*/ 29 w 138"/>
                <a:gd name="T79" fmla="*/ 79 h 104"/>
                <a:gd name="T80" fmla="*/ 42 w 138"/>
                <a:gd name="T81" fmla="*/ 71 h 104"/>
                <a:gd name="T82" fmla="*/ 54 w 138"/>
                <a:gd name="T83" fmla="*/ 62 h 104"/>
                <a:gd name="T84" fmla="*/ 62 w 138"/>
                <a:gd name="T85" fmla="*/ 54 h 104"/>
                <a:gd name="T86" fmla="*/ 71 w 138"/>
                <a:gd name="T87" fmla="*/ 46 h 104"/>
                <a:gd name="T88" fmla="*/ 71 w 138"/>
                <a:gd name="T89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" h="104">
                  <a:moveTo>
                    <a:pt x="71" y="46"/>
                  </a:moveTo>
                  <a:lnTo>
                    <a:pt x="79" y="37"/>
                  </a:lnTo>
                  <a:lnTo>
                    <a:pt x="87" y="33"/>
                  </a:lnTo>
                  <a:lnTo>
                    <a:pt x="87" y="29"/>
                  </a:lnTo>
                  <a:lnTo>
                    <a:pt x="92" y="25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4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21" y="4"/>
                  </a:lnTo>
                  <a:lnTo>
                    <a:pt x="129" y="8"/>
                  </a:lnTo>
                  <a:lnTo>
                    <a:pt x="133" y="16"/>
                  </a:lnTo>
                  <a:lnTo>
                    <a:pt x="138" y="16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29" y="29"/>
                  </a:lnTo>
                  <a:lnTo>
                    <a:pt x="125" y="37"/>
                  </a:lnTo>
                  <a:lnTo>
                    <a:pt x="113" y="50"/>
                  </a:lnTo>
                  <a:lnTo>
                    <a:pt x="96" y="62"/>
                  </a:lnTo>
                  <a:lnTo>
                    <a:pt x="79" y="71"/>
                  </a:lnTo>
                  <a:lnTo>
                    <a:pt x="62" y="83"/>
                  </a:lnTo>
                  <a:lnTo>
                    <a:pt x="46" y="92"/>
                  </a:lnTo>
                  <a:lnTo>
                    <a:pt x="29" y="96"/>
                  </a:lnTo>
                  <a:lnTo>
                    <a:pt x="17" y="100"/>
                  </a:lnTo>
                  <a:lnTo>
                    <a:pt x="8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92"/>
                  </a:lnTo>
                  <a:lnTo>
                    <a:pt x="12" y="87"/>
                  </a:lnTo>
                  <a:lnTo>
                    <a:pt x="21" y="83"/>
                  </a:lnTo>
                  <a:lnTo>
                    <a:pt x="29" y="79"/>
                  </a:lnTo>
                  <a:lnTo>
                    <a:pt x="42" y="71"/>
                  </a:lnTo>
                  <a:lnTo>
                    <a:pt x="54" y="62"/>
                  </a:lnTo>
                  <a:lnTo>
                    <a:pt x="62" y="54"/>
                  </a:lnTo>
                  <a:lnTo>
                    <a:pt x="71" y="46"/>
                  </a:lnTo>
                  <a:lnTo>
                    <a:pt x="71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AA7B0A83-7E8B-4242-8013-6B1401F3C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937" y="-10919313"/>
              <a:ext cx="1437690" cy="1093977"/>
            </a:xfrm>
            <a:custGeom>
              <a:avLst/>
              <a:gdLst>
                <a:gd name="T0" fmla="*/ 179 w 217"/>
                <a:gd name="T1" fmla="*/ 67 h 163"/>
                <a:gd name="T2" fmla="*/ 158 w 217"/>
                <a:gd name="T3" fmla="*/ 87 h 163"/>
                <a:gd name="T4" fmla="*/ 129 w 217"/>
                <a:gd name="T5" fmla="*/ 112 h 163"/>
                <a:gd name="T6" fmla="*/ 104 w 217"/>
                <a:gd name="T7" fmla="*/ 129 h 163"/>
                <a:gd name="T8" fmla="*/ 62 w 217"/>
                <a:gd name="T9" fmla="*/ 150 h 163"/>
                <a:gd name="T10" fmla="*/ 16 w 217"/>
                <a:gd name="T11" fmla="*/ 163 h 163"/>
                <a:gd name="T12" fmla="*/ 4 w 217"/>
                <a:gd name="T13" fmla="*/ 163 h 163"/>
                <a:gd name="T14" fmla="*/ 0 w 217"/>
                <a:gd name="T15" fmla="*/ 158 h 163"/>
                <a:gd name="T16" fmla="*/ 4 w 217"/>
                <a:gd name="T17" fmla="*/ 154 h 163"/>
                <a:gd name="T18" fmla="*/ 12 w 217"/>
                <a:gd name="T19" fmla="*/ 150 h 163"/>
                <a:gd name="T20" fmla="*/ 25 w 217"/>
                <a:gd name="T21" fmla="*/ 142 h 163"/>
                <a:gd name="T22" fmla="*/ 54 w 217"/>
                <a:gd name="T23" fmla="*/ 129 h 163"/>
                <a:gd name="T24" fmla="*/ 87 w 217"/>
                <a:gd name="T25" fmla="*/ 108 h 163"/>
                <a:gd name="T26" fmla="*/ 121 w 217"/>
                <a:gd name="T27" fmla="*/ 83 h 163"/>
                <a:gd name="T28" fmla="*/ 142 w 217"/>
                <a:gd name="T29" fmla="*/ 62 h 163"/>
                <a:gd name="T30" fmla="*/ 158 w 217"/>
                <a:gd name="T31" fmla="*/ 41 h 163"/>
                <a:gd name="T32" fmla="*/ 162 w 217"/>
                <a:gd name="T33" fmla="*/ 33 h 163"/>
                <a:gd name="T34" fmla="*/ 162 w 217"/>
                <a:gd name="T35" fmla="*/ 33 h 163"/>
                <a:gd name="T36" fmla="*/ 154 w 217"/>
                <a:gd name="T37" fmla="*/ 33 h 163"/>
                <a:gd name="T38" fmla="*/ 133 w 217"/>
                <a:gd name="T39" fmla="*/ 33 h 163"/>
                <a:gd name="T40" fmla="*/ 108 w 217"/>
                <a:gd name="T41" fmla="*/ 33 h 163"/>
                <a:gd name="T42" fmla="*/ 91 w 217"/>
                <a:gd name="T43" fmla="*/ 16 h 163"/>
                <a:gd name="T44" fmla="*/ 117 w 217"/>
                <a:gd name="T45" fmla="*/ 12 h 163"/>
                <a:gd name="T46" fmla="*/ 137 w 217"/>
                <a:gd name="T47" fmla="*/ 12 h 163"/>
                <a:gd name="T48" fmla="*/ 150 w 217"/>
                <a:gd name="T49" fmla="*/ 12 h 163"/>
                <a:gd name="T50" fmla="*/ 158 w 217"/>
                <a:gd name="T51" fmla="*/ 8 h 163"/>
                <a:gd name="T52" fmla="*/ 171 w 217"/>
                <a:gd name="T53" fmla="*/ 4 h 163"/>
                <a:gd name="T54" fmla="*/ 183 w 217"/>
                <a:gd name="T55" fmla="*/ 0 h 163"/>
                <a:gd name="T56" fmla="*/ 192 w 217"/>
                <a:gd name="T57" fmla="*/ 4 h 163"/>
                <a:gd name="T58" fmla="*/ 204 w 217"/>
                <a:gd name="T59" fmla="*/ 12 h 163"/>
                <a:gd name="T60" fmla="*/ 217 w 217"/>
                <a:gd name="T61" fmla="*/ 21 h 163"/>
                <a:gd name="T62" fmla="*/ 217 w 217"/>
                <a:gd name="T63" fmla="*/ 29 h 163"/>
                <a:gd name="T64" fmla="*/ 217 w 217"/>
                <a:gd name="T65" fmla="*/ 33 h 163"/>
                <a:gd name="T66" fmla="*/ 204 w 217"/>
                <a:gd name="T67" fmla="*/ 37 h 163"/>
                <a:gd name="T68" fmla="*/ 192 w 217"/>
                <a:gd name="T69" fmla="*/ 50 h 163"/>
                <a:gd name="T70" fmla="*/ 187 w 217"/>
                <a:gd name="T71" fmla="*/ 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7" h="163">
                  <a:moveTo>
                    <a:pt x="187" y="58"/>
                  </a:moveTo>
                  <a:lnTo>
                    <a:pt x="179" y="67"/>
                  </a:lnTo>
                  <a:lnTo>
                    <a:pt x="171" y="79"/>
                  </a:lnTo>
                  <a:lnTo>
                    <a:pt x="158" y="87"/>
                  </a:lnTo>
                  <a:lnTo>
                    <a:pt x="146" y="100"/>
                  </a:lnTo>
                  <a:lnTo>
                    <a:pt x="129" y="112"/>
                  </a:lnTo>
                  <a:lnTo>
                    <a:pt x="117" y="125"/>
                  </a:lnTo>
                  <a:lnTo>
                    <a:pt x="104" y="129"/>
                  </a:lnTo>
                  <a:lnTo>
                    <a:pt x="87" y="137"/>
                  </a:lnTo>
                  <a:lnTo>
                    <a:pt x="62" y="150"/>
                  </a:lnTo>
                  <a:lnTo>
                    <a:pt x="33" y="158"/>
                  </a:lnTo>
                  <a:lnTo>
                    <a:pt x="16" y="163"/>
                  </a:lnTo>
                  <a:lnTo>
                    <a:pt x="8" y="163"/>
                  </a:lnTo>
                  <a:lnTo>
                    <a:pt x="4" y="16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4" y="154"/>
                  </a:lnTo>
                  <a:lnTo>
                    <a:pt x="8" y="154"/>
                  </a:lnTo>
                  <a:lnTo>
                    <a:pt x="12" y="150"/>
                  </a:lnTo>
                  <a:lnTo>
                    <a:pt x="16" y="146"/>
                  </a:lnTo>
                  <a:lnTo>
                    <a:pt x="25" y="142"/>
                  </a:lnTo>
                  <a:lnTo>
                    <a:pt x="33" y="137"/>
                  </a:lnTo>
                  <a:lnTo>
                    <a:pt x="54" y="129"/>
                  </a:lnTo>
                  <a:lnTo>
                    <a:pt x="71" y="121"/>
                  </a:lnTo>
                  <a:lnTo>
                    <a:pt x="87" y="108"/>
                  </a:lnTo>
                  <a:lnTo>
                    <a:pt x="104" y="96"/>
                  </a:lnTo>
                  <a:lnTo>
                    <a:pt x="121" y="83"/>
                  </a:lnTo>
                  <a:lnTo>
                    <a:pt x="133" y="75"/>
                  </a:lnTo>
                  <a:lnTo>
                    <a:pt x="142" y="62"/>
                  </a:lnTo>
                  <a:lnTo>
                    <a:pt x="150" y="50"/>
                  </a:lnTo>
                  <a:lnTo>
                    <a:pt x="158" y="41"/>
                  </a:lnTo>
                  <a:lnTo>
                    <a:pt x="162" y="3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8" y="33"/>
                  </a:lnTo>
                  <a:lnTo>
                    <a:pt x="154" y="33"/>
                  </a:lnTo>
                  <a:lnTo>
                    <a:pt x="146" y="33"/>
                  </a:lnTo>
                  <a:lnTo>
                    <a:pt x="133" y="33"/>
                  </a:lnTo>
                  <a:lnTo>
                    <a:pt x="125" y="33"/>
                  </a:lnTo>
                  <a:lnTo>
                    <a:pt x="108" y="33"/>
                  </a:lnTo>
                  <a:lnTo>
                    <a:pt x="91" y="33"/>
                  </a:lnTo>
                  <a:lnTo>
                    <a:pt x="91" y="16"/>
                  </a:lnTo>
                  <a:lnTo>
                    <a:pt x="104" y="12"/>
                  </a:lnTo>
                  <a:lnTo>
                    <a:pt x="117" y="12"/>
                  </a:lnTo>
                  <a:lnTo>
                    <a:pt x="125" y="12"/>
                  </a:lnTo>
                  <a:lnTo>
                    <a:pt x="137" y="12"/>
                  </a:lnTo>
                  <a:lnTo>
                    <a:pt x="142" y="12"/>
                  </a:lnTo>
                  <a:lnTo>
                    <a:pt x="150" y="12"/>
                  </a:lnTo>
                  <a:lnTo>
                    <a:pt x="154" y="8"/>
                  </a:lnTo>
                  <a:lnTo>
                    <a:pt x="158" y="8"/>
                  </a:lnTo>
                  <a:lnTo>
                    <a:pt x="167" y="8"/>
                  </a:lnTo>
                  <a:lnTo>
                    <a:pt x="171" y="4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7" y="0"/>
                  </a:lnTo>
                  <a:lnTo>
                    <a:pt x="192" y="4"/>
                  </a:lnTo>
                  <a:lnTo>
                    <a:pt x="200" y="4"/>
                  </a:lnTo>
                  <a:lnTo>
                    <a:pt x="204" y="12"/>
                  </a:lnTo>
                  <a:lnTo>
                    <a:pt x="213" y="16"/>
                  </a:lnTo>
                  <a:lnTo>
                    <a:pt x="217" y="21"/>
                  </a:lnTo>
                  <a:lnTo>
                    <a:pt x="217" y="25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7" y="33"/>
                  </a:lnTo>
                  <a:lnTo>
                    <a:pt x="213" y="37"/>
                  </a:lnTo>
                  <a:lnTo>
                    <a:pt x="204" y="37"/>
                  </a:lnTo>
                  <a:lnTo>
                    <a:pt x="200" y="41"/>
                  </a:lnTo>
                  <a:lnTo>
                    <a:pt x="192" y="50"/>
                  </a:lnTo>
                  <a:lnTo>
                    <a:pt x="187" y="58"/>
                  </a:lnTo>
                  <a:lnTo>
                    <a:pt x="187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">
              <a:extLst>
                <a:ext uri="{FF2B5EF4-FFF2-40B4-BE49-F238E27FC236}">
                  <a16:creationId xmlns:a16="http://schemas.microsoft.com/office/drawing/2014/main" id="{E5F8B397-2460-407F-9FEA-64933A3F7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202" y="-10503199"/>
              <a:ext cx="304763" cy="281883"/>
            </a:xfrm>
            <a:custGeom>
              <a:avLst/>
              <a:gdLst>
                <a:gd name="T0" fmla="*/ 0 w 46"/>
                <a:gd name="T1" fmla="*/ 0 h 42"/>
                <a:gd name="T2" fmla="*/ 0 w 46"/>
                <a:gd name="T3" fmla="*/ 0 h 42"/>
                <a:gd name="T4" fmla="*/ 4 w 46"/>
                <a:gd name="T5" fmla="*/ 0 h 42"/>
                <a:gd name="T6" fmla="*/ 8 w 46"/>
                <a:gd name="T7" fmla="*/ 0 h 42"/>
                <a:gd name="T8" fmla="*/ 16 w 46"/>
                <a:gd name="T9" fmla="*/ 0 h 42"/>
                <a:gd name="T10" fmla="*/ 25 w 46"/>
                <a:gd name="T11" fmla="*/ 0 h 42"/>
                <a:gd name="T12" fmla="*/ 33 w 46"/>
                <a:gd name="T13" fmla="*/ 0 h 42"/>
                <a:gd name="T14" fmla="*/ 37 w 46"/>
                <a:gd name="T15" fmla="*/ 5 h 42"/>
                <a:gd name="T16" fmla="*/ 41 w 46"/>
                <a:gd name="T17" fmla="*/ 9 h 42"/>
                <a:gd name="T18" fmla="*/ 46 w 46"/>
                <a:gd name="T19" fmla="*/ 13 h 42"/>
                <a:gd name="T20" fmla="*/ 46 w 46"/>
                <a:gd name="T21" fmla="*/ 17 h 42"/>
                <a:gd name="T22" fmla="*/ 46 w 46"/>
                <a:gd name="T23" fmla="*/ 21 h 42"/>
                <a:gd name="T24" fmla="*/ 46 w 46"/>
                <a:gd name="T25" fmla="*/ 30 h 42"/>
                <a:gd name="T26" fmla="*/ 46 w 46"/>
                <a:gd name="T27" fmla="*/ 34 h 42"/>
                <a:gd name="T28" fmla="*/ 46 w 46"/>
                <a:gd name="T29" fmla="*/ 34 h 42"/>
                <a:gd name="T30" fmla="*/ 46 w 46"/>
                <a:gd name="T31" fmla="*/ 38 h 42"/>
                <a:gd name="T32" fmla="*/ 41 w 46"/>
                <a:gd name="T33" fmla="*/ 38 h 42"/>
                <a:gd name="T34" fmla="*/ 37 w 46"/>
                <a:gd name="T35" fmla="*/ 42 h 42"/>
                <a:gd name="T36" fmla="*/ 37 w 46"/>
                <a:gd name="T37" fmla="*/ 42 h 42"/>
                <a:gd name="T38" fmla="*/ 33 w 46"/>
                <a:gd name="T39" fmla="*/ 38 h 42"/>
                <a:gd name="T40" fmla="*/ 29 w 46"/>
                <a:gd name="T41" fmla="*/ 38 h 42"/>
                <a:gd name="T42" fmla="*/ 21 w 46"/>
                <a:gd name="T43" fmla="*/ 34 h 42"/>
                <a:gd name="T44" fmla="*/ 12 w 46"/>
                <a:gd name="T45" fmla="*/ 25 h 42"/>
                <a:gd name="T46" fmla="*/ 8 w 46"/>
                <a:gd name="T47" fmla="*/ 21 h 42"/>
                <a:gd name="T48" fmla="*/ 4 w 46"/>
                <a:gd name="T49" fmla="*/ 17 h 42"/>
                <a:gd name="T50" fmla="*/ 4 w 46"/>
                <a:gd name="T51" fmla="*/ 13 h 42"/>
                <a:gd name="T52" fmla="*/ 0 w 46"/>
                <a:gd name="T53" fmla="*/ 9 h 42"/>
                <a:gd name="T54" fmla="*/ 0 w 46"/>
                <a:gd name="T55" fmla="*/ 0 h 42"/>
                <a:gd name="T56" fmla="*/ 0 w 46"/>
                <a:gd name="T5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" h="42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5"/>
                  </a:lnTo>
                  <a:lnTo>
                    <a:pt x="41" y="9"/>
                  </a:lnTo>
                  <a:lnTo>
                    <a:pt x="46" y="13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6" y="30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8"/>
                  </a:lnTo>
                  <a:lnTo>
                    <a:pt x="41" y="38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21" y="34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B5B06726-015C-4BB2-B96C-373834F11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703" y="-9577012"/>
              <a:ext cx="417395" cy="362421"/>
            </a:xfrm>
            <a:custGeom>
              <a:avLst/>
              <a:gdLst>
                <a:gd name="T0" fmla="*/ 42 w 63"/>
                <a:gd name="T1" fmla="*/ 8 h 54"/>
                <a:gd name="T2" fmla="*/ 50 w 63"/>
                <a:gd name="T3" fmla="*/ 13 h 54"/>
                <a:gd name="T4" fmla="*/ 54 w 63"/>
                <a:gd name="T5" fmla="*/ 21 h 54"/>
                <a:gd name="T6" fmla="*/ 58 w 63"/>
                <a:gd name="T7" fmla="*/ 25 h 54"/>
                <a:gd name="T8" fmla="*/ 58 w 63"/>
                <a:gd name="T9" fmla="*/ 29 h 54"/>
                <a:gd name="T10" fmla="*/ 63 w 63"/>
                <a:gd name="T11" fmla="*/ 38 h 54"/>
                <a:gd name="T12" fmla="*/ 58 w 63"/>
                <a:gd name="T13" fmla="*/ 42 h 54"/>
                <a:gd name="T14" fmla="*/ 58 w 63"/>
                <a:gd name="T15" fmla="*/ 46 h 54"/>
                <a:gd name="T16" fmla="*/ 58 w 63"/>
                <a:gd name="T17" fmla="*/ 46 h 54"/>
                <a:gd name="T18" fmla="*/ 54 w 63"/>
                <a:gd name="T19" fmla="*/ 50 h 54"/>
                <a:gd name="T20" fmla="*/ 50 w 63"/>
                <a:gd name="T21" fmla="*/ 54 h 54"/>
                <a:gd name="T22" fmla="*/ 46 w 63"/>
                <a:gd name="T23" fmla="*/ 50 h 54"/>
                <a:gd name="T24" fmla="*/ 37 w 63"/>
                <a:gd name="T25" fmla="*/ 50 h 54"/>
                <a:gd name="T26" fmla="*/ 33 w 63"/>
                <a:gd name="T27" fmla="*/ 46 h 54"/>
                <a:gd name="T28" fmla="*/ 29 w 63"/>
                <a:gd name="T29" fmla="*/ 42 h 54"/>
                <a:gd name="T30" fmla="*/ 21 w 63"/>
                <a:gd name="T31" fmla="*/ 33 h 54"/>
                <a:gd name="T32" fmla="*/ 12 w 63"/>
                <a:gd name="T33" fmla="*/ 25 h 54"/>
                <a:gd name="T34" fmla="*/ 8 w 63"/>
                <a:gd name="T35" fmla="*/ 13 h 54"/>
                <a:gd name="T36" fmla="*/ 0 w 63"/>
                <a:gd name="T37" fmla="*/ 0 h 54"/>
                <a:gd name="T38" fmla="*/ 12 w 63"/>
                <a:gd name="T39" fmla="*/ 0 h 54"/>
                <a:gd name="T40" fmla="*/ 25 w 63"/>
                <a:gd name="T41" fmla="*/ 0 h 54"/>
                <a:gd name="T42" fmla="*/ 33 w 63"/>
                <a:gd name="T43" fmla="*/ 4 h 54"/>
                <a:gd name="T44" fmla="*/ 42 w 63"/>
                <a:gd name="T45" fmla="*/ 8 h 54"/>
                <a:gd name="T46" fmla="*/ 42 w 63"/>
                <a:gd name="T47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4">
                  <a:moveTo>
                    <a:pt x="42" y="8"/>
                  </a:moveTo>
                  <a:lnTo>
                    <a:pt x="50" y="13"/>
                  </a:lnTo>
                  <a:lnTo>
                    <a:pt x="54" y="21"/>
                  </a:lnTo>
                  <a:lnTo>
                    <a:pt x="58" y="25"/>
                  </a:lnTo>
                  <a:lnTo>
                    <a:pt x="58" y="29"/>
                  </a:lnTo>
                  <a:lnTo>
                    <a:pt x="63" y="38"/>
                  </a:lnTo>
                  <a:lnTo>
                    <a:pt x="58" y="42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37" y="50"/>
                  </a:lnTo>
                  <a:lnTo>
                    <a:pt x="33" y="46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2" y="25"/>
                  </a:lnTo>
                  <a:lnTo>
                    <a:pt x="8" y="13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42" y="8"/>
                  </a:lnTo>
                  <a:lnTo>
                    <a:pt x="42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8378A23C-0FFB-4DB3-8A50-835334D7D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672" y="-9999835"/>
              <a:ext cx="1934585" cy="1349014"/>
            </a:xfrm>
            <a:custGeom>
              <a:avLst/>
              <a:gdLst>
                <a:gd name="T0" fmla="*/ 242 w 292"/>
                <a:gd name="T1" fmla="*/ 84 h 201"/>
                <a:gd name="T2" fmla="*/ 217 w 292"/>
                <a:gd name="T3" fmla="*/ 109 h 201"/>
                <a:gd name="T4" fmla="*/ 187 w 292"/>
                <a:gd name="T5" fmla="*/ 134 h 201"/>
                <a:gd name="T6" fmla="*/ 137 w 292"/>
                <a:gd name="T7" fmla="*/ 163 h 201"/>
                <a:gd name="T8" fmla="*/ 100 w 292"/>
                <a:gd name="T9" fmla="*/ 176 h 201"/>
                <a:gd name="T10" fmla="*/ 71 w 292"/>
                <a:gd name="T11" fmla="*/ 188 h 201"/>
                <a:gd name="T12" fmla="*/ 41 w 292"/>
                <a:gd name="T13" fmla="*/ 192 h 201"/>
                <a:gd name="T14" fmla="*/ 20 w 292"/>
                <a:gd name="T15" fmla="*/ 197 h 201"/>
                <a:gd name="T16" fmla="*/ 8 w 292"/>
                <a:gd name="T17" fmla="*/ 201 h 201"/>
                <a:gd name="T18" fmla="*/ 0 w 292"/>
                <a:gd name="T19" fmla="*/ 197 h 201"/>
                <a:gd name="T20" fmla="*/ 4 w 292"/>
                <a:gd name="T21" fmla="*/ 192 h 201"/>
                <a:gd name="T22" fmla="*/ 12 w 292"/>
                <a:gd name="T23" fmla="*/ 188 h 201"/>
                <a:gd name="T24" fmla="*/ 29 w 292"/>
                <a:gd name="T25" fmla="*/ 180 h 201"/>
                <a:gd name="T26" fmla="*/ 46 w 292"/>
                <a:gd name="T27" fmla="*/ 172 h 201"/>
                <a:gd name="T28" fmla="*/ 87 w 292"/>
                <a:gd name="T29" fmla="*/ 155 h 201"/>
                <a:gd name="T30" fmla="*/ 121 w 292"/>
                <a:gd name="T31" fmla="*/ 138 h 201"/>
                <a:gd name="T32" fmla="*/ 154 w 292"/>
                <a:gd name="T33" fmla="*/ 122 h 201"/>
                <a:gd name="T34" fmla="*/ 179 w 292"/>
                <a:gd name="T35" fmla="*/ 101 h 201"/>
                <a:gd name="T36" fmla="*/ 204 w 292"/>
                <a:gd name="T37" fmla="*/ 80 h 201"/>
                <a:gd name="T38" fmla="*/ 221 w 292"/>
                <a:gd name="T39" fmla="*/ 59 h 201"/>
                <a:gd name="T40" fmla="*/ 233 w 292"/>
                <a:gd name="T41" fmla="*/ 42 h 201"/>
                <a:gd name="T42" fmla="*/ 237 w 292"/>
                <a:gd name="T43" fmla="*/ 34 h 201"/>
                <a:gd name="T44" fmla="*/ 233 w 292"/>
                <a:gd name="T45" fmla="*/ 34 h 201"/>
                <a:gd name="T46" fmla="*/ 221 w 292"/>
                <a:gd name="T47" fmla="*/ 34 h 201"/>
                <a:gd name="T48" fmla="*/ 200 w 292"/>
                <a:gd name="T49" fmla="*/ 34 h 201"/>
                <a:gd name="T50" fmla="*/ 171 w 292"/>
                <a:gd name="T51" fmla="*/ 34 h 201"/>
                <a:gd name="T52" fmla="*/ 183 w 292"/>
                <a:gd name="T53" fmla="*/ 13 h 201"/>
                <a:gd name="T54" fmla="*/ 212 w 292"/>
                <a:gd name="T55" fmla="*/ 9 h 201"/>
                <a:gd name="T56" fmla="*/ 229 w 292"/>
                <a:gd name="T57" fmla="*/ 9 h 201"/>
                <a:gd name="T58" fmla="*/ 242 w 292"/>
                <a:gd name="T59" fmla="*/ 5 h 201"/>
                <a:gd name="T60" fmla="*/ 254 w 292"/>
                <a:gd name="T61" fmla="*/ 5 h 201"/>
                <a:gd name="T62" fmla="*/ 263 w 292"/>
                <a:gd name="T63" fmla="*/ 5 h 201"/>
                <a:gd name="T64" fmla="*/ 275 w 292"/>
                <a:gd name="T65" fmla="*/ 9 h 201"/>
                <a:gd name="T66" fmla="*/ 288 w 292"/>
                <a:gd name="T67" fmla="*/ 21 h 201"/>
                <a:gd name="T68" fmla="*/ 292 w 292"/>
                <a:gd name="T69" fmla="*/ 30 h 201"/>
                <a:gd name="T70" fmla="*/ 288 w 292"/>
                <a:gd name="T71" fmla="*/ 38 h 201"/>
                <a:gd name="T72" fmla="*/ 279 w 292"/>
                <a:gd name="T73" fmla="*/ 42 h 201"/>
                <a:gd name="T74" fmla="*/ 263 w 292"/>
                <a:gd name="T75" fmla="*/ 59 h 201"/>
                <a:gd name="T76" fmla="*/ 254 w 292"/>
                <a:gd name="T77" fmla="*/ 7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2" h="201">
                  <a:moveTo>
                    <a:pt x="254" y="71"/>
                  </a:moveTo>
                  <a:lnTo>
                    <a:pt x="242" y="84"/>
                  </a:lnTo>
                  <a:lnTo>
                    <a:pt x="233" y="96"/>
                  </a:lnTo>
                  <a:lnTo>
                    <a:pt x="217" y="109"/>
                  </a:lnTo>
                  <a:lnTo>
                    <a:pt x="204" y="122"/>
                  </a:lnTo>
                  <a:lnTo>
                    <a:pt x="187" y="134"/>
                  </a:lnTo>
                  <a:lnTo>
                    <a:pt x="171" y="142"/>
                  </a:lnTo>
                  <a:lnTo>
                    <a:pt x="137" y="163"/>
                  </a:lnTo>
                  <a:lnTo>
                    <a:pt x="116" y="172"/>
                  </a:lnTo>
                  <a:lnTo>
                    <a:pt x="100" y="176"/>
                  </a:lnTo>
                  <a:lnTo>
                    <a:pt x="83" y="184"/>
                  </a:lnTo>
                  <a:lnTo>
                    <a:pt x="71" y="188"/>
                  </a:lnTo>
                  <a:lnTo>
                    <a:pt x="54" y="192"/>
                  </a:lnTo>
                  <a:lnTo>
                    <a:pt x="41" y="192"/>
                  </a:lnTo>
                  <a:lnTo>
                    <a:pt x="29" y="197"/>
                  </a:lnTo>
                  <a:lnTo>
                    <a:pt x="20" y="197"/>
                  </a:lnTo>
                  <a:lnTo>
                    <a:pt x="12" y="201"/>
                  </a:lnTo>
                  <a:lnTo>
                    <a:pt x="8" y="201"/>
                  </a:lnTo>
                  <a:lnTo>
                    <a:pt x="4" y="197"/>
                  </a:lnTo>
                  <a:lnTo>
                    <a:pt x="0" y="197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12" y="188"/>
                  </a:lnTo>
                  <a:lnTo>
                    <a:pt x="20" y="184"/>
                  </a:lnTo>
                  <a:lnTo>
                    <a:pt x="29" y="180"/>
                  </a:lnTo>
                  <a:lnTo>
                    <a:pt x="37" y="176"/>
                  </a:lnTo>
                  <a:lnTo>
                    <a:pt x="46" y="172"/>
                  </a:lnTo>
                  <a:lnTo>
                    <a:pt x="66" y="163"/>
                  </a:lnTo>
                  <a:lnTo>
                    <a:pt x="87" y="155"/>
                  </a:lnTo>
                  <a:lnTo>
                    <a:pt x="108" y="147"/>
                  </a:lnTo>
                  <a:lnTo>
                    <a:pt x="121" y="138"/>
                  </a:lnTo>
                  <a:lnTo>
                    <a:pt x="137" y="130"/>
                  </a:lnTo>
                  <a:lnTo>
                    <a:pt x="154" y="122"/>
                  </a:lnTo>
                  <a:lnTo>
                    <a:pt x="167" y="113"/>
                  </a:lnTo>
                  <a:lnTo>
                    <a:pt x="179" y="101"/>
                  </a:lnTo>
                  <a:lnTo>
                    <a:pt x="192" y="92"/>
                  </a:lnTo>
                  <a:lnTo>
                    <a:pt x="204" y="80"/>
                  </a:lnTo>
                  <a:lnTo>
                    <a:pt x="212" y="71"/>
                  </a:lnTo>
                  <a:lnTo>
                    <a:pt x="221" y="59"/>
                  </a:lnTo>
                  <a:lnTo>
                    <a:pt x="229" y="51"/>
                  </a:lnTo>
                  <a:lnTo>
                    <a:pt x="233" y="42"/>
                  </a:lnTo>
                  <a:lnTo>
                    <a:pt x="237" y="38"/>
                  </a:lnTo>
                  <a:lnTo>
                    <a:pt x="237" y="34"/>
                  </a:lnTo>
                  <a:lnTo>
                    <a:pt x="237" y="34"/>
                  </a:lnTo>
                  <a:lnTo>
                    <a:pt x="233" y="34"/>
                  </a:lnTo>
                  <a:lnTo>
                    <a:pt x="229" y="34"/>
                  </a:lnTo>
                  <a:lnTo>
                    <a:pt x="221" y="34"/>
                  </a:lnTo>
                  <a:lnTo>
                    <a:pt x="212" y="34"/>
                  </a:lnTo>
                  <a:lnTo>
                    <a:pt x="200" y="34"/>
                  </a:lnTo>
                  <a:lnTo>
                    <a:pt x="187" y="34"/>
                  </a:lnTo>
                  <a:lnTo>
                    <a:pt x="171" y="34"/>
                  </a:lnTo>
                  <a:lnTo>
                    <a:pt x="171" y="13"/>
                  </a:lnTo>
                  <a:lnTo>
                    <a:pt x="183" y="13"/>
                  </a:lnTo>
                  <a:lnTo>
                    <a:pt x="200" y="13"/>
                  </a:lnTo>
                  <a:lnTo>
                    <a:pt x="212" y="9"/>
                  </a:lnTo>
                  <a:lnTo>
                    <a:pt x="221" y="9"/>
                  </a:lnTo>
                  <a:lnTo>
                    <a:pt x="229" y="9"/>
                  </a:lnTo>
                  <a:lnTo>
                    <a:pt x="237" y="9"/>
                  </a:lnTo>
                  <a:lnTo>
                    <a:pt x="242" y="5"/>
                  </a:lnTo>
                  <a:lnTo>
                    <a:pt x="246" y="5"/>
                  </a:lnTo>
                  <a:lnTo>
                    <a:pt x="254" y="5"/>
                  </a:lnTo>
                  <a:lnTo>
                    <a:pt x="258" y="0"/>
                  </a:lnTo>
                  <a:lnTo>
                    <a:pt x="263" y="5"/>
                  </a:lnTo>
                  <a:lnTo>
                    <a:pt x="267" y="5"/>
                  </a:lnTo>
                  <a:lnTo>
                    <a:pt x="275" y="9"/>
                  </a:lnTo>
                  <a:lnTo>
                    <a:pt x="279" y="13"/>
                  </a:lnTo>
                  <a:lnTo>
                    <a:pt x="288" y="21"/>
                  </a:lnTo>
                  <a:lnTo>
                    <a:pt x="292" y="26"/>
                  </a:lnTo>
                  <a:lnTo>
                    <a:pt x="292" y="30"/>
                  </a:lnTo>
                  <a:lnTo>
                    <a:pt x="292" y="30"/>
                  </a:lnTo>
                  <a:lnTo>
                    <a:pt x="288" y="38"/>
                  </a:lnTo>
                  <a:lnTo>
                    <a:pt x="283" y="38"/>
                  </a:lnTo>
                  <a:lnTo>
                    <a:pt x="279" y="42"/>
                  </a:lnTo>
                  <a:lnTo>
                    <a:pt x="271" y="51"/>
                  </a:lnTo>
                  <a:lnTo>
                    <a:pt x="263" y="59"/>
                  </a:lnTo>
                  <a:lnTo>
                    <a:pt x="254" y="71"/>
                  </a:lnTo>
                  <a:lnTo>
                    <a:pt x="254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F8FE83FE-04BC-4D28-AC37-DAF324319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939" y="-10167624"/>
              <a:ext cx="1053423" cy="731556"/>
            </a:xfrm>
            <a:custGeom>
              <a:avLst/>
              <a:gdLst>
                <a:gd name="T0" fmla="*/ 63 w 159"/>
                <a:gd name="T1" fmla="*/ 63 h 109"/>
                <a:gd name="T2" fmla="*/ 75 w 159"/>
                <a:gd name="T3" fmla="*/ 55 h 109"/>
                <a:gd name="T4" fmla="*/ 83 w 159"/>
                <a:gd name="T5" fmla="*/ 51 h 109"/>
                <a:gd name="T6" fmla="*/ 100 w 159"/>
                <a:gd name="T7" fmla="*/ 34 h 109"/>
                <a:gd name="T8" fmla="*/ 104 w 159"/>
                <a:gd name="T9" fmla="*/ 30 h 109"/>
                <a:gd name="T10" fmla="*/ 109 w 159"/>
                <a:gd name="T11" fmla="*/ 21 h 109"/>
                <a:gd name="T12" fmla="*/ 113 w 159"/>
                <a:gd name="T13" fmla="*/ 17 h 109"/>
                <a:gd name="T14" fmla="*/ 117 w 159"/>
                <a:gd name="T15" fmla="*/ 13 h 109"/>
                <a:gd name="T16" fmla="*/ 117 w 159"/>
                <a:gd name="T17" fmla="*/ 9 h 109"/>
                <a:gd name="T18" fmla="*/ 121 w 159"/>
                <a:gd name="T19" fmla="*/ 5 h 109"/>
                <a:gd name="T20" fmla="*/ 121 w 159"/>
                <a:gd name="T21" fmla="*/ 0 h 109"/>
                <a:gd name="T22" fmla="*/ 125 w 159"/>
                <a:gd name="T23" fmla="*/ 0 h 109"/>
                <a:gd name="T24" fmla="*/ 129 w 159"/>
                <a:gd name="T25" fmla="*/ 0 h 109"/>
                <a:gd name="T26" fmla="*/ 138 w 159"/>
                <a:gd name="T27" fmla="*/ 5 h 109"/>
                <a:gd name="T28" fmla="*/ 142 w 159"/>
                <a:gd name="T29" fmla="*/ 9 h 109"/>
                <a:gd name="T30" fmla="*/ 146 w 159"/>
                <a:gd name="T31" fmla="*/ 13 h 109"/>
                <a:gd name="T32" fmla="*/ 150 w 159"/>
                <a:gd name="T33" fmla="*/ 17 h 109"/>
                <a:gd name="T34" fmla="*/ 154 w 159"/>
                <a:gd name="T35" fmla="*/ 21 h 109"/>
                <a:gd name="T36" fmla="*/ 154 w 159"/>
                <a:gd name="T37" fmla="*/ 25 h 109"/>
                <a:gd name="T38" fmla="*/ 159 w 159"/>
                <a:gd name="T39" fmla="*/ 30 h 109"/>
                <a:gd name="T40" fmla="*/ 154 w 159"/>
                <a:gd name="T41" fmla="*/ 30 h 109"/>
                <a:gd name="T42" fmla="*/ 154 w 159"/>
                <a:gd name="T43" fmla="*/ 34 h 109"/>
                <a:gd name="T44" fmla="*/ 150 w 159"/>
                <a:gd name="T45" fmla="*/ 38 h 109"/>
                <a:gd name="T46" fmla="*/ 142 w 159"/>
                <a:gd name="T47" fmla="*/ 42 h 109"/>
                <a:gd name="T48" fmla="*/ 134 w 159"/>
                <a:gd name="T49" fmla="*/ 51 h 109"/>
                <a:gd name="T50" fmla="*/ 121 w 159"/>
                <a:gd name="T51" fmla="*/ 59 h 109"/>
                <a:gd name="T52" fmla="*/ 109 w 159"/>
                <a:gd name="T53" fmla="*/ 67 h 109"/>
                <a:gd name="T54" fmla="*/ 96 w 159"/>
                <a:gd name="T55" fmla="*/ 76 h 109"/>
                <a:gd name="T56" fmla="*/ 79 w 159"/>
                <a:gd name="T57" fmla="*/ 84 h 109"/>
                <a:gd name="T58" fmla="*/ 63 w 159"/>
                <a:gd name="T59" fmla="*/ 92 h 109"/>
                <a:gd name="T60" fmla="*/ 42 w 159"/>
                <a:gd name="T61" fmla="*/ 101 h 109"/>
                <a:gd name="T62" fmla="*/ 33 w 159"/>
                <a:gd name="T63" fmla="*/ 105 h 109"/>
                <a:gd name="T64" fmla="*/ 25 w 159"/>
                <a:gd name="T65" fmla="*/ 105 h 109"/>
                <a:gd name="T66" fmla="*/ 17 w 159"/>
                <a:gd name="T67" fmla="*/ 109 h 109"/>
                <a:gd name="T68" fmla="*/ 13 w 159"/>
                <a:gd name="T69" fmla="*/ 109 h 109"/>
                <a:gd name="T70" fmla="*/ 8 w 159"/>
                <a:gd name="T71" fmla="*/ 109 h 109"/>
                <a:gd name="T72" fmla="*/ 4 w 159"/>
                <a:gd name="T73" fmla="*/ 109 h 109"/>
                <a:gd name="T74" fmla="*/ 0 w 159"/>
                <a:gd name="T75" fmla="*/ 109 h 109"/>
                <a:gd name="T76" fmla="*/ 0 w 159"/>
                <a:gd name="T77" fmla="*/ 109 h 109"/>
                <a:gd name="T78" fmla="*/ 0 w 159"/>
                <a:gd name="T79" fmla="*/ 105 h 109"/>
                <a:gd name="T80" fmla="*/ 4 w 159"/>
                <a:gd name="T81" fmla="*/ 101 h 109"/>
                <a:gd name="T82" fmla="*/ 8 w 159"/>
                <a:gd name="T83" fmla="*/ 96 h 109"/>
                <a:gd name="T84" fmla="*/ 21 w 159"/>
                <a:gd name="T85" fmla="*/ 88 h 109"/>
                <a:gd name="T86" fmla="*/ 46 w 159"/>
                <a:gd name="T87" fmla="*/ 76 h 109"/>
                <a:gd name="T88" fmla="*/ 63 w 159"/>
                <a:gd name="T89" fmla="*/ 63 h 109"/>
                <a:gd name="T90" fmla="*/ 63 w 159"/>
                <a:gd name="T91" fmla="*/ 6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9" h="109">
                  <a:moveTo>
                    <a:pt x="63" y="63"/>
                  </a:moveTo>
                  <a:lnTo>
                    <a:pt x="75" y="55"/>
                  </a:lnTo>
                  <a:lnTo>
                    <a:pt x="83" y="51"/>
                  </a:lnTo>
                  <a:lnTo>
                    <a:pt x="100" y="34"/>
                  </a:lnTo>
                  <a:lnTo>
                    <a:pt x="104" y="30"/>
                  </a:lnTo>
                  <a:lnTo>
                    <a:pt x="109" y="21"/>
                  </a:lnTo>
                  <a:lnTo>
                    <a:pt x="113" y="17"/>
                  </a:lnTo>
                  <a:lnTo>
                    <a:pt x="117" y="13"/>
                  </a:lnTo>
                  <a:lnTo>
                    <a:pt x="117" y="9"/>
                  </a:lnTo>
                  <a:lnTo>
                    <a:pt x="121" y="5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8" y="5"/>
                  </a:lnTo>
                  <a:lnTo>
                    <a:pt x="142" y="9"/>
                  </a:lnTo>
                  <a:lnTo>
                    <a:pt x="146" y="13"/>
                  </a:lnTo>
                  <a:lnTo>
                    <a:pt x="150" y="17"/>
                  </a:lnTo>
                  <a:lnTo>
                    <a:pt x="154" y="21"/>
                  </a:lnTo>
                  <a:lnTo>
                    <a:pt x="154" y="25"/>
                  </a:lnTo>
                  <a:lnTo>
                    <a:pt x="159" y="30"/>
                  </a:lnTo>
                  <a:lnTo>
                    <a:pt x="154" y="30"/>
                  </a:lnTo>
                  <a:lnTo>
                    <a:pt x="154" y="34"/>
                  </a:lnTo>
                  <a:lnTo>
                    <a:pt x="150" y="38"/>
                  </a:lnTo>
                  <a:lnTo>
                    <a:pt x="142" y="42"/>
                  </a:lnTo>
                  <a:lnTo>
                    <a:pt x="134" y="51"/>
                  </a:lnTo>
                  <a:lnTo>
                    <a:pt x="121" y="59"/>
                  </a:lnTo>
                  <a:lnTo>
                    <a:pt x="109" y="67"/>
                  </a:lnTo>
                  <a:lnTo>
                    <a:pt x="96" y="76"/>
                  </a:lnTo>
                  <a:lnTo>
                    <a:pt x="79" y="84"/>
                  </a:lnTo>
                  <a:lnTo>
                    <a:pt x="63" y="92"/>
                  </a:lnTo>
                  <a:lnTo>
                    <a:pt x="42" y="101"/>
                  </a:lnTo>
                  <a:lnTo>
                    <a:pt x="33" y="105"/>
                  </a:lnTo>
                  <a:lnTo>
                    <a:pt x="25" y="105"/>
                  </a:lnTo>
                  <a:lnTo>
                    <a:pt x="17" y="109"/>
                  </a:lnTo>
                  <a:lnTo>
                    <a:pt x="13" y="109"/>
                  </a:lnTo>
                  <a:lnTo>
                    <a:pt x="8" y="109"/>
                  </a:lnTo>
                  <a:lnTo>
                    <a:pt x="4" y="109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4" y="101"/>
                  </a:lnTo>
                  <a:lnTo>
                    <a:pt x="8" y="96"/>
                  </a:lnTo>
                  <a:lnTo>
                    <a:pt x="21" y="88"/>
                  </a:lnTo>
                  <a:lnTo>
                    <a:pt x="46" y="76"/>
                  </a:lnTo>
                  <a:lnTo>
                    <a:pt x="63" y="63"/>
                  </a:lnTo>
                  <a:lnTo>
                    <a:pt x="63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4876BA53-CE06-4729-BDDE-60280EA137BB}"/>
              </a:ext>
            </a:extLst>
          </p:cNvPr>
          <p:cNvGrpSpPr/>
          <p:nvPr/>
        </p:nvGrpSpPr>
        <p:grpSpPr>
          <a:xfrm>
            <a:off x="7007100" y="2519587"/>
            <a:ext cx="1934586" cy="1906071"/>
            <a:chOff x="6295051" y="-10865621"/>
            <a:chExt cx="1934586" cy="1906071"/>
          </a:xfrm>
        </p:grpSpPr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78AA2FBC-BCBA-48DC-AF5D-E0AA64893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5051" y="-10865621"/>
              <a:ext cx="1106426" cy="1147669"/>
            </a:xfrm>
            <a:custGeom>
              <a:avLst/>
              <a:gdLst>
                <a:gd name="T0" fmla="*/ 108 w 167"/>
                <a:gd name="T1" fmla="*/ 104 h 171"/>
                <a:gd name="T2" fmla="*/ 96 w 167"/>
                <a:gd name="T3" fmla="*/ 117 h 171"/>
                <a:gd name="T4" fmla="*/ 79 w 167"/>
                <a:gd name="T5" fmla="*/ 129 h 171"/>
                <a:gd name="T6" fmla="*/ 63 w 167"/>
                <a:gd name="T7" fmla="*/ 142 h 171"/>
                <a:gd name="T8" fmla="*/ 46 w 167"/>
                <a:gd name="T9" fmla="*/ 150 h 171"/>
                <a:gd name="T10" fmla="*/ 38 w 167"/>
                <a:gd name="T11" fmla="*/ 159 h 171"/>
                <a:gd name="T12" fmla="*/ 29 w 167"/>
                <a:gd name="T13" fmla="*/ 163 h 171"/>
                <a:gd name="T14" fmla="*/ 21 w 167"/>
                <a:gd name="T15" fmla="*/ 167 h 171"/>
                <a:gd name="T16" fmla="*/ 12 w 167"/>
                <a:gd name="T17" fmla="*/ 171 h 171"/>
                <a:gd name="T18" fmla="*/ 8 w 167"/>
                <a:gd name="T19" fmla="*/ 171 h 171"/>
                <a:gd name="T20" fmla="*/ 4 w 167"/>
                <a:gd name="T21" fmla="*/ 171 h 171"/>
                <a:gd name="T22" fmla="*/ 4 w 167"/>
                <a:gd name="T23" fmla="*/ 171 h 171"/>
                <a:gd name="T24" fmla="*/ 0 w 167"/>
                <a:gd name="T25" fmla="*/ 171 h 171"/>
                <a:gd name="T26" fmla="*/ 0 w 167"/>
                <a:gd name="T27" fmla="*/ 167 h 171"/>
                <a:gd name="T28" fmla="*/ 0 w 167"/>
                <a:gd name="T29" fmla="*/ 167 h 171"/>
                <a:gd name="T30" fmla="*/ 0 w 167"/>
                <a:gd name="T31" fmla="*/ 163 h 171"/>
                <a:gd name="T32" fmla="*/ 4 w 167"/>
                <a:gd name="T33" fmla="*/ 163 h 171"/>
                <a:gd name="T34" fmla="*/ 8 w 167"/>
                <a:gd name="T35" fmla="*/ 159 h 171"/>
                <a:gd name="T36" fmla="*/ 12 w 167"/>
                <a:gd name="T37" fmla="*/ 155 h 171"/>
                <a:gd name="T38" fmla="*/ 17 w 167"/>
                <a:gd name="T39" fmla="*/ 146 h 171"/>
                <a:gd name="T40" fmla="*/ 25 w 167"/>
                <a:gd name="T41" fmla="*/ 142 h 171"/>
                <a:gd name="T42" fmla="*/ 38 w 167"/>
                <a:gd name="T43" fmla="*/ 129 h 171"/>
                <a:gd name="T44" fmla="*/ 54 w 167"/>
                <a:gd name="T45" fmla="*/ 117 h 171"/>
                <a:gd name="T46" fmla="*/ 67 w 167"/>
                <a:gd name="T47" fmla="*/ 104 h 171"/>
                <a:gd name="T48" fmla="*/ 79 w 167"/>
                <a:gd name="T49" fmla="*/ 88 h 171"/>
                <a:gd name="T50" fmla="*/ 92 w 167"/>
                <a:gd name="T51" fmla="*/ 71 h 171"/>
                <a:gd name="T52" fmla="*/ 104 w 167"/>
                <a:gd name="T53" fmla="*/ 59 h 171"/>
                <a:gd name="T54" fmla="*/ 113 w 167"/>
                <a:gd name="T55" fmla="*/ 50 h 171"/>
                <a:gd name="T56" fmla="*/ 117 w 167"/>
                <a:gd name="T57" fmla="*/ 38 h 171"/>
                <a:gd name="T58" fmla="*/ 121 w 167"/>
                <a:gd name="T59" fmla="*/ 29 h 171"/>
                <a:gd name="T60" fmla="*/ 125 w 167"/>
                <a:gd name="T61" fmla="*/ 21 h 171"/>
                <a:gd name="T62" fmla="*/ 125 w 167"/>
                <a:gd name="T63" fmla="*/ 13 h 171"/>
                <a:gd name="T64" fmla="*/ 125 w 167"/>
                <a:gd name="T65" fmla="*/ 8 h 171"/>
                <a:gd name="T66" fmla="*/ 125 w 167"/>
                <a:gd name="T67" fmla="*/ 8 h 171"/>
                <a:gd name="T68" fmla="*/ 125 w 167"/>
                <a:gd name="T69" fmla="*/ 4 h 171"/>
                <a:gd name="T70" fmla="*/ 125 w 167"/>
                <a:gd name="T71" fmla="*/ 0 h 171"/>
                <a:gd name="T72" fmla="*/ 129 w 167"/>
                <a:gd name="T73" fmla="*/ 0 h 171"/>
                <a:gd name="T74" fmla="*/ 133 w 167"/>
                <a:gd name="T75" fmla="*/ 0 h 171"/>
                <a:gd name="T76" fmla="*/ 138 w 167"/>
                <a:gd name="T77" fmla="*/ 0 h 171"/>
                <a:gd name="T78" fmla="*/ 146 w 167"/>
                <a:gd name="T79" fmla="*/ 4 h 171"/>
                <a:gd name="T80" fmla="*/ 154 w 167"/>
                <a:gd name="T81" fmla="*/ 8 h 171"/>
                <a:gd name="T82" fmla="*/ 159 w 167"/>
                <a:gd name="T83" fmla="*/ 13 h 171"/>
                <a:gd name="T84" fmla="*/ 163 w 167"/>
                <a:gd name="T85" fmla="*/ 21 h 171"/>
                <a:gd name="T86" fmla="*/ 167 w 167"/>
                <a:gd name="T87" fmla="*/ 25 h 171"/>
                <a:gd name="T88" fmla="*/ 167 w 167"/>
                <a:gd name="T89" fmla="*/ 29 h 171"/>
                <a:gd name="T90" fmla="*/ 167 w 167"/>
                <a:gd name="T91" fmla="*/ 33 h 171"/>
                <a:gd name="T92" fmla="*/ 163 w 167"/>
                <a:gd name="T93" fmla="*/ 38 h 171"/>
                <a:gd name="T94" fmla="*/ 159 w 167"/>
                <a:gd name="T95" fmla="*/ 46 h 171"/>
                <a:gd name="T96" fmla="*/ 150 w 167"/>
                <a:gd name="T97" fmla="*/ 59 h 171"/>
                <a:gd name="T98" fmla="*/ 142 w 167"/>
                <a:gd name="T99" fmla="*/ 67 h 171"/>
                <a:gd name="T100" fmla="*/ 133 w 167"/>
                <a:gd name="T101" fmla="*/ 79 h 171"/>
                <a:gd name="T102" fmla="*/ 108 w 167"/>
                <a:gd name="T103" fmla="*/ 104 h 171"/>
                <a:gd name="T104" fmla="*/ 108 w 167"/>
                <a:gd name="T105" fmla="*/ 10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7" h="171">
                  <a:moveTo>
                    <a:pt x="108" y="104"/>
                  </a:moveTo>
                  <a:lnTo>
                    <a:pt x="96" y="117"/>
                  </a:lnTo>
                  <a:lnTo>
                    <a:pt x="79" y="129"/>
                  </a:lnTo>
                  <a:lnTo>
                    <a:pt x="63" y="142"/>
                  </a:lnTo>
                  <a:lnTo>
                    <a:pt x="46" y="150"/>
                  </a:lnTo>
                  <a:lnTo>
                    <a:pt x="38" y="159"/>
                  </a:lnTo>
                  <a:lnTo>
                    <a:pt x="29" y="163"/>
                  </a:lnTo>
                  <a:lnTo>
                    <a:pt x="21" y="167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17" y="146"/>
                  </a:lnTo>
                  <a:lnTo>
                    <a:pt x="25" y="142"/>
                  </a:lnTo>
                  <a:lnTo>
                    <a:pt x="38" y="129"/>
                  </a:lnTo>
                  <a:lnTo>
                    <a:pt x="54" y="117"/>
                  </a:lnTo>
                  <a:lnTo>
                    <a:pt x="67" y="104"/>
                  </a:lnTo>
                  <a:lnTo>
                    <a:pt x="79" y="88"/>
                  </a:lnTo>
                  <a:lnTo>
                    <a:pt x="92" y="71"/>
                  </a:lnTo>
                  <a:lnTo>
                    <a:pt x="104" y="59"/>
                  </a:lnTo>
                  <a:lnTo>
                    <a:pt x="113" y="50"/>
                  </a:lnTo>
                  <a:lnTo>
                    <a:pt x="117" y="38"/>
                  </a:lnTo>
                  <a:lnTo>
                    <a:pt x="121" y="29"/>
                  </a:lnTo>
                  <a:lnTo>
                    <a:pt x="125" y="21"/>
                  </a:lnTo>
                  <a:lnTo>
                    <a:pt x="125" y="13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5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46" y="4"/>
                  </a:lnTo>
                  <a:lnTo>
                    <a:pt x="154" y="8"/>
                  </a:lnTo>
                  <a:lnTo>
                    <a:pt x="159" y="13"/>
                  </a:lnTo>
                  <a:lnTo>
                    <a:pt x="163" y="21"/>
                  </a:lnTo>
                  <a:lnTo>
                    <a:pt x="167" y="25"/>
                  </a:lnTo>
                  <a:lnTo>
                    <a:pt x="167" y="29"/>
                  </a:lnTo>
                  <a:lnTo>
                    <a:pt x="167" y="33"/>
                  </a:lnTo>
                  <a:lnTo>
                    <a:pt x="163" y="38"/>
                  </a:lnTo>
                  <a:lnTo>
                    <a:pt x="159" y="46"/>
                  </a:lnTo>
                  <a:lnTo>
                    <a:pt x="150" y="59"/>
                  </a:lnTo>
                  <a:lnTo>
                    <a:pt x="142" y="67"/>
                  </a:lnTo>
                  <a:lnTo>
                    <a:pt x="133" y="79"/>
                  </a:lnTo>
                  <a:lnTo>
                    <a:pt x="108" y="104"/>
                  </a:lnTo>
                  <a:lnTo>
                    <a:pt x="108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5E6AA028-2B9E-4A30-B1E7-987ED24EB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682" y="-10556891"/>
              <a:ext cx="1603321" cy="1597337"/>
            </a:xfrm>
            <a:custGeom>
              <a:avLst/>
              <a:gdLst>
                <a:gd name="T0" fmla="*/ 8 w 242"/>
                <a:gd name="T1" fmla="*/ 238 h 238"/>
                <a:gd name="T2" fmla="*/ 4 w 242"/>
                <a:gd name="T3" fmla="*/ 230 h 238"/>
                <a:gd name="T4" fmla="*/ 0 w 242"/>
                <a:gd name="T5" fmla="*/ 213 h 238"/>
                <a:gd name="T6" fmla="*/ 0 w 242"/>
                <a:gd name="T7" fmla="*/ 200 h 238"/>
                <a:gd name="T8" fmla="*/ 4 w 242"/>
                <a:gd name="T9" fmla="*/ 200 h 238"/>
                <a:gd name="T10" fmla="*/ 17 w 242"/>
                <a:gd name="T11" fmla="*/ 192 h 238"/>
                <a:gd name="T12" fmla="*/ 29 w 242"/>
                <a:gd name="T13" fmla="*/ 188 h 238"/>
                <a:gd name="T14" fmla="*/ 50 w 242"/>
                <a:gd name="T15" fmla="*/ 171 h 238"/>
                <a:gd name="T16" fmla="*/ 79 w 242"/>
                <a:gd name="T17" fmla="*/ 142 h 238"/>
                <a:gd name="T18" fmla="*/ 117 w 242"/>
                <a:gd name="T19" fmla="*/ 104 h 238"/>
                <a:gd name="T20" fmla="*/ 138 w 242"/>
                <a:gd name="T21" fmla="*/ 79 h 238"/>
                <a:gd name="T22" fmla="*/ 167 w 242"/>
                <a:gd name="T23" fmla="*/ 50 h 238"/>
                <a:gd name="T24" fmla="*/ 179 w 242"/>
                <a:gd name="T25" fmla="*/ 29 h 238"/>
                <a:gd name="T26" fmla="*/ 184 w 242"/>
                <a:gd name="T27" fmla="*/ 13 h 238"/>
                <a:gd name="T28" fmla="*/ 179 w 242"/>
                <a:gd name="T29" fmla="*/ 8 h 238"/>
                <a:gd name="T30" fmla="*/ 184 w 242"/>
                <a:gd name="T31" fmla="*/ 4 h 238"/>
                <a:gd name="T32" fmla="*/ 192 w 242"/>
                <a:gd name="T33" fmla="*/ 0 h 238"/>
                <a:gd name="T34" fmla="*/ 204 w 242"/>
                <a:gd name="T35" fmla="*/ 4 h 238"/>
                <a:gd name="T36" fmla="*/ 217 w 242"/>
                <a:gd name="T37" fmla="*/ 17 h 238"/>
                <a:gd name="T38" fmla="*/ 225 w 242"/>
                <a:gd name="T39" fmla="*/ 25 h 238"/>
                <a:gd name="T40" fmla="*/ 225 w 242"/>
                <a:gd name="T41" fmla="*/ 33 h 238"/>
                <a:gd name="T42" fmla="*/ 221 w 242"/>
                <a:gd name="T43" fmla="*/ 42 h 238"/>
                <a:gd name="T44" fmla="*/ 209 w 242"/>
                <a:gd name="T45" fmla="*/ 54 h 238"/>
                <a:gd name="T46" fmla="*/ 188 w 242"/>
                <a:gd name="T47" fmla="*/ 75 h 238"/>
                <a:gd name="T48" fmla="*/ 154 w 242"/>
                <a:gd name="T49" fmla="*/ 109 h 238"/>
                <a:gd name="T50" fmla="*/ 113 w 242"/>
                <a:gd name="T51" fmla="*/ 146 h 238"/>
                <a:gd name="T52" fmla="*/ 83 w 242"/>
                <a:gd name="T53" fmla="*/ 171 h 238"/>
                <a:gd name="T54" fmla="*/ 71 w 242"/>
                <a:gd name="T55" fmla="*/ 184 h 238"/>
                <a:gd name="T56" fmla="*/ 63 w 242"/>
                <a:gd name="T57" fmla="*/ 192 h 238"/>
                <a:gd name="T58" fmla="*/ 58 w 242"/>
                <a:gd name="T59" fmla="*/ 192 h 238"/>
                <a:gd name="T60" fmla="*/ 58 w 242"/>
                <a:gd name="T61" fmla="*/ 192 h 238"/>
                <a:gd name="T62" fmla="*/ 71 w 242"/>
                <a:gd name="T63" fmla="*/ 192 h 238"/>
                <a:gd name="T64" fmla="*/ 92 w 242"/>
                <a:gd name="T65" fmla="*/ 192 h 238"/>
                <a:gd name="T66" fmla="*/ 121 w 242"/>
                <a:gd name="T67" fmla="*/ 188 h 238"/>
                <a:gd name="T68" fmla="*/ 159 w 242"/>
                <a:gd name="T69" fmla="*/ 179 h 238"/>
                <a:gd name="T70" fmla="*/ 192 w 242"/>
                <a:gd name="T71" fmla="*/ 179 h 238"/>
                <a:gd name="T72" fmla="*/ 217 w 242"/>
                <a:gd name="T73" fmla="*/ 175 h 238"/>
                <a:gd name="T74" fmla="*/ 234 w 242"/>
                <a:gd name="T75" fmla="*/ 175 h 238"/>
                <a:gd name="T76" fmla="*/ 242 w 242"/>
                <a:gd name="T77" fmla="*/ 196 h 238"/>
                <a:gd name="T78" fmla="*/ 213 w 242"/>
                <a:gd name="T79" fmla="*/ 196 h 238"/>
                <a:gd name="T80" fmla="*/ 188 w 242"/>
                <a:gd name="T81" fmla="*/ 200 h 238"/>
                <a:gd name="T82" fmla="*/ 175 w 242"/>
                <a:gd name="T83" fmla="*/ 205 h 238"/>
                <a:gd name="T84" fmla="*/ 159 w 242"/>
                <a:gd name="T85" fmla="*/ 209 h 238"/>
                <a:gd name="T86" fmla="*/ 113 w 242"/>
                <a:gd name="T87" fmla="*/ 217 h 238"/>
                <a:gd name="T88" fmla="*/ 88 w 242"/>
                <a:gd name="T89" fmla="*/ 221 h 238"/>
                <a:gd name="T90" fmla="*/ 67 w 242"/>
                <a:gd name="T91" fmla="*/ 221 h 238"/>
                <a:gd name="T92" fmla="*/ 50 w 242"/>
                <a:gd name="T93" fmla="*/ 225 h 238"/>
                <a:gd name="T94" fmla="*/ 38 w 242"/>
                <a:gd name="T95" fmla="*/ 230 h 238"/>
                <a:gd name="T96" fmla="*/ 25 w 242"/>
                <a:gd name="T97" fmla="*/ 234 h 238"/>
                <a:gd name="T98" fmla="*/ 13 w 242"/>
                <a:gd name="T99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238">
                  <a:moveTo>
                    <a:pt x="13" y="238"/>
                  </a:moveTo>
                  <a:lnTo>
                    <a:pt x="8" y="238"/>
                  </a:lnTo>
                  <a:lnTo>
                    <a:pt x="4" y="234"/>
                  </a:lnTo>
                  <a:lnTo>
                    <a:pt x="4" y="230"/>
                  </a:lnTo>
                  <a:lnTo>
                    <a:pt x="0" y="221"/>
                  </a:lnTo>
                  <a:lnTo>
                    <a:pt x="0" y="213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4" y="200"/>
                  </a:lnTo>
                  <a:lnTo>
                    <a:pt x="4" y="200"/>
                  </a:lnTo>
                  <a:lnTo>
                    <a:pt x="8" y="196"/>
                  </a:lnTo>
                  <a:lnTo>
                    <a:pt x="17" y="192"/>
                  </a:lnTo>
                  <a:lnTo>
                    <a:pt x="21" y="192"/>
                  </a:lnTo>
                  <a:lnTo>
                    <a:pt x="29" y="188"/>
                  </a:lnTo>
                  <a:lnTo>
                    <a:pt x="38" y="179"/>
                  </a:lnTo>
                  <a:lnTo>
                    <a:pt x="50" y="171"/>
                  </a:lnTo>
                  <a:lnTo>
                    <a:pt x="63" y="159"/>
                  </a:lnTo>
                  <a:lnTo>
                    <a:pt x="79" y="142"/>
                  </a:lnTo>
                  <a:lnTo>
                    <a:pt x="96" y="125"/>
                  </a:lnTo>
                  <a:lnTo>
                    <a:pt x="117" y="104"/>
                  </a:lnTo>
                  <a:lnTo>
                    <a:pt x="129" y="92"/>
                  </a:lnTo>
                  <a:lnTo>
                    <a:pt x="138" y="79"/>
                  </a:lnTo>
                  <a:lnTo>
                    <a:pt x="154" y="63"/>
                  </a:lnTo>
                  <a:lnTo>
                    <a:pt x="167" y="50"/>
                  </a:lnTo>
                  <a:lnTo>
                    <a:pt x="175" y="38"/>
                  </a:lnTo>
                  <a:lnTo>
                    <a:pt x="179" y="29"/>
                  </a:lnTo>
                  <a:lnTo>
                    <a:pt x="179" y="21"/>
                  </a:lnTo>
                  <a:lnTo>
                    <a:pt x="184" y="13"/>
                  </a:lnTo>
                  <a:lnTo>
                    <a:pt x="184" y="8"/>
                  </a:lnTo>
                  <a:lnTo>
                    <a:pt x="179" y="8"/>
                  </a:lnTo>
                  <a:lnTo>
                    <a:pt x="184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4"/>
                  </a:lnTo>
                  <a:lnTo>
                    <a:pt x="204" y="4"/>
                  </a:lnTo>
                  <a:lnTo>
                    <a:pt x="213" y="13"/>
                  </a:lnTo>
                  <a:lnTo>
                    <a:pt x="217" y="17"/>
                  </a:lnTo>
                  <a:lnTo>
                    <a:pt x="221" y="21"/>
                  </a:lnTo>
                  <a:lnTo>
                    <a:pt x="225" y="25"/>
                  </a:lnTo>
                  <a:lnTo>
                    <a:pt x="225" y="29"/>
                  </a:lnTo>
                  <a:lnTo>
                    <a:pt x="225" y="33"/>
                  </a:lnTo>
                  <a:lnTo>
                    <a:pt x="221" y="38"/>
                  </a:lnTo>
                  <a:lnTo>
                    <a:pt x="221" y="42"/>
                  </a:lnTo>
                  <a:lnTo>
                    <a:pt x="213" y="46"/>
                  </a:lnTo>
                  <a:lnTo>
                    <a:pt x="209" y="54"/>
                  </a:lnTo>
                  <a:lnTo>
                    <a:pt x="200" y="63"/>
                  </a:lnTo>
                  <a:lnTo>
                    <a:pt x="188" y="75"/>
                  </a:lnTo>
                  <a:lnTo>
                    <a:pt x="179" y="83"/>
                  </a:lnTo>
                  <a:lnTo>
                    <a:pt x="154" y="109"/>
                  </a:lnTo>
                  <a:lnTo>
                    <a:pt x="134" y="129"/>
                  </a:lnTo>
                  <a:lnTo>
                    <a:pt x="113" y="146"/>
                  </a:lnTo>
                  <a:lnTo>
                    <a:pt x="92" y="163"/>
                  </a:lnTo>
                  <a:lnTo>
                    <a:pt x="83" y="171"/>
                  </a:lnTo>
                  <a:lnTo>
                    <a:pt x="79" y="179"/>
                  </a:lnTo>
                  <a:lnTo>
                    <a:pt x="71" y="184"/>
                  </a:lnTo>
                  <a:lnTo>
                    <a:pt x="67" y="188"/>
                  </a:lnTo>
                  <a:lnTo>
                    <a:pt x="63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63" y="192"/>
                  </a:lnTo>
                  <a:lnTo>
                    <a:pt x="71" y="192"/>
                  </a:lnTo>
                  <a:lnTo>
                    <a:pt x="79" y="192"/>
                  </a:lnTo>
                  <a:lnTo>
                    <a:pt x="92" y="192"/>
                  </a:lnTo>
                  <a:lnTo>
                    <a:pt x="104" y="188"/>
                  </a:lnTo>
                  <a:lnTo>
                    <a:pt x="121" y="188"/>
                  </a:lnTo>
                  <a:lnTo>
                    <a:pt x="142" y="184"/>
                  </a:lnTo>
                  <a:lnTo>
                    <a:pt x="159" y="179"/>
                  </a:lnTo>
                  <a:lnTo>
                    <a:pt x="179" y="179"/>
                  </a:lnTo>
                  <a:lnTo>
                    <a:pt x="192" y="179"/>
                  </a:lnTo>
                  <a:lnTo>
                    <a:pt x="204" y="175"/>
                  </a:lnTo>
                  <a:lnTo>
                    <a:pt x="217" y="175"/>
                  </a:lnTo>
                  <a:lnTo>
                    <a:pt x="225" y="175"/>
                  </a:lnTo>
                  <a:lnTo>
                    <a:pt x="234" y="175"/>
                  </a:lnTo>
                  <a:lnTo>
                    <a:pt x="238" y="175"/>
                  </a:lnTo>
                  <a:lnTo>
                    <a:pt x="242" y="196"/>
                  </a:lnTo>
                  <a:lnTo>
                    <a:pt x="225" y="196"/>
                  </a:lnTo>
                  <a:lnTo>
                    <a:pt x="213" y="196"/>
                  </a:lnTo>
                  <a:lnTo>
                    <a:pt x="200" y="200"/>
                  </a:lnTo>
                  <a:lnTo>
                    <a:pt x="188" y="200"/>
                  </a:lnTo>
                  <a:lnTo>
                    <a:pt x="184" y="205"/>
                  </a:lnTo>
                  <a:lnTo>
                    <a:pt x="175" y="205"/>
                  </a:lnTo>
                  <a:lnTo>
                    <a:pt x="167" y="205"/>
                  </a:lnTo>
                  <a:lnTo>
                    <a:pt x="159" y="209"/>
                  </a:lnTo>
                  <a:lnTo>
                    <a:pt x="138" y="209"/>
                  </a:lnTo>
                  <a:lnTo>
                    <a:pt x="113" y="217"/>
                  </a:lnTo>
                  <a:lnTo>
                    <a:pt x="100" y="217"/>
                  </a:lnTo>
                  <a:lnTo>
                    <a:pt x="88" y="221"/>
                  </a:lnTo>
                  <a:lnTo>
                    <a:pt x="75" y="221"/>
                  </a:lnTo>
                  <a:lnTo>
                    <a:pt x="67" y="221"/>
                  </a:lnTo>
                  <a:lnTo>
                    <a:pt x="58" y="225"/>
                  </a:lnTo>
                  <a:lnTo>
                    <a:pt x="50" y="225"/>
                  </a:lnTo>
                  <a:lnTo>
                    <a:pt x="46" y="230"/>
                  </a:lnTo>
                  <a:lnTo>
                    <a:pt x="38" y="230"/>
                  </a:lnTo>
                  <a:lnTo>
                    <a:pt x="29" y="234"/>
                  </a:lnTo>
                  <a:lnTo>
                    <a:pt x="25" y="234"/>
                  </a:lnTo>
                  <a:lnTo>
                    <a:pt x="17" y="238"/>
                  </a:lnTo>
                  <a:lnTo>
                    <a:pt x="13" y="238"/>
                  </a:lnTo>
                  <a:lnTo>
                    <a:pt x="13" y="2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3EB9654A-248A-4711-BD58-61069D900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609" y="-9691106"/>
              <a:ext cx="636028" cy="731556"/>
            </a:xfrm>
            <a:custGeom>
              <a:avLst/>
              <a:gdLst>
                <a:gd name="T0" fmla="*/ 42 w 96"/>
                <a:gd name="T1" fmla="*/ 17 h 109"/>
                <a:gd name="T2" fmla="*/ 54 w 96"/>
                <a:gd name="T3" fmla="*/ 30 h 109"/>
                <a:gd name="T4" fmla="*/ 67 w 96"/>
                <a:gd name="T5" fmla="*/ 38 h 109"/>
                <a:gd name="T6" fmla="*/ 79 w 96"/>
                <a:gd name="T7" fmla="*/ 46 h 109"/>
                <a:gd name="T8" fmla="*/ 84 w 96"/>
                <a:gd name="T9" fmla="*/ 55 h 109"/>
                <a:gd name="T10" fmla="*/ 88 w 96"/>
                <a:gd name="T11" fmla="*/ 63 h 109"/>
                <a:gd name="T12" fmla="*/ 92 w 96"/>
                <a:gd name="T13" fmla="*/ 71 h 109"/>
                <a:gd name="T14" fmla="*/ 92 w 96"/>
                <a:gd name="T15" fmla="*/ 80 h 109"/>
                <a:gd name="T16" fmla="*/ 96 w 96"/>
                <a:gd name="T17" fmla="*/ 88 h 109"/>
                <a:gd name="T18" fmla="*/ 96 w 96"/>
                <a:gd name="T19" fmla="*/ 96 h 109"/>
                <a:gd name="T20" fmla="*/ 92 w 96"/>
                <a:gd name="T21" fmla="*/ 101 h 109"/>
                <a:gd name="T22" fmla="*/ 88 w 96"/>
                <a:gd name="T23" fmla="*/ 105 h 109"/>
                <a:gd name="T24" fmla="*/ 88 w 96"/>
                <a:gd name="T25" fmla="*/ 109 h 109"/>
                <a:gd name="T26" fmla="*/ 79 w 96"/>
                <a:gd name="T27" fmla="*/ 109 h 109"/>
                <a:gd name="T28" fmla="*/ 75 w 96"/>
                <a:gd name="T29" fmla="*/ 109 h 109"/>
                <a:gd name="T30" fmla="*/ 71 w 96"/>
                <a:gd name="T31" fmla="*/ 105 h 109"/>
                <a:gd name="T32" fmla="*/ 71 w 96"/>
                <a:gd name="T33" fmla="*/ 105 h 109"/>
                <a:gd name="T34" fmla="*/ 67 w 96"/>
                <a:gd name="T35" fmla="*/ 101 h 109"/>
                <a:gd name="T36" fmla="*/ 63 w 96"/>
                <a:gd name="T37" fmla="*/ 96 h 109"/>
                <a:gd name="T38" fmla="*/ 59 w 96"/>
                <a:gd name="T39" fmla="*/ 92 h 109"/>
                <a:gd name="T40" fmla="*/ 54 w 96"/>
                <a:gd name="T41" fmla="*/ 84 h 109"/>
                <a:gd name="T42" fmla="*/ 46 w 96"/>
                <a:gd name="T43" fmla="*/ 76 h 109"/>
                <a:gd name="T44" fmla="*/ 42 w 96"/>
                <a:gd name="T45" fmla="*/ 67 h 109"/>
                <a:gd name="T46" fmla="*/ 25 w 96"/>
                <a:gd name="T47" fmla="*/ 50 h 109"/>
                <a:gd name="T48" fmla="*/ 17 w 96"/>
                <a:gd name="T49" fmla="*/ 38 h 109"/>
                <a:gd name="T50" fmla="*/ 8 w 96"/>
                <a:gd name="T51" fmla="*/ 25 h 109"/>
                <a:gd name="T52" fmla="*/ 4 w 96"/>
                <a:gd name="T53" fmla="*/ 17 h 109"/>
                <a:gd name="T54" fmla="*/ 0 w 96"/>
                <a:gd name="T55" fmla="*/ 9 h 109"/>
                <a:gd name="T56" fmla="*/ 0 w 96"/>
                <a:gd name="T57" fmla="*/ 5 h 109"/>
                <a:gd name="T58" fmla="*/ 0 w 96"/>
                <a:gd name="T59" fmla="*/ 0 h 109"/>
                <a:gd name="T60" fmla="*/ 0 w 96"/>
                <a:gd name="T61" fmla="*/ 0 h 109"/>
                <a:gd name="T62" fmla="*/ 8 w 96"/>
                <a:gd name="T63" fmla="*/ 0 h 109"/>
                <a:gd name="T64" fmla="*/ 17 w 96"/>
                <a:gd name="T65" fmla="*/ 0 h 109"/>
                <a:gd name="T66" fmla="*/ 25 w 96"/>
                <a:gd name="T67" fmla="*/ 9 h 109"/>
                <a:gd name="T68" fmla="*/ 42 w 96"/>
                <a:gd name="T69" fmla="*/ 17 h 109"/>
                <a:gd name="T70" fmla="*/ 42 w 96"/>
                <a:gd name="T71" fmla="*/ 1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6" h="109">
                  <a:moveTo>
                    <a:pt x="42" y="17"/>
                  </a:moveTo>
                  <a:lnTo>
                    <a:pt x="54" y="30"/>
                  </a:lnTo>
                  <a:lnTo>
                    <a:pt x="67" y="38"/>
                  </a:lnTo>
                  <a:lnTo>
                    <a:pt x="79" y="46"/>
                  </a:lnTo>
                  <a:lnTo>
                    <a:pt x="84" y="55"/>
                  </a:lnTo>
                  <a:lnTo>
                    <a:pt x="88" y="63"/>
                  </a:lnTo>
                  <a:lnTo>
                    <a:pt x="92" y="71"/>
                  </a:lnTo>
                  <a:lnTo>
                    <a:pt x="92" y="80"/>
                  </a:lnTo>
                  <a:lnTo>
                    <a:pt x="96" y="88"/>
                  </a:lnTo>
                  <a:lnTo>
                    <a:pt x="96" y="96"/>
                  </a:lnTo>
                  <a:lnTo>
                    <a:pt x="92" y="101"/>
                  </a:lnTo>
                  <a:lnTo>
                    <a:pt x="88" y="105"/>
                  </a:lnTo>
                  <a:lnTo>
                    <a:pt x="88" y="109"/>
                  </a:lnTo>
                  <a:lnTo>
                    <a:pt x="79" y="109"/>
                  </a:lnTo>
                  <a:lnTo>
                    <a:pt x="75" y="109"/>
                  </a:lnTo>
                  <a:lnTo>
                    <a:pt x="71" y="105"/>
                  </a:lnTo>
                  <a:lnTo>
                    <a:pt x="71" y="105"/>
                  </a:lnTo>
                  <a:lnTo>
                    <a:pt x="67" y="101"/>
                  </a:lnTo>
                  <a:lnTo>
                    <a:pt x="63" y="96"/>
                  </a:lnTo>
                  <a:lnTo>
                    <a:pt x="59" y="92"/>
                  </a:lnTo>
                  <a:lnTo>
                    <a:pt x="54" y="84"/>
                  </a:lnTo>
                  <a:lnTo>
                    <a:pt x="46" y="76"/>
                  </a:lnTo>
                  <a:lnTo>
                    <a:pt x="42" y="67"/>
                  </a:lnTo>
                  <a:lnTo>
                    <a:pt x="25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9"/>
                  </a:lnTo>
                  <a:lnTo>
                    <a:pt x="42" y="17"/>
                  </a:lnTo>
                  <a:lnTo>
                    <a:pt x="42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065608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4BA86E7-32B3-41B6-99A3-9475FD4426E2}"/>
              </a:ext>
            </a:extLst>
          </p:cNvPr>
          <p:cNvGrpSpPr/>
          <p:nvPr/>
        </p:nvGrpSpPr>
        <p:grpSpPr>
          <a:xfrm>
            <a:off x="4741127" y="2264553"/>
            <a:ext cx="2709746" cy="2328893"/>
            <a:chOff x="4439970" y="-8402497"/>
            <a:chExt cx="2709746" cy="2328893"/>
          </a:xfrm>
        </p:grpSpPr>
        <p:sp>
          <p:nvSpPr>
            <p:cNvPr id="3" name="Freeform 18">
              <a:extLst>
                <a:ext uri="{FF2B5EF4-FFF2-40B4-BE49-F238E27FC236}">
                  <a16:creationId xmlns:a16="http://schemas.microsoft.com/office/drawing/2014/main" id="{685D03E1-67E6-42FF-A5E1-D734B0E87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970" y="-8201152"/>
              <a:ext cx="887789" cy="1228207"/>
            </a:xfrm>
            <a:custGeom>
              <a:avLst/>
              <a:gdLst>
                <a:gd name="T0" fmla="*/ 117 w 134"/>
                <a:gd name="T1" fmla="*/ 4 h 183"/>
                <a:gd name="T2" fmla="*/ 126 w 134"/>
                <a:gd name="T3" fmla="*/ 8 h 183"/>
                <a:gd name="T4" fmla="*/ 130 w 134"/>
                <a:gd name="T5" fmla="*/ 12 h 183"/>
                <a:gd name="T6" fmla="*/ 134 w 134"/>
                <a:gd name="T7" fmla="*/ 16 h 183"/>
                <a:gd name="T8" fmla="*/ 134 w 134"/>
                <a:gd name="T9" fmla="*/ 20 h 183"/>
                <a:gd name="T10" fmla="*/ 134 w 134"/>
                <a:gd name="T11" fmla="*/ 20 h 183"/>
                <a:gd name="T12" fmla="*/ 134 w 134"/>
                <a:gd name="T13" fmla="*/ 25 h 183"/>
                <a:gd name="T14" fmla="*/ 130 w 134"/>
                <a:gd name="T15" fmla="*/ 29 h 183"/>
                <a:gd name="T16" fmla="*/ 130 w 134"/>
                <a:gd name="T17" fmla="*/ 37 h 183"/>
                <a:gd name="T18" fmla="*/ 126 w 134"/>
                <a:gd name="T19" fmla="*/ 46 h 183"/>
                <a:gd name="T20" fmla="*/ 117 w 134"/>
                <a:gd name="T21" fmla="*/ 54 h 183"/>
                <a:gd name="T22" fmla="*/ 113 w 134"/>
                <a:gd name="T23" fmla="*/ 62 h 183"/>
                <a:gd name="T24" fmla="*/ 105 w 134"/>
                <a:gd name="T25" fmla="*/ 75 h 183"/>
                <a:gd name="T26" fmla="*/ 92 w 134"/>
                <a:gd name="T27" fmla="*/ 100 h 183"/>
                <a:gd name="T28" fmla="*/ 80 w 134"/>
                <a:gd name="T29" fmla="*/ 116 h 183"/>
                <a:gd name="T30" fmla="*/ 67 w 134"/>
                <a:gd name="T31" fmla="*/ 133 h 183"/>
                <a:gd name="T32" fmla="*/ 59 w 134"/>
                <a:gd name="T33" fmla="*/ 146 h 183"/>
                <a:gd name="T34" fmla="*/ 50 w 134"/>
                <a:gd name="T35" fmla="*/ 154 h 183"/>
                <a:gd name="T36" fmla="*/ 42 w 134"/>
                <a:gd name="T37" fmla="*/ 162 h 183"/>
                <a:gd name="T38" fmla="*/ 34 w 134"/>
                <a:gd name="T39" fmla="*/ 171 h 183"/>
                <a:gd name="T40" fmla="*/ 25 w 134"/>
                <a:gd name="T41" fmla="*/ 175 h 183"/>
                <a:gd name="T42" fmla="*/ 21 w 134"/>
                <a:gd name="T43" fmla="*/ 179 h 183"/>
                <a:gd name="T44" fmla="*/ 13 w 134"/>
                <a:gd name="T45" fmla="*/ 183 h 183"/>
                <a:gd name="T46" fmla="*/ 9 w 134"/>
                <a:gd name="T47" fmla="*/ 183 h 183"/>
                <a:gd name="T48" fmla="*/ 0 w 134"/>
                <a:gd name="T49" fmla="*/ 183 h 183"/>
                <a:gd name="T50" fmla="*/ 13 w 134"/>
                <a:gd name="T51" fmla="*/ 167 h 183"/>
                <a:gd name="T52" fmla="*/ 25 w 134"/>
                <a:gd name="T53" fmla="*/ 150 h 183"/>
                <a:gd name="T54" fmla="*/ 38 w 134"/>
                <a:gd name="T55" fmla="*/ 133 h 183"/>
                <a:gd name="T56" fmla="*/ 46 w 134"/>
                <a:gd name="T57" fmla="*/ 116 h 183"/>
                <a:gd name="T58" fmla="*/ 55 w 134"/>
                <a:gd name="T59" fmla="*/ 104 h 183"/>
                <a:gd name="T60" fmla="*/ 63 w 134"/>
                <a:gd name="T61" fmla="*/ 87 h 183"/>
                <a:gd name="T62" fmla="*/ 71 w 134"/>
                <a:gd name="T63" fmla="*/ 75 h 183"/>
                <a:gd name="T64" fmla="*/ 75 w 134"/>
                <a:gd name="T65" fmla="*/ 62 h 183"/>
                <a:gd name="T66" fmla="*/ 84 w 134"/>
                <a:gd name="T67" fmla="*/ 46 h 183"/>
                <a:gd name="T68" fmla="*/ 88 w 134"/>
                <a:gd name="T69" fmla="*/ 37 h 183"/>
                <a:gd name="T70" fmla="*/ 88 w 134"/>
                <a:gd name="T71" fmla="*/ 29 h 183"/>
                <a:gd name="T72" fmla="*/ 92 w 134"/>
                <a:gd name="T73" fmla="*/ 20 h 183"/>
                <a:gd name="T74" fmla="*/ 92 w 134"/>
                <a:gd name="T75" fmla="*/ 16 h 183"/>
                <a:gd name="T76" fmla="*/ 92 w 134"/>
                <a:gd name="T77" fmla="*/ 12 h 183"/>
                <a:gd name="T78" fmla="*/ 92 w 134"/>
                <a:gd name="T79" fmla="*/ 12 h 183"/>
                <a:gd name="T80" fmla="*/ 92 w 134"/>
                <a:gd name="T81" fmla="*/ 8 h 183"/>
                <a:gd name="T82" fmla="*/ 92 w 134"/>
                <a:gd name="T83" fmla="*/ 4 h 183"/>
                <a:gd name="T84" fmla="*/ 92 w 134"/>
                <a:gd name="T85" fmla="*/ 0 h 183"/>
                <a:gd name="T86" fmla="*/ 96 w 134"/>
                <a:gd name="T87" fmla="*/ 0 h 183"/>
                <a:gd name="T88" fmla="*/ 101 w 134"/>
                <a:gd name="T89" fmla="*/ 0 h 183"/>
                <a:gd name="T90" fmla="*/ 105 w 134"/>
                <a:gd name="T91" fmla="*/ 0 h 183"/>
                <a:gd name="T92" fmla="*/ 113 w 134"/>
                <a:gd name="T93" fmla="*/ 0 h 183"/>
                <a:gd name="T94" fmla="*/ 117 w 134"/>
                <a:gd name="T95" fmla="*/ 4 h 183"/>
                <a:gd name="T96" fmla="*/ 117 w 134"/>
                <a:gd name="T97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83">
                  <a:moveTo>
                    <a:pt x="117" y="4"/>
                  </a:moveTo>
                  <a:lnTo>
                    <a:pt x="126" y="8"/>
                  </a:lnTo>
                  <a:lnTo>
                    <a:pt x="130" y="12"/>
                  </a:lnTo>
                  <a:lnTo>
                    <a:pt x="134" y="16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4" y="25"/>
                  </a:lnTo>
                  <a:lnTo>
                    <a:pt x="130" y="29"/>
                  </a:lnTo>
                  <a:lnTo>
                    <a:pt x="130" y="37"/>
                  </a:lnTo>
                  <a:lnTo>
                    <a:pt x="126" y="46"/>
                  </a:lnTo>
                  <a:lnTo>
                    <a:pt x="117" y="54"/>
                  </a:lnTo>
                  <a:lnTo>
                    <a:pt x="113" y="62"/>
                  </a:lnTo>
                  <a:lnTo>
                    <a:pt x="105" y="75"/>
                  </a:lnTo>
                  <a:lnTo>
                    <a:pt x="92" y="100"/>
                  </a:lnTo>
                  <a:lnTo>
                    <a:pt x="80" y="116"/>
                  </a:lnTo>
                  <a:lnTo>
                    <a:pt x="67" y="133"/>
                  </a:lnTo>
                  <a:lnTo>
                    <a:pt x="59" y="146"/>
                  </a:lnTo>
                  <a:lnTo>
                    <a:pt x="50" y="154"/>
                  </a:lnTo>
                  <a:lnTo>
                    <a:pt x="42" y="162"/>
                  </a:lnTo>
                  <a:lnTo>
                    <a:pt x="34" y="171"/>
                  </a:lnTo>
                  <a:lnTo>
                    <a:pt x="25" y="175"/>
                  </a:lnTo>
                  <a:lnTo>
                    <a:pt x="21" y="179"/>
                  </a:lnTo>
                  <a:lnTo>
                    <a:pt x="13" y="183"/>
                  </a:lnTo>
                  <a:lnTo>
                    <a:pt x="9" y="183"/>
                  </a:lnTo>
                  <a:lnTo>
                    <a:pt x="0" y="183"/>
                  </a:lnTo>
                  <a:lnTo>
                    <a:pt x="13" y="167"/>
                  </a:lnTo>
                  <a:lnTo>
                    <a:pt x="25" y="150"/>
                  </a:lnTo>
                  <a:lnTo>
                    <a:pt x="38" y="133"/>
                  </a:lnTo>
                  <a:lnTo>
                    <a:pt x="46" y="116"/>
                  </a:lnTo>
                  <a:lnTo>
                    <a:pt x="55" y="104"/>
                  </a:lnTo>
                  <a:lnTo>
                    <a:pt x="63" y="87"/>
                  </a:lnTo>
                  <a:lnTo>
                    <a:pt x="71" y="75"/>
                  </a:lnTo>
                  <a:lnTo>
                    <a:pt x="75" y="62"/>
                  </a:lnTo>
                  <a:lnTo>
                    <a:pt x="84" y="46"/>
                  </a:lnTo>
                  <a:lnTo>
                    <a:pt x="88" y="37"/>
                  </a:lnTo>
                  <a:lnTo>
                    <a:pt x="88" y="29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7" y="4"/>
                  </a:lnTo>
                  <a:lnTo>
                    <a:pt x="11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5022A7F7-ED47-475E-A8FE-54E3F7AEA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864" y="-7811885"/>
              <a:ext cx="695658" cy="476519"/>
            </a:xfrm>
            <a:custGeom>
              <a:avLst/>
              <a:gdLst>
                <a:gd name="T0" fmla="*/ 96 w 105"/>
                <a:gd name="T1" fmla="*/ 38 h 71"/>
                <a:gd name="T2" fmla="*/ 92 w 105"/>
                <a:gd name="T3" fmla="*/ 38 h 71"/>
                <a:gd name="T4" fmla="*/ 84 w 105"/>
                <a:gd name="T5" fmla="*/ 42 h 71"/>
                <a:gd name="T6" fmla="*/ 80 w 105"/>
                <a:gd name="T7" fmla="*/ 50 h 71"/>
                <a:gd name="T8" fmla="*/ 71 w 105"/>
                <a:gd name="T9" fmla="*/ 54 h 71"/>
                <a:gd name="T10" fmla="*/ 67 w 105"/>
                <a:gd name="T11" fmla="*/ 63 h 71"/>
                <a:gd name="T12" fmla="*/ 63 w 105"/>
                <a:gd name="T13" fmla="*/ 67 h 71"/>
                <a:gd name="T14" fmla="*/ 59 w 105"/>
                <a:gd name="T15" fmla="*/ 71 h 71"/>
                <a:gd name="T16" fmla="*/ 55 w 105"/>
                <a:gd name="T17" fmla="*/ 71 h 71"/>
                <a:gd name="T18" fmla="*/ 51 w 105"/>
                <a:gd name="T19" fmla="*/ 71 h 71"/>
                <a:gd name="T20" fmla="*/ 51 w 105"/>
                <a:gd name="T21" fmla="*/ 67 h 71"/>
                <a:gd name="T22" fmla="*/ 51 w 105"/>
                <a:gd name="T23" fmla="*/ 58 h 71"/>
                <a:gd name="T24" fmla="*/ 51 w 105"/>
                <a:gd name="T25" fmla="*/ 54 h 71"/>
                <a:gd name="T26" fmla="*/ 51 w 105"/>
                <a:gd name="T27" fmla="*/ 46 h 71"/>
                <a:gd name="T28" fmla="*/ 55 w 105"/>
                <a:gd name="T29" fmla="*/ 42 h 71"/>
                <a:gd name="T30" fmla="*/ 55 w 105"/>
                <a:gd name="T31" fmla="*/ 38 h 71"/>
                <a:gd name="T32" fmla="*/ 55 w 105"/>
                <a:gd name="T33" fmla="*/ 33 h 71"/>
                <a:gd name="T34" fmla="*/ 55 w 105"/>
                <a:gd name="T35" fmla="*/ 33 h 71"/>
                <a:gd name="T36" fmla="*/ 51 w 105"/>
                <a:gd name="T37" fmla="*/ 33 h 71"/>
                <a:gd name="T38" fmla="*/ 46 w 105"/>
                <a:gd name="T39" fmla="*/ 33 h 71"/>
                <a:gd name="T40" fmla="*/ 42 w 105"/>
                <a:gd name="T41" fmla="*/ 38 h 71"/>
                <a:gd name="T42" fmla="*/ 34 w 105"/>
                <a:gd name="T43" fmla="*/ 38 h 71"/>
                <a:gd name="T44" fmla="*/ 21 w 105"/>
                <a:gd name="T45" fmla="*/ 38 h 71"/>
                <a:gd name="T46" fmla="*/ 13 w 105"/>
                <a:gd name="T47" fmla="*/ 38 h 71"/>
                <a:gd name="T48" fmla="*/ 0 w 105"/>
                <a:gd name="T49" fmla="*/ 38 h 71"/>
                <a:gd name="T50" fmla="*/ 0 w 105"/>
                <a:gd name="T51" fmla="*/ 25 h 71"/>
                <a:gd name="T52" fmla="*/ 13 w 105"/>
                <a:gd name="T53" fmla="*/ 21 h 71"/>
                <a:gd name="T54" fmla="*/ 26 w 105"/>
                <a:gd name="T55" fmla="*/ 17 h 71"/>
                <a:gd name="T56" fmla="*/ 34 w 105"/>
                <a:gd name="T57" fmla="*/ 17 h 71"/>
                <a:gd name="T58" fmla="*/ 42 w 105"/>
                <a:gd name="T59" fmla="*/ 17 h 71"/>
                <a:gd name="T60" fmla="*/ 46 w 105"/>
                <a:gd name="T61" fmla="*/ 13 h 71"/>
                <a:gd name="T62" fmla="*/ 55 w 105"/>
                <a:gd name="T63" fmla="*/ 13 h 71"/>
                <a:gd name="T64" fmla="*/ 59 w 105"/>
                <a:gd name="T65" fmla="*/ 8 h 71"/>
                <a:gd name="T66" fmla="*/ 59 w 105"/>
                <a:gd name="T67" fmla="*/ 8 h 71"/>
                <a:gd name="T68" fmla="*/ 63 w 105"/>
                <a:gd name="T69" fmla="*/ 4 h 71"/>
                <a:gd name="T70" fmla="*/ 63 w 105"/>
                <a:gd name="T71" fmla="*/ 0 h 71"/>
                <a:gd name="T72" fmla="*/ 67 w 105"/>
                <a:gd name="T73" fmla="*/ 0 h 71"/>
                <a:gd name="T74" fmla="*/ 71 w 105"/>
                <a:gd name="T75" fmla="*/ 0 h 71"/>
                <a:gd name="T76" fmla="*/ 76 w 105"/>
                <a:gd name="T77" fmla="*/ 4 h 71"/>
                <a:gd name="T78" fmla="*/ 80 w 105"/>
                <a:gd name="T79" fmla="*/ 4 h 71"/>
                <a:gd name="T80" fmla="*/ 92 w 105"/>
                <a:gd name="T81" fmla="*/ 13 h 71"/>
                <a:gd name="T82" fmla="*/ 96 w 105"/>
                <a:gd name="T83" fmla="*/ 17 h 71"/>
                <a:gd name="T84" fmla="*/ 101 w 105"/>
                <a:gd name="T85" fmla="*/ 21 h 71"/>
                <a:gd name="T86" fmla="*/ 101 w 105"/>
                <a:gd name="T87" fmla="*/ 25 h 71"/>
                <a:gd name="T88" fmla="*/ 105 w 105"/>
                <a:gd name="T89" fmla="*/ 25 h 71"/>
                <a:gd name="T90" fmla="*/ 101 w 105"/>
                <a:gd name="T91" fmla="*/ 29 h 71"/>
                <a:gd name="T92" fmla="*/ 101 w 105"/>
                <a:gd name="T93" fmla="*/ 33 h 71"/>
                <a:gd name="T94" fmla="*/ 96 w 105"/>
                <a:gd name="T95" fmla="*/ 38 h 71"/>
                <a:gd name="T96" fmla="*/ 96 w 105"/>
                <a:gd name="T9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71">
                  <a:moveTo>
                    <a:pt x="96" y="38"/>
                  </a:moveTo>
                  <a:lnTo>
                    <a:pt x="92" y="38"/>
                  </a:lnTo>
                  <a:lnTo>
                    <a:pt x="84" y="42"/>
                  </a:lnTo>
                  <a:lnTo>
                    <a:pt x="80" y="50"/>
                  </a:lnTo>
                  <a:lnTo>
                    <a:pt x="71" y="54"/>
                  </a:lnTo>
                  <a:lnTo>
                    <a:pt x="67" y="63"/>
                  </a:lnTo>
                  <a:lnTo>
                    <a:pt x="63" y="67"/>
                  </a:lnTo>
                  <a:lnTo>
                    <a:pt x="59" y="71"/>
                  </a:lnTo>
                  <a:lnTo>
                    <a:pt x="55" y="71"/>
                  </a:lnTo>
                  <a:lnTo>
                    <a:pt x="51" y="71"/>
                  </a:lnTo>
                  <a:lnTo>
                    <a:pt x="51" y="67"/>
                  </a:lnTo>
                  <a:lnTo>
                    <a:pt x="51" y="58"/>
                  </a:lnTo>
                  <a:lnTo>
                    <a:pt x="51" y="54"/>
                  </a:lnTo>
                  <a:lnTo>
                    <a:pt x="51" y="46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1" y="33"/>
                  </a:lnTo>
                  <a:lnTo>
                    <a:pt x="46" y="33"/>
                  </a:lnTo>
                  <a:lnTo>
                    <a:pt x="42" y="38"/>
                  </a:lnTo>
                  <a:lnTo>
                    <a:pt x="34" y="38"/>
                  </a:lnTo>
                  <a:lnTo>
                    <a:pt x="21" y="38"/>
                  </a:lnTo>
                  <a:lnTo>
                    <a:pt x="13" y="38"/>
                  </a:lnTo>
                  <a:lnTo>
                    <a:pt x="0" y="38"/>
                  </a:lnTo>
                  <a:lnTo>
                    <a:pt x="0" y="25"/>
                  </a:lnTo>
                  <a:lnTo>
                    <a:pt x="13" y="21"/>
                  </a:lnTo>
                  <a:lnTo>
                    <a:pt x="26" y="17"/>
                  </a:lnTo>
                  <a:lnTo>
                    <a:pt x="34" y="17"/>
                  </a:lnTo>
                  <a:lnTo>
                    <a:pt x="42" y="17"/>
                  </a:lnTo>
                  <a:lnTo>
                    <a:pt x="46" y="13"/>
                  </a:lnTo>
                  <a:lnTo>
                    <a:pt x="55" y="13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92" y="13"/>
                  </a:lnTo>
                  <a:lnTo>
                    <a:pt x="96" y="17"/>
                  </a:lnTo>
                  <a:lnTo>
                    <a:pt x="101" y="21"/>
                  </a:lnTo>
                  <a:lnTo>
                    <a:pt x="101" y="25"/>
                  </a:lnTo>
                  <a:lnTo>
                    <a:pt x="105" y="25"/>
                  </a:lnTo>
                  <a:lnTo>
                    <a:pt x="101" y="29"/>
                  </a:lnTo>
                  <a:lnTo>
                    <a:pt x="101" y="33"/>
                  </a:lnTo>
                  <a:lnTo>
                    <a:pt x="96" y="38"/>
                  </a:lnTo>
                  <a:lnTo>
                    <a:pt x="96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">
              <a:extLst>
                <a:ext uri="{FF2B5EF4-FFF2-40B4-BE49-F238E27FC236}">
                  <a16:creationId xmlns:a16="http://schemas.microsoft.com/office/drawing/2014/main" id="{34F52058-2F86-4F6A-8C73-04F4C344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860" y="-7389062"/>
              <a:ext cx="549901" cy="1147669"/>
            </a:xfrm>
            <a:custGeom>
              <a:avLst/>
              <a:gdLst>
                <a:gd name="T0" fmla="*/ 16 w 83"/>
                <a:gd name="T1" fmla="*/ 12 h 171"/>
                <a:gd name="T2" fmla="*/ 16 w 83"/>
                <a:gd name="T3" fmla="*/ 4 h 171"/>
                <a:gd name="T4" fmla="*/ 21 w 83"/>
                <a:gd name="T5" fmla="*/ 0 h 171"/>
                <a:gd name="T6" fmla="*/ 29 w 83"/>
                <a:gd name="T7" fmla="*/ 0 h 171"/>
                <a:gd name="T8" fmla="*/ 50 w 83"/>
                <a:gd name="T9" fmla="*/ 8 h 171"/>
                <a:gd name="T10" fmla="*/ 54 w 83"/>
                <a:gd name="T11" fmla="*/ 16 h 171"/>
                <a:gd name="T12" fmla="*/ 54 w 83"/>
                <a:gd name="T13" fmla="*/ 29 h 171"/>
                <a:gd name="T14" fmla="*/ 50 w 83"/>
                <a:gd name="T15" fmla="*/ 41 h 171"/>
                <a:gd name="T16" fmla="*/ 50 w 83"/>
                <a:gd name="T17" fmla="*/ 71 h 171"/>
                <a:gd name="T18" fmla="*/ 46 w 83"/>
                <a:gd name="T19" fmla="*/ 96 h 171"/>
                <a:gd name="T20" fmla="*/ 46 w 83"/>
                <a:gd name="T21" fmla="*/ 108 h 171"/>
                <a:gd name="T22" fmla="*/ 46 w 83"/>
                <a:gd name="T23" fmla="*/ 112 h 171"/>
                <a:gd name="T24" fmla="*/ 46 w 83"/>
                <a:gd name="T25" fmla="*/ 112 h 171"/>
                <a:gd name="T26" fmla="*/ 54 w 83"/>
                <a:gd name="T27" fmla="*/ 108 h 171"/>
                <a:gd name="T28" fmla="*/ 71 w 83"/>
                <a:gd name="T29" fmla="*/ 96 h 171"/>
                <a:gd name="T30" fmla="*/ 83 w 83"/>
                <a:gd name="T31" fmla="*/ 96 h 171"/>
                <a:gd name="T32" fmla="*/ 83 w 83"/>
                <a:gd name="T33" fmla="*/ 100 h 171"/>
                <a:gd name="T34" fmla="*/ 75 w 83"/>
                <a:gd name="T35" fmla="*/ 117 h 171"/>
                <a:gd name="T36" fmla="*/ 58 w 83"/>
                <a:gd name="T37" fmla="*/ 133 h 171"/>
                <a:gd name="T38" fmla="*/ 42 w 83"/>
                <a:gd name="T39" fmla="*/ 150 h 171"/>
                <a:gd name="T40" fmla="*/ 33 w 83"/>
                <a:gd name="T41" fmla="*/ 162 h 171"/>
                <a:gd name="T42" fmla="*/ 29 w 83"/>
                <a:gd name="T43" fmla="*/ 167 h 171"/>
                <a:gd name="T44" fmla="*/ 16 w 83"/>
                <a:gd name="T45" fmla="*/ 167 h 171"/>
                <a:gd name="T46" fmla="*/ 4 w 83"/>
                <a:gd name="T47" fmla="*/ 154 h 171"/>
                <a:gd name="T48" fmla="*/ 0 w 83"/>
                <a:gd name="T49" fmla="*/ 150 h 171"/>
                <a:gd name="T50" fmla="*/ 4 w 83"/>
                <a:gd name="T51" fmla="*/ 142 h 171"/>
                <a:gd name="T52" fmla="*/ 12 w 83"/>
                <a:gd name="T53" fmla="*/ 129 h 171"/>
                <a:gd name="T54" fmla="*/ 16 w 83"/>
                <a:gd name="T55" fmla="*/ 108 h 171"/>
                <a:gd name="T56" fmla="*/ 21 w 83"/>
                <a:gd name="T57" fmla="*/ 71 h 171"/>
                <a:gd name="T58" fmla="*/ 21 w 83"/>
                <a:gd name="T59" fmla="*/ 33 h 171"/>
                <a:gd name="T60" fmla="*/ 21 w 83"/>
                <a:gd name="T61" fmla="*/ 21 h 171"/>
                <a:gd name="T62" fmla="*/ 16 w 83"/>
                <a:gd name="T63" fmla="*/ 1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71">
                  <a:moveTo>
                    <a:pt x="16" y="16"/>
                  </a:moveTo>
                  <a:lnTo>
                    <a:pt x="16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0" y="12"/>
                  </a:lnTo>
                  <a:lnTo>
                    <a:pt x="54" y="16"/>
                  </a:lnTo>
                  <a:lnTo>
                    <a:pt x="54" y="21"/>
                  </a:lnTo>
                  <a:lnTo>
                    <a:pt x="54" y="29"/>
                  </a:lnTo>
                  <a:lnTo>
                    <a:pt x="50" y="33"/>
                  </a:lnTo>
                  <a:lnTo>
                    <a:pt x="50" y="41"/>
                  </a:lnTo>
                  <a:lnTo>
                    <a:pt x="50" y="50"/>
                  </a:lnTo>
                  <a:lnTo>
                    <a:pt x="50" y="71"/>
                  </a:lnTo>
                  <a:lnTo>
                    <a:pt x="46" y="83"/>
                  </a:lnTo>
                  <a:lnTo>
                    <a:pt x="46" y="96"/>
                  </a:lnTo>
                  <a:lnTo>
                    <a:pt x="46" y="100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50" y="108"/>
                  </a:lnTo>
                  <a:lnTo>
                    <a:pt x="54" y="108"/>
                  </a:lnTo>
                  <a:lnTo>
                    <a:pt x="62" y="100"/>
                  </a:lnTo>
                  <a:lnTo>
                    <a:pt x="71" y="96"/>
                  </a:lnTo>
                  <a:lnTo>
                    <a:pt x="79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8"/>
                  </a:lnTo>
                  <a:lnTo>
                    <a:pt x="75" y="117"/>
                  </a:lnTo>
                  <a:lnTo>
                    <a:pt x="67" y="125"/>
                  </a:lnTo>
                  <a:lnTo>
                    <a:pt x="58" y="133"/>
                  </a:lnTo>
                  <a:lnTo>
                    <a:pt x="50" y="142"/>
                  </a:lnTo>
                  <a:lnTo>
                    <a:pt x="42" y="150"/>
                  </a:lnTo>
                  <a:lnTo>
                    <a:pt x="37" y="158"/>
                  </a:lnTo>
                  <a:lnTo>
                    <a:pt x="33" y="162"/>
                  </a:lnTo>
                  <a:lnTo>
                    <a:pt x="33" y="167"/>
                  </a:lnTo>
                  <a:lnTo>
                    <a:pt x="29" y="167"/>
                  </a:lnTo>
                  <a:lnTo>
                    <a:pt x="25" y="171"/>
                  </a:lnTo>
                  <a:lnTo>
                    <a:pt x="16" y="167"/>
                  </a:lnTo>
                  <a:lnTo>
                    <a:pt x="8" y="162"/>
                  </a:lnTo>
                  <a:lnTo>
                    <a:pt x="4" y="15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4" y="142"/>
                  </a:lnTo>
                  <a:lnTo>
                    <a:pt x="8" y="133"/>
                  </a:lnTo>
                  <a:lnTo>
                    <a:pt x="12" y="129"/>
                  </a:lnTo>
                  <a:lnTo>
                    <a:pt x="16" y="121"/>
                  </a:lnTo>
                  <a:lnTo>
                    <a:pt x="16" y="108"/>
                  </a:lnTo>
                  <a:lnTo>
                    <a:pt x="21" y="96"/>
                  </a:lnTo>
                  <a:lnTo>
                    <a:pt x="21" y="71"/>
                  </a:lnTo>
                  <a:lnTo>
                    <a:pt x="21" y="46"/>
                  </a:lnTo>
                  <a:lnTo>
                    <a:pt x="21" y="33"/>
                  </a:lnTo>
                  <a:lnTo>
                    <a:pt x="21" y="25"/>
                  </a:lnTo>
                  <a:lnTo>
                    <a:pt x="21" y="21"/>
                  </a:lnTo>
                  <a:lnTo>
                    <a:pt x="16" y="16"/>
                  </a:lnTo>
                  <a:lnTo>
                    <a:pt x="16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1">
              <a:extLst>
                <a:ext uri="{FF2B5EF4-FFF2-40B4-BE49-F238E27FC236}">
                  <a16:creationId xmlns:a16="http://schemas.microsoft.com/office/drawing/2014/main" id="{4E05F108-410E-4044-A7C2-BFF455DBA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391" y="-7892423"/>
              <a:ext cx="530023" cy="442959"/>
            </a:xfrm>
            <a:custGeom>
              <a:avLst/>
              <a:gdLst>
                <a:gd name="T0" fmla="*/ 63 w 80"/>
                <a:gd name="T1" fmla="*/ 41 h 66"/>
                <a:gd name="T2" fmla="*/ 46 w 80"/>
                <a:gd name="T3" fmla="*/ 50 h 66"/>
                <a:gd name="T4" fmla="*/ 38 w 80"/>
                <a:gd name="T5" fmla="*/ 58 h 66"/>
                <a:gd name="T6" fmla="*/ 25 w 80"/>
                <a:gd name="T7" fmla="*/ 58 h 66"/>
                <a:gd name="T8" fmla="*/ 17 w 80"/>
                <a:gd name="T9" fmla="*/ 62 h 66"/>
                <a:gd name="T10" fmla="*/ 13 w 80"/>
                <a:gd name="T11" fmla="*/ 66 h 66"/>
                <a:gd name="T12" fmla="*/ 4 w 80"/>
                <a:gd name="T13" fmla="*/ 66 h 66"/>
                <a:gd name="T14" fmla="*/ 4 w 80"/>
                <a:gd name="T15" fmla="*/ 66 h 66"/>
                <a:gd name="T16" fmla="*/ 0 w 80"/>
                <a:gd name="T17" fmla="*/ 62 h 66"/>
                <a:gd name="T18" fmla="*/ 4 w 80"/>
                <a:gd name="T19" fmla="*/ 62 h 66"/>
                <a:gd name="T20" fmla="*/ 9 w 80"/>
                <a:gd name="T21" fmla="*/ 54 h 66"/>
                <a:gd name="T22" fmla="*/ 17 w 80"/>
                <a:gd name="T23" fmla="*/ 50 h 66"/>
                <a:gd name="T24" fmla="*/ 25 w 80"/>
                <a:gd name="T25" fmla="*/ 41 h 66"/>
                <a:gd name="T26" fmla="*/ 29 w 80"/>
                <a:gd name="T27" fmla="*/ 33 h 66"/>
                <a:gd name="T28" fmla="*/ 38 w 80"/>
                <a:gd name="T29" fmla="*/ 29 h 66"/>
                <a:gd name="T30" fmla="*/ 42 w 80"/>
                <a:gd name="T31" fmla="*/ 25 h 66"/>
                <a:gd name="T32" fmla="*/ 42 w 80"/>
                <a:gd name="T33" fmla="*/ 20 h 66"/>
                <a:gd name="T34" fmla="*/ 46 w 80"/>
                <a:gd name="T35" fmla="*/ 16 h 66"/>
                <a:gd name="T36" fmla="*/ 46 w 80"/>
                <a:gd name="T37" fmla="*/ 12 h 66"/>
                <a:gd name="T38" fmla="*/ 46 w 80"/>
                <a:gd name="T39" fmla="*/ 4 h 66"/>
                <a:gd name="T40" fmla="*/ 46 w 80"/>
                <a:gd name="T41" fmla="*/ 4 h 66"/>
                <a:gd name="T42" fmla="*/ 46 w 80"/>
                <a:gd name="T43" fmla="*/ 0 h 66"/>
                <a:gd name="T44" fmla="*/ 46 w 80"/>
                <a:gd name="T45" fmla="*/ 0 h 66"/>
                <a:gd name="T46" fmla="*/ 50 w 80"/>
                <a:gd name="T47" fmla="*/ 0 h 66"/>
                <a:gd name="T48" fmla="*/ 55 w 80"/>
                <a:gd name="T49" fmla="*/ 0 h 66"/>
                <a:gd name="T50" fmla="*/ 59 w 80"/>
                <a:gd name="T51" fmla="*/ 0 h 66"/>
                <a:gd name="T52" fmla="*/ 71 w 80"/>
                <a:gd name="T53" fmla="*/ 4 h 66"/>
                <a:gd name="T54" fmla="*/ 75 w 80"/>
                <a:gd name="T55" fmla="*/ 12 h 66"/>
                <a:gd name="T56" fmla="*/ 80 w 80"/>
                <a:gd name="T57" fmla="*/ 20 h 66"/>
                <a:gd name="T58" fmla="*/ 80 w 80"/>
                <a:gd name="T59" fmla="*/ 25 h 66"/>
                <a:gd name="T60" fmla="*/ 75 w 80"/>
                <a:gd name="T61" fmla="*/ 29 h 66"/>
                <a:gd name="T62" fmla="*/ 71 w 80"/>
                <a:gd name="T63" fmla="*/ 33 h 66"/>
                <a:gd name="T64" fmla="*/ 63 w 80"/>
                <a:gd name="T65" fmla="*/ 41 h 66"/>
                <a:gd name="T66" fmla="*/ 63 w 80"/>
                <a:gd name="T67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66">
                  <a:moveTo>
                    <a:pt x="63" y="41"/>
                  </a:moveTo>
                  <a:lnTo>
                    <a:pt x="46" y="50"/>
                  </a:lnTo>
                  <a:lnTo>
                    <a:pt x="38" y="58"/>
                  </a:lnTo>
                  <a:lnTo>
                    <a:pt x="25" y="58"/>
                  </a:lnTo>
                  <a:lnTo>
                    <a:pt x="17" y="62"/>
                  </a:lnTo>
                  <a:lnTo>
                    <a:pt x="13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4" y="62"/>
                  </a:lnTo>
                  <a:lnTo>
                    <a:pt x="9" y="54"/>
                  </a:lnTo>
                  <a:lnTo>
                    <a:pt x="17" y="50"/>
                  </a:lnTo>
                  <a:lnTo>
                    <a:pt x="25" y="41"/>
                  </a:lnTo>
                  <a:lnTo>
                    <a:pt x="29" y="33"/>
                  </a:lnTo>
                  <a:lnTo>
                    <a:pt x="38" y="29"/>
                  </a:lnTo>
                  <a:lnTo>
                    <a:pt x="42" y="25"/>
                  </a:lnTo>
                  <a:lnTo>
                    <a:pt x="42" y="20"/>
                  </a:lnTo>
                  <a:lnTo>
                    <a:pt x="46" y="16"/>
                  </a:lnTo>
                  <a:lnTo>
                    <a:pt x="46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71" y="4"/>
                  </a:lnTo>
                  <a:lnTo>
                    <a:pt x="75" y="12"/>
                  </a:lnTo>
                  <a:lnTo>
                    <a:pt x="80" y="20"/>
                  </a:lnTo>
                  <a:lnTo>
                    <a:pt x="80" y="25"/>
                  </a:lnTo>
                  <a:lnTo>
                    <a:pt x="75" y="29"/>
                  </a:lnTo>
                  <a:lnTo>
                    <a:pt x="71" y="33"/>
                  </a:lnTo>
                  <a:lnTo>
                    <a:pt x="63" y="41"/>
                  </a:lnTo>
                  <a:lnTo>
                    <a:pt x="63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2">
              <a:extLst>
                <a:ext uri="{FF2B5EF4-FFF2-40B4-BE49-F238E27FC236}">
                  <a16:creationId xmlns:a16="http://schemas.microsoft.com/office/drawing/2014/main" id="{85BA6A01-9BC7-4E69-A382-24279CF5F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890" y="-7670946"/>
              <a:ext cx="470398" cy="1510090"/>
            </a:xfrm>
            <a:custGeom>
              <a:avLst/>
              <a:gdLst>
                <a:gd name="T0" fmla="*/ 29 w 71"/>
                <a:gd name="T1" fmla="*/ 217 h 225"/>
                <a:gd name="T2" fmla="*/ 25 w 71"/>
                <a:gd name="T3" fmla="*/ 209 h 225"/>
                <a:gd name="T4" fmla="*/ 21 w 71"/>
                <a:gd name="T5" fmla="*/ 204 h 225"/>
                <a:gd name="T6" fmla="*/ 17 w 71"/>
                <a:gd name="T7" fmla="*/ 200 h 225"/>
                <a:gd name="T8" fmla="*/ 13 w 71"/>
                <a:gd name="T9" fmla="*/ 196 h 225"/>
                <a:gd name="T10" fmla="*/ 4 w 71"/>
                <a:gd name="T11" fmla="*/ 192 h 225"/>
                <a:gd name="T12" fmla="*/ 4 w 71"/>
                <a:gd name="T13" fmla="*/ 188 h 225"/>
                <a:gd name="T14" fmla="*/ 0 w 71"/>
                <a:gd name="T15" fmla="*/ 184 h 225"/>
                <a:gd name="T16" fmla="*/ 0 w 71"/>
                <a:gd name="T17" fmla="*/ 179 h 225"/>
                <a:gd name="T18" fmla="*/ 0 w 71"/>
                <a:gd name="T19" fmla="*/ 175 h 225"/>
                <a:gd name="T20" fmla="*/ 4 w 71"/>
                <a:gd name="T21" fmla="*/ 175 h 225"/>
                <a:gd name="T22" fmla="*/ 8 w 71"/>
                <a:gd name="T23" fmla="*/ 175 h 225"/>
                <a:gd name="T24" fmla="*/ 17 w 71"/>
                <a:gd name="T25" fmla="*/ 175 h 225"/>
                <a:gd name="T26" fmla="*/ 25 w 71"/>
                <a:gd name="T27" fmla="*/ 179 h 225"/>
                <a:gd name="T28" fmla="*/ 29 w 71"/>
                <a:gd name="T29" fmla="*/ 179 h 225"/>
                <a:gd name="T30" fmla="*/ 33 w 71"/>
                <a:gd name="T31" fmla="*/ 179 h 225"/>
                <a:gd name="T32" fmla="*/ 33 w 71"/>
                <a:gd name="T33" fmla="*/ 179 h 225"/>
                <a:gd name="T34" fmla="*/ 38 w 71"/>
                <a:gd name="T35" fmla="*/ 171 h 225"/>
                <a:gd name="T36" fmla="*/ 38 w 71"/>
                <a:gd name="T37" fmla="*/ 163 h 225"/>
                <a:gd name="T38" fmla="*/ 38 w 71"/>
                <a:gd name="T39" fmla="*/ 150 h 225"/>
                <a:gd name="T40" fmla="*/ 42 w 71"/>
                <a:gd name="T41" fmla="*/ 125 h 225"/>
                <a:gd name="T42" fmla="*/ 42 w 71"/>
                <a:gd name="T43" fmla="*/ 100 h 225"/>
                <a:gd name="T44" fmla="*/ 42 w 71"/>
                <a:gd name="T45" fmla="*/ 96 h 225"/>
                <a:gd name="T46" fmla="*/ 42 w 71"/>
                <a:gd name="T47" fmla="*/ 88 h 225"/>
                <a:gd name="T48" fmla="*/ 38 w 71"/>
                <a:gd name="T49" fmla="*/ 75 h 225"/>
                <a:gd name="T50" fmla="*/ 38 w 71"/>
                <a:gd name="T51" fmla="*/ 67 h 225"/>
                <a:gd name="T52" fmla="*/ 38 w 71"/>
                <a:gd name="T53" fmla="*/ 50 h 225"/>
                <a:gd name="T54" fmla="*/ 38 w 71"/>
                <a:gd name="T55" fmla="*/ 37 h 225"/>
                <a:gd name="T56" fmla="*/ 38 w 71"/>
                <a:gd name="T57" fmla="*/ 21 h 225"/>
                <a:gd name="T58" fmla="*/ 38 w 71"/>
                <a:gd name="T59" fmla="*/ 0 h 225"/>
                <a:gd name="T60" fmla="*/ 42 w 71"/>
                <a:gd name="T61" fmla="*/ 4 h 225"/>
                <a:gd name="T62" fmla="*/ 50 w 71"/>
                <a:gd name="T63" fmla="*/ 4 h 225"/>
                <a:gd name="T64" fmla="*/ 59 w 71"/>
                <a:gd name="T65" fmla="*/ 8 h 225"/>
                <a:gd name="T66" fmla="*/ 67 w 71"/>
                <a:gd name="T67" fmla="*/ 12 h 225"/>
                <a:gd name="T68" fmla="*/ 71 w 71"/>
                <a:gd name="T69" fmla="*/ 17 h 225"/>
                <a:gd name="T70" fmla="*/ 67 w 71"/>
                <a:gd name="T71" fmla="*/ 25 h 225"/>
                <a:gd name="T72" fmla="*/ 67 w 71"/>
                <a:gd name="T73" fmla="*/ 29 h 225"/>
                <a:gd name="T74" fmla="*/ 67 w 71"/>
                <a:gd name="T75" fmla="*/ 37 h 225"/>
                <a:gd name="T76" fmla="*/ 67 w 71"/>
                <a:gd name="T77" fmla="*/ 42 h 225"/>
                <a:gd name="T78" fmla="*/ 67 w 71"/>
                <a:gd name="T79" fmla="*/ 46 h 225"/>
                <a:gd name="T80" fmla="*/ 67 w 71"/>
                <a:gd name="T81" fmla="*/ 54 h 225"/>
                <a:gd name="T82" fmla="*/ 67 w 71"/>
                <a:gd name="T83" fmla="*/ 63 h 225"/>
                <a:gd name="T84" fmla="*/ 67 w 71"/>
                <a:gd name="T85" fmla="*/ 75 h 225"/>
                <a:gd name="T86" fmla="*/ 67 w 71"/>
                <a:gd name="T87" fmla="*/ 88 h 225"/>
                <a:gd name="T88" fmla="*/ 67 w 71"/>
                <a:gd name="T89" fmla="*/ 104 h 225"/>
                <a:gd name="T90" fmla="*/ 67 w 71"/>
                <a:gd name="T91" fmla="*/ 121 h 225"/>
                <a:gd name="T92" fmla="*/ 67 w 71"/>
                <a:gd name="T93" fmla="*/ 138 h 225"/>
                <a:gd name="T94" fmla="*/ 67 w 71"/>
                <a:gd name="T95" fmla="*/ 154 h 225"/>
                <a:gd name="T96" fmla="*/ 63 w 71"/>
                <a:gd name="T97" fmla="*/ 167 h 225"/>
                <a:gd name="T98" fmla="*/ 63 w 71"/>
                <a:gd name="T99" fmla="*/ 179 h 225"/>
                <a:gd name="T100" fmla="*/ 63 w 71"/>
                <a:gd name="T101" fmla="*/ 188 h 225"/>
                <a:gd name="T102" fmla="*/ 63 w 71"/>
                <a:gd name="T103" fmla="*/ 196 h 225"/>
                <a:gd name="T104" fmla="*/ 59 w 71"/>
                <a:gd name="T105" fmla="*/ 204 h 225"/>
                <a:gd name="T106" fmla="*/ 59 w 71"/>
                <a:gd name="T107" fmla="*/ 209 h 225"/>
                <a:gd name="T108" fmla="*/ 54 w 71"/>
                <a:gd name="T109" fmla="*/ 217 h 225"/>
                <a:gd name="T110" fmla="*/ 50 w 71"/>
                <a:gd name="T111" fmla="*/ 221 h 225"/>
                <a:gd name="T112" fmla="*/ 46 w 71"/>
                <a:gd name="T113" fmla="*/ 225 h 225"/>
                <a:gd name="T114" fmla="*/ 42 w 71"/>
                <a:gd name="T115" fmla="*/ 225 h 225"/>
                <a:gd name="T116" fmla="*/ 38 w 71"/>
                <a:gd name="T117" fmla="*/ 225 h 225"/>
                <a:gd name="T118" fmla="*/ 33 w 71"/>
                <a:gd name="T119" fmla="*/ 225 h 225"/>
                <a:gd name="T120" fmla="*/ 29 w 71"/>
                <a:gd name="T121" fmla="*/ 221 h 225"/>
                <a:gd name="T122" fmla="*/ 29 w 71"/>
                <a:gd name="T123" fmla="*/ 217 h 225"/>
                <a:gd name="T124" fmla="*/ 29 w 71"/>
                <a:gd name="T125" fmla="*/ 21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" h="225">
                  <a:moveTo>
                    <a:pt x="29" y="217"/>
                  </a:moveTo>
                  <a:lnTo>
                    <a:pt x="25" y="209"/>
                  </a:lnTo>
                  <a:lnTo>
                    <a:pt x="21" y="204"/>
                  </a:lnTo>
                  <a:lnTo>
                    <a:pt x="17" y="200"/>
                  </a:lnTo>
                  <a:lnTo>
                    <a:pt x="13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0" y="184"/>
                  </a:lnTo>
                  <a:lnTo>
                    <a:pt x="0" y="179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8" y="175"/>
                  </a:lnTo>
                  <a:lnTo>
                    <a:pt x="17" y="175"/>
                  </a:lnTo>
                  <a:lnTo>
                    <a:pt x="25" y="179"/>
                  </a:lnTo>
                  <a:lnTo>
                    <a:pt x="29" y="179"/>
                  </a:lnTo>
                  <a:lnTo>
                    <a:pt x="33" y="179"/>
                  </a:lnTo>
                  <a:lnTo>
                    <a:pt x="33" y="179"/>
                  </a:lnTo>
                  <a:lnTo>
                    <a:pt x="38" y="171"/>
                  </a:lnTo>
                  <a:lnTo>
                    <a:pt x="38" y="163"/>
                  </a:lnTo>
                  <a:lnTo>
                    <a:pt x="38" y="150"/>
                  </a:lnTo>
                  <a:lnTo>
                    <a:pt x="42" y="125"/>
                  </a:lnTo>
                  <a:lnTo>
                    <a:pt x="42" y="100"/>
                  </a:lnTo>
                  <a:lnTo>
                    <a:pt x="42" y="96"/>
                  </a:lnTo>
                  <a:lnTo>
                    <a:pt x="42" y="88"/>
                  </a:lnTo>
                  <a:lnTo>
                    <a:pt x="38" y="75"/>
                  </a:lnTo>
                  <a:lnTo>
                    <a:pt x="38" y="67"/>
                  </a:lnTo>
                  <a:lnTo>
                    <a:pt x="38" y="50"/>
                  </a:lnTo>
                  <a:lnTo>
                    <a:pt x="38" y="37"/>
                  </a:lnTo>
                  <a:lnTo>
                    <a:pt x="38" y="21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50" y="4"/>
                  </a:lnTo>
                  <a:lnTo>
                    <a:pt x="59" y="8"/>
                  </a:lnTo>
                  <a:lnTo>
                    <a:pt x="67" y="12"/>
                  </a:lnTo>
                  <a:lnTo>
                    <a:pt x="71" y="17"/>
                  </a:lnTo>
                  <a:lnTo>
                    <a:pt x="67" y="25"/>
                  </a:lnTo>
                  <a:lnTo>
                    <a:pt x="67" y="29"/>
                  </a:lnTo>
                  <a:lnTo>
                    <a:pt x="67" y="37"/>
                  </a:lnTo>
                  <a:lnTo>
                    <a:pt x="67" y="42"/>
                  </a:lnTo>
                  <a:lnTo>
                    <a:pt x="67" y="46"/>
                  </a:lnTo>
                  <a:lnTo>
                    <a:pt x="67" y="54"/>
                  </a:lnTo>
                  <a:lnTo>
                    <a:pt x="67" y="63"/>
                  </a:lnTo>
                  <a:lnTo>
                    <a:pt x="67" y="75"/>
                  </a:lnTo>
                  <a:lnTo>
                    <a:pt x="67" y="88"/>
                  </a:lnTo>
                  <a:lnTo>
                    <a:pt x="67" y="104"/>
                  </a:lnTo>
                  <a:lnTo>
                    <a:pt x="67" y="121"/>
                  </a:lnTo>
                  <a:lnTo>
                    <a:pt x="67" y="138"/>
                  </a:lnTo>
                  <a:lnTo>
                    <a:pt x="67" y="154"/>
                  </a:lnTo>
                  <a:lnTo>
                    <a:pt x="63" y="167"/>
                  </a:lnTo>
                  <a:lnTo>
                    <a:pt x="63" y="179"/>
                  </a:lnTo>
                  <a:lnTo>
                    <a:pt x="63" y="188"/>
                  </a:lnTo>
                  <a:lnTo>
                    <a:pt x="63" y="196"/>
                  </a:lnTo>
                  <a:lnTo>
                    <a:pt x="59" y="204"/>
                  </a:lnTo>
                  <a:lnTo>
                    <a:pt x="59" y="209"/>
                  </a:lnTo>
                  <a:lnTo>
                    <a:pt x="54" y="217"/>
                  </a:lnTo>
                  <a:lnTo>
                    <a:pt x="50" y="221"/>
                  </a:lnTo>
                  <a:lnTo>
                    <a:pt x="46" y="225"/>
                  </a:lnTo>
                  <a:lnTo>
                    <a:pt x="42" y="225"/>
                  </a:lnTo>
                  <a:lnTo>
                    <a:pt x="38" y="225"/>
                  </a:lnTo>
                  <a:lnTo>
                    <a:pt x="33" y="225"/>
                  </a:lnTo>
                  <a:lnTo>
                    <a:pt x="29" y="221"/>
                  </a:lnTo>
                  <a:lnTo>
                    <a:pt x="29" y="217"/>
                  </a:lnTo>
                  <a:lnTo>
                    <a:pt x="29" y="2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3">
              <a:extLst>
                <a:ext uri="{FF2B5EF4-FFF2-40B4-BE49-F238E27FC236}">
                  <a16:creationId xmlns:a16="http://schemas.microsoft.com/office/drawing/2014/main" id="{453063DB-9B1F-4D90-90F0-78E00FD66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888" y="-7556848"/>
              <a:ext cx="1351560" cy="389267"/>
            </a:xfrm>
            <a:custGeom>
              <a:avLst/>
              <a:gdLst>
                <a:gd name="T0" fmla="*/ 87 w 204"/>
                <a:gd name="T1" fmla="*/ 20 h 58"/>
                <a:gd name="T2" fmla="*/ 104 w 204"/>
                <a:gd name="T3" fmla="*/ 16 h 58"/>
                <a:gd name="T4" fmla="*/ 125 w 204"/>
                <a:gd name="T5" fmla="*/ 12 h 58"/>
                <a:gd name="T6" fmla="*/ 137 w 204"/>
                <a:gd name="T7" fmla="*/ 8 h 58"/>
                <a:gd name="T8" fmla="*/ 150 w 204"/>
                <a:gd name="T9" fmla="*/ 4 h 58"/>
                <a:gd name="T10" fmla="*/ 158 w 204"/>
                <a:gd name="T11" fmla="*/ 4 h 58"/>
                <a:gd name="T12" fmla="*/ 167 w 204"/>
                <a:gd name="T13" fmla="*/ 0 h 58"/>
                <a:gd name="T14" fmla="*/ 175 w 204"/>
                <a:gd name="T15" fmla="*/ 0 h 58"/>
                <a:gd name="T16" fmla="*/ 175 w 204"/>
                <a:gd name="T17" fmla="*/ 0 h 58"/>
                <a:gd name="T18" fmla="*/ 188 w 204"/>
                <a:gd name="T19" fmla="*/ 0 h 58"/>
                <a:gd name="T20" fmla="*/ 196 w 204"/>
                <a:gd name="T21" fmla="*/ 4 h 58"/>
                <a:gd name="T22" fmla="*/ 200 w 204"/>
                <a:gd name="T23" fmla="*/ 4 h 58"/>
                <a:gd name="T24" fmla="*/ 204 w 204"/>
                <a:gd name="T25" fmla="*/ 8 h 58"/>
                <a:gd name="T26" fmla="*/ 204 w 204"/>
                <a:gd name="T27" fmla="*/ 12 h 58"/>
                <a:gd name="T28" fmla="*/ 204 w 204"/>
                <a:gd name="T29" fmla="*/ 16 h 58"/>
                <a:gd name="T30" fmla="*/ 200 w 204"/>
                <a:gd name="T31" fmla="*/ 16 h 58"/>
                <a:gd name="T32" fmla="*/ 196 w 204"/>
                <a:gd name="T33" fmla="*/ 20 h 58"/>
                <a:gd name="T34" fmla="*/ 192 w 204"/>
                <a:gd name="T35" fmla="*/ 20 h 58"/>
                <a:gd name="T36" fmla="*/ 179 w 204"/>
                <a:gd name="T37" fmla="*/ 25 h 58"/>
                <a:gd name="T38" fmla="*/ 171 w 204"/>
                <a:gd name="T39" fmla="*/ 29 h 58"/>
                <a:gd name="T40" fmla="*/ 154 w 204"/>
                <a:gd name="T41" fmla="*/ 29 h 58"/>
                <a:gd name="T42" fmla="*/ 133 w 204"/>
                <a:gd name="T43" fmla="*/ 33 h 58"/>
                <a:gd name="T44" fmla="*/ 96 w 204"/>
                <a:gd name="T45" fmla="*/ 41 h 58"/>
                <a:gd name="T46" fmla="*/ 54 w 204"/>
                <a:gd name="T47" fmla="*/ 50 h 58"/>
                <a:gd name="T48" fmla="*/ 37 w 204"/>
                <a:gd name="T49" fmla="*/ 54 h 58"/>
                <a:gd name="T50" fmla="*/ 25 w 204"/>
                <a:gd name="T51" fmla="*/ 58 h 58"/>
                <a:gd name="T52" fmla="*/ 16 w 204"/>
                <a:gd name="T53" fmla="*/ 58 h 58"/>
                <a:gd name="T54" fmla="*/ 12 w 204"/>
                <a:gd name="T55" fmla="*/ 58 h 58"/>
                <a:gd name="T56" fmla="*/ 4 w 204"/>
                <a:gd name="T57" fmla="*/ 54 h 58"/>
                <a:gd name="T58" fmla="*/ 0 w 204"/>
                <a:gd name="T59" fmla="*/ 50 h 58"/>
                <a:gd name="T60" fmla="*/ 0 w 204"/>
                <a:gd name="T61" fmla="*/ 46 h 58"/>
                <a:gd name="T62" fmla="*/ 0 w 204"/>
                <a:gd name="T63" fmla="*/ 46 h 58"/>
                <a:gd name="T64" fmla="*/ 0 w 204"/>
                <a:gd name="T65" fmla="*/ 41 h 58"/>
                <a:gd name="T66" fmla="*/ 0 w 204"/>
                <a:gd name="T67" fmla="*/ 41 h 58"/>
                <a:gd name="T68" fmla="*/ 4 w 204"/>
                <a:gd name="T69" fmla="*/ 41 h 58"/>
                <a:gd name="T70" fmla="*/ 8 w 204"/>
                <a:gd name="T71" fmla="*/ 41 h 58"/>
                <a:gd name="T72" fmla="*/ 16 w 204"/>
                <a:gd name="T73" fmla="*/ 37 h 58"/>
                <a:gd name="T74" fmla="*/ 25 w 204"/>
                <a:gd name="T75" fmla="*/ 37 h 58"/>
                <a:gd name="T76" fmla="*/ 37 w 204"/>
                <a:gd name="T77" fmla="*/ 33 h 58"/>
                <a:gd name="T78" fmla="*/ 50 w 204"/>
                <a:gd name="T79" fmla="*/ 29 h 58"/>
                <a:gd name="T80" fmla="*/ 67 w 204"/>
                <a:gd name="T81" fmla="*/ 25 h 58"/>
                <a:gd name="T82" fmla="*/ 87 w 204"/>
                <a:gd name="T83" fmla="*/ 20 h 58"/>
                <a:gd name="T84" fmla="*/ 87 w 204"/>
                <a:gd name="T85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4" h="58">
                  <a:moveTo>
                    <a:pt x="87" y="20"/>
                  </a:moveTo>
                  <a:lnTo>
                    <a:pt x="104" y="16"/>
                  </a:lnTo>
                  <a:lnTo>
                    <a:pt x="125" y="12"/>
                  </a:lnTo>
                  <a:lnTo>
                    <a:pt x="137" y="8"/>
                  </a:lnTo>
                  <a:lnTo>
                    <a:pt x="150" y="4"/>
                  </a:lnTo>
                  <a:lnTo>
                    <a:pt x="158" y="4"/>
                  </a:lnTo>
                  <a:lnTo>
                    <a:pt x="167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88" y="0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2" y="20"/>
                  </a:lnTo>
                  <a:lnTo>
                    <a:pt x="179" y="25"/>
                  </a:lnTo>
                  <a:lnTo>
                    <a:pt x="171" y="29"/>
                  </a:lnTo>
                  <a:lnTo>
                    <a:pt x="154" y="29"/>
                  </a:lnTo>
                  <a:lnTo>
                    <a:pt x="133" y="33"/>
                  </a:lnTo>
                  <a:lnTo>
                    <a:pt x="96" y="41"/>
                  </a:lnTo>
                  <a:lnTo>
                    <a:pt x="54" y="50"/>
                  </a:lnTo>
                  <a:lnTo>
                    <a:pt x="37" y="54"/>
                  </a:lnTo>
                  <a:lnTo>
                    <a:pt x="25" y="58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8" y="41"/>
                  </a:lnTo>
                  <a:lnTo>
                    <a:pt x="16" y="37"/>
                  </a:lnTo>
                  <a:lnTo>
                    <a:pt x="25" y="37"/>
                  </a:lnTo>
                  <a:lnTo>
                    <a:pt x="37" y="33"/>
                  </a:lnTo>
                  <a:lnTo>
                    <a:pt x="50" y="29"/>
                  </a:lnTo>
                  <a:lnTo>
                    <a:pt x="67" y="25"/>
                  </a:lnTo>
                  <a:lnTo>
                    <a:pt x="87" y="20"/>
                  </a:lnTo>
                  <a:lnTo>
                    <a:pt x="87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4">
              <a:extLst>
                <a:ext uri="{FF2B5EF4-FFF2-40B4-BE49-F238E27FC236}">
                  <a16:creationId xmlns:a16="http://schemas.microsoft.com/office/drawing/2014/main" id="{02DDF585-9DCB-40B3-8430-81942F13C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761" y="-7113889"/>
              <a:ext cx="801662" cy="422827"/>
            </a:xfrm>
            <a:custGeom>
              <a:avLst/>
              <a:gdLst>
                <a:gd name="T0" fmla="*/ 29 w 121"/>
                <a:gd name="T1" fmla="*/ 63 h 63"/>
                <a:gd name="T2" fmla="*/ 25 w 121"/>
                <a:gd name="T3" fmla="*/ 63 h 63"/>
                <a:gd name="T4" fmla="*/ 21 w 121"/>
                <a:gd name="T5" fmla="*/ 63 h 63"/>
                <a:gd name="T6" fmla="*/ 17 w 121"/>
                <a:gd name="T7" fmla="*/ 59 h 63"/>
                <a:gd name="T8" fmla="*/ 13 w 121"/>
                <a:gd name="T9" fmla="*/ 55 h 63"/>
                <a:gd name="T10" fmla="*/ 9 w 121"/>
                <a:gd name="T11" fmla="*/ 50 h 63"/>
                <a:gd name="T12" fmla="*/ 4 w 121"/>
                <a:gd name="T13" fmla="*/ 46 h 63"/>
                <a:gd name="T14" fmla="*/ 0 w 121"/>
                <a:gd name="T15" fmla="*/ 42 h 63"/>
                <a:gd name="T16" fmla="*/ 0 w 121"/>
                <a:gd name="T17" fmla="*/ 38 h 63"/>
                <a:gd name="T18" fmla="*/ 4 w 121"/>
                <a:gd name="T19" fmla="*/ 34 h 63"/>
                <a:gd name="T20" fmla="*/ 4 w 121"/>
                <a:gd name="T21" fmla="*/ 34 h 63"/>
                <a:gd name="T22" fmla="*/ 9 w 121"/>
                <a:gd name="T23" fmla="*/ 30 h 63"/>
                <a:gd name="T24" fmla="*/ 13 w 121"/>
                <a:gd name="T25" fmla="*/ 30 h 63"/>
                <a:gd name="T26" fmla="*/ 17 w 121"/>
                <a:gd name="T27" fmla="*/ 34 h 63"/>
                <a:gd name="T28" fmla="*/ 21 w 121"/>
                <a:gd name="T29" fmla="*/ 34 h 63"/>
                <a:gd name="T30" fmla="*/ 29 w 121"/>
                <a:gd name="T31" fmla="*/ 30 h 63"/>
                <a:gd name="T32" fmla="*/ 34 w 121"/>
                <a:gd name="T33" fmla="*/ 30 h 63"/>
                <a:gd name="T34" fmla="*/ 42 w 121"/>
                <a:gd name="T35" fmla="*/ 30 h 63"/>
                <a:gd name="T36" fmla="*/ 54 w 121"/>
                <a:gd name="T37" fmla="*/ 21 h 63"/>
                <a:gd name="T38" fmla="*/ 67 w 121"/>
                <a:gd name="T39" fmla="*/ 17 h 63"/>
                <a:gd name="T40" fmla="*/ 84 w 121"/>
                <a:gd name="T41" fmla="*/ 9 h 63"/>
                <a:gd name="T42" fmla="*/ 96 w 121"/>
                <a:gd name="T43" fmla="*/ 5 h 63"/>
                <a:gd name="T44" fmla="*/ 105 w 121"/>
                <a:gd name="T45" fmla="*/ 0 h 63"/>
                <a:gd name="T46" fmla="*/ 113 w 121"/>
                <a:gd name="T47" fmla="*/ 0 h 63"/>
                <a:gd name="T48" fmla="*/ 117 w 121"/>
                <a:gd name="T49" fmla="*/ 5 h 63"/>
                <a:gd name="T50" fmla="*/ 121 w 121"/>
                <a:gd name="T51" fmla="*/ 5 h 63"/>
                <a:gd name="T52" fmla="*/ 121 w 121"/>
                <a:gd name="T53" fmla="*/ 5 h 63"/>
                <a:gd name="T54" fmla="*/ 121 w 121"/>
                <a:gd name="T55" fmla="*/ 9 h 63"/>
                <a:gd name="T56" fmla="*/ 117 w 121"/>
                <a:gd name="T57" fmla="*/ 9 h 63"/>
                <a:gd name="T58" fmla="*/ 113 w 121"/>
                <a:gd name="T59" fmla="*/ 17 h 63"/>
                <a:gd name="T60" fmla="*/ 105 w 121"/>
                <a:gd name="T61" fmla="*/ 21 h 63"/>
                <a:gd name="T62" fmla="*/ 88 w 121"/>
                <a:gd name="T63" fmla="*/ 30 h 63"/>
                <a:gd name="T64" fmla="*/ 75 w 121"/>
                <a:gd name="T65" fmla="*/ 42 h 63"/>
                <a:gd name="T66" fmla="*/ 63 w 121"/>
                <a:gd name="T67" fmla="*/ 46 h 63"/>
                <a:gd name="T68" fmla="*/ 50 w 121"/>
                <a:gd name="T69" fmla="*/ 55 h 63"/>
                <a:gd name="T70" fmla="*/ 46 w 121"/>
                <a:gd name="T71" fmla="*/ 59 h 63"/>
                <a:gd name="T72" fmla="*/ 42 w 121"/>
                <a:gd name="T73" fmla="*/ 59 h 63"/>
                <a:gd name="T74" fmla="*/ 34 w 121"/>
                <a:gd name="T75" fmla="*/ 63 h 63"/>
                <a:gd name="T76" fmla="*/ 29 w 121"/>
                <a:gd name="T77" fmla="*/ 63 h 63"/>
                <a:gd name="T78" fmla="*/ 29 w 121"/>
                <a:gd name="T7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63">
                  <a:moveTo>
                    <a:pt x="29" y="63"/>
                  </a:moveTo>
                  <a:lnTo>
                    <a:pt x="25" y="63"/>
                  </a:lnTo>
                  <a:lnTo>
                    <a:pt x="21" y="63"/>
                  </a:lnTo>
                  <a:lnTo>
                    <a:pt x="17" y="59"/>
                  </a:lnTo>
                  <a:lnTo>
                    <a:pt x="13" y="55"/>
                  </a:lnTo>
                  <a:lnTo>
                    <a:pt x="9" y="50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9" y="30"/>
                  </a:lnTo>
                  <a:lnTo>
                    <a:pt x="13" y="30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9" y="30"/>
                  </a:lnTo>
                  <a:lnTo>
                    <a:pt x="34" y="30"/>
                  </a:lnTo>
                  <a:lnTo>
                    <a:pt x="42" y="30"/>
                  </a:lnTo>
                  <a:lnTo>
                    <a:pt x="54" y="21"/>
                  </a:lnTo>
                  <a:lnTo>
                    <a:pt x="67" y="17"/>
                  </a:lnTo>
                  <a:lnTo>
                    <a:pt x="84" y="9"/>
                  </a:lnTo>
                  <a:lnTo>
                    <a:pt x="96" y="5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7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9"/>
                  </a:lnTo>
                  <a:lnTo>
                    <a:pt x="117" y="9"/>
                  </a:lnTo>
                  <a:lnTo>
                    <a:pt x="113" y="17"/>
                  </a:lnTo>
                  <a:lnTo>
                    <a:pt x="105" y="21"/>
                  </a:lnTo>
                  <a:lnTo>
                    <a:pt x="88" y="30"/>
                  </a:lnTo>
                  <a:lnTo>
                    <a:pt x="75" y="42"/>
                  </a:lnTo>
                  <a:lnTo>
                    <a:pt x="63" y="46"/>
                  </a:lnTo>
                  <a:lnTo>
                    <a:pt x="50" y="55"/>
                  </a:lnTo>
                  <a:lnTo>
                    <a:pt x="46" y="59"/>
                  </a:lnTo>
                  <a:lnTo>
                    <a:pt x="42" y="59"/>
                  </a:lnTo>
                  <a:lnTo>
                    <a:pt x="34" y="63"/>
                  </a:lnTo>
                  <a:lnTo>
                    <a:pt x="29" y="63"/>
                  </a:lnTo>
                  <a:lnTo>
                    <a:pt x="29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5">
              <a:extLst>
                <a:ext uri="{FF2B5EF4-FFF2-40B4-BE49-F238E27FC236}">
                  <a16:creationId xmlns:a16="http://schemas.microsoft.com/office/drawing/2014/main" id="{0AE79A80-31A4-453B-A054-A0FF89C68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288" y="-7308524"/>
              <a:ext cx="854665" cy="758402"/>
            </a:xfrm>
            <a:custGeom>
              <a:avLst/>
              <a:gdLst>
                <a:gd name="T0" fmla="*/ 84 w 129"/>
                <a:gd name="T1" fmla="*/ 25 h 113"/>
                <a:gd name="T2" fmla="*/ 88 w 129"/>
                <a:gd name="T3" fmla="*/ 17 h 113"/>
                <a:gd name="T4" fmla="*/ 92 w 129"/>
                <a:gd name="T5" fmla="*/ 13 h 113"/>
                <a:gd name="T6" fmla="*/ 92 w 129"/>
                <a:gd name="T7" fmla="*/ 9 h 113"/>
                <a:gd name="T8" fmla="*/ 92 w 129"/>
                <a:gd name="T9" fmla="*/ 4 h 113"/>
                <a:gd name="T10" fmla="*/ 88 w 129"/>
                <a:gd name="T11" fmla="*/ 4 h 113"/>
                <a:gd name="T12" fmla="*/ 92 w 129"/>
                <a:gd name="T13" fmla="*/ 0 h 113"/>
                <a:gd name="T14" fmla="*/ 92 w 129"/>
                <a:gd name="T15" fmla="*/ 0 h 113"/>
                <a:gd name="T16" fmla="*/ 96 w 129"/>
                <a:gd name="T17" fmla="*/ 0 h 113"/>
                <a:gd name="T18" fmla="*/ 100 w 129"/>
                <a:gd name="T19" fmla="*/ 0 h 113"/>
                <a:gd name="T20" fmla="*/ 109 w 129"/>
                <a:gd name="T21" fmla="*/ 0 h 113"/>
                <a:gd name="T22" fmla="*/ 113 w 129"/>
                <a:gd name="T23" fmla="*/ 4 h 113"/>
                <a:gd name="T24" fmla="*/ 117 w 129"/>
                <a:gd name="T25" fmla="*/ 9 h 113"/>
                <a:gd name="T26" fmla="*/ 121 w 129"/>
                <a:gd name="T27" fmla="*/ 13 h 113"/>
                <a:gd name="T28" fmla="*/ 125 w 129"/>
                <a:gd name="T29" fmla="*/ 17 h 113"/>
                <a:gd name="T30" fmla="*/ 125 w 129"/>
                <a:gd name="T31" fmla="*/ 21 h 113"/>
                <a:gd name="T32" fmla="*/ 129 w 129"/>
                <a:gd name="T33" fmla="*/ 25 h 113"/>
                <a:gd name="T34" fmla="*/ 125 w 129"/>
                <a:gd name="T35" fmla="*/ 29 h 113"/>
                <a:gd name="T36" fmla="*/ 121 w 129"/>
                <a:gd name="T37" fmla="*/ 38 h 113"/>
                <a:gd name="T38" fmla="*/ 113 w 129"/>
                <a:gd name="T39" fmla="*/ 46 h 113"/>
                <a:gd name="T40" fmla="*/ 100 w 129"/>
                <a:gd name="T41" fmla="*/ 54 h 113"/>
                <a:gd name="T42" fmla="*/ 88 w 129"/>
                <a:gd name="T43" fmla="*/ 67 h 113"/>
                <a:gd name="T44" fmla="*/ 71 w 129"/>
                <a:gd name="T45" fmla="*/ 79 h 113"/>
                <a:gd name="T46" fmla="*/ 58 w 129"/>
                <a:gd name="T47" fmla="*/ 88 h 113"/>
                <a:gd name="T48" fmla="*/ 42 w 129"/>
                <a:gd name="T49" fmla="*/ 100 h 113"/>
                <a:gd name="T50" fmla="*/ 33 w 129"/>
                <a:gd name="T51" fmla="*/ 105 h 113"/>
                <a:gd name="T52" fmla="*/ 25 w 129"/>
                <a:gd name="T53" fmla="*/ 105 h 113"/>
                <a:gd name="T54" fmla="*/ 13 w 129"/>
                <a:gd name="T55" fmla="*/ 113 h 113"/>
                <a:gd name="T56" fmla="*/ 4 w 129"/>
                <a:gd name="T57" fmla="*/ 113 h 113"/>
                <a:gd name="T58" fmla="*/ 0 w 129"/>
                <a:gd name="T59" fmla="*/ 113 h 113"/>
                <a:gd name="T60" fmla="*/ 0 w 129"/>
                <a:gd name="T61" fmla="*/ 109 h 113"/>
                <a:gd name="T62" fmla="*/ 0 w 129"/>
                <a:gd name="T63" fmla="*/ 105 h 113"/>
                <a:gd name="T64" fmla="*/ 4 w 129"/>
                <a:gd name="T65" fmla="*/ 100 h 113"/>
                <a:gd name="T66" fmla="*/ 13 w 129"/>
                <a:gd name="T67" fmla="*/ 92 h 113"/>
                <a:gd name="T68" fmla="*/ 25 w 129"/>
                <a:gd name="T69" fmla="*/ 88 h 113"/>
                <a:gd name="T70" fmla="*/ 33 w 129"/>
                <a:gd name="T71" fmla="*/ 79 h 113"/>
                <a:gd name="T72" fmla="*/ 46 w 129"/>
                <a:gd name="T73" fmla="*/ 67 h 113"/>
                <a:gd name="T74" fmla="*/ 54 w 129"/>
                <a:gd name="T75" fmla="*/ 59 h 113"/>
                <a:gd name="T76" fmla="*/ 67 w 129"/>
                <a:gd name="T77" fmla="*/ 46 h 113"/>
                <a:gd name="T78" fmla="*/ 75 w 129"/>
                <a:gd name="T79" fmla="*/ 38 h 113"/>
                <a:gd name="T80" fmla="*/ 79 w 129"/>
                <a:gd name="T81" fmla="*/ 29 h 113"/>
                <a:gd name="T82" fmla="*/ 84 w 129"/>
                <a:gd name="T83" fmla="*/ 25 h 113"/>
                <a:gd name="T84" fmla="*/ 84 w 129"/>
                <a:gd name="T85" fmla="*/ 2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13">
                  <a:moveTo>
                    <a:pt x="84" y="25"/>
                  </a:moveTo>
                  <a:lnTo>
                    <a:pt x="88" y="17"/>
                  </a:lnTo>
                  <a:lnTo>
                    <a:pt x="92" y="13"/>
                  </a:lnTo>
                  <a:lnTo>
                    <a:pt x="92" y="9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7" y="9"/>
                  </a:lnTo>
                  <a:lnTo>
                    <a:pt x="121" y="13"/>
                  </a:lnTo>
                  <a:lnTo>
                    <a:pt x="125" y="17"/>
                  </a:lnTo>
                  <a:lnTo>
                    <a:pt x="125" y="21"/>
                  </a:lnTo>
                  <a:lnTo>
                    <a:pt x="129" y="25"/>
                  </a:lnTo>
                  <a:lnTo>
                    <a:pt x="125" y="29"/>
                  </a:lnTo>
                  <a:lnTo>
                    <a:pt x="121" y="38"/>
                  </a:lnTo>
                  <a:lnTo>
                    <a:pt x="113" y="46"/>
                  </a:lnTo>
                  <a:lnTo>
                    <a:pt x="100" y="54"/>
                  </a:lnTo>
                  <a:lnTo>
                    <a:pt x="88" y="67"/>
                  </a:lnTo>
                  <a:lnTo>
                    <a:pt x="71" y="79"/>
                  </a:lnTo>
                  <a:lnTo>
                    <a:pt x="58" y="88"/>
                  </a:lnTo>
                  <a:lnTo>
                    <a:pt x="42" y="100"/>
                  </a:lnTo>
                  <a:lnTo>
                    <a:pt x="33" y="105"/>
                  </a:lnTo>
                  <a:lnTo>
                    <a:pt x="25" y="105"/>
                  </a:lnTo>
                  <a:lnTo>
                    <a:pt x="13" y="113"/>
                  </a:lnTo>
                  <a:lnTo>
                    <a:pt x="4" y="113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4" y="100"/>
                  </a:lnTo>
                  <a:lnTo>
                    <a:pt x="13" y="92"/>
                  </a:lnTo>
                  <a:lnTo>
                    <a:pt x="25" y="88"/>
                  </a:lnTo>
                  <a:lnTo>
                    <a:pt x="33" y="79"/>
                  </a:lnTo>
                  <a:lnTo>
                    <a:pt x="46" y="67"/>
                  </a:lnTo>
                  <a:lnTo>
                    <a:pt x="54" y="59"/>
                  </a:lnTo>
                  <a:lnTo>
                    <a:pt x="67" y="46"/>
                  </a:lnTo>
                  <a:lnTo>
                    <a:pt x="75" y="38"/>
                  </a:lnTo>
                  <a:lnTo>
                    <a:pt x="79" y="29"/>
                  </a:lnTo>
                  <a:lnTo>
                    <a:pt x="84" y="25"/>
                  </a:lnTo>
                  <a:lnTo>
                    <a:pt x="8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6">
              <a:extLst>
                <a:ext uri="{FF2B5EF4-FFF2-40B4-BE49-F238E27FC236}">
                  <a16:creationId xmlns:a16="http://schemas.microsoft.com/office/drawing/2014/main" id="{71094E6C-6537-4A53-823D-F3AC3595B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7679" y="-8006521"/>
              <a:ext cx="410768" cy="281883"/>
            </a:xfrm>
            <a:custGeom>
              <a:avLst/>
              <a:gdLst>
                <a:gd name="T0" fmla="*/ 41 w 62"/>
                <a:gd name="T1" fmla="*/ 4 h 42"/>
                <a:gd name="T2" fmla="*/ 50 w 62"/>
                <a:gd name="T3" fmla="*/ 8 h 42"/>
                <a:gd name="T4" fmla="*/ 54 w 62"/>
                <a:gd name="T5" fmla="*/ 12 h 42"/>
                <a:gd name="T6" fmla="*/ 58 w 62"/>
                <a:gd name="T7" fmla="*/ 17 h 42"/>
                <a:gd name="T8" fmla="*/ 58 w 62"/>
                <a:gd name="T9" fmla="*/ 21 h 42"/>
                <a:gd name="T10" fmla="*/ 62 w 62"/>
                <a:gd name="T11" fmla="*/ 25 h 42"/>
                <a:gd name="T12" fmla="*/ 58 w 62"/>
                <a:gd name="T13" fmla="*/ 29 h 42"/>
                <a:gd name="T14" fmla="*/ 58 w 62"/>
                <a:gd name="T15" fmla="*/ 33 h 42"/>
                <a:gd name="T16" fmla="*/ 54 w 62"/>
                <a:gd name="T17" fmla="*/ 37 h 42"/>
                <a:gd name="T18" fmla="*/ 54 w 62"/>
                <a:gd name="T19" fmla="*/ 37 h 42"/>
                <a:gd name="T20" fmla="*/ 50 w 62"/>
                <a:gd name="T21" fmla="*/ 42 h 42"/>
                <a:gd name="T22" fmla="*/ 46 w 62"/>
                <a:gd name="T23" fmla="*/ 42 h 42"/>
                <a:gd name="T24" fmla="*/ 37 w 62"/>
                <a:gd name="T25" fmla="*/ 37 h 42"/>
                <a:gd name="T26" fmla="*/ 29 w 62"/>
                <a:gd name="T27" fmla="*/ 33 h 42"/>
                <a:gd name="T28" fmla="*/ 21 w 62"/>
                <a:gd name="T29" fmla="*/ 29 h 42"/>
                <a:gd name="T30" fmla="*/ 12 w 62"/>
                <a:gd name="T31" fmla="*/ 21 h 42"/>
                <a:gd name="T32" fmla="*/ 4 w 62"/>
                <a:gd name="T33" fmla="*/ 17 h 42"/>
                <a:gd name="T34" fmla="*/ 4 w 62"/>
                <a:gd name="T35" fmla="*/ 8 h 42"/>
                <a:gd name="T36" fmla="*/ 0 w 62"/>
                <a:gd name="T37" fmla="*/ 4 h 42"/>
                <a:gd name="T38" fmla="*/ 0 w 62"/>
                <a:gd name="T39" fmla="*/ 4 h 42"/>
                <a:gd name="T40" fmla="*/ 4 w 62"/>
                <a:gd name="T41" fmla="*/ 0 h 42"/>
                <a:gd name="T42" fmla="*/ 4 w 62"/>
                <a:gd name="T43" fmla="*/ 0 h 42"/>
                <a:gd name="T44" fmla="*/ 12 w 62"/>
                <a:gd name="T45" fmla="*/ 0 h 42"/>
                <a:gd name="T46" fmla="*/ 21 w 62"/>
                <a:gd name="T47" fmla="*/ 0 h 42"/>
                <a:gd name="T48" fmla="*/ 25 w 62"/>
                <a:gd name="T49" fmla="*/ 0 h 42"/>
                <a:gd name="T50" fmla="*/ 29 w 62"/>
                <a:gd name="T51" fmla="*/ 0 h 42"/>
                <a:gd name="T52" fmla="*/ 37 w 62"/>
                <a:gd name="T53" fmla="*/ 0 h 42"/>
                <a:gd name="T54" fmla="*/ 41 w 62"/>
                <a:gd name="T55" fmla="*/ 4 h 42"/>
                <a:gd name="T56" fmla="*/ 41 w 62"/>
                <a:gd name="T57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42">
                  <a:moveTo>
                    <a:pt x="41" y="4"/>
                  </a:moveTo>
                  <a:lnTo>
                    <a:pt x="50" y="8"/>
                  </a:lnTo>
                  <a:lnTo>
                    <a:pt x="54" y="12"/>
                  </a:lnTo>
                  <a:lnTo>
                    <a:pt x="58" y="17"/>
                  </a:lnTo>
                  <a:lnTo>
                    <a:pt x="58" y="21"/>
                  </a:lnTo>
                  <a:lnTo>
                    <a:pt x="62" y="25"/>
                  </a:lnTo>
                  <a:lnTo>
                    <a:pt x="58" y="29"/>
                  </a:lnTo>
                  <a:lnTo>
                    <a:pt x="58" y="33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37" y="37"/>
                  </a:lnTo>
                  <a:lnTo>
                    <a:pt x="29" y="33"/>
                  </a:lnTo>
                  <a:lnTo>
                    <a:pt x="21" y="29"/>
                  </a:lnTo>
                  <a:lnTo>
                    <a:pt x="12" y="21"/>
                  </a:lnTo>
                  <a:lnTo>
                    <a:pt x="4" y="17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1" y="4"/>
                  </a:lnTo>
                  <a:lnTo>
                    <a:pt x="4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7">
              <a:extLst>
                <a:ext uri="{FF2B5EF4-FFF2-40B4-BE49-F238E27FC236}">
                  <a16:creationId xmlns:a16="http://schemas.microsoft.com/office/drawing/2014/main" id="{766D7933-0240-4E97-A7A7-16DE1B6C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290" y="-8402497"/>
              <a:ext cx="1106426" cy="2328893"/>
            </a:xfrm>
            <a:custGeom>
              <a:avLst/>
              <a:gdLst>
                <a:gd name="T0" fmla="*/ 155 w 167"/>
                <a:gd name="T1" fmla="*/ 347 h 347"/>
                <a:gd name="T2" fmla="*/ 138 w 167"/>
                <a:gd name="T3" fmla="*/ 343 h 347"/>
                <a:gd name="T4" fmla="*/ 117 w 167"/>
                <a:gd name="T5" fmla="*/ 330 h 347"/>
                <a:gd name="T6" fmla="*/ 92 w 167"/>
                <a:gd name="T7" fmla="*/ 309 h 347"/>
                <a:gd name="T8" fmla="*/ 67 w 167"/>
                <a:gd name="T9" fmla="*/ 276 h 347"/>
                <a:gd name="T10" fmla="*/ 50 w 167"/>
                <a:gd name="T11" fmla="*/ 238 h 347"/>
                <a:gd name="T12" fmla="*/ 30 w 167"/>
                <a:gd name="T13" fmla="*/ 184 h 347"/>
                <a:gd name="T14" fmla="*/ 17 w 167"/>
                <a:gd name="T15" fmla="*/ 113 h 347"/>
                <a:gd name="T16" fmla="*/ 13 w 167"/>
                <a:gd name="T17" fmla="*/ 63 h 347"/>
                <a:gd name="T18" fmla="*/ 9 w 167"/>
                <a:gd name="T19" fmla="*/ 42 h 347"/>
                <a:gd name="T20" fmla="*/ 9 w 167"/>
                <a:gd name="T21" fmla="*/ 30 h 347"/>
                <a:gd name="T22" fmla="*/ 5 w 167"/>
                <a:gd name="T23" fmla="*/ 17 h 347"/>
                <a:gd name="T24" fmla="*/ 0 w 167"/>
                <a:gd name="T25" fmla="*/ 13 h 347"/>
                <a:gd name="T26" fmla="*/ 0 w 167"/>
                <a:gd name="T27" fmla="*/ 5 h 347"/>
                <a:gd name="T28" fmla="*/ 5 w 167"/>
                <a:gd name="T29" fmla="*/ 5 h 347"/>
                <a:gd name="T30" fmla="*/ 17 w 167"/>
                <a:gd name="T31" fmla="*/ 5 h 347"/>
                <a:gd name="T32" fmla="*/ 34 w 167"/>
                <a:gd name="T33" fmla="*/ 9 h 347"/>
                <a:gd name="T34" fmla="*/ 42 w 167"/>
                <a:gd name="T35" fmla="*/ 17 h 347"/>
                <a:gd name="T36" fmla="*/ 46 w 167"/>
                <a:gd name="T37" fmla="*/ 21 h 347"/>
                <a:gd name="T38" fmla="*/ 46 w 167"/>
                <a:gd name="T39" fmla="*/ 30 h 347"/>
                <a:gd name="T40" fmla="*/ 46 w 167"/>
                <a:gd name="T41" fmla="*/ 42 h 347"/>
                <a:gd name="T42" fmla="*/ 42 w 167"/>
                <a:gd name="T43" fmla="*/ 63 h 347"/>
                <a:gd name="T44" fmla="*/ 46 w 167"/>
                <a:gd name="T45" fmla="*/ 92 h 347"/>
                <a:gd name="T46" fmla="*/ 50 w 167"/>
                <a:gd name="T47" fmla="*/ 134 h 347"/>
                <a:gd name="T48" fmla="*/ 59 w 167"/>
                <a:gd name="T49" fmla="*/ 176 h 347"/>
                <a:gd name="T50" fmla="*/ 71 w 167"/>
                <a:gd name="T51" fmla="*/ 217 h 347"/>
                <a:gd name="T52" fmla="*/ 88 w 167"/>
                <a:gd name="T53" fmla="*/ 247 h 347"/>
                <a:gd name="T54" fmla="*/ 105 w 167"/>
                <a:gd name="T55" fmla="*/ 272 h 347"/>
                <a:gd name="T56" fmla="*/ 121 w 167"/>
                <a:gd name="T57" fmla="*/ 293 h 347"/>
                <a:gd name="T58" fmla="*/ 134 w 167"/>
                <a:gd name="T59" fmla="*/ 301 h 347"/>
                <a:gd name="T60" fmla="*/ 134 w 167"/>
                <a:gd name="T61" fmla="*/ 301 h 347"/>
                <a:gd name="T62" fmla="*/ 138 w 167"/>
                <a:gd name="T63" fmla="*/ 288 h 347"/>
                <a:gd name="T64" fmla="*/ 142 w 167"/>
                <a:gd name="T65" fmla="*/ 272 h 347"/>
                <a:gd name="T66" fmla="*/ 151 w 167"/>
                <a:gd name="T67" fmla="*/ 263 h 347"/>
                <a:gd name="T68" fmla="*/ 159 w 167"/>
                <a:gd name="T69" fmla="*/ 259 h 347"/>
                <a:gd name="T70" fmla="*/ 163 w 167"/>
                <a:gd name="T71" fmla="*/ 272 h 347"/>
                <a:gd name="T72" fmla="*/ 163 w 167"/>
                <a:gd name="T73" fmla="*/ 297 h 347"/>
                <a:gd name="T74" fmla="*/ 163 w 167"/>
                <a:gd name="T75" fmla="*/ 318 h 347"/>
                <a:gd name="T76" fmla="*/ 167 w 167"/>
                <a:gd name="T77" fmla="*/ 334 h 347"/>
                <a:gd name="T78" fmla="*/ 163 w 167"/>
                <a:gd name="T79" fmla="*/ 343 h 347"/>
                <a:gd name="T80" fmla="*/ 159 w 167"/>
                <a:gd name="T81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7" h="347">
                  <a:moveTo>
                    <a:pt x="159" y="347"/>
                  </a:moveTo>
                  <a:lnTo>
                    <a:pt x="155" y="347"/>
                  </a:lnTo>
                  <a:lnTo>
                    <a:pt x="146" y="347"/>
                  </a:lnTo>
                  <a:lnTo>
                    <a:pt x="138" y="343"/>
                  </a:lnTo>
                  <a:lnTo>
                    <a:pt x="130" y="338"/>
                  </a:lnTo>
                  <a:lnTo>
                    <a:pt x="117" y="330"/>
                  </a:lnTo>
                  <a:lnTo>
                    <a:pt x="105" y="322"/>
                  </a:lnTo>
                  <a:lnTo>
                    <a:pt x="92" y="309"/>
                  </a:lnTo>
                  <a:lnTo>
                    <a:pt x="80" y="293"/>
                  </a:lnTo>
                  <a:lnTo>
                    <a:pt x="67" y="276"/>
                  </a:lnTo>
                  <a:lnTo>
                    <a:pt x="59" y="259"/>
                  </a:lnTo>
                  <a:lnTo>
                    <a:pt x="50" y="238"/>
                  </a:lnTo>
                  <a:lnTo>
                    <a:pt x="42" y="222"/>
                  </a:lnTo>
                  <a:lnTo>
                    <a:pt x="30" y="184"/>
                  </a:lnTo>
                  <a:lnTo>
                    <a:pt x="21" y="146"/>
                  </a:lnTo>
                  <a:lnTo>
                    <a:pt x="17" y="113"/>
                  </a:lnTo>
                  <a:lnTo>
                    <a:pt x="13" y="80"/>
                  </a:lnTo>
                  <a:lnTo>
                    <a:pt x="13" y="63"/>
                  </a:lnTo>
                  <a:lnTo>
                    <a:pt x="9" y="50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9" y="30"/>
                  </a:lnTo>
                  <a:lnTo>
                    <a:pt x="9" y="25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9" y="0"/>
                  </a:lnTo>
                  <a:lnTo>
                    <a:pt x="17" y="5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42" y="17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30"/>
                  </a:lnTo>
                  <a:lnTo>
                    <a:pt x="46" y="34"/>
                  </a:lnTo>
                  <a:lnTo>
                    <a:pt x="46" y="42"/>
                  </a:lnTo>
                  <a:lnTo>
                    <a:pt x="42" y="50"/>
                  </a:lnTo>
                  <a:lnTo>
                    <a:pt x="42" y="63"/>
                  </a:lnTo>
                  <a:lnTo>
                    <a:pt x="42" y="76"/>
                  </a:lnTo>
                  <a:lnTo>
                    <a:pt x="46" y="92"/>
                  </a:lnTo>
                  <a:lnTo>
                    <a:pt x="46" y="113"/>
                  </a:lnTo>
                  <a:lnTo>
                    <a:pt x="50" y="134"/>
                  </a:lnTo>
                  <a:lnTo>
                    <a:pt x="55" y="155"/>
                  </a:lnTo>
                  <a:lnTo>
                    <a:pt x="59" y="176"/>
                  </a:lnTo>
                  <a:lnTo>
                    <a:pt x="67" y="197"/>
                  </a:lnTo>
                  <a:lnTo>
                    <a:pt x="71" y="217"/>
                  </a:lnTo>
                  <a:lnTo>
                    <a:pt x="80" y="234"/>
                  </a:lnTo>
                  <a:lnTo>
                    <a:pt x="88" y="247"/>
                  </a:lnTo>
                  <a:lnTo>
                    <a:pt x="96" y="263"/>
                  </a:lnTo>
                  <a:lnTo>
                    <a:pt x="105" y="272"/>
                  </a:lnTo>
                  <a:lnTo>
                    <a:pt x="113" y="284"/>
                  </a:lnTo>
                  <a:lnTo>
                    <a:pt x="121" y="293"/>
                  </a:lnTo>
                  <a:lnTo>
                    <a:pt x="130" y="297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4" y="297"/>
                  </a:lnTo>
                  <a:lnTo>
                    <a:pt x="138" y="288"/>
                  </a:lnTo>
                  <a:lnTo>
                    <a:pt x="142" y="280"/>
                  </a:lnTo>
                  <a:lnTo>
                    <a:pt x="142" y="272"/>
                  </a:lnTo>
                  <a:lnTo>
                    <a:pt x="146" y="268"/>
                  </a:lnTo>
                  <a:lnTo>
                    <a:pt x="151" y="263"/>
                  </a:lnTo>
                  <a:lnTo>
                    <a:pt x="155" y="259"/>
                  </a:lnTo>
                  <a:lnTo>
                    <a:pt x="159" y="259"/>
                  </a:lnTo>
                  <a:lnTo>
                    <a:pt x="163" y="263"/>
                  </a:lnTo>
                  <a:lnTo>
                    <a:pt x="163" y="272"/>
                  </a:lnTo>
                  <a:lnTo>
                    <a:pt x="163" y="284"/>
                  </a:lnTo>
                  <a:lnTo>
                    <a:pt x="163" y="297"/>
                  </a:lnTo>
                  <a:lnTo>
                    <a:pt x="163" y="309"/>
                  </a:lnTo>
                  <a:lnTo>
                    <a:pt x="163" y="318"/>
                  </a:lnTo>
                  <a:lnTo>
                    <a:pt x="167" y="326"/>
                  </a:lnTo>
                  <a:lnTo>
                    <a:pt x="167" y="334"/>
                  </a:lnTo>
                  <a:lnTo>
                    <a:pt x="163" y="338"/>
                  </a:lnTo>
                  <a:lnTo>
                    <a:pt x="163" y="343"/>
                  </a:lnTo>
                  <a:lnTo>
                    <a:pt x="159" y="347"/>
                  </a:lnTo>
                  <a:lnTo>
                    <a:pt x="159" y="34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342720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4B420CF-64E4-4F67-B839-643598798A90}"/>
              </a:ext>
            </a:extLst>
          </p:cNvPr>
          <p:cNvGrpSpPr/>
          <p:nvPr/>
        </p:nvGrpSpPr>
        <p:grpSpPr>
          <a:xfrm>
            <a:off x="2936010" y="2251130"/>
            <a:ext cx="2544112" cy="2355740"/>
            <a:chOff x="3088410" y="-5684341"/>
            <a:chExt cx="2544112" cy="2355740"/>
          </a:xfrm>
        </p:grpSpPr>
        <p:sp>
          <p:nvSpPr>
            <p:cNvPr id="3" name="Freeform 28">
              <a:extLst>
                <a:ext uri="{FF2B5EF4-FFF2-40B4-BE49-F238E27FC236}">
                  <a16:creationId xmlns:a16="http://schemas.microsoft.com/office/drawing/2014/main" id="{A4EB3B76-0434-4A68-B906-D1ADD581F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178" y="-5684341"/>
              <a:ext cx="1775578" cy="369135"/>
            </a:xfrm>
            <a:custGeom>
              <a:avLst/>
              <a:gdLst>
                <a:gd name="T0" fmla="*/ 268 w 268"/>
                <a:gd name="T1" fmla="*/ 21 h 55"/>
                <a:gd name="T2" fmla="*/ 268 w 268"/>
                <a:gd name="T3" fmla="*/ 25 h 55"/>
                <a:gd name="T4" fmla="*/ 268 w 268"/>
                <a:gd name="T5" fmla="*/ 25 h 55"/>
                <a:gd name="T6" fmla="*/ 259 w 268"/>
                <a:gd name="T7" fmla="*/ 29 h 55"/>
                <a:gd name="T8" fmla="*/ 255 w 268"/>
                <a:gd name="T9" fmla="*/ 29 h 55"/>
                <a:gd name="T10" fmla="*/ 247 w 268"/>
                <a:gd name="T11" fmla="*/ 29 h 55"/>
                <a:gd name="T12" fmla="*/ 238 w 268"/>
                <a:gd name="T13" fmla="*/ 34 h 55"/>
                <a:gd name="T14" fmla="*/ 230 w 268"/>
                <a:gd name="T15" fmla="*/ 34 h 55"/>
                <a:gd name="T16" fmla="*/ 217 w 268"/>
                <a:gd name="T17" fmla="*/ 34 h 55"/>
                <a:gd name="T18" fmla="*/ 201 w 268"/>
                <a:gd name="T19" fmla="*/ 34 h 55"/>
                <a:gd name="T20" fmla="*/ 180 w 268"/>
                <a:gd name="T21" fmla="*/ 38 h 55"/>
                <a:gd name="T22" fmla="*/ 159 w 268"/>
                <a:gd name="T23" fmla="*/ 38 h 55"/>
                <a:gd name="T24" fmla="*/ 134 w 268"/>
                <a:gd name="T25" fmla="*/ 42 h 55"/>
                <a:gd name="T26" fmla="*/ 113 w 268"/>
                <a:gd name="T27" fmla="*/ 42 h 55"/>
                <a:gd name="T28" fmla="*/ 92 w 268"/>
                <a:gd name="T29" fmla="*/ 46 h 55"/>
                <a:gd name="T30" fmla="*/ 76 w 268"/>
                <a:gd name="T31" fmla="*/ 50 h 55"/>
                <a:gd name="T32" fmla="*/ 67 w 268"/>
                <a:gd name="T33" fmla="*/ 50 h 55"/>
                <a:gd name="T34" fmla="*/ 59 w 268"/>
                <a:gd name="T35" fmla="*/ 50 h 55"/>
                <a:gd name="T36" fmla="*/ 46 w 268"/>
                <a:gd name="T37" fmla="*/ 50 h 55"/>
                <a:gd name="T38" fmla="*/ 38 w 268"/>
                <a:gd name="T39" fmla="*/ 55 h 55"/>
                <a:gd name="T40" fmla="*/ 30 w 268"/>
                <a:gd name="T41" fmla="*/ 55 h 55"/>
                <a:gd name="T42" fmla="*/ 21 w 268"/>
                <a:gd name="T43" fmla="*/ 50 h 55"/>
                <a:gd name="T44" fmla="*/ 17 w 268"/>
                <a:gd name="T45" fmla="*/ 50 h 55"/>
                <a:gd name="T46" fmla="*/ 13 w 268"/>
                <a:gd name="T47" fmla="*/ 46 h 55"/>
                <a:gd name="T48" fmla="*/ 9 w 268"/>
                <a:gd name="T49" fmla="*/ 46 h 55"/>
                <a:gd name="T50" fmla="*/ 5 w 268"/>
                <a:gd name="T51" fmla="*/ 42 h 55"/>
                <a:gd name="T52" fmla="*/ 5 w 268"/>
                <a:gd name="T53" fmla="*/ 42 h 55"/>
                <a:gd name="T54" fmla="*/ 0 w 268"/>
                <a:gd name="T55" fmla="*/ 38 h 55"/>
                <a:gd name="T56" fmla="*/ 5 w 268"/>
                <a:gd name="T57" fmla="*/ 38 h 55"/>
                <a:gd name="T58" fmla="*/ 5 w 268"/>
                <a:gd name="T59" fmla="*/ 34 h 55"/>
                <a:gd name="T60" fmla="*/ 9 w 268"/>
                <a:gd name="T61" fmla="*/ 34 h 55"/>
                <a:gd name="T62" fmla="*/ 13 w 268"/>
                <a:gd name="T63" fmla="*/ 34 h 55"/>
                <a:gd name="T64" fmla="*/ 17 w 268"/>
                <a:gd name="T65" fmla="*/ 29 h 55"/>
                <a:gd name="T66" fmla="*/ 21 w 268"/>
                <a:gd name="T67" fmla="*/ 29 h 55"/>
                <a:gd name="T68" fmla="*/ 30 w 268"/>
                <a:gd name="T69" fmla="*/ 29 h 55"/>
                <a:gd name="T70" fmla="*/ 38 w 268"/>
                <a:gd name="T71" fmla="*/ 29 h 55"/>
                <a:gd name="T72" fmla="*/ 55 w 268"/>
                <a:gd name="T73" fmla="*/ 25 h 55"/>
                <a:gd name="T74" fmla="*/ 67 w 268"/>
                <a:gd name="T75" fmla="*/ 25 h 55"/>
                <a:gd name="T76" fmla="*/ 84 w 268"/>
                <a:gd name="T77" fmla="*/ 21 h 55"/>
                <a:gd name="T78" fmla="*/ 105 w 268"/>
                <a:gd name="T79" fmla="*/ 21 h 55"/>
                <a:gd name="T80" fmla="*/ 126 w 268"/>
                <a:gd name="T81" fmla="*/ 17 h 55"/>
                <a:gd name="T82" fmla="*/ 142 w 268"/>
                <a:gd name="T83" fmla="*/ 13 h 55"/>
                <a:gd name="T84" fmla="*/ 159 w 268"/>
                <a:gd name="T85" fmla="*/ 13 h 55"/>
                <a:gd name="T86" fmla="*/ 172 w 268"/>
                <a:gd name="T87" fmla="*/ 9 h 55"/>
                <a:gd name="T88" fmla="*/ 184 w 268"/>
                <a:gd name="T89" fmla="*/ 9 h 55"/>
                <a:gd name="T90" fmla="*/ 197 w 268"/>
                <a:gd name="T91" fmla="*/ 9 h 55"/>
                <a:gd name="T92" fmla="*/ 201 w 268"/>
                <a:gd name="T93" fmla="*/ 4 h 55"/>
                <a:gd name="T94" fmla="*/ 209 w 268"/>
                <a:gd name="T95" fmla="*/ 4 h 55"/>
                <a:gd name="T96" fmla="*/ 217 w 268"/>
                <a:gd name="T97" fmla="*/ 4 h 55"/>
                <a:gd name="T98" fmla="*/ 226 w 268"/>
                <a:gd name="T99" fmla="*/ 4 h 55"/>
                <a:gd name="T100" fmla="*/ 230 w 268"/>
                <a:gd name="T101" fmla="*/ 0 h 55"/>
                <a:gd name="T102" fmla="*/ 238 w 268"/>
                <a:gd name="T103" fmla="*/ 0 h 55"/>
                <a:gd name="T104" fmla="*/ 247 w 268"/>
                <a:gd name="T105" fmla="*/ 4 h 55"/>
                <a:gd name="T106" fmla="*/ 251 w 268"/>
                <a:gd name="T107" fmla="*/ 4 h 55"/>
                <a:gd name="T108" fmla="*/ 255 w 268"/>
                <a:gd name="T109" fmla="*/ 9 h 55"/>
                <a:gd name="T110" fmla="*/ 263 w 268"/>
                <a:gd name="T111" fmla="*/ 13 h 55"/>
                <a:gd name="T112" fmla="*/ 268 w 268"/>
                <a:gd name="T113" fmla="*/ 13 h 55"/>
                <a:gd name="T114" fmla="*/ 268 w 268"/>
                <a:gd name="T115" fmla="*/ 17 h 55"/>
                <a:gd name="T116" fmla="*/ 268 w 268"/>
                <a:gd name="T117" fmla="*/ 21 h 55"/>
                <a:gd name="T118" fmla="*/ 268 w 268"/>
                <a:gd name="T119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8" h="55">
                  <a:moveTo>
                    <a:pt x="268" y="21"/>
                  </a:moveTo>
                  <a:lnTo>
                    <a:pt x="268" y="25"/>
                  </a:lnTo>
                  <a:lnTo>
                    <a:pt x="268" y="25"/>
                  </a:lnTo>
                  <a:lnTo>
                    <a:pt x="259" y="29"/>
                  </a:lnTo>
                  <a:lnTo>
                    <a:pt x="255" y="29"/>
                  </a:lnTo>
                  <a:lnTo>
                    <a:pt x="247" y="29"/>
                  </a:lnTo>
                  <a:lnTo>
                    <a:pt x="238" y="34"/>
                  </a:lnTo>
                  <a:lnTo>
                    <a:pt x="230" y="34"/>
                  </a:lnTo>
                  <a:lnTo>
                    <a:pt x="217" y="34"/>
                  </a:lnTo>
                  <a:lnTo>
                    <a:pt x="201" y="34"/>
                  </a:lnTo>
                  <a:lnTo>
                    <a:pt x="180" y="38"/>
                  </a:lnTo>
                  <a:lnTo>
                    <a:pt x="159" y="38"/>
                  </a:lnTo>
                  <a:lnTo>
                    <a:pt x="134" y="42"/>
                  </a:lnTo>
                  <a:lnTo>
                    <a:pt x="113" y="42"/>
                  </a:lnTo>
                  <a:lnTo>
                    <a:pt x="92" y="46"/>
                  </a:lnTo>
                  <a:lnTo>
                    <a:pt x="76" y="50"/>
                  </a:lnTo>
                  <a:lnTo>
                    <a:pt x="67" y="50"/>
                  </a:lnTo>
                  <a:lnTo>
                    <a:pt x="59" y="50"/>
                  </a:lnTo>
                  <a:lnTo>
                    <a:pt x="46" y="50"/>
                  </a:lnTo>
                  <a:lnTo>
                    <a:pt x="38" y="55"/>
                  </a:lnTo>
                  <a:lnTo>
                    <a:pt x="30" y="55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5" y="38"/>
                  </a:lnTo>
                  <a:lnTo>
                    <a:pt x="5" y="34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1" y="29"/>
                  </a:lnTo>
                  <a:lnTo>
                    <a:pt x="30" y="29"/>
                  </a:lnTo>
                  <a:lnTo>
                    <a:pt x="38" y="29"/>
                  </a:lnTo>
                  <a:lnTo>
                    <a:pt x="55" y="25"/>
                  </a:lnTo>
                  <a:lnTo>
                    <a:pt x="67" y="25"/>
                  </a:lnTo>
                  <a:lnTo>
                    <a:pt x="84" y="21"/>
                  </a:lnTo>
                  <a:lnTo>
                    <a:pt x="105" y="21"/>
                  </a:lnTo>
                  <a:lnTo>
                    <a:pt x="126" y="17"/>
                  </a:lnTo>
                  <a:lnTo>
                    <a:pt x="142" y="13"/>
                  </a:lnTo>
                  <a:lnTo>
                    <a:pt x="159" y="13"/>
                  </a:lnTo>
                  <a:lnTo>
                    <a:pt x="172" y="9"/>
                  </a:lnTo>
                  <a:lnTo>
                    <a:pt x="184" y="9"/>
                  </a:lnTo>
                  <a:lnTo>
                    <a:pt x="197" y="9"/>
                  </a:lnTo>
                  <a:lnTo>
                    <a:pt x="201" y="4"/>
                  </a:lnTo>
                  <a:lnTo>
                    <a:pt x="209" y="4"/>
                  </a:lnTo>
                  <a:lnTo>
                    <a:pt x="217" y="4"/>
                  </a:lnTo>
                  <a:lnTo>
                    <a:pt x="226" y="4"/>
                  </a:lnTo>
                  <a:lnTo>
                    <a:pt x="230" y="0"/>
                  </a:lnTo>
                  <a:lnTo>
                    <a:pt x="238" y="0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5" y="9"/>
                  </a:lnTo>
                  <a:lnTo>
                    <a:pt x="263" y="13"/>
                  </a:lnTo>
                  <a:lnTo>
                    <a:pt x="268" y="13"/>
                  </a:lnTo>
                  <a:lnTo>
                    <a:pt x="268" y="17"/>
                  </a:lnTo>
                  <a:lnTo>
                    <a:pt x="268" y="21"/>
                  </a:lnTo>
                  <a:lnTo>
                    <a:pt x="268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9">
              <a:extLst>
                <a:ext uri="{FF2B5EF4-FFF2-40B4-BE49-F238E27FC236}">
                  <a16:creationId xmlns:a16="http://schemas.microsoft.com/office/drawing/2014/main" id="{027C55AF-4B76-4523-80D9-8A9FA600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071" y="-5429304"/>
              <a:ext cx="112632" cy="1120823"/>
            </a:xfrm>
            <a:custGeom>
              <a:avLst/>
              <a:gdLst>
                <a:gd name="T0" fmla="*/ 17 w 17"/>
                <a:gd name="T1" fmla="*/ 0 h 167"/>
                <a:gd name="T2" fmla="*/ 17 w 17"/>
                <a:gd name="T3" fmla="*/ 21 h 167"/>
                <a:gd name="T4" fmla="*/ 17 w 17"/>
                <a:gd name="T5" fmla="*/ 37 h 167"/>
                <a:gd name="T6" fmla="*/ 17 w 17"/>
                <a:gd name="T7" fmla="*/ 54 h 167"/>
                <a:gd name="T8" fmla="*/ 17 w 17"/>
                <a:gd name="T9" fmla="*/ 71 h 167"/>
                <a:gd name="T10" fmla="*/ 17 w 17"/>
                <a:gd name="T11" fmla="*/ 83 h 167"/>
                <a:gd name="T12" fmla="*/ 17 w 17"/>
                <a:gd name="T13" fmla="*/ 96 h 167"/>
                <a:gd name="T14" fmla="*/ 17 w 17"/>
                <a:gd name="T15" fmla="*/ 108 h 167"/>
                <a:gd name="T16" fmla="*/ 13 w 17"/>
                <a:gd name="T17" fmla="*/ 121 h 167"/>
                <a:gd name="T18" fmla="*/ 13 w 17"/>
                <a:gd name="T19" fmla="*/ 129 h 167"/>
                <a:gd name="T20" fmla="*/ 13 w 17"/>
                <a:gd name="T21" fmla="*/ 138 h 167"/>
                <a:gd name="T22" fmla="*/ 13 w 17"/>
                <a:gd name="T23" fmla="*/ 146 h 167"/>
                <a:gd name="T24" fmla="*/ 13 w 17"/>
                <a:gd name="T25" fmla="*/ 154 h 167"/>
                <a:gd name="T26" fmla="*/ 13 w 17"/>
                <a:gd name="T27" fmla="*/ 158 h 167"/>
                <a:gd name="T28" fmla="*/ 13 w 17"/>
                <a:gd name="T29" fmla="*/ 163 h 167"/>
                <a:gd name="T30" fmla="*/ 13 w 17"/>
                <a:gd name="T31" fmla="*/ 163 h 167"/>
                <a:gd name="T32" fmla="*/ 13 w 17"/>
                <a:gd name="T33" fmla="*/ 167 h 167"/>
                <a:gd name="T34" fmla="*/ 0 w 17"/>
                <a:gd name="T35" fmla="*/ 167 h 167"/>
                <a:gd name="T36" fmla="*/ 0 w 17"/>
                <a:gd name="T37" fmla="*/ 4 h 167"/>
                <a:gd name="T38" fmla="*/ 17 w 17"/>
                <a:gd name="T39" fmla="*/ 0 h 167"/>
                <a:gd name="T40" fmla="*/ 17 w 17"/>
                <a:gd name="T41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67">
                  <a:moveTo>
                    <a:pt x="17" y="0"/>
                  </a:moveTo>
                  <a:lnTo>
                    <a:pt x="17" y="21"/>
                  </a:lnTo>
                  <a:lnTo>
                    <a:pt x="17" y="37"/>
                  </a:lnTo>
                  <a:lnTo>
                    <a:pt x="17" y="54"/>
                  </a:lnTo>
                  <a:lnTo>
                    <a:pt x="17" y="71"/>
                  </a:lnTo>
                  <a:lnTo>
                    <a:pt x="17" y="83"/>
                  </a:lnTo>
                  <a:lnTo>
                    <a:pt x="17" y="96"/>
                  </a:lnTo>
                  <a:lnTo>
                    <a:pt x="17" y="108"/>
                  </a:lnTo>
                  <a:lnTo>
                    <a:pt x="13" y="121"/>
                  </a:lnTo>
                  <a:lnTo>
                    <a:pt x="13" y="129"/>
                  </a:lnTo>
                  <a:lnTo>
                    <a:pt x="13" y="138"/>
                  </a:lnTo>
                  <a:lnTo>
                    <a:pt x="13" y="146"/>
                  </a:lnTo>
                  <a:lnTo>
                    <a:pt x="13" y="154"/>
                  </a:lnTo>
                  <a:lnTo>
                    <a:pt x="13" y="158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3" y="167"/>
                  </a:lnTo>
                  <a:lnTo>
                    <a:pt x="0" y="167"/>
                  </a:lnTo>
                  <a:lnTo>
                    <a:pt x="0" y="4"/>
                  </a:lnTo>
                  <a:lnTo>
                    <a:pt x="17" y="0"/>
                  </a:lnTo>
                  <a:lnTo>
                    <a:pt x="17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0">
              <a:extLst>
                <a:ext uri="{FF2B5EF4-FFF2-40B4-BE49-F238E27FC236}">
                  <a16:creationId xmlns:a16="http://schemas.microsoft.com/office/drawing/2014/main" id="{28997FE4-4436-438C-8B63-68D3F0530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572" y="-4845401"/>
              <a:ext cx="583026" cy="201345"/>
            </a:xfrm>
            <a:custGeom>
              <a:avLst/>
              <a:gdLst>
                <a:gd name="T0" fmla="*/ 80 w 88"/>
                <a:gd name="T1" fmla="*/ 5 h 30"/>
                <a:gd name="T2" fmla="*/ 84 w 88"/>
                <a:gd name="T3" fmla="*/ 9 h 30"/>
                <a:gd name="T4" fmla="*/ 88 w 88"/>
                <a:gd name="T5" fmla="*/ 13 h 30"/>
                <a:gd name="T6" fmla="*/ 88 w 88"/>
                <a:gd name="T7" fmla="*/ 13 h 30"/>
                <a:gd name="T8" fmla="*/ 88 w 88"/>
                <a:gd name="T9" fmla="*/ 13 h 30"/>
                <a:gd name="T10" fmla="*/ 84 w 88"/>
                <a:gd name="T11" fmla="*/ 17 h 30"/>
                <a:gd name="T12" fmla="*/ 80 w 88"/>
                <a:gd name="T13" fmla="*/ 21 h 30"/>
                <a:gd name="T14" fmla="*/ 76 w 88"/>
                <a:gd name="T15" fmla="*/ 21 h 30"/>
                <a:gd name="T16" fmla="*/ 71 w 88"/>
                <a:gd name="T17" fmla="*/ 26 h 30"/>
                <a:gd name="T18" fmla="*/ 63 w 88"/>
                <a:gd name="T19" fmla="*/ 26 h 30"/>
                <a:gd name="T20" fmla="*/ 55 w 88"/>
                <a:gd name="T21" fmla="*/ 26 h 30"/>
                <a:gd name="T22" fmla="*/ 46 w 88"/>
                <a:gd name="T23" fmla="*/ 30 h 30"/>
                <a:gd name="T24" fmla="*/ 30 w 88"/>
                <a:gd name="T25" fmla="*/ 30 h 30"/>
                <a:gd name="T26" fmla="*/ 17 w 88"/>
                <a:gd name="T27" fmla="*/ 30 h 30"/>
                <a:gd name="T28" fmla="*/ 0 w 88"/>
                <a:gd name="T29" fmla="*/ 30 h 30"/>
                <a:gd name="T30" fmla="*/ 0 w 88"/>
                <a:gd name="T31" fmla="*/ 9 h 30"/>
                <a:gd name="T32" fmla="*/ 17 w 88"/>
                <a:gd name="T33" fmla="*/ 9 h 30"/>
                <a:gd name="T34" fmla="*/ 34 w 88"/>
                <a:gd name="T35" fmla="*/ 5 h 30"/>
                <a:gd name="T36" fmla="*/ 42 w 88"/>
                <a:gd name="T37" fmla="*/ 5 h 30"/>
                <a:gd name="T38" fmla="*/ 50 w 88"/>
                <a:gd name="T39" fmla="*/ 5 h 30"/>
                <a:gd name="T40" fmla="*/ 59 w 88"/>
                <a:gd name="T41" fmla="*/ 0 h 30"/>
                <a:gd name="T42" fmla="*/ 71 w 88"/>
                <a:gd name="T43" fmla="*/ 5 h 30"/>
                <a:gd name="T44" fmla="*/ 80 w 88"/>
                <a:gd name="T45" fmla="*/ 5 h 30"/>
                <a:gd name="T46" fmla="*/ 80 w 88"/>
                <a:gd name="T4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" h="30">
                  <a:moveTo>
                    <a:pt x="80" y="5"/>
                  </a:moveTo>
                  <a:lnTo>
                    <a:pt x="84" y="9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84" y="17"/>
                  </a:lnTo>
                  <a:lnTo>
                    <a:pt x="80" y="21"/>
                  </a:lnTo>
                  <a:lnTo>
                    <a:pt x="76" y="21"/>
                  </a:lnTo>
                  <a:lnTo>
                    <a:pt x="71" y="26"/>
                  </a:lnTo>
                  <a:lnTo>
                    <a:pt x="63" y="26"/>
                  </a:lnTo>
                  <a:lnTo>
                    <a:pt x="55" y="26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17" y="30"/>
                  </a:lnTo>
                  <a:lnTo>
                    <a:pt x="0" y="30"/>
                  </a:lnTo>
                  <a:lnTo>
                    <a:pt x="0" y="9"/>
                  </a:lnTo>
                  <a:lnTo>
                    <a:pt x="17" y="9"/>
                  </a:lnTo>
                  <a:lnTo>
                    <a:pt x="34" y="5"/>
                  </a:lnTo>
                  <a:lnTo>
                    <a:pt x="42" y="5"/>
                  </a:lnTo>
                  <a:lnTo>
                    <a:pt x="50" y="5"/>
                  </a:lnTo>
                  <a:lnTo>
                    <a:pt x="59" y="0"/>
                  </a:lnTo>
                  <a:lnTo>
                    <a:pt x="71" y="5"/>
                  </a:lnTo>
                  <a:lnTo>
                    <a:pt x="80" y="5"/>
                  </a:lnTo>
                  <a:lnTo>
                    <a:pt x="8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1">
              <a:extLst>
                <a:ext uri="{FF2B5EF4-FFF2-40B4-BE49-F238E27FC236}">
                  <a16:creationId xmlns:a16="http://schemas.microsoft.com/office/drawing/2014/main" id="{BBC6130A-67B9-49A1-9FF4-9CE44BDDD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410" y="-4563518"/>
              <a:ext cx="2544112" cy="449673"/>
            </a:xfrm>
            <a:custGeom>
              <a:avLst/>
              <a:gdLst>
                <a:gd name="T0" fmla="*/ 21 w 384"/>
                <a:gd name="T1" fmla="*/ 67 h 67"/>
                <a:gd name="T2" fmla="*/ 12 w 384"/>
                <a:gd name="T3" fmla="*/ 63 h 67"/>
                <a:gd name="T4" fmla="*/ 4 w 384"/>
                <a:gd name="T5" fmla="*/ 54 h 67"/>
                <a:gd name="T6" fmla="*/ 0 w 384"/>
                <a:gd name="T7" fmla="*/ 46 h 67"/>
                <a:gd name="T8" fmla="*/ 4 w 384"/>
                <a:gd name="T9" fmla="*/ 42 h 67"/>
                <a:gd name="T10" fmla="*/ 17 w 384"/>
                <a:gd name="T11" fmla="*/ 42 h 67"/>
                <a:gd name="T12" fmla="*/ 46 w 384"/>
                <a:gd name="T13" fmla="*/ 42 h 67"/>
                <a:gd name="T14" fmla="*/ 83 w 384"/>
                <a:gd name="T15" fmla="*/ 34 h 67"/>
                <a:gd name="T16" fmla="*/ 108 w 384"/>
                <a:gd name="T17" fmla="*/ 34 h 67"/>
                <a:gd name="T18" fmla="*/ 142 w 384"/>
                <a:gd name="T19" fmla="*/ 25 h 67"/>
                <a:gd name="T20" fmla="*/ 179 w 384"/>
                <a:gd name="T21" fmla="*/ 21 h 67"/>
                <a:gd name="T22" fmla="*/ 229 w 384"/>
                <a:gd name="T23" fmla="*/ 13 h 67"/>
                <a:gd name="T24" fmla="*/ 275 w 384"/>
                <a:gd name="T25" fmla="*/ 9 h 67"/>
                <a:gd name="T26" fmla="*/ 313 w 384"/>
                <a:gd name="T27" fmla="*/ 4 h 67"/>
                <a:gd name="T28" fmla="*/ 334 w 384"/>
                <a:gd name="T29" fmla="*/ 0 h 67"/>
                <a:gd name="T30" fmla="*/ 346 w 384"/>
                <a:gd name="T31" fmla="*/ 0 h 67"/>
                <a:gd name="T32" fmla="*/ 359 w 384"/>
                <a:gd name="T33" fmla="*/ 4 h 67"/>
                <a:gd name="T34" fmla="*/ 375 w 384"/>
                <a:gd name="T35" fmla="*/ 13 h 67"/>
                <a:gd name="T36" fmla="*/ 384 w 384"/>
                <a:gd name="T37" fmla="*/ 21 h 67"/>
                <a:gd name="T38" fmla="*/ 384 w 384"/>
                <a:gd name="T39" fmla="*/ 25 h 67"/>
                <a:gd name="T40" fmla="*/ 384 w 384"/>
                <a:gd name="T41" fmla="*/ 29 h 67"/>
                <a:gd name="T42" fmla="*/ 375 w 384"/>
                <a:gd name="T43" fmla="*/ 34 h 67"/>
                <a:gd name="T44" fmla="*/ 363 w 384"/>
                <a:gd name="T45" fmla="*/ 34 h 67"/>
                <a:gd name="T46" fmla="*/ 321 w 384"/>
                <a:gd name="T47" fmla="*/ 34 h 67"/>
                <a:gd name="T48" fmla="*/ 275 w 384"/>
                <a:gd name="T49" fmla="*/ 38 h 67"/>
                <a:gd name="T50" fmla="*/ 246 w 384"/>
                <a:gd name="T51" fmla="*/ 38 h 67"/>
                <a:gd name="T52" fmla="*/ 229 w 384"/>
                <a:gd name="T53" fmla="*/ 38 h 67"/>
                <a:gd name="T54" fmla="*/ 209 w 384"/>
                <a:gd name="T55" fmla="*/ 42 h 67"/>
                <a:gd name="T56" fmla="*/ 188 w 384"/>
                <a:gd name="T57" fmla="*/ 46 h 67"/>
                <a:gd name="T58" fmla="*/ 158 w 384"/>
                <a:gd name="T59" fmla="*/ 50 h 67"/>
                <a:gd name="T60" fmla="*/ 125 w 384"/>
                <a:gd name="T61" fmla="*/ 54 h 67"/>
                <a:gd name="T62" fmla="*/ 100 w 384"/>
                <a:gd name="T63" fmla="*/ 59 h 67"/>
                <a:gd name="T64" fmla="*/ 79 w 384"/>
                <a:gd name="T65" fmla="*/ 63 h 67"/>
                <a:gd name="T66" fmla="*/ 62 w 384"/>
                <a:gd name="T67" fmla="*/ 63 h 67"/>
                <a:gd name="T68" fmla="*/ 50 w 384"/>
                <a:gd name="T69" fmla="*/ 67 h 67"/>
                <a:gd name="T70" fmla="*/ 37 w 384"/>
                <a:gd name="T71" fmla="*/ 67 h 67"/>
                <a:gd name="T72" fmla="*/ 29 w 384"/>
                <a:gd name="T7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4" h="67">
                  <a:moveTo>
                    <a:pt x="29" y="67"/>
                  </a:moveTo>
                  <a:lnTo>
                    <a:pt x="21" y="67"/>
                  </a:lnTo>
                  <a:lnTo>
                    <a:pt x="17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7" y="42"/>
                  </a:lnTo>
                  <a:lnTo>
                    <a:pt x="29" y="42"/>
                  </a:lnTo>
                  <a:lnTo>
                    <a:pt x="46" y="42"/>
                  </a:lnTo>
                  <a:lnTo>
                    <a:pt x="62" y="38"/>
                  </a:lnTo>
                  <a:lnTo>
                    <a:pt x="83" y="34"/>
                  </a:lnTo>
                  <a:lnTo>
                    <a:pt x="92" y="34"/>
                  </a:lnTo>
                  <a:lnTo>
                    <a:pt x="108" y="34"/>
                  </a:lnTo>
                  <a:lnTo>
                    <a:pt x="121" y="29"/>
                  </a:lnTo>
                  <a:lnTo>
                    <a:pt x="142" y="25"/>
                  </a:lnTo>
                  <a:lnTo>
                    <a:pt x="158" y="25"/>
                  </a:lnTo>
                  <a:lnTo>
                    <a:pt x="179" y="21"/>
                  </a:lnTo>
                  <a:lnTo>
                    <a:pt x="204" y="17"/>
                  </a:lnTo>
                  <a:lnTo>
                    <a:pt x="229" y="13"/>
                  </a:lnTo>
                  <a:lnTo>
                    <a:pt x="254" y="13"/>
                  </a:lnTo>
                  <a:lnTo>
                    <a:pt x="275" y="9"/>
                  </a:lnTo>
                  <a:lnTo>
                    <a:pt x="296" y="4"/>
                  </a:lnTo>
                  <a:lnTo>
                    <a:pt x="313" y="4"/>
                  </a:lnTo>
                  <a:lnTo>
                    <a:pt x="325" y="4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0"/>
                  </a:lnTo>
                  <a:lnTo>
                    <a:pt x="350" y="0"/>
                  </a:lnTo>
                  <a:lnTo>
                    <a:pt x="359" y="4"/>
                  </a:lnTo>
                  <a:lnTo>
                    <a:pt x="371" y="9"/>
                  </a:lnTo>
                  <a:lnTo>
                    <a:pt x="375" y="13"/>
                  </a:lnTo>
                  <a:lnTo>
                    <a:pt x="380" y="17"/>
                  </a:lnTo>
                  <a:lnTo>
                    <a:pt x="384" y="21"/>
                  </a:lnTo>
                  <a:lnTo>
                    <a:pt x="384" y="25"/>
                  </a:lnTo>
                  <a:lnTo>
                    <a:pt x="384" y="25"/>
                  </a:lnTo>
                  <a:lnTo>
                    <a:pt x="384" y="29"/>
                  </a:lnTo>
                  <a:lnTo>
                    <a:pt x="384" y="29"/>
                  </a:lnTo>
                  <a:lnTo>
                    <a:pt x="380" y="34"/>
                  </a:lnTo>
                  <a:lnTo>
                    <a:pt x="375" y="34"/>
                  </a:lnTo>
                  <a:lnTo>
                    <a:pt x="371" y="34"/>
                  </a:lnTo>
                  <a:lnTo>
                    <a:pt x="363" y="34"/>
                  </a:lnTo>
                  <a:lnTo>
                    <a:pt x="355" y="34"/>
                  </a:lnTo>
                  <a:lnTo>
                    <a:pt x="321" y="34"/>
                  </a:lnTo>
                  <a:lnTo>
                    <a:pt x="292" y="34"/>
                  </a:lnTo>
                  <a:lnTo>
                    <a:pt x="275" y="38"/>
                  </a:lnTo>
                  <a:lnTo>
                    <a:pt x="259" y="38"/>
                  </a:lnTo>
                  <a:lnTo>
                    <a:pt x="246" y="38"/>
                  </a:lnTo>
                  <a:lnTo>
                    <a:pt x="234" y="38"/>
                  </a:lnTo>
                  <a:lnTo>
                    <a:pt x="229" y="38"/>
                  </a:lnTo>
                  <a:lnTo>
                    <a:pt x="221" y="42"/>
                  </a:lnTo>
                  <a:lnTo>
                    <a:pt x="209" y="42"/>
                  </a:lnTo>
                  <a:lnTo>
                    <a:pt x="200" y="42"/>
                  </a:lnTo>
                  <a:lnTo>
                    <a:pt x="188" y="46"/>
                  </a:lnTo>
                  <a:lnTo>
                    <a:pt x="175" y="46"/>
                  </a:lnTo>
                  <a:lnTo>
                    <a:pt x="158" y="50"/>
                  </a:lnTo>
                  <a:lnTo>
                    <a:pt x="142" y="50"/>
                  </a:lnTo>
                  <a:lnTo>
                    <a:pt x="125" y="54"/>
                  </a:lnTo>
                  <a:lnTo>
                    <a:pt x="113" y="54"/>
                  </a:lnTo>
                  <a:lnTo>
                    <a:pt x="100" y="59"/>
                  </a:lnTo>
                  <a:lnTo>
                    <a:pt x="88" y="59"/>
                  </a:lnTo>
                  <a:lnTo>
                    <a:pt x="79" y="63"/>
                  </a:lnTo>
                  <a:lnTo>
                    <a:pt x="71" y="63"/>
                  </a:lnTo>
                  <a:lnTo>
                    <a:pt x="62" y="63"/>
                  </a:lnTo>
                  <a:lnTo>
                    <a:pt x="58" y="63"/>
                  </a:lnTo>
                  <a:lnTo>
                    <a:pt x="50" y="67"/>
                  </a:lnTo>
                  <a:lnTo>
                    <a:pt x="42" y="67"/>
                  </a:lnTo>
                  <a:lnTo>
                    <a:pt x="37" y="67"/>
                  </a:lnTo>
                  <a:lnTo>
                    <a:pt x="29" y="67"/>
                  </a:lnTo>
                  <a:lnTo>
                    <a:pt x="29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2">
              <a:extLst>
                <a:ext uri="{FF2B5EF4-FFF2-40B4-BE49-F238E27FC236}">
                  <a16:creationId xmlns:a16="http://schemas.microsoft.com/office/drawing/2014/main" id="{C094AE30-F1BB-49DD-9835-E5CA7F16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700" y="-5207822"/>
              <a:ext cx="523400" cy="194636"/>
            </a:xfrm>
            <a:custGeom>
              <a:avLst/>
              <a:gdLst>
                <a:gd name="T0" fmla="*/ 71 w 79"/>
                <a:gd name="T1" fmla="*/ 0 h 29"/>
                <a:gd name="T2" fmla="*/ 75 w 79"/>
                <a:gd name="T3" fmla="*/ 4 h 29"/>
                <a:gd name="T4" fmla="*/ 79 w 79"/>
                <a:gd name="T5" fmla="*/ 9 h 29"/>
                <a:gd name="T6" fmla="*/ 79 w 79"/>
                <a:gd name="T7" fmla="*/ 13 h 29"/>
                <a:gd name="T8" fmla="*/ 79 w 79"/>
                <a:gd name="T9" fmla="*/ 17 h 29"/>
                <a:gd name="T10" fmla="*/ 75 w 79"/>
                <a:gd name="T11" fmla="*/ 17 h 29"/>
                <a:gd name="T12" fmla="*/ 71 w 79"/>
                <a:gd name="T13" fmla="*/ 21 h 29"/>
                <a:gd name="T14" fmla="*/ 66 w 79"/>
                <a:gd name="T15" fmla="*/ 25 h 29"/>
                <a:gd name="T16" fmla="*/ 62 w 79"/>
                <a:gd name="T17" fmla="*/ 25 h 29"/>
                <a:gd name="T18" fmla="*/ 58 w 79"/>
                <a:gd name="T19" fmla="*/ 25 h 29"/>
                <a:gd name="T20" fmla="*/ 50 w 79"/>
                <a:gd name="T21" fmla="*/ 25 h 29"/>
                <a:gd name="T22" fmla="*/ 41 w 79"/>
                <a:gd name="T23" fmla="*/ 29 h 29"/>
                <a:gd name="T24" fmla="*/ 33 w 79"/>
                <a:gd name="T25" fmla="*/ 29 h 29"/>
                <a:gd name="T26" fmla="*/ 25 w 79"/>
                <a:gd name="T27" fmla="*/ 29 h 29"/>
                <a:gd name="T28" fmla="*/ 12 w 79"/>
                <a:gd name="T29" fmla="*/ 29 h 29"/>
                <a:gd name="T30" fmla="*/ 0 w 79"/>
                <a:gd name="T31" fmla="*/ 29 h 29"/>
                <a:gd name="T32" fmla="*/ 0 w 79"/>
                <a:gd name="T33" fmla="*/ 9 h 29"/>
                <a:gd name="T34" fmla="*/ 8 w 79"/>
                <a:gd name="T35" fmla="*/ 9 h 29"/>
                <a:gd name="T36" fmla="*/ 16 w 79"/>
                <a:gd name="T37" fmla="*/ 9 h 29"/>
                <a:gd name="T38" fmla="*/ 25 w 79"/>
                <a:gd name="T39" fmla="*/ 4 h 29"/>
                <a:gd name="T40" fmla="*/ 37 w 79"/>
                <a:gd name="T41" fmla="*/ 4 h 29"/>
                <a:gd name="T42" fmla="*/ 50 w 79"/>
                <a:gd name="T43" fmla="*/ 0 h 29"/>
                <a:gd name="T44" fmla="*/ 58 w 79"/>
                <a:gd name="T45" fmla="*/ 0 h 29"/>
                <a:gd name="T46" fmla="*/ 66 w 79"/>
                <a:gd name="T47" fmla="*/ 0 h 29"/>
                <a:gd name="T48" fmla="*/ 71 w 79"/>
                <a:gd name="T49" fmla="*/ 0 h 29"/>
                <a:gd name="T50" fmla="*/ 71 w 79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29">
                  <a:moveTo>
                    <a:pt x="71" y="0"/>
                  </a:moveTo>
                  <a:lnTo>
                    <a:pt x="75" y="4"/>
                  </a:lnTo>
                  <a:lnTo>
                    <a:pt x="79" y="9"/>
                  </a:lnTo>
                  <a:lnTo>
                    <a:pt x="79" y="13"/>
                  </a:lnTo>
                  <a:lnTo>
                    <a:pt x="79" y="17"/>
                  </a:lnTo>
                  <a:lnTo>
                    <a:pt x="75" y="17"/>
                  </a:lnTo>
                  <a:lnTo>
                    <a:pt x="71" y="21"/>
                  </a:lnTo>
                  <a:lnTo>
                    <a:pt x="66" y="25"/>
                  </a:lnTo>
                  <a:lnTo>
                    <a:pt x="62" y="25"/>
                  </a:lnTo>
                  <a:lnTo>
                    <a:pt x="58" y="25"/>
                  </a:lnTo>
                  <a:lnTo>
                    <a:pt x="50" y="25"/>
                  </a:lnTo>
                  <a:lnTo>
                    <a:pt x="41" y="29"/>
                  </a:lnTo>
                  <a:lnTo>
                    <a:pt x="33" y="29"/>
                  </a:lnTo>
                  <a:lnTo>
                    <a:pt x="25" y="29"/>
                  </a:lnTo>
                  <a:lnTo>
                    <a:pt x="12" y="29"/>
                  </a:lnTo>
                  <a:lnTo>
                    <a:pt x="0" y="29"/>
                  </a:lnTo>
                  <a:lnTo>
                    <a:pt x="0" y="9"/>
                  </a:lnTo>
                  <a:lnTo>
                    <a:pt x="8" y="9"/>
                  </a:lnTo>
                  <a:lnTo>
                    <a:pt x="16" y="9"/>
                  </a:lnTo>
                  <a:lnTo>
                    <a:pt x="25" y="4"/>
                  </a:lnTo>
                  <a:lnTo>
                    <a:pt x="37" y="4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3">
              <a:extLst>
                <a:ext uri="{FF2B5EF4-FFF2-40B4-BE49-F238E27FC236}">
                  <a16:creationId xmlns:a16="http://schemas.microsoft.com/office/drawing/2014/main" id="{EA11465F-16A7-4D41-B615-EDDEB6593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598" y="-5516551"/>
              <a:ext cx="278262" cy="2187950"/>
            </a:xfrm>
            <a:custGeom>
              <a:avLst/>
              <a:gdLst>
                <a:gd name="T0" fmla="*/ 4 w 42"/>
                <a:gd name="T1" fmla="*/ 21 h 326"/>
                <a:gd name="T2" fmla="*/ 0 w 42"/>
                <a:gd name="T3" fmla="*/ 17 h 326"/>
                <a:gd name="T4" fmla="*/ 0 w 42"/>
                <a:gd name="T5" fmla="*/ 13 h 326"/>
                <a:gd name="T6" fmla="*/ 0 w 42"/>
                <a:gd name="T7" fmla="*/ 4 h 326"/>
                <a:gd name="T8" fmla="*/ 4 w 42"/>
                <a:gd name="T9" fmla="*/ 4 h 326"/>
                <a:gd name="T10" fmla="*/ 8 w 42"/>
                <a:gd name="T11" fmla="*/ 0 h 326"/>
                <a:gd name="T12" fmla="*/ 13 w 42"/>
                <a:gd name="T13" fmla="*/ 0 h 326"/>
                <a:gd name="T14" fmla="*/ 21 w 42"/>
                <a:gd name="T15" fmla="*/ 4 h 326"/>
                <a:gd name="T16" fmla="*/ 25 w 42"/>
                <a:gd name="T17" fmla="*/ 4 h 326"/>
                <a:gd name="T18" fmla="*/ 33 w 42"/>
                <a:gd name="T19" fmla="*/ 9 h 326"/>
                <a:gd name="T20" fmla="*/ 38 w 42"/>
                <a:gd name="T21" fmla="*/ 13 h 326"/>
                <a:gd name="T22" fmla="*/ 38 w 42"/>
                <a:gd name="T23" fmla="*/ 17 h 326"/>
                <a:gd name="T24" fmla="*/ 42 w 42"/>
                <a:gd name="T25" fmla="*/ 21 h 326"/>
                <a:gd name="T26" fmla="*/ 42 w 42"/>
                <a:gd name="T27" fmla="*/ 25 h 326"/>
                <a:gd name="T28" fmla="*/ 42 w 42"/>
                <a:gd name="T29" fmla="*/ 38 h 326"/>
                <a:gd name="T30" fmla="*/ 42 w 42"/>
                <a:gd name="T31" fmla="*/ 50 h 326"/>
                <a:gd name="T32" fmla="*/ 42 w 42"/>
                <a:gd name="T33" fmla="*/ 67 h 326"/>
                <a:gd name="T34" fmla="*/ 42 w 42"/>
                <a:gd name="T35" fmla="*/ 88 h 326"/>
                <a:gd name="T36" fmla="*/ 42 w 42"/>
                <a:gd name="T37" fmla="*/ 113 h 326"/>
                <a:gd name="T38" fmla="*/ 42 w 42"/>
                <a:gd name="T39" fmla="*/ 138 h 326"/>
                <a:gd name="T40" fmla="*/ 42 w 42"/>
                <a:gd name="T41" fmla="*/ 167 h 326"/>
                <a:gd name="T42" fmla="*/ 42 w 42"/>
                <a:gd name="T43" fmla="*/ 188 h 326"/>
                <a:gd name="T44" fmla="*/ 42 w 42"/>
                <a:gd name="T45" fmla="*/ 209 h 326"/>
                <a:gd name="T46" fmla="*/ 42 w 42"/>
                <a:gd name="T47" fmla="*/ 230 h 326"/>
                <a:gd name="T48" fmla="*/ 42 w 42"/>
                <a:gd name="T49" fmla="*/ 242 h 326"/>
                <a:gd name="T50" fmla="*/ 42 w 42"/>
                <a:gd name="T51" fmla="*/ 255 h 326"/>
                <a:gd name="T52" fmla="*/ 42 w 42"/>
                <a:gd name="T53" fmla="*/ 263 h 326"/>
                <a:gd name="T54" fmla="*/ 38 w 42"/>
                <a:gd name="T55" fmla="*/ 272 h 326"/>
                <a:gd name="T56" fmla="*/ 38 w 42"/>
                <a:gd name="T57" fmla="*/ 292 h 326"/>
                <a:gd name="T58" fmla="*/ 33 w 42"/>
                <a:gd name="T59" fmla="*/ 309 h 326"/>
                <a:gd name="T60" fmla="*/ 29 w 42"/>
                <a:gd name="T61" fmla="*/ 318 h 326"/>
                <a:gd name="T62" fmla="*/ 29 w 42"/>
                <a:gd name="T63" fmla="*/ 322 h 326"/>
                <a:gd name="T64" fmla="*/ 25 w 42"/>
                <a:gd name="T65" fmla="*/ 326 h 326"/>
                <a:gd name="T66" fmla="*/ 21 w 42"/>
                <a:gd name="T67" fmla="*/ 326 h 326"/>
                <a:gd name="T68" fmla="*/ 21 w 42"/>
                <a:gd name="T69" fmla="*/ 326 h 326"/>
                <a:gd name="T70" fmla="*/ 17 w 42"/>
                <a:gd name="T71" fmla="*/ 322 h 326"/>
                <a:gd name="T72" fmla="*/ 17 w 42"/>
                <a:gd name="T73" fmla="*/ 322 h 326"/>
                <a:gd name="T74" fmla="*/ 17 w 42"/>
                <a:gd name="T75" fmla="*/ 313 h 326"/>
                <a:gd name="T76" fmla="*/ 13 w 42"/>
                <a:gd name="T77" fmla="*/ 309 h 326"/>
                <a:gd name="T78" fmla="*/ 13 w 42"/>
                <a:gd name="T79" fmla="*/ 301 h 326"/>
                <a:gd name="T80" fmla="*/ 13 w 42"/>
                <a:gd name="T81" fmla="*/ 292 h 326"/>
                <a:gd name="T82" fmla="*/ 13 w 42"/>
                <a:gd name="T83" fmla="*/ 284 h 326"/>
                <a:gd name="T84" fmla="*/ 13 w 42"/>
                <a:gd name="T85" fmla="*/ 272 h 326"/>
                <a:gd name="T86" fmla="*/ 13 w 42"/>
                <a:gd name="T87" fmla="*/ 259 h 326"/>
                <a:gd name="T88" fmla="*/ 8 w 42"/>
                <a:gd name="T89" fmla="*/ 242 h 326"/>
                <a:gd name="T90" fmla="*/ 8 w 42"/>
                <a:gd name="T91" fmla="*/ 226 h 326"/>
                <a:gd name="T92" fmla="*/ 8 w 42"/>
                <a:gd name="T93" fmla="*/ 205 h 326"/>
                <a:gd name="T94" fmla="*/ 8 w 42"/>
                <a:gd name="T95" fmla="*/ 184 h 326"/>
                <a:gd name="T96" fmla="*/ 8 w 42"/>
                <a:gd name="T97" fmla="*/ 163 h 326"/>
                <a:gd name="T98" fmla="*/ 8 w 42"/>
                <a:gd name="T99" fmla="*/ 138 h 326"/>
                <a:gd name="T100" fmla="*/ 8 w 42"/>
                <a:gd name="T101" fmla="*/ 113 h 326"/>
                <a:gd name="T102" fmla="*/ 8 w 42"/>
                <a:gd name="T103" fmla="*/ 92 h 326"/>
                <a:gd name="T104" fmla="*/ 8 w 42"/>
                <a:gd name="T105" fmla="*/ 71 h 326"/>
                <a:gd name="T106" fmla="*/ 8 w 42"/>
                <a:gd name="T107" fmla="*/ 59 h 326"/>
                <a:gd name="T108" fmla="*/ 8 w 42"/>
                <a:gd name="T109" fmla="*/ 42 h 326"/>
                <a:gd name="T110" fmla="*/ 8 w 42"/>
                <a:gd name="T111" fmla="*/ 34 h 326"/>
                <a:gd name="T112" fmla="*/ 4 w 42"/>
                <a:gd name="T113" fmla="*/ 25 h 326"/>
                <a:gd name="T114" fmla="*/ 4 w 42"/>
                <a:gd name="T115" fmla="*/ 21 h 326"/>
                <a:gd name="T116" fmla="*/ 4 w 42"/>
                <a:gd name="T117" fmla="*/ 2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" h="326">
                  <a:moveTo>
                    <a:pt x="4" y="21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33" y="9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2" y="38"/>
                  </a:lnTo>
                  <a:lnTo>
                    <a:pt x="42" y="50"/>
                  </a:lnTo>
                  <a:lnTo>
                    <a:pt x="42" y="67"/>
                  </a:lnTo>
                  <a:lnTo>
                    <a:pt x="42" y="88"/>
                  </a:lnTo>
                  <a:lnTo>
                    <a:pt x="42" y="113"/>
                  </a:lnTo>
                  <a:lnTo>
                    <a:pt x="42" y="138"/>
                  </a:lnTo>
                  <a:lnTo>
                    <a:pt x="42" y="167"/>
                  </a:lnTo>
                  <a:lnTo>
                    <a:pt x="42" y="188"/>
                  </a:lnTo>
                  <a:lnTo>
                    <a:pt x="42" y="209"/>
                  </a:lnTo>
                  <a:lnTo>
                    <a:pt x="42" y="230"/>
                  </a:lnTo>
                  <a:lnTo>
                    <a:pt x="42" y="242"/>
                  </a:lnTo>
                  <a:lnTo>
                    <a:pt x="42" y="255"/>
                  </a:lnTo>
                  <a:lnTo>
                    <a:pt x="42" y="263"/>
                  </a:lnTo>
                  <a:lnTo>
                    <a:pt x="38" y="272"/>
                  </a:lnTo>
                  <a:lnTo>
                    <a:pt x="38" y="292"/>
                  </a:lnTo>
                  <a:lnTo>
                    <a:pt x="33" y="309"/>
                  </a:lnTo>
                  <a:lnTo>
                    <a:pt x="29" y="318"/>
                  </a:lnTo>
                  <a:lnTo>
                    <a:pt x="29" y="322"/>
                  </a:lnTo>
                  <a:lnTo>
                    <a:pt x="25" y="326"/>
                  </a:lnTo>
                  <a:lnTo>
                    <a:pt x="21" y="326"/>
                  </a:lnTo>
                  <a:lnTo>
                    <a:pt x="21" y="326"/>
                  </a:lnTo>
                  <a:lnTo>
                    <a:pt x="17" y="322"/>
                  </a:lnTo>
                  <a:lnTo>
                    <a:pt x="17" y="322"/>
                  </a:lnTo>
                  <a:lnTo>
                    <a:pt x="17" y="313"/>
                  </a:lnTo>
                  <a:lnTo>
                    <a:pt x="13" y="309"/>
                  </a:lnTo>
                  <a:lnTo>
                    <a:pt x="13" y="301"/>
                  </a:lnTo>
                  <a:lnTo>
                    <a:pt x="13" y="292"/>
                  </a:lnTo>
                  <a:lnTo>
                    <a:pt x="13" y="284"/>
                  </a:lnTo>
                  <a:lnTo>
                    <a:pt x="13" y="272"/>
                  </a:lnTo>
                  <a:lnTo>
                    <a:pt x="13" y="259"/>
                  </a:lnTo>
                  <a:lnTo>
                    <a:pt x="8" y="242"/>
                  </a:lnTo>
                  <a:lnTo>
                    <a:pt x="8" y="226"/>
                  </a:lnTo>
                  <a:lnTo>
                    <a:pt x="8" y="205"/>
                  </a:lnTo>
                  <a:lnTo>
                    <a:pt x="8" y="184"/>
                  </a:lnTo>
                  <a:lnTo>
                    <a:pt x="8" y="163"/>
                  </a:lnTo>
                  <a:lnTo>
                    <a:pt x="8" y="138"/>
                  </a:lnTo>
                  <a:lnTo>
                    <a:pt x="8" y="113"/>
                  </a:lnTo>
                  <a:lnTo>
                    <a:pt x="8" y="92"/>
                  </a:lnTo>
                  <a:lnTo>
                    <a:pt x="8" y="71"/>
                  </a:lnTo>
                  <a:lnTo>
                    <a:pt x="8" y="59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5798D20D-C242-4B03-ACDC-5945B5B0E326}"/>
              </a:ext>
            </a:extLst>
          </p:cNvPr>
          <p:cNvGrpSpPr/>
          <p:nvPr/>
        </p:nvGrpSpPr>
        <p:grpSpPr>
          <a:xfrm>
            <a:off x="6711880" y="2338378"/>
            <a:ext cx="2491110" cy="2268492"/>
            <a:chOff x="6043290" y="-5711187"/>
            <a:chExt cx="2491110" cy="2268492"/>
          </a:xfrm>
        </p:grpSpPr>
        <p:sp>
          <p:nvSpPr>
            <p:cNvPr id="10" name="Freeform 34">
              <a:extLst>
                <a:ext uri="{FF2B5EF4-FFF2-40B4-BE49-F238E27FC236}">
                  <a16:creationId xmlns:a16="http://schemas.microsoft.com/office/drawing/2014/main" id="{640E6840-07CB-4851-8A22-E4DE25A5D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80" y="-5597089"/>
              <a:ext cx="576402" cy="979879"/>
            </a:xfrm>
            <a:custGeom>
              <a:avLst/>
              <a:gdLst>
                <a:gd name="T0" fmla="*/ 87 w 87"/>
                <a:gd name="T1" fmla="*/ 8 h 146"/>
                <a:gd name="T2" fmla="*/ 87 w 87"/>
                <a:gd name="T3" fmla="*/ 29 h 146"/>
                <a:gd name="T4" fmla="*/ 87 w 87"/>
                <a:gd name="T5" fmla="*/ 46 h 146"/>
                <a:gd name="T6" fmla="*/ 87 w 87"/>
                <a:gd name="T7" fmla="*/ 58 h 146"/>
                <a:gd name="T8" fmla="*/ 83 w 87"/>
                <a:gd name="T9" fmla="*/ 67 h 146"/>
                <a:gd name="T10" fmla="*/ 83 w 87"/>
                <a:gd name="T11" fmla="*/ 75 h 146"/>
                <a:gd name="T12" fmla="*/ 79 w 87"/>
                <a:gd name="T13" fmla="*/ 83 h 146"/>
                <a:gd name="T14" fmla="*/ 75 w 87"/>
                <a:gd name="T15" fmla="*/ 92 h 146"/>
                <a:gd name="T16" fmla="*/ 71 w 87"/>
                <a:gd name="T17" fmla="*/ 100 h 146"/>
                <a:gd name="T18" fmla="*/ 62 w 87"/>
                <a:gd name="T19" fmla="*/ 108 h 146"/>
                <a:gd name="T20" fmla="*/ 54 w 87"/>
                <a:gd name="T21" fmla="*/ 117 h 146"/>
                <a:gd name="T22" fmla="*/ 42 w 87"/>
                <a:gd name="T23" fmla="*/ 125 h 146"/>
                <a:gd name="T24" fmla="*/ 29 w 87"/>
                <a:gd name="T25" fmla="*/ 133 h 146"/>
                <a:gd name="T26" fmla="*/ 21 w 87"/>
                <a:gd name="T27" fmla="*/ 138 h 146"/>
                <a:gd name="T28" fmla="*/ 8 w 87"/>
                <a:gd name="T29" fmla="*/ 142 h 146"/>
                <a:gd name="T30" fmla="*/ 4 w 87"/>
                <a:gd name="T31" fmla="*/ 146 h 146"/>
                <a:gd name="T32" fmla="*/ 0 w 87"/>
                <a:gd name="T33" fmla="*/ 142 h 146"/>
                <a:gd name="T34" fmla="*/ 0 w 87"/>
                <a:gd name="T35" fmla="*/ 138 h 146"/>
                <a:gd name="T36" fmla="*/ 4 w 87"/>
                <a:gd name="T37" fmla="*/ 133 h 146"/>
                <a:gd name="T38" fmla="*/ 8 w 87"/>
                <a:gd name="T39" fmla="*/ 129 h 146"/>
                <a:gd name="T40" fmla="*/ 17 w 87"/>
                <a:gd name="T41" fmla="*/ 121 h 146"/>
                <a:gd name="T42" fmla="*/ 29 w 87"/>
                <a:gd name="T43" fmla="*/ 112 h 146"/>
                <a:gd name="T44" fmla="*/ 37 w 87"/>
                <a:gd name="T45" fmla="*/ 104 h 146"/>
                <a:gd name="T46" fmla="*/ 42 w 87"/>
                <a:gd name="T47" fmla="*/ 92 h 146"/>
                <a:gd name="T48" fmla="*/ 50 w 87"/>
                <a:gd name="T49" fmla="*/ 83 h 146"/>
                <a:gd name="T50" fmla="*/ 54 w 87"/>
                <a:gd name="T51" fmla="*/ 75 h 146"/>
                <a:gd name="T52" fmla="*/ 54 w 87"/>
                <a:gd name="T53" fmla="*/ 67 h 146"/>
                <a:gd name="T54" fmla="*/ 58 w 87"/>
                <a:gd name="T55" fmla="*/ 58 h 146"/>
                <a:gd name="T56" fmla="*/ 58 w 87"/>
                <a:gd name="T57" fmla="*/ 46 h 146"/>
                <a:gd name="T58" fmla="*/ 58 w 87"/>
                <a:gd name="T59" fmla="*/ 37 h 146"/>
                <a:gd name="T60" fmla="*/ 54 w 87"/>
                <a:gd name="T61" fmla="*/ 29 h 146"/>
                <a:gd name="T62" fmla="*/ 54 w 87"/>
                <a:gd name="T63" fmla="*/ 21 h 146"/>
                <a:gd name="T64" fmla="*/ 54 w 87"/>
                <a:gd name="T65" fmla="*/ 12 h 146"/>
                <a:gd name="T66" fmla="*/ 50 w 87"/>
                <a:gd name="T67" fmla="*/ 8 h 146"/>
                <a:gd name="T68" fmla="*/ 50 w 87"/>
                <a:gd name="T69" fmla="*/ 8 h 146"/>
                <a:gd name="T70" fmla="*/ 50 w 87"/>
                <a:gd name="T71" fmla="*/ 4 h 146"/>
                <a:gd name="T72" fmla="*/ 54 w 87"/>
                <a:gd name="T73" fmla="*/ 0 h 146"/>
                <a:gd name="T74" fmla="*/ 58 w 87"/>
                <a:gd name="T75" fmla="*/ 0 h 146"/>
                <a:gd name="T76" fmla="*/ 62 w 87"/>
                <a:gd name="T77" fmla="*/ 0 h 146"/>
                <a:gd name="T78" fmla="*/ 75 w 87"/>
                <a:gd name="T79" fmla="*/ 4 h 146"/>
                <a:gd name="T80" fmla="*/ 87 w 87"/>
                <a:gd name="T81" fmla="*/ 8 h 146"/>
                <a:gd name="T82" fmla="*/ 87 w 87"/>
                <a:gd name="T83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146">
                  <a:moveTo>
                    <a:pt x="87" y="8"/>
                  </a:moveTo>
                  <a:lnTo>
                    <a:pt x="87" y="29"/>
                  </a:lnTo>
                  <a:lnTo>
                    <a:pt x="87" y="46"/>
                  </a:lnTo>
                  <a:lnTo>
                    <a:pt x="87" y="58"/>
                  </a:lnTo>
                  <a:lnTo>
                    <a:pt x="83" y="67"/>
                  </a:lnTo>
                  <a:lnTo>
                    <a:pt x="83" y="75"/>
                  </a:lnTo>
                  <a:lnTo>
                    <a:pt x="79" y="83"/>
                  </a:lnTo>
                  <a:lnTo>
                    <a:pt x="75" y="92"/>
                  </a:lnTo>
                  <a:lnTo>
                    <a:pt x="71" y="100"/>
                  </a:lnTo>
                  <a:lnTo>
                    <a:pt x="62" y="108"/>
                  </a:lnTo>
                  <a:lnTo>
                    <a:pt x="54" y="117"/>
                  </a:lnTo>
                  <a:lnTo>
                    <a:pt x="42" y="125"/>
                  </a:lnTo>
                  <a:lnTo>
                    <a:pt x="29" y="133"/>
                  </a:lnTo>
                  <a:lnTo>
                    <a:pt x="21" y="138"/>
                  </a:lnTo>
                  <a:lnTo>
                    <a:pt x="8" y="142"/>
                  </a:lnTo>
                  <a:lnTo>
                    <a:pt x="4" y="146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4" y="133"/>
                  </a:lnTo>
                  <a:lnTo>
                    <a:pt x="8" y="129"/>
                  </a:lnTo>
                  <a:lnTo>
                    <a:pt x="17" y="121"/>
                  </a:lnTo>
                  <a:lnTo>
                    <a:pt x="29" y="112"/>
                  </a:lnTo>
                  <a:lnTo>
                    <a:pt x="37" y="104"/>
                  </a:lnTo>
                  <a:lnTo>
                    <a:pt x="42" y="92"/>
                  </a:lnTo>
                  <a:lnTo>
                    <a:pt x="50" y="83"/>
                  </a:lnTo>
                  <a:lnTo>
                    <a:pt x="54" y="75"/>
                  </a:lnTo>
                  <a:lnTo>
                    <a:pt x="54" y="67"/>
                  </a:lnTo>
                  <a:lnTo>
                    <a:pt x="58" y="58"/>
                  </a:lnTo>
                  <a:lnTo>
                    <a:pt x="58" y="46"/>
                  </a:lnTo>
                  <a:lnTo>
                    <a:pt x="58" y="37"/>
                  </a:lnTo>
                  <a:lnTo>
                    <a:pt x="54" y="29"/>
                  </a:lnTo>
                  <a:lnTo>
                    <a:pt x="54" y="21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75" y="4"/>
                  </a:lnTo>
                  <a:lnTo>
                    <a:pt x="87" y="8"/>
                  </a:lnTo>
                  <a:lnTo>
                    <a:pt x="87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5">
              <a:extLst>
                <a:ext uri="{FF2B5EF4-FFF2-40B4-BE49-F238E27FC236}">
                  <a16:creationId xmlns:a16="http://schemas.microsoft.com/office/drawing/2014/main" id="{D9BDD9D4-69BD-40CC-B8CB-25B4FFA02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077" y="-5711187"/>
              <a:ext cx="1132927" cy="865786"/>
            </a:xfrm>
            <a:custGeom>
              <a:avLst/>
              <a:gdLst>
                <a:gd name="T0" fmla="*/ 100 w 171"/>
                <a:gd name="T1" fmla="*/ 4 h 129"/>
                <a:gd name="T2" fmla="*/ 112 w 171"/>
                <a:gd name="T3" fmla="*/ 13 h 129"/>
                <a:gd name="T4" fmla="*/ 121 w 171"/>
                <a:gd name="T5" fmla="*/ 17 h 129"/>
                <a:gd name="T6" fmla="*/ 116 w 171"/>
                <a:gd name="T7" fmla="*/ 25 h 129"/>
                <a:gd name="T8" fmla="*/ 108 w 171"/>
                <a:gd name="T9" fmla="*/ 29 h 129"/>
                <a:gd name="T10" fmla="*/ 100 w 171"/>
                <a:gd name="T11" fmla="*/ 42 h 129"/>
                <a:gd name="T12" fmla="*/ 96 w 171"/>
                <a:gd name="T13" fmla="*/ 63 h 129"/>
                <a:gd name="T14" fmla="*/ 96 w 171"/>
                <a:gd name="T15" fmla="*/ 88 h 129"/>
                <a:gd name="T16" fmla="*/ 100 w 171"/>
                <a:gd name="T17" fmla="*/ 96 h 129"/>
                <a:gd name="T18" fmla="*/ 116 w 171"/>
                <a:gd name="T19" fmla="*/ 100 h 129"/>
                <a:gd name="T20" fmla="*/ 141 w 171"/>
                <a:gd name="T21" fmla="*/ 96 h 129"/>
                <a:gd name="T22" fmla="*/ 150 w 171"/>
                <a:gd name="T23" fmla="*/ 96 h 129"/>
                <a:gd name="T24" fmla="*/ 167 w 171"/>
                <a:gd name="T25" fmla="*/ 100 h 129"/>
                <a:gd name="T26" fmla="*/ 171 w 171"/>
                <a:gd name="T27" fmla="*/ 104 h 129"/>
                <a:gd name="T28" fmla="*/ 171 w 171"/>
                <a:gd name="T29" fmla="*/ 117 h 129"/>
                <a:gd name="T30" fmla="*/ 167 w 171"/>
                <a:gd name="T31" fmla="*/ 121 h 129"/>
                <a:gd name="T32" fmla="*/ 154 w 171"/>
                <a:gd name="T33" fmla="*/ 125 h 129"/>
                <a:gd name="T34" fmla="*/ 137 w 171"/>
                <a:gd name="T35" fmla="*/ 129 h 129"/>
                <a:gd name="T36" fmla="*/ 112 w 171"/>
                <a:gd name="T37" fmla="*/ 129 h 129"/>
                <a:gd name="T38" fmla="*/ 91 w 171"/>
                <a:gd name="T39" fmla="*/ 121 h 129"/>
                <a:gd name="T40" fmla="*/ 79 w 171"/>
                <a:gd name="T41" fmla="*/ 113 h 129"/>
                <a:gd name="T42" fmla="*/ 71 w 171"/>
                <a:gd name="T43" fmla="*/ 96 h 129"/>
                <a:gd name="T44" fmla="*/ 71 w 171"/>
                <a:gd name="T45" fmla="*/ 67 h 129"/>
                <a:gd name="T46" fmla="*/ 71 w 171"/>
                <a:gd name="T47" fmla="*/ 50 h 129"/>
                <a:gd name="T48" fmla="*/ 71 w 171"/>
                <a:gd name="T49" fmla="*/ 38 h 129"/>
                <a:gd name="T50" fmla="*/ 71 w 171"/>
                <a:gd name="T51" fmla="*/ 33 h 129"/>
                <a:gd name="T52" fmla="*/ 71 w 171"/>
                <a:gd name="T53" fmla="*/ 33 h 129"/>
                <a:gd name="T54" fmla="*/ 62 w 171"/>
                <a:gd name="T55" fmla="*/ 33 h 129"/>
                <a:gd name="T56" fmla="*/ 45 w 171"/>
                <a:gd name="T57" fmla="*/ 38 h 129"/>
                <a:gd name="T58" fmla="*/ 16 w 171"/>
                <a:gd name="T59" fmla="*/ 38 h 129"/>
                <a:gd name="T60" fmla="*/ 0 w 171"/>
                <a:gd name="T61" fmla="*/ 21 h 129"/>
                <a:gd name="T62" fmla="*/ 29 w 171"/>
                <a:gd name="T63" fmla="*/ 21 h 129"/>
                <a:gd name="T64" fmla="*/ 58 w 171"/>
                <a:gd name="T65" fmla="*/ 17 h 129"/>
                <a:gd name="T66" fmla="*/ 75 w 171"/>
                <a:gd name="T67" fmla="*/ 8 h 129"/>
                <a:gd name="T68" fmla="*/ 83 w 171"/>
                <a:gd name="T69" fmla="*/ 4 h 129"/>
                <a:gd name="T70" fmla="*/ 91 w 171"/>
                <a:gd name="T7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1" h="129">
                  <a:moveTo>
                    <a:pt x="91" y="0"/>
                  </a:moveTo>
                  <a:lnTo>
                    <a:pt x="100" y="4"/>
                  </a:lnTo>
                  <a:lnTo>
                    <a:pt x="108" y="8"/>
                  </a:lnTo>
                  <a:lnTo>
                    <a:pt x="112" y="13"/>
                  </a:lnTo>
                  <a:lnTo>
                    <a:pt x="116" y="17"/>
                  </a:lnTo>
                  <a:lnTo>
                    <a:pt x="121" y="17"/>
                  </a:lnTo>
                  <a:lnTo>
                    <a:pt x="121" y="21"/>
                  </a:lnTo>
                  <a:lnTo>
                    <a:pt x="116" y="25"/>
                  </a:lnTo>
                  <a:lnTo>
                    <a:pt x="112" y="29"/>
                  </a:lnTo>
                  <a:lnTo>
                    <a:pt x="108" y="29"/>
                  </a:lnTo>
                  <a:lnTo>
                    <a:pt x="104" y="38"/>
                  </a:lnTo>
                  <a:lnTo>
                    <a:pt x="100" y="42"/>
                  </a:lnTo>
                  <a:lnTo>
                    <a:pt x="100" y="54"/>
                  </a:lnTo>
                  <a:lnTo>
                    <a:pt x="96" y="63"/>
                  </a:lnTo>
                  <a:lnTo>
                    <a:pt x="96" y="79"/>
                  </a:lnTo>
                  <a:lnTo>
                    <a:pt x="96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8" y="100"/>
                  </a:lnTo>
                  <a:lnTo>
                    <a:pt x="116" y="100"/>
                  </a:lnTo>
                  <a:lnTo>
                    <a:pt x="129" y="100"/>
                  </a:lnTo>
                  <a:lnTo>
                    <a:pt x="141" y="96"/>
                  </a:lnTo>
                  <a:lnTo>
                    <a:pt x="146" y="96"/>
                  </a:lnTo>
                  <a:lnTo>
                    <a:pt x="150" y="96"/>
                  </a:lnTo>
                  <a:lnTo>
                    <a:pt x="158" y="96"/>
                  </a:lnTo>
                  <a:lnTo>
                    <a:pt x="167" y="100"/>
                  </a:lnTo>
                  <a:lnTo>
                    <a:pt x="171" y="104"/>
                  </a:lnTo>
                  <a:lnTo>
                    <a:pt x="171" y="104"/>
                  </a:lnTo>
                  <a:lnTo>
                    <a:pt x="171" y="113"/>
                  </a:lnTo>
                  <a:lnTo>
                    <a:pt x="171" y="117"/>
                  </a:lnTo>
                  <a:lnTo>
                    <a:pt x="171" y="117"/>
                  </a:lnTo>
                  <a:lnTo>
                    <a:pt x="167" y="121"/>
                  </a:lnTo>
                  <a:lnTo>
                    <a:pt x="158" y="125"/>
                  </a:lnTo>
                  <a:lnTo>
                    <a:pt x="154" y="125"/>
                  </a:lnTo>
                  <a:lnTo>
                    <a:pt x="146" y="125"/>
                  </a:lnTo>
                  <a:lnTo>
                    <a:pt x="137" y="129"/>
                  </a:lnTo>
                  <a:lnTo>
                    <a:pt x="125" y="129"/>
                  </a:lnTo>
                  <a:lnTo>
                    <a:pt x="112" y="129"/>
                  </a:lnTo>
                  <a:lnTo>
                    <a:pt x="100" y="125"/>
                  </a:lnTo>
                  <a:lnTo>
                    <a:pt x="91" y="121"/>
                  </a:lnTo>
                  <a:lnTo>
                    <a:pt x="83" y="117"/>
                  </a:lnTo>
                  <a:lnTo>
                    <a:pt x="79" y="113"/>
                  </a:lnTo>
                  <a:lnTo>
                    <a:pt x="75" y="104"/>
                  </a:lnTo>
                  <a:lnTo>
                    <a:pt x="71" y="96"/>
                  </a:lnTo>
                  <a:lnTo>
                    <a:pt x="71" y="79"/>
                  </a:lnTo>
                  <a:lnTo>
                    <a:pt x="71" y="67"/>
                  </a:lnTo>
                  <a:lnTo>
                    <a:pt x="71" y="59"/>
                  </a:lnTo>
                  <a:lnTo>
                    <a:pt x="71" y="50"/>
                  </a:lnTo>
                  <a:lnTo>
                    <a:pt x="71" y="42"/>
                  </a:lnTo>
                  <a:lnTo>
                    <a:pt x="71" y="38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66" y="33"/>
                  </a:lnTo>
                  <a:lnTo>
                    <a:pt x="62" y="33"/>
                  </a:lnTo>
                  <a:lnTo>
                    <a:pt x="54" y="33"/>
                  </a:lnTo>
                  <a:lnTo>
                    <a:pt x="45" y="38"/>
                  </a:lnTo>
                  <a:lnTo>
                    <a:pt x="33" y="38"/>
                  </a:lnTo>
                  <a:lnTo>
                    <a:pt x="16" y="38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6" y="21"/>
                  </a:lnTo>
                  <a:lnTo>
                    <a:pt x="29" y="21"/>
                  </a:lnTo>
                  <a:lnTo>
                    <a:pt x="50" y="17"/>
                  </a:lnTo>
                  <a:lnTo>
                    <a:pt x="58" y="17"/>
                  </a:lnTo>
                  <a:lnTo>
                    <a:pt x="66" y="13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9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6">
              <a:extLst>
                <a:ext uri="{FF2B5EF4-FFF2-40B4-BE49-F238E27FC236}">
                  <a16:creationId xmlns:a16="http://schemas.microsoft.com/office/drawing/2014/main" id="{D63D4439-F68F-4102-AD85-40751BC7E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290" y="-4704462"/>
              <a:ext cx="2298978" cy="369135"/>
            </a:xfrm>
            <a:custGeom>
              <a:avLst/>
              <a:gdLst>
                <a:gd name="T0" fmla="*/ 234 w 347"/>
                <a:gd name="T1" fmla="*/ 9 h 55"/>
                <a:gd name="T2" fmla="*/ 255 w 347"/>
                <a:gd name="T3" fmla="*/ 5 h 55"/>
                <a:gd name="T4" fmla="*/ 272 w 347"/>
                <a:gd name="T5" fmla="*/ 5 h 55"/>
                <a:gd name="T6" fmla="*/ 284 w 347"/>
                <a:gd name="T7" fmla="*/ 0 h 55"/>
                <a:gd name="T8" fmla="*/ 297 w 347"/>
                <a:gd name="T9" fmla="*/ 0 h 55"/>
                <a:gd name="T10" fmla="*/ 313 w 347"/>
                <a:gd name="T11" fmla="*/ 5 h 55"/>
                <a:gd name="T12" fmla="*/ 322 w 347"/>
                <a:gd name="T13" fmla="*/ 5 h 55"/>
                <a:gd name="T14" fmla="*/ 330 w 347"/>
                <a:gd name="T15" fmla="*/ 9 h 55"/>
                <a:gd name="T16" fmla="*/ 334 w 347"/>
                <a:gd name="T17" fmla="*/ 13 h 55"/>
                <a:gd name="T18" fmla="*/ 338 w 347"/>
                <a:gd name="T19" fmla="*/ 13 h 55"/>
                <a:gd name="T20" fmla="*/ 343 w 347"/>
                <a:gd name="T21" fmla="*/ 17 h 55"/>
                <a:gd name="T22" fmla="*/ 347 w 347"/>
                <a:gd name="T23" fmla="*/ 17 h 55"/>
                <a:gd name="T24" fmla="*/ 347 w 347"/>
                <a:gd name="T25" fmla="*/ 25 h 55"/>
                <a:gd name="T26" fmla="*/ 347 w 347"/>
                <a:gd name="T27" fmla="*/ 30 h 55"/>
                <a:gd name="T28" fmla="*/ 343 w 347"/>
                <a:gd name="T29" fmla="*/ 30 h 55"/>
                <a:gd name="T30" fmla="*/ 338 w 347"/>
                <a:gd name="T31" fmla="*/ 30 h 55"/>
                <a:gd name="T32" fmla="*/ 334 w 347"/>
                <a:gd name="T33" fmla="*/ 30 h 55"/>
                <a:gd name="T34" fmla="*/ 326 w 347"/>
                <a:gd name="T35" fmla="*/ 30 h 55"/>
                <a:gd name="T36" fmla="*/ 313 w 347"/>
                <a:gd name="T37" fmla="*/ 34 h 55"/>
                <a:gd name="T38" fmla="*/ 301 w 347"/>
                <a:gd name="T39" fmla="*/ 34 h 55"/>
                <a:gd name="T40" fmla="*/ 288 w 347"/>
                <a:gd name="T41" fmla="*/ 34 h 55"/>
                <a:gd name="T42" fmla="*/ 272 w 347"/>
                <a:gd name="T43" fmla="*/ 34 h 55"/>
                <a:gd name="T44" fmla="*/ 234 w 347"/>
                <a:gd name="T45" fmla="*/ 34 h 55"/>
                <a:gd name="T46" fmla="*/ 205 w 347"/>
                <a:gd name="T47" fmla="*/ 34 h 55"/>
                <a:gd name="T48" fmla="*/ 171 w 347"/>
                <a:gd name="T49" fmla="*/ 38 h 55"/>
                <a:gd name="T50" fmla="*/ 142 w 347"/>
                <a:gd name="T51" fmla="*/ 38 h 55"/>
                <a:gd name="T52" fmla="*/ 117 w 347"/>
                <a:gd name="T53" fmla="*/ 46 h 55"/>
                <a:gd name="T54" fmla="*/ 96 w 347"/>
                <a:gd name="T55" fmla="*/ 46 h 55"/>
                <a:gd name="T56" fmla="*/ 76 w 347"/>
                <a:gd name="T57" fmla="*/ 50 h 55"/>
                <a:gd name="T58" fmla="*/ 59 w 347"/>
                <a:gd name="T59" fmla="*/ 50 h 55"/>
                <a:gd name="T60" fmla="*/ 46 w 347"/>
                <a:gd name="T61" fmla="*/ 55 h 55"/>
                <a:gd name="T62" fmla="*/ 38 w 347"/>
                <a:gd name="T63" fmla="*/ 55 h 55"/>
                <a:gd name="T64" fmla="*/ 30 w 347"/>
                <a:gd name="T65" fmla="*/ 55 h 55"/>
                <a:gd name="T66" fmla="*/ 25 w 347"/>
                <a:gd name="T67" fmla="*/ 55 h 55"/>
                <a:gd name="T68" fmla="*/ 21 w 347"/>
                <a:gd name="T69" fmla="*/ 55 h 55"/>
                <a:gd name="T70" fmla="*/ 21 w 347"/>
                <a:gd name="T71" fmla="*/ 55 h 55"/>
                <a:gd name="T72" fmla="*/ 13 w 347"/>
                <a:gd name="T73" fmla="*/ 50 h 55"/>
                <a:gd name="T74" fmla="*/ 5 w 347"/>
                <a:gd name="T75" fmla="*/ 46 h 55"/>
                <a:gd name="T76" fmla="*/ 5 w 347"/>
                <a:gd name="T77" fmla="*/ 42 h 55"/>
                <a:gd name="T78" fmla="*/ 0 w 347"/>
                <a:gd name="T79" fmla="*/ 42 h 55"/>
                <a:gd name="T80" fmla="*/ 0 w 347"/>
                <a:gd name="T81" fmla="*/ 38 h 55"/>
                <a:gd name="T82" fmla="*/ 0 w 347"/>
                <a:gd name="T83" fmla="*/ 34 h 55"/>
                <a:gd name="T84" fmla="*/ 5 w 347"/>
                <a:gd name="T85" fmla="*/ 34 h 55"/>
                <a:gd name="T86" fmla="*/ 9 w 347"/>
                <a:gd name="T87" fmla="*/ 34 h 55"/>
                <a:gd name="T88" fmla="*/ 13 w 347"/>
                <a:gd name="T89" fmla="*/ 34 h 55"/>
                <a:gd name="T90" fmla="*/ 21 w 347"/>
                <a:gd name="T91" fmla="*/ 30 h 55"/>
                <a:gd name="T92" fmla="*/ 30 w 347"/>
                <a:gd name="T93" fmla="*/ 30 h 55"/>
                <a:gd name="T94" fmla="*/ 42 w 347"/>
                <a:gd name="T95" fmla="*/ 30 h 55"/>
                <a:gd name="T96" fmla="*/ 55 w 347"/>
                <a:gd name="T97" fmla="*/ 30 h 55"/>
                <a:gd name="T98" fmla="*/ 84 w 347"/>
                <a:gd name="T99" fmla="*/ 25 h 55"/>
                <a:gd name="T100" fmla="*/ 109 w 347"/>
                <a:gd name="T101" fmla="*/ 25 h 55"/>
                <a:gd name="T102" fmla="*/ 130 w 347"/>
                <a:gd name="T103" fmla="*/ 21 h 55"/>
                <a:gd name="T104" fmla="*/ 151 w 347"/>
                <a:gd name="T105" fmla="*/ 17 h 55"/>
                <a:gd name="T106" fmla="*/ 192 w 347"/>
                <a:gd name="T107" fmla="*/ 13 h 55"/>
                <a:gd name="T108" fmla="*/ 234 w 347"/>
                <a:gd name="T109" fmla="*/ 9 h 55"/>
                <a:gd name="T110" fmla="*/ 234 w 347"/>
                <a:gd name="T11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7" h="55">
                  <a:moveTo>
                    <a:pt x="234" y="9"/>
                  </a:moveTo>
                  <a:lnTo>
                    <a:pt x="255" y="5"/>
                  </a:lnTo>
                  <a:lnTo>
                    <a:pt x="272" y="5"/>
                  </a:lnTo>
                  <a:lnTo>
                    <a:pt x="284" y="0"/>
                  </a:lnTo>
                  <a:lnTo>
                    <a:pt x="297" y="0"/>
                  </a:lnTo>
                  <a:lnTo>
                    <a:pt x="313" y="5"/>
                  </a:lnTo>
                  <a:lnTo>
                    <a:pt x="322" y="5"/>
                  </a:lnTo>
                  <a:lnTo>
                    <a:pt x="330" y="9"/>
                  </a:lnTo>
                  <a:lnTo>
                    <a:pt x="334" y="13"/>
                  </a:lnTo>
                  <a:lnTo>
                    <a:pt x="338" y="13"/>
                  </a:lnTo>
                  <a:lnTo>
                    <a:pt x="343" y="17"/>
                  </a:lnTo>
                  <a:lnTo>
                    <a:pt x="347" y="17"/>
                  </a:lnTo>
                  <a:lnTo>
                    <a:pt x="347" y="25"/>
                  </a:lnTo>
                  <a:lnTo>
                    <a:pt x="347" y="30"/>
                  </a:lnTo>
                  <a:lnTo>
                    <a:pt x="343" y="30"/>
                  </a:lnTo>
                  <a:lnTo>
                    <a:pt x="338" y="30"/>
                  </a:lnTo>
                  <a:lnTo>
                    <a:pt x="334" y="30"/>
                  </a:lnTo>
                  <a:lnTo>
                    <a:pt x="326" y="30"/>
                  </a:lnTo>
                  <a:lnTo>
                    <a:pt x="313" y="34"/>
                  </a:lnTo>
                  <a:lnTo>
                    <a:pt x="301" y="34"/>
                  </a:lnTo>
                  <a:lnTo>
                    <a:pt x="288" y="34"/>
                  </a:lnTo>
                  <a:lnTo>
                    <a:pt x="272" y="34"/>
                  </a:lnTo>
                  <a:lnTo>
                    <a:pt x="234" y="34"/>
                  </a:lnTo>
                  <a:lnTo>
                    <a:pt x="205" y="34"/>
                  </a:lnTo>
                  <a:lnTo>
                    <a:pt x="171" y="38"/>
                  </a:lnTo>
                  <a:lnTo>
                    <a:pt x="142" y="38"/>
                  </a:lnTo>
                  <a:lnTo>
                    <a:pt x="117" y="46"/>
                  </a:lnTo>
                  <a:lnTo>
                    <a:pt x="96" y="46"/>
                  </a:lnTo>
                  <a:lnTo>
                    <a:pt x="76" y="50"/>
                  </a:lnTo>
                  <a:lnTo>
                    <a:pt x="59" y="50"/>
                  </a:lnTo>
                  <a:lnTo>
                    <a:pt x="46" y="55"/>
                  </a:lnTo>
                  <a:lnTo>
                    <a:pt x="38" y="55"/>
                  </a:lnTo>
                  <a:lnTo>
                    <a:pt x="30" y="55"/>
                  </a:lnTo>
                  <a:lnTo>
                    <a:pt x="25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13" y="50"/>
                  </a:lnTo>
                  <a:lnTo>
                    <a:pt x="5" y="46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5" y="34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21" y="30"/>
                  </a:lnTo>
                  <a:lnTo>
                    <a:pt x="30" y="30"/>
                  </a:lnTo>
                  <a:lnTo>
                    <a:pt x="42" y="30"/>
                  </a:lnTo>
                  <a:lnTo>
                    <a:pt x="55" y="30"/>
                  </a:lnTo>
                  <a:lnTo>
                    <a:pt x="84" y="25"/>
                  </a:lnTo>
                  <a:lnTo>
                    <a:pt x="109" y="25"/>
                  </a:lnTo>
                  <a:lnTo>
                    <a:pt x="130" y="21"/>
                  </a:lnTo>
                  <a:lnTo>
                    <a:pt x="151" y="17"/>
                  </a:lnTo>
                  <a:lnTo>
                    <a:pt x="192" y="13"/>
                  </a:lnTo>
                  <a:lnTo>
                    <a:pt x="234" y="9"/>
                  </a:lnTo>
                  <a:lnTo>
                    <a:pt x="234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7">
              <a:extLst>
                <a:ext uri="{FF2B5EF4-FFF2-40B4-BE49-F238E27FC236}">
                  <a16:creationId xmlns:a16="http://schemas.microsoft.com/office/drawing/2014/main" id="{E2193CFC-C289-45E3-BFCC-92D0D2EE6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417" y="-4503117"/>
              <a:ext cx="1020295" cy="751688"/>
            </a:xfrm>
            <a:custGeom>
              <a:avLst/>
              <a:gdLst>
                <a:gd name="T0" fmla="*/ 154 w 154"/>
                <a:gd name="T1" fmla="*/ 12 h 112"/>
                <a:gd name="T2" fmla="*/ 133 w 154"/>
                <a:gd name="T3" fmla="*/ 33 h 112"/>
                <a:gd name="T4" fmla="*/ 108 w 154"/>
                <a:gd name="T5" fmla="*/ 54 h 112"/>
                <a:gd name="T6" fmla="*/ 96 w 154"/>
                <a:gd name="T7" fmla="*/ 66 h 112"/>
                <a:gd name="T8" fmla="*/ 79 w 154"/>
                <a:gd name="T9" fmla="*/ 75 h 112"/>
                <a:gd name="T10" fmla="*/ 63 w 154"/>
                <a:gd name="T11" fmla="*/ 83 h 112"/>
                <a:gd name="T12" fmla="*/ 42 w 154"/>
                <a:gd name="T13" fmla="*/ 91 h 112"/>
                <a:gd name="T14" fmla="*/ 33 w 154"/>
                <a:gd name="T15" fmla="*/ 100 h 112"/>
                <a:gd name="T16" fmla="*/ 21 w 154"/>
                <a:gd name="T17" fmla="*/ 104 h 112"/>
                <a:gd name="T18" fmla="*/ 17 w 154"/>
                <a:gd name="T19" fmla="*/ 104 h 112"/>
                <a:gd name="T20" fmla="*/ 8 w 154"/>
                <a:gd name="T21" fmla="*/ 108 h 112"/>
                <a:gd name="T22" fmla="*/ 4 w 154"/>
                <a:gd name="T23" fmla="*/ 108 h 112"/>
                <a:gd name="T24" fmla="*/ 0 w 154"/>
                <a:gd name="T25" fmla="*/ 112 h 112"/>
                <a:gd name="T26" fmla="*/ 0 w 154"/>
                <a:gd name="T27" fmla="*/ 112 h 112"/>
                <a:gd name="T28" fmla="*/ 0 w 154"/>
                <a:gd name="T29" fmla="*/ 112 h 112"/>
                <a:gd name="T30" fmla="*/ 0 w 154"/>
                <a:gd name="T31" fmla="*/ 112 h 112"/>
                <a:gd name="T32" fmla="*/ 0 w 154"/>
                <a:gd name="T33" fmla="*/ 108 h 112"/>
                <a:gd name="T34" fmla="*/ 4 w 154"/>
                <a:gd name="T35" fmla="*/ 108 h 112"/>
                <a:gd name="T36" fmla="*/ 8 w 154"/>
                <a:gd name="T37" fmla="*/ 104 h 112"/>
                <a:gd name="T38" fmla="*/ 12 w 154"/>
                <a:gd name="T39" fmla="*/ 104 h 112"/>
                <a:gd name="T40" fmla="*/ 21 w 154"/>
                <a:gd name="T41" fmla="*/ 100 h 112"/>
                <a:gd name="T42" fmla="*/ 29 w 154"/>
                <a:gd name="T43" fmla="*/ 96 h 112"/>
                <a:gd name="T44" fmla="*/ 37 w 154"/>
                <a:gd name="T45" fmla="*/ 87 h 112"/>
                <a:gd name="T46" fmla="*/ 58 w 154"/>
                <a:gd name="T47" fmla="*/ 79 h 112"/>
                <a:gd name="T48" fmla="*/ 75 w 154"/>
                <a:gd name="T49" fmla="*/ 66 h 112"/>
                <a:gd name="T50" fmla="*/ 88 w 154"/>
                <a:gd name="T51" fmla="*/ 58 h 112"/>
                <a:gd name="T52" fmla="*/ 100 w 154"/>
                <a:gd name="T53" fmla="*/ 45 h 112"/>
                <a:gd name="T54" fmla="*/ 125 w 154"/>
                <a:gd name="T55" fmla="*/ 25 h 112"/>
                <a:gd name="T56" fmla="*/ 146 w 154"/>
                <a:gd name="T57" fmla="*/ 0 h 112"/>
                <a:gd name="T58" fmla="*/ 154 w 154"/>
                <a:gd name="T59" fmla="*/ 12 h 112"/>
                <a:gd name="T60" fmla="*/ 154 w 154"/>
                <a:gd name="T61" fmla="*/ 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4" h="112">
                  <a:moveTo>
                    <a:pt x="154" y="12"/>
                  </a:moveTo>
                  <a:lnTo>
                    <a:pt x="133" y="33"/>
                  </a:lnTo>
                  <a:lnTo>
                    <a:pt x="108" y="54"/>
                  </a:lnTo>
                  <a:lnTo>
                    <a:pt x="96" y="66"/>
                  </a:lnTo>
                  <a:lnTo>
                    <a:pt x="79" y="75"/>
                  </a:lnTo>
                  <a:lnTo>
                    <a:pt x="63" y="83"/>
                  </a:lnTo>
                  <a:lnTo>
                    <a:pt x="42" y="91"/>
                  </a:lnTo>
                  <a:lnTo>
                    <a:pt x="33" y="100"/>
                  </a:lnTo>
                  <a:lnTo>
                    <a:pt x="21" y="104"/>
                  </a:lnTo>
                  <a:lnTo>
                    <a:pt x="17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21" y="100"/>
                  </a:lnTo>
                  <a:lnTo>
                    <a:pt x="29" y="96"/>
                  </a:lnTo>
                  <a:lnTo>
                    <a:pt x="37" y="87"/>
                  </a:lnTo>
                  <a:lnTo>
                    <a:pt x="58" y="79"/>
                  </a:lnTo>
                  <a:lnTo>
                    <a:pt x="75" y="66"/>
                  </a:lnTo>
                  <a:lnTo>
                    <a:pt x="88" y="58"/>
                  </a:lnTo>
                  <a:lnTo>
                    <a:pt x="100" y="45"/>
                  </a:lnTo>
                  <a:lnTo>
                    <a:pt x="125" y="25"/>
                  </a:lnTo>
                  <a:lnTo>
                    <a:pt x="146" y="0"/>
                  </a:lnTo>
                  <a:lnTo>
                    <a:pt x="154" y="12"/>
                  </a:lnTo>
                  <a:lnTo>
                    <a:pt x="154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8">
              <a:extLst>
                <a:ext uri="{FF2B5EF4-FFF2-40B4-BE49-F238E27FC236}">
                  <a16:creationId xmlns:a16="http://schemas.microsoft.com/office/drawing/2014/main" id="{1DD17535-FDCF-4754-8D39-DA41060C9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583" y="-4845401"/>
              <a:ext cx="304763" cy="1402706"/>
            </a:xfrm>
            <a:custGeom>
              <a:avLst/>
              <a:gdLst>
                <a:gd name="T0" fmla="*/ 5 w 46"/>
                <a:gd name="T1" fmla="*/ 5 h 209"/>
                <a:gd name="T2" fmla="*/ 5 w 46"/>
                <a:gd name="T3" fmla="*/ 0 h 209"/>
                <a:gd name="T4" fmla="*/ 13 w 46"/>
                <a:gd name="T5" fmla="*/ 0 h 209"/>
                <a:gd name="T6" fmla="*/ 17 w 46"/>
                <a:gd name="T7" fmla="*/ 0 h 209"/>
                <a:gd name="T8" fmla="*/ 25 w 46"/>
                <a:gd name="T9" fmla="*/ 0 h 209"/>
                <a:gd name="T10" fmla="*/ 34 w 46"/>
                <a:gd name="T11" fmla="*/ 5 h 209"/>
                <a:gd name="T12" fmla="*/ 38 w 46"/>
                <a:gd name="T13" fmla="*/ 5 h 209"/>
                <a:gd name="T14" fmla="*/ 42 w 46"/>
                <a:gd name="T15" fmla="*/ 9 h 209"/>
                <a:gd name="T16" fmla="*/ 46 w 46"/>
                <a:gd name="T17" fmla="*/ 9 h 209"/>
                <a:gd name="T18" fmla="*/ 46 w 46"/>
                <a:gd name="T19" fmla="*/ 17 h 209"/>
                <a:gd name="T20" fmla="*/ 42 w 46"/>
                <a:gd name="T21" fmla="*/ 21 h 209"/>
                <a:gd name="T22" fmla="*/ 42 w 46"/>
                <a:gd name="T23" fmla="*/ 30 h 209"/>
                <a:gd name="T24" fmla="*/ 42 w 46"/>
                <a:gd name="T25" fmla="*/ 34 h 209"/>
                <a:gd name="T26" fmla="*/ 42 w 46"/>
                <a:gd name="T27" fmla="*/ 42 h 209"/>
                <a:gd name="T28" fmla="*/ 42 w 46"/>
                <a:gd name="T29" fmla="*/ 51 h 209"/>
                <a:gd name="T30" fmla="*/ 42 w 46"/>
                <a:gd name="T31" fmla="*/ 63 h 209"/>
                <a:gd name="T32" fmla="*/ 42 w 46"/>
                <a:gd name="T33" fmla="*/ 76 h 209"/>
                <a:gd name="T34" fmla="*/ 38 w 46"/>
                <a:gd name="T35" fmla="*/ 88 h 209"/>
                <a:gd name="T36" fmla="*/ 42 w 46"/>
                <a:gd name="T37" fmla="*/ 105 h 209"/>
                <a:gd name="T38" fmla="*/ 42 w 46"/>
                <a:gd name="T39" fmla="*/ 126 h 209"/>
                <a:gd name="T40" fmla="*/ 42 w 46"/>
                <a:gd name="T41" fmla="*/ 147 h 209"/>
                <a:gd name="T42" fmla="*/ 42 w 46"/>
                <a:gd name="T43" fmla="*/ 163 h 209"/>
                <a:gd name="T44" fmla="*/ 38 w 46"/>
                <a:gd name="T45" fmla="*/ 176 h 209"/>
                <a:gd name="T46" fmla="*/ 38 w 46"/>
                <a:gd name="T47" fmla="*/ 188 h 209"/>
                <a:gd name="T48" fmla="*/ 38 w 46"/>
                <a:gd name="T49" fmla="*/ 197 h 209"/>
                <a:gd name="T50" fmla="*/ 38 w 46"/>
                <a:gd name="T51" fmla="*/ 205 h 209"/>
                <a:gd name="T52" fmla="*/ 34 w 46"/>
                <a:gd name="T53" fmla="*/ 209 h 209"/>
                <a:gd name="T54" fmla="*/ 34 w 46"/>
                <a:gd name="T55" fmla="*/ 209 h 209"/>
                <a:gd name="T56" fmla="*/ 30 w 46"/>
                <a:gd name="T57" fmla="*/ 209 h 209"/>
                <a:gd name="T58" fmla="*/ 21 w 46"/>
                <a:gd name="T59" fmla="*/ 209 h 209"/>
                <a:gd name="T60" fmla="*/ 17 w 46"/>
                <a:gd name="T61" fmla="*/ 205 h 209"/>
                <a:gd name="T62" fmla="*/ 13 w 46"/>
                <a:gd name="T63" fmla="*/ 197 h 209"/>
                <a:gd name="T64" fmla="*/ 13 w 46"/>
                <a:gd name="T65" fmla="*/ 188 h 209"/>
                <a:gd name="T66" fmla="*/ 9 w 46"/>
                <a:gd name="T67" fmla="*/ 184 h 209"/>
                <a:gd name="T68" fmla="*/ 9 w 46"/>
                <a:gd name="T69" fmla="*/ 180 h 209"/>
                <a:gd name="T70" fmla="*/ 5 w 46"/>
                <a:gd name="T71" fmla="*/ 176 h 209"/>
                <a:gd name="T72" fmla="*/ 5 w 46"/>
                <a:gd name="T73" fmla="*/ 172 h 209"/>
                <a:gd name="T74" fmla="*/ 5 w 46"/>
                <a:gd name="T75" fmla="*/ 167 h 209"/>
                <a:gd name="T76" fmla="*/ 9 w 46"/>
                <a:gd name="T77" fmla="*/ 163 h 209"/>
                <a:gd name="T78" fmla="*/ 9 w 46"/>
                <a:gd name="T79" fmla="*/ 155 h 209"/>
                <a:gd name="T80" fmla="*/ 9 w 46"/>
                <a:gd name="T81" fmla="*/ 142 h 209"/>
                <a:gd name="T82" fmla="*/ 9 w 46"/>
                <a:gd name="T83" fmla="*/ 130 h 209"/>
                <a:gd name="T84" fmla="*/ 9 w 46"/>
                <a:gd name="T85" fmla="*/ 113 h 209"/>
                <a:gd name="T86" fmla="*/ 13 w 46"/>
                <a:gd name="T87" fmla="*/ 92 h 209"/>
                <a:gd name="T88" fmla="*/ 13 w 46"/>
                <a:gd name="T89" fmla="*/ 71 h 209"/>
                <a:gd name="T90" fmla="*/ 13 w 46"/>
                <a:gd name="T91" fmla="*/ 59 h 209"/>
                <a:gd name="T92" fmla="*/ 13 w 46"/>
                <a:gd name="T93" fmla="*/ 46 h 209"/>
                <a:gd name="T94" fmla="*/ 13 w 46"/>
                <a:gd name="T95" fmla="*/ 34 h 209"/>
                <a:gd name="T96" fmla="*/ 9 w 46"/>
                <a:gd name="T97" fmla="*/ 30 h 209"/>
                <a:gd name="T98" fmla="*/ 9 w 46"/>
                <a:gd name="T99" fmla="*/ 26 h 209"/>
                <a:gd name="T100" fmla="*/ 5 w 46"/>
                <a:gd name="T101" fmla="*/ 17 h 209"/>
                <a:gd name="T102" fmla="*/ 5 w 46"/>
                <a:gd name="T103" fmla="*/ 13 h 209"/>
                <a:gd name="T104" fmla="*/ 0 w 46"/>
                <a:gd name="T105" fmla="*/ 9 h 209"/>
                <a:gd name="T106" fmla="*/ 5 w 46"/>
                <a:gd name="T107" fmla="*/ 5 h 209"/>
                <a:gd name="T108" fmla="*/ 5 w 46"/>
                <a:gd name="T109" fmla="*/ 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" h="209">
                  <a:moveTo>
                    <a:pt x="5" y="5"/>
                  </a:moveTo>
                  <a:lnTo>
                    <a:pt x="5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5"/>
                  </a:lnTo>
                  <a:lnTo>
                    <a:pt x="38" y="5"/>
                  </a:lnTo>
                  <a:lnTo>
                    <a:pt x="42" y="9"/>
                  </a:lnTo>
                  <a:lnTo>
                    <a:pt x="46" y="9"/>
                  </a:lnTo>
                  <a:lnTo>
                    <a:pt x="46" y="17"/>
                  </a:lnTo>
                  <a:lnTo>
                    <a:pt x="42" y="21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42"/>
                  </a:lnTo>
                  <a:lnTo>
                    <a:pt x="42" y="51"/>
                  </a:lnTo>
                  <a:lnTo>
                    <a:pt x="42" y="63"/>
                  </a:lnTo>
                  <a:lnTo>
                    <a:pt x="42" y="76"/>
                  </a:lnTo>
                  <a:lnTo>
                    <a:pt x="38" y="88"/>
                  </a:lnTo>
                  <a:lnTo>
                    <a:pt x="42" y="105"/>
                  </a:lnTo>
                  <a:lnTo>
                    <a:pt x="42" y="126"/>
                  </a:lnTo>
                  <a:lnTo>
                    <a:pt x="42" y="147"/>
                  </a:lnTo>
                  <a:lnTo>
                    <a:pt x="42" y="163"/>
                  </a:lnTo>
                  <a:lnTo>
                    <a:pt x="38" y="176"/>
                  </a:lnTo>
                  <a:lnTo>
                    <a:pt x="38" y="188"/>
                  </a:lnTo>
                  <a:lnTo>
                    <a:pt x="38" y="197"/>
                  </a:lnTo>
                  <a:lnTo>
                    <a:pt x="38" y="205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0" y="209"/>
                  </a:lnTo>
                  <a:lnTo>
                    <a:pt x="21" y="209"/>
                  </a:lnTo>
                  <a:lnTo>
                    <a:pt x="17" y="205"/>
                  </a:lnTo>
                  <a:lnTo>
                    <a:pt x="13" y="197"/>
                  </a:lnTo>
                  <a:lnTo>
                    <a:pt x="13" y="188"/>
                  </a:lnTo>
                  <a:lnTo>
                    <a:pt x="9" y="184"/>
                  </a:lnTo>
                  <a:lnTo>
                    <a:pt x="9" y="180"/>
                  </a:lnTo>
                  <a:lnTo>
                    <a:pt x="5" y="176"/>
                  </a:lnTo>
                  <a:lnTo>
                    <a:pt x="5" y="172"/>
                  </a:lnTo>
                  <a:lnTo>
                    <a:pt x="5" y="167"/>
                  </a:lnTo>
                  <a:lnTo>
                    <a:pt x="9" y="163"/>
                  </a:lnTo>
                  <a:lnTo>
                    <a:pt x="9" y="155"/>
                  </a:lnTo>
                  <a:lnTo>
                    <a:pt x="9" y="142"/>
                  </a:lnTo>
                  <a:lnTo>
                    <a:pt x="9" y="130"/>
                  </a:lnTo>
                  <a:lnTo>
                    <a:pt x="9" y="113"/>
                  </a:lnTo>
                  <a:lnTo>
                    <a:pt x="13" y="92"/>
                  </a:lnTo>
                  <a:lnTo>
                    <a:pt x="13" y="71"/>
                  </a:lnTo>
                  <a:lnTo>
                    <a:pt x="13" y="59"/>
                  </a:lnTo>
                  <a:lnTo>
                    <a:pt x="13" y="46"/>
                  </a:lnTo>
                  <a:lnTo>
                    <a:pt x="13" y="34"/>
                  </a:lnTo>
                  <a:lnTo>
                    <a:pt x="9" y="30"/>
                  </a:lnTo>
                  <a:lnTo>
                    <a:pt x="9" y="26"/>
                  </a:lnTo>
                  <a:lnTo>
                    <a:pt x="5" y="17"/>
                  </a:lnTo>
                  <a:lnTo>
                    <a:pt x="5" y="13"/>
                  </a:lnTo>
                  <a:lnTo>
                    <a:pt x="0" y="9"/>
                  </a:lnTo>
                  <a:lnTo>
                    <a:pt x="5" y="5"/>
                  </a:lnTo>
                  <a:lnTo>
                    <a:pt x="5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9">
              <a:extLst>
                <a:ext uri="{FF2B5EF4-FFF2-40B4-BE49-F238E27FC236}">
                  <a16:creationId xmlns:a16="http://schemas.microsoft.com/office/drawing/2014/main" id="{6C721B58-0C62-4E0B-8A9F-A309299A2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6213" y="-4563518"/>
              <a:ext cx="1358187" cy="812094"/>
            </a:xfrm>
            <a:custGeom>
              <a:avLst/>
              <a:gdLst>
                <a:gd name="T0" fmla="*/ 205 w 205"/>
                <a:gd name="T1" fmla="*/ 109 h 121"/>
                <a:gd name="T2" fmla="*/ 201 w 205"/>
                <a:gd name="T3" fmla="*/ 113 h 121"/>
                <a:gd name="T4" fmla="*/ 197 w 205"/>
                <a:gd name="T5" fmla="*/ 113 h 121"/>
                <a:gd name="T6" fmla="*/ 188 w 205"/>
                <a:gd name="T7" fmla="*/ 117 h 121"/>
                <a:gd name="T8" fmla="*/ 180 w 205"/>
                <a:gd name="T9" fmla="*/ 117 h 121"/>
                <a:gd name="T10" fmla="*/ 163 w 205"/>
                <a:gd name="T11" fmla="*/ 117 h 121"/>
                <a:gd name="T12" fmla="*/ 155 w 205"/>
                <a:gd name="T13" fmla="*/ 121 h 121"/>
                <a:gd name="T14" fmla="*/ 130 w 205"/>
                <a:gd name="T15" fmla="*/ 121 h 121"/>
                <a:gd name="T16" fmla="*/ 122 w 205"/>
                <a:gd name="T17" fmla="*/ 121 h 121"/>
                <a:gd name="T18" fmla="*/ 113 w 205"/>
                <a:gd name="T19" fmla="*/ 117 h 121"/>
                <a:gd name="T20" fmla="*/ 105 w 205"/>
                <a:gd name="T21" fmla="*/ 117 h 121"/>
                <a:gd name="T22" fmla="*/ 96 w 205"/>
                <a:gd name="T23" fmla="*/ 113 h 121"/>
                <a:gd name="T24" fmla="*/ 92 w 205"/>
                <a:gd name="T25" fmla="*/ 113 h 121"/>
                <a:gd name="T26" fmla="*/ 88 w 205"/>
                <a:gd name="T27" fmla="*/ 109 h 121"/>
                <a:gd name="T28" fmla="*/ 80 w 205"/>
                <a:gd name="T29" fmla="*/ 100 h 121"/>
                <a:gd name="T30" fmla="*/ 76 w 205"/>
                <a:gd name="T31" fmla="*/ 96 h 121"/>
                <a:gd name="T32" fmla="*/ 71 w 205"/>
                <a:gd name="T33" fmla="*/ 92 h 121"/>
                <a:gd name="T34" fmla="*/ 67 w 205"/>
                <a:gd name="T35" fmla="*/ 84 h 121"/>
                <a:gd name="T36" fmla="*/ 59 w 205"/>
                <a:gd name="T37" fmla="*/ 75 h 121"/>
                <a:gd name="T38" fmla="*/ 51 w 205"/>
                <a:gd name="T39" fmla="*/ 67 h 121"/>
                <a:gd name="T40" fmla="*/ 38 w 205"/>
                <a:gd name="T41" fmla="*/ 59 h 121"/>
                <a:gd name="T42" fmla="*/ 26 w 205"/>
                <a:gd name="T43" fmla="*/ 46 h 121"/>
                <a:gd name="T44" fmla="*/ 13 w 205"/>
                <a:gd name="T45" fmla="*/ 34 h 121"/>
                <a:gd name="T46" fmla="*/ 0 w 205"/>
                <a:gd name="T47" fmla="*/ 17 h 121"/>
                <a:gd name="T48" fmla="*/ 5 w 205"/>
                <a:gd name="T49" fmla="*/ 0 h 121"/>
                <a:gd name="T50" fmla="*/ 17 w 205"/>
                <a:gd name="T51" fmla="*/ 13 h 121"/>
                <a:gd name="T52" fmla="*/ 34 w 205"/>
                <a:gd name="T53" fmla="*/ 25 h 121"/>
                <a:gd name="T54" fmla="*/ 46 w 205"/>
                <a:gd name="T55" fmla="*/ 34 h 121"/>
                <a:gd name="T56" fmla="*/ 59 w 205"/>
                <a:gd name="T57" fmla="*/ 42 h 121"/>
                <a:gd name="T58" fmla="*/ 71 w 205"/>
                <a:gd name="T59" fmla="*/ 50 h 121"/>
                <a:gd name="T60" fmla="*/ 84 w 205"/>
                <a:gd name="T61" fmla="*/ 59 h 121"/>
                <a:gd name="T62" fmla="*/ 92 w 205"/>
                <a:gd name="T63" fmla="*/ 63 h 121"/>
                <a:gd name="T64" fmla="*/ 101 w 205"/>
                <a:gd name="T65" fmla="*/ 67 h 121"/>
                <a:gd name="T66" fmla="*/ 117 w 205"/>
                <a:gd name="T67" fmla="*/ 75 h 121"/>
                <a:gd name="T68" fmla="*/ 134 w 205"/>
                <a:gd name="T69" fmla="*/ 84 h 121"/>
                <a:gd name="T70" fmla="*/ 151 w 205"/>
                <a:gd name="T71" fmla="*/ 88 h 121"/>
                <a:gd name="T72" fmla="*/ 172 w 205"/>
                <a:gd name="T73" fmla="*/ 92 h 121"/>
                <a:gd name="T74" fmla="*/ 180 w 205"/>
                <a:gd name="T75" fmla="*/ 96 h 121"/>
                <a:gd name="T76" fmla="*/ 184 w 205"/>
                <a:gd name="T77" fmla="*/ 96 h 121"/>
                <a:gd name="T78" fmla="*/ 192 w 205"/>
                <a:gd name="T79" fmla="*/ 100 h 121"/>
                <a:gd name="T80" fmla="*/ 197 w 205"/>
                <a:gd name="T81" fmla="*/ 100 h 121"/>
                <a:gd name="T82" fmla="*/ 201 w 205"/>
                <a:gd name="T83" fmla="*/ 105 h 121"/>
                <a:gd name="T84" fmla="*/ 201 w 205"/>
                <a:gd name="T85" fmla="*/ 105 h 121"/>
                <a:gd name="T86" fmla="*/ 205 w 205"/>
                <a:gd name="T87" fmla="*/ 105 h 121"/>
                <a:gd name="T88" fmla="*/ 205 w 205"/>
                <a:gd name="T89" fmla="*/ 109 h 121"/>
                <a:gd name="T90" fmla="*/ 205 w 205"/>
                <a:gd name="T91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5" h="121">
                  <a:moveTo>
                    <a:pt x="205" y="109"/>
                  </a:moveTo>
                  <a:lnTo>
                    <a:pt x="201" y="113"/>
                  </a:lnTo>
                  <a:lnTo>
                    <a:pt x="197" y="113"/>
                  </a:lnTo>
                  <a:lnTo>
                    <a:pt x="188" y="117"/>
                  </a:lnTo>
                  <a:lnTo>
                    <a:pt x="180" y="117"/>
                  </a:lnTo>
                  <a:lnTo>
                    <a:pt x="163" y="117"/>
                  </a:lnTo>
                  <a:lnTo>
                    <a:pt x="155" y="121"/>
                  </a:lnTo>
                  <a:lnTo>
                    <a:pt x="130" y="121"/>
                  </a:lnTo>
                  <a:lnTo>
                    <a:pt x="122" y="121"/>
                  </a:lnTo>
                  <a:lnTo>
                    <a:pt x="113" y="117"/>
                  </a:lnTo>
                  <a:lnTo>
                    <a:pt x="105" y="117"/>
                  </a:lnTo>
                  <a:lnTo>
                    <a:pt x="96" y="113"/>
                  </a:lnTo>
                  <a:lnTo>
                    <a:pt x="92" y="113"/>
                  </a:lnTo>
                  <a:lnTo>
                    <a:pt x="88" y="109"/>
                  </a:lnTo>
                  <a:lnTo>
                    <a:pt x="80" y="100"/>
                  </a:lnTo>
                  <a:lnTo>
                    <a:pt x="76" y="96"/>
                  </a:lnTo>
                  <a:lnTo>
                    <a:pt x="71" y="92"/>
                  </a:lnTo>
                  <a:lnTo>
                    <a:pt x="67" y="84"/>
                  </a:lnTo>
                  <a:lnTo>
                    <a:pt x="59" y="75"/>
                  </a:lnTo>
                  <a:lnTo>
                    <a:pt x="51" y="67"/>
                  </a:lnTo>
                  <a:lnTo>
                    <a:pt x="38" y="59"/>
                  </a:lnTo>
                  <a:lnTo>
                    <a:pt x="26" y="46"/>
                  </a:lnTo>
                  <a:lnTo>
                    <a:pt x="13" y="34"/>
                  </a:lnTo>
                  <a:lnTo>
                    <a:pt x="0" y="17"/>
                  </a:lnTo>
                  <a:lnTo>
                    <a:pt x="5" y="0"/>
                  </a:lnTo>
                  <a:lnTo>
                    <a:pt x="17" y="13"/>
                  </a:lnTo>
                  <a:lnTo>
                    <a:pt x="34" y="25"/>
                  </a:lnTo>
                  <a:lnTo>
                    <a:pt x="46" y="34"/>
                  </a:lnTo>
                  <a:lnTo>
                    <a:pt x="59" y="42"/>
                  </a:lnTo>
                  <a:lnTo>
                    <a:pt x="71" y="50"/>
                  </a:lnTo>
                  <a:lnTo>
                    <a:pt x="84" y="59"/>
                  </a:lnTo>
                  <a:lnTo>
                    <a:pt x="92" y="63"/>
                  </a:lnTo>
                  <a:lnTo>
                    <a:pt x="101" y="67"/>
                  </a:lnTo>
                  <a:lnTo>
                    <a:pt x="117" y="75"/>
                  </a:lnTo>
                  <a:lnTo>
                    <a:pt x="134" y="84"/>
                  </a:lnTo>
                  <a:lnTo>
                    <a:pt x="151" y="88"/>
                  </a:lnTo>
                  <a:lnTo>
                    <a:pt x="172" y="92"/>
                  </a:lnTo>
                  <a:lnTo>
                    <a:pt x="180" y="96"/>
                  </a:lnTo>
                  <a:lnTo>
                    <a:pt x="184" y="96"/>
                  </a:lnTo>
                  <a:lnTo>
                    <a:pt x="192" y="100"/>
                  </a:lnTo>
                  <a:lnTo>
                    <a:pt x="197" y="100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5" y="105"/>
                  </a:lnTo>
                  <a:lnTo>
                    <a:pt x="205" y="109"/>
                  </a:lnTo>
                  <a:lnTo>
                    <a:pt x="205" y="1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768589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A8E743B-7341-4528-A92C-06526635AA4E}"/>
              </a:ext>
            </a:extLst>
          </p:cNvPr>
          <p:cNvGrpSpPr/>
          <p:nvPr/>
        </p:nvGrpSpPr>
        <p:grpSpPr>
          <a:xfrm>
            <a:off x="4757689" y="2321602"/>
            <a:ext cx="2676622" cy="2214795"/>
            <a:chOff x="4473094" y="-3019872"/>
            <a:chExt cx="2676622" cy="2214795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C1FFECB7-2612-4BC9-BEB5-ECD2618B1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860" y="-2711143"/>
              <a:ext cx="1682824" cy="697996"/>
            </a:xfrm>
            <a:custGeom>
              <a:avLst/>
              <a:gdLst>
                <a:gd name="T0" fmla="*/ 29 w 254"/>
                <a:gd name="T1" fmla="*/ 46 h 104"/>
                <a:gd name="T2" fmla="*/ 33 w 254"/>
                <a:gd name="T3" fmla="*/ 21 h 104"/>
                <a:gd name="T4" fmla="*/ 33 w 254"/>
                <a:gd name="T5" fmla="*/ 8 h 104"/>
                <a:gd name="T6" fmla="*/ 33 w 254"/>
                <a:gd name="T7" fmla="*/ 0 h 104"/>
                <a:gd name="T8" fmla="*/ 42 w 254"/>
                <a:gd name="T9" fmla="*/ 0 h 104"/>
                <a:gd name="T10" fmla="*/ 58 w 254"/>
                <a:gd name="T11" fmla="*/ 4 h 104"/>
                <a:gd name="T12" fmla="*/ 75 w 254"/>
                <a:gd name="T13" fmla="*/ 16 h 104"/>
                <a:gd name="T14" fmla="*/ 75 w 254"/>
                <a:gd name="T15" fmla="*/ 21 h 104"/>
                <a:gd name="T16" fmla="*/ 67 w 254"/>
                <a:gd name="T17" fmla="*/ 37 h 104"/>
                <a:gd name="T18" fmla="*/ 58 w 254"/>
                <a:gd name="T19" fmla="*/ 50 h 104"/>
                <a:gd name="T20" fmla="*/ 46 w 254"/>
                <a:gd name="T21" fmla="*/ 62 h 104"/>
                <a:gd name="T22" fmla="*/ 42 w 254"/>
                <a:gd name="T23" fmla="*/ 71 h 104"/>
                <a:gd name="T24" fmla="*/ 42 w 254"/>
                <a:gd name="T25" fmla="*/ 71 h 104"/>
                <a:gd name="T26" fmla="*/ 46 w 254"/>
                <a:gd name="T27" fmla="*/ 71 h 104"/>
                <a:gd name="T28" fmla="*/ 58 w 254"/>
                <a:gd name="T29" fmla="*/ 66 h 104"/>
                <a:gd name="T30" fmla="*/ 75 w 254"/>
                <a:gd name="T31" fmla="*/ 66 h 104"/>
                <a:gd name="T32" fmla="*/ 100 w 254"/>
                <a:gd name="T33" fmla="*/ 58 h 104"/>
                <a:gd name="T34" fmla="*/ 133 w 254"/>
                <a:gd name="T35" fmla="*/ 54 h 104"/>
                <a:gd name="T36" fmla="*/ 175 w 254"/>
                <a:gd name="T37" fmla="*/ 46 h 104"/>
                <a:gd name="T38" fmla="*/ 192 w 254"/>
                <a:gd name="T39" fmla="*/ 46 h 104"/>
                <a:gd name="T40" fmla="*/ 217 w 254"/>
                <a:gd name="T41" fmla="*/ 41 h 104"/>
                <a:gd name="T42" fmla="*/ 233 w 254"/>
                <a:gd name="T43" fmla="*/ 41 h 104"/>
                <a:gd name="T44" fmla="*/ 250 w 254"/>
                <a:gd name="T45" fmla="*/ 50 h 104"/>
                <a:gd name="T46" fmla="*/ 254 w 254"/>
                <a:gd name="T47" fmla="*/ 58 h 104"/>
                <a:gd name="T48" fmla="*/ 254 w 254"/>
                <a:gd name="T49" fmla="*/ 62 h 104"/>
                <a:gd name="T50" fmla="*/ 246 w 254"/>
                <a:gd name="T51" fmla="*/ 66 h 104"/>
                <a:gd name="T52" fmla="*/ 221 w 254"/>
                <a:gd name="T53" fmla="*/ 71 h 104"/>
                <a:gd name="T54" fmla="*/ 192 w 254"/>
                <a:gd name="T55" fmla="*/ 71 h 104"/>
                <a:gd name="T56" fmla="*/ 167 w 254"/>
                <a:gd name="T57" fmla="*/ 71 h 104"/>
                <a:gd name="T58" fmla="*/ 133 w 254"/>
                <a:gd name="T59" fmla="*/ 75 h 104"/>
                <a:gd name="T60" fmla="*/ 87 w 254"/>
                <a:gd name="T61" fmla="*/ 83 h 104"/>
                <a:gd name="T62" fmla="*/ 58 w 254"/>
                <a:gd name="T63" fmla="*/ 92 h 104"/>
                <a:gd name="T64" fmla="*/ 42 w 254"/>
                <a:gd name="T65" fmla="*/ 100 h 104"/>
                <a:gd name="T66" fmla="*/ 25 w 254"/>
                <a:gd name="T67" fmla="*/ 104 h 104"/>
                <a:gd name="T68" fmla="*/ 16 w 254"/>
                <a:gd name="T69" fmla="*/ 104 h 104"/>
                <a:gd name="T70" fmla="*/ 8 w 254"/>
                <a:gd name="T71" fmla="*/ 96 h 104"/>
                <a:gd name="T72" fmla="*/ 0 w 254"/>
                <a:gd name="T73" fmla="*/ 92 h 104"/>
                <a:gd name="T74" fmla="*/ 0 w 254"/>
                <a:gd name="T75" fmla="*/ 79 h 104"/>
                <a:gd name="T76" fmla="*/ 8 w 254"/>
                <a:gd name="T77" fmla="*/ 71 h 104"/>
                <a:gd name="T78" fmla="*/ 16 w 254"/>
                <a:gd name="T79" fmla="*/ 66 h 104"/>
                <a:gd name="T80" fmla="*/ 25 w 254"/>
                <a:gd name="T81" fmla="*/ 5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4" h="104">
                  <a:moveTo>
                    <a:pt x="25" y="54"/>
                  </a:moveTo>
                  <a:lnTo>
                    <a:pt x="29" y="46"/>
                  </a:lnTo>
                  <a:lnTo>
                    <a:pt x="33" y="33"/>
                  </a:lnTo>
                  <a:lnTo>
                    <a:pt x="33" y="21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67" y="8"/>
                  </a:lnTo>
                  <a:lnTo>
                    <a:pt x="75" y="16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1" y="33"/>
                  </a:lnTo>
                  <a:lnTo>
                    <a:pt x="67" y="37"/>
                  </a:lnTo>
                  <a:lnTo>
                    <a:pt x="62" y="46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46" y="62"/>
                  </a:lnTo>
                  <a:lnTo>
                    <a:pt x="46" y="66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6" y="71"/>
                  </a:lnTo>
                  <a:lnTo>
                    <a:pt x="50" y="71"/>
                  </a:lnTo>
                  <a:lnTo>
                    <a:pt x="58" y="66"/>
                  </a:lnTo>
                  <a:lnTo>
                    <a:pt x="67" y="66"/>
                  </a:lnTo>
                  <a:lnTo>
                    <a:pt x="75" y="66"/>
                  </a:lnTo>
                  <a:lnTo>
                    <a:pt x="87" y="62"/>
                  </a:lnTo>
                  <a:lnTo>
                    <a:pt x="100" y="58"/>
                  </a:lnTo>
                  <a:lnTo>
                    <a:pt x="117" y="54"/>
                  </a:lnTo>
                  <a:lnTo>
                    <a:pt x="133" y="54"/>
                  </a:lnTo>
                  <a:lnTo>
                    <a:pt x="154" y="50"/>
                  </a:lnTo>
                  <a:lnTo>
                    <a:pt x="175" y="46"/>
                  </a:lnTo>
                  <a:lnTo>
                    <a:pt x="183" y="46"/>
                  </a:lnTo>
                  <a:lnTo>
                    <a:pt x="192" y="46"/>
                  </a:lnTo>
                  <a:lnTo>
                    <a:pt x="208" y="41"/>
                  </a:lnTo>
                  <a:lnTo>
                    <a:pt x="217" y="41"/>
                  </a:lnTo>
                  <a:lnTo>
                    <a:pt x="225" y="41"/>
                  </a:lnTo>
                  <a:lnTo>
                    <a:pt x="233" y="41"/>
                  </a:lnTo>
                  <a:lnTo>
                    <a:pt x="246" y="50"/>
                  </a:lnTo>
                  <a:lnTo>
                    <a:pt x="250" y="50"/>
                  </a:lnTo>
                  <a:lnTo>
                    <a:pt x="250" y="54"/>
                  </a:lnTo>
                  <a:lnTo>
                    <a:pt x="254" y="58"/>
                  </a:lnTo>
                  <a:lnTo>
                    <a:pt x="254" y="62"/>
                  </a:lnTo>
                  <a:lnTo>
                    <a:pt x="254" y="62"/>
                  </a:lnTo>
                  <a:lnTo>
                    <a:pt x="250" y="66"/>
                  </a:lnTo>
                  <a:lnTo>
                    <a:pt x="246" y="66"/>
                  </a:lnTo>
                  <a:lnTo>
                    <a:pt x="238" y="66"/>
                  </a:lnTo>
                  <a:lnTo>
                    <a:pt x="221" y="71"/>
                  </a:lnTo>
                  <a:lnTo>
                    <a:pt x="204" y="71"/>
                  </a:lnTo>
                  <a:lnTo>
                    <a:pt x="192" y="71"/>
                  </a:lnTo>
                  <a:lnTo>
                    <a:pt x="183" y="71"/>
                  </a:lnTo>
                  <a:lnTo>
                    <a:pt x="167" y="71"/>
                  </a:lnTo>
                  <a:lnTo>
                    <a:pt x="150" y="75"/>
                  </a:lnTo>
                  <a:lnTo>
                    <a:pt x="133" y="75"/>
                  </a:lnTo>
                  <a:lnTo>
                    <a:pt x="117" y="79"/>
                  </a:lnTo>
                  <a:lnTo>
                    <a:pt x="87" y="83"/>
                  </a:lnTo>
                  <a:lnTo>
                    <a:pt x="71" y="87"/>
                  </a:lnTo>
                  <a:lnTo>
                    <a:pt x="58" y="92"/>
                  </a:lnTo>
                  <a:lnTo>
                    <a:pt x="50" y="96"/>
                  </a:lnTo>
                  <a:lnTo>
                    <a:pt x="42" y="100"/>
                  </a:lnTo>
                  <a:lnTo>
                    <a:pt x="33" y="100"/>
                  </a:lnTo>
                  <a:lnTo>
                    <a:pt x="25" y="104"/>
                  </a:lnTo>
                  <a:lnTo>
                    <a:pt x="21" y="104"/>
                  </a:lnTo>
                  <a:lnTo>
                    <a:pt x="16" y="104"/>
                  </a:lnTo>
                  <a:lnTo>
                    <a:pt x="12" y="104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8" y="71"/>
                  </a:lnTo>
                  <a:lnTo>
                    <a:pt x="12" y="71"/>
                  </a:lnTo>
                  <a:lnTo>
                    <a:pt x="16" y="66"/>
                  </a:lnTo>
                  <a:lnTo>
                    <a:pt x="21" y="62"/>
                  </a:lnTo>
                  <a:lnTo>
                    <a:pt x="25" y="54"/>
                  </a:lnTo>
                  <a:lnTo>
                    <a:pt x="25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1">
              <a:extLst>
                <a:ext uri="{FF2B5EF4-FFF2-40B4-BE49-F238E27FC236}">
                  <a16:creationId xmlns:a16="http://schemas.microsoft.com/office/drawing/2014/main" id="{5DF9882A-BD99-44C7-8B6D-5B34A6AB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094" y="-3019872"/>
              <a:ext cx="1437690" cy="2040297"/>
            </a:xfrm>
            <a:custGeom>
              <a:avLst/>
              <a:gdLst>
                <a:gd name="T0" fmla="*/ 175 w 217"/>
                <a:gd name="T1" fmla="*/ 12 h 304"/>
                <a:gd name="T2" fmla="*/ 171 w 217"/>
                <a:gd name="T3" fmla="*/ 8 h 304"/>
                <a:gd name="T4" fmla="*/ 171 w 217"/>
                <a:gd name="T5" fmla="*/ 4 h 304"/>
                <a:gd name="T6" fmla="*/ 171 w 217"/>
                <a:gd name="T7" fmla="*/ 4 h 304"/>
                <a:gd name="T8" fmla="*/ 175 w 217"/>
                <a:gd name="T9" fmla="*/ 0 h 304"/>
                <a:gd name="T10" fmla="*/ 179 w 217"/>
                <a:gd name="T11" fmla="*/ 0 h 304"/>
                <a:gd name="T12" fmla="*/ 183 w 217"/>
                <a:gd name="T13" fmla="*/ 0 h 304"/>
                <a:gd name="T14" fmla="*/ 191 w 217"/>
                <a:gd name="T15" fmla="*/ 0 h 304"/>
                <a:gd name="T16" fmla="*/ 204 w 217"/>
                <a:gd name="T17" fmla="*/ 8 h 304"/>
                <a:gd name="T18" fmla="*/ 212 w 217"/>
                <a:gd name="T19" fmla="*/ 12 h 304"/>
                <a:gd name="T20" fmla="*/ 217 w 217"/>
                <a:gd name="T21" fmla="*/ 16 h 304"/>
                <a:gd name="T22" fmla="*/ 217 w 217"/>
                <a:gd name="T23" fmla="*/ 25 h 304"/>
                <a:gd name="T24" fmla="*/ 217 w 217"/>
                <a:gd name="T25" fmla="*/ 25 h 304"/>
                <a:gd name="T26" fmla="*/ 217 w 217"/>
                <a:gd name="T27" fmla="*/ 33 h 304"/>
                <a:gd name="T28" fmla="*/ 212 w 217"/>
                <a:gd name="T29" fmla="*/ 42 h 304"/>
                <a:gd name="T30" fmla="*/ 208 w 217"/>
                <a:gd name="T31" fmla="*/ 50 h 304"/>
                <a:gd name="T32" fmla="*/ 204 w 217"/>
                <a:gd name="T33" fmla="*/ 62 h 304"/>
                <a:gd name="T34" fmla="*/ 200 w 217"/>
                <a:gd name="T35" fmla="*/ 79 h 304"/>
                <a:gd name="T36" fmla="*/ 196 w 217"/>
                <a:gd name="T37" fmla="*/ 96 h 304"/>
                <a:gd name="T38" fmla="*/ 187 w 217"/>
                <a:gd name="T39" fmla="*/ 112 h 304"/>
                <a:gd name="T40" fmla="*/ 179 w 217"/>
                <a:gd name="T41" fmla="*/ 133 h 304"/>
                <a:gd name="T42" fmla="*/ 171 w 217"/>
                <a:gd name="T43" fmla="*/ 154 h 304"/>
                <a:gd name="T44" fmla="*/ 158 w 217"/>
                <a:gd name="T45" fmla="*/ 175 h 304"/>
                <a:gd name="T46" fmla="*/ 146 w 217"/>
                <a:gd name="T47" fmla="*/ 196 h 304"/>
                <a:gd name="T48" fmla="*/ 129 w 217"/>
                <a:gd name="T49" fmla="*/ 213 h 304"/>
                <a:gd name="T50" fmla="*/ 116 w 217"/>
                <a:gd name="T51" fmla="*/ 234 h 304"/>
                <a:gd name="T52" fmla="*/ 104 w 217"/>
                <a:gd name="T53" fmla="*/ 246 h 304"/>
                <a:gd name="T54" fmla="*/ 91 w 217"/>
                <a:gd name="T55" fmla="*/ 259 h 304"/>
                <a:gd name="T56" fmla="*/ 66 w 217"/>
                <a:gd name="T57" fmla="*/ 275 h 304"/>
                <a:gd name="T58" fmla="*/ 50 w 217"/>
                <a:gd name="T59" fmla="*/ 284 h 304"/>
                <a:gd name="T60" fmla="*/ 33 w 217"/>
                <a:gd name="T61" fmla="*/ 292 h 304"/>
                <a:gd name="T62" fmla="*/ 20 w 217"/>
                <a:gd name="T63" fmla="*/ 300 h 304"/>
                <a:gd name="T64" fmla="*/ 8 w 217"/>
                <a:gd name="T65" fmla="*/ 304 h 304"/>
                <a:gd name="T66" fmla="*/ 4 w 217"/>
                <a:gd name="T67" fmla="*/ 304 h 304"/>
                <a:gd name="T68" fmla="*/ 0 w 217"/>
                <a:gd name="T69" fmla="*/ 304 h 304"/>
                <a:gd name="T70" fmla="*/ 0 w 217"/>
                <a:gd name="T71" fmla="*/ 300 h 304"/>
                <a:gd name="T72" fmla="*/ 0 w 217"/>
                <a:gd name="T73" fmla="*/ 296 h 304"/>
                <a:gd name="T74" fmla="*/ 4 w 217"/>
                <a:gd name="T75" fmla="*/ 292 h 304"/>
                <a:gd name="T76" fmla="*/ 12 w 217"/>
                <a:gd name="T77" fmla="*/ 288 h 304"/>
                <a:gd name="T78" fmla="*/ 25 w 217"/>
                <a:gd name="T79" fmla="*/ 275 h 304"/>
                <a:gd name="T80" fmla="*/ 41 w 217"/>
                <a:gd name="T81" fmla="*/ 267 h 304"/>
                <a:gd name="T82" fmla="*/ 54 w 217"/>
                <a:gd name="T83" fmla="*/ 254 h 304"/>
                <a:gd name="T84" fmla="*/ 70 w 217"/>
                <a:gd name="T85" fmla="*/ 242 h 304"/>
                <a:gd name="T86" fmla="*/ 83 w 217"/>
                <a:gd name="T87" fmla="*/ 225 h 304"/>
                <a:gd name="T88" fmla="*/ 100 w 217"/>
                <a:gd name="T89" fmla="*/ 208 h 304"/>
                <a:gd name="T90" fmla="*/ 112 w 217"/>
                <a:gd name="T91" fmla="*/ 192 h 304"/>
                <a:gd name="T92" fmla="*/ 121 w 217"/>
                <a:gd name="T93" fmla="*/ 175 h 304"/>
                <a:gd name="T94" fmla="*/ 133 w 217"/>
                <a:gd name="T95" fmla="*/ 154 h 304"/>
                <a:gd name="T96" fmla="*/ 150 w 217"/>
                <a:gd name="T97" fmla="*/ 121 h 304"/>
                <a:gd name="T98" fmla="*/ 162 w 217"/>
                <a:gd name="T99" fmla="*/ 79 h 304"/>
                <a:gd name="T100" fmla="*/ 171 w 217"/>
                <a:gd name="T101" fmla="*/ 62 h 304"/>
                <a:gd name="T102" fmla="*/ 175 w 217"/>
                <a:gd name="T103" fmla="*/ 50 h 304"/>
                <a:gd name="T104" fmla="*/ 175 w 217"/>
                <a:gd name="T105" fmla="*/ 37 h 304"/>
                <a:gd name="T106" fmla="*/ 179 w 217"/>
                <a:gd name="T107" fmla="*/ 29 h 304"/>
                <a:gd name="T108" fmla="*/ 179 w 217"/>
                <a:gd name="T109" fmla="*/ 25 h 304"/>
                <a:gd name="T110" fmla="*/ 179 w 217"/>
                <a:gd name="T111" fmla="*/ 21 h 304"/>
                <a:gd name="T112" fmla="*/ 175 w 217"/>
                <a:gd name="T113" fmla="*/ 12 h 304"/>
                <a:gd name="T114" fmla="*/ 175 w 217"/>
                <a:gd name="T115" fmla="*/ 1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7" h="304">
                  <a:moveTo>
                    <a:pt x="175" y="12"/>
                  </a:moveTo>
                  <a:lnTo>
                    <a:pt x="171" y="8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91" y="0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17" y="16"/>
                  </a:lnTo>
                  <a:lnTo>
                    <a:pt x="217" y="25"/>
                  </a:lnTo>
                  <a:lnTo>
                    <a:pt x="217" y="25"/>
                  </a:lnTo>
                  <a:lnTo>
                    <a:pt x="217" y="33"/>
                  </a:lnTo>
                  <a:lnTo>
                    <a:pt x="212" y="42"/>
                  </a:lnTo>
                  <a:lnTo>
                    <a:pt x="208" y="50"/>
                  </a:lnTo>
                  <a:lnTo>
                    <a:pt x="204" y="62"/>
                  </a:lnTo>
                  <a:lnTo>
                    <a:pt x="200" y="79"/>
                  </a:lnTo>
                  <a:lnTo>
                    <a:pt x="196" y="96"/>
                  </a:lnTo>
                  <a:lnTo>
                    <a:pt x="187" y="112"/>
                  </a:lnTo>
                  <a:lnTo>
                    <a:pt x="179" y="133"/>
                  </a:lnTo>
                  <a:lnTo>
                    <a:pt x="171" y="154"/>
                  </a:lnTo>
                  <a:lnTo>
                    <a:pt x="158" y="175"/>
                  </a:lnTo>
                  <a:lnTo>
                    <a:pt x="146" y="196"/>
                  </a:lnTo>
                  <a:lnTo>
                    <a:pt x="129" y="213"/>
                  </a:lnTo>
                  <a:lnTo>
                    <a:pt x="116" y="234"/>
                  </a:lnTo>
                  <a:lnTo>
                    <a:pt x="104" y="246"/>
                  </a:lnTo>
                  <a:lnTo>
                    <a:pt x="91" y="259"/>
                  </a:lnTo>
                  <a:lnTo>
                    <a:pt x="66" y="275"/>
                  </a:lnTo>
                  <a:lnTo>
                    <a:pt x="50" y="284"/>
                  </a:lnTo>
                  <a:lnTo>
                    <a:pt x="33" y="292"/>
                  </a:lnTo>
                  <a:lnTo>
                    <a:pt x="20" y="300"/>
                  </a:lnTo>
                  <a:lnTo>
                    <a:pt x="8" y="304"/>
                  </a:lnTo>
                  <a:lnTo>
                    <a:pt x="4" y="304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4" y="292"/>
                  </a:lnTo>
                  <a:lnTo>
                    <a:pt x="12" y="288"/>
                  </a:lnTo>
                  <a:lnTo>
                    <a:pt x="25" y="275"/>
                  </a:lnTo>
                  <a:lnTo>
                    <a:pt x="41" y="267"/>
                  </a:lnTo>
                  <a:lnTo>
                    <a:pt x="54" y="254"/>
                  </a:lnTo>
                  <a:lnTo>
                    <a:pt x="70" y="242"/>
                  </a:lnTo>
                  <a:lnTo>
                    <a:pt x="83" y="225"/>
                  </a:lnTo>
                  <a:lnTo>
                    <a:pt x="100" y="208"/>
                  </a:lnTo>
                  <a:lnTo>
                    <a:pt x="112" y="192"/>
                  </a:lnTo>
                  <a:lnTo>
                    <a:pt x="121" y="175"/>
                  </a:lnTo>
                  <a:lnTo>
                    <a:pt x="133" y="154"/>
                  </a:lnTo>
                  <a:lnTo>
                    <a:pt x="150" y="121"/>
                  </a:lnTo>
                  <a:lnTo>
                    <a:pt x="162" y="79"/>
                  </a:lnTo>
                  <a:lnTo>
                    <a:pt x="171" y="62"/>
                  </a:lnTo>
                  <a:lnTo>
                    <a:pt x="175" y="50"/>
                  </a:lnTo>
                  <a:lnTo>
                    <a:pt x="175" y="37"/>
                  </a:lnTo>
                  <a:lnTo>
                    <a:pt x="179" y="29"/>
                  </a:lnTo>
                  <a:lnTo>
                    <a:pt x="179" y="25"/>
                  </a:lnTo>
                  <a:lnTo>
                    <a:pt x="179" y="21"/>
                  </a:lnTo>
                  <a:lnTo>
                    <a:pt x="175" y="12"/>
                  </a:lnTo>
                  <a:lnTo>
                    <a:pt x="175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2">
              <a:extLst>
                <a:ext uri="{FF2B5EF4-FFF2-40B4-BE49-F238E27FC236}">
                  <a16:creationId xmlns:a16="http://schemas.microsoft.com/office/drawing/2014/main" id="{EFF7CE6B-DE52-47CB-A54E-72A72E92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494" y="-2039993"/>
              <a:ext cx="1298557" cy="1120823"/>
            </a:xfrm>
            <a:custGeom>
              <a:avLst/>
              <a:gdLst>
                <a:gd name="T0" fmla="*/ 108 w 196"/>
                <a:gd name="T1" fmla="*/ 33 h 167"/>
                <a:gd name="T2" fmla="*/ 79 w 196"/>
                <a:gd name="T3" fmla="*/ 33 h 167"/>
                <a:gd name="T4" fmla="*/ 62 w 196"/>
                <a:gd name="T5" fmla="*/ 21 h 167"/>
                <a:gd name="T6" fmla="*/ 87 w 196"/>
                <a:gd name="T7" fmla="*/ 17 h 167"/>
                <a:gd name="T8" fmla="*/ 108 w 196"/>
                <a:gd name="T9" fmla="*/ 12 h 167"/>
                <a:gd name="T10" fmla="*/ 125 w 196"/>
                <a:gd name="T11" fmla="*/ 8 h 167"/>
                <a:gd name="T12" fmla="*/ 133 w 196"/>
                <a:gd name="T13" fmla="*/ 8 h 167"/>
                <a:gd name="T14" fmla="*/ 142 w 196"/>
                <a:gd name="T15" fmla="*/ 4 h 167"/>
                <a:gd name="T16" fmla="*/ 150 w 196"/>
                <a:gd name="T17" fmla="*/ 4 h 167"/>
                <a:gd name="T18" fmla="*/ 154 w 196"/>
                <a:gd name="T19" fmla="*/ 0 h 167"/>
                <a:gd name="T20" fmla="*/ 163 w 196"/>
                <a:gd name="T21" fmla="*/ 0 h 167"/>
                <a:gd name="T22" fmla="*/ 175 w 196"/>
                <a:gd name="T23" fmla="*/ 4 h 167"/>
                <a:gd name="T24" fmla="*/ 188 w 196"/>
                <a:gd name="T25" fmla="*/ 12 h 167"/>
                <a:gd name="T26" fmla="*/ 196 w 196"/>
                <a:gd name="T27" fmla="*/ 21 h 167"/>
                <a:gd name="T28" fmla="*/ 196 w 196"/>
                <a:gd name="T29" fmla="*/ 29 h 167"/>
                <a:gd name="T30" fmla="*/ 192 w 196"/>
                <a:gd name="T31" fmla="*/ 33 h 167"/>
                <a:gd name="T32" fmla="*/ 183 w 196"/>
                <a:gd name="T33" fmla="*/ 42 h 167"/>
                <a:gd name="T34" fmla="*/ 179 w 196"/>
                <a:gd name="T35" fmla="*/ 54 h 167"/>
                <a:gd name="T36" fmla="*/ 171 w 196"/>
                <a:gd name="T37" fmla="*/ 75 h 167"/>
                <a:gd name="T38" fmla="*/ 150 w 196"/>
                <a:gd name="T39" fmla="*/ 104 h 167"/>
                <a:gd name="T40" fmla="*/ 129 w 196"/>
                <a:gd name="T41" fmla="*/ 125 h 167"/>
                <a:gd name="T42" fmla="*/ 100 w 196"/>
                <a:gd name="T43" fmla="*/ 142 h 167"/>
                <a:gd name="T44" fmla="*/ 62 w 196"/>
                <a:gd name="T45" fmla="*/ 158 h 167"/>
                <a:gd name="T46" fmla="*/ 33 w 196"/>
                <a:gd name="T47" fmla="*/ 167 h 167"/>
                <a:gd name="T48" fmla="*/ 21 w 196"/>
                <a:gd name="T49" fmla="*/ 167 h 167"/>
                <a:gd name="T50" fmla="*/ 8 w 196"/>
                <a:gd name="T51" fmla="*/ 167 h 167"/>
                <a:gd name="T52" fmla="*/ 4 w 196"/>
                <a:gd name="T53" fmla="*/ 167 h 167"/>
                <a:gd name="T54" fmla="*/ 0 w 196"/>
                <a:gd name="T55" fmla="*/ 163 h 167"/>
                <a:gd name="T56" fmla="*/ 4 w 196"/>
                <a:gd name="T57" fmla="*/ 158 h 167"/>
                <a:gd name="T58" fmla="*/ 12 w 196"/>
                <a:gd name="T59" fmla="*/ 154 h 167"/>
                <a:gd name="T60" fmla="*/ 29 w 196"/>
                <a:gd name="T61" fmla="*/ 150 h 167"/>
                <a:gd name="T62" fmla="*/ 54 w 196"/>
                <a:gd name="T63" fmla="*/ 142 h 167"/>
                <a:gd name="T64" fmla="*/ 83 w 196"/>
                <a:gd name="T65" fmla="*/ 125 h 167"/>
                <a:gd name="T66" fmla="*/ 108 w 196"/>
                <a:gd name="T67" fmla="*/ 104 h 167"/>
                <a:gd name="T68" fmla="*/ 125 w 196"/>
                <a:gd name="T69" fmla="*/ 79 h 167"/>
                <a:gd name="T70" fmla="*/ 138 w 196"/>
                <a:gd name="T71" fmla="*/ 54 h 167"/>
                <a:gd name="T72" fmla="*/ 146 w 196"/>
                <a:gd name="T73" fmla="*/ 37 h 167"/>
                <a:gd name="T74" fmla="*/ 146 w 196"/>
                <a:gd name="T75" fmla="*/ 29 h 167"/>
                <a:gd name="T76" fmla="*/ 146 w 196"/>
                <a:gd name="T77" fmla="*/ 29 h 167"/>
                <a:gd name="T78" fmla="*/ 133 w 196"/>
                <a:gd name="T79" fmla="*/ 29 h 167"/>
                <a:gd name="T80" fmla="*/ 121 w 196"/>
                <a:gd name="T81" fmla="*/ 3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6" h="167">
                  <a:moveTo>
                    <a:pt x="121" y="33"/>
                  </a:moveTo>
                  <a:lnTo>
                    <a:pt x="108" y="33"/>
                  </a:lnTo>
                  <a:lnTo>
                    <a:pt x="96" y="37"/>
                  </a:lnTo>
                  <a:lnTo>
                    <a:pt x="79" y="33"/>
                  </a:lnTo>
                  <a:lnTo>
                    <a:pt x="62" y="33"/>
                  </a:lnTo>
                  <a:lnTo>
                    <a:pt x="62" y="21"/>
                  </a:lnTo>
                  <a:lnTo>
                    <a:pt x="75" y="17"/>
                  </a:lnTo>
                  <a:lnTo>
                    <a:pt x="87" y="17"/>
                  </a:lnTo>
                  <a:lnTo>
                    <a:pt x="100" y="12"/>
                  </a:lnTo>
                  <a:lnTo>
                    <a:pt x="108" y="12"/>
                  </a:lnTo>
                  <a:lnTo>
                    <a:pt x="117" y="8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3" y="8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46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83" y="8"/>
                  </a:lnTo>
                  <a:lnTo>
                    <a:pt x="188" y="12"/>
                  </a:lnTo>
                  <a:lnTo>
                    <a:pt x="196" y="17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2" y="33"/>
                  </a:lnTo>
                  <a:lnTo>
                    <a:pt x="188" y="37"/>
                  </a:lnTo>
                  <a:lnTo>
                    <a:pt x="183" y="42"/>
                  </a:lnTo>
                  <a:lnTo>
                    <a:pt x="183" y="46"/>
                  </a:lnTo>
                  <a:lnTo>
                    <a:pt x="179" y="54"/>
                  </a:lnTo>
                  <a:lnTo>
                    <a:pt x="175" y="67"/>
                  </a:lnTo>
                  <a:lnTo>
                    <a:pt x="171" y="75"/>
                  </a:lnTo>
                  <a:lnTo>
                    <a:pt x="158" y="96"/>
                  </a:lnTo>
                  <a:lnTo>
                    <a:pt x="150" y="104"/>
                  </a:lnTo>
                  <a:lnTo>
                    <a:pt x="138" y="117"/>
                  </a:lnTo>
                  <a:lnTo>
                    <a:pt x="129" y="125"/>
                  </a:lnTo>
                  <a:lnTo>
                    <a:pt x="112" y="133"/>
                  </a:lnTo>
                  <a:lnTo>
                    <a:pt x="100" y="142"/>
                  </a:lnTo>
                  <a:lnTo>
                    <a:pt x="83" y="150"/>
                  </a:lnTo>
                  <a:lnTo>
                    <a:pt x="62" y="158"/>
                  </a:lnTo>
                  <a:lnTo>
                    <a:pt x="46" y="163"/>
                  </a:lnTo>
                  <a:lnTo>
                    <a:pt x="33" y="167"/>
                  </a:lnTo>
                  <a:lnTo>
                    <a:pt x="25" y="167"/>
                  </a:lnTo>
                  <a:lnTo>
                    <a:pt x="21" y="167"/>
                  </a:lnTo>
                  <a:lnTo>
                    <a:pt x="12" y="167"/>
                  </a:lnTo>
                  <a:lnTo>
                    <a:pt x="8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8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21" y="150"/>
                  </a:lnTo>
                  <a:lnTo>
                    <a:pt x="29" y="150"/>
                  </a:lnTo>
                  <a:lnTo>
                    <a:pt x="37" y="146"/>
                  </a:lnTo>
                  <a:lnTo>
                    <a:pt x="54" y="142"/>
                  </a:lnTo>
                  <a:lnTo>
                    <a:pt x="71" y="133"/>
                  </a:lnTo>
                  <a:lnTo>
                    <a:pt x="83" y="125"/>
                  </a:lnTo>
                  <a:lnTo>
                    <a:pt x="96" y="113"/>
                  </a:lnTo>
                  <a:lnTo>
                    <a:pt x="108" y="104"/>
                  </a:lnTo>
                  <a:lnTo>
                    <a:pt x="117" y="92"/>
                  </a:lnTo>
                  <a:lnTo>
                    <a:pt x="125" y="79"/>
                  </a:lnTo>
                  <a:lnTo>
                    <a:pt x="133" y="67"/>
                  </a:lnTo>
                  <a:lnTo>
                    <a:pt x="138" y="54"/>
                  </a:lnTo>
                  <a:lnTo>
                    <a:pt x="142" y="46"/>
                  </a:lnTo>
                  <a:lnTo>
                    <a:pt x="146" y="37"/>
                  </a:lnTo>
                  <a:lnTo>
                    <a:pt x="146" y="33"/>
                  </a:lnTo>
                  <a:lnTo>
                    <a:pt x="146" y="29"/>
                  </a:lnTo>
                  <a:lnTo>
                    <a:pt x="146" y="25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3" y="29"/>
                  </a:lnTo>
                  <a:lnTo>
                    <a:pt x="121" y="33"/>
                  </a:lnTo>
                  <a:lnTo>
                    <a:pt x="121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3">
              <a:extLst>
                <a:ext uri="{FF2B5EF4-FFF2-40B4-BE49-F238E27FC236}">
                  <a16:creationId xmlns:a16="http://schemas.microsoft.com/office/drawing/2014/main" id="{066D52A2-AB5E-4326-BEF1-76EE00CAD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759" y="-1704418"/>
              <a:ext cx="1821957" cy="899341"/>
            </a:xfrm>
            <a:custGeom>
              <a:avLst/>
              <a:gdLst>
                <a:gd name="T0" fmla="*/ 275 w 275"/>
                <a:gd name="T1" fmla="*/ 121 h 134"/>
                <a:gd name="T2" fmla="*/ 271 w 275"/>
                <a:gd name="T3" fmla="*/ 121 h 134"/>
                <a:gd name="T4" fmla="*/ 267 w 275"/>
                <a:gd name="T5" fmla="*/ 125 h 134"/>
                <a:gd name="T6" fmla="*/ 259 w 275"/>
                <a:gd name="T7" fmla="*/ 129 h 134"/>
                <a:gd name="T8" fmla="*/ 246 w 275"/>
                <a:gd name="T9" fmla="*/ 129 h 134"/>
                <a:gd name="T10" fmla="*/ 221 w 275"/>
                <a:gd name="T11" fmla="*/ 134 h 134"/>
                <a:gd name="T12" fmla="*/ 192 w 275"/>
                <a:gd name="T13" fmla="*/ 134 h 134"/>
                <a:gd name="T14" fmla="*/ 179 w 275"/>
                <a:gd name="T15" fmla="*/ 134 h 134"/>
                <a:gd name="T16" fmla="*/ 171 w 275"/>
                <a:gd name="T17" fmla="*/ 134 h 134"/>
                <a:gd name="T18" fmla="*/ 163 w 275"/>
                <a:gd name="T19" fmla="*/ 134 h 134"/>
                <a:gd name="T20" fmla="*/ 158 w 275"/>
                <a:gd name="T21" fmla="*/ 134 h 134"/>
                <a:gd name="T22" fmla="*/ 158 w 275"/>
                <a:gd name="T23" fmla="*/ 134 h 134"/>
                <a:gd name="T24" fmla="*/ 154 w 275"/>
                <a:gd name="T25" fmla="*/ 134 h 134"/>
                <a:gd name="T26" fmla="*/ 150 w 275"/>
                <a:gd name="T27" fmla="*/ 129 h 134"/>
                <a:gd name="T28" fmla="*/ 146 w 275"/>
                <a:gd name="T29" fmla="*/ 125 h 134"/>
                <a:gd name="T30" fmla="*/ 142 w 275"/>
                <a:gd name="T31" fmla="*/ 121 h 134"/>
                <a:gd name="T32" fmla="*/ 133 w 275"/>
                <a:gd name="T33" fmla="*/ 117 h 134"/>
                <a:gd name="T34" fmla="*/ 125 w 275"/>
                <a:gd name="T35" fmla="*/ 108 h 134"/>
                <a:gd name="T36" fmla="*/ 117 w 275"/>
                <a:gd name="T37" fmla="*/ 100 h 134"/>
                <a:gd name="T38" fmla="*/ 104 w 275"/>
                <a:gd name="T39" fmla="*/ 92 h 134"/>
                <a:gd name="T40" fmla="*/ 92 w 275"/>
                <a:gd name="T41" fmla="*/ 83 h 134"/>
                <a:gd name="T42" fmla="*/ 79 w 275"/>
                <a:gd name="T43" fmla="*/ 71 h 134"/>
                <a:gd name="T44" fmla="*/ 67 w 275"/>
                <a:gd name="T45" fmla="*/ 58 h 134"/>
                <a:gd name="T46" fmla="*/ 50 w 275"/>
                <a:gd name="T47" fmla="*/ 46 h 134"/>
                <a:gd name="T48" fmla="*/ 33 w 275"/>
                <a:gd name="T49" fmla="*/ 33 h 134"/>
                <a:gd name="T50" fmla="*/ 17 w 275"/>
                <a:gd name="T51" fmla="*/ 21 h 134"/>
                <a:gd name="T52" fmla="*/ 0 w 275"/>
                <a:gd name="T53" fmla="*/ 4 h 134"/>
                <a:gd name="T54" fmla="*/ 8 w 275"/>
                <a:gd name="T55" fmla="*/ 0 h 134"/>
                <a:gd name="T56" fmla="*/ 17 w 275"/>
                <a:gd name="T57" fmla="*/ 0 h 134"/>
                <a:gd name="T58" fmla="*/ 25 w 275"/>
                <a:gd name="T59" fmla="*/ 0 h 134"/>
                <a:gd name="T60" fmla="*/ 33 w 275"/>
                <a:gd name="T61" fmla="*/ 4 h 134"/>
                <a:gd name="T62" fmla="*/ 42 w 275"/>
                <a:gd name="T63" fmla="*/ 12 h 134"/>
                <a:gd name="T64" fmla="*/ 54 w 275"/>
                <a:gd name="T65" fmla="*/ 17 h 134"/>
                <a:gd name="T66" fmla="*/ 62 w 275"/>
                <a:gd name="T67" fmla="*/ 25 h 134"/>
                <a:gd name="T68" fmla="*/ 75 w 275"/>
                <a:gd name="T69" fmla="*/ 33 h 134"/>
                <a:gd name="T70" fmla="*/ 88 w 275"/>
                <a:gd name="T71" fmla="*/ 42 h 134"/>
                <a:gd name="T72" fmla="*/ 100 w 275"/>
                <a:gd name="T73" fmla="*/ 50 h 134"/>
                <a:gd name="T74" fmla="*/ 117 w 275"/>
                <a:gd name="T75" fmla="*/ 58 h 134"/>
                <a:gd name="T76" fmla="*/ 138 w 275"/>
                <a:gd name="T77" fmla="*/ 71 h 134"/>
                <a:gd name="T78" fmla="*/ 158 w 275"/>
                <a:gd name="T79" fmla="*/ 83 h 134"/>
                <a:gd name="T80" fmla="*/ 179 w 275"/>
                <a:gd name="T81" fmla="*/ 92 h 134"/>
                <a:gd name="T82" fmla="*/ 204 w 275"/>
                <a:gd name="T83" fmla="*/ 100 h 134"/>
                <a:gd name="T84" fmla="*/ 225 w 275"/>
                <a:gd name="T85" fmla="*/ 104 h 134"/>
                <a:gd name="T86" fmla="*/ 238 w 275"/>
                <a:gd name="T87" fmla="*/ 104 h 134"/>
                <a:gd name="T88" fmla="*/ 246 w 275"/>
                <a:gd name="T89" fmla="*/ 108 h 134"/>
                <a:gd name="T90" fmla="*/ 254 w 275"/>
                <a:gd name="T91" fmla="*/ 108 h 134"/>
                <a:gd name="T92" fmla="*/ 263 w 275"/>
                <a:gd name="T93" fmla="*/ 113 h 134"/>
                <a:gd name="T94" fmla="*/ 267 w 275"/>
                <a:gd name="T95" fmla="*/ 113 h 134"/>
                <a:gd name="T96" fmla="*/ 271 w 275"/>
                <a:gd name="T97" fmla="*/ 117 h 134"/>
                <a:gd name="T98" fmla="*/ 275 w 275"/>
                <a:gd name="T99" fmla="*/ 117 h 134"/>
                <a:gd name="T100" fmla="*/ 275 w 275"/>
                <a:gd name="T101" fmla="*/ 121 h 134"/>
                <a:gd name="T102" fmla="*/ 275 w 275"/>
                <a:gd name="T103" fmla="*/ 1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5" h="134">
                  <a:moveTo>
                    <a:pt x="275" y="121"/>
                  </a:moveTo>
                  <a:lnTo>
                    <a:pt x="271" y="121"/>
                  </a:lnTo>
                  <a:lnTo>
                    <a:pt x="267" y="125"/>
                  </a:lnTo>
                  <a:lnTo>
                    <a:pt x="259" y="129"/>
                  </a:lnTo>
                  <a:lnTo>
                    <a:pt x="246" y="129"/>
                  </a:lnTo>
                  <a:lnTo>
                    <a:pt x="221" y="134"/>
                  </a:lnTo>
                  <a:lnTo>
                    <a:pt x="192" y="134"/>
                  </a:lnTo>
                  <a:lnTo>
                    <a:pt x="179" y="134"/>
                  </a:lnTo>
                  <a:lnTo>
                    <a:pt x="171" y="134"/>
                  </a:lnTo>
                  <a:lnTo>
                    <a:pt x="163" y="134"/>
                  </a:lnTo>
                  <a:lnTo>
                    <a:pt x="158" y="134"/>
                  </a:lnTo>
                  <a:lnTo>
                    <a:pt x="158" y="134"/>
                  </a:lnTo>
                  <a:lnTo>
                    <a:pt x="154" y="134"/>
                  </a:lnTo>
                  <a:lnTo>
                    <a:pt x="150" y="129"/>
                  </a:lnTo>
                  <a:lnTo>
                    <a:pt x="146" y="125"/>
                  </a:lnTo>
                  <a:lnTo>
                    <a:pt x="142" y="121"/>
                  </a:lnTo>
                  <a:lnTo>
                    <a:pt x="133" y="117"/>
                  </a:lnTo>
                  <a:lnTo>
                    <a:pt x="125" y="108"/>
                  </a:lnTo>
                  <a:lnTo>
                    <a:pt x="117" y="100"/>
                  </a:lnTo>
                  <a:lnTo>
                    <a:pt x="104" y="92"/>
                  </a:lnTo>
                  <a:lnTo>
                    <a:pt x="92" y="83"/>
                  </a:lnTo>
                  <a:lnTo>
                    <a:pt x="79" y="71"/>
                  </a:lnTo>
                  <a:lnTo>
                    <a:pt x="67" y="58"/>
                  </a:lnTo>
                  <a:lnTo>
                    <a:pt x="50" y="46"/>
                  </a:lnTo>
                  <a:lnTo>
                    <a:pt x="33" y="33"/>
                  </a:lnTo>
                  <a:lnTo>
                    <a:pt x="17" y="21"/>
                  </a:lnTo>
                  <a:lnTo>
                    <a:pt x="0" y="4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42" y="12"/>
                  </a:lnTo>
                  <a:lnTo>
                    <a:pt x="54" y="17"/>
                  </a:lnTo>
                  <a:lnTo>
                    <a:pt x="62" y="25"/>
                  </a:lnTo>
                  <a:lnTo>
                    <a:pt x="75" y="33"/>
                  </a:lnTo>
                  <a:lnTo>
                    <a:pt x="88" y="42"/>
                  </a:lnTo>
                  <a:lnTo>
                    <a:pt x="100" y="50"/>
                  </a:lnTo>
                  <a:lnTo>
                    <a:pt x="117" y="58"/>
                  </a:lnTo>
                  <a:lnTo>
                    <a:pt x="138" y="71"/>
                  </a:lnTo>
                  <a:lnTo>
                    <a:pt x="158" y="83"/>
                  </a:lnTo>
                  <a:lnTo>
                    <a:pt x="179" y="92"/>
                  </a:lnTo>
                  <a:lnTo>
                    <a:pt x="204" y="100"/>
                  </a:lnTo>
                  <a:lnTo>
                    <a:pt x="225" y="104"/>
                  </a:lnTo>
                  <a:lnTo>
                    <a:pt x="238" y="104"/>
                  </a:lnTo>
                  <a:lnTo>
                    <a:pt x="246" y="108"/>
                  </a:lnTo>
                  <a:lnTo>
                    <a:pt x="254" y="108"/>
                  </a:lnTo>
                  <a:lnTo>
                    <a:pt x="263" y="113"/>
                  </a:lnTo>
                  <a:lnTo>
                    <a:pt x="267" y="113"/>
                  </a:lnTo>
                  <a:lnTo>
                    <a:pt x="271" y="117"/>
                  </a:lnTo>
                  <a:lnTo>
                    <a:pt x="275" y="117"/>
                  </a:lnTo>
                  <a:lnTo>
                    <a:pt x="275" y="121"/>
                  </a:lnTo>
                  <a:lnTo>
                    <a:pt x="275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4">
              <a:extLst>
                <a:ext uri="{FF2B5EF4-FFF2-40B4-BE49-F238E27FC236}">
                  <a16:creationId xmlns:a16="http://schemas.microsoft.com/office/drawing/2014/main" id="{9B681546-EE5C-4DE1-B444-8C2A664B7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417" y="-2771549"/>
              <a:ext cx="443897" cy="281883"/>
            </a:xfrm>
            <a:custGeom>
              <a:avLst/>
              <a:gdLst>
                <a:gd name="T0" fmla="*/ 0 w 67"/>
                <a:gd name="T1" fmla="*/ 5 h 42"/>
                <a:gd name="T2" fmla="*/ 4 w 67"/>
                <a:gd name="T3" fmla="*/ 0 h 42"/>
                <a:gd name="T4" fmla="*/ 8 w 67"/>
                <a:gd name="T5" fmla="*/ 0 h 42"/>
                <a:gd name="T6" fmla="*/ 12 w 67"/>
                <a:gd name="T7" fmla="*/ 0 h 42"/>
                <a:gd name="T8" fmla="*/ 21 w 67"/>
                <a:gd name="T9" fmla="*/ 0 h 42"/>
                <a:gd name="T10" fmla="*/ 33 w 67"/>
                <a:gd name="T11" fmla="*/ 0 h 42"/>
                <a:gd name="T12" fmla="*/ 42 w 67"/>
                <a:gd name="T13" fmla="*/ 0 h 42"/>
                <a:gd name="T14" fmla="*/ 50 w 67"/>
                <a:gd name="T15" fmla="*/ 5 h 42"/>
                <a:gd name="T16" fmla="*/ 54 w 67"/>
                <a:gd name="T17" fmla="*/ 9 h 42"/>
                <a:gd name="T18" fmla="*/ 58 w 67"/>
                <a:gd name="T19" fmla="*/ 13 h 42"/>
                <a:gd name="T20" fmla="*/ 67 w 67"/>
                <a:gd name="T21" fmla="*/ 17 h 42"/>
                <a:gd name="T22" fmla="*/ 67 w 67"/>
                <a:gd name="T23" fmla="*/ 21 h 42"/>
                <a:gd name="T24" fmla="*/ 67 w 67"/>
                <a:gd name="T25" fmla="*/ 30 h 42"/>
                <a:gd name="T26" fmla="*/ 67 w 67"/>
                <a:gd name="T27" fmla="*/ 34 h 42"/>
                <a:gd name="T28" fmla="*/ 67 w 67"/>
                <a:gd name="T29" fmla="*/ 38 h 42"/>
                <a:gd name="T30" fmla="*/ 63 w 67"/>
                <a:gd name="T31" fmla="*/ 38 h 42"/>
                <a:gd name="T32" fmla="*/ 58 w 67"/>
                <a:gd name="T33" fmla="*/ 42 h 42"/>
                <a:gd name="T34" fmla="*/ 54 w 67"/>
                <a:gd name="T35" fmla="*/ 42 h 42"/>
                <a:gd name="T36" fmla="*/ 46 w 67"/>
                <a:gd name="T37" fmla="*/ 38 h 42"/>
                <a:gd name="T38" fmla="*/ 42 w 67"/>
                <a:gd name="T39" fmla="*/ 34 h 42"/>
                <a:gd name="T40" fmla="*/ 33 w 67"/>
                <a:gd name="T41" fmla="*/ 30 h 42"/>
                <a:gd name="T42" fmla="*/ 25 w 67"/>
                <a:gd name="T43" fmla="*/ 25 h 42"/>
                <a:gd name="T44" fmla="*/ 21 w 67"/>
                <a:gd name="T45" fmla="*/ 21 h 42"/>
                <a:gd name="T46" fmla="*/ 8 w 67"/>
                <a:gd name="T47" fmla="*/ 13 h 42"/>
                <a:gd name="T48" fmla="*/ 4 w 67"/>
                <a:gd name="T49" fmla="*/ 13 h 42"/>
                <a:gd name="T50" fmla="*/ 0 w 67"/>
                <a:gd name="T51" fmla="*/ 9 h 42"/>
                <a:gd name="T52" fmla="*/ 0 w 67"/>
                <a:gd name="T53" fmla="*/ 5 h 42"/>
                <a:gd name="T54" fmla="*/ 0 w 67"/>
                <a:gd name="T55" fmla="*/ 5 h 42"/>
                <a:gd name="T56" fmla="*/ 0 w 67"/>
                <a:gd name="T57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42">
                  <a:moveTo>
                    <a:pt x="0" y="5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0" y="5"/>
                  </a:lnTo>
                  <a:lnTo>
                    <a:pt x="54" y="9"/>
                  </a:lnTo>
                  <a:lnTo>
                    <a:pt x="58" y="13"/>
                  </a:lnTo>
                  <a:lnTo>
                    <a:pt x="67" y="17"/>
                  </a:lnTo>
                  <a:lnTo>
                    <a:pt x="67" y="21"/>
                  </a:lnTo>
                  <a:lnTo>
                    <a:pt x="67" y="30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3" y="38"/>
                  </a:lnTo>
                  <a:lnTo>
                    <a:pt x="58" y="42"/>
                  </a:lnTo>
                  <a:lnTo>
                    <a:pt x="54" y="42"/>
                  </a:lnTo>
                  <a:lnTo>
                    <a:pt x="46" y="38"/>
                  </a:lnTo>
                  <a:lnTo>
                    <a:pt x="42" y="34"/>
                  </a:lnTo>
                  <a:lnTo>
                    <a:pt x="33" y="30"/>
                  </a:lnTo>
                  <a:lnTo>
                    <a:pt x="25" y="25"/>
                  </a:lnTo>
                  <a:lnTo>
                    <a:pt x="21" y="21"/>
                  </a:lnTo>
                  <a:lnTo>
                    <a:pt x="8" y="13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581868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20A599C-10E4-4986-8AB4-7DE946151745}"/>
              </a:ext>
            </a:extLst>
          </p:cNvPr>
          <p:cNvGrpSpPr/>
          <p:nvPr/>
        </p:nvGrpSpPr>
        <p:grpSpPr>
          <a:xfrm>
            <a:off x="2947609" y="2316136"/>
            <a:ext cx="2676618" cy="2241642"/>
            <a:chOff x="3061909" y="-388964"/>
            <a:chExt cx="2676618" cy="2241642"/>
          </a:xfrm>
        </p:grpSpPr>
        <p:sp>
          <p:nvSpPr>
            <p:cNvPr id="3" name="Freeform 45">
              <a:extLst>
                <a:ext uri="{FF2B5EF4-FFF2-40B4-BE49-F238E27FC236}">
                  <a16:creationId xmlns:a16="http://schemas.microsoft.com/office/drawing/2014/main" id="{7FEF2443-9074-4746-961C-E80DA512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675" y="-80235"/>
              <a:ext cx="1689451" cy="731556"/>
            </a:xfrm>
            <a:custGeom>
              <a:avLst/>
              <a:gdLst>
                <a:gd name="T0" fmla="*/ 29 w 255"/>
                <a:gd name="T1" fmla="*/ 46 h 109"/>
                <a:gd name="T2" fmla="*/ 33 w 255"/>
                <a:gd name="T3" fmla="*/ 25 h 109"/>
                <a:gd name="T4" fmla="*/ 33 w 255"/>
                <a:gd name="T5" fmla="*/ 8 h 109"/>
                <a:gd name="T6" fmla="*/ 33 w 255"/>
                <a:gd name="T7" fmla="*/ 4 h 109"/>
                <a:gd name="T8" fmla="*/ 50 w 255"/>
                <a:gd name="T9" fmla="*/ 4 h 109"/>
                <a:gd name="T10" fmla="*/ 67 w 255"/>
                <a:gd name="T11" fmla="*/ 13 h 109"/>
                <a:gd name="T12" fmla="*/ 75 w 255"/>
                <a:gd name="T13" fmla="*/ 21 h 109"/>
                <a:gd name="T14" fmla="*/ 75 w 255"/>
                <a:gd name="T15" fmla="*/ 29 h 109"/>
                <a:gd name="T16" fmla="*/ 71 w 255"/>
                <a:gd name="T17" fmla="*/ 42 h 109"/>
                <a:gd name="T18" fmla="*/ 58 w 255"/>
                <a:gd name="T19" fmla="*/ 54 h 109"/>
                <a:gd name="T20" fmla="*/ 50 w 255"/>
                <a:gd name="T21" fmla="*/ 67 h 109"/>
                <a:gd name="T22" fmla="*/ 42 w 255"/>
                <a:gd name="T23" fmla="*/ 71 h 109"/>
                <a:gd name="T24" fmla="*/ 42 w 255"/>
                <a:gd name="T25" fmla="*/ 75 h 109"/>
                <a:gd name="T26" fmla="*/ 46 w 255"/>
                <a:gd name="T27" fmla="*/ 71 h 109"/>
                <a:gd name="T28" fmla="*/ 58 w 255"/>
                <a:gd name="T29" fmla="*/ 71 h 109"/>
                <a:gd name="T30" fmla="*/ 75 w 255"/>
                <a:gd name="T31" fmla="*/ 67 h 109"/>
                <a:gd name="T32" fmla="*/ 104 w 255"/>
                <a:gd name="T33" fmla="*/ 63 h 109"/>
                <a:gd name="T34" fmla="*/ 133 w 255"/>
                <a:gd name="T35" fmla="*/ 54 h 109"/>
                <a:gd name="T36" fmla="*/ 175 w 255"/>
                <a:gd name="T37" fmla="*/ 50 h 109"/>
                <a:gd name="T38" fmla="*/ 192 w 255"/>
                <a:gd name="T39" fmla="*/ 46 h 109"/>
                <a:gd name="T40" fmla="*/ 217 w 255"/>
                <a:gd name="T41" fmla="*/ 42 h 109"/>
                <a:gd name="T42" fmla="*/ 229 w 255"/>
                <a:gd name="T43" fmla="*/ 42 h 109"/>
                <a:gd name="T44" fmla="*/ 246 w 255"/>
                <a:gd name="T45" fmla="*/ 50 h 109"/>
                <a:gd name="T46" fmla="*/ 250 w 255"/>
                <a:gd name="T47" fmla="*/ 58 h 109"/>
                <a:gd name="T48" fmla="*/ 255 w 255"/>
                <a:gd name="T49" fmla="*/ 63 h 109"/>
                <a:gd name="T50" fmla="*/ 250 w 255"/>
                <a:gd name="T51" fmla="*/ 67 h 109"/>
                <a:gd name="T52" fmla="*/ 238 w 255"/>
                <a:gd name="T53" fmla="*/ 71 h 109"/>
                <a:gd name="T54" fmla="*/ 204 w 255"/>
                <a:gd name="T55" fmla="*/ 71 h 109"/>
                <a:gd name="T56" fmla="*/ 184 w 255"/>
                <a:gd name="T57" fmla="*/ 75 h 109"/>
                <a:gd name="T58" fmla="*/ 150 w 255"/>
                <a:gd name="T59" fmla="*/ 75 h 109"/>
                <a:gd name="T60" fmla="*/ 117 w 255"/>
                <a:gd name="T61" fmla="*/ 79 h 109"/>
                <a:gd name="T62" fmla="*/ 71 w 255"/>
                <a:gd name="T63" fmla="*/ 92 h 109"/>
                <a:gd name="T64" fmla="*/ 50 w 255"/>
                <a:gd name="T65" fmla="*/ 96 h 109"/>
                <a:gd name="T66" fmla="*/ 33 w 255"/>
                <a:gd name="T67" fmla="*/ 104 h 109"/>
                <a:gd name="T68" fmla="*/ 21 w 255"/>
                <a:gd name="T69" fmla="*/ 104 h 109"/>
                <a:gd name="T70" fmla="*/ 12 w 255"/>
                <a:gd name="T71" fmla="*/ 104 h 109"/>
                <a:gd name="T72" fmla="*/ 4 w 255"/>
                <a:gd name="T73" fmla="*/ 96 h 109"/>
                <a:gd name="T74" fmla="*/ 0 w 255"/>
                <a:gd name="T75" fmla="*/ 84 h 109"/>
                <a:gd name="T76" fmla="*/ 4 w 255"/>
                <a:gd name="T77" fmla="*/ 79 h 109"/>
                <a:gd name="T78" fmla="*/ 12 w 255"/>
                <a:gd name="T79" fmla="*/ 75 h 109"/>
                <a:gd name="T80" fmla="*/ 21 w 255"/>
                <a:gd name="T81" fmla="*/ 63 h 109"/>
                <a:gd name="T82" fmla="*/ 25 w 255"/>
                <a:gd name="T83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5" h="109">
                  <a:moveTo>
                    <a:pt x="25" y="58"/>
                  </a:moveTo>
                  <a:lnTo>
                    <a:pt x="29" y="46"/>
                  </a:lnTo>
                  <a:lnTo>
                    <a:pt x="33" y="33"/>
                  </a:lnTo>
                  <a:lnTo>
                    <a:pt x="33" y="25"/>
                  </a:lnTo>
                  <a:lnTo>
                    <a:pt x="33" y="1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4"/>
                  </a:lnTo>
                  <a:lnTo>
                    <a:pt x="42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7" y="13"/>
                  </a:lnTo>
                  <a:lnTo>
                    <a:pt x="75" y="17"/>
                  </a:lnTo>
                  <a:lnTo>
                    <a:pt x="75" y="21"/>
                  </a:lnTo>
                  <a:lnTo>
                    <a:pt x="75" y="25"/>
                  </a:lnTo>
                  <a:lnTo>
                    <a:pt x="75" y="29"/>
                  </a:lnTo>
                  <a:lnTo>
                    <a:pt x="71" y="33"/>
                  </a:lnTo>
                  <a:lnTo>
                    <a:pt x="71" y="42"/>
                  </a:lnTo>
                  <a:lnTo>
                    <a:pt x="67" y="46"/>
                  </a:lnTo>
                  <a:lnTo>
                    <a:pt x="58" y="54"/>
                  </a:lnTo>
                  <a:lnTo>
                    <a:pt x="54" y="58"/>
                  </a:lnTo>
                  <a:lnTo>
                    <a:pt x="50" y="67"/>
                  </a:lnTo>
                  <a:lnTo>
                    <a:pt x="46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6" y="71"/>
                  </a:lnTo>
                  <a:lnTo>
                    <a:pt x="50" y="71"/>
                  </a:lnTo>
                  <a:lnTo>
                    <a:pt x="58" y="71"/>
                  </a:lnTo>
                  <a:lnTo>
                    <a:pt x="67" y="71"/>
                  </a:lnTo>
                  <a:lnTo>
                    <a:pt x="75" y="67"/>
                  </a:lnTo>
                  <a:lnTo>
                    <a:pt x="88" y="63"/>
                  </a:lnTo>
                  <a:lnTo>
                    <a:pt x="104" y="63"/>
                  </a:lnTo>
                  <a:lnTo>
                    <a:pt x="117" y="58"/>
                  </a:lnTo>
                  <a:lnTo>
                    <a:pt x="133" y="54"/>
                  </a:lnTo>
                  <a:lnTo>
                    <a:pt x="154" y="54"/>
                  </a:lnTo>
                  <a:lnTo>
                    <a:pt x="175" y="50"/>
                  </a:lnTo>
                  <a:lnTo>
                    <a:pt x="184" y="46"/>
                  </a:lnTo>
                  <a:lnTo>
                    <a:pt x="192" y="46"/>
                  </a:lnTo>
                  <a:lnTo>
                    <a:pt x="209" y="46"/>
                  </a:lnTo>
                  <a:lnTo>
                    <a:pt x="217" y="42"/>
                  </a:lnTo>
                  <a:lnTo>
                    <a:pt x="225" y="42"/>
                  </a:lnTo>
                  <a:lnTo>
                    <a:pt x="229" y="42"/>
                  </a:lnTo>
                  <a:lnTo>
                    <a:pt x="234" y="46"/>
                  </a:lnTo>
                  <a:lnTo>
                    <a:pt x="246" y="50"/>
                  </a:lnTo>
                  <a:lnTo>
                    <a:pt x="250" y="54"/>
                  </a:lnTo>
                  <a:lnTo>
                    <a:pt x="250" y="58"/>
                  </a:lnTo>
                  <a:lnTo>
                    <a:pt x="255" y="58"/>
                  </a:lnTo>
                  <a:lnTo>
                    <a:pt x="255" y="63"/>
                  </a:lnTo>
                  <a:lnTo>
                    <a:pt x="255" y="67"/>
                  </a:lnTo>
                  <a:lnTo>
                    <a:pt x="250" y="67"/>
                  </a:lnTo>
                  <a:lnTo>
                    <a:pt x="246" y="71"/>
                  </a:lnTo>
                  <a:lnTo>
                    <a:pt x="238" y="71"/>
                  </a:lnTo>
                  <a:lnTo>
                    <a:pt x="221" y="71"/>
                  </a:lnTo>
                  <a:lnTo>
                    <a:pt x="204" y="71"/>
                  </a:lnTo>
                  <a:lnTo>
                    <a:pt x="196" y="71"/>
                  </a:lnTo>
                  <a:lnTo>
                    <a:pt x="184" y="75"/>
                  </a:lnTo>
                  <a:lnTo>
                    <a:pt x="167" y="75"/>
                  </a:lnTo>
                  <a:lnTo>
                    <a:pt x="150" y="75"/>
                  </a:lnTo>
                  <a:lnTo>
                    <a:pt x="133" y="79"/>
                  </a:lnTo>
                  <a:lnTo>
                    <a:pt x="117" y="79"/>
                  </a:lnTo>
                  <a:lnTo>
                    <a:pt x="88" y="88"/>
                  </a:lnTo>
                  <a:lnTo>
                    <a:pt x="71" y="92"/>
                  </a:lnTo>
                  <a:lnTo>
                    <a:pt x="58" y="92"/>
                  </a:lnTo>
                  <a:lnTo>
                    <a:pt x="50" y="96"/>
                  </a:lnTo>
                  <a:lnTo>
                    <a:pt x="42" y="100"/>
                  </a:lnTo>
                  <a:lnTo>
                    <a:pt x="33" y="104"/>
                  </a:lnTo>
                  <a:lnTo>
                    <a:pt x="25" y="104"/>
                  </a:lnTo>
                  <a:lnTo>
                    <a:pt x="21" y="104"/>
                  </a:lnTo>
                  <a:lnTo>
                    <a:pt x="21" y="109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79"/>
                  </a:lnTo>
                  <a:lnTo>
                    <a:pt x="8" y="75"/>
                  </a:lnTo>
                  <a:lnTo>
                    <a:pt x="12" y="75"/>
                  </a:lnTo>
                  <a:lnTo>
                    <a:pt x="17" y="71"/>
                  </a:lnTo>
                  <a:lnTo>
                    <a:pt x="21" y="63"/>
                  </a:lnTo>
                  <a:lnTo>
                    <a:pt x="25" y="58"/>
                  </a:lnTo>
                  <a:lnTo>
                    <a:pt x="25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6">
              <a:extLst>
                <a:ext uri="{FF2B5EF4-FFF2-40B4-BE49-F238E27FC236}">
                  <a16:creationId xmlns:a16="http://schemas.microsoft.com/office/drawing/2014/main" id="{DAD68F75-34C6-45A9-A9F0-6FB3461E3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909" y="-388964"/>
              <a:ext cx="1437690" cy="2047010"/>
            </a:xfrm>
            <a:custGeom>
              <a:avLst/>
              <a:gdLst>
                <a:gd name="T0" fmla="*/ 175 w 217"/>
                <a:gd name="T1" fmla="*/ 17 h 305"/>
                <a:gd name="T2" fmla="*/ 171 w 217"/>
                <a:gd name="T3" fmla="*/ 13 h 305"/>
                <a:gd name="T4" fmla="*/ 171 w 217"/>
                <a:gd name="T5" fmla="*/ 8 h 305"/>
                <a:gd name="T6" fmla="*/ 175 w 217"/>
                <a:gd name="T7" fmla="*/ 4 h 305"/>
                <a:gd name="T8" fmla="*/ 175 w 217"/>
                <a:gd name="T9" fmla="*/ 4 h 305"/>
                <a:gd name="T10" fmla="*/ 179 w 217"/>
                <a:gd name="T11" fmla="*/ 0 h 305"/>
                <a:gd name="T12" fmla="*/ 183 w 217"/>
                <a:gd name="T13" fmla="*/ 0 h 305"/>
                <a:gd name="T14" fmla="*/ 187 w 217"/>
                <a:gd name="T15" fmla="*/ 0 h 305"/>
                <a:gd name="T16" fmla="*/ 196 w 217"/>
                <a:gd name="T17" fmla="*/ 4 h 305"/>
                <a:gd name="T18" fmla="*/ 204 w 217"/>
                <a:gd name="T19" fmla="*/ 8 h 305"/>
                <a:gd name="T20" fmla="*/ 213 w 217"/>
                <a:gd name="T21" fmla="*/ 17 h 305"/>
                <a:gd name="T22" fmla="*/ 217 w 217"/>
                <a:gd name="T23" fmla="*/ 21 h 305"/>
                <a:gd name="T24" fmla="*/ 217 w 217"/>
                <a:gd name="T25" fmla="*/ 25 h 305"/>
                <a:gd name="T26" fmla="*/ 217 w 217"/>
                <a:gd name="T27" fmla="*/ 29 h 305"/>
                <a:gd name="T28" fmla="*/ 217 w 217"/>
                <a:gd name="T29" fmla="*/ 34 h 305"/>
                <a:gd name="T30" fmla="*/ 213 w 217"/>
                <a:gd name="T31" fmla="*/ 42 h 305"/>
                <a:gd name="T32" fmla="*/ 213 w 217"/>
                <a:gd name="T33" fmla="*/ 54 h 305"/>
                <a:gd name="T34" fmla="*/ 204 w 217"/>
                <a:gd name="T35" fmla="*/ 67 h 305"/>
                <a:gd name="T36" fmla="*/ 200 w 217"/>
                <a:gd name="T37" fmla="*/ 79 h 305"/>
                <a:gd name="T38" fmla="*/ 196 w 217"/>
                <a:gd name="T39" fmla="*/ 96 h 305"/>
                <a:gd name="T40" fmla="*/ 187 w 217"/>
                <a:gd name="T41" fmla="*/ 117 h 305"/>
                <a:gd name="T42" fmla="*/ 179 w 217"/>
                <a:gd name="T43" fmla="*/ 138 h 305"/>
                <a:gd name="T44" fmla="*/ 171 w 217"/>
                <a:gd name="T45" fmla="*/ 155 h 305"/>
                <a:gd name="T46" fmla="*/ 158 w 217"/>
                <a:gd name="T47" fmla="*/ 175 h 305"/>
                <a:gd name="T48" fmla="*/ 146 w 217"/>
                <a:gd name="T49" fmla="*/ 196 h 305"/>
                <a:gd name="T50" fmla="*/ 133 w 217"/>
                <a:gd name="T51" fmla="*/ 217 h 305"/>
                <a:gd name="T52" fmla="*/ 117 w 217"/>
                <a:gd name="T53" fmla="*/ 234 h 305"/>
                <a:gd name="T54" fmla="*/ 104 w 217"/>
                <a:gd name="T55" fmla="*/ 246 h 305"/>
                <a:gd name="T56" fmla="*/ 92 w 217"/>
                <a:gd name="T57" fmla="*/ 259 h 305"/>
                <a:gd name="T58" fmla="*/ 66 w 217"/>
                <a:gd name="T59" fmla="*/ 280 h 305"/>
                <a:gd name="T60" fmla="*/ 50 w 217"/>
                <a:gd name="T61" fmla="*/ 288 h 305"/>
                <a:gd name="T62" fmla="*/ 33 w 217"/>
                <a:gd name="T63" fmla="*/ 296 h 305"/>
                <a:gd name="T64" fmla="*/ 21 w 217"/>
                <a:gd name="T65" fmla="*/ 301 h 305"/>
                <a:gd name="T66" fmla="*/ 8 w 217"/>
                <a:gd name="T67" fmla="*/ 305 h 305"/>
                <a:gd name="T68" fmla="*/ 4 w 217"/>
                <a:gd name="T69" fmla="*/ 305 h 305"/>
                <a:gd name="T70" fmla="*/ 0 w 217"/>
                <a:gd name="T71" fmla="*/ 305 h 305"/>
                <a:gd name="T72" fmla="*/ 0 w 217"/>
                <a:gd name="T73" fmla="*/ 305 h 305"/>
                <a:gd name="T74" fmla="*/ 0 w 217"/>
                <a:gd name="T75" fmla="*/ 301 h 305"/>
                <a:gd name="T76" fmla="*/ 4 w 217"/>
                <a:gd name="T77" fmla="*/ 296 h 305"/>
                <a:gd name="T78" fmla="*/ 12 w 217"/>
                <a:gd name="T79" fmla="*/ 288 h 305"/>
                <a:gd name="T80" fmla="*/ 25 w 217"/>
                <a:gd name="T81" fmla="*/ 280 h 305"/>
                <a:gd name="T82" fmla="*/ 41 w 217"/>
                <a:gd name="T83" fmla="*/ 271 h 305"/>
                <a:gd name="T84" fmla="*/ 54 w 217"/>
                <a:gd name="T85" fmla="*/ 259 h 305"/>
                <a:gd name="T86" fmla="*/ 71 w 217"/>
                <a:gd name="T87" fmla="*/ 242 h 305"/>
                <a:gd name="T88" fmla="*/ 83 w 217"/>
                <a:gd name="T89" fmla="*/ 230 h 305"/>
                <a:gd name="T90" fmla="*/ 100 w 217"/>
                <a:gd name="T91" fmla="*/ 213 h 305"/>
                <a:gd name="T92" fmla="*/ 112 w 217"/>
                <a:gd name="T93" fmla="*/ 192 h 305"/>
                <a:gd name="T94" fmla="*/ 125 w 217"/>
                <a:gd name="T95" fmla="*/ 175 h 305"/>
                <a:gd name="T96" fmla="*/ 133 w 217"/>
                <a:gd name="T97" fmla="*/ 159 h 305"/>
                <a:gd name="T98" fmla="*/ 150 w 217"/>
                <a:gd name="T99" fmla="*/ 121 h 305"/>
                <a:gd name="T100" fmla="*/ 167 w 217"/>
                <a:gd name="T101" fmla="*/ 84 h 305"/>
                <a:gd name="T102" fmla="*/ 171 w 217"/>
                <a:gd name="T103" fmla="*/ 67 h 305"/>
                <a:gd name="T104" fmla="*/ 175 w 217"/>
                <a:gd name="T105" fmla="*/ 50 h 305"/>
                <a:gd name="T106" fmla="*/ 175 w 217"/>
                <a:gd name="T107" fmla="*/ 42 h 305"/>
                <a:gd name="T108" fmla="*/ 179 w 217"/>
                <a:gd name="T109" fmla="*/ 34 h 305"/>
                <a:gd name="T110" fmla="*/ 179 w 217"/>
                <a:gd name="T111" fmla="*/ 29 h 305"/>
                <a:gd name="T112" fmla="*/ 179 w 217"/>
                <a:gd name="T113" fmla="*/ 25 h 305"/>
                <a:gd name="T114" fmla="*/ 175 w 217"/>
                <a:gd name="T115" fmla="*/ 17 h 305"/>
                <a:gd name="T116" fmla="*/ 175 w 217"/>
                <a:gd name="T117" fmla="*/ 1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7" h="305">
                  <a:moveTo>
                    <a:pt x="175" y="17"/>
                  </a:moveTo>
                  <a:lnTo>
                    <a:pt x="171" y="13"/>
                  </a:lnTo>
                  <a:lnTo>
                    <a:pt x="171" y="8"/>
                  </a:lnTo>
                  <a:lnTo>
                    <a:pt x="175" y="4"/>
                  </a:lnTo>
                  <a:lnTo>
                    <a:pt x="175" y="4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7" y="0"/>
                  </a:lnTo>
                  <a:lnTo>
                    <a:pt x="196" y="4"/>
                  </a:lnTo>
                  <a:lnTo>
                    <a:pt x="204" y="8"/>
                  </a:lnTo>
                  <a:lnTo>
                    <a:pt x="213" y="17"/>
                  </a:lnTo>
                  <a:lnTo>
                    <a:pt x="217" y="21"/>
                  </a:lnTo>
                  <a:lnTo>
                    <a:pt x="217" y="25"/>
                  </a:lnTo>
                  <a:lnTo>
                    <a:pt x="217" y="29"/>
                  </a:lnTo>
                  <a:lnTo>
                    <a:pt x="217" y="34"/>
                  </a:lnTo>
                  <a:lnTo>
                    <a:pt x="213" y="42"/>
                  </a:lnTo>
                  <a:lnTo>
                    <a:pt x="213" y="54"/>
                  </a:lnTo>
                  <a:lnTo>
                    <a:pt x="204" y="67"/>
                  </a:lnTo>
                  <a:lnTo>
                    <a:pt x="200" y="79"/>
                  </a:lnTo>
                  <a:lnTo>
                    <a:pt x="196" y="96"/>
                  </a:lnTo>
                  <a:lnTo>
                    <a:pt x="187" y="117"/>
                  </a:lnTo>
                  <a:lnTo>
                    <a:pt x="179" y="138"/>
                  </a:lnTo>
                  <a:lnTo>
                    <a:pt x="171" y="155"/>
                  </a:lnTo>
                  <a:lnTo>
                    <a:pt x="158" y="175"/>
                  </a:lnTo>
                  <a:lnTo>
                    <a:pt x="146" y="196"/>
                  </a:lnTo>
                  <a:lnTo>
                    <a:pt x="133" y="217"/>
                  </a:lnTo>
                  <a:lnTo>
                    <a:pt x="117" y="234"/>
                  </a:lnTo>
                  <a:lnTo>
                    <a:pt x="104" y="246"/>
                  </a:lnTo>
                  <a:lnTo>
                    <a:pt x="92" y="259"/>
                  </a:lnTo>
                  <a:lnTo>
                    <a:pt x="66" y="280"/>
                  </a:lnTo>
                  <a:lnTo>
                    <a:pt x="50" y="288"/>
                  </a:lnTo>
                  <a:lnTo>
                    <a:pt x="33" y="296"/>
                  </a:lnTo>
                  <a:lnTo>
                    <a:pt x="21" y="301"/>
                  </a:lnTo>
                  <a:lnTo>
                    <a:pt x="8" y="305"/>
                  </a:lnTo>
                  <a:lnTo>
                    <a:pt x="4" y="305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0" y="301"/>
                  </a:lnTo>
                  <a:lnTo>
                    <a:pt x="4" y="296"/>
                  </a:lnTo>
                  <a:lnTo>
                    <a:pt x="12" y="288"/>
                  </a:lnTo>
                  <a:lnTo>
                    <a:pt x="25" y="280"/>
                  </a:lnTo>
                  <a:lnTo>
                    <a:pt x="41" y="271"/>
                  </a:lnTo>
                  <a:lnTo>
                    <a:pt x="54" y="259"/>
                  </a:lnTo>
                  <a:lnTo>
                    <a:pt x="71" y="242"/>
                  </a:lnTo>
                  <a:lnTo>
                    <a:pt x="83" y="230"/>
                  </a:lnTo>
                  <a:lnTo>
                    <a:pt x="100" y="213"/>
                  </a:lnTo>
                  <a:lnTo>
                    <a:pt x="112" y="192"/>
                  </a:lnTo>
                  <a:lnTo>
                    <a:pt x="125" y="175"/>
                  </a:lnTo>
                  <a:lnTo>
                    <a:pt x="133" y="159"/>
                  </a:lnTo>
                  <a:lnTo>
                    <a:pt x="150" y="121"/>
                  </a:lnTo>
                  <a:lnTo>
                    <a:pt x="167" y="84"/>
                  </a:lnTo>
                  <a:lnTo>
                    <a:pt x="171" y="67"/>
                  </a:lnTo>
                  <a:lnTo>
                    <a:pt x="175" y="50"/>
                  </a:lnTo>
                  <a:lnTo>
                    <a:pt x="175" y="42"/>
                  </a:lnTo>
                  <a:lnTo>
                    <a:pt x="179" y="34"/>
                  </a:lnTo>
                  <a:lnTo>
                    <a:pt x="179" y="29"/>
                  </a:lnTo>
                  <a:lnTo>
                    <a:pt x="179" y="25"/>
                  </a:lnTo>
                  <a:lnTo>
                    <a:pt x="175" y="17"/>
                  </a:lnTo>
                  <a:lnTo>
                    <a:pt x="175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7">
              <a:extLst>
                <a:ext uri="{FF2B5EF4-FFF2-40B4-BE49-F238E27FC236}">
                  <a16:creationId xmlns:a16="http://schemas.microsoft.com/office/drawing/2014/main" id="{90CCEB60-817E-4736-93F3-9C2379D1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305" y="590916"/>
              <a:ext cx="1325058" cy="1147669"/>
            </a:xfrm>
            <a:custGeom>
              <a:avLst/>
              <a:gdLst>
                <a:gd name="T0" fmla="*/ 113 w 200"/>
                <a:gd name="T1" fmla="*/ 38 h 171"/>
                <a:gd name="T2" fmla="*/ 79 w 200"/>
                <a:gd name="T3" fmla="*/ 38 h 171"/>
                <a:gd name="T4" fmla="*/ 63 w 200"/>
                <a:gd name="T5" fmla="*/ 21 h 171"/>
                <a:gd name="T6" fmla="*/ 88 w 200"/>
                <a:gd name="T7" fmla="*/ 17 h 171"/>
                <a:gd name="T8" fmla="*/ 108 w 200"/>
                <a:gd name="T9" fmla="*/ 13 h 171"/>
                <a:gd name="T10" fmla="*/ 125 w 200"/>
                <a:gd name="T11" fmla="*/ 13 h 171"/>
                <a:gd name="T12" fmla="*/ 134 w 200"/>
                <a:gd name="T13" fmla="*/ 9 h 171"/>
                <a:gd name="T14" fmla="*/ 142 w 200"/>
                <a:gd name="T15" fmla="*/ 9 h 171"/>
                <a:gd name="T16" fmla="*/ 150 w 200"/>
                <a:gd name="T17" fmla="*/ 4 h 171"/>
                <a:gd name="T18" fmla="*/ 154 w 200"/>
                <a:gd name="T19" fmla="*/ 4 h 171"/>
                <a:gd name="T20" fmla="*/ 167 w 200"/>
                <a:gd name="T21" fmla="*/ 4 h 171"/>
                <a:gd name="T22" fmla="*/ 175 w 200"/>
                <a:gd name="T23" fmla="*/ 9 h 171"/>
                <a:gd name="T24" fmla="*/ 192 w 200"/>
                <a:gd name="T25" fmla="*/ 13 h 171"/>
                <a:gd name="T26" fmla="*/ 196 w 200"/>
                <a:gd name="T27" fmla="*/ 21 h 171"/>
                <a:gd name="T28" fmla="*/ 196 w 200"/>
                <a:gd name="T29" fmla="*/ 29 h 171"/>
                <a:gd name="T30" fmla="*/ 192 w 200"/>
                <a:gd name="T31" fmla="*/ 34 h 171"/>
                <a:gd name="T32" fmla="*/ 184 w 200"/>
                <a:gd name="T33" fmla="*/ 42 h 171"/>
                <a:gd name="T34" fmla="*/ 179 w 200"/>
                <a:gd name="T35" fmla="*/ 59 h 171"/>
                <a:gd name="T36" fmla="*/ 171 w 200"/>
                <a:gd name="T37" fmla="*/ 75 h 171"/>
                <a:gd name="T38" fmla="*/ 150 w 200"/>
                <a:gd name="T39" fmla="*/ 109 h 171"/>
                <a:gd name="T40" fmla="*/ 129 w 200"/>
                <a:gd name="T41" fmla="*/ 125 h 171"/>
                <a:gd name="T42" fmla="*/ 100 w 200"/>
                <a:gd name="T43" fmla="*/ 146 h 171"/>
                <a:gd name="T44" fmla="*/ 63 w 200"/>
                <a:gd name="T45" fmla="*/ 159 h 171"/>
                <a:gd name="T46" fmla="*/ 33 w 200"/>
                <a:gd name="T47" fmla="*/ 167 h 171"/>
                <a:gd name="T48" fmla="*/ 21 w 200"/>
                <a:gd name="T49" fmla="*/ 171 h 171"/>
                <a:gd name="T50" fmla="*/ 8 w 200"/>
                <a:gd name="T51" fmla="*/ 171 h 171"/>
                <a:gd name="T52" fmla="*/ 4 w 200"/>
                <a:gd name="T53" fmla="*/ 171 h 171"/>
                <a:gd name="T54" fmla="*/ 0 w 200"/>
                <a:gd name="T55" fmla="*/ 167 h 171"/>
                <a:gd name="T56" fmla="*/ 4 w 200"/>
                <a:gd name="T57" fmla="*/ 163 h 171"/>
                <a:gd name="T58" fmla="*/ 13 w 200"/>
                <a:gd name="T59" fmla="*/ 159 h 171"/>
                <a:gd name="T60" fmla="*/ 29 w 200"/>
                <a:gd name="T61" fmla="*/ 150 h 171"/>
                <a:gd name="T62" fmla="*/ 54 w 200"/>
                <a:gd name="T63" fmla="*/ 142 h 171"/>
                <a:gd name="T64" fmla="*/ 83 w 200"/>
                <a:gd name="T65" fmla="*/ 125 h 171"/>
                <a:gd name="T66" fmla="*/ 108 w 200"/>
                <a:gd name="T67" fmla="*/ 105 h 171"/>
                <a:gd name="T68" fmla="*/ 129 w 200"/>
                <a:gd name="T69" fmla="*/ 84 h 171"/>
                <a:gd name="T70" fmla="*/ 142 w 200"/>
                <a:gd name="T71" fmla="*/ 59 h 171"/>
                <a:gd name="T72" fmla="*/ 146 w 200"/>
                <a:gd name="T73" fmla="*/ 42 h 171"/>
                <a:gd name="T74" fmla="*/ 146 w 200"/>
                <a:gd name="T75" fmla="*/ 34 h 171"/>
                <a:gd name="T76" fmla="*/ 146 w 200"/>
                <a:gd name="T77" fmla="*/ 29 h 171"/>
                <a:gd name="T78" fmla="*/ 134 w 200"/>
                <a:gd name="T79" fmla="*/ 34 h 171"/>
                <a:gd name="T80" fmla="*/ 125 w 200"/>
                <a:gd name="T81" fmla="*/ 3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71">
                  <a:moveTo>
                    <a:pt x="125" y="34"/>
                  </a:moveTo>
                  <a:lnTo>
                    <a:pt x="113" y="38"/>
                  </a:lnTo>
                  <a:lnTo>
                    <a:pt x="96" y="38"/>
                  </a:lnTo>
                  <a:lnTo>
                    <a:pt x="79" y="38"/>
                  </a:lnTo>
                  <a:lnTo>
                    <a:pt x="63" y="38"/>
                  </a:lnTo>
                  <a:lnTo>
                    <a:pt x="63" y="21"/>
                  </a:lnTo>
                  <a:lnTo>
                    <a:pt x="75" y="21"/>
                  </a:lnTo>
                  <a:lnTo>
                    <a:pt x="88" y="17"/>
                  </a:lnTo>
                  <a:lnTo>
                    <a:pt x="100" y="17"/>
                  </a:lnTo>
                  <a:lnTo>
                    <a:pt x="108" y="13"/>
                  </a:lnTo>
                  <a:lnTo>
                    <a:pt x="117" y="13"/>
                  </a:lnTo>
                  <a:lnTo>
                    <a:pt x="125" y="13"/>
                  </a:lnTo>
                  <a:lnTo>
                    <a:pt x="129" y="9"/>
                  </a:lnTo>
                  <a:lnTo>
                    <a:pt x="134" y="9"/>
                  </a:lnTo>
                  <a:lnTo>
                    <a:pt x="138" y="9"/>
                  </a:lnTo>
                  <a:lnTo>
                    <a:pt x="142" y="9"/>
                  </a:lnTo>
                  <a:lnTo>
                    <a:pt x="146" y="4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4" y="4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1" y="4"/>
                  </a:lnTo>
                  <a:lnTo>
                    <a:pt x="175" y="9"/>
                  </a:lnTo>
                  <a:lnTo>
                    <a:pt x="184" y="9"/>
                  </a:lnTo>
                  <a:lnTo>
                    <a:pt x="192" y="13"/>
                  </a:lnTo>
                  <a:lnTo>
                    <a:pt x="196" y="17"/>
                  </a:lnTo>
                  <a:lnTo>
                    <a:pt x="196" y="21"/>
                  </a:lnTo>
                  <a:lnTo>
                    <a:pt x="200" y="25"/>
                  </a:lnTo>
                  <a:lnTo>
                    <a:pt x="196" y="29"/>
                  </a:lnTo>
                  <a:lnTo>
                    <a:pt x="196" y="34"/>
                  </a:lnTo>
                  <a:lnTo>
                    <a:pt x="192" y="34"/>
                  </a:lnTo>
                  <a:lnTo>
                    <a:pt x="188" y="38"/>
                  </a:lnTo>
                  <a:lnTo>
                    <a:pt x="184" y="42"/>
                  </a:lnTo>
                  <a:lnTo>
                    <a:pt x="184" y="50"/>
                  </a:lnTo>
                  <a:lnTo>
                    <a:pt x="179" y="59"/>
                  </a:lnTo>
                  <a:lnTo>
                    <a:pt x="175" y="67"/>
                  </a:lnTo>
                  <a:lnTo>
                    <a:pt x="171" y="75"/>
                  </a:lnTo>
                  <a:lnTo>
                    <a:pt x="159" y="96"/>
                  </a:lnTo>
                  <a:lnTo>
                    <a:pt x="150" y="109"/>
                  </a:lnTo>
                  <a:lnTo>
                    <a:pt x="138" y="117"/>
                  </a:lnTo>
                  <a:lnTo>
                    <a:pt x="129" y="125"/>
                  </a:lnTo>
                  <a:lnTo>
                    <a:pt x="117" y="138"/>
                  </a:lnTo>
                  <a:lnTo>
                    <a:pt x="100" y="146"/>
                  </a:lnTo>
                  <a:lnTo>
                    <a:pt x="83" y="155"/>
                  </a:lnTo>
                  <a:lnTo>
                    <a:pt x="63" y="159"/>
                  </a:lnTo>
                  <a:lnTo>
                    <a:pt x="46" y="167"/>
                  </a:lnTo>
                  <a:lnTo>
                    <a:pt x="33" y="167"/>
                  </a:lnTo>
                  <a:lnTo>
                    <a:pt x="25" y="167"/>
                  </a:lnTo>
                  <a:lnTo>
                    <a:pt x="21" y="171"/>
                  </a:lnTo>
                  <a:lnTo>
                    <a:pt x="13" y="171"/>
                  </a:lnTo>
                  <a:lnTo>
                    <a:pt x="8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59"/>
                  </a:lnTo>
                  <a:lnTo>
                    <a:pt x="13" y="159"/>
                  </a:lnTo>
                  <a:lnTo>
                    <a:pt x="21" y="155"/>
                  </a:lnTo>
                  <a:lnTo>
                    <a:pt x="29" y="150"/>
                  </a:lnTo>
                  <a:lnTo>
                    <a:pt x="38" y="150"/>
                  </a:lnTo>
                  <a:lnTo>
                    <a:pt x="54" y="142"/>
                  </a:lnTo>
                  <a:lnTo>
                    <a:pt x="71" y="134"/>
                  </a:lnTo>
                  <a:lnTo>
                    <a:pt x="83" y="125"/>
                  </a:lnTo>
                  <a:lnTo>
                    <a:pt x="96" y="117"/>
                  </a:lnTo>
                  <a:lnTo>
                    <a:pt x="108" y="105"/>
                  </a:lnTo>
                  <a:lnTo>
                    <a:pt x="121" y="96"/>
                  </a:lnTo>
                  <a:lnTo>
                    <a:pt x="129" y="84"/>
                  </a:lnTo>
                  <a:lnTo>
                    <a:pt x="134" y="71"/>
                  </a:lnTo>
                  <a:lnTo>
                    <a:pt x="142" y="59"/>
                  </a:lnTo>
                  <a:lnTo>
                    <a:pt x="146" y="50"/>
                  </a:lnTo>
                  <a:lnTo>
                    <a:pt x="146" y="42"/>
                  </a:lnTo>
                  <a:lnTo>
                    <a:pt x="146" y="38"/>
                  </a:lnTo>
                  <a:lnTo>
                    <a:pt x="146" y="34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4" y="34"/>
                  </a:lnTo>
                  <a:lnTo>
                    <a:pt x="125" y="34"/>
                  </a:lnTo>
                  <a:lnTo>
                    <a:pt x="125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8">
              <a:extLst>
                <a:ext uri="{FF2B5EF4-FFF2-40B4-BE49-F238E27FC236}">
                  <a16:creationId xmlns:a16="http://schemas.microsoft.com/office/drawing/2014/main" id="{CAACDC98-D82D-42D2-B834-8C2424F6B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570" y="926491"/>
              <a:ext cx="1821957" cy="926187"/>
            </a:xfrm>
            <a:custGeom>
              <a:avLst/>
              <a:gdLst>
                <a:gd name="T0" fmla="*/ 275 w 275"/>
                <a:gd name="T1" fmla="*/ 121 h 138"/>
                <a:gd name="T2" fmla="*/ 271 w 275"/>
                <a:gd name="T3" fmla="*/ 126 h 138"/>
                <a:gd name="T4" fmla="*/ 267 w 275"/>
                <a:gd name="T5" fmla="*/ 130 h 138"/>
                <a:gd name="T6" fmla="*/ 259 w 275"/>
                <a:gd name="T7" fmla="*/ 130 h 138"/>
                <a:gd name="T8" fmla="*/ 246 w 275"/>
                <a:gd name="T9" fmla="*/ 134 h 138"/>
                <a:gd name="T10" fmla="*/ 221 w 275"/>
                <a:gd name="T11" fmla="*/ 138 h 138"/>
                <a:gd name="T12" fmla="*/ 192 w 275"/>
                <a:gd name="T13" fmla="*/ 138 h 138"/>
                <a:gd name="T14" fmla="*/ 180 w 275"/>
                <a:gd name="T15" fmla="*/ 138 h 138"/>
                <a:gd name="T16" fmla="*/ 171 w 275"/>
                <a:gd name="T17" fmla="*/ 138 h 138"/>
                <a:gd name="T18" fmla="*/ 163 w 275"/>
                <a:gd name="T19" fmla="*/ 138 h 138"/>
                <a:gd name="T20" fmla="*/ 159 w 275"/>
                <a:gd name="T21" fmla="*/ 138 h 138"/>
                <a:gd name="T22" fmla="*/ 159 w 275"/>
                <a:gd name="T23" fmla="*/ 134 h 138"/>
                <a:gd name="T24" fmla="*/ 154 w 275"/>
                <a:gd name="T25" fmla="*/ 134 h 138"/>
                <a:gd name="T26" fmla="*/ 150 w 275"/>
                <a:gd name="T27" fmla="*/ 130 h 138"/>
                <a:gd name="T28" fmla="*/ 146 w 275"/>
                <a:gd name="T29" fmla="*/ 130 h 138"/>
                <a:gd name="T30" fmla="*/ 142 w 275"/>
                <a:gd name="T31" fmla="*/ 121 h 138"/>
                <a:gd name="T32" fmla="*/ 134 w 275"/>
                <a:gd name="T33" fmla="*/ 117 h 138"/>
                <a:gd name="T34" fmla="*/ 125 w 275"/>
                <a:gd name="T35" fmla="*/ 109 h 138"/>
                <a:gd name="T36" fmla="*/ 117 w 275"/>
                <a:gd name="T37" fmla="*/ 105 h 138"/>
                <a:gd name="T38" fmla="*/ 104 w 275"/>
                <a:gd name="T39" fmla="*/ 96 h 138"/>
                <a:gd name="T40" fmla="*/ 92 w 275"/>
                <a:gd name="T41" fmla="*/ 84 h 138"/>
                <a:gd name="T42" fmla="*/ 79 w 275"/>
                <a:gd name="T43" fmla="*/ 75 h 138"/>
                <a:gd name="T44" fmla="*/ 67 w 275"/>
                <a:gd name="T45" fmla="*/ 63 h 138"/>
                <a:gd name="T46" fmla="*/ 50 w 275"/>
                <a:gd name="T47" fmla="*/ 50 h 138"/>
                <a:gd name="T48" fmla="*/ 33 w 275"/>
                <a:gd name="T49" fmla="*/ 38 h 138"/>
                <a:gd name="T50" fmla="*/ 17 w 275"/>
                <a:gd name="T51" fmla="*/ 21 h 138"/>
                <a:gd name="T52" fmla="*/ 0 w 275"/>
                <a:gd name="T53" fmla="*/ 9 h 138"/>
                <a:gd name="T54" fmla="*/ 8 w 275"/>
                <a:gd name="T55" fmla="*/ 4 h 138"/>
                <a:gd name="T56" fmla="*/ 17 w 275"/>
                <a:gd name="T57" fmla="*/ 0 h 138"/>
                <a:gd name="T58" fmla="*/ 25 w 275"/>
                <a:gd name="T59" fmla="*/ 4 h 138"/>
                <a:gd name="T60" fmla="*/ 33 w 275"/>
                <a:gd name="T61" fmla="*/ 9 h 138"/>
                <a:gd name="T62" fmla="*/ 42 w 275"/>
                <a:gd name="T63" fmla="*/ 13 h 138"/>
                <a:gd name="T64" fmla="*/ 54 w 275"/>
                <a:gd name="T65" fmla="*/ 21 h 138"/>
                <a:gd name="T66" fmla="*/ 63 w 275"/>
                <a:gd name="T67" fmla="*/ 25 h 138"/>
                <a:gd name="T68" fmla="*/ 75 w 275"/>
                <a:gd name="T69" fmla="*/ 34 h 138"/>
                <a:gd name="T70" fmla="*/ 88 w 275"/>
                <a:gd name="T71" fmla="*/ 42 h 138"/>
                <a:gd name="T72" fmla="*/ 100 w 275"/>
                <a:gd name="T73" fmla="*/ 50 h 138"/>
                <a:gd name="T74" fmla="*/ 117 w 275"/>
                <a:gd name="T75" fmla="*/ 63 h 138"/>
                <a:gd name="T76" fmla="*/ 138 w 275"/>
                <a:gd name="T77" fmla="*/ 71 h 138"/>
                <a:gd name="T78" fmla="*/ 159 w 275"/>
                <a:gd name="T79" fmla="*/ 84 h 138"/>
                <a:gd name="T80" fmla="*/ 180 w 275"/>
                <a:gd name="T81" fmla="*/ 92 h 138"/>
                <a:gd name="T82" fmla="*/ 205 w 275"/>
                <a:gd name="T83" fmla="*/ 100 h 138"/>
                <a:gd name="T84" fmla="*/ 225 w 275"/>
                <a:gd name="T85" fmla="*/ 105 h 138"/>
                <a:gd name="T86" fmla="*/ 238 w 275"/>
                <a:gd name="T87" fmla="*/ 109 h 138"/>
                <a:gd name="T88" fmla="*/ 246 w 275"/>
                <a:gd name="T89" fmla="*/ 109 h 138"/>
                <a:gd name="T90" fmla="*/ 255 w 275"/>
                <a:gd name="T91" fmla="*/ 113 h 138"/>
                <a:gd name="T92" fmla="*/ 263 w 275"/>
                <a:gd name="T93" fmla="*/ 113 h 138"/>
                <a:gd name="T94" fmla="*/ 267 w 275"/>
                <a:gd name="T95" fmla="*/ 117 h 138"/>
                <a:gd name="T96" fmla="*/ 271 w 275"/>
                <a:gd name="T97" fmla="*/ 117 h 138"/>
                <a:gd name="T98" fmla="*/ 275 w 275"/>
                <a:gd name="T99" fmla="*/ 121 h 138"/>
                <a:gd name="T100" fmla="*/ 275 w 275"/>
                <a:gd name="T101" fmla="*/ 121 h 138"/>
                <a:gd name="T102" fmla="*/ 275 w 275"/>
                <a:gd name="T103" fmla="*/ 12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5" h="138">
                  <a:moveTo>
                    <a:pt x="275" y="121"/>
                  </a:moveTo>
                  <a:lnTo>
                    <a:pt x="271" y="126"/>
                  </a:lnTo>
                  <a:lnTo>
                    <a:pt x="267" y="130"/>
                  </a:lnTo>
                  <a:lnTo>
                    <a:pt x="259" y="130"/>
                  </a:lnTo>
                  <a:lnTo>
                    <a:pt x="246" y="134"/>
                  </a:lnTo>
                  <a:lnTo>
                    <a:pt x="221" y="138"/>
                  </a:lnTo>
                  <a:lnTo>
                    <a:pt x="192" y="138"/>
                  </a:lnTo>
                  <a:lnTo>
                    <a:pt x="180" y="138"/>
                  </a:lnTo>
                  <a:lnTo>
                    <a:pt x="171" y="138"/>
                  </a:lnTo>
                  <a:lnTo>
                    <a:pt x="163" y="138"/>
                  </a:lnTo>
                  <a:lnTo>
                    <a:pt x="159" y="138"/>
                  </a:lnTo>
                  <a:lnTo>
                    <a:pt x="159" y="134"/>
                  </a:lnTo>
                  <a:lnTo>
                    <a:pt x="154" y="134"/>
                  </a:lnTo>
                  <a:lnTo>
                    <a:pt x="150" y="130"/>
                  </a:lnTo>
                  <a:lnTo>
                    <a:pt x="146" y="130"/>
                  </a:lnTo>
                  <a:lnTo>
                    <a:pt x="142" y="121"/>
                  </a:lnTo>
                  <a:lnTo>
                    <a:pt x="134" y="117"/>
                  </a:lnTo>
                  <a:lnTo>
                    <a:pt x="125" y="109"/>
                  </a:lnTo>
                  <a:lnTo>
                    <a:pt x="117" y="105"/>
                  </a:lnTo>
                  <a:lnTo>
                    <a:pt x="104" y="96"/>
                  </a:lnTo>
                  <a:lnTo>
                    <a:pt x="92" y="84"/>
                  </a:lnTo>
                  <a:lnTo>
                    <a:pt x="79" y="75"/>
                  </a:lnTo>
                  <a:lnTo>
                    <a:pt x="67" y="63"/>
                  </a:lnTo>
                  <a:lnTo>
                    <a:pt x="50" y="50"/>
                  </a:lnTo>
                  <a:lnTo>
                    <a:pt x="33" y="38"/>
                  </a:lnTo>
                  <a:lnTo>
                    <a:pt x="17" y="21"/>
                  </a:lnTo>
                  <a:lnTo>
                    <a:pt x="0" y="9"/>
                  </a:lnTo>
                  <a:lnTo>
                    <a:pt x="8" y="4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3" y="9"/>
                  </a:lnTo>
                  <a:lnTo>
                    <a:pt x="42" y="13"/>
                  </a:lnTo>
                  <a:lnTo>
                    <a:pt x="54" y="21"/>
                  </a:lnTo>
                  <a:lnTo>
                    <a:pt x="63" y="25"/>
                  </a:lnTo>
                  <a:lnTo>
                    <a:pt x="75" y="34"/>
                  </a:lnTo>
                  <a:lnTo>
                    <a:pt x="88" y="42"/>
                  </a:lnTo>
                  <a:lnTo>
                    <a:pt x="100" y="50"/>
                  </a:lnTo>
                  <a:lnTo>
                    <a:pt x="117" y="63"/>
                  </a:lnTo>
                  <a:lnTo>
                    <a:pt x="138" y="71"/>
                  </a:lnTo>
                  <a:lnTo>
                    <a:pt x="159" y="84"/>
                  </a:lnTo>
                  <a:lnTo>
                    <a:pt x="180" y="92"/>
                  </a:lnTo>
                  <a:lnTo>
                    <a:pt x="205" y="100"/>
                  </a:lnTo>
                  <a:lnTo>
                    <a:pt x="225" y="105"/>
                  </a:lnTo>
                  <a:lnTo>
                    <a:pt x="238" y="109"/>
                  </a:lnTo>
                  <a:lnTo>
                    <a:pt x="246" y="109"/>
                  </a:lnTo>
                  <a:lnTo>
                    <a:pt x="255" y="113"/>
                  </a:lnTo>
                  <a:lnTo>
                    <a:pt x="263" y="113"/>
                  </a:lnTo>
                  <a:lnTo>
                    <a:pt x="267" y="117"/>
                  </a:lnTo>
                  <a:lnTo>
                    <a:pt x="271" y="117"/>
                  </a:lnTo>
                  <a:lnTo>
                    <a:pt x="275" y="121"/>
                  </a:lnTo>
                  <a:lnTo>
                    <a:pt x="275" y="121"/>
                  </a:lnTo>
                  <a:lnTo>
                    <a:pt x="275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9">
              <a:extLst>
                <a:ext uri="{FF2B5EF4-FFF2-40B4-BE49-F238E27FC236}">
                  <a16:creationId xmlns:a16="http://schemas.microsoft.com/office/drawing/2014/main" id="{34B3C2C7-A1AB-4C77-AE7C-2D1EEA2FA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232" y="-133927"/>
              <a:ext cx="443897" cy="275174"/>
            </a:xfrm>
            <a:custGeom>
              <a:avLst/>
              <a:gdLst>
                <a:gd name="T0" fmla="*/ 0 w 67"/>
                <a:gd name="T1" fmla="*/ 4 h 41"/>
                <a:gd name="T2" fmla="*/ 4 w 67"/>
                <a:gd name="T3" fmla="*/ 4 h 41"/>
                <a:gd name="T4" fmla="*/ 8 w 67"/>
                <a:gd name="T5" fmla="*/ 0 h 41"/>
                <a:gd name="T6" fmla="*/ 13 w 67"/>
                <a:gd name="T7" fmla="*/ 0 h 41"/>
                <a:gd name="T8" fmla="*/ 21 w 67"/>
                <a:gd name="T9" fmla="*/ 0 h 41"/>
                <a:gd name="T10" fmla="*/ 33 w 67"/>
                <a:gd name="T11" fmla="*/ 0 h 41"/>
                <a:gd name="T12" fmla="*/ 42 w 67"/>
                <a:gd name="T13" fmla="*/ 4 h 41"/>
                <a:gd name="T14" fmla="*/ 50 w 67"/>
                <a:gd name="T15" fmla="*/ 4 h 41"/>
                <a:gd name="T16" fmla="*/ 54 w 67"/>
                <a:gd name="T17" fmla="*/ 8 h 41"/>
                <a:gd name="T18" fmla="*/ 63 w 67"/>
                <a:gd name="T19" fmla="*/ 12 h 41"/>
                <a:gd name="T20" fmla="*/ 67 w 67"/>
                <a:gd name="T21" fmla="*/ 21 h 41"/>
                <a:gd name="T22" fmla="*/ 67 w 67"/>
                <a:gd name="T23" fmla="*/ 25 h 41"/>
                <a:gd name="T24" fmla="*/ 67 w 67"/>
                <a:gd name="T25" fmla="*/ 29 h 41"/>
                <a:gd name="T26" fmla="*/ 67 w 67"/>
                <a:gd name="T27" fmla="*/ 33 h 41"/>
                <a:gd name="T28" fmla="*/ 67 w 67"/>
                <a:gd name="T29" fmla="*/ 37 h 41"/>
                <a:gd name="T30" fmla="*/ 63 w 67"/>
                <a:gd name="T31" fmla="*/ 41 h 41"/>
                <a:gd name="T32" fmla="*/ 59 w 67"/>
                <a:gd name="T33" fmla="*/ 41 h 41"/>
                <a:gd name="T34" fmla="*/ 54 w 67"/>
                <a:gd name="T35" fmla="*/ 41 h 41"/>
                <a:gd name="T36" fmla="*/ 46 w 67"/>
                <a:gd name="T37" fmla="*/ 41 h 41"/>
                <a:gd name="T38" fmla="*/ 42 w 67"/>
                <a:gd name="T39" fmla="*/ 37 h 41"/>
                <a:gd name="T40" fmla="*/ 33 w 67"/>
                <a:gd name="T41" fmla="*/ 33 h 41"/>
                <a:gd name="T42" fmla="*/ 25 w 67"/>
                <a:gd name="T43" fmla="*/ 29 h 41"/>
                <a:gd name="T44" fmla="*/ 21 w 67"/>
                <a:gd name="T45" fmla="*/ 25 h 41"/>
                <a:gd name="T46" fmla="*/ 8 w 67"/>
                <a:gd name="T47" fmla="*/ 16 h 41"/>
                <a:gd name="T48" fmla="*/ 4 w 67"/>
                <a:gd name="T49" fmla="*/ 12 h 41"/>
                <a:gd name="T50" fmla="*/ 0 w 67"/>
                <a:gd name="T51" fmla="*/ 8 h 41"/>
                <a:gd name="T52" fmla="*/ 0 w 67"/>
                <a:gd name="T53" fmla="*/ 8 h 41"/>
                <a:gd name="T54" fmla="*/ 0 w 67"/>
                <a:gd name="T55" fmla="*/ 4 h 41"/>
                <a:gd name="T56" fmla="*/ 0 w 67"/>
                <a:gd name="T5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41">
                  <a:moveTo>
                    <a:pt x="0" y="4"/>
                  </a:move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42" y="4"/>
                  </a:lnTo>
                  <a:lnTo>
                    <a:pt x="50" y="4"/>
                  </a:lnTo>
                  <a:lnTo>
                    <a:pt x="54" y="8"/>
                  </a:lnTo>
                  <a:lnTo>
                    <a:pt x="63" y="12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7" y="29"/>
                  </a:lnTo>
                  <a:lnTo>
                    <a:pt x="67" y="33"/>
                  </a:lnTo>
                  <a:lnTo>
                    <a:pt x="67" y="37"/>
                  </a:lnTo>
                  <a:lnTo>
                    <a:pt x="63" y="41"/>
                  </a:lnTo>
                  <a:lnTo>
                    <a:pt x="59" y="41"/>
                  </a:lnTo>
                  <a:lnTo>
                    <a:pt x="54" y="41"/>
                  </a:lnTo>
                  <a:lnTo>
                    <a:pt x="46" y="41"/>
                  </a:lnTo>
                  <a:lnTo>
                    <a:pt x="42" y="37"/>
                  </a:lnTo>
                  <a:lnTo>
                    <a:pt x="33" y="33"/>
                  </a:lnTo>
                  <a:lnTo>
                    <a:pt x="25" y="29"/>
                  </a:lnTo>
                  <a:lnTo>
                    <a:pt x="21" y="25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3F27C9B9-1B26-4C4C-B8B7-F32E0A54F517}"/>
              </a:ext>
            </a:extLst>
          </p:cNvPr>
          <p:cNvGrpSpPr/>
          <p:nvPr/>
        </p:nvGrpSpPr>
        <p:grpSpPr>
          <a:xfrm>
            <a:off x="6624925" y="2335025"/>
            <a:ext cx="2570613" cy="2187950"/>
            <a:chOff x="5963787" y="-388964"/>
            <a:chExt cx="2570613" cy="2187950"/>
          </a:xfrm>
        </p:grpSpPr>
        <p:sp>
          <p:nvSpPr>
            <p:cNvPr id="9" name="Freeform 50">
              <a:extLst>
                <a:ext uri="{FF2B5EF4-FFF2-40B4-BE49-F238E27FC236}">
                  <a16:creationId xmlns:a16="http://schemas.microsoft.com/office/drawing/2014/main" id="{450961F0-8507-4B4B-83A3-B2F3EF43E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3787" y="-221178"/>
              <a:ext cx="715532" cy="2020164"/>
            </a:xfrm>
            <a:custGeom>
              <a:avLst/>
              <a:gdLst>
                <a:gd name="T0" fmla="*/ 67 w 108"/>
                <a:gd name="T1" fmla="*/ 251 h 301"/>
                <a:gd name="T2" fmla="*/ 50 w 108"/>
                <a:gd name="T3" fmla="*/ 267 h 301"/>
                <a:gd name="T4" fmla="*/ 29 w 108"/>
                <a:gd name="T5" fmla="*/ 288 h 301"/>
                <a:gd name="T6" fmla="*/ 21 w 108"/>
                <a:gd name="T7" fmla="*/ 292 h 301"/>
                <a:gd name="T8" fmla="*/ 12 w 108"/>
                <a:gd name="T9" fmla="*/ 297 h 301"/>
                <a:gd name="T10" fmla="*/ 8 w 108"/>
                <a:gd name="T11" fmla="*/ 301 h 301"/>
                <a:gd name="T12" fmla="*/ 4 w 108"/>
                <a:gd name="T13" fmla="*/ 301 h 301"/>
                <a:gd name="T14" fmla="*/ 0 w 108"/>
                <a:gd name="T15" fmla="*/ 297 h 301"/>
                <a:gd name="T16" fmla="*/ 0 w 108"/>
                <a:gd name="T17" fmla="*/ 292 h 301"/>
                <a:gd name="T18" fmla="*/ 8 w 108"/>
                <a:gd name="T19" fmla="*/ 284 h 301"/>
                <a:gd name="T20" fmla="*/ 8 w 108"/>
                <a:gd name="T21" fmla="*/ 280 h 301"/>
                <a:gd name="T22" fmla="*/ 17 w 108"/>
                <a:gd name="T23" fmla="*/ 271 h 301"/>
                <a:gd name="T24" fmla="*/ 25 w 108"/>
                <a:gd name="T25" fmla="*/ 263 h 301"/>
                <a:gd name="T26" fmla="*/ 33 w 108"/>
                <a:gd name="T27" fmla="*/ 246 h 301"/>
                <a:gd name="T28" fmla="*/ 42 w 108"/>
                <a:gd name="T29" fmla="*/ 234 h 301"/>
                <a:gd name="T30" fmla="*/ 50 w 108"/>
                <a:gd name="T31" fmla="*/ 213 h 301"/>
                <a:gd name="T32" fmla="*/ 58 w 108"/>
                <a:gd name="T33" fmla="*/ 196 h 301"/>
                <a:gd name="T34" fmla="*/ 67 w 108"/>
                <a:gd name="T35" fmla="*/ 175 h 301"/>
                <a:gd name="T36" fmla="*/ 71 w 108"/>
                <a:gd name="T37" fmla="*/ 159 h 301"/>
                <a:gd name="T38" fmla="*/ 71 w 108"/>
                <a:gd name="T39" fmla="*/ 138 h 301"/>
                <a:gd name="T40" fmla="*/ 71 w 108"/>
                <a:gd name="T41" fmla="*/ 100 h 301"/>
                <a:gd name="T42" fmla="*/ 75 w 108"/>
                <a:gd name="T43" fmla="*/ 79 h 301"/>
                <a:gd name="T44" fmla="*/ 71 w 108"/>
                <a:gd name="T45" fmla="*/ 59 h 301"/>
                <a:gd name="T46" fmla="*/ 71 w 108"/>
                <a:gd name="T47" fmla="*/ 50 h 301"/>
                <a:gd name="T48" fmla="*/ 71 w 108"/>
                <a:gd name="T49" fmla="*/ 42 h 301"/>
                <a:gd name="T50" fmla="*/ 71 w 108"/>
                <a:gd name="T51" fmla="*/ 38 h 301"/>
                <a:gd name="T52" fmla="*/ 71 w 108"/>
                <a:gd name="T53" fmla="*/ 29 h 301"/>
                <a:gd name="T54" fmla="*/ 71 w 108"/>
                <a:gd name="T55" fmla="*/ 25 h 301"/>
                <a:gd name="T56" fmla="*/ 67 w 108"/>
                <a:gd name="T57" fmla="*/ 21 h 301"/>
                <a:gd name="T58" fmla="*/ 67 w 108"/>
                <a:gd name="T59" fmla="*/ 17 h 301"/>
                <a:gd name="T60" fmla="*/ 62 w 108"/>
                <a:gd name="T61" fmla="*/ 17 h 301"/>
                <a:gd name="T62" fmla="*/ 62 w 108"/>
                <a:gd name="T63" fmla="*/ 13 h 301"/>
                <a:gd name="T64" fmla="*/ 62 w 108"/>
                <a:gd name="T65" fmla="*/ 4 h 301"/>
                <a:gd name="T66" fmla="*/ 62 w 108"/>
                <a:gd name="T67" fmla="*/ 0 h 301"/>
                <a:gd name="T68" fmla="*/ 67 w 108"/>
                <a:gd name="T69" fmla="*/ 0 h 301"/>
                <a:gd name="T70" fmla="*/ 71 w 108"/>
                <a:gd name="T71" fmla="*/ 0 h 301"/>
                <a:gd name="T72" fmla="*/ 79 w 108"/>
                <a:gd name="T73" fmla="*/ 0 h 301"/>
                <a:gd name="T74" fmla="*/ 92 w 108"/>
                <a:gd name="T75" fmla="*/ 4 h 301"/>
                <a:gd name="T76" fmla="*/ 96 w 108"/>
                <a:gd name="T77" fmla="*/ 9 h 301"/>
                <a:gd name="T78" fmla="*/ 100 w 108"/>
                <a:gd name="T79" fmla="*/ 9 h 301"/>
                <a:gd name="T80" fmla="*/ 104 w 108"/>
                <a:gd name="T81" fmla="*/ 13 h 301"/>
                <a:gd name="T82" fmla="*/ 108 w 108"/>
                <a:gd name="T83" fmla="*/ 21 h 301"/>
                <a:gd name="T84" fmla="*/ 108 w 108"/>
                <a:gd name="T85" fmla="*/ 25 h 301"/>
                <a:gd name="T86" fmla="*/ 108 w 108"/>
                <a:gd name="T87" fmla="*/ 29 h 301"/>
                <a:gd name="T88" fmla="*/ 104 w 108"/>
                <a:gd name="T89" fmla="*/ 38 h 301"/>
                <a:gd name="T90" fmla="*/ 104 w 108"/>
                <a:gd name="T91" fmla="*/ 46 h 301"/>
                <a:gd name="T92" fmla="*/ 104 w 108"/>
                <a:gd name="T93" fmla="*/ 59 h 301"/>
                <a:gd name="T94" fmla="*/ 104 w 108"/>
                <a:gd name="T95" fmla="*/ 71 h 301"/>
                <a:gd name="T96" fmla="*/ 104 w 108"/>
                <a:gd name="T97" fmla="*/ 100 h 301"/>
                <a:gd name="T98" fmla="*/ 100 w 108"/>
                <a:gd name="T99" fmla="*/ 134 h 301"/>
                <a:gd name="T100" fmla="*/ 100 w 108"/>
                <a:gd name="T101" fmla="*/ 150 h 301"/>
                <a:gd name="T102" fmla="*/ 96 w 108"/>
                <a:gd name="T103" fmla="*/ 167 h 301"/>
                <a:gd name="T104" fmla="*/ 92 w 108"/>
                <a:gd name="T105" fmla="*/ 196 h 301"/>
                <a:gd name="T106" fmla="*/ 79 w 108"/>
                <a:gd name="T107" fmla="*/ 226 h 301"/>
                <a:gd name="T108" fmla="*/ 67 w 108"/>
                <a:gd name="T109" fmla="*/ 251 h 301"/>
                <a:gd name="T110" fmla="*/ 67 w 108"/>
                <a:gd name="T111" fmla="*/ 2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" h="301">
                  <a:moveTo>
                    <a:pt x="67" y="251"/>
                  </a:moveTo>
                  <a:lnTo>
                    <a:pt x="50" y="267"/>
                  </a:lnTo>
                  <a:lnTo>
                    <a:pt x="29" y="288"/>
                  </a:lnTo>
                  <a:lnTo>
                    <a:pt x="21" y="292"/>
                  </a:lnTo>
                  <a:lnTo>
                    <a:pt x="12" y="297"/>
                  </a:lnTo>
                  <a:lnTo>
                    <a:pt x="8" y="301"/>
                  </a:lnTo>
                  <a:lnTo>
                    <a:pt x="4" y="301"/>
                  </a:lnTo>
                  <a:lnTo>
                    <a:pt x="0" y="297"/>
                  </a:lnTo>
                  <a:lnTo>
                    <a:pt x="0" y="292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17" y="271"/>
                  </a:lnTo>
                  <a:lnTo>
                    <a:pt x="25" y="263"/>
                  </a:lnTo>
                  <a:lnTo>
                    <a:pt x="33" y="246"/>
                  </a:lnTo>
                  <a:lnTo>
                    <a:pt x="42" y="234"/>
                  </a:lnTo>
                  <a:lnTo>
                    <a:pt x="50" y="213"/>
                  </a:lnTo>
                  <a:lnTo>
                    <a:pt x="58" y="196"/>
                  </a:lnTo>
                  <a:lnTo>
                    <a:pt x="67" y="175"/>
                  </a:lnTo>
                  <a:lnTo>
                    <a:pt x="71" y="159"/>
                  </a:lnTo>
                  <a:lnTo>
                    <a:pt x="71" y="138"/>
                  </a:lnTo>
                  <a:lnTo>
                    <a:pt x="71" y="100"/>
                  </a:lnTo>
                  <a:lnTo>
                    <a:pt x="75" y="79"/>
                  </a:lnTo>
                  <a:lnTo>
                    <a:pt x="71" y="59"/>
                  </a:lnTo>
                  <a:lnTo>
                    <a:pt x="71" y="50"/>
                  </a:lnTo>
                  <a:lnTo>
                    <a:pt x="71" y="42"/>
                  </a:lnTo>
                  <a:lnTo>
                    <a:pt x="71" y="38"/>
                  </a:lnTo>
                  <a:lnTo>
                    <a:pt x="71" y="29"/>
                  </a:lnTo>
                  <a:lnTo>
                    <a:pt x="71" y="25"/>
                  </a:lnTo>
                  <a:lnTo>
                    <a:pt x="67" y="21"/>
                  </a:lnTo>
                  <a:lnTo>
                    <a:pt x="67" y="17"/>
                  </a:lnTo>
                  <a:lnTo>
                    <a:pt x="62" y="17"/>
                  </a:lnTo>
                  <a:lnTo>
                    <a:pt x="62" y="13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92" y="4"/>
                  </a:lnTo>
                  <a:lnTo>
                    <a:pt x="96" y="9"/>
                  </a:lnTo>
                  <a:lnTo>
                    <a:pt x="100" y="9"/>
                  </a:lnTo>
                  <a:lnTo>
                    <a:pt x="104" y="13"/>
                  </a:lnTo>
                  <a:lnTo>
                    <a:pt x="108" y="21"/>
                  </a:lnTo>
                  <a:lnTo>
                    <a:pt x="108" y="25"/>
                  </a:lnTo>
                  <a:lnTo>
                    <a:pt x="108" y="29"/>
                  </a:lnTo>
                  <a:lnTo>
                    <a:pt x="104" y="38"/>
                  </a:lnTo>
                  <a:lnTo>
                    <a:pt x="104" y="46"/>
                  </a:lnTo>
                  <a:lnTo>
                    <a:pt x="104" y="59"/>
                  </a:lnTo>
                  <a:lnTo>
                    <a:pt x="104" y="71"/>
                  </a:lnTo>
                  <a:lnTo>
                    <a:pt x="104" y="100"/>
                  </a:lnTo>
                  <a:lnTo>
                    <a:pt x="100" y="134"/>
                  </a:lnTo>
                  <a:lnTo>
                    <a:pt x="100" y="150"/>
                  </a:lnTo>
                  <a:lnTo>
                    <a:pt x="96" y="167"/>
                  </a:lnTo>
                  <a:lnTo>
                    <a:pt x="92" y="196"/>
                  </a:lnTo>
                  <a:lnTo>
                    <a:pt x="79" y="226"/>
                  </a:lnTo>
                  <a:lnTo>
                    <a:pt x="67" y="251"/>
                  </a:lnTo>
                  <a:lnTo>
                    <a:pt x="67" y="2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1">
              <a:extLst>
                <a:ext uri="{FF2B5EF4-FFF2-40B4-BE49-F238E27FC236}">
                  <a16:creationId xmlns:a16="http://schemas.microsoft.com/office/drawing/2014/main" id="{55A80F88-DC3F-439D-B8BD-572B035E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183" y="174803"/>
              <a:ext cx="523400" cy="476519"/>
            </a:xfrm>
            <a:custGeom>
              <a:avLst/>
              <a:gdLst>
                <a:gd name="T0" fmla="*/ 38 w 79"/>
                <a:gd name="T1" fmla="*/ 25 h 71"/>
                <a:gd name="T2" fmla="*/ 42 w 79"/>
                <a:gd name="T3" fmla="*/ 20 h 71"/>
                <a:gd name="T4" fmla="*/ 42 w 79"/>
                <a:gd name="T5" fmla="*/ 20 h 71"/>
                <a:gd name="T6" fmla="*/ 42 w 79"/>
                <a:gd name="T7" fmla="*/ 16 h 71"/>
                <a:gd name="T8" fmla="*/ 42 w 79"/>
                <a:gd name="T9" fmla="*/ 12 h 71"/>
                <a:gd name="T10" fmla="*/ 42 w 79"/>
                <a:gd name="T11" fmla="*/ 8 h 71"/>
                <a:gd name="T12" fmla="*/ 42 w 79"/>
                <a:gd name="T13" fmla="*/ 8 h 71"/>
                <a:gd name="T14" fmla="*/ 46 w 79"/>
                <a:gd name="T15" fmla="*/ 4 h 71"/>
                <a:gd name="T16" fmla="*/ 46 w 79"/>
                <a:gd name="T17" fmla="*/ 4 h 71"/>
                <a:gd name="T18" fmla="*/ 50 w 79"/>
                <a:gd name="T19" fmla="*/ 0 h 71"/>
                <a:gd name="T20" fmla="*/ 59 w 79"/>
                <a:gd name="T21" fmla="*/ 4 h 71"/>
                <a:gd name="T22" fmla="*/ 67 w 79"/>
                <a:gd name="T23" fmla="*/ 8 h 71"/>
                <a:gd name="T24" fmla="*/ 75 w 79"/>
                <a:gd name="T25" fmla="*/ 12 h 71"/>
                <a:gd name="T26" fmla="*/ 75 w 79"/>
                <a:gd name="T27" fmla="*/ 16 h 71"/>
                <a:gd name="T28" fmla="*/ 79 w 79"/>
                <a:gd name="T29" fmla="*/ 20 h 71"/>
                <a:gd name="T30" fmla="*/ 79 w 79"/>
                <a:gd name="T31" fmla="*/ 20 h 71"/>
                <a:gd name="T32" fmla="*/ 79 w 79"/>
                <a:gd name="T33" fmla="*/ 25 h 71"/>
                <a:gd name="T34" fmla="*/ 75 w 79"/>
                <a:gd name="T35" fmla="*/ 29 h 71"/>
                <a:gd name="T36" fmla="*/ 75 w 79"/>
                <a:gd name="T37" fmla="*/ 29 h 71"/>
                <a:gd name="T38" fmla="*/ 67 w 79"/>
                <a:gd name="T39" fmla="*/ 33 h 71"/>
                <a:gd name="T40" fmla="*/ 59 w 79"/>
                <a:gd name="T41" fmla="*/ 37 h 71"/>
                <a:gd name="T42" fmla="*/ 50 w 79"/>
                <a:gd name="T43" fmla="*/ 46 h 71"/>
                <a:gd name="T44" fmla="*/ 38 w 79"/>
                <a:gd name="T45" fmla="*/ 50 h 71"/>
                <a:gd name="T46" fmla="*/ 25 w 79"/>
                <a:gd name="T47" fmla="*/ 58 h 71"/>
                <a:gd name="T48" fmla="*/ 9 w 79"/>
                <a:gd name="T49" fmla="*/ 71 h 71"/>
                <a:gd name="T50" fmla="*/ 0 w 79"/>
                <a:gd name="T51" fmla="*/ 54 h 71"/>
                <a:gd name="T52" fmla="*/ 17 w 79"/>
                <a:gd name="T53" fmla="*/ 46 h 71"/>
                <a:gd name="T54" fmla="*/ 25 w 79"/>
                <a:gd name="T55" fmla="*/ 37 h 71"/>
                <a:gd name="T56" fmla="*/ 34 w 79"/>
                <a:gd name="T57" fmla="*/ 29 h 71"/>
                <a:gd name="T58" fmla="*/ 38 w 79"/>
                <a:gd name="T59" fmla="*/ 25 h 71"/>
                <a:gd name="T60" fmla="*/ 38 w 79"/>
                <a:gd name="T61" fmla="*/ 2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9" h="71">
                  <a:moveTo>
                    <a:pt x="38" y="25"/>
                  </a:moveTo>
                  <a:lnTo>
                    <a:pt x="42" y="20"/>
                  </a:lnTo>
                  <a:lnTo>
                    <a:pt x="42" y="20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50" y="0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5" y="12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5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67" y="33"/>
                  </a:lnTo>
                  <a:lnTo>
                    <a:pt x="59" y="37"/>
                  </a:lnTo>
                  <a:lnTo>
                    <a:pt x="50" y="46"/>
                  </a:lnTo>
                  <a:lnTo>
                    <a:pt x="38" y="50"/>
                  </a:lnTo>
                  <a:lnTo>
                    <a:pt x="25" y="58"/>
                  </a:lnTo>
                  <a:lnTo>
                    <a:pt x="9" y="71"/>
                  </a:lnTo>
                  <a:lnTo>
                    <a:pt x="0" y="54"/>
                  </a:lnTo>
                  <a:lnTo>
                    <a:pt x="17" y="46"/>
                  </a:lnTo>
                  <a:lnTo>
                    <a:pt x="25" y="37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38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2">
              <a:extLst>
                <a:ext uri="{FF2B5EF4-FFF2-40B4-BE49-F238E27FC236}">
                  <a16:creationId xmlns:a16="http://schemas.microsoft.com/office/drawing/2014/main" id="{2C4A99AE-0CE0-4D59-9672-7EA80266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789" y="342588"/>
              <a:ext cx="331265" cy="476519"/>
            </a:xfrm>
            <a:custGeom>
              <a:avLst/>
              <a:gdLst>
                <a:gd name="T0" fmla="*/ 46 w 50"/>
                <a:gd name="T1" fmla="*/ 33 h 71"/>
                <a:gd name="T2" fmla="*/ 50 w 50"/>
                <a:gd name="T3" fmla="*/ 41 h 71"/>
                <a:gd name="T4" fmla="*/ 50 w 50"/>
                <a:gd name="T5" fmla="*/ 50 h 71"/>
                <a:gd name="T6" fmla="*/ 50 w 50"/>
                <a:gd name="T7" fmla="*/ 54 h 71"/>
                <a:gd name="T8" fmla="*/ 46 w 50"/>
                <a:gd name="T9" fmla="*/ 62 h 71"/>
                <a:gd name="T10" fmla="*/ 42 w 50"/>
                <a:gd name="T11" fmla="*/ 66 h 71"/>
                <a:gd name="T12" fmla="*/ 38 w 50"/>
                <a:gd name="T13" fmla="*/ 71 h 71"/>
                <a:gd name="T14" fmla="*/ 34 w 50"/>
                <a:gd name="T15" fmla="*/ 71 h 71"/>
                <a:gd name="T16" fmla="*/ 34 w 50"/>
                <a:gd name="T17" fmla="*/ 71 h 71"/>
                <a:gd name="T18" fmla="*/ 29 w 50"/>
                <a:gd name="T19" fmla="*/ 71 h 71"/>
                <a:gd name="T20" fmla="*/ 21 w 50"/>
                <a:gd name="T21" fmla="*/ 62 h 71"/>
                <a:gd name="T22" fmla="*/ 17 w 50"/>
                <a:gd name="T23" fmla="*/ 54 h 71"/>
                <a:gd name="T24" fmla="*/ 13 w 50"/>
                <a:gd name="T25" fmla="*/ 41 h 71"/>
                <a:gd name="T26" fmla="*/ 9 w 50"/>
                <a:gd name="T27" fmla="*/ 29 h 71"/>
                <a:gd name="T28" fmla="*/ 4 w 50"/>
                <a:gd name="T29" fmla="*/ 16 h 71"/>
                <a:gd name="T30" fmla="*/ 0 w 50"/>
                <a:gd name="T31" fmla="*/ 8 h 71"/>
                <a:gd name="T32" fmla="*/ 0 w 50"/>
                <a:gd name="T33" fmla="*/ 0 h 71"/>
                <a:gd name="T34" fmla="*/ 13 w 50"/>
                <a:gd name="T35" fmla="*/ 4 h 71"/>
                <a:gd name="T36" fmla="*/ 21 w 50"/>
                <a:gd name="T37" fmla="*/ 4 h 71"/>
                <a:gd name="T38" fmla="*/ 25 w 50"/>
                <a:gd name="T39" fmla="*/ 8 h 71"/>
                <a:gd name="T40" fmla="*/ 34 w 50"/>
                <a:gd name="T41" fmla="*/ 12 h 71"/>
                <a:gd name="T42" fmla="*/ 42 w 50"/>
                <a:gd name="T43" fmla="*/ 21 h 71"/>
                <a:gd name="T44" fmla="*/ 46 w 50"/>
                <a:gd name="T45" fmla="*/ 29 h 71"/>
                <a:gd name="T46" fmla="*/ 46 w 50"/>
                <a:gd name="T47" fmla="*/ 33 h 71"/>
                <a:gd name="T48" fmla="*/ 46 w 50"/>
                <a:gd name="T49" fmla="*/ 3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71">
                  <a:moveTo>
                    <a:pt x="46" y="33"/>
                  </a:moveTo>
                  <a:lnTo>
                    <a:pt x="50" y="41"/>
                  </a:lnTo>
                  <a:lnTo>
                    <a:pt x="50" y="50"/>
                  </a:lnTo>
                  <a:lnTo>
                    <a:pt x="50" y="54"/>
                  </a:lnTo>
                  <a:lnTo>
                    <a:pt x="46" y="62"/>
                  </a:lnTo>
                  <a:lnTo>
                    <a:pt x="42" y="66"/>
                  </a:lnTo>
                  <a:lnTo>
                    <a:pt x="38" y="71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29" y="71"/>
                  </a:lnTo>
                  <a:lnTo>
                    <a:pt x="21" y="62"/>
                  </a:lnTo>
                  <a:lnTo>
                    <a:pt x="17" y="54"/>
                  </a:lnTo>
                  <a:lnTo>
                    <a:pt x="13" y="41"/>
                  </a:lnTo>
                  <a:lnTo>
                    <a:pt x="9" y="29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5" y="8"/>
                  </a:lnTo>
                  <a:lnTo>
                    <a:pt x="34" y="12"/>
                  </a:lnTo>
                  <a:lnTo>
                    <a:pt x="42" y="21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6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3">
              <a:extLst>
                <a:ext uri="{FF2B5EF4-FFF2-40B4-BE49-F238E27FC236}">
                  <a16:creationId xmlns:a16="http://schemas.microsoft.com/office/drawing/2014/main" id="{94054D0A-F14E-4170-B75E-0B1293D50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682" y="986892"/>
              <a:ext cx="443897" cy="362421"/>
            </a:xfrm>
            <a:custGeom>
              <a:avLst/>
              <a:gdLst>
                <a:gd name="T0" fmla="*/ 58 w 67"/>
                <a:gd name="T1" fmla="*/ 21 h 54"/>
                <a:gd name="T2" fmla="*/ 63 w 67"/>
                <a:gd name="T3" fmla="*/ 25 h 54"/>
                <a:gd name="T4" fmla="*/ 67 w 67"/>
                <a:gd name="T5" fmla="*/ 29 h 54"/>
                <a:gd name="T6" fmla="*/ 67 w 67"/>
                <a:gd name="T7" fmla="*/ 37 h 54"/>
                <a:gd name="T8" fmla="*/ 67 w 67"/>
                <a:gd name="T9" fmla="*/ 41 h 54"/>
                <a:gd name="T10" fmla="*/ 67 w 67"/>
                <a:gd name="T11" fmla="*/ 46 h 54"/>
                <a:gd name="T12" fmla="*/ 67 w 67"/>
                <a:gd name="T13" fmla="*/ 50 h 54"/>
                <a:gd name="T14" fmla="*/ 63 w 67"/>
                <a:gd name="T15" fmla="*/ 54 h 54"/>
                <a:gd name="T16" fmla="*/ 58 w 67"/>
                <a:gd name="T17" fmla="*/ 54 h 54"/>
                <a:gd name="T18" fmla="*/ 54 w 67"/>
                <a:gd name="T19" fmla="*/ 54 h 54"/>
                <a:gd name="T20" fmla="*/ 50 w 67"/>
                <a:gd name="T21" fmla="*/ 50 h 54"/>
                <a:gd name="T22" fmla="*/ 46 w 67"/>
                <a:gd name="T23" fmla="*/ 46 h 54"/>
                <a:gd name="T24" fmla="*/ 38 w 67"/>
                <a:gd name="T25" fmla="*/ 41 h 54"/>
                <a:gd name="T26" fmla="*/ 29 w 67"/>
                <a:gd name="T27" fmla="*/ 33 h 54"/>
                <a:gd name="T28" fmla="*/ 21 w 67"/>
                <a:gd name="T29" fmla="*/ 25 h 54"/>
                <a:gd name="T30" fmla="*/ 13 w 67"/>
                <a:gd name="T31" fmla="*/ 16 h 54"/>
                <a:gd name="T32" fmla="*/ 0 w 67"/>
                <a:gd name="T33" fmla="*/ 4 h 54"/>
                <a:gd name="T34" fmla="*/ 8 w 67"/>
                <a:gd name="T35" fmla="*/ 4 h 54"/>
                <a:gd name="T36" fmla="*/ 13 w 67"/>
                <a:gd name="T37" fmla="*/ 0 h 54"/>
                <a:gd name="T38" fmla="*/ 21 w 67"/>
                <a:gd name="T39" fmla="*/ 4 h 54"/>
                <a:gd name="T40" fmla="*/ 29 w 67"/>
                <a:gd name="T41" fmla="*/ 4 h 54"/>
                <a:gd name="T42" fmla="*/ 46 w 67"/>
                <a:gd name="T43" fmla="*/ 8 h 54"/>
                <a:gd name="T44" fmla="*/ 54 w 67"/>
                <a:gd name="T45" fmla="*/ 12 h 54"/>
                <a:gd name="T46" fmla="*/ 58 w 67"/>
                <a:gd name="T47" fmla="*/ 21 h 54"/>
                <a:gd name="T48" fmla="*/ 58 w 67"/>
                <a:gd name="T49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4">
                  <a:moveTo>
                    <a:pt x="58" y="21"/>
                  </a:moveTo>
                  <a:lnTo>
                    <a:pt x="63" y="25"/>
                  </a:lnTo>
                  <a:lnTo>
                    <a:pt x="67" y="29"/>
                  </a:lnTo>
                  <a:lnTo>
                    <a:pt x="67" y="37"/>
                  </a:lnTo>
                  <a:lnTo>
                    <a:pt x="67" y="41"/>
                  </a:lnTo>
                  <a:lnTo>
                    <a:pt x="67" y="46"/>
                  </a:lnTo>
                  <a:lnTo>
                    <a:pt x="67" y="50"/>
                  </a:lnTo>
                  <a:lnTo>
                    <a:pt x="63" y="54"/>
                  </a:lnTo>
                  <a:lnTo>
                    <a:pt x="58" y="54"/>
                  </a:lnTo>
                  <a:lnTo>
                    <a:pt x="54" y="54"/>
                  </a:lnTo>
                  <a:lnTo>
                    <a:pt x="50" y="50"/>
                  </a:lnTo>
                  <a:lnTo>
                    <a:pt x="46" y="46"/>
                  </a:lnTo>
                  <a:lnTo>
                    <a:pt x="38" y="41"/>
                  </a:lnTo>
                  <a:lnTo>
                    <a:pt x="29" y="33"/>
                  </a:lnTo>
                  <a:lnTo>
                    <a:pt x="21" y="25"/>
                  </a:lnTo>
                  <a:lnTo>
                    <a:pt x="13" y="16"/>
                  </a:lnTo>
                  <a:lnTo>
                    <a:pt x="0" y="4"/>
                  </a:lnTo>
                  <a:lnTo>
                    <a:pt x="8" y="4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46" y="8"/>
                  </a:lnTo>
                  <a:lnTo>
                    <a:pt x="54" y="12"/>
                  </a:lnTo>
                  <a:lnTo>
                    <a:pt x="58" y="21"/>
                  </a:lnTo>
                  <a:lnTo>
                    <a:pt x="58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4">
              <a:extLst>
                <a:ext uri="{FF2B5EF4-FFF2-40B4-BE49-F238E27FC236}">
                  <a16:creationId xmlns:a16="http://schemas.microsoft.com/office/drawing/2014/main" id="{98D4F957-72F1-43DF-AECF-549FCFB22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082" y="-133927"/>
              <a:ext cx="1026922" cy="416113"/>
            </a:xfrm>
            <a:custGeom>
              <a:avLst/>
              <a:gdLst>
                <a:gd name="T0" fmla="*/ 0 w 155"/>
                <a:gd name="T1" fmla="*/ 46 h 62"/>
                <a:gd name="T2" fmla="*/ 29 w 155"/>
                <a:gd name="T3" fmla="*/ 33 h 62"/>
                <a:gd name="T4" fmla="*/ 55 w 155"/>
                <a:gd name="T5" fmla="*/ 25 h 62"/>
                <a:gd name="T6" fmla="*/ 75 w 155"/>
                <a:gd name="T7" fmla="*/ 16 h 62"/>
                <a:gd name="T8" fmla="*/ 96 w 155"/>
                <a:gd name="T9" fmla="*/ 8 h 62"/>
                <a:gd name="T10" fmla="*/ 113 w 155"/>
                <a:gd name="T11" fmla="*/ 4 h 62"/>
                <a:gd name="T12" fmla="*/ 125 w 155"/>
                <a:gd name="T13" fmla="*/ 0 h 62"/>
                <a:gd name="T14" fmla="*/ 134 w 155"/>
                <a:gd name="T15" fmla="*/ 0 h 62"/>
                <a:gd name="T16" fmla="*/ 138 w 155"/>
                <a:gd name="T17" fmla="*/ 0 h 62"/>
                <a:gd name="T18" fmla="*/ 146 w 155"/>
                <a:gd name="T19" fmla="*/ 0 h 62"/>
                <a:gd name="T20" fmla="*/ 151 w 155"/>
                <a:gd name="T21" fmla="*/ 0 h 62"/>
                <a:gd name="T22" fmla="*/ 155 w 155"/>
                <a:gd name="T23" fmla="*/ 4 h 62"/>
                <a:gd name="T24" fmla="*/ 155 w 155"/>
                <a:gd name="T25" fmla="*/ 8 h 62"/>
                <a:gd name="T26" fmla="*/ 155 w 155"/>
                <a:gd name="T27" fmla="*/ 8 h 62"/>
                <a:gd name="T28" fmla="*/ 151 w 155"/>
                <a:gd name="T29" fmla="*/ 12 h 62"/>
                <a:gd name="T30" fmla="*/ 146 w 155"/>
                <a:gd name="T31" fmla="*/ 16 h 62"/>
                <a:gd name="T32" fmla="*/ 138 w 155"/>
                <a:gd name="T33" fmla="*/ 21 h 62"/>
                <a:gd name="T34" fmla="*/ 130 w 155"/>
                <a:gd name="T35" fmla="*/ 25 h 62"/>
                <a:gd name="T36" fmla="*/ 117 w 155"/>
                <a:gd name="T37" fmla="*/ 29 h 62"/>
                <a:gd name="T38" fmla="*/ 105 w 155"/>
                <a:gd name="T39" fmla="*/ 33 h 62"/>
                <a:gd name="T40" fmla="*/ 88 w 155"/>
                <a:gd name="T41" fmla="*/ 37 h 62"/>
                <a:gd name="T42" fmla="*/ 71 w 155"/>
                <a:gd name="T43" fmla="*/ 46 h 62"/>
                <a:gd name="T44" fmla="*/ 59 w 155"/>
                <a:gd name="T45" fmla="*/ 50 h 62"/>
                <a:gd name="T46" fmla="*/ 46 w 155"/>
                <a:gd name="T47" fmla="*/ 54 h 62"/>
                <a:gd name="T48" fmla="*/ 38 w 155"/>
                <a:gd name="T49" fmla="*/ 58 h 62"/>
                <a:gd name="T50" fmla="*/ 29 w 155"/>
                <a:gd name="T51" fmla="*/ 58 h 62"/>
                <a:gd name="T52" fmla="*/ 21 w 155"/>
                <a:gd name="T53" fmla="*/ 58 h 62"/>
                <a:gd name="T54" fmla="*/ 17 w 155"/>
                <a:gd name="T55" fmla="*/ 62 h 62"/>
                <a:gd name="T56" fmla="*/ 13 w 155"/>
                <a:gd name="T57" fmla="*/ 62 h 62"/>
                <a:gd name="T58" fmla="*/ 9 w 155"/>
                <a:gd name="T59" fmla="*/ 58 h 62"/>
                <a:gd name="T60" fmla="*/ 4 w 155"/>
                <a:gd name="T61" fmla="*/ 54 h 62"/>
                <a:gd name="T62" fmla="*/ 4 w 155"/>
                <a:gd name="T63" fmla="*/ 50 h 62"/>
                <a:gd name="T64" fmla="*/ 0 w 155"/>
                <a:gd name="T65" fmla="*/ 46 h 62"/>
                <a:gd name="T66" fmla="*/ 0 w 155"/>
                <a:gd name="T67" fmla="*/ 4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62">
                  <a:moveTo>
                    <a:pt x="0" y="46"/>
                  </a:moveTo>
                  <a:lnTo>
                    <a:pt x="29" y="33"/>
                  </a:lnTo>
                  <a:lnTo>
                    <a:pt x="55" y="25"/>
                  </a:lnTo>
                  <a:lnTo>
                    <a:pt x="75" y="16"/>
                  </a:lnTo>
                  <a:lnTo>
                    <a:pt x="96" y="8"/>
                  </a:lnTo>
                  <a:lnTo>
                    <a:pt x="113" y="4"/>
                  </a:lnTo>
                  <a:lnTo>
                    <a:pt x="125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5" y="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1" y="12"/>
                  </a:lnTo>
                  <a:lnTo>
                    <a:pt x="146" y="16"/>
                  </a:lnTo>
                  <a:lnTo>
                    <a:pt x="138" y="21"/>
                  </a:lnTo>
                  <a:lnTo>
                    <a:pt x="130" y="25"/>
                  </a:lnTo>
                  <a:lnTo>
                    <a:pt x="117" y="29"/>
                  </a:lnTo>
                  <a:lnTo>
                    <a:pt x="105" y="33"/>
                  </a:lnTo>
                  <a:lnTo>
                    <a:pt x="88" y="37"/>
                  </a:lnTo>
                  <a:lnTo>
                    <a:pt x="71" y="46"/>
                  </a:lnTo>
                  <a:lnTo>
                    <a:pt x="59" y="50"/>
                  </a:lnTo>
                  <a:lnTo>
                    <a:pt x="46" y="54"/>
                  </a:lnTo>
                  <a:lnTo>
                    <a:pt x="38" y="58"/>
                  </a:lnTo>
                  <a:lnTo>
                    <a:pt x="29" y="58"/>
                  </a:lnTo>
                  <a:lnTo>
                    <a:pt x="21" y="58"/>
                  </a:lnTo>
                  <a:lnTo>
                    <a:pt x="17" y="62"/>
                  </a:lnTo>
                  <a:lnTo>
                    <a:pt x="13" y="62"/>
                  </a:lnTo>
                  <a:lnTo>
                    <a:pt x="9" y="58"/>
                  </a:lnTo>
                  <a:lnTo>
                    <a:pt x="4" y="54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5">
              <a:extLst>
                <a:ext uri="{FF2B5EF4-FFF2-40B4-BE49-F238E27FC236}">
                  <a16:creationId xmlns:a16="http://schemas.microsoft.com/office/drawing/2014/main" id="{EAF20FAB-27E1-4BFA-A8E0-7A9F456D8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7581" y="87551"/>
              <a:ext cx="1079925" cy="697996"/>
            </a:xfrm>
            <a:custGeom>
              <a:avLst/>
              <a:gdLst>
                <a:gd name="T0" fmla="*/ 84 w 163"/>
                <a:gd name="T1" fmla="*/ 54 h 104"/>
                <a:gd name="T2" fmla="*/ 96 w 163"/>
                <a:gd name="T3" fmla="*/ 46 h 104"/>
                <a:gd name="T4" fmla="*/ 104 w 163"/>
                <a:gd name="T5" fmla="*/ 38 h 104"/>
                <a:gd name="T6" fmla="*/ 113 w 163"/>
                <a:gd name="T7" fmla="*/ 29 h 104"/>
                <a:gd name="T8" fmla="*/ 121 w 163"/>
                <a:gd name="T9" fmla="*/ 21 h 104"/>
                <a:gd name="T10" fmla="*/ 125 w 163"/>
                <a:gd name="T11" fmla="*/ 17 h 104"/>
                <a:gd name="T12" fmla="*/ 129 w 163"/>
                <a:gd name="T13" fmla="*/ 13 h 104"/>
                <a:gd name="T14" fmla="*/ 129 w 163"/>
                <a:gd name="T15" fmla="*/ 8 h 104"/>
                <a:gd name="T16" fmla="*/ 129 w 163"/>
                <a:gd name="T17" fmla="*/ 4 h 104"/>
                <a:gd name="T18" fmla="*/ 129 w 163"/>
                <a:gd name="T19" fmla="*/ 4 h 104"/>
                <a:gd name="T20" fmla="*/ 129 w 163"/>
                <a:gd name="T21" fmla="*/ 0 h 104"/>
                <a:gd name="T22" fmla="*/ 134 w 163"/>
                <a:gd name="T23" fmla="*/ 0 h 104"/>
                <a:gd name="T24" fmla="*/ 134 w 163"/>
                <a:gd name="T25" fmla="*/ 0 h 104"/>
                <a:gd name="T26" fmla="*/ 138 w 163"/>
                <a:gd name="T27" fmla="*/ 0 h 104"/>
                <a:gd name="T28" fmla="*/ 142 w 163"/>
                <a:gd name="T29" fmla="*/ 0 h 104"/>
                <a:gd name="T30" fmla="*/ 146 w 163"/>
                <a:gd name="T31" fmla="*/ 0 h 104"/>
                <a:gd name="T32" fmla="*/ 150 w 163"/>
                <a:gd name="T33" fmla="*/ 4 h 104"/>
                <a:gd name="T34" fmla="*/ 155 w 163"/>
                <a:gd name="T35" fmla="*/ 8 h 104"/>
                <a:gd name="T36" fmla="*/ 159 w 163"/>
                <a:gd name="T37" fmla="*/ 13 h 104"/>
                <a:gd name="T38" fmla="*/ 163 w 163"/>
                <a:gd name="T39" fmla="*/ 21 h 104"/>
                <a:gd name="T40" fmla="*/ 163 w 163"/>
                <a:gd name="T41" fmla="*/ 21 h 104"/>
                <a:gd name="T42" fmla="*/ 163 w 163"/>
                <a:gd name="T43" fmla="*/ 25 h 104"/>
                <a:gd name="T44" fmla="*/ 159 w 163"/>
                <a:gd name="T45" fmla="*/ 29 h 104"/>
                <a:gd name="T46" fmla="*/ 155 w 163"/>
                <a:gd name="T47" fmla="*/ 33 h 104"/>
                <a:gd name="T48" fmla="*/ 150 w 163"/>
                <a:gd name="T49" fmla="*/ 38 h 104"/>
                <a:gd name="T50" fmla="*/ 142 w 163"/>
                <a:gd name="T51" fmla="*/ 42 h 104"/>
                <a:gd name="T52" fmla="*/ 134 w 163"/>
                <a:gd name="T53" fmla="*/ 50 h 104"/>
                <a:gd name="T54" fmla="*/ 125 w 163"/>
                <a:gd name="T55" fmla="*/ 54 h 104"/>
                <a:gd name="T56" fmla="*/ 104 w 163"/>
                <a:gd name="T57" fmla="*/ 71 h 104"/>
                <a:gd name="T58" fmla="*/ 84 w 163"/>
                <a:gd name="T59" fmla="*/ 79 h 104"/>
                <a:gd name="T60" fmla="*/ 63 w 163"/>
                <a:gd name="T61" fmla="*/ 92 h 104"/>
                <a:gd name="T62" fmla="*/ 42 w 163"/>
                <a:gd name="T63" fmla="*/ 96 h 104"/>
                <a:gd name="T64" fmla="*/ 33 w 163"/>
                <a:gd name="T65" fmla="*/ 100 h 104"/>
                <a:gd name="T66" fmla="*/ 25 w 163"/>
                <a:gd name="T67" fmla="*/ 100 h 104"/>
                <a:gd name="T68" fmla="*/ 17 w 163"/>
                <a:gd name="T69" fmla="*/ 104 h 104"/>
                <a:gd name="T70" fmla="*/ 13 w 163"/>
                <a:gd name="T71" fmla="*/ 104 h 104"/>
                <a:gd name="T72" fmla="*/ 8 w 163"/>
                <a:gd name="T73" fmla="*/ 104 h 104"/>
                <a:gd name="T74" fmla="*/ 4 w 163"/>
                <a:gd name="T75" fmla="*/ 104 h 104"/>
                <a:gd name="T76" fmla="*/ 0 w 163"/>
                <a:gd name="T77" fmla="*/ 104 h 104"/>
                <a:gd name="T78" fmla="*/ 0 w 163"/>
                <a:gd name="T79" fmla="*/ 100 h 104"/>
                <a:gd name="T80" fmla="*/ 0 w 163"/>
                <a:gd name="T81" fmla="*/ 96 h 104"/>
                <a:gd name="T82" fmla="*/ 4 w 163"/>
                <a:gd name="T83" fmla="*/ 92 h 104"/>
                <a:gd name="T84" fmla="*/ 13 w 163"/>
                <a:gd name="T85" fmla="*/ 88 h 104"/>
                <a:gd name="T86" fmla="*/ 25 w 163"/>
                <a:gd name="T87" fmla="*/ 84 h 104"/>
                <a:gd name="T88" fmla="*/ 54 w 163"/>
                <a:gd name="T89" fmla="*/ 71 h 104"/>
                <a:gd name="T90" fmla="*/ 67 w 163"/>
                <a:gd name="T91" fmla="*/ 63 h 104"/>
                <a:gd name="T92" fmla="*/ 84 w 163"/>
                <a:gd name="T93" fmla="*/ 54 h 104"/>
                <a:gd name="T94" fmla="*/ 84 w 163"/>
                <a:gd name="T95" fmla="*/ 5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104">
                  <a:moveTo>
                    <a:pt x="84" y="54"/>
                  </a:moveTo>
                  <a:lnTo>
                    <a:pt x="96" y="46"/>
                  </a:lnTo>
                  <a:lnTo>
                    <a:pt x="104" y="38"/>
                  </a:lnTo>
                  <a:lnTo>
                    <a:pt x="113" y="29"/>
                  </a:lnTo>
                  <a:lnTo>
                    <a:pt x="121" y="21"/>
                  </a:lnTo>
                  <a:lnTo>
                    <a:pt x="125" y="17"/>
                  </a:lnTo>
                  <a:lnTo>
                    <a:pt x="129" y="13"/>
                  </a:lnTo>
                  <a:lnTo>
                    <a:pt x="129" y="8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9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4"/>
                  </a:lnTo>
                  <a:lnTo>
                    <a:pt x="155" y="8"/>
                  </a:lnTo>
                  <a:lnTo>
                    <a:pt x="159" y="13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25"/>
                  </a:lnTo>
                  <a:lnTo>
                    <a:pt x="159" y="29"/>
                  </a:lnTo>
                  <a:lnTo>
                    <a:pt x="155" y="33"/>
                  </a:lnTo>
                  <a:lnTo>
                    <a:pt x="150" y="38"/>
                  </a:lnTo>
                  <a:lnTo>
                    <a:pt x="142" y="42"/>
                  </a:lnTo>
                  <a:lnTo>
                    <a:pt x="134" y="50"/>
                  </a:lnTo>
                  <a:lnTo>
                    <a:pt x="125" y="54"/>
                  </a:lnTo>
                  <a:lnTo>
                    <a:pt x="104" y="71"/>
                  </a:lnTo>
                  <a:lnTo>
                    <a:pt x="84" y="79"/>
                  </a:lnTo>
                  <a:lnTo>
                    <a:pt x="63" y="92"/>
                  </a:lnTo>
                  <a:lnTo>
                    <a:pt x="42" y="96"/>
                  </a:lnTo>
                  <a:lnTo>
                    <a:pt x="33" y="100"/>
                  </a:lnTo>
                  <a:lnTo>
                    <a:pt x="25" y="100"/>
                  </a:lnTo>
                  <a:lnTo>
                    <a:pt x="17" y="104"/>
                  </a:lnTo>
                  <a:lnTo>
                    <a:pt x="13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4" y="92"/>
                  </a:lnTo>
                  <a:lnTo>
                    <a:pt x="13" y="88"/>
                  </a:lnTo>
                  <a:lnTo>
                    <a:pt x="25" y="84"/>
                  </a:lnTo>
                  <a:lnTo>
                    <a:pt x="54" y="71"/>
                  </a:lnTo>
                  <a:lnTo>
                    <a:pt x="67" y="63"/>
                  </a:lnTo>
                  <a:lnTo>
                    <a:pt x="84" y="54"/>
                  </a:lnTo>
                  <a:lnTo>
                    <a:pt x="84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6">
              <a:extLst>
                <a:ext uri="{FF2B5EF4-FFF2-40B4-BE49-F238E27FC236}">
                  <a16:creationId xmlns:a16="http://schemas.microsoft.com/office/drawing/2014/main" id="{A807F7A1-B7BD-416D-9F9A-9FD157C7A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578" y="785547"/>
              <a:ext cx="1079925" cy="281883"/>
            </a:xfrm>
            <a:custGeom>
              <a:avLst/>
              <a:gdLst>
                <a:gd name="T0" fmla="*/ 25 w 163"/>
                <a:gd name="T1" fmla="*/ 21 h 42"/>
                <a:gd name="T2" fmla="*/ 33 w 163"/>
                <a:gd name="T3" fmla="*/ 21 h 42"/>
                <a:gd name="T4" fmla="*/ 50 w 163"/>
                <a:gd name="T5" fmla="*/ 17 h 42"/>
                <a:gd name="T6" fmla="*/ 62 w 163"/>
                <a:gd name="T7" fmla="*/ 13 h 42"/>
                <a:gd name="T8" fmla="*/ 83 w 163"/>
                <a:gd name="T9" fmla="*/ 9 h 42"/>
                <a:gd name="T10" fmla="*/ 104 w 163"/>
                <a:gd name="T11" fmla="*/ 5 h 42"/>
                <a:gd name="T12" fmla="*/ 121 w 163"/>
                <a:gd name="T13" fmla="*/ 0 h 42"/>
                <a:gd name="T14" fmla="*/ 133 w 163"/>
                <a:gd name="T15" fmla="*/ 0 h 42"/>
                <a:gd name="T16" fmla="*/ 146 w 163"/>
                <a:gd name="T17" fmla="*/ 5 h 42"/>
                <a:gd name="T18" fmla="*/ 154 w 163"/>
                <a:gd name="T19" fmla="*/ 9 h 42"/>
                <a:gd name="T20" fmla="*/ 158 w 163"/>
                <a:gd name="T21" fmla="*/ 9 h 42"/>
                <a:gd name="T22" fmla="*/ 163 w 163"/>
                <a:gd name="T23" fmla="*/ 13 h 42"/>
                <a:gd name="T24" fmla="*/ 163 w 163"/>
                <a:gd name="T25" fmla="*/ 17 h 42"/>
                <a:gd name="T26" fmla="*/ 163 w 163"/>
                <a:gd name="T27" fmla="*/ 17 h 42"/>
                <a:gd name="T28" fmla="*/ 163 w 163"/>
                <a:gd name="T29" fmla="*/ 21 h 42"/>
                <a:gd name="T30" fmla="*/ 158 w 163"/>
                <a:gd name="T31" fmla="*/ 21 h 42"/>
                <a:gd name="T32" fmla="*/ 150 w 163"/>
                <a:gd name="T33" fmla="*/ 25 h 42"/>
                <a:gd name="T34" fmla="*/ 146 w 163"/>
                <a:gd name="T35" fmla="*/ 25 h 42"/>
                <a:gd name="T36" fmla="*/ 137 w 163"/>
                <a:gd name="T37" fmla="*/ 30 h 42"/>
                <a:gd name="T38" fmla="*/ 125 w 163"/>
                <a:gd name="T39" fmla="*/ 30 h 42"/>
                <a:gd name="T40" fmla="*/ 112 w 163"/>
                <a:gd name="T41" fmla="*/ 34 h 42"/>
                <a:gd name="T42" fmla="*/ 87 w 163"/>
                <a:gd name="T43" fmla="*/ 38 h 42"/>
                <a:gd name="T44" fmla="*/ 62 w 163"/>
                <a:gd name="T45" fmla="*/ 38 h 42"/>
                <a:gd name="T46" fmla="*/ 50 w 163"/>
                <a:gd name="T47" fmla="*/ 42 h 42"/>
                <a:gd name="T48" fmla="*/ 41 w 163"/>
                <a:gd name="T49" fmla="*/ 42 h 42"/>
                <a:gd name="T50" fmla="*/ 33 w 163"/>
                <a:gd name="T51" fmla="*/ 42 h 42"/>
                <a:gd name="T52" fmla="*/ 29 w 163"/>
                <a:gd name="T53" fmla="*/ 42 h 42"/>
                <a:gd name="T54" fmla="*/ 25 w 163"/>
                <a:gd name="T55" fmla="*/ 42 h 42"/>
                <a:gd name="T56" fmla="*/ 16 w 163"/>
                <a:gd name="T57" fmla="*/ 42 h 42"/>
                <a:gd name="T58" fmla="*/ 12 w 163"/>
                <a:gd name="T59" fmla="*/ 38 h 42"/>
                <a:gd name="T60" fmla="*/ 8 w 163"/>
                <a:gd name="T61" fmla="*/ 38 h 42"/>
                <a:gd name="T62" fmla="*/ 4 w 163"/>
                <a:gd name="T63" fmla="*/ 34 h 42"/>
                <a:gd name="T64" fmla="*/ 0 w 163"/>
                <a:gd name="T65" fmla="*/ 30 h 42"/>
                <a:gd name="T66" fmla="*/ 0 w 163"/>
                <a:gd name="T67" fmla="*/ 25 h 42"/>
                <a:gd name="T68" fmla="*/ 12 w 163"/>
                <a:gd name="T69" fmla="*/ 21 h 42"/>
                <a:gd name="T70" fmla="*/ 25 w 163"/>
                <a:gd name="T71" fmla="*/ 21 h 42"/>
                <a:gd name="T72" fmla="*/ 25 w 163"/>
                <a:gd name="T7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3" h="42">
                  <a:moveTo>
                    <a:pt x="25" y="21"/>
                  </a:moveTo>
                  <a:lnTo>
                    <a:pt x="33" y="21"/>
                  </a:lnTo>
                  <a:lnTo>
                    <a:pt x="50" y="17"/>
                  </a:lnTo>
                  <a:lnTo>
                    <a:pt x="62" y="13"/>
                  </a:lnTo>
                  <a:lnTo>
                    <a:pt x="83" y="9"/>
                  </a:lnTo>
                  <a:lnTo>
                    <a:pt x="104" y="5"/>
                  </a:lnTo>
                  <a:lnTo>
                    <a:pt x="121" y="0"/>
                  </a:lnTo>
                  <a:lnTo>
                    <a:pt x="133" y="0"/>
                  </a:lnTo>
                  <a:lnTo>
                    <a:pt x="146" y="5"/>
                  </a:lnTo>
                  <a:lnTo>
                    <a:pt x="154" y="9"/>
                  </a:lnTo>
                  <a:lnTo>
                    <a:pt x="158" y="9"/>
                  </a:lnTo>
                  <a:lnTo>
                    <a:pt x="163" y="13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21"/>
                  </a:lnTo>
                  <a:lnTo>
                    <a:pt x="158" y="21"/>
                  </a:lnTo>
                  <a:lnTo>
                    <a:pt x="150" y="25"/>
                  </a:lnTo>
                  <a:lnTo>
                    <a:pt x="146" y="25"/>
                  </a:lnTo>
                  <a:lnTo>
                    <a:pt x="137" y="30"/>
                  </a:lnTo>
                  <a:lnTo>
                    <a:pt x="125" y="30"/>
                  </a:lnTo>
                  <a:lnTo>
                    <a:pt x="112" y="34"/>
                  </a:lnTo>
                  <a:lnTo>
                    <a:pt x="87" y="38"/>
                  </a:lnTo>
                  <a:lnTo>
                    <a:pt x="62" y="38"/>
                  </a:lnTo>
                  <a:lnTo>
                    <a:pt x="50" y="42"/>
                  </a:lnTo>
                  <a:lnTo>
                    <a:pt x="41" y="42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16" y="42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2" y="21"/>
                  </a:lnTo>
                  <a:lnTo>
                    <a:pt x="25" y="21"/>
                  </a:lnTo>
                  <a:lnTo>
                    <a:pt x="2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7">
              <a:extLst>
                <a:ext uri="{FF2B5EF4-FFF2-40B4-BE49-F238E27FC236}">
                  <a16:creationId xmlns:a16="http://schemas.microsoft.com/office/drawing/2014/main" id="{32D9B113-60A5-4117-9446-E6AF94470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9815" y="986892"/>
              <a:ext cx="801662" cy="812094"/>
            </a:xfrm>
            <a:custGeom>
              <a:avLst/>
              <a:gdLst>
                <a:gd name="T0" fmla="*/ 75 w 121"/>
                <a:gd name="T1" fmla="*/ 46 h 121"/>
                <a:gd name="T2" fmla="*/ 83 w 121"/>
                <a:gd name="T3" fmla="*/ 37 h 121"/>
                <a:gd name="T4" fmla="*/ 87 w 121"/>
                <a:gd name="T5" fmla="*/ 25 h 121"/>
                <a:gd name="T6" fmla="*/ 87 w 121"/>
                <a:gd name="T7" fmla="*/ 12 h 121"/>
                <a:gd name="T8" fmla="*/ 87 w 121"/>
                <a:gd name="T9" fmla="*/ 0 h 121"/>
                <a:gd name="T10" fmla="*/ 104 w 121"/>
                <a:gd name="T11" fmla="*/ 8 h 121"/>
                <a:gd name="T12" fmla="*/ 113 w 121"/>
                <a:gd name="T13" fmla="*/ 16 h 121"/>
                <a:gd name="T14" fmla="*/ 117 w 121"/>
                <a:gd name="T15" fmla="*/ 21 h 121"/>
                <a:gd name="T16" fmla="*/ 121 w 121"/>
                <a:gd name="T17" fmla="*/ 21 h 121"/>
                <a:gd name="T18" fmla="*/ 121 w 121"/>
                <a:gd name="T19" fmla="*/ 25 h 121"/>
                <a:gd name="T20" fmla="*/ 121 w 121"/>
                <a:gd name="T21" fmla="*/ 29 h 121"/>
                <a:gd name="T22" fmla="*/ 117 w 121"/>
                <a:gd name="T23" fmla="*/ 33 h 121"/>
                <a:gd name="T24" fmla="*/ 117 w 121"/>
                <a:gd name="T25" fmla="*/ 37 h 121"/>
                <a:gd name="T26" fmla="*/ 113 w 121"/>
                <a:gd name="T27" fmla="*/ 46 h 121"/>
                <a:gd name="T28" fmla="*/ 108 w 121"/>
                <a:gd name="T29" fmla="*/ 54 h 121"/>
                <a:gd name="T30" fmla="*/ 100 w 121"/>
                <a:gd name="T31" fmla="*/ 62 h 121"/>
                <a:gd name="T32" fmla="*/ 83 w 121"/>
                <a:gd name="T33" fmla="*/ 79 h 121"/>
                <a:gd name="T34" fmla="*/ 75 w 121"/>
                <a:gd name="T35" fmla="*/ 91 h 121"/>
                <a:gd name="T36" fmla="*/ 62 w 121"/>
                <a:gd name="T37" fmla="*/ 100 h 121"/>
                <a:gd name="T38" fmla="*/ 50 w 121"/>
                <a:gd name="T39" fmla="*/ 108 h 121"/>
                <a:gd name="T40" fmla="*/ 33 w 121"/>
                <a:gd name="T41" fmla="*/ 112 h 121"/>
                <a:gd name="T42" fmla="*/ 21 w 121"/>
                <a:gd name="T43" fmla="*/ 121 h 121"/>
                <a:gd name="T44" fmla="*/ 8 w 121"/>
                <a:gd name="T45" fmla="*/ 121 h 121"/>
                <a:gd name="T46" fmla="*/ 4 w 121"/>
                <a:gd name="T47" fmla="*/ 121 h 121"/>
                <a:gd name="T48" fmla="*/ 0 w 121"/>
                <a:gd name="T49" fmla="*/ 121 h 121"/>
                <a:gd name="T50" fmla="*/ 0 w 121"/>
                <a:gd name="T51" fmla="*/ 117 h 121"/>
                <a:gd name="T52" fmla="*/ 4 w 121"/>
                <a:gd name="T53" fmla="*/ 112 h 121"/>
                <a:gd name="T54" fmla="*/ 8 w 121"/>
                <a:gd name="T55" fmla="*/ 108 h 121"/>
                <a:gd name="T56" fmla="*/ 12 w 121"/>
                <a:gd name="T57" fmla="*/ 104 h 121"/>
                <a:gd name="T58" fmla="*/ 33 w 121"/>
                <a:gd name="T59" fmla="*/ 91 h 121"/>
                <a:gd name="T60" fmla="*/ 42 w 121"/>
                <a:gd name="T61" fmla="*/ 87 h 121"/>
                <a:gd name="T62" fmla="*/ 50 w 121"/>
                <a:gd name="T63" fmla="*/ 79 h 121"/>
                <a:gd name="T64" fmla="*/ 62 w 121"/>
                <a:gd name="T65" fmla="*/ 62 h 121"/>
                <a:gd name="T66" fmla="*/ 71 w 121"/>
                <a:gd name="T67" fmla="*/ 54 h 121"/>
                <a:gd name="T68" fmla="*/ 75 w 121"/>
                <a:gd name="T69" fmla="*/ 46 h 121"/>
                <a:gd name="T70" fmla="*/ 75 w 121"/>
                <a:gd name="T71" fmla="*/ 4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21">
                  <a:moveTo>
                    <a:pt x="75" y="46"/>
                  </a:moveTo>
                  <a:lnTo>
                    <a:pt x="83" y="37"/>
                  </a:lnTo>
                  <a:lnTo>
                    <a:pt x="87" y="25"/>
                  </a:lnTo>
                  <a:lnTo>
                    <a:pt x="87" y="12"/>
                  </a:lnTo>
                  <a:lnTo>
                    <a:pt x="87" y="0"/>
                  </a:lnTo>
                  <a:lnTo>
                    <a:pt x="104" y="8"/>
                  </a:lnTo>
                  <a:lnTo>
                    <a:pt x="113" y="16"/>
                  </a:lnTo>
                  <a:lnTo>
                    <a:pt x="117" y="21"/>
                  </a:lnTo>
                  <a:lnTo>
                    <a:pt x="121" y="21"/>
                  </a:lnTo>
                  <a:lnTo>
                    <a:pt x="121" y="25"/>
                  </a:lnTo>
                  <a:lnTo>
                    <a:pt x="121" y="29"/>
                  </a:lnTo>
                  <a:lnTo>
                    <a:pt x="117" y="33"/>
                  </a:lnTo>
                  <a:lnTo>
                    <a:pt x="117" y="37"/>
                  </a:lnTo>
                  <a:lnTo>
                    <a:pt x="113" y="46"/>
                  </a:lnTo>
                  <a:lnTo>
                    <a:pt x="108" y="54"/>
                  </a:lnTo>
                  <a:lnTo>
                    <a:pt x="100" y="62"/>
                  </a:lnTo>
                  <a:lnTo>
                    <a:pt x="83" y="79"/>
                  </a:lnTo>
                  <a:lnTo>
                    <a:pt x="75" y="91"/>
                  </a:lnTo>
                  <a:lnTo>
                    <a:pt x="62" y="100"/>
                  </a:lnTo>
                  <a:lnTo>
                    <a:pt x="50" y="108"/>
                  </a:lnTo>
                  <a:lnTo>
                    <a:pt x="33" y="112"/>
                  </a:lnTo>
                  <a:lnTo>
                    <a:pt x="21" y="121"/>
                  </a:lnTo>
                  <a:lnTo>
                    <a:pt x="8" y="121"/>
                  </a:lnTo>
                  <a:lnTo>
                    <a:pt x="4" y="121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4" y="112"/>
                  </a:lnTo>
                  <a:lnTo>
                    <a:pt x="8" y="108"/>
                  </a:lnTo>
                  <a:lnTo>
                    <a:pt x="12" y="104"/>
                  </a:lnTo>
                  <a:lnTo>
                    <a:pt x="33" y="91"/>
                  </a:lnTo>
                  <a:lnTo>
                    <a:pt x="42" y="87"/>
                  </a:lnTo>
                  <a:lnTo>
                    <a:pt x="50" y="79"/>
                  </a:lnTo>
                  <a:lnTo>
                    <a:pt x="62" y="62"/>
                  </a:lnTo>
                  <a:lnTo>
                    <a:pt x="71" y="54"/>
                  </a:lnTo>
                  <a:lnTo>
                    <a:pt x="75" y="46"/>
                  </a:lnTo>
                  <a:lnTo>
                    <a:pt x="75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8">
              <a:extLst>
                <a:ext uri="{FF2B5EF4-FFF2-40B4-BE49-F238E27FC236}">
                  <a16:creationId xmlns:a16="http://schemas.microsoft.com/office/drawing/2014/main" id="{471C3627-7BF7-492C-803A-AB74E05B9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0977" y="899645"/>
              <a:ext cx="1053423" cy="899341"/>
            </a:xfrm>
            <a:custGeom>
              <a:avLst/>
              <a:gdLst>
                <a:gd name="T0" fmla="*/ 96 w 159"/>
                <a:gd name="T1" fmla="*/ 134 h 134"/>
                <a:gd name="T2" fmla="*/ 76 w 159"/>
                <a:gd name="T3" fmla="*/ 134 h 134"/>
                <a:gd name="T4" fmla="*/ 42 w 159"/>
                <a:gd name="T5" fmla="*/ 130 h 134"/>
                <a:gd name="T6" fmla="*/ 25 w 159"/>
                <a:gd name="T7" fmla="*/ 125 h 134"/>
                <a:gd name="T8" fmla="*/ 13 w 159"/>
                <a:gd name="T9" fmla="*/ 113 h 134"/>
                <a:gd name="T10" fmla="*/ 5 w 159"/>
                <a:gd name="T11" fmla="*/ 104 h 134"/>
                <a:gd name="T12" fmla="*/ 5 w 159"/>
                <a:gd name="T13" fmla="*/ 88 h 134"/>
                <a:gd name="T14" fmla="*/ 0 w 159"/>
                <a:gd name="T15" fmla="*/ 63 h 134"/>
                <a:gd name="T16" fmla="*/ 0 w 159"/>
                <a:gd name="T17" fmla="*/ 25 h 134"/>
                <a:gd name="T18" fmla="*/ 17 w 159"/>
                <a:gd name="T19" fmla="*/ 13 h 134"/>
                <a:gd name="T20" fmla="*/ 30 w 159"/>
                <a:gd name="T21" fmla="*/ 21 h 134"/>
                <a:gd name="T22" fmla="*/ 30 w 159"/>
                <a:gd name="T23" fmla="*/ 29 h 134"/>
                <a:gd name="T24" fmla="*/ 30 w 159"/>
                <a:gd name="T25" fmla="*/ 38 h 134"/>
                <a:gd name="T26" fmla="*/ 25 w 159"/>
                <a:gd name="T27" fmla="*/ 63 h 134"/>
                <a:gd name="T28" fmla="*/ 25 w 159"/>
                <a:gd name="T29" fmla="*/ 75 h 134"/>
                <a:gd name="T30" fmla="*/ 34 w 159"/>
                <a:gd name="T31" fmla="*/ 92 h 134"/>
                <a:gd name="T32" fmla="*/ 38 w 159"/>
                <a:gd name="T33" fmla="*/ 96 h 134"/>
                <a:gd name="T34" fmla="*/ 55 w 159"/>
                <a:gd name="T35" fmla="*/ 100 h 134"/>
                <a:gd name="T36" fmla="*/ 67 w 159"/>
                <a:gd name="T37" fmla="*/ 104 h 134"/>
                <a:gd name="T38" fmla="*/ 88 w 159"/>
                <a:gd name="T39" fmla="*/ 104 h 134"/>
                <a:gd name="T40" fmla="*/ 101 w 159"/>
                <a:gd name="T41" fmla="*/ 100 h 134"/>
                <a:gd name="T42" fmla="*/ 113 w 159"/>
                <a:gd name="T43" fmla="*/ 96 h 134"/>
                <a:gd name="T44" fmla="*/ 117 w 159"/>
                <a:gd name="T45" fmla="*/ 84 h 134"/>
                <a:gd name="T46" fmla="*/ 126 w 159"/>
                <a:gd name="T47" fmla="*/ 67 h 134"/>
                <a:gd name="T48" fmla="*/ 130 w 159"/>
                <a:gd name="T49" fmla="*/ 46 h 134"/>
                <a:gd name="T50" fmla="*/ 134 w 159"/>
                <a:gd name="T51" fmla="*/ 38 h 134"/>
                <a:gd name="T52" fmla="*/ 142 w 159"/>
                <a:gd name="T53" fmla="*/ 42 h 134"/>
                <a:gd name="T54" fmla="*/ 146 w 159"/>
                <a:gd name="T55" fmla="*/ 63 h 134"/>
                <a:gd name="T56" fmla="*/ 151 w 159"/>
                <a:gd name="T57" fmla="*/ 88 h 134"/>
                <a:gd name="T58" fmla="*/ 159 w 159"/>
                <a:gd name="T59" fmla="*/ 96 h 134"/>
                <a:gd name="T60" fmla="*/ 159 w 159"/>
                <a:gd name="T61" fmla="*/ 104 h 134"/>
                <a:gd name="T62" fmla="*/ 146 w 159"/>
                <a:gd name="T63" fmla="*/ 117 h 134"/>
                <a:gd name="T64" fmla="*/ 130 w 159"/>
                <a:gd name="T65" fmla="*/ 125 h 134"/>
                <a:gd name="T66" fmla="*/ 113 w 159"/>
                <a:gd name="T67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34">
                  <a:moveTo>
                    <a:pt x="113" y="130"/>
                  </a:moveTo>
                  <a:lnTo>
                    <a:pt x="96" y="134"/>
                  </a:lnTo>
                  <a:lnTo>
                    <a:pt x="84" y="134"/>
                  </a:lnTo>
                  <a:lnTo>
                    <a:pt x="76" y="134"/>
                  </a:lnTo>
                  <a:lnTo>
                    <a:pt x="55" y="134"/>
                  </a:lnTo>
                  <a:lnTo>
                    <a:pt x="42" y="130"/>
                  </a:lnTo>
                  <a:lnTo>
                    <a:pt x="34" y="125"/>
                  </a:lnTo>
                  <a:lnTo>
                    <a:pt x="25" y="125"/>
                  </a:lnTo>
                  <a:lnTo>
                    <a:pt x="17" y="121"/>
                  </a:lnTo>
                  <a:lnTo>
                    <a:pt x="13" y="113"/>
                  </a:lnTo>
                  <a:lnTo>
                    <a:pt x="9" y="109"/>
                  </a:lnTo>
                  <a:lnTo>
                    <a:pt x="5" y="104"/>
                  </a:lnTo>
                  <a:lnTo>
                    <a:pt x="5" y="96"/>
                  </a:lnTo>
                  <a:lnTo>
                    <a:pt x="5" y="88"/>
                  </a:lnTo>
                  <a:lnTo>
                    <a:pt x="5" y="75"/>
                  </a:lnTo>
                  <a:lnTo>
                    <a:pt x="0" y="63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5" y="0"/>
                  </a:lnTo>
                  <a:lnTo>
                    <a:pt x="17" y="13"/>
                  </a:lnTo>
                  <a:lnTo>
                    <a:pt x="25" y="17"/>
                  </a:lnTo>
                  <a:lnTo>
                    <a:pt x="30" y="21"/>
                  </a:lnTo>
                  <a:lnTo>
                    <a:pt x="34" y="25"/>
                  </a:lnTo>
                  <a:lnTo>
                    <a:pt x="30" y="29"/>
                  </a:lnTo>
                  <a:lnTo>
                    <a:pt x="30" y="34"/>
                  </a:lnTo>
                  <a:lnTo>
                    <a:pt x="30" y="38"/>
                  </a:lnTo>
                  <a:lnTo>
                    <a:pt x="30" y="46"/>
                  </a:lnTo>
                  <a:lnTo>
                    <a:pt x="25" y="63"/>
                  </a:lnTo>
                  <a:lnTo>
                    <a:pt x="25" y="71"/>
                  </a:lnTo>
                  <a:lnTo>
                    <a:pt x="25" y="75"/>
                  </a:lnTo>
                  <a:lnTo>
                    <a:pt x="30" y="88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8" y="96"/>
                  </a:lnTo>
                  <a:lnTo>
                    <a:pt x="42" y="100"/>
                  </a:lnTo>
                  <a:lnTo>
                    <a:pt x="55" y="100"/>
                  </a:lnTo>
                  <a:lnTo>
                    <a:pt x="59" y="100"/>
                  </a:lnTo>
                  <a:lnTo>
                    <a:pt x="67" y="104"/>
                  </a:lnTo>
                  <a:lnTo>
                    <a:pt x="76" y="104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1" y="100"/>
                  </a:lnTo>
                  <a:lnTo>
                    <a:pt x="109" y="96"/>
                  </a:lnTo>
                  <a:lnTo>
                    <a:pt x="113" y="96"/>
                  </a:lnTo>
                  <a:lnTo>
                    <a:pt x="117" y="92"/>
                  </a:lnTo>
                  <a:lnTo>
                    <a:pt x="117" y="84"/>
                  </a:lnTo>
                  <a:lnTo>
                    <a:pt x="121" y="75"/>
                  </a:lnTo>
                  <a:lnTo>
                    <a:pt x="126" y="67"/>
                  </a:lnTo>
                  <a:lnTo>
                    <a:pt x="126" y="54"/>
                  </a:lnTo>
                  <a:lnTo>
                    <a:pt x="130" y="46"/>
                  </a:lnTo>
                  <a:lnTo>
                    <a:pt x="130" y="42"/>
                  </a:lnTo>
                  <a:lnTo>
                    <a:pt x="134" y="38"/>
                  </a:lnTo>
                  <a:lnTo>
                    <a:pt x="138" y="38"/>
                  </a:lnTo>
                  <a:lnTo>
                    <a:pt x="142" y="42"/>
                  </a:lnTo>
                  <a:lnTo>
                    <a:pt x="146" y="50"/>
                  </a:lnTo>
                  <a:lnTo>
                    <a:pt x="146" y="63"/>
                  </a:lnTo>
                  <a:lnTo>
                    <a:pt x="151" y="75"/>
                  </a:lnTo>
                  <a:lnTo>
                    <a:pt x="151" y="88"/>
                  </a:lnTo>
                  <a:lnTo>
                    <a:pt x="155" y="92"/>
                  </a:lnTo>
                  <a:lnTo>
                    <a:pt x="159" y="96"/>
                  </a:lnTo>
                  <a:lnTo>
                    <a:pt x="159" y="100"/>
                  </a:lnTo>
                  <a:lnTo>
                    <a:pt x="159" y="104"/>
                  </a:lnTo>
                  <a:lnTo>
                    <a:pt x="155" y="109"/>
                  </a:lnTo>
                  <a:lnTo>
                    <a:pt x="146" y="117"/>
                  </a:lnTo>
                  <a:lnTo>
                    <a:pt x="138" y="121"/>
                  </a:lnTo>
                  <a:lnTo>
                    <a:pt x="130" y="125"/>
                  </a:lnTo>
                  <a:lnTo>
                    <a:pt x="121" y="130"/>
                  </a:lnTo>
                  <a:lnTo>
                    <a:pt x="113" y="130"/>
                  </a:lnTo>
                  <a:lnTo>
                    <a:pt x="113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9">
              <a:extLst>
                <a:ext uri="{FF2B5EF4-FFF2-40B4-BE49-F238E27FC236}">
                  <a16:creationId xmlns:a16="http://schemas.microsoft.com/office/drawing/2014/main" id="{293DB631-4A3D-4A7B-8883-089E7322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710" y="-388964"/>
              <a:ext cx="1185929" cy="1234916"/>
            </a:xfrm>
            <a:custGeom>
              <a:avLst/>
              <a:gdLst>
                <a:gd name="T0" fmla="*/ 179 w 179"/>
                <a:gd name="T1" fmla="*/ 175 h 184"/>
                <a:gd name="T2" fmla="*/ 175 w 179"/>
                <a:gd name="T3" fmla="*/ 184 h 184"/>
                <a:gd name="T4" fmla="*/ 150 w 179"/>
                <a:gd name="T5" fmla="*/ 180 h 184"/>
                <a:gd name="T6" fmla="*/ 121 w 179"/>
                <a:gd name="T7" fmla="*/ 171 h 184"/>
                <a:gd name="T8" fmla="*/ 100 w 179"/>
                <a:gd name="T9" fmla="*/ 159 h 184"/>
                <a:gd name="T10" fmla="*/ 75 w 179"/>
                <a:gd name="T11" fmla="*/ 146 h 184"/>
                <a:gd name="T12" fmla="*/ 58 w 179"/>
                <a:gd name="T13" fmla="*/ 125 h 184"/>
                <a:gd name="T14" fmla="*/ 42 w 179"/>
                <a:gd name="T15" fmla="*/ 100 h 184"/>
                <a:gd name="T16" fmla="*/ 29 w 179"/>
                <a:gd name="T17" fmla="*/ 71 h 184"/>
                <a:gd name="T18" fmla="*/ 17 w 179"/>
                <a:gd name="T19" fmla="*/ 38 h 184"/>
                <a:gd name="T20" fmla="*/ 8 w 179"/>
                <a:gd name="T21" fmla="*/ 21 h 184"/>
                <a:gd name="T22" fmla="*/ 4 w 179"/>
                <a:gd name="T23" fmla="*/ 17 h 184"/>
                <a:gd name="T24" fmla="*/ 0 w 179"/>
                <a:gd name="T25" fmla="*/ 4 h 184"/>
                <a:gd name="T26" fmla="*/ 4 w 179"/>
                <a:gd name="T27" fmla="*/ 0 h 184"/>
                <a:gd name="T28" fmla="*/ 21 w 179"/>
                <a:gd name="T29" fmla="*/ 0 h 184"/>
                <a:gd name="T30" fmla="*/ 38 w 179"/>
                <a:gd name="T31" fmla="*/ 4 h 184"/>
                <a:gd name="T32" fmla="*/ 46 w 179"/>
                <a:gd name="T33" fmla="*/ 13 h 184"/>
                <a:gd name="T34" fmla="*/ 50 w 179"/>
                <a:gd name="T35" fmla="*/ 29 h 184"/>
                <a:gd name="T36" fmla="*/ 50 w 179"/>
                <a:gd name="T37" fmla="*/ 46 h 184"/>
                <a:gd name="T38" fmla="*/ 58 w 179"/>
                <a:gd name="T39" fmla="*/ 67 h 184"/>
                <a:gd name="T40" fmla="*/ 71 w 179"/>
                <a:gd name="T41" fmla="*/ 92 h 184"/>
                <a:gd name="T42" fmla="*/ 83 w 179"/>
                <a:gd name="T43" fmla="*/ 113 h 184"/>
                <a:gd name="T44" fmla="*/ 100 w 179"/>
                <a:gd name="T45" fmla="*/ 125 h 184"/>
                <a:gd name="T46" fmla="*/ 121 w 179"/>
                <a:gd name="T47" fmla="*/ 138 h 184"/>
                <a:gd name="T48" fmla="*/ 142 w 179"/>
                <a:gd name="T49" fmla="*/ 146 h 184"/>
                <a:gd name="T50" fmla="*/ 146 w 179"/>
                <a:gd name="T51" fmla="*/ 150 h 184"/>
                <a:gd name="T52" fmla="*/ 150 w 179"/>
                <a:gd name="T53" fmla="*/ 146 h 184"/>
                <a:gd name="T54" fmla="*/ 154 w 179"/>
                <a:gd name="T55" fmla="*/ 134 h 184"/>
                <a:gd name="T56" fmla="*/ 159 w 179"/>
                <a:gd name="T57" fmla="*/ 121 h 184"/>
                <a:gd name="T58" fmla="*/ 167 w 179"/>
                <a:gd name="T59" fmla="*/ 117 h 184"/>
                <a:gd name="T60" fmla="*/ 171 w 179"/>
                <a:gd name="T61" fmla="*/ 121 h 184"/>
                <a:gd name="T62" fmla="*/ 175 w 179"/>
                <a:gd name="T63" fmla="*/ 138 h 184"/>
                <a:gd name="T64" fmla="*/ 175 w 179"/>
                <a:gd name="T65" fmla="*/ 159 h 184"/>
                <a:gd name="T66" fmla="*/ 179 w 179"/>
                <a:gd name="T67" fmla="*/ 17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84">
                  <a:moveTo>
                    <a:pt x="179" y="171"/>
                  </a:moveTo>
                  <a:lnTo>
                    <a:pt x="179" y="175"/>
                  </a:lnTo>
                  <a:lnTo>
                    <a:pt x="175" y="180"/>
                  </a:lnTo>
                  <a:lnTo>
                    <a:pt x="175" y="184"/>
                  </a:lnTo>
                  <a:lnTo>
                    <a:pt x="167" y="184"/>
                  </a:lnTo>
                  <a:lnTo>
                    <a:pt x="150" y="180"/>
                  </a:lnTo>
                  <a:lnTo>
                    <a:pt x="129" y="175"/>
                  </a:lnTo>
                  <a:lnTo>
                    <a:pt x="121" y="171"/>
                  </a:lnTo>
                  <a:lnTo>
                    <a:pt x="108" y="167"/>
                  </a:lnTo>
                  <a:lnTo>
                    <a:pt x="100" y="159"/>
                  </a:lnTo>
                  <a:lnTo>
                    <a:pt x="88" y="155"/>
                  </a:lnTo>
                  <a:lnTo>
                    <a:pt x="75" y="146"/>
                  </a:lnTo>
                  <a:lnTo>
                    <a:pt x="67" y="134"/>
                  </a:lnTo>
                  <a:lnTo>
                    <a:pt x="58" y="125"/>
                  </a:lnTo>
                  <a:lnTo>
                    <a:pt x="50" y="113"/>
                  </a:lnTo>
                  <a:lnTo>
                    <a:pt x="42" y="100"/>
                  </a:lnTo>
                  <a:lnTo>
                    <a:pt x="33" y="84"/>
                  </a:lnTo>
                  <a:lnTo>
                    <a:pt x="29" y="71"/>
                  </a:lnTo>
                  <a:lnTo>
                    <a:pt x="21" y="54"/>
                  </a:lnTo>
                  <a:lnTo>
                    <a:pt x="17" y="38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6" y="13"/>
                  </a:lnTo>
                  <a:lnTo>
                    <a:pt x="46" y="17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0" y="46"/>
                  </a:lnTo>
                  <a:lnTo>
                    <a:pt x="54" y="54"/>
                  </a:lnTo>
                  <a:lnTo>
                    <a:pt x="58" y="67"/>
                  </a:lnTo>
                  <a:lnTo>
                    <a:pt x="63" y="84"/>
                  </a:lnTo>
                  <a:lnTo>
                    <a:pt x="71" y="92"/>
                  </a:lnTo>
                  <a:lnTo>
                    <a:pt x="75" y="104"/>
                  </a:lnTo>
                  <a:lnTo>
                    <a:pt x="83" y="113"/>
                  </a:lnTo>
                  <a:lnTo>
                    <a:pt x="92" y="121"/>
                  </a:lnTo>
                  <a:lnTo>
                    <a:pt x="100" y="125"/>
                  </a:lnTo>
                  <a:lnTo>
                    <a:pt x="113" y="134"/>
                  </a:lnTo>
                  <a:lnTo>
                    <a:pt x="121" y="138"/>
                  </a:lnTo>
                  <a:lnTo>
                    <a:pt x="134" y="142"/>
                  </a:lnTo>
                  <a:lnTo>
                    <a:pt x="142" y="146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50" y="146"/>
                  </a:lnTo>
                  <a:lnTo>
                    <a:pt x="150" y="142"/>
                  </a:lnTo>
                  <a:lnTo>
                    <a:pt x="154" y="134"/>
                  </a:lnTo>
                  <a:lnTo>
                    <a:pt x="159" y="125"/>
                  </a:lnTo>
                  <a:lnTo>
                    <a:pt x="159" y="121"/>
                  </a:lnTo>
                  <a:lnTo>
                    <a:pt x="163" y="117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21"/>
                  </a:lnTo>
                  <a:lnTo>
                    <a:pt x="171" y="130"/>
                  </a:lnTo>
                  <a:lnTo>
                    <a:pt x="175" y="138"/>
                  </a:lnTo>
                  <a:lnTo>
                    <a:pt x="175" y="146"/>
                  </a:lnTo>
                  <a:lnTo>
                    <a:pt x="175" y="159"/>
                  </a:lnTo>
                  <a:lnTo>
                    <a:pt x="175" y="167"/>
                  </a:lnTo>
                  <a:lnTo>
                    <a:pt x="179" y="171"/>
                  </a:lnTo>
                  <a:lnTo>
                    <a:pt x="179" y="1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485902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606FCA3-6581-4466-9367-3C0FD926CA7F}"/>
              </a:ext>
            </a:extLst>
          </p:cNvPr>
          <p:cNvGrpSpPr/>
          <p:nvPr/>
        </p:nvGrpSpPr>
        <p:grpSpPr>
          <a:xfrm>
            <a:off x="2903821" y="2308179"/>
            <a:ext cx="2683242" cy="2241641"/>
            <a:chOff x="3088410" y="2275501"/>
            <a:chExt cx="2683242" cy="2241641"/>
          </a:xfrm>
        </p:grpSpPr>
        <p:sp>
          <p:nvSpPr>
            <p:cNvPr id="3" name="Freeform 60">
              <a:extLst>
                <a:ext uri="{FF2B5EF4-FFF2-40B4-BE49-F238E27FC236}">
                  <a16:creationId xmlns:a16="http://schemas.microsoft.com/office/drawing/2014/main" id="{AE1093F4-121F-447B-A80E-D159D553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176" y="2584230"/>
              <a:ext cx="1689451" cy="697996"/>
            </a:xfrm>
            <a:custGeom>
              <a:avLst/>
              <a:gdLst>
                <a:gd name="T0" fmla="*/ 29 w 255"/>
                <a:gd name="T1" fmla="*/ 45 h 104"/>
                <a:gd name="T2" fmla="*/ 34 w 255"/>
                <a:gd name="T3" fmla="*/ 20 h 104"/>
                <a:gd name="T4" fmla="*/ 34 w 255"/>
                <a:gd name="T5" fmla="*/ 8 h 104"/>
                <a:gd name="T6" fmla="*/ 34 w 255"/>
                <a:gd name="T7" fmla="*/ 0 h 104"/>
                <a:gd name="T8" fmla="*/ 42 w 255"/>
                <a:gd name="T9" fmla="*/ 0 h 104"/>
                <a:gd name="T10" fmla="*/ 59 w 255"/>
                <a:gd name="T11" fmla="*/ 4 h 104"/>
                <a:gd name="T12" fmla="*/ 75 w 255"/>
                <a:gd name="T13" fmla="*/ 16 h 104"/>
                <a:gd name="T14" fmla="*/ 75 w 255"/>
                <a:gd name="T15" fmla="*/ 25 h 104"/>
                <a:gd name="T16" fmla="*/ 71 w 255"/>
                <a:gd name="T17" fmla="*/ 33 h 104"/>
                <a:gd name="T18" fmla="*/ 59 w 255"/>
                <a:gd name="T19" fmla="*/ 50 h 104"/>
                <a:gd name="T20" fmla="*/ 50 w 255"/>
                <a:gd name="T21" fmla="*/ 62 h 104"/>
                <a:gd name="T22" fmla="*/ 42 w 255"/>
                <a:gd name="T23" fmla="*/ 71 h 104"/>
                <a:gd name="T24" fmla="*/ 42 w 255"/>
                <a:gd name="T25" fmla="*/ 71 h 104"/>
                <a:gd name="T26" fmla="*/ 46 w 255"/>
                <a:gd name="T27" fmla="*/ 71 h 104"/>
                <a:gd name="T28" fmla="*/ 59 w 255"/>
                <a:gd name="T29" fmla="*/ 66 h 104"/>
                <a:gd name="T30" fmla="*/ 75 w 255"/>
                <a:gd name="T31" fmla="*/ 66 h 104"/>
                <a:gd name="T32" fmla="*/ 104 w 255"/>
                <a:gd name="T33" fmla="*/ 58 h 104"/>
                <a:gd name="T34" fmla="*/ 134 w 255"/>
                <a:gd name="T35" fmla="*/ 54 h 104"/>
                <a:gd name="T36" fmla="*/ 175 w 255"/>
                <a:gd name="T37" fmla="*/ 45 h 104"/>
                <a:gd name="T38" fmla="*/ 192 w 255"/>
                <a:gd name="T39" fmla="*/ 45 h 104"/>
                <a:gd name="T40" fmla="*/ 217 w 255"/>
                <a:gd name="T41" fmla="*/ 41 h 104"/>
                <a:gd name="T42" fmla="*/ 230 w 255"/>
                <a:gd name="T43" fmla="*/ 41 h 104"/>
                <a:gd name="T44" fmla="*/ 246 w 255"/>
                <a:gd name="T45" fmla="*/ 50 h 104"/>
                <a:gd name="T46" fmla="*/ 251 w 255"/>
                <a:gd name="T47" fmla="*/ 54 h 104"/>
                <a:gd name="T48" fmla="*/ 255 w 255"/>
                <a:gd name="T49" fmla="*/ 62 h 104"/>
                <a:gd name="T50" fmla="*/ 251 w 255"/>
                <a:gd name="T51" fmla="*/ 66 h 104"/>
                <a:gd name="T52" fmla="*/ 238 w 255"/>
                <a:gd name="T53" fmla="*/ 66 h 104"/>
                <a:gd name="T54" fmla="*/ 205 w 255"/>
                <a:gd name="T55" fmla="*/ 71 h 104"/>
                <a:gd name="T56" fmla="*/ 184 w 255"/>
                <a:gd name="T57" fmla="*/ 71 h 104"/>
                <a:gd name="T58" fmla="*/ 150 w 255"/>
                <a:gd name="T59" fmla="*/ 75 h 104"/>
                <a:gd name="T60" fmla="*/ 117 w 255"/>
                <a:gd name="T61" fmla="*/ 79 h 104"/>
                <a:gd name="T62" fmla="*/ 71 w 255"/>
                <a:gd name="T63" fmla="*/ 87 h 104"/>
                <a:gd name="T64" fmla="*/ 50 w 255"/>
                <a:gd name="T65" fmla="*/ 96 h 104"/>
                <a:gd name="T66" fmla="*/ 34 w 255"/>
                <a:gd name="T67" fmla="*/ 100 h 104"/>
                <a:gd name="T68" fmla="*/ 21 w 255"/>
                <a:gd name="T69" fmla="*/ 104 h 104"/>
                <a:gd name="T70" fmla="*/ 17 w 255"/>
                <a:gd name="T71" fmla="*/ 104 h 104"/>
                <a:gd name="T72" fmla="*/ 8 w 255"/>
                <a:gd name="T73" fmla="*/ 96 h 104"/>
                <a:gd name="T74" fmla="*/ 0 w 255"/>
                <a:gd name="T75" fmla="*/ 83 h 104"/>
                <a:gd name="T76" fmla="*/ 4 w 255"/>
                <a:gd name="T77" fmla="*/ 79 h 104"/>
                <a:gd name="T78" fmla="*/ 13 w 255"/>
                <a:gd name="T79" fmla="*/ 71 h 104"/>
                <a:gd name="T80" fmla="*/ 21 w 255"/>
                <a:gd name="T81" fmla="*/ 62 h 104"/>
                <a:gd name="T82" fmla="*/ 25 w 255"/>
                <a:gd name="T83" fmla="*/ 5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5" h="104">
                  <a:moveTo>
                    <a:pt x="25" y="54"/>
                  </a:moveTo>
                  <a:lnTo>
                    <a:pt x="29" y="45"/>
                  </a:lnTo>
                  <a:lnTo>
                    <a:pt x="34" y="33"/>
                  </a:lnTo>
                  <a:lnTo>
                    <a:pt x="34" y="20"/>
                  </a:lnTo>
                  <a:lnTo>
                    <a:pt x="34" y="12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5" y="16"/>
                  </a:lnTo>
                  <a:lnTo>
                    <a:pt x="75" y="20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3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4"/>
                  </a:lnTo>
                  <a:lnTo>
                    <a:pt x="50" y="62"/>
                  </a:lnTo>
                  <a:lnTo>
                    <a:pt x="46" y="66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6" y="71"/>
                  </a:lnTo>
                  <a:lnTo>
                    <a:pt x="50" y="71"/>
                  </a:lnTo>
                  <a:lnTo>
                    <a:pt x="59" y="66"/>
                  </a:lnTo>
                  <a:lnTo>
                    <a:pt x="67" y="66"/>
                  </a:lnTo>
                  <a:lnTo>
                    <a:pt x="75" y="66"/>
                  </a:lnTo>
                  <a:lnTo>
                    <a:pt x="88" y="62"/>
                  </a:lnTo>
                  <a:lnTo>
                    <a:pt x="104" y="58"/>
                  </a:lnTo>
                  <a:lnTo>
                    <a:pt x="117" y="54"/>
                  </a:lnTo>
                  <a:lnTo>
                    <a:pt x="134" y="54"/>
                  </a:lnTo>
                  <a:lnTo>
                    <a:pt x="155" y="50"/>
                  </a:lnTo>
                  <a:lnTo>
                    <a:pt x="175" y="45"/>
                  </a:lnTo>
                  <a:lnTo>
                    <a:pt x="184" y="45"/>
                  </a:lnTo>
                  <a:lnTo>
                    <a:pt x="192" y="45"/>
                  </a:lnTo>
                  <a:lnTo>
                    <a:pt x="209" y="41"/>
                  </a:lnTo>
                  <a:lnTo>
                    <a:pt x="217" y="41"/>
                  </a:lnTo>
                  <a:lnTo>
                    <a:pt x="225" y="41"/>
                  </a:lnTo>
                  <a:lnTo>
                    <a:pt x="230" y="41"/>
                  </a:lnTo>
                  <a:lnTo>
                    <a:pt x="234" y="41"/>
                  </a:lnTo>
                  <a:lnTo>
                    <a:pt x="246" y="50"/>
                  </a:lnTo>
                  <a:lnTo>
                    <a:pt x="251" y="50"/>
                  </a:lnTo>
                  <a:lnTo>
                    <a:pt x="251" y="54"/>
                  </a:lnTo>
                  <a:lnTo>
                    <a:pt x="255" y="58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1" y="66"/>
                  </a:lnTo>
                  <a:lnTo>
                    <a:pt x="246" y="66"/>
                  </a:lnTo>
                  <a:lnTo>
                    <a:pt x="238" y="66"/>
                  </a:lnTo>
                  <a:lnTo>
                    <a:pt x="221" y="71"/>
                  </a:lnTo>
                  <a:lnTo>
                    <a:pt x="205" y="71"/>
                  </a:lnTo>
                  <a:lnTo>
                    <a:pt x="196" y="71"/>
                  </a:lnTo>
                  <a:lnTo>
                    <a:pt x="184" y="71"/>
                  </a:lnTo>
                  <a:lnTo>
                    <a:pt x="167" y="71"/>
                  </a:lnTo>
                  <a:lnTo>
                    <a:pt x="150" y="75"/>
                  </a:lnTo>
                  <a:lnTo>
                    <a:pt x="134" y="75"/>
                  </a:lnTo>
                  <a:lnTo>
                    <a:pt x="117" y="79"/>
                  </a:lnTo>
                  <a:lnTo>
                    <a:pt x="88" y="83"/>
                  </a:lnTo>
                  <a:lnTo>
                    <a:pt x="71" y="87"/>
                  </a:lnTo>
                  <a:lnTo>
                    <a:pt x="59" y="91"/>
                  </a:lnTo>
                  <a:lnTo>
                    <a:pt x="50" y="96"/>
                  </a:lnTo>
                  <a:lnTo>
                    <a:pt x="42" y="100"/>
                  </a:lnTo>
                  <a:lnTo>
                    <a:pt x="34" y="100"/>
                  </a:lnTo>
                  <a:lnTo>
                    <a:pt x="25" y="104"/>
                  </a:lnTo>
                  <a:lnTo>
                    <a:pt x="21" y="104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3" y="104"/>
                  </a:lnTo>
                  <a:lnTo>
                    <a:pt x="8" y="96"/>
                  </a:lnTo>
                  <a:lnTo>
                    <a:pt x="4" y="91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8" y="71"/>
                  </a:lnTo>
                  <a:lnTo>
                    <a:pt x="13" y="71"/>
                  </a:lnTo>
                  <a:lnTo>
                    <a:pt x="17" y="66"/>
                  </a:lnTo>
                  <a:lnTo>
                    <a:pt x="21" y="62"/>
                  </a:lnTo>
                  <a:lnTo>
                    <a:pt x="25" y="54"/>
                  </a:lnTo>
                  <a:lnTo>
                    <a:pt x="25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1">
              <a:extLst>
                <a:ext uri="{FF2B5EF4-FFF2-40B4-BE49-F238E27FC236}">
                  <a16:creationId xmlns:a16="http://schemas.microsoft.com/office/drawing/2014/main" id="{94B23F87-337A-4813-A4D3-9FC5AC688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410" y="2275501"/>
              <a:ext cx="1437690" cy="2040297"/>
            </a:xfrm>
            <a:custGeom>
              <a:avLst/>
              <a:gdLst>
                <a:gd name="T0" fmla="*/ 175 w 217"/>
                <a:gd name="T1" fmla="*/ 12 h 304"/>
                <a:gd name="T2" fmla="*/ 171 w 217"/>
                <a:gd name="T3" fmla="*/ 8 h 304"/>
                <a:gd name="T4" fmla="*/ 171 w 217"/>
                <a:gd name="T5" fmla="*/ 8 h 304"/>
                <a:gd name="T6" fmla="*/ 175 w 217"/>
                <a:gd name="T7" fmla="*/ 4 h 304"/>
                <a:gd name="T8" fmla="*/ 175 w 217"/>
                <a:gd name="T9" fmla="*/ 0 h 304"/>
                <a:gd name="T10" fmla="*/ 179 w 217"/>
                <a:gd name="T11" fmla="*/ 0 h 304"/>
                <a:gd name="T12" fmla="*/ 183 w 217"/>
                <a:gd name="T13" fmla="*/ 0 h 304"/>
                <a:gd name="T14" fmla="*/ 188 w 217"/>
                <a:gd name="T15" fmla="*/ 0 h 304"/>
                <a:gd name="T16" fmla="*/ 196 w 217"/>
                <a:gd name="T17" fmla="*/ 0 h 304"/>
                <a:gd name="T18" fmla="*/ 204 w 217"/>
                <a:gd name="T19" fmla="*/ 8 h 304"/>
                <a:gd name="T20" fmla="*/ 213 w 217"/>
                <a:gd name="T21" fmla="*/ 12 h 304"/>
                <a:gd name="T22" fmla="*/ 217 w 217"/>
                <a:gd name="T23" fmla="*/ 21 h 304"/>
                <a:gd name="T24" fmla="*/ 217 w 217"/>
                <a:gd name="T25" fmla="*/ 25 h 304"/>
                <a:gd name="T26" fmla="*/ 217 w 217"/>
                <a:gd name="T27" fmla="*/ 25 h 304"/>
                <a:gd name="T28" fmla="*/ 217 w 217"/>
                <a:gd name="T29" fmla="*/ 33 h 304"/>
                <a:gd name="T30" fmla="*/ 213 w 217"/>
                <a:gd name="T31" fmla="*/ 41 h 304"/>
                <a:gd name="T32" fmla="*/ 213 w 217"/>
                <a:gd name="T33" fmla="*/ 50 h 304"/>
                <a:gd name="T34" fmla="*/ 204 w 217"/>
                <a:gd name="T35" fmla="*/ 62 h 304"/>
                <a:gd name="T36" fmla="*/ 200 w 217"/>
                <a:gd name="T37" fmla="*/ 79 h 304"/>
                <a:gd name="T38" fmla="*/ 196 w 217"/>
                <a:gd name="T39" fmla="*/ 96 h 304"/>
                <a:gd name="T40" fmla="*/ 188 w 217"/>
                <a:gd name="T41" fmla="*/ 112 h 304"/>
                <a:gd name="T42" fmla="*/ 179 w 217"/>
                <a:gd name="T43" fmla="*/ 133 h 304"/>
                <a:gd name="T44" fmla="*/ 171 w 217"/>
                <a:gd name="T45" fmla="*/ 154 h 304"/>
                <a:gd name="T46" fmla="*/ 158 w 217"/>
                <a:gd name="T47" fmla="*/ 175 h 304"/>
                <a:gd name="T48" fmla="*/ 146 w 217"/>
                <a:gd name="T49" fmla="*/ 196 h 304"/>
                <a:gd name="T50" fmla="*/ 133 w 217"/>
                <a:gd name="T51" fmla="*/ 213 h 304"/>
                <a:gd name="T52" fmla="*/ 117 w 217"/>
                <a:gd name="T53" fmla="*/ 233 h 304"/>
                <a:gd name="T54" fmla="*/ 104 w 217"/>
                <a:gd name="T55" fmla="*/ 246 h 304"/>
                <a:gd name="T56" fmla="*/ 92 w 217"/>
                <a:gd name="T57" fmla="*/ 258 h 304"/>
                <a:gd name="T58" fmla="*/ 67 w 217"/>
                <a:gd name="T59" fmla="*/ 275 h 304"/>
                <a:gd name="T60" fmla="*/ 33 w 217"/>
                <a:gd name="T61" fmla="*/ 292 h 304"/>
                <a:gd name="T62" fmla="*/ 21 w 217"/>
                <a:gd name="T63" fmla="*/ 300 h 304"/>
                <a:gd name="T64" fmla="*/ 8 w 217"/>
                <a:gd name="T65" fmla="*/ 304 h 304"/>
                <a:gd name="T66" fmla="*/ 4 w 217"/>
                <a:gd name="T67" fmla="*/ 304 h 304"/>
                <a:gd name="T68" fmla="*/ 0 w 217"/>
                <a:gd name="T69" fmla="*/ 304 h 304"/>
                <a:gd name="T70" fmla="*/ 0 w 217"/>
                <a:gd name="T71" fmla="*/ 300 h 304"/>
                <a:gd name="T72" fmla="*/ 0 w 217"/>
                <a:gd name="T73" fmla="*/ 300 h 304"/>
                <a:gd name="T74" fmla="*/ 4 w 217"/>
                <a:gd name="T75" fmla="*/ 292 h 304"/>
                <a:gd name="T76" fmla="*/ 12 w 217"/>
                <a:gd name="T77" fmla="*/ 288 h 304"/>
                <a:gd name="T78" fmla="*/ 17 w 217"/>
                <a:gd name="T79" fmla="*/ 283 h 304"/>
                <a:gd name="T80" fmla="*/ 25 w 217"/>
                <a:gd name="T81" fmla="*/ 279 h 304"/>
                <a:gd name="T82" fmla="*/ 42 w 217"/>
                <a:gd name="T83" fmla="*/ 267 h 304"/>
                <a:gd name="T84" fmla="*/ 54 w 217"/>
                <a:gd name="T85" fmla="*/ 254 h 304"/>
                <a:gd name="T86" fmla="*/ 71 w 217"/>
                <a:gd name="T87" fmla="*/ 242 h 304"/>
                <a:gd name="T88" fmla="*/ 83 w 217"/>
                <a:gd name="T89" fmla="*/ 225 h 304"/>
                <a:gd name="T90" fmla="*/ 100 w 217"/>
                <a:gd name="T91" fmla="*/ 208 h 304"/>
                <a:gd name="T92" fmla="*/ 113 w 217"/>
                <a:gd name="T93" fmla="*/ 192 h 304"/>
                <a:gd name="T94" fmla="*/ 125 w 217"/>
                <a:gd name="T95" fmla="*/ 175 h 304"/>
                <a:gd name="T96" fmla="*/ 133 w 217"/>
                <a:gd name="T97" fmla="*/ 158 h 304"/>
                <a:gd name="T98" fmla="*/ 150 w 217"/>
                <a:gd name="T99" fmla="*/ 121 h 304"/>
                <a:gd name="T100" fmla="*/ 163 w 217"/>
                <a:gd name="T101" fmla="*/ 79 h 304"/>
                <a:gd name="T102" fmla="*/ 171 w 217"/>
                <a:gd name="T103" fmla="*/ 62 h 304"/>
                <a:gd name="T104" fmla="*/ 175 w 217"/>
                <a:gd name="T105" fmla="*/ 50 h 304"/>
                <a:gd name="T106" fmla="*/ 175 w 217"/>
                <a:gd name="T107" fmla="*/ 37 h 304"/>
                <a:gd name="T108" fmla="*/ 179 w 217"/>
                <a:gd name="T109" fmla="*/ 29 h 304"/>
                <a:gd name="T110" fmla="*/ 179 w 217"/>
                <a:gd name="T111" fmla="*/ 25 h 304"/>
                <a:gd name="T112" fmla="*/ 179 w 217"/>
                <a:gd name="T113" fmla="*/ 21 h 304"/>
                <a:gd name="T114" fmla="*/ 175 w 217"/>
                <a:gd name="T115" fmla="*/ 12 h 304"/>
                <a:gd name="T116" fmla="*/ 175 w 217"/>
                <a:gd name="T117" fmla="*/ 1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7" h="304">
                  <a:moveTo>
                    <a:pt x="175" y="12"/>
                  </a:moveTo>
                  <a:lnTo>
                    <a:pt x="171" y="8"/>
                  </a:lnTo>
                  <a:lnTo>
                    <a:pt x="171" y="8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8" y="0"/>
                  </a:lnTo>
                  <a:lnTo>
                    <a:pt x="196" y="0"/>
                  </a:lnTo>
                  <a:lnTo>
                    <a:pt x="204" y="8"/>
                  </a:lnTo>
                  <a:lnTo>
                    <a:pt x="213" y="12"/>
                  </a:lnTo>
                  <a:lnTo>
                    <a:pt x="217" y="21"/>
                  </a:lnTo>
                  <a:lnTo>
                    <a:pt x="217" y="25"/>
                  </a:lnTo>
                  <a:lnTo>
                    <a:pt x="217" y="25"/>
                  </a:lnTo>
                  <a:lnTo>
                    <a:pt x="217" y="33"/>
                  </a:lnTo>
                  <a:lnTo>
                    <a:pt x="213" y="41"/>
                  </a:lnTo>
                  <a:lnTo>
                    <a:pt x="213" y="50"/>
                  </a:lnTo>
                  <a:lnTo>
                    <a:pt x="204" y="62"/>
                  </a:lnTo>
                  <a:lnTo>
                    <a:pt x="200" y="79"/>
                  </a:lnTo>
                  <a:lnTo>
                    <a:pt x="196" y="96"/>
                  </a:lnTo>
                  <a:lnTo>
                    <a:pt x="188" y="112"/>
                  </a:lnTo>
                  <a:lnTo>
                    <a:pt x="179" y="133"/>
                  </a:lnTo>
                  <a:lnTo>
                    <a:pt x="171" y="154"/>
                  </a:lnTo>
                  <a:lnTo>
                    <a:pt x="158" y="175"/>
                  </a:lnTo>
                  <a:lnTo>
                    <a:pt x="146" y="196"/>
                  </a:lnTo>
                  <a:lnTo>
                    <a:pt x="133" y="213"/>
                  </a:lnTo>
                  <a:lnTo>
                    <a:pt x="117" y="233"/>
                  </a:lnTo>
                  <a:lnTo>
                    <a:pt x="104" y="246"/>
                  </a:lnTo>
                  <a:lnTo>
                    <a:pt x="92" y="258"/>
                  </a:lnTo>
                  <a:lnTo>
                    <a:pt x="67" y="275"/>
                  </a:lnTo>
                  <a:lnTo>
                    <a:pt x="33" y="292"/>
                  </a:lnTo>
                  <a:lnTo>
                    <a:pt x="21" y="300"/>
                  </a:lnTo>
                  <a:lnTo>
                    <a:pt x="8" y="304"/>
                  </a:lnTo>
                  <a:lnTo>
                    <a:pt x="4" y="304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4" y="292"/>
                  </a:lnTo>
                  <a:lnTo>
                    <a:pt x="12" y="288"/>
                  </a:lnTo>
                  <a:lnTo>
                    <a:pt x="17" y="283"/>
                  </a:lnTo>
                  <a:lnTo>
                    <a:pt x="25" y="279"/>
                  </a:lnTo>
                  <a:lnTo>
                    <a:pt x="42" y="267"/>
                  </a:lnTo>
                  <a:lnTo>
                    <a:pt x="54" y="254"/>
                  </a:lnTo>
                  <a:lnTo>
                    <a:pt x="71" y="242"/>
                  </a:lnTo>
                  <a:lnTo>
                    <a:pt x="83" y="225"/>
                  </a:lnTo>
                  <a:lnTo>
                    <a:pt x="100" y="208"/>
                  </a:lnTo>
                  <a:lnTo>
                    <a:pt x="113" y="192"/>
                  </a:lnTo>
                  <a:lnTo>
                    <a:pt x="125" y="175"/>
                  </a:lnTo>
                  <a:lnTo>
                    <a:pt x="133" y="158"/>
                  </a:lnTo>
                  <a:lnTo>
                    <a:pt x="150" y="121"/>
                  </a:lnTo>
                  <a:lnTo>
                    <a:pt x="163" y="79"/>
                  </a:lnTo>
                  <a:lnTo>
                    <a:pt x="171" y="62"/>
                  </a:lnTo>
                  <a:lnTo>
                    <a:pt x="175" y="50"/>
                  </a:lnTo>
                  <a:lnTo>
                    <a:pt x="175" y="37"/>
                  </a:lnTo>
                  <a:lnTo>
                    <a:pt x="179" y="29"/>
                  </a:lnTo>
                  <a:lnTo>
                    <a:pt x="179" y="25"/>
                  </a:lnTo>
                  <a:lnTo>
                    <a:pt x="179" y="21"/>
                  </a:lnTo>
                  <a:lnTo>
                    <a:pt x="175" y="12"/>
                  </a:lnTo>
                  <a:lnTo>
                    <a:pt x="175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2">
              <a:extLst>
                <a:ext uri="{FF2B5EF4-FFF2-40B4-BE49-F238E27FC236}">
                  <a16:creationId xmlns:a16="http://schemas.microsoft.com/office/drawing/2014/main" id="{F319F60C-C670-4B45-8ADA-1C7464E01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806" y="3255380"/>
              <a:ext cx="1325058" cy="1120823"/>
            </a:xfrm>
            <a:custGeom>
              <a:avLst/>
              <a:gdLst>
                <a:gd name="T0" fmla="*/ 113 w 200"/>
                <a:gd name="T1" fmla="*/ 33 h 167"/>
                <a:gd name="T2" fmla="*/ 79 w 200"/>
                <a:gd name="T3" fmla="*/ 37 h 167"/>
                <a:gd name="T4" fmla="*/ 63 w 200"/>
                <a:gd name="T5" fmla="*/ 21 h 167"/>
                <a:gd name="T6" fmla="*/ 88 w 200"/>
                <a:gd name="T7" fmla="*/ 16 h 167"/>
                <a:gd name="T8" fmla="*/ 109 w 200"/>
                <a:gd name="T9" fmla="*/ 12 h 167"/>
                <a:gd name="T10" fmla="*/ 125 w 200"/>
                <a:gd name="T11" fmla="*/ 8 h 167"/>
                <a:gd name="T12" fmla="*/ 134 w 200"/>
                <a:gd name="T13" fmla="*/ 8 h 167"/>
                <a:gd name="T14" fmla="*/ 142 w 200"/>
                <a:gd name="T15" fmla="*/ 4 h 167"/>
                <a:gd name="T16" fmla="*/ 150 w 200"/>
                <a:gd name="T17" fmla="*/ 4 h 167"/>
                <a:gd name="T18" fmla="*/ 155 w 200"/>
                <a:gd name="T19" fmla="*/ 0 h 167"/>
                <a:gd name="T20" fmla="*/ 167 w 200"/>
                <a:gd name="T21" fmla="*/ 0 h 167"/>
                <a:gd name="T22" fmla="*/ 175 w 200"/>
                <a:gd name="T23" fmla="*/ 4 h 167"/>
                <a:gd name="T24" fmla="*/ 192 w 200"/>
                <a:gd name="T25" fmla="*/ 12 h 167"/>
                <a:gd name="T26" fmla="*/ 196 w 200"/>
                <a:gd name="T27" fmla="*/ 21 h 167"/>
                <a:gd name="T28" fmla="*/ 196 w 200"/>
                <a:gd name="T29" fmla="*/ 29 h 167"/>
                <a:gd name="T30" fmla="*/ 192 w 200"/>
                <a:gd name="T31" fmla="*/ 33 h 167"/>
                <a:gd name="T32" fmla="*/ 184 w 200"/>
                <a:gd name="T33" fmla="*/ 41 h 167"/>
                <a:gd name="T34" fmla="*/ 180 w 200"/>
                <a:gd name="T35" fmla="*/ 54 h 167"/>
                <a:gd name="T36" fmla="*/ 171 w 200"/>
                <a:gd name="T37" fmla="*/ 75 h 167"/>
                <a:gd name="T38" fmla="*/ 150 w 200"/>
                <a:gd name="T39" fmla="*/ 104 h 167"/>
                <a:gd name="T40" fmla="*/ 130 w 200"/>
                <a:gd name="T41" fmla="*/ 125 h 167"/>
                <a:gd name="T42" fmla="*/ 100 w 200"/>
                <a:gd name="T43" fmla="*/ 142 h 167"/>
                <a:gd name="T44" fmla="*/ 63 w 200"/>
                <a:gd name="T45" fmla="*/ 158 h 167"/>
                <a:gd name="T46" fmla="*/ 34 w 200"/>
                <a:gd name="T47" fmla="*/ 167 h 167"/>
                <a:gd name="T48" fmla="*/ 21 w 200"/>
                <a:gd name="T49" fmla="*/ 167 h 167"/>
                <a:gd name="T50" fmla="*/ 9 w 200"/>
                <a:gd name="T51" fmla="*/ 167 h 167"/>
                <a:gd name="T52" fmla="*/ 4 w 200"/>
                <a:gd name="T53" fmla="*/ 167 h 167"/>
                <a:gd name="T54" fmla="*/ 0 w 200"/>
                <a:gd name="T55" fmla="*/ 163 h 167"/>
                <a:gd name="T56" fmla="*/ 4 w 200"/>
                <a:gd name="T57" fmla="*/ 158 h 167"/>
                <a:gd name="T58" fmla="*/ 13 w 200"/>
                <a:gd name="T59" fmla="*/ 154 h 167"/>
                <a:gd name="T60" fmla="*/ 29 w 200"/>
                <a:gd name="T61" fmla="*/ 150 h 167"/>
                <a:gd name="T62" fmla="*/ 54 w 200"/>
                <a:gd name="T63" fmla="*/ 142 h 167"/>
                <a:gd name="T64" fmla="*/ 84 w 200"/>
                <a:gd name="T65" fmla="*/ 125 h 167"/>
                <a:gd name="T66" fmla="*/ 109 w 200"/>
                <a:gd name="T67" fmla="*/ 104 h 167"/>
                <a:gd name="T68" fmla="*/ 130 w 200"/>
                <a:gd name="T69" fmla="*/ 79 h 167"/>
                <a:gd name="T70" fmla="*/ 142 w 200"/>
                <a:gd name="T71" fmla="*/ 54 h 167"/>
                <a:gd name="T72" fmla="*/ 146 w 200"/>
                <a:gd name="T73" fmla="*/ 37 h 167"/>
                <a:gd name="T74" fmla="*/ 146 w 200"/>
                <a:gd name="T75" fmla="*/ 33 h 167"/>
                <a:gd name="T76" fmla="*/ 146 w 200"/>
                <a:gd name="T77" fmla="*/ 29 h 167"/>
                <a:gd name="T78" fmla="*/ 142 w 200"/>
                <a:gd name="T79" fmla="*/ 29 h 167"/>
                <a:gd name="T80" fmla="*/ 125 w 200"/>
                <a:gd name="T81" fmla="*/ 3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67">
                  <a:moveTo>
                    <a:pt x="125" y="33"/>
                  </a:moveTo>
                  <a:lnTo>
                    <a:pt x="113" y="33"/>
                  </a:lnTo>
                  <a:lnTo>
                    <a:pt x="96" y="37"/>
                  </a:lnTo>
                  <a:lnTo>
                    <a:pt x="79" y="37"/>
                  </a:lnTo>
                  <a:lnTo>
                    <a:pt x="63" y="33"/>
                  </a:lnTo>
                  <a:lnTo>
                    <a:pt x="63" y="21"/>
                  </a:lnTo>
                  <a:lnTo>
                    <a:pt x="75" y="16"/>
                  </a:lnTo>
                  <a:lnTo>
                    <a:pt x="88" y="16"/>
                  </a:lnTo>
                  <a:lnTo>
                    <a:pt x="100" y="12"/>
                  </a:lnTo>
                  <a:lnTo>
                    <a:pt x="109" y="12"/>
                  </a:lnTo>
                  <a:lnTo>
                    <a:pt x="117" y="8"/>
                  </a:lnTo>
                  <a:lnTo>
                    <a:pt x="125" y="8"/>
                  </a:lnTo>
                  <a:lnTo>
                    <a:pt x="130" y="8"/>
                  </a:lnTo>
                  <a:lnTo>
                    <a:pt x="134" y="8"/>
                  </a:lnTo>
                  <a:lnTo>
                    <a:pt x="138" y="8"/>
                  </a:lnTo>
                  <a:lnTo>
                    <a:pt x="142" y="4"/>
                  </a:lnTo>
                  <a:lnTo>
                    <a:pt x="146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84" y="8"/>
                  </a:lnTo>
                  <a:lnTo>
                    <a:pt x="192" y="12"/>
                  </a:lnTo>
                  <a:lnTo>
                    <a:pt x="196" y="16"/>
                  </a:lnTo>
                  <a:lnTo>
                    <a:pt x="196" y="21"/>
                  </a:lnTo>
                  <a:lnTo>
                    <a:pt x="200" y="21"/>
                  </a:lnTo>
                  <a:lnTo>
                    <a:pt x="196" y="29"/>
                  </a:lnTo>
                  <a:lnTo>
                    <a:pt x="196" y="33"/>
                  </a:lnTo>
                  <a:lnTo>
                    <a:pt x="192" y="33"/>
                  </a:lnTo>
                  <a:lnTo>
                    <a:pt x="188" y="37"/>
                  </a:lnTo>
                  <a:lnTo>
                    <a:pt x="184" y="41"/>
                  </a:lnTo>
                  <a:lnTo>
                    <a:pt x="184" y="46"/>
                  </a:lnTo>
                  <a:lnTo>
                    <a:pt x="180" y="54"/>
                  </a:lnTo>
                  <a:lnTo>
                    <a:pt x="175" y="67"/>
                  </a:lnTo>
                  <a:lnTo>
                    <a:pt x="171" y="75"/>
                  </a:lnTo>
                  <a:lnTo>
                    <a:pt x="159" y="96"/>
                  </a:lnTo>
                  <a:lnTo>
                    <a:pt x="150" y="104"/>
                  </a:lnTo>
                  <a:lnTo>
                    <a:pt x="138" y="117"/>
                  </a:lnTo>
                  <a:lnTo>
                    <a:pt x="130" y="125"/>
                  </a:lnTo>
                  <a:lnTo>
                    <a:pt x="117" y="133"/>
                  </a:lnTo>
                  <a:lnTo>
                    <a:pt x="100" y="142"/>
                  </a:lnTo>
                  <a:lnTo>
                    <a:pt x="84" y="150"/>
                  </a:lnTo>
                  <a:lnTo>
                    <a:pt x="63" y="158"/>
                  </a:lnTo>
                  <a:lnTo>
                    <a:pt x="46" y="163"/>
                  </a:lnTo>
                  <a:lnTo>
                    <a:pt x="34" y="167"/>
                  </a:lnTo>
                  <a:lnTo>
                    <a:pt x="25" y="167"/>
                  </a:lnTo>
                  <a:lnTo>
                    <a:pt x="21" y="167"/>
                  </a:lnTo>
                  <a:lnTo>
                    <a:pt x="13" y="167"/>
                  </a:lnTo>
                  <a:lnTo>
                    <a:pt x="9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8"/>
                  </a:lnTo>
                  <a:lnTo>
                    <a:pt x="9" y="158"/>
                  </a:lnTo>
                  <a:lnTo>
                    <a:pt x="13" y="154"/>
                  </a:lnTo>
                  <a:lnTo>
                    <a:pt x="21" y="150"/>
                  </a:lnTo>
                  <a:lnTo>
                    <a:pt x="29" y="150"/>
                  </a:lnTo>
                  <a:lnTo>
                    <a:pt x="38" y="146"/>
                  </a:lnTo>
                  <a:lnTo>
                    <a:pt x="54" y="142"/>
                  </a:lnTo>
                  <a:lnTo>
                    <a:pt x="71" y="133"/>
                  </a:lnTo>
                  <a:lnTo>
                    <a:pt x="84" y="125"/>
                  </a:lnTo>
                  <a:lnTo>
                    <a:pt x="96" y="117"/>
                  </a:lnTo>
                  <a:lnTo>
                    <a:pt x="109" y="104"/>
                  </a:lnTo>
                  <a:lnTo>
                    <a:pt x="121" y="92"/>
                  </a:lnTo>
                  <a:lnTo>
                    <a:pt x="130" y="79"/>
                  </a:lnTo>
                  <a:lnTo>
                    <a:pt x="134" y="67"/>
                  </a:lnTo>
                  <a:lnTo>
                    <a:pt x="142" y="54"/>
                  </a:lnTo>
                  <a:lnTo>
                    <a:pt x="146" y="46"/>
                  </a:lnTo>
                  <a:lnTo>
                    <a:pt x="146" y="37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4" y="29"/>
                  </a:lnTo>
                  <a:lnTo>
                    <a:pt x="125" y="33"/>
                  </a:lnTo>
                  <a:lnTo>
                    <a:pt x="125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3">
              <a:extLst>
                <a:ext uri="{FF2B5EF4-FFF2-40B4-BE49-F238E27FC236}">
                  <a16:creationId xmlns:a16="http://schemas.microsoft.com/office/drawing/2014/main" id="{BB01BD38-FC02-477A-9A1C-29945598E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071" y="3590955"/>
              <a:ext cx="1828581" cy="926187"/>
            </a:xfrm>
            <a:custGeom>
              <a:avLst/>
              <a:gdLst>
                <a:gd name="T0" fmla="*/ 276 w 276"/>
                <a:gd name="T1" fmla="*/ 121 h 138"/>
                <a:gd name="T2" fmla="*/ 271 w 276"/>
                <a:gd name="T3" fmla="*/ 121 h 138"/>
                <a:gd name="T4" fmla="*/ 267 w 276"/>
                <a:gd name="T5" fmla="*/ 125 h 138"/>
                <a:gd name="T6" fmla="*/ 259 w 276"/>
                <a:gd name="T7" fmla="*/ 129 h 138"/>
                <a:gd name="T8" fmla="*/ 246 w 276"/>
                <a:gd name="T9" fmla="*/ 129 h 138"/>
                <a:gd name="T10" fmla="*/ 221 w 276"/>
                <a:gd name="T11" fmla="*/ 133 h 138"/>
                <a:gd name="T12" fmla="*/ 192 w 276"/>
                <a:gd name="T13" fmla="*/ 138 h 138"/>
                <a:gd name="T14" fmla="*/ 180 w 276"/>
                <a:gd name="T15" fmla="*/ 138 h 138"/>
                <a:gd name="T16" fmla="*/ 171 w 276"/>
                <a:gd name="T17" fmla="*/ 133 h 138"/>
                <a:gd name="T18" fmla="*/ 163 w 276"/>
                <a:gd name="T19" fmla="*/ 133 h 138"/>
                <a:gd name="T20" fmla="*/ 159 w 276"/>
                <a:gd name="T21" fmla="*/ 133 h 138"/>
                <a:gd name="T22" fmla="*/ 159 w 276"/>
                <a:gd name="T23" fmla="*/ 133 h 138"/>
                <a:gd name="T24" fmla="*/ 155 w 276"/>
                <a:gd name="T25" fmla="*/ 133 h 138"/>
                <a:gd name="T26" fmla="*/ 150 w 276"/>
                <a:gd name="T27" fmla="*/ 129 h 138"/>
                <a:gd name="T28" fmla="*/ 146 w 276"/>
                <a:gd name="T29" fmla="*/ 125 h 138"/>
                <a:gd name="T30" fmla="*/ 142 w 276"/>
                <a:gd name="T31" fmla="*/ 121 h 138"/>
                <a:gd name="T32" fmla="*/ 134 w 276"/>
                <a:gd name="T33" fmla="*/ 117 h 138"/>
                <a:gd name="T34" fmla="*/ 125 w 276"/>
                <a:gd name="T35" fmla="*/ 108 h 138"/>
                <a:gd name="T36" fmla="*/ 117 w 276"/>
                <a:gd name="T37" fmla="*/ 100 h 138"/>
                <a:gd name="T38" fmla="*/ 105 w 276"/>
                <a:gd name="T39" fmla="*/ 92 h 138"/>
                <a:gd name="T40" fmla="*/ 92 w 276"/>
                <a:gd name="T41" fmla="*/ 83 h 138"/>
                <a:gd name="T42" fmla="*/ 80 w 276"/>
                <a:gd name="T43" fmla="*/ 71 h 138"/>
                <a:gd name="T44" fmla="*/ 67 w 276"/>
                <a:gd name="T45" fmla="*/ 58 h 138"/>
                <a:gd name="T46" fmla="*/ 50 w 276"/>
                <a:gd name="T47" fmla="*/ 46 h 138"/>
                <a:gd name="T48" fmla="*/ 34 w 276"/>
                <a:gd name="T49" fmla="*/ 33 h 138"/>
                <a:gd name="T50" fmla="*/ 17 w 276"/>
                <a:gd name="T51" fmla="*/ 21 h 138"/>
                <a:gd name="T52" fmla="*/ 0 w 276"/>
                <a:gd name="T53" fmla="*/ 4 h 138"/>
                <a:gd name="T54" fmla="*/ 9 w 276"/>
                <a:gd name="T55" fmla="*/ 0 h 138"/>
                <a:gd name="T56" fmla="*/ 17 w 276"/>
                <a:gd name="T57" fmla="*/ 0 h 138"/>
                <a:gd name="T58" fmla="*/ 25 w 276"/>
                <a:gd name="T59" fmla="*/ 0 h 138"/>
                <a:gd name="T60" fmla="*/ 34 w 276"/>
                <a:gd name="T61" fmla="*/ 4 h 138"/>
                <a:gd name="T62" fmla="*/ 42 w 276"/>
                <a:gd name="T63" fmla="*/ 12 h 138"/>
                <a:gd name="T64" fmla="*/ 54 w 276"/>
                <a:gd name="T65" fmla="*/ 17 h 138"/>
                <a:gd name="T66" fmla="*/ 63 w 276"/>
                <a:gd name="T67" fmla="*/ 25 h 138"/>
                <a:gd name="T68" fmla="*/ 75 w 276"/>
                <a:gd name="T69" fmla="*/ 33 h 138"/>
                <a:gd name="T70" fmla="*/ 88 w 276"/>
                <a:gd name="T71" fmla="*/ 42 h 138"/>
                <a:gd name="T72" fmla="*/ 100 w 276"/>
                <a:gd name="T73" fmla="*/ 50 h 138"/>
                <a:gd name="T74" fmla="*/ 117 w 276"/>
                <a:gd name="T75" fmla="*/ 58 h 138"/>
                <a:gd name="T76" fmla="*/ 138 w 276"/>
                <a:gd name="T77" fmla="*/ 71 h 138"/>
                <a:gd name="T78" fmla="*/ 159 w 276"/>
                <a:gd name="T79" fmla="*/ 83 h 138"/>
                <a:gd name="T80" fmla="*/ 180 w 276"/>
                <a:gd name="T81" fmla="*/ 92 h 138"/>
                <a:gd name="T82" fmla="*/ 205 w 276"/>
                <a:gd name="T83" fmla="*/ 100 h 138"/>
                <a:gd name="T84" fmla="*/ 226 w 276"/>
                <a:gd name="T85" fmla="*/ 104 h 138"/>
                <a:gd name="T86" fmla="*/ 238 w 276"/>
                <a:gd name="T87" fmla="*/ 104 h 138"/>
                <a:gd name="T88" fmla="*/ 246 w 276"/>
                <a:gd name="T89" fmla="*/ 108 h 138"/>
                <a:gd name="T90" fmla="*/ 255 w 276"/>
                <a:gd name="T91" fmla="*/ 108 h 138"/>
                <a:gd name="T92" fmla="*/ 263 w 276"/>
                <a:gd name="T93" fmla="*/ 113 h 138"/>
                <a:gd name="T94" fmla="*/ 267 w 276"/>
                <a:gd name="T95" fmla="*/ 113 h 138"/>
                <a:gd name="T96" fmla="*/ 271 w 276"/>
                <a:gd name="T97" fmla="*/ 117 h 138"/>
                <a:gd name="T98" fmla="*/ 276 w 276"/>
                <a:gd name="T99" fmla="*/ 117 h 138"/>
                <a:gd name="T100" fmla="*/ 276 w 276"/>
                <a:gd name="T101" fmla="*/ 121 h 138"/>
                <a:gd name="T102" fmla="*/ 276 w 276"/>
                <a:gd name="T103" fmla="*/ 12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6" h="138">
                  <a:moveTo>
                    <a:pt x="276" y="121"/>
                  </a:moveTo>
                  <a:lnTo>
                    <a:pt x="271" y="121"/>
                  </a:lnTo>
                  <a:lnTo>
                    <a:pt x="267" y="125"/>
                  </a:lnTo>
                  <a:lnTo>
                    <a:pt x="259" y="129"/>
                  </a:lnTo>
                  <a:lnTo>
                    <a:pt x="246" y="129"/>
                  </a:lnTo>
                  <a:lnTo>
                    <a:pt x="221" y="133"/>
                  </a:lnTo>
                  <a:lnTo>
                    <a:pt x="192" y="138"/>
                  </a:lnTo>
                  <a:lnTo>
                    <a:pt x="180" y="138"/>
                  </a:lnTo>
                  <a:lnTo>
                    <a:pt x="171" y="133"/>
                  </a:lnTo>
                  <a:lnTo>
                    <a:pt x="163" y="133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5" y="133"/>
                  </a:lnTo>
                  <a:lnTo>
                    <a:pt x="150" y="129"/>
                  </a:lnTo>
                  <a:lnTo>
                    <a:pt x="146" y="125"/>
                  </a:lnTo>
                  <a:lnTo>
                    <a:pt x="142" y="121"/>
                  </a:lnTo>
                  <a:lnTo>
                    <a:pt x="134" y="117"/>
                  </a:lnTo>
                  <a:lnTo>
                    <a:pt x="125" y="108"/>
                  </a:lnTo>
                  <a:lnTo>
                    <a:pt x="117" y="100"/>
                  </a:lnTo>
                  <a:lnTo>
                    <a:pt x="105" y="92"/>
                  </a:lnTo>
                  <a:lnTo>
                    <a:pt x="92" y="83"/>
                  </a:lnTo>
                  <a:lnTo>
                    <a:pt x="80" y="71"/>
                  </a:lnTo>
                  <a:lnTo>
                    <a:pt x="67" y="58"/>
                  </a:lnTo>
                  <a:lnTo>
                    <a:pt x="50" y="46"/>
                  </a:lnTo>
                  <a:lnTo>
                    <a:pt x="34" y="33"/>
                  </a:lnTo>
                  <a:lnTo>
                    <a:pt x="17" y="21"/>
                  </a:lnTo>
                  <a:lnTo>
                    <a:pt x="0" y="4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42" y="12"/>
                  </a:lnTo>
                  <a:lnTo>
                    <a:pt x="54" y="17"/>
                  </a:lnTo>
                  <a:lnTo>
                    <a:pt x="63" y="25"/>
                  </a:lnTo>
                  <a:lnTo>
                    <a:pt x="75" y="33"/>
                  </a:lnTo>
                  <a:lnTo>
                    <a:pt x="88" y="42"/>
                  </a:lnTo>
                  <a:lnTo>
                    <a:pt x="100" y="50"/>
                  </a:lnTo>
                  <a:lnTo>
                    <a:pt x="117" y="58"/>
                  </a:lnTo>
                  <a:lnTo>
                    <a:pt x="138" y="71"/>
                  </a:lnTo>
                  <a:lnTo>
                    <a:pt x="159" y="83"/>
                  </a:lnTo>
                  <a:lnTo>
                    <a:pt x="180" y="92"/>
                  </a:lnTo>
                  <a:lnTo>
                    <a:pt x="205" y="100"/>
                  </a:lnTo>
                  <a:lnTo>
                    <a:pt x="226" y="104"/>
                  </a:lnTo>
                  <a:lnTo>
                    <a:pt x="238" y="104"/>
                  </a:lnTo>
                  <a:lnTo>
                    <a:pt x="246" y="108"/>
                  </a:lnTo>
                  <a:lnTo>
                    <a:pt x="255" y="108"/>
                  </a:lnTo>
                  <a:lnTo>
                    <a:pt x="263" y="113"/>
                  </a:lnTo>
                  <a:lnTo>
                    <a:pt x="267" y="113"/>
                  </a:lnTo>
                  <a:lnTo>
                    <a:pt x="271" y="117"/>
                  </a:lnTo>
                  <a:lnTo>
                    <a:pt x="276" y="117"/>
                  </a:lnTo>
                  <a:lnTo>
                    <a:pt x="276" y="121"/>
                  </a:lnTo>
                  <a:lnTo>
                    <a:pt x="276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4">
              <a:extLst>
                <a:ext uri="{FF2B5EF4-FFF2-40B4-BE49-F238E27FC236}">
                  <a16:creationId xmlns:a16="http://schemas.microsoft.com/office/drawing/2014/main" id="{1FD4D4C6-EDC0-4FE4-ADFA-0A6CCF456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733" y="2523828"/>
              <a:ext cx="443897" cy="281883"/>
            </a:xfrm>
            <a:custGeom>
              <a:avLst/>
              <a:gdLst>
                <a:gd name="T0" fmla="*/ 0 w 67"/>
                <a:gd name="T1" fmla="*/ 4 h 42"/>
                <a:gd name="T2" fmla="*/ 4 w 67"/>
                <a:gd name="T3" fmla="*/ 0 h 42"/>
                <a:gd name="T4" fmla="*/ 9 w 67"/>
                <a:gd name="T5" fmla="*/ 0 h 42"/>
                <a:gd name="T6" fmla="*/ 13 w 67"/>
                <a:gd name="T7" fmla="*/ 0 h 42"/>
                <a:gd name="T8" fmla="*/ 21 w 67"/>
                <a:gd name="T9" fmla="*/ 0 h 42"/>
                <a:gd name="T10" fmla="*/ 34 w 67"/>
                <a:gd name="T11" fmla="*/ 0 h 42"/>
                <a:gd name="T12" fmla="*/ 42 w 67"/>
                <a:gd name="T13" fmla="*/ 0 h 42"/>
                <a:gd name="T14" fmla="*/ 50 w 67"/>
                <a:gd name="T15" fmla="*/ 4 h 42"/>
                <a:gd name="T16" fmla="*/ 55 w 67"/>
                <a:gd name="T17" fmla="*/ 9 h 42"/>
                <a:gd name="T18" fmla="*/ 63 w 67"/>
                <a:gd name="T19" fmla="*/ 13 h 42"/>
                <a:gd name="T20" fmla="*/ 67 w 67"/>
                <a:gd name="T21" fmla="*/ 17 h 42"/>
                <a:gd name="T22" fmla="*/ 67 w 67"/>
                <a:gd name="T23" fmla="*/ 21 h 42"/>
                <a:gd name="T24" fmla="*/ 67 w 67"/>
                <a:gd name="T25" fmla="*/ 29 h 42"/>
                <a:gd name="T26" fmla="*/ 67 w 67"/>
                <a:gd name="T27" fmla="*/ 34 h 42"/>
                <a:gd name="T28" fmla="*/ 67 w 67"/>
                <a:gd name="T29" fmla="*/ 38 h 42"/>
                <a:gd name="T30" fmla="*/ 63 w 67"/>
                <a:gd name="T31" fmla="*/ 42 h 42"/>
                <a:gd name="T32" fmla="*/ 59 w 67"/>
                <a:gd name="T33" fmla="*/ 42 h 42"/>
                <a:gd name="T34" fmla="*/ 55 w 67"/>
                <a:gd name="T35" fmla="*/ 42 h 42"/>
                <a:gd name="T36" fmla="*/ 46 w 67"/>
                <a:gd name="T37" fmla="*/ 38 h 42"/>
                <a:gd name="T38" fmla="*/ 42 w 67"/>
                <a:gd name="T39" fmla="*/ 34 h 42"/>
                <a:gd name="T40" fmla="*/ 34 w 67"/>
                <a:gd name="T41" fmla="*/ 34 h 42"/>
                <a:gd name="T42" fmla="*/ 21 w 67"/>
                <a:gd name="T43" fmla="*/ 21 h 42"/>
                <a:gd name="T44" fmla="*/ 9 w 67"/>
                <a:gd name="T45" fmla="*/ 17 h 42"/>
                <a:gd name="T46" fmla="*/ 4 w 67"/>
                <a:gd name="T47" fmla="*/ 13 h 42"/>
                <a:gd name="T48" fmla="*/ 0 w 67"/>
                <a:gd name="T49" fmla="*/ 9 h 42"/>
                <a:gd name="T50" fmla="*/ 0 w 67"/>
                <a:gd name="T51" fmla="*/ 4 h 42"/>
                <a:gd name="T52" fmla="*/ 0 w 67"/>
                <a:gd name="T53" fmla="*/ 4 h 42"/>
                <a:gd name="T54" fmla="*/ 0 w 67"/>
                <a:gd name="T55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42">
                  <a:moveTo>
                    <a:pt x="0" y="4"/>
                  </a:move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4"/>
                  </a:lnTo>
                  <a:lnTo>
                    <a:pt x="55" y="9"/>
                  </a:lnTo>
                  <a:lnTo>
                    <a:pt x="63" y="13"/>
                  </a:lnTo>
                  <a:lnTo>
                    <a:pt x="67" y="17"/>
                  </a:lnTo>
                  <a:lnTo>
                    <a:pt x="67" y="21"/>
                  </a:lnTo>
                  <a:lnTo>
                    <a:pt x="67" y="29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3" y="42"/>
                  </a:lnTo>
                  <a:lnTo>
                    <a:pt x="59" y="42"/>
                  </a:lnTo>
                  <a:lnTo>
                    <a:pt x="55" y="42"/>
                  </a:lnTo>
                  <a:lnTo>
                    <a:pt x="46" y="38"/>
                  </a:lnTo>
                  <a:lnTo>
                    <a:pt x="42" y="34"/>
                  </a:lnTo>
                  <a:lnTo>
                    <a:pt x="34" y="34"/>
                  </a:lnTo>
                  <a:lnTo>
                    <a:pt x="21" y="21"/>
                  </a:lnTo>
                  <a:lnTo>
                    <a:pt x="9" y="17"/>
                  </a:lnTo>
                  <a:lnTo>
                    <a:pt x="4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50D62935-92B2-41E4-91DE-FF3EDBCF34FE}"/>
              </a:ext>
            </a:extLst>
          </p:cNvPr>
          <p:cNvGrpSpPr/>
          <p:nvPr/>
        </p:nvGrpSpPr>
        <p:grpSpPr>
          <a:xfrm>
            <a:off x="6680236" y="2523828"/>
            <a:ext cx="2570612" cy="2073856"/>
            <a:chOff x="5937286" y="2329193"/>
            <a:chExt cx="2570612" cy="2073856"/>
          </a:xfrm>
        </p:grpSpPr>
        <p:sp>
          <p:nvSpPr>
            <p:cNvPr id="9" name="Freeform 65">
              <a:extLst>
                <a:ext uri="{FF2B5EF4-FFF2-40B4-BE49-F238E27FC236}">
                  <a16:creationId xmlns:a16="http://schemas.microsoft.com/office/drawing/2014/main" id="{C3D25D17-5ABB-4BB3-A909-FE8CF4FA8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475" y="3503708"/>
              <a:ext cx="1053423" cy="899341"/>
            </a:xfrm>
            <a:custGeom>
              <a:avLst/>
              <a:gdLst>
                <a:gd name="T0" fmla="*/ 130 w 159"/>
                <a:gd name="T1" fmla="*/ 46 h 134"/>
                <a:gd name="T2" fmla="*/ 138 w 159"/>
                <a:gd name="T3" fmla="*/ 34 h 134"/>
                <a:gd name="T4" fmla="*/ 146 w 159"/>
                <a:gd name="T5" fmla="*/ 34 h 134"/>
                <a:gd name="T6" fmla="*/ 150 w 159"/>
                <a:gd name="T7" fmla="*/ 46 h 134"/>
                <a:gd name="T8" fmla="*/ 155 w 159"/>
                <a:gd name="T9" fmla="*/ 75 h 134"/>
                <a:gd name="T10" fmla="*/ 155 w 159"/>
                <a:gd name="T11" fmla="*/ 92 h 134"/>
                <a:gd name="T12" fmla="*/ 159 w 159"/>
                <a:gd name="T13" fmla="*/ 105 h 134"/>
                <a:gd name="T14" fmla="*/ 155 w 159"/>
                <a:gd name="T15" fmla="*/ 113 h 134"/>
                <a:gd name="T16" fmla="*/ 134 w 159"/>
                <a:gd name="T17" fmla="*/ 126 h 134"/>
                <a:gd name="T18" fmla="*/ 109 w 159"/>
                <a:gd name="T19" fmla="*/ 130 h 134"/>
                <a:gd name="T20" fmla="*/ 88 w 159"/>
                <a:gd name="T21" fmla="*/ 134 h 134"/>
                <a:gd name="T22" fmla="*/ 63 w 159"/>
                <a:gd name="T23" fmla="*/ 134 h 134"/>
                <a:gd name="T24" fmla="*/ 42 w 159"/>
                <a:gd name="T25" fmla="*/ 130 h 134"/>
                <a:gd name="T26" fmla="*/ 29 w 159"/>
                <a:gd name="T27" fmla="*/ 126 h 134"/>
                <a:gd name="T28" fmla="*/ 17 w 159"/>
                <a:gd name="T29" fmla="*/ 117 h 134"/>
                <a:gd name="T30" fmla="*/ 4 w 159"/>
                <a:gd name="T31" fmla="*/ 100 h 134"/>
                <a:gd name="T32" fmla="*/ 0 w 159"/>
                <a:gd name="T33" fmla="*/ 75 h 134"/>
                <a:gd name="T34" fmla="*/ 0 w 159"/>
                <a:gd name="T35" fmla="*/ 55 h 134"/>
                <a:gd name="T36" fmla="*/ 4 w 159"/>
                <a:gd name="T37" fmla="*/ 34 h 134"/>
                <a:gd name="T38" fmla="*/ 4 w 159"/>
                <a:gd name="T39" fmla="*/ 17 h 134"/>
                <a:gd name="T40" fmla="*/ 0 w 159"/>
                <a:gd name="T41" fmla="*/ 9 h 134"/>
                <a:gd name="T42" fmla="*/ 4 w 159"/>
                <a:gd name="T43" fmla="*/ 0 h 134"/>
                <a:gd name="T44" fmla="*/ 13 w 159"/>
                <a:gd name="T45" fmla="*/ 0 h 134"/>
                <a:gd name="T46" fmla="*/ 25 w 159"/>
                <a:gd name="T47" fmla="*/ 9 h 134"/>
                <a:gd name="T48" fmla="*/ 34 w 159"/>
                <a:gd name="T49" fmla="*/ 13 h 134"/>
                <a:gd name="T50" fmla="*/ 34 w 159"/>
                <a:gd name="T51" fmla="*/ 17 h 134"/>
                <a:gd name="T52" fmla="*/ 34 w 159"/>
                <a:gd name="T53" fmla="*/ 34 h 134"/>
                <a:gd name="T54" fmla="*/ 29 w 159"/>
                <a:gd name="T55" fmla="*/ 50 h 134"/>
                <a:gd name="T56" fmla="*/ 25 w 159"/>
                <a:gd name="T57" fmla="*/ 67 h 134"/>
                <a:gd name="T58" fmla="*/ 29 w 159"/>
                <a:gd name="T59" fmla="*/ 84 h 134"/>
                <a:gd name="T60" fmla="*/ 34 w 159"/>
                <a:gd name="T61" fmla="*/ 92 h 134"/>
                <a:gd name="T62" fmla="*/ 46 w 159"/>
                <a:gd name="T63" fmla="*/ 100 h 134"/>
                <a:gd name="T64" fmla="*/ 67 w 159"/>
                <a:gd name="T65" fmla="*/ 100 h 134"/>
                <a:gd name="T66" fmla="*/ 96 w 159"/>
                <a:gd name="T67" fmla="*/ 100 h 134"/>
                <a:gd name="T68" fmla="*/ 109 w 159"/>
                <a:gd name="T69" fmla="*/ 96 h 134"/>
                <a:gd name="T70" fmla="*/ 117 w 159"/>
                <a:gd name="T71" fmla="*/ 92 h 134"/>
                <a:gd name="T72" fmla="*/ 121 w 159"/>
                <a:gd name="T73" fmla="*/ 88 h 134"/>
                <a:gd name="T74" fmla="*/ 125 w 159"/>
                <a:gd name="T75" fmla="*/ 71 h 134"/>
                <a:gd name="T76" fmla="*/ 125 w 159"/>
                <a:gd name="T77" fmla="*/ 5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" h="134">
                  <a:moveTo>
                    <a:pt x="125" y="59"/>
                  </a:moveTo>
                  <a:lnTo>
                    <a:pt x="130" y="46"/>
                  </a:lnTo>
                  <a:lnTo>
                    <a:pt x="134" y="38"/>
                  </a:lnTo>
                  <a:lnTo>
                    <a:pt x="138" y="34"/>
                  </a:lnTo>
                  <a:lnTo>
                    <a:pt x="142" y="34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50" y="46"/>
                  </a:lnTo>
                  <a:lnTo>
                    <a:pt x="150" y="63"/>
                  </a:lnTo>
                  <a:lnTo>
                    <a:pt x="155" y="75"/>
                  </a:lnTo>
                  <a:lnTo>
                    <a:pt x="155" y="84"/>
                  </a:lnTo>
                  <a:lnTo>
                    <a:pt x="155" y="92"/>
                  </a:lnTo>
                  <a:lnTo>
                    <a:pt x="159" y="100"/>
                  </a:lnTo>
                  <a:lnTo>
                    <a:pt x="159" y="105"/>
                  </a:lnTo>
                  <a:lnTo>
                    <a:pt x="159" y="109"/>
                  </a:lnTo>
                  <a:lnTo>
                    <a:pt x="155" y="113"/>
                  </a:lnTo>
                  <a:lnTo>
                    <a:pt x="150" y="117"/>
                  </a:lnTo>
                  <a:lnTo>
                    <a:pt x="134" y="126"/>
                  </a:lnTo>
                  <a:lnTo>
                    <a:pt x="117" y="130"/>
                  </a:lnTo>
                  <a:lnTo>
                    <a:pt x="109" y="130"/>
                  </a:lnTo>
                  <a:lnTo>
                    <a:pt x="100" y="134"/>
                  </a:lnTo>
                  <a:lnTo>
                    <a:pt x="88" y="134"/>
                  </a:lnTo>
                  <a:lnTo>
                    <a:pt x="75" y="134"/>
                  </a:lnTo>
                  <a:lnTo>
                    <a:pt x="63" y="134"/>
                  </a:lnTo>
                  <a:lnTo>
                    <a:pt x="54" y="134"/>
                  </a:lnTo>
                  <a:lnTo>
                    <a:pt x="42" y="130"/>
                  </a:lnTo>
                  <a:lnTo>
                    <a:pt x="34" y="130"/>
                  </a:lnTo>
                  <a:lnTo>
                    <a:pt x="29" y="126"/>
                  </a:lnTo>
                  <a:lnTo>
                    <a:pt x="21" y="121"/>
                  </a:lnTo>
                  <a:lnTo>
                    <a:pt x="17" y="117"/>
                  </a:lnTo>
                  <a:lnTo>
                    <a:pt x="13" y="113"/>
                  </a:lnTo>
                  <a:lnTo>
                    <a:pt x="4" y="100"/>
                  </a:lnTo>
                  <a:lnTo>
                    <a:pt x="4" y="84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4" y="46"/>
                  </a:lnTo>
                  <a:lnTo>
                    <a:pt x="4" y="34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7"/>
                  </a:lnTo>
                  <a:lnTo>
                    <a:pt x="34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29" y="50"/>
                  </a:lnTo>
                  <a:lnTo>
                    <a:pt x="25" y="59"/>
                  </a:lnTo>
                  <a:lnTo>
                    <a:pt x="25" y="67"/>
                  </a:lnTo>
                  <a:lnTo>
                    <a:pt x="25" y="71"/>
                  </a:lnTo>
                  <a:lnTo>
                    <a:pt x="29" y="84"/>
                  </a:lnTo>
                  <a:lnTo>
                    <a:pt x="29" y="88"/>
                  </a:lnTo>
                  <a:lnTo>
                    <a:pt x="34" y="92"/>
                  </a:lnTo>
                  <a:lnTo>
                    <a:pt x="42" y="96"/>
                  </a:lnTo>
                  <a:lnTo>
                    <a:pt x="46" y="100"/>
                  </a:lnTo>
                  <a:lnTo>
                    <a:pt x="54" y="100"/>
                  </a:lnTo>
                  <a:lnTo>
                    <a:pt x="67" y="100"/>
                  </a:lnTo>
                  <a:lnTo>
                    <a:pt x="84" y="100"/>
                  </a:lnTo>
                  <a:lnTo>
                    <a:pt x="96" y="100"/>
                  </a:lnTo>
                  <a:lnTo>
                    <a:pt x="105" y="100"/>
                  </a:lnTo>
                  <a:lnTo>
                    <a:pt x="109" y="96"/>
                  </a:lnTo>
                  <a:lnTo>
                    <a:pt x="113" y="92"/>
                  </a:lnTo>
                  <a:lnTo>
                    <a:pt x="117" y="92"/>
                  </a:lnTo>
                  <a:lnTo>
                    <a:pt x="117" y="88"/>
                  </a:lnTo>
                  <a:lnTo>
                    <a:pt x="121" y="88"/>
                  </a:lnTo>
                  <a:lnTo>
                    <a:pt x="121" y="80"/>
                  </a:lnTo>
                  <a:lnTo>
                    <a:pt x="125" y="71"/>
                  </a:lnTo>
                  <a:lnTo>
                    <a:pt x="125" y="59"/>
                  </a:lnTo>
                  <a:lnTo>
                    <a:pt x="125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6">
              <a:extLst>
                <a:ext uri="{FF2B5EF4-FFF2-40B4-BE49-F238E27FC236}">
                  <a16:creationId xmlns:a16="http://schemas.microsoft.com/office/drawing/2014/main" id="{CFD4D238-41B8-4DAE-93BD-9E19774D0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7581" y="2416444"/>
              <a:ext cx="251761" cy="1228207"/>
            </a:xfrm>
            <a:custGeom>
              <a:avLst/>
              <a:gdLst>
                <a:gd name="T0" fmla="*/ 21 w 38"/>
                <a:gd name="T1" fmla="*/ 4 h 183"/>
                <a:gd name="T2" fmla="*/ 25 w 38"/>
                <a:gd name="T3" fmla="*/ 8 h 183"/>
                <a:gd name="T4" fmla="*/ 29 w 38"/>
                <a:gd name="T5" fmla="*/ 8 h 183"/>
                <a:gd name="T6" fmla="*/ 38 w 38"/>
                <a:gd name="T7" fmla="*/ 8 h 183"/>
                <a:gd name="T8" fmla="*/ 38 w 38"/>
                <a:gd name="T9" fmla="*/ 37 h 183"/>
                <a:gd name="T10" fmla="*/ 38 w 38"/>
                <a:gd name="T11" fmla="*/ 62 h 183"/>
                <a:gd name="T12" fmla="*/ 38 w 38"/>
                <a:gd name="T13" fmla="*/ 87 h 183"/>
                <a:gd name="T14" fmla="*/ 38 w 38"/>
                <a:gd name="T15" fmla="*/ 104 h 183"/>
                <a:gd name="T16" fmla="*/ 38 w 38"/>
                <a:gd name="T17" fmla="*/ 121 h 183"/>
                <a:gd name="T18" fmla="*/ 38 w 38"/>
                <a:gd name="T19" fmla="*/ 137 h 183"/>
                <a:gd name="T20" fmla="*/ 33 w 38"/>
                <a:gd name="T21" fmla="*/ 146 h 183"/>
                <a:gd name="T22" fmla="*/ 33 w 38"/>
                <a:gd name="T23" fmla="*/ 154 h 183"/>
                <a:gd name="T24" fmla="*/ 33 w 38"/>
                <a:gd name="T25" fmla="*/ 166 h 183"/>
                <a:gd name="T26" fmla="*/ 29 w 38"/>
                <a:gd name="T27" fmla="*/ 175 h 183"/>
                <a:gd name="T28" fmla="*/ 29 w 38"/>
                <a:gd name="T29" fmla="*/ 179 h 183"/>
                <a:gd name="T30" fmla="*/ 25 w 38"/>
                <a:gd name="T31" fmla="*/ 183 h 183"/>
                <a:gd name="T32" fmla="*/ 21 w 38"/>
                <a:gd name="T33" fmla="*/ 183 h 183"/>
                <a:gd name="T34" fmla="*/ 17 w 38"/>
                <a:gd name="T35" fmla="*/ 179 h 183"/>
                <a:gd name="T36" fmla="*/ 13 w 38"/>
                <a:gd name="T37" fmla="*/ 175 h 183"/>
                <a:gd name="T38" fmla="*/ 8 w 38"/>
                <a:gd name="T39" fmla="*/ 171 h 183"/>
                <a:gd name="T40" fmla="*/ 8 w 38"/>
                <a:gd name="T41" fmla="*/ 162 h 183"/>
                <a:gd name="T42" fmla="*/ 4 w 38"/>
                <a:gd name="T43" fmla="*/ 158 h 183"/>
                <a:gd name="T44" fmla="*/ 4 w 38"/>
                <a:gd name="T45" fmla="*/ 150 h 183"/>
                <a:gd name="T46" fmla="*/ 4 w 38"/>
                <a:gd name="T47" fmla="*/ 146 h 183"/>
                <a:gd name="T48" fmla="*/ 4 w 38"/>
                <a:gd name="T49" fmla="*/ 137 h 183"/>
                <a:gd name="T50" fmla="*/ 4 w 38"/>
                <a:gd name="T51" fmla="*/ 129 h 183"/>
                <a:gd name="T52" fmla="*/ 8 w 38"/>
                <a:gd name="T53" fmla="*/ 116 h 183"/>
                <a:gd name="T54" fmla="*/ 8 w 38"/>
                <a:gd name="T55" fmla="*/ 91 h 183"/>
                <a:gd name="T56" fmla="*/ 8 w 38"/>
                <a:gd name="T57" fmla="*/ 75 h 183"/>
                <a:gd name="T58" fmla="*/ 8 w 38"/>
                <a:gd name="T59" fmla="*/ 62 h 183"/>
                <a:gd name="T60" fmla="*/ 8 w 38"/>
                <a:gd name="T61" fmla="*/ 50 h 183"/>
                <a:gd name="T62" fmla="*/ 4 w 38"/>
                <a:gd name="T63" fmla="*/ 37 h 183"/>
                <a:gd name="T64" fmla="*/ 4 w 38"/>
                <a:gd name="T65" fmla="*/ 29 h 183"/>
                <a:gd name="T66" fmla="*/ 0 w 38"/>
                <a:gd name="T67" fmla="*/ 20 h 183"/>
                <a:gd name="T68" fmla="*/ 0 w 38"/>
                <a:gd name="T69" fmla="*/ 12 h 183"/>
                <a:gd name="T70" fmla="*/ 0 w 38"/>
                <a:gd name="T71" fmla="*/ 8 h 183"/>
                <a:gd name="T72" fmla="*/ 4 w 38"/>
                <a:gd name="T73" fmla="*/ 4 h 183"/>
                <a:gd name="T74" fmla="*/ 8 w 38"/>
                <a:gd name="T75" fmla="*/ 4 h 183"/>
                <a:gd name="T76" fmla="*/ 13 w 38"/>
                <a:gd name="T77" fmla="*/ 0 h 183"/>
                <a:gd name="T78" fmla="*/ 13 w 38"/>
                <a:gd name="T79" fmla="*/ 4 h 183"/>
                <a:gd name="T80" fmla="*/ 21 w 38"/>
                <a:gd name="T81" fmla="*/ 4 h 183"/>
                <a:gd name="T82" fmla="*/ 21 w 38"/>
                <a:gd name="T83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" h="183">
                  <a:moveTo>
                    <a:pt x="21" y="4"/>
                  </a:moveTo>
                  <a:lnTo>
                    <a:pt x="25" y="8"/>
                  </a:lnTo>
                  <a:lnTo>
                    <a:pt x="29" y="8"/>
                  </a:lnTo>
                  <a:lnTo>
                    <a:pt x="38" y="8"/>
                  </a:lnTo>
                  <a:lnTo>
                    <a:pt x="38" y="37"/>
                  </a:lnTo>
                  <a:lnTo>
                    <a:pt x="38" y="62"/>
                  </a:lnTo>
                  <a:lnTo>
                    <a:pt x="38" y="87"/>
                  </a:lnTo>
                  <a:lnTo>
                    <a:pt x="38" y="104"/>
                  </a:lnTo>
                  <a:lnTo>
                    <a:pt x="38" y="121"/>
                  </a:lnTo>
                  <a:lnTo>
                    <a:pt x="38" y="137"/>
                  </a:lnTo>
                  <a:lnTo>
                    <a:pt x="33" y="146"/>
                  </a:lnTo>
                  <a:lnTo>
                    <a:pt x="33" y="154"/>
                  </a:lnTo>
                  <a:lnTo>
                    <a:pt x="33" y="166"/>
                  </a:lnTo>
                  <a:lnTo>
                    <a:pt x="29" y="175"/>
                  </a:lnTo>
                  <a:lnTo>
                    <a:pt x="29" y="179"/>
                  </a:lnTo>
                  <a:lnTo>
                    <a:pt x="25" y="183"/>
                  </a:lnTo>
                  <a:lnTo>
                    <a:pt x="21" y="183"/>
                  </a:lnTo>
                  <a:lnTo>
                    <a:pt x="17" y="179"/>
                  </a:lnTo>
                  <a:lnTo>
                    <a:pt x="13" y="175"/>
                  </a:lnTo>
                  <a:lnTo>
                    <a:pt x="8" y="171"/>
                  </a:lnTo>
                  <a:lnTo>
                    <a:pt x="8" y="162"/>
                  </a:lnTo>
                  <a:lnTo>
                    <a:pt x="4" y="158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4" y="137"/>
                  </a:lnTo>
                  <a:lnTo>
                    <a:pt x="4" y="129"/>
                  </a:lnTo>
                  <a:lnTo>
                    <a:pt x="8" y="116"/>
                  </a:lnTo>
                  <a:lnTo>
                    <a:pt x="8" y="91"/>
                  </a:lnTo>
                  <a:lnTo>
                    <a:pt x="8" y="75"/>
                  </a:lnTo>
                  <a:lnTo>
                    <a:pt x="8" y="62"/>
                  </a:lnTo>
                  <a:lnTo>
                    <a:pt x="8" y="50"/>
                  </a:lnTo>
                  <a:lnTo>
                    <a:pt x="4" y="37"/>
                  </a:lnTo>
                  <a:lnTo>
                    <a:pt x="4" y="29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3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">
              <a:extLst>
                <a:ext uri="{FF2B5EF4-FFF2-40B4-BE49-F238E27FC236}">
                  <a16:creationId xmlns:a16="http://schemas.microsoft.com/office/drawing/2014/main" id="{2F2DFADB-68E1-4E71-9BF6-4EB6889CC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208" y="2329193"/>
              <a:ext cx="1020295" cy="1375860"/>
            </a:xfrm>
            <a:custGeom>
              <a:avLst/>
              <a:gdLst>
                <a:gd name="T0" fmla="*/ 100 w 154"/>
                <a:gd name="T1" fmla="*/ 4 h 205"/>
                <a:gd name="T2" fmla="*/ 108 w 154"/>
                <a:gd name="T3" fmla="*/ 0 h 205"/>
                <a:gd name="T4" fmla="*/ 121 w 154"/>
                <a:gd name="T5" fmla="*/ 4 h 205"/>
                <a:gd name="T6" fmla="*/ 138 w 154"/>
                <a:gd name="T7" fmla="*/ 13 h 205"/>
                <a:gd name="T8" fmla="*/ 150 w 154"/>
                <a:gd name="T9" fmla="*/ 21 h 205"/>
                <a:gd name="T10" fmla="*/ 154 w 154"/>
                <a:gd name="T11" fmla="*/ 29 h 205"/>
                <a:gd name="T12" fmla="*/ 150 w 154"/>
                <a:gd name="T13" fmla="*/ 38 h 205"/>
                <a:gd name="T14" fmla="*/ 146 w 154"/>
                <a:gd name="T15" fmla="*/ 46 h 205"/>
                <a:gd name="T16" fmla="*/ 146 w 154"/>
                <a:gd name="T17" fmla="*/ 54 h 205"/>
                <a:gd name="T18" fmla="*/ 142 w 154"/>
                <a:gd name="T19" fmla="*/ 71 h 205"/>
                <a:gd name="T20" fmla="*/ 142 w 154"/>
                <a:gd name="T21" fmla="*/ 96 h 205"/>
                <a:gd name="T22" fmla="*/ 142 w 154"/>
                <a:gd name="T23" fmla="*/ 142 h 205"/>
                <a:gd name="T24" fmla="*/ 138 w 154"/>
                <a:gd name="T25" fmla="*/ 175 h 205"/>
                <a:gd name="T26" fmla="*/ 133 w 154"/>
                <a:gd name="T27" fmla="*/ 196 h 205"/>
                <a:gd name="T28" fmla="*/ 125 w 154"/>
                <a:gd name="T29" fmla="*/ 205 h 205"/>
                <a:gd name="T30" fmla="*/ 117 w 154"/>
                <a:gd name="T31" fmla="*/ 200 h 205"/>
                <a:gd name="T32" fmla="*/ 112 w 154"/>
                <a:gd name="T33" fmla="*/ 188 h 205"/>
                <a:gd name="T34" fmla="*/ 108 w 154"/>
                <a:gd name="T35" fmla="*/ 171 h 205"/>
                <a:gd name="T36" fmla="*/ 108 w 154"/>
                <a:gd name="T37" fmla="*/ 150 h 205"/>
                <a:gd name="T38" fmla="*/ 108 w 154"/>
                <a:gd name="T39" fmla="*/ 129 h 205"/>
                <a:gd name="T40" fmla="*/ 108 w 154"/>
                <a:gd name="T41" fmla="*/ 96 h 205"/>
                <a:gd name="T42" fmla="*/ 108 w 154"/>
                <a:gd name="T43" fmla="*/ 67 h 205"/>
                <a:gd name="T44" fmla="*/ 108 w 154"/>
                <a:gd name="T45" fmla="*/ 50 h 205"/>
                <a:gd name="T46" fmla="*/ 108 w 154"/>
                <a:gd name="T47" fmla="*/ 42 h 205"/>
                <a:gd name="T48" fmla="*/ 104 w 154"/>
                <a:gd name="T49" fmla="*/ 33 h 205"/>
                <a:gd name="T50" fmla="*/ 100 w 154"/>
                <a:gd name="T51" fmla="*/ 29 h 205"/>
                <a:gd name="T52" fmla="*/ 83 w 154"/>
                <a:gd name="T53" fmla="*/ 29 h 205"/>
                <a:gd name="T54" fmla="*/ 62 w 154"/>
                <a:gd name="T55" fmla="*/ 33 h 205"/>
                <a:gd name="T56" fmla="*/ 25 w 154"/>
                <a:gd name="T57" fmla="*/ 38 h 205"/>
                <a:gd name="T58" fmla="*/ 0 w 154"/>
                <a:gd name="T59" fmla="*/ 21 h 205"/>
                <a:gd name="T60" fmla="*/ 29 w 154"/>
                <a:gd name="T61" fmla="*/ 21 h 205"/>
                <a:gd name="T62" fmla="*/ 58 w 154"/>
                <a:gd name="T63" fmla="*/ 17 h 205"/>
                <a:gd name="T64" fmla="*/ 87 w 154"/>
                <a:gd name="T65" fmla="*/ 8 h 205"/>
                <a:gd name="T66" fmla="*/ 96 w 154"/>
                <a:gd name="T67" fmla="*/ 8 h 205"/>
                <a:gd name="T68" fmla="*/ 96 w 154"/>
                <a:gd name="T69" fmla="*/ 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205">
                  <a:moveTo>
                    <a:pt x="96" y="4"/>
                  </a:moveTo>
                  <a:lnTo>
                    <a:pt x="100" y="4"/>
                  </a:lnTo>
                  <a:lnTo>
                    <a:pt x="100" y="4"/>
                  </a:lnTo>
                  <a:lnTo>
                    <a:pt x="108" y="0"/>
                  </a:lnTo>
                  <a:lnTo>
                    <a:pt x="112" y="4"/>
                  </a:lnTo>
                  <a:lnTo>
                    <a:pt x="121" y="4"/>
                  </a:lnTo>
                  <a:lnTo>
                    <a:pt x="125" y="8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50" y="21"/>
                  </a:lnTo>
                  <a:lnTo>
                    <a:pt x="154" y="25"/>
                  </a:lnTo>
                  <a:lnTo>
                    <a:pt x="154" y="29"/>
                  </a:lnTo>
                  <a:lnTo>
                    <a:pt x="154" y="33"/>
                  </a:lnTo>
                  <a:lnTo>
                    <a:pt x="150" y="38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6" y="50"/>
                  </a:lnTo>
                  <a:lnTo>
                    <a:pt x="146" y="54"/>
                  </a:lnTo>
                  <a:lnTo>
                    <a:pt x="142" y="63"/>
                  </a:lnTo>
                  <a:lnTo>
                    <a:pt x="142" y="71"/>
                  </a:lnTo>
                  <a:lnTo>
                    <a:pt x="142" y="83"/>
                  </a:lnTo>
                  <a:lnTo>
                    <a:pt x="142" y="96"/>
                  </a:lnTo>
                  <a:lnTo>
                    <a:pt x="142" y="121"/>
                  </a:lnTo>
                  <a:lnTo>
                    <a:pt x="142" y="142"/>
                  </a:lnTo>
                  <a:lnTo>
                    <a:pt x="138" y="159"/>
                  </a:lnTo>
                  <a:lnTo>
                    <a:pt x="138" y="175"/>
                  </a:lnTo>
                  <a:lnTo>
                    <a:pt x="133" y="188"/>
                  </a:lnTo>
                  <a:lnTo>
                    <a:pt x="133" y="196"/>
                  </a:lnTo>
                  <a:lnTo>
                    <a:pt x="129" y="200"/>
                  </a:lnTo>
                  <a:lnTo>
                    <a:pt x="125" y="205"/>
                  </a:lnTo>
                  <a:lnTo>
                    <a:pt x="121" y="205"/>
                  </a:lnTo>
                  <a:lnTo>
                    <a:pt x="117" y="200"/>
                  </a:lnTo>
                  <a:lnTo>
                    <a:pt x="117" y="196"/>
                  </a:lnTo>
                  <a:lnTo>
                    <a:pt x="112" y="188"/>
                  </a:lnTo>
                  <a:lnTo>
                    <a:pt x="108" y="179"/>
                  </a:lnTo>
                  <a:lnTo>
                    <a:pt x="108" y="171"/>
                  </a:lnTo>
                  <a:lnTo>
                    <a:pt x="104" y="163"/>
                  </a:lnTo>
                  <a:lnTo>
                    <a:pt x="108" y="150"/>
                  </a:lnTo>
                  <a:lnTo>
                    <a:pt x="108" y="142"/>
                  </a:lnTo>
                  <a:lnTo>
                    <a:pt x="108" y="129"/>
                  </a:lnTo>
                  <a:lnTo>
                    <a:pt x="108" y="113"/>
                  </a:lnTo>
                  <a:lnTo>
                    <a:pt x="108" y="96"/>
                  </a:lnTo>
                  <a:lnTo>
                    <a:pt x="108" y="79"/>
                  </a:lnTo>
                  <a:lnTo>
                    <a:pt x="108" y="67"/>
                  </a:lnTo>
                  <a:lnTo>
                    <a:pt x="108" y="58"/>
                  </a:lnTo>
                  <a:lnTo>
                    <a:pt x="108" y="50"/>
                  </a:lnTo>
                  <a:lnTo>
                    <a:pt x="108" y="46"/>
                  </a:lnTo>
                  <a:lnTo>
                    <a:pt x="108" y="42"/>
                  </a:lnTo>
                  <a:lnTo>
                    <a:pt x="108" y="38"/>
                  </a:lnTo>
                  <a:lnTo>
                    <a:pt x="104" y="33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92" y="29"/>
                  </a:lnTo>
                  <a:lnTo>
                    <a:pt x="83" y="29"/>
                  </a:lnTo>
                  <a:lnTo>
                    <a:pt x="75" y="33"/>
                  </a:lnTo>
                  <a:lnTo>
                    <a:pt x="62" y="33"/>
                  </a:lnTo>
                  <a:lnTo>
                    <a:pt x="46" y="38"/>
                  </a:lnTo>
                  <a:lnTo>
                    <a:pt x="25" y="38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2" y="21"/>
                  </a:lnTo>
                  <a:lnTo>
                    <a:pt x="29" y="21"/>
                  </a:lnTo>
                  <a:lnTo>
                    <a:pt x="42" y="17"/>
                  </a:lnTo>
                  <a:lnTo>
                    <a:pt x="58" y="17"/>
                  </a:lnTo>
                  <a:lnTo>
                    <a:pt x="75" y="13"/>
                  </a:lnTo>
                  <a:lnTo>
                    <a:pt x="87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8">
              <a:extLst>
                <a:ext uri="{FF2B5EF4-FFF2-40B4-BE49-F238E27FC236}">
                  <a16:creationId xmlns:a16="http://schemas.microsoft.com/office/drawing/2014/main" id="{B13AE47F-B3A5-4F59-A190-507B966E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415" y="2550674"/>
              <a:ext cx="881166" cy="255037"/>
            </a:xfrm>
            <a:custGeom>
              <a:avLst/>
              <a:gdLst>
                <a:gd name="T0" fmla="*/ 12 w 133"/>
                <a:gd name="T1" fmla="*/ 34 h 38"/>
                <a:gd name="T2" fmla="*/ 8 w 133"/>
                <a:gd name="T3" fmla="*/ 34 h 38"/>
                <a:gd name="T4" fmla="*/ 4 w 133"/>
                <a:gd name="T5" fmla="*/ 30 h 38"/>
                <a:gd name="T6" fmla="*/ 0 w 133"/>
                <a:gd name="T7" fmla="*/ 21 h 38"/>
                <a:gd name="T8" fmla="*/ 25 w 133"/>
                <a:gd name="T9" fmla="*/ 17 h 38"/>
                <a:gd name="T10" fmla="*/ 45 w 133"/>
                <a:gd name="T11" fmla="*/ 9 h 38"/>
                <a:gd name="T12" fmla="*/ 66 w 133"/>
                <a:gd name="T13" fmla="*/ 5 h 38"/>
                <a:gd name="T14" fmla="*/ 83 w 133"/>
                <a:gd name="T15" fmla="*/ 0 h 38"/>
                <a:gd name="T16" fmla="*/ 96 w 133"/>
                <a:gd name="T17" fmla="*/ 0 h 38"/>
                <a:gd name="T18" fmla="*/ 104 w 133"/>
                <a:gd name="T19" fmla="*/ 0 h 38"/>
                <a:gd name="T20" fmla="*/ 112 w 133"/>
                <a:gd name="T21" fmla="*/ 0 h 38"/>
                <a:gd name="T22" fmla="*/ 121 w 133"/>
                <a:gd name="T23" fmla="*/ 0 h 38"/>
                <a:gd name="T24" fmla="*/ 125 w 133"/>
                <a:gd name="T25" fmla="*/ 5 h 38"/>
                <a:gd name="T26" fmla="*/ 129 w 133"/>
                <a:gd name="T27" fmla="*/ 9 h 38"/>
                <a:gd name="T28" fmla="*/ 129 w 133"/>
                <a:gd name="T29" fmla="*/ 9 h 38"/>
                <a:gd name="T30" fmla="*/ 133 w 133"/>
                <a:gd name="T31" fmla="*/ 13 h 38"/>
                <a:gd name="T32" fmla="*/ 129 w 133"/>
                <a:gd name="T33" fmla="*/ 17 h 38"/>
                <a:gd name="T34" fmla="*/ 129 w 133"/>
                <a:gd name="T35" fmla="*/ 17 h 38"/>
                <a:gd name="T36" fmla="*/ 125 w 133"/>
                <a:gd name="T37" fmla="*/ 17 h 38"/>
                <a:gd name="T38" fmla="*/ 121 w 133"/>
                <a:gd name="T39" fmla="*/ 21 h 38"/>
                <a:gd name="T40" fmla="*/ 112 w 133"/>
                <a:gd name="T41" fmla="*/ 21 h 38"/>
                <a:gd name="T42" fmla="*/ 104 w 133"/>
                <a:gd name="T43" fmla="*/ 25 h 38"/>
                <a:gd name="T44" fmla="*/ 96 w 133"/>
                <a:gd name="T45" fmla="*/ 25 h 38"/>
                <a:gd name="T46" fmla="*/ 83 w 133"/>
                <a:gd name="T47" fmla="*/ 30 h 38"/>
                <a:gd name="T48" fmla="*/ 71 w 133"/>
                <a:gd name="T49" fmla="*/ 30 h 38"/>
                <a:gd name="T50" fmla="*/ 62 w 133"/>
                <a:gd name="T51" fmla="*/ 34 h 38"/>
                <a:gd name="T52" fmla="*/ 50 w 133"/>
                <a:gd name="T53" fmla="*/ 34 h 38"/>
                <a:gd name="T54" fmla="*/ 45 w 133"/>
                <a:gd name="T55" fmla="*/ 34 h 38"/>
                <a:gd name="T56" fmla="*/ 37 w 133"/>
                <a:gd name="T57" fmla="*/ 38 h 38"/>
                <a:gd name="T58" fmla="*/ 33 w 133"/>
                <a:gd name="T59" fmla="*/ 38 h 38"/>
                <a:gd name="T60" fmla="*/ 29 w 133"/>
                <a:gd name="T61" fmla="*/ 38 h 38"/>
                <a:gd name="T62" fmla="*/ 25 w 133"/>
                <a:gd name="T63" fmla="*/ 38 h 38"/>
                <a:gd name="T64" fmla="*/ 16 w 133"/>
                <a:gd name="T65" fmla="*/ 34 h 38"/>
                <a:gd name="T66" fmla="*/ 12 w 133"/>
                <a:gd name="T67" fmla="*/ 34 h 38"/>
                <a:gd name="T68" fmla="*/ 12 w 133"/>
                <a:gd name="T69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38">
                  <a:moveTo>
                    <a:pt x="12" y="34"/>
                  </a:moveTo>
                  <a:lnTo>
                    <a:pt x="8" y="34"/>
                  </a:lnTo>
                  <a:lnTo>
                    <a:pt x="4" y="30"/>
                  </a:lnTo>
                  <a:lnTo>
                    <a:pt x="0" y="21"/>
                  </a:lnTo>
                  <a:lnTo>
                    <a:pt x="25" y="17"/>
                  </a:lnTo>
                  <a:lnTo>
                    <a:pt x="45" y="9"/>
                  </a:lnTo>
                  <a:lnTo>
                    <a:pt x="66" y="5"/>
                  </a:lnTo>
                  <a:lnTo>
                    <a:pt x="83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2" y="0"/>
                  </a:lnTo>
                  <a:lnTo>
                    <a:pt x="121" y="0"/>
                  </a:lnTo>
                  <a:lnTo>
                    <a:pt x="125" y="5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33" y="13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5" y="17"/>
                  </a:lnTo>
                  <a:lnTo>
                    <a:pt x="121" y="21"/>
                  </a:lnTo>
                  <a:lnTo>
                    <a:pt x="112" y="21"/>
                  </a:lnTo>
                  <a:lnTo>
                    <a:pt x="104" y="25"/>
                  </a:lnTo>
                  <a:lnTo>
                    <a:pt x="96" y="25"/>
                  </a:lnTo>
                  <a:lnTo>
                    <a:pt x="83" y="30"/>
                  </a:lnTo>
                  <a:lnTo>
                    <a:pt x="71" y="30"/>
                  </a:lnTo>
                  <a:lnTo>
                    <a:pt x="62" y="34"/>
                  </a:lnTo>
                  <a:lnTo>
                    <a:pt x="50" y="34"/>
                  </a:lnTo>
                  <a:lnTo>
                    <a:pt x="45" y="34"/>
                  </a:lnTo>
                  <a:lnTo>
                    <a:pt x="37" y="38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16" y="34"/>
                  </a:lnTo>
                  <a:lnTo>
                    <a:pt x="12" y="34"/>
                  </a:lnTo>
                  <a:lnTo>
                    <a:pt x="12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9">
              <a:extLst>
                <a:ext uri="{FF2B5EF4-FFF2-40B4-BE49-F238E27FC236}">
                  <a16:creationId xmlns:a16="http://schemas.microsoft.com/office/drawing/2014/main" id="{923BE211-9BFB-4868-BACA-6C978A389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682" y="2752019"/>
              <a:ext cx="112632" cy="1087263"/>
            </a:xfrm>
            <a:custGeom>
              <a:avLst/>
              <a:gdLst>
                <a:gd name="T0" fmla="*/ 0 w 17"/>
                <a:gd name="T1" fmla="*/ 162 h 162"/>
                <a:gd name="T2" fmla="*/ 0 w 17"/>
                <a:gd name="T3" fmla="*/ 158 h 162"/>
                <a:gd name="T4" fmla="*/ 0 w 17"/>
                <a:gd name="T5" fmla="*/ 154 h 162"/>
                <a:gd name="T6" fmla="*/ 0 w 17"/>
                <a:gd name="T7" fmla="*/ 150 h 162"/>
                <a:gd name="T8" fmla="*/ 0 w 17"/>
                <a:gd name="T9" fmla="*/ 146 h 162"/>
                <a:gd name="T10" fmla="*/ 0 w 17"/>
                <a:gd name="T11" fmla="*/ 137 h 162"/>
                <a:gd name="T12" fmla="*/ 0 w 17"/>
                <a:gd name="T13" fmla="*/ 125 h 162"/>
                <a:gd name="T14" fmla="*/ 4 w 17"/>
                <a:gd name="T15" fmla="*/ 116 h 162"/>
                <a:gd name="T16" fmla="*/ 4 w 17"/>
                <a:gd name="T17" fmla="*/ 104 h 162"/>
                <a:gd name="T18" fmla="*/ 4 w 17"/>
                <a:gd name="T19" fmla="*/ 79 h 162"/>
                <a:gd name="T20" fmla="*/ 4 w 17"/>
                <a:gd name="T21" fmla="*/ 50 h 162"/>
                <a:gd name="T22" fmla="*/ 0 w 17"/>
                <a:gd name="T23" fmla="*/ 0 h 162"/>
                <a:gd name="T24" fmla="*/ 8 w 17"/>
                <a:gd name="T25" fmla="*/ 0 h 162"/>
                <a:gd name="T26" fmla="*/ 13 w 17"/>
                <a:gd name="T27" fmla="*/ 4 h 162"/>
                <a:gd name="T28" fmla="*/ 17 w 17"/>
                <a:gd name="T29" fmla="*/ 4 h 162"/>
                <a:gd name="T30" fmla="*/ 17 w 17"/>
                <a:gd name="T31" fmla="*/ 8 h 162"/>
                <a:gd name="T32" fmla="*/ 17 w 17"/>
                <a:gd name="T33" fmla="*/ 8 h 162"/>
                <a:gd name="T34" fmla="*/ 17 w 17"/>
                <a:gd name="T35" fmla="*/ 12 h 162"/>
                <a:gd name="T36" fmla="*/ 17 w 17"/>
                <a:gd name="T37" fmla="*/ 20 h 162"/>
                <a:gd name="T38" fmla="*/ 17 w 17"/>
                <a:gd name="T39" fmla="*/ 33 h 162"/>
                <a:gd name="T40" fmla="*/ 13 w 17"/>
                <a:gd name="T41" fmla="*/ 41 h 162"/>
                <a:gd name="T42" fmla="*/ 13 w 17"/>
                <a:gd name="T43" fmla="*/ 50 h 162"/>
                <a:gd name="T44" fmla="*/ 13 w 17"/>
                <a:gd name="T45" fmla="*/ 62 h 162"/>
                <a:gd name="T46" fmla="*/ 13 w 17"/>
                <a:gd name="T47" fmla="*/ 75 h 162"/>
                <a:gd name="T48" fmla="*/ 13 w 17"/>
                <a:gd name="T49" fmla="*/ 96 h 162"/>
                <a:gd name="T50" fmla="*/ 13 w 17"/>
                <a:gd name="T51" fmla="*/ 112 h 162"/>
                <a:gd name="T52" fmla="*/ 8 w 17"/>
                <a:gd name="T53" fmla="*/ 133 h 162"/>
                <a:gd name="T54" fmla="*/ 8 w 17"/>
                <a:gd name="T55" fmla="*/ 158 h 162"/>
                <a:gd name="T56" fmla="*/ 0 w 17"/>
                <a:gd name="T57" fmla="*/ 162 h 162"/>
                <a:gd name="T58" fmla="*/ 0 w 17"/>
                <a:gd name="T5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" h="162">
                  <a:moveTo>
                    <a:pt x="0" y="162"/>
                  </a:moveTo>
                  <a:lnTo>
                    <a:pt x="0" y="158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0" y="125"/>
                  </a:lnTo>
                  <a:lnTo>
                    <a:pt x="4" y="116"/>
                  </a:lnTo>
                  <a:lnTo>
                    <a:pt x="4" y="104"/>
                  </a:lnTo>
                  <a:lnTo>
                    <a:pt x="4" y="79"/>
                  </a:lnTo>
                  <a:lnTo>
                    <a:pt x="4" y="5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12"/>
                  </a:lnTo>
                  <a:lnTo>
                    <a:pt x="17" y="20"/>
                  </a:lnTo>
                  <a:lnTo>
                    <a:pt x="17" y="33"/>
                  </a:lnTo>
                  <a:lnTo>
                    <a:pt x="13" y="41"/>
                  </a:lnTo>
                  <a:lnTo>
                    <a:pt x="13" y="50"/>
                  </a:lnTo>
                  <a:lnTo>
                    <a:pt x="13" y="62"/>
                  </a:lnTo>
                  <a:lnTo>
                    <a:pt x="13" y="75"/>
                  </a:lnTo>
                  <a:lnTo>
                    <a:pt x="13" y="96"/>
                  </a:lnTo>
                  <a:lnTo>
                    <a:pt x="13" y="112"/>
                  </a:lnTo>
                  <a:lnTo>
                    <a:pt x="8" y="133"/>
                  </a:lnTo>
                  <a:lnTo>
                    <a:pt x="8" y="158"/>
                  </a:lnTo>
                  <a:lnTo>
                    <a:pt x="0" y="162"/>
                  </a:lnTo>
                  <a:lnTo>
                    <a:pt x="0" y="16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0">
              <a:extLst>
                <a:ext uri="{FF2B5EF4-FFF2-40B4-BE49-F238E27FC236}">
                  <a16:creationId xmlns:a16="http://schemas.microsoft.com/office/drawing/2014/main" id="{C6361CD0-98E4-4247-A494-9D810C0C9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415" y="3114440"/>
              <a:ext cx="801662" cy="248328"/>
            </a:xfrm>
            <a:custGeom>
              <a:avLst/>
              <a:gdLst>
                <a:gd name="T0" fmla="*/ 0 w 121"/>
                <a:gd name="T1" fmla="*/ 21 h 37"/>
                <a:gd name="T2" fmla="*/ 20 w 121"/>
                <a:gd name="T3" fmla="*/ 12 h 37"/>
                <a:gd name="T4" fmla="*/ 41 w 121"/>
                <a:gd name="T5" fmla="*/ 8 h 37"/>
                <a:gd name="T6" fmla="*/ 58 w 121"/>
                <a:gd name="T7" fmla="*/ 8 h 37"/>
                <a:gd name="T8" fmla="*/ 71 w 121"/>
                <a:gd name="T9" fmla="*/ 4 h 37"/>
                <a:gd name="T10" fmla="*/ 79 w 121"/>
                <a:gd name="T11" fmla="*/ 4 h 37"/>
                <a:gd name="T12" fmla="*/ 87 w 121"/>
                <a:gd name="T13" fmla="*/ 0 h 37"/>
                <a:gd name="T14" fmla="*/ 96 w 121"/>
                <a:gd name="T15" fmla="*/ 0 h 37"/>
                <a:gd name="T16" fmla="*/ 96 w 121"/>
                <a:gd name="T17" fmla="*/ 0 h 37"/>
                <a:gd name="T18" fmla="*/ 104 w 121"/>
                <a:gd name="T19" fmla="*/ 0 h 37"/>
                <a:gd name="T20" fmla="*/ 112 w 121"/>
                <a:gd name="T21" fmla="*/ 4 h 37"/>
                <a:gd name="T22" fmla="*/ 116 w 121"/>
                <a:gd name="T23" fmla="*/ 4 h 37"/>
                <a:gd name="T24" fmla="*/ 116 w 121"/>
                <a:gd name="T25" fmla="*/ 8 h 37"/>
                <a:gd name="T26" fmla="*/ 121 w 121"/>
                <a:gd name="T27" fmla="*/ 8 h 37"/>
                <a:gd name="T28" fmla="*/ 116 w 121"/>
                <a:gd name="T29" fmla="*/ 12 h 37"/>
                <a:gd name="T30" fmla="*/ 116 w 121"/>
                <a:gd name="T31" fmla="*/ 17 h 37"/>
                <a:gd name="T32" fmla="*/ 112 w 121"/>
                <a:gd name="T33" fmla="*/ 21 h 37"/>
                <a:gd name="T34" fmla="*/ 104 w 121"/>
                <a:gd name="T35" fmla="*/ 25 h 37"/>
                <a:gd name="T36" fmla="*/ 96 w 121"/>
                <a:gd name="T37" fmla="*/ 25 h 37"/>
                <a:gd name="T38" fmla="*/ 83 w 121"/>
                <a:gd name="T39" fmla="*/ 29 h 37"/>
                <a:gd name="T40" fmla="*/ 66 w 121"/>
                <a:gd name="T41" fmla="*/ 33 h 37"/>
                <a:gd name="T42" fmla="*/ 58 w 121"/>
                <a:gd name="T43" fmla="*/ 33 h 37"/>
                <a:gd name="T44" fmla="*/ 50 w 121"/>
                <a:gd name="T45" fmla="*/ 33 h 37"/>
                <a:gd name="T46" fmla="*/ 41 w 121"/>
                <a:gd name="T47" fmla="*/ 37 h 37"/>
                <a:gd name="T48" fmla="*/ 33 w 121"/>
                <a:gd name="T49" fmla="*/ 37 h 37"/>
                <a:gd name="T50" fmla="*/ 29 w 121"/>
                <a:gd name="T51" fmla="*/ 37 h 37"/>
                <a:gd name="T52" fmla="*/ 20 w 121"/>
                <a:gd name="T53" fmla="*/ 37 h 37"/>
                <a:gd name="T54" fmla="*/ 12 w 121"/>
                <a:gd name="T55" fmla="*/ 33 h 37"/>
                <a:gd name="T56" fmla="*/ 12 w 121"/>
                <a:gd name="T57" fmla="*/ 33 h 37"/>
                <a:gd name="T58" fmla="*/ 8 w 121"/>
                <a:gd name="T59" fmla="*/ 29 h 37"/>
                <a:gd name="T60" fmla="*/ 4 w 121"/>
                <a:gd name="T61" fmla="*/ 25 h 37"/>
                <a:gd name="T62" fmla="*/ 0 w 121"/>
                <a:gd name="T63" fmla="*/ 21 h 37"/>
                <a:gd name="T64" fmla="*/ 0 w 121"/>
                <a:gd name="T65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37">
                  <a:moveTo>
                    <a:pt x="0" y="21"/>
                  </a:moveTo>
                  <a:lnTo>
                    <a:pt x="20" y="12"/>
                  </a:lnTo>
                  <a:lnTo>
                    <a:pt x="41" y="8"/>
                  </a:lnTo>
                  <a:lnTo>
                    <a:pt x="58" y="8"/>
                  </a:lnTo>
                  <a:lnTo>
                    <a:pt x="71" y="4"/>
                  </a:lnTo>
                  <a:lnTo>
                    <a:pt x="79" y="4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1" y="8"/>
                  </a:lnTo>
                  <a:lnTo>
                    <a:pt x="116" y="12"/>
                  </a:lnTo>
                  <a:lnTo>
                    <a:pt x="116" y="17"/>
                  </a:lnTo>
                  <a:lnTo>
                    <a:pt x="112" y="21"/>
                  </a:lnTo>
                  <a:lnTo>
                    <a:pt x="104" y="25"/>
                  </a:lnTo>
                  <a:lnTo>
                    <a:pt x="96" y="25"/>
                  </a:lnTo>
                  <a:lnTo>
                    <a:pt x="83" y="29"/>
                  </a:lnTo>
                  <a:lnTo>
                    <a:pt x="66" y="33"/>
                  </a:lnTo>
                  <a:lnTo>
                    <a:pt x="58" y="33"/>
                  </a:lnTo>
                  <a:lnTo>
                    <a:pt x="50" y="33"/>
                  </a:lnTo>
                  <a:lnTo>
                    <a:pt x="41" y="37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20" y="37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1">
              <a:extLst>
                <a:ext uri="{FF2B5EF4-FFF2-40B4-BE49-F238E27FC236}">
                  <a16:creationId xmlns:a16="http://schemas.microsoft.com/office/drawing/2014/main" id="{28D15F63-DADF-4FD1-A411-0CAA8E7EF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7286" y="3617801"/>
              <a:ext cx="1073297" cy="530211"/>
            </a:xfrm>
            <a:custGeom>
              <a:avLst/>
              <a:gdLst>
                <a:gd name="T0" fmla="*/ 25 w 162"/>
                <a:gd name="T1" fmla="*/ 46 h 79"/>
                <a:gd name="T2" fmla="*/ 25 w 162"/>
                <a:gd name="T3" fmla="*/ 42 h 79"/>
                <a:gd name="T4" fmla="*/ 29 w 162"/>
                <a:gd name="T5" fmla="*/ 42 h 79"/>
                <a:gd name="T6" fmla="*/ 33 w 162"/>
                <a:gd name="T7" fmla="*/ 42 h 79"/>
                <a:gd name="T8" fmla="*/ 41 w 162"/>
                <a:gd name="T9" fmla="*/ 38 h 79"/>
                <a:gd name="T10" fmla="*/ 50 w 162"/>
                <a:gd name="T11" fmla="*/ 33 h 79"/>
                <a:gd name="T12" fmla="*/ 62 w 162"/>
                <a:gd name="T13" fmla="*/ 29 h 79"/>
                <a:gd name="T14" fmla="*/ 71 w 162"/>
                <a:gd name="T15" fmla="*/ 25 h 79"/>
                <a:gd name="T16" fmla="*/ 87 w 162"/>
                <a:gd name="T17" fmla="*/ 21 h 79"/>
                <a:gd name="T18" fmla="*/ 100 w 162"/>
                <a:gd name="T19" fmla="*/ 17 h 79"/>
                <a:gd name="T20" fmla="*/ 112 w 162"/>
                <a:gd name="T21" fmla="*/ 13 h 79"/>
                <a:gd name="T22" fmla="*/ 121 w 162"/>
                <a:gd name="T23" fmla="*/ 8 h 79"/>
                <a:gd name="T24" fmla="*/ 129 w 162"/>
                <a:gd name="T25" fmla="*/ 4 h 79"/>
                <a:gd name="T26" fmla="*/ 137 w 162"/>
                <a:gd name="T27" fmla="*/ 4 h 79"/>
                <a:gd name="T28" fmla="*/ 142 w 162"/>
                <a:gd name="T29" fmla="*/ 0 h 79"/>
                <a:gd name="T30" fmla="*/ 150 w 162"/>
                <a:gd name="T31" fmla="*/ 0 h 79"/>
                <a:gd name="T32" fmla="*/ 150 w 162"/>
                <a:gd name="T33" fmla="*/ 0 h 79"/>
                <a:gd name="T34" fmla="*/ 154 w 162"/>
                <a:gd name="T35" fmla="*/ 0 h 79"/>
                <a:gd name="T36" fmla="*/ 158 w 162"/>
                <a:gd name="T37" fmla="*/ 0 h 79"/>
                <a:gd name="T38" fmla="*/ 158 w 162"/>
                <a:gd name="T39" fmla="*/ 4 h 79"/>
                <a:gd name="T40" fmla="*/ 162 w 162"/>
                <a:gd name="T41" fmla="*/ 4 h 79"/>
                <a:gd name="T42" fmla="*/ 158 w 162"/>
                <a:gd name="T43" fmla="*/ 4 h 79"/>
                <a:gd name="T44" fmla="*/ 158 w 162"/>
                <a:gd name="T45" fmla="*/ 8 h 79"/>
                <a:gd name="T46" fmla="*/ 150 w 162"/>
                <a:gd name="T47" fmla="*/ 13 h 79"/>
                <a:gd name="T48" fmla="*/ 146 w 162"/>
                <a:gd name="T49" fmla="*/ 17 h 79"/>
                <a:gd name="T50" fmla="*/ 137 w 162"/>
                <a:gd name="T51" fmla="*/ 21 h 79"/>
                <a:gd name="T52" fmla="*/ 125 w 162"/>
                <a:gd name="T53" fmla="*/ 29 h 79"/>
                <a:gd name="T54" fmla="*/ 112 w 162"/>
                <a:gd name="T55" fmla="*/ 38 h 79"/>
                <a:gd name="T56" fmla="*/ 100 w 162"/>
                <a:gd name="T57" fmla="*/ 46 h 79"/>
                <a:gd name="T58" fmla="*/ 83 w 162"/>
                <a:gd name="T59" fmla="*/ 50 h 79"/>
                <a:gd name="T60" fmla="*/ 71 w 162"/>
                <a:gd name="T61" fmla="*/ 58 h 79"/>
                <a:gd name="T62" fmla="*/ 58 w 162"/>
                <a:gd name="T63" fmla="*/ 67 h 79"/>
                <a:gd name="T64" fmla="*/ 50 w 162"/>
                <a:gd name="T65" fmla="*/ 71 h 79"/>
                <a:gd name="T66" fmla="*/ 41 w 162"/>
                <a:gd name="T67" fmla="*/ 75 h 79"/>
                <a:gd name="T68" fmla="*/ 37 w 162"/>
                <a:gd name="T69" fmla="*/ 75 h 79"/>
                <a:gd name="T70" fmla="*/ 33 w 162"/>
                <a:gd name="T71" fmla="*/ 79 h 79"/>
                <a:gd name="T72" fmla="*/ 29 w 162"/>
                <a:gd name="T73" fmla="*/ 79 h 79"/>
                <a:gd name="T74" fmla="*/ 25 w 162"/>
                <a:gd name="T75" fmla="*/ 79 h 79"/>
                <a:gd name="T76" fmla="*/ 21 w 162"/>
                <a:gd name="T77" fmla="*/ 75 h 79"/>
                <a:gd name="T78" fmla="*/ 12 w 162"/>
                <a:gd name="T79" fmla="*/ 71 h 79"/>
                <a:gd name="T80" fmla="*/ 8 w 162"/>
                <a:gd name="T81" fmla="*/ 63 h 79"/>
                <a:gd name="T82" fmla="*/ 4 w 162"/>
                <a:gd name="T83" fmla="*/ 58 h 79"/>
                <a:gd name="T84" fmla="*/ 0 w 162"/>
                <a:gd name="T85" fmla="*/ 50 h 79"/>
                <a:gd name="T86" fmla="*/ 0 w 162"/>
                <a:gd name="T87" fmla="*/ 46 h 79"/>
                <a:gd name="T88" fmla="*/ 0 w 162"/>
                <a:gd name="T89" fmla="*/ 46 h 79"/>
                <a:gd name="T90" fmla="*/ 4 w 162"/>
                <a:gd name="T91" fmla="*/ 42 h 79"/>
                <a:gd name="T92" fmla="*/ 8 w 162"/>
                <a:gd name="T93" fmla="*/ 42 h 79"/>
                <a:gd name="T94" fmla="*/ 12 w 162"/>
                <a:gd name="T95" fmla="*/ 42 h 79"/>
                <a:gd name="T96" fmla="*/ 16 w 162"/>
                <a:gd name="T97" fmla="*/ 42 h 79"/>
                <a:gd name="T98" fmla="*/ 25 w 162"/>
                <a:gd name="T99" fmla="*/ 46 h 79"/>
                <a:gd name="T100" fmla="*/ 25 w 162"/>
                <a:gd name="T101" fmla="*/ 4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2" h="79">
                  <a:moveTo>
                    <a:pt x="25" y="46"/>
                  </a:moveTo>
                  <a:lnTo>
                    <a:pt x="25" y="42"/>
                  </a:lnTo>
                  <a:lnTo>
                    <a:pt x="29" y="42"/>
                  </a:lnTo>
                  <a:lnTo>
                    <a:pt x="33" y="42"/>
                  </a:lnTo>
                  <a:lnTo>
                    <a:pt x="41" y="38"/>
                  </a:lnTo>
                  <a:lnTo>
                    <a:pt x="50" y="33"/>
                  </a:lnTo>
                  <a:lnTo>
                    <a:pt x="62" y="29"/>
                  </a:lnTo>
                  <a:lnTo>
                    <a:pt x="71" y="25"/>
                  </a:lnTo>
                  <a:lnTo>
                    <a:pt x="87" y="21"/>
                  </a:lnTo>
                  <a:lnTo>
                    <a:pt x="100" y="17"/>
                  </a:lnTo>
                  <a:lnTo>
                    <a:pt x="112" y="13"/>
                  </a:lnTo>
                  <a:lnTo>
                    <a:pt x="121" y="8"/>
                  </a:lnTo>
                  <a:lnTo>
                    <a:pt x="129" y="4"/>
                  </a:lnTo>
                  <a:lnTo>
                    <a:pt x="137" y="4"/>
                  </a:lnTo>
                  <a:lnTo>
                    <a:pt x="142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4"/>
                  </a:lnTo>
                  <a:lnTo>
                    <a:pt x="162" y="4"/>
                  </a:lnTo>
                  <a:lnTo>
                    <a:pt x="158" y="4"/>
                  </a:lnTo>
                  <a:lnTo>
                    <a:pt x="158" y="8"/>
                  </a:lnTo>
                  <a:lnTo>
                    <a:pt x="150" y="13"/>
                  </a:lnTo>
                  <a:lnTo>
                    <a:pt x="146" y="17"/>
                  </a:lnTo>
                  <a:lnTo>
                    <a:pt x="137" y="21"/>
                  </a:lnTo>
                  <a:lnTo>
                    <a:pt x="125" y="29"/>
                  </a:lnTo>
                  <a:lnTo>
                    <a:pt x="112" y="38"/>
                  </a:lnTo>
                  <a:lnTo>
                    <a:pt x="100" y="46"/>
                  </a:lnTo>
                  <a:lnTo>
                    <a:pt x="83" y="50"/>
                  </a:lnTo>
                  <a:lnTo>
                    <a:pt x="71" y="58"/>
                  </a:lnTo>
                  <a:lnTo>
                    <a:pt x="58" y="67"/>
                  </a:lnTo>
                  <a:lnTo>
                    <a:pt x="50" y="71"/>
                  </a:lnTo>
                  <a:lnTo>
                    <a:pt x="41" y="75"/>
                  </a:lnTo>
                  <a:lnTo>
                    <a:pt x="37" y="75"/>
                  </a:lnTo>
                  <a:lnTo>
                    <a:pt x="33" y="79"/>
                  </a:lnTo>
                  <a:lnTo>
                    <a:pt x="29" y="79"/>
                  </a:lnTo>
                  <a:lnTo>
                    <a:pt x="25" y="79"/>
                  </a:lnTo>
                  <a:lnTo>
                    <a:pt x="21" y="75"/>
                  </a:lnTo>
                  <a:lnTo>
                    <a:pt x="12" y="71"/>
                  </a:lnTo>
                  <a:lnTo>
                    <a:pt x="8" y="63"/>
                  </a:lnTo>
                  <a:lnTo>
                    <a:pt x="4" y="58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2" y="42"/>
                  </a:lnTo>
                  <a:lnTo>
                    <a:pt x="16" y="42"/>
                  </a:lnTo>
                  <a:lnTo>
                    <a:pt x="25" y="46"/>
                  </a:lnTo>
                  <a:lnTo>
                    <a:pt x="25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2">
              <a:extLst>
                <a:ext uri="{FF2B5EF4-FFF2-40B4-BE49-F238E27FC236}">
                  <a16:creationId xmlns:a16="http://schemas.microsoft.com/office/drawing/2014/main" id="{6A2F2C68-5BDA-4AC9-A0D6-0C795DCBD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7183" y="2691614"/>
              <a:ext cx="1132927" cy="1711435"/>
            </a:xfrm>
            <a:custGeom>
              <a:avLst/>
              <a:gdLst>
                <a:gd name="T0" fmla="*/ 130 w 171"/>
                <a:gd name="T1" fmla="*/ 13 h 255"/>
                <a:gd name="T2" fmla="*/ 130 w 171"/>
                <a:gd name="T3" fmla="*/ 9 h 255"/>
                <a:gd name="T4" fmla="*/ 134 w 171"/>
                <a:gd name="T5" fmla="*/ 0 h 255"/>
                <a:gd name="T6" fmla="*/ 146 w 171"/>
                <a:gd name="T7" fmla="*/ 0 h 255"/>
                <a:gd name="T8" fmla="*/ 159 w 171"/>
                <a:gd name="T9" fmla="*/ 4 h 255"/>
                <a:gd name="T10" fmla="*/ 167 w 171"/>
                <a:gd name="T11" fmla="*/ 9 h 255"/>
                <a:gd name="T12" fmla="*/ 171 w 171"/>
                <a:gd name="T13" fmla="*/ 9 h 255"/>
                <a:gd name="T14" fmla="*/ 171 w 171"/>
                <a:gd name="T15" fmla="*/ 17 h 255"/>
                <a:gd name="T16" fmla="*/ 167 w 171"/>
                <a:gd name="T17" fmla="*/ 29 h 255"/>
                <a:gd name="T18" fmla="*/ 167 w 171"/>
                <a:gd name="T19" fmla="*/ 50 h 255"/>
                <a:gd name="T20" fmla="*/ 163 w 171"/>
                <a:gd name="T21" fmla="*/ 84 h 255"/>
                <a:gd name="T22" fmla="*/ 150 w 171"/>
                <a:gd name="T23" fmla="*/ 125 h 255"/>
                <a:gd name="T24" fmla="*/ 134 w 171"/>
                <a:gd name="T25" fmla="*/ 159 h 255"/>
                <a:gd name="T26" fmla="*/ 113 w 171"/>
                <a:gd name="T27" fmla="*/ 188 h 255"/>
                <a:gd name="T28" fmla="*/ 84 w 171"/>
                <a:gd name="T29" fmla="*/ 213 h 255"/>
                <a:gd name="T30" fmla="*/ 54 w 171"/>
                <a:gd name="T31" fmla="*/ 234 h 255"/>
                <a:gd name="T32" fmla="*/ 29 w 171"/>
                <a:gd name="T33" fmla="*/ 247 h 255"/>
                <a:gd name="T34" fmla="*/ 17 w 171"/>
                <a:gd name="T35" fmla="*/ 251 h 255"/>
                <a:gd name="T36" fmla="*/ 4 w 171"/>
                <a:gd name="T37" fmla="*/ 255 h 255"/>
                <a:gd name="T38" fmla="*/ 0 w 171"/>
                <a:gd name="T39" fmla="*/ 255 h 255"/>
                <a:gd name="T40" fmla="*/ 0 w 171"/>
                <a:gd name="T41" fmla="*/ 247 h 255"/>
                <a:gd name="T42" fmla="*/ 13 w 171"/>
                <a:gd name="T43" fmla="*/ 238 h 255"/>
                <a:gd name="T44" fmla="*/ 25 w 171"/>
                <a:gd name="T45" fmla="*/ 230 h 255"/>
                <a:gd name="T46" fmla="*/ 54 w 171"/>
                <a:gd name="T47" fmla="*/ 209 h 255"/>
                <a:gd name="T48" fmla="*/ 79 w 171"/>
                <a:gd name="T49" fmla="*/ 188 h 255"/>
                <a:gd name="T50" fmla="*/ 100 w 171"/>
                <a:gd name="T51" fmla="*/ 159 h 255"/>
                <a:gd name="T52" fmla="*/ 117 w 171"/>
                <a:gd name="T53" fmla="*/ 130 h 255"/>
                <a:gd name="T54" fmla="*/ 134 w 171"/>
                <a:gd name="T55" fmla="*/ 75 h 255"/>
                <a:gd name="T56" fmla="*/ 138 w 171"/>
                <a:gd name="T57" fmla="*/ 50 h 255"/>
                <a:gd name="T58" fmla="*/ 138 w 171"/>
                <a:gd name="T59" fmla="*/ 34 h 255"/>
                <a:gd name="T60" fmla="*/ 134 w 171"/>
                <a:gd name="T61" fmla="*/ 21 h 255"/>
                <a:gd name="T62" fmla="*/ 134 w 171"/>
                <a:gd name="T63" fmla="*/ 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55">
                  <a:moveTo>
                    <a:pt x="134" y="13"/>
                  </a:moveTo>
                  <a:lnTo>
                    <a:pt x="130" y="13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4" y="4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13"/>
                  </a:lnTo>
                  <a:lnTo>
                    <a:pt x="171" y="17"/>
                  </a:lnTo>
                  <a:lnTo>
                    <a:pt x="171" y="21"/>
                  </a:lnTo>
                  <a:lnTo>
                    <a:pt x="167" y="29"/>
                  </a:lnTo>
                  <a:lnTo>
                    <a:pt x="167" y="38"/>
                  </a:lnTo>
                  <a:lnTo>
                    <a:pt x="167" y="50"/>
                  </a:lnTo>
                  <a:lnTo>
                    <a:pt x="163" y="59"/>
                  </a:lnTo>
                  <a:lnTo>
                    <a:pt x="163" y="84"/>
                  </a:lnTo>
                  <a:lnTo>
                    <a:pt x="155" y="105"/>
                  </a:lnTo>
                  <a:lnTo>
                    <a:pt x="150" y="125"/>
                  </a:lnTo>
                  <a:lnTo>
                    <a:pt x="142" y="142"/>
                  </a:lnTo>
                  <a:lnTo>
                    <a:pt x="134" y="159"/>
                  </a:lnTo>
                  <a:lnTo>
                    <a:pt x="121" y="176"/>
                  </a:lnTo>
                  <a:lnTo>
                    <a:pt x="113" y="188"/>
                  </a:lnTo>
                  <a:lnTo>
                    <a:pt x="100" y="201"/>
                  </a:lnTo>
                  <a:lnTo>
                    <a:pt x="84" y="213"/>
                  </a:lnTo>
                  <a:lnTo>
                    <a:pt x="71" y="226"/>
                  </a:lnTo>
                  <a:lnTo>
                    <a:pt x="54" y="234"/>
                  </a:lnTo>
                  <a:lnTo>
                    <a:pt x="38" y="242"/>
                  </a:lnTo>
                  <a:lnTo>
                    <a:pt x="29" y="247"/>
                  </a:lnTo>
                  <a:lnTo>
                    <a:pt x="21" y="251"/>
                  </a:lnTo>
                  <a:lnTo>
                    <a:pt x="17" y="251"/>
                  </a:lnTo>
                  <a:lnTo>
                    <a:pt x="9" y="251"/>
                  </a:lnTo>
                  <a:lnTo>
                    <a:pt x="4" y="255"/>
                  </a:lnTo>
                  <a:lnTo>
                    <a:pt x="4" y="255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0" y="247"/>
                  </a:lnTo>
                  <a:lnTo>
                    <a:pt x="4" y="242"/>
                  </a:lnTo>
                  <a:lnTo>
                    <a:pt x="13" y="238"/>
                  </a:lnTo>
                  <a:lnTo>
                    <a:pt x="17" y="234"/>
                  </a:lnTo>
                  <a:lnTo>
                    <a:pt x="25" y="230"/>
                  </a:lnTo>
                  <a:lnTo>
                    <a:pt x="38" y="221"/>
                  </a:lnTo>
                  <a:lnTo>
                    <a:pt x="54" y="209"/>
                  </a:lnTo>
                  <a:lnTo>
                    <a:pt x="67" y="201"/>
                  </a:lnTo>
                  <a:lnTo>
                    <a:pt x="79" y="188"/>
                  </a:lnTo>
                  <a:lnTo>
                    <a:pt x="88" y="171"/>
                  </a:lnTo>
                  <a:lnTo>
                    <a:pt x="100" y="159"/>
                  </a:lnTo>
                  <a:lnTo>
                    <a:pt x="109" y="142"/>
                  </a:lnTo>
                  <a:lnTo>
                    <a:pt x="117" y="130"/>
                  </a:lnTo>
                  <a:lnTo>
                    <a:pt x="130" y="96"/>
                  </a:lnTo>
                  <a:lnTo>
                    <a:pt x="134" y="75"/>
                  </a:lnTo>
                  <a:lnTo>
                    <a:pt x="134" y="59"/>
                  </a:lnTo>
                  <a:lnTo>
                    <a:pt x="138" y="50"/>
                  </a:lnTo>
                  <a:lnTo>
                    <a:pt x="138" y="42"/>
                  </a:lnTo>
                  <a:lnTo>
                    <a:pt x="138" y="34"/>
                  </a:lnTo>
                  <a:lnTo>
                    <a:pt x="138" y="29"/>
                  </a:lnTo>
                  <a:lnTo>
                    <a:pt x="134" y="21"/>
                  </a:lnTo>
                  <a:lnTo>
                    <a:pt x="134" y="13"/>
                  </a:lnTo>
                  <a:lnTo>
                    <a:pt x="134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075803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2416FA2-E120-4773-B013-E3A275716781}"/>
              </a:ext>
            </a:extLst>
          </p:cNvPr>
          <p:cNvGrpSpPr/>
          <p:nvPr/>
        </p:nvGrpSpPr>
        <p:grpSpPr>
          <a:xfrm>
            <a:off x="3191111" y="2348448"/>
            <a:ext cx="2378482" cy="2161104"/>
            <a:chOff x="3114911" y="4960101"/>
            <a:chExt cx="2378482" cy="2161104"/>
          </a:xfrm>
        </p:grpSpPr>
        <p:sp>
          <p:nvSpPr>
            <p:cNvPr id="3" name="Freeform 73">
              <a:extLst>
                <a:ext uri="{FF2B5EF4-FFF2-40B4-BE49-F238E27FC236}">
                  <a16:creationId xmlns:a16="http://schemas.microsoft.com/office/drawing/2014/main" id="{26850BE7-3137-41D0-B739-10405B7E5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911" y="5637965"/>
              <a:ext cx="1384688" cy="1315454"/>
            </a:xfrm>
            <a:custGeom>
              <a:avLst/>
              <a:gdLst>
                <a:gd name="T0" fmla="*/ 121 w 209"/>
                <a:gd name="T1" fmla="*/ 137 h 196"/>
                <a:gd name="T2" fmla="*/ 100 w 209"/>
                <a:gd name="T3" fmla="*/ 150 h 196"/>
                <a:gd name="T4" fmla="*/ 84 w 209"/>
                <a:gd name="T5" fmla="*/ 162 h 196"/>
                <a:gd name="T6" fmla="*/ 63 w 209"/>
                <a:gd name="T7" fmla="*/ 175 h 196"/>
                <a:gd name="T8" fmla="*/ 46 w 209"/>
                <a:gd name="T9" fmla="*/ 183 h 196"/>
                <a:gd name="T10" fmla="*/ 33 w 209"/>
                <a:gd name="T11" fmla="*/ 187 h 196"/>
                <a:gd name="T12" fmla="*/ 25 w 209"/>
                <a:gd name="T13" fmla="*/ 192 h 196"/>
                <a:gd name="T14" fmla="*/ 17 w 209"/>
                <a:gd name="T15" fmla="*/ 196 h 196"/>
                <a:gd name="T16" fmla="*/ 13 w 209"/>
                <a:gd name="T17" fmla="*/ 196 h 196"/>
                <a:gd name="T18" fmla="*/ 8 w 209"/>
                <a:gd name="T19" fmla="*/ 196 h 196"/>
                <a:gd name="T20" fmla="*/ 4 w 209"/>
                <a:gd name="T21" fmla="*/ 196 h 196"/>
                <a:gd name="T22" fmla="*/ 0 w 209"/>
                <a:gd name="T23" fmla="*/ 196 h 196"/>
                <a:gd name="T24" fmla="*/ 0 w 209"/>
                <a:gd name="T25" fmla="*/ 196 h 196"/>
                <a:gd name="T26" fmla="*/ 0 w 209"/>
                <a:gd name="T27" fmla="*/ 192 h 196"/>
                <a:gd name="T28" fmla="*/ 4 w 209"/>
                <a:gd name="T29" fmla="*/ 187 h 196"/>
                <a:gd name="T30" fmla="*/ 13 w 209"/>
                <a:gd name="T31" fmla="*/ 183 h 196"/>
                <a:gd name="T32" fmla="*/ 25 w 209"/>
                <a:gd name="T33" fmla="*/ 175 h 196"/>
                <a:gd name="T34" fmla="*/ 38 w 209"/>
                <a:gd name="T35" fmla="*/ 166 h 196"/>
                <a:gd name="T36" fmla="*/ 50 w 209"/>
                <a:gd name="T37" fmla="*/ 158 h 196"/>
                <a:gd name="T38" fmla="*/ 67 w 209"/>
                <a:gd name="T39" fmla="*/ 150 h 196"/>
                <a:gd name="T40" fmla="*/ 79 w 209"/>
                <a:gd name="T41" fmla="*/ 137 h 196"/>
                <a:gd name="T42" fmla="*/ 104 w 209"/>
                <a:gd name="T43" fmla="*/ 112 h 196"/>
                <a:gd name="T44" fmla="*/ 117 w 209"/>
                <a:gd name="T45" fmla="*/ 100 h 196"/>
                <a:gd name="T46" fmla="*/ 125 w 209"/>
                <a:gd name="T47" fmla="*/ 87 h 196"/>
                <a:gd name="T48" fmla="*/ 129 w 209"/>
                <a:gd name="T49" fmla="*/ 83 h 196"/>
                <a:gd name="T50" fmla="*/ 138 w 209"/>
                <a:gd name="T51" fmla="*/ 75 h 196"/>
                <a:gd name="T52" fmla="*/ 142 w 209"/>
                <a:gd name="T53" fmla="*/ 66 h 196"/>
                <a:gd name="T54" fmla="*/ 146 w 209"/>
                <a:gd name="T55" fmla="*/ 54 h 196"/>
                <a:gd name="T56" fmla="*/ 154 w 209"/>
                <a:gd name="T57" fmla="*/ 41 h 196"/>
                <a:gd name="T58" fmla="*/ 159 w 209"/>
                <a:gd name="T59" fmla="*/ 29 h 196"/>
                <a:gd name="T60" fmla="*/ 167 w 209"/>
                <a:gd name="T61" fmla="*/ 16 h 196"/>
                <a:gd name="T62" fmla="*/ 175 w 209"/>
                <a:gd name="T63" fmla="*/ 0 h 196"/>
                <a:gd name="T64" fmla="*/ 184 w 209"/>
                <a:gd name="T65" fmla="*/ 4 h 196"/>
                <a:gd name="T66" fmla="*/ 192 w 209"/>
                <a:gd name="T67" fmla="*/ 4 h 196"/>
                <a:gd name="T68" fmla="*/ 196 w 209"/>
                <a:gd name="T69" fmla="*/ 8 h 196"/>
                <a:gd name="T70" fmla="*/ 200 w 209"/>
                <a:gd name="T71" fmla="*/ 12 h 196"/>
                <a:gd name="T72" fmla="*/ 205 w 209"/>
                <a:gd name="T73" fmla="*/ 16 h 196"/>
                <a:gd name="T74" fmla="*/ 205 w 209"/>
                <a:gd name="T75" fmla="*/ 16 h 196"/>
                <a:gd name="T76" fmla="*/ 209 w 209"/>
                <a:gd name="T77" fmla="*/ 25 h 196"/>
                <a:gd name="T78" fmla="*/ 205 w 209"/>
                <a:gd name="T79" fmla="*/ 25 h 196"/>
                <a:gd name="T80" fmla="*/ 205 w 209"/>
                <a:gd name="T81" fmla="*/ 29 h 196"/>
                <a:gd name="T82" fmla="*/ 200 w 209"/>
                <a:gd name="T83" fmla="*/ 41 h 196"/>
                <a:gd name="T84" fmla="*/ 192 w 209"/>
                <a:gd name="T85" fmla="*/ 45 h 196"/>
                <a:gd name="T86" fmla="*/ 188 w 209"/>
                <a:gd name="T87" fmla="*/ 58 h 196"/>
                <a:gd name="T88" fmla="*/ 179 w 209"/>
                <a:gd name="T89" fmla="*/ 66 h 196"/>
                <a:gd name="T90" fmla="*/ 171 w 209"/>
                <a:gd name="T91" fmla="*/ 79 h 196"/>
                <a:gd name="T92" fmla="*/ 163 w 209"/>
                <a:gd name="T93" fmla="*/ 91 h 196"/>
                <a:gd name="T94" fmla="*/ 150 w 209"/>
                <a:gd name="T95" fmla="*/ 104 h 196"/>
                <a:gd name="T96" fmla="*/ 138 w 209"/>
                <a:gd name="T97" fmla="*/ 121 h 196"/>
                <a:gd name="T98" fmla="*/ 121 w 209"/>
                <a:gd name="T99" fmla="*/ 137 h 196"/>
                <a:gd name="T100" fmla="*/ 121 w 209"/>
                <a:gd name="T101" fmla="*/ 13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9" h="196">
                  <a:moveTo>
                    <a:pt x="121" y="137"/>
                  </a:moveTo>
                  <a:lnTo>
                    <a:pt x="100" y="150"/>
                  </a:lnTo>
                  <a:lnTo>
                    <a:pt x="84" y="162"/>
                  </a:lnTo>
                  <a:lnTo>
                    <a:pt x="63" y="175"/>
                  </a:lnTo>
                  <a:lnTo>
                    <a:pt x="46" y="183"/>
                  </a:lnTo>
                  <a:lnTo>
                    <a:pt x="33" y="187"/>
                  </a:lnTo>
                  <a:lnTo>
                    <a:pt x="25" y="192"/>
                  </a:lnTo>
                  <a:lnTo>
                    <a:pt x="17" y="196"/>
                  </a:lnTo>
                  <a:lnTo>
                    <a:pt x="13" y="196"/>
                  </a:lnTo>
                  <a:lnTo>
                    <a:pt x="8" y="196"/>
                  </a:lnTo>
                  <a:lnTo>
                    <a:pt x="4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4" y="187"/>
                  </a:lnTo>
                  <a:lnTo>
                    <a:pt x="13" y="183"/>
                  </a:lnTo>
                  <a:lnTo>
                    <a:pt x="25" y="175"/>
                  </a:lnTo>
                  <a:lnTo>
                    <a:pt x="38" y="166"/>
                  </a:lnTo>
                  <a:lnTo>
                    <a:pt x="50" y="158"/>
                  </a:lnTo>
                  <a:lnTo>
                    <a:pt x="67" y="150"/>
                  </a:lnTo>
                  <a:lnTo>
                    <a:pt x="79" y="137"/>
                  </a:lnTo>
                  <a:lnTo>
                    <a:pt x="104" y="112"/>
                  </a:lnTo>
                  <a:lnTo>
                    <a:pt x="117" y="100"/>
                  </a:lnTo>
                  <a:lnTo>
                    <a:pt x="125" y="87"/>
                  </a:lnTo>
                  <a:lnTo>
                    <a:pt x="129" y="83"/>
                  </a:lnTo>
                  <a:lnTo>
                    <a:pt x="138" y="75"/>
                  </a:lnTo>
                  <a:lnTo>
                    <a:pt x="142" y="66"/>
                  </a:lnTo>
                  <a:lnTo>
                    <a:pt x="146" y="54"/>
                  </a:lnTo>
                  <a:lnTo>
                    <a:pt x="154" y="41"/>
                  </a:lnTo>
                  <a:lnTo>
                    <a:pt x="159" y="29"/>
                  </a:lnTo>
                  <a:lnTo>
                    <a:pt x="167" y="16"/>
                  </a:lnTo>
                  <a:lnTo>
                    <a:pt x="175" y="0"/>
                  </a:lnTo>
                  <a:lnTo>
                    <a:pt x="184" y="4"/>
                  </a:lnTo>
                  <a:lnTo>
                    <a:pt x="192" y="4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209" y="25"/>
                  </a:lnTo>
                  <a:lnTo>
                    <a:pt x="205" y="25"/>
                  </a:lnTo>
                  <a:lnTo>
                    <a:pt x="205" y="29"/>
                  </a:lnTo>
                  <a:lnTo>
                    <a:pt x="200" y="41"/>
                  </a:lnTo>
                  <a:lnTo>
                    <a:pt x="192" y="45"/>
                  </a:lnTo>
                  <a:lnTo>
                    <a:pt x="188" y="58"/>
                  </a:lnTo>
                  <a:lnTo>
                    <a:pt x="179" y="66"/>
                  </a:lnTo>
                  <a:lnTo>
                    <a:pt x="171" y="79"/>
                  </a:lnTo>
                  <a:lnTo>
                    <a:pt x="163" y="91"/>
                  </a:lnTo>
                  <a:lnTo>
                    <a:pt x="150" y="104"/>
                  </a:lnTo>
                  <a:lnTo>
                    <a:pt x="138" y="121"/>
                  </a:lnTo>
                  <a:lnTo>
                    <a:pt x="121" y="137"/>
                  </a:lnTo>
                  <a:lnTo>
                    <a:pt x="121" y="1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4">
              <a:extLst>
                <a:ext uri="{FF2B5EF4-FFF2-40B4-BE49-F238E27FC236}">
                  <a16:creationId xmlns:a16="http://schemas.microsoft.com/office/drawing/2014/main" id="{35F3E3AA-ACD8-4DC3-AABB-ACC1EFA3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204" y="5939981"/>
              <a:ext cx="887789" cy="1181224"/>
            </a:xfrm>
            <a:custGeom>
              <a:avLst/>
              <a:gdLst>
                <a:gd name="T0" fmla="*/ 92 w 134"/>
                <a:gd name="T1" fmla="*/ 0 h 176"/>
                <a:gd name="T2" fmla="*/ 100 w 134"/>
                <a:gd name="T3" fmla="*/ 0 h 176"/>
                <a:gd name="T4" fmla="*/ 109 w 134"/>
                <a:gd name="T5" fmla="*/ 9 h 176"/>
                <a:gd name="T6" fmla="*/ 121 w 134"/>
                <a:gd name="T7" fmla="*/ 17 h 176"/>
                <a:gd name="T8" fmla="*/ 129 w 134"/>
                <a:gd name="T9" fmla="*/ 25 h 176"/>
                <a:gd name="T10" fmla="*/ 134 w 134"/>
                <a:gd name="T11" fmla="*/ 34 h 176"/>
                <a:gd name="T12" fmla="*/ 129 w 134"/>
                <a:gd name="T13" fmla="*/ 42 h 176"/>
                <a:gd name="T14" fmla="*/ 121 w 134"/>
                <a:gd name="T15" fmla="*/ 46 h 176"/>
                <a:gd name="T16" fmla="*/ 113 w 134"/>
                <a:gd name="T17" fmla="*/ 67 h 176"/>
                <a:gd name="T18" fmla="*/ 104 w 134"/>
                <a:gd name="T19" fmla="*/ 96 h 176"/>
                <a:gd name="T20" fmla="*/ 92 w 134"/>
                <a:gd name="T21" fmla="*/ 126 h 176"/>
                <a:gd name="T22" fmla="*/ 79 w 134"/>
                <a:gd name="T23" fmla="*/ 151 h 176"/>
                <a:gd name="T24" fmla="*/ 63 w 134"/>
                <a:gd name="T25" fmla="*/ 163 h 176"/>
                <a:gd name="T26" fmla="*/ 46 w 134"/>
                <a:gd name="T27" fmla="*/ 172 h 176"/>
                <a:gd name="T28" fmla="*/ 38 w 134"/>
                <a:gd name="T29" fmla="*/ 176 h 176"/>
                <a:gd name="T30" fmla="*/ 29 w 134"/>
                <a:gd name="T31" fmla="*/ 176 h 176"/>
                <a:gd name="T32" fmla="*/ 25 w 134"/>
                <a:gd name="T33" fmla="*/ 167 h 176"/>
                <a:gd name="T34" fmla="*/ 25 w 134"/>
                <a:gd name="T35" fmla="*/ 155 h 176"/>
                <a:gd name="T36" fmla="*/ 17 w 134"/>
                <a:gd name="T37" fmla="*/ 142 h 176"/>
                <a:gd name="T38" fmla="*/ 8 w 134"/>
                <a:gd name="T39" fmla="*/ 134 h 176"/>
                <a:gd name="T40" fmla="*/ 0 w 134"/>
                <a:gd name="T41" fmla="*/ 121 h 176"/>
                <a:gd name="T42" fmla="*/ 4 w 134"/>
                <a:gd name="T43" fmla="*/ 117 h 176"/>
                <a:gd name="T44" fmla="*/ 13 w 134"/>
                <a:gd name="T45" fmla="*/ 117 h 176"/>
                <a:gd name="T46" fmla="*/ 33 w 134"/>
                <a:gd name="T47" fmla="*/ 126 h 176"/>
                <a:gd name="T48" fmla="*/ 42 w 134"/>
                <a:gd name="T49" fmla="*/ 126 h 176"/>
                <a:gd name="T50" fmla="*/ 46 w 134"/>
                <a:gd name="T51" fmla="*/ 126 h 176"/>
                <a:gd name="T52" fmla="*/ 54 w 134"/>
                <a:gd name="T53" fmla="*/ 117 h 176"/>
                <a:gd name="T54" fmla="*/ 63 w 134"/>
                <a:gd name="T55" fmla="*/ 109 h 176"/>
                <a:gd name="T56" fmla="*/ 71 w 134"/>
                <a:gd name="T57" fmla="*/ 88 h 176"/>
                <a:gd name="T58" fmla="*/ 79 w 134"/>
                <a:gd name="T59" fmla="*/ 63 h 176"/>
                <a:gd name="T60" fmla="*/ 84 w 134"/>
                <a:gd name="T61" fmla="*/ 46 h 176"/>
                <a:gd name="T62" fmla="*/ 84 w 134"/>
                <a:gd name="T63" fmla="*/ 34 h 176"/>
                <a:gd name="T64" fmla="*/ 75 w 134"/>
                <a:gd name="T65" fmla="*/ 25 h 176"/>
                <a:gd name="T66" fmla="*/ 67 w 134"/>
                <a:gd name="T67" fmla="*/ 25 h 176"/>
                <a:gd name="T68" fmla="*/ 50 w 134"/>
                <a:gd name="T69" fmla="*/ 30 h 176"/>
                <a:gd name="T70" fmla="*/ 33 w 134"/>
                <a:gd name="T71" fmla="*/ 30 h 176"/>
                <a:gd name="T72" fmla="*/ 29 w 134"/>
                <a:gd name="T73" fmla="*/ 30 h 176"/>
                <a:gd name="T74" fmla="*/ 21 w 134"/>
                <a:gd name="T75" fmla="*/ 17 h 176"/>
                <a:gd name="T76" fmla="*/ 33 w 134"/>
                <a:gd name="T77" fmla="*/ 9 h 176"/>
                <a:gd name="T78" fmla="*/ 59 w 134"/>
                <a:gd name="T79" fmla="*/ 5 h 176"/>
                <a:gd name="T80" fmla="*/ 75 w 134"/>
                <a:gd name="T81" fmla="*/ 5 h 176"/>
                <a:gd name="T82" fmla="*/ 84 w 134"/>
                <a:gd name="T83" fmla="*/ 5 h 176"/>
                <a:gd name="T84" fmla="*/ 88 w 134"/>
                <a:gd name="T85" fmla="*/ 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176">
                  <a:moveTo>
                    <a:pt x="88" y="5"/>
                  </a:move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13" y="13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29" y="25"/>
                  </a:lnTo>
                  <a:lnTo>
                    <a:pt x="134" y="30"/>
                  </a:lnTo>
                  <a:lnTo>
                    <a:pt x="134" y="34"/>
                  </a:lnTo>
                  <a:lnTo>
                    <a:pt x="129" y="38"/>
                  </a:lnTo>
                  <a:lnTo>
                    <a:pt x="129" y="42"/>
                  </a:lnTo>
                  <a:lnTo>
                    <a:pt x="125" y="42"/>
                  </a:lnTo>
                  <a:lnTo>
                    <a:pt x="121" y="46"/>
                  </a:lnTo>
                  <a:lnTo>
                    <a:pt x="117" y="55"/>
                  </a:lnTo>
                  <a:lnTo>
                    <a:pt x="113" y="67"/>
                  </a:lnTo>
                  <a:lnTo>
                    <a:pt x="109" y="80"/>
                  </a:lnTo>
                  <a:lnTo>
                    <a:pt x="104" y="96"/>
                  </a:lnTo>
                  <a:lnTo>
                    <a:pt x="100" y="113"/>
                  </a:lnTo>
                  <a:lnTo>
                    <a:pt x="92" y="126"/>
                  </a:lnTo>
                  <a:lnTo>
                    <a:pt x="84" y="138"/>
                  </a:lnTo>
                  <a:lnTo>
                    <a:pt x="79" y="151"/>
                  </a:lnTo>
                  <a:lnTo>
                    <a:pt x="71" y="159"/>
                  </a:lnTo>
                  <a:lnTo>
                    <a:pt x="63" y="163"/>
                  </a:lnTo>
                  <a:lnTo>
                    <a:pt x="54" y="172"/>
                  </a:lnTo>
                  <a:lnTo>
                    <a:pt x="46" y="172"/>
                  </a:lnTo>
                  <a:lnTo>
                    <a:pt x="42" y="176"/>
                  </a:lnTo>
                  <a:lnTo>
                    <a:pt x="38" y="176"/>
                  </a:lnTo>
                  <a:lnTo>
                    <a:pt x="33" y="176"/>
                  </a:lnTo>
                  <a:lnTo>
                    <a:pt x="29" y="176"/>
                  </a:lnTo>
                  <a:lnTo>
                    <a:pt x="25" y="172"/>
                  </a:lnTo>
                  <a:lnTo>
                    <a:pt x="25" y="167"/>
                  </a:lnTo>
                  <a:lnTo>
                    <a:pt x="25" y="163"/>
                  </a:lnTo>
                  <a:lnTo>
                    <a:pt x="25" y="155"/>
                  </a:lnTo>
                  <a:lnTo>
                    <a:pt x="21" y="151"/>
                  </a:lnTo>
                  <a:lnTo>
                    <a:pt x="17" y="142"/>
                  </a:lnTo>
                  <a:lnTo>
                    <a:pt x="13" y="138"/>
                  </a:lnTo>
                  <a:lnTo>
                    <a:pt x="8" y="134"/>
                  </a:lnTo>
                  <a:lnTo>
                    <a:pt x="4" y="12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3" y="117"/>
                  </a:lnTo>
                  <a:lnTo>
                    <a:pt x="21" y="121"/>
                  </a:lnTo>
                  <a:lnTo>
                    <a:pt x="33" y="126"/>
                  </a:lnTo>
                  <a:lnTo>
                    <a:pt x="38" y="126"/>
                  </a:lnTo>
                  <a:lnTo>
                    <a:pt x="42" y="126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50" y="121"/>
                  </a:lnTo>
                  <a:lnTo>
                    <a:pt x="54" y="117"/>
                  </a:lnTo>
                  <a:lnTo>
                    <a:pt x="59" y="113"/>
                  </a:lnTo>
                  <a:lnTo>
                    <a:pt x="63" y="109"/>
                  </a:lnTo>
                  <a:lnTo>
                    <a:pt x="67" y="101"/>
                  </a:lnTo>
                  <a:lnTo>
                    <a:pt x="71" y="88"/>
                  </a:lnTo>
                  <a:lnTo>
                    <a:pt x="75" y="76"/>
                  </a:lnTo>
                  <a:lnTo>
                    <a:pt x="79" y="63"/>
                  </a:lnTo>
                  <a:lnTo>
                    <a:pt x="79" y="55"/>
                  </a:lnTo>
                  <a:lnTo>
                    <a:pt x="84" y="46"/>
                  </a:lnTo>
                  <a:lnTo>
                    <a:pt x="84" y="42"/>
                  </a:lnTo>
                  <a:lnTo>
                    <a:pt x="84" y="34"/>
                  </a:lnTo>
                  <a:lnTo>
                    <a:pt x="79" y="30"/>
                  </a:lnTo>
                  <a:lnTo>
                    <a:pt x="75" y="25"/>
                  </a:lnTo>
                  <a:lnTo>
                    <a:pt x="71" y="25"/>
                  </a:lnTo>
                  <a:lnTo>
                    <a:pt x="67" y="25"/>
                  </a:lnTo>
                  <a:lnTo>
                    <a:pt x="59" y="25"/>
                  </a:lnTo>
                  <a:lnTo>
                    <a:pt x="50" y="30"/>
                  </a:lnTo>
                  <a:lnTo>
                    <a:pt x="42" y="30"/>
                  </a:lnTo>
                  <a:lnTo>
                    <a:pt x="33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5" y="25"/>
                  </a:lnTo>
                  <a:lnTo>
                    <a:pt x="21" y="17"/>
                  </a:lnTo>
                  <a:lnTo>
                    <a:pt x="17" y="9"/>
                  </a:lnTo>
                  <a:lnTo>
                    <a:pt x="33" y="9"/>
                  </a:lnTo>
                  <a:lnTo>
                    <a:pt x="46" y="5"/>
                  </a:lnTo>
                  <a:lnTo>
                    <a:pt x="59" y="5"/>
                  </a:lnTo>
                  <a:lnTo>
                    <a:pt x="67" y="5"/>
                  </a:lnTo>
                  <a:lnTo>
                    <a:pt x="75" y="5"/>
                  </a:lnTo>
                  <a:lnTo>
                    <a:pt x="79" y="5"/>
                  </a:lnTo>
                  <a:lnTo>
                    <a:pt x="84" y="5"/>
                  </a:lnTo>
                  <a:lnTo>
                    <a:pt x="88" y="5"/>
                  </a:lnTo>
                  <a:lnTo>
                    <a:pt x="88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5">
              <a:extLst>
                <a:ext uri="{FF2B5EF4-FFF2-40B4-BE49-F238E27FC236}">
                  <a16:creationId xmlns:a16="http://schemas.microsoft.com/office/drawing/2014/main" id="{84B5E07D-5EC1-4DF8-B04D-4B053200E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703" y="4960101"/>
              <a:ext cx="523400" cy="422827"/>
            </a:xfrm>
            <a:custGeom>
              <a:avLst/>
              <a:gdLst>
                <a:gd name="T0" fmla="*/ 67 w 79"/>
                <a:gd name="T1" fmla="*/ 17 h 63"/>
                <a:gd name="T2" fmla="*/ 75 w 79"/>
                <a:gd name="T3" fmla="*/ 21 h 63"/>
                <a:gd name="T4" fmla="*/ 79 w 79"/>
                <a:gd name="T5" fmla="*/ 30 h 63"/>
                <a:gd name="T6" fmla="*/ 79 w 79"/>
                <a:gd name="T7" fmla="*/ 34 h 63"/>
                <a:gd name="T8" fmla="*/ 79 w 79"/>
                <a:gd name="T9" fmla="*/ 42 h 63"/>
                <a:gd name="T10" fmla="*/ 79 w 79"/>
                <a:gd name="T11" fmla="*/ 46 h 63"/>
                <a:gd name="T12" fmla="*/ 79 w 79"/>
                <a:gd name="T13" fmla="*/ 50 h 63"/>
                <a:gd name="T14" fmla="*/ 79 w 79"/>
                <a:gd name="T15" fmla="*/ 55 h 63"/>
                <a:gd name="T16" fmla="*/ 79 w 79"/>
                <a:gd name="T17" fmla="*/ 59 h 63"/>
                <a:gd name="T18" fmla="*/ 75 w 79"/>
                <a:gd name="T19" fmla="*/ 59 h 63"/>
                <a:gd name="T20" fmla="*/ 67 w 79"/>
                <a:gd name="T21" fmla="*/ 63 h 63"/>
                <a:gd name="T22" fmla="*/ 63 w 79"/>
                <a:gd name="T23" fmla="*/ 59 h 63"/>
                <a:gd name="T24" fmla="*/ 54 w 79"/>
                <a:gd name="T25" fmla="*/ 55 h 63"/>
                <a:gd name="T26" fmla="*/ 46 w 79"/>
                <a:gd name="T27" fmla="*/ 46 h 63"/>
                <a:gd name="T28" fmla="*/ 33 w 79"/>
                <a:gd name="T29" fmla="*/ 38 h 63"/>
                <a:gd name="T30" fmla="*/ 17 w 79"/>
                <a:gd name="T31" fmla="*/ 25 h 63"/>
                <a:gd name="T32" fmla="*/ 8 w 79"/>
                <a:gd name="T33" fmla="*/ 21 h 63"/>
                <a:gd name="T34" fmla="*/ 0 w 79"/>
                <a:gd name="T35" fmla="*/ 13 h 63"/>
                <a:gd name="T36" fmla="*/ 0 w 79"/>
                <a:gd name="T37" fmla="*/ 13 h 63"/>
                <a:gd name="T38" fmla="*/ 0 w 79"/>
                <a:gd name="T39" fmla="*/ 9 h 63"/>
                <a:gd name="T40" fmla="*/ 0 w 79"/>
                <a:gd name="T41" fmla="*/ 9 h 63"/>
                <a:gd name="T42" fmla="*/ 4 w 79"/>
                <a:gd name="T43" fmla="*/ 5 h 63"/>
                <a:gd name="T44" fmla="*/ 4 w 79"/>
                <a:gd name="T45" fmla="*/ 5 h 63"/>
                <a:gd name="T46" fmla="*/ 8 w 79"/>
                <a:gd name="T47" fmla="*/ 0 h 63"/>
                <a:gd name="T48" fmla="*/ 17 w 79"/>
                <a:gd name="T49" fmla="*/ 0 h 63"/>
                <a:gd name="T50" fmla="*/ 25 w 79"/>
                <a:gd name="T51" fmla="*/ 0 h 63"/>
                <a:gd name="T52" fmla="*/ 33 w 79"/>
                <a:gd name="T53" fmla="*/ 5 h 63"/>
                <a:gd name="T54" fmla="*/ 42 w 79"/>
                <a:gd name="T55" fmla="*/ 5 h 63"/>
                <a:gd name="T56" fmla="*/ 54 w 79"/>
                <a:gd name="T57" fmla="*/ 9 h 63"/>
                <a:gd name="T58" fmla="*/ 67 w 79"/>
                <a:gd name="T59" fmla="*/ 17 h 63"/>
                <a:gd name="T60" fmla="*/ 67 w 79"/>
                <a:gd name="T61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9" h="63">
                  <a:moveTo>
                    <a:pt x="67" y="17"/>
                  </a:moveTo>
                  <a:lnTo>
                    <a:pt x="75" y="21"/>
                  </a:lnTo>
                  <a:lnTo>
                    <a:pt x="79" y="30"/>
                  </a:lnTo>
                  <a:lnTo>
                    <a:pt x="79" y="34"/>
                  </a:lnTo>
                  <a:lnTo>
                    <a:pt x="79" y="42"/>
                  </a:lnTo>
                  <a:lnTo>
                    <a:pt x="79" y="46"/>
                  </a:lnTo>
                  <a:lnTo>
                    <a:pt x="79" y="50"/>
                  </a:lnTo>
                  <a:lnTo>
                    <a:pt x="79" y="55"/>
                  </a:lnTo>
                  <a:lnTo>
                    <a:pt x="79" y="59"/>
                  </a:lnTo>
                  <a:lnTo>
                    <a:pt x="75" y="59"/>
                  </a:lnTo>
                  <a:lnTo>
                    <a:pt x="67" y="63"/>
                  </a:lnTo>
                  <a:lnTo>
                    <a:pt x="63" y="59"/>
                  </a:lnTo>
                  <a:lnTo>
                    <a:pt x="54" y="55"/>
                  </a:lnTo>
                  <a:lnTo>
                    <a:pt x="46" y="46"/>
                  </a:lnTo>
                  <a:lnTo>
                    <a:pt x="33" y="38"/>
                  </a:lnTo>
                  <a:lnTo>
                    <a:pt x="17" y="25"/>
                  </a:lnTo>
                  <a:lnTo>
                    <a:pt x="8" y="2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5"/>
                  </a:lnTo>
                  <a:lnTo>
                    <a:pt x="42" y="5"/>
                  </a:lnTo>
                  <a:lnTo>
                    <a:pt x="54" y="9"/>
                  </a:lnTo>
                  <a:lnTo>
                    <a:pt x="67" y="17"/>
                  </a:lnTo>
                  <a:lnTo>
                    <a:pt x="67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6">
              <a:extLst>
                <a:ext uri="{FF2B5EF4-FFF2-40B4-BE49-F238E27FC236}">
                  <a16:creationId xmlns:a16="http://schemas.microsoft.com/office/drawing/2014/main" id="{0B0653C0-785E-4FFC-87F5-4029F97AF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914" y="5436620"/>
              <a:ext cx="2325479" cy="422827"/>
            </a:xfrm>
            <a:custGeom>
              <a:avLst/>
              <a:gdLst>
                <a:gd name="T0" fmla="*/ 80 w 351"/>
                <a:gd name="T1" fmla="*/ 34 h 63"/>
                <a:gd name="T2" fmla="*/ 126 w 351"/>
                <a:gd name="T3" fmla="*/ 25 h 63"/>
                <a:gd name="T4" fmla="*/ 171 w 351"/>
                <a:gd name="T5" fmla="*/ 21 h 63"/>
                <a:gd name="T6" fmla="*/ 226 w 351"/>
                <a:gd name="T7" fmla="*/ 9 h 63"/>
                <a:gd name="T8" fmla="*/ 251 w 351"/>
                <a:gd name="T9" fmla="*/ 4 h 63"/>
                <a:gd name="T10" fmla="*/ 272 w 351"/>
                <a:gd name="T11" fmla="*/ 4 h 63"/>
                <a:gd name="T12" fmla="*/ 288 w 351"/>
                <a:gd name="T13" fmla="*/ 0 h 63"/>
                <a:gd name="T14" fmla="*/ 297 w 351"/>
                <a:gd name="T15" fmla="*/ 0 h 63"/>
                <a:gd name="T16" fmla="*/ 313 w 351"/>
                <a:gd name="T17" fmla="*/ 0 h 63"/>
                <a:gd name="T18" fmla="*/ 334 w 351"/>
                <a:gd name="T19" fmla="*/ 9 h 63"/>
                <a:gd name="T20" fmla="*/ 347 w 351"/>
                <a:gd name="T21" fmla="*/ 17 h 63"/>
                <a:gd name="T22" fmla="*/ 351 w 351"/>
                <a:gd name="T23" fmla="*/ 25 h 63"/>
                <a:gd name="T24" fmla="*/ 347 w 351"/>
                <a:gd name="T25" fmla="*/ 30 h 63"/>
                <a:gd name="T26" fmla="*/ 338 w 351"/>
                <a:gd name="T27" fmla="*/ 34 h 63"/>
                <a:gd name="T28" fmla="*/ 326 w 351"/>
                <a:gd name="T29" fmla="*/ 34 h 63"/>
                <a:gd name="T30" fmla="*/ 305 w 351"/>
                <a:gd name="T31" fmla="*/ 34 h 63"/>
                <a:gd name="T32" fmla="*/ 280 w 351"/>
                <a:gd name="T33" fmla="*/ 34 h 63"/>
                <a:gd name="T34" fmla="*/ 251 w 351"/>
                <a:gd name="T35" fmla="*/ 38 h 63"/>
                <a:gd name="T36" fmla="*/ 213 w 351"/>
                <a:gd name="T37" fmla="*/ 42 h 63"/>
                <a:gd name="T38" fmla="*/ 167 w 351"/>
                <a:gd name="T39" fmla="*/ 46 h 63"/>
                <a:gd name="T40" fmla="*/ 126 w 351"/>
                <a:gd name="T41" fmla="*/ 50 h 63"/>
                <a:gd name="T42" fmla="*/ 92 w 351"/>
                <a:gd name="T43" fmla="*/ 55 h 63"/>
                <a:gd name="T44" fmla="*/ 67 w 351"/>
                <a:gd name="T45" fmla="*/ 59 h 63"/>
                <a:gd name="T46" fmla="*/ 50 w 351"/>
                <a:gd name="T47" fmla="*/ 59 h 63"/>
                <a:gd name="T48" fmla="*/ 34 w 351"/>
                <a:gd name="T49" fmla="*/ 63 h 63"/>
                <a:gd name="T50" fmla="*/ 25 w 351"/>
                <a:gd name="T51" fmla="*/ 63 h 63"/>
                <a:gd name="T52" fmla="*/ 9 w 351"/>
                <a:gd name="T53" fmla="*/ 59 h 63"/>
                <a:gd name="T54" fmla="*/ 0 w 351"/>
                <a:gd name="T55" fmla="*/ 50 h 63"/>
                <a:gd name="T56" fmla="*/ 0 w 351"/>
                <a:gd name="T57" fmla="*/ 46 h 63"/>
                <a:gd name="T58" fmla="*/ 0 w 351"/>
                <a:gd name="T59" fmla="*/ 42 h 63"/>
                <a:gd name="T60" fmla="*/ 9 w 351"/>
                <a:gd name="T61" fmla="*/ 42 h 63"/>
                <a:gd name="T62" fmla="*/ 21 w 351"/>
                <a:gd name="T63" fmla="*/ 38 h 63"/>
                <a:gd name="T64" fmla="*/ 38 w 351"/>
                <a:gd name="T65" fmla="*/ 3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1" h="63">
                  <a:moveTo>
                    <a:pt x="38" y="38"/>
                  </a:moveTo>
                  <a:lnTo>
                    <a:pt x="80" y="34"/>
                  </a:lnTo>
                  <a:lnTo>
                    <a:pt x="101" y="30"/>
                  </a:lnTo>
                  <a:lnTo>
                    <a:pt x="126" y="25"/>
                  </a:lnTo>
                  <a:lnTo>
                    <a:pt x="151" y="25"/>
                  </a:lnTo>
                  <a:lnTo>
                    <a:pt x="171" y="21"/>
                  </a:lnTo>
                  <a:lnTo>
                    <a:pt x="201" y="17"/>
                  </a:lnTo>
                  <a:lnTo>
                    <a:pt x="226" y="9"/>
                  </a:lnTo>
                  <a:lnTo>
                    <a:pt x="238" y="9"/>
                  </a:lnTo>
                  <a:lnTo>
                    <a:pt x="251" y="4"/>
                  </a:lnTo>
                  <a:lnTo>
                    <a:pt x="263" y="4"/>
                  </a:lnTo>
                  <a:lnTo>
                    <a:pt x="272" y="4"/>
                  </a:lnTo>
                  <a:lnTo>
                    <a:pt x="280" y="4"/>
                  </a:lnTo>
                  <a:lnTo>
                    <a:pt x="288" y="0"/>
                  </a:lnTo>
                  <a:lnTo>
                    <a:pt x="293" y="0"/>
                  </a:lnTo>
                  <a:lnTo>
                    <a:pt x="297" y="0"/>
                  </a:lnTo>
                  <a:lnTo>
                    <a:pt x="305" y="0"/>
                  </a:lnTo>
                  <a:lnTo>
                    <a:pt x="313" y="0"/>
                  </a:lnTo>
                  <a:lnTo>
                    <a:pt x="326" y="4"/>
                  </a:lnTo>
                  <a:lnTo>
                    <a:pt x="334" y="9"/>
                  </a:lnTo>
                  <a:lnTo>
                    <a:pt x="343" y="13"/>
                  </a:lnTo>
                  <a:lnTo>
                    <a:pt x="347" y="17"/>
                  </a:lnTo>
                  <a:lnTo>
                    <a:pt x="351" y="21"/>
                  </a:lnTo>
                  <a:lnTo>
                    <a:pt x="351" y="25"/>
                  </a:lnTo>
                  <a:lnTo>
                    <a:pt x="351" y="30"/>
                  </a:lnTo>
                  <a:lnTo>
                    <a:pt x="347" y="30"/>
                  </a:lnTo>
                  <a:lnTo>
                    <a:pt x="347" y="30"/>
                  </a:lnTo>
                  <a:lnTo>
                    <a:pt x="338" y="34"/>
                  </a:lnTo>
                  <a:lnTo>
                    <a:pt x="334" y="34"/>
                  </a:lnTo>
                  <a:lnTo>
                    <a:pt x="326" y="34"/>
                  </a:lnTo>
                  <a:lnTo>
                    <a:pt x="318" y="34"/>
                  </a:lnTo>
                  <a:lnTo>
                    <a:pt x="305" y="34"/>
                  </a:lnTo>
                  <a:lnTo>
                    <a:pt x="293" y="34"/>
                  </a:lnTo>
                  <a:lnTo>
                    <a:pt x="280" y="34"/>
                  </a:lnTo>
                  <a:lnTo>
                    <a:pt x="267" y="34"/>
                  </a:lnTo>
                  <a:lnTo>
                    <a:pt x="251" y="38"/>
                  </a:lnTo>
                  <a:lnTo>
                    <a:pt x="230" y="38"/>
                  </a:lnTo>
                  <a:lnTo>
                    <a:pt x="213" y="42"/>
                  </a:lnTo>
                  <a:lnTo>
                    <a:pt x="188" y="42"/>
                  </a:lnTo>
                  <a:lnTo>
                    <a:pt x="167" y="46"/>
                  </a:lnTo>
                  <a:lnTo>
                    <a:pt x="146" y="46"/>
                  </a:lnTo>
                  <a:lnTo>
                    <a:pt x="126" y="50"/>
                  </a:lnTo>
                  <a:lnTo>
                    <a:pt x="105" y="55"/>
                  </a:lnTo>
                  <a:lnTo>
                    <a:pt x="92" y="55"/>
                  </a:lnTo>
                  <a:lnTo>
                    <a:pt x="76" y="59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42" y="63"/>
                  </a:lnTo>
                  <a:lnTo>
                    <a:pt x="34" y="63"/>
                  </a:lnTo>
                  <a:lnTo>
                    <a:pt x="30" y="63"/>
                  </a:lnTo>
                  <a:lnTo>
                    <a:pt x="25" y="63"/>
                  </a:lnTo>
                  <a:lnTo>
                    <a:pt x="17" y="63"/>
                  </a:lnTo>
                  <a:lnTo>
                    <a:pt x="9" y="59"/>
                  </a:lnTo>
                  <a:lnTo>
                    <a:pt x="5" y="55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5" y="42"/>
                  </a:lnTo>
                  <a:lnTo>
                    <a:pt x="9" y="42"/>
                  </a:lnTo>
                  <a:lnTo>
                    <a:pt x="13" y="38"/>
                  </a:lnTo>
                  <a:lnTo>
                    <a:pt x="21" y="38"/>
                  </a:lnTo>
                  <a:lnTo>
                    <a:pt x="30" y="38"/>
                  </a:lnTo>
                  <a:lnTo>
                    <a:pt x="38" y="38"/>
                  </a:lnTo>
                  <a:lnTo>
                    <a:pt x="38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C010D4BA-CB0D-4907-A82A-5B97EF874253}"/>
              </a:ext>
            </a:extLst>
          </p:cNvPr>
          <p:cNvGrpSpPr/>
          <p:nvPr/>
        </p:nvGrpSpPr>
        <p:grpSpPr>
          <a:xfrm>
            <a:off x="6557995" y="2378648"/>
            <a:ext cx="2709747" cy="2100703"/>
            <a:chOff x="5771651" y="4960101"/>
            <a:chExt cx="2709747" cy="2100703"/>
          </a:xfrm>
        </p:grpSpPr>
        <p:sp>
          <p:nvSpPr>
            <p:cNvPr id="8" name="Freeform 77">
              <a:extLst>
                <a:ext uri="{FF2B5EF4-FFF2-40B4-BE49-F238E27FC236}">
                  <a16:creationId xmlns:a16="http://schemas.microsoft.com/office/drawing/2014/main" id="{5E91BD20-A912-474F-B775-8D6DB1C75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651" y="4960101"/>
              <a:ext cx="967293" cy="1208070"/>
            </a:xfrm>
            <a:custGeom>
              <a:avLst/>
              <a:gdLst>
                <a:gd name="T0" fmla="*/ 104 w 146"/>
                <a:gd name="T1" fmla="*/ 9 h 180"/>
                <a:gd name="T2" fmla="*/ 104 w 146"/>
                <a:gd name="T3" fmla="*/ 9 h 180"/>
                <a:gd name="T4" fmla="*/ 104 w 146"/>
                <a:gd name="T5" fmla="*/ 5 h 180"/>
                <a:gd name="T6" fmla="*/ 108 w 146"/>
                <a:gd name="T7" fmla="*/ 0 h 180"/>
                <a:gd name="T8" fmla="*/ 112 w 146"/>
                <a:gd name="T9" fmla="*/ 0 h 180"/>
                <a:gd name="T10" fmla="*/ 117 w 146"/>
                <a:gd name="T11" fmla="*/ 0 h 180"/>
                <a:gd name="T12" fmla="*/ 121 w 146"/>
                <a:gd name="T13" fmla="*/ 0 h 180"/>
                <a:gd name="T14" fmla="*/ 125 w 146"/>
                <a:gd name="T15" fmla="*/ 0 h 180"/>
                <a:gd name="T16" fmla="*/ 133 w 146"/>
                <a:gd name="T17" fmla="*/ 9 h 180"/>
                <a:gd name="T18" fmla="*/ 137 w 146"/>
                <a:gd name="T19" fmla="*/ 13 h 180"/>
                <a:gd name="T20" fmla="*/ 142 w 146"/>
                <a:gd name="T21" fmla="*/ 17 h 180"/>
                <a:gd name="T22" fmla="*/ 146 w 146"/>
                <a:gd name="T23" fmla="*/ 21 h 180"/>
                <a:gd name="T24" fmla="*/ 146 w 146"/>
                <a:gd name="T25" fmla="*/ 25 h 180"/>
                <a:gd name="T26" fmla="*/ 146 w 146"/>
                <a:gd name="T27" fmla="*/ 30 h 180"/>
                <a:gd name="T28" fmla="*/ 146 w 146"/>
                <a:gd name="T29" fmla="*/ 34 h 180"/>
                <a:gd name="T30" fmla="*/ 137 w 146"/>
                <a:gd name="T31" fmla="*/ 42 h 180"/>
                <a:gd name="T32" fmla="*/ 133 w 146"/>
                <a:gd name="T33" fmla="*/ 50 h 180"/>
                <a:gd name="T34" fmla="*/ 125 w 146"/>
                <a:gd name="T35" fmla="*/ 63 h 180"/>
                <a:gd name="T36" fmla="*/ 112 w 146"/>
                <a:gd name="T37" fmla="*/ 80 h 180"/>
                <a:gd name="T38" fmla="*/ 100 w 146"/>
                <a:gd name="T39" fmla="*/ 96 h 180"/>
                <a:gd name="T40" fmla="*/ 87 w 146"/>
                <a:gd name="T41" fmla="*/ 117 h 180"/>
                <a:gd name="T42" fmla="*/ 71 w 146"/>
                <a:gd name="T43" fmla="*/ 134 h 180"/>
                <a:gd name="T44" fmla="*/ 54 w 146"/>
                <a:gd name="T45" fmla="*/ 146 h 180"/>
                <a:gd name="T46" fmla="*/ 37 w 146"/>
                <a:gd name="T47" fmla="*/ 159 h 180"/>
                <a:gd name="T48" fmla="*/ 29 w 146"/>
                <a:gd name="T49" fmla="*/ 163 h 180"/>
                <a:gd name="T50" fmla="*/ 21 w 146"/>
                <a:gd name="T51" fmla="*/ 171 h 180"/>
                <a:gd name="T52" fmla="*/ 16 w 146"/>
                <a:gd name="T53" fmla="*/ 171 h 180"/>
                <a:gd name="T54" fmla="*/ 8 w 146"/>
                <a:gd name="T55" fmla="*/ 176 h 180"/>
                <a:gd name="T56" fmla="*/ 4 w 146"/>
                <a:gd name="T57" fmla="*/ 176 h 180"/>
                <a:gd name="T58" fmla="*/ 4 w 146"/>
                <a:gd name="T59" fmla="*/ 180 h 180"/>
                <a:gd name="T60" fmla="*/ 0 w 146"/>
                <a:gd name="T61" fmla="*/ 180 h 180"/>
                <a:gd name="T62" fmla="*/ 0 w 146"/>
                <a:gd name="T63" fmla="*/ 176 h 180"/>
                <a:gd name="T64" fmla="*/ 4 w 146"/>
                <a:gd name="T65" fmla="*/ 171 h 180"/>
                <a:gd name="T66" fmla="*/ 8 w 146"/>
                <a:gd name="T67" fmla="*/ 163 h 180"/>
                <a:gd name="T68" fmla="*/ 16 w 146"/>
                <a:gd name="T69" fmla="*/ 155 h 180"/>
                <a:gd name="T70" fmla="*/ 33 w 146"/>
                <a:gd name="T71" fmla="*/ 134 h 180"/>
                <a:gd name="T72" fmla="*/ 50 w 146"/>
                <a:gd name="T73" fmla="*/ 117 h 180"/>
                <a:gd name="T74" fmla="*/ 54 w 146"/>
                <a:gd name="T75" fmla="*/ 109 h 180"/>
                <a:gd name="T76" fmla="*/ 62 w 146"/>
                <a:gd name="T77" fmla="*/ 96 h 180"/>
                <a:gd name="T78" fmla="*/ 71 w 146"/>
                <a:gd name="T79" fmla="*/ 84 h 180"/>
                <a:gd name="T80" fmla="*/ 79 w 146"/>
                <a:gd name="T81" fmla="*/ 71 h 180"/>
                <a:gd name="T82" fmla="*/ 87 w 146"/>
                <a:gd name="T83" fmla="*/ 59 h 180"/>
                <a:gd name="T84" fmla="*/ 96 w 146"/>
                <a:gd name="T85" fmla="*/ 46 h 180"/>
                <a:gd name="T86" fmla="*/ 100 w 146"/>
                <a:gd name="T87" fmla="*/ 38 h 180"/>
                <a:gd name="T88" fmla="*/ 104 w 146"/>
                <a:gd name="T89" fmla="*/ 30 h 180"/>
                <a:gd name="T90" fmla="*/ 104 w 146"/>
                <a:gd name="T91" fmla="*/ 25 h 180"/>
                <a:gd name="T92" fmla="*/ 104 w 146"/>
                <a:gd name="T93" fmla="*/ 17 h 180"/>
                <a:gd name="T94" fmla="*/ 104 w 146"/>
                <a:gd name="T95" fmla="*/ 9 h 180"/>
                <a:gd name="T96" fmla="*/ 104 w 146"/>
                <a:gd name="T97" fmla="*/ 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6" h="180">
                  <a:moveTo>
                    <a:pt x="104" y="9"/>
                  </a:moveTo>
                  <a:lnTo>
                    <a:pt x="104" y="9"/>
                  </a:lnTo>
                  <a:lnTo>
                    <a:pt x="104" y="5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3" y="9"/>
                  </a:lnTo>
                  <a:lnTo>
                    <a:pt x="137" y="13"/>
                  </a:lnTo>
                  <a:lnTo>
                    <a:pt x="142" y="17"/>
                  </a:lnTo>
                  <a:lnTo>
                    <a:pt x="146" y="21"/>
                  </a:lnTo>
                  <a:lnTo>
                    <a:pt x="146" y="25"/>
                  </a:lnTo>
                  <a:lnTo>
                    <a:pt x="146" y="30"/>
                  </a:lnTo>
                  <a:lnTo>
                    <a:pt x="146" y="34"/>
                  </a:lnTo>
                  <a:lnTo>
                    <a:pt x="137" y="42"/>
                  </a:lnTo>
                  <a:lnTo>
                    <a:pt x="133" y="50"/>
                  </a:lnTo>
                  <a:lnTo>
                    <a:pt x="125" y="63"/>
                  </a:lnTo>
                  <a:lnTo>
                    <a:pt x="112" y="80"/>
                  </a:lnTo>
                  <a:lnTo>
                    <a:pt x="100" y="96"/>
                  </a:lnTo>
                  <a:lnTo>
                    <a:pt x="87" y="117"/>
                  </a:lnTo>
                  <a:lnTo>
                    <a:pt x="71" y="134"/>
                  </a:lnTo>
                  <a:lnTo>
                    <a:pt x="54" y="146"/>
                  </a:lnTo>
                  <a:lnTo>
                    <a:pt x="37" y="159"/>
                  </a:lnTo>
                  <a:lnTo>
                    <a:pt x="29" y="163"/>
                  </a:lnTo>
                  <a:lnTo>
                    <a:pt x="21" y="171"/>
                  </a:lnTo>
                  <a:lnTo>
                    <a:pt x="16" y="171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80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4" y="171"/>
                  </a:lnTo>
                  <a:lnTo>
                    <a:pt x="8" y="163"/>
                  </a:lnTo>
                  <a:lnTo>
                    <a:pt x="16" y="155"/>
                  </a:lnTo>
                  <a:lnTo>
                    <a:pt x="33" y="134"/>
                  </a:lnTo>
                  <a:lnTo>
                    <a:pt x="50" y="117"/>
                  </a:lnTo>
                  <a:lnTo>
                    <a:pt x="54" y="109"/>
                  </a:lnTo>
                  <a:lnTo>
                    <a:pt x="62" y="96"/>
                  </a:lnTo>
                  <a:lnTo>
                    <a:pt x="71" y="84"/>
                  </a:lnTo>
                  <a:lnTo>
                    <a:pt x="79" y="71"/>
                  </a:lnTo>
                  <a:lnTo>
                    <a:pt x="87" y="59"/>
                  </a:lnTo>
                  <a:lnTo>
                    <a:pt x="96" y="46"/>
                  </a:lnTo>
                  <a:lnTo>
                    <a:pt x="100" y="38"/>
                  </a:lnTo>
                  <a:lnTo>
                    <a:pt x="104" y="30"/>
                  </a:lnTo>
                  <a:lnTo>
                    <a:pt x="104" y="25"/>
                  </a:lnTo>
                  <a:lnTo>
                    <a:pt x="104" y="17"/>
                  </a:lnTo>
                  <a:lnTo>
                    <a:pt x="104" y="9"/>
                  </a:lnTo>
                  <a:lnTo>
                    <a:pt x="104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8">
              <a:extLst>
                <a:ext uri="{FF2B5EF4-FFF2-40B4-BE49-F238E27FC236}">
                  <a16:creationId xmlns:a16="http://schemas.microsoft.com/office/drawing/2014/main" id="{022BC159-36C9-4399-B906-76CDA5FCA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921" y="5577560"/>
              <a:ext cx="251761" cy="1483244"/>
            </a:xfrm>
            <a:custGeom>
              <a:avLst/>
              <a:gdLst>
                <a:gd name="T0" fmla="*/ 5 w 38"/>
                <a:gd name="T1" fmla="*/ 171 h 221"/>
                <a:gd name="T2" fmla="*/ 5 w 38"/>
                <a:gd name="T3" fmla="*/ 163 h 221"/>
                <a:gd name="T4" fmla="*/ 5 w 38"/>
                <a:gd name="T5" fmla="*/ 155 h 221"/>
                <a:gd name="T6" fmla="*/ 9 w 38"/>
                <a:gd name="T7" fmla="*/ 142 h 221"/>
                <a:gd name="T8" fmla="*/ 9 w 38"/>
                <a:gd name="T9" fmla="*/ 130 h 221"/>
                <a:gd name="T10" fmla="*/ 9 w 38"/>
                <a:gd name="T11" fmla="*/ 113 h 221"/>
                <a:gd name="T12" fmla="*/ 9 w 38"/>
                <a:gd name="T13" fmla="*/ 100 h 221"/>
                <a:gd name="T14" fmla="*/ 9 w 38"/>
                <a:gd name="T15" fmla="*/ 84 h 221"/>
                <a:gd name="T16" fmla="*/ 9 w 38"/>
                <a:gd name="T17" fmla="*/ 63 h 221"/>
                <a:gd name="T18" fmla="*/ 9 w 38"/>
                <a:gd name="T19" fmla="*/ 50 h 221"/>
                <a:gd name="T20" fmla="*/ 9 w 38"/>
                <a:gd name="T21" fmla="*/ 34 h 221"/>
                <a:gd name="T22" fmla="*/ 9 w 38"/>
                <a:gd name="T23" fmla="*/ 25 h 221"/>
                <a:gd name="T24" fmla="*/ 9 w 38"/>
                <a:gd name="T25" fmla="*/ 17 h 221"/>
                <a:gd name="T26" fmla="*/ 9 w 38"/>
                <a:gd name="T27" fmla="*/ 13 h 221"/>
                <a:gd name="T28" fmla="*/ 9 w 38"/>
                <a:gd name="T29" fmla="*/ 9 h 221"/>
                <a:gd name="T30" fmla="*/ 9 w 38"/>
                <a:gd name="T31" fmla="*/ 4 h 221"/>
                <a:gd name="T32" fmla="*/ 13 w 38"/>
                <a:gd name="T33" fmla="*/ 0 h 221"/>
                <a:gd name="T34" fmla="*/ 21 w 38"/>
                <a:gd name="T35" fmla="*/ 9 h 221"/>
                <a:gd name="T36" fmla="*/ 30 w 38"/>
                <a:gd name="T37" fmla="*/ 13 h 221"/>
                <a:gd name="T38" fmla="*/ 34 w 38"/>
                <a:gd name="T39" fmla="*/ 17 h 221"/>
                <a:gd name="T40" fmla="*/ 38 w 38"/>
                <a:gd name="T41" fmla="*/ 21 h 221"/>
                <a:gd name="T42" fmla="*/ 38 w 38"/>
                <a:gd name="T43" fmla="*/ 25 h 221"/>
                <a:gd name="T44" fmla="*/ 38 w 38"/>
                <a:gd name="T45" fmla="*/ 34 h 221"/>
                <a:gd name="T46" fmla="*/ 38 w 38"/>
                <a:gd name="T47" fmla="*/ 46 h 221"/>
                <a:gd name="T48" fmla="*/ 38 w 38"/>
                <a:gd name="T49" fmla="*/ 59 h 221"/>
                <a:gd name="T50" fmla="*/ 38 w 38"/>
                <a:gd name="T51" fmla="*/ 96 h 221"/>
                <a:gd name="T52" fmla="*/ 38 w 38"/>
                <a:gd name="T53" fmla="*/ 138 h 221"/>
                <a:gd name="T54" fmla="*/ 34 w 38"/>
                <a:gd name="T55" fmla="*/ 155 h 221"/>
                <a:gd name="T56" fmla="*/ 34 w 38"/>
                <a:gd name="T57" fmla="*/ 171 h 221"/>
                <a:gd name="T58" fmla="*/ 34 w 38"/>
                <a:gd name="T59" fmla="*/ 184 h 221"/>
                <a:gd name="T60" fmla="*/ 34 w 38"/>
                <a:gd name="T61" fmla="*/ 196 h 221"/>
                <a:gd name="T62" fmla="*/ 34 w 38"/>
                <a:gd name="T63" fmla="*/ 209 h 221"/>
                <a:gd name="T64" fmla="*/ 30 w 38"/>
                <a:gd name="T65" fmla="*/ 217 h 221"/>
                <a:gd name="T66" fmla="*/ 30 w 38"/>
                <a:gd name="T67" fmla="*/ 221 h 221"/>
                <a:gd name="T68" fmla="*/ 25 w 38"/>
                <a:gd name="T69" fmla="*/ 221 h 221"/>
                <a:gd name="T70" fmla="*/ 21 w 38"/>
                <a:gd name="T71" fmla="*/ 221 h 221"/>
                <a:gd name="T72" fmla="*/ 17 w 38"/>
                <a:gd name="T73" fmla="*/ 217 h 221"/>
                <a:gd name="T74" fmla="*/ 13 w 38"/>
                <a:gd name="T75" fmla="*/ 213 h 221"/>
                <a:gd name="T76" fmla="*/ 9 w 38"/>
                <a:gd name="T77" fmla="*/ 209 h 221"/>
                <a:gd name="T78" fmla="*/ 5 w 38"/>
                <a:gd name="T79" fmla="*/ 201 h 221"/>
                <a:gd name="T80" fmla="*/ 0 w 38"/>
                <a:gd name="T81" fmla="*/ 196 h 221"/>
                <a:gd name="T82" fmla="*/ 0 w 38"/>
                <a:gd name="T83" fmla="*/ 192 h 221"/>
                <a:gd name="T84" fmla="*/ 0 w 38"/>
                <a:gd name="T85" fmla="*/ 188 h 221"/>
                <a:gd name="T86" fmla="*/ 0 w 38"/>
                <a:gd name="T87" fmla="*/ 184 h 221"/>
                <a:gd name="T88" fmla="*/ 0 w 38"/>
                <a:gd name="T89" fmla="*/ 180 h 221"/>
                <a:gd name="T90" fmla="*/ 5 w 38"/>
                <a:gd name="T91" fmla="*/ 171 h 221"/>
                <a:gd name="T92" fmla="*/ 5 w 38"/>
                <a:gd name="T93" fmla="*/ 17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" h="221">
                  <a:moveTo>
                    <a:pt x="5" y="171"/>
                  </a:moveTo>
                  <a:lnTo>
                    <a:pt x="5" y="163"/>
                  </a:lnTo>
                  <a:lnTo>
                    <a:pt x="5" y="155"/>
                  </a:lnTo>
                  <a:lnTo>
                    <a:pt x="9" y="142"/>
                  </a:lnTo>
                  <a:lnTo>
                    <a:pt x="9" y="130"/>
                  </a:lnTo>
                  <a:lnTo>
                    <a:pt x="9" y="113"/>
                  </a:lnTo>
                  <a:lnTo>
                    <a:pt x="9" y="100"/>
                  </a:lnTo>
                  <a:lnTo>
                    <a:pt x="9" y="84"/>
                  </a:lnTo>
                  <a:lnTo>
                    <a:pt x="9" y="63"/>
                  </a:lnTo>
                  <a:lnTo>
                    <a:pt x="9" y="50"/>
                  </a:lnTo>
                  <a:lnTo>
                    <a:pt x="9" y="34"/>
                  </a:lnTo>
                  <a:lnTo>
                    <a:pt x="9" y="25"/>
                  </a:lnTo>
                  <a:lnTo>
                    <a:pt x="9" y="17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4"/>
                  </a:lnTo>
                  <a:lnTo>
                    <a:pt x="13" y="0"/>
                  </a:lnTo>
                  <a:lnTo>
                    <a:pt x="21" y="9"/>
                  </a:lnTo>
                  <a:lnTo>
                    <a:pt x="30" y="13"/>
                  </a:lnTo>
                  <a:lnTo>
                    <a:pt x="34" y="17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34"/>
                  </a:lnTo>
                  <a:lnTo>
                    <a:pt x="38" y="46"/>
                  </a:lnTo>
                  <a:lnTo>
                    <a:pt x="38" y="59"/>
                  </a:lnTo>
                  <a:lnTo>
                    <a:pt x="38" y="96"/>
                  </a:lnTo>
                  <a:lnTo>
                    <a:pt x="38" y="138"/>
                  </a:lnTo>
                  <a:lnTo>
                    <a:pt x="34" y="155"/>
                  </a:lnTo>
                  <a:lnTo>
                    <a:pt x="34" y="171"/>
                  </a:lnTo>
                  <a:lnTo>
                    <a:pt x="34" y="184"/>
                  </a:lnTo>
                  <a:lnTo>
                    <a:pt x="34" y="196"/>
                  </a:lnTo>
                  <a:lnTo>
                    <a:pt x="34" y="209"/>
                  </a:lnTo>
                  <a:lnTo>
                    <a:pt x="30" y="217"/>
                  </a:lnTo>
                  <a:lnTo>
                    <a:pt x="30" y="221"/>
                  </a:lnTo>
                  <a:lnTo>
                    <a:pt x="25" y="221"/>
                  </a:lnTo>
                  <a:lnTo>
                    <a:pt x="21" y="221"/>
                  </a:lnTo>
                  <a:lnTo>
                    <a:pt x="17" y="217"/>
                  </a:lnTo>
                  <a:lnTo>
                    <a:pt x="13" y="213"/>
                  </a:lnTo>
                  <a:lnTo>
                    <a:pt x="9" y="209"/>
                  </a:lnTo>
                  <a:lnTo>
                    <a:pt x="5" y="201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5" y="171"/>
                  </a:lnTo>
                  <a:lnTo>
                    <a:pt x="5" y="1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9">
              <a:extLst>
                <a:ext uri="{FF2B5EF4-FFF2-40B4-BE49-F238E27FC236}">
                  <a16:creationId xmlns:a16="http://schemas.microsoft.com/office/drawing/2014/main" id="{C234D7D3-F297-4410-9D44-306A10BED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077" y="4993661"/>
              <a:ext cx="993794" cy="302020"/>
            </a:xfrm>
            <a:custGeom>
              <a:avLst/>
              <a:gdLst>
                <a:gd name="T0" fmla="*/ 20 w 150"/>
                <a:gd name="T1" fmla="*/ 25 h 45"/>
                <a:gd name="T2" fmla="*/ 29 w 150"/>
                <a:gd name="T3" fmla="*/ 25 h 45"/>
                <a:gd name="T4" fmla="*/ 45 w 150"/>
                <a:gd name="T5" fmla="*/ 20 h 45"/>
                <a:gd name="T6" fmla="*/ 58 w 150"/>
                <a:gd name="T7" fmla="*/ 16 h 45"/>
                <a:gd name="T8" fmla="*/ 75 w 150"/>
                <a:gd name="T9" fmla="*/ 8 h 45"/>
                <a:gd name="T10" fmla="*/ 91 w 150"/>
                <a:gd name="T11" fmla="*/ 4 h 45"/>
                <a:gd name="T12" fmla="*/ 104 w 150"/>
                <a:gd name="T13" fmla="*/ 0 h 45"/>
                <a:gd name="T14" fmla="*/ 116 w 150"/>
                <a:gd name="T15" fmla="*/ 0 h 45"/>
                <a:gd name="T16" fmla="*/ 121 w 150"/>
                <a:gd name="T17" fmla="*/ 0 h 45"/>
                <a:gd name="T18" fmla="*/ 129 w 150"/>
                <a:gd name="T19" fmla="*/ 0 h 45"/>
                <a:gd name="T20" fmla="*/ 137 w 150"/>
                <a:gd name="T21" fmla="*/ 4 h 45"/>
                <a:gd name="T22" fmla="*/ 141 w 150"/>
                <a:gd name="T23" fmla="*/ 4 h 45"/>
                <a:gd name="T24" fmla="*/ 146 w 150"/>
                <a:gd name="T25" fmla="*/ 8 h 45"/>
                <a:gd name="T26" fmla="*/ 150 w 150"/>
                <a:gd name="T27" fmla="*/ 8 h 45"/>
                <a:gd name="T28" fmla="*/ 150 w 150"/>
                <a:gd name="T29" fmla="*/ 12 h 45"/>
                <a:gd name="T30" fmla="*/ 146 w 150"/>
                <a:gd name="T31" fmla="*/ 12 h 45"/>
                <a:gd name="T32" fmla="*/ 141 w 150"/>
                <a:gd name="T33" fmla="*/ 16 h 45"/>
                <a:gd name="T34" fmla="*/ 133 w 150"/>
                <a:gd name="T35" fmla="*/ 20 h 45"/>
                <a:gd name="T36" fmla="*/ 125 w 150"/>
                <a:gd name="T37" fmla="*/ 25 h 45"/>
                <a:gd name="T38" fmla="*/ 116 w 150"/>
                <a:gd name="T39" fmla="*/ 25 h 45"/>
                <a:gd name="T40" fmla="*/ 100 w 150"/>
                <a:gd name="T41" fmla="*/ 33 h 45"/>
                <a:gd name="T42" fmla="*/ 87 w 150"/>
                <a:gd name="T43" fmla="*/ 37 h 45"/>
                <a:gd name="T44" fmla="*/ 71 w 150"/>
                <a:gd name="T45" fmla="*/ 37 h 45"/>
                <a:gd name="T46" fmla="*/ 58 w 150"/>
                <a:gd name="T47" fmla="*/ 41 h 45"/>
                <a:gd name="T48" fmla="*/ 45 w 150"/>
                <a:gd name="T49" fmla="*/ 45 h 45"/>
                <a:gd name="T50" fmla="*/ 33 w 150"/>
                <a:gd name="T51" fmla="*/ 45 h 45"/>
                <a:gd name="T52" fmla="*/ 29 w 150"/>
                <a:gd name="T53" fmla="*/ 45 h 45"/>
                <a:gd name="T54" fmla="*/ 25 w 150"/>
                <a:gd name="T55" fmla="*/ 45 h 45"/>
                <a:gd name="T56" fmla="*/ 16 w 150"/>
                <a:gd name="T57" fmla="*/ 45 h 45"/>
                <a:gd name="T58" fmla="*/ 12 w 150"/>
                <a:gd name="T59" fmla="*/ 41 h 45"/>
                <a:gd name="T60" fmla="*/ 8 w 150"/>
                <a:gd name="T61" fmla="*/ 41 h 45"/>
                <a:gd name="T62" fmla="*/ 4 w 150"/>
                <a:gd name="T63" fmla="*/ 41 h 45"/>
                <a:gd name="T64" fmla="*/ 0 w 150"/>
                <a:gd name="T65" fmla="*/ 37 h 45"/>
                <a:gd name="T66" fmla="*/ 0 w 150"/>
                <a:gd name="T67" fmla="*/ 33 h 45"/>
                <a:gd name="T68" fmla="*/ 4 w 150"/>
                <a:gd name="T69" fmla="*/ 33 h 45"/>
                <a:gd name="T70" fmla="*/ 8 w 150"/>
                <a:gd name="T71" fmla="*/ 29 h 45"/>
                <a:gd name="T72" fmla="*/ 12 w 150"/>
                <a:gd name="T73" fmla="*/ 25 h 45"/>
                <a:gd name="T74" fmla="*/ 20 w 150"/>
                <a:gd name="T75" fmla="*/ 25 h 45"/>
                <a:gd name="T76" fmla="*/ 20 w 150"/>
                <a:gd name="T77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45">
                  <a:moveTo>
                    <a:pt x="20" y="25"/>
                  </a:moveTo>
                  <a:lnTo>
                    <a:pt x="29" y="25"/>
                  </a:lnTo>
                  <a:lnTo>
                    <a:pt x="45" y="20"/>
                  </a:lnTo>
                  <a:lnTo>
                    <a:pt x="58" y="16"/>
                  </a:lnTo>
                  <a:lnTo>
                    <a:pt x="75" y="8"/>
                  </a:lnTo>
                  <a:lnTo>
                    <a:pt x="91" y="4"/>
                  </a:lnTo>
                  <a:lnTo>
                    <a:pt x="104" y="0"/>
                  </a:lnTo>
                  <a:lnTo>
                    <a:pt x="116" y="0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7" y="4"/>
                  </a:lnTo>
                  <a:lnTo>
                    <a:pt x="141" y="4"/>
                  </a:lnTo>
                  <a:lnTo>
                    <a:pt x="146" y="8"/>
                  </a:lnTo>
                  <a:lnTo>
                    <a:pt x="150" y="8"/>
                  </a:lnTo>
                  <a:lnTo>
                    <a:pt x="150" y="12"/>
                  </a:lnTo>
                  <a:lnTo>
                    <a:pt x="146" y="12"/>
                  </a:lnTo>
                  <a:lnTo>
                    <a:pt x="141" y="16"/>
                  </a:lnTo>
                  <a:lnTo>
                    <a:pt x="133" y="20"/>
                  </a:lnTo>
                  <a:lnTo>
                    <a:pt x="125" y="25"/>
                  </a:lnTo>
                  <a:lnTo>
                    <a:pt x="116" y="25"/>
                  </a:lnTo>
                  <a:lnTo>
                    <a:pt x="100" y="33"/>
                  </a:lnTo>
                  <a:lnTo>
                    <a:pt x="87" y="37"/>
                  </a:lnTo>
                  <a:lnTo>
                    <a:pt x="71" y="37"/>
                  </a:lnTo>
                  <a:lnTo>
                    <a:pt x="58" y="41"/>
                  </a:lnTo>
                  <a:lnTo>
                    <a:pt x="45" y="45"/>
                  </a:lnTo>
                  <a:lnTo>
                    <a:pt x="33" y="45"/>
                  </a:lnTo>
                  <a:lnTo>
                    <a:pt x="29" y="45"/>
                  </a:lnTo>
                  <a:lnTo>
                    <a:pt x="25" y="45"/>
                  </a:lnTo>
                  <a:lnTo>
                    <a:pt x="16" y="45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12" y="25"/>
                  </a:lnTo>
                  <a:lnTo>
                    <a:pt x="20" y="25"/>
                  </a:lnTo>
                  <a:lnTo>
                    <a:pt x="2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0">
              <a:extLst>
                <a:ext uri="{FF2B5EF4-FFF2-40B4-BE49-F238E27FC236}">
                  <a16:creationId xmlns:a16="http://schemas.microsoft.com/office/drawing/2014/main" id="{A0BF20C4-721A-45C7-BC89-B27373483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314" y="6168172"/>
              <a:ext cx="1908084" cy="892632"/>
            </a:xfrm>
            <a:custGeom>
              <a:avLst/>
              <a:gdLst>
                <a:gd name="T0" fmla="*/ 0 w 288"/>
                <a:gd name="T1" fmla="*/ 8 h 133"/>
                <a:gd name="T2" fmla="*/ 0 w 288"/>
                <a:gd name="T3" fmla="*/ 4 h 133"/>
                <a:gd name="T4" fmla="*/ 0 w 288"/>
                <a:gd name="T5" fmla="*/ 4 h 133"/>
                <a:gd name="T6" fmla="*/ 4 w 288"/>
                <a:gd name="T7" fmla="*/ 0 h 133"/>
                <a:gd name="T8" fmla="*/ 8 w 288"/>
                <a:gd name="T9" fmla="*/ 0 h 133"/>
                <a:gd name="T10" fmla="*/ 21 w 288"/>
                <a:gd name="T11" fmla="*/ 0 h 133"/>
                <a:gd name="T12" fmla="*/ 29 w 288"/>
                <a:gd name="T13" fmla="*/ 4 h 133"/>
                <a:gd name="T14" fmla="*/ 33 w 288"/>
                <a:gd name="T15" fmla="*/ 4 h 133"/>
                <a:gd name="T16" fmla="*/ 41 w 288"/>
                <a:gd name="T17" fmla="*/ 4 h 133"/>
                <a:gd name="T18" fmla="*/ 46 w 288"/>
                <a:gd name="T19" fmla="*/ 8 h 133"/>
                <a:gd name="T20" fmla="*/ 54 w 288"/>
                <a:gd name="T21" fmla="*/ 12 h 133"/>
                <a:gd name="T22" fmla="*/ 62 w 288"/>
                <a:gd name="T23" fmla="*/ 17 h 133"/>
                <a:gd name="T24" fmla="*/ 75 w 288"/>
                <a:gd name="T25" fmla="*/ 25 h 133"/>
                <a:gd name="T26" fmla="*/ 87 w 288"/>
                <a:gd name="T27" fmla="*/ 29 h 133"/>
                <a:gd name="T28" fmla="*/ 100 w 288"/>
                <a:gd name="T29" fmla="*/ 37 h 133"/>
                <a:gd name="T30" fmla="*/ 125 w 288"/>
                <a:gd name="T31" fmla="*/ 50 h 133"/>
                <a:gd name="T32" fmla="*/ 150 w 288"/>
                <a:gd name="T33" fmla="*/ 62 h 133"/>
                <a:gd name="T34" fmla="*/ 171 w 288"/>
                <a:gd name="T35" fmla="*/ 71 h 133"/>
                <a:gd name="T36" fmla="*/ 187 w 288"/>
                <a:gd name="T37" fmla="*/ 79 h 133"/>
                <a:gd name="T38" fmla="*/ 217 w 288"/>
                <a:gd name="T39" fmla="*/ 92 h 133"/>
                <a:gd name="T40" fmla="*/ 254 w 288"/>
                <a:gd name="T41" fmla="*/ 96 h 133"/>
                <a:gd name="T42" fmla="*/ 263 w 288"/>
                <a:gd name="T43" fmla="*/ 100 h 133"/>
                <a:gd name="T44" fmla="*/ 271 w 288"/>
                <a:gd name="T45" fmla="*/ 100 h 133"/>
                <a:gd name="T46" fmla="*/ 275 w 288"/>
                <a:gd name="T47" fmla="*/ 104 h 133"/>
                <a:gd name="T48" fmla="*/ 279 w 288"/>
                <a:gd name="T49" fmla="*/ 104 h 133"/>
                <a:gd name="T50" fmla="*/ 283 w 288"/>
                <a:gd name="T51" fmla="*/ 108 h 133"/>
                <a:gd name="T52" fmla="*/ 288 w 288"/>
                <a:gd name="T53" fmla="*/ 108 h 133"/>
                <a:gd name="T54" fmla="*/ 288 w 288"/>
                <a:gd name="T55" fmla="*/ 113 h 133"/>
                <a:gd name="T56" fmla="*/ 288 w 288"/>
                <a:gd name="T57" fmla="*/ 113 h 133"/>
                <a:gd name="T58" fmla="*/ 288 w 288"/>
                <a:gd name="T59" fmla="*/ 113 h 133"/>
                <a:gd name="T60" fmla="*/ 288 w 288"/>
                <a:gd name="T61" fmla="*/ 117 h 133"/>
                <a:gd name="T62" fmla="*/ 283 w 288"/>
                <a:gd name="T63" fmla="*/ 117 h 133"/>
                <a:gd name="T64" fmla="*/ 279 w 288"/>
                <a:gd name="T65" fmla="*/ 121 h 133"/>
                <a:gd name="T66" fmla="*/ 275 w 288"/>
                <a:gd name="T67" fmla="*/ 121 h 133"/>
                <a:gd name="T68" fmla="*/ 271 w 288"/>
                <a:gd name="T69" fmla="*/ 125 h 133"/>
                <a:gd name="T70" fmla="*/ 263 w 288"/>
                <a:gd name="T71" fmla="*/ 125 h 133"/>
                <a:gd name="T72" fmla="*/ 254 w 288"/>
                <a:gd name="T73" fmla="*/ 125 h 133"/>
                <a:gd name="T74" fmla="*/ 238 w 288"/>
                <a:gd name="T75" fmla="*/ 129 h 133"/>
                <a:gd name="T76" fmla="*/ 221 w 288"/>
                <a:gd name="T77" fmla="*/ 129 h 133"/>
                <a:gd name="T78" fmla="*/ 213 w 288"/>
                <a:gd name="T79" fmla="*/ 133 h 133"/>
                <a:gd name="T80" fmla="*/ 204 w 288"/>
                <a:gd name="T81" fmla="*/ 133 h 133"/>
                <a:gd name="T82" fmla="*/ 196 w 288"/>
                <a:gd name="T83" fmla="*/ 129 h 133"/>
                <a:gd name="T84" fmla="*/ 183 w 288"/>
                <a:gd name="T85" fmla="*/ 125 h 133"/>
                <a:gd name="T86" fmla="*/ 171 w 288"/>
                <a:gd name="T87" fmla="*/ 117 h 133"/>
                <a:gd name="T88" fmla="*/ 158 w 288"/>
                <a:gd name="T89" fmla="*/ 108 h 133"/>
                <a:gd name="T90" fmla="*/ 150 w 288"/>
                <a:gd name="T91" fmla="*/ 104 h 133"/>
                <a:gd name="T92" fmla="*/ 129 w 288"/>
                <a:gd name="T93" fmla="*/ 87 h 133"/>
                <a:gd name="T94" fmla="*/ 112 w 288"/>
                <a:gd name="T95" fmla="*/ 75 h 133"/>
                <a:gd name="T96" fmla="*/ 96 w 288"/>
                <a:gd name="T97" fmla="*/ 67 h 133"/>
                <a:gd name="T98" fmla="*/ 83 w 288"/>
                <a:gd name="T99" fmla="*/ 58 h 133"/>
                <a:gd name="T100" fmla="*/ 62 w 288"/>
                <a:gd name="T101" fmla="*/ 42 h 133"/>
                <a:gd name="T102" fmla="*/ 46 w 288"/>
                <a:gd name="T103" fmla="*/ 33 h 133"/>
                <a:gd name="T104" fmla="*/ 29 w 288"/>
                <a:gd name="T105" fmla="*/ 25 h 133"/>
                <a:gd name="T106" fmla="*/ 12 w 288"/>
                <a:gd name="T107" fmla="*/ 21 h 133"/>
                <a:gd name="T108" fmla="*/ 4 w 288"/>
                <a:gd name="T109" fmla="*/ 17 h 133"/>
                <a:gd name="T110" fmla="*/ 0 w 288"/>
                <a:gd name="T111" fmla="*/ 17 h 133"/>
                <a:gd name="T112" fmla="*/ 0 w 288"/>
                <a:gd name="T113" fmla="*/ 12 h 133"/>
                <a:gd name="T114" fmla="*/ 0 w 288"/>
                <a:gd name="T115" fmla="*/ 8 h 133"/>
                <a:gd name="T116" fmla="*/ 0 w 288"/>
                <a:gd name="T117" fmla="*/ 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8" h="133">
                  <a:moveTo>
                    <a:pt x="0" y="8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41" y="4"/>
                  </a:lnTo>
                  <a:lnTo>
                    <a:pt x="46" y="8"/>
                  </a:lnTo>
                  <a:lnTo>
                    <a:pt x="54" y="12"/>
                  </a:lnTo>
                  <a:lnTo>
                    <a:pt x="62" y="17"/>
                  </a:lnTo>
                  <a:lnTo>
                    <a:pt x="75" y="25"/>
                  </a:lnTo>
                  <a:lnTo>
                    <a:pt x="87" y="29"/>
                  </a:lnTo>
                  <a:lnTo>
                    <a:pt x="100" y="37"/>
                  </a:lnTo>
                  <a:lnTo>
                    <a:pt x="125" y="50"/>
                  </a:lnTo>
                  <a:lnTo>
                    <a:pt x="150" y="62"/>
                  </a:lnTo>
                  <a:lnTo>
                    <a:pt x="171" y="71"/>
                  </a:lnTo>
                  <a:lnTo>
                    <a:pt x="187" y="79"/>
                  </a:lnTo>
                  <a:lnTo>
                    <a:pt x="217" y="92"/>
                  </a:lnTo>
                  <a:lnTo>
                    <a:pt x="254" y="96"/>
                  </a:lnTo>
                  <a:lnTo>
                    <a:pt x="263" y="100"/>
                  </a:lnTo>
                  <a:lnTo>
                    <a:pt x="271" y="100"/>
                  </a:lnTo>
                  <a:lnTo>
                    <a:pt x="275" y="104"/>
                  </a:lnTo>
                  <a:lnTo>
                    <a:pt x="279" y="104"/>
                  </a:lnTo>
                  <a:lnTo>
                    <a:pt x="283" y="108"/>
                  </a:lnTo>
                  <a:lnTo>
                    <a:pt x="288" y="108"/>
                  </a:lnTo>
                  <a:lnTo>
                    <a:pt x="288" y="113"/>
                  </a:lnTo>
                  <a:lnTo>
                    <a:pt x="288" y="113"/>
                  </a:lnTo>
                  <a:lnTo>
                    <a:pt x="288" y="113"/>
                  </a:lnTo>
                  <a:lnTo>
                    <a:pt x="288" y="117"/>
                  </a:lnTo>
                  <a:lnTo>
                    <a:pt x="283" y="117"/>
                  </a:lnTo>
                  <a:lnTo>
                    <a:pt x="279" y="121"/>
                  </a:lnTo>
                  <a:lnTo>
                    <a:pt x="275" y="121"/>
                  </a:lnTo>
                  <a:lnTo>
                    <a:pt x="271" y="125"/>
                  </a:lnTo>
                  <a:lnTo>
                    <a:pt x="263" y="125"/>
                  </a:lnTo>
                  <a:lnTo>
                    <a:pt x="254" y="125"/>
                  </a:lnTo>
                  <a:lnTo>
                    <a:pt x="238" y="129"/>
                  </a:lnTo>
                  <a:lnTo>
                    <a:pt x="221" y="129"/>
                  </a:lnTo>
                  <a:lnTo>
                    <a:pt x="213" y="133"/>
                  </a:lnTo>
                  <a:lnTo>
                    <a:pt x="204" y="133"/>
                  </a:lnTo>
                  <a:lnTo>
                    <a:pt x="196" y="129"/>
                  </a:lnTo>
                  <a:lnTo>
                    <a:pt x="183" y="125"/>
                  </a:lnTo>
                  <a:lnTo>
                    <a:pt x="171" y="117"/>
                  </a:lnTo>
                  <a:lnTo>
                    <a:pt x="158" y="108"/>
                  </a:lnTo>
                  <a:lnTo>
                    <a:pt x="150" y="104"/>
                  </a:lnTo>
                  <a:lnTo>
                    <a:pt x="129" y="87"/>
                  </a:lnTo>
                  <a:lnTo>
                    <a:pt x="112" y="75"/>
                  </a:lnTo>
                  <a:lnTo>
                    <a:pt x="96" y="67"/>
                  </a:lnTo>
                  <a:lnTo>
                    <a:pt x="83" y="58"/>
                  </a:lnTo>
                  <a:lnTo>
                    <a:pt x="62" y="42"/>
                  </a:lnTo>
                  <a:lnTo>
                    <a:pt x="46" y="33"/>
                  </a:lnTo>
                  <a:lnTo>
                    <a:pt x="29" y="25"/>
                  </a:lnTo>
                  <a:lnTo>
                    <a:pt x="12" y="21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1">
              <a:extLst>
                <a:ext uri="{FF2B5EF4-FFF2-40B4-BE49-F238E27FC236}">
                  <a16:creationId xmlns:a16="http://schemas.microsoft.com/office/drawing/2014/main" id="{8E44FD50-3EE8-428D-BCD7-1EACDF1DA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9815" y="5188292"/>
              <a:ext cx="801662" cy="1791973"/>
            </a:xfrm>
            <a:custGeom>
              <a:avLst/>
              <a:gdLst>
                <a:gd name="T0" fmla="*/ 108 w 121"/>
                <a:gd name="T1" fmla="*/ 175 h 267"/>
                <a:gd name="T2" fmla="*/ 104 w 121"/>
                <a:gd name="T3" fmla="*/ 188 h 267"/>
                <a:gd name="T4" fmla="*/ 96 w 121"/>
                <a:gd name="T5" fmla="*/ 200 h 267"/>
                <a:gd name="T6" fmla="*/ 87 w 121"/>
                <a:gd name="T7" fmla="*/ 213 h 267"/>
                <a:gd name="T8" fmla="*/ 75 w 121"/>
                <a:gd name="T9" fmla="*/ 221 h 267"/>
                <a:gd name="T10" fmla="*/ 62 w 121"/>
                <a:gd name="T11" fmla="*/ 233 h 267"/>
                <a:gd name="T12" fmla="*/ 50 w 121"/>
                <a:gd name="T13" fmla="*/ 242 h 267"/>
                <a:gd name="T14" fmla="*/ 37 w 121"/>
                <a:gd name="T15" fmla="*/ 250 h 267"/>
                <a:gd name="T16" fmla="*/ 25 w 121"/>
                <a:gd name="T17" fmla="*/ 254 h 267"/>
                <a:gd name="T18" fmla="*/ 12 w 121"/>
                <a:gd name="T19" fmla="*/ 259 h 267"/>
                <a:gd name="T20" fmla="*/ 8 w 121"/>
                <a:gd name="T21" fmla="*/ 263 h 267"/>
                <a:gd name="T22" fmla="*/ 0 w 121"/>
                <a:gd name="T23" fmla="*/ 267 h 267"/>
                <a:gd name="T24" fmla="*/ 0 w 121"/>
                <a:gd name="T25" fmla="*/ 267 h 267"/>
                <a:gd name="T26" fmla="*/ 0 w 121"/>
                <a:gd name="T27" fmla="*/ 267 h 267"/>
                <a:gd name="T28" fmla="*/ 4 w 121"/>
                <a:gd name="T29" fmla="*/ 267 h 267"/>
                <a:gd name="T30" fmla="*/ 4 w 121"/>
                <a:gd name="T31" fmla="*/ 263 h 267"/>
                <a:gd name="T32" fmla="*/ 8 w 121"/>
                <a:gd name="T33" fmla="*/ 263 h 267"/>
                <a:gd name="T34" fmla="*/ 17 w 121"/>
                <a:gd name="T35" fmla="*/ 259 h 267"/>
                <a:gd name="T36" fmla="*/ 21 w 121"/>
                <a:gd name="T37" fmla="*/ 254 h 267"/>
                <a:gd name="T38" fmla="*/ 29 w 121"/>
                <a:gd name="T39" fmla="*/ 250 h 267"/>
                <a:gd name="T40" fmla="*/ 37 w 121"/>
                <a:gd name="T41" fmla="*/ 242 h 267"/>
                <a:gd name="T42" fmla="*/ 54 w 121"/>
                <a:gd name="T43" fmla="*/ 229 h 267"/>
                <a:gd name="T44" fmla="*/ 71 w 121"/>
                <a:gd name="T45" fmla="*/ 217 h 267"/>
                <a:gd name="T46" fmla="*/ 79 w 121"/>
                <a:gd name="T47" fmla="*/ 204 h 267"/>
                <a:gd name="T48" fmla="*/ 92 w 121"/>
                <a:gd name="T49" fmla="*/ 188 h 267"/>
                <a:gd name="T50" fmla="*/ 96 w 121"/>
                <a:gd name="T51" fmla="*/ 175 h 267"/>
                <a:gd name="T52" fmla="*/ 104 w 121"/>
                <a:gd name="T53" fmla="*/ 158 h 267"/>
                <a:gd name="T54" fmla="*/ 108 w 121"/>
                <a:gd name="T55" fmla="*/ 137 h 267"/>
                <a:gd name="T56" fmla="*/ 108 w 121"/>
                <a:gd name="T57" fmla="*/ 117 h 267"/>
                <a:gd name="T58" fmla="*/ 113 w 121"/>
                <a:gd name="T59" fmla="*/ 96 h 267"/>
                <a:gd name="T60" fmla="*/ 113 w 121"/>
                <a:gd name="T61" fmla="*/ 79 h 267"/>
                <a:gd name="T62" fmla="*/ 113 w 121"/>
                <a:gd name="T63" fmla="*/ 62 h 267"/>
                <a:gd name="T64" fmla="*/ 113 w 121"/>
                <a:gd name="T65" fmla="*/ 54 h 267"/>
                <a:gd name="T66" fmla="*/ 108 w 121"/>
                <a:gd name="T67" fmla="*/ 41 h 267"/>
                <a:gd name="T68" fmla="*/ 108 w 121"/>
                <a:gd name="T69" fmla="*/ 29 h 267"/>
                <a:gd name="T70" fmla="*/ 104 w 121"/>
                <a:gd name="T71" fmla="*/ 16 h 267"/>
                <a:gd name="T72" fmla="*/ 100 w 121"/>
                <a:gd name="T73" fmla="*/ 0 h 267"/>
                <a:gd name="T74" fmla="*/ 104 w 121"/>
                <a:gd name="T75" fmla="*/ 0 h 267"/>
                <a:gd name="T76" fmla="*/ 108 w 121"/>
                <a:gd name="T77" fmla="*/ 4 h 267"/>
                <a:gd name="T78" fmla="*/ 117 w 121"/>
                <a:gd name="T79" fmla="*/ 8 h 267"/>
                <a:gd name="T80" fmla="*/ 117 w 121"/>
                <a:gd name="T81" fmla="*/ 12 h 267"/>
                <a:gd name="T82" fmla="*/ 121 w 121"/>
                <a:gd name="T83" fmla="*/ 16 h 267"/>
                <a:gd name="T84" fmla="*/ 121 w 121"/>
                <a:gd name="T85" fmla="*/ 16 h 267"/>
                <a:gd name="T86" fmla="*/ 121 w 121"/>
                <a:gd name="T87" fmla="*/ 21 h 267"/>
                <a:gd name="T88" fmla="*/ 121 w 121"/>
                <a:gd name="T89" fmla="*/ 25 h 267"/>
                <a:gd name="T90" fmla="*/ 121 w 121"/>
                <a:gd name="T91" fmla="*/ 29 h 267"/>
                <a:gd name="T92" fmla="*/ 121 w 121"/>
                <a:gd name="T93" fmla="*/ 37 h 267"/>
                <a:gd name="T94" fmla="*/ 121 w 121"/>
                <a:gd name="T95" fmla="*/ 50 h 267"/>
                <a:gd name="T96" fmla="*/ 121 w 121"/>
                <a:gd name="T97" fmla="*/ 62 h 267"/>
                <a:gd name="T98" fmla="*/ 121 w 121"/>
                <a:gd name="T99" fmla="*/ 79 h 267"/>
                <a:gd name="T100" fmla="*/ 121 w 121"/>
                <a:gd name="T101" fmla="*/ 96 h 267"/>
                <a:gd name="T102" fmla="*/ 121 w 121"/>
                <a:gd name="T103" fmla="*/ 112 h 267"/>
                <a:gd name="T104" fmla="*/ 117 w 121"/>
                <a:gd name="T105" fmla="*/ 129 h 267"/>
                <a:gd name="T106" fmla="*/ 117 w 121"/>
                <a:gd name="T107" fmla="*/ 142 h 267"/>
                <a:gd name="T108" fmla="*/ 108 w 121"/>
                <a:gd name="T109" fmla="*/ 175 h 267"/>
                <a:gd name="T110" fmla="*/ 108 w 121"/>
                <a:gd name="T111" fmla="*/ 17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267">
                  <a:moveTo>
                    <a:pt x="108" y="175"/>
                  </a:moveTo>
                  <a:lnTo>
                    <a:pt x="104" y="188"/>
                  </a:lnTo>
                  <a:lnTo>
                    <a:pt x="96" y="200"/>
                  </a:lnTo>
                  <a:lnTo>
                    <a:pt x="87" y="213"/>
                  </a:lnTo>
                  <a:lnTo>
                    <a:pt x="75" y="221"/>
                  </a:lnTo>
                  <a:lnTo>
                    <a:pt x="62" y="233"/>
                  </a:lnTo>
                  <a:lnTo>
                    <a:pt x="50" y="242"/>
                  </a:lnTo>
                  <a:lnTo>
                    <a:pt x="37" y="250"/>
                  </a:lnTo>
                  <a:lnTo>
                    <a:pt x="25" y="254"/>
                  </a:lnTo>
                  <a:lnTo>
                    <a:pt x="12" y="259"/>
                  </a:lnTo>
                  <a:lnTo>
                    <a:pt x="8" y="263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8" y="263"/>
                  </a:lnTo>
                  <a:lnTo>
                    <a:pt x="17" y="259"/>
                  </a:lnTo>
                  <a:lnTo>
                    <a:pt x="21" y="254"/>
                  </a:lnTo>
                  <a:lnTo>
                    <a:pt x="29" y="250"/>
                  </a:lnTo>
                  <a:lnTo>
                    <a:pt x="37" y="242"/>
                  </a:lnTo>
                  <a:lnTo>
                    <a:pt x="54" y="229"/>
                  </a:lnTo>
                  <a:lnTo>
                    <a:pt x="71" y="217"/>
                  </a:lnTo>
                  <a:lnTo>
                    <a:pt x="79" y="204"/>
                  </a:lnTo>
                  <a:lnTo>
                    <a:pt x="92" y="188"/>
                  </a:lnTo>
                  <a:lnTo>
                    <a:pt x="96" y="175"/>
                  </a:lnTo>
                  <a:lnTo>
                    <a:pt x="104" y="158"/>
                  </a:lnTo>
                  <a:lnTo>
                    <a:pt x="108" y="137"/>
                  </a:lnTo>
                  <a:lnTo>
                    <a:pt x="108" y="117"/>
                  </a:lnTo>
                  <a:lnTo>
                    <a:pt x="113" y="96"/>
                  </a:lnTo>
                  <a:lnTo>
                    <a:pt x="113" y="79"/>
                  </a:lnTo>
                  <a:lnTo>
                    <a:pt x="113" y="62"/>
                  </a:lnTo>
                  <a:lnTo>
                    <a:pt x="113" y="54"/>
                  </a:lnTo>
                  <a:lnTo>
                    <a:pt x="108" y="41"/>
                  </a:lnTo>
                  <a:lnTo>
                    <a:pt x="108" y="29"/>
                  </a:lnTo>
                  <a:lnTo>
                    <a:pt x="104" y="16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17" y="8"/>
                  </a:lnTo>
                  <a:lnTo>
                    <a:pt x="117" y="12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21"/>
                  </a:lnTo>
                  <a:lnTo>
                    <a:pt x="121" y="25"/>
                  </a:lnTo>
                  <a:lnTo>
                    <a:pt x="121" y="29"/>
                  </a:lnTo>
                  <a:lnTo>
                    <a:pt x="121" y="37"/>
                  </a:lnTo>
                  <a:lnTo>
                    <a:pt x="121" y="50"/>
                  </a:lnTo>
                  <a:lnTo>
                    <a:pt x="121" y="62"/>
                  </a:lnTo>
                  <a:lnTo>
                    <a:pt x="121" y="79"/>
                  </a:lnTo>
                  <a:lnTo>
                    <a:pt x="121" y="96"/>
                  </a:lnTo>
                  <a:lnTo>
                    <a:pt x="121" y="112"/>
                  </a:lnTo>
                  <a:lnTo>
                    <a:pt x="117" y="129"/>
                  </a:lnTo>
                  <a:lnTo>
                    <a:pt x="117" y="142"/>
                  </a:lnTo>
                  <a:lnTo>
                    <a:pt x="108" y="175"/>
                  </a:lnTo>
                  <a:lnTo>
                    <a:pt x="108" y="1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2">
              <a:extLst>
                <a:ext uri="{FF2B5EF4-FFF2-40B4-BE49-F238E27FC236}">
                  <a16:creationId xmlns:a16="http://schemas.microsoft.com/office/drawing/2014/main" id="{7DC3C48B-2482-4A4B-BE8A-7C8B11B58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817" y="5550714"/>
              <a:ext cx="357766" cy="697996"/>
            </a:xfrm>
            <a:custGeom>
              <a:avLst/>
              <a:gdLst>
                <a:gd name="T0" fmla="*/ 34 w 54"/>
                <a:gd name="T1" fmla="*/ 100 h 104"/>
                <a:gd name="T2" fmla="*/ 34 w 54"/>
                <a:gd name="T3" fmla="*/ 100 h 104"/>
                <a:gd name="T4" fmla="*/ 29 w 54"/>
                <a:gd name="T5" fmla="*/ 96 h 104"/>
                <a:gd name="T6" fmla="*/ 29 w 54"/>
                <a:gd name="T7" fmla="*/ 92 h 104"/>
                <a:gd name="T8" fmla="*/ 29 w 54"/>
                <a:gd name="T9" fmla="*/ 88 h 104"/>
                <a:gd name="T10" fmla="*/ 25 w 54"/>
                <a:gd name="T11" fmla="*/ 83 h 104"/>
                <a:gd name="T12" fmla="*/ 25 w 54"/>
                <a:gd name="T13" fmla="*/ 75 h 104"/>
                <a:gd name="T14" fmla="*/ 21 w 54"/>
                <a:gd name="T15" fmla="*/ 71 h 104"/>
                <a:gd name="T16" fmla="*/ 21 w 54"/>
                <a:gd name="T17" fmla="*/ 58 h 104"/>
                <a:gd name="T18" fmla="*/ 17 w 54"/>
                <a:gd name="T19" fmla="*/ 50 h 104"/>
                <a:gd name="T20" fmla="*/ 17 w 54"/>
                <a:gd name="T21" fmla="*/ 42 h 104"/>
                <a:gd name="T22" fmla="*/ 13 w 54"/>
                <a:gd name="T23" fmla="*/ 38 h 104"/>
                <a:gd name="T24" fmla="*/ 13 w 54"/>
                <a:gd name="T25" fmla="*/ 29 h 104"/>
                <a:gd name="T26" fmla="*/ 9 w 54"/>
                <a:gd name="T27" fmla="*/ 21 h 104"/>
                <a:gd name="T28" fmla="*/ 4 w 54"/>
                <a:gd name="T29" fmla="*/ 17 h 104"/>
                <a:gd name="T30" fmla="*/ 4 w 54"/>
                <a:gd name="T31" fmla="*/ 13 h 104"/>
                <a:gd name="T32" fmla="*/ 0 w 54"/>
                <a:gd name="T33" fmla="*/ 8 h 104"/>
                <a:gd name="T34" fmla="*/ 0 w 54"/>
                <a:gd name="T35" fmla="*/ 4 h 104"/>
                <a:gd name="T36" fmla="*/ 0 w 54"/>
                <a:gd name="T37" fmla="*/ 4 h 104"/>
                <a:gd name="T38" fmla="*/ 4 w 54"/>
                <a:gd name="T39" fmla="*/ 0 h 104"/>
                <a:gd name="T40" fmla="*/ 4 w 54"/>
                <a:gd name="T41" fmla="*/ 0 h 104"/>
                <a:gd name="T42" fmla="*/ 9 w 54"/>
                <a:gd name="T43" fmla="*/ 0 h 104"/>
                <a:gd name="T44" fmla="*/ 13 w 54"/>
                <a:gd name="T45" fmla="*/ 0 h 104"/>
                <a:gd name="T46" fmla="*/ 25 w 54"/>
                <a:gd name="T47" fmla="*/ 0 h 104"/>
                <a:gd name="T48" fmla="*/ 42 w 54"/>
                <a:gd name="T49" fmla="*/ 4 h 104"/>
                <a:gd name="T50" fmla="*/ 54 w 54"/>
                <a:gd name="T51" fmla="*/ 104 h 104"/>
                <a:gd name="T52" fmla="*/ 46 w 54"/>
                <a:gd name="T53" fmla="*/ 104 h 104"/>
                <a:gd name="T54" fmla="*/ 42 w 54"/>
                <a:gd name="T55" fmla="*/ 104 h 104"/>
                <a:gd name="T56" fmla="*/ 38 w 54"/>
                <a:gd name="T57" fmla="*/ 100 h 104"/>
                <a:gd name="T58" fmla="*/ 34 w 54"/>
                <a:gd name="T59" fmla="*/ 100 h 104"/>
                <a:gd name="T60" fmla="*/ 34 w 54"/>
                <a:gd name="T61" fmla="*/ 10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4" h="104">
                  <a:moveTo>
                    <a:pt x="34" y="100"/>
                  </a:moveTo>
                  <a:lnTo>
                    <a:pt x="34" y="100"/>
                  </a:lnTo>
                  <a:lnTo>
                    <a:pt x="29" y="96"/>
                  </a:lnTo>
                  <a:lnTo>
                    <a:pt x="29" y="92"/>
                  </a:lnTo>
                  <a:lnTo>
                    <a:pt x="29" y="88"/>
                  </a:lnTo>
                  <a:lnTo>
                    <a:pt x="25" y="83"/>
                  </a:lnTo>
                  <a:lnTo>
                    <a:pt x="25" y="75"/>
                  </a:lnTo>
                  <a:lnTo>
                    <a:pt x="21" y="71"/>
                  </a:lnTo>
                  <a:lnTo>
                    <a:pt x="21" y="58"/>
                  </a:lnTo>
                  <a:lnTo>
                    <a:pt x="17" y="50"/>
                  </a:lnTo>
                  <a:lnTo>
                    <a:pt x="17" y="42"/>
                  </a:lnTo>
                  <a:lnTo>
                    <a:pt x="13" y="38"/>
                  </a:lnTo>
                  <a:lnTo>
                    <a:pt x="13" y="29"/>
                  </a:lnTo>
                  <a:lnTo>
                    <a:pt x="9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42" y="4"/>
                  </a:lnTo>
                  <a:lnTo>
                    <a:pt x="54" y="104"/>
                  </a:lnTo>
                  <a:lnTo>
                    <a:pt x="46" y="104"/>
                  </a:lnTo>
                  <a:lnTo>
                    <a:pt x="42" y="104"/>
                  </a:lnTo>
                  <a:lnTo>
                    <a:pt x="38" y="100"/>
                  </a:lnTo>
                  <a:lnTo>
                    <a:pt x="34" y="100"/>
                  </a:lnTo>
                  <a:lnTo>
                    <a:pt x="34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3">
              <a:extLst>
                <a:ext uri="{FF2B5EF4-FFF2-40B4-BE49-F238E27FC236}">
                  <a16:creationId xmlns:a16="http://schemas.microsoft.com/office/drawing/2014/main" id="{061BDCC3-C19C-49D4-85A8-BC6FBCB3B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946" y="5382928"/>
              <a:ext cx="1298557" cy="838940"/>
            </a:xfrm>
            <a:custGeom>
              <a:avLst/>
              <a:gdLst>
                <a:gd name="T0" fmla="*/ 146 w 196"/>
                <a:gd name="T1" fmla="*/ 0 h 125"/>
                <a:gd name="T2" fmla="*/ 159 w 196"/>
                <a:gd name="T3" fmla="*/ 0 h 125"/>
                <a:gd name="T4" fmla="*/ 171 w 196"/>
                <a:gd name="T5" fmla="*/ 8 h 125"/>
                <a:gd name="T6" fmla="*/ 184 w 196"/>
                <a:gd name="T7" fmla="*/ 17 h 125"/>
                <a:gd name="T8" fmla="*/ 192 w 196"/>
                <a:gd name="T9" fmla="*/ 25 h 125"/>
                <a:gd name="T10" fmla="*/ 192 w 196"/>
                <a:gd name="T11" fmla="*/ 33 h 125"/>
                <a:gd name="T12" fmla="*/ 188 w 196"/>
                <a:gd name="T13" fmla="*/ 38 h 125"/>
                <a:gd name="T14" fmla="*/ 180 w 196"/>
                <a:gd name="T15" fmla="*/ 50 h 125"/>
                <a:gd name="T16" fmla="*/ 175 w 196"/>
                <a:gd name="T17" fmla="*/ 63 h 125"/>
                <a:gd name="T18" fmla="*/ 167 w 196"/>
                <a:gd name="T19" fmla="*/ 75 h 125"/>
                <a:gd name="T20" fmla="*/ 163 w 196"/>
                <a:gd name="T21" fmla="*/ 96 h 125"/>
                <a:gd name="T22" fmla="*/ 154 w 196"/>
                <a:gd name="T23" fmla="*/ 113 h 125"/>
                <a:gd name="T24" fmla="*/ 150 w 196"/>
                <a:gd name="T25" fmla="*/ 121 h 125"/>
                <a:gd name="T26" fmla="*/ 146 w 196"/>
                <a:gd name="T27" fmla="*/ 125 h 125"/>
                <a:gd name="T28" fmla="*/ 142 w 196"/>
                <a:gd name="T29" fmla="*/ 125 h 125"/>
                <a:gd name="T30" fmla="*/ 134 w 196"/>
                <a:gd name="T31" fmla="*/ 121 h 125"/>
                <a:gd name="T32" fmla="*/ 129 w 196"/>
                <a:gd name="T33" fmla="*/ 113 h 125"/>
                <a:gd name="T34" fmla="*/ 129 w 196"/>
                <a:gd name="T35" fmla="*/ 104 h 125"/>
                <a:gd name="T36" fmla="*/ 134 w 196"/>
                <a:gd name="T37" fmla="*/ 83 h 125"/>
                <a:gd name="T38" fmla="*/ 142 w 196"/>
                <a:gd name="T39" fmla="*/ 54 h 125"/>
                <a:gd name="T40" fmla="*/ 146 w 196"/>
                <a:gd name="T41" fmla="*/ 33 h 125"/>
                <a:gd name="T42" fmla="*/ 146 w 196"/>
                <a:gd name="T43" fmla="*/ 29 h 125"/>
                <a:gd name="T44" fmla="*/ 142 w 196"/>
                <a:gd name="T45" fmla="*/ 29 h 125"/>
                <a:gd name="T46" fmla="*/ 129 w 196"/>
                <a:gd name="T47" fmla="*/ 29 h 125"/>
                <a:gd name="T48" fmla="*/ 117 w 196"/>
                <a:gd name="T49" fmla="*/ 29 h 125"/>
                <a:gd name="T50" fmla="*/ 96 w 196"/>
                <a:gd name="T51" fmla="*/ 33 h 125"/>
                <a:gd name="T52" fmla="*/ 75 w 196"/>
                <a:gd name="T53" fmla="*/ 33 h 125"/>
                <a:gd name="T54" fmla="*/ 46 w 196"/>
                <a:gd name="T55" fmla="*/ 38 h 125"/>
                <a:gd name="T56" fmla="*/ 17 w 196"/>
                <a:gd name="T57" fmla="*/ 46 h 125"/>
                <a:gd name="T58" fmla="*/ 0 w 196"/>
                <a:gd name="T59" fmla="*/ 29 h 125"/>
                <a:gd name="T60" fmla="*/ 17 w 196"/>
                <a:gd name="T61" fmla="*/ 25 h 125"/>
                <a:gd name="T62" fmla="*/ 42 w 196"/>
                <a:gd name="T63" fmla="*/ 21 h 125"/>
                <a:gd name="T64" fmla="*/ 104 w 196"/>
                <a:gd name="T65" fmla="*/ 12 h 125"/>
                <a:gd name="T66" fmla="*/ 125 w 196"/>
                <a:gd name="T67" fmla="*/ 8 h 125"/>
                <a:gd name="T68" fmla="*/ 142 w 196"/>
                <a:gd name="T69" fmla="*/ 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6" h="125">
                  <a:moveTo>
                    <a:pt x="142" y="4"/>
                  </a:moveTo>
                  <a:lnTo>
                    <a:pt x="146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63" y="4"/>
                  </a:lnTo>
                  <a:lnTo>
                    <a:pt x="171" y="8"/>
                  </a:lnTo>
                  <a:lnTo>
                    <a:pt x="180" y="12"/>
                  </a:lnTo>
                  <a:lnTo>
                    <a:pt x="184" y="17"/>
                  </a:lnTo>
                  <a:lnTo>
                    <a:pt x="192" y="21"/>
                  </a:lnTo>
                  <a:lnTo>
                    <a:pt x="192" y="25"/>
                  </a:lnTo>
                  <a:lnTo>
                    <a:pt x="196" y="29"/>
                  </a:lnTo>
                  <a:lnTo>
                    <a:pt x="192" y="33"/>
                  </a:lnTo>
                  <a:lnTo>
                    <a:pt x="192" y="38"/>
                  </a:lnTo>
                  <a:lnTo>
                    <a:pt x="188" y="38"/>
                  </a:lnTo>
                  <a:lnTo>
                    <a:pt x="184" y="46"/>
                  </a:lnTo>
                  <a:lnTo>
                    <a:pt x="180" y="50"/>
                  </a:lnTo>
                  <a:lnTo>
                    <a:pt x="180" y="54"/>
                  </a:lnTo>
                  <a:lnTo>
                    <a:pt x="175" y="63"/>
                  </a:lnTo>
                  <a:lnTo>
                    <a:pt x="171" y="67"/>
                  </a:lnTo>
                  <a:lnTo>
                    <a:pt x="167" y="75"/>
                  </a:lnTo>
                  <a:lnTo>
                    <a:pt x="163" y="88"/>
                  </a:lnTo>
                  <a:lnTo>
                    <a:pt x="163" y="96"/>
                  </a:lnTo>
                  <a:lnTo>
                    <a:pt x="159" y="104"/>
                  </a:lnTo>
                  <a:lnTo>
                    <a:pt x="154" y="113"/>
                  </a:lnTo>
                  <a:lnTo>
                    <a:pt x="154" y="117"/>
                  </a:lnTo>
                  <a:lnTo>
                    <a:pt x="150" y="121"/>
                  </a:lnTo>
                  <a:lnTo>
                    <a:pt x="150" y="125"/>
                  </a:lnTo>
                  <a:lnTo>
                    <a:pt x="146" y="125"/>
                  </a:lnTo>
                  <a:lnTo>
                    <a:pt x="146" y="125"/>
                  </a:lnTo>
                  <a:lnTo>
                    <a:pt x="142" y="125"/>
                  </a:lnTo>
                  <a:lnTo>
                    <a:pt x="138" y="125"/>
                  </a:lnTo>
                  <a:lnTo>
                    <a:pt x="134" y="121"/>
                  </a:lnTo>
                  <a:lnTo>
                    <a:pt x="129" y="117"/>
                  </a:lnTo>
                  <a:lnTo>
                    <a:pt x="129" y="113"/>
                  </a:lnTo>
                  <a:lnTo>
                    <a:pt x="125" y="108"/>
                  </a:lnTo>
                  <a:lnTo>
                    <a:pt x="129" y="104"/>
                  </a:lnTo>
                  <a:lnTo>
                    <a:pt x="129" y="96"/>
                  </a:lnTo>
                  <a:lnTo>
                    <a:pt x="134" y="83"/>
                  </a:lnTo>
                  <a:lnTo>
                    <a:pt x="138" y="71"/>
                  </a:lnTo>
                  <a:lnTo>
                    <a:pt x="142" y="54"/>
                  </a:lnTo>
                  <a:lnTo>
                    <a:pt x="146" y="42"/>
                  </a:lnTo>
                  <a:lnTo>
                    <a:pt x="146" y="33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38" y="29"/>
                  </a:lnTo>
                  <a:lnTo>
                    <a:pt x="129" y="29"/>
                  </a:lnTo>
                  <a:lnTo>
                    <a:pt x="125" y="29"/>
                  </a:lnTo>
                  <a:lnTo>
                    <a:pt x="117" y="29"/>
                  </a:lnTo>
                  <a:lnTo>
                    <a:pt x="109" y="29"/>
                  </a:lnTo>
                  <a:lnTo>
                    <a:pt x="96" y="33"/>
                  </a:lnTo>
                  <a:lnTo>
                    <a:pt x="88" y="33"/>
                  </a:lnTo>
                  <a:lnTo>
                    <a:pt x="75" y="33"/>
                  </a:lnTo>
                  <a:lnTo>
                    <a:pt x="63" y="38"/>
                  </a:lnTo>
                  <a:lnTo>
                    <a:pt x="46" y="38"/>
                  </a:lnTo>
                  <a:lnTo>
                    <a:pt x="33" y="42"/>
                  </a:lnTo>
                  <a:lnTo>
                    <a:pt x="17" y="46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7" y="25"/>
                  </a:lnTo>
                  <a:lnTo>
                    <a:pt x="29" y="25"/>
                  </a:lnTo>
                  <a:lnTo>
                    <a:pt x="42" y="21"/>
                  </a:lnTo>
                  <a:lnTo>
                    <a:pt x="71" y="17"/>
                  </a:lnTo>
                  <a:lnTo>
                    <a:pt x="104" y="12"/>
                  </a:lnTo>
                  <a:lnTo>
                    <a:pt x="117" y="8"/>
                  </a:lnTo>
                  <a:lnTo>
                    <a:pt x="125" y="8"/>
                  </a:lnTo>
                  <a:lnTo>
                    <a:pt x="134" y="4"/>
                  </a:lnTo>
                  <a:lnTo>
                    <a:pt x="142" y="4"/>
                  </a:lnTo>
                  <a:lnTo>
                    <a:pt x="142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4">
              <a:extLst>
                <a:ext uri="{FF2B5EF4-FFF2-40B4-BE49-F238E27FC236}">
                  <a16:creationId xmlns:a16="http://schemas.microsoft.com/office/drawing/2014/main" id="{15246297-9C44-4F8F-A57A-B8035534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583" y="5691657"/>
              <a:ext cx="669157" cy="194636"/>
            </a:xfrm>
            <a:custGeom>
              <a:avLst/>
              <a:gdLst>
                <a:gd name="T0" fmla="*/ 0 w 101"/>
                <a:gd name="T1" fmla="*/ 21 h 29"/>
                <a:gd name="T2" fmla="*/ 17 w 101"/>
                <a:gd name="T3" fmla="*/ 17 h 29"/>
                <a:gd name="T4" fmla="*/ 30 w 101"/>
                <a:gd name="T5" fmla="*/ 12 h 29"/>
                <a:gd name="T6" fmla="*/ 42 w 101"/>
                <a:gd name="T7" fmla="*/ 8 h 29"/>
                <a:gd name="T8" fmla="*/ 55 w 101"/>
                <a:gd name="T9" fmla="*/ 4 h 29"/>
                <a:gd name="T10" fmla="*/ 63 w 101"/>
                <a:gd name="T11" fmla="*/ 4 h 29"/>
                <a:gd name="T12" fmla="*/ 67 w 101"/>
                <a:gd name="T13" fmla="*/ 4 h 29"/>
                <a:gd name="T14" fmla="*/ 76 w 101"/>
                <a:gd name="T15" fmla="*/ 0 h 29"/>
                <a:gd name="T16" fmla="*/ 80 w 101"/>
                <a:gd name="T17" fmla="*/ 0 h 29"/>
                <a:gd name="T18" fmla="*/ 88 w 101"/>
                <a:gd name="T19" fmla="*/ 4 h 29"/>
                <a:gd name="T20" fmla="*/ 96 w 101"/>
                <a:gd name="T21" fmla="*/ 4 h 29"/>
                <a:gd name="T22" fmla="*/ 101 w 101"/>
                <a:gd name="T23" fmla="*/ 8 h 29"/>
                <a:gd name="T24" fmla="*/ 101 w 101"/>
                <a:gd name="T25" fmla="*/ 8 h 29"/>
                <a:gd name="T26" fmla="*/ 101 w 101"/>
                <a:gd name="T27" fmla="*/ 12 h 29"/>
                <a:gd name="T28" fmla="*/ 101 w 101"/>
                <a:gd name="T29" fmla="*/ 17 h 29"/>
                <a:gd name="T30" fmla="*/ 101 w 101"/>
                <a:gd name="T31" fmla="*/ 17 h 29"/>
                <a:gd name="T32" fmla="*/ 101 w 101"/>
                <a:gd name="T33" fmla="*/ 17 h 29"/>
                <a:gd name="T34" fmla="*/ 96 w 101"/>
                <a:gd name="T35" fmla="*/ 17 h 29"/>
                <a:gd name="T36" fmla="*/ 88 w 101"/>
                <a:gd name="T37" fmla="*/ 21 h 29"/>
                <a:gd name="T38" fmla="*/ 84 w 101"/>
                <a:gd name="T39" fmla="*/ 21 h 29"/>
                <a:gd name="T40" fmla="*/ 76 w 101"/>
                <a:gd name="T41" fmla="*/ 25 h 29"/>
                <a:gd name="T42" fmla="*/ 67 w 101"/>
                <a:gd name="T43" fmla="*/ 25 h 29"/>
                <a:gd name="T44" fmla="*/ 55 w 101"/>
                <a:gd name="T45" fmla="*/ 25 h 29"/>
                <a:gd name="T46" fmla="*/ 46 w 101"/>
                <a:gd name="T47" fmla="*/ 29 h 29"/>
                <a:gd name="T48" fmla="*/ 34 w 101"/>
                <a:gd name="T49" fmla="*/ 29 h 29"/>
                <a:gd name="T50" fmla="*/ 25 w 101"/>
                <a:gd name="T51" fmla="*/ 29 h 29"/>
                <a:gd name="T52" fmla="*/ 17 w 101"/>
                <a:gd name="T53" fmla="*/ 29 h 29"/>
                <a:gd name="T54" fmla="*/ 13 w 101"/>
                <a:gd name="T55" fmla="*/ 29 h 29"/>
                <a:gd name="T56" fmla="*/ 9 w 101"/>
                <a:gd name="T57" fmla="*/ 25 h 29"/>
                <a:gd name="T58" fmla="*/ 0 w 101"/>
                <a:gd name="T59" fmla="*/ 21 h 29"/>
                <a:gd name="T60" fmla="*/ 0 w 101"/>
                <a:gd name="T61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1" h="29">
                  <a:moveTo>
                    <a:pt x="0" y="21"/>
                  </a:moveTo>
                  <a:lnTo>
                    <a:pt x="17" y="17"/>
                  </a:lnTo>
                  <a:lnTo>
                    <a:pt x="30" y="12"/>
                  </a:lnTo>
                  <a:lnTo>
                    <a:pt x="42" y="8"/>
                  </a:lnTo>
                  <a:lnTo>
                    <a:pt x="55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8" y="4"/>
                  </a:lnTo>
                  <a:lnTo>
                    <a:pt x="96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12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6" y="17"/>
                  </a:lnTo>
                  <a:lnTo>
                    <a:pt x="88" y="21"/>
                  </a:lnTo>
                  <a:lnTo>
                    <a:pt x="84" y="21"/>
                  </a:lnTo>
                  <a:lnTo>
                    <a:pt x="76" y="25"/>
                  </a:lnTo>
                  <a:lnTo>
                    <a:pt x="67" y="25"/>
                  </a:lnTo>
                  <a:lnTo>
                    <a:pt x="55" y="25"/>
                  </a:lnTo>
                  <a:lnTo>
                    <a:pt x="46" y="29"/>
                  </a:lnTo>
                  <a:lnTo>
                    <a:pt x="34" y="29"/>
                  </a:lnTo>
                  <a:lnTo>
                    <a:pt x="25" y="29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9" y="25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5">
              <a:extLst>
                <a:ext uri="{FF2B5EF4-FFF2-40B4-BE49-F238E27FC236}">
                  <a16:creationId xmlns:a16="http://schemas.microsoft.com/office/drawing/2014/main" id="{6B6E6DEB-543B-4603-8681-316802E1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7581" y="6054078"/>
              <a:ext cx="722159" cy="114098"/>
            </a:xfrm>
            <a:custGeom>
              <a:avLst/>
              <a:gdLst>
                <a:gd name="T0" fmla="*/ 0 w 109"/>
                <a:gd name="T1" fmla="*/ 13 h 17"/>
                <a:gd name="T2" fmla="*/ 4 w 109"/>
                <a:gd name="T3" fmla="*/ 13 h 17"/>
                <a:gd name="T4" fmla="*/ 8 w 109"/>
                <a:gd name="T5" fmla="*/ 13 h 17"/>
                <a:gd name="T6" fmla="*/ 21 w 109"/>
                <a:gd name="T7" fmla="*/ 13 h 17"/>
                <a:gd name="T8" fmla="*/ 33 w 109"/>
                <a:gd name="T9" fmla="*/ 8 h 17"/>
                <a:gd name="T10" fmla="*/ 46 w 109"/>
                <a:gd name="T11" fmla="*/ 8 h 17"/>
                <a:gd name="T12" fmla="*/ 63 w 109"/>
                <a:gd name="T13" fmla="*/ 4 h 17"/>
                <a:gd name="T14" fmla="*/ 88 w 109"/>
                <a:gd name="T15" fmla="*/ 4 h 17"/>
                <a:gd name="T16" fmla="*/ 109 w 109"/>
                <a:gd name="T17" fmla="*/ 0 h 17"/>
                <a:gd name="T18" fmla="*/ 109 w 109"/>
                <a:gd name="T19" fmla="*/ 4 h 17"/>
                <a:gd name="T20" fmla="*/ 4 w 109"/>
                <a:gd name="T21" fmla="*/ 17 h 17"/>
                <a:gd name="T22" fmla="*/ 0 w 109"/>
                <a:gd name="T23" fmla="*/ 13 h 17"/>
                <a:gd name="T24" fmla="*/ 0 w 109"/>
                <a:gd name="T2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">
                  <a:moveTo>
                    <a:pt x="0" y="13"/>
                  </a:moveTo>
                  <a:lnTo>
                    <a:pt x="4" y="13"/>
                  </a:lnTo>
                  <a:lnTo>
                    <a:pt x="8" y="13"/>
                  </a:lnTo>
                  <a:lnTo>
                    <a:pt x="21" y="13"/>
                  </a:lnTo>
                  <a:lnTo>
                    <a:pt x="33" y="8"/>
                  </a:lnTo>
                  <a:lnTo>
                    <a:pt x="46" y="8"/>
                  </a:lnTo>
                  <a:lnTo>
                    <a:pt x="63" y="4"/>
                  </a:lnTo>
                  <a:lnTo>
                    <a:pt x="88" y="4"/>
                  </a:lnTo>
                  <a:lnTo>
                    <a:pt x="109" y="0"/>
                  </a:lnTo>
                  <a:lnTo>
                    <a:pt x="109" y="4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975208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17C8188-7DCC-4FAB-AB24-EB8B22800ED7}"/>
              </a:ext>
            </a:extLst>
          </p:cNvPr>
          <p:cNvGrpSpPr/>
          <p:nvPr/>
        </p:nvGrpSpPr>
        <p:grpSpPr>
          <a:xfrm>
            <a:off x="4727876" y="2378649"/>
            <a:ext cx="2736247" cy="2100702"/>
            <a:chOff x="4439970" y="7537318"/>
            <a:chExt cx="2736247" cy="2100702"/>
          </a:xfrm>
        </p:grpSpPr>
        <p:sp>
          <p:nvSpPr>
            <p:cNvPr id="3" name="Freeform 86">
              <a:extLst>
                <a:ext uri="{FF2B5EF4-FFF2-40B4-BE49-F238E27FC236}">
                  <a16:creationId xmlns:a16="http://schemas.microsoft.com/office/drawing/2014/main" id="{9893AE5D-DA75-455B-9C60-BA2D7E11B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099" y="8215182"/>
              <a:ext cx="1192553" cy="362421"/>
            </a:xfrm>
            <a:custGeom>
              <a:avLst/>
              <a:gdLst>
                <a:gd name="T0" fmla="*/ 163 w 180"/>
                <a:gd name="T1" fmla="*/ 0 h 54"/>
                <a:gd name="T2" fmla="*/ 171 w 180"/>
                <a:gd name="T3" fmla="*/ 4 h 54"/>
                <a:gd name="T4" fmla="*/ 175 w 180"/>
                <a:gd name="T5" fmla="*/ 4 h 54"/>
                <a:gd name="T6" fmla="*/ 180 w 180"/>
                <a:gd name="T7" fmla="*/ 8 h 54"/>
                <a:gd name="T8" fmla="*/ 180 w 180"/>
                <a:gd name="T9" fmla="*/ 12 h 54"/>
                <a:gd name="T10" fmla="*/ 180 w 180"/>
                <a:gd name="T11" fmla="*/ 16 h 54"/>
                <a:gd name="T12" fmla="*/ 175 w 180"/>
                <a:gd name="T13" fmla="*/ 20 h 54"/>
                <a:gd name="T14" fmla="*/ 171 w 180"/>
                <a:gd name="T15" fmla="*/ 20 h 54"/>
                <a:gd name="T16" fmla="*/ 163 w 180"/>
                <a:gd name="T17" fmla="*/ 25 h 54"/>
                <a:gd name="T18" fmla="*/ 155 w 180"/>
                <a:gd name="T19" fmla="*/ 25 h 54"/>
                <a:gd name="T20" fmla="*/ 150 w 180"/>
                <a:gd name="T21" fmla="*/ 25 h 54"/>
                <a:gd name="T22" fmla="*/ 142 w 180"/>
                <a:gd name="T23" fmla="*/ 25 h 54"/>
                <a:gd name="T24" fmla="*/ 134 w 180"/>
                <a:gd name="T25" fmla="*/ 29 h 54"/>
                <a:gd name="T26" fmla="*/ 121 w 180"/>
                <a:gd name="T27" fmla="*/ 29 h 54"/>
                <a:gd name="T28" fmla="*/ 113 w 180"/>
                <a:gd name="T29" fmla="*/ 33 h 54"/>
                <a:gd name="T30" fmla="*/ 100 w 180"/>
                <a:gd name="T31" fmla="*/ 37 h 54"/>
                <a:gd name="T32" fmla="*/ 84 w 180"/>
                <a:gd name="T33" fmla="*/ 41 h 54"/>
                <a:gd name="T34" fmla="*/ 71 w 180"/>
                <a:gd name="T35" fmla="*/ 41 h 54"/>
                <a:gd name="T36" fmla="*/ 59 w 180"/>
                <a:gd name="T37" fmla="*/ 45 h 54"/>
                <a:gd name="T38" fmla="*/ 50 w 180"/>
                <a:gd name="T39" fmla="*/ 50 h 54"/>
                <a:gd name="T40" fmla="*/ 42 w 180"/>
                <a:gd name="T41" fmla="*/ 50 h 54"/>
                <a:gd name="T42" fmla="*/ 38 w 180"/>
                <a:gd name="T43" fmla="*/ 50 h 54"/>
                <a:gd name="T44" fmla="*/ 29 w 180"/>
                <a:gd name="T45" fmla="*/ 54 h 54"/>
                <a:gd name="T46" fmla="*/ 29 w 180"/>
                <a:gd name="T47" fmla="*/ 54 h 54"/>
                <a:gd name="T48" fmla="*/ 25 w 180"/>
                <a:gd name="T49" fmla="*/ 54 h 54"/>
                <a:gd name="T50" fmla="*/ 25 w 180"/>
                <a:gd name="T51" fmla="*/ 54 h 54"/>
                <a:gd name="T52" fmla="*/ 21 w 180"/>
                <a:gd name="T53" fmla="*/ 50 h 54"/>
                <a:gd name="T54" fmla="*/ 17 w 180"/>
                <a:gd name="T55" fmla="*/ 50 h 54"/>
                <a:gd name="T56" fmla="*/ 13 w 180"/>
                <a:gd name="T57" fmla="*/ 45 h 54"/>
                <a:gd name="T58" fmla="*/ 4 w 180"/>
                <a:gd name="T59" fmla="*/ 45 h 54"/>
                <a:gd name="T60" fmla="*/ 0 w 180"/>
                <a:gd name="T61" fmla="*/ 41 h 54"/>
                <a:gd name="T62" fmla="*/ 0 w 180"/>
                <a:gd name="T63" fmla="*/ 41 h 54"/>
                <a:gd name="T64" fmla="*/ 0 w 180"/>
                <a:gd name="T65" fmla="*/ 37 h 54"/>
                <a:gd name="T66" fmla="*/ 0 w 180"/>
                <a:gd name="T67" fmla="*/ 33 h 54"/>
                <a:gd name="T68" fmla="*/ 4 w 180"/>
                <a:gd name="T69" fmla="*/ 33 h 54"/>
                <a:gd name="T70" fmla="*/ 13 w 180"/>
                <a:gd name="T71" fmla="*/ 29 h 54"/>
                <a:gd name="T72" fmla="*/ 25 w 180"/>
                <a:gd name="T73" fmla="*/ 29 h 54"/>
                <a:gd name="T74" fmla="*/ 38 w 180"/>
                <a:gd name="T75" fmla="*/ 25 h 54"/>
                <a:gd name="T76" fmla="*/ 54 w 180"/>
                <a:gd name="T77" fmla="*/ 20 h 54"/>
                <a:gd name="T78" fmla="*/ 71 w 180"/>
                <a:gd name="T79" fmla="*/ 16 h 54"/>
                <a:gd name="T80" fmla="*/ 92 w 180"/>
                <a:gd name="T81" fmla="*/ 12 h 54"/>
                <a:gd name="T82" fmla="*/ 117 w 180"/>
                <a:gd name="T83" fmla="*/ 8 h 54"/>
                <a:gd name="T84" fmla="*/ 134 w 180"/>
                <a:gd name="T85" fmla="*/ 4 h 54"/>
                <a:gd name="T86" fmla="*/ 150 w 180"/>
                <a:gd name="T87" fmla="*/ 0 h 54"/>
                <a:gd name="T88" fmla="*/ 163 w 180"/>
                <a:gd name="T89" fmla="*/ 0 h 54"/>
                <a:gd name="T90" fmla="*/ 163 w 180"/>
                <a:gd name="T9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54">
                  <a:moveTo>
                    <a:pt x="163" y="0"/>
                  </a:moveTo>
                  <a:lnTo>
                    <a:pt x="171" y="4"/>
                  </a:lnTo>
                  <a:lnTo>
                    <a:pt x="175" y="4"/>
                  </a:lnTo>
                  <a:lnTo>
                    <a:pt x="180" y="8"/>
                  </a:lnTo>
                  <a:lnTo>
                    <a:pt x="180" y="12"/>
                  </a:lnTo>
                  <a:lnTo>
                    <a:pt x="180" y="16"/>
                  </a:lnTo>
                  <a:lnTo>
                    <a:pt x="175" y="20"/>
                  </a:lnTo>
                  <a:lnTo>
                    <a:pt x="171" y="20"/>
                  </a:lnTo>
                  <a:lnTo>
                    <a:pt x="163" y="25"/>
                  </a:lnTo>
                  <a:lnTo>
                    <a:pt x="155" y="25"/>
                  </a:lnTo>
                  <a:lnTo>
                    <a:pt x="150" y="25"/>
                  </a:lnTo>
                  <a:lnTo>
                    <a:pt x="142" y="25"/>
                  </a:lnTo>
                  <a:lnTo>
                    <a:pt x="134" y="29"/>
                  </a:lnTo>
                  <a:lnTo>
                    <a:pt x="121" y="29"/>
                  </a:lnTo>
                  <a:lnTo>
                    <a:pt x="113" y="33"/>
                  </a:lnTo>
                  <a:lnTo>
                    <a:pt x="100" y="37"/>
                  </a:lnTo>
                  <a:lnTo>
                    <a:pt x="84" y="41"/>
                  </a:lnTo>
                  <a:lnTo>
                    <a:pt x="71" y="41"/>
                  </a:lnTo>
                  <a:lnTo>
                    <a:pt x="59" y="45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38" y="50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3" y="45"/>
                  </a:lnTo>
                  <a:lnTo>
                    <a:pt x="4" y="45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13" y="29"/>
                  </a:lnTo>
                  <a:lnTo>
                    <a:pt x="25" y="29"/>
                  </a:lnTo>
                  <a:lnTo>
                    <a:pt x="38" y="25"/>
                  </a:lnTo>
                  <a:lnTo>
                    <a:pt x="54" y="20"/>
                  </a:lnTo>
                  <a:lnTo>
                    <a:pt x="71" y="16"/>
                  </a:lnTo>
                  <a:lnTo>
                    <a:pt x="92" y="12"/>
                  </a:lnTo>
                  <a:lnTo>
                    <a:pt x="117" y="8"/>
                  </a:lnTo>
                  <a:lnTo>
                    <a:pt x="134" y="4"/>
                  </a:lnTo>
                  <a:lnTo>
                    <a:pt x="150" y="0"/>
                  </a:lnTo>
                  <a:lnTo>
                    <a:pt x="163" y="0"/>
                  </a:lnTo>
                  <a:lnTo>
                    <a:pt x="16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7">
              <a:extLst>
                <a:ext uri="{FF2B5EF4-FFF2-40B4-BE49-F238E27FC236}">
                  <a16:creationId xmlns:a16="http://schemas.microsoft.com/office/drawing/2014/main" id="{6457CBB8-7247-47DF-BC5F-A08056DD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970" y="8382967"/>
              <a:ext cx="940791" cy="1120823"/>
            </a:xfrm>
            <a:custGeom>
              <a:avLst/>
              <a:gdLst>
                <a:gd name="T0" fmla="*/ 80 w 142"/>
                <a:gd name="T1" fmla="*/ 116 h 167"/>
                <a:gd name="T2" fmla="*/ 67 w 142"/>
                <a:gd name="T3" fmla="*/ 129 h 167"/>
                <a:gd name="T4" fmla="*/ 59 w 142"/>
                <a:gd name="T5" fmla="*/ 137 h 167"/>
                <a:gd name="T6" fmla="*/ 46 w 142"/>
                <a:gd name="T7" fmla="*/ 146 h 167"/>
                <a:gd name="T8" fmla="*/ 34 w 142"/>
                <a:gd name="T9" fmla="*/ 154 h 167"/>
                <a:gd name="T10" fmla="*/ 21 w 142"/>
                <a:gd name="T11" fmla="*/ 162 h 167"/>
                <a:gd name="T12" fmla="*/ 13 w 142"/>
                <a:gd name="T13" fmla="*/ 167 h 167"/>
                <a:gd name="T14" fmla="*/ 5 w 142"/>
                <a:gd name="T15" fmla="*/ 167 h 167"/>
                <a:gd name="T16" fmla="*/ 0 w 142"/>
                <a:gd name="T17" fmla="*/ 167 h 167"/>
                <a:gd name="T18" fmla="*/ 0 w 142"/>
                <a:gd name="T19" fmla="*/ 167 h 167"/>
                <a:gd name="T20" fmla="*/ 0 w 142"/>
                <a:gd name="T21" fmla="*/ 162 h 167"/>
                <a:gd name="T22" fmla="*/ 9 w 142"/>
                <a:gd name="T23" fmla="*/ 154 h 167"/>
                <a:gd name="T24" fmla="*/ 13 w 142"/>
                <a:gd name="T25" fmla="*/ 146 h 167"/>
                <a:gd name="T26" fmla="*/ 25 w 142"/>
                <a:gd name="T27" fmla="*/ 137 h 167"/>
                <a:gd name="T28" fmla="*/ 38 w 142"/>
                <a:gd name="T29" fmla="*/ 129 h 167"/>
                <a:gd name="T30" fmla="*/ 46 w 142"/>
                <a:gd name="T31" fmla="*/ 112 h 167"/>
                <a:gd name="T32" fmla="*/ 59 w 142"/>
                <a:gd name="T33" fmla="*/ 100 h 167"/>
                <a:gd name="T34" fmla="*/ 71 w 142"/>
                <a:gd name="T35" fmla="*/ 83 h 167"/>
                <a:gd name="T36" fmla="*/ 80 w 142"/>
                <a:gd name="T37" fmla="*/ 71 h 167"/>
                <a:gd name="T38" fmla="*/ 88 w 142"/>
                <a:gd name="T39" fmla="*/ 58 h 167"/>
                <a:gd name="T40" fmla="*/ 92 w 142"/>
                <a:gd name="T41" fmla="*/ 45 h 167"/>
                <a:gd name="T42" fmla="*/ 96 w 142"/>
                <a:gd name="T43" fmla="*/ 33 h 167"/>
                <a:gd name="T44" fmla="*/ 101 w 142"/>
                <a:gd name="T45" fmla="*/ 25 h 167"/>
                <a:gd name="T46" fmla="*/ 101 w 142"/>
                <a:gd name="T47" fmla="*/ 16 h 167"/>
                <a:gd name="T48" fmla="*/ 105 w 142"/>
                <a:gd name="T49" fmla="*/ 12 h 167"/>
                <a:gd name="T50" fmla="*/ 105 w 142"/>
                <a:gd name="T51" fmla="*/ 8 h 167"/>
                <a:gd name="T52" fmla="*/ 105 w 142"/>
                <a:gd name="T53" fmla="*/ 4 h 167"/>
                <a:gd name="T54" fmla="*/ 105 w 142"/>
                <a:gd name="T55" fmla="*/ 0 h 167"/>
                <a:gd name="T56" fmla="*/ 109 w 142"/>
                <a:gd name="T57" fmla="*/ 0 h 167"/>
                <a:gd name="T58" fmla="*/ 113 w 142"/>
                <a:gd name="T59" fmla="*/ 0 h 167"/>
                <a:gd name="T60" fmla="*/ 117 w 142"/>
                <a:gd name="T61" fmla="*/ 0 h 167"/>
                <a:gd name="T62" fmla="*/ 126 w 142"/>
                <a:gd name="T63" fmla="*/ 0 h 167"/>
                <a:gd name="T64" fmla="*/ 130 w 142"/>
                <a:gd name="T65" fmla="*/ 4 h 167"/>
                <a:gd name="T66" fmla="*/ 134 w 142"/>
                <a:gd name="T67" fmla="*/ 12 h 167"/>
                <a:gd name="T68" fmla="*/ 138 w 142"/>
                <a:gd name="T69" fmla="*/ 16 h 167"/>
                <a:gd name="T70" fmla="*/ 142 w 142"/>
                <a:gd name="T71" fmla="*/ 16 h 167"/>
                <a:gd name="T72" fmla="*/ 142 w 142"/>
                <a:gd name="T73" fmla="*/ 20 h 167"/>
                <a:gd name="T74" fmla="*/ 138 w 142"/>
                <a:gd name="T75" fmla="*/ 25 h 167"/>
                <a:gd name="T76" fmla="*/ 138 w 142"/>
                <a:gd name="T77" fmla="*/ 33 h 167"/>
                <a:gd name="T78" fmla="*/ 130 w 142"/>
                <a:gd name="T79" fmla="*/ 45 h 167"/>
                <a:gd name="T80" fmla="*/ 121 w 142"/>
                <a:gd name="T81" fmla="*/ 58 h 167"/>
                <a:gd name="T82" fmla="*/ 113 w 142"/>
                <a:gd name="T83" fmla="*/ 75 h 167"/>
                <a:gd name="T84" fmla="*/ 101 w 142"/>
                <a:gd name="T85" fmla="*/ 87 h 167"/>
                <a:gd name="T86" fmla="*/ 92 w 142"/>
                <a:gd name="T87" fmla="*/ 104 h 167"/>
                <a:gd name="T88" fmla="*/ 80 w 142"/>
                <a:gd name="T89" fmla="*/ 116 h 167"/>
                <a:gd name="T90" fmla="*/ 80 w 142"/>
                <a:gd name="T91" fmla="*/ 11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2" h="167">
                  <a:moveTo>
                    <a:pt x="80" y="116"/>
                  </a:moveTo>
                  <a:lnTo>
                    <a:pt x="67" y="129"/>
                  </a:lnTo>
                  <a:lnTo>
                    <a:pt x="59" y="137"/>
                  </a:lnTo>
                  <a:lnTo>
                    <a:pt x="46" y="146"/>
                  </a:lnTo>
                  <a:lnTo>
                    <a:pt x="34" y="154"/>
                  </a:lnTo>
                  <a:lnTo>
                    <a:pt x="21" y="162"/>
                  </a:lnTo>
                  <a:lnTo>
                    <a:pt x="13" y="167"/>
                  </a:lnTo>
                  <a:lnTo>
                    <a:pt x="5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2"/>
                  </a:lnTo>
                  <a:lnTo>
                    <a:pt x="9" y="154"/>
                  </a:lnTo>
                  <a:lnTo>
                    <a:pt x="13" y="146"/>
                  </a:lnTo>
                  <a:lnTo>
                    <a:pt x="25" y="137"/>
                  </a:lnTo>
                  <a:lnTo>
                    <a:pt x="38" y="129"/>
                  </a:lnTo>
                  <a:lnTo>
                    <a:pt x="46" y="112"/>
                  </a:lnTo>
                  <a:lnTo>
                    <a:pt x="59" y="100"/>
                  </a:lnTo>
                  <a:lnTo>
                    <a:pt x="71" y="83"/>
                  </a:lnTo>
                  <a:lnTo>
                    <a:pt x="80" y="71"/>
                  </a:lnTo>
                  <a:lnTo>
                    <a:pt x="88" y="58"/>
                  </a:lnTo>
                  <a:lnTo>
                    <a:pt x="92" y="45"/>
                  </a:lnTo>
                  <a:lnTo>
                    <a:pt x="96" y="33"/>
                  </a:lnTo>
                  <a:lnTo>
                    <a:pt x="101" y="25"/>
                  </a:lnTo>
                  <a:lnTo>
                    <a:pt x="101" y="16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0" y="4"/>
                  </a:lnTo>
                  <a:lnTo>
                    <a:pt x="134" y="12"/>
                  </a:lnTo>
                  <a:lnTo>
                    <a:pt x="138" y="16"/>
                  </a:lnTo>
                  <a:lnTo>
                    <a:pt x="142" y="16"/>
                  </a:lnTo>
                  <a:lnTo>
                    <a:pt x="142" y="20"/>
                  </a:lnTo>
                  <a:lnTo>
                    <a:pt x="138" y="25"/>
                  </a:lnTo>
                  <a:lnTo>
                    <a:pt x="138" y="33"/>
                  </a:lnTo>
                  <a:lnTo>
                    <a:pt x="130" y="45"/>
                  </a:lnTo>
                  <a:lnTo>
                    <a:pt x="121" y="58"/>
                  </a:lnTo>
                  <a:lnTo>
                    <a:pt x="113" y="75"/>
                  </a:lnTo>
                  <a:lnTo>
                    <a:pt x="101" y="87"/>
                  </a:lnTo>
                  <a:lnTo>
                    <a:pt x="92" y="104"/>
                  </a:lnTo>
                  <a:lnTo>
                    <a:pt x="80" y="116"/>
                  </a:lnTo>
                  <a:lnTo>
                    <a:pt x="80" y="1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8">
              <a:extLst>
                <a:ext uri="{FF2B5EF4-FFF2-40B4-BE49-F238E27FC236}">
                  <a16:creationId xmlns:a16="http://schemas.microsoft.com/office/drawing/2014/main" id="{8D48CCBC-A73F-4825-B9A1-EAB257A77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993" y="8658141"/>
              <a:ext cx="689030" cy="953033"/>
            </a:xfrm>
            <a:custGeom>
              <a:avLst/>
              <a:gdLst>
                <a:gd name="T0" fmla="*/ 91 w 104"/>
                <a:gd name="T1" fmla="*/ 46 h 142"/>
                <a:gd name="T2" fmla="*/ 83 w 104"/>
                <a:gd name="T3" fmla="*/ 71 h 142"/>
                <a:gd name="T4" fmla="*/ 71 w 104"/>
                <a:gd name="T5" fmla="*/ 100 h 142"/>
                <a:gd name="T6" fmla="*/ 58 w 104"/>
                <a:gd name="T7" fmla="*/ 126 h 142"/>
                <a:gd name="T8" fmla="*/ 46 w 104"/>
                <a:gd name="T9" fmla="*/ 138 h 142"/>
                <a:gd name="T10" fmla="*/ 33 w 104"/>
                <a:gd name="T11" fmla="*/ 142 h 142"/>
                <a:gd name="T12" fmla="*/ 25 w 104"/>
                <a:gd name="T13" fmla="*/ 142 h 142"/>
                <a:gd name="T14" fmla="*/ 21 w 104"/>
                <a:gd name="T15" fmla="*/ 138 h 142"/>
                <a:gd name="T16" fmla="*/ 16 w 104"/>
                <a:gd name="T17" fmla="*/ 121 h 142"/>
                <a:gd name="T18" fmla="*/ 12 w 104"/>
                <a:gd name="T19" fmla="*/ 113 h 142"/>
                <a:gd name="T20" fmla="*/ 4 w 104"/>
                <a:gd name="T21" fmla="*/ 105 h 142"/>
                <a:gd name="T22" fmla="*/ 0 w 104"/>
                <a:gd name="T23" fmla="*/ 100 h 142"/>
                <a:gd name="T24" fmla="*/ 4 w 104"/>
                <a:gd name="T25" fmla="*/ 96 h 142"/>
                <a:gd name="T26" fmla="*/ 21 w 104"/>
                <a:gd name="T27" fmla="*/ 96 h 142"/>
                <a:gd name="T28" fmla="*/ 33 w 104"/>
                <a:gd name="T29" fmla="*/ 96 h 142"/>
                <a:gd name="T30" fmla="*/ 41 w 104"/>
                <a:gd name="T31" fmla="*/ 96 h 142"/>
                <a:gd name="T32" fmla="*/ 46 w 104"/>
                <a:gd name="T33" fmla="*/ 88 h 142"/>
                <a:gd name="T34" fmla="*/ 54 w 104"/>
                <a:gd name="T35" fmla="*/ 67 h 142"/>
                <a:gd name="T36" fmla="*/ 62 w 104"/>
                <a:gd name="T37" fmla="*/ 46 h 142"/>
                <a:gd name="T38" fmla="*/ 66 w 104"/>
                <a:gd name="T39" fmla="*/ 34 h 142"/>
                <a:gd name="T40" fmla="*/ 62 w 104"/>
                <a:gd name="T41" fmla="*/ 21 h 142"/>
                <a:gd name="T42" fmla="*/ 50 w 104"/>
                <a:gd name="T43" fmla="*/ 17 h 142"/>
                <a:gd name="T44" fmla="*/ 29 w 104"/>
                <a:gd name="T45" fmla="*/ 13 h 142"/>
                <a:gd name="T46" fmla="*/ 50 w 104"/>
                <a:gd name="T47" fmla="*/ 0 h 142"/>
                <a:gd name="T48" fmla="*/ 71 w 104"/>
                <a:gd name="T49" fmla="*/ 0 h 142"/>
                <a:gd name="T50" fmla="*/ 83 w 104"/>
                <a:gd name="T51" fmla="*/ 4 h 142"/>
                <a:gd name="T52" fmla="*/ 91 w 104"/>
                <a:gd name="T53" fmla="*/ 9 h 142"/>
                <a:gd name="T54" fmla="*/ 100 w 104"/>
                <a:gd name="T55" fmla="*/ 17 h 142"/>
                <a:gd name="T56" fmla="*/ 104 w 104"/>
                <a:gd name="T57" fmla="*/ 21 h 142"/>
                <a:gd name="T58" fmla="*/ 100 w 104"/>
                <a:gd name="T59" fmla="*/ 30 h 142"/>
                <a:gd name="T60" fmla="*/ 100 w 104"/>
                <a:gd name="T61" fmla="*/ 34 h 142"/>
                <a:gd name="T62" fmla="*/ 96 w 104"/>
                <a:gd name="T63" fmla="*/ 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" h="142">
                  <a:moveTo>
                    <a:pt x="96" y="42"/>
                  </a:moveTo>
                  <a:lnTo>
                    <a:pt x="91" y="46"/>
                  </a:lnTo>
                  <a:lnTo>
                    <a:pt x="91" y="59"/>
                  </a:lnTo>
                  <a:lnTo>
                    <a:pt x="83" y="71"/>
                  </a:lnTo>
                  <a:lnTo>
                    <a:pt x="79" y="84"/>
                  </a:lnTo>
                  <a:lnTo>
                    <a:pt x="71" y="100"/>
                  </a:lnTo>
                  <a:lnTo>
                    <a:pt x="66" y="113"/>
                  </a:lnTo>
                  <a:lnTo>
                    <a:pt x="58" y="126"/>
                  </a:lnTo>
                  <a:lnTo>
                    <a:pt x="50" y="134"/>
                  </a:lnTo>
                  <a:lnTo>
                    <a:pt x="46" y="138"/>
                  </a:lnTo>
                  <a:lnTo>
                    <a:pt x="41" y="142"/>
                  </a:lnTo>
                  <a:lnTo>
                    <a:pt x="33" y="142"/>
                  </a:lnTo>
                  <a:lnTo>
                    <a:pt x="29" y="142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1" y="138"/>
                  </a:lnTo>
                  <a:lnTo>
                    <a:pt x="21" y="134"/>
                  </a:lnTo>
                  <a:lnTo>
                    <a:pt x="16" y="121"/>
                  </a:lnTo>
                  <a:lnTo>
                    <a:pt x="16" y="117"/>
                  </a:lnTo>
                  <a:lnTo>
                    <a:pt x="12" y="113"/>
                  </a:lnTo>
                  <a:lnTo>
                    <a:pt x="4" y="109"/>
                  </a:lnTo>
                  <a:lnTo>
                    <a:pt x="4" y="105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4" y="96"/>
                  </a:lnTo>
                  <a:lnTo>
                    <a:pt x="12" y="96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33" y="96"/>
                  </a:lnTo>
                  <a:lnTo>
                    <a:pt x="37" y="96"/>
                  </a:lnTo>
                  <a:lnTo>
                    <a:pt x="41" y="96"/>
                  </a:lnTo>
                  <a:lnTo>
                    <a:pt x="41" y="96"/>
                  </a:lnTo>
                  <a:lnTo>
                    <a:pt x="46" y="88"/>
                  </a:lnTo>
                  <a:lnTo>
                    <a:pt x="50" y="80"/>
                  </a:lnTo>
                  <a:lnTo>
                    <a:pt x="54" y="67"/>
                  </a:lnTo>
                  <a:lnTo>
                    <a:pt x="58" y="55"/>
                  </a:lnTo>
                  <a:lnTo>
                    <a:pt x="62" y="46"/>
                  </a:lnTo>
                  <a:lnTo>
                    <a:pt x="62" y="38"/>
                  </a:lnTo>
                  <a:lnTo>
                    <a:pt x="66" y="34"/>
                  </a:lnTo>
                  <a:lnTo>
                    <a:pt x="62" y="25"/>
                  </a:lnTo>
                  <a:lnTo>
                    <a:pt x="62" y="21"/>
                  </a:lnTo>
                  <a:lnTo>
                    <a:pt x="58" y="17"/>
                  </a:lnTo>
                  <a:lnTo>
                    <a:pt x="50" y="17"/>
                  </a:lnTo>
                  <a:lnTo>
                    <a:pt x="41" y="17"/>
                  </a:lnTo>
                  <a:lnTo>
                    <a:pt x="29" y="13"/>
                  </a:lnTo>
                  <a:lnTo>
                    <a:pt x="29" y="0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9"/>
                  </a:lnTo>
                  <a:lnTo>
                    <a:pt x="96" y="13"/>
                  </a:lnTo>
                  <a:lnTo>
                    <a:pt x="100" y="17"/>
                  </a:lnTo>
                  <a:lnTo>
                    <a:pt x="104" y="17"/>
                  </a:lnTo>
                  <a:lnTo>
                    <a:pt x="104" y="21"/>
                  </a:lnTo>
                  <a:lnTo>
                    <a:pt x="104" y="25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96" y="42"/>
                  </a:lnTo>
                  <a:lnTo>
                    <a:pt x="96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9">
              <a:extLst>
                <a:ext uri="{FF2B5EF4-FFF2-40B4-BE49-F238E27FC236}">
                  <a16:creationId xmlns:a16="http://schemas.microsoft.com/office/drawing/2014/main" id="{AA3A65C2-9335-4C95-8E3B-19C6DD66E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527" y="7537318"/>
              <a:ext cx="609527" cy="1013439"/>
            </a:xfrm>
            <a:custGeom>
              <a:avLst/>
              <a:gdLst>
                <a:gd name="T0" fmla="*/ 76 w 92"/>
                <a:gd name="T1" fmla="*/ 67 h 151"/>
                <a:gd name="T2" fmla="*/ 67 w 92"/>
                <a:gd name="T3" fmla="*/ 84 h 151"/>
                <a:gd name="T4" fmla="*/ 55 w 92"/>
                <a:gd name="T5" fmla="*/ 101 h 151"/>
                <a:gd name="T6" fmla="*/ 46 w 92"/>
                <a:gd name="T7" fmla="*/ 117 h 151"/>
                <a:gd name="T8" fmla="*/ 34 w 92"/>
                <a:gd name="T9" fmla="*/ 130 h 151"/>
                <a:gd name="T10" fmla="*/ 26 w 92"/>
                <a:gd name="T11" fmla="*/ 142 h 151"/>
                <a:gd name="T12" fmla="*/ 17 w 92"/>
                <a:gd name="T13" fmla="*/ 146 h 151"/>
                <a:gd name="T14" fmla="*/ 9 w 92"/>
                <a:gd name="T15" fmla="*/ 151 h 151"/>
                <a:gd name="T16" fmla="*/ 5 w 92"/>
                <a:gd name="T17" fmla="*/ 151 h 151"/>
                <a:gd name="T18" fmla="*/ 0 w 92"/>
                <a:gd name="T19" fmla="*/ 151 h 151"/>
                <a:gd name="T20" fmla="*/ 0 w 92"/>
                <a:gd name="T21" fmla="*/ 146 h 151"/>
                <a:gd name="T22" fmla="*/ 5 w 92"/>
                <a:gd name="T23" fmla="*/ 138 h 151"/>
                <a:gd name="T24" fmla="*/ 9 w 92"/>
                <a:gd name="T25" fmla="*/ 130 h 151"/>
                <a:gd name="T26" fmla="*/ 21 w 92"/>
                <a:gd name="T27" fmla="*/ 113 h 151"/>
                <a:gd name="T28" fmla="*/ 26 w 92"/>
                <a:gd name="T29" fmla="*/ 101 h 151"/>
                <a:gd name="T30" fmla="*/ 34 w 92"/>
                <a:gd name="T31" fmla="*/ 88 h 151"/>
                <a:gd name="T32" fmla="*/ 42 w 92"/>
                <a:gd name="T33" fmla="*/ 63 h 151"/>
                <a:gd name="T34" fmla="*/ 46 w 92"/>
                <a:gd name="T35" fmla="*/ 42 h 151"/>
                <a:gd name="T36" fmla="*/ 51 w 92"/>
                <a:gd name="T37" fmla="*/ 30 h 151"/>
                <a:gd name="T38" fmla="*/ 51 w 92"/>
                <a:gd name="T39" fmla="*/ 21 h 151"/>
                <a:gd name="T40" fmla="*/ 51 w 92"/>
                <a:gd name="T41" fmla="*/ 17 h 151"/>
                <a:gd name="T42" fmla="*/ 46 w 92"/>
                <a:gd name="T43" fmla="*/ 9 h 151"/>
                <a:gd name="T44" fmla="*/ 46 w 92"/>
                <a:gd name="T45" fmla="*/ 9 h 151"/>
                <a:gd name="T46" fmla="*/ 46 w 92"/>
                <a:gd name="T47" fmla="*/ 5 h 151"/>
                <a:gd name="T48" fmla="*/ 51 w 92"/>
                <a:gd name="T49" fmla="*/ 0 h 151"/>
                <a:gd name="T50" fmla="*/ 55 w 92"/>
                <a:gd name="T51" fmla="*/ 0 h 151"/>
                <a:gd name="T52" fmla="*/ 59 w 92"/>
                <a:gd name="T53" fmla="*/ 0 h 151"/>
                <a:gd name="T54" fmla="*/ 63 w 92"/>
                <a:gd name="T55" fmla="*/ 0 h 151"/>
                <a:gd name="T56" fmla="*/ 67 w 92"/>
                <a:gd name="T57" fmla="*/ 5 h 151"/>
                <a:gd name="T58" fmla="*/ 76 w 92"/>
                <a:gd name="T59" fmla="*/ 5 h 151"/>
                <a:gd name="T60" fmla="*/ 84 w 92"/>
                <a:gd name="T61" fmla="*/ 9 h 151"/>
                <a:gd name="T62" fmla="*/ 88 w 92"/>
                <a:gd name="T63" fmla="*/ 13 h 151"/>
                <a:gd name="T64" fmla="*/ 92 w 92"/>
                <a:gd name="T65" fmla="*/ 17 h 151"/>
                <a:gd name="T66" fmla="*/ 92 w 92"/>
                <a:gd name="T67" fmla="*/ 21 h 151"/>
                <a:gd name="T68" fmla="*/ 92 w 92"/>
                <a:gd name="T69" fmla="*/ 25 h 151"/>
                <a:gd name="T70" fmla="*/ 88 w 92"/>
                <a:gd name="T71" fmla="*/ 34 h 151"/>
                <a:gd name="T72" fmla="*/ 84 w 92"/>
                <a:gd name="T73" fmla="*/ 50 h 151"/>
                <a:gd name="T74" fmla="*/ 76 w 92"/>
                <a:gd name="T75" fmla="*/ 67 h 151"/>
                <a:gd name="T76" fmla="*/ 76 w 92"/>
                <a:gd name="T77" fmla="*/ 6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151">
                  <a:moveTo>
                    <a:pt x="76" y="67"/>
                  </a:moveTo>
                  <a:lnTo>
                    <a:pt x="67" y="84"/>
                  </a:lnTo>
                  <a:lnTo>
                    <a:pt x="55" y="101"/>
                  </a:lnTo>
                  <a:lnTo>
                    <a:pt x="46" y="117"/>
                  </a:lnTo>
                  <a:lnTo>
                    <a:pt x="34" y="130"/>
                  </a:lnTo>
                  <a:lnTo>
                    <a:pt x="26" y="142"/>
                  </a:lnTo>
                  <a:lnTo>
                    <a:pt x="17" y="146"/>
                  </a:lnTo>
                  <a:lnTo>
                    <a:pt x="9" y="151"/>
                  </a:lnTo>
                  <a:lnTo>
                    <a:pt x="5" y="151"/>
                  </a:lnTo>
                  <a:lnTo>
                    <a:pt x="0" y="151"/>
                  </a:lnTo>
                  <a:lnTo>
                    <a:pt x="0" y="146"/>
                  </a:lnTo>
                  <a:lnTo>
                    <a:pt x="5" y="138"/>
                  </a:lnTo>
                  <a:lnTo>
                    <a:pt x="9" y="130"/>
                  </a:lnTo>
                  <a:lnTo>
                    <a:pt x="21" y="113"/>
                  </a:lnTo>
                  <a:lnTo>
                    <a:pt x="26" y="101"/>
                  </a:lnTo>
                  <a:lnTo>
                    <a:pt x="34" y="88"/>
                  </a:lnTo>
                  <a:lnTo>
                    <a:pt x="42" y="63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1" y="21"/>
                  </a:lnTo>
                  <a:lnTo>
                    <a:pt x="51" y="17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5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5"/>
                  </a:lnTo>
                  <a:lnTo>
                    <a:pt x="76" y="5"/>
                  </a:lnTo>
                  <a:lnTo>
                    <a:pt x="84" y="9"/>
                  </a:lnTo>
                  <a:lnTo>
                    <a:pt x="88" y="13"/>
                  </a:lnTo>
                  <a:lnTo>
                    <a:pt x="92" y="17"/>
                  </a:lnTo>
                  <a:lnTo>
                    <a:pt x="92" y="21"/>
                  </a:lnTo>
                  <a:lnTo>
                    <a:pt x="92" y="25"/>
                  </a:lnTo>
                  <a:lnTo>
                    <a:pt x="88" y="34"/>
                  </a:lnTo>
                  <a:lnTo>
                    <a:pt x="84" y="50"/>
                  </a:lnTo>
                  <a:lnTo>
                    <a:pt x="76" y="67"/>
                  </a:lnTo>
                  <a:lnTo>
                    <a:pt x="76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0">
              <a:extLst>
                <a:ext uri="{FF2B5EF4-FFF2-40B4-BE49-F238E27FC236}">
                  <a16:creationId xmlns:a16="http://schemas.microsoft.com/office/drawing/2014/main" id="{7444C64C-A557-409F-B150-8CAF02B1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656" y="8127930"/>
              <a:ext cx="967293" cy="308729"/>
            </a:xfrm>
            <a:custGeom>
              <a:avLst/>
              <a:gdLst>
                <a:gd name="T0" fmla="*/ 0 w 146"/>
                <a:gd name="T1" fmla="*/ 46 h 46"/>
                <a:gd name="T2" fmla="*/ 5 w 146"/>
                <a:gd name="T3" fmla="*/ 25 h 46"/>
                <a:gd name="T4" fmla="*/ 38 w 146"/>
                <a:gd name="T5" fmla="*/ 21 h 46"/>
                <a:gd name="T6" fmla="*/ 55 w 146"/>
                <a:gd name="T7" fmla="*/ 17 h 46"/>
                <a:gd name="T8" fmla="*/ 71 w 146"/>
                <a:gd name="T9" fmla="*/ 8 h 46"/>
                <a:gd name="T10" fmla="*/ 84 w 146"/>
                <a:gd name="T11" fmla="*/ 4 h 46"/>
                <a:gd name="T12" fmla="*/ 96 w 146"/>
                <a:gd name="T13" fmla="*/ 4 h 46"/>
                <a:gd name="T14" fmla="*/ 109 w 146"/>
                <a:gd name="T15" fmla="*/ 0 h 46"/>
                <a:gd name="T16" fmla="*/ 117 w 146"/>
                <a:gd name="T17" fmla="*/ 0 h 46"/>
                <a:gd name="T18" fmla="*/ 126 w 146"/>
                <a:gd name="T19" fmla="*/ 0 h 46"/>
                <a:gd name="T20" fmla="*/ 134 w 146"/>
                <a:gd name="T21" fmla="*/ 4 h 46"/>
                <a:gd name="T22" fmla="*/ 138 w 146"/>
                <a:gd name="T23" fmla="*/ 4 h 46"/>
                <a:gd name="T24" fmla="*/ 142 w 146"/>
                <a:gd name="T25" fmla="*/ 8 h 46"/>
                <a:gd name="T26" fmla="*/ 146 w 146"/>
                <a:gd name="T27" fmla="*/ 17 h 46"/>
                <a:gd name="T28" fmla="*/ 146 w 146"/>
                <a:gd name="T29" fmla="*/ 17 h 46"/>
                <a:gd name="T30" fmla="*/ 146 w 146"/>
                <a:gd name="T31" fmla="*/ 21 h 46"/>
                <a:gd name="T32" fmla="*/ 142 w 146"/>
                <a:gd name="T33" fmla="*/ 21 h 46"/>
                <a:gd name="T34" fmla="*/ 138 w 146"/>
                <a:gd name="T35" fmla="*/ 21 h 46"/>
                <a:gd name="T36" fmla="*/ 134 w 146"/>
                <a:gd name="T37" fmla="*/ 25 h 46"/>
                <a:gd name="T38" fmla="*/ 121 w 146"/>
                <a:gd name="T39" fmla="*/ 25 h 46"/>
                <a:gd name="T40" fmla="*/ 105 w 146"/>
                <a:gd name="T41" fmla="*/ 29 h 46"/>
                <a:gd name="T42" fmla="*/ 84 w 146"/>
                <a:gd name="T43" fmla="*/ 33 h 46"/>
                <a:gd name="T44" fmla="*/ 59 w 146"/>
                <a:gd name="T45" fmla="*/ 38 h 46"/>
                <a:gd name="T46" fmla="*/ 34 w 146"/>
                <a:gd name="T47" fmla="*/ 42 h 46"/>
                <a:gd name="T48" fmla="*/ 0 w 146"/>
                <a:gd name="T49" fmla="*/ 46 h 46"/>
                <a:gd name="T50" fmla="*/ 0 w 146"/>
                <a:gd name="T5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6" h="46">
                  <a:moveTo>
                    <a:pt x="0" y="46"/>
                  </a:moveTo>
                  <a:lnTo>
                    <a:pt x="5" y="25"/>
                  </a:lnTo>
                  <a:lnTo>
                    <a:pt x="38" y="21"/>
                  </a:lnTo>
                  <a:lnTo>
                    <a:pt x="55" y="17"/>
                  </a:lnTo>
                  <a:lnTo>
                    <a:pt x="71" y="8"/>
                  </a:lnTo>
                  <a:lnTo>
                    <a:pt x="84" y="4"/>
                  </a:lnTo>
                  <a:lnTo>
                    <a:pt x="96" y="4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2" y="8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6" y="21"/>
                  </a:lnTo>
                  <a:lnTo>
                    <a:pt x="142" y="21"/>
                  </a:lnTo>
                  <a:lnTo>
                    <a:pt x="138" y="21"/>
                  </a:lnTo>
                  <a:lnTo>
                    <a:pt x="134" y="25"/>
                  </a:lnTo>
                  <a:lnTo>
                    <a:pt x="121" y="25"/>
                  </a:lnTo>
                  <a:lnTo>
                    <a:pt x="105" y="29"/>
                  </a:lnTo>
                  <a:lnTo>
                    <a:pt x="84" y="33"/>
                  </a:lnTo>
                  <a:lnTo>
                    <a:pt x="59" y="38"/>
                  </a:lnTo>
                  <a:lnTo>
                    <a:pt x="34" y="42"/>
                  </a:lnTo>
                  <a:lnTo>
                    <a:pt x="0" y="46"/>
                  </a:lnTo>
                  <a:lnTo>
                    <a:pt x="0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1">
              <a:extLst>
                <a:ext uri="{FF2B5EF4-FFF2-40B4-BE49-F238E27FC236}">
                  <a16:creationId xmlns:a16="http://schemas.microsoft.com/office/drawing/2014/main" id="{DC999294-2806-4B98-9910-B13D08048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527" y="8604449"/>
              <a:ext cx="1437690" cy="1033571"/>
            </a:xfrm>
            <a:custGeom>
              <a:avLst/>
              <a:gdLst>
                <a:gd name="T0" fmla="*/ 0 w 217"/>
                <a:gd name="T1" fmla="*/ 4 h 154"/>
                <a:gd name="T2" fmla="*/ 5 w 217"/>
                <a:gd name="T3" fmla="*/ 0 h 154"/>
                <a:gd name="T4" fmla="*/ 13 w 217"/>
                <a:gd name="T5" fmla="*/ 0 h 154"/>
                <a:gd name="T6" fmla="*/ 17 w 217"/>
                <a:gd name="T7" fmla="*/ 0 h 154"/>
                <a:gd name="T8" fmla="*/ 26 w 217"/>
                <a:gd name="T9" fmla="*/ 4 h 154"/>
                <a:gd name="T10" fmla="*/ 30 w 217"/>
                <a:gd name="T11" fmla="*/ 8 h 154"/>
                <a:gd name="T12" fmla="*/ 38 w 217"/>
                <a:gd name="T13" fmla="*/ 12 h 154"/>
                <a:gd name="T14" fmla="*/ 46 w 217"/>
                <a:gd name="T15" fmla="*/ 21 h 154"/>
                <a:gd name="T16" fmla="*/ 55 w 217"/>
                <a:gd name="T17" fmla="*/ 29 h 154"/>
                <a:gd name="T18" fmla="*/ 63 w 217"/>
                <a:gd name="T19" fmla="*/ 38 h 154"/>
                <a:gd name="T20" fmla="*/ 76 w 217"/>
                <a:gd name="T21" fmla="*/ 50 h 154"/>
                <a:gd name="T22" fmla="*/ 88 w 217"/>
                <a:gd name="T23" fmla="*/ 67 h 154"/>
                <a:gd name="T24" fmla="*/ 105 w 217"/>
                <a:gd name="T25" fmla="*/ 79 h 154"/>
                <a:gd name="T26" fmla="*/ 126 w 217"/>
                <a:gd name="T27" fmla="*/ 96 h 154"/>
                <a:gd name="T28" fmla="*/ 142 w 217"/>
                <a:gd name="T29" fmla="*/ 108 h 154"/>
                <a:gd name="T30" fmla="*/ 159 w 217"/>
                <a:gd name="T31" fmla="*/ 121 h 154"/>
                <a:gd name="T32" fmla="*/ 180 w 217"/>
                <a:gd name="T33" fmla="*/ 125 h 154"/>
                <a:gd name="T34" fmla="*/ 188 w 217"/>
                <a:gd name="T35" fmla="*/ 129 h 154"/>
                <a:gd name="T36" fmla="*/ 197 w 217"/>
                <a:gd name="T37" fmla="*/ 134 h 154"/>
                <a:gd name="T38" fmla="*/ 201 w 217"/>
                <a:gd name="T39" fmla="*/ 134 h 154"/>
                <a:gd name="T40" fmla="*/ 209 w 217"/>
                <a:gd name="T41" fmla="*/ 138 h 154"/>
                <a:gd name="T42" fmla="*/ 213 w 217"/>
                <a:gd name="T43" fmla="*/ 142 h 154"/>
                <a:gd name="T44" fmla="*/ 213 w 217"/>
                <a:gd name="T45" fmla="*/ 142 h 154"/>
                <a:gd name="T46" fmla="*/ 213 w 217"/>
                <a:gd name="T47" fmla="*/ 146 h 154"/>
                <a:gd name="T48" fmla="*/ 217 w 217"/>
                <a:gd name="T49" fmla="*/ 146 h 154"/>
                <a:gd name="T50" fmla="*/ 213 w 217"/>
                <a:gd name="T51" fmla="*/ 150 h 154"/>
                <a:gd name="T52" fmla="*/ 205 w 217"/>
                <a:gd name="T53" fmla="*/ 150 h 154"/>
                <a:gd name="T54" fmla="*/ 197 w 217"/>
                <a:gd name="T55" fmla="*/ 150 h 154"/>
                <a:gd name="T56" fmla="*/ 184 w 217"/>
                <a:gd name="T57" fmla="*/ 154 h 154"/>
                <a:gd name="T58" fmla="*/ 172 w 217"/>
                <a:gd name="T59" fmla="*/ 154 h 154"/>
                <a:gd name="T60" fmla="*/ 163 w 217"/>
                <a:gd name="T61" fmla="*/ 154 h 154"/>
                <a:gd name="T62" fmla="*/ 151 w 217"/>
                <a:gd name="T63" fmla="*/ 154 h 154"/>
                <a:gd name="T64" fmla="*/ 142 w 217"/>
                <a:gd name="T65" fmla="*/ 154 h 154"/>
                <a:gd name="T66" fmla="*/ 134 w 217"/>
                <a:gd name="T67" fmla="*/ 154 h 154"/>
                <a:gd name="T68" fmla="*/ 126 w 217"/>
                <a:gd name="T69" fmla="*/ 150 h 154"/>
                <a:gd name="T70" fmla="*/ 117 w 217"/>
                <a:gd name="T71" fmla="*/ 142 h 154"/>
                <a:gd name="T72" fmla="*/ 109 w 217"/>
                <a:gd name="T73" fmla="*/ 138 h 154"/>
                <a:gd name="T74" fmla="*/ 105 w 217"/>
                <a:gd name="T75" fmla="*/ 129 h 154"/>
                <a:gd name="T76" fmla="*/ 96 w 217"/>
                <a:gd name="T77" fmla="*/ 117 h 154"/>
                <a:gd name="T78" fmla="*/ 88 w 217"/>
                <a:gd name="T79" fmla="*/ 108 h 154"/>
                <a:gd name="T80" fmla="*/ 80 w 217"/>
                <a:gd name="T81" fmla="*/ 96 h 154"/>
                <a:gd name="T82" fmla="*/ 59 w 217"/>
                <a:gd name="T83" fmla="*/ 67 h 154"/>
                <a:gd name="T84" fmla="*/ 38 w 217"/>
                <a:gd name="T85" fmla="*/ 46 h 154"/>
                <a:gd name="T86" fmla="*/ 30 w 217"/>
                <a:gd name="T87" fmla="*/ 38 h 154"/>
                <a:gd name="T88" fmla="*/ 21 w 217"/>
                <a:gd name="T89" fmla="*/ 29 h 154"/>
                <a:gd name="T90" fmla="*/ 17 w 217"/>
                <a:gd name="T91" fmla="*/ 21 h 154"/>
                <a:gd name="T92" fmla="*/ 9 w 217"/>
                <a:gd name="T93" fmla="*/ 17 h 154"/>
                <a:gd name="T94" fmla="*/ 5 w 217"/>
                <a:gd name="T95" fmla="*/ 12 h 154"/>
                <a:gd name="T96" fmla="*/ 0 w 217"/>
                <a:gd name="T97" fmla="*/ 8 h 154"/>
                <a:gd name="T98" fmla="*/ 0 w 217"/>
                <a:gd name="T99" fmla="*/ 8 h 154"/>
                <a:gd name="T100" fmla="*/ 0 w 217"/>
                <a:gd name="T101" fmla="*/ 4 h 154"/>
                <a:gd name="T102" fmla="*/ 0 w 217"/>
                <a:gd name="T103" fmla="*/ 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7" h="154">
                  <a:moveTo>
                    <a:pt x="0" y="4"/>
                  </a:moveTo>
                  <a:lnTo>
                    <a:pt x="5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8" y="12"/>
                  </a:lnTo>
                  <a:lnTo>
                    <a:pt x="46" y="21"/>
                  </a:lnTo>
                  <a:lnTo>
                    <a:pt x="55" y="29"/>
                  </a:lnTo>
                  <a:lnTo>
                    <a:pt x="63" y="38"/>
                  </a:lnTo>
                  <a:lnTo>
                    <a:pt x="76" y="50"/>
                  </a:lnTo>
                  <a:lnTo>
                    <a:pt x="88" y="67"/>
                  </a:lnTo>
                  <a:lnTo>
                    <a:pt x="105" y="79"/>
                  </a:lnTo>
                  <a:lnTo>
                    <a:pt x="126" y="96"/>
                  </a:lnTo>
                  <a:lnTo>
                    <a:pt x="142" y="108"/>
                  </a:lnTo>
                  <a:lnTo>
                    <a:pt x="159" y="121"/>
                  </a:lnTo>
                  <a:lnTo>
                    <a:pt x="180" y="125"/>
                  </a:lnTo>
                  <a:lnTo>
                    <a:pt x="188" y="129"/>
                  </a:lnTo>
                  <a:lnTo>
                    <a:pt x="197" y="134"/>
                  </a:lnTo>
                  <a:lnTo>
                    <a:pt x="201" y="134"/>
                  </a:lnTo>
                  <a:lnTo>
                    <a:pt x="209" y="138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6"/>
                  </a:lnTo>
                  <a:lnTo>
                    <a:pt x="217" y="146"/>
                  </a:lnTo>
                  <a:lnTo>
                    <a:pt x="213" y="150"/>
                  </a:lnTo>
                  <a:lnTo>
                    <a:pt x="205" y="150"/>
                  </a:lnTo>
                  <a:lnTo>
                    <a:pt x="197" y="150"/>
                  </a:lnTo>
                  <a:lnTo>
                    <a:pt x="184" y="154"/>
                  </a:lnTo>
                  <a:lnTo>
                    <a:pt x="172" y="154"/>
                  </a:lnTo>
                  <a:lnTo>
                    <a:pt x="163" y="154"/>
                  </a:lnTo>
                  <a:lnTo>
                    <a:pt x="151" y="154"/>
                  </a:lnTo>
                  <a:lnTo>
                    <a:pt x="142" y="154"/>
                  </a:lnTo>
                  <a:lnTo>
                    <a:pt x="134" y="154"/>
                  </a:lnTo>
                  <a:lnTo>
                    <a:pt x="126" y="150"/>
                  </a:lnTo>
                  <a:lnTo>
                    <a:pt x="117" y="142"/>
                  </a:lnTo>
                  <a:lnTo>
                    <a:pt x="109" y="138"/>
                  </a:lnTo>
                  <a:lnTo>
                    <a:pt x="105" y="129"/>
                  </a:lnTo>
                  <a:lnTo>
                    <a:pt x="96" y="117"/>
                  </a:lnTo>
                  <a:lnTo>
                    <a:pt x="88" y="108"/>
                  </a:lnTo>
                  <a:lnTo>
                    <a:pt x="80" y="96"/>
                  </a:lnTo>
                  <a:lnTo>
                    <a:pt x="59" y="67"/>
                  </a:lnTo>
                  <a:lnTo>
                    <a:pt x="38" y="46"/>
                  </a:lnTo>
                  <a:lnTo>
                    <a:pt x="30" y="38"/>
                  </a:lnTo>
                  <a:lnTo>
                    <a:pt x="21" y="29"/>
                  </a:lnTo>
                  <a:lnTo>
                    <a:pt x="17" y="21"/>
                  </a:lnTo>
                  <a:lnTo>
                    <a:pt x="9" y="17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2">
              <a:extLst>
                <a:ext uri="{FF2B5EF4-FFF2-40B4-BE49-F238E27FC236}">
                  <a16:creationId xmlns:a16="http://schemas.microsoft.com/office/drawing/2014/main" id="{2C767E6C-937B-4514-9262-5BF9B4732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389" y="8322566"/>
              <a:ext cx="967293" cy="1208070"/>
            </a:xfrm>
            <a:custGeom>
              <a:avLst/>
              <a:gdLst>
                <a:gd name="T0" fmla="*/ 0 w 146"/>
                <a:gd name="T1" fmla="*/ 176 h 180"/>
                <a:gd name="T2" fmla="*/ 4 w 146"/>
                <a:gd name="T3" fmla="*/ 171 h 180"/>
                <a:gd name="T4" fmla="*/ 8 w 146"/>
                <a:gd name="T5" fmla="*/ 167 h 180"/>
                <a:gd name="T6" fmla="*/ 17 w 146"/>
                <a:gd name="T7" fmla="*/ 163 h 180"/>
                <a:gd name="T8" fmla="*/ 33 w 146"/>
                <a:gd name="T9" fmla="*/ 155 h 180"/>
                <a:gd name="T10" fmla="*/ 46 w 146"/>
                <a:gd name="T11" fmla="*/ 146 h 180"/>
                <a:gd name="T12" fmla="*/ 58 w 146"/>
                <a:gd name="T13" fmla="*/ 138 h 180"/>
                <a:gd name="T14" fmla="*/ 67 w 146"/>
                <a:gd name="T15" fmla="*/ 130 h 180"/>
                <a:gd name="T16" fmla="*/ 79 w 146"/>
                <a:gd name="T17" fmla="*/ 117 h 180"/>
                <a:gd name="T18" fmla="*/ 83 w 146"/>
                <a:gd name="T19" fmla="*/ 109 h 180"/>
                <a:gd name="T20" fmla="*/ 92 w 146"/>
                <a:gd name="T21" fmla="*/ 96 h 180"/>
                <a:gd name="T22" fmla="*/ 96 w 146"/>
                <a:gd name="T23" fmla="*/ 84 h 180"/>
                <a:gd name="T24" fmla="*/ 100 w 146"/>
                <a:gd name="T25" fmla="*/ 71 h 180"/>
                <a:gd name="T26" fmla="*/ 104 w 146"/>
                <a:gd name="T27" fmla="*/ 59 h 180"/>
                <a:gd name="T28" fmla="*/ 108 w 146"/>
                <a:gd name="T29" fmla="*/ 42 h 180"/>
                <a:gd name="T30" fmla="*/ 108 w 146"/>
                <a:gd name="T31" fmla="*/ 21 h 180"/>
                <a:gd name="T32" fmla="*/ 108 w 146"/>
                <a:gd name="T33" fmla="*/ 0 h 180"/>
                <a:gd name="T34" fmla="*/ 117 w 146"/>
                <a:gd name="T35" fmla="*/ 4 h 180"/>
                <a:gd name="T36" fmla="*/ 125 w 146"/>
                <a:gd name="T37" fmla="*/ 13 h 180"/>
                <a:gd name="T38" fmla="*/ 129 w 146"/>
                <a:gd name="T39" fmla="*/ 17 h 180"/>
                <a:gd name="T40" fmla="*/ 138 w 146"/>
                <a:gd name="T41" fmla="*/ 17 h 180"/>
                <a:gd name="T42" fmla="*/ 142 w 146"/>
                <a:gd name="T43" fmla="*/ 21 h 180"/>
                <a:gd name="T44" fmla="*/ 142 w 146"/>
                <a:gd name="T45" fmla="*/ 25 h 180"/>
                <a:gd name="T46" fmla="*/ 146 w 146"/>
                <a:gd name="T47" fmla="*/ 29 h 180"/>
                <a:gd name="T48" fmla="*/ 146 w 146"/>
                <a:gd name="T49" fmla="*/ 34 h 180"/>
                <a:gd name="T50" fmla="*/ 142 w 146"/>
                <a:gd name="T51" fmla="*/ 42 h 180"/>
                <a:gd name="T52" fmla="*/ 142 w 146"/>
                <a:gd name="T53" fmla="*/ 54 h 180"/>
                <a:gd name="T54" fmla="*/ 138 w 146"/>
                <a:gd name="T55" fmla="*/ 67 h 180"/>
                <a:gd name="T56" fmla="*/ 133 w 146"/>
                <a:gd name="T57" fmla="*/ 88 h 180"/>
                <a:gd name="T58" fmla="*/ 125 w 146"/>
                <a:gd name="T59" fmla="*/ 100 h 180"/>
                <a:gd name="T60" fmla="*/ 117 w 146"/>
                <a:gd name="T61" fmla="*/ 117 h 180"/>
                <a:gd name="T62" fmla="*/ 104 w 146"/>
                <a:gd name="T63" fmla="*/ 130 h 180"/>
                <a:gd name="T64" fmla="*/ 92 w 146"/>
                <a:gd name="T65" fmla="*/ 142 h 180"/>
                <a:gd name="T66" fmla="*/ 79 w 146"/>
                <a:gd name="T67" fmla="*/ 155 h 180"/>
                <a:gd name="T68" fmla="*/ 63 w 146"/>
                <a:gd name="T69" fmla="*/ 163 h 180"/>
                <a:gd name="T70" fmla="*/ 42 w 146"/>
                <a:gd name="T71" fmla="*/ 171 h 180"/>
                <a:gd name="T72" fmla="*/ 33 w 146"/>
                <a:gd name="T73" fmla="*/ 171 h 180"/>
                <a:gd name="T74" fmla="*/ 25 w 146"/>
                <a:gd name="T75" fmla="*/ 176 h 180"/>
                <a:gd name="T76" fmla="*/ 17 w 146"/>
                <a:gd name="T77" fmla="*/ 176 h 180"/>
                <a:gd name="T78" fmla="*/ 12 w 146"/>
                <a:gd name="T79" fmla="*/ 180 h 180"/>
                <a:gd name="T80" fmla="*/ 8 w 146"/>
                <a:gd name="T81" fmla="*/ 180 h 180"/>
                <a:gd name="T82" fmla="*/ 4 w 146"/>
                <a:gd name="T83" fmla="*/ 180 h 180"/>
                <a:gd name="T84" fmla="*/ 4 w 146"/>
                <a:gd name="T85" fmla="*/ 176 h 180"/>
                <a:gd name="T86" fmla="*/ 0 w 146"/>
                <a:gd name="T87" fmla="*/ 176 h 180"/>
                <a:gd name="T88" fmla="*/ 0 w 146"/>
                <a:gd name="T89" fmla="*/ 17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6" h="180">
                  <a:moveTo>
                    <a:pt x="0" y="176"/>
                  </a:moveTo>
                  <a:lnTo>
                    <a:pt x="4" y="171"/>
                  </a:lnTo>
                  <a:lnTo>
                    <a:pt x="8" y="167"/>
                  </a:lnTo>
                  <a:lnTo>
                    <a:pt x="17" y="163"/>
                  </a:lnTo>
                  <a:lnTo>
                    <a:pt x="33" y="155"/>
                  </a:lnTo>
                  <a:lnTo>
                    <a:pt x="46" y="146"/>
                  </a:lnTo>
                  <a:lnTo>
                    <a:pt x="58" y="138"/>
                  </a:lnTo>
                  <a:lnTo>
                    <a:pt x="67" y="130"/>
                  </a:lnTo>
                  <a:lnTo>
                    <a:pt x="79" y="117"/>
                  </a:lnTo>
                  <a:lnTo>
                    <a:pt x="83" y="109"/>
                  </a:lnTo>
                  <a:lnTo>
                    <a:pt x="92" y="96"/>
                  </a:lnTo>
                  <a:lnTo>
                    <a:pt x="96" y="84"/>
                  </a:lnTo>
                  <a:lnTo>
                    <a:pt x="100" y="71"/>
                  </a:lnTo>
                  <a:lnTo>
                    <a:pt x="104" y="59"/>
                  </a:lnTo>
                  <a:lnTo>
                    <a:pt x="108" y="42"/>
                  </a:lnTo>
                  <a:lnTo>
                    <a:pt x="108" y="21"/>
                  </a:lnTo>
                  <a:lnTo>
                    <a:pt x="108" y="0"/>
                  </a:lnTo>
                  <a:lnTo>
                    <a:pt x="117" y="4"/>
                  </a:lnTo>
                  <a:lnTo>
                    <a:pt x="125" y="13"/>
                  </a:lnTo>
                  <a:lnTo>
                    <a:pt x="129" y="17"/>
                  </a:lnTo>
                  <a:lnTo>
                    <a:pt x="138" y="17"/>
                  </a:lnTo>
                  <a:lnTo>
                    <a:pt x="142" y="21"/>
                  </a:lnTo>
                  <a:lnTo>
                    <a:pt x="142" y="25"/>
                  </a:lnTo>
                  <a:lnTo>
                    <a:pt x="146" y="29"/>
                  </a:lnTo>
                  <a:lnTo>
                    <a:pt x="146" y="34"/>
                  </a:lnTo>
                  <a:lnTo>
                    <a:pt x="142" y="42"/>
                  </a:lnTo>
                  <a:lnTo>
                    <a:pt x="142" y="54"/>
                  </a:lnTo>
                  <a:lnTo>
                    <a:pt x="138" y="67"/>
                  </a:lnTo>
                  <a:lnTo>
                    <a:pt x="133" y="88"/>
                  </a:lnTo>
                  <a:lnTo>
                    <a:pt x="125" y="100"/>
                  </a:lnTo>
                  <a:lnTo>
                    <a:pt x="117" y="117"/>
                  </a:lnTo>
                  <a:lnTo>
                    <a:pt x="104" y="130"/>
                  </a:lnTo>
                  <a:lnTo>
                    <a:pt x="92" y="142"/>
                  </a:lnTo>
                  <a:lnTo>
                    <a:pt x="79" y="155"/>
                  </a:lnTo>
                  <a:lnTo>
                    <a:pt x="63" y="163"/>
                  </a:lnTo>
                  <a:lnTo>
                    <a:pt x="42" y="171"/>
                  </a:lnTo>
                  <a:lnTo>
                    <a:pt x="33" y="171"/>
                  </a:lnTo>
                  <a:lnTo>
                    <a:pt x="25" y="176"/>
                  </a:lnTo>
                  <a:lnTo>
                    <a:pt x="17" y="176"/>
                  </a:lnTo>
                  <a:lnTo>
                    <a:pt x="12" y="180"/>
                  </a:lnTo>
                  <a:lnTo>
                    <a:pt x="8" y="180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0" y="176"/>
                  </a:lnTo>
                  <a:lnTo>
                    <a:pt x="0" y="17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3">
              <a:extLst>
                <a:ext uri="{FF2B5EF4-FFF2-40B4-BE49-F238E27FC236}">
                  <a16:creationId xmlns:a16="http://schemas.microsoft.com/office/drawing/2014/main" id="{3972D44D-2F5A-4553-B297-6A4E4A6B1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122" y="7738663"/>
              <a:ext cx="463770" cy="335575"/>
            </a:xfrm>
            <a:custGeom>
              <a:avLst/>
              <a:gdLst>
                <a:gd name="T0" fmla="*/ 0 w 70"/>
                <a:gd name="T1" fmla="*/ 4 h 50"/>
                <a:gd name="T2" fmla="*/ 4 w 70"/>
                <a:gd name="T3" fmla="*/ 0 h 50"/>
                <a:gd name="T4" fmla="*/ 8 w 70"/>
                <a:gd name="T5" fmla="*/ 0 h 50"/>
                <a:gd name="T6" fmla="*/ 12 w 70"/>
                <a:gd name="T7" fmla="*/ 0 h 50"/>
                <a:gd name="T8" fmla="*/ 20 w 70"/>
                <a:gd name="T9" fmla="*/ 0 h 50"/>
                <a:gd name="T10" fmla="*/ 33 w 70"/>
                <a:gd name="T11" fmla="*/ 0 h 50"/>
                <a:gd name="T12" fmla="*/ 41 w 70"/>
                <a:gd name="T13" fmla="*/ 0 h 50"/>
                <a:gd name="T14" fmla="*/ 50 w 70"/>
                <a:gd name="T15" fmla="*/ 4 h 50"/>
                <a:gd name="T16" fmla="*/ 58 w 70"/>
                <a:gd name="T17" fmla="*/ 12 h 50"/>
                <a:gd name="T18" fmla="*/ 62 w 70"/>
                <a:gd name="T19" fmla="*/ 16 h 50"/>
                <a:gd name="T20" fmla="*/ 66 w 70"/>
                <a:gd name="T21" fmla="*/ 20 h 50"/>
                <a:gd name="T22" fmla="*/ 66 w 70"/>
                <a:gd name="T23" fmla="*/ 25 h 50"/>
                <a:gd name="T24" fmla="*/ 70 w 70"/>
                <a:gd name="T25" fmla="*/ 29 h 50"/>
                <a:gd name="T26" fmla="*/ 70 w 70"/>
                <a:gd name="T27" fmla="*/ 33 h 50"/>
                <a:gd name="T28" fmla="*/ 66 w 70"/>
                <a:gd name="T29" fmla="*/ 37 h 50"/>
                <a:gd name="T30" fmla="*/ 66 w 70"/>
                <a:gd name="T31" fmla="*/ 37 h 50"/>
                <a:gd name="T32" fmla="*/ 66 w 70"/>
                <a:gd name="T33" fmla="*/ 41 h 50"/>
                <a:gd name="T34" fmla="*/ 62 w 70"/>
                <a:gd name="T35" fmla="*/ 45 h 50"/>
                <a:gd name="T36" fmla="*/ 58 w 70"/>
                <a:gd name="T37" fmla="*/ 50 h 50"/>
                <a:gd name="T38" fmla="*/ 58 w 70"/>
                <a:gd name="T39" fmla="*/ 50 h 50"/>
                <a:gd name="T40" fmla="*/ 58 w 70"/>
                <a:gd name="T41" fmla="*/ 50 h 50"/>
                <a:gd name="T42" fmla="*/ 54 w 70"/>
                <a:gd name="T43" fmla="*/ 50 h 50"/>
                <a:gd name="T44" fmla="*/ 50 w 70"/>
                <a:gd name="T45" fmla="*/ 50 h 50"/>
                <a:gd name="T46" fmla="*/ 41 w 70"/>
                <a:gd name="T47" fmla="*/ 45 h 50"/>
                <a:gd name="T48" fmla="*/ 33 w 70"/>
                <a:gd name="T49" fmla="*/ 37 h 50"/>
                <a:gd name="T50" fmla="*/ 25 w 70"/>
                <a:gd name="T51" fmla="*/ 33 h 50"/>
                <a:gd name="T52" fmla="*/ 16 w 70"/>
                <a:gd name="T53" fmla="*/ 25 h 50"/>
                <a:gd name="T54" fmla="*/ 12 w 70"/>
                <a:gd name="T55" fmla="*/ 20 h 50"/>
                <a:gd name="T56" fmla="*/ 8 w 70"/>
                <a:gd name="T57" fmla="*/ 16 h 50"/>
                <a:gd name="T58" fmla="*/ 4 w 70"/>
                <a:gd name="T59" fmla="*/ 12 h 50"/>
                <a:gd name="T60" fmla="*/ 4 w 70"/>
                <a:gd name="T61" fmla="*/ 8 h 50"/>
                <a:gd name="T62" fmla="*/ 0 w 70"/>
                <a:gd name="T63" fmla="*/ 8 h 50"/>
                <a:gd name="T64" fmla="*/ 0 w 70"/>
                <a:gd name="T65" fmla="*/ 4 h 50"/>
                <a:gd name="T66" fmla="*/ 0 w 70"/>
                <a:gd name="T6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50">
                  <a:moveTo>
                    <a:pt x="0" y="4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50" y="4"/>
                  </a:lnTo>
                  <a:lnTo>
                    <a:pt x="58" y="12"/>
                  </a:lnTo>
                  <a:lnTo>
                    <a:pt x="62" y="16"/>
                  </a:lnTo>
                  <a:lnTo>
                    <a:pt x="66" y="20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3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41"/>
                  </a:lnTo>
                  <a:lnTo>
                    <a:pt x="62" y="45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4" y="50"/>
                  </a:lnTo>
                  <a:lnTo>
                    <a:pt x="50" y="50"/>
                  </a:lnTo>
                  <a:lnTo>
                    <a:pt x="41" y="45"/>
                  </a:lnTo>
                  <a:lnTo>
                    <a:pt x="33" y="37"/>
                  </a:lnTo>
                  <a:lnTo>
                    <a:pt x="25" y="33"/>
                  </a:lnTo>
                  <a:lnTo>
                    <a:pt x="16" y="25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158944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D080794-648A-4138-9111-143CA68C6B8D}"/>
              </a:ext>
            </a:extLst>
          </p:cNvPr>
          <p:cNvGrpSpPr/>
          <p:nvPr/>
        </p:nvGrpSpPr>
        <p:grpSpPr>
          <a:xfrm>
            <a:off x="3015514" y="2365226"/>
            <a:ext cx="2709742" cy="2127548"/>
            <a:chOff x="3167914" y="10174941"/>
            <a:chExt cx="2709742" cy="2127548"/>
          </a:xfrm>
        </p:grpSpPr>
        <p:sp>
          <p:nvSpPr>
            <p:cNvPr id="3" name="Freeform 94">
              <a:extLst>
                <a:ext uri="{FF2B5EF4-FFF2-40B4-BE49-F238E27FC236}">
                  <a16:creationId xmlns:a16="http://schemas.microsoft.com/office/drawing/2014/main" id="{40E86642-32E3-48E4-A990-98773C7F9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542" y="10872937"/>
              <a:ext cx="1219054" cy="335575"/>
            </a:xfrm>
            <a:custGeom>
              <a:avLst/>
              <a:gdLst>
                <a:gd name="T0" fmla="*/ 163 w 184"/>
                <a:gd name="T1" fmla="*/ 0 h 50"/>
                <a:gd name="T2" fmla="*/ 171 w 184"/>
                <a:gd name="T3" fmla="*/ 0 h 50"/>
                <a:gd name="T4" fmla="*/ 180 w 184"/>
                <a:gd name="T5" fmla="*/ 4 h 50"/>
                <a:gd name="T6" fmla="*/ 184 w 184"/>
                <a:gd name="T7" fmla="*/ 4 h 50"/>
                <a:gd name="T8" fmla="*/ 184 w 184"/>
                <a:gd name="T9" fmla="*/ 8 h 50"/>
                <a:gd name="T10" fmla="*/ 184 w 184"/>
                <a:gd name="T11" fmla="*/ 13 h 50"/>
                <a:gd name="T12" fmla="*/ 180 w 184"/>
                <a:gd name="T13" fmla="*/ 17 h 50"/>
                <a:gd name="T14" fmla="*/ 171 w 184"/>
                <a:gd name="T15" fmla="*/ 21 h 50"/>
                <a:gd name="T16" fmla="*/ 163 w 184"/>
                <a:gd name="T17" fmla="*/ 21 h 50"/>
                <a:gd name="T18" fmla="*/ 159 w 184"/>
                <a:gd name="T19" fmla="*/ 21 h 50"/>
                <a:gd name="T20" fmla="*/ 150 w 184"/>
                <a:gd name="T21" fmla="*/ 21 h 50"/>
                <a:gd name="T22" fmla="*/ 142 w 184"/>
                <a:gd name="T23" fmla="*/ 25 h 50"/>
                <a:gd name="T24" fmla="*/ 134 w 184"/>
                <a:gd name="T25" fmla="*/ 25 h 50"/>
                <a:gd name="T26" fmla="*/ 125 w 184"/>
                <a:gd name="T27" fmla="*/ 29 h 50"/>
                <a:gd name="T28" fmla="*/ 113 w 184"/>
                <a:gd name="T29" fmla="*/ 33 h 50"/>
                <a:gd name="T30" fmla="*/ 100 w 184"/>
                <a:gd name="T31" fmla="*/ 33 h 50"/>
                <a:gd name="T32" fmla="*/ 88 w 184"/>
                <a:gd name="T33" fmla="*/ 38 h 50"/>
                <a:gd name="T34" fmla="*/ 75 w 184"/>
                <a:gd name="T35" fmla="*/ 42 h 50"/>
                <a:gd name="T36" fmla="*/ 63 w 184"/>
                <a:gd name="T37" fmla="*/ 42 h 50"/>
                <a:gd name="T38" fmla="*/ 54 w 184"/>
                <a:gd name="T39" fmla="*/ 46 h 50"/>
                <a:gd name="T40" fmla="*/ 46 w 184"/>
                <a:gd name="T41" fmla="*/ 46 h 50"/>
                <a:gd name="T42" fmla="*/ 38 w 184"/>
                <a:gd name="T43" fmla="*/ 50 h 50"/>
                <a:gd name="T44" fmla="*/ 33 w 184"/>
                <a:gd name="T45" fmla="*/ 50 h 50"/>
                <a:gd name="T46" fmla="*/ 29 w 184"/>
                <a:gd name="T47" fmla="*/ 50 h 50"/>
                <a:gd name="T48" fmla="*/ 29 w 184"/>
                <a:gd name="T49" fmla="*/ 50 h 50"/>
                <a:gd name="T50" fmla="*/ 29 w 184"/>
                <a:gd name="T51" fmla="*/ 50 h 50"/>
                <a:gd name="T52" fmla="*/ 25 w 184"/>
                <a:gd name="T53" fmla="*/ 50 h 50"/>
                <a:gd name="T54" fmla="*/ 21 w 184"/>
                <a:gd name="T55" fmla="*/ 50 h 50"/>
                <a:gd name="T56" fmla="*/ 13 w 184"/>
                <a:gd name="T57" fmla="*/ 46 h 50"/>
                <a:gd name="T58" fmla="*/ 8 w 184"/>
                <a:gd name="T59" fmla="*/ 42 h 50"/>
                <a:gd name="T60" fmla="*/ 4 w 184"/>
                <a:gd name="T61" fmla="*/ 42 h 50"/>
                <a:gd name="T62" fmla="*/ 0 w 184"/>
                <a:gd name="T63" fmla="*/ 38 h 50"/>
                <a:gd name="T64" fmla="*/ 0 w 184"/>
                <a:gd name="T65" fmla="*/ 33 h 50"/>
                <a:gd name="T66" fmla="*/ 4 w 184"/>
                <a:gd name="T67" fmla="*/ 33 h 50"/>
                <a:gd name="T68" fmla="*/ 8 w 184"/>
                <a:gd name="T69" fmla="*/ 29 h 50"/>
                <a:gd name="T70" fmla="*/ 17 w 184"/>
                <a:gd name="T71" fmla="*/ 29 h 50"/>
                <a:gd name="T72" fmla="*/ 25 w 184"/>
                <a:gd name="T73" fmla="*/ 25 h 50"/>
                <a:gd name="T74" fmla="*/ 38 w 184"/>
                <a:gd name="T75" fmla="*/ 25 h 50"/>
                <a:gd name="T76" fmla="*/ 54 w 184"/>
                <a:gd name="T77" fmla="*/ 21 h 50"/>
                <a:gd name="T78" fmla="*/ 75 w 184"/>
                <a:gd name="T79" fmla="*/ 17 h 50"/>
                <a:gd name="T80" fmla="*/ 96 w 184"/>
                <a:gd name="T81" fmla="*/ 13 h 50"/>
                <a:gd name="T82" fmla="*/ 117 w 184"/>
                <a:gd name="T83" fmla="*/ 4 h 50"/>
                <a:gd name="T84" fmla="*/ 138 w 184"/>
                <a:gd name="T85" fmla="*/ 0 h 50"/>
                <a:gd name="T86" fmla="*/ 150 w 184"/>
                <a:gd name="T87" fmla="*/ 0 h 50"/>
                <a:gd name="T88" fmla="*/ 163 w 184"/>
                <a:gd name="T89" fmla="*/ 0 h 50"/>
                <a:gd name="T90" fmla="*/ 163 w 184"/>
                <a:gd name="T9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4" h="50">
                  <a:moveTo>
                    <a:pt x="163" y="0"/>
                  </a:moveTo>
                  <a:lnTo>
                    <a:pt x="171" y="0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4" y="8"/>
                  </a:lnTo>
                  <a:lnTo>
                    <a:pt x="184" y="13"/>
                  </a:lnTo>
                  <a:lnTo>
                    <a:pt x="180" y="17"/>
                  </a:lnTo>
                  <a:lnTo>
                    <a:pt x="171" y="21"/>
                  </a:lnTo>
                  <a:lnTo>
                    <a:pt x="163" y="21"/>
                  </a:lnTo>
                  <a:lnTo>
                    <a:pt x="159" y="21"/>
                  </a:lnTo>
                  <a:lnTo>
                    <a:pt x="150" y="21"/>
                  </a:lnTo>
                  <a:lnTo>
                    <a:pt x="142" y="25"/>
                  </a:lnTo>
                  <a:lnTo>
                    <a:pt x="134" y="25"/>
                  </a:lnTo>
                  <a:lnTo>
                    <a:pt x="125" y="29"/>
                  </a:lnTo>
                  <a:lnTo>
                    <a:pt x="113" y="33"/>
                  </a:lnTo>
                  <a:lnTo>
                    <a:pt x="100" y="33"/>
                  </a:lnTo>
                  <a:lnTo>
                    <a:pt x="88" y="38"/>
                  </a:lnTo>
                  <a:lnTo>
                    <a:pt x="75" y="42"/>
                  </a:lnTo>
                  <a:lnTo>
                    <a:pt x="63" y="42"/>
                  </a:lnTo>
                  <a:lnTo>
                    <a:pt x="54" y="46"/>
                  </a:lnTo>
                  <a:lnTo>
                    <a:pt x="46" y="46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3" y="46"/>
                  </a:lnTo>
                  <a:lnTo>
                    <a:pt x="8" y="42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17" y="29"/>
                  </a:lnTo>
                  <a:lnTo>
                    <a:pt x="25" y="25"/>
                  </a:lnTo>
                  <a:lnTo>
                    <a:pt x="38" y="25"/>
                  </a:lnTo>
                  <a:lnTo>
                    <a:pt x="54" y="21"/>
                  </a:lnTo>
                  <a:lnTo>
                    <a:pt x="75" y="17"/>
                  </a:lnTo>
                  <a:lnTo>
                    <a:pt x="96" y="13"/>
                  </a:lnTo>
                  <a:lnTo>
                    <a:pt x="117" y="4"/>
                  </a:lnTo>
                  <a:lnTo>
                    <a:pt x="138" y="0"/>
                  </a:lnTo>
                  <a:lnTo>
                    <a:pt x="150" y="0"/>
                  </a:lnTo>
                  <a:lnTo>
                    <a:pt x="163" y="0"/>
                  </a:lnTo>
                  <a:lnTo>
                    <a:pt x="163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5">
              <a:extLst>
                <a:ext uri="{FF2B5EF4-FFF2-40B4-BE49-F238E27FC236}">
                  <a16:creationId xmlns:a16="http://schemas.microsoft.com/office/drawing/2014/main" id="{F009EB99-566B-4956-8F83-AF25AE400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914" y="11013876"/>
              <a:ext cx="914290" cy="1147669"/>
            </a:xfrm>
            <a:custGeom>
              <a:avLst/>
              <a:gdLst>
                <a:gd name="T0" fmla="*/ 80 w 138"/>
                <a:gd name="T1" fmla="*/ 117 h 171"/>
                <a:gd name="T2" fmla="*/ 67 w 138"/>
                <a:gd name="T3" fmla="*/ 129 h 171"/>
                <a:gd name="T4" fmla="*/ 55 w 138"/>
                <a:gd name="T5" fmla="*/ 142 h 171"/>
                <a:gd name="T6" fmla="*/ 42 w 138"/>
                <a:gd name="T7" fmla="*/ 150 h 171"/>
                <a:gd name="T8" fmla="*/ 30 w 138"/>
                <a:gd name="T9" fmla="*/ 159 h 171"/>
                <a:gd name="T10" fmla="*/ 21 w 138"/>
                <a:gd name="T11" fmla="*/ 163 h 171"/>
                <a:gd name="T12" fmla="*/ 9 w 138"/>
                <a:gd name="T13" fmla="*/ 167 h 171"/>
                <a:gd name="T14" fmla="*/ 5 w 138"/>
                <a:gd name="T15" fmla="*/ 171 h 171"/>
                <a:gd name="T16" fmla="*/ 0 w 138"/>
                <a:gd name="T17" fmla="*/ 171 h 171"/>
                <a:gd name="T18" fmla="*/ 0 w 138"/>
                <a:gd name="T19" fmla="*/ 167 h 171"/>
                <a:gd name="T20" fmla="*/ 0 w 138"/>
                <a:gd name="T21" fmla="*/ 163 h 171"/>
                <a:gd name="T22" fmla="*/ 5 w 138"/>
                <a:gd name="T23" fmla="*/ 159 h 171"/>
                <a:gd name="T24" fmla="*/ 13 w 138"/>
                <a:gd name="T25" fmla="*/ 150 h 171"/>
                <a:gd name="T26" fmla="*/ 25 w 138"/>
                <a:gd name="T27" fmla="*/ 142 h 171"/>
                <a:gd name="T28" fmla="*/ 34 w 138"/>
                <a:gd name="T29" fmla="*/ 129 h 171"/>
                <a:gd name="T30" fmla="*/ 46 w 138"/>
                <a:gd name="T31" fmla="*/ 117 h 171"/>
                <a:gd name="T32" fmla="*/ 59 w 138"/>
                <a:gd name="T33" fmla="*/ 100 h 171"/>
                <a:gd name="T34" fmla="*/ 67 w 138"/>
                <a:gd name="T35" fmla="*/ 88 h 171"/>
                <a:gd name="T36" fmla="*/ 80 w 138"/>
                <a:gd name="T37" fmla="*/ 71 h 171"/>
                <a:gd name="T38" fmla="*/ 88 w 138"/>
                <a:gd name="T39" fmla="*/ 58 h 171"/>
                <a:gd name="T40" fmla="*/ 92 w 138"/>
                <a:gd name="T41" fmla="*/ 46 h 171"/>
                <a:gd name="T42" fmla="*/ 96 w 138"/>
                <a:gd name="T43" fmla="*/ 37 h 171"/>
                <a:gd name="T44" fmla="*/ 101 w 138"/>
                <a:gd name="T45" fmla="*/ 25 h 171"/>
                <a:gd name="T46" fmla="*/ 101 w 138"/>
                <a:gd name="T47" fmla="*/ 21 h 171"/>
                <a:gd name="T48" fmla="*/ 101 w 138"/>
                <a:gd name="T49" fmla="*/ 12 h 171"/>
                <a:gd name="T50" fmla="*/ 101 w 138"/>
                <a:gd name="T51" fmla="*/ 8 h 171"/>
                <a:gd name="T52" fmla="*/ 105 w 138"/>
                <a:gd name="T53" fmla="*/ 4 h 171"/>
                <a:gd name="T54" fmla="*/ 105 w 138"/>
                <a:gd name="T55" fmla="*/ 4 h 171"/>
                <a:gd name="T56" fmla="*/ 109 w 138"/>
                <a:gd name="T57" fmla="*/ 0 h 171"/>
                <a:gd name="T58" fmla="*/ 113 w 138"/>
                <a:gd name="T59" fmla="*/ 0 h 171"/>
                <a:gd name="T60" fmla="*/ 117 w 138"/>
                <a:gd name="T61" fmla="*/ 0 h 171"/>
                <a:gd name="T62" fmla="*/ 121 w 138"/>
                <a:gd name="T63" fmla="*/ 4 h 171"/>
                <a:gd name="T64" fmla="*/ 130 w 138"/>
                <a:gd name="T65" fmla="*/ 8 h 171"/>
                <a:gd name="T66" fmla="*/ 134 w 138"/>
                <a:gd name="T67" fmla="*/ 12 h 171"/>
                <a:gd name="T68" fmla="*/ 138 w 138"/>
                <a:gd name="T69" fmla="*/ 17 h 171"/>
                <a:gd name="T70" fmla="*/ 138 w 138"/>
                <a:gd name="T71" fmla="*/ 21 h 171"/>
                <a:gd name="T72" fmla="*/ 138 w 138"/>
                <a:gd name="T73" fmla="*/ 21 h 171"/>
                <a:gd name="T74" fmla="*/ 138 w 138"/>
                <a:gd name="T75" fmla="*/ 29 h 171"/>
                <a:gd name="T76" fmla="*/ 134 w 138"/>
                <a:gd name="T77" fmla="*/ 37 h 171"/>
                <a:gd name="T78" fmla="*/ 130 w 138"/>
                <a:gd name="T79" fmla="*/ 46 h 171"/>
                <a:gd name="T80" fmla="*/ 121 w 138"/>
                <a:gd name="T81" fmla="*/ 63 h 171"/>
                <a:gd name="T82" fmla="*/ 113 w 138"/>
                <a:gd name="T83" fmla="*/ 75 h 171"/>
                <a:gd name="T84" fmla="*/ 101 w 138"/>
                <a:gd name="T85" fmla="*/ 92 h 171"/>
                <a:gd name="T86" fmla="*/ 88 w 138"/>
                <a:gd name="T87" fmla="*/ 104 h 171"/>
                <a:gd name="T88" fmla="*/ 80 w 138"/>
                <a:gd name="T89" fmla="*/ 117 h 171"/>
                <a:gd name="T90" fmla="*/ 80 w 138"/>
                <a:gd name="T91" fmla="*/ 11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71">
                  <a:moveTo>
                    <a:pt x="80" y="117"/>
                  </a:moveTo>
                  <a:lnTo>
                    <a:pt x="67" y="129"/>
                  </a:lnTo>
                  <a:lnTo>
                    <a:pt x="55" y="142"/>
                  </a:lnTo>
                  <a:lnTo>
                    <a:pt x="42" y="150"/>
                  </a:lnTo>
                  <a:lnTo>
                    <a:pt x="30" y="159"/>
                  </a:lnTo>
                  <a:lnTo>
                    <a:pt x="21" y="163"/>
                  </a:lnTo>
                  <a:lnTo>
                    <a:pt x="9" y="167"/>
                  </a:lnTo>
                  <a:lnTo>
                    <a:pt x="5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5" y="159"/>
                  </a:lnTo>
                  <a:lnTo>
                    <a:pt x="13" y="150"/>
                  </a:lnTo>
                  <a:lnTo>
                    <a:pt x="25" y="142"/>
                  </a:lnTo>
                  <a:lnTo>
                    <a:pt x="34" y="129"/>
                  </a:lnTo>
                  <a:lnTo>
                    <a:pt x="46" y="117"/>
                  </a:lnTo>
                  <a:lnTo>
                    <a:pt x="59" y="100"/>
                  </a:lnTo>
                  <a:lnTo>
                    <a:pt x="67" y="88"/>
                  </a:lnTo>
                  <a:lnTo>
                    <a:pt x="80" y="71"/>
                  </a:lnTo>
                  <a:lnTo>
                    <a:pt x="88" y="58"/>
                  </a:lnTo>
                  <a:lnTo>
                    <a:pt x="92" y="46"/>
                  </a:lnTo>
                  <a:lnTo>
                    <a:pt x="96" y="37"/>
                  </a:lnTo>
                  <a:lnTo>
                    <a:pt x="101" y="25"/>
                  </a:lnTo>
                  <a:lnTo>
                    <a:pt x="101" y="21"/>
                  </a:lnTo>
                  <a:lnTo>
                    <a:pt x="101" y="12"/>
                  </a:lnTo>
                  <a:lnTo>
                    <a:pt x="101" y="8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4"/>
                  </a:lnTo>
                  <a:lnTo>
                    <a:pt x="130" y="8"/>
                  </a:lnTo>
                  <a:lnTo>
                    <a:pt x="134" y="12"/>
                  </a:lnTo>
                  <a:lnTo>
                    <a:pt x="138" y="17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8" y="29"/>
                  </a:lnTo>
                  <a:lnTo>
                    <a:pt x="134" y="37"/>
                  </a:lnTo>
                  <a:lnTo>
                    <a:pt x="130" y="46"/>
                  </a:lnTo>
                  <a:lnTo>
                    <a:pt x="121" y="63"/>
                  </a:lnTo>
                  <a:lnTo>
                    <a:pt x="113" y="75"/>
                  </a:lnTo>
                  <a:lnTo>
                    <a:pt x="101" y="92"/>
                  </a:lnTo>
                  <a:lnTo>
                    <a:pt x="88" y="104"/>
                  </a:lnTo>
                  <a:lnTo>
                    <a:pt x="80" y="117"/>
                  </a:lnTo>
                  <a:lnTo>
                    <a:pt x="80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6">
              <a:extLst>
                <a:ext uri="{FF2B5EF4-FFF2-40B4-BE49-F238E27FC236}">
                  <a16:creationId xmlns:a16="http://schemas.microsoft.com/office/drawing/2014/main" id="{2B897FA3-D500-483C-AA71-791888587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937" y="11295759"/>
              <a:ext cx="689030" cy="979879"/>
            </a:xfrm>
            <a:custGeom>
              <a:avLst/>
              <a:gdLst>
                <a:gd name="T0" fmla="*/ 91 w 104"/>
                <a:gd name="T1" fmla="*/ 50 h 146"/>
                <a:gd name="T2" fmla="*/ 83 w 104"/>
                <a:gd name="T3" fmla="*/ 71 h 146"/>
                <a:gd name="T4" fmla="*/ 71 w 104"/>
                <a:gd name="T5" fmla="*/ 104 h 146"/>
                <a:gd name="T6" fmla="*/ 58 w 104"/>
                <a:gd name="T7" fmla="*/ 125 h 146"/>
                <a:gd name="T8" fmla="*/ 46 w 104"/>
                <a:gd name="T9" fmla="*/ 137 h 146"/>
                <a:gd name="T10" fmla="*/ 33 w 104"/>
                <a:gd name="T11" fmla="*/ 146 h 146"/>
                <a:gd name="T12" fmla="*/ 25 w 104"/>
                <a:gd name="T13" fmla="*/ 146 h 146"/>
                <a:gd name="T14" fmla="*/ 21 w 104"/>
                <a:gd name="T15" fmla="*/ 142 h 146"/>
                <a:gd name="T16" fmla="*/ 16 w 104"/>
                <a:gd name="T17" fmla="*/ 125 h 146"/>
                <a:gd name="T18" fmla="*/ 8 w 104"/>
                <a:gd name="T19" fmla="*/ 117 h 146"/>
                <a:gd name="T20" fmla="*/ 0 w 104"/>
                <a:gd name="T21" fmla="*/ 108 h 146"/>
                <a:gd name="T22" fmla="*/ 0 w 104"/>
                <a:gd name="T23" fmla="*/ 100 h 146"/>
                <a:gd name="T24" fmla="*/ 4 w 104"/>
                <a:gd name="T25" fmla="*/ 96 h 146"/>
                <a:gd name="T26" fmla="*/ 16 w 104"/>
                <a:gd name="T27" fmla="*/ 96 h 146"/>
                <a:gd name="T28" fmla="*/ 29 w 104"/>
                <a:gd name="T29" fmla="*/ 100 h 146"/>
                <a:gd name="T30" fmla="*/ 37 w 104"/>
                <a:gd name="T31" fmla="*/ 100 h 146"/>
                <a:gd name="T32" fmla="*/ 41 w 104"/>
                <a:gd name="T33" fmla="*/ 91 h 146"/>
                <a:gd name="T34" fmla="*/ 54 w 104"/>
                <a:gd name="T35" fmla="*/ 71 h 146"/>
                <a:gd name="T36" fmla="*/ 62 w 104"/>
                <a:gd name="T37" fmla="*/ 46 h 146"/>
                <a:gd name="T38" fmla="*/ 62 w 104"/>
                <a:gd name="T39" fmla="*/ 33 h 146"/>
                <a:gd name="T40" fmla="*/ 62 w 104"/>
                <a:gd name="T41" fmla="*/ 25 h 146"/>
                <a:gd name="T42" fmla="*/ 58 w 104"/>
                <a:gd name="T43" fmla="*/ 21 h 146"/>
                <a:gd name="T44" fmla="*/ 41 w 104"/>
                <a:gd name="T45" fmla="*/ 16 h 146"/>
                <a:gd name="T46" fmla="*/ 29 w 104"/>
                <a:gd name="T47" fmla="*/ 0 h 146"/>
                <a:gd name="T48" fmla="*/ 58 w 104"/>
                <a:gd name="T49" fmla="*/ 0 h 146"/>
                <a:gd name="T50" fmla="*/ 75 w 104"/>
                <a:gd name="T51" fmla="*/ 4 h 146"/>
                <a:gd name="T52" fmla="*/ 87 w 104"/>
                <a:gd name="T53" fmla="*/ 8 h 146"/>
                <a:gd name="T54" fmla="*/ 96 w 104"/>
                <a:gd name="T55" fmla="*/ 12 h 146"/>
                <a:gd name="T56" fmla="*/ 100 w 104"/>
                <a:gd name="T57" fmla="*/ 21 h 146"/>
                <a:gd name="T58" fmla="*/ 100 w 104"/>
                <a:gd name="T59" fmla="*/ 29 h 146"/>
                <a:gd name="T60" fmla="*/ 96 w 104"/>
                <a:gd name="T61" fmla="*/ 33 h 146"/>
                <a:gd name="T62" fmla="*/ 96 w 104"/>
                <a:gd name="T63" fmla="*/ 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" h="146">
                  <a:moveTo>
                    <a:pt x="96" y="46"/>
                  </a:moveTo>
                  <a:lnTo>
                    <a:pt x="91" y="50"/>
                  </a:lnTo>
                  <a:lnTo>
                    <a:pt x="87" y="58"/>
                  </a:lnTo>
                  <a:lnTo>
                    <a:pt x="83" y="71"/>
                  </a:lnTo>
                  <a:lnTo>
                    <a:pt x="79" y="87"/>
                  </a:lnTo>
                  <a:lnTo>
                    <a:pt x="71" y="104"/>
                  </a:lnTo>
                  <a:lnTo>
                    <a:pt x="62" y="117"/>
                  </a:lnTo>
                  <a:lnTo>
                    <a:pt x="58" y="125"/>
                  </a:lnTo>
                  <a:lnTo>
                    <a:pt x="50" y="133"/>
                  </a:lnTo>
                  <a:lnTo>
                    <a:pt x="46" y="137"/>
                  </a:lnTo>
                  <a:lnTo>
                    <a:pt x="37" y="142"/>
                  </a:lnTo>
                  <a:lnTo>
                    <a:pt x="33" y="146"/>
                  </a:lnTo>
                  <a:lnTo>
                    <a:pt x="29" y="146"/>
                  </a:lnTo>
                  <a:lnTo>
                    <a:pt x="25" y="146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1" y="133"/>
                  </a:lnTo>
                  <a:lnTo>
                    <a:pt x="16" y="125"/>
                  </a:lnTo>
                  <a:lnTo>
                    <a:pt x="12" y="121"/>
                  </a:lnTo>
                  <a:lnTo>
                    <a:pt x="8" y="117"/>
                  </a:lnTo>
                  <a:lnTo>
                    <a:pt x="4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6" y="96"/>
                  </a:lnTo>
                  <a:lnTo>
                    <a:pt x="25" y="100"/>
                  </a:lnTo>
                  <a:lnTo>
                    <a:pt x="29" y="100"/>
                  </a:lnTo>
                  <a:lnTo>
                    <a:pt x="37" y="100"/>
                  </a:lnTo>
                  <a:lnTo>
                    <a:pt x="37" y="100"/>
                  </a:lnTo>
                  <a:lnTo>
                    <a:pt x="41" y="96"/>
                  </a:lnTo>
                  <a:lnTo>
                    <a:pt x="41" y="91"/>
                  </a:lnTo>
                  <a:lnTo>
                    <a:pt x="46" y="83"/>
                  </a:lnTo>
                  <a:lnTo>
                    <a:pt x="54" y="71"/>
                  </a:lnTo>
                  <a:lnTo>
                    <a:pt x="58" y="58"/>
                  </a:lnTo>
                  <a:lnTo>
                    <a:pt x="62" y="46"/>
                  </a:lnTo>
                  <a:lnTo>
                    <a:pt x="62" y="41"/>
                  </a:lnTo>
                  <a:lnTo>
                    <a:pt x="62" y="33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0" y="21"/>
                  </a:lnTo>
                  <a:lnTo>
                    <a:pt x="41" y="16"/>
                  </a:lnTo>
                  <a:lnTo>
                    <a:pt x="29" y="16"/>
                  </a:lnTo>
                  <a:lnTo>
                    <a:pt x="29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6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6" y="12"/>
                  </a:lnTo>
                  <a:lnTo>
                    <a:pt x="100" y="16"/>
                  </a:lnTo>
                  <a:lnTo>
                    <a:pt x="100" y="21"/>
                  </a:lnTo>
                  <a:lnTo>
                    <a:pt x="104" y="25"/>
                  </a:lnTo>
                  <a:lnTo>
                    <a:pt x="100" y="29"/>
                  </a:lnTo>
                  <a:lnTo>
                    <a:pt x="100" y="33"/>
                  </a:lnTo>
                  <a:lnTo>
                    <a:pt x="96" y="33"/>
                  </a:lnTo>
                  <a:lnTo>
                    <a:pt x="96" y="37"/>
                  </a:lnTo>
                  <a:lnTo>
                    <a:pt x="96" y="46"/>
                  </a:lnTo>
                  <a:lnTo>
                    <a:pt x="96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7">
              <a:extLst>
                <a:ext uri="{FF2B5EF4-FFF2-40B4-BE49-F238E27FC236}">
                  <a16:creationId xmlns:a16="http://schemas.microsoft.com/office/drawing/2014/main" id="{61B734D0-9F48-4877-ADDE-FF4B125AF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094" y="10174941"/>
              <a:ext cx="602904" cy="1033571"/>
            </a:xfrm>
            <a:custGeom>
              <a:avLst/>
              <a:gdLst>
                <a:gd name="T0" fmla="*/ 70 w 91"/>
                <a:gd name="T1" fmla="*/ 66 h 154"/>
                <a:gd name="T2" fmla="*/ 62 w 91"/>
                <a:gd name="T3" fmla="*/ 87 h 154"/>
                <a:gd name="T4" fmla="*/ 54 w 91"/>
                <a:gd name="T5" fmla="*/ 104 h 154"/>
                <a:gd name="T6" fmla="*/ 41 w 91"/>
                <a:gd name="T7" fmla="*/ 117 h 154"/>
                <a:gd name="T8" fmla="*/ 33 w 91"/>
                <a:gd name="T9" fmla="*/ 129 h 154"/>
                <a:gd name="T10" fmla="*/ 20 w 91"/>
                <a:gd name="T11" fmla="*/ 142 h 154"/>
                <a:gd name="T12" fmla="*/ 12 w 91"/>
                <a:gd name="T13" fmla="*/ 150 h 154"/>
                <a:gd name="T14" fmla="*/ 8 w 91"/>
                <a:gd name="T15" fmla="*/ 154 h 154"/>
                <a:gd name="T16" fmla="*/ 4 w 91"/>
                <a:gd name="T17" fmla="*/ 154 h 154"/>
                <a:gd name="T18" fmla="*/ 0 w 91"/>
                <a:gd name="T19" fmla="*/ 150 h 154"/>
                <a:gd name="T20" fmla="*/ 0 w 91"/>
                <a:gd name="T21" fmla="*/ 146 h 154"/>
                <a:gd name="T22" fmla="*/ 0 w 91"/>
                <a:gd name="T23" fmla="*/ 142 h 154"/>
                <a:gd name="T24" fmla="*/ 8 w 91"/>
                <a:gd name="T25" fmla="*/ 133 h 154"/>
                <a:gd name="T26" fmla="*/ 16 w 91"/>
                <a:gd name="T27" fmla="*/ 112 h 154"/>
                <a:gd name="T28" fmla="*/ 25 w 91"/>
                <a:gd name="T29" fmla="*/ 104 h 154"/>
                <a:gd name="T30" fmla="*/ 29 w 91"/>
                <a:gd name="T31" fmla="*/ 92 h 154"/>
                <a:gd name="T32" fmla="*/ 37 w 91"/>
                <a:gd name="T33" fmla="*/ 66 h 154"/>
                <a:gd name="T34" fmla="*/ 45 w 91"/>
                <a:gd name="T35" fmla="*/ 41 h 154"/>
                <a:gd name="T36" fmla="*/ 50 w 91"/>
                <a:gd name="T37" fmla="*/ 33 h 154"/>
                <a:gd name="T38" fmla="*/ 50 w 91"/>
                <a:gd name="T39" fmla="*/ 25 h 154"/>
                <a:gd name="T40" fmla="*/ 50 w 91"/>
                <a:gd name="T41" fmla="*/ 16 h 154"/>
                <a:gd name="T42" fmla="*/ 45 w 91"/>
                <a:gd name="T43" fmla="*/ 12 h 154"/>
                <a:gd name="T44" fmla="*/ 45 w 91"/>
                <a:gd name="T45" fmla="*/ 8 h 154"/>
                <a:gd name="T46" fmla="*/ 45 w 91"/>
                <a:gd name="T47" fmla="*/ 4 h 154"/>
                <a:gd name="T48" fmla="*/ 45 w 91"/>
                <a:gd name="T49" fmla="*/ 4 h 154"/>
                <a:gd name="T50" fmla="*/ 50 w 91"/>
                <a:gd name="T51" fmla="*/ 0 h 154"/>
                <a:gd name="T52" fmla="*/ 54 w 91"/>
                <a:gd name="T53" fmla="*/ 0 h 154"/>
                <a:gd name="T54" fmla="*/ 62 w 91"/>
                <a:gd name="T55" fmla="*/ 4 h 154"/>
                <a:gd name="T56" fmla="*/ 66 w 91"/>
                <a:gd name="T57" fmla="*/ 4 h 154"/>
                <a:gd name="T58" fmla="*/ 75 w 91"/>
                <a:gd name="T59" fmla="*/ 8 h 154"/>
                <a:gd name="T60" fmla="*/ 79 w 91"/>
                <a:gd name="T61" fmla="*/ 12 h 154"/>
                <a:gd name="T62" fmla="*/ 87 w 91"/>
                <a:gd name="T63" fmla="*/ 16 h 154"/>
                <a:gd name="T64" fmla="*/ 87 w 91"/>
                <a:gd name="T65" fmla="*/ 21 h 154"/>
                <a:gd name="T66" fmla="*/ 91 w 91"/>
                <a:gd name="T67" fmla="*/ 21 h 154"/>
                <a:gd name="T68" fmla="*/ 87 w 91"/>
                <a:gd name="T69" fmla="*/ 29 h 154"/>
                <a:gd name="T70" fmla="*/ 87 w 91"/>
                <a:gd name="T71" fmla="*/ 37 h 154"/>
                <a:gd name="T72" fmla="*/ 79 w 91"/>
                <a:gd name="T73" fmla="*/ 50 h 154"/>
                <a:gd name="T74" fmla="*/ 70 w 91"/>
                <a:gd name="T75" fmla="*/ 66 h 154"/>
                <a:gd name="T76" fmla="*/ 70 w 91"/>
                <a:gd name="T77" fmla="*/ 6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1" h="154">
                  <a:moveTo>
                    <a:pt x="70" y="66"/>
                  </a:moveTo>
                  <a:lnTo>
                    <a:pt x="62" y="87"/>
                  </a:lnTo>
                  <a:lnTo>
                    <a:pt x="54" y="104"/>
                  </a:lnTo>
                  <a:lnTo>
                    <a:pt x="41" y="117"/>
                  </a:lnTo>
                  <a:lnTo>
                    <a:pt x="33" y="129"/>
                  </a:lnTo>
                  <a:lnTo>
                    <a:pt x="20" y="142"/>
                  </a:lnTo>
                  <a:lnTo>
                    <a:pt x="12" y="150"/>
                  </a:lnTo>
                  <a:lnTo>
                    <a:pt x="8" y="154"/>
                  </a:lnTo>
                  <a:lnTo>
                    <a:pt x="4" y="154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8" y="133"/>
                  </a:lnTo>
                  <a:lnTo>
                    <a:pt x="16" y="112"/>
                  </a:lnTo>
                  <a:lnTo>
                    <a:pt x="25" y="104"/>
                  </a:lnTo>
                  <a:lnTo>
                    <a:pt x="29" y="92"/>
                  </a:lnTo>
                  <a:lnTo>
                    <a:pt x="37" y="66"/>
                  </a:lnTo>
                  <a:lnTo>
                    <a:pt x="45" y="41"/>
                  </a:lnTo>
                  <a:lnTo>
                    <a:pt x="50" y="33"/>
                  </a:lnTo>
                  <a:lnTo>
                    <a:pt x="50" y="25"/>
                  </a:lnTo>
                  <a:lnTo>
                    <a:pt x="50" y="16"/>
                  </a:lnTo>
                  <a:lnTo>
                    <a:pt x="45" y="12"/>
                  </a:lnTo>
                  <a:lnTo>
                    <a:pt x="45" y="8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62" y="4"/>
                  </a:lnTo>
                  <a:lnTo>
                    <a:pt x="66" y="4"/>
                  </a:lnTo>
                  <a:lnTo>
                    <a:pt x="75" y="8"/>
                  </a:lnTo>
                  <a:lnTo>
                    <a:pt x="79" y="12"/>
                  </a:lnTo>
                  <a:lnTo>
                    <a:pt x="87" y="16"/>
                  </a:lnTo>
                  <a:lnTo>
                    <a:pt x="87" y="21"/>
                  </a:lnTo>
                  <a:lnTo>
                    <a:pt x="91" y="21"/>
                  </a:lnTo>
                  <a:lnTo>
                    <a:pt x="87" y="29"/>
                  </a:lnTo>
                  <a:lnTo>
                    <a:pt x="87" y="37"/>
                  </a:lnTo>
                  <a:lnTo>
                    <a:pt x="79" y="50"/>
                  </a:lnTo>
                  <a:lnTo>
                    <a:pt x="70" y="66"/>
                  </a:lnTo>
                  <a:lnTo>
                    <a:pt x="70" y="6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8">
              <a:extLst>
                <a:ext uri="{FF2B5EF4-FFF2-40B4-BE49-F238E27FC236}">
                  <a16:creationId xmlns:a16="http://schemas.microsoft.com/office/drawing/2014/main" id="{69E5B73B-E9EA-4088-BE76-5AE77715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099" y="10792399"/>
              <a:ext cx="993794" cy="302020"/>
            </a:xfrm>
            <a:custGeom>
              <a:avLst/>
              <a:gdLst>
                <a:gd name="T0" fmla="*/ 0 w 150"/>
                <a:gd name="T1" fmla="*/ 45 h 45"/>
                <a:gd name="T2" fmla="*/ 9 w 150"/>
                <a:gd name="T3" fmla="*/ 25 h 45"/>
                <a:gd name="T4" fmla="*/ 38 w 150"/>
                <a:gd name="T5" fmla="*/ 16 h 45"/>
                <a:gd name="T6" fmla="*/ 54 w 150"/>
                <a:gd name="T7" fmla="*/ 12 h 45"/>
                <a:gd name="T8" fmla="*/ 71 w 150"/>
                <a:gd name="T9" fmla="*/ 8 h 45"/>
                <a:gd name="T10" fmla="*/ 88 w 150"/>
                <a:gd name="T11" fmla="*/ 4 h 45"/>
                <a:gd name="T12" fmla="*/ 100 w 150"/>
                <a:gd name="T13" fmla="*/ 0 h 45"/>
                <a:gd name="T14" fmla="*/ 113 w 150"/>
                <a:gd name="T15" fmla="*/ 0 h 45"/>
                <a:gd name="T16" fmla="*/ 121 w 150"/>
                <a:gd name="T17" fmla="*/ 0 h 45"/>
                <a:gd name="T18" fmla="*/ 130 w 150"/>
                <a:gd name="T19" fmla="*/ 0 h 45"/>
                <a:gd name="T20" fmla="*/ 138 w 150"/>
                <a:gd name="T21" fmla="*/ 0 h 45"/>
                <a:gd name="T22" fmla="*/ 142 w 150"/>
                <a:gd name="T23" fmla="*/ 4 h 45"/>
                <a:gd name="T24" fmla="*/ 146 w 150"/>
                <a:gd name="T25" fmla="*/ 8 h 45"/>
                <a:gd name="T26" fmla="*/ 150 w 150"/>
                <a:gd name="T27" fmla="*/ 12 h 45"/>
                <a:gd name="T28" fmla="*/ 150 w 150"/>
                <a:gd name="T29" fmla="*/ 16 h 45"/>
                <a:gd name="T30" fmla="*/ 150 w 150"/>
                <a:gd name="T31" fmla="*/ 16 h 45"/>
                <a:gd name="T32" fmla="*/ 146 w 150"/>
                <a:gd name="T33" fmla="*/ 20 h 45"/>
                <a:gd name="T34" fmla="*/ 142 w 150"/>
                <a:gd name="T35" fmla="*/ 20 h 45"/>
                <a:gd name="T36" fmla="*/ 134 w 150"/>
                <a:gd name="T37" fmla="*/ 20 h 45"/>
                <a:gd name="T38" fmla="*/ 121 w 150"/>
                <a:gd name="T39" fmla="*/ 25 h 45"/>
                <a:gd name="T40" fmla="*/ 109 w 150"/>
                <a:gd name="T41" fmla="*/ 29 h 45"/>
                <a:gd name="T42" fmla="*/ 88 w 150"/>
                <a:gd name="T43" fmla="*/ 29 h 45"/>
                <a:gd name="T44" fmla="*/ 63 w 150"/>
                <a:gd name="T45" fmla="*/ 33 h 45"/>
                <a:gd name="T46" fmla="*/ 34 w 150"/>
                <a:gd name="T47" fmla="*/ 41 h 45"/>
                <a:gd name="T48" fmla="*/ 0 w 150"/>
                <a:gd name="T49" fmla="*/ 45 h 45"/>
                <a:gd name="T50" fmla="*/ 0 w 150"/>
                <a:gd name="T5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0" h="45">
                  <a:moveTo>
                    <a:pt x="0" y="45"/>
                  </a:moveTo>
                  <a:lnTo>
                    <a:pt x="9" y="25"/>
                  </a:lnTo>
                  <a:lnTo>
                    <a:pt x="38" y="16"/>
                  </a:lnTo>
                  <a:lnTo>
                    <a:pt x="54" y="12"/>
                  </a:lnTo>
                  <a:lnTo>
                    <a:pt x="71" y="8"/>
                  </a:lnTo>
                  <a:lnTo>
                    <a:pt x="88" y="4"/>
                  </a:lnTo>
                  <a:lnTo>
                    <a:pt x="100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2" y="4"/>
                  </a:lnTo>
                  <a:lnTo>
                    <a:pt x="146" y="8"/>
                  </a:lnTo>
                  <a:lnTo>
                    <a:pt x="150" y="12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6" y="20"/>
                  </a:lnTo>
                  <a:lnTo>
                    <a:pt x="142" y="20"/>
                  </a:lnTo>
                  <a:lnTo>
                    <a:pt x="134" y="20"/>
                  </a:lnTo>
                  <a:lnTo>
                    <a:pt x="121" y="25"/>
                  </a:lnTo>
                  <a:lnTo>
                    <a:pt x="109" y="29"/>
                  </a:lnTo>
                  <a:lnTo>
                    <a:pt x="88" y="29"/>
                  </a:lnTo>
                  <a:lnTo>
                    <a:pt x="63" y="33"/>
                  </a:lnTo>
                  <a:lnTo>
                    <a:pt x="34" y="41"/>
                  </a:lnTo>
                  <a:lnTo>
                    <a:pt x="0" y="45"/>
                  </a:lnTo>
                  <a:lnTo>
                    <a:pt x="0" y="4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9">
              <a:extLst>
                <a:ext uri="{FF2B5EF4-FFF2-40B4-BE49-F238E27FC236}">
                  <a16:creationId xmlns:a16="http://schemas.microsoft.com/office/drawing/2014/main" id="{C0E8D5E8-375E-4300-8ED1-3B44F414F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094" y="11262204"/>
              <a:ext cx="1404562" cy="1040285"/>
            </a:xfrm>
            <a:custGeom>
              <a:avLst/>
              <a:gdLst>
                <a:gd name="T0" fmla="*/ 0 w 212"/>
                <a:gd name="T1" fmla="*/ 0 h 155"/>
                <a:gd name="T2" fmla="*/ 4 w 212"/>
                <a:gd name="T3" fmla="*/ 0 h 155"/>
                <a:gd name="T4" fmla="*/ 8 w 212"/>
                <a:gd name="T5" fmla="*/ 0 h 155"/>
                <a:gd name="T6" fmla="*/ 16 w 212"/>
                <a:gd name="T7" fmla="*/ 0 h 155"/>
                <a:gd name="T8" fmla="*/ 20 w 212"/>
                <a:gd name="T9" fmla="*/ 0 h 155"/>
                <a:gd name="T10" fmla="*/ 29 w 212"/>
                <a:gd name="T11" fmla="*/ 5 h 155"/>
                <a:gd name="T12" fmla="*/ 33 w 212"/>
                <a:gd name="T13" fmla="*/ 13 h 155"/>
                <a:gd name="T14" fmla="*/ 41 w 212"/>
                <a:gd name="T15" fmla="*/ 17 h 155"/>
                <a:gd name="T16" fmla="*/ 50 w 212"/>
                <a:gd name="T17" fmla="*/ 26 h 155"/>
                <a:gd name="T18" fmla="*/ 62 w 212"/>
                <a:gd name="T19" fmla="*/ 38 h 155"/>
                <a:gd name="T20" fmla="*/ 70 w 212"/>
                <a:gd name="T21" fmla="*/ 51 h 155"/>
                <a:gd name="T22" fmla="*/ 87 w 212"/>
                <a:gd name="T23" fmla="*/ 63 h 155"/>
                <a:gd name="T24" fmla="*/ 104 w 212"/>
                <a:gd name="T25" fmla="*/ 80 h 155"/>
                <a:gd name="T26" fmla="*/ 121 w 212"/>
                <a:gd name="T27" fmla="*/ 96 h 155"/>
                <a:gd name="T28" fmla="*/ 141 w 212"/>
                <a:gd name="T29" fmla="*/ 109 h 155"/>
                <a:gd name="T30" fmla="*/ 158 w 212"/>
                <a:gd name="T31" fmla="*/ 117 h 155"/>
                <a:gd name="T32" fmla="*/ 179 w 212"/>
                <a:gd name="T33" fmla="*/ 126 h 155"/>
                <a:gd name="T34" fmla="*/ 187 w 212"/>
                <a:gd name="T35" fmla="*/ 130 h 155"/>
                <a:gd name="T36" fmla="*/ 191 w 212"/>
                <a:gd name="T37" fmla="*/ 130 h 155"/>
                <a:gd name="T38" fmla="*/ 200 w 212"/>
                <a:gd name="T39" fmla="*/ 134 h 155"/>
                <a:gd name="T40" fmla="*/ 204 w 212"/>
                <a:gd name="T41" fmla="*/ 138 h 155"/>
                <a:gd name="T42" fmla="*/ 208 w 212"/>
                <a:gd name="T43" fmla="*/ 138 h 155"/>
                <a:gd name="T44" fmla="*/ 212 w 212"/>
                <a:gd name="T45" fmla="*/ 142 h 155"/>
                <a:gd name="T46" fmla="*/ 212 w 212"/>
                <a:gd name="T47" fmla="*/ 142 h 155"/>
                <a:gd name="T48" fmla="*/ 212 w 212"/>
                <a:gd name="T49" fmla="*/ 147 h 155"/>
                <a:gd name="T50" fmla="*/ 208 w 212"/>
                <a:gd name="T51" fmla="*/ 147 h 155"/>
                <a:gd name="T52" fmla="*/ 204 w 212"/>
                <a:gd name="T53" fmla="*/ 151 h 155"/>
                <a:gd name="T54" fmla="*/ 196 w 212"/>
                <a:gd name="T55" fmla="*/ 151 h 155"/>
                <a:gd name="T56" fmla="*/ 183 w 212"/>
                <a:gd name="T57" fmla="*/ 151 h 155"/>
                <a:gd name="T58" fmla="*/ 171 w 212"/>
                <a:gd name="T59" fmla="*/ 151 h 155"/>
                <a:gd name="T60" fmla="*/ 158 w 212"/>
                <a:gd name="T61" fmla="*/ 155 h 155"/>
                <a:gd name="T62" fmla="*/ 150 w 212"/>
                <a:gd name="T63" fmla="*/ 155 h 155"/>
                <a:gd name="T64" fmla="*/ 141 w 212"/>
                <a:gd name="T65" fmla="*/ 155 h 155"/>
                <a:gd name="T66" fmla="*/ 129 w 212"/>
                <a:gd name="T67" fmla="*/ 151 h 155"/>
                <a:gd name="T68" fmla="*/ 121 w 212"/>
                <a:gd name="T69" fmla="*/ 147 h 155"/>
                <a:gd name="T70" fmla="*/ 116 w 212"/>
                <a:gd name="T71" fmla="*/ 142 h 155"/>
                <a:gd name="T72" fmla="*/ 108 w 212"/>
                <a:gd name="T73" fmla="*/ 134 h 155"/>
                <a:gd name="T74" fmla="*/ 100 w 212"/>
                <a:gd name="T75" fmla="*/ 126 h 155"/>
                <a:gd name="T76" fmla="*/ 96 w 212"/>
                <a:gd name="T77" fmla="*/ 117 h 155"/>
                <a:gd name="T78" fmla="*/ 83 w 212"/>
                <a:gd name="T79" fmla="*/ 105 h 155"/>
                <a:gd name="T80" fmla="*/ 75 w 212"/>
                <a:gd name="T81" fmla="*/ 92 h 155"/>
                <a:gd name="T82" fmla="*/ 54 w 212"/>
                <a:gd name="T83" fmla="*/ 67 h 155"/>
                <a:gd name="T84" fmla="*/ 37 w 212"/>
                <a:gd name="T85" fmla="*/ 46 h 155"/>
                <a:gd name="T86" fmla="*/ 29 w 212"/>
                <a:gd name="T87" fmla="*/ 34 h 155"/>
                <a:gd name="T88" fmla="*/ 20 w 212"/>
                <a:gd name="T89" fmla="*/ 26 h 155"/>
                <a:gd name="T90" fmla="*/ 12 w 212"/>
                <a:gd name="T91" fmla="*/ 21 h 155"/>
                <a:gd name="T92" fmla="*/ 8 w 212"/>
                <a:gd name="T93" fmla="*/ 13 h 155"/>
                <a:gd name="T94" fmla="*/ 0 w 212"/>
                <a:gd name="T95" fmla="*/ 13 h 155"/>
                <a:gd name="T96" fmla="*/ 0 w 212"/>
                <a:gd name="T97" fmla="*/ 9 h 155"/>
                <a:gd name="T98" fmla="*/ 0 w 212"/>
                <a:gd name="T99" fmla="*/ 5 h 155"/>
                <a:gd name="T100" fmla="*/ 0 w 212"/>
                <a:gd name="T101" fmla="*/ 0 h 155"/>
                <a:gd name="T102" fmla="*/ 0 w 212"/>
                <a:gd name="T10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2" h="155">
                  <a:moveTo>
                    <a:pt x="0" y="0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9" y="5"/>
                  </a:lnTo>
                  <a:lnTo>
                    <a:pt x="33" y="13"/>
                  </a:lnTo>
                  <a:lnTo>
                    <a:pt x="41" y="17"/>
                  </a:lnTo>
                  <a:lnTo>
                    <a:pt x="50" y="26"/>
                  </a:lnTo>
                  <a:lnTo>
                    <a:pt x="62" y="38"/>
                  </a:lnTo>
                  <a:lnTo>
                    <a:pt x="70" y="51"/>
                  </a:lnTo>
                  <a:lnTo>
                    <a:pt x="87" y="63"/>
                  </a:lnTo>
                  <a:lnTo>
                    <a:pt x="104" y="80"/>
                  </a:lnTo>
                  <a:lnTo>
                    <a:pt x="121" y="96"/>
                  </a:lnTo>
                  <a:lnTo>
                    <a:pt x="141" y="109"/>
                  </a:lnTo>
                  <a:lnTo>
                    <a:pt x="158" y="117"/>
                  </a:lnTo>
                  <a:lnTo>
                    <a:pt x="179" y="126"/>
                  </a:lnTo>
                  <a:lnTo>
                    <a:pt x="187" y="130"/>
                  </a:lnTo>
                  <a:lnTo>
                    <a:pt x="191" y="130"/>
                  </a:lnTo>
                  <a:lnTo>
                    <a:pt x="200" y="134"/>
                  </a:lnTo>
                  <a:lnTo>
                    <a:pt x="204" y="138"/>
                  </a:lnTo>
                  <a:lnTo>
                    <a:pt x="208" y="138"/>
                  </a:lnTo>
                  <a:lnTo>
                    <a:pt x="212" y="142"/>
                  </a:lnTo>
                  <a:lnTo>
                    <a:pt x="212" y="142"/>
                  </a:lnTo>
                  <a:lnTo>
                    <a:pt x="212" y="147"/>
                  </a:lnTo>
                  <a:lnTo>
                    <a:pt x="208" y="147"/>
                  </a:lnTo>
                  <a:lnTo>
                    <a:pt x="204" y="151"/>
                  </a:lnTo>
                  <a:lnTo>
                    <a:pt x="196" y="151"/>
                  </a:lnTo>
                  <a:lnTo>
                    <a:pt x="183" y="151"/>
                  </a:lnTo>
                  <a:lnTo>
                    <a:pt x="171" y="151"/>
                  </a:lnTo>
                  <a:lnTo>
                    <a:pt x="158" y="155"/>
                  </a:lnTo>
                  <a:lnTo>
                    <a:pt x="150" y="155"/>
                  </a:lnTo>
                  <a:lnTo>
                    <a:pt x="141" y="155"/>
                  </a:lnTo>
                  <a:lnTo>
                    <a:pt x="129" y="151"/>
                  </a:lnTo>
                  <a:lnTo>
                    <a:pt x="121" y="147"/>
                  </a:lnTo>
                  <a:lnTo>
                    <a:pt x="116" y="142"/>
                  </a:lnTo>
                  <a:lnTo>
                    <a:pt x="108" y="134"/>
                  </a:lnTo>
                  <a:lnTo>
                    <a:pt x="100" y="126"/>
                  </a:lnTo>
                  <a:lnTo>
                    <a:pt x="96" y="117"/>
                  </a:lnTo>
                  <a:lnTo>
                    <a:pt x="83" y="105"/>
                  </a:lnTo>
                  <a:lnTo>
                    <a:pt x="75" y="92"/>
                  </a:lnTo>
                  <a:lnTo>
                    <a:pt x="54" y="67"/>
                  </a:lnTo>
                  <a:lnTo>
                    <a:pt x="37" y="46"/>
                  </a:lnTo>
                  <a:lnTo>
                    <a:pt x="29" y="34"/>
                  </a:lnTo>
                  <a:lnTo>
                    <a:pt x="20" y="26"/>
                  </a:lnTo>
                  <a:lnTo>
                    <a:pt x="12" y="21"/>
                  </a:lnTo>
                  <a:lnTo>
                    <a:pt x="8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0">
              <a:extLst>
                <a:ext uri="{FF2B5EF4-FFF2-40B4-BE49-F238E27FC236}">
                  <a16:creationId xmlns:a16="http://schemas.microsoft.com/office/drawing/2014/main" id="{0C64078E-0AEF-4974-BF6D-0BCC4F210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333" y="10987030"/>
              <a:ext cx="967293" cy="1174515"/>
            </a:xfrm>
            <a:custGeom>
              <a:avLst/>
              <a:gdLst>
                <a:gd name="T0" fmla="*/ 0 w 146"/>
                <a:gd name="T1" fmla="*/ 175 h 175"/>
                <a:gd name="T2" fmla="*/ 4 w 146"/>
                <a:gd name="T3" fmla="*/ 171 h 175"/>
                <a:gd name="T4" fmla="*/ 8 w 146"/>
                <a:gd name="T5" fmla="*/ 167 h 175"/>
                <a:gd name="T6" fmla="*/ 17 w 146"/>
                <a:gd name="T7" fmla="*/ 158 h 175"/>
                <a:gd name="T8" fmla="*/ 29 w 146"/>
                <a:gd name="T9" fmla="*/ 154 h 175"/>
                <a:gd name="T10" fmla="*/ 42 w 146"/>
                <a:gd name="T11" fmla="*/ 146 h 175"/>
                <a:gd name="T12" fmla="*/ 54 w 146"/>
                <a:gd name="T13" fmla="*/ 137 h 175"/>
                <a:gd name="T14" fmla="*/ 67 w 146"/>
                <a:gd name="T15" fmla="*/ 125 h 175"/>
                <a:gd name="T16" fmla="*/ 75 w 146"/>
                <a:gd name="T17" fmla="*/ 117 h 175"/>
                <a:gd name="T18" fmla="*/ 83 w 146"/>
                <a:gd name="T19" fmla="*/ 104 h 175"/>
                <a:gd name="T20" fmla="*/ 92 w 146"/>
                <a:gd name="T21" fmla="*/ 92 h 175"/>
                <a:gd name="T22" fmla="*/ 96 w 146"/>
                <a:gd name="T23" fmla="*/ 83 h 175"/>
                <a:gd name="T24" fmla="*/ 100 w 146"/>
                <a:gd name="T25" fmla="*/ 71 h 175"/>
                <a:gd name="T26" fmla="*/ 104 w 146"/>
                <a:gd name="T27" fmla="*/ 54 h 175"/>
                <a:gd name="T28" fmla="*/ 104 w 146"/>
                <a:gd name="T29" fmla="*/ 37 h 175"/>
                <a:gd name="T30" fmla="*/ 108 w 146"/>
                <a:gd name="T31" fmla="*/ 21 h 175"/>
                <a:gd name="T32" fmla="*/ 108 w 146"/>
                <a:gd name="T33" fmla="*/ 0 h 175"/>
                <a:gd name="T34" fmla="*/ 117 w 146"/>
                <a:gd name="T35" fmla="*/ 4 h 175"/>
                <a:gd name="T36" fmla="*/ 121 w 146"/>
                <a:gd name="T37" fmla="*/ 8 h 175"/>
                <a:gd name="T38" fmla="*/ 129 w 146"/>
                <a:gd name="T39" fmla="*/ 12 h 175"/>
                <a:gd name="T40" fmla="*/ 134 w 146"/>
                <a:gd name="T41" fmla="*/ 16 h 175"/>
                <a:gd name="T42" fmla="*/ 138 w 146"/>
                <a:gd name="T43" fmla="*/ 21 h 175"/>
                <a:gd name="T44" fmla="*/ 142 w 146"/>
                <a:gd name="T45" fmla="*/ 21 h 175"/>
                <a:gd name="T46" fmla="*/ 146 w 146"/>
                <a:gd name="T47" fmla="*/ 25 h 175"/>
                <a:gd name="T48" fmla="*/ 146 w 146"/>
                <a:gd name="T49" fmla="*/ 29 h 175"/>
                <a:gd name="T50" fmla="*/ 142 w 146"/>
                <a:gd name="T51" fmla="*/ 37 h 175"/>
                <a:gd name="T52" fmla="*/ 138 w 146"/>
                <a:gd name="T53" fmla="*/ 50 h 175"/>
                <a:gd name="T54" fmla="*/ 138 w 146"/>
                <a:gd name="T55" fmla="*/ 67 h 175"/>
                <a:gd name="T56" fmla="*/ 129 w 146"/>
                <a:gd name="T57" fmla="*/ 83 h 175"/>
                <a:gd name="T58" fmla="*/ 125 w 146"/>
                <a:gd name="T59" fmla="*/ 100 h 175"/>
                <a:gd name="T60" fmla="*/ 113 w 146"/>
                <a:gd name="T61" fmla="*/ 117 h 175"/>
                <a:gd name="T62" fmla="*/ 104 w 146"/>
                <a:gd name="T63" fmla="*/ 129 h 175"/>
                <a:gd name="T64" fmla="*/ 92 w 146"/>
                <a:gd name="T65" fmla="*/ 142 h 175"/>
                <a:gd name="T66" fmla="*/ 75 w 146"/>
                <a:gd name="T67" fmla="*/ 150 h 175"/>
                <a:gd name="T68" fmla="*/ 58 w 146"/>
                <a:gd name="T69" fmla="*/ 158 h 175"/>
                <a:gd name="T70" fmla="*/ 42 w 146"/>
                <a:gd name="T71" fmla="*/ 167 h 175"/>
                <a:gd name="T72" fmla="*/ 33 w 146"/>
                <a:gd name="T73" fmla="*/ 171 h 175"/>
                <a:gd name="T74" fmla="*/ 25 w 146"/>
                <a:gd name="T75" fmla="*/ 171 h 175"/>
                <a:gd name="T76" fmla="*/ 17 w 146"/>
                <a:gd name="T77" fmla="*/ 175 h 175"/>
                <a:gd name="T78" fmla="*/ 12 w 146"/>
                <a:gd name="T79" fmla="*/ 175 h 175"/>
                <a:gd name="T80" fmla="*/ 4 w 146"/>
                <a:gd name="T81" fmla="*/ 175 h 175"/>
                <a:gd name="T82" fmla="*/ 4 w 146"/>
                <a:gd name="T83" fmla="*/ 175 h 175"/>
                <a:gd name="T84" fmla="*/ 0 w 146"/>
                <a:gd name="T85" fmla="*/ 175 h 175"/>
                <a:gd name="T86" fmla="*/ 0 w 146"/>
                <a:gd name="T87" fmla="*/ 175 h 175"/>
                <a:gd name="T88" fmla="*/ 0 w 146"/>
                <a:gd name="T8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6" h="175">
                  <a:moveTo>
                    <a:pt x="0" y="175"/>
                  </a:moveTo>
                  <a:lnTo>
                    <a:pt x="4" y="171"/>
                  </a:lnTo>
                  <a:lnTo>
                    <a:pt x="8" y="167"/>
                  </a:lnTo>
                  <a:lnTo>
                    <a:pt x="17" y="158"/>
                  </a:lnTo>
                  <a:lnTo>
                    <a:pt x="29" y="154"/>
                  </a:lnTo>
                  <a:lnTo>
                    <a:pt x="42" y="146"/>
                  </a:lnTo>
                  <a:lnTo>
                    <a:pt x="54" y="137"/>
                  </a:lnTo>
                  <a:lnTo>
                    <a:pt x="67" y="125"/>
                  </a:lnTo>
                  <a:lnTo>
                    <a:pt x="75" y="117"/>
                  </a:lnTo>
                  <a:lnTo>
                    <a:pt x="83" y="104"/>
                  </a:lnTo>
                  <a:lnTo>
                    <a:pt x="92" y="92"/>
                  </a:lnTo>
                  <a:lnTo>
                    <a:pt x="96" y="83"/>
                  </a:lnTo>
                  <a:lnTo>
                    <a:pt x="100" y="71"/>
                  </a:lnTo>
                  <a:lnTo>
                    <a:pt x="104" y="54"/>
                  </a:lnTo>
                  <a:lnTo>
                    <a:pt x="104" y="37"/>
                  </a:lnTo>
                  <a:lnTo>
                    <a:pt x="108" y="21"/>
                  </a:lnTo>
                  <a:lnTo>
                    <a:pt x="108" y="0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9" y="12"/>
                  </a:lnTo>
                  <a:lnTo>
                    <a:pt x="134" y="16"/>
                  </a:lnTo>
                  <a:lnTo>
                    <a:pt x="138" y="21"/>
                  </a:lnTo>
                  <a:lnTo>
                    <a:pt x="142" y="21"/>
                  </a:lnTo>
                  <a:lnTo>
                    <a:pt x="146" y="25"/>
                  </a:lnTo>
                  <a:lnTo>
                    <a:pt x="146" y="29"/>
                  </a:lnTo>
                  <a:lnTo>
                    <a:pt x="142" y="37"/>
                  </a:lnTo>
                  <a:lnTo>
                    <a:pt x="138" y="50"/>
                  </a:lnTo>
                  <a:lnTo>
                    <a:pt x="138" y="67"/>
                  </a:lnTo>
                  <a:lnTo>
                    <a:pt x="129" y="83"/>
                  </a:lnTo>
                  <a:lnTo>
                    <a:pt x="125" y="100"/>
                  </a:lnTo>
                  <a:lnTo>
                    <a:pt x="113" y="117"/>
                  </a:lnTo>
                  <a:lnTo>
                    <a:pt x="104" y="129"/>
                  </a:lnTo>
                  <a:lnTo>
                    <a:pt x="92" y="142"/>
                  </a:lnTo>
                  <a:lnTo>
                    <a:pt x="75" y="150"/>
                  </a:lnTo>
                  <a:lnTo>
                    <a:pt x="58" y="158"/>
                  </a:lnTo>
                  <a:lnTo>
                    <a:pt x="42" y="167"/>
                  </a:lnTo>
                  <a:lnTo>
                    <a:pt x="33" y="171"/>
                  </a:lnTo>
                  <a:lnTo>
                    <a:pt x="25" y="171"/>
                  </a:lnTo>
                  <a:lnTo>
                    <a:pt x="17" y="175"/>
                  </a:lnTo>
                  <a:lnTo>
                    <a:pt x="12" y="175"/>
                  </a:lnTo>
                  <a:lnTo>
                    <a:pt x="4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1">
              <a:extLst>
                <a:ext uri="{FF2B5EF4-FFF2-40B4-BE49-F238E27FC236}">
                  <a16:creationId xmlns:a16="http://schemas.microsoft.com/office/drawing/2014/main" id="{D67CC253-7A41-4D93-A6C4-944B62475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066" y="10369572"/>
              <a:ext cx="437269" cy="362421"/>
            </a:xfrm>
            <a:custGeom>
              <a:avLst/>
              <a:gdLst>
                <a:gd name="T0" fmla="*/ 0 w 66"/>
                <a:gd name="T1" fmla="*/ 8 h 54"/>
                <a:gd name="T2" fmla="*/ 0 w 66"/>
                <a:gd name="T3" fmla="*/ 4 h 54"/>
                <a:gd name="T4" fmla="*/ 4 w 66"/>
                <a:gd name="T5" fmla="*/ 4 h 54"/>
                <a:gd name="T6" fmla="*/ 8 w 66"/>
                <a:gd name="T7" fmla="*/ 0 h 54"/>
                <a:gd name="T8" fmla="*/ 16 w 66"/>
                <a:gd name="T9" fmla="*/ 0 h 54"/>
                <a:gd name="T10" fmla="*/ 33 w 66"/>
                <a:gd name="T11" fmla="*/ 4 h 54"/>
                <a:gd name="T12" fmla="*/ 45 w 66"/>
                <a:gd name="T13" fmla="*/ 8 h 54"/>
                <a:gd name="T14" fmla="*/ 58 w 66"/>
                <a:gd name="T15" fmla="*/ 17 h 54"/>
                <a:gd name="T16" fmla="*/ 62 w 66"/>
                <a:gd name="T17" fmla="*/ 21 h 54"/>
                <a:gd name="T18" fmla="*/ 66 w 66"/>
                <a:gd name="T19" fmla="*/ 25 h 54"/>
                <a:gd name="T20" fmla="*/ 66 w 66"/>
                <a:gd name="T21" fmla="*/ 29 h 54"/>
                <a:gd name="T22" fmla="*/ 66 w 66"/>
                <a:gd name="T23" fmla="*/ 29 h 54"/>
                <a:gd name="T24" fmla="*/ 66 w 66"/>
                <a:gd name="T25" fmla="*/ 33 h 54"/>
                <a:gd name="T26" fmla="*/ 66 w 66"/>
                <a:gd name="T27" fmla="*/ 37 h 54"/>
                <a:gd name="T28" fmla="*/ 66 w 66"/>
                <a:gd name="T29" fmla="*/ 42 h 54"/>
                <a:gd name="T30" fmla="*/ 62 w 66"/>
                <a:gd name="T31" fmla="*/ 46 h 54"/>
                <a:gd name="T32" fmla="*/ 62 w 66"/>
                <a:gd name="T33" fmla="*/ 50 h 54"/>
                <a:gd name="T34" fmla="*/ 58 w 66"/>
                <a:gd name="T35" fmla="*/ 50 h 54"/>
                <a:gd name="T36" fmla="*/ 58 w 66"/>
                <a:gd name="T37" fmla="*/ 54 h 54"/>
                <a:gd name="T38" fmla="*/ 54 w 66"/>
                <a:gd name="T39" fmla="*/ 54 h 54"/>
                <a:gd name="T40" fmla="*/ 50 w 66"/>
                <a:gd name="T41" fmla="*/ 54 h 54"/>
                <a:gd name="T42" fmla="*/ 45 w 66"/>
                <a:gd name="T43" fmla="*/ 50 h 54"/>
                <a:gd name="T44" fmla="*/ 41 w 66"/>
                <a:gd name="T45" fmla="*/ 46 h 54"/>
                <a:gd name="T46" fmla="*/ 33 w 66"/>
                <a:gd name="T47" fmla="*/ 42 h 54"/>
                <a:gd name="T48" fmla="*/ 25 w 66"/>
                <a:gd name="T49" fmla="*/ 33 h 54"/>
                <a:gd name="T50" fmla="*/ 16 w 66"/>
                <a:gd name="T51" fmla="*/ 29 h 54"/>
                <a:gd name="T52" fmla="*/ 12 w 66"/>
                <a:gd name="T53" fmla="*/ 25 h 54"/>
                <a:gd name="T54" fmla="*/ 8 w 66"/>
                <a:gd name="T55" fmla="*/ 21 h 54"/>
                <a:gd name="T56" fmla="*/ 4 w 66"/>
                <a:gd name="T57" fmla="*/ 17 h 54"/>
                <a:gd name="T58" fmla="*/ 0 w 66"/>
                <a:gd name="T59" fmla="*/ 12 h 54"/>
                <a:gd name="T60" fmla="*/ 0 w 66"/>
                <a:gd name="T61" fmla="*/ 8 h 54"/>
                <a:gd name="T62" fmla="*/ 0 w 66"/>
                <a:gd name="T63" fmla="*/ 8 h 54"/>
                <a:gd name="T64" fmla="*/ 0 w 66"/>
                <a:gd name="T65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54">
                  <a:moveTo>
                    <a:pt x="0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6" y="0"/>
                  </a:lnTo>
                  <a:lnTo>
                    <a:pt x="33" y="4"/>
                  </a:lnTo>
                  <a:lnTo>
                    <a:pt x="45" y="8"/>
                  </a:lnTo>
                  <a:lnTo>
                    <a:pt x="58" y="17"/>
                  </a:lnTo>
                  <a:lnTo>
                    <a:pt x="62" y="21"/>
                  </a:lnTo>
                  <a:lnTo>
                    <a:pt x="66" y="25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3"/>
                  </a:lnTo>
                  <a:lnTo>
                    <a:pt x="66" y="37"/>
                  </a:lnTo>
                  <a:lnTo>
                    <a:pt x="66" y="42"/>
                  </a:lnTo>
                  <a:lnTo>
                    <a:pt x="62" y="46"/>
                  </a:lnTo>
                  <a:lnTo>
                    <a:pt x="62" y="50"/>
                  </a:lnTo>
                  <a:lnTo>
                    <a:pt x="58" y="50"/>
                  </a:lnTo>
                  <a:lnTo>
                    <a:pt x="58" y="54"/>
                  </a:lnTo>
                  <a:lnTo>
                    <a:pt x="54" y="54"/>
                  </a:lnTo>
                  <a:lnTo>
                    <a:pt x="50" y="54"/>
                  </a:lnTo>
                  <a:lnTo>
                    <a:pt x="45" y="50"/>
                  </a:lnTo>
                  <a:lnTo>
                    <a:pt x="41" y="46"/>
                  </a:lnTo>
                  <a:lnTo>
                    <a:pt x="33" y="42"/>
                  </a:lnTo>
                  <a:lnTo>
                    <a:pt x="25" y="33"/>
                  </a:lnTo>
                  <a:lnTo>
                    <a:pt x="16" y="29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5714C519-4E11-42B9-B29D-E220CA81951C}"/>
              </a:ext>
            </a:extLst>
          </p:cNvPr>
          <p:cNvGrpSpPr/>
          <p:nvPr/>
        </p:nvGrpSpPr>
        <p:grpSpPr>
          <a:xfrm>
            <a:off x="6771509" y="2922278"/>
            <a:ext cx="2292356" cy="1349014"/>
            <a:chOff x="6155918" y="10617900"/>
            <a:chExt cx="2292356" cy="1349014"/>
          </a:xfrm>
        </p:grpSpPr>
        <p:sp>
          <p:nvSpPr>
            <p:cNvPr id="12" name="Freeform 102">
              <a:extLst>
                <a:ext uri="{FF2B5EF4-FFF2-40B4-BE49-F238E27FC236}">
                  <a16:creationId xmlns:a16="http://schemas.microsoft.com/office/drawing/2014/main" id="{00097006-6B05-4667-8F35-0AAF3D0B5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79" y="10617900"/>
              <a:ext cx="523400" cy="476519"/>
            </a:xfrm>
            <a:custGeom>
              <a:avLst/>
              <a:gdLst>
                <a:gd name="T0" fmla="*/ 75 w 79"/>
                <a:gd name="T1" fmla="*/ 42 h 71"/>
                <a:gd name="T2" fmla="*/ 75 w 79"/>
                <a:gd name="T3" fmla="*/ 51 h 71"/>
                <a:gd name="T4" fmla="*/ 79 w 79"/>
                <a:gd name="T5" fmla="*/ 55 h 71"/>
                <a:gd name="T6" fmla="*/ 79 w 79"/>
                <a:gd name="T7" fmla="*/ 63 h 71"/>
                <a:gd name="T8" fmla="*/ 75 w 79"/>
                <a:gd name="T9" fmla="*/ 63 h 71"/>
                <a:gd name="T10" fmla="*/ 75 w 79"/>
                <a:gd name="T11" fmla="*/ 67 h 71"/>
                <a:gd name="T12" fmla="*/ 71 w 79"/>
                <a:gd name="T13" fmla="*/ 71 h 71"/>
                <a:gd name="T14" fmla="*/ 67 w 79"/>
                <a:gd name="T15" fmla="*/ 71 h 71"/>
                <a:gd name="T16" fmla="*/ 63 w 79"/>
                <a:gd name="T17" fmla="*/ 71 h 71"/>
                <a:gd name="T18" fmla="*/ 54 w 79"/>
                <a:gd name="T19" fmla="*/ 71 h 71"/>
                <a:gd name="T20" fmla="*/ 46 w 79"/>
                <a:gd name="T21" fmla="*/ 63 h 71"/>
                <a:gd name="T22" fmla="*/ 37 w 79"/>
                <a:gd name="T23" fmla="*/ 55 h 71"/>
                <a:gd name="T24" fmla="*/ 25 w 79"/>
                <a:gd name="T25" fmla="*/ 42 h 71"/>
                <a:gd name="T26" fmla="*/ 17 w 79"/>
                <a:gd name="T27" fmla="*/ 30 h 71"/>
                <a:gd name="T28" fmla="*/ 8 w 79"/>
                <a:gd name="T29" fmla="*/ 17 h 71"/>
                <a:gd name="T30" fmla="*/ 4 w 79"/>
                <a:gd name="T31" fmla="*/ 9 h 71"/>
                <a:gd name="T32" fmla="*/ 0 w 79"/>
                <a:gd name="T33" fmla="*/ 5 h 71"/>
                <a:gd name="T34" fmla="*/ 4 w 79"/>
                <a:gd name="T35" fmla="*/ 0 h 71"/>
                <a:gd name="T36" fmla="*/ 4 w 79"/>
                <a:gd name="T37" fmla="*/ 0 h 71"/>
                <a:gd name="T38" fmla="*/ 12 w 79"/>
                <a:gd name="T39" fmla="*/ 0 h 71"/>
                <a:gd name="T40" fmla="*/ 21 w 79"/>
                <a:gd name="T41" fmla="*/ 5 h 71"/>
                <a:gd name="T42" fmla="*/ 37 w 79"/>
                <a:gd name="T43" fmla="*/ 9 h 71"/>
                <a:gd name="T44" fmla="*/ 46 w 79"/>
                <a:gd name="T45" fmla="*/ 13 h 71"/>
                <a:gd name="T46" fmla="*/ 54 w 79"/>
                <a:gd name="T47" fmla="*/ 17 h 71"/>
                <a:gd name="T48" fmla="*/ 63 w 79"/>
                <a:gd name="T49" fmla="*/ 26 h 71"/>
                <a:gd name="T50" fmla="*/ 71 w 79"/>
                <a:gd name="T51" fmla="*/ 30 h 71"/>
                <a:gd name="T52" fmla="*/ 71 w 79"/>
                <a:gd name="T53" fmla="*/ 38 h 71"/>
                <a:gd name="T54" fmla="*/ 75 w 79"/>
                <a:gd name="T55" fmla="*/ 42 h 71"/>
                <a:gd name="T56" fmla="*/ 75 w 79"/>
                <a:gd name="T57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9" h="71">
                  <a:moveTo>
                    <a:pt x="75" y="42"/>
                  </a:moveTo>
                  <a:lnTo>
                    <a:pt x="75" y="51"/>
                  </a:lnTo>
                  <a:lnTo>
                    <a:pt x="79" y="55"/>
                  </a:lnTo>
                  <a:lnTo>
                    <a:pt x="79" y="63"/>
                  </a:lnTo>
                  <a:lnTo>
                    <a:pt x="75" y="63"/>
                  </a:lnTo>
                  <a:lnTo>
                    <a:pt x="75" y="67"/>
                  </a:lnTo>
                  <a:lnTo>
                    <a:pt x="71" y="71"/>
                  </a:lnTo>
                  <a:lnTo>
                    <a:pt x="67" y="71"/>
                  </a:lnTo>
                  <a:lnTo>
                    <a:pt x="63" y="71"/>
                  </a:lnTo>
                  <a:lnTo>
                    <a:pt x="54" y="71"/>
                  </a:lnTo>
                  <a:lnTo>
                    <a:pt x="46" y="63"/>
                  </a:lnTo>
                  <a:lnTo>
                    <a:pt x="37" y="55"/>
                  </a:lnTo>
                  <a:lnTo>
                    <a:pt x="25" y="42"/>
                  </a:lnTo>
                  <a:lnTo>
                    <a:pt x="17" y="30"/>
                  </a:lnTo>
                  <a:lnTo>
                    <a:pt x="8" y="17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5"/>
                  </a:lnTo>
                  <a:lnTo>
                    <a:pt x="37" y="9"/>
                  </a:lnTo>
                  <a:lnTo>
                    <a:pt x="46" y="13"/>
                  </a:lnTo>
                  <a:lnTo>
                    <a:pt x="54" y="17"/>
                  </a:lnTo>
                  <a:lnTo>
                    <a:pt x="63" y="26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5" y="42"/>
                  </a:lnTo>
                  <a:lnTo>
                    <a:pt x="75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3">
              <a:extLst>
                <a:ext uri="{FF2B5EF4-FFF2-40B4-BE49-F238E27FC236}">
                  <a16:creationId xmlns:a16="http://schemas.microsoft.com/office/drawing/2014/main" id="{7F43ABFF-D531-4F15-AF21-9294C452E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370" y="10678301"/>
              <a:ext cx="602904" cy="476519"/>
            </a:xfrm>
            <a:custGeom>
              <a:avLst/>
              <a:gdLst>
                <a:gd name="T0" fmla="*/ 0 w 91"/>
                <a:gd name="T1" fmla="*/ 8 h 71"/>
                <a:gd name="T2" fmla="*/ 0 w 91"/>
                <a:gd name="T3" fmla="*/ 4 h 71"/>
                <a:gd name="T4" fmla="*/ 4 w 91"/>
                <a:gd name="T5" fmla="*/ 4 h 71"/>
                <a:gd name="T6" fmla="*/ 8 w 91"/>
                <a:gd name="T7" fmla="*/ 0 h 71"/>
                <a:gd name="T8" fmla="*/ 12 w 91"/>
                <a:gd name="T9" fmla="*/ 0 h 71"/>
                <a:gd name="T10" fmla="*/ 21 w 91"/>
                <a:gd name="T11" fmla="*/ 4 h 71"/>
                <a:gd name="T12" fmla="*/ 29 w 91"/>
                <a:gd name="T13" fmla="*/ 4 h 71"/>
                <a:gd name="T14" fmla="*/ 37 w 91"/>
                <a:gd name="T15" fmla="*/ 8 h 71"/>
                <a:gd name="T16" fmla="*/ 50 w 91"/>
                <a:gd name="T17" fmla="*/ 12 h 71"/>
                <a:gd name="T18" fmla="*/ 62 w 91"/>
                <a:gd name="T19" fmla="*/ 21 h 71"/>
                <a:gd name="T20" fmla="*/ 75 w 91"/>
                <a:gd name="T21" fmla="*/ 25 h 71"/>
                <a:gd name="T22" fmla="*/ 83 w 91"/>
                <a:gd name="T23" fmla="*/ 29 h 71"/>
                <a:gd name="T24" fmla="*/ 87 w 91"/>
                <a:gd name="T25" fmla="*/ 37 h 71"/>
                <a:gd name="T26" fmla="*/ 87 w 91"/>
                <a:gd name="T27" fmla="*/ 42 h 71"/>
                <a:gd name="T28" fmla="*/ 91 w 91"/>
                <a:gd name="T29" fmla="*/ 50 h 71"/>
                <a:gd name="T30" fmla="*/ 91 w 91"/>
                <a:gd name="T31" fmla="*/ 58 h 71"/>
                <a:gd name="T32" fmla="*/ 91 w 91"/>
                <a:gd name="T33" fmla="*/ 62 h 71"/>
                <a:gd name="T34" fmla="*/ 87 w 91"/>
                <a:gd name="T35" fmla="*/ 67 h 71"/>
                <a:gd name="T36" fmla="*/ 83 w 91"/>
                <a:gd name="T37" fmla="*/ 71 h 71"/>
                <a:gd name="T38" fmla="*/ 79 w 91"/>
                <a:gd name="T39" fmla="*/ 71 h 71"/>
                <a:gd name="T40" fmla="*/ 75 w 91"/>
                <a:gd name="T41" fmla="*/ 71 h 71"/>
                <a:gd name="T42" fmla="*/ 71 w 91"/>
                <a:gd name="T43" fmla="*/ 67 h 71"/>
                <a:gd name="T44" fmla="*/ 62 w 91"/>
                <a:gd name="T45" fmla="*/ 62 h 71"/>
                <a:gd name="T46" fmla="*/ 50 w 91"/>
                <a:gd name="T47" fmla="*/ 54 h 71"/>
                <a:gd name="T48" fmla="*/ 33 w 91"/>
                <a:gd name="T49" fmla="*/ 42 h 71"/>
                <a:gd name="T50" fmla="*/ 21 w 91"/>
                <a:gd name="T51" fmla="*/ 29 h 71"/>
                <a:gd name="T52" fmla="*/ 8 w 91"/>
                <a:gd name="T53" fmla="*/ 21 h 71"/>
                <a:gd name="T54" fmla="*/ 4 w 91"/>
                <a:gd name="T55" fmla="*/ 17 h 71"/>
                <a:gd name="T56" fmla="*/ 4 w 91"/>
                <a:gd name="T57" fmla="*/ 12 h 71"/>
                <a:gd name="T58" fmla="*/ 0 w 91"/>
                <a:gd name="T59" fmla="*/ 8 h 71"/>
                <a:gd name="T60" fmla="*/ 0 w 91"/>
                <a:gd name="T61" fmla="*/ 8 h 71"/>
                <a:gd name="T62" fmla="*/ 0 w 91"/>
                <a:gd name="T63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71">
                  <a:moveTo>
                    <a:pt x="0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7" y="8"/>
                  </a:lnTo>
                  <a:lnTo>
                    <a:pt x="50" y="12"/>
                  </a:lnTo>
                  <a:lnTo>
                    <a:pt x="62" y="21"/>
                  </a:lnTo>
                  <a:lnTo>
                    <a:pt x="75" y="25"/>
                  </a:lnTo>
                  <a:lnTo>
                    <a:pt x="83" y="29"/>
                  </a:lnTo>
                  <a:lnTo>
                    <a:pt x="87" y="37"/>
                  </a:lnTo>
                  <a:lnTo>
                    <a:pt x="87" y="42"/>
                  </a:lnTo>
                  <a:lnTo>
                    <a:pt x="91" y="50"/>
                  </a:lnTo>
                  <a:lnTo>
                    <a:pt x="91" y="58"/>
                  </a:lnTo>
                  <a:lnTo>
                    <a:pt x="91" y="62"/>
                  </a:lnTo>
                  <a:lnTo>
                    <a:pt x="87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1"/>
                  </a:lnTo>
                  <a:lnTo>
                    <a:pt x="71" y="67"/>
                  </a:lnTo>
                  <a:lnTo>
                    <a:pt x="62" y="62"/>
                  </a:lnTo>
                  <a:lnTo>
                    <a:pt x="50" y="54"/>
                  </a:lnTo>
                  <a:lnTo>
                    <a:pt x="33" y="42"/>
                  </a:lnTo>
                  <a:lnTo>
                    <a:pt x="21" y="29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4">
              <a:extLst>
                <a:ext uri="{FF2B5EF4-FFF2-40B4-BE49-F238E27FC236}">
                  <a16:creationId xmlns:a16="http://schemas.microsoft.com/office/drawing/2014/main" id="{D1B5B843-461F-46F2-B2E3-A4525E36F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5918" y="11067568"/>
              <a:ext cx="357766" cy="671150"/>
            </a:xfrm>
            <a:custGeom>
              <a:avLst/>
              <a:gdLst>
                <a:gd name="T0" fmla="*/ 46 w 54"/>
                <a:gd name="T1" fmla="*/ 17 h 100"/>
                <a:gd name="T2" fmla="*/ 50 w 54"/>
                <a:gd name="T3" fmla="*/ 25 h 100"/>
                <a:gd name="T4" fmla="*/ 50 w 54"/>
                <a:gd name="T5" fmla="*/ 34 h 100"/>
                <a:gd name="T6" fmla="*/ 54 w 54"/>
                <a:gd name="T7" fmla="*/ 38 h 100"/>
                <a:gd name="T8" fmla="*/ 54 w 54"/>
                <a:gd name="T9" fmla="*/ 42 h 100"/>
                <a:gd name="T10" fmla="*/ 54 w 54"/>
                <a:gd name="T11" fmla="*/ 46 h 100"/>
                <a:gd name="T12" fmla="*/ 50 w 54"/>
                <a:gd name="T13" fmla="*/ 50 h 100"/>
                <a:gd name="T14" fmla="*/ 50 w 54"/>
                <a:gd name="T15" fmla="*/ 59 h 100"/>
                <a:gd name="T16" fmla="*/ 46 w 54"/>
                <a:gd name="T17" fmla="*/ 67 h 100"/>
                <a:gd name="T18" fmla="*/ 46 w 54"/>
                <a:gd name="T19" fmla="*/ 75 h 100"/>
                <a:gd name="T20" fmla="*/ 42 w 54"/>
                <a:gd name="T21" fmla="*/ 84 h 100"/>
                <a:gd name="T22" fmla="*/ 38 w 54"/>
                <a:gd name="T23" fmla="*/ 88 h 100"/>
                <a:gd name="T24" fmla="*/ 29 w 54"/>
                <a:gd name="T25" fmla="*/ 92 h 100"/>
                <a:gd name="T26" fmla="*/ 25 w 54"/>
                <a:gd name="T27" fmla="*/ 96 h 100"/>
                <a:gd name="T28" fmla="*/ 21 w 54"/>
                <a:gd name="T29" fmla="*/ 100 h 100"/>
                <a:gd name="T30" fmla="*/ 21 w 54"/>
                <a:gd name="T31" fmla="*/ 100 h 100"/>
                <a:gd name="T32" fmla="*/ 17 w 54"/>
                <a:gd name="T33" fmla="*/ 100 h 100"/>
                <a:gd name="T34" fmla="*/ 13 w 54"/>
                <a:gd name="T35" fmla="*/ 100 h 100"/>
                <a:gd name="T36" fmla="*/ 8 w 54"/>
                <a:gd name="T37" fmla="*/ 100 h 100"/>
                <a:gd name="T38" fmla="*/ 8 w 54"/>
                <a:gd name="T39" fmla="*/ 96 h 100"/>
                <a:gd name="T40" fmla="*/ 4 w 54"/>
                <a:gd name="T41" fmla="*/ 88 h 100"/>
                <a:gd name="T42" fmla="*/ 0 w 54"/>
                <a:gd name="T43" fmla="*/ 84 h 100"/>
                <a:gd name="T44" fmla="*/ 0 w 54"/>
                <a:gd name="T45" fmla="*/ 80 h 100"/>
                <a:gd name="T46" fmla="*/ 0 w 54"/>
                <a:gd name="T47" fmla="*/ 71 h 100"/>
                <a:gd name="T48" fmla="*/ 0 w 54"/>
                <a:gd name="T49" fmla="*/ 71 h 100"/>
                <a:gd name="T50" fmla="*/ 0 w 54"/>
                <a:gd name="T51" fmla="*/ 67 h 100"/>
                <a:gd name="T52" fmla="*/ 4 w 54"/>
                <a:gd name="T53" fmla="*/ 63 h 100"/>
                <a:gd name="T54" fmla="*/ 8 w 54"/>
                <a:gd name="T55" fmla="*/ 59 h 100"/>
                <a:gd name="T56" fmla="*/ 8 w 54"/>
                <a:gd name="T57" fmla="*/ 50 h 100"/>
                <a:gd name="T58" fmla="*/ 13 w 54"/>
                <a:gd name="T59" fmla="*/ 42 h 100"/>
                <a:gd name="T60" fmla="*/ 17 w 54"/>
                <a:gd name="T61" fmla="*/ 34 h 100"/>
                <a:gd name="T62" fmla="*/ 21 w 54"/>
                <a:gd name="T63" fmla="*/ 21 h 100"/>
                <a:gd name="T64" fmla="*/ 25 w 54"/>
                <a:gd name="T65" fmla="*/ 13 h 100"/>
                <a:gd name="T66" fmla="*/ 29 w 54"/>
                <a:gd name="T67" fmla="*/ 4 h 100"/>
                <a:gd name="T68" fmla="*/ 33 w 54"/>
                <a:gd name="T69" fmla="*/ 0 h 100"/>
                <a:gd name="T70" fmla="*/ 38 w 54"/>
                <a:gd name="T71" fmla="*/ 0 h 100"/>
                <a:gd name="T72" fmla="*/ 42 w 54"/>
                <a:gd name="T73" fmla="*/ 0 h 100"/>
                <a:gd name="T74" fmla="*/ 42 w 54"/>
                <a:gd name="T75" fmla="*/ 4 h 100"/>
                <a:gd name="T76" fmla="*/ 46 w 54"/>
                <a:gd name="T77" fmla="*/ 9 h 100"/>
                <a:gd name="T78" fmla="*/ 46 w 54"/>
                <a:gd name="T79" fmla="*/ 17 h 100"/>
                <a:gd name="T80" fmla="*/ 46 w 54"/>
                <a:gd name="T81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100">
                  <a:moveTo>
                    <a:pt x="46" y="17"/>
                  </a:moveTo>
                  <a:lnTo>
                    <a:pt x="50" y="25"/>
                  </a:lnTo>
                  <a:lnTo>
                    <a:pt x="50" y="34"/>
                  </a:lnTo>
                  <a:lnTo>
                    <a:pt x="54" y="38"/>
                  </a:lnTo>
                  <a:lnTo>
                    <a:pt x="54" y="42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50" y="59"/>
                  </a:lnTo>
                  <a:lnTo>
                    <a:pt x="46" y="67"/>
                  </a:lnTo>
                  <a:lnTo>
                    <a:pt x="46" y="75"/>
                  </a:lnTo>
                  <a:lnTo>
                    <a:pt x="42" y="84"/>
                  </a:lnTo>
                  <a:lnTo>
                    <a:pt x="38" y="88"/>
                  </a:lnTo>
                  <a:lnTo>
                    <a:pt x="29" y="92"/>
                  </a:lnTo>
                  <a:lnTo>
                    <a:pt x="25" y="96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17" y="100"/>
                  </a:lnTo>
                  <a:lnTo>
                    <a:pt x="13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4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3"/>
                  </a:lnTo>
                  <a:lnTo>
                    <a:pt x="8" y="59"/>
                  </a:lnTo>
                  <a:lnTo>
                    <a:pt x="8" y="50"/>
                  </a:lnTo>
                  <a:lnTo>
                    <a:pt x="13" y="42"/>
                  </a:lnTo>
                  <a:lnTo>
                    <a:pt x="17" y="34"/>
                  </a:lnTo>
                  <a:lnTo>
                    <a:pt x="21" y="21"/>
                  </a:lnTo>
                  <a:lnTo>
                    <a:pt x="25" y="13"/>
                  </a:lnTo>
                  <a:lnTo>
                    <a:pt x="29" y="4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6" y="9"/>
                  </a:lnTo>
                  <a:lnTo>
                    <a:pt x="46" y="17"/>
                  </a:lnTo>
                  <a:lnTo>
                    <a:pt x="46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5">
              <a:extLst>
                <a:ext uri="{FF2B5EF4-FFF2-40B4-BE49-F238E27FC236}">
                  <a16:creationId xmlns:a16="http://schemas.microsoft.com/office/drawing/2014/main" id="{74C80EA1-DD2C-414F-9606-0EE76C9BB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2443" y="11127974"/>
              <a:ext cx="1603321" cy="838940"/>
            </a:xfrm>
            <a:custGeom>
              <a:avLst/>
              <a:gdLst>
                <a:gd name="T0" fmla="*/ 37 w 242"/>
                <a:gd name="T1" fmla="*/ 83 h 125"/>
                <a:gd name="T2" fmla="*/ 25 w 242"/>
                <a:gd name="T3" fmla="*/ 66 h 125"/>
                <a:gd name="T4" fmla="*/ 12 w 242"/>
                <a:gd name="T5" fmla="*/ 50 h 125"/>
                <a:gd name="T6" fmla="*/ 0 w 242"/>
                <a:gd name="T7" fmla="*/ 16 h 125"/>
                <a:gd name="T8" fmla="*/ 0 w 242"/>
                <a:gd name="T9" fmla="*/ 4 h 125"/>
                <a:gd name="T10" fmla="*/ 4 w 242"/>
                <a:gd name="T11" fmla="*/ 0 h 125"/>
                <a:gd name="T12" fmla="*/ 12 w 242"/>
                <a:gd name="T13" fmla="*/ 0 h 125"/>
                <a:gd name="T14" fmla="*/ 16 w 242"/>
                <a:gd name="T15" fmla="*/ 8 h 125"/>
                <a:gd name="T16" fmla="*/ 25 w 242"/>
                <a:gd name="T17" fmla="*/ 20 h 125"/>
                <a:gd name="T18" fmla="*/ 37 w 242"/>
                <a:gd name="T19" fmla="*/ 41 h 125"/>
                <a:gd name="T20" fmla="*/ 58 w 242"/>
                <a:gd name="T21" fmla="*/ 62 h 125"/>
                <a:gd name="T22" fmla="*/ 79 w 242"/>
                <a:gd name="T23" fmla="*/ 75 h 125"/>
                <a:gd name="T24" fmla="*/ 96 w 242"/>
                <a:gd name="T25" fmla="*/ 83 h 125"/>
                <a:gd name="T26" fmla="*/ 121 w 242"/>
                <a:gd name="T27" fmla="*/ 87 h 125"/>
                <a:gd name="T28" fmla="*/ 150 w 242"/>
                <a:gd name="T29" fmla="*/ 91 h 125"/>
                <a:gd name="T30" fmla="*/ 166 w 242"/>
                <a:gd name="T31" fmla="*/ 87 h 125"/>
                <a:gd name="T32" fmla="*/ 179 w 242"/>
                <a:gd name="T33" fmla="*/ 87 h 125"/>
                <a:gd name="T34" fmla="*/ 179 w 242"/>
                <a:gd name="T35" fmla="*/ 83 h 125"/>
                <a:gd name="T36" fmla="*/ 171 w 242"/>
                <a:gd name="T37" fmla="*/ 66 h 125"/>
                <a:gd name="T38" fmla="*/ 158 w 242"/>
                <a:gd name="T39" fmla="*/ 37 h 125"/>
                <a:gd name="T40" fmla="*/ 154 w 242"/>
                <a:gd name="T41" fmla="*/ 25 h 125"/>
                <a:gd name="T42" fmla="*/ 162 w 242"/>
                <a:gd name="T43" fmla="*/ 25 h 125"/>
                <a:gd name="T44" fmla="*/ 179 w 242"/>
                <a:gd name="T45" fmla="*/ 37 h 125"/>
                <a:gd name="T46" fmla="*/ 204 w 242"/>
                <a:gd name="T47" fmla="*/ 62 h 125"/>
                <a:gd name="T48" fmla="*/ 221 w 242"/>
                <a:gd name="T49" fmla="*/ 79 h 125"/>
                <a:gd name="T50" fmla="*/ 233 w 242"/>
                <a:gd name="T51" fmla="*/ 87 h 125"/>
                <a:gd name="T52" fmla="*/ 242 w 242"/>
                <a:gd name="T53" fmla="*/ 91 h 125"/>
                <a:gd name="T54" fmla="*/ 242 w 242"/>
                <a:gd name="T55" fmla="*/ 100 h 125"/>
                <a:gd name="T56" fmla="*/ 233 w 242"/>
                <a:gd name="T57" fmla="*/ 108 h 125"/>
                <a:gd name="T58" fmla="*/ 221 w 242"/>
                <a:gd name="T59" fmla="*/ 116 h 125"/>
                <a:gd name="T60" fmla="*/ 200 w 242"/>
                <a:gd name="T61" fmla="*/ 121 h 125"/>
                <a:gd name="T62" fmla="*/ 171 w 242"/>
                <a:gd name="T63" fmla="*/ 125 h 125"/>
                <a:gd name="T64" fmla="*/ 146 w 242"/>
                <a:gd name="T65" fmla="*/ 125 h 125"/>
                <a:gd name="T66" fmla="*/ 108 w 242"/>
                <a:gd name="T67" fmla="*/ 121 h 125"/>
                <a:gd name="T68" fmla="*/ 83 w 242"/>
                <a:gd name="T69" fmla="*/ 116 h 125"/>
                <a:gd name="T70" fmla="*/ 62 w 242"/>
                <a:gd name="T71" fmla="*/ 104 h 125"/>
                <a:gd name="T72" fmla="*/ 45 w 242"/>
                <a:gd name="T73" fmla="*/ 9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2" h="125">
                  <a:moveTo>
                    <a:pt x="45" y="91"/>
                  </a:moveTo>
                  <a:lnTo>
                    <a:pt x="37" y="83"/>
                  </a:lnTo>
                  <a:lnTo>
                    <a:pt x="29" y="75"/>
                  </a:lnTo>
                  <a:lnTo>
                    <a:pt x="25" y="66"/>
                  </a:lnTo>
                  <a:lnTo>
                    <a:pt x="16" y="58"/>
                  </a:lnTo>
                  <a:lnTo>
                    <a:pt x="12" y="50"/>
                  </a:lnTo>
                  <a:lnTo>
                    <a:pt x="8" y="37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5" y="20"/>
                  </a:lnTo>
                  <a:lnTo>
                    <a:pt x="33" y="29"/>
                  </a:lnTo>
                  <a:lnTo>
                    <a:pt x="37" y="41"/>
                  </a:lnTo>
                  <a:lnTo>
                    <a:pt x="50" y="54"/>
                  </a:lnTo>
                  <a:lnTo>
                    <a:pt x="58" y="62"/>
                  </a:lnTo>
                  <a:lnTo>
                    <a:pt x="66" y="71"/>
                  </a:lnTo>
                  <a:lnTo>
                    <a:pt x="79" y="75"/>
                  </a:lnTo>
                  <a:lnTo>
                    <a:pt x="87" y="79"/>
                  </a:lnTo>
                  <a:lnTo>
                    <a:pt x="96" y="83"/>
                  </a:lnTo>
                  <a:lnTo>
                    <a:pt x="108" y="87"/>
                  </a:lnTo>
                  <a:lnTo>
                    <a:pt x="121" y="87"/>
                  </a:lnTo>
                  <a:lnTo>
                    <a:pt x="141" y="91"/>
                  </a:lnTo>
                  <a:lnTo>
                    <a:pt x="150" y="91"/>
                  </a:lnTo>
                  <a:lnTo>
                    <a:pt x="162" y="91"/>
                  </a:lnTo>
                  <a:lnTo>
                    <a:pt x="166" y="87"/>
                  </a:lnTo>
                  <a:lnTo>
                    <a:pt x="175" y="87"/>
                  </a:lnTo>
                  <a:lnTo>
                    <a:pt x="179" y="87"/>
                  </a:lnTo>
                  <a:lnTo>
                    <a:pt x="179" y="87"/>
                  </a:lnTo>
                  <a:lnTo>
                    <a:pt x="179" y="83"/>
                  </a:lnTo>
                  <a:lnTo>
                    <a:pt x="175" y="75"/>
                  </a:lnTo>
                  <a:lnTo>
                    <a:pt x="171" y="66"/>
                  </a:lnTo>
                  <a:lnTo>
                    <a:pt x="166" y="54"/>
                  </a:lnTo>
                  <a:lnTo>
                    <a:pt x="158" y="37"/>
                  </a:lnTo>
                  <a:lnTo>
                    <a:pt x="154" y="29"/>
                  </a:lnTo>
                  <a:lnTo>
                    <a:pt x="154" y="25"/>
                  </a:lnTo>
                  <a:lnTo>
                    <a:pt x="158" y="20"/>
                  </a:lnTo>
                  <a:lnTo>
                    <a:pt x="162" y="25"/>
                  </a:lnTo>
                  <a:lnTo>
                    <a:pt x="171" y="29"/>
                  </a:lnTo>
                  <a:lnTo>
                    <a:pt x="179" y="37"/>
                  </a:lnTo>
                  <a:lnTo>
                    <a:pt x="192" y="50"/>
                  </a:lnTo>
                  <a:lnTo>
                    <a:pt x="204" y="62"/>
                  </a:lnTo>
                  <a:lnTo>
                    <a:pt x="212" y="71"/>
                  </a:lnTo>
                  <a:lnTo>
                    <a:pt x="221" y="79"/>
                  </a:lnTo>
                  <a:lnTo>
                    <a:pt x="229" y="83"/>
                  </a:lnTo>
                  <a:lnTo>
                    <a:pt x="233" y="87"/>
                  </a:lnTo>
                  <a:lnTo>
                    <a:pt x="237" y="91"/>
                  </a:lnTo>
                  <a:lnTo>
                    <a:pt x="242" y="91"/>
                  </a:lnTo>
                  <a:lnTo>
                    <a:pt x="242" y="96"/>
                  </a:lnTo>
                  <a:lnTo>
                    <a:pt x="242" y="100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29" y="112"/>
                  </a:lnTo>
                  <a:lnTo>
                    <a:pt x="221" y="116"/>
                  </a:lnTo>
                  <a:lnTo>
                    <a:pt x="212" y="116"/>
                  </a:lnTo>
                  <a:lnTo>
                    <a:pt x="200" y="121"/>
                  </a:lnTo>
                  <a:lnTo>
                    <a:pt x="183" y="125"/>
                  </a:lnTo>
                  <a:lnTo>
                    <a:pt x="171" y="125"/>
                  </a:lnTo>
                  <a:lnTo>
                    <a:pt x="158" y="125"/>
                  </a:lnTo>
                  <a:lnTo>
                    <a:pt x="146" y="125"/>
                  </a:lnTo>
                  <a:lnTo>
                    <a:pt x="133" y="125"/>
                  </a:lnTo>
                  <a:lnTo>
                    <a:pt x="108" y="121"/>
                  </a:lnTo>
                  <a:lnTo>
                    <a:pt x="96" y="121"/>
                  </a:lnTo>
                  <a:lnTo>
                    <a:pt x="83" y="116"/>
                  </a:lnTo>
                  <a:lnTo>
                    <a:pt x="75" y="112"/>
                  </a:lnTo>
                  <a:lnTo>
                    <a:pt x="62" y="104"/>
                  </a:lnTo>
                  <a:lnTo>
                    <a:pt x="54" y="100"/>
                  </a:lnTo>
                  <a:lnTo>
                    <a:pt x="45" y="91"/>
                  </a:lnTo>
                  <a:lnTo>
                    <a:pt x="45" y="9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214083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BAE56F2-4EFF-498A-A64C-15DF31BD3D5C}"/>
              </a:ext>
            </a:extLst>
          </p:cNvPr>
          <p:cNvGrpSpPr/>
          <p:nvPr/>
        </p:nvGrpSpPr>
        <p:grpSpPr>
          <a:xfrm>
            <a:off x="4734337" y="2183081"/>
            <a:ext cx="2723326" cy="2491838"/>
            <a:chOff x="3016663" y="2247900"/>
            <a:chExt cx="2723326" cy="2491838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690D628A-49E1-4C40-907C-308E6DEAC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106" y="2840220"/>
              <a:ext cx="966779" cy="394881"/>
            </a:xfrm>
            <a:custGeom>
              <a:avLst/>
              <a:gdLst>
                <a:gd name="T0" fmla="*/ 113 w 142"/>
                <a:gd name="T1" fmla="*/ 33 h 58"/>
                <a:gd name="T2" fmla="*/ 96 w 142"/>
                <a:gd name="T3" fmla="*/ 38 h 58"/>
                <a:gd name="T4" fmla="*/ 83 w 142"/>
                <a:gd name="T5" fmla="*/ 42 h 58"/>
                <a:gd name="T6" fmla="*/ 71 w 142"/>
                <a:gd name="T7" fmla="*/ 46 h 58"/>
                <a:gd name="T8" fmla="*/ 58 w 142"/>
                <a:gd name="T9" fmla="*/ 50 h 58"/>
                <a:gd name="T10" fmla="*/ 46 w 142"/>
                <a:gd name="T11" fmla="*/ 54 h 58"/>
                <a:gd name="T12" fmla="*/ 38 w 142"/>
                <a:gd name="T13" fmla="*/ 54 h 58"/>
                <a:gd name="T14" fmla="*/ 29 w 142"/>
                <a:gd name="T15" fmla="*/ 58 h 58"/>
                <a:gd name="T16" fmla="*/ 25 w 142"/>
                <a:gd name="T17" fmla="*/ 54 h 58"/>
                <a:gd name="T18" fmla="*/ 17 w 142"/>
                <a:gd name="T19" fmla="*/ 54 h 58"/>
                <a:gd name="T20" fmla="*/ 13 w 142"/>
                <a:gd name="T21" fmla="*/ 54 h 58"/>
                <a:gd name="T22" fmla="*/ 4 w 142"/>
                <a:gd name="T23" fmla="*/ 50 h 58"/>
                <a:gd name="T24" fmla="*/ 0 w 142"/>
                <a:gd name="T25" fmla="*/ 46 h 58"/>
                <a:gd name="T26" fmla="*/ 0 w 142"/>
                <a:gd name="T27" fmla="*/ 42 h 58"/>
                <a:gd name="T28" fmla="*/ 0 w 142"/>
                <a:gd name="T29" fmla="*/ 42 h 58"/>
                <a:gd name="T30" fmla="*/ 0 w 142"/>
                <a:gd name="T31" fmla="*/ 38 h 58"/>
                <a:gd name="T32" fmla="*/ 0 w 142"/>
                <a:gd name="T33" fmla="*/ 33 h 58"/>
                <a:gd name="T34" fmla="*/ 4 w 142"/>
                <a:gd name="T35" fmla="*/ 33 h 58"/>
                <a:gd name="T36" fmla="*/ 13 w 142"/>
                <a:gd name="T37" fmla="*/ 29 h 58"/>
                <a:gd name="T38" fmla="*/ 21 w 142"/>
                <a:gd name="T39" fmla="*/ 29 h 58"/>
                <a:gd name="T40" fmla="*/ 29 w 142"/>
                <a:gd name="T41" fmla="*/ 29 h 58"/>
                <a:gd name="T42" fmla="*/ 42 w 142"/>
                <a:gd name="T43" fmla="*/ 25 h 58"/>
                <a:gd name="T44" fmla="*/ 58 w 142"/>
                <a:gd name="T45" fmla="*/ 21 h 58"/>
                <a:gd name="T46" fmla="*/ 79 w 142"/>
                <a:gd name="T47" fmla="*/ 13 h 58"/>
                <a:gd name="T48" fmla="*/ 88 w 142"/>
                <a:gd name="T49" fmla="*/ 13 h 58"/>
                <a:gd name="T50" fmla="*/ 96 w 142"/>
                <a:gd name="T51" fmla="*/ 8 h 58"/>
                <a:gd name="T52" fmla="*/ 108 w 142"/>
                <a:gd name="T53" fmla="*/ 4 h 58"/>
                <a:gd name="T54" fmla="*/ 121 w 142"/>
                <a:gd name="T55" fmla="*/ 0 h 58"/>
                <a:gd name="T56" fmla="*/ 125 w 142"/>
                <a:gd name="T57" fmla="*/ 0 h 58"/>
                <a:gd name="T58" fmla="*/ 133 w 142"/>
                <a:gd name="T59" fmla="*/ 0 h 58"/>
                <a:gd name="T60" fmla="*/ 138 w 142"/>
                <a:gd name="T61" fmla="*/ 4 h 58"/>
                <a:gd name="T62" fmla="*/ 138 w 142"/>
                <a:gd name="T63" fmla="*/ 4 h 58"/>
                <a:gd name="T64" fmla="*/ 142 w 142"/>
                <a:gd name="T65" fmla="*/ 13 h 58"/>
                <a:gd name="T66" fmla="*/ 142 w 142"/>
                <a:gd name="T67" fmla="*/ 17 h 58"/>
                <a:gd name="T68" fmla="*/ 142 w 142"/>
                <a:gd name="T69" fmla="*/ 21 h 58"/>
                <a:gd name="T70" fmla="*/ 133 w 142"/>
                <a:gd name="T71" fmla="*/ 25 h 58"/>
                <a:gd name="T72" fmla="*/ 125 w 142"/>
                <a:gd name="T73" fmla="*/ 29 h 58"/>
                <a:gd name="T74" fmla="*/ 117 w 142"/>
                <a:gd name="T75" fmla="*/ 33 h 58"/>
                <a:gd name="T76" fmla="*/ 113 w 142"/>
                <a:gd name="T77" fmla="*/ 33 h 58"/>
                <a:gd name="T78" fmla="*/ 113 w 142"/>
                <a:gd name="T79" fmla="*/ 3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2" h="58">
                  <a:moveTo>
                    <a:pt x="113" y="33"/>
                  </a:moveTo>
                  <a:lnTo>
                    <a:pt x="96" y="38"/>
                  </a:lnTo>
                  <a:lnTo>
                    <a:pt x="83" y="42"/>
                  </a:lnTo>
                  <a:lnTo>
                    <a:pt x="71" y="46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38" y="54"/>
                  </a:lnTo>
                  <a:lnTo>
                    <a:pt x="29" y="58"/>
                  </a:lnTo>
                  <a:lnTo>
                    <a:pt x="25" y="54"/>
                  </a:lnTo>
                  <a:lnTo>
                    <a:pt x="17" y="54"/>
                  </a:lnTo>
                  <a:lnTo>
                    <a:pt x="13" y="54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13" y="29"/>
                  </a:lnTo>
                  <a:lnTo>
                    <a:pt x="21" y="29"/>
                  </a:lnTo>
                  <a:lnTo>
                    <a:pt x="29" y="29"/>
                  </a:lnTo>
                  <a:lnTo>
                    <a:pt x="42" y="25"/>
                  </a:lnTo>
                  <a:lnTo>
                    <a:pt x="58" y="21"/>
                  </a:lnTo>
                  <a:lnTo>
                    <a:pt x="79" y="13"/>
                  </a:lnTo>
                  <a:lnTo>
                    <a:pt x="88" y="13"/>
                  </a:lnTo>
                  <a:lnTo>
                    <a:pt x="96" y="8"/>
                  </a:lnTo>
                  <a:lnTo>
                    <a:pt x="108" y="4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42" y="13"/>
                  </a:lnTo>
                  <a:lnTo>
                    <a:pt x="142" y="17"/>
                  </a:lnTo>
                  <a:lnTo>
                    <a:pt x="142" y="21"/>
                  </a:lnTo>
                  <a:lnTo>
                    <a:pt x="133" y="25"/>
                  </a:lnTo>
                  <a:lnTo>
                    <a:pt x="125" y="29"/>
                  </a:lnTo>
                  <a:lnTo>
                    <a:pt x="117" y="33"/>
                  </a:lnTo>
                  <a:lnTo>
                    <a:pt x="113" y="33"/>
                  </a:lnTo>
                  <a:lnTo>
                    <a:pt x="113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32E2FF24-3E82-49A1-8B85-C8E0D210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45" y="2247900"/>
              <a:ext cx="571897" cy="2491838"/>
            </a:xfrm>
            <a:custGeom>
              <a:avLst/>
              <a:gdLst>
                <a:gd name="T0" fmla="*/ 13 w 84"/>
                <a:gd name="T1" fmla="*/ 320 h 366"/>
                <a:gd name="T2" fmla="*/ 4 w 84"/>
                <a:gd name="T3" fmla="*/ 312 h 366"/>
                <a:gd name="T4" fmla="*/ 4 w 84"/>
                <a:gd name="T5" fmla="*/ 304 h 366"/>
                <a:gd name="T6" fmla="*/ 13 w 84"/>
                <a:gd name="T7" fmla="*/ 304 h 366"/>
                <a:gd name="T8" fmla="*/ 29 w 84"/>
                <a:gd name="T9" fmla="*/ 304 h 366"/>
                <a:gd name="T10" fmla="*/ 38 w 84"/>
                <a:gd name="T11" fmla="*/ 304 h 366"/>
                <a:gd name="T12" fmla="*/ 42 w 84"/>
                <a:gd name="T13" fmla="*/ 304 h 366"/>
                <a:gd name="T14" fmla="*/ 46 w 84"/>
                <a:gd name="T15" fmla="*/ 291 h 366"/>
                <a:gd name="T16" fmla="*/ 46 w 84"/>
                <a:gd name="T17" fmla="*/ 275 h 366"/>
                <a:gd name="T18" fmla="*/ 46 w 84"/>
                <a:gd name="T19" fmla="*/ 262 h 366"/>
                <a:gd name="T20" fmla="*/ 46 w 84"/>
                <a:gd name="T21" fmla="*/ 241 h 366"/>
                <a:gd name="T22" fmla="*/ 46 w 84"/>
                <a:gd name="T23" fmla="*/ 220 h 366"/>
                <a:gd name="T24" fmla="*/ 46 w 84"/>
                <a:gd name="T25" fmla="*/ 154 h 366"/>
                <a:gd name="T26" fmla="*/ 46 w 84"/>
                <a:gd name="T27" fmla="*/ 83 h 366"/>
                <a:gd name="T28" fmla="*/ 46 w 84"/>
                <a:gd name="T29" fmla="*/ 62 h 366"/>
                <a:gd name="T30" fmla="*/ 46 w 84"/>
                <a:gd name="T31" fmla="*/ 45 h 366"/>
                <a:gd name="T32" fmla="*/ 46 w 84"/>
                <a:gd name="T33" fmla="*/ 37 h 366"/>
                <a:gd name="T34" fmla="*/ 42 w 84"/>
                <a:gd name="T35" fmla="*/ 25 h 366"/>
                <a:gd name="T36" fmla="*/ 38 w 84"/>
                <a:gd name="T37" fmla="*/ 16 h 366"/>
                <a:gd name="T38" fmla="*/ 34 w 84"/>
                <a:gd name="T39" fmla="*/ 8 h 366"/>
                <a:gd name="T40" fmla="*/ 34 w 84"/>
                <a:gd name="T41" fmla="*/ 4 h 366"/>
                <a:gd name="T42" fmla="*/ 42 w 84"/>
                <a:gd name="T43" fmla="*/ 0 h 366"/>
                <a:gd name="T44" fmla="*/ 63 w 84"/>
                <a:gd name="T45" fmla="*/ 8 h 366"/>
                <a:gd name="T46" fmla="*/ 79 w 84"/>
                <a:gd name="T47" fmla="*/ 16 h 366"/>
                <a:gd name="T48" fmla="*/ 84 w 84"/>
                <a:gd name="T49" fmla="*/ 20 h 366"/>
                <a:gd name="T50" fmla="*/ 84 w 84"/>
                <a:gd name="T51" fmla="*/ 33 h 366"/>
                <a:gd name="T52" fmla="*/ 79 w 84"/>
                <a:gd name="T53" fmla="*/ 50 h 366"/>
                <a:gd name="T54" fmla="*/ 75 w 84"/>
                <a:gd name="T55" fmla="*/ 62 h 366"/>
                <a:gd name="T56" fmla="*/ 75 w 84"/>
                <a:gd name="T57" fmla="*/ 87 h 366"/>
                <a:gd name="T58" fmla="*/ 75 w 84"/>
                <a:gd name="T59" fmla="*/ 129 h 366"/>
                <a:gd name="T60" fmla="*/ 75 w 84"/>
                <a:gd name="T61" fmla="*/ 145 h 366"/>
                <a:gd name="T62" fmla="*/ 75 w 84"/>
                <a:gd name="T63" fmla="*/ 170 h 366"/>
                <a:gd name="T64" fmla="*/ 75 w 84"/>
                <a:gd name="T65" fmla="*/ 200 h 366"/>
                <a:gd name="T66" fmla="*/ 75 w 84"/>
                <a:gd name="T67" fmla="*/ 233 h 366"/>
                <a:gd name="T68" fmla="*/ 75 w 84"/>
                <a:gd name="T69" fmla="*/ 270 h 366"/>
                <a:gd name="T70" fmla="*/ 75 w 84"/>
                <a:gd name="T71" fmla="*/ 295 h 366"/>
                <a:gd name="T72" fmla="*/ 75 w 84"/>
                <a:gd name="T73" fmla="*/ 316 h 366"/>
                <a:gd name="T74" fmla="*/ 75 w 84"/>
                <a:gd name="T75" fmla="*/ 325 h 366"/>
                <a:gd name="T76" fmla="*/ 63 w 84"/>
                <a:gd name="T77" fmla="*/ 350 h 366"/>
                <a:gd name="T78" fmla="*/ 59 w 84"/>
                <a:gd name="T79" fmla="*/ 362 h 366"/>
                <a:gd name="T80" fmla="*/ 50 w 84"/>
                <a:gd name="T81" fmla="*/ 366 h 366"/>
                <a:gd name="T82" fmla="*/ 42 w 84"/>
                <a:gd name="T83" fmla="*/ 362 h 366"/>
                <a:gd name="T84" fmla="*/ 38 w 84"/>
                <a:gd name="T85" fmla="*/ 350 h 366"/>
                <a:gd name="T86" fmla="*/ 34 w 84"/>
                <a:gd name="T87" fmla="*/ 337 h 366"/>
                <a:gd name="T88" fmla="*/ 17 w 84"/>
                <a:gd name="T89" fmla="*/ 32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366">
                  <a:moveTo>
                    <a:pt x="17" y="325"/>
                  </a:moveTo>
                  <a:lnTo>
                    <a:pt x="13" y="320"/>
                  </a:lnTo>
                  <a:lnTo>
                    <a:pt x="4" y="316"/>
                  </a:lnTo>
                  <a:lnTo>
                    <a:pt x="4" y="312"/>
                  </a:lnTo>
                  <a:lnTo>
                    <a:pt x="0" y="308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13" y="304"/>
                  </a:lnTo>
                  <a:lnTo>
                    <a:pt x="21" y="304"/>
                  </a:lnTo>
                  <a:lnTo>
                    <a:pt x="29" y="304"/>
                  </a:lnTo>
                  <a:lnTo>
                    <a:pt x="34" y="304"/>
                  </a:lnTo>
                  <a:lnTo>
                    <a:pt x="38" y="304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6" y="300"/>
                  </a:lnTo>
                  <a:lnTo>
                    <a:pt x="46" y="291"/>
                  </a:lnTo>
                  <a:lnTo>
                    <a:pt x="46" y="283"/>
                  </a:lnTo>
                  <a:lnTo>
                    <a:pt x="46" y="275"/>
                  </a:lnTo>
                  <a:lnTo>
                    <a:pt x="46" y="270"/>
                  </a:lnTo>
                  <a:lnTo>
                    <a:pt x="46" y="262"/>
                  </a:lnTo>
                  <a:lnTo>
                    <a:pt x="46" y="254"/>
                  </a:lnTo>
                  <a:lnTo>
                    <a:pt x="46" y="241"/>
                  </a:lnTo>
                  <a:lnTo>
                    <a:pt x="46" y="233"/>
                  </a:lnTo>
                  <a:lnTo>
                    <a:pt x="46" y="220"/>
                  </a:lnTo>
                  <a:lnTo>
                    <a:pt x="46" y="208"/>
                  </a:lnTo>
                  <a:lnTo>
                    <a:pt x="46" y="154"/>
                  </a:lnTo>
                  <a:lnTo>
                    <a:pt x="46" y="100"/>
                  </a:lnTo>
                  <a:lnTo>
                    <a:pt x="46" y="83"/>
                  </a:lnTo>
                  <a:lnTo>
                    <a:pt x="46" y="75"/>
                  </a:lnTo>
                  <a:lnTo>
                    <a:pt x="46" y="62"/>
                  </a:lnTo>
                  <a:lnTo>
                    <a:pt x="46" y="54"/>
                  </a:lnTo>
                  <a:lnTo>
                    <a:pt x="46" y="45"/>
                  </a:lnTo>
                  <a:lnTo>
                    <a:pt x="46" y="41"/>
                  </a:lnTo>
                  <a:lnTo>
                    <a:pt x="46" y="37"/>
                  </a:lnTo>
                  <a:lnTo>
                    <a:pt x="42" y="33"/>
                  </a:lnTo>
                  <a:lnTo>
                    <a:pt x="42" y="25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63" y="8"/>
                  </a:lnTo>
                  <a:lnTo>
                    <a:pt x="75" y="12"/>
                  </a:lnTo>
                  <a:lnTo>
                    <a:pt x="79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5"/>
                  </a:lnTo>
                  <a:lnTo>
                    <a:pt x="84" y="33"/>
                  </a:lnTo>
                  <a:lnTo>
                    <a:pt x="79" y="41"/>
                  </a:lnTo>
                  <a:lnTo>
                    <a:pt x="79" y="50"/>
                  </a:lnTo>
                  <a:lnTo>
                    <a:pt x="75" y="54"/>
                  </a:lnTo>
                  <a:lnTo>
                    <a:pt x="75" y="62"/>
                  </a:lnTo>
                  <a:lnTo>
                    <a:pt x="75" y="75"/>
                  </a:lnTo>
                  <a:lnTo>
                    <a:pt x="75" y="87"/>
                  </a:lnTo>
                  <a:lnTo>
                    <a:pt x="75" y="100"/>
                  </a:lnTo>
                  <a:lnTo>
                    <a:pt x="75" y="129"/>
                  </a:lnTo>
                  <a:lnTo>
                    <a:pt x="75" y="137"/>
                  </a:lnTo>
                  <a:lnTo>
                    <a:pt x="75" y="145"/>
                  </a:lnTo>
                  <a:lnTo>
                    <a:pt x="75" y="158"/>
                  </a:lnTo>
                  <a:lnTo>
                    <a:pt x="75" y="170"/>
                  </a:lnTo>
                  <a:lnTo>
                    <a:pt x="75" y="183"/>
                  </a:lnTo>
                  <a:lnTo>
                    <a:pt x="75" y="200"/>
                  </a:lnTo>
                  <a:lnTo>
                    <a:pt x="75" y="216"/>
                  </a:lnTo>
                  <a:lnTo>
                    <a:pt x="75" y="233"/>
                  </a:lnTo>
                  <a:lnTo>
                    <a:pt x="75" y="254"/>
                  </a:lnTo>
                  <a:lnTo>
                    <a:pt x="75" y="270"/>
                  </a:lnTo>
                  <a:lnTo>
                    <a:pt x="75" y="283"/>
                  </a:lnTo>
                  <a:lnTo>
                    <a:pt x="75" y="295"/>
                  </a:lnTo>
                  <a:lnTo>
                    <a:pt x="75" y="308"/>
                  </a:lnTo>
                  <a:lnTo>
                    <a:pt x="75" y="316"/>
                  </a:lnTo>
                  <a:lnTo>
                    <a:pt x="75" y="320"/>
                  </a:lnTo>
                  <a:lnTo>
                    <a:pt x="75" y="325"/>
                  </a:lnTo>
                  <a:lnTo>
                    <a:pt x="71" y="337"/>
                  </a:lnTo>
                  <a:lnTo>
                    <a:pt x="63" y="350"/>
                  </a:lnTo>
                  <a:lnTo>
                    <a:pt x="63" y="358"/>
                  </a:lnTo>
                  <a:lnTo>
                    <a:pt x="59" y="362"/>
                  </a:lnTo>
                  <a:lnTo>
                    <a:pt x="54" y="362"/>
                  </a:lnTo>
                  <a:lnTo>
                    <a:pt x="50" y="366"/>
                  </a:lnTo>
                  <a:lnTo>
                    <a:pt x="46" y="362"/>
                  </a:lnTo>
                  <a:lnTo>
                    <a:pt x="42" y="362"/>
                  </a:lnTo>
                  <a:lnTo>
                    <a:pt x="42" y="358"/>
                  </a:lnTo>
                  <a:lnTo>
                    <a:pt x="38" y="350"/>
                  </a:lnTo>
                  <a:lnTo>
                    <a:pt x="38" y="345"/>
                  </a:lnTo>
                  <a:lnTo>
                    <a:pt x="34" y="337"/>
                  </a:lnTo>
                  <a:lnTo>
                    <a:pt x="25" y="333"/>
                  </a:lnTo>
                  <a:lnTo>
                    <a:pt x="17" y="325"/>
                  </a:lnTo>
                  <a:lnTo>
                    <a:pt x="17" y="3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77B0DC94-4733-454C-B148-0DDF63C3C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663" y="3296378"/>
              <a:ext cx="1102945" cy="878273"/>
            </a:xfrm>
            <a:custGeom>
              <a:avLst/>
              <a:gdLst>
                <a:gd name="T0" fmla="*/ 0 w 162"/>
                <a:gd name="T1" fmla="*/ 100 h 129"/>
                <a:gd name="T2" fmla="*/ 0 w 162"/>
                <a:gd name="T3" fmla="*/ 96 h 129"/>
                <a:gd name="T4" fmla="*/ 0 w 162"/>
                <a:gd name="T5" fmla="*/ 91 h 129"/>
                <a:gd name="T6" fmla="*/ 4 w 162"/>
                <a:gd name="T7" fmla="*/ 91 h 129"/>
                <a:gd name="T8" fmla="*/ 12 w 162"/>
                <a:gd name="T9" fmla="*/ 87 h 129"/>
                <a:gd name="T10" fmla="*/ 17 w 162"/>
                <a:gd name="T11" fmla="*/ 87 h 129"/>
                <a:gd name="T12" fmla="*/ 21 w 162"/>
                <a:gd name="T13" fmla="*/ 87 h 129"/>
                <a:gd name="T14" fmla="*/ 29 w 162"/>
                <a:gd name="T15" fmla="*/ 87 h 129"/>
                <a:gd name="T16" fmla="*/ 29 w 162"/>
                <a:gd name="T17" fmla="*/ 87 h 129"/>
                <a:gd name="T18" fmla="*/ 33 w 162"/>
                <a:gd name="T19" fmla="*/ 83 h 129"/>
                <a:gd name="T20" fmla="*/ 33 w 162"/>
                <a:gd name="T21" fmla="*/ 83 h 129"/>
                <a:gd name="T22" fmla="*/ 37 w 162"/>
                <a:gd name="T23" fmla="*/ 79 h 129"/>
                <a:gd name="T24" fmla="*/ 42 w 162"/>
                <a:gd name="T25" fmla="*/ 79 h 129"/>
                <a:gd name="T26" fmla="*/ 54 w 162"/>
                <a:gd name="T27" fmla="*/ 71 h 129"/>
                <a:gd name="T28" fmla="*/ 75 w 162"/>
                <a:gd name="T29" fmla="*/ 58 h 129"/>
                <a:gd name="T30" fmla="*/ 92 w 162"/>
                <a:gd name="T31" fmla="*/ 46 h 129"/>
                <a:gd name="T32" fmla="*/ 108 w 162"/>
                <a:gd name="T33" fmla="*/ 33 h 129"/>
                <a:gd name="T34" fmla="*/ 121 w 162"/>
                <a:gd name="T35" fmla="*/ 25 h 129"/>
                <a:gd name="T36" fmla="*/ 133 w 162"/>
                <a:gd name="T37" fmla="*/ 12 h 129"/>
                <a:gd name="T38" fmla="*/ 146 w 162"/>
                <a:gd name="T39" fmla="*/ 4 h 129"/>
                <a:gd name="T40" fmla="*/ 154 w 162"/>
                <a:gd name="T41" fmla="*/ 0 h 129"/>
                <a:gd name="T42" fmla="*/ 158 w 162"/>
                <a:gd name="T43" fmla="*/ 0 h 129"/>
                <a:gd name="T44" fmla="*/ 162 w 162"/>
                <a:gd name="T45" fmla="*/ 0 h 129"/>
                <a:gd name="T46" fmla="*/ 162 w 162"/>
                <a:gd name="T47" fmla="*/ 4 h 129"/>
                <a:gd name="T48" fmla="*/ 158 w 162"/>
                <a:gd name="T49" fmla="*/ 8 h 129"/>
                <a:gd name="T50" fmla="*/ 158 w 162"/>
                <a:gd name="T51" fmla="*/ 12 h 129"/>
                <a:gd name="T52" fmla="*/ 150 w 162"/>
                <a:gd name="T53" fmla="*/ 21 h 129"/>
                <a:gd name="T54" fmla="*/ 146 w 162"/>
                <a:gd name="T55" fmla="*/ 29 h 129"/>
                <a:gd name="T56" fmla="*/ 137 w 162"/>
                <a:gd name="T57" fmla="*/ 37 h 129"/>
                <a:gd name="T58" fmla="*/ 121 w 162"/>
                <a:gd name="T59" fmla="*/ 54 h 129"/>
                <a:gd name="T60" fmla="*/ 112 w 162"/>
                <a:gd name="T61" fmla="*/ 62 h 129"/>
                <a:gd name="T62" fmla="*/ 100 w 162"/>
                <a:gd name="T63" fmla="*/ 75 h 129"/>
                <a:gd name="T64" fmla="*/ 87 w 162"/>
                <a:gd name="T65" fmla="*/ 87 h 129"/>
                <a:gd name="T66" fmla="*/ 71 w 162"/>
                <a:gd name="T67" fmla="*/ 100 h 129"/>
                <a:gd name="T68" fmla="*/ 58 w 162"/>
                <a:gd name="T69" fmla="*/ 112 h 129"/>
                <a:gd name="T70" fmla="*/ 46 w 162"/>
                <a:gd name="T71" fmla="*/ 125 h 129"/>
                <a:gd name="T72" fmla="*/ 37 w 162"/>
                <a:gd name="T73" fmla="*/ 129 h 129"/>
                <a:gd name="T74" fmla="*/ 29 w 162"/>
                <a:gd name="T75" fmla="*/ 129 h 129"/>
                <a:gd name="T76" fmla="*/ 25 w 162"/>
                <a:gd name="T77" fmla="*/ 129 h 129"/>
                <a:gd name="T78" fmla="*/ 21 w 162"/>
                <a:gd name="T79" fmla="*/ 129 h 129"/>
                <a:gd name="T80" fmla="*/ 17 w 162"/>
                <a:gd name="T81" fmla="*/ 125 h 129"/>
                <a:gd name="T82" fmla="*/ 12 w 162"/>
                <a:gd name="T83" fmla="*/ 121 h 129"/>
                <a:gd name="T84" fmla="*/ 4 w 162"/>
                <a:gd name="T85" fmla="*/ 112 h 129"/>
                <a:gd name="T86" fmla="*/ 4 w 162"/>
                <a:gd name="T87" fmla="*/ 108 h 129"/>
                <a:gd name="T88" fmla="*/ 0 w 162"/>
                <a:gd name="T89" fmla="*/ 104 h 129"/>
                <a:gd name="T90" fmla="*/ 0 w 162"/>
                <a:gd name="T91" fmla="*/ 100 h 129"/>
                <a:gd name="T92" fmla="*/ 0 w 162"/>
                <a:gd name="T93" fmla="*/ 10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129">
                  <a:moveTo>
                    <a:pt x="0" y="100"/>
                  </a:moveTo>
                  <a:lnTo>
                    <a:pt x="0" y="96"/>
                  </a:lnTo>
                  <a:lnTo>
                    <a:pt x="0" y="91"/>
                  </a:lnTo>
                  <a:lnTo>
                    <a:pt x="4" y="91"/>
                  </a:lnTo>
                  <a:lnTo>
                    <a:pt x="12" y="87"/>
                  </a:lnTo>
                  <a:lnTo>
                    <a:pt x="17" y="87"/>
                  </a:lnTo>
                  <a:lnTo>
                    <a:pt x="21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7" y="79"/>
                  </a:lnTo>
                  <a:lnTo>
                    <a:pt x="42" y="79"/>
                  </a:lnTo>
                  <a:lnTo>
                    <a:pt x="54" y="71"/>
                  </a:lnTo>
                  <a:lnTo>
                    <a:pt x="75" y="58"/>
                  </a:lnTo>
                  <a:lnTo>
                    <a:pt x="92" y="46"/>
                  </a:lnTo>
                  <a:lnTo>
                    <a:pt x="108" y="33"/>
                  </a:lnTo>
                  <a:lnTo>
                    <a:pt x="121" y="25"/>
                  </a:lnTo>
                  <a:lnTo>
                    <a:pt x="133" y="12"/>
                  </a:lnTo>
                  <a:lnTo>
                    <a:pt x="146" y="4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8" y="12"/>
                  </a:lnTo>
                  <a:lnTo>
                    <a:pt x="150" y="21"/>
                  </a:lnTo>
                  <a:lnTo>
                    <a:pt x="146" y="29"/>
                  </a:lnTo>
                  <a:lnTo>
                    <a:pt x="137" y="37"/>
                  </a:lnTo>
                  <a:lnTo>
                    <a:pt x="121" y="54"/>
                  </a:lnTo>
                  <a:lnTo>
                    <a:pt x="112" y="62"/>
                  </a:lnTo>
                  <a:lnTo>
                    <a:pt x="100" y="75"/>
                  </a:lnTo>
                  <a:lnTo>
                    <a:pt x="87" y="87"/>
                  </a:lnTo>
                  <a:lnTo>
                    <a:pt x="71" y="100"/>
                  </a:lnTo>
                  <a:lnTo>
                    <a:pt x="58" y="112"/>
                  </a:lnTo>
                  <a:lnTo>
                    <a:pt x="46" y="125"/>
                  </a:lnTo>
                  <a:lnTo>
                    <a:pt x="37" y="129"/>
                  </a:lnTo>
                  <a:lnTo>
                    <a:pt x="29" y="129"/>
                  </a:lnTo>
                  <a:lnTo>
                    <a:pt x="25" y="129"/>
                  </a:lnTo>
                  <a:lnTo>
                    <a:pt x="21" y="129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17B75A18-07ED-4EFE-9F31-696F7A32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652" y="2955963"/>
              <a:ext cx="1586337" cy="1559103"/>
            </a:xfrm>
            <a:custGeom>
              <a:avLst/>
              <a:gdLst>
                <a:gd name="T0" fmla="*/ 4 w 233"/>
                <a:gd name="T1" fmla="*/ 12 h 229"/>
                <a:gd name="T2" fmla="*/ 0 w 233"/>
                <a:gd name="T3" fmla="*/ 4 h 229"/>
                <a:gd name="T4" fmla="*/ 8 w 233"/>
                <a:gd name="T5" fmla="*/ 0 h 229"/>
                <a:gd name="T6" fmla="*/ 29 w 233"/>
                <a:gd name="T7" fmla="*/ 0 h 229"/>
                <a:gd name="T8" fmla="*/ 41 w 233"/>
                <a:gd name="T9" fmla="*/ 29 h 229"/>
                <a:gd name="T10" fmla="*/ 37 w 233"/>
                <a:gd name="T11" fmla="*/ 79 h 229"/>
                <a:gd name="T12" fmla="*/ 37 w 233"/>
                <a:gd name="T13" fmla="*/ 116 h 229"/>
                <a:gd name="T14" fmla="*/ 41 w 233"/>
                <a:gd name="T15" fmla="*/ 146 h 229"/>
                <a:gd name="T16" fmla="*/ 45 w 233"/>
                <a:gd name="T17" fmla="*/ 162 h 229"/>
                <a:gd name="T18" fmla="*/ 54 w 233"/>
                <a:gd name="T19" fmla="*/ 179 h 229"/>
                <a:gd name="T20" fmla="*/ 66 w 233"/>
                <a:gd name="T21" fmla="*/ 187 h 229"/>
                <a:gd name="T22" fmla="*/ 87 w 233"/>
                <a:gd name="T23" fmla="*/ 191 h 229"/>
                <a:gd name="T24" fmla="*/ 112 w 233"/>
                <a:gd name="T25" fmla="*/ 191 h 229"/>
                <a:gd name="T26" fmla="*/ 133 w 233"/>
                <a:gd name="T27" fmla="*/ 191 h 229"/>
                <a:gd name="T28" fmla="*/ 170 w 233"/>
                <a:gd name="T29" fmla="*/ 187 h 229"/>
                <a:gd name="T30" fmla="*/ 183 w 233"/>
                <a:gd name="T31" fmla="*/ 179 h 229"/>
                <a:gd name="T32" fmla="*/ 187 w 233"/>
                <a:gd name="T33" fmla="*/ 175 h 229"/>
                <a:gd name="T34" fmla="*/ 191 w 233"/>
                <a:gd name="T35" fmla="*/ 162 h 229"/>
                <a:gd name="T36" fmla="*/ 195 w 233"/>
                <a:gd name="T37" fmla="*/ 137 h 229"/>
                <a:gd name="T38" fmla="*/ 200 w 233"/>
                <a:gd name="T39" fmla="*/ 116 h 229"/>
                <a:gd name="T40" fmla="*/ 204 w 233"/>
                <a:gd name="T41" fmla="*/ 108 h 229"/>
                <a:gd name="T42" fmla="*/ 208 w 233"/>
                <a:gd name="T43" fmla="*/ 108 h 229"/>
                <a:gd name="T44" fmla="*/ 212 w 233"/>
                <a:gd name="T45" fmla="*/ 116 h 229"/>
                <a:gd name="T46" fmla="*/ 216 w 233"/>
                <a:gd name="T47" fmla="*/ 137 h 229"/>
                <a:gd name="T48" fmla="*/ 220 w 233"/>
                <a:gd name="T49" fmla="*/ 162 h 229"/>
                <a:gd name="T50" fmla="*/ 225 w 233"/>
                <a:gd name="T51" fmla="*/ 179 h 229"/>
                <a:gd name="T52" fmla="*/ 233 w 233"/>
                <a:gd name="T53" fmla="*/ 187 h 229"/>
                <a:gd name="T54" fmla="*/ 233 w 233"/>
                <a:gd name="T55" fmla="*/ 196 h 229"/>
                <a:gd name="T56" fmla="*/ 225 w 233"/>
                <a:gd name="T57" fmla="*/ 200 h 229"/>
                <a:gd name="T58" fmla="*/ 212 w 233"/>
                <a:gd name="T59" fmla="*/ 212 h 229"/>
                <a:gd name="T60" fmla="*/ 191 w 233"/>
                <a:gd name="T61" fmla="*/ 221 h 229"/>
                <a:gd name="T62" fmla="*/ 170 w 233"/>
                <a:gd name="T63" fmla="*/ 225 h 229"/>
                <a:gd name="T64" fmla="*/ 145 w 233"/>
                <a:gd name="T65" fmla="*/ 229 h 229"/>
                <a:gd name="T66" fmla="*/ 116 w 233"/>
                <a:gd name="T67" fmla="*/ 229 h 229"/>
                <a:gd name="T68" fmla="*/ 91 w 233"/>
                <a:gd name="T69" fmla="*/ 229 h 229"/>
                <a:gd name="T70" fmla="*/ 62 w 233"/>
                <a:gd name="T71" fmla="*/ 221 h 229"/>
                <a:gd name="T72" fmla="*/ 37 w 233"/>
                <a:gd name="T73" fmla="*/ 208 h 229"/>
                <a:gd name="T74" fmla="*/ 25 w 233"/>
                <a:gd name="T75" fmla="*/ 191 h 229"/>
                <a:gd name="T76" fmla="*/ 16 w 233"/>
                <a:gd name="T77" fmla="*/ 175 h 229"/>
                <a:gd name="T78" fmla="*/ 12 w 233"/>
                <a:gd name="T79" fmla="*/ 158 h 229"/>
                <a:gd name="T80" fmla="*/ 8 w 233"/>
                <a:gd name="T81" fmla="*/ 137 h 229"/>
                <a:gd name="T82" fmla="*/ 8 w 233"/>
                <a:gd name="T83" fmla="*/ 108 h 229"/>
                <a:gd name="T84" fmla="*/ 12 w 233"/>
                <a:gd name="T85" fmla="*/ 75 h 229"/>
                <a:gd name="T86" fmla="*/ 12 w 233"/>
                <a:gd name="T87" fmla="*/ 50 h 229"/>
                <a:gd name="T88" fmla="*/ 8 w 233"/>
                <a:gd name="T89" fmla="*/ 33 h 229"/>
                <a:gd name="T90" fmla="*/ 8 w 233"/>
                <a:gd name="T91" fmla="*/ 21 h 229"/>
                <a:gd name="T92" fmla="*/ 4 w 233"/>
                <a:gd name="T93" fmla="*/ 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3" h="229">
                  <a:moveTo>
                    <a:pt x="4" y="16"/>
                  </a:move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41" y="29"/>
                  </a:lnTo>
                  <a:lnTo>
                    <a:pt x="41" y="54"/>
                  </a:lnTo>
                  <a:lnTo>
                    <a:pt x="37" y="79"/>
                  </a:lnTo>
                  <a:lnTo>
                    <a:pt x="37" y="100"/>
                  </a:lnTo>
                  <a:lnTo>
                    <a:pt x="37" y="116"/>
                  </a:lnTo>
                  <a:lnTo>
                    <a:pt x="41" y="133"/>
                  </a:lnTo>
                  <a:lnTo>
                    <a:pt x="41" y="146"/>
                  </a:lnTo>
                  <a:lnTo>
                    <a:pt x="41" y="154"/>
                  </a:lnTo>
                  <a:lnTo>
                    <a:pt x="45" y="162"/>
                  </a:lnTo>
                  <a:lnTo>
                    <a:pt x="50" y="171"/>
                  </a:lnTo>
                  <a:lnTo>
                    <a:pt x="54" y="179"/>
                  </a:lnTo>
                  <a:lnTo>
                    <a:pt x="58" y="183"/>
                  </a:lnTo>
                  <a:lnTo>
                    <a:pt x="66" y="187"/>
                  </a:lnTo>
                  <a:lnTo>
                    <a:pt x="75" y="187"/>
                  </a:lnTo>
                  <a:lnTo>
                    <a:pt x="87" y="191"/>
                  </a:lnTo>
                  <a:lnTo>
                    <a:pt x="100" y="191"/>
                  </a:lnTo>
                  <a:lnTo>
                    <a:pt x="112" y="191"/>
                  </a:lnTo>
                  <a:lnTo>
                    <a:pt x="125" y="191"/>
                  </a:lnTo>
                  <a:lnTo>
                    <a:pt x="133" y="191"/>
                  </a:lnTo>
                  <a:lnTo>
                    <a:pt x="141" y="191"/>
                  </a:lnTo>
                  <a:lnTo>
                    <a:pt x="170" y="187"/>
                  </a:lnTo>
                  <a:lnTo>
                    <a:pt x="175" y="183"/>
                  </a:lnTo>
                  <a:lnTo>
                    <a:pt x="183" y="179"/>
                  </a:lnTo>
                  <a:lnTo>
                    <a:pt x="187" y="179"/>
                  </a:lnTo>
                  <a:lnTo>
                    <a:pt x="187" y="175"/>
                  </a:lnTo>
                  <a:lnTo>
                    <a:pt x="191" y="171"/>
                  </a:lnTo>
                  <a:lnTo>
                    <a:pt x="191" y="162"/>
                  </a:lnTo>
                  <a:lnTo>
                    <a:pt x="191" y="150"/>
                  </a:lnTo>
                  <a:lnTo>
                    <a:pt x="195" y="137"/>
                  </a:lnTo>
                  <a:lnTo>
                    <a:pt x="195" y="125"/>
                  </a:lnTo>
                  <a:lnTo>
                    <a:pt x="200" y="116"/>
                  </a:lnTo>
                  <a:lnTo>
                    <a:pt x="200" y="112"/>
                  </a:lnTo>
                  <a:lnTo>
                    <a:pt x="204" y="108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12" y="116"/>
                  </a:lnTo>
                  <a:lnTo>
                    <a:pt x="212" y="125"/>
                  </a:lnTo>
                  <a:lnTo>
                    <a:pt x="216" y="137"/>
                  </a:lnTo>
                  <a:lnTo>
                    <a:pt x="216" y="150"/>
                  </a:lnTo>
                  <a:lnTo>
                    <a:pt x="220" y="162"/>
                  </a:lnTo>
                  <a:lnTo>
                    <a:pt x="225" y="171"/>
                  </a:lnTo>
                  <a:lnTo>
                    <a:pt x="225" y="179"/>
                  </a:lnTo>
                  <a:lnTo>
                    <a:pt x="229" y="183"/>
                  </a:lnTo>
                  <a:lnTo>
                    <a:pt x="233" y="187"/>
                  </a:lnTo>
                  <a:lnTo>
                    <a:pt x="233" y="191"/>
                  </a:lnTo>
                  <a:lnTo>
                    <a:pt x="233" y="196"/>
                  </a:lnTo>
                  <a:lnTo>
                    <a:pt x="229" y="196"/>
                  </a:lnTo>
                  <a:lnTo>
                    <a:pt x="225" y="200"/>
                  </a:lnTo>
                  <a:lnTo>
                    <a:pt x="220" y="204"/>
                  </a:lnTo>
                  <a:lnTo>
                    <a:pt x="212" y="212"/>
                  </a:lnTo>
                  <a:lnTo>
                    <a:pt x="200" y="221"/>
                  </a:lnTo>
                  <a:lnTo>
                    <a:pt x="191" y="221"/>
                  </a:lnTo>
                  <a:lnTo>
                    <a:pt x="183" y="225"/>
                  </a:lnTo>
                  <a:lnTo>
                    <a:pt x="170" y="225"/>
                  </a:lnTo>
                  <a:lnTo>
                    <a:pt x="158" y="229"/>
                  </a:lnTo>
                  <a:lnTo>
                    <a:pt x="145" y="229"/>
                  </a:lnTo>
                  <a:lnTo>
                    <a:pt x="129" y="229"/>
                  </a:lnTo>
                  <a:lnTo>
                    <a:pt x="116" y="229"/>
                  </a:lnTo>
                  <a:lnTo>
                    <a:pt x="104" y="229"/>
                  </a:lnTo>
                  <a:lnTo>
                    <a:pt x="91" y="229"/>
                  </a:lnTo>
                  <a:lnTo>
                    <a:pt x="79" y="229"/>
                  </a:lnTo>
                  <a:lnTo>
                    <a:pt x="62" y="221"/>
                  </a:lnTo>
                  <a:lnTo>
                    <a:pt x="45" y="212"/>
                  </a:lnTo>
                  <a:lnTo>
                    <a:pt x="37" y="208"/>
                  </a:lnTo>
                  <a:lnTo>
                    <a:pt x="29" y="200"/>
                  </a:lnTo>
                  <a:lnTo>
                    <a:pt x="25" y="191"/>
                  </a:lnTo>
                  <a:lnTo>
                    <a:pt x="20" y="183"/>
                  </a:lnTo>
                  <a:lnTo>
                    <a:pt x="16" y="175"/>
                  </a:lnTo>
                  <a:lnTo>
                    <a:pt x="16" y="166"/>
                  </a:lnTo>
                  <a:lnTo>
                    <a:pt x="12" y="158"/>
                  </a:lnTo>
                  <a:lnTo>
                    <a:pt x="12" y="150"/>
                  </a:lnTo>
                  <a:lnTo>
                    <a:pt x="8" y="137"/>
                  </a:lnTo>
                  <a:lnTo>
                    <a:pt x="8" y="125"/>
                  </a:lnTo>
                  <a:lnTo>
                    <a:pt x="8" y="108"/>
                  </a:lnTo>
                  <a:lnTo>
                    <a:pt x="8" y="91"/>
                  </a:lnTo>
                  <a:lnTo>
                    <a:pt x="12" y="75"/>
                  </a:lnTo>
                  <a:lnTo>
                    <a:pt x="12" y="62"/>
                  </a:lnTo>
                  <a:lnTo>
                    <a:pt x="12" y="50"/>
                  </a:lnTo>
                  <a:lnTo>
                    <a:pt x="8" y="41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464D5A23-CDE6-447B-8840-341C759DE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091" y="2812987"/>
              <a:ext cx="932740" cy="626364"/>
            </a:xfrm>
            <a:custGeom>
              <a:avLst/>
              <a:gdLst>
                <a:gd name="T0" fmla="*/ 129 w 137"/>
                <a:gd name="T1" fmla="*/ 29 h 92"/>
                <a:gd name="T2" fmla="*/ 125 w 137"/>
                <a:gd name="T3" fmla="*/ 33 h 92"/>
                <a:gd name="T4" fmla="*/ 121 w 137"/>
                <a:gd name="T5" fmla="*/ 42 h 92"/>
                <a:gd name="T6" fmla="*/ 116 w 137"/>
                <a:gd name="T7" fmla="*/ 50 h 92"/>
                <a:gd name="T8" fmla="*/ 112 w 137"/>
                <a:gd name="T9" fmla="*/ 62 h 92"/>
                <a:gd name="T10" fmla="*/ 108 w 137"/>
                <a:gd name="T11" fmla="*/ 75 h 92"/>
                <a:gd name="T12" fmla="*/ 104 w 137"/>
                <a:gd name="T13" fmla="*/ 83 h 92"/>
                <a:gd name="T14" fmla="*/ 100 w 137"/>
                <a:gd name="T15" fmla="*/ 87 h 92"/>
                <a:gd name="T16" fmla="*/ 100 w 137"/>
                <a:gd name="T17" fmla="*/ 92 h 92"/>
                <a:gd name="T18" fmla="*/ 100 w 137"/>
                <a:gd name="T19" fmla="*/ 92 h 92"/>
                <a:gd name="T20" fmla="*/ 100 w 137"/>
                <a:gd name="T21" fmla="*/ 92 h 92"/>
                <a:gd name="T22" fmla="*/ 96 w 137"/>
                <a:gd name="T23" fmla="*/ 92 h 92"/>
                <a:gd name="T24" fmla="*/ 91 w 137"/>
                <a:gd name="T25" fmla="*/ 92 h 92"/>
                <a:gd name="T26" fmla="*/ 96 w 137"/>
                <a:gd name="T27" fmla="*/ 75 h 92"/>
                <a:gd name="T28" fmla="*/ 96 w 137"/>
                <a:gd name="T29" fmla="*/ 62 h 92"/>
                <a:gd name="T30" fmla="*/ 100 w 137"/>
                <a:gd name="T31" fmla="*/ 50 h 92"/>
                <a:gd name="T32" fmla="*/ 104 w 137"/>
                <a:gd name="T33" fmla="*/ 42 h 92"/>
                <a:gd name="T34" fmla="*/ 104 w 137"/>
                <a:gd name="T35" fmla="*/ 33 h 92"/>
                <a:gd name="T36" fmla="*/ 104 w 137"/>
                <a:gd name="T37" fmla="*/ 25 h 92"/>
                <a:gd name="T38" fmla="*/ 104 w 137"/>
                <a:gd name="T39" fmla="*/ 21 h 92"/>
                <a:gd name="T40" fmla="*/ 104 w 137"/>
                <a:gd name="T41" fmla="*/ 21 h 92"/>
                <a:gd name="T42" fmla="*/ 100 w 137"/>
                <a:gd name="T43" fmla="*/ 17 h 92"/>
                <a:gd name="T44" fmla="*/ 91 w 137"/>
                <a:gd name="T45" fmla="*/ 17 h 92"/>
                <a:gd name="T46" fmla="*/ 79 w 137"/>
                <a:gd name="T47" fmla="*/ 21 h 92"/>
                <a:gd name="T48" fmla="*/ 62 w 137"/>
                <a:gd name="T49" fmla="*/ 25 h 92"/>
                <a:gd name="T50" fmla="*/ 46 w 137"/>
                <a:gd name="T51" fmla="*/ 29 h 92"/>
                <a:gd name="T52" fmla="*/ 33 w 137"/>
                <a:gd name="T53" fmla="*/ 33 h 92"/>
                <a:gd name="T54" fmla="*/ 21 w 137"/>
                <a:gd name="T55" fmla="*/ 33 h 92"/>
                <a:gd name="T56" fmla="*/ 16 w 137"/>
                <a:gd name="T57" fmla="*/ 37 h 92"/>
                <a:gd name="T58" fmla="*/ 12 w 137"/>
                <a:gd name="T59" fmla="*/ 37 h 92"/>
                <a:gd name="T60" fmla="*/ 8 w 137"/>
                <a:gd name="T61" fmla="*/ 37 h 92"/>
                <a:gd name="T62" fmla="*/ 4 w 137"/>
                <a:gd name="T63" fmla="*/ 37 h 92"/>
                <a:gd name="T64" fmla="*/ 4 w 137"/>
                <a:gd name="T65" fmla="*/ 37 h 92"/>
                <a:gd name="T66" fmla="*/ 0 w 137"/>
                <a:gd name="T67" fmla="*/ 33 h 92"/>
                <a:gd name="T68" fmla="*/ 0 w 137"/>
                <a:gd name="T69" fmla="*/ 33 h 92"/>
                <a:gd name="T70" fmla="*/ 4 w 137"/>
                <a:gd name="T71" fmla="*/ 33 h 92"/>
                <a:gd name="T72" fmla="*/ 8 w 137"/>
                <a:gd name="T73" fmla="*/ 33 h 92"/>
                <a:gd name="T74" fmla="*/ 12 w 137"/>
                <a:gd name="T75" fmla="*/ 33 h 92"/>
                <a:gd name="T76" fmla="*/ 16 w 137"/>
                <a:gd name="T77" fmla="*/ 29 h 92"/>
                <a:gd name="T78" fmla="*/ 25 w 137"/>
                <a:gd name="T79" fmla="*/ 29 h 92"/>
                <a:gd name="T80" fmla="*/ 29 w 137"/>
                <a:gd name="T81" fmla="*/ 29 h 92"/>
                <a:gd name="T82" fmla="*/ 41 w 137"/>
                <a:gd name="T83" fmla="*/ 25 h 92"/>
                <a:gd name="T84" fmla="*/ 50 w 137"/>
                <a:gd name="T85" fmla="*/ 25 h 92"/>
                <a:gd name="T86" fmla="*/ 66 w 137"/>
                <a:gd name="T87" fmla="*/ 17 h 92"/>
                <a:gd name="T88" fmla="*/ 79 w 137"/>
                <a:gd name="T89" fmla="*/ 12 h 92"/>
                <a:gd name="T90" fmla="*/ 91 w 137"/>
                <a:gd name="T91" fmla="*/ 8 h 92"/>
                <a:gd name="T92" fmla="*/ 91 w 137"/>
                <a:gd name="T93" fmla="*/ 8 h 92"/>
                <a:gd name="T94" fmla="*/ 96 w 137"/>
                <a:gd name="T95" fmla="*/ 8 h 92"/>
                <a:gd name="T96" fmla="*/ 104 w 137"/>
                <a:gd name="T97" fmla="*/ 4 h 92"/>
                <a:gd name="T98" fmla="*/ 108 w 137"/>
                <a:gd name="T99" fmla="*/ 0 h 92"/>
                <a:gd name="T100" fmla="*/ 112 w 137"/>
                <a:gd name="T101" fmla="*/ 0 h 92"/>
                <a:gd name="T102" fmla="*/ 112 w 137"/>
                <a:gd name="T103" fmla="*/ 4 h 92"/>
                <a:gd name="T104" fmla="*/ 121 w 137"/>
                <a:gd name="T105" fmla="*/ 8 h 92"/>
                <a:gd name="T106" fmla="*/ 125 w 137"/>
                <a:gd name="T107" fmla="*/ 8 h 92"/>
                <a:gd name="T108" fmla="*/ 129 w 137"/>
                <a:gd name="T109" fmla="*/ 12 h 92"/>
                <a:gd name="T110" fmla="*/ 133 w 137"/>
                <a:gd name="T111" fmla="*/ 17 h 92"/>
                <a:gd name="T112" fmla="*/ 133 w 137"/>
                <a:gd name="T113" fmla="*/ 21 h 92"/>
                <a:gd name="T114" fmla="*/ 137 w 137"/>
                <a:gd name="T115" fmla="*/ 21 h 92"/>
                <a:gd name="T116" fmla="*/ 133 w 137"/>
                <a:gd name="T117" fmla="*/ 25 h 92"/>
                <a:gd name="T118" fmla="*/ 133 w 137"/>
                <a:gd name="T119" fmla="*/ 29 h 92"/>
                <a:gd name="T120" fmla="*/ 129 w 137"/>
                <a:gd name="T121" fmla="*/ 29 h 92"/>
                <a:gd name="T122" fmla="*/ 129 w 137"/>
                <a:gd name="T123" fmla="*/ 2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" h="92">
                  <a:moveTo>
                    <a:pt x="129" y="29"/>
                  </a:moveTo>
                  <a:lnTo>
                    <a:pt x="125" y="33"/>
                  </a:lnTo>
                  <a:lnTo>
                    <a:pt x="121" y="42"/>
                  </a:lnTo>
                  <a:lnTo>
                    <a:pt x="116" y="50"/>
                  </a:lnTo>
                  <a:lnTo>
                    <a:pt x="112" y="62"/>
                  </a:lnTo>
                  <a:lnTo>
                    <a:pt x="108" y="75"/>
                  </a:lnTo>
                  <a:lnTo>
                    <a:pt x="104" y="83"/>
                  </a:lnTo>
                  <a:lnTo>
                    <a:pt x="100" y="87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1" y="92"/>
                  </a:lnTo>
                  <a:lnTo>
                    <a:pt x="96" y="75"/>
                  </a:lnTo>
                  <a:lnTo>
                    <a:pt x="96" y="62"/>
                  </a:lnTo>
                  <a:lnTo>
                    <a:pt x="100" y="50"/>
                  </a:lnTo>
                  <a:lnTo>
                    <a:pt x="104" y="42"/>
                  </a:lnTo>
                  <a:lnTo>
                    <a:pt x="104" y="33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0" y="17"/>
                  </a:lnTo>
                  <a:lnTo>
                    <a:pt x="91" y="17"/>
                  </a:lnTo>
                  <a:lnTo>
                    <a:pt x="79" y="21"/>
                  </a:lnTo>
                  <a:lnTo>
                    <a:pt x="62" y="25"/>
                  </a:lnTo>
                  <a:lnTo>
                    <a:pt x="46" y="29"/>
                  </a:lnTo>
                  <a:lnTo>
                    <a:pt x="33" y="33"/>
                  </a:lnTo>
                  <a:lnTo>
                    <a:pt x="21" y="33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6" y="29"/>
                  </a:lnTo>
                  <a:lnTo>
                    <a:pt x="25" y="29"/>
                  </a:lnTo>
                  <a:lnTo>
                    <a:pt x="29" y="29"/>
                  </a:lnTo>
                  <a:lnTo>
                    <a:pt x="41" y="25"/>
                  </a:lnTo>
                  <a:lnTo>
                    <a:pt x="50" y="25"/>
                  </a:lnTo>
                  <a:lnTo>
                    <a:pt x="66" y="17"/>
                  </a:lnTo>
                  <a:lnTo>
                    <a:pt x="79" y="12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104" y="4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21" y="8"/>
                  </a:lnTo>
                  <a:lnTo>
                    <a:pt x="125" y="8"/>
                  </a:lnTo>
                  <a:lnTo>
                    <a:pt x="129" y="12"/>
                  </a:lnTo>
                  <a:lnTo>
                    <a:pt x="133" y="17"/>
                  </a:lnTo>
                  <a:lnTo>
                    <a:pt x="133" y="21"/>
                  </a:lnTo>
                  <a:lnTo>
                    <a:pt x="137" y="21"/>
                  </a:lnTo>
                  <a:lnTo>
                    <a:pt x="133" y="25"/>
                  </a:lnTo>
                  <a:lnTo>
                    <a:pt x="133" y="29"/>
                  </a:lnTo>
                  <a:lnTo>
                    <a:pt x="129" y="29"/>
                  </a:lnTo>
                  <a:lnTo>
                    <a:pt x="129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B87A57BB-FA57-4CAE-8EEC-D2B030446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273" y="3037663"/>
              <a:ext cx="54466" cy="510625"/>
            </a:xfrm>
            <a:custGeom>
              <a:avLst/>
              <a:gdLst>
                <a:gd name="T0" fmla="*/ 0 w 8"/>
                <a:gd name="T1" fmla="*/ 75 h 75"/>
                <a:gd name="T2" fmla="*/ 0 w 8"/>
                <a:gd name="T3" fmla="*/ 71 h 75"/>
                <a:gd name="T4" fmla="*/ 0 w 8"/>
                <a:gd name="T5" fmla="*/ 67 h 75"/>
                <a:gd name="T6" fmla="*/ 0 w 8"/>
                <a:gd name="T7" fmla="*/ 63 h 75"/>
                <a:gd name="T8" fmla="*/ 0 w 8"/>
                <a:gd name="T9" fmla="*/ 50 h 75"/>
                <a:gd name="T10" fmla="*/ 0 w 8"/>
                <a:gd name="T11" fmla="*/ 29 h 75"/>
                <a:gd name="T12" fmla="*/ 0 w 8"/>
                <a:gd name="T13" fmla="*/ 13 h 75"/>
                <a:gd name="T14" fmla="*/ 0 w 8"/>
                <a:gd name="T15" fmla="*/ 0 h 75"/>
                <a:gd name="T16" fmla="*/ 4 w 8"/>
                <a:gd name="T17" fmla="*/ 4 h 75"/>
                <a:gd name="T18" fmla="*/ 8 w 8"/>
                <a:gd name="T19" fmla="*/ 9 h 75"/>
                <a:gd name="T20" fmla="*/ 8 w 8"/>
                <a:gd name="T21" fmla="*/ 9 h 75"/>
                <a:gd name="T22" fmla="*/ 8 w 8"/>
                <a:gd name="T23" fmla="*/ 13 h 75"/>
                <a:gd name="T24" fmla="*/ 8 w 8"/>
                <a:gd name="T25" fmla="*/ 21 h 75"/>
                <a:gd name="T26" fmla="*/ 8 w 8"/>
                <a:gd name="T27" fmla="*/ 34 h 75"/>
                <a:gd name="T28" fmla="*/ 4 w 8"/>
                <a:gd name="T29" fmla="*/ 54 h 75"/>
                <a:gd name="T30" fmla="*/ 4 w 8"/>
                <a:gd name="T31" fmla="*/ 75 h 75"/>
                <a:gd name="T32" fmla="*/ 0 w 8"/>
                <a:gd name="T33" fmla="*/ 75 h 75"/>
                <a:gd name="T34" fmla="*/ 0 w 8"/>
                <a:gd name="T3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75">
                  <a:moveTo>
                    <a:pt x="0" y="75"/>
                  </a:move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21"/>
                  </a:lnTo>
                  <a:lnTo>
                    <a:pt x="8" y="34"/>
                  </a:lnTo>
                  <a:lnTo>
                    <a:pt x="4" y="54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0AD212E8-69DF-4A23-82DA-5E2574BB5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818" y="3378078"/>
              <a:ext cx="885079" cy="340415"/>
            </a:xfrm>
            <a:custGeom>
              <a:avLst/>
              <a:gdLst>
                <a:gd name="T0" fmla="*/ 63 w 130"/>
                <a:gd name="T1" fmla="*/ 17 h 50"/>
                <a:gd name="T2" fmla="*/ 71 w 130"/>
                <a:gd name="T3" fmla="*/ 13 h 50"/>
                <a:gd name="T4" fmla="*/ 84 w 130"/>
                <a:gd name="T5" fmla="*/ 9 h 50"/>
                <a:gd name="T6" fmla="*/ 92 w 130"/>
                <a:gd name="T7" fmla="*/ 9 h 50"/>
                <a:gd name="T8" fmla="*/ 100 w 130"/>
                <a:gd name="T9" fmla="*/ 4 h 50"/>
                <a:gd name="T10" fmla="*/ 105 w 130"/>
                <a:gd name="T11" fmla="*/ 4 h 50"/>
                <a:gd name="T12" fmla="*/ 109 w 130"/>
                <a:gd name="T13" fmla="*/ 4 h 50"/>
                <a:gd name="T14" fmla="*/ 113 w 130"/>
                <a:gd name="T15" fmla="*/ 0 h 50"/>
                <a:gd name="T16" fmla="*/ 117 w 130"/>
                <a:gd name="T17" fmla="*/ 0 h 50"/>
                <a:gd name="T18" fmla="*/ 121 w 130"/>
                <a:gd name="T19" fmla="*/ 4 h 50"/>
                <a:gd name="T20" fmla="*/ 125 w 130"/>
                <a:gd name="T21" fmla="*/ 9 h 50"/>
                <a:gd name="T22" fmla="*/ 130 w 130"/>
                <a:gd name="T23" fmla="*/ 13 h 50"/>
                <a:gd name="T24" fmla="*/ 130 w 130"/>
                <a:gd name="T25" fmla="*/ 21 h 50"/>
                <a:gd name="T26" fmla="*/ 130 w 130"/>
                <a:gd name="T27" fmla="*/ 25 h 50"/>
                <a:gd name="T28" fmla="*/ 130 w 130"/>
                <a:gd name="T29" fmla="*/ 25 h 50"/>
                <a:gd name="T30" fmla="*/ 125 w 130"/>
                <a:gd name="T31" fmla="*/ 29 h 50"/>
                <a:gd name="T32" fmla="*/ 121 w 130"/>
                <a:gd name="T33" fmla="*/ 29 h 50"/>
                <a:gd name="T34" fmla="*/ 117 w 130"/>
                <a:gd name="T35" fmla="*/ 29 h 50"/>
                <a:gd name="T36" fmla="*/ 109 w 130"/>
                <a:gd name="T37" fmla="*/ 34 h 50"/>
                <a:gd name="T38" fmla="*/ 96 w 130"/>
                <a:gd name="T39" fmla="*/ 34 h 50"/>
                <a:gd name="T40" fmla="*/ 84 w 130"/>
                <a:gd name="T41" fmla="*/ 38 h 50"/>
                <a:gd name="T42" fmla="*/ 67 w 130"/>
                <a:gd name="T43" fmla="*/ 38 h 50"/>
                <a:gd name="T44" fmla="*/ 50 w 130"/>
                <a:gd name="T45" fmla="*/ 42 h 50"/>
                <a:gd name="T46" fmla="*/ 25 w 130"/>
                <a:gd name="T47" fmla="*/ 46 h 50"/>
                <a:gd name="T48" fmla="*/ 0 w 130"/>
                <a:gd name="T49" fmla="*/ 50 h 50"/>
                <a:gd name="T50" fmla="*/ 0 w 130"/>
                <a:gd name="T51" fmla="*/ 25 h 50"/>
                <a:gd name="T52" fmla="*/ 5 w 130"/>
                <a:gd name="T53" fmla="*/ 25 h 50"/>
                <a:gd name="T54" fmla="*/ 9 w 130"/>
                <a:gd name="T55" fmla="*/ 25 h 50"/>
                <a:gd name="T56" fmla="*/ 17 w 130"/>
                <a:gd name="T57" fmla="*/ 25 h 50"/>
                <a:gd name="T58" fmla="*/ 21 w 130"/>
                <a:gd name="T59" fmla="*/ 25 h 50"/>
                <a:gd name="T60" fmla="*/ 30 w 130"/>
                <a:gd name="T61" fmla="*/ 21 h 50"/>
                <a:gd name="T62" fmla="*/ 38 w 130"/>
                <a:gd name="T63" fmla="*/ 21 h 50"/>
                <a:gd name="T64" fmla="*/ 50 w 130"/>
                <a:gd name="T65" fmla="*/ 17 h 50"/>
                <a:gd name="T66" fmla="*/ 63 w 130"/>
                <a:gd name="T67" fmla="*/ 17 h 50"/>
                <a:gd name="T68" fmla="*/ 63 w 130"/>
                <a:gd name="T6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50">
                  <a:moveTo>
                    <a:pt x="63" y="17"/>
                  </a:moveTo>
                  <a:lnTo>
                    <a:pt x="71" y="13"/>
                  </a:lnTo>
                  <a:lnTo>
                    <a:pt x="84" y="9"/>
                  </a:lnTo>
                  <a:lnTo>
                    <a:pt x="92" y="9"/>
                  </a:lnTo>
                  <a:lnTo>
                    <a:pt x="100" y="4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4"/>
                  </a:lnTo>
                  <a:lnTo>
                    <a:pt x="125" y="9"/>
                  </a:lnTo>
                  <a:lnTo>
                    <a:pt x="130" y="13"/>
                  </a:lnTo>
                  <a:lnTo>
                    <a:pt x="130" y="21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25" y="29"/>
                  </a:lnTo>
                  <a:lnTo>
                    <a:pt x="121" y="29"/>
                  </a:lnTo>
                  <a:lnTo>
                    <a:pt x="117" y="29"/>
                  </a:lnTo>
                  <a:lnTo>
                    <a:pt x="109" y="34"/>
                  </a:lnTo>
                  <a:lnTo>
                    <a:pt x="96" y="34"/>
                  </a:lnTo>
                  <a:lnTo>
                    <a:pt x="84" y="38"/>
                  </a:lnTo>
                  <a:lnTo>
                    <a:pt x="67" y="38"/>
                  </a:lnTo>
                  <a:lnTo>
                    <a:pt x="50" y="42"/>
                  </a:lnTo>
                  <a:lnTo>
                    <a:pt x="25" y="46"/>
                  </a:lnTo>
                  <a:lnTo>
                    <a:pt x="0" y="50"/>
                  </a:lnTo>
                  <a:lnTo>
                    <a:pt x="0" y="25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30" y="21"/>
                  </a:lnTo>
                  <a:lnTo>
                    <a:pt x="38" y="21"/>
                  </a:lnTo>
                  <a:lnTo>
                    <a:pt x="50" y="17"/>
                  </a:lnTo>
                  <a:lnTo>
                    <a:pt x="63" y="17"/>
                  </a:lnTo>
                  <a:lnTo>
                    <a:pt x="63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8979055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7C1261C-1DB2-425F-B320-59F3C1A73E19}"/>
              </a:ext>
            </a:extLst>
          </p:cNvPr>
          <p:cNvGrpSpPr/>
          <p:nvPr/>
        </p:nvGrpSpPr>
        <p:grpSpPr>
          <a:xfrm>
            <a:off x="4784190" y="2308179"/>
            <a:ext cx="2623620" cy="2241642"/>
            <a:chOff x="4499595" y="12859541"/>
            <a:chExt cx="2623620" cy="2241642"/>
          </a:xfrm>
        </p:grpSpPr>
        <p:sp>
          <p:nvSpPr>
            <p:cNvPr id="3" name="Freeform 106">
              <a:extLst>
                <a:ext uri="{FF2B5EF4-FFF2-40B4-BE49-F238E27FC236}">
                  <a16:creationId xmlns:a16="http://schemas.microsoft.com/office/drawing/2014/main" id="{D1F40EA9-7308-4C08-A595-83B7656CD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494" y="13839421"/>
              <a:ext cx="1325058" cy="1261762"/>
            </a:xfrm>
            <a:custGeom>
              <a:avLst/>
              <a:gdLst>
                <a:gd name="T0" fmla="*/ 83 w 200"/>
                <a:gd name="T1" fmla="*/ 130 h 188"/>
                <a:gd name="T2" fmla="*/ 96 w 200"/>
                <a:gd name="T3" fmla="*/ 130 h 188"/>
                <a:gd name="T4" fmla="*/ 112 w 200"/>
                <a:gd name="T5" fmla="*/ 138 h 188"/>
                <a:gd name="T6" fmla="*/ 121 w 200"/>
                <a:gd name="T7" fmla="*/ 138 h 188"/>
                <a:gd name="T8" fmla="*/ 125 w 200"/>
                <a:gd name="T9" fmla="*/ 138 h 188"/>
                <a:gd name="T10" fmla="*/ 129 w 200"/>
                <a:gd name="T11" fmla="*/ 134 h 188"/>
                <a:gd name="T12" fmla="*/ 133 w 200"/>
                <a:gd name="T13" fmla="*/ 126 h 188"/>
                <a:gd name="T14" fmla="*/ 142 w 200"/>
                <a:gd name="T15" fmla="*/ 101 h 188"/>
                <a:gd name="T16" fmla="*/ 150 w 200"/>
                <a:gd name="T17" fmla="*/ 67 h 188"/>
                <a:gd name="T18" fmla="*/ 154 w 200"/>
                <a:gd name="T19" fmla="*/ 46 h 188"/>
                <a:gd name="T20" fmla="*/ 154 w 200"/>
                <a:gd name="T21" fmla="*/ 34 h 188"/>
                <a:gd name="T22" fmla="*/ 150 w 200"/>
                <a:gd name="T23" fmla="*/ 30 h 188"/>
                <a:gd name="T24" fmla="*/ 142 w 200"/>
                <a:gd name="T25" fmla="*/ 30 h 188"/>
                <a:gd name="T26" fmla="*/ 117 w 200"/>
                <a:gd name="T27" fmla="*/ 38 h 188"/>
                <a:gd name="T28" fmla="*/ 83 w 200"/>
                <a:gd name="T29" fmla="*/ 46 h 188"/>
                <a:gd name="T30" fmla="*/ 54 w 200"/>
                <a:gd name="T31" fmla="*/ 51 h 188"/>
                <a:gd name="T32" fmla="*/ 37 w 200"/>
                <a:gd name="T33" fmla="*/ 55 h 188"/>
                <a:gd name="T34" fmla="*/ 29 w 200"/>
                <a:gd name="T35" fmla="*/ 55 h 188"/>
                <a:gd name="T36" fmla="*/ 21 w 200"/>
                <a:gd name="T37" fmla="*/ 55 h 188"/>
                <a:gd name="T38" fmla="*/ 12 w 200"/>
                <a:gd name="T39" fmla="*/ 51 h 188"/>
                <a:gd name="T40" fmla="*/ 4 w 200"/>
                <a:gd name="T41" fmla="*/ 46 h 188"/>
                <a:gd name="T42" fmla="*/ 0 w 200"/>
                <a:gd name="T43" fmla="*/ 42 h 188"/>
                <a:gd name="T44" fmla="*/ 4 w 200"/>
                <a:gd name="T45" fmla="*/ 38 h 188"/>
                <a:gd name="T46" fmla="*/ 12 w 200"/>
                <a:gd name="T47" fmla="*/ 34 h 188"/>
                <a:gd name="T48" fmla="*/ 29 w 200"/>
                <a:gd name="T49" fmla="*/ 30 h 188"/>
                <a:gd name="T50" fmla="*/ 54 w 200"/>
                <a:gd name="T51" fmla="*/ 26 h 188"/>
                <a:gd name="T52" fmla="*/ 108 w 200"/>
                <a:gd name="T53" fmla="*/ 17 h 188"/>
                <a:gd name="T54" fmla="*/ 133 w 200"/>
                <a:gd name="T55" fmla="*/ 13 h 188"/>
                <a:gd name="T56" fmla="*/ 142 w 200"/>
                <a:gd name="T57" fmla="*/ 5 h 188"/>
                <a:gd name="T58" fmla="*/ 146 w 200"/>
                <a:gd name="T59" fmla="*/ 0 h 188"/>
                <a:gd name="T60" fmla="*/ 158 w 200"/>
                <a:gd name="T61" fmla="*/ 5 h 188"/>
                <a:gd name="T62" fmla="*/ 171 w 200"/>
                <a:gd name="T63" fmla="*/ 9 h 188"/>
                <a:gd name="T64" fmla="*/ 188 w 200"/>
                <a:gd name="T65" fmla="*/ 17 h 188"/>
                <a:gd name="T66" fmla="*/ 200 w 200"/>
                <a:gd name="T67" fmla="*/ 26 h 188"/>
                <a:gd name="T68" fmla="*/ 200 w 200"/>
                <a:gd name="T69" fmla="*/ 34 h 188"/>
                <a:gd name="T70" fmla="*/ 200 w 200"/>
                <a:gd name="T71" fmla="*/ 38 h 188"/>
                <a:gd name="T72" fmla="*/ 196 w 200"/>
                <a:gd name="T73" fmla="*/ 46 h 188"/>
                <a:gd name="T74" fmla="*/ 188 w 200"/>
                <a:gd name="T75" fmla="*/ 63 h 188"/>
                <a:gd name="T76" fmla="*/ 183 w 200"/>
                <a:gd name="T77" fmla="*/ 88 h 188"/>
                <a:gd name="T78" fmla="*/ 175 w 200"/>
                <a:gd name="T79" fmla="*/ 122 h 188"/>
                <a:gd name="T80" fmla="*/ 163 w 200"/>
                <a:gd name="T81" fmla="*/ 151 h 188"/>
                <a:gd name="T82" fmla="*/ 150 w 200"/>
                <a:gd name="T83" fmla="*/ 172 h 188"/>
                <a:gd name="T84" fmla="*/ 133 w 200"/>
                <a:gd name="T85" fmla="*/ 184 h 188"/>
                <a:gd name="T86" fmla="*/ 125 w 200"/>
                <a:gd name="T87" fmla="*/ 188 h 188"/>
                <a:gd name="T88" fmla="*/ 117 w 200"/>
                <a:gd name="T89" fmla="*/ 188 h 188"/>
                <a:gd name="T90" fmla="*/ 108 w 200"/>
                <a:gd name="T91" fmla="*/ 176 h 188"/>
                <a:gd name="T92" fmla="*/ 104 w 200"/>
                <a:gd name="T93" fmla="*/ 163 h 188"/>
                <a:gd name="T94" fmla="*/ 92 w 200"/>
                <a:gd name="T95" fmla="*/ 147 h 188"/>
                <a:gd name="T96" fmla="*/ 79 w 200"/>
                <a:gd name="T97" fmla="*/ 134 h 188"/>
                <a:gd name="T98" fmla="*/ 79 w 200"/>
                <a:gd name="T99" fmla="*/ 13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0" h="188">
                  <a:moveTo>
                    <a:pt x="79" y="130"/>
                  </a:moveTo>
                  <a:lnTo>
                    <a:pt x="83" y="130"/>
                  </a:lnTo>
                  <a:lnTo>
                    <a:pt x="87" y="130"/>
                  </a:lnTo>
                  <a:lnTo>
                    <a:pt x="96" y="130"/>
                  </a:lnTo>
                  <a:lnTo>
                    <a:pt x="104" y="134"/>
                  </a:lnTo>
                  <a:lnTo>
                    <a:pt x="112" y="138"/>
                  </a:lnTo>
                  <a:lnTo>
                    <a:pt x="117" y="138"/>
                  </a:lnTo>
                  <a:lnTo>
                    <a:pt x="121" y="138"/>
                  </a:lnTo>
                  <a:lnTo>
                    <a:pt x="125" y="138"/>
                  </a:lnTo>
                  <a:lnTo>
                    <a:pt x="125" y="138"/>
                  </a:lnTo>
                  <a:lnTo>
                    <a:pt x="125" y="138"/>
                  </a:lnTo>
                  <a:lnTo>
                    <a:pt x="129" y="134"/>
                  </a:lnTo>
                  <a:lnTo>
                    <a:pt x="133" y="130"/>
                  </a:lnTo>
                  <a:lnTo>
                    <a:pt x="133" y="126"/>
                  </a:lnTo>
                  <a:lnTo>
                    <a:pt x="138" y="113"/>
                  </a:lnTo>
                  <a:lnTo>
                    <a:pt x="142" y="101"/>
                  </a:lnTo>
                  <a:lnTo>
                    <a:pt x="146" y="84"/>
                  </a:lnTo>
                  <a:lnTo>
                    <a:pt x="150" y="67"/>
                  </a:lnTo>
                  <a:lnTo>
                    <a:pt x="154" y="55"/>
                  </a:lnTo>
                  <a:lnTo>
                    <a:pt x="154" y="46"/>
                  </a:lnTo>
                  <a:lnTo>
                    <a:pt x="154" y="38"/>
                  </a:lnTo>
                  <a:lnTo>
                    <a:pt x="154" y="34"/>
                  </a:lnTo>
                  <a:lnTo>
                    <a:pt x="154" y="30"/>
                  </a:lnTo>
                  <a:lnTo>
                    <a:pt x="150" y="30"/>
                  </a:lnTo>
                  <a:lnTo>
                    <a:pt x="146" y="30"/>
                  </a:lnTo>
                  <a:lnTo>
                    <a:pt x="142" y="30"/>
                  </a:lnTo>
                  <a:lnTo>
                    <a:pt x="133" y="34"/>
                  </a:lnTo>
                  <a:lnTo>
                    <a:pt x="117" y="38"/>
                  </a:lnTo>
                  <a:lnTo>
                    <a:pt x="100" y="38"/>
                  </a:lnTo>
                  <a:lnTo>
                    <a:pt x="83" y="46"/>
                  </a:lnTo>
                  <a:lnTo>
                    <a:pt x="67" y="51"/>
                  </a:lnTo>
                  <a:lnTo>
                    <a:pt x="54" y="51"/>
                  </a:lnTo>
                  <a:lnTo>
                    <a:pt x="46" y="55"/>
                  </a:lnTo>
                  <a:lnTo>
                    <a:pt x="37" y="55"/>
                  </a:lnTo>
                  <a:lnTo>
                    <a:pt x="33" y="55"/>
                  </a:lnTo>
                  <a:lnTo>
                    <a:pt x="29" y="55"/>
                  </a:lnTo>
                  <a:lnTo>
                    <a:pt x="25" y="55"/>
                  </a:lnTo>
                  <a:lnTo>
                    <a:pt x="21" y="55"/>
                  </a:lnTo>
                  <a:lnTo>
                    <a:pt x="17" y="55"/>
                  </a:lnTo>
                  <a:lnTo>
                    <a:pt x="12" y="51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21" y="34"/>
                  </a:lnTo>
                  <a:lnTo>
                    <a:pt x="29" y="30"/>
                  </a:lnTo>
                  <a:lnTo>
                    <a:pt x="42" y="30"/>
                  </a:lnTo>
                  <a:lnTo>
                    <a:pt x="54" y="26"/>
                  </a:lnTo>
                  <a:lnTo>
                    <a:pt x="83" y="21"/>
                  </a:lnTo>
                  <a:lnTo>
                    <a:pt x="108" y="17"/>
                  </a:lnTo>
                  <a:lnTo>
                    <a:pt x="121" y="13"/>
                  </a:lnTo>
                  <a:lnTo>
                    <a:pt x="133" y="13"/>
                  </a:lnTo>
                  <a:lnTo>
                    <a:pt x="138" y="9"/>
                  </a:lnTo>
                  <a:lnTo>
                    <a:pt x="142" y="5"/>
                  </a:lnTo>
                  <a:lnTo>
                    <a:pt x="146" y="5"/>
                  </a:lnTo>
                  <a:lnTo>
                    <a:pt x="146" y="0"/>
                  </a:lnTo>
                  <a:lnTo>
                    <a:pt x="154" y="0"/>
                  </a:lnTo>
                  <a:lnTo>
                    <a:pt x="158" y="5"/>
                  </a:lnTo>
                  <a:lnTo>
                    <a:pt x="167" y="5"/>
                  </a:lnTo>
                  <a:lnTo>
                    <a:pt x="171" y="9"/>
                  </a:lnTo>
                  <a:lnTo>
                    <a:pt x="179" y="13"/>
                  </a:lnTo>
                  <a:lnTo>
                    <a:pt x="188" y="17"/>
                  </a:lnTo>
                  <a:lnTo>
                    <a:pt x="196" y="21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8"/>
                  </a:lnTo>
                  <a:lnTo>
                    <a:pt x="196" y="42"/>
                  </a:lnTo>
                  <a:lnTo>
                    <a:pt x="196" y="46"/>
                  </a:lnTo>
                  <a:lnTo>
                    <a:pt x="192" y="55"/>
                  </a:lnTo>
                  <a:lnTo>
                    <a:pt x="188" y="63"/>
                  </a:lnTo>
                  <a:lnTo>
                    <a:pt x="188" y="76"/>
                  </a:lnTo>
                  <a:lnTo>
                    <a:pt x="183" y="88"/>
                  </a:lnTo>
                  <a:lnTo>
                    <a:pt x="179" y="105"/>
                  </a:lnTo>
                  <a:lnTo>
                    <a:pt x="175" y="122"/>
                  </a:lnTo>
                  <a:lnTo>
                    <a:pt x="171" y="138"/>
                  </a:lnTo>
                  <a:lnTo>
                    <a:pt x="163" y="151"/>
                  </a:lnTo>
                  <a:lnTo>
                    <a:pt x="154" y="163"/>
                  </a:lnTo>
                  <a:lnTo>
                    <a:pt x="150" y="172"/>
                  </a:lnTo>
                  <a:lnTo>
                    <a:pt x="142" y="180"/>
                  </a:lnTo>
                  <a:lnTo>
                    <a:pt x="133" y="184"/>
                  </a:lnTo>
                  <a:lnTo>
                    <a:pt x="129" y="188"/>
                  </a:lnTo>
                  <a:lnTo>
                    <a:pt x="125" y="188"/>
                  </a:lnTo>
                  <a:lnTo>
                    <a:pt x="121" y="188"/>
                  </a:lnTo>
                  <a:lnTo>
                    <a:pt x="117" y="188"/>
                  </a:lnTo>
                  <a:lnTo>
                    <a:pt x="112" y="184"/>
                  </a:lnTo>
                  <a:lnTo>
                    <a:pt x="108" y="176"/>
                  </a:lnTo>
                  <a:lnTo>
                    <a:pt x="108" y="172"/>
                  </a:lnTo>
                  <a:lnTo>
                    <a:pt x="104" y="163"/>
                  </a:lnTo>
                  <a:lnTo>
                    <a:pt x="96" y="155"/>
                  </a:lnTo>
                  <a:lnTo>
                    <a:pt x="92" y="147"/>
                  </a:lnTo>
                  <a:lnTo>
                    <a:pt x="83" y="142"/>
                  </a:lnTo>
                  <a:lnTo>
                    <a:pt x="79" y="134"/>
                  </a:lnTo>
                  <a:lnTo>
                    <a:pt x="79" y="134"/>
                  </a:lnTo>
                  <a:lnTo>
                    <a:pt x="79" y="130"/>
                  </a:lnTo>
                  <a:lnTo>
                    <a:pt x="79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7">
              <a:extLst>
                <a:ext uri="{FF2B5EF4-FFF2-40B4-BE49-F238E27FC236}">
                  <a16:creationId xmlns:a16="http://schemas.microsoft.com/office/drawing/2014/main" id="{0FA5AA9E-4090-4331-9980-758DF376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600" y="14013920"/>
              <a:ext cx="1079925" cy="979879"/>
            </a:xfrm>
            <a:custGeom>
              <a:avLst/>
              <a:gdLst>
                <a:gd name="T0" fmla="*/ 109 w 163"/>
                <a:gd name="T1" fmla="*/ 45 h 146"/>
                <a:gd name="T2" fmla="*/ 117 w 163"/>
                <a:gd name="T3" fmla="*/ 25 h 146"/>
                <a:gd name="T4" fmla="*/ 121 w 163"/>
                <a:gd name="T5" fmla="*/ 12 h 146"/>
                <a:gd name="T6" fmla="*/ 126 w 163"/>
                <a:gd name="T7" fmla="*/ 0 h 146"/>
                <a:gd name="T8" fmla="*/ 134 w 163"/>
                <a:gd name="T9" fmla="*/ 4 h 146"/>
                <a:gd name="T10" fmla="*/ 142 w 163"/>
                <a:gd name="T11" fmla="*/ 8 h 146"/>
                <a:gd name="T12" fmla="*/ 146 w 163"/>
                <a:gd name="T13" fmla="*/ 12 h 146"/>
                <a:gd name="T14" fmla="*/ 155 w 163"/>
                <a:gd name="T15" fmla="*/ 16 h 146"/>
                <a:gd name="T16" fmla="*/ 159 w 163"/>
                <a:gd name="T17" fmla="*/ 20 h 146"/>
                <a:gd name="T18" fmla="*/ 159 w 163"/>
                <a:gd name="T19" fmla="*/ 20 h 146"/>
                <a:gd name="T20" fmla="*/ 163 w 163"/>
                <a:gd name="T21" fmla="*/ 25 h 146"/>
                <a:gd name="T22" fmla="*/ 163 w 163"/>
                <a:gd name="T23" fmla="*/ 25 h 146"/>
                <a:gd name="T24" fmla="*/ 159 w 163"/>
                <a:gd name="T25" fmla="*/ 33 h 146"/>
                <a:gd name="T26" fmla="*/ 155 w 163"/>
                <a:gd name="T27" fmla="*/ 37 h 146"/>
                <a:gd name="T28" fmla="*/ 151 w 163"/>
                <a:gd name="T29" fmla="*/ 50 h 146"/>
                <a:gd name="T30" fmla="*/ 142 w 163"/>
                <a:gd name="T31" fmla="*/ 62 h 146"/>
                <a:gd name="T32" fmla="*/ 130 w 163"/>
                <a:gd name="T33" fmla="*/ 75 h 146"/>
                <a:gd name="T34" fmla="*/ 121 w 163"/>
                <a:gd name="T35" fmla="*/ 87 h 146"/>
                <a:gd name="T36" fmla="*/ 109 w 163"/>
                <a:gd name="T37" fmla="*/ 100 h 146"/>
                <a:gd name="T38" fmla="*/ 92 w 163"/>
                <a:gd name="T39" fmla="*/ 108 h 146"/>
                <a:gd name="T40" fmla="*/ 80 w 163"/>
                <a:gd name="T41" fmla="*/ 116 h 146"/>
                <a:gd name="T42" fmla="*/ 63 w 163"/>
                <a:gd name="T43" fmla="*/ 125 h 146"/>
                <a:gd name="T44" fmla="*/ 50 w 163"/>
                <a:gd name="T45" fmla="*/ 133 h 146"/>
                <a:gd name="T46" fmla="*/ 34 w 163"/>
                <a:gd name="T47" fmla="*/ 137 h 146"/>
                <a:gd name="T48" fmla="*/ 21 w 163"/>
                <a:gd name="T49" fmla="*/ 141 h 146"/>
                <a:gd name="T50" fmla="*/ 13 w 163"/>
                <a:gd name="T51" fmla="*/ 146 h 146"/>
                <a:gd name="T52" fmla="*/ 5 w 163"/>
                <a:gd name="T53" fmla="*/ 146 h 146"/>
                <a:gd name="T54" fmla="*/ 0 w 163"/>
                <a:gd name="T55" fmla="*/ 146 h 146"/>
                <a:gd name="T56" fmla="*/ 0 w 163"/>
                <a:gd name="T57" fmla="*/ 141 h 146"/>
                <a:gd name="T58" fmla="*/ 5 w 163"/>
                <a:gd name="T59" fmla="*/ 137 h 146"/>
                <a:gd name="T60" fmla="*/ 13 w 163"/>
                <a:gd name="T61" fmla="*/ 133 h 146"/>
                <a:gd name="T62" fmla="*/ 21 w 163"/>
                <a:gd name="T63" fmla="*/ 129 h 146"/>
                <a:gd name="T64" fmla="*/ 30 w 163"/>
                <a:gd name="T65" fmla="*/ 121 h 146"/>
                <a:gd name="T66" fmla="*/ 42 w 163"/>
                <a:gd name="T67" fmla="*/ 112 h 146"/>
                <a:gd name="T68" fmla="*/ 55 w 163"/>
                <a:gd name="T69" fmla="*/ 104 h 146"/>
                <a:gd name="T70" fmla="*/ 67 w 163"/>
                <a:gd name="T71" fmla="*/ 91 h 146"/>
                <a:gd name="T72" fmla="*/ 80 w 163"/>
                <a:gd name="T73" fmla="*/ 79 h 146"/>
                <a:gd name="T74" fmla="*/ 92 w 163"/>
                <a:gd name="T75" fmla="*/ 70 h 146"/>
                <a:gd name="T76" fmla="*/ 101 w 163"/>
                <a:gd name="T77" fmla="*/ 58 h 146"/>
                <a:gd name="T78" fmla="*/ 109 w 163"/>
                <a:gd name="T79" fmla="*/ 45 h 146"/>
                <a:gd name="T80" fmla="*/ 109 w 163"/>
                <a:gd name="T81" fmla="*/ 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3" h="146">
                  <a:moveTo>
                    <a:pt x="109" y="45"/>
                  </a:moveTo>
                  <a:lnTo>
                    <a:pt x="117" y="25"/>
                  </a:lnTo>
                  <a:lnTo>
                    <a:pt x="121" y="12"/>
                  </a:lnTo>
                  <a:lnTo>
                    <a:pt x="126" y="0"/>
                  </a:lnTo>
                  <a:lnTo>
                    <a:pt x="134" y="4"/>
                  </a:lnTo>
                  <a:lnTo>
                    <a:pt x="142" y="8"/>
                  </a:lnTo>
                  <a:lnTo>
                    <a:pt x="146" y="12"/>
                  </a:lnTo>
                  <a:lnTo>
                    <a:pt x="155" y="16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63" y="25"/>
                  </a:lnTo>
                  <a:lnTo>
                    <a:pt x="163" y="25"/>
                  </a:lnTo>
                  <a:lnTo>
                    <a:pt x="159" y="33"/>
                  </a:lnTo>
                  <a:lnTo>
                    <a:pt x="155" y="37"/>
                  </a:lnTo>
                  <a:lnTo>
                    <a:pt x="151" y="50"/>
                  </a:lnTo>
                  <a:lnTo>
                    <a:pt x="142" y="62"/>
                  </a:lnTo>
                  <a:lnTo>
                    <a:pt x="130" y="75"/>
                  </a:lnTo>
                  <a:lnTo>
                    <a:pt x="121" y="87"/>
                  </a:lnTo>
                  <a:lnTo>
                    <a:pt x="109" y="100"/>
                  </a:lnTo>
                  <a:lnTo>
                    <a:pt x="92" y="108"/>
                  </a:lnTo>
                  <a:lnTo>
                    <a:pt x="80" y="116"/>
                  </a:lnTo>
                  <a:lnTo>
                    <a:pt x="63" y="125"/>
                  </a:lnTo>
                  <a:lnTo>
                    <a:pt x="50" y="133"/>
                  </a:lnTo>
                  <a:lnTo>
                    <a:pt x="34" y="137"/>
                  </a:lnTo>
                  <a:lnTo>
                    <a:pt x="21" y="141"/>
                  </a:lnTo>
                  <a:lnTo>
                    <a:pt x="13" y="146"/>
                  </a:lnTo>
                  <a:lnTo>
                    <a:pt x="5" y="146"/>
                  </a:lnTo>
                  <a:lnTo>
                    <a:pt x="0" y="146"/>
                  </a:lnTo>
                  <a:lnTo>
                    <a:pt x="0" y="141"/>
                  </a:lnTo>
                  <a:lnTo>
                    <a:pt x="5" y="137"/>
                  </a:lnTo>
                  <a:lnTo>
                    <a:pt x="13" y="133"/>
                  </a:lnTo>
                  <a:lnTo>
                    <a:pt x="21" y="129"/>
                  </a:lnTo>
                  <a:lnTo>
                    <a:pt x="30" y="121"/>
                  </a:lnTo>
                  <a:lnTo>
                    <a:pt x="42" y="112"/>
                  </a:lnTo>
                  <a:lnTo>
                    <a:pt x="55" y="104"/>
                  </a:lnTo>
                  <a:lnTo>
                    <a:pt x="67" y="91"/>
                  </a:lnTo>
                  <a:lnTo>
                    <a:pt x="80" y="79"/>
                  </a:lnTo>
                  <a:lnTo>
                    <a:pt x="92" y="70"/>
                  </a:lnTo>
                  <a:lnTo>
                    <a:pt x="101" y="58"/>
                  </a:lnTo>
                  <a:lnTo>
                    <a:pt x="109" y="45"/>
                  </a:lnTo>
                  <a:lnTo>
                    <a:pt x="109" y="4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8">
              <a:extLst>
                <a:ext uri="{FF2B5EF4-FFF2-40B4-BE49-F238E27FC236}">
                  <a16:creationId xmlns:a16="http://schemas.microsoft.com/office/drawing/2014/main" id="{6E1C6F3E-7F33-43BE-94BB-3F9CE8BF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595" y="13195117"/>
              <a:ext cx="1073297" cy="1040285"/>
            </a:xfrm>
            <a:custGeom>
              <a:avLst/>
              <a:gdLst>
                <a:gd name="T0" fmla="*/ 0 w 162"/>
                <a:gd name="T1" fmla="*/ 151 h 155"/>
                <a:gd name="T2" fmla="*/ 0 w 162"/>
                <a:gd name="T3" fmla="*/ 151 h 155"/>
                <a:gd name="T4" fmla="*/ 0 w 162"/>
                <a:gd name="T5" fmla="*/ 147 h 155"/>
                <a:gd name="T6" fmla="*/ 4 w 162"/>
                <a:gd name="T7" fmla="*/ 142 h 155"/>
                <a:gd name="T8" fmla="*/ 12 w 162"/>
                <a:gd name="T9" fmla="*/ 134 h 155"/>
                <a:gd name="T10" fmla="*/ 21 w 162"/>
                <a:gd name="T11" fmla="*/ 130 h 155"/>
                <a:gd name="T12" fmla="*/ 29 w 162"/>
                <a:gd name="T13" fmla="*/ 126 h 155"/>
                <a:gd name="T14" fmla="*/ 41 w 162"/>
                <a:gd name="T15" fmla="*/ 117 h 155"/>
                <a:gd name="T16" fmla="*/ 50 w 162"/>
                <a:gd name="T17" fmla="*/ 109 h 155"/>
                <a:gd name="T18" fmla="*/ 71 w 162"/>
                <a:gd name="T19" fmla="*/ 88 h 155"/>
                <a:gd name="T20" fmla="*/ 83 w 162"/>
                <a:gd name="T21" fmla="*/ 80 h 155"/>
                <a:gd name="T22" fmla="*/ 92 w 162"/>
                <a:gd name="T23" fmla="*/ 67 h 155"/>
                <a:gd name="T24" fmla="*/ 100 w 162"/>
                <a:gd name="T25" fmla="*/ 55 h 155"/>
                <a:gd name="T26" fmla="*/ 108 w 162"/>
                <a:gd name="T27" fmla="*/ 46 h 155"/>
                <a:gd name="T28" fmla="*/ 112 w 162"/>
                <a:gd name="T29" fmla="*/ 38 h 155"/>
                <a:gd name="T30" fmla="*/ 117 w 162"/>
                <a:gd name="T31" fmla="*/ 34 h 155"/>
                <a:gd name="T32" fmla="*/ 121 w 162"/>
                <a:gd name="T33" fmla="*/ 26 h 155"/>
                <a:gd name="T34" fmla="*/ 121 w 162"/>
                <a:gd name="T35" fmla="*/ 21 h 155"/>
                <a:gd name="T36" fmla="*/ 121 w 162"/>
                <a:gd name="T37" fmla="*/ 17 h 155"/>
                <a:gd name="T38" fmla="*/ 121 w 162"/>
                <a:gd name="T39" fmla="*/ 17 h 155"/>
                <a:gd name="T40" fmla="*/ 121 w 162"/>
                <a:gd name="T41" fmla="*/ 9 h 155"/>
                <a:gd name="T42" fmla="*/ 121 w 162"/>
                <a:gd name="T43" fmla="*/ 9 h 155"/>
                <a:gd name="T44" fmla="*/ 121 w 162"/>
                <a:gd name="T45" fmla="*/ 5 h 155"/>
                <a:gd name="T46" fmla="*/ 125 w 162"/>
                <a:gd name="T47" fmla="*/ 5 h 155"/>
                <a:gd name="T48" fmla="*/ 129 w 162"/>
                <a:gd name="T49" fmla="*/ 0 h 155"/>
                <a:gd name="T50" fmla="*/ 133 w 162"/>
                <a:gd name="T51" fmla="*/ 5 h 155"/>
                <a:gd name="T52" fmla="*/ 137 w 162"/>
                <a:gd name="T53" fmla="*/ 5 h 155"/>
                <a:gd name="T54" fmla="*/ 150 w 162"/>
                <a:gd name="T55" fmla="*/ 9 h 155"/>
                <a:gd name="T56" fmla="*/ 154 w 162"/>
                <a:gd name="T57" fmla="*/ 17 h 155"/>
                <a:gd name="T58" fmla="*/ 158 w 162"/>
                <a:gd name="T59" fmla="*/ 17 h 155"/>
                <a:gd name="T60" fmla="*/ 162 w 162"/>
                <a:gd name="T61" fmla="*/ 21 h 155"/>
                <a:gd name="T62" fmla="*/ 162 w 162"/>
                <a:gd name="T63" fmla="*/ 26 h 155"/>
                <a:gd name="T64" fmla="*/ 162 w 162"/>
                <a:gd name="T65" fmla="*/ 30 h 155"/>
                <a:gd name="T66" fmla="*/ 158 w 162"/>
                <a:gd name="T67" fmla="*/ 38 h 155"/>
                <a:gd name="T68" fmla="*/ 154 w 162"/>
                <a:gd name="T69" fmla="*/ 42 h 155"/>
                <a:gd name="T70" fmla="*/ 150 w 162"/>
                <a:gd name="T71" fmla="*/ 51 h 155"/>
                <a:gd name="T72" fmla="*/ 142 w 162"/>
                <a:gd name="T73" fmla="*/ 59 h 155"/>
                <a:gd name="T74" fmla="*/ 129 w 162"/>
                <a:gd name="T75" fmla="*/ 67 h 155"/>
                <a:gd name="T76" fmla="*/ 121 w 162"/>
                <a:gd name="T77" fmla="*/ 80 h 155"/>
                <a:gd name="T78" fmla="*/ 108 w 162"/>
                <a:gd name="T79" fmla="*/ 92 h 155"/>
                <a:gd name="T80" fmla="*/ 92 w 162"/>
                <a:gd name="T81" fmla="*/ 109 h 155"/>
                <a:gd name="T82" fmla="*/ 75 w 162"/>
                <a:gd name="T83" fmla="*/ 122 h 155"/>
                <a:gd name="T84" fmla="*/ 58 w 162"/>
                <a:gd name="T85" fmla="*/ 130 h 155"/>
                <a:gd name="T86" fmla="*/ 41 w 162"/>
                <a:gd name="T87" fmla="*/ 138 h 155"/>
                <a:gd name="T88" fmla="*/ 25 w 162"/>
                <a:gd name="T89" fmla="*/ 147 h 155"/>
                <a:gd name="T90" fmla="*/ 16 w 162"/>
                <a:gd name="T91" fmla="*/ 151 h 155"/>
                <a:gd name="T92" fmla="*/ 12 w 162"/>
                <a:gd name="T93" fmla="*/ 151 h 155"/>
                <a:gd name="T94" fmla="*/ 8 w 162"/>
                <a:gd name="T95" fmla="*/ 151 h 155"/>
                <a:gd name="T96" fmla="*/ 4 w 162"/>
                <a:gd name="T97" fmla="*/ 155 h 155"/>
                <a:gd name="T98" fmla="*/ 0 w 162"/>
                <a:gd name="T99" fmla="*/ 151 h 155"/>
                <a:gd name="T100" fmla="*/ 0 w 162"/>
                <a:gd name="T101" fmla="*/ 151 h 155"/>
                <a:gd name="T102" fmla="*/ 0 w 162"/>
                <a:gd name="T103" fmla="*/ 15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2" h="155">
                  <a:moveTo>
                    <a:pt x="0" y="151"/>
                  </a:moveTo>
                  <a:lnTo>
                    <a:pt x="0" y="151"/>
                  </a:lnTo>
                  <a:lnTo>
                    <a:pt x="0" y="147"/>
                  </a:lnTo>
                  <a:lnTo>
                    <a:pt x="4" y="142"/>
                  </a:lnTo>
                  <a:lnTo>
                    <a:pt x="12" y="134"/>
                  </a:lnTo>
                  <a:lnTo>
                    <a:pt x="21" y="130"/>
                  </a:lnTo>
                  <a:lnTo>
                    <a:pt x="29" y="126"/>
                  </a:lnTo>
                  <a:lnTo>
                    <a:pt x="41" y="117"/>
                  </a:lnTo>
                  <a:lnTo>
                    <a:pt x="50" y="109"/>
                  </a:lnTo>
                  <a:lnTo>
                    <a:pt x="71" y="88"/>
                  </a:lnTo>
                  <a:lnTo>
                    <a:pt x="83" y="80"/>
                  </a:lnTo>
                  <a:lnTo>
                    <a:pt x="92" y="67"/>
                  </a:lnTo>
                  <a:lnTo>
                    <a:pt x="100" y="55"/>
                  </a:lnTo>
                  <a:lnTo>
                    <a:pt x="108" y="46"/>
                  </a:lnTo>
                  <a:lnTo>
                    <a:pt x="112" y="38"/>
                  </a:lnTo>
                  <a:lnTo>
                    <a:pt x="117" y="34"/>
                  </a:lnTo>
                  <a:lnTo>
                    <a:pt x="121" y="26"/>
                  </a:lnTo>
                  <a:lnTo>
                    <a:pt x="121" y="21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5"/>
                  </a:lnTo>
                  <a:lnTo>
                    <a:pt x="125" y="5"/>
                  </a:lnTo>
                  <a:lnTo>
                    <a:pt x="129" y="0"/>
                  </a:lnTo>
                  <a:lnTo>
                    <a:pt x="133" y="5"/>
                  </a:lnTo>
                  <a:lnTo>
                    <a:pt x="137" y="5"/>
                  </a:lnTo>
                  <a:lnTo>
                    <a:pt x="150" y="9"/>
                  </a:lnTo>
                  <a:lnTo>
                    <a:pt x="154" y="17"/>
                  </a:lnTo>
                  <a:lnTo>
                    <a:pt x="158" y="17"/>
                  </a:lnTo>
                  <a:lnTo>
                    <a:pt x="162" y="21"/>
                  </a:lnTo>
                  <a:lnTo>
                    <a:pt x="162" y="26"/>
                  </a:lnTo>
                  <a:lnTo>
                    <a:pt x="162" y="30"/>
                  </a:lnTo>
                  <a:lnTo>
                    <a:pt x="158" y="38"/>
                  </a:lnTo>
                  <a:lnTo>
                    <a:pt x="154" y="42"/>
                  </a:lnTo>
                  <a:lnTo>
                    <a:pt x="150" y="51"/>
                  </a:lnTo>
                  <a:lnTo>
                    <a:pt x="142" y="59"/>
                  </a:lnTo>
                  <a:lnTo>
                    <a:pt x="129" y="67"/>
                  </a:lnTo>
                  <a:lnTo>
                    <a:pt x="121" y="80"/>
                  </a:lnTo>
                  <a:lnTo>
                    <a:pt x="108" y="92"/>
                  </a:lnTo>
                  <a:lnTo>
                    <a:pt x="92" y="109"/>
                  </a:lnTo>
                  <a:lnTo>
                    <a:pt x="75" y="122"/>
                  </a:lnTo>
                  <a:lnTo>
                    <a:pt x="58" y="130"/>
                  </a:lnTo>
                  <a:lnTo>
                    <a:pt x="41" y="138"/>
                  </a:lnTo>
                  <a:lnTo>
                    <a:pt x="25" y="147"/>
                  </a:lnTo>
                  <a:lnTo>
                    <a:pt x="16" y="151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4" y="155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9">
              <a:extLst>
                <a:ext uri="{FF2B5EF4-FFF2-40B4-BE49-F238E27FC236}">
                  <a16:creationId xmlns:a16="http://schemas.microsoft.com/office/drawing/2014/main" id="{C6312FE9-F909-4F22-AD2B-2F629561A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62" y="12859541"/>
              <a:ext cx="1715953" cy="1120823"/>
            </a:xfrm>
            <a:custGeom>
              <a:avLst/>
              <a:gdLst>
                <a:gd name="T0" fmla="*/ 50 w 259"/>
                <a:gd name="T1" fmla="*/ 17 h 167"/>
                <a:gd name="T2" fmla="*/ 63 w 259"/>
                <a:gd name="T3" fmla="*/ 25 h 167"/>
                <a:gd name="T4" fmla="*/ 71 w 259"/>
                <a:gd name="T5" fmla="*/ 34 h 167"/>
                <a:gd name="T6" fmla="*/ 92 w 259"/>
                <a:gd name="T7" fmla="*/ 55 h 167"/>
                <a:gd name="T8" fmla="*/ 105 w 259"/>
                <a:gd name="T9" fmla="*/ 63 h 167"/>
                <a:gd name="T10" fmla="*/ 117 w 259"/>
                <a:gd name="T11" fmla="*/ 76 h 167"/>
                <a:gd name="T12" fmla="*/ 134 w 259"/>
                <a:gd name="T13" fmla="*/ 88 h 167"/>
                <a:gd name="T14" fmla="*/ 151 w 259"/>
                <a:gd name="T15" fmla="*/ 96 h 167"/>
                <a:gd name="T16" fmla="*/ 167 w 259"/>
                <a:gd name="T17" fmla="*/ 109 h 167"/>
                <a:gd name="T18" fmla="*/ 188 w 259"/>
                <a:gd name="T19" fmla="*/ 117 h 167"/>
                <a:gd name="T20" fmla="*/ 205 w 259"/>
                <a:gd name="T21" fmla="*/ 126 h 167"/>
                <a:gd name="T22" fmla="*/ 222 w 259"/>
                <a:gd name="T23" fmla="*/ 134 h 167"/>
                <a:gd name="T24" fmla="*/ 230 w 259"/>
                <a:gd name="T25" fmla="*/ 138 h 167"/>
                <a:gd name="T26" fmla="*/ 238 w 259"/>
                <a:gd name="T27" fmla="*/ 138 h 167"/>
                <a:gd name="T28" fmla="*/ 242 w 259"/>
                <a:gd name="T29" fmla="*/ 142 h 167"/>
                <a:gd name="T30" fmla="*/ 251 w 259"/>
                <a:gd name="T31" fmla="*/ 142 h 167"/>
                <a:gd name="T32" fmla="*/ 255 w 259"/>
                <a:gd name="T33" fmla="*/ 146 h 167"/>
                <a:gd name="T34" fmla="*/ 255 w 259"/>
                <a:gd name="T35" fmla="*/ 146 h 167"/>
                <a:gd name="T36" fmla="*/ 259 w 259"/>
                <a:gd name="T37" fmla="*/ 151 h 167"/>
                <a:gd name="T38" fmla="*/ 259 w 259"/>
                <a:gd name="T39" fmla="*/ 151 h 167"/>
                <a:gd name="T40" fmla="*/ 259 w 259"/>
                <a:gd name="T41" fmla="*/ 155 h 167"/>
                <a:gd name="T42" fmla="*/ 255 w 259"/>
                <a:gd name="T43" fmla="*/ 159 h 167"/>
                <a:gd name="T44" fmla="*/ 251 w 259"/>
                <a:gd name="T45" fmla="*/ 159 h 167"/>
                <a:gd name="T46" fmla="*/ 247 w 259"/>
                <a:gd name="T47" fmla="*/ 159 h 167"/>
                <a:gd name="T48" fmla="*/ 230 w 259"/>
                <a:gd name="T49" fmla="*/ 163 h 167"/>
                <a:gd name="T50" fmla="*/ 209 w 259"/>
                <a:gd name="T51" fmla="*/ 163 h 167"/>
                <a:gd name="T52" fmla="*/ 201 w 259"/>
                <a:gd name="T53" fmla="*/ 167 h 167"/>
                <a:gd name="T54" fmla="*/ 192 w 259"/>
                <a:gd name="T55" fmla="*/ 167 h 167"/>
                <a:gd name="T56" fmla="*/ 184 w 259"/>
                <a:gd name="T57" fmla="*/ 167 h 167"/>
                <a:gd name="T58" fmla="*/ 176 w 259"/>
                <a:gd name="T59" fmla="*/ 167 h 167"/>
                <a:gd name="T60" fmla="*/ 163 w 259"/>
                <a:gd name="T61" fmla="*/ 163 h 167"/>
                <a:gd name="T62" fmla="*/ 159 w 259"/>
                <a:gd name="T63" fmla="*/ 159 h 167"/>
                <a:gd name="T64" fmla="*/ 155 w 259"/>
                <a:gd name="T65" fmla="*/ 155 h 167"/>
                <a:gd name="T66" fmla="*/ 151 w 259"/>
                <a:gd name="T67" fmla="*/ 155 h 167"/>
                <a:gd name="T68" fmla="*/ 146 w 259"/>
                <a:gd name="T69" fmla="*/ 151 h 167"/>
                <a:gd name="T70" fmla="*/ 142 w 259"/>
                <a:gd name="T71" fmla="*/ 146 h 167"/>
                <a:gd name="T72" fmla="*/ 134 w 259"/>
                <a:gd name="T73" fmla="*/ 138 h 167"/>
                <a:gd name="T74" fmla="*/ 126 w 259"/>
                <a:gd name="T75" fmla="*/ 134 h 167"/>
                <a:gd name="T76" fmla="*/ 121 w 259"/>
                <a:gd name="T77" fmla="*/ 126 h 167"/>
                <a:gd name="T78" fmla="*/ 109 w 259"/>
                <a:gd name="T79" fmla="*/ 113 h 167"/>
                <a:gd name="T80" fmla="*/ 101 w 259"/>
                <a:gd name="T81" fmla="*/ 105 h 167"/>
                <a:gd name="T82" fmla="*/ 80 w 259"/>
                <a:gd name="T83" fmla="*/ 84 h 167"/>
                <a:gd name="T84" fmla="*/ 67 w 259"/>
                <a:gd name="T85" fmla="*/ 63 h 167"/>
                <a:gd name="T86" fmla="*/ 50 w 259"/>
                <a:gd name="T87" fmla="*/ 50 h 167"/>
                <a:gd name="T88" fmla="*/ 42 w 259"/>
                <a:gd name="T89" fmla="*/ 42 h 167"/>
                <a:gd name="T90" fmla="*/ 34 w 259"/>
                <a:gd name="T91" fmla="*/ 34 h 167"/>
                <a:gd name="T92" fmla="*/ 25 w 259"/>
                <a:gd name="T93" fmla="*/ 30 h 167"/>
                <a:gd name="T94" fmla="*/ 17 w 259"/>
                <a:gd name="T95" fmla="*/ 21 h 167"/>
                <a:gd name="T96" fmla="*/ 9 w 259"/>
                <a:gd name="T97" fmla="*/ 21 h 167"/>
                <a:gd name="T98" fmla="*/ 5 w 259"/>
                <a:gd name="T99" fmla="*/ 17 h 167"/>
                <a:gd name="T100" fmla="*/ 0 w 259"/>
                <a:gd name="T101" fmla="*/ 17 h 167"/>
                <a:gd name="T102" fmla="*/ 0 w 259"/>
                <a:gd name="T103" fmla="*/ 13 h 167"/>
                <a:gd name="T104" fmla="*/ 0 w 259"/>
                <a:gd name="T105" fmla="*/ 9 h 167"/>
                <a:gd name="T106" fmla="*/ 0 w 259"/>
                <a:gd name="T107" fmla="*/ 9 h 167"/>
                <a:gd name="T108" fmla="*/ 5 w 259"/>
                <a:gd name="T109" fmla="*/ 5 h 167"/>
                <a:gd name="T110" fmla="*/ 9 w 259"/>
                <a:gd name="T111" fmla="*/ 5 h 167"/>
                <a:gd name="T112" fmla="*/ 17 w 259"/>
                <a:gd name="T113" fmla="*/ 0 h 167"/>
                <a:gd name="T114" fmla="*/ 25 w 259"/>
                <a:gd name="T115" fmla="*/ 0 h 167"/>
                <a:gd name="T116" fmla="*/ 34 w 259"/>
                <a:gd name="T117" fmla="*/ 5 h 167"/>
                <a:gd name="T118" fmla="*/ 42 w 259"/>
                <a:gd name="T119" fmla="*/ 9 h 167"/>
                <a:gd name="T120" fmla="*/ 50 w 259"/>
                <a:gd name="T121" fmla="*/ 17 h 167"/>
                <a:gd name="T122" fmla="*/ 50 w 259"/>
                <a:gd name="T123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9" h="167">
                  <a:moveTo>
                    <a:pt x="50" y="17"/>
                  </a:moveTo>
                  <a:lnTo>
                    <a:pt x="63" y="25"/>
                  </a:lnTo>
                  <a:lnTo>
                    <a:pt x="71" y="34"/>
                  </a:lnTo>
                  <a:lnTo>
                    <a:pt x="92" y="55"/>
                  </a:lnTo>
                  <a:lnTo>
                    <a:pt x="105" y="63"/>
                  </a:lnTo>
                  <a:lnTo>
                    <a:pt x="117" y="76"/>
                  </a:lnTo>
                  <a:lnTo>
                    <a:pt x="134" y="88"/>
                  </a:lnTo>
                  <a:lnTo>
                    <a:pt x="151" y="96"/>
                  </a:lnTo>
                  <a:lnTo>
                    <a:pt x="167" y="109"/>
                  </a:lnTo>
                  <a:lnTo>
                    <a:pt x="188" y="117"/>
                  </a:lnTo>
                  <a:lnTo>
                    <a:pt x="205" y="126"/>
                  </a:lnTo>
                  <a:lnTo>
                    <a:pt x="222" y="134"/>
                  </a:lnTo>
                  <a:lnTo>
                    <a:pt x="230" y="138"/>
                  </a:lnTo>
                  <a:lnTo>
                    <a:pt x="238" y="138"/>
                  </a:lnTo>
                  <a:lnTo>
                    <a:pt x="242" y="142"/>
                  </a:lnTo>
                  <a:lnTo>
                    <a:pt x="251" y="142"/>
                  </a:lnTo>
                  <a:lnTo>
                    <a:pt x="255" y="146"/>
                  </a:lnTo>
                  <a:lnTo>
                    <a:pt x="255" y="146"/>
                  </a:lnTo>
                  <a:lnTo>
                    <a:pt x="259" y="151"/>
                  </a:lnTo>
                  <a:lnTo>
                    <a:pt x="259" y="151"/>
                  </a:lnTo>
                  <a:lnTo>
                    <a:pt x="259" y="155"/>
                  </a:lnTo>
                  <a:lnTo>
                    <a:pt x="255" y="159"/>
                  </a:lnTo>
                  <a:lnTo>
                    <a:pt x="251" y="159"/>
                  </a:lnTo>
                  <a:lnTo>
                    <a:pt x="247" y="159"/>
                  </a:lnTo>
                  <a:lnTo>
                    <a:pt x="230" y="163"/>
                  </a:lnTo>
                  <a:lnTo>
                    <a:pt x="209" y="163"/>
                  </a:lnTo>
                  <a:lnTo>
                    <a:pt x="201" y="167"/>
                  </a:lnTo>
                  <a:lnTo>
                    <a:pt x="192" y="167"/>
                  </a:lnTo>
                  <a:lnTo>
                    <a:pt x="184" y="167"/>
                  </a:lnTo>
                  <a:lnTo>
                    <a:pt x="176" y="167"/>
                  </a:lnTo>
                  <a:lnTo>
                    <a:pt x="163" y="163"/>
                  </a:lnTo>
                  <a:lnTo>
                    <a:pt x="159" y="159"/>
                  </a:lnTo>
                  <a:lnTo>
                    <a:pt x="155" y="155"/>
                  </a:lnTo>
                  <a:lnTo>
                    <a:pt x="151" y="155"/>
                  </a:lnTo>
                  <a:lnTo>
                    <a:pt x="146" y="151"/>
                  </a:lnTo>
                  <a:lnTo>
                    <a:pt x="142" y="146"/>
                  </a:lnTo>
                  <a:lnTo>
                    <a:pt x="134" y="138"/>
                  </a:lnTo>
                  <a:lnTo>
                    <a:pt x="126" y="134"/>
                  </a:lnTo>
                  <a:lnTo>
                    <a:pt x="121" y="126"/>
                  </a:lnTo>
                  <a:lnTo>
                    <a:pt x="109" y="113"/>
                  </a:lnTo>
                  <a:lnTo>
                    <a:pt x="101" y="105"/>
                  </a:lnTo>
                  <a:lnTo>
                    <a:pt x="80" y="84"/>
                  </a:lnTo>
                  <a:lnTo>
                    <a:pt x="67" y="63"/>
                  </a:lnTo>
                  <a:lnTo>
                    <a:pt x="50" y="50"/>
                  </a:lnTo>
                  <a:lnTo>
                    <a:pt x="42" y="42"/>
                  </a:lnTo>
                  <a:lnTo>
                    <a:pt x="34" y="34"/>
                  </a:lnTo>
                  <a:lnTo>
                    <a:pt x="25" y="30"/>
                  </a:lnTo>
                  <a:lnTo>
                    <a:pt x="17" y="21"/>
                  </a:lnTo>
                  <a:lnTo>
                    <a:pt x="9" y="21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5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5"/>
                  </a:lnTo>
                  <a:lnTo>
                    <a:pt x="42" y="9"/>
                  </a:lnTo>
                  <a:lnTo>
                    <a:pt x="50" y="17"/>
                  </a:lnTo>
                  <a:lnTo>
                    <a:pt x="5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436960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" name="组合 258">
            <a:extLst>
              <a:ext uri="{FF2B5EF4-FFF2-40B4-BE49-F238E27FC236}">
                <a16:creationId xmlns:a16="http://schemas.microsoft.com/office/drawing/2014/main" id="{9EAB85D8-8596-4522-A70B-4FA7D466B647}"/>
              </a:ext>
            </a:extLst>
          </p:cNvPr>
          <p:cNvGrpSpPr/>
          <p:nvPr/>
        </p:nvGrpSpPr>
        <p:grpSpPr>
          <a:xfrm>
            <a:off x="3263164" y="2392072"/>
            <a:ext cx="2239348" cy="2073856"/>
            <a:chOff x="3167914" y="15577698"/>
            <a:chExt cx="2239348" cy="2073856"/>
          </a:xfrm>
        </p:grpSpPr>
        <p:sp>
          <p:nvSpPr>
            <p:cNvPr id="260" name="Freeform 110">
              <a:extLst>
                <a:ext uri="{FF2B5EF4-FFF2-40B4-BE49-F238E27FC236}">
                  <a16:creationId xmlns:a16="http://schemas.microsoft.com/office/drawing/2014/main" id="{18A32147-373D-40FC-ACD2-D19F613E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914" y="15772333"/>
              <a:ext cx="278262" cy="1798683"/>
            </a:xfrm>
            <a:custGeom>
              <a:avLst/>
              <a:gdLst>
                <a:gd name="T0" fmla="*/ 5 w 42"/>
                <a:gd name="T1" fmla="*/ 17 h 268"/>
                <a:gd name="T2" fmla="*/ 0 w 42"/>
                <a:gd name="T3" fmla="*/ 13 h 268"/>
                <a:gd name="T4" fmla="*/ 0 w 42"/>
                <a:gd name="T5" fmla="*/ 9 h 268"/>
                <a:gd name="T6" fmla="*/ 0 w 42"/>
                <a:gd name="T7" fmla="*/ 5 h 268"/>
                <a:gd name="T8" fmla="*/ 0 w 42"/>
                <a:gd name="T9" fmla="*/ 0 h 268"/>
                <a:gd name="T10" fmla="*/ 5 w 42"/>
                <a:gd name="T11" fmla="*/ 0 h 268"/>
                <a:gd name="T12" fmla="*/ 13 w 42"/>
                <a:gd name="T13" fmla="*/ 0 h 268"/>
                <a:gd name="T14" fmla="*/ 21 w 42"/>
                <a:gd name="T15" fmla="*/ 0 h 268"/>
                <a:gd name="T16" fmla="*/ 34 w 42"/>
                <a:gd name="T17" fmla="*/ 5 h 268"/>
                <a:gd name="T18" fmla="*/ 38 w 42"/>
                <a:gd name="T19" fmla="*/ 17 h 268"/>
                <a:gd name="T20" fmla="*/ 42 w 42"/>
                <a:gd name="T21" fmla="*/ 26 h 268"/>
                <a:gd name="T22" fmla="*/ 42 w 42"/>
                <a:gd name="T23" fmla="*/ 30 h 268"/>
                <a:gd name="T24" fmla="*/ 42 w 42"/>
                <a:gd name="T25" fmla="*/ 38 h 268"/>
                <a:gd name="T26" fmla="*/ 42 w 42"/>
                <a:gd name="T27" fmla="*/ 46 h 268"/>
                <a:gd name="T28" fmla="*/ 42 w 42"/>
                <a:gd name="T29" fmla="*/ 59 h 268"/>
                <a:gd name="T30" fmla="*/ 42 w 42"/>
                <a:gd name="T31" fmla="*/ 71 h 268"/>
                <a:gd name="T32" fmla="*/ 42 w 42"/>
                <a:gd name="T33" fmla="*/ 88 h 268"/>
                <a:gd name="T34" fmla="*/ 42 w 42"/>
                <a:gd name="T35" fmla="*/ 109 h 268"/>
                <a:gd name="T36" fmla="*/ 42 w 42"/>
                <a:gd name="T37" fmla="*/ 130 h 268"/>
                <a:gd name="T38" fmla="*/ 42 w 42"/>
                <a:gd name="T39" fmla="*/ 155 h 268"/>
                <a:gd name="T40" fmla="*/ 42 w 42"/>
                <a:gd name="T41" fmla="*/ 172 h 268"/>
                <a:gd name="T42" fmla="*/ 42 w 42"/>
                <a:gd name="T43" fmla="*/ 192 h 268"/>
                <a:gd name="T44" fmla="*/ 42 w 42"/>
                <a:gd name="T45" fmla="*/ 205 h 268"/>
                <a:gd name="T46" fmla="*/ 42 w 42"/>
                <a:gd name="T47" fmla="*/ 218 h 268"/>
                <a:gd name="T48" fmla="*/ 42 w 42"/>
                <a:gd name="T49" fmla="*/ 230 h 268"/>
                <a:gd name="T50" fmla="*/ 42 w 42"/>
                <a:gd name="T51" fmla="*/ 238 h 268"/>
                <a:gd name="T52" fmla="*/ 42 w 42"/>
                <a:gd name="T53" fmla="*/ 247 h 268"/>
                <a:gd name="T54" fmla="*/ 38 w 42"/>
                <a:gd name="T55" fmla="*/ 255 h 268"/>
                <a:gd name="T56" fmla="*/ 38 w 42"/>
                <a:gd name="T57" fmla="*/ 263 h 268"/>
                <a:gd name="T58" fmla="*/ 34 w 42"/>
                <a:gd name="T59" fmla="*/ 268 h 268"/>
                <a:gd name="T60" fmla="*/ 30 w 42"/>
                <a:gd name="T61" fmla="*/ 268 h 268"/>
                <a:gd name="T62" fmla="*/ 25 w 42"/>
                <a:gd name="T63" fmla="*/ 268 h 268"/>
                <a:gd name="T64" fmla="*/ 21 w 42"/>
                <a:gd name="T65" fmla="*/ 263 h 268"/>
                <a:gd name="T66" fmla="*/ 17 w 42"/>
                <a:gd name="T67" fmla="*/ 259 h 268"/>
                <a:gd name="T68" fmla="*/ 13 w 42"/>
                <a:gd name="T69" fmla="*/ 251 h 268"/>
                <a:gd name="T70" fmla="*/ 9 w 42"/>
                <a:gd name="T71" fmla="*/ 243 h 268"/>
                <a:gd name="T72" fmla="*/ 9 w 42"/>
                <a:gd name="T73" fmla="*/ 238 h 268"/>
                <a:gd name="T74" fmla="*/ 5 w 42"/>
                <a:gd name="T75" fmla="*/ 230 h 268"/>
                <a:gd name="T76" fmla="*/ 5 w 42"/>
                <a:gd name="T77" fmla="*/ 226 h 268"/>
                <a:gd name="T78" fmla="*/ 9 w 42"/>
                <a:gd name="T79" fmla="*/ 222 h 268"/>
                <a:gd name="T80" fmla="*/ 9 w 42"/>
                <a:gd name="T81" fmla="*/ 213 h 268"/>
                <a:gd name="T82" fmla="*/ 9 w 42"/>
                <a:gd name="T83" fmla="*/ 205 h 268"/>
                <a:gd name="T84" fmla="*/ 9 w 42"/>
                <a:gd name="T85" fmla="*/ 197 h 268"/>
                <a:gd name="T86" fmla="*/ 13 w 42"/>
                <a:gd name="T87" fmla="*/ 184 h 268"/>
                <a:gd name="T88" fmla="*/ 13 w 42"/>
                <a:gd name="T89" fmla="*/ 167 h 268"/>
                <a:gd name="T90" fmla="*/ 17 w 42"/>
                <a:gd name="T91" fmla="*/ 151 h 268"/>
                <a:gd name="T92" fmla="*/ 17 w 42"/>
                <a:gd name="T93" fmla="*/ 113 h 268"/>
                <a:gd name="T94" fmla="*/ 17 w 42"/>
                <a:gd name="T95" fmla="*/ 71 h 268"/>
                <a:gd name="T96" fmla="*/ 13 w 42"/>
                <a:gd name="T97" fmla="*/ 51 h 268"/>
                <a:gd name="T98" fmla="*/ 13 w 42"/>
                <a:gd name="T99" fmla="*/ 38 h 268"/>
                <a:gd name="T100" fmla="*/ 9 w 42"/>
                <a:gd name="T101" fmla="*/ 26 h 268"/>
                <a:gd name="T102" fmla="*/ 5 w 42"/>
                <a:gd name="T103" fmla="*/ 17 h 268"/>
                <a:gd name="T104" fmla="*/ 5 w 42"/>
                <a:gd name="T105" fmla="*/ 1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" h="268">
                  <a:moveTo>
                    <a:pt x="5" y="17"/>
                  </a:move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5"/>
                  </a:lnTo>
                  <a:lnTo>
                    <a:pt x="38" y="17"/>
                  </a:lnTo>
                  <a:lnTo>
                    <a:pt x="42" y="26"/>
                  </a:lnTo>
                  <a:lnTo>
                    <a:pt x="42" y="30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42" y="59"/>
                  </a:lnTo>
                  <a:lnTo>
                    <a:pt x="42" y="71"/>
                  </a:lnTo>
                  <a:lnTo>
                    <a:pt x="42" y="88"/>
                  </a:lnTo>
                  <a:lnTo>
                    <a:pt x="42" y="109"/>
                  </a:lnTo>
                  <a:lnTo>
                    <a:pt x="42" y="130"/>
                  </a:lnTo>
                  <a:lnTo>
                    <a:pt x="42" y="155"/>
                  </a:lnTo>
                  <a:lnTo>
                    <a:pt x="42" y="172"/>
                  </a:lnTo>
                  <a:lnTo>
                    <a:pt x="42" y="192"/>
                  </a:lnTo>
                  <a:lnTo>
                    <a:pt x="42" y="205"/>
                  </a:lnTo>
                  <a:lnTo>
                    <a:pt x="42" y="218"/>
                  </a:lnTo>
                  <a:lnTo>
                    <a:pt x="42" y="230"/>
                  </a:lnTo>
                  <a:lnTo>
                    <a:pt x="42" y="238"/>
                  </a:lnTo>
                  <a:lnTo>
                    <a:pt x="42" y="247"/>
                  </a:lnTo>
                  <a:lnTo>
                    <a:pt x="38" y="255"/>
                  </a:lnTo>
                  <a:lnTo>
                    <a:pt x="38" y="263"/>
                  </a:lnTo>
                  <a:lnTo>
                    <a:pt x="34" y="268"/>
                  </a:lnTo>
                  <a:lnTo>
                    <a:pt x="30" y="268"/>
                  </a:lnTo>
                  <a:lnTo>
                    <a:pt x="25" y="268"/>
                  </a:lnTo>
                  <a:lnTo>
                    <a:pt x="21" y="263"/>
                  </a:lnTo>
                  <a:lnTo>
                    <a:pt x="17" y="259"/>
                  </a:lnTo>
                  <a:lnTo>
                    <a:pt x="13" y="251"/>
                  </a:lnTo>
                  <a:lnTo>
                    <a:pt x="9" y="243"/>
                  </a:lnTo>
                  <a:lnTo>
                    <a:pt x="9" y="238"/>
                  </a:lnTo>
                  <a:lnTo>
                    <a:pt x="5" y="230"/>
                  </a:lnTo>
                  <a:lnTo>
                    <a:pt x="5" y="226"/>
                  </a:lnTo>
                  <a:lnTo>
                    <a:pt x="9" y="222"/>
                  </a:lnTo>
                  <a:lnTo>
                    <a:pt x="9" y="213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3" y="184"/>
                  </a:lnTo>
                  <a:lnTo>
                    <a:pt x="13" y="167"/>
                  </a:lnTo>
                  <a:lnTo>
                    <a:pt x="17" y="151"/>
                  </a:lnTo>
                  <a:lnTo>
                    <a:pt x="17" y="113"/>
                  </a:lnTo>
                  <a:lnTo>
                    <a:pt x="17" y="71"/>
                  </a:lnTo>
                  <a:lnTo>
                    <a:pt x="13" y="51"/>
                  </a:lnTo>
                  <a:lnTo>
                    <a:pt x="13" y="38"/>
                  </a:lnTo>
                  <a:lnTo>
                    <a:pt x="9" y="26"/>
                  </a:lnTo>
                  <a:lnTo>
                    <a:pt x="5" y="17"/>
                  </a:lnTo>
                  <a:lnTo>
                    <a:pt x="5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11">
              <a:extLst>
                <a:ext uri="{FF2B5EF4-FFF2-40B4-BE49-F238E27FC236}">
                  <a16:creationId xmlns:a16="http://schemas.microsoft.com/office/drawing/2014/main" id="{1FA7BAF6-7BFA-457D-9E3A-3F1CFA072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040" y="15638103"/>
              <a:ext cx="689030" cy="1006725"/>
            </a:xfrm>
            <a:custGeom>
              <a:avLst/>
              <a:gdLst>
                <a:gd name="T0" fmla="*/ 75 w 104"/>
                <a:gd name="T1" fmla="*/ 58 h 150"/>
                <a:gd name="T2" fmla="*/ 71 w 104"/>
                <a:gd name="T3" fmla="*/ 66 h 150"/>
                <a:gd name="T4" fmla="*/ 71 w 104"/>
                <a:gd name="T5" fmla="*/ 75 h 150"/>
                <a:gd name="T6" fmla="*/ 75 w 104"/>
                <a:gd name="T7" fmla="*/ 83 h 150"/>
                <a:gd name="T8" fmla="*/ 83 w 104"/>
                <a:gd name="T9" fmla="*/ 104 h 150"/>
                <a:gd name="T10" fmla="*/ 88 w 104"/>
                <a:gd name="T11" fmla="*/ 125 h 150"/>
                <a:gd name="T12" fmla="*/ 83 w 104"/>
                <a:gd name="T13" fmla="*/ 137 h 150"/>
                <a:gd name="T14" fmla="*/ 79 w 104"/>
                <a:gd name="T15" fmla="*/ 150 h 150"/>
                <a:gd name="T16" fmla="*/ 71 w 104"/>
                <a:gd name="T17" fmla="*/ 150 h 150"/>
                <a:gd name="T18" fmla="*/ 63 w 104"/>
                <a:gd name="T19" fmla="*/ 146 h 150"/>
                <a:gd name="T20" fmla="*/ 50 w 104"/>
                <a:gd name="T21" fmla="*/ 133 h 150"/>
                <a:gd name="T22" fmla="*/ 33 w 104"/>
                <a:gd name="T23" fmla="*/ 125 h 150"/>
                <a:gd name="T24" fmla="*/ 29 w 104"/>
                <a:gd name="T25" fmla="*/ 116 h 150"/>
                <a:gd name="T26" fmla="*/ 29 w 104"/>
                <a:gd name="T27" fmla="*/ 112 h 150"/>
                <a:gd name="T28" fmla="*/ 33 w 104"/>
                <a:gd name="T29" fmla="*/ 108 h 150"/>
                <a:gd name="T30" fmla="*/ 46 w 104"/>
                <a:gd name="T31" fmla="*/ 108 h 150"/>
                <a:gd name="T32" fmla="*/ 54 w 104"/>
                <a:gd name="T33" fmla="*/ 112 h 150"/>
                <a:gd name="T34" fmla="*/ 58 w 104"/>
                <a:gd name="T35" fmla="*/ 108 h 150"/>
                <a:gd name="T36" fmla="*/ 58 w 104"/>
                <a:gd name="T37" fmla="*/ 104 h 150"/>
                <a:gd name="T38" fmla="*/ 54 w 104"/>
                <a:gd name="T39" fmla="*/ 96 h 150"/>
                <a:gd name="T40" fmla="*/ 50 w 104"/>
                <a:gd name="T41" fmla="*/ 83 h 150"/>
                <a:gd name="T42" fmla="*/ 46 w 104"/>
                <a:gd name="T43" fmla="*/ 75 h 150"/>
                <a:gd name="T44" fmla="*/ 46 w 104"/>
                <a:gd name="T45" fmla="*/ 71 h 150"/>
                <a:gd name="T46" fmla="*/ 50 w 104"/>
                <a:gd name="T47" fmla="*/ 58 h 150"/>
                <a:gd name="T48" fmla="*/ 58 w 104"/>
                <a:gd name="T49" fmla="*/ 41 h 150"/>
                <a:gd name="T50" fmla="*/ 58 w 104"/>
                <a:gd name="T51" fmla="*/ 29 h 150"/>
                <a:gd name="T52" fmla="*/ 58 w 104"/>
                <a:gd name="T53" fmla="*/ 29 h 150"/>
                <a:gd name="T54" fmla="*/ 54 w 104"/>
                <a:gd name="T55" fmla="*/ 29 h 150"/>
                <a:gd name="T56" fmla="*/ 42 w 104"/>
                <a:gd name="T57" fmla="*/ 37 h 150"/>
                <a:gd name="T58" fmla="*/ 17 w 104"/>
                <a:gd name="T59" fmla="*/ 41 h 150"/>
                <a:gd name="T60" fmla="*/ 0 w 104"/>
                <a:gd name="T61" fmla="*/ 25 h 150"/>
                <a:gd name="T62" fmla="*/ 33 w 104"/>
                <a:gd name="T63" fmla="*/ 20 h 150"/>
                <a:gd name="T64" fmla="*/ 46 w 104"/>
                <a:gd name="T65" fmla="*/ 12 h 150"/>
                <a:gd name="T66" fmla="*/ 58 w 104"/>
                <a:gd name="T67" fmla="*/ 8 h 150"/>
                <a:gd name="T68" fmla="*/ 63 w 104"/>
                <a:gd name="T69" fmla="*/ 0 h 150"/>
                <a:gd name="T70" fmla="*/ 79 w 104"/>
                <a:gd name="T71" fmla="*/ 0 h 150"/>
                <a:gd name="T72" fmla="*/ 92 w 104"/>
                <a:gd name="T73" fmla="*/ 8 h 150"/>
                <a:gd name="T74" fmla="*/ 104 w 104"/>
                <a:gd name="T75" fmla="*/ 12 h 150"/>
                <a:gd name="T76" fmla="*/ 104 w 104"/>
                <a:gd name="T77" fmla="*/ 20 h 150"/>
                <a:gd name="T78" fmla="*/ 104 w 104"/>
                <a:gd name="T79" fmla="*/ 25 h 150"/>
                <a:gd name="T80" fmla="*/ 96 w 104"/>
                <a:gd name="T81" fmla="*/ 33 h 150"/>
                <a:gd name="T82" fmla="*/ 88 w 104"/>
                <a:gd name="T83" fmla="*/ 41 h 150"/>
                <a:gd name="T84" fmla="*/ 79 w 104"/>
                <a:gd name="T85" fmla="*/ 5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" h="150">
                  <a:moveTo>
                    <a:pt x="79" y="54"/>
                  </a:moveTo>
                  <a:lnTo>
                    <a:pt x="75" y="58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1" y="79"/>
                  </a:lnTo>
                  <a:lnTo>
                    <a:pt x="75" y="83"/>
                  </a:lnTo>
                  <a:lnTo>
                    <a:pt x="79" y="96"/>
                  </a:lnTo>
                  <a:lnTo>
                    <a:pt x="83" y="104"/>
                  </a:lnTo>
                  <a:lnTo>
                    <a:pt x="88" y="112"/>
                  </a:lnTo>
                  <a:lnTo>
                    <a:pt x="88" y="125"/>
                  </a:lnTo>
                  <a:lnTo>
                    <a:pt x="88" y="133"/>
                  </a:lnTo>
                  <a:lnTo>
                    <a:pt x="83" y="137"/>
                  </a:lnTo>
                  <a:lnTo>
                    <a:pt x="83" y="146"/>
                  </a:lnTo>
                  <a:lnTo>
                    <a:pt x="79" y="150"/>
                  </a:lnTo>
                  <a:lnTo>
                    <a:pt x="75" y="150"/>
                  </a:lnTo>
                  <a:lnTo>
                    <a:pt x="71" y="150"/>
                  </a:lnTo>
                  <a:lnTo>
                    <a:pt x="67" y="150"/>
                  </a:lnTo>
                  <a:lnTo>
                    <a:pt x="63" y="146"/>
                  </a:lnTo>
                  <a:lnTo>
                    <a:pt x="58" y="142"/>
                  </a:lnTo>
                  <a:lnTo>
                    <a:pt x="50" y="133"/>
                  </a:lnTo>
                  <a:lnTo>
                    <a:pt x="42" y="129"/>
                  </a:lnTo>
                  <a:lnTo>
                    <a:pt x="33" y="125"/>
                  </a:lnTo>
                  <a:lnTo>
                    <a:pt x="29" y="121"/>
                  </a:lnTo>
                  <a:lnTo>
                    <a:pt x="29" y="116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08"/>
                  </a:lnTo>
                  <a:lnTo>
                    <a:pt x="33" y="108"/>
                  </a:lnTo>
                  <a:lnTo>
                    <a:pt x="42" y="108"/>
                  </a:lnTo>
                  <a:lnTo>
                    <a:pt x="46" y="108"/>
                  </a:lnTo>
                  <a:lnTo>
                    <a:pt x="50" y="112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4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0" y="91"/>
                  </a:lnTo>
                  <a:lnTo>
                    <a:pt x="50" y="83"/>
                  </a:lnTo>
                  <a:lnTo>
                    <a:pt x="50" y="79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71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54" y="50"/>
                  </a:lnTo>
                  <a:lnTo>
                    <a:pt x="58" y="41"/>
                  </a:lnTo>
                  <a:lnTo>
                    <a:pt x="58" y="33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4" y="29"/>
                  </a:lnTo>
                  <a:lnTo>
                    <a:pt x="50" y="33"/>
                  </a:lnTo>
                  <a:lnTo>
                    <a:pt x="42" y="37"/>
                  </a:lnTo>
                  <a:lnTo>
                    <a:pt x="29" y="37"/>
                  </a:lnTo>
                  <a:lnTo>
                    <a:pt x="17" y="41"/>
                  </a:lnTo>
                  <a:lnTo>
                    <a:pt x="0" y="41"/>
                  </a:lnTo>
                  <a:lnTo>
                    <a:pt x="0" y="25"/>
                  </a:lnTo>
                  <a:lnTo>
                    <a:pt x="17" y="20"/>
                  </a:lnTo>
                  <a:lnTo>
                    <a:pt x="33" y="20"/>
                  </a:lnTo>
                  <a:lnTo>
                    <a:pt x="42" y="16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58" y="4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3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4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5"/>
                  </a:lnTo>
                  <a:lnTo>
                    <a:pt x="100" y="29"/>
                  </a:lnTo>
                  <a:lnTo>
                    <a:pt x="96" y="33"/>
                  </a:lnTo>
                  <a:lnTo>
                    <a:pt x="92" y="37"/>
                  </a:lnTo>
                  <a:lnTo>
                    <a:pt x="88" y="41"/>
                  </a:lnTo>
                  <a:lnTo>
                    <a:pt x="79" y="54"/>
                  </a:lnTo>
                  <a:lnTo>
                    <a:pt x="79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12">
              <a:extLst>
                <a:ext uri="{FF2B5EF4-FFF2-40B4-BE49-F238E27FC236}">
                  <a16:creationId xmlns:a16="http://schemas.microsoft.com/office/drawing/2014/main" id="{6803ED32-AC4F-42CD-B240-F9E8A01B9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832" y="16168310"/>
              <a:ext cx="1212430" cy="335575"/>
            </a:xfrm>
            <a:custGeom>
              <a:avLst/>
              <a:gdLst>
                <a:gd name="T0" fmla="*/ 183 w 183"/>
                <a:gd name="T1" fmla="*/ 17 h 50"/>
                <a:gd name="T2" fmla="*/ 183 w 183"/>
                <a:gd name="T3" fmla="*/ 21 h 50"/>
                <a:gd name="T4" fmla="*/ 183 w 183"/>
                <a:gd name="T5" fmla="*/ 25 h 50"/>
                <a:gd name="T6" fmla="*/ 179 w 183"/>
                <a:gd name="T7" fmla="*/ 25 h 50"/>
                <a:gd name="T8" fmla="*/ 171 w 183"/>
                <a:gd name="T9" fmla="*/ 29 h 50"/>
                <a:gd name="T10" fmla="*/ 158 w 183"/>
                <a:gd name="T11" fmla="*/ 29 h 50"/>
                <a:gd name="T12" fmla="*/ 146 w 183"/>
                <a:gd name="T13" fmla="*/ 29 h 50"/>
                <a:gd name="T14" fmla="*/ 142 w 183"/>
                <a:gd name="T15" fmla="*/ 29 h 50"/>
                <a:gd name="T16" fmla="*/ 138 w 183"/>
                <a:gd name="T17" fmla="*/ 29 h 50"/>
                <a:gd name="T18" fmla="*/ 129 w 183"/>
                <a:gd name="T19" fmla="*/ 33 h 50"/>
                <a:gd name="T20" fmla="*/ 121 w 183"/>
                <a:gd name="T21" fmla="*/ 33 h 50"/>
                <a:gd name="T22" fmla="*/ 112 w 183"/>
                <a:gd name="T23" fmla="*/ 33 h 50"/>
                <a:gd name="T24" fmla="*/ 104 w 183"/>
                <a:gd name="T25" fmla="*/ 37 h 50"/>
                <a:gd name="T26" fmla="*/ 96 w 183"/>
                <a:gd name="T27" fmla="*/ 37 h 50"/>
                <a:gd name="T28" fmla="*/ 83 w 183"/>
                <a:gd name="T29" fmla="*/ 37 h 50"/>
                <a:gd name="T30" fmla="*/ 71 w 183"/>
                <a:gd name="T31" fmla="*/ 42 h 50"/>
                <a:gd name="T32" fmla="*/ 58 w 183"/>
                <a:gd name="T33" fmla="*/ 42 h 50"/>
                <a:gd name="T34" fmla="*/ 50 w 183"/>
                <a:gd name="T35" fmla="*/ 46 h 50"/>
                <a:gd name="T36" fmla="*/ 42 w 183"/>
                <a:gd name="T37" fmla="*/ 46 h 50"/>
                <a:gd name="T38" fmla="*/ 37 w 183"/>
                <a:gd name="T39" fmla="*/ 46 h 50"/>
                <a:gd name="T40" fmla="*/ 29 w 183"/>
                <a:gd name="T41" fmla="*/ 46 h 50"/>
                <a:gd name="T42" fmla="*/ 29 w 183"/>
                <a:gd name="T43" fmla="*/ 50 h 50"/>
                <a:gd name="T44" fmla="*/ 25 w 183"/>
                <a:gd name="T45" fmla="*/ 50 h 50"/>
                <a:gd name="T46" fmla="*/ 16 w 183"/>
                <a:gd name="T47" fmla="*/ 46 h 50"/>
                <a:gd name="T48" fmla="*/ 8 w 183"/>
                <a:gd name="T49" fmla="*/ 46 h 50"/>
                <a:gd name="T50" fmla="*/ 4 w 183"/>
                <a:gd name="T51" fmla="*/ 42 h 50"/>
                <a:gd name="T52" fmla="*/ 0 w 183"/>
                <a:gd name="T53" fmla="*/ 37 h 50"/>
                <a:gd name="T54" fmla="*/ 0 w 183"/>
                <a:gd name="T55" fmla="*/ 33 h 50"/>
                <a:gd name="T56" fmla="*/ 0 w 183"/>
                <a:gd name="T57" fmla="*/ 33 h 50"/>
                <a:gd name="T58" fmla="*/ 8 w 183"/>
                <a:gd name="T59" fmla="*/ 29 h 50"/>
                <a:gd name="T60" fmla="*/ 12 w 183"/>
                <a:gd name="T61" fmla="*/ 29 h 50"/>
                <a:gd name="T62" fmla="*/ 25 w 183"/>
                <a:gd name="T63" fmla="*/ 25 h 50"/>
                <a:gd name="T64" fmla="*/ 37 w 183"/>
                <a:gd name="T65" fmla="*/ 25 h 50"/>
                <a:gd name="T66" fmla="*/ 50 w 183"/>
                <a:gd name="T67" fmla="*/ 21 h 50"/>
                <a:gd name="T68" fmla="*/ 67 w 183"/>
                <a:gd name="T69" fmla="*/ 17 h 50"/>
                <a:gd name="T70" fmla="*/ 83 w 183"/>
                <a:gd name="T71" fmla="*/ 17 h 50"/>
                <a:gd name="T72" fmla="*/ 100 w 183"/>
                <a:gd name="T73" fmla="*/ 12 h 50"/>
                <a:gd name="T74" fmla="*/ 112 w 183"/>
                <a:gd name="T75" fmla="*/ 8 h 50"/>
                <a:gd name="T76" fmla="*/ 121 w 183"/>
                <a:gd name="T77" fmla="*/ 8 h 50"/>
                <a:gd name="T78" fmla="*/ 133 w 183"/>
                <a:gd name="T79" fmla="*/ 4 h 50"/>
                <a:gd name="T80" fmla="*/ 138 w 183"/>
                <a:gd name="T81" fmla="*/ 4 h 50"/>
                <a:gd name="T82" fmla="*/ 146 w 183"/>
                <a:gd name="T83" fmla="*/ 0 h 50"/>
                <a:gd name="T84" fmla="*/ 154 w 183"/>
                <a:gd name="T85" fmla="*/ 0 h 50"/>
                <a:gd name="T86" fmla="*/ 163 w 183"/>
                <a:gd name="T87" fmla="*/ 0 h 50"/>
                <a:gd name="T88" fmla="*/ 167 w 183"/>
                <a:gd name="T89" fmla="*/ 4 h 50"/>
                <a:gd name="T90" fmla="*/ 175 w 183"/>
                <a:gd name="T91" fmla="*/ 4 h 50"/>
                <a:gd name="T92" fmla="*/ 179 w 183"/>
                <a:gd name="T93" fmla="*/ 8 h 50"/>
                <a:gd name="T94" fmla="*/ 183 w 183"/>
                <a:gd name="T95" fmla="*/ 12 h 50"/>
                <a:gd name="T96" fmla="*/ 183 w 183"/>
                <a:gd name="T97" fmla="*/ 17 h 50"/>
                <a:gd name="T98" fmla="*/ 183 w 183"/>
                <a:gd name="T99" fmla="*/ 17 h 50"/>
                <a:gd name="T100" fmla="*/ 183 w 183"/>
                <a:gd name="T101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3" h="50">
                  <a:moveTo>
                    <a:pt x="183" y="17"/>
                  </a:moveTo>
                  <a:lnTo>
                    <a:pt x="183" y="21"/>
                  </a:lnTo>
                  <a:lnTo>
                    <a:pt x="183" y="25"/>
                  </a:lnTo>
                  <a:lnTo>
                    <a:pt x="179" y="25"/>
                  </a:lnTo>
                  <a:lnTo>
                    <a:pt x="171" y="29"/>
                  </a:lnTo>
                  <a:lnTo>
                    <a:pt x="158" y="29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8" y="29"/>
                  </a:lnTo>
                  <a:lnTo>
                    <a:pt x="129" y="33"/>
                  </a:lnTo>
                  <a:lnTo>
                    <a:pt x="121" y="33"/>
                  </a:lnTo>
                  <a:lnTo>
                    <a:pt x="112" y="33"/>
                  </a:lnTo>
                  <a:lnTo>
                    <a:pt x="104" y="37"/>
                  </a:lnTo>
                  <a:lnTo>
                    <a:pt x="96" y="37"/>
                  </a:lnTo>
                  <a:lnTo>
                    <a:pt x="83" y="37"/>
                  </a:lnTo>
                  <a:lnTo>
                    <a:pt x="71" y="42"/>
                  </a:lnTo>
                  <a:lnTo>
                    <a:pt x="58" y="42"/>
                  </a:lnTo>
                  <a:lnTo>
                    <a:pt x="50" y="46"/>
                  </a:lnTo>
                  <a:lnTo>
                    <a:pt x="42" y="46"/>
                  </a:lnTo>
                  <a:lnTo>
                    <a:pt x="37" y="46"/>
                  </a:lnTo>
                  <a:lnTo>
                    <a:pt x="29" y="46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8" y="29"/>
                  </a:lnTo>
                  <a:lnTo>
                    <a:pt x="12" y="29"/>
                  </a:lnTo>
                  <a:lnTo>
                    <a:pt x="25" y="25"/>
                  </a:lnTo>
                  <a:lnTo>
                    <a:pt x="37" y="25"/>
                  </a:lnTo>
                  <a:lnTo>
                    <a:pt x="50" y="21"/>
                  </a:lnTo>
                  <a:lnTo>
                    <a:pt x="67" y="17"/>
                  </a:lnTo>
                  <a:lnTo>
                    <a:pt x="83" y="17"/>
                  </a:lnTo>
                  <a:lnTo>
                    <a:pt x="100" y="12"/>
                  </a:lnTo>
                  <a:lnTo>
                    <a:pt x="112" y="8"/>
                  </a:lnTo>
                  <a:lnTo>
                    <a:pt x="121" y="8"/>
                  </a:lnTo>
                  <a:lnTo>
                    <a:pt x="133" y="4"/>
                  </a:lnTo>
                  <a:lnTo>
                    <a:pt x="138" y="4"/>
                  </a:lnTo>
                  <a:lnTo>
                    <a:pt x="146" y="0"/>
                  </a:lnTo>
                  <a:lnTo>
                    <a:pt x="154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5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3" y="17"/>
                  </a:lnTo>
                  <a:lnTo>
                    <a:pt x="183" y="17"/>
                  </a:lnTo>
                  <a:lnTo>
                    <a:pt x="183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13">
              <a:extLst>
                <a:ext uri="{FF2B5EF4-FFF2-40B4-BE49-F238E27FC236}">
                  <a16:creationId xmlns:a16="http://schemas.microsoft.com/office/drawing/2014/main" id="{6DDA7CD8-24A2-4ACC-B1A6-2576D240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572" y="16362946"/>
              <a:ext cx="225260" cy="1174515"/>
            </a:xfrm>
            <a:custGeom>
              <a:avLst/>
              <a:gdLst>
                <a:gd name="T0" fmla="*/ 21 w 34"/>
                <a:gd name="T1" fmla="*/ 175 h 175"/>
                <a:gd name="T2" fmla="*/ 17 w 34"/>
                <a:gd name="T3" fmla="*/ 171 h 175"/>
                <a:gd name="T4" fmla="*/ 13 w 34"/>
                <a:gd name="T5" fmla="*/ 171 h 175"/>
                <a:gd name="T6" fmla="*/ 9 w 34"/>
                <a:gd name="T7" fmla="*/ 167 h 175"/>
                <a:gd name="T8" fmla="*/ 9 w 34"/>
                <a:gd name="T9" fmla="*/ 163 h 175"/>
                <a:gd name="T10" fmla="*/ 5 w 34"/>
                <a:gd name="T11" fmla="*/ 155 h 175"/>
                <a:gd name="T12" fmla="*/ 5 w 34"/>
                <a:gd name="T13" fmla="*/ 150 h 175"/>
                <a:gd name="T14" fmla="*/ 0 w 34"/>
                <a:gd name="T15" fmla="*/ 142 h 175"/>
                <a:gd name="T16" fmla="*/ 0 w 34"/>
                <a:gd name="T17" fmla="*/ 138 h 175"/>
                <a:gd name="T18" fmla="*/ 0 w 34"/>
                <a:gd name="T19" fmla="*/ 125 h 175"/>
                <a:gd name="T20" fmla="*/ 5 w 34"/>
                <a:gd name="T21" fmla="*/ 113 h 175"/>
                <a:gd name="T22" fmla="*/ 5 w 34"/>
                <a:gd name="T23" fmla="*/ 96 h 175"/>
                <a:gd name="T24" fmla="*/ 5 w 34"/>
                <a:gd name="T25" fmla="*/ 79 h 175"/>
                <a:gd name="T26" fmla="*/ 5 w 34"/>
                <a:gd name="T27" fmla="*/ 54 h 175"/>
                <a:gd name="T28" fmla="*/ 5 w 34"/>
                <a:gd name="T29" fmla="*/ 29 h 175"/>
                <a:gd name="T30" fmla="*/ 5 w 34"/>
                <a:gd name="T31" fmla="*/ 0 h 175"/>
                <a:gd name="T32" fmla="*/ 17 w 34"/>
                <a:gd name="T33" fmla="*/ 4 h 175"/>
                <a:gd name="T34" fmla="*/ 25 w 34"/>
                <a:gd name="T35" fmla="*/ 13 h 175"/>
                <a:gd name="T36" fmla="*/ 30 w 34"/>
                <a:gd name="T37" fmla="*/ 17 h 175"/>
                <a:gd name="T38" fmla="*/ 34 w 34"/>
                <a:gd name="T39" fmla="*/ 21 h 175"/>
                <a:gd name="T40" fmla="*/ 34 w 34"/>
                <a:gd name="T41" fmla="*/ 25 h 175"/>
                <a:gd name="T42" fmla="*/ 34 w 34"/>
                <a:gd name="T43" fmla="*/ 34 h 175"/>
                <a:gd name="T44" fmla="*/ 34 w 34"/>
                <a:gd name="T45" fmla="*/ 42 h 175"/>
                <a:gd name="T46" fmla="*/ 34 w 34"/>
                <a:gd name="T47" fmla="*/ 59 h 175"/>
                <a:gd name="T48" fmla="*/ 30 w 34"/>
                <a:gd name="T49" fmla="*/ 75 h 175"/>
                <a:gd name="T50" fmla="*/ 30 w 34"/>
                <a:gd name="T51" fmla="*/ 88 h 175"/>
                <a:gd name="T52" fmla="*/ 30 w 34"/>
                <a:gd name="T53" fmla="*/ 96 h 175"/>
                <a:gd name="T54" fmla="*/ 34 w 34"/>
                <a:gd name="T55" fmla="*/ 104 h 175"/>
                <a:gd name="T56" fmla="*/ 34 w 34"/>
                <a:gd name="T57" fmla="*/ 113 h 175"/>
                <a:gd name="T58" fmla="*/ 34 w 34"/>
                <a:gd name="T59" fmla="*/ 125 h 175"/>
                <a:gd name="T60" fmla="*/ 34 w 34"/>
                <a:gd name="T61" fmla="*/ 134 h 175"/>
                <a:gd name="T62" fmla="*/ 30 w 34"/>
                <a:gd name="T63" fmla="*/ 146 h 175"/>
                <a:gd name="T64" fmla="*/ 30 w 34"/>
                <a:gd name="T65" fmla="*/ 159 h 175"/>
                <a:gd name="T66" fmla="*/ 25 w 34"/>
                <a:gd name="T67" fmla="*/ 167 h 175"/>
                <a:gd name="T68" fmla="*/ 25 w 34"/>
                <a:gd name="T69" fmla="*/ 171 h 175"/>
                <a:gd name="T70" fmla="*/ 21 w 34"/>
                <a:gd name="T71" fmla="*/ 175 h 175"/>
                <a:gd name="T72" fmla="*/ 21 w 34"/>
                <a:gd name="T73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75">
                  <a:moveTo>
                    <a:pt x="21" y="175"/>
                  </a:moveTo>
                  <a:lnTo>
                    <a:pt x="17" y="171"/>
                  </a:lnTo>
                  <a:lnTo>
                    <a:pt x="13" y="171"/>
                  </a:lnTo>
                  <a:lnTo>
                    <a:pt x="9" y="167"/>
                  </a:lnTo>
                  <a:lnTo>
                    <a:pt x="9" y="163"/>
                  </a:lnTo>
                  <a:lnTo>
                    <a:pt x="5" y="155"/>
                  </a:lnTo>
                  <a:lnTo>
                    <a:pt x="5" y="150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0" y="125"/>
                  </a:lnTo>
                  <a:lnTo>
                    <a:pt x="5" y="113"/>
                  </a:lnTo>
                  <a:lnTo>
                    <a:pt x="5" y="96"/>
                  </a:lnTo>
                  <a:lnTo>
                    <a:pt x="5" y="79"/>
                  </a:lnTo>
                  <a:lnTo>
                    <a:pt x="5" y="54"/>
                  </a:lnTo>
                  <a:lnTo>
                    <a:pt x="5" y="29"/>
                  </a:lnTo>
                  <a:lnTo>
                    <a:pt x="5" y="0"/>
                  </a:lnTo>
                  <a:lnTo>
                    <a:pt x="17" y="4"/>
                  </a:lnTo>
                  <a:lnTo>
                    <a:pt x="25" y="13"/>
                  </a:lnTo>
                  <a:lnTo>
                    <a:pt x="30" y="17"/>
                  </a:lnTo>
                  <a:lnTo>
                    <a:pt x="34" y="21"/>
                  </a:lnTo>
                  <a:lnTo>
                    <a:pt x="34" y="25"/>
                  </a:lnTo>
                  <a:lnTo>
                    <a:pt x="34" y="34"/>
                  </a:lnTo>
                  <a:lnTo>
                    <a:pt x="34" y="42"/>
                  </a:lnTo>
                  <a:lnTo>
                    <a:pt x="34" y="59"/>
                  </a:lnTo>
                  <a:lnTo>
                    <a:pt x="30" y="75"/>
                  </a:lnTo>
                  <a:lnTo>
                    <a:pt x="30" y="88"/>
                  </a:lnTo>
                  <a:lnTo>
                    <a:pt x="30" y="96"/>
                  </a:lnTo>
                  <a:lnTo>
                    <a:pt x="34" y="104"/>
                  </a:lnTo>
                  <a:lnTo>
                    <a:pt x="34" y="113"/>
                  </a:lnTo>
                  <a:lnTo>
                    <a:pt x="34" y="125"/>
                  </a:lnTo>
                  <a:lnTo>
                    <a:pt x="34" y="134"/>
                  </a:lnTo>
                  <a:lnTo>
                    <a:pt x="30" y="146"/>
                  </a:lnTo>
                  <a:lnTo>
                    <a:pt x="30" y="159"/>
                  </a:lnTo>
                  <a:lnTo>
                    <a:pt x="25" y="167"/>
                  </a:lnTo>
                  <a:lnTo>
                    <a:pt x="25" y="171"/>
                  </a:lnTo>
                  <a:lnTo>
                    <a:pt x="21" y="175"/>
                  </a:lnTo>
                  <a:lnTo>
                    <a:pt x="21" y="1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14">
              <a:extLst>
                <a:ext uri="{FF2B5EF4-FFF2-40B4-BE49-F238E27FC236}">
                  <a16:creationId xmlns:a16="http://schemas.microsoft.com/office/drawing/2014/main" id="{B86BE2B2-7A55-45F5-9BC8-61B42EA96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096" y="15577698"/>
              <a:ext cx="470398" cy="2073856"/>
            </a:xfrm>
            <a:custGeom>
              <a:avLst/>
              <a:gdLst>
                <a:gd name="T0" fmla="*/ 21 w 71"/>
                <a:gd name="T1" fmla="*/ 13 h 309"/>
                <a:gd name="T2" fmla="*/ 21 w 71"/>
                <a:gd name="T3" fmla="*/ 9 h 309"/>
                <a:gd name="T4" fmla="*/ 25 w 71"/>
                <a:gd name="T5" fmla="*/ 0 h 309"/>
                <a:gd name="T6" fmla="*/ 33 w 71"/>
                <a:gd name="T7" fmla="*/ 0 h 309"/>
                <a:gd name="T8" fmla="*/ 50 w 71"/>
                <a:gd name="T9" fmla="*/ 4 h 309"/>
                <a:gd name="T10" fmla="*/ 62 w 71"/>
                <a:gd name="T11" fmla="*/ 9 h 309"/>
                <a:gd name="T12" fmla="*/ 71 w 71"/>
                <a:gd name="T13" fmla="*/ 13 h 309"/>
                <a:gd name="T14" fmla="*/ 71 w 71"/>
                <a:gd name="T15" fmla="*/ 21 h 309"/>
                <a:gd name="T16" fmla="*/ 67 w 71"/>
                <a:gd name="T17" fmla="*/ 38 h 309"/>
                <a:gd name="T18" fmla="*/ 67 w 71"/>
                <a:gd name="T19" fmla="*/ 55 h 309"/>
                <a:gd name="T20" fmla="*/ 67 w 71"/>
                <a:gd name="T21" fmla="*/ 67 h 309"/>
                <a:gd name="T22" fmla="*/ 67 w 71"/>
                <a:gd name="T23" fmla="*/ 88 h 309"/>
                <a:gd name="T24" fmla="*/ 67 w 71"/>
                <a:gd name="T25" fmla="*/ 121 h 309"/>
                <a:gd name="T26" fmla="*/ 71 w 71"/>
                <a:gd name="T27" fmla="*/ 159 h 309"/>
                <a:gd name="T28" fmla="*/ 71 w 71"/>
                <a:gd name="T29" fmla="*/ 201 h 309"/>
                <a:gd name="T30" fmla="*/ 71 w 71"/>
                <a:gd name="T31" fmla="*/ 230 h 309"/>
                <a:gd name="T32" fmla="*/ 71 w 71"/>
                <a:gd name="T33" fmla="*/ 255 h 309"/>
                <a:gd name="T34" fmla="*/ 71 w 71"/>
                <a:gd name="T35" fmla="*/ 267 h 309"/>
                <a:gd name="T36" fmla="*/ 67 w 71"/>
                <a:gd name="T37" fmla="*/ 284 h 309"/>
                <a:gd name="T38" fmla="*/ 58 w 71"/>
                <a:gd name="T39" fmla="*/ 301 h 309"/>
                <a:gd name="T40" fmla="*/ 50 w 71"/>
                <a:gd name="T41" fmla="*/ 305 h 309"/>
                <a:gd name="T42" fmla="*/ 46 w 71"/>
                <a:gd name="T43" fmla="*/ 309 h 309"/>
                <a:gd name="T44" fmla="*/ 37 w 71"/>
                <a:gd name="T45" fmla="*/ 305 h 309"/>
                <a:gd name="T46" fmla="*/ 37 w 71"/>
                <a:gd name="T47" fmla="*/ 297 h 309"/>
                <a:gd name="T48" fmla="*/ 29 w 71"/>
                <a:gd name="T49" fmla="*/ 284 h 309"/>
                <a:gd name="T50" fmla="*/ 17 w 71"/>
                <a:gd name="T51" fmla="*/ 276 h 309"/>
                <a:gd name="T52" fmla="*/ 4 w 71"/>
                <a:gd name="T53" fmla="*/ 267 h 309"/>
                <a:gd name="T54" fmla="*/ 0 w 71"/>
                <a:gd name="T55" fmla="*/ 259 h 309"/>
                <a:gd name="T56" fmla="*/ 4 w 71"/>
                <a:gd name="T57" fmla="*/ 255 h 309"/>
                <a:gd name="T58" fmla="*/ 17 w 71"/>
                <a:gd name="T59" fmla="*/ 255 h 309"/>
                <a:gd name="T60" fmla="*/ 33 w 71"/>
                <a:gd name="T61" fmla="*/ 255 h 309"/>
                <a:gd name="T62" fmla="*/ 42 w 71"/>
                <a:gd name="T63" fmla="*/ 255 h 309"/>
                <a:gd name="T64" fmla="*/ 42 w 71"/>
                <a:gd name="T65" fmla="*/ 247 h 309"/>
                <a:gd name="T66" fmla="*/ 42 w 71"/>
                <a:gd name="T67" fmla="*/ 226 h 309"/>
                <a:gd name="T68" fmla="*/ 42 w 71"/>
                <a:gd name="T69" fmla="*/ 196 h 309"/>
                <a:gd name="T70" fmla="*/ 42 w 71"/>
                <a:gd name="T71" fmla="*/ 151 h 309"/>
                <a:gd name="T72" fmla="*/ 37 w 71"/>
                <a:gd name="T73" fmla="*/ 109 h 309"/>
                <a:gd name="T74" fmla="*/ 37 w 71"/>
                <a:gd name="T75" fmla="*/ 75 h 309"/>
                <a:gd name="T76" fmla="*/ 33 w 71"/>
                <a:gd name="T77" fmla="*/ 50 h 309"/>
                <a:gd name="T78" fmla="*/ 33 w 71"/>
                <a:gd name="T79" fmla="*/ 38 h 309"/>
                <a:gd name="T80" fmla="*/ 29 w 71"/>
                <a:gd name="T81" fmla="*/ 25 h 309"/>
                <a:gd name="T82" fmla="*/ 25 w 71"/>
                <a:gd name="T83" fmla="*/ 1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" h="309">
                  <a:moveTo>
                    <a:pt x="25" y="17"/>
                  </a:moveTo>
                  <a:lnTo>
                    <a:pt x="21" y="13"/>
                  </a:lnTo>
                  <a:lnTo>
                    <a:pt x="21" y="13"/>
                  </a:lnTo>
                  <a:lnTo>
                    <a:pt x="21" y="9"/>
                  </a:lnTo>
                  <a:lnTo>
                    <a:pt x="21" y="4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2" y="9"/>
                  </a:lnTo>
                  <a:lnTo>
                    <a:pt x="67" y="13"/>
                  </a:lnTo>
                  <a:lnTo>
                    <a:pt x="71" y="13"/>
                  </a:lnTo>
                  <a:lnTo>
                    <a:pt x="71" y="17"/>
                  </a:lnTo>
                  <a:lnTo>
                    <a:pt x="71" y="21"/>
                  </a:lnTo>
                  <a:lnTo>
                    <a:pt x="71" y="25"/>
                  </a:lnTo>
                  <a:lnTo>
                    <a:pt x="67" y="38"/>
                  </a:lnTo>
                  <a:lnTo>
                    <a:pt x="67" y="46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67" y="67"/>
                  </a:lnTo>
                  <a:lnTo>
                    <a:pt x="67" y="80"/>
                  </a:lnTo>
                  <a:lnTo>
                    <a:pt x="67" y="88"/>
                  </a:lnTo>
                  <a:lnTo>
                    <a:pt x="67" y="105"/>
                  </a:lnTo>
                  <a:lnTo>
                    <a:pt x="67" y="121"/>
                  </a:lnTo>
                  <a:lnTo>
                    <a:pt x="71" y="138"/>
                  </a:lnTo>
                  <a:lnTo>
                    <a:pt x="71" y="159"/>
                  </a:lnTo>
                  <a:lnTo>
                    <a:pt x="71" y="180"/>
                  </a:lnTo>
                  <a:lnTo>
                    <a:pt x="71" y="201"/>
                  </a:lnTo>
                  <a:lnTo>
                    <a:pt x="71" y="217"/>
                  </a:lnTo>
                  <a:lnTo>
                    <a:pt x="71" y="230"/>
                  </a:lnTo>
                  <a:lnTo>
                    <a:pt x="71" y="242"/>
                  </a:lnTo>
                  <a:lnTo>
                    <a:pt x="71" y="255"/>
                  </a:lnTo>
                  <a:lnTo>
                    <a:pt x="71" y="263"/>
                  </a:lnTo>
                  <a:lnTo>
                    <a:pt x="71" y="267"/>
                  </a:lnTo>
                  <a:lnTo>
                    <a:pt x="71" y="276"/>
                  </a:lnTo>
                  <a:lnTo>
                    <a:pt x="67" y="284"/>
                  </a:lnTo>
                  <a:lnTo>
                    <a:pt x="62" y="292"/>
                  </a:lnTo>
                  <a:lnTo>
                    <a:pt x="58" y="301"/>
                  </a:lnTo>
                  <a:lnTo>
                    <a:pt x="54" y="305"/>
                  </a:lnTo>
                  <a:lnTo>
                    <a:pt x="50" y="305"/>
                  </a:lnTo>
                  <a:lnTo>
                    <a:pt x="50" y="309"/>
                  </a:lnTo>
                  <a:lnTo>
                    <a:pt x="46" y="309"/>
                  </a:lnTo>
                  <a:lnTo>
                    <a:pt x="42" y="309"/>
                  </a:lnTo>
                  <a:lnTo>
                    <a:pt x="37" y="305"/>
                  </a:lnTo>
                  <a:lnTo>
                    <a:pt x="37" y="301"/>
                  </a:lnTo>
                  <a:lnTo>
                    <a:pt x="37" y="297"/>
                  </a:lnTo>
                  <a:lnTo>
                    <a:pt x="33" y="292"/>
                  </a:lnTo>
                  <a:lnTo>
                    <a:pt x="29" y="284"/>
                  </a:lnTo>
                  <a:lnTo>
                    <a:pt x="21" y="280"/>
                  </a:lnTo>
                  <a:lnTo>
                    <a:pt x="17" y="276"/>
                  </a:lnTo>
                  <a:lnTo>
                    <a:pt x="8" y="272"/>
                  </a:lnTo>
                  <a:lnTo>
                    <a:pt x="4" y="267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17" y="255"/>
                  </a:lnTo>
                  <a:lnTo>
                    <a:pt x="25" y="255"/>
                  </a:lnTo>
                  <a:lnTo>
                    <a:pt x="33" y="255"/>
                  </a:lnTo>
                  <a:lnTo>
                    <a:pt x="37" y="255"/>
                  </a:lnTo>
                  <a:lnTo>
                    <a:pt x="42" y="255"/>
                  </a:lnTo>
                  <a:lnTo>
                    <a:pt x="42" y="251"/>
                  </a:lnTo>
                  <a:lnTo>
                    <a:pt x="42" y="247"/>
                  </a:lnTo>
                  <a:lnTo>
                    <a:pt x="42" y="238"/>
                  </a:lnTo>
                  <a:lnTo>
                    <a:pt x="42" y="226"/>
                  </a:lnTo>
                  <a:lnTo>
                    <a:pt x="42" y="213"/>
                  </a:lnTo>
                  <a:lnTo>
                    <a:pt x="42" y="196"/>
                  </a:lnTo>
                  <a:lnTo>
                    <a:pt x="42" y="176"/>
                  </a:lnTo>
                  <a:lnTo>
                    <a:pt x="42" y="151"/>
                  </a:lnTo>
                  <a:lnTo>
                    <a:pt x="37" y="130"/>
                  </a:lnTo>
                  <a:lnTo>
                    <a:pt x="37" y="109"/>
                  </a:lnTo>
                  <a:lnTo>
                    <a:pt x="37" y="88"/>
                  </a:lnTo>
                  <a:lnTo>
                    <a:pt x="37" y="75"/>
                  </a:lnTo>
                  <a:lnTo>
                    <a:pt x="37" y="59"/>
                  </a:lnTo>
                  <a:lnTo>
                    <a:pt x="33" y="50"/>
                  </a:lnTo>
                  <a:lnTo>
                    <a:pt x="33" y="42"/>
                  </a:lnTo>
                  <a:lnTo>
                    <a:pt x="33" y="38"/>
                  </a:lnTo>
                  <a:lnTo>
                    <a:pt x="33" y="29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25" y="17"/>
                  </a:lnTo>
                  <a:lnTo>
                    <a:pt x="25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15">
              <a:extLst>
                <a:ext uri="{FF2B5EF4-FFF2-40B4-BE49-F238E27FC236}">
                  <a16:creationId xmlns:a16="http://schemas.microsoft.com/office/drawing/2014/main" id="{6D81D2B7-8D84-492F-9F30-A3726B596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804" y="15664949"/>
              <a:ext cx="828164" cy="1315454"/>
            </a:xfrm>
            <a:custGeom>
              <a:avLst/>
              <a:gdLst>
                <a:gd name="T0" fmla="*/ 0 w 125"/>
                <a:gd name="T1" fmla="*/ 192 h 196"/>
                <a:gd name="T2" fmla="*/ 0 w 125"/>
                <a:gd name="T3" fmla="*/ 188 h 196"/>
                <a:gd name="T4" fmla="*/ 4 w 125"/>
                <a:gd name="T5" fmla="*/ 183 h 196"/>
                <a:gd name="T6" fmla="*/ 12 w 125"/>
                <a:gd name="T7" fmla="*/ 171 h 196"/>
                <a:gd name="T8" fmla="*/ 21 w 125"/>
                <a:gd name="T9" fmla="*/ 158 h 196"/>
                <a:gd name="T10" fmla="*/ 33 w 125"/>
                <a:gd name="T11" fmla="*/ 146 h 196"/>
                <a:gd name="T12" fmla="*/ 46 w 125"/>
                <a:gd name="T13" fmla="*/ 129 h 196"/>
                <a:gd name="T14" fmla="*/ 54 w 125"/>
                <a:gd name="T15" fmla="*/ 112 h 196"/>
                <a:gd name="T16" fmla="*/ 62 w 125"/>
                <a:gd name="T17" fmla="*/ 92 h 196"/>
                <a:gd name="T18" fmla="*/ 71 w 125"/>
                <a:gd name="T19" fmla="*/ 71 h 196"/>
                <a:gd name="T20" fmla="*/ 79 w 125"/>
                <a:gd name="T21" fmla="*/ 54 h 196"/>
                <a:gd name="T22" fmla="*/ 83 w 125"/>
                <a:gd name="T23" fmla="*/ 42 h 196"/>
                <a:gd name="T24" fmla="*/ 83 w 125"/>
                <a:gd name="T25" fmla="*/ 33 h 196"/>
                <a:gd name="T26" fmla="*/ 87 w 125"/>
                <a:gd name="T27" fmla="*/ 29 h 196"/>
                <a:gd name="T28" fmla="*/ 87 w 125"/>
                <a:gd name="T29" fmla="*/ 21 h 196"/>
                <a:gd name="T30" fmla="*/ 87 w 125"/>
                <a:gd name="T31" fmla="*/ 16 h 196"/>
                <a:gd name="T32" fmla="*/ 83 w 125"/>
                <a:gd name="T33" fmla="*/ 16 h 196"/>
                <a:gd name="T34" fmla="*/ 83 w 125"/>
                <a:gd name="T35" fmla="*/ 12 h 196"/>
                <a:gd name="T36" fmla="*/ 83 w 125"/>
                <a:gd name="T37" fmla="*/ 12 h 196"/>
                <a:gd name="T38" fmla="*/ 83 w 125"/>
                <a:gd name="T39" fmla="*/ 4 h 196"/>
                <a:gd name="T40" fmla="*/ 83 w 125"/>
                <a:gd name="T41" fmla="*/ 4 h 196"/>
                <a:gd name="T42" fmla="*/ 87 w 125"/>
                <a:gd name="T43" fmla="*/ 0 h 196"/>
                <a:gd name="T44" fmla="*/ 92 w 125"/>
                <a:gd name="T45" fmla="*/ 0 h 196"/>
                <a:gd name="T46" fmla="*/ 96 w 125"/>
                <a:gd name="T47" fmla="*/ 0 h 196"/>
                <a:gd name="T48" fmla="*/ 108 w 125"/>
                <a:gd name="T49" fmla="*/ 4 h 196"/>
                <a:gd name="T50" fmla="*/ 117 w 125"/>
                <a:gd name="T51" fmla="*/ 8 h 196"/>
                <a:gd name="T52" fmla="*/ 121 w 125"/>
                <a:gd name="T53" fmla="*/ 12 h 196"/>
                <a:gd name="T54" fmla="*/ 125 w 125"/>
                <a:gd name="T55" fmla="*/ 16 h 196"/>
                <a:gd name="T56" fmla="*/ 125 w 125"/>
                <a:gd name="T57" fmla="*/ 21 h 196"/>
                <a:gd name="T58" fmla="*/ 125 w 125"/>
                <a:gd name="T59" fmla="*/ 25 h 196"/>
                <a:gd name="T60" fmla="*/ 125 w 125"/>
                <a:gd name="T61" fmla="*/ 29 h 196"/>
                <a:gd name="T62" fmla="*/ 121 w 125"/>
                <a:gd name="T63" fmla="*/ 37 h 196"/>
                <a:gd name="T64" fmla="*/ 117 w 125"/>
                <a:gd name="T65" fmla="*/ 46 h 196"/>
                <a:gd name="T66" fmla="*/ 112 w 125"/>
                <a:gd name="T67" fmla="*/ 58 h 196"/>
                <a:gd name="T68" fmla="*/ 104 w 125"/>
                <a:gd name="T69" fmla="*/ 75 h 196"/>
                <a:gd name="T70" fmla="*/ 96 w 125"/>
                <a:gd name="T71" fmla="*/ 87 h 196"/>
                <a:gd name="T72" fmla="*/ 87 w 125"/>
                <a:gd name="T73" fmla="*/ 104 h 196"/>
                <a:gd name="T74" fmla="*/ 79 w 125"/>
                <a:gd name="T75" fmla="*/ 125 h 196"/>
                <a:gd name="T76" fmla="*/ 67 w 125"/>
                <a:gd name="T77" fmla="*/ 142 h 196"/>
                <a:gd name="T78" fmla="*/ 54 w 125"/>
                <a:gd name="T79" fmla="*/ 158 h 196"/>
                <a:gd name="T80" fmla="*/ 42 w 125"/>
                <a:gd name="T81" fmla="*/ 171 h 196"/>
                <a:gd name="T82" fmla="*/ 29 w 125"/>
                <a:gd name="T83" fmla="*/ 179 h 196"/>
                <a:gd name="T84" fmla="*/ 21 w 125"/>
                <a:gd name="T85" fmla="*/ 188 h 196"/>
                <a:gd name="T86" fmla="*/ 12 w 125"/>
                <a:gd name="T87" fmla="*/ 192 h 196"/>
                <a:gd name="T88" fmla="*/ 4 w 125"/>
                <a:gd name="T89" fmla="*/ 196 h 196"/>
                <a:gd name="T90" fmla="*/ 0 w 125"/>
                <a:gd name="T91" fmla="*/ 192 h 196"/>
                <a:gd name="T92" fmla="*/ 0 w 125"/>
                <a:gd name="T93" fmla="*/ 19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196">
                  <a:moveTo>
                    <a:pt x="0" y="192"/>
                  </a:moveTo>
                  <a:lnTo>
                    <a:pt x="0" y="188"/>
                  </a:lnTo>
                  <a:lnTo>
                    <a:pt x="4" y="183"/>
                  </a:lnTo>
                  <a:lnTo>
                    <a:pt x="12" y="171"/>
                  </a:lnTo>
                  <a:lnTo>
                    <a:pt x="21" y="158"/>
                  </a:lnTo>
                  <a:lnTo>
                    <a:pt x="33" y="146"/>
                  </a:lnTo>
                  <a:lnTo>
                    <a:pt x="46" y="129"/>
                  </a:lnTo>
                  <a:lnTo>
                    <a:pt x="54" y="112"/>
                  </a:lnTo>
                  <a:lnTo>
                    <a:pt x="62" y="92"/>
                  </a:lnTo>
                  <a:lnTo>
                    <a:pt x="71" y="71"/>
                  </a:lnTo>
                  <a:lnTo>
                    <a:pt x="79" y="54"/>
                  </a:lnTo>
                  <a:lnTo>
                    <a:pt x="83" y="42"/>
                  </a:lnTo>
                  <a:lnTo>
                    <a:pt x="83" y="33"/>
                  </a:lnTo>
                  <a:lnTo>
                    <a:pt x="87" y="29"/>
                  </a:lnTo>
                  <a:lnTo>
                    <a:pt x="87" y="21"/>
                  </a:lnTo>
                  <a:lnTo>
                    <a:pt x="87" y="16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4"/>
                  </a:lnTo>
                  <a:lnTo>
                    <a:pt x="117" y="8"/>
                  </a:lnTo>
                  <a:lnTo>
                    <a:pt x="121" y="12"/>
                  </a:lnTo>
                  <a:lnTo>
                    <a:pt x="125" y="16"/>
                  </a:lnTo>
                  <a:lnTo>
                    <a:pt x="125" y="21"/>
                  </a:lnTo>
                  <a:lnTo>
                    <a:pt x="125" y="25"/>
                  </a:lnTo>
                  <a:lnTo>
                    <a:pt x="125" y="29"/>
                  </a:lnTo>
                  <a:lnTo>
                    <a:pt x="121" y="37"/>
                  </a:lnTo>
                  <a:lnTo>
                    <a:pt x="117" y="46"/>
                  </a:lnTo>
                  <a:lnTo>
                    <a:pt x="112" y="58"/>
                  </a:lnTo>
                  <a:lnTo>
                    <a:pt x="104" y="75"/>
                  </a:lnTo>
                  <a:lnTo>
                    <a:pt x="96" y="87"/>
                  </a:lnTo>
                  <a:lnTo>
                    <a:pt x="87" y="104"/>
                  </a:lnTo>
                  <a:lnTo>
                    <a:pt x="79" y="125"/>
                  </a:lnTo>
                  <a:lnTo>
                    <a:pt x="67" y="142"/>
                  </a:lnTo>
                  <a:lnTo>
                    <a:pt x="54" y="158"/>
                  </a:lnTo>
                  <a:lnTo>
                    <a:pt x="42" y="171"/>
                  </a:lnTo>
                  <a:lnTo>
                    <a:pt x="29" y="179"/>
                  </a:lnTo>
                  <a:lnTo>
                    <a:pt x="21" y="188"/>
                  </a:lnTo>
                  <a:lnTo>
                    <a:pt x="12" y="192"/>
                  </a:lnTo>
                  <a:lnTo>
                    <a:pt x="4" y="196"/>
                  </a:lnTo>
                  <a:lnTo>
                    <a:pt x="0" y="192"/>
                  </a:lnTo>
                  <a:lnTo>
                    <a:pt x="0" y="1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16">
              <a:extLst>
                <a:ext uri="{FF2B5EF4-FFF2-40B4-BE49-F238E27FC236}">
                  <a16:creationId xmlns:a16="http://schemas.microsoft.com/office/drawing/2014/main" id="{6AE3F48E-E308-4433-AF61-613C72DF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836" y="16591137"/>
              <a:ext cx="364393" cy="302020"/>
            </a:xfrm>
            <a:custGeom>
              <a:avLst/>
              <a:gdLst>
                <a:gd name="T0" fmla="*/ 0 w 55"/>
                <a:gd name="T1" fmla="*/ 8 h 45"/>
                <a:gd name="T2" fmla="*/ 0 w 55"/>
                <a:gd name="T3" fmla="*/ 4 h 45"/>
                <a:gd name="T4" fmla="*/ 5 w 55"/>
                <a:gd name="T5" fmla="*/ 4 h 45"/>
                <a:gd name="T6" fmla="*/ 9 w 55"/>
                <a:gd name="T7" fmla="*/ 0 h 45"/>
                <a:gd name="T8" fmla="*/ 13 w 55"/>
                <a:gd name="T9" fmla="*/ 0 h 45"/>
                <a:gd name="T10" fmla="*/ 26 w 55"/>
                <a:gd name="T11" fmla="*/ 4 h 45"/>
                <a:gd name="T12" fmla="*/ 34 w 55"/>
                <a:gd name="T13" fmla="*/ 4 h 45"/>
                <a:gd name="T14" fmla="*/ 38 w 55"/>
                <a:gd name="T15" fmla="*/ 8 h 45"/>
                <a:gd name="T16" fmla="*/ 46 w 55"/>
                <a:gd name="T17" fmla="*/ 12 h 45"/>
                <a:gd name="T18" fmla="*/ 51 w 55"/>
                <a:gd name="T19" fmla="*/ 16 h 45"/>
                <a:gd name="T20" fmla="*/ 51 w 55"/>
                <a:gd name="T21" fmla="*/ 20 h 45"/>
                <a:gd name="T22" fmla="*/ 55 w 55"/>
                <a:gd name="T23" fmla="*/ 29 h 45"/>
                <a:gd name="T24" fmla="*/ 51 w 55"/>
                <a:gd name="T25" fmla="*/ 37 h 45"/>
                <a:gd name="T26" fmla="*/ 51 w 55"/>
                <a:gd name="T27" fmla="*/ 41 h 45"/>
                <a:gd name="T28" fmla="*/ 46 w 55"/>
                <a:gd name="T29" fmla="*/ 45 h 45"/>
                <a:gd name="T30" fmla="*/ 42 w 55"/>
                <a:gd name="T31" fmla="*/ 45 h 45"/>
                <a:gd name="T32" fmla="*/ 38 w 55"/>
                <a:gd name="T33" fmla="*/ 45 h 45"/>
                <a:gd name="T34" fmla="*/ 34 w 55"/>
                <a:gd name="T35" fmla="*/ 41 h 45"/>
                <a:gd name="T36" fmla="*/ 26 w 55"/>
                <a:gd name="T37" fmla="*/ 37 h 45"/>
                <a:gd name="T38" fmla="*/ 13 w 55"/>
                <a:gd name="T39" fmla="*/ 29 h 45"/>
                <a:gd name="T40" fmla="*/ 9 w 55"/>
                <a:gd name="T41" fmla="*/ 20 h 45"/>
                <a:gd name="T42" fmla="*/ 5 w 55"/>
                <a:gd name="T43" fmla="*/ 16 h 45"/>
                <a:gd name="T44" fmla="*/ 0 w 55"/>
                <a:gd name="T45" fmla="*/ 12 h 45"/>
                <a:gd name="T46" fmla="*/ 0 w 55"/>
                <a:gd name="T47" fmla="*/ 8 h 45"/>
                <a:gd name="T48" fmla="*/ 0 w 55"/>
                <a:gd name="T49" fmla="*/ 8 h 45"/>
                <a:gd name="T50" fmla="*/ 0 w 55"/>
                <a:gd name="T5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5">
                  <a:moveTo>
                    <a:pt x="0" y="8"/>
                  </a:moveTo>
                  <a:lnTo>
                    <a:pt x="0" y="4"/>
                  </a:lnTo>
                  <a:lnTo>
                    <a:pt x="5" y="4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6" y="12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5" y="29"/>
                  </a:lnTo>
                  <a:lnTo>
                    <a:pt x="51" y="37"/>
                  </a:lnTo>
                  <a:lnTo>
                    <a:pt x="51" y="41"/>
                  </a:lnTo>
                  <a:lnTo>
                    <a:pt x="46" y="45"/>
                  </a:lnTo>
                  <a:lnTo>
                    <a:pt x="42" y="45"/>
                  </a:lnTo>
                  <a:lnTo>
                    <a:pt x="38" y="45"/>
                  </a:lnTo>
                  <a:lnTo>
                    <a:pt x="34" y="41"/>
                  </a:lnTo>
                  <a:lnTo>
                    <a:pt x="26" y="37"/>
                  </a:lnTo>
                  <a:lnTo>
                    <a:pt x="13" y="29"/>
                  </a:lnTo>
                  <a:lnTo>
                    <a:pt x="9" y="20"/>
                  </a:lnTo>
                  <a:lnTo>
                    <a:pt x="5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7" name="组合 266">
            <a:extLst>
              <a:ext uri="{FF2B5EF4-FFF2-40B4-BE49-F238E27FC236}">
                <a16:creationId xmlns:a16="http://schemas.microsoft.com/office/drawing/2014/main" id="{41B35E79-0283-4E74-9AE7-19DDD08A7802}"/>
              </a:ext>
            </a:extLst>
          </p:cNvPr>
          <p:cNvGrpSpPr/>
          <p:nvPr/>
        </p:nvGrpSpPr>
        <p:grpSpPr>
          <a:xfrm>
            <a:off x="6692430" y="2368583"/>
            <a:ext cx="2650117" cy="2073856"/>
            <a:chOff x="5798152" y="15604544"/>
            <a:chExt cx="2650117" cy="2073856"/>
          </a:xfrm>
        </p:grpSpPr>
        <p:sp>
          <p:nvSpPr>
            <p:cNvPr id="268" name="Freeform 117">
              <a:extLst>
                <a:ext uri="{FF2B5EF4-FFF2-40B4-BE49-F238E27FC236}">
                  <a16:creationId xmlns:a16="http://schemas.microsoft.com/office/drawing/2014/main" id="{51204B4C-B974-4A28-BB81-E8CEB7643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290" y="15772333"/>
              <a:ext cx="470398" cy="281883"/>
            </a:xfrm>
            <a:custGeom>
              <a:avLst/>
              <a:gdLst>
                <a:gd name="T0" fmla="*/ 67 w 71"/>
                <a:gd name="T1" fmla="*/ 13 h 42"/>
                <a:gd name="T2" fmla="*/ 71 w 71"/>
                <a:gd name="T3" fmla="*/ 21 h 42"/>
                <a:gd name="T4" fmla="*/ 71 w 71"/>
                <a:gd name="T5" fmla="*/ 30 h 42"/>
                <a:gd name="T6" fmla="*/ 71 w 71"/>
                <a:gd name="T7" fmla="*/ 34 h 42"/>
                <a:gd name="T8" fmla="*/ 67 w 71"/>
                <a:gd name="T9" fmla="*/ 38 h 42"/>
                <a:gd name="T10" fmla="*/ 63 w 71"/>
                <a:gd name="T11" fmla="*/ 42 h 42"/>
                <a:gd name="T12" fmla="*/ 59 w 71"/>
                <a:gd name="T13" fmla="*/ 42 h 42"/>
                <a:gd name="T14" fmla="*/ 55 w 71"/>
                <a:gd name="T15" fmla="*/ 42 h 42"/>
                <a:gd name="T16" fmla="*/ 46 w 71"/>
                <a:gd name="T17" fmla="*/ 38 h 42"/>
                <a:gd name="T18" fmla="*/ 38 w 71"/>
                <a:gd name="T19" fmla="*/ 34 h 42"/>
                <a:gd name="T20" fmla="*/ 25 w 71"/>
                <a:gd name="T21" fmla="*/ 26 h 42"/>
                <a:gd name="T22" fmla="*/ 17 w 71"/>
                <a:gd name="T23" fmla="*/ 17 h 42"/>
                <a:gd name="T24" fmla="*/ 9 w 71"/>
                <a:gd name="T25" fmla="*/ 13 h 42"/>
                <a:gd name="T26" fmla="*/ 5 w 71"/>
                <a:gd name="T27" fmla="*/ 9 h 42"/>
                <a:gd name="T28" fmla="*/ 0 w 71"/>
                <a:gd name="T29" fmla="*/ 5 h 42"/>
                <a:gd name="T30" fmla="*/ 5 w 71"/>
                <a:gd name="T31" fmla="*/ 0 h 42"/>
                <a:gd name="T32" fmla="*/ 5 w 71"/>
                <a:gd name="T33" fmla="*/ 0 h 42"/>
                <a:gd name="T34" fmla="*/ 13 w 71"/>
                <a:gd name="T35" fmla="*/ 0 h 42"/>
                <a:gd name="T36" fmla="*/ 21 w 71"/>
                <a:gd name="T37" fmla="*/ 0 h 42"/>
                <a:gd name="T38" fmla="*/ 38 w 71"/>
                <a:gd name="T39" fmla="*/ 0 h 42"/>
                <a:gd name="T40" fmla="*/ 42 w 71"/>
                <a:gd name="T41" fmla="*/ 0 h 42"/>
                <a:gd name="T42" fmla="*/ 50 w 71"/>
                <a:gd name="T43" fmla="*/ 5 h 42"/>
                <a:gd name="T44" fmla="*/ 55 w 71"/>
                <a:gd name="T45" fmla="*/ 5 h 42"/>
                <a:gd name="T46" fmla="*/ 59 w 71"/>
                <a:gd name="T47" fmla="*/ 5 h 42"/>
                <a:gd name="T48" fmla="*/ 67 w 71"/>
                <a:gd name="T49" fmla="*/ 13 h 42"/>
                <a:gd name="T50" fmla="*/ 67 w 71"/>
                <a:gd name="T51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42">
                  <a:moveTo>
                    <a:pt x="67" y="13"/>
                  </a:moveTo>
                  <a:lnTo>
                    <a:pt x="71" y="21"/>
                  </a:lnTo>
                  <a:lnTo>
                    <a:pt x="71" y="30"/>
                  </a:lnTo>
                  <a:lnTo>
                    <a:pt x="71" y="34"/>
                  </a:lnTo>
                  <a:lnTo>
                    <a:pt x="67" y="38"/>
                  </a:lnTo>
                  <a:lnTo>
                    <a:pt x="63" y="42"/>
                  </a:lnTo>
                  <a:lnTo>
                    <a:pt x="59" y="42"/>
                  </a:lnTo>
                  <a:lnTo>
                    <a:pt x="55" y="42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25" y="26"/>
                  </a:lnTo>
                  <a:lnTo>
                    <a:pt x="17" y="17"/>
                  </a:lnTo>
                  <a:lnTo>
                    <a:pt x="9" y="13"/>
                  </a:lnTo>
                  <a:lnTo>
                    <a:pt x="5" y="9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13"/>
                  </a:lnTo>
                  <a:lnTo>
                    <a:pt x="67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18">
              <a:extLst>
                <a:ext uri="{FF2B5EF4-FFF2-40B4-BE49-F238E27FC236}">
                  <a16:creationId xmlns:a16="http://schemas.microsoft.com/office/drawing/2014/main" id="{360F332F-2B82-4702-946C-FF8DB339E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4654" y="16336100"/>
              <a:ext cx="722159" cy="926187"/>
            </a:xfrm>
            <a:custGeom>
              <a:avLst/>
              <a:gdLst>
                <a:gd name="T0" fmla="*/ 67 w 109"/>
                <a:gd name="T1" fmla="*/ 138 h 138"/>
                <a:gd name="T2" fmla="*/ 67 w 109"/>
                <a:gd name="T3" fmla="*/ 113 h 138"/>
                <a:gd name="T4" fmla="*/ 54 w 109"/>
                <a:gd name="T5" fmla="*/ 79 h 138"/>
                <a:gd name="T6" fmla="*/ 54 w 109"/>
                <a:gd name="T7" fmla="*/ 67 h 138"/>
                <a:gd name="T8" fmla="*/ 54 w 109"/>
                <a:gd name="T9" fmla="*/ 63 h 138"/>
                <a:gd name="T10" fmla="*/ 54 w 109"/>
                <a:gd name="T11" fmla="*/ 54 h 138"/>
                <a:gd name="T12" fmla="*/ 58 w 109"/>
                <a:gd name="T13" fmla="*/ 42 h 138"/>
                <a:gd name="T14" fmla="*/ 58 w 109"/>
                <a:gd name="T15" fmla="*/ 33 h 138"/>
                <a:gd name="T16" fmla="*/ 58 w 109"/>
                <a:gd name="T17" fmla="*/ 33 h 138"/>
                <a:gd name="T18" fmla="*/ 50 w 109"/>
                <a:gd name="T19" fmla="*/ 38 h 138"/>
                <a:gd name="T20" fmla="*/ 38 w 109"/>
                <a:gd name="T21" fmla="*/ 38 h 138"/>
                <a:gd name="T22" fmla="*/ 29 w 109"/>
                <a:gd name="T23" fmla="*/ 42 h 138"/>
                <a:gd name="T24" fmla="*/ 17 w 109"/>
                <a:gd name="T25" fmla="*/ 42 h 138"/>
                <a:gd name="T26" fmla="*/ 8 w 109"/>
                <a:gd name="T27" fmla="*/ 33 h 138"/>
                <a:gd name="T28" fmla="*/ 4 w 109"/>
                <a:gd name="T29" fmla="*/ 29 h 138"/>
                <a:gd name="T30" fmla="*/ 4 w 109"/>
                <a:gd name="T31" fmla="*/ 29 h 138"/>
                <a:gd name="T32" fmla="*/ 13 w 109"/>
                <a:gd name="T33" fmla="*/ 25 h 138"/>
                <a:gd name="T34" fmla="*/ 25 w 109"/>
                <a:gd name="T35" fmla="*/ 21 h 138"/>
                <a:gd name="T36" fmla="*/ 46 w 109"/>
                <a:gd name="T37" fmla="*/ 17 h 138"/>
                <a:gd name="T38" fmla="*/ 63 w 109"/>
                <a:gd name="T39" fmla="*/ 8 h 138"/>
                <a:gd name="T40" fmla="*/ 67 w 109"/>
                <a:gd name="T41" fmla="*/ 0 h 138"/>
                <a:gd name="T42" fmla="*/ 79 w 109"/>
                <a:gd name="T43" fmla="*/ 0 h 138"/>
                <a:gd name="T44" fmla="*/ 88 w 109"/>
                <a:gd name="T45" fmla="*/ 4 h 138"/>
                <a:gd name="T46" fmla="*/ 100 w 109"/>
                <a:gd name="T47" fmla="*/ 17 h 138"/>
                <a:gd name="T48" fmla="*/ 104 w 109"/>
                <a:gd name="T49" fmla="*/ 21 h 138"/>
                <a:gd name="T50" fmla="*/ 104 w 109"/>
                <a:gd name="T51" fmla="*/ 29 h 138"/>
                <a:gd name="T52" fmla="*/ 100 w 109"/>
                <a:gd name="T53" fmla="*/ 33 h 138"/>
                <a:gd name="T54" fmla="*/ 88 w 109"/>
                <a:gd name="T55" fmla="*/ 46 h 138"/>
                <a:gd name="T56" fmla="*/ 79 w 109"/>
                <a:gd name="T57" fmla="*/ 54 h 138"/>
                <a:gd name="T58" fmla="*/ 75 w 109"/>
                <a:gd name="T59" fmla="*/ 63 h 138"/>
                <a:gd name="T60" fmla="*/ 79 w 109"/>
                <a:gd name="T61" fmla="*/ 67 h 138"/>
                <a:gd name="T62" fmla="*/ 83 w 109"/>
                <a:gd name="T63" fmla="*/ 79 h 138"/>
                <a:gd name="T64" fmla="*/ 88 w 109"/>
                <a:gd name="T65" fmla="*/ 100 h 138"/>
                <a:gd name="T66" fmla="*/ 92 w 109"/>
                <a:gd name="T67" fmla="*/ 125 h 138"/>
                <a:gd name="T68" fmla="*/ 92 w 109"/>
                <a:gd name="T6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" h="138">
                  <a:moveTo>
                    <a:pt x="92" y="138"/>
                  </a:moveTo>
                  <a:lnTo>
                    <a:pt x="67" y="138"/>
                  </a:lnTo>
                  <a:lnTo>
                    <a:pt x="67" y="125"/>
                  </a:lnTo>
                  <a:lnTo>
                    <a:pt x="67" y="113"/>
                  </a:lnTo>
                  <a:lnTo>
                    <a:pt x="58" y="92"/>
                  </a:lnTo>
                  <a:lnTo>
                    <a:pt x="54" y="79"/>
                  </a:lnTo>
                  <a:lnTo>
                    <a:pt x="54" y="75"/>
                  </a:lnTo>
                  <a:lnTo>
                    <a:pt x="54" y="67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58"/>
                  </a:lnTo>
                  <a:lnTo>
                    <a:pt x="54" y="54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4" y="33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33" y="42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17" y="42"/>
                  </a:lnTo>
                  <a:lnTo>
                    <a:pt x="13" y="38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5" y="21"/>
                  </a:lnTo>
                  <a:lnTo>
                    <a:pt x="33" y="21"/>
                  </a:lnTo>
                  <a:lnTo>
                    <a:pt x="46" y="17"/>
                  </a:lnTo>
                  <a:lnTo>
                    <a:pt x="54" y="12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4"/>
                  </a:lnTo>
                  <a:lnTo>
                    <a:pt x="88" y="4"/>
                  </a:lnTo>
                  <a:lnTo>
                    <a:pt x="96" y="8"/>
                  </a:lnTo>
                  <a:lnTo>
                    <a:pt x="100" y="17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9" y="25"/>
                  </a:lnTo>
                  <a:lnTo>
                    <a:pt x="104" y="29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2" y="42"/>
                  </a:lnTo>
                  <a:lnTo>
                    <a:pt x="88" y="46"/>
                  </a:lnTo>
                  <a:lnTo>
                    <a:pt x="83" y="50"/>
                  </a:lnTo>
                  <a:lnTo>
                    <a:pt x="79" y="54"/>
                  </a:lnTo>
                  <a:lnTo>
                    <a:pt x="79" y="58"/>
                  </a:lnTo>
                  <a:lnTo>
                    <a:pt x="75" y="63"/>
                  </a:lnTo>
                  <a:lnTo>
                    <a:pt x="75" y="67"/>
                  </a:lnTo>
                  <a:lnTo>
                    <a:pt x="79" y="67"/>
                  </a:lnTo>
                  <a:lnTo>
                    <a:pt x="79" y="75"/>
                  </a:lnTo>
                  <a:lnTo>
                    <a:pt x="83" y="79"/>
                  </a:lnTo>
                  <a:lnTo>
                    <a:pt x="83" y="92"/>
                  </a:lnTo>
                  <a:lnTo>
                    <a:pt x="88" y="100"/>
                  </a:lnTo>
                  <a:lnTo>
                    <a:pt x="92" y="113"/>
                  </a:lnTo>
                  <a:lnTo>
                    <a:pt x="92" y="125"/>
                  </a:lnTo>
                  <a:lnTo>
                    <a:pt x="92" y="138"/>
                  </a:lnTo>
                  <a:lnTo>
                    <a:pt x="92" y="1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19">
              <a:extLst>
                <a:ext uri="{FF2B5EF4-FFF2-40B4-BE49-F238E27FC236}">
                  <a16:creationId xmlns:a16="http://schemas.microsoft.com/office/drawing/2014/main" id="{FF5C70D7-E57C-4E4C-A735-BEB2FC032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8152" y="17148189"/>
              <a:ext cx="2650117" cy="530211"/>
            </a:xfrm>
            <a:custGeom>
              <a:avLst/>
              <a:gdLst>
                <a:gd name="T0" fmla="*/ 400 w 400"/>
                <a:gd name="T1" fmla="*/ 42 h 79"/>
                <a:gd name="T2" fmla="*/ 392 w 400"/>
                <a:gd name="T3" fmla="*/ 46 h 79"/>
                <a:gd name="T4" fmla="*/ 380 w 400"/>
                <a:gd name="T5" fmla="*/ 54 h 79"/>
                <a:gd name="T6" fmla="*/ 359 w 400"/>
                <a:gd name="T7" fmla="*/ 58 h 79"/>
                <a:gd name="T8" fmla="*/ 334 w 400"/>
                <a:gd name="T9" fmla="*/ 67 h 79"/>
                <a:gd name="T10" fmla="*/ 309 w 400"/>
                <a:gd name="T11" fmla="*/ 75 h 79"/>
                <a:gd name="T12" fmla="*/ 296 w 400"/>
                <a:gd name="T13" fmla="*/ 79 h 79"/>
                <a:gd name="T14" fmla="*/ 284 w 400"/>
                <a:gd name="T15" fmla="*/ 79 h 79"/>
                <a:gd name="T16" fmla="*/ 267 w 400"/>
                <a:gd name="T17" fmla="*/ 79 h 79"/>
                <a:gd name="T18" fmla="*/ 250 w 400"/>
                <a:gd name="T19" fmla="*/ 75 h 79"/>
                <a:gd name="T20" fmla="*/ 234 w 400"/>
                <a:gd name="T21" fmla="*/ 67 h 79"/>
                <a:gd name="T22" fmla="*/ 213 w 400"/>
                <a:gd name="T23" fmla="*/ 63 h 79"/>
                <a:gd name="T24" fmla="*/ 188 w 400"/>
                <a:gd name="T25" fmla="*/ 54 h 79"/>
                <a:gd name="T26" fmla="*/ 158 w 400"/>
                <a:gd name="T27" fmla="*/ 42 h 79"/>
                <a:gd name="T28" fmla="*/ 125 w 400"/>
                <a:gd name="T29" fmla="*/ 29 h 79"/>
                <a:gd name="T30" fmla="*/ 100 w 400"/>
                <a:gd name="T31" fmla="*/ 25 h 79"/>
                <a:gd name="T32" fmla="*/ 83 w 400"/>
                <a:gd name="T33" fmla="*/ 21 h 79"/>
                <a:gd name="T34" fmla="*/ 75 w 400"/>
                <a:gd name="T35" fmla="*/ 21 h 79"/>
                <a:gd name="T36" fmla="*/ 50 w 400"/>
                <a:gd name="T37" fmla="*/ 29 h 79"/>
                <a:gd name="T38" fmla="*/ 37 w 400"/>
                <a:gd name="T39" fmla="*/ 38 h 79"/>
                <a:gd name="T40" fmla="*/ 21 w 400"/>
                <a:gd name="T41" fmla="*/ 38 h 79"/>
                <a:gd name="T42" fmla="*/ 8 w 400"/>
                <a:gd name="T43" fmla="*/ 29 h 79"/>
                <a:gd name="T44" fmla="*/ 0 w 400"/>
                <a:gd name="T45" fmla="*/ 17 h 79"/>
                <a:gd name="T46" fmla="*/ 17 w 400"/>
                <a:gd name="T47" fmla="*/ 13 h 79"/>
                <a:gd name="T48" fmla="*/ 42 w 400"/>
                <a:gd name="T49" fmla="*/ 4 h 79"/>
                <a:gd name="T50" fmla="*/ 62 w 400"/>
                <a:gd name="T51" fmla="*/ 4 h 79"/>
                <a:gd name="T52" fmla="*/ 75 w 400"/>
                <a:gd name="T53" fmla="*/ 0 h 79"/>
                <a:gd name="T54" fmla="*/ 83 w 400"/>
                <a:gd name="T55" fmla="*/ 0 h 79"/>
                <a:gd name="T56" fmla="*/ 96 w 400"/>
                <a:gd name="T57" fmla="*/ 0 h 79"/>
                <a:gd name="T58" fmla="*/ 104 w 400"/>
                <a:gd name="T59" fmla="*/ 4 h 79"/>
                <a:gd name="T60" fmla="*/ 113 w 400"/>
                <a:gd name="T61" fmla="*/ 4 h 79"/>
                <a:gd name="T62" fmla="*/ 125 w 400"/>
                <a:gd name="T63" fmla="*/ 8 h 79"/>
                <a:gd name="T64" fmla="*/ 146 w 400"/>
                <a:gd name="T65" fmla="*/ 13 h 79"/>
                <a:gd name="T66" fmla="*/ 183 w 400"/>
                <a:gd name="T67" fmla="*/ 25 h 79"/>
                <a:gd name="T68" fmla="*/ 238 w 400"/>
                <a:gd name="T69" fmla="*/ 38 h 79"/>
                <a:gd name="T70" fmla="*/ 263 w 400"/>
                <a:gd name="T71" fmla="*/ 38 h 79"/>
                <a:gd name="T72" fmla="*/ 275 w 400"/>
                <a:gd name="T73" fmla="*/ 42 h 79"/>
                <a:gd name="T74" fmla="*/ 284 w 400"/>
                <a:gd name="T75" fmla="*/ 38 h 79"/>
                <a:gd name="T76" fmla="*/ 304 w 400"/>
                <a:gd name="T77" fmla="*/ 38 h 79"/>
                <a:gd name="T78" fmla="*/ 325 w 400"/>
                <a:gd name="T79" fmla="*/ 38 h 79"/>
                <a:gd name="T80" fmla="*/ 355 w 400"/>
                <a:gd name="T81" fmla="*/ 38 h 79"/>
                <a:gd name="T82" fmla="*/ 375 w 400"/>
                <a:gd name="T83" fmla="*/ 38 h 79"/>
                <a:gd name="T84" fmla="*/ 392 w 400"/>
                <a:gd name="T85" fmla="*/ 38 h 79"/>
                <a:gd name="T86" fmla="*/ 400 w 400"/>
                <a:gd name="T87" fmla="*/ 42 h 79"/>
                <a:gd name="T88" fmla="*/ 400 w 400"/>
                <a:gd name="T89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0" h="79">
                  <a:moveTo>
                    <a:pt x="400" y="42"/>
                  </a:moveTo>
                  <a:lnTo>
                    <a:pt x="400" y="42"/>
                  </a:lnTo>
                  <a:lnTo>
                    <a:pt x="396" y="46"/>
                  </a:lnTo>
                  <a:lnTo>
                    <a:pt x="392" y="46"/>
                  </a:lnTo>
                  <a:lnTo>
                    <a:pt x="384" y="50"/>
                  </a:lnTo>
                  <a:lnTo>
                    <a:pt x="380" y="54"/>
                  </a:lnTo>
                  <a:lnTo>
                    <a:pt x="367" y="58"/>
                  </a:lnTo>
                  <a:lnTo>
                    <a:pt x="359" y="58"/>
                  </a:lnTo>
                  <a:lnTo>
                    <a:pt x="346" y="63"/>
                  </a:lnTo>
                  <a:lnTo>
                    <a:pt x="334" y="67"/>
                  </a:lnTo>
                  <a:lnTo>
                    <a:pt x="321" y="71"/>
                  </a:lnTo>
                  <a:lnTo>
                    <a:pt x="309" y="75"/>
                  </a:lnTo>
                  <a:lnTo>
                    <a:pt x="300" y="75"/>
                  </a:lnTo>
                  <a:lnTo>
                    <a:pt x="296" y="79"/>
                  </a:lnTo>
                  <a:lnTo>
                    <a:pt x="288" y="79"/>
                  </a:lnTo>
                  <a:lnTo>
                    <a:pt x="284" y="79"/>
                  </a:lnTo>
                  <a:lnTo>
                    <a:pt x="279" y="79"/>
                  </a:lnTo>
                  <a:lnTo>
                    <a:pt x="267" y="79"/>
                  </a:lnTo>
                  <a:lnTo>
                    <a:pt x="259" y="75"/>
                  </a:lnTo>
                  <a:lnTo>
                    <a:pt x="250" y="75"/>
                  </a:lnTo>
                  <a:lnTo>
                    <a:pt x="242" y="71"/>
                  </a:lnTo>
                  <a:lnTo>
                    <a:pt x="234" y="67"/>
                  </a:lnTo>
                  <a:lnTo>
                    <a:pt x="225" y="67"/>
                  </a:lnTo>
                  <a:lnTo>
                    <a:pt x="213" y="63"/>
                  </a:lnTo>
                  <a:lnTo>
                    <a:pt x="204" y="58"/>
                  </a:lnTo>
                  <a:lnTo>
                    <a:pt x="188" y="54"/>
                  </a:lnTo>
                  <a:lnTo>
                    <a:pt x="175" y="46"/>
                  </a:lnTo>
                  <a:lnTo>
                    <a:pt x="158" y="42"/>
                  </a:lnTo>
                  <a:lnTo>
                    <a:pt x="138" y="38"/>
                  </a:lnTo>
                  <a:lnTo>
                    <a:pt x="125" y="29"/>
                  </a:lnTo>
                  <a:lnTo>
                    <a:pt x="113" y="25"/>
                  </a:lnTo>
                  <a:lnTo>
                    <a:pt x="100" y="25"/>
                  </a:lnTo>
                  <a:lnTo>
                    <a:pt x="92" y="21"/>
                  </a:lnTo>
                  <a:lnTo>
                    <a:pt x="83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62" y="25"/>
                  </a:lnTo>
                  <a:lnTo>
                    <a:pt x="50" y="29"/>
                  </a:lnTo>
                  <a:lnTo>
                    <a:pt x="42" y="33"/>
                  </a:lnTo>
                  <a:lnTo>
                    <a:pt x="37" y="38"/>
                  </a:lnTo>
                  <a:lnTo>
                    <a:pt x="29" y="38"/>
                  </a:lnTo>
                  <a:lnTo>
                    <a:pt x="21" y="38"/>
                  </a:lnTo>
                  <a:lnTo>
                    <a:pt x="17" y="33"/>
                  </a:lnTo>
                  <a:lnTo>
                    <a:pt x="8" y="29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7" y="13"/>
                  </a:lnTo>
                  <a:lnTo>
                    <a:pt x="29" y="8"/>
                  </a:lnTo>
                  <a:lnTo>
                    <a:pt x="42" y="4"/>
                  </a:lnTo>
                  <a:lnTo>
                    <a:pt x="54" y="4"/>
                  </a:lnTo>
                  <a:lnTo>
                    <a:pt x="62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3" y="4"/>
                  </a:lnTo>
                  <a:lnTo>
                    <a:pt x="117" y="4"/>
                  </a:lnTo>
                  <a:lnTo>
                    <a:pt x="125" y="8"/>
                  </a:lnTo>
                  <a:lnTo>
                    <a:pt x="133" y="8"/>
                  </a:lnTo>
                  <a:lnTo>
                    <a:pt x="146" y="13"/>
                  </a:lnTo>
                  <a:lnTo>
                    <a:pt x="167" y="17"/>
                  </a:lnTo>
                  <a:lnTo>
                    <a:pt x="183" y="25"/>
                  </a:lnTo>
                  <a:lnTo>
                    <a:pt x="221" y="33"/>
                  </a:lnTo>
                  <a:lnTo>
                    <a:pt x="238" y="38"/>
                  </a:lnTo>
                  <a:lnTo>
                    <a:pt x="250" y="38"/>
                  </a:lnTo>
                  <a:lnTo>
                    <a:pt x="263" y="38"/>
                  </a:lnTo>
                  <a:lnTo>
                    <a:pt x="271" y="42"/>
                  </a:lnTo>
                  <a:lnTo>
                    <a:pt x="275" y="42"/>
                  </a:lnTo>
                  <a:lnTo>
                    <a:pt x="279" y="38"/>
                  </a:lnTo>
                  <a:lnTo>
                    <a:pt x="284" y="38"/>
                  </a:lnTo>
                  <a:lnTo>
                    <a:pt x="292" y="38"/>
                  </a:lnTo>
                  <a:lnTo>
                    <a:pt x="304" y="38"/>
                  </a:lnTo>
                  <a:lnTo>
                    <a:pt x="313" y="38"/>
                  </a:lnTo>
                  <a:lnTo>
                    <a:pt x="325" y="38"/>
                  </a:lnTo>
                  <a:lnTo>
                    <a:pt x="342" y="38"/>
                  </a:lnTo>
                  <a:lnTo>
                    <a:pt x="355" y="38"/>
                  </a:lnTo>
                  <a:lnTo>
                    <a:pt x="367" y="38"/>
                  </a:lnTo>
                  <a:lnTo>
                    <a:pt x="375" y="38"/>
                  </a:lnTo>
                  <a:lnTo>
                    <a:pt x="384" y="38"/>
                  </a:lnTo>
                  <a:lnTo>
                    <a:pt x="392" y="38"/>
                  </a:lnTo>
                  <a:lnTo>
                    <a:pt x="396" y="38"/>
                  </a:lnTo>
                  <a:lnTo>
                    <a:pt x="400" y="42"/>
                  </a:lnTo>
                  <a:lnTo>
                    <a:pt x="400" y="42"/>
                  </a:lnTo>
                  <a:lnTo>
                    <a:pt x="400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20">
              <a:extLst>
                <a:ext uri="{FF2B5EF4-FFF2-40B4-BE49-F238E27FC236}">
                  <a16:creationId xmlns:a16="http://schemas.microsoft.com/office/drawing/2014/main" id="{1D2CDB22-062C-4313-ABA0-358AF271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79" y="15604544"/>
              <a:ext cx="881166" cy="422827"/>
            </a:xfrm>
            <a:custGeom>
              <a:avLst/>
              <a:gdLst>
                <a:gd name="T0" fmla="*/ 108 w 133"/>
                <a:gd name="T1" fmla="*/ 42 h 63"/>
                <a:gd name="T2" fmla="*/ 79 w 133"/>
                <a:gd name="T3" fmla="*/ 51 h 63"/>
                <a:gd name="T4" fmla="*/ 58 w 133"/>
                <a:gd name="T5" fmla="*/ 55 h 63"/>
                <a:gd name="T6" fmla="*/ 46 w 133"/>
                <a:gd name="T7" fmla="*/ 59 h 63"/>
                <a:gd name="T8" fmla="*/ 33 w 133"/>
                <a:gd name="T9" fmla="*/ 63 h 63"/>
                <a:gd name="T10" fmla="*/ 8 w 133"/>
                <a:gd name="T11" fmla="*/ 63 h 63"/>
                <a:gd name="T12" fmla="*/ 0 w 133"/>
                <a:gd name="T13" fmla="*/ 55 h 63"/>
                <a:gd name="T14" fmla="*/ 17 w 133"/>
                <a:gd name="T15" fmla="*/ 51 h 63"/>
                <a:gd name="T16" fmla="*/ 29 w 133"/>
                <a:gd name="T17" fmla="*/ 42 h 63"/>
                <a:gd name="T18" fmla="*/ 42 w 133"/>
                <a:gd name="T19" fmla="*/ 38 h 63"/>
                <a:gd name="T20" fmla="*/ 54 w 133"/>
                <a:gd name="T21" fmla="*/ 34 h 63"/>
                <a:gd name="T22" fmla="*/ 63 w 133"/>
                <a:gd name="T23" fmla="*/ 30 h 63"/>
                <a:gd name="T24" fmla="*/ 71 w 133"/>
                <a:gd name="T25" fmla="*/ 30 h 63"/>
                <a:gd name="T26" fmla="*/ 75 w 133"/>
                <a:gd name="T27" fmla="*/ 25 h 63"/>
                <a:gd name="T28" fmla="*/ 79 w 133"/>
                <a:gd name="T29" fmla="*/ 25 h 63"/>
                <a:gd name="T30" fmla="*/ 83 w 133"/>
                <a:gd name="T31" fmla="*/ 21 h 63"/>
                <a:gd name="T32" fmla="*/ 83 w 133"/>
                <a:gd name="T33" fmla="*/ 17 h 63"/>
                <a:gd name="T34" fmla="*/ 88 w 133"/>
                <a:gd name="T35" fmla="*/ 17 h 63"/>
                <a:gd name="T36" fmla="*/ 88 w 133"/>
                <a:gd name="T37" fmla="*/ 13 h 63"/>
                <a:gd name="T38" fmla="*/ 83 w 133"/>
                <a:gd name="T39" fmla="*/ 9 h 63"/>
                <a:gd name="T40" fmla="*/ 88 w 133"/>
                <a:gd name="T41" fmla="*/ 9 h 63"/>
                <a:gd name="T42" fmla="*/ 88 w 133"/>
                <a:gd name="T43" fmla="*/ 5 h 63"/>
                <a:gd name="T44" fmla="*/ 92 w 133"/>
                <a:gd name="T45" fmla="*/ 5 h 63"/>
                <a:gd name="T46" fmla="*/ 96 w 133"/>
                <a:gd name="T47" fmla="*/ 0 h 63"/>
                <a:gd name="T48" fmla="*/ 100 w 133"/>
                <a:gd name="T49" fmla="*/ 5 h 63"/>
                <a:gd name="T50" fmla="*/ 108 w 133"/>
                <a:gd name="T51" fmla="*/ 5 h 63"/>
                <a:gd name="T52" fmla="*/ 117 w 133"/>
                <a:gd name="T53" fmla="*/ 9 h 63"/>
                <a:gd name="T54" fmla="*/ 121 w 133"/>
                <a:gd name="T55" fmla="*/ 13 h 63"/>
                <a:gd name="T56" fmla="*/ 129 w 133"/>
                <a:gd name="T57" fmla="*/ 17 h 63"/>
                <a:gd name="T58" fmla="*/ 133 w 133"/>
                <a:gd name="T59" fmla="*/ 21 h 63"/>
                <a:gd name="T60" fmla="*/ 133 w 133"/>
                <a:gd name="T61" fmla="*/ 25 h 63"/>
                <a:gd name="T62" fmla="*/ 133 w 133"/>
                <a:gd name="T63" fmla="*/ 30 h 63"/>
                <a:gd name="T64" fmla="*/ 129 w 133"/>
                <a:gd name="T65" fmla="*/ 34 h 63"/>
                <a:gd name="T66" fmla="*/ 121 w 133"/>
                <a:gd name="T67" fmla="*/ 38 h 63"/>
                <a:gd name="T68" fmla="*/ 108 w 133"/>
                <a:gd name="T69" fmla="*/ 42 h 63"/>
                <a:gd name="T70" fmla="*/ 108 w 133"/>
                <a:gd name="T71" fmla="*/ 4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63">
                  <a:moveTo>
                    <a:pt x="108" y="42"/>
                  </a:moveTo>
                  <a:lnTo>
                    <a:pt x="79" y="51"/>
                  </a:lnTo>
                  <a:lnTo>
                    <a:pt x="58" y="55"/>
                  </a:lnTo>
                  <a:lnTo>
                    <a:pt x="46" y="59"/>
                  </a:lnTo>
                  <a:lnTo>
                    <a:pt x="33" y="63"/>
                  </a:lnTo>
                  <a:lnTo>
                    <a:pt x="8" y="63"/>
                  </a:lnTo>
                  <a:lnTo>
                    <a:pt x="0" y="55"/>
                  </a:lnTo>
                  <a:lnTo>
                    <a:pt x="17" y="51"/>
                  </a:lnTo>
                  <a:lnTo>
                    <a:pt x="29" y="42"/>
                  </a:lnTo>
                  <a:lnTo>
                    <a:pt x="42" y="38"/>
                  </a:lnTo>
                  <a:lnTo>
                    <a:pt x="54" y="34"/>
                  </a:lnTo>
                  <a:lnTo>
                    <a:pt x="63" y="30"/>
                  </a:lnTo>
                  <a:lnTo>
                    <a:pt x="71" y="30"/>
                  </a:lnTo>
                  <a:lnTo>
                    <a:pt x="75" y="25"/>
                  </a:lnTo>
                  <a:lnTo>
                    <a:pt x="79" y="25"/>
                  </a:lnTo>
                  <a:lnTo>
                    <a:pt x="83" y="21"/>
                  </a:lnTo>
                  <a:lnTo>
                    <a:pt x="83" y="17"/>
                  </a:lnTo>
                  <a:lnTo>
                    <a:pt x="88" y="17"/>
                  </a:lnTo>
                  <a:lnTo>
                    <a:pt x="88" y="13"/>
                  </a:lnTo>
                  <a:lnTo>
                    <a:pt x="83" y="9"/>
                  </a:lnTo>
                  <a:lnTo>
                    <a:pt x="88" y="9"/>
                  </a:lnTo>
                  <a:lnTo>
                    <a:pt x="88" y="5"/>
                  </a:lnTo>
                  <a:lnTo>
                    <a:pt x="92" y="5"/>
                  </a:lnTo>
                  <a:lnTo>
                    <a:pt x="96" y="0"/>
                  </a:lnTo>
                  <a:lnTo>
                    <a:pt x="100" y="5"/>
                  </a:lnTo>
                  <a:lnTo>
                    <a:pt x="108" y="5"/>
                  </a:lnTo>
                  <a:lnTo>
                    <a:pt x="117" y="9"/>
                  </a:lnTo>
                  <a:lnTo>
                    <a:pt x="121" y="13"/>
                  </a:lnTo>
                  <a:lnTo>
                    <a:pt x="129" y="17"/>
                  </a:lnTo>
                  <a:lnTo>
                    <a:pt x="133" y="21"/>
                  </a:lnTo>
                  <a:lnTo>
                    <a:pt x="133" y="25"/>
                  </a:lnTo>
                  <a:lnTo>
                    <a:pt x="133" y="30"/>
                  </a:lnTo>
                  <a:lnTo>
                    <a:pt x="129" y="34"/>
                  </a:lnTo>
                  <a:lnTo>
                    <a:pt x="121" y="38"/>
                  </a:lnTo>
                  <a:lnTo>
                    <a:pt x="108" y="42"/>
                  </a:lnTo>
                  <a:lnTo>
                    <a:pt x="108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21">
              <a:extLst>
                <a:ext uri="{FF2B5EF4-FFF2-40B4-BE49-F238E27FC236}">
                  <a16:creationId xmlns:a16="http://schemas.microsoft.com/office/drawing/2014/main" id="{DF19AA67-D73E-47C5-B8CB-6480C72F5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316" y="15886427"/>
              <a:ext cx="470398" cy="1315454"/>
            </a:xfrm>
            <a:custGeom>
              <a:avLst/>
              <a:gdLst>
                <a:gd name="T0" fmla="*/ 13 w 71"/>
                <a:gd name="T1" fmla="*/ 171 h 196"/>
                <a:gd name="T2" fmla="*/ 21 w 71"/>
                <a:gd name="T3" fmla="*/ 159 h 196"/>
                <a:gd name="T4" fmla="*/ 25 w 71"/>
                <a:gd name="T5" fmla="*/ 146 h 196"/>
                <a:gd name="T6" fmla="*/ 29 w 71"/>
                <a:gd name="T7" fmla="*/ 130 h 196"/>
                <a:gd name="T8" fmla="*/ 33 w 71"/>
                <a:gd name="T9" fmla="*/ 117 h 196"/>
                <a:gd name="T10" fmla="*/ 38 w 71"/>
                <a:gd name="T11" fmla="*/ 100 h 196"/>
                <a:gd name="T12" fmla="*/ 42 w 71"/>
                <a:gd name="T13" fmla="*/ 84 h 196"/>
                <a:gd name="T14" fmla="*/ 42 w 71"/>
                <a:gd name="T15" fmla="*/ 50 h 196"/>
                <a:gd name="T16" fmla="*/ 42 w 71"/>
                <a:gd name="T17" fmla="*/ 38 h 196"/>
                <a:gd name="T18" fmla="*/ 38 w 71"/>
                <a:gd name="T19" fmla="*/ 25 h 196"/>
                <a:gd name="T20" fmla="*/ 38 w 71"/>
                <a:gd name="T21" fmla="*/ 13 h 196"/>
                <a:gd name="T22" fmla="*/ 38 w 71"/>
                <a:gd name="T23" fmla="*/ 9 h 196"/>
                <a:gd name="T24" fmla="*/ 33 w 71"/>
                <a:gd name="T25" fmla="*/ 4 h 196"/>
                <a:gd name="T26" fmla="*/ 33 w 71"/>
                <a:gd name="T27" fmla="*/ 0 h 196"/>
                <a:gd name="T28" fmla="*/ 38 w 71"/>
                <a:gd name="T29" fmla="*/ 0 h 196"/>
                <a:gd name="T30" fmla="*/ 42 w 71"/>
                <a:gd name="T31" fmla="*/ 0 h 196"/>
                <a:gd name="T32" fmla="*/ 46 w 71"/>
                <a:gd name="T33" fmla="*/ 0 h 196"/>
                <a:gd name="T34" fmla="*/ 50 w 71"/>
                <a:gd name="T35" fmla="*/ 0 h 196"/>
                <a:gd name="T36" fmla="*/ 63 w 71"/>
                <a:gd name="T37" fmla="*/ 4 h 196"/>
                <a:gd name="T38" fmla="*/ 71 w 71"/>
                <a:gd name="T39" fmla="*/ 9 h 196"/>
                <a:gd name="T40" fmla="*/ 71 w 71"/>
                <a:gd name="T41" fmla="*/ 25 h 196"/>
                <a:gd name="T42" fmla="*/ 71 w 71"/>
                <a:gd name="T43" fmla="*/ 42 h 196"/>
                <a:gd name="T44" fmla="*/ 71 w 71"/>
                <a:gd name="T45" fmla="*/ 59 h 196"/>
                <a:gd name="T46" fmla="*/ 71 w 71"/>
                <a:gd name="T47" fmla="*/ 71 h 196"/>
                <a:gd name="T48" fmla="*/ 71 w 71"/>
                <a:gd name="T49" fmla="*/ 84 h 196"/>
                <a:gd name="T50" fmla="*/ 71 w 71"/>
                <a:gd name="T51" fmla="*/ 92 h 196"/>
                <a:gd name="T52" fmla="*/ 71 w 71"/>
                <a:gd name="T53" fmla="*/ 100 h 196"/>
                <a:gd name="T54" fmla="*/ 71 w 71"/>
                <a:gd name="T55" fmla="*/ 109 h 196"/>
                <a:gd name="T56" fmla="*/ 63 w 71"/>
                <a:gd name="T57" fmla="*/ 130 h 196"/>
                <a:gd name="T58" fmla="*/ 54 w 71"/>
                <a:gd name="T59" fmla="*/ 150 h 196"/>
                <a:gd name="T60" fmla="*/ 50 w 71"/>
                <a:gd name="T61" fmla="*/ 159 h 196"/>
                <a:gd name="T62" fmla="*/ 42 w 71"/>
                <a:gd name="T63" fmla="*/ 167 h 196"/>
                <a:gd name="T64" fmla="*/ 33 w 71"/>
                <a:gd name="T65" fmla="*/ 175 h 196"/>
                <a:gd name="T66" fmla="*/ 25 w 71"/>
                <a:gd name="T67" fmla="*/ 184 h 196"/>
                <a:gd name="T68" fmla="*/ 17 w 71"/>
                <a:gd name="T69" fmla="*/ 192 h 196"/>
                <a:gd name="T70" fmla="*/ 8 w 71"/>
                <a:gd name="T71" fmla="*/ 196 h 196"/>
                <a:gd name="T72" fmla="*/ 4 w 71"/>
                <a:gd name="T73" fmla="*/ 196 h 196"/>
                <a:gd name="T74" fmla="*/ 0 w 71"/>
                <a:gd name="T75" fmla="*/ 196 h 196"/>
                <a:gd name="T76" fmla="*/ 0 w 71"/>
                <a:gd name="T77" fmla="*/ 196 h 196"/>
                <a:gd name="T78" fmla="*/ 0 w 71"/>
                <a:gd name="T79" fmla="*/ 188 h 196"/>
                <a:gd name="T80" fmla="*/ 4 w 71"/>
                <a:gd name="T81" fmla="*/ 180 h 196"/>
                <a:gd name="T82" fmla="*/ 13 w 71"/>
                <a:gd name="T83" fmla="*/ 171 h 196"/>
                <a:gd name="T84" fmla="*/ 13 w 71"/>
                <a:gd name="T85" fmla="*/ 171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" h="196">
                  <a:moveTo>
                    <a:pt x="13" y="171"/>
                  </a:moveTo>
                  <a:lnTo>
                    <a:pt x="21" y="159"/>
                  </a:lnTo>
                  <a:lnTo>
                    <a:pt x="25" y="146"/>
                  </a:lnTo>
                  <a:lnTo>
                    <a:pt x="29" y="130"/>
                  </a:lnTo>
                  <a:lnTo>
                    <a:pt x="33" y="117"/>
                  </a:lnTo>
                  <a:lnTo>
                    <a:pt x="38" y="100"/>
                  </a:lnTo>
                  <a:lnTo>
                    <a:pt x="42" y="84"/>
                  </a:lnTo>
                  <a:lnTo>
                    <a:pt x="42" y="50"/>
                  </a:lnTo>
                  <a:lnTo>
                    <a:pt x="42" y="38"/>
                  </a:lnTo>
                  <a:lnTo>
                    <a:pt x="38" y="25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63" y="4"/>
                  </a:lnTo>
                  <a:lnTo>
                    <a:pt x="71" y="9"/>
                  </a:lnTo>
                  <a:lnTo>
                    <a:pt x="71" y="25"/>
                  </a:lnTo>
                  <a:lnTo>
                    <a:pt x="71" y="42"/>
                  </a:lnTo>
                  <a:lnTo>
                    <a:pt x="71" y="59"/>
                  </a:lnTo>
                  <a:lnTo>
                    <a:pt x="71" y="71"/>
                  </a:lnTo>
                  <a:lnTo>
                    <a:pt x="71" y="84"/>
                  </a:lnTo>
                  <a:lnTo>
                    <a:pt x="71" y="92"/>
                  </a:lnTo>
                  <a:lnTo>
                    <a:pt x="71" y="100"/>
                  </a:lnTo>
                  <a:lnTo>
                    <a:pt x="71" y="109"/>
                  </a:lnTo>
                  <a:lnTo>
                    <a:pt x="63" y="130"/>
                  </a:lnTo>
                  <a:lnTo>
                    <a:pt x="54" y="150"/>
                  </a:lnTo>
                  <a:lnTo>
                    <a:pt x="50" y="159"/>
                  </a:lnTo>
                  <a:lnTo>
                    <a:pt x="42" y="167"/>
                  </a:lnTo>
                  <a:lnTo>
                    <a:pt x="33" y="175"/>
                  </a:lnTo>
                  <a:lnTo>
                    <a:pt x="25" y="184"/>
                  </a:lnTo>
                  <a:lnTo>
                    <a:pt x="17" y="192"/>
                  </a:lnTo>
                  <a:lnTo>
                    <a:pt x="8" y="196"/>
                  </a:lnTo>
                  <a:lnTo>
                    <a:pt x="4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88"/>
                  </a:lnTo>
                  <a:lnTo>
                    <a:pt x="4" y="180"/>
                  </a:lnTo>
                  <a:lnTo>
                    <a:pt x="13" y="171"/>
                  </a:lnTo>
                  <a:lnTo>
                    <a:pt x="13" y="1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2">
              <a:extLst>
                <a:ext uri="{FF2B5EF4-FFF2-40B4-BE49-F238E27FC236}">
                  <a16:creationId xmlns:a16="http://schemas.microsoft.com/office/drawing/2014/main" id="{20B85C2A-B9DB-4AFD-8299-C75814704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7581" y="16195156"/>
              <a:ext cx="1132927" cy="281883"/>
            </a:xfrm>
            <a:custGeom>
              <a:avLst/>
              <a:gdLst>
                <a:gd name="T0" fmla="*/ 71 w 171"/>
                <a:gd name="T1" fmla="*/ 8 h 42"/>
                <a:gd name="T2" fmla="*/ 92 w 171"/>
                <a:gd name="T3" fmla="*/ 4 h 42"/>
                <a:gd name="T4" fmla="*/ 109 w 171"/>
                <a:gd name="T5" fmla="*/ 4 h 42"/>
                <a:gd name="T6" fmla="*/ 121 w 171"/>
                <a:gd name="T7" fmla="*/ 0 h 42"/>
                <a:gd name="T8" fmla="*/ 134 w 171"/>
                <a:gd name="T9" fmla="*/ 0 h 42"/>
                <a:gd name="T10" fmla="*/ 150 w 171"/>
                <a:gd name="T11" fmla="*/ 0 h 42"/>
                <a:gd name="T12" fmla="*/ 155 w 171"/>
                <a:gd name="T13" fmla="*/ 4 h 42"/>
                <a:gd name="T14" fmla="*/ 163 w 171"/>
                <a:gd name="T15" fmla="*/ 4 h 42"/>
                <a:gd name="T16" fmla="*/ 167 w 171"/>
                <a:gd name="T17" fmla="*/ 8 h 42"/>
                <a:gd name="T18" fmla="*/ 171 w 171"/>
                <a:gd name="T19" fmla="*/ 8 h 42"/>
                <a:gd name="T20" fmla="*/ 171 w 171"/>
                <a:gd name="T21" fmla="*/ 13 h 42"/>
                <a:gd name="T22" fmla="*/ 171 w 171"/>
                <a:gd name="T23" fmla="*/ 17 h 42"/>
                <a:gd name="T24" fmla="*/ 171 w 171"/>
                <a:gd name="T25" fmla="*/ 21 h 42"/>
                <a:gd name="T26" fmla="*/ 171 w 171"/>
                <a:gd name="T27" fmla="*/ 21 h 42"/>
                <a:gd name="T28" fmla="*/ 167 w 171"/>
                <a:gd name="T29" fmla="*/ 25 h 42"/>
                <a:gd name="T30" fmla="*/ 159 w 171"/>
                <a:gd name="T31" fmla="*/ 29 h 42"/>
                <a:gd name="T32" fmla="*/ 150 w 171"/>
                <a:gd name="T33" fmla="*/ 29 h 42"/>
                <a:gd name="T34" fmla="*/ 142 w 171"/>
                <a:gd name="T35" fmla="*/ 33 h 42"/>
                <a:gd name="T36" fmla="*/ 138 w 171"/>
                <a:gd name="T37" fmla="*/ 33 h 42"/>
                <a:gd name="T38" fmla="*/ 138 w 171"/>
                <a:gd name="T39" fmla="*/ 33 h 42"/>
                <a:gd name="T40" fmla="*/ 129 w 171"/>
                <a:gd name="T41" fmla="*/ 33 h 42"/>
                <a:gd name="T42" fmla="*/ 125 w 171"/>
                <a:gd name="T43" fmla="*/ 33 h 42"/>
                <a:gd name="T44" fmla="*/ 117 w 171"/>
                <a:gd name="T45" fmla="*/ 33 h 42"/>
                <a:gd name="T46" fmla="*/ 109 w 171"/>
                <a:gd name="T47" fmla="*/ 33 h 42"/>
                <a:gd name="T48" fmla="*/ 100 w 171"/>
                <a:gd name="T49" fmla="*/ 33 h 42"/>
                <a:gd name="T50" fmla="*/ 88 w 171"/>
                <a:gd name="T51" fmla="*/ 33 h 42"/>
                <a:gd name="T52" fmla="*/ 75 w 171"/>
                <a:gd name="T53" fmla="*/ 33 h 42"/>
                <a:gd name="T54" fmla="*/ 59 w 171"/>
                <a:gd name="T55" fmla="*/ 38 h 42"/>
                <a:gd name="T56" fmla="*/ 46 w 171"/>
                <a:gd name="T57" fmla="*/ 38 h 42"/>
                <a:gd name="T58" fmla="*/ 38 w 171"/>
                <a:gd name="T59" fmla="*/ 38 h 42"/>
                <a:gd name="T60" fmla="*/ 25 w 171"/>
                <a:gd name="T61" fmla="*/ 38 h 42"/>
                <a:gd name="T62" fmla="*/ 17 w 171"/>
                <a:gd name="T63" fmla="*/ 38 h 42"/>
                <a:gd name="T64" fmla="*/ 13 w 171"/>
                <a:gd name="T65" fmla="*/ 38 h 42"/>
                <a:gd name="T66" fmla="*/ 4 w 171"/>
                <a:gd name="T67" fmla="*/ 42 h 42"/>
                <a:gd name="T68" fmla="*/ 0 w 171"/>
                <a:gd name="T69" fmla="*/ 42 h 42"/>
                <a:gd name="T70" fmla="*/ 0 w 171"/>
                <a:gd name="T71" fmla="*/ 21 h 42"/>
                <a:gd name="T72" fmla="*/ 13 w 171"/>
                <a:gd name="T73" fmla="*/ 21 h 42"/>
                <a:gd name="T74" fmla="*/ 29 w 171"/>
                <a:gd name="T75" fmla="*/ 17 h 42"/>
                <a:gd name="T76" fmla="*/ 50 w 171"/>
                <a:gd name="T77" fmla="*/ 13 h 42"/>
                <a:gd name="T78" fmla="*/ 71 w 171"/>
                <a:gd name="T79" fmla="*/ 8 h 42"/>
                <a:gd name="T80" fmla="*/ 71 w 171"/>
                <a:gd name="T81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42">
                  <a:moveTo>
                    <a:pt x="71" y="8"/>
                  </a:moveTo>
                  <a:lnTo>
                    <a:pt x="92" y="4"/>
                  </a:lnTo>
                  <a:lnTo>
                    <a:pt x="109" y="4"/>
                  </a:lnTo>
                  <a:lnTo>
                    <a:pt x="121" y="0"/>
                  </a:lnTo>
                  <a:lnTo>
                    <a:pt x="134" y="0"/>
                  </a:lnTo>
                  <a:lnTo>
                    <a:pt x="150" y="0"/>
                  </a:lnTo>
                  <a:lnTo>
                    <a:pt x="155" y="4"/>
                  </a:lnTo>
                  <a:lnTo>
                    <a:pt x="163" y="4"/>
                  </a:lnTo>
                  <a:lnTo>
                    <a:pt x="167" y="8"/>
                  </a:lnTo>
                  <a:lnTo>
                    <a:pt x="171" y="8"/>
                  </a:lnTo>
                  <a:lnTo>
                    <a:pt x="171" y="13"/>
                  </a:lnTo>
                  <a:lnTo>
                    <a:pt x="171" y="17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67" y="25"/>
                  </a:lnTo>
                  <a:lnTo>
                    <a:pt x="159" y="29"/>
                  </a:lnTo>
                  <a:lnTo>
                    <a:pt x="150" y="29"/>
                  </a:lnTo>
                  <a:lnTo>
                    <a:pt x="142" y="33"/>
                  </a:lnTo>
                  <a:lnTo>
                    <a:pt x="138" y="33"/>
                  </a:lnTo>
                  <a:lnTo>
                    <a:pt x="138" y="33"/>
                  </a:lnTo>
                  <a:lnTo>
                    <a:pt x="129" y="33"/>
                  </a:lnTo>
                  <a:lnTo>
                    <a:pt x="125" y="33"/>
                  </a:lnTo>
                  <a:lnTo>
                    <a:pt x="117" y="33"/>
                  </a:lnTo>
                  <a:lnTo>
                    <a:pt x="109" y="33"/>
                  </a:lnTo>
                  <a:lnTo>
                    <a:pt x="100" y="33"/>
                  </a:lnTo>
                  <a:lnTo>
                    <a:pt x="88" y="33"/>
                  </a:lnTo>
                  <a:lnTo>
                    <a:pt x="75" y="33"/>
                  </a:lnTo>
                  <a:lnTo>
                    <a:pt x="59" y="38"/>
                  </a:lnTo>
                  <a:lnTo>
                    <a:pt x="46" y="38"/>
                  </a:lnTo>
                  <a:lnTo>
                    <a:pt x="38" y="38"/>
                  </a:lnTo>
                  <a:lnTo>
                    <a:pt x="25" y="38"/>
                  </a:lnTo>
                  <a:lnTo>
                    <a:pt x="17" y="38"/>
                  </a:lnTo>
                  <a:lnTo>
                    <a:pt x="13" y="38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13" y="21"/>
                  </a:lnTo>
                  <a:lnTo>
                    <a:pt x="29" y="17"/>
                  </a:lnTo>
                  <a:lnTo>
                    <a:pt x="50" y="13"/>
                  </a:lnTo>
                  <a:lnTo>
                    <a:pt x="71" y="8"/>
                  </a:lnTo>
                  <a:lnTo>
                    <a:pt x="71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23">
              <a:extLst>
                <a:ext uri="{FF2B5EF4-FFF2-40B4-BE49-F238E27FC236}">
                  <a16:creationId xmlns:a16="http://schemas.microsoft.com/office/drawing/2014/main" id="{A1B7CCD8-1F21-4234-940C-13AF7A1A1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473" y="16309254"/>
              <a:ext cx="245138" cy="1120823"/>
            </a:xfrm>
            <a:custGeom>
              <a:avLst/>
              <a:gdLst>
                <a:gd name="T0" fmla="*/ 33 w 37"/>
                <a:gd name="T1" fmla="*/ 33 h 167"/>
                <a:gd name="T2" fmla="*/ 33 w 37"/>
                <a:gd name="T3" fmla="*/ 33 h 167"/>
                <a:gd name="T4" fmla="*/ 33 w 37"/>
                <a:gd name="T5" fmla="*/ 37 h 167"/>
                <a:gd name="T6" fmla="*/ 33 w 37"/>
                <a:gd name="T7" fmla="*/ 42 h 167"/>
                <a:gd name="T8" fmla="*/ 33 w 37"/>
                <a:gd name="T9" fmla="*/ 50 h 167"/>
                <a:gd name="T10" fmla="*/ 33 w 37"/>
                <a:gd name="T11" fmla="*/ 54 h 167"/>
                <a:gd name="T12" fmla="*/ 33 w 37"/>
                <a:gd name="T13" fmla="*/ 62 h 167"/>
                <a:gd name="T14" fmla="*/ 29 w 37"/>
                <a:gd name="T15" fmla="*/ 75 h 167"/>
                <a:gd name="T16" fmla="*/ 29 w 37"/>
                <a:gd name="T17" fmla="*/ 83 h 167"/>
                <a:gd name="T18" fmla="*/ 29 w 37"/>
                <a:gd name="T19" fmla="*/ 104 h 167"/>
                <a:gd name="T20" fmla="*/ 29 w 37"/>
                <a:gd name="T21" fmla="*/ 121 h 167"/>
                <a:gd name="T22" fmla="*/ 29 w 37"/>
                <a:gd name="T23" fmla="*/ 138 h 167"/>
                <a:gd name="T24" fmla="*/ 25 w 37"/>
                <a:gd name="T25" fmla="*/ 146 h 167"/>
                <a:gd name="T26" fmla="*/ 25 w 37"/>
                <a:gd name="T27" fmla="*/ 154 h 167"/>
                <a:gd name="T28" fmla="*/ 21 w 37"/>
                <a:gd name="T29" fmla="*/ 163 h 167"/>
                <a:gd name="T30" fmla="*/ 21 w 37"/>
                <a:gd name="T31" fmla="*/ 167 h 167"/>
                <a:gd name="T32" fmla="*/ 17 w 37"/>
                <a:gd name="T33" fmla="*/ 167 h 167"/>
                <a:gd name="T34" fmla="*/ 12 w 37"/>
                <a:gd name="T35" fmla="*/ 167 h 167"/>
                <a:gd name="T36" fmla="*/ 8 w 37"/>
                <a:gd name="T37" fmla="*/ 163 h 167"/>
                <a:gd name="T38" fmla="*/ 8 w 37"/>
                <a:gd name="T39" fmla="*/ 158 h 167"/>
                <a:gd name="T40" fmla="*/ 4 w 37"/>
                <a:gd name="T41" fmla="*/ 154 h 167"/>
                <a:gd name="T42" fmla="*/ 4 w 37"/>
                <a:gd name="T43" fmla="*/ 154 h 167"/>
                <a:gd name="T44" fmla="*/ 4 w 37"/>
                <a:gd name="T45" fmla="*/ 150 h 167"/>
                <a:gd name="T46" fmla="*/ 4 w 37"/>
                <a:gd name="T47" fmla="*/ 146 h 167"/>
                <a:gd name="T48" fmla="*/ 4 w 37"/>
                <a:gd name="T49" fmla="*/ 142 h 167"/>
                <a:gd name="T50" fmla="*/ 4 w 37"/>
                <a:gd name="T51" fmla="*/ 133 h 167"/>
                <a:gd name="T52" fmla="*/ 0 w 37"/>
                <a:gd name="T53" fmla="*/ 125 h 167"/>
                <a:gd name="T54" fmla="*/ 0 w 37"/>
                <a:gd name="T55" fmla="*/ 108 h 167"/>
                <a:gd name="T56" fmla="*/ 0 w 37"/>
                <a:gd name="T57" fmla="*/ 87 h 167"/>
                <a:gd name="T58" fmla="*/ 0 w 37"/>
                <a:gd name="T59" fmla="*/ 62 h 167"/>
                <a:gd name="T60" fmla="*/ 0 w 37"/>
                <a:gd name="T61" fmla="*/ 33 h 167"/>
                <a:gd name="T62" fmla="*/ 0 w 37"/>
                <a:gd name="T63" fmla="*/ 0 h 167"/>
                <a:gd name="T64" fmla="*/ 8 w 37"/>
                <a:gd name="T65" fmla="*/ 4 h 167"/>
                <a:gd name="T66" fmla="*/ 17 w 37"/>
                <a:gd name="T67" fmla="*/ 4 h 167"/>
                <a:gd name="T68" fmla="*/ 21 w 37"/>
                <a:gd name="T69" fmla="*/ 8 h 167"/>
                <a:gd name="T70" fmla="*/ 29 w 37"/>
                <a:gd name="T71" fmla="*/ 12 h 167"/>
                <a:gd name="T72" fmla="*/ 29 w 37"/>
                <a:gd name="T73" fmla="*/ 16 h 167"/>
                <a:gd name="T74" fmla="*/ 33 w 37"/>
                <a:gd name="T75" fmla="*/ 16 h 167"/>
                <a:gd name="T76" fmla="*/ 37 w 37"/>
                <a:gd name="T77" fmla="*/ 16 h 167"/>
                <a:gd name="T78" fmla="*/ 37 w 37"/>
                <a:gd name="T79" fmla="*/ 21 h 167"/>
                <a:gd name="T80" fmla="*/ 37 w 37"/>
                <a:gd name="T81" fmla="*/ 25 h 167"/>
                <a:gd name="T82" fmla="*/ 33 w 37"/>
                <a:gd name="T83" fmla="*/ 33 h 167"/>
                <a:gd name="T84" fmla="*/ 33 w 37"/>
                <a:gd name="T85" fmla="*/ 3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167">
                  <a:moveTo>
                    <a:pt x="33" y="33"/>
                  </a:moveTo>
                  <a:lnTo>
                    <a:pt x="33" y="33"/>
                  </a:lnTo>
                  <a:lnTo>
                    <a:pt x="33" y="37"/>
                  </a:lnTo>
                  <a:lnTo>
                    <a:pt x="33" y="42"/>
                  </a:lnTo>
                  <a:lnTo>
                    <a:pt x="33" y="50"/>
                  </a:lnTo>
                  <a:lnTo>
                    <a:pt x="33" y="54"/>
                  </a:lnTo>
                  <a:lnTo>
                    <a:pt x="33" y="62"/>
                  </a:lnTo>
                  <a:lnTo>
                    <a:pt x="29" y="75"/>
                  </a:lnTo>
                  <a:lnTo>
                    <a:pt x="29" y="83"/>
                  </a:lnTo>
                  <a:lnTo>
                    <a:pt x="29" y="104"/>
                  </a:lnTo>
                  <a:lnTo>
                    <a:pt x="29" y="121"/>
                  </a:lnTo>
                  <a:lnTo>
                    <a:pt x="29" y="138"/>
                  </a:lnTo>
                  <a:lnTo>
                    <a:pt x="25" y="146"/>
                  </a:lnTo>
                  <a:lnTo>
                    <a:pt x="25" y="154"/>
                  </a:lnTo>
                  <a:lnTo>
                    <a:pt x="21" y="163"/>
                  </a:lnTo>
                  <a:lnTo>
                    <a:pt x="21" y="167"/>
                  </a:lnTo>
                  <a:lnTo>
                    <a:pt x="17" y="167"/>
                  </a:lnTo>
                  <a:lnTo>
                    <a:pt x="12" y="167"/>
                  </a:lnTo>
                  <a:lnTo>
                    <a:pt x="8" y="163"/>
                  </a:lnTo>
                  <a:lnTo>
                    <a:pt x="8" y="158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4" y="142"/>
                  </a:lnTo>
                  <a:lnTo>
                    <a:pt x="4" y="133"/>
                  </a:lnTo>
                  <a:lnTo>
                    <a:pt x="0" y="125"/>
                  </a:lnTo>
                  <a:lnTo>
                    <a:pt x="0" y="108"/>
                  </a:lnTo>
                  <a:lnTo>
                    <a:pt x="0" y="87"/>
                  </a:lnTo>
                  <a:lnTo>
                    <a:pt x="0" y="62"/>
                  </a:lnTo>
                  <a:lnTo>
                    <a:pt x="0" y="33"/>
                  </a:lnTo>
                  <a:lnTo>
                    <a:pt x="0" y="0"/>
                  </a:lnTo>
                  <a:lnTo>
                    <a:pt x="8" y="4"/>
                  </a:lnTo>
                  <a:lnTo>
                    <a:pt x="17" y="4"/>
                  </a:lnTo>
                  <a:lnTo>
                    <a:pt x="21" y="8"/>
                  </a:lnTo>
                  <a:lnTo>
                    <a:pt x="29" y="12"/>
                  </a:lnTo>
                  <a:lnTo>
                    <a:pt x="29" y="16"/>
                  </a:lnTo>
                  <a:lnTo>
                    <a:pt x="33" y="16"/>
                  </a:lnTo>
                  <a:lnTo>
                    <a:pt x="37" y="16"/>
                  </a:lnTo>
                  <a:lnTo>
                    <a:pt x="37" y="21"/>
                  </a:lnTo>
                  <a:lnTo>
                    <a:pt x="37" y="25"/>
                  </a:lnTo>
                  <a:lnTo>
                    <a:pt x="33" y="33"/>
                  </a:lnTo>
                  <a:lnTo>
                    <a:pt x="33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143562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8363C8E-C567-4632-B9A1-36AA97EECE3E}"/>
              </a:ext>
            </a:extLst>
          </p:cNvPr>
          <p:cNvGrpSpPr/>
          <p:nvPr/>
        </p:nvGrpSpPr>
        <p:grpSpPr>
          <a:xfrm>
            <a:off x="3202685" y="2096606"/>
            <a:ext cx="2375834" cy="2544034"/>
            <a:chOff x="3202685" y="2096606"/>
            <a:chExt cx="2375834" cy="2544034"/>
          </a:xfrm>
        </p:grpSpPr>
        <p:sp>
          <p:nvSpPr>
            <p:cNvPr id="3" name="Freeform 8">
              <a:extLst>
                <a:ext uri="{FF2B5EF4-FFF2-40B4-BE49-F238E27FC236}">
                  <a16:creationId xmlns:a16="http://schemas.microsoft.com/office/drawing/2014/main" id="{6E086027-8B67-4326-AD9B-F3B043767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969" y="2096606"/>
              <a:ext cx="756902" cy="848013"/>
            </a:xfrm>
            <a:custGeom>
              <a:avLst/>
              <a:gdLst>
                <a:gd name="T0" fmla="*/ 0 w 108"/>
                <a:gd name="T1" fmla="*/ 121 h 121"/>
                <a:gd name="T2" fmla="*/ 0 w 108"/>
                <a:gd name="T3" fmla="*/ 117 h 121"/>
                <a:gd name="T4" fmla="*/ 4 w 108"/>
                <a:gd name="T5" fmla="*/ 113 h 121"/>
                <a:gd name="T6" fmla="*/ 8 w 108"/>
                <a:gd name="T7" fmla="*/ 104 h 121"/>
                <a:gd name="T8" fmla="*/ 12 w 108"/>
                <a:gd name="T9" fmla="*/ 100 h 121"/>
                <a:gd name="T10" fmla="*/ 21 w 108"/>
                <a:gd name="T11" fmla="*/ 92 h 121"/>
                <a:gd name="T12" fmla="*/ 29 w 108"/>
                <a:gd name="T13" fmla="*/ 83 h 121"/>
                <a:gd name="T14" fmla="*/ 37 w 108"/>
                <a:gd name="T15" fmla="*/ 75 h 121"/>
                <a:gd name="T16" fmla="*/ 46 w 108"/>
                <a:gd name="T17" fmla="*/ 62 h 121"/>
                <a:gd name="T18" fmla="*/ 54 w 108"/>
                <a:gd name="T19" fmla="*/ 54 h 121"/>
                <a:gd name="T20" fmla="*/ 58 w 108"/>
                <a:gd name="T21" fmla="*/ 46 h 121"/>
                <a:gd name="T22" fmla="*/ 66 w 108"/>
                <a:gd name="T23" fmla="*/ 37 h 121"/>
                <a:gd name="T24" fmla="*/ 71 w 108"/>
                <a:gd name="T25" fmla="*/ 29 h 121"/>
                <a:gd name="T26" fmla="*/ 71 w 108"/>
                <a:gd name="T27" fmla="*/ 21 h 121"/>
                <a:gd name="T28" fmla="*/ 71 w 108"/>
                <a:gd name="T29" fmla="*/ 16 h 121"/>
                <a:gd name="T30" fmla="*/ 71 w 108"/>
                <a:gd name="T31" fmla="*/ 12 h 121"/>
                <a:gd name="T32" fmla="*/ 71 w 108"/>
                <a:gd name="T33" fmla="*/ 12 h 121"/>
                <a:gd name="T34" fmla="*/ 71 w 108"/>
                <a:gd name="T35" fmla="*/ 8 h 121"/>
                <a:gd name="T36" fmla="*/ 71 w 108"/>
                <a:gd name="T37" fmla="*/ 0 h 121"/>
                <a:gd name="T38" fmla="*/ 71 w 108"/>
                <a:gd name="T39" fmla="*/ 0 h 121"/>
                <a:gd name="T40" fmla="*/ 75 w 108"/>
                <a:gd name="T41" fmla="*/ 0 h 121"/>
                <a:gd name="T42" fmla="*/ 79 w 108"/>
                <a:gd name="T43" fmla="*/ 0 h 121"/>
                <a:gd name="T44" fmla="*/ 87 w 108"/>
                <a:gd name="T45" fmla="*/ 0 h 121"/>
                <a:gd name="T46" fmla="*/ 96 w 108"/>
                <a:gd name="T47" fmla="*/ 4 h 121"/>
                <a:gd name="T48" fmla="*/ 100 w 108"/>
                <a:gd name="T49" fmla="*/ 4 h 121"/>
                <a:gd name="T50" fmla="*/ 104 w 108"/>
                <a:gd name="T51" fmla="*/ 8 h 121"/>
                <a:gd name="T52" fmla="*/ 104 w 108"/>
                <a:gd name="T53" fmla="*/ 8 h 121"/>
                <a:gd name="T54" fmla="*/ 108 w 108"/>
                <a:gd name="T55" fmla="*/ 16 h 121"/>
                <a:gd name="T56" fmla="*/ 108 w 108"/>
                <a:gd name="T57" fmla="*/ 21 h 121"/>
                <a:gd name="T58" fmla="*/ 108 w 108"/>
                <a:gd name="T59" fmla="*/ 25 h 121"/>
                <a:gd name="T60" fmla="*/ 104 w 108"/>
                <a:gd name="T61" fmla="*/ 33 h 121"/>
                <a:gd name="T62" fmla="*/ 92 w 108"/>
                <a:gd name="T63" fmla="*/ 46 h 121"/>
                <a:gd name="T64" fmla="*/ 79 w 108"/>
                <a:gd name="T65" fmla="*/ 62 h 121"/>
                <a:gd name="T66" fmla="*/ 66 w 108"/>
                <a:gd name="T67" fmla="*/ 79 h 121"/>
                <a:gd name="T68" fmla="*/ 54 w 108"/>
                <a:gd name="T69" fmla="*/ 92 h 121"/>
                <a:gd name="T70" fmla="*/ 37 w 108"/>
                <a:gd name="T71" fmla="*/ 104 h 121"/>
                <a:gd name="T72" fmla="*/ 29 w 108"/>
                <a:gd name="T73" fmla="*/ 113 h 121"/>
                <a:gd name="T74" fmla="*/ 16 w 108"/>
                <a:gd name="T75" fmla="*/ 117 h 121"/>
                <a:gd name="T76" fmla="*/ 8 w 108"/>
                <a:gd name="T77" fmla="*/ 121 h 121"/>
                <a:gd name="T78" fmla="*/ 4 w 108"/>
                <a:gd name="T79" fmla="*/ 121 h 121"/>
                <a:gd name="T80" fmla="*/ 0 w 108"/>
                <a:gd name="T81" fmla="*/ 121 h 121"/>
                <a:gd name="T82" fmla="*/ 0 w 108"/>
                <a:gd name="T8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21">
                  <a:moveTo>
                    <a:pt x="0" y="121"/>
                  </a:moveTo>
                  <a:lnTo>
                    <a:pt x="0" y="117"/>
                  </a:lnTo>
                  <a:lnTo>
                    <a:pt x="4" y="113"/>
                  </a:lnTo>
                  <a:lnTo>
                    <a:pt x="8" y="104"/>
                  </a:lnTo>
                  <a:lnTo>
                    <a:pt x="12" y="100"/>
                  </a:lnTo>
                  <a:lnTo>
                    <a:pt x="21" y="92"/>
                  </a:lnTo>
                  <a:lnTo>
                    <a:pt x="29" y="83"/>
                  </a:lnTo>
                  <a:lnTo>
                    <a:pt x="37" y="75"/>
                  </a:lnTo>
                  <a:lnTo>
                    <a:pt x="46" y="62"/>
                  </a:lnTo>
                  <a:lnTo>
                    <a:pt x="54" y="54"/>
                  </a:lnTo>
                  <a:lnTo>
                    <a:pt x="58" y="46"/>
                  </a:lnTo>
                  <a:lnTo>
                    <a:pt x="66" y="37"/>
                  </a:lnTo>
                  <a:lnTo>
                    <a:pt x="71" y="29"/>
                  </a:lnTo>
                  <a:lnTo>
                    <a:pt x="71" y="21"/>
                  </a:lnTo>
                  <a:lnTo>
                    <a:pt x="71" y="16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6"/>
                  </a:lnTo>
                  <a:lnTo>
                    <a:pt x="108" y="21"/>
                  </a:lnTo>
                  <a:lnTo>
                    <a:pt x="108" y="25"/>
                  </a:lnTo>
                  <a:lnTo>
                    <a:pt x="104" y="33"/>
                  </a:lnTo>
                  <a:lnTo>
                    <a:pt x="92" y="46"/>
                  </a:lnTo>
                  <a:lnTo>
                    <a:pt x="79" y="62"/>
                  </a:lnTo>
                  <a:lnTo>
                    <a:pt x="66" y="79"/>
                  </a:lnTo>
                  <a:lnTo>
                    <a:pt x="54" y="92"/>
                  </a:lnTo>
                  <a:lnTo>
                    <a:pt x="37" y="104"/>
                  </a:lnTo>
                  <a:lnTo>
                    <a:pt x="29" y="113"/>
                  </a:lnTo>
                  <a:lnTo>
                    <a:pt x="16" y="117"/>
                  </a:lnTo>
                  <a:lnTo>
                    <a:pt x="8" y="121"/>
                  </a:lnTo>
                  <a:lnTo>
                    <a:pt x="4" y="121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5199277B-07A9-496C-9C46-D385403C0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487" y="2299846"/>
              <a:ext cx="1142364" cy="294351"/>
            </a:xfrm>
            <a:custGeom>
              <a:avLst/>
              <a:gdLst>
                <a:gd name="T0" fmla="*/ 75 w 163"/>
                <a:gd name="T1" fmla="*/ 12 h 42"/>
                <a:gd name="T2" fmla="*/ 96 w 163"/>
                <a:gd name="T3" fmla="*/ 4 h 42"/>
                <a:gd name="T4" fmla="*/ 113 w 163"/>
                <a:gd name="T5" fmla="*/ 4 h 42"/>
                <a:gd name="T6" fmla="*/ 126 w 163"/>
                <a:gd name="T7" fmla="*/ 0 h 42"/>
                <a:gd name="T8" fmla="*/ 134 w 163"/>
                <a:gd name="T9" fmla="*/ 0 h 42"/>
                <a:gd name="T10" fmla="*/ 146 w 163"/>
                <a:gd name="T11" fmla="*/ 0 h 42"/>
                <a:gd name="T12" fmla="*/ 155 w 163"/>
                <a:gd name="T13" fmla="*/ 0 h 42"/>
                <a:gd name="T14" fmla="*/ 159 w 163"/>
                <a:gd name="T15" fmla="*/ 8 h 42"/>
                <a:gd name="T16" fmla="*/ 163 w 163"/>
                <a:gd name="T17" fmla="*/ 12 h 42"/>
                <a:gd name="T18" fmla="*/ 159 w 163"/>
                <a:gd name="T19" fmla="*/ 17 h 42"/>
                <a:gd name="T20" fmla="*/ 155 w 163"/>
                <a:gd name="T21" fmla="*/ 21 h 42"/>
                <a:gd name="T22" fmla="*/ 151 w 163"/>
                <a:gd name="T23" fmla="*/ 25 h 42"/>
                <a:gd name="T24" fmla="*/ 142 w 163"/>
                <a:gd name="T25" fmla="*/ 25 h 42"/>
                <a:gd name="T26" fmla="*/ 134 w 163"/>
                <a:gd name="T27" fmla="*/ 29 h 42"/>
                <a:gd name="T28" fmla="*/ 126 w 163"/>
                <a:gd name="T29" fmla="*/ 29 h 42"/>
                <a:gd name="T30" fmla="*/ 121 w 163"/>
                <a:gd name="T31" fmla="*/ 29 h 42"/>
                <a:gd name="T32" fmla="*/ 117 w 163"/>
                <a:gd name="T33" fmla="*/ 29 h 42"/>
                <a:gd name="T34" fmla="*/ 113 w 163"/>
                <a:gd name="T35" fmla="*/ 29 h 42"/>
                <a:gd name="T36" fmla="*/ 105 w 163"/>
                <a:gd name="T37" fmla="*/ 33 h 42"/>
                <a:gd name="T38" fmla="*/ 92 w 163"/>
                <a:gd name="T39" fmla="*/ 33 h 42"/>
                <a:gd name="T40" fmla="*/ 84 w 163"/>
                <a:gd name="T41" fmla="*/ 33 h 42"/>
                <a:gd name="T42" fmla="*/ 75 w 163"/>
                <a:gd name="T43" fmla="*/ 38 h 42"/>
                <a:gd name="T44" fmla="*/ 59 w 163"/>
                <a:gd name="T45" fmla="*/ 38 h 42"/>
                <a:gd name="T46" fmla="*/ 38 w 163"/>
                <a:gd name="T47" fmla="*/ 42 h 42"/>
                <a:gd name="T48" fmla="*/ 0 w 163"/>
                <a:gd name="T49" fmla="*/ 42 h 42"/>
                <a:gd name="T50" fmla="*/ 0 w 163"/>
                <a:gd name="T51" fmla="*/ 25 h 42"/>
                <a:gd name="T52" fmla="*/ 17 w 163"/>
                <a:gd name="T53" fmla="*/ 21 h 42"/>
                <a:gd name="T54" fmla="*/ 34 w 163"/>
                <a:gd name="T55" fmla="*/ 21 h 42"/>
                <a:gd name="T56" fmla="*/ 55 w 163"/>
                <a:gd name="T57" fmla="*/ 17 h 42"/>
                <a:gd name="T58" fmla="*/ 75 w 163"/>
                <a:gd name="T59" fmla="*/ 12 h 42"/>
                <a:gd name="T60" fmla="*/ 75 w 163"/>
                <a:gd name="T6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3" h="42">
                  <a:moveTo>
                    <a:pt x="75" y="12"/>
                  </a:moveTo>
                  <a:lnTo>
                    <a:pt x="96" y="4"/>
                  </a:lnTo>
                  <a:lnTo>
                    <a:pt x="113" y="4"/>
                  </a:lnTo>
                  <a:lnTo>
                    <a:pt x="126" y="0"/>
                  </a:lnTo>
                  <a:lnTo>
                    <a:pt x="134" y="0"/>
                  </a:lnTo>
                  <a:lnTo>
                    <a:pt x="146" y="0"/>
                  </a:lnTo>
                  <a:lnTo>
                    <a:pt x="155" y="0"/>
                  </a:lnTo>
                  <a:lnTo>
                    <a:pt x="159" y="8"/>
                  </a:lnTo>
                  <a:lnTo>
                    <a:pt x="163" y="12"/>
                  </a:lnTo>
                  <a:lnTo>
                    <a:pt x="159" y="17"/>
                  </a:lnTo>
                  <a:lnTo>
                    <a:pt x="155" y="21"/>
                  </a:lnTo>
                  <a:lnTo>
                    <a:pt x="151" y="25"/>
                  </a:lnTo>
                  <a:lnTo>
                    <a:pt x="142" y="25"/>
                  </a:lnTo>
                  <a:lnTo>
                    <a:pt x="134" y="29"/>
                  </a:lnTo>
                  <a:lnTo>
                    <a:pt x="126" y="29"/>
                  </a:lnTo>
                  <a:lnTo>
                    <a:pt x="121" y="29"/>
                  </a:lnTo>
                  <a:lnTo>
                    <a:pt x="117" y="29"/>
                  </a:lnTo>
                  <a:lnTo>
                    <a:pt x="113" y="29"/>
                  </a:lnTo>
                  <a:lnTo>
                    <a:pt x="105" y="33"/>
                  </a:lnTo>
                  <a:lnTo>
                    <a:pt x="92" y="33"/>
                  </a:lnTo>
                  <a:lnTo>
                    <a:pt x="84" y="33"/>
                  </a:lnTo>
                  <a:lnTo>
                    <a:pt x="75" y="38"/>
                  </a:lnTo>
                  <a:lnTo>
                    <a:pt x="59" y="38"/>
                  </a:lnTo>
                  <a:lnTo>
                    <a:pt x="38" y="42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17" y="21"/>
                  </a:lnTo>
                  <a:lnTo>
                    <a:pt x="34" y="21"/>
                  </a:lnTo>
                  <a:lnTo>
                    <a:pt x="55" y="17"/>
                  </a:lnTo>
                  <a:lnTo>
                    <a:pt x="75" y="12"/>
                  </a:lnTo>
                  <a:lnTo>
                    <a:pt x="75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762FD417-8B21-48D0-B723-0677D0F4C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420" y="2769408"/>
              <a:ext cx="294351" cy="700835"/>
            </a:xfrm>
            <a:custGeom>
              <a:avLst/>
              <a:gdLst>
                <a:gd name="T0" fmla="*/ 0 w 42"/>
                <a:gd name="T1" fmla="*/ 12 h 100"/>
                <a:gd name="T2" fmla="*/ 0 w 42"/>
                <a:gd name="T3" fmla="*/ 8 h 100"/>
                <a:gd name="T4" fmla="*/ 0 w 42"/>
                <a:gd name="T5" fmla="*/ 8 h 100"/>
                <a:gd name="T6" fmla="*/ 0 w 42"/>
                <a:gd name="T7" fmla="*/ 0 h 100"/>
                <a:gd name="T8" fmla="*/ 4 w 42"/>
                <a:gd name="T9" fmla="*/ 0 h 100"/>
                <a:gd name="T10" fmla="*/ 4 w 42"/>
                <a:gd name="T11" fmla="*/ 0 h 100"/>
                <a:gd name="T12" fmla="*/ 12 w 42"/>
                <a:gd name="T13" fmla="*/ 0 h 100"/>
                <a:gd name="T14" fmla="*/ 17 w 42"/>
                <a:gd name="T15" fmla="*/ 0 h 100"/>
                <a:gd name="T16" fmla="*/ 25 w 42"/>
                <a:gd name="T17" fmla="*/ 0 h 100"/>
                <a:gd name="T18" fmla="*/ 29 w 42"/>
                <a:gd name="T19" fmla="*/ 4 h 100"/>
                <a:gd name="T20" fmla="*/ 29 w 42"/>
                <a:gd name="T21" fmla="*/ 8 h 100"/>
                <a:gd name="T22" fmla="*/ 33 w 42"/>
                <a:gd name="T23" fmla="*/ 17 h 100"/>
                <a:gd name="T24" fmla="*/ 33 w 42"/>
                <a:gd name="T25" fmla="*/ 29 h 100"/>
                <a:gd name="T26" fmla="*/ 38 w 42"/>
                <a:gd name="T27" fmla="*/ 42 h 100"/>
                <a:gd name="T28" fmla="*/ 38 w 42"/>
                <a:gd name="T29" fmla="*/ 58 h 100"/>
                <a:gd name="T30" fmla="*/ 38 w 42"/>
                <a:gd name="T31" fmla="*/ 79 h 100"/>
                <a:gd name="T32" fmla="*/ 42 w 42"/>
                <a:gd name="T33" fmla="*/ 100 h 100"/>
                <a:gd name="T34" fmla="*/ 33 w 42"/>
                <a:gd name="T35" fmla="*/ 100 h 100"/>
                <a:gd name="T36" fmla="*/ 29 w 42"/>
                <a:gd name="T37" fmla="*/ 96 h 100"/>
                <a:gd name="T38" fmla="*/ 25 w 42"/>
                <a:gd name="T39" fmla="*/ 92 h 100"/>
                <a:gd name="T40" fmla="*/ 21 w 42"/>
                <a:gd name="T41" fmla="*/ 88 h 100"/>
                <a:gd name="T42" fmla="*/ 17 w 42"/>
                <a:gd name="T43" fmla="*/ 79 h 100"/>
                <a:gd name="T44" fmla="*/ 17 w 42"/>
                <a:gd name="T45" fmla="*/ 71 h 100"/>
                <a:gd name="T46" fmla="*/ 12 w 42"/>
                <a:gd name="T47" fmla="*/ 62 h 100"/>
                <a:gd name="T48" fmla="*/ 12 w 42"/>
                <a:gd name="T49" fmla="*/ 50 h 100"/>
                <a:gd name="T50" fmla="*/ 8 w 42"/>
                <a:gd name="T51" fmla="*/ 37 h 100"/>
                <a:gd name="T52" fmla="*/ 8 w 42"/>
                <a:gd name="T53" fmla="*/ 25 h 100"/>
                <a:gd name="T54" fmla="*/ 4 w 42"/>
                <a:gd name="T55" fmla="*/ 17 h 100"/>
                <a:gd name="T56" fmla="*/ 0 w 42"/>
                <a:gd name="T57" fmla="*/ 12 h 100"/>
                <a:gd name="T58" fmla="*/ 0 w 42"/>
                <a:gd name="T59" fmla="*/ 1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100">
                  <a:moveTo>
                    <a:pt x="0" y="12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29" y="8"/>
                  </a:lnTo>
                  <a:lnTo>
                    <a:pt x="33" y="17"/>
                  </a:lnTo>
                  <a:lnTo>
                    <a:pt x="33" y="29"/>
                  </a:lnTo>
                  <a:lnTo>
                    <a:pt x="38" y="42"/>
                  </a:lnTo>
                  <a:lnTo>
                    <a:pt x="38" y="58"/>
                  </a:lnTo>
                  <a:lnTo>
                    <a:pt x="38" y="79"/>
                  </a:lnTo>
                  <a:lnTo>
                    <a:pt x="42" y="100"/>
                  </a:lnTo>
                  <a:lnTo>
                    <a:pt x="33" y="100"/>
                  </a:lnTo>
                  <a:lnTo>
                    <a:pt x="29" y="96"/>
                  </a:lnTo>
                  <a:lnTo>
                    <a:pt x="25" y="92"/>
                  </a:lnTo>
                  <a:lnTo>
                    <a:pt x="21" y="88"/>
                  </a:lnTo>
                  <a:lnTo>
                    <a:pt x="17" y="79"/>
                  </a:lnTo>
                  <a:lnTo>
                    <a:pt x="17" y="71"/>
                  </a:lnTo>
                  <a:lnTo>
                    <a:pt x="12" y="62"/>
                  </a:lnTo>
                  <a:lnTo>
                    <a:pt x="12" y="50"/>
                  </a:lnTo>
                  <a:lnTo>
                    <a:pt x="8" y="37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84E22039-CD9E-4733-9921-0CEEC98A1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520" y="2650264"/>
              <a:ext cx="967153" cy="911086"/>
            </a:xfrm>
            <a:custGeom>
              <a:avLst/>
              <a:gdLst>
                <a:gd name="T0" fmla="*/ 113 w 138"/>
                <a:gd name="T1" fmla="*/ 100 h 130"/>
                <a:gd name="T2" fmla="*/ 109 w 138"/>
                <a:gd name="T3" fmla="*/ 117 h 130"/>
                <a:gd name="T4" fmla="*/ 105 w 138"/>
                <a:gd name="T5" fmla="*/ 125 h 130"/>
                <a:gd name="T6" fmla="*/ 101 w 138"/>
                <a:gd name="T7" fmla="*/ 130 h 130"/>
                <a:gd name="T8" fmla="*/ 97 w 138"/>
                <a:gd name="T9" fmla="*/ 130 h 130"/>
                <a:gd name="T10" fmla="*/ 92 w 138"/>
                <a:gd name="T11" fmla="*/ 125 h 130"/>
                <a:gd name="T12" fmla="*/ 84 w 138"/>
                <a:gd name="T13" fmla="*/ 117 h 130"/>
                <a:gd name="T14" fmla="*/ 84 w 138"/>
                <a:gd name="T15" fmla="*/ 109 h 130"/>
                <a:gd name="T16" fmla="*/ 88 w 138"/>
                <a:gd name="T17" fmla="*/ 96 h 130"/>
                <a:gd name="T18" fmla="*/ 88 w 138"/>
                <a:gd name="T19" fmla="*/ 84 h 130"/>
                <a:gd name="T20" fmla="*/ 92 w 138"/>
                <a:gd name="T21" fmla="*/ 71 h 130"/>
                <a:gd name="T22" fmla="*/ 97 w 138"/>
                <a:gd name="T23" fmla="*/ 46 h 130"/>
                <a:gd name="T24" fmla="*/ 97 w 138"/>
                <a:gd name="T25" fmla="*/ 29 h 130"/>
                <a:gd name="T26" fmla="*/ 92 w 138"/>
                <a:gd name="T27" fmla="*/ 29 h 130"/>
                <a:gd name="T28" fmla="*/ 88 w 138"/>
                <a:gd name="T29" fmla="*/ 29 h 130"/>
                <a:gd name="T30" fmla="*/ 76 w 138"/>
                <a:gd name="T31" fmla="*/ 29 h 130"/>
                <a:gd name="T32" fmla="*/ 59 w 138"/>
                <a:gd name="T33" fmla="*/ 34 h 130"/>
                <a:gd name="T34" fmla="*/ 34 w 138"/>
                <a:gd name="T35" fmla="*/ 34 h 130"/>
                <a:gd name="T36" fmla="*/ 0 w 138"/>
                <a:gd name="T37" fmla="*/ 38 h 130"/>
                <a:gd name="T38" fmla="*/ 21 w 138"/>
                <a:gd name="T39" fmla="*/ 21 h 130"/>
                <a:gd name="T40" fmla="*/ 51 w 138"/>
                <a:gd name="T41" fmla="*/ 13 h 130"/>
                <a:gd name="T42" fmla="*/ 71 w 138"/>
                <a:gd name="T43" fmla="*/ 8 h 130"/>
                <a:gd name="T44" fmla="*/ 84 w 138"/>
                <a:gd name="T45" fmla="*/ 4 h 130"/>
                <a:gd name="T46" fmla="*/ 97 w 138"/>
                <a:gd name="T47" fmla="*/ 0 h 130"/>
                <a:gd name="T48" fmla="*/ 105 w 138"/>
                <a:gd name="T49" fmla="*/ 4 h 130"/>
                <a:gd name="T50" fmla="*/ 117 w 138"/>
                <a:gd name="T51" fmla="*/ 8 h 130"/>
                <a:gd name="T52" fmla="*/ 130 w 138"/>
                <a:gd name="T53" fmla="*/ 17 h 130"/>
                <a:gd name="T54" fmla="*/ 138 w 138"/>
                <a:gd name="T55" fmla="*/ 25 h 130"/>
                <a:gd name="T56" fmla="*/ 138 w 138"/>
                <a:gd name="T57" fmla="*/ 34 h 130"/>
                <a:gd name="T58" fmla="*/ 134 w 138"/>
                <a:gd name="T59" fmla="*/ 38 h 130"/>
                <a:gd name="T60" fmla="*/ 130 w 138"/>
                <a:gd name="T61" fmla="*/ 46 h 130"/>
                <a:gd name="T62" fmla="*/ 126 w 138"/>
                <a:gd name="T63" fmla="*/ 54 h 130"/>
                <a:gd name="T64" fmla="*/ 122 w 138"/>
                <a:gd name="T65" fmla="*/ 71 h 130"/>
                <a:gd name="T66" fmla="*/ 117 w 138"/>
                <a:gd name="T67" fmla="*/ 8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8" h="130">
                  <a:moveTo>
                    <a:pt x="117" y="88"/>
                  </a:moveTo>
                  <a:lnTo>
                    <a:pt x="113" y="100"/>
                  </a:lnTo>
                  <a:lnTo>
                    <a:pt x="109" y="109"/>
                  </a:lnTo>
                  <a:lnTo>
                    <a:pt x="109" y="117"/>
                  </a:lnTo>
                  <a:lnTo>
                    <a:pt x="105" y="121"/>
                  </a:lnTo>
                  <a:lnTo>
                    <a:pt x="105" y="125"/>
                  </a:lnTo>
                  <a:lnTo>
                    <a:pt x="105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7" y="130"/>
                  </a:lnTo>
                  <a:lnTo>
                    <a:pt x="92" y="130"/>
                  </a:lnTo>
                  <a:lnTo>
                    <a:pt x="92" y="125"/>
                  </a:lnTo>
                  <a:lnTo>
                    <a:pt x="88" y="121"/>
                  </a:lnTo>
                  <a:lnTo>
                    <a:pt x="84" y="117"/>
                  </a:lnTo>
                  <a:lnTo>
                    <a:pt x="84" y="113"/>
                  </a:lnTo>
                  <a:lnTo>
                    <a:pt x="84" y="109"/>
                  </a:lnTo>
                  <a:lnTo>
                    <a:pt x="84" y="105"/>
                  </a:lnTo>
                  <a:lnTo>
                    <a:pt x="88" y="96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79"/>
                  </a:lnTo>
                  <a:lnTo>
                    <a:pt x="92" y="71"/>
                  </a:lnTo>
                  <a:lnTo>
                    <a:pt x="92" y="54"/>
                  </a:lnTo>
                  <a:lnTo>
                    <a:pt x="97" y="46"/>
                  </a:lnTo>
                  <a:lnTo>
                    <a:pt x="97" y="34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88" y="29"/>
                  </a:lnTo>
                  <a:lnTo>
                    <a:pt x="84" y="29"/>
                  </a:lnTo>
                  <a:lnTo>
                    <a:pt x="76" y="29"/>
                  </a:lnTo>
                  <a:lnTo>
                    <a:pt x="67" y="29"/>
                  </a:lnTo>
                  <a:lnTo>
                    <a:pt x="59" y="34"/>
                  </a:lnTo>
                  <a:lnTo>
                    <a:pt x="46" y="34"/>
                  </a:lnTo>
                  <a:lnTo>
                    <a:pt x="34" y="34"/>
                  </a:lnTo>
                  <a:lnTo>
                    <a:pt x="17" y="38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21" y="21"/>
                  </a:lnTo>
                  <a:lnTo>
                    <a:pt x="38" y="17"/>
                  </a:lnTo>
                  <a:lnTo>
                    <a:pt x="51" y="13"/>
                  </a:lnTo>
                  <a:lnTo>
                    <a:pt x="63" y="13"/>
                  </a:lnTo>
                  <a:lnTo>
                    <a:pt x="71" y="8"/>
                  </a:lnTo>
                  <a:lnTo>
                    <a:pt x="80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7" y="0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13" y="8"/>
                  </a:lnTo>
                  <a:lnTo>
                    <a:pt x="117" y="8"/>
                  </a:lnTo>
                  <a:lnTo>
                    <a:pt x="126" y="13"/>
                  </a:lnTo>
                  <a:lnTo>
                    <a:pt x="130" y="17"/>
                  </a:lnTo>
                  <a:lnTo>
                    <a:pt x="134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38" y="34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0" y="42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6" y="54"/>
                  </a:lnTo>
                  <a:lnTo>
                    <a:pt x="122" y="63"/>
                  </a:lnTo>
                  <a:lnTo>
                    <a:pt x="122" y="71"/>
                  </a:lnTo>
                  <a:lnTo>
                    <a:pt x="117" y="79"/>
                  </a:lnTo>
                  <a:lnTo>
                    <a:pt x="117" y="88"/>
                  </a:lnTo>
                  <a:lnTo>
                    <a:pt x="117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68275FD8-3A29-4B8D-AB80-13562DF0A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598" y="3000681"/>
              <a:ext cx="525629" cy="175211"/>
            </a:xfrm>
            <a:custGeom>
              <a:avLst/>
              <a:gdLst>
                <a:gd name="T0" fmla="*/ 0 w 75"/>
                <a:gd name="T1" fmla="*/ 9 h 25"/>
                <a:gd name="T2" fmla="*/ 12 w 75"/>
                <a:gd name="T3" fmla="*/ 4 h 25"/>
                <a:gd name="T4" fmla="*/ 25 w 75"/>
                <a:gd name="T5" fmla="*/ 4 h 25"/>
                <a:gd name="T6" fmla="*/ 37 w 75"/>
                <a:gd name="T7" fmla="*/ 4 h 25"/>
                <a:gd name="T8" fmla="*/ 46 w 75"/>
                <a:gd name="T9" fmla="*/ 0 h 25"/>
                <a:gd name="T10" fmla="*/ 54 w 75"/>
                <a:gd name="T11" fmla="*/ 0 h 25"/>
                <a:gd name="T12" fmla="*/ 58 w 75"/>
                <a:gd name="T13" fmla="*/ 0 h 25"/>
                <a:gd name="T14" fmla="*/ 62 w 75"/>
                <a:gd name="T15" fmla="*/ 0 h 25"/>
                <a:gd name="T16" fmla="*/ 67 w 75"/>
                <a:gd name="T17" fmla="*/ 0 h 25"/>
                <a:gd name="T18" fmla="*/ 71 w 75"/>
                <a:gd name="T19" fmla="*/ 0 h 25"/>
                <a:gd name="T20" fmla="*/ 75 w 75"/>
                <a:gd name="T21" fmla="*/ 4 h 25"/>
                <a:gd name="T22" fmla="*/ 75 w 75"/>
                <a:gd name="T23" fmla="*/ 9 h 25"/>
                <a:gd name="T24" fmla="*/ 75 w 75"/>
                <a:gd name="T25" fmla="*/ 9 h 25"/>
                <a:gd name="T26" fmla="*/ 75 w 75"/>
                <a:gd name="T27" fmla="*/ 13 h 25"/>
                <a:gd name="T28" fmla="*/ 75 w 75"/>
                <a:gd name="T29" fmla="*/ 17 h 25"/>
                <a:gd name="T30" fmla="*/ 67 w 75"/>
                <a:gd name="T31" fmla="*/ 17 h 25"/>
                <a:gd name="T32" fmla="*/ 62 w 75"/>
                <a:gd name="T33" fmla="*/ 21 h 25"/>
                <a:gd name="T34" fmla="*/ 58 w 75"/>
                <a:gd name="T35" fmla="*/ 21 h 25"/>
                <a:gd name="T36" fmla="*/ 54 w 75"/>
                <a:gd name="T37" fmla="*/ 21 h 25"/>
                <a:gd name="T38" fmla="*/ 37 w 75"/>
                <a:gd name="T39" fmla="*/ 25 h 25"/>
                <a:gd name="T40" fmla="*/ 21 w 75"/>
                <a:gd name="T41" fmla="*/ 25 h 25"/>
                <a:gd name="T42" fmla="*/ 0 w 75"/>
                <a:gd name="T43" fmla="*/ 25 h 25"/>
                <a:gd name="T44" fmla="*/ 0 w 75"/>
                <a:gd name="T45" fmla="*/ 9 h 25"/>
                <a:gd name="T46" fmla="*/ 0 w 75"/>
                <a:gd name="T4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25">
                  <a:moveTo>
                    <a:pt x="0" y="9"/>
                  </a:moveTo>
                  <a:lnTo>
                    <a:pt x="12" y="4"/>
                  </a:lnTo>
                  <a:lnTo>
                    <a:pt x="25" y="4"/>
                  </a:lnTo>
                  <a:lnTo>
                    <a:pt x="37" y="4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4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13"/>
                  </a:lnTo>
                  <a:lnTo>
                    <a:pt x="75" y="17"/>
                  </a:lnTo>
                  <a:lnTo>
                    <a:pt x="67" y="17"/>
                  </a:lnTo>
                  <a:lnTo>
                    <a:pt x="62" y="21"/>
                  </a:lnTo>
                  <a:lnTo>
                    <a:pt x="58" y="21"/>
                  </a:lnTo>
                  <a:lnTo>
                    <a:pt x="54" y="21"/>
                  </a:lnTo>
                  <a:lnTo>
                    <a:pt x="37" y="25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F2F01AC0-6BE1-48BA-BD2F-26137531D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698" y="3323065"/>
              <a:ext cx="532635" cy="63077"/>
            </a:xfrm>
            <a:custGeom>
              <a:avLst/>
              <a:gdLst>
                <a:gd name="T0" fmla="*/ 21 w 76"/>
                <a:gd name="T1" fmla="*/ 4 h 9"/>
                <a:gd name="T2" fmla="*/ 34 w 76"/>
                <a:gd name="T3" fmla="*/ 4 h 9"/>
                <a:gd name="T4" fmla="*/ 46 w 76"/>
                <a:gd name="T5" fmla="*/ 4 h 9"/>
                <a:gd name="T6" fmla="*/ 59 w 76"/>
                <a:gd name="T7" fmla="*/ 4 h 9"/>
                <a:gd name="T8" fmla="*/ 76 w 76"/>
                <a:gd name="T9" fmla="*/ 0 h 9"/>
                <a:gd name="T10" fmla="*/ 76 w 76"/>
                <a:gd name="T11" fmla="*/ 9 h 9"/>
                <a:gd name="T12" fmla="*/ 38 w 76"/>
                <a:gd name="T13" fmla="*/ 9 h 9"/>
                <a:gd name="T14" fmla="*/ 0 w 76"/>
                <a:gd name="T15" fmla="*/ 9 h 9"/>
                <a:gd name="T16" fmla="*/ 0 w 76"/>
                <a:gd name="T17" fmla="*/ 9 h 9"/>
                <a:gd name="T18" fmla="*/ 5 w 76"/>
                <a:gd name="T19" fmla="*/ 9 h 9"/>
                <a:gd name="T20" fmla="*/ 9 w 76"/>
                <a:gd name="T21" fmla="*/ 9 h 9"/>
                <a:gd name="T22" fmla="*/ 13 w 76"/>
                <a:gd name="T23" fmla="*/ 4 h 9"/>
                <a:gd name="T24" fmla="*/ 21 w 76"/>
                <a:gd name="T25" fmla="*/ 4 h 9"/>
                <a:gd name="T26" fmla="*/ 21 w 76"/>
                <a:gd name="T2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9">
                  <a:moveTo>
                    <a:pt x="21" y="4"/>
                  </a:moveTo>
                  <a:lnTo>
                    <a:pt x="34" y="4"/>
                  </a:lnTo>
                  <a:lnTo>
                    <a:pt x="46" y="4"/>
                  </a:lnTo>
                  <a:lnTo>
                    <a:pt x="59" y="4"/>
                  </a:lnTo>
                  <a:lnTo>
                    <a:pt x="76" y="0"/>
                  </a:lnTo>
                  <a:lnTo>
                    <a:pt x="76" y="9"/>
                  </a:lnTo>
                  <a:lnTo>
                    <a:pt x="38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9"/>
                  </a:lnTo>
                  <a:lnTo>
                    <a:pt x="9" y="9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91A46F50-F2BE-4574-99AE-30A46BBD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685" y="3498276"/>
              <a:ext cx="967153" cy="848013"/>
            </a:xfrm>
            <a:custGeom>
              <a:avLst/>
              <a:gdLst>
                <a:gd name="T0" fmla="*/ 109 w 138"/>
                <a:gd name="T1" fmla="*/ 0 h 121"/>
                <a:gd name="T2" fmla="*/ 113 w 138"/>
                <a:gd name="T3" fmla="*/ 0 h 121"/>
                <a:gd name="T4" fmla="*/ 117 w 138"/>
                <a:gd name="T5" fmla="*/ 0 h 121"/>
                <a:gd name="T6" fmla="*/ 121 w 138"/>
                <a:gd name="T7" fmla="*/ 0 h 121"/>
                <a:gd name="T8" fmla="*/ 130 w 138"/>
                <a:gd name="T9" fmla="*/ 4 h 121"/>
                <a:gd name="T10" fmla="*/ 134 w 138"/>
                <a:gd name="T11" fmla="*/ 9 h 121"/>
                <a:gd name="T12" fmla="*/ 134 w 138"/>
                <a:gd name="T13" fmla="*/ 13 h 121"/>
                <a:gd name="T14" fmla="*/ 138 w 138"/>
                <a:gd name="T15" fmla="*/ 17 h 121"/>
                <a:gd name="T16" fmla="*/ 138 w 138"/>
                <a:gd name="T17" fmla="*/ 17 h 121"/>
                <a:gd name="T18" fmla="*/ 138 w 138"/>
                <a:gd name="T19" fmla="*/ 25 h 121"/>
                <a:gd name="T20" fmla="*/ 134 w 138"/>
                <a:gd name="T21" fmla="*/ 29 h 121"/>
                <a:gd name="T22" fmla="*/ 130 w 138"/>
                <a:gd name="T23" fmla="*/ 34 h 121"/>
                <a:gd name="T24" fmla="*/ 126 w 138"/>
                <a:gd name="T25" fmla="*/ 38 h 121"/>
                <a:gd name="T26" fmla="*/ 121 w 138"/>
                <a:gd name="T27" fmla="*/ 46 h 121"/>
                <a:gd name="T28" fmla="*/ 113 w 138"/>
                <a:gd name="T29" fmla="*/ 55 h 121"/>
                <a:gd name="T30" fmla="*/ 109 w 138"/>
                <a:gd name="T31" fmla="*/ 59 h 121"/>
                <a:gd name="T32" fmla="*/ 100 w 138"/>
                <a:gd name="T33" fmla="*/ 71 h 121"/>
                <a:gd name="T34" fmla="*/ 92 w 138"/>
                <a:gd name="T35" fmla="*/ 80 h 121"/>
                <a:gd name="T36" fmla="*/ 80 w 138"/>
                <a:gd name="T37" fmla="*/ 84 h 121"/>
                <a:gd name="T38" fmla="*/ 59 w 138"/>
                <a:gd name="T39" fmla="*/ 101 h 121"/>
                <a:gd name="T40" fmla="*/ 29 w 138"/>
                <a:gd name="T41" fmla="*/ 113 h 121"/>
                <a:gd name="T42" fmla="*/ 17 w 138"/>
                <a:gd name="T43" fmla="*/ 117 h 121"/>
                <a:gd name="T44" fmla="*/ 9 w 138"/>
                <a:gd name="T45" fmla="*/ 121 h 121"/>
                <a:gd name="T46" fmla="*/ 4 w 138"/>
                <a:gd name="T47" fmla="*/ 121 h 121"/>
                <a:gd name="T48" fmla="*/ 0 w 138"/>
                <a:gd name="T49" fmla="*/ 117 h 121"/>
                <a:gd name="T50" fmla="*/ 0 w 138"/>
                <a:gd name="T51" fmla="*/ 117 h 121"/>
                <a:gd name="T52" fmla="*/ 4 w 138"/>
                <a:gd name="T53" fmla="*/ 113 h 121"/>
                <a:gd name="T54" fmla="*/ 13 w 138"/>
                <a:gd name="T55" fmla="*/ 109 h 121"/>
                <a:gd name="T56" fmla="*/ 21 w 138"/>
                <a:gd name="T57" fmla="*/ 101 h 121"/>
                <a:gd name="T58" fmla="*/ 29 w 138"/>
                <a:gd name="T59" fmla="*/ 96 h 121"/>
                <a:gd name="T60" fmla="*/ 42 w 138"/>
                <a:gd name="T61" fmla="*/ 88 h 121"/>
                <a:gd name="T62" fmla="*/ 50 w 138"/>
                <a:gd name="T63" fmla="*/ 80 h 121"/>
                <a:gd name="T64" fmla="*/ 63 w 138"/>
                <a:gd name="T65" fmla="*/ 71 h 121"/>
                <a:gd name="T66" fmla="*/ 71 w 138"/>
                <a:gd name="T67" fmla="*/ 59 h 121"/>
                <a:gd name="T68" fmla="*/ 80 w 138"/>
                <a:gd name="T69" fmla="*/ 50 h 121"/>
                <a:gd name="T70" fmla="*/ 88 w 138"/>
                <a:gd name="T71" fmla="*/ 42 h 121"/>
                <a:gd name="T72" fmla="*/ 92 w 138"/>
                <a:gd name="T73" fmla="*/ 34 h 121"/>
                <a:gd name="T74" fmla="*/ 96 w 138"/>
                <a:gd name="T75" fmla="*/ 25 h 121"/>
                <a:gd name="T76" fmla="*/ 100 w 138"/>
                <a:gd name="T77" fmla="*/ 17 h 121"/>
                <a:gd name="T78" fmla="*/ 105 w 138"/>
                <a:gd name="T79" fmla="*/ 13 h 121"/>
                <a:gd name="T80" fmla="*/ 105 w 138"/>
                <a:gd name="T81" fmla="*/ 9 h 121"/>
                <a:gd name="T82" fmla="*/ 100 w 138"/>
                <a:gd name="T83" fmla="*/ 4 h 121"/>
                <a:gd name="T84" fmla="*/ 105 w 138"/>
                <a:gd name="T85" fmla="*/ 4 h 121"/>
                <a:gd name="T86" fmla="*/ 105 w 138"/>
                <a:gd name="T87" fmla="*/ 0 h 121"/>
                <a:gd name="T88" fmla="*/ 109 w 138"/>
                <a:gd name="T89" fmla="*/ 0 h 121"/>
                <a:gd name="T90" fmla="*/ 109 w 138"/>
                <a:gd name="T9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1">
                  <a:moveTo>
                    <a:pt x="109" y="0"/>
                  </a:moveTo>
                  <a:lnTo>
                    <a:pt x="113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30" y="4"/>
                  </a:lnTo>
                  <a:lnTo>
                    <a:pt x="134" y="9"/>
                  </a:lnTo>
                  <a:lnTo>
                    <a:pt x="134" y="13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8" y="25"/>
                  </a:lnTo>
                  <a:lnTo>
                    <a:pt x="134" y="29"/>
                  </a:lnTo>
                  <a:lnTo>
                    <a:pt x="130" y="34"/>
                  </a:lnTo>
                  <a:lnTo>
                    <a:pt x="126" y="38"/>
                  </a:lnTo>
                  <a:lnTo>
                    <a:pt x="121" y="46"/>
                  </a:lnTo>
                  <a:lnTo>
                    <a:pt x="113" y="55"/>
                  </a:lnTo>
                  <a:lnTo>
                    <a:pt x="109" y="59"/>
                  </a:lnTo>
                  <a:lnTo>
                    <a:pt x="100" y="71"/>
                  </a:lnTo>
                  <a:lnTo>
                    <a:pt x="92" y="80"/>
                  </a:lnTo>
                  <a:lnTo>
                    <a:pt x="80" y="84"/>
                  </a:lnTo>
                  <a:lnTo>
                    <a:pt x="59" y="101"/>
                  </a:lnTo>
                  <a:lnTo>
                    <a:pt x="29" y="113"/>
                  </a:lnTo>
                  <a:lnTo>
                    <a:pt x="17" y="117"/>
                  </a:lnTo>
                  <a:lnTo>
                    <a:pt x="9" y="121"/>
                  </a:lnTo>
                  <a:lnTo>
                    <a:pt x="4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4" y="113"/>
                  </a:lnTo>
                  <a:lnTo>
                    <a:pt x="13" y="109"/>
                  </a:lnTo>
                  <a:lnTo>
                    <a:pt x="21" y="101"/>
                  </a:lnTo>
                  <a:lnTo>
                    <a:pt x="29" y="96"/>
                  </a:lnTo>
                  <a:lnTo>
                    <a:pt x="42" y="88"/>
                  </a:lnTo>
                  <a:lnTo>
                    <a:pt x="50" y="80"/>
                  </a:lnTo>
                  <a:lnTo>
                    <a:pt x="63" y="71"/>
                  </a:lnTo>
                  <a:lnTo>
                    <a:pt x="71" y="59"/>
                  </a:lnTo>
                  <a:lnTo>
                    <a:pt x="80" y="50"/>
                  </a:lnTo>
                  <a:lnTo>
                    <a:pt x="88" y="42"/>
                  </a:lnTo>
                  <a:lnTo>
                    <a:pt x="92" y="34"/>
                  </a:lnTo>
                  <a:lnTo>
                    <a:pt x="96" y="25"/>
                  </a:lnTo>
                  <a:lnTo>
                    <a:pt x="100" y="17"/>
                  </a:lnTo>
                  <a:lnTo>
                    <a:pt x="105" y="13"/>
                  </a:lnTo>
                  <a:lnTo>
                    <a:pt x="105" y="9"/>
                  </a:lnTo>
                  <a:lnTo>
                    <a:pt x="100" y="4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81D53D0A-543B-4D51-9A1D-82782EA7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069" y="3561349"/>
              <a:ext cx="1261504" cy="960146"/>
            </a:xfrm>
            <a:custGeom>
              <a:avLst/>
              <a:gdLst>
                <a:gd name="T0" fmla="*/ 146 w 180"/>
                <a:gd name="T1" fmla="*/ 75 h 137"/>
                <a:gd name="T2" fmla="*/ 125 w 180"/>
                <a:gd name="T3" fmla="*/ 100 h 137"/>
                <a:gd name="T4" fmla="*/ 105 w 180"/>
                <a:gd name="T5" fmla="*/ 117 h 137"/>
                <a:gd name="T6" fmla="*/ 80 w 180"/>
                <a:gd name="T7" fmla="*/ 125 h 137"/>
                <a:gd name="T8" fmla="*/ 38 w 180"/>
                <a:gd name="T9" fmla="*/ 137 h 137"/>
                <a:gd name="T10" fmla="*/ 17 w 180"/>
                <a:gd name="T11" fmla="*/ 137 h 137"/>
                <a:gd name="T12" fmla="*/ 4 w 180"/>
                <a:gd name="T13" fmla="*/ 137 h 137"/>
                <a:gd name="T14" fmla="*/ 0 w 180"/>
                <a:gd name="T15" fmla="*/ 133 h 137"/>
                <a:gd name="T16" fmla="*/ 4 w 180"/>
                <a:gd name="T17" fmla="*/ 129 h 137"/>
                <a:gd name="T18" fmla="*/ 25 w 180"/>
                <a:gd name="T19" fmla="*/ 121 h 137"/>
                <a:gd name="T20" fmla="*/ 50 w 180"/>
                <a:gd name="T21" fmla="*/ 112 h 137"/>
                <a:gd name="T22" fmla="*/ 88 w 180"/>
                <a:gd name="T23" fmla="*/ 96 h 137"/>
                <a:gd name="T24" fmla="*/ 105 w 180"/>
                <a:gd name="T25" fmla="*/ 83 h 137"/>
                <a:gd name="T26" fmla="*/ 113 w 180"/>
                <a:gd name="T27" fmla="*/ 71 h 137"/>
                <a:gd name="T28" fmla="*/ 125 w 180"/>
                <a:gd name="T29" fmla="*/ 54 h 137"/>
                <a:gd name="T30" fmla="*/ 134 w 180"/>
                <a:gd name="T31" fmla="*/ 37 h 137"/>
                <a:gd name="T32" fmla="*/ 138 w 180"/>
                <a:gd name="T33" fmla="*/ 29 h 137"/>
                <a:gd name="T34" fmla="*/ 138 w 180"/>
                <a:gd name="T35" fmla="*/ 25 h 137"/>
                <a:gd name="T36" fmla="*/ 130 w 180"/>
                <a:gd name="T37" fmla="*/ 29 h 137"/>
                <a:gd name="T38" fmla="*/ 113 w 180"/>
                <a:gd name="T39" fmla="*/ 33 h 137"/>
                <a:gd name="T40" fmla="*/ 84 w 180"/>
                <a:gd name="T41" fmla="*/ 33 h 137"/>
                <a:gd name="T42" fmla="*/ 67 w 180"/>
                <a:gd name="T43" fmla="*/ 16 h 137"/>
                <a:gd name="T44" fmla="*/ 92 w 180"/>
                <a:gd name="T45" fmla="*/ 16 h 137"/>
                <a:gd name="T46" fmla="*/ 121 w 180"/>
                <a:gd name="T47" fmla="*/ 8 h 137"/>
                <a:gd name="T48" fmla="*/ 134 w 180"/>
                <a:gd name="T49" fmla="*/ 4 h 137"/>
                <a:gd name="T50" fmla="*/ 146 w 180"/>
                <a:gd name="T51" fmla="*/ 0 h 137"/>
                <a:gd name="T52" fmla="*/ 163 w 180"/>
                <a:gd name="T53" fmla="*/ 4 h 137"/>
                <a:gd name="T54" fmla="*/ 171 w 180"/>
                <a:gd name="T55" fmla="*/ 12 h 137"/>
                <a:gd name="T56" fmla="*/ 180 w 180"/>
                <a:gd name="T57" fmla="*/ 20 h 137"/>
                <a:gd name="T58" fmla="*/ 180 w 180"/>
                <a:gd name="T59" fmla="*/ 25 h 137"/>
                <a:gd name="T60" fmla="*/ 176 w 180"/>
                <a:gd name="T61" fmla="*/ 33 h 137"/>
                <a:gd name="T62" fmla="*/ 167 w 180"/>
                <a:gd name="T63" fmla="*/ 41 h 137"/>
                <a:gd name="T64" fmla="*/ 155 w 180"/>
                <a:gd name="T65" fmla="*/ 6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37">
                  <a:moveTo>
                    <a:pt x="155" y="62"/>
                  </a:moveTo>
                  <a:lnTo>
                    <a:pt x="146" y="75"/>
                  </a:lnTo>
                  <a:lnTo>
                    <a:pt x="138" y="87"/>
                  </a:lnTo>
                  <a:lnTo>
                    <a:pt x="125" y="100"/>
                  </a:lnTo>
                  <a:lnTo>
                    <a:pt x="117" y="108"/>
                  </a:lnTo>
                  <a:lnTo>
                    <a:pt x="105" y="117"/>
                  </a:lnTo>
                  <a:lnTo>
                    <a:pt x="92" y="121"/>
                  </a:lnTo>
                  <a:lnTo>
                    <a:pt x="80" y="125"/>
                  </a:lnTo>
                  <a:lnTo>
                    <a:pt x="67" y="129"/>
                  </a:lnTo>
                  <a:lnTo>
                    <a:pt x="38" y="137"/>
                  </a:lnTo>
                  <a:lnTo>
                    <a:pt x="29" y="137"/>
                  </a:lnTo>
                  <a:lnTo>
                    <a:pt x="17" y="137"/>
                  </a:lnTo>
                  <a:lnTo>
                    <a:pt x="9" y="137"/>
                  </a:lnTo>
                  <a:lnTo>
                    <a:pt x="4" y="137"/>
                  </a:lnTo>
                  <a:lnTo>
                    <a:pt x="0" y="137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4" y="129"/>
                  </a:lnTo>
                  <a:lnTo>
                    <a:pt x="13" y="125"/>
                  </a:lnTo>
                  <a:lnTo>
                    <a:pt x="25" y="121"/>
                  </a:lnTo>
                  <a:lnTo>
                    <a:pt x="38" y="117"/>
                  </a:lnTo>
                  <a:lnTo>
                    <a:pt x="50" y="112"/>
                  </a:lnTo>
                  <a:lnTo>
                    <a:pt x="75" y="100"/>
                  </a:lnTo>
                  <a:lnTo>
                    <a:pt x="88" y="96"/>
                  </a:lnTo>
                  <a:lnTo>
                    <a:pt x="96" y="87"/>
                  </a:lnTo>
                  <a:lnTo>
                    <a:pt x="105" y="83"/>
                  </a:lnTo>
                  <a:lnTo>
                    <a:pt x="109" y="75"/>
                  </a:lnTo>
                  <a:lnTo>
                    <a:pt x="113" y="71"/>
                  </a:lnTo>
                  <a:lnTo>
                    <a:pt x="121" y="62"/>
                  </a:lnTo>
                  <a:lnTo>
                    <a:pt x="125" y="54"/>
                  </a:lnTo>
                  <a:lnTo>
                    <a:pt x="130" y="46"/>
                  </a:lnTo>
                  <a:lnTo>
                    <a:pt x="134" y="37"/>
                  </a:lnTo>
                  <a:lnTo>
                    <a:pt x="138" y="33"/>
                  </a:lnTo>
                  <a:lnTo>
                    <a:pt x="138" y="29"/>
                  </a:lnTo>
                  <a:lnTo>
                    <a:pt x="138" y="25"/>
                  </a:lnTo>
                  <a:lnTo>
                    <a:pt x="138" y="25"/>
                  </a:lnTo>
                  <a:lnTo>
                    <a:pt x="134" y="25"/>
                  </a:lnTo>
                  <a:lnTo>
                    <a:pt x="130" y="29"/>
                  </a:lnTo>
                  <a:lnTo>
                    <a:pt x="121" y="29"/>
                  </a:lnTo>
                  <a:lnTo>
                    <a:pt x="113" y="33"/>
                  </a:lnTo>
                  <a:lnTo>
                    <a:pt x="100" y="33"/>
                  </a:lnTo>
                  <a:lnTo>
                    <a:pt x="84" y="33"/>
                  </a:lnTo>
                  <a:lnTo>
                    <a:pt x="67" y="33"/>
                  </a:lnTo>
                  <a:lnTo>
                    <a:pt x="67" y="16"/>
                  </a:lnTo>
                  <a:lnTo>
                    <a:pt x="80" y="16"/>
                  </a:lnTo>
                  <a:lnTo>
                    <a:pt x="92" y="16"/>
                  </a:lnTo>
                  <a:lnTo>
                    <a:pt x="113" y="12"/>
                  </a:lnTo>
                  <a:lnTo>
                    <a:pt x="121" y="8"/>
                  </a:lnTo>
                  <a:lnTo>
                    <a:pt x="130" y="8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6" y="0"/>
                  </a:lnTo>
                  <a:lnTo>
                    <a:pt x="155" y="0"/>
                  </a:lnTo>
                  <a:lnTo>
                    <a:pt x="163" y="4"/>
                  </a:lnTo>
                  <a:lnTo>
                    <a:pt x="167" y="8"/>
                  </a:lnTo>
                  <a:lnTo>
                    <a:pt x="171" y="12"/>
                  </a:lnTo>
                  <a:lnTo>
                    <a:pt x="176" y="16"/>
                  </a:lnTo>
                  <a:lnTo>
                    <a:pt x="180" y="20"/>
                  </a:lnTo>
                  <a:lnTo>
                    <a:pt x="180" y="20"/>
                  </a:lnTo>
                  <a:lnTo>
                    <a:pt x="180" y="25"/>
                  </a:lnTo>
                  <a:lnTo>
                    <a:pt x="180" y="29"/>
                  </a:lnTo>
                  <a:lnTo>
                    <a:pt x="176" y="33"/>
                  </a:lnTo>
                  <a:lnTo>
                    <a:pt x="171" y="37"/>
                  </a:lnTo>
                  <a:lnTo>
                    <a:pt x="167" y="41"/>
                  </a:lnTo>
                  <a:lnTo>
                    <a:pt x="159" y="50"/>
                  </a:lnTo>
                  <a:lnTo>
                    <a:pt x="155" y="62"/>
                  </a:lnTo>
                  <a:lnTo>
                    <a:pt x="155" y="6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91078369-0FF2-40B0-8115-48E6F6952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64" y="3820661"/>
              <a:ext cx="1639955" cy="819979"/>
            </a:xfrm>
            <a:custGeom>
              <a:avLst/>
              <a:gdLst>
                <a:gd name="T0" fmla="*/ 163 w 234"/>
                <a:gd name="T1" fmla="*/ 117 h 117"/>
                <a:gd name="T2" fmla="*/ 154 w 234"/>
                <a:gd name="T3" fmla="*/ 113 h 117"/>
                <a:gd name="T4" fmla="*/ 146 w 234"/>
                <a:gd name="T5" fmla="*/ 113 h 117"/>
                <a:gd name="T6" fmla="*/ 142 w 234"/>
                <a:gd name="T7" fmla="*/ 113 h 117"/>
                <a:gd name="T8" fmla="*/ 137 w 234"/>
                <a:gd name="T9" fmla="*/ 113 h 117"/>
                <a:gd name="T10" fmla="*/ 133 w 234"/>
                <a:gd name="T11" fmla="*/ 109 h 117"/>
                <a:gd name="T12" fmla="*/ 129 w 234"/>
                <a:gd name="T13" fmla="*/ 105 h 117"/>
                <a:gd name="T14" fmla="*/ 121 w 234"/>
                <a:gd name="T15" fmla="*/ 96 h 117"/>
                <a:gd name="T16" fmla="*/ 108 w 234"/>
                <a:gd name="T17" fmla="*/ 88 h 117"/>
                <a:gd name="T18" fmla="*/ 100 w 234"/>
                <a:gd name="T19" fmla="*/ 84 h 117"/>
                <a:gd name="T20" fmla="*/ 92 w 234"/>
                <a:gd name="T21" fmla="*/ 75 h 117"/>
                <a:gd name="T22" fmla="*/ 79 w 234"/>
                <a:gd name="T23" fmla="*/ 67 h 117"/>
                <a:gd name="T24" fmla="*/ 66 w 234"/>
                <a:gd name="T25" fmla="*/ 55 h 117"/>
                <a:gd name="T26" fmla="*/ 54 w 234"/>
                <a:gd name="T27" fmla="*/ 42 h 117"/>
                <a:gd name="T28" fmla="*/ 37 w 234"/>
                <a:gd name="T29" fmla="*/ 29 h 117"/>
                <a:gd name="T30" fmla="*/ 21 w 234"/>
                <a:gd name="T31" fmla="*/ 17 h 117"/>
                <a:gd name="T32" fmla="*/ 0 w 234"/>
                <a:gd name="T33" fmla="*/ 0 h 117"/>
                <a:gd name="T34" fmla="*/ 8 w 234"/>
                <a:gd name="T35" fmla="*/ 0 h 117"/>
                <a:gd name="T36" fmla="*/ 16 w 234"/>
                <a:gd name="T37" fmla="*/ 0 h 117"/>
                <a:gd name="T38" fmla="*/ 25 w 234"/>
                <a:gd name="T39" fmla="*/ 0 h 117"/>
                <a:gd name="T40" fmla="*/ 37 w 234"/>
                <a:gd name="T41" fmla="*/ 9 h 117"/>
                <a:gd name="T42" fmla="*/ 58 w 234"/>
                <a:gd name="T43" fmla="*/ 21 h 117"/>
                <a:gd name="T44" fmla="*/ 75 w 234"/>
                <a:gd name="T45" fmla="*/ 29 h 117"/>
                <a:gd name="T46" fmla="*/ 87 w 234"/>
                <a:gd name="T47" fmla="*/ 38 h 117"/>
                <a:gd name="T48" fmla="*/ 104 w 234"/>
                <a:gd name="T49" fmla="*/ 50 h 117"/>
                <a:gd name="T50" fmla="*/ 117 w 234"/>
                <a:gd name="T51" fmla="*/ 59 h 117"/>
                <a:gd name="T52" fmla="*/ 133 w 234"/>
                <a:gd name="T53" fmla="*/ 63 h 117"/>
                <a:gd name="T54" fmla="*/ 154 w 234"/>
                <a:gd name="T55" fmla="*/ 71 h 117"/>
                <a:gd name="T56" fmla="*/ 171 w 234"/>
                <a:gd name="T57" fmla="*/ 75 h 117"/>
                <a:gd name="T58" fmla="*/ 183 w 234"/>
                <a:gd name="T59" fmla="*/ 80 h 117"/>
                <a:gd name="T60" fmla="*/ 200 w 234"/>
                <a:gd name="T61" fmla="*/ 84 h 117"/>
                <a:gd name="T62" fmla="*/ 213 w 234"/>
                <a:gd name="T63" fmla="*/ 88 h 117"/>
                <a:gd name="T64" fmla="*/ 221 w 234"/>
                <a:gd name="T65" fmla="*/ 88 h 117"/>
                <a:gd name="T66" fmla="*/ 229 w 234"/>
                <a:gd name="T67" fmla="*/ 92 h 117"/>
                <a:gd name="T68" fmla="*/ 234 w 234"/>
                <a:gd name="T69" fmla="*/ 92 h 117"/>
                <a:gd name="T70" fmla="*/ 234 w 234"/>
                <a:gd name="T71" fmla="*/ 96 h 117"/>
                <a:gd name="T72" fmla="*/ 234 w 234"/>
                <a:gd name="T73" fmla="*/ 100 h 117"/>
                <a:gd name="T74" fmla="*/ 225 w 234"/>
                <a:gd name="T75" fmla="*/ 105 h 117"/>
                <a:gd name="T76" fmla="*/ 217 w 234"/>
                <a:gd name="T77" fmla="*/ 105 h 117"/>
                <a:gd name="T78" fmla="*/ 208 w 234"/>
                <a:gd name="T79" fmla="*/ 109 h 117"/>
                <a:gd name="T80" fmla="*/ 192 w 234"/>
                <a:gd name="T81" fmla="*/ 113 h 117"/>
                <a:gd name="T82" fmla="*/ 179 w 234"/>
                <a:gd name="T83" fmla="*/ 113 h 117"/>
                <a:gd name="T84" fmla="*/ 171 w 234"/>
                <a:gd name="T85" fmla="*/ 113 h 117"/>
                <a:gd name="T86" fmla="*/ 163 w 234"/>
                <a:gd name="T87" fmla="*/ 117 h 117"/>
                <a:gd name="T88" fmla="*/ 163 w 234"/>
                <a:gd name="T8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17">
                  <a:moveTo>
                    <a:pt x="163" y="117"/>
                  </a:moveTo>
                  <a:lnTo>
                    <a:pt x="154" y="113"/>
                  </a:lnTo>
                  <a:lnTo>
                    <a:pt x="146" y="113"/>
                  </a:lnTo>
                  <a:lnTo>
                    <a:pt x="142" y="113"/>
                  </a:lnTo>
                  <a:lnTo>
                    <a:pt x="137" y="113"/>
                  </a:lnTo>
                  <a:lnTo>
                    <a:pt x="133" y="109"/>
                  </a:lnTo>
                  <a:lnTo>
                    <a:pt x="129" y="105"/>
                  </a:lnTo>
                  <a:lnTo>
                    <a:pt x="121" y="96"/>
                  </a:lnTo>
                  <a:lnTo>
                    <a:pt x="108" y="88"/>
                  </a:lnTo>
                  <a:lnTo>
                    <a:pt x="100" y="84"/>
                  </a:lnTo>
                  <a:lnTo>
                    <a:pt x="92" y="75"/>
                  </a:lnTo>
                  <a:lnTo>
                    <a:pt x="79" y="67"/>
                  </a:lnTo>
                  <a:lnTo>
                    <a:pt x="66" y="55"/>
                  </a:lnTo>
                  <a:lnTo>
                    <a:pt x="54" y="42"/>
                  </a:lnTo>
                  <a:lnTo>
                    <a:pt x="37" y="29"/>
                  </a:lnTo>
                  <a:lnTo>
                    <a:pt x="21" y="17"/>
                  </a:lnTo>
                  <a:lnTo>
                    <a:pt x="0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7" y="9"/>
                  </a:lnTo>
                  <a:lnTo>
                    <a:pt x="58" y="21"/>
                  </a:lnTo>
                  <a:lnTo>
                    <a:pt x="75" y="29"/>
                  </a:lnTo>
                  <a:lnTo>
                    <a:pt x="87" y="38"/>
                  </a:lnTo>
                  <a:lnTo>
                    <a:pt x="104" y="50"/>
                  </a:lnTo>
                  <a:lnTo>
                    <a:pt x="117" y="59"/>
                  </a:lnTo>
                  <a:lnTo>
                    <a:pt x="133" y="63"/>
                  </a:lnTo>
                  <a:lnTo>
                    <a:pt x="154" y="71"/>
                  </a:lnTo>
                  <a:lnTo>
                    <a:pt x="171" y="75"/>
                  </a:lnTo>
                  <a:lnTo>
                    <a:pt x="183" y="80"/>
                  </a:lnTo>
                  <a:lnTo>
                    <a:pt x="200" y="84"/>
                  </a:lnTo>
                  <a:lnTo>
                    <a:pt x="213" y="88"/>
                  </a:lnTo>
                  <a:lnTo>
                    <a:pt x="221" y="88"/>
                  </a:lnTo>
                  <a:lnTo>
                    <a:pt x="229" y="92"/>
                  </a:lnTo>
                  <a:lnTo>
                    <a:pt x="234" y="92"/>
                  </a:lnTo>
                  <a:lnTo>
                    <a:pt x="234" y="96"/>
                  </a:lnTo>
                  <a:lnTo>
                    <a:pt x="234" y="100"/>
                  </a:lnTo>
                  <a:lnTo>
                    <a:pt x="225" y="105"/>
                  </a:lnTo>
                  <a:lnTo>
                    <a:pt x="217" y="105"/>
                  </a:lnTo>
                  <a:lnTo>
                    <a:pt x="208" y="109"/>
                  </a:lnTo>
                  <a:lnTo>
                    <a:pt x="192" y="113"/>
                  </a:lnTo>
                  <a:lnTo>
                    <a:pt x="179" y="113"/>
                  </a:lnTo>
                  <a:lnTo>
                    <a:pt x="171" y="113"/>
                  </a:lnTo>
                  <a:lnTo>
                    <a:pt x="163" y="117"/>
                  </a:lnTo>
                  <a:lnTo>
                    <a:pt x="163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0F9365CD-FCAA-4379-A5D9-52DBA7A35521}"/>
              </a:ext>
            </a:extLst>
          </p:cNvPr>
          <p:cNvGrpSpPr/>
          <p:nvPr/>
        </p:nvGrpSpPr>
        <p:grpSpPr>
          <a:xfrm>
            <a:off x="6796899" y="2447021"/>
            <a:ext cx="1667989" cy="2193616"/>
            <a:chOff x="6076110" y="2327879"/>
            <a:chExt cx="1667989" cy="2193616"/>
          </a:xfrm>
        </p:grpSpPr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A5B01153-940F-4DD0-A1BE-885CA59C8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62" y="2888548"/>
              <a:ext cx="378451" cy="350418"/>
            </a:xfrm>
            <a:custGeom>
              <a:avLst/>
              <a:gdLst>
                <a:gd name="T0" fmla="*/ 0 w 54"/>
                <a:gd name="T1" fmla="*/ 4 h 50"/>
                <a:gd name="T2" fmla="*/ 0 w 54"/>
                <a:gd name="T3" fmla="*/ 0 h 50"/>
                <a:gd name="T4" fmla="*/ 4 w 54"/>
                <a:gd name="T5" fmla="*/ 0 h 50"/>
                <a:gd name="T6" fmla="*/ 8 w 54"/>
                <a:gd name="T7" fmla="*/ 0 h 50"/>
                <a:gd name="T8" fmla="*/ 17 w 54"/>
                <a:gd name="T9" fmla="*/ 0 h 50"/>
                <a:gd name="T10" fmla="*/ 25 w 54"/>
                <a:gd name="T11" fmla="*/ 0 h 50"/>
                <a:gd name="T12" fmla="*/ 29 w 54"/>
                <a:gd name="T13" fmla="*/ 0 h 50"/>
                <a:gd name="T14" fmla="*/ 37 w 54"/>
                <a:gd name="T15" fmla="*/ 4 h 50"/>
                <a:gd name="T16" fmla="*/ 46 w 54"/>
                <a:gd name="T17" fmla="*/ 8 h 50"/>
                <a:gd name="T18" fmla="*/ 50 w 54"/>
                <a:gd name="T19" fmla="*/ 16 h 50"/>
                <a:gd name="T20" fmla="*/ 54 w 54"/>
                <a:gd name="T21" fmla="*/ 20 h 50"/>
                <a:gd name="T22" fmla="*/ 54 w 54"/>
                <a:gd name="T23" fmla="*/ 29 h 50"/>
                <a:gd name="T24" fmla="*/ 54 w 54"/>
                <a:gd name="T25" fmla="*/ 33 h 50"/>
                <a:gd name="T26" fmla="*/ 54 w 54"/>
                <a:gd name="T27" fmla="*/ 41 h 50"/>
                <a:gd name="T28" fmla="*/ 54 w 54"/>
                <a:gd name="T29" fmla="*/ 45 h 50"/>
                <a:gd name="T30" fmla="*/ 50 w 54"/>
                <a:gd name="T31" fmla="*/ 50 h 50"/>
                <a:gd name="T32" fmla="*/ 46 w 54"/>
                <a:gd name="T33" fmla="*/ 50 h 50"/>
                <a:gd name="T34" fmla="*/ 42 w 54"/>
                <a:gd name="T35" fmla="*/ 50 h 50"/>
                <a:gd name="T36" fmla="*/ 37 w 54"/>
                <a:gd name="T37" fmla="*/ 45 h 50"/>
                <a:gd name="T38" fmla="*/ 33 w 54"/>
                <a:gd name="T39" fmla="*/ 41 h 50"/>
                <a:gd name="T40" fmla="*/ 25 w 54"/>
                <a:gd name="T41" fmla="*/ 37 h 50"/>
                <a:gd name="T42" fmla="*/ 21 w 54"/>
                <a:gd name="T43" fmla="*/ 33 h 50"/>
                <a:gd name="T44" fmla="*/ 17 w 54"/>
                <a:gd name="T45" fmla="*/ 29 h 50"/>
                <a:gd name="T46" fmla="*/ 8 w 54"/>
                <a:gd name="T47" fmla="*/ 20 h 50"/>
                <a:gd name="T48" fmla="*/ 4 w 54"/>
                <a:gd name="T49" fmla="*/ 16 h 50"/>
                <a:gd name="T50" fmla="*/ 0 w 54"/>
                <a:gd name="T51" fmla="*/ 8 h 50"/>
                <a:gd name="T52" fmla="*/ 0 w 54"/>
                <a:gd name="T53" fmla="*/ 4 h 50"/>
                <a:gd name="T54" fmla="*/ 0 w 54"/>
                <a:gd name="T55" fmla="*/ 4 h 50"/>
                <a:gd name="T56" fmla="*/ 0 w 54"/>
                <a:gd name="T5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50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7" y="4"/>
                  </a:lnTo>
                  <a:lnTo>
                    <a:pt x="46" y="8"/>
                  </a:lnTo>
                  <a:lnTo>
                    <a:pt x="50" y="16"/>
                  </a:lnTo>
                  <a:lnTo>
                    <a:pt x="54" y="20"/>
                  </a:lnTo>
                  <a:lnTo>
                    <a:pt x="54" y="29"/>
                  </a:lnTo>
                  <a:lnTo>
                    <a:pt x="54" y="33"/>
                  </a:lnTo>
                  <a:lnTo>
                    <a:pt x="54" y="41"/>
                  </a:lnTo>
                  <a:lnTo>
                    <a:pt x="54" y="45"/>
                  </a:lnTo>
                  <a:lnTo>
                    <a:pt x="50" y="50"/>
                  </a:lnTo>
                  <a:lnTo>
                    <a:pt x="46" y="50"/>
                  </a:lnTo>
                  <a:lnTo>
                    <a:pt x="42" y="50"/>
                  </a:lnTo>
                  <a:lnTo>
                    <a:pt x="37" y="45"/>
                  </a:lnTo>
                  <a:lnTo>
                    <a:pt x="33" y="41"/>
                  </a:lnTo>
                  <a:lnTo>
                    <a:pt x="25" y="37"/>
                  </a:lnTo>
                  <a:lnTo>
                    <a:pt x="21" y="33"/>
                  </a:lnTo>
                  <a:lnTo>
                    <a:pt x="17" y="29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35271DD3-A4DD-4030-8DFD-CA4940376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110" y="3175892"/>
              <a:ext cx="1170398" cy="735879"/>
            </a:xfrm>
            <a:custGeom>
              <a:avLst/>
              <a:gdLst>
                <a:gd name="T0" fmla="*/ 104 w 167"/>
                <a:gd name="T1" fmla="*/ 55 h 105"/>
                <a:gd name="T2" fmla="*/ 87 w 167"/>
                <a:gd name="T3" fmla="*/ 67 h 105"/>
                <a:gd name="T4" fmla="*/ 71 w 167"/>
                <a:gd name="T5" fmla="*/ 75 h 105"/>
                <a:gd name="T6" fmla="*/ 58 w 167"/>
                <a:gd name="T7" fmla="*/ 84 h 105"/>
                <a:gd name="T8" fmla="*/ 50 w 167"/>
                <a:gd name="T9" fmla="*/ 92 h 105"/>
                <a:gd name="T10" fmla="*/ 41 w 167"/>
                <a:gd name="T11" fmla="*/ 96 h 105"/>
                <a:gd name="T12" fmla="*/ 33 w 167"/>
                <a:gd name="T13" fmla="*/ 101 h 105"/>
                <a:gd name="T14" fmla="*/ 29 w 167"/>
                <a:gd name="T15" fmla="*/ 101 h 105"/>
                <a:gd name="T16" fmla="*/ 25 w 167"/>
                <a:gd name="T17" fmla="*/ 105 h 105"/>
                <a:gd name="T18" fmla="*/ 20 w 167"/>
                <a:gd name="T19" fmla="*/ 101 h 105"/>
                <a:gd name="T20" fmla="*/ 16 w 167"/>
                <a:gd name="T21" fmla="*/ 101 h 105"/>
                <a:gd name="T22" fmla="*/ 12 w 167"/>
                <a:gd name="T23" fmla="*/ 96 h 105"/>
                <a:gd name="T24" fmla="*/ 8 w 167"/>
                <a:gd name="T25" fmla="*/ 88 h 105"/>
                <a:gd name="T26" fmla="*/ 4 w 167"/>
                <a:gd name="T27" fmla="*/ 80 h 105"/>
                <a:gd name="T28" fmla="*/ 0 w 167"/>
                <a:gd name="T29" fmla="*/ 75 h 105"/>
                <a:gd name="T30" fmla="*/ 0 w 167"/>
                <a:gd name="T31" fmla="*/ 71 h 105"/>
                <a:gd name="T32" fmla="*/ 0 w 167"/>
                <a:gd name="T33" fmla="*/ 67 h 105"/>
                <a:gd name="T34" fmla="*/ 0 w 167"/>
                <a:gd name="T35" fmla="*/ 63 h 105"/>
                <a:gd name="T36" fmla="*/ 4 w 167"/>
                <a:gd name="T37" fmla="*/ 63 h 105"/>
                <a:gd name="T38" fmla="*/ 8 w 167"/>
                <a:gd name="T39" fmla="*/ 63 h 105"/>
                <a:gd name="T40" fmla="*/ 12 w 167"/>
                <a:gd name="T41" fmla="*/ 63 h 105"/>
                <a:gd name="T42" fmla="*/ 16 w 167"/>
                <a:gd name="T43" fmla="*/ 63 h 105"/>
                <a:gd name="T44" fmla="*/ 20 w 167"/>
                <a:gd name="T45" fmla="*/ 67 h 105"/>
                <a:gd name="T46" fmla="*/ 25 w 167"/>
                <a:gd name="T47" fmla="*/ 63 h 105"/>
                <a:gd name="T48" fmla="*/ 29 w 167"/>
                <a:gd name="T49" fmla="*/ 63 h 105"/>
                <a:gd name="T50" fmla="*/ 33 w 167"/>
                <a:gd name="T51" fmla="*/ 59 h 105"/>
                <a:gd name="T52" fmla="*/ 41 w 167"/>
                <a:gd name="T53" fmla="*/ 55 h 105"/>
                <a:gd name="T54" fmla="*/ 50 w 167"/>
                <a:gd name="T55" fmla="*/ 50 h 105"/>
                <a:gd name="T56" fmla="*/ 62 w 167"/>
                <a:gd name="T57" fmla="*/ 46 h 105"/>
                <a:gd name="T58" fmla="*/ 79 w 167"/>
                <a:gd name="T59" fmla="*/ 38 h 105"/>
                <a:gd name="T60" fmla="*/ 96 w 167"/>
                <a:gd name="T61" fmla="*/ 30 h 105"/>
                <a:gd name="T62" fmla="*/ 112 w 167"/>
                <a:gd name="T63" fmla="*/ 21 h 105"/>
                <a:gd name="T64" fmla="*/ 125 w 167"/>
                <a:gd name="T65" fmla="*/ 13 h 105"/>
                <a:gd name="T66" fmla="*/ 137 w 167"/>
                <a:gd name="T67" fmla="*/ 9 h 105"/>
                <a:gd name="T68" fmla="*/ 150 w 167"/>
                <a:gd name="T69" fmla="*/ 4 h 105"/>
                <a:gd name="T70" fmla="*/ 158 w 167"/>
                <a:gd name="T71" fmla="*/ 0 h 105"/>
                <a:gd name="T72" fmla="*/ 162 w 167"/>
                <a:gd name="T73" fmla="*/ 0 h 105"/>
                <a:gd name="T74" fmla="*/ 167 w 167"/>
                <a:gd name="T75" fmla="*/ 0 h 105"/>
                <a:gd name="T76" fmla="*/ 167 w 167"/>
                <a:gd name="T77" fmla="*/ 0 h 105"/>
                <a:gd name="T78" fmla="*/ 167 w 167"/>
                <a:gd name="T79" fmla="*/ 4 h 105"/>
                <a:gd name="T80" fmla="*/ 162 w 167"/>
                <a:gd name="T81" fmla="*/ 9 h 105"/>
                <a:gd name="T82" fmla="*/ 158 w 167"/>
                <a:gd name="T83" fmla="*/ 13 h 105"/>
                <a:gd name="T84" fmla="*/ 154 w 167"/>
                <a:gd name="T85" fmla="*/ 17 h 105"/>
                <a:gd name="T86" fmla="*/ 142 w 167"/>
                <a:gd name="T87" fmla="*/ 25 h 105"/>
                <a:gd name="T88" fmla="*/ 133 w 167"/>
                <a:gd name="T89" fmla="*/ 34 h 105"/>
                <a:gd name="T90" fmla="*/ 116 w 167"/>
                <a:gd name="T91" fmla="*/ 46 h 105"/>
                <a:gd name="T92" fmla="*/ 104 w 167"/>
                <a:gd name="T93" fmla="*/ 55 h 105"/>
                <a:gd name="T94" fmla="*/ 104 w 167"/>
                <a:gd name="T95" fmla="*/ 5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105">
                  <a:moveTo>
                    <a:pt x="104" y="55"/>
                  </a:moveTo>
                  <a:lnTo>
                    <a:pt x="87" y="67"/>
                  </a:lnTo>
                  <a:lnTo>
                    <a:pt x="71" y="75"/>
                  </a:lnTo>
                  <a:lnTo>
                    <a:pt x="58" y="84"/>
                  </a:lnTo>
                  <a:lnTo>
                    <a:pt x="50" y="92"/>
                  </a:lnTo>
                  <a:lnTo>
                    <a:pt x="41" y="96"/>
                  </a:lnTo>
                  <a:lnTo>
                    <a:pt x="33" y="101"/>
                  </a:lnTo>
                  <a:lnTo>
                    <a:pt x="29" y="101"/>
                  </a:lnTo>
                  <a:lnTo>
                    <a:pt x="25" y="105"/>
                  </a:lnTo>
                  <a:lnTo>
                    <a:pt x="20" y="101"/>
                  </a:lnTo>
                  <a:lnTo>
                    <a:pt x="16" y="101"/>
                  </a:lnTo>
                  <a:lnTo>
                    <a:pt x="12" y="96"/>
                  </a:lnTo>
                  <a:lnTo>
                    <a:pt x="8" y="88"/>
                  </a:lnTo>
                  <a:lnTo>
                    <a:pt x="4" y="80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20" y="67"/>
                  </a:lnTo>
                  <a:lnTo>
                    <a:pt x="25" y="63"/>
                  </a:lnTo>
                  <a:lnTo>
                    <a:pt x="29" y="63"/>
                  </a:lnTo>
                  <a:lnTo>
                    <a:pt x="33" y="59"/>
                  </a:lnTo>
                  <a:lnTo>
                    <a:pt x="41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79" y="38"/>
                  </a:lnTo>
                  <a:lnTo>
                    <a:pt x="96" y="30"/>
                  </a:lnTo>
                  <a:lnTo>
                    <a:pt x="112" y="21"/>
                  </a:lnTo>
                  <a:lnTo>
                    <a:pt x="125" y="13"/>
                  </a:lnTo>
                  <a:lnTo>
                    <a:pt x="137" y="9"/>
                  </a:lnTo>
                  <a:lnTo>
                    <a:pt x="150" y="4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8" y="13"/>
                  </a:lnTo>
                  <a:lnTo>
                    <a:pt x="154" y="17"/>
                  </a:lnTo>
                  <a:lnTo>
                    <a:pt x="142" y="25"/>
                  </a:lnTo>
                  <a:lnTo>
                    <a:pt x="133" y="34"/>
                  </a:lnTo>
                  <a:lnTo>
                    <a:pt x="116" y="46"/>
                  </a:lnTo>
                  <a:lnTo>
                    <a:pt x="104" y="55"/>
                  </a:lnTo>
                  <a:lnTo>
                    <a:pt x="104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D1D9AC88-CCAE-479E-AA08-2D56ABF42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244" y="2327879"/>
              <a:ext cx="1555855" cy="2193616"/>
            </a:xfrm>
            <a:custGeom>
              <a:avLst/>
              <a:gdLst>
                <a:gd name="T0" fmla="*/ 171 w 222"/>
                <a:gd name="T1" fmla="*/ 42 h 313"/>
                <a:gd name="T2" fmla="*/ 167 w 222"/>
                <a:gd name="T3" fmla="*/ 38 h 313"/>
                <a:gd name="T4" fmla="*/ 159 w 222"/>
                <a:gd name="T5" fmla="*/ 38 h 313"/>
                <a:gd name="T6" fmla="*/ 134 w 222"/>
                <a:gd name="T7" fmla="*/ 38 h 313"/>
                <a:gd name="T8" fmla="*/ 105 w 222"/>
                <a:gd name="T9" fmla="*/ 42 h 313"/>
                <a:gd name="T10" fmla="*/ 84 w 222"/>
                <a:gd name="T11" fmla="*/ 46 h 313"/>
                <a:gd name="T12" fmla="*/ 55 w 222"/>
                <a:gd name="T13" fmla="*/ 54 h 313"/>
                <a:gd name="T14" fmla="*/ 34 w 222"/>
                <a:gd name="T15" fmla="*/ 59 h 313"/>
                <a:gd name="T16" fmla="*/ 25 w 222"/>
                <a:gd name="T17" fmla="*/ 54 h 313"/>
                <a:gd name="T18" fmla="*/ 13 w 222"/>
                <a:gd name="T19" fmla="*/ 46 h 313"/>
                <a:gd name="T20" fmla="*/ 4 w 222"/>
                <a:gd name="T21" fmla="*/ 38 h 313"/>
                <a:gd name="T22" fmla="*/ 0 w 222"/>
                <a:gd name="T23" fmla="*/ 29 h 313"/>
                <a:gd name="T24" fmla="*/ 46 w 222"/>
                <a:gd name="T25" fmla="*/ 25 h 313"/>
                <a:gd name="T26" fmla="*/ 75 w 222"/>
                <a:gd name="T27" fmla="*/ 21 h 313"/>
                <a:gd name="T28" fmla="*/ 113 w 222"/>
                <a:gd name="T29" fmla="*/ 17 h 313"/>
                <a:gd name="T30" fmla="*/ 134 w 222"/>
                <a:gd name="T31" fmla="*/ 13 h 313"/>
                <a:gd name="T32" fmla="*/ 146 w 222"/>
                <a:gd name="T33" fmla="*/ 8 h 313"/>
                <a:gd name="T34" fmla="*/ 155 w 222"/>
                <a:gd name="T35" fmla="*/ 8 h 313"/>
                <a:gd name="T36" fmla="*/ 159 w 222"/>
                <a:gd name="T37" fmla="*/ 4 h 313"/>
                <a:gd name="T38" fmla="*/ 163 w 222"/>
                <a:gd name="T39" fmla="*/ 0 h 313"/>
                <a:gd name="T40" fmla="*/ 176 w 222"/>
                <a:gd name="T41" fmla="*/ 0 h 313"/>
                <a:gd name="T42" fmla="*/ 192 w 222"/>
                <a:gd name="T43" fmla="*/ 4 h 313"/>
                <a:gd name="T44" fmla="*/ 213 w 222"/>
                <a:gd name="T45" fmla="*/ 21 h 313"/>
                <a:gd name="T46" fmla="*/ 217 w 222"/>
                <a:gd name="T47" fmla="*/ 29 h 313"/>
                <a:gd name="T48" fmla="*/ 222 w 222"/>
                <a:gd name="T49" fmla="*/ 34 h 313"/>
                <a:gd name="T50" fmla="*/ 213 w 222"/>
                <a:gd name="T51" fmla="*/ 42 h 313"/>
                <a:gd name="T52" fmla="*/ 213 w 222"/>
                <a:gd name="T53" fmla="*/ 46 h 313"/>
                <a:gd name="T54" fmla="*/ 209 w 222"/>
                <a:gd name="T55" fmla="*/ 54 h 313"/>
                <a:gd name="T56" fmla="*/ 209 w 222"/>
                <a:gd name="T57" fmla="*/ 67 h 313"/>
                <a:gd name="T58" fmla="*/ 209 w 222"/>
                <a:gd name="T59" fmla="*/ 88 h 313"/>
                <a:gd name="T60" fmla="*/ 205 w 222"/>
                <a:gd name="T61" fmla="*/ 130 h 313"/>
                <a:gd name="T62" fmla="*/ 197 w 222"/>
                <a:gd name="T63" fmla="*/ 205 h 313"/>
                <a:gd name="T64" fmla="*/ 180 w 222"/>
                <a:gd name="T65" fmla="*/ 259 h 313"/>
                <a:gd name="T66" fmla="*/ 167 w 222"/>
                <a:gd name="T67" fmla="*/ 288 h 313"/>
                <a:gd name="T68" fmla="*/ 151 w 222"/>
                <a:gd name="T69" fmla="*/ 305 h 313"/>
                <a:gd name="T70" fmla="*/ 138 w 222"/>
                <a:gd name="T71" fmla="*/ 309 h 313"/>
                <a:gd name="T72" fmla="*/ 130 w 222"/>
                <a:gd name="T73" fmla="*/ 309 h 313"/>
                <a:gd name="T74" fmla="*/ 126 w 222"/>
                <a:gd name="T75" fmla="*/ 301 h 313"/>
                <a:gd name="T76" fmla="*/ 126 w 222"/>
                <a:gd name="T77" fmla="*/ 293 h 313"/>
                <a:gd name="T78" fmla="*/ 113 w 222"/>
                <a:gd name="T79" fmla="*/ 276 h 313"/>
                <a:gd name="T80" fmla="*/ 92 w 222"/>
                <a:gd name="T81" fmla="*/ 259 h 313"/>
                <a:gd name="T82" fmla="*/ 84 w 222"/>
                <a:gd name="T83" fmla="*/ 251 h 313"/>
                <a:gd name="T84" fmla="*/ 84 w 222"/>
                <a:gd name="T85" fmla="*/ 242 h 313"/>
                <a:gd name="T86" fmla="*/ 100 w 222"/>
                <a:gd name="T87" fmla="*/ 242 h 313"/>
                <a:gd name="T88" fmla="*/ 121 w 222"/>
                <a:gd name="T89" fmla="*/ 251 h 313"/>
                <a:gd name="T90" fmla="*/ 138 w 222"/>
                <a:gd name="T91" fmla="*/ 251 h 313"/>
                <a:gd name="T92" fmla="*/ 142 w 222"/>
                <a:gd name="T93" fmla="*/ 251 h 313"/>
                <a:gd name="T94" fmla="*/ 151 w 222"/>
                <a:gd name="T95" fmla="*/ 238 h 313"/>
                <a:gd name="T96" fmla="*/ 155 w 222"/>
                <a:gd name="T97" fmla="*/ 217 h 313"/>
                <a:gd name="T98" fmla="*/ 163 w 222"/>
                <a:gd name="T99" fmla="*/ 184 h 313"/>
                <a:gd name="T100" fmla="*/ 167 w 222"/>
                <a:gd name="T101" fmla="*/ 138 h 313"/>
                <a:gd name="T102" fmla="*/ 171 w 222"/>
                <a:gd name="T103" fmla="*/ 105 h 313"/>
                <a:gd name="T104" fmla="*/ 176 w 222"/>
                <a:gd name="T105" fmla="*/ 75 h 313"/>
                <a:gd name="T106" fmla="*/ 176 w 222"/>
                <a:gd name="T107" fmla="*/ 54 h 313"/>
                <a:gd name="T108" fmla="*/ 171 w 222"/>
                <a:gd name="T109" fmla="*/ 5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2" h="313">
                  <a:moveTo>
                    <a:pt x="171" y="50"/>
                  </a:moveTo>
                  <a:lnTo>
                    <a:pt x="171" y="42"/>
                  </a:lnTo>
                  <a:lnTo>
                    <a:pt x="171" y="38"/>
                  </a:lnTo>
                  <a:lnTo>
                    <a:pt x="167" y="38"/>
                  </a:lnTo>
                  <a:lnTo>
                    <a:pt x="163" y="38"/>
                  </a:lnTo>
                  <a:lnTo>
                    <a:pt x="159" y="38"/>
                  </a:lnTo>
                  <a:lnTo>
                    <a:pt x="151" y="38"/>
                  </a:lnTo>
                  <a:lnTo>
                    <a:pt x="134" y="38"/>
                  </a:lnTo>
                  <a:lnTo>
                    <a:pt x="117" y="38"/>
                  </a:lnTo>
                  <a:lnTo>
                    <a:pt x="105" y="42"/>
                  </a:lnTo>
                  <a:lnTo>
                    <a:pt x="96" y="46"/>
                  </a:lnTo>
                  <a:lnTo>
                    <a:pt x="84" y="46"/>
                  </a:lnTo>
                  <a:lnTo>
                    <a:pt x="67" y="50"/>
                  </a:lnTo>
                  <a:lnTo>
                    <a:pt x="55" y="54"/>
                  </a:lnTo>
                  <a:lnTo>
                    <a:pt x="42" y="59"/>
                  </a:lnTo>
                  <a:lnTo>
                    <a:pt x="34" y="59"/>
                  </a:lnTo>
                  <a:lnTo>
                    <a:pt x="29" y="59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3" y="46"/>
                  </a:lnTo>
                  <a:lnTo>
                    <a:pt x="9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21" y="25"/>
                  </a:lnTo>
                  <a:lnTo>
                    <a:pt x="46" y="25"/>
                  </a:lnTo>
                  <a:lnTo>
                    <a:pt x="59" y="25"/>
                  </a:lnTo>
                  <a:lnTo>
                    <a:pt x="75" y="21"/>
                  </a:lnTo>
                  <a:lnTo>
                    <a:pt x="92" y="21"/>
                  </a:lnTo>
                  <a:lnTo>
                    <a:pt x="113" y="17"/>
                  </a:lnTo>
                  <a:lnTo>
                    <a:pt x="121" y="13"/>
                  </a:lnTo>
                  <a:lnTo>
                    <a:pt x="134" y="13"/>
                  </a:lnTo>
                  <a:lnTo>
                    <a:pt x="138" y="13"/>
                  </a:lnTo>
                  <a:lnTo>
                    <a:pt x="146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0" y="0"/>
                  </a:lnTo>
                  <a:lnTo>
                    <a:pt x="192" y="4"/>
                  </a:lnTo>
                  <a:lnTo>
                    <a:pt x="201" y="13"/>
                  </a:lnTo>
                  <a:lnTo>
                    <a:pt x="213" y="21"/>
                  </a:lnTo>
                  <a:lnTo>
                    <a:pt x="217" y="25"/>
                  </a:lnTo>
                  <a:lnTo>
                    <a:pt x="217" y="29"/>
                  </a:lnTo>
                  <a:lnTo>
                    <a:pt x="222" y="34"/>
                  </a:lnTo>
                  <a:lnTo>
                    <a:pt x="222" y="34"/>
                  </a:lnTo>
                  <a:lnTo>
                    <a:pt x="217" y="38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13" y="46"/>
                  </a:lnTo>
                  <a:lnTo>
                    <a:pt x="213" y="50"/>
                  </a:lnTo>
                  <a:lnTo>
                    <a:pt x="209" y="54"/>
                  </a:lnTo>
                  <a:lnTo>
                    <a:pt x="209" y="63"/>
                  </a:lnTo>
                  <a:lnTo>
                    <a:pt x="209" y="67"/>
                  </a:lnTo>
                  <a:lnTo>
                    <a:pt x="209" y="75"/>
                  </a:lnTo>
                  <a:lnTo>
                    <a:pt x="209" y="88"/>
                  </a:lnTo>
                  <a:lnTo>
                    <a:pt x="205" y="109"/>
                  </a:lnTo>
                  <a:lnTo>
                    <a:pt x="205" y="130"/>
                  </a:lnTo>
                  <a:lnTo>
                    <a:pt x="201" y="167"/>
                  </a:lnTo>
                  <a:lnTo>
                    <a:pt x="197" y="205"/>
                  </a:lnTo>
                  <a:lnTo>
                    <a:pt x="188" y="242"/>
                  </a:lnTo>
                  <a:lnTo>
                    <a:pt x="180" y="259"/>
                  </a:lnTo>
                  <a:lnTo>
                    <a:pt x="176" y="276"/>
                  </a:lnTo>
                  <a:lnTo>
                    <a:pt x="167" y="288"/>
                  </a:lnTo>
                  <a:lnTo>
                    <a:pt x="159" y="297"/>
                  </a:lnTo>
                  <a:lnTo>
                    <a:pt x="151" y="305"/>
                  </a:lnTo>
                  <a:lnTo>
                    <a:pt x="146" y="309"/>
                  </a:lnTo>
                  <a:lnTo>
                    <a:pt x="138" y="309"/>
                  </a:lnTo>
                  <a:lnTo>
                    <a:pt x="134" y="313"/>
                  </a:lnTo>
                  <a:lnTo>
                    <a:pt x="130" y="309"/>
                  </a:lnTo>
                  <a:lnTo>
                    <a:pt x="126" y="305"/>
                  </a:lnTo>
                  <a:lnTo>
                    <a:pt x="126" y="301"/>
                  </a:lnTo>
                  <a:lnTo>
                    <a:pt x="126" y="297"/>
                  </a:lnTo>
                  <a:lnTo>
                    <a:pt x="126" y="293"/>
                  </a:lnTo>
                  <a:lnTo>
                    <a:pt x="121" y="284"/>
                  </a:lnTo>
                  <a:lnTo>
                    <a:pt x="113" y="276"/>
                  </a:lnTo>
                  <a:lnTo>
                    <a:pt x="105" y="268"/>
                  </a:lnTo>
                  <a:lnTo>
                    <a:pt x="92" y="259"/>
                  </a:lnTo>
                  <a:lnTo>
                    <a:pt x="88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2"/>
                  </a:lnTo>
                  <a:lnTo>
                    <a:pt x="92" y="242"/>
                  </a:lnTo>
                  <a:lnTo>
                    <a:pt x="100" y="242"/>
                  </a:lnTo>
                  <a:lnTo>
                    <a:pt x="113" y="247"/>
                  </a:lnTo>
                  <a:lnTo>
                    <a:pt x="121" y="251"/>
                  </a:lnTo>
                  <a:lnTo>
                    <a:pt x="134" y="251"/>
                  </a:lnTo>
                  <a:lnTo>
                    <a:pt x="138" y="251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46" y="242"/>
                  </a:lnTo>
                  <a:lnTo>
                    <a:pt x="151" y="238"/>
                  </a:lnTo>
                  <a:lnTo>
                    <a:pt x="155" y="230"/>
                  </a:lnTo>
                  <a:lnTo>
                    <a:pt x="155" y="217"/>
                  </a:lnTo>
                  <a:lnTo>
                    <a:pt x="159" y="201"/>
                  </a:lnTo>
                  <a:lnTo>
                    <a:pt x="163" y="184"/>
                  </a:lnTo>
                  <a:lnTo>
                    <a:pt x="167" y="159"/>
                  </a:lnTo>
                  <a:lnTo>
                    <a:pt x="167" y="138"/>
                  </a:lnTo>
                  <a:lnTo>
                    <a:pt x="171" y="121"/>
                  </a:lnTo>
                  <a:lnTo>
                    <a:pt x="171" y="105"/>
                  </a:lnTo>
                  <a:lnTo>
                    <a:pt x="171" y="88"/>
                  </a:lnTo>
                  <a:lnTo>
                    <a:pt x="176" y="75"/>
                  </a:lnTo>
                  <a:lnTo>
                    <a:pt x="176" y="63"/>
                  </a:lnTo>
                  <a:lnTo>
                    <a:pt x="176" y="54"/>
                  </a:lnTo>
                  <a:lnTo>
                    <a:pt x="171" y="50"/>
                  </a:lnTo>
                  <a:lnTo>
                    <a:pt x="171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7166840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C4F4A3D-4206-4E7C-ADB2-90AD8E0CFC36}"/>
              </a:ext>
            </a:extLst>
          </p:cNvPr>
          <p:cNvGrpSpPr/>
          <p:nvPr/>
        </p:nvGrpSpPr>
        <p:grpSpPr>
          <a:xfrm>
            <a:off x="3177888" y="2300655"/>
            <a:ext cx="2221651" cy="2256689"/>
            <a:chOff x="2971411" y="5082164"/>
            <a:chExt cx="2221651" cy="2256689"/>
          </a:xfrm>
        </p:grpSpPr>
        <p:sp>
          <p:nvSpPr>
            <p:cNvPr id="3" name="Freeform 20">
              <a:extLst>
                <a:ext uri="{FF2B5EF4-FFF2-40B4-BE49-F238E27FC236}">
                  <a16:creationId xmlns:a16="http://schemas.microsoft.com/office/drawing/2014/main" id="{CE14D9D5-8A04-43C4-BE13-CDD81F58B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698" y="5285404"/>
              <a:ext cx="119144" cy="2053449"/>
            </a:xfrm>
            <a:custGeom>
              <a:avLst/>
              <a:gdLst>
                <a:gd name="T0" fmla="*/ 0 w 17"/>
                <a:gd name="T1" fmla="*/ 4 h 293"/>
                <a:gd name="T2" fmla="*/ 17 w 17"/>
                <a:gd name="T3" fmla="*/ 0 h 293"/>
                <a:gd name="T4" fmla="*/ 13 w 17"/>
                <a:gd name="T5" fmla="*/ 79 h 293"/>
                <a:gd name="T6" fmla="*/ 13 w 17"/>
                <a:gd name="T7" fmla="*/ 159 h 293"/>
                <a:gd name="T8" fmla="*/ 13 w 17"/>
                <a:gd name="T9" fmla="*/ 180 h 293"/>
                <a:gd name="T10" fmla="*/ 13 w 17"/>
                <a:gd name="T11" fmla="*/ 201 h 293"/>
                <a:gd name="T12" fmla="*/ 13 w 17"/>
                <a:gd name="T13" fmla="*/ 217 h 293"/>
                <a:gd name="T14" fmla="*/ 13 w 17"/>
                <a:gd name="T15" fmla="*/ 230 h 293"/>
                <a:gd name="T16" fmla="*/ 9 w 17"/>
                <a:gd name="T17" fmla="*/ 242 h 293"/>
                <a:gd name="T18" fmla="*/ 9 w 17"/>
                <a:gd name="T19" fmla="*/ 255 h 293"/>
                <a:gd name="T20" fmla="*/ 9 w 17"/>
                <a:gd name="T21" fmla="*/ 263 h 293"/>
                <a:gd name="T22" fmla="*/ 9 w 17"/>
                <a:gd name="T23" fmla="*/ 267 h 293"/>
                <a:gd name="T24" fmla="*/ 9 w 17"/>
                <a:gd name="T25" fmla="*/ 280 h 293"/>
                <a:gd name="T26" fmla="*/ 5 w 17"/>
                <a:gd name="T27" fmla="*/ 288 h 293"/>
                <a:gd name="T28" fmla="*/ 5 w 17"/>
                <a:gd name="T29" fmla="*/ 293 h 293"/>
                <a:gd name="T30" fmla="*/ 5 w 17"/>
                <a:gd name="T31" fmla="*/ 293 h 293"/>
                <a:gd name="T32" fmla="*/ 5 w 17"/>
                <a:gd name="T33" fmla="*/ 293 h 293"/>
                <a:gd name="T34" fmla="*/ 5 w 17"/>
                <a:gd name="T35" fmla="*/ 288 h 293"/>
                <a:gd name="T36" fmla="*/ 5 w 17"/>
                <a:gd name="T37" fmla="*/ 280 h 293"/>
                <a:gd name="T38" fmla="*/ 5 w 17"/>
                <a:gd name="T39" fmla="*/ 276 h 293"/>
                <a:gd name="T40" fmla="*/ 5 w 17"/>
                <a:gd name="T41" fmla="*/ 272 h 293"/>
                <a:gd name="T42" fmla="*/ 5 w 17"/>
                <a:gd name="T43" fmla="*/ 267 h 293"/>
                <a:gd name="T44" fmla="*/ 5 w 17"/>
                <a:gd name="T45" fmla="*/ 259 h 293"/>
                <a:gd name="T46" fmla="*/ 5 w 17"/>
                <a:gd name="T47" fmla="*/ 251 h 293"/>
                <a:gd name="T48" fmla="*/ 0 w 17"/>
                <a:gd name="T49" fmla="*/ 238 h 293"/>
                <a:gd name="T50" fmla="*/ 0 w 17"/>
                <a:gd name="T51" fmla="*/ 226 h 293"/>
                <a:gd name="T52" fmla="*/ 0 w 17"/>
                <a:gd name="T53" fmla="*/ 213 h 293"/>
                <a:gd name="T54" fmla="*/ 0 w 17"/>
                <a:gd name="T55" fmla="*/ 196 h 293"/>
                <a:gd name="T56" fmla="*/ 0 w 17"/>
                <a:gd name="T57" fmla="*/ 180 h 293"/>
                <a:gd name="T58" fmla="*/ 0 w 17"/>
                <a:gd name="T59" fmla="*/ 159 h 293"/>
                <a:gd name="T60" fmla="*/ 0 w 17"/>
                <a:gd name="T61" fmla="*/ 138 h 293"/>
                <a:gd name="T62" fmla="*/ 0 w 17"/>
                <a:gd name="T63" fmla="*/ 113 h 293"/>
                <a:gd name="T64" fmla="*/ 0 w 17"/>
                <a:gd name="T65" fmla="*/ 88 h 293"/>
                <a:gd name="T66" fmla="*/ 0 w 17"/>
                <a:gd name="T67" fmla="*/ 63 h 293"/>
                <a:gd name="T68" fmla="*/ 0 w 17"/>
                <a:gd name="T69" fmla="*/ 34 h 293"/>
                <a:gd name="T70" fmla="*/ 0 w 17"/>
                <a:gd name="T71" fmla="*/ 4 h 293"/>
                <a:gd name="T72" fmla="*/ 0 w 17"/>
                <a:gd name="T73" fmla="*/ 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93">
                  <a:moveTo>
                    <a:pt x="0" y="4"/>
                  </a:moveTo>
                  <a:lnTo>
                    <a:pt x="17" y="0"/>
                  </a:lnTo>
                  <a:lnTo>
                    <a:pt x="13" y="79"/>
                  </a:lnTo>
                  <a:lnTo>
                    <a:pt x="13" y="159"/>
                  </a:lnTo>
                  <a:lnTo>
                    <a:pt x="13" y="180"/>
                  </a:lnTo>
                  <a:lnTo>
                    <a:pt x="13" y="201"/>
                  </a:lnTo>
                  <a:lnTo>
                    <a:pt x="13" y="217"/>
                  </a:lnTo>
                  <a:lnTo>
                    <a:pt x="13" y="230"/>
                  </a:lnTo>
                  <a:lnTo>
                    <a:pt x="9" y="242"/>
                  </a:lnTo>
                  <a:lnTo>
                    <a:pt x="9" y="255"/>
                  </a:lnTo>
                  <a:lnTo>
                    <a:pt x="9" y="263"/>
                  </a:lnTo>
                  <a:lnTo>
                    <a:pt x="9" y="267"/>
                  </a:lnTo>
                  <a:lnTo>
                    <a:pt x="9" y="280"/>
                  </a:lnTo>
                  <a:lnTo>
                    <a:pt x="5" y="288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88"/>
                  </a:lnTo>
                  <a:lnTo>
                    <a:pt x="5" y="280"/>
                  </a:lnTo>
                  <a:lnTo>
                    <a:pt x="5" y="276"/>
                  </a:lnTo>
                  <a:lnTo>
                    <a:pt x="5" y="272"/>
                  </a:lnTo>
                  <a:lnTo>
                    <a:pt x="5" y="267"/>
                  </a:lnTo>
                  <a:lnTo>
                    <a:pt x="5" y="259"/>
                  </a:lnTo>
                  <a:lnTo>
                    <a:pt x="5" y="251"/>
                  </a:lnTo>
                  <a:lnTo>
                    <a:pt x="0" y="238"/>
                  </a:lnTo>
                  <a:lnTo>
                    <a:pt x="0" y="226"/>
                  </a:lnTo>
                  <a:lnTo>
                    <a:pt x="0" y="213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59"/>
                  </a:lnTo>
                  <a:lnTo>
                    <a:pt x="0" y="138"/>
                  </a:lnTo>
                  <a:lnTo>
                    <a:pt x="0" y="113"/>
                  </a:lnTo>
                  <a:lnTo>
                    <a:pt x="0" y="88"/>
                  </a:lnTo>
                  <a:lnTo>
                    <a:pt x="0" y="63"/>
                  </a:lnTo>
                  <a:lnTo>
                    <a:pt x="0" y="3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1">
              <a:extLst>
                <a:ext uri="{FF2B5EF4-FFF2-40B4-BE49-F238E27FC236}">
                  <a16:creationId xmlns:a16="http://schemas.microsoft.com/office/drawing/2014/main" id="{B8DE6335-A809-49D4-8129-BA4B57F3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069" y="5082164"/>
              <a:ext cx="1170398" cy="350418"/>
            </a:xfrm>
            <a:custGeom>
              <a:avLst/>
              <a:gdLst>
                <a:gd name="T0" fmla="*/ 167 w 167"/>
                <a:gd name="T1" fmla="*/ 17 h 50"/>
                <a:gd name="T2" fmla="*/ 167 w 167"/>
                <a:gd name="T3" fmla="*/ 25 h 50"/>
                <a:gd name="T4" fmla="*/ 163 w 167"/>
                <a:gd name="T5" fmla="*/ 29 h 50"/>
                <a:gd name="T6" fmla="*/ 163 w 167"/>
                <a:gd name="T7" fmla="*/ 29 h 50"/>
                <a:gd name="T8" fmla="*/ 159 w 167"/>
                <a:gd name="T9" fmla="*/ 29 h 50"/>
                <a:gd name="T10" fmla="*/ 151 w 167"/>
                <a:gd name="T11" fmla="*/ 33 h 50"/>
                <a:gd name="T12" fmla="*/ 142 w 167"/>
                <a:gd name="T13" fmla="*/ 33 h 50"/>
                <a:gd name="T14" fmla="*/ 138 w 167"/>
                <a:gd name="T15" fmla="*/ 33 h 50"/>
                <a:gd name="T16" fmla="*/ 121 w 167"/>
                <a:gd name="T17" fmla="*/ 33 h 50"/>
                <a:gd name="T18" fmla="*/ 109 w 167"/>
                <a:gd name="T19" fmla="*/ 37 h 50"/>
                <a:gd name="T20" fmla="*/ 96 w 167"/>
                <a:gd name="T21" fmla="*/ 37 h 50"/>
                <a:gd name="T22" fmla="*/ 80 w 167"/>
                <a:gd name="T23" fmla="*/ 42 h 50"/>
                <a:gd name="T24" fmla="*/ 63 w 167"/>
                <a:gd name="T25" fmla="*/ 42 h 50"/>
                <a:gd name="T26" fmla="*/ 46 w 167"/>
                <a:gd name="T27" fmla="*/ 46 h 50"/>
                <a:gd name="T28" fmla="*/ 29 w 167"/>
                <a:gd name="T29" fmla="*/ 50 h 50"/>
                <a:gd name="T30" fmla="*/ 25 w 167"/>
                <a:gd name="T31" fmla="*/ 50 h 50"/>
                <a:gd name="T32" fmla="*/ 21 w 167"/>
                <a:gd name="T33" fmla="*/ 50 h 50"/>
                <a:gd name="T34" fmla="*/ 17 w 167"/>
                <a:gd name="T35" fmla="*/ 50 h 50"/>
                <a:gd name="T36" fmla="*/ 17 w 167"/>
                <a:gd name="T37" fmla="*/ 50 h 50"/>
                <a:gd name="T38" fmla="*/ 9 w 167"/>
                <a:gd name="T39" fmla="*/ 46 h 50"/>
                <a:gd name="T40" fmla="*/ 4 w 167"/>
                <a:gd name="T41" fmla="*/ 37 h 50"/>
                <a:gd name="T42" fmla="*/ 0 w 167"/>
                <a:gd name="T43" fmla="*/ 33 h 50"/>
                <a:gd name="T44" fmla="*/ 0 w 167"/>
                <a:gd name="T45" fmla="*/ 29 h 50"/>
                <a:gd name="T46" fmla="*/ 0 w 167"/>
                <a:gd name="T47" fmla="*/ 25 h 50"/>
                <a:gd name="T48" fmla="*/ 4 w 167"/>
                <a:gd name="T49" fmla="*/ 25 h 50"/>
                <a:gd name="T50" fmla="*/ 9 w 167"/>
                <a:gd name="T51" fmla="*/ 25 h 50"/>
                <a:gd name="T52" fmla="*/ 13 w 167"/>
                <a:gd name="T53" fmla="*/ 25 h 50"/>
                <a:gd name="T54" fmla="*/ 17 w 167"/>
                <a:gd name="T55" fmla="*/ 25 h 50"/>
                <a:gd name="T56" fmla="*/ 21 w 167"/>
                <a:gd name="T57" fmla="*/ 25 h 50"/>
                <a:gd name="T58" fmla="*/ 29 w 167"/>
                <a:gd name="T59" fmla="*/ 21 h 50"/>
                <a:gd name="T60" fmla="*/ 38 w 167"/>
                <a:gd name="T61" fmla="*/ 21 h 50"/>
                <a:gd name="T62" fmla="*/ 46 w 167"/>
                <a:gd name="T63" fmla="*/ 21 h 50"/>
                <a:gd name="T64" fmla="*/ 54 w 167"/>
                <a:gd name="T65" fmla="*/ 17 h 50"/>
                <a:gd name="T66" fmla="*/ 67 w 167"/>
                <a:gd name="T67" fmla="*/ 17 h 50"/>
                <a:gd name="T68" fmla="*/ 80 w 167"/>
                <a:gd name="T69" fmla="*/ 12 h 50"/>
                <a:gd name="T70" fmla="*/ 88 w 167"/>
                <a:gd name="T71" fmla="*/ 8 h 50"/>
                <a:gd name="T72" fmla="*/ 100 w 167"/>
                <a:gd name="T73" fmla="*/ 8 h 50"/>
                <a:gd name="T74" fmla="*/ 109 w 167"/>
                <a:gd name="T75" fmla="*/ 4 h 50"/>
                <a:gd name="T76" fmla="*/ 117 w 167"/>
                <a:gd name="T77" fmla="*/ 4 h 50"/>
                <a:gd name="T78" fmla="*/ 125 w 167"/>
                <a:gd name="T79" fmla="*/ 0 h 50"/>
                <a:gd name="T80" fmla="*/ 130 w 167"/>
                <a:gd name="T81" fmla="*/ 0 h 50"/>
                <a:gd name="T82" fmla="*/ 134 w 167"/>
                <a:gd name="T83" fmla="*/ 0 h 50"/>
                <a:gd name="T84" fmla="*/ 138 w 167"/>
                <a:gd name="T85" fmla="*/ 0 h 50"/>
                <a:gd name="T86" fmla="*/ 151 w 167"/>
                <a:gd name="T87" fmla="*/ 0 h 50"/>
                <a:gd name="T88" fmla="*/ 159 w 167"/>
                <a:gd name="T89" fmla="*/ 4 h 50"/>
                <a:gd name="T90" fmla="*/ 163 w 167"/>
                <a:gd name="T91" fmla="*/ 8 h 50"/>
                <a:gd name="T92" fmla="*/ 167 w 167"/>
                <a:gd name="T93" fmla="*/ 17 h 50"/>
                <a:gd name="T94" fmla="*/ 167 w 167"/>
                <a:gd name="T95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50">
                  <a:moveTo>
                    <a:pt x="167" y="17"/>
                  </a:moveTo>
                  <a:lnTo>
                    <a:pt x="167" y="25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59" y="29"/>
                  </a:lnTo>
                  <a:lnTo>
                    <a:pt x="151" y="33"/>
                  </a:lnTo>
                  <a:lnTo>
                    <a:pt x="142" y="33"/>
                  </a:lnTo>
                  <a:lnTo>
                    <a:pt x="138" y="33"/>
                  </a:lnTo>
                  <a:lnTo>
                    <a:pt x="121" y="33"/>
                  </a:lnTo>
                  <a:lnTo>
                    <a:pt x="109" y="37"/>
                  </a:lnTo>
                  <a:lnTo>
                    <a:pt x="96" y="37"/>
                  </a:lnTo>
                  <a:lnTo>
                    <a:pt x="80" y="42"/>
                  </a:lnTo>
                  <a:lnTo>
                    <a:pt x="63" y="42"/>
                  </a:lnTo>
                  <a:lnTo>
                    <a:pt x="46" y="46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9" y="46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9" y="25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29" y="21"/>
                  </a:lnTo>
                  <a:lnTo>
                    <a:pt x="38" y="21"/>
                  </a:lnTo>
                  <a:lnTo>
                    <a:pt x="46" y="21"/>
                  </a:lnTo>
                  <a:lnTo>
                    <a:pt x="54" y="17"/>
                  </a:lnTo>
                  <a:lnTo>
                    <a:pt x="67" y="17"/>
                  </a:lnTo>
                  <a:lnTo>
                    <a:pt x="80" y="12"/>
                  </a:lnTo>
                  <a:lnTo>
                    <a:pt x="88" y="8"/>
                  </a:lnTo>
                  <a:lnTo>
                    <a:pt x="100" y="8"/>
                  </a:lnTo>
                  <a:lnTo>
                    <a:pt x="109" y="4"/>
                  </a:lnTo>
                  <a:lnTo>
                    <a:pt x="117" y="4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51" y="0"/>
                  </a:lnTo>
                  <a:lnTo>
                    <a:pt x="159" y="4"/>
                  </a:lnTo>
                  <a:lnTo>
                    <a:pt x="163" y="8"/>
                  </a:lnTo>
                  <a:lnTo>
                    <a:pt x="167" y="17"/>
                  </a:lnTo>
                  <a:lnTo>
                    <a:pt x="167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2">
              <a:extLst>
                <a:ext uri="{FF2B5EF4-FFF2-40B4-BE49-F238E27FC236}">
                  <a16:creationId xmlns:a16="http://schemas.microsoft.com/office/drawing/2014/main" id="{1E621A35-A6C2-4D51-87DA-266B0EA1F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411" y="5754966"/>
              <a:ext cx="2221651" cy="406484"/>
            </a:xfrm>
            <a:custGeom>
              <a:avLst/>
              <a:gdLst>
                <a:gd name="T0" fmla="*/ 242 w 317"/>
                <a:gd name="T1" fmla="*/ 0 h 58"/>
                <a:gd name="T2" fmla="*/ 259 w 317"/>
                <a:gd name="T3" fmla="*/ 0 h 58"/>
                <a:gd name="T4" fmla="*/ 271 w 317"/>
                <a:gd name="T5" fmla="*/ 0 h 58"/>
                <a:gd name="T6" fmla="*/ 275 w 317"/>
                <a:gd name="T7" fmla="*/ 0 h 58"/>
                <a:gd name="T8" fmla="*/ 284 w 317"/>
                <a:gd name="T9" fmla="*/ 0 h 58"/>
                <a:gd name="T10" fmla="*/ 292 w 317"/>
                <a:gd name="T11" fmla="*/ 4 h 58"/>
                <a:gd name="T12" fmla="*/ 301 w 317"/>
                <a:gd name="T13" fmla="*/ 8 h 58"/>
                <a:gd name="T14" fmla="*/ 309 w 317"/>
                <a:gd name="T15" fmla="*/ 12 h 58"/>
                <a:gd name="T16" fmla="*/ 313 w 317"/>
                <a:gd name="T17" fmla="*/ 17 h 58"/>
                <a:gd name="T18" fmla="*/ 317 w 317"/>
                <a:gd name="T19" fmla="*/ 21 h 58"/>
                <a:gd name="T20" fmla="*/ 317 w 317"/>
                <a:gd name="T21" fmla="*/ 25 h 58"/>
                <a:gd name="T22" fmla="*/ 317 w 317"/>
                <a:gd name="T23" fmla="*/ 29 h 58"/>
                <a:gd name="T24" fmla="*/ 317 w 317"/>
                <a:gd name="T25" fmla="*/ 29 h 58"/>
                <a:gd name="T26" fmla="*/ 313 w 317"/>
                <a:gd name="T27" fmla="*/ 33 h 58"/>
                <a:gd name="T28" fmla="*/ 309 w 317"/>
                <a:gd name="T29" fmla="*/ 33 h 58"/>
                <a:gd name="T30" fmla="*/ 301 w 317"/>
                <a:gd name="T31" fmla="*/ 33 h 58"/>
                <a:gd name="T32" fmla="*/ 292 w 317"/>
                <a:gd name="T33" fmla="*/ 33 h 58"/>
                <a:gd name="T34" fmla="*/ 284 w 317"/>
                <a:gd name="T35" fmla="*/ 33 h 58"/>
                <a:gd name="T36" fmla="*/ 271 w 317"/>
                <a:gd name="T37" fmla="*/ 33 h 58"/>
                <a:gd name="T38" fmla="*/ 250 w 317"/>
                <a:gd name="T39" fmla="*/ 33 h 58"/>
                <a:gd name="T40" fmla="*/ 230 w 317"/>
                <a:gd name="T41" fmla="*/ 33 h 58"/>
                <a:gd name="T42" fmla="*/ 209 w 317"/>
                <a:gd name="T43" fmla="*/ 38 h 58"/>
                <a:gd name="T44" fmla="*/ 192 w 317"/>
                <a:gd name="T45" fmla="*/ 38 h 58"/>
                <a:gd name="T46" fmla="*/ 171 w 317"/>
                <a:gd name="T47" fmla="*/ 38 h 58"/>
                <a:gd name="T48" fmla="*/ 150 w 317"/>
                <a:gd name="T49" fmla="*/ 42 h 58"/>
                <a:gd name="T50" fmla="*/ 125 w 317"/>
                <a:gd name="T51" fmla="*/ 42 h 58"/>
                <a:gd name="T52" fmla="*/ 96 w 317"/>
                <a:gd name="T53" fmla="*/ 46 h 58"/>
                <a:gd name="T54" fmla="*/ 83 w 317"/>
                <a:gd name="T55" fmla="*/ 50 h 58"/>
                <a:gd name="T56" fmla="*/ 71 w 317"/>
                <a:gd name="T57" fmla="*/ 50 h 58"/>
                <a:gd name="T58" fmla="*/ 62 w 317"/>
                <a:gd name="T59" fmla="*/ 54 h 58"/>
                <a:gd name="T60" fmla="*/ 50 w 317"/>
                <a:gd name="T61" fmla="*/ 54 h 58"/>
                <a:gd name="T62" fmla="*/ 42 w 317"/>
                <a:gd name="T63" fmla="*/ 58 h 58"/>
                <a:gd name="T64" fmla="*/ 37 w 317"/>
                <a:gd name="T65" fmla="*/ 58 h 58"/>
                <a:gd name="T66" fmla="*/ 33 w 317"/>
                <a:gd name="T67" fmla="*/ 58 h 58"/>
                <a:gd name="T68" fmla="*/ 29 w 317"/>
                <a:gd name="T69" fmla="*/ 58 h 58"/>
                <a:gd name="T70" fmla="*/ 25 w 317"/>
                <a:gd name="T71" fmla="*/ 58 h 58"/>
                <a:gd name="T72" fmla="*/ 21 w 317"/>
                <a:gd name="T73" fmla="*/ 54 h 58"/>
                <a:gd name="T74" fmla="*/ 12 w 317"/>
                <a:gd name="T75" fmla="*/ 50 h 58"/>
                <a:gd name="T76" fmla="*/ 4 w 317"/>
                <a:gd name="T77" fmla="*/ 46 h 58"/>
                <a:gd name="T78" fmla="*/ 4 w 317"/>
                <a:gd name="T79" fmla="*/ 46 h 58"/>
                <a:gd name="T80" fmla="*/ 0 w 317"/>
                <a:gd name="T81" fmla="*/ 42 h 58"/>
                <a:gd name="T82" fmla="*/ 0 w 317"/>
                <a:gd name="T83" fmla="*/ 42 h 58"/>
                <a:gd name="T84" fmla="*/ 0 w 317"/>
                <a:gd name="T85" fmla="*/ 38 h 58"/>
                <a:gd name="T86" fmla="*/ 4 w 317"/>
                <a:gd name="T87" fmla="*/ 33 h 58"/>
                <a:gd name="T88" fmla="*/ 8 w 317"/>
                <a:gd name="T89" fmla="*/ 33 h 58"/>
                <a:gd name="T90" fmla="*/ 17 w 317"/>
                <a:gd name="T91" fmla="*/ 33 h 58"/>
                <a:gd name="T92" fmla="*/ 25 w 317"/>
                <a:gd name="T93" fmla="*/ 29 h 58"/>
                <a:gd name="T94" fmla="*/ 33 w 317"/>
                <a:gd name="T95" fmla="*/ 29 h 58"/>
                <a:gd name="T96" fmla="*/ 46 w 317"/>
                <a:gd name="T97" fmla="*/ 29 h 58"/>
                <a:gd name="T98" fmla="*/ 58 w 317"/>
                <a:gd name="T99" fmla="*/ 29 h 58"/>
                <a:gd name="T100" fmla="*/ 83 w 317"/>
                <a:gd name="T101" fmla="*/ 25 h 58"/>
                <a:gd name="T102" fmla="*/ 113 w 317"/>
                <a:gd name="T103" fmla="*/ 21 h 58"/>
                <a:gd name="T104" fmla="*/ 129 w 317"/>
                <a:gd name="T105" fmla="*/ 21 h 58"/>
                <a:gd name="T106" fmla="*/ 146 w 317"/>
                <a:gd name="T107" fmla="*/ 17 h 58"/>
                <a:gd name="T108" fmla="*/ 163 w 317"/>
                <a:gd name="T109" fmla="*/ 12 h 58"/>
                <a:gd name="T110" fmla="*/ 184 w 317"/>
                <a:gd name="T111" fmla="*/ 12 h 58"/>
                <a:gd name="T112" fmla="*/ 204 w 317"/>
                <a:gd name="T113" fmla="*/ 8 h 58"/>
                <a:gd name="T114" fmla="*/ 221 w 317"/>
                <a:gd name="T115" fmla="*/ 8 h 58"/>
                <a:gd name="T116" fmla="*/ 234 w 317"/>
                <a:gd name="T117" fmla="*/ 4 h 58"/>
                <a:gd name="T118" fmla="*/ 242 w 317"/>
                <a:gd name="T119" fmla="*/ 0 h 58"/>
                <a:gd name="T120" fmla="*/ 242 w 317"/>
                <a:gd name="T1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7" h="58">
                  <a:moveTo>
                    <a:pt x="242" y="0"/>
                  </a:moveTo>
                  <a:lnTo>
                    <a:pt x="259" y="0"/>
                  </a:lnTo>
                  <a:lnTo>
                    <a:pt x="271" y="0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92" y="4"/>
                  </a:lnTo>
                  <a:lnTo>
                    <a:pt x="301" y="8"/>
                  </a:lnTo>
                  <a:lnTo>
                    <a:pt x="309" y="12"/>
                  </a:lnTo>
                  <a:lnTo>
                    <a:pt x="313" y="17"/>
                  </a:lnTo>
                  <a:lnTo>
                    <a:pt x="317" y="21"/>
                  </a:lnTo>
                  <a:lnTo>
                    <a:pt x="317" y="25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3" y="33"/>
                  </a:lnTo>
                  <a:lnTo>
                    <a:pt x="309" y="33"/>
                  </a:lnTo>
                  <a:lnTo>
                    <a:pt x="301" y="33"/>
                  </a:lnTo>
                  <a:lnTo>
                    <a:pt x="292" y="33"/>
                  </a:lnTo>
                  <a:lnTo>
                    <a:pt x="284" y="33"/>
                  </a:lnTo>
                  <a:lnTo>
                    <a:pt x="271" y="33"/>
                  </a:lnTo>
                  <a:lnTo>
                    <a:pt x="250" y="33"/>
                  </a:lnTo>
                  <a:lnTo>
                    <a:pt x="230" y="33"/>
                  </a:lnTo>
                  <a:lnTo>
                    <a:pt x="209" y="38"/>
                  </a:lnTo>
                  <a:lnTo>
                    <a:pt x="192" y="38"/>
                  </a:lnTo>
                  <a:lnTo>
                    <a:pt x="171" y="38"/>
                  </a:lnTo>
                  <a:lnTo>
                    <a:pt x="150" y="42"/>
                  </a:lnTo>
                  <a:lnTo>
                    <a:pt x="125" y="42"/>
                  </a:lnTo>
                  <a:lnTo>
                    <a:pt x="96" y="46"/>
                  </a:lnTo>
                  <a:lnTo>
                    <a:pt x="83" y="50"/>
                  </a:lnTo>
                  <a:lnTo>
                    <a:pt x="71" y="50"/>
                  </a:lnTo>
                  <a:lnTo>
                    <a:pt x="62" y="54"/>
                  </a:lnTo>
                  <a:lnTo>
                    <a:pt x="50" y="54"/>
                  </a:lnTo>
                  <a:lnTo>
                    <a:pt x="42" y="58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5" y="58"/>
                  </a:lnTo>
                  <a:lnTo>
                    <a:pt x="21" y="54"/>
                  </a:lnTo>
                  <a:lnTo>
                    <a:pt x="12" y="5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3"/>
                  </a:lnTo>
                  <a:lnTo>
                    <a:pt x="8" y="33"/>
                  </a:lnTo>
                  <a:lnTo>
                    <a:pt x="17" y="33"/>
                  </a:lnTo>
                  <a:lnTo>
                    <a:pt x="25" y="29"/>
                  </a:lnTo>
                  <a:lnTo>
                    <a:pt x="33" y="29"/>
                  </a:lnTo>
                  <a:lnTo>
                    <a:pt x="46" y="29"/>
                  </a:lnTo>
                  <a:lnTo>
                    <a:pt x="58" y="29"/>
                  </a:lnTo>
                  <a:lnTo>
                    <a:pt x="83" y="25"/>
                  </a:lnTo>
                  <a:lnTo>
                    <a:pt x="113" y="21"/>
                  </a:lnTo>
                  <a:lnTo>
                    <a:pt x="129" y="21"/>
                  </a:lnTo>
                  <a:lnTo>
                    <a:pt x="146" y="17"/>
                  </a:lnTo>
                  <a:lnTo>
                    <a:pt x="163" y="12"/>
                  </a:lnTo>
                  <a:lnTo>
                    <a:pt x="184" y="12"/>
                  </a:lnTo>
                  <a:lnTo>
                    <a:pt x="204" y="8"/>
                  </a:lnTo>
                  <a:lnTo>
                    <a:pt x="221" y="8"/>
                  </a:lnTo>
                  <a:lnTo>
                    <a:pt x="234" y="4"/>
                  </a:lnTo>
                  <a:lnTo>
                    <a:pt x="242" y="0"/>
                  </a:lnTo>
                  <a:lnTo>
                    <a:pt x="242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CF230D5B-6DAC-4CF4-9CFF-14CDDD9792C9}"/>
              </a:ext>
            </a:extLst>
          </p:cNvPr>
          <p:cNvGrpSpPr/>
          <p:nvPr/>
        </p:nvGrpSpPr>
        <p:grpSpPr>
          <a:xfrm>
            <a:off x="6645287" y="2111430"/>
            <a:ext cx="2340791" cy="2635140"/>
            <a:chOff x="5634586" y="4843880"/>
            <a:chExt cx="2340791" cy="2635140"/>
          </a:xfrm>
        </p:grpSpPr>
        <p:sp>
          <p:nvSpPr>
            <p:cNvPr id="7" name="Freeform 23">
              <a:extLst>
                <a:ext uri="{FF2B5EF4-FFF2-40B4-BE49-F238E27FC236}">
                  <a16:creationId xmlns:a16="http://schemas.microsoft.com/office/drawing/2014/main" id="{40CA77B5-23CB-4282-AC65-1B486D50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489" y="4843880"/>
              <a:ext cx="588702" cy="883052"/>
            </a:xfrm>
            <a:custGeom>
              <a:avLst/>
              <a:gdLst>
                <a:gd name="T0" fmla="*/ 46 w 84"/>
                <a:gd name="T1" fmla="*/ 34 h 126"/>
                <a:gd name="T2" fmla="*/ 46 w 84"/>
                <a:gd name="T3" fmla="*/ 21 h 126"/>
                <a:gd name="T4" fmla="*/ 46 w 84"/>
                <a:gd name="T5" fmla="*/ 13 h 126"/>
                <a:gd name="T6" fmla="*/ 42 w 84"/>
                <a:gd name="T7" fmla="*/ 9 h 126"/>
                <a:gd name="T8" fmla="*/ 42 w 84"/>
                <a:gd name="T9" fmla="*/ 9 h 126"/>
                <a:gd name="T10" fmla="*/ 42 w 84"/>
                <a:gd name="T11" fmla="*/ 5 h 126"/>
                <a:gd name="T12" fmla="*/ 46 w 84"/>
                <a:gd name="T13" fmla="*/ 0 h 126"/>
                <a:gd name="T14" fmla="*/ 46 w 84"/>
                <a:gd name="T15" fmla="*/ 0 h 126"/>
                <a:gd name="T16" fmla="*/ 51 w 84"/>
                <a:gd name="T17" fmla="*/ 0 h 126"/>
                <a:gd name="T18" fmla="*/ 63 w 84"/>
                <a:gd name="T19" fmla="*/ 0 h 126"/>
                <a:gd name="T20" fmla="*/ 71 w 84"/>
                <a:gd name="T21" fmla="*/ 5 h 126"/>
                <a:gd name="T22" fmla="*/ 80 w 84"/>
                <a:gd name="T23" fmla="*/ 13 h 126"/>
                <a:gd name="T24" fmla="*/ 84 w 84"/>
                <a:gd name="T25" fmla="*/ 21 h 126"/>
                <a:gd name="T26" fmla="*/ 84 w 84"/>
                <a:gd name="T27" fmla="*/ 21 h 126"/>
                <a:gd name="T28" fmla="*/ 84 w 84"/>
                <a:gd name="T29" fmla="*/ 26 h 126"/>
                <a:gd name="T30" fmla="*/ 84 w 84"/>
                <a:gd name="T31" fmla="*/ 30 h 126"/>
                <a:gd name="T32" fmla="*/ 76 w 84"/>
                <a:gd name="T33" fmla="*/ 42 h 126"/>
                <a:gd name="T34" fmla="*/ 71 w 84"/>
                <a:gd name="T35" fmla="*/ 55 h 126"/>
                <a:gd name="T36" fmla="*/ 63 w 84"/>
                <a:gd name="T37" fmla="*/ 63 h 126"/>
                <a:gd name="T38" fmla="*/ 59 w 84"/>
                <a:gd name="T39" fmla="*/ 71 h 126"/>
                <a:gd name="T40" fmla="*/ 51 w 84"/>
                <a:gd name="T41" fmla="*/ 80 h 126"/>
                <a:gd name="T42" fmla="*/ 42 w 84"/>
                <a:gd name="T43" fmla="*/ 88 h 126"/>
                <a:gd name="T44" fmla="*/ 30 w 84"/>
                <a:gd name="T45" fmla="*/ 101 h 126"/>
                <a:gd name="T46" fmla="*/ 21 w 84"/>
                <a:gd name="T47" fmla="*/ 113 h 126"/>
                <a:gd name="T48" fmla="*/ 13 w 84"/>
                <a:gd name="T49" fmla="*/ 122 h 126"/>
                <a:gd name="T50" fmla="*/ 5 w 84"/>
                <a:gd name="T51" fmla="*/ 126 h 126"/>
                <a:gd name="T52" fmla="*/ 0 w 84"/>
                <a:gd name="T53" fmla="*/ 126 h 126"/>
                <a:gd name="T54" fmla="*/ 0 w 84"/>
                <a:gd name="T55" fmla="*/ 126 h 126"/>
                <a:gd name="T56" fmla="*/ 0 w 84"/>
                <a:gd name="T57" fmla="*/ 122 h 126"/>
                <a:gd name="T58" fmla="*/ 5 w 84"/>
                <a:gd name="T59" fmla="*/ 113 h 126"/>
                <a:gd name="T60" fmla="*/ 9 w 84"/>
                <a:gd name="T61" fmla="*/ 105 h 126"/>
                <a:gd name="T62" fmla="*/ 21 w 84"/>
                <a:gd name="T63" fmla="*/ 84 h 126"/>
                <a:gd name="T64" fmla="*/ 34 w 84"/>
                <a:gd name="T65" fmla="*/ 63 h 126"/>
                <a:gd name="T66" fmla="*/ 38 w 84"/>
                <a:gd name="T67" fmla="*/ 46 h 126"/>
                <a:gd name="T68" fmla="*/ 46 w 84"/>
                <a:gd name="T69" fmla="*/ 34 h 126"/>
                <a:gd name="T70" fmla="*/ 46 w 84"/>
                <a:gd name="T71" fmla="*/ 3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126">
                  <a:moveTo>
                    <a:pt x="46" y="34"/>
                  </a:moveTo>
                  <a:lnTo>
                    <a:pt x="46" y="21"/>
                  </a:lnTo>
                  <a:lnTo>
                    <a:pt x="46" y="13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63" y="0"/>
                  </a:lnTo>
                  <a:lnTo>
                    <a:pt x="71" y="5"/>
                  </a:lnTo>
                  <a:lnTo>
                    <a:pt x="80" y="13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4" y="26"/>
                  </a:lnTo>
                  <a:lnTo>
                    <a:pt x="84" y="30"/>
                  </a:lnTo>
                  <a:lnTo>
                    <a:pt x="76" y="42"/>
                  </a:lnTo>
                  <a:lnTo>
                    <a:pt x="71" y="55"/>
                  </a:lnTo>
                  <a:lnTo>
                    <a:pt x="63" y="63"/>
                  </a:lnTo>
                  <a:lnTo>
                    <a:pt x="59" y="71"/>
                  </a:lnTo>
                  <a:lnTo>
                    <a:pt x="51" y="80"/>
                  </a:lnTo>
                  <a:lnTo>
                    <a:pt x="42" y="88"/>
                  </a:lnTo>
                  <a:lnTo>
                    <a:pt x="30" y="101"/>
                  </a:lnTo>
                  <a:lnTo>
                    <a:pt x="21" y="113"/>
                  </a:lnTo>
                  <a:lnTo>
                    <a:pt x="13" y="122"/>
                  </a:lnTo>
                  <a:lnTo>
                    <a:pt x="5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5" y="113"/>
                  </a:lnTo>
                  <a:lnTo>
                    <a:pt x="9" y="105"/>
                  </a:lnTo>
                  <a:lnTo>
                    <a:pt x="21" y="84"/>
                  </a:lnTo>
                  <a:lnTo>
                    <a:pt x="34" y="63"/>
                  </a:lnTo>
                  <a:lnTo>
                    <a:pt x="38" y="46"/>
                  </a:lnTo>
                  <a:lnTo>
                    <a:pt x="46" y="34"/>
                  </a:lnTo>
                  <a:lnTo>
                    <a:pt x="46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4">
              <a:extLst>
                <a:ext uri="{FF2B5EF4-FFF2-40B4-BE49-F238E27FC236}">
                  <a16:creationId xmlns:a16="http://schemas.microsoft.com/office/drawing/2014/main" id="{3069D35F-4E1F-47DA-952D-1089D80C4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839" y="5201304"/>
              <a:ext cx="700836" cy="553662"/>
            </a:xfrm>
            <a:custGeom>
              <a:avLst/>
              <a:gdLst>
                <a:gd name="T0" fmla="*/ 88 w 100"/>
                <a:gd name="T1" fmla="*/ 20 h 79"/>
                <a:gd name="T2" fmla="*/ 88 w 100"/>
                <a:gd name="T3" fmla="*/ 20 h 79"/>
                <a:gd name="T4" fmla="*/ 84 w 100"/>
                <a:gd name="T5" fmla="*/ 25 h 79"/>
                <a:gd name="T6" fmla="*/ 75 w 100"/>
                <a:gd name="T7" fmla="*/ 29 h 79"/>
                <a:gd name="T8" fmla="*/ 71 w 100"/>
                <a:gd name="T9" fmla="*/ 37 h 79"/>
                <a:gd name="T10" fmla="*/ 63 w 100"/>
                <a:gd name="T11" fmla="*/ 46 h 79"/>
                <a:gd name="T12" fmla="*/ 55 w 100"/>
                <a:gd name="T13" fmla="*/ 54 h 79"/>
                <a:gd name="T14" fmla="*/ 46 w 100"/>
                <a:gd name="T15" fmla="*/ 66 h 79"/>
                <a:gd name="T16" fmla="*/ 38 w 100"/>
                <a:gd name="T17" fmla="*/ 79 h 79"/>
                <a:gd name="T18" fmla="*/ 34 w 100"/>
                <a:gd name="T19" fmla="*/ 79 h 79"/>
                <a:gd name="T20" fmla="*/ 38 w 100"/>
                <a:gd name="T21" fmla="*/ 66 h 79"/>
                <a:gd name="T22" fmla="*/ 46 w 100"/>
                <a:gd name="T23" fmla="*/ 54 h 79"/>
                <a:gd name="T24" fmla="*/ 50 w 100"/>
                <a:gd name="T25" fmla="*/ 41 h 79"/>
                <a:gd name="T26" fmla="*/ 59 w 100"/>
                <a:gd name="T27" fmla="*/ 33 h 79"/>
                <a:gd name="T28" fmla="*/ 59 w 100"/>
                <a:gd name="T29" fmla="*/ 29 h 79"/>
                <a:gd name="T30" fmla="*/ 63 w 100"/>
                <a:gd name="T31" fmla="*/ 25 h 79"/>
                <a:gd name="T32" fmla="*/ 63 w 100"/>
                <a:gd name="T33" fmla="*/ 20 h 79"/>
                <a:gd name="T34" fmla="*/ 63 w 100"/>
                <a:gd name="T35" fmla="*/ 16 h 79"/>
                <a:gd name="T36" fmla="*/ 63 w 100"/>
                <a:gd name="T37" fmla="*/ 16 h 79"/>
                <a:gd name="T38" fmla="*/ 55 w 100"/>
                <a:gd name="T39" fmla="*/ 16 h 79"/>
                <a:gd name="T40" fmla="*/ 50 w 100"/>
                <a:gd name="T41" fmla="*/ 16 h 79"/>
                <a:gd name="T42" fmla="*/ 38 w 100"/>
                <a:gd name="T43" fmla="*/ 16 h 79"/>
                <a:gd name="T44" fmla="*/ 29 w 100"/>
                <a:gd name="T45" fmla="*/ 20 h 79"/>
                <a:gd name="T46" fmla="*/ 21 w 100"/>
                <a:gd name="T47" fmla="*/ 20 h 79"/>
                <a:gd name="T48" fmla="*/ 17 w 100"/>
                <a:gd name="T49" fmla="*/ 20 h 79"/>
                <a:gd name="T50" fmla="*/ 13 w 100"/>
                <a:gd name="T51" fmla="*/ 20 h 79"/>
                <a:gd name="T52" fmla="*/ 9 w 100"/>
                <a:gd name="T53" fmla="*/ 20 h 79"/>
                <a:gd name="T54" fmla="*/ 0 w 100"/>
                <a:gd name="T55" fmla="*/ 16 h 79"/>
                <a:gd name="T56" fmla="*/ 21 w 100"/>
                <a:gd name="T57" fmla="*/ 16 h 79"/>
                <a:gd name="T58" fmla="*/ 42 w 100"/>
                <a:gd name="T59" fmla="*/ 12 h 79"/>
                <a:gd name="T60" fmla="*/ 50 w 100"/>
                <a:gd name="T61" fmla="*/ 12 h 79"/>
                <a:gd name="T62" fmla="*/ 55 w 100"/>
                <a:gd name="T63" fmla="*/ 8 h 79"/>
                <a:gd name="T64" fmla="*/ 63 w 100"/>
                <a:gd name="T65" fmla="*/ 8 h 79"/>
                <a:gd name="T66" fmla="*/ 63 w 100"/>
                <a:gd name="T67" fmla="*/ 4 h 79"/>
                <a:gd name="T68" fmla="*/ 71 w 100"/>
                <a:gd name="T69" fmla="*/ 0 h 79"/>
                <a:gd name="T70" fmla="*/ 75 w 100"/>
                <a:gd name="T71" fmla="*/ 0 h 79"/>
                <a:gd name="T72" fmla="*/ 80 w 100"/>
                <a:gd name="T73" fmla="*/ 0 h 79"/>
                <a:gd name="T74" fmla="*/ 84 w 100"/>
                <a:gd name="T75" fmla="*/ 4 h 79"/>
                <a:gd name="T76" fmla="*/ 88 w 100"/>
                <a:gd name="T77" fmla="*/ 4 h 79"/>
                <a:gd name="T78" fmla="*/ 92 w 100"/>
                <a:gd name="T79" fmla="*/ 8 h 79"/>
                <a:gd name="T80" fmla="*/ 96 w 100"/>
                <a:gd name="T81" fmla="*/ 12 h 79"/>
                <a:gd name="T82" fmla="*/ 100 w 100"/>
                <a:gd name="T83" fmla="*/ 12 h 79"/>
                <a:gd name="T84" fmla="*/ 100 w 100"/>
                <a:gd name="T85" fmla="*/ 16 h 79"/>
                <a:gd name="T86" fmla="*/ 100 w 100"/>
                <a:gd name="T87" fmla="*/ 16 h 79"/>
                <a:gd name="T88" fmla="*/ 96 w 100"/>
                <a:gd name="T89" fmla="*/ 16 h 79"/>
                <a:gd name="T90" fmla="*/ 96 w 100"/>
                <a:gd name="T91" fmla="*/ 20 h 79"/>
                <a:gd name="T92" fmla="*/ 88 w 100"/>
                <a:gd name="T93" fmla="*/ 20 h 79"/>
                <a:gd name="T94" fmla="*/ 88 w 100"/>
                <a:gd name="T95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79">
                  <a:moveTo>
                    <a:pt x="88" y="20"/>
                  </a:moveTo>
                  <a:lnTo>
                    <a:pt x="88" y="20"/>
                  </a:lnTo>
                  <a:lnTo>
                    <a:pt x="84" y="25"/>
                  </a:lnTo>
                  <a:lnTo>
                    <a:pt x="75" y="29"/>
                  </a:lnTo>
                  <a:lnTo>
                    <a:pt x="71" y="37"/>
                  </a:lnTo>
                  <a:lnTo>
                    <a:pt x="63" y="46"/>
                  </a:lnTo>
                  <a:lnTo>
                    <a:pt x="55" y="54"/>
                  </a:lnTo>
                  <a:lnTo>
                    <a:pt x="46" y="66"/>
                  </a:lnTo>
                  <a:lnTo>
                    <a:pt x="38" y="79"/>
                  </a:lnTo>
                  <a:lnTo>
                    <a:pt x="34" y="79"/>
                  </a:lnTo>
                  <a:lnTo>
                    <a:pt x="38" y="66"/>
                  </a:lnTo>
                  <a:lnTo>
                    <a:pt x="46" y="54"/>
                  </a:lnTo>
                  <a:lnTo>
                    <a:pt x="50" y="41"/>
                  </a:lnTo>
                  <a:lnTo>
                    <a:pt x="59" y="33"/>
                  </a:lnTo>
                  <a:lnTo>
                    <a:pt x="59" y="29"/>
                  </a:lnTo>
                  <a:lnTo>
                    <a:pt x="63" y="25"/>
                  </a:lnTo>
                  <a:lnTo>
                    <a:pt x="63" y="20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55" y="16"/>
                  </a:lnTo>
                  <a:lnTo>
                    <a:pt x="50" y="16"/>
                  </a:lnTo>
                  <a:lnTo>
                    <a:pt x="38" y="16"/>
                  </a:lnTo>
                  <a:lnTo>
                    <a:pt x="29" y="20"/>
                  </a:lnTo>
                  <a:lnTo>
                    <a:pt x="21" y="20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9" y="20"/>
                  </a:lnTo>
                  <a:lnTo>
                    <a:pt x="0" y="16"/>
                  </a:lnTo>
                  <a:lnTo>
                    <a:pt x="21" y="16"/>
                  </a:lnTo>
                  <a:lnTo>
                    <a:pt x="42" y="12"/>
                  </a:lnTo>
                  <a:lnTo>
                    <a:pt x="50" y="12"/>
                  </a:lnTo>
                  <a:lnTo>
                    <a:pt x="55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88" y="20"/>
                  </a:lnTo>
                  <a:lnTo>
                    <a:pt x="88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5">
              <a:extLst>
                <a:ext uri="{FF2B5EF4-FFF2-40B4-BE49-F238E27FC236}">
                  <a16:creationId xmlns:a16="http://schemas.microsoft.com/office/drawing/2014/main" id="{44F67FC3-653F-4733-B73B-70A254BCF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422" y="5579755"/>
              <a:ext cx="1261504" cy="967153"/>
            </a:xfrm>
            <a:custGeom>
              <a:avLst/>
              <a:gdLst>
                <a:gd name="T0" fmla="*/ 4 w 180"/>
                <a:gd name="T1" fmla="*/ 29 h 138"/>
                <a:gd name="T2" fmla="*/ 0 w 180"/>
                <a:gd name="T3" fmla="*/ 25 h 138"/>
                <a:gd name="T4" fmla="*/ 4 w 180"/>
                <a:gd name="T5" fmla="*/ 25 h 138"/>
                <a:gd name="T6" fmla="*/ 13 w 180"/>
                <a:gd name="T7" fmla="*/ 25 h 138"/>
                <a:gd name="T8" fmla="*/ 25 w 180"/>
                <a:gd name="T9" fmla="*/ 25 h 138"/>
                <a:gd name="T10" fmla="*/ 38 w 180"/>
                <a:gd name="T11" fmla="*/ 21 h 138"/>
                <a:gd name="T12" fmla="*/ 67 w 180"/>
                <a:gd name="T13" fmla="*/ 21 h 138"/>
                <a:gd name="T14" fmla="*/ 96 w 180"/>
                <a:gd name="T15" fmla="*/ 17 h 138"/>
                <a:gd name="T16" fmla="*/ 121 w 180"/>
                <a:gd name="T17" fmla="*/ 8 h 138"/>
                <a:gd name="T18" fmla="*/ 134 w 180"/>
                <a:gd name="T19" fmla="*/ 4 h 138"/>
                <a:gd name="T20" fmla="*/ 142 w 180"/>
                <a:gd name="T21" fmla="*/ 4 h 138"/>
                <a:gd name="T22" fmla="*/ 150 w 180"/>
                <a:gd name="T23" fmla="*/ 0 h 138"/>
                <a:gd name="T24" fmla="*/ 159 w 180"/>
                <a:gd name="T25" fmla="*/ 8 h 138"/>
                <a:gd name="T26" fmla="*/ 171 w 180"/>
                <a:gd name="T27" fmla="*/ 17 h 138"/>
                <a:gd name="T28" fmla="*/ 180 w 180"/>
                <a:gd name="T29" fmla="*/ 25 h 138"/>
                <a:gd name="T30" fmla="*/ 180 w 180"/>
                <a:gd name="T31" fmla="*/ 33 h 138"/>
                <a:gd name="T32" fmla="*/ 176 w 180"/>
                <a:gd name="T33" fmla="*/ 37 h 138"/>
                <a:gd name="T34" fmla="*/ 167 w 180"/>
                <a:gd name="T35" fmla="*/ 46 h 138"/>
                <a:gd name="T36" fmla="*/ 163 w 180"/>
                <a:gd name="T37" fmla="*/ 75 h 138"/>
                <a:gd name="T38" fmla="*/ 159 w 180"/>
                <a:gd name="T39" fmla="*/ 109 h 138"/>
                <a:gd name="T40" fmla="*/ 134 w 180"/>
                <a:gd name="T41" fmla="*/ 138 h 138"/>
                <a:gd name="T42" fmla="*/ 138 w 180"/>
                <a:gd name="T43" fmla="*/ 100 h 138"/>
                <a:gd name="T44" fmla="*/ 138 w 180"/>
                <a:gd name="T45" fmla="*/ 67 h 138"/>
                <a:gd name="T46" fmla="*/ 142 w 180"/>
                <a:gd name="T47" fmla="*/ 42 h 138"/>
                <a:gd name="T48" fmla="*/ 138 w 180"/>
                <a:gd name="T49" fmla="*/ 33 h 138"/>
                <a:gd name="T50" fmla="*/ 130 w 180"/>
                <a:gd name="T51" fmla="*/ 29 h 138"/>
                <a:gd name="T52" fmla="*/ 109 w 180"/>
                <a:gd name="T53" fmla="*/ 33 h 138"/>
                <a:gd name="T54" fmla="*/ 88 w 180"/>
                <a:gd name="T55" fmla="*/ 37 h 138"/>
                <a:gd name="T56" fmla="*/ 67 w 180"/>
                <a:gd name="T57" fmla="*/ 42 h 138"/>
                <a:gd name="T58" fmla="*/ 42 w 180"/>
                <a:gd name="T59" fmla="*/ 46 h 138"/>
                <a:gd name="T60" fmla="*/ 25 w 180"/>
                <a:gd name="T61" fmla="*/ 46 h 138"/>
                <a:gd name="T62" fmla="*/ 17 w 180"/>
                <a:gd name="T63" fmla="*/ 46 h 138"/>
                <a:gd name="T64" fmla="*/ 8 w 180"/>
                <a:gd name="T65" fmla="*/ 42 h 138"/>
                <a:gd name="T66" fmla="*/ 4 w 180"/>
                <a:gd name="T67" fmla="*/ 3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38">
                  <a:moveTo>
                    <a:pt x="4" y="37"/>
                  </a:move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5" y="25"/>
                  </a:lnTo>
                  <a:lnTo>
                    <a:pt x="29" y="25"/>
                  </a:lnTo>
                  <a:lnTo>
                    <a:pt x="38" y="21"/>
                  </a:lnTo>
                  <a:lnTo>
                    <a:pt x="50" y="21"/>
                  </a:lnTo>
                  <a:lnTo>
                    <a:pt x="67" y="21"/>
                  </a:lnTo>
                  <a:lnTo>
                    <a:pt x="84" y="17"/>
                  </a:lnTo>
                  <a:lnTo>
                    <a:pt x="96" y="17"/>
                  </a:lnTo>
                  <a:lnTo>
                    <a:pt x="109" y="12"/>
                  </a:lnTo>
                  <a:lnTo>
                    <a:pt x="121" y="8"/>
                  </a:lnTo>
                  <a:lnTo>
                    <a:pt x="125" y="8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5" y="4"/>
                  </a:lnTo>
                  <a:lnTo>
                    <a:pt x="159" y="8"/>
                  </a:lnTo>
                  <a:lnTo>
                    <a:pt x="167" y="12"/>
                  </a:lnTo>
                  <a:lnTo>
                    <a:pt x="171" y="17"/>
                  </a:lnTo>
                  <a:lnTo>
                    <a:pt x="176" y="21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0" y="33"/>
                  </a:lnTo>
                  <a:lnTo>
                    <a:pt x="176" y="33"/>
                  </a:lnTo>
                  <a:lnTo>
                    <a:pt x="176" y="37"/>
                  </a:lnTo>
                  <a:lnTo>
                    <a:pt x="171" y="42"/>
                  </a:lnTo>
                  <a:lnTo>
                    <a:pt x="167" y="46"/>
                  </a:lnTo>
                  <a:lnTo>
                    <a:pt x="167" y="58"/>
                  </a:lnTo>
                  <a:lnTo>
                    <a:pt x="163" y="75"/>
                  </a:lnTo>
                  <a:lnTo>
                    <a:pt x="163" y="92"/>
                  </a:lnTo>
                  <a:lnTo>
                    <a:pt x="159" y="109"/>
                  </a:lnTo>
                  <a:lnTo>
                    <a:pt x="159" y="138"/>
                  </a:lnTo>
                  <a:lnTo>
                    <a:pt x="134" y="138"/>
                  </a:lnTo>
                  <a:lnTo>
                    <a:pt x="134" y="117"/>
                  </a:lnTo>
                  <a:lnTo>
                    <a:pt x="138" y="100"/>
                  </a:lnTo>
                  <a:lnTo>
                    <a:pt x="138" y="83"/>
                  </a:lnTo>
                  <a:lnTo>
                    <a:pt x="138" y="67"/>
                  </a:lnTo>
                  <a:lnTo>
                    <a:pt x="142" y="54"/>
                  </a:lnTo>
                  <a:lnTo>
                    <a:pt x="142" y="42"/>
                  </a:lnTo>
                  <a:lnTo>
                    <a:pt x="138" y="37"/>
                  </a:lnTo>
                  <a:lnTo>
                    <a:pt x="138" y="33"/>
                  </a:lnTo>
                  <a:lnTo>
                    <a:pt x="134" y="33"/>
                  </a:lnTo>
                  <a:lnTo>
                    <a:pt x="130" y="29"/>
                  </a:lnTo>
                  <a:lnTo>
                    <a:pt x="121" y="33"/>
                  </a:lnTo>
                  <a:lnTo>
                    <a:pt x="109" y="33"/>
                  </a:lnTo>
                  <a:lnTo>
                    <a:pt x="96" y="33"/>
                  </a:lnTo>
                  <a:lnTo>
                    <a:pt x="88" y="37"/>
                  </a:lnTo>
                  <a:lnTo>
                    <a:pt x="79" y="37"/>
                  </a:lnTo>
                  <a:lnTo>
                    <a:pt x="67" y="42"/>
                  </a:lnTo>
                  <a:lnTo>
                    <a:pt x="54" y="42"/>
                  </a:lnTo>
                  <a:lnTo>
                    <a:pt x="42" y="46"/>
                  </a:lnTo>
                  <a:lnTo>
                    <a:pt x="34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3" y="46"/>
                  </a:lnTo>
                  <a:lnTo>
                    <a:pt x="8" y="42"/>
                  </a:lnTo>
                  <a:lnTo>
                    <a:pt x="4" y="37"/>
                  </a:lnTo>
                  <a:lnTo>
                    <a:pt x="4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6">
              <a:extLst>
                <a:ext uri="{FF2B5EF4-FFF2-40B4-BE49-F238E27FC236}">
                  <a16:creationId xmlns:a16="http://schemas.microsoft.com/office/drawing/2014/main" id="{8C2EE231-1EB5-4B40-B03F-71E3DB0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1071" y="5986239"/>
              <a:ext cx="1934306" cy="322384"/>
            </a:xfrm>
            <a:custGeom>
              <a:avLst/>
              <a:gdLst>
                <a:gd name="T0" fmla="*/ 0 w 276"/>
                <a:gd name="T1" fmla="*/ 25 h 46"/>
                <a:gd name="T2" fmla="*/ 25 w 276"/>
                <a:gd name="T3" fmla="*/ 21 h 46"/>
                <a:gd name="T4" fmla="*/ 50 w 276"/>
                <a:gd name="T5" fmla="*/ 21 h 46"/>
                <a:gd name="T6" fmla="*/ 71 w 276"/>
                <a:gd name="T7" fmla="*/ 17 h 46"/>
                <a:gd name="T8" fmla="*/ 92 w 276"/>
                <a:gd name="T9" fmla="*/ 17 h 46"/>
                <a:gd name="T10" fmla="*/ 109 w 276"/>
                <a:gd name="T11" fmla="*/ 13 h 46"/>
                <a:gd name="T12" fmla="*/ 130 w 276"/>
                <a:gd name="T13" fmla="*/ 13 h 46"/>
                <a:gd name="T14" fmla="*/ 142 w 276"/>
                <a:gd name="T15" fmla="*/ 9 h 46"/>
                <a:gd name="T16" fmla="*/ 159 w 276"/>
                <a:gd name="T17" fmla="*/ 9 h 46"/>
                <a:gd name="T18" fmla="*/ 172 w 276"/>
                <a:gd name="T19" fmla="*/ 5 h 46"/>
                <a:gd name="T20" fmla="*/ 184 w 276"/>
                <a:gd name="T21" fmla="*/ 5 h 46"/>
                <a:gd name="T22" fmla="*/ 192 w 276"/>
                <a:gd name="T23" fmla="*/ 5 h 46"/>
                <a:gd name="T24" fmla="*/ 201 w 276"/>
                <a:gd name="T25" fmla="*/ 5 h 46"/>
                <a:gd name="T26" fmla="*/ 209 w 276"/>
                <a:gd name="T27" fmla="*/ 0 h 46"/>
                <a:gd name="T28" fmla="*/ 218 w 276"/>
                <a:gd name="T29" fmla="*/ 0 h 46"/>
                <a:gd name="T30" fmla="*/ 222 w 276"/>
                <a:gd name="T31" fmla="*/ 0 h 46"/>
                <a:gd name="T32" fmla="*/ 226 w 276"/>
                <a:gd name="T33" fmla="*/ 0 h 46"/>
                <a:gd name="T34" fmla="*/ 230 w 276"/>
                <a:gd name="T35" fmla="*/ 0 h 46"/>
                <a:gd name="T36" fmla="*/ 238 w 276"/>
                <a:gd name="T37" fmla="*/ 0 h 46"/>
                <a:gd name="T38" fmla="*/ 243 w 276"/>
                <a:gd name="T39" fmla="*/ 0 h 46"/>
                <a:gd name="T40" fmla="*/ 247 w 276"/>
                <a:gd name="T41" fmla="*/ 0 h 46"/>
                <a:gd name="T42" fmla="*/ 255 w 276"/>
                <a:gd name="T43" fmla="*/ 0 h 46"/>
                <a:gd name="T44" fmla="*/ 263 w 276"/>
                <a:gd name="T45" fmla="*/ 5 h 46"/>
                <a:gd name="T46" fmla="*/ 268 w 276"/>
                <a:gd name="T47" fmla="*/ 13 h 46"/>
                <a:gd name="T48" fmla="*/ 272 w 276"/>
                <a:gd name="T49" fmla="*/ 13 h 46"/>
                <a:gd name="T50" fmla="*/ 272 w 276"/>
                <a:gd name="T51" fmla="*/ 17 h 46"/>
                <a:gd name="T52" fmla="*/ 276 w 276"/>
                <a:gd name="T53" fmla="*/ 21 h 46"/>
                <a:gd name="T54" fmla="*/ 272 w 276"/>
                <a:gd name="T55" fmla="*/ 25 h 46"/>
                <a:gd name="T56" fmla="*/ 272 w 276"/>
                <a:gd name="T57" fmla="*/ 25 h 46"/>
                <a:gd name="T58" fmla="*/ 268 w 276"/>
                <a:gd name="T59" fmla="*/ 25 h 46"/>
                <a:gd name="T60" fmla="*/ 259 w 276"/>
                <a:gd name="T61" fmla="*/ 25 h 46"/>
                <a:gd name="T62" fmla="*/ 251 w 276"/>
                <a:gd name="T63" fmla="*/ 30 h 46"/>
                <a:gd name="T64" fmla="*/ 230 w 276"/>
                <a:gd name="T65" fmla="*/ 25 h 46"/>
                <a:gd name="T66" fmla="*/ 209 w 276"/>
                <a:gd name="T67" fmla="*/ 25 h 46"/>
                <a:gd name="T68" fmla="*/ 197 w 276"/>
                <a:gd name="T69" fmla="*/ 25 h 46"/>
                <a:gd name="T70" fmla="*/ 188 w 276"/>
                <a:gd name="T71" fmla="*/ 25 h 46"/>
                <a:gd name="T72" fmla="*/ 180 w 276"/>
                <a:gd name="T73" fmla="*/ 25 h 46"/>
                <a:gd name="T74" fmla="*/ 172 w 276"/>
                <a:gd name="T75" fmla="*/ 25 h 46"/>
                <a:gd name="T76" fmla="*/ 172 w 276"/>
                <a:gd name="T77" fmla="*/ 25 h 46"/>
                <a:gd name="T78" fmla="*/ 167 w 276"/>
                <a:gd name="T79" fmla="*/ 25 h 46"/>
                <a:gd name="T80" fmla="*/ 155 w 276"/>
                <a:gd name="T81" fmla="*/ 30 h 46"/>
                <a:gd name="T82" fmla="*/ 138 w 276"/>
                <a:gd name="T83" fmla="*/ 30 h 46"/>
                <a:gd name="T84" fmla="*/ 117 w 276"/>
                <a:gd name="T85" fmla="*/ 34 h 46"/>
                <a:gd name="T86" fmla="*/ 96 w 276"/>
                <a:gd name="T87" fmla="*/ 38 h 46"/>
                <a:gd name="T88" fmla="*/ 80 w 276"/>
                <a:gd name="T89" fmla="*/ 38 h 46"/>
                <a:gd name="T90" fmla="*/ 67 w 276"/>
                <a:gd name="T91" fmla="*/ 38 h 46"/>
                <a:gd name="T92" fmla="*/ 55 w 276"/>
                <a:gd name="T93" fmla="*/ 42 h 46"/>
                <a:gd name="T94" fmla="*/ 46 w 276"/>
                <a:gd name="T95" fmla="*/ 42 h 46"/>
                <a:gd name="T96" fmla="*/ 38 w 276"/>
                <a:gd name="T97" fmla="*/ 42 h 46"/>
                <a:gd name="T98" fmla="*/ 34 w 276"/>
                <a:gd name="T99" fmla="*/ 42 h 46"/>
                <a:gd name="T100" fmla="*/ 30 w 276"/>
                <a:gd name="T101" fmla="*/ 46 h 46"/>
                <a:gd name="T102" fmla="*/ 25 w 276"/>
                <a:gd name="T103" fmla="*/ 42 h 46"/>
                <a:gd name="T104" fmla="*/ 17 w 276"/>
                <a:gd name="T105" fmla="*/ 38 h 46"/>
                <a:gd name="T106" fmla="*/ 13 w 276"/>
                <a:gd name="T107" fmla="*/ 34 h 46"/>
                <a:gd name="T108" fmla="*/ 0 w 276"/>
                <a:gd name="T109" fmla="*/ 25 h 46"/>
                <a:gd name="T110" fmla="*/ 0 w 276"/>
                <a:gd name="T111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6" h="46">
                  <a:moveTo>
                    <a:pt x="0" y="25"/>
                  </a:moveTo>
                  <a:lnTo>
                    <a:pt x="25" y="21"/>
                  </a:lnTo>
                  <a:lnTo>
                    <a:pt x="50" y="21"/>
                  </a:lnTo>
                  <a:lnTo>
                    <a:pt x="71" y="17"/>
                  </a:lnTo>
                  <a:lnTo>
                    <a:pt x="92" y="17"/>
                  </a:lnTo>
                  <a:lnTo>
                    <a:pt x="109" y="13"/>
                  </a:lnTo>
                  <a:lnTo>
                    <a:pt x="130" y="13"/>
                  </a:lnTo>
                  <a:lnTo>
                    <a:pt x="142" y="9"/>
                  </a:lnTo>
                  <a:lnTo>
                    <a:pt x="159" y="9"/>
                  </a:lnTo>
                  <a:lnTo>
                    <a:pt x="172" y="5"/>
                  </a:lnTo>
                  <a:lnTo>
                    <a:pt x="184" y="5"/>
                  </a:lnTo>
                  <a:lnTo>
                    <a:pt x="192" y="5"/>
                  </a:lnTo>
                  <a:lnTo>
                    <a:pt x="201" y="5"/>
                  </a:lnTo>
                  <a:lnTo>
                    <a:pt x="209" y="0"/>
                  </a:lnTo>
                  <a:lnTo>
                    <a:pt x="218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8" y="0"/>
                  </a:lnTo>
                  <a:lnTo>
                    <a:pt x="243" y="0"/>
                  </a:lnTo>
                  <a:lnTo>
                    <a:pt x="247" y="0"/>
                  </a:lnTo>
                  <a:lnTo>
                    <a:pt x="255" y="0"/>
                  </a:lnTo>
                  <a:lnTo>
                    <a:pt x="263" y="5"/>
                  </a:lnTo>
                  <a:lnTo>
                    <a:pt x="268" y="13"/>
                  </a:lnTo>
                  <a:lnTo>
                    <a:pt x="272" y="13"/>
                  </a:lnTo>
                  <a:lnTo>
                    <a:pt x="272" y="17"/>
                  </a:lnTo>
                  <a:lnTo>
                    <a:pt x="276" y="21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68" y="25"/>
                  </a:lnTo>
                  <a:lnTo>
                    <a:pt x="259" y="25"/>
                  </a:lnTo>
                  <a:lnTo>
                    <a:pt x="251" y="30"/>
                  </a:lnTo>
                  <a:lnTo>
                    <a:pt x="230" y="25"/>
                  </a:lnTo>
                  <a:lnTo>
                    <a:pt x="209" y="25"/>
                  </a:lnTo>
                  <a:lnTo>
                    <a:pt x="197" y="25"/>
                  </a:lnTo>
                  <a:lnTo>
                    <a:pt x="188" y="25"/>
                  </a:lnTo>
                  <a:lnTo>
                    <a:pt x="180" y="25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67" y="25"/>
                  </a:lnTo>
                  <a:lnTo>
                    <a:pt x="155" y="30"/>
                  </a:lnTo>
                  <a:lnTo>
                    <a:pt x="138" y="30"/>
                  </a:lnTo>
                  <a:lnTo>
                    <a:pt x="117" y="34"/>
                  </a:lnTo>
                  <a:lnTo>
                    <a:pt x="96" y="38"/>
                  </a:lnTo>
                  <a:lnTo>
                    <a:pt x="80" y="38"/>
                  </a:lnTo>
                  <a:lnTo>
                    <a:pt x="67" y="38"/>
                  </a:lnTo>
                  <a:lnTo>
                    <a:pt x="55" y="42"/>
                  </a:lnTo>
                  <a:lnTo>
                    <a:pt x="46" y="42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6"/>
                  </a:lnTo>
                  <a:lnTo>
                    <a:pt x="25" y="42"/>
                  </a:lnTo>
                  <a:lnTo>
                    <a:pt x="17" y="38"/>
                  </a:lnTo>
                  <a:lnTo>
                    <a:pt x="13" y="34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7">
              <a:extLst>
                <a:ext uri="{FF2B5EF4-FFF2-40B4-BE49-F238E27FC236}">
                  <a16:creationId xmlns:a16="http://schemas.microsoft.com/office/drawing/2014/main" id="{B0142004-AEDC-4958-A42E-AB53AD82C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2595" y="5726932"/>
              <a:ext cx="525629" cy="1752088"/>
            </a:xfrm>
            <a:custGeom>
              <a:avLst/>
              <a:gdLst>
                <a:gd name="T0" fmla="*/ 38 w 75"/>
                <a:gd name="T1" fmla="*/ 238 h 250"/>
                <a:gd name="T2" fmla="*/ 33 w 75"/>
                <a:gd name="T3" fmla="*/ 234 h 250"/>
                <a:gd name="T4" fmla="*/ 29 w 75"/>
                <a:gd name="T5" fmla="*/ 230 h 250"/>
                <a:gd name="T6" fmla="*/ 25 w 75"/>
                <a:gd name="T7" fmla="*/ 225 h 250"/>
                <a:gd name="T8" fmla="*/ 17 w 75"/>
                <a:gd name="T9" fmla="*/ 221 h 250"/>
                <a:gd name="T10" fmla="*/ 8 w 75"/>
                <a:gd name="T11" fmla="*/ 213 h 250"/>
                <a:gd name="T12" fmla="*/ 4 w 75"/>
                <a:gd name="T13" fmla="*/ 209 h 250"/>
                <a:gd name="T14" fmla="*/ 4 w 75"/>
                <a:gd name="T15" fmla="*/ 209 h 250"/>
                <a:gd name="T16" fmla="*/ 0 w 75"/>
                <a:gd name="T17" fmla="*/ 204 h 250"/>
                <a:gd name="T18" fmla="*/ 4 w 75"/>
                <a:gd name="T19" fmla="*/ 200 h 250"/>
                <a:gd name="T20" fmla="*/ 8 w 75"/>
                <a:gd name="T21" fmla="*/ 200 h 250"/>
                <a:gd name="T22" fmla="*/ 13 w 75"/>
                <a:gd name="T23" fmla="*/ 196 h 250"/>
                <a:gd name="T24" fmla="*/ 21 w 75"/>
                <a:gd name="T25" fmla="*/ 200 h 250"/>
                <a:gd name="T26" fmla="*/ 29 w 75"/>
                <a:gd name="T27" fmla="*/ 200 h 250"/>
                <a:gd name="T28" fmla="*/ 38 w 75"/>
                <a:gd name="T29" fmla="*/ 200 h 250"/>
                <a:gd name="T30" fmla="*/ 42 w 75"/>
                <a:gd name="T31" fmla="*/ 200 h 250"/>
                <a:gd name="T32" fmla="*/ 42 w 75"/>
                <a:gd name="T33" fmla="*/ 196 h 250"/>
                <a:gd name="T34" fmla="*/ 46 w 75"/>
                <a:gd name="T35" fmla="*/ 196 h 250"/>
                <a:gd name="T36" fmla="*/ 46 w 75"/>
                <a:gd name="T37" fmla="*/ 192 h 250"/>
                <a:gd name="T38" fmla="*/ 50 w 75"/>
                <a:gd name="T39" fmla="*/ 184 h 250"/>
                <a:gd name="T40" fmla="*/ 50 w 75"/>
                <a:gd name="T41" fmla="*/ 175 h 250"/>
                <a:gd name="T42" fmla="*/ 50 w 75"/>
                <a:gd name="T43" fmla="*/ 159 h 250"/>
                <a:gd name="T44" fmla="*/ 50 w 75"/>
                <a:gd name="T45" fmla="*/ 138 h 250"/>
                <a:gd name="T46" fmla="*/ 50 w 75"/>
                <a:gd name="T47" fmla="*/ 121 h 250"/>
                <a:gd name="T48" fmla="*/ 50 w 75"/>
                <a:gd name="T49" fmla="*/ 108 h 250"/>
                <a:gd name="T50" fmla="*/ 50 w 75"/>
                <a:gd name="T51" fmla="*/ 88 h 250"/>
                <a:gd name="T52" fmla="*/ 50 w 75"/>
                <a:gd name="T53" fmla="*/ 67 h 250"/>
                <a:gd name="T54" fmla="*/ 46 w 75"/>
                <a:gd name="T55" fmla="*/ 46 h 250"/>
                <a:gd name="T56" fmla="*/ 46 w 75"/>
                <a:gd name="T57" fmla="*/ 29 h 250"/>
                <a:gd name="T58" fmla="*/ 42 w 75"/>
                <a:gd name="T59" fmla="*/ 12 h 250"/>
                <a:gd name="T60" fmla="*/ 42 w 75"/>
                <a:gd name="T61" fmla="*/ 0 h 250"/>
                <a:gd name="T62" fmla="*/ 54 w 75"/>
                <a:gd name="T63" fmla="*/ 12 h 250"/>
                <a:gd name="T64" fmla="*/ 63 w 75"/>
                <a:gd name="T65" fmla="*/ 16 h 250"/>
                <a:gd name="T66" fmla="*/ 71 w 75"/>
                <a:gd name="T67" fmla="*/ 21 h 250"/>
                <a:gd name="T68" fmla="*/ 71 w 75"/>
                <a:gd name="T69" fmla="*/ 25 h 250"/>
                <a:gd name="T70" fmla="*/ 75 w 75"/>
                <a:gd name="T71" fmla="*/ 29 h 250"/>
                <a:gd name="T72" fmla="*/ 75 w 75"/>
                <a:gd name="T73" fmla="*/ 29 h 250"/>
                <a:gd name="T74" fmla="*/ 75 w 75"/>
                <a:gd name="T75" fmla="*/ 33 h 250"/>
                <a:gd name="T76" fmla="*/ 75 w 75"/>
                <a:gd name="T77" fmla="*/ 37 h 250"/>
                <a:gd name="T78" fmla="*/ 75 w 75"/>
                <a:gd name="T79" fmla="*/ 46 h 250"/>
                <a:gd name="T80" fmla="*/ 75 w 75"/>
                <a:gd name="T81" fmla="*/ 54 h 250"/>
                <a:gd name="T82" fmla="*/ 75 w 75"/>
                <a:gd name="T83" fmla="*/ 71 h 250"/>
                <a:gd name="T84" fmla="*/ 75 w 75"/>
                <a:gd name="T85" fmla="*/ 88 h 250"/>
                <a:gd name="T86" fmla="*/ 75 w 75"/>
                <a:gd name="T87" fmla="*/ 104 h 250"/>
                <a:gd name="T88" fmla="*/ 75 w 75"/>
                <a:gd name="T89" fmla="*/ 117 h 250"/>
                <a:gd name="T90" fmla="*/ 75 w 75"/>
                <a:gd name="T91" fmla="*/ 129 h 250"/>
                <a:gd name="T92" fmla="*/ 75 w 75"/>
                <a:gd name="T93" fmla="*/ 142 h 250"/>
                <a:gd name="T94" fmla="*/ 75 w 75"/>
                <a:gd name="T95" fmla="*/ 159 h 250"/>
                <a:gd name="T96" fmla="*/ 75 w 75"/>
                <a:gd name="T97" fmla="*/ 171 h 250"/>
                <a:gd name="T98" fmla="*/ 75 w 75"/>
                <a:gd name="T99" fmla="*/ 188 h 250"/>
                <a:gd name="T100" fmla="*/ 71 w 75"/>
                <a:gd name="T101" fmla="*/ 204 h 250"/>
                <a:gd name="T102" fmla="*/ 71 w 75"/>
                <a:gd name="T103" fmla="*/ 217 h 250"/>
                <a:gd name="T104" fmla="*/ 67 w 75"/>
                <a:gd name="T105" fmla="*/ 230 h 250"/>
                <a:gd name="T106" fmla="*/ 63 w 75"/>
                <a:gd name="T107" fmla="*/ 238 h 250"/>
                <a:gd name="T108" fmla="*/ 58 w 75"/>
                <a:gd name="T109" fmla="*/ 242 h 250"/>
                <a:gd name="T110" fmla="*/ 54 w 75"/>
                <a:gd name="T111" fmla="*/ 246 h 250"/>
                <a:gd name="T112" fmla="*/ 50 w 75"/>
                <a:gd name="T113" fmla="*/ 246 h 250"/>
                <a:gd name="T114" fmla="*/ 46 w 75"/>
                <a:gd name="T115" fmla="*/ 250 h 250"/>
                <a:gd name="T116" fmla="*/ 42 w 75"/>
                <a:gd name="T117" fmla="*/ 246 h 250"/>
                <a:gd name="T118" fmla="*/ 42 w 75"/>
                <a:gd name="T119" fmla="*/ 246 h 250"/>
                <a:gd name="T120" fmla="*/ 38 w 75"/>
                <a:gd name="T121" fmla="*/ 242 h 250"/>
                <a:gd name="T122" fmla="*/ 38 w 75"/>
                <a:gd name="T123" fmla="*/ 238 h 250"/>
                <a:gd name="T124" fmla="*/ 38 w 75"/>
                <a:gd name="T125" fmla="*/ 23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" h="250">
                  <a:moveTo>
                    <a:pt x="38" y="238"/>
                  </a:moveTo>
                  <a:lnTo>
                    <a:pt x="33" y="234"/>
                  </a:lnTo>
                  <a:lnTo>
                    <a:pt x="29" y="230"/>
                  </a:lnTo>
                  <a:lnTo>
                    <a:pt x="25" y="225"/>
                  </a:lnTo>
                  <a:lnTo>
                    <a:pt x="17" y="221"/>
                  </a:lnTo>
                  <a:lnTo>
                    <a:pt x="8" y="213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0" y="204"/>
                  </a:lnTo>
                  <a:lnTo>
                    <a:pt x="4" y="200"/>
                  </a:lnTo>
                  <a:lnTo>
                    <a:pt x="8" y="200"/>
                  </a:lnTo>
                  <a:lnTo>
                    <a:pt x="13" y="196"/>
                  </a:lnTo>
                  <a:lnTo>
                    <a:pt x="21" y="200"/>
                  </a:lnTo>
                  <a:lnTo>
                    <a:pt x="29" y="200"/>
                  </a:lnTo>
                  <a:lnTo>
                    <a:pt x="38" y="200"/>
                  </a:lnTo>
                  <a:lnTo>
                    <a:pt x="42" y="200"/>
                  </a:lnTo>
                  <a:lnTo>
                    <a:pt x="42" y="196"/>
                  </a:lnTo>
                  <a:lnTo>
                    <a:pt x="46" y="196"/>
                  </a:lnTo>
                  <a:lnTo>
                    <a:pt x="46" y="192"/>
                  </a:lnTo>
                  <a:lnTo>
                    <a:pt x="50" y="184"/>
                  </a:lnTo>
                  <a:lnTo>
                    <a:pt x="50" y="175"/>
                  </a:lnTo>
                  <a:lnTo>
                    <a:pt x="50" y="159"/>
                  </a:lnTo>
                  <a:lnTo>
                    <a:pt x="50" y="138"/>
                  </a:lnTo>
                  <a:lnTo>
                    <a:pt x="50" y="121"/>
                  </a:lnTo>
                  <a:lnTo>
                    <a:pt x="50" y="108"/>
                  </a:lnTo>
                  <a:lnTo>
                    <a:pt x="50" y="88"/>
                  </a:lnTo>
                  <a:lnTo>
                    <a:pt x="50" y="67"/>
                  </a:lnTo>
                  <a:lnTo>
                    <a:pt x="46" y="46"/>
                  </a:lnTo>
                  <a:lnTo>
                    <a:pt x="46" y="29"/>
                  </a:lnTo>
                  <a:lnTo>
                    <a:pt x="42" y="12"/>
                  </a:lnTo>
                  <a:lnTo>
                    <a:pt x="42" y="0"/>
                  </a:lnTo>
                  <a:lnTo>
                    <a:pt x="54" y="12"/>
                  </a:lnTo>
                  <a:lnTo>
                    <a:pt x="63" y="16"/>
                  </a:lnTo>
                  <a:lnTo>
                    <a:pt x="71" y="21"/>
                  </a:lnTo>
                  <a:lnTo>
                    <a:pt x="71" y="25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33"/>
                  </a:lnTo>
                  <a:lnTo>
                    <a:pt x="75" y="37"/>
                  </a:lnTo>
                  <a:lnTo>
                    <a:pt x="75" y="46"/>
                  </a:lnTo>
                  <a:lnTo>
                    <a:pt x="75" y="54"/>
                  </a:lnTo>
                  <a:lnTo>
                    <a:pt x="75" y="71"/>
                  </a:lnTo>
                  <a:lnTo>
                    <a:pt x="75" y="88"/>
                  </a:lnTo>
                  <a:lnTo>
                    <a:pt x="75" y="104"/>
                  </a:lnTo>
                  <a:lnTo>
                    <a:pt x="75" y="117"/>
                  </a:lnTo>
                  <a:lnTo>
                    <a:pt x="75" y="129"/>
                  </a:lnTo>
                  <a:lnTo>
                    <a:pt x="75" y="142"/>
                  </a:lnTo>
                  <a:lnTo>
                    <a:pt x="75" y="159"/>
                  </a:lnTo>
                  <a:lnTo>
                    <a:pt x="75" y="171"/>
                  </a:lnTo>
                  <a:lnTo>
                    <a:pt x="75" y="188"/>
                  </a:lnTo>
                  <a:lnTo>
                    <a:pt x="71" y="204"/>
                  </a:lnTo>
                  <a:lnTo>
                    <a:pt x="71" y="217"/>
                  </a:lnTo>
                  <a:lnTo>
                    <a:pt x="67" y="230"/>
                  </a:lnTo>
                  <a:lnTo>
                    <a:pt x="63" y="238"/>
                  </a:lnTo>
                  <a:lnTo>
                    <a:pt x="58" y="242"/>
                  </a:lnTo>
                  <a:lnTo>
                    <a:pt x="54" y="246"/>
                  </a:lnTo>
                  <a:lnTo>
                    <a:pt x="50" y="246"/>
                  </a:lnTo>
                  <a:lnTo>
                    <a:pt x="46" y="250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38" y="242"/>
                  </a:lnTo>
                  <a:lnTo>
                    <a:pt x="38" y="238"/>
                  </a:lnTo>
                  <a:lnTo>
                    <a:pt x="38" y="2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8">
              <a:extLst>
                <a:ext uri="{FF2B5EF4-FFF2-40B4-BE49-F238E27FC236}">
                  <a16:creationId xmlns:a16="http://schemas.microsoft.com/office/drawing/2014/main" id="{E3CA79B4-5B8C-4306-94E7-B6EDFA95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277" y="6427767"/>
              <a:ext cx="1289537" cy="266317"/>
            </a:xfrm>
            <a:custGeom>
              <a:avLst/>
              <a:gdLst>
                <a:gd name="T0" fmla="*/ 46 w 184"/>
                <a:gd name="T1" fmla="*/ 38 h 38"/>
                <a:gd name="T2" fmla="*/ 38 w 184"/>
                <a:gd name="T3" fmla="*/ 38 h 38"/>
                <a:gd name="T4" fmla="*/ 34 w 184"/>
                <a:gd name="T5" fmla="*/ 38 h 38"/>
                <a:gd name="T6" fmla="*/ 30 w 184"/>
                <a:gd name="T7" fmla="*/ 38 h 38"/>
                <a:gd name="T8" fmla="*/ 25 w 184"/>
                <a:gd name="T9" fmla="*/ 38 h 38"/>
                <a:gd name="T10" fmla="*/ 25 w 184"/>
                <a:gd name="T11" fmla="*/ 38 h 38"/>
                <a:gd name="T12" fmla="*/ 21 w 184"/>
                <a:gd name="T13" fmla="*/ 38 h 38"/>
                <a:gd name="T14" fmla="*/ 17 w 184"/>
                <a:gd name="T15" fmla="*/ 38 h 38"/>
                <a:gd name="T16" fmla="*/ 13 w 184"/>
                <a:gd name="T17" fmla="*/ 33 h 38"/>
                <a:gd name="T18" fmla="*/ 9 w 184"/>
                <a:gd name="T19" fmla="*/ 33 h 38"/>
                <a:gd name="T20" fmla="*/ 5 w 184"/>
                <a:gd name="T21" fmla="*/ 29 h 38"/>
                <a:gd name="T22" fmla="*/ 0 w 184"/>
                <a:gd name="T23" fmla="*/ 25 h 38"/>
                <a:gd name="T24" fmla="*/ 0 w 184"/>
                <a:gd name="T25" fmla="*/ 25 h 38"/>
                <a:gd name="T26" fmla="*/ 0 w 184"/>
                <a:gd name="T27" fmla="*/ 21 h 38"/>
                <a:gd name="T28" fmla="*/ 5 w 184"/>
                <a:gd name="T29" fmla="*/ 17 h 38"/>
                <a:gd name="T30" fmla="*/ 13 w 184"/>
                <a:gd name="T31" fmla="*/ 17 h 38"/>
                <a:gd name="T32" fmla="*/ 25 w 184"/>
                <a:gd name="T33" fmla="*/ 13 h 38"/>
                <a:gd name="T34" fmla="*/ 38 w 184"/>
                <a:gd name="T35" fmla="*/ 13 h 38"/>
                <a:gd name="T36" fmla="*/ 55 w 184"/>
                <a:gd name="T37" fmla="*/ 13 h 38"/>
                <a:gd name="T38" fmla="*/ 76 w 184"/>
                <a:gd name="T39" fmla="*/ 8 h 38"/>
                <a:gd name="T40" fmla="*/ 96 w 184"/>
                <a:gd name="T41" fmla="*/ 8 h 38"/>
                <a:gd name="T42" fmla="*/ 109 w 184"/>
                <a:gd name="T43" fmla="*/ 4 h 38"/>
                <a:gd name="T44" fmla="*/ 122 w 184"/>
                <a:gd name="T45" fmla="*/ 4 h 38"/>
                <a:gd name="T46" fmla="*/ 130 w 184"/>
                <a:gd name="T47" fmla="*/ 4 h 38"/>
                <a:gd name="T48" fmla="*/ 138 w 184"/>
                <a:gd name="T49" fmla="*/ 4 h 38"/>
                <a:gd name="T50" fmla="*/ 155 w 184"/>
                <a:gd name="T51" fmla="*/ 0 h 38"/>
                <a:gd name="T52" fmla="*/ 163 w 184"/>
                <a:gd name="T53" fmla="*/ 0 h 38"/>
                <a:gd name="T54" fmla="*/ 172 w 184"/>
                <a:gd name="T55" fmla="*/ 0 h 38"/>
                <a:gd name="T56" fmla="*/ 180 w 184"/>
                <a:gd name="T57" fmla="*/ 4 h 38"/>
                <a:gd name="T58" fmla="*/ 184 w 184"/>
                <a:gd name="T59" fmla="*/ 4 h 38"/>
                <a:gd name="T60" fmla="*/ 184 w 184"/>
                <a:gd name="T61" fmla="*/ 8 h 38"/>
                <a:gd name="T62" fmla="*/ 184 w 184"/>
                <a:gd name="T63" fmla="*/ 13 h 38"/>
                <a:gd name="T64" fmla="*/ 180 w 184"/>
                <a:gd name="T65" fmla="*/ 17 h 38"/>
                <a:gd name="T66" fmla="*/ 176 w 184"/>
                <a:gd name="T67" fmla="*/ 21 h 38"/>
                <a:gd name="T68" fmla="*/ 167 w 184"/>
                <a:gd name="T69" fmla="*/ 21 h 38"/>
                <a:gd name="T70" fmla="*/ 159 w 184"/>
                <a:gd name="T71" fmla="*/ 25 h 38"/>
                <a:gd name="T72" fmla="*/ 151 w 184"/>
                <a:gd name="T73" fmla="*/ 25 h 38"/>
                <a:gd name="T74" fmla="*/ 142 w 184"/>
                <a:gd name="T75" fmla="*/ 25 h 38"/>
                <a:gd name="T76" fmla="*/ 138 w 184"/>
                <a:gd name="T77" fmla="*/ 25 h 38"/>
                <a:gd name="T78" fmla="*/ 134 w 184"/>
                <a:gd name="T79" fmla="*/ 25 h 38"/>
                <a:gd name="T80" fmla="*/ 126 w 184"/>
                <a:gd name="T81" fmla="*/ 29 h 38"/>
                <a:gd name="T82" fmla="*/ 113 w 184"/>
                <a:gd name="T83" fmla="*/ 29 h 38"/>
                <a:gd name="T84" fmla="*/ 96 w 184"/>
                <a:gd name="T85" fmla="*/ 29 h 38"/>
                <a:gd name="T86" fmla="*/ 84 w 184"/>
                <a:gd name="T87" fmla="*/ 29 h 38"/>
                <a:gd name="T88" fmla="*/ 67 w 184"/>
                <a:gd name="T89" fmla="*/ 33 h 38"/>
                <a:gd name="T90" fmla="*/ 55 w 184"/>
                <a:gd name="T91" fmla="*/ 33 h 38"/>
                <a:gd name="T92" fmla="*/ 46 w 184"/>
                <a:gd name="T93" fmla="*/ 38 h 38"/>
                <a:gd name="T94" fmla="*/ 46 w 184"/>
                <a:gd name="T9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4" h="38">
                  <a:moveTo>
                    <a:pt x="46" y="38"/>
                  </a:moveTo>
                  <a:lnTo>
                    <a:pt x="38" y="38"/>
                  </a:lnTo>
                  <a:lnTo>
                    <a:pt x="34" y="38"/>
                  </a:lnTo>
                  <a:lnTo>
                    <a:pt x="30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5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5" y="17"/>
                  </a:lnTo>
                  <a:lnTo>
                    <a:pt x="13" y="17"/>
                  </a:lnTo>
                  <a:lnTo>
                    <a:pt x="25" y="13"/>
                  </a:lnTo>
                  <a:lnTo>
                    <a:pt x="38" y="13"/>
                  </a:lnTo>
                  <a:lnTo>
                    <a:pt x="55" y="13"/>
                  </a:lnTo>
                  <a:lnTo>
                    <a:pt x="76" y="8"/>
                  </a:lnTo>
                  <a:lnTo>
                    <a:pt x="96" y="8"/>
                  </a:lnTo>
                  <a:lnTo>
                    <a:pt x="109" y="4"/>
                  </a:lnTo>
                  <a:lnTo>
                    <a:pt x="122" y="4"/>
                  </a:lnTo>
                  <a:lnTo>
                    <a:pt x="130" y="4"/>
                  </a:lnTo>
                  <a:lnTo>
                    <a:pt x="138" y="4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72" y="0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4" y="8"/>
                  </a:lnTo>
                  <a:lnTo>
                    <a:pt x="184" y="13"/>
                  </a:lnTo>
                  <a:lnTo>
                    <a:pt x="180" y="17"/>
                  </a:lnTo>
                  <a:lnTo>
                    <a:pt x="176" y="21"/>
                  </a:lnTo>
                  <a:lnTo>
                    <a:pt x="167" y="21"/>
                  </a:lnTo>
                  <a:lnTo>
                    <a:pt x="159" y="25"/>
                  </a:lnTo>
                  <a:lnTo>
                    <a:pt x="151" y="25"/>
                  </a:lnTo>
                  <a:lnTo>
                    <a:pt x="142" y="25"/>
                  </a:lnTo>
                  <a:lnTo>
                    <a:pt x="138" y="25"/>
                  </a:lnTo>
                  <a:lnTo>
                    <a:pt x="134" y="25"/>
                  </a:lnTo>
                  <a:lnTo>
                    <a:pt x="126" y="29"/>
                  </a:lnTo>
                  <a:lnTo>
                    <a:pt x="113" y="29"/>
                  </a:lnTo>
                  <a:lnTo>
                    <a:pt x="96" y="29"/>
                  </a:lnTo>
                  <a:lnTo>
                    <a:pt x="84" y="29"/>
                  </a:lnTo>
                  <a:lnTo>
                    <a:pt x="67" y="33"/>
                  </a:lnTo>
                  <a:lnTo>
                    <a:pt x="55" y="33"/>
                  </a:lnTo>
                  <a:lnTo>
                    <a:pt x="46" y="38"/>
                  </a:lnTo>
                  <a:lnTo>
                    <a:pt x="46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9">
              <a:extLst>
                <a:ext uri="{FF2B5EF4-FFF2-40B4-BE49-F238E27FC236}">
                  <a16:creationId xmlns:a16="http://schemas.microsoft.com/office/drawing/2014/main" id="{1989EDDF-7889-4AEF-8C8E-4FC79F893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26" y="5341471"/>
              <a:ext cx="406485" cy="385462"/>
            </a:xfrm>
            <a:custGeom>
              <a:avLst/>
              <a:gdLst>
                <a:gd name="T0" fmla="*/ 0 w 58"/>
                <a:gd name="T1" fmla="*/ 5 h 55"/>
                <a:gd name="T2" fmla="*/ 4 w 58"/>
                <a:gd name="T3" fmla="*/ 5 h 55"/>
                <a:gd name="T4" fmla="*/ 8 w 58"/>
                <a:gd name="T5" fmla="*/ 5 h 55"/>
                <a:gd name="T6" fmla="*/ 12 w 58"/>
                <a:gd name="T7" fmla="*/ 0 h 55"/>
                <a:gd name="T8" fmla="*/ 20 w 58"/>
                <a:gd name="T9" fmla="*/ 0 h 55"/>
                <a:gd name="T10" fmla="*/ 25 w 58"/>
                <a:gd name="T11" fmla="*/ 5 h 55"/>
                <a:gd name="T12" fmla="*/ 33 w 58"/>
                <a:gd name="T13" fmla="*/ 5 h 55"/>
                <a:gd name="T14" fmla="*/ 41 w 58"/>
                <a:gd name="T15" fmla="*/ 9 h 55"/>
                <a:gd name="T16" fmla="*/ 50 w 58"/>
                <a:gd name="T17" fmla="*/ 13 h 55"/>
                <a:gd name="T18" fmla="*/ 54 w 58"/>
                <a:gd name="T19" fmla="*/ 17 h 55"/>
                <a:gd name="T20" fmla="*/ 58 w 58"/>
                <a:gd name="T21" fmla="*/ 26 h 55"/>
                <a:gd name="T22" fmla="*/ 58 w 58"/>
                <a:gd name="T23" fmla="*/ 30 h 55"/>
                <a:gd name="T24" fmla="*/ 58 w 58"/>
                <a:gd name="T25" fmla="*/ 34 h 55"/>
                <a:gd name="T26" fmla="*/ 58 w 58"/>
                <a:gd name="T27" fmla="*/ 42 h 55"/>
                <a:gd name="T28" fmla="*/ 58 w 58"/>
                <a:gd name="T29" fmla="*/ 46 h 55"/>
                <a:gd name="T30" fmla="*/ 58 w 58"/>
                <a:gd name="T31" fmla="*/ 51 h 55"/>
                <a:gd name="T32" fmla="*/ 58 w 58"/>
                <a:gd name="T33" fmla="*/ 51 h 55"/>
                <a:gd name="T34" fmla="*/ 54 w 58"/>
                <a:gd name="T35" fmla="*/ 55 h 55"/>
                <a:gd name="T36" fmla="*/ 54 w 58"/>
                <a:gd name="T37" fmla="*/ 55 h 55"/>
                <a:gd name="T38" fmla="*/ 46 w 58"/>
                <a:gd name="T39" fmla="*/ 55 h 55"/>
                <a:gd name="T40" fmla="*/ 41 w 58"/>
                <a:gd name="T41" fmla="*/ 55 h 55"/>
                <a:gd name="T42" fmla="*/ 37 w 58"/>
                <a:gd name="T43" fmla="*/ 51 h 55"/>
                <a:gd name="T44" fmla="*/ 29 w 58"/>
                <a:gd name="T45" fmla="*/ 42 h 55"/>
                <a:gd name="T46" fmla="*/ 20 w 58"/>
                <a:gd name="T47" fmla="*/ 34 h 55"/>
                <a:gd name="T48" fmla="*/ 12 w 58"/>
                <a:gd name="T49" fmla="*/ 26 h 55"/>
                <a:gd name="T50" fmla="*/ 8 w 58"/>
                <a:gd name="T51" fmla="*/ 17 h 55"/>
                <a:gd name="T52" fmla="*/ 4 w 58"/>
                <a:gd name="T53" fmla="*/ 9 h 55"/>
                <a:gd name="T54" fmla="*/ 0 w 58"/>
                <a:gd name="T55" fmla="*/ 5 h 55"/>
                <a:gd name="T56" fmla="*/ 0 w 58"/>
                <a:gd name="T57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5">
                  <a:moveTo>
                    <a:pt x="0" y="5"/>
                  </a:moveTo>
                  <a:lnTo>
                    <a:pt x="4" y="5"/>
                  </a:lnTo>
                  <a:lnTo>
                    <a:pt x="8" y="5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3" y="5"/>
                  </a:lnTo>
                  <a:lnTo>
                    <a:pt x="41" y="9"/>
                  </a:lnTo>
                  <a:lnTo>
                    <a:pt x="50" y="13"/>
                  </a:lnTo>
                  <a:lnTo>
                    <a:pt x="54" y="17"/>
                  </a:lnTo>
                  <a:lnTo>
                    <a:pt x="58" y="26"/>
                  </a:lnTo>
                  <a:lnTo>
                    <a:pt x="58" y="30"/>
                  </a:lnTo>
                  <a:lnTo>
                    <a:pt x="58" y="34"/>
                  </a:lnTo>
                  <a:lnTo>
                    <a:pt x="58" y="42"/>
                  </a:lnTo>
                  <a:lnTo>
                    <a:pt x="58" y="46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46" y="55"/>
                  </a:lnTo>
                  <a:lnTo>
                    <a:pt x="41" y="55"/>
                  </a:lnTo>
                  <a:lnTo>
                    <a:pt x="37" y="51"/>
                  </a:lnTo>
                  <a:lnTo>
                    <a:pt x="29" y="42"/>
                  </a:lnTo>
                  <a:lnTo>
                    <a:pt x="20" y="34"/>
                  </a:lnTo>
                  <a:lnTo>
                    <a:pt x="12" y="26"/>
                  </a:lnTo>
                  <a:lnTo>
                    <a:pt x="8" y="17"/>
                  </a:lnTo>
                  <a:lnTo>
                    <a:pt x="4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0">
              <a:extLst>
                <a:ext uri="{FF2B5EF4-FFF2-40B4-BE49-F238E27FC236}">
                  <a16:creationId xmlns:a16="http://schemas.microsoft.com/office/drawing/2014/main" id="{A144F81A-822E-47C6-8CE2-C9A6B06CE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586" y="5930172"/>
              <a:ext cx="581696" cy="939119"/>
            </a:xfrm>
            <a:custGeom>
              <a:avLst/>
              <a:gdLst>
                <a:gd name="T0" fmla="*/ 25 w 83"/>
                <a:gd name="T1" fmla="*/ 134 h 134"/>
                <a:gd name="T2" fmla="*/ 17 w 83"/>
                <a:gd name="T3" fmla="*/ 134 h 134"/>
                <a:gd name="T4" fmla="*/ 12 w 83"/>
                <a:gd name="T5" fmla="*/ 130 h 134"/>
                <a:gd name="T6" fmla="*/ 8 w 83"/>
                <a:gd name="T7" fmla="*/ 125 h 134"/>
                <a:gd name="T8" fmla="*/ 4 w 83"/>
                <a:gd name="T9" fmla="*/ 117 h 134"/>
                <a:gd name="T10" fmla="*/ 0 w 83"/>
                <a:gd name="T11" fmla="*/ 104 h 134"/>
                <a:gd name="T12" fmla="*/ 0 w 83"/>
                <a:gd name="T13" fmla="*/ 100 h 134"/>
                <a:gd name="T14" fmla="*/ 0 w 83"/>
                <a:gd name="T15" fmla="*/ 92 h 134"/>
                <a:gd name="T16" fmla="*/ 0 w 83"/>
                <a:gd name="T17" fmla="*/ 88 h 134"/>
                <a:gd name="T18" fmla="*/ 0 w 83"/>
                <a:gd name="T19" fmla="*/ 84 h 134"/>
                <a:gd name="T20" fmla="*/ 4 w 83"/>
                <a:gd name="T21" fmla="*/ 84 h 134"/>
                <a:gd name="T22" fmla="*/ 12 w 83"/>
                <a:gd name="T23" fmla="*/ 84 h 134"/>
                <a:gd name="T24" fmla="*/ 12 w 83"/>
                <a:gd name="T25" fmla="*/ 84 h 134"/>
                <a:gd name="T26" fmla="*/ 17 w 83"/>
                <a:gd name="T27" fmla="*/ 79 h 134"/>
                <a:gd name="T28" fmla="*/ 17 w 83"/>
                <a:gd name="T29" fmla="*/ 79 h 134"/>
                <a:gd name="T30" fmla="*/ 21 w 83"/>
                <a:gd name="T31" fmla="*/ 75 h 134"/>
                <a:gd name="T32" fmla="*/ 25 w 83"/>
                <a:gd name="T33" fmla="*/ 71 h 134"/>
                <a:gd name="T34" fmla="*/ 29 w 83"/>
                <a:gd name="T35" fmla="*/ 67 h 134"/>
                <a:gd name="T36" fmla="*/ 33 w 83"/>
                <a:gd name="T37" fmla="*/ 59 h 134"/>
                <a:gd name="T38" fmla="*/ 37 w 83"/>
                <a:gd name="T39" fmla="*/ 50 h 134"/>
                <a:gd name="T40" fmla="*/ 46 w 83"/>
                <a:gd name="T41" fmla="*/ 38 h 134"/>
                <a:gd name="T42" fmla="*/ 54 w 83"/>
                <a:gd name="T43" fmla="*/ 29 h 134"/>
                <a:gd name="T44" fmla="*/ 58 w 83"/>
                <a:gd name="T45" fmla="*/ 21 h 134"/>
                <a:gd name="T46" fmla="*/ 63 w 83"/>
                <a:gd name="T47" fmla="*/ 13 h 134"/>
                <a:gd name="T48" fmla="*/ 71 w 83"/>
                <a:gd name="T49" fmla="*/ 8 h 134"/>
                <a:gd name="T50" fmla="*/ 71 w 83"/>
                <a:gd name="T51" fmla="*/ 4 h 134"/>
                <a:gd name="T52" fmla="*/ 75 w 83"/>
                <a:gd name="T53" fmla="*/ 0 h 134"/>
                <a:gd name="T54" fmla="*/ 79 w 83"/>
                <a:gd name="T55" fmla="*/ 0 h 134"/>
                <a:gd name="T56" fmla="*/ 79 w 83"/>
                <a:gd name="T57" fmla="*/ 0 h 134"/>
                <a:gd name="T58" fmla="*/ 83 w 83"/>
                <a:gd name="T59" fmla="*/ 0 h 134"/>
                <a:gd name="T60" fmla="*/ 83 w 83"/>
                <a:gd name="T61" fmla="*/ 4 h 134"/>
                <a:gd name="T62" fmla="*/ 79 w 83"/>
                <a:gd name="T63" fmla="*/ 13 h 134"/>
                <a:gd name="T64" fmla="*/ 79 w 83"/>
                <a:gd name="T65" fmla="*/ 17 h 134"/>
                <a:gd name="T66" fmla="*/ 75 w 83"/>
                <a:gd name="T67" fmla="*/ 29 h 134"/>
                <a:gd name="T68" fmla="*/ 71 w 83"/>
                <a:gd name="T69" fmla="*/ 38 h 134"/>
                <a:gd name="T70" fmla="*/ 67 w 83"/>
                <a:gd name="T71" fmla="*/ 54 h 134"/>
                <a:gd name="T72" fmla="*/ 63 w 83"/>
                <a:gd name="T73" fmla="*/ 67 h 134"/>
                <a:gd name="T74" fmla="*/ 54 w 83"/>
                <a:gd name="T75" fmla="*/ 84 h 134"/>
                <a:gd name="T76" fmla="*/ 46 w 83"/>
                <a:gd name="T77" fmla="*/ 96 h 134"/>
                <a:gd name="T78" fmla="*/ 42 w 83"/>
                <a:gd name="T79" fmla="*/ 109 h 134"/>
                <a:gd name="T80" fmla="*/ 37 w 83"/>
                <a:gd name="T81" fmla="*/ 117 h 134"/>
                <a:gd name="T82" fmla="*/ 33 w 83"/>
                <a:gd name="T83" fmla="*/ 125 h 134"/>
                <a:gd name="T84" fmla="*/ 29 w 83"/>
                <a:gd name="T85" fmla="*/ 130 h 134"/>
                <a:gd name="T86" fmla="*/ 25 w 83"/>
                <a:gd name="T87" fmla="*/ 134 h 134"/>
                <a:gd name="T88" fmla="*/ 25 w 83"/>
                <a:gd name="T89" fmla="*/ 134 h 134"/>
                <a:gd name="T90" fmla="*/ 25 w 83"/>
                <a:gd name="T9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3" h="134">
                  <a:moveTo>
                    <a:pt x="25" y="134"/>
                  </a:moveTo>
                  <a:lnTo>
                    <a:pt x="17" y="134"/>
                  </a:lnTo>
                  <a:lnTo>
                    <a:pt x="12" y="130"/>
                  </a:lnTo>
                  <a:lnTo>
                    <a:pt x="8" y="125"/>
                  </a:lnTo>
                  <a:lnTo>
                    <a:pt x="4" y="117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21" y="75"/>
                  </a:lnTo>
                  <a:lnTo>
                    <a:pt x="25" y="71"/>
                  </a:lnTo>
                  <a:lnTo>
                    <a:pt x="29" y="67"/>
                  </a:lnTo>
                  <a:lnTo>
                    <a:pt x="33" y="59"/>
                  </a:lnTo>
                  <a:lnTo>
                    <a:pt x="37" y="50"/>
                  </a:lnTo>
                  <a:lnTo>
                    <a:pt x="46" y="38"/>
                  </a:lnTo>
                  <a:lnTo>
                    <a:pt x="54" y="29"/>
                  </a:lnTo>
                  <a:lnTo>
                    <a:pt x="58" y="21"/>
                  </a:lnTo>
                  <a:lnTo>
                    <a:pt x="63" y="13"/>
                  </a:lnTo>
                  <a:lnTo>
                    <a:pt x="71" y="8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79" y="13"/>
                  </a:lnTo>
                  <a:lnTo>
                    <a:pt x="79" y="17"/>
                  </a:lnTo>
                  <a:lnTo>
                    <a:pt x="75" y="29"/>
                  </a:lnTo>
                  <a:lnTo>
                    <a:pt x="71" y="38"/>
                  </a:lnTo>
                  <a:lnTo>
                    <a:pt x="67" y="54"/>
                  </a:lnTo>
                  <a:lnTo>
                    <a:pt x="63" y="67"/>
                  </a:lnTo>
                  <a:lnTo>
                    <a:pt x="54" y="84"/>
                  </a:lnTo>
                  <a:lnTo>
                    <a:pt x="46" y="96"/>
                  </a:lnTo>
                  <a:lnTo>
                    <a:pt x="42" y="109"/>
                  </a:lnTo>
                  <a:lnTo>
                    <a:pt x="37" y="117"/>
                  </a:lnTo>
                  <a:lnTo>
                    <a:pt x="33" y="125"/>
                  </a:lnTo>
                  <a:lnTo>
                    <a:pt x="29" y="130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5" y="1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1583812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6CD4C37-2627-4F9B-BB3F-663A24A25993}"/>
              </a:ext>
            </a:extLst>
          </p:cNvPr>
          <p:cNvGrpSpPr/>
          <p:nvPr/>
        </p:nvGrpSpPr>
        <p:grpSpPr>
          <a:xfrm>
            <a:off x="3238035" y="2170999"/>
            <a:ext cx="2277717" cy="2516001"/>
            <a:chOff x="3090551" y="7598160"/>
            <a:chExt cx="2277717" cy="2516001"/>
          </a:xfrm>
        </p:grpSpPr>
        <p:sp>
          <p:nvSpPr>
            <p:cNvPr id="3" name="Freeform 31">
              <a:extLst>
                <a:ext uri="{FF2B5EF4-FFF2-40B4-BE49-F238E27FC236}">
                  <a16:creationId xmlns:a16="http://schemas.microsoft.com/office/drawing/2014/main" id="{A07945A9-8086-4D41-882F-B5B435FE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551" y="8186862"/>
              <a:ext cx="672802" cy="1289537"/>
            </a:xfrm>
            <a:custGeom>
              <a:avLst/>
              <a:gdLst>
                <a:gd name="T0" fmla="*/ 20 w 96"/>
                <a:gd name="T1" fmla="*/ 154 h 184"/>
                <a:gd name="T2" fmla="*/ 33 w 96"/>
                <a:gd name="T3" fmla="*/ 138 h 184"/>
                <a:gd name="T4" fmla="*/ 45 w 96"/>
                <a:gd name="T5" fmla="*/ 125 h 184"/>
                <a:gd name="T6" fmla="*/ 50 w 96"/>
                <a:gd name="T7" fmla="*/ 113 h 184"/>
                <a:gd name="T8" fmla="*/ 58 w 96"/>
                <a:gd name="T9" fmla="*/ 100 h 184"/>
                <a:gd name="T10" fmla="*/ 62 w 96"/>
                <a:gd name="T11" fmla="*/ 79 h 184"/>
                <a:gd name="T12" fmla="*/ 66 w 96"/>
                <a:gd name="T13" fmla="*/ 54 h 184"/>
                <a:gd name="T14" fmla="*/ 66 w 96"/>
                <a:gd name="T15" fmla="*/ 46 h 184"/>
                <a:gd name="T16" fmla="*/ 66 w 96"/>
                <a:gd name="T17" fmla="*/ 37 h 184"/>
                <a:gd name="T18" fmla="*/ 66 w 96"/>
                <a:gd name="T19" fmla="*/ 29 h 184"/>
                <a:gd name="T20" fmla="*/ 62 w 96"/>
                <a:gd name="T21" fmla="*/ 21 h 184"/>
                <a:gd name="T22" fmla="*/ 62 w 96"/>
                <a:gd name="T23" fmla="*/ 16 h 184"/>
                <a:gd name="T24" fmla="*/ 62 w 96"/>
                <a:gd name="T25" fmla="*/ 12 h 184"/>
                <a:gd name="T26" fmla="*/ 62 w 96"/>
                <a:gd name="T27" fmla="*/ 4 h 184"/>
                <a:gd name="T28" fmla="*/ 66 w 96"/>
                <a:gd name="T29" fmla="*/ 0 h 184"/>
                <a:gd name="T30" fmla="*/ 66 w 96"/>
                <a:gd name="T31" fmla="*/ 0 h 184"/>
                <a:gd name="T32" fmla="*/ 71 w 96"/>
                <a:gd name="T33" fmla="*/ 0 h 184"/>
                <a:gd name="T34" fmla="*/ 79 w 96"/>
                <a:gd name="T35" fmla="*/ 0 h 184"/>
                <a:gd name="T36" fmla="*/ 87 w 96"/>
                <a:gd name="T37" fmla="*/ 4 h 184"/>
                <a:gd name="T38" fmla="*/ 91 w 96"/>
                <a:gd name="T39" fmla="*/ 4 h 184"/>
                <a:gd name="T40" fmla="*/ 91 w 96"/>
                <a:gd name="T41" fmla="*/ 8 h 184"/>
                <a:gd name="T42" fmla="*/ 96 w 96"/>
                <a:gd name="T43" fmla="*/ 12 h 184"/>
                <a:gd name="T44" fmla="*/ 96 w 96"/>
                <a:gd name="T45" fmla="*/ 21 h 184"/>
                <a:gd name="T46" fmla="*/ 96 w 96"/>
                <a:gd name="T47" fmla="*/ 29 h 184"/>
                <a:gd name="T48" fmla="*/ 96 w 96"/>
                <a:gd name="T49" fmla="*/ 46 h 184"/>
                <a:gd name="T50" fmla="*/ 91 w 96"/>
                <a:gd name="T51" fmla="*/ 62 h 184"/>
                <a:gd name="T52" fmla="*/ 91 w 96"/>
                <a:gd name="T53" fmla="*/ 75 h 184"/>
                <a:gd name="T54" fmla="*/ 83 w 96"/>
                <a:gd name="T55" fmla="*/ 104 h 184"/>
                <a:gd name="T56" fmla="*/ 75 w 96"/>
                <a:gd name="T57" fmla="*/ 117 h 184"/>
                <a:gd name="T58" fmla="*/ 71 w 96"/>
                <a:gd name="T59" fmla="*/ 129 h 184"/>
                <a:gd name="T60" fmla="*/ 62 w 96"/>
                <a:gd name="T61" fmla="*/ 142 h 184"/>
                <a:gd name="T62" fmla="*/ 54 w 96"/>
                <a:gd name="T63" fmla="*/ 150 h 184"/>
                <a:gd name="T64" fmla="*/ 50 w 96"/>
                <a:gd name="T65" fmla="*/ 158 h 184"/>
                <a:gd name="T66" fmla="*/ 41 w 96"/>
                <a:gd name="T67" fmla="*/ 167 h 184"/>
                <a:gd name="T68" fmla="*/ 33 w 96"/>
                <a:gd name="T69" fmla="*/ 171 h 184"/>
                <a:gd name="T70" fmla="*/ 25 w 96"/>
                <a:gd name="T71" fmla="*/ 175 h 184"/>
                <a:gd name="T72" fmla="*/ 16 w 96"/>
                <a:gd name="T73" fmla="*/ 179 h 184"/>
                <a:gd name="T74" fmla="*/ 8 w 96"/>
                <a:gd name="T75" fmla="*/ 184 h 184"/>
                <a:gd name="T76" fmla="*/ 4 w 96"/>
                <a:gd name="T77" fmla="*/ 184 h 184"/>
                <a:gd name="T78" fmla="*/ 4 w 96"/>
                <a:gd name="T79" fmla="*/ 184 h 184"/>
                <a:gd name="T80" fmla="*/ 0 w 96"/>
                <a:gd name="T81" fmla="*/ 184 h 184"/>
                <a:gd name="T82" fmla="*/ 0 w 96"/>
                <a:gd name="T83" fmla="*/ 179 h 184"/>
                <a:gd name="T84" fmla="*/ 4 w 96"/>
                <a:gd name="T85" fmla="*/ 175 h 184"/>
                <a:gd name="T86" fmla="*/ 12 w 96"/>
                <a:gd name="T87" fmla="*/ 167 h 184"/>
                <a:gd name="T88" fmla="*/ 20 w 96"/>
                <a:gd name="T89" fmla="*/ 154 h 184"/>
                <a:gd name="T90" fmla="*/ 20 w 96"/>
                <a:gd name="T91" fmla="*/ 15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84">
                  <a:moveTo>
                    <a:pt x="20" y="154"/>
                  </a:moveTo>
                  <a:lnTo>
                    <a:pt x="33" y="138"/>
                  </a:lnTo>
                  <a:lnTo>
                    <a:pt x="45" y="125"/>
                  </a:lnTo>
                  <a:lnTo>
                    <a:pt x="50" y="113"/>
                  </a:lnTo>
                  <a:lnTo>
                    <a:pt x="58" y="100"/>
                  </a:lnTo>
                  <a:lnTo>
                    <a:pt x="62" y="79"/>
                  </a:lnTo>
                  <a:lnTo>
                    <a:pt x="66" y="54"/>
                  </a:lnTo>
                  <a:lnTo>
                    <a:pt x="66" y="46"/>
                  </a:lnTo>
                  <a:lnTo>
                    <a:pt x="66" y="37"/>
                  </a:lnTo>
                  <a:lnTo>
                    <a:pt x="66" y="29"/>
                  </a:lnTo>
                  <a:lnTo>
                    <a:pt x="62" y="21"/>
                  </a:lnTo>
                  <a:lnTo>
                    <a:pt x="62" y="16"/>
                  </a:lnTo>
                  <a:lnTo>
                    <a:pt x="62" y="12"/>
                  </a:lnTo>
                  <a:lnTo>
                    <a:pt x="62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6" y="12"/>
                  </a:lnTo>
                  <a:lnTo>
                    <a:pt x="96" y="21"/>
                  </a:lnTo>
                  <a:lnTo>
                    <a:pt x="96" y="29"/>
                  </a:lnTo>
                  <a:lnTo>
                    <a:pt x="96" y="46"/>
                  </a:lnTo>
                  <a:lnTo>
                    <a:pt x="91" y="62"/>
                  </a:lnTo>
                  <a:lnTo>
                    <a:pt x="91" y="75"/>
                  </a:lnTo>
                  <a:lnTo>
                    <a:pt x="83" y="104"/>
                  </a:lnTo>
                  <a:lnTo>
                    <a:pt x="75" y="117"/>
                  </a:lnTo>
                  <a:lnTo>
                    <a:pt x="71" y="129"/>
                  </a:lnTo>
                  <a:lnTo>
                    <a:pt x="62" y="142"/>
                  </a:lnTo>
                  <a:lnTo>
                    <a:pt x="54" y="150"/>
                  </a:lnTo>
                  <a:lnTo>
                    <a:pt x="50" y="158"/>
                  </a:lnTo>
                  <a:lnTo>
                    <a:pt x="41" y="167"/>
                  </a:lnTo>
                  <a:lnTo>
                    <a:pt x="33" y="171"/>
                  </a:lnTo>
                  <a:lnTo>
                    <a:pt x="25" y="175"/>
                  </a:lnTo>
                  <a:lnTo>
                    <a:pt x="16" y="179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0" y="184"/>
                  </a:lnTo>
                  <a:lnTo>
                    <a:pt x="0" y="179"/>
                  </a:lnTo>
                  <a:lnTo>
                    <a:pt x="4" y="175"/>
                  </a:lnTo>
                  <a:lnTo>
                    <a:pt x="12" y="167"/>
                  </a:lnTo>
                  <a:lnTo>
                    <a:pt x="20" y="154"/>
                  </a:lnTo>
                  <a:lnTo>
                    <a:pt x="20" y="1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2">
              <a:extLst>
                <a:ext uri="{FF2B5EF4-FFF2-40B4-BE49-F238E27FC236}">
                  <a16:creationId xmlns:a16="http://schemas.microsoft.com/office/drawing/2014/main" id="{281C4213-3F5B-43BD-8044-A8EDC9895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180" y="8039688"/>
              <a:ext cx="1198431" cy="322384"/>
            </a:xfrm>
            <a:custGeom>
              <a:avLst/>
              <a:gdLst>
                <a:gd name="T0" fmla="*/ 0 w 171"/>
                <a:gd name="T1" fmla="*/ 29 h 46"/>
                <a:gd name="T2" fmla="*/ 12 w 171"/>
                <a:gd name="T3" fmla="*/ 25 h 46"/>
                <a:gd name="T4" fmla="*/ 29 w 171"/>
                <a:gd name="T5" fmla="*/ 25 h 46"/>
                <a:gd name="T6" fmla="*/ 50 w 171"/>
                <a:gd name="T7" fmla="*/ 21 h 46"/>
                <a:gd name="T8" fmla="*/ 62 w 171"/>
                <a:gd name="T9" fmla="*/ 17 h 46"/>
                <a:gd name="T10" fmla="*/ 79 w 171"/>
                <a:gd name="T11" fmla="*/ 12 h 46"/>
                <a:gd name="T12" fmla="*/ 92 w 171"/>
                <a:gd name="T13" fmla="*/ 8 h 46"/>
                <a:gd name="T14" fmla="*/ 104 w 171"/>
                <a:gd name="T15" fmla="*/ 8 h 46"/>
                <a:gd name="T16" fmla="*/ 112 w 171"/>
                <a:gd name="T17" fmla="*/ 4 h 46"/>
                <a:gd name="T18" fmla="*/ 121 w 171"/>
                <a:gd name="T19" fmla="*/ 0 h 46"/>
                <a:gd name="T20" fmla="*/ 129 w 171"/>
                <a:gd name="T21" fmla="*/ 0 h 46"/>
                <a:gd name="T22" fmla="*/ 138 w 171"/>
                <a:gd name="T23" fmla="*/ 0 h 46"/>
                <a:gd name="T24" fmla="*/ 142 w 171"/>
                <a:gd name="T25" fmla="*/ 0 h 46"/>
                <a:gd name="T26" fmla="*/ 146 w 171"/>
                <a:gd name="T27" fmla="*/ 0 h 46"/>
                <a:gd name="T28" fmla="*/ 154 w 171"/>
                <a:gd name="T29" fmla="*/ 0 h 46"/>
                <a:gd name="T30" fmla="*/ 163 w 171"/>
                <a:gd name="T31" fmla="*/ 0 h 46"/>
                <a:gd name="T32" fmla="*/ 167 w 171"/>
                <a:gd name="T33" fmla="*/ 4 h 46"/>
                <a:gd name="T34" fmla="*/ 171 w 171"/>
                <a:gd name="T35" fmla="*/ 8 h 46"/>
                <a:gd name="T36" fmla="*/ 171 w 171"/>
                <a:gd name="T37" fmla="*/ 12 h 46"/>
                <a:gd name="T38" fmla="*/ 171 w 171"/>
                <a:gd name="T39" fmla="*/ 12 h 46"/>
                <a:gd name="T40" fmla="*/ 167 w 171"/>
                <a:gd name="T41" fmla="*/ 17 h 46"/>
                <a:gd name="T42" fmla="*/ 163 w 171"/>
                <a:gd name="T43" fmla="*/ 17 h 46"/>
                <a:gd name="T44" fmla="*/ 154 w 171"/>
                <a:gd name="T45" fmla="*/ 21 h 46"/>
                <a:gd name="T46" fmla="*/ 146 w 171"/>
                <a:gd name="T47" fmla="*/ 21 h 46"/>
                <a:gd name="T48" fmla="*/ 138 w 171"/>
                <a:gd name="T49" fmla="*/ 25 h 46"/>
                <a:gd name="T50" fmla="*/ 125 w 171"/>
                <a:gd name="T51" fmla="*/ 25 h 46"/>
                <a:gd name="T52" fmla="*/ 125 w 171"/>
                <a:gd name="T53" fmla="*/ 25 h 46"/>
                <a:gd name="T54" fmla="*/ 117 w 171"/>
                <a:gd name="T55" fmla="*/ 29 h 46"/>
                <a:gd name="T56" fmla="*/ 112 w 171"/>
                <a:gd name="T57" fmla="*/ 29 h 46"/>
                <a:gd name="T58" fmla="*/ 108 w 171"/>
                <a:gd name="T59" fmla="*/ 29 h 46"/>
                <a:gd name="T60" fmla="*/ 100 w 171"/>
                <a:gd name="T61" fmla="*/ 33 h 46"/>
                <a:gd name="T62" fmla="*/ 92 w 171"/>
                <a:gd name="T63" fmla="*/ 33 h 46"/>
                <a:gd name="T64" fmla="*/ 71 w 171"/>
                <a:gd name="T65" fmla="*/ 37 h 46"/>
                <a:gd name="T66" fmla="*/ 46 w 171"/>
                <a:gd name="T67" fmla="*/ 42 h 46"/>
                <a:gd name="T68" fmla="*/ 29 w 171"/>
                <a:gd name="T69" fmla="*/ 42 h 46"/>
                <a:gd name="T70" fmla="*/ 12 w 171"/>
                <a:gd name="T71" fmla="*/ 46 h 46"/>
                <a:gd name="T72" fmla="*/ 0 w 171"/>
                <a:gd name="T73" fmla="*/ 46 h 46"/>
                <a:gd name="T74" fmla="*/ 0 w 171"/>
                <a:gd name="T75" fmla="*/ 29 h 46"/>
                <a:gd name="T76" fmla="*/ 0 w 171"/>
                <a:gd name="T77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" h="46">
                  <a:moveTo>
                    <a:pt x="0" y="29"/>
                  </a:moveTo>
                  <a:lnTo>
                    <a:pt x="12" y="25"/>
                  </a:lnTo>
                  <a:lnTo>
                    <a:pt x="29" y="25"/>
                  </a:lnTo>
                  <a:lnTo>
                    <a:pt x="50" y="21"/>
                  </a:lnTo>
                  <a:lnTo>
                    <a:pt x="62" y="17"/>
                  </a:lnTo>
                  <a:lnTo>
                    <a:pt x="79" y="12"/>
                  </a:lnTo>
                  <a:lnTo>
                    <a:pt x="92" y="8"/>
                  </a:lnTo>
                  <a:lnTo>
                    <a:pt x="104" y="8"/>
                  </a:lnTo>
                  <a:lnTo>
                    <a:pt x="112" y="4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4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67" y="17"/>
                  </a:lnTo>
                  <a:lnTo>
                    <a:pt x="163" y="17"/>
                  </a:lnTo>
                  <a:lnTo>
                    <a:pt x="154" y="21"/>
                  </a:lnTo>
                  <a:lnTo>
                    <a:pt x="146" y="21"/>
                  </a:lnTo>
                  <a:lnTo>
                    <a:pt x="138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17" y="29"/>
                  </a:lnTo>
                  <a:lnTo>
                    <a:pt x="112" y="29"/>
                  </a:lnTo>
                  <a:lnTo>
                    <a:pt x="108" y="29"/>
                  </a:lnTo>
                  <a:lnTo>
                    <a:pt x="100" y="33"/>
                  </a:lnTo>
                  <a:lnTo>
                    <a:pt x="92" y="33"/>
                  </a:lnTo>
                  <a:lnTo>
                    <a:pt x="71" y="37"/>
                  </a:lnTo>
                  <a:lnTo>
                    <a:pt x="46" y="42"/>
                  </a:lnTo>
                  <a:lnTo>
                    <a:pt x="29" y="42"/>
                  </a:lnTo>
                  <a:lnTo>
                    <a:pt x="12" y="46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3">
              <a:extLst>
                <a:ext uri="{FF2B5EF4-FFF2-40B4-BE49-F238E27FC236}">
                  <a16:creationId xmlns:a16="http://schemas.microsoft.com/office/drawing/2014/main" id="{00729679-7A43-489B-BB47-1C4FF329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737" y="7598160"/>
              <a:ext cx="1282531" cy="1843199"/>
            </a:xfrm>
            <a:custGeom>
              <a:avLst/>
              <a:gdLst>
                <a:gd name="T0" fmla="*/ 41 w 183"/>
                <a:gd name="T1" fmla="*/ 25 h 263"/>
                <a:gd name="T2" fmla="*/ 41 w 183"/>
                <a:gd name="T3" fmla="*/ 38 h 263"/>
                <a:gd name="T4" fmla="*/ 50 w 183"/>
                <a:gd name="T5" fmla="*/ 59 h 263"/>
                <a:gd name="T6" fmla="*/ 58 w 183"/>
                <a:gd name="T7" fmla="*/ 84 h 263"/>
                <a:gd name="T8" fmla="*/ 71 w 183"/>
                <a:gd name="T9" fmla="*/ 117 h 263"/>
                <a:gd name="T10" fmla="*/ 79 w 183"/>
                <a:gd name="T11" fmla="*/ 146 h 263"/>
                <a:gd name="T12" fmla="*/ 91 w 183"/>
                <a:gd name="T13" fmla="*/ 167 h 263"/>
                <a:gd name="T14" fmla="*/ 100 w 183"/>
                <a:gd name="T15" fmla="*/ 180 h 263"/>
                <a:gd name="T16" fmla="*/ 108 w 183"/>
                <a:gd name="T17" fmla="*/ 192 h 263"/>
                <a:gd name="T18" fmla="*/ 121 w 183"/>
                <a:gd name="T19" fmla="*/ 205 h 263"/>
                <a:gd name="T20" fmla="*/ 137 w 183"/>
                <a:gd name="T21" fmla="*/ 217 h 263"/>
                <a:gd name="T22" fmla="*/ 146 w 183"/>
                <a:gd name="T23" fmla="*/ 226 h 263"/>
                <a:gd name="T24" fmla="*/ 150 w 183"/>
                <a:gd name="T25" fmla="*/ 226 h 263"/>
                <a:gd name="T26" fmla="*/ 150 w 183"/>
                <a:gd name="T27" fmla="*/ 217 h 263"/>
                <a:gd name="T28" fmla="*/ 154 w 183"/>
                <a:gd name="T29" fmla="*/ 201 h 263"/>
                <a:gd name="T30" fmla="*/ 162 w 183"/>
                <a:gd name="T31" fmla="*/ 192 h 263"/>
                <a:gd name="T32" fmla="*/ 167 w 183"/>
                <a:gd name="T33" fmla="*/ 188 h 263"/>
                <a:gd name="T34" fmla="*/ 171 w 183"/>
                <a:gd name="T35" fmla="*/ 201 h 263"/>
                <a:gd name="T36" fmla="*/ 175 w 183"/>
                <a:gd name="T37" fmla="*/ 217 h 263"/>
                <a:gd name="T38" fmla="*/ 175 w 183"/>
                <a:gd name="T39" fmla="*/ 234 h 263"/>
                <a:gd name="T40" fmla="*/ 183 w 183"/>
                <a:gd name="T41" fmla="*/ 247 h 263"/>
                <a:gd name="T42" fmla="*/ 183 w 183"/>
                <a:gd name="T43" fmla="*/ 259 h 263"/>
                <a:gd name="T44" fmla="*/ 175 w 183"/>
                <a:gd name="T45" fmla="*/ 263 h 263"/>
                <a:gd name="T46" fmla="*/ 162 w 183"/>
                <a:gd name="T47" fmla="*/ 263 h 263"/>
                <a:gd name="T48" fmla="*/ 146 w 183"/>
                <a:gd name="T49" fmla="*/ 259 h 263"/>
                <a:gd name="T50" fmla="*/ 116 w 183"/>
                <a:gd name="T51" fmla="*/ 242 h 263"/>
                <a:gd name="T52" fmla="*/ 87 w 183"/>
                <a:gd name="T53" fmla="*/ 209 h 263"/>
                <a:gd name="T54" fmla="*/ 71 w 183"/>
                <a:gd name="T55" fmla="*/ 184 h 263"/>
                <a:gd name="T56" fmla="*/ 58 w 183"/>
                <a:gd name="T57" fmla="*/ 163 h 263"/>
                <a:gd name="T58" fmla="*/ 41 w 183"/>
                <a:gd name="T59" fmla="*/ 117 h 263"/>
                <a:gd name="T60" fmla="*/ 33 w 183"/>
                <a:gd name="T61" fmla="*/ 92 h 263"/>
                <a:gd name="T62" fmla="*/ 16 w 183"/>
                <a:gd name="T63" fmla="*/ 42 h 263"/>
                <a:gd name="T64" fmla="*/ 12 w 183"/>
                <a:gd name="T65" fmla="*/ 25 h 263"/>
                <a:gd name="T66" fmla="*/ 8 w 183"/>
                <a:gd name="T67" fmla="*/ 17 h 263"/>
                <a:gd name="T68" fmla="*/ 0 w 183"/>
                <a:gd name="T69" fmla="*/ 9 h 263"/>
                <a:gd name="T70" fmla="*/ 0 w 183"/>
                <a:gd name="T71" fmla="*/ 0 h 263"/>
                <a:gd name="T72" fmla="*/ 8 w 183"/>
                <a:gd name="T73" fmla="*/ 0 h 263"/>
                <a:gd name="T74" fmla="*/ 33 w 183"/>
                <a:gd name="T75" fmla="*/ 4 h 263"/>
                <a:gd name="T76" fmla="*/ 41 w 183"/>
                <a:gd name="T77" fmla="*/ 9 h 263"/>
                <a:gd name="T78" fmla="*/ 41 w 183"/>
                <a:gd name="T79" fmla="*/ 17 h 263"/>
                <a:gd name="T80" fmla="*/ 41 w 183"/>
                <a:gd name="T81" fmla="*/ 2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3" h="263">
                  <a:moveTo>
                    <a:pt x="41" y="21"/>
                  </a:moveTo>
                  <a:lnTo>
                    <a:pt x="41" y="25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45" y="46"/>
                  </a:lnTo>
                  <a:lnTo>
                    <a:pt x="50" y="59"/>
                  </a:lnTo>
                  <a:lnTo>
                    <a:pt x="50" y="71"/>
                  </a:lnTo>
                  <a:lnTo>
                    <a:pt x="58" y="84"/>
                  </a:lnTo>
                  <a:lnTo>
                    <a:pt x="62" y="100"/>
                  </a:lnTo>
                  <a:lnTo>
                    <a:pt x="71" y="117"/>
                  </a:lnTo>
                  <a:lnTo>
                    <a:pt x="75" y="134"/>
                  </a:lnTo>
                  <a:lnTo>
                    <a:pt x="79" y="146"/>
                  </a:lnTo>
                  <a:lnTo>
                    <a:pt x="87" y="155"/>
                  </a:lnTo>
                  <a:lnTo>
                    <a:pt x="91" y="167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104" y="188"/>
                  </a:lnTo>
                  <a:lnTo>
                    <a:pt x="108" y="192"/>
                  </a:lnTo>
                  <a:lnTo>
                    <a:pt x="112" y="201"/>
                  </a:lnTo>
                  <a:lnTo>
                    <a:pt x="121" y="205"/>
                  </a:lnTo>
                  <a:lnTo>
                    <a:pt x="129" y="213"/>
                  </a:lnTo>
                  <a:lnTo>
                    <a:pt x="137" y="217"/>
                  </a:lnTo>
                  <a:lnTo>
                    <a:pt x="142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50" y="226"/>
                  </a:lnTo>
                  <a:lnTo>
                    <a:pt x="150" y="222"/>
                  </a:lnTo>
                  <a:lnTo>
                    <a:pt x="150" y="217"/>
                  </a:lnTo>
                  <a:lnTo>
                    <a:pt x="154" y="209"/>
                  </a:lnTo>
                  <a:lnTo>
                    <a:pt x="154" y="201"/>
                  </a:lnTo>
                  <a:lnTo>
                    <a:pt x="158" y="197"/>
                  </a:lnTo>
                  <a:lnTo>
                    <a:pt x="162" y="192"/>
                  </a:lnTo>
                  <a:lnTo>
                    <a:pt x="167" y="188"/>
                  </a:lnTo>
                  <a:lnTo>
                    <a:pt x="167" y="188"/>
                  </a:lnTo>
                  <a:lnTo>
                    <a:pt x="171" y="192"/>
                  </a:lnTo>
                  <a:lnTo>
                    <a:pt x="171" y="201"/>
                  </a:lnTo>
                  <a:lnTo>
                    <a:pt x="171" y="209"/>
                  </a:lnTo>
                  <a:lnTo>
                    <a:pt x="175" y="217"/>
                  </a:lnTo>
                  <a:lnTo>
                    <a:pt x="175" y="226"/>
                  </a:lnTo>
                  <a:lnTo>
                    <a:pt x="175" y="234"/>
                  </a:lnTo>
                  <a:lnTo>
                    <a:pt x="179" y="238"/>
                  </a:lnTo>
                  <a:lnTo>
                    <a:pt x="183" y="247"/>
                  </a:lnTo>
                  <a:lnTo>
                    <a:pt x="183" y="255"/>
                  </a:lnTo>
                  <a:lnTo>
                    <a:pt x="183" y="259"/>
                  </a:lnTo>
                  <a:lnTo>
                    <a:pt x="179" y="263"/>
                  </a:lnTo>
                  <a:lnTo>
                    <a:pt x="175" y="263"/>
                  </a:lnTo>
                  <a:lnTo>
                    <a:pt x="171" y="263"/>
                  </a:lnTo>
                  <a:lnTo>
                    <a:pt x="162" y="263"/>
                  </a:lnTo>
                  <a:lnTo>
                    <a:pt x="154" y="263"/>
                  </a:lnTo>
                  <a:lnTo>
                    <a:pt x="146" y="259"/>
                  </a:lnTo>
                  <a:lnTo>
                    <a:pt x="137" y="255"/>
                  </a:lnTo>
                  <a:lnTo>
                    <a:pt x="116" y="242"/>
                  </a:lnTo>
                  <a:lnTo>
                    <a:pt x="100" y="226"/>
                  </a:lnTo>
                  <a:lnTo>
                    <a:pt x="87" y="209"/>
                  </a:lnTo>
                  <a:lnTo>
                    <a:pt x="79" y="192"/>
                  </a:lnTo>
                  <a:lnTo>
                    <a:pt x="71" y="184"/>
                  </a:lnTo>
                  <a:lnTo>
                    <a:pt x="66" y="176"/>
                  </a:lnTo>
                  <a:lnTo>
                    <a:pt x="58" y="163"/>
                  </a:lnTo>
                  <a:lnTo>
                    <a:pt x="54" y="146"/>
                  </a:lnTo>
                  <a:lnTo>
                    <a:pt x="41" y="117"/>
                  </a:lnTo>
                  <a:lnTo>
                    <a:pt x="37" y="105"/>
                  </a:lnTo>
                  <a:lnTo>
                    <a:pt x="33" y="92"/>
                  </a:lnTo>
                  <a:lnTo>
                    <a:pt x="25" y="67"/>
                  </a:lnTo>
                  <a:lnTo>
                    <a:pt x="16" y="42"/>
                  </a:lnTo>
                  <a:lnTo>
                    <a:pt x="16" y="34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1" y="9"/>
                  </a:lnTo>
                  <a:lnTo>
                    <a:pt x="45" y="13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41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4">
              <a:extLst>
                <a:ext uri="{FF2B5EF4-FFF2-40B4-BE49-F238E27FC236}">
                  <a16:creationId xmlns:a16="http://schemas.microsoft.com/office/drawing/2014/main" id="{9425CF20-D09D-4ABD-8B7F-547DC63D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333" y="7717304"/>
              <a:ext cx="378451" cy="294351"/>
            </a:xfrm>
            <a:custGeom>
              <a:avLst/>
              <a:gdLst>
                <a:gd name="T0" fmla="*/ 0 w 54"/>
                <a:gd name="T1" fmla="*/ 8 h 42"/>
                <a:gd name="T2" fmla="*/ 0 w 54"/>
                <a:gd name="T3" fmla="*/ 4 h 42"/>
                <a:gd name="T4" fmla="*/ 4 w 54"/>
                <a:gd name="T5" fmla="*/ 4 h 42"/>
                <a:gd name="T6" fmla="*/ 8 w 54"/>
                <a:gd name="T7" fmla="*/ 0 h 42"/>
                <a:gd name="T8" fmla="*/ 16 w 54"/>
                <a:gd name="T9" fmla="*/ 0 h 42"/>
                <a:gd name="T10" fmla="*/ 33 w 54"/>
                <a:gd name="T11" fmla="*/ 4 h 42"/>
                <a:gd name="T12" fmla="*/ 41 w 54"/>
                <a:gd name="T13" fmla="*/ 4 h 42"/>
                <a:gd name="T14" fmla="*/ 50 w 54"/>
                <a:gd name="T15" fmla="*/ 8 h 42"/>
                <a:gd name="T16" fmla="*/ 50 w 54"/>
                <a:gd name="T17" fmla="*/ 12 h 42"/>
                <a:gd name="T18" fmla="*/ 54 w 54"/>
                <a:gd name="T19" fmla="*/ 12 h 42"/>
                <a:gd name="T20" fmla="*/ 54 w 54"/>
                <a:gd name="T21" fmla="*/ 21 h 42"/>
                <a:gd name="T22" fmla="*/ 54 w 54"/>
                <a:gd name="T23" fmla="*/ 29 h 42"/>
                <a:gd name="T24" fmla="*/ 54 w 54"/>
                <a:gd name="T25" fmla="*/ 37 h 42"/>
                <a:gd name="T26" fmla="*/ 54 w 54"/>
                <a:gd name="T27" fmla="*/ 42 h 42"/>
                <a:gd name="T28" fmla="*/ 50 w 54"/>
                <a:gd name="T29" fmla="*/ 42 h 42"/>
                <a:gd name="T30" fmla="*/ 45 w 54"/>
                <a:gd name="T31" fmla="*/ 42 h 42"/>
                <a:gd name="T32" fmla="*/ 41 w 54"/>
                <a:gd name="T33" fmla="*/ 42 h 42"/>
                <a:gd name="T34" fmla="*/ 37 w 54"/>
                <a:gd name="T35" fmla="*/ 37 h 42"/>
                <a:gd name="T36" fmla="*/ 29 w 54"/>
                <a:gd name="T37" fmla="*/ 37 h 42"/>
                <a:gd name="T38" fmla="*/ 16 w 54"/>
                <a:gd name="T39" fmla="*/ 29 h 42"/>
                <a:gd name="T40" fmla="*/ 12 w 54"/>
                <a:gd name="T41" fmla="*/ 25 h 42"/>
                <a:gd name="T42" fmla="*/ 8 w 54"/>
                <a:gd name="T43" fmla="*/ 21 h 42"/>
                <a:gd name="T44" fmla="*/ 4 w 54"/>
                <a:gd name="T45" fmla="*/ 12 h 42"/>
                <a:gd name="T46" fmla="*/ 0 w 54"/>
                <a:gd name="T47" fmla="*/ 12 h 42"/>
                <a:gd name="T48" fmla="*/ 0 w 54"/>
                <a:gd name="T49" fmla="*/ 8 h 42"/>
                <a:gd name="T50" fmla="*/ 0 w 54"/>
                <a:gd name="T51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42">
                  <a:moveTo>
                    <a:pt x="0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6" y="0"/>
                  </a:lnTo>
                  <a:lnTo>
                    <a:pt x="33" y="4"/>
                  </a:lnTo>
                  <a:lnTo>
                    <a:pt x="41" y="4"/>
                  </a:lnTo>
                  <a:lnTo>
                    <a:pt x="50" y="8"/>
                  </a:lnTo>
                  <a:lnTo>
                    <a:pt x="50" y="12"/>
                  </a:lnTo>
                  <a:lnTo>
                    <a:pt x="54" y="12"/>
                  </a:lnTo>
                  <a:lnTo>
                    <a:pt x="54" y="21"/>
                  </a:lnTo>
                  <a:lnTo>
                    <a:pt x="54" y="29"/>
                  </a:lnTo>
                  <a:lnTo>
                    <a:pt x="54" y="37"/>
                  </a:lnTo>
                  <a:lnTo>
                    <a:pt x="54" y="42"/>
                  </a:lnTo>
                  <a:lnTo>
                    <a:pt x="50" y="42"/>
                  </a:lnTo>
                  <a:lnTo>
                    <a:pt x="45" y="42"/>
                  </a:lnTo>
                  <a:lnTo>
                    <a:pt x="41" y="42"/>
                  </a:lnTo>
                  <a:lnTo>
                    <a:pt x="37" y="37"/>
                  </a:lnTo>
                  <a:lnTo>
                    <a:pt x="29" y="37"/>
                  </a:lnTo>
                  <a:lnTo>
                    <a:pt x="16" y="29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5">
              <a:extLst>
                <a:ext uri="{FF2B5EF4-FFF2-40B4-BE49-F238E27FC236}">
                  <a16:creationId xmlns:a16="http://schemas.microsoft.com/office/drawing/2014/main" id="{A9A2D97B-C840-419E-A81A-E0DDA83C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420" y="8390106"/>
              <a:ext cx="525629" cy="231278"/>
            </a:xfrm>
            <a:custGeom>
              <a:avLst/>
              <a:gdLst>
                <a:gd name="T0" fmla="*/ 12 w 75"/>
                <a:gd name="T1" fmla="*/ 33 h 33"/>
                <a:gd name="T2" fmla="*/ 8 w 75"/>
                <a:gd name="T3" fmla="*/ 29 h 33"/>
                <a:gd name="T4" fmla="*/ 4 w 75"/>
                <a:gd name="T5" fmla="*/ 29 h 33"/>
                <a:gd name="T6" fmla="*/ 0 w 75"/>
                <a:gd name="T7" fmla="*/ 25 h 33"/>
                <a:gd name="T8" fmla="*/ 0 w 75"/>
                <a:gd name="T9" fmla="*/ 25 h 33"/>
                <a:gd name="T10" fmla="*/ 0 w 75"/>
                <a:gd name="T11" fmla="*/ 21 h 33"/>
                <a:gd name="T12" fmla="*/ 4 w 75"/>
                <a:gd name="T13" fmla="*/ 17 h 33"/>
                <a:gd name="T14" fmla="*/ 8 w 75"/>
                <a:gd name="T15" fmla="*/ 17 h 33"/>
                <a:gd name="T16" fmla="*/ 12 w 75"/>
                <a:gd name="T17" fmla="*/ 13 h 33"/>
                <a:gd name="T18" fmla="*/ 21 w 75"/>
                <a:gd name="T19" fmla="*/ 13 h 33"/>
                <a:gd name="T20" fmla="*/ 25 w 75"/>
                <a:gd name="T21" fmla="*/ 8 h 33"/>
                <a:gd name="T22" fmla="*/ 42 w 75"/>
                <a:gd name="T23" fmla="*/ 4 h 33"/>
                <a:gd name="T24" fmla="*/ 50 w 75"/>
                <a:gd name="T25" fmla="*/ 4 h 33"/>
                <a:gd name="T26" fmla="*/ 58 w 75"/>
                <a:gd name="T27" fmla="*/ 0 h 33"/>
                <a:gd name="T28" fmla="*/ 63 w 75"/>
                <a:gd name="T29" fmla="*/ 0 h 33"/>
                <a:gd name="T30" fmla="*/ 67 w 75"/>
                <a:gd name="T31" fmla="*/ 0 h 33"/>
                <a:gd name="T32" fmla="*/ 71 w 75"/>
                <a:gd name="T33" fmla="*/ 4 h 33"/>
                <a:gd name="T34" fmla="*/ 75 w 75"/>
                <a:gd name="T35" fmla="*/ 8 h 33"/>
                <a:gd name="T36" fmla="*/ 75 w 75"/>
                <a:gd name="T37" fmla="*/ 8 h 33"/>
                <a:gd name="T38" fmla="*/ 75 w 75"/>
                <a:gd name="T39" fmla="*/ 13 h 33"/>
                <a:gd name="T40" fmla="*/ 75 w 75"/>
                <a:gd name="T41" fmla="*/ 17 h 33"/>
                <a:gd name="T42" fmla="*/ 75 w 75"/>
                <a:gd name="T43" fmla="*/ 17 h 33"/>
                <a:gd name="T44" fmla="*/ 71 w 75"/>
                <a:gd name="T45" fmla="*/ 21 h 33"/>
                <a:gd name="T46" fmla="*/ 63 w 75"/>
                <a:gd name="T47" fmla="*/ 21 h 33"/>
                <a:gd name="T48" fmla="*/ 50 w 75"/>
                <a:gd name="T49" fmla="*/ 25 h 33"/>
                <a:gd name="T50" fmla="*/ 42 w 75"/>
                <a:gd name="T51" fmla="*/ 29 h 33"/>
                <a:gd name="T52" fmla="*/ 29 w 75"/>
                <a:gd name="T53" fmla="*/ 29 h 33"/>
                <a:gd name="T54" fmla="*/ 21 w 75"/>
                <a:gd name="T55" fmla="*/ 33 h 33"/>
                <a:gd name="T56" fmla="*/ 12 w 75"/>
                <a:gd name="T57" fmla="*/ 33 h 33"/>
                <a:gd name="T58" fmla="*/ 12 w 75"/>
                <a:gd name="T5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33">
                  <a:moveTo>
                    <a:pt x="12" y="33"/>
                  </a:moveTo>
                  <a:lnTo>
                    <a:pt x="8" y="29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5" y="8"/>
                  </a:lnTo>
                  <a:lnTo>
                    <a:pt x="42" y="4"/>
                  </a:lnTo>
                  <a:lnTo>
                    <a:pt x="50" y="4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13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1" y="21"/>
                  </a:lnTo>
                  <a:lnTo>
                    <a:pt x="63" y="21"/>
                  </a:lnTo>
                  <a:lnTo>
                    <a:pt x="50" y="25"/>
                  </a:lnTo>
                  <a:lnTo>
                    <a:pt x="42" y="29"/>
                  </a:lnTo>
                  <a:lnTo>
                    <a:pt x="29" y="29"/>
                  </a:lnTo>
                  <a:lnTo>
                    <a:pt x="21" y="33"/>
                  </a:lnTo>
                  <a:lnTo>
                    <a:pt x="12" y="33"/>
                  </a:lnTo>
                  <a:lnTo>
                    <a:pt x="12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6">
              <a:extLst>
                <a:ext uri="{FF2B5EF4-FFF2-40B4-BE49-F238E27FC236}">
                  <a16:creationId xmlns:a16="http://schemas.microsoft.com/office/drawing/2014/main" id="{FDA57B57-988B-4FAE-8752-D3AC1959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796" y="9476398"/>
              <a:ext cx="294351" cy="553662"/>
            </a:xfrm>
            <a:custGeom>
              <a:avLst/>
              <a:gdLst>
                <a:gd name="T0" fmla="*/ 37 w 42"/>
                <a:gd name="T1" fmla="*/ 46 h 79"/>
                <a:gd name="T2" fmla="*/ 33 w 42"/>
                <a:gd name="T3" fmla="*/ 58 h 79"/>
                <a:gd name="T4" fmla="*/ 25 w 42"/>
                <a:gd name="T5" fmla="*/ 71 h 79"/>
                <a:gd name="T6" fmla="*/ 21 w 42"/>
                <a:gd name="T7" fmla="*/ 75 h 79"/>
                <a:gd name="T8" fmla="*/ 12 w 42"/>
                <a:gd name="T9" fmla="*/ 79 h 79"/>
                <a:gd name="T10" fmla="*/ 12 w 42"/>
                <a:gd name="T11" fmla="*/ 75 h 79"/>
                <a:gd name="T12" fmla="*/ 8 w 42"/>
                <a:gd name="T13" fmla="*/ 75 h 79"/>
                <a:gd name="T14" fmla="*/ 8 w 42"/>
                <a:gd name="T15" fmla="*/ 71 h 79"/>
                <a:gd name="T16" fmla="*/ 4 w 42"/>
                <a:gd name="T17" fmla="*/ 66 h 79"/>
                <a:gd name="T18" fmla="*/ 4 w 42"/>
                <a:gd name="T19" fmla="*/ 62 h 79"/>
                <a:gd name="T20" fmla="*/ 0 w 42"/>
                <a:gd name="T21" fmla="*/ 58 h 79"/>
                <a:gd name="T22" fmla="*/ 0 w 42"/>
                <a:gd name="T23" fmla="*/ 50 h 79"/>
                <a:gd name="T24" fmla="*/ 0 w 42"/>
                <a:gd name="T25" fmla="*/ 50 h 79"/>
                <a:gd name="T26" fmla="*/ 4 w 42"/>
                <a:gd name="T27" fmla="*/ 46 h 79"/>
                <a:gd name="T28" fmla="*/ 8 w 42"/>
                <a:gd name="T29" fmla="*/ 41 h 79"/>
                <a:gd name="T30" fmla="*/ 12 w 42"/>
                <a:gd name="T31" fmla="*/ 33 h 79"/>
                <a:gd name="T32" fmla="*/ 12 w 42"/>
                <a:gd name="T33" fmla="*/ 29 h 79"/>
                <a:gd name="T34" fmla="*/ 16 w 42"/>
                <a:gd name="T35" fmla="*/ 25 h 79"/>
                <a:gd name="T36" fmla="*/ 21 w 42"/>
                <a:gd name="T37" fmla="*/ 16 h 79"/>
                <a:gd name="T38" fmla="*/ 25 w 42"/>
                <a:gd name="T39" fmla="*/ 8 h 79"/>
                <a:gd name="T40" fmla="*/ 25 w 42"/>
                <a:gd name="T41" fmla="*/ 4 h 79"/>
                <a:gd name="T42" fmla="*/ 29 w 42"/>
                <a:gd name="T43" fmla="*/ 0 h 79"/>
                <a:gd name="T44" fmla="*/ 33 w 42"/>
                <a:gd name="T45" fmla="*/ 0 h 79"/>
                <a:gd name="T46" fmla="*/ 33 w 42"/>
                <a:gd name="T47" fmla="*/ 0 h 79"/>
                <a:gd name="T48" fmla="*/ 37 w 42"/>
                <a:gd name="T49" fmla="*/ 0 h 79"/>
                <a:gd name="T50" fmla="*/ 37 w 42"/>
                <a:gd name="T51" fmla="*/ 8 h 79"/>
                <a:gd name="T52" fmla="*/ 42 w 42"/>
                <a:gd name="T53" fmla="*/ 12 h 79"/>
                <a:gd name="T54" fmla="*/ 42 w 42"/>
                <a:gd name="T55" fmla="*/ 25 h 79"/>
                <a:gd name="T56" fmla="*/ 42 w 42"/>
                <a:gd name="T57" fmla="*/ 33 h 79"/>
                <a:gd name="T58" fmla="*/ 37 w 42"/>
                <a:gd name="T59" fmla="*/ 46 h 79"/>
                <a:gd name="T60" fmla="*/ 37 w 42"/>
                <a:gd name="T61" fmla="*/ 4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79">
                  <a:moveTo>
                    <a:pt x="37" y="46"/>
                  </a:moveTo>
                  <a:lnTo>
                    <a:pt x="33" y="58"/>
                  </a:lnTo>
                  <a:lnTo>
                    <a:pt x="25" y="71"/>
                  </a:lnTo>
                  <a:lnTo>
                    <a:pt x="21" y="75"/>
                  </a:lnTo>
                  <a:lnTo>
                    <a:pt x="12" y="79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8" y="71"/>
                  </a:lnTo>
                  <a:lnTo>
                    <a:pt x="4" y="66"/>
                  </a:lnTo>
                  <a:lnTo>
                    <a:pt x="4" y="62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4" y="46"/>
                  </a:lnTo>
                  <a:lnTo>
                    <a:pt x="8" y="41"/>
                  </a:lnTo>
                  <a:lnTo>
                    <a:pt x="12" y="33"/>
                  </a:lnTo>
                  <a:lnTo>
                    <a:pt x="12" y="29"/>
                  </a:lnTo>
                  <a:lnTo>
                    <a:pt x="16" y="25"/>
                  </a:lnTo>
                  <a:lnTo>
                    <a:pt x="21" y="16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7" y="8"/>
                  </a:lnTo>
                  <a:lnTo>
                    <a:pt x="42" y="12"/>
                  </a:lnTo>
                  <a:lnTo>
                    <a:pt x="42" y="25"/>
                  </a:lnTo>
                  <a:lnTo>
                    <a:pt x="42" y="33"/>
                  </a:lnTo>
                  <a:lnTo>
                    <a:pt x="37" y="46"/>
                  </a:lnTo>
                  <a:lnTo>
                    <a:pt x="37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7">
              <a:extLst>
                <a:ext uri="{FF2B5EF4-FFF2-40B4-BE49-F238E27FC236}">
                  <a16:creationId xmlns:a16="http://schemas.microsoft.com/office/drawing/2014/main" id="{0886E5B7-C290-405E-96A5-906BE15D2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664" y="9329225"/>
              <a:ext cx="350418" cy="322384"/>
            </a:xfrm>
            <a:custGeom>
              <a:avLst/>
              <a:gdLst>
                <a:gd name="T0" fmla="*/ 42 w 50"/>
                <a:gd name="T1" fmla="*/ 8 h 46"/>
                <a:gd name="T2" fmla="*/ 50 w 50"/>
                <a:gd name="T3" fmla="*/ 16 h 46"/>
                <a:gd name="T4" fmla="*/ 50 w 50"/>
                <a:gd name="T5" fmla="*/ 21 h 46"/>
                <a:gd name="T6" fmla="*/ 50 w 50"/>
                <a:gd name="T7" fmla="*/ 29 h 46"/>
                <a:gd name="T8" fmla="*/ 50 w 50"/>
                <a:gd name="T9" fmla="*/ 37 h 46"/>
                <a:gd name="T10" fmla="*/ 50 w 50"/>
                <a:gd name="T11" fmla="*/ 41 h 46"/>
                <a:gd name="T12" fmla="*/ 46 w 50"/>
                <a:gd name="T13" fmla="*/ 41 h 46"/>
                <a:gd name="T14" fmla="*/ 46 w 50"/>
                <a:gd name="T15" fmla="*/ 46 h 46"/>
                <a:gd name="T16" fmla="*/ 42 w 50"/>
                <a:gd name="T17" fmla="*/ 41 h 46"/>
                <a:gd name="T18" fmla="*/ 34 w 50"/>
                <a:gd name="T19" fmla="*/ 41 h 46"/>
                <a:gd name="T20" fmla="*/ 29 w 50"/>
                <a:gd name="T21" fmla="*/ 33 h 46"/>
                <a:gd name="T22" fmla="*/ 21 w 50"/>
                <a:gd name="T23" fmla="*/ 29 h 46"/>
                <a:gd name="T24" fmla="*/ 13 w 50"/>
                <a:gd name="T25" fmla="*/ 21 h 46"/>
                <a:gd name="T26" fmla="*/ 4 w 50"/>
                <a:gd name="T27" fmla="*/ 12 h 46"/>
                <a:gd name="T28" fmla="*/ 0 w 50"/>
                <a:gd name="T29" fmla="*/ 8 h 46"/>
                <a:gd name="T30" fmla="*/ 0 w 50"/>
                <a:gd name="T31" fmla="*/ 4 h 46"/>
                <a:gd name="T32" fmla="*/ 0 w 50"/>
                <a:gd name="T33" fmla="*/ 0 h 46"/>
                <a:gd name="T34" fmla="*/ 4 w 50"/>
                <a:gd name="T35" fmla="*/ 0 h 46"/>
                <a:gd name="T36" fmla="*/ 4 w 50"/>
                <a:gd name="T37" fmla="*/ 0 h 46"/>
                <a:gd name="T38" fmla="*/ 13 w 50"/>
                <a:gd name="T39" fmla="*/ 0 h 46"/>
                <a:gd name="T40" fmla="*/ 25 w 50"/>
                <a:gd name="T41" fmla="*/ 0 h 46"/>
                <a:gd name="T42" fmla="*/ 34 w 50"/>
                <a:gd name="T43" fmla="*/ 4 h 46"/>
                <a:gd name="T44" fmla="*/ 38 w 50"/>
                <a:gd name="T45" fmla="*/ 8 h 46"/>
                <a:gd name="T46" fmla="*/ 42 w 50"/>
                <a:gd name="T47" fmla="*/ 8 h 46"/>
                <a:gd name="T48" fmla="*/ 42 w 50"/>
                <a:gd name="T4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6">
                  <a:moveTo>
                    <a:pt x="42" y="8"/>
                  </a:moveTo>
                  <a:lnTo>
                    <a:pt x="50" y="16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50" y="37"/>
                  </a:lnTo>
                  <a:lnTo>
                    <a:pt x="50" y="41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2" y="41"/>
                  </a:lnTo>
                  <a:lnTo>
                    <a:pt x="34" y="41"/>
                  </a:lnTo>
                  <a:lnTo>
                    <a:pt x="29" y="33"/>
                  </a:lnTo>
                  <a:lnTo>
                    <a:pt x="21" y="29"/>
                  </a:lnTo>
                  <a:lnTo>
                    <a:pt x="13" y="21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42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8">
              <a:extLst>
                <a:ext uri="{FF2B5EF4-FFF2-40B4-BE49-F238E27FC236}">
                  <a16:creationId xmlns:a16="http://schemas.microsoft.com/office/drawing/2014/main" id="{044ECCF9-4C8C-4EBA-8C90-327088B6B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573" y="9476398"/>
              <a:ext cx="469562" cy="350418"/>
            </a:xfrm>
            <a:custGeom>
              <a:avLst/>
              <a:gdLst>
                <a:gd name="T0" fmla="*/ 0 w 67"/>
                <a:gd name="T1" fmla="*/ 4 h 50"/>
                <a:gd name="T2" fmla="*/ 0 w 67"/>
                <a:gd name="T3" fmla="*/ 4 h 50"/>
                <a:gd name="T4" fmla="*/ 4 w 67"/>
                <a:gd name="T5" fmla="*/ 0 h 50"/>
                <a:gd name="T6" fmla="*/ 8 w 67"/>
                <a:gd name="T7" fmla="*/ 0 h 50"/>
                <a:gd name="T8" fmla="*/ 16 w 67"/>
                <a:gd name="T9" fmla="*/ 0 h 50"/>
                <a:gd name="T10" fmla="*/ 25 w 67"/>
                <a:gd name="T11" fmla="*/ 0 h 50"/>
                <a:gd name="T12" fmla="*/ 29 w 67"/>
                <a:gd name="T13" fmla="*/ 4 h 50"/>
                <a:gd name="T14" fmla="*/ 37 w 67"/>
                <a:gd name="T15" fmla="*/ 4 h 50"/>
                <a:gd name="T16" fmla="*/ 42 w 67"/>
                <a:gd name="T17" fmla="*/ 8 h 50"/>
                <a:gd name="T18" fmla="*/ 50 w 67"/>
                <a:gd name="T19" fmla="*/ 12 h 50"/>
                <a:gd name="T20" fmla="*/ 58 w 67"/>
                <a:gd name="T21" fmla="*/ 20 h 50"/>
                <a:gd name="T22" fmla="*/ 62 w 67"/>
                <a:gd name="T23" fmla="*/ 25 h 50"/>
                <a:gd name="T24" fmla="*/ 67 w 67"/>
                <a:gd name="T25" fmla="*/ 33 h 50"/>
                <a:gd name="T26" fmla="*/ 67 w 67"/>
                <a:gd name="T27" fmla="*/ 41 h 50"/>
                <a:gd name="T28" fmla="*/ 67 w 67"/>
                <a:gd name="T29" fmla="*/ 46 h 50"/>
                <a:gd name="T30" fmla="*/ 62 w 67"/>
                <a:gd name="T31" fmla="*/ 50 h 50"/>
                <a:gd name="T32" fmla="*/ 62 w 67"/>
                <a:gd name="T33" fmla="*/ 50 h 50"/>
                <a:gd name="T34" fmla="*/ 58 w 67"/>
                <a:gd name="T35" fmla="*/ 50 h 50"/>
                <a:gd name="T36" fmla="*/ 54 w 67"/>
                <a:gd name="T37" fmla="*/ 50 h 50"/>
                <a:gd name="T38" fmla="*/ 46 w 67"/>
                <a:gd name="T39" fmla="*/ 46 h 50"/>
                <a:gd name="T40" fmla="*/ 42 w 67"/>
                <a:gd name="T41" fmla="*/ 41 h 50"/>
                <a:gd name="T42" fmla="*/ 33 w 67"/>
                <a:gd name="T43" fmla="*/ 37 h 50"/>
                <a:gd name="T44" fmla="*/ 25 w 67"/>
                <a:gd name="T45" fmla="*/ 33 h 50"/>
                <a:gd name="T46" fmla="*/ 16 w 67"/>
                <a:gd name="T47" fmla="*/ 25 h 50"/>
                <a:gd name="T48" fmla="*/ 12 w 67"/>
                <a:gd name="T49" fmla="*/ 20 h 50"/>
                <a:gd name="T50" fmla="*/ 8 w 67"/>
                <a:gd name="T51" fmla="*/ 16 h 50"/>
                <a:gd name="T52" fmla="*/ 4 w 67"/>
                <a:gd name="T53" fmla="*/ 12 h 50"/>
                <a:gd name="T54" fmla="*/ 4 w 67"/>
                <a:gd name="T55" fmla="*/ 8 h 50"/>
                <a:gd name="T56" fmla="*/ 0 w 67"/>
                <a:gd name="T57" fmla="*/ 4 h 50"/>
                <a:gd name="T58" fmla="*/ 0 w 67"/>
                <a:gd name="T5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50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7" y="4"/>
                  </a:lnTo>
                  <a:lnTo>
                    <a:pt x="42" y="8"/>
                  </a:lnTo>
                  <a:lnTo>
                    <a:pt x="50" y="12"/>
                  </a:lnTo>
                  <a:lnTo>
                    <a:pt x="58" y="20"/>
                  </a:lnTo>
                  <a:lnTo>
                    <a:pt x="62" y="25"/>
                  </a:lnTo>
                  <a:lnTo>
                    <a:pt x="67" y="33"/>
                  </a:lnTo>
                  <a:lnTo>
                    <a:pt x="67" y="41"/>
                  </a:lnTo>
                  <a:lnTo>
                    <a:pt x="67" y="46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58" y="50"/>
                  </a:lnTo>
                  <a:lnTo>
                    <a:pt x="54" y="50"/>
                  </a:lnTo>
                  <a:lnTo>
                    <a:pt x="46" y="46"/>
                  </a:lnTo>
                  <a:lnTo>
                    <a:pt x="42" y="41"/>
                  </a:lnTo>
                  <a:lnTo>
                    <a:pt x="33" y="37"/>
                  </a:lnTo>
                  <a:lnTo>
                    <a:pt x="25" y="33"/>
                  </a:lnTo>
                  <a:lnTo>
                    <a:pt x="16" y="25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9">
              <a:extLst>
                <a:ext uri="{FF2B5EF4-FFF2-40B4-BE49-F238E27FC236}">
                  <a16:creationId xmlns:a16="http://schemas.microsoft.com/office/drawing/2014/main" id="{3A257B7A-C573-4A34-8728-7877345AE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353" y="9441359"/>
              <a:ext cx="1198431" cy="672802"/>
            </a:xfrm>
            <a:custGeom>
              <a:avLst/>
              <a:gdLst>
                <a:gd name="T0" fmla="*/ 162 w 171"/>
                <a:gd name="T1" fmla="*/ 67 h 96"/>
                <a:gd name="T2" fmla="*/ 167 w 171"/>
                <a:gd name="T3" fmla="*/ 71 h 96"/>
                <a:gd name="T4" fmla="*/ 167 w 171"/>
                <a:gd name="T5" fmla="*/ 76 h 96"/>
                <a:gd name="T6" fmla="*/ 171 w 171"/>
                <a:gd name="T7" fmla="*/ 80 h 96"/>
                <a:gd name="T8" fmla="*/ 167 w 171"/>
                <a:gd name="T9" fmla="*/ 84 h 96"/>
                <a:gd name="T10" fmla="*/ 162 w 171"/>
                <a:gd name="T11" fmla="*/ 88 h 96"/>
                <a:gd name="T12" fmla="*/ 158 w 171"/>
                <a:gd name="T13" fmla="*/ 88 h 96"/>
                <a:gd name="T14" fmla="*/ 150 w 171"/>
                <a:gd name="T15" fmla="*/ 92 h 96"/>
                <a:gd name="T16" fmla="*/ 142 w 171"/>
                <a:gd name="T17" fmla="*/ 92 h 96"/>
                <a:gd name="T18" fmla="*/ 125 w 171"/>
                <a:gd name="T19" fmla="*/ 96 h 96"/>
                <a:gd name="T20" fmla="*/ 112 w 171"/>
                <a:gd name="T21" fmla="*/ 96 h 96"/>
                <a:gd name="T22" fmla="*/ 100 w 171"/>
                <a:gd name="T23" fmla="*/ 96 h 96"/>
                <a:gd name="T24" fmla="*/ 91 w 171"/>
                <a:gd name="T25" fmla="*/ 96 h 96"/>
                <a:gd name="T26" fmla="*/ 79 w 171"/>
                <a:gd name="T27" fmla="*/ 92 h 96"/>
                <a:gd name="T28" fmla="*/ 71 w 171"/>
                <a:gd name="T29" fmla="*/ 92 h 96"/>
                <a:gd name="T30" fmla="*/ 62 w 171"/>
                <a:gd name="T31" fmla="*/ 88 h 96"/>
                <a:gd name="T32" fmla="*/ 50 w 171"/>
                <a:gd name="T33" fmla="*/ 80 h 96"/>
                <a:gd name="T34" fmla="*/ 41 w 171"/>
                <a:gd name="T35" fmla="*/ 76 h 96"/>
                <a:gd name="T36" fmla="*/ 33 w 171"/>
                <a:gd name="T37" fmla="*/ 71 h 96"/>
                <a:gd name="T38" fmla="*/ 29 w 171"/>
                <a:gd name="T39" fmla="*/ 63 h 96"/>
                <a:gd name="T40" fmla="*/ 20 w 171"/>
                <a:gd name="T41" fmla="*/ 55 h 96"/>
                <a:gd name="T42" fmla="*/ 12 w 171"/>
                <a:gd name="T43" fmla="*/ 46 h 96"/>
                <a:gd name="T44" fmla="*/ 8 w 171"/>
                <a:gd name="T45" fmla="*/ 34 h 96"/>
                <a:gd name="T46" fmla="*/ 0 w 171"/>
                <a:gd name="T47" fmla="*/ 21 h 96"/>
                <a:gd name="T48" fmla="*/ 0 w 171"/>
                <a:gd name="T49" fmla="*/ 13 h 96"/>
                <a:gd name="T50" fmla="*/ 0 w 171"/>
                <a:gd name="T51" fmla="*/ 5 h 96"/>
                <a:gd name="T52" fmla="*/ 0 w 171"/>
                <a:gd name="T53" fmla="*/ 0 h 96"/>
                <a:gd name="T54" fmla="*/ 4 w 171"/>
                <a:gd name="T55" fmla="*/ 0 h 96"/>
                <a:gd name="T56" fmla="*/ 8 w 171"/>
                <a:gd name="T57" fmla="*/ 5 h 96"/>
                <a:gd name="T58" fmla="*/ 16 w 171"/>
                <a:gd name="T59" fmla="*/ 13 h 96"/>
                <a:gd name="T60" fmla="*/ 25 w 171"/>
                <a:gd name="T61" fmla="*/ 21 h 96"/>
                <a:gd name="T62" fmla="*/ 33 w 171"/>
                <a:gd name="T63" fmla="*/ 34 h 96"/>
                <a:gd name="T64" fmla="*/ 41 w 171"/>
                <a:gd name="T65" fmla="*/ 42 h 96"/>
                <a:gd name="T66" fmla="*/ 54 w 171"/>
                <a:gd name="T67" fmla="*/ 51 h 96"/>
                <a:gd name="T68" fmla="*/ 62 w 171"/>
                <a:gd name="T69" fmla="*/ 55 h 96"/>
                <a:gd name="T70" fmla="*/ 71 w 171"/>
                <a:gd name="T71" fmla="*/ 63 h 96"/>
                <a:gd name="T72" fmla="*/ 83 w 171"/>
                <a:gd name="T73" fmla="*/ 63 h 96"/>
                <a:gd name="T74" fmla="*/ 91 w 171"/>
                <a:gd name="T75" fmla="*/ 67 h 96"/>
                <a:gd name="T76" fmla="*/ 100 w 171"/>
                <a:gd name="T77" fmla="*/ 67 h 96"/>
                <a:gd name="T78" fmla="*/ 112 w 171"/>
                <a:gd name="T79" fmla="*/ 67 h 96"/>
                <a:gd name="T80" fmla="*/ 121 w 171"/>
                <a:gd name="T81" fmla="*/ 67 h 96"/>
                <a:gd name="T82" fmla="*/ 121 w 171"/>
                <a:gd name="T83" fmla="*/ 63 h 96"/>
                <a:gd name="T84" fmla="*/ 121 w 171"/>
                <a:gd name="T85" fmla="*/ 59 h 96"/>
                <a:gd name="T86" fmla="*/ 121 w 171"/>
                <a:gd name="T87" fmla="*/ 55 h 96"/>
                <a:gd name="T88" fmla="*/ 117 w 171"/>
                <a:gd name="T89" fmla="*/ 46 h 96"/>
                <a:gd name="T90" fmla="*/ 117 w 171"/>
                <a:gd name="T91" fmla="*/ 34 h 96"/>
                <a:gd name="T92" fmla="*/ 117 w 171"/>
                <a:gd name="T93" fmla="*/ 30 h 96"/>
                <a:gd name="T94" fmla="*/ 117 w 171"/>
                <a:gd name="T95" fmla="*/ 25 h 96"/>
                <a:gd name="T96" fmla="*/ 117 w 171"/>
                <a:gd name="T97" fmla="*/ 21 h 96"/>
                <a:gd name="T98" fmla="*/ 121 w 171"/>
                <a:gd name="T99" fmla="*/ 21 h 96"/>
                <a:gd name="T100" fmla="*/ 125 w 171"/>
                <a:gd name="T101" fmla="*/ 25 h 96"/>
                <a:gd name="T102" fmla="*/ 129 w 171"/>
                <a:gd name="T103" fmla="*/ 30 h 96"/>
                <a:gd name="T104" fmla="*/ 137 w 171"/>
                <a:gd name="T105" fmla="*/ 38 h 96"/>
                <a:gd name="T106" fmla="*/ 142 w 171"/>
                <a:gd name="T107" fmla="*/ 46 h 96"/>
                <a:gd name="T108" fmla="*/ 150 w 171"/>
                <a:gd name="T109" fmla="*/ 55 h 96"/>
                <a:gd name="T110" fmla="*/ 154 w 171"/>
                <a:gd name="T111" fmla="*/ 63 h 96"/>
                <a:gd name="T112" fmla="*/ 162 w 171"/>
                <a:gd name="T113" fmla="*/ 67 h 96"/>
                <a:gd name="T114" fmla="*/ 162 w 171"/>
                <a:gd name="T115" fmla="*/ 6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" h="96">
                  <a:moveTo>
                    <a:pt x="162" y="67"/>
                  </a:moveTo>
                  <a:lnTo>
                    <a:pt x="167" y="71"/>
                  </a:lnTo>
                  <a:lnTo>
                    <a:pt x="167" y="76"/>
                  </a:lnTo>
                  <a:lnTo>
                    <a:pt x="171" y="80"/>
                  </a:lnTo>
                  <a:lnTo>
                    <a:pt x="167" y="84"/>
                  </a:lnTo>
                  <a:lnTo>
                    <a:pt x="162" y="88"/>
                  </a:lnTo>
                  <a:lnTo>
                    <a:pt x="158" y="88"/>
                  </a:lnTo>
                  <a:lnTo>
                    <a:pt x="150" y="92"/>
                  </a:lnTo>
                  <a:lnTo>
                    <a:pt x="142" y="92"/>
                  </a:lnTo>
                  <a:lnTo>
                    <a:pt x="125" y="96"/>
                  </a:lnTo>
                  <a:lnTo>
                    <a:pt x="112" y="96"/>
                  </a:lnTo>
                  <a:lnTo>
                    <a:pt x="100" y="96"/>
                  </a:lnTo>
                  <a:lnTo>
                    <a:pt x="91" y="96"/>
                  </a:lnTo>
                  <a:lnTo>
                    <a:pt x="79" y="92"/>
                  </a:lnTo>
                  <a:lnTo>
                    <a:pt x="71" y="92"/>
                  </a:lnTo>
                  <a:lnTo>
                    <a:pt x="62" y="88"/>
                  </a:lnTo>
                  <a:lnTo>
                    <a:pt x="50" y="80"/>
                  </a:lnTo>
                  <a:lnTo>
                    <a:pt x="41" y="76"/>
                  </a:lnTo>
                  <a:lnTo>
                    <a:pt x="33" y="71"/>
                  </a:lnTo>
                  <a:lnTo>
                    <a:pt x="29" y="63"/>
                  </a:lnTo>
                  <a:lnTo>
                    <a:pt x="20" y="55"/>
                  </a:lnTo>
                  <a:lnTo>
                    <a:pt x="12" y="46"/>
                  </a:lnTo>
                  <a:lnTo>
                    <a:pt x="8" y="34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5"/>
                  </a:lnTo>
                  <a:lnTo>
                    <a:pt x="16" y="13"/>
                  </a:lnTo>
                  <a:lnTo>
                    <a:pt x="25" y="21"/>
                  </a:lnTo>
                  <a:lnTo>
                    <a:pt x="33" y="34"/>
                  </a:lnTo>
                  <a:lnTo>
                    <a:pt x="41" y="42"/>
                  </a:lnTo>
                  <a:lnTo>
                    <a:pt x="54" y="51"/>
                  </a:lnTo>
                  <a:lnTo>
                    <a:pt x="62" y="55"/>
                  </a:lnTo>
                  <a:lnTo>
                    <a:pt x="71" y="63"/>
                  </a:lnTo>
                  <a:lnTo>
                    <a:pt x="83" y="63"/>
                  </a:lnTo>
                  <a:lnTo>
                    <a:pt x="91" y="67"/>
                  </a:lnTo>
                  <a:lnTo>
                    <a:pt x="100" y="67"/>
                  </a:lnTo>
                  <a:lnTo>
                    <a:pt x="112" y="67"/>
                  </a:lnTo>
                  <a:lnTo>
                    <a:pt x="121" y="67"/>
                  </a:lnTo>
                  <a:lnTo>
                    <a:pt x="121" y="63"/>
                  </a:lnTo>
                  <a:lnTo>
                    <a:pt x="121" y="59"/>
                  </a:lnTo>
                  <a:lnTo>
                    <a:pt x="121" y="55"/>
                  </a:lnTo>
                  <a:lnTo>
                    <a:pt x="117" y="46"/>
                  </a:lnTo>
                  <a:lnTo>
                    <a:pt x="117" y="34"/>
                  </a:lnTo>
                  <a:lnTo>
                    <a:pt x="117" y="30"/>
                  </a:lnTo>
                  <a:lnTo>
                    <a:pt x="117" y="25"/>
                  </a:lnTo>
                  <a:lnTo>
                    <a:pt x="117" y="21"/>
                  </a:lnTo>
                  <a:lnTo>
                    <a:pt x="121" y="21"/>
                  </a:lnTo>
                  <a:lnTo>
                    <a:pt x="125" y="25"/>
                  </a:lnTo>
                  <a:lnTo>
                    <a:pt x="129" y="30"/>
                  </a:lnTo>
                  <a:lnTo>
                    <a:pt x="137" y="38"/>
                  </a:lnTo>
                  <a:lnTo>
                    <a:pt x="142" y="46"/>
                  </a:lnTo>
                  <a:lnTo>
                    <a:pt x="150" y="55"/>
                  </a:lnTo>
                  <a:lnTo>
                    <a:pt x="154" y="63"/>
                  </a:lnTo>
                  <a:lnTo>
                    <a:pt x="162" y="67"/>
                  </a:lnTo>
                  <a:lnTo>
                    <a:pt x="162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0">
              <a:extLst>
                <a:ext uri="{FF2B5EF4-FFF2-40B4-BE49-F238E27FC236}">
                  <a16:creationId xmlns:a16="http://schemas.microsoft.com/office/drawing/2014/main" id="{4E0A00EE-1C9A-446D-A3DF-2936BBABA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247" y="8740524"/>
              <a:ext cx="231278" cy="497595"/>
            </a:xfrm>
            <a:custGeom>
              <a:avLst/>
              <a:gdLst>
                <a:gd name="T0" fmla="*/ 4 w 33"/>
                <a:gd name="T1" fmla="*/ 21 h 71"/>
                <a:gd name="T2" fmla="*/ 0 w 33"/>
                <a:gd name="T3" fmla="*/ 17 h 71"/>
                <a:gd name="T4" fmla="*/ 0 w 33"/>
                <a:gd name="T5" fmla="*/ 13 h 71"/>
                <a:gd name="T6" fmla="*/ 4 w 33"/>
                <a:gd name="T7" fmla="*/ 8 h 71"/>
                <a:gd name="T8" fmla="*/ 4 w 33"/>
                <a:gd name="T9" fmla="*/ 4 h 71"/>
                <a:gd name="T10" fmla="*/ 8 w 33"/>
                <a:gd name="T11" fmla="*/ 0 h 71"/>
                <a:gd name="T12" fmla="*/ 13 w 33"/>
                <a:gd name="T13" fmla="*/ 0 h 71"/>
                <a:gd name="T14" fmla="*/ 21 w 33"/>
                <a:gd name="T15" fmla="*/ 4 h 71"/>
                <a:gd name="T16" fmla="*/ 33 w 33"/>
                <a:gd name="T17" fmla="*/ 4 h 71"/>
                <a:gd name="T18" fmla="*/ 33 w 33"/>
                <a:gd name="T19" fmla="*/ 21 h 71"/>
                <a:gd name="T20" fmla="*/ 33 w 33"/>
                <a:gd name="T21" fmla="*/ 34 h 71"/>
                <a:gd name="T22" fmla="*/ 33 w 33"/>
                <a:gd name="T23" fmla="*/ 42 h 71"/>
                <a:gd name="T24" fmla="*/ 33 w 33"/>
                <a:gd name="T25" fmla="*/ 54 h 71"/>
                <a:gd name="T26" fmla="*/ 29 w 33"/>
                <a:gd name="T27" fmla="*/ 59 h 71"/>
                <a:gd name="T28" fmla="*/ 29 w 33"/>
                <a:gd name="T29" fmla="*/ 67 h 71"/>
                <a:gd name="T30" fmla="*/ 29 w 33"/>
                <a:gd name="T31" fmla="*/ 67 h 71"/>
                <a:gd name="T32" fmla="*/ 25 w 33"/>
                <a:gd name="T33" fmla="*/ 71 h 71"/>
                <a:gd name="T34" fmla="*/ 21 w 33"/>
                <a:gd name="T35" fmla="*/ 71 h 71"/>
                <a:gd name="T36" fmla="*/ 17 w 33"/>
                <a:gd name="T37" fmla="*/ 67 h 71"/>
                <a:gd name="T38" fmla="*/ 17 w 33"/>
                <a:gd name="T39" fmla="*/ 59 h 71"/>
                <a:gd name="T40" fmla="*/ 13 w 33"/>
                <a:gd name="T41" fmla="*/ 50 h 71"/>
                <a:gd name="T42" fmla="*/ 13 w 33"/>
                <a:gd name="T43" fmla="*/ 38 h 71"/>
                <a:gd name="T44" fmla="*/ 8 w 33"/>
                <a:gd name="T45" fmla="*/ 29 h 71"/>
                <a:gd name="T46" fmla="*/ 4 w 33"/>
                <a:gd name="T47" fmla="*/ 25 h 71"/>
                <a:gd name="T48" fmla="*/ 4 w 33"/>
                <a:gd name="T49" fmla="*/ 21 h 71"/>
                <a:gd name="T50" fmla="*/ 4 w 33"/>
                <a:gd name="T51" fmla="*/ 2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71">
                  <a:moveTo>
                    <a:pt x="4" y="21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3" y="4"/>
                  </a:lnTo>
                  <a:lnTo>
                    <a:pt x="33" y="21"/>
                  </a:lnTo>
                  <a:lnTo>
                    <a:pt x="33" y="34"/>
                  </a:lnTo>
                  <a:lnTo>
                    <a:pt x="33" y="42"/>
                  </a:lnTo>
                  <a:lnTo>
                    <a:pt x="33" y="54"/>
                  </a:lnTo>
                  <a:lnTo>
                    <a:pt x="29" y="59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5" y="71"/>
                  </a:lnTo>
                  <a:lnTo>
                    <a:pt x="21" y="71"/>
                  </a:lnTo>
                  <a:lnTo>
                    <a:pt x="17" y="67"/>
                  </a:lnTo>
                  <a:lnTo>
                    <a:pt x="17" y="59"/>
                  </a:lnTo>
                  <a:lnTo>
                    <a:pt x="13" y="50"/>
                  </a:lnTo>
                  <a:lnTo>
                    <a:pt x="13" y="38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">
              <a:extLst>
                <a:ext uri="{FF2B5EF4-FFF2-40B4-BE49-F238E27FC236}">
                  <a16:creationId xmlns:a16="http://schemas.microsoft.com/office/drawing/2014/main" id="{187C7A26-1CC6-469F-B600-71FCB8BA6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420" y="8740524"/>
              <a:ext cx="497595" cy="322384"/>
            </a:xfrm>
            <a:custGeom>
              <a:avLst/>
              <a:gdLst>
                <a:gd name="T0" fmla="*/ 50 w 71"/>
                <a:gd name="T1" fmla="*/ 4 h 46"/>
                <a:gd name="T2" fmla="*/ 54 w 71"/>
                <a:gd name="T3" fmla="*/ 0 h 46"/>
                <a:gd name="T4" fmla="*/ 58 w 71"/>
                <a:gd name="T5" fmla="*/ 0 h 46"/>
                <a:gd name="T6" fmla="*/ 58 w 71"/>
                <a:gd name="T7" fmla="*/ 4 h 46"/>
                <a:gd name="T8" fmla="*/ 67 w 71"/>
                <a:gd name="T9" fmla="*/ 4 h 46"/>
                <a:gd name="T10" fmla="*/ 67 w 71"/>
                <a:gd name="T11" fmla="*/ 8 h 46"/>
                <a:gd name="T12" fmla="*/ 71 w 71"/>
                <a:gd name="T13" fmla="*/ 8 h 46"/>
                <a:gd name="T14" fmla="*/ 71 w 71"/>
                <a:gd name="T15" fmla="*/ 13 h 46"/>
                <a:gd name="T16" fmla="*/ 71 w 71"/>
                <a:gd name="T17" fmla="*/ 13 h 46"/>
                <a:gd name="T18" fmla="*/ 67 w 71"/>
                <a:gd name="T19" fmla="*/ 13 h 46"/>
                <a:gd name="T20" fmla="*/ 63 w 71"/>
                <a:gd name="T21" fmla="*/ 17 h 46"/>
                <a:gd name="T22" fmla="*/ 63 w 71"/>
                <a:gd name="T23" fmla="*/ 25 h 46"/>
                <a:gd name="T24" fmla="*/ 58 w 71"/>
                <a:gd name="T25" fmla="*/ 34 h 46"/>
                <a:gd name="T26" fmla="*/ 54 w 71"/>
                <a:gd name="T27" fmla="*/ 46 h 46"/>
                <a:gd name="T28" fmla="*/ 54 w 71"/>
                <a:gd name="T29" fmla="*/ 46 h 46"/>
                <a:gd name="T30" fmla="*/ 54 w 71"/>
                <a:gd name="T31" fmla="*/ 34 h 46"/>
                <a:gd name="T32" fmla="*/ 54 w 71"/>
                <a:gd name="T33" fmla="*/ 25 h 46"/>
                <a:gd name="T34" fmla="*/ 50 w 71"/>
                <a:gd name="T35" fmla="*/ 21 h 46"/>
                <a:gd name="T36" fmla="*/ 50 w 71"/>
                <a:gd name="T37" fmla="*/ 13 h 46"/>
                <a:gd name="T38" fmla="*/ 50 w 71"/>
                <a:gd name="T39" fmla="*/ 13 h 46"/>
                <a:gd name="T40" fmla="*/ 46 w 71"/>
                <a:gd name="T41" fmla="*/ 8 h 46"/>
                <a:gd name="T42" fmla="*/ 42 w 71"/>
                <a:gd name="T43" fmla="*/ 8 h 46"/>
                <a:gd name="T44" fmla="*/ 38 w 71"/>
                <a:gd name="T45" fmla="*/ 8 h 46"/>
                <a:gd name="T46" fmla="*/ 29 w 71"/>
                <a:gd name="T47" fmla="*/ 8 h 46"/>
                <a:gd name="T48" fmla="*/ 21 w 71"/>
                <a:gd name="T49" fmla="*/ 13 h 46"/>
                <a:gd name="T50" fmla="*/ 12 w 71"/>
                <a:gd name="T51" fmla="*/ 13 h 46"/>
                <a:gd name="T52" fmla="*/ 0 w 71"/>
                <a:gd name="T53" fmla="*/ 13 h 46"/>
                <a:gd name="T54" fmla="*/ 0 w 71"/>
                <a:gd name="T55" fmla="*/ 13 h 46"/>
                <a:gd name="T56" fmla="*/ 12 w 71"/>
                <a:gd name="T57" fmla="*/ 13 h 46"/>
                <a:gd name="T58" fmla="*/ 25 w 71"/>
                <a:gd name="T59" fmla="*/ 13 h 46"/>
                <a:gd name="T60" fmla="*/ 33 w 71"/>
                <a:gd name="T61" fmla="*/ 8 h 46"/>
                <a:gd name="T62" fmla="*/ 38 w 71"/>
                <a:gd name="T63" fmla="*/ 8 h 46"/>
                <a:gd name="T64" fmla="*/ 42 w 71"/>
                <a:gd name="T65" fmla="*/ 8 h 46"/>
                <a:gd name="T66" fmla="*/ 46 w 71"/>
                <a:gd name="T67" fmla="*/ 4 h 46"/>
                <a:gd name="T68" fmla="*/ 50 w 71"/>
                <a:gd name="T69" fmla="*/ 4 h 46"/>
                <a:gd name="T70" fmla="*/ 50 w 71"/>
                <a:gd name="T71" fmla="*/ 4 h 46"/>
                <a:gd name="T72" fmla="*/ 50 w 71"/>
                <a:gd name="T73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" h="46">
                  <a:moveTo>
                    <a:pt x="50" y="4"/>
                  </a:moveTo>
                  <a:lnTo>
                    <a:pt x="54" y="0"/>
                  </a:lnTo>
                  <a:lnTo>
                    <a:pt x="58" y="0"/>
                  </a:lnTo>
                  <a:lnTo>
                    <a:pt x="58" y="4"/>
                  </a:lnTo>
                  <a:lnTo>
                    <a:pt x="67" y="4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67" y="13"/>
                  </a:lnTo>
                  <a:lnTo>
                    <a:pt x="63" y="17"/>
                  </a:lnTo>
                  <a:lnTo>
                    <a:pt x="63" y="25"/>
                  </a:lnTo>
                  <a:lnTo>
                    <a:pt x="58" y="34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4" y="34"/>
                  </a:lnTo>
                  <a:lnTo>
                    <a:pt x="54" y="25"/>
                  </a:lnTo>
                  <a:lnTo>
                    <a:pt x="50" y="2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38" y="8"/>
                  </a:lnTo>
                  <a:lnTo>
                    <a:pt x="29" y="8"/>
                  </a:lnTo>
                  <a:lnTo>
                    <a:pt x="21" y="13"/>
                  </a:lnTo>
                  <a:lnTo>
                    <a:pt x="1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2" y="13"/>
                  </a:lnTo>
                  <a:lnTo>
                    <a:pt x="25" y="13"/>
                  </a:lnTo>
                  <a:lnTo>
                    <a:pt x="33" y="8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2">
              <a:extLst>
                <a:ext uri="{FF2B5EF4-FFF2-40B4-BE49-F238E27FC236}">
                  <a16:creationId xmlns:a16="http://schemas.microsoft.com/office/drawing/2014/main" id="{9C865D7E-6807-481E-BDA2-EA7B8908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949" y="8362073"/>
              <a:ext cx="728869" cy="876046"/>
            </a:xfrm>
            <a:custGeom>
              <a:avLst/>
              <a:gdLst>
                <a:gd name="T0" fmla="*/ 104 w 104"/>
                <a:gd name="T1" fmla="*/ 25 h 125"/>
                <a:gd name="T2" fmla="*/ 104 w 104"/>
                <a:gd name="T3" fmla="*/ 29 h 125"/>
                <a:gd name="T4" fmla="*/ 100 w 104"/>
                <a:gd name="T5" fmla="*/ 37 h 125"/>
                <a:gd name="T6" fmla="*/ 96 w 104"/>
                <a:gd name="T7" fmla="*/ 46 h 125"/>
                <a:gd name="T8" fmla="*/ 87 w 104"/>
                <a:gd name="T9" fmla="*/ 58 h 125"/>
                <a:gd name="T10" fmla="*/ 79 w 104"/>
                <a:gd name="T11" fmla="*/ 67 h 125"/>
                <a:gd name="T12" fmla="*/ 71 w 104"/>
                <a:gd name="T13" fmla="*/ 79 h 125"/>
                <a:gd name="T14" fmla="*/ 62 w 104"/>
                <a:gd name="T15" fmla="*/ 88 h 125"/>
                <a:gd name="T16" fmla="*/ 54 w 104"/>
                <a:gd name="T17" fmla="*/ 96 h 125"/>
                <a:gd name="T18" fmla="*/ 37 w 104"/>
                <a:gd name="T19" fmla="*/ 108 h 125"/>
                <a:gd name="T20" fmla="*/ 20 w 104"/>
                <a:gd name="T21" fmla="*/ 121 h 125"/>
                <a:gd name="T22" fmla="*/ 12 w 104"/>
                <a:gd name="T23" fmla="*/ 125 h 125"/>
                <a:gd name="T24" fmla="*/ 8 w 104"/>
                <a:gd name="T25" fmla="*/ 125 h 125"/>
                <a:gd name="T26" fmla="*/ 4 w 104"/>
                <a:gd name="T27" fmla="*/ 125 h 125"/>
                <a:gd name="T28" fmla="*/ 0 w 104"/>
                <a:gd name="T29" fmla="*/ 125 h 125"/>
                <a:gd name="T30" fmla="*/ 4 w 104"/>
                <a:gd name="T31" fmla="*/ 121 h 125"/>
                <a:gd name="T32" fmla="*/ 4 w 104"/>
                <a:gd name="T33" fmla="*/ 117 h 125"/>
                <a:gd name="T34" fmla="*/ 12 w 104"/>
                <a:gd name="T35" fmla="*/ 108 h 125"/>
                <a:gd name="T36" fmla="*/ 20 w 104"/>
                <a:gd name="T37" fmla="*/ 100 h 125"/>
                <a:gd name="T38" fmla="*/ 33 w 104"/>
                <a:gd name="T39" fmla="*/ 88 h 125"/>
                <a:gd name="T40" fmla="*/ 41 w 104"/>
                <a:gd name="T41" fmla="*/ 75 h 125"/>
                <a:gd name="T42" fmla="*/ 50 w 104"/>
                <a:gd name="T43" fmla="*/ 62 h 125"/>
                <a:gd name="T44" fmla="*/ 58 w 104"/>
                <a:gd name="T45" fmla="*/ 50 h 125"/>
                <a:gd name="T46" fmla="*/ 66 w 104"/>
                <a:gd name="T47" fmla="*/ 37 h 125"/>
                <a:gd name="T48" fmla="*/ 71 w 104"/>
                <a:gd name="T49" fmla="*/ 25 h 125"/>
                <a:gd name="T50" fmla="*/ 71 w 104"/>
                <a:gd name="T51" fmla="*/ 17 h 125"/>
                <a:gd name="T52" fmla="*/ 71 w 104"/>
                <a:gd name="T53" fmla="*/ 12 h 125"/>
                <a:gd name="T54" fmla="*/ 71 w 104"/>
                <a:gd name="T55" fmla="*/ 8 h 125"/>
                <a:gd name="T56" fmla="*/ 71 w 104"/>
                <a:gd name="T57" fmla="*/ 4 h 125"/>
                <a:gd name="T58" fmla="*/ 71 w 104"/>
                <a:gd name="T59" fmla="*/ 0 h 125"/>
                <a:gd name="T60" fmla="*/ 75 w 104"/>
                <a:gd name="T61" fmla="*/ 0 h 125"/>
                <a:gd name="T62" fmla="*/ 79 w 104"/>
                <a:gd name="T63" fmla="*/ 0 h 125"/>
                <a:gd name="T64" fmla="*/ 83 w 104"/>
                <a:gd name="T65" fmla="*/ 0 h 125"/>
                <a:gd name="T66" fmla="*/ 87 w 104"/>
                <a:gd name="T67" fmla="*/ 0 h 125"/>
                <a:gd name="T68" fmla="*/ 91 w 104"/>
                <a:gd name="T69" fmla="*/ 4 h 125"/>
                <a:gd name="T70" fmla="*/ 100 w 104"/>
                <a:gd name="T71" fmla="*/ 12 h 125"/>
                <a:gd name="T72" fmla="*/ 104 w 104"/>
                <a:gd name="T73" fmla="*/ 17 h 125"/>
                <a:gd name="T74" fmla="*/ 104 w 104"/>
                <a:gd name="T75" fmla="*/ 21 h 125"/>
                <a:gd name="T76" fmla="*/ 104 w 104"/>
                <a:gd name="T77" fmla="*/ 25 h 125"/>
                <a:gd name="T78" fmla="*/ 104 w 104"/>
                <a:gd name="T79" fmla="*/ 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125">
                  <a:moveTo>
                    <a:pt x="104" y="25"/>
                  </a:moveTo>
                  <a:lnTo>
                    <a:pt x="104" y="29"/>
                  </a:lnTo>
                  <a:lnTo>
                    <a:pt x="100" y="37"/>
                  </a:lnTo>
                  <a:lnTo>
                    <a:pt x="96" y="46"/>
                  </a:lnTo>
                  <a:lnTo>
                    <a:pt x="87" y="58"/>
                  </a:lnTo>
                  <a:lnTo>
                    <a:pt x="79" y="67"/>
                  </a:lnTo>
                  <a:lnTo>
                    <a:pt x="71" y="79"/>
                  </a:lnTo>
                  <a:lnTo>
                    <a:pt x="62" y="88"/>
                  </a:lnTo>
                  <a:lnTo>
                    <a:pt x="54" y="96"/>
                  </a:lnTo>
                  <a:lnTo>
                    <a:pt x="37" y="108"/>
                  </a:lnTo>
                  <a:lnTo>
                    <a:pt x="20" y="121"/>
                  </a:lnTo>
                  <a:lnTo>
                    <a:pt x="12" y="125"/>
                  </a:lnTo>
                  <a:lnTo>
                    <a:pt x="8" y="125"/>
                  </a:lnTo>
                  <a:lnTo>
                    <a:pt x="4" y="125"/>
                  </a:lnTo>
                  <a:lnTo>
                    <a:pt x="0" y="125"/>
                  </a:lnTo>
                  <a:lnTo>
                    <a:pt x="4" y="121"/>
                  </a:lnTo>
                  <a:lnTo>
                    <a:pt x="4" y="117"/>
                  </a:lnTo>
                  <a:lnTo>
                    <a:pt x="12" y="108"/>
                  </a:lnTo>
                  <a:lnTo>
                    <a:pt x="20" y="100"/>
                  </a:lnTo>
                  <a:lnTo>
                    <a:pt x="33" y="88"/>
                  </a:lnTo>
                  <a:lnTo>
                    <a:pt x="41" y="75"/>
                  </a:lnTo>
                  <a:lnTo>
                    <a:pt x="50" y="62"/>
                  </a:lnTo>
                  <a:lnTo>
                    <a:pt x="58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7"/>
                  </a:lnTo>
                  <a:lnTo>
                    <a:pt x="71" y="12"/>
                  </a:lnTo>
                  <a:lnTo>
                    <a:pt x="71" y="8"/>
                  </a:lnTo>
                  <a:lnTo>
                    <a:pt x="71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4" y="21"/>
                  </a:lnTo>
                  <a:lnTo>
                    <a:pt x="104" y="25"/>
                  </a:lnTo>
                  <a:lnTo>
                    <a:pt x="10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3">
              <a:extLst>
                <a:ext uri="{FF2B5EF4-FFF2-40B4-BE49-F238E27FC236}">
                  <a16:creationId xmlns:a16="http://schemas.microsoft.com/office/drawing/2014/main" id="{302BC027-B6EA-4BCB-85D6-9EDC84966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487" y="9062908"/>
              <a:ext cx="385462" cy="91111"/>
            </a:xfrm>
            <a:custGeom>
              <a:avLst/>
              <a:gdLst>
                <a:gd name="T0" fmla="*/ 30 w 55"/>
                <a:gd name="T1" fmla="*/ 4 h 13"/>
                <a:gd name="T2" fmla="*/ 38 w 55"/>
                <a:gd name="T3" fmla="*/ 0 h 13"/>
                <a:gd name="T4" fmla="*/ 42 w 55"/>
                <a:gd name="T5" fmla="*/ 0 h 13"/>
                <a:gd name="T6" fmla="*/ 46 w 55"/>
                <a:gd name="T7" fmla="*/ 0 h 13"/>
                <a:gd name="T8" fmla="*/ 50 w 55"/>
                <a:gd name="T9" fmla="*/ 0 h 13"/>
                <a:gd name="T10" fmla="*/ 55 w 55"/>
                <a:gd name="T11" fmla="*/ 0 h 13"/>
                <a:gd name="T12" fmla="*/ 55 w 55"/>
                <a:gd name="T13" fmla="*/ 0 h 13"/>
                <a:gd name="T14" fmla="*/ 50 w 55"/>
                <a:gd name="T15" fmla="*/ 4 h 13"/>
                <a:gd name="T16" fmla="*/ 46 w 55"/>
                <a:gd name="T17" fmla="*/ 4 h 13"/>
                <a:gd name="T18" fmla="*/ 42 w 55"/>
                <a:gd name="T19" fmla="*/ 4 h 13"/>
                <a:gd name="T20" fmla="*/ 30 w 55"/>
                <a:gd name="T21" fmla="*/ 8 h 13"/>
                <a:gd name="T22" fmla="*/ 21 w 55"/>
                <a:gd name="T23" fmla="*/ 8 h 13"/>
                <a:gd name="T24" fmla="*/ 13 w 55"/>
                <a:gd name="T25" fmla="*/ 13 h 13"/>
                <a:gd name="T26" fmla="*/ 4 w 55"/>
                <a:gd name="T27" fmla="*/ 13 h 13"/>
                <a:gd name="T28" fmla="*/ 0 w 55"/>
                <a:gd name="T29" fmla="*/ 13 h 13"/>
                <a:gd name="T30" fmla="*/ 0 w 55"/>
                <a:gd name="T31" fmla="*/ 8 h 13"/>
                <a:gd name="T32" fmla="*/ 13 w 55"/>
                <a:gd name="T33" fmla="*/ 8 h 13"/>
                <a:gd name="T34" fmla="*/ 30 w 55"/>
                <a:gd name="T35" fmla="*/ 4 h 13"/>
                <a:gd name="T36" fmla="*/ 30 w 55"/>
                <a:gd name="T3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13">
                  <a:moveTo>
                    <a:pt x="30" y="4"/>
                  </a:move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3" y="8"/>
                  </a:lnTo>
                  <a:lnTo>
                    <a:pt x="30" y="4"/>
                  </a:lnTo>
                  <a:lnTo>
                    <a:pt x="3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DD6245EC-1E81-435C-B3D0-4D9785AED5A9}"/>
              </a:ext>
            </a:extLst>
          </p:cNvPr>
          <p:cNvGrpSpPr/>
          <p:nvPr/>
        </p:nvGrpSpPr>
        <p:grpSpPr>
          <a:xfrm>
            <a:off x="7082734" y="2387205"/>
            <a:ext cx="1815161" cy="2431901"/>
            <a:chOff x="6041071" y="7717304"/>
            <a:chExt cx="1815161" cy="2431901"/>
          </a:xfrm>
        </p:grpSpPr>
        <p:sp>
          <p:nvSpPr>
            <p:cNvPr id="17" name="Freeform 44">
              <a:extLst>
                <a:ext uri="{FF2B5EF4-FFF2-40B4-BE49-F238E27FC236}">
                  <a16:creationId xmlns:a16="http://schemas.microsoft.com/office/drawing/2014/main" id="{DFDF62FB-DB19-4999-9F61-9C546660D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1071" y="7836444"/>
              <a:ext cx="294351" cy="932113"/>
            </a:xfrm>
            <a:custGeom>
              <a:avLst/>
              <a:gdLst>
                <a:gd name="T0" fmla="*/ 5 w 42"/>
                <a:gd name="T1" fmla="*/ 16 h 133"/>
                <a:gd name="T2" fmla="*/ 0 w 42"/>
                <a:gd name="T3" fmla="*/ 12 h 133"/>
                <a:gd name="T4" fmla="*/ 0 w 42"/>
                <a:gd name="T5" fmla="*/ 8 h 133"/>
                <a:gd name="T6" fmla="*/ 5 w 42"/>
                <a:gd name="T7" fmla="*/ 4 h 133"/>
                <a:gd name="T8" fmla="*/ 5 w 42"/>
                <a:gd name="T9" fmla="*/ 4 h 133"/>
                <a:gd name="T10" fmla="*/ 9 w 42"/>
                <a:gd name="T11" fmla="*/ 0 h 133"/>
                <a:gd name="T12" fmla="*/ 17 w 42"/>
                <a:gd name="T13" fmla="*/ 4 h 133"/>
                <a:gd name="T14" fmla="*/ 25 w 42"/>
                <a:gd name="T15" fmla="*/ 8 h 133"/>
                <a:gd name="T16" fmla="*/ 38 w 42"/>
                <a:gd name="T17" fmla="*/ 12 h 133"/>
                <a:gd name="T18" fmla="*/ 38 w 42"/>
                <a:gd name="T19" fmla="*/ 29 h 133"/>
                <a:gd name="T20" fmla="*/ 38 w 42"/>
                <a:gd name="T21" fmla="*/ 41 h 133"/>
                <a:gd name="T22" fmla="*/ 42 w 42"/>
                <a:gd name="T23" fmla="*/ 54 h 133"/>
                <a:gd name="T24" fmla="*/ 42 w 42"/>
                <a:gd name="T25" fmla="*/ 66 h 133"/>
                <a:gd name="T26" fmla="*/ 42 w 42"/>
                <a:gd name="T27" fmla="*/ 79 h 133"/>
                <a:gd name="T28" fmla="*/ 42 w 42"/>
                <a:gd name="T29" fmla="*/ 87 h 133"/>
                <a:gd name="T30" fmla="*/ 42 w 42"/>
                <a:gd name="T31" fmla="*/ 96 h 133"/>
                <a:gd name="T32" fmla="*/ 42 w 42"/>
                <a:gd name="T33" fmla="*/ 104 h 133"/>
                <a:gd name="T34" fmla="*/ 42 w 42"/>
                <a:gd name="T35" fmla="*/ 112 h 133"/>
                <a:gd name="T36" fmla="*/ 42 w 42"/>
                <a:gd name="T37" fmla="*/ 121 h 133"/>
                <a:gd name="T38" fmla="*/ 38 w 42"/>
                <a:gd name="T39" fmla="*/ 129 h 133"/>
                <a:gd name="T40" fmla="*/ 38 w 42"/>
                <a:gd name="T41" fmla="*/ 129 h 133"/>
                <a:gd name="T42" fmla="*/ 34 w 42"/>
                <a:gd name="T43" fmla="*/ 133 h 133"/>
                <a:gd name="T44" fmla="*/ 30 w 42"/>
                <a:gd name="T45" fmla="*/ 133 h 133"/>
                <a:gd name="T46" fmla="*/ 30 w 42"/>
                <a:gd name="T47" fmla="*/ 133 h 133"/>
                <a:gd name="T48" fmla="*/ 25 w 42"/>
                <a:gd name="T49" fmla="*/ 129 h 133"/>
                <a:gd name="T50" fmla="*/ 25 w 42"/>
                <a:gd name="T51" fmla="*/ 125 h 133"/>
                <a:gd name="T52" fmla="*/ 21 w 42"/>
                <a:gd name="T53" fmla="*/ 117 h 133"/>
                <a:gd name="T54" fmla="*/ 17 w 42"/>
                <a:gd name="T55" fmla="*/ 100 h 133"/>
                <a:gd name="T56" fmla="*/ 13 w 42"/>
                <a:gd name="T57" fmla="*/ 79 h 133"/>
                <a:gd name="T58" fmla="*/ 13 w 42"/>
                <a:gd name="T59" fmla="*/ 62 h 133"/>
                <a:gd name="T60" fmla="*/ 13 w 42"/>
                <a:gd name="T61" fmla="*/ 46 h 133"/>
                <a:gd name="T62" fmla="*/ 9 w 42"/>
                <a:gd name="T63" fmla="*/ 29 h 133"/>
                <a:gd name="T64" fmla="*/ 5 w 42"/>
                <a:gd name="T65" fmla="*/ 25 h 133"/>
                <a:gd name="T66" fmla="*/ 5 w 42"/>
                <a:gd name="T67" fmla="*/ 16 h 133"/>
                <a:gd name="T68" fmla="*/ 5 w 42"/>
                <a:gd name="T69" fmla="*/ 1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133">
                  <a:moveTo>
                    <a:pt x="5" y="16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5" y="4"/>
                  </a:lnTo>
                  <a:lnTo>
                    <a:pt x="5" y="4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5" y="8"/>
                  </a:lnTo>
                  <a:lnTo>
                    <a:pt x="38" y="12"/>
                  </a:lnTo>
                  <a:lnTo>
                    <a:pt x="38" y="29"/>
                  </a:lnTo>
                  <a:lnTo>
                    <a:pt x="38" y="41"/>
                  </a:lnTo>
                  <a:lnTo>
                    <a:pt x="42" y="54"/>
                  </a:lnTo>
                  <a:lnTo>
                    <a:pt x="42" y="66"/>
                  </a:lnTo>
                  <a:lnTo>
                    <a:pt x="42" y="79"/>
                  </a:lnTo>
                  <a:lnTo>
                    <a:pt x="42" y="87"/>
                  </a:lnTo>
                  <a:lnTo>
                    <a:pt x="42" y="96"/>
                  </a:lnTo>
                  <a:lnTo>
                    <a:pt x="42" y="104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34" y="133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5" y="129"/>
                  </a:lnTo>
                  <a:lnTo>
                    <a:pt x="25" y="125"/>
                  </a:lnTo>
                  <a:lnTo>
                    <a:pt x="21" y="117"/>
                  </a:lnTo>
                  <a:lnTo>
                    <a:pt x="17" y="100"/>
                  </a:lnTo>
                  <a:lnTo>
                    <a:pt x="13" y="79"/>
                  </a:lnTo>
                  <a:lnTo>
                    <a:pt x="13" y="62"/>
                  </a:lnTo>
                  <a:lnTo>
                    <a:pt x="13" y="46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5" y="16"/>
                  </a:lnTo>
                  <a:lnTo>
                    <a:pt x="5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5">
              <a:extLst>
                <a:ext uri="{FF2B5EF4-FFF2-40B4-BE49-F238E27FC236}">
                  <a16:creationId xmlns:a16="http://schemas.microsoft.com/office/drawing/2014/main" id="{B1566CF2-C2A6-4D44-B4D9-DE62DDD7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177" y="7717304"/>
              <a:ext cx="1724055" cy="967153"/>
            </a:xfrm>
            <a:custGeom>
              <a:avLst/>
              <a:gdLst>
                <a:gd name="T0" fmla="*/ 234 w 246"/>
                <a:gd name="T1" fmla="*/ 17 h 138"/>
                <a:gd name="T2" fmla="*/ 242 w 246"/>
                <a:gd name="T3" fmla="*/ 25 h 138"/>
                <a:gd name="T4" fmla="*/ 246 w 246"/>
                <a:gd name="T5" fmla="*/ 33 h 138"/>
                <a:gd name="T6" fmla="*/ 242 w 246"/>
                <a:gd name="T7" fmla="*/ 42 h 138"/>
                <a:gd name="T8" fmla="*/ 234 w 246"/>
                <a:gd name="T9" fmla="*/ 46 h 138"/>
                <a:gd name="T10" fmla="*/ 230 w 246"/>
                <a:gd name="T11" fmla="*/ 54 h 138"/>
                <a:gd name="T12" fmla="*/ 225 w 246"/>
                <a:gd name="T13" fmla="*/ 63 h 138"/>
                <a:gd name="T14" fmla="*/ 217 w 246"/>
                <a:gd name="T15" fmla="*/ 83 h 138"/>
                <a:gd name="T16" fmla="*/ 213 w 246"/>
                <a:gd name="T17" fmla="*/ 104 h 138"/>
                <a:gd name="T18" fmla="*/ 205 w 246"/>
                <a:gd name="T19" fmla="*/ 121 h 138"/>
                <a:gd name="T20" fmla="*/ 200 w 246"/>
                <a:gd name="T21" fmla="*/ 134 h 138"/>
                <a:gd name="T22" fmla="*/ 196 w 246"/>
                <a:gd name="T23" fmla="*/ 138 h 138"/>
                <a:gd name="T24" fmla="*/ 192 w 246"/>
                <a:gd name="T25" fmla="*/ 138 h 138"/>
                <a:gd name="T26" fmla="*/ 188 w 246"/>
                <a:gd name="T27" fmla="*/ 134 h 138"/>
                <a:gd name="T28" fmla="*/ 184 w 246"/>
                <a:gd name="T29" fmla="*/ 129 h 138"/>
                <a:gd name="T30" fmla="*/ 184 w 246"/>
                <a:gd name="T31" fmla="*/ 113 h 138"/>
                <a:gd name="T32" fmla="*/ 188 w 246"/>
                <a:gd name="T33" fmla="*/ 92 h 138"/>
                <a:gd name="T34" fmla="*/ 192 w 246"/>
                <a:gd name="T35" fmla="*/ 63 h 138"/>
                <a:gd name="T36" fmla="*/ 192 w 246"/>
                <a:gd name="T37" fmla="*/ 50 h 138"/>
                <a:gd name="T38" fmla="*/ 196 w 246"/>
                <a:gd name="T39" fmla="*/ 37 h 138"/>
                <a:gd name="T40" fmla="*/ 196 w 246"/>
                <a:gd name="T41" fmla="*/ 33 h 138"/>
                <a:gd name="T42" fmla="*/ 192 w 246"/>
                <a:gd name="T43" fmla="*/ 33 h 138"/>
                <a:gd name="T44" fmla="*/ 184 w 246"/>
                <a:gd name="T45" fmla="*/ 29 h 138"/>
                <a:gd name="T46" fmla="*/ 163 w 246"/>
                <a:gd name="T47" fmla="*/ 29 h 138"/>
                <a:gd name="T48" fmla="*/ 138 w 246"/>
                <a:gd name="T49" fmla="*/ 33 h 138"/>
                <a:gd name="T50" fmla="*/ 104 w 246"/>
                <a:gd name="T51" fmla="*/ 37 h 138"/>
                <a:gd name="T52" fmla="*/ 58 w 246"/>
                <a:gd name="T53" fmla="*/ 42 h 138"/>
                <a:gd name="T54" fmla="*/ 17 w 246"/>
                <a:gd name="T55" fmla="*/ 46 h 138"/>
                <a:gd name="T56" fmla="*/ 0 w 246"/>
                <a:gd name="T57" fmla="*/ 25 h 138"/>
                <a:gd name="T58" fmla="*/ 71 w 246"/>
                <a:gd name="T59" fmla="*/ 21 h 138"/>
                <a:gd name="T60" fmla="*/ 108 w 246"/>
                <a:gd name="T61" fmla="*/ 17 h 138"/>
                <a:gd name="T62" fmla="*/ 138 w 246"/>
                <a:gd name="T63" fmla="*/ 12 h 138"/>
                <a:gd name="T64" fmla="*/ 163 w 246"/>
                <a:gd name="T65" fmla="*/ 12 h 138"/>
                <a:gd name="T66" fmla="*/ 179 w 246"/>
                <a:gd name="T67" fmla="*/ 8 h 138"/>
                <a:gd name="T68" fmla="*/ 188 w 246"/>
                <a:gd name="T69" fmla="*/ 4 h 138"/>
                <a:gd name="T70" fmla="*/ 200 w 246"/>
                <a:gd name="T71" fmla="*/ 0 h 138"/>
                <a:gd name="T72" fmla="*/ 209 w 246"/>
                <a:gd name="T73" fmla="*/ 4 h 138"/>
                <a:gd name="T74" fmla="*/ 221 w 246"/>
                <a:gd name="T75" fmla="*/ 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6" h="138">
                  <a:moveTo>
                    <a:pt x="221" y="12"/>
                  </a:moveTo>
                  <a:lnTo>
                    <a:pt x="234" y="17"/>
                  </a:lnTo>
                  <a:lnTo>
                    <a:pt x="238" y="21"/>
                  </a:lnTo>
                  <a:lnTo>
                    <a:pt x="242" y="25"/>
                  </a:lnTo>
                  <a:lnTo>
                    <a:pt x="246" y="29"/>
                  </a:lnTo>
                  <a:lnTo>
                    <a:pt x="246" y="33"/>
                  </a:lnTo>
                  <a:lnTo>
                    <a:pt x="242" y="37"/>
                  </a:lnTo>
                  <a:lnTo>
                    <a:pt x="242" y="42"/>
                  </a:lnTo>
                  <a:lnTo>
                    <a:pt x="238" y="42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0" y="54"/>
                  </a:lnTo>
                  <a:lnTo>
                    <a:pt x="225" y="58"/>
                  </a:lnTo>
                  <a:lnTo>
                    <a:pt x="225" y="63"/>
                  </a:lnTo>
                  <a:lnTo>
                    <a:pt x="221" y="71"/>
                  </a:lnTo>
                  <a:lnTo>
                    <a:pt x="217" y="83"/>
                  </a:lnTo>
                  <a:lnTo>
                    <a:pt x="213" y="92"/>
                  </a:lnTo>
                  <a:lnTo>
                    <a:pt x="213" y="104"/>
                  </a:lnTo>
                  <a:lnTo>
                    <a:pt x="209" y="113"/>
                  </a:lnTo>
                  <a:lnTo>
                    <a:pt x="205" y="121"/>
                  </a:lnTo>
                  <a:lnTo>
                    <a:pt x="205" y="129"/>
                  </a:lnTo>
                  <a:lnTo>
                    <a:pt x="200" y="134"/>
                  </a:lnTo>
                  <a:lnTo>
                    <a:pt x="200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2" y="138"/>
                  </a:lnTo>
                  <a:lnTo>
                    <a:pt x="188" y="138"/>
                  </a:lnTo>
                  <a:lnTo>
                    <a:pt x="188" y="134"/>
                  </a:lnTo>
                  <a:lnTo>
                    <a:pt x="184" y="129"/>
                  </a:lnTo>
                  <a:lnTo>
                    <a:pt x="184" y="129"/>
                  </a:lnTo>
                  <a:lnTo>
                    <a:pt x="179" y="121"/>
                  </a:lnTo>
                  <a:lnTo>
                    <a:pt x="184" y="113"/>
                  </a:lnTo>
                  <a:lnTo>
                    <a:pt x="184" y="104"/>
                  </a:lnTo>
                  <a:lnTo>
                    <a:pt x="188" y="92"/>
                  </a:lnTo>
                  <a:lnTo>
                    <a:pt x="192" y="75"/>
                  </a:lnTo>
                  <a:lnTo>
                    <a:pt x="192" y="63"/>
                  </a:lnTo>
                  <a:lnTo>
                    <a:pt x="192" y="54"/>
                  </a:lnTo>
                  <a:lnTo>
                    <a:pt x="192" y="50"/>
                  </a:lnTo>
                  <a:lnTo>
                    <a:pt x="196" y="42"/>
                  </a:lnTo>
                  <a:lnTo>
                    <a:pt x="196" y="37"/>
                  </a:lnTo>
                  <a:lnTo>
                    <a:pt x="196" y="37"/>
                  </a:lnTo>
                  <a:lnTo>
                    <a:pt x="196" y="33"/>
                  </a:lnTo>
                  <a:lnTo>
                    <a:pt x="196" y="33"/>
                  </a:lnTo>
                  <a:lnTo>
                    <a:pt x="192" y="33"/>
                  </a:lnTo>
                  <a:lnTo>
                    <a:pt x="188" y="29"/>
                  </a:lnTo>
                  <a:lnTo>
                    <a:pt x="184" y="29"/>
                  </a:lnTo>
                  <a:lnTo>
                    <a:pt x="179" y="29"/>
                  </a:lnTo>
                  <a:lnTo>
                    <a:pt x="163" y="29"/>
                  </a:lnTo>
                  <a:lnTo>
                    <a:pt x="146" y="33"/>
                  </a:lnTo>
                  <a:lnTo>
                    <a:pt x="138" y="33"/>
                  </a:lnTo>
                  <a:lnTo>
                    <a:pt x="125" y="33"/>
                  </a:lnTo>
                  <a:lnTo>
                    <a:pt x="104" y="37"/>
                  </a:lnTo>
                  <a:lnTo>
                    <a:pt x="83" y="42"/>
                  </a:lnTo>
                  <a:lnTo>
                    <a:pt x="58" y="42"/>
                  </a:lnTo>
                  <a:lnTo>
                    <a:pt x="37" y="46"/>
                  </a:lnTo>
                  <a:lnTo>
                    <a:pt x="17" y="46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46" y="25"/>
                  </a:lnTo>
                  <a:lnTo>
                    <a:pt x="71" y="21"/>
                  </a:lnTo>
                  <a:lnTo>
                    <a:pt x="96" y="21"/>
                  </a:lnTo>
                  <a:lnTo>
                    <a:pt x="108" y="17"/>
                  </a:lnTo>
                  <a:lnTo>
                    <a:pt x="117" y="17"/>
                  </a:lnTo>
                  <a:lnTo>
                    <a:pt x="138" y="12"/>
                  </a:lnTo>
                  <a:lnTo>
                    <a:pt x="150" y="12"/>
                  </a:lnTo>
                  <a:lnTo>
                    <a:pt x="163" y="12"/>
                  </a:lnTo>
                  <a:lnTo>
                    <a:pt x="171" y="8"/>
                  </a:lnTo>
                  <a:lnTo>
                    <a:pt x="179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92" y="0"/>
                  </a:lnTo>
                  <a:lnTo>
                    <a:pt x="200" y="0"/>
                  </a:lnTo>
                  <a:lnTo>
                    <a:pt x="205" y="0"/>
                  </a:lnTo>
                  <a:lnTo>
                    <a:pt x="209" y="4"/>
                  </a:lnTo>
                  <a:lnTo>
                    <a:pt x="213" y="8"/>
                  </a:lnTo>
                  <a:lnTo>
                    <a:pt x="221" y="12"/>
                  </a:lnTo>
                  <a:lnTo>
                    <a:pt x="221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6">
              <a:extLst>
                <a:ext uri="{FF2B5EF4-FFF2-40B4-BE49-F238E27FC236}">
                  <a16:creationId xmlns:a16="http://schemas.microsoft.com/office/drawing/2014/main" id="{4824AE22-31AC-45E4-A95D-10BDADC76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528" y="8095755"/>
              <a:ext cx="848013" cy="203244"/>
            </a:xfrm>
            <a:custGeom>
              <a:avLst/>
              <a:gdLst>
                <a:gd name="T0" fmla="*/ 41 w 121"/>
                <a:gd name="T1" fmla="*/ 9 h 29"/>
                <a:gd name="T2" fmla="*/ 58 w 121"/>
                <a:gd name="T3" fmla="*/ 4 h 29"/>
                <a:gd name="T4" fmla="*/ 75 w 121"/>
                <a:gd name="T5" fmla="*/ 0 h 29"/>
                <a:gd name="T6" fmla="*/ 87 w 121"/>
                <a:gd name="T7" fmla="*/ 0 h 29"/>
                <a:gd name="T8" fmla="*/ 96 w 121"/>
                <a:gd name="T9" fmla="*/ 0 h 29"/>
                <a:gd name="T10" fmla="*/ 108 w 121"/>
                <a:gd name="T11" fmla="*/ 0 h 29"/>
                <a:gd name="T12" fmla="*/ 112 w 121"/>
                <a:gd name="T13" fmla="*/ 0 h 29"/>
                <a:gd name="T14" fmla="*/ 117 w 121"/>
                <a:gd name="T15" fmla="*/ 4 h 29"/>
                <a:gd name="T16" fmla="*/ 121 w 121"/>
                <a:gd name="T17" fmla="*/ 4 h 29"/>
                <a:gd name="T18" fmla="*/ 121 w 121"/>
                <a:gd name="T19" fmla="*/ 9 h 29"/>
                <a:gd name="T20" fmla="*/ 121 w 121"/>
                <a:gd name="T21" fmla="*/ 13 h 29"/>
                <a:gd name="T22" fmla="*/ 121 w 121"/>
                <a:gd name="T23" fmla="*/ 13 h 29"/>
                <a:gd name="T24" fmla="*/ 117 w 121"/>
                <a:gd name="T25" fmla="*/ 13 h 29"/>
                <a:gd name="T26" fmla="*/ 112 w 121"/>
                <a:gd name="T27" fmla="*/ 17 h 29"/>
                <a:gd name="T28" fmla="*/ 104 w 121"/>
                <a:gd name="T29" fmla="*/ 17 h 29"/>
                <a:gd name="T30" fmla="*/ 96 w 121"/>
                <a:gd name="T31" fmla="*/ 17 h 29"/>
                <a:gd name="T32" fmla="*/ 87 w 121"/>
                <a:gd name="T33" fmla="*/ 21 h 29"/>
                <a:gd name="T34" fmla="*/ 79 w 121"/>
                <a:gd name="T35" fmla="*/ 21 h 29"/>
                <a:gd name="T36" fmla="*/ 66 w 121"/>
                <a:gd name="T37" fmla="*/ 25 h 29"/>
                <a:gd name="T38" fmla="*/ 58 w 121"/>
                <a:gd name="T39" fmla="*/ 25 h 29"/>
                <a:gd name="T40" fmla="*/ 50 w 121"/>
                <a:gd name="T41" fmla="*/ 25 h 29"/>
                <a:gd name="T42" fmla="*/ 41 w 121"/>
                <a:gd name="T43" fmla="*/ 29 h 29"/>
                <a:gd name="T44" fmla="*/ 33 w 121"/>
                <a:gd name="T45" fmla="*/ 29 h 29"/>
                <a:gd name="T46" fmla="*/ 29 w 121"/>
                <a:gd name="T47" fmla="*/ 29 h 29"/>
                <a:gd name="T48" fmla="*/ 25 w 121"/>
                <a:gd name="T49" fmla="*/ 29 h 29"/>
                <a:gd name="T50" fmla="*/ 25 w 121"/>
                <a:gd name="T51" fmla="*/ 29 h 29"/>
                <a:gd name="T52" fmla="*/ 16 w 121"/>
                <a:gd name="T53" fmla="*/ 29 h 29"/>
                <a:gd name="T54" fmla="*/ 8 w 121"/>
                <a:gd name="T55" fmla="*/ 25 h 29"/>
                <a:gd name="T56" fmla="*/ 4 w 121"/>
                <a:gd name="T57" fmla="*/ 25 h 29"/>
                <a:gd name="T58" fmla="*/ 0 w 121"/>
                <a:gd name="T59" fmla="*/ 21 h 29"/>
                <a:gd name="T60" fmla="*/ 0 w 121"/>
                <a:gd name="T61" fmla="*/ 21 h 29"/>
                <a:gd name="T62" fmla="*/ 0 w 121"/>
                <a:gd name="T63" fmla="*/ 17 h 29"/>
                <a:gd name="T64" fmla="*/ 4 w 121"/>
                <a:gd name="T65" fmla="*/ 17 h 29"/>
                <a:gd name="T66" fmla="*/ 4 w 121"/>
                <a:gd name="T67" fmla="*/ 17 h 29"/>
                <a:gd name="T68" fmla="*/ 8 w 121"/>
                <a:gd name="T69" fmla="*/ 13 h 29"/>
                <a:gd name="T70" fmla="*/ 16 w 121"/>
                <a:gd name="T71" fmla="*/ 13 h 29"/>
                <a:gd name="T72" fmla="*/ 21 w 121"/>
                <a:gd name="T73" fmla="*/ 9 h 29"/>
                <a:gd name="T74" fmla="*/ 29 w 121"/>
                <a:gd name="T75" fmla="*/ 9 h 29"/>
                <a:gd name="T76" fmla="*/ 41 w 121"/>
                <a:gd name="T77" fmla="*/ 9 h 29"/>
                <a:gd name="T78" fmla="*/ 41 w 121"/>
                <a:gd name="T7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29">
                  <a:moveTo>
                    <a:pt x="41" y="9"/>
                  </a:moveTo>
                  <a:lnTo>
                    <a:pt x="58" y="4"/>
                  </a:lnTo>
                  <a:lnTo>
                    <a:pt x="75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1" y="9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17" y="13"/>
                  </a:lnTo>
                  <a:lnTo>
                    <a:pt x="112" y="17"/>
                  </a:lnTo>
                  <a:lnTo>
                    <a:pt x="104" y="17"/>
                  </a:lnTo>
                  <a:lnTo>
                    <a:pt x="96" y="17"/>
                  </a:lnTo>
                  <a:lnTo>
                    <a:pt x="87" y="21"/>
                  </a:lnTo>
                  <a:lnTo>
                    <a:pt x="79" y="21"/>
                  </a:lnTo>
                  <a:lnTo>
                    <a:pt x="66" y="25"/>
                  </a:lnTo>
                  <a:lnTo>
                    <a:pt x="58" y="25"/>
                  </a:lnTo>
                  <a:lnTo>
                    <a:pt x="50" y="25"/>
                  </a:lnTo>
                  <a:lnTo>
                    <a:pt x="41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16" y="29"/>
                  </a:lnTo>
                  <a:lnTo>
                    <a:pt x="8" y="25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8" y="13"/>
                  </a:lnTo>
                  <a:lnTo>
                    <a:pt x="16" y="13"/>
                  </a:lnTo>
                  <a:lnTo>
                    <a:pt x="21" y="9"/>
                  </a:lnTo>
                  <a:lnTo>
                    <a:pt x="29" y="9"/>
                  </a:lnTo>
                  <a:lnTo>
                    <a:pt x="41" y="9"/>
                  </a:lnTo>
                  <a:lnTo>
                    <a:pt x="41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7">
              <a:extLst>
                <a:ext uri="{FF2B5EF4-FFF2-40B4-BE49-F238E27FC236}">
                  <a16:creationId xmlns:a16="http://schemas.microsoft.com/office/drawing/2014/main" id="{AF5210B9-440B-4E3E-8377-19F56483F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489" y="8390106"/>
              <a:ext cx="939120" cy="231278"/>
            </a:xfrm>
            <a:custGeom>
              <a:avLst/>
              <a:gdLst>
                <a:gd name="T0" fmla="*/ 59 w 134"/>
                <a:gd name="T1" fmla="*/ 8 h 33"/>
                <a:gd name="T2" fmla="*/ 80 w 134"/>
                <a:gd name="T3" fmla="*/ 4 h 33"/>
                <a:gd name="T4" fmla="*/ 92 w 134"/>
                <a:gd name="T5" fmla="*/ 0 h 33"/>
                <a:gd name="T6" fmla="*/ 101 w 134"/>
                <a:gd name="T7" fmla="*/ 0 h 33"/>
                <a:gd name="T8" fmla="*/ 109 w 134"/>
                <a:gd name="T9" fmla="*/ 0 h 33"/>
                <a:gd name="T10" fmla="*/ 117 w 134"/>
                <a:gd name="T11" fmla="*/ 0 h 33"/>
                <a:gd name="T12" fmla="*/ 126 w 134"/>
                <a:gd name="T13" fmla="*/ 4 h 33"/>
                <a:gd name="T14" fmla="*/ 134 w 134"/>
                <a:gd name="T15" fmla="*/ 4 h 33"/>
                <a:gd name="T16" fmla="*/ 134 w 134"/>
                <a:gd name="T17" fmla="*/ 13 h 33"/>
                <a:gd name="T18" fmla="*/ 134 w 134"/>
                <a:gd name="T19" fmla="*/ 17 h 33"/>
                <a:gd name="T20" fmla="*/ 130 w 134"/>
                <a:gd name="T21" fmla="*/ 21 h 33"/>
                <a:gd name="T22" fmla="*/ 122 w 134"/>
                <a:gd name="T23" fmla="*/ 25 h 33"/>
                <a:gd name="T24" fmla="*/ 117 w 134"/>
                <a:gd name="T25" fmla="*/ 25 h 33"/>
                <a:gd name="T26" fmla="*/ 109 w 134"/>
                <a:gd name="T27" fmla="*/ 25 h 33"/>
                <a:gd name="T28" fmla="*/ 101 w 134"/>
                <a:gd name="T29" fmla="*/ 25 h 33"/>
                <a:gd name="T30" fmla="*/ 88 w 134"/>
                <a:gd name="T31" fmla="*/ 25 h 33"/>
                <a:gd name="T32" fmla="*/ 76 w 134"/>
                <a:gd name="T33" fmla="*/ 29 h 33"/>
                <a:gd name="T34" fmla="*/ 67 w 134"/>
                <a:gd name="T35" fmla="*/ 29 h 33"/>
                <a:gd name="T36" fmla="*/ 59 w 134"/>
                <a:gd name="T37" fmla="*/ 33 h 33"/>
                <a:gd name="T38" fmla="*/ 51 w 134"/>
                <a:gd name="T39" fmla="*/ 33 h 33"/>
                <a:gd name="T40" fmla="*/ 42 w 134"/>
                <a:gd name="T41" fmla="*/ 33 h 33"/>
                <a:gd name="T42" fmla="*/ 34 w 134"/>
                <a:gd name="T43" fmla="*/ 33 h 33"/>
                <a:gd name="T44" fmla="*/ 30 w 134"/>
                <a:gd name="T45" fmla="*/ 33 h 33"/>
                <a:gd name="T46" fmla="*/ 26 w 134"/>
                <a:gd name="T47" fmla="*/ 33 h 33"/>
                <a:gd name="T48" fmla="*/ 21 w 134"/>
                <a:gd name="T49" fmla="*/ 33 h 33"/>
                <a:gd name="T50" fmla="*/ 21 w 134"/>
                <a:gd name="T51" fmla="*/ 33 h 33"/>
                <a:gd name="T52" fmla="*/ 13 w 134"/>
                <a:gd name="T53" fmla="*/ 33 h 33"/>
                <a:gd name="T54" fmla="*/ 13 w 134"/>
                <a:gd name="T55" fmla="*/ 29 h 33"/>
                <a:gd name="T56" fmla="*/ 9 w 134"/>
                <a:gd name="T57" fmla="*/ 29 h 33"/>
                <a:gd name="T58" fmla="*/ 5 w 134"/>
                <a:gd name="T59" fmla="*/ 25 h 33"/>
                <a:gd name="T60" fmla="*/ 0 w 134"/>
                <a:gd name="T61" fmla="*/ 21 h 33"/>
                <a:gd name="T62" fmla="*/ 0 w 134"/>
                <a:gd name="T63" fmla="*/ 21 h 33"/>
                <a:gd name="T64" fmla="*/ 0 w 134"/>
                <a:gd name="T65" fmla="*/ 17 h 33"/>
                <a:gd name="T66" fmla="*/ 5 w 134"/>
                <a:gd name="T67" fmla="*/ 17 h 33"/>
                <a:gd name="T68" fmla="*/ 5 w 134"/>
                <a:gd name="T69" fmla="*/ 17 h 33"/>
                <a:gd name="T70" fmla="*/ 13 w 134"/>
                <a:gd name="T71" fmla="*/ 17 h 33"/>
                <a:gd name="T72" fmla="*/ 17 w 134"/>
                <a:gd name="T73" fmla="*/ 13 h 33"/>
                <a:gd name="T74" fmla="*/ 30 w 134"/>
                <a:gd name="T75" fmla="*/ 13 h 33"/>
                <a:gd name="T76" fmla="*/ 34 w 134"/>
                <a:gd name="T77" fmla="*/ 13 h 33"/>
                <a:gd name="T78" fmla="*/ 42 w 134"/>
                <a:gd name="T79" fmla="*/ 13 h 33"/>
                <a:gd name="T80" fmla="*/ 51 w 134"/>
                <a:gd name="T81" fmla="*/ 8 h 33"/>
                <a:gd name="T82" fmla="*/ 59 w 134"/>
                <a:gd name="T83" fmla="*/ 8 h 33"/>
                <a:gd name="T84" fmla="*/ 59 w 134"/>
                <a:gd name="T8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33">
                  <a:moveTo>
                    <a:pt x="59" y="8"/>
                  </a:moveTo>
                  <a:lnTo>
                    <a:pt x="80" y="4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6" y="4"/>
                  </a:lnTo>
                  <a:lnTo>
                    <a:pt x="134" y="4"/>
                  </a:lnTo>
                  <a:lnTo>
                    <a:pt x="134" y="13"/>
                  </a:lnTo>
                  <a:lnTo>
                    <a:pt x="134" y="17"/>
                  </a:lnTo>
                  <a:lnTo>
                    <a:pt x="130" y="21"/>
                  </a:lnTo>
                  <a:lnTo>
                    <a:pt x="122" y="25"/>
                  </a:lnTo>
                  <a:lnTo>
                    <a:pt x="117" y="25"/>
                  </a:lnTo>
                  <a:lnTo>
                    <a:pt x="109" y="25"/>
                  </a:lnTo>
                  <a:lnTo>
                    <a:pt x="101" y="25"/>
                  </a:lnTo>
                  <a:lnTo>
                    <a:pt x="88" y="25"/>
                  </a:lnTo>
                  <a:lnTo>
                    <a:pt x="76" y="29"/>
                  </a:lnTo>
                  <a:lnTo>
                    <a:pt x="67" y="29"/>
                  </a:lnTo>
                  <a:lnTo>
                    <a:pt x="59" y="33"/>
                  </a:lnTo>
                  <a:lnTo>
                    <a:pt x="51" y="33"/>
                  </a:lnTo>
                  <a:lnTo>
                    <a:pt x="42" y="33"/>
                  </a:lnTo>
                  <a:lnTo>
                    <a:pt x="34" y="33"/>
                  </a:lnTo>
                  <a:lnTo>
                    <a:pt x="30" y="33"/>
                  </a:lnTo>
                  <a:lnTo>
                    <a:pt x="26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3" y="33"/>
                  </a:lnTo>
                  <a:lnTo>
                    <a:pt x="13" y="29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13" y="17"/>
                  </a:lnTo>
                  <a:lnTo>
                    <a:pt x="17" y="13"/>
                  </a:lnTo>
                  <a:lnTo>
                    <a:pt x="30" y="13"/>
                  </a:lnTo>
                  <a:lnTo>
                    <a:pt x="34" y="13"/>
                  </a:lnTo>
                  <a:lnTo>
                    <a:pt x="42" y="13"/>
                  </a:lnTo>
                  <a:lnTo>
                    <a:pt x="51" y="8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8">
              <a:extLst>
                <a:ext uri="{FF2B5EF4-FFF2-40B4-BE49-F238E27FC236}">
                  <a16:creationId xmlns:a16="http://schemas.microsoft.com/office/drawing/2014/main" id="{C666A150-9688-46D5-9BB5-1875E10FA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388" y="8796590"/>
              <a:ext cx="231278" cy="1233470"/>
            </a:xfrm>
            <a:custGeom>
              <a:avLst/>
              <a:gdLst>
                <a:gd name="T0" fmla="*/ 0 w 33"/>
                <a:gd name="T1" fmla="*/ 5 h 176"/>
                <a:gd name="T2" fmla="*/ 4 w 33"/>
                <a:gd name="T3" fmla="*/ 5 h 176"/>
                <a:gd name="T4" fmla="*/ 4 w 33"/>
                <a:gd name="T5" fmla="*/ 0 h 176"/>
                <a:gd name="T6" fmla="*/ 8 w 33"/>
                <a:gd name="T7" fmla="*/ 0 h 176"/>
                <a:gd name="T8" fmla="*/ 12 w 33"/>
                <a:gd name="T9" fmla="*/ 0 h 176"/>
                <a:gd name="T10" fmla="*/ 21 w 33"/>
                <a:gd name="T11" fmla="*/ 0 h 176"/>
                <a:gd name="T12" fmla="*/ 25 w 33"/>
                <a:gd name="T13" fmla="*/ 5 h 176"/>
                <a:gd name="T14" fmla="*/ 33 w 33"/>
                <a:gd name="T15" fmla="*/ 5 h 176"/>
                <a:gd name="T16" fmla="*/ 33 w 33"/>
                <a:gd name="T17" fmla="*/ 26 h 176"/>
                <a:gd name="T18" fmla="*/ 33 w 33"/>
                <a:gd name="T19" fmla="*/ 42 h 176"/>
                <a:gd name="T20" fmla="*/ 33 w 33"/>
                <a:gd name="T21" fmla="*/ 59 h 176"/>
                <a:gd name="T22" fmla="*/ 33 w 33"/>
                <a:gd name="T23" fmla="*/ 76 h 176"/>
                <a:gd name="T24" fmla="*/ 33 w 33"/>
                <a:gd name="T25" fmla="*/ 88 h 176"/>
                <a:gd name="T26" fmla="*/ 33 w 33"/>
                <a:gd name="T27" fmla="*/ 101 h 176"/>
                <a:gd name="T28" fmla="*/ 33 w 33"/>
                <a:gd name="T29" fmla="*/ 113 h 176"/>
                <a:gd name="T30" fmla="*/ 33 w 33"/>
                <a:gd name="T31" fmla="*/ 122 h 176"/>
                <a:gd name="T32" fmla="*/ 33 w 33"/>
                <a:gd name="T33" fmla="*/ 134 h 176"/>
                <a:gd name="T34" fmla="*/ 33 w 33"/>
                <a:gd name="T35" fmla="*/ 143 h 176"/>
                <a:gd name="T36" fmla="*/ 33 w 33"/>
                <a:gd name="T37" fmla="*/ 147 h 176"/>
                <a:gd name="T38" fmla="*/ 33 w 33"/>
                <a:gd name="T39" fmla="*/ 155 h 176"/>
                <a:gd name="T40" fmla="*/ 29 w 33"/>
                <a:gd name="T41" fmla="*/ 159 h 176"/>
                <a:gd name="T42" fmla="*/ 29 w 33"/>
                <a:gd name="T43" fmla="*/ 163 h 176"/>
                <a:gd name="T44" fmla="*/ 29 w 33"/>
                <a:gd name="T45" fmla="*/ 168 h 176"/>
                <a:gd name="T46" fmla="*/ 29 w 33"/>
                <a:gd name="T47" fmla="*/ 168 h 176"/>
                <a:gd name="T48" fmla="*/ 25 w 33"/>
                <a:gd name="T49" fmla="*/ 172 h 176"/>
                <a:gd name="T50" fmla="*/ 25 w 33"/>
                <a:gd name="T51" fmla="*/ 176 h 176"/>
                <a:gd name="T52" fmla="*/ 21 w 33"/>
                <a:gd name="T53" fmla="*/ 176 h 176"/>
                <a:gd name="T54" fmla="*/ 17 w 33"/>
                <a:gd name="T55" fmla="*/ 176 h 176"/>
                <a:gd name="T56" fmla="*/ 17 w 33"/>
                <a:gd name="T57" fmla="*/ 172 h 176"/>
                <a:gd name="T58" fmla="*/ 12 w 33"/>
                <a:gd name="T59" fmla="*/ 172 h 176"/>
                <a:gd name="T60" fmla="*/ 8 w 33"/>
                <a:gd name="T61" fmla="*/ 168 h 176"/>
                <a:gd name="T62" fmla="*/ 8 w 33"/>
                <a:gd name="T63" fmla="*/ 155 h 176"/>
                <a:gd name="T64" fmla="*/ 4 w 33"/>
                <a:gd name="T65" fmla="*/ 147 h 176"/>
                <a:gd name="T66" fmla="*/ 4 w 33"/>
                <a:gd name="T67" fmla="*/ 143 h 176"/>
                <a:gd name="T68" fmla="*/ 8 w 33"/>
                <a:gd name="T69" fmla="*/ 134 h 176"/>
                <a:gd name="T70" fmla="*/ 8 w 33"/>
                <a:gd name="T71" fmla="*/ 126 h 176"/>
                <a:gd name="T72" fmla="*/ 8 w 33"/>
                <a:gd name="T73" fmla="*/ 113 h 176"/>
                <a:gd name="T74" fmla="*/ 8 w 33"/>
                <a:gd name="T75" fmla="*/ 101 h 176"/>
                <a:gd name="T76" fmla="*/ 8 w 33"/>
                <a:gd name="T77" fmla="*/ 88 h 176"/>
                <a:gd name="T78" fmla="*/ 8 w 33"/>
                <a:gd name="T79" fmla="*/ 55 h 176"/>
                <a:gd name="T80" fmla="*/ 8 w 33"/>
                <a:gd name="T81" fmla="*/ 42 h 176"/>
                <a:gd name="T82" fmla="*/ 4 w 33"/>
                <a:gd name="T83" fmla="*/ 34 h 176"/>
                <a:gd name="T84" fmla="*/ 4 w 33"/>
                <a:gd name="T85" fmla="*/ 26 h 176"/>
                <a:gd name="T86" fmla="*/ 4 w 33"/>
                <a:gd name="T87" fmla="*/ 17 h 176"/>
                <a:gd name="T88" fmla="*/ 0 w 33"/>
                <a:gd name="T89" fmla="*/ 17 h 176"/>
                <a:gd name="T90" fmla="*/ 0 w 33"/>
                <a:gd name="T91" fmla="*/ 13 h 176"/>
                <a:gd name="T92" fmla="*/ 0 w 33"/>
                <a:gd name="T93" fmla="*/ 5 h 176"/>
                <a:gd name="T94" fmla="*/ 0 w 33"/>
                <a:gd name="T95" fmla="*/ 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176">
                  <a:moveTo>
                    <a:pt x="0" y="5"/>
                  </a:moveTo>
                  <a:lnTo>
                    <a:pt x="4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5"/>
                  </a:lnTo>
                  <a:lnTo>
                    <a:pt x="33" y="5"/>
                  </a:lnTo>
                  <a:lnTo>
                    <a:pt x="33" y="26"/>
                  </a:lnTo>
                  <a:lnTo>
                    <a:pt x="33" y="42"/>
                  </a:lnTo>
                  <a:lnTo>
                    <a:pt x="33" y="59"/>
                  </a:lnTo>
                  <a:lnTo>
                    <a:pt x="33" y="76"/>
                  </a:lnTo>
                  <a:lnTo>
                    <a:pt x="33" y="88"/>
                  </a:lnTo>
                  <a:lnTo>
                    <a:pt x="33" y="101"/>
                  </a:lnTo>
                  <a:lnTo>
                    <a:pt x="33" y="113"/>
                  </a:lnTo>
                  <a:lnTo>
                    <a:pt x="33" y="122"/>
                  </a:lnTo>
                  <a:lnTo>
                    <a:pt x="33" y="134"/>
                  </a:lnTo>
                  <a:lnTo>
                    <a:pt x="33" y="143"/>
                  </a:lnTo>
                  <a:lnTo>
                    <a:pt x="33" y="147"/>
                  </a:lnTo>
                  <a:lnTo>
                    <a:pt x="33" y="155"/>
                  </a:lnTo>
                  <a:lnTo>
                    <a:pt x="29" y="159"/>
                  </a:lnTo>
                  <a:lnTo>
                    <a:pt x="29" y="163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5" y="172"/>
                  </a:lnTo>
                  <a:lnTo>
                    <a:pt x="25" y="176"/>
                  </a:lnTo>
                  <a:lnTo>
                    <a:pt x="21" y="176"/>
                  </a:lnTo>
                  <a:lnTo>
                    <a:pt x="17" y="176"/>
                  </a:lnTo>
                  <a:lnTo>
                    <a:pt x="17" y="172"/>
                  </a:lnTo>
                  <a:lnTo>
                    <a:pt x="12" y="172"/>
                  </a:lnTo>
                  <a:lnTo>
                    <a:pt x="8" y="168"/>
                  </a:lnTo>
                  <a:lnTo>
                    <a:pt x="8" y="155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8" y="134"/>
                  </a:lnTo>
                  <a:lnTo>
                    <a:pt x="8" y="126"/>
                  </a:lnTo>
                  <a:lnTo>
                    <a:pt x="8" y="113"/>
                  </a:lnTo>
                  <a:lnTo>
                    <a:pt x="8" y="101"/>
                  </a:lnTo>
                  <a:lnTo>
                    <a:pt x="8" y="88"/>
                  </a:lnTo>
                  <a:lnTo>
                    <a:pt x="8" y="55"/>
                  </a:lnTo>
                  <a:lnTo>
                    <a:pt x="8" y="42"/>
                  </a:lnTo>
                  <a:lnTo>
                    <a:pt x="4" y="34"/>
                  </a:lnTo>
                  <a:lnTo>
                    <a:pt x="4" y="26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9">
              <a:extLst>
                <a:ext uri="{FF2B5EF4-FFF2-40B4-BE49-F238E27FC236}">
                  <a16:creationId xmlns:a16="http://schemas.microsoft.com/office/drawing/2014/main" id="{FC755D34-302F-4E1B-8524-CFB77AE5F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489" y="8684457"/>
              <a:ext cx="1086297" cy="1464748"/>
            </a:xfrm>
            <a:custGeom>
              <a:avLst/>
              <a:gdLst>
                <a:gd name="T0" fmla="*/ 113 w 155"/>
                <a:gd name="T1" fmla="*/ 188 h 209"/>
                <a:gd name="T2" fmla="*/ 105 w 155"/>
                <a:gd name="T3" fmla="*/ 167 h 209"/>
                <a:gd name="T4" fmla="*/ 117 w 155"/>
                <a:gd name="T5" fmla="*/ 154 h 209"/>
                <a:gd name="T6" fmla="*/ 122 w 155"/>
                <a:gd name="T7" fmla="*/ 104 h 209"/>
                <a:gd name="T8" fmla="*/ 122 w 155"/>
                <a:gd name="T9" fmla="*/ 79 h 209"/>
                <a:gd name="T10" fmla="*/ 117 w 155"/>
                <a:gd name="T11" fmla="*/ 54 h 209"/>
                <a:gd name="T12" fmla="*/ 117 w 155"/>
                <a:gd name="T13" fmla="*/ 33 h 209"/>
                <a:gd name="T14" fmla="*/ 113 w 155"/>
                <a:gd name="T15" fmla="*/ 29 h 209"/>
                <a:gd name="T16" fmla="*/ 105 w 155"/>
                <a:gd name="T17" fmla="*/ 29 h 209"/>
                <a:gd name="T18" fmla="*/ 92 w 155"/>
                <a:gd name="T19" fmla="*/ 29 h 209"/>
                <a:gd name="T20" fmla="*/ 76 w 155"/>
                <a:gd name="T21" fmla="*/ 29 h 209"/>
                <a:gd name="T22" fmla="*/ 46 w 155"/>
                <a:gd name="T23" fmla="*/ 33 h 209"/>
                <a:gd name="T24" fmla="*/ 13 w 155"/>
                <a:gd name="T25" fmla="*/ 37 h 209"/>
                <a:gd name="T26" fmla="*/ 0 w 155"/>
                <a:gd name="T27" fmla="*/ 16 h 209"/>
                <a:gd name="T28" fmla="*/ 21 w 155"/>
                <a:gd name="T29" fmla="*/ 16 h 209"/>
                <a:gd name="T30" fmla="*/ 42 w 155"/>
                <a:gd name="T31" fmla="*/ 16 h 209"/>
                <a:gd name="T32" fmla="*/ 55 w 155"/>
                <a:gd name="T33" fmla="*/ 12 h 209"/>
                <a:gd name="T34" fmla="*/ 80 w 155"/>
                <a:gd name="T35" fmla="*/ 12 h 209"/>
                <a:gd name="T36" fmla="*/ 97 w 155"/>
                <a:gd name="T37" fmla="*/ 8 h 209"/>
                <a:gd name="T38" fmla="*/ 105 w 155"/>
                <a:gd name="T39" fmla="*/ 4 h 209"/>
                <a:gd name="T40" fmla="*/ 113 w 155"/>
                <a:gd name="T41" fmla="*/ 0 h 209"/>
                <a:gd name="T42" fmla="*/ 122 w 155"/>
                <a:gd name="T43" fmla="*/ 4 h 209"/>
                <a:gd name="T44" fmla="*/ 130 w 155"/>
                <a:gd name="T45" fmla="*/ 8 h 209"/>
                <a:gd name="T46" fmla="*/ 147 w 155"/>
                <a:gd name="T47" fmla="*/ 16 h 209"/>
                <a:gd name="T48" fmla="*/ 155 w 155"/>
                <a:gd name="T49" fmla="*/ 25 h 209"/>
                <a:gd name="T50" fmla="*/ 155 w 155"/>
                <a:gd name="T51" fmla="*/ 33 h 209"/>
                <a:gd name="T52" fmla="*/ 151 w 155"/>
                <a:gd name="T53" fmla="*/ 42 h 209"/>
                <a:gd name="T54" fmla="*/ 147 w 155"/>
                <a:gd name="T55" fmla="*/ 54 h 209"/>
                <a:gd name="T56" fmla="*/ 147 w 155"/>
                <a:gd name="T57" fmla="*/ 67 h 209"/>
                <a:gd name="T58" fmla="*/ 147 w 155"/>
                <a:gd name="T59" fmla="*/ 83 h 209"/>
                <a:gd name="T60" fmla="*/ 151 w 155"/>
                <a:gd name="T61" fmla="*/ 125 h 209"/>
                <a:gd name="T62" fmla="*/ 147 w 155"/>
                <a:gd name="T63" fmla="*/ 159 h 209"/>
                <a:gd name="T64" fmla="*/ 147 w 155"/>
                <a:gd name="T65" fmla="*/ 184 h 209"/>
                <a:gd name="T66" fmla="*/ 138 w 155"/>
                <a:gd name="T67" fmla="*/ 200 h 209"/>
                <a:gd name="T68" fmla="*/ 130 w 155"/>
                <a:gd name="T69" fmla="*/ 209 h 209"/>
                <a:gd name="T70" fmla="*/ 126 w 155"/>
                <a:gd name="T71" fmla="*/ 209 h 209"/>
                <a:gd name="T72" fmla="*/ 117 w 155"/>
                <a:gd name="T73" fmla="*/ 204 h 209"/>
                <a:gd name="T74" fmla="*/ 117 w 155"/>
                <a:gd name="T75" fmla="*/ 19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5" h="209">
                  <a:moveTo>
                    <a:pt x="117" y="196"/>
                  </a:moveTo>
                  <a:lnTo>
                    <a:pt x="113" y="188"/>
                  </a:lnTo>
                  <a:lnTo>
                    <a:pt x="113" y="179"/>
                  </a:lnTo>
                  <a:lnTo>
                    <a:pt x="105" y="167"/>
                  </a:lnTo>
                  <a:lnTo>
                    <a:pt x="101" y="154"/>
                  </a:lnTo>
                  <a:lnTo>
                    <a:pt x="117" y="154"/>
                  </a:lnTo>
                  <a:lnTo>
                    <a:pt x="122" y="113"/>
                  </a:lnTo>
                  <a:lnTo>
                    <a:pt x="122" y="104"/>
                  </a:lnTo>
                  <a:lnTo>
                    <a:pt x="122" y="92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17" y="54"/>
                  </a:lnTo>
                  <a:lnTo>
                    <a:pt x="117" y="42"/>
                  </a:lnTo>
                  <a:lnTo>
                    <a:pt x="117" y="33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09" y="29"/>
                  </a:lnTo>
                  <a:lnTo>
                    <a:pt x="105" y="29"/>
                  </a:lnTo>
                  <a:lnTo>
                    <a:pt x="101" y="29"/>
                  </a:lnTo>
                  <a:lnTo>
                    <a:pt x="92" y="29"/>
                  </a:lnTo>
                  <a:lnTo>
                    <a:pt x="84" y="29"/>
                  </a:lnTo>
                  <a:lnTo>
                    <a:pt x="76" y="29"/>
                  </a:lnTo>
                  <a:lnTo>
                    <a:pt x="67" y="33"/>
                  </a:lnTo>
                  <a:lnTo>
                    <a:pt x="46" y="33"/>
                  </a:lnTo>
                  <a:lnTo>
                    <a:pt x="26" y="37"/>
                  </a:lnTo>
                  <a:lnTo>
                    <a:pt x="13" y="37"/>
                  </a:lnTo>
                  <a:lnTo>
                    <a:pt x="0" y="37"/>
                  </a:lnTo>
                  <a:lnTo>
                    <a:pt x="0" y="16"/>
                  </a:lnTo>
                  <a:lnTo>
                    <a:pt x="13" y="16"/>
                  </a:lnTo>
                  <a:lnTo>
                    <a:pt x="21" y="16"/>
                  </a:lnTo>
                  <a:lnTo>
                    <a:pt x="34" y="16"/>
                  </a:lnTo>
                  <a:lnTo>
                    <a:pt x="42" y="16"/>
                  </a:lnTo>
                  <a:lnTo>
                    <a:pt x="46" y="16"/>
                  </a:lnTo>
                  <a:lnTo>
                    <a:pt x="55" y="12"/>
                  </a:lnTo>
                  <a:lnTo>
                    <a:pt x="67" y="12"/>
                  </a:lnTo>
                  <a:lnTo>
                    <a:pt x="80" y="12"/>
                  </a:lnTo>
                  <a:lnTo>
                    <a:pt x="88" y="8"/>
                  </a:lnTo>
                  <a:lnTo>
                    <a:pt x="97" y="8"/>
                  </a:lnTo>
                  <a:lnTo>
                    <a:pt x="101" y="4"/>
                  </a:lnTo>
                  <a:lnTo>
                    <a:pt x="105" y="4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8"/>
                  </a:lnTo>
                  <a:lnTo>
                    <a:pt x="138" y="12"/>
                  </a:lnTo>
                  <a:lnTo>
                    <a:pt x="147" y="16"/>
                  </a:lnTo>
                  <a:lnTo>
                    <a:pt x="151" y="21"/>
                  </a:lnTo>
                  <a:lnTo>
                    <a:pt x="155" y="25"/>
                  </a:lnTo>
                  <a:lnTo>
                    <a:pt x="155" y="29"/>
                  </a:lnTo>
                  <a:lnTo>
                    <a:pt x="155" y="33"/>
                  </a:lnTo>
                  <a:lnTo>
                    <a:pt x="151" y="37"/>
                  </a:lnTo>
                  <a:lnTo>
                    <a:pt x="151" y="42"/>
                  </a:lnTo>
                  <a:lnTo>
                    <a:pt x="147" y="46"/>
                  </a:lnTo>
                  <a:lnTo>
                    <a:pt x="147" y="54"/>
                  </a:lnTo>
                  <a:lnTo>
                    <a:pt x="147" y="58"/>
                  </a:lnTo>
                  <a:lnTo>
                    <a:pt x="147" y="67"/>
                  </a:lnTo>
                  <a:lnTo>
                    <a:pt x="147" y="75"/>
                  </a:lnTo>
                  <a:lnTo>
                    <a:pt x="147" y="83"/>
                  </a:lnTo>
                  <a:lnTo>
                    <a:pt x="151" y="104"/>
                  </a:lnTo>
                  <a:lnTo>
                    <a:pt x="151" y="125"/>
                  </a:lnTo>
                  <a:lnTo>
                    <a:pt x="151" y="142"/>
                  </a:lnTo>
                  <a:lnTo>
                    <a:pt x="147" y="159"/>
                  </a:lnTo>
                  <a:lnTo>
                    <a:pt x="147" y="171"/>
                  </a:lnTo>
                  <a:lnTo>
                    <a:pt x="147" y="184"/>
                  </a:lnTo>
                  <a:lnTo>
                    <a:pt x="142" y="192"/>
                  </a:lnTo>
                  <a:lnTo>
                    <a:pt x="138" y="200"/>
                  </a:lnTo>
                  <a:lnTo>
                    <a:pt x="134" y="204"/>
                  </a:lnTo>
                  <a:lnTo>
                    <a:pt x="130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2" y="209"/>
                  </a:lnTo>
                  <a:lnTo>
                    <a:pt x="117" y="204"/>
                  </a:lnTo>
                  <a:lnTo>
                    <a:pt x="117" y="200"/>
                  </a:lnTo>
                  <a:lnTo>
                    <a:pt x="117" y="196"/>
                  </a:lnTo>
                  <a:lnTo>
                    <a:pt x="117" y="1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50">
              <a:extLst>
                <a:ext uri="{FF2B5EF4-FFF2-40B4-BE49-F238E27FC236}">
                  <a16:creationId xmlns:a16="http://schemas.microsoft.com/office/drawing/2014/main" id="{7B174D23-47B4-4E57-B3C8-8A869538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528" y="9034874"/>
              <a:ext cx="700836" cy="203244"/>
            </a:xfrm>
            <a:custGeom>
              <a:avLst/>
              <a:gdLst>
                <a:gd name="T0" fmla="*/ 0 w 100"/>
                <a:gd name="T1" fmla="*/ 17 h 29"/>
                <a:gd name="T2" fmla="*/ 16 w 100"/>
                <a:gd name="T3" fmla="*/ 12 h 29"/>
                <a:gd name="T4" fmla="*/ 33 w 100"/>
                <a:gd name="T5" fmla="*/ 8 h 29"/>
                <a:gd name="T6" fmla="*/ 46 w 100"/>
                <a:gd name="T7" fmla="*/ 4 h 29"/>
                <a:gd name="T8" fmla="*/ 54 w 100"/>
                <a:gd name="T9" fmla="*/ 4 h 29"/>
                <a:gd name="T10" fmla="*/ 66 w 100"/>
                <a:gd name="T11" fmla="*/ 0 h 29"/>
                <a:gd name="T12" fmla="*/ 71 w 100"/>
                <a:gd name="T13" fmla="*/ 0 h 29"/>
                <a:gd name="T14" fmla="*/ 75 w 100"/>
                <a:gd name="T15" fmla="*/ 0 h 29"/>
                <a:gd name="T16" fmla="*/ 79 w 100"/>
                <a:gd name="T17" fmla="*/ 0 h 29"/>
                <a:gd name="T18" fmla="*/ 83 w 100"/>
                <a:gd name="T19" fmla="*/ 0 h 29"/>
                <a:gd name="T20" fmla="*/ 92 w 100"/>
                <a:gd name="T21" fmla="*/ 0 h 29"/>
                <a:gd name="T22" fmla="*/ 100 w 100"/>
                <a:gd name="T23" fmla="*/ 4 h 29"/>
                <a:gd name="T24" fmla="*/ 100 w 100"/>
                <a:gd name="T25" fmla="*/ 8 h 29"/>
                <a:gd name="T26" fmla="*/ 100 w 100"/>
                <a:gd name="T27" fmla="*/ 8 h 29"/>
                <a:gd name="T28" fmla="*/ 100 w 100"/>
                <a:gd name="T29" fmla="*/ 12 h 29"/>
                <a:gd name="T30" fmla="*/ 100 w 100"/>
                <a:gd name="T31" fmla="*/ 17 h 29"/>
                <a:gd name="T32" fmla="*/ 92 w 100"/>
                <a:gd name="T33" fmla="*/ 21 h 29"/>
                <a:gd name="T34" fmla="*/ 87 w 100"/>
                <a:gd name="T35" fmla="*/ 21 h 29"/>
                <a:gd name="T36" fmla="*/ 79 w 100"/>
                <a:gd name="T37" fmla="*/ 21 h 29"/>
                <a:gd name="T38" fmla="*/ 66 w 100"/>
                <a:gd name="T39" fmla="*/ 25 h 29"/>
                <a:gd name="T40" fmla="*/ 54 w 100"/>
                <a:gd name="T41" fmla="*/ 25 h 29"/>
                <a:gd name="T42" fmla="*/ 25 w 100"/>
                <a:gd name="T43" fmla="*/ 29 h 29"/>
                <a:gd name="T44" fmla="*/ 0 w 100"/>
                <a:gd name="T45" fmla="*/ 29 h 29"/>
                <a:gd name="T46" fmla="*/ 0 w 100"/>
                <a:gd name="T47" fmla="*/ 17 h 29"/>
                <a:gd name="T48" fmla="*/ 0 w 100"/>
                <a:gd name="T4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29">
                  <a:moveTo>
                    <a:pt x="0" y="17"/>
                  </a:moveTo>
                  <a:lnTo>
                    <a:pt x="16" y="12"/>
                  </a:lnTo>
                  <a:lnTo>
                    <a:pt x="33" y="8"/>
                  </a:lnTo>
                  <a:lnTo>
                    <a:pt x="46" y="4"/>
                  </a:lnTo>
                  <a:lnTo>
                    <a:pt x="54" y="4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12"/>
                  </a:lnTo>
                  <a:lnTo>
                    <a:pt x="100" y="17"/>
                  </a:lnTo>
                  <a:lnTo>
                    <a:pt x="92" y="21"/>
                  </a:lnTo>
                  <a:lnTo>
                    <a:pt x="87" y="21"/>
                  </a:lnTo>
                  <a:lnTo>
                    <a:pt x="79" y="21"/>
                  </a:lnTo>
                  <a:lnTo>
                    <a:pt x="66" y="25"/>
                  </a:lnTo>
                  <a:lnTo>
                    <a:pt x="54" y="25"/>
                  </a:lnTo>
                  <a:lnTo>
                    <a:pt x="25" y="29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1">
              <a:extLst>
                <a:ext uri="{FF2B5EF4-FFF2-40B4-BE49-F238E27FC236}">
                  <a16:creationId xmlns:a16="http://schemas.microsoft.com/office/drawing/2014/main" id="{3E393C8D-1535-460B-9EB1-B8C700A41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62" y="9329225"/>
              <a:ext cx="700836" cy="203244"/>
            </a:xfrm>
            <a:custGeom>
              <a:avLst/>
              <a:gdLst>
                <a:gd name="T0" fmla="*/ 100 w 100"/>
                <a:gd name="T1" fmla="*/ 16 h 29"/>
                <a:gd name="T2" fmla="*/ 100 w 100"/>
                <a:gd name="T3" fmla="*/ 16 h 29"/>
                <a:gd name="T4" fmla="*/ 96 w 100"/>
                <a:gd name="T5" fmla="*/ 21 h 29"/>
                <a:gd name="T6" fmla="*/ 96 w 100"/>
                <a:gd name="T7" fmla="*/ 21 h 29"/>
                <a:gd name="T8" fmla="*/ 92 w 100"/>
                <a:gd name="T9" fmla="*/ 21 h 29"/>
                <a:gd name="T10" fmla="*/ 88 w 100"/>
                <a:gd name="T11" fmla="*/ 25 h 29"/>
                <a:gd name="T12" fmla="*/ 79 w 100"/>
                <a:gd name="T13" fmla="*/ 25 h 29"/>
                <a:gd name="T14" fmla="*/ 71 w 100"/>
                <a:gd name="T15" fmla="*/ 25 h 29"/>
                <a:gd name="T16" fmla="*/ 62 w 100"/>
                <a:gd name="T17" fmla="*/ 25 h 29"/>
                <a:gd name="T18" fmla="*/ 29 w 100"/>
                <a:gd name="T19" fmla="*/ 29 h 29"/>
                <a:gd name="T20" fmla="*/ 0 w 100"/>
                <a:gd name="T21" fmla="*/ 29 h 29"/>
                <a:gd name="T22" fmla="*/ 0 w 100"/>
                <a:gd name="T23" fmla="*/ 8 h 29"/>
                <a:gd name="T24" fmla="*/ 21 w 100"/>
                <a:gd name="T25" fmla="*/ 8 h 29"/>
                <a:gd name="T26" fmla="*/ 33 w 100"/>
                <a:gd name="T27" fmla="*/ 8 h 29"/>
                <a:gd name="T28" fmla="*/ 50 w 100"/>
                <a:gd name="T29" fmla="*/ 4 h 29"/>
                <a:gd name="T30" fmla="*/ 62 w 100"/>
                <a:gd name="T31" fmla="*/ 4 h 29"/>
                <a:gd name="T32" fmla="*/ 71 w 100"/>
                <a:gd name="T33" fmla="*/ 0 h 29"/>
                <a:gd name="T34" fmla="*/ 75 w 100"/>
                <a:gd name="T35" fmla="*/ 0 h 29"/>
                <a:gd name="T36" fmla="*/ 79 w 100"/>
                <a:gd name="T37" fmla="*/ 0 h 29"/>
                <a:gd name="T38" fmla="*/ 88 w 100"/>
                <a:gd name="T39" fmla="*/ 0 h 29"/>
                <a:gd name="T40" fmla="*/ 92 w 100"/>
                <a:gd name="T41" fmla="*/ 4 h 29"/>
                <a:gd name="T42" fmla="*/ 96 w 100"/>
                <a:gd name="T43" fmla="*/ 12 h 29"/>
                <a:gd name="T44" fmla="*/ 100 w 100"/>
                <a:gd name="T45" fmla="*/ 16 h 29"/>
                <a:gd name="T46" fmla="*/ 100 w 100"/>
                <a:gd name="T4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" h="29">
                  <a:moveTo>
                    <a:pt x="100" y="16"/>
                  </a:moveTo>
                  <a:lnTo>
                    <a:pt x="100" y="16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2" y="21"/>
                  </a:lnTo>
                  <a:lnTo>
                    <a:pt x="88" y="25"/>
                  </a:lnTo>
                  <a:lnTo>
                    <a:pt x="79" y="25"/>
                  </a:lnTo>
                  <a:lnTo>
                    <a:pt x="71" y="25"/>
                  </a:lnTo>
                  <a:lnTo>
                    <a:pt x="62" y="25"/>
                  </a:lnTo>
                  <a:lnTo>
                    <a:pt x="29" y="29"/>
                  </a:lnTo>
                  <a:lnTo>
                    <a:pt x="0" y="29"/>
                  </a:lnTo>
                  <a:lnTo>
                    <a:pt x="0" y="8"/>
                  </a:lnTo>
                  <a:lnTo>
                    <a:pt x="21" y="8"/>
                  </a:lnTo>
                  <a:lnTo>
                    <a:pt x="33" y="8"/>
                  </a:lnTo>
                  <a:lnTo>
                    <a:pt x="50" y="4"/>
                  </a:lnTo>
                  <a:lnTo>
                    <a:pt x="62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6" y="12"/>
                  </a:lnTo>
                  <a:lnTo>
                    <a:pt x="100" y="16"/>
                  </a:lnTo>
                  <a:lnTo>
                    <a:pt x="100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id="{04C06BD9-4588-4C19-B10A-D18978924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62" y="9707676"/>
              <a:ext cx="728869" cy="91111"/>
            </a:xfrm>
            <a:custGeom>
              <a:avLst/>
              <a:gdLst>
                <a:gd name="T0" fmla="*/ 37 w 104"/>
                <a:gd name="T1" fmla="*/ 8 h 13"/>
                <a:gd name="T2" fmla="*/ 50 w 104"/>
                <a:gd name="T3" fmla="*/ 4 h 13"/>
                <a:gd name="T4" fmla="*/ 62 w 104"/>
                <a:gd name="T5" fmla="*/ 4 h 13"/>
                <a:gd name="T6" fmla="*/ 71 w 104"/>
                <a:gd name="T7" fmla="*/ 0 h 13"/>
                <a:gd name="T8" fmla="*/ 79 w 104"/>
                <a:gd name="T9" fmla="*/ 0 h 13"/>
                <a:gd name="T10" fmla="*/ 83 w 104"/>
                <a:gd name="T11" fmla="*/ 4 h 13"/>
                <a:gd name="T12" fmla="*/ 92 w 104"/>
                <a:gd name="T13" fmla="*/ 4 h 13"/>
                <a:gd name="T14" fmla="*/ 96 w 104"/>
                <a:gd name="T15" fmla="*/ 8 h 13"/>
                <a:gd name="T16" fmla="*/ 104 w 104"/>
                <a:gd name="T17" fmla="*/ 13 h 13"/>
                <a:gd name="T18" fmla="*/ 83 w 104"/>
                <a:gd name="T19" fmla="*/ 13 h 13"/>
                <a:gd name="T20" fmla="*/ 62 w 104"/>
                <a:gd name="T21" fmla="*/ 13 h 13"/>
                <a:gd name="T22" fmla="*/ 46 w 104"/>
                <a:gd name="T23" fmla="*/ 13 h 13"/>
                <a:gd name="T24" fmla="*/ 29 w 104"/>
                <a:gd name="T25" fmla="*/ 13 h 13"/>
                <a:gd name="T26" fmla="*/ 17 w 104"/>
                <a:gd name="T27" fmla="*/ 13 h 13"/>
                <a:gd name="T28" fmla="*/ 8 w 104"/>
                <a:gd name="T29" fmla="*/ 13 h 13"/>
                <a:gd name="T30" fmla="*/ 4 w 104"/>
                <a:gd name="T31" fmla="*/ 13 h 13"/>
                <a:gd name="T32" fmla="*/ 0 w 104"/>
                <a:gd name="T33" fmla="*/ 13 h 13"/>
                <a:gd name="T34" fmla="*/ 0 w 104"/>
                <a:gd name="T35" fmla="*/ 13 h 13"/>
                <a:gd name="T36" fmla="*/ 8 w 104"/>
                <a:gd name="T37" fmla="*/ 13 h 13"/>
                <a:gd name="T38" fmla="*/ 12 w 104"/>
                <a:gd name="T39" fmla="*/ 8 h 13"/>
                <a:gd name="T40" fmla="*/ 25 w 104"/>
                <a:gd name="T41" fmla="*/ 8 h 13"/>
                <a:gd name="T42" fmla="*/ 37 w 104"/>
                <a:gd name="T43" fmla="*/ 8 h 13"/>
                <a:gd name="T44" fmla="*/ 37 w 104"/>
                <a:gd name="T4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3">
                  <a:moveTo>
                    <a:pt x="37" y="8"/>
                  </a:moveTo>
                  <a:lnTo>
                    <a:pt x="50" y="4"/>
                  </a:lnTo>
                  <a:lnTo>
                    <a:pt x="62" y="4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3" y="4"/>
                  </a:lnTo>
                  <a:lnTo>
                    <a:pt x="92" y="4"/>
                  </a:lnTo>
                  <a:lnTo>
                    <a:pt x="96" y="8"/>
                  </a:lnTo>
                  <a:lnTo>
                    <a:pt x="104" y="13"/>
                  </a:lnTo>
                  <a:lnTo>
                    <a:pt x="83" y="13"/>
                  </a:lnTo>
                  <a:lnTo>
                    <a:pt x="62" y="13"/>
                  </a:lnTo>
                  <a:lnTo>
                    <a:pt x="46" y="13"/>
                  </a:lnTo>
                  <a:lnTo>
                    <a:pt x="29" y="13"/>
                  </a:lnTo>
                  <a:lnTo>
                    <a:pt x="17" y="13"/>
                  </a:lnTo>
                  <a:lnTo>
                    <a:pt x="8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25" y="8"/>
                  </a:lnTo>
                  <a:lnTo>
                    <a:pt x="37" y="8"/>
                  </a:lnTo>
                  <a:lnTo>
                    <a:pt x="37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873671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BCFB1D4-C2B8-4E12-BD99-FC25F36AF268}"/>
              </a:ext>
            </a:extLst>
          </p:cNvPr>
          <p:cNvGrpSpPr/>
          <p:nvPr/>
        </p:nvGrpSpPr>
        <p:grpSpPr>
          <a:xfrm>
            <a:off x="1363545" y="2139468"/>
            <a:ext cx="2277717" cy="2515996"/>
            <a:chOff x="1625807" y="10352444"/>
            <a:chExt cx="2277717" cy="2515996"/>
          </a:xfrm>
        </p:grpSpPr>
        <p:sp>
          <p:nvSpPr>
            <p:cNvPr id="3" name="Freeform 53">
              <a:extLst>
                <a:ext uri="{FF2B5EF4-FFF2-40B4-BE49-F238E27FC236}">
                  <a16:creationId xmlns:a16="http://schemas.microsoft.com/office/drawing/2014/main" id="{7D6467EB-2700-435C-BBEA-A0AE3D820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807" y="10934135"/>
              <a:ext cx="672802" cy="1289537"/>
            </a:xfrm>
            <a:custGeom>
              <a:avLst/>
              <a:gdLst>
                <a:gd name="T0" fmla="*/ 21 w 96"/>
                <a:gd name="T1" fmla="*/ 155 h 184"/>
                <a:gd name="T2" fmla="*/ 33 w 96"/>
                <a:gd name="T3" fmla="*/ 143 h 184"/>
                <a:gd name="T4" fmla="*/ 46 w 96"/>
                <a:gd name="T5" fmla="*/ 126 h 184"/>
                <a:gd name="T6" fmla="*/ 50 w 96"/>
                <a:gd name="T7" fmla="*/ 113 h 184"/>
                <a:gd name="T8" fmla="*/ 58 w 96"/>
                <a:gd name="T9" fmla="*/ 101 h 184"/>
                <a:gd name="T10" fmla="*/ 62 w 96"/>
                <a:gd name="T11" fmla="*/ 80 h 184"/>
                <a:gd name="T12" fmla="*/ 67 w 96"/>
                <a:gd name="T13" fmla="*/ 67 h 184"/>
                <a:gd name="T14" fmla="*/ 67 w 96"/>
                <a:gd name="T15" fmla="*/ 55 h 184"/>
                <a:gd name="T16" fmla="*/ 67 w 96"/>
                <a:gd name="T17" fmla="*/ 46 h 184"/>
                <a:gd name="T18" fmla="*/ 67 w 96"/>
                <a:gd name="T19" fmla="*/ 38 h 184"/>
                <a:gd name="T20" fmla="*/ 67 w 96"/>
                <a:gd name="T21" fmla="*/ 30 h 184"/>
                <a:gd name="T22" fmla="*/ 62 w 96"/>
                <a:gd name="T23" fmla="*/ 21 h 184"/>
                <a:gd name="T24" fmla="*/ 62 w 96"/>
                <a:gd name="T25" fmla="*/ 13 h 184"/>
                <a:gd name="T26" fmla="*/ 62 w 96"/>
                <a:gd name="T27" fmla="*/ 5 h 184"/>
                <a:gd name="T28" fmla="*/ 62 w 96"/>
                <a:gd name="T29" fmla="*/ 0 h 184"/>
                <a:gd name="T30" fmla="*/ 67 w 96"/>
                <a:gd name="T31" fmla="*/ 0 h 184"/>
                <a:gd name="T32" fmla="*/ 71 w 96"/>
                <a:gd name="T33" fmla="*/ 0 h 184"/>
                <a:gd name="T34" fmla="*/ 79 w 96"/>
                <a:gd name="T35" fmla="*/ 0 h 184"/>
                <a:gd name="T36" fmla="*/ 87 w 96"/>
                <a:gd name="T37" fmla="*/ 5 h 184"/>
                <a:gd name="T38" fmla="*/ 92 w 96"/>
                <a:gd name="T39" fmla="*/ 9 h 184"/>
                <a:gd name="T40" fmla="*/ 92 w 96"/>
                <a:gd name="T41" fmla="*/ 9 h 184"/>
                <a:gd name="T42" fmla="*/ 96 w 96"/>
                <a:gd name="T43" fmla="*/ 13 h 184"/>
                <a:gd name="T44" fmla="*/ 96 w 96"/>
                <a:gd name="T45" fmla="*/ 21 h 184"/>
                <a:gd name="T46" fmla="*/ 96 w 96"/>
                <a:gd name="T47" fmla="*/ 30 h 184"/>
                <a:gd name="T48" fmla="*/ 96 w 96"/>
                <a:gd name="T49" fmla="*/ 46 h 184"/>
                <a:gd name="T50" fmla="*/ 92 w 96"/>
                <a:gd name="T51" fmla="*/ 63 h 184"/>
                <a:gd name="T52" fmla="*/ 92 w 96"/>
                <a:gd name="T53" fmla="*/ 76 h 184"/>
                <a:gd name="T54" fmla="*/ 87 w 96"/>
                <a:gd name="T55" fmla="*/ 92 h 184"/>
                <a:gd name="T56" fmla="*/ 83 w 96"/>
                <a:gd name="T57" fmla="*/ 105 h 184"/>
                <a:gd name="T58" fmla="*/ 75 w 96"/>
                <a:gd name="T59" fmla="*/ 117 h 184"/>
                <a:gd name="T60" fmla="*/ 71 w 96"/>
                <a:gd name="T61" fmla="*/ 130 h 184"/>
                <a:gd name="T62" fmla="*/ 62 w 96"/>
                <a:gd name="T63" fmla="*/ 143 h 184"/>
                <a:gd name="T64" fmla="*/ 54 w 96"/>
                <a:gd name="T65" fmla="*/ 151 h 184"/>
                <a:gd name="T66" fmla="*/ 46 w 96"/>
                <a:gd name="T67" fmla="*/ 159 h 184"/>
                <a:gd name="T68" fmla="*/ 41 w 96"/>
                <a:gd name="T69" fmla="*/ 168 h 184"/>
                <a:gd name="T70" fmla="*/ 33 w 96"/>
                <a:gd name="T71" fmla="*/ 172 h 184"/>
                <a:gd name="T72" fmla="*/ 25 w 96"/>
                <a:gd name="T73" fmla="*/ 176 h 184"/>
                <a:gd name="T74" fmla="*/ 16 w 96"/>
                <a:gd name="T75" fmla="*/ 184 h 184"/>
                <a:gd name="T76" fmla="*/ 8 w 96"/>
                <a:gd name="T77" fmla="*/ 184 h 184"/>
                <a:gd name="T78" fmla="*/ 4 w 96"/>
                <a:gd name="T79" fmla="*/ 184 h 184"/>
                <a:gd name="T80" fmla="*/ 0 w 96"/>
                <a:gd name="T81" fmla="*/ 184 h 184"/>
                <a:gd name="T82" fmla="*/ 0 w 96"/>
                <a:gd name="T83" fmla="*/ 184 h 184"/>
                <a:gd name="T84" fmla="*/ 0 w 96"/>
                <a:gd name="T85" fmla="*/ 184 h 184"/>
                <a:gd name="T86" fmla="*/ 4 w 96"/>
                <a:gd name="T87" fmla="*/ 176 h 184"/>
                <a:gd name="T88" fmla="*/ 12 w 96"/>
                <a:gd name="T89" fmla="*/ 168 h 184"/>
                <a:gd name="T90" fmla="*/ 21 w 96"/>
                <a:gd name="T91" fmla="*/ 155 h 184"/>
                <a:gd name="T92" fmla="*/ 21 w 96"/>
                <a:gd name="T93" fmla="*/ 15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6" h="184">
                  <a:moveTo>
                    <a:pt x="21" y="155"/>
                  </a:moveTo>
                  <a:lnTo>
                    <a:pt x="33" y="143"/>
                  </a:lnTo>
                  <a:lnTo>
                    <a:pt x="46" y="126"/>
                  </a:lnTo>
                  <a:lnTo>
                    <a:pt x="50" y="113"/>
                  </a:lnTo>
                  <a:lnTo>
                    <a:pt x="58" y="101"/>
                  </a:lnTo>
                  <a:lnTo>
                    <a:pt x="62" y="80"/>
                  </a:lnTo>
                  <a:lnTo>
                    <a:pt x="67" y="67"/>
                  </a:lnTo>
                  <a:lnTo>
                    <a:pt x="67" y="55"/>
                  </a:lnTo>
                  <a:lnTo>
                    <a:pt x="67" y="46"/>
                  </a:lnTo>
                  <a:lnTo>
                    <a:pt x="67" y="38"/>
                  </a:lnTo>
                  <a:lnTo>
                    <a:pt x="67" y="30"/>
                  </a:lnTo>
                  <a:lnTo>
                    <a:pt x="62" y="21"/>
                  </a:lnTo>
                  <a:lnTo>
                    <a:pt x="62" y="13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7" y="5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13"/>
                  </a:lnTo>
                  <a:lnTo>
                    <a:pt x="96" y="21"/>
                  </a:lnTo>
                  <a:lnTo>
                    <a:pt x="96" y="30"/>
                  </a:lnTo>
                  <a:lnTo>
                    <a:pt x="96" y="46"/>
                  </a:lnTo>
                  <a:lnTo>
                    <a:pt x="92" y="63"/>
                  </a:lnTo>
                  <a:lnTo>
                    <a:pt x="92" y="76"/>
                  </a:lnTo>
                  <a:lnTo>
                    <a:pt x="87" y="92"/>
                  </a:lnTo>
                  <a:lnTo>
                    <a:pt x="83" y="105"/>
                  </a:lnTo>
                  <a:lnTo>
                    <a:pt x="75" y="117"/>
                  </a:lnTo>
                  <a:lnTo>
                    <a:pt x="71" y="130"/>
                  </a:lnTo>
                  <a:lnTo>
                    <a:pt x="62" y="143"/>
                  </a:lnTo>
                  <a:lnTo>
                    <a:pt x="54" y="151"/>
                  </a:lnTo>
                  <a:lnTo>
                    <a:pt x="46" y="159"/>
                  </a:lnTo>
                  <a:lnTo>
                    <a:pt x="41" y="168"/>
                  </a:lnTo>
                  <a:lnTo>
                    <a:pt x="33" y="172"/>
                  </a:lnTo>
                  <a:lnTo>
                    <a:pt x="25" y="176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4" y="176"/>
                  </a:lnTo>
                  <a:lnTo>
                    <a:pt x="12" y="168"/>
                  </a:lnTo>
                  <a:lnTo>
                    <a:pt x="21" y="155"/>
                  </a:lnTo>
                  <a:lnTo>
                    <a:pt x="21" y="1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4">
              <a:extLst>
                <a:ext uri="{FF2B5EF4-FFF2-40B4-BE49-F238E27FC236}">
                  <a16:creationId xmlns:a16="http://schemas.microsoft.com/office/drawing/2014/main" id="{A337D6F7-DCC6-4E5B-92C2-218D5971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398" y="10793968"/>
              <a:ext cx="1226464" cy="322384"/>
            </a:xfrm>
            <a:custGeom>
              <a:avLst/>
              <a:gdLst>
                <a:gd name="T0" fmla="*/ 0 w 175"/>
                <a:gd name="T1" fmla="*/ 29 h 46"/>
                <a:gd name="T2" fmla="*/ 16 w 175"/>
                <a:gd name="T3" fmla="*/ 29 h 46"/>
                <a:gd name="T4" fmla="*/ 33 w 175"/>
                <a:gd name="T5" fmla="*/ 25 h 46"/>
                <a:gd name="T6" fmla="*/ 46 w 175"/>
                <a:gd name="T7" fmla="*/ 20 h 46"/>
                <a:gd name="T8" fmla="*/ 54 w 175"/>
                <a:gd name="T9" fmla="*/ 20 h 46"/>
                <a:gd name="T10" fmla="*/ 67 w 175"/>
                <a:gd name="T11" fmla="*/ 16 h 46"/>
                <a:gd name="T12" fmla="*/ 83 w 175"/>
                <a:gd name="T13" fmla="*/ 12 h 46"/>
                <a:gd name="T14" fmla="*/ 96 w 175"/>
                <a:gd name="T15" fmla="*/ 8 h 46"/>
                <a:gd name="T16" fmla="*/ 108 w 175"/>
                <a:gd name="T17" fmla="*/ 8 h 46"/>
                <a:gd name="T18" fmla="*/ 117 w 175"/>
                <a:gd name="T19" fmla="*/ 4 h 46"/>
                <a:gd name="T20" fmla="*/ 125 w 175"/>
                <a:gd name="T21" fmla="*/ 4 h 46"/>
                <a:gd name="T22" fmla="*/ 133 w 175"/>
                <a:gd name="T23" fmla="*/ 0 h 46"/>
                <a:gd name="T24" fmla="*/ 142 w 175"/>
                <a:gd name="T25" fmla="*/ 0 h 46"/>
                <a:gd name="T26" fmla="*/ 146 w 175"/>
                <a:gd name="T27" fmla="*/ 0 h 46"/>
                <a:gd name="T28" fmla="*/ 150 w 175"/>
                <a:gd name="T29" fmla="*/ 0 h 46"/>
                <a:gd name="T30" fmla="*/ 158 w 175"/>
                <a:gd name="T31" fmla="*/ 0 h 46"/>
                <a:gd name="T32" fmla="*/ 167 w 175"/>
                <a:gd name="T33" fmla="*/ 4 h 46"/>
                <a:gd name="T34" fmla="*/ 171 w 175"/>
                <a:gd name="T35" fmla="*/ 4 h 46"/>
                <a:gd name="T36" fmla="*/ 175 w 175"/>
                <a:gd name="T37" fmla="*/ 8 h 46"/>
                <a:gd name="T38" fmla="*/ 175 w 175"/>
                <a:gd name="T39" fmla="*/ 12 h 46"/>
                <a:gd name="T40" fmla="*/ 171 w 175"/>
                <a:gd name="T41" fmla="*/ 16 h 46"/>
                <a:gd name="T42" fmla="*/ 171 w 175"/>
                <a:gd name="T43" fmla="*/ 16 h 46"/>
                <a:gd name="T44" fmla="*/ 163 w 175"/>
                <a:gd name="T45" fmla="*/ 20 h 46"/>
                <a:gd name="T46" fmla="*/ 158 w 175"/>
                <a:gd name="T47" fmla="*/ 20 h 46"/>
                <a:gd name="T48" fmla="*/ 150 w 175"/>
                <a:gd name="T49" fmla="*/ 20 h 46"/>
                <a:gd name="T50" fmla="*/ 142 w 175"/>
                <a:gd name="T51" fmla="*/ 25 h 46"/>
                <a:gd name="T52" fmla="*/ 129 w 175"/>
                <a:gd name="T53" fmla="*/ 25 h 46"/>
                <a:gd name="T54" fmla="*/ 125 w 175"/>
                <a:gd name="T55" fmla="*/ 29 h 46"/>
                <a:gd name="T56" fmla="*/ 121 w 175"/>
                <a:gd name="T57" fmla="*/ 29 h 46"/>
                <a:gd name="T58" fmla="*/ 117 w 175"/>
                <a:gd name="T59" fmla="*/ 29 h 46"/>
                <a:gd name="T60" fmla="*/ 108 w 175"/>
                <a:gd name="T61" fmla="*/ 29 h 46"/>
                <a:gd name="T62" fmla="*/ 104 w 175"/>
                <a:gd name="T63" fmla="*/ 33 h 46"/>
                <a:gd name="T64" fmla="*/ 92 w 175"/>
                <a:gd name="T65" fmla="*/ 33 h 46"/>
                <a:gd name="T66" fmla="*/ 71 w 175"/>
                <a:gd name="T67" fmla="*/ 37 h 46"/>
                <a:gd name="T68" fmla="*/ 50 w 175"/>
                <a:gd name="T69" fmla="*/ 41 h 46"/>
                <a:gd name="T70" fmla="*/ 33 w 175"/>
                <a:gd name="T71" fmla="*/ 46 h 46"/>
                <a:gd name="T72" fmla="*/ 16 w 175"/>
                <a:gd name="T73" fmla="*/ 46 h 46"/>
                <a:gd name="T74" fmla="*/ 0 w 175"/>
                <a:gd name="T75" fmla="*/ 46 h 46"/>
                <a:gd name="T76" fmla="*/ 0 w 175"/>
                <a:gd name="T77" fmla="*/ 29 h 46"/>
                <a:gd name="T78" fmla="*/ 0 w 175"/>
                <a:gd name="T79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5" h="46">
                  <a:moveTo>
                    <a:pt x="0" y="29"/>
                  </a:moveTo>
                  <a:lnTo>
                    <a:pt x="16" y="29"/>
                  </a:lnTo>
                  <a:lnTo>
                    <a:pt x="33" y="25"/>
                  </a:lnTo>
                  <a:lnTo>
                    <a:pt x="46" y="20"/>
                  </a:lnTo>
                  <a:lnTo>
                    <a:pt x="54" y="20"/>
                  </a:lnTo>
                  <a:lnTo>
                    <a:pt x="67" y="16"/>
                  </a:lnTo>
                  <a:lnTo>
                    <a:pt x="83" y="12"/>
                  </a:lnTo>
                  <a:lnTo>
                    <a:pt x="96" y="8"/>
                  </a:lnTo>
                  <a:lnTo>
                    <a:pt x="108" y="8"/>
                  </a:lnTo>
                  <a:lnTo>
                    <a:pt x="117" y="4"/>
                  </a:lnTo>
                  <a:lnTo>
                    <a:pt x="125" y="4"/>
                  </a:lnTo>
                  <a:lnTo>
                    <a:pt x="133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8" y="0"/>
                  </a:lnTo>
                  <a:lnTo>
                    <a:pt x="167" y="4"/>
                  </a:lnTo>
                  <a:lnTo>
                    <a:pt x="171" y="4"/>
                  </a:lnTo>
                  <a:lnTo>
                    <a:pt x="175" y="8"/>
                  </a:lnTo>
                  <a:lnTo>
                    <a:pt x="175" y="12"/>
                  </a:lnTo>
                  <a:lnTo>
                    <a:pt x="171" y="16"/>
                  </a:lnTo>
                  <a:lnTo>
                    <a:pt x="171" y="16"/>
                  </a:lnTo>
                  <a:lnTo>
                    <a:pt x="163" y="20"/>
                  </a:lnTo>
                  <a:lnTo>
                    <a:pt x="158" y="20"/>
                  </a:lnTo>
                  <a:lnTo>
                    <a:pt x="150" y="20"/>
                  </a:lnTo>
                  <a:lnTo>
                    <a:pt x="142" y="25"/>
                  </a:lnTo>
                  <a:lnTo>
                    <a:pt x="129" y="25"/>
                  </a:lnTo>
                  <a:lnTo>
                    <a:pt x="125" y="29"/>
                  </a:lnTo>
                  <a:lnTo>
                    <a:pt x="121" y="29"/>
                  </a:lnTo>
                  <a:lnTo>
                    <a:pt x="117" y="29"/>
                  </a:lnTo>
                  <a:lnTo>
                    <a:pt x="108" y="29"/>
                  </a:lnTo>
                  <a:lnTo>
                    <a:pt x="104" y="33"/>
                  </a:lnTo>
                  <a:lnTo>
                    <a:pt x="92" y="33"/>
                  </a:lnTo>
                  <a:lnTo>
                    <a:pt x="71" y="37"/>
                  </a:lnTo>
                  <a:lnTo>
                    <a:pt x="50" y="41"/>
                  </a:lnTo>
                  <a:lnTo>
                    <a:pt x="33" y="46"/>
                  </a:lnTo>
                  <a:lnTo>
                    <a:pt x="16" y="46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5">
              <a:extLst>
                <a:ext uri="{FF2B5EF4-FFF2-40B4-BE49-F238E27FC236}">
                  <a16:creationId xmlns:a16="http://schemas.microsoft.com/office/drawing/2014/main" id="{238CBBE8-432A-4C07-8579-13D90BC93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993" y="10352444"/>
              <a:ext cx="1282531" cy="1871232"/>
            </a:xfrm>
            <a:custGeom>
              <a:avLst/>
              <a:gdLst>
                <a:gd name="T0" fmla="*/ 41 w 183"/>
                <a:gd name="T1" fmla="*/ 25 h 267"/>
                <a:gd name="T2" fmla="*/ 41 w 183"/>
                <a:gd name="T3" fmla="*/ 37 h 267"/>
                <a:gd name="T4" fmla="*/ 46 w 183"/>
                <a:gd name="T5" fmla="*/ 58 h 267"/>
                <a:gd name="T6" fmla="*/ 58 w 183"/>
                <a:gd name="T7" fmla="*/ 83 h 267"/>
                <a:gd name="T8" fmla="*/ 67 w 183"/>
                <a:gd name="T9" fmla="*/ 117 h 267"/>
                <a:gd name="T10" fmla="*/ 79 w 183"/>
                <a:gd name="T11" fmla="*/ 146 h 267"/>
                <a:gd name="T12" fmla="*/ 92 w 183"/>
                <a:gd name="T13" fmla="*/ 167 h 267"/>
                <a:gd name="T14" fmla="*/ 100 w 183"/>
                <a:gd name="T15" fmla="*/ 180 h 267"/>
                <a:gd name="T16" fmla="*/ 108 w 183"/>
                <a:gd name="T17" fmla="*/ 192 h 267"/>
                <a:gd name="T18" fmla="*/ 121 w 183"/>
                <a:gd name="T19" fmla="*/ 205 h 267"/>
                <a:gd name="T20" fmla="*/ 138 w 183"/>
                <a:gd name="T21" fmla="*/ 221 h 267"/>
                <a:gd name="T22" fmla="*/ 146 w 183"/>
                <a:gd name="T23" fmla="*/ 226 h 267"/>
                <a:gd name="T24" fmla="*/ 146 w 183"/>
                <a:gd name="T25" fmla="*/ 226 h 267"/>
                <a:gd name="T26" fmla="*/ 150 w 183"/>
                <a:gd name="T27" fmla="*/ 217 h 267"/>
                <a:gd name="T28" fmla="*/ 154 w 183"/>
                <a:gd name="T29" fmla="*/ 200 h 267"/>
                <a:gd name="T30" fmla="*/ 163 w 183"/>
                <a:gd name="T31" fmla="*/ 192 h 267"/>
                <a:gd name="T32" fmla="*/ 167 w 183"/>
                <a:gd name="T33" fmla="*/ 192 h 267"/>
                <a:gd name="T34" fmla="*/ 171 w 183"/>
                <a:gd name="T35" fmla="*/ 200 h 267"/>
                <a:gd name="T36" fmla="*/ 175 w 183"/>
                <a:gd name="T37" fmla="*/ 221 h 267"/>
                <a:gd name="T38" fmla="*/ 175 w 183"/>
                <a:gd name="T39" fmla="*/ 234 h 267"/>
                <a:gd name="T40" fmla="*/ 179 w 183"/>
                <a:gd name="T41" fmla="*/ 251 h 267"/>
                <a:gd name="T42" fmla="*/ 183 w 183"/>
                <a:gd name="T43" fmla="*/ 259 h 267"/>
                <a:gd name="T44" fmla="*/ 175 w 183"/>
                <a:gd name="T45" fmla="*/ 263 h 267"/>
                <a:gd name="T46" fmla="*/ 163 w 183"/>
                <a:gd name="T47" fmla="*/ 267 h 267"/>
                <a:gd name="T48" fmla="*/ 146 w 183"/>
                <a:gd name="T49" fmla="*/ 259 h 267"/>
                <a:gd name="T50" fmla="*/ 129 w 183"/>
                <a:gd name="T51" fmla="*/ 251 h 267"/>
                <a:gd name="T52" fmla="*/ 100 w 183"/>
                <a:gd name="T53" fmla="*/ 226 h 267"/>
                <a:gd name="T54" fmla="*/ 87 w 183"/>
                <a:gd name="T55" fmla="*/ 209 h 267"/>
                <a:gd name="T56" fmla="*/ 71 w 183"/>
                <a:gd name="T57" fmla="*/ 184 h 267"/>
                <a:gd name="T58" fmla="*/ 58 w 183"/>
                <a:gd name="T59" fmla="*/ 163 h 267"/>
                <a:gd name="T60" fmla="*/ 41 w 183"/>
                <a:gd name="T61" fmla="*/ 121 h 267"/>
                <a:gd name="T62" fmla="*/ 33 w 183"/>
                <a:gd name="T63" fmla="*/ 92 h 267"/>
                <a:gd name="T64" fmla="*/ 16 w 183"/>
                <a:gd name="T65" fmla="*/ 46 h 267"/>
                <a:gd name="T66" fmla="*/ 12 w 183"/>
                <a:gd name="T67" fmla="*/ 25 h 267"/>
                <a:gd name="T68" fmla="*/ 4 w 183"/>
                <a:gd name="T69" fmla="*/ 17 h 267"/>
                <a:gd name="T70" fmla="*/ 0 w 183"/>
                <a:gd name="T71" fmla="*/ 8 h 267"/>
                <a:gd name="T72" fmla="*/ 0 w 183"/>
                <a:gd name="T73" fmla="*/ 0 h 267"/>
                <a:gd name="T74" fmla="*/ 4 w 183"/>
                <a:gd name="T75" fmla="*/ 0 h 267"/>
                <a:gd name="T76" fmla="*/ 33 w 183"/>
                <a:gd name="T77" fmla="*/ 4 h 267"/>
                <a:gd name="T78" fmla="*/ 41 w 183"/>
                <a:gd name="T79" fmla="*/ 12 h 267"/>
                <a:gd name="T80" fmla="*/ 41 w 183"/>
                <a:gd name="T81" fmla="*/ 2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3" h="267">
                  <a:moveTo>
                    <a:pt x="41" y="21"/>
                  </a:moveTo>
                  <a:lnTo>
                    <a:pt x="41" y="25"/>
                  </a:lnTo>
                  <a:lnTo>
                    <a:pt x="41" y="29"/>
                  </a:lnTo>
                  <a:lnTo>
                    <a:pt x="41" y="37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50" y="71"/>
                  </a:lnTo>
                  <a:lnTo>
                    <a:pt x="58" y="83"/>
                  </a:lnTo>
                  <a:lnTo>
                    <a:pt x="62" y="100"/>
                  </a:lnTo>
                  <a:lnTo>
                    <a:pt x="67" y="117"/>
                  </a:lnTo>
                  <a:lnTo>
                    <a:pt x="75" y="134"/>
                  </a:lnTo>
                  <a:lnTo>
                    <a:pt x="79" y="146"/>
                  </a:lnTo>
                  <a:lnTo>
                    <a:pt x="87" y="159"/>
                  </a:lnTo>
                  <a:lnTo>
                    <a:pt x="92" y="167"/>
                  </a:lnTo>
                  <a:lnTo>
                    <a:pt x="96" y="175"/>
                  </a:lnTo>
                  <a:lnTo>
                    <a:pt x="100" y="180"/>
                  </a:lnTo>
                  <a:lnTo>
                    <a:pt x="104" y="188"/>
                  </a:lnTo>
                  <a:lnTo>
                    <a:pt x="108" y="192"/>
                  </a:lnTo>
                  <a:lnTo>
                    <a:pt x="112" y="200"/>
                  </a:lnTo>
                  <a:lnTo>
                    <a:pt x="121" y="205"/>
                  </a:lnTo>
                  <a:lnTo>
                    <a:pt x="129" y="213"/>
                  </a:lnTo>
                  <a:lnTo>
                    <a:pt x="138" y="221"/>
                  </a:lnTo>
                  <a:lnTo>
                    <a:pt x="142" y="226"/>
                  </a:lnTo>
                  <a:lnTo>
                    <a:pt x="146" y="226"/>
                  </a:lnTo>
                  <a:lnTo>
                    <a:pt x="146" y="230"/>
                  </a:lnTo>
                  <a:lnTo>
                    <a:pt x="146" y="226"/>
                  </a:lnTo>
                  <a:lnTo>
                    <a:pt x="150" y="221"/>
                  </a:lnTo>
                  <a:lnTo>
                    <a:pt x="150" y="217"/>
                  </a:lnTo>
                  <a:lnTo>
                    <a:pt x="154" y="209"/>
                  </a:lnTo>
                  <a:lnTo>
                    <a:pt x="154" y="200"/>
                  </a:lnTo>
                  <a:lnTo>
                    <a:pt x="158" y="196"/>
                  </a:lnTo>
                  <a:lnTo>
                    <a:pt x="163" y="192"/>
                  </a:lnTo>
                  <a:lnTo>
                    <a:pt x="167" y="192"/>
                  </a:lnTo>
                  <a:lnTo>
                    <a:pt x="167" y="192"/>
                  </a:lnTo>
                  <a:lnTo>
                    <a:pt x="171" y="196"/>
                  </a:lnTo>
                  <a:lnTo>
                    <a:pt x="171" y="200"/>
                  </a:lnTo>
                  <a:lnTo>
                    <a:pt x="171" y="209"/>
                  </a:lnTo>
                  <a:lnTo>
                    <a:pt x="175" y="221"/>
                  </a:lnTo>
                  <a:lnTo>
                    <a:pt x="175" y="230"/>
                  </a:lnTo>
                  <a:lnTo>
                    <a:pt x="175" y="234"/>
                  </a:lnTo>
                  <a:lnTo>
                    <a:pt x="179" y="238"/>
                  </a:lnTo>
                  <a:lnTo>
                    <a:pt x="179" y="251"/>
                  </a:lnTo>
                  <a:lnTo>
                    <a:pt x="183" y="255"/>
                  </a:lnTo>
                  <a:lnTo>
                    <a:pt x="183" y="259"/>
                  </a:lnTo>
                  <a:lnTo>
                    <a:pt x="179" y="263"/>
                  </a:lnTo>
                  <a:lnTo>
                    <a:pt x="175" y="263"/>
                  </a:lnTo>
                  <a:lnTo>
                    <a:pt x="171" y="267"/>
                  </a:lnTo>
                  <a:lnTo>
                    <a:pt x="163" y="267"/>
                  </a:lnTo>
                  <a:lnTo>
                    <a:pt x="154" y="263"/>
                  </a:lnTo>
                  <a:lnTo>
                    <a:pt x="146" y="259"/>
                  </a:lnTo>
                  <a:lnTo>
                    <a:pt x="138" y="255"/>
                  </a:lnTo>
                  <a:lnTo>
                    <a:pt x="129" y="251"/>
                  </a:lnTo>
                  <a:lnTo>
                    <a:pt x="117" y="242"/>
                  </a:lnTo>
                  <a:lnTo>
                    <a:pt x="100" y="226"/>
                  </a:lnTo>
                  <a:lnTo>
                    <a:pt x="96" y="217"/>
                  </a:lnTo>
                  <a:lnTo>
                    <a:pt x="87" y="209"/>
                  </a:lnTo>
                  <a:lnTo>
                    <a:pt x="75" y="196"/>
                  </a:lnTo>
                  <a:lnTo>
                    <a:pt x="71" y="184"/>
                  </a:lnTo>
                  <a:lnTo>
                    <a:pt x="67" y="175"/>
                  </a:lnTo>
                  <a:lnTo>
                    <a:pt x="58" y="163"/>
                  </a:lnTo>
                  <a:lnTo>
                    <a:pt x="54" y="146"/>
                  </a:lnTo>
                  <a:lnTo>
                    <a:pt x="41" y="121"/>
                  </a:lnTo>
                  <a:lnTo>
                    <a:pt x="37" y="104"/>
                  </a:lnTo>
                  <a:lnTo>
                    <a:pt x="33" y="92"/>
                  </a:lnTo>
                  <a:lnTo>
                    <a:pt x="25" y="67"/>
                  </a:lnTo>
                  <a:lnTo>
                    <a:pt x="16" y="46"/>
                  </a:lnTo>
                  <a:lnTo>
                    <a:pt x="16" y="33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33" y="4"/>
                  </a:lnTo>
                  <a:lnTo>
                    <a:pt x="41" y="8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41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6">
              <a:extLst>
                <a:ext uri="{FF2B5EF4-FFF2-40B4-BE49-F238E27FC236}">
                  <a16:creationId xmlns:a16="http://schemas.microsoft.com/office/drawing/2014/main" id="{559B1D59-FFC1-4126-A6EF-31AA42D59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584" y="10471584"/>
              <a:ext cx="378451" cy="287345"/>
            </a:xfrm>
            <a:custGeom>
              <a:avLst/>
              <a:gdLst>
                <a:gd name="T0" fmla="*/ 0 w 54"/>
                <a:gd name="T1" fmla="*/ 8 h 41"/>
                <a:gd name="T2" fmla="*/ 0 w 54"/>
                <a:gd name="T3" fmla="*/ 4 h 41"/>
                <a:gd name="T4" fmla="*/ 4 w 54"/>
                <a:gd name="T5" fmla="*/ 4 h 41"/>
                <a:gd name="T6" fmla="*/ 8 w 54"/>
                <a:gd name="T7" fmla="*/ 4 h 41"/>
                <a:gd name="T8" fmla="*/ 16 w 54"/>
                <a:gd name="T9" fmla="*/ 0 h 41"/>
                <a:gd name="T10" fmla="*/ 33 w 54"/>
                <a:gd name="T11" fmla="*/ 4 h 41"/>
                <a:gd name="T12" fmla="*/ 37 w 54"/>
                <a:gd name="T13" fmla="*/ 4 h 41"/>
                <a:gd name="T14" fmla="*/ 41 w 54"/>
                <a:gd name="T15" fmla="*/ 4 h 41"/>
                <a:gd name="T16" fmla="*/ 50 w 54"/>
                <a:gd name="T17" fmla="*/ 12 h 41"/>
                <a:gd name="T18" fmla="*/ 50 w 54"/>
                <a:gd name="T19" fmla="*/ 12 h 41"/>
                <a:gd name="T20" fmla="*/ 54 w 54"/>
                <a:gd name="T21" fmla="*/ 16 h 41"/>
                <a:gd name="T22" fmla="*/ 54 w 54"/>
                <a:gd name="T23" fmla="*/ 20 h 41"/>
                <a:gd name="T24" fmla="*/ 54 w 54"/>
                <a:gd name="T25" fmla="*/ 29 h 41"/>
                <a:gd name="T26" fmla="*/ 54 w 54"/>
                <a:gd name="T27" fmla="*/ 37 h 41"/>
                <a:gd name="T28" fmla="*/ 54 w 54"/>
                <a:gd name="T29" fmla="*/ 41 h 41"/>
                <a:gd name="T30" fmla="*/ 50 w 54"/>
                <a:gd name="T31" fmla="*/ 41 h 41"/>
                <a:gd name="T32" fmla="*/ 46 w 54"/>
                <a:gd name="T33" fmla="*/ 41 h 41"/>
                <a:gd name="T34" fmla="*/ 41 w 54"/>
                <a:gd name="T35" fmla="*/ 41 h 41"/>
                <a:gd name="T36" fmla="*/ 37 w 54"/>
                <a:gd name="T37" fmla="*/ 41 h 41"/>
                <a:gd name="T38" fmla="*/ 29 w 54"/>
                <a:gd name="T39" fmla="*/ 37 h 41"/>
                <a:gd name="T40" fmla="*/ 16 w 54"/>
                <a:gd name="T41" fmla="*/ 29 h 41"/>
                <a:gd name="T42" fmla="*/ 8 w 54"/>
                <a:gd name="T43" fmla="*/ 20 h 41"/>
                <a:gd name="T44" fmla="*/ 4 w 54"/>
                <a:gd name="T45" fmla="*/ 16 h 41"/>
                <a:gd name="T46" fmla="*/ 0 w 54"/>
                <a:gd name="T47" fmla="*/ 8 h 41"/>
                <a:gd name="T48" fmla="*/ 0 w 54"/>
                <a:gd name="T4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41">
                  <a:moveTo>
                    <a:pt x="0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6" y="0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4" y="16"/>
                  </a:lnTo>
                  <a:lnTo>
                    <a:pt x="54" y="20"/>
                  </a:lnTo>
                  <a:lnTo>
                    <a:pt x="54" y="29"/>
                  </a:lnTo>
                  <a:lnTo>
                    <a:pt x="54" y="37"/>
                  </a:lnTo>
                  <a:lnTo>
                    <a:pt x="54" y="41"/>
                  </a:lnTo>
                  <a:lnTo>
                    <a:pt x="50" y="41"/>
                  </a:lnTo>
                  <a:lnTo>
                    <a:pt x="46" y="41"/>
                  </a:lnTo>
                  <a:lnTo>
                    <a:pt x="41" y="41"/>
                  </a:lnTo>
                  <a:lnTo>
                    <a:pt x="37" y="41"/>
                  </a:lnTo>
                  <a:lnTo>
                    <a:pt x="29" y="37"/>
                  </a:lnTo>
                  <a:lnTo>
                    <a:pt x="16" y="29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7">
              <a:extLst>
                <a:ext uri="{FF2B5EF4-FFF2-40B4-BE49-F238E27FC236}">
                  <a16:creationId xmlns:a16="http://schemas.microsoft.com/office/drawing/2014/main" id="{E84720C3-C093-437D-86BF-23A77A648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676" y="11144386"/>
              <a:ext cx="525629" cy="231278"/>
            </a:xfrm>
            <a:custGeom>
              <a:avLst/>
              <a:gdLst>
                <a:gd name="T0" fmla="*/ 13 w 75"/>
                <a:gd name="T1" fmla="*/ 33 h 33"/>
                <a:gd name="T2" fmla="*/ 8 w 75"/>
                <a:gd name="T3" fmla="*/ 29 h 33"/>
                <a:gd name="T4" fmla="*/ 4 w 75"/>
                <a:gd name="T5" fmla="*/ 29 h 33"/>
                <a:gd name="T6" fmla="*/ 0 w 75"/>
                <a:gd name="T7" fmla="*/ 29 h 33"/>
                <a:gd name="T8" fmla="*/ 0 w 75"/>
                <a:gd name="T9" fmla="*/ 25 h 33"/>
                <a:gd name="T10" fmla="*/ 0 w 75"/>
                <a:gd name="T11" fmla="*/ 21 h 33"/>
                <a:gd name="T12" fmla="*/ 4 w 75"/>
                <a:gd name="T13" fmla="*/ 16 h 33"/>
                <a:gd name="T14" fmla="*/ 8 w 75"/>
                <a:gd name="T15" fmla="*/ 16 h 33"/>
                <a:gd name="T16" fmla="*/ 13 w 75"/>
                <a:gd name="T17" fmla="*/ 12 h 33"/>
                <a:gd name="T18" fmla="*/ 21 w 75"/>
                <a:gd name="T19" fmla="*/ 12 h 33"/>
                <a:gd name="T20" fmla="*/ 25 w 75"/>
                <a:gd name="T21" fmla="*/ 8 h 33"/>
                <a:gd name="T22" fmla="*/ 42 w 75"/>
                <a:gd name="T23" fmla="*/ 4 h 33"/>
                <a:gd name="T24" fmla="*/ 50 w 75"/>
                <a:gd name="T25" fmla="*/ 4 h 33"/>
                <a:gd name="T26" fmla="*/ 59 w 75"/>
                <a:gd name="T27" fmla="*/ 0 h 33"/>
                <a:gd name="T28" fmla="*/ 63 w 75"/>
                <a:gd name="T29" fmla="*/ 0 h 33"/>
                <a:gd name="T30" fmla="*/ 67 w 75"/>
                <a:gd name="T31" fmla="*/ 0 h 33"/>
                <a:gd name="T32" fmla="*/ 71 w 75"/>
                <a:gd name="T33" fmla="*/ 4 h 33"/>
                <a:gd name="T34" fmla="*/ 75 w 75"/>
                <a:gd name="T35" fmla="*/ 8 h 33"/>
                <a:gd name="T36" fmla="*/ 75 w 75"/>
                <a:gd name="T37" fmla="*/ 12 h 33"/>
                <a:gd name="T38" fmla="*/ 75 w 75"/>
                <a:gd name="T39" fmla="*/ 12 h 33"/>
                <a:gd name="T40" fmla="*/ 75 w 75"/>
                <a:gd name="T41" fmla="*/ 16 h 33"/>
                <a:gd name="T42" fmla="*/ 75 w 75"/>
                <a:gd name="T43" fmla="*/ 16 h 33"/>
                <a:gd name="T44" fmla="*/ 67 w 75"/>
                <a:gd name="T45" fmla="*/ 21 h 33"/>
                <a:gd name="T46" fmla="*/ 63 w 75"/>
                <a:gd name="T47" fmla="*/ 25 h 33"/>
                <a:gd name="T48" fmla="*/ 50 w 75"/>
                <a:gd name="T49" fmla="*/ 25 h 33"/>
                <a:gd name="T50" fmla="*/ 42 w 75"/>
                <a:gd name="T51" fmla="*/ 29 h 33"/>
                <a:gd name="T52" fmla="*/ 29 w 75"/>
                <a:gd name="T53" fmla="*/ 33 h 33"/>
                <a:gd name="T54" fmla="*/ 21 w 75"/>
                <a:gd name="T55" fmla="*/ 33 h 33"/>
                <a:gd name="T56" fmla="*/ 13 w 75"/>
                <a:gd name="T57" fmla="*/ 33 h 33"/>
                <a:gd name="T58" fmla="*/ 13 w 75"/>
                <a:gd name="T5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33">
                  <a:moveTo>
                    <a:pt x="13" y="33"/>
                  </a:moveTo>
                  <a:lnTo>
                    <a:pt x="8" y="29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3" y="12"/>
                  </a:lnTo>
                  <a:lnTo>
                    <a:pt x="21" y="12"/>
                  </a:lnTo>
                  <a:lnTo>
                    <a:pt x="25" y="8"/>
                  </a:lnTo>
                  <a:lnTo>
                    <a:pt x="42" y="4"/>
                  </a:lnTo>
                  <a:lnTo>
                    <a:pt x="50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67" y="21"/>
                  </a:lnTo>
                  <a:lnTo>
                    <a:pt x="63" y="25"/>
                  </a:lnTo>
                  <a:lnTo>
                    <a:pt x="50" y="25"/>
                  </a:lnTo>
                  <a:lnTo>
                    <a:pt x="42" y="29"/>
                  </a:lnTo>
                  <a:lnTo>
                    <a:pt x="29" y="33"/>
                  </a:lnTo>
                  <a:lnTo>
                    <a:pt x="21" y="33"/>
                  </a:lnTo>
                  <a:lnTo>
                    <a:pt x="13" y="33"/>
                  </a:lnTo>
                  <a:lnTo>
                    <a:pt x="13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8">
              <a:extLst>
                <a:ext uri="{FF2B5EF4-FFF2-40B4-BE49-F238E27FC236}">
                  <a16:creationId xmlns:a16="http://schemas.microsoft.com/office/drawing/2014/main" id="{BD2C5536-9344-4014-9DDD-E8B74424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047" y="12223672"/>
              <a:ext cx="294351" cy="560668"/>
            </a:xfrm>
            <a:custGeom>
              <a:avLst/>
              <a:gdLst>
                <a:gd name="T0" fmla="*/ 38 w 42"/>
                <a:gd name="T1" fmla="*/ 46 h 80"/>
                <a:gd name="T2" fmla="*/ 33 w 42"/>
                <a:gd name="T3" fmla="*/ 59 h 80"/>
                <a:gd name="T4" fmla="*/ 25 w 42"/>
                <a:gd name="T5" fmla="*/ 71 h 80"/>
                <a:gd name="T6" fmla="*/ 17 w 42"/>
                <a:gd name="T7" fmla="*/ 75 h 80"/>
                <a:gd name="T8" fmla="*/ 17 w 42"/>
                <a:gd name="T9" fmla="*/ 80 h 80"/>
                <a:gd name="T10" fmla="*/ 12 w 42"/>
                <a:gd name="T11" fmla="*/ 80 h 80"/>
                <a:gd name="T12" fmla="*/ 12 w 42"/>
                <a:gd name="T13" fmla="*/ 80 h 80"/>
                <a:gd name="T14" fmla="*/ 8 w 42"/>
                <a:gd name="T15" fmla="*/ 75 h 80"/>
                <a:gd name="T16" fmla="*/ 8 w 42"/>
                <a:gd name="T17" fmla="*/ 71 h 80"/>
                <a:gd name="T18" fmla="*/ 4 w 42"/>
                <a:gd name="T19" fmla="*/ 67 h 80"/>
                <a:gd name="T20" fmla="*/ 4 w 42"/>
                <a:gd name="T21" fmla="*/ 63 h 80"/>
                <a:gd name="T22" fmla="*/ 0 w 42"/>
                <a:gd name="T23" fmla="*/ 59 h 80"/>
                <a:gd name="T24" fmla="*/ 0 w 42"/>
                <a:gd name="T25" fmla="*/ 55 h 80"/>
                <a:gd name="T26" fmla="*/ 4 w 42"/>
                <a:gd name="T27" fmla="*/ 46 h 80"/>
                <a:gd name="T28" fmla="*/ 8 w 42"/>
                <a:gd name="T29" fmla="*/ 42 h 80"/>
                <a:gd name="T30" fmla="*/ 12 w 42"/>
                <a:gd name="T31" fmla="*/ 38 h 80"/>
                <a:gd name="T32" fmla="*/ 12 w 42"/>
                <a:gd name="T33" fmla="*/ 30 h 80"/>
                <a:gd name="T34" fmla="*/ 17 w 42"/>
                <a:gd name="T35" fmla="*/ 25 h 80"/>
                <a:gd name="T36" fmla="*/ 21 w 42"/>
                <a:gd name="T37" fmla="*/ 17 h 80"/>
                <a:gd name="T38" fmla="*/ 25 w 42"/>
                <a:gd name="T39" fmla="*/ 9 h 80"/>
                <a:gd name="T40" fmla="*/ 25 w 42"/>
                <a:gd name="T41" fmla="*/ 4 h 80"/>
                <a:gd name="T42" fmla="*/ 29 w 42"/>
                <a:gd name="T43" fmla="*/ 0 h 80"/>
                <a:gd name="T44" fmla="*/ 33 w 42"/>
                <a:gd name="T45" fmla="*/ 0 h 80"/>
                <a:gd name="T46" fmla="*/ 38 w 42"/>
                <a:gd name="T47" fmla="*/ 0 h 80"/>
                <a:gd name="T48" fmla="*/ 38 w 42"/>
                <a:gd name="T49" fmla="*/ 9 h 80"/>
                <a:gd name="T50" fmla="*/ 42 w 42"/>
                <a:gd name="T51" fmla="*/ 17 h 80"/>
                <a:gd name="T52" fmla="*/ 42 w 42"/>
                <a:gd name="T53" fmla="*/ 25 h 80"/>
                <a:gd name="T54" fmla="*/ 42 w 42"/>
                <a:gd name="T55" fmla="*/ 34 h 80"/>
                <a:gd name="T56" fmla="*/ 38 w 42"/>
                <a:gd name="T57" fmla="*/ 46 h 80"/>
                <a:gd name="T58" fmla="*/ 38 w 42"/>
                <a:gd name="T59" fmla="*/ 4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80">
                  <a:moveTo>
                    <a:pt x="38" y="46"/>
                  </a:moveTo>
                  <a:lnTo>
                    <a:pt x="33" y="59"/>
                  </a:lnTo>
                  <a:lnTo>
                    <a:pt x="25" y="71"/>
                  </a:lnTo>
                  <a:lnTo>
                    <a:pt x="17" y="75"/>
                  </a:lnTo>
                  <a:lnTo>
                    <a:pt x="17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5"/>
                  </a:lnTo>
                  <a:lnTo>
                    <a:pt x="8" y="71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4" y="46"/>
                  </a:lnTo>
                  <a:lnTo>
                    <a:pt x="8" y="42"/>
                  </a:lnTo>
                  <a:lnTo>
                    <a:pt x="12" y="38"/>
                  </a:lnTo>
                  <a:lnTo>
                    <a:pt x="12" y="30"/>
                  </a:lnTo>
                  <a:lnTo>
                    <a:pt x="17" y="25"/>
                  </a:lnTo>
                  <a:lnTo>
                    <a:pt x="21" y="17"/>
                  </a:lnTo>
                  <a:lnTo>
                    <a:pt x="25" y="9"/>
                  </a:lnTo>
                  <a:lnTo>
                    <a:pt x="25" y="4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8" y="9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34"/>
                  </a:lnTo>
                  <a:lnTo>
                    <a:pt x="38" y="46"/>
                  </a:lnTo>
                  <a:lnTo>
                    <a:pt x="38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9">
              <a:extLst>
                <a:ext uri="{FF2B5EF4-FFF2-40B4-BE49-F238E27FC236}">
                  <a16:creationId xmlns:a16="http://schemas.microsoft.com/office/drawing/2014/main" id="{F739AD7C-18CB-4C10-9EF0-4BBA80C8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916" y="12076499"/>
              <a:ext cx="350418" cy="322384"/>
            </a:xfrm>
            <a:custGeom>
              <a:avLst/>
              <a:gdLst>
                <a:gd name="T0" fmla="*/ 42 w 50"/>
                <a:gd name="T1" fmla="*/ 9 h 46"/>
                <a:gd name="T2" fmla="*/ 50 w 50"/>
                <a:gd name="T3" fmla="*/ 17 h 46"/>
                <a:gd name="T4" fmla="*/ 50 w 50"/>
                <a:gd name="T5" fmla="*/ 25 h 46"/>
                <a:gd name="T6" fmla="*/ 50 w 50"/>
                <a:gd name="T7" fmla="*/ 30 h 46"/>
                <a:gd name="T8" fmla="*/ 50 w 50"/>
                <a:gd name="T9" fmla="*/ 38 h 46"/>
                <a:gd name="T10" fmla="*/ 50 w 50"/>
                <a:gd name="T11" fmla="*/ 42 h 46"/>
                <a:gd name="T12" fmla="*/ 46 w 50"/>
                <a:gd name="T13" fmla="*/ 46 h 46"/>
                <a:gd name="T14" fmla="*/ 46 w 50"/>
                <a:gd name="T15" fmla="*/ 46 h 46"/>
                <a:gd name="T16" fmla="*/ 42 w 50"/>
                <a:gd name="T17" fmla="*/ 42 h 46"/>
                <a:gd name="T18" fmla="*/ 34 w 50"/>
                <a:gd name="T19" fmla="*/ 42 h 46"/>
                <a:gd name="T20" fmla="*/ 30 w 50"/>
                <a:gd name="T21" fmla="*/ 34 h 46"/>
                <a:gd name="T22" fmla="*/ 21 w 50"/>
                <a:gd name="T23" fmla="*/ 30 h 46"/>
                <a:gd name="T24" fmla="*/ 9 w 50"/>
                <a:gd name="T25" fmla="*/ 21 h 46"/>
                <a:gd name="T26" fmla="*/ 5 w 50"/>
                <a:gd name="T27" fmla="*/ 13 h 46"/>
                <a:gd name="T28" fmla="*/ 0 w 50"/>
                <a:gd name="T29" fmla="*/ 9 h 46"/>
                <a:gd name="T30" fmla="*/ 0 w 50"/>
                <a:gd name="T31" fmla="*/ 5 h 46"/>
                <a:gd name="T32" fmla="*/ 0 w 50"/>
                <a:gd name="T33" fmla="*/ 5 h 46"/>
                <a:gd name="T34" fmla="*/ 5 w 50"/>
                <a:gd name="T35" fmla="*/ 0 h 46"/>
                <a:gd name="T36" fmla="*/ 5 w 50"/>
                <a:gd name="T37" fmla="*/ 0 h 46"/>
                <a:gd name="T38" fmla="*/ 13 w 50"/>
                <a:gd name="T39" fmla="*/ 0 h 46"/>
                <a:gd name="T40" fmla="*/ 25 w 50"/>
                <a:gd name="T41" fmla="*/ 5 h 46"/>
                <a:gd name="T42" fmla="*/ 34 w 50"/>
                <a:gd name="T43" fmla="*/ 5 h 46"/>
                <a:gd name="T44" fmla="*/ 38 w 50"/>
                <a:gd name="T45" fmla="*/ 9 h 46"/>
                <a:gd name="T46" fmla="*/ 42 w 50"/>
                <a:gd name="T47" fmla="*/ 9 h 46"/>
                <a:gd name="T48" fmla="*/ 42 w 50"/>
                <a:gd name="T4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6">
                  <a:moveTo>
                    <a:pt x="42" y="9"/>
                  </a:moveTo>
                  <a:lnTo>
                    <a:pt x="50" y="17"/>
                  </a:lnTo>
                  <a:lnTo>
                    <a:pt x="50" y="25"/>
                  </a:lnTo>
                  <a:lnTo>
                    <a:pt x="50" y="30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2" y="42"/>
                  </a:lnTo>
                  <a:lnTo>
                    <a:pt x="34" y="42"/>
                  </a:lnTo>
                  <a:lnTo>
                    <a:pt x="30" y="34"/>
                  </a:lnTo>
                  <a:lnTo>
                    <a:pt x="21" y="30"/>
                  </a:lnTo>
                  <a:lnTo>
                    <a:pt x="9" y="21"/>
                  </a:lnTo>
                  <a:lnTo>
                    <a:pt x="5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5" y="5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0">
              <a:extLst>
                <a:ext uri="{FF2B5EF4-FFF2-40B4-BE49-F238E27FC236}">
                  <a16:creationId xmlns:a16="http://schemas.microsoft.com/office/drawing/2014/main" id="{163EE98C-4971-48A5-8F7A-B9F444D73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829" y="12223672"/>
              <a:ext cx="469562" cy="385462"/>
            </a:xfrm>
            <a:custGeom>
              <a:avLst/>
              <a:gdLst>
                <a:gd name="T0" fmla="*/ 0 w 67"/>
                <a:gd name="T1" fmla="*/ 4 h 55"/>
                <a:gd name="T2" fmla="*/ 0 w 67"/>
                <a:gd name="T3" fmla="*/ 4 h 55"/>
                <a:gd name="T4" fmla="*/ 4 w 67"/>
                <a:gd name="T5" fmla="*/ 0 h 55"/>
                <a:gd name="T6" fmla="*/ 8 w 67"/>
                <a:gd name="T7" fmla="*/ 0 h 55"/>
                <a:gd name="T8" fmla="*/ 17 w 67"/>
                <a:gd name="T9" fmla="*/ 0 h 55"/>
                <a:gd name="T10" fmla="*/ 25 w 67"/>
                <a:gd name="T11" fmla="*/ 0 h 55"/>
                <a:gd name="T12" fmla="*/ 29 w 67"/>
                <a:gd name="T13" fmla="*/ 4 h 55"/>
                <a:gd name="T14" fmla="*/ 38 w 67"/>
                <a:gd name="T15" fmla="*/ 4 h 55"/>
                <a:gd name="T16" fmla="*/ 42 w 67"/>
                <a:gd name="T17" fmla="*/ 9 h 55"/>
                <a:gd name="T18" fmla="*/ 50 w 67"/>
                <a:gd name="T19" fmla="*/ 17 h 55"/>
                <a:gd name="T20" fmla="*/ 58 w 67"/>
                <a:gd name="T21" fmla="*/ 21 h 55"/>
                <a:gd name="T22" fmla="*/ 63 w 67"/>
                <a:gd name="T23" fmla="*/ 25 h 55"/>
                <a:gd name="T24" fmla="*/ 67 w 67"/>
                <a:gd name="T25" fmla="*/ 34 h 55"/>
                <a:gd name="T26" fmla="*/ 67 w 67"/>
                <a:gd name="T27" fmla="*/ 42 h 55"/>
                <a:gd name="T28" fmla="*/ 67 w 67"/>
                <a:gd name="T29" fmla="*/ 46 h 55"/>
                <a:gd name="T30" fmla="*/ 63 w 67"/>
                <a:gd name="T31" fmla="*/ 50 h 55"/>
                <a:gd name="T32" fmla="*/ 63 w 67"/>
                <a:gd name="T33" fmla="*/ 55 h 55"/>
                <a:gd name="T34" fmla="*/ 58 w 67"/>
                <a:gd name="T35" fmla="*/ 55 h 55"/>
                <a:gd name="T36" fmla="*/ 54 w 67"/>
                <a:gd name="T37" fmla="*/ 50 h 55"/>
                <a:gd name="T38" fmla="*/ 46 w 67"/>
                <a:gd name="T39" fmla="*/ 50 h 55"/>
                <a:gd name="T40" fmla="*/ 42 w 67"/>
                <a:gd name="T41" fmla="*/ 46 h 55"/>
                <a:gd name="T42" fmla="*/ 33 w 67"/>
                <a:gd name="T43" fmla="*/ 38 h 55"/>
                <a:gd name="T44" fmla="*/ 25 w 67"/>
                <a:gd name="T45" fmla="*/ 34 h 55"/>
                <a:gd name="T46" fmla="*/ 17 w 67"/>
                <a:gd name="T47" fmla="*/ 30 h 55"/>
                <a:gd name="T48" fmla="*/ 12 w 67"/>
                <a:gd name="T49" fmla="*/ 21 h 55"/>
                <a:gd name="T50" fmla="*/ 8 w 67"/>
                <a:gd name="T51" fmla="*/ 17 h 55"/>
                <a:gd name="T52" fmla="*/ 4 w 67"/>
                <a:gd name="T53" fmla="*/ 13 h 55"/>
                <a:gd name="T54" fmla="*/ 0 w 67"/>
                <a:gd name="T55" fmla="*/ 4 h 55"/>
                <a:gd name="T56" fmla="*/ 0 w 67"/>
                <a:gd name="T5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55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8" y="4"/>
                  </a:lnTo>
                  <a:lnTo>
                    <a:pt x="42" y="9"/>
                  </a:lnTo>
                  <a:lnTo>
                    <a:pt x="50" y="17"/>
                  </a:lnTo>
                  <a:lnTo>
                    <a:pt x="58" y="21"/>
                  </a:lnTo>
                  <a:lnTo>
                    <a:pt x="63" y="25"/>
                  </a:lnTo>
                  <a:lnTo>
                    <a:pt x="67" y="34"/>
                  </a:lnTo>
                  <a:lnTo>
                    <a:pt x="67" y="42"/>
                  </a:lnTo>
                  <a:lnTo>
                    <a:pt x="67" y="46"/>
                  </a:lnTo>
                  <a:lnTo>
                    <a:pt x="63" y="50"/>
                  </a:lnTo>
                  <a:lnTo>
                    <a:pt x="63" y="55"/>
                  </a:lnTo>
                  <a:lnTo>
                    <a:pt x="58" y="55"/>
                  </a:lnTo>
                  <a:lnTo>
                    <a:pt x="54" y="50"/>
                  </a:lnTo>
                  <a:lnTo>
                    <a:pt x="46" y="50"/>
                  </a:lnTo>
                  <a:lnTo>
                    <a:pt x="42" y="46"/>
                  </a:lnTo>
                  <a:lnTo>
                    <a:pt x="33" y="38"/>
                  </a:lnTo>
                  <a:lnTo>
                    <a:pt x="25" y="34"/>
                  </a:lnTo>
                  <a:lnTo>
                    <a:pt x="17" y="30"/>
                  </a:lnTo>
                  <a:lnTo>
                    <a:pt x="12" y="21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1">
              <a:extLst>
                <a:ext uri="{FF2B5EF4-FFF2-40B4-BE49-F238E27FC236}">
                  <a16:creationId xmlns:a16="http://schemas.microsoft.com/office/drawing/2014/main" id="{F931AB62-26E4-4621-BDFC-6F9983919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609" y="12223672"/>
              <a:ext cx="1170398" cy="644768"/>
            </a:xfrm>
            <a:custGeom>
              <a:avLst/>
              <a:gdLst>
                <a:gd name="T0" fmla="*/ 158 w 167"/>
                <a:gd name="T1" fmla="*/ 63 h 92"/>
                <a:gd name="T2" fmla="*/ 167 w 167"/>
                <a:gd name="T3" fmla="*/ 67 h 92"/>
                <a:gd name="T4" fmla="*/ 167 w 167"/>
                <a:gd name="T5" fmla="*/ 71 h 92"/>
                <a:gd name="T6" fmla="*/ 167 w 167"/>
                <a:gd name="T7" fmla="*/ 75 h 92"/>
                <a:gd name="T8" fmla="*/ 167 w 167"/>
                <a:gd name="T9" fmla="*/ 80 h 92"/>
                <a:gd name="T10" fmla="*/ 163 w 167"/>
                <a:gd name="T11" fmla="*/ 84 h 92"/>
                <a:gd name="T12" fmla="*/ 158 w 167"/>
                <a:gd name="T13" fmla="*/ 84 h 92"/>
                <a:gd name="T14" fmla="*/ 150 w 167"/>
                <a:gd name="T15" fmla="*/ 88 h 92"/>
                <a:gd name="T16" fmla="*/ 142 w 167"/>
                <a:gd name="T17" fmla="*/ 92 h 92"/>
                <a:gd name="T18" fmla="*/ 125 w 167"/>
                <a:gd name="T19" fmla="*/ 92 h 92"/>
                <a:gd name="T20" fmla="*/ 113 w 167"/>
                <a:gd name="T21" fmla="*/ 92 h 92"/>
                <a:gd name="T22" fmla="*/ 100 w 167"/>
                <a:gd name="T23" fmla="*/ 92 h 92"/>
                <a:gd name="T24" fmla="*/ 92 w 167"/>
                <a:gd name="T25" fmla="*/ 92 h 92"/>
                <a:gd name="T26" fmla="*/ 79 w 167"/>
                <a:gd name="T27" fmla="*/ 88 h 92"/>
                <a:gd name="T28" fmla="*/ 71 w 167"/>
                <a:gd name="T29" fmla="*/ 88 h 92"/>
                <a:gd name="T30" fmla="*/ 62 w 167"/>
                <a:gd name="T31" fmla="*/ 84 h 92"/>
                <a:gd name="T32" fmla="*/ 50 w 167"/>
                <a:gd name="T33" fmla="*/ 75 h 92"/>
                <a:gd name="T34" fmla="*/ 42 w 167"/>
                <a:gd name="T35" fmla="*/ 71 h 92"/>
                <a:gd name="T36" fmla="*/ 33 w 167"/>
                <a:gd name="T37" fmla="*/ 67 h 92"/>
                <a:gd name="T38" fmla="*/ 29 w 167"/>
                <a:gd name="T39" fmla="*/ 59 h 92"/>
                <a:gd name="T40" fmla="*/ 21 w 167"/>
                <a:gd name="T41" fmla="*/ 50 h 92"/>
                <a:gd name="T42" fmla="*/ 12 w 167"/>
                <a:gd name="T43" fmla="*/ 42 h 92"/>
                <a:gd name="T44" fmla="*/ 8 w 167"/>
                <a:gd name="T45" fmla="*/ 30 h 92"/>
                <a:gd name="T46" fmla="*/ 0 w 167"/>
                <a:gd name="T47" fmla="*/ 17 h 92"/>
                <a:gd name="T48" fmla="*/ 0 w 167"/>
                <a:gd name="T49" fmla="*/ 9 h 92"/>
                <a:gd name="T50" fmla="*/ 0 w 167"/>
                <a:gd name="T51" fmla="*/ 0 h 92"/>
                <a:gd name="T52" fmla="*/ 0 w 167"/>
                <a:gd name="T53" fmla="*/ 0 h 92"/>
                <a:gd name="T54" fmla="*/ 4 w 167"/>
                <a:gd name="T55" fmla="*/ 0 h 92"/>
                <a:gd name="T56" fmla="*/ 8 w 167"/>
                <a:gd name="T57" fmla="*/ 0 h 92"/>
                <a:gd name="T58" fmla="*/ 16 w 167"/>
                <a:gd name="T59" fmla="*/ 9 h 92"/>
                <a:gd name="T60" fmla="*/ 25 w 167"/>
                <a:gd name="T61" fmla="*/ 21 h 92"/>
                <a:gd name="T62" fmla="*/ 33 w 167"/>
                <a:gd name="T63" fmla="*/ 30 h 92"/>
                <a:gd name="T64" fmla="*/ 42 w 167"/>
                <a:gd name="T65" fmla="*/ 42 h 92"/>
                <a:gd name="T66" fmla="*/ 54 w 167"/>
                <a:gd name="T67" fmla="*/ 46 h 92"/>
                <a:gd name="T68" fmla="*/ 62 w 167"/>
                <a:gd name="T69" fmla="*/ 55 h 92"/>
                <a:gd name="T70" fmla="*/ 71 w 167"/>
                <a:gd name="T71" fmla="*/ 59 h 92"/>
                <a:gd name="T72" fmla="*/ 83 w 167"/>
                <a:gd name="T73" fmla="*/ 63 h 92"/>
                <a:gd name="T74" fmla="*/ 92 w 167"/>
                <a:gd name="T75" fmla="*/ 63 h 92"/>
                <a:gd name="T76" fmla="*/ 100 w 167"/>
                <a:gd name="T77" fmla="*/ 63 h 92"/>
                <a:gd name="T78" fmla="*/ 113 w 167"/>
                <a:gd name="T79" fmla="*/ 63 h 92"/>
                <a:gd name="T80" fmla="*/ 117 w 167"/>
                <a:gd name="T81" fmla="*/ 63 h 92"/>
                <a:gd name="T82" fmla="*/ 121 w 167"/>
                <a:gd name="T83" fmla="*/ 63 h 92"/>
                <a:gd name="T84" fmla="*/ 121 w 167"/>
                <a:gd name="T85" fmla="*/ 59 h 92"/>
                <a:gd name="T86" fmla="*/ 121 w 167"/>
                <a:gd name="T87" fmla="*/ 55 h 92"/>
                <a:gd name="T88" fmla="*/ 121 w 167"/>
                <a:gd name="T89" fmla="*/ 50 h 92"/>
                <a:gd name="T90" fmla="*/ 117 w 167"/>
                <a:gd name="T91" fmla="*/ 42 h 92"/>
                <a:gd name="T92" fmla="*/ 117 w 167"/>
                <a:gd name="T93" fmla="*/ 30 h 92"/>
                <a:gd name="T94" fmla="*/ 117 w 167"/>
                <a:gd name="T95" fmla="*/ 25 h 92"/>
                <a:gd name="T96" fmla="*/ 117 w 167"/>
                <a:gd name="T97" fmla="*/ 21 h 92"/>
                <a:gd name="T98" fmla="*/ 117 w 167"/>
                <a:gd name="T99" fmla="*/ 17 h 92"/>
                <a:gd name="T100" fmla="*/ 121 w 167"/>
                <a:gd name="T101" fmla="*/ 17 h 92"/>
                <a:gd name="T102" fmla="*/ 125 w 167"/>
                <a:gd name="T103" fmla="*/ 21 h 92"/>
                <a:gd name="T104" fmla="*/ 129 w 167"/>
                <a:gd name="T105" fmla="*/ 25 h 92"/>
                <a:gd name="T106" fmla="*/ 138 w 167"/>
                <a:gd name="T107" fmla="*/ 34 h 92"/>
                <a:gd name="T108" fmla="*/ 142 w 167"/>
                <a:gd name="T109" fmla="*/ 42 h 92"/>
                <a:gd name="T110" fmla="*/ 150 w 167"/>
                <a:gd name="T111" fmla="*/ 50 h 92"/>
                <a:gd name="T112" fmla="*/ 154 w 167"/>
                <a:gd name="T113" fmla="*/ 59 h 92"/>
                <a:gd name="T114" fmla="*/ 158 w 167"/>
                <a:gd name="T115" fmla="*/ 63 h 92"/>
                <a:gd name="T116" fmla="*/ 158 w 167"/>
                <a:gd name="T117" fmla="*/ 6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7" h="92">
                  <a:moveTo>
                    <a:pt x="158" y="63"/>
                  </a:move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7" y="80"/>
                  </a:lnTo>
                  <a:lnTo>
                    <a:pt x="163" y="84"/>
                  </a:lnTo>
                  <a:lnTo>
                    <a:pt x="158" y="84"/>
                  </a:lnTo>
                  <a:lnTo>
                    <a:pt x="150" y="88"/>
                  </a:lnTo>
                  <a:lnTo>
                    <a:pt x="142" y="92"/>
                  </a:lnTo>
                  <a:lnTo>
                    <a:pt x="125" y="92"/>
                  </a:lnTo>
                  <a:lnTo>
                    <a:pt x="113" y="92"/>
                  </a:lnTo>
                  <a:lnTo>
                    <a:pt x="100" y="92"/>
                  </a:lnTo>
                  <a:lnTo>
                    <a:pt x="92" y="92"/>
                  </a:lnTo>
                  <a:lnTo>
                    <a:pt x="79" y="88"/>
                  </a:lnTo>
                  <a:lnTo>
                    <a:pt x="71" y="88"/>
                  </a:lnTo>
                  <a:lnTo>
                    <a:pt x="62" y="84"/>
                  </a:lnTo>
                  <a:lnTo>
                    <a:pt x="50" y="75"/>
                  </a:lnTo>
                  <a:lnTo>
                    <a:pt x="42" y="71"/>
                  </a:lnTo>
                  <a:lnTo>
                    <a:pt x="33" y="67"/>
                  </a:lnTo>
                  <a:lnTo>
                    <a:pt x="29" y="59"/>
                  </a:lnTo>
                  <a:lnTo>
                    <a:pt x="21" y="50"/>
                  </a:lnTo>
                  <a:lnTo>
                    <a:pt x="12" y="42"/>
                  </a:lnTo>
                  <a:lnTo>
                    <a:pt x="8" y="30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9"/>
                  </a:lnTo>
                  <a:lnTo>
                    <a:pt x="25" y="21"/>
                  </a:lnTo>
                  <a:lnTo>
                    <a:pt x="33" y="30"/>
                  </a:lnTo>
                  <a:lnTo>
                    <a:pt x="42" y="42"/>
                  </a:lnTo>
                  <a:lnTo>
                    <a:pt x="54" y="46"/>
                  </a:lnTo>
                  <a:lnTo>
                    <a:pt x="62" y="55"/>
                  </a:lnTo>
                  <a:lnTo>
                    <a:pt x="71" y="59"/>
                  </a:lnTo>
                  <a:lnTo>
                    <a:pt x="83" y="63"/>
                  </a:lnTo>
                  <a:lnTo>
                    <a:pt x="92" y="63"/>
                  </a:lnTo>
                  <a:lnTo>
                    <a:pt x="100" y="63"/>
                  </a:lnTo>
                  <a:lnTo>
                    <a:pt x="113" y="63"/>
                  </a:lnTo>
                  <a:lnTo>
                    <a:pt x="117" y="63"/>
                  </a:lnTo>
                  <a:lnTo>
                    <a:pt x="121" y="63"/>
                  </a:lnTo>
                  <a:lnTo>
                    <a:pt x="121" y="59"/>
                  </a:lnTo>
                  <a:lnTo>
                    <a:pt x="121" y="55"/>
                  </a:lnTo>
                  <a:lnTo>
                    <a:pt x="121" y="50"/>
                  </a:lnTo>
                  <a:lnTo>
                    <a:pt x="117" y="42"/>
                  </a:lnTo>
                  <a:lnTo>
                    <a:pt x="117" y="30"/>
                  </a:lnTo>
                  <a:lnTo>
                    <a:pt x="117" y="25"/>
                  </a:lnTo>
                  <a:lnTo>
                    <a:pt x="117" y="21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29" y="25"/>
                  </a:lnTo>
                  <a:lnTo>
                    <a:pt x="138" y="34"/>
                  </a:lnTo>
                  <a:lnTo>
                    <a:pt x="142" y="42"/>
                  </a:lnTo>
                  <a:lnTo>
                    <a:pt x="150" y="50"/>
                  </a:lnTo>
                  <a:lnTo>
                    <a:pt x="154" y="59"/>
                  </a:lnTo>
                  <a:lnTo>
                    <a:pt x="158" y="63"/>
                  </a:lnTo>
                  <a:lnTo>
                    <a:pt x="158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2">
              <a:extLst>
                <a:ext uri="{FF2B5EF4-FFF2-40B4-BE49-F238E27FC236}">
                  <a16:creationId xmlns:a16="http://schemas.microsoft.com/office/drawing/2014/main" id="{DD425266-B227-453A-AC53-9FABB36A1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498" y="11522837"/>
              <a:ext cx="238284" cy="469562"/>
            </a:xfrm>
            <a:custGeom>
              <a:avLst/>
              <a:gdLst>
                <a:gd name="T0" fmla="*/ 4 w 34"/>
                <a:gd name="T1" fmla="*/ 17 h 67"/>
                <a:gd name="T2" fmla="*/ 0 w 34"/>
                <a:gd name="T3" fmla="*/ 17 h 67"/>
                <a:gd name="T4" fmla="*/ 0 w 34"/>
                <a:gd name="T5" fmla="*/ 8 h 67"/>
                <a:gd name="T6" fmla="*/ 4 w 34"/>
                <a:gd name="T7" fmla="*/ 4 h 67"/>
                <a:gd name="T8" fmla="*/ 4 w 34"/>
                <a:gd name="T9" fmla="*/ 0 h 67"/>
                <a:gd name="T10" fmla="*/ 9 w 34"/>
                <a:gd name="T11" fmla="*/ 0 h 67"/>
                <a:gd name="T12" fmla="*/ 13 w 34"/>
                <a:gd name="T13" fmla="*/ 0 h 67"/>
                <a:gd name="T14" fmla="*/ 21 w 34"/>
                <a:gd name="T15" fmla="*/ 0 h 67"/>
                <a:gd name="T16" fmla="*/ 34 w 34"/>
                <a:gd name="T17" fmla="*/ 0 h 67"/>
                <a:gd name="T18" fmla="*/ 34 w 34"/>
                <a:gd name="T19" fmla="*/ 17 h 67"/>
                <a:gd name="T20" fmla="*/ 34 w 34"/>
                <a:gd name="T21" fmla="*/ 29 h 67"/>
                <a:gd name="T22" fmla="*/ 34 w 34"/>
                <a:gd name="T23" fmla="*/ 42 h 67"/>
                <a:gd name="T24" fmla="*/ 34 w 34"/>
                <a:gd name="T25" fmla="*/ 50 h 67"/>
                <a:gd name="T26" fmla="*/ 29 w 34"/>
                <a:gd name="T27" fmla="*/ 59 h 67"/>
                <a:gd name="T28" fmla="*/ 29 w 34"/>
                <a:gd name="T29" fmla="*/ 63 h 67"/>
                <a:gd name="T30" fmla="*/ 29 w 34"/>
                <a:gd name="T31" fmla="*/ 67 h 67"/>
                <a:gd name="T32" fmla="*/ 25 w 34"/>
                <a:gd name="T33" fmla="*/ 67 h 67"/>
                <a:gd name="T34" fmla="*/ 21 w 34"/>
                <a:gd name="T35" fmla="*/ 67 h 67"/>
                <a:gd name="T36" fmla="*/ 17 w 34"/>
                <a:gd name="T37" fmla="*/ 63 h 67"/>
                <a:gd name="T38" fmla="*/ 17 w 34"/>
                <a:gd name="T39" fmla="*/ 59 h 67"/>
                <a:gd name="T40" fmla="*/ 13 w 34"/>
                <a:gd name="T41" fmla="*/ 46 h 67"/>
                <a:gd name="T42" fmla="*/ 13 w 34"/>
                <a:gd name="T43" fmla="*/ 33 h 67"/>
                <a:gd name="T44" fmla="*/ 9 w 34"/>
                <a:gd name="T45" fmla="*/ 25 h 67"/>
                <a:gd name="T46" fmla="*/ 4 w 34"/>
                <a:gd name="T47" fmla="*/ 21 h 67"/>
                <a:gd name="T48" fmla="*/ 4 w 34"/>
                <a:gd name="T49" fmla="*/ 17 h 67"/>
                <a:gd name="T50" fmla="*/ 4 w 34"/>
                <a:gd name="T51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" h="67">
                  <a:moveTo>
                    <a:pt x="4" y="17"/>
                  </a:moveTo>
                  <a:lnTo>
                    <a:pt x="0" y="17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4" y="17"/>
                  </a:lnTo>
                  <a:lnTo>
                    <a:pt x="34" y="29"/>
                  </a:lnTo>
                  <a:lnTo>
                    <a:pt x="34" y="42"/>
                  </a:lnTo>
                  <a:lnTo>
                    <a:pt x="34" y="50"/>
                  </a:lnTo>
                  <a:lnTo>
                    <a:pt x="29" y="59"/>
                  </a:lnTo>
                  <a:lnTo>
                    <a:pt x="29" y="63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1" y="67"/>
                  </a:lnTo>
                  <a:lnTo>
                    <a:pt x="17" y="63"/>
                  </a:lnTo>
                  <a:lnTo>
                    <a:pt x="17" y="59"/>
                  </a:lnTo>
                  <a:lnTo>
                    <a:pt x="13" y="46"/>
                  </a:lnTo>
                  <a:lnTo>
                    <a:pt x="13" y="33"/>
                  </a:lnTo>
                  <a:lnTo>
                    <a:pt x="9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3">
              <a:extLst>
                <a:ext uri="{FF2B5EF4-FFF2-40B4-BE49-F238E27FC236}">
                  <a16:creationId xmlns:a16="http://schemas.microsoft.com/office/drawing/2014/main" id="{5FD2C706-B627-402F-B9D5-B2E68D3BC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676" y="11494804"/>
              <a:ext cx="497595" cy="322384"/>
            </a:xfrm>
            <a:custGeom>
              <a:avLst/>
              <a:gdLst>
                <a:gd name="T0" fmla="*/ 50 w 71"/>
                <a:gd name="T1" fmla="*/ 4 h 46"/>
                <a:gd name="T2" fmla="*/ 54 w 71"/>
                <a:gd name="T3" fmla="*/ 4 h 46"/>
                <a:gd name="T4" fmla="*/ 59 w 71"/>
                <a:gd name="T5" fmla="*/ 0 h 46"/>
                <a:gd name="T6" fmla="*/ 59 w 71"/>
                <a:gd name="T7" fmla="*/ 4 h 46"/>
                <a:gd name="T8" fmla="*/ 67 w 71"/>
                <a:gd name="T9" fmla="*/ 4 h 46"/>
                <a:gd name="T10" fmla="*/ 67 w 71"/>
                <a:gd name="T11" fmla="*/ 8 h 46"/>
                <a:gd name="T12" fmla="*/ 71 w 71"/>
                <a:gd name="T13" fmla="*/ 8 h 46"/>
                <a:gd name="T14" fmla="*/ 71 w 71"/>
                <a:gd name="T15" fmla="*/ 12 h 46"/>
                <a:gd name="T16" fmla="*/ 71 w 71"/>
                <a:gd name="T17" fmla="*/ 12 h 46"/>
                <a:gd name="T18" fmla="*/ 67 w 71"/>
                <a:gd name="T19" fmla="*/ 17 h 46"/>
                <a:gd name="T20" fmla="*/ 63 w 71"/>
                <a:gd name="T21" fmla="*/ 17 h 46"/>
                <a:gd name="T22" fmla="*/ 63 w 71"/>
                <a:gd name="T23" fmla="*/ 25 h 46"/>
                <a:gd name="T24" fmla="*/ 59 w 71"/>
                <a:gd name="T25" fmla="*/ 33 h 46"/>
                <a:gd name="T26" fmla="*/ 54 w 71"/>
                <a:gd name="T27" fmla="*/ 46 h 46"/>
                <a:gd name="T28" fmla="*/ 54 w 71"/>
                <a:gd name="T29" fmla="*/ 46 h 46"/>
                <a:gd name="T30" fmla="*/ 54 w 71"/>
                <a:gd name="T31" fmla="*/ 37 h 46"/>
                <a:gd name="T32" fmla="*/ 54 w 71"/>
                <a:gd name="T33" fmla="*/ 29 h 46"/>
                <a:gd name="T34" fmla="*/ 50 w 71"/>
                <a:gd name="T35" fmla="*/ 21 h 46"/>
                <a:gd name="T36" fmla="*/ 50 w 71"/>
                <a:gd name="T37" fmla="*/ 17 h 46"/>
                <a:gd name="T38" fmla="*/ 50 w 71"/>
                <a:gd name="T39" fmla="*/ 12 h 46"/>
                <a:gd name="T40" fmla="*/ 46 w 71"/>
                <a:gd name="T41" fmla="*/ 8 h 46"/>
                <a:gd name="T42" fmla="*/ 42 w 71"/>
                <a:gd name="T43" fmla="*/ 8 h 46"/>
                <a:gd name="T44" fmla="*/ 38 w 71"/>
                <a:gd name="T45" fmla="*/ 8 h 46"/>
                <a:gd name="T46" fmla="*/ 29 w 71"/>
                <a:gd name="T47" fmla="*/ 8 h 46"/>
                <a:gd name="T48" fmla="*/ 21 w 71"/>
                <a:gd name="T49" fmla="*/ 12 h 46"/>
                <a:gd name="T50" fmla="*/ 13 w 71"/>
                <a:gd name="T51" fmla="*/ 12 h 46"/>
                <a:gd name="T52" fmla="*/ 0 w 71"/>
                <a:gd name="T53" fmla="*/ 12 h 46"/>
                <a:gd name="T54" fmla="*/ 0 w 71"/>
                <a:gd name="T55" fmla="*/ 12 h 46"/>
                <a:gd name="T56" fmla="*/ 13 w 71"/>
                <a:gd name="T57" fmla="*/ 12 h 46"/>
                <a:gd name="T58" fmla="*/ 21 w 71"/>
                <a:gd name="T59" fmla="*/ 12 h 46"/>
                <a:gd name="T60" fmla="*/ 34 w 71"/>
                <a:gd name="T61" fmla="*/ 8 h 46"/>
                <a:gd name="T62" fmla="*/ 38 w 71"/>
                <a:gd name="T63" fmla="*/ 8 h 46"/>
                <a:gd name="T64" fmla="*/ 42 w 71"/>
                <a:gd name="T65" fmla="*/ 8 h 46"/>
                <a:gd name="T66" fmla="*/ 46 w 71"/>
                <a:gd name="T67" fmla="*/ 8 h 46"/>
                <a:gd name="T68" fmla="*/ 50 w 71"/>
                <a:gd name="T69" fmla="*/ 4 h 46"/>
                <a:gd name="T70" fmla="*/ 50 w 71"/>
                <a:gd name="T71" fmla="*/ 4 h 46"/>
                <a:gd name="T72" fmla="*/ 50 w 71"/>
                <a:gd name="T73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" h="46">
                  <a:moveTo>
                    <a:pt x="50" y="4"/>
                  </a:moveTo>
                  <a:lnTo>
                    <a:pt x="54" y="4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67" y="4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7" y="17"/>
                  </a:lnTo>
                  <a:lnTo>
                    <a:pt x="63" y="17"/>
                  </a:lnTo>
                  <a:lnTo>
                    <a:pt x="63" y="25"/>
                  </a:lnTo>
                  <a:lnTo>
                    <a:pt x="59" y="33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4" y="37"/>
                  </a:lnTo>
                  <a:lnTo>
                    <a:pt x="54" y="29"/>
                  </a:lnTo>
                  <a:lnTo>
                    <a:pt x="50" y="21"/>
                  </a:lnTo>
                  <a:lnTo>
                    <a:pt x="50" y="17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38" y="8"/>
                  </a:lnTo>
                  <a:lnTo>
                    <a:pt x="29" y="8"/>
                  </a:lnTo>
                  <a:lnTo>
                    <a:pt x="21" y="12"/>
                  </a:lnTo>
                  <a:lnTo>
                    <a:pt x="13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3" y="12"/>
                  </a:lnTo>
                  <a:lnTo>
                    <a:pt x="21" y="12"/>
                  </a:lnTo>
                  <a:lnTo>
                    <a:pt x="34" y="8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4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4">
              <a:extLst>
                <a:ext uri="{FF2B5EF4-FFF2-40B4-BE49-F238E27FC236}">
                  <a16:creationId xmlns:a16="http://schemas.microsoft.com/office/drawing/2014/main" id="{7DFF6F40-EF17-4E1C-9569-2A36BA7DC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200" y="11116353"/>
              <a:ext cx="728869" cy="904080"/>
            </a:xfrm>
            <a:custGeom>
              <a:avLst/>
              <a:gdLst>
                <a:gd name="T0" fmla="*/ 104 w 104"/>
                <a:gd name="T1" fmla="*/ 25 h 129"/>
                <a:gd name="T2" fmla="*/ 104 w 104"/>
                <a:gd name="T3" fmla="*/ 29 h 129"/>
                <a:gd name="T4" fmla="*/ 100 w 104"/>
                <a:gd name="T5" fmla="*/ 37 h 129"/>
                <a:gd name="T6" fmla="*/ 96 w 104"/>
                <a:gd name="T7" fmla="*/ 45 h 129"/>
                <a:gd name="T8" fmla="*/ 87 w 104"/>
                <a:gd name="T9" fmla="*/ 58 h 129"/>
                <a:gd name="T10" fmla="*/ 79 w 104"/>
                <a:gd name="T11" fmla="*/ 71 h 129"/>
                <a:gd name="T12" fmla="*/ 71 w 104"/>
                <a:gd name="T13" fmla="*/ 79 h 129"/>
                <a:gd name="T14" fmla="*/ 62 w 104"/>
                <a:gd name="T15" fmla="*/ 87 h 129"/>
                <a:gd name="T16" fmla="*/ 54 w 104"/>
                <a:gd name="T17" fmla="*/ 96 h 129"/>
                <a:gd name="T18" fmla="*/ 37 w 104"/>
                <a:gd name="T19" fmla="*/ 112 h 129"/>
                <a:gd name="T20" fmla="*/ 21 w 104"/>
                <a:gd name="T21" fmla="*/ 121 h 129"/>
                <a:gd name="T22" fmla="*/ 12 w 104"/>
                <a:gd name="T23" fmla="*/ 125 h 129"/>
                <a:gd name="T24" fmla="*/ 8 w 104"/>
                <a:gd name="T25" fmla="*/ 129 h 129"/>
                <a:gd name="T26" fmla="*/ 4 w 104"/>
                <a:gd name="T27" fmla="*/ 129 h 129"/>
                <a:gd name="T28" fmla="*/ 0 w 104"/>
                <a:gd name="T29" fmla="*/ 125 h 129"/>
                <a:gd name="T30" fmla="*/ 0 w 104"/>
                <a:gd name="T31" fmla="*/ 121 h 129"/>
                <a:gd name="T32" fmla="*/ 4 w 104"/>
                <a:gd name="T33" fmla="*/ 117 h 129"/>
                <a:gd name="T34" fmla="*/ 12 w 104"/>
                <a:gd name="T35" fmla="*/ 108 h 129"/>
                <a:gd name="T36" fmla="*/ 21 w 104"/>
                <a:gd name="T37" fmla="*/ 100 h 129"/>
                <a:gd name="T38" fmla="*/ 33 w 104"/>
                <a:gd name="T39" fmla="*/ 87 h 129"/>
                <a:gd name="T40" fmla="*/ 42 w 104"/>
                <a:gd name="T41" fmla="*/ 75 h 129"/>
                <a:gd name="T42" fmla="*/ 50 w 104"/>
                <a:gd name="T43" fmla="*/ 62 h 129"/>
                <a:gd name="T44" fmla="*/ 58 w 104"/>
                <a:gd name="T45" fmla="*/ 50 h 129"/>
                <a:gd name="T46" fmla="*/ 67 w 104"/>
                <a:gd name="T47" fmla="*/ 37 h 129"/>
                <a:gd name="T48" fmla="*/ 71 w 104"/>
                <a:gd name="T49" fmla="*/ 25 h 129"/>
                <a:gd name="T50" fmla="*/ 71 w 104"/>
                <a:gd name="T51" fmla="*/ 16 h 129"/>
                <a:gd name="T52" fmla="*/ 71 w 104"/>
                <a:gd name="T53" fmla="*/ 12 h 129"/>
                <a:gd name="T54" fmla="*/ 71 w 104"/>
                <a:gd name="T55" fmla="*/ 8 h 129"/>
                <a:gd name="T56" fmla="*/ 71 w 104"/>
                <a:gd name="T57" fmla="*/ 4 h 129"/>
                <a:gd name="T58" fmla="*/ 71 w 104"/>
                <a:gd name="T59" fmla="*/ 0 h 129"/>
                <a:gd name="T60" fmla="*/ 75 w 104"/>
                <a:gd name="T61" fmla="*/ 0 h 129"/>
                <a:gd name="T62" fmla="*/ 79 w 104"/>
                <a:gd name="T63" fmla="*/ 0 h 129"/>
                <a:gd name="T64" fmla="*/ 83 w 104"/>
                <a:gd name="T65" fmla="*/ 0 h 129"/>
                <a:gd name="T66" fmla="*/ 87 w 104"/>
                <a:gd name="T67" fmla="*/ 4 h 129"/>
                <a:gd name="T68" fmla="*/ 92 w 104"/>
                <a:gd name="T69" fmla="*/ 4 h 129"/>
                <a:gd name="T70" fmla="*/ 100 w 104"/>
                <a:gd name="T71" fmla="*/ 12 h 129"/>
                <a:gd name="T72" fmla="*/ 100 w 104"/>
                <a:gd name="T73" fmla="*/ 16 h 129"/>
                <a:gd name="T74" fmla="*/ 104 w 104"/>
                <a:gd name="T75" fmla="*/ 20 h 129"/>
                <a:gd name="T76" fmla="*/ 104 w 104"/>
                <a:gd name="T77" fmla="*/ 25 h 129"/>
                <a:gd name="T78" fmla="*/ 104 w 104"/>
                <a:gd name="T79" fmla="*/ 2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129">
                  <a:moveTo>
                    <a:pt x="104" y="25"/>
                  </a:moveTo>
                  <a:lnTo>
                    <a:pt x="104" y="29"/>
                  </a:lnTo>
                  <a:lnTo>
                    <a:pt x="100" y="37"/>
                  </a:lnTo>
                  <a:lnTo>
                    <a:pt x="96" y="45"/>
                  </a:lnTo>
                  <a:lnTo>
                    <a:pt x="87" y="58"/>
                  </a:lnTo>
                  <a:lnTo>
                    <a:pt x="79" y="71"/>
                  </a:lnTo>
                  <a:lnTo>
                    <a:pt x="71" y="79"/>
                  </a:lnTo>
                  <a:lnTo>
                    <a:pt x="62" y="87"/>
                  </a:lnTo>
                  <a:lnTo>
                    <a:pt x="54" y="96"/>
                  </a:lnTo>
                  <a:lnTo>
                    <a:pt x="37" y="112"/>
                  </a:lnTo>
                  <a:lnTo>
                    <a:pt x="21" y="121"/>
                  </a:lnTo>
                  <a:lnTo>
                    <a:pt x="12" y="125"/>
                  </a:lnTo>
                  <a:lnTo>
                    <a:pt x="8" y="129"/>
                  </a:lnTo>
                  <a:lnTo>
                    <a:pt x="4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17"/>
                  </a:lnTo>
                  <a:lnTo>
                    <a:pt x="12" y="108"/>
                  </a:lnTo>
                  <a:lnTo>
                    <a:pt x="21" y="100"/>
                  </a:lnTo>
                  <a:lnTo>
                    <a:pt x="33" y="87"/>
                  </a:lnTo>
                  <a:lnTo>
                    <a:pt x="42" y="75"/>
                  </a:lnTo>
                  <a:lnTo>
                    <a:pt x="50" y="62"/>
                  </a:lnTo>
                  <a:lnTo>
                    <a:pt x="58" y="50"/>
                  </a:lnTo>
                  <a:lnTo>
                    <a:pt x="67" y="37"/>
                  </a:lnTo>
                  <a:lnTo>
                    <a:pt x="71" y="25"/>
                  </a:lnTo>
                  <a:lnTo>
                    <a:pt x="71" y="16"/>
                  </a:lnTo>
                  <a:lnTo>
                    <a:pt x="71" y="12"/>
                  </a:lnTo>
                  <a:lnTo>
                    <a:pt x="71" y="8"/>
                  </a:lnTo>
                  <a:lnTo>
                    <a:pt x="71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7" y="4"/>
                  </a:lnTo>
                  <a:lnTo>
                    <a:pt x="92" y="4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5"/>
                  </a:lnTo>
                  <a:lnTo>
                    <a:pt x="104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5">
              <a:extLst>
                <a:ext uri="{FF2B5EF4-FFF2-40B4-BE49-F238E27FC236}">
                  <a16:creationId xmlns:a16="http://schemas.microsoft.com/office/drawing/2014/main" id="{22B2F278-AFFA-4C41-BDF1-07955822C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743" y="11817188"/>
              <a:ext cx="385462" cy="84100"/>
            </a:xfrm>
            <a:custGeom>
              <a:avLst/>
              <a:gdLst>
                <a:gd name="T0" fmla="*/ 30 w 55"/>
                <a:gd name="T1" fmla="*/ 4 h 12"/>
                <a:gd name="T2" fmla="*/ 38 w 55"/>
                <a:gd name="T3" fmla="*/ 0 h 12"/>
                <a:gd name="T4" fmla="*/ 42 w 55"/>
                <a:gd name="T5" fmla="*/ 0 h 12"/>
                <a:gd name="T6" fmla="*/ 46 w 55"/>
                <a:gd name="T7" fmla="*/ 0 h 12"/>
                <a:gd name="T8" fmla="*/ 51 w 55"/>
                <a:gd name="T9" fmla="*/ 0 h 12"/>
                <a:gd name="T10" fmla="*/ 51 w 55"/>
                <a:gd name="T11" fmla="*/ 0 h 12"/>
                <a:gd name="T12" fmla="*/ 55 w 55"/>
                <a:gd name="T13" fmla="*/ 4 h 12"/>
                <a:gd name="T14" fmla="*/ 51 w 55"/>
                <a:gd name="T15" fmla="*/ 4 h 12"/>
                <a:gd name="T16" fmla="*/ 46 w 55"/>
                <a:gd name="T17" fmla="*/ 4 h 12"/>
                <a:gd name="T18" fmla="*/ 42 w 55"/>
                <a:gd name="T19" fmla="*/ 8 h 12"/>
                <a:gd name="T20" fmla="*/ 30 w 55"/>
                <a:gd name="T21" fmla="*/ 8 h 12"/>
                <a:gd name="T22" fmla="*/ 21 w 55"/>
                <a:gd name="T23" fmla="*/ 12 h 12"/>
                <a:gd name="T24" fmla="*/ 13 w 55"/>
                <a:gd name="T25" fmla="*/ 12 h 12"/>
                <a:gd name="T26" fmla="*/ 5 w 55"/>
                <a:gd name="T27" fmla="*/ 12 h 12"/>
                <a:gd name="T28" fmla="*/ 0 w 55"/>
                <a:gd name="T29" fmla="*/ 12 h 12"/>
                <a:gd name="T30" fmla="*/ 0 w 55"/>
                <a:gd name="T31" fmla="*/ 8 h 12"/>
                <a:gd name="T32" fmla="*/ 9 w 55"/>
                <a:gd name="T33" fmla="*/ 8 h 12"/>
                <a:gd name="T34" fmla="*/ 13 w 55"/>
                <a:gd name="T35" fmla="*/ 8 h 12"/>
                <a:gd name="T36" fmla="*/ 30 w 55"/>
                <a:gd name="T37" fmla="*/ 4 h 12"/>
                <a:gd name="T38" fmla="*/ 30 w 55"/>
                <a:gd name="T3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2">
                  <a:moveTo>
                    <a:pt x="30" y="4"/>
                  </a:move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6" y="4"/>
                  </a:lnTo>
                  <a:lnTo>
                    <a:pt x="42" y="8"/>
                  </a:lnTo>
                  <a:lnTo>
                    <a:pt x="30" y="8"/>
                  </a:lnTo>
                  <a:lnTo>
                    <a:pt x="21" y="12"/>
                  </a:lnTo>
                  <a:lnTo>
                    <a:pt x="13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9" y="8"/>
                  </a:lnTo>
                  <a:lnTo>
                    <a:pt x="13" y="8"/>
                  </a:lnTo>
                  <a:lnTo>
                    <a:pt x="30" y="4"/>
                  </a:lnTo>
                  <a:lnTo>
                    <a:pt x="3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13671AAC-410A-4DD8-8D08-D5B8EC686F7C}"/>
              </a:ext>
            </a:extLst>
          </p:cNvPr>
          <p:cNvGrpSpPr/>
          <p:nvPr/>
        </p:nvGrpSpPr>
        <p:grpSpPr>
          <a:xfrm>
            <a:off x="4879835" y="2433811"/>
            <a:ext cx="2340791" cy="2081483"/>
            <a:chOff x="4197871" y="10702862"/>
            <a:chExt cx="2340791" cy="2081483"/>
          </a:xfrm>
        </p:grpSpPr>
        <p:sp>
          <p:nvSpPr>
            <p:cNvPr id="17" name="Freeform 66">
              <a:extLst>
                <a:ext uri="{FF2B5EF4-FFF2-40B4-BE49-F238E27FC236}">
                  <a16:creationId xmlns:a16="http://schemas.microsoft.com/office/drawing/2014/main" id="{36DF1997-D9F8-4312-ADFF-84809DBBF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409" y="10702862"/>
              <a:ext cx="616735" cy="1051253"/>
            </a:xfrm>
            <a:custGeom>
              <a:avLst/>
              <a:gdLst>
                <a:gd name="T0" fmla="*/ 50 w 88"/>
                <a:gd name="T1" fmla="*/ 33 h 150"/>
                <a:gd name="T2" fmla="*/ 50 w 88"/>
                <a:gd name="T3" fmla="*/ 21 h 150"/>
                <a:gd name="T4" fmla="*/ 50 w 88"/>
                <a:gd name="T5" fmla="*/ 13 h 150"/>
                <a:gd name="T6" fmla="*/ 50 w 88"/>
                <a:gd name="T7" fmla="*/ 8 h 150"/>
                <a:gd name="T8" fmla="*/ 50 w 88"/>
                <a:gd name="T9" fmla="*/ 4 h 150"/>
                <a:gd name="T10" fmla="*/ 50 w 88"/>
                <a:gd name="T11" fmla="*/ 4 h 150"/>
                <a:gd name="T12" fmla="*/ 54 w 88"/>
                <a:gd name="T13" fmla="*/ 0 h 150"/>
                <a:gd name="T14" fmla="*/ 58 w 88"/>
                <a:gd name="T15" fmla="*/ 0 h 150"/>
                <a:gd name="T16" fmla="*/ 63 w 88"/>
                <a:gd name="T17" fmla="*/ 0 h 150"/>
                <a:gd name="T18" fmla="*/ 71 w 88"/>
                <a:gd name="T19" fmla="*/ 4 h 150"/>
                <a:gd name="T20" fmla="*/ 75 w 88"/>
                <a:gd name="T21" fmla="*/ 8 h 150"/>
                <a:gd name="T22" fmla="*/ 84 w 88"/>
                <a:gd name="T23" fmla="*/ 13 h 150"/>
                <a:gd name="T24" fmla="*/ 84 w 88"/>
                <a:gd name="T25" fmla="*/ 21 h 150"/>
                <a:gd name="T26" fmla="*/ 88 w 88"/>
                <a:gd name="T27" fmla="*/ 25 h 150"/>
                <a:gd name="T28" fmla="*/ 88 w 88"/>
                <a:gd name="T29" fmla="*/ 25 h 150"/>
                <a:gd name="T30" fmla="*/ 88 w 88"/>
                <a:gd name="T31" fmla="*/ 33 h 150"/>
                <a:gd name="T32" fmla="*/ 84 w 88"/>
                <a:gd name="T33" fmla="*/ 42 h 150"/>
                <a:gd name="T34" fmla="*/ 75 w 88"/>
                <a:gd name="T35" fmla="*/ 50 h 150"/>
                <a:gd name="T36" fmla="*/ 67 w 88"/>
                <a:gd name="T37" fmla="*/ 67 h 150"/>
                <a:gd name="T38" fmla="*/ 58 w 88"/>
                <a:gd name="T39" fmla="*/ 84 h 150"/>
                <a:gd name="T40" fmla="*/ 46 w 88"/>
                <a:gd name="T41" fmla="*/ 104 h 150"/>
                <a:gd name="T42" fmla="*/ 29 w 88"/>
                <a:gd name="T43" fmla="*/ 125 h 150"/>
                <a:gd name="T44" fmla="*/ 17 w 88"/>
                <a:gd name="T45" fmla="*/ 150 h 150"/>
                <a:gd name="T46" fmla="*/ 0 w 88"/>
                <a:gd name="T47" fmla="*/ 150 h 150"/>
                <a:gd name="T48" fmla="*/ 13 w 88"/>
                <a:gd name="T49" fmla="*/ 125 h 150"/>
                <a:gd name="T50" fmla="*/ 21 w 88"/>
                <a:gd name="T51" fmla="*/ 100 h 150"/>
                <a:gd name="T52" fmla="*/ 29 w 88"/>
                <a:gd name="T53" fmla="*/ 84 h 150"/>
                <a:gd name="T54" fmla="*/ 33 w 88"/>
                <a:gd name="T55" fmla="*/ 67 h 150"/>
                <a:gd name="T56" fmla="*/ 42 w 88"/>
                <a:gd name="T57" fmla="*/ 54 h 150"/>
                <a:gd name="T58" fmla="*/ 46 w 88"/>
                <a:gd name="T59" fmla="*/ 42 h 150"/>
                <a:gd name="T60" fmla="*/ 46 w 88"/>
                <a:gd name="T61" fmla="*/ 38 h 150"/>
                <a:gd name="T62" fmla="*/ 50 w 88"/>
                <a:gd name="T63" fmla="*/ 33 h 150"/>
                <a:gd name="T64" fmla="*/ 50 w 88"/>
                <a:gd name="T65" fmla="*/ 3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50">
                  <a:moveTo>
                    <a:pt x="50" y="33"/>
                  </a:moveTo>
                  <a:lnTo>
                    <a:pt x="50" y="21"/>
                  </a:lnTo>
                  <a:lnTo>
                    <a:pt x="50" y="13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84" y="13"/>
                  </a:lnTo>
                  <a:lnTo>
                    <a:pt x="84" y="21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33"/>
                  </a:lnTo>
                  <a:lnTo>
                    <a:pt x="84" y="42"/>
                  </a:lnTo>
                  <a:lnTo>
                    <a:pt x="75" y="50"/>
                  </a:lnTo>
                  <a:lnTo>
                    <a:pt x="67" y="67"/>
                  </a:lnTo>
                  <a:lnTo>
                    <a:pt x="58" y="84"/>
                  </a:lnTo>
                  <a:lnTo>
                    <a:pt x="46" y="104"/>
                  </a:lnTo>
                  <a:lnTo>
                    <a:pt x="29" y="125"/>
                  </a:lnTo>
                  <a:lnTo>
                    <a:pt x="17" y="150"/>
                  </a:lnTo>
                  <a:lnTo>
                    <a:pt x="0" y="150"/>
                  </a:lnTo>
                  <a:lnTo>
                    <a:pt x="13" y="125"/>
                  </a:lnTo>
                  <a:lnTo>
                    <a:pt x="21" y="100"/>
                  </a:lnTo>
                  <a:lnTo>
                    <a:pt x="29" y="84"/>
                  </a:lnTo>
                  <a:lnTo>
                    <a:pt x="33" y="67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46" y="38"/>
                  </a:lnTo>
                  <a:lnTo>
                    <a:pt x="50" y="33"/>
                  </a:lnTo>
                  <a:lnTo>
                    <a:pt x="50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">
              <a:extLst>
                <a:ext uri="{FF2B5EF4-FFF2-40B4-BE49-F238E27FC236}">
                  <a16:creationId xmlns:a16="http://schemas.microsoft.com/office/drawing/2014/main" id="{DB2DD3E2-0275-41F8-B164-75B8909D6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871" y="11522837"/>
              <a:ext cx="2340791" cy="469562"/>
            </a:xfrm>
            <a:custGeom>
              <a:avLst/>
              <a:gdLst>
                <a:gd name="T0" fmla="*/ 17 w 334"/>
                <a:gd name="T1" fmla="*/ 59 h 67"/>
                <a:gd name="T2" fmla="*/ 9 w 334"/>
                <a:gd name="T3" fmla="*/ 54 h 67"/>
                <a:gd name="T4" fmla="*/ 4 w 334"/>
                <a:gd name="T5" fmla="*/ 50 h 67"/>
                <a:gd name="T6" fmla="*/ 4 w 334"/>
                <a:gd name="T7" fmla="*/ 46 h 67"/>
                <a:gd name="T8" fmla="*/ 0 w 334"/>
                <a:gd name="T9" fmla="*/ 42 h 67"/>
                <a:gd name="T10" fmla="*/ 38 w 334"/>
                <a:gd name="T11" fmla="*/ 42 h 67"/>
                <a:gd name="T12" fmla="*/ 59 w 334"/>
                <a:gd name="T13" fmla="*/ 38 h 67"/>
                <a:gd name="T14" fmla="*/ 75 w 334"/>
                <a:gd name="T15" fmla="*/ 33 h 67"/>
                <a:gd name="T16" fmla="*/ 117 w 334"/>
                <a:gd name="T17" fmla="*/ 29 h 67"/>
                <a:gd name="T18" fmla="*/ 155 w 334"/>
                <a:gd name="T19" fmla="*/ 25 h 67"/>
                <a:gd name="T20" fmla="*/ 197 w 334"/>
                <a:gd name="T21" fmla="*/ 17 h 67"/>
                <a:gd name="T22" fmla="*/ 234 w 334"/>
                <a:gd name="T23" fmla="*/ 8 h 67"/>
                <a:gd name="T24" fmla="*/ 255 w 334"/>
                <a:gd name="T25" fmla="*/ 8 h 67"/>
                <a:gd name="T26" fmla="*/ 268 w 334"/>
                <a:gd name="T27" fmla="*/ 4 h 67"/>
                <a:gd name="T28" fmla="*/ 280 w 334"/>
                <a:gd name="T29" fmla="*/ 4 h 67"/>
                <a:gd name="T30" fmla="*/ 288 w 334"/>
                <a:gd name="T31" fmla="*/ 0 h 67"/>
                <a:gd name="T32" fmla="*/ 301 w 334"/>
                <a:gd name="T33" fmla="*/ 4 h 67"/>
                <a:gd name="T34" fmla="*/ 318 w 334"/>
                <a:gd name="T35" fmla="*/ 8 h 67"/>
                <a:gd name="T36" fmla="*/ 322 w 334"/>
                <a:gd name="T37" fmla="*/ 13 h 67"/>
                <a:gd name="T38" fmla="*/ 330 w 334"/>
                <a:gd name="T39" fmla="*/ 17 h 67"/>
                <a:gd name="T40" fmla="*/ 334 w 334"/>
                <a:gd name="T41" fmla="*/ 21 h 67"/>
                <a:gd name="T42" fmla="*/ 334 w 334"/>
                <a:gd name="T43" fmla="*/ 25 h 67"/>
                <a:gd name="T44" fmla="*/ 334 w 334"/>
                <a:gd name="T45" fmla="*/ 29 h 67"/>
                <a:gd name="T46" fmla="*/ 334 w 334"/>
                <a:gd name="T47" fmla="*/ 33 h 67"/>
                <a:gd name="T48" fmla="*/ 330 w 334"/>
                <a:gd name="T49" fmla="*/ 38 h 67"/>
                <a:gd name="T50" fmla="*/ 326 w 334"/>
                <a:gd name="T51" fmla="*/ 38 h 67"/>
                <a:gd name="T52" fmla="*/ 322 w 334"/>
                <a:gd name="T53" fmla="*/ 42 h 67"/>
                <a:gd name="T54" fmla="*/ 322 w 334"/>
                <a:gd name="T55" fmla="*/ 42 h 67"/>
                <a:gd name="T56" fmla="*/ 318 w 334"/>
                <a:gd name="T57" fmla="*/ 38 h 67"/>
                <a:gd name="T58" fmla="*/ 313 w 334"/>
                <a:gd name="T59" fmla="*/ 38 h 67"/>
                <a:gd name="T60" fmla="*/ 309 w 334"/>
                <a:gd name="T61" fmla="*/ 38 h 67"/>
                <a:gd name="T62" fmla="*/ 301 w 334"/>
                <a:gd name="T63" fmla="*/ 38 h 67"/>
                <a:gd name="T64" fmla="*/ 293 w 334"/>
                <a:gd name="T65" fmla="*/ 38 h 67"/>
                <a:gd name="T66" fmla="*/ 284 w 334"/>
                <a:gd name="T67" fmla="*/ 38 h 67"/>
                <a:gd name="T68" fmla="*/ 272 w 334"/>
                <a:gd name="T69" fmla="*/ 38 h 67"/>
                <a:gd name="T70" fmla="*/ 263 w 334"/>
                <a:gd name="T71" fmla="*/ 38 h 67"/>
                <a:gd name="T72" fmla="*/ 255 w 334"/>
                <a:gd name="T73" fmla="*/ 38 h 67"/>
                <a:gd name="T74" fmla="*/ 242 w 334"/>
                <a:gd name="T75" fmla="*/ 38 h 67"/>
                <a:gd name="T76" fmla="*/ 230 w 334"/>
                <a:gd name="T77" fmla="*/ 38 h 67"/>
                <a:gd name="T78" fmla="*/ 217 w 334"/>
                <a:gd name="T79" fmla="*/ 42 h 67"/>
                <a:gd name="T80" fmla="*/ 201 w 334"/>
                <a:gd name="T81" fmla="*/ 42 h 67"/>
                <a:gd name="T82" fmla="*/ 184 w 334"/>
                <a:gd name="T83" fmla="*/ 42 h 67"/>
                <a:gd name="T84" fmla="*/ 167 w 334"/>
                <a:gd name="T85" fmla="*/ 46 h 67"/>
                <a:gd name="T86" fmla="*/ 151 w 334"/>
                <a:gd name="T87" fmla="*/ 50 h 67"/>
                <a:gd name="T88" fmla="*/ 134 w 334"/>
                <a:gd name="T89" fmla="*/ 50 h 67"/>
                <a:gd name="T90" fmla="*/ 117 w 334"/>
                <a:gd name="T91" fmla="*/ 54 h 67"/>
                <a:gd name="T92" fmla="*/ 105 w 334"/>
                <a:gd name="T93" fmla="*/ 54 h 67"/>
                <a:gd name="T94" fmla="*/ 92 w 334"/>
                <a:gd name="T95" fmla="*/ 59 h 67"/>
                <a:gd name="T96" fmla="*/ 80 w 334"/>
                <a:gd name="T97" fmla="*/ 59 h 67"/>
                <a:gd name="T98" fmla="*/ 71 w 334"/>
                <a:gd name="T99" fmla="*/ 59 h 67"/>
                <a:gd name="T100" fmla="*/ 63 w 334"/>
                <a:gd name="T101" fmla="*/ 63 h 67"/>
                <a:gd name="T102" fmla="*/ 50 w 334"/>
                <a:gd name="T103" fmla="*/ 67 h 67"/>
                <a:gd name="T104" fmla="*/ 42 w 334"/>
                <a:gd name="T105" fmla="*/ 67 h 67"/>
                <a:gd name="T106" fmla="*/ 38 w 334"/>
                <a:gd name="T107" fmla="*/ 67 h 67"/>
                <a:gd name="T108" fmla="*/ 34 w 334"/>
                <a:gd name="T109" fmla="*/ 67 h 67"/>
                <a:gd name="T110" fmla="*/ 29 w 334"/>
                <a:gd name="T111" fmla="*/ 67 h 67"/>
                <a:gd name="T112" fmla="*/ 25 w 334"/>
                <a:gd name="T113" fmla="*/ 63 h 67"/>
                <a:gd name="T114" fmla="*/ 21 w 334"/>
                <a:gd name="T115" fmla="*/ 63 h 67"/>
                <a:gd name="T116" fmla="*/ 17 w 334"/>
                <a:gd name="T117" fmla="*/ 59 h 67"/>
                <a:gd name="T118" fmla="*/ 17 w 334"/>
                <a:gd name="T119" fmla="*/ 5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67">
                  <a:moveTo>
                    <a:pt x="17" y="59"/>
                  </a:moveTo>
                  <a:lnTo>
                    <a:pt x="9" y="54"/>
                  </a:lnTo>
                  <a:lnTo>
                    <a:pt x="4" y="50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38" y="42"/>
                  </a:lnTo>
                  <a:lnTo>
                    <a:pt x="59" y="38"/>
                  </a:lnTo>
                  <a:lnTo>
                    <a:pt x="75" y="33"/>
                  </a:lnTo>
                  <a:lnTo>
                    <a:pt x="117" y="29"/>
                  </a:lnTo>
                  <a:lnTo>
                    <a:pt x="155" y="25"/>
                  </a:lnTo>
                  <a:lnTo>
                    <a:pt x="197" y="17"/>
                  </a:lnTo>
                  <a:lnTo>
                    <a:pt x="234" y="8"/>
                  </a:lnTo>
                  <a:lnTo>
                    <a:pt x="255" y="8"/>
                  </a:lnTo>
                  <a:lnTo>
                    <a:pt x="268" y="4"/>
                  </a:lnTo>
                  <a:lnTo>
                    <a:pt x="280" y="4"/>
                  </a:lnTo>
                  <a:lnTo>
                    <a:pt x="288" y="0"/>
                  </a:lnTo>
                  <a:lnTo>
                    <a:pt x="301" y="4"/>
                  </a:lnTo>
                  <a:lnTo>
                    <a:pt x="318" y="8"/>
                  </a:lnTo>
                  <a:lnTo>
                    <a:pt x="322" y="13"/>
                  </a:lnTo>
                  <a:lnTo>
                    <a:pt x="330" y="17"/>
                  </a:lnTo>
                  <a:lnTo>
                    <a:pt x="334" y="21"/>
                  </a:lnTo>
                  <a:lnTo>
                    <a:pt x="334" y="25"/>
                  </a:lnTo>
                  <a:lnTo>
                    <a:pt x="334" y="29"/>
                  </a:lnTo>
                  <a:lnTo>
                    <a:pt x="334" y="33"/>
                  </a:lnTo>
                  <a:lnTo>
                    <a:pt x="330" y="38"/>
                  </a:lnTo>
                  <a:lnTo>
                    <a:pt x="326" y="38"/>
                  </a:lnTo>
                  <a:lnTo>
                    <a:pt x="322" y="42"/>
                  </a:lnTo>
                  <a:lnTo>
                    <a:pt x="322" y="42"/>
                  </a:lnTo>
                  <a:lnTo>
                    <a:pt x="318" y="38"/>
                  </a:lnTo>
                  <a:lnTo>
                    <a:pt x="313" y="38"/>
                  </a:lnTo>
                  <a:lnTo>
                    <a:pt x="309" y="38"/>
                  </a:lnTo>
                  <a:lnTo>
                    <a:pt x="301" y="38"/>
                  </a:lnTo>
                  <a:lnTo>
                    <a:pt x="293" y="38"/>
                  </a:lnTo>
                  <a:lnTo>
                    <a:pt x="284" y="38"/>
                  </a:lnTo>
                  <a:lnTo>
                    <a:pt x="272" y="38"/>
                  </a:lnTo>
                  <a:lnTo>
                    <a:pt x="263" y="38"/>
                  </a:lnTo>
                  <a:lnTo>
                    <a:pt x="255" y="38"/>
                  </a:lnTo>
                  <a:lnTo>
                    <a:pt x="242" y="38"/>
                  </a:lnTo>
                  <a:lnTo>
                    <a:pt x="230" y="38"/>
                  </a:lnTo>
                  <a:lnTo>
                    <a:pt x="217" y="42"/>
                  </a:lnTo>
                  <a:lnTo>
                    <a:pt x="201" y="42"/>
                  </a:lnTo>
                  <a:lnTo>
                    <a:pt x="184" y="42"/>
                  </a:lnTo>
                  <a:lnTo>
                    <a:pt x="167" y="46"/>
                  </a:lnTo>
                  <a:lnTo>
                    <a:pt x="151" y="50"/>
                  </a:lnTo>
                  <a:lnTo>
                    <a:pt x="134" y="50"/>
                  </a:lnTo>
                  <a:lnTo>
                    <a:pt x="117" y="54"/>
                  </a:lnTo>
                  <a:lnTo>
                    <a:pt x="105" y="54"/>
                  </a:lnTo>
                  <a:lnTo>
                    <a:pt x="92" y="59"/>
                  </a:lnTo>
                  <a:lnTo>
                    <a:pt x="80" y="59"/>
                  </a:lnTo>
                  <a:lnTo>
                    <a:pt x="71" y="59"/>
                  </a:lnTo>
                  <a:lnTo>
                    <a:pt x="63" y="63"/>
                  </a:lnTo>
                  <a:lnTo>
                    <a:pt x="50" y="67"/>
                  </a:lnTo>
                  <a:lnTo>
                    <a:pt x="42" y="67"/>
                  </a:lnTo>
                  <a:lnTo>
                    <a:pt x="38" y="67"/>
                  </a:lnTo>
                  <a:lnTo>
                    <a:pt x="34" y="67"/>
                  </a:lnTo>
                  <a:lnTo>
                    <a:pt x="29" y="67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17" y="59"/>
                  </a:lnTo>
                  <a:lnTo>
                    <a:pt x="17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8">
              <a:extLst>
                <a:ext uri="{FF2B5EF4-FFF2-40B4-BE49-F238E27FC236}">
                  <a16:creationId xmlns:a16="http://schemas.microsoft.com/office/drawing/2014/main" id="{9F77D10F-B874-46B0-BD88-C7360B18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155" y="11936332"/>
              <a:ext cx="848013" cy="848013"/>
            </a:xfrm>
            <a:custGeom>
              <a:avLst/>
              <a:gdLst>
                <a:gd name="T0" fmla="*/ 79 w 121"/>
                <a:gd name="T1" fmla="*/ 25 h 121"/>
                <a:gd name="T2" fmla="*/ 79 w 121"/>
                <a:gd name="T3" fmla="*/ 20 h 121"/>
                <a:gd name="T4" fmla="*/ 83 w 121"/>
                <a:gd name="T5" fmla="*/ 16 h 121"/>
                <a:gd name="T6" fmla="*/ 83 w 121"/>
                <a:gd name="T7" fmla="*/ 12 h 121"/>
                <a:gd name="T8" fmla="*/ 83 w 121"/>
                <a:gd name="T9" fmla="*/ 8 h 121"/>
                <a:gd name="T10" fmla="*/ 83 w 121"/>
                <a:gd name="T11" fmla="*/ 4 h 121"/>
                <a:gd name="T12" fmla="*/ 83 w 121"/>
                <a:gd name="T13" fmla="*/ 4 h 121"/>
                <a:gd name="T14" fmla="*/ 87 w 121"/>
                <a:gd name="T15" fmla="*/ 0 h 121"/>
                <a:gd name="T16" fmla="*/ 87 w 121"/>
                <a:gd name="T17" fmla="*/ 0 h 121"/>
                <a:gd name="T18" fmla="*/ 92 w 121"/>
                <a:gd name="T19" fmla="*/ 0 h 121"/>
                <a:gd name="T20" fmla="*/ 100 w 121"/>
                <a:gd name="T21" fmla="*/ 0 h 121"/>
                <a:gd name="T22" fmla="*/ 104 w 121"/>
                <a:gd name="T23" fmla="*/ 4 h 121"/>
                <a:gd name="T24" fmla="*/ 112 w 121"/>
                <a:gd name="T25" fmla="*/ 8 h 121"/>
                <a:gd name="T26" fmla="*/ 117 w 121"/>
                <a:gd name="T27" fmla="*/ 12 h 121"/>
                <a:gd name="T28" fmla="*/ 121 w 121"/>
                <a:gd name="T29" fmla="*/ 16 h 121"/>
                <a:gd name="T30" fmla="*/ 121 w 121"/>
                <a:gd name="T31" fmla="*/ 20 h 121"/>
                <a:gd name="T32" fmla="*/ 117 w 121"/>
                <a:gd name="T33" fmla="*/ 25 h 121"/>
                <a:gd name="T34" fmla="*/ 112 w 121"/>
                <a:gd name="T35" fmla="*/ 33 h 121"/>
                <a:gd name="T36" fmla="*/ 104 w 121"/>
                <a:gd name="T37" fmla="*/ 45 h 121"/>
                <a:gd name="T38" fmla="*/ 96 w 121"/>
                <a:gd name="T39" fmla="*/ 58 h 121"/>
                <a:gd name="T40" fmla="*/ 79 w 121"/>
                <a:gd name="T41" fmla="*/ 75 h 121"/>
                <a:gd name="T42" fmla="*/ 66 w 121"/>
                <a:gd name="T43" fmla="*/ 87 h 121"/>
                <a:gd name="T44" fmla="*/ 54 w 121"/>
                <a:gd name="T45" fmla="*/ 96 h 121"/>
                <a:gd name="T46" fmla="*/ 37 w 121"/>
                <a:gd name="T47" fmla="*/ 108 h 121"/>
                <a:gd name="T48" fmla="*/ 21 w 121"/>
                <a:gd name="T49" fmla="*/ 116 h 121"/>
                <a:gd name="T50" fmla="*/ 12 w 121"/>
                <a:gd name="T51" fmla="*/ 121 h 121"/>
                <a:gd name="T52" fmla="*/ 4 w 121"/>
                <a:gd name="T53" fmla="*/ 121 h 121"/>
                <a:gd name="T54" fmla="*/ 0 w 121"/>
                <a:gd name="T55" fmla="*/ 121 h 121"/>
                <a:gd name="T56" fmla="*/ 4 w 121"/>
                <a:gd name="T57" fmla="*/ 116 h 121"/>
                <a:gd name="T58" fmla="*/ 4 w 121"/>
                <a:gd name="T59" fmla="*/ 112 h 121"/>
                <a:gd name="T60" fmla="*/ 12 w 121"/>
                <a:gd name="T61" fmla="*/ 104 h 121"/>
                <a:gd name="T62" fmla="*/ 21 w 121"/>
                <a:gd name="T63" fmla="*/ 96 h 121"/>
                <a:gd name="T64" fmla="*/ 33 w 121"/>
                <a:gd name="T65" fmla="*/ 83 h 121"/>
                <a:gd name="T66" fmla="*/ 41 w 121"/>
                <a:gd name="T67" fmla="*/ 75 h 121"/>
                <a:gd name="T68" fmla="*/ 50 w 121"/>
                <a:gd name="T69" fmla="*/ 66 h 121"/>
                <a:gd name="T70" fmla="*/ 58 w 121"/>
                <a:gd name="T71" fmla="*/ 58 h 121"/>
                <a:gd name="T72" fmla="*/ 71 w 121"/>
                <a:gd name="T73" fmla="*/ 41 h 121"/>
                <a:gd name="T74" fmla="*/ 79 w 121"/>
                <a:gd name="T75" fmla="*/ 25 h 121"/>
                <a:gd name="T76" fmla="*/ 79 w 121"/>
                <a:gd name="T77" fmla="*/ 2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121">
                  <a:moveTo>
                    <a:pt x="79" y="25"/>
                  </a:moveTo>
                  <a:lnTo>
                    <a:pt x="79" y="20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4" y="4"/>
                  </a:lnTo>
                  <a:lnTo>
                    <a:pt x="112" y="8"/>
                  </a:lnTo>
                  <a:lnTo>
                    <a:pt x="117" y="12"/>
                  </a:lnTo>
                  <a:lnTo>
                    <a:pt x="121" y="16"/>
                  </a:lnTo>
                  <a:lnTo>
                    <a:pt x="121" y="20"/>
                  </a:lnTo>
                  <a:lnTo>
                    <a:pt x="117" y="25"/>
                  </a:lnTo>
                  <a:lnTo>
                    <a:pt x="112" y="33"/>
                  </a:lnTo>
                  <a:lnTo>
                    <a:pt x="104" y="45"/>
                  </a:lnTo>
                  <a:lnTo>
                    <a:pt x="96" y="58"/>
                  </a:lnTo>
                  <a:lnTo>
                    <a:pt x="79" y="75"/>
                  </a:lnTo>
                  <a:lnTo>
                    <a:pt x="66" y="87"/>
                  </a:lnTo>
                  <a:lnTo>
                    <a:pt x="54" y="96"/>
                  </a:lnTo>
                  <a:lnTo>
                    <a:pt x="37" y="108"/>
                  </a:lnTo>
                  <a:lnTo>
                    <a:pt x="21" y="116"/>
                  </a:lnTo>
                  <a:lnTo>
                    <a:pt x="12" y="121"/>
                  </a:lnTo>
                  <a:lnTo>
                    <a:pt x="4" y="121"/>
                  </a:lnTo>
                  <a:lnTo>
                    <a:pt x="0" y="121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12" y="104"/>
                  </a:lnTo>
                  <a:lnTo>
                    <a:pt x="21" y="96"/>
                  </a:lnTo>
                  <a:lnTo>
                    <a:pt x="33" y="83"/>
                  </a:lnTo>
                  <a:lnTo>
                    <a:pt x="41" y="75"/>
                  </a:lnTo>
                  <a:lnTo>
                    <a:pt x="50" y="66"/>
                  </a:lnTo>
                  <a:lnTo>
                    <a:pt x="58" y="58"/>
                  </a:lnTo>
                  <a:lnTo>
                    <a:pt x="71" y="41"/>
                  </a:lnTo>
                  <a:lnTo>
                    <a:pt x="79" y="25"/>
                  </a:lnTo>
                  <a:lnTo>
                    <a:pt x="79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9">
              <a:extLst>
                <a:ext uri="{FF2B5EF4-FFF2-40B4-BE49-F238E27FC236}">
                  <a16:creationId xmlns:a16="http://schemas.microsoft.com/office/drawing/2014/main" id="{DB5A443F-A6CD-4395-B5DF-DA3F8C276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409" y="11992399"/>
              <a:ext cx="700836" cy="728869"/>
            </a:xfrm>
            <a:custGeom>
              <a:avLst/>
              <a:gdLst>
                <a:gd name="T0" fmla="*/ 0 w 100"/>
                <a:gd name="T1" fmla="*/ 4 h 104"/>
                <a:gd name="T2" fmla="*/ 0 w 100"/>
                <a:gd name="T3" fmla="*/ 0 h 104"/>
                <a:gd name="T4" fmla="*/ 4 w 100"/>
                <a:gd name="T5" fmla="*/ 0 h 104"/>
                <a:gd name="T6" fmla="*/ 13 w 100"/>
                <a:gd name="T7" fmla="*/ 0 h 104"/>
                <a:gd name="T8" fmla="*/ 21 w 100"/>
                <a:gd name="T9" fmla="*/ 4 h 104"/>
                <a:gd name="T10" fmla="*/ 33 w 100"/>
                <a:gd name="T11" fmla="*/ 8 h 104"/>
                <a:gd name="T12" fmla="*/ 42 w 100"/>
                <a:gd name="T13" fmla="*/ 12 h 104"/>
                <a:gd name="T14" fmla="*/ 63 w 100"/>
                <a:gd name="T15" fmla="*/ 25 h 104"/>
                <a:gd name="T16" fmla="*/ 79 w 100"/>
                <a:gd name="T17" fmla="*/ 42 h 104"/>
                <a:gd name="T18" fmla="*/ 84 w 100"/>
                <a:gd name="T19" fmla="*/ 50 h 104"/>
                <a:gd name="T20" fmla="*/ 92 w 100"/>
                <a:gd name="T21" fmla="*/ 58 h 104"/>
                <a:gd name="T22" fmla="*/ 96 w 100"/>
                <a:gd name="T23" fmla="*/ 67 h 104"/>
                <a:gd name="T24" fmla="*/ 96 w 100"/>
                <a:gd name="T25" fmla="*/ 71 h 104"/>
                <a:gd name="T26" fmla="*/ 100 w 100"/>
                <a:gd name="T27" fmla="*/ 79 h 104"/>
                <a:gd name="T28" fmla="*/ 100 w 100"/>
                <a:gd name="T29" fmla="*/ 79 h 104"/>
                <a:gd name="T30" fmla="*/ 100 w 100"/>
                <a:gd name="T31" fmla="*/ 88 h 104"/>
                <a:gd name="T32" fmla="*/ 96 w 100"/>
                <a:gd name="T33" fmla="*/ 96 h 104"/>
                <a:gd name="T34" fmla="*/ 92 w 100"/>
                <a:gd name="T35" fmla="*/ 100 h 104"/>
                <a:gd name="T36" fmla="*/ 88 w 100"/>
                <a:gd name="T37" fmla="*/ 104 h 104"/>
                <a:gd name="T38" fmla="*/ 88 w 100"/>
                <a:gd name="T39" fmla="*/ 104 h 104"/>
                <a:gd name="T40" fmla="*/ 84 w 100"/>
                <a:gd name="T41" fmla="*/ 104 h 104"/>
                <a:gd name="T42" fmla="*/ 79 w 100"/>
                <a:gd name="T43" fmla="*/ 100 h 104"/>
                <a:gd name="T44" fmla="*/ 75 w 100"/>
                <a:gd name="T45" fmla="*/ 100 h 104"/>
                <a:gd name="T46" fmla="*/ 71 w 100"/>
                <a:gd name="T47" fmla="*/ 96 h 104"/>
                <a:gd name="T48" fmla="*/ 67 w 100"/>
                <a:gd name="T49" fmla="*/ 88 h 104"/>
                <a:gd name="T50" fmla="*/ 58 w 100"/>
                <a:gd name="T51" fmla="*/ 83 h 104"/>
                <a:gd name="T52" fmla="*/ 54 w 100"/>
                <a:gd name="T53" fmla="*/ 75 h 104"/>
                <a:gd name="T54" fmla="*/ 46 w 100"/>
                <a:gd name="T55" fmla="*/ 67 h 104"/>
                <a:gd name="T56" fmla="*/ 38 w 100"/>
                <a:gd name="T57" fmla="*/ 54 h 104"/>
                <a:gd name="T58" fmla="*/ 29 w 100"/>
                <a:gd name="T59" fmla="*/ 46 h 104"/>
                <a:gd name="T60" fmla="*/ 21 w 100"/>
                <a:gd name="T61" fmla="*/ 33 h 104"/>
                <a:gd name="T62" fmla="*/ 13 w 100"/>
                <a:gd name="T63" fmla="*/ 25 h 104"/>
                <a:gd name="T64" fmla="*/ 8 w 100"/>
                <a:gd name="T65" fmla="*/ 21 h 104"/>
                <a:gd name="T66" fmla="*/ 4 w 100"/>
                <a:gd name="T67" fmla="*/ 12 h 104"/>
                <a:gd name="T68" fmla="*/ 4 w 100"/>
                <a:gd name="T69" fmla="*/ 8 h 104"/>
                <a:gd name="T70" fmla="*/ 0 w 100"/>
                <a:gd name="T71" fmla="*/ 4 h 104"/>
                <a:gd name="T72" fmla="*/ 0 w 100"/>
                <a:gd name="T73" fmla="*/ 4 h 104"/>
                <a:gd name="T74" fmla="*/ 0 w 100"/>
                <a:gd name="T7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" h="104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3" y="8"/>
                  </a:lnTo>
                  <a:lnTo>
                    <a:pt x="42" y="12"/>
                  </a:lnTo>
                  <a:lnTo>
                    <a:pt x="63" y="25"/>
                  </a:lnTo>
                  <a:lnTo>
                    <a:pt x="79" y="42"/>
                  </a:lnTo>
                  <a:lnTo>
                    <a:pt x="84" y="50"/>
                  </a:lnTo>
                  <a:lnTo>
                    <a:pt x="92" y="58"/>
                  </a:lnTo>
                  <a:lnTo>
                    <a:pt x="96" y="67"/>
                  </a:lnTo>
                  <a:lnTo>
                    <a:pt x="96" y="71"/>
                  </a:lnTo>
                  <a:lnTo>
                    <a:pt x="100" y="79"/>
                  </a:lnTo>
                  <a:lnTo>
                    <a:pt x="100" y="79"/>
                  </a:lnTo>
                  <a:lnTo>
                    <a:pt x="100" y="88"/>
                  </a:lnTo>
                  <a:lnTo>
                    <a:pt x="96" y="96"/>
                  </a:lnTo>
                  <a:lnTo>
                    <a:pt x="92" y="100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1" y="96"/>
                  </a:lnTo>
                  <a:lnTo>
                    <a:pt x="67" y="88"/>
                  </a:lnTo>
                  <a:lnTo>
                    <a:pt x="58" y="83"/>
                  </a:lnTo>
                  <a:lnTo>
                    <a:pt x="54" y="75"/>
                  </a:lnTo>
                  <a:lnTo>
                    <a:pt x="46" y="67"/>
                  </a:lnTo>
                  <a:lnTo>
                    <a:pt x="38" y="54"/>
                  </a:lnTo>
                  <a:lnTo>
                    <a:pt x="29" y="46"/>
                  </a:lnTo>
                  <a:lnTo>
                    <a:pt x="21" y="33"/>
                  </a:lnTo>
                  <a:lnTo>
                    <a:pt x="13" y="25"/>
                  </a:lnTo>
                  <a:lnTo>
                    <a:pt x="8" y="21"/>
                  </a:lnTo>
                  <a:lnTo>
                    <a:pt x="4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0">
              <a:extLst>
                <a:ext uri="{FF2B5EF4-FFF2-40B4-BE49-F238E27FC236}">
                  <a16:creationId xmlns:a16="http://schemas.microsoft.com/office/drawing/2014/main" id="{67384821-A5BA-4895-813F-246AE013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991" y="10850035"/>
              <a:ext cx="350418" cy="581695"/>
            </a:xfrm>
            <a:custGeom>
              <a:avLst/>
              <a:gdLst>
                <a:gd name="T0" fmla="*/ 37 w 50"/>
                <a:gd name="T1" fmla="*/ 21 h 83"/>
                <a:gd name="T2" fmla="*/ 42 w 50"/>
                <a:gd name="T3" fmla="*/ 25 h 83"/>
                <a:gd name="T4" fmla="*/ 46 w 50"/>
                <a:gd name="T5" fmla="*/ 33 h 83"/>
                <a:gd name="T6" fmla="*/ 46 w 50"/>
                <a:gd name="T7" fmla="*/ 38 h 83"/>
                <a:gd name="T8" fmla="*/ 50 w 50"/>
                <a:gd name="T9" fmla="*/ 46 h 83"/>
                <a:gd name="T10" fmla="*/ 50 w 50"/>
                <a:gd name="T11" fmla="*/ 54 h 83"/>
                <a:gd name="T12" fmla="*/ 50 w 50"/>
                <a:gd name="T13" fmla="*/ 58 h 83"/>
                <a:gd name="T14" fmla="*/ 46 w 50"/>
                <a:gd name="T15" fmla="*/ 71 h 83"/>
                <a:gd name="T16" fmla="*/ 46 w 50"/>
                <a:gd name="T17" fmla="*/ 75 h 83"/>
                <a:gd name="T18" fmla="*/ 42 w 50"/>
                <a:gd name="T19" fmla="*/ 79 h 83"/>
                <a:gd name="T20" fmla="*/ 37 w 50"/>
                <a:gd name="T21" fmla="*/ 83 h 83"/>
                <a:gd name="T22" fmla="*/ 37 w 50"/>
                <a:gd name="T23" fmla="*/ 83 h 83"/>
                <a:gd name="T24" fmla="*/ 33 w 50"/>
                <a:gd name="T25" fmla="*/ 79 h 83"/>
                <a:gd name="T26" fmla="*/ 29 w 50"/>
                <a:gd name="T27" fmla="*/ 79 h 83"/>
                <a:gd name="T28" fmla="*/ 29 w 50"/>
                <a:gd name="T29" fmla="*/ 75 h 83"/>
                <a:gd name="T30" fmla="*/ 25 w 50"/>
                <a:gd name="T31" fmla="*/ 71 h 83"/>
                <a:gd name="T32" fmla="*/ 21 w 50"/>
                <a:gd name="T33" fmla="*/ 63 h 83"/>
                <a:gd name="T34" fmla="*/ 21 w 50"/>
                <a:gd name="T35" fmla="*/ 58 h 83"/>
                <a:gd name="T36" fmla="*/ 17 w 50"/>
                <a:gd name="T37" fmla="*/ 50 h 83"/>
                <a:gd name="T38" fmla="*/ 8 w 50"/>
                <a:gd name="T39" fmla="*/ 33 h 83"/>
                <a:gd name="T40" fmla="*/ 4 w 50"/>
                <a:gd name="T41" fmla="*/ 25 h 83"/>
                <a:gd name="T42" fmla="*/ 0 w 50"/>
                <a:gd name="T43" fmla="*/ 17 h 83"/>
                <a:gd name="T44" fmla="*/ 0 w 50"/>
                <a:gd name="T45" fmla="*/ 12 h 83"/>
                <a:gd name="T46" fmla="*/ 0 w 50"/>
                <a:gd name="T47" fmla="*/ 12 h 83"/>
                <a:gd name="T48" fmla="*/ 0 w 50"/>
                <a:gd name="T49" fmla="*/ 8 h 83"/>
                <a:gd name="T50" fmla="*/ 0 w 50"/>
                <a:gd name="T51" fmla="*/ 4 h 83"/>
                <a:gd name="T52" fmla="*/ 4 w 50"/>
                <a:gd name="T53" fmla="*/ 0 h 83"/>
                <a:gd name="T54" fmla="*/ 4 w 50"/>
                <a:gd name="T55" fmla="*/ 0 h 83"/>
                <a:gd name="T56" fmla="*/ 8 w 50"/>
                <a:gd name="T57" fmla="*/ 0 h 83"/>
                <a:gd name="T58" fmla="*/ 12 w 50"/>
                <a:gd name="T59" fmla="*/ 4 h 83"/>
                <a:gd name="T60" fmla="*/ 21 w 50"/>
                <a:gd name="T61" fmla="*/ 4 h 83"/>
                <a:gd name="T62" fmla="*/ 25 w 50"/>
                <a:gd name="T63" fmla="*/ 8 h 83"/>
                <a:gd name="T64" fmla="*/ 37 w 50"/>
                <a:gd name="T65" fmla="*/ 21 h 83"/>
                <a:gd name="T66" fmla="*/ 37 w 50"/>
                <a:gd name="T67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83">
                  <a:moveTo>
                    <a:pt x="37" y="21"/>
                  </a:moveTo>
                  <a:lnTo>
                    <a:pt x="42" y="25"/>
                  </a:lnTo>
                  <a:lnTo>
                    <a:pt x="46" y="33"/>
                  </a:lnTo>
                  <a:lnTo>
                    <a:pt x="46" y="38"/>
                  </a:lnTo>
                  <a:lnTo>
                    <a:pt x="50" y="46"/>
                  </a:lnTo>
                  <a:lnTo>
                    <a:pt x="50" y="54"/>
                  </a:lnTo>
                  <a:lnTo>
                    <a:pt x="50" y="58"/>
                  </a:lnTo>
                  <a:lnTo>
                    <a:pt x="46" y="71"/>
                  </a:lnTo>
                  <a:lnTo>
                    <a:pt x="46" y="75"/>
                  </a:lnTo>
                  <a:lnTo>
                    <a:pt x="42" y="79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3" y="79"/>
                  </a:lnTo>
                  <a:lnTo>
                    <a:pt x="29" y="79"/>
                  </a:lnTo>
                  <a:lnTo>
                    <a:pt x="29" y="75"/>
                  </a:lnTo>
                  <a:lnTo>
                    <a:pt x="25" y="71"/>
                  </a:lnTo>
                  <a:lnTo>
                    <a:pt x="21" y="63"/>
                  </a:lnTo>
                  <a:lnTo>
                    <a:pt x="21" y="58"/>
                  </a:lnTo>
                  <a:lnTo>
                    <a:pt x="17" y="50"/>
                  </a:lnTo>
                  <a:lnTo>
                    <a:pt x="8" y="33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21" y="4"/>
                  </a:lnTo>
                  <a:lnTo>
                    <a:pt x="25" y="8"/>
                  </a:lnTo>
                  <a:lnTo>
                    <a:pt x="37" y="21"/>
                  </a:lnTo>
                  <a:lnTo>
                    <a:pt x="37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71">
              <a:extLst>
                <a:ext uri="{FF2B5EF4-FFF2-40B4-BE49-F238E27FC236}">
                  <a16:creationId xmlns:a16="http://schemas.microsoft.com/office/drawing/2014/main" id="{BFEE9D67-EEB6-4895-807C-DFCB2A47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333" y="10997213"/>
              <a:ext cx="462551" cy="581695"/>
            </a:xfrm>
            <a:custGeom>
              <a:avLst/>
              <a:gdLst>
                <a:gd name="T0" fmla="*/ 0 w 66"/>
                <a:gd name="T1" fmla="*/ 8 h 83"/>
                <a:gd name="T2" fmla="*/ 0 w 66"/>
                <a:gd name="T3" fmla="*/ 4 h 83"/>
                <a:gd name="T4" fmla="*/ 4 w 66"/>
                <a:gd name="T5" fmla="*/ 0 h 83"/>
                <a:gd name="T6" fmla="*/ 8 w 66"/>
                <a:gd name="T7" fmla="*/ 0 h 83"/>
                <a:gd name="T8" fmla="*/ 12 w 66"/>
                <a:gd name="T9" fmla="*/ 0 h 83"/>
                <a:gd name="T10" fmla="*/ 20 w 66"/>
                <a:gd name="T11" fmla="*/ 4 h 83"/>
                <a:gd name="T12" fmla="*/ 33 w 66"/>
                <a:gd name="T13" fmla="*/ 12 h 83"/>
                <a:gd name="T14" fmla="*/ 37 w 66"/>
                <a:gd name="T15" fmla="*/ 17 h 83"/>
                <a:gd name="T16" fmla="*/ 45 w 66"/>
                <a:gd name="T17" fmla="*/ 21 h 83"/>
                <a:gd name="T18" fmla="*/ 54 w 66"/>
                <a:gd name="T19" fmla="*/ 29 h 83"/>
                <a:gd name="T20" fmla="*/ 58 w 66"/>
                <a:gd name="T21" fmla="*/ 37 h 83"/>
                <a:gd name="T22" fmla="*/ 62 w 66"/>
                <a:gd name="T23" fmla="*/ 46 h 83"/>
                <a:gd name="T24" fmla="*/ 66 w 66"/>
                <a:gd name="T25" fmla="*/ 54 h 83"/>
                <a:gd name="T26" fmla="*/ 66 w 66"/>
                <a:gd name="T27" fmla="*/ 62 h 83"/>
                <a:gd name="T28" fmla="*/ 62 w 66"/>
                <a:gd name="T29" fmla="*/ 71 h 83"/>
                <a:gd name="T30" fmla="*/ 58 w 66"/>
                <a:gd name="T31" fmla="*/ 75 h 83"/>
                <a:gd name="T32" fmla="*/ 58 w 66"/>
                <a:gd name="T33" fmla="*/ 79 h 83"/>
                <a:gd name="T34" fmla="*/ 54 w 66"/>
                <a:gd name="T35" fmla="*/ 83 h 83"/>
                <a:gd name="T36" fmla="*/ 50 w 66"/>
                <a:gd name="T37" fmla="*/ 83 h 83"/>
                <a:gd name="T38" fmla="*/ 45 w 66"/>
                <a:gd name="T39" fmla="*/ 83 h 83"/>
                <a:gd name="T40" fmla="*/ 41 w 66"/>
                <a:gd name="T41" fmla="*/ 79 h 83"/>
                <a:gd name="T42" fmla="*/ 37 w 66"/>
                <a:gd name="T43" fmla="*/ 71 h 83"/>
                <a:gd name="T44" fmla="*/ 33 w 66"/>
                <a:gd name="T45" fmla="*/ 62 h 83"/>
                <a:gd name="T46" fmla="*/ 20 w 66"/>
                <a:gd name="T47" fmla="*/ 42 h 83"/>
                <a:gd name="T48" fmla="*/ 8 w 66"/>
                <a:gd name="T49" fmla="*/ 25 h 83"/>
                <a:gd name="T50" fmla="*/ 4 w 66"/>
                <a:gd name="T51" fmla="*/ 21 h 83"/>
                <a:gd name="T52" fmla="*/ 4 w 66"/>
                <a:gd name="T53" fmla="*/ 12 h 83"/>
                <a:gd name="T54" fmla="*/ 0 w 66"/>
                <a:gd name="T55" fmla="*/ 8 h 83"/>
                <a:gd name="T56" fmla="*/ 0 w 66"/>
                <a:gd name="T57" fmla="*/ 8 h 83"/>
                <a:gd name="T58" fmla="*/ 0 w 66"/>
                <a:gd name="T5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" h="83">
                  <a:moveTo>
                    <a:pt x="0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33" y="12"/>
                  </a:lnTo>
                  <a:lnTo>
                    <a:pt x="37" y="17"/>
                  </a:lnTo>
                  <a:lnTo>
                    <a:pt x="45" y="21"/>
                  </a:lnTo>
                  <a:lnTo>
                    <a:pt x="54" y="29"/>
                  </a:lnTo>
                  <a:lnTo>
                    <a:pt x="58" y="37"/>
                  </a:lnTo>
                  <a:lnTo>
                    <a:pt x="62" y="46"/>
                  </a:lnTo>
                  <a:lnTo>
                    <a:pt x="66" y="54"/>
                  </a:lnTo>
                  <a:lnTo>
                    <a:pt x="66" y="62"/>
                  </a:lnTo>
                  <a:lnTo>
                    <a:pt x="62" y="71"/>
                  </a:lnTo>
                  <a:lnTo>
                    <a:pt x="58" y="75"/>
                  </a:lnTo>
                  <a:lnTo>
                    <a:pt x="58" y="79"/>
                  </a:lnTo>
                  <a:lnTo>
                    <a:pt x="54" y="83"/>
                  </a:lnTo>
                  <a:lnTo>
                    <a:pt x="50" y="83"/>
                  </a:lnTo>
                  <a:lnTo>
                    <a:pt x="45" y="83"/>
                  </a:lnTo>
                  <a:lnTo>
                    <a:pt x="41" y="79"/>
                  </a:lnTo>
                  <a:lnTo>
                    <a:pt x="37" y="71"/>
                  </a:lnTo>
                  <a:lnTo>
                    <a:pt x="33" y="62"/>
                  </a:lnTo>
                  <a:lnTo>
                    <a:pt x="20" y="42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CED284DC-CDE4-4FE7-8323-060374234191}"/>
              </a:ext>
            </a:extLst>
          </p:cNvPr>
          <p:cNvGrpSpPr/>
          <p:nvPr/>
        </p:nvGrpSpPr>
        <p:grpSpPr>
          <a:xfrm>
            <a:off x="8423990" y="2328684"/>
            <a:ext cx="2544035" cy="2312760"/>
            <a:chOff x="6776946" y="10499618"/>
            <a:chExt cx="2544035" cy="2312760"/>
          </a:xfrm>
        </p:grpSpPr>
        <p:sp>
          <p:nvSpPr>
            <p:cNvPr id="24" name="Freeform 72">
              <a:extLst>
                <a:ext uri="{FF2B5EF4-FFF2-40B4-BE49-F238E27FC236}">
                  <a16:creationId xmlns:a16="http://schemas.microsoft.com/office/drawing/2014/main" id="{0B399377-7CA5-46D8-AB81-C4D74A44D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1464" y="11025246"/>
              <a:ext cx="735880" cy="294351"/>
            </a:xfrm>
            <a:custGeom>
              <a:avLst/>
              <a:gdLst>
                <a:gd name="T0" fmla="*/ 0 w 105"/>
                <a:gd name="T1" fmla="*/ 33 h 42"/>
                <a:gd name="T2" fmla="*/ 0 w 105"/>
                <a:gd name="T3" fmla="*/ 33 h 42"/>
                <a:gd name="T4" fmla="*/ 5 w 105"/>
                <a:gd name="T5" fmla="*/ 29 h 42"/>
                <a:gd name="T6" fmla="*/ 5 w 105"/>
                <a:gd name="T7" fmla="*/ 29 h 42"/>
                <a:gd name="T8" fmla="*/ 9 w 105"/>
                <a:gd name="T9" fmla="*/ 25 h 42"/>
                <a:gd name="T10" fmla="*/ 17 w 105"/>
                <a:gd name="T11" fmla="*/ 21 h 42"/>
                <a:gd name="T12" fmla="*/ 25 w 105"/>
                <a:gd name="T13" fmla="*/ 21 h 42"/>
                <a:gd name="T14" fmla="*/ 34 w 105"/>
                <a:gd name="T15" fmla="*/ 17 h 42"/>
                <a:gd name="T16" fmla="*/ 42 w 105"/>
                <a:gd name="T17" fmla="*/ 13 h 42"/>
                <a:gd name="T18" fmla="*/ 55 w 105"/>
                <a:gd name="T19" fmla="*/ 8 h 42"/>
                <a:gd name="T20" fmla="*/ 63 w 105"/>
                <a:gd name="T21" fmla="*/ 8 h 42"/>
                <a:gd name="T22" fmla="*/ 71 w 105"/>
                <a:gd name="T23" fmla="*/ 4 h 42"/>
                <a:gd name="T24" fmla="*/ 80 w 105"/>
                <a:gd name="T25" fmla="*/ 4 h 42"/>
                <a:gd name="T26" fmla="*/ 84 w 105"/>
                <a:gd name="T27" fmla="*/ 4 h 42"/>
                <a:gd name="T28" fmla="*/ 92 w 105"/>
                <a:gd name="T29" fmla="*/ 0 h 42"/>
                <a:gd name="T30" fmla="*/ 92 w 105"/>
                <a:gd name="T31" fmla="*/ 0 h 42"/>
                <a:gd name="T32" fmla="*/ 96 w 105"/>
                <a:gd name="T33" fmla="*/ 4 h 42"/>
                <a:gd name="T34" fmla="*/ 101 w 105"/>
                <a:gd name="T35" fmla="*/ 8 h 42"/>
                <a:gd name="T36" fmla="*/ 105 w 105"/>
                <a:gd name="T37" fmla="*/ 13 h 42"/>
                <a:gd name="T38" fmla="*/ 105 w 105"/>
                <a:gd name="T39" fmla="*/ 13 h 42"/>
                <a:gd name="T40" fmla="*/ 105 w 105"/>
                <a:gd name="T41" fmla="*/ 17 h 42"/>
                <a:gd name="T42" fmla="*/ 101 w 105"/>
                <a:gd name="T43" fmla="*/ 17 h 42"/>
                <a:gd name="T44" fmla="*/ 96 w 105"/>
                <a:gd name="T45" fmla="*/ 21 h 42"/>
                <a:gd name="T46" fmla="*/ 96 w 105"/>
                <a:gd name="T47" fmla="*/ 21 h 42"/>
                <a:gd name="T48" fmla="*/ 84 w 105"/>
                <a:gd name="T49" fmla="*/ 25 h 42"/>
                <a:gd name="T50" fmla="*/ 71 w 105"/>
                <a:gd name="T51" fmla="*/ 29 h 42"/>
                <a:gd name="T52" fmla="*/ 55 w 105"/>
                <a:gd name="T53" fmla="*/ 38 h 42"/>
                <a:gd name="T54" fmla="*/ 42 w 105"/>
                <a:gd name="T55" fmla="*/ 38 h 42"/>
                <a:gd name="T56" fmla="*/ 30 w 105"/>
                <a:gd name="T57" fmla="*/ 42 h 42"/>
                <a:gd name="T58" fmla="*/ 21 w 105"/>
                <a:gd name="T59" fmla="*/ 42 h 42"/>
                <a:gd name="T60" fmla="*/ 17 w 105"/>
                <a:gd name="T61" fmla="*/ 42 h 42"/>
                <a:gd name="T62" fmla="*/ 9 w 105"/>
                <a:gd name="T63" fmla="*/ 38 h 42"/>
                <a:gd name="T64" fmla="*/ 5 w 105"/>
                <a:gd name="T65" fmla="*/ 38 h 42"/>
                <a:gd name="T66" fmla="*/ 0 w 105"/>
                <a:gd name="T67" fmla="*/ 33 h 42"/>
                <a:gd name="T68" fmla="*/ 0 w 105"/>
                <a:gd name="T6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42">
                  <a:moveTo>
                    <a:pt x="0" y="33"/>
                  </a:moveTo>
                  <a:lnTo>
                    <a:pt x="0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9" y="25"/>
                  </a:lnTo>
                  <a:lnTo>
                    <a:pt x="17" y="21"/>
                  </a:lnTo>
                  <a:lnTo>
                    <a:pt x="25" y="21"/>
                  </a:lnTo>
                  <a:lnTo>
                    <a:pt x="34" y="17"/>
                  </a:lnTo>
                  <a:lnTo>
                    <a:pt x="42" y="13"/>
                  </a:lnTo>
                  <a:lnTo>
                    <a:pt x="55" y="8"/>
                  </a:lnTo>
                  <a:lnTo>
                    <a:pt x="63" y="8"/>
                  </a:lnTo>
                  <a:lnTo>
                    <a:pt x="71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101" y="8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7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84" y="25"/>
                  </a:lnTo>
                  <a:lnTo>
                    <a:pt x="71" y="29"/>
                  </a:lnTo>
                  <a:lnTo>
                    <a:pt x="55" y="38"/>
                  </a:lnTo>
                  <a:lnTo>
                    <a:pt x="42" y="38"/>
                  </a:lnTo>
                  <a:lnTo>
                    <a:pt x="30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9" y="38"/>
                  </a:lnTo>
                  <a:lnTo>
                    <a:pt x="5" y="38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73">
              <a:extLst>
                <a:ext uri="{FF2B5EF4-FFF2-40B4-BE49-F238E27FC236}">
                  <a16:creationId xmlns:a16="http://schemas.microsoft.com/office/drawing/2014/main" id="{C42FD972-C293-407B-8A60-8438EB6BA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3013" y="11431731"/>
              <a:ext cx="1198431" cy="385462"/>
            </a:xfrm>
            <a:custGeom>
              <a:avLst/>
              <a:gdLst>
                <a:gd name="T0" fmla="*/ 0 w 171"/>
                <a:gd name="T1" fmla="*/ 38 h 55"/>
                <a:gd name="T2" fmla="*/ 0 w 171"/>
                <a:gd name="T3" fmla="*/ 34 h 55"/>
                <a:gd name="T4" fmla="*/ 0 w 171"/>
                <a:gd name="T5" fmla="*/ 34 h 55"/>
                <a:gd name="T6" fmla="*/ 4 w 171"/>
                <a:gd name="T7" fmla="*/ 30 h 55"/>
                <a:gd name="T8" fmla="*/ 8 w 171"/>
                <a:gd name="T9" fmla="*/ 30 h 55"/>
                <a:gd name="T10" fmla="*/ 13 w 171"/>
                <a:gd name="T11" fmla="*/ 30 h 55"/>
                <a:gd name="T12" fmla="*/ 17 w 171"/>
                <a:gd name="T13" fmla="*/ 30 h 55"/>
                <a:gd name="T14" fmla="*/ 29 w 171"/>
                <a:gd name="T15" fmla="*/ 26 h 55"/>
                <a:gd name="T16" fmla="*/ 38 w 171"/>
                <a:gd name="T17" fmla="*/ 26 h 55"/>
                <a:gd name="T18" fmla="*/ 50 w 171"/>
                <a:gd name="T19" fmla="*/ 26 h 55"/>
                <a:gd name="T20" fmla="*/ 67 w 171"/>
                <a:gd name="T21" fmla="*/ 21 h 55"/>
                <a:gd name="T22" fmla="*/ 88 w 171"/>
                <a:gd name="T23" fmla="*/ 17 h 55"/>
                <a:gd name="T24" fmla="*/ 105 w 171"/>
                <a:gd name="T25" fmla="*/ 9 h 55"/>
                <a:gd name="T26" fmla="*/ 125 w 171"/>
                <a:gd name="T27" fmla="*/ 5 h 55"/>
                <a:gd name="T28" fmla="*/ 142 w 171"/>
                <a:gd name="T29" fmla="*/ 5 h 55"/>
                <a:gd name="T30" fmla="*/ 155 w 171"/>
                <a:gd name="T31" fmla="*/ 0 h 55"/>
                <a:gd name="T32" fmla="*/ 159 w 171"/>
                <a:gd name="T33" fmla="*/ 0 h 55"/>
                <a:gd name="T34" fmla="*/ 163 w 171"/>
                <a:gd name="T35" fmla="*/ 0 h 55"/>
                <a:gd name="T36" fmla="*/ 167 w 171"/>
                <a:gd name="T37" fmla="*/ 5 h 55"/>
                <a:gd name="T38" fmla="*/ 171 w 171"/>
                <a:gd name="T39" fmla="*/ 5 h 55"/>
                <a:gd name="T40" fmla="*/ 171 w 171"/>
                <a:gd name="T41" fmla="*/ 9 h 55"/>
                <a:gd name="T42" fmla="*/ 171 w 171"/>
                <a:gd name="T43" fmla="*/ 9 h 55"/>
                <a:gd name="T44" fmla="*/ 171 w 171"/>
                <a:gd name="T45" fmla="*/ 13 h 55"/>
                <a:gd name="T46" fmla="*/ 171 w 171"/>
                <a:gd name="T47" fmla="*/ 17 h 55"/>
                <a:gd name="T48" fmla="*/ 167 w 171"/>
                <a:gd name="T49" fmla="*/ 17 h 55"/>
                <a:gd name="T50" fmla="*/ 163 w 171"/>
                <a:gd name="T51" fmla="*/ 21 h 55"/>
                <a:gd name="T52" fmla="*/ 159 w 171"/>
                <a:gd name="T53" fmla="*/ 21 h 55"/>
                <a:gd name="T54" fmla="*/ 155 w 171"/>
                <a:gd name="T55" fmla="*/ 21 h 55"/>
                <a:gd name="T56" fmla="*/ 150 w 171"/>
                <a:gd name="T57" fmla="*/ 21 h 55"/>
                <a:gd name="T58" fmla="*/ 150 w 171"/>
                <a:gd name="T59" fmla="*/ 21 h 55"/>
                <a:gd name="T60" fmla="*/ 150 w 171"/>
                <a:gd name="T61" fmla="*/ 21 h 55"/>
                <a:gd name="T62" fmla="*/ 146 w 171"/>
                <a:gd name="T63" fmla="*/ 21 h 55"/>
                <a:gd name="T64" fmla="*/ 138 w 171"/>
                <a:gd name="T65" fmla="*/ 26 h 55"/>
                <a:gd name="T66" fmla="*/ 134 w 171"/>
                <a:gd name="T67" fmla="*/ 26 h 55"/>
                <a:gd name="T68" fmla="*/ 125 w 171"/>
                <a:gd name="T69" fmla="*/ 30 h 55"/>
                <a:gd name="T70" fmla="*/ 113 w 171"/>
                <a:gd name="T71" fmla="*/ 30 h 55"/>
                <a:gd name="T72" fmla="*/ 100 w 171"/>
                <a:gd name="T73" fmla="*/ 34 h 55"/>
                <a:gd name="T74" fmla="*/ 88 w 171"/>
                <a:gd name="T75" fmla="*/ 38 h 55"/>
                <a:gd name="T76" fmla="*/ 75 w 171"/>
                <a:gd name="T77" fmla="*/ 42 h 55"/>
                <a:gd name="T78" fmla="*/ 63 w 171"/>
                <a:gd name="T79" fmla="*/ 46 h 55"/>
                <a:gd name="T80" fmla="*/ 50 w 171"/>
                <a:gd name="T81" fmla="*/ 46 h 55"/>
                <a:gd name="T82" fmla="*/ 42 w 171"/>
                <a:gd name="T83" fmla="*/ 51 h 55"/>
                <a:gd name="T84" fmla="*/ 34 w 171"/>
                <a:gd name="T85" fmla="*/ 51 h 55"/>
                <a:gd name="T86" fmla="*/ 29 w 171"/>
                <a:gd name="T87" fmla="*/ 55 h 55"/>
                <a:gd name="T88" fmla="*/ 25 w 171"/>
                <a:gd name="T89" fmla="*/ 55 h 55"/>
                <a:gd name="T90" fmla="*/ 25 w 171"/>
                <a:gd name="T91" fmla="*/ 55 h 55"/>
                <a:gd name="T92" fmla="*/ 17 w 171"/>
                <a:gd name="T93" fmla="*/ 55 h 55"/>
                <a:gd name="T94" fmla="*/ 13 w 171"/>
                <a:gd name="T95" fmla="*/ 51 h 55"/>
                <a:gd name="T96" fmla="*/ 4 w 171"/>
                <a:gd name="T97" fmla="*/ 42 h 55"/>
                <a:gd name="T98" fmla="*/ 4 w 171"/>
                <a:gd name="T99" fmla="*/ 42 h 55"/>
                <a:gd name="T100" fmla="*/ 0 w 171"/>
                <a:gd name="T101" fmla="*/ 38 h 55"/>
                <a:gd name="T102" fmla="*/ 0 w 171"/>
                <a:gd name="T103" fmla="*/ 3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1" h="55">
                  <a:moveTo>
                    <a:pt x="0" y="38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3" y="30"/>
                  </a:lnTo>
                  <a:lnTo>
                    <a:pt x="17" y="30"/>
                  </a:lnTo>
                  <a:lnTo>
                    <a:pt x="29" y="26"/>
                  </a:lnTo>
                  <a:lnTo>
                    <a:pt x="38" y="26"/>
                  </a:lnTo>
                  <a:lnTo>
                    <a:pt x="50" y="26"/>
                  </a:lnTo>
                  <a:lnTo>
                    <a:pt x="67" y="21"/>
                  </a:lnTo>
                  <a:lnTo>
                    <a:pt x="88" y="17"/>
                  </a:lnTo>
                  <a:lnTo>
                    <a:pt x="105" y="9"/>
                  </a:lnTo>
                  <a:lnTo>
                    <a:pt x="125" y="5"/>
                  </a:lnTo>
                  <a:lnTo>
                    <a:pt x="142" y="5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5"/>
                  </a:lnTo>
                  <a:lnTo>
                    <a:pt x="171" y="5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13"/>
                  </a:lnTo>
                  <a:lnTo>
                    <a:pt x="171" y="17"/>
                  </a:lnTo>
                  <a:lnTo>
                    <a:pt x="167" y="17"/>
                  </a:lnTo>
                  <a:lnTo>
                    <a:pt x="163" y="21"/>
                  </a:lnTo>
                  <a:lnTo>
                    <a:pt x="159" y="21"/>
                  </a:lnTo>
                  <a:lnTo>
                    <a:pt x="155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46" y="21"/>
                  </a:lnTo>
                  <a:lnTo>
                    <a:pt x="138" y="26"/>
                  </a:lnTo>
                  <a:lnTo>
                    <a:pt x="134" y="26"/>
                  </a:lnTo>
                  <a:lnTo>
                    <a:pt x="125" y="30"/>
                  </a:lnTo>
                  <a:lnTo>
                    <a:pt x="113" y="30"/>
                  </a:lnTo>
                  <a:lnTo>
                    <a:pt x="100" y="34"/>
                  </a:lnTo>
                  <a:lnTo>
                    <a:pt x="88" y="38"/>
                  </a:lnTo>
                  <a:lnTo>
                    <a:pt x="75" y="42"/>
                  </a:lnTo>
                  <a:lnTo>
                    <a:pt x="63" y="46"/>
                  </a:lnTo>
                  <a:lnTo>
                    <a:pt x="50" y="46"/>
                  </a:lnTo>
                  <a:lnTo>
                    <a:pt x="42" y="51"/>
                  </a:lnTo>
                  <a:lnTo>
                    <a:pt x="34" y="51"/>
                  </a:lnTo>
                  <a:lnTo>
                    <a:pt x="29" y="55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17" y="55"/>
                  </a:lnTo>
                  <a:lnTo>
                    <a:pt x="13" y="5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74">
              <a:extLst>
                <a:ext uri="{FF2B5EF4-FFF2-40B4-BE49-F238E27FC236}">
                  <a16:creationId xmlns:a16="http://schemas.microsoft.com/office/drawing/2014/main" id="{04AD029E-9A5E-4685-8085-E4EABFAF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6946" y="11789154"/>
              <a:ext cx="672802" cy="848013"/>
            </a:xfrm>
            <a:custGeom>
              <a:avLst/>
              <a:gdLst>
                <a:gd name="T0" fmla="*/ 0 w 96"/>
                <a:gd name="T1" fmla="*/ 121 h 121"/>
                <a:gd name="T2" fmla="*/ 0 w 96"/>
                <a:gd name="T3" fmla="*/ 117 h 121"/>
                <a:gd name="T4" fmla="*/ 0 w 96"/>
                <a:gd name="T5" fmla="*/ 112 h 121"/>
                <a:gd name="T6" fmla="*/ 8 w 96"/>
                <a:gd name="T7" fmla="*/ 104 h 121"/>
                <a:gd name="T8" fmla="*/ 12 w 96"/>
                <a:gd name="T9" fmla="*/ 96 h 121"/>
                <a:gd name="T10" fmla="*/ 29 w 96"/>
                <a:gd name="T11" fmla="*/ 79 h 121"/>
                <a:gd name="T12" fmla="*/ 33 w 96"/>
                <a:gd name="T13" fmla="*/ 71 h 121"/>
                <a:gd name="T14" fmla="*/ 42 w 96"/>
                <a:gd name="T15" fmla="*/ 62 h 121"/>
                <a:gd name="T16" fmla="*/ 50 w 96"/>
                <a:gd name="T17" fmla="*/ 46 h 121"/>
                <a:gd name="T18" fmla="*/ 58 w 96"/>
                <a:gd name="T19" fmla="*/ 29 h 121"/>
                <a:gd name="T20" fmla="*/ 62 w 96"/>
                <a:gd name="T21" fmla="*/ 25 h 121"/>
                <a:gd name="T22" fmla="*/ 62 w 96"/>
                <a:gd name="T23" fmla="*/ 16 h 121"/>
                <a:gd name="T24" fmla="*/ 62 w 96"/>
                <a:gd name="T25" fmla="*/ 12 h 121"/>
                <a:gd name="T26" fmla="*/ 58 w 96"/>
                <a:gd name="T27" fmla="*/ 8 h 121"/>
                <a:gd name="T28" fmla="*/ 58 w 96"/>
                <a:gd name="T29" fmla="*/ 4 h 121"/>
                <a:gd name="T30" fmla="*/ 58 w 96"/>
                <a:gd name="T31" fmla="*/ 4 h 121"/>
                <a:gd name="T32" fmla="*/ 62 w 96"/>
                <a:gd name="T33" fmla="*/ 0 h 121"/>
                <a:gd name="T34" fmla="*/ 67 w 96"/>
                <a:gd name="T35" fmla="*/ 0 h 121"/>
                <a:gd name="T36" fmla="*/ 71 w 96"/>
                <a:gd name="T37" fmla="*/ 0 h 121"/>
                <a:gd name="T38" fmla="*/ 75 w 96"/>
                <a:gd name="T39" fmla="*/ 0 h 121"/>
                <a:gd name="T40" fmla="*/ 79 w 96"/>
                <a:gd name="T41" fmla="*/ 4 h 121"/>
                <a:gd name="T42" fmla="*/ 83 w 96"/>
                <a:gd name="T43" fmla="*/ 8 h 121"/>
                <a:gd name="T44" fmla="*/ 87 w 96"/>
                <a:gd name="T45" fmla="*/ 12 h 121"/>
                <a:gd name="T46" fmla="*/ 92 w 96"/>
                <a:gd name="T47" fmla="*/ 12 h 121"/>
                <a:gd name="T48" fmla="*/ 96 w 96"/>
                <a:gd name="T49" fmla="*/ 16 h 121"/>
                <a:gd name="T50" fmla="*/ 96 w 96"/>
                <a:gd name="T51" fmla="*/ 21 h 121"/>
                <a:gd name="T52" fmla="*/ 92 w 96"/>
                <a:gd name="T53" fmla="*/ 25 h 121"/>
                <a:gd name="T54" fmla="*/ 92 w 96"/>
                <a:gd name="T55" fmla="*/ 29 h 121"/>
                <a:gd name="T56" fmla="*/ 87 w 96"/>
                <a:gd name="T57" fmla="*/ 33 h 121"/>
                <a:gd name="T58" fmla="*/ 83 w 96"/>
                <a:gd name="T59" fmla="*/ 41 h 121"/>
                <a:gd name="T60" fmla="*/ 75 w 96"/>
                <a:gd name="T61" fmla="*/ 62 h 121"/>
                <a:gd name="T62" fmla="*/ 62 w 96"/>
                <a:gd name="T63" fmla="*/ 79 h 121"/>
                <a:gd name="T64" fmla="*/ 58 w 96"/>
                <a:gd name="T65" fmla="*/ 83 h 121"/>
                <a:gd name="T66" fmla="*/ 50 w 96"/>
                <a:gd name="T67" fmla="*/ 92 h 121"/>
                <a:gd name="T68" fmla="*/ 37 w 96"/>
                <a:gd name="T69" fmla="*/ 100 h 121"/>
                <a:gd name="T70" fmla="*/ 29 w 96"/>
                <a:gd name="T71" fmla="*/ 108 h 121"/>
                <a:gd name="T72" fmla="*/ 16 w 96"/>
                <a:gd name="T73" fmla="*/ 117 h 121"/>
                <a:gd name="T74" fmla="*/ 8 w 96"/>
                <a:gd name="T75" fmla="*/ 121 h 121"/>
                <a:gd name="T76" fmla="*/ 4 w 96"/>
                <a:gd name="T77" fmla="*/ 121 h 121"/>
                <a:gd name="T78" fmla="*/ 0 w 96"/>
                <a:gd name="T79" fmla="*/ 121 h 121"/>
                <a:gd name="T80" fmla="*/ 0 w 96"/>
                <a:gd name="T8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121">
                  <a:moveTo>
                    <a:pt x="0" y="121"/>
                  </a:moveTo>
                  <a:lnTo>
                    <a:pt x="0" y="117"/>
                  </a:lnTo>
                  <a:lnTo>
                    <a:pt x="0" y="112"/>
                  </a:lnTo>
                  <a:lnTo>
                    <a:pt x="8" y="104"/>
                  </a:lnTo>
                  <a:lnTo>
                    <a:pt x="12" y="96"/>
                  </a:lnTo>
                  <a:lnTo>
                    <a:pt x="29" y="79"/>
                  </a:lnTo>
                  <a:lnTo>
                    <a:pt x="33" y="71"/>
                  </a:lnTo>
                  <a:lnTo>
                    <a:pt x="42" y="62"/>
                  </a:lnTo>
                  <a:lnTo>
                    <a:pt x="50" y="46"/>
                  </a:lnTo>
                  <a:lnTo>
                    <a:pt x="58" y="29"/>
                  </a:lnTo>
                  <a:lnTo>
                    <a:pt x="62" y="25"/>
                  </a:lnTo>
                  <a:lnTo>
                    <a:pt x="62" y="16"/>
                  </a:lnTo>
                  <a:lnTo>
                    <a:pt x="62" y="12"/>
                  </a:lnTo>
                  <a:lnTo>
                    <a:pt x="58" y="8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4"/>
                  </a:lnTo>
                  <a:lnTo>
                    <a:pt x="83" y="8"/>
                  </a:lnTo>
                  <a:lnTo>
                    <a:pt x="87" y="12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96" y="21"/>
                  </a:lnTo>
                  <a:lnTo>
                    <a:pt x="92" y="25"/>
                  </a:lnTo>
                  <a:lnTo>
                    <a:pt x="92" y="29"/>
                  </a:lnTo>
                  <a:lnTo>
                    <a:pt x="87" y="33"/>
                  </a:lnTo>
                  <a:lnTo>
                    <a:pt x="83" y="41"/>
                  </a:lnTo>
                  <a:lnTo>
                    <a:pt x="75" y="62"/>
                  </a:lnTo>
                  <a:lnTo>
                    <a:pt x="62" y="79"/>
                  </a:lnTo>
                  <a:lnTo>
                    <a:pt x="58" y="83"/>
                  </a:lnTo>
                  <a:lnTo>
                    <a:pt x="50" y="92"/>
                  </a:lnTo>
                  <a:lnTo>
                    <a:pt x="37" y="100"/>
                  </a:lnTo>
                  <a:lnTo>
                    <a:pt x="29" y="108"/>
                  </a:lnTo>
                  <a:lnTo>
                    <a:pt x="16" y="117"/>
                  </a:lnTo>
                  <a:lnTo>
                    <a:pt x="8" y="121"/>
                  </a:lnTo>
                  <a:lnTo>
                    <a:pt x="4" y="121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75">
              <a:extLst>
                <a:ext uri="{FF2B5EF4-FFF2-40B4-BE49-F238E27FC236}">
                  <a16:creationId xmlns:a16="http://schemas.microsoft.com/office/drawing/2014/main" id="{D3BCC76E-F981-409C-AF6C-261EFB537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781" y="10499618"/>
              <a:ext cx="294351" cy="1752088"/>
            </a:xfrm>
            <a:custGeom>
              <a:avLst/>
              <a:gdLst>
                <a:gd name="T0" fmla="*/ 4 w 42"/>
                <a:gd name="T1" fmla="*/ 16 h 250"/>
                <a:gd name="T2" fmla="*/ 0 w 42"/>
                <a:gd name="T3" fmla="*/ 16 h 250"/>
                <a:gd name="T4" fmla="*/ 0 w 42"/>
                <a:gd name="T5" fmla="*/ 12 h 250"/>
                <a:gd name="T6" fmla="*/ 0 w 42"/>
                <a:gd name="T7" fmla="*/ 4 h 250"/>
                <a:gd name="T8" fmla="*/ 0 w 42"/>
                <a:gd name="T9" fmla="*/ 0 h 250"/>
                <a:gd name="T10" fmla="*/ 4 w 42"/>
                <a:gd name="T11" fmla="*/ 0 h 250"/>
                <a:gd name="T12" fmla="*/ 8 w 42"/>
                <a:gd name="T13" fmla="*/ 0 h 250"/>
                <a:gd name="T14" fmla="*/ 21 w 42"/>
                <a:gd name="T15" fmla="*/ 0 h 250"/>
                <a:gd name="T16" fmla="*/ 25 w 42"/>
                <a:gd name="T17" fmla="*/ 4 h 250"/>
                <a:gd name="T18" fmla="*/ 33 w 42"/>
                <a:gd name="T19" fmla="*/ 8 h 250"/>
                <a:gd name="T20" fmla="*/ 38 w 42"/>
                <a:gd name="T21" fmla="*/ 8 h 250"/>
                <a:gd name="T22" fmla="*/ 38 w 42"/>
                <a:gd name="T23" fmla="*/ 12 h 250"/>
                <a:gd name="T24" fmla="*/ 42 w 42"/>
                <a:gd name="T25" fmla="*/ 16 h 250"/>
                <a:gd name="T26" fmla="*/ 42 w 42"/>
                <a:gd name="T27" fmla="*/ 21 h 250"/>
                <a:gd name="T28" fmla="*/ 42 w 42"/>
                <a:gd name="T29" fmla="*/ 25 h 250"/>
                <a:gd name="T30" fmla="*/ 38 w 42"/>
                <a:gd name="T31" fmla="*/ 29 h 250"/>
                <a:gd name="T32" fmla="*/ 38 w 42"/>
                <a:gd name="T33" fmla="*/ 37 h 250"/>
                <a:gd name="T34" fmla="*/ 38 w 42"/>
                <a:gd name="T35" fmla="*/ 46 h 250"/>
                <a:gd name="T36" fmla="*/ 38 w 42"/>
                <a:gd name="T37" fmla="*/ 58 h 250"/>
                <a:gd name="T38" fmla="*/ 38 w 42"/>
                <a:gd name="T39" fmla="*/ 67 h 250"/>
                <a:gd name="T40" fmla="*/ 33 w 42"/>
                <a:gd name="T41" fmla="*/ 83 h 250"/>
                <a:gd name="T42" fmla="*/ 33 w 42"/>
                <a:gd name="T43" fmla="*/ 100 h 250"/>
                <a:gd name="T44" fmla="*/ 33 w 42"/>
                <a:gd name="T45" fmla="*/ 121 h 250"/>
                <a:gd name="T46" fmla="*/ 33 w 42"/>
                <a:gd name="T47" fmla="*/ 133 h 250"/>
                <a:gd name="T48" fmla="*/ 33 w 42"/>
                <a:gd name="T49" fmla="*/ 146 h 250"/>
                <a:gd name="T50" fmla="*/ 33 w 42"/>
                <a:gd name="T51" fmla="*/ 163 h 250"/>
                <a:gd name="T52" fmla="*/ 33 w 42"/>
                <a:gd name="T53" fmla="*/ 179 h 250"/>
                <a:gd name="T54" fmla="*/ 33 w 42"/>
                <a:gd name="T55" fmla="*/ 196 h 250"/>
                <a:gd name="T56" fmla="*/ 33 w 42"/>
                <a:gd name="T57" fmla="*/ 213 h 250"/>
                <a:gd name="T58" fmla="*/ 33 w 42"/>
                <a:gd name="T59" fmla="*/ 230 h 250"/>
                <a:gd name="T60" fmla="*/ 33 w 42"/>
                <a:gd name="T61" fmla="*/ 250 h 250"/>
                <a:gd name="T62" fmla="*/ 8 w 42"/>
                <a:gd name="T63" fmla="*/ 246 h 250"/>
                <a:gd name="T64" fmla="*/ 13 w 42"/>
                <a:gd name="T65" fmla="*/ 221 h 250"/>
                <a:gd name="T66" fmla="*/ 13 w 42"/>
                <a:gd name="T67" fmla="*/ 200 h 250"/>
                <a:gd name="T68" fmla="*/ 13 w 42"/>
                <a:gd name="T69" fmla="*/ 179 h 250"/>
                <a:gd name="T70" fmla="*/ 13 w 42"/>
                <a:gd name="T71" fmla="*/ 159 h 250"/>
                <a:gd name="T72" fmla="*/ 13 w 42"/>
                <a:gd name="T73" fmla="*/ 142 h 250"/>
                <a:gd name="T74" fmla="*/ 13 w 42"/>
                <a:gd name="T75" fmla="*/ 125 h 250"/>
                <a:gd name="T76" fmla="*/ 13 w 42"/>
                <a:gd name="T77" fmla="*/ 108 h 250"/>
                <a:gd name="T78" fmla="*/ 13 w 42"/>
                <a:gd name="T79" fmla="*/ 96 h 250"/>
                <a:gd name="T80" fmla="*/ 13 w 42"/>
                <a:gd name="T81" fmla="*/ 83 h 250"/>
                <a:gd name="T82" fmla="*/ 13 w 42"/>
                <a:gd name="T83" fmla="*/ 71 h 250"/>
                <a:gd name="T84" fmla="*/ 13 w 42"/>
                <a:gd name="T85" fmla="*/ 62 h 250"/>
                <a:gd name="T86" fmla="*/ 13 w 42"/>
                <a:gd name="T87" fmla="*/ 54 h 250"/>
                <a:gd name="T88" fmla="*/ 13 w 42"/>
                <a:gd name="T89" fmla="*/ 46 h 250"/>
                <a:gd name="T90" fmla="*/ 13 w 42"/>
                <a:gd name="T91" fmla="*/ 42 h 250"/>
                <a:gd name="T92" fmla="*/ 13 w 42"/>
                <a:gd name="T93" fmla="*/ 37 h 250"/>
                <a:gd name="T94" fmla="*/ 8 w 42"/>
                <a:gd name="T95" fmla="*/ 33 h 250"/>
                <a:gd name="T96" fmla="*/ 8 w 42"/>
                <a:gd name="T97" fmla="*/ 25 h 250"/>
                <a:gd name="T98" fmla="*/ 8 w 42"/>
                <a:gd name="T99" fmla="*/ 21 h 250"/>
                <a:gd name="T100" fmla="*/ 4 w 42"/>
                <a:gd name="T101" fmla="*/ 21 h 250"/>
                <a:gd name="T102" fmla="*/ 4 w 42"/>
                <a:gd name="T103" fmla="*/ 16 h 250"/>
                <a:gd name="T104" fmla="*/ 4 w 42"/>
                <a:gd name="T105" fmla="*/ 1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" h="250">
                  <a:moveTo>
                    <a:pt x="4" y="16"/>
                  </a:moveTo>
                  <a:lnTo>
                    <a:pt x="0" y="16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42" y="16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38" y="29"/>
                  </a:lnTo>
                  <a:lnTo>
                    <a:pt x="38" y="37"/>
                  </a:lnTo>
                  <a:lnTo>
                    <a:pt x="38" y="46"/>
                  </a:lnTo>
                  <a:lnTo>
                    <a:pt x="38" y="58"/>
                  </a:lnTo>
                  <a:lnTo>
                    <a:pt x="38" y="67"/>
                  </a:lnTo>
                  <a:lnTo>
                    <a:pt x="33" y="83"/>
                  </a:lnTo>
                  <a:lnTo>
                    <a:pt x="33" y="100"/>
                  </a:lnTo>
                  <a:lnTo>
                    <a:pt x="33" y="121"/>
                  </a:lnTo>
                  <a:lnTo>
                    <a:pt x="33" y="133"/>
                  </a:lnTo>
                  <a:lnTo>
                    <a:pt x="33" y="146"/>
                  </a:lnTo>
                  <a:lnTo>
                    <a:pt x="33" y="163"/>
                  </a:lnTo>
                  <a:lnTo>
                    <a:pt x="33" y="179"/>
                  </a:lnTo>
                  <a:lnTo>
                    <a:pt x="33" y="196"/>
                  </a:lnTo>
                  <a:lnTo>
                    <a:pt x="33" y="213"/>
                  </a:lnTo>
                  <a:lnTo>
                    <a:pt x="33" y="230"/>
                  </a:lnTo>
                  <a:lnTo>
                    <a:pt x="33" y="250"/>
                  </a:lnTo>
                  <a:lnTo>
                    <a:pt x="8" y="246"/>
                  </a:lnTo>
                  <a:lnTo>
                    <a:pt x="13" y="221"/>
                  </a:lnTo>
                  <a:lnTo>
                    <a:pt x="13" y="200"/>
                  </a:lnTo>
                  <a:lnTo>
                    <a:pt x="13" y="179"/>
                  </a:lnTo>
                  <a:lnTo>
                    <a:pt x="13" y="159"/>
                  </a:lnTo>
                  <a:lnTo>
                    <a:pt x="13" y="142"/>
                  </a:lnTo>
                  <a:lnTo>
                    <a:pt x="13" y="125"/>
                  </a:lnTo>
                  <a:lnTo>
                    <a:pt x="13" y="108"/>
                  </a:lnTo>
                  <a:lnTo>
                    <a:pt x="13" y="96"/>
                  </a:lnTo>
                  <a:lnTo>
                    <a:pt x="13" y="83"/>
                  </a:lnTo>
                  <a:lnTo>
                    <a:pt x="13" y="71"/>
                  </a:lnTo>
                  <a:lnTo>
                    <a:pt x="13" y="62"/>
                  </a:lnTo>
                  <a:lnTo>
                    <a:pt x="13" y="54"/>
                  </a:lnTo>
                  <a:lnTo>
                    <a:pt x="13" y="46"/>
                  </a:lnTo>
                  <a:lnTo>
                    <a:pt x="13" y="42"/>
                  </a:lnTo>
                  <a:lnTo>
                    <a:pt x="13" y="37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76">
              <a:extLst>
                <a:ext uri="{FF2B5EF4-FFF2-40B4-BE49-F238E27FC236}">
                  <a16:creationId xmlns:a16="http://schemas.microsoft.com/office/drawing/2014/main" id="{D7986041-A001-448B-8FCE-B779B2116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1464" y="11964365"/>
              <a:ext cx="2109517" cy="848013"/>
            </a:xfrm>
            <a:custGeom>
              <a:avLst/>
              <a:gdLst>
                <a:gd name="T0" fmla="*/ 222 w 301"/>
                <a:gd name="T1" fmla="*/ 121 h 121"/>
                <a:gd name="T2" fmla="*/ 213 w 301"/>
                <a:gd name="T3" fmla="*/ 121 h 121"/>
                <a:gd name="T4" fmla="*/ 205 w 301"/>
                <a:gd name="T5" fmla="*/ 121 h 121"/>
                <a:gd name="T6" fmla="*/ 201 w 301"/>
                <a:gd name="T7" fmla="*/ 121 h 121"/>
                <a:gd name="T8" fmla="*/ 193 w 301"/>
                <a:gd name="T9" fmla="*/ 117 h 121"/>
                <a:gd name="T10" fmla="*/ 193 w 301"/>
                <a:gd name="T11" fmla="*/ 117 h 121"/>
                <a:gd name="T12" fmla="*/ 188 w 301"/>
                <a:gd name="T13" fmla="*/ 112 h 121"/>
                <a:gd name="T14" fmla="*/ 184 w 301"/>
                <a:gd name="T15" fmla="*/ 112 h 121"/>
                <a:gd name="T16" fmla="*/ 176 w 301"/>
                <a:gd name="T17" fmla="*/ 108 h 121"/>
                <a:gd name="T18" fmla="*/ 167 w 301"/>
                <a:gd name="T19" fmla="*/ 104 h 121"/>
                <a:gd name="T20" fmla="*/ 159 w 301"/>
                <a:gd name="T21" fmla="*/ 100 h 121"/>
                <a:gd name="T22" fmla="*/ 151 w 301"/>
                <a:gd name="T23" fmla="*/ 96 h 121"/>
                <a:gd name="T24" fmla="*/ 138 w 301"/>
                <a:gd name="T25" fmla="*/ 87 h 121"/>
                <a:gd name="T26" fmla="*/ 126 w 301"/>
                <a:gd name="T27" fmla="*/ 83 h 121"/>
                <a:gd name="T28" fmla="*/ 113 w 301"/>
                <a:gd name="T29" fmla="*/ 75 h 121"/>
                <a:gd name="T30" fmla="*/ 96 w 301"/>
                <a:gd name="T31" fmla="*/ 67 h 121"/>
                <a:gd name="T32" fmla="*/ 80 w 301"/>
                <a:gd name="T33" fmla="*/ 58 h 121"/>
                <a:gd name="T34" fmla="*/ 63 w 301"/>
                <a:gd name="T35" fmla="*/ 50 h 121"/>
                <a:gd name="T36" fmla="*/ 42 w 301"/>
                <a:gd name="T37" fmla="*/ 37 h 121"/>
                <a:gd name="T38" fmla="*/ 25 w 301"/>
                <a:gd name="T39" fmla="*/ 25 h 121"/>
                <a:gd name="T40" fmla="*/ 0 w 301"/>
                <a:gd name="T41" fmla="*/ 16 h 121"/>
                <a:gd name="T42" fmla="*/ 13 w 301"/>
                <a:gd name="T43" fmla="*/ 0 h 121"/>
                <a:gd name="T44" fmla="*/ 38 w 301"/>
                <a:gd name="T45" fmla="*/ 16 h 121"/>
                <a:gd name="T46" fmla="*/ 63 w 301"/>
                <a:gd name="T47" fmla="*/ 25 h 121"/>
                <a:gd name="T48" fmla="*/ 88 w 301"/>
                <a:gd name="T49" fmla="*/ 37 h 121"/>
                <a:gd name="T50" fmla="*/ 109 w 301"/>
                <a:gd name="T51" fmla="*/ 46 h 121"/>
                <a:gd name="T52" fmla="*/ 126 w 301"/>
                <a:gd name="T53" fmla="*/ 54 h 121"/>
                <a:gd name="T54" fmla="*/ 142 w 301"/>
                <a:gd name="T55" fmla="*/ 62 h 121"/>
                <a:gd name="T56" fmla="*/ 155 w 301"/>
                <a:gd name="T57" fmla="*/ 67 h 121"/>
                <a:gd name="T58" fmla="*/ 167 w 301"/>
                <a:gd name="T59" fmla="*/ 71 h 121"/>
                <a:gd name="T60" fmla="*/ 188 w 301"/>
                <a:gd name="T61" fmla="*/ 75 h 121"/>
                <a:gd name="T62" fmla="*/ 209 w 301"/>
                <a:gd name="T63" fmla="*/ 79 h 121"/>
                <a:gd name="T64" fmla="*/ 234 w 301"/>
                <a:gd name="T65" fmla="*/ 83 h 121"/>
                <a:gd name="T66" fmla="*/ 255 w 301"/>
                <a:gd name="T67" fmla="*/ 83 h 121"/>
                <a:gd name="T68" fmla="*/ 264 w 301"/>
                <a:gd name="T69" fmla="*/ 83 h 121"/>
                <a:gd name="T70" fmla="*/ 276 w 301"/>
                <a:gd name="T71" fmla="*/ 83 h 121"/>
                <a:gd name="T72" fmla="*/ 280 w 301"/>
                <a:gd name="T73" fmla="*/ 83 h 121"/>
                <a:gd name="T74" fmla="*/ 289 w 301"/>
                <a:gd name="T75" fmla="*/ 83 h 121"/>
                <a:gd name="T76" fmla="*/ 293 w 301"/>
                <a:gd name="T77" fmla="*/ 83 h 121"/>
                <a:gd name="T78" fmla="*/ 297 w 301"/>
                <a:gd name="T79" fmla="*/ 87 h 121"/>
                <a:gd name="T80" fmla="*/ 297 w 301"/>
                <a:gd name="T81" fmla="*/ 87 h 121"/>
                <a:gd name="T82" fmla="*/ 301 w 301"/>
                <a:gd name="T83" fmla="*/ 87 h 121"/>
                <a:gd name="T84" fmla="*/ 301 w 301"/>
                <a:gd name="T85" fmla="*/ 92 h 121"/>
                <a:gd name="T86" fmla="*/ 301 w 301"/>
                <a:gd name="T87" fmla="*/ 92 h 121"/>
                <a:gd name="T88" fmla="*/ 297 w 301"/>
                <a:gd name="T89" fmla="*/ 96 h 121"/>
                <a:gd name="T90" fmla="*/ 293 w 301"/>
                <a:gd name="T91" fmla="*/ 96 h 121"/>
                <a:gd name="T92" fmla="*/ 284 w 301"/>
                <a:gd name="T93" fmla="*/ 100 h 121"/>
                <a:gd name="T94" fmla="*/ 272 w 301"/>
                <a:gd name="T95" fmla="*/ 108 h 121"/>
                <a:gd name="T96" fmla="*/ 255 w 301"/>
                <a:gd name="T97" fmla="*/ 112 h 121"/>
                <a:gd name="T98" fmla="*/ 243 w 301"/>
                <a:gd name="T99" fmla="*/ 117 h 121"/>
                <a:gd name="T100" fmla="*/ 234 w 301"/>
                <a:gd name="T101" fmla="*/ 121 h 121"/>
                <a:gd name="T102" fmla="*/ 222 w 301"/>
                <a:gd name="T103" fmla="*/ 121 h 121"/>
                <a:gd name="T104" fmla="*/ 222 w 301"/>
                <a:gd name="T10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1" h="121">
                  <a:moveTo>
                    <a:pt x="222" y="121"/>
                  </a:moveTo>
                  <a:lnTo>
                    <a:pt x="213" y="121"/>
                  </a:lnTo>
                  <a:lnTo>
                    <a:pt x="205" y="121"/>
                  </a:lnTo>
                  <a:lnTo>
                    <a:pt x="201" y="121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8" y="112"/>
                  </a:lnTo>
                  <a:lnTo>
                    <a:pt x="184" y="112"/>
                  </a:lnTo>
                  <a:lnTo>
                    <a:pt x="176" y="108"/>
                  </a:lnTo>
                  <a:lnTo>
                    <a:pt x="167" y="104"/>
                  </a:lnTo>
                  <a:lnTo>
                    <a:pt x="159" y="100"/>
                  </a:lnTo>
                  <a:lnTo>
                    <a:pt x="151" y="96"/>
                  </a:lnTo>
                  <a:lnTo>
                    <a:pt x="138" y="87"/>
                  </a:lnTo>
                  <a:lnTo>
                    <a:pt x="126" y="83"/>
                  </a:lnTo>
                  <a:lnTo>
                    <a:pt x="113" y="75"/>
                  </a:lnTo>
                  <a:lnTo>
                    <a:pt x="96" y="67"/>
                  </a:lnTo>
                  <a:lnTo>
                    <a:pt x="80" y="58"/>
                  </a:lnTo>
                  <a:lnTo>
                    <a:pt x="63" y="50"/>
                  </a:lnTo>
                  <a:lnTo>
                    <a:pt x="42" y="37"/>
                  </a:lnTo>
                  <a:lnTo>
                    <a:pt x="25" y="25"/>
                  </a:lnTo>
                  <a:lnTo>
                    <a:pt x="0" y="16"/>
                  </a:lnTo>
                  <a:lnTo>
                    <a:pt x="13" y="0"/>
                  </a:lnTo>
                  <a:lnTo>
                    <a:pt x="38" y="16"/>
                  </a:lnTo>
                  <a:lnTo>
                    <a:pt x="63" y="25"/>
                  </a:lnTo>
                  <a:lnTo>
                    <a:pt x="88" y="37"/>
                  </a:lnTo>
                  <a:lnTo>
                    <a:pt x="109" y="46"/>
                  </a:lnTo>
                  <a:lnTo>
                    <a:pt x="126" y="54"/>
                  </a:lnTo>
                  <a:lnTo>
                    <a:pt x="142" y="62"/>
                  </a:lnTo>
                  <a:lnTo>
                    <a:pt x="155" y="67"/>
                  </a:lnTo>
                  <a:lnTo>
                    <a:pt x="167" y="71"/>
                  </a:lnTo>
                  <a:lnTo>
                    <a:pt x="188" y="75"/>
                  </a:lnTo>
                  <a:lnTo>
                    <a:pt x="209" y="79"/>
                  </a:lnTo>
                  <a:lnTo>
                    <a:pt x="234" y="83"/>
                  </a:lnTo>
                  <a:lnTo>
                    <a:pt x="255" y="83"/>
                  </a:lnTo>
                  <a:lnTo>
                    <a:pt x="264" y="83"/>
                  </a:lnTo>
                  <a:lnTo>
                    <a:pt x="276" y="83"/>
                  </a:lnTo>
                  <a:lnTo>
                    <a:pt x="280" y="83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7" y="87"/>
                  </a:lnTo>
                  <a:lnTo>
                    <a:pt x="297" y="87"/>
                  </a:lnTo>
                  <a:lnTo>
                    <a:pt x="301" y="87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297" y="96"/>
                  </a:lnTo>
                  <a:lnTo>
                    <a:pt x="293" y="96"/>
                  </a:lnTo>
                  <a:lnTo>
                    <a:pt x="284" y="100"/>
                  </a:lnTo>
                  <a:lnTo>
                    <a:pt x="272" y="108"/>
                  </a:lnTo>
                  <a:lnTo>
                    <a:pt x="255" y="112"/>
                  </a:lnTo>
                  <a:lnTo>
                    <a:pt x="243" y="117"/>
                  </a:lnTo>
                  <a:lnTo>
                    <a:pt x="234" y="121"/>
                  </a:lnTo>
                  <a:lnTo>
                    <a:pt x="222" y="121"/>
                  </a:lnTo>
                  <a:lnTo>
                    <a:pt x="222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77">
              <a:extLst>
                <a:ext uri="{FF2B5EF4-FFF2-40B4-BE49-F238E27FC236}">
                  <a16:creationId xmlns:a16="http://schemas.microsoft.com/office/drawing/2014/main" id="{2E5B1D07-7B2E-4552-85F2-04AF2DC9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926" y="11789154"/>
              <a:ext cx="378451" cy="175211"/>
            </a:xfrm>
            <a:custGeom>
              <a:avLst/>
              <a:gdLst>
                <a:gd name="T0" fmla="*/ 25 w 54"/>
                <a:gd name="T1" fmla="*/ 4 h 25"/>
                <a:gd name="T2" fmla="*/ 33 w 54"/>
                <a:gd name="T3" fmla="*/ 0 h 25"/>
                <a:gd name="T4" fmla="*/ 41 w 54"/>
                <a:gd name="T5" fmla="*/ 0 h 25"/>
                <a:gd name="T6" fmla="*/ 46 w 54"/>
                <a:gd name="T7" fmla="*/ 0 h 25"/>
                <a:gd name="T8" fmla="*/ 50 w 54"/>
                <a:gd name="T9" fmla="*/ 0 h 25"/>
                <a:gd name="T10" fmla="*/ 50 w 54"/>
                <a:gd name="T11" fmla="*/ 4 h 25"/>
                <a:gd name="T12" fmla="*/ 54 w 54"/>
                <a:gd name="T13" fmla="*/ 4 h 25"/>
                <a:gd name="T14" fmla="*/ 54 w 54"/>
                <a:gd name="T15" fmla="*/ 8 h 25"/>
                <a:gd name="T16" fmla="*/ 50 w 54"/>
                <a:gd name="T17" fmla="*/ 12 h 25"/>
                <a:gd name="T18" fmla="*/ 46 w 54"/>
                <a:gd name="T19" fmla="*/ 16 h 25"/>
                <a:gd name="T20" fmla="*/ 41 w 54"/>
                <a:gd name="T21" fmla="*/ 16 h 25"/>
                <a:gd name="T22" fmla="*/ 37 w 54"/>
                <a:gd name="T23" fmla="*/ 21 h 25"/>
                <a:gd name="T24" fmla="*/ 25 w 54"/>
                <a:gd name="T25" fmla="*/ 21 h 25"/>
                <a:gd name="T26" fmla="*/ 12 w 54"/>
                <a:gd name="T27" fmla="*/ 21 h 25"/>
                <a:gd name="T28" fmla="*/ 0 w 54"/>
                <a:gd name="T29" fmla="*/ 25 h 25"/>
                <a:gd name="T30" fmla="*/ 0 w 54"/>
                <a:gd name="T31" fmla="*/ 4 h 25"/>
                <a:gd name="T32" fmla="*/ 8 w 54"/>
                <a:gd name="T33" fmla="*/ 4 h 25"/>
                <a:gd name="T34" fmla="*/ 16 w 54"/>
                <a:gd name="T35" fmla="*/ 4 h 25"/>
                <a:gd name="T36" fmla="*/ 21 w 54"/>
                <a:gd name="T37" fmla="*/ 4 h 25"/>
                <a:gd name="T38" fmla="*/ 25 w 54"/>
                <a:gd name="T39" fmla="*/ 4 h 25"/>
                <a:gd name="T40" fmla="*/ 25 w 54"/>
                <a:gd name="T4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25">
                  <a:moveTo>
                    <a:pt x="25" y="4"/>
                  </a:moveTo>
                  <a:lnTo>
                    <a:pt x="33" y="0"/>
                  </a:lnTo>
                  <a:lnTo>
                    <a:pt x="41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0" y="12"/>
                  </a:lnTo>
                  <a:lnTo>
                    <a:pt x="46" y="16"/>
                  </a:lnTo>
                  <a:lnTo>
                    <a:pt x="41" y="16"/>
                  </a:lnTo>
                  <a:lnTo>
                    <a:pt x="37" y="21"/>
                  </a:lnTo>
                  <a:lnTo>
                    <a:pt x="25" y="21"/>
                  </a:lnTo>
                  <a:lnTo>
                    <a:pt x="12" y="21"/>
                  </a:lnTo>
                  <a:lnTo>
                    <a:pt x="0" y="25"/>
                  </a:lnTo>
                  <a:lnTo>
                    <a:pt x="0" y="4"/>
                  </a:lnTo>
                  <a:lnTo>
                    <a:pt x="8" y="4"/>
                  </a:lnTo>
                  <a:lnTo>
                    <a:pt x="16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78">
              <a:extLst>
                <a:ext uri="{FF2B5EF4-FFF2-40B4-BE49-F238E27FC236}">
                  <a16:creationId xmlns:a16="http://schemas.microsoft.com/office/drawing/2014/main" id="{FC0BD3BF-3CFA-4F1C-989B-FFAE839A7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343" y="10730895"/>
              <a:ext cx="756902" cy="266317"/>
            </a:xfrm>
            <a:custGeom>
              <a:avLst/>
              <a:gdLst>
                <a:gd name="T0" fmla="*/ 37 w 108"/>
                <a:gd name="T1" fmla="*/ 13 h 38"/>
                <a:gd name="T2" fmla="*/ 50 w 108"/>
                <a:gd name="T3" fmla="*/ 9 h 38"/>
                <a:gd name="T4" fmla="*/ 58 w 108"/>
                <a:gd name="T5" fmla="*/ 9 h 38"/>
                <a:gd name="T6" fmla="*/ 67 w 108"/>
                <a:gd name="T7" fmla="*/ 4 h 38"/>
                <a:gd name="T8" fmla="*/ 75 w 108"/>
                <a:gd name="T9" fmla="*/ 4 h 38"/>
                <a:gd name="T10" fmla="*/ 79 w 108"/>
                <a:gd name="T11" fmla="*/ 4 h 38"/>
                <a:gd name="T12" fmla="*/ 83 w 108"/>
                <a:gd name="T13" fmla="*/ 0 h 38"/>
                <a:gd name="T14" fmla="*/ 88 w 108"/>
                <a:gd name="T15" fmla="*/ 0 h 38"/>
                <a:gd name="T16" fmla="*/ 88 w 108"/>
                <a:gd name="T17" fmla="*/ 0 h 38"/>
                <a:gd name="T18" fmla="*/ 96 w 108"/>
                <a:gd name="T19" fmla="*/ 0 h 38"/>
                <a:gd name="T20" fmla="*/ 104 w 108"/>
                <a:gd name="T21" fmla="*/ 4 h 38"/>
                <a:gd name="T22" fmla="*/ 108 w 108"/>
                <a:gd name="T23" fmla="*/ 9 h 38"/>
                <a:gd name="T24" fmla="*/ 108 w 108"/>
                <a:gd name="T25" fmla="*/ 13 h 38"/>
                <a:gd name="T26" fmla="*/ 108 w 108"/>
                <a:gd name="T27" fmla="*/ 13 h 38"/>
                <a:gd name="T28" fmla="*/ 108 w 108"/>
                <a:gd name="T29" fmla="*/ 17 h 38"/>
                <a:gd name="T30" fmla="*/ 104 w 108"/>
                <a:gd name="T31" fmla="*/ 17 h 38"/>
                <a:gd name="T32" fmla="*/ 96 w 108"/>
                <a:gd name="T33" fmla="*/ 21 h 38"/>
                <a:gd name="T34" fmla="*/ 92 w 108"/>
                <a:gd name="T35" fmla="*/ 21 h 38"/>
                <a:gd name="T36" fmla="*/ 83 w 108"/>
                <a:gd name="T37" fmla="*/ 25 h 38"/>
                <a:gd name="T38" fmla="*/ 75 w 108"/>
                <a:gd name="T39" fmla="*/ 25 h 38"/>
                <a:gd name="T40" fmla="*/ 62 w 108"/>
                <a:gd name="T41" fmla="*/ 29 h 38"/>
                <a:gd name="T42" fmla="*/ 50 w 108"/>
                <a:gd name="T43" fmla="*/ 34 h 38"/>
                <a:gd name="T44" fmla="*/ 42 w 108"/>
                <a:gd name="T45" fmla="*/ 34 h 38"/>
                <a:gd name="T46" fmla="*/ 29 w 108"/>
                <a:gd name="T47" fmla="*/ 38 h 38"/>
                <a:gd name="T48" fmla="*/ 25 w 108"/>
                <a:gd name="T49" fmla="*/ 38 h 38"/>
                <a:gd name="T50" fmla="*/ 17 w 108"/>
                <a:gd name="T51" fmla="*/ 38 h 38"/>
                <a:gd name="T52" fmla="*/ 12 w 108"/>
                <a:gd name="T53" fmla="*/ 38 h 38"/>
                <a:gd name="T54" fmla="*/ 8 w 108"/>
                <a:gd name="T55" fmla="*/ 38 h 38"/>
                <a:gd name="T56" fmla="*/ 8 w 108"/>
                <a:gd name="T57" fmla="*/ 38 h 38"/>
                <a:gd name="T58" fmla="*/ 4 w 108"/>
                <a:gd name="T59" fmla="*/ 38 h 38"/>
                <a:gd name="T60" fmla="*/ 0 w 108"/>
                <a:gd name="T61" fmla="*/ 34 h 38"/>
                <a:gd name="T62" fmla="*/ 0 w 108"/>
                <a:gd name="T63" fmla="*/ 34 h 38"/>
                <a:gd name="T64" fmla="*/ 0 w 108"/>
                <a:gd name="T65" fmla="*/ 29 h 38"/>
                <a:gd name="T66" fmla="*/ 0 w 108"/>
                <a:gd name="T67" fmla="*/ 29 h 38"/>
                <a:gd name="T68" fmla="*/ 4 w 108"/>
                <a:gd name="T69" fmla="*/ 25 h 38"/>
                <a:gd name="T70" fmla="*/ 8 w 108"/>
                <a:gd name="T71" fmla="*/ 25 h 38"/>
                <a:gd name="T72" fmla="*/ 12 w 108"/>
                <a:gd name="T73" fmla="*/ 21 h 38"/>
                <a:gd name="T74" fmla="*/ 21 w 108"/>
                <a:gd name="T75" fmla="*/ 17 h 38"/>
                <a:gd name="T76" fmla="*/ 29 w 108"/>
                <a:gd name="T77" fmla="*/ 17 h 38"/>
                <a:gd name="T78" fmla="*/ 37 w 108"/>
                <a:gd name="T79" fmla="*/ 13 h 38"/>
                <a:gd name="T80" fmla="*/ 37 w 108"/>
                <a:gd name="T81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" h="38">
                  <a:moveTo>
                    <a:pt x="37" y="13"/>
                  </a:moveTo>
                  <a:lnTo>
                    <a:pt x="50" y="9"/>
                  </a:lnTo>
                  <a:lnTo>
                    <a:pt x="58" y="9"/>
                  </a:lnTo>
                  <a:lnTo>
                    <a:pt x="67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4" y="4"/>
                  </a:lnTo>
                  <a:lnTo>
                    <a:pt x="108" y="9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08" y="17"/>
                  </a:lnTo>
                  <a:lnTo>
                    <a:pt x="104" y="17"/>
                  </a:lnTo>
                  <a:lnTo>
                    <a:pt x="96" y="21"/>
                  </a:lnTo>
                  <a:lnTo>
                    <a:pt x="92" y="21"/>
                  </a:lnTo>
                  <a:lnTo>
                    <a:pt x="83" y="25"/>
                  </a:lnTo>
                  <a:lnTo>
                    <a:pt x="75" y="25"/>
                  </a:lnTo>
                  <a:lnTo>
                    <a:pt x="62" y="29"/>
                  </a:lnTo>
                  <a:lnTo>
                    <a:pt x="50" y="34"/>
                  </a:lnTo>
                  <a:lnTo>
                    <a:pt x="42" y="34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17" y="38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9" y="17"/>
                  </a:lnTo>
                  <a:lnTo>
                    <a:pt x="37" y="13"/>
                  </a:lnTo>
                  <a:lnTo>
                    <a:pt x="37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9">
              <a:extLst>
                <a:ext uri="{FF2B5EF4-FFF2-40B4-BE49-F238E27FC236}">
                  <a16:creationId xmlns:a16="http://schemas.microsoft.com/office/drawing/2014/main" id="{D758E21C-4457-4795-8208-D15A2A3FF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2550" y="10969179"/>
              <a:ext cx="28033" cy="1051253"/>
            </a:xfrm>
            <a:custGeom>
              <a:avLst/>
              <a:gdLst>
                <a:gd name="T0" fmla="*/ 0 w 4"/>
                <a:gd name="T1" fmla="*/ 0 h 150"/>
                <a:gd name="T2" fmla="*/ 4 w 4"/>
                <a:gd name="T3" fmla="*/ 0 h 150"/>
                <a:gd name="T4" fmla="*/ 4 w 4"/>
                <a:gd name="T5" fmla="*/ 16 h 150"/>
                <a:gd name="T6" fmla="*/ 4 w 4"/>
                <a:gd name="T7" fmla="*/ 33 h 150"/>
                <a:gd name="T8" fmla="*/ 4 w 4"/>
                <a:gd name="T9" fmla="*/ 50 h 150"/>
                <a:gd name="T10" fmla="*/ 4 w 4"/>
                <a:gd name="T11" fmla="*/ 62 h 150"/>
                <a:gd name="T12" fmla="*/ 4 w 4"/>
                <a:gd name="T13" fmla="*/ 79 h 150"/>
                <a:gd name="T14" fmla="*/ 4 w 4"/>
                <a:gd name="T15" fmla="*/ 87 h 150"/>
                <a:gd name="T16" fmla="*/ 4 w 4"/>
                <a:gd name="T17" fmla="*/ 100 h 150"/>
                <a:gd name="T18" fmla="*/ 4 w 4"/>
                <a:gd name="T19" fmla="*/ 108 h 150"/>
                <a:gd name="T20" fmla="*/ 4 w 4"/>
                <a:gd name="T21" fmla="*/ 121 h 150"/>
                <a:gd name="T22" fmla="*/ 4 w 4"/>
                <a:gd name="T23" fmla="*/ 125 h 150"/>
                <a:gd name="T24" fmla="*/ 4 w 4"/>
                <a:gd name="T25" fmla="*/ 133 h 150"/>
                <a:gd name="T26" fmla="*/ 4 w 4"/>
                <a:gd name="T27" fmla="*/ 138 h 150"/>
                <a:gd name="T28" fmla="*/ 4 w 4"/>
                <a:gd name="T29" fmla="*/ 142 h 150"/>
                <a:gd name="T30" fmla="*/ 4 w 4"/>
                <a:gd name="T31" fmla="*/ 146 h 150"/>
                <a:gd name="T32" fmla="*/ 4 w 4"/>
                <a:gd name="T33" fmla="*/ 150 h 150"/>
                <a:gd name="T34" fmla="*/ 4 w 4"/>
                <a:gd name="T35" fmla="*/ 150 h 150"/>
                <a:gd name="T36" fmla="*/ 0 w 4"/>
                <a:gd name="T37" fmla="*/ 150 h 150"/>
                <a:gd name="T38" fmla="*/ 0 w 4"/>
                <a:gd name="T39" fmla="*/ 121 h 150"/>
                <a:gd name="T40" fmla="*/ 0 w 4"/>
                <a:gd name="T41" fmla="*/ 92 h 150"/>
                <a:gd name="T42" fmla="*/ 0 w 4"/>
                <a:gd name="T43" fmla="*/ 66 h 150"/>
                <a:gd name="T44" fmla="*/ 0 w 4"/>
                <a:gd name="T45" fmla="*/ 50 h 150"/>
                <a:gd name="T46" fmla="*/ 0 w 4"/>
                <a:gd name="T47" fmla="*/ 29 h 150"/>
                <a:gd name="T48" fmla="*/ 0 w 4"/>
                <a:gd name="T49" fmla="*/ 16 h 150"/>
                <a:gd name="T50" fmla="*/ 0 w 4"/>
                <a:gd name="T51" fmla="*/ 8 h 150"/>
                <a:gd name="T52" fmla="*/ 0 w 4"/>
                <a:gd name="T53" fmla="*/ 0 h 150"/>
                <a:gd name="T54" fmla="*/ 0 w 4"/>
                <a:gd name="T5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" h="150">
                  <a:moveTo>
                    <a:pt x="0" y="0"/>
                  </a:moveTo>
                  <a:lnTo>
                    <a:pt x="4" y="0"/>
                  </a:lnTo>
                  <a:lnTo>
                    <a:pt x="4" y="16"/>
                  </a:lnTo>
                  <a:lnTo>
                    <a:pt x="4" y="33"/>
                  </a:lnTo>
                  <a:lnTo>
                    <a:pt x="4" y="50"/>
                  </a:lnTo>
                  <a:lnTo>
                    <a:pt x="4" y="62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4" y="100"/>
                  </a:lnTo>
                  <a:lnTo>
                    <a:pt x="4" y="108"/>
                  </a:lnTo>
                  <a:lnTo>
                    <a:pt x="4" y="121"/>
                  </a:lnTo>
                  <a:lnTo>
                    <a:pt x="4" y="125"/>
                  </a:lnTo>
                  <a:lnTo>
                    <a:pt x="4" y="133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6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0" y="150"/>
                  </a:lnTo>
                  <a:lnTo>
                    <a:pt x="0" y="121"/>
                  </a:lnTo>
                  <a:lnTo>
                    <a:pt x="0" y="92"/>
                  </a:lnTo>
                  <a:lnTo>
                    <a:pt x="0" y="66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80">
              <a:extLst>
                <a:ext uri="{FF2B5EF4-FFF2-40B4-BE49-F238E27FC236}">
                  <a16:creationId xmlns:a16="http://schemas.microsoft.com/office/drawing/2014/main" id="{07C96EA5-F23E-4CAB-898F-0B7D6E31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517" y="11228486"/>
              <a:ext cx="231278" cy="147178"/>
            </a:xfrm>
            <a:custGeom>
              <a:avLst/>
              <a:gdLst>
                <a:gd name="T0" fmla="*/ 33 w 33"/>
                <a:gd name="T1" fmla="*/ 9 h 21"/>
                <a:gd name="T2" fmla="*/ 33 w 33"/>
                <a:gd name="T3" fmla="*/ 9 h 21"/>
                <a:gd name="T4" fmla="*/ 33 w 33"/>
                <a:gd name="T5" fmla="*/ 13 h 21"/>
                <a:gd name="T6" fmla="*/ 29 w 33"/>
                <a:gd name="T7" fmla="*/ 17 h 21"/>
                <a:gd name="T8" fmla="*/ 25 w 33"/>
                <a:gd name="T9" fmla="*/ 17 h 21"/>
                <a:gd name="T10" fmla="*/ 21 w 33"/>
                <a:gd name="T11" fmla="*/ 17 h 21"/>
                <a:gd name="T12" fmla="*/ 16 w 33"/>
                <a:gd name="T13" fmla="*/ 21 h 21"/>
                <a:gd name="T14" fmla="*/ 8 w 33"/>
                <a:gd name="T15" fmla="*/ 21 h 21"/>
                <a:gd name="T16" fmla="*/ 0 w 33"/>
                <a:gd name="T17" fmla="*/ 21 h 21"/>
                <a:gd name="T18" fmla="*/ 0 w 33"/>
                <a:gd name="T19" fmla="*/ 0 h 21"/>
                <a:gd name="T20" fmla="*/ 8 w 33"/>
                <a:gd name="T21" fmla="*/ 0 h 21"/>
                <a:gd name="T22" fmla="*/ 16 w 33"/>
                <a:gd name="T23" fmla="*/ 0 h 21"/>
                <a:gd name="T24" fmla="*/ 21 w 33"/>
                <a:gd name="T25" fmla="*/ 0 h 21"/>
                <a:gd name="T26" fmla="*/ 25 w 33"/>
                <a:gd name="T27" fmla="*/ 0 h 21"/>
                <a:gd name="T28" fmla="*/ 29 w 33"/>
                <a:gd name="T29" fmla="*/ 0 h 21"/>
                <a:gd name="T30" fmla="*/ 33 w 33"/>
                <a:gd name="T31" fmla="*/ 4 h 21"/>
                <a:gd name="T32" fmla="*/ 33 w 33"/>
                <a:gd name="T33" fmla="*/ 4 h 21"/>
                <a:gd name="T34" fmla="*/ 33 w 33"/>
                <a:gd name="T35" fmla="*/ 9 h 21"/>
                <a:gd name="T36" fmla="*/ 33 w 33"/>
                <a:gd name="T3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21">
                  <a:moveTo>
                    <a:pt x="33" y="9"/>
                  </a:moveTo>
                  <a:lnTo>
                    <a:pt x="33" y="9"/>
                  </a:lnTo>
                  <a:lnTo>
                    <a:pt x="33" y="13"/>
                  </a:lnTo>
                  <a:lnTo>
                    <a:pt x="29" y="17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16" y="21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81">
              <a:extLst>
                <a:ext uri="{FF2B5EF4-FFF2-40B4-BE49-F238E27FC236}">
                  <a16:creationId xmlns:a16="http://schemas.microsoft.com/office/drawing/2014/main" id="{D3EC9BCD-11E6-4F4B-95AD-C66D2E85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517" y="11550870"/>
              <a:ext cx="259311" cy="175211"/>
            </a:xfrm>
            <a:custGeom>
              <a:avLst/>
              <a:gdLst>
                <a:gd name="T0" fmla="*/ 29 w 37"/>
                <a:gd name="T1" fmla="*/ 21 h 25"/>
                <a:gd name="T2" fmla="*/ 25 w 37"/>
                <a:gd name="T3" fmla="*/ 25 h 25"/>
                <a:gd name="T4" fmla="*/ 16 w 37"/>
                <a:gd name="T5" fmla="*/ 25 h 25"/>
                <a:gd name="T6" fmla="*/ 8 w 37"/>
                <a:gd name="T7" fmla="*/ 25 h 25"/>
                <a:gd name="T8" fmla="*/ 0 w 37"/>
                <a:gd name="T9" fmla="*/ 25 h 25"/>
                <a:gd name="T10" fmla="*/ 0 w 37"/>
                <a:gd name="T11" fmla="*/ 4 h 25"/>
                <a:gd name="T12" fmla="*/ 8 w 37"/>
                <a:gd name="T13" fmla="*/ 4 h 25"/>
                <a:gd name="T14" fmla="*/ 12 w 37"/>
                <a:gd name="T15" fmla="*/ 4 h 25"/>
                <a:gd name="T16" fmla="*/ 16 w 37"/>
                <a:gd name="T17" fmla="*/ 4 h 25"/>
                <a:gd name="T18" fmla="*/ 21 w 37"/>
                <a:gd name="T19" fmla="*/ 4 h 25"/>
                <a:gd name="T20" fmla="*/ 29 w 37"/>
                <a:gd name="T21" fmla="*/ 0 h 25"/>
                <a:gd name="T22" fmla="*/ 29 w 37"/>
                <a:gd name="T23" fmla="*/ 4 h 25"/>
                <a:gd name="T24" fmla="*/ 33 w 37"/>
                <a:gd name="T25" fmla="*/ 4 h 25"/>
                <a:gd name="T26" fmla="*/ 37 w 37"/>
                <a:gd name="T27" fmla="*/ 13 h 25"/>
                <a:gd name="T28" fmla="*/ 37 w 37"/>
                <a:gd name="T29" fmla="*/ 17 h 25"/>
                <a:gd name="T30" fmla="*/ 37 w 37"/>
                <a:gd name="T31" fmla="*/ 17 h 25"/>
                <a:gd name="T32" fmla="*/ 37 w 37"/>
                <a:gd name="T33" fmla="*/ 21 h 25"/>
                <a:gd name="T34" fmla="*/ 33 w 37"/>
                <a:gd name="T35" fmla="*/ 21 h 25"/>
                <a:gd name="T36" fmla="*/ 29 w 37"/>
                <a:gd name="T37" fmla="*/ 21 h 25"/>
                <a:gd name="T38" fmla="*/ 29 w 37"/>
                <a:gd name="T3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25">
                  <a:moveTo>
                    <a:pt x="29" y="21"/>
                  </a:moveTo>
                  <a:lnTo>
                    <a:pt x="25" y="25"/>
                  </a:lnTo>
                  <a:lnTo>
                    <a:pt x="16" y="25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1" y="4"/>
                  </a:lnTo>
                  <a:lnTo>
                    <a:pt x="2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13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21"/>
                  </a:lnTo>
                  <a:lnTo>
                    <a:pt x="33" y="21"/>
                  </a:lnTo>
                  <a:lnTo>
                    <a:pt x="29" y="21"/>
                  </a:lnTo>
                  <a:lnTo>
                    <a:pt x="29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82">
              <a:extLst>
                <a:ext uri="{FF2B5EF4-FFF2-40B4-BE49-F238E27FC236}">
                  <a16:creationId xmlns:a16="http://schemas.microsoft.com/office/drawing/2014/main" id="{9C49B458-CD01-440D-BEE6-62197884F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266" y="11817188"/>
              <a:ext cx="707846" cy="406484"/>
            </a:xfrm>
            <a:custGeom>
              <a:avLst/>
              <a:gdLst>
                <a:gd name="T0" fmla="*/ 13 w 101"/>
                <a:gd name="T1" fmla="*/ 58 h 58"/>
                <a:gd name="T2" fmla="*/ 13 w 101"/>
                <a:gd name="T3" fmla="*/ 58 h 58"/>
                <a:gd name="T4" fmla="*/ 9 w 101"/>
                <a:gd name="T5" fmla="*/ 54 h 58"/>
                <a:gd name="T6" fmla="*/ 5 w 101"/>
                <a:gd name="T7" fmla="*/ 54 h 58"/>
                <a:gd name="T8" fmla="*/ 5 w 101"/>
                <a:gd name="T9" fmla="*/ 46 h 58"/>
                <a:gd name="T10" fmla="*/ 0 w 101"/>
                <a:gd name="T11" fmla="*/ 42 h 58"/>
                <a:gd name="T12" fmla="*/ 0 w 101"/>
                <a:gd name="T13" fmla="*/ 37 h 58"/>
                <a:gd name="T14" fmla="*/ 0 w 101"/>
                <a:gd name="T15" fmla="*/ 37 h 58"/>
                <a:gd name="T16" fmla="*/ 0 w 101"/>
                <a:gd name="T17" fmla="*/ 33 h 58"/>
                <a:gd name="T18" fmla="*/ 5 w 101"/>
                <a:gd name="T19" fmla="*/ 29 h 58"/>
                <a:gd name="T20" fmla="*/ 5 w 101"/>
                <a:gd name="T21" fmla="*/ 29 h 58"/>
                <a:gd name="T22" fmla="*/ 9 w 101"/>
                <a:gd name="T23" fmla="*/ 29 h 58"/>
                <a:gd name="T24" fmla="*/ 13 w 101"/>
                <a:gd name="T25" fmla="*/ 33 h 58"/>
                <a:gd name="T26" fmla="*/ 17 w 101"/>
                <a:gd name="T27" fmla="*/ 29 h 58"/>
                <a:gd name="T28" fmla="*/ 17 w 101"/>
                <a:gd name="T29" fmla="*/ 29 h 58"/>
                <a:gd name="T30" fmla="*/ 21 w 101"/>
                <a:gd name="T31" fmla="*/ 29 h 58"/>
                <a:gd name="T32" fmla="*/ 21 w 101"/>
                <a:gd name="T33" fmla="*/ 29 h 58"/>
                <a:gd name="T34" fmla="*/ 30 w 101"/>
                <a:gd name="T35" fmla="*/ 25 h 58"/>
                <a:gd name="T36" fmla="*/ 34 w 101"/>
                <a:gd name="T37" fmla="*/ 25 h 58"/>
                <a:gd name="T38" fmla="*/ 42 w 101"/>
                <a:gd name="T39" fmla="*/ 21 h 58"/>
                <a:gd name="T40" fmla="*/ 51 w 101"/>
                <a:gd name="T41" fmla="*/ 17 h 58"/>
                <a:gd name="T42" fmla="*/ 59 w 101"/>
                <a:gd name="T43" fmla="*/ 12 h 58"/>
                <a:gd name="T44" fmla="*/ 67 w 101"/>
                <a:gd name="T45" fmla="*/ 8 h 58"/>
                <a:gd name="T46" fmla="*/ 76 w 101"/>
                <a:gd name="T47" fmla="*/ 4 h 58"/>
                <a:gd name="T48" fmla="*/ 84 w 101"/>
                <a:gd name="T49" fmla="*/ 4 h 58"/>
                <a:gd name="T50" fmla="*/ 88 w 101"/>
                <a:gd name="T51" fmla="*/ 0 h 58"/>
                <a:gd name="T52" fmla="*/ 92 w 101"/>
                <a:gd name="T53" fmla="*/ 0 h 58"/>
                <a:gd name="T54" fmla="*/ 97 w 101"/>
                <a:gd name="T55" fmla="*/ 0 h 58"/>
                <a:gd name="T56" fmla="*/ 101 w 101"/>
                <a:gd name="T57" fmla="*/ 0 h 58"/>
                <a:gd name="T58" fmla="*/ 101 w 101"/>
                <a:gd name="T59" fmla="*/ 4 h 58"/>
                <a:gd name="T60" fmla="*/ 101 w 101"/>
                <a:gd name="T61" fmla="*/ 4 h 58"/>
                <a:gd name="T62" fmla="*/ 97 w 101"/>
                <a:gd name="T63" fmla="*/ 8 h 58"/>
                <a:gd name="T64" fmla="*/ 97 w 101"/>
                <a:gd name="T65" fmla="*/ 8 h 58"/>
                <a:gd name="T66" fmla="*/ 92 w 101"/>
                <a:gd name="T67" fmla="*/ 12 h 58"/>
                <a:gd name="T68" fmla="*/ 84 w 101"/>
                <a:gd name="T69" fmla="*/ 17 h 58"/>
                <a:gd name="T70" fmla="*/ 80 w 101"/>
                <a:gd name="T71" fmla="*/ 21 h 58"/>
                <a:gd name="T72" fmla="*/ 71 w 101"/>
                <a:gd name="T73" fmla="*/ 25 h 58"/>
                <a:gd name="T74" fmla="*/ 63 w 101"/>
                <a:gd name="T75" fmla="*/ 33 h 58"/>
                <a:gd name="T76" fmla="*/ 51 w 101"/>
                <a:gd name="T77" fmla="*/ 37 h 58"/>
                <a:gd name="T78" fmla="*/ 42 w 101"/>
                <a:gd name="T79" fmla="*/ 42 h 58"/>
                <a:gd name="T80" fmla="*/ 38 w 101"/>
                <a:gd name="T81" fmla="*/ 50 h 58"/>
                <a:gd name="T82" fmla="*/ 30 w 101"/>
                <a:gd name="T83" fmla="*/ 50 h 58"/>
                <a:gd name="T84" fmla="*/ 26 w 101"/>
                <a:gd name="T85" fmla="*/ 54 h 58"/>
                <a:gd name="T86" fmla="*/ 21 w 101"/>
                <a:gd name="T87" fmla="*/ 58 h 58"/>
                <a:gd name="T88" fmla="*/ 17 w 101"/>
                <a:gd name="T89" fmla="*/ 58 h 58"/>
                <a:gd name="T90" fmla="*/ 13 w 101"/>
                <a:gd name="T91" fmla="*/ 58 h 58"/>
                <a:gd name="T92" fmla="*/ 13 w 101"/>
                <a:gd name="T9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58">
                  <a:moveTo>
                    <a:pt x="13" y="58"/>
                  </a:moveTo>
                  <a:lnTo>
                    <a:pt x="13" y="58"/>
                  </a:lnTo>
                  <a:lnTo>
                    <a:pt x="9" y="54"/>
                  </a:lnTo>
                  <a:lnTo>
                    <a:pt x="5" y="54"/>
                  </a:lnTo>
                  <a:lnTo>
                    <a:pt x="5" y="46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9" y="29"/>
                  </a:lnTo>
                  <a:lnTo>
                    <a:pt x="13" y="33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42" y="21"/>
                  </a:lnTo>
                  <a:lnTo>
                    <a:pt x="51" y="17"/>
                  </a:lnTo>
                  <a:lnTo>
                    <a:pt x="59" y="12"/>
                  </a:lnTo>
                  <a:lnTo>
                    <a:pt x="67" y="8"/>
                  </a:lnTo>
                  <a:lnTo>
                    <a:pt x="76" y="4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2" y="12"/>
                  </a:lnTo>
                  <a:lnTo>
                    <a:pt x="84" y="17"/>
                  </a:lnTo>
                  <a:lnTo>
                    <a:pt x="80" y="21"/>
                  </a:lnTo>
                  <a:lnTo>
                    <a:pt x="71" y="25"/>
                  </a:lnTo>
                  <a:lnTo>
                    <a:pt x="63" y="33"/>
                  </a:lnTo>
                  <a:lnTo>
                    <a:pt x="51" y="37"/>
                  </a:lnTo>
                  <a:lnTo>
                    <a:pt x="42" y="42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26" y="54"/>
                  </a:lnTo>
                  <a:lnTo>
                    <a:pt x="21" y="58"/>
                  </a:lnTo>
                  <a:lnTo>
                    <a:pt x="17" y="58"/>
                  </a:lnTo>
                  <a:lnTo>
                    <a:pt x="13" y="58"/>
                  </a:lnTo>
                  <a:lnTo>
                    <a:pt x="13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83">
              <a:extLst>
                <a:ext uri="{FF2B5EF4-FFF2-40B4-BE49-F238E27FC236}">
                  <a16:creationId xmlns:a16="http://schemas.microsoft.com/office/drawing/2014/main" id="{76A07711-C44D-4E7E-9198-2306C6393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4934" y="11116353"/>
              <a:ext cx="616735" cy="1135353"/>
            </a:xfrm>
            <a:custGeom>
              <a:avLst/>
              <a:gdLst>
                <a:gd name="T0" fmla="*/ 21 w 88"/>
                <a:gd name="T1" fmla="*/ 154 h 162"/>
                <a:gd name="T2" fmla="*/ 12 w 88"/>
                <a:gd name="T3" fmla="*/ 158 h 162"/>
                <a:gd name="T4" fmla="*/ 8 w 88"/>
                <a:gd name="T5" fmla="*/ 162 h 162"/>
                <a:gd name="T6" fmla="*/ 4 w 88"/>
                <a:gd name="T7" fmla="*/ 162 h 162"/>
                <a:gd name="T8" fmla="*/ 4 w 88"/>
                <a:gd name="T9" fmla="*/ 162 h 162"/>
                <a:gd name="T10" fmla="*/ 0 w 88"/>
                <a:gd name="T11" fmla="*/ 162 h 162"/>
                <a:gd name="T12" fmla="*/ 0 w 88"/>
                <a:gd name="T13" fmla="*/ 158 h 162"/>
                <a:gd name="T14" fmla="*/ 4 w 88"/>
                <a:gd name="T15" fmla="*/ 154 h 162"/>
                <a:gd name="T16" fmla="*/ 8 w 88"/>
                <a:gd name="T17" fmla="*/ 150 h 162"/>
                <a:gd name="T18" fmla="*/ 12 w 88"/>
                <a:gd name="T19" fmla="*/ 142 h 162"/>
                <a:gd name="T20" fmla="*/ 17 w 88"/>
                <a:gd name="T21" fmla="*/ 133 h 162"/>
                <a:gd name="T22" fmla="*/ 25 w 88"/>
                <a:gd name="T23" fmla="*/ 121 h 162"/>
                <a:gd name="T24" fmla="*/ 29 w 88"/>
                <a:gd name="T25" fmla="*/ 104 h 162"/>
                <a:gd name="T26" fmla="*/ 37 w 88"/>
                <a:gd name="T27" fmla="*/ 91 h 162"/>
                <a:gd name="T28" fmla="*/ 42 w 88"/>
                <a:gd name="T29" fmla="*/ 75 h 162"/>
                <a:gd name="T30" fmla="*/ 46 w 88"/>
                <a:gd name="T31" fmla="*/ 62 h 162"/>
                <a:gd name="T32" fmla="*/ 50 w 88"/>
                <a:gd name="T33" fmla="*/ 50 h 162"/>
                <a:gd name="T34" fmla="*/ 54 w 88"/>
                <a:gd name="T35" fmla="*/ 37 h 162"/>
                <a:gd name="T36" fmla="*/ 54 w 88"/>
                <a:gd name="T37" fmla="*/ 33 h 162"/>
                <a:gd name="T38" fmla="*/ 54 w 88"/>
                <a:gd name="T39" fmla="*/ 25 h 162"/>
                <a:gd name="T40" fmla="*/ 54 w 88"/>
                <a:gd name="T41" fmla="*/ 25 h 162"/>
                <a:gd name="T42" fmla="*/ 54 w 88"/>
                <a:gd name="T43" fmla="*/ 25 h 162"/>
                <a:gd name="T44" fmla="*/ 50 w 88"/>
                <a:gd name="T45" fmla="*/ 25 h 162"/>
                <a:gd name="T46" fmla="*/ 50 w 88"/>
                <a:gd name="T47" fmla="*/ 25 h 162"/>
                <a:gd name="T48" fmla="*/ 42 w 88"/>
                <a:gd name="T49" fmla="*/ 29 h 162"/>
                <a:gd name="T50" fmla="*/ 37 w 88"/>
                <a:gd name="T51" fmla="*/ 33 h 162"/>
                <a:gd name="T52" fmla="*/ 33 w 88"/>
                <a:gd name="T53" fmla="*/ 33 h 162"/>
                <a:gd name="T54" fmla="*/ 25 w 88"/>
                <a:gd name="T55" fmla="*/ 33 h 162"/>
                <a:gd name="T56" fmla="*/ 21 w 88"/>
                <a:gd name="T57" fmla="*/ 33 h 162"/>
                <a:gd name="T58" fmla="*/ 17 w 88"/>
                <a:gd name="T59" fmla="*/ 33 h 162"/>
                <a:gd name="T60" fmla="*/ 12 w 88"/>
                <a:gd name="T61" fmla="*/ 29 h 162"/>
                <a:gd name="T62" fmla="*/ 8 w 88"/>
                <a:gd name="T63" fmla="*/ 25 h 162"/>
                <a:gd name="T64" fmla="*/ 21 w 88"/>
                <a:gd name="T65" fmla="*/ 16 h 162"/>
                <a:gd name="T66" fmla="*/ 37 w 88"/>
                <a:gd name="T67" fmla="*/ 12 h 162"/>
                <a:gd name="T68" fmla="*/ 42 w 88"/>
                <a:gd name="T69" fmla="*/ 8 h 162"/>
                <a:gd name="T70" fmla="*/ 46 w 88"/>
                <a:gd name="T71" fmla="*/ 8 h 162"/>
                <a:gd name="T72" fmla="*/ 50 w 88"/>
                <a:gd name="T73" fmla="*/ 4 h 162"/>
                <a:gd name="T74" fmla="*/ 54 w 88"/>
                <a:gd name="T75" fmla="*/ 4 h 162"/>
                <a:gd name="T76" fmla="*/ 58 w 88"/>
                <a:gd name="T77" fmla="*/ 0 h 162"/>
                <a:gd name="T78" fmla="*/ 62 w 88"/>
                <a:gd name="T79" fmla="*/ 0 h 162"/>
                <a:gd name="T80" fmla="*/ 62 w 88"/>
                <a:gd name="T81" fmla="*/ 0 h 162"/>
                <a:gd name="T82" fmla="*/ 67 w 88"/>
                <a:gd name="T83" fmla="*/ 0 h 162"/>
                <a:gd name="T84" fmla="*/ 71 w 88"/>
                <a:gd name="T85" fmla="*/ 0 h 162"/>
                <a:gd name="T86" fmla="*/ 79 w 88"/>
                <a:gd name="T87" fmla="*/ 4 h 162"/>
                <a:gd name="T88" fmla="*/ 83 w 88"/>
                <a:gd name="T89" fmla="*/ 8 h 162"/>
                <a:gd name="T90" fmla="*/ 88 w 88"/>
                <a:gd name="T91" fmla="*/ 12 h 162"/>
                <a:gd name="T92" fmla="*/ 88 w 88"/>
                <a:gd name="T93" fmla="*/ 12 h 162"/>
                <a:gd name="T94" fmla="*/ 88 w 88"/>
                <a:gd name="T95" fmla="*/ 16 h 162"/>
                <a:gd name="T96" fmla="*/ 88 w 88"/>
                <a:gd name="T97" fmla="*/ 20 h 162"/>
                <a:gd name="T98" fmla="*/ 88 w 88"/>
                <a:gd name="T99" fmla="*/ 20 h 162"/>
                <a:gd name="T100" fmla="*/ 83 w 88"/>
                <a:gd name="T101" fmla="*/ 25 h 162"/>
                <a:gd name="T102" fmla="*/ 83 w 88"/>
                <a:gd name="T103" fmla="*/ 25 h 162"/>
                <a:gd name="T104" fmla="*/ 79 w 88"/>
                <a:gd name="T105" fmla="*/ 33 h 162"/>
                <a:gd name="T106" fmla="*/ 79 w 88"/>
                <a:gd name="T107" fmla="*/ 37 h 162"/>
                <a:gd name="T108" fmla="*/ 75 w 88"/>
                <a:gd name="T109" fmla="*/ 50 h 162"/>
                <a:gd name="T110" fmla="*/ 71 w 88"/>
                <a:gd name="T111" fmla="*/ 62 h 162"/>
                <a:gd name="T112" fmla="*/ 67 w 88"/>
                <a:gd name="T113" fmla="*/ 75 h 162"/>
                <a:gd name="T114" fmla="*/ 54 w 88"/>
                <a:gd name="T115" fmla="*/ 108 h 162"/>
                <a:gd name="T116" fmla="*/ 46 w 88"/>
                <a:gd name="T117" fmla="*/ 121 h 162"/>
                <a:gd name="T118" fmla="*/ 37 w 88"/>
                <a:gd name="T119" fmla="*/ 133 h 162"/>
                <a:gd name="T120" fmla="*/ 29 w 88"/>
                <a:gd name="T121" fmla="*/ 146 h 162"/>
                <a:gd name="T122" fmla="*/ 21 w 88"/>
                <a:gd name="T123" fmla="*/ 154 h 162"/>
                <a:gd name="T124" fmla="*/ 21 w 88"/>
                <a:gd name="T125" fmla="*/ 15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" h="162">
                  <a:moveTo>
                    <a:pt x="21" y="154"/>
                  </a:moveTo>
                  <a:lnTo>
                    <a:pt x="12" y="158"/>
                  </a:lnTo>
                  <a:lnTo>
                    <a:pt x="8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4" y="154"/>
                  </a:lnTo>
                  <a:lnTo>
                    <a:pt x="8" y="150"/>
                  </a:lnTo>
                  <a:lnTo>
                    <a:pt x="12" y="142"/>
                  </a:lnTo>
                  <a:lnTo>
                    <a:pt x="17" y="133"/>
                  </a:lnTo>
                  <a:lnTo>
                    <a:pt x="25" y="121"/>
                  </a:lnTo>
                  <a:lnTo>
                    <a:pt x="29" y="104"/>
                  </a:lnTo>
                  <a:lnTo>
                    <a:pt x="37" y="91"/>
                  </a:lnTo>
                  <a:lnTo>
                    <a:pt x="42" y="75"/>
                  </a:lnTo>
                  <a:lnTo>
                    <a:pt x="46" y="62"/>
                  </a:lnTo>
                  <a:lnTo>
                    <a:pt x="50" y="50"/>
                  </a:lnTo>
                  <a:lnTo>
                    <a:pt x="54" y="37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2" y="29"/>
                  </a:lnTo>
                  <a:lnTo>
                    <a:pt x="37" y="33"/>
                  </a:lnTo>
                  <a:lnTo>
                    <a:pt x="33" y="33"/>
                  </a:lnTo>
                  <a:lnTo>
                    <a:pt x="25" y="33"/>
                  </a:lnTo>
                  <a:lnTo>
                    <a:pt x="21" y="33"/>
                  </a:lnTo>
                  <a:lnTo>
                    <a:pt x="17" y="33"/>
                  </a:lnTo>
                  <a:lnTo>
                    <a:pt x="12" y="29"/>
                  </a:lnTo>
                  <a:lnTo>
                    <a:pt x="8" y="25"/>
                  </a:lnTo>
                  <a:lnTo>
                    <a:pt x="21" y="16"/>
                  </a:lnTo>
                  <a:lnTo>
                    <a:pt x="37" y="12"/>
                  </a:lnTo>
                  <a:lnTo>
                    <a:pt x="42" y="8"/>
                  </a:lnTo>
                  <a:lnTo>
                    <a:pt x="46" y="8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9" y="4"/>
                  </a:lnTo>
                  <a:lnTo>
                    <a:pt x="83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79" y="33"/>
                  </a:lnTo>
                  <a:lnTo>
                    <a:pt x="79" y="37"/>
                  </a:lnTo>
                  <a:lnTo>
                    <a:pt x="75" y="50"/>
                  </a:lnTo>
                  <a:lnTo>
                    <a:pt x="71" y="62"/>
                  </a:lnTo>
                  <a:lnTo>
                    <a:pt x="67" y="75"/>
                  </a:lnTo>
                  <a:lnTo>
                    <a:pt x="54" y="108"/>
                  </a:lnTo>
                  <a:lnTo>
                    <a:pt x="46" y="121"/>
                  </a:lnTo>
                  <a:lnTo>
                    <a:pt x="37" y="133"/>
                  </a:lnTo>
                  <a:lnTo>
                    <a:pt x="29" y="146"/>
                  </a:lnTo>
                  <a:lnTo>
                    <a:pt x="21" y="154"/>
                  </a:lnTo>
                  <a:lnTo>
                    <a:pt x="21" y="1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4">
              <a:extLst>
                <a:ext uri="{FF2B5EF4-FFF2-40B4-BE49-F238E27FC236}">
                  <a16:creationId xmlns:a16="http://schemas.microsoft.com/office/drawing/2014/main" id="{386C3662-EE2A-46F7-BDE5-DC648E1D5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5795" y="10850035"/>
              <a:ext cx="203245" cy="1611921"/>
            </a:xfrm>
            <a:custGeom>
              <a:avLst/>
              <a:gdLst>
                <a:gd name="T0" fmla="*/ 0 w 29"/>
                <a:gd name="T1" fmla="*/ 175 h 230"/>
                <a:gd name="T2" fmla="*/ 4 w 29"/>
                <a:gd name="T3" fmla="*/ 171 h 230"/>
                <a:gd name="T4" fmla="*/ 4 w 29"/>
                <a:gd name="T5" fmla="*/ 167 h 230"/>
                <a:gd name="T6" fmla="*/ 4 w 29"/>
                <a:gd name="T7" fmla="*/ 159 h 230"/>
                <a:gd name="T8" fmla="*/ 4 w 29"/>
                <a:gd name="T9" fmla="*/ 150 h 230"/>
                <a:gd name="T10" fmla="*/ 4 w 29"/>
                <a:gd name="T11" fmla="*/ 138 h 230"/>
                <a:gd name="T12" fmla="*/ 4 w 29"/>
                <a:gd name="T13" fmla="*/ 129 h 230"/>
                <a:gd name="T14" fmla="*/ 4 w 29"/>
                <a:gd name="T15" fmla="*/ 117 h 230"/>
                <a:gd name="T16" fmla="*/ 4 w 29"/>
                <a:gd name="T17" fmla="*/ 104 h 230"/>
                <a:gd name="T18" fmla="*/ 4 w 29"/>
                <a:gd name="T19" fmla="*/ 75 h 230"/>
                <a:gd name="T20" fmla="*/ 4 w 29"/>
                <a:gd name="T21" fmla="*/ 50 h 230"/>
                <a:gd name="T22" fmla="*/ 4 w 29"/>
                <a:gd name="T23" fmla="*/ 21 h 230"/>
                <a:gd name="T24" fmla="*/ 0 w 29"/>
                <a:gd name="T25" fmla="*/ 0 h 230"/>
                <a:gd name="T26" fmla="*/ 13 w 29"/>
                <a:gd name="T27" fmla="*/ 4 h 230"/>
                <a:gd name="T28" fmla="*/ 21 w 29"/>
                <a:gd name="T29" fmla="*/ 8 h 230"/>
                <a:gd name="T30" fmla="*/ 25 w 29"/>
                <a:gd name="T31" fmla="*/ 12 h 230"/>
                <a:gd name="T32" fmla="*/ 29 w 29"/>
                <a:gd name="T33" fmla="*/ 17 h 230"/>
                <a:gd name="T34" fmla="*/ 29 w 29"/>
                <a:gd name="T35" fmla="*/ 17 h 230"/>
                <a:gd name="T36" fmla="*/ 29 w 29"/>
                <a:gd name="T37" fmla="*/ 25 h 230"/>
                <a:gd name="T38" fmla="*/ 29 w 29"/>
                <a:gd name="T39" fmla="*/ 33 h 230"/>
                <a:gd name="T40" fmla="*/ 29 w 29"/>
                <a:gd name="T41" fmla="*/ 50 h 230"/>
                <a:gd name="T42" fmla="*/ 25 w 29"/>
                <a:gd name="T43" fmla="*/ 63 h 230"/>
                <a:gd name="T44" fmla="*/ 25 w 29"/>
                <a:gd name="T45" fmla="*/ 83 h 230"/>
                <a:gd name="T46" fmla="*/ 25 w 29"/>
                <a:gd name="T47" fmla="*/ 100 h 230"/>
                <a:gd name="T48" fmla="*/ 25 w 29"/>
                <a:gd name="T49" fmla="*/ 125 h 230"/>
                <a:gd name="T50" fmla="*/ 25 w 29"/>
                <a:gd name="T51" fmla="*/ 146 h 230"/>
                <a:gd name="T52" fmla="*/ 25 w 29"/>
                <a:gd name="T53" fmla="*/ 167 h 230"/>
                <a:gd name="T54" fmla="*/ 25 w 29"/>
                <a:gd name="T55" fmla="*/ 184 h 230"/>
                <a:gd name="T56" fmla="*/ 21 w 29"/>
                <a:gd name="T57" fmla="*/ 200 h 230"/>
                <a:gd name="T58" fmla="*/ 21 w 29"/>
                <a:gd name="T59" fmla="*/ 213 h 230"/>
                <a:gd name="T60" fmla="*/ 21 w 29"/>
                <a:gd name="T61" fmla="*/ 221 h 230"/>
                <a:gd name="T62" fmla="*/ 21 w 29"/>
                <a:gd name="T63" fmla="*/ 226 h 230"/>
                <a:gd name="T64" fmla="*/ 21 w 29"/>
                <a:gd name="T65" fmla="*/ 226 h 230"/>
                <a:gd name="T66" fmla="*/ 17 w 29"/>
                <a:gd name="T67" fmla="*/ 230 h 230"/>
                <a:gd name="T68" fmla="*/ 17 w 29"/>
                <a:gd name="T69" fmla="*/ 230 h 230"/>
                <a:gd name="T70" fmla="*/ 17 w 29"/>
                <a:gd name="T71" fmla="*/ 230 h 230"/>
                <a:gd name="T72" fmla="*/ 13 w 29"/>
                <a:gd name="T73" fmla="*/ 230 h 230"/>
                <a:gd name="T74" fmla="*/ 8 w 29"/>
                <a:gd name="T75" fmla="*/ 226 h 230"/>
                <a:gd name="T76" fmla="*/ 4 w 29"/>
                <a:gd name="T77" fmla="*/ 221 h 230"/>
                <a:gd name="T78" fmla="*/ 4 w 29"/>
                <a:gd name="T79" fmla="*/ 213 h 230"/>
                <a:gd name="T80" fmla="*/ 0 w 29"/>
                <a:gd name="T81" fmla="*/ 209 h 230"/>
                <a:gd name="T82" fmla="*/ 0 w 29"/>
                <a:gd name="T83" fmla="*/ 205 h 230"/>
                <a:gd name="T84" fmla="*/ 0 w 29"/>
                <a:gd name="T85" fmla="*/ 200 h 230"/>
                <a:gd name="T86" fmla="*/ 0 w 29"/>
                <a:gd name="T87" fmla="*/ 196 h 230"/>
                <a:gd name="T88" fmla="*/ 0 w 29"/>
                <a:gd name="T89" fmla="*/ 192 h 230"/>
                <a:gd name="T90" fmla="*/ 0 w 29"/>
                <a:gd name="T91" fmla="*/ 188 h 230"/>
                <a:gd name="T92" fmla="*/ 0 w 29"/>
                <a:gd name="T93" fmla="*/ 184 h 230"/>
                <a:gd name="T94" fmla="*/ 0 w 29"/>
                <a:gd name="T95" fmla="*/ 175 h 230"/>
                <a:gd name="T96" fmla="*/ 0 w 29"/>
                <a:gd name="T97" fmla="*/ 17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230">
                  <a:moveTo>
                    <a:pt x="0" y="175"/>
                  </a:moveTo>
                  <a:lnTo>
                    <a:pt x="4" y="171"/>
                  </a:lnTo>
                  <a:lnTo>
                    <a:pt x="4" y="167"/>
                  </a:lnTo>
                  <a:lnTo>
                    <a:pt x="4" y="159"/>
                  </a:lnTo>
                  <a:lnTo>
                    <a:pt x="4" y="150"/>
                  </a:lnTo>
                  <a:lnTo>
                    <a:pt x="4" y="138"/>
                  </a:lnTo>
                  <a:lnTo>
                    <a:pt x="4" y="129"/>
                  </a:lnTo>
                  <a:lnTo>
                    <a:pt x="4" y="117"/>
                  </a:lnTo>
                  <a:lnTo>
                    <a:pt x="4" y="104"/>
                  </a:lnTo>
                  <a:lnTo>
                    <a:pt x="4" y="75"/>
                  </a:lnTo>
                  <a:lnTo>
                    <a:pt x="4" y="50"/>
                  </a:lnTo>
                  <a:lnTo>
                    <a:pt x="4" y="21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1" y="8"/>
                  </a:lnTo>
                  <a:lnTo>
                    <a:pt x="25" y="12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25"/>
                  </a:lnTo>
                  <a:lnTo>
                    <a:pt x="29" y="33"/>
                  </a:lnTo>
                  <a:lnTo>
                    <a:pt x="29" y="50"/>
                  </a:lnTo>
                  <a:lnTo>
                    <a:pt x="25" y="63"/>
                  </a:lnTo>
                  <a:lnTo>
                    <a:pt x="25" y="83"/>
                  </a:lnTo>
                  <a:lnTo>
                    <a:pt x="25" y="100"/>
                  </a:lnTo>
                  <a:lnTo>
                    <a:pt x="25" y="125"/>
                  </a:lnTo>
                  <a:lnTo>
                    <a:pt x="25" y="146"/>
                  </a:lnTo>
                  <a:lnTo>
                    <a:pt x="25" y="167"/>
                  </a:lnTo>
                  <a:lnTo>
                    <a:pt x="25" y="184"/>
                  </a:lnTo>
                  <a:lnTo>
                    <a:pt x="21" y="200"/>
                  </a:lnTo>
                  <a:lnTo>
                    <a:pt x="21" y="213"/>
                  </a:lnTo>
                  <a:lnTo>
                    <a:pt x="21" y="221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3" y="230"/>
                  </a:lnTo>
                  <a:lnTo>
                    <a:pt x="8" y="226"/>
                  </a:lnTo>
                  <a:lnTo>
                    <a:pt x="4" y="221"/>
                  </a:lnTo>
                  <a:lnTo>
                    <a:pt x="4" y="213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75"/>
                  </a:lnTo>
                  <a:lnTo>
                    <a:pt x="0" y="1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85">
              <a:extLst>
                <a:ext uri="{FF2B5EF4-FFF2-40B4-BE49-F238E27FC236}">
                  <a16:creationId xmlns:a16="http://schemas.microsoft.com/office/drawing/2014/main" id="{F7FAB57F-B68D-4517-AAF3-7B542C9C0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9035" y="11403697"/>
              <a:ext cx="588702" cy="791946"/>
            </a:xfrm>
            <a:custGeom>
              <a:avLst/>
              <a:gdLst>
                <a:gd name="T0" fmla="*/ 0 w 84"/>
                <a:gd name="T1" fmla="*/ 0 h 113"/>
                <a:gd name="T2" fmla="*/ 0 w 84"/>
                <a:gd name="T3" fmla="*/ 0 h 113"/>
                <a:gd name="T4" fmla="*/ 5 w 84"/>
                <a:gd name="T5" fmla="*/ 0 h 113"/>
                <a:gd name="T6" fmla="*/ 13 w 84"/>
                <a:gd name="T7" fmla="*/ 4 h 113"/>
                <a:gd name="T8" fmla="*/ 25 w 84"/>
                <a:gd name="T9" fmla="*/ 13 h 113"/>
                <a:gd name="T10" fmla="*/ 46 w 84"/>
                <a:gd name="T11" fmla="*/ 34 h 113"/>
                <a:gd name="T12" fmla="*/ 63 w 84"/>
                <a:gd name="T13" fmla="*/ 55 h 113"/>
                <a:gd name="T14" fmla="*/ 71 w 84"/>
                <a:gd name="T15" fmla="*/ 63 h 113"/>
                <a:gd name="T16" fmla="*/ 76 w 84"/>
                <a:gd name="T17" fmla="*/ 71 h 113"/>
                <a:gd name="T18" fmla="*/ 80 w 84"/>
                <a:gd name="T19" fmla="*/ 80 h 113"/>
                <a:gd name="T20" fmla="*/ 84 w 84"/>
                <a:gd name="T21" fmla="*/ 84 h 113"/>
                <a:gd name="T22" fmla="*/ 84 w 84"/>
                <a:gd name="T23" fmla="*/ 96 h 113"/>
                <a:gd name="T24" fmla="*/ 84 w 84"/>
                <a:gd name="T25" fmla="*/ 101 h 113"/>
                <a:gd name="T26" fmla="*/ 84 w 84"/>
                <a:gd name="T27" fmla="*/ 105 h 113"/>
                <a:gd name="T28" fmla="*/ 80 w 84"/>
                <a:gd name="T29" fmla="*/ 109 h 113"/>
                <a:gd name="T30" fmla="*/ 76 w 84"/>
                <a:gd name="T31" fmla="*/ 113 h 113"/>
                <a:gd name="T32" fmla="*/ 71 w 84"/>
                <a:gd name="T33" fmla="*/ 113 h 113"/>
                <a:gd name="T34" fmla="*/ 71 w 84"/>
                <a:gd name="T35" fmla="*/ 113 h 113"/>
                <a:gd name="T36" fmla="*/ 67 w 84"/>
                <a:gd name="T37" fmla="*/ 109 h 113"/>
                <a:gd name="T38" fmla="*/ 63 w 84"/>
                <a:gd name="T39" fmla="*/ 105 h 113"/>
                <a:gd name="T40" fmla="*/ 59 w 84"/>
                <a:gd name="T41" fmla="*/ 101 h 113"/>
                <a:gd name="T42" fmla="*/ 55 w 84"/>
                <a:gd name="T43" fmla="*/ 92 h 113"/>
                <a:gd name="T44" fmla="*/ 46 w 84"/>
                <a:gd name="T45" fmla="*/ 84 h 113"/>
                <a:gd name="T46" fmla="*/ 38 w 84"/>
                <a:gd name="T47" fmla="*/ 71 h 113"/>
                <a:gd name="T48" fmla="*/ 30 w 84"/>
                <a:gd name="T49" fmla="*/ 59 h 113"/>
                <a:gd name="T50" fmla="*/ 21 w 84"/>
                <a:gd name="T51" fmla="*/ 46 h 113"/>
                <a:gd name="T52" fmla="*/ 17 w 84"/>
                <a:gd name="T53" fmla="*/ 38 h 113"/>
                <a:gd name="T54" fmla="*/ 9 w 84"/>
                <a:gd name="T55" fmla="*/ 25 h 113"/>
                <a:gd name="T56" fmla="*/ 5 w 84"/>
                <a:gd name="T57" fmla="*/ 17 h 113"/>
                <a:gd name="T58" fmla="*/ 5 w 84"/>
                <a:gd name="T59" fmla="*/ 13 h 113"/>
                <a:gd name="T60" fmla="*/ 0 w 84"/>
                <a:gd name="T61" fmla="*/ 9 h 113"/>
                <a:gd name="T62" fmla="*/ 0 w 84"/>
                <a:gd name="T63" fmla="*/ 4 h 113"/>
                <a:gd name="T64" fmla="*/ 0 w 84"/>
                <a:gd name="T65" fmla="*/ 0 h 113"/>
                <a:gd name="T66" fmla="*/ 0 w 84"/>
                <a:gd name="T6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113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13" y="4"/>
                  </a:lnTo>
                  <a:lnTo>
                    <a:pt x="25" y="13"/>
                  </a:lnTo>
                  <a:lnTo>
                    <a:pt x="46" y="34"/>
                  </a:lnTo>
                  <a:lnTo>
                    <a:pt x="63" y="55"/>
                  </a:lnTo>
                  <a:lnTo>
                    <a:pt x="71" y="63"/>
                  </a:lnTo>
                  <a:lnTo>
                    <a:pt x="76" y="71"/>
                  </a:lnTo>
                  <a:lnTo>
                    <a:pt x="80" y="80"/>
                  </a:lnTo>
                  <a:lnTo>
                    <a:pt x="84" y="84"/>
                  </a:lnTo>
                  <a:lnTo>
                    <a:pt x="84" y="96"/>
                  </a:lnTo>
                  <a:lnTo>
                    <a:pt x="84" y="101"/>
                  </a:lnTo>
                  <a:lnTo>
                    <a:pt x="84" y="105"/>
                  </a:lnTo>
                  <a:lnTo>
                    <a:pt x="80" y="109"/>
                  </a:lnTo>
                  <a:lnTo>
                    <a:pt x="76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67" y="109"/>
                  </a:lnTo>
                  <a:lnTo>
                    <a:pt x="63" y="105"/>
                  </a:lnTo>
                  <a:lnTo>
                    <a:pt x="59" y="101"/>
                  </a:lnTo>
                  <a:lnTo>
                    <a:pt x="55" y="92"/>
                  </a:lnTo>
                  <a:lnTo>
                    <a:pt x="46" y="84"/>
                  </a:lnTo>
                  <a:lnTo>
                    <a:pt x="38" y="71"/>
                  </a:lnTo>
                  <a:lnTo>
                    <a:pt x="30" y="59"/>
                  </a:lnTo>
                  <a:lnTo>
                    <a:pt x="21" y="46"/>
                  </a:lnTo>
                  <a:lnTo>
                    <a:pt x="17" y="38"/>
                  </a:lnTo>
                  <a:lnTo>
                    <a:pt x="9" y="25"/>
                  </a:lnTo>
                  <a:lnTo>
                    <a:pt x="5" y="17"/>
                  </a:lnTo>
                  <a:lnTo>
                    <a:pt x="5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350755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D3032C0-64F4-4297-A334-6B78858CE737}"/>
              </a:ext>
            </a:extLst>
          </p:cNvPr>
          <p:cNvGrpSpPr/>
          <p:nvPr/>
        </p:nvGrpSpPr>
        <p:grpSpPr>
          <a:xfrm>
            <a:off x="3294102" y="2272622"/>
            <a:ext cx="1934306" cy="2312756"/>
            <a:chOff x="3146618" y="13281936"/>
            <a:chExt cx="1934306" cy="2312756"/>
          </a:xfrm>
        </p:grpSpPr>
        <p:sp>
          <p:nvSpPr>
            <p:cNvPr id="3" name="Freeform 86">
              <a:extLst>
                <a:ext uri="{FF2B5EF4-FFF2-40B4-BE49-F238E27FC236}">
                  <a16:creationId xmlns:a16="http://schemas.microsoft.com/office/drawing/2014/main" id="{72F85A59-8D75-42AF-B92B-563382685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618" y="13569276"/>
              <a:ext cx="259311" cy="1674998"/>
            </a:xfrm>
            <a:custGeom>
              <a:avLst/>
              <a:gdLst>
                <a:gd name="T0" fmla="*/ 4 w 37"/>
                <a:gd name="T1" fmla="*/ 17 h 239"/>
                <a:gd name="T2" fmla="*/ 4 w 37"/>
                <a:gd name="T3" fmla="*/ 9 h 239"/>
                <a:gd name="T4" fmla="*/ 8 w 37"/>
                <a:gd name="T5" fmla="*/ 0 h 239"/>
                <a:gd name="T6" fmla="*/ 8 w 37"/>
                <a:gd name="T7" fmla="*/ 0 h 239"/>
                <a:gd name="T8" fmla="*/ 17 w 37"/>
                <a:gd name="T9" fmla="*/ 0 h 239"/>
                <a:gd name="T10" fmla="*/ 25 w 37"/>
                <a:gd name="T11" fmla="*/ 0 h 239"/>
                <a:gd name="T12" fmla="*/ 37 w 37"/>
                <a:gd name="T13" fmla="*/ 9 h 239"/>
                <a:gd name="T14" fmla="*/ 37 w 37"/>
                <a:gd name="T15" fmla="*/ 30 h 239"/>
                <a:gd name="T16" fmla="*/ 37 w 37"/>
                <a:gd name="T17" fmla="*/ 46 h 239"/>
                <a:gd name="T18" fmla="*/ 37 w 37"/>
                <a:gd name="T19" fmla="*/ 63 h 239"/>
                <a:gd name="T20" fmla="*/ 37 w 37"/>
                <a:gd name="T21" fmla="*/ 80 h 239"/>
                <a:gd name="T22" fmla="*/ 37 w 37"/>
                <a:gd name="T23" fmla="*/ 92 h 239"/>
                <a:gd name="T24" fmla="*/ 33 w 37"/>
                <a:gd name="T25" fmla="*/ 101 h 239"/>
                <a:gd name="T26" fmla="*/ 33 w 37"/>
                <a:gd name="T27" fmla="*/ 109 h 239"/>
                <a:gd name="T28" fmla="*/ 33 w 37"/>
                <a:gd name="T29" fmla="*/ 117 h 239"/>
                <a:gd name="T30" fmla="*/ 33 w 37"/>
                <a:gd name="T31" fmla="*/ 130 h 239"/>
                <a:gd name="T32" fmla="*/ 33 w 37"/>
                <a:gd name="T33" fmla="*/ 147 h 239"/>
                <a:gd name="T34" fmla="*/ 33 w 37"/>
                <a:gd name="T35" fmla="*/ 168 h 239"/>
                <a:gd name="T36" fmla="*/ 33 w 37"/>
                <a:gd name="T37" fmla="*/ 188 h 239"/>
                <a:gd name="T38" fmla="*/ 29 w 37"/>
                <a:gd name="T39" fmla="*/ 201 h 239"/>
                <a:gd name="T40" fmla="*/ 29 w 37"/>
                <a:gd name="T41" fmla="*/ 209 h 239"/>
                <a:gd name="T42" fmla="*/ 29 w 37"/>
                <a:gd name="T43" fmla="*/ 218 h 239"/>
                <a:gd name="T44" fmla="*/ 29 w 37"/>
                <a:gd name="T45" fmla="*/ 226 h 239"/>
                <a:gd name="T46" fmla="*/ 25 w 37"/>
                <a:gd name="T47" fmla="*/ 230 h 239"/>
                <a:gd name="T48" fmla="*/ 25 w 37"/>
                <a:gd name="T49" fmla="*/ 234 h 239"/>
                <a:gd name="T50" fmla="*/ 25 w 37"/>
                <a:gd name="T51" fmla="*/ 239 h 239"/>
                <a:gd name="T52" fmla="*/ 21 w 37"/>
                <a:gd name="T53" fmla="*/ 239 h 239"/>
                <a:gd name="T54" fmla="*/ 17 w 37"/>
                <a:gd name="T55" fmla="*/ 239 h 239"/>
                <a:gd name="T56" fmla="*/ 17 w 37"/>
                <a:gd name="T57" fmla="*/ 234 h 239"/>
                <a:gd name="T58" fmla="*/ 12 w 37"/>
                <a:gd name="T59" fmla="*/ 226 h 239"/>
                <a:gd name="T60" fmla="*/ 8 w 37"/>
                <a:gd name="T61" fmla="*/ 218 h 239"/>
                <a:gd name="T62" fmla="*/ 4 w 37"/>
                <a:gd name="T63" fmla="*/ 214 h 239"/>
                <a:gd name="T64" fmla="*/ 4 w 37"/>
                <a:gd name="T65" fmla="*/ 205 h 239"/>
                <a:gd name="T66" fmla="*/ 0 w 37"/>
                <a:gd name="T67" fmla="*/ 201 h 239"/>
                <a:gd name="T68" fmla="*/ 0 w 37"/>
                <a:gd name="T69" fmla="*/ 197 h 239"/>
                <a:gd name="T70" fmla="*/ 0 w 37"/>
                <a:gd name="T71" fmla="*/ 193 h 239"/>
                <a:gd name="T72" fmla="*/ 4 w 37"/>
                <a:gd name="T73" fmla="*/ 188 h 239"/>
                <a:gd name="T74" fmla="*/ 4 w 37"/>
                <a:gd name="T75" fmla="*/ 184 h 239"/>
                <a:gd name="T76" fmla="*/ 4 w 37"/>
                <a:gd name="T77" fmla="*/ 176 h 239"/>
                <a:gd name="T78" fmla="*/ 4 w 37"/>
                <a:gd name="T79" fmla="*/ 163 h 239"/>
                <a:gd name="T80" fmla="*/ 8 w 37"/>
                <a:gd name="T81" fmla="*/ 151 h 239"/>
                <a:gd name="T82" fmla="*/ 8 w 37"/>
                <a:gd name="T83" fmla="*/ 134 h 239"/>
                <a:gd name="T84" fmla="*/ 8 w 37"/>
                <a:gd name="T85" fmla="*/ 117 h 239"/>
                <a:gd name="T86" fmla="*/ 12 w 37"/>
                <a:gd name="T87" fmla="*/ 97 h 239"/>
                <a:gd name="T88" fmla="*/ 12 w 37"/>
                <a:gd name="T89" fmla="*/ 80 h 239"/>
                <a:gd name="T90" fmla="*/ 12 w 37"/>
                <a:gd name="T91" fmla="*/ 63 h 239"/>
                <a:gd name="T92" fmla="*/ 12 w 37"/>
                <a:gd name="T93" fmla="*/ 51 h 239"/>
                <a:gd name="T94" fmla="*/ 8 w 37"/>
                <a:gd name="T95" fmla="*/ 38 h 239"/>
                <a:gd name="T96" fmla="*/ 8 w 37"/>
                <a:gd name="T97" fmla="*/ 30 h 239"/>
                <a:gd name="T98" fmla="*/ 8 w 37"/>
                <a:gd name="T99" fmla="*/ 21 h 239"/>
                <a:gd name="T100" fmla="*/ 4 w 37"/>
                <a:gd name="T101" fmla="*/ 17 h 239"/>
                <a:gd name="T102" fmla="*/ 4 w 37"/>
                <a:gd name="T103" fmla="*/ 1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239">
                  <a:moveTo>
                    <a:pt x="4" y="17"/>
                  </a:moveTo>
                  <a:lnTo>
                    <a:pt x="4" y="9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7" y="9"/>
                  </a:lnTo>
                  <a:lnTo>
                    <a:pt x="37" y="30"/>
                  </a:lnTo>
                  <a:lnTo>
                    <a:pt x="37" y="46"/>
                  </a:lnTo>
                  <a:lnTo>
                    <a:pt x="37" y="63"/>
                  </a:lnTo>
                  <a:lnTo>
                    <a:pt x="37" y="80"/>
                  </a:lnTo>
                  <a:lnTo>
                    <a:pt x="37" y="92"/>
                  </a:lnTo>
                  <a:lnTo>
                    <a:pt x="33" y="101"/>
                  </a:lnTo>
                  <a:lnTo>
                    <a:pt x="33" y="109"/>
                  </a:lnTo>
                  <a:lnTo>
                    <a:pt x="33" y="117"/>
                  </a:lnTo>
                  <a:lnTo>
                    <a:pt x="33" y="130"/>
                  </a:lnTo>
                  <a:lnTo>
                    <a:pt x="33" y="147"/>
                  </a:lnTo>
                  <a:lnTo>
                    <a:pt x="33" y="168"/>
                  </a:lnTo>
                  <a:lnTo>
                    <a:pt x="33" y="188"/>
                  </a:lnTo>
                  <a:lnTo>
                    <a:pt x="29" y="201"/>
                  </a:lnTo>
                  <a:lnTo>
                    <a:pt x="29" y="209"/>
                  </a:lnTo>
                  <a:lnTo>
                    <a:pt x="29" y="218"/>
                  </a:lnTo>
                  <a:lnTo>
                    <a:pt x="29" y="226"/>
                  </a:lnTo>
                  <a:lnTo>
                    <a:pt x="25" y="230"/>
                  </a:lnTo>
                  <a:lnTo>
                    <a:pt x="25" y="234"/>
                  </a:lnTo>
                  <a:lnTo>
                    <a:pt x="25" y="239"/>
                  </a:lnTo>
                  <a:lnTo>
                    <a:pt x="21" y="239"/>
                  </a:lnTo>
                  <a:lnTo>
                    <a:pt x="17" y="239"/>
                  </a:lnTo>
                  <a:lnTo>
                    <a:pt x="17" y="234"/>
                  </a:lnTo>
                  <a:lnTo>
                    <a:pt x="12" y="226"/>
                  </a:lnTo>
                  <a:lnTo>
                    <a:pt x="8" y="218"/>
                  </a:lnTo>
                  <a:lnTo>
                    <a:pt x="4" y="214"/>
                  </a:lnTo>
                  <a:lnTo>
                    <a:pt x="4" y="205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4" y="188"/>
                  </a:lnTo>
                  <a:lnTo>
                    <a:pt x="4" y="184"/>
                  </a:lnTo>
                  <a:lnTo>
                    <a:pt x="4" y="176"/>
                  </a:lnTo>
                  <a:lnTo>
                    <a:pt x="4" y="163"/>
                  </a:lnTo>
                  <a:lnTo>
                    <a:pt x="8" y="151"/>
                  </a:lnTo>
                  <a:lnTo>
                    <a:pt x="8" y="134"/>
                  </a:lnTo>
                  <a:lnTo>
                    <a:pt x="8" y="117"/>
                  </a:lnTo>
                  <a:lnTo>
                    <a:pt x="12" y="97"/>
                  </a:lnTo>
                  <a:lnTo>
                    <a:pt x="12" y="80"/>
                  </a:lnTo>
                  <a:lnTo>
                    <a:pt x="12" y="63"/>
                  </a:lnTo>
                  <a:lnTo>
                    <a:pt x="12" y="51"/>
                  </a:lnTo>
                  <a:lnTo>
                    <a:pt x="8" y="38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7">
              <a:extLst>
                <a:ext uri="{FF2B5EF4-FFF2-40B4-BE49-F238E27FC236}">
                  <a16:creationId xmlns:a16="http://schemas.microsoft.com/office/drawing/2014/main" id="{D63347AC-19C2-4241-9795-55C8103F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929" y="13954737"/>
              <a:ext cx="560668" cy="876046"/>
            </a:xfrm>
            <a:custGeom>
              <a:avLst/>
              <a:gdLst>
                <a:gd name="T0" fmla="*/ 42 w 80"/>
                <a:gd name="T1" fmla="*/ 29 h 125"/>
                <a:gd name="T2" fmla="*/ 59 w 80"/>
                <a:gd name="T3" fmla="*/ 54 h 125"/>
                <a:gd name="T4" fmla="*/ 71 w 80"/>
                <a:gd name="T5" fmla="*/ 79 h 125"/>
                <a:gd name="T6" fmla="*/ 76 w 80"/>
                <a:gd name="T7" fmla="*/ 92 h 125"/>
                <a:gd name="T8" fmla="*/ 80 w 80"/>
                <a:gd name="T9" fmla="*/ 100 h 125"/>
                <a:gd name="T10" fmla="*/ 80 w 80"/>
                <a:gd name="T11" fmla="*/ 108 h 125"/>
                <a:gd name="T12" fmla="*/ 80 w 80"/>
                <a:gd name="T13" fmla="*/ 117 h 125"/>
                <a:gd name="T14" fmla="*/ 76 w 80"/>
                <a:gd name="T15" fmla="*/ 121 h 125"/>
                <a:gd name="T16" fmla="*/ 71 w 80"/>
                <a:gd name="T17" fmla="*/ 125 h 125"/>
                <a:gd name="T18" fmla="*/ 71 w 80"/>
                <a:gd name="T19" fmla="*/ 125 h 125"/>
                <a:gd name="T20" fmla="*/ 67 w 80"/>
                <a:gd name="T21" fmla="*/ 121 h 125"/>
                <a:gd name="T22" fmla="*/ 63 w 80"/>
                <a:gd name="T23" fmla="*/ 117 h 125"/>
                <a:gd name="T24" fmla="*/ 59 w 80"/>
                <a:gd name="T25" fmla="*/ 108 h 125"/>
                <a:gd name="T26" fmla="*/ 55 w 80"/>
                <a:gd name="T27" fmla="*/ 104 h 125"/>
                <a:gd name="T28" fmla="*/ 51 w 80"/>
                <a:gd name="T29" fmla="*/ 96 h 125"/>
                <a:gd name="T30" fmla="*/ 46 w 80"/>
                <a:gd name="T31" fmla="*/ 88 h 125"/>
                <a:gd name="T32" fmla="*/ 42 w 80"/>
                <a:gd name="T33" fmla="*/ 79 h 125"/>
                <a:gd name="T34" fmla="*/ 34 w 80"/>
                <a:gd name="T35" fmla="*/ 62 h 125"/>
                <a:gd name="T36" fmla="*/ 26 w 80"/>
                <a:gd name="T37" fmla="*/ 46 h 125"/>
                <a:gd name="T38" fmla="*/ 17 w 80"/>
                <a:gd name="T39" fmla="*/ 33 h 125"/>
                <a:gd name="T40" fmla="*/ 9 w 80"/>
                <a:gd name="T41" fmla="*/ 25 h 125"/>
                <a:gd name="T42" fmla="*/ 5 w 80"/>
                <a:gd name="T43" fmla="*/ 16 h 125"/>
                <a:gd name="T44" fmla="*/ 0 w 80"/>
                <a:gd name="T45" fmla="*/ 12 h 125"/>
                <a:gd name="T46" fmla="*/ 0 w 80"/>
                <a:gd name="T47" fmla="*/ 8 h 125"/>
                <a:gd name="T48" fmla="*/ 0 w 80"/>
                <a:gd name="T49" fmla="*/ 4 h 125"/>
                <a:gd name="T50" fmla="*/ 0 w 80"/>
                <a:gd name="T51" fmla="*/ 0 h 125"/>
                <a:gd name="T52" fmla="*/ 0 w 80"/>
                <a:gd name="T53" fmla="*/ 0 h 125"/>
                <a:gd name="T54" fmla="*/ 5 w 80"/>
                <a:gd name="T55" fmla="*/ 0 h 125"/>
                <a:gd name="T56" fmla="*/ 13 w 80"/>
                <a:gd name="T57" fmla="*/ 4 h 125"/>
                <a:gd name="T58" fmla="*/ 17 w 80"/>
                <a:gd name="T59" fmla="*/ 8 h 125"/>
                <a:gd name="T60" fmla="*/ 26 w 80"/>
                <a:gd name="T61" fmla="*/ 12 h 125"/>
                <a:gd name="T62" fmla="*/ 34 w 80"/>
                <a:gd name="T63" fmla="*/ 21 h 125"/>
                <a:gd name="T64" fmla="*/ 42 w 80"/>
                <a:gd name="T65" fmla="*/ 29 h 125"/>
                <a:gd name="T66" fmla="*/ 42 w 80"/>
                <a:gd name="T67" fmla="*/ 2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125">
                  <a:moveTo>
                    <a:pt x="42" y="29"/>
                  </a:moveTo>
                  <a:lnTo>
                    <a:pt x="59" y="54"/>
                  </a:lnTo>
                  <a:lnTo>
                    <a:pt x="71" y="79"/>
                  </a:lnTo>
                  <a:lnTo>
                    <a:pt x="76" y="92"/>
                  </a:lnTo>
                  <a:lnTo>
                    <a:pt x="80" y="100"/>
                  </a:lnTo>
                  <a:lnTo>
                    <a:pt x="80" y="108"/>
                  </a:lnTo>
                  <a:lnTo>
                    <a:pt x="80" y="117"/>
                  </a:lnTo>
                  <a:lnTo>
                    <a:pt x="76" y="121"/>
                  </a:lnTo>
                  <a:lnTo>
                    <a:pt x="71" y="125"/>
                  </a:lnTo>
                  <a:lnTo>
                    <a:pt x="71" y="125"/>
                  </a:lnTo>
                  <a:lnTo>
                    <a:pt x="67" y="121"/>
                  </a:lnTo>
                  <a:lnTo>
                    <a:pt x="63" y="117"/>
                  </a:lnTo>
                  <a:lnTo>
                    <a:pt x="59" y="108"/>
                  </a:lnTo>
                  <a:lnTo>
                    <a:pt x="55" y="104"/>
                  </a:lnTo>
                  <a:lnTo>
                    <a:pt x="51" y="96"/>
                  </a:lnTo>
                  <a:lnTo>
                    <a:pt x="46" y="88"/>
                  </a:lnTo>
                  <a:lnTo>
                    <a:pt x="42" y="79"/>
                  </a:lnTo>
                  <a:lnTo>
                    <a:pt x="34" y="62"/>
                  </a:lnTo>
                  <a:lnTo>
                    <a:pt x="26" y="46"/>
                  </a:lnTo>
                  <a:lnTo>
                    <a:pt x="17" y="33"/>
                  </a:lnTo>
                  <a:lnTo>
                    <a:pt x="9" y="25"/>
                  </a:lnTo>
                  <a:lnTo>
                    <a:pt x="5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13" y="4"/>
                  </a:lnTo>
                  <a:lnTo>
                    <a:pt x="17" y="8"/>
                  </a:lnTo>
                  <a:lnTo>
                    <a:pt x="26" y="12"/>
                  </a:lnTo>
                  <a:lnTo>
                    <a:pt x="34" y="21"/>
                  </a:lnTo>
                  <a:lnTo>
                    <a:pt x="42" y="29"/>
                  </a:lnTo>
                  <a:lnTo>
                    <a:pt x="42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8">
              <a:extLst>
                <a:ext uri="{FF2B5EF4-FFF2-40B4-BE49-F238E27FC236}">
                  <a16:creationId xmlns:a16="http://schemas.microsoft.com/office/drawing/2014/main" id="{5869697A-F407-42A0-B0F6-71D09BF94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718" y="13485176"/>
              <a:ext cx="1058264" cy="1871232"/>
            </a:xfrm>
            <a:custGeom>
              <a:avLst/>
              <a:gdLst>
                <a:gd name="T0" fmla="*/ 117 w 151"/>
                <a:gd name="T1" fmla="*/ 0 h 267"/>
                <a:gd name="T2" fmla="*/ 126 w 151"/>
                <a:gd name="T3" fmla="*/ 0 h 267"/>
                <a:gd name="T4" fmla="*/ 134 w 151"/>
                <a:gd name="T5" fmla="*/ 4 h 267"/>
                <a:gd name="T6" fmla="*/ 142 w 151"/>
                <a:gd name="T7" fmla="*/ 12 h 267"/>
                <a:gd name="T8" fmla="*/ 151 w 151"/>
                <a:gd name="T9" fmla="*/ 21 h 267"/>
                <a:gd name="T10" fmla="*/ 151 w 151"/>
                <a:gd name="T11" fmla="*/ 29 h 267"/>
                <a:gd name="T12" fmla="*/ 147 w 151"/>
                <a:gd name="T13" fmla="*/ 38 h 267"/>
                <a:gd name="T14" fmla="*/ 147 w 151"/>
                <a:gd name="T15" fmla="*/ 46 h 267"/>
                <a:gd name="T16" fmla="*/ 142 w 151"/>
                <a:gd name="T17" fmla="*/ 63 h 267"/>
                <a:gd name="T18" fmla="*/ 142 w 151"/>
                <a:gd name="T19" fmla="*/ 79 h 267"/>
                <a:gd name="T20" fmla="*/ 147 w 151"/>
                <a:gd name="T21" fmla="*/ 163 h 267"/>
                <a:gd name="T22" fmla="*/ 147 w 151"/>
                <a:gd name="T23" fmla="*/ 200 h 267"/>
                <a:gd name="T24" fmla="*/ 142 w 151"/>
                <a:gd name="T25" fmla="*/ 226 h 267"/>
                <a:gd name="T26" fmla="*/ 138 w 151"/>
                <a:gd name="T27" fmla="*/ 242 h 267"/>
                <a:gd name="T28" fmla="*/ 130 w 151"/>
                <a:gd name="T29" fmla="*/ 263 h 267"/>
                <a:gd name="T30" fmla="*/ 122 w 151"/>
                <a:gd name="T31" fmla="*/ 267 h 267"/>
                <a:gd name="T32" fmla="*/ 113 w 151"/>
                <a:gd name="T33" fmla="*/ 267 h 267"/>
                <a:gd name="T34" fmla="*/ 109 w 151"/>
                <a:gd name="T35" fmla="*/ 259 h 267"/>
                <a:gd name="T36" fmla="*/ 109 w 151"/>
                <a:gd name="T37" fmla="*/ 246 h 267"/>
                <a:gd name="T38" fmla="*/ 101 w 151"/>
                <a:gd name="T39" fmla="*/ 238 h 267"/>
                <a:gd name="T40" fmla="*/ 92 w 151"/>
                <a:gd name="T41" fmla="*/ 230 h 267"/>
                <a:gd name="T42" fmla="*/ 84 w 151"/>
                <a:gd name="T43" fmla="*/ 221 h 267"/>
                <a:gd name="T44" fmla="*/ 84 w 151"/>
                <a:gd name="T45" fmla="*/ 213 h 267"/>
                <a:gd name="T46" fmla="*/ 92 w 151"/>
                <a:gd name="T47" fmla="*/ 213 h 267"/>
                <a:gd name="T48" fmla="*/ 109 w 151"/>
                <a:gd name="T49" fmla="*/ 213 h 267"/>
                <a:gd name="T50" fmla="*/ 117 w 151"/>
                <a:gd name="T51" fmla="*/ 213 h 267"/>
                <a:gd name="T52" fmla="*/ 117 w 151"/>
                <a:gd name="T53" fmla="*/ 209 h 267"/>
                <a:gd name="T54" fmla="*/ 117 w 151"/>
                <a:gd name="T55" fmla="*/ 196 h 267"/>
                <a:gd name="T56" fmla="*/ 117 w 151"/>
                <a:gd name="T57" fmla="*/ 171 h 267"/>
                <a:gd name="T58" fmla="*/ 117 w 151"/>
                <a:gd name="T59" fmla="*/ 138 h 267"/>
                <a:gd name="T60" fmla="*/ 117 w 151"/>
                <a:gd name="T61" fmla="*/ 100 h 267"/>
                <a:gd name="T62" fmla="*/ 117 w 151"/>
                <a:gd name="T63" fmla="*/ 67 h 267"/>
                <a:gd name="T64" fmla="*/ 117 w 151"/>
                <a:gd name="T65" fmla="*/ 42 h 267"/>
                <a:gd name="T66" fmla="*/ 117 w 151"/>
                <a:gd name="T67" fmla="*/ 33 h 267"/>
                <a:gd name="T68" fmla="*/ 113 w 151"/>
                <a:gd name="T69" fmla="*/ 29 h 267"/>
                <a:gd name="T70" fmla="*/ 109 w 151"/>
                <a:gd name="T71" fmla="*/ 29 h 267"/>
                <a:gd name="T72" fmla="*/ 101 w 151"/>
                <a:gd name="T73" fmla="*/ 29 h 267"/>
                <a:gd name="T74" fmla="*/ 84 w 151"/>
                <a:gd name="T75" fmla="*/ 29 h 267"/>
                <a:gd name="T76" fmla="*/ 59 w 151"/>
                <a:gd name="T77" fmla="*/ 33 h 267"/>
                <a:gd name="T78" fmla="*/ 25 w 151"/>
                <a:gd name="T79" fmla="*/ 33 h 267"/>
                <a:gd name="T80" fmla="*/ 0 w 151"/>
                <a:gd name="T81" fmla="*/ 17 h 267"/>
                <a:gd name="T82" fmla="*/ 34 w 151"/>
                <a:gd name="T83" fmla="*/ 17 h 267"/>
                <a:gd name="T84" fmla="*/ 88 w 151"/>
                <a:gd name="T85" fmla="*/ 8 h 267"/>
                <a:gd name="T86" fmla="*/ 109 w 151"/>
                <a:gd name="T87" fmla="*/ 4 h 267"/>
                <a:gd name="T88" fmla="*/ 113 w 151"/>
                <a:gd name="T89" fmla="*/ 4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267">
                  <a:moveTo>
                    <a:pt x="113" y="4"/>
                  </a:moveTo>
                  <a:lnTo>
                    <a:pt x="117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4"/>
                  </a:lnTo>
                  <a:lnTo>
                    <a:pt x="138" y="8"/>
                  </a:lnTo>
                  <a:lnTo>
                    <a:pt x="142" y="12"/>
                  </a:lnTo>
                  <a:lnTo>
                    <a:pt x="147" y="17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51" y="29"/>
                  </a:lnTo>
                  <a:lnTo>
                    <a:pt x="147" y="33"/>
                  </a:lnTo>
                  <a:lnTo>
                    <a:pt x="147" y="38"/>
                  </a:lnTo>
                  <a:lnTo>
                    <a:pt x="147" y="42"/>
                  </a:lnTo>
                  <a:lnTo>
                    <a:pt x="147" y="46"/>
                  </a:lnTo>
                  <a:lnTo>
                    <a:pt x="147" y="54"/>
                  </a:lnTo>
                  <a:lnTo>
                    <a:pt x="142" y="63"/>
                  </a:lnTo>
                  <a:lnTo>
                    <a:pt x="142" y="71"/>
                  </a:lnTo>
                  <a:lnTo>
                    <a:pt x="142" y="79"/>
                  </a:lnTo>
                  <a:lnTo>
                    <a:pt x="142" y="121"/>
                  </a:lnTo>
                  <a:lnTo>
                    <a:pt x="147" y="163"/>
                  </a:lnTo>
                  <a:lnTo>
                    <a:pt x="147" y="184"/>
                  </a:lnTo>
                  <a:lnTo>
                    <a:pt x="147" y="200"/>
                  </a:lnTo>
                  <a:lnTo>
                    <a:pt x="147" y="217"/>
                  </a:lnTo>
                  <a:lnTo>
                    <a:pt x="142" y="226"/>
                  </a:lnTo>
                  <a:lnTo>
                    <a:pt x="142" y="234"/>
                  </a:lnTo>
                  <a:lnTo>
                    <a:pt x="138" y="242"/>
                  </a:lnTo>
                  <a:lnTo>
                    <a:pt x="134" y="259"/>
                  </a:lnTo>
                  <a:lnTo>
                    <a:pt x="130" y="263"/>
                  </a:lnTo>
                  <a:lnTo>
                    <a:pt x="126" y="267"/>
                  </a:lnTo>
                  <a:lnTo>
                    <a:pt x="122" y="267"/>
                  </a:lnTo>
                  <a:lnTo>
                    <a:pt x="117" y="267"/>
                  </a:lnTo>
                  <a:lnTo>
                    <a:pt x="113" y="267"/>
                  </a:lnTo>
                  <a:lnTo>
                    <a:pt x="113" y="263"/>
                  </a:lnTo>
                  <a:lnTo>
                    <a:pt x="109" y="259"/>
                  </a:lnTo>
                  <a:lnTo>
                    <a:pt x="109" y="255"/>
                  </a:lnTo>
                  <a:lnTo>
                    <a:pt x="109" y="246"/>
                  </a:lnTo>
                  <a:lnTo>
                    <a:pt x="105" y="242"/>
                  </a:lnTo>
                  <a:lnTo>
                    <a:pt x="101" y="238"/>
                  </a:lnTo>
                  <a:lnTo>
                    <a:pt x="96" y="234"/>
                  </a:lnTo>
                  <a:lnTo>
                    <a:pt x="92" y="230"/>
                  </a:lnTo>
                  <a:lnTo>
                    <a:pt x="88" y="226"/>
                  </a:lnTo>
                  <a:lnTo>
                    <a:pt x="84" y="221"/>
                  </a:lnTo>
                  <a:lnTo>
                    <a:pt x="84" y="217"/>
                  </a:lnTo>
                  <a:lnTo>
                    <a:pt x="84" y="213"/>
                  </a:lnTo>
                  <a:lnTo>
                    <a:pt x="88" y="213"/>
                  </a:lnTo>
                  <a:lnTo>
                    <a:pt x="92" y="213"/>
                  </a:lnTo>
                  <a:lnTo>
                    <a:pt x="101" y="213"/>
                  </a:lnTo>
                  <a:lnTo>
                    <a:pt x="109" y="213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7" y="209"/>
                  </a:lnTo>
                  <a:lnTo>
                    <a:pt x="117" y="209"/>
                  </a:lnTo>
                  <a:lnTo>
                    <a:pt x="117" y="205"/>
                  </a:lnTo>
                  <a:lnTo>
                    <a:pt x="117" y="196"/>
                  </a:lnTo>
                  <a:lnTo>
                    <a:pt x="117" y="184"/>
                  </a:lnTo>
                  <a:lnTo>
                    <a:pt x="117" y="171"/>
                  </a:lnTo>
                  <a:lnTo>
                    <a:pt x="117" y="159"/>
                  </a:lnTo>
                  <a:lnTo>
                    <a:pt x="117" y="138"/>
                  </a:lnTo>
                  <a:lnTo>
                    <a:pt x="117" y="117"/>
                  </a:lnTo>
                  <a:lnTo>
                    <a:pt x="117" y="100"/>
                  </a:lnTo>
                  <a:lnTo>
                    <a:pt x="117" y="79"/>
                  </a:lnTo>
                  <a:lnTo>
                    <a:pt x="117" y="67"/>
                  </a:lnTo>
                  <a:lnTo>
                    <a:pt x="117" y="54"/>
                  </a:lnTo>
                  <a:lnTo>
                    <a:pt x="117" y="42"/>
                  </a:lnTo>
                  <a:lnTo>
                    <a:pt x="117" y="38"/>
                  </a:lnTo>
                  <a:lnTo>
                    <a:pt x="117" y="33"/>
                  </a:lnTo>
                  <a:lnTo>
                    <a:pt x="117" y="29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09" y="29"/>
                  </a:lnTo>
                  <a:lnTo>
                    <a:pt x="105" y="29"/>
                  </a:lnTo>
                  <a:lnTo>
                    <a:pt x="101" y="29"/>
                  </a:lnTo>
                  <a:lnTo>
                    <a:pt x="92" y="29"/>
                  </a:lnTo>
                  <a:lnTo>
                    <a:pt x="84" y="29"/>
                  </a:lnTo>
                  <a:lnTo>
                    <a:pt x="71" y="29"/>
                  </a:lnTo>
                  <a:lnTo>
                    <a:pt x="59" y="33"/>
                  </a:lnTo>
                  <a:lnTo>
                    <a:pt x="42" y="33"/>
                  </a:lnTo>
                  <a:lnTo>
                    <a:pt x="25" y="33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34" y="17"/>
                  </a:lnTo>
                  <a:lnTo>
                    <a:pt x="71" y="12"/>
                  </a:lnTo>
                  <a:lnTo>
                    <a:pt x="88" y="8"/>
                  </a:lnTo>
                  <a:lnTo>
                    <a:pt x="101" y="8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9">
              <a:extLst>
                <a:ext uri="{FF2B5EF4-FFF2-40B4-BE49-F238E27FC236}">
                  <a16:creationId xmlns:a16="http://schemas.microsoft.com/office/drawing/2014/main" id="{F836C945-2698-4625-B898-482FF13A0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155" y="13716453"/>
              <a:ext cx="259311" cy="1058263"/>
            </a:xfrm>
            <a:custGeom>
              <a:avLst/>
              <a:gdLst>
                <a:gd name="T0" fmla="*/ 4 w 37"/>
                <a:gd name="T1" fmla="*/ 5 h 151"/>
                <a:gd name="T2" fmla="*/ 8 w 37"/>
                <a:gd name="T3" fmla="*/ 0 h 151"/>
                <a:gd name="T4" fmla="*/ 12 w 37"/>
                <a:gd name="T5" fmla="*/ 0 h 151"/>
                <a:gd name="T6" fmla="*/ 16 w 37"/>
                <a:gd name="T7" fmla="*/ 5 h 151"/>
                <a:gd name="T8" fmla="*/ 21 w 37"/>
                <a:gd name="T9" fmla="*/ 5 h 151"/>
                <a:gd name="T10" fmla="*/ 29 w 37"/>
                <a:gd name="T11" fmla="*/ 9 h 151"/>
                <a:gd name="T12" fmla="*/ 33 w 37"/>
                <a:gd name="T13" fmla="*/ 13 h 151"/>
                <a:gd name="T14" fmla="*/ 33 w 37"/>
                <a:gd name="T15" fmla="*/ 17 h 151"/>
                <a:gd name="T16" fmla="*/ 37 w 37"/>
                <a:gd name="T17" fmla="*/ 21 h 151"/>
                <a:gd name="T18" fmla="*/ 33 w 37"/>
                <a:gd name="T19" fmla="*/ 25 h 151"/>
                <a:gd name="T20" fmla="*/ 33 w 37"/>
                <a:gd name="T21" fmla="*/ 30 h 151"/>
                <a:gd name="T22" fmla="*/ 33 w 37"/>
                <a:gd name="T23" fmla="*/ 42 h 151"/>
                <a:gd name="T24" fmla="*/ 33 w 37"/>
                <a:gd name="T25" fmla="*/ 50 h 151"/>
                <a:gd name="T26" fmla="*/ 33 w 37"/>
                <a:gd name="T27" fmla="*/ 80 h 151"/>
                <a:gd name="T28" fmla="*/ 33 w 37"/>
                <a:gd name="T29" fmla="*/ 105 h 151"/>
                <a:gd name="T30" fmla="*/ 29 w 37"/>
                <a:gd name="T31" fmla="*/ 117 h 151"/>
                <a:gd name="T32" fmla="*/ 29 w 37"/>
                <a:gd name="T33" fmla="*/ 126 h 151"/>
                <a:gd name="T34" fmla="*/ 29 w 37"/>
                <a:gd name="T35" fmla="*/ 134 h 151"/>
                <a:gd name="T36" fmla="*/ 29 w 37"/>
                <a:gd name="T37" fmla="*/ 138 h 151"/>
                <a:gd name="T38" fmla="*/ 29 w 37"/>
                <a:gd name="T39" fmla="*/ 142 h 151"/>
                <a:gd name="T40" fmla="*/ 25 w 37"/>
                <a:gd name="T41" fmla="*/ 147 h 151"/>
                <a:gd name="T42" fmla="*/ 25 w 37"/>
                <a:gd name="T43" fmla="*/ 147 h 151"/>
                <a:gd name="T44" fmla="*/ 21 w 37"/>
                <a:gd name="T45" fmla="*/ 151 h 151"/>
                <a:gd name="T46" fmla="*/ 16 w 37"/>
                <a:gd name="T47" fmla="*/ 147 h 151"/>
                <a:gd name="T48" fmla="*/ 12 w 37"/>
                <a:gd name="T49" fmla="*/ 142 h 151"/>
                <a:gd name="T50" fmla="*/ 12 w 37"/>
                <a:gd name="T51" fmla="*/ 138 h 151"/>
                <a:gd name="T52" fmla="*/ 8 w 37"/>
                <a:gd name="T53" fmla="*/ 134 h 151"/>
                <a:gd name="T54" fmla="*/ 8 w 37"/>
                <a:gd name="T55" fmla="*/ 130 h 151"/>
                <a:gd name="T56" fmla="*/ 8 w 37"/>
                <a:gd name="T57" fmla="*/ 122 h 151"/>
                <a:gd name="T58" fmla="*/ 8 w 37"/>
                <a:gd name="T59" fmla="*/ 113 h 151"/>
                <a:gd name="T60" fmla="*/ 8 w 37"/>
                <a:gd name="T61" fmla="*/ 105 h 151"/>
                <a:gd name="T62" fmla="*/ 8 w 37"/>
                <a:gd name="T63" fmla="*/ 92 h 151"/>
                <a:gd name="T64" fmla="*/ 8 w 37"/>
                <a:gd name="T65" fmla="*/ 80 h 151"/>
                <a:gd name="T66" fmla="*/ 8 w 37"/>
                <a:gd name="T67" fmla="*/ 67 h 151"/>
                <a:gd name="T68" fmla="*/ 8 w 37"/>
                <a:gd name="T69" fmla="*/ 59 h 151"/>
                <a:gd name="T70" fmla="*/ 4 w 37"/>
                <a:gd name="T71" fmla="*/ 46 h 151"/>
                <a:gd name="T72" fmla="*/ 4 w 37"/>
                <a:gd name="T73" fmla="*/ 38 h 151"/>
                <a:gd name="T74" fmla="*/ 4 w 37"/>
                <a:gd name="T75" fmla="*/ 34 h 151"/>
                <a:gd name="T76" fmla="*/ 4 w 37"/>
                <a:gd name="T77" fmla="*/ 25 h 151"/>
                <a:gd name="T78" fmla="*/ 4 w 37"/>
                <a:gd name="T79" fmla="*/ 21 h 151"/>
                <a:gd name="T80" fmla="*/ 4 w 37"/>
                <a:gd name="T81" fmla="*/ 17 h 151"/>
                <a:gd name="T82" fmla="*/ 0 w 37"/>
                <a:gd name="T83" fmla="*/ 13 h 151"/>
                <a:gd name="T84" fmla="*/ 0 w 37"/>
                <a:gd name="T85" fmla="*/ 9 h 151"/>
                <a:gd name="T86" fmla="*/ 0 w 37"/>
                <a:gd name="T87" fmla="*/ 5 h 151"/>
                <a:gd name="T88" fmla="*/ 4 w 37"/>
                <a:gd name="T89" fmla="*/ 5 h 151"/>
                <a:gd name="T90" fmla="*/ 4 w 37"/>
                <a:gd name="T91" fmla="*/ 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" h="151">
                  <a:moveTo>
                    <a:pt x="4" y="5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9" y="9"/>
                  </a:lnTo>
                  <a:lnTo>
                    <a:pt x="33" y="13"/>
                  </a:lnTo>
                  <a:lnTo>
                    <a:pt x="33" y="17"/>
                  </a:lnTo>
                  <a:lnTo>
                    <a:pt x="37" y="21"/>
                  </a:lnTo>
                  <a:lnTo>
                    <a:pt x="33" y="25"/>
                  </a:lnTo>
                  <a:lnTo>
                    <a:pt x="33" y="30"/>
                  </a:lnTo>
                  <a:lnTo>
                    <a:pt x="33" y="42"/>
                  </a:lnTo>
                  <a:lnTo>
                    <a:pt x="33" y="50"/>
                  </a:lnTo>
                  <a:lnTo>
                    <a:pt x="33" y="80"/>
                  </a:lnTo>
                  <a:lnTo>
                    <a:pt x="33" y="105"/>
                  </a:lnTo>
                  <a:lnTo>
                    <a:pt x="29" y="117"/>
                  </a:lnTo>
                  <a:lnTo>
                    <a:pt x="29" y="126"/>
                  </a:lnTo>
                  <a:lnTo>
                    <a:pt x="29" y="134"/>
                  </a:lnTo>
                  <a:lnTo>
                    <a:pt x="29" y="138"/>
                  </a:lnTo>
                  <a:lnTo>
                    <a:pt x="29" y="142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1" y="151"/>
                  </a:lnTo>
                  <a:lnTo>
                    <a:pt x="16" y="147"/>
                  </a:lnTo>
                  <a:lnTo>
                    <a:pt x="12" y="142"/>
                  </a:lnTo>
                  <a:lnTo>
                    <a:pt x="12" y="138"/>
                  </a:lnTo>
                  <a:lnTo>
                    <a:pt x="8" y="134"/>
                  </a:lnTo>
                  <a:lnTo>
                    <a:pt x="8" y="130"/>
                  </a:lnTo>
                  <a:lnTo>
                    <a:pt x="8" y="122"/>
                  </a:lnTo>
                  <a:lnTo>
                    <a:pt x="8" y="113"/>
                  </a:lnTo>
                  <a:lnTo>
                    <a:pt x="8" y="105"/>
                  </a:lnTo>
                  <a:lnTo>
                    <a:pt x="8" y="92"/>
                  </a:lnTo>
                  <a:lnTo>
                    <a:pt x="8" y="80"/>
                  </a:lnTo>
                  <a:lnTo>
                    <a:pt x="8" y="67"/>
                  </a:lnTo>
                  <a:lnTo>
                    <a:pt x="8" y="59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0">
              <a:extLst>
                <a:ext uri="{FF2B5EF4-FFF2-40B4-BE49-F238E27FC236}">
                  <a16:creationId xmlns:a16="http://schemas.microsoft.com/office/drawing/2014/main" id="{34D36DC0-3E0D-4D2E-A778-546A3E29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289" y="13281936"/>
              <a:ext cx="532635" cy="2312756"/>
            </a:xfrm>
            <a:custGeom>
              <a:avLst/>
              <a:gdLst>
                <a:gd name="T0" fmla="*/ 46 w 76"/>
                <a:gd name="T1" fmla="*/ 271 h 330"/>
                <a:gd name="T2" fmla="*/ 46 w 76"/>
                <a:gd name="T3" fmla="*/ 267 h 330"/>
                <a:gd name="T4" fmla="*/ 46 w 76"/>
                <a:gd name="T5" fmla="*/ 259 h 330"/>
                <a:gd name="T6" fmla="*/ 46 w 76"/>
                <a:gd name="T7" fmla="*/ 242 h 330"/>
                <a:gd name="T8" fmla="*/ 50 w 76"/>
                <a:gd name="T9" fmla="*/ 196 h 330"/>
                <a:gd name="T10" fmla="*/ 50 w 76"/>
                <a:gd name="T11" fmla="*/ 158 h 330"/>
                <a:gd name="T12" fmla="*/ 46 w 76"/>
                <a:gd name="T13" fmla="*/ 71 h 330"/>
                <a:gd name="T14" fmla="*/ 46 w 76"/>
                <a:gd name="T15" fmla="*/ 50 h 330"/>
                <a:gd name="T16" fmla="*/ 42 w 76"/>
                <a:gd name="T17" fmla="*/ 33 h 330"/>
                <a:gd name="T18" fmla="*/ 42 w 76"/>
                <a:gd name="T19" fmla="*/ 25 h 330"/>
                <a:gd name="T20" fmla="*/ 38 w 76"/>
                <a:gd name="T21" fmla="*/ 16 h 330"/>
                <a:gd name="T22" fmla="*/ 34 w 76"/>
                <a:gd name="T23" fmla="*/ 12 h 330"/>
                <a:gd name="T24" fmla="*/ 38 w 76"/>
                <a:gd name="T25" fmla="*/ 4 h 330"/>
                <a:gd name="T26" fmla="*/ 46 w 76"/>
                <a:gd name="T27" fmla="*/ 0 h 330"/>
                <a:gd name="T28" fmla="*/ 55 w 76"/>
                <a:gd name="T29" fmla="*/ 4 h 330"/>
                <a:gd name="T30" fmla="*/ 67 w 76"/>
                <a:gd name="T31" fmla="*/ 12 h 330"/>
                <a:gd name="T32" fmla="*/ 71 w 76"/>
                <a:gd name="T33" fmla="*/ 16 h 330"/>
                <a:gd name="T34" fmla="*/ 76 w 76"/>
                <a:gd name="T35" fmla="*/ 25 h 330"/>
                <a:gd name="T36" fmla="*/ 76 w 76"/>
                <a:gd name="T37" fmla="*/ 33 h 330"/>
                <a:gd name="T38" fmla="*/ 76 w 76"/>
                <a:gd name="T39" fmla="*/ 41 h 330"/>
                <a:gd name="T40" fmla="*/ 71 w 76"/>
                <a:gd name="T41" fmla="*/ 58 h 330"/>
                <a:gd name="T42" fmla="*/ 71 w 76"/>
                <a:gd name="T43" fmla="*/ 79 h 330"/>
                <a:gd name="T44" fmla="*/ 71 w 76"/>
                <a:gd name="T45" fmla="*/ 108 h 330"/>
                <a:gd name="T46" fmla="*/ 71 w 76"/>
                <a:gd name="T47" fmla="*/ 167 h 330"/>
                <a:gd name="T48" fmla="*/ 76 w 76"/>
                <a:gd name="T49" fmla="*/ 217 h 330"/>
                <a:gd name="T50" fmla="*/ 76 w 76"/>
                <a:gd name="T51" fmla="*/ 259 h 330"/>
                <a:gd name="T52" fmla="*/ 71 w 76"/>
                <a:gd name="T53" fmla="*/ 288 h 330"/>
                <a:gd name="T54" fmla="*/ 67 w 76"/>
                <a:gd name="T55" fmla="*/ 305 h 330"/>
                <a:gd name="T56" fmla="*/ 63 w 76"/>
                <a:gd name="T57" fmla="*/ 317 h 330"/>
                <a:gd name="T58" fmla="*/ 55 w 76"/>
                <a:gd name="T59" fmla="*/ 326 h 330"/>
                <a:gd name="T60" fmla="*/ 50 w 76"/>
                <a:gd name="T61" fmla="*/ 330 h 330"/>
                <a:gd name="T62" fmla="*/ 42 w 76"/>
                <a:gd name="T63" fmla="*/ 326 h 330"/>
                <a:gd name="T64" fmla="*/ 34 w 76"/>
                <a:gd name="T65" fmla="*/ 317 h 330"/>
                <a:gd name="T66" fmla="*/ 30 w 76"/>
                <a:gd name="T67" fmla="*/ 301 h 330"/>
                <a:gd name="T68" fmla="*/ 17 w 76"/>
                <a:gd name="T69" fmla="*/ 288 h 330"/>
                <a:gd name="T70" fmla="*/ 0 w 76"/>
                <a:gd name="T71" fmla="*/ 275 h 330"/>
                <a:gd name="T72" fmla="*/ 0 w 76"/>
                <a:gd name="T73" fmla="*/ 267 h 330"/>
                <a:gd name="T74" fmla="*/ 5 w 76"/>
                <a:gd name="T75" fmla="*/ 263 h 330"/>
                <a:gd name="T76" fmla="*/ 21 w 76"/>
                <a:gd name="T77" fmla="*/ 267 h 330"/>
                <a:gd name="T78" fmla="*/ 38 w 76"/>
                <a:gd name="T79" fmla="*/ 271 h 330"/>
                <a:gd name="T80" fmla="*/ 42 w 76"/>
                <a:gd name="T81" fmla="*/ 27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330">
                  <a:moveTo>
                    <a:pt x="42" y="271"/>
                  </a:moveTo>
                  <a:lnTo>
                    <a:pt x="46" y="271"/>
                  </a:lnTo>
                  <a:lnTo>
                    <a:pt x="46" y="271"/>
                  </a:lnTo>
                  <a:lnTo>
                    <a:pt x="46" y="267"/>
                  </a:lnTo>
                  <a:lnTo>
                    <a:pt x="46" y="263"/>
                  </a:lnTo>
                  <a:lnTo>
                    <a:pt x="46" y="259"/>
                  </a:lnTo>
                  <a:lnTo>
                    <a:pt x="46" y="250"/>
                  </a:lnTo>
                  <a:lnTo>
                    <a:pt x="46" y="242"/>
                  </a:lnTo>
                  <a:lnTo>
                    <a:pt x="50" y="234"/>
                  </a:lnTo>
                  <a:lnTo>
                    <a:pt x="50" y="196"/>
                  </a:lnTo>
                  <a:lnTo>
                    <a:pt x="50" y="179"/>
                  </a:lnTo>
                  <a:lnTo>
                    <a:pt x="50" y="158"/>
                  </a:lnTo>
                  <a:lnTo>
                    <a:pt x="46" y="112"/>
                  </a:lnTo>
                  <a:lnTo>
                    <a:pt x="46" y="71"/>
                  </a:lnTo>
                  <a:lnTo>
                    <a:pt x="46" y="58"/>
                  </a:lnTo>
                  <a:lnTo>
                    <a:pt x="46" y="50"/>
                  </a:lnTo>
                  <a:lnTo>
                    <a:pt x="42" y="41"/>
                  </a:lnTo>
                  <a:lnTo>
                    <a:pt x="42" y="33"/>
                  </a:lnTo>
                  <a:lnTo>
                    <a:pt x="42" y="29"/>
                  </a:lnTo>
                  <a:lnTo>
                    <a:pt x="42" y="25"/>
                  </a:lnTo>
                  <a:lnTo>
                    <a:pt x="38" y="21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34" y="12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4"/>
                  </a:lnTo>
                  <a:lnTo>
                    <a:pt x="63" y="8"/>
                  </a:lnTo>
                  <a:lnTo>
                    <a:pt x="67" y="12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76" y="21"/>
                  </a:lnTo>
                  <a:lnTo>
                    <a:pt x="76" y="25"/>
                  </a:lnTo>
                  <a:lnTo>
                    <a:pt x="76" y="29"/>
                  </a:lnTo>
                  <a:lnTo>
                    <a:pt x="76" y="33"/>
                  </a:lnTo>
                  <a:lnTo>
                    <a:pt x="76" y="37"/>
                  </a:lnTo>
                  <a:lnTo>
                    <a:pt x="76" y="41"/>
                  </a:lnTo>
                  <a:lnTo>
                    <a:pt x="71" y="50"/>
                  </a:lnTo>
                  <a:lnTo>
                    <a:pt x="71" y="58"/>
                  </a:lnTo>
                  <a:lnTo>
                    <a:pt x="71" y="67"/>
                  </a:lnTo>
                  <a:lnTo>
                    <a:pt x="71" y="79"/>
                  </a:lnTo>
                  <a:lnTo>
                    <a:pt x="71" y="92"/>
                  </a:lnTo>
                  <a:lnTo>
                    <a:pt x="71" y="108"/>
                  </a:lnTo>
                  <a:lnTo>
                    <a:pt x="71" y="138"/>
                  </a:lnTo>
                  <a:lnTo>
                    <a:pt x="71" y="167"/>
                  </a:lnTo>
                  <a:lnTo>
                    <a:pt x="76" y="192"/>
                  </a:lnTo>
                  <a:lnTo>
                    <a:pt x="76" y="217"/>
                  </a:lnTo>
                  <a:lnTo>
                    <a:pt x="76" y="242"/>
                  </a:lnTo>
                  <a:lnTo>
                    <a:pt x="76" y="259"/>
                  </a:lnTo>
                  <a:lnTo>
                    <a:pt x="76" y="275"/>
                  </a:lnTo>
                  <a:lnTo>
                    <a:pt x="71" y="288"/>
                  </a:lnTo>
                  <a:lnTo>
                    <a:pt x="71" y="296"/>
                  </a:lnTo>
                  <a:lnTo>
                    <a:pt x="67" y="305"/>
                  </a:lnTo>
                  <a:lnTo>
                    <a:pt x="67" y="313"/>
                  </a:lnTo>
                  <a:lnTo>
                    <a:pt x="63" y="317"/>
                  </a:lnTo>
                  <a:lnTo>
                    <a:pt x="59" y="321"/>
                  </a:lnTo>
                  <a:lnTo>
                    <a:pt x="55" y="326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46" y="330"/>
                  </a:lnTo>
                  <a:lnTo>
                    <a:pt x="42" y="326"/>
                  </a:lnTo>
                  <a:lnTo>
                    <a:pt x="38" y="321"/>
                  </a:lnTo>
                  <a:lnTo>
                    <a:pt x="34" y="317"/>
                  </a:lnTo>
                  <a:lnTo>
                    <a:pt x="34" y="309"/>
                  </a:lnTo>
                  <a:lnTo>
                    <a:pt x="30" y="301"/>
                  </a:lnTo>
                  <a:lnTo>
                    <a:pt x="21" y="292"/>
                  </a:lnTo>
                  <a:lnTo>
                    <a:pt x="17" y="288"/>
                  </a:lnTo>
                  <a:lnTo>
                    <a:pt x="9" y="280"/>
                  </a:lnTo>
                  <a:lnTo>
                    <a:pt x="0" y="275"/>
                  </a:lnTo>
                  <a:lnTo>
                    <a:pt x="0" y="271"/>
                  </a:lnTo>
                  <a:lnTo>
                    <a:pt x="0" y="267"/>
                  </a:lnTo>
                  <a:lnTo>
                    <a:pt x="0" y="263"/>
                  </a:lnTo>
                  <a:lnTo>
                    <a:pt x="5" y="263"/>
                  </a:lnTo>
                  <a:lnTo>
                    <a:pt x="13" y="263"/>
                  </a:lnTo>
                  <a:lnTo>
                    <a:pt x="21" y="267"/>
                  </a:lnTo>
                  <a:lnTo>
                    <a:pt x="30" y="271"/>
                  </a:lnTo>
                  <a:lnTo>
                    <a:pt x="38" y="271"/>
                  </a:lnTo>
                  <a:lnTo>
                    <a:pt x="42" y="271"/>
                  </a:lnTo>
                  <a:lnTo>
                    <a:pt x="42" y="271"/>
                  </a:lnTo>
                  <a:lnTo>
                    <a:pt x="42" y="2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1">
              <a:extLst>
                <a:ext uri="{FF2B5EF4-FFF2-40B4-BE49-F238E27FC236}">
                  <a16:creationId xmlns:a16="http://schemas.microsoft.com/office/drawing/2014/main" id="{F97CEF8C-3847-462D-A68C-49D04FAE8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762" y="13779526"/>
              <a:ext cx="728869" cy="1107320"/>
            </a:xfrm>
            <a:custGeom>
              <a:avLst/>
              <a:gdLst>
                <a:gd name="T0" fmla="*/ 41 w 104"/>
                <a:gd name="T1" fmla="*/ 96 h 158"/>
                <a:gd name="T2" fmla="*/ 58 w 104"/>
                <a:gd name="T3" fmla="*/ 71 h 158"/>
                <a:gd name="T4" fmla="*/ 62 w 104"/>
                <a:gd name="T5" fmla="*/ 54 h 158"/>
                <a:gd name="T6" fmla="*/ 66 w 104"/>
                <a:gd name="T7" fmla="*/ 41 h 158"/>
                <a:gd name="T8" fmla="*/ 71 w 104"/>
                <a:gd name="T9" fmla="*/ 33 h 158"/>
                <a:gd name="T10" fmla="*/ 75 w 104"/>
                <a:gd name="T11" fmla="*/ 25 h 158"/>
                <a:gd name="T12" fmla="*/ 75 w 104"/>
                <a:gd name="T13" fmla="*/ 16 h 158"/>
                <a:gd name="T14" fmla="*/ 75 w 104"/>
                <a:gd name="T15" fmla="*/ 12 h 158"/>
                <a:gd name="T16" fmla="*/ 75 w 104"/>
                <a:gd name="T17" fmla="*/ 8 h 158"/>
                <a:gd name="T18" fmla="*/ 75 w 104"/>
                <a:gd name="T19" fmla="*/ 4 h 158"/>
                <a:gd name="T20" fmla="*/ 75 w 104"/>
                <a:gd name="T21" fmla="*/ 0 h 158"/>
                <a:gd name="T22" fmla="*/ 79 w 104"/>
                <a:gd name="T23" fmla="*/ 0 h 158"/>
                <a:gd name="T24" fmla="*/ 83 w 104"/>
                <a:gd name="T25" fmla="*/ 0 h 158"/>
                <a:gd name="T26" fmla="*/ 87 w 104"/>
                <a:gd name="T27" fmla="*/ 4 h 158"/>
                <a:gd name="T28" fmla="*/ 91 w 104"/>
                <a:gd name="T29" fmla="*/ 8 h 158"/>
                <a:gd name="T30" fmla="*/ 96 w 104"/>
                <a:gd name="T31" fmla="*/ 12 h 158"/>
                <a:gd name="T32" fmla="*/ 100 w 104"/>
                <a:gd name="T33" fmla="*/ 16 h 158"/>
                <a:gd name="T34" fmla="*/ 100 w 104"/>
                <a:gd name="T35" fmla="*/ 21 h 158"/>
                <a:gd name="T36" fmla="*/ 104 w 104"/>
                <a:gd name="T37" fmla="*/ 25 h 158"/>
                <a:gd name="T38" fmla="*/ 104 w 104"/>
                <a:gd name="T39" fmla="*/ 25 h 158"/>
                <a:gd name="T40" fmla="*/ 100 w 104"/>
                <a:gd name="T41" fmla="*/ 29 h 158"/>
                <a:gd name="T42" fmla="*/ 100 w 104"/>
                <a:gd name="T43" fmla="*/ 37 h 158"/>
                <a:gd name="T44" fmla="*/ 96 w 104"/>
                <a:gd name="T45" fmla="*/ 46 h 158"/>
                <a:gd name="T46" fmla="*/ 91 w 104"/>
                <a:gd name="T47" fmla="*/ 58 h 158"/>
                <a:gd name="T48" fmla="*/ 83 w 104"/>
                <a:gd name="T49" fmla="*/ 75 h 158"/>
                <a:gd name="T50" fmla="*/ 79 w 104"/>
                <a:gd name="T51" fmla="*/ 87 h 158"/>
                <a:gd name="T52" fmla="*/ 62 w 104"/>
                <a:gd name="T53" fmla="*/ 113 h 158"/>
                <a:gd name="T54" fmla="*/ 50 w 104"/>
                <a:gd name="T55" fmla="*/ 125 h 158"/>
                <a:gd name="T56" fmla="*/ 41 w 104"/>
                <a:gd name="T57" fmla="*/ 138 h 158"/>
                <a:gd name="T58" fmla="*/ 33 w 104"/>
                <a:gd name="T59" fmla="*/ 142 h 158"/>
                <a:gd name="T60" fmla="*/ 25 w 104"/>
                <a:gd name="T61" fmla="*/ 150 h 158"/>
                <a:gd name="T62" fmla="*/ 16 w 104"/>
                <a:gd name="T63" fmla="*/ 154 h 158"/>
                <a:gd name="T64" fmla="*/ 8 w 104"/>
                <a:gd name="T65" fmla="*/ 158 h 158"/>
                <a:gd name="T66" fmla="*/ 4 w 104"/>
                <a:gd name="T67" fmla="*/ 158 h 158"/>
                <a:gd name="T68" fmla="*/ 0 w 104"/>
                <a:gd name="T69" fmla="*/ 158 h 158"/>
                <a:gd name="T70" fmla="*/ 0 w 104"/>
                <a:gd name="T71" fmla="*/ 154 h 158"/>
                <a:gd name="T72" fmla="*/ 0 w 104"/>
                <a:gd name="T73" fmla="*/ 150 h 158"/>
                <a:gd name="T74" fmla="*/ 4 w 104"/>
                <a:gd name="T75" fmla="*/ 146 h 158"/>
                <a:gd name="T76" fmla="*/ 12 w 104"/>
                <a:gd name="T77" fmla="*/ 142 h 158"/>
                <a:gd name="T78" fmla="*/ 16 w 104"/>
                <a:gd name="T79" fmla="*/ 133 h 158"/>
                <a:gd name="T80" fmla="*/ 25 w 104"/>
                <a:gd name="T81" fmla="*/ 125 h 158"/>
                <a:gd name="T82" fmla="*/ 33 w 104"/>
                <a:gd name="T83" fmla="*/ 113 h 158"/>
                <a:gd name="T84" fmla="*/ 41 w 104"/>
                <a:gd name="T85" fmla="*/ 96 h 158"/>
                <a:gd name="T86" fmla="*/ 41 w 104"/>
                <a:gd name="T87" fmla="*/ 9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158">
                  <a:moveTo>
                    <a:pt x="41" y="96"/>
                  </a:moveTo>
                  <a:lnTo>
                    <a:pt x="58" y="71"/>
                  </a:lnTo>
                  <a:lnTo>
                    <a:pt x="62" y="54"/>
                  </a:lnTo>
                  <a:lnTo>
                    <a:pt x="66" y="41"/>
                  </a:lnTo>
                  <a:lnTo>
                    <a:pt x="71" y="33"/>
                  </a:lnTo>
                  <a:lnTo>
                    <a:pt x="75" y="25"/>
                  </a:lnTo>
                  <a:lnTo>
                    <a:pt x="75" y="16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7" y="4"/>
                  </a:lnTo>
                  <a:lnTo>
                    <a:pt x="91" y="8"/>
                  </a:lnTo>
                  <a:lnTo>
                    <a:pt x="96" y="12"/>
                  </a:lnTo>
                  <a:lnTo>
                    <a:pt x="100" y="16"/>
                  </a:lnTo>
                  <a:lnTo>
                    <a:pt x="100" y="21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0" y="29"/>
                  </a:lnTo>
                  <a:lnTo>
                    <a:pt x="100" y="37"/>
                  </a:lnTo>
                  <a:lnTo>
                    <a:pt x="96" y="46"/>
                  </a:lnTo>
                  <a:lnTo>
                    <a:pt x="91" y="58"/>
                  </a:lnTo>
                  <a:lnTo>
                    <a:pt x="83" y="75"/>
                  </a:lnTo>
                  <a:lnTo>
                    <a:pt x="79" y="87"/>
                  </a:lnTo>
                  <a:lnTo>
                    <a:pt x="62" y="113"/>
                  </a:lnTo>
                  <a:lnTo>
                    <a:pt x="50" y="125"/>
                  </a:lnTo>
                  <a:lnTo>
                    <a:pt x="41" y="138"/>
                  </a:lnTo>
                  <a:lnTo>
                    <a:pt x="33" y="142"/>
                  </a:lnTo>
                  <a:lnTo>
                    <a:pt x="25" y="150"/>
                  </a:lnTo>
                  <a:lnTo>
                    <a:pt x="16" y="154"/>
                  </a:lnTo>
                  <a:lnTo>
                    <a:pt x="8" y="158"/>
                  </a:lnTo>
                  <a:lnTo>
                    <a:pt x="4" y="158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4" y="146"/>
                  </a:lnTo>
                  <a:lnTo>
                    <a:pt x="12" y="142"/>
                  </a:lnTo>
                  <a:lnTo>
                    <a:pt x="16" y="133"/>
                  </a:lnTo>
                  <a:lnTo>
                    <a:pt x="25" y="125"/>
                  </a:lnTo>
                  <a:lnTo>
                    <a:pt x="33" y="113"/>
                  </a:lnTo>
                  <a:lnTo>
                    <a:pt x="41" y="96"/>
                  </a:lnTo>
                  <a:lnTo>
                    <a:pt x="41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5E76A89D-0E02-4DE9-A45C-ABD78CE25BE2}"/>
              </a:ext>
            </a:extLst>
          </p:cNvPr>
          <p:cNvGrpSpPr/>
          <p:nvPr/>
        </p:nvGrpSpPr>
        <p:grpSpPr>
          <a:xfrm>
            <a:off x="6877459" y="2277376"/>
            <a:ext cx="2081479" cy="2403867"/>
            <a:chOff x="5690653" y="13218858"/>
            <a:chExt cx="2081479" cy="2403867"/>
          </a:xfrm>
        </p:grpSpPr>
        <p:sp>
          <p:nvSpPr>
            <p:cNvPr id="10" name="Freeform 92">
              <a:extLst>
                <a:ext uri="{FF2B5EF4-FFF2-40B4-BE49-F238E27FC236}">
                  <a16:creationId xmlns:a16="http://schemas.microsoft.com/office/drawing/2014/main" id="{AC0B63EE-0A38-44F1-BF22-A11E7A8A1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826" y="13807560"/>
              <a:ext cx="1934306" cy="406484"/>
            </a:xfrm>
            <a:custGeom>
              <a:avLst/>
              <a:gdLst>
                <a:gd name="T0" fmla="*/ 234 w 276"/>
                <a:gd name="T1" fmla="*/ 0 h 58"/>
                <a:gd name="T2" fmla="*/ 242 w 276"/>
                <a:gd name="T3" fmla="*/ 0 h 58"/>
                <a:gd name="T4" fmla="*/ 247 w 276"/>
                <a:gd name="T5" fmla="*/ 4 h 58"/>
                <a:gd name="T6" fmla="*/ 255 w 276"/>
                <a:gd name="T7" fmla="*/ 4 h 58"/>
                <a:gd name="T8" fmla="*/ 259 w 276"/>
                <a:gd name="T9" fmla="*/ 8 h 58"/>
                <a:gd name="T10" fmla="*/ 267 w 276"/>
                <a:gd name="T11" fmla="*/ 12 h 58"/>
                <a:gd name="T12" fmla="*/ 272 w 276"/>
                <a:gd name="T13" fmla="*/ 17 h 58"/>
                <a:gd name="T14" fmla="*/ 272 w 276"/>
                <a:gd name="T15" fmla="*/ 21 h 58"/>
                <a:gd name="T16" fmla="*/ 276 w 276"/>
                <a:gd name="T17" fmla="*/ 25 h 58"/>
                <a:gd name="T18" fmla="*/ 276 w 276"/>
                <a:gd name="T19" fmla="*/ 29 h 58"/>
                <a:gd name="T20" fmla="*/ 276 w 276"/>
                <a:gd name="T21" fmla="*/ 33 h 58"/>
                <a:gd name="T22" fmla="*/ 276 w 276"/>
                <a:gd name="T23" fmla="*/ 33 h 58"/>
                <a:gd name="T24" fmla="*/ 272 w 276"/>
                <a:gd name="T25" fmla="*/ 37 h 58"/>
                <a:gd name="T26" fmla="*/ 267 w 276"/>
                <a:gd name="T27" fmla="*/ 37 h 58"/>
                <a:gd name="T28" fmla="*/ 263 w 276"/>
                <a:gd name="T29" fmla="*/ 37 h 58"/>
                <a:gd name="T30" fmla="*/ 255 w 276"/>
                <a:gd name="T31" fmla="*/ 37 h 58"/>
                <a:gd name="T32" fmla="*/ 247 w 276"/>
                <a:gd name="T33" fmla="*/ 33 h 58"/>
                <a:gd name="T34" fmla="*/ 234 w 276"/>
                <a:gd name="T35" fmla="*/ 33 h 58"/>
                <a:gd name="T36" fmla="*/ 226 w 276"/>
                <a:gd name="T37" fmla="*/ 33 h 58"/>
                <a:gd name="T38" fmla="*/ 221 w 276"/>
                <a:gd name="T39" fmla="*/ 33 h 58"/>
                <a:gd name="T40" fmla="*/ 213 w 276"/>
                <a:gd name="T41" fmla="*/ 33 h 58"/>
                <a:gd name="T42" fmla="*/ 209 w 276"/>
                <a:gd name="T43" fmla="*/ 33 h 58"/>
                <a:gd name="T44" fmla="*/ 196 w 276"/>
                <a:gd name="T45" fmla="*/ 33 h 58"/>
                <a:gd name="T46" fmla="*/ 184 w 276"/>
                <a:gd name="T47" fmla="*/ 33 h 58"/>
                <a:gd name="T48" fmla="*/ 167 w 276"/>
                <a:gd name="T49" fmla="*/ 37 h 58"/>
                <a:gd name="T50" fmla="*/ 146 w 276"/>
                <a:gd name="T51" fmla="*/ 37 h 58"/>
                <a:gd name="T52" fmla="*/ 125 w 276"/>
                <a:gd name="T53" fmla="*/ 42 h 58"/>
                <a:gd name="T54" fmla="*/ 88 w 276"/>
                <a:gd name="T55" fmla="*/ 50 h 58"/>
                <a:gd name="T56" fmla="*/ 75 w 276"/>
                <a:gd name="T57" fmla="*/ 50 h 58"/>
                <a:gd name="T58" fmla="*/ 67 w 276"/>
                <a:gd name="T59" fmla="*/ 54 h 58"/>
                <a:gd name="T60" fmla="*/ 59 w 276"/>
                <a:gd name="T61" fmla="*/ 54 h 58"/>
                <a:gd name="T62" fmla="*/ 50 w 276"/>
                <a:gd name="T63" fmla="*/ 54 h 58"/>
                <a:gd name="T64" fmla="*/ 46 w 276"/>
                <a:gd name="T65" fmla="*/ 54 h 58"/>
                <a:gd name="T66" fmla="*/ 42 w 276"/>
                <a:gd name="T67" fmla="*/ 58 h 58"/>
                <a:gd name="T68" fmla="*/ 38 w 276"/>
                <a:gd name="T69" fmla="*/ 58 h 58"/>
                <a:gd name="T70" fmla="*/ 34 w 276"/>
                <a:gd name="T71" fmla="*/ 58 h 58"/>
                <a:gd name="T72" fmla="*/ 29 w 276"/>
                <a:gd name="T73" fmla="*/ 58 h 58"/>
                <a:gd name="T74" fmla="*/ 25 w 276"/>
                <a:gd name="T75" fmla="*/ 54 h 58"/>
                <a:gd name="T76" fmla="*/ 13 w 276"/>
                <a:gd name="T77" fmla="*/ 50 h 58"/>
                <a:gd name="T78" fmla="*/ 4 w 276"/>
                <a:gd name="T79" fmla="*/ 46 h 58"/>
                <a:gd name="T80" fmla="*/ 4 w 276"/>
                <a:gd name="T81" fmla="*/ 46 h 58"/>
                <a:gd name="T82" fmla="*/ 0 w 276"/>
                <a:gd name="T83" fmla="*/ 42 h 58"/>
                <a:gd name="T84" fmla="*/ 0 w 276"/>
                <a:gd name="T85" fmla="*/ 37 h 58"/>
                <a:gd name="T86" fmla="*/ 0 w 276"/>
                <a:gd name="T87" fmla="*/ 37 h 58"/>
                <a:gd name="T88" fmla="*/ 4 w 276"/>
                <a:gd name="T89" fmla="*/ 33 h 58"/>
                <a:gd name="T90" fmla="*/ 4 w 276"/>
                <a:gd name="T91" fmla="*/ 33 h 58"/>
                <a:gd name="T92" fmla="*/ 13 w 276"/>
                <a:gd name="T93" fmla="*/ 33 h 58"/>
                <a:gd name="T94" fmla="*/ 21 w 276"/>
                <a:gd name="T95" fmla="*/ 33 h 58"/>
                <a:gd name="T96" fmla="*/ 29 w 276"/>
                <a:gd name="T97" fmla="*/ 33 h 58"/>
                <a:gd name="T98" fmla="*/ 42 w 276"/>
                <a:gd name="T99" fmla="*/ 29 h 58"/>
                <a:gd name="T100" fmla="*/ 59 w 276"/>
                <a:gd name="T101" fmla="*/ 29 h 58"/>
                <a:gd name="T102" fmla="*/ 92 w 276"/>
                <a:gd name="T103" fmla="*/ 25 h 58"/>
                <a:gd name="T104" fmla="*/ 105 w 276"/>
                <a:gd name="T105" fmla="*/ 25 h 58"/>
                <a:gd name="T106" fmla="*/ 121 w 276"/>
                <a:gd name="T107" fmla="*/ 21 h 58"/>
                <a:gd name="T108" fmla="*/ 134 w 276"/>
                <a:gd name="T109" fmla="*/ 21 h 58"/>
                <a:gd name="T110" fmla="*/ 146 w 276"/>
                <a:gd name="T111" fmla="*/ 17 h 58"/>
                <a:gd name="T112" fmla="*/ 163 w 276"/>
                <a:gd name="T113" fmla="*/ 12 h 58"/>
                <a:gd name="T114" fmla="*/ 180 w 276"/>
                <a:gd name="T115" fmla="*/ 12 h 58"/>
                <a:gd name="T116" fmla="*/ 196 w 276"/>
                <a:gd name="T117" fmla="*/ 8 h 58"/>
                <a:gd name="T118" fmla="*/ 209 w 276"/>
                <a:gd name="T119" fmla="*/ 4 h 58"/>
                <a:gd name="T120" fmla="*/ 221 w 276"/>
                <a:gd name="T121" fmla="*/ 4 h 58"/>
                <a:gd name="T122" fmla="*/ 234 w 276"/>
                <a:gd name="T123" fmla="*/ 0 h 58"/>
                <a:gd name="T124" fmla="*/ 234 w 276"/>
                <a:gd name="T1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6" h="58">
                  <a:moveTo>
                    <a:pt x="234" y="0"/>
                  </a:moveTo>
                  <a:lnTo>
                    <a:pt x="242" y="0"/>
                  </a:lnTo>
                  <a:lnTo>
                    <a:pt x="247" y="4"/>
                  </a:lnTo>
                  <a:lnTo>
                    <a:pt x="255" y="4"/>
                  </a:lnTo>
                  <a:lnTo>
                    <a:pt x="259" y="8"/>
                  </a:lnTo>
                  <a:lnTo>
                    <a:pt x="267" y="12"/>
                  </a:lnTo>
                  <a:lnTo>
                    <a:pt x="272" y="17"/>
                  </a:lnTo>
                  <a:lnTo>
                    <a:pt x="272" y="21"/>
                  </a:lnTo>
                  <a:lnTo>
                    <a:pt x="276" y="25"/>
                  </a:lnTo>
                  <a:lnTo>
                    <a:pt x="276" y="29"/>
                  </a:lnTo>
                  <a:lnTo>
                    <a:pt x="276" y="33"/>
                  </a:lnTo>
                  <a:lnTo>
                    <a:pt x="276" y="33"/>
                  </a:lnTo>
                  <a:lnTo>
                    <a:pt x="272" y="37"/>
                  </a:lnTo>
                  <a:lnTo>
                    <a:pt x="267" y="37"/>
                  </a:lnTo>
                  <a:lnTo>
                    <a:pt x="263" y="37"/>
                  </a:lnTo>
                  <a:lnTo>
                    <a:pt x="255" y="37"/>
                  </a:lnTo>
                  <a:lnTo>
                    <a:pt x="247" y="33"/>
                  </a:lnTo>
                  <a:lnTo>
                    <a:pt x="234" y="33"/>
                  </a:lnTo>
                  <a:lnTo>
                    <a:pt x="226" y="33"/>
                  </a:lnTo>
                  <a:lnTo>
                    <a:pt x="221" y="33"/>
                  </a:lnTo>
                  <a:lnTo>
                    <a:pt x="213" y="33"/>
                  </a:lnTo>
                  <a:lnTo>
                    <a:pt x="209" y="33"/>
                  </a:lnTo>
                  <a:lnTo>
                    <a:pt x="196" y="33"/>
                  </a:lnTo>
                  <a:lnTo>
                    <a:pt x="184" y="33"/>
                  </a:lnTo>
                  <a:lnTo>
                    <a:pt x="167" y="37"/>
                  </a:lnTo>
                  <a:lnTo>
                    <a:pt x="146" y="37"/>
                  </a:lnTo>
                  <a:lnTo>
                    <a:pt x="125" y="42"/>
                  </a:lnTo>
                  <a:lnTo>
                    <a:pt x="88" y="50"/>
                  </a:lnTo>
                  <a:lnTo>
                    <a:pt x="75" y="50"/>
                  </a:lnTo>
                  <a:lnTo>
                    <a:pt x="67" y="54"/>
                  </a:lnTo>
                  <a:lnTo>
                    <a:pt x="59" y="54"/>
                  </a:lnTo>
                  <a:lnTo>
                    <a:pt x="50" y="54"/>
                  </a:lnTo>
                  <a:lnTo>
                    <a:pt x="46" y="54"/>
                  </a:lnTo>
                  <a:lnTo>
                    <a:pt x="42" y="58"/>
                  </a:lnTo>
                  <a:lnTo>
                    <a:pt x="38" y="58"/>
                  </a:lnTo>
                  <a:lnTo>
                    <a:pt x="34" y="58"/>
                  </a:lnTo>
                  <a:lnTo>
                    <a:pt x="29" y="58"/>
                  </a:lnTo>
                  <a:lnTo>
                    <a:pt x="25" y="54"/>
                  </a:lnTo>
                  <a:lnTo>
                    <a:pt x="13" y="5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13" y="33"/>
                  </a:lnTo>
                  <a:lnTo>
                    <a:pt x="21" y="33"/>
                  </a:lnTo>
                  <a:lnTo>
                    <a:pt x="29" y="33"/>
                  </a:lnTo>
                  <a:lnTo>
                    <a:pt x="42" y="29"/>
                  </a:lnTo>
                  <a:lnTo>
                    <a:pt x="59" y="29"/>
                  </a:lnTo>
                  <a:lnTo>
                    <a:pt x="92" y="25"/>
                  </a:lnTo>
                  <a:lnTo>
                    <a:pt x="105" y="25"/>
                  </a:lnTo>
                  <a:lnTo>
                    <a:pt x="121" y="21"/>
                  </a:lnTo>
                  <a:lnTo>
                    <a:pt x="134" y="21"/>
                  </a:lnTo>
                  <a:lnTo>
                    <a:pt x="146" y="17"/>
                  </a:lnTo>
                  <a:lnTo>
                    <a:pt x="163" y="12"/>
                  </a:lnTo>
                  <a:lnTo>
                    <a:pt x="180" y="12"/>
                  </a:lnTo>
                  <a:lnTo>
                    <a:pt x="196" y="8"/>
                  </a:lnTo>
                  <a:lnTo>
                    <a:pt x="209" y="4"/>
                  </a:lnTo>
                  <a:lnTo>
                    <a:pt x="221" y="4"/>
                  </a:lnTo>
                  <a:lnTo>
                    <a:pt x="234" y="0"/>
                  </a:lnTo>
                  <a:lnTo>
                    <a:pt x="23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3">
              <a:extLst>
                <a:ext uri="{FF2B5EF4-FFF2-40B4-BE49-F238E27FC236}">
                  <a16:creationId xmlns:a16="http://schemas.microsoft.com/office/drawing/2014/main" id="{0584ABD3-CE5C-46E8-8BAD-28F3C6ED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706" y="13218858"/>
              <a:ext cx="497595" cy="2403867"/>
            </a:xfrm>
            <a:custGeom>
              <a:avLst/>
              <a:gdLst>
                <a:gd name="T0" fmla="*/ 41 w 71"/>
                <a:gd name="T1" fmla="*/ 284 h 343"/>
                <a:gd name="T2" fmla="*/ 41 w 71"/>
                <a:gd name="T3" fmla="*/ 280 h 343"/>
                <a:gd name="T4" fmla="*/ 41 w 71"/>
                <a:gd name="T5" fmla="*/ 264 h 343"/>
                <a:gd name="T6" fmla="*/ 41 w 71"/>
                <a:gd name="T7" fmla="*/ 243 h 343"/>
                <a:gd name="T8" fmla="*/ 45 w 71"/>
                <a:gd name="T9" fmla="*/ 201 h 343"/>
                <a:gd name="T10" fmla="*/ 45 w 71"/>
                <a:gd name="T11" fmla="*/ 130 h 343"/>
                <a:gd name="T12" fmla="*/ 41 w 71"/>
                <a:gd name="T13" fmla="*/ 84 h 343"/>
                <a:gd name="T14" fmla="*/ 41 w 71"/>
                <a:gd name="T15" fmla="*/ 55 h 343"/>
                <a:gd name="T16" fmla="*/ 37 w 71"/>
                <a:gd name="T17" fmla="*/ 34 h 343"/>
                <a:gd name="T18" fmla="*/ 33 w 71"/>
                <a:gd name="T19" fmla="*/ 21 h 343"/>
                <a:gd name="T20" fmla="*/ 29 w 71"/>
                <a:gd name="T21" fmla="*/ 9 h 343"/>
                <a:gd name="T22" fmla="*/ 29 w 71"/>
                <a:gd name="T23" fmla="*/ 0 h 343"/>
                <a:gd name="T24" fmla="*/ 37 w 71"/>
                <a:gd name="T25" fmla="*/ 0 h 343"/>
                <a:gd name="T26" fmla="*/ 45 w 71"/>
                <a:gd name="T27" fmla="*/ 0 h 343"/>
                <a:gd name="T28" fmla="*/ 62 w 71"/>
                <a:gd name="T29" fmla="*/ 9 h 343"/>
                <a:gd name="T30" fmla="*/ 71 w 71"/>
                <a:gd name="T31" fmla="*/ 17 h 343"/>
                <a:gd name="T32" fmla="*/ 71 w 71"/>
                <a:gd name="T33" fmla="*/ 30 h 343"/>
                <a:gd name="T34" fmla="*/ 71 w 71"/>
                <a:gd name="T35" fmla="*/ 46 h 343"/>
                <a:gd name="T36" fmla="*/ 71 w 71"/>
                <a:gd name="T37" fmla="*/ 67 h 343"/>
                <a:gd name="T38" fmla="*/ 71 w 71"/>
                <a:gd name="T39" fmla="*/ 84 h 343"/>
                <a:gd name="T40" fmla="*/ 71 w 71"/>
                <a:gd name="T41" fmla="*/ 113 h 343"/>
                <a:gd name="T42" fmla="*/ 71 w 71"/>
                <a:gd name="T43" fmla="*/ 147 h 343"/>
                <a:gd name="T44" fmla="*/ 71 w 71"/>
                <a:gd name="T45" fmla="*/ 197 h 343"/>
                <a:gd name="T46" fmla="*/ 71 w 71"/>
                <a:gd name="T47" fmla="*/ 243 h 343"/>
                <a:gd name="T48" fmla="*/ 71 w 71"/>
                <a:gd name="T49" fmla="*/ 280 h 343"/>
                <a:gd name="T50" fmla="*/ 66 w 71"/>
                <a:gd name="T51" fmla="*/ 305 h 343"/>
                <a:gd name="T52" fmla="*/ 62 w 71"/>
                <a:gd name="T53" fmla="*/ 322 h 343"/>
                <a:gd name="T54" fmla="*/ 54 w 71"/>
                <a:gd name="T55" fmla="*/ 339 h 343"/>
                <a:gd name="T56" fmla="*/ 45 w 71"/>
                <a:gd name="T57" fmla="*/ 343 h 343"/>
                <a:gd name="T58" fmla="*/ 37 w 71"/>
                <a:gd name="T59" fmla="*/ 343 h 343"/>
                <a:gd name="T60" fmla="*/ 33 w 71"/>
                <a:gd name="T61" fmla="*/ 330 h 343"/>
                <a:gd name="T62" fmla="*/ 25 w 71"/>
                <a:gd name="T63" fmla="*/ 314 h 343"/>
                <a:gd name="T64" fmla="*/ 12 w 71"/>
                <a:gd name="T65" fmla="*/ 301 h 343"/>
                <a:gd name="T66" fmla="*/ 0 w 71"/>
                <a:gd name="T67" fmla="*/ 293 h 343"/>
                <a:gd name="T68" fmla="*/ 0 w 71"/>
                <a:gd name="T69" fmla="*/ 284 h 343"/>
                <a:gd name="T70" fmla="*/ 4 w 71"/>
                <a:gd name="T71" fmla="*/ 280 h 343"/>
                <a:gd name="T72" fmla="*/ 20 w 71"/>
                <a:gd name="T73" fmla="*/ 284 h 343"/>
                <a:gd name="T74" fmla="*/ 33 w 71"/>
                <a:gd name="T75" fmla="*/ 289 h 343"/>
                <a:gd name="T76" fmla="*/ 41 w 71"/>
                <a:gd name="T77" fmla="*/ 289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343">
                  <a:moveTo>
                    <a:pt x="41" y="289"/>
                  </a:moveTo>
                  <a:lnTo>
                    <a:pt x="41" y="284"/>
                  </a:lnTo>
                  <a:lnTo>
                    <a:pt x="41" y="284"/>
                  </a:lnTo>
                  <a:lnTo>
                    <a:pt x="41" y="280"/>
                  </a:lnTo>
                  <a:lnTo>
                    <a:pt x="41" y="272"/>
                  </a:lnTo>
                  <a:lnTo>
                    <a:pt x="41" y="264"/>
                  </a:lnTo>
                  <a:lnTo>
                    <a:pt x="41" y="255"/>
                  </a:lnTo>
                  <a:lnTo>
                    <a:pt x="41" y="243"/>
                  </a:lnTo>
                  <a:lnTo>
                    <a:pt x="41" y="230"/>
                  </a:lnTo>
                  <a:lnTo>
                    <a:pt x="45" y="201"/>
                  </a:lnTo>
                  <a:lnTo>
                    <a:pt x="45" y="176"/>
                  </a:lnTo>
                  <a:lnTo>
                    <a:pt x="45" y="130"/>
                  </a:lnTo>
                  <a:lnTo>
                    <a:pt x="45" y="105"/>
                  </a:lnTo>
                  <a:lnTo>
                    <a:pt x="41" y="84"/>
                  </a:lnTo>
                  <a:lnTo>
                    <a:pt x="41" y="67"/>
                  </a:lnTo>
                  <a:lnTo>
                    <a:pt x="41" y="55"/>
                  </a:lnTo>
                  <a:lnTo>
                    <a:pt x="41" y="42"/>
                  </a:lnTo>
                  <a:lnTo>
                    <a:pt x="37" y="34"/>
                  </a:lnTo>
                  <a:lnTo>
                    <a:pt x="37" y="25"/>
                  </a:lnTo>
                  <a:lnTo>
                    <a:pt x="33" y="21"/>
                  </a:lnTo>
                  <a:lnTo>
                    <a:pt x="29" y="13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54" y="5"/>
                  </a:lnTo>
                  <a:lnTo>
                    <a:pt x="62" y="9"/>
                  </a:lnTo>
                  <a:lnTo>
                    <a:pt x="66" y="13"/>
                  </a:lnTo>
                  <a:lnTo>
                    <a:pt x="71" y="17"/>
                  </a:lnTo>
                  <a:lnTo>
                    <a:pt x="71" y="25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1" y="46"/>
                  </a:lnTo>
                  <a:lnTo>
                    <a:pt x="71" y="55"/>
                  </a:lnTo>
                  <a:lnTo>
                    <a:pt x="71" y="67"/>
                  </a:lnTo>
                  <a:lnTo>
                    <a:pt x="71" y="76"/>
                  </a:lnTo>
                  <a:lnTo>
                    <a:pt x="71" y="84"/>
                  </a:lnTo>
                  <a:lnTo>
                    <a:pt x="71" y="96"/>
                  </a:lnTo>
                  <a:lnTo>
                    <a:pt x="71" y="113"/>
                  </a:lnTo>
                  <a:lnTo>
                    <a:pt x="71" y="130"/>
                  </a:lnTo>
                  <a:lnTo>
                    <a:pt x="71" y="147"/>
                  </a:lnTo>
                  <a:lnTo>
                    <a:pt x="71" y="172"/>
                  </a:lnTo>
                  <a:lnTo>
                    <a:pt x="71" y="197"/>
                  </a:lnTo>
                  <a:lnTo>
                    <a:pt x="71" y="222"/>
                  </a:lnTo>
                  <a:lnTo>
                    <a:pt x="71" y="243"/>
                  </a:lnTo>
                  <a:lnTo>
                    <a:pt x="71" y="264"/>
                  </a:lnTo>
                  <a:lnTo>
                    <a:pt x="71" y="280"/>
                  </a:lnTo>
                  <a:lnTo>
                    <a:pt x="66" y="293"/>
                  </a:lnTo>
                  <a:lnTo>
                    <a:pt x="66" y="305"/>
                  </a:lnTo>
                  <a:lnTo>
                    <a:pt x="66" y="314"/>
                  </a:lnTo>
                  <a:lnTo>
                    <a:pt x="62" y="322"/>
                  </a:lnTo>
                  <a:lnTo>
                    <a:pt x="58" y="330"/>
                  </a:lnTo>
                  <a:lnTo>
                    <a:pt x="54" y="339"/>
                  </a:lnTo>
                  <a:lnTo>
                    <a:pt x="50" y="343"/>
                  </a:lnTo>
                  <a:lnTo>
                    <a:pt x="45" y="343"/>
                  </a:lnTo>
                  <a:lnTo>
                    <a:pt x="41" y="343"/>
                  </a:lnTo>
                  <a:lnTo>
                    <a:pt x="37" y="343"/>
                  </a:lnTo>
                  <a:lnTo>
                    <a:pt x="33" y="339"/>
                  </a:lnTo>
                  <a:lnTo>
                    <a:pt x="33" y="330"/>
                  </a:lnTo>
                  <a:lnTo>
                    <a:pt x="29" y="322"/>
                  </a:lnTo>
                  <a:lnTo>
                    <a:pt x="25" y="314"/>
                  </a:lnTo>
                  <a:lnTo>
                    <a:pt x="16" y="310"/>
                  </a:lnTo>
                  <a:lnTo>
                    <a:pt x="12" y="301"/>
                  </a:lnTo>
                  <a:lnTo>
                    <a:pt x="4" y="297"/>
                  </a:lnTo>
                  <a:lnTo>
                    <a:pt x="0" y="293"/>
                  </a:lnTo>
                  <a:lnTo>
                    <a:pt x="0" y="289"/>
                  </a:lnTo>
                  <a:lnTo>
                    <a:pt x="0" y="284"/>
                  </a:lnTo>
                  <a:lnTo>
                    <a:pt x="0" y="280"/>
                  </a:lnTo>
                  <a:lnTo>
                    <a:pt x="4" y="280"/>
                  </a:lnTo>
                  <a:lnTo>
                    <a:pt x="12" y="280"/>
                  </a:lnTo>
                  <a:lnTo>
                    <a:pt x="20" y="284"/>
                  </a:lnTo>
                  <a:lnTo>
                    <a:pt x="29" y="289"/>
                  </a:lnTo>
                  <a:lnTo>
                    <a:pt x="33" y="289"/>
                  </a:lnTo>
                  <a:lnTo>
                    <a:pt x="37" y="289"/>
                  </a:lnTo>
                  <a:lnTo>
                    <a:pt x="41" y="289"/>
                  </a:lnTo>
                  <a:lnTo>
                    <a:pt x="41" y="28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4">
              <a:extLst>
                <a:ext uri="{FF2B5EF4-FFF2-40B4-BE49-F238E27FC236}">
                  <a16:creationId xmlns:a16="http://schemas.microsoft.com/office/drawing/2014/main" id="{B54C1848-6ED8-410E-9C2A-7C68D75CA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653" y="13954737"/>
              <a:ext cx="1317571" cy="1254497"/>
            </a:xfrm>
            <a:custGeom>
              <a:avLst/>
              <a:gdLst>
                <a:gd name="T0" fmla="*/ 138 w 188"/>
                <a:gd name="T1" fmla="*/ 92 h 179"/>
                <a:gd name="T2" fmla="*/ 126 w 188"/>
                <a:gd name="T3" fmla="*/ 108 h 179"/>
                <a:gd name="T4" fmla="*/ 113 w 188"/>
                <a:gd name="T5" fmla="*/ 121 h 179"/>
                <a:gd name="T6" fmla="*/ 100 w 188"/>
                <a:gd name="T7" fmla="*/ 133 h 179"/>
                <a:gd name="T8" fmla="*/ 88 w 188"/>
                <a:gd name="T9" fmla="*/ 142 h 179"/>
                <a:gd name="T10" fmla="*/ 75 w 188"/>
                <a:gd name="T11" fmla="*/ 150 h 179"/>
                <a:gd name="T12" fmla="*/ 63 w 188"/>
                <a:gd name="T13" fmla="*/ 159 h 179"/>
                <a:gd name="T14" fmla="*/ 46 w 188"/>
                <a:gd name="T15" fmla="*/ 167 h 179"/>
                <a:gd name="T16" fmla="*/ 34 w 188"/>
                <a:gd name="T17" fmla="*/ 171 h 179"/>
                <a:gd name="T18" fmla="*/ 25 w 188"/>
                <a:gd name="T19" fmla="*/ 175 h 179"/>
                <a:gd name="T20" fmla="*/ 17 w 188"/>
                <a:gd name="T21" fmla="*/ 175 h 179"/>
                <a:gd name="T22" fmla="*/ 9 w 188"/>
                <a:gd name="T23" fmla="*/ 179 h 179"/>
                <a:gd name="T24" fmla="*/ 0 w 188"/>
                <a:gd name="T25" fmla="*/ 179 h 179"/>
                <a:gd name="T26" fmla="*/ 0 w 188"/>
                <a:gd name="T27" fmla="*/ 179 h 179"/>
                <a:gd name="T28" fmla="*/ 0 w 188"/>
                <a:gd name="T29" fmla="*/ 175 h 179"/>
                <a:gd name="T30" fmla="*/ 4 w 188"/>
                <a:gd name="T31" fmla="*/ 171 h 179"/>
                <a:gd name="T32" fmla="*/ 13 w 188"/>
                <a:gd name="T33" fmla="*/ 167 h 179"/>
                <a:gd name="T34" fmla="*/ 21 w 188"/>
                <a:gd name="T35" fmla="*/ 159 h 179"/>
                <a:gd name="T36" fmla="*/ 34 w 188"/>
                <a:gd name="T37" fmla="*/ 154 h 179"/>
                <a:gd name="T38" fmla="*/ 42 w 188"/>
                <a:gd name="T39" fmla="*/ 146 h 179"/>
                <a:gd name="T40" fmla="*/ 55 w 188"/>
                <a:gd name="T41" fmla="*/ 138 h 179"/>
                <a:gd name="T42" fmla="*/ 67 w 188"/>
                <a:gd name="T43" fmla="*/ 129 h 179"/>
                <a:gd name="T44" fmla="*/ 92 w 188"/>
                <a:gd name="T45" fmla="*/ 108 h 179"/>
                <a:gd name="T46" fmla="*/ 100 w 188"/>
                <a:gd name="T47" fmla="*/ 96 h 179"/>
                <a:gd name="T48" fmla="*/ 113 w 188"/>
                <a:gd name="T49" fmla="*/ 83 h 179"/>
                <a:gd name="T50" fmla="*/ 126 w 188"/>
                <a:gd name="T51" fmla="*/ 67 h 179"/>
                <a:gd name="T52" fmla="*/ 138 w 188"/>
                <a:gd name="T53" fmla="*/ 46 h 179"/>
                <a:gd name="T54" fmla="*/ 151 w 188"/>
                <a:gd name="T55" fmla="*/ 25 h 179"/>
                <a:gd name="T56" fmla="*/ 159 w 188"/>
                <a:gd name="T57" fmla="*/ 0 h 179"/>
                <a:gd name="T58" fmla="*/ 188 w 188"/>
                <a:gd name="T59" fmla="*/ 8 h 179"/>
                <a:gd name="T60" fmla="*/ 176 w 188"/>
                <a:gd name="T61" fmla="*/ 33 h 179"/>
                <a:gd name="T62" fmla="*/ 163 w 188"/>
                <a:gd name="T63" fmla="*/ 58 h 179"/>
                <a:gd name="T64" fmla="*/ 151 w 188"/>
                <a:gd name="T65" fmla="*/ 79 h 179"/>
                <a:gd name="T66" fmla="*/ 138 w 188"/>
                <a:gd name="T67" fmla="*/ 92 h 179"/>
                <a:gd name="T68" fmla="*/ 138 w 188"/>
                <a:gd name="T6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8" h="179">
                  <a:moveTo>
                    <a:pt x="138" y="92"/>
                  </a:moveTo>
                  <a:lnTo>
                    <a:pt x="126" y="108"/>
                  </a:lnTo>
                  <a:lnTo>
                    <a:pt x="113" y="121"/>
                  </a:lnTo>
                  <a:lnTo>
                    <a:pt x="100" y="133"/>
                  </a:lnTo>
                  <a:lnTo>
                    <a:pt x="88" y="142"/>
                  </a:lnTo>
                  <a:lnTo>
                    <a:pt x="75" y="150"/>
                  </a:lnTo>
                  <a:lnTo>
                    <a:pt x="63" y="159"/>
                  </a:lnTo>
                  <a:lnTo>
                    <a:pt x="46" y="167"/>
                  </a:lnTo>
                  <a:lnTo>
                    <a:pt x="34" y="171"/>
                  </a:lnTo>
                  <a:lnTo>
                    <a:pt x="25" y="175"/>
                  </a:lnTo>
                  <a:lnTo>
                    <a:pt x="17" y="175"/>
                  </a:lnTo>
                  <a:lnTo>
                    <a:pt x="9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5"/>
                  </a:lnTo>
                  <a:lnTo>
                    <a:pt x="4" y="171"/>
                  </a:lnTo>
                  <a:lnTo>
                    <a:pt x="13" y="167"/>
                  </a:lnTo>
                  <a:lnTo>
                    <a:pt x="21" y="159"/>
                  </a:lnTo>
                  <a:lnTo>
                    <a:pt x="34" y="154"/>
                  </a:lnTo>
                  <a:lnTo>
                    <a:pt x="42" y="146"/>
                  </a:lnTo>
                  <a:lnTo>
                    <a:pt x="55" y="138"/>
                  </a:lnTo>
                  <a:lnTo>
                    <a:pt x="67" y="129"/>
                  </a:lnTo>
                  <a:lnTo>
                    <a:pt x="92" y="108"/>
                  </a:lnTo>
                  <a:lnTo>
                    <a:pt x="100" y="96"/>
                  </a:lnTo>
                  <a:lnTo>
                    <a:pt x="113" y="83"/>
                  </a:lnTo>
                  <a:lnTo>
                    <a:pt x="126" y="67"/>
                  </a:lnTo>
                  <a:lnTo>
                    <a:pt x="138" y="46"/>
                  </a:lnTo>
                  <a:lnTo>
                    <a:pt x="151" y="25"/>
                  </a:lnTo>
                  <a:lnTo>
                    <a:pt x="159" y="0"/>
                  </a:lnTo>
                  <a:lnTo>
                    <a:pt x="188" y="8"/>
                  </a:lnTo>
                  <a:lnTo>
                    <a:pt x="176" y="33"/>
                  </a:lnTo>
                  <a:lnTo>
                    <a:pt x="163" y="58"/>
                  </a:lnTo>
                  <a:lnTo>
                    <a:pt x="151" y="79"/>
                  </a:lnTo>
                  <a:lnTo>
                    <a:pt x="138" y="92"/>
                  </a:lnTo>
                  <a:lnTo>
                    <a:pt x="138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667563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15069EC-7417-418F-81C8-5F63FEE7F373}"/>
              </a:ext>
            </a:extLst>
          </p:cNvPr>
          <p:cNvGrpSpPr/>
          <p:nvPr/>
        </p:nvGrpSpPr>
        <p:grpSpPr>
          <a:xfrm>
            <a:off x="3322446" y="2199035"/>
            <a:ext cx="2340791" cy="2459929"/>
            <a:chOff x="3027478" y="15973143"/>
            <a:chExt cx="2340791" cy="2459929"/>
          </a:xfrm>
        </p:grpSpPr>
        <p:sp>
          <p:nvSpPr>
            <p:cNvPr id="3" name="Freeform 95">
              <a:extLst>
                <a:ext uri="{FF2B5EF4-FFF2-40B4-BE49-F238E27FC236}">
                  <a16:creationId xmlns:a16="http://schemas.microsoft.com/office/drawing/2014/main" id="{7E37BD36-A7C7-44F0-8C58-D3203F440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478" y="15973143"/>
              <a:ext cx="1198431" cy="1548848"/>
            </a:xfrm>
            <a:custGeom>
              <a:avLst/>
              <a:gdLst>
                <a:gd name="T0" fmla="*/ 130 w 171"/>
                <a:gd name="T1" fmla="*/ 13 h 221"/>
                <a:gd name="T2" fmla="*/ 130 w 171"/>
                <a:gd name="T3" fmla="*/ 8 h 221"/>
                <a:gd name="T4" fmla="*/ 130 w 171"/>
                <a:gd name="T5" fmla="*/ 4 h 221"/>
                <a:gd name="T6" fmla="*/ 134 w 171"/>
                <a:gd name="T7" fmla="*/ 0 h 221"/>
                <a:gd name="T8" fmla="*/ 134 w 171"/>
                <a:gd name="T9" fmla="*/ 0 h 221"/>
                <a:gd name="T10" fmla="*/ 138 w 171"/>
                <a:gd name="T11" fmla="*/ 0 h 221"/>
                <a:gd name="T12" fmla="*/ 146 w 171"/>
                <a:gd name="T13" fmla="*/ 0 h 221"/>
                <a:gd name="T14" fmla="*/ 151 w 171"/>
                <a:gd name="T15" fmla="*/ 4 h 221"/>
                <a:gd name="T16" fmla="*/ 159 w 171"/>
                <a:gd name="T17" fmla="*/ 8 h 221"/>
                <a:gd name="T18" fmla="*/ 163 w 171"/>
                <a:gd name="T19" fmla="*/ 13 h 221"/>
                <a:gd name="T20" fmla="*/ 167 w 171"/>
                <a:gd name="T21" fmla="*/ 17 h 221"/>
                <a:gd name="T22" fmla="*/ 167 w 171"/>
                <a:gd name="T23" fmla="*/ 21 h 221"/>
                <a:gd name="T24" fmla="*/ 171 w 171"/>
                <a:gd name="T25" fmla="*/ 25 h 221"/>
                <a:gd name="T26" fmla="*/ 167 w 171"/>
                <a:gd name="T27" fmla="*/ 29 h 221"/>
                <a:gd name="T28" fmla="*/ 163 w 171"/>
                <a:gd name="T29" fmla="*/ 38 h 221"/>
                <a:gd name="T30" fmla="*/ 159 w 171"/>
                <a:gd name="T31" fmla="*/ 50 h 221"/>
                <a:gd name="T32" fmla="*/ 151 w 171"/>
                <a:gd name="T33" fmla="*/ 67 h 221"/>
                <a:gd name="T34" fmla="*/ 138 w 171"/>
                <a:gd name="T35" fmla="*/ 84 h 221"/>
                <a:gd name="T36" fmla="*/ 125 w 171"/>
                <a:gd name="T37" fmla="*/ 105 h 221"/>
                <a:gd name="T38" fmla="*/ 113 w 171"/>
                <a:gd name="T39" fmla="*/ 125 h 221"/>
                <a:gd name="T40" fmla="*/ 96 w 171"/>
                <a:gd name="T41" fmla="*/ 146 h 221"/>
                <a:gd name="T42" fmla="*/ 80 w 171"/>
                <a:gd name="T43" fmla="*/ 167 h 221"/>
                <a:gd name="T44" fmla="*/ 67 w 171"/>
                <a:gd name="T45" fmla="*/ 184 h 221"/>
                <a:gd name="T46" fmla="*/ 50 w 171"/>
                <a:gd name="T47" fmla="*/ 196 h 221"/>
                <a:gd name="T48" fmla="*/ 38 w 171"/>
                <a:gd name="T49" fmla="*/ 209 h 221"/>
                <a:gd name="T50" fmla="*/ 25 w 171"/>
                <a:gd name="T51" fmla="*/ 217 h 221"/>
                <a:gd name="T52" fmla="*/ 13 w 171"/>
                <a:gd name="T53" fmla="*/ 221 h 221"/>
                <a:gd name="T54" fmla="*/ 9 w 171"/>
                <a:gd name="T55" fmla="*/ 221 h 221"/>
                <a:gd name="T56" fmla="*/ 4 w 171"/>
                <a:gd name="T57" fmla="*/ 221 h 221"/>
                <a:gd name="T58" fmla="*/ 0 w 171"/>
                <a:gd name="T59" fmla="*/ 221 h 221"/>
                <a:gd name="T60" fmla="*/ 4 w 171"/>
                <a:gd name="T61" fmla="*/ 217 h 221"/>
                <a:gd name="T62" fmla="*/ 9 w 171"/>
                <a:gd name="T63" fmla="*/ 213 h 221"/>
                <a:gd name="T64" fmla="*/ 17 w 171"/>
                <a:gd name="T65" fmla="*/ 205 h 221"/>
                <a:gd name="T66" fmla="*/ 25 w 171"/>
                <a:gd name="T67" fmla="*/ 192 h 221"/>
                <a:gd name="T68" fmla="*/ 38 w 171"/>
                <a:gd name="T69" fmla="*/ 180 h 221"/>
                <a:gd name="T70" fmla="*/ 46 w 171"/>
                <a:gd name="T71" fmla="*/ 167 h 221"/>
                <a:gd name="T72" fmla="*/ 63 w 171"/>
                <a:gd name="T73" fmla="*/ 150 h 221"/>
                <a:gd name="T74" fmla="*/ 75 w 171"/>
                <a:gd name="T75" fmla="*/ 134 h 221"/>
                <a:gd name="T76" fmla="*/ 88 w 171"/>
                <a:gd name="T77" fmla="*/ 113 h 221"/>
                <a:gd name="T78" fmla="*/ 96 w 171"/>
                <a:gd name="T79" fmla="*/ 96 h 221"/>
                <a:gd name="T80" fmla="*/ 109 w 171"/>
                <a:gd name="T81" fmla="*/ 79 h 221"/>
                <a:gd name="T82" fmla="*/ 117 w 171"/>
                <a:gd name="T83" fmla="*/ 63 h 221"/>
                <a:gd name="T84" fmla="*/ 121 w 171"/>
                <a:gd name="T85" fmla="*/ 50 h 221"/>
                <a:gd name="T86" fmla="*/ 130 w 171"/>
                <a:gd name="T87" fmla="*/ 38 h 221"/>
                <a:gd name="T88" fmla="*/ 130 w 171"/>
                <a:gd name="T89" fmla="*/ 33 h 221"/>
                <a:gd name="T90" fmla="*/ 134 w 171"/>
                <a:gd name="T91" fmla="*/ 21 h 221"/>
                <a:gd name="T92" fmla="*/ 130 w 171"/>
                <a:gd name="T93" fmla="*/ 13 h 221"/>
                <a:gd name="T94" fmla="*/ 130 w 171"/>
                <a:gd name="T95" fmla="*/ 1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" h="221">
                  <a:moveTo>
                    <a:pt x="130" y="13"/>
                  </a:moveTo>
                  <a:lnTo>
                    <a:pt x="130" y="8"/>
                  </a:lnTo>
                  <a:lnTo>
                    <a:pt x="130" y="4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6" y="0"/>
                  </a:lnTo>
                  <a:lnTo>
                    <a:pt x="151" y="4"/>
                  </a:lnTo>
                  <a:lnTo>
                    <a:pt x="159" y="8"/>
                  </a:lnTo>
                  <a:lnTo>
                    <a:pt x="163" y="13"/>
                  </a:lnTo>
                  <a:lnTo>
                    <a:pt x="167" y="17"/>
                  </a:lnTo>
                  <a:lnTo>
                    <a:pt x="167" y="21"/>
                  </a:lnTo>
                  <a:lnTo>
                    <a:pt x="171" y="25"/>
                  </a:lnTo>
                  <a:lnTo>
                    <a:pt x="167" y="29"/>
                  </a:lnTo>
                  <a:lnTo>
                    <a:pt x="163" y="38"/>
                  </a:lnTo>
                  <a:lnTo>
                    <a:pt x="159" y="50"/>
                  </a:lnTo>
                  <a:lnTo>
                    <a:pt x="151" y="67"/>
                  </a:lnTo>
                  <a:lnTo>
                    <a:pt x="138" y="84"/>
                  </a:lnTo>
                  <a:lnTo>
                    <a:pt x="125" y="105"/>
                  </a:lnTo>
                  <a:lnTo>
                    <a:pt x="113" y="125"/>
                  </a:lnTo>
                  <a:lnTo>
                    <a:pt x="96" y="146"/>
                  </a:lnTo>
                  <a:lnTo>
                    <a:pt x="80" y="167"/>
                  </a:lnTo>
                  <a:lnTo>
                    <a:pt x="67" y="184"/>
                  </a:lnTo>
                  <a:lnTo>
                    <a:pt x="50" y="196"/>
                  </a:lnTo>
                  <a:lnTo>
                    <a:pt x="38" y="209"/>
                  </a:lnTo>
                  <a:lnTo>
                    <a:pt x="25" y="217"/>
                  </a:lnTo>
                  <a:lnTo>
                    <a:pt x="13" y="221"/>
                  </a:lnTo>
                  <a:lnTo>
                    <a:pt x="9" y="221"/>
                  </a:lnTo>
                  <a:lnTo>
                    <a:pt x="4" y="221"/>
                  </a:lnTo>
                  <a:lnTo>
                    <a:pt x="0" y="221"/>
                  </a:lnTo>
                  <a:lnTo>
                    <a:pt x="4" y="217"/>
                  </a:lnTo>
                  <a:lnTo>
                    <a:pt x="9" y="213"/>
                  </a:lnTo>
                  <a:lnTo>
                    <a:pt x="17" y="205"/>
                  </a:lnTo>
                  <a:lnTo>
                    <a:pt x="25" y="192"/>
                  </a:lnTo>
                  <a:lnTo>
                    <a:pt x="38" y="180"/>
                  </a:lnTo>
                  <a:lnTo>
                    <a:pt x="46" y="167"/>
                  </a:lnTo>
                  <a:lnTo>
                    <a:pt x="63" y="150"/>
                  </a:lnTo>
                  <a:lnTo>
                    <a:pt x="75" y="134"/>
                  </a:lnTo>
                  <a:lnTo>
                    <a:pt x="88" y="113"/>
                  </a:lnTo>
                  <a:lnTo>
                    <a:pt x="96" y="96"/>
                  </a:lnTo>
                  <a:lnTo>
                    <a:pt x="109" y="79"/>
                  </a:lnTo>
                  <a:lnTo>
                    <a:pt x="117" y="63"/>
                  </a:lnTo>
                  <a:lnTo>
                    <a:pt x="121" y="50"/>
                  </a:lnTo>
                  <a:lnTo>
                    <a:pt x="130" y="38"/>
                  </a:lnTo>
                  <a:lnTo>
                    <a:pt x="130" y="33"/>
                  </a:lnTo>
                  <a:lnTo>
                    <a:pt x="134" y="21"/>
                  </a:lnTo>
                  <a:lnTo>
                    <a:pt x="130" y="13"/>
                  </a:lnTo>
                  <a:lnTo>
                    <a:pt x="13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6">
              <a:extLst>
                <a:ext uri="{FF2B5EF4-FFF2-40B4-BE49-F238E27FC236}">
                  <a16:creationId xmlns:a16="http://schemas.microsoft.com/office/drawing/2014/main" id="{F4DDA8D2-9DD1-41CB-97B5-47ADF00C5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631" y="16239460"/>
              <a:ext cx="1373638" cy="1023219"/>
            </a:xfrm>
            <a:custGeom>
              <a:avLst/>
              <a:gdLst>
                <a:gd name="T0" fmla="*/ 155 w 196"/>
                <a:gd name="T1" fmla="*/ 117 h 146"/>
                <a:gd name="T2" fmla="*/ 167 w 196"/>
                <a:gd name="T3" fmla="*/ 121 h 146"/>
                <a:gd name="T4" fmla="*/ 175 w 196"/>
                <a:gd name="T5" fmla="*/ 125 h 146"/>
                <a:gd name="T6" fmla="*/ 180 w 196"/>
                <a:gd name="T7" fmla="*/ 129 h 146"/>
                <a:gd name="T8" fmla="*/ 184 w 196"/>
                <a:gd name="T9" fmla="*/ 129 h 146"/>
                <a:gd name="T10" fmla="*/ 192 w 196"/>
                <a:gd name="T11" fmla="*/ 133 h 146"/>
                <a:gd name="T12" fmla="*/ 192 w 196"/>
                <a:gd name="T13" fmla="*/ 133 h 146"/>
                <a:gd name="T14" fmla="*/ 196 w 196"/>
                <a:gd name="T15" fmla="*/ 138 h 146"/>
                <a:gd name="T16" fmla="*/ 196 w 196"/>
                <a:gd name="T17" fmla="*/ 138 h 146"/>
                <a:gd name="T18" fmla="*/ 196 w 196"/>
                <a:gd name="T19" fmla="*/ 142 h 146"/>
                <a:gd name="T20" fmla="*/ 192 w 196"/>
                <a:gd name="T21" fmla="*/ 142 h 146"/>
                <a:gd name="T22" fmla="*/ 188 w 196"/>
                <a:gd name="T23" fmla="*/ 146 h 146"/>
                <a:gd name="T24" fmla="*/ 184 w 196"/>
                <a:gd name="T25" fmla="*/ 146 h 146"/>
                <a:gd name="T26" fmla="*/ 175 w 196"/>
                <a:gd name="T27" fmla="*/ 146 h 146"/>
                <a:gd name="T28" fmla="*/ 163 w 196"/>
                <a:gd name="T29" fmla="*/ 146 h 146"/>
                <a:gd name="T30" fmla="*/ 146 w 196"/>
                <a:gd name="T31" fmla="*/ 146 h 146"/>
                <a:gd name="T32" fmla="*/ 129 w 196"/>
                <a:gd name="T33" fmla="*/ 146 h 146"/>
                <a:gd name="T34" fmla="*/ 121 w 196"/>
                <a:gd name="T35" fmla="*/ 146 h 146"/>
                <a:gd name="T36" fmla="*/ 109 w 196"/>
                <a:gd name="T37" fmla="*/ 142 h 146"/>
                <a:gd name="T38" fmla="*/ 104 w 196"/>
                <a:gd name="T39" fmla="*/ 138 h 146"/>
                <a:gd name="T40" fmla="*/ 100 w 196"/>
                <a:gd name="T41" fmla="*/ 133 h 146"/>
                <a:gd name="T42" fmla="*/ 92 w 196"/>
                <a:gd name="T43" fmla="*/ 129 h 146"/>
                <a:gd name="T44" fmla="*/ 84 w 196"/>
                <a:gd name="T45" fmla="*/ 117 h 146"/>
                <a:gd name="T46" fmla="*/ 71 w 196"/>
                <a:gd name="T47" fmla="*/ 104 h 146"/>
                <a:gd name="T48" fmla="*/ 58 w 196"/>
                <a:gd name="T49" fmla="*/ 87 h 146"/>
                <a:gd name="T50" fmla="*/ 42 w 196"/>
                <a:gd name="T51" fmla="*/ 67 h 146"/>
                <a:gd name="T52" fmla="*/ 21 w 196"/>
                <a:gd name="T53" fmla="*/ 41 h 146"/>
                <a:gd name="T54" fmla="*/ 0 w 196"/>
                <a:gd name="T55" fmla="*/ 12 h 146"/>
                <a:gd name="T56" fmla="*/ 8 w 196"/>
                <a:gd name="T57" fmla="*/ 0 h 146"/>
                <a:gd name="T58" fmla="*/ 25 w 196"/>
                <a:gd name="T59" fmla="*/ 16 h 146"/>
                <a:gd name="T60" fmla="*/ 38 w 196"/>
                <a:gd name="T61" fmla="*/ 29 h 146"/>
                <a:gd name="T62" fmla="*/ 50 w 196"/>
                <a:gd name="T63" fmla="*/ 41 h 146"/>
                <a:gd name="T64" fmla="*/ 63 w 196"/>
                <a:gd name="T65" fmla="*/ 50 h 146"/>
                <a:gd name="T66" fmla="*/ 71 w 196"/>
                <a:gd name="T67" fmla="*/ 62 h 146"/>
                <a:gd name="T68" fmla="*/ 79 w 196"/>
                <a:gd name="T69" fmla="*/ 67 h 146"/>
                <a:gd name="T70" fmla="*/ 88 w 196"/>
                <a:gd name="T71" fmla="*/ 75 h 146"/>
                <a:gd name="T72" fmla="*/ 96 w 196"/>
                <a:gd name="T73" fmla="*/ 83 h 146"/>
                <a:gd name="T74" fmla="*/ 109 w 196"/>
                <a:gd name="T75" fmla="*/ 92 h 146"/>
                <a:gd name="T76" fmla="*/ 121 w 196"/>
                <a:gd name="T77" fmla="*/ 100 h 146"/>
                <a:gd name="T78" fmla="*/ 138 w 196"/>
                <a:gd name="T79" fmla="*/ 108 h 146"/>
                <a:gd name="T80" fmla="*/ 155 w 196"/>
                <a:gd name="T81" fmla="*/ 117 h 146"/>
                <a:gd name="T82" fmla="*/ 155 w 196"/>
                <a:gd name="T83" fmla="*/ 11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6" h="146">
                  <a:moveTo>
                    <a:pt x="155" y="117"/>
                  </a:moveTo>
                  <a:lnTo>
                    <a:pt x="167" y="121"/>
                  </a:lnTo>
                  <a:lnTo>
                    <a:pt x="175" y="125"/>
                  </a:lnTo>
                  <a:lnTo>
                    <a:pt x="180" y="129"/>
                  </a:lnTo>
                  <a:lnTo>
                    <a:pt x="184" y="129"/>
                  </a:lnTo>
                  <a:lnTo>
                    <a:pt x="192" y="133"/>
                  </a:lnTo>
                  <a:lnTo>
                    <a:pt x="192" y="133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42"/>
                  </a:lnTo>
                  <a:lnTo>
                    <a:pt x="192" y="142"/>
                  </a:lnTo>
                  <a:lnTo>
                    <a:pt x="188" y="146"/>
                  </a:lnTo>
                  <a:lnTo>
                    <a:pt x="184" y="146"/>
                  </a:lnTo>
                  <a:lnTo>
                    <a:pt x="175" y="146"/>
                  </a:lnTo>
                  <a:lnTo>
                    <a:pt x="163" y="146"/>
                  </a:lnTo>
                  <a:lnTo>
                    <a:pt x="146" y="146"/>
                  </a:lnTo>
                  <a:lnTo>
                    <a:pt x="129" y="146"/>
                  </a:lnTo>
                  <a:lnTo>
                    <a:pt x="121" y="146"/>
                  </a:lnTo>
                  <a:lnTo>
                    <a:pt x="109" y="142"/>
                  </a:lnTo>
                  <a:lnTo>
                    <a:pt x="104" y="138"/>
                  </a:lnTo>
                  <a:lnTo>
                    <a:pt x="100" y="133"/>
                  </a:lnTo>
                  <a:lnTo>
                    <a:pt x="92" y="129"/>
                  </a:lnTo>
                  <a:lnTo>
                    <a:pt x="84" y="117"/>
                  </a:lnTo>
                  <a:lnTo>
                    <a:pt x="71" y="104"/>
                  </a:lnTo>
                  <a:lnTo>
                    <a:pt x="58" y="87"/>
                  </a:lnTo>
                  <a:lnTo>
                    <a:pt x="42" y="67"/>
                  </a:lnTo>
                  <a:lnTo>
                    <a:pt x="21" y="41"/>
                  </a:lnTo>
                  <a:lnTo>
                    <a:pt x="0" y="12"/>
                  </a:lnTo>
                  <a:lnTo>
                    <a:pt x="8" y="0"/>
                  </a:lnTo>
                  <a:lnTo>
                    <a:pt x="25" y="16"/>
                  </a:lnTo>
                  <a:lnTo>
                    <a:pt x="38" y="29"/>
                  </a:lnTo>
                  <a:lnTo>
                    <a:pt x="50" y="41"/>
                  </a:lnTo>
                  <a:lnTo>
                    <a:pt x="63" y="50"/>
                  </a:lnTo>
                  <a:lnTo>
                    <a:pt x="71" y="62"/>
                  </a:lnTo>
                  <a:lnTo>
                    <a:pt x="79" y="67"/>
                  </a:lnTo>
                  <a:lnTo>
                    <a:pt x="88" y="75"/>
                  </a:lnTo>
                  <a:lnTo>
                    <a:pt x="96" y="83"/>
                  </a:lnTo>
                  <a:lnTo>
                    <a:pt x="109" y="92"/>
                  </a:lnTo>
                  <a:lnTo>
                    <a:pt x="121" y="100"/>
                  </a:lnTo>
                  <a:lnTo>
                    <a:pt x="138" y="108"/>
                  </a:lnTo>
                  <a:lnTo>
                    <a:pt x="155" y="117"/>
                  </a:lnTo>
                  <a:lnTo>
                    <a:pt x="155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7">
              <a:extLst>
                <a:ext uri="{FF2B5EF4-FFF2-40B4-BE49-F238E27FC236}">
                  <a16:creationId xmlns:a16="http://schemas.microsoft.com/office/drawing/2014/main" id="{D888FAE3-07A5-4A7B-956F-2A19783D7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64" y="16821151"/>
              <a:ext cx="287345" cy="1611921"/>
            </a:xfrm>
            <a:custGeom>
              <a:avLst/>
              <a:gdLst>
                <a:gd name="T0" fmla="*/ 41 w 41"/>
                <a:gd name="T1" fmla="*/ 25 h 230"/>
                <a:gd name="T2" fmla="*/ 41 w 41"/>
                <a:gd name="T3" fmla="*/ 29 h 230"/>
                <a:gd name="T4" fmla="*/ 37 w 41"/>
                <a:gd name="T5" fmla="*/ 34 h 230"/>
                <a:gd name="T6" fmla="*/ 37 w 41"/>
                <a:gd name="T7" fmla="*/ 38 h 230"/>
                <a:gd name="T8" fmla="*/ 37 w 41"/>
                <a:gd name="T9" fmla="*/ 46 h 230"/>
                <a:gd name="T10" fmla="*/ 37 w 41"/>
                <a:gd name="T11" fmla="*/ 59 h 230"/>
                <a:gd name="T12" fmla="*/ 37 w 41"/>
                <a:gd name="T13" fmla="*/ 71 h 230"/>
                <a:gd name="T14" fmla="*/ 37 w 41"/>
                <a:gd name="T15" fmla="*/ 84 h 230"/>
                <a:gd name="T16" fmla="*/ 37 w 41"/>
                <a:gd name="T17" fmla="*/ 100 h 230"/>
                <a:gd name="T18" fmla="*/ 37 w 41"/>
                <a:gd name="T19" fmla="*/ 113 h 230"/>
                <a:gd name="T20" fmla="*/ 37 w 41"/>
                <a:gd name="T21" fmla="*/ 130 h 230"/>
                <a:gd name="T22" fmla="*/ 37 w 41"/>
                <a:gd name="T23" fmla="*/ 142 h 230"/>
                <a:gd name="T24" fmla="*/ 37 w 41"/>
                <a:gd name="T25" fmla="*/ 151 h 230"/>
                <a:gd name="T26" fmla="*/ 37 w 41"/>
                <a:gd name="T27" fmla="*/ 159 h 230"/>
                <a:gd name="T28" fmla="*/ 37 w 41"/>
                <a:gd name="T29" fmla="*/ 167 h 230"/>
                <a:gd name="T30" fmla="*/ 37 w 41"/>
                <a:gd name="T31" fmla="*/ 172 h 230"/>
                <a:gd name="T32" fmla="*/ 37 w 41"/>
                <a:gd name="T33" fmla="*/ 176 h 230"/>
                <a:gd name="T34" fmla="*/ 37 w 41"/>
                <a:gd name="T35" fmla="*/ 184 h 230"/>
                <a:gd name="T36" fmla="*/ 37 w 41"/>
                <a:gd name="T37" fmla="*/ 188 h 230"/>
                <a:gd name="T38" fmla="*/ 37 w 41"/>
                <a:gd name="T39" fmla="*/ 197 h 230"/>
                <a:gd name="T40" fmla="*/ 37 w 41"/>
                <a:gd name="T41" fmla="*/ 209 h 230"/>
                <a:gd name="T42" fmla="*/ 33 w 41"/>
                <a:gd name="T43" fmla="*/ 217 h 230"/>
                <a:gd name="T44" fmla="*/ 33 w 41"/>
                <a:gd name="T45" fmla="*/ 222 h 230"/>
                <a:gd name="T46" fmla="*/ 29 w 41"/>
                <a:gd name="T47" fmla="*/ 226 h 230"/>
                <a:gd name="T48" fmla="*/ 29 w 41"/>
                <a:gd name="T49" fmla="*/ 230 h 230"/>
                <a:gd name="T50" fmla="*/ 25 w 41"/>
                <a:gd name="T51" fmla="*/ 230 h 230"/>
                <a:gd name="T52" fmla="*/ 21 w 41"/>
                <a:gd name="T53" fmla="*/ 226 h 230"/>
                <a:gd name="T54" fmla="*/ 16 w 41"/>
                <a:gd name="T55" fmla="*/ 222 h 230"/>
                <a:gd name="T56" fmla="*/ 16 w 41"/>
                <a:gd name="T57" fmla="*/ 217 h 230"/>
                <a:gd name="T58" fmla="*/ 12 w 41"/>
                <a:gd name="T59" fmla="*/ 205 h 230"/>
                <a:gd name="T60" fmla="*/ 8 w 41"/>
                <a:gd name="T61" fmla="*/ 201 h 230"/>
                <a:gd name="T62" fmla="*/ 8 w 41"/>
                <a:gd name="T63" fmla="*/ 197 h 230"/>
                <a:gd name="T64" fmla="*/ 8 w 41"/>
                <a:gd name="T65" fmla="*/ 192 h 230"/>
                <a:gd name="T66" fmla="*/ 8 w 41"/>
                <a:gd name="T67" fmla="*/ 184 h 230"/>
                <a:gd name="T68" fmla="*/ 8 w 41"/>
                <a:gd name="T69" fmla="*/ 176 h 230"/>
                <a:gd name="T70" fmla="*/ 8 w 41"/>
                <a:gd name="T71" fmla="*/ 167 h 230"/>
                <a:gd name="T72" fmla="*/ 12 w 41"/>
                <a:gd name="T73" fmla="*/ 151 h 230"/>
                <a:gd name="T74" fmla="*/ 12 w 41"/>
                <a:gd name="T75" fmla="*/ 138 h 230"/>
                <a:gd name="T76" fmla="*/ 12 w 41"/>
                <a:gd name="T77" fmla="*/ 117 h 230"/>
                <a:gd name="T78" fmla="*/ 12 w 41"/>
                <a:gd name="T79" fmla="*/ 96 h 230"/>
                <a:gd name="T80" fmla="*/ 8 w 41"/>
                <a:gd name="T81" fmla="*/ 80 h 230"/>
                <a:gd name="T82" fmla="*/ 8 w 41"/>
                <a:gd name="T83" fmla="*/ 63 h 230"/>
                <a:gd name="T84" fmla="*/ 8 w 41"/>
                <a:gd name="T85" fmla="*/ 50 h 230"/>
                <a:gd name="T86" fmla="*/ 8 w 41"/>
                <a:gd name="T87" fmla="*/ 38 h 230"/>
                <a:gd name="T88" fmla="*/ 4 w 41"/>
                <a:gd name="T89" fmla="*/ 34 h 230"/>
                <a:gd name="T90" fmla="*/ 4 w 41"/>
                <a:gd name="T91" fmla="*/ 25 h 230"/>
                <a:gd name="T92" fmla="*/ 4 w 41"/>
                <a:gd name="T93" fmla="*/ 21 h 230"/>
                <a:gd name="T94" fmla="*/ 4 w 41"/>
                <a:gd name="T95" fmla="*/ 17 h 230"/>
                <a:gd name="T96" fmla="*/ 0 w 41"/>
                <a:gd name="T97" fmla="*/ 13 h 230"/>
                <a:gd name="T98" fmla="*/ 0 w 41"/>
                <a:gd name="T99" fmla="*/ 4 h 230"/>
                <a:gd name="T100" fmla="*/ 4 w 41"/>
                <a:gd name="T101" fmla="*/ 4 h 230"/>
                <a:gd name="T102" fmla="*/ 4 w 41"/>
                <a:gd name="T103" fmla="*/ 0 h 230"/>
                <a:gd name="T104" fmla="*/ 12 w 41"/>
                <a:gd name="T105" fmla="*/ 0 h 230"/>
                <a:gd name="T106" fmla="*/ 16 w 41"/>
                <a:gd name="T107" fmla="*/ 4 h 230"/>
                <a:gd name="T108" fmla="*/ 25 w 41"/>
                <a:gd name="T109" fmla="*/ 4 h 230"/>
                <a:gd name="T110" fmla="*/ 29 w 41"/>
                <a:gd name="T111" fmla="*/ 4 h 230"/>
                <a:gd name="T112" fmla="*/ 37 w 41"/>
                <a:gd name="T113" fmla="*/ 9 h 230"/>
                <a:gd name="T114" fmla="*/ 41 w 41"/>
                <a:gd name="T115" fmla="*/ 17 h 230"/>
                <a:gd name="T116" fmla="*/ 41 w 41"/>
                <a:gd name="T117" fmla="*/ 21 h 230"/>
                <a:gd name="T118" fmla="*/ 41 w 41"/>
                <a:gd name="T119" fmla="*/ 25 h 230"/>
                <a:gd name="T120" fmla="*/ 41 w 41"/>
                <a:gd name="T121" fmla="*/ 2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" h="230">
                  <a:moveTo>
                    <a:pt x="41" y="25"/>
                  </a:moveTo>
                  <a:lnTo>
                    <a:pt x="41" y="29"/>
                  </a:lnTo>
                  <a:lnTo>
                    <a:pt x="37" y="34"/>
                  </a:lnTo>
                  <a:lnTo>
                    <a:pt x="37" y="38"/>
                  </a:lnTo>
                  <a:lnTo>
                    <a:pt x="37" y="46"/>
                  </a:lnTo>
                  <a:lnTo>
                    <a:pt x="37" y="59"/>
                  </a:lnTo>
                  <a:lnTo>
                    <a:pt x="37" y="71"/>
                  </a:lnTo>
                  <a:lnTo>
                    <a:pt x="37" y="84"/>
                  </a:lnTo>
                  <a:lnTo>
                    <a:pt x="37" y="100"/>
                  </a:lnTo>
                  <a:lnTo>
                    <a:pt x="37" y="113"/>
                  </a:lnTo>
                  <a:lnTo>
                    <a:pt x="37" y="130"/>
                  </a:lnTo>
                  <a:lnTo>
                    <a:pt x="37" y="142"/>
                  </a:lnTo>
                  <a:lnTo>
                    <a:pt x="37" y="151"/>
                  </a:lnTo>
                  <a:lnTo>
                    <a:pt x="37" y="159"/>
                  </a:lnTo>
                  <a:lnTo>
                    <a:pt x="37" y="167"/>
                  </a:lnTo>
                  <a:lnTo>
                    <a:pt x="37" y="172"/>
                  </a:lnTo>
                  <a:lnTo>
                    <a:pt x="37" y="176"/>
                  </a:lnTo>
                  <a:lnTo>
                    <a:pt x="37" y="184"/>
                  </a:lnTo>
                  <a:lnTo>
                    <a:pt x="37" y="188"/>
                  </a:lnTo>
                  <a:lnTo>
                    <a:pt x="37" y="197"/>
                  </a:lnTo>
                  <a:lnTo>
                    <a:pt x="37" y="209"/>
                  </a:lnTo>
                  <a:lnTo>
                    <a:pt x="33" y="217"/>
                  </a:lnTo>
                  <a:lnTo>
                    <a:pt x="33" y="222"/>
                  </a:lnTo>
                  <a:lnTo>
                    <a:pt x="29" y="226"/>
                  </a:lnTo>
                  <a:lnTo>
                    <a:pt x="29" y="230"/>
                  </a:lnTo>
                  <a:lnTo>
                    <a:pt x="25" y="230"/>
                  </a:lnTo>
                  <a:lnTo>
                    <a:pt x="21" y="226"/>
                  </a:lnTo>
                  <a:lnTo>
                    <a:pt x="16" y="222"/>
                  </a:lnTo>
                  <a:lnTo>
                    <a:pt x="16" y="217"/>
                  </a:lnTo>
                  <a:lnTo>
                    <a:pt x="12" y="205"/>
                  </a:lnTo>
                  <a:lnTo>
                    <a:pt x="8" y="201"/>
                  </a:lnTo>
                  <a:lnTo>
                    <a:pt x="8" y="197"/>
                  </a:lnTo>
                  <a:lnTo>
                    <a:pt x="8" y="192"/>
                  </a:lnTo>
                  <a:lnTo>
                    <a:pt x="8" y="184"/>
                  </a:lnTo>
                  <a:lnTo>
                    <a:pt x="8" y="176"/>
                  </a:lnTo>
                  <a:lnTo>
                    <a:pt x="8" y="167"/>
                  </a:lnTo>
                  <a:lnTo>
                    <a:pt x="12" y="151"/>
                  </a:lnTo>
                  <a:lnTo>
                    <a:pt x="12" y="138"/>
                  </a:lnTo>
                  <a:lnTo>
                    <a:pt x="12" y="117"/>
                  </a:lnTo>
                  <a:lnTo>
                    <a:pt x="12" y="96"/>
                  </a:lnTo>
                  <a:lnTo>
                    <a:pt x="8" y="80"/>
                  </a:lnTo>
                  <a:lnTo>
                    <a:pt x="8" y="63"/>
                  </a:lnTo>
                  <a:lnTo>
                    <a:pt x="8" y="50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7" y="9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93F42904-6668-4ECB-95F6-D84DDFCEE7AF}"/>
              </a:ext>
            </a:extLst>
          </p:cNvPr>
          <p:cNvGrpSpPr/>
          <p:nvPr/>
        </p:nvGrpSpPr>
        <p:grpSpPr>
          <a:xfrm>
            <a:off x="6630390" y="2332190"/>
            <a:ext cx="2284724" cy="2312761"/>
            <a:chOff x="5634586" y="16064249"/>
            <a:chExt cx="2284724" cy="2312761"/>
          </a:xfrm>
        </p:grpSpPr>
        <p:sp>
          <p:nvSpPr>
            <p:cNvPr id="7" name="Freeform 98">
              <a:extLst>
                <a:ext uri="{FF2B5EF4-FFF2-40B4-BE49-F238E27FC236}">
                  <a16:creationId xmlns:a16="http://schemas.microsoft.com/office/drawing/2014/main" id="{D55FAF48-83A0-484F-9A3A-A32B7682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177" y="16064249"/>
              <a:ext cx="1289537" cy="728869"/>
            </a:xfrm>
            <a:custGeom>
              <a:avLst/>
              <a:gdLst>
                <a:gd name="T0" fmla="*/ 163 w 184"/>
                <a:gd name="T1" fmla="*/ 41 h 104"/>
                <a:gd name="T2" fmla="*/ 150 w 184"/>
                <a:gd name="T3" fmla="*/ 50 h 104"/>
                <a:gd name="T4" fmla="*/ 134 w 184"/>
                <a:gd name="T5" fmla="*/ 66 h 104"/>
                <a:gd name="T6" fmla="*/ 108 w 184"/>
                <a:gd name="T7" fmla="*/ 92 h 104"/>
                <a:gd name="T8" fmla="*/ 83 w 184"/>
                <a:gd name="T9" fmla="*/ 92 h 104"/>
                <a:gd name="T10" fmla="*/ 104 w 184"/>
                <a:gd name="T11" fmla="*/ 66 h 104"/>
                <a:gd name="T12" fmla="*/ 117 w 184"/>
                <a:gd name="T13" fmla="*/ 46 h 104"/>
                <a:gd name="T14" fmla="*/ 125 w 184"/>
                <a:gd name="T15" fmla="*/ 33 h 104"/>
                <a:gd name="T16" fmla="*/ 129 w 184"/>
                <a:gd name="T17" fmla="*/ 29 h 104"/>
                <a:gd name="T18" fmla="*/ 121 w 184"/>
                <a:gd name="T19" fmla="*/ 29 h 104"/>
                <a:gd name="T20" fmla="*/ 117 w 184"/>
                <a:gd name="T21" fmla="*/ 29 h 104"/>
                <a:gd name="T22" fmla="*/ 108 w 184"/>
                <a:gd name="T23" fmla="*/ 33 h 104"/>
                <a:gd name="T24" fmla="*/ 92 w 184"/>
                <a:gd name="T25" fmla="*/ 37 h 104"/>
                <a:gd name="T26" fmla="*/ 75 w 184"/>
                <a:gd name="T27" fmla="*/ 41 h 104"/>
                <a:gd name="T28" fmla="*/ 54 w 184"/>
                <a:gd name="T29" fmla="*/ 46 h 104"/>
                <a:gd name="T30" fmla="*/ 42 w 184"/>
                <a:gd name="T31" fmla="*/ 50 h 104"/>
                <a:gd name="T32" fmla="*/ 33 w 184"/>
                <a:gd name="T33" fmla="*/ 54 h 104"/>
                <a:gd name="T34" fmla="*/ 25 w 184"/>
                <a:gd name="T35" fmla="*/ 54 h 104"/>
                <a:gd name="T36" fmla="*/ 21 w 184"/>
                <a:gd name="T37" fmla="*/ 50 h 104"/>
                <a:gd name="T38" fmla="*/ 12 w 184"/>
                <a:gd name="T39" fmla="*/ 41 h 104"/>
                <a:gd name="T40" fmla="*/ 4 w 184"/>
                <a:gd name="T41" fmla="*/ 33 h 104"/>
                <a:gd name="T42" fmla="*/ 0 w 184"/>
                <a:gd name="T43" fmla="*/ 25 h 104"/>
                <a:gd name="T44" fmla="*/ 37 w 184"/>
                <a:gd name="T45" fmla="*/ 25 h 104"/>
                <a:gd name="T46" fmla="*/ 58 w 184"/>
                <a:gd name="T47" fmla="*/ 20 h 104"/>
                <a:gd name="T48" fmla="*/ 88 w 184"/>
                <a:gd name="T49" fmla="*/ 16 h 104"/>
                <a:gd name="T50" fmla="*/ 113 w 184"/>
                <a:gd name="T51" fmla="*/ 8 h 104"/>
                <a:gd name="T52" fmla="*/ 125 w 184"/>
                <a:gd name="T53" fmla="*/ 4 h 104"/>
                <a:gd name="T54" fmla="*/ 138 w 184"/>
                <a:gd name="T55" fmla="*/ 0 h 104"/>
                <a:gd name="T56" fmla="*/ 146 w 184"/>
                <a:gd name="T57" fmla="*/ 0 h 104"/>
                <a:gd name="T58" fmla="*/ 163 w 184"/>
                <a:gd name="T59" fmla="*/ 8 h 104"/>
                <a:gd name="T60" fmla="*/ 179 w 184"/>
                <a:gd name="T61" fmla="*/ 16 h 104"/>
                <a:gd name="T62" fmla="*/ 184 w 184"/>
                <a:gd name="T63" fmla="*/ 25 h 104"/>
                <a:gd name="T64" fmla="*/ 179 w 184"/>
                <a:gd name="T65" fmla="*/ 33 h 104"/>
                <a:gd name="T66" fmla="*/ 167 w 184"/>
                <a:gd name="T67" fmla="*/ 3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4" h="104">
                  <a:moveTo>
                    <a:pt x="167" y="37"/>
                  </a:moveTo>
                  <a:lnTo>
                    <a:pt x="163" y="41"/>
                  </a:lnTo>
                  <a:lnTo>
                    <a:pt x="159" y="46"/>
                  </a:lnTo>
                  <a:lnTo>
                    <a:pt x="150" y="50"/>
                  </a:lnTo>
                  <a:lnTo>
                    <a:pt x="142" y="58"/>
                  </a:lnTo>
                  <a:lnTo>
                    <a:pt x="134" y="66"/>
                  </a:lnTo>
                  <a:lnTo>
                    <a:pt x="121" y="79"/>
                  </a:lnTo>
                  <a:lnTo>
                    <a:pt x="108" y="92"/>
                  </a:lnTo>
                  <a:lnTo>
                    <a:pt x="96" y="104"/>
                  </a:lnTo>
                  <a:lnTo>
                    <a:pt x="83" y="92"/>
                  </a:lnTo>
                  <a:lnTo>
                    <a:pt x="92" y="79"/>
                  </a:lnTo>
                  <a:lnTo>
                    <a:pt x="104" y="66"/>
                  </a:lnTo>
                  <a:lnTo>
                    <a:pt x="108" y="54"/>
                  </a:lnTo>
                  <a:lnTo>
                    <a:pt x="117" y="46"/>
                  </a:lnTo>
                  <a:lnTo>
                    <a:pt x="121" y="37"/>
                  </a:lnTo>
                  <a:lnTo>
                    <a:pt x="125" y="33"/>
                  </a:lnTo>
                  <a:lnTo>
                    <a:pt x="125" y="29"/>
                  </a:lnTo>
                  <a:lnTo>
                    <a:pt x="129" y="29"/>
                  </a:lnTo>
                  <a:lnTo>
                    <a:pt x="125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17" y="29"/>
                  </a:lnTo>
                  <a:lnTo>
                    <a:pt x="113" y="33"/>
                  </a:lnTo>
                  <a:lnTo>
                    <a:pt x="108" y="33"/>
                  </a:lnTo>
                  <a:lnTo>
                    <a:pt x="100" y="33"/>
                  </a:lnTo>
                  <a:lnTo>
                    <a:pt x="92" y="37"/>
                  </a:lnTo>
                  <a:lnTo>
                    <a:pt x="83" y="37"/>
                  </a:lnTo>
                  <a:lnTo>
                    <a:pt x="75" y="41"/>
                  </a:lnTo>
                  <a:lnTo>
                    <a:pt x="63" y="46"/>
                  </a:lnTo>
                  <a:lnTo>
                    <a:pt x="54" y="46"/>
                  </a:lnTo>
                  <a:lnTo>
                    <a:pt x="46" y="50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33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2" y="41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7" y="25"/>
                  </a:lnTo>
                  <a:lnTo>
                    <a:pt x="37" y="25"/>
                  </a:lnTo>
                  <a:lnTo>
                    <a:pt x="46" y="20"/>
                  </a:lnTo>
                  <a:lnTo>
                    <a:pt x="58" y="20"/>
                  </a:lnTo>
                  <a:lnTo>
                    <a:pt x="71" y="16"/>
                  </a:lnTo>
                  <a:lnTo>
                    <a:pt x="88" y="16"/>
                  </a:lnTo>
                  <a:lnTo>
                    <a:pt x="100" y="12"/>
                  </a:lnTo>
                  <a:lnTo>
                    <a:pt x="113" y="8"/>
                  </a:lnTo>
                  <a:lnTo>
                    <a:pt x="121" y="4"/>
                  </a:lnTo>
                  <a:lnTo>
                    <a:pt x="125" y="4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4" y="4"/>
                  </a:lnTo>
                  <a:lnTo>
                    <a:pt x="163" y="8"/>
                  </a:lnTo>
                  <a:lnTo>
                    <a:pt x="171" y="12"/>
                  </a:lnTo>
                  <a:lnTo>
                    <a:pt x="179" y="16"/>
                  </a:lnTo>
                  <a:lnTo>
                    <a:pt x="184" y="20"/>
                  </a:lnTo>
                  <a:lnTo>
                    <a:pt x="184" y="25"/>
                  </a:lnTo>
                  <a:lnTo>
                    <a:pt x="184" y="29"/>
                  </a:lnTo>
                  <a:lnTo>
                    <a:pt x="179" y="33"/>
                  </a:lnTo>
                  <a:lnTo>
                    <a:pt x="175" y="33"/>
                  </a:lnTo>
                  <a:lnTo>
                    <a:pt x="167" y="37"/>
                  </a:lnTo>
                  <a:lnTo>
                    <a:pt x="167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9">
              <a:extLst>
                <a:ext uri="{FF2B5EF4-FFF2-40B4-BE49-F238E27FC236}">
                  <a16:creationId xmlns:a16="http://schemas.microsoft.com/office/drawing/2014/main" id="{96CC862F-3DEA-4D2D-90FC-04C6796A3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422" y="16589878"/>
              <a:ext cx="672802" cy="1787132"/>
            </a:xfrm>
            <a:custGeom>
              <a:avLst/>
              <a:gdLst>
                <a:gd name="T0" fmla="*/ 13 w 96"/>
                <a:gd name="T1" fmla="*/ 205 h 255"/>
                <a:gd name="T2" fmla="*/ 0 w 96"/>
                <a:gd name="T3" fmla="*/ 196 h 255"/>
                <a:gd name="T4" fmla="*/ 4 w 96"/>
                <a:gd name="T5" fmla="*/ 192 h 255"/>
                <a:gd name="T6" fmla="*/ 17 w 96"/>
                <a:gd name="T7" fmla="*/ 192 h 255"/>
                <a:gd name="T8" fmla="*/ 38 w 96"/>
                <a:gd name="T9" fmla="*/ 196 h 255"/>
                <a:gd name="T10" fmla="*/ 50 w 96"/>
                <a:gd name="T11" fmla="*/ 200 h 255"/>
                <a:gd name="T12" fmla="*/ 59 w 96"/>
                <a:gd name="T13" fmla="*/ 196 h 255"/>
                <a:gd name="T14" fmla="*/ 59 w 96"/>
                <a:gd name="T15" fmla="*/ 184 h 255"/>
                <a:gd name="T16" fmla="*/ 63 w 96"/>
                <a:gd name="T17" fmla="*/ 159 h 255"/>
                <a:gd name="T18" fmla="*/ 63 w 96"/>
                <a:gd name="T19" fmla="*/ 125 h 255"/>
                <a:gd name="T20" fmla="*/ 59 w 96"/>
                <a:gd name="T21" fmla="*/ 83 h 255"/>
                <a:gd name="T22" fmla="*/ 54 w 96"/>
                <a:gd name="T23" fmla="*/ 54 h 255"/>
                <a:gd name="T24" fmla="*/ 50 w 96"/>
                <a:gd name="T25" fmla="*/ 33 h 255"/>
                <a:gd name="T26" fmla="*/ 38 w 96"/>
                <a:gd name="T27" fmla="*/ 12 h 255"/>
                <a:gd name="T28" fmla="*/ 38 w 96"/>
                <a:gd name="T29" fmla="*/ 4 h 255"/>
                <a:gd name="T30" fmla="*/ 42 w 96"/>
                <a:gd name="T31" fmla="*/ 0 h 255"/>
                <a:gd name="T32" fmla="*/ 54 w 96"/>
                <a:gd name="T33" fmla="*/ 4 h 255"/>
                <a:gd name="T34" fmla="*/ 71 w 96"/>
                <a:gd name="T35" fmla="*/ 17 h 255"/>
                <a:gd name="T36" fmla="*/ 79 w 96"/>
                <a:gd name="T37" fmla="*/ 33 h 255"/>
                <a:gd name="T38" fmla="*/ 88 w 96"/>
                <a:gd name="T39" fmla="*/ 46 h 255"/>
                <a:gd name="T40" fmla="*/ 88 w 96"/>
                <a:gd name="T41" fmla="*/ 71 h 255"/>
                <a:gd name="T42" fmla="*/ 92 w 96"/>
                <a:gd name="T43" fmla="*/ 104 h 255"/>
                <a:gd name="T44" fmla="*/ 96 w 96"/>
                <a:gd name="T45" fmla="*/ 142 h 255"/>
                <a:gd name="T46" fmla="*/ 96 w 96"/>
                <a:gd name="T47" fmla="*/ 175 h 255"/>
                <a:gd name="T48" fmla="*/ 92 w 96"/>
                <a:gd name="T49" fmla="*/ 200 h 255"/>
                <a:gd name="T50" fmla="*/ 88 w 96"/>
                <a:gd name="T51" fmla="*/ 221 h 255"/>
                <a:gd name="T52" fmla="*/ 71 w 96"/>
                <a:gd name="T53" fmla="*/ 246 h 255"/>
                <a:gd name="T54" fmla="*/ 63 w 96"/>
                <a:gd name="T55" fmla="*/ 250 h 255"/>
                <a:gd name="T56" fmla="*/ 46 w 96"/>
                <a:gd name="T57" fmla="*/ 255 h 255"/>
                <a:gd name="T58" fmla="*/ 42 w 96"/>
                <a:gd name="T59" fmla="*/ 246 h 255"/>
                <a:gd name="T60" fmla="*/ 42 w 96"/>
                <a:gd name="T61" fmla="*/ 234 h 255"/>
                <a:gd name="T62" fmla="*/ 29 w 96"/>
                <a:gd name="T63" fmla="*/ 221 h 255"/>
                <a:gd name="T64" fmla="*/ 21 w 96"/>
                <a:gd name="T65" fmla="*/ 2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255">
                  <a:moveTo>
                    <a:pt x="21" y="213"/>
                  </a:moveTo>
                  <a:lnTo>
                    <a:pt x="13" y="205"/>
                  </a:lnTo>
                  <a:lnTo>
                    <a:pt x="4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17" y="192"/>
                  </a:lnTo>
                  <a:lnTo>
                    <a:pt x="29" y="196"/>
                  </a:lnTo>
                  <a:lnTo>
                    <a:pt x="38" y="196"/>
                  </a:lnTo>
                  <a:lnTo>
                    <a:pt x="46" y="200"/>
                  </a:lnTo>
                  <a:lnTo>
                    <a:pt x="50" y="200"/>
                  </a:lnTo>
                  <a:lnTo>
                    <a:pt x="54" y="200"/>
                  </a:lnTo>
                  <a:lnTo>
                    <a:pt x="59" y="196"/>
                  </a:lnTo>
                  <a:lnTo>
                    <a:pt x="59" y="192"/>
                  </a:lnTo>
                  <a:lnTo>
                    <a:pt x="59" y="184"/>
                  </a:lnTo>
                  <a:lnTo>
                    <a:pt x="63" y="171"/>
                  </a:lnTo>
                  <a:lnTo>
                    <a:pt x="63" y="159"/>
                  </a:lnTo>
                  <a:lnTo>
                    <a:pt x="63" y="142"/>
                  </a:lnTo>
                  <a:lnTo>
                    <a:pt x="63" y="125"/>
                  </a:lnTo>
                  <a:lnTo>
                    <a:pt x="63" y="104"/>
                  </a:lnTo>
                  <a:lnTo>
                    <a:pt x="59" y="83"/>
                  </a:lnTo>
                  <a:lnTo>
                    <a:pt x="59" y="71"/>
                  </a:lnTo>
                  <a:lnTo>
                    <a:pt x="54" y="54"/>
                  </a:lnTo>
                  <a:lnTo>
                    <a:pt x="54" y="46"/>
                  </a:lnTo>
                  <a:lnTo>
                    <a:pt x="50" y="33"/>
                  </a:lnTo>
                  <a:lnTo>
                    <a:pt x="42" y="21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4" y="4"/>
                  </a:lnTo>
                  <a:lnTo>
                    <a:pt x="63" y="12"/>
                  </a:lnTo>
                  <a:lnTo>
                    <a:pt x="71" y="17"/>
                  </a:lnTo>
                  <a:lnTo>
                    <a:pt x="75" y="21"/>
                  </a:lnTo>
                  <a:lnTo>
                    <a:pt x="79" y="33"/>
                  </a:lnTo>
                  <a:lnTo>
                    <a:pt x="84" y="37"/>
                  </a:lnTo>
                  <a:lnTo>
                    <a:pt x="88" y="46"/>
                  </a:lnTo>
                  <a:lnTo>
                    <a:pt x="88" y="54"/>
                  </a:lnTo>
                  <a:lnTo>
                    <a:pt x="88" y="71"/>
                  </a:lnTo>
                  <a:lnTo>
                    <a:pt x="92" y="83"/>
                  </a:lnTo>
                  <a:lnTo>
                    <a:pt x="92" y="104"/>
                  </a:lnTo>
                  <a:lnTo>
                    <a:pt x="92" y="125"/>
                  </a:lnTo>
                  <a:lnTo>
                    <a:pt x="96" y="142"/>
                  </a:lnTo>
                  <a:lnTo>
                    <a:pt x="96" y="159"/>
                  </a:lnTo>
                  <a:lnTo>
                    <a:pt x="96" y="175"/>
                  </a:lnTo>
                  <a:lnTo>
                    <a:pt x="92" y="188"/>
                  </a:lnTo>
                  <a:lnTo>
                    <a:pt x="92" y="200"/>
                  </a:lnTo>
                  <a:lnTo>
                    <a:pt x="88" y="213"/>
                  </a:lnTo>
                  <a:lnTo>
                    <a:pt x="88" y="221"/>
                  </a:lnTo>
                  <a:lnTo>
                    <a:pt x="79" y="234"/>
                  </a:lnTo>
                  <a:lnTo>
                    <a:pt x="71" y="246"/>
                  </a:lnTo>
                  <a:lnTo>
                    <a:pt x="67" y="250"/>
                  </a:lnTo>
                  <a:lnTo>
                    <a:pt x="63" y="250"/>
                  </a:lnTo>
                  <a:lnTo>
                    <a:pt x="54" y="255"/>
                  </a:lnTo>
                  <a:lnTo>
                    <a:pt x="46" y="255"/>
                  </a:lnTo>
                  <a:lnTo>
                    <a:pt x="46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42" y="234"/>
                  </a:lnTo>
                  <a:lnTo>
                    <a:pt x="38" y="230"/>
                  </a:lnTo>
                  <a:lnTo>
                    <a:pt x="29" y="221"/>
                  </a:lnTo>
                  <a:lnTo>
                    <a:pt x="21" y="213"/>
                  </a:lnTo>
                  <a:lnTo>
                    <a:pt x="21" y="2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0">
              <a:extLst>
                <a:ext uri="{FF2B5EF4-FFF2-40B4-BE49-F238E27FC236}">
                  <a16:creationId xmlns:a16="http://schemas.microsoft.com/office/drawing/2014/main" id="{D01AB637-5479-4880-8A8E-981A3BC67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586" y="16765084"/>
              <a:ext cx="2284724" cy="469562"/>
            </a:xfrm>
            <a:custGeom>
              <a:avLst/>
              <a:gdLst>
                <a:gd name="T0" fmla="*/ 313 w 326"/>
                <a:gd name="T1" fmla="*/ 37 h 67"/>
                <a:gd name="T2" fmla="*/ 301 w 326"/>
                <a:gd name="T3" fmla="*/ 37 h 67"/>
                <a:gd name="T4" fmla="*/ 288 w 326"/>
                <a:gd name="T5" fmla="*/ 37 h 67"/>
                <a:gd name="T6" fmla="*/ 267 w 326"/>
                <a:gd name="T7" fmla="*/ 33 h 67"/>
                <a:gd name="T8" fmla="*/ 242 w 326"/>
                <a:gd name="T9" fmla="*/ 37 h 67"/>
                <a:gd name="T10" fmla="*/ 230 w 326"/>
                <a:gd name="T11" fmla="*/ 37 h 67"/>
                <a:gd name="T12" fmla="*/ 213 w 326"/>
                <a:gd name="T13" fmla="*/ 42 h 67"/>
                <a:gd name="T14" fmla="*/ 196 w 326"/>
                <a:gd name="T15" fmla="*/ 42 h 67"/>
                <a:gd name="T16" fmla="*/ 175 w 326"/>
                <a:gd name="T17" fmla="*/ 46 h 67"/>
                <a:gd name="T18" fmla="*/ 129 w 326"/>
                <a:gd name="T19" fmla="*/ 50 h 67"/>
                <a:gd name="T20" fmla="*/ 104 w 326"/>
                <a:gd name="T21" fmla="*/ 54 h 67"/>
                <a:gd name="T22" fmla="*/ 83 w 326"/>
                <a:gd name="T23" fmla="*/ 58 h 67"/>
                <a:gd name="T24" fmla="*/ 71 w 326"/>
                <a:gd name="T25" fmla="*/ 63 h 67"/>
                <a:gd name="T26" fmla="*/ 58 w 326"/>
                <a:gd name="T27" fmla="*/ 63 h 67"/>
                <a:gd name="T28" fmla="*/ 50 w 326"/>
                <a:gd name="T29" fmla="*/ 67 h 67"/>
                <a:gd name="T30" fmla="*/ 42 w 326"/>
                <a:gd name="T31" fmla="*/ 67 h 67"/>
                <a:gd name="T32" fmla="*/ 37 w 326"/>
                <a:gd name="T33" fmla="*/ 67 h 67"/>
                <a:gd name="T34" fmla="*/ 29 w 326"/>
                <a:gd name="T35" fmla="*/ 67 h 67"/>
                <a:gd name="T36" fmla="*/ 29 w 326"/>
                <a:gd name="T37" fmla="*/ 67 h 67"/>
                <a:gd name="T38" fmla="*/ 25 w 326"/>
                <a:gd name="T39" fmla="*/ 67 h 67"/>
                <a:gd name="T40" fmla="*/ 21 w 326"/>
                <a:gd name="T41" fmla="*/ 67 h 67"/>
                <a:gd name="T42" fmla="*/ 17 w 326"/>
                <a:gd name="T43" fmla="*/ 67 h 67"/>
                <a:gd name="T44" fmla="*/ 12 w 326"/>
                <a:gd name="T45" fmla="*/ 63 h 67"/>
                <a:gd name="T46" fmla="*/ 8 w 326"/>
                <a:gd name="T47" fmla="*/ 54 h 67"/>
                <a:gd name="T48" fmla="*/ 4 w 326"/>
                <a:gd name="T49" fmla="*/ 50 h 67"/>
                <a:gd name="T50" fmla="*/ 0 w 326"/>
                <a:gd name="T51" fmla="*/ 46 h 67"/>
                <a:gd name="T52" fmla="*/ 0 w 326"/>
                <a:gd name="T53" fmla="*/ 46 h 67"/>
                <a:gd name="T54" fmla="*/ 0 w 326"/>
                <a:gd name="T55" fmla="*/ 46 h 67"/>
                <a:gd name="T56" fmla="*/ 4 w 326"/>
                <a:gd name="T57" fmla="*/ 42 h 67"/>
                <a:gd name="T58" fmla="*/ 8 w 326"/>
                <a:gd name="T59" fmla="*/ 42 h 67"/>
                <a:gd name="T60" fmla="*/ 17 w 326"/>
                <a:gd name="T61" fmla="*/ 42 h 67"/>
                <a:gd name="T62" fmla="*/ 29 w 326"/>
                <a:gd name="T63" fmla="*/ 42 h 67"/>
                <a:gd name="T64" fmla="*/ 42 w 326"/>
                <a:gd name="T65" fmla="*/ 42 h 67"/>
                <a:gd name="T66" fmla="*/ 54 w 326"/>
                <a:gd name="T67" fmla="*/ 42 h 67"/>
                <a:gd name="T68" fmla="*/ 67 w 326"/>
                <a:gd name="T69" fmla="*/ 37 h 67"/>
                <a:gd name="T70" fmla="*/ 83 w 326"/>
                <a:gd name="T71" fmla="*/ 33 h 67"/>
                <a:gd name="T72" fmla="*/ 100 w 326"/>
                <a:gd name="T73" fmla="*/ 33 h 67"/>
                <a:gd name="T74" fmla="*/ 117 w 326"/>
                <a:gd name="T75" fmla="*/ 29 h 67"/>
                <a:gd name="T76" fmla="*/ 134 w 326"/>
                <a:gd name="T77" fmla="*/ 25 h 67"/>
                <a:gd name="T78" fmla="*/ 154 w 326"/>
                <a:gd name="T79" fmla="*/ 21 h 67"/>
                <a:gd name="T80" fmla="*/ 196 w 326"/>
                <a:gd name="T81" fmla="*/ 17 h 67"/>
                <a:gd name="T82" fmla="*/ 238 w 326"/>
                <a:gd name="T83" fmla="*/ 8 h 67"/>
                <a:gd name="T84" fmla="*/ 255 w 326"/>
                <a:gd name="T85" fmla="*/ 4 h 67"/>
                <a:gd name="T86" fmla="*/ 271 w 326"/>
                <a:gd name="T87" fmla="*/ 0 h 67"/>
                <a:gd name="T88" fmla="*/ 284 w 326"/>
                <a:gd name="T89" fmla="*/ 0 h 67"/>
                <a:gd name="T90" fmla="*/ 288 w 326"/>
                <a:gd name="T91" fmla="*/ 0 h 67"/>
                <a:gd name="T92" fmla="*/ 296 w 326"/>
                <a:gd name="T93" fmla="*/ 4 h 67"/>
                <a:gd name="T94" fmla="*/ 301 w 326"/>
                <a:gd name="T95" fmla="*/ 4 h 67"/>
                <a:gd name="T96" fmla="*/ 313 w 326"/>
                <a:gd name="T97" fmla="*/ 12 h 67"/>
                <a:gd name="T98" fmla="*/ 321 w 326"/>
                <a:gd name="T99" fmla="*/ 21 h 67"/>
                <a:gd name="T100" fmla="*/ 326 w 326"/>
                <a:gd name="T101" fmla="*/ 25 h 67"/>
                <a:gd name="T102" fmla="*/ 326 w 326"/>
                <a:gd name="T103" fmla="*/ 29 h 67"/>
                <a:gd name="T104" fmla="*/ 321 w 326"/>
                <a:gd name="T105" fmla="*/ 33 h 67"/>
                <a:gd name="T106" fmla="*/ 317 w 326"/>
                <a:gd name="T107" fmla="*/ 33 h 67"/>
                <a:gd name="T108" fmla="*/ 313 w 326"/>
                <a:gd name="T109" fmla="*/ 37 h 67"/>
                <a:gd name="T110" fmla="*/ 313 w 326"/>
                <a:gd name="T111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67">
                  <a:moveTo>
                    <a:pt x="313" y="37"/>
                  </a:moveTo>
                  <a:lnTo>
                    <a:pt x="301" y="37"/>
                  </a:lnTo>
                  <a:lnTo>
                    <a:pt x="288" y="37"/>
                  </a:lnTo>
                  <a:lnTo>
                    <a:pt x="267" y="33"/>
                  </a:lnTo>
                  <a:lnTo>
                    <a:pt x="242" y="37"/>
                  </a:lnTo>
                  <a:lnTo>
                    <a:pt x="230" y="37"/>
                  </a:lnTo>
                  <a:lnTo>
                    <a:pt x="213" y="42"/>
                  </a:lnTo>
                  <a:lnTo>
                    <a:pt x="196" y="42"/>
                  </a:lnTo>
                  <a:lnTo>
                    <a:pt x="175" y="46"/>
                  </a:lnTo>
                  <a:lnTo>
                    <a:pt x="129" y="50"/>
                  </a:lnTo>
                  <a:lnTo>
                    <a:pt x="104" y="54"/>
                  </a:lnTo>
                  <a:lnTo>
                    <a:pt x="83" y="58"/>
                  </a:lnTo>
                  <a:lnTo>
                    <a:pt x="71" y="63"/>
                  </a:lnTo>
                  <a:lnTo>
                    <a:pt x="58" y="63"/>
                  </a:lnTo>
                  <a:lnTo>
                    <a:pt x="50" y="67"/>
                  </a:lnTo>
                  <a:lnTo>
                    <a:pt x="42" y="67"/>
                  </a:lnTo>
                  <a:lnTo>
                    <a:pt x="37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1" y="67"/>
                  </a:lnTo>
                  <a:lnTo>
                    <a:pt x="17" y="67"/>
                  </a:lnTo>
                  <a:lnTo>
                    <a:pt x="12" y="63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7" y="42"/>
                  </a:lnTo>
                  <a:lnTo>
                    <a:pt x="29" y="42"/>
                  </a:lnTo>
                  <a:lnTo>
                    <a:pt x="42" y="42"/>
                  </a:lnTo>
                  <a:lnTo>
                    <a:pt x="54" y="42"/>
                  </a:lnTo>
                  <a:lnTo>
                    <a:pt x="67" y="37"/>
                  </a:lnTo>
                  <a:lnTo>
                    <a:pt x="83" y="33"/>
                  </a:lnTo>
                  <a:lnTo>
                    <a:pt x="100" y="33"/>
                  </a:lnTo>
                  <a:lnTo>
                    <a:pt x="117" y="29"/>
                  </a:lnTo>
                  <a:lnTo>
                    <a:pt x="134" y="25"/>
                  </a:lnTo>
                  <a:lnTo>
                    <a:pt x="154" y="21"/>
                  </a:lnTo>
                  <a:lnTo>
                    <a:pt x="196" y="17"/>
                  </a:lnTo>
                  <a:lnTo>
                    <a:pt x="238" y="8"/>
                  </a:lnTo>
                  <a:lnTo>
                    <a:pt x="255" y="4"/>
                  </a:lnTo>
                  <a:lnTo>
                    <a:pt x="271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6" y="4"/>
                  </a:lnTo>
                  <a:lnTo>
                    <a:pt x="301" y="4"/>
                  </a:lnTo>
                  <a:lnTo>
                    <a:pt x="313" y="12"/>
                  </a:lnTo>
                  <a:lnTo>
                    <a:pt x="321" y="21"/>
                  </a:lnTo>
                  <a:lnTo>
                    <a:pt x="326" y="25"/>
                  </a:lnTo>
                  <a:lnTo>
                    <a:pt x="326" y="29"/>
                  </a:lnTo>
                  <a:lnTo>
                    <a:pt x="321" y="33"/>
                  </a:lnTo>
                  <a:lnTo>
                    <a:pt x="317" y="33"/>
                  </a:lnTo>
                  <a:lnTo>
                    <a:pt x="313" y="37"/>
                  </a:lnTo>
                  <a:lnTo>
                    <a:pt x="313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461214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E275F5B-EBBE-439A-B020-6A326025BCDF}"/>
              </a:ext>
            </a:extLst>
          </p:cNvPr>
          <p:cNvGrpSpPr/>
          <p:nvPr/>
        </p:nvGrpSpPr>
        <p:grpSpPr>
          <a:xfrm>
            <a:off x="3030404" y="2230569"/>
            <a:ext cx="2544031" cy="2396861"/>
            <a:chOff x="2971411" y="18727423"/>
            <a:chExt cx="2544031" cy="2396861"/>
          </a:xfrm>
        </p:grpSpPr>
        <p:sp>
          <p:nvSpPr>
            <p:cNvPr id="3" name="Freeform 101">
              <a:extLst>
                <a:ext uri="{FF2B5EF4-FFF2-40B4-BE49-F238E27FC236}">
                  <a16:creationId xmlns:a16="http://schemas.microsoft.com/office/drawing/2014/main" id="{279C45CB-AC84-4590-B45B-2272CE4D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478" y="19372191"/>
              <a:ext cx="1023220" cy="322384"/>
            </a:xfrm>
            <a:custGeom>
              <a:avLst/>
              <a:gdLst>
                <a:gd name="T0" fmla="*/ 9 w 146"/>
                <a:gd name="T1" fmla="*/ 41 h 46"/>
                <a:gd name="T2" fmla="*/ 4 w 146"/>
                <a:gd name="T3" fmla="*/ 37 h 46"/>
                <a:gd name="T4" fmla="*/ 0 w 146"/>
                <a:gd name="T5" fmla="*/ 33 h 46"/>
                <a:gd name="T6" fmla="*/ 0 w 146"/>
                <a:gd name="T7" fmla="*/ 33 h 46"/>
                <a:gd name="T8" fmla="*/ 0 w 146"/>
                <a:gd name="T9" fmla="*/ 33 h 46"/>
                <a:gd name="T10" fmla="*/ 4 w 146"/>
                <a:gd name="T11" fmla="*/ 29 h 46"/>
                <a:gd name="T12" fmla="*/ 9 w 146"/>
                <a:gd name="T13" fmla="*/ 29 h 46"/>
                <a:gd name="T14" fmla="*/ 13 w 146"/>
                <a:gd name="T15" fmla="*/ 25 h 46"/>
                <a:gd name="T16" fmla="*/ 21 w 146"/>
                <a:gd name="T17" fmla="*/ 25 h 46"/>
                <a:gd name="T18" fmla="*/ 34 w 146"/>
                <a:gd name="T19" fmla="*/ 21 h 46"/>
                <a:gd name="T20" fmla="*/ 42 w 146"/>
                <a:gd name="T21" fmla="*/ 16 h 46"/>
                <a:gd name="T22" fmla="*/ 54 w 146"/>
                <a:gd name="T23" fmla="*/ 12 h 46"/>
                <a:gd name="T24" fmla="*/ 67 w 146"/>
                <a:gd name="T25" fmla="*/ 12 h 46"/>
                <a:gd name="T26" fmla="*/ 80 w 146"/>
                <a:gd name="T27" fmla="*/ 8 h 46"/>
                <a:gd name="T28" fmla="*/ 92 w 146"/>
                <a:gd name="T29" fmla="*/ 4 h 46"/>
                <a:gd name="T30" fmla="*/ 100 w 146"/>
                <a:gd name="T31" fmla="*/ 4 h 46"/>
                <a:gd name="T32" fmla="*/ 109 w 146"/>
                <a:gd name="T33" fmla="*/ 0 h 46"/>
                <a:gd name="T34" fmla="*/ 117 w 146"/>
                <a:gd name="T35" fmla="*/ 0 h 46"/>
                <a:gd name="T36" fmla="*/ 121 w 146"/>
                <a:gd name="T37" fmla="*/ 0 h 46"/>
                <a:gd name="T38" fmla="*/ 125 w 146"/>
                <a:gd name="T39" fmla="*/ 0 h 46"/>
                <a:gd name="T40" fmla="*/ 134 w 146"/>
                <a:gd name="T41" fmla="*/ 0 h 46"/>
                <a:gd name="T42" fmla="*/ 138 w 146"/>
                <a:gd name="T43" fmla="*/ 0 h 46"/>
                <a:gd name="T44" fmla="*/ 142 w 146"/>
                <a:gd name="T45" fmla="*/ 4 h 46"/>
                <a:gd name="T46" fmla="*/ 142 w 146"/>
                <a:gd name="T47" fmla="*/ 8 h 46"/>
                <a:gd name="T48" fmla="*/ 146 w 146"/>
                <a:gd name="T49" fmla="*/ 12 h 46"/>
                <a:gd name="T50" fmla="*/ 142 w 146"/>
                <a:gd name="T51" fmla="*/ 12 h 46"/>
                <a:gd name="T52" fmla="*/ 142 w 146"/>
                <a:gd name="T53" fmla="*/ 16 h 46"/>
                <a:gd name="T54" fmla="*/ 138 w 146"/>
                <a:gd name="T55" fmla="*/ 16 h 46"/>
                <a:gd name="T56" fmla="*/ 134 w 146"/>
                <a:gd name="T57" fmla="*/ 21 h 46"/>
                <a:gd name="T58" fmla="*/ 130 w 146"/>
                <a:gd name="T59" fmla="*/ 21 h 46"/>
                <a:gd name="T60" fmla="*/ 121 w 146"/>
                <a:gd name="T61" fmla="*/ 21 h 46"/>
                <a:gd name="T62" fmla="*/ 117 w 146"/>
                <a:gd name="T63" fmla="*/ 25 h 46"/>
                <a:gd name="T64" fmla="*/ 105 w 146"/>
                <a:gd name="T65" fmla="*/ 29 h 46"/>
                <a:gd name="T66" fmla="*/ 96 w 146"/>
                <a:gd name="T67" fmla="*/ 29 h 46"/>
                <a:gd name="T68" fmla="*/ 84 w 146"/>
                <a:gd name="T69" fmla="*/ 33 h 46"/>
                <a:gd name="T70" fmla="*/ 67 w 146"/>
                <a:gd name="T71" fmla="*/ 37 h 46"/>
                <a:gd name="T72" fmla="*/ 59 w 146"/>
                <a:gd name="T73" fmla="*/ 41 h 46"/>
                <a:gd name="T74" fmla="*/ 46 w 146"/>
                <a:gd name="T75" fmla="*/ 41 h 46"/>
                <a:gd name="T76" fmla="*/ 38 w 146"/>
                <a:gd name="T77" fmla="*/ 46 h 46"/>
                <a:gd name="T78" fmla="*/ 34 w 146"/>
                <a:gd name="T79" fmla="*/ 46 h 46"/>
                <a:gd name="T80" fmla="*/ 25 w 146"/>
                <a:gd name="T81" fmla="*/ 46 h 46"/>
                <a:gd name="T82" fmla="*/ 25 w 146"/>
                <a:gd name="T83" fmla="*/ 46 h 46"/>
                <a:gd name="T84" fmla="*/ 21 w 146"/>
                <a:gd name="T85" fmla="*/ 46 h 46"/>
                <a:gd name="T86" fmla="*/ 13 w 146"/>
                <a:gd name="T87" fmla="*/ 46 h 46"/>
                <a:gd name="T88" fmla="*/ 9 w 146"/>
                <a:gd name="T89" fmla="*/ 41 h 46"/>
                <a:gd name="T90" fmla="*/ 9 w 146"/>
                <a:gd name="T91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6" h="46">
                  <a:moveTo>
                    <a:pt x="9" y="41"/>
                  </a:moveTo>
                  <a:lnTo>
                    <a:pt x="4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9" y="29"/>
                  </a:lnTo>
                  <a:lnTo>
                    <a:pt x="13" y="25"/>
                  </a:lnTo>
                  <a:lnTo>
                    <a:pt x="21" y="25"/>
                  </a:lnTo>
                  <a:lnTo>
                    <a:pt x="34" y="21"/>
                  </a:lnTo>
                  <a:lnTo>
                    <a:pt x="42" y="16"/>
                  </a:lnTo>
                  <a:lnTo>
                    <a:pt x="54" y="12"/>
                  </a:lnTo>
                  <a:lnTo>
                    <a:pt x="67" y="12"/>
                  </a:lnTo>
                  <a:lnTo>
                    <a:pt x="80" y="8"/>
                  </a:lnTo>
                  <a:lnTo>
                    <a:pt x="92" y="4"/>
                  </a:lnTo>
                  <a:lnTo>
                    <a:pt x="100" y="4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4"/>
                  </a:lnTo>
                  <a:lnTo>
                    <a:pt x="142" y="8"/>
                  </a:lnTo>
                  <a:lnTo>
                    <a:pt x="146" y="12"/>
                  </a:lnTo>
                  <a:lnTo>
                    <a:pt x="142" y="12"/>
                  </a:lnTo>
                  <a:lnTo>
                    <a:pt x="142" y="16"/>
                  </a:lnTo>
                  <a:lnTo>
                    <a:pt x="138" y="16"/>
                  </a:lnTo>
                  <a:lnTo>
                    <a:pt x="134" y="21"/>
                  </a:lnTo>
                  <a:lnTo>
                    <a:pt x="130" y="21"/>
                  </a:lnTo>
                  <a:lnTo>
                    <a:pt x="121" y="21"/>
                  </a:lnTo>
                  <a:lnTo>
                    <a:pt x="117" y="25"/>
                  </a:lnTo>
                  <a:lnTo>
                    <a:pt x="105" y="29"/>
                  </a:lnTo>
                  <a:lnTo>
                    <a:pt x="96" y="29"/>
                  </a:lnTo>
                  <a:lnTo>
                    <a:pt x="84" y="33"/>
                  </a:lnTo>
                  <a:lnTo>
                    <a:pt x="67" y="37"/>
                  </a:lnTo>
                  <a:lnTo>
                    <a:pt x="59" y="41"/>
                  </a:lnTo>
                  <a:lnTo>
                    <a:pt x="46" y="41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3" y="46"/>
                  </a:lnTo>
                  <a:lnTo>
                    <a:pt x="9" y="41"/>
                  </a:lnTo>
                  <a:lnTo>
                    <a:pt x="9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2">
              <a:extLst>
                <a:ext uri="{FF2B5EF4-FFF2-40B4-BE49-F238E27FC236}">
                  <a16:creationId xmlns:a16="http://schemas.microsoft.com/office/drawing/2014/main" id="{06CB1609-B400-46AF-9536-77A061BD3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002" y="18727423"/>
              <a:ext cx="294351" cy="2396856"/>
            </a:xfrm>
            <a:custGeom>
              <a:avLst/>
              <a:gdLst>
                <a:gd name="T0" fmla="*/ 0 w 42"/>
                <a:gd name="T1" fmla="*/ 12 h 342"/>
                <a:gd name="T2" fmla="*/ 0 w 42"/>
                <a:gd name="T3" fmla="*/ 8 h 342"/>
                <a:gd name="T4" fmla="*/ 4 w 42"/>
                <a:gd name="T5" fmla="*/ 4 h 342"/>
                <a:gd name="T6" fmla="*/ 12 w 42"/>
                <a:gd name="T7" fmla="*/ 4 h 342"/>
                <a:gd name="T8" fmla="*/ 25 w 42"/>
                <a:gd name="T9" fmla="*/ 4 h 342"/>
                <a:gd name="T10" fmla="*/ 33 w 42"/>
                <a:gd name="T11" fmla="*/ 12 h 342"/>
                <a:gd name="T12" fmla="*/ 37 w 42"/>
                <a:gd name="T13" fmla="*/ 16 h 342"/>
                <a:gd name="T14" fmla="*/ 42 w 42"/>
                <a:gd name="T15" fmla="*/ 25 h 342"/>
                <a:gd name="T16" fmla="*/ 37 w 42"/>
                <a:gd name="T17" fmla="*/ 37 h 342"/>
                <a:gd name="T18" fmla="*/ 37 w 42"/>
                <a:gd name="T19" fmla="*/ 50 h 342"/>
                <a:gd name="T20" fmla="*/ 37 w 42"/>
                <a:gd name="T21" fmla="*/ 71 h 342"/>
                <a:gd name="T22" fmla="*/ 33 w 42"/>
                <a:gd name="T23" fmla="*/ 100 h 342"/>
                <a:gd name="T24" fmla="*/ 33 w 42"/>
                <a:gd name="T25" fmla="*/ 154 h 342"/>
                <a:gd name="T26" fmla="*/ 33 w 42"/>
                <a:gd name="T27" fmla="*/ 221 h 342"/>
                <a:gd name="T28" fmla="*/ 33 w 42"/>
                <a:gd name="T29" fmla="*/ 263 h 342"/>
                <a:gd name="T30" fmla="*/ 33 w 42"/>
                <a:gd name="T31" fmla="*/ 288 h 342"/>
                <a:gd name="T32" fmla="*/ 33 w 42"/>
                <a:gd name="T33" fmla="*/ 305 h 342"/>
                <a:gd name="T34" fmla="*/ 29 w 42"/>
                <a:gd name="T35" fmla="*/ 321 h 342"/>
                <a:gd name="T36" fmla="*/ 29 w 42"/>
                <a:gd name="T37" fmla="*/ 334 h 342"/>
                <a:gd name="T38" fmla="*/ 25 w 42"/>
                <a:gd name="T39" fmla="*/ 342 h 342"/>
                <a:gd name="T40" fmla="*/ 17 w 42"/>
                <a:gd name="T41" fmla="*/ 342 h 342"/>
                <a:gd name="T42" fmla="*/ 12 w 42"/>
                <a:gd name="T43" fmla="*/ 334 h 342"/>
                <a:gd name="T44" fmla="*/ 4 w 42"/>
                <a:gd name="T45" fmla="*/ 321 h 342"/>
                <a:gd name="T46" fmla="*/ 4 w 42"/>
                <a:gd name="T47" fmla="*/ 313 h 342"/>
                <a:gd name="T48" fmla="*/ 4 w 42"/>
                <a:gd name="T49" fmla="*/ 309 h 342"/>
                <a:gd name="T50" fmla="*/ 4 w 42"/>
                <a:gd name="T51" fmla="*/ 301 h 342"/>
                <a:gd name="T52" fmla="*/ 4 w 42"/>
                <a:gd name="T53" fmla="*/ 288 h 342"/>
                <a:gd name="T54" fmla="*/ 8 w 42"/>
                <a:gd name="T55" fmla="*/ 267 h 342"/>
                <a:gd name="T56" fmla="*/ 8 w 42"/>
                <a:gd name="T57" fmla="*/ 230 h 342"/>
                <a:gd name="T58" fmla="*/ 12 w 42"/>
                <a:gd name="T59" fmla="*/ 163 h 342"/>
                <a:gd name="T60" fmla="*/ 12 w 42"/>
                <a:gd name="T61" fmla="*/ 108 h 342"/>
                <a:gd name="T62" fmla="*/ 12 w 42"/>
                <a:gd name="T63" fmla="*/ 79 h 342"/>
                <a:gd name="T64" fmla="*/ 12 w 42"/>
                <a:gd name="T65" fmla="*/ 54 h 342"/>
                <a:gd name="T66" fmla="*/ 12 w 42"/>
                <a:gd name="T67" fmla="*/ 42 h 342"/>
                <a:gd name="T68" fmla="*/ 8 w 42"/>
                <a:gd name="T69" fmla="*/ 25 h 342"/>
                <a:gd name="T70" fmla="*/ 4 w 42"/>
                <a:gd name="T71" fmla="*/ 1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" h="342">
                  <a:moveTo>
                    <a:pt x="4" y="16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3" y="12"/>
                  </a:lnTo>
                  <a:lnTo>
                    <a:pt x="37" y="12"/>
                  </a:lnTo>
                  <a:lnTo>
                    <a:pt x="37" y="16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37" y="33"/>
                  </a:lnTo>
                  <a:lnTo>
                    <a:pt x="37" y="37"/>
                  </a:lnTo>
                  <a:lnTo>
                    <a:pt x="37" y="42"/>
                  </a:lnTo>
                  <a:lnTo>
                    <a:pt x="37" y="50"/>
                  </a:lnTo>
                  <a:lnTo>
                    <a:pt x="37" y="62"/>
                  </a:lnTo>
                  <a:lnTo>
                    <a:pt x="37" y="71"/>
                  </a:lnTo>
                  <a:lnTo>
                    <a:pt x="37" y="88"/>
                  </a:lnTo>
                  <a:lnTo>
                    <a:pt x="33" y="100"/>
                  </a:lnTo>
                  <a:lnTo>
                    <a:pt x="33" y="117"/>
                  </a:lnTo>
                  <a:lnTo>
                    <a:pt x="33" y="154"/>
                  </a:lnTo>
                  <a:lnTo>
                    <a:pt x="33" y="188"/>
                  </a:lnTo>
                  <a:lnTo>
                    <a:pt x="33" y="221"/>
                  </a:lnTo>
                  <a:lnTo>
                    <a:pt x="33" y="250"/>
                  </a:lnTo>
                  <a:lnTo>
                    <a:pt x="33" y="263"/>
                  </a:lnTo>
                  <a:lnTo>
                    <a:pt x="33" y="276"/>
                  </a:lnTo>
                  <a:lnTo>
                    <a:pt x="33" y="288"/>
                  </a:lnTo>
                  <a:lnTo>
                    <a:pt x="33" y="296"/>
                  </a:lnTo>
                  <a:lnTo>
                    <a:pt x="33" y="305"/>
                  </a:lnTo>
                  <a:lnTo>
                    <a:pt x="33" y="313"/>
                  </a:lnTo>
                  <a:lnTo>
                    <a:pt x="29" y="321"/>
                  </a:lnTo>
                  <a:lnTo>
                    <a:pt x="29" y="326"/>
                  </a:lnTo>
                  <a:lnTo>
                    <a:pt x="29" y="334"/>
                  </a:lnTo>
                  <a:lnTo>
                    <a:pt x="25" y="338"/>
                  </a:lnTo>
                  <a:lnTo>
                    <a:pt x="25" y="342"/>
                  </a:lnTo>
                  <a:lnTo>
                    <a:pt x="21" y="342"/>
                  </a:lnTo>
                  <a:lnTo>
                    <a:pt x="17" y="342"/>
                  </a:lnTo>
                  <a:lnTo>
                    <a:pt x="12" y="338"/>
                  </a:lnTo>
                  <a:lnTo>
                    <a:pt x="12" y="334"/>
                  </a:lnTo>
                  <a:lnTo>
                    <a:pt x="8" y="330"/>
                  </a:lnTo>
                  <a:lnTo>
                    <a:pt x="4" y="321"/>
                  </a:lnTo>
                  <a:lnTo>
                    <a:pt x="4" y="317"/>
                  </a:lnTo>
                  <a:lnTo>
                    <a:pt x="4" y="313"/>
                  </a:lnTo>
                  <a:lnTo>
                    <a:pt x="4" y="309"/>
                  </a:lnTo>
                  <a:lnTo>
                    <a:pt x="4" y="309"/>
                  </a:lnTo>
                  <a:lnTo>
                    <a:pt x="4" y="305"/>
                  </a:lnTo>
                  <a:lnTo>
                    <a:pt x="4" y="301"/>
                  </a:lnTo>
                  <a:lnTo>
                    <a:pt x="4" y="296"/>
                  </a:lnTo>
                  <a:lnTo>
                    <a:pt x="4" y="288"/>
                  </a:lnTo>
                  <a:lnTo>
                    <a:pt x="4" y="280"/>
                  </a:lnTo>
                  <a:lnTo>
                    <a:pt x="8" y="267"/>
                  </a:lnTo>
                  <a:lnTo>
                    <a:pt x="8" y="255"/>
                  </a:lnTo>
                  <a:lnTo>
                    <a:pt x="8" y="230"/>
                  </a:lnTo>
                  <a:lnTo>
                    <a:pt x="12" y="196"/>
                  </a:lnTo>
                  <a:lnTo>
                    <a:pt x="12" y="163"/>
                  </a:lnTo>
                  <a:lnTo>
                    <a:pt x="12" y="129"/>
                  </a:lnTo>
                  <a:lnTo>
                    <a:pt x="12" y="108"/>
                  </a:lnTo>
                  <a:lnTo>
                    <a:pt x="12" y="92"/>
                  </a:lnTo>
                  <a:lnTo>
                    <a:pt x="12" y="79"/>
                  </a:lnTo>
                  <a:lnTo>
                    <a:pt x="12" y="67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2" y="42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03">
              <a:extLst>
                <a:ext uri="{FF2B5EF4-FFF2-40B4-BE49-F238E27FC236}">
                  <a16:creationId xmlns:a16="http://schemas.microsoft.com/office/drawing/2014/main" id="{E17BE328-FD9B-4886-AAB6-DDB9ACEF7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411" y="19456291"/>
              <a:ext cx="700836" cy="1058263"/>
            </a:xfrm>
            <a:custGeom>
              <a:avLst/>
              <a:gdLst>
                <a:gd name="T0" fmla="*/ 50 w 100"/>
                <a:gd name="T1" fmla="*/ 113 h 151"/>
                <a:gd name="T2" fmla="*/ 42 w 100"/>
                <a:gd name="T3" fmla="*/ 121 h 151"/>
                <a:gd name="T4" fmla="*/ 33 w 100"/>
                <a:gd name="T5" fmla="*/ 130 h 151"/>
                <a:gd name="T6" fmla="*/ 25 w 100"/>
                <a:gd name="T7" fmla="*/ 138 h 151"/>
                <a:gd name="T8" fmla="*/ 21 w 100"/>
                <a:gd name="T9" fmla="*/ 142 h 151"/>
                <a:gd name="T10" fmla="*/ 12 w 100"/>
                <a:gd name="T11" fmla="*/ 146 h 151"/>
                <a:gd name="T12" fmla="*/ 8 w 100"/>
                <a:gd name="T13" fmla="*/ 151 h 151"/>
                <a:gd name="T14" fmla="*/ 4 w 100"/>
                <a:gd name="T15" fmla="*/ 151 h 151"/>
                <a:gd name="T16" fmla="*/ 0 w 100"/>
                <a:gd name="T17" fmla="*/ 151 h 151"/>
                <a:gd name="T18" fmla="*/ 0 w 100"/>
                <a:gd name="T19" fmla="*/ 146 h 151"/>
                <a:gd name="T20" fmla="*/ 0 w 100"/>
                <a:gd name="T21" fmla="*/ 142 h 151"/>
                <a:gd name="T22" fmla="*/ 8 w 100"/>
                <a:gd name="T23" fmla="*/ 134 h 151"/>
                <a:gd name="T24" fmla="*/ 17 w 100"/>
                <a:gd name="T25" fmla="*/ 121 h 151"/>
                <a:gd name="T26" fmla="*/ 21 w 100"/>
                <a:gd name="T27" fmla="*/ 113 h 151"/>
                <a:gd name="T28" fmla="*/ 29 w 100"/>
                <a:gd name="T29" fmla="*/ 105 h 151"/>
                <a:gd name="T30" fmla="*/ 37 w 100"/>
                <a:gd name="T31" fmla="*/ 92 h 151"/>
                <a:gd name="T32" fmla="*/ 46 w 100"/>
                <a:gd name="T33" fmla="*/ 80 h 151"/>
                <a:gd name="T34" fmla="*/ 58 w 100"/>
                <a:gd name="T35" fmla="*/ 63 h 151"/>
                <a:gd name="T36" fmla="*/ 67 w 100"/>
                <a:gd name="T37" fmla="*/ 42 h 151"/>
                <a:gd name="T38" fmla="*/ 79 w 100"/>
                <a:gd name="T39" fmla="*/ 25 h 151"/>
                <a:gd name="T40" fmla="*/ 92 w 100"/>
                <a:gd name="T41" fmla="*/ 0 h 151"/>
                <a:gd name="T42" fmla="*/ 100 w 100"/>
                <a:gd name="T43" fmla="*/ 38 h 151"/>
                <a:gd name="T44" fmla="*/ 92 w 100"/>
                <a:gd name="T45" fmla="*/ 50 h 151"/>
                <a:gd name="T46" fmla="*/ 88 w 100"/>
                <a:gd name="T47" fmla="*/ 63 h 151"/>
                <a:gd name="T48" fmla="*/ 79 w 100"/>
                <a:gd name="T49" fmla="*/ 75 h 151"/>
                <a:gd name="T50" fmla="*/ 71 w 100"/>
                <a:gd name="T51" fmla="*/ 84 h 151"/>
                <a:gd name="T52" fmla="*/ 67 w 100"/>
                <a:gd name="T53" fmla="*/ 92 h 151"/>
                <a:gd name="T54" fmla="*/ 62 w 100"/>
                <a:gd name="T55" fmla="*/ 101 h 151"/>
                <a:gd name="T56" fmla="*/ 54 w 100"/>
                <a:gd name="T57" fmla="*/ 109 h 151"/>
                <a:gd name="T58" fmla="*/ 50 w 100"/>
                <a:gd name="T59" fmla="*/ 113 h 151"/>
                <a:gd name="T60" fmla="*/ 50 w 100"/>
                <a:gd name="T61" fmla="*/ 1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151">
                  <a:moveTo>
                    <a:pt x="50" y="113"/>
                  </a:moveTo>
                  <a:lnTo>
                    <a:pt x="42" y="121"/>
                  </a:lnTo>
                  <a:lnTo>
                    <a:pt x="33" y="130"/>
                  </a:lnTo>
                  <a:lnTo>
                    <a:pt x="25" y="138"/>
                  </a:lnTo>
                  <a:lnTo>
                    <a:pt x="21" y="142"/>
                  </a:lnTo>
                  <a:lnTo>
                    <a:pt x="12" y="146"/>
                  </a:lnTo>
                  <a:lnTo>
                    <a:pt x="8" y="151"/>
                  </a:lnTo>
                  <a:lnTo>
                    <a:pt x="4" y="151"/>
                  </a:lnTo>
                  <a:lnTo>
                    <a:pt x="0" y="151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8" y="134"/>
                  </a:lnTo>
                  <a:lnTo>
                    <a:pt x="17" y="121"/>
                  </a:lnTo>
                  <a:lnTo>
                    <a:pt x="21" y="113"/>
                  </a:lnTo>
                  <a:lnTo>
                    <a:pt x="29" y="105"/>
                  </a:lnTo>
                  <a:lnTo>
                    <a:pt x="37" y="92"/>
                  </a:lnTo>
                  <a:lnTo>
                    <a:pt x="46" y="80"/>
                  </a:lnTo>
                  <a:lnTo>
                    <a:pt x="58" y="63"/>
                  </a:lnTo>
                  <a:lnTo>
                    <a:pt x="67" y="42"/>
                  </a:lnTo>
                  <a:lnTo>
                    <a:pt x="79" y="25"/>
                  </a:lnTo>
                  <a:lnTo>
                    <a:pt x="92" y="0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88" y="63"/>
                  </a:lnTo>
                  <a:lnTo>
                    <a:pt x="79" y="75"/>
                  </a:lnTo>
                  <a:lnTo>
                    <a:pt x="71" y="84"/>
                  </a:lnTo>
                  <a:lnTo>
                    <a:pt x="67" y="92"/>
                  </a:lnTo>
                  <a:lnTo>
                    <a:pt x="62" y="101"/>
                  </a:lnTo>
                  <a:lnTo>
                    <a:pt x="54" y="109"/>
                  </a:lnTo>
                  <a:lnTo>
                    <a:pt x="50" y="113"/>
                  </a:lnTo>
                  <a:lnTo>
                    <a:pt x="50" y="1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04">
              <a:extLst>
                <a:ext uri="{FF2B5EF4-FFF2-40B4-BE49-F238E27FC236}">
                  <a16:creationId xmlns:a16="http://schemas.microsoft.com/office/drawing/2014/main" id="{B33523B2-087D-47C4-8341-C016A176B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146" y="19806709"/>
              <a:ext cx="378451" cy="322384"/>
            </a:xfrm>
            <a:custGeom>
              <a:avLst/>
              <a:gdLst>
                <a:gd name="T0" fmla="*/ 45 w 54"/>
                <a:gd name="T1" fmla="*/ 13 h 46"/>
                <a:gd name="T2" fmla="*/ 50 w 54"/>
                <a:gd name="T3" fmla="*/ 17 h 46"/>
                <a:gd name="T4" fmla="*/ 54 w 54"/>
                <a:gd name="T5" fmla="*/ 25 h 46"/>
                <a:gd name="T6" fmla="*/ 54 w 54"/>
                <a:gd name="T7" fmla="*/ 30 h 46"/>
                <a:gd name="T8" fmla="*/ 54 w 54"/>
                <a:gd name="T9" fmla="*/ 34 h 46"/>
                <a:gd name="T10" fmla="*/ 54 w 54"/>
                <a:gd name="T11" fmla="*/ 38 h 46"/>
                <a:gd name="T12" fmla="*/ 54 w 54"/>
                <a:gd name="T13" fmla="*/ 42 h 46"/>
                <a:gd name="T14" fmla="*/ 50 w 54"/>
                <a:gd name="T15" fmla="*/ 46 h 46"/>
                <a:gd name="T16" fmla="*/ 45 w 54"/>
                <a:gd name="T17" fmla="*/ 46 h 46"/>
                <a:gd name="T18" fmla="*/ 41 w 54"/>
                <a:gd name="T19" fmla="*/ 46 h 46"/>
                <a:gd name="T20" fmla="*/ 37 w 54"/>
                <a:gd name="T21" fmla="*/ 42 h 46"/>
                <a:gd name="T22" fmla="*/ 29 w 54"/>
                <a:gd name="T23" fmla="*/ 38 h 46"/>
                <a:gd name="T24" fmla="*/ 20 w 54"/>
                <a:gd name="T25" fmla="*/ 34 h 46"/>
                <a:gd name="T26" fmla="*/ 12 w 54"/>
                <a:gd name="T27" fmla="*/ 25 h 46"/>
                <a:gd name="T28" fmla="*/ 4 w 54"/>
                <a:gd name="T29" fmla="*/ 17 h 46"/>
                <a:gd name="T30" fmla="*/ 0 w 54"/>
                <a:gd name="T31" fmla="*/ 9 h 46"/>
                <a:gd name="T32" fmla="*/ 0 w 54"/>
                <a:gd name="T33" fmla="*/ 0 h 46"/>
                <a:gd name="T34" fmla="*/ 16 w 54"/>
                <a:gd name="T35" fmla="*/ 5 h 46"/>
                <a:gd name="T36" fmla="*/ 29 w 54"/>
                <a:gd name="T37" fmla="*/ 9 h 46"/>
                <a:gd name="T38" fmla="*/ 37 w 54"/>
                <a:gd name="T39" fmla="*/ 9 h 46"/>
                <a:gd name="T40" fmla="*/ 45 w 54"/>
                <a:gd name="T41" fmla="*/ 13 h 46"/>
                <a:gd name="T42" fmla="*/ 45 w 54"/>
                <a:gd name="T4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6">
                  <a:moveTo>
                    <a:pt x="45" y="13"/>
                  </a:moveTo>
                  <a:lnTo>
                    <a:pt x="50" y="17"/>
                  </a:lnTo>
                  <a:lnTo>
                    <a:pt x="54" y="25"/>
                  </a:lnTo>
                  <a:lnTo>
                    <a:pt x="54" y="30"/>
                  </a:lnTo>
                  <a:lnTo>
                    <a:pt x="54" y="34"/>
                  </a:lnTo>
                  <a:lnTo>
                    <a:pt x="54" y="38"/>
                  </a:lnTo>
                  <a:lnTo>
                    <a:pt x="54" y="42"/>
                  </a:lnTo>
                  <a:lnTo>
                    <a:pt x="50" y="46"/>
                  </a:lnTo>
                  <a:lnTo>
                    <a:pt x="45" y="46"/>
                  </a:lnTo>
                  <a:lnTo>
                    <a:pt x="41" y="46"/>
                  </a:lnTo>
                  <a:lnTo>
                    <a:pt x="37" y="42"/>
                  </a:lnTo>
                  <a:lnTo>
                    <a:pt x="29" y="38"/>
                  </a:lnTo>
                  <a:lnTo>
                    <a:pt x="20" y="34"/>
                  </a:lnTo>
                  <a:lnTo>
                    <a:pt x="12" y="25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16" y="5"/>
                  </a:lnTo>
                  <a:lnTo>
                    <a:pt x="29" y="9"/>
                  </a:lnTo>
                  <a:lnTo>
                    <a:pt x="37" y="9"/>
                  </a:lnTo>
                  <a:lnTo>
                    <a:pt x="45" y="13"/>
                  </a:lnTo>
                  <a:lnTo>
                    <a:pt x="45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5">
              <a:extLst>
                <a:ext uri="{FF2B5EF4-FFF2-40B4-BE49-F238E27FC236}">
                  <a16:creationId xmlns:a16="http://schemas.microsoft.com/office/drawing/2014/main" id="{98BEBCBB-E8C6-4866-A10D-D0EF68477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664" y="18986734"/>
              <a:ext cx="644769" cy="2137550"/>
            </a:xfrm>
            <a:custGeom>
              <a:avLst/>
              <a:gdLst>
                <a:gd name="T0" fmla="*/ 34 w 92"/>
                <a:gd name="T1" fmla="*/ 301 h 305"/>
                <a:gd name="T2" fmla="*/ 25 w 92"/>
                <a:gd name="T3" fmla="*/ 305 h 305"/>
                <a:gd name="T4" fmla="*/ 21 w 92"/>
                <a:gd name="T5" fmla="*/ 305 h 305"/>
                <a:gd name="T6" fmla="*/ 13 w 92"/>
                <a:gd name="T7" fmla="*/ 301 h 305"/>
                <a:gd name="T8" fmla="*/ 4 w 92"/>
                <a:gd name="T9" fmla="*/ 289 h 305"/>
                <a:gd name="T10" fmla="*/ 0 w 92"/>
                <a:gd name="T11" fmla="*/ 280 h 305"/>
                <a:gd name="T12" fmla="*/ 9 w 92"/>
                <a:gd name="T13" fmla="*/ 264 h 305"/>
                <a:gd name="T14" fmla="*/ 9 w 92"/>
                <a:gd name="T15" fmla="*/ 259 h 305"/>
                <a:gd name="T16" fmla="*/ 13 w 92"/>
                <a:gd name="T17" fmla="*/ 243 h 305"/>
                <a:gd name="T18" fmla="*/ 13 w 92"/>
                <a:gd name="T19" fmla="*/ 222 h 305"/>
                <a:gd name="T20" fmla="*/ 13 w 92"/>
                <a:gd name="T21" fmla="*/ 197 h 305"/>
                <a:gd name="T22" fmla="*/ 13 w 92"/>
                <a:gd name="T23" fmla="*/ 138 h 305"/>
                <a:gd name="T24" fmla="*/ 13 w 92"/>
                <a:gd name="T25" fmla="*/ 67 h 305"/>
                <a:gd name="T26" fmla="*/ 13 w 92"/>
                <a:gd name="T27" fmla="*/ 46 h 305"/>
                <a:gd name="T28" fmla="*/ 9 w 92"/>
                <a:gd name="T29" fmla="*/ 34 h 305"/>
                <a:gd name="T30" fmla="*/ 9 w 92"/>
                <a:gd name="T31" fmla="*/ 21 h 305"/>
                <a:gd name="T32" fmla="*/ 4 w 92"/>
                <a:gd name="T33" fmla="*/ 9 h 305"/>
                <a:gd name="T34" fmla="*/ 9 w 92"/>
                <a:gd name="T35" fmla="*/ 0 h 305"/>
                <a:gd name="T36" fmla="*/ 17 w 92"/>
                <a:gd name="T37" fmla="*/ 0 h 305"/>
                <a:gd name="T38" fmla="*/ 25 w 92"/>
                <a:gd name="T39" fmla="*/ 5 h 305"/>
                <a:gd name="T40" fmla="*/ 38 w 92"/>
                <a:gd name="T41" fmla="*/ 5 h 305"/>
                <a:gd name="T42" fmla="*/ 38 w 92"/>
                <a:gd name="T43" fmla="*/ 63 h 305"/>
                <a:gd name="T44" fmla="*/ 38 w 92"/>
                <a:gd name="T45" fmla="*/ 109 h 305"/>
                <a:gd name="T46" fmla="*/ 38 w 92"/>
                <a:gd name="T47" fmla="*/ 151 h 305"/>
                <a:gd name="T48" fmla="*/ 38 w 92"/>
                <a:gd name="T49" fmla="*/ 184 h 305"/>
                <a:gd name="T50" fmla="*/ 38 w 92"/>
                <a:gd name="T51" fmla="*/ 209 h 305"/>
                <a:gd name="T52" fmla="*/ 38 w 92"/>
                <a:gd name="T53" fmla="*/ 230 h 305"/>
                <a:gd name="T54" fmla="*/ 38 w 92"/>
                <a:gd name="T55" fmla="*/ 243 h 305"/>
                <a:gd name="T56" fmla="*/ 38 w 92"/>
                <a:gd name="T57" fmla="*/ 247 h 305"/>
                <a:gd name="T58" fmla="*/ 34 w 92"/>
                <a:gd name="T59" fmla="*/ 255 h 305"/>
                <a:gd name="T60" fmla="*/ 38 w 92"/>
                <a:gd name="T61" fmla="*/ 255 h 305"/>
                <a:gd name="T62" fmla="*/ 50 w 92"/>
                <a:gd name="T63" fmla="*/ 247 h 305"/>
                <a:gd name="T64" fmla="*/ 75 w 92"/>
                <a:gd name="T65" fmla="*/ 230 h 305"/>
                <a:gd name="T66" fmla="*/ 88 w 92"/>
                <a:gd name="T67" fmla="*/ 226 h 305"/>
                <a:gd name="T68" fmla="*/ 88 w 92"/>
                <a:gd name="T69" fmla="*/ 234 h 305"/>
                <a:gd name="T70" fmla="*/ 75 w 92"/>
                <a:gd name="T71" fmla="*/ 251 h 305"/>
                <a:gd name="T72" fmla="*/ 54 w 92"/>
                <a:gd name="T73" fmla="*/ 272 h 305"/>
                <a:gd name="T74" fmla="*/ 38 w 92"/>
                <a:gd name="T75" fmla="*/ 289 h 305"/>
                <a:gd name="T76" fmla="*/ 34 w 92"/>
                <a:gd name="T77" fmla="*/ 29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305">
                  <a:moveTo>
                    <a:pt x="34" y="297"/>
                  </a:moveTo>
                  <a:lnTo>
                    <a:pt x="34" y="301"/>
                  </a:lnTo>
                  <a:lnTo>
                    <a:pt x="29" y="305"/>
                  </a:lnTo>
                  <a:lnTo>
                    <a:pt x="25" y="305"/>
                  </a:lnTo>
                  <a:lnTo>
                    <a:pt x="25" y="305"/>
                  </a:lnTo>
                  <a:lnTo>
                    <a:pt x="21" y="305"/>
                  </a:lnTo>
                  <a:lnTo>
                    <a:pt x="17" y="305"/>
                  </a:lnTo>
                  <a:lnTo>
                    <a:pt x="13" y="301"/>
                  </a:lnTo>
                  <a:lnTo>
                    <a:pt x="9" y="297"/>
                  </a:lnTo>
                  <a:lnTo>
                    <a:pt x="4" y="289"/>
                  </a:lnTo>
                  <a:lnTo>
                    <a:pt x="4" y="284"/>
                  </a:lnTo>
                  <a:lnTo>
                    <a:pt x="0" y="280"/>
                  </a:lnTo>
                  <a:lnTo>
                    <a:pt x="4" y="272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9" y="259"/>
                  </a:lnTo>
                  <a:lnTo>
                    <a:pt x="9" y="251"/>
                  </a:lnTo>
                  <a:lnTo>
                    <a:pt x="13" y="243"/>
                  </a:lnTo>
                  <a:lnTo>
                    <a:pt x="13" y="234"/>
                  </a:lnTo>
                  <a:lnTo>
                    <a:pt x="13" y="222"/>
                  </a:lnTo>
                  <a:lnTo>
                    <a:pt x="13" y="209"/>
                  </a:lnTo>
                  <a:lnTo>
                    <a:pt x="13" y="197"/>
                  </a:lnTo>
                  <a:lnTo>
                    <a:pt x="13" y="168"/>
                  </a:lnTo>
                  <a:lnTo>
                    <a:pt x="13" y="138"/>
                  </a:lnTo>
                  <a:lnTo>
                    <a:pt x="13" y="80"/>
                  </a:lnTo>
                  <a:lnTo>
                    <a:pt x="13" y="67"/>
                  </a:lnTo>
                  <a:lnTo>
                    <a:pt x="13" y="59"/>
                  </a:lnTo>
                  <a:lnTo>
                    <a:pt x="13" y="46"/>
                  </a:lnTo>
                  <a:lnTo>
                    <a:pt x="13" y="38"/>
                  </a:lnTo>
                  <a:lnTo>
                    <a:pt x="9" y="34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9" y="17"/>
                  </a:lnTo>
                  <a:lnTo>
                    <a:pt x="4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38" y="34"/>
                  </a:lnTo>
                  <a:lnTo>
                    <a:pt x="38" y="63"/>
                  </a:lnTo>
                  <a:lnTo>
                    <a:pt x="38" y="88"/>
                  </a:lnTo>
                  <a:lnTo>
                    <a:pt x="38" y="109"/>
                  </a:lnTo>
                  <a:lnTo>
                    <a:pt x="38" y="130"/>
                  </a:lnTo>
                  <a:lnTo>
                    <a:pt x="38" y="151"/>
                  </a:lnTo>
                  <a:lnTo>
                    <a:pt x="38" y="168"/>
                  </a:lnTo>
                  <a:lnTo>
                    <a:pt x="38" y="184"/>
                  </a:lnTo>
                  <a:lnTo>
                    <a:pt x="38" y="201"/>
                  </a:lnTo>
                  <a:lnTo>
                    <a:pt x="38" y="209"/>
                  </a:lnTo>
                  <a:lnTo>
                    <a:pt x="38" y="222"/>
                  </a:lnTo>
                  <a:lnTo>
                    <a:pt x="38" y="230"/>
                  </a:lnTo>
                  <a:lnTo>
                    <a:pt x="38" y="239"/>
                  </a:lnTo>
                  <a:lnTo>
                    <a:pt x="38" y="243"/>
                  </a:lnTo>
                  <a:lnTo>
                    <a:pt x="38" y="247"/>
                  </a:lnTo>
                  <a:lnTo>
                    <a:pt x="38" y="247"/>
                  </a:lnTo>
                  <a:lnTo>
                    <a:pt x="34" y="255"/>
                  </a:lnTo>
                  <a:lnTo>
                    <a:pt x="34" y="255"/>
                  </a:lnTo>
                  <a:lnTo>
                    <a:pt x="34" y="255"/>
                  </a:lnTo>
                  <a:lnTo>
                    <a:pt x="38" y="255"/>
                  </a:lnTo>
                  <a:lnTo>
                    <a:pt x="42" y="251"/>
                  </a:lnTo>
                  <a:lnTo>
                    <a:pt x="50" y="247"/>
                  </a:lnTo>
                  <a:lnTo>
                    <a:pt x="63" y="239"/>
                  </a:lnTo>
                  <a:lnTo>
                    <a:pt x="75" y="230"/>
                  </a:lnTo>
                  <a:lnTo>
                    <a:pt x="84" y="226"/>
                  </a:lnTo>
                  <a:lnTo>
                    <a:pt x="88" y="226"/>
                  </a:lnTo>
                  <a:lnTo>
                    <a:pt x="92" y="230"/>
                  </a:lnTo>
                  <a:lnTo>
                    <a:pt x="88" y="234"/>
                  </a:lnTo>
                  <a:lnTo>
                    <a:pt x="84" y="239"/>
                  </a:lnTo>
                  <a:lnTo>
                    <a:pt x="75" y="251"/>
                  </a:lnTo>
                  <a:lnTo>
                    <a:pt x="67" y="259"/>
                  </a:lnTo>
                  <a:lnTo>
                    <a:pt x="54" y="272"/>
                  </a:lnTo>
                  <a:lnTo>
                    <a:pt x="46" y="280"/>
                  </a:lnTo>
                  <a:lnTo>
                    <a:pt x="38" y="289"/>
                  </a:lnTo>
                  <a:lnTo>
                    <a:pt x="34" y="297"/>
                  </a:lnTo>
                  <a:lnTo>
                    <a:pt x="34" y="29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6">
              <a:extLst>
                <a:ext uri="{FF2B5EF4-FFF2-40B4-BE49-F238E27FC236}">
                  <a16:creationId xmlns:a16="http://schemas.microsoft.com/office/drawing/2014/main" id="{559E1328-EE39-4375-B16C-94EEE310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804" y="18902634"/>
              <a:ext cx="819980" cy="939119"/>
            </a:xfrm>
            <a:custGeom>
              <a:avLst/>
              <a:gdLst>
                <a:gd name="T0" fmla="*/ 96 w 117"/>
                <a:gd name="T1" fmla="*/ 92 h 134"/>
                <a:gd name="T2" fmla="*/ 96 w 117"/>
                <a:gd name="T3" fmla="*/ 108 h 134"/>
                <a:gd name="T4" fmla="*/ 92 w 117"/>
                <a:gd name="T5" fmla="*/ 121 h 134"/>
                <a:gd name="T6" fmla="*/ 92 w 117"/>
                <a:gd name="T7" fmla="*/ 125 h 134"/>
                <a:gd name="T8" fmla="*/ 88 w 117"/>
                <a:gd name="T9" fmla="*/ 129 h 134"/>
                <a:gd name="T10" fmla="*/ 83 w 117"/>
                <a:gd name="T11" fmla="*/ 134 h 134"/>
                <a:gd name="T12" fmla="*/ 75 w 117"/>
                <a:gd name="T13" fmla="*/ 129 h 134"/>
                <a:gd name="T14" fmla="*/ 71 w 117"/>
                <a:gd name="T15" fmla="*/ 121 h 134"/>
                <a:gd name="T16" fmla="*/ 71 w 117"/>
                <a:gd name="T17" fmla="*/ 117 h 134"/>
                <a:gd name="T18" fmla="*/ 71 w 117"/>
                <a:gd name="T19" fmla="*/ 104 h 134"/>
                <a:gd name="T20" fmla="*/ 71 w 117"/>
                <a:gd name="T21" fmla="*/ 92 h 134"/>
                <a:gd name="T22" fmla="*/ 75 w 117"/>
                <a:gd name="T23" fmla="*/ 63 h 134"/>
                <a:gd name="T24" fmla="*/ 75 w 117"/>
                <a:gd name="T25" fmla="*/ 46 h 134"/>
                <a:gd name="T26" fmla="*/ 75 w 117"/>
                <a:gd name="T27" fmla="*/ 37 h 134"/>
                <a:gd name="T28" fmla="*/ 75 w 117"/>
                <a:gd name="T29" fmla="*/ 29 h 134"/>
                <a:gd name="T30" fmla="*/ 71 w 117"/>
                <a:gd name="T31" fmla="*/ 29 h 134"/>
                <a:gd name="T32" fmla="*/ 63 w 117"/>
                <a:gd name="T33" fmla="*/ 29 h 134"/>
                <a:gd name="T34" fmla="*/ 42 w 117"/>
                <a:gd name="T35" fmla="*/ 33 h 134"/>
                <a:gd name="T36" fmla="*/ 17 w 117"/>
                <a:gd name="T37" fmla="*/ 37 h 134"/>
                <a:gd name="T38" fmla="*/ 0 w 117"/>
                <a:gd name="T39" fmla="*/ 17 h 134"/>
                <a:gd name="T40" fmla="*/ 29 w 117"/>
                <a:gd name="T41" fmla="*/ 12 h 134"/>
                <a:gd name="T42" fmla="*/ 50 w 117"/>
                <a:gd name="T43" fmla="*/ 8 h 134"/>
                <a:gd name="T44" fmla="*/ 67 w 117"/>
                <a:gd name="T45" fmla="*/ 8 h 134"/>
                <a:gd name="T46" fmla="*/ 71 w 117"/>
                <a:gd name="T47" fmla="*/ 4 h 134"/>
                <a:gd name="T48" fmla="*/ 75 w 117"/>
                <a:gd name="T49" fmla="*/ 0 h 134"/>
                <a:gd name="T50" fmla="*/ 83 w 117"/>
                <a:gd name="T51" fmla="*/ 0 h 134"/>
                <a:gd name="T52" fmla="*/ 96 w 117"/>
                <a:gd name="T53" fmla="*/ 4 h 134"/>
                <a:gd name="T54" fmla="*/ 108 w 117"/>
                <a:gd name="T55" fmla="*/ 12 h 134"/>
                <a:gd name="T56" fmla="*/ 117 w 117"/>
                <a:gd name="T57" fmla="*/ 21 h 134"/>
                <a:gd name="T58" fmla="*/ 117 w 117"/>
                <a:gd name="T59" fmla="*/ 29 h 134"/>
                <a:gd name="T60" fmla="*/ 108 w 117"/>
                <a:gd name="T61" fmla="*/ 37 h 134"/>
                <a:gd name="T62" fmla="*/ 104 w 117"/>
                <a:gd name="T63" fmla="*/ 50 h 134"/>
                <a:gd name="T64" fmla="*/ 104 w 117"/>
                <a:gd name="T65" fmla="*/ 63 h 134"/>
                <a:gd name="T66" fmla="*/ 100 w 117"/>
                <a:gd name="T67" fmla="*/ 7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" h="134">
                  <a:moveTo>
                    <a:pt x="100" y="79"/>
                  </a:moveTo>
                  <a:lnTo>
                    <a:pt x="96" y="92"/>
                  </a:lnTo>
                  <a:lnTo>
                    <a:pt x="96" y="100"/>
                  </a:lnTo>
                  <a:lnTo>
                    <a:pt x="96" y="108"/>
                  </a:lnTo>
                  <a:lnTo>
                    <a:pt x="92" y="113"/>
                  </a:lnTo>
                  <a:lnTo>
                    <a:pt x="92" y="121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79" y="129"/>
                  </a:lnTo>
                  <a:lnTo>
                    <a:pt x="75" y="129"/>
                  </a:lnTo>
                  <a:lnTo>
                    <a:pt x="75" y="125"/>
                  </a:lnTo>
                  <a:lnTo>
                    <a:pt x="71" y="121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1" y="108"/>
                  </a:lnTo>
                  <a:lnTo>
                    <a:pt x="71" y="104"/>
                  </a:lnTo>
                  <a:lnTo>
                    <a:pt x="71" y="100"/>
                  </a:lnTo>
                  <a:lnTo>
                    <a:pt x="71" y="92"/>
                  </a:lnTo>
                  <a:lnTo>
                    <a:pt x="75" y="71"/>
                  </a:lnTo>
                  <a:lnTo>
                    <a:pt x="75" y="63"/>
                  </a:lnTo>
                  <a:lnTo>
                    <a:pt x="75" y="54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5" y="37"/>
                  </a:lnTo>
                  <a:lnTo>
                    <a:pt x="75" y="33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1" y="29"/>
                  </a:lnTo>
                  <a:lnTo>
                    <a:pt x="67" y="29"/>
                  </a:lnTo>
                  <a:lnTo>
                    <a:pt x="63" y="29"/>
                  </a:lnTo>
                  <a:lnTo>
                    <a:pt x="54" y="33"/>
                  </a:lnTo>
                  <a:lnTo>
                    <a:pt x="42" y="33"/>
                  </a:lnTo>
                  <a:lnTo>
                    <a:pt x="29" y="37"/>
                  </a:lnTo>
                  <a:lnTo>
                    <a:pt x="17" y="37"/>
                  </a:lnTo>
                  <a:lnTo>
                    <a:pt x="0" y="37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29" y="12"/>
                  </a:lnTo>
                  <a:lnTo>
                    <a:pt x="42" y="12"/>
                  </a:lnTo>
                  <a:lnTo>
                    <a:pt x="50" y="8"/>
                  </a:lnTo>
                  <a:lnTo>
                    <a:pt x="58" y="8"/>
                  </a:lnTo>
                  <a:lnTo>
                    <a:pt x="67" y="8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8" y="12"/>
                  </a:lnTo>
                  <a:lnTo>
                    <a:pt x="113" y="17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9"/>
                  </a:lnTo>
                  <a:lnTo>
                    <a:pt x="113" y="33"/>
                  </a:lnTo>
                  <a:lnTo>
                    <a:pt x="108" y="37"/>
                  </a:lnTo>
                  <a:lnTo>
                    <a:pt x="108" y="42"/>
                  </a:lnTo>
                  <a:lnTo>
                    <a:pt x="104" y="50"/>
                  </a:lnTo>
                  <a:lnTo>
                    <a:pt x="104" y="54"/>
                  </a:lnTo>
                  <a:lnTo>
                    <a:pt x="104" y="63"/>
                  </a:lnTo>
                  <a:lnTo>
                    <a:pt x="100" y="71"/>
                  </a:lnTo>
                  <a:lnTo>
                    <a:pt x="100" y="79"/>
                  </a:lnTo>
                  <a:lnTo>
                    <a:pt x="100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7">
              <a:extLst>
                <a:ext uri="{FF2B5EF4-FFF2-40B4-BE49-F238E27FC236}">
                  <a16:creationId xmlns:a16="http://schemas.microsoft.com/office/drawing/2014/main" id="{7F82461B-9280-4D07-8B80-0DB707ACC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838" y="19309118"/>
              <a:ext cx="413495" cy="175211"/>
            </a:xfrm>
            <a:custGeom>
              <a:avLst/>
              <a:gdLst>
                <a:gd name="T0" fmla="*/ 25 w 59"/>
                <a:gd name="T1" fmla="*/ 5 h 25"/>
                <a:gd name="T2" fmla="*/ 29 w 59"/>
                <a:gd name="T3" fmla="*/ 0 h 25"/>
                <a:gd name="T4" fmla="*/ 33 w 59"/>
                <a:gd name="T5" fmla="*/ 0 h 25"/>
                <a:gd name="T6" fmla="*/ 38 w 59"/>
                <a:gd name="T7" fmla="*/ 0 h 25"/>
                <a:gd name="T8" fmla="*/ 42 w 59"/>
                <a:gd name="T9" fmla="*/ 0 h 25"/>
                <a:gd name="T10" fmla="*/ 42 w 59"/>
                <a:gd name="T11" fmla="*/ 0 h 25"/>
                <a:gd name="T12" fmla="*/ 46 w 59"/>
                <a:gd name="T13" fmla="*/ 0 h 25"/>
                <a:gd name="T14" fmla="*/ 50 w 59"/>
                <a:gd name="T15" fmla="*/ 0 h 25"/>
                <a:gd name="T16" fmla="*/ 54 w 59"/>
                <a:gd name="T17" fmla="*/ 5 h 25"/>
                <a:gd name="T18" fmla="*/ 59 w 59"/>
                <a:gd name="T19" fmla="*/ 13 h 25"/>
                <a:gd name="T20" fmla="*/ 59 w 59"/>
                <a:gd name="T21" fmla="*/ 13 h 25"/>
                <a:gd name="T22" fmla="*/ 54 w 59"/>
                <a:gd name="T23" fmla="*/ 17 h 25"/>
                <a:gd name="T24" fmla="*/ 50 w 59"/>
                <a:gd name="T25" fmla="*/ 21 h 25"/>
                <a:gd name="T26" fmla="*/ 46 w 59"/>
                <a:gd name="T27" fmla="*/ 21 h 25"/>
                <a:gd name="T28" fmla="*/ 38 w 59"/>
                <a:gd name="T29" fmla="*/ 25 h 25"/>
                <a:gd name="T30" fmla="*/ 29 w 59"/>
                <a:gd name="T31" fmla="*/ 25 h 25"/>
                <a:gd name="T32" fmla="*/ 17 w 59"/>
                <a:gd name="T33" fmla="*/ 25 h 25"/>
                <a:gd name="T34" fmla="*/ 0 w 59"/>
                <a:gd name="T35" fmla="*/ 25 h 25"/>
                <a:gd name="T36" fmla="*/ 0 w 59"/>
                <a:gd name="T37" fmla="*/ 5 h 25"/>
                <a:gd name="T38" fmla="*/ 13 w 59"/>
                <a:gd name="T39" fmla="*/ 5 h 25"/>
                <a:gd name="T40" fmla="*/ 25 w 59"/>
                <a:gd name="T41" fmla="*/ 5 h 25"/>
                <a:gd name="T42" fmla="*/ 25 w 59"/>
                <a:gd name="T4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25">
                  <a:moveTo>
                    <a:pt x="25" y="5"/>
                  </a:moveTo>
                  <a:lnTo>
                    <a:pt x="29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5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4" y="17"/>
                  </a:lnTo>
                  <a:lnTo>
                    <a:pt x="50" y="21"/>
                  </a:lnTo>
                  <a:lnTo>
                    <a:pt x="46" y="21"/>
                  </a:lnTo>
                  <a:lnTo>
                    <a:pt x="38" y="25"/>
                  </a:lnTo>
                  <a:lnTo>
                    <a:pt x="29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0" y="5"/>
                  </a:lnTo>
                  <a:lnTo>
                    <a:pt x="13" y="5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8">
              <a:extLst>
                <a:ext uri="{FF2B5EF4-FFF2-40B4-BE49-F238E27FC236}">
                  <a16:creationId xmlns:a16="http://schemas.microsoft.com/office/drawing/2014/main" id="{FCF68AE9-5D76-4052-9666-50296D11D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949" y="19694575"/>
              <a:ext cx="406485" cy="84100"/>
            </a:xfrm>
            <a:custGeom>
              <a:avLst/>
              <a:gdLst>
                <a:gd name="T0" fmla="*/ 58 w 58"/>
                <a:gd name="T1" fmla="*/ 4 h 12"/>
                <a:gd name="T2" fmla="*/ 0 w 58"/>
                <a:gd name="T3" fmla="*/ 12 h 12"/>
                <a:gd name="T4" fmla="*/ 0 w 58"/>
                <a:gd name="T5" fmla="*/ 8 h 12"/>
                <a:gd name="T6" fmla="*/ 16 w 58"/>
                <a:gd name="T7" fmla="*/ 4 h 12"/>
                <a:gd name="T8" fmla="*/ 33 w 58"/>
                <a:gd name="T9" fmla="*/ 4 h 12"/>
                <a:gd name="T10" fmla="*/ 46 w 58"/>
                <a:gd name="T11" fmla="*/ 0 h 12"/>
                <a:gd name="T12" fmla="*/ 58 w 58"/>
                <a:gd name="T13" fmla="*/ 0 h 12"/>
                <a:gd name="T14" fmla="*/ 58 w 58"/>
                <a:gd name="T15" fmla="*/ 4 h 12"/>
                <a:gd name="T16" fmla="*/ 58 w 58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2">
                  <a:moveTo>
                    <a:pt x="58" y="4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16" y="4"/>
                  </a:lnTo>
                  <a:lnTo>
                    <a:pt x="33" y="4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58" y="4"/>
                  </a:lnTo>
                  <a:lnTo>
                    <a:pt x="5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9">
              <a:extLst>
                <a:ext uri="{FF2B5EF4-FFF2-40B4-BE49-F238E27FC236}">
                  <a16:creationId xmlns:a16="http://schemas.microsoft.com/office/drawing/2014/main" id="{3727BC48-B83B-46C6-A02F-089BEB144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289" y="19722609"/>
              <a:ext cx="497595" cy="497595"/>
            </a:xfrm>
            <a:custGeom>
              <a:avLst/>
              <a:gdLst>
                <a:gd name="T0" fmla="*/ 38 w 71"/>
                <a:gd name="T1" fmla="*/ 12 h 71"/>
                <a:gd name="T2" fmla="*/ 34 w 71"/>
                <a:gd name="T3" fmla="*/ 8 h 71"/>
                <a:gd name="T4" fmla="*/ 38 w 71"/>
                <a:gd name="T5" fmla="*/ 0 h 71"/>
                <a:gd name="T6" fmla="*/ 42 w 71"/>
                <a:gd name="T7" fmla="*/ 0 h 71"/>
                <a:gd name="T8" fmla="*/ 42 w 71"/>
                <a:gd name="T9" fmla="*/ 0 h 71"/>
                <a:gd name="T10" fmla="*/ 46 w 71"/>
                <a:gd name="T11" fmla="*/ 0 h 71"/>
                <a:gd name="T12" fmla="*/ 50 w 71"/>
                <a:gd name="T13" fmla="*/ 0 h 71"/>
                <a:gd name="T14" fmla="*/ 55 w 71"/>
                <a:gd name="T15" fmla="*/ 4 h 71"/>
                <a:gd name="T16" fmla="*/ 67 w 71"/>
                <a:gd name="T17" fmla="*/ 8 h 71"/>
                <a:gd name="T18" fmla="*/ 67 w 71"/>
                <a:gd name="T19" fmla="*/ 12 h 71"/>
                <a:gd name="T20" fmla="*/ 71 w 71"/>
                <a:gd name="T21" fmla="*/ 17 h 71"/>
                <a:gd name="T22" fmla="*/ 71 w 71"/>
                <a:gd name="T23" fmla="*/ 21 h 71"/>
                <a:gd name="T24" fmla="*/ 71 w 71"/>
                <a:gd name="T25" fmla="*/ 25 h 71"/>
                <a:gd name="T26" fmla="*/ 67 w 71"/>
                <a:gd name="T27" fmla="*/ 29 h 71"/>
                <a:gd name="T28" fmla="*/ 63 w 71"/>
                <a:gd name="T29" fmla="*/ 37 h 71"/>
                <a:gd name="T30" fmla="*/ 55 w 71"/>
                <a:gd name="T31" fmla="*/ 46 h 71"/>
                <a:gd name="T32" fmla="*/ 46 w 71"/>
                <a:gd name="T33" fmla="*/ 54 h 71"/>
                <a:gd name="T34" fmla="*/ 34 w 71"/>
                <a:gd name="T35" fmla="*/ 63 h 71"/>
                <a:gd name="T36" fmla="*/ 21 w 71"/>
                <a:gd name="T37" fmla="*/ 71 h 71"/>
                <a:gd name="T38" fmla="*/ 13 w 71"/>
                <a:gd name="T39" fmla="*/ 71 h 71"/>
                <a:gd name="T40" fmla="*/ 0 w 71"/>
                <a:gd name="T41" fmla="*/ 71 h 71"/>
                <a:gd name="T42" fmla="*/ 13 w 71"/>
                <a:gd name="T43" fmla="*/ 54 h 71"/>
                <a:gd name="T44" fmla="*/ 25 w 71"/>
                <a:gd name="T45" fmla="*/ 42 h 71"/>
                <a:gd name="T46" fmla="*/ 30 w 71"/>
                <a:gd name="T47" fmla="*/ 29 h 71"/>
                <a:gd name="T48" fmla="*/ 34 w 71"/>
                <a:gd name="T49" fmla="*/ 25 h 71"/>
                <a:gd name="T50" fmla="*/ 38 w 71"/>
                <a:gd name="T51" fmla="*/ 21 h 71"/>
                <a:gd name="T52" fmla="*/ 38 w 71"/>
                <a:gd name="T53" fmla="*/ 17 h 71"/>
                <a:gd name="T54" fmla="*/ 38 w 71"/>
                <a:gd name="T55" fmla="*/ 12 h 71"/>
                <a:gd name="T56" fmla="*/ 38 w 71"/>
                <a:gd name="T57" fmla="*/ 12 h 71"/>
                <a:gd name="T58" fmla="*/ 38 w 71"/>
                <a:gd name="T59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71">
                  <a:moveTo>
                    <a:pt x="38" y="12"/>
                  </a:moveTo>
                  <a:lnTo>
                    <a:pt x="34" y="8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4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7"/>
                  </a:lnTo>
                  <a:lnTo>
                    <a:pt x="71" y="21"/>
                  </a:lnTo>
                  <a:lnTo>
                    <a:pt x="71" y="25"/>
                  </a:lnTo>
                  <a:lnTo>
                    <a:pt x="67" y="29"/>
                  </a:lnTo>
                  <a:lnTo>
                    <a:pt x="63" y="37"/>
                  </a:lnTo>
                  <a:lnTo>
                    <a:pt x="55" y="46"/>
                  </a:lnTo>
                  <a:lnTo>
                    <a:pt x="46" y="54"/>
                  </a:lnTo>
                  <a:lnTo>
                    <a:pt x="34" y="63"/>
                  </a:lnTo>
                  <a:lnTo>
                    <a:pt x="21" y="71"/>
                  </a:lnTo>
                  <a:lnTo>
                    <a:pt x="13" y="71"/>
                  </a:lnTo>
                  <a:lnTo>
                    <a:pt x="0" y="71"/>
                  </a:lnTo>
                  <a:lnTo>
                    <a:pt x="13" y="54"/>
                  </a:lnTo>
                  <a:lnTo>
                    <a:pt x="25" y="42"/>
                  </a:lnTo>
                  <a:lnTo>
                    <a:pt x="30" y="29"/>
                  </a:lnTo>
                  <a:lnTo>
                    <a:pt x="34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0">
              <a:extLst>
                <a:ext uri="{FF2B5EF4-FFF2-40B4-BE49-F238E27FC236}">
                  <a16:creationId xmlns:a16="http://schemas.microsoft.com/office/drawing/2014/main" id="{9B1C7431-E005-4937-961C-A6D88F1AA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838" y="19778675"/>
              <a:ext cx="1345604" cy="911086"/>
            </a:xfrm>
            <a:custGeom>
              <a:avLst/>
              <a:gdLst>
                <a:gd name="T0" fmla="*/ 150 w 192"/>
                <a:gd name="T1" fmla="*/ 96 h 130"/>
                <a:gd name="T2" fmla="*/ 159 w 192"/>
                <a:gd name="T3" fmla="*/ 100 h 130"/>
                <a:gd name="T4" fmla="*/ 167 w 192"/>
                <a:gd name="T5" fmla="*/ 100 h 130"/>
                <a:gd name="T6" fmla="*/ 175 w 192"/>
                <a:gd name="T7" fmla="*/ 105 h 130"/>
                <a:gd name="T8" fmla="*/ 180 w 192"/>
                <a:gd name="T9" fmla="*/ 105 h 130"/>
                <a:gd name="T10" fmla="*/ 184 w 192"/>
                <a:gd name="T11" fmla="*/ 109 h 130"/>
                <a:gd name="T12" fmla="*/ 188 w 192"/>
                <a:gd name="T13" fmla="*/ 109 h 130"/>
                <a:gd name="T14" fmla="*/ 188 w 192"/>
                <a:gd name="T15" fmla="*/ 113 h 130"/>
                <a:gd name="T16" fmla="*/ 192 w 192"/>
                <a:gd name="T17" fmla="*/ 113 h 130"/>
                <a:gd name="T18" fmla="*/ 188 w 192"/>
                <a:gd name="T19" fmla="*/ 117 h 130"/>
                <a:gd name="T20" fmla="*/ 188 w 192"/>
                <a:gd name="T21" fmla="*/ 121 h 130"/>
                <a:gd name="T22" fmla="*/ 184 w 192"/>
                <a:gd name="T23" fmla="*/ 121 h 130"/>
                <a:gd name="T24" fmla="*/ 180 w 192"/>
                <a:gd name="T25" fmla="*/ 126 h 130"/>
                <a:gd name="T26" fmla="*/ 163 w 192"/>
                <a:gd name="T27" fmla="*/ 126 h 130"/>
                <a:gd name="T28" fmla="*/ 146 w 192"/>
                <a:gd name="T29" fmla="*/ 130 h 130"/>
                <a:gd name="T30" fmla="*/ 138 w 192"/>
                <a:gd name="T31" fmla="*/ 130 h 130"/>
                <a:gd name="T32" fmla="*/ 134 w 192"/>
                <a:gd name="T33" fmla="*/ 130 h 130"/>
                <a:gd name="T34" fmla="*/ 125 w 192"/>
                <a:gd name="T35" fmla="*/ 130 h 130"/>
                <a:gd name="T36" fmla="*/ 121 w 192"/>
                <a:gd name="T37" fmla="*/ 130 h 130"/>
                <a:gd name="T38" fmla="*/ 117 w 192"/>
                <a:gd name="T39" fmla="*/ 130 h 130"/>
                <a:gd name="T40" fmla="*/ 113 w 192"/>
                <a:gd name="T41" fmla="*/ 121 h 130"/>
                <a:gd name="T42" fmla="*/ 100 w 192"/>
                <a:gd name="T43" fmla="*/ 113 h 130"/>
                <a:gd name="T44" fmla="*/ 88 w 192"/>
                <a:gd name="T45" fmla="*/ 100 h 130"/>
                <a:gd name="T46" fmla="*/ 84 w 192"/>
                <a:gd name="T47" fmla="*/ 96 h 130"/>
                <a:gd name="T48" fmla="*/ 75 w 192"/>
                <a:gd name="T49" fmla="*/ 88 h 130"/>
                <a:gd name="T50" fmla="*/ 63 w 192"/>
                <a:gd name="T51" fmla="*/ 80 h 130"/>
                <a:gd name="T52" fmla="*/ 54 w 192"/>
                <a:gd name="T53" fmla="*/ 67 h 130"/>
                <a:gd name="T54" fmla="*/ 42 w 192"/>
                <a:gd name="T55" fmla="*/ 55 h 130"/>
                <a:gd name="T56" fmla="*/ 29 w 192"/>
                <a:gd name="T57" fmla="*/ 42 h 130"/>
                <a:gd name="T58" fmla="*/ 13 w 192"/>
                <a:gd name="T59" fmla="*/ 29 h 130"/>
                <a:gd name="T60" fmla="*/ 0 w 192"/>
                <a:gd name="T61" fmla="*/ 13 h 130"/>
                <a:gd name="T62" fmla="*/ 8 w 192"/>
                <a:gd name="T63" fmla="*/ 0 h 130"/>
                <a:gd name="T64" fmla="*/ 29 w 192"/>
                <a:gd name="T65" fmla="*/ 21 h 130"/>
                <a:gd name="T66" fmla="*/ 54 w 192"/>
                <a:gd name="T67" fmla="*/ 38 h 130"/>
                <a:gd name="T68" fmla="*/ 75 w 192"/>
                <a:gd name="T69" fmla="*/ 55 h 130"/>
                <a:gd name="T70" fmla="*/ 92 w 192"/>
                <a:gd name="T71" fmla="*/ 67 h 130"/>
                <a:gd name="T72" fmla="*/ 109 w 192"/>
                <a:gd name="T73" fmla="*/ 80 h 130"/>
                <a:gd name="T74" fmla="*/ 125 w 192"/>
                <a:gd name="T75" fmla="*/ 88 h 130"/>
                <a:gd name="T76" fmla="*/ 138 w 192"/>
                <a:gd name="T77" fmla="*/ 92 h 130"/>
                <a:gd name="T78" fmla="*/ 150 w 192"/>
                <a:gd name="T79" fmla="*/ 96 h 130"/>
                <a:gd name="T80" fmla="*/ 150 w 192"/>
                <a:gd name="T81" fmla="*/ 9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2" h="130">
                  <a:moveTo>
                    <a:pt x="150" y="96"/>
                  </a:moveTo>
                  <a:lnTo>
                    <a:pt x="159" y="100"/>
                  </a:lnTo>
                  <a:lnTo>
                    <a:pt x="167" y="100"/>
                  </a:lnTo>
                  <a:lnTo>
                    <a:pt x="175" y="105"/>
                  </a:lnTo>
                  <a:lnTo>
                    <a:pt x="180" y="105"/>
                  </a:lnTo>
                  <a:lnTo>
                    <a:pt x="184" y="109"/>
                  </a:lnTo>
                  <a:lnTo>
                    <a:pt x="188" y="109"/>
                  </a:lnTo>
                  <a:lnTo>
                    <a:pt x="188" y="113"/>
                  </a:lnTo>
                  <a:lnTo>
                    <a:pt x="192" y="113"/>
                  </a:lnTo>
                  <a:lnTo>
                    <a:pt x="188" y="117"/>
                  </a:lnTo>
                  <a:lnTo>
                    <a:pt x="188" y="121"/>
                  </a:lnTo>
                  <a:lnTo>
                    <a:pt x="184" y="121"/>
                  </a:lnTo>
                  <a:lnTo>
                    <a:pt x="180" y="126"/>
                  </a:lnTo>
                  <a:lnTo>
                    <a:pt x="163" y="126"/>
                  </a:lnTo>
                  <a:lnTo>
                    <a:pt x="146" y="130"/>
                  </a:lnTo>
                  <a:lnTo>
                    <a:pt x="138" y="130"/>
                  </a:lnTo>
                  <a:lnTo>
                    <a:pt x="134" y="130"/>
                  </a:lnTo>
                  <a:lnTo>
                    <a:pt x="125" y="130"/>
                  </a:lnTo>
                  <a:lnTo>
                    <a:pt x="121" y="130"/>
                  </a:lnTo>
                  <a:lnTo>
                    <a:pt x="117" y="130"/>
                  </a:lnTo>
                  <a:lnTo>
                    <a:pt x="113" y="121"/>
                  </a:lnTo>
                  <a:lnTo>
                    <a:pt x="100" y="113"/>
                  </a:lnTo>
                  <a:lnTo>
                    <a:pt x="88" y="100"/>
                  </a:lnTo>
                  <a:lnTo>
                    <a:pt x="84" y="96"/>
                  </a:lnTo>
                  <a:lnTo>
                    <a:pt x="75" y="88"/>
                  </a:lnTo>
                  <a:lnTo>
                    <a:pt x="63" y="80"/>
                  </a:lnTo>
                  <a:lnTo>
                    <a:pt x="54" y="67"/>
                  </a:lnTo>
                  <a:lnTo>
                    <a:pt x="42" y="55"/>
                  </a:lnTo>
                  <a:lnTo>
                    <a:pt x="29" y="42"/>
                  </a:lnTo>
                  <a:lnTo>
                    <a:pt x="13" y="29"/>
                  </a:lnTo>
                  <a:lnTo>
                    <a:pt x="0" y="13"/>
                  </a:lnTo>
                  <a:lnTo>
                    <a:pt x="8" y="0"/>
                  </a:lnTo>
                  <a:lnTo>
                    <a:pt x="29" y="21"/>
                  </a:lnTo>
                  <a:lnTo>
                    <a:pt x="54" y="38"/>
                  </a:lnTo>
                  <a:lnTo>
                    <a:pt x="75" y="55"/>
                  </a:lnTo>
                  <a:lnTo>
                    <a:pt x="92" y="67"/>
                  </a:lnTo>
                  <a:lnTo>
                    <a:pt x="109" y="80"/>
                  </a:lnTo>
                  <a:lnTo>
                    <a:pt x="125" y="88"/>
                  </a:lnTo>
                  <a:lnTo>
                    <a:pt x="138" y="92"/>
                  </a:lnTo>
                  <a:lnTo>
                    <a:pt x="150" y="96"/>
                  </a:lnTo>
                  <a:lnTo>
                    <a:pt x="150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5935E95D-35D3-4964-BB86-F1F5F380D70C}"/>
              </a:ext>
            </a:extLst>
          </p:cNvPr>
          <p:cNvGrpSpPr/>
          <p:nvPr/>
        </p:nvGrpSpPr>
        <p:grpSpPr>
          <a:xfrm>
            <a:off x="6617567" y="2286638"/>
            <a:ext cx="2459935" cy="2284723"/>
            <a:chOff x="5543475" y="18783490"/>
            <a:chExt cx="2459935" cy="2284723"/>
          </a:xfrm>
        </p:grpSpPr>
        <p:sp>
          <p:nvSpPr>
            <p:cNvPr id="14" name="Freeform 111">
              <a:extLst>
                <a:ext uri="{FF2B5EF4-FFF2-40B4-BE49-F238E27FC236}">
                  <a16:creationId xmlns:a16="http://schemas.microsoft.com/office/drawing/2014/main" id="{CF94DDF4-FC5F-475C-AAEC-C927DA5AD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9355" y="19077840"/>
              <a:ext cx="581696" cy="1934305"/>
            </a:xfrm>
            <a:custGeom>
              <a:avLst/>
              <a:gdLst>
                <a:gd name="T0" fmla="*/ 75 w 83"/>
                <a:gd name="T1" fmla="*/ 121 h 276"/>
                <a:gd name="T2" fmla="*/ 71 w 83"/>
                <a:gd name="T3" fmla="*/ 138 h 276"/>
                <a:gd name="T4" fmla="*/ 67 w 83"/>
                <a:gd name="T5" fmla="*/ 155 h 276"/>
                <a:gd name="T6" fmla="*/ 62 w 83"/>
                <a:gd name="T7" fmla="*/ 175 h 276"/>
                <a:gd name="T8" fmla="*/ 54 w 83"/>
                <a:gd name="T9" fmla="*/ 196 h 276"/>
                <a:gd name="T10" fmla="*/ 46 w 83"/>
                <a:gd name="T11" fmla="*/ 217 h 276"/>
                <a:gd name="T12" fmla="*/ 37 w 83"/>
                <a:gd name="T13" fmla="*/ 234 h 276"/>
                <a:gd name="T14" fmla="*/ 29 w 83"/>
                <a:gd name="T15" fmla="*/ 246 h 276"/>
                <a:gd name="T16" fmla="*/ 25 w 83"/>
                <a:gd name="T17" fmla="*/ 259 h 276"/>
                <a:gd name="T18" fmla="*/ 16 w 83"/>
                <a:gd name="T19" fmla="*/ 267 h 276"/>
                <a:gd name="T20" fmla="*/ 8 w 83"/>
                <a:gd name="T21" fmla="*/ 271 h 276"/>
                <a:gd name="T22" fmla="*/ 4 w 83"/>
                <a:gd name="T23" fmla="*/ 276 h 276"/>
                <a:gd name="T24" fmla="*/ 4 w 83"/>
                <a:gd name="T25" fmla="*/ 276 h 276"/>
                <a:gd name="T26" fmla="*/ 0 w 83"/>
                <a:gd name="T27" fmla="*/ 276 h 276"/>
                <a:gd name="T28" fmla="*/ 0 w 83"/>
                <a:gd name="T29" fmla="*/ 271 h 276"/>
                <a:gd name="T30" fmla="*/ 4 w 83"/>
                <a:gd name="T31" fmla="*/ 267 h 276"/>
                <a:gd name="T32" fmla="*/ 4 w 83"/>
                <a:gd name="T33" fmla="*/ 263 h 276"/>
                <a:gd name="T34" fmla="*/ 4 w 83"/>
                <a:gd name="T35" fmla="*/ 259 h 276"/>
                <a:gd name="T36" fmla="*/ 8 w 83"/>
                <a:gd name="T37" fmla="*/ 251 h 276"/>
                <a:gd name="T38" fmla="*/ 12 w 83"/>
                <a:gd name="T39" fmla="*/ 242 h 276"/>
                <a:gd name="T40" fmla="*/ 16 w 83"/>
                <a:gd name="T41" fmla="*/ 234 h 276"/>
                <a:gd name="T42" fmla="*/ 25 w 83"/>
                <a:gd name="T43" fmla="*/ 213 h 276"/>
                <a:gd name="T44" fmla="*/ 33 w 83"/>
                <a:gd name="T45" fmla="*/ 192 h 276"/>
                <a:gd name="T46" fmla="*/ 42 w 83"/>
                <a:gd name="T47" fmla="*/ 171 h 276"/>
                <a:gd name="T48" fmla="*/ 46 w 83"/>
                <a:gd name="T49" fmla="*/ 150 h 276"/>
                <a:gd name="T50" fmla="*/ 54 w 83"/>
                <a:gd name="T51" fmla="*/ 109 h 276"/>
                <a:gd name="T52" fmla="*/ 58 w 83"/>
                <a:gd name="T53" fmla="*/ 67 h 276"/>
                <a:gd name="T54" fmla="*/ 58 w 83"/>
                <a:gd name="T55" fmla="*/ 58 h 276"/>
                <a:gd name="T56" fmla="*/ 58 w 83"/>
                <a:gd name="T57" fmla="*/ 50 h 276"/>
                <a:gd name="T58" fmla="*/ 58 w 83"/>
                <a:gd name="T59" fmla="*/ 42 h 276"/>
                <a:gd name="T60" fmla="*/ 58 w 83"/>
                <a:gd name="T61" fmla="*/ 33 h 276"/>
                <a:gd name="T62" fmla="*/ 54 w 83"/>
                <a:gd name="T63" fmla="*/ 29 h 276"/>
                <a:gd name="T64" fmla="*/ 54 w 83"/>
                <a:gd name="T65" fmla="*/ 25 h 276"/>
                <a:gd name="T66" fmla="*/ 54 w 83"/>
                <a:gd name="T67" fmla="*/ 21 h 276"/>
                <a:gd name="T68" fmla="*/ 50 w 83"/>
                <a:gd name="T69" fmla="*/ 17 h 276"/>
                <a:gd name="T70" fmla="*/ 50 w 83"/>
                <a:gd name="T71" fmla="*/ 12 h 276"/>
                <a:gd name="T72" fmla="*/ 50 w 83"/>
                <a:gd name="T73" fmla="*/ 8 h 276"/>
                <a:gd name="T74" fmla="*/ 50 w 83"/>
                <a:gd name="T75" fmla="*/ 4 h 276"/>
                <a:gd name="T76" fmla="*/ 50 w 83"/>
                <a:gd name="T77" fmla="*/ 0 h 276"/>
                <a:gd name="T78" fmla="*/ 58 w 83"/>
                <a:gd name="T79" fmla="*/ 0 h 276"/>
                <a:gd name="T80" fmla="*/ 67 w 83"/>
                <a:gd name="T81" fmla="*/ 0 h 276"/>
                <a:gd name="T82" fmla="*/ 75 w 83"/>
                <a:gd name="T83" fmla="*/ 0 h 276"/>
                <a:gd name="T84" fmla="*/ 83 w 83"/>
                <a:gd name="T85" fmla="*/ 4 h 276"/>
                <a:gd name="T86" fmla="*/ 83 w 83"/>
                <a:gd name="T87" fmla="*/ 21 h 276"/>
                <a:gd name="T88" fmla="*/ 83 w 83"/>
                <a:gd name="T89" fmla="*/ 33 h 276"/>
                <a:gd name="T90" fmla="*/ 83 w 83"/>
                <a:gd name="T91" fmla="*/ 50 h 276"/>
                <a:gd name="T92" fmla="*/ 83 w 83"/>
                <a:gd name="T93" fmla="*/ 63 h 276"/>
                <a:gd name="T94" fmla="*/ 83 w 83"/>
                <a:gd name="T95" fmla="*/ 75 h 276"/>
                <a:gd name="T96" fmla="*/ 79 w 83"/>
                <a:gd name="T97" fmla="*/ 88 h 276"/>
                <a:gd name="T98" fmla="*/ 79 w 83"/>
                <a:gd name="T99" fmla="*/ 104 h 276"/>
                <a:gd name="T100" fmla="*/ 75 w 83"/>
                <a:gd name="T101" fmla="*/ 121 h 276"/>
                <a:gd name="T102" fmla="*/ 75 w 83"/>
                <a:gd name="T103" fmla="*/ 12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3" h="276">
                  <a:moveTo>
                    <a:pt x="75" y="121"/>
                  </a:moveTo>
                  <a:lnTo>
                    <a:pt x="71" y="138"/>
                  </a:lnTo>
                  <a:lnTo>
                    <a:pt x="67" y="155"/>
                  </a:lnTo>
                  <a:lnTo>
                    <a:pt x="62" y="175"/>
                  </a:lnTo>
                  <a:lnTo>
                    <a:pt x="54" y="196"/>
                  </a:lnTo>
                  <a:lnTo>
                    <a:pt x="46" y="217"/>
                  </a:lnTo>
                  <a:lnTo>
                    <a:pt x="37" y="234"/>
                  </a:lnTo>
                  <a:lnTo>
                    <a:pt x="29" y="246"/>
                  </a:lnTo>
                  <a:lnTo>
                    <a:pt x="25" y="259"/>
                  </a:lnTo>
                  <a:lnTo>
                    <a:pt x="16" y="267"/>
                  </a:lnTo>
                  <a:lnTo>
                    <a:pt x="8" y="271"/>
                  </a:lnTo>
                  <a:lnTo>
                    <a:pt x="4" y="276"/>
                  </a:lnTo>
                  <a:lnTo>
                    <a:pt x="4" y="276"/>
                  </a:lnTo>
                  <a:lnTo>
                    <a:pt x="0" y="276"/>
                  </a:lnTo>
                  <a:lnTo>
                    <a:pt x="0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8" y="251"/>
                  </a:lnTo>
                  <a:lnTo>
                    <a:pt x="12" y="242"/>
                  </a:lnTo>
                  <a:lnTo>
                    <a:pt x="16" y="234"/>
                  </a:lnTo>
                  <a:lnTo>
                    <a:pt x="25" y="213"/>
                  </a:lnTo>
                  <a:lnTo>
                    <a:pt x="33" y="192"/>
                  </a:lnTo>
                  <a:lnTo>
                    <a:pt x="42" y="171"/>
                  </a:lnTo>
                  <a:lnTo>
                    <a:pt x="46" y="150"/>
                  </a:lnTo>
                  <a:lnTo>
                    <a:pt x="54" y="109"/>
                  </a:lnTo>
                  <a:lnTo>
                    <a:pt x="58" y="67"/>
                  </a:lnTo>
                  <a:lnTo>
                    <a:pt x="58" y="58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8" y="33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1"/>
                  </a:lnTo>
                  <a:lnTo>
                    <a:pt x="50" y="17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3" y="4"/>
                  </a:lnTo>
                  <a:lnTo>
                    <a:pt x="83" y="21"/>
                  </a:lnTo>
                  <a:lnTo>
                    <a:pt x="83" y="33"/>
                  </a:lnTo>
                  <a:lnTo>
                    <a:pt x="83" y="50"/>
                  </a:lnTo>
                  <a:lnTo>
                    <a:pt x="83" y="63"/>
                  </a:lnTo>
                  <a:lnTo>
                    <a:pt x="83" y="75"/>
                  </a:lnTo>
                  <a:lnTo>
                    <a:pt x="79" y="88"/>
                  </a:lnTo>
                  <a:lnTo>
                    <a:pt x="79" y="104"/>
                  </a:lnTo>
                  <a:lnTo>
                    <a:pt x="75" y="121"/>
                  </a:lnTo>
                  <a:lnTo>
                    <a:pt x="75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2">
              <a:extLst>
                <a:ext uri="{FF2B5EF4-FFF2-40B4-BE49-F238E27FC236}">
                  <a16:creationId xmlns:a16="http://schemas.microsoft.com/office/drawing/2014/main" id="{0B6CA2CB-BA0B-4A9C-AF28-FF4A0B43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6946" y="18986734"/>
              <a:ext cx="791946" cy="469562"/>
            </a:xfrm>
            <a:custGeom>
              <a:avLst/>
              <a:gdLst>
                <a:gd name="T0" fmla="*/ 87 w 113"/>
                <a:gd name="T1" fmla="*/ 67 h 67"/>
                <a:gd name="T2" fmla="*/ 79 w 113"/>
                <a:gd name="T3" fmla="*/ 67 h 67"/>
                <a:gd name="T4" fmla="*/ 83 w 113"/>
                <a:gd name="T5" fmla="*/ 55 h 67"/>
                <a:gd name="T6" fmla="*/ 83 w 113"/>
                <a:gd name="T7" fmla="*/ 46 h 67"/>
                <a:gd name="T8" fmla="*/ 83 w 113"/>
                <a:gd name="T9" fmla="*/ 38 h 67"/>
                <a:gd name="T10" fmla="*/ 83 w 113"/>
                <a:gd name="T11" fmla="*/ 34 h 67"/>
                <a:gd name="T12" fmla="*/ 83 w 113"/>
                <a:gd name="T13" fmla="*/ 30 h 67"/>
                <a:gd name="T14" fmla="*/ 83 w 113"/>
                <a:gd name="T15" fmla="*/ 25 h 67"/>
                <a:gd name="T16" fmla="*/ 83 w 113"/>
                <a:gd name="T17" fmla="*/ 21 h 67"/>
                <a:gd name="T18" fmla="*/ 83 w 113"/>
                <a:gd name="T19" fmla="*/ 21 h 67"/>
                <a:gd name="T20" fmla="*/ 79 w 113"/>
                <a:gd name="T21" fmla="*/ 17 h 67"/>
                <a:gd name="T22" fmla="*/ 75 w 113"/>
                <a:gd name="T23" fmla="*/ 17 h 67"/>
                <a:gd name="T24" fmla="*/ 71 w 113"/>
                <a:gd name="T25" fmla="*/ 17 h 67"/>
                <a:gd name="T26" fmla="*/ 62 w 113"/>
                <a:gd name="T27" fmla="*/ 17 h 67"/>
                <a:gd name="T28" fmla="*/ 54 w 113"/>
                <a:gd name="T29" fmla="*/ 21 h 67"/>
                <a:gd name="T30" fmla="*/ 42 w 113"/>
                <a:gd name="T31" fmla="*/ 21 h 67"/>
                <a:gd name="T32" fmla="*/ 29 w 113"/>
                <a:gd name="T33" fmla="*/ 25 h 67"/>
                <a:gd name="T34" fmla="*/ 21 w 113"/>
                <a:gd name="T35" fmla="*/ 25 h 67"/>
                <a:gd name="T36" fmla="*/ 0 w 113"/>
                <a:gd name="T37" fmla="*/ 30 h 67"/>
                <a:gd name="T38" fmla="*/ 0 w 113"/>
                <a:gd name="T39" fmla="*/ 25 h 67"/>
                <a:gd name="T40" fmla="*/ 12 w 113"/>
                <a:gd name="T41" fmla="*/ 25 h 67"/>
                <a:gd name="T42" fmla="*/ 29 w 113"/>
                <a:gd name="T43" fmla="*/ 21 h 67"/>
                <a:gd name="T44" fmla="*/ 42 w 113"/>
                <a:gd name="T45" fmla="*/ 21 h 67"/>
                <a:gd name="T46" fmla="*/ 54 w 113"/>
                <a:gd name="T47" fmla="*/ 17 h 67"/>
                <a:gd name="T48" fmla="*/ 62 w 113"/>
                <a:gd name="T49" fmla="*/ 13 h 67"/>
                <a:gd name="T50" fmla="*/ 71 w 113"/>
                <a:gd name="T51" fmla="*/ 9 h 67"/>
                <a:gd name="T52" fmla="*/ 79 w 113"/>
                <a:gd name="T53" fmla="*/ 9 h 67"/>
                <a:gd name="T54" fmla="*/ 79 w 113"/>
                <a:gd name="T55" fmla="*/ 5 h 67"/>
                <a:gd name="T56" fmla="*/ 83 w 113"/>
                <a:gd name="T57" fmla="*/ 5 h 67"/>
                <a:gd name="T58" fmla="*/ 87 w 113"/>
                <a:gd name="T59" fmla="*/ 0 h 67"/>
                <a:gd name="T60" fmla="*/ 87 w 113"/>
                <a:gd name="T61" fmla="*/ 5 h 67"/>
                <a:gd name="T62" fmla="*/ 92 w 113"/>
                <a:gd name="T63" fmla="*/ 5 h 67"/>
                <a:gd name="T64" fmla="*/ 96 w 113"/>
                <a:gd name="T65" fmla="*/ 5 h 67"/>
                <a:gd name="T66" fmla="*/ 100 w 113"/>
                <a:gd name="T67" fmla="*/ 9 h 67"/>
                <a:gd name="T68" fmla="*/ 104 w 113"/>
                <a:gd name="T69" fmla="*/ 13 h 67"/>
                <a:gd name="T70" fmla="*/ 108 w 113"/>
                <a:gd name="T71" fmla="*/ 13 h 67"/>
                <a:gd name="T72" fmla="*/ 113 w 113"/>
                <a:gd name="T73" fmla="*/ 17 h 67"/>
                <a:gd name="T74" fmla="*/ 113 w 113"/>
                <a:gd name="T75" fmla="*/ 17 h 67"/>
                <a:gd name="T76" fmla="*/ 113 w 113"/>
                <a:gd name="T77" fmla="*/ 17 h 67"/>
                <a:gd name="T78" fmla="*/ 108 w 113"/>
                <a:gd name="T79" fmla="*/ 21 h 67"/>
                <a:gd name="T80" fmla="*/ 104 w 113"/>
                <a:gd name="T81" fmla="*/ 25 h 67"/>
                <a:gd name="T82" fmla="*/ 100 w 113"/>
                <a:gd name="T83" fmla="*/ 34 h 67"/>
                <a:gd name="T84" fmla="*/ 96 w 113"/>
                <a:gd name="T85" fmla="*/ 42 h 67"/>
                <a:gd name="T86" fmla="*/ 92 w 113"/>
                <a:gd name="T87" fmla="*/ 46 h 67"/>
                <a:gd name="T88" fmla="*/ 92 w 113"/>
                <a:gd name="T89" fmla="*/ 59 h 67"/>
                <a:gd name="T90" fmla="*/ 87 w 113"/>
                <a:gd name="T91" fmla="*/ 67 h 67"/>
                <a:gd name="T92" fmla="*/ 87 w 113"/>
                <a:gd name="T9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3" h="67">
                  <a:moveTo>
                    <a:pt x="87" y="67"/>
                  </a:moveTo>
                  <a:lnTo>
                    <a:pt x="79" y="67"/>
                  </a:lnTo>
                  <a:lnTo>
                    <a:pt x="83" y="55"/>
                  </a:lnTo>
                  <a:lnTo>
                    <a:pt x="83" y="46"/>
                  </a:lnTo>
                  <a:lnTo>
                    <a:pt x="83" y="38"/>
                  </a:lnTo>
                  <a:lnTo>
                    <a:pt x="83" y="34"/>
                  </a:lnTo>
                  <a:lnTo>
                    <a:pt x="83" y="30"/>
                  </a:lnTo>
                  <a:lnTo>
                    <a:pt x="83" y="25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79" y="17"/>
                  </a:lnTo>
                  <a:lnTo>
                    <a:pt x="75" y="17"/>
                  </a:lnTo>
                  <a:lnTo>
                    <a:pt x="71" y="17"/>
                  </a:lnTo>
                  <a:lnTo>
                    <a:pt x="62" y="17"/>
                  </a:lnTo>
                  <a:lnTo>
                    <a:pt x="54" y="21"/>
                  </a:lnTo>
                  <a:lnTo>
                    <a:pt x="42" y="21"/>
                  </a:lnTo>
                  <a:lnTo>
                    <a:pt x="29" y="25"/>
                  </a:lnTo>
                  <a:lnTo>
                    <a:pt x="21" y="25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2" y="25"/>
                  </a:lnTo>
                  <a:lnTo>
                    <a:pt x="29" y="21"/>
                  </a:lnTo>
                  <a:lnTo>
                    <a:pt x="42" y="21"/>
                  </a:lnTo>
                  <a:lnTo>
                    <a:pt x="54" y="17"/>
                  </a:lnTo>
                  <a:lnTo>
                    <a:pt x="62" y="13"/>
                  </a:lnTo>
                  <a:lnTo>
                    <a:pt x="71" y="9"/>
                  </a:lnTo>
                  <a:lnTo>
                    <a:pt x="79" y="9"/>
                  </a:lnTo>
                  <a:lnTo>
                    <a:pt x="79" y="5"/>
                  </a:lnTo>
                  <a:lnTo>
                    <a:pt x="83" y="5"/>
                  </a:lnTo>
                  <a:lnTo>
                    <a:pt x="87" y="0"/>
                  </a:lnTo>
                  <a:lnTo>
                    <a:pt x="87" y="5"/>
                  </a:lnTo>
                  <a:lnTo>
                    <a:pt x="92" y="5"/>
                  </a:lnTo>
                  <a:lnTo>
                    <a:pt x="96" y="5"/>
                  </a:lnTo>
                  <a:lnTo>
                    <a:pt x="100" y="9"/>
                  </a:lnTo>
                  <a:lnTo>
                    <a:pt x="104" y="13"/>
                  </a:lnTo>
                  <a:lnTo>
                    <a:pt x="108" y="13"/>
                  </a:lnTo>
                  <a:lnTo>
                    <a:pt x="113" y="17"/>
                  </a:lnTo>
                  <a:lnTo>
                    <a:pt x="113" y="17"/>
                  </a:lnTo>
                  <a:lnTo>
                    <a:pt x="113" y="17"/>
                  </a:lnTo>
                  <a:lnTo>
                    <a:pt x="108" y="21"/>
                  </a:lnTo>
                  <a:lnTo>
                    <a:pt x="104" y="25"/>
                  </a:lnTo>
                  <a:lnTo>
                    <a:pt x="100" y="34"/>
                  </a:lnTo>
                  <a:lnTo>
                    <a:pt x="96" y="42"/>
                  </a:lnTo>
                  <a:lnTo>
                    <a:pt x="92" y="46"/>
                  </a:lnTo>
                  <a:lnTo>
                    <a:pt x="92" y="59"/>
                  </a:lnTo>
                  <a:lnTo>
                    <a:pt x="87" y="67"/>
                  </a:lnTo>
                  <a:lnTo>
                    <a:pt x="87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3">
              <a:extLst>
                <a:ext uri="{FF2B5EF4-FFF2-40B4-BE49-F238E27FC236}">
                  <a16:creationId xmlns:a16="http://schemas.microsoft.com/office/drawing/2014/main" id="{BAEEDFF5-6A0D-44F7-869B-88429C7A1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912" y="19372191"/>
              <a:ext cx="784936" cy="259311"/>
            </a:xfrm>
            <a:custGeom>
              <a:avLst/>
              <a:gdLst>
                <a:gd name="T0" fmla="*/ 58 w 112"/>
                <a:gd name="T1" fmla="*/ 8 h 37"/>
                <a:gd name="T2" fmla="*/ 71 w 112"/>
                <a:gd name="T3" fmla="*/ 8 h 37"/>
                <a:gd name="T4" fmla="*/ 79 w 112"/>
                <a:gd name="T5" fmla="*/ 4 h 37"/>
                <a:gd name="T6" fmla="*/ 83 w 112"/>
                <a:gd name="T7" fmla="*/ 4 h 37"/>
                <a:gd name="T8" fmla="*/ 91 w 112"/>
                <a:gd name="T9" fmla="*/ 4 h 37"/>
                <a:gd name="T10" fmla="*/ 96 w 112"/>
                <a:gd name="T11" fmla="*/ 0 h 37"/>
                <a:gd name="T12" fmla="*/ 100 w 112"/>
                <a:gd name="T13" fmla="*/ 0 h 37"/>
                <a:gd name="T14" fmla="*/ 100 w 112"/>
                <a:gd name="T15" fmla="*/ 0 h 37"/>
                <a:gd name="T16" fmla="*/ 104 w 112"/>
                <a:gd name="T17" fmla="*/ 0 h 37"/>
                <a:gd name="T18" fmla="*/ 108 w 112"/>
                <a:gd name="T19" fmla="*/ 0 h 37"/>
                <a:gd name="T20" fmla="*/ 112 w 112"/>
                <a:gd name="T21" fmla="*/ 4 h 37"/>
                <a:gd name="T22" fmla="*/ 112 w 112"/>
                <a:gd name="T23" fmla="*/ 12 h 37"/>
                <a:gd name="T24" fmla="*/ 112 w 112"/>
                <a:gd name="T25" fmla="*/ 12 h 37"/>
                <a:gd name="T26" fmla="*/ 112 w 112"/>
                <a:gd name="T27" fmla="*/ 16 h 37"/>
                <a:gd name="T28" fmla="*/ 112 w 112"/>
                <a:gd name="T29" fmla="*/ 21 h 37"/>
                <a:gd name="T30" fmla="*/ 104 w 112"/>
                <a:gd name="T31" fmla="*/ 21 h 37"/>
                <a:gd name="T32" fmla="*/ 91 w 112"/>
                <a:gd name="T33" fmla="*/ 25 h 37"/>
                <a:gd name="T34" fmla="*/ 79 w 112"/>
                <a:gd name="T35" fmla="*/ 29 h 37"/>
                <a:gd name="T36" fmla="*/ 41 w 112"/>
                <a:gd name="T37" fmla="*/ 33 h 37"/>
                <a:gd name="T38" fmla="*/ 20 w 112"/>
                <a:gd name="T39" fmla="*/ 37 h 37"/>
                <a:gd name="T40" fmla="*/ 0 w 112"/>
                <a:gd name="T41" fmla="*/ 37 h 37"/>
                <a:gd name="T42" fmla="*/ 0 w 112"/>
                <a:gd name="T43" fmla="*/ 16 h 37"/>
                <a:gd name="T44" fmla="*/ 8 w 112"/>
                <a:gd name="T45" fmla="*/ 16 h 37"/>
                <a:gd name="T46" fmla="*/ 25 w 112"/>
                <a:gd name="T47" fmla="*/ 12 h 37"/>
                <a:gd name="T48" fmla="*/ 41 w 112"/>
                <a:gd name="T49" fmla="*/ 12 h 37"/>
                <a:gd name="T50" fmla="*/ 58 w 112"/>
                <a:gd name="T51" fmla="*/ 8 h 37"/>
                <a:gd name="T52" fmla="*/ 58 w 112"/>
                <a:gd name="T53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2" h="37">
                  <a:moveTo>
                    <a:pt x="58" y="8"/>
                  </a:moveTo>
                  <a:lnTo>
                    <a:pt x="71" y="8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91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4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1"/>
                  </a:lnTo>
                  <a:lnTo>
                    <a:pt x="104" y="21"/>
                  </a:lnTo>
                  <a:lnTo>
                    <a:pt x="91" y="25"/>
                  </a:lnTo>
                  <a:lnTo>
                    <a:pt x="79" y="29"/>
                  </a:lnTo>
                  <a:lnTo>
                    <a:pt x="41" y="33"/>
                  </a:lnTo>
                  <a:lnTo>
                    <a:pt x="20" y="37"/>
                  </a:lnTo>
                  <a:lnTo>
                    <a:pt x="0" y="37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25" y="12"/>
                  </a:lnTo>
                  <a:lnTo>
                    <a:pt x="41" y="12"/>
                  </a:lnTo>
                  <a:lnTo>
                    <a:pt x="58" y="8"/>
                  </a:lnTo>
                  <a:lnTo>
                    <a:pt x="58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4">
              <a:extLst>
                <a:ext uri="{FF2B5EF4-FFF2-40B4-BE49-F238E27FC236}">
                  <a16:creationId xmlns:a16="http://schemas.microsoft.com/office/drawing/2014/main" id="{E44E993D-708A-45BE-970E-A9302E0E2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5839" y="19778675"/>
              <a:ext cx="1317571" cy="350418"/>
            </a:xfrm>
            <a:custGeom>
              <a:avLst/>
              <a:gdLst>
                <a:gd name="T0" fmla="*/ 17 w 188"/>
                <a:gd name="T1" fmla="*/ 50 h 50"/>
                <a:gd name="T2" fmla="*/ 13 w 188"/>
                <a:gd name="T3" fmla="*/ 50 h 50"/>
                <a:gd name="T4" fmla="*/ 9 w 188"/>
                <a:gd name="T5" fmla="*/ 46 h 50"/>
                <a:gd name="T6" fmla="*/ 4 w 188"/>
                <a:gd name="T7" fmla="*/ 38 h 50"/>
                <a:gd name="T8" fmla="*/ 0 w 188"/>
                <a:gd name="T9" fmla="*/ 29 h 50"/>
                <a:gd name="T10" fmla="*/ 9 w 188"/>
                <a:gd name="T11" fmla="*/ 29 h 50"/>
                <a:gd name="T12" fmla="*/ 17 w 188"/>
                <a:gd name="T13" fmla="*/ 29 h 50"/>
                <a:gd name="T14" fmla="*/ 29 w 188"/>
                <a:gd name="T15" fmla="*/ 25 h 50"/>
                <a:gd name="T16" fmla="*/ 42 w 188"/>
                <a:gd name="T17" fmla="*/ 25 h 50"/>
                <a:gd name="T18" fmla="*/ 55 w 188"/>
                <a:gd name="T19" fmla="*/ 21 h 50"/>
                <a:gd name="T20" fmla="*/ 67 w 188"/>
                <a:gd name="T21" fmla="*/ 17 h 50"/>
                <a:gd name="T22" fmla="*/ 84 w 188"/>
                <a:gd name="T23" fmla="*/ 17 h 50"/>
                <a:gd name="T24" fmla="*/ 100 w 188"/>
                <a:gd name="T25" fmla="*/ 13 h 50"/>
                <a:gd name="T26" fmla="*/ 121 w 188"/>
                <a:gd name="T27" fmla="*/ 9 h 50"/>
                <a:gd name="T28" fmla="*/ 134 w 188"/>
                <a:gd name="T29" fmla="*/ 4 h 50"/>
                <a:gd name="T30" fmla="*/ 146 w 188"/>
                <a:gd name="T31" fmla="*/ 4 h 50"/>
                <a:gd name="T32" fmla="*/ 155 w 188"/>
                <a:gd name="T33" fmla="*/ 4 h 50"/>
                <a:gd name="T34" fmla="*/ 163 w 188"/>
                <a:gd name="T35" fmla="*/ 0 h 50"/>
                <a:gd name="T36" fmla="*/ 171 w 188"/>
                <a:gd name="T37" fmla="*/ 4 h 50"/>
                <a:gd name="T38" fmla="*/ 176 w 188"/>
                <a:gd name="T39" fmla="*/ 4 h 50"/>
                <a:gd name="T40" fmla="*/ 180 w 188"/>
                <a:gd name="T41" fmla="*/ 9 h 50"/>
                <a:gd name="T42" fmla="*/ 180 w 188"/>
                <a:gd name="T43" fmla="*/ 13 h 50"/>
                <a:gd name="T44" fmla="*/ 184 w 188"/>
                <a:gd name="T45" fmla="*/ 13 h 50"/>
                <a:gd name="T46" fmla="*/ 188 w 188"/>
                <a:gd name="T47" fmla="*/ 21 h 50"/>
                <a:gd name="T48" fmla="*/ 184 w 188"/>
                <a:gd name="T49" fmla="*/ 21 h 50"/>
                <a:gd name="T50" fmla="*/ 184 w 188"/>
                <a:gd name="T51" fmla="*/ 25 h 50"/>
                <a:gd name="T52" fmla="*/ 180 w 188"/>
                <a:gd name="T53" fmla="*/ 25 h 50"/>
                <a:gd name="T54" fmla="*/ 171 w 188"/>
                <a:gd name="T55" fmla="*/ 25 h 50"/>
                <a:gd name="T56" fmla="*/ 167 w 188"/>
                <a:gd name="T57" fmla="*/ 29 h 50"/>
                <a:gd name="T58" fmla="*/ 159 w 188"/>
                <a:gd name="T59" fmla="*/ 29 h 50"/>
                <a:gd name="T60" fmla="*/ 151 w 188"/>
                <a:gd name="T61" fmla="*/ 29 h 50"/>
                <a:gd name="T62" fmla="*/ 146 w 188"/>
                <a:gd name="T63" fmla="*/ 29 h 50"/>
                <a:gd name="T64" fmla="*/ 142 w 188"/>
                <a:gd name="T65" fmla="*/ 29 h 50"/>
                <a:gd name="T66" fmla="*/ 134 w 188"/>
                <a:gd name="T67" fmla="*/ 29 h 50"/>
                <a:gd name="T68" fmla="*/ 130 w 188"/>
                <a:gd name="T69" fmla="*/ 29 h 50"/>
                <a:gd name="T70" fmla="*/ 117 w 188"/>
                <a:gd name="T71" fmla="*/ 34 h 50"/>
                <a:gd name="T72" fmla="*/ 109 w 188"/>
                <a:gd name="T73" fmla="*/ 34 h 50"/>
                <a:gd name="T74" fmla="*/ 96 w 188"/>
                <a:gd name="T75" fmla="*/ 38 h 50"/>
                <a:gd name="T76" fmla="*/ 84 w 188"/>
                <a:gd name="T77" fmla="*/ 38 h 50"/>
                <a:gd name="T78" fmla="*/ 71 w 188"/>
                <a:gd name="T79" fmla="*/ 42 h 50"/>
                <a:gd name="T80" fmla="*/ 59 w 188"/>
                <a:gd name="T81" fmla="*/ 42 h 50"/>
                <a:gd name="T82" fmla="*/ 46 w 188"/>
                <a:gd name="T83" fmla="*/ 46 h 50"/>
                <a:gd name="T84" fmla="*/ 38 w 188"/>
                <a:gd name="T85" fmla="*/ 46 h 50"/>
                <a:gd name="T86" fmla="*/ 34 w 188"/>
                <a:gd name="T87" fmla="*/ 50 h 50"/>
                <a:gd name="T88" fmla="*/ 25 w 188"/>
                <a:gd name="T89" fmla="*/ 50 h 50"/>
                <a:gd name="T90" fmla="*/ 21 w 188"/>
                <a:gd name="T91" fmla="*/ 50 h 50"/>
                <a:gd name="T92" fmla="*/ 17 w 188"/>
                <a:gd name="T93" fmla="*/ 50 h 50"/>
                <a:gd name="T94" fmla="*/ 17 w 188"/>
                <a:gd name="T9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8" h="50">
                  <a:moveTo>
                    <a:pt x="17" y="50"/>
                  </a:moveTo>
                  <a:lnTo>
                    <a:pt x="13" y="50"/>
                  </a:lnTo>
                  <a:lnTo>
                    <a:pt x="9" y="46"/>
                  </a:lnTo>
                  <a:lnTo>
                    <a:pt x="4" y="38"/>
                  </a:lnTo>
                  <a:lnTo>
                    <a:pt x="0" y="29"/>
                  </a:lnTo>
                  <a:lnTo>
                    <a:pt x="9" y="29"/>
                  </a:lnTo>
                  <a:lnTo>
                    <a:pt x="17" y="29"/>
                  </a:lnTo>
                  <a:lnTo>
                    <a:pt x="29" y="25"/>
                  </a:lnTo>
                  <a:lnTo>
                    <a:pt x="42" y="25"/>
                  </a:lnTo>
                  <a:lnTo>
                    <a:pt x="55" y="21"/>
                  </a:lnTo>
                  <a:lnTo>
                    <a:pt x="67" y="17"/>
                  </a:lnTo>
                  <a:lnTo>
                    <a:pt x="84" y="17"/>
                  </a:lnTo>
                  <a:lnTo>
                    <a:pt x="100" y="13"/>
                  </a:lnTo>
                  <a:lnTo>
                    <a:pt x="121" y="9"/>
                  </a:lnTo>
                  <a:lnTo>
                    <a:pt x="134" y="4"/>
                  </a:lnTo>
                  <a:lnTo>
                    <a:pt x="146" y="4"/>
                  </a:lnTo>
                  <a:lnTo>
                    <a:pt x="155" y="4"/>
                  </a:lnTo>
                  <a:lnTo>
                    <a:pt x="163" y="0"/>
                  </a:lnTo>
                  <a:lnTo>
                    <a:pt x="171" y="4"/>
                  </a:lnTo>
                  <a:lnTo>
                    <a:pt x="176" y="4"/>
                  </a:lnTo>
                  <a:lnTo>
                    <a:pt x="180" y="9"/>
                  </a:lnTo>
                  <a:lnTo>
                    <a:pt x="180" y="13"/>
                  </a:lnTo>
                  <a:lnTo>
                    <a:pt x="184" y="13"/>
                  </a:lnTo>
                  <a:lnTo>
                    <a:pt x="188" y="21"/>
                  </a:lnTo>
                  <a:lnTo>
                    <a:pt x="184" y="21"/>
                  </a:lnTo>
                  <a:lnTo>
                    <a:pt x="184" y="25"/>
                  </a:lnTo>
                  <a:lnTo>
                    <a:pt x="180" y="25"/>
                  </a:lnTo>
                  <a:lnTo>
                    <a:pt x="171" y="25"/>
                  </a:lnTo>
                  <a:lnTo>
                    <a:pt x="167" y="29"/>
                  </a:lnTo>
                  <a:lnTo>
                    <a:pt x="159" y="29"/>
                  </a:lnTo>
                  <a:lnTo>
                    <a:pt x="151" y="29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4" y="29"/>
                  </a:lnTo>
                  <a:lnTo>
                    <a:pt x="130" y="29"/>
                  </a:lnTo>
                  <a:lnTo>
                    <a:pt x="117" y="34"/>
                  </a:lnTo>
                  <a:lnTo>
                    <a:pt x="109" y="34"/>
                  </a:lnTo>
                  <a:lnTo>
                    <a:pt x="96" y="38"/>
                  </a:lnTo>
                  <a:lnTo>
                    <a:pt x="84" y="38"/>
                  </a:lnTo>
                  <a:lnTo>
                    <a:pt x="71" y="42"/>
                  </a:lnTo>
                  <a:lnTo>
                    <a:pt x="59" y="42"/>
                  </a:lnTo>
                  <a:lnTo>
                    <a:pt x="46" y="46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7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15">
              <a:extLst>
                <a:ext uri="{FF2B5EF4-FFF2-40B4-BE49-F238E27FC236}">
                  <a16:creationId xmlns:a16="http://schemas.microsoft.com/office/drawing/2014/main" id="{BEC0F5D4-A2C0-4851-B049-9F068A178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912" y="20339344"/>
              <a:ext cx="287345" cy="672802"/>
            </a:xfrm>
            <a:custGeom>
              <a:avLst/>
              <a:gdLst>
                <a:gd name="T0" fmla="*/ 8 w 41"/>
                <a:gd name="T1" fmla="*/ 25 h 96"/>
                <a:gd name="T2" fmla="*/ 4 w 41"/>
                <a:gd name="T3" fmla="*/ 25 h 96"/>
                <a:gd name="T4" fmla="*/ 4 w 41"/>
                <a:gd name="T5" fmla="*/ 20 h 96"/>
                <a:gd name="T6" fmla="*/ 0 w 41"/>
                <a:gd name="T7" fmla="*/ 12 h 96"/>
                <a:gd name="T8" fmla="*/ 0 w 41"/>
                <a:gd name="T9" fmla="*/ 8 h 96"/>
                <a:gd name="T10" fmla="*/ 0 w 41"/>
                <a:gd name="T11" fmla="*/ 4 h 96"/>
                <a:gd name="T12" fmla="*/ 4 w 41"/>
                <a:gd name="T13" fmla="*/ 4 h 96"/>
                <a:gd name="T14" fmla="*/ 8 w 41"/>
                <a:gd name="T15" fmla="*/ 0 h 96"/>
                <a:gd name="T16" fmla="*/ 12 w 41"/>
                <a:gd name="T17" fmla="*/ 0 h 96"/>
                <a:gd name="T18" fmla="*/ 20 w 41"/>
                <a:gd name="T19" fmla="*/ 0 h 96"/>
                <a:gd name="T20" fmla="*/ 25 w 41"/>
                <a:gd name="T21" fmla="*/ 4 h 96"/>
                <a:gd name="T22" fmla="*/ 33 w 41"/>
                <a:gd name="T23" fmla="*/ 4 h 96"/>
                <a:gd name="T24" fmla="*/ 37 w 41"/>
                <a:gd name="T25" fmla="*/ 25 h 96"/>
                <a:gd name="T26" fmla="*/ 37 w 41"/>
                <a:gd name="T27" fmla="*/ 41 h 96"/>
                <a:gd name="T28" fmla="*/ 41 w 41"/>
                <a:gd name="T29" fmla="*/ 58 h 96"/>
                <a:gd name="T30" fmla="*/ 41 w 41"/>
                <a:gd name="T31" fmla="*/ 66 h 96"/>
                <a:gd name="T32" fmla="*/ 41 w 41"/>
                <a:gd name="T33" fmla="*/ 79 h 96"/>
                <a:gd name="T34" fmla="*/ 41 w 41"/>
                <a:gd name="T35" fmla="*/ 83 h 96"/>
                <a:gd name="T36" fmla="*/ 41 w 41"/>
                <a:gd name="T37" fmla="*/ 87 h 96"/>
                <a:gd name="T38" fmla="*/ 41 w 41"/>
                <a:gd name="T39" fmla="*/ 91 h 96"/>
                <a:gd name="T40" fmla="*/ 37 w 41"/>
                <a:gd name="T41" fmla="*/ 96 h 96"/>
                <a:gd name="T42" fmla="*/ 33 w 41"/>
                <a:gd name="T43" fmla="*/ 96 h 96"/>
                <a:gd name="T44" fmla="*/ 33 w 41"/>
                <a:gd name="T45" fmla="*/ 96 h 96"/>
                <a:gd name="T46" fmla="*/ 29 w 41"/>
                <a:gd name="T47" fmla="*/ 91 h 96"/>
                <a:gd name="T48" fmla="*/ 25 w 41"/>
                <a:gd name="T49" fmla="*/ 87 h 96"/>
                <a:gd name="T50" fmla="*/ 25 w 41"/>
                <a:gd name="T51" fmla="*/ 83 h 96"/>
                <a:gd name="T52" fmla="*/ 20 w 41"/>
                <a:gd name="T53" fmla="*/ 71 h 96"/>
                <a:gd name="T54" fmla="*/ 16 w 41"/>
                <a:gd name="T55" fmla="*/ 62 h 96"/>
                <a:gd name="T56" fmla="*/ 16 w 41"/>
                <a:gd name="T57" fmla="*/ 50 h 96"/>
                <a:gd name="T58" fmla="*/ 12 w 41"/>
                <a:gd name="T59" fmla="*/ 41 h 96"/>
                <a:gd name="T60" fmla="*/ 12 w 41"/>
                <a:gd name="T61" fmla="*/ 33 h 96"/>
                <a:gd name="T62" fmla="*/ 8 w 41"/>
                <a:gd name="T63" fmla="*/ 29 h 96"/>
                <a:gd name="T64" fmla="*/ 8 w 41"/>
                <a:gd name="T65" fmla="*/ 25 h 96"/>
                <a:gd name="T66" fmla="*/ 8 w 41"/>
                <a:gd name="T67" fmla="*/ 2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96">
                  <a:moveTo>
                    <a:pt x="8" y="25"/>
                  </a:moveTo>
                  <a:lnTo>
                    <a:pt x="4" y="25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37" y="25"/>
                  </a:lnTo>
                  <a:lnTo>
                    <a:pt x="37" y="41"/>
                  </a:lnTo>
                  <a:lnTo>
                    <a:pt x="41" y="58"/>
                  </a:lnTo>
                  <a:lnTo>
                    <a:pt x="41" y="66"/>
                  </a:lnTo>
                  <a:lnTo>
                    <a:pt x="41" y="79"/>
                  </a:lnTo>
                  <a:lnTo>
                    <a:pt x="41" y="83"/>
                  </a:lnTo>
                  <a:lnTo>
                    <a:pt x="41" y="87"/>
                  </a:lnTo>
                  <a:lnTo>
                    <a:pt x="41" y="91"/>
                  </a:lnTo>
                  <a:lnTo>
                    <a:pt x="37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29" y="91"/>
                  </a:lnTo>
                  <a:lnTo>
                    <a:pt x="25" y="87"/>
                  </a:lnTo>
                  <a:lnTo>
                    <a:pt x="25" y="83"/>
                  </a:lnTo>
                  <a:lnTo>
                    <a:pt x="20" y="71"/>
                  </a:lnTo>
                  <a:lnTo>
                    <a:pt x="16" y="62"/>
                  </a:lnTo>
                  <a:lnTo>
                    <a:pt x="16" y="50"/>
                  </a:lnTo>
                  <a:lnTo>
                    <a:pt x="12" y="41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8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16">
              <a:extLst>
                <a:ext uri="{FF2B5EF4-FFF2-40B4-BE49-F238E27FC236}">
                  <a16:creationId xmlns:a16="http://schemas.microsoft.com/office/drawing/2014/main" id="{4DD199A1-0F8F-4DFE-B52E-A85E7825C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653" y="19428258"/>
              <a:ext cx="911086" cy="322384"/>
            </a:xfrm>
            <a:custGeom>
              <a:avLst/>
              <a:gdLst>
                <a:gd name="T0" fmla="*/ 59 w 130"/>
                <a:gd name="T1" fmla="*/ 13 h 46"/>
                <a:gd name="T2" fmla="*/ 71 w 130"/>
                <a:gd name="T3" fmla="*/ 8 h 46"/>
                <a:gd name="T4" fmla="*/ 80 w 130"/>
                <a:gd name="T5" fmla="*/ 8 h 46"/>
                <a:gd name="T6" fmla="*/ 88 w 130"/>
                <a:gd name="T7" fmla="*/ 4 h 46"/>
                <a:gd name="T8" fmla="*/ 92 w 130"/>
                <a:gd name="T9" fmla="*/ 4 h 46"/>
                <a:gd name="T10" fmla="*/ 100 w 130"/>
                <a:gd name="T11" fmla="*/ 0 h 46"/>
                <a:gd name="T12" fmla="*/ 105 w 130"/>
                <a:gd name="T13" fmla="*/ 0 h 46"/>
                <a:gd name="T14" fmla="*/ 105 w 130"/>
                <a:gd name="T15" fmla="*/ 0 h 46"/>
                <a:gd name="T16" fmla="*/ 109 w 130"/>
                <a:gd name="T17" fmla="*/ 0 h 46"/>
                <a:gd name="T18" fmla="*/ 113 w 130"/>
                <a:gd name="T19" fmla="*/ 0 h 46"/>
                <a:gd name="T20" fmla="*/ 121 w 130"/>
                <a:gd name="T21" fmla="*/ 4 h 46"/>
                <a:gd name="T22" fmla="*/ 126 w 130"/>
                <a:gd name="T23" fmla="*/ 8 h 46"/>
                <a:gd name="T24" fmla="*/ 130 w 130"/>
                <a:gd name="T25" fmla="*/ 8 h 46"/>
                <a:gd name="T26" fmla="*/ 130 w 130"/>
                <a:gd name="T27" fmla="*/ 13 h 46"/>
                <a:gd name="T28" fmla="*/ 130 w 130"/>
                <a:gd name="T29" fmla="*/ 13 h 46"/>
                <a:gd name="T30" fmla="*/ 126 w 130"/>
                <a:gd name="T31" fmla="*/ 17 h 46"/>
                <a:gd name="T32" fmla="*/ 121 w 130"/>
                <a:gd name="T33" fmla="*/ 17 h 46"/>
                <a:gd name="T34" fmla="*/ 117 w 130"/>
                <a:gd name="T35" fmla="*/ 21 h 46"/>
                <a:gd name="T36" fmla="*/ 113 w 130"/>
                <a:gd name="T37" fmla="*/ 21 h 46"/>
                <a:gd name="T38" fmla="*/ 105 w 130"/>
                <a:gd name="T39" fmla="*/ 25 h 46"/>
                <a:gd name="T40" fmla="*/ 96 w 130"/>
                <a:gd name="T41" fmla="*/ 29 h 46"/>
                <a:gd name="T42" fmla="*/ 84 w 130"/>
                <a:gd name="T43" fmla="*/ 29 h 46"/>
                <a:gd name="T44" fmla="*/ 71 w 130"/>
                <a:gd name="T45" fmla="*/ 33 h 46"/>
                <a:gd name="T46" fmla="*/ 63 w 130"/>
                <a:gd name="T47" fmla="*/ 38 h 46"/>
                <a:gd name="T48" fmla="*/ 55 w 130"/>
                <a:gd name="T49" fmla="*/ 38 h 46"/>
                <a:gd name="T50" fmla="*/ 46 w 130"/>
                <a:gd name="T51" fmla="*/ 42 h 46"/>
                <a:gd name="T52" fmla="*/ 42 w 130"/>
                <a:gd name="T53" fmla="*/ 42 h 46"/>
                <a:gd name="T54" fmla="*/ 34 w 130"/>
                <a:gd name="T55" fmla="*/ 42 h 46"/>
                <a:gd name="T56" fmla="*/ 29 w 130"/>
                <a:gd name="T57" fmla="*/ 46 h 46"/>
                <a:gd name="T58" fmla="*/ 25 w 130"/>
                <a:gd name="T59" fmla="*/ 46 h 46"/>
                <a:gd name="T60" fmla="*/ 21 w 130"/>
                <a:gd name="T61" fmla="*/ 46 h 46"/>
                <a:gd name="T62" fmla="*/ 13 w 130"/>
                <a:gd name="T63" fmla="*/ 42 h 46"/>
                <a:gd name="T64" fmla="*/ 9 w 130"/>
                <a:gd name="T65" fmla="*/ 38 h 46"/>
                <a:gd name="T66" fmla="*/ 0 w 130"/>
                <a:gd name="T67" fmla="*/ 29 h 46"/>
                <a:gd name="T68" fmla="*/ 9 w 130"/>
                <a:gd name="T69" fmla="*/ 25 h 46"/>
                <a:gd name="T70" fmla="*/ 25 w 130"/>
                <a:gd name="T71" fmla="*/ 21 h 46"/>
                <a:gd name="T72" fmla="*/ 42 w 130"/>
                <a:gd name="T73" fmla="*/ 17 h 46"/>
                <a:gd name="T74" fmla="*/ 59 w 130"/>
                <a:gd name="T75" fmla="*/ 13 h 46"/>
                <a:gd name="T76" fmla="*/ 59 w 130"/>
                <a:gd name="T77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46">
                  <a:moveTo>
                    <a:pt x="59" y="13"/>
                  </a:moveTo>
                  <a:lnTo>
                    <a:pt x="71" y="8"/>
                  </a:lnTo>
                  <a:lnTo>
                    <a:pt x="80" y="8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21" y="4"/>
                  </a:lnTo>
                  <a:lnTo>
                    <a:pt x="126" y="8"/>
                  </a:lnTo>
                  <a:lnTo>
                    <a:pt x="130" y="8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26" y="17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1"/>
                  </a:lnTo>
                  <a:lnTo>
                    <a:pt x="105" y="25"/>
                  </a:lnTo>
                  <a:lnTo>
                    <a:pt x="96" y="29"/>
                  </a:lnTo>
                  <a:lnTo>
                    <a:pt x="84" y="29"/>
                  </a:lnTo>
                  <a:lnTo>
                    <a:pt x="71" y="33"/>
                  </a:lnTo>
                  <a:lnTo>
                    <a:pt x="63" y="38"/>
                  </a:lnTo>
                  <a:lnTo>
                    <a:pt x="55" y="38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34" y="42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3" y="42"/>
                  </a:lnTo>
                  <a:lnTo>
                    <a:pt x="9" y="38"/>
                  </a:lnTo>
                  <a:lnTo>
                    <a:pt x="0" y="29"/>
                  </a:lnTo>
                  <a:lnTo>
                    <a:pt x="9" y="25"/>
                  </a:lnTo>
                  <a:lnTo>
                    <a:pt x="25" y="21"/>
                  </a:lnTo>
                  <a:lnTo>
                    <a:pt x="42" y="17"/>
                  </a:lnTo>
                  <a:lnTo>
                    <a:pt x="59" y="13"/>
                  </a:lnTo>
                  <a:lnTo>
                    <a:pt x="59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17">
              <a:extLst>
                <a:ext uri="{FF2B5EF4-FFF2-40B4-BE49-F238E27FC236}">
                  <a16:creationId xmlns:a16="http://schemas.microsoft.com/office/drawing/2014/main" id="{4C0612F5-F413-4ABC-AB20-779CD825E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60" y="18783490"/>
              <a:ext cx="441529" cy="2284723"/>
            </a:xfrm>
            <a:custGeom>
              <a:avLst/>
              <a:gdLst>
                <a:gd name="T0" fmla="*/ 21 w 63"/>
                <a:gd name="T1" fmla="*/ 309 h 326"/>
                <a:gd name="T2" fmla="*/ 17 w 63"/>
                <a:gd name="T3" fmla="*/ 297 h 326"/>
                <a:gd name="T4" fmla="*/ 4 w 63"/>
                <a:gd name="T5" fmla="*/ 280 h 326"/>
                <a:gd name="T6" fmla="*/ 0 w 63"/>
                <a:gd name="T7" fmla="*/ 272 h 326"/>
                <a:gd name="T8" fmla="*/ 4 w 63"/>
                <a:gd name="T9" fmla="*/ 272 h 326"/>
                <a:gd name="T10" fmla="*/ 17 w 63"/>
                <a:gd name="T11" fmla="*/ 272 h 326"/>
                <a:gd name="T12" fmla="*/ 30 w 63"/>
                <a:gd name="T13" fmla="*/ 276 h 326"/>
                <a:gd name="T14" fmla="*/ 34 w 63"/>
                <a:gd name="T15" fmla="*/ 276 h 326"/>
                <a:gd name="T16" fmla="*/ 34 w 63"/>
                <a:gd name="T17" fmla="*/ 259 h 326"/>
                <a:gd name="T18" fmla="*/ 34 w 63"/>
                <a:gd name="T19" fmla="*/ 217 h 326"/>
                <a:gd name="T20" fmla="*/ 34 w 63"/>
                <a:gd name="T21" fmla="*/ 180 h 326"/>
                <a:gd name="T22" fmla="*/ 34 w 63"/>
                <a:gd name="T23" fmla="*/ 159 h 326"/>
                <a:gd name="T24" fmla="*/ 34 w 63"/>
                <a:gd name="T25" fmla="*/ 134 h 326"/>
                <a:gd name="T26" fmla="*/ 34 w 63"/>
                <a:gd name="T27" fmla="*/ 109 h 326"/>
                <a:gd name="T28" fmla="*/ 34 w 63"/>
                <a:gd name="T29" fmla="*/ 75 h 326"/>
                <a:gd name="T30" fmla="*/ 34 w 63"/>
                <a:gd name="T31" fmla="*/ 46 h 326"/>
                <a:gd name="T32" fmla="*/ 30 w 63"/>
                <a:gd name="T33" fmla="*/ 29 h 326"/>
                <a:gd name="T34" fmla="*/ 30 w 63"/>
                <a:gd name="T35" fmla="*/ 17 h 326"/>
                <a:gd name="T36" fmla="*/ 25 w 63"/>
                <a:gd name="T37" fmla="*/ 13 h 326"/>
                <a:gd name="T38" fmla="*/ 25 w 63"/>
                <a:gd name="T39" fmla="*/ 4 h 326"/>
                <a:gd name="T40" fmla="*/ 30 w 63"/>
                <a:gd name="T41" fmla="*/ 0 h 326"/>
                <a:gd name="T42" fmla="*/ 38 w 63"/>
                <a:gd name="T43" fmla="*/ 0 h 326"/>
                <a:gd name="T44" fmla="*/ 50 w 63"/>
                <a:gd name="T45" fmla="*/ 4 h 326"/>
                <a:gd name="T46" fmla="*/ 59 w 63"/>
                <a:gd name="T47" fmla="*/ 13 h 326"/>
                <a:gd name="T48" fmla="*/ 63 w 63"/>
                <a:gd name="T49" fmla="*/ 21 h 326"/>
                <a:gd name="T50" fmla="*/ 63 w 63"/>
                <a:gd name="T51" fmla="*/ 29 h 326"/>
                <a:gd name="T52" fmla="*/ 59 w 63"/>
                <a:gd name="T53" fmla="*/ 59 h 326"/>
                <a:gd name="T54" fmla="*/ 59 w 63"/>
                <a:gd name="T55" fmla="*/ 71 h 326"/>
                <a:gd name="T56" fmla="*/ 59 w 63"/>
                <a:gd name="T57" fmla="*/ 96 h 326"/>
                <a:gd name="T58" fmla="*/ 59 w 63"/>
                <a:gd name="T59" fmla="*/ 130 h 326"/>
                <a:gd name="T60" fmla="*/ 59 w 63"/>
                <a:gd name="T61" fmla="*/ 171 h 326"/>
                <a:gd name="T62" fmla="*/ 59 w 63"/>
                <a:gd name="T63" fmla="*/ 213 h 326"/>
                <a:gd name="T64" fmla="*/ 59 w 63"/>
                <a:gd name="T65" fmla="*/ 247 h 326"/>
                <a:gd name="T66" fmla="*/ 59 w 63"/>
                <a:gd name="T67" fmla="*/ 272 h 326"/>
                <a:gd name="T68" fmla="*/ 59 w 63"/>
                <a:gd name="T69" fmla="*/ 288 h 326"/>
                <a:gd name="T70" fmla="*/ 55 w 63"/>
                <a:gd name="T71" fmla="*/ 305 h 326"/>
                <a:gd name="T72" fmla="*/ 50 w 63"/>
                <a:gd name="T73" fmla="*/ 318 h 326"/>
                <a:gd name="T74" fmla="*/ 38 w 63"/>
                <a:gd name="T75" fmla="*/ 322 h 326"/>
                <a:gd name="T76" fmla="*/ 30 w 63"/>
                <a:gd name="T77" fmla="*/ 322 h 326"/>
                <a:gd name="T78" fmla="*/ 25 w 63"/>
                <a:gd name="T79" fmla="*/ 318 h 326"/>
                <a:gd name="T80" fmla="*/ 25 w 63"/>
                <a:gd name="T81" fmla="*/ 31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" h="326">
                  <a:moveTo>
                    <a:pt x="25" y="313"/>
                  </a:moveTo>
                  <a:lnTo>
                    <a:pt x="21" y="309"/>
                  </a:lnTo>
                  <a:lnTo>
                    <a:pt x="21" y="301"/>
                  </a:lnTo>
                  <a:lnTo>
                    <a:pt x="17" y="297"/>
                  </a:lnTo>
                  <a:lnTo>
                    <a:pt x="9" y="288"/>
                  </a:lnTo>
                  <a:lnTo>
                    <a:pt x="4" y="280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4" y="272"/>
                  </a:lnTo>
                  <a:lnTo>
                    <a:pt x="9" y="272"/>
                  </a:lnTo>
                  <a:lnTo>
                    <a:pt x="17" y="272"/>
                  </a:lnTo>
                  <a:lnTo>
                    <a:pt x="25" y="276"/>
                  </a:lnTo>
                  <a:lnTo>
                    <a:pt x="30" y="276"/>
                  </a:lnTo>
                  <a:lnTo>
                    <a:pt x="30" y="276"/>
                  </a:lnTo>
                  <a:lnTo>
                    <a:pt x="34" y="276"/>
                  </a:lnTo>
                  <a:lnTo>
                    <a:pt x="34" y="272"/>
                  </a:lnTo>
                  <a:lnTo>
                    <a:pt x="34" y="259"/>
                  </a:lnTo>
                  <a:lnTo>
                    <a:pt x="34" y="247"/>
                  </a:lnTo>
                  <a:lnTo>
                    <a:pt x="34" y="217"/>
                  </a:lnTo>
                  <a:lnTo>
                    <a:pt x="34" y="188"/>
                  </a:lnTo>
                  <a:lnTo>
                    <a:pt x="34" y="180"/>
                  </a:lnTo>
                  <a:lnTo>
                    <a:pt x="34" y="171"/>
                  </a:lnTo>
                  <a:lnTo>
                    <a:pt x="34" y="159"/>
                  </a:lnTo>
                  <a:lnTo>
                    <a:pt x="34" y="146"/>
                  </a:lnTo>
                  <a:lnTo>
                    <a:pt x="34" y="134"/>
                  </a:lnTo>
                  <a:lnTo>
                    <a:pt x="34" y="121"/>
                  </a:lnTo>
                  <a:lnTo>
                    <a:pt x="34" y="109"/>
                  </a:lnTo>
                  <a:lnTo>
                    <a:pt x="34" y="92"/>
                  </a:lnTo>
                  <a:lnTo>
                    <a:pt x="34" y="75"/>
                  </a:lnTo>
                  <a:lnTo>
                    <a:pt x="34" y="59"/>
                  </a:lnTo>
                  <a:lnTo>
                    <a:pt x="34" y="46"/>
                  </a:lnTo>
                  <a:lnTo>
                    <a:pt x="30" y="38"/>
                  </a:lnTo>
                  <a:lnTo>
                    <a:pt x="30" y="29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25" y="17"/>
                  </a:lnTo>
                  <a:lnTo>
                    <a:pt x="25" y="13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5" y="8"/>
                  </a:lnTo>
                  <a:lnTo>
                    <a:pt x="59" y="13"/>
                  </a:lnTo>
                  <a:lnTo>
                    <a:pt x="63" y="13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63" y="29"/>
                  </a:lnTo>
                  <a:lnTo>
                    <a:pt x="63" y="42"/>
                  </a:lnTo>
                  <a:lnTo>
                    <a:pt x="59" y="59"/>
                  </a:lnTo>
                  <a:lnTo>
                    <a:pt x="59" y="63"/>
                  </a:lnTo>
                  <a:lnTo>
                    <a:pt x="59" y="71"/>
                  </a:lnTo>
                  <a:lnTo>
                    <a:pt x="59" y="84"/>
                  </a:lnTo>
                  <a:lnTo>
                    <a:pt x="59" y="96"/>
                  </a:lnTo>
                  <a:lnTo>
                    <a:pt x="59" y="109"/>
                  </a:lnTo>
                  <a:lnTo>
                    <a:pt x="59" y="130"/>
                  </a:lnTo>
                  <a:lnTo>
                    <a:pt x="59" y="146"/>
                  </a:lnTo>
                  <a:lnTo>
                    <a:pt x="59" y="171"/>
                  </a:lnTo>
                  <a:lnTo>
                    <a:pt x="59" y="192"/>
                  </a:lnTo>
                  <a:lnTo>
                    <a:pt x="59" y="213"/>
                  </a:lnTo>
                  <a:lnTo>
                    <a:pt x="59" y="230"/>
                  </a:lnTo>
                  <a:lnTo>
                    <a:pt x="59" y="247"/>
                  </a:lnTo>
                  <a:lnTo>
                    <a:pt x="59" y="259"/>
                  </a:lnTo>
                  <a:lnTo>
                    <a:pt x="59" y="272"/>
                  </a:lnTo>
                  <a:lnTo>
                    <a:pt x="59" y="280"/>
                  </a:lnTo>
                  <a:lnTo>
                    <a:pt x="59" y="288"/>
                  </a:lnTo>
                  <a:lnTo>
                    <a:pt x="59" y="297"/>
                  </a:lnTo>
                  <a:lnTo>
                    <a:pt x="55" y="305"/>
                  </a:lnTo>
                  <a:lnTo>
                    <a:pt x="55" y="309"/>
                  </a:lnTo>
                  <a:lnTo>
                    <a:pt x="50" y="318"/>
                  </a:lnTo>
                  <a:lnTo>
                    <a:pt x="42" y="322"/>
                  </a:lnTo>
                  <a:lnTo>
                    <a:pt x="38" y="322"/>
                  </a:lnTo>
                  <a:lnTo>
                    <a:pt x="34" y="326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25" y="318"/>
                  </a:lnTo>
                  <a:lnTo>
                    <a:pt x="25" y="313"/>
                  </a:lnTo>
                  <a:lnTo>
                    <a:pt x="25" y="3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18">
              <a:extLst>
                <a:ext uri="{FF2B5EF4-FFF2-40B4-BE49-F238E27FC236}">
                  <a16:creationId xmlns:a16="http://schemas.microsoft.com/office/drawing/2014/main" id="{0BC2FB76-3715-489B-A672-1E0319C27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475" y="19869786"/>
              <a:ext cx="967153" cy="609729"/>
            </a:xfrm>
            <a:custGeom>
              <a:avLst/>
              <a:gdLst>
                <a:gd name="T0" fmla="*/ 34 w 138"/>
                <a:gd name="T1" fmla="*/ 87 h 87"/>
                <a:gd name="T2" fmla="*/ 25 w 138"/>
                <a:gd name="T3" fmla="*/ 87 h 87"/>
                <a:gd name="T4" fmla="*/ 21 w 138"/>
                <a:gd name="T5" fmla="*/ 83 h 87"/>
                <a:gd name="T6" fmla="*/ 17 w 138"/>
                <a:gd name="T7" fmla="*/ 83 h 87"/>
                <a:gd name="T8" fmla="*/ 9 w 138"/>
                <a:gd name="T9" fmla="*/ 75 h 87"/>
                <a:gd name="T10" fmla="*/ 5 w 138"/>
                <a:gd name="T11" fmla="*/ 71 h 87"/>
                <a:gd name="T12" fmla="*/ 0 w 138"/>
                <a:gd name="T13" fmla="*/ 67 h 87"/>
                <a:gd name="T14" fmla="*/ 5 w 138"/>
                <a:gd name="T15" fmla="*/ 62 h 87"/>
                <a:gd name="T16" fmla="*/ 9 w 138"/>
                <a:gd name="T17" fmla="*/ 58 h 87"/>
                <a:gd name="T18" fmla="*/ 9 w 138"/>
                <a:gd name="T19" fmla="*/ 58 h 87"/>
                <a:gd name="T20" fmla="*/ 13 w 138"/>
                <a:gd name="T21" fmla="*/ 58 h 87"/>
                <a:gd name="T22" fmla="*/ 21 w 138"/>
                <a:gd name="T23" fmla="*/ 58 h 87"/>
                <a:gd name="T24" fmla="*/ 25 w 138"/>
                <a:gd name="T25" fmla="*/ 58 h 87"/>
                <a:gd name="T26" fmla="*/ 25 w 138"/>
                <a:gd name="T27" fmla="*/ 58 h 87"/>
                <a:gd name="T28" fmla="*/ 25 w 138"/>
                <a:gd name="T29" fmla="*/ 54 h 87"/>
                <a:gd name="T30" fmla="*/ 30 w 138"/>
                <a:gd name="T31" fmla="*/ 54 h 87"/>
                <a:gd name="T32" fmla="*/ 34 w 138"/>
                <a:gd name="T33" fmla="*/ 50 h 87"/>
                <a:gd name="T34" fmla="*/ 42 w 138"/>
                <a:gd name="T35" fmla="*/ 46 h 87"/>
                <a:gd name="T36" fmla="*/ 50 w 138"/>
                <a:gd name="T37" fmla="*/ 42 h 87"/>
                <a:gd name="T38" fmla="*/ 59 w 138"/>
                <a:gd name="T39" fmla="*/ 37 h 87"/>
                <a:gd name="T40" fmla="*/ 71 w 138"/>
                <a:gd name="T41" fmla="*/ 33 h 87"/>
                <a:gd name="T42" fmla="*/ 84 w 138"/>
                <a:gd name="T43" fmla="*/ 25 h 87"/>
                <a:gd name="T44" fmla="*/ 96 w 138"/>
                <a:gd name="T45" fmla="*/ 16 h 87"/>
                <a:gd name="T46" fmla="*/ 105 w 138"/>
                <a:gd name="T47" fmla="*/ 12 h 87"/>
                <a:gd name="T48" fmla="*/ 117 w 138"/>
                <a:gd name="T49" fmla="*/ 8 h 87"/>
                <a:gd name="T50" fmla="*/ 121 w 138"/>
                <a:gd name="T51" fmla="*/ 4 h 87"/>
                <a:gd name="T52" fmla="*/ 130 w 138"/>
                <a:gd name="T53" fmla="*/ 4 h 87"/>
                <a:gd name="T54" fmla="*/ 134 w 138"/>
                <a:gd name="T55" fmla="*/ 0 h 87"/>
                <a:gd name="T56" fmla="*/ 138 w 138"/>
                <a:gd name="T57" fmla="*/ 0 h 87"/>
                <a:gd name="T58" fmla="*/ 138 w 138"/>
                <a:gd name="T59" fmla="*/ 4 h 87"/>
                <a:gd name="T60" fmla="*/ 138 w 138"/>
                <a:gd name="T61" fmla="*/ 4 h 87"/>
                <a:gd name="T62" fmla="*/ 134 w 138"/>
                <a:gd name="T63" fmla="*/ 8 h 87"/>
                <a:gd name="T64" fmla="*/ 134 w 138"/>
                <a:gd name="T65" fmla="*/ 12 h 87"/>
                <a:gd name="T66" fmla="*/ 126 w 138"/>
                <a:gd name="T67" fmla="*/ 16 h 87"/>
                <a:gd name="T68" fmla="*/ 121 w 138"/>
                <a:gd name="T69" fmla="*/ 21 h 87"/>
                <a:gd name="T70" fmla="*/ 113 w 138"/>
                <a:gd name="T71" fmla="*/ 29 h 87"/>
                <a:gd name="T72" fmla="*/ 101 w 138"/>
                <a:gd name="T73" fmla="*/ 37 h 87"/>
                <a:gd name="T74" fmla="*/ 92 w 138"/>
                <a:gd name="T75" fmla="*/ 46 h 87"/>
                <a:gd name="T76" fmla="*/ 80 w 138"/>
                <a:gd name="T77" fmla="*/ 58 h 87"/>
                <a:gd name="T78" fmla="*/ 67 w 138"/>
                <a:gd name="T79" fmla="*/ 62 h 87"/>
                <a:gd name="T80" fmla="*/ 59 w 138"/>
                <a:gd name="T81" fmla="*/ 71 h 87"/>
                <a:gd name="T82" fmla="*/ 50 w 138"/>
                <a:gd name="T83" fmla="*/ 75 h 87"/>
                <a:gd name="T84" fmla="*/ 46 w 138"/>
                <a:gd name="T85" fmla="*/ 83 h 87"/>
                <a:gd name="T86" fmla="*/ 38 w 138"/>
                <a:gd name="T87" fmla="*/ 83 h 87"/>
                <a:gd name="T88" fmla="*/ 38 w 138"/>
                <a:gd name="T89" fmla="*/ 87 h 87"/>
                <a:gd name="T90" fmla="*/ 34 w 138"/>
                <a:gd name="T91" fmla="*/ 87 h 87"/>
                <a:gd name="T92" fmla="*/ 34 w 138"/>
                <a:gd name="T9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8" h="87">
                  <a:moveTo>
                    <a:pt x="34" y="87"/>
                  </a:moveTo>
                  <a:lnTo>
                    <a:pt x="25" y="87"/>
                  </a:lnTo>
                  <a:lnTo>
                    <a:pt x="21" y="83"/>
                  </a:lnTo>
                  <a:lnTo>
                    <a:pt x="17" y="83"/>
                  </a:lnTo>
                  <a:lnTo>
                    <a:pt x="9" y="75"/>
                  </a:lnTo>
                  <a:lnTo>
                    <a:pt x="5" y="71"/>
                  </a:lnTo>
                  <a:lnTo>
                    <a:pt x="0" y="67"/>
                  </a:lnTo>
                  <a:lnTo>
                    <a:pt x="5" y="62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3" y="58"/>
                  </a:lnTo>
                  <a:lnTo>
                    <a:pt x="21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54"/>
                  </a:lnTo>
                  <a:lnTo>
                    <a:pt x="30" y="54"/>
                  </a:lnTo>
                  <a:lnTo>
                    <a:pt x="34" y="50"/>
                  </a:lnTo>
                  <a:lnTo>
                    <a:pt x="42" y="46"/>
                  </a:lnTo>
                  <a:lnTo>
                    <a:pt x="50" y="42"/>
                  </a:lnTo>
                  <a:lnTo>
                    <a:pt x="59" y="37"/>
                  </a:lnTo>
                  <a:lnTo>
                    <a:pt x="71" y="33"/>
                  </a:lnTo>
                  <a:lnTo>
                    <a:pt x="84" y="25"/>
                  </a:lnTo>
                  <a:lnTo>
                    <a:pt x="96" y="16"/>
                  </a:lnTo>
                  <a:lnTo>
                    <a:pt x="105" y="12"/>
                  </a:lnTo>
                  <a:lnTo>
                    <a:pt x="117" y="8"/>
                  </a:lnTo>
                  <a:lnTo>
                    <a:pt x="121" y="4"/>
                  </a:lnTo>
                  <a:lnTo>
                    <a:pt x="130" y="4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26" y="16"/>
                  </a:lnTo>
                  <a:lnTo>
                    <a:pt x="121" y="21"/>
                  </a:lnTo>
                  <a:lnTo>
                    <a:pt x="113" y="29"/>
                  </a:lnTo>
                  <a:lnTo>
                    <a:pt x="101" y="37"/>
                  </a:lnTo>
                  <a:lnTo>
                    <a:pt x="92" y="46"/>
                  </a:lnTo>
                  <a:lnTo>
                    <a:pt x="80" y="58"/>
                  </a:lnTo>
                  <a:lnTo>
                    <a:pt x="67" y="62"/>
                  </a:lnTo>
                  <a:lnTo>
                    <a:pt x="59" y="71"/>
                  </a:lnTo>
                  <a:lnTo>
                    <a:pt x="50" y="75"/>
                  </a:lnTo>
                  <a:lnTo>
                    <a:pt x="46" y="83"/>
                  </a:lnTo>
                  <a:lnTo>
                    <a:pt x="38" y="83"/>
                  </a:lnTo>
                  <a:lnTo>
                    <a:pt x="38" y="87"/>
                  </a:lnTo>
                  <a:lnTo>
                    <a:pt x="34" y="87"/>
                  </a:lnTo>
                  <a:lnTo>
                    <a:pt x="34" y="8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19">
              <a:extLst>
                <a:ext uri="{FF2B5EF4-FFF2-40B4-BE49-F238E27FC236}">
                  <a16:creationId xmlns:a16="http://schemas.microsoft.com/office/drawing/2014/main" id="{5BE93161-AD6F-4049-B69B-9169AA168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30" y="19575435"/>
              <a:ext cx="259311" cy="848013"/>
            </a:xfrm>
            <a:custGeom>
              <a:avLst/>
              <a:gdLst>
                <a:gd name="T0" fmla="*/ 37 w 37"/>
                <a:gd name="T1" fmla="*/ 33 h 121"/>
                <a:gd name="T2" fmla="*/ 37 w 37"/>
                <a:gd name="T3" fmla="*/ 38 h 121"/>
                <a:gd name="T4" fmla="*/ 33 w 37"/>
                <a:gd name="T5" fmla="*/ 42 h 121"/>
                <a:gd name="T6" fmla="*/ 33 w 37"/>
                <a:gd name="T7" fmla="*/ 50 h 121"/>
                <a:gd name="T8" fmla="*/ 33 w 37"/>
                <a:gd name="T9" fmla="*/ 58 h 121"/>
                <a:gd name="T10" fmla="*/ 29 w 37"/>
                <a:gd name="T11" fmla="*/ 71 h 121"/>
                <a:gd name="T12" fmla="*/ 25 w 37"/>
                <a:gd name="T13" fmla="*/ 88 h 121"/>
                <a:gd name="T14" fmla="*/ 25 w 37"/>
                <a:gd name="T15" fmla="*/ 100 h 121"/>
                <a:gd name="T16" fmla="*/ 21 w 37"/>
                <a:gd name="T17" fmla="*/ 121 h 121"/>
                <a:gd name="T18" fmla="*/ 0 w 37"/>
                <a:gd name="T19" fmla="*/ 121 h 121"/>
                <a:gd name="T20" fmla="*/ 4 w 37"/>
                <a:gd name="T21" fmla="*/ 96 h 121"/>
                <a:gd name="T22" fmla="*/ 4 w 37"/>
                <a:gd name="T23" fmla="*/ 79 h 121"/>
                <a:gd name="T24" fmla="*/ 4 w 37"/>
                <a:gd name="T25" fmla="*/ 58 h 121"/>
                <a:gd name="T26" fmla="*/ 8 w 37"/>
                <a:gd name="T27" fmla="*/ 46 h 121"/>
                <a:gd name="T28" fmla="*/ 8 w 37"/>
                <a:gd name="T29" fmla="*/ 33 h 121"/>
                <a:gd name="T30" fmla="*/ 8 w 37"/>
                <a:gd name="T31" fmla="*/ 25 h 121"/>
                <a:gd name="T32" fmla="*/ 4 w 37"/>
                <a:gd name="T33" fmla="*/ 17 h 121"/>
                <a:gd name="T34" fmla="*/ 4 w 37"/>
                <a:gd name="T35" fmla="*/ 12 h 121"/>
                <a:gd name="T36" fmla="*/ 0 w 37"/>
                <a:gd name="T37" fmla="*/ 12 h 121"/>
                <a:gd name="T38" fmla="*/ 0 w 37"/>
                <a:gd name="T39" fmla="*/ 8 h 121"/>
                <a:gd name="T40" fmla="*/ 0 w 37"/>
                <a:gd name="T41" fmla="*/ 4 h 121"/>
                <a:gd name="T42" fmla="*/ 0 w 37"/>
                <a:gd name="T43" fmla="*/ 0 h 121"/>
                <a:gd name="T44" fmla="*/ 4 w 37"/>
                <a:gd name="T45" fmla="*/ 0 h 121"/>
                <a:gd name="T46" fmla="*/ 8 w 37"/>
                <a:gd name="T47" fmla="*/ 0 h 121"/>
                <a:gd name="T48" fmla="*/ 16 w 37"/>
                <a:gd name="T49" fmla="*/ 0 h 121"/>
                <a:gd name="T50" fmla="*/ 21 w 37"/>
                <a:gd name="T51" fmla="*/ 0 h 121"/>
                <a:gd name="T52" fmla="*/ 29 w 37"/>
                <a:gd name="T53" fmla="*/ 4 h 121"/>
                <a:gd name="T54" fmla="*/ 33 w 37"/>
                <a:gd name="T55" fmla="*/ 8 h 121"/>
                <a:gd name="T56" fmla="*/ 37 w 37"/>
                <a:gd name="T57" fmla="*/ 8 h 121"/>
                <a:gd name="T58" fmla="*/ 37 w 37"/>
                <a:gd name="T59" fmla="*/ 12 h 121"/>
                <a:gd name="T60" fmla="*/ 37 w 37"/>
                <a:gd name="T61" fmla="*/ 17 h 121"/>
                <a:gd name="T62" fmla="*/ 37 w 37"/>
                <a:gd name="T63" fmla="*/ 21 h 121"/>
                <a:gd name="T64" fmla="*/ 37 w 37"/>
                <a:gd name="T65" fmla="*/ 33 h 121"/>
                <a:gd name="T66" fmla="*/ 37 w 37"/>
                <a:gd name="T67" fmla="*/ 3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" h="121">
                  <a:moveTo>
                    <a:pt x="37" y="33"/>
                  </a:moveTo>
                  <a:lnTo>
                    <a:pt x="37" y="38"/>
                  </a:lnTo>
                  <a:lnTo>
                    <a:pt x="33" y="42"/>
                  </a:lnTo>
                  <a:lnTo>
                    <a:pt x="33" y="50"/>
                  </a:lnTo>
                  <a:lnTo>
                    <a:pt x="33" y="58"/>
                  </a:lnTo>
                  <a:lnTo>
                    <a:pt x="29" y="71"/>
                  </a:lnTo>
                  <a:lnTo>
                    <a:pt x="25" y="88"/>
                  </a:lnTo>
                  <a:lnTo>
                    <a:pt x="25" y="100"/>
                  </a:lnTo>
                  <a:lnTo>
                    <a:pt x="21" y="121"/>
                  </a:lnTo>
                  <a:lnTo>
                    <a:pt x="0" y="121"/>
                  </a:lnTo>
                  <a:lnTo>
                    <a:pt x="4" y="96"/>
                  </a:lnTo>
                  <a:lnTo>
                    <a:pt x="4" y="79"/>
                  </a:lnTo>
                  <a:lnTo>
                    <a:pt x="4" y="58"/>
                  </a:lnTo>
                  <a:lnTo>
                    <a:pt x="8" y="46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21"/>
                  </a:lnTo>
                  <a:lnTo>
                    <a:pt x="37" y="33"/>
                  </a:lnTo>
                  <a:lnTo>
                    <a:pt x="37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20">
              <a:extLst>
                <a:ext uri="{FF2B5EF4-FFF2-40B4-BE49-F238E27FC236}">
                  <a16:creationId xmlns:a16="http://schemas.microsoft.com/office/drawing/2014/main" id="{BDD41DE2-2ADD-49F0-B303-608CA0163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080" y="20304304"/>
              <a:ext cx="819980" cy="441528"/>
            </a:xfrm>
            <a:custGeom>
              <a:avLst/>
              <a:gdLst>
                <a:gd name="T0" fmla="*/ 71 w 117"/>
                <a:gd name="T1" fmla="*/ 5 h 63"/>
                <a:gd name="T2" fmla="*/ 80 w 117"/>
                <a:gd name="T3" fmla="*/ 5 h 63"/>
                <a:gd name="T4" fmla="*/ 88 w 117"/>
                <a:gd name="T5" fmla="*/ 0 h 63"/>
                <a:gd name="T6" fmla="*/ 88 w 117"/>
                <a:gd name="T7" fmla="*/ 0 h 63"/>
                <a:gd name="T8" fmla="*/ 92 w 117"/>
                <a:gd name="T9" fmla="*/ 0 h 63"/>
                <a:gd name="T10" fmla="*/ 92 w 117"/>
                <a:gd name="T11" fmla="*/ 0 h 63"/>
                <a:gd name="T12" fmla="*/ 97 w 117"/>
                <a:gd name="T13" fmla="*/ 0 h 63"/>
                <a:gd name="T14" fmla="*/ 101 w 117"/>
                <a:gd name="T15" fmla="*/ 5 h 63"/>
                <a:gd name="T16" fmla="*/ 105 w 117"/>
                <a:gd name="T17" fmla="*/ 5 h 63"/>
                <a:gd name="T18" fmla="*/ 113 w 117"/>
                <a:gd name="T19" fmla="*/ 9 h 63"/>
                <a:gd name="T20" fmla="*/ 113 w 117"/>
                <a:gd name="T21" fmla="*/ 13 h 63"/>
                <a:gd name="T22" fmla="*/ 117 w 117"/>
                <a:gd name="T23" fmla="*/ 13 h 63"/>
                <a:gd name="T24" fmla="*/ 117 w 117"/>
                <a:gd name="T25" fmla="*/ 17 h 63"/>
                <a:gd name="T26" fmla="*/ 117 w 117"/>
                <a:gd name="T27" fmla="*/ 17 h 63"/>
                <a:gd name="T28" fmla="*/ 109 w 117"/>
                <a:gd name="T29" fmla="*/ 21 h 63"/>
                <a:gd name="T30" fmla="*/ 109 w 117"/>
                <a:gd name="T31" fmla="*/ 21 h 63"/>
                <a:gd name="T32" fmla="*/ 109 w 117"/>
                <a:gd name="T33" fmla="*/ 25 h 63"/>
                <a:gd name="T34" fmla="*/ 105 w 117"/>
                <a:gd name="T35" fmla="*/ 30 h 63"/>
                <a:gd name="T36" fmla="*/ 105 w 117"/>
                <a:gd name="T37" fmla="*/ 34 h 63"/>
                <a:gd name="T38" fmla="*/ 101 w 117"/>
                <a:gd name="T39" fmla="*/ 38 h 63"/>
                <a:gd name="T40" fmla="*/ 97 w 117"/>
                <a:gd name="T41" fmla="*/ 46 h 63"/>
                <a:gd name="T42" fmla="*/ 97 w 117"/>
                <a:gd name="T43" fmla="*/ 55 h 63"/>
                <a:gd name="T44" fmla="*/ 92 w 117"/>
                <a:gd name="T45" fmla="*/ 63 h 63"/>
                <a:gd name="T46" fmla="*/ 84 w 117"/>
                <a:gd name="T47" fmla="*/ 63 h 63"/>
                <a:gd name="T48" fmla="*/ 88 w 117"/>
                <a:gd name="T49" fmla="*/ 51 h 63"/>
                <a:gd name="T50" fmla="*/ 92 w 117"/>
                <a:gd name="T51" fmla="*/ 42 h 63"/>
                <a:gd name="T52" fmla="*/ 92 w 117"/>
                <a:gd name="T53" fmla="*/ 34 h 63"/>
                <a:gd name="T54" fmla="*/ 92 w 117"/>
                <a:gd name="T55" fmla="*/ 25 h 63"/>
                <a:gd name="T56" fmla="*/ 92 w 117"/>
                <a:gd name="T57" fmla="*/ 21 h 63"/>
                <a:gd name="T58" fmla="*/ 92 w 117"/>
                <a:gd name="T59" fmla="*/ 17 h 63"/>
                <a:gd name="T60" fmla="*/ 92 w 117"/>
                <a:gd name="T61" fmla="*/ 9 h 63"/>
                <a:gd name="T62" fmla="*/ 88 w 117"/>
                <a:gd name="T63" fmla="*/ 9 h 63"/>
                <a:gd name="T64" fmla="*/ 80 w 117"/>
                <a:gd name="T65" fmla="*/ 9 h 63"/>
                <a:gd name="T66" fmla="*/ 67 w 117"/>
                <a:gd name="T67" fmla="*/ 9 h 63"/>
                <a:gd name="T68" fmla="*/ 55 w 117"/>
                <a:gd name="T69" fmla="*/ 13 h 63"/>
                <a:gd name="T70" fmla="*/ 38 w 117"/>
                <a:gd name="T71" fmla="*/ 17 h 63"/>
                <a:gd name="T72" fmla="*/ 26 w 117"/>
                <a:gd name="T73" fmla="*/ 17 h 63"/>
                <a:gd name="T74" fmla="*/ 13 w 117"/>
                <a:gd name="T75" fmla="*/ 17 h 63"/>
                <a:gd name="T76" fmla="*/ 0 w 117"/>
                <a:gd name="T77" fmla="*/ 17 h 63"/>
                <a:gd name="T78" fmla="*/ 0 w 117"/>
                <a:gd name="T79" fmla="*/ 17 h 63"/>
                <a:gd name="T80" fmla="*/ 9 w 117"/>
                <a:gd name="T81" fmla="*/ 17 h 63"/>
                <a:gd name="T82" fmla="*/ 17 w 117"/>
                <a:gd name="T83" fmla="*/ 13 h 63"/>
                <a:gd name="T84" fmla="*/ 30 w 117"/>
                <a:gd name="T85" fmla="*/ 13 h 63"/>
                <a:gd name="T86" fmla="*/ 38 w 117"/>
                <a:gd name="T87" fmla="*/ 9 h 63"/>
                <a:gd name="T88" fmla="*/ 51 w 117"/>
                <a:gd name="T89" fmla="*/ 9 h 63"/>
                <a:gd name="T90" fmla="*/ 59 w 117"/>
                <a:gd name="T91" fmla="*/ 9 h 63"/>
                <a:gd name="T92" fmla="*/ 67 w 117"/>
                <a:gd name="T93" fmla="*/ 5 h 63"/>
                <a:gd name="T94" fmla="*/ 71 w 117"/>
                <a:gd name="T95" fmla="*/ 5 h 63"/>
                <a:gd name="T96" fmla="*/ 71 w 117"/>
                <a:gd name="T97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7" h="63">
                  <a:moveTo>
                    <a:pt x="71" y="5"/>
                  </a:moveTo>
                  <a:lnTo>
                    <a:pt x="80" y="5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0"/>
                  </a:lnTo>
                  <a:lnTo>
                    <a:pt x="101" y="5"/>
                  </a:lnTo>
                  <a:lnTo>
                    <a:pt x="105" y="5"/>
                  </a:lnTo>
                  <a:lnTo>
                    <a:pt x="113" y="9"/>
                  </a:lnTo>
                  <a:lnTo>
                    <a:pt x="113" y="13"/>
                  </a:lnTo>
                  <a:lnTo>
                    <a:pt x="117" y="13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5"/>
                  </a:lnTo>
                  <a:lnTo>
                    <a:pt x="105" y="30"/>
                  </a:lnTo>
                  <a:lnTo>
                    <a:pt x="105" y="34"/>
                  </a:lnTo>
                  <a:lnTo>
                    <a:pt x="101" y="38"/>
                  </a:lnTo>
                  <a:lnTo>
                    <a:pt x="97" y="46"/>
                  </a:lnTo>
                  <a:lnTo>
                    <a:pt x="97" y="55"/>
                  </a:lnTo>
                  <a:lnTo>
                    <a:pt x="92" y="63"/>
                  </a:lnTo>
                  <a:lnTo>
                    <a:pt x="84" y="63"/>
                  </a:lnTo>
                  <a:lnTo>
                    <a:pt x="88" y="51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5"/>
                  </a:lnTo>
                  <a:lnTo>
                    <a:pt x="92" y="21"/>
                  </a:lnTo>
                  <a:lnTo>
                    <a:pt x="92" y="17"/>
                  </a:lnTo>
                  <a:lnTo>
                    <a:pt x="92" y="9"/>
                  </a:lnTo>
                  <a:lnTo>
                    <a:pt x="88" y="9"/>
                  </a:lnTo>
                  <a:lnTo>
                    <a:pt x="80" y="9"/>
                  </a:lnTo>
                  <a:lnTo>
                    <a:pt x="67" y="9"/>
                  </a:lnTo>
                  <a:lnTo>
                    <a:pt x="55" y="13"/>
                  </a:lnTo>
                  <a:lnTo>
                    <a:pt x="38" y="17"/>
                  </a:lnTo>
                  <a:lnTo>
                    <a:pt x="26" y="17"/>
                  </a:lnTo>
                  <a:lnTo>
                    <a:pt x="1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7" y="13"/>
                  </a:lnTo>
                  <a:lnTo>
                    <a:pt x="30" y="13"/>
                  </a:lnTo>
                  <a:lnTo>
                    <a:pt x="38" y="9"/>
                  </a:lnTo>
                  <a:lnTo>
                    <a:pt x="51" y="9"/>
                  </a:lnTo>
                  <a:lnTo>
                    <a:pt x="59" y="9"/>
                  </a:lnTo>
                  <a:lnTo>
                    <a:pt x="67" y="5"/>
                  </a:lnTo>
                  <a:lnTo>
                    <a:pt x="71" y="5"/>
                  </a:lnTo>
                  <a:lnTo>
                    <a:pt x="71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21">
              <a:extLst>
                <a:ext uri="{FF2B5EF4-FFF2-40B4-BE49-F238E27FC236}">
                  <a16:creationId xmlns:a16="http://schemas.microsoft.com/office/drawing/2014/main" id="{D5DC2D57-8EC5-44D4-B004-CC76111E3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190" y="20717795"/>
              <a:ext cx="644769" cy="119144"/>
            </a:xfrm>
            <a:custGeom>
              <a:avLst/>
              <a:gdLst>
                <a:gd name="T0" fmla="*/ 0 w 92"/>
                <a:gd name="T1" fmla="*/ 12 h 17"/>
                <a:gd name="T2" fmla="*/ 8 w 92"/>
                <a:gd name="T3" fmla="*/ 12 h 17"/>
                <a:gd name="T4" fmla="*/ 17 w 92"/>
                <a:gd name="T5" fmla="*/ 12 h 17"/>
                <a:gd name="T6" fmla="*/ 29 w 92"/>
                <a:gd name="T7" fmla="*/ 12 h 17"/>
                <a:gd name="T8" fmla="*/ 42 w 92"/>
                <a:gd name="T9" fmla="*/ 8 h 17"/>
                <a:gd name="T10" fmla="*/ 50 w 92"/>
                <a:gd name="T11" fmla="*/ 4 h 17"/>
                <a:gd name="T12" fmla="*/ 63 w 92"/>
                <a:gd name="T13" fmla="*/ 4 h 17"/>
                <a:gd name="T14" fmla="*/ 79 w 92"/>
                <a:gd name="T15" fmla="*/ 0 h 17"/>
                <a:gd name="T16" fmla="*/ 84 w 92"/>
                <a:gd name="T17" fmla="*/ 0 h 17"/>
                <a:gd name="T18" fmla="*/ 88 w 92"/>
                <a:gd name="T19" fmla="*/ 0 h 17"/>
                <a:gd name="T20" fmla="*/ 92 w 92"/>
                <a:gd name="T21" fmla="*/ 0 h 17"/>
                <a:gd name="T22" fmla="*/ 92 w 92"/>
                <a:gd name="T23" fmla="*/ 0 h 17"/>
                <a:gd name="T24" fmla="*/ 92 w 92"/>
                <a:gd name="T25" fmla="*/ 4 h 17"/>
                <a:gd name="T26" fmla="*/ 92 w 92"/>
                <a:gd name="T27" fmla="*/ 4 h 17"/>
                <a:gd name="T28" fmla="*/ 92 w 92"/>
                <a:gd name="T29" fmla="*/ 8 h 17"/>
                <a:gd name="T30" fmla="*/ 92 w 92"/>
                <a:gd name="T31" fmla="*/ 8 h 17"/>
                <a:gd name="T32" fmla="*/ 84 w 92"/>
                <a:gd name="T33" fmla="*/ 12 h 17"/>
                <a:gd name="T34" fmla="*/ 79 w 92"/>
                <a:gd name="T35" fmla="*/ 12 h 17"/>
                <a:gd name="T36" fmla="*/ 75 w 92"/>
                <a:gd name="T37" fmla="*/ 12 h 17"/>
                <a:gd name="T38" fmla="*/ 71 w 92"/>
                <a:gd name="T39" fmla="*/ 12 h 17"/>
                <a:gd name="T40" fmla="*/ 63 w 92"/>
                <a:gd name="T41" fmla="*/ 12 h 17"/>
                <a:gd name="T42" fmla="*/ 54 w 92"/>
                <a:gd name="T43" fmla="*/ 12 h 17"/>
                <a:gd name="T44" fmla="*/ 42 w 92"/>
                <a:gd name="T45" fmla="*/ 12 h 17"/>
                <a:gd name="T46" fmla="*/ 29 w 92"/>
                <a:gd name="T47" fmla="*/ 17 h 17"/>
                <a:gd name="T48" fmla="*/ 17 w 92"/>
                <a:gd name="T49" fmla="*/ 17 h 17"/>
                <a:gd name="T50" fmla="*/ 0 w 92"/>
                <a:gd name="T51" fmla="*/ 17 h 17"/>
                <a:gd name="T52" fmla="*/ 0 w 92"/>
                <a:gd name="T53" fmla="*/ 12 h 17"/>
                <a:gd name="T54" fmla="*/ 0 w 92"/>
                <a:gd name="T5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" h="17">
                  <a:moveTo>
                    <a:pt x="0" y="12"/>
                  </a:moveTo>
                  <a:lnTo>
                    <a:pt x="8" y="12"/>
                  </a:lnTo>
                  <a:lnTo>
                    <a:pt x="17" y="12"/>
                  </a:lnTo>
                  <a:lnTo>
                    <a:pt x="29" y="12"/>
                  </a:lnTo>
                  <a:lnTo>
                    <a:pt x="42" y="8"/>
                  </a:lnTo>
                  <a:lnTo>
                    <a:pt x="50" y="4"/>
                  </a:lnTo>
                  <a:lnTo>
                    <a:pt x="63" y="4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84" y="12"/>
                  </a:lnTo>
                  <a:lnTo>
                    <a:pt x="79" y="12"/>
                  </a:lnTo>
                  <a:lnTo>
                    <a:pt x="75" y="12"/>
                  </a:lnTo>
                  <a:lnTo>
                    <a:pt x="71" y="12"/>
                  </a:lnTo>
                  <a:lnTo>
                    <a:pt x="63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29" y="17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974572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ACB1C8E-08C0-45AF-AE90-0C4252DEB37F}"/>
              </a:ext>
            </a:extLst>
          </p:cNvPr>
          <p:cNvGrpSpPr/>
          <p:nvPr/>
        </p:nvGrpSpPr>
        <p:grpSpPr>
          <a:xfrm>
            <a:off x="4852016" y="2318175"/>
            <a:ext cx="2487968" cy="2221650"/>
            <a:chOff x="4225905" y="21656914"/>
            <a:chExt cx="2487968" cy="2221650"/>
          </a:xfrm>
        </p:grpSpPr>
        <p:sp>
          <p:nvSpPr>
            <p:cNvPr id="3" name="Freeform 122">
              <a:extLst>
                <a:ext uri="{FF2B5EF4-FFF2-40B4-BE49-F238E27FC236}">
                  <a16:creationId xmlns:a16="http://schemas.microsoft.com/office/drawing/2014/main" id="{6FA43053-660C-4FDE-B3AF-672D0B212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116" y="21888192"/>
              <a:ext cx="294351" cy="588702"/>
            </a:xfrm>
            <a:custGeom>
              <a:avLst/>
              <a:gdLst>
                <a:gd name="T0" fmla="*/ 5 w 42"/>
                <a:gd name="T1" fmla="*/ 21 h 84"/>
                <a:gd name="T2" fmla="*/ 0 w 42"/>
                <a:gd name="T3" fmla="*/ 21 h 84"/>
                <a:gd name="T4" fmla="*/ 0 w 42"/>
                <a:gd name="T5" fmla="*/ 17 h 84"/>
                <a:gd name="T6" fmla="*/ 0 w 42"/>
                <a:gd name="T7" fmla="*/ 13 h 84"/>
                <a:gd name="T8" fmla="*/ 0 w 42"/>
                <a:gd name="T9" fmla="*/ 4 h 84"/>
                <a:gd name="T10" fmla="*/ 5 w 42"/>
                <a:gd name="T11" fmla="*/ 0 h 84"/>
                <a:gd name="T12" fmla="*/ 9 w 42"/>
                <a:gd name="T13" fmla="*/ 0 h 84"/>
                <a:gd name="T14" fmla="*/ 13 w 42"/>
                <a:gd name="T15" fmla="*/ 0 h 84"/>
                <a:gd name="T16" fmla="*/ 17 w 42"/>
                <a:gd name="T17" fmla="*/ 0 h 84"/>
                <a:gd name="T18" fmla="*/ 26 w 42"/>
                <a:gd name="T19" fmla="*/ 0 h 84"/>
                <a:gd name="T20" fmla="*/ 30 w 42"/>
                <a:gd name="T21" fmla="*/ 17 h 84"/>
                <a:gd name="T22" fmla="*/ 34 w 42"/>
                <a:gd name="T23" fmla="*/ 29 h 84"/>
                <a:gd name="T24" fmla="*/ 38 w 42"/>
                <a:gd name="T25" fmla="*/ 38 h 84"/>
                <a:gd name="T26" fmla="*/ 38 w 42"/>
                <a:gd name="T27" fmla="*/ 46 h 84"/>
                <a:gd name="T28" fmla="*/ 42 w 42"/>
                <a:gd name="T29" fmla="*/ 54 h 84"/>
                <a:gd name="T30" fmla="*/ 42 w 42"/>
                <a:gd name="T31" fmla="*/ 63 h 84"/>
                <a:gd name="T32" fmla="*/ 42 w 42"/>
                <a:gd name="T33" fmla="*/ 67 h 84"/>
                <a:gd name="T34" fmla="*/ 42 w 42"/>
                <a:gd name="T35" fmla="*/ 71 h 84"/>
                <a:gd name="T36" fmla="*/ 42 w 42"/>
                <a:gd name="T37" fmla="*/ 75 h 84"/>
                <a:gd name="T38" fmla="*/ 42 w 42"/>
                <a:gd name="T39" fmla="*/ 79 h 84"/>
                <a:gd name="T40" fmla="*/ 38 w 42"/>
                <a:gd name="T41" fmla="*/ 84 h 84"/>
                <a:gd name="T42" fmla="*/ 38 w 42"/>
                <a:gd name="T43" fmla="*/ 84 h 84"/>
                <a:gd name="T44" fmla="*/ 34 w 42"/>
                <a:gd name="T45" fmla="*/ 84 h 84"/>
                <a:gd name="T46" fmla="*/ 30 w 42"/>
                <a:gd name="T47" fmla="*/ 75 h 84"/>
                <a:gd name="T48" fmla="*/ 26 w 42"/>
                <a:gd name="T49" fmla="*/ 67 h 84"/>
                <a:gd name="T50" fmla="*/ 21 w 42"/>
                <a:gd name="T51" fmla="*/ 54 h 84"/>
                <a:gd name="T52" fmla="*/ 13 w 42"/>
                <a:gd name="T53" fmla="*/ 42 h 84"/>
                <a:gd name="T54" fmla="*/ 9 w 42"/>
                <a:gd name="T55" fmla="*/ 33 h 84"/>
                <a:gd name="T56" fmla="*/ 5 w 42"/>
                <a:gd name="T57" fmla="*/ 25 h 84"/>
                <a:gd name="T58" fmla="*/ 5 w 42"/>
                <a:gd name="T59" fmla="*/ 21 h 84"/>
                <a:gd name="T60" fmla="*/ 5 w 42"/>
                <a:gd name="T61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84">
                  <a:moveTo>
                    <a:pt x="5" y="21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0" y="17"/>
                  </a:lnTo>
                  <a:lnTo>
                    <a:pt x="34" y="29"/>
                  </a:lnTo>
                  <a:lnTo>
                    <a:pt x="38" y="38"/>
                  </a:lnTo>
                  <a:lnTo>
                    <a:pt x="38" y="46"/>
                  </a:lnTo>
                  <a:lnTo>
                    <a:pt x="42" y="54"/>
                  </a:lnTo>
                  <a:lnTo>
                    <a:pt x="42" y="63"/>
                  </a:lnTo>
                  <a:lnTo>
                    <a:pt x="42" y="67"/>
                  </a:lnTo>
                  <a:lnTo>
                    <a:pt x="42" y="71"/>
                  </a:lnTo>
                  <a:lnTo>
                    <a:pt x="42" y="75"/>
                  </a:lnTo>
                  <a:lnTo>
                    <a:pt x="42" y="79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4" y="84"/>
                  </a:lnTo>
                  <a:lnTo>
                    <a:pt x="30" y="75"/>
                  </a:lnTo>
                  <a:lnTo>
                    <a:pt x="26" y="67"/>
                  </a:lnTo>
                  <a:lnTo>
                    <a:pt x="21" y="54"/>
                  </a:lnTo>
                  <a:lnTo>
                    <a:pt x="13" y="42"/>
                  </a:lnTo>
                  <a:lnTo>
                    <a:pt x="9" y="33"/>
                  </a:lnTo>
                  <a:lnTo>
                    <a:pt x="5" y="25"/>
                  </a:lnTo>
                  <a:lnTo>
                    <a:pt x="5" y="21"/>
                  </a:lnTo>
                  <a:lnTo>
                    <a:pt x="5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3">
              <a:extLst>
                <a:ext uri="{FF2B5EF4-FFF2-40B4-BE49-F238E27FC236}">
                  <a16:creationId xmlns:a16="http://schemas.microsoft.com/office/drawing/2014/main" id="{E031AEE6-EA04-4545-B488-BEB8CEADF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289" y="21860158"/>
              <a:ext cx="588702" cy="406484"/>
            </a:xfrm>
            <a:custGeom>
              <a:avLst/>
              <a:gdLst>
                <a:gd name="T0" fmla="*/ 0 w 84"/>
                <a:gd name="T1" fmla="*/ 12 h 58"/>
                <a:gd name="T2" fmla="*/ 13 w 84"/>
                <a:gd name="T3" fmla="*/ 12 h 58"/>
                <a:gd name="T4" fmla="*/ 25 w 84"/>
                <a:gd name="T5" fmla="*/ 8 h 58"/>
                <a:gd name="T6" fmla="*/ 34 w 84"/>
                <a:gd name="T7" fmla="*/ 8 h 58"/>
                <a:gd name="T8" fmla="*/ 42 w 84"/>
                <a:gd name="T9" fmla="*/ 4 h 58"/>
                <a:gd name="T10" fmla="*/ 46 w 84"/>
                <a:gd name="T11" fmla="*/ 4 h 58"/>
                <a:gd name="T12" fmla="*/ 50 w 84"/>
                <a:gd name="T13" fmla="*/ 0 h 58"/>
                <a:gd name="T14" fmla="*/ 55 w 84"/>
                <a:gd name="T15" fmla="*/ 0 h 58"/>
                <a:gd name="T16" fmla="*/ 59 w 84"/>
                <a:gd name="T17" fmla="*/ 0 h 58"/>
                <a:gd name="T18" fmla="*/ 63 w 84"/>
                <a:gd name="T19" fmla="*/ 0 h 58"/>
                <a:gd name="T20" fmla="*/ 63 w 84"/>
                <a:gd name="T21" fmla="*/ 0 h 58"/>
                <a:gd name="T22" fmla="*/ 67 w 84"/>
                <a:gd name="T23" fmla="*/ 0 h 58"/>
                <a:gd name="T24" fmla="*/ 76 w 84"/>
                <a:gd name="T25" fmla="*/ 4 h 58"/>
                <a:gd name="T26" fmla="*/ 80 w 84"/>
                <a:gd name="T27" fmla="*/ 4 h 58"/>
                <a:gd name="T28" fmla="*/ 84 w 84"/>
                <a:gd name="T29" fmla="*/ 8 h 58"/>
                <a:gd name="T30" fmla="*/ 84 w 84"/>
                <a:gd name="T31" fmla="*/ 8 h 58"/>
                <a:gd name="T32" fmla="*/ 84 w 84"/>
                <a:gd name="T33" fmla="*/ 12 h 58"/>
                <a:gd name="T34" fmla="*/ 84 w 84"/>
                <a:gd name="T35" fmla="*/ 12 h 58"/>
                <a:gd name="T36" fmla="*/ 80 w 84"/>
                <a:gd name="T37" fmla="*/ 17 h 58"/>
                <a:gd name="T38" fmla="*/ 76 w 84"/>
                <a:gd name="T39" fmla="*/ 21 h 58"/>
                <a:gd name="T40" fmla="*/ 76 w 84"/>
                <a:gd name="T41" fmla="*/ 25 h 58"/>
                <a:gd name="T42" fmla="*/ 71 w 84"/>
                <a:gd name="T43" fmla="*/ 29 h 58"/>
                <a:gd name="T44" fmla="*/ 71 w 84"/>
                <a:gd name="T45" fmla="*/ 33 h 58"/>
                <a:gd name="T46" fmla="*/ 67 w 84"/>
                <a:gd name="T47" fmla="*/ 42 h 58"/>
                <a:gd name="T48" fmla="*/ 63 w 84"/>
                <a:gd name="T49" fmla="*/ 50 h 58"/>
                <a:gd name="T50" fmla="*/ 59 w 84"/>
                <a:gd name="T51" fmla="*/ 58 h 58"/>
                <a:gd name="T52" fmla="*/ 59 w 84"/>
                <a:gd name="T53" fmla="*/ 58 h 58"/>
                <a:gd name="T54" fmla="*/ 59 w 84"/>
                <a:gd name="T55" fmla="*/ 46 h 58"/>
                <a:gd name="T56" fmla="*/ 59 w 84"/>
                <a:gd name="T57" fmla="*/ 33 h 58"/>
                <a:gd name="T58" fmla="*/ 63 w 84"/>
                <a:gd name="T59" fmla="*/ 25 h 58"/>
                <a:gd name="T60" fmla="*/ 63 w 84"/>
                <a:gd name="T61" fmla="*/ 21 h 58"/>
                <a:gd name="T62" fmla="*/ 59 w 84"/>
                <a:gd name="T63" fmla="*/ 12 h 58"/>
                <a:gd name="T64" fmla="*/ 55 w 84"/>
                <a:gd name="T65" fmla="*/ 12 h 58"/>
                <a:gd name="T66" fmla="*/ 50 w 84"/>
                <a:gd name="T67" fmla="*/ 8 h 58"/>
                <a:gd name="T68" fmla="*/ 42 w 84"/>
                <a:gd name="T69" fmla="*/ 8 h 58"/>
                <a:gd name="T70" fmla="*/ 38 w 84"/>
                <a:gd name="T71" fmla="*/ 12 h 58"/>
                <a:gd name="T72" fmla="*/ 17 w 84"/>
                <a:gd name="T73" fmla="*/ 17 h 58"/>
                <a:gd name="T74" fmla="*/ 0 w 84"/>
                <a:gd name="T75" fmla="*/ 17 h 58"/>
                <a:gd name="T76" fmla="*/ 0 w 84"/>
                <a:gd name="T77" fmla="*/ 12 h 58"/>
                <a:gd name="T78" fmla="*/ 0 w 84"/>
                <a:gd name="T7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58">
                  <a:moveTo>
                    <a:pt x="0" y="12"/>
                  </a:moveTo>
                  <a:lnTo>
                    <a:pt x="13" y="12"/>
                  </a:lnTo>
                  <a:lnTo>
                    <a:pt x="25" y="8"/>
                  </a:lnTo>
                  <a:lnTo>
                    <a:pt x="34" y="8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0" y="17"/>
                  </a:lnTo>
                  <a:lnTo>
                    <a:pt x="76" y="21"/>
                  </a:lnTo>
                  <a:lnTo>
                    <a:pt x="76" y="25"/>
                  </a:lnTo>
                  <a:lnTo>
                    <a:pt x="71" y="29"/>
                  </a:lnTo>
                  <a:lnTo>
                    <a:pt x="71" y="33"/>
                  </a:lnTo>
                  <a:lnTo>
                    <a:pt x="67" y="42"/>
                  </a:lnTo>
                  <a:lnTo>
                    <a:pt x="63" y="50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46"/>
                  </a:lnTo>
                  <a:lnTo>
                    <a:pt x="59" y="33"/>
                  </a:lnTo>
                  <a:lnTo>
                    <a:pt x="63" y="25"/>
                  </a:lnTo>
                  <a:lnTo>
                    <a:pt x="63" y="21"/>
                  </a:lnTo>
                  <a:lnTo>
                    <a:pt x="59" y="12"/>
                  </a:lnTo>
                  <a:lnTo>
                    <a:pt x="55" y="12"/>
                  </a:lnTo>
                  <a:lnTo>
                    <a:pt x="50" y="8"/>
                  </a:lnTo>
                  <a:lnTo>
                    <a:pt x="42" y="8"/>
                  </a:lnTo>
                  <a:lnTo>
                    <a:pt x="38" y="12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4">
              <a:extLst>
                <a:ext uri="{FF2B5EF4-FFF2-40B4-BE49-F238E27FC236}">
                  <a16:creationId xmlns:a16="http://schemas.microsoft.com/office/drawing/2014/main" id="{02C52878-C0BA-4A7A-8A90-56B0AB3D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433" y="22266643"/>
              <a:ext cx="378451" cy="91111"/>
            </a:xfrm>
            <a:custGeom>
              <a:avLst/>
              <a:gdLst>
                <a:gd name="T0" fmla="*/ 54 w 54"/>
                <a:gd name="T1" fmla="*/ 4 h 13"/>
                <a:gd name="T2" fmla="*/ 50 w 54"/>
                <a:gd name="T3" fmla="*/ 4 h 13"/>
                <a:gd name="T4" fmla="*/ 50 w 54"/>
                <a:gd name="T5" fmla="*/ 4 h 13"/>
                <a:gd name="T6" fmla="*/ 46 w 54"/>
                <a:gd name="T7" fmla="*/ 4 h 13"/>
                <a:gd name="T8" fmla="*/ 42 w 54"/>
                <a:gd name="T9" fmla="*/ 4 h 13"/>
                <a:gd name="T10" fmla="*/ 38 w 54"/>
                <a:gd name="T11" fmla="*/ 4 h 13"/>
                <a:gd name="T12" fmla="*/ 25 w 54"/>
                <a:gd name="T13" fmla="*/ 9 h 13"/>
                <a:gd name="T14" fmla="*/ 17 w 54"/>
                <a:gd name="T15" fmla="*/ 13 h 13"/>
                <a:gd name="T16" fmla="*/ 0 w 54"/>
                <a:gd name="T17" fmla="*/ 13 h 13"/>
                <a:gd name="T18" fmla="*/ 0 w 54"/>
                <a:gd name="T19" fmla="*/ 13 h 13"/>
                <a:gd name="T20" fmla="*/ 13 w 54"/>
                <a:gd name="T21" fmla="*/ 9 h 13"/>
                <a:gd name="T22" fmla="*/ 21 w 54"/>
                <a:gd name="T23" fmla="*/ 4 h 13"/>
                <a:gd name="T24" fmla="*/ 29 w 54"/>
                <a:gd name="T25" fmla="*/ 4 h 13"/>
                <a:gd name="T26" fmla="*/ 33 w 54"/>
                <a:gd name="T27" fmla="*/ 0 h 13"/>
                <a:gd name="T28" fmla="*/ 38 w 54"/>
                <a:gd name="T29" fmla="*/ 0 h 13"/>
                <a:gd name="T30" fmla="*/ 42 w 54"/>
                <a:gd name="T31" fmla="*/ 0 h 13"/>
                <a:gd name="T32" fmla="*/ 46 w 54"/>
                <a:gd name="T33" fmla="*/ 0 h 13"/>
                <a:gd name="T34" fmla="*/ 50 w 54"/>
                <a:gd name="T35" fmla="*/ 0 h 13"/>
                <a:gd name="T36" fmla="*/ 50 w 54"/>
                <a:gd name="T37" fmla="*/ 4 h 13"/>
                <a:gd name="T38" fmla="*/ 54 w 54"/>
                <a:gd name="T39" fmla="*/ 4 h 13"/>
                <a:gd name="T40" fmla="*/ 54 w 54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13">
                  <a:moveTo>
                    <a:pt x="54" y="4"/>
                  </a:moveTo>
                  <a:lnTo>
                    <a:pt x="50" y="4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25" y="9"/>
                  </a:lnTo>
                  <a:lnTo>
                    <a:pt x="17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5">
              <a:extLst>
                <a:ext uri="{FF2B5EF4-FFF2-40B4-BE49-F238E27FC236}">
                  <a16:creationId xmlns:a16="http://schemas.microsoft.com/office/drawing/2014/main" id="{E06A503E-32DE-4AD4-8E71-019B856C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116" y="22652100"/>
              <a:ext cx="182217" cy="644768"/>
            </a:xfrm>
            <a:custGeom>
              <a:avLst/>
              <a:gdLst>
                <a:gd name="T0" fmla="*/ 13 w 26"/>
                <a:gd name="T1" fmla="*/ 29 h 92"/>
                <a:gd name="T2" fmla="*/ 13 w 26"/>
                <a:gd name="T3" fmla="*/ 21 h 92"/>
                <a:gd name="T4" fmla="*/ 9 w 26"/>
                <a:gd name="T5" fmla="*/ 16 h 92"/>
                <a:gd name="T6" fmla="*/ 9 w 26"/>
                <a:gd name="T7" fmla="*/ 12 h 92"/>
                <a:gd name="T8" fmla="*/ 5 w 26"/>
                <a:gd name="T9" fmla="*/ 8 h 92"/>
                <a:gd name="T10" fmla="*/ 0 w 26"/>
                <a:gd name="T11" fmla="*/ 8 h 92"/>
                <a:gd name="T12" fmla="*/ 0 w 26"/>
                <a:gd name="T13" fmla="*/ 4 h 92"/>
                <a:gd name="T14" fmla="*/ 0 w 26"/>
                <a:gd name="T15" fmla="*/ 4 h 92"/>
                <a:gd name="T16" fmla="*/ 0 w 26"/>
                <a:gd name="T17" fmla="*/ 0 h 92"/>
                <a:gd name="T18" fmla="*/ 0 w 26"/>
                <a:gd name="T19" fmla="*/ 0 h 92"/>
                <a:gd name="T20" fmla="*/ 5 w 26"/>
                <a:gd name="T21" fmla="*/ 0 h 92"/>
                <a:gd name="T22" fmla="*/ 5 w 26"/>
                <a:gd name="T23" fmla="*/ 4 h 92"/>
                <a:gd name="T24" fmla="*/ 9 w 26"/>
                <a:gd name="T25" fmla="*/ 4 h 92"/>
                <a:gd name="T26" fmla="*/ 13 w 26"/>
                <a:gd name="T27" fmla="*/ 8 h 92"/>
                <a:gd name="T28" fmla="*/ 17 w 26"/>
                <a:gd name="T29" fmla="*/ 8 h 92"/>
                <a:gd name="T30" fmla="*/ 21 w 26"/>
                <a:gd name="T31" fmla="*/ 12 h 92"/>
                <a:gd name="T32" fmla="*/ 21 w 26"/>
                <a:gd name="T33" fmla="*/ 16 h 92"/>
                <a:gd name="T34" fmla="*/ 21 w 26"/>
                <a:gd name="T35" fmla="*/ 21 h 92"/>
                <a:gd name="T36" fmla="*/ 21 w 26"/>
                <a:gd name="T37" fmla="*/ 29 h 92"/>
                <a:gd name="T38" fmla="*/ 26 w 26"/>
                <a:gd name="T39" fmla="*/ 41 h 92"/>
                <a:gd name="T40" fmla="*/ 26 w 26"/>
                <a:gd name="T41" fmla="*/ 58 h 92"/>
                <a:gd name="T42" fmla="*/ 26 w 26"/>
                <a:gd name="T43" fmla="*/ 71 h 92"/>
                <a:gd name="T44" fmla="*/ 26 w 26"/>
                <a:gd name="T45" fmla="*/ 83 h 92"/>
                <a:gd name="T46" fmla="*/ 26 w 26"/>
                <a:gd name="T47" fmla="*/ 92 h 92"/>
                <a:gd name="T48" fmla="*/ 21 w 26"/>
                <a:gd name="T49" fmla="*/ 92 h 92"/>
                <a:gd name="T50" fmla="*/ 17 w 26"/>
                <a:gd name="T51" fmla="*/ 71 h 92"/>
                <a:gd name="T52" fmla="*/ 17 w 26"/>
                <a:gd name="T53" fmla="*/ 54 h 92"/>
                <a:gd name="T54" fmla="*/ 13 w 26"/>
                <a:gd name="T55" fmla="*/ 41 h 92"/>
                <a:gd name="T56" fmla="*/ 13 w 26"/>
                <a:gd name="T57" fmla="*/ 29 h 92"/>
                <a:gd name="T58" fmla="*/ 13 w 26"/>
                <a:gd name="T59" fmla="*/ 2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" h="92">
                  <a:moveTo>
                    <a:pt x="13" y="29"/>
                  </a:moveTo>
                  <a:lnTo>
                    <a:pt x="13" y="21"/>
                  </a:lnTo>
                  <a:lnTo>
                    <a:pt x="9" y="16"/>
                  </a:lnTo>
                  <a:lnTo>
                    <a:pt x="9" y="12"/>
                  </a:lnTo>
                  <a:lnTo>
                    <a:pt x="5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9" y="4"/>
                  </a:lnTo>
                  <a:lnTo>
                    <a:pt x="13" y="8"/>
                  </a:lnTo>
                  <a:lnTo>
                    <a:pt x="17" y="8"/>
                  </a:lnTo>
                  <a:lnTo>
                    <a:pt x="21" y="12"/>
                  </a:lnTo>
                  <a:lnTo>
                    <a:pt x="21" y="16"/>
                  </a:lnTo>
                  <a:lnTo>
                    <a:pt x="21" y="21"/>
                  </a:lnTo>
                  <a:lnTo>
                    <a:pt x="21" y="29"/>
                  </a:lnTo>
                  <a:lnTo>
                    <a:pt x="26" y="41"/>
                  </a:lnTo>
                  <a:lnTo>
                    <a:pt x="26" y="58"/>
                  </a:lnTo>
                  <a:lnTo>
                    <a:pt x="26" y="71"/>
                  </a:lnTo>
                  <a:lnTo>
                    <a:pt x="26" y="83"/>
                  </a:lnTo>
                  <a:lnTo>
                    <a:pt x="26" y="92"/>
                  </a:lnTo>
                  <a:lnTo>
                    <a:pt x="21" y="92"/>
                  </a:lnTo>
                  <a:lnTo>
                    <a:pt x="17" y="71"/>
                  </a:lnTo>
                  <a:lnTo>
                    <a:pt x="17" y="54"/>
                  </a:lnTo>
                  <a:lnTo>
                    <a:pt x="13" y="41"/>
                  </a:lnTo>
                  <a:lnTo>
                    <a:pt x="13" y="29"/>
                  </a:lnTo>
                  <a:lnTo>
                    <a:pt x="13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6">
              <a:extLst>
                <a:ext uri="{FF2B5EF4-FFF2-40B4-BE49-F238E27FC236}">
                  <a16:creationId xmlns:a16="http://schemas.microsoft.com/office/drawing/2014/main" id="{4353891D-27F6-4F2C-A6B2-BC405089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05" y="23030551"/>
              <a:ext cx="995186" cy="525629"/>
            </a:xfrm>
            <a:custGeom>
              <a:avLst/>
              <a:gdLst>
                <a:gd name="T0" fmla="*/ 25 w 142"/>
                <a:gd name="T1" fmla="*/ 75 h 75"/>
                <a:gd name="T2" fmla="*/ 21 w 142"/>
                <a:gd name="T3" fmla="*/ 75 h 75"/>
                <a:gd name="T4" fmla="*/ 17 w 142"/>
                <a:gd name="T5" fmla="*/ 71 h 75"/>
                <a:gd name="T6" fmla="*/ 13 w 142"/>
                <a:gd name="T7" fmla="*/ 67 h 75"/>
                <a:gd name="T8" fmla="*/ 9 w 142"/>
                <a:gd name="T9" fmla="*/ 63 h 75"/>
                <a:gd name="T10" fmla="*/ 5 w 142"/>
                <a:gd name="T11" fmla="*/ 58 h 75"/>
                <a:gd name="T12" fmla="*/ 0 w 142"/>
                <a:gd name="T13" fmla="*/ 54 h 75"/>
                <a:gd name="T14" fmla="*/ 0 w 142"/>
                <a:gd name="T15" fmla="*/ 50 h 75"/>
                <a:gd name="T16" fmla="*/ 0 w 142"/>
                <a:gd name="T17" fmla="*/ 46 h 75"/>
                <a:gd name="T18" fmla="*/ 0 w 142"/>
                <a:gd name="T19" fmla="*/ 42 h 75"/>
                <a:gd name="T20" fmla="*/ 5 w 142"/>
                <a:gd name="T21" fmla="*/ 38 h 75"/>
                <a:gd name="T22" fmla="*/ 9 w 142"/>
                <a:gd name="T23" fmla="*/ 38 h 75"/>
                <a:gd name="T24" fmla="*/ 13 w 142"/>
                <a:gd name="T25" fmla="*/ 38 h 75"/>
                <a:gd name="T26" fmla="*/ 21 w 142"/>
                <a:gd name="T27" fmla="*/ 38 h 75"/>
                <a:gd name="T28" fmla="*/ 30 w 142"/>
                <a:gd name="T29" fmla="*/ 38 h 75"/>
                <a:gd name="T30" fmla="*/ 34 w 142"/>
                <a:gd name="T31" fmla="*/ 38 h 75"/>
                <a:gd name="T32" fmla="*/ 38 w 142"/>
                <a:gd name="T33" fmla="*/ 38 h 75"/>
                <a:gd name="T34" fmla="*/ 42 w 142"/>
                <a:gd name="T35" fmla="*/ 33 h 75"/>
                <a:gd name="T36" fmla="*/ 51 w 142"/>
                <a:gd name="T37" fmla="*/ 29 h 75"/>
                <a:gd name="T38" fmla="*/ 59 w 142"/>
                <a:gd name="T39" fmla="*/ 29 h 75"/>
                <a:gd name="T40" fmla="*/ 67 w 142"/>
                <a:gd name="T41" fmla="*/ 25 h 75"/>
                <a:gd name="T42" fmla="*/ 76 w 142"/>
                <a:gd name="T43" fmla="*/ 21 h 75"/>
                <a:gd name="T44" fmla="*/ 88 w 142"/>
                <a:gd name="T45" fmla="*/ 17 h 75"/>
                <a:gd name="T46" fmla="*/ 101 w 142"/>
                <a:gd name="T47" fmla="*/ 12 h 75"/>
                <a:gd name="T48" fmla="*/ 113 w 142"/>
                <a:gd name="T49" fmla="*/ 8 h 75"/>
                <a:gd name="T50" fmla="*/ 122 w 142"/>
                <a:gd name="T51" fmla="*/ 4 h 75"/>
                <a:gd name="T52" fmla="*/ 130 w 142"/>
                <a:gd name="T53" fmla="*/ 4 h 75"/>
                <a:gd name="T54" fmla="*/ 134 w 142"/>
                <a:gd name="T55" fmla="*/ 0 h 75"/>
                <a:gd name="T56" fmla="*/ 138 w 142"/>
                <a:gd name="T57" fmla="*/ 0 h 75"/>
                <a:gd name="T58" fmla="*/ 142 w 142"/>
                <a:gd name="T59" fmla="*/ 0 h 75"/>
                <a:gd name="T60" fmla="*/ 142 w 142"/>
                <a:gd name="T61" fmla="*/ 4 h 75"/>
                <a:gd name="T62" fmla="*/ 142 w 142"/>
                <a:gd name="T63" fmla="*/ 4 h 75"/>
                <a:gd name="T64" fmla="*/ 142 w 142"/>
                <a:gd name="T65" fmla="*/ 8 h 75"/>
                <a:gd name="T66" fmla="*/ 138 w 142"/>
                <a:gd name="T67" fmla="*/ 12 h 75"/>
                <a:gd name="T68" fmla="*/ 130 w 142"/>
                <a:gd name="T69" fmla="*/ 17 h 75"/>
                <a:gd name="T70" fmla="*/ 122 w 142"/>
                <a:gd name="T71" fmla="*/ 21 h 75"/>
                <a:gd name="T72" fmla="*/ 113 w 142"/>
                <a:gd name="T73" fmla="*/ 29 h 75"/>
                <a:gd name="T74" fmla="*/ 105 w 142"/>
                <a:gd name="T75" fmla="*/ 33 h 75"/>
                <a:gd name="T76" fmla="*/ 92 w 142"/>
                <a:gd name="T77" fmla="*/ 42 h 75"/>
                <a:gd name="T78" fmla="*/ 80 w 142"/>
                <a:gd name="T79" fmla="*/ 50 h 75"/>
                <a:gd name="T80" fmla="*/ 67 w 142"/>
                <a:gd name="T81" fmla="*/ 54 h 75"/>
                <a:gd name="T82" fmla="*/ 55 w 142"/>
                <a:gd name="T83" fmla="*/ 63 h 75"/>
                <a:gd name="T84" fmla="*/ 46 w 142"/>
                <a:gd name="T85" fmla="*/ 67 h 75"/>
                <a:gd name="T86" fmla="*/ 38 w 142"/>
                <a:gd name="T87" fmla="*/ 71 h 75"/>
                <a:gd name="T88" fmla="*/ 34 w 142"/>
                <a:gd name="T89" fmla="*/ 71 h 75"/>
                <a:gd name="T90" fmla="*/ 30 w 142"/>
                <a:gd name="T91" fmla="*/ 75 h 75"/>
                <a:gd name="T92" fmla="*/ 25 w 142"/>
                <a:gd name="T93" fmla="*/ 75 h 75"/>
                <a:gd name="T94" fmla="*/ 25 w 142"/>
                <a:gd name="T9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" h="75">
                  <a:moveTo>
                    <a:pt x="25" y="75"/>
                  </a:moveTo>
                  <a:lnTo>
                    <a:pt x="21" y="75"/>
                  </a:lnTo>
                  <a:lnTo>
                    <a:pt x="17" y="71"/>
                  </a:lnTo>
                  <a:lnTo>
                    <a:pt x="13" y="67"/>
                  </a:lnTo>
                  <a:lnTo>
                    <a:pt x="9" y="63"/>
                  </a:lnTo>
                  <a:lnTo>
                    <a:pt x="5" y="58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5" y="38"/>
                  </a:lnTo>
                  <a:lnTo>
                    <a:pt x="9" y="38"/>
                  </a:lnTo>
                  <a:lnTo>
                    <a:pt x="13" y="38"/>
                  </a:lnTo>
                  <a:lnTo>
                    <a:pt x="21" y="38"/>
                  </a:lnTo>
                  <a:lnTo>
                    <a:pt x="30" y="38"/>
                  </a:lnTo>
                  <a:lnTo>
                    <a:pt x="34" y="38"/>
                  </a:lnTo>
                  <a:lnTo>
                    <a:pt x="38" y="38"/>
                  </a:lnTo>
                  <a:lnTo>
                    <a:pt x="42" y="33"/>
                  </a:lnTo>
                  <a:lnTo>
                    <a:pt x="51" y="29"/>
                  </a:lnTo>
                  <a:lnTo>
                    <a:pt x="59" y="29"/>
                  </a:lnTo>
                  <a:lnTo>
                    <a:pt x="67" y="25"/>
                  </a:lnTo>
                  <a:lnTo>
                    <a:pt x="76" y="21"/>
                  </a:lnTo>
                  <a:lnTo>
                    <a:pt x="88" y="17"/>
                  </a:lnTo>
                  <a:lnTo>
                    <a:pt x="101" y="12"/>
                  </a:lnTo>
                  <a:lnTo>
                    <a:pt x="113" y="8"/>
                  </a:lnTo>
                  <a:lnTo>
                    <a:pt x="122" y="4"/>
                  </a:lnTo>
                  <a:lnTo>
                    <a:pt x="130" y="4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8"/>
                  </a:lnTo>
                  <a:lnTo>
                    <a:pt x="138" y="12"/>
                  </a:lnTo>
                  <a:lnTo>
                    <a:pt x="130" y="17"/>
                  </a:lnTo>
                  <a:lnTo>
                    <a:pt x="122" y="21"/>
                  </a:lnTo>
                  <a:lnTo>
                    <a:pt x="113" y="29"/>
                  </a:lnTo>
                  <a:lnTo>
                    <a:pt x="105" y="33"/>
                  </a:lnTo>
                  <a:lnTo>
                    <a:pt x="92" y="42"/>
                  </a:lnTo>
                  <a:lnTo>
                    <a:pt x="80" y="50"/>
                  </a:lnTo>
                  <a:lnTo>
                    <a:pt x="67" y="54"/>
                  </a:lnTo>
                  <a:lnTo>
                    <a:pt x="55" y="63"/>
                  </a:lnTo>
                  <a:lnTo>
                    <a:pt x="46" y="67"/>
                  </a:lnTo>
                  <a:lnTo>
                    <a:pt x="38" y="71"/>
                  </a:lnTo>
                  <a:lnTo>
                    <a:pt x="34" y="71"/>
                  </a:lnTo>
                  <a:lnTo>
                    <a:pt x="30" y="75"/>
                  </a:lnTo>
                  <a:lnTo>
                    <a:pt x="25" y="75"/>
                  </a:lnTo>
                  <a:lnTo>
                    <a:pt x="25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7">
              <a:extLst>
                <a:ext uri="{FF2B5EF4-FFF2-40B4-BE49-F238E27FC236}">
                  <a16:creationId xmlns:a16="http://schemas.microsoft.com/office/drawing/2014/main" id="{321AF152-2010-4AEE-88C9-789894B39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433" y="22357749"/>
              <a:ext cx="266317" cy="876046"/>
            </a:xfrm>
            <a:custGeom>
              <a:avLst/>
              <a:gdLst>
                <a:gd name="T0" fmla="*/ 21 w 38"/>
                <a:gd name="T1" fmla="*/ 4 h 125"/>
                <a:gd name="T2" fmla="*/ 29 w 38"/>
                <a:gd name="T3" fmla="*/ 8 h 125"/>
                <a:gd name="T4" fmla="*/ 33 w 38"/>
                <a:gd name="T5" fmla="*/ 12 h 125"/>
                <a:gd name="T6" fmla="*/ 33 w 38"/>
                <a:gd name="T7" fmla="*/ 12 h 125"/>
                <a:gd name="T8" fmla="*/ 38 w 38"/>
                <a:gd name="T9" fmla="*/ 17 h 125"/>
                <a:gd name="T10" fmla="*/ 38 w 38"/>
                <a:gd name="T11" fmla="*/ 21 h 125"/>
                <a:gd name="T12" fmla="*/ 38 w 38"/>
                <a:gd name="T13" fmla="*/ 29 h 125"/>
                <a:gd name="T14" fmla="*/ 38 w 38"/>
                <a:gd name="T15" fmla="*/ 42 h 125"/>
                <a:gd name="T16" fmla="*/ 38 w 38"/>
                <a:gd name="T17" fmla="*/ 58 h 125"/>
                <a:gd name="T18" fmla="*/ 33 w 38"/>
                <a:gd name="T19" fmla="*/ 75 h 125"/>
                <a:gd name="T20" fmla="*/ 33 w 38"/>
                <a:gd name="T21" fmla="*/ 100 h 125"/>
                <a:gd name="T22" fmla="*/ 33 w 38"/>
                <a:gd name="T23" fmla="*/ 125 h 125"/>
                <a:gd name="T24" fmla="*/ 13 w 38"/>
                <a:gd name="T25" fmla="*/ 125 h 125"/>
                <a:gd name="T26" fmla="*/ 13 w 38"/>
                <a:gd name="T27" fmla="*/ 108 h 125"/>
                <a:gd name="T28" fmla="*/ 13 w 38"/>
                <a:gd name="T29" fmla="*/ 96 h 125"/>
                <a:gd name="T30" fmla="*/ 13 w 38"/>
                <a:gd name="T31" fmla="*/ 88 h 125"/>
                <a:gd name="T32" fmla="*/ 13 w 38"/>
                <a:gd name="T33" fmla="*/ 75 h 125"/>
                <a:gd name="T34" fmla="*/ 13 w 38"/>
                <a:gd name="T35" fmla="*/ 67 h 125"/>
                <a:gd name="T36" fmla="*/ 13 w 38"/>
                <a:gd name="T37" fmla="*/ 58 h 125"/>
                <a:gd name="T38" fmla="*/ 13 w 38"/>
                <a:gd name="T39" fmla="*/ 50 h 125"/>
                <a:gd name="T40" fmla="*/ 8 w 38"/>
                <a:gd name="T41" fmla="*/ 46 h 125"/>
                <a:gd name="T42" fmla="*/ 8 w 38"/>
                <a:gd name="T43" fmla="*/ 37 h 125"/>
                <a:gd name="T44" fmla="*/ 8 w 38"/>
                <a:gd name="T45" fmla="*/ 29 h 125"/>
                <a:gd name="T46" fmla="*/ 4 w 38"/>
                <a:gd name="T47" fmla="*/ 25 h 125"/>
                <a:gd name="T48" fmla="*/ 4 w 38"/>
                <a:gd name="T49" fmla="*/ 17 h 125"/>
                <a:gd name="T50" fmla="*/ 0 w 38"/>
                <a:gd name="T51" fmla="*/ 12 h 125"/>
                <a:gd name="T52" fmla="*/ 0 w 38"/>
                <a:gd name="T53" fmla="*/ 12 h 125"/>
                <a:gd name="T54" fmla="*/ 0 w 38"/>
                <a:gd name="T55" fmla="*/ 8 h 125"/>
                <a:gd name="T56" fmla="*/ 4 w 38"/>
                <a:gd name="T57" fmla="*/ 4 h 125"/>
                <a:gd name="T58" fmla="*/ 8 w 38"/>
                <a:gd name="T59" fmla="*/ 0 h 125"/>
                <a:gd name="T60" fmla="*/ 8 w 38"/>
                <a:gd name="T61" fmla="*/ 0 h 125"/>
                <a:gd name="T62" fmla="*/ 13 w 38"/>
                <a:gd name="T63" fmla="*/ 0 h 125"/>
                <a:gd name="T64" fmla="*/ 21 w 38"/>
                <a:gd name="T65" fmla="*/ 4 h 125"/>
                <a:gd name="T66" fmla="*/ 21 w 38"/>
                <a:gd name="T67" fmla="*/ 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125">
                  <a:moveTo>
                    <a:pt x="21" y="4"/>
                  </a:moveTo>
                  <a:lnTo>
                    <a:pt x="29" y="8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9"/>
                  </a:lnTo>
                  <a:lnTo>
                    <a:pt x="38" y="42"/>
                  </a:lnTo>
                  <a:lnTo>
                    <a:pt x="38" y="58"/>
                  </a:lnTo>
                  <a:lnTo>
                    <a:pt x="33" y="75"/>
                  </a:lnTo>
                  <a:lnTo>
                    <a:pt x="33" y="100"/>
                  </a:lnTo>
                  <a:lnTo>
                    <a:pt x="33" y="125"/>
                  </a:lnTo>
                  <a:lnTo>
                    <a:pt x="13" y="125"/>
                  </a:lnTo>
                  <a:lnTo>
                    <a:pt x="13" y="108"/>
                  </a:lnTo>
                  <a:lnTo>
                    <a:pt x="13" y="96"/>
                  </a:lnTo>
                  <a:lnTo>
                    <a:pt x="13" y="88"/>
                  </a:lnTo>
                  <a:lnTo>
                    <a:pt x="13" y="75"/>
                  </a:lnTo>
                  <a:lnTo>
                    <a:pt x="13" y="67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8" y="46"/>
                  </a:lnTo>
                  <a:lnTo>
                    <a:pt x="8" y="37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1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8">
              <a:extLst>
                <a:ext uri="{FF2B5EF4-FFF2-40B4-BE49-F238E27FC236}">
                  <a16:creationId xmlns:a16="http://schemas.microsoft.com/office/drawing/2014/main" id="{6ED27EAA-6554-4276-B4E9-9CFC83F3C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606" y="22617060"/>
              <a:ext cx="378451" cy="182217"/>
            </a:xfrm>
            <a:custGeom>
              <a:avLst/>
              <a:gdLst>
                <a:gd name="T0" fmla="*/ 0 w 54"/>
                <a:gd name="T1" fmla="*/ 9 h 26"/>
                <a:gd name="T2" fmla="*/ 8 w 54"/>
                <a:gd name="T3" fmla="*/ 9 h 26"/>
                <a:gd name="T4" fmla="*/ 17 w 54"/>
                <a:gd name="T5" fmla="*/ 5 h 26"/>
                <a:gd name="T6" fmla="*/ 29 w 54"/>
                <a:gd name="T7" fmla="*/ 0 h 26"/>
                <a:gd name="T8" fmla="*/ 42 w 54"/>
                <a:gd name="T9" fmla="*/ 0 h 26"/>
                <a:gd name="T10" fmla="*/ 46 w 54"/>
                <a:gd name="T11" fmla="*/ 0 h 26"/>
                <a:gd name="T12" fmla="*/ 50 w 54"/>
                <a:gd name="T13" fmla="*/ 0 h 26"/>
                <a:gd name="T14" fmla="*/ 54 w 54"/>
                <a:gd name="T15" fmla="*/ 5 h 26"/>
                <a:gd name="T16" fmla="*/ 54 w 54"/>
                <a:gd name="T17" fmla="*/ 9 h 26"/>
                <a:gd name="T18" fmla="*/ 54 w 54"/>
                <a:gd name="T19" fmla="*/ 13 h 26"/>
                <a:gd name="T20" fmla="*/ 54 w 54"/>
                <a:gd name="T21" fmla="*/ 13 h 26"/>
                <a:gd name="T22" fmla="*/ 50 w 54"/>
                <a:gd name="T23" fmla="*/ 17 h 26"/>
                <a:gd name="T24" fmla="*/ 46 w 54"/>
                <a:gd name="T25" fmla="*/ 21 h 26"/>
                <a:gd name="T26" fmla="*/ 38 w 54"/>
                <a:gd name="T27" fmla="*/ 21 h 26"/>
                <a:gd name="T28" fmla="*/ 29 w 54"/>
                <a:gd name="T29" fmla="*/ 26 h 26"/>
                <a:gd name="T30" fmla="*/ 17 w 54"/>
                <a:gd name="T31" fmla="*/ 26 h 26"/>
                <a:gd name="T32" fmla="*/ 0 w 54"/>
                <a:gd name="T33" fmla="*/ 26 h 26"/>
                <a:gd name="T34" fmla="*/ 0 w 54"/>
                <a:gd name="T35" fmla="*/ 9 h 26"/>
                <a:gd name="T36" fmla="*/ 0 w 54"/>
                <a:gd name="T3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26">
                  <a:moveTo>
                    <a:pt x="0" y="9"/>
                  </a:moveTo>
                  <a:lnTo>
                    <a:pt x="8" y="9"/>
                  </a:lnTo>
                  <a:lnTo>
                    <a:pt x="17" y="5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5"/>
                  </a:lnTo>
                  <a:lnTo>
                    <a:pt x="54" y="9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0" y="17"/>
                  </a:lnTo>
                  <a:lnTo>
                    <a:pt x="46" y="21"/>
                  </a:lnTo>
                  <a:lnTo>
                    <a:pt x="38" y="21"/>
                  </a:lnTo>
                  <a:lnTo>
                    <a:pt x="29" y="26"/>
                  </a:lnTo>
                  <a:lnTo>
                    <a:pt x="17" y="26"/>
                  </a:lnTo>
                  <a:lnTo>
                    <a:pt x="0" y="26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9">
              <a:extLst>
                <a:ext uri="{FF2B5EF4-FFF2-40B4-BE49-F238E27FC236}">
                  <a16:creationId xmlns:a16="http://schemas.microsoft.com/office/drawing/2014/main" id="{44492696-63A0-4488-80EF-FCE4D4F8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269" y="21656914"/>
              <a:ext cx="763913" cy="848013"/>
            </a:xfrm>
            <a:custGeom>
              <a:avLst/>
              <a:gdLst>
                <a:gd name="T0" fmla="*/ 63 w 109"/>
                <a:gd name="T1" fmla="*/ 121 h 121"/>
                <a:gd name="T2" fmla="*/ 67 w 109"/>
                <a:gd name="T3" fmla="*/ 100 h 121"/>
                <a:gd name="T4" fmla="*/ 71 w 109"/>
                <a:gd name="T5" fmla="*/ 83 h 121"/>
                <a:gd name="T6" fmla="*/ 71 w 109"/>
                <a:gd name="T7" fmla="*/ 71 h 121"/>
                <a:gd name="T8" fmla="*/ 75 w 109"/>
                <a:gd name="T9" fmla="*/ 58 h 121"/>
                <a:gd name="T10" fmla="*/ 75 w 109"/>
                <a:gd name="T11" fmla="*/ 46 h 121"/>
                <a:gd name="T12" fmla="*/ 75 w 109"/>
                <a:gd name="T13" fmla="*/ 41 h 121"/>
                <a:gd name="T14" fmla="*/ 75 w 109"/>
                <a:gd name="T15" fmla="*/ 33 h 121"/>
                <a:gd name="T16" fmla="*/ 75 w 109"/>
                <a:gd name="T17" fmla="*/ 29 h 121"/>
                <a:gd name="T18" fmla="*/ 75 w 109"/>
                <a:gd name="T19" fmla="*/ 20 h 121"/>
                <a:gd name="T20" fmla="*/ 71 w 109"/>
                <a:gd name="T21" fmla="*/ 16 h 121"/>
                <a:gd name="T22" fmla="*/ 71 w 109"/>
                <a:gd name="T23" fmla="*/ 16 h 121"/>
                <a:gd name="T24" fmla="*/ 67 w 109"/>
                <a:gd name="T25" fmla="*/ 12 h 121"/>
                <a:gd name="T26" fmla="*/ 59 w 109"/>
                <a:gd name="T27" fmla="*/ 16 h 121"/>
                <a:gd name="T28" fmla="*/ 50 w 109"/>
                <a:gd name="T29" fmla="*/ 16 h 121"/>
                <a:gd name="T30" fmla="*/ 42 w 109"/>
                <a:gd name="T31" fmla="*/ 16 h 121"/>
                <a:gd name="T32" fmla="*/ 30 w 109"/>
                <a:gd name="T33" fmla="*/ 16 h 121"/>
                <a:gd name="T34" fmla="*/ 17 w 109"/>
                <a:gd name="T35" fmla="*/ 20 h 121"/>
                <a:gd name="T36" fmla="*/ 0 w 109"/>
                <a:gd name="T37" fmla="*/ 25 h 121"/>
                <a:gd name="T38" fmla="*/ 0 w 109"/>
                <a:gd name="T39" fmla="*/ 16 h 121"/>
                <a:gd name="T40" fmla="*/ 9 w 109"/>
                <a:gd name="T41" fmla="*/ 16 h 121"/>
                <a:gd name="T42" fmla="*/ 17 w 109"/>
                <a:gd name="T43" fmla="*/ 16 h 121"/>
                <a:gd name="T44" fmla="*/ 30 w 109"/>
                <a:gd name="T45" fmla="*/ 16 h 121"/>
                <a:gd name="T46" fmla="*/ 42 w 109"/>
                <a:gd name="T47" fmla="*/ 12 h 121"/>
                <a:gd name="T48" fmla="*/ 55 w 109"/>
                <a:gd name="T49" fmla="*/ 8 h 121"/>
                <a:gd name="T50" fmla="*/ 67 w 109"/>
                <a:gd name="T51" fmla="*/ 8 h 121"/>
                <a:gd name="T52" fmla="*/ 75 w 109"/>
                <a:gd name="T53" fmla="*/ 4 h 121"/>
                <a:gd name="T54" fmla="*/ 80 w 109"/>
                <a:gd name="T55" fmla="*/ 4 h 121"/>
                <a:gd name="T56" fmla="*/ 84 w 109"/>
                <a:gd name="T57" fmla="*/ 0 h 121"/>
                <a:gd name="T58" fmla="*/ 84 w 109"/>
                <a:gd name="T59" fmla="*/ 0 h 121"/>
                <a:gd name="T60" fmla="*/ 88 w 109"/>
                <a:gd name="T61" fmla="*/ 0 h 121"/>
                <a:gd name="T62" fmla="*/ 88 w 109"/>
                <a:gd name="T63" fmla="*/ 0 h 121"/>
                <a:gd name="T64" fmla="*/ 92 w 109"/>
                <a:gd name="T65" fmla="*/ 4 h 121"/>
                <a:gd name="T66" fmla="*/ 96 w 109"/>
                <a:gd name="T67" fmla="*/ 4 h 121"/>
                <a:gd name="T68" fmla="*/ 101 w 109"/>
                <a:gd name="T69" fmla="*/ 8 h 121"/>
                <a:gd name="T70" fmla="*/ 105 w 109"/>
                <a:gd name="T71" fmla="*/ 12 h 121"/>
                <a:gd name="T72" fmla="*/ 105 w 109"/>
                <a:gd name="T73" fmla="*/ 12 h 121"/>
                <a:gd name="T74" fmla="*/ 109 w 109"/>
                <a:gd name="T75" fmla="*/ 16 h 121"/>
                <a:gd name="T76" fmla="*/ 109 w 109"/>
                <a:gd name="T77" fmla="*/ 16 h 121"/>
                <a:gd name="T78" fmla="*/ 105 w 109"/>
                <a:gd name="T79" fmla="*/ 20 h 121"/>
                <a:gd name="T80" fmla="*/ 101 w 109"/>
                <a:gd name="T81" fmla="*/ 25 h 121"/>
                <a:gd name="T82" fmla="*/ 96 w 109"/>
                <a:gd name="T83" fmla="*/ 25 h 121"/>
                <a:gd name="T84" fmla="*/ 96 w 109"/>
                <a:gd name="T85" fmla="*/ 29 h 121"/>
                <a:gd name="T86" fmla="*/ 92 w 109"/>
                <a:gd name="T87" fmla="*/ 33 h 121"/>
                <a:gd name="T88" fmla="*/ 92 w 109"/>
                <a:gd name="T89" fmla="*/ 41 h 121"/>
                <a:gd name="T90" fmla="*/ 88 w 109"/>
                <a:gd name="T91" fmla="*/ 50 h 121"/>
                <a:gd name="T92" fmla="*/ 84 w 109"/>
                <a:gd name="T93" fmla="*/ 58 h 121"/>
                <a:gd name="T94" fmla="*/ 84 w 109"/>
                <a:gd name="T95" fmla="*/ 66 h 121"/>
                <a:gd name="T96" fmla="*/ 80 w 109"/>
                <a:gd name="T97" fmla="*/ 79 h 121"/>
                <a:gd name="T98" fmla="*/ 75 w 109"/>
                <a:gd name="T99" fmla="*/ 87 h 121"/>
                <a:gd name="T100" fmla="*/ 75 w 109"/>
                <a:gd name="T101" fmla="*/ 96 h 121"/>
                <a:gd name="T102" fmla="*/ 71 w 109"/>
                <a:gd name="T103" fmla="*/ 104 h 121"/>
                <a:gd name="T104" fmla="*/ 71 w 109"/>
                <a:gd name="T105" fmla="*/ 112 h 121"/>
                <a:gd name="T106" fmla="*/ 67 w 109"/>
                <a:gd name="T107" fmla="*/ 117 h 121"/>
                <a:gd name="T108" fmla="*/ 67 w 109"/>
                <a:gd name="T109" fmla="*/ 121 h 121"/>
                <a:gd name="T110" fmla="*/ 67 w 109"/>
                <a:gd name="T111" fmla="*/ 121 h 121"/>
                <a:gd name="T112" fmla="*/ 63 w 109"/>
                <a:gd name="T113" fmla="*/ 121 h 121"/>
                <a:gd name="T114" fmla="*/ 63 w 109"/>
                <a:gd name="T11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" h="121">
                  <a:moveTo>
                    <a:pt x="63" y="121"/>
                  </a:moveTo>
                  <a:lnTo>
                    <a:pt x="67" y="100"/>
                  </a:lnTo>
                  <a:lnTo>
                    <a:pt x="71" y="83"/>
                  </a:lnTo>
                  <a:lnTo>
                    <a:pt x="71" y="71"/>
                  </a:lnTo>
                  <a:lnTo>
                    <a:pt x="75" y="58"/>
                  </a:lnTo>
                  <a:lnTo>
                    <a:pt x="75" y="46"/>
                  </a:lnTo>
                  <a:lnTo>
                    <a:pt x="75" y="41"/>
                  </a:lnTo>
                  <a:lnTo>
                    <a:pt x="75" y="33"/>
                  </a:lnTo>
                  <a:lnTo>
                    <a:pt x="75" y="29"/>
                  </a:lnTo>
                  <a:lnTo>
                    <a:pt x="75" y="20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7" y="12"/>
                  </a:lnTo>
                  <a:lnTo>
                    <a:pt x="59" y="16"/>
                  </a:lnTo>
                  <a:lnTo>
                    <a:pt x="50" y="16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7" y="20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30" y="16"/>
                  </a:lnTo>
                  <a:lnTo>
                    <a:pt x="42" y="12"/>
                  </a:lnTo>
                  <a:lnTo>
                    <a:pt x="55" y="8"/>
                  </a:lnTo>
                  <a:lnTo>
                    <a:pt x="67" y="8"/>
                  </a:lnTo>
                  <a:lnTo>
                    <a:pt x="75" y="4"/>
                  </a:lnTo>
                  <a:lnTo>
                    <a:pt x="80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5" y="20"/>
                  </a:lnTo>
                  <a:lnTo>
                    <a:pt x="101" y="25"/>
                  </a:lnTo>
                  <a:lnTo>
                    <a:pt x="96" y="25"/>
                  </a:lnTo>
                  <a:lnTo>
                    <a:pt x="96" y="29"/>
                  </a:lnTo>
                  <a:lnTo>
                    <a:pt x="92" y="33"/>
                  </a:lnTo>
                  <a:lnTo>
                    <a:pt x="92" y="41"/>
                  </a:lnTo>
                  <a:lnTo>
                    <a:pt x="88" y="50"/>
                  </a:lnTo>
                  <a:lnTo>
                    <a:pt x="84" y="58"/>
                  </a:lnTo>
                  <a:lnTo>
                    <a:pt x="84" y="66"/>
                  </a:lnTo>
                  <a:lnTo>
                    <a:pt x="80" y="79"/>
                  </a:lnTo>
                  <a:lnTo>
                    <a:pt x="75" y="87"/>
                  </a:lnTo>
                  <a:lnTo>
                    <a:pt x="75" y="96"/>
                  </a:lnTo>
                  <a:lnTo>
                    <a:pt x="71" y="104"/>
                  </a:lnTo>
                  <a:lnTo>
                    <a:pt x="71" y="112"/>
                  </a:lnTo>
                  <a:lnTo>
                    <a:pt x="67" y="117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3" y="121"/>
                  </a:lnTo>
                  <a:lnTo>
                    <a:pt x="63" y="1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0">
              <a:extLst>
                <a:ext uri="{FF2B5EF4-FFF2-40B4-BE49-F238E27FC236}">
                  <a16:creationId xmlns:a16="http://schemas.microsoft.com/office/drawing/2014/main" id="{74E1C1DE-4F15-4621-9FD6-EC7051706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342" y="22476893"/>
              <a:ext cx="378451" cy="112134"/>
            </a:xfrm>
            <a:custGeom>
              <a:avLst/>
              <a:gdLst>
                <a:gd name="T0" fmla="*/ 0 w 54"/>
                <a:gd name="T1" fmla="*/ 8 h 16"/>
                <a:gd name="T2" fmla="*/ 16 w 54"/>
                <a:gd name="T3" fmla="*/ 4 h 16"/>
                <a:gd name="T4" fmla="*/ 29 w 54"/>
                <a:gd name="T5" fmla="*/ 0 h 16"/>
                <a:gd name="T6" fmla="*/ 41 w 54"/>
                <a:gd name="T7" fmla="*/ 0 h 16"/>
                <a:gd name="T8" fmla="*/ 54 w 54"/>
                <a:gd name="T9" fmla="*/ 0 h 16"/>
                <a:gd name="T10" fmla="*/ 54 w 54"/>
                <a:gd name="T11" fmla="*/ 4 h 16"/>
                <a:gd name="T12" fmla="*/ 0 w 54"/>
                <a:gd name="T13" fmla="*/ 16 h 16"/>
                <a:gd name="T14" fmla="*/ 0 w 54"/>
                <a:gd name="T15" fmla="*/ 8 h 16"/>
                <a:gd name="T16" fmla="*/ 0 w 54"/>
                <a:gd name="T1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6">
                  <a:moveTo>
                    <a:pt x="0" y="8"/>
                  </a:moveTo>
                  <a:lnTo>
                    <a:pt x="16" y="4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1">
              <a:extLst>
                <a:ext uri="{FF2B5EF4-FFF2-40B4-BE49-F238E27FC236}">
                  <a16:creationId xmlns:a16="http://schemas.microsoft.com/office/drawing/2014/main" id="{8BA695D5-3558-4ED1-A215-C753D32BA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26" y="22413816"/>
              <a:ext cx="553662" cy="588702"/>
            </a:xfrm>
            <a:custGeom>
              <a:avLst/>
              <a:gdLst>
                <a:gd name="T0" fmla="*/ 62 w 79"/>
                <a:gd name="T1" fmla="*/ 46 h 84"/>
                <a:gd name="T2" fmla="*/ 46 w 79"/>
                <a:gd name="T3" fmla="*/ 63 h 84"/>
                <a:gd name="T4" fmla="*/ 29 w 79"/>
                <a:gd name="T5" fmla="*/ 75 h 84"/>
                <a:gd name="T6" fmla="*/ 20 w 79"/>
                <a:gd name="T7" fmla="*/ 80 h 84"/>
                <a:gd name="T8" fmla="*/ 12 w 79"/>
                <a:gd name="T9" fmla="*/ 84 h 84"/>
                <a:gd name="T10" fmla="*/ 8 w 79"/>
                <a:gd name="T11" fmla="*/ 84 h 84"/>
                <a:gd name="T12" fmla="*/ 0 w 79"/>
                <a:gd name="T13" fmla="*/ 80 h 84"/>
                <a:gd name="T14" fmla="*/ 8 w 79"/>
                <a:gd name="T15" fmla="*/ 67 h 84"/>
                <a:gd name="T16" fmla="*/ 16 w 79"/>
                <a:gd name="T17" fmla="*/ 59 h 84"/>
                <a:gd name="T18" fmla="*/ 25 w 79"/>
                <a:gd name="T19" fmla="*/ 50 h 84"/>
                <a:gd name="T20" fmla="*/ 29 w 79"/>
                <a:gd name="T21" fmla="*/ 42 h 84"/>
                <a:gd name="T22" fmla="*/ 33 w 79"/>
                <a:gd name="T23" fmla="*/ 38 h 84"/>
                <a:gd name="T24" fmla="*/ 37 w 79"/>
                <a:gd name="T25" fmla="*/ 34 h 84"/>
                <a:gd name="T26" fmla="*/ 37 w 79"/>
                <a:gd name="T27" fmla="*/ 29 h 84"/>
                <a:gd name="T28" fmla="*/ 37 w 79"/>
                <a:gd name="T29" fmla="*/ 25 h 84"/>
                <a:gd name="T30" fmla="*/ 41 w 79"/>
                <a:gd name="T31" fmla="*/ 17 h 84"/>
                <a:gd name="T32" fmla="*/ 37 w 79"/>
                <a:gd name="T33" fmla="*/ 13 h 84"/>
                <a:gd name="T34" fmla="*/ 37 w 79"/>
                <a:gd name="T35" fmla="*/ 4 h 84"/>
                <a:gd name="T36" fmla="*/ 37 w 79"/>
                <a:gd name="T37" fmla="*/ 4 h 84"/>
                <a:gd name="T38" fmla="*/ 41 w 79"/>
                <a:gd name="T39" fmla="*/ 0 h 84"/>
                <a:gd name="T40" fmla="*/ 41 w 79"/>
                <a:gd name="T41" fmla="*/ 0 h 84"/>
                <a:gd name="T42" fmla="*/ 46 w 79"/>
                <a:gd name="T43" fmla="*/ 0 h 84"/>
                <a:gd name="T44" fmla="*/ 50 w 79"/>
                <a:gd name="T45" fmla="*/ 0 h 84"/>
                <a:gd name="T46" fmla="*/ 58 w 79"/>
                <a:gd name="T47" fmla="*/ 4 h 84"/>
                <a:gd name="T48" fmla="*/ 66 w 79"/>
                <a:gd name="T49" fmla="*/ 9 h 84"/>
                <a:gd name="T50" fmla="*/ 75 w 79"/>
                <a:gd name="T51" fmla="*/ 13 h 84"/>
                <a:gd name="T52" fmla="*/ 75 w 79"/>
                <a:gd name="T53" fmla="*/ 17 h 84"/>
                <a:gd name="T54" fmla="*/ 79 w 79"/>
                <a:gd name="T55" fmla="*/ 21 h 84"/>
                <a:gd name="T56" fmla="*/ 79 w 79"/>
                <a:gd name="T57" fmla="*/ 25 h 84"/>
                <a:gd name="T58" fmla="*/ 79 w 79"/>
                <a:gd name="T59" fmla="*/ 29 h 84"/>
                <a:gd name="T60" fmla="*/ 75 w 79"/>
                <a:gd name="T61" fmla="*/ 34 h 84"/>
                <a:gd name="T62" fmla="*/ 71 w 79"/>
                <a:gd name="T63" fmla="*/ 38 h 84"/>
                <a:gd name="T64" fmla="*/ 62 w 79"/>
                <a:gd name="T65" fmla="*/ 46 h 84"/>
                <a:gd name="T66" fmla="*/ 62 w 79"/>
                <a:gd name="T67" fmla="*/ 4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" h="84">
                  <a:moveTo>
                    <a:pt x="62" y="46"/>
                  </a:moveTo>
                  <a:lnTo>
                    <a:pt x="46" y="63"/>
                  </a:lnTo>
                  <a:lnTo>
                    <a:pt x="29" y="75"/>
                  </a:lnTo>
                  <a:lnTo>
                    <a:pt x="20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0" y="80"/>
                  </a:lnTo>
                  <a:lnTo>
                    <a:pt x="8" y="67"/>
                  </a:lnTo>
                  <a:lnTo>
                    <a:pt x="16" y="59"/>
                  </a:lnTo>
                  <a:lnTo>
                    <a:pt x="25" y="50"/>
                  </a:lnTo>
                  <a:lnTo>
                    <a:pt x="29" y="42"/>
                  </a:lnTo>
                  <a:lnTo>
                    <a:pt x="33" y="38"/>
                  </a:lnTo>
                  <a:lnTo>
                    <a:pt x="37" y="34"/>
                  </a:lnTo>
                  <a:lnTo>
                    <a:pt x="37" y="29"/>
                  </a:lnTo>
                  <a:lnTo>
                    <a:pt x="37" y="25"/>
                  </a:lnTo>
                  <a:lnTo>
                    <a:pt x="41" y="17"/>
                  </a:lnTo>
                  <a:lnTo>
                    <a:pt x="37" y="13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66" y="9"/>
                  </a:lnTo>
                  <a:lnTo>
                    <a:pt x="75" y="13"/>
                  </a:lnTo>
                  <a:lnTo>
                    <a:pt x="75" y="17"/>
                  </a:lnTo>
                  <a:lnTo>
                    <a:pt x="79" y="21"/>
                  </a:lnTo>
                  <a:lnTo>
                    <a:pt x="79" y="25"/>
                  </a:lnTo>
                  <a:lnTo>
                    <a:pt x="79" y="29"/>
                  </a:lnTo>
                  <a:lnTo>
                    <a:pt x="75" y="34"/>
                  </a:lnTo>
                  <a:lnTo>
                    <a:pt x="71" y="38"/>
                  </a:lnTo>
                  <a:lnTo>
                    <a:pt x="62" y="46"/>
                  </a:lnTo>
                  <a:lnTo>
                    <a:pt x="62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2">
              <a:extLst>
                <a:ext uri="{FF2B5EF4-FFF2-40B4-BE49-F238E27FC236}">
                  <a16:creationId xmlns:a16="http://schemas.microsoft.com/office/drawing/2014/main" id="{0849CCDD-2C6C-4BEF-833D-E8944FA8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058" y="21712981"/>
              <a:ext cx="616735" cy="2165583"/>
            </a:xfrm>
            <a:custGeom>
              <a:avLst/>
              <a:gdLst>
                <a:gd name="T0" fmla="*/ 17 w 88"/>
                <a:gd name="T1" fmla="*/ 309 h 309"/>
                <a:gd name="T2" fmla="*/ 13 w 88"/>
                <a:gd name="T3" fmla="*/ 305 h 309"/>
                <a:gd name="T4" fmla="*/ 4 w 88"/>
                <a:gd name="T5" fmla="*/ 288 h 309"/>
                <a:gd name="T6" fmla="*/ 0 w 88"/>
                <a:gd name="T7" fmla="*/ 280 h 309"/>
                <a:gd name="T8" fmla="*/ 4 w 88"/>
                <a:gd name="T9" fmla="*/ 272 h 309"/>
                <a:gd name="T10" fmla="*/ 9 w 88"/>
                <a:gd name="T11" fmla="*/ 259 h 309"/>
                <a:gd name="T12" fmla="*/ 13 w 88"/>
                <a:gd name="T13" fmla="*/ 234 h 309"/>
                <a:gd name="T14" fmla="*/ 13 w 88"/>
                <a:gd name="T15" fmla="*/ 184 h 309"/>
                <a:gd name="T16" fmla="*/ 17 w 88"/>
                <a:gd name="T17" fmla="*/ 129 h 309"/>
                <a:gd name="T18" fmla="*/ 17 w 88"/>
                <a:gd name="T19" fmla="*/ 100 h 309"/>
                <a:gd name="T20" fmla="*/ 13 w 88"/>
                <a:gd name="T21" fmla="*/ 63 h 309"/>
                <a:gd name="T22" fmla="*/ 9 w 88"/>
                <a:gd name="T23" fmla="*/ 29 h 309"/>
                <a:gd name="T24" fmla="*/ 9 w 88"/>
                <a:gd name="T25" fmla="*/ 12 h 309"/>
                <a:gd name="T26" fmla="*/ 9 w 88"/>
                <a:gd name="T27" fmla="*/ 8 h 309"/>
                <a:gd name="T28" fmla="*/ 13 w 88"/>
                <a:gd name="T29" fmla="*/ 0 h 309"/>
                <a:gd name="T30" fmla="*/ 21 w 88"/>
                <a:gd name="T31" fmla="*/ 0 h 309"/>
                <a:gd name="T32" fmla="*/ 38 w 88"/>
                <a:gd name="T33" fmla="*/ 4 h 309"/>
                <a:gd name="T34" fmla="*/ 38 w 88"/>
                <a:gd name="T35" fmla="*/ 50 h 309"/>
                <a:gd name="T36" fmla="*/ 42 w 88"/>
                <a:gd name="T37" fmla="*/ 67 h 309"/>
                <a:gd name="T38" fmla="*/ 42 w 88"/>
                <a:gd name="T39" fmla="*/ 92 h 309"/>
                <a:gd name="T40" fmla="*/ 42 w 88"/>
                <a:gd name="T41" fmla="*/ 125 h 309"/>
                <a:gd name="T42" fmla="*/ 38 w 88"/>
                <a:gd name="T43" fmla="*/ 163 h 309"/>
                <a:gd name="T44" fmla="*/ 38 w 88"/>
                <a:gd name="T45" fmla="*/ 205 h 309"/>
                <a:gd name="T46" fmla="*/ 38 w 88"/>
                <a:gd name="T47" fmla="*/ 230 h 309"/>
                <a:gd name="T48" fmla="*/ 38 w 88"/>
                <a:gd name="T49" fmla="*/ 246 h 309"/>
                <a:gd name="T50" fmla="*/ 38 w 88"/>
                <a:gd name="T51" fmla="*/ 255 h 309"/>
                <a:gd name="T52" fmla="*/ 42 w 88"/>
                <a:gd name="T53" fmla="*/ 251 h 309"/>
                <a:gd name="T54" fmla="*/ 63 w 88"/>
                <a:gd name="T55" fmla="*/ 238 h 309"/>
                <a:gd name="T56" fmla="*/ 80 w 88"/>
                <a:gd name="T57" fmla="*/ 226 h 309"/>
                <a:gd name="T58" fmla="*/ 88 w 88"/>
                <a:gd name="T59" fmla="*/ 226 h 309"/>
                <a:gd name="T60" fmla="*/ 88 w 88"/>
                <a:gd name="T61" fmla="*/ 234 h 309"/>
                <a:gd name="T62" fmla="*/ 80 w 88"/>
                <a:gd name="T63" fmla="*/ 246 h 309"/>
                <a:gd name="T64" fmla="*/ 67 w 88"/>
                <a:gd name="T65" fmla="*/ 259 h 309"/>
                <a:gd name="T66" fmla="*/ 46 w 88"/>
                <a:gd name="T67" fmla="*/ 280 h 309"/>
                <a:gd name="T68" fmla="*/ 38 w 88"/>
                <a:gd name="T69" fmla="*/ 292 h 309"/>
                <a:gd name="T70" fmla="*/ 29 w 88"/>
                <a:gd name="T71" fmla="*/ 305 h 309"/>
                <a:gd name="T72" fmla="*/ 25 w 88"/>
                <a:gd name="T73" fmla="*/ 309 h 309"/>
                <a:gd name="T74" fmla="*/ 21 w 88"/>
                <a:gd name="T75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309">
                  <a:moveTo>
                    <a:pt x="21" y="309"/>
                  </a:moveTo>
                  <a:lnTo>
                    <a:pt x="17" y="309"/>
                  </a:lnTo>
                  <a:lnTo>
                    <a:pt x="13" y="309"/>
                  </a:lnTo>
                  <a:lnTo>
                    <a:pt x="13" y="305"/>
                  </a:lnTo>
                  <a:lnTo>
                    <a:pt x="9" y="297"/>
                  </a:lnTo>
                  <a:lnTo>
                    <a:pt x="4" y="288"/>
                  </a:lnTo>
                  <a:lnTo>
                    <a:pt x="0" y="284"/>
                  </a:lnTo>
                  <a:lnTo>
                    <a:pt x="0" y="280"/>
                  </a:lnTo>
                  <a:lnTo>
                    <a:pt x="0" y="276"/>
                  </a:lnTo>
                  <a:lnTo>
                    <a:pt x="4" y="272"/>
                  </a:lnTo>
                  <a:lnTo>
                    <a:pt x="4" y="263"/>
                  </a:lnTo>
                  <a:lnTo>
                    <a:pt x="9" y="259"/>
                  </a:lnTo>
                  <a:lnTo>
                    <a:pt x="9" y="246"/>
                  </a:lnTo>
                  <a:lnTo>
                    <a:pt x="13" y="234"/>
                  </a:lnTo>
                  <a:lnTo>
                    <a:pt x="13" y="217"/>
                  </a:lnTo>
                  <a:lnTo>
                    <a:pt x="13" y="184"/>
                  </a:lnTo>
                  <a:lnTo>
                    <a:pt x="17" y="146"/>
                  </a:lnTo>
                  <a:lnTo>
                    <a:pt x="17" y="129"/>
                  </a:lnTo>
                  <a:lnTo>
                    <a:pt x="17" y="117"/>
                  </a:lnTo>
                  <a:lnTo>
                    <a:pt x="17" y="100"/>
                  </a:lnTo>
                  <a:lnTo>
                    <a:pt x="17" y="88"/>
                  </a:lnTo>
                  <a:lnTo>
                    <a:pt x="13" y="63"/>
                  </a:lnTo>
                  <a:lnTo>
                    <a:pt x="13" y="38"/>
                  </a:lnTo>
                  <a:lnTo>
                    <a:pt x="9" y="29"/>
                  </a:lnTo>
                  <a:lnTo>
                    <a:pt x="9" y="21"/>
                  </a:lnTo>
                  <a:lnTo>
                    <a:pt x="9" y="12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8" y="4"/>
                  </a:lnTo>
                  <a:lnTo>
                    <a:pt x="38" y="25"/>
                  </a:lnTo>
                  <a:lnTo>
                    <a:pt x="38" y="50"/>
                  </a:lnTo>
                  <a:lnTo>
                    <a:pt x="42" y="58"/>
                  </a:lnTo>
                  <a:lnTo>
                    <a:pt x="42" y="67"/>
                  </a:lnTo>
                  <a:lnTo>
                    <a:pt x="42" y="79"/>
                  </a:lnTo>
                  <a:lnTo>
                    <a:pt x="42" y="92"/>
                  </a:lnTo>
                  <a:lnTo>
                    <a:pt x="42" y="109"/>
                  </a:lnTo>
                  <a:lnTo>
                    <a:pt x="42" y="125"/>
                  </a:lnTo>
                  <a:lnTo>
                    <a:pt x="42" y="142"/>
                  </a:lnTo>
                  <a:lnTo>
                    <a:pt x="38" y="163"/>
                  </a:lnTo>
                  <a:lnTo>
                    <a:pt x="38" y="184"/>
                  </a:lnTo>
                  <a:lnTo>
                    <a:pt x="38" y="205"/>
                  </a:lnTo>
                  <a:lnTo>
                    <a:pt x="38" y="217"/>
                  </a:lnTo>
                  <a:lnTo>
                    <a:pt x="38" y="230"/>
                  </a:lnTo>
                  <a:lnTo>
                    <a:pt x="38" y="242"/>
                  </a:lnTo>
                  <a:lnTo>
                    <a:pt x="38" y="246"/>
                  </a:lnTo>
                  <a:lnTo>
                    <a:pt x="38" y="251"/>
                  </a:lnTo>
                  <a:lnTo>
                    <a:pt x="38" y="255"/>
                  </a:lnTo>
                  <a:lnTo>
                    <a:pt x="38" y="251"/>
                  </a:lnTo>
                  <a:lnTo>
                    <a:pt x="42" y="251"/>
                  </a:lnTo>
                  <a:lnTo>
                    <a:pt x="50" y="246"/>
                  </a:lnTo>
                  <a:lnTo>
                    <a:pt x="63" y="238"/>
                  </a:lnTo>
                  <a:lnTo>
                    <a:pt x="71" y="230"/>
                  </a:lnTo>
                  <a:lnTo>
                    <a:pt x="80" y="226"/>
                  </a:lnTo>
                  <a:lnTo>
                    <a:pt x="84" y="226"/>
                  </a:lnTo>
                  <a:lnTo>
                    <a:pt x="88" y="226"/>
                  </a:lnTo>
                  <a:lnTo>
                    <a:pt x="88" y="230"/>
                  </a:lnTo>
                  <a:lnTo>
                    <a:pt x="88" y="234"/>
                  </a:lnTo>
                  <a:lnTo>
                    <a:pt x="88" y="242"/>
                  </a:lnTo>
                  <a:lnTo>
                    <a:pt x="80" y="246"/>
                  </a:lnTo>
                  <a:lnTo>
                    <a:pt x="75" y="255"/>
                  </a:lnTo>
                  <a:lnTo>
                    <a:pt x="67" y="259"/>
                  </a:lnTo>
                  <a:lnTo>
                    <a:pt x="55" y="276"/>
                  </a:lnTo>
                  <a:lnTo>
                    <a:pt x="46" y="280"/>
                  </a:lnTo>
                  <a:lnTo>
                    <a:pt x="42" y="288"/>
                  </a:lnTo>
                  <a:lnTo>
                    <a:pt x="38" y="292"/>
                  </a:lnTo>
                  <a:lnTo>
                    <a:pt x="34" y="301"/>
                  </a:lnTo>
                  <a:lnTo>
                    <a:pt x="29" y="305"/>
                  </a:lnTo>
                  <a:lnTo>
                    <a:pt x="25" y="309"/>
                  </a:lnTo>
                  <a:lnTo>
                    <a:pt x="25" y="309"/>
                  </a:lnTo>
                  <a:lnTo>
                    <a:pt x="21" y="309"/>
                  </a:lnTo>
                  <a:lnTo>
                    <a:pt x="21" y="3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3">
              <a:extLst>
                <a:ext uri="{FF2B5EF4-FFF2-40B4-BE49-F238E27FC236}">
                  <a16:creationId xmlns:a16="http://schemas.microsoft.com/office/drawing/2014/main" id="{C838278E-0D8A-4E43-B3CE-7F7597824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269" y="22035365"/>
              <a:ext cx="413495" cy="203244"/>
            </a:xfrm>
            <a:custGeom>
              <a:avLst/>
              <a:gdLst>
                <a:gd name="T0" fmla="*/ 25 w 59"/>
                <a:gd name="T1" fmla="*/ 4 h 29"/>
                <a:gd name="T2" fmla="*/ 34 w 59"/>
                <a:gd name="T3" fmla="*/ 0 h 29"/>
                <a:gd name="T4" fmla="*/ 46 w 59"/>
                <a:gd name="T5" fmla="*/ 0 h 29"/>
                <a:gd name="T6" fmla="*/ 50 w 59"/>
                <a:gd name="T7" fmla="*/ 0 h 29"/>
                <a:gd name="T8" fmla="*/ 55 w 59"/>
                <a:gd name="T9" fmla="*/ 4 h 29"/>
                <a:gd name="T10" fmla="*/ 55 w 59"/>
                <a:gd name="T11" fmla="*/ 8 h 29"/>
                <a:gd name="T12" fmla="*/ 59 w 59"/>
                <a:gd name="T13" fmla="*/ 12 h 29"/>
                <a:gd name="T14" fmla="*/ 55 w 59"/>
                <a:gd name="T15" fmla="*/ 17 h 29"/>
                <a:gd name="T16" fmla="*/ 55 w 59"/>
                <a:gd name="T17" fmla="*/ 17 h 29"/>
                <a:gd name="T18" fmla="*/ 50 w 59"/>
                <a:gd name="T19" fmla="*/ 21 h 29"/>
                <a:gd name="T20" fmla="*/ 46 w 59"/>
                <a:gd name="T21" fmla="*/ 21 h 29"/>
                <a:gd name="T22" fmla="*/ 34 w 59"/>
                <a:gd name="T23" fmla="*/ 25 h 29"/>
                <a:gd name="T24" fmla="*/ 17 w 59"/>
                <a:gd name="T25" fmla="*/ 29 h 29"/>
                <a:gd name="T26" fmla="*/ 9 w 59"/>
                <a:gd name="T27" fmla="*/ 29 h 29"/>
                <a:gd name="T28" fmla="*/ 0 w 59"/>
                <a:gd name="T29" fmla="*/ 29 h 29"/>
                <a:gd name="T30" fmla="*/ 0 w 59"/>
                <a:gd name="T31" fmla="*/ 12 h 29"/>
                <a:gd name="T32" fmla="*/ 13 w 59"/>
                <a:gd name="T33" fmla="*/ 8 h 29"/>
                <a:gd name="T34" fmla="*/ 25 w 59"/>
                <a:gd name="T35" fmla="*/ 4 h 29"/>
                <a:gd name="T36" fmla="*/ 25 w 59"/>
                <a:gd name="T37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29">
                  <a:moveTo>
                    <a:pt x="25" y="4"/>
                  </a:moveTo>
                  <a:lnTo>
                    <a:pt x="34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9" y="12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0" y="21"/>
                  </a:lnTo>
                  <a:lnTo>
                    <a:pt x="46" y="21"/>
                  </a:lnTo>
                  <a:lnTo>
                    <a:pt x="34" y="25"/>
                  </a:lnTo>
                  <a:lnTo>
                    <a:pt x="17" y="29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12"/>
                  </a:lnTo>
                  <a:lnTo>
                    <a:pt x="13" y="8"/>
                  </a:lnTo>
                  <a:lnTo>
                    <a:pt x="25" y="4"/>
                  </a:lnTo>
                  <a:lnTo>
                    <a:pt x="2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4">
              <a:extLst>
                <a:ext uri="{FF2B5EF4-FFF2-40B4-BE49-F238E27FC236}">
                  <a16:creationId xmlns:a16="http://schemas.microsoft.com/office/drawing/2014/main" id="{39E3DC58-B1CE-47AD-8908-AE5B804C3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342" y="22504927"/>
              <a:ext cx="1282531" cy="995186"/>
            </a:xfrm>
            <a:custGeom>
              <a:avLst/>
              <a:gdLst>
                <a:gd name="T0" fmla="*/ 50 w 183"/>
                <a:gd name="T1" fmla="*/ 42 h 142"/>
                <a:gd name="T2" fmla="*/ 58 w 183"/>
                <a:gd name="T3" fmla="*/ 54 h 142"/>
                <a:gd name="T4" fmla="*/ 71 w 183"/>
                <a:gd name="T5" fmla="*/ 67 h 142"/>
                <a:gd name="T6" fmla="*/ 96 w 183"/>
                <a:gd name="T7" fmla="*/ 83 h 142"/>
                <a:gd name="T8" fmla="*/ 108 w 183"/>
                <a:gd name="T9" fmla="*/ 92 h 142"/>
                <a:gd name="T10" fmla="*/ 121 w 183"/>
                <a:gd name="T11" fmla="*/ 100 h 142"/>
                <a:gd name="T12" fmla="*/ 137 w 183"/>
                <a:gd name="T13" fmla="*/ 108 h 142"/>
                <a:gd name="T14" fmla="*/ 150 w 183"/>
                <a:gd name="T15" fmla="*/ 113 h 142"/>
                <a:gd name="T16" fmla="*/ 158 w 183"/>
                <a:gd name="T17" fmla="*/ 117 h 142"/>
                <a:gd name="T18" fmla="*/ 167 w 183"/>
                <a:gd name="T19" fmla="*/ 121 h 142"/>
                <a:gd name="T20" fmla="*/ 175 w 183"/>
                <a:gd name="T21" fmla="*/ 125 h 142"/>
                <a:gd name="T22" fmla="*/ 183 w 183"/>
                <a:gd name="T23" fmla="*/ 129 h 142"/>
                <a:gd name="T24" fmla="*/ 183 w 183"/>
                <a:gd name="T25" fmla="*/ 129 h 142"/>
                <a:gd name="T26" fmla="*/ 183 w 183"/>
                <a:gd name="T27" fmla="*/ 133 h 142"/>
                <a:gd name="T28" fmla="*/ 179 w 183"/>
                <a:gd name="T29" fmla="*/ 138 h 142"/>
                <a:gd name="T30" fmla="*/ 171 w 183"/>
                <a:gd name="T31" fmla="*/ 138 h 142"/>
                <a:gd name="T32" fmla="*/ 163 w 183"/>
                <a:gd name="T33" fmla="*/ 142 h 142"/>
                <a:gd name="T34" fmla="*/ 137 w 183"/>
                <a:gd name="T35" fmla="*/ 142 h 142"/>
                <a:gd name="T36" fmla="*/ 121 w 183"/>
                <a:gd name="T37" fmla="*/ 142 h 142"/>
                <a:gd name="T38" fmla="*/ 112 w 183"/>
                <a:gd name="T39" fmla="*/ 142 h 142"/>
                <a:gd name="T40" fmla="*/ 104 w 183"/>
                <a:gd name="T41" fmla="*/ 142 h 142"/>
                <a:gd name="T42" fmla="*/ 100 w 183"/>
                <a:gd name="T43" fmla="*/ 138 h 142"/>
                <a:gd name="T44" fmla="*/ 96 w 183"/>
                <a:gd name="T45" fmla="*/ 129 h 142"/>
                <a:gd name="T46" fmla="*/ 87 w 183"/>
                <a:gd name="T47" fmla="*/ 125 h 142"/>
                <a:gd name="T48" fmla="*/ 83 w 183"/>
                <a:gd name="T49" fmla="*/ 117 h 142"/>
                <a:gd name="T50" fmla="*/ 79 w 183"/>
                <a:gd name="T51" fmla="*/ 108 h 142"/>
                <a:gd name="T52" fmla="*/ 71 w 183"/>
                <a:gd name="T53" fmla="*/ 100 h 142"/>
                <a:gd name="T54" fmla="*/ 66 w 183"/>
                <a:gd name="T55" fmla="*/ 92 h 142"/>
                <a:gd name="T56" fmla="*/ 62 w 183"/>
                <a:gd name="T57" fmla="*/ 87 h 142"/>
                <a:gd name="T58" fmla="*/ 54 w 183"/>
                <a:gd name="T59" fmla="*/ 75 h 142"/>
                <a:gd name="T60" fmla="*/ 46 w 183"/>
                <a:gd name="T61" fmla="*/ 67 h 142"/>
                <a:gd name="T62" fmla="*/ 37 w 183"/>
                <a:gd name="T63" fmla="*/ 54 h 142"/>
                <a:gd name="T64" fmla="*/ 25 w 183"/>
                <a:gd name="T65" fmla="*/ 42 h 142"/>
                <a:gd name="T66" fmla="*/ 12 w 183"/>
                <a:gd name="T67" fmla="*/ 25 h 142"/>
                <a:gd name="T68" fmla="*/ 0 w 183"/>
                <a:gd name="T69" fmla="*/ 8 h 142"/>
                <a:gd name="T70" fmla="*/ 16 w 183"/>
                <a:gd name="T71" fmla="*/ 0 h 142"/>
                <a:gd name="T72" fmla="*/ 21 w 183"/>
                <a:gd name="T73" fmla="*/ 8 h 142"/>
                <a:gd name="T74" fmla="*/ 29 w 183"/>
                <a:gd name="T75" fmla="*/ 21 h 142"/>
                <a:gd name="T76" fmla="*/ 37 w 183"/>
                <a:gd name="T77" fmla="*/ 29 h 142"/>
                <a:gd name="T78" fmla="*/ 50 w 183"/>
                <a:gd name="T79" fmla="*/ 42 h 142"/>
                <a:gd name="T80" fmla="*/ 50 w 183"/>
                <a:gd name="T81" fmla="*/ 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3" h="142">
                  <a:moveTo>
                    <a:pt x="50" y="42"/>
                  </a:moveTo>
                  <a:lnTo>
                    <a:pt x="58" y="54"/>
                  </a:lnTo>
                  <a:lnTo>
                    <a:pt x="71" y="67"/>
                  </a:lnTo>
                  <a:lnTo>
                    <a:pt x="96" y="83"/>
                  </a:lnTo>
                  <a:lnTo>
                    <a:pt x="108" y="92"/>
                  </a:lnTo>
                  <a:lnTo>
                    <a:pt x="121" y="100"/>
                  </a:lnTo>
                  <a:lnTo>
                    <a:pt x="137" y="108"/>
                  </a:lnTo>
                  <a:lnTo>
                    <a:pt x="150" y="113"/>
                  </a:lnTo>
                  <a:lnTo>
                    <a:pt x="158" y="117"/>
                  </a:lnTo>
                  <a:lnTo>
                    <a:pt x="167" y="121"/>
                  </a:lnTo>
                  <a:lnTo>
                    <a:pt x="175" y="125"/>
                  </a:lnTo>
                  <a:lnTo>
                    <a:pt x="183" y="129"/>
                  </a:lnTo>
                  <a:lnTo>
                    <a:pt x="183" y="129"/>
                  </a:lnTo>
                  <a:lnTo>
                    <a:pt x="183" y="133"/>
                  </a:lnTo>
                  <a:lnTo>
                    <a:pt x="179" y="138"/>
                  </a:lnTo>
                  <a:lnTo>
                    <a:pt x="171" y="138"/>
                  </a:lnTo>
                  <a:lnTo>
                    <a:pt x="163" y="142"/>
                  </a:lnTo>
                  <a:lnTo>
                    <a:pt x="137" y="142"/>
                  </a:lnTo>
                  <a:lnTo>
                    <a:pt x="121" y="142"/>
                  </a:lnTo>
                  <a:lnTo>
                    <a:pt x="112" y="142"/>
                  </a:lnTo>
                  <a:lnTo>
                    <a:pt x="104" y="142"/>
                  </a:lnTo>
                  <a:lnTo>
                    <a:pt x="100" y="138"/>
                  </a:lnTo>
                  <a:lnTo>
                    <a:pt x="96" y="129"/>
                  </a:lnTo>
                  <a:lnTo>
                    <a:pt x="87" y="125"/>
                  </a:lnTo>
                  <a:lnTo>
                    <a:pt x="83" y="117"/>
                  </a:lnTo>
                  <a:lnTo>
                    <a:pt x="79" y="108"/>
                  </a:lnTo>
                  <a:lnTo>
                    <a:pt x="71" y="100"/>
                  </a:lnTo>
                  <a:lnTo>
                    <a:pt x="66" y="92"/>
                  </a:lnTo>
                  <a:lnTo>
                    <a:pt x="62" y="87"/>
                  </a:lnTo>
                  <a:lnTo>
                    <a:pt x="54" y="75"/>
                  </a:lnTo>
                  <a:lnTo>
                    <a:pt x="46" y="67"/>
                  </a:lnTo>
                  <a:lnTo>
                    <a:pt x="37" y="54"/>
                  </a:lnTo>
                  <a:lnTo>
                    <a:pt x="25" y="42"/>
                  </a:lnTo>
                  <a:lnTo>
                    <a:pt x="12" y="25"/>
                  </a:lnTo>
                  <a:lnTo>
                    <a:pt x="0" y="8"/>
                  </a:lnTo>
                  <a:lnTo>
                    <a:pt x="16" y="0"/>
                  </a:lnTo>
                  <a:lnTo>
                    <a:pt x="21" y="8"/>
                  </a:lnTo>
                  <a:lnTo>
                    <a:pt x="29" y="21"/>
                  </a:lnTo>
                  <a:lnTo>
                    <a:pt x="37" y="29"/>
                  </a:lnTo>
                  <a:lnTo>
                    <a:pt x="50" y="42"/>
                  </a:lnTo>
                  <a:lnTo>
                    <a:pt x="50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35040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88BE2D34-730F-4E7F-B1BD-D2A1A7ABDFC0}"/>
              </a:ext>
            </a:extLst>
          </p:cNvPr>
          <p:cNvGrpSpPr/>
          <p:nvPr/>
        </p:nvGrpSpPr>
        <p:grpSpPr>
          <a:xfrm>
            <a:off x="4833058" y="2223931"/>
            <a:ext cx="2525883" cy="2410138"/>
            <a:chOff x="3098363" y="5311635"/>
            <a:chExt cx="2525883" cy="2410138"/>
          </a:xfrm>
        </p:grpSpPr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3FDEFDB3-E6D7-4DC0-8360-5FD4AF2E0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494" y="5311635"/>
              <a:ext cx="878273" cy="2410138"/>
            </a:xfrm>
            <a:custGeom>
              <a:avLst/>
              <a:gdLst>
                <a:gd name="T0" fmla="*/ 125 w 129"/>
                <a:gd name="T1" fmla="*/ 104 h 354"/>
                <a:gd name="T2" fmla="*/ 121 w 129"/>
                <a:gd name="T3" fmla="*/ 145 h 354"/>
                <a:gd name="T4" fmla="*/ 117 w 129"/>
                <a:gd name="T5" fmla="*/ 187 h 354"/>
                <a:gd name="T6" fmla="*/ 104 w 129"/>
                <a:gd name="T7" fmla="*/ 225 h 354"/>
                <a:gd name="T8" fmla="*/ 92 w 129"/>
                <a:gd name="T9" fmla="*/ 258 h 354"/>
                <a:gd name="T10" fmla="*/ 79 w 129"/>
                <a:gd name="T11" fmla="*/ 287 h 354"/>
                <a:gd name="T12" fmla="*/ 62 w 129"/>
                <a:gd name="T13" fmla="*/ 312 h 354"/>
                <a:gd name="T14" fmla="*/ 33 w 129"/>
                <a:gd name="T15" fmla="*/ 341 h 354"/>
                <a:gd name="T16" fmla="*/ 12 w 129"/>
                <a:gd name="T17" fmla="*/ 350 h 354"/>
                <a:gd name="T18" fmla="*/ 4 w 129"/>
                <a:gd name="T19" fmla="*/ 350 h 354"/>
                <a:gd name="T20" fmla="*/ 0 w 129"/>
                <a:gd name="T21" fmla="*/ 345 h 354"/>
                <a:gd name="T22" fmla="*/ 8 w 129"/>
                <a:gd name="T23" fmla="*/ 337 h 354"/>
                <a:gd name="T24" fmla="*/ 21 w 129"/>
                <a:gd name="T25" fmla="*/ 325 h 354"/>
                <a:gd name="T26" fmla="*/ 33 w 129"/>
                <a:gd name="T27" fmla="*/ 304 h 354"/>
                <a:gd name="T28" fmla="*/ 50 w 129"/>
                <a:gd name="T29" fmla="*/ 283 h 354"/>
                <a:gd name="T30" fmla="*/ 67 w 129"/>
                <a:gd name="T31" fmla="*/ 250 h 354"/>
                <a:gd name="T32" fmla="*/ 79 w 129"/>
                <a:gd name="T33" fmla="*/ 216 h 354"/>
                <a:gd name="T34" fmla="*/ 87 w 129"/>
                <a:gd name="T35" fmla="*/ 175 h 354"/>
                <a:gd name="T36" fmla="*/ 92 w 129"/>
                <a:gd name="T37" fmla="*/ 133 h 354"/>
                <a:gd name="T38" fmla="*/ 92 w 129"/>
                <a:gd name="T39" fmla="*/ 79 h 354"/>
                <a:gd name="T40" fmla="*/ 92 w 129"/>
                <a:gd name="T41" fmla="*/ 50 h 354"/>
                <a:gd name="T42" fmla="*/ 87 w 129"/>
                <a:gd name="T43" fmla="*/ 33 h 354"/>
                <a:gd name="T44" fmla="*/ 83 w 129"/>
                <a:gd name="T45" fmla="*/ 20 h 354"/>
                <a:gd name="T46" fmla="*/ 79 w 129"/>
                <a:gd name="T47" fmla="*/ 12 h 354"/>
                <a:gd name="T48" fmla="*/ 79 w 129"/>
                <a:gd name="T49" fmla="*/ 8 h 354"/>
                <a:gd name="T50" fmla="*/ 87 w 129"/>
                <a:gd name="T51" fmla="*/ 0 h 354"/>
                <a:gd name="T52" fmla="*/ 96 w 129"/>
                <a:gd name="T53" fmla="*/ 0 h 354"/>
                <a:gd name="T54" fmla="*/ 117 w 129"/>
                <a:gd name="T55" fmla="*/ 8 h 354"/>
                <a:gd name="T56" fmla="*/ 125 w 129"/>
                <a:gd name="T57" fmla="*/ 16 h 354"/>
                <a:gd name="T58" fmla="*/ 129 w 129"/>
                <a:gd name="T59" fmla="*/ 20 h 354"/>
                <a:gd name="T60" fmla="*/ 125 w 129"/>
                <a:gd name="T61" fmla="*/ 33 h 354"/>
                <a:gd name="T62" fmla="*/ 125 w 129"/>
                <a:gd name="T63" fmla="*/ 54 h 354"/>
                <a:gd name="T64" fmla="*/ 125 w 129"/>
                <a:gd name="T65" fmla="*/ 8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354">
                  <a:moveTo>
                    <a:pt x="125" y="83"/>
                  </a:moveTo>
                  <a:lnTo>
                    <a:pt x="125" y="104"/>
                  </a:lnTo>
                  <a:lnTo>
                    <a:pt x="125" y="125"/>
                  </a:lnTo>
                  <a:lnTo>
                    <a:pt x="121" y="145"/>
                  </a:lnTo>
                  <a:lnTo>
                    <a:pt x="121" y="166"/>
                  </a:lnTo>
                  <a:lnTo>
                    <a:pt x="117" y="187"/>
                  </a:lnTo>
                  <a:lnTo>
                    <a:pt x="112" y="208"/>
                  </a:lnTo>
                  <a:lnTo>
                    <a:pt x="104" y="225"/>
                  </a:lnTo>
                  <a:lnTo>
                    <a:pt x="100" y="241"/>
                  </a:lnTo>
                  <a:lnTo>
                    <a:pt x="92" y="258"/>
                  </a:lnTo>
                  <a:lnTo>
                    <a:pt x="87" y="275"/>
                  </a:lnTo>
                  <a:lnTo>
                    <a:pt x="79" y="287"/>
                  </a:lnTo>
                  <a:lnTo>
                    <a:pt x="71" y="300"/>
                  </a:lnTo>
                  <a:lnTo>
                    <a:pt x="62" y="312"/>
                  </a:lnTo>
                  <a:lnTo>
                    <a:pt x="54" y="320"/>
                  </a:lnTo>
                  <a:lnTo>
                    <a:pt x="33" y="341"/>
                  </a:lnTo>
                  <a:lnTo>
                    <a:pt x="21" y="345"/>
                  </a:lnTo>
                  <a:lnTo>
                    <a:pt x="12" y="350"/>
                  </a:lnTo>
                  <a:lnTo>
                    <a:pt x="4" y="354"/>
                  </a:lnTo>
                  <a:lnTo>
                    <a:pt x="4" y="350"/>
                  </a:lnTo>
                  <a:lnTo>
                    <a:pt x="0" y="350"/>
                  </a:lnTo>
                  <a:lnTo>
                    <a:pt x="0" y="345"/>
                  </a:lnTo>
                  <a:lnTo>
                    <a:pt x="4" y="341"/>
                  </a:lnTo>
                  <a:lnTo>
                    <a:pt x="8" y="337"/>
                  </a:lnTo>
                  <a:lnTo>
                    <a:pt x="12" y="329"/>
                  </a:lnTo>
                  <a:lnTo>
                    <a:pt x="21" y="325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2" y="295"/>
                  </a:lnTo>
                  <a:lnTo>
                    <a:pt x="50" y="283"/>
                  </a:lnTo>
                  <a:lnTo>
                    <a:pt x="58" y="266"/>
                  </a:lnTo>
                  <a:lnTo>
                    <a:pt x="67" y="250"/>
                  </a:lnTo>
                  <a:lnTo>
                    <a:pt x="71" y="233"/>
                  </a:lnTo>
                  <a:lnTo>
                    <a:pt x="79" y="216"/>
                  </a:lnTo>
                  <a:lnTo>
                    <a:pt x="83" y="195"/>
                  </a:lnTo>
                  <a:lnTo>
                    <a:pt x="87" y="175"/>
                  </a:lnTo>
                  <a:lnTo>
                    <a:pt x="92" y="154"/>
                  </a:lnTo>
                  <a:lnTo>
                    <a:pt x="92" y="133"/>
                  </a:lnTo>
                  <a:lnTo>
                    <a:pt x="92" y="95"/>
                  </a:lnTo>
                  <a:lnTo>
                    <a:pt x="92" y="79"/>
                  </a:lnTo>
                  <a:lnTo>
                    <a:pt x="92" y="62"/>
                  </a:lnTo>
                  <a:lnTo>
                    <a:pt x="92" y="50"/>
                  </a:lnTo>
                  <a:lnTo>
                    <a:pt x="92" y="41"/>
                  </a:lnTo>
                  <a:lnTo>
                    <a:pt x="87" y="33"/>
                  </a:lnTo>
                  <a:lnTo>
                    <a:pt x="87" y="29"/>
                  </a:lnTo>
                  <a:lnTo>
                    <a:pt x="83" y="20"/>
                  </a:lnTo>
                  <a:lnTo>
                    <a:pt x="79" y="16"/>
                  </a:lnTo>
                  <a:lnTo>
                    <a:pt x="79" y="12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3" y="4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4" y="4"/>
                  </a:lnTo>
                  <a:lnTo>
                    <a:pt x="117" y="8"/>
                  </a:lnTo>
                  <a:lnTo>
                    <a:pt x="121" y="12"/>
                  </a:lnTo>
                  <a:lnTo>
                    <a:pt x="125" y="16"/>
                  </a:lnTo>
                  <a:lnTo>
                    <a:pt x="129" y="16"/>
                  </a:lnTo>
                  <a:lnTo>
                    <a:pt x="129" y="20"/>
                  </a:lnTo>
                  <a:lnTo>
                    <a:pt x="129" y="29"/>
                  </a:lnTo>
                  <a:lnTo>
                    <a:pt x="125" y="33"/>
                  </a:lnTo>
                  <a:lnTo>
                    <a:pt x="125" y="41"/>
                  </a:lnTo>
                  <a:lnTo>
                    <a:pt x="125" y="54"/>
                  </a:lnTo>
                  <a:lnTo>
                    <a:pt x="125" y="66"/>
                  </a:lnTo>
                  <a:lnTo>
                    <a:pt x="125" y="83"/>
                  </a:lnTo>
                  <a:lnTo>
                    <a:pt x="125" y="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6">
              <a:extLst>
                <a:ext uri="{FF2B5EF4-FFF2-40B4-BE49-F238E27FC236}">
                  <a16:creationId xmlns:a16="http://schemas.microsoft.com/office/drawing/2014/main" id="{F6064781-9C83-44E8-8CAB-3BE1C42AC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442" y="6046931"/>
              <a:ext cx="251909" cy="653597"/>
            </a:xfrm>
            <a:custGeom>
              <a:avLst/>
              <a:gdLst>
                <a:gd name="T0" fmla="*/ 20 w 37"/>
                <a:gd name="T1" fmla="*/ 96 h 96"/>
                <a:gd name="T2" fmla="*/ 16 w 37"/>
                <a:gd name="T3" fmla="*/ 96 h 96"/>
                <a:gd name="T4" fmla="*/ 12 w 37"/>
                <a:gd name="T5" fmla="*/ 96 h 96"/>
                <a:gd name="T6" fmla="*/ 12 w 37"/>
                <a:gd name="T7" fmla="*/ 92 h 96"/>
                <a:gd name="T8" fmla="*/ 8 w 37"/>
                <a:gd name="T9" fmla="*/ 83 h 96"/>
                <a:gd name="T10" fmla="*/ 4 w 37"/>
                <a:gd name="T11" fmla="*/ 75 h 96"/>
                <a:gd name="T12" fmla="*/ 0 w 37"/>
                <a:gd name="T13" fmla="*/ 71 h 96"/>
                <a:gd name="T14" fmla="*/ 0 w 37"/>
                <a:gd name="T15" fmla="*/ 67 h 96"/>
                <a:gd name="T16" fmla="*/ 4 w 37"/>
                <a:gd name="T17" fmla="*/ 62 h 96"/>
                <a:gd name="T18" fmla="*/ 4 w 37"/>
                <a:gd name="T19" fmla="*/ 58 h 96"/>
                <a:gd name="T20" fmla="*/ 8 w 37"/>
                <a:gd name="T21" fmla="*/ 50 h 96"/>
                <a:gd name="T22" fmla="*/ 12 w 37"/>
                <a:gd name="T23" fmla="*/ 33 h 96"/>
                <a:gd name="T24" fmla="*/ 12 w 37"/>
                <a:gd name="T25" fmla="*/ 21 h 96"/>
                <a:gd name="T26" fmla="*/ 12 w 37"/>
                <a:gd name="T27" fmla="*/ 12 h 96"/>
                <a:gd name="T28" fmla="*/ 12 w 37"/>
                <a:gd name="T29" fmla="*/ 8 h 96"/>
                <a:gd name="T30" fmla="*/ 16 w 37"/>
                <a:gd name="T31" fmla="*/ 4 h 96"/>
                <a:gd name="T32" fmla="*/ 16 w 37"/>
                <a:gd name="T33" fmla="*/ 0 h 96"/>
                <a:gd name="T34" fmla="*/ 20 w 37"/>
                <a:gd name="T35" fmla="*/ 0 h 96"/>
                <a:gd name="T36" fmla="*/ 25 w 37"/>
                <a:gd name="T37" fmla="*/ 4 h 96"/>
                <a:gd name="T38" fmla="*/ 25 w 37"/>
                <a:gd name="T39" fmla="*/ 4 h 96"/>
                <a:gd name="T40" fmla="*/ 29 w 37"/>
                <a:gd name="T41" fmla="*/ 8 h 96"/>
                <a:gd name="T42" fmla="*/ 33 w 37"/>
                <a:gd name="T43" fmla="*/ 25 h 96"/>
                <a:gd name="T44" fmla="*/ 37 w 37"/>
                <a:gd name="T45" fmla="*/ 29 h 96"/>
                <a:gd name="T46" fmla="*/ 37 w 37"/>
                <a:gd name="T47" fmla="*/ 37 h 96"/>
                <a:gd name="T48" fmla="*/ 37 w 37"/>
                <a:gd name="T49" fmla="*/ 46 h 96"/>
                <a:gd name="T50" fmla="*/ 37 w 37"/>
                <a:gd name="T51" fmla="*/ 58 h 96"/>
                <a:gd name="T52" fmla="*/ 33 w 37"/>
                <a:gd name="T53" fmla="*/ 75 h 96"/>
                <a:gd name="T54" fmla="*/ 33 w 37"/>
                <a:gd name="T55" fmla="*/ 87 h 96"/>
                <a:gd name="T56" fmla="*/ 29 w 37"/>
                <a:gd name="T57" fmla="*/ 92 h 96"/>
                <a:gd name="T58" fmla="*/ 25 w 37"/>
                <a:gd name="T59" fmla="*/ 96 h 96"/>
                <a:gd name="T60" fmla="*/ 20 w 37"/>
                <a:gd name="T61" fmla="*/ 96 h 96"/>
                <a:gd name="T62" fmla="*/ 20 w 37"/>
                <a:gd name="T6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96">
                  <a:moveTo>
                    <a:pt x="20" y="96"/>
                  </a:moveTo>
                  <a:lnTo>
                    <a:pt x="16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8" y="83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2"/>
                  </a:lnTo>
                  <a:lnTo>
                    <a:pt x="4" y="58"/>
                  </a:lnTo>
                  <a:lnTo>
                    <a:pt x="8" y="50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3" y="25"/>
                  </a:lnTo>
                  <a:lnTo>
                    <a:pt x="37" y="29"/>
                  </a:lnTo>
                  <a:lnTo>
                    <a:pt x="37" y="37"/>
                  </a:lnTo>
                  <a:lnTo>
                    <a:pt x="37" y="46"/>
                  </a:lnTo>
                  <a:lnTo>
                    <a:pt x="37" y="58"/>
                  </a:lnTo>
                  <a:lnTo>
                    <a:pt x="33" y="75"/>
                  </a:lnTo>
                  <a:lnTo>
                    <a:pt x="33" y="87"/>
                  </a:lnTo>
                  <a:lnTo>
                    <a:pt x="29" y="92"/>
                  </a:lnTo>
                  <a:lnTo>
                    <a:pt x="25" y="96"/>
                  </a:lnTo>
                  <a:lnTo>
                    <a:pt x="20" y="96"/>
                  </a:lnTo>
                  <a:lnTo>
                    <a:pt x="20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03964F51-0FE3-47D8-8359-64E9D437D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573" y="5706516"/>
              <a:ext cx="796574" cy="251909"/>
            </a:xfrm>
            <a:custGeom>
              <a:avLst/>
              <a:gdLst>
                <a:gd name="T0" fmla="*/ 42 w 117"/>
                <a:gd name="T1" fmla="*/ 8 h 37"/>
                <a:gd name="T2" fmla="*/ 59 w 117"/>
                <a:gd name="T3" fmla="*/ 4 h 37"/>
                <a:gd name="T4" fmla="*/ 71 w 117"/>
                <a:gd name="T5" fmla="*/ 4 h 37"/>
                <a:gd name="T6" fmla="*/ 80 w 117"/>
                <a:gd name="T7" fmla="*/ 0 h 37"/>
                <a:gd name="T8" fmla="*/ 88 w 117"/>
                <a:gd name="T9" fmla="*/ 0 h 37"/>
                <a:gd name="T10" fmla="*/ 96 w 117"/>
                <a:gd name="T11" fmla="*/ 0 h 37"/>
                <a:gd name="T12" fmla="*/ 109 w 117"/>
                <a:gd name="T13" fmla="*/ 0 h 37"/>
                <a:gd name="T14" fmla="*/ 113 w 117"/>
                <a:gd name="T15" fmla="*/ 4 h 37"/>
                <a:gd name="T16" fmla="*/ 117 w 117"/>
                <a:gd name="T17" fmla="*/ 8 h 37"/>
                <a:gd name="T18" fmla="*/ 117 w 117"/>
                <a:gd name="T19" fmla="*/ 12 h 37"/>
                <a:gd name="T20" fmla="*/ 117 w 117"/>
                <a:gd name="T21" fmla="*/ 17 h 37"/>
                <a:gd name="T22" fmla="*/ 113 w 117"/>
                <a:gd name="T23" fmla="*/ 21 h 37"/>
                <a:gd name="T24" fmla="*/ 105 w 117"/>
                <a:gd name="T25" fmla="*/ 25 h 37"/>
                <a:gd name="T26" fmla="*/ 96 w 117"/>
                <a:gd name="T27" fmla="*/ 25 h 37"/>
                <a:gd name="T28" fmla="*/ 75 w 117"/>
                <a:gd name="T29" fmla="*/ 33 h 37"/>
                <a:gd name="T30" fmla="*/ 67 w 117"/>
                <a:gd name="T31" fmla="*/ 33 h 37"/>
                <a:gd name="T32" fmla="*/ 55 w 117"/>
                <a:gd name="T33" fmla="*/ 37 h 37"/>
                <a:gd name="T34" fmla="*/ 42 w 117"/>
                <a:gd name="T35" fmla="*/ 37 h 37"/>
                <a:gd name="T36" fmla="*/ 30 w 117"/>
                <a:gd name="T37" fmla="*/ 37 h 37"/>
                <a:gd name="T38" fmla="*/ 21 w 117"/>
                <a:gd name="T39" fmla="*/ 37 h 37"/>
                <a:gd name="T40" fmla="*/ 13 w 117"/>
                <a:gd name="T41" fmla="*/ 37 h 37"/>
                <a:gd name="T42" fmla="*/ 9 w 117"/>
                <a:gd name="T43" fmla="*/ 33 h 37"/>
                <a:gd name="T44" fmla="*/ 5 w 117"/>
                <a:gd name="T45" fmla="*/ 33 h 37"/>
                <a:gd name="T46" fmla="*/ 5 w 117"/>
                <a:gd name="T47" fmla="*/ 29 h 37"/>
                <a:gd name="T48" fmla="*/ 0 w 117"/>
                <a:gd name="T49" fmla="*/ 25 h 37"/>
                <a:gd name="T50" fmla="*/ 5 w 117"/>
                <a:gd name="T51" fmla="*/ 21 h 37"/>
                <a:gd name="T52" fmla="*/ 5 w 117"/>
                <a:gd name="T53" fmla="*/ 21 h 37"/>
                <a:gd name="T54" fmla="*/ 9 w 117"/>
                <a:gd name="T55" fmla="*/ 21 h 37"/>
                <a:gd name="T56" fmla="*/ 13 w 117"/>
                <a:gd name="T57" fmla="*/ 17 h 37"/>
                <a:gd name="T58" fmla="*/ 17 w 117"/>
                <a:gd name="T59" fmla="*/ 17 h 37"/>
                <a:gd name="T60" fmla="*/ 30 w 117"/>
                <a:gd name="T61" fmla="*/ 12 h 37"/>
                <a:gd name="T62" fmla="*/ 42 w 117"/>
                <a:gd name="T63" fmla="*/ 8 h 37"/>
                <a:gd name="T64" fmla="*/ 42 w 117"/>
                <a:gd name="T65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37">
                  <a:moveTo>
                    <a:pt x="42" y="8"/>
                  </a:moveTo>
                  <a:lnTo>
                    <a:pt x="59" y="4"/>
                  </a:lnTo>
                  <a:lnTo>
                    <a:pt x="71" y="4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17" y="12"/>
                  </a:lnTo>
                  <a:lnTo>
                    <a:pt x="117" y="17"/>
                  </a:lnTo>
                  <a:lnTo>
                    <a:pt x="113" y="21"/>
                  </a:lnTo>
                  <a:lnTo>
                    <a:pt x="105" y="25"/>
                  </a:lnTo>
                  <a:lnTo>
                    <a:pt x="96" y="25"/>
                  </a:lnTo>
                  <a:lnTo>
                    <a:pt x="75" y="33"/>
                  </a:lnTo>
                  <a:lnTo>
                    <a:pt x="67" y="33"/>
                  </a:lnTo>
                  <a:lnTo>
                    <a:pt x="55" y="37"/>
                  </a:lnTo>
                  <a:lnTo>
                    <a:pt x="42" y="37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13" y="37"/>
                  </a:lnTo>
                  <a:lnTo>
                    <a:pt x="9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0" y="25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9" y="21"/>
                  </a:lnTo>
                  <a:lnTo>
                    <a:pt x="13" y="17"/>
                  </a:lnTo>
                  <a:lnTo>
                    <a:pt x="17" y="17"/>
                  </a:lnTo>
                  <a:lnTo>
                    <a:pt x="30" y="12"/>
                  </a:lnTo>
                  <a:lnTo>
                    <a:pt x="42" y="8"/>
                  </a:lnTo>
                  <a:lnTo>
                    <a:pt x="42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22B63AEC-F93E-4F13-A55C-79E543594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573" y="6332880"/>
              <a:ext cx="742107" cy="251909"/>
            </a:xfrm>
            <a:custGeom>
              <a:avLst/>
              <a:gdLst>
                <a:gd name="T0" fmla="*/ 9 w 109"/>
                <a:gd name="T1" fmla="*/ 33 h 37"/>
                <a:gd name="T2" fmla="*/ 5 w 109"/>
                <a:gd name="T3" fmla="*/ 25 h 37"/>
                <a:gd name="T4" fmla="*/ 0 w 109"/>
                <a:gd name="T5" fmla="*/ 25 h 37"/>
                <a:gd name="T6" fmla="*/ 0 w 109"/>
                <a:gd name="T7" fmla="*/ 20 h 37"/>
                <a:gd name="T8" fmla="*/ 5 w 109"/>
                <a:gd name="T9" fmla="*/ 20 h 37"/>
                <a:gd name="T10" fmla="*/ 5 w 109"/>
                <a:gd name="T11" fmla="*/ 20 h 37"/>
                <a:gd name="T12" fmla="*/ 9 w 109"/>
                <a:gd name="T13" fmla="*/ 16 h 37"/>
                <a:gd name="T14" fmla="*/ 13 w 109"/>
                <a:gd name="T15" fmla="*/ 16 h 37"/>
                <a:gd name="T16" fmla="*/ 17 w 109"/>
                <a:gd name="T17" fmla="*/ 16 h 37"/>
                <a:gd name="T18" fmla="*/ 25 w 109"/>
                <a:gd name="T19" fmla="*/ 12 h 37"/>
                <a:gd name="T20" fmla="*/ 34 w 109"/>
                <a:gd name="T21" fmla="*/ 12 h 37"/>
                <a:gd name="T22" fmla="*/ 46 w 109"/>
                <a:gd name="T23" fmla="*/ 8 h 37"/>
                <a:gd name="T24" fmla="*/ 55 w 109"/>
                <a:gd name="T25" fmla="*/ 8 h 37"/>
                <a:gd name="T26" fmla="*/ 63 w 109"/>
                <a:gd name="T27" fmla="*/ 4 h 37"/>
                <a:gd name="T28" fmla="*/ 71 w 109"/>
                <a:gd name="T29" fmla="*/ 4 h 37"/>
                <a:gd name="T30" fmla="*/ 75 w 109"/>
                <a:gd name="T31" fmla="*/ 4 h 37"/>
                <a:gd name="T32" fmla="*/ 84 w 109"/>
                <a:gd name="T33" fmla="*/ 0 h 37"/>
                <a:gd name="T34" fmla="*/ 84 w 109"/>
                <a:gd name="T35" fmla="*/ 0 h 37"/>
                <a:gd name="T36" fmla="*/ 88 w 109"/>
                <a:gd name="T37" fmla="*/ 0 h 37"/>
                <a:gd name="T38" fmla="*/ 88 w 109"/>
                <a:gd name="T39" fmla="*/ 0 h 37"/>
                <a:gd name="T40" fmla="*/ 92 w 109"/>
                <a:gd name="T41" fmla="*/ 0 h 37"/>
                <a:gd name="T42" fmla="*/ 100 w 109"/>
                <a:gd name="T43" fmla="*/ 0 h 37"/>
                <a:gd name="T44" fmla="*/ 105 w 109"/>
                <a:gd name="T45" fmla="*/ 4 h 37"/>
                <a:gd name="T46" fmla="*/ 109 w 109"/>
                <a:gd name="T47" fmla="*/ 8 h 37"/>
                <a:gd name="T48" fmla="*/ 109 w 109"/>
                <a:gd name="T49" fmla="*/ 12 h 37"/>
                <a:gd name="T50" fmla="*/ 105 w 109"/>
                <a:gd name="T51" fmla="*/ 16 h 37"/>
                <a:gd name="T52" fmla="*/ 105 w 109"/>
                <a:gd name="T53" fmla="*/ 16 h 37"/>
                <a:gd name="T54" fmla="*/ 100 w 109"/>
                <a:gd name="T55" fmla="*/ 20 h 37"/>
                <a:gd name="T56" fmla="*/ 88 w 109"/>
                <a:gd name="T57" fmla="*/ 25 h 37"/>
                <a:gd name="T58" fmla="*/ 84 w 109"/>
                <a:gd name="T59" fmla="*/ 25 h 37"/>
                <a:gd name="T60" fmla="*/ 75 w 109"/>
                <a:gd name="T61" fmla="*/ 29 h 37"/>
                <a:gd name="T62" fmla="*/ 59 w 109"/>
                <a:gd name="T63" fmla="*/ 33 h 37"/>
                <a:gd name="T64" fmla="*/ 42 w 109"/>
                <a:gd name="T65" fmla="*/ 33 h 37"/>
                <a:gd name="T66" fmla="*/ 34 w 109"/>
                <a:gd name="T67" fmla="*/ 37 h 37"/>
                <a:gd name="T68" fmla="*/ 30 w 109"/>
                <a:gd name="T69" fmla="*/ 37 h 37"/>
                <a:gd name="T70" fmla="*/ 25 w 109"/>
                <a:gd name="T71" fmla="*/ 37 h 37"/>
                <a:gd name="T72" fmla="*/ 25 w 109"/>
                <a:gd name="T73" fmla="*/ 37 h 37"/>
                <a:gd name="T74" fmla="*/ 17 w 109"/>
                <a:gd name="T75" fmla="*/ 37 h 37"/>
                <a:gd name="T76" fmla="*/ 9 w 109"/>
                <a:gd name="T77" fmla="*/ 33 h 37"/>
                <a:gd name="T78" fmla="*/ 9 w 109"/>
                <a:gd name="T79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37">
                  <a:moveTo>
                    <a:pt x="9" y="33"/>
                  </a:moveTo>
                  <a:lnTo>
                    <a:pt x="5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9" y="16"/>
                  </a:lnTo>
                  <a:lnTo>
                    <a:pt x="13" y="16"/>
                  </a:lnTo>
                  <a:lnTo>
                    <a:pt x="17" y="16"/>
                  </a:lnTo>
                  <a:lnTo>
                    <a:pt x="25" y="12"/>
                  </a:lnTo>
                  <a:lnTo>
                    <a:pt x="34" y="12"/>
                  </a:lnTo>
                  <a:lnTo>
                    <a:pt x="46" y="8"/>
                  </a:lnTo>
                  <a:lnTo>
                    <a:pt x="55" y="8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5" y="4"/>
                  </a:lnTo>
                  <a:lnTo>
                    <a:pt x="109" y="8"/>
                  </a:lnTo>
                  <a:lnTo>
                    <a:pt x="109" y="12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0" y="20"/>
                  </a:lnTo>
                  <a:lnTo>
                    <a:pt x="88" y="25"/>
                  </a:lnTo>
                  <a:lnTo>
                    <a:pt x="84" y="25"/>
                  </a:lnTo>
                  <a:lnTo>
                    <a:pt x="75" y="29"/>
                  </a:lnTo>
                  <a:lnTo>
                    <a:pt x="59" y="33"/>
                  </a:lnTo>
                  <a:lnTo>
                    <a:pt x="42" y="33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17" y="37"/>
                  </a:lnTo>
                  <a:lnTo>
                    <a:pt x="9" y="33"/>
                  </a:lnTo>
                  <a:lnTo>
                    <a:pt x="9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8EB5D2C7-25D0-4986-9877-1BDE75BF5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363" y="6843500"/>
              <a:ext cx="994012" cy="565091"/>
            </a:xfrm>
            <a:custGeom>
              <a:avLst/>
              <a:gdLst>
                <a:gd name="T0" fmla="*/ 5 w 146"/>
                <a:gd name="T1" fmla="*/ 50 h 83"/>
                <a:gd name="T2" fmla="*/ 5 w 146"/>
                <a:gd name="T3" fmla="*/ 45 h 83"/>
                <a:gd name="T4" fmla="*/ 9 w 146"/>
                <a:gd name="T5" fmla="*/ 41 h 83"/>
                <a:gd name="T6" fmla="*/ 13 w 146"/>
                <a:gd name="T7" fmla="*/ 41 h 83"/>
                <a:gd name="T8" fmla="*/ 17 w 146"/>
                <a:gd name="T9" fmla="*/ 41 h 83"/>
                <a:gd name="T10" fmla="*/ 21 w 146"/>
                <a:gd name="T11" fmla="*/ 41 h 83"/>
                <a:gd name="T12" fmla="*/ 25 w 146"/>
                <a:gd name="T13" fmla="*/ 41 h 83"/>
                <a:gd name="T14" fmla="*/ 30 w 146"/>
                <a:gd name="T15" fmla="*/ 41 h 83"/>
                <a:gd name="T16" fmla="*/ 30 w 146"/>
                <a:gd name="T17" fmla="*/ 41 h 83"/>
                <a:gd name="T18" fmla="*/ 34 w 146"/>
                <a:gd name="T19" fmla="*/ 41 h 83"/>
                <a:gd name="T20" fmla="*/ 38 w 146"/>
                <a:gd name="T21" fmla="*/ 37 h 83"/>
                <a:gd name="T22" fmla="*/ 46 w 146"/>
                <a:gd name="T23" fmla="*/ 33 h 83"/>
                <a:gd name="T24" fmla="*/ 59 w 146"/>
                <a:gd name="T25" fmla="*/ 33 h 83"/>
                <a:gd name="T26" fmla="*/ 84 w 146"/>
                <a:gd name="T27" fmla="*/ 20 h 83"/>
                <a:gd name="T28" fmla="*/ 109 w 146"/>
                <a:gd name="T29" fmla="*/ 8 h 83"/>
                <a:gd name="T30" fmla="*/ 117 w 146"/>
                <a:gd name="T31" fmla="*/ 4 h 83"/>
                <a:gd name="T32" fmla="*/ 125 w 146"/>
                <a:gd name="T33" fmla="*/ 0 h 83"/>
                <a:gd name="T34" fmla="*/ 134 w 146"/>
                <a:gd name="T35" fmla="*/ 0 h 83"/>
                <a:gd name="T36" fmla="*/ 138 w 146"/>
                <a:gd name="T37" fmla="*/ 0 h 83"/>
                <a:gd name="T38" fmla="*/ 142 w 146"/>
                <a:gd name="T39" fmla="*/ 0 h 83"/>
                <a:gd name="T40" fmla="*/ 142 w 146"/>
                <a:gd name="T41" fmla="*/ 0 h 83"/>
                <a:gd name="T42" fmla="*/ 146 w 146"/>
                <a:gd name="T43" fmla="*/ 4 h 83"/>
                <a:gd name="T44" fmla="*/ 142 w 146"/>
                <a:gd name="T45" fmla="*/ 4 h 83"/>
                <a:gd name="T46" fmla="*/ 142 w 146"/>
                <a:gd name="T47" fmla="*/ 8 h 83"/>
                <a:gd name="T48" fmla="*/ 138 w 146"/>
                <a:gd name="T49" fmla="*/ 12 h 83"/>
                <a:gd name="T50" fmla="*/ 134 w 146"/>
                <a:gd name="T51" fmla="*/ 16 h 83"/>
                <a:gd name="T52" fmla="*/ 130 w 146"/>
                <a:gd name="T53" fmla="*/ 20 h 83"/>
                <a:gd name="T54" fmla="*/ 121 w 146"/>
                <a:gd name="T55" fmla="*/ 25 h 83"/>
                <a:gd name="T56" fmla="*/ 113 w 146"/>
                <a:gd name="T57" fmla="*/ 33 h 83"/>
                <a:gd name="T58" fmla="*/ 100 w 146"/>
                <a:gd name="T59" fmla="*/ 37 h 83"/>
                <a:gd name="T60" fmla="*/ 84 w 146"/>
                <a:gd name="T61" fmla="*/ 50 h 83"/>
                <a:gd name="T62" fmla="*/ 67 w 146"/>
                <a:gd name="T63" fmla="*/ 62 h 83"/>
                <a:gd name="T64" fmla="*/ 55 w 146"/>
                <a:gd name="T65" fmla="*/ 70 h 83"/>
                <a:gd name="T66" fmla="*/ 50 w 146"/>
                <a:gd name="T67" fmla="*/ 75 h 83"/>
                <a:gd name="T68" fmla="*/ 38 w 146"/>
                <a:gd name="T69" fmla="*/ 79 h 83"/>
                <a:gd name="T70" fmla="*/ 34 w 146"/>
                <a:gd name="T71" fmla="*/ 83 h 83"/>
                <a:gd name="T72" fmla="*/ 30 w 146"/>
                <a:gd name="T73" fmla="*/ 83 h 83"/>
                <a:gd name="T74" fmla="*/ 25 w 146"/>
                <a:gd name="T75" fmla="*/ 83 h 83"/>
                <a:gd name="T76" fmla="*/ 21 w 146"/>
                <a:gd name="T77" fmla="*/ 79 h 83"/>
                <a:gd name="T78" fmla="*/ 17 w 146"/>
                <a:gd name="T79" fmla="*/ 75 h 83"/>
                <a:gd name="T80" fmla="*/ 9 w 146"/>
                <a:gd name="T81" fmla="*/ 70 h 83"/>
                <a:gd name="T82" fmla="*/ 5 w 146"/>
                <a:gd name="T83" fmla="*/ 62 h 83"/>
                <a:gd name="T84" fmla="*/ 5 w 146"/>
                <a:gd name="T85" fmla="*/ 58 h 83"/>
                <a:gd name="T86" fmla="*/ 0 w 146"/>
                <a:gd name="T87" fmla="*/ 54 h 83"/>
                <a:gd name="T88" fmla="*/ 5 w 146"/>
                <a:gd name="T89" fmla="*/ 50 h 83"/>
                <a:gd name="T90" fmla="*/ 5 w 146"/>
                <a:gd name="T91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6" h="83">
                  <a:moveTo>
                    <a:pt x="5" y="50"/>
                  </a:moveTo>
                  <a:lnTo>
                    <a:pt x="5" y="45"/>
                  </a:lnTo>
                  <a:lnTo>
                    <a:pt x="9" y="41"/>
                  </a:lnTo>
                  <a:lnTo>
                    <a:pt x="13" y="41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5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41"/>
                  </a:lnTo>
                  <a:lnTo>
                    <a:pt x="38" y="37"/>
                  </a:lnTo>
                  <a:lnTo>
                    <a:pt x="46" y="33"/>
                  </a:lnTo>
                  <a:lnTo>
                    <a:pt x="59" y="33"/>
                  </a:lnTo>
                  <a:lnTo>
                    <a:pt x="84" y="20"/>
                  </a:lnTo>
                  <a:lnTo>
                    <a:pt x="109" y="8"/>
                  </a:lnTo>
                  <a:lnTo>
                    <a:pt x="117" y="4"/>
                  </a:lnTo>
                  <a:lnTo>
                    <a:pt x="125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2" y="4"/>
                  </a:lnTo>
                  <a:lnTo>
                    <a:pt x="142" y="8"/>
                  </a:lnTo>
                  <a:lnTo>
                    <a:pt x="138" y="12"/>
                  </a:lnTo>
                  <a:lnTo>
                    <a:pt x="134" y="16"/>
                  </a:lnTo>
                  <a:lnTo>
                    <a:pt x="130" y="20"/>
                  </a:lnTo>
                  <a:lnTo>
                    <a:pt x="121" y="25"/>
                  </a:lnTo>
                  <a:lnTo>
                    <a:pt x="113" y="33"/>
                  </a:lnTo>
                  <a:lnTo>
                    <a:pt x="100" y="37"/>
                  </a:lnTo>
                  <a:lnTo>
                    <a:pt x="84" y="50"/>
                  </a:lnTo>
                  <a:lnTo>
                    <a:pt x="67" y="62"/>
                  </a:lnTo>
                  <a:lnTo>
                    <a:pt x="55" y="70"/>
                  </a:lnTo>
                  <a:lnTo>
                    <a:pt x="50" y="75"/>
                  </a:lnTo>
                  <a:lnTo>
                    <a:pt x="38" y="79"/>
                  </a:lnTo>
                  <a:lnTo>
                    <a:pt x="34" y="83"/>
                  </a:lnTo>
                  <a:lnTo>
                    <a:pt x="30" y="83"/>
                  </a:lnTo>
                  <a:lnTo>
                    <a:pt x="25" y="83"/>
                  </a:lnTo>
                  <a:lnTo>
                    <a:pt x="21" y="79"/>
                  </a:lnTo>
                  <a:lnTo>
                    <a:pt x="17" y="75"/>
                  </a:lnTo>
                  <a:lnTo>
                    <a:pt x="9" y="70"/>
                  </a:lnTo>
                  <a:lnTo>
                    <a:pt x="5" y="62"/>
                  </a:lnTo>
                  <a:lnTo>
                    <a:pt x="5" y="58"/>
                  </a:lnTo>
                  <a:lnTo>
                    <a:pt x="0" y="54"/>
                  </a:lnTo>
                  <a:lnTo>
                    <a:pt x="5" y="50"/>
                  </a:lnTo>
                  <a:lnTo>
                    <a:pt x="5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225578FE-D892-4E3D-917E-8BE4B361A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755" y="5903955"/>
              <a:ext cx="142976" cy="1164221"/>
            </a:xfrm>
            <a:custGeom>
              <a:avLst/>
              <a:gdLst>
                <a:gd name="T0" fmla="*/ 17 w 21"/>
                <a:gd name="T1" fmla="*/ 8 h 171"/>
                <a:gd name="T2" fmla="*/ 21 w 21"/>
                <a:gd name="T3" fmla="*/ 13 h 171"/>
                <a:gd name="T4" fmla="*/ 21 w 21"/>
                <a:gd name="T5" fmla="*/ 13 h 171"/>
                <a:gd name="T6" fmla="*/ 21 w 21"/>
                <a:gd name="T7" fmla="*/ 17 h 171"/>
                <a:gd name="T8" fmla="*/ 21 w 21"/>
                <a:gd name="T9" fmla="*/ 17 h 171"/>
                <a:gd name="T10" fmla="*/ 21 w 21"/>
                <a:gd name="T11" fmla="*/ 21 h 171"/>
                <a:gd name="T12" fmla="*/ 21 w 21"/>
                <a:gd name="T13" fmla="*/ 21 h 171"/>
                <a:gd name="T14" fmla="*/ 21 w 21"/>
                <a:gd name="T15" fmla="*/ 25 h 171"/>
                <a:gd name="T16" fmla="*/ 21 w 21"/>
                <a:gd name="T17" fmla="*/ 29 h 171"/>
                <a:gd name="T18" fmla="*/ 21 w 21"/>
                <a:gd name="T19" fmla="*/ 33 h 171"/>
                <a:gd name="T20" fmla="*/ 17 w 21"/>
                <a:gd name="T21" fmla="*/ 42 h 171"/>
                <a:gd name="T22" fmla="*/ 17 w 21"/>
                <a:gd name="T23" fmla="*/ 50 h 171"/>
                <a:gd name="T24" fmla="*/ 17 w 21"/>
                <a:gd name="T25" fmla="*/ 58 h 171"/>
                <a:gd name="T26" fmla="*/ 17 w 21"/>
                <a:gd name="T27" fmla="*/ 67 h 171"/>
                <a:gd name="T28" fmla="*/ 17 w 21"/>
                <a:gd name="T29" fmla="*/ 79 h 171"/>
                <a:gd name="T30" fmla="*/ 17 w 21"/>
                <a:gd name="T31" fmla="*/ 92 h 171"/>
                <a:gd name="T32" fmla="*/ 13 w 21"/>
                <a:gd name="T33" fmla="*/ 104 h 171"/>
                <a:gd name="T34" fmla="*/ 13 w 21"/>
                <a:gd name="T35" fmla="*/ 117 h 171"/>
                <a:gd name="T36" fmla="*/ 13 w 21"/>
                <a:gd name="T37" fmla="*/ 133 h 171"/>
                <a:gd name="T38" fmla="*/ 13 w 21"/>
                <a:gd name="T39" fmla="*/ 150 h 171"/>
                <a:gd name="T40" fmla="*/ 9 w 21"/>
                <a:gd name="T41" fmla="*/ 167 h 171"/>
                <a:gd name="T42" fmla="*/ 0 w 21"/>
                <a:gd name="T43" fmla="*/ 171 h 171"/>
                <a:gd name="T44" fmla="*/ 4 w 21"/>
                <a:gd name="T45" fmla="*/ 146 h 171"/>
                <a:gd name="T46" fmla="*/ 4 w 21"/>
                <a:gd name="T47" fmla="*/ 125 h 171"/>
                <a:gd name="T48" fmla="*/ 4 w 21"/>
                <a:gd name="T49" fmla="*/ 104 h 171"/>
                <a:gd name="T50" fmla="*/ 9 w 21"/>
                <a:gd name="T51" fmla="*/ 88 h 171"/>
                <a:gd name="T52" fmla="*/ 9 w 21"/>
                <a:gd name="T53" fmla="*/ 75 h 171"/>
                <a:gd name="T54" fmla="*/ 9 w 21"/>
                <a:gd name="T55" fmla="*/ 67 h 171"/>
                <a:gd name="T56" fmla="*/ 9 w 21"/>
                <a:gd name="T57" fmla="*/ 58 h 171"/>
                <a:gd name="T58" fmla="*/ 9 w 21"/>
                <a:gd name="T59" fmla="*/ 54 h 171"/>
                <a:gd name="T60" fmla="*/ 9 w 21"/>
                <a:gd name="T61" fmla="*/ 46 h 171"/>
                <a:gd name="T62" fmla="*/ 9 w 21"/>
                <a:gd name="T63" fmla="*/ 33 h 171"/>
                <a:gd name="T64" fmla="*/ 4 w 21"/>
                <a:gd name="T65" fmla="*/ 17 h 171"/>
                <a:gd name="T66" fmla="*/ 4 w 21"/>
                <a:gd name="T67" fmla="*/ 0 h 171"/>
                <a:gd name="T68" fmla="*/ 13 w 21"/>
                <a:gd name="T69" fmla="*/ 4 h 171"/>
                <a:gd name="T70" fmla="*/ 17 w 21"/>
                <a:gd name="T71" fmla="*/ 8 h 171"/>
                <a:gd name="T72" fmla="*/ 17 w 21"/>
                <a:gd name="T73" fmla="*/ 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171">
                  <a:moveTo>
                    <a:pt x="17" y="8"/>
                  </a:moveTo>
                  <a:lnTo>
                    <a:pt x="21" y="13"/>
                  </a:lnTo>
                  <a:lnTo>
                    <a:pt x="21" y="13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5"/>
                  </a:lnTo>
                  <a:lnTo>
                    <a:pt x="21" y="29"/>
                  </a:lnTo>
                  <a:lnTo>
                    <a:pt x="21" y="33"/>
                  </a:lnTo>
                  <a:lnTo>
                    <a:pt x="17" y="42"/>
                  </a:lnTo>
                  <a:lnTo>
                    <a:pt x="17" y="50"/>
                  </a:lnTo>
                  <a:lnTo>
                    <a:pt x="17" y="58"/>
                  </a:lnTo>
                  <a:lnTo>
                    <a:pt x="17" y="67"/>
                  </a:lnTo>
                  <a:lnTo>
                    <a:pt x="17" y="79"/>
                  </a:lnTo>
                  <a:lnTo>
                    <a:pt x="17" y="92"/>
                  </a:lnTo>
                  <a:lnTo>
                    <a:pt x="13" y="104"/>
                  </a:lnTo>
                  <a:lnTo>
                    <a:pt x="13" y="117"/>
                  </a:lnTo>
                  <a:lnTo>
                    <a:pt x="13" y="133"/>
                  </a:lnTo>
                  <a:lnTo>
                    <a:pt x="13" y="150"/>
                  </a:lnTo>
                  <a:lnTo>
                    <a:pt x="9" y="167"/>
                  </a:lnTo>
                  <a:lnTo>
                    <a:pt x="0" y="171"/>
                  </a:lnTo>
                  <a:lnTo>
                    <a:pt x="4" y="146"/>
                  </a:lnTo>
                  <a:lnTo>
                    <a:pt x="4" y="125"/>
                  </a:lnTo>
                  <a:lnTo>
                    <a:pt x="4" y="104"/>
                  </a:lnTo>
                  <a:lnTo>
                    <a:pt x="9" y="88"/>
                  </a:lnTo>
                  <a:lnTo>
                    <a:pt x="9" y="75"/>
                  </a:lnTo>
                  <a:lnTo>
                    <a:pt x="9" y="67"/>
                  </a:lnTo>
                  <a:lnTo>
                    <a:pt x="9" y="58"/>
                  </a:lnTo>
                  <a:lnTo>
                    <a:pt x="9" y="54"/>
                  </a:lnTo>
                  <a:lnTo>
                    <a:pt x="9" y="46"/>
                  </a:lnTo>
                  <a:lnTo>
                    <a:pt x="9" y="33"/>
                  </a:lnTo>
                  <a:lnTo>
                    <a:pt x="4" y="17"/>
                  </a:lnTo>
                  <a:lnTo>
                    <a:pt x="4" y="0"/>
                  </a:lnTo>
                  <a:lnTo>
                    <a:pt x="13" y="4"/>
                  </a:lnTo>
                  <a:lnTo>
                    <a:pt x="17" y="8"/>
                  </a:lnTo>
                  <a:lnTo>
                    <a:pt x="17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00DAB0A3-EF6E-49B8-93E0-D889CE646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000" y="5563540"/>
              <a:ext cx="823807" cy="313182"/>
            </a:xfrm>
            <a:custGeom>
              <a:avLst/>
              <a:gdLst>
                <a:gd name="T0" fmla="*/ 67 w 121"/>
                <a:gd name="T1" fmla="*/ 8 h 46"/>
                <a:gd name="T2" fmla="*/ 79 w 121"/>
                <a:gd name="T3" fmla="*/ 4 h 46"/>
                <a:gd name="T4" fmla="*/ 88 w 121"/>
                <a:gd name="T5" fmla="*/ 4 h 46"/>
                <a:gd name="T6" fmla="*/ 96 w 121"/>
                <a:gd name="T7" fmla="*/ 0 h 46"/>
                <a:gd name="T8" fmla="*/ 100 w 121"/>
                <a:gd name="T9" fmla="*/ 4 h 46"/>
                <a:gd name="T10" fmla="*/ 109 w 121"/>
                <a:gd name="T11" fmla="*/ 4 h 46"/>
                <a:gd name="T12" fmla="*/ 113 w 121"/>
                <a:gd name="T13" fmla="*/ 8 h 46"/>
                <a:gd name="T14" fmla="*/ 117 w 121"/>
                <a:gd name="T15" fmla="*/ 13 h 46"/>
                <a:gd name="T16" fmla="*/ 121 w 121"/>
                <a:gd name="T17" fmla="*/ 13 h 46"/>
                <a:gd name="T18" fmla="*/ 121 w 121"/>
                <a:gd name="T19" fmla="*/ 17 h 46"/>
                <a:gd name="T20" fmla="*/ 117 w 121"/>
                <a:gd name="T21" fmla="*/ 21 h 46"/>
                <a:gd name="T22" fmla="*/ 117 w 121"/>
                <a:gd name="T23" fmla="*/ 25 h 46"/>
                <a:gd name="T24" fmla="*/ 113 w 121"/>
                <a:gd name="T25" fmla="*/ 29 h 46"/>
                <a:gd name="T26" fmla="*/ 104 w 121"/>
                <a:gd name="T27" fmla="*/ 29 h 46"/>
                <a:gd name="T28" fmla="*/ 96 w 121"/>
                <a:gd name="T29" fmla="*/ 33 h 46"/>
                <a:gd name="T30" fmla="*/ 88 w 121"/>
                <a:gd name="T31" fmla="*/ 38 h 46"/>
                <a:gd name="T32" fmla="*/ 75 w 121"/>
                <a:gd name="T33" fmla="*/ 38 h 46"/>
                <a:gd name="T34" fmla="*/ 67 w 121"/>
                <a:gd name="T35" fmla="*/ 42 h 46"/>
                <a:gd name="T36" fmla="*/ 59 w 121"/>
                <a:gd name="T37" fmla="*/ 42 h 46"/>
                <a:gd name="T38" fmla="*/ 54 w 121"/>
                <a:gd name="T39" fmla="*/ 42 h 46"/>
                <a:gd name="T40" fmla="*/ 50 w 121"/>
                <a:gd name="T41" fmla="*/ 42 h 46"/>
                <a:gd name="T42" fmla="*/ 42 w 121"/>
                <a:gd name="T43" fmla="*/ 42 h 46"/>
                <a:gd name="T44" fmla="*/ 34 w 121"/>
                <a:gd name="T45" fmla="*/ 42 h 46"/>
                <a:gd name="T46" fmla="*/ 25 w 121"/>
                <a:gd name="T47" fmla="*/ 42 h 46"/>
                <a:gd name="T48" fmla="*/ 21 w 121"/>
                <a:gd name="T49" fmla="*/ 46 h 46"/>
                <a:gd name="T50" fmla="*/ 13 w 121"/>
                <a:gd name="T51" fmla="*/ 42 h 46"/>
                <a:gd name="T52" fmla="*/ 4 w 121"/>
                <a:gd name="T53" fmla="*/ 38 h 46"/>
                <a:gd name="T54" fmla="*/ 0 w 121"/>
                <a:gd name="T55" fmla="*/ 38 h 46"/>
                <a:gd name="T56" fmla="*/ 0 w 121"/>
                <a:gd name="T57" fmla="*/ 33 h 46"/>
                <a:gd name="T58" fmla="*/ 0 w 121"/>
                <a:gd name="T59" fmla="*/ 25 h 46"/>
                <a:gd name="T60" fmla="*/ 0 w 121"/>
                <a:gd name="T61" fmla="*/ 25 h 46"/>
                <a:gd name="T62" fmla="*/ 0 w 121"/>
                <a:gd name="T63" fmla="*/ 21 h 46"/>
                <a:gd name="T64" fmla="*/ 4 w 121"/>
                <a:gd name="T65" fmla="*/ 21 h 46"/>
                <a:gd name="T66" fmla="*/ 13 w 121"/>
                <a:gd name="T67" fmla="*/ 21 h 46"/>
                <a:gd name="T68" fmla="*/ 21 w 121"/>
                <a:gd name="T69" fmla="*/ 21 h 46"/>
                <a:gd name="T70" fmla="*/ 29 w 121"/>
                <a:gd name="T71" fmla="*/ 17 h 46"/>
                <a:gd name="T72" fmla="*/ 42 w 121"/>
                <a:gd name="T73" fmla="*/ 17 h 46"/>
                <a:gd name="T74" fmla="*/ 50 w 121"/>
                <a:gd name="T75" fmla="*/ 13 h 46"/>
                <a:gd name="T76" fmla="*/ 59 w 121"/>
                <a:gd name="T77" fmla="*/ 13 h 46"/>
                <a:gd name="T78" fmla="*/ 67 w 121"/>
                <a:gd name="T79" fmla="*/ 8 h 46"/>
                <a:gd name="T80" fmla="*/ 67 w 121"/>
                <a:gd name="T81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1" h="46">
                  <a:moveTo>
                    <a:pt x="67" y="8"/>
                  </a:moveTo>
                  <a:lnTo>
                    <a:pt x="79" y="4"/>
                  </a:lnTo>
                  <a:lnTo>
                    <a:pt x="88" y="4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9" y="4"/>
                  </a:lnTo>
                  <a:lnTo>
                    <a:pt x="113" y="8"/>
                  </a:lnTo>
                  <a:lnTo>
                    <a:pt x="117" y="13"/>
                  </a:lnTo>
                  <a:lnTo>
                    <a:pt x="121" y="13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7" y="25"/>
                  </a:lnTo>
                  <a:lnTo>
                    <a:pt x="113" y="29"/>
                  </a:lnTo>
                  <a:lnTo>
                    <a:pt x="104" y="29"/>
                  </a:lnTo>
                  <a:lnTo>
                    <a:pt x="96" y="33"/>
                  </a:lnTo>
                  <a:lnTo>
                    <a:pt x="88" y="38"/>
                  </a:lnTo>
                  <a:lnTo>
                    <a:pt x="75" y="38"/>
                  </a:lnTo>
                  <a:lnTo>
                    <a:pt x="67" y="42"/>
                  </a:lnTo>
                  <a:lnTo>
                    <a:pt x="59" y="42"/>
                  </a:lnTo>
                  <a:lnTo>
                    <a:pt x="54" y="42"/>
                  </a:lnTo>
                  <a:lnTo>
                    <a:pt x="50" y="42"/>
                  </a:lnTo>
                  <a:lnTo>
                    <a:pt x="42" y="42"/>
                  </a:lnTo>
                  <a:lnTo>
                    <a:pt x="34" y="42"/>
                  </a:lnTo>
                  <a:lnTo>
                    <a:pt x="25" y="42"/>
                  </a:lnTo>
                  <a:lnTo>
                    <a:pt x="21" y="46"/>
                  </a:lnTo>
                  <a:lnTo>
                    <a:pt x="13" y="42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13" y="21"/>
                  </a:lnTo>
                  <a:lnTo>
                    <a:pt x="21" y="21"/>
                  </a:lnTo>
                  <a:lnTo>
                    <a:pt x="29" y="17"/>
                  </a:lnTo>
                  <a:lnTo>
                    <a:pt x="42" y="17"/>
                  </a:lnTo>
                  <a:lnTo>
                    <a:pt x="50" y="13"/>
                  </a:lnTo>
                  <a:lnTo>
                    <a:pt x="59" y="13"/>
                  </a:lnTo>
                  <a:lnTo>
                    <a:pt x="67" y="8"/>
                  </a:lnTo>
                  <a:lnTo>
                    <a:pt x="67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FC3021EF-59C3-413A-AD34-4A027623D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767" y="6332880"/>
              <a:ext cx="769340" cy="251909"/>
            </a:xfrm>
            <a:custGeom>
              <a:avLst/>
              <a:gdLst>
                <a:gd name="T0" fmla="*/ 13 w 113"/>
                <a:gd name="T1" fmla="*/ 33 h 37"/>
                <a:gd name="T2" fmla="*/ 8 w 113"/>
                <a:gd name="T3" fmla="*/ 33 h 37"/>
                <a:gd name="T4" fmla="*/ 8 w 113"/>
                <a:gd name="T5" fmla="*/ 29 h 37"/>
                <a:gd name="T6" fmla="*/ 4 w 113"/>
                <a:gd name="T7" fmla="*/ 29 h 37"/>
                <a:gd name="T8" fmla="*/ 4 w 113"/>
                <a:gd name="T9" fmla="*/ 25 h 37"/>
                <a:gd name="T10" fmla="*/ 0 w 113"/>
                <a:gd name="T11" fmla="*/ 16 h 37"/>
                <a:gd name="T12" fmla="*/ 4 w 113"/>
                <a:gd name="T13" fmla="*/ 16 h 37"/>
                <a:gd name="T14" fmla="*/ 4 w 113"/>
                <a:gd name="T15" fmla="*/ 12 h 37"/>
                <a:gd name="T16" fmla="*/ 8 w 113"/>
                <a:gd name="T17" fmla="*/ 12 h 37"/>
                <a:gd name="T18" fmla="*/ 13 w 113"/>
                <a:gd name="T19" fmla="*/ 12 h 37"/>
                <a:gd name="T20" fmla="*/ 21 w 113"/>
                <a:gd name="T21" fmla="*/ 8 h 37"/>
                <a:gd name="T22" fmla="*/ 33 w 113"/>
                <a:gd name="T23" fmla="*/ 8 h 37"/>
                <a:gd name="T24" fmla="*/ 42 w 113"/>
                <a:gd name="T25" fmla="*/ 8 h 37"/>
                <a:gd name="T26" fmla="*/ 54 w 113"/>
                <a:gd name="T27" fmla="*/ 4 h 37"/>
                <a:gd name="T28" fmla="*/ 63 w 113"/>
                <a:gd name="T29" fmla="*/ 4 h 37"/>
                <a:gd name="T30" fmla="*/ 67 w 113"/>
                <a:gd name="T31" fmla="*/ 4 h 37"/>
                <a:gd name="T32" fmla="*/ 79 w 113"/>
                <a:gd name="T33" fmla="*/ 0 h 37"/>
                <a:gd name="T34" fmla="*/ 92 w 113"/>
                <a:gd name="T35" fmla="*/ 0 h 37"/>
                <a:gd name="T36" fmla="*/ 100 w 113"/>
                <a:gd name="T37" fmla="*/ 0 h 37"/>
                <a:gd name="T38" fmla="*/ 104 w 113"/>
                <a:gd name="T39" fmla="*/ 0 h 37"/>
                <a:gd name="T40" fmla="*/ 108 w 113"/>
                <a:gd name="T41" fmla="*/ 4 h 37"/>
                <a:gd name="T42" fmla="*/ 108 w 113"/>
                <a:gd name="T43" fmla="*/ 8 h 37"/>
                <a:gd name="T44" fmla="*/ 113 w 113"/>
                <a:gd name="T45" fmla="*/ 12 h 37"/>
                <a:gd name="T46" fmla="*/ 113 w 113"/>
                <a:gd name="T47" fmla="*/ 20 h 37"/>
                <a:gd name="T48" fmla="*/ 113 w 113"/>
                <a:gd name="T49" fmla="*/ 20 h 37"/>
                <a:gd name="T50" fmla="*/ 108 w 113"/>
                <a:gd name="T51" fmla="*/ 25 h 37"/>
                <a:gd name="T52" fmla="*/ 104 w 113"/>
                <a:gd name="T53" fmla="*/ 25 h 37"/>
                <a:gd name="T54" fmla="*/ 100 w 113"/>
                <a:gd name="T55" fmla="*/ 29 h 37"/>
                <a:gd name="T56" fmla="*/ 83 w 113"/>
                <a:gd name="T57" fmla="*/ 29 h 37"/>
                <a:gd name="T58" fmla="*/ 75 w 113"/>
                <a:gd name="T59" fmla="*/ 33 h 37"/>
                <a:gd name="T60" fmla="*/ 67 w 113"/>
                <a:gd name="T61" fmla="*/ 33 h 37"/>
                <a:gd name="T62" fmla="*/ 54 w 113"/>
                <a:gd name="T63" fmla="*/ 33 h 37"/>
                <a:gd name="T64" fmla="*/ 38 w 113"/>
                <a:gd name="T65" fmla="*/ 37 h 37"/>
                <a:gd name="T66" fmla="*/ 29 w 113"/>
                <a:gd name="T67" fmla="*/ 37 h 37"/>
                <a:gd name="T68" fmla="*/ 25 w 113"/>
                <a:gd name="T69" fmla="*/ 37 h 37"/>
                <a:gd name="T70" fmla="*/ 17 w 113"/>
                <a:gd name="T71" fmla="*/ 37 h 37"/>
                <a:gd name="T72" fmla="*/ 13 w 113"/>
                <a:gd name="T73" fmla="*/ 33 h 37"/>
                <a:gd name="T74" fmla="*/ 13 w 113"/>
                <a:gd name="T75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3" h="37">
                  <a:moveTo>
                    <a:pt x="13" y="33"/>
                  </a:moveTo>
                  <a:lnTo>
                    <a:pt x="8" y="33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3" y="12"/>
                  </a:lnTo>
                  <a:lnTo>
                    <a:pt x="21" y="8"/>
                  </a:lnTo>
                  <a:lnTo>
                    <a:pt x="33" y="8"/>
                  </a:lnTo>
                  <a:lnTo>
                    <a:pt x="42" y="8"/>
                  </a:lnTo>
                  <a:lnTo>
                    <a:pt x="54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9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20"/>
                  </a:lnTo>
                  <a:lnTo>
                    <a:pt x="108" y="25"/>
                  </a:lnTo>
                  <a:lnTo>
                    <a:pt x="104" y="25"/>
                  </a:lnTo>
                  <a:lnTo>
                    <a:pt x="100" y="29"/>
                  </a:lnTo>
                  <a:lnTo>
                    <a:pt x="83" y="29"/>
                  </a:lnTo>
                  <a:lnTo>
                    <a:pt x="75" y="33"/>
                  </a:lnTo>
                  <a:lnTo>
                    <a:pt x="67" y="33"/>
                  </a:lnTo>
                  <a:lnTo>
                    <a:pt x="54" y="33"/>
                  </a:lnTo>
                  <a:lnTo>
                    <a:pt x="38" y="37"/>
                  </a:lnTo>
                  <a:lnTo>
                    <a:pt x="29" y="37"/>
                  </a:lnTo>
                  <a:lnTo>
                    <a:pt x="25" y="37"/>
                  </a:lnTo>
                  <a:lnTo>
                    <a:pt x="17" y="37"/>
                  </a:lnTo>
                  <a:lnTo>
                    <a:pt x="13" y="33"/>
                  </a:lnTo>
                  <a:lnTo>
                    <a:pt x="13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EF6FE95D-3AC0-496F-A1E9-78D25098F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4" y="7040943"/>
              <a:ext cx="1245922" cy="313182"/>
            </a:xfrm>
            <a:custGeom>
              <a:avLst/>
              <a:gdLst>
                <a:gd name="T0" fmla="*/ 12 w 183"/>
                <a:gd name="T1" fmla="*/ 37 h 46"/>
                <a:gd name="T2" fmla="*/ 4 w 183"/>
                <a:gd name="T3" fmla="*/ 37 h 46"/>
                <a:gd name="T4" fmla="*/ 0 w 183"/>
                <a:gd name="T5" fmla="*/ 33 h 46"/>
                <a:gd name="T6" fmla="*/ 0 w 183"/>
                <a:gd name="T7" fmla="*/ 29 h 46"/>
                <a:gd name="T8" fmla="*/ 0 w 183"/>
                <a:gd name="T9" fmla="*/ 25 h 46"/>
                <a:gd name="T10" fmla="*/ 0 w 183"/>
                <a:gd name="T11" fmla="*/ 25 h 46"/>
                <a:gd name="T12" fmla="*/ 0 w 183"/>
                <a:gd name="T13" fmla="*/ 25 h 46"/>
                <a:gd name="T14" fmla="*/ 4 w 183"/>
                <a:gd name="T15" fmla="*/ 21 h 46"/>
                <a:gd name="T16" fmla="*/ 12 w 183"/>
                <a:gd name="T17" fmla="*/ 21 h 46"/>
                <a:gd name="T18" fmla="*/ 17 w 183"/>
                <a:gd name="T19" fmla="*/ 21 h 46"/>
                <a:gd name="T20" fmla="*/ 25 w 183"/>
                <a:gd name="T21" fmla="*/ 16 h 46"/>
                <a:gd name="T22" fmla="*/ 37 w 183"/>
                <a:gd name="T23" fmla="*/ 16 h 46"/>
                <a:gd name="T24" fmla="*/ 46 w 183"/>
                <a:gd name="T25" fmla="*/ 12 h 46"/>
                <a:gd name="T26" fmla="*/ 71 w 183"/>
                <a:gd name="T27" fmla="*/ 12 h 46"/>
                <a:gd name="T28" fmla="*/ 87 w 183"/>
                <a:gd name="T29" fmla="*/ 8 h 46"/>
                <a:gd name="T30" fmla="*/ 104 w 183"/>
                <a:gd name="T31" fmla="*/ 4 h 46"/>
                <a:gd name="T32" fmla="*/ 117 w 183"/>
                <a:gd name="T33" fmla="*/ 4 h 46"/>
                <a:gd name="T34" fmla="*/ 125 w 183"/>
                <a:gd name="T35" fmla="*/ 0 h 46"/>
                <a:gd name="T36" fmla="*/ 133 w 183"/>
                <a:gd name="T37" fmla="*/ 0 h 46"/>
                <a:gd name="T38" fmla="*/ 142 w 183"/>
                <a:gd name="T39" fmla="*/ 0 h 46"/>
                <a:gd name="T40" fmla="*/ 146 w 183"/>
                <a:gd name="T41" fmla="*/ 0 h 46"/>
                <a:gd name="T42" fmla="*/ 150 w 183"/>
                <a:gd name="T43" fmla="*/ 0 h 46"/>
                <a:gd name="T44" fmla="*/ 154 w 183"/>
                <a:gd name="T45" fmla="*/ 0 h 46"/>
                <a:gd name="T46" fmla="*/ 162 w 183"/>
                <a:gd name="T47" fmla="*/ 4 h 46"/>
                <a:gd name="T48" fmla="*/ 171 w 183"/>
                <a:gd name="T49" fmla="*/ 4 h 46"/>
                <a:gd name="T50" fmla="*/ 175 w 183"/>
                <a:gd name="T51" fmla="*/ 8 h 46"/>
                <a:gd name="T52" fmla="*/ 179 w 183"/>
                <a:gd name="T53" fmla="*/ 12 h 46"/>
                <a:gd name="T54" fmla="*/ 183 w 183"/>
                <a:gd name="T55" fmla="*/ 21 h 46"/>
                <a:gd name="T56" fmla="*/ 183 w 183"/>
                <a:gd name="T57" fmla="*/ 25 h 46"/>
                <a:gd name="T58" fmla="*/ 183 w 183"/>
                <a:gd name="T59" fmla="*/ 29 h 46"/>
                <a:gd name="T60" fmla="*/ 179 w 183"/>
                <a:gd name="T61" fmla="*/ 33 h 46"/>
                <a:gd name="T62" fmla="*/ 175 w 183"/>
                <a:gd name="T63" fmla="*/ 33 h 46"/>
                <a:gd name="T64" fmla="*/ 171 w 183"/>
                <a:gd name="T65" fmla="*/ 33 h 46"/>
                <a:gd name="T66" fmla="*/ 162 w 183"/>
                <a:gd name="T67" fmla="*/ 33 h 46"/>
                <a:gd name="T68" fmla="*/ 154 w 183"/>
                <a:gd name="T69" fmla="*/ 33 h 46"/>
                <a:gd name="T70" fmla="*/ 142 w 183"/>
                <a:gd name="T71" fmla="*/ 33 h 46"/>
                <a:gd name="T72" fmla="*/ 129 w 183"/>
                <a:gd name="T73" fmla="*/ 33 h 46"/>
                <a:gd name="T74" fmla="*/ 112 w 183"/>
                <a:gd name="T75" fmla="*/ 33 h 46"/>
                <a:gd name="T76" fmla="*/ 104 w 183"/>
                <a:gd name="T77" fmla="*/ 33 h 46"/>
                <a:gd name="T78" fmla="*/ 92 w 183"/>
                <a:gd name="T79" fmla="*/ 33 h 46"/>
                <a:gd name="T80" fmla="*/ 83 w 183"/>
                <a:gd name="T81" fmla="*/ 37 h 46"/>
                <a:gd name="T82" fmla="*/ 71 w 183"/>
                <a:gd name="T83" fmla="*/ 37 h 46"/>
                <a:gd name="T84" fmla="*/ 54 w 183"/>
                <a:gd name="T85" fmla="*/ 41 h 46"/>
                <a:gd name="T86" fmla="*/ 46 w 183"/>
                <a:gd name="T87" fmla="*/ 46 h 46"/>
                <a:gd name="T88" fmla="*/ 37 w 183"/>
                <a:gd name="T89" fmla="*/ 46 h 46"/>
                <a:gd name="T90" fmla="*/ 33 w 183"/>
                <a:gd name="T91" fmla="*/ 46 h 46"/>
                <a:gd name="T92" fmla="*/ 29 w 183"/>
                <a:gd name="T93" fmla="*/ 46 h 46"/>
                <a:gd name="T94" fmla="*/ 25 w 183"/>
                <a:gd name="T95" fmla="*/ 46 h 46"/>
                <a:gd name="T96" fmla="*/ 21 w 183"/>
                <a:gd name="T97" fmla="*/ 46 h 46"/>
                <a:gd name="T98" fmla="*/ 12 w 183"/>
                <a:gd name="T99" fmla="*/ 37 h 46"/>
                <a:gd name="T100" fmla="*/ 12 w 183"/>
                <a:gd name="T101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3" h="46">
                  <a:moveTo>
                    <a:pt x="12" y="37"/>
                  </a:moveTo>
                  <a:lnTo>
                    <a:pt x="4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25" y="16"/>
                  </a:lnTo>
                  <a:lnTo>
                    <a:pt x="37" y="16"/>
                  </a:lnTo>
                  <a:lnTo>
                    <a:pt x="46" y="12"/>
                  </a:lnTo>
                  <a:lnTo>
                    <a:pt x="71" y="12"/>
                  </a:lnTo>
                  <a:lnTo>
                    <a:pt x="87" y="8"/>
                  </a:lnTo>
                  <a:lnTo>
                    <a:pt x="104" y="4"/>
                  </a:lnTo>
                  <a:lnTo>
                    <a:pt x="117" y="4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62" y="4"/>
                  </a:lnTo>
                  <a:lnTo>
                    <a:pt x="171" y="4"/>
                  </a:lnTo>
                  <a:lnTo>
                    <a:pt x="175" y="8"/>
                  </a:lnTo>
                  <a:lnTo>
                    <a:pt x="179" y="12"/>
                  </a:lnTo>
                  <a:lnTo>
                    <a:pt x="183" y="21"/>
                  </a:lnTo>
                  <a:lnTo>
                    <a:pt x="183" y="25"/>
                  </a:lnTo>
                  <a:lnTo>
                    <a:pt x="183" y="29"/>
                  </a:lnTo>
                  <a:lnTo>
                    <a:pt x="179" y="33"/>
                  </a:lnTo>
                  <a:lnTo>
                    <a:pt x="175" y="33"/>
                  </a:lnTo>
                  <a:lnTo>
                    <a:pt x="171" y="33"/>
                  </a:lnTo>
                  <a:lnTo>
                    <a:pt x="162" y="33"/>
                  </a:lnTo>
                  <a:lnTo>
                    <a:pt x="154" y="33"/>
                  </a:lnTo>
                  <a:lnTo>
                    <a:pt x="142" y="33"/>
                  </a:lnTo>
                  <a:lnTo>
                    <a:pt x="129" y="33"/>
                  </a:lnTo>
                  <a:lnTo>
                    <a:pt x="112" y="33"/>
                  </a:lnTo>
                  <a:lnTo>
                    <a:pt x="104" y="33"/>
                  </a:lnTo>
                  <a:lnTo>
                    <a:pt x="92" y="33"/>
                  </a:lnTo>
                  <a:lnTo>
                    <a:pt x="83" y="37"/>
                  </a:lnTo>
                  <a:lnTo>
                    <a:pt x="71" y="37"/>
                  </a:lnTo>
                  <a:lnTo>
                    <a:pt x="54" y="41"/>
                  </a:lnTo>
                  <a:lnTo>
                    <a:pt x="46" y="46"/>
                  </a:lnTo>
                  <a:lnTo>
                    <a:pt x="37" y="46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2" y="37"/>
                  </a:lnTo>
                  <a:lnTo>
                    <a:pt x="12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4">
              <a:extLst>
                <a:ext uri="{FF2B5EF4-FFF2-40B4-BE49-F238E27FC236}">
                  <a16:creationId xmlns:a16="http://schemas.microsoft.com/office/drawing/2014/main" id="{97287B55-8508-4015-B2BE-3A305FD8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949" y="5822255"/>
              <a:ext cx="115743" cy="1327621"/>
            </a:xfrm>
            <a:custGeom>
              <a:avLst/>
              <a:gdLst>
                <a:gd name="T0" fmla="*/ 12 w 17"/>
                <a:gd name="T1" fmla="*/ 54 h 195"/>
                <a:gd name="T2" fmla="*/ 12 w 17"/>
                <a:gd name="T3" fmla="*/ 66 h 195"/>
                <a:gd name="T4" fmla="*/ 12 w 17"/>
                <a:gd name="T5" fmla="*/ 75 h 195"/>
                <a:gd name="T6" fmla="*/ 12 w 17"/>
                <a:gd name="T7" fmla="*/ 91 h 195"/>
                <a:gd name="T8" fmla="*/ 12 w 17"/>
                <a:gd name="T9" fmla="*/ 108 h 195"/>
                <a:gd name="T10" fmla="*/ 12 w 17"/>
                <a:gd name="T11" fmla="*/ 125 h 195"/>
                <a:gd name="T12" fmla="*/ 12 w 17"/>
                <a:gd name="T13" fmla="*/ 145 h 195"/>
                <a:gd name="T14" fmla="*/ 12 w 17"/>
                <a:gd name="T15" fmla="*/ 170 h 195"/>
                <a:gd name="T16" fmla="*/ 12 w 17"/>
                <a:gd name="T17" fmla="*/ 195 h 195"/>
                <a:gd name="T18" fmla="*/ 4 w 17"/>
                <a:gd name="T19" fmla="*/ 195 h 195"/>
                <a:gd name="T20" fmla="*/ 4 w 17"/>
                <a:gd name="T21" fmla="*/ 158 h 195"/>
                <a:gd name="T22" fmla="*/ 4 w 17"/>
                <a:gd name="T23" fmla="*/ 120 h 195"/>
                <a:gd name="T24" fmla="*/ 4 w 17"/>
                <a:gd name="T25" fmla="*/ 91 h 195"/>
                <a:gd name="T26" fmla="*/ 0 w 17"/>
                <a:gd name="T27" fmla="*/ 66 h 195"/>
                <a:gd name="T28" fmla="*/ 0 w 17"/>
                <a:gd name="T29" fmla="*/ 41 h 195"/>
                <a:gd name="T30" fmla="*/ 0 w 17"/>
                <a:gd name="T31" fmla="*/ 25 h 195"/>
                <a:gd name="T32" fmla="*/ 0 w 17"/>
                <a:gd name="T33" fmla="*/ 8 h 195"/>
                <a:gd name="T34" fmla="*/ 0 w 17"/>
                <a:gd name="T35" fmla="*/ 0 h 195"/>
                <a:gd name="T36" fmla="*/ 0 w 17"/>
                <a:gd name="T37" fmla="*/ 0 h 195"/>
                <a:gd name="T38" fmla="*/ 4 w 17"/>
                <a:gd name="T39" fmla="*/ 4 h 195"/>
                <a:gd name="T40" fmla="*/ 8 w 17"/>
                <a:gd name="T41" fmla="*/ 4 h 195"/>
                <a:gd name="T42" fmla="*/ 17 w 17"/>
                <a:gd name="T43" fmla="*/ 8 h 195"/>
                <a:gd name="T44" fmla="*/ 17 w 17"/>
                <a:gd name="T45" fmla="*/ 12 h 195"/>
                <a:gd name="T46" fmla="*/ 17 w 17"/>
                <a:gd name="T47" fmla="*/ 12 h 195"/>
                <a:gd name="T48" fmla="*/ 17 w 17"/>
                <a:gd name="T49" fmla="*/ 16 h 195"/>
                <a:gd name="T50" fmla="*/ 17 w 17"/>
                <a:gd name="T51" fmla="*/ 25 h 195"/>
                <a:gd name="T52" fmla="*/ 17 w 17"/>
                <a:gd name="T53" fmla="*/ 33 h 195"/>
                <a:gd name="T54" fmla="*/ 17 w 17"/>
                <a:gd name="T55" fmla="*/ 37 h 195"/>
                <a:gd name="T56" fmla="*/ 17 w 17"/>
                <a:gd name="T57" fmla="*/ 45 h 195"/>
                <a:gd name="T58" fmla="*/ 12 w 17"/>
                <a:gd name="T59" fmla="*/ 54 h 195"/>
                <a:gd name="T60" fmla="*/ 12 w 17"/>
                <a:gd name="T61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" h="195">
                  <a:moveTo>
                    <a:pt x="12" y="54"/>
                  </a:moveTo>
                  <a:lnTo>
                    <a:pt x="12" y="66"/>
                  </a:lnTo>
                  <a:lnTo>
                    <a:pt x="12" y="75"/>
                  </a:lnTo>
                  <a:lnTo>
                    <a:pt x="12" y="91"/>
                  </a:lnTo>
                  <a:lnTo>
                    <a:pt x="12" y="108"/>
                  </a:lnTo>
                  <a:lnTo>
                    <a:pt x="12" y="125"/>
                  </a:lnTo>
                  <a:lnTo>
                    <a:pt x="12" y="145"/>
                  </a:lnTo>
                  <a:lnTo>
                    <a:pt x="12" y="170"/>
                  </a:lnTo>
                  <a:lnTo>
                    <a:pt x="12" y="195"/>
                  </a:lnTo>
                  <a:lnTo>
                    <a:pt x="4" y="195"/>
                  </a:lnTo>
                  <a:lnTo>
                    <a:pt x="4" y="158"/>
                  </a:lnTo>
                  <a:lnTo>
                    <a:pt x="4" y="120"/>
                  </a:lnTo>
                  <a:lnTo>
                    <a:pt x="4" y="91"/>
                  </a:lnTo>
                  <a:lnTo>
                    <a:pt x="0" y="66"/>
                  </a:lnTo>
                  <a:lnTo>
                    <a:pt x="0" y="41"/>
                  </a:lnTo>
                  <a:lnTo>
                    <a:pt x="0" y="2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17" y="8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6"/>
                  </a:lnTo>
                  <a:lnTo>
                    <a:pt x="17" y="25"/>
                  </a:lnTo>
                  <a:lnTo>
                    <a:pt x="17" y="33"/>
                  </a:lnTo>
                  <a:lnTo>
                    <a:pt x="17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12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215868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C6121BF-C466-4104-AF5C-5447BDA30D46}"/>
              </a:ext>
            </a:extLst>
          </p:cNvPr>
          <p:cNvGrpSpPr/>
          <p:nvPr/>
        </p:nvGrpSpPr>
        <p:grpSpPr>
          <a:xfrm>
            <a:off x="4911588" y="2258605"/>
            <a:ext cx="2368824" cy="2340790"/>
            <a:chOff x="4288982" y="24292054"/>
            <a:chExt cx="2368824" cy="2340790"/>
          </a:xfrm>
        </p:grpSpPr>
        <p:sp>
          <p:nvSpPr>
            <p:cNvPr id="3" name="Freeform 135">
              <a:extLst>
                <a:ext uri="{FF2B5EF4-FFF2-40B4-BE49-F238E27FC236}">
                  <a16:creationId xmlns:a16="http://schemas.microsoft.com/office/drawing/2014/main" id="{6D1F1B05-3113-4FCA-A94D-91BB9182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673" y="24292054"/>
              <a:ext cx="1114331" cy="322384"/>
            </a:xfrm>
            <a:custGeom>
              <a:avLst/>
              <a:gdLst>
                <a:gd name="T0" fmla="*/ 63 w 159"/>
                <a:gd name="T1" fmla="*/ 16 h 46"/>
                <a:gd name="T2" fmla="*/ 75 w 159"/>
                <a:gd name="T3" fmla="*/ 12 h 46"/>
                <a:gd name="T4" fmla="*/ 88 w 159"/>
                <a:gd name="T5" fmla="*/ 8 h 46"/>
                <a:gd name="T6" fmla="*/ 96 w 159"/>
                <a:gd name="T7" fmla="*/ 8 h 46"/>
                <a:gd name="T8" fmla="*/ 105 w 159"/>
                <a:gd name="T9" fmla="*/ 4 h 46"/>
                <a:gd name="T10" fmla="*/ 113 w 159"/>
                <a:gd name="T11" fmla="*/ 4 h 46"/>
                <a:gd name="T12" fmla="*/ 117 w 159"/>
                <a:gd name="T13" fmla="*/ 4 h 46"/>
                <a:gd name="T14" fmla="*/ 121 w 159"/>
                <a:gd name="T15" fmla="*/ 0 h 46"/>
                <a:gd name="T16" fmla="*/ 126 w 159"/>
                <a:gd name="T17" fmla="*/ 0 h 46"/>
                <a:gd name="T18" fmla="*/ 138 w 159"/>
                <a:gd name="T19" fmla="*/ 4 h 46"/>
                <a:gd name="T20" fmla="*/ 146 w 159"/>
                <a:gd name="T21" fmla="*/ 4 h 46"/>
                <a:gd name="T22" fmla="*/ 151 w 159"/>
                <a:gd name="T23" fmla="*/ 4 h 46"/>
                <a:gd name="T24" fmla="*/ 155 w 159"/>
                <a:gd name="T25" fmla="*/ 8 h 46"/>
                <a:gd name="T26" fmla="*/ 155 w 159"/>
                <a:gd name="T27" fmla="*/ 8 h 46"/>
                <a:gd name="T28" fmla="*/ 159 w 159"/>
                <a:gd name="T29" fmla="*/ 12 h 46"/>
                <a:gd name="T30" fmla="*/ 155 w 159"/>
                <a:gd name="T31" fmla="*/ 16 h 46"/>
                <a:gd name="T32" fmla="*/ 151 w 159"/>
                <a:gd name="T33" fmla="*/ 20 h 46"/>
                <a:gd name="T34" fmla="*/ 146 w 159"/>
                <a:gd name="T35" fmla="*/ 25 h 46"/>
                <a:gd name="T36" fmla="*/ 134 w 159"/>
                <a:gd name="T37" fmla="*/ 29 h 46"/>
                <a:gd name="T38" fmla="*/ 121 w 159"/>
                <a:gd name="T39" fmla="*/ 33 h 46"/>
                <a:gd name="T40" fmla="*/ 109 w 159"/>
                <a:gd name="T41" fmla="*/ 37 h 46"/>
                <a:gd name="T42" fmla="*/ 92 w 159"/>
                <a:gd name="T43" fmla="*/ 41 h 46"/>
                <a:gd name="T44" fmla="*/ 71 w 159"/>
                <a:gd name="T45" fmla="*/ 41 h 46"/>
                <a:gd name="T46" fmla="*/ 50 w 159"/>
                <a:gd name="T47" fmla="*/ 46 h 46"/>
                <a:gd name="T48" fmla="*/ 38 w 159"/>
                <a:gd name="T49" fmla="*/ 46 h 46"/>
                <a:gd name="T50" fmla="*/ 25 w 159"/>
                <a:gd name="T51" fmla="*/ 46 h 46"/>
                <a:gd name="T52" fmla="*/ 17 w 159"/>
                <a:gd name="T53" fmla="*/ 46 h 46"/>
                <a:gd name="T54" fmla="*/ 9 w 159"/>
                <a:gd name="T55" fmla="*/ 46 h 46"/>
                <a:gd name="T56" fmla="*/ 4 w 159"/>
                <a:gd name="T57" fmla="*/ 41 h 46"/>
                <a:gd name="T58" fmla="*/ 0 w 159"/>
                <a:gd name="T59" fmla="*/ 37 h 46"/>
                <a:gd name="T60" fmla="*/ 0 w 159"/>
                <a:gd name="T61" fmla="*/ 37 h 46"/>
                <a:gd name="T62" fmla="*/ 0 w 159"/>
                <a:gd name="T63" fmla="*/ 33 h 46"/>
                <a:gd name="T64" fmla="*/ 9 w 159"/>
                <a:gd name="T65" fmla="*/ 29 h 46"/>
                <a:gd name="T66" fmla="*/ 9 w 159"/>
                <a:gd name="T67" fmla="*/ 29 h 46"/>
                <a:gd name="T68" fmla="*/ 13 w 159"/>
                <a:gd name="T69" fmla="*/ 29 h 46"/>
                <a:gd name="T70" fmla="*/ 17 w 159"/>
                <a:gd name="T71" fmla="*/ 29 h 46"/>
                <a:gd name="T72" fmla="*/ 21 w 159"/>
                <a:gd name="T73" fmla="*/ 25 h 46"/>
                <a:gd name="T74" fmla="*/ 30 w 159"/>
                <a:gd name="T75" fmla="*/ 25 h 46"/>
                <a:gd name="T76" fmla="*/ 42 w 159"/>
                <a:gd name="T77" fmla="*/ 20 h 46"/>
                <a:gd name="T78" fmla="*/ 50 w 159"/>
                <a:gd name="T79" fmla="*/ 20 h 46"/>
                <a:gd name="T80" fmla="*/ 63 w 159"/>
                <a:gd name="T81" fmla="*/ 16 h 46"/>
                <a:gd name="T82" fmla="*/ 63 w 159"/>
                <a:gd name="T83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9" h="46">
                  <a:moveTo>
                    <a:pt x="63" y="16"/>
                  </a:moveTo>
                  <a:lnTo>
                    <a:pt x="75" y="12"/>
                  </a:lnTo>
                  <a:lnTo>
                    <a:pt x="88" y="8"/>
                  </a:lnTo>
                  <a:lnTo>
                    <a:pt x="96" y="8"/>
                  </a:lnTo>
                  <a:lnTo>
                    <a:pt x="105" y="4"/>
                  </a:lnTo>
                  <a:lnTo>
                    <a:pt x="113" y="4"/>
                  </a:lnTo>
                  <a:lnTo>
                    <a:pt x="117" y="4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8" y="4"/>
                  </a:lnTo>
                  <a:lnTo>
                    <a:pt x="146" y="4"/>
                  </a:lnTo>
                  <a:lnTo>
                    <a:pt x="151" y="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9" y="12"/>
                  </a:lnTo>
                  <a:lnTo>
                    <a:pt x="155" y="16"/>
                  </a:lnTo>
                  <a:lnTo>
                    <a:pt x="151" y="20"/>
                  </a:lnTo>
                  <a:lnTo>
                    <a:pt x="146" y="25"/>
                  </a:lnTo>
                  <a:lnTo>
                    <a:pt x="134" y="29"/>
                  </a:lnTo>
                  <a:lnTo>
                    <a:pt x="121" y="33"/>
                  </a:lnTo>
                  <a:lnTo>
                    <a:pt x="109" y="37"/>
                  </a:lnTo>
                  <a:lnTo>
                    <a:pt x="92" y="41"/>
                  </a:lnTo>
                  <a:lnTo>
                    <a:pt x="71" y="41"/>
                  </a:lnTo>
                  <a:lnTo>
                    <a:pt x="50" y="46"/>
                  </a:lnTo>
                  <a:lnTo>
                    <a:pt x="38" y="46"/>
                  </a:lnTo>
                  <a:lnTo>
                    <a:pt x="25" y="46"/>
                  </a:lnTo>
                  <a:lnTo>
                    <a:pt x="17" y="46"/>
                  </a:lnTo>
                  <a:lnTo>
                    <a:pt x="9" y="46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21" y="25"/>
                  </a:lnTo>
                  <a:lnTo>
                    <a:pt x="30" y="25"/>
                  </a:lnTo>
                  <a:lnTo>
                    <a:pt x="42" y="20"/>
                  </a:lnTo>
                  <a:lnTo>
                    <a:pt x="50" y="20"/>
                  </a:lnTo>
                  <a:lnTo>
                    <a:pt x="63" y="16"/>
                  </a:lnTo>
                  <a:lnTo>
                    <a:pt x="63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36">
              <a:extLst>
                <a:ext uri="{FF2B5EF4-FFF2-40B4-BE49-F238E27FC236}">
                  <a16:creationId xmlns:a16="http://schemas.microsoft.com/office/drawing/2014/main" id="{9645B10C-4A88-47FB-B7D4-C8234488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433" y="24873749"/>
              <a:ext cx="378451" cy="848013"/>
            </a:xfrm>
            <a:custGeom>
              <a:avLst/>
              <a:gdLst>
                <a:gd name="T0" fmla="*/ 4 w 54"/>
                <a:gd name="T1" fmla="*/ 9 h 121"/>
                <a:gd name="T2" fmla="*/ 4 w 54"/>
                <a:gd name="T3" fmla="*/ 4 h 121"/>
                <a:gd name="T4" fmla="*/ 8 w 54"/>
                <a:gd name="T5" fmla="*/ 0 h 121"/>
                <a:gd name="T6" fmla="*/ 13 w 54"/>
                <a:gd name="T7" fmla="*/ 0 h 121"/>
                <a:gd name="T8" fmla="*/ 17 w 54"/>
                <a:gd name="T9" fmla="*/ 0 h 121"/>
                <a:gd name="T10" fmla="*/ 29 w 54"/>
                <a:gd name="T11" fmla="*/ 4 h 121"/>
                <a:gd name="T12" fmla="*/ 42 w 54"/>
                <a:gd name="T13" fmla="*/ 9 h 121"/>
                <a:gd name="T14" fmla="*/ 46 w 54"/>
                <a:gd name="T15" fmla="*/ 29 h 121"/>
                <a:gd name="T16" fmla="*/ 46 w 54"/>
                <a:gd name="T17" fmla="*/ 46 h 121"/>
                <a:gd name="T18" fmla="*/ 50 w 54"/>
                <a:gd name="T19" fmla="*/ 63 h 121"/>
                <a:gd name="T20" fmla="*/ 50 w 54"/>
                <a:gd name="T21" fmla="*/ 80 h 121"/>
                <a:gd name="T22" fmla="*/ 54 w 54"/>
                <a:gd name="T23" fmla="*/ 92 h 121"/>
                <a:gd name="T24" fmla="*/ 54 w 54"/>
                <a:gd name="T25" fmla="*/ 105 h 121"/>
                <a:gd name="T26" fmla="*/ 54 w 54"/>
                <a:gd name="T27" fmla="*/ 113 h 121"/>
                <a:gd name="T28" fmla="*/ 54 w 54"/>
                <a:gd name="T29" fmla="*/ 121 h 121"/>
                <a:gd name="T30" fmla="*/ 46 w 54"/>
                <a:gd name="T31" fmla="*/ 121 h 121"/>
                <a:gd name="T32" fmla="*/ 42 w 54"/>
                <a:gd name="T33" fmla="*/ 117 h 121"/>
                <a:gd name="T34" fmla="*/ 38 w 54"/>
                <a:gd name="T35" fmla="*/ 113 h 121"/>
                <a:gd name="T36" fmla="*/ 33 w 54"/>
                <a:gd name="T37" fmla="*/ 113 h 121"/>
                <a:gd name="T38" fmla="*/ 33 w 54"/>
                <a:gd name="T39" fmla="*/ 105 h 121"/>
                <a:gd name="T40" fmla="*/ 33 w 54"/>
                <a:gd name="T41" fmla="*/ 100 h 121"/>
                <a:gd name="T42" fmla="*/ 29 w 54"/>
                <a:gd name="T43" fmla="*/ 92 h 121"/>
                <a:gd name="T44" fmla="*/ 29 w 54"/>
                <a:gd name="T45" fmla="*/ 84 h 121"/>
                <a:gd name="T46" fmla="*/ 25 w 54"/>
                <a:gd name="T47" fmla="*/ 63 h 121"/>
                <a:gd name="T48" fmla="*/ 21 w 54"/>
                <a:gd name="T49" fmla="*/ 46 h 121"/>
                <a:gd name="T50" fmla="*/ 17 w 54"/>
                <a:gd name="T51" fmla="*/ 38 h 121"/>
                <a:gd name="T52" fmla="*/ 17 w 54"/>
                <a:gd name="T53" fmla="*/ 29 h 121"/>
                <a:gd name="T54" fmla="*/ 13 w 54"/>
                <a:gd name="T55" fmla="*/ 25 h 121"/>
                <a:gd name="T56" fmla="*/ 8 w 54"/>
                <a:gd name="T57" fmla="*/ 21 h 121"/>
                <a:gd name="T58" fmla="*/ 4 w 54"/>
                <a:gd name="T59" fmla="*/ 17 h 121"/>
                <a:gd name="T60" fmla="*/ 4 w 54"/>
                <a:gd name="T61" fmla="*/ 17 h 121"/>
                <a:gd name="T62" fmla="*/ 0 w 54"/>
                <a:gd name="T63" fmla="*/ 13 h 121"/>
                <a:gd name="T64" fmla="*/ 4 w 54"/>
                <a:gd name="T65" fmla="*/ 9 h 121"/>
                <a:gd name="T66" fmla="*/ 4 w 54"/>
                <a:gd name="T67" fmla="*/ 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121">
                  <a:moveTo>
                    <a:pt x="4" y="9"/>
                  </a:move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9" y="4"/>
                  </a:lnTo>
                  <a:lnTo>
                    <a:pt x="42" y="9"/>
                  </a:lnTo>
                  <a:lnTo>
                    <a:pt x="46" y="29"/>
                  </a:lnTo>
                  <a:lnTo>
                    <a:pt x="46" y="46"/>
                  </a:lnTo>
                  <a:lnTo>
                    <a:pt x="50" y="63"/>
                  </a:lnTo>
                  <a:lnTo>
                    <a:pt x="50" y="80"/>
                  </a:lnTo>
                  <a:lnTo>
                    <a:pt x="54" y="92"/>
                  </a:lnTo>
                  <a:lnTo>
                    <a:pt x="54" y="105"/>
                  </a:lnTo>
                  <a:lnTo>
                    <a:pt x="54" y="113"/>
                  </a:lnTo>
                  <a:lnTo>
                    <a:pt x="54" y="121"/>
                  </a:lnTo>
                  <a:lnTo>
                    <a:pt x="46" y="121"/>
                  </a:lnTo>
                  <a:lnTo>
                    <a:pt x="42" y="117"/>
                  </a:lnTo>
                  <a:lnTo>
                    <a:pt x="38" y="113"/>
                  </a:lnTo>
                  <a:lnTo>
                    <a:pt x="33" y="113"/>
                  </a:lnTo>
                  <a:lnTo>
                    <a:pt x="33" y="105"/>
                  </a:lnTo>
                  <a:lnTo>
                    <a:pt x="33" y="100"/>
                  </a:lnTo>
                  <a:lnTo>
                    <a:pt x="29" y="92"/>
                  </a:lnTo>
                  <a:lnTo>
                    <a:pt x="29" y="84"/>
                  </a:lnTo>
                  <a:lnTo>
                    <a:pt x="25" y="63"/>
                  </a:lnTo>
                  <a:lnTo>
                    <a:pt x="21" y="46"/>
                  </a:lnTo>
                  <a:lnTo>
                    <a:pt x="17" y="38"/>
                  </a:lnTo>
                  <a:lnTo>
                    <a:pt x="17" y="29"/>
                  </a:ln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4" y="9"/>
                  </a:lnTo>
                  <a:lnTo>
                    <a:pt x="4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37">
              <a:extLst>
                <a:ext uri="{FF2B5EF4-FFF2-40B4-BE49-F238E27FC236}">
                  <a16:creationId xmlns:a16="http://schemas.microsoft.com/office/drawing/2014/main" id="{7CC4AB5A-975D-44A6-84DD-A2961C77E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573" y="24698538"/>
              <a:ext cx="1373638" cy="967153"/>
            </a:xfrm>
            <a:custGeom>
              <a:avLst/>
              <a:gdLst>
                <a:gd name="T0" fmla="*/ 163 w 196"/>
                <a:gd name="T1" fmla="*/ 4 h 138"/>
                <a:gd name="T2" fmla="*/ 171 w 196"/>
                <a:gd name="T3" fmla="*/ 8 h 138"/>
                <a:gd name="T4" fmla="*/ 188 w 196"/>
                <a:gd name="T5" fmla="*/ 17 h 138"/>
                <a:gd name="T6" fmla="*/ 196 w 196"/>
                <a:gd name="T7" fmla="*/ 25 h 138"/>
                <a:gd name="T8" fmla="*/ 196 w 196"/>
                <a:gd name="T9" fmla="*/ 34 h 138"/>
                <a:gd name="T10" fmla="*/ 188 w 196"/>
                <a:gd name="T11" fmla="*/ 42 h 138"/>
                <a:gd name="T12" fmla="*/ 179 w 196"/>
                <a:gd name="T13" fmla="*/ 63 h 138"/>
                <a:gd name="T14" fmla="*/ 171 w 196"/>
                <a:gd name="T15" fmla="*/ 92 h 138"/>
                <a:gd name="T16" fmla="*/ 163 w 196"/>
                <a:gd name="T17" fmla="*/ 117 h 138"/>
                <a:gd name="T18" fmla="*/ 154 w 196"/>
                <a:gd name="T19" fmla="*/ 130 h 138"/>
                <a:gd name="T20" fmla="*/ 150 w 196"/>
                <a:gd name="T21" fmla="*/ 138 h 138"/>
                <a:gd name="T22" fmla="*/ 142 w 196"/>
                <a:gd name="T23" fmla="*/ 138 h 138"/>
                <a:gd name="T24" fmla="*/ 138 w 196"/>
                <a:gd name="T25" fmla="*/ 130 h 138"/>
                <a:gd name="T26" fmla="*/ 133 w 196"/>
                <a:gd name="T27" fmla="*/ 121 h 138"/>
                <a:gd name="T28" fmla="*/ 138 w 196"/>
                <a:gd name="T29" fmla="*/ 109 h 138"/>
                <a:gd name="T30" fmla="*/ 138 w 196"/>
                <a:gd name="T31" fmla="*/ 92 h 138"/>
                <a:gd name="T32" fmla="*/ 146 w 196"/>
                <a:gd name="T33" fmla="*/ 67 h 138"/>
                <a:gd name="T34" fmla="*/ 146 w 196"/>
                <a:gd name="T35" fmla="*/ 46 h 138"/>
                <a:gd name="T36" fmla="*/ 150 w 196"/>
                <a:gd name="T37" fmla="*/ 38 h 138"/>
                <a:gd name="T38" fmla="*/ 150 w 196"/>
                <a:gd name="T39" fmla="*/ 34 h 138"/>
                <a:gd name="T40" fmla="*/ 142 w 196"/>
                <a:gd name="T41" fmla="*/ 29 h 138"/>
                <a:gd name="T42" fmla="*/ 133 w 196"/>
                <a:gd name="T43" fmla="*/ 29 h 138"/>
                <a:gd name="T44" fmla="*/ 121 w 196"/>
                <a:gd name="T45" fmla="*/ 34 h 138"/>
                <a:gd name="T46" fmla="*/ 100 w 196"/>
                <a:gd name="T47" fmla="*/ 38 h 138"/>
                <a:gd name="T48" fmla="*/ 75 w 196"/>
                <a:gd name="T49" fmla="*/ 42 h 138"/>
                <a:gd name="T50" fmla="*/ 42 w 196"/>
                <a:gd name="T51" fmla="*/ 46 h 138"/>
                <a:gd name="T52" fmla="*/ 21 w 196"/>
                <a:gd name="T53" fmla="*/ 50 h 138"/>
                <a:gd name="T54" fmla="*/ 8 w 196"/>
                <a:gd name="T55" fmla="*/ 50 h 138"/>
                <a:gd name="T56" fmla="*/ 0 w 196"/>
                <a:gd name="T57" fmla="*/ 34 h 138"/>
                <a:gd name="T58" fmla="*/ 42 w 196"/>
                <a:gd name="T59" fmla="*/ 25 h 138"/>
                <a:gd name="T60" fmla="*/ 75 w 196"/>
                <a:gd name="T61" fmla="*/ 21 h 138"/>
                <a:gd name="T62" fmla="*/ 100 w 196"/>
                <a:gd name="T63" fmla="*/ 17 h 138"/>
                <a:gd name="T64" fmla="*/ 117 w 196"/>
                <a:gd name="T65" fmla="*/ 13 h 138"/>
                <a:gd name="T66" fmla="*/ 138 w 196"/>
                <a:gd name="T67" fmla="*/ 8 h 138"/>
                <a:gd name="T68" fmla="*/ 146 w 196"/>
                <a:gd name="T69" fmla="*/ 4 h 138"/>
                <a:gd name="T70" fmla="*/ 154 w 196"/>
                <a:gd name="T71" fmla="*/ 0 h 138"/>
                <a:gd name="T72" fmla="*/ 158 w 196"/>
                <a:gd name="T7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6" h="138">
                  <a:moveTo>
                    <a:pt x="158" y="0"/>
                  </a:moveTo>
                  <a:lnTo>
                    <a:pt x="163" y="4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9" y="13"/>
                  </a:lnTo>
                  <a:lnTo>
                    <a:pt x="188" y="17"/>
                  </a:lnTo>
                  <a:lnTo>
                    <a:pt x="192" y="21"/>
                  </a:lnTo>
                  <a:lnTo>
                    <a:pt x="196" y="25"/>
                  </a:lnTo>
                  <a:lnTo>
                    <a:pt x="196" y="29"/>
                  </a:lnTo>
                  <a:lnTo>
                    <a:pt x="196" y="34"/>
                  </a:lnTo>
                  <a:lnTo>
                    <a:pt x="188" y="38"/>
                  </a:lnTo>
                  <a:lnTo>
                    <a:pt x="188" y="42"/>
                  </a:lnTo>
                  <a:lnTo>
                    <a:pt x="184" y="50"/>
                  </a:lnTo>
                  <a:lnTo>
                    <a:pt x="179" y="63"/>
                  </a:lnTo>
                  <a:lnTo>
                    <a:pt x="175" y="75"/>
                  </a:lnTo>
                  <a:lnTo>
                    <a:pt x="171" y="92"/>
                  </a:lnTo>
                  <a:lnTo>
                    <a:pt x="167" y="105"/>
                  </a:lnTo>
                  <a:lnTo>
                    <a:pt x="163" y="117"/>
                  </a:lnTo>
                  <a:lnTo>
                    <a:pt x="158" y="125"/>
                  </a:lnTo>
                  <a:lnTo>
                    <a:pt x="154" y="130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46" y="138"/>
                  </a:lnTo>
                  <a:lnTo>
                    <a:pt x="142" y="138"/>
                  </a:lnTo>
                  <a:lnTo>
                    <a:pt x="142" y="134"/>
                  </a:lnTo>
                  <a:lnTo>
                    <a:pt x="138" y="130"/>
                  </a:lnTo>
                  <a:lnTo>
                    <a:pt x="133" y="125"/>
                  </a:lnTo>
                  <a:lnTo>
                    <a:pt x="133" y="121"/>
                  </a:lnTo>
                  <a:lnTo>
                    <a:pt x="133" y="113"/>
                  </a:lnTo>
                  <a:lnTo>
                    <a:pt x="138" y="109"/>
                  </a:lnTo>
                  <a:lnTo>
                    <a:pt x="138" y="100"/>
                  </a:lnTo>
                  <a:lnTo>
                    <a:pt x="138" y="92"/>
                  </a:lnTo>
                  <a:lnTo>
                    <a:pt x="142" y="79"/>
                  </a:lnTo>
                  <a:lnTo>
                    <a:pt x="146" y="67"/>
                  </a:lnTo>
                  <a:lnTo>
                    <a:pt x="146" y="59"/>
                  </a:lnTo>
                  <a:lnTo>
                    <a:pt x="146" y="46"/>
                  </a:lnTo>
                  <a:lnTo>
                    <a:pt x="150" y="42"/>
                  </a:lnTo>
                  <a:lnTo>
                    <a:pt x="150" y="38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8" y="29"/>
                  </a:lnTo>
                  <a:lnTo>
                    <a:pt x="133" y="29"/>
                  </a:lnTo>
                  <a:lnTo>
                    <a:pt x="129" y="34"/>
                  </a:lnTo>
                  <a:lnTo>
                    <a:pt x="121" y="34"/>
                  </a:lnTo>
                  <a:lnTo>
                    <a:pt x="113" y="34"/>
                  </a:lnTo>
                  <a:lnTo>
                    <a:pt x="100" y="38"/>
                  </a:lnTo>
                  <a:lnTo>
                    <a:pt x="87" y="38"/>
                  </a:lnTo>
                  <a:lnTo>
                    <a:pt x="75" y="42"/>
                  </a:lnTo>
                  <a:lnTo>
                    <a:pt x="50" y="46"/>
                  </a:lnTo>
                  <a:lnTo>
                    <a:pt x="42" y="46"/>
                  </a:lnTo>
                  <a:lnTo>
                    <a:pt x="29" y="50"/>
                  </a:lnTo>
                  <a:lnTo>
                    <a:pt x="21" y="50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0" y="50"/>
                  </a:lnTo>
                  <a:lnTo>
                    <a:pt x="0" y="34"/>
                  </a:lnTo>
                  <a:lnTo>
                    <a:pt x="21" y="29"/>
                  </a:lnTo>
                  <a:lnTo>
                    <a:pt x="42" y="25"/>
                  </a:lnTo>
                  <a:lnTo>
                    <a:pt x="58" y="25"/>
                  </a:lnTo>
                  <a:lnTo>
                    <a:pt x="75" y="21"/>
                  </a:lnTo>
                  <a:lnTo>
                    <a:pt x="87" y="17"/>
                  </a:lnTo>
                  <a:lnTo>
                    <a:pt x="100" y="17"/>
                  </a:lnTo>
                  <a:lnTo>
                    <a:pt x="108" y="13"/>
                  </a:lnTo>
                  <a:lnTo>
                    <a:pt x="117" y="13"/>
                  </a:lnTo>
                  <a:lnTo>
                    <a:pt x="129" y="8"/>
                  </a:lnTo>
                  <a:lnTo>
                    <a:pt x="138" y="8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38">
              <a:extLst>
                <a:ext uri="{FF2B5EF4-FFF2-40B4-BE49-F238E27FC236}">
                  <a16:creationId xmlns:a16="http://schemas.microsoft.com/office/drawing/2014/main" id="{7E652D3F-23E3-431C-A160-6CD4CECFE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884" y="25112033"/>
              <a:ext cx="672802" cy="231278"/>
            </a:xfrm>
            <a:custGeom>
              <a:avLst/>
              <a:gdLst>
                <a:gd name="T0" fmla="*/ 17 w 96"/>
                <a:gd name="T1" fmla="*/ 33 h 33"/>
                <a:gd name="T2" fmla="*/ 13 w 96"/>
                <a:gd name="T3" fmla="*/ 33 h 33"/>
                <a:gd name="T4" fmla="*/ 13 w 96"/>
                <a:gd name="T5" fmla="*/ 29 h 33"/>
                <a:gd name="T6" fmla="*/ 5 w 96"/>
                <a:gd name="T7" fmla="*/ 29 h 33"/>
                <a:gd name="T8" fmla="*/ 0 w 96"/>
                <a:gd name="T9" fmla="*/ 25 h 33"/>
                <a:gd name="T10" fmla="*/ 0 w 96"/>
                <a:gd name="T11" fmla="*/ 16 h 33"/>
                <a:gd name="T12" fmla="*/ 0 w 96"/>
                <a:gd name="T13" fmla="*/ 16 h 33"/>
                <a:gd name="T14" fmla="*/ 0 w 96"/>
                <a:gd name="T15" fmla="*/ 16 h 33"/>
                <a:gd name="T16" fmla="*/ 5 w 96"/>
                <a:gd name="T17" fmla="*/ 16 h 33"/>
                <a:gd name="T18" fmla="*/ 9 w 96"/>
                <a:gd name="T19" fmla="*/ 12 h 33"/>
                <a:gd name="T20" fmla="*/ 13 w 96"/>
                <a:gd name="T21" fmla="*/ 12 h 33"/>
                <a:gd name="T22" fmla="*/ 21 w 96"/>
                <a:gd name="T23" fmla="*/ 8 h 33"/>
                <a:gd name="T24" fmla="*/ 30 w 96"/>
                <a:gd name="T25" fmla="*/ 8 h 33"/>
                <a:gd name="T26" fmla="*/ 38 w 96"/>
                <a:gd name="T27" fmla="*/ 8 h 33"/>
                <a:gd name="T28" fmla="*/ 55 w 96"/>
                <a:gd name="T29" fmla="*/ 4 h 33"/>
                <a:gd name="T30" fmla="*/ 67 w 96"/>
                <a:gd name="T31" fmla="*/ 0 h 33"/>
                <a:gd name="T32" fmla="*/ 80 w 96"/>
                <a:gd name="T33" fmla="*/ 0 h 33"/>
                <a:gd name="T34" fmla="*/ 88 w 96"/>
                <a:gd name="T35" fmla="*/ 0 h 33"/>
                <a:gd name="T36" fmla="*/ 92 w 96"/>
                <a:gd name="T37" fmla="*/ 0 h 33"/>
                <a:gd name="T38" fmla="*/ 96 w 96"/>
                <a:gd name="T39" fmla="*/ 0 h 33"/>
                <a:gd name="T40" fmla="*/ 96 w 96"/>
                <a:gd name="T41" fmla="*/ 4 h 33"/>
                <a:gd name="T42" fmla="*/ 96 w 96"/>
                <a:gd name="T43" fmla="*/ 4 h 33"/>
                <a:gd name="T44" fmla="*/ 96 w 96"/>
                <a:gd name="T45" fmla="*/ 12 h 33"/>
                <a:gd name="T46" fmla="*/ 92 w 96"/>
                <a:gd name="T47" fmla="*/ 16 h 33"/>
                <a:gd name="T48" fmla="*/ 88 w 96"/>
                <a:gd name="T49" fmla="*/ 20 h 33"/>
                <a:gd name="T50" fmla="*/ 84 w 96"/>
                <a:gd name="T51" fmla="*/ 20 h 33"/>
                <a:gd name="T52" fmla="*/ 80 w 96"/>
                <a:gd name="T53" fmla="*/ 25 h 33"/>
                <a:gd name="T54" fmla="*/ 76 w 96"/>
                <a:gd name="T55" fmla="*/ 25 h 33"/>
                <a:gd name="T56" fmla="*/ 71 w 96"/>
                <a:gd name="T57" fmla="*/ 25 h 33"/>
                <a:gd name="T58" fmla="*/ 59 w 96"/>
                <a:gd name="T59" fmla="*/ 25 h 33"/>
                <a:gd name="T60" fmla="*/ 50 w 96"/>
                <a:gd name="T61" fmla="*/ 29 h 33"/>
                <a:gd name="T62" fmla="*/ 38 w 96"/>
                <a:gd name="T63" fmla="*/ 29 h 33"/>
                <a:gd name="T64" fmla="*/ 25 w 96"/>
                <a:gd name="T65" fmla="*/ 29 h 33"/>
                <a:gd name="T66" fmla="*/ 21 w 96"/>
                <a:gd name="T67" fmla="*/ 33 h 33"/>
                <a:gd name="T68" fmla="*/ 17 w 96"/>
                <a:gd name="T69" fmla="*/ 33 h 33"/>
                <a:gd name="T70" fmla="*/ 17 w 96"/>
                <a:gd name="T7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6" h="33">
                  <a:moveTo>
                    <a:pt x="17" y="33"/>
                  </a:moveTo>
                  <a:lnTo>
                    <a:pt x="13" y="33"/>
                  </a:lnTo>
                  <a:lnTo>
                    <a:pt x="13" y="29"/>
                  </a:lnTo>
                  <a:lnTo>
                    <a:pt x="5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9" y="12"/>
                  </a:lnTo>
                  <a:lnTo>
                    <a:pt x="13" y="12"/>
                  </a:lnTo>
                  <a:lnTo>
                    <a:pt x="21" y="8"/>
                  </a:lnTo>
                  <a:lnTo>
                    <a:pt x="30" y="8"/>
                  </a:lnTo>
                  <a:lnTo>
                    <a:pt x="38" y="8"/>
                  </a:lnTo>
                  <a:lnTo>
                    <a:pt x="55" y="4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12"/>
                  </a:lnTo>
                  <a:lnTo>
                    <a:pt x="92" y="16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25"/>
                  </a:lnTo>
                  <a:lnTo>
                    <a:pt x="76" y="25"/>
                  </a:lnTo>
                  <a:lnTo>
                    <a:pt x="71" y="25"/>
                  </a:lnTo>
                  <a:lnTo>
                    <a:pt x="59" y="25"/>
                  </a:lnTo>
                  <a:lnTo>
                    <a:pt x="50" y="29"/>
                  </a:lnTo>
                  <a:lnTo>
                    <a:pt x="38" y="29"/>
                  </a:lnTo>
                  <a:lnTo>
                    <a:pt x="25" y="29"/>
                  </a:lnTo>
                  <a:lnTo>
                    <a:pt x="21" y="33"/>
                  </a:lnTo>
                  <a:lnTo>
                    <a:pt x="17" y="33"/>
                  </a:lnTo>
                  <a:lnTo>
                    <a:pt x="17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9">
              <a:extLst>
                <a:ext uri="{FF2B5EF4-FFF2-40B4-BE49-F238E27FC236}">
                  <a16:creationId xmlns:a16="http://schemas.microsoft.com/office/drawing/2014/main" id="{47C8D854-CE97-4B87-9BC0-FBCEC0BDE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289" y="25637658"/>
              <a:ext cx="2109517" cy="995186"/>
            </a:xfrm>
            <a:custGeom>
              <a:avLst/>
              <a:gdLst>
                <a:gd name="T0" fmla="*/ 9 w 301"/>
                <a:gd name="T1" fmla="*/ 4 h 142"/>
                <a:gd name="T2" fmla="*/ 17 w 301"/>
                <a:gd name="T3" fmla="*/ 0 h 142"/>
                <a:gd name="T4" fmla="*/ 21 w 301"/>
                <a:gd name="T5" fmla="*/ 0 h 142"/>
                <a:gd name="T6" fmla="*/ 25 w 301"/>
                <a:gd name="T7" fmla="*/ 0 h 142"/>
                <a:gd name="T8" fmla="*/ 30 w 301"/>
                <a:gd name="T9" fmla="*/ 0 h 142"/>
                <a:gd name="T10" fmla="*/ 34 w 301"/>
                <a:gd name="T11" fmla="*/ 4 h 142"/>
                <a:gd name="T12" fmla="*/ 42 w 301"/>
                <a:gd name="T13" fmla="*/ 8 h 142"/>
                <a:gd name="T14" fmla="*/ 50 w 301"/>
                <a:gd name="T15" fmla="*/ 12 h 142"/>
                <a:gd name="T16" fmla="*/ 59 w 301"/>
                <a:gd name="T17" fmla="*/ 16 h 142"/>
                <a:gd name="T18" fmla="*/ 71 w 301"/>
                <a:gd name="T19" fmla="*/ 25 h 142"/>
                <a:gd name="T20" fmla="*/ 84 w 301"/>
                <a:gd name="T21" fmla="*/ 29 h 142"/>
                <a:gd name="T22" fmla="*/ 96 w 301"/>
                <a:gd name="T23" fmla="*/ 37 h 142"/>
                <a:gd name="T24" fmla="*/ 126 w 301"/>
                <a:gd name="T25" fmla="*/ 54 h 142"/>
                <a:gd name="T26" fmla="*/ 155 w 301"/>
                <a:gd name="T27" fmla="*/ 67 h 142"/>
                <a:gd name="T28" fmla="*/ 180 w 301"/>
                <a:gd name="T29" fmla="*/ 79 h 142"/>
                <a:gd name="T30" fmla="*/ 205 w 301"/>
                <a:gd name="T31" fmla="*/ 88 h 142"/>
                <a:gd name="T32" fmla="*/ 226 w 301"/>
                <a:gd name="T33" fmla="*/ 96 h 142"/>
                <a:gd name="T34" fmla="*/ 247 w 301"/>
                <a:gd name="T35" fmla="*/ 100 h 142"/>
                <a:gd name="T36" fmla="*/ 263 w 301"/>
                <a:gd name="T37" fmla="*/ 104 h 142"/>
                <a:gd name="T38" fmla="*/ 276 w 301"/>
                <a:gd name="T39" fmla="*/ 108 h 142"/>
                <a:gd name="T40" fmla="*/ 289 w 301"/>
                <a:gd name="T41" fmla="*/ 113 h 142"/>
                <a:gd name="T42" fmla="*/ 297 w 301"/>
                <a:gd name="T43" fmla="*/ 117 h 142"/>
                <a:gd name="T44" fmla="*/ 301 w 301"/>
                <a:gd name="T45" fmla="*/ 117 h 142"/>
                <a:gd name="T46" fmla="*/ 301 w 301"/>
                <a:gd name="T47" fmla="*/ 121 h 142"/>
                <a:gd name="T48" fmla="*/ 301 w 301"/>
                <a:gd name="T49" fmla="*/ 125 h 142"/>
                <a:gd name="T50" fmla="*/ 297 w 301"/>
                <a:gd name="T51" fmla="*/ 125 h 142"/>
                <a:gd name="T52" fmla="*/ 293 w 301"/>
                <a:gd name="T53" fmla="*/ 129 h 142"/>
                <a:gd name="T54" fmla="*/ 289 w 301"/>
                <a:gd name="T55" fmla="*/ 129 h 142"/>
                <a:gd name="T56" fmla="*/ 276 w 301"/>
                <a:gd name="T57" fmla="*/ 133 h 142"/>
                <a:gd name="T58" fmla="*/ 263 w 301"/>
                <a:gd name="T59" fmla="*/ 138 h 142"/>
                <a:gd name="T60" fmla="*/ 247 w 301"/>
                <a:gd name="T61" fmla="*/ 138 h 142"/>
                <a:gd name="T62" fmla="*/ 234 w 301"/>
                <a:gd name="T63" fmla="*/ 138 h 142"/>
                <a:gd name="T64" fmla="*/ 222 w 301"/>
                <a:gd name="T65" fmla="*/ 142 h 142"/>
                <a:gd name="T66" fmla="*/ 218 w 301"/>
                <a:gd name="T67" fmla="*/ 142 h 142"/>
                <a:gd name="T68" fmla="*/ 213 w 301"/>
                <a:gd name="T69" fmla="*/ 142 h 142"/>
                <a:gd name="T70" fmla="*/ 209 w 301"/>
                <a:gd name="T71" fmla="*/ 138 h 142"/>
                <a:gd name="T72" fmla="*/ 205 w 301"/>
                <a:gd name="T73" fmla="*/ 138 h 142"/>
                <a:gd name="T74" fmla="*/ 197 w 301"/>
                <a:gd name="T75" fmla="*/ 133 h 142"/>
                <a:gd name="T76" fmla="*/ 188 w 301"/>
                <a:gd name="T77" fmla="*/ 129 h 142"/>
                <a:gd name="T78" fmla="*/ 180 w 301"/>
                <a:gd name="T79" fmla="*/ 121 h 142"/>
                <a:gd name="T80" fmla="*/ 172 w 301"/>
                <a:gd name="T81" fmla="*/ 117 h 142"/>
                <a:gd name="T82" fmla="*/ 163 w 301"/>
                <a:gd name="T83" fmla="*/ 108 h 142"/>
                <a:gd name="T84" fmla="*/ 117 w 301"/>
                <a:gd name="T85" fmla="*/ 79 h 142"/>
                <a:gd name="T86" fmla="*/ 71 w 301"/>
                <a:gd name="T87" fmla="*/ 50 h 142"/>
                <a:gd name="T88" fmla="*/ 59 w 301"/>
                <a:gd name="T89" fmla="*/ 42 h 142"/>
                <a:gd name="T90" fmla="*/ 46 w 301"/>
                <a:gd name="T91" fmla="*/ 37 h 142"/>
                <a:gd name="T92" fmla="*/ 38 w 301"/>
                <a:gd name="T93" fmla="*/ 33 h 142"/>
                <a:gd name="T94" fmla="*/ 30 w 301"/>
                <a:gd name="T95" fmla="*/ 29 h 142"/>
                <a:gd name="T96" fmla="*/ 25 w 301"/>
                <a:gd name="T97" fmla="*/ 25 h 142"/>
                <a:gd name="T98" fmla="*/ 17 w 301"/>
                <a:gd name="T99" fmla="*/ 21 h 142"/>
                <a:gd name="T100" fmla="*/ 13 w 301"/>
                <a:gd name="T101" fmla="*/ 21 h 142"/>
                <a:gd name="T102" fmla="*/ 13 w 301"/>
                <a:gd name="T103" fmla="*/ 21 h 142"/>
                <a:gd name="T104" fmla="*/ 5 w 301"/>
                <a:gd name="T105" fmla="*/ 21 h 142"/>
                <a:gd name="T106" fmla="*/ 5 w 301"/>
                <a:gd name="T107" fmla="*/ 16 h 142"/>
                <a:gd name="T108" fmla="*/ 0 w 301"/>
                <a:gd name="T109" fmla="*/ 16 h 142"/>
                <a:gd name="T110" fmla="*/ 0 w 301"/>
                <a:gd name="T111" fmla="*/ 12 h 142"/>
                <a:gd name="T112" fmla="*/ 5 w 301"/>
                <a:gd name="T113" fmla="*/ 8 h 142"/>
                <a:gd name="T114" fmla="*/ 9 w 301"/>
                <a:gd name="T115" fmla="*/ 4 h 142"/>
                <a:gd name="T116" fmla="*/ 9 w 301"/>
                <a:gd name="T117" fmla="*/ 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1" h="142">
                  <a:moveTo>
                    <a:pt x="9" y="4"/>
                  </a:move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42" y="8"/>
                  </a:lnTo>
                  <a:lnTo>
                    <a:pt x="50" y="12"/>
                  </a:lnTo>
                  <a:lnTo>
                    <a:pt x="59" y="16"/>
                  </a:lnTo>
                  <a:lnTo>
                    <a:pt x="71" y="25"/>
                  </a:lnTo>
                  <a:lnTo>
                    <a:pt x="84" y="29"/>
                  </a:lnTo>
                  <a:lnTo>
                    <a:pt x="96" y="37"/>
                  </a:lnTo>
                  <a:lnTo>
                    <a:pt x="126" y="54"/>
                  </a:lnTo>
                  <a:lnTo>
                    <a:pt x="155" y="67"/>
                  </a:lnTo>
                  <a:lnTo>
                    <a:pt x="180" y="79"/>
                  </a:lnTo>
                  <a:lnTo>
                    <a:pt x="205" y="88"/>
                  </a:lnTo>
                  <a:lnTo>
                    <a:pt x="226" y="96"/>
                  </a:lnTo>
                  <a:lnTo>
                    <a:pt x="247" y="100"/>
                  </a:lnTo>
                  <a:lnTo>
                    <a:pt x="263" y="104"/>
                  </a:lnTo>
                  <a:lnTo>
                    <a:pt x="276" y="108"/>
                  </a:lnTo>
                  <a:lnTo>
                    <a:pt x="289" y="113"/>
                  </a:lnTo>
                  <a:lnTo>
                    <a:pt x="297" y="117"/>
                  </a:lnTo>
                  <a:lnTo>
                    <a:pt x="301" y="117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297" y="125"/>
                  </a:lnTo>
                  <a:lnTo>
                    <a:pt x="293" y="129"/>
                  </a:lnTo>
                  <a:lnTo>
                    <a:pt x="289" y="129"/>
                  </a:lnTo>
                  <a:lnTo>
                    <a:pt x="276" y="133"/>
                  </a:lnTo>
                  <a:lnTo>
                    <a:pt x="263" y="138"/>
                  </a:lnTo>
                  <a:lnTo>
                    <a:pt x="247" y="138"/>
                  </a:lnTo>
                  <a:lnTo>
                    <a:pt x="234" y="138"/>
                  </a:lnTo>
                  <a:lnTo>
                    <a:pt x="222" y="142"/>
                  </a:lnTo>
                  <a:lnTo>
                    <a:pt x="218" y="142"/>
                  </a:lnTo>
                  <a:lnTo>
                    <a:pt x="213" y="142"/>
                  </a:lnTo>
                  <a:lnTo>
                    <a:pt x="209" y="138"/>
                  </a:lnTo>
                  <a:lnTo>
                    <a:pt x="205" y="138"/>
                  </a:lnTo>
                  <a:lnTo>
                    <a:pt x="197" y="133"/>
                  </a:lnTo>
                  <a:lnTo>
                    <a:pt x="188" y="129"/>
                  </a:lnTo>
                  <a:lnTo>
                    <a:pt x="180" y="121"/>
                  </a:lnTo>
                  <a:lnTo>
                    <a:pt x="172" y="117"/>
                  </a:lnTo>
                  <a:lnTo>
                    <a:pt x="163" y="108"/>
                  </a:lnTo>
                  <a:lnTo>
                    <a:pt x="117" y="79"/>
                  </a:lnTo>
                  <a:lnTo>
                    <a:pt x="71" y="50"/>
                  </a:lnTo>
                  <a:lnTo>
                    <a:pt x="59" y="42"/>
                  </a:lnTo>
                  <a:lnTo>
                    <a:pt x="46" y="37"/>
                  </a:lnTo>
                  <a:lnTo>
                    <a:pt x="38" y="33"/>
                  </a:lnTo>
                  <a:lnTo>
                    <a:pt x="30" y="29"/>
                  </a:lnTo>
                  <a:lnTo>
                    <a:pt x="25" y="25"/>
                  </a:lnTo>
                  <a:lnTo>
                    <a:pt x="17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5" y="21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5" y="8"/>
                  </a:lnTo>
                  <a:lnTo>
                    <a:pt x="9" y="4"/>
                  </a:lnTo>
                  <a:lnTo>
                    <a:pt x="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40">
              <a:extLst>
                <a:ext uri="{FF2B5EF4-FFF2-40B4-BE49-F238E27FC236}">
                  <a16:creationId xmlns:a16="http://schemas.microsoft.com/office/drawing/2014/main" id="{8DD415C9-50D2-44E0-A307-498005CAF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851" y="25490484"/>
              <a:ext cx="763913" cy="119144"/>
            </a:xfrm>
            <a:custGeom>
              <a:avLst/>
              <a:gdLst>
                <a:gd name="T0" fmla="*/ 0 w 109"/>
                <a:gd name="T1" fmla="*/ 17 h 17"/>
                <a:gd name="T2" fmla="*/ 0 w 109"/>
                <a:gd name="T3" fmla="*/ 12 h 17"/>
                <a:gd name="T4" fmla="*/ 13 w 109"/>
                <a:gd name="T5" fmla="*/ 8 h 17"/>
                <a:gd name="T6" fmla="*/ 25 w 109"/>
                <a:gd name="T7" fmla="*/ 8 h 17"/>
                <a:gd name="T8" fmla="*/ 38 w 109"/>
                <a:gd name="T9" fmla="*/ 8 h 17"/>
                <a:gd name="T10" fmla="*/ 54 w 109"/>
                <a:gd name="T11" fmla="*/ 4 h 17"/>
                <a:gd name="T12" fmla="*/ 71 w 109"/>
                <a:gd name="T13" fmla="*/ 4 h 17"/>
                <a:gd name="T14" fmla="*/ 84 w 109"/>
                <a:gd name="T15" fmla="*/ 4 h 17"/>
                <a:gd name="T16" fmla="*/ 96 w 109"/>
                <a:gd name="T17" fmla="*/ 4 h 17"/>
                <a:gd name="T18" fmla="*/ 109 w 109"/>
                <a:gd name="T19" fmla="*/ 0 h 17"/>
                <a:gd name="T20" fmla="*/ 105 w 109"/>
                <a:gd name="T21" fmla="*/ 8 h 17"/>
                <a:gd name="T22" fmla="*/ 80 w 109"/>
                <a:gd name="T23" fmla="*/ 8 h 17"/>
                <a:gd name="T24" fmla="*/ 54 w 109"/>
                <a:gd name="T25" fmla="*/ 12 h 17"/>
                <a:gd name="T26" fmla="*/ 29 w 109"/>
                <a:gd name="T27" fmla="*/ 12 h 17"/>
                <a:gd name="T28" fmla="*/ 0 w 109"/>
                <a:gd name="T29" fmla="*/ 17 h 17"/>
                <a:gd name="T30" fmla="*/ 0 w 109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17">
                  <a:moveTo>
                    <a:pt x="0" y="17"/>
                  </a:moveTo>
                  <a:lnTo>
                    <a:pt x="0" y="12"/>
                  </a:lnTo>
                  <a:lnTo>
                    <a:pt x="13" y="8"/>
                  </a:lnTo>
                  <a:lnTo>
                    <a:pt x="25" y="8"/>
                  </a:lnTo>
                  <a:lnTo>
                    <a:pt x="38" y="8"/>
                  </a:lnTo>
                  <a:lnTo>
                    <a:pt x="54" y="4"/>
                  </a:lnTo>
                  <a:lnTo>
                    <a:pt x="71" y="4"/>
                  </a:lnTo>
                  <a:lnTo>
                    <a:pt x="84" y="4"/>
                  </a:lnTo>
                  <a:lnTo>
                    <a:pt x="96" y="4"/>
                  </a:lnTo>
                  <a:lnTo>
                    <a:pt x="109" y="0"/>
                  </a:lnTo>
                  <a:lnTo>
                    <a:pt x="105" y="8"/>
                  </a:lnTo>
                  <a:lnTo>
                    <a:pt x="80" y="8"/>
                  </a:lnTo>
                  <a:lnTo>
                    <a:pt x="54" y="12"/>
                  </a:lnTo>
                  <a:lnTo>
                    <a:pt x="29" y="12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1">
              <a:extLst>
                <a:ext uri="{FF2B5EF4-FFF2-40B4-BE49-F238E27FC236}">
                  <a16:creationId xmlns:a16="http://schemas.microsoft.com/office/drawing/2014/main" id="{9983E014-65EF-4BED-87C0-A938762E6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982" y="24467265"/>
              <a:ext cx="1226464" cy="2046439"/>
            </a:xfrm>
            <a:custGeom>
              <a:avLst/>
              <a:gdLst>
                <a:gd name="T0" fmla="*/ 96 w 175"/>
                <a:gd name="T1" fmla="*/ 267 h 292"/>
                <a:gd name="T2" fmla="*/ 83 w 175"/>
                <a:gd name="T3" fmla="*/ 271 h 292"/>
                <a:gd name="T4" fmla="*/ 71 w 175"/>
                <a:gd name="T5" fmla="*/ 275 h 292"/>
                <a:gd name="T6" fmla="*/ 50 w 175"/>
                <a:gd name="T7" fmla="*/ 284 h 292"/>
                <a:gd name="T8" fmla="*/ 33 w 175"/>
                <a:gd name="T9" fmla="*/ 288 h 292"/>
                <a:gd name="T10" fmla="*/ 16 w 175"/>
                <a:gd name="T11" fmla="*/ 288 h 292"/>
                <a:gd name="T12" fmla="*/ 8 w 175"/>
                <a:gd name="T13" fmla="*/ 292 h 292"/>
                <a:gd name="T14" fmla="*/ 4 w 175"/>
                <a:gd name="T15" fmla="*/ 288 h 292"/>
                <a:gd name="T16" fmla="*/ 0 w 175"/>
                <a:gd name="T17" fmla="*/ 288 h 292"/>
                <a:gd name="T18" fmla="*/ 0 w 175"/>
                <a:gd name="T19" fmla="*/ 284 h 292"/>
                <a:gd name="T20" fmla="*/ 0 w 175"/>
                <a:gd name="T21" fmla="*/ 284 h 292"/>
                <a:gd name="T22" fmla="*/ 4 w 175"/>
                <a:gd name="T23" fmla="*/ 280 h 292"/>
                <a:gd name="T24" fmla="*/ 12 w 175"/>
                <a:gd name="T25" fmla="*/ 275 h 292"/>
                <a:gd name="T26" fmla="*/ 21 w 175"/>
                <a:gd name="T27" fmla="*/ 271 h 292"/>
                <a:gd name="T28" fmla="*/ 46 w 175"/>
                <a:gd name="T29" fmla="*/ 267 h 292"/>
                <a:gd name="T30" fmla="*/ 71 w 175"/>
                <a:gd name="T31" fmla="*/ 255 h 292"/>
                <a:gd name="T32" fmla="*/ 83 w 175"/>
                <a:gd name="T33" fmla="*/ 250 h 292"/>
                <a:gd name="T34" fmla="*/ 92 w 175"/>
                <a:gd name="T35" fmla="*/ 242 h 292"/>
                <a:gd name="T36" fmla="*/ 100 w 175"/>
                <a:gd name="T37" fmla="*/ 234 h 292"/>
                <a:gd name="T38" fmla="*/ 108 w 175"/>
                <a:gd name="T39" fmla="*/ 221 h 292"/>
                <a:gd name="T40" fmla="*/ 117 w 175"/>
                <a:gd name="T41" fmla="*/ 213 h 292"/>
                <a:gd name="T42" fmla="*/ 125 w 175"/>
                <a:gd name="T43" fmla="*/ 200 h 292"/>
                <a:gd name="T44" fmla="*/ 129 w 175"/>
                <a:gd name="T45" fmla="*/ 188 h 292"/>
                <a:gd name="T46" fmla="*/ 133 w 175"/>
                <a:gd name="T47" fmla="*/ 175 h 292"/>
                <a:gd name="T48" fmla="*/ 138 w 175"/>
                <a:gd name="T49" fmla="*/ 158 h 292"/>
                <a:gd name="T50" fmla="*/ 142 w 175"/>
                <a:gd name="T51" fmla="*/ 138 h 292"/>
                <a:gd name="T52" fmla="*/ 142 w 175"/>
                <a:gd name="T53" fmla="*/ 117 h 292"/>
                <a:gd name="T54" fmla="*/ 142 w 175"/>
                <a:gd name="T55" fmla="*/ 92 h 292"/>
                <a:gd name="T56" fmla="*/ 142 w 175"/>
                <a:gd name="T57" fmla="*/ 71 h 292"/>
                <a:gd name="T58" fmla="*/ 142 w 175"/>
                <a:gd name="T59" fmla="*/ 46 h 292"/>
                <a:gd name="T60" fmla="*/ 142 w 175"/>
                <a:gd name="T61" fmla="*/ 21 h 292"/>
                <a:gd name="T62" fmla="*/ 138 w 175"/>
                <a:gd name="T63" fmla="*/ 0 h 292"/>
                <a:gd name="T64" fmla="*/ 146 w 175"/>
                <a:gd name="T65" fmla="*/ 4 h 292"/>
                <a:gd name="T66" fmla="*/ 154 w 175"/>
                <a:gd name="T67" fmla="*/ 8 h 292"/>
                <a:gd name="T68" fmla="*/ 158 w 175"/>
                <a:gd name="T69" fmla="*/ 12 h 292"/>
                <a:gd name="T70" fmla="*/ 163 w 175"/>
                <a:gd name="T71" fmla="*/ 16 h 292"/>
                <a:gd name="T72" fmla="*/ 171 w 175"/>
                <a:gd name="T73" fmla="*/ 21 h 292"/>
                <a:gd name="T74" fmla="*/ 175 w 175"/>
                <a:gd name="T75" fmla="*/ 25 h 292"/>
                <a:gd name="T76" fmla="*/ 175 w 175"/>
                <a:gd name="T77" fmla="*/ 25 h 292"/>
                <a:gd name="T78" fmla="*/ 175 w 175"/>
                <a:gd name="T79" fmla="*/ 29 h 292"/>
                <a:gd name="T80" fmla="*/ 175 w 175"/>
                <a:gd name="T81" fmla="*/ 37 h 292"/>
                <a:gd name="T82" fmla="*/ 175 w 175"/>
                <a:gd name="T83" fmla="*/ 46 h 292"/>
                <a:gd name="T84" fmla="*/ 175 w 175"/>
                <a:gd name="T85" fmla="*/ 54 h 292"/>
                <a:gd name="T86" fmla="*/ 175 w 175"/>
                <a:gd name="T87" fmla="*/ 71 h 292"/>
                <a:gd name="T88" fmla="*/ 171 w 175"/>
                <a:gd name="T89" fmla="*/ 83 h 292"/>
                <a:gd name="T90" fmla="*/ 171 w 175"/>
                <a:gd name="T91" fmla="*/ 104 h 292"/>
                <a:gd name="T92" fmla="*/ 171 w 175"/>
                <a:gd name="T93" fmla="*/ 125 h 292"/>
                <a:gd name="T94" fmla="*/ 171 w 175"/>
                <a:gd name="T95" fmla="*/ 142 h 292"/>
                <a:gd name="T96" fmla="*/ 167 w 175"/>
                <a:gd name="T97" fmla="*/ 158 h 292"/>
                <a:gd name="T98" fmla="*/ 167 w 175"/>
                <a:gd name="T99" fmla="*/ 175 h 292"/>
                <a:gd name="T100" fmla="*/ 163 w 175"/>
                <a:gd name="T101" fmla="*/ 188 h 292"/>
                <a:gd name="T102" fmla="*/ 154 w 175"/>
                <a:gd name="T103" fmla="*/ 200 h 292"/>
                <a:gd name="T104" fmla="*/ 150 w 175"/>
                <a:gd name="T105" fmla="*/ 213 h 292"/>
                <a:gd name="T106" fmla="*/ 142 w 175"/>
                <a:gd name="T107" fmla="*/ 225 h 292"/>
                <a:gd name="T108" fmla="*/ 129 w 175"/>
                <a:gd name="T109" fmla="*/ 238 h 292"/>
                <a:gd name="T110" fmla="*/ 121 w 175"/>
                <a:gd name="T111" fmla="*/ 250 h 292"/>
                <a:gd name="T112" fmla="*/ 108 w 175"/>
                <a:gd name="T113" fmla="*/ 259 h 292"/>
                <a:gd name="T114" fmla="*/ 96 w 175"/>
                <a:gd name="T115" fmla="*/ 267 h 292"/>
                <a:gd name="T116" fmla="*/ 96 w 175"/>
                <a:gd name="T117" fmla="*/ 267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5" h="292">
                  <a:moveTo>
                    <a:pt x="96" y="267"/>
                  </a:moveTo>
                  <a:lnTo>
                    <a:pt x="83" y="271"/>
                  </a:lnTo>
                  <a:lnTo>
                    <a:pt x="71" y="275"/>
                  </a:lnTo>
                  <a:lnTo>
                    <a:pt x="50" y="284"/>
                  </a:lnTo>
                  <a:lnTo>
                    <a:pt x="33" y="288"/>
                  </a:lnTo>
                  <a:lnTo>
                    <a:pt x="16" y="288"/>
                  </a:lnTo>
                  <a:lnTo>
                    <a:pt x="8" y="292"/>
                  </a:lnTo>
                  <a:lnTo>
                    <a:pt x="4" y="288"/>
                  </a:lnTo>
                  <a:lnTo>
                    <a:pt x="0" y="288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4" y="280"/>
                  </a:lnTo>
                  <a:lnTo>
                    <a:pt x="12" y="275"/>
                  </a:lnTo>
                  <a:lnTo>
                    <a:pt x="21" y="271"/>
                  </a:lnTo>
                  <a:lnTo>
                    <a:pt x="46" y="267"/>
                  </a:lnTo>
                  <a:lnTo>
                    <a:pt x="71" y="255"/>
                  </a:lnTo>
                  <a:lnTo>
                    <a:pt x="83" y="250"/>
                  </a:lnTo>
                  <a:lnTo>
                    <a:pt x="92" y="242"/>
                  </a:lnTo>
                  <a:lnTo>
                    <a:pt x="100" y="234"/>
                  </a:lnTo>
                  <a:lnTo>
                    <a:pt x="108" y="221"/>
                  </a:lnTo>
                  <a:lnTo>
                    <a:pt x="117" y="213"/>
                  </a:lnTo>
                  <a:lnTo>
                    <a:pt x="125" y="200"/>
                  </a:lnTo>
                  <a:lnTo>
                    <a:pt x="129" y="188"/>
                  </a:lnTo>
                  <a:lnTo>
                    <a:pt x="133" y="175"/>
                  </a:lnTo>
                  <a:lnTo>
                    <a:pt x="138" y="158"/>
                  </a:lnTo>
                  <a:lnTo>
                    <a:pt x="142" y="138"/>
                  </a:lnTo>
                  <a:lnTo>
                    <a:pt x="142" y="117"/>
                  </a:lnTo>
                  <a:lnTo>
                    <a:pt x="142" y="92"/>
                  </a:lnTo>
                  <a:lnTo>
                    <a:pt x="142" y="71"/>
                  </a:lnTo>
                  <a:lnTo>
                    <a:pt x="142" y="46"/>
                  </a:lnTo>
                  <a:lnTo>
                    <a:pt x="142" y="21"/>
                  </a:lnTo>
                  <a:lnTo>
                    <a:pt x="138" y="0"/>
                  </a:lnTo>
                  <a:lnTo>
                    <a:pt x="146" y="4"/>
                  </a:lnTo>
                  <a:lnTo>
                    <a:pt x="154" y="8"/>
                  </a:lnTo>
                  <a:lnTo>
                    <a:pt x="158" y="12"/>
                  </a:lnTo>
                  <a:lnTo>
                    <a:pt x="163" y="16"/>
                  </a:lnTo>
                  <a:lnTo>
                    <a:pt x="171" y="21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9"/>
                  </a:lnTo>
                  <a:lnTo>
                    <a:pt x="175" y="37"/>
                  </a:lnTo>
                  <a:lnTo>
                    <a:pt x="175" y="46"/>
                  </a:lnTo>
                  <a:lnTo>
                    <a:pt x="175" y="54"/>
                  </a:lnTo>
                  <a:lnTo>
                    <a:pt x="175" y="71"/>
                  </a:lnTo>
                  <a:lnTo>
                    <a:pt x="171" y="83"/>
                  </a:lnTo>
                  <a:lnTo>
                    <a:pt x="171" y="104"/>
                  </a:lnTo>
                  <a:lnTo>
                    <a:pt x="171" y="125"/>
                  </a:lnTo>
                  <a:lnTo>
                    <a:pt x="171" y="142"/>
                  </a:lnTo>
                  <a:lnTo>
                    <a:pt x="167" y="158"/>
                  </a:lnTo>
                  <a:lnTo>
                    <a:pt x="167" y="175"/>
                  </a:lnTo>
                  <a:lnTo>
                    <a:pt x="163" y="188"/>
                  </a:lnTo>
                  <a:lnTo>
                    <a:pt x="154" y="200"/>
                  </a:lnTo>
                  <a:lnTo>
                    <a:pt x="150" y="213"/>
                  </a:lnTo>
                  <a:lnTo>
                    <a:pt x="142" y="225"/>
                  </a:lnTo>
                  <a:lnTo>
                    <a:pt x="129" y="238"/>
                  </a:lnTo>
                  <a:lnTo>
                    <a:pt x="121" y="250"/>
                  </a:lnTo>
                  <a:lnTo>
                    <a:pt x="108" y="259"/>
                  </a:lnTo>
                  <a:lnTo>
                    <a:pt x="96" y="267"/>
                  </a:lnTo>
                  <a:lnTo>
                    <a:pt x="96" y="2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775364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FF0ACDF-5A7A-49E1-9B13-57F10AC54284}"/>
              </a:ext>
            </a:extLst>
          </p:cNvPr>
          <p:cNvGrpSpPr/>
          <p:nvPr/>
        </p:nvGrpSpPr>
        <p:grpSpPr>
          <a:xfrm>
            <a:off x="2997981" y="2377747"/>
            <a:ext cx="2551041" cy="2102506"/>
            <a:chOff x="3027478" y="27102405"/>
            <a:chExt cx="2551041" cy="2102506"/>
          </a:xfrm>
        </p:grpSpPr>
        <p:sp>
          <p:nvSpPr>
            <p:cNvPr id="3" name="Freeform 142">
              <a:extLst>
                <a:ext uri="{FF2B5EF4-FFF2-40B4-BE49-F238E27FC236}">
                  <a16:creationId xmlns:a16="http://schemas.microsoft.com/office/drawing/2014/main" id="{2F9E6F95-3A88-4B00-826B-1B367609E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069" y="28097591"/>
              <a:ext cx="1114331" cy="1079286"/>
            </a:xfrm>
            <a:custGeom>
              <a:avLst/>
              <a:gdLst>
                <a:gd name="T0" fmla="*/ 29 w 159"/>
                <a:gd name="T1" fmla="*/ 96 h 154"/>
                <a:gd name="T2" fmla="*/ 46 w 159"/>
                <a:gd name="T3" fmla="*/ 71 h 154"/>
                <a:gd name="T4" fmla="*/ 67 w 159"/>
                <a:gd name="T5" fmla="*/ 42 h 154"/>
                <a:gd name="T6" fmla="*/ 75 w 159"/>
                <a:gd name="T7" fmla="*/ 21 h 154"/>
                <a:gd name="T8" fmla="*/ 75 w 159"/>
                <a:gd name="T9" fmla="*/ 8 h 154"/>
                <a:gd name="T10" fmla="*/ 80 w 159"/>
                <a:gd name="T11" fmla="*/ 4 h 154"/>
                <a:gd name="T12" fmla="*/ 88 w 159"/>
                <a:gd name="T13" fmla="*/ 0 h 154"/>
                <a:gd name="T14" fmla="*/ 96 w 159"/>
                <a:gd name="T15" fmla="*/ 8 h 154"/>
                <a:gd name="T16" fmla="*/ 109 w 159"/>
                <a:gd name="T17" fmla="*/ 16 h 154"/>
                <a:gd name="T18" fmla="*/ 113 w 159"/>
                <a:gd name="T19" fmla="*/ 25 h 154"/>
                <a:gd name="T20" fmla="*/ 113 w 159"/>
                <a:gd name="T21" fmla="*/ 29 h 154"/>
                <a:gd name="T22" fmla="*/ 109 w 159"/>
                <a:gd name="T23" fmla="*/ 37 h 154"/>
                <a:gd name="T24" fmla="*/ 100 w 159"/>
                <a:gd name="T25" fmla="*/ 46 h 154"/>
                <a:gd name="T26" fmla="*/ 88 w 159"/>
                <a:gd name="T27" fmla="*/ 62 h 154"/>
                <a:gd name="T28" fmla="*/ 71 w 159"/>
                <a:gd name="T29" fmla="*/ 79 h 154"/>
                <a:gd name="T30" fmla="*/ 59 w 159"/>
                <a:gd name="T31" fmla="*/ 96 h 154"/>
                <a:gd name="T32" fmla="*/ 50 w 159"/>
                <a:gd name="T33" fmla="*/ 104 h 154"/>
                <a:gd name="T34" fmla="*/ 46 w 159"/>
                <a:gd name="T35" fmla="*/ 108 h 154"/>
                <a:gd name="T36" fmla="*/ 46 w 159"/>
                <a:gd name="T37" fmla="*/ 113 h 154"/>
                <a:gd name="T38" fmla="*/ 54 w 159"/>
                <a:gd name="T39" fmla="*/ 108 h 154"/>
                <a:gd name="T40" fmla="*/ 63 w 159"/>
                <a:gd name="T41" fmla="*/ 108 h 154"/>
                <a:gd name="T42" fmla="*/ 84 w 159"/>
                <a:gd name="T43" fmla="*/ 108 h 154"/>
                <a:gd name="T44" fmla="*/ 113 w 159"/>
                <a:gd name="T45" fmla="*/ 104 h 154"/>
                <a:gd name="T46" fmla="*/ 146 w 159"/>
                <a:gd name="T47" fmla="*/ 100 h 154"/>
                <a:gd name="T48" fmla="*/ 159 w 159"/>
                <a:gd name="T49" fmla="*/ 117 h 154"/>
                <a:gd name="T50" fmla="*/ 117 w 159"/>
                <a:gd name="T51" fmla="*/ 125 h 154"/>
                <a:gd name="T52" fmla="*/ 88 w 159"/>
                <a:gd name="T53" fmla="*/ 129 h 154"/>
                <a:gd name="T54" fmla="*/ 67 w 159"/>
                <a:gd name="T55" fmla="*/ 133 h 154"/>
                <a:gd name="T56" fmla="*/ 54 w 159"/>
                <a:gd name="T57" fmla="*/ 138 h 154"/>
                <a:gd name="T58" fmla="*/ 38 w 159"/>
                <a:gd name="T59" fmla="*/ 142 h 154"/>
                <a:gd name="T60" fmla="*/ 29 w 159"/>
                <a:gd name="T61" fmla="*/ 146 h 154"/>
                <a:gd name="T62" fmla="*/ 13 w 159"/>
                <a:gd name="T63" fmla="*/ 154 h 154"/>
                <a:gd name="T64" fmla="*/ 9 w 159"/>
                <a:gd name="T65" fmla="*/ 150 h 154"/>
                <a:gd name="T66" fmla="*/ 4 w 159"/>
                <a:gd name="T67" fmla="*/ 146 h 154"/>
                <a:gd name="T68" fmla="*/ 0 w 159"/>
                <a:gd name="T69" fmla="*/ 133 h 154"/>
                <a:gd name="T70" fmla="*/ 0 w 159"/>
                <a:gd name="T71" fmla="*/ 125 h 154"/>
                <a:gd name="T72" fmla="*/ 4 w 159"/>
                <a:gd name="T73" fmla="*/ 121 h 154"/>
                <a:gd name="T74" fmla="*/ 17 w 159"/>
                <a:gd name="T75" fmla="*/ 113 h 154"/>
                <a:gd name="T76" fmla="*/ 25 w 159"/>
                <a:gd name="T77" fmla="*/ 10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" h="154">
                  <a:moveTo>
                    <a:pt x="25" y="100"/>
                  </a:moveTo>
                  <a:lnTo>
                    <a:pt x="29" y="96"/>
                  </a:lnTo>
                  <a:lnTo>
                    <a:pt x="38" y="83"/>
                  </a:lnTo>
                  <a:lnTo>
                    <a:pt x="46" y="71"/>
                  </a:lnTo>
                  <a:lnTo>
                    <a:pt x="54" y="58"/>
                  </a:lnTo>
                  <a:lnTo>
                    <a:pt x="67" y="42"/>
                  </a:lnTo>
                  <a:lnTo>
                    <a:pt x="71" y="29"/>
                  </a:lnTo>
                  <a:lnTo>
                    <a:pt x="75" y="21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80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6" y="8"/>
                  </a:lnTo>
                  <a:lnTo>
                    <a:pt x="105" y="12"/>
                  </a:lnTo>
                  <a:lnTo>
                    <a:pt x="109" y="16"/>
                  </a:lnTo>
                  <a:lnTo>
                    <a:pt x="109" y="21"/>
                  </a:lnTo>
                  <a:lnTo>
                    <a:pt x="113" y="25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09" y="33"/>
                  </a:lnTo>
                  <a:lnTo>
                    <a:pt x="109" y="37"/>
                  </a:lnTo>
                  <a:lnTo>
                    <a:pt x="105" y="42"/>
                  </a:lnTo>
                  <a:lnTo>
                    <a:pt x="100" y="46"/>
                  </a:lnTo>
                  <a:lnTo>
                    <a:pt x="92" y="54"/>
                  </a:lnTo>
                  <a:lnTo>
                    <a:pt x="88" y="62"/>
                  </a:lnTo>
                  <a:lnTo>
                    <a:pt x="80" y="71"/>
                  </a:lnTo>
                  <a:lnTo>
                    <a:pt x="71" y="79"/>
                  </a:lnTo>
                  <a:lnTo>
                    <a:pt x="63" y="87"/>
                  </a:lnTo>
                  <a:lnTo>
                    <a:pt x="59" y="96"/>
                  </a:lnTo>
                  <a:lnTo>
                    <a:pt x="54" y="100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6" y="113"/>
                  </a:lnTo>
                  <a:lnTo>
                    <a:pt x="46" y="113"/>
                  </a:lnTo>
                  <a:lnTo>
                    <a:pt x="50" y="113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3" y="108"/>
                  </a:lnTo>
                  <a:lnTo>
                    <a:pt x="71" y="108"/>
                  </a:lnTo>
                  <a:lnTo>
                    <a:pt x="84" y="108"/>
                  </a:lnTo>
                  <a:lnTo>
                    <a:pt x="92" y="104"/>
                  </a:lnTo>
                  <a:lnTo>
                    <a:pt x="113" y="104"/>
                  </a:lnTo>
                  <a:lnTo>
                    <a:pt x="130" y="100"/>
                  </a:lnTo>
                  <a:lnTo>
                    <a:pt x="146" y="100"/>
                  </a:lnTo>
                  <a:lnTo>
                    <a:pt x="159" y="100"/>
                  </a:lnTo>
                  <a:lnTo>
                    <a:pt x="159" y="117"/>
                  </a:lnTo>
                  <a:lnTo>
                    <a:pt x="138" y="121"/>
                  </a:lnTo>
                  <a:lnTo>
                    <a:pt x="117" y="125"/>
                  </a:lnTo>
                  <a:lnTo>
                    <a:pt x="105" y="125"/>
                  </a:lnTo>
                  <a:lnTo>
                    <a:pt x="88" y="129"/>
                  </a:lnTo>
                  <a:lnTo>
                    <a:pt x="75" y="133"/>
                  </a:lnTo>
                  <a:lnTo>
                    <a:pt x="67" y="133"/>
                  </a:lnTo>
                  <a:lnTo>
                    <a:pt x="59" y="138"/>
                  </a:lnTo>
                  <a:lnTo>
                    <a:pt x="54" y="138"/>
                  </a:lnTo>
                  <a:lnTo>
                    <a:pt x="46" y="138"/>
                  </a:lnTo>
                  <a:lnTo>
                    <a:pt x="38" y="142"/>
                  </a:lnTo>
                  <a:lnTo>
                    <a:pt x="29" y="142"/>
                  </a:lnTo>
                  <a:lnTo>
                    <a:pt x="29" y="146"/>
                  </a:lnTo>
                  <a:lnTo>
                    <a:pt x="21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4" y="146"/>
                  </a:lnTo>
                  <a:lnTo>
                    <a:pt x="0" y="138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9" y="117"/>
                  </a:lnTo>
                  <a:lnTo>
                    <a:pt x="17" y="113"/>
                  </a:lnTo>
                  <a:lnTo>
                    <a:pt x="21" y="108"/>
                  </a:lnTo>
                  <a:lnTo>
                    <a:pt x="25" y="100"/>
                  </a:lnTo>
                  <a:lnTo>
                    <a:pt x="25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43">
              <a:extLst>
                <a:ext uri="{FF2B5EF4-FFF2-40B4-BE49-F238E27FC236}">
                  <a16:creationId xmlns:a16="http://schemas.microsoft.com/office/drawing/2014/main" id="{BF54761F-0A1F-41DF-AB0C-94568A6DB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082" y="28504076"/>
              <a:ext cx="469562" cy="700835"/>
            </a:xfrm>
            <a:custGeom>
              <a:avLst/>
              <a:gdLst>
                <a:gd name="T0" fmla="*/ 21 w 67"/>
                <a:gd name="T1" fmla="*/ 59 h 100"/>
                <a:gd name="T2" fmla="*/ 17 w 67"/>
                <a:gd name="T3" fmla="*/ 50 h 100"/>
                <a:gd name="T4" fmla="*/ 13 w 67"/>
                <a:gd name="T5" fmla="*/ 42 h 100"/>
                <a:gd name="T6" fmla="*/ 9 w 67"/>
                <a:gd name="T7" fmla="*/ 34 h 100"/>
                <a:gd name="T8" fmla="*/ 4 w 67"/>
                <a:gd name="T9" fmla="*/ 25 h 100"/>
                <a:gd name="T10" fmla="*/ 0 w 67"/>
                <a:gd name="T11" fmla="*/ 21 h 100"/>
                <a:gd name="T12" fmla="*/ 0 w 67"/>
                <a:gd name="T13" fmla="*/ 17 h 100"/>
                <a:gd name="T14" fmla="*/ 0 w 67"/>
                <a:gd name="T15" fmla="*/ 13 h 100"/>
                <a:gd name="T16" fmla="*/ 0 w 67"/>
                <a:gd name="T17" fmla="*/ 9 h 100"/>
                <a:gd name="T18" fmla="*/ 0 w 67"/>
                <a:gd name="T19" fmla="*/ 4 h 100"/>
                <a:gd name="T20" fmla="*/ 4 w 67"/>
                <a:gd name="T21" fmla="*/ 0 h 100"/>
                <a:gd name="T22" fmla="*/ 4 w 67"/>
                <a:gd name="T23" fmla="*/ 0 h 100"/>
                <a:gd name="T24" fmla="*/ 9 w 67"/>
                <a:gd name="T25" fmla="*/ 0 h 100"/>
                <a:gd name="T26" fmla="*/ 13 w 67"/>
                <a:gd name="T27" fmla="*/ 4 h 100"/>
                <a:gd name="T28" fmla="*/ 25 w 67"/>
                <a:gd name="T29" fmla="*/ 13 h 100"/>
                <a:gd name="T30" fmla="*/ 30 w 67"/>
                <a:gd name="T31" fmla="*/ 17 h 100"/>
                <a:gd name="T32" fmla="*/ 38 w 67"/>
                <a:gd name="T33" fmla="*/ 21 h 100"/>
                <a:gd name="T34" fmla="*/ 46 w 67"/>
                <a:gd name="T35" fmla="*/ 25 h 100"/>
                <a:gd name="T36" fmla="*/ 50 w 67"/>
                <a:gd name="T37" fmla="*/ 34 h 100"/>
                <a:gd name="T38" fmla="*/ 55 w 67"/>
                <a:gd name="T39" fmla="*/ 38 h 100"/>
                <a:gd name="T40" fmla="*/ 63 w 67"/>
                <a:gd name="T41" fmla="*/ 46 h 100"/>
                <a:gd name="T42" fmla="*/ 67 w 67"/>
                <a:gd name="T43" fmla="*/ 59 h 100"/>
                <a:gd name="T44" fmla="*/ 67 w 67"/>
                <a:gd name="T45" fmla="*/ 67 h 100"/>
                <a:gd name="T46" fmla="*/ 67 w 67"/>
                <a:gd name="T47" fmla="*/ 71 h 100"/>
                <a:gd name="T48" fmla="*/ 67 w 67"/>
                <a:gd name="T49" fmla="*/ 80 h 100"/>
                <a:gd name="T50" fmla="*/ 63 w 67"/>
                <a:gd name="T51" fmla="*/ 92 h 100"/>
                <a:gd name="T52" fmla="*/ 63 w 67"/>
                <a:gd name="T53" fmla="*/ 96 h 100"/>
                <a:gd name="T54" fmla="*/ 59 w 67"/>
                <a:gd name="T55" fmla="*/ 96 h 100"/>
                <a:gd name="T56" fmla="*/ 55 w 67"/>
                <a:gd name="T57" fmla="*/ 100 h 100"/>
                <a:gd name="T58" fmla="*/ 50 w 67"/>
                <a:gd name="T59" fmla="*/ 100 h 100"/>
                <a:gd name="T60" fmla="*/ 50 w 67"/>
                <a:gd name="T61" fmla="*/ 100 h 100"/>
                <a:gd name="T62" fmla="*/ 46 w 67"/>
                <a:gd name="T63" fmla="*/ 96 h 100"/>
                <a:gd name="T64" fmla="*/ 46 w 67"/>
                <a:gd name="T65" fmla="*/ 92 h 100"/>
                <a:gd name="T66" fmla="*/ 42 w 67"/>
                <a:gd name="T67" fmla="*/ 88 h 100"/>
                <a:gd name="T68" fmla="*/ 38 w 67"/>
                <a:gd name="T69" fmla="*/ 84 h 100"/>
                <a:gd name="T70" fmla="*/ 34 w 67"/>
                <a:gd name="T71" fmla="*/ 75 h 100"/>
                <a:gd name="T72" fmla="*/ 30 w 67"/>
                <a:gd name="T73" fmla="*/ 67 h 100"/>
                <a:gd name="T74" fmla="*/ 21 w 67"/>
                <a:gd name="T75" fmla="*/ 59 h 100"/>
                <a:gd name="T76" fmla="*/ 21 w 67"/>
                <a:gd name="T77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00">
                  <a:moveTo>
                    <a:pt x="21" y="59"/>
                  </a:moveTo>
                  <a:lnTo>
                    <a:pt x="17" y="50"/>
                  </a:lnTo>
                  <a:lnTo>
                    <a:pt x="13" y="42"/>
                  </a:lnTo>
                  <a:lnTo>
                    <a:pt x="9" y="34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4"/>
                  </a:lnTo>
                  <a:lnTo>
                    <a:pt x="25" y="13"/>
                  </a:lnTo>
                  <a:lnTo>
                    <a:pt x="30" y="17"/>
                  </a:lnTo>
                  <a:lnTo>
                    <a:pt x="38" y="21"/>
                  </a:lnTo>
                  <a:lnTo>
                    <a:pt x="46" y="25"/>
                  </a:lnTo>
                  <a:lnTo>
                    <a:pt x="50" y="34"/>
                  </a:lnTo>
                  <a:lnTo>
                    <a:pt x="55" y="38"/>
                  </a:lnTo>
                  <a:lnTo>
                    <a:pt x="63" y="46"/>
                  </a:lnTo>
                  <a:lnTo>
                    <a:pt x="67" y="59"/>
                  </a:lnTo>
                  <a:lnTo>
                    <a:pt x="67" y="67"/>
                  </a:lnTo>
                  <a:lnTo>
                    <a:pt x="67" y="71"/>
                  </a:lnTo>
                  <a:lnTo>
                    <a:pt x="67" y="80"/>
                  </a:lnTo>
                  <a:lnTo>
                    <a:pt x="63" y="92"/>
                  </a:lnTo>
                  <a:lnTo>
                    <a:pt x="63" y="96"/>
                  </a:lnTo>
                  <a:lnTo>
                    <a:pt x="59" y="96"/>
                  </a:lnTo>
                  <a:lnTo>
                    <a:pt x="55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46" y="96"/>
                  </a:lnTo>
                  <a:lnTo>
                    <a:pt x="46" y="92"/>
                  </a:lnTo>
                  <a:lnTo>
                    <a:pt x="42" y="88"/>
                  </a:lnTo>
                  <a:lnTo>
                    <a:pt x="38" y="84"/>
                  </a:lnTo>
                  <a:lnTo>
                    <a:pt x="34" y="75"/>
                  </a:lnTo>
                  <a:lnTo>
                    <a:pt x="30" y="67"/>
                  </a:lnTo>
                  <a:lnTo>
                    <a:pt x="21" y="59"/>
                  </a:lnTo>
                  <a:lnTo>
                    <a:pt x="21" y="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44">
              <a:extLst>
                <a:ext uri="{FF2B5EF4-FFF2-40B4-BE49-F238E27FC236}">
                  <a16:creationId xmlns:a16="http://schemas.microsoft.com/office/drawing/2014/main" id="{FA5751AD-D516-4B46-AFCF-8EAD0E103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478" y="27508890"/>
              <a:ext cx="995186" cy="1233470"/>
            </a:xfrm>
            <a:custGeom>
              <a:avLst/>
              <a:gdLst>
                <a:gd name="T0" fmla="*/ 29 w 142"/>
                <a:gd name="T1" fmla="*/ 167 h 176"/>
                <a:gd name="T2" fmla="*/ 17 w 142"/>
                <a:gd name="T3" fmla="*/ 171 h 176"/>
                <a:gd name="T4" fmla="*/ 9 w 142"/>
                <a:gd name="T5" fmla="*/ 176 h 176"/>
                <a:gd name="T6" fmla="*/ 4 w 142"/>
                <a:gd name="T7" fmla="*/ 176 h 176"/>
                <a:gd name="T8" fmla="*/ 4 w 142"/>
                <a:gd name="T9" fmla="*/ 176 h 176"/>
                <a:gd name="T10" fmla="*/ 0 w 142"/>
                <a:gd name="T11" fmla="*/ 171 h 176"/>
                <a:gd name="T12" fmla="*/ 4 w 142"/>
                <a:gd name="T13" fmla="*/ 167 h 176"/>
                <a:gd name="T14" fmla="*/ 9 w 142"/>
                <a:gd name="T15" fmla="*/ 163 h 176"/>
                <a:gd name="T16" fmla="*/ 17 w 142"/>
                <a:gd name="T17" fmla="*/ 155 h 176"/>
                <a:gd name="T18" fmla="*/ 25 w 142"/>
                <a:gd name="T19" fmla="*/ 146 h 176"/>
                <a:gd name="T20" fmla="*/ 34 w 142"/>
                <a:gd name="T21" fmla="*/ 134 h 176"/>
                <a:gd name="T22" fmla="*/ 46 w 142"/>
                <a:gd name="T23" fmla="*/ 121 h 176"/>
                <a:gd name="T24" fmla="*/ 54 w 142"/>
                <a:gd name="T25" fmla="*/ 109 h 176"/>
                <a:gd name="T26" fmla="*/ 75 w 142"/>
                <a:gd name="T27" fmla="*/ 80 h 176"/>
                <a:gd name="T28" fmla="*/ 92 w 142"/>
                <a:gd name="T29" fmla="*/ 50 h 176"/>
                <a:gd name="T30" fmla="*/ 96 w 142"/>
                <a:gd name="T31" fmla="*/ 38 h 176"/>
                <a:gd name="T32" fmla="*/ 100 w 142"/>
                <a:gd name="T33" fmla="*/ 29 h 176"/>
                <a:gd name="T34" fmla="*/ 105 w 142"/>
                <a:gd name="T35" fmla="*/ 21 h 176"/>
                <a:gd name="T36" fmla="*/ 105 w 142"/>
                <a:gd name="T37" fmla="*/ 13 h 176"/>
                <a:gd name="T38" fmla="*/ 100 w 142"/>
                <a:gd name="T39" fmla="*/ 9 h 176"/>
                <a:gd name="T40" fmla="*/ 100 w 142"/>
                <a:gd name="T41" fmla="*/ 9 h 176"/>
                <a:gd name="T42" fmla="*/ 105 w 142"/>
                <a:gd name="T43" fmla="*/ 4 h 176"/>
                <a:gd name="T44" fmla="*/ 105 w 142"/>
                <a:gd name="T45" fmla="*/ 0 h 176"/>
                <a:gd name="T46" fmla="*/ 109 w 142"/>
                <a:gd name="T47" fmla="*/ 0 h 176"/>
                <a:gd name="T48" fmla="*/ 113 w 142"/>
                <a:gd name="T49" fmla="*/ 0 h 176"/>
                <a:gd name="T50" fmla="*/ 121 w 142"/>
                <a:gd name="T51" fmla="*/ 0 h 176"/>
                <a:gd name="T52" fmla="*/ 125 w 142"/>
                <a:gd name="T53" fmla="*/ 4 h 176"/>
                <a:gd name="T54" fmla="*/ 134 w 142"/>
                <a:gd name="T55" fmla="*/ 9 h 176"/>
                <a:gd name="T56" fmla="*/ 138 w 142"/>
                <a:gd name="T57" fmla="*/ 13 h 176"/>
                <a:gd name="T58" fmla="*/ 142 w 142"/>
                <a:gd name="T59" fmla="*/ 17 h 176"/>
                <a:gd name="T60" fmla="*/ 142 w 142"/>
                <a:gd name="T61" fmla="*/ 21 h 176"/>
                <a:gd name="T62" fmla="*/ 142 w 142"/>
                <a:gd name="T63" fmla="*/ 29 h 176"/>
                <a:gd name="T64" fmla="*/ 138 w 142"/>
                <a:gd name="T65" fmla="*/ 38 h 176"/>
                <a:gd name="T66" fmla="*/ 130 w 142"/>
                <a:gd name="T67" fmla="*/ 50 h 176"/>
                <a:gd name="T68" fmla="*/ 121 w 142"/>
                <a:gd name="T69" fmla="*/ 67 h 176"/>
                <a:gd name="T70" fmla="*/ 109 w 142"/>
                <a:gd name="T71" fmla="*/ 84 h 176"/>
                <a:gd name="T72" fmla="*/ 96 w 142"/>
                <a:gd name="T73" fmla="*/ 96 h 176"/>
                <a:gd name="T74" fmla="*/ 84 w 142"/>
                <a:gd name="T75" fmla="*/ 113 h 176"/>
                <a:gd name="T76" fmla="*/ 75 w 142"/>
                <a:gd name="T77" fmla="*/ 126 h 176"/>
                <a:gd name="T78" fmla="*/ 63 w 142"/>
                <a:gd name="T79" fmla="*/ 138 h 176"/>
                <a:gd name="T80" fmla="*/ 50 w 142"/>
                <a:gd name="T81" fmla="*/ 146 h 176"/>
                <a:gd name="T82" fmla="*/ 38 w 142"/>
                <a:gd name="T83" fmla="*/ 159 h 176"/>
                <a:gd name="T84" fmla="*/ 29 w 142"/>
                <a:gd name="T85" fmla="*/ 167 h 176"/>
                <a:gd name="T86" fmla="*/ 29 w 142"/>
                <a:gd name="T87" fmla="*/ 16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2" h="176">
                  <a:moveTo>
                    <a:pt x="29" y="167"/>
                  </a:moveTo>
                  <a:lnTo>
                    <a:pt x="17" y="171"/>
                  </a:lnTo>
                  <a:lnTo>
                    <a:pt x="9" y="176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0" y="171"/>
                  </a:lnTo>
                  <a:lnTo>
                    <a:pt x="4" y="167"/>
                  </a:lnTo>
                  <a:lnTo>
                    <a:pt x="9" y="163"/>
                  </a:lnTo>
                  <a:lnTo>
                    <a:pt x="17" y="155"/>
                  </a:lnTo>
                  <a:lnTo>
                    <a:pt x="25" y="146"/>
                  </a:lnTo>
                  <a:lnTo>
                    <a:pt x="34" y="134"/>
                  </a:lnTo>
                  <a:lnTo>
                    <a:pt x="46" y="121"/>
                  </a:lnTo>
                  <a:lnTo>
                    <a:pt x="54" y="109"/>
                  </a:lnTo>
                  <a:lnTo>
                    <a:pt x="75" y="80"/>
                  </a:lnTo>
                  <a:lnTo>
                    <a:pt x="92" y="50"/>
                  </a:lnTo>
                  <a:lnTo>
                    <a:pt x="96" y="38"/>
                  </a:lnTo>
                  <a:lnTo>
                    <a:pt x="100" y="29"/>
                  </a:lnTo>
                  <a:lnTo>
                    <a:pt x="105" y="21"/>
                  </a:lnTo>
                  <a:lnTo>
                    <a:pt x="105" y="13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5" y="4"/>
                  </a:lnTo>
                  <a:lnTo>
                    <a:pt x="134" y="9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42" y="21"/>
                  </a:lnTo>
                  <a:lnTo>
                    <a:pt x="142" y="29"/>
                  </a:lnTo>
                  <a:lnTo>
                    <a:pt x="138" y="38"/>
                  </a:lnTo>
                  <a:lnTo>
                    <a:pt x="130" y="50"/>
                  </a:lnTo>
                  <a:lnTo>
                    <a:pt x="121" y="67"/>
                  </a:lnTo>
                  <a:lnTo>
                    <a:pt x="109" y="84"/>
                  </a:lnTo>
                  <a:lnTo>
                    <a:pt x="96" y="96"/>
                  </a:lnTo>
                  <a:lnTo>
                    <a:pt x="84" y="113"/>
                  </a:lnTo>
                  <a:lnTo>
                    <a:pt x="75" y="126"/>
                  </a:lnTo>
                  <a:lnTo>
                    <a:pt x="63" y="138"/>
                  </a:lnTo>
                  <a:lnTo>
                    <a:pt x="50" y="146"/>
                  </a:lnTo>
                  <a:lnTo>
                    <a:pt x="38" y="159"/>
                  </a:lnTo>
                  <a:lnTo>
                    <a:pt x="29" y="167"/>
                  </a:lnTo>
                  <a:lnTo>
                    <a:pt x="29" y="1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45">
              <a:extLst>
                <a:ext uri="{FF2B5EF4-FFF2-40B4-BE49-F238E27FC236}">
                  <a16:creationId xmlns:a16="http://schemas.microsoft.com/office/drawing/2014/main" id="{F4848F57-1646-489A-966D-1984299C6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737" y="27102405"/>
              <a:ext cx="1492782" cy="1289537"/>
            </a:xfrm>
            <a:custGeom>
              <a:avLst/>
              <a:gdLst>
                <a:gd name="T0" fmla="*/ 0 w 213"/>
                <a:gd name="T1" fmla="*/ 4 h 184"/>
                <a:gd name="T2" fmla="*/ 4 w 213"/>
                <a:gd name="T3" fmla="*/ 0 h 184"/>
                <a:gd name="T4" fmla="*/ 16 w 213"/>
                <a:gd name="T5" fmla="*/ 0 h 184"/>
                <a:gd name="T6" fmla="*/ 29 w 213"/>
                <a:gd name="T7" fmla="*/ 4 h 184"/>
                <a:gd name="T8" fmla="*/ 41 w 213"/>
                <a:gd name="T9" fmla="*/ 12 h 184"/>
                <a:gd name="T10" fmla="*/ 58 w 213"/>
                <a:gd name="T11" fmla="*/ 33 h 184"/>
                <a:gd name="T12" fmla="*/ 79 w 213"/>
                <a:gd name="T13" fmla="*/ 71 h 184"/>
                <a:gd name="T14" fmla="*/ 104 w 213"/>
                <a:gd name="T15" fmla="*/ 100 h 184"/>
                <a:gd name="T16" fmla="*/ 125 w 213"/>
                <a:gd name="T17" fmla="*/ 121 h 184"/>
                <a:gd name="T18" fmla="*/ 158 w 213"/>
                <a:gd name="T19" fmla="*/ 142 h 184"/>
                <a:gd name="T20" fmla="*/ 187 w 213"/>
                <a:gd name="T21" fmla="*/ 158 h 184"/>
                <a:gd name="T22" fmla="*/ 200 w 213"/>
                <a:gd name="T23" fmla="*/ 167 h 184"/>
                <a:gd name="T24" fmla="*/ 208 w 213"/>
                <a:gd name="T25" fmla="*/ 175 h 184"/>
                <a:gd name="T26" fmla="*/ 213 w 213"/>
                <a:gd name="T27" fmla="*/ 179 h 184"/>
                <a:gd name="T28" fmla="*/ 208 w 213"/>
                <a:gd name="T29" fmla="*/ 184 h 184"/>
                <a:gd name="T30" fmla="*/ 196 w 213"/>
                <a:gd name="T31" fmla="*/ 184 h 184"/>
                <a:gd name="T32" fmla="*/ 183 w 213"/>
                <a:gd name="T33" fmla="*/ 184 h 184"/>
                <a:gd name="T34" fmla="*/ 158 w 213"/>
                <a:gd name="T35" fmla="*/ 184 h 184"/>
                <a:gd name="T36" fmla="*/ 133 w 213"/>
                <a:gd name="T37" fmla="*/ 179 h 184"/>
                <a:gd name="T38" fmla="*/ 121 w 213"/>
                <a:gd name="T39" fmla="*/ 175 h 184"/>
                <a:gd name="T40" fmla="*/ 108 w 213"/>
                <a:gd name="T41" fmla="*/ 167 h 184"/>
                <a:gd name="T42" fmla="*/ 100 w 213"/>
                <a:gd name="T43" fmla="*/ 154 h 184"/>
                <a:gd name="T44" fmla="*/ 91 w 213"/>
                <a:gd name="T45" fmla="*/ 142 h 184"/>
                <a:gd name="T46" fmla="*/ 83 w 213"/>
                <a:gd name="T47" fmla="*/ 125 h 184"/>
                <a:gd name="T48" fmla="*/ 66 w 213"/>
                <a:gd name="T49" fmla="*/ 100 h 184"/>
                <a:gd name="T50" fmla="*/ 50 w 213"/>
                <a:gd name="T51" fmla="*/ 71 h 184"/>
                <a:gd name="T52" fmla="*/ 33 w 213"/>
                <a:gd name="T53" fmla="*/ 46 h 184"/>
                <a:gd name="T54" fmla="*/ 25 w 213"/>
                <a:gd name="T55" fmla="*/ 33 h 184"/>
                <a:gd name="T56" fmla="*/ 12 w 213"/>
                <a:gd name="T57" fmla="*/ 21 h 184"/>
                <a:gd name="T58" fmla="*/ 4 w 213"/>
                <a:gd name="T59" fmla="*/ 16 h 184"/>
                <a:gd name="T60" fmla="*/ 0 w 213"/>
                <a:gd name="T61" fmla="*/ 12 h 184"/>
                <a:gd name="T62" fmla="*/ 0 w 213"/>
                <a:gd name="T63" fmla="*/ 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84">
                  <a:moveTo>
                    <a:pt x="0" y="8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41" y="12"/>
                  </a:lnTo>
                  <a:lnTo>
                    <a:pt x="50" y="21"/>
                  </a:lnTo>
                  <a:lnTo>
                    <a:pt x="58" y="33"/>
                  </a:lnTo>
                  <a:lnTo>
                    <a:pt x="66" y="54"/>
                  </a:lnTo>
                  <a:lnTo>
                    <a:pt x="79" y="71"/>
                  </a:lnTo>
                  <a:lnTo>
                    <a:pt x="91" y="87"/>
                  </a:lnTo>
                  <a:lnTo>
                    <a:pt x="104" y="100"/>
                  </a:lnTo>
                  <a:lnTo>
                    <a:pt x="112" y="112"/>
                  </a:lnTo>
                  <a:lnTo>
                    <a:pt x="125" y="121"/>
                  </a:lnTo>
                  <a:lnTo>
                    <a:pt x="142" y="133"/>
                  </a:lnTo>
                  <a:lnTo>
                    <a:pt x="158" y="142"/>
                  </a:lnTo>
                  <a:lnTo>
                    <a:pt x="175" y="154"/>
                  </a:lnTo>
                  <a:lnTo>
                    <a:pt x="187" y="158"/>
                  </a:lnTo>
                  <a:lnTo>
                    <a:pt x="192" y="163"/>
                  </a:lnTo>
                  <a:lnTo>
                    <a:pt x="200" y="167"/>
                  </a:lnTo>
                  <a:lnTo>
                    <a:pt x="204" y="171"/>
                  </a:lnTo>
                  <a:lnTo>
                    <a:pt x="208" y="175"/>
                  </a:lnTo>
                  <a:lnTo>
                    <a:pt x="213" y="175"/>
                  </a:lnTo>
                  <a:lnTo>
                    <a:pt x="213" y="179"/>
                  </a:lnTo>
                  <a:lnTo>
                    <a:pt x="213" y="179"/>
                  </a:lnTo>
                  <a:lnTo>
                    <a:pt x="208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87" y="184"/>
                  </a:lnTo>
                  <a:lnTo>
                    <a:pt x="183" y="184"/>
                  </a:lnTo>
                  <a:lnTo>
                    <a:pt x="175" y="184"/>
                  </a:lnTo>
                  <a:lnTo>
                    <a:pt x="158" y="184"/>
                  </a:lnTo>
                  <a:lnTo>
                    <a:pt x="142" y="179"/>
                  </a:lnTo>
                  <a:lnTo>
                    <a:pt x="133" y="179"/>
                  </a:lnTo>
                  <a:lnTo>
                    <a:pt x="125" y="179"/>
                  </a:lnTo>
                  <a:lnTo>
                    <a:pt x="121" y="175"/>
                  </a:lnTo>
                  <a:lnTo>
                    <a:pt x="116" y="171"/>
                  </a:lnTo>
                  <a:lnTo>
                    <a:pt x="108" y="167"/>
                  </a:lnTo>
                  <a:lnTo>
                    <a:pt x="104" y="158"/>
                  </a:lnTo>
                  <a:lnTo>
                    <a:pt x="100" y="154"/>
                  </a:lnTo>
                  <a:lnTo>
                    <a:pt x="96" y="150"/>
                  </a:lnTo>
                  <a:lnTo>
                    <a:pt x="91" y="142"/>
                  </a:lnTo>
                  <a:lnTo>
                    <a:pt x="87" y="133"/>
                  </a:lnTo>
                  <a:lnTo>
                    <a:pt x="83" y="125"/>
                  </a:lnTo>
                  <a:lnTo>
                    <a:pt x="75" y="112"/>
                  </a:lnTo>
                  <a:lnTo>
                    <a:pt x="66" y="100"/>
                  </a:lnTo>
                  <a:lnTo>
                    <a:pt x="58" y="83"/>
                  </a:lnTo>
                  <a:lnTo>
                    <a:pt x="50" y="71"/>
                  </a:lnTo>
                  <a:lnTo>
                    <a:pt x="41" y="58"/>
                  </a:lnTo>
                  <a:lnTo>
                    <a:pt x="33" y="46"/>
                  </a:lnTo>
                  <a:lnTo>
                    <a:pt x="29" y="37"/>
                  </a:lnTo>
                  <a:lnTo>
                    <a:pt x="25" y="33"/>
                  </a:lnTo>
                  <a:lnTo>
                    <a:pt x="16" y="25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02CC7AC8-4C78-49C6-BDD6-0FF126DEC44E}"/>
              </a:ext>
            </a:extLst>
          </p:cNvPr>
          <p:cNvGrpSpPr/>
          <p:nvPr/>
        </p:nvGrpSpPr>
        <p:grpSpPr>
          <a:xfrm>
            <a:off x="6849459" y="2200765"/>
            <a:ext cx="2053450" cy="2544034"/>
            <a:chOff x="5865860" y="26983261"/>
            <a:chExt cx="2053450" cy="2544034"/>
          </a:xfrm>
        </p:grpSpPr>
        <p:sp>
          <p:nvSpPr>
            <p:cNvPr id="8" name="Freeform 146">
              <a:extLst>
                <a:ext uri="{FF2B5EF4-FFF2-40B4-BE49-F238E27FC236}">
                  <a16:creationId xmlns:a16="http://schemas.microsoft.com/office/drawing/2014/main" id="{96D9EC2E-E556-4502-B004-F758AD406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60" y="27333679"/>
              <a:ext cx="735880" cy="1843199"/>
            </a:xfrm>
            <a:custGeom>
              <a:avLst/>
              <a:gdLst>
                <a:gd name="T0" fmla="*/ 25 w 105"/>
                <a:gd name="T1" fmla="*/ 251 h 263"/>
                <a:gd name="T2" fmla="*/ 17 w 105"/>
                <a:gd name="T3" fmla="*/ 259 h 263"/>
                <a:gd name="T4" fmla="*/ 9 w 105"/>
                <a:gd name="T5" fmla="*/ 263 h 263"/>
                <a:gd name="T6" fmla="*/ 4 w 105"/>
                <a:gd name="T7" fmla="*/ 263 h 263"/>
                <a:gd name="T8" fmla="*/ 0 w 105"/>
                <a:gd name="T9" fmla="*/ 263 h 263"/>
                <a:gd name="T10" fmla="*/ 0 w 105"/>
                <a:gd name="T11" fmla="*/ 259 h 263"/>
                <a:gd name="T12" fmla="*/ 4 w 105"/>
                <a:gd name="T13" fmla="*/ 255 h 263"/>
                <a:gd name="T14" fmla="*/ 9 w 105"/>
                <a:gd name="T15" fmla="*/ 247 h 263"/>
                <a:gd name="T16" fmla="*/ 17 w 105"/>
                <a:gd name="T17" fmla="*/ 234 h 263"/>
                <a:gd name="T18" fmla="*/ 38 w 105"/>
                <a:gd name="T19" fmla="*/ 209 h 263"/>
                <a:gd name="T20" fmla="*/ 42 w 105"/>
                <a:gd name="T21" fmla="*/ 196 h 263"/>
                <a:gd name="T22" fmla="*/ 50 w 105"/>
                <a:gd name="T23" fmla="*/ 184 h 263"/>
                <a:gd name="T24" fmla="*/ 59 w 105"/>
                <a:gd name="T25" fmla="*/ 155 h 263"/>
                <a:gd name="T26" fmla="*/ 63 w 105"/>
                <a:gd name="T27" fmla="*/ 138 h 263"/>
                <a:gd name="T28" fmla="*/ 67 w 105"/>
                <a:gd name="T29" fmla="*/ 121 h 263"/>
                <a:gd name="T30" fmla="*/ 71 w 105"/>
                <a:gd name="T31" fmla="*/ 92 h 263"/>
                <a:gd name="T32" fmla="*/ 71 w 105"/>
                <a:gd name="T33" fmla="*/ 59 h 263"/>
                <a:gd name="T34" fmla="*/ 71 w 105"/>
                <a:gd name="T35" fmla="*/ 42 h 263"/>
                <a:gd name="T36" fmla="*/ 71 w 105"/>
                <a:gd name="T37" fmla="*/ 29 h 263"/>
                <a:gd name="T38" fmla="*/ 67 w 105"/>
                <a:gd name="T39" fmla="*/ 21 h 263"/>
                <a:gd name="T40" fmla="*/ 67 w 105"/>
                <a:gd name="T41" fmla="*/ 17 h 263"/>
                <a:gd name="T42" fmla="*/ 67 w 105"/>
                <a:gd name="T43" fmla="*/ 13 h 263"/>
                <a:gd name="T44" fmla="*/ 63 w 105"/>
                <a:gd name="T45" fmla="*/ 8 h 263"/>
                <a:gd name="T46" fmla="*/ 67 w 105"/>
                <a:gd name="T47" fmla="*/ 4 h 263"/>
                <a:gd name="T48" fmla="*/ 67 w 105"/>
                <a:gd name="T49" fmla="*/ 4 h 263"/>
                <a:gd name="T50" fmla="*/ 71 w 105"/>
                <a:gd name="T51" fmla="*/ 0 h 263"/>
                <a:gd name="T52" fmla="*/ 75 w 105"/>
                <a:gd name="T53" fmla="*/ 0 h 263"/>
                <a:gd name="T54" fmla="*/ 80 w 105"/>
                <a:gd name="T55" fmla="*/ 0 h 263"/>
                <a:gd name="T56" fmla="*/ 84 w 105"/>
                <a:gd name="T57" fmla="*/ 0 h 263"/>
                <a:gd name="T58" fmla="*/ 88 w 105"/>
                <a:gd name="T59" fmla="*/ 4 h 263"/>
                <a:gd name="T60" fmla="*/ 92 w 105"/>
                <a:gd name="T61" fmla="*/ 4 h 263"/>
                <a:gd name="T62" fmla="*/ 101 w 105"/>
                <a:gd name="T63" fmla="*/ 8 h 263"/>
                <a:gd name="T64" fmla="*/ 101 w 105"/>
                <a:gd name="T65" fmla="*/ 8 h 263"/>
                <a:gd name="T66" fmla="*/ 105 w 105"/>
                <a:gd name="T67" fmla="*/ 13 h 263"/>
                <a:gd name="T68" fmla="*/ 105 w 105"/>
                <a:gd name="T69" fmla="*/ 17 h 263"/>
                <a:gd name="T70" fmla="*/ 105 w 105"/>
                <a:gd name="T71" fmla="*/ 25 h 263"/>
                <a:gd name="T72" fmla="*/ 101 w 105"/>
                <a:gd name="T73" fmla="*/ 38 h 263"/>
                <a:gd name="T74" fmla="*/ 101 w 105"/>
                <a:gd name="T75" fmla="*/ 50 h 263"/>
                <a:gd name="T76" fmla="*/ 101 w 105"/>
                <a:gd name="T77" fmla="*/ 67 h 263"/>
                <a:gd name="T78" fmla="*/ 101 w 105"/>
                <a:gd name="T79" fmla="*/ 84 h 263"/>
                <a:gd name="T80" fmla="*/ 101 w 105"/>
                <a:gd name="T81" fmla="*/ 105 h 263"/>
                <a:gd name="T82" fmla="*/ 96 w 105"/>
                <a:gd name="T83" fmla="*/ 125 h 263"/>
                <a:gd name="T84" fmla="*/ 92 w 105"/>
                <a:gd name="T85" fmla="*/ 142 h 263"/>
                <a:gd name="T86" fmla="*/ 88 w 105"/>
                <a:gd name="T87" fmla="*/ 159 h 263"/>
                <a:gd name="T88" fmla="*/ 84 w 105"/>
                <a:gd name="T89" fmla="*/ 171 h 263"/>
                <a:gd name="T90" fmla="*/ 80 w 105"/>
                <a:gd name="T91" fmla="*/ 188 h 263"/>
                <a:gd name="T92" fmla="*/ 67 w 105"/>
                <a:gd name="T93" fmla="*/ 213 h 263"/>
                <a:gd name="T94" fmla="*/ 55 w 105"/>
                <a:gd name="T95" fmla="*/ 226 h 263"/>
                <a:gd name="T96" fmla="*/ 46 w 105"/>
                <a:gd name="T97" fmla="*/ 234 h 263"/>
                <a:gd name="T98" fmla="*/ 38 w 105"/>
                <a:gd name="T99" fmla="*/ 242 h 263"/>
                <a:gd name="T100" fmla="*/ 25 w 105"/>
                <a:gd name="T101" fmla="*/ 251 h 263"/>
                <a:gd name="T102" fmla="*/ 25 w 105"/>
                <a:gd name="T103" fmla="*/ 25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5" h="263">
                  <a:moveTo>
                    <a:pt x="25" y="251"/>
                  </a:moveTo>
                  <a:lnTo>
                    <a:pt x="17" y="259"/>
                  </a:lnTo>
                  <a:lnTo>
                    <a:pt x="9" y="263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4" y="255"/>
                  </a:lnTo>
                  <a:lnTo>
                    <a:pt x="9" y="247"/>
                  </a:lnTo>
                  <a:lnTo>
                    <a:pt x="17" y="234"/>
                  </a:lnTo>
                  <a:lnTo>
                    <a:pt x="38" y="209"/>
                  </a:lnTo>
                  <a:lnTo>
                    <a:pt x="42" y="196"/>
                  </a:lnTo>
                  <a:lnTo>
                    <a:pt x="50" y="184"/>
                  </a:lnTo>
                  <a:lnTo>
                    <a:pt x="59" y="155"/>
                  </a:lnTo>
                  <a:lnTo>
                    <a:pt x="63" y="138"/>
                  </a:lnTo>
                  <a:lnTo>
                    <a:pt x="67" y="121"/>
                  </a:lnTo>
                  <a:lnTo>
                    <a:pt x="71" y="92"/>
                  </a:lnTo>
                  <a:lnTo>
                    <a:pt x="71" y="59"/>
                  </a:lnTo>
                  <a:lnTo>
                    <a:pt x="71" y="42"/>
                  </a:lnTo>
                  <a:lnTo>
                    <a:pt x="71" y="29"/>
                  </a:lnTo>
                  <a:lnTo>
                    <a:pt x="67" y="21"/>
                  </a:lnTo>
                  <a:lnTo>
                    <a:pt x="67" y="17"/>
                  </a:lnTo>
                  <a:lnTo>
                    <a:pt x="67" y="13"/>
                  </a:lnTo>
                  <a:lnTo>
                    <a:pt x="63" y="8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5" y="13"/>
                  </a:lnTo>
                  <a:lnTo>
                    <a:pt x="105" y="17"/>
                  </a:lnTo>
                  <a:lnTo>
                    <a:pt x="105" y="25"/>
                  </a:lnTo>
                  <a:lnTo>
                    <a:pt x="101" y="38"/>
                  </a:lnTo>
                  <a:lnTo>
                    <a:pt x="101" y="50"/>
                  </a:lnTo>
                  <a:lnTo>
                    <a:pt x="101" y="67"/>
                  </a:lnTo>
                  <a:lnTo>
                    <a:pt x="101" y="84"/>
                  </a:lnTo>
                  <a:lnTo>
                    <a:pt x="101" y="105"/>
                  </a:lnTo>
                  <a:lnTo>
                    <a:pt x="96" y="125"/>
                  </a:lnTo>
                  <a:lnTo>
                    <a:pt x="92" y="142"/>
                  </a:lnTo>
                  <a:lnTo>
                    <a:pt x="88" y="159"/>
                  </a:lnTo>
                  <a:lnTo>
                    <a:pt x="84" y="171"/>
                  </a:lnTo>
                  <a:lnTo>
                    <a:pt x="80" y="188"/>
                  </a:lnTo>
                  <a:lnTo>
                    <a:pt x="67" y="213"/>
                  </a:lnTo>
                  <a:lnTo>
                    <a:pt x="55" y="226"/>
                  </a:lnTo>
                  <a:lnTo>
                    <a:pt x="46" y="234"/>
                  </a:lnTo>
                  <a:lnTo>
                    <a:pt x="38" y="242"/>
                  </a:lnTo>
                  <a:lnTo>
                    <a:pt x="25" y="251"/>
                  </a:lnTo>
                  <a:lnTo>
                    <a:pt x="25" y="2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7">
              <a:extLst>
                <a:ext uri="{FF2B5EF4-FFF2-40B4-BE49-F238E27FC236}">
                  <a16:creationId xmlns:a16="http://schemas.microsoft.com/office/drawing/2014/main" id="{34508561-5DF4-4B4A-B1BE-7588DE5C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528" y="27628030"/>
              <a:ext cx="1492782" cy="406484"/>
            </a:xfrm>
            <a:custGeom>
              <a:avLst/>
              <a:gdLst>
                <a:gd name="T0" fmla="*/ 92 w 213"/>
                <a:gd name="T1" fmla="*/ 21 h 58"/>
                <a:gd name="T2" fmla="*/ 108 w 213"/>
                <a:gd name="T3" fmla="*/ 17 h 58"/>
                <a:gd name="T4" fmla="*/ 121 w 213"/>
                <a:gd name="T5" fmla="*/ 12 h 58"/>
                <a:gd name="T6" fmla="*/ 137 w 213"/>
                <a:gd name="T7" fmla="*/ 8 h 58"/>
                <a:gd name="T8" fmla="*/ 146 w 213"/>
                <a:gd name="T9" fmla="*/ 4 h 58"/>
                <a:gd name="T10" fmla="*/ 158 w 213"/>
                <a:gd name="T11" fmla="*/ 4 h 58"/>
                <a:gd name="T12" fmla="*/ 167 w 213"/>
                <a:gd name="T13" fmla="*/ 4 h 58"/>
                <a:gd name="T14" fmla="*/ 171 w 213"/>
                <a:gd name="T15" fmla="*/ 0 h 58"/>
                <a:gd name="T16" fmla="*/ 179 w 213"/>
                <a:gd name="T17" fmla="*/ 0 h 58"/>
                <a:gd name="T18" fmla="*/ 192 w 213"/>
                <a:gd name="T19" fmla="*/ 4 h 58"/>
                <a:gd name="T20" fmla="*/ 196 w 213"/>
                <a:gd name="T21" fmla="*/ 4 h 58"/>
                <a:gd name="T22" fmla="*/ 204 w 213"/>
                <a:gd name="T23" fmla="*/ 8 h 58"/>
                <a:gd name="T24" fmla="*/ 204 w 213"/>
                <a:gd name="T25" fmla="*/ 12 h 58"/>
                <a:gd name="T26" fmla="*/ 208 w 213"/>
                <a:gd name="T27" fmla="*/ 12 h 58"/>
                <a:gd name="T28" fmla="*/ 208 w 213"/>
                <a:gd name="T29" fmla="*/ 17 h 58"/>
                <a:gd name="T30" fmla="*/ 213 w 213"/>
                <a:gd name="T31" fmla="*/ 21 h 58"/>
                <a:gd name="T32" fmla="*/ 208 w 213"/>
                <a:gd name="T33" fmla="*/ 25 h 58"/>
                <a:gd name="T34" fmla="*/ 204 w 213"/>
                <a:gd name="T35" fmla="*/ 29 h 58"/>
                <a:gd name="T36" fmla="*/ 196 w 213"/>
                <a:gd name="T37" fmla="*/ 29 h 58"/>
                <a:gd name="T38" fmla="*/ 179 w 213"/>
                <a:gd name="T39" fmla="*/ 33 h 58"/>
                <a:gd name="T40" fmla="*/ 171 w 213"/>
                <a:gd name="T41" fmla="*/ 33 h 58"/>
                <a:gd name="T42" fmla="*/ 163 w 213"/>
                <a:gd name="T43" fmla="*/ 37 h 58"/>
                <a:gd name="T44" fmla="*/ 154 w 213"/>
                <a:gd name="T45" fmla="*/ 37 h 58"/>
                <a:gd name="T46" fmla="*/ 142 w 213"/>
                <a:gd name="T47" fmla="*/ 37 h 58"/>
                <a:gd name="T48" fmla="*/ 117 w 213"/>
                <a:gd name="T49" fmla="*/ 42 h 58"/>
                <a:gd name="T50" fmla="*/ 87 w 213"/>
                <a:gd name="T51" fmla="*/ 46 h 58"/>
                <a:gd name="T52" fmla="*/ 71 w 213"/>
                <a:gd name="T53" fmla="*/ 50 h 58"/>
                <a:gd name="T54" fmla="*/ 58 w 213"/>
                <a:gd name="T55" fmla="*/ 50 h 58"/>
                <a:gd name="T56" fmla="*/ 46 w 213"/>
                <a:gd name="T57" fmla="*/ 54 h 58"/>
                <a:gd name="T58" fmla="*/ 33 w 213"/>
                <a:gd name="T59" fmla="*/ 54 h 58"/>
                <a:gd name="T60" fmla="*/ 21 w 213"/>
                <a:gd name="T61" fmla="*/ 54 h 58"/>
                <a:gd name="T62" fmla="*/ 12 w 213"/>
                <a:gd name="T63" fmla="*/ 58 h 58"/>
                <a:gd name="T64" fmla="*/ 4 w 213"/>
                <a:gd name="T65" fmla="*/ 58 h 58"/>
                <a:gd name="T66" fmla="*/ 0 w 213"/>
                <a:gd name="T67" fmla="*/ 58 h 58"/>
                <a:gd name="T68" fmla="*/ 0 w 213"/>
                <a:gd name="T69" fmla="*/ 37 h 58"/>
                <a:gd name="T70" fmla="*/ 4 w 213"/>
                <a:gd name="T71" fmla="*/ 37 h 58"/>
                <a:gd name="T72" fmla="*/ 12 w 213"/>
                <a:gd name="T73" fmla="*/ 37 h 58"/>
                <a:gd name="T74" fmla="*/ 21 w 213"/>
                <a:gd name="T75" fmla="*/ 33 h 58"/>
                <a:gd name="T76" fmla="*/ 33 w 213"/>
                <a:gd name="T77" fmla="*/ 33 h 58"/>
                <a:gd name="T78" fmla="*/ 46 w 213"/>
                <a:gd name="T79" fmla="*/ 29 h 58"/>
                <a:gd name="T80" fmla="*/ 58 w 213"/>
                <a:gd name="T81" fmla="*/ 29 h 58"/>
                <a:gd name="T82" fmla="*/ 75 w 213"/>
                <a:gd name="T83" fmla="*/ 25 h 58"/>
                <a:gd name="T84" fmla="*/ 92 w 213"/>
                <a:gd name="T85" fmla="*/ 21 h 58"/>
                <a:gd name="T86" fmla="*/ 92 w 213"/>
                <a:gd name="T87" fmla="*/ 2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3" h="58">
                  <a:moveTo>
                    <a:pt x="92" y="21"/>
                  </a:moveTo>
                  <a:lnTo>
                    <a:pt x="108" y="17"/>
                  </a:lnTo>
                  <a:lnTo>
                    <a:pt x="121" y="12"/>
                  </a:lnTo>
                  <a:lnTo>
                    <a:pt x="137" y="8"/>
                  </a:lnTo>
                  <a:lnTo>
                    <a:pt x="146" y="4"/>
                  </a:lnTo>
                  <a:lnTo>
                    <a:pt x="158" y="4"/>
                  </a:lnTo>
                  <a:lnTo>
                    <a:pt x="167" y="4"/>
                  </a:lnTo>
                  <a:lnTo>
                    <a:pt x="171" y="0"/>
                  </a:lnTo>
                  <a:lnTo>
                    <a:pt x="179" y="0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2"/>
                  </a:lnTo>
                  <a:lnTo>
                    <a:pt x="208" y="17"/>
                  </a:lnTo>
                  <a:lnTo>
                    <a:pt x="213" y="21"/>
                  </a:lnTo>
                  <a:lnTo>
                    <a:pt x="208" y="25"/>
                  </a:lnTo>
                  <a:lnTo>
                    <a:pt x="204" y="29"/>
                  </a:lnTo>
                  <a:lnTo>
                    <a:pt x="196" y="29"/>
                  </a:lnTo>
                  <a:lnTo>
                    <a:pt x="179" y="33"/>
                  </a:lnTo>
                  <a:lnTo>
                    <a:pt x="171" y="33"/>
                  </a:lnTo>
                  <a:lnTo>
                    <a:pt x="163" y="37"/>
                  </a:lnTo>
                  <a:lnTo>
                    <a:pt x="154" y="37"/>
                  </a:lnTo>
                  <a:lnTo>
                    <a:pt x="142" y="37"/>
                  </a:lnTo>
                  <a:lnTo>
                    <a:pt x="117" y="42"/>
                  </a:lnTo>
                  <a:lnTo>
                    <a:pt x="87" y="46"/>
                  </a:lnTo>
                  <a:lnTo>
                    <a:pt x="71" y="50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33" y="54"/>
                  </a:lnTo>
                  <a:lnTo>
                    <a:pt x="21" y="54"/>
                  </a:lnTo>
                  <a:lnTo>
                    <a:pt x="12" y="58"/>
                  </a:lnTo>
                  <a:lnTo>
                    <a:pt x="4" y="58"/>
                  </a:lnTo>
                  <a:lnTo>
                    <a:pt x="0" y="58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2" y="37"/>
                  </a:lnTo>
                  <a:lnTo>
                    <a:pt x="21" y="33"/>
                  </a:lnTo>
                  <a:lnTo>
                    <a:pt x="33" y="33"/>
                  </a:lnTo>
                  <a:lnTo>
                    <a:pt x="46" y="29"/>
                  </a:lnTo>
                  <a:lnTo>
                    <a:pt x="58" y="29"/>
                  </a:lnTo>
                  <a:lnTo>
                    <a:pt x="75" y="25"/>
                  </a:lnTo>
                  <a:lnTo>
                    <a:pt x="92" y="21"/>
                  </a:lnTo>
                  <a:lnTo>
                    <a:pt x="92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8">
              <a:extLst>
                <a:ext uri="{FF2B5EF4-FFF2-40B4-BE49-F238E27FC236}">
                  <a16:creationId xmlns:a16="http://schemas.microsoft.com/office/drawing/2014/main" id="{3259E65B-6387-4607-8B7F-5287EB95B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190" y="27859307"/>
              <a:ext cx="294351" cy="1667988"/>
            </a:xfrm>
            <a:custGeom>
              <a:avLst/>
              <a:gdLst>
                <a:gd name="T0" fmla="*/ 38 w 42"/>
                <a:gd name="T1" fmla="*/ 71 h 238"/>
                <a:gd name="T2" fmla="*/ 38 w 42"/>
                <a:gd name="T3" fmla="*/ 92 h 238"/>
                <a:gd name="T4" fmla="*/ 38 w 42"/>
                <a:gd name="T5" fmla="*/ 113 h 238"/>
                <a:gd name="T6" fmla="*/ 38 w 42"/>
                <a:gd name="T7" fmla="*/ 155 h 238"/>
                <a:gd name="T8" fmla="*/ 33 w 42"/>
                <a:gd name="T9" fmla="*/ 176 h 238"/>
                <a:gd name="T10" fmla="*/ 33 w 42"/>
                <a:gd name="T11" fmla="*/ 192 h 238"/>
                <a:gd name="T12" fmla="*/ 33 w 42"/>
                <a:gd name="T13" fmla="*/ 209 h 238"/>
                <a:gd name="T14" fmla="*/ 33 w 42"/>
                <a:gd name="T15" fmla="*/ 222 h 238"/>
                <a:gd name="T16" fmla="*/ 29 w 42"/>
                <a:gd name="T17" fmla="*/ 230 h 238"/>
                <a:gd name="T18" fmla="*/ 29 w 42"/>
                <a:gd name="T19" fmla="*/ 234 h 238"/>
                <a:gd name="T20" fmla="*/ 25 w 42"/>
                <a:gd name="T21" fmla="*/ 238 h 238"/>
                <a:gd name="T22" fmla="*/ 25 w 42"/>
                <a:gd name="T23" fmla="*/ 238 h 238"/>
                <a:gd name="T24" fmla="*/ 21 w 42"/>
                <a:gd name="T25" fmla="*/ 238 h 238"/>
                <a:gd name="T26" fmla="*/ 17 w 42"/>
                <a:gd name="T27" fmla="*/ 234 h 238"/>
                <a:gd name="T28" fmla="*/ 13 w 42"/>
                <a:gd name="T29" fmla="*/ 226 h 238"/>
                <a:gd name="T30" fmla="*/ 13 w 42"/>
                <a:gd name="T31" fmla="*/ 218 h 238"/>
                <a:gd name="T32" fmla="*/ 8 w 42"/>
                <a:gd name="T33" fmla="*/ 201 h 238"/>
                <a:gd name="T34" fmla="*/ 8 w 42"/>
                <a:gd name="T35" fmla="*/ 192 h 238"/>
                <a:gd name="T36" fmla="*/ 8 w 42"/>
                <a:gd name="T37" fmla="*/ 184 h 238"/>
                <a:gd name="T38" fmla="*/ 8 w 42"/>
                <a:gd name="T39" fmla="*/ 172 h 238"/>
                <a:gd name="T40" fmla="*/ 8 w 42"/>
                <a:gd name="T41" fmla="*/ 163 h 238"/>
                <a:gd name="T42" fmla="*/ 8 w 42"/>
                <a:gd name="T43" fmla="*/ 147 h 238"/>
                <a:gd name="T44" fmla="*/ 8 w 42"/>
                <a:gd name="T45" fmla="*/ 134 h 238"/>
                <a:gd name="T46" fmla="*/ 8 w 42"/>
                <a:gd name="T47" fmla="*/ 109 h 238"/>
                <a:gd name="T48" fmla="*/ 8 w 42"/>
                <a:gd name="T49" fmla="*/ 84 h 238"/>
                <a:gd name="T50" fmla="*/ 8 w 42"/>
                <a:gd name="T51" fmla="*/ 67 h 238"/>
                <a:gd name="T52" fmla="*/ 8 w 42"/>
                <a:gd name="T53" fmla="*/ 50 h 238"/>
                <a:gd name="T54" fmla="*/ 8 w 42"/>
                <a:gd name="T55" fmla="*/ 38 h 238"/>
                <a:gd name="T56" fmla="*/ 4 w 42"/>
                <a:gd name="T57" fmla="*/ 25 h 238"/>
                <a:gd name="T58" fmla="*/ 4 w 42"/>
                <a:gd name="T59" fmla="*/ 17 h 238"/>
                <a:gd name="T60" fmla="*/ 0 w 42"/>
                <a:gd name="T61" fmla="*/ 9 h 238"/>
                <a:gd name="T62" fmla="*/ 0 w 42"/>
                <a:gd name="T63" fmla="*/ 4 h 238"/>
                <a:gd name="T64" fmla="*/ 0 w 42"/>
                <a:gd name="T65" fmla="*/ 4 h 238"/>
                <a:gd name="T66" fmla="*/ 8 w 42"/>
                <a:gd name="T67" fmla="*/ 0 h 238"/>
                <a:gd name="T68" fmla="*/ 17 w 42"/>
                <a:gd name="T69" fmla="*/ 4 h 238"/>
                <a:gd name="T70" fmla="*/ 25 w 42"/>
                <a:gd name="T71" fmla="*/ 4 h 238"/>
                <a:gd name="T72" fmla="*/ 33 w 42"/>
                <a:gd name="T73" fmla="*/ 9 h 238"/>
                <a:gd name="T74" fmla="*/ 38 w 42"/>
                <a:gd name="T75" fmla="*/ 13 h 238"/>
                <a:gd name="T76" fmla="*/ 42 w 42"/>
                <a:gd name="T77" fmla="*/ 13 h 238"/>
                <a:gd name="T78" fmla="*/ 42 w 42"/>
                <a:gd name="T79" fmla="*/ 21 h 238"/>
                <a:gd name="T80" fmla="*/ 38 w 42"/>
                <a:gd name="T81" fmla="*/ 25 h 238"/>
                <a:gd name="T82" fmla="*/ 38 w 42"/>
                <a:gd name="T83" fmla="*/ 30 h 238"/>
                <a:gd name="T84" fmla="*/ 38 w 42"/>
                <a:gd name="T85" fmla="*/ 30 h 238"/>
                <a:gd name="T86" fmla="*/ 38 w 42"/>
                <a:gd name="T87" fmla="*/ 34 h 238"/>
                <a:gd name="T88" fmla="*/ 38 w 42"/>
                <a:gd name="T89" fmla="*/ 42 h 238"/>
                <a:gd name="T90" fmla="*/ 38 w 42"/>
                <a:gd name="T91" fmla="*/ 55 h 238"/>
                <a:gd name="T92" fmla="*/ 38 w 42"/>
                <a:gd name="T93" fmla="*/ 71 h 238"/>
                <a:gd name="T94" fmla="*/ 38 w 42"/>
                <a:gd name="T95" fmla="*/ 7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238">
                  <a:moveTo>
                    <a:pt x="38" y="71"/>
                  </a:moveTo>
                  <a:lnTo>
                    <a:pt x="38" y="92"/>
                  </a:lnTo>
                  <a:lnTo>
                    <a:pt x="38" y="113"/>
                  </a:lnTo>
                  <a:lnTo>
                    <a:pt x="38" y="155"/>
                  </a:lnTo>
                  <a:lnTo>
                    <a:pt x="33" y="176"/>
                  </a:lnTo>
                  <a:lnTo>
                    <a:pt x="33" y="192"/>
                  </a:lnTo>
                  <a:lnTo>
                    <a:pt x="33" y="209"/>
                  </a:lnTo>
                  <a:lnTo>
                    <a:pt x="33" y="222"/>
                  </a:lnTo>
                  <a:lnTo>
                    <a:pt x="29" y="230"/>
                  </a:lnTo>
                  <a:lnTo>
                    <a:pt x="29" y="234"/>
                  </a:lnTo>
                  <a:lnTo>
                    <a:pt x="25" y="238"/>
                  </a:lnTo>
                  <a:lnTo>
                    <a:pt x="25" y="238"/>
                  </a:lnTo>
                  <a:lnTo>
                    <a:pt x="21" y="238"/>
                  </a:lnTo>
                  <a:lnTo>
                    <a:pt x="17" y="234"/>
                  </a:lnTo>
                  <a:lnTo>
                    <a:pt x="13" y="226"/>
                  </a:lnTo>
                  <a:lnTo>
                    <a:pt x="13" y="218"/>
                  </a:lnTo>
                  <a:lnTo>
                    <a:pt x="8" y="201"/>
                  </a:lnTo>
                  <a:lnTo>
                    <a:pt x="8" y="192"/>
                  </a:lnTo>
                  <a:lnTo>
                    <a:pt x="8" y="184"/>
                  </a:lnTo>
                  <a:lnTo>
                    <a:pt x="8" y="172"/>
                  </a:lnTo>
                  <a:lnTo>
                    <a:pt x="8" y="163"/>
                  </a:lnTo>
                  <a:lnTo>
                    <a:pt x="8" y="147"/>
                  </a:lnTo>
                  <a:lnTo>
                    <a:pt x="8" y="134"/>
                  </a:lnTo>
                  <a:lnTo>
                    <a:pt x="8" y="109"/>
                  </a:lnTo>
                  <a:lnTo>
                    <a:pt x="8" y="84"/>
                  </a:lnTo>
                  <a:lnTo>
                    <a:pt x="8" y="67"/>
                  </a:lnTo>
                  <a:lnTo>
                    <a:pt x="8" y="50"/>
                  </a:lnTo>
                  <a:lnTo>
                    <a:pt x="8" y="38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3" y="9"/>
                  </a:lnTo>
                  <a:lnTo>
                    <a:pt x="38" y="13"/>
                  </a:lnTo>
                  <a:lnTo>
                    <a:pt x="42" y="13"/>
                  </a:lnTo>
                  <a:lnTo>
                    <a:pt x="42" y="21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4"/>
                  </a:lnTo>
                  <a:lnTo>
                    <a:pt x="38" y="42"/>
                  </a:lnTo>
                  <a:lnTo>
                    <a:pt x="38" y="55"/>
                  </a:lnTo>
                  <a:lnTo>
                    <a:pt x="38" y="71"/>
                  </a:lnTo>
                  <a:lnTo>
                    <a:pt x="38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49">
              <a:extLst>
                <a:ext uri="{FF2B5EF4-FFF2-40B4-BE49-F238E27FC236}">
                  <a16:creationId xmlns:a16="http://schemas.microsoft.com/office/drawing/2014/main" id="{01AF7750-F758-45B5-9B22-862C82C6D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528" y="26983261"/>
              <a:ext cx="904080" cy="553662"/>
            </a:xfrm>
            <a:custGeom>
              <a:avLst/>
              <a:gdLst>
                <a:gd name="T0" fmla="*/ 0 w 129"/>
                <a:gd name="T1" fmla="*/ 67 h 79"/>
                <a:gd name="T2" fmla="*/ 16 w 129"/>
                <a:gd name="T3" fmla="*/ 58 h 79"/>
                <a:gd name="T4" fmla="*/ 29 w 129"/>
                <a:gd name="T5" fmla="*/ 50 h 79"/>
                <a:gd name="T6" fmla="*/ 46 w 129"/>
                <a:gd name="T7" fmla="*/ 46 h 79"/>
                <a:gd name="T8" fmla="*/ 54 w 129"/>
                <a:gd name="T9" fmla="*/ 38 h 79"/>
                <a:gd name="T10" fmla="*/ 66 w 129"/>
                <a:gd name="T11" fmla="*/ 33 h 79"/>
                <a:gd name="T12" fmla="*/ 71 w 129"/>
                <a:gd name="T13" fmla="*/ 29 h 79"/>
                <a:gd name="T14" fmla="*/ 79 w 129"/>
                <a:gd name="T15" fmla="*/ 25 h 79"/>
                <a:gd name="T16" fmla="*/ 79 w 129"/>
                <a:gd name="T17" fmla="*/ 21 h 79"/>
                <a:gd name="T18" fmla="*/ 83 w 129"/>
                <a:gd name="T19" fmla="*/ 13 h 79"/>
                <a:gd name="T20" fmla="*/ 83 w 129"/>
                <a:gd name="T21" fmla="*/ 8 h 79"/>
                <a:gd name="T22" fmla="*/ 83 w 129"/>
                <a:gd name="T23" fmla="*/ 4 h 79"/>
                <a:gd name="T24" fmla="*/ 83 w 129"/>
                <a:gd name="T25" fmla="*/ 4 h 79"/>
                <a:gd name="T26" fmla="*/ 87 w 129"/>
                <a:gd name="T27" fmla="*/ 0 h 79"/>
                <a:gd name="T28" fmla="*/ 87 w 129"/>
                <a:gd name="T29" fmla="*/ 0 h 79"/>
                <a:gd name="T30" fmla="*/ 92 w 129"/>
                <a:gd name="T31" fmla="*/ 0 h 79"/>
                <a:gd name="T32" fmla="*/ 100 w 129"/>
                <a:gd name="T33" fmla="*/ 0 h 79"/>
                <a:gd name="T34" fmla="*/ 104 w 129"/>
                <a:gd name="T35" fmla="*/ 0 h 79"/>
                <a:gd name="T36" fmla="*/ 112 w 129"/>
                <a:gd name="T37" fmla="*/ 4 h 79"/>
                <a:gd name="T38" fmla="*/ 117 w 129"/>
                <a:gd name="T39" fmla="*/ 8 h 79"/>
                <a:gd name="T40" fmla="*/ 125 w 129"/>
                <a:gd name="T41" fmla="*/ 8 h 79"/>
                <a:gd name="T42" fmla="*/ 125 w 129"/>
                <a:gd name="T43" fmla="*/ 13 h 79"/>
                <a:gd name="T44" fmla="*/ 129 w 129"/>
                <a:gd name="T45" fmla="*/ 21 h 79"/>
                <a:gd name="T46" fmla="*/ 129 w 129"/>
                <a:gd name="T47" fmla="*/ 25 h 79"/>
                <a:gd name="T48" fmla="*/ 125 w 129"/>
                <a:gd name="T49" fmla="*/ 33 h 79"/>
                <a:gd name="T50" fmla="*/ 117 w 129"/>
                <a:gd name="T51" fmla="*/ 38 h 79"/>
                <a:gd name="T52" fmla="*/ 104 w 129"/>
                <a:gd name="T53" fmla="*/ 42 h 79"/>
                <a:gd name="T54" fmla="*/ 96 w 129"/>
                <a:gd name="T55" fmla="*/ 46 h 79"/>
                <a:gd name="T56" fmla="*/ 87 w 129"/>
                <a:gd name="T57" fmla="*/ 50 h 79"/>
                <a:gd name="T58" fmla="*/ 79 w 129"/>
                <a:gd name="T59" fmla="*/ 54 h 79"/>
                <a:gd name="T60" fmla="*/ 66 w 129"/>
                <a:gd name="T61" fmla="*/ 58 h 79"/>
                <a:gd name="T62" fmla="*/ 50 w 129"/>
                <a:gd name="T63" fmla="*/ 63 h 79"/>
                <a:gd name="T64" fmla="*/ 37 w 129"/>
                <a:gd name="T65" fmla="*/ 71 h 79"/>
                <a:gd name="T66" fmla="*/ 21 w 129"/>
                <a:gd name="T67" fmla="*/ 75 h 79"/>
                <a:gd name="T68" fmla="*/ 0 w 129"/>
                <a:gd name="T69" fmla="*/ 79 h 79"/>
                <a:gd name="T70" fmla="*/ 0 w 129"/>
                <a:gd name="T71" fmla="*/ 67 h 79"/>
                <a:gd name="T72" fmla="*/ 0 w 129"/>
                <a:gd name="T73" fmla="*/ 6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9" h="79">
                  <a:moveTo>
                    <a:pt x="0" y="67"/>
                  </a:moveTo>
                  <a:lnTo>
                    <a:pt x="16" y="58"/>
                  </a:lnTo>
                  <a:lnTo>
                    <a:pt x="29" y="50"/>
                  </a:lnTo>
                  <a:lnTo>
                    <a:pt x="46" y="46"/>
                  </a:lnTo>
                  <a:lnTo>
                    <a:pt x="54" y="38"/>
                  </a:lnTo>
                  <a:lnTo>
                    <a:pt x="66" y="33"/>
                  </a:lnTo>
                  <a:lnTo>
                    <a:pt x="71" y="29"/>
                  </a:lnTo>
                  <a:lnTo>
                    <a:pt x="79" y="25"/>
                  </a:lnTo>
                  <a:lnTo>
                    <a:pt x="79" y="21"/>
                  </a:lnTo>
                  <a:lnTo>
                    <a:pt x="83" y="13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2" y="4"/>
                  </a:lnTo>
                  <a:lnTo>
                    <a:pt x="117" y="8"/>
                  </a:lnTo>
                  <a:lnTo>
                    <a:pt x="125" y="8"/>
                  </a:lnTo>
                  <a:lnTo>
                    <a:pt x="125" y="13"/>
                  </a:lnTo>
                  <a:lnTo>
                    <a:pt x="129" y="21"/>
                  </a:lnTo>
                  <a:lnTo>
                    <a:pt x="129" y="25"/>
                  </a:lnTo>
                  <a:lnTo>
                    <a:pt x="125" y="33"/>
                  </a:lnTo>
                  <a:lnTo>
                    <a:pt x="117" y="38"/>
                  </a:lnTo>
                  <a:lnTo>
                    <a:pt x="104" y="42"/>
                  </a:lnTo>
                  <a:lnTo>
                    <a:pt x="96" y="46"/>
                  </a:lnTo>
                  <a:lnTo>
                    <a:pt x="87" y="50"/>
                  </a:lnTo>
                  <a:lnTo>
                    <a:pt x="79" y="54"/>
                  </a:lnTo>
                  <a:lnTo>
                    <a:pt x="66" y="58"/>
                  </a:lnTo>
                  <a:lnTo>
                    <a:pt x="50" y="63"/>
                  </a:lnTo>
                  <a:lnTo>
                    <a:pt x="37" y="71"/>
                  </a:lnTo>
                  <a:lnTo>
                    <a:pt x="21" y="75"/>
                  </a:lnTo>
                  <a:lnTo>
                    <a:pt x="0" y="79"/>
                  </a:lnTo>
                  <a:lnTo>
                    <a:pt x="0" y="67"/>
                  </a:lnTo>
                  <a:lnTo>
                    <a:pt x="0" y="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166084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组合 183">
            <a:extLst>
              <a:ext uri="{FF2B5EF4-FFF2-40B4-BE49-F238E27FC236}">
                <a16:creationId xmlns:a16="http://schemas.microsoft.com/office/drawing/2014/main" id="{3E5B3EDD-02FA-420F-AFA1-9C3530D76B29}"/>
              </a:ext>
            </a:extLst>
          </p:cNvPr>
          <p:cNvGrpSpPr/>
          <p:nvPr/>
        </p:nvGrpSpPr>
        <p:grpSpPr>
          <a:xfrm>
            <a:off x="3090551" y="2374244"/>
            <a:ext cx="2516002" cy="2109512"/>
            <a:chOff x="3090551" y="29849679"/>
            <a:chExt cx="2516002" cy="2109512"/>
          </a:xfrm>
        </p:grpSpPr>
        <p:sp>
          <p:nvSpPr>
            <p:cNvPr id="185" name="Freeform 150">
              <a:extLst>
                <a:ext uri="{FF2B5EF4-FFF2-40B4-BE49-F238E27FC236}">
                  <a16:creationId xmlns:a16="http://schemas.microsoft.com/office/drawing/2014/main" id="{7B428DF8-D03B-438A-BD0B-FD7160F1A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102" y="30844865"/>
              <a:ext cx="1114331" cy="1086297"/>
            </a:xfrm>
            <a:custGeom>
              <a:avLst/>
              <a:gdLst>
                <a:gd name="T0" fmla="*/ 30 w 159"/>
                <a:gd name="T1" fmla="*/ 97 h 155"/>
                <a:gd name="T2" fmla="*/ 46 w 159"/>
                <a:gd name="T3" fmla="*/ 76 h 155"/>
                <a:gd name="T4" fmla="*/ 67 w 159"/>
                <a:gd name="T5" fmla="*/ 42 h 155"/>
                <a:gd name="T6" fmla="*/ 76 w 159"/>
                <a:gd name="T7" fmla="*/ 21 h 155"/>
                <a:gd name="T8" fmla="*/ 76 w 159"/>
                <a:gd name="T9" fmla="*/ 9 h 155"/>
                <a:gd name="T10" fmla="*/ 80 w 159"/>
                <a:gd name="T11" fmla="*/ 5 h 155"/>
                <a:gd name="T12" fmla="*/ 88 w 159"/>
                <a:gd name="T13" fmla="*/ 0 h 155"/>
                <a:gd name="T14" fmla="*/ 96 w 159"/>
                <a:gd name="T15" fmla="*/ 9 h 155"/>
                <a:gd name="T16" fmla="*/ 109 w 159"/>
                <a:gd name="T17" fmla="*/ 17 h 155"/>
                <a:gd name="T18" fmla="*/ 113 w 159"/>
                <a:gd name="T19" fmla="*/ 26 h 155"/>
                <a:gd name="T20" fmla="*/ 113 w 159"/>
                <a:gd name="T21" fmla="*/ 30 h 155"/>
                <a:gd name="T22" fmla="*/ 109 w 159"/>
                <a:gd name="T23" fmla="*/ 38 h 155"/>
                <a:gd name="T24" fmla="*/ 101 w 159"/>
                <a:gd name="T25" fmla="*/ 51 h 155"/>
                <a:gd name="T26" fmla="*/ 88 w 159"/>
                <a:gd name="T27" fmla="*/ 63 h 155"/>
                <a:gd name="T28" fmla="*/ 71 w 159"/>
                <a:gd name="T29" fmla="*/ 84 h 155"/>
                <a:gd name="T30" fmla="*/ 59 w 159"/>
                <a:gd name="T31" fmla="*/ 97 h 155"/>
                <a:gd name="T32" fmla="*/ 50 w 159"/>
                <a:gd name="T33" fmla="*/ 105 h 155"/>
                <a:gd name="T34" fmla="*/ 46 w 159"/>
                <a:gd name="T35" fmla="*/ 113 h 155"/>
                <a:gd name="T36" fmla="*/ 46 w 159"/>
                <a:gd name="T37" fmla="*/ 113 h 155"/>
                <a:gd name="T38" fmla="*/ 55 w 159"/>
                <a:gd name="T39" fmla="*/ 113 h 155"/>
                <a:gd name="T40" fmla="*/ 67 w 159"/>
                <a:gd name="T41" fmla="*/ 109 h 155"/>
                <a:gd name="T42" fmla="*/ 84 w 159"/>
                <a:gd name="T43" fmla="*/ 109 h 155"/>
                <a:gd name="T44" fmla="*/ 113 w 159"/>
                <a:gd name="T45" fmla="*/ 105 h 155"/>
                <a:gd name="T46" fmla="*/ 147 w 159"/>
                <a:gd name="T47" fmla="*/ 101 h 155"/>
                <a:gd name="T48" fmla="*/ 159 w 159"/>
                <a:gd name="T49" fmla="*/ 117 h 155"/>
                <a:gd name="T50" fmla="*/ 121 w 159"/>
                <a:gd name="T51" fmla="*/ 126 h 155"/>
                <a:gd name="T52" fmla="*/ 88 w 159"/>
                <a:gd name="T53" fmla="*/ 130 h 155"/>
                <a:gd name="T54" fmla="*/ 67 w 159"/>
                <a:gd name="T55" fmla="*/ 134 h 155"/>
                <a:gd name="T56" fmla="*/ 55 w 159"/>
                <a:gd name="T57" fmla="*/ 138 h 155"/>
                <a:gd name="T58" fmla="*/ 38 w 159"/>
                <a:gd name="T59" fmla="*/ 143 h 155"/>
                <a:gd name="T60" fmla="*/ 30 w 159"/>
                <a:gd name="T61" fmla="*/ 147 h 155"/>
                <a:gd name="T62" fmla="*/ 17 w 159"/>
                <a:gd name="T63" fmla="*/ 155 h 155"/>
                <a:gd name="T64" fmla="*/ 13 w 159"/>
                <a:gd name="T65" fmla="*/ 155 h 155"/>
                <a:gd name="T66" fmla="*/ 9 w 159"/>
                <a:gd name="T67" fmla="*/ 151 h 155"/>
                <a:gd name="T68" fmla="*/ 5 w 159"/>
                <a:gd name="T69" fmla="*/ 138 h 155"/>
                <a:gd name="T70" fmla="*/ 0 w 159"/>
                <a:gd name="T71" fmla="*/ 130 h 155"/>
                <a:gd name="T72" fmla="*/ 0 w 159"/>
                <a:gd name="T73" fmla="*/ 122 h 155"/>
                <a:gd name="T74" fmla="*/ 9 w 159"/>
                <a:gd name="T75" fmla="*/ 117 h 155"/>
                <a:gd name="T76" fmla="*/ 21 w 159"/>
                <a:gd name="T77" fmla="*/ 109 h 155"/>
                <a:gd name="T78" fmla="*/ 25 w 159"/>
                <a:gd name="T79" fmla="*/ 10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9" h="155">
                  <a:moveTo>
                    <a:pt x="25" y="105"/>
                  </a:moveTo>
                  <a:lnTo>
                    <a:pt x="30" y="97"/>
                  </a:lnTo>
                  <a:lnTo>
                    <a:pt x="38" y="88"/>
                  </a:lnTo>
                  <a:lnTo>
                    <a:pt x="46" y="76"/>
                  </a:lnTo>
                  <a:lnTo>
                    <a:pt x="59" y="59"/>
                  </a:lnTo>
                  <a:lnTo>
                    <a:pt x="67" y="42"/>
                  </a:lnTo>
                  <a:lnTo>
                    <a:pt x="76" y="30"/>
                  </a:lnTo>
                  <a:lnTo>
                    <a:pt x="76" y="21"/>
                  </a:lnTo>
                  <a:lnTo>
                    <a:pt x="80" y="13"/>
                  </a:lnTo>
                  <a:lnTo>
                    <a:pt x="76" y="9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5"/>
                  </a:lnTo>
                  <a:lnTo>
                    <a:pt x="96" y="9"/>
                  </a:lnTo>
                  <a:lnTo>
                    <a:pt x="105" y="13"/>
                  </a:lnTo>
                  <a:lnTo>
                    <a:pt x="109" y="17"/>
                  </a:lnTo>
                  <a:lnTo>
                    <a:pt x="113" y="21"/>
                  </a:lnTo>
                  <a:lnTo>
                    <a:pt x="113" y="26"/>
                  </a:lnTo>
                  <a:lnTo>
                    <a:pt x="113" y="30"/>
                  </a:lnTo>
                  <a:lnTo>
                    <a:pt x="113" y="30"/>
                  </a:lnTo>
                  <a:lnTo>
                    <a:pt x="113" y="34"/>
                  </a:lnTo>
                  <a:lnTo>
                    <a:pt x="109" y="38"/>
                  </a:lnTo>
                  <a:lnTo>
                    <a:pt x="105" y="42"/>
                  </a:lnTo>
                  <a:lnTo>
                    <a:pt x="101" y="51"/>
                  </a:lnTo>
                  <a:lnTo>
                    <a:pt x="96" y="55"/>
                  </a:lnTo>
                  <a:lnTo>
                    <a:pt x="88" y="63"/>
                  </a:lnTo>
                  <a:lnTo>
                    <a:pt x="80" y="71"/>
                  </a:lnTo>
                  <a:lnTo>
                    <a:pt x="71" y="84"/>
                  </a:lnTo>
                  <a:lnTo>
                    <a:pt x="67" y="88"/>
                  </a:lnTo>
                  <a:lnTo>
                    <a:pt x="59" y="97"/>
                  </a:lnTo>
                  <a:lnTo>
                    <a:pt x="55" y="101"/>
                  </a:lnTo>
                  <a:lnTo>
                    <a:pt x="50" y="105"/>
                  </a:lnTo>
                  <a:lnTo>
                    <a:pt x="50" y="109"/>
                  </a:lnTo>
                  <a:lnTo>
                    <a:pt x="46" y="113"/>
                  </a:lnTo>
                  <a:lnTo>
                    <a:pt x="46" y="113"/>
                  </a:lnTo>
                  <a:lnTo>
                    <a:pt x="46" y="113"/>
                  </a:lnTo>
                  <a:lnTo>
                    <a:pt x="50" y="113"/>
                  </a:lnTo>
                  <a:lnTo>
                    <a:pt x="55" y="113"/>
                  </a:lnTo>
                  <a:lnTo>
                    <a:pt x="59" y="109"/>
                  </a:lnTo>
                  <a:lnTo>
                    <a:pt x="67" y="109"/>
                  </a:lnTo>
                  <a:lnTo>
                    <a:pt x="71" y="109"/>
                  </a:lnTo>
                  <a:lnTo>
                    <a:pt x="84" y="109"/>
                  </a:lnTo>
                  <a:lnTo>
                    <a:pt x="92" y="105"/>
                  </a:lnTo>
                  <a:lnTo>
                    <a:pt x="113" y="105"/>
                  </a:lnTo>
                  <a:lnTo>
                    <a:pt x="134" y="105"/>
                  </a:lnTo>
                  <a:lnTo>
                    <a:pt x="147" y="101"/>
                  </a:lnTo>
                  <a:lnTo>
                    <a:pt x="159" y="101"/>
                  </a:lnTo>
                  <a:lnTo>
                    <a:pt x="159" y="117"/>
                  </a:lnTo>
                  <a:lnTo>
                    <a:pt x="138" y="122"/>
                  </a:lnTo>
                  <a:lnTo>
                    <a:pt x="121" y="126"/>
                  </a:lnTo>
                  <a:lnTo>
                    <a:pt x="105" y="130"/>
                  </a:lnTo>
                  <a:lnTo>
                    <a:pt x="88" y="130"/>
                  </a:lnTo>
                  <a:lnTo>
                    <a:pt x="76" y="134"/>
                  </a:lnTo>
                  <a:lnTo>
                    <a:pt x="67" y="134"/>
                  </a:lnTo>
                  <a:lnTo>
                    <a:pt x="59" y="138"/>
                  </a:lnTo>
                  <a:lnTo>
                    <a:pt x="55" y="138"/>
                  </a:lnTo>
                  <a:lnTo>
                    <a:pt x="46" y="138"/>
                  </a:lnTo>
                  <a:lnTo>
                    <a:pt x="38" y="143"/>
                  </a:lnTo>
                  <a:lnTo>
                    <a:pt x="34" y="147"/>
                  </a:lnTo>
                  <a:lnTo>
                    <a:pt x="30" y="147"/>
                  </a:lnTo>
                  <a:lnTo>
                    <a:pt x="21" y="155"/>
                  </a:lnTo>
                  <a:lnTo>
                    <a:pt x="17" y="155"/>
                  </a:lnTo>
                  <a:lnTo>
                    <a:pt x="17" y="155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9" y="151"/>
                  </a:lnTo>
                  <a:lnTo>
                    <a:pt x="5" y="147"/>
                  </a:lnTo>
                  <a:lnTo>
                    <a:pt x="5" y="138"/>
                  </a:lnTo>
                  <a:lnTo>
                    <a:pt x="0" y="134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9" y="117"/>
                  </a:lnTo>
                  <a:lnTo>
                    <a:pt x="17" y="113"/>
                  </a:lnTo>
                  <a:lnTo>
                    <a:pt x="21" y="109"/>
                  </a:lnTo>
                  <a:lnTo>
                    <a:pt x="25" y="105"/>
                  </a:lnTo>
                  <a:lnTo>
                    <a:pt x="25" y="1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51">
              <a:extLst>
                <a:ext uri="{FF2B5EF4-FFF2-40B4-BE49-F238E27FC236}">
                  <a16:creationId xmlns:a16="http://schemas.microsoft.com/office/drawing/2014/main" id="{30347BB5-7220-4B83-9984-634A4F985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116" y="31258356"/>
              <a:ext cx="497595" cy="700835"/>
            </a:xfrm>
            <a:custGeom>
              <a:avLst/>
              <a:gdLst>
                <a:gd name="T0" fmla="*/ 21 w 71"/>
                <a:gd name="T1" fmla="*/ 58 h 100"/>
                <a:gd name="T2" fmla="*/ 17 w 71"/>
                <a:gd name="T3" fmla="*/ 50 h 100"/>
                <a:gd name="T4" fmla="*/ 13 w 71"/>
                <a:gd name="T5" fmla="*/ 42 h 100"/>
                <a:gd name="T6" fmla="*/ 9 w 71"/>
                <a:gd name="T7" fmla="*/ 33 h 100"/>
                <a:gd name="T8" fmla="*/ 5 w 71"/>
                <a:gd name="T9" fmla="*/ 25 h 100"/>
                <a:gd name="T10" fmla="*/ 5 w 71"/>
                <a:gd name="T11" fmla="*/ 21 h 100"/>
                <a:gd name="T12" fmla="*/ 0 w 71"/>
                <a:gd name="T13" fmla="*/ 17 h 100"/>
                <a:gd name="T14" fmla="*/ 0 w 71"/>
                <a:gd name="T15" fmla="*/ 12 h 100"/>
                <a:gd name="T16" fmla="*/ 0 w 71"/>
                <a:gd name="T17" fmla="*/ 12 h 100"/>
                <a:gd name="T18" fmla="*/ 0 w 71"/>
                <a:gd name="T19" fmla="*/ 4 h 100"/>
                <a:gd name="T20" fmla="*/ 5 w 71"/>
                <a:gd name="T21" fmla="*/ 0 h 100"/>
                <a:gd name="T22" fmla="*/ 5 w 71"/>
                <a:gd name="T23" fmla="*/ 0 h 100"/>
                <a:gd name="T24" fmla="*/ 9 w 71"/>
                <a:gd name="T25" fmla="*/ 0 h 100"/>
                <a:gd name="T26" fmla="*/ 17 w 71"/>
                <a:gd name="T27" fmla="*/ 4 h 100"/>
                <a:gd name="T28" fmla="*/ 26 w 71"/>
                <a:gd name="T29" fmla="*/ 12 h 100"/>
                <a:gd name="T30" fmla="*/ 34 w 71"/>
                <a:gd name="T31" fmla="*/ 17 h 100"/>
                <a:gd name="T32" fmla="*/ 38 w 71"/>
                <a:gd name="T33" fmla="*/ 21 h 100"/>
                <a:gd name="T34" fmla="*/ 51 w 71"/>
                <a:gd name="T35" fmla="*/ 33 h 100"/>
                <a:gd name="T36" fmla="*/ 59 w 71"/>
                <a:gd name="T37" fmla="*/ 42 h 100"/>
                <a:gd name="T38" fmla="*/ 63 w 71"/>
                <a:gd name="T39" fmla="*/ 46 h 100"/>
                <a:gd name="T40" fmla="*/ 67 w 71"/>
                <a:gd name="T41" fmla="*/ 54 h 100"/>
                <a:gd name="T42" fmla="*/ 67 w 71"/>
                <a:gd name="T43" fmla="*/ 63 h 100"/>
                <a:gd name="T44" fmla="*/ 71 w 71"/>
                <a:gd name="T45" fmla="*/ 71 h 100"/>
                <a:gd name="T46" fmla="*/ 67 w 71"/>
                <a:gd name="T47" fmla="*/ 84 h 100"/>
                <a:gd name="T48" fmla="*/ 63 w 71"/>
                <a:gd name="T49" fmla="*/ 92 h 100"/>
                <a:gd name="T50" fmla="*/ 63 w 71"/>
                <a:gd name="T51" fmla="*/ 96 h 100"/>
                <a:gd name="T52" fmla="*/ 59 w 71"/>
                <a:gd name="T53" fmla="*/ 96 h 100"/>
                <a:gd name="T54" fmla="*/ 55 w 71"/>
                <a:gd name="T55" fmla="*/ 100 h 100"/>
                <a:gd name="T56" fmla="*/ 55 w 71"/>
                <a:gd name="T57" fmla="*/ 100 h 100"/>
                <a:gd name="T58" fmla="*/ 51 w 71"/>
                <a:gd name="T59" fmla="*/ 100 h 100"/>
                <a:gd name="T60" fmla="*/ 51 w 71"/>
                <a:gd name="T61" fmla="*/ 96 h 100"/>
                <a:gd name="T62" fmla="*/ 46 w 71"/>
                <a:gd name="T63" fmla="*/ 96 h 100"/>
                <a:gd name="T64" fmla="*/ 42 w 71"/>
                <a:gd name="T65" fmla="*/ 92 h 100"/>
                <a:gd name="T66" fmla="*/ 38 w 71"/>
                <a:gd name="T67" fmla="*/ 84 h 100"/>
                <a:gd name="T68" fmla="*/ 34 w 71"/>
                <a:gd name="T69" fmla="*/ 75 h 100"/>
                <a:gd name="T70" fmla="*/ 30 w 71"/>
                <a:gd name="T71" fmla="*/ 71 h 100"/>
                <a:gd name="T72" fmla="*/ 21 w 71"/>
                <a:gd name="T73" fmla="*/ 58 h 100"/>
                <a:gd name="T74" fmla="*/ 21 w 71"/>
                <a:gd name="T75" fmla="*/ 5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100">
                  <a:moveTo>
                    <a:pt x="21" y="58"/>
                  </a:moveTo>
                  <a:lnTo>
                    <a:pt x="17" y="50"/>
                  </a:lnTo>
                  <a:lnTo>
                    <a:pt x="13" y="42"/>
                  </a:lnTo>
                  <a:lnTo>
                    <a:pt x="9" y="33"/>
                  </a:lnTo>
                  <a:lnTo>
                    <a:pt x="5" y="25"/>
                  </a:lnTo>
                  <a:lnTo>
                    <a:pt x="5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6" y="12"/>
                  </a:lnTo>
                  <a:lnTo>
                    <a:pt x="34" y="17"/>
                  </a:lnTo>
                  <a:lnTo>
                    <a:pt x="38" y="21"/>
                  </a:lnTo>
                  <a:lnTo>
                    <a:pt x="51" y="33"/>
                  </a:lnTo>
                  <a:lnTo>
                    <a:pt x="59" y="42"/>
                  </a:lnTo>
                  <a:lnTo>
                    <a:pt x="63" y="46"/>
                  </a:lnTo>
                  <a:lnTo>
                    <a:pt x="67" y="54"/>
                  </a:lnTo>
                  <a:lnTo>
                    <a:pt x="67" y="63"/>
                  </a:lnTo>
                  <a:lnTo>
                    <a:pt x="71" y="71"/>
                  </a:lnTo>
                  <a:lnTo>
                    <a:pt x="67" y="84"/>
                  </a:lnTo>
                  <a:lnTo>
                    <a:pt x="63" y="92"/>
                  </a:lnTo>
                  <a:lnTo>
                    <a:pt x="63" y="96"/>
                  </a:lnTo>
                  <a:lnTo>
                    <a:pt x="59" y="96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1" y="100"/>
                  </a:lnTo>
                  <a:lnTo>
                    <a:pt x="51" y="96"/>
                  </a:lnTo>
                  <a:lnTo>
                    <a:pt x="46" y="96"/>
                  </a:lnTo>
                  <a:lnTo>
                    <a:pt x="42" y="92"/>
                  </a:lnTo>
                  <a:lnTo>
                    <a:pt x="38" y="84"/>
                  </a:lnTo>
                  <a:lnTo>
                    <a:pt x="34" y="75"/>
                  </a:lnTo>
                  <a:lnTo>
                    <a:pt x="30" y="71"/>
                  </a:lnTo>
                  <a:lnTo>
                    <a:pt x="21" y="58"/>
                  </a:lnTo>
                  <a:lnTo>
                    <a:pt x="21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52">
              <a:extLst>
                <a:ext uri="{FF2B5EF4-FFF2-40B4-BE49-F238E27FC236}">
                  <a16:creationId xmlns:a16="http://schemas.microsoft.com/office/drawing/2014/main" id="{70696218-6D57-41F3-A810-A076508F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551" y="30263170"/>
              <a:ext cx="960147" cy="1226464"/>
            </a:xfrm>
            <a:custGeom>
              <a:avLst/>
              <a:gdLst>
                <a:gd name="T0" fmla="*/ 25 w 137"/>
                <a:gd name="T1" fmla="*/ 167 h 175"/>
                <a:gd name="T2" fmla="*/ 12 w 137"/>
                <a:gd name="T3" fmla="*/ 171 h 175"/>
                <a:gd name="T4" fmla="*/ 8 w 137"/>
                <a:gd name="T5" fmla="*/ 175 h 175"/>
                <a:gd name="T6" fmla="*/ 0 w 137"/>
                <a:gd name="T7" fmla="*/ 175 h 175"/>
                <a:gd name="T8" fmla="*/ 0 w 137"/>
                <a:gd name="T9" fmla="*/ 175 h 175"/>
                <a:gd name="T10" fmla="*/ 0 w 137"/>
                <a:gd name="T11" fmla="*/ 175 h 175"/>
                <a:gd name="T12" fmla="*/ 0 w 137"/>
                <a:gd name="T13" fmla="*/ 167 h 175"/>
                <a:gd name="T14" fmla="*/ 4 w 137"/>
                <a:gd name="T15" fmla="*/ 163 h 175"/>
                <a:gd name="T16" fmla="*/ 12 w 137"/>
                <a:gd name="T17" fmla="*/ 154 h 175"/>
                <a:gd name="T18" fmla="*/ 20 w 137"/>
                <a:gd name="T19" fmla="*/ 146 h 175"/>
                <a:gd name="T20" fmla="*/ 29 w 137"/>
                <a:gd name="T21" fmla="*/ 134 h 175"/>
                <a:gd name="T22" fmla="*/ 41 w 137"/>
                <a:gd name="T23" fmla="*/ 125 h 175"/>
                <a:gd name="T24" fmla="*/ 54 w 137"/>
                <a:gd name="T25" fmla="*/ 109 h 175"/>
                <a:gd name="T26" fmla="*/ 71 w 137"/>
                <a:gd name="T27" fmla="*/ 79 h 175"/>
                <a:gd name="T28" fmla="*/ 87 w 137"/>
                <a:gd name="T29" fmla="*/ 50 h 175"/>
                <a:gd name="T30" fmla="*/ 96 w 137"/>
                <a:gd name="T31" fmla="*/ 38 h 175"/>
                <a:gd name="T32" fmla="*/ 96 w 137"/>
                <a:gd name="T33" fmla="*/ 29 h 175"/>
                <a:gd name="T34" fmla="*/ 100 w 137"/>
                <a:gd name="T35" fmla="*/ 21 h 175"/>
                <a:gd name="T36" fmla="*/ 100 w 137"/>
                <a:gd name="T37" fmla="*/ 12 h 175"/>
                <a:gd name="T38" fmla="*/ 96 w 137"/>
                <a:gd name="T39" fmla="*/ 12 h 175"/>
                <a:gd name="T40" fmla="*/ 96 w 137"/>
                <a:gd name="T41" fmla="*/ 8 h 175"/>
                <a:gd name="T42" fmla="*/ 100 w 137"/>
                <a:gd name="T43" fmla="*/ 4 h 175"/>
                <a:gd name="T44" fmla="*/ 100 w 137"/>
                <a:gd name="T45" fmla="*/ 4 h 175"/>
                <a:gd name="T46" fmla="*/ 104 w 137"/>
                <a:gd name="T47" fmla="*/ 0 h 175"/>
                <a:gd name="T48" fmla="*/ 112 w 137"/>
                <a:gd name="T49" fmla="*/ 0 h 175"/>
                <a:gd name="T50" fmla="*/ 116 w 137"/>
                <a:gd name="T51" fmla="*/ 4 h 175"/>
                <a:gd name="T52" fmla="*/ 125 w 137"/>
                <a:gd name="T53" fmla="*/ 4 h 175"/>
                <a:gd name="T54" fmla="*/ 129 w 137"/>
                <a:gd name="T55" fmla="*/ 8 h 175"/>
                <a:gd name="T56" fmla="*/ 133 w 137"/>
                <a:gd name="T57" fmla="*/ 12 h 175"/>
                <a:gd name="T58" fmla="*/ 137 w 137"/>
                <a:gd name="T59" fmla="*/ 17 h 175"/>
                <a:gd name="T60" fmla="*/ 137 w 137"/>
                <a:gd name="T61" fmla="*/ 21 h 175"/>
                <a:gd name="T62" fmla="*/ 137 w 137"/>
                <a:gd name="T63" fmla="*/ 29 h 175"/>
                <a:gd name="T64" fmla="*/ 133 w 137"/>
                <a:gd name="T65" fmla="*/ 38 h 175"/>
                <a:gd name="T66" fmla="*/ 129 w 137"/>
                <a:gd name="T67" fmla="*/ 50 h 175"/>
                <a:gd name="T68" fmla="*/ 116 w 137"/>
                <a:gd name="T69" fmla="*/ 67 h 175"/>
                <a:gd name="T70" fmla="*/ 104 w 137"/>
                <a:gd name="T71" fmla="*/ 83 h 175"/>
                <a:gd name="T72" fmla="*/ 96 w 137"/>
                <a:gd name="T73" fmla="*/ 100 h 175"/>
                <a:gd name="T74" fmla="*/ 83 w 137"/>
                <a:gd name="T75" fmla="*/ 113 h 175"/>
                <a:gd name="T76" fmla="*/ 71 w 137"/>
                <a:gd name="T77" fmla="*/ 125 h 175"/>
                <a:gd name="T78" fmla="*/ 58 w 137"/>
                <a:gd name="T79" fmla="*/ 138 h 175"/>
                <a:gd name="T80" fmla="*/ 45 w 137"/>
                <a:gd name="T81" fmla="*/ 150 h 175"/>
                <a:gd name="T82" fmla="*/ 33 w 137"/>
                <a:gd name="T83" fmla="*/ 159 h 175"/>
                <a:gd name="T84" fmla="*/ 25 w 137"/>
                <a:gd name="T85" fmla="*/ 167 h 175"/>
                <a:gd name="T86" fmla="*/ 25 w 137"/>
                <a:gd name="T87" fmla="*/ 16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" h="175">
                  <a:moveTo>
                    <a:pt x="25" y="167"/>
                  </a:moveTo>
                  <a:lnTo>
                    <a:pt x="12" y="171"/>
                  </a:lnTo>
                  <a:lnTo>
                    <a:pt x="8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4" y="163"/>
                  </a:lnTo>
                  <a:lnTo>
                    <a:pt x="12" y="154"/>
                  </a:lnTo>
                  <a:lnTo>
                    <a:pt x="20" y="146"/>
                  </a:lnTo>
                  <a:lnTo>
                    <a:pt x="29" y="134"/>
                  </a:lnTo>
                  <a:lnTo>
                    <a:pt x="41" y="125"/>
                  </a:lnTo>
                  <a:lnTo>
                    <a:pt x="54" y="109"/>
                  </a:lnTo>
                  <a:lnTo>
                    <a:pt x="71" y="79"/>
                  </a:lnTo>
                  <a:lnTo>
                    <a:pt x="87" y="50"/>
                  </a:lnTo>
                  <a:lnTo>
                    <a:pt x="96" y="38"/>
                  </a:lnTo>
                  <a:lnTo>
                    <a:pt x="96" y="29"/>
                  </a:lnTo>
                  <a:lnTo>
                    <a:pt x="100" y="21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5" y="4"/>
                  </a:lnTo>
                  <a:lnTo>
                    <a:pt x="129" y="8"/>
                  </a:lnTo>
                  <a:lnTo>
                    <a:pt x="133" y="12"/>
                  </a:lnTo>
                  <a:lnTo>
                    <a:pt x="137" y="17"/>
                  </a:lnTo>
                  <a:lnTo>
                    <a:pt x="137" y="21"/>
                  </a:lnTo>
                  <a:lnTo>
                    <a:pt x="137" y="29"/>
                  </a:lnTo>
                  <a:lnTo>
                    <a:pt x="133" y="38"/>
                  </a:lnTo>
                  <a:lnTo>
                    <a:pt x="129" y="50"/>
                  </a:lnTo>
                  <a:lnTo>
                    <a:pt x="116" y="67"/>
                  </a:lnTo>
                  <a:lnTo>
                    <a:pt x="104" y="83"/>
                  </a:lnTo>
                  <a:lnTo>
                    <a:pt x="96" y="100"/>
                  </a:lnTo>
                  <a:lnTo>
                    <a:pt x="83" y="113"/>
                  </a:lnTo>
                  <a:lnTo>
                    <a:pt x="71" y="125"/>
                  </a:lnTo>
                  <a:lnTo>
                    <a:pt x="58" y="138"/>
                  </a:lnTo>
                  <a:lnTo>
                    <a:pt x="45" y="150"/>
                  </a:lnTo>
                  <a:lnTo>
                    <a:pt x="33" y="159"/>
                  </a:lnTo>
                  <a:lnTo>
                    <a:pt x="25" y="167"/>
                  </a:lnTo>
                  <a:lnTo>
                    <a:pt x="25" y="16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53">
              <a:extLst>
                <a:ext uri="{FF2B5EF4-FFF2-40B4-BE49-F238E27FC236}">
                  <a16:creationId xmlns:a16="http://schemas.microsoft.com/office/drawing/2014/main" id="{0598A3B3-204F-49AE-8A45-FE425B541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771" y="29849679"/>
              <a:ext cx="1492782" cy="1289537"/>
            </a:xfrm>
            <a:custGeom>
              <a:avLst/>
              <a:gdLst>
                <a:gd name="T0" fmla="*/ 0 w 213"/>
                <a:gd name="T1" fmla="*/ 9 h 184"/>
                <a:gd name="T2" fmla="*/ 0 w 213"/>
                <a:gd name="T3" fmla="*/ 9 h 184"/>
                <a:gd name="T4" fmla="*/ 4 w 213"/>
                <a:gd name="T5" fmla="*/ 5 h 184"/>
                <a:gd name="T6" fmla="*/ 8 w 213"/>
                <a:gd name="T7" fmla="*/ 0 h 184"/>
                <a:gd name="T8" fmla="*/ 12 w 213"/>
                <a:gd name="T9" fmla="*/ 0 h 184"/>
                <a:gd name="T10" fmla="*/ 16 w 213"/>
                <a:gd name="T11" fmla="*/ 0 h 184"/>
                <a:gd name="T12" fmla="*/ 25 w 213"/>
                <a:gd name="T13" fmla="*/ 0 h 184"/>
                <a:gd name="T14" fmla="*/ 29 w 213"/>
                <a:gd name="T15" fmla="*/ 5 h 184"/>
                <a:gd name="T16" fmla="*/ 37 w 213"/>
                <a:gd name="T17" fmla="*/ 9 h 184"/>
                <a:gd name="T18" fmla="*/ 41 w 213"/>
                <a:gd name="T19" fmla="*/ 13 h 184"/>
                <a:gd name="T20" fmla="*/ 50 w 213"/>
                <a:gd name="T21" fmla="*/ 21 h 184"/>
                <a:gd name="T22" fmla="*/ 58 w 213"/>
                <a:gd name="T23" fmla="*/ 38 h 184"/>
                <a:gd name="T24" fmla="*/ 67 w 213"/>
                <a:gd name="T25" fmla="*/ 55 h 184"/>
                <a:gd name="T26" fmla="*/ 79 w 213"/>
                <a:gd name="T27" fmla="*/ 71 h 184"/>
                <a:gd name="T28" fmla="*/ 92 w 213"/>
                <a:gd name="T29" fmla="*/ 88 h 184"/>
                <a:gd name="T30" fmla="*/ 104 w 213"/>
                <a:gd name="T31" fmla="*/ 101 h 184"/>
                <a:gd name="T32" fmla="*/ 117 w 213"/>
                <a:gd name="T33" fmla="*/ 113 h 184"/>
                <a:gd name="T34" fmla="*/ 125 w 213"/>
                <a:gd name="T35" fmla="*/ 122 h 184"/>
                <a:gd name="T36" fmla="*/ 142 w 213"/>
                <a:gd name="T37" fmla="*/ 134 h 184"/>
                <a:gd name="T38" fmla="*/ 158 w 213"/>
                <a:gd name="T39" fmla="*/ 142 h 184"/>
                <a:gd name="T40" fmla="*/ 175 w 213"/>
                <a:gd name="T41" fmla="*/ 155 h 184"/>
                <a:gd name="T42" fmla="*/ 188 w 213"/>
                <a:gd name="T43" fmla="*/ 159 h 184"/>
                <a:gd name="T44" fmla="*/ 196 w 213"/>
                <a:gd name="T45" fmla="*/ 163 h 184"/>
                <a:gd name="T46" fmla="*/ 200 w 213"/>
                <a:gd name="T47" fmla="*/ 168 h 184"/>
                <a:gd name="T48" fmla="*/ 209 w 213"/>
                <a:gd name="T49" fmla="*/ 172 h 184"/>
                <a:gd name="T50" fmla="*/ 209 w 213"/>
                <a:gd name="T51" fmla="*/ 176 h 184"/>
                <a:gd name="T52" fmla="*/ 213 w 213"/>
                <a:gd name="T53" fmla="*/ 176 h 184"/>
                <a:gd name="T54" fmla="*/ 213 w 213"/>
                <a:gd name="T55" fmla="*/ 180 h 184"/>
                <a:gd name="T56" fmla="*/ 213 w 213"/>
                <a:gd name="T57" fmla="*/ 180 h 184"/>
                <a:gd name="T58" fmla="*/ 209 w 213"/>
                <a:gd name="T59" fmla="*/ 184 h 184"/>
                <a:gd name="T60" fmla="*/ 204 w 213"/>
                <a:gd name="T61" fmla="*/ 184 h 184"/>
                <a:gd name="T62" fmla="*/ 192 w 213"/>
                <a:gd name="T63" fmla="*/ 184 h 184"/>
                <a:gd name="T64" fmla="*/ 183 w 213"/>
                <a:gd name="T65" fmla="*/ 184 h 184"/>
                <a:gd name="T66" fmla="*/ 175 w 213"/>
                <a:gd name="T67" fmla="*/ 184 h 184"/>
                <a:gd name="T68" fmla="*/ 158 w 213"/>
                <a:gd name="T69" fmla="*/ 184 h 184"/>
                <a:gd name="T70" fmla="*/ 142 w 213"/>
                <a:gd name="T71" fmla="*/ 184 h 184"/>
                <a:gd name="T72" fmla="*/ 133 w 213"/>
                <a:gd name="T73" fmla="*/ 180 h 184"/>
                <a:gd name="T74" fmla="*/ 125 w 213"/>
                <a:gd name="T75" fmla="*/ 180 h 184"/>
                <a:gd name="T76" fmla="*/ 121 w 213"/>
                <a:gd name="T77" fmla="*/ 176 h 184"/>
                <a:gd name="T78" fmla="*/ 117 w 213"/>
                <a:gd name="T79" fmla="*/ 172 h 184"/>
                <a:gd name="T80" fmla="*/ 108 w 213"/>
                <a:gd name="T81" fmla="*/ 168 h 184"/>
                <a:gd name="T82" fmla="*/ 104 w 213"/>
                <a:gd name="T83" fmla="*/ 159 h 184"/>
                <a:gd name="T84" fmla="*/ 100 w 213"/>
                <a:gd name="T85" fmla="*/ 155 h 184"/>
                <a:gd name="T86" fmla="*/ 96 w 213"/>
                <a:gd name="T87" fmla="*/ 151 h 184"/>
                <a:gd name="T88" fmla="*/ 92 w 213"/>
                <a:gd name="T89" fmla="*/ 142 h 184"/>
                <a:gd name="T90" fmla="*/ 87 w 213"/>
                <a:gd name="T91" fmla="*/ 134 h 184"/>
                <a:gd name="T92" fmla="*/ 83 w 213"/>
                <a:gd name="T93" fmla="*/ 126 h 184"/>
                <a:gd name="T94" fmla="*/ 75 w 213"/>
                <a:gd name="T95" fmla="*/ 113 h 184"/>
                <a:gd name="T96" fmla="*/ 67 w 213"/>
                <a:gd name="T97" fmla="*/ 101 h 184"/>
                <a:gd name="T98" fmla="*/ 58 w 213"/>
                <a:gd name="T99" fmla="*/ 84 h 184"/>
                <a:gd name="T100" fmla="*/ 50 w 213"/>
                <a:gd name="T101" fmla="*/ 71 h 184"/>
                <a:gd name="T102" fmla="*/ 41 w 213"/>
                <a:gd name="T103" fmla="*/ 59 h 184"/>
                <a:gd name="T104" fmla="*/ 37 w 213"/>
                <a:gd name="T105" fmla="*/ 51 h 184"/>
                <a:gd name="T106" fmla="*/ 29 w 213"/>
                <a:gd name="T107" fmla="*/ 38 h 184"/>
                <a:gd name="T108" fmla="*/ 25 w 213"/>
                <a:gd name="T109" fmla="*/ 34 h 184"/>
                <a:gd name="T110" fmla="*/ 21 w 213"/>
                <a:gd name="T111" fmla="*/ 25 h 184"/>
                <a:gd name="T112" fmla="*/ 16 w 213"/>
                <a:gd name="T113" fmla="*/ 21 h 184"/>
                <a:gd name="T114" fmla="*/ 12 w 213"/>
                <a:gd name="T115" fmla="*/ 21 h 184"/>
                <a:gd name="T116" fmla="*/ 8 w 213"/>
                <a:gd name="T117" fmla="*/ 17 h 184"/>
                <a:gd name="T118" fmla="*/ 4 w 213"/>
                <a:gd name="T119" fmla="*/ 17 h 184"/>
                <a:gd name="T120" fmla="*/ 0 w 213"/>
                <a:gd name="T121" fmla="*/ 13 h 184"/>
                <a:gd name="T122" fmla="*/ 0 w 213"/>
                <a:gd name="T123" fmla="*/ 9 h 184"/>
                <a:gd name="T124" fmla="*/ 0 w 213"/>
                <a:gd name="T125" fmla="*/ 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" h="184">
                  <a:moveTo>
                    <a:pt x="0" y="9"/>
                  </a:moveTo>
                  <a:lnTo>
                    <a:pt x="0" y="9"/>
                  </a:lnTo>
                  <a:lnTo>
                    <a:pt x="4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9" y="5"/>
                  </a:lnTo>
                  <a:lnTo>
                    <a:pt x="37" y="9"/>
                  </a:lnTo>
                  <a:lnTo>
                    <a:pt x="41" y="13"/>
                  </a:lnTo>
                  <a:lnTo>
                    <a:pt x="50" y="21"/>
                  </a:lnTo>
                  <a:lnTo>
                    <a:pt x="58" y="38"/>
                  </a:lnTo>
                  <a:lnTo>
                    <a:pt x="67" y="55"/>
                  </a:lnTo>
                  <a:lnTo>
                    <a:pt x="79" y="71"/>
                  </a:lnTo>
                  <a:lnTo>
                    <a:pt x="92" y="88"/>
                  </a:lnTo>
                  <a:lnTo>
                    <a:pt x="104" y="101"/>
                  </a:lnTo>
                  <a:lnTo>
                    <a:pt x="117" y="113"/>
                  </a:lnTo>
                  <a:lnTo>
                    <a:pt x="125" y="122"/>
                  </a:lnTo>
                  <a:lnTo>
                    <a:pt x="142" y="134"/>
                  </a:lnTo>
                  <a:lnTo>
                    <a:pt x="158" y="142"/>
                  </a:lnTo>
                  <a:lnTo>
                    <a:pt x="175" y="155"/>
                  </a:lnTo>
                  <a:lnTo>
                    <a:pt x="188" y="159"/>
                  </a:lnTo>
                  <a:lnTo>
                    <a:pt x="196" y="163"/>
                  </a:lnTo>
                  <a:lnTo>
                    <a:pt x="200" y="168"/>
                  </a:lnTo>
                  <a:lnTo>
                    <a:pt x="209" y="172"/>
                  </a:lnTo>
                  <a:lnTo>
                    <a:pt x="209" y="176"/>
                  </a:lnTo>
                  <a:lnTo>
                    <a:pt x="213" y="176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09" y="184"/>
                  </a:lnTo>
                  <a:lnTo>
                    <a:pt x="204" y="184"/>
                  </a:lnTo>
                  <a:lnTo>
                    <a:pt x="192" y="184"/>
                  </a:lnTo>
                  <a:lnTo>
                    <a:pt x="183" y="184"/>
                  </a:lnTo>
                  <a:lnTo>
                    <a:pt x="175" y="184"/>
                  </a:lnTo>
                  <a:lnTo>
                    <a:pt x="158" y="184"/>
                  </a:lnTo>
                  <a:lnTo>
                    <a:pt x="142" y="184"/>
                  </a:lnTo>
                  <a:lnTo>
                    <a:pt x="133" y="180"/>
                  </a:lnTo>
                  <a:lnTo>
                    <a:pt x="125" y="180"/>
                  </a:lnTo>
                  <a:lnTo>
                    <a:pt x="121" y="176"/>
                  </a:lnTo>
                  <a:lnTo>
                    <a:pt x="117" y="172"/>
                  </a:lnTo>
                  <a:lnTo>
                    <a:pt x="108" y="168"/>
                  </a:lnTo>
                  <a:lnTo>
                    <a:pt x="104" y="159"/>
                  </a:lnTo>
                  <a:lnTo>
                    <a:pt x="100" y="155"/>
                  </a:lnTo>
                  <a:lnTo>
                    <a:pt x="96" y="151"/>
                  </a:lnTo>
                  <a:lnTo>
                    <a:pt x="92" y="142"/>
                  </a:lnTo>
                  <a:lnTo>
                    <a:pt x="87" y="134"/>
                  </a:lnTo>
                  <a:lnTo>
                    <a:pt x="83" y="126"/>
                  </a:lnTo>
                  <a:lnTo>
                    <a:pt x="75" y="113"/>
                  </a:lnTo>
                  <a:lnTo>
                    <a:pt x="67" y="101"/>
                  </a:lnTo>
                  <a:lnTo>
                    <a:pt x="58" y="84"/>
                  </a:lnTo>
                  <a:lnTo>
                    <a:pt x="50" y="71"/>
                  </a:lnTo>
                  <a:lnTo>
                    <a:pt x="41" y="59"/>
                  </a:lnTo>
                  <a:lnTo>
                    <a:pt x="37" y="51"/>
                  </a:lnTo>
                  <a:lnTo>
                    <a:pt x="29" y="38"/>
                  </a:lnTo>
                  <a:lnTo>
                    <a:pt x="25" y="34"/>
                  </a:lnTo>
                  <a:lnTo>
                    <a:pt x="21" y="25"/>
                  </a:lnTo>
                  <a:lnTo>
                    <a:pt x="16" y="21"/>
                  </a:lnTo>
                  <a:lnTo>
                    <a:pt x="12" y="21"/>
                  </a:lnTo>
                  <a:lnTo>
                    <a:pt x="8" y="17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9" name="组合 188">
            <a:extLst>
              <a:ext uri="{FF2B5EF4-FFF2-40B4-BE49-F238E27FC236}">
                <a16:creationId xmlns:a16="http://schemas.microsoft.com/office/drawing/2014/main" id="{98084432-C44A-4652-812C-3198B4F9C395}"/>
              </a:ext>
            </a:extLst>
          </p:cNvPr>
          <p:cNvGrpSpPr/>
          <p:nvPr/>
        </p:nvGrpSpPr>
        <p:grpSpPr>
          <a:xfrm>
            <a:off x="7094482" y="2272622"/>
            <a:ext cx="1724056" cy="2312756"/>
            <a:chOff x="6132177" y="29821646"/>
            <a:chExt cx="1724056" cy="2312756"/>
          </a:xfrm>
        </p:grpSpPr>
        <p:sp>
          <p:nvSpPr>
            <p:cNvPr id="190" name="Freeform 154">
              <a:extLst>
                <a:ext uri="{FF2B5EF4-FFF2-40B4-BE49-F238E27FC236}">
                  <a16:creationId xmlns:a16="http://schemas.microsoft.com/office/drawing/2014/main" id="{7EC358EA-BD50-45E8-B5AB-6EA0AE88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177" y="29968819"/>
              <a:ext cx="231278" cy="2053449"/>
            </a:xfrm>
            <a:custGeom>
              <a:avLst/>
              <a:gdLst>
                <a:gd name="T0" fmla="*/ 33 w 33"/>
                <a:gd name="T1" fmla="*/ 8 h 293"/>
                <a:gd name="T2" fmla="*/ 33 w 33"/>
                <a:gd name="T3" fmla="*/ 100 h 293"/>
                <a:gd name="T4" fmla="*/ 33 w 33"/>
                <a:gd name="T5" fmla="*/ 192 h 293"/>
                <a:gd name="T6" fmla="*/ 33 w 33"/>
                <a:gd name="T7" fmla="*/ 213 h 293"/>
                <a:gd name="T8" fmla="*/ 29 w 33"/>
                <a:gd name="T9" fmla="*/ 230 h 293"/>
                <a:gd name="T10" fmla="*/ 29 w 33"/>
                <a:gd name="T11" fmla="*/ 247 h 293"/>
                <a:gd name="T12" fmla="*/ 29 w 33"/>
                <a:gd name="T13" fmla="*/ 259 h 293"/>
                <a:gd name="T14" fmla="*/ 29 w 33"/>
                <a:gd name="T15" fmla="*/ 272 h 293"/>
                <a:gd name="T16" fmla="*/ 25 w 33"/>
                <a:gd name="T17" fmla="*/ 280 h 293"/>
                <a:gd name="T18" fmla="*/ 25 w 33"/>
                <a:gd name="T19" fmla="*/ 284 h 293"/>
                <a:gd name="T20" fmla="*/ 25 w 33"/>
                <a:gd name="T21" fmla="*/ 288 h 293"/>
                <a:gd name="T22" fmla="*/ 21 w 33"/>
                <a:gd name="T23" fmla="*/ 288 h 293"/>
                <a:gd name="T24" fmla="*/ 17 w 33"/>
                <a:gd name="T25" fmla="*/ 293 h 293"/>
                <a:gd name="T26" fmla="*/ 17 w 33"/>
                <a:gd name="T27" fmla="*/ 288 h 293"/>
                <a:gd name="T28" fmla="*/ 12 w 33"/>
                <a:gd name="T29" fmla="*/ 288 h 293"/>
                <a:gd name="T30" fmla="*/ 8 w 33"/>
                <a:gd name="T31" fmla="*/ 276 h 293"/>
                <a:gd name="T32" fmla="*/ 4 w 33"/>
                <a:gd name="T33" fmla="*/ 272 h 293"/>
                <a:gd name="T34" fmla="*/ 0 w 33"/>
                <a:gd name="T35" fmla="*/ 263 h 293"/>
                <a:gd name="T36" fmla="*/ 0 w 33"/>
                <a:gd name="T37" fmla="*/ 259 h 293"/>
                <a:gd name="T38" fmla="*/ 0 w 33"/>
                <a:gd name="T39" fmla="*/ 251 h 293"/>
                <a:gd name="T40" fmla="*/ 0 w 33"/>
                <a:gd name="T41" fmla="*/ 247 h 293"/>
                <a:gd name="T42" fmla="*/ 0 w 33"/>
                <a:gd name="T43" fmla="*/ 242 h 293"/>
                <a:gd name="T44" fmla="*/ 0 w 33"/>
                <a:gd name="T45" fmla="*/ 242 h 293"/>
                <a:gd name="T46" fmla="*/ 0 w 33"/>
                <a:gd name="T47" fmla="*/ 238 h 293"/>
                <a:gd name="T48" fmla="*/ 4 w 33"/>
                <a:gd name="T49" fmla="*/ 234 h 293"/>
                <a:gd name="T50" fmla="*/ 4 w 33"/>
                <a:gd name="T51" fmla="*/ 230 h 293"/>
                <a:gd name="T52" fmla="*/ 4 w 33"/>
                <a:gd name="T53" fmla="*/ 222 h 293"/>
                <a:gd name="T54" fmla="*/ 4 w 33"/>
                <a:gd name="T55" fmla="*/ 213 h 293"/>
                <a:gd name="T56" fmla="*/ 4 w 33"/>
                <a:gd name="T57" fmla="*/ 205 h 293"/>
                <a:gd name="T58" fmla="*/ 4 w 33"/>
                <a:gd name="T59" fmla="*/ 196 h 293"/>
                <a:gd name="T60" fmla="*/ 4 w 33"/>
                <a:gd name="T61" fmla="*/ 171 h 293"/>
                <a:gd name="T62" fmla="*/ 8 w 33"/>
                <a:gd name="T63" fmla="*/ 146 h 293"/>
                <a:gd name="T64" fmla="*/ 8 w 33"/>
                <a:gd name="T65" fmla="*/ 117 h 293"/>
                <a:gd name="T66" fmla="*/ 8 w 33"/>
                <a:gd name="T67" fmla="*/ 88 h 293"/>
                <a:gd name="T68" fmla="*/ 8 w 33"/>
                <a:gd name="T69" fmla="*/ 75 h 293"/>
                <a:gd name="T70" fmla="*/ 8 w 33"/>
                <a:gd name="T71" fmla="*/ 63 h 293"/>
                <a:gd name="T72" fmla="*/ 8 w 33"/>
                <a:gd name="T73" fmla="*/ 50 h 293"/>
                <a:gd name="T74" fmla="*/ 8 w 33"/>
                <a:gd name="T75" fmla="*/ 42 h 293"/>
                <a:gd name="T76" fmla="*/ 8 w 33"/>
                <a:gd name="T77" fmla="*/ 34 h 293"/>
                <a:gd name="T78" fmla="*/ 4 w 33"/>
                <a:gd name="T79" fmla="*/ 25 h 293"/>
                <a:gd name="T80" fmla="*/ 4 w 33"/>
                <a:gd name="T81" fmla="*/ 21 h 293"/>
                <a:gd name="T82" fmla="*/ 4 w 33"/>
                <a:gd name="T83" fmla="*/ 17 h 293"/>
                <a:gd name="T84" fmla="*/ 4 w 33"/>
                <a:gd name="T85" fmla="*/ 8 h 293"/>
                <a:gd name="T86" fmla="*/ 4 w 33"/>
                <a:gd name="T87" fmla="*/ 4 h 293"/>
                <a:gd name="T88" fmla="*/ 4 w 33"/>
                <a:gd name="T89" fmla="*/ 4 h 293"/>
                <a:gd name="T90" fmla="*/ 8 w 33"/>
                <a:gd name="T91" fmla="*/ 0 h 293"/>
                <a:gd name="T92" fmla="*/ 12 w 33"/>
                <a:gd name="T93" fmla="*/ 0 h 293"/>
                <a:gd name="T94" fmla="*/ 17 w 33"/>
                <a:gd name="T95" fmla="*/ 0 h 293"/>
                <a:gd name="T96" fmla="*/ 25 w 33"/>
                <a:gd name="T97" fmla="*/ 4 h 293"/>
                <a:gd name="T98" fmla="*/ 33 w 33"/>
                <a:gd name="T99" fmla="*/ 8 h 293"/>
                <a:gd name="T100" fmla="*/ 33 w 33"/>
                <a:gd name="T101" fmla="*/ 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293">
                  <a:moveTo>
                    <a:pt x="33" y="8"/>
                  </a:moveTo>
                  <a:lnTo>
                    <a:pt x="33" y="100"/>
                  </a:lnTo>
                  <a:lnTo>
                    <a:pt x="33" y="192"/>
                  </a:lnTo>
                  <a:lnTo>
                    <a:pt x="33" y="213"/>
                  </a:lnTo>
                  <a:lnTo>
                    <a:pt x="29" y="230"/>
                  </a:lnTo>
                  <a:lnTo>
                    <a:pt x="29" y="247"/>
                  </a:lnTo>
                  <a:lnTo>
                    <a:pt x="29" y="259"/>
                  </a:lnTo>
                  <a:lnTo>
                    <a:pt x="29" y="272"/>
                  </a:lnTo>
                  <a:lnTo>
                    <a:pt x="25" y="280"/>
                  </a:lnTo>
                  <a:lnTo>
                    <a:pt x="25" y="284"/>
                  </a:lnTo>
                  <a:lnTo>
                    <a:pt x="25" y="288"/>
                  </a:lnTo>
                  <a:lnTo>
                    <a:pt x="21" y="288"/>
                  </a:lnTo>
                  <a:lnTo>
                    <a:pt x="17" y="293"/>
                  </a:lnTo>
                  <a:lnTo>
                    <a:pt x="17" y="288"/>
                  </a:lnTo>
                  <a:lnTo>
                    <a:pt x="12" y="288"/>
                  </a:lnTo>
                  <a:lnTo>
                    <a:pt x="8" y="276"/>
                  </a:lnTo>
                  <a:lnTo>
                    <a:pt x="4" y="272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0" y="251"/>
                  </a:lnTo>
                  <a:lnTo>
                    <a:pt x="0" y="24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4" y="234"/>
                  </a:lnTo>
                  <a:lnTo>
                    <a:pt x="4" y="230"/>
                  </a:lnTo>
                  <a:lnTo>
                    <a:pt x="4" y="222"/>
                  </a:lnTo>
                  <a:lnTo>
                    <a:pt x="4" y="213"/>
                  </a:lnTo>
                  <a:lnTo>
                    <a:pt x="4" y="205"/>
                  </a:lnTo>
                  <a:lnTo>
                    <a:pt x="4" y="196"/>
                  </a:lnTo>
                  <a:lnTo>
                    <a:pt x="4" y="171"/>
                  </a:lnTo>
                  <a:lnTo>
                    <a:pt x="8" y="146"/>
                  </a:lnTo>
                  <a:lnTo>
                    <a:pt x="8" y="117"/>
                  </a:lnTo>
                  <a:lnTo>
                    <a:pt x="8" y="88"/>
                  </a:lnTo>
                  <a:lnTo>
                    <a:pt x="8" y="75"/>
                  </a:lnTo>
                  <a:lnTo>
                    <a:pt x="8" y="63"/>
                  </a:lnTo>
                  <a:lnTo>
                    <a:pt x="8" y="50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3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55">
              <a:extLst>
                <a:ext uri="{FF2B5EF4-FFF2-40B4-BE49-F238E27FC236}">
                  <a16:creationId xmlns:a16="http://schemas.microsoft.com/office/drawing/2014/main" id="{C96B5CB8-BA8E-4FD1-A4CA-5530720C6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706" y="30235136"/>
              <a:ext cx="700836" cy="231278"/>
            </a:xfrm>
            <a:custGeom>
              <a:avLst/>
              <a:gdLst>
                <a:gd name="T0" fmla="*/ 41 w 100"/>
                <a:gd name="T1" fmla="*/ 8 h 33"/>
                <a:gd name="T2" fmla="*/ 50 w 100"/>
                <a:gd name="T3" fmla="*/ 4 h 33"/>
                <a:gd name="T4" fmla="*/ 62 w 100"/>
                <a:gd name="T5" fmla="*/ 4 h 33"/>
                <a:gd name="T6" fmla="*/ 71 w 100"/>
                <a:gd name="T7" fmla="*/ 0 h 33"/>
                <a:gd name="T8" fmla="*/ 75 w 100"/>
                <a:gd name="T9" fmla="*/ 0 h 33"/>
                <a:gd name="T10" fmla="*/ 83 w 100"/>
                <a:gd name="T11" fmla="*/ 0 h 33"/>
                <a:gd name="T12" fmla="*/ 91 w 100"/>
                <a:gd name="T13" fmla="*/ 0 h 33"/>
                <a:gd name="T14" fmla="*/ 96 w 100"/>
                <a:gd name="T15" fmla="*/ 4 h 33"/>
                <a:gd name="T16" fmla="*/ 100 w 100"/>
                <a:gd name="T17" fmla="*/ 8 h 33"/>
                <a:gd name="T18" fmla="*/ 100 w 100"/>
                <a:gd name="T19" fmla="*/ 8 h 33"/>
                <a:gd name="T20" fmla="*/ 100 w 100"/>
                <a:gd name="T21" fmla="*/ 12 h 33"/>
                <a:gd name="T22" fmla="*/ 96 w 100"/>
                <a:gd name="T23" fmla="*/ 16 h 33"/>
                <a:gd name="T24" fmla="*/ 91 w 100"/>
                <a:gd name="T25" fmla="*/ 21 h 33"/>
                <a:gd name="T26" fmla="*/ 83 w 100"/>
                <a:gd name="T27" fmla="*/ 25 h 33"/>
                <a:gd name="T28" fmla="*/ 75 w 100"/>
                <a:gd name="T29" fmla="*/ 25 h 33"/>
                <a:gd name="T30" fmla="*/ 62 w 100"/>
                <a:gd name="T31" fmla="*/ 29 h 33"/>
                <a:gd name="T32" fmla="*/ 50 w 100"/>
                <a:gd name="T33" fmla="*/ 33 h 33"/>
                <a:gd name="T34" fmla="*/ 41 w 100"/>
                <a:gd name="T35" fmla="*/ 33 h 33"/>
                <a:gd name="T36" fmla="*/ 33 w 100"/>
                <a:gd name="T37" fmla="*/ 33 h 33"/>
                <a:gd name="T38" fmla="*/ 29 w 100"/>
                <a:gd name="T39" fmla="*/ 33 h 33"/>
                <a:gd name="T40" fmla="*/ 20 w 100"/>
                <a:gd name="T41" fmla="*/ 33 h 33"/>
                <a:gd name="T42" fmla="*/ 16 w 100"/>
                <a:gd name="T43" fmla="*/ 33 h 33"/>
                <a:gd name="T44" fmla="*/ 12 w 100"/>
                <a:gd name="T45" fmla="*/ 33 h 33"/>
                <a:gd name="T46" fmla="*/ 8 w 100"/>
                <a:gd name="T47" fmla="*/ 29 h 33"/>
                <a:gd name="T48" fmla="*/ 4 w 100"/>
                <a:gd name="T49" fmla="*/ 29 h 33"/>
                <a:gd name="T50" fmla="*/ 4 w 100"/>
                <a:gd name="T51" fmla="*/ 25 h 33"/>
                <a:gd name="T52" fmla="*/ 0 w 100"/>
                <a:gd name="T53" fmla="*/ 21 h 33"/>
                <a:gd name="T54" fmla="*/ 8 w 100"/>
                <a:gd name="T55" fmla="*/ 16 h 33"/>
                <a:gd name="T56" fmla="*/ 16 w 100"/>
                <a:gd name="T57" fmla="*/ 16 h 33"/>
                <a:gd name="T58" fmla="*/ 29 w 100"/>
                <a:gd name="T59" fmla="*/ 12 h 33"/>
                <a:gd name="T60" fmla="*/ 41 w 100"/>
                <a:gd name="T61" fmla="*/ 8 h 33"/>
                <a:gd name="T62" fmla="*/ 41 w 100"/>
                <a:gd name="T6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33">
                  <a:moveTo>
                    <a:pt x="41" y="8"/>
                  </a:moveTo>
                  <a:lnTo>
                    <a:pt x="50" y="4"/>
                  </a:lnTo>
                  <a:lnTo>
                    <a:pt x="62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12"/>
                  </a:lnTo>
                  <a:lnTo>
                    <a:pt x="96" y="16"/>
                  </a:lnTo>
                  <a:lnTo>
                    <a:pt x="91" y="21"/>
                  </a:lnTo>
                  <a:lnTo>
                    <a:pt x="83" y="25"/>
                  </a:lnTo>
                  <a:lnTo>
                    <a:pt x="75" y="25"/>
                  </a:lnTo>
                  <a:lnTo>
                    <a:pt x="62" y="29"/>
                  </a:lnTo>
                  <a:lnTo>
                    <a:pt x="50" y="33"/>
                  </a:lnTo>
                  <a:lnTo>
                    <a:pt x="41" y="33"/>
                  </a:lnTo>
                  <a:lnTo>
                    <a:pt x="33" y="33"/>
                  </a:lnTo>
                  <a:lnTo>
                    <a:pt x="29" y="33"/>
                  </a:lnTo>
                  <a:lnTo>
                    <a:pt x="20" y="33"/>
                  </a:lnTo>
                  <a:lnTo>
                    <a:pt x="16" y="33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8" y="16"/>
                  </a:lnTo>
                  <a:lnTo>
                    <a:pt x="16" y="16"/>
                  </a:lnTo>
                  <a:lnTo>
                    <a:pt x="29" y="12"/>
                  </a:lnTo>
                  <a:lnTo>
                    <a:pt x="41" y="8"/>
                  </a:lnTo>
                  <a:lnTo>
                    <a:pt x="41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6">
              <a:extLst>
                <a:ext uri="{FF2B5EF4-FFF2-40B4-BE49-F238E27FC236}">
                  <a16:creationId xmlns:a16="http://schemas.microsoft.com/office/drawing/2014/main" id="{22A4F0E9-A544-4FF9-95C4-6295389FA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489" y="30529487"/>
              <a:ext cx="1114331" cy="315378"/>
            </a:xfrm>
            <a:custGeom>
              <a:avLst/>
              <a:gdLst>
                <a:gd name="T0" fmla="*/ 71 w 159"/>
                <a:gd name="T1" fmla="*/ 12 h 45"/>
                <a:gd name="T2" fmla="*/ 92 w 159"/>
                <a:gd name="T3" fmla="*/ 8 h 45"/>
                <a:gd name="T4" fmla="*/ 109 w 159"/>
                <a:gd name="T5" fmla="*/ 4 h 45"/>
                <a:gd name="T6" fmla="*/ 117 w 159"/>
                <a:gd name="T7" fmla="*/ 4 h 45"/>
                <a:gd name="T8" fmla="*/ 126 w 159"/>
                <a:gd name="T9" fmla="*/ 0 h 45"/>
                <a:gd name="T10" fmla="*/ 130 w 159"/>
                <a:gd name="T11" fmla="*/ 0 h 45"/>
                <a:gd name="T12" fmla="*/ 134 w 159"/>
                <a:gd name="T13" fmla="*/ 0 h 45"/>
                <a:gd name="T14" fmla="*/ 142 w 159"/>
                <a:gd name="T15" fmla="*/ 0 h 45"/>
                <a:gd name="T16" fmla="*/ 147 w 159"/>
                <a:gd name="T17" fmla="*/ 4 h 45"/>
                <a:gd name="T18" fmla="*/ 151 w 159"/>
                <a:gd name="T19" fmla="*/ 12 h 45"/>
                <a:gd name="T20" fmla="*/ 159 w 159"/>
                <a:gd name="T21" fmla="*/ 20 h 45"/>
                <a:gd name="T22" fmla="*/ 151 w 159"/>
                <a:gd name="T23" fmla="*/ 20 h 45"/>
                <a:gd name="T24" fmla="*/ 147 w 159"/>
                <a:gd name="T25" fmla="*/ 20 h 45"/>
                <a:gd name="T26" fmla="*/ 138 w 159"/>
                <a:gd name="T27" fmla="*/ 25 h 45"/>
                <a:gd name="T28" fmla="*/ 130 w 159"/>
                <a:gd name="T29" fmla="*/ 25 h 45"/>
                <a:gd name="T30" fmla="*/ 117 w 159"/>
                <a:gd name="T31" fmla="*/ 29 h 45"/>
                <a:gd name="T32" fmla="*/ 109 w 159"/>
                <a:gd name="T33" fmla="*/ 29 h 45"/>
                <a:gd name="T34" fmla="*/ 97 w 159"/>
                <a:gd name="T35" fmla="*/ 33 h 45"/>
                <a:gd name="T36" fmla="*/ 84 w 159"/>
                <a:gd name="T37" fmla="*/ 33 h 45"/>
                <a:gd name="T38" fmla="*/ 71 w 159"/>
                <a:gd name="T39" fmla="*/ 37 h 45"/>
                <a:gd name="T40" fmla="*/ 59 w 159"/>
                <a:gd name="T41" fmla="*/ 37 h 45"/>
                <a:gd name="T42" fmla="*/ 51 w 159"/>
                <a:gd name="T43" fmla="*/ 41 h 45"/>
                <a:gd name="T44" fmla="*/ 42 w 159"/>
                <a:gd name="T45" fmla="*/ 41 h 45"/>
                <a:gd name="T46" fmla="*/ 34 w 159"/>
                <a:gd name="T47" fmla="*/ 41 h 45"/>
                <a:gd name="T48" fmla="*/ 30 w 159"/>
                <a:gd name="T49" fmla="*/ 45 h 45"/>
                <a:gd name="T50" fmla="*/ 26 w 159"/>
                <a:gd name="T51" fmla="*/ 45 h 45"/>
                <a:gd name="T52" fmla="*/ 26 w 159"/>
                <a:gd name="T53" fmla="*/ 45 h 45"/>
                <a:gd name="T54" fmla="*/ 21 w 159"/>
                <a:gd name="T55" fmla="*/ 45 h 45"/>
                <a:gd name="T56" fmla="*/ 17 w 159"/>
                <a:gd name="T57" fmla="*/ 41 h 45"/>
                <a:gd name="T58" fmla="*/ 9 w 159"/>
                <a:gd name="T59" fmla="*/ 37 h 45"/>
                <a:gd name="T60" fmla="*/ 0 w 159"/>
                <a:gd name="T61" fmla="*/ 33 h 45"/>
                <a:gd name="T62" fmla="*/ 9 w 159"/>
                <a:gd name="T63" fmla="*/ 29 h 45"/>
                <a:gd name="T64" fmla="*/ 13 w 159"/>
                <a:gd name="T65" fmla="*/ 29 h 45"/>
                <a:gd name="T66" fmla="*/ 17 w 159"/>
                <a:gd name="T67" fmla="*/ 25 h 45"/>
                <a:gd name="T68" fmla="*/ 21 w 159"/>
                <a:gd name="T69" fmla="*/ 25 h 45"/>
                <a:gd name="T70" fmla="*/ 21 w 159"/>
                <a:gd name="T71" fmla="*/ 25 h 45"/>
                <a:gd name="T72" fmla="*/ 26 w 159"/>
                <a:gd name="T73" fmla="*/ 25 h 45"/>
                <a:gd name="T74" fmla="*/ 30 w 159"/>
                <a:gd name="T75" fmla="*/ 25 h 45"/>
                <a:gd name="T76" fmla="*/ 34 w 159"/>
                <a:gd name="T77" fmla="*/ 20 h 45"/>
                <a:gd name="T78" fmla="*/ 42 w 159"/>
                <a:gd name="T79" fmla="*/ 20 h 45"/>
                <a:gd name="T80" fmla="*/ 51 w 159"/>
                <a:gd name="T81" fmla="*/ 16 h 45"/>
                <a:gd name="T82" fmla="*/ 59 w 159"/>
                <a:gd name="T83" fmla="*/ 16 h 45"/>
                <a:gd name="T84" fmla="*/ 71 w 159"/>
                <a:gd name="T85" fmla="*/ 12 h 45"/>
                <a:gd name="T86" fmla="*/ 71 w 159"/>
                <a:gd name="T87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" h="45">
                  <a:moveTo>
                    <a:pt x="71" y="12"/>
                  </a:moveTo>
                  <a:lnTo>
                    <a:pt x="92" y="8"/>
                  </a:lnTo>
                  <a:lnTo>
                    <a:pt x="109" y="4"/>
                  </a:lnTo>
                  <a:lnTo>
                    <a:pt x="117" y="4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7" y="4"/>
                  </a:lnTo>
                  <a:lnTo>
                    <a:pt x="151" y="12"/>
                  </a:lnTo>
                  <a:lnTo>
                    <a:pt x="159" y="20"/>
                  </a:lnTo>
                  <a:lnTo>
                    <a:pt x="151" y="20"/>
                  </a:lnTo>
                  <a:lnTo>
                    <a:pt x="147" y="20"/>
                  </a:lnTo>
                  <a:lnTo>
                    <a:pt x="138" y="25"/>
                  </a:lnTo>
                  <a:lnTo>
                    <a:pt x="130" y="25"/>
                  </a:lnTo>
                  <a:lnTo>
                    <a:pt x="117" y="29"/>
                  </a:lnTo>
                  <a:lnTo>
                    <a:pt x="109" y="29"/>
                  </a:lnTo>
                  <a:lnTo>
                    <a:pt x="97" y="33"/>
                  </a:lnTo>
                  <a:lnTo>
                    <a:pt x="84" y="33"/>
                  </a:lnTo>
                  <a:lnTo>
                    <a:pt x="71" y="37"/>
                  </a:lnTo>
                  <a:lnTo>
                    <a:pt x="59" y="37"/>
                  </a:lnTo>
                  <a:lnTo>
                    <a:pt x="51" y="41"/>
                  </a:lnTo>
                  <a:lnTo>
                    <a:pt x="42" y="41"/>
                  </a:lnTo>
                  <a:lnTo>
                    <a:pt x="34" y="41"/>
                  </a:lnTo>
                  <a:lnTo>
                    <a:pt x="30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1" y="45"/>
                  </a:lnTo>
                  <a:lnTo>
                    <a:pt x="17" y="41"/>
                  </a:lnTo>
                  <a:lnTo>
                    <a:pt x="9" y="37"/>
                  </a:lnTo>
                  <a:lnTo>
                    <a:pt x="0" y="33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6" y="25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42" y="20"/>
                  </a:lnTo>
                  <a:lnTo>
                    <a:pt x="51" y="16"/>
                  </a:lnTo>
                  <a:lnTo>
                    <a:pt x="59" y="16"/>
                  </a:lnTo>
                  <a:lnTo>
                    <a:pt x="71" y="12"/>
                  </a:lnTo>
                  <a:lnTo>
                    <a:pt x="71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57">
              <a:extLst>
                <a:ext uri="{FF2B5EF4-FFF2-40B4-BE49-F238E27FC236}">
                  <a16:creationId xmlns:a16="http://schemas.microsoft.com/office/drawing/2014/main" id="{2BC956FD-4619-4239-A32D-83BB5705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422" y="30704698"/>
              <a:ext cx="553662" cy="784935"/>
            </a:xfrm>
            <a:custGeom>
              <a:avLst/>
              <a:gdLst>
                <a:gd name="T0" fmla="*/ 0 w 79"/>
                <a:gd name="T1" fmla="*/ 108 h 112"/>
                <a:gd name="T2" fmla="*/ 0 w 79"/>
                <a:gd name="T3" fmla="*/ 104 h 112"/>
                <a:gd name="T4" fmla="*/ 4 w 79"/>
                <a:gd name="T5" fmla="*/ 100 h 112"/>
                <a:gd name="T6" fmla="*/ 8 w 79"/>
                <a:gd name="T7" fmla="*/ 91 h 112"/>
                <a:gd name="T8" fmla="*/ 17 w 79"/>
                <a:gd name="T9" fmla="*/ 83 h 112"/>
                <a:gd name="T10" fmla="*/ 25 w 79"/>
                <a:gd name="T11" fmla="*/ 75 h 112"/>
                <a:gd name="T12" fmla="*/ 34 w 79"/>
                <a:gd name="T13" fmla="*/ 66 h 112"/>
                <a:gd name="T14" fmla="*/ 38 w 79"/>
                <a:gd name="T15" fmla="*/ 54 h 112"/>
                <a:gd name="T16" fmla="*/ 42 w 79"/>
                <a:gd name="T17" fmla="*/ 46 h 112"/>
                <a:gd name="T18" fmla="*/ 46 w 79"/>
                <a:gd name="T19" fmla="*/ 37 h 112"/>
                <a:gd name="T20" fmla="*/ 50 w 79"/>
                <a:gd name="T21" fmla="*/ 25 h 112"/>
                <a:gd name="T22" fmla="*/ 50 w 79"/>
                <a:gd name="T23" fmla="*/ 12 h 112"/>
                <a:gd name="T24" fmla="*/ 54 w 79"/>
                <a:gd name="T25" fmla="*/ 0 h 112"/>
                <a:gd name="T26" fmla="*/ 63 w 79"/>
                <a:gd name="T27" fmla="*/ 4 h 112"/>
                <a:gd name="T28" fmla="*/ 71 w 79"/>
                <a:gd name="T29" fmla="*/ 12 h 112"/>
                <a:gd name="T30" fmla="*/ 75 w 79"/>
                <a:gd name="T31" fmla="*/ 16 h 112"/>
                <a:gd name="T32" fmla="*/ 79 w 79"/>
                <a:gd name="T33" fmla="*/ 20 h 112"/>
                <a:gd name="T34" fmla="*/ 79 w 79"/>
                <a:gd name="T35" fmla="*/ 29 h 112"/>
                <a:gd name="T36" fmla="*/ 75 w 79"/>
                <a:gd name="T37" fmla="*/ 37 h 112"/>
                <a:gd name="T38" fmla="*/ 71 w 79"/>
                <a:gd name="T39" fmla="*/ 50 h 112"/>
                <a:gd name="T40" fmla="*/ 67 w 79"/>
                <a:gd name="T41" fmla="*/ 58 h 112"/>
                <a:gd name="T42" fmla="*/ 63 w 79"/>
                <a:gd name="T43" fmla="*/ 66 h 112"/>
                <a:gd name="T44" fmla="*/ 54 w 79"/>
                <a:gd name="T45" fmla="*/ 75 h 112"/>
                <a:gd name="T46" fmla="*/ 46 w 79"/>
                <a:gd name="T47" fmla="*/ 83 h 112"/>
                <a:gd name="T48" fmla="*/ 38 w 79"/>
                <a:gd name="T49" fmla="*/ 91 h 112"/>
                <a:gd name="T50" fmla="*/ 29 w 79"/>
                <a:gd name="T51" fmla="*/ 100 h 112"/>
                <a:gd name="T52" fmla="*/ 17 w 79"/>
                <a:gd name="T53" fmla="*/ 104 h 112"/>
                <a:gd name="T54" fmla="*/ 8 w 79"/>
                <a:gd name="T55" fmla="*/ 108 h 112"/>
                <a:gd name="T56" fmla="*/ 4 w 79"/>
                <a:gd name="T57" fmla="*/ 112 h 112"/>
                <a:gd name="T58" fmla="*/ 0 w 79"/>
                <a:gd name="T59" fmla="*/ 108 h 112"/>
                <a:gd name="T60" fmla="*/ 0 w 79"/>
                <a:gd name="T61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9" h="112">
                  <a:moveTo>
                    <a:pt x="0" y="108"/>
                  </a:moveTo>
                  <a:lnTo>
                    <a:pt x="0" y="104"/>
                  </a:lnTo>
                  <a:lnTo>
                    <a:pt x="4" y="100"/>
                  </a:lnTo>
                  <a:lnTo>
                    <a:pt x="8" y="91"/>
                  </a:lnTo>
                  <a:lnTo>
                    <a:pt x="17" y="83"/>
                  </a:lnTo>
                  <a:lnTo>
                    <a:pt x="25" y="75"/>
                  </a:lnTo>
                  <a:lnTo>
                    <a:pt x="34" y="66"/>
                  </a:lnTo>
                  <a:lnTo>
                    <a:pt x="38" y="54"/>
                  </a:lnTo>
                  <a:lnTo>
                    <a:pt x="42" y="46"/>
                  </a:lnTo>
                  <a:lnTo>
                    <a:pt x="46" y="37"/>
                  </a:lnTo>
                  <a:lnTo>
                    <a:pt x="50" y="25"/>
                  </a:lnTo>
                  <a:lnTo>
                    <a:pt x="50" y="12"/>
                  </a:lnTo>
                  <a:lnTo>
                    <a:pt x="54" y="0"/>
                  </a:lnTo>
                  <a:lnTo>
                    <a:pt x="63" y="4"/>
                  </a:lnTo>
                  <a:lnTo>
                    <a:pt x="71" y="12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9"/>
                  </a:lnTo>
                  <a:lnTo>
                    <a:pt x="75" y="37"/>
                  </a:lnTo>
                  <a:lnTo>
                    <a:pt x="71" y="50"/>
                  </a:lnTo>
                  <a:lnTo>
                    <a:pt x="67" y="58"/>
                  </a:lnTo>
                  <a:lnTo>
                    <a:pt x="63" y="66"/>
                  </a:lnTo>
                  <a:lnTo>
                    <a:pt x="54" y="75"/>
                  </a:lnTo>
                  <a:lnTo>
                    <a:pt x="46" y="83"/>
                  </a:lnTo>
                  <a:lnTo>
                    <a:pt x="38" y="91"/>
                  </a:lnTo>
                  <a:lnTo>
                    <a:pt x="29" y="100"/>
                  </a:lnTo>
                  <a:lnTo>
                    <a:pt x="17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0" y="108"/>
                  </a:lnTo>
                  <a:lnTo>
                    <a:pt x="0" y="10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58">
              <a:extLst>
                <a:ext uri="{FF2B5EF4-FFF2-40B4-BE49-F238E27FC236}">
                  <a16:creationId xmlns:a16="http://schemas.microsoft.com/office/drawing/2014/main" id="{597EDC4A-A7DF-4AD8-8A9F-1107DE6C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190" y="30641621"/>
              <a:ext cx="644769" cy="791946"/>
            </a:xfrm>
            <a:custGeom>
              <a:avLst/>
              <a:gdLst>
                <a:gd name="T0" fmla="*/ 71 w 92"/>
                <a:gd name="T1" fmla="*/ 46 h 113"/>
                <a:gd name="T2" fmla="*/ 75 w 92"/>
                <a:gd name="T3" fmla="*/ 46 h 113"/>
                <a:gd name="T4" fmla="*/ 79 w 92"/>
                <a:gd name="T5" fmla="*/ 50 h 113"/>
                <a:gd name="T6" fmla="*/ 84 w 92"/>
                <a:gd name="T7" fmla="*/ 55 h 113"/>
                <a:gd name="T8" fmla="*/ 84 w 92"/>
                <a:gd name="T9" fmla="*/ 63 h 113"/>
                <a:gd name="T10" fmla="*/ 84 w 92"/>
                <a:gd name="T11" fmla="*/ 71 h 113"/>
                <a:gd name="T12" fmla="*/ 88 w 92"/>
                <a:gd name="T13" fmla="*/ 80 h 113"/>
                <a:gd name="T14" fmla="*/ 88 w 92"/>
                <a:gd name="T15" fmla="*/ 84 h 113"/>
                <a:gd name="T16" fmla="*/ 88 w 92"/>
                <a:gd name="T17" fmla="*/ 88 h 113"/>
                <a:gd name="T18" fmla="*/ 92 w 92"/>
                <a:gd name="T19" fmla="*/ 92 h 113"/>
                <a:gd name="T20" fmla="*/ 88 w 92"/>
                <a:gd name="T21" fmla="*/ 96 h 113"/>
                <a:gd name="T22" fmla="*/ 88 w 92"/>
                <a:gd name="T23" fmla="*/ 100 h 113"/>
                <a:gd name="T24" fmla="*/ 79 w 92"/>
                <a:gd name="T25" fmla="*/ 105 h 113"/>
                <a:gd name="T26" fmla="*/ 75 w 92"/>
                <a:gd name="T27" fmla="*/ 105 h 113"/>
                <a:gd name="T28" fmla="*/ 63 w 92"/>
                <a:gd name="T29" fmla="*/ 109 h 113"/>
                <a:gd name="T30" fmla="*/ 54 w 92"/>
                <a:gd name="T31" fmla="*/ 109 h 113"/>
                <a:gd name="T32" fmla="*/ 42 w 92"/>
                <a:gd name="T33" fmla="*/ 113 h 113"/>
                <a:gd name="T34" fmla="*/ 29 w 92"/>
                <a:gd name="T35" fmla="*/ 109 h 113"/>
                <a:gd name="T36" fmla="*/ 21 w 92"/>
                <a:gd name="T37" fmla="*/ 109 h 113"/>
                <a:gd name="T38" fmla="*/ 13 w 92"/>
                <a:gd name="T39" fmla="*/ 105 h 113"/>
                <a:gd name="T40" fmla="*/ 8 w 92"/>
                <a:gd name="T41" fmla="*/ 100 h 113"/>
                <a:gd name="T42" fmla="*/ 4 w 92"/>
                <a:gd name="T43" fmla="*/ 96 h 113"/>
                <a:gd name="T44" fmla="*/ 4 w 92"/>
                <a:gd name="T45" fmla="*/ 88 h 113"/>
                <a:gd name="T46" fmla="*/ 0 w 92"/>
                <a:gd name="T47" fmla="*/ 80 h 113"/>
                <a:gd name="T48" fmla="*/ 0 w 92"/>
                <a:gd name="T49" fmla="*/ 67 h 113"/>
                <a:gd name="T50" fmla="*/ 0 w 92"/>
                <a:gd name="T51" fmla="*/ 55 h 113"/>
                <a:gd name="T52" fmla="*/ 0 w 92"/>
                <a:gd name="T53" fmla="*/ 38 h 113"/>
                <a:gd name="T54" fmla="*/ 0 w 92"/>
                <a:gd name="T55" fmla="*/ 21 h 113"/>
                <a:gd name="T56" fmla="*/ 0 w 92"/>
                <a:gd name="T57" fmla="*/ 0 h 113"/>
                <a:gd name="T58" fmla="*/ 13 w 92"/>
                <a:gd name="T59" fmla="*/ 13 h 113"/>
                <a:gd name="T60" fmla="*/ 21 w 92"/>
                <a:gd name="T61" fmla="*/ 21 h 113"/>
                <a:gd name="T62" fmla="*/ 25 w 92"/>
                <a:gd name="T63" fmla="*/ 29 h 113"/>
                <a:gd name="T64" fmla="*/ 25 w 92"/>
                <a:gd name="T65" fmla="*/ 34 h 113"/>
                <a:gd name="T66" fmla="*/ 25 w 92"/>
                <a:gd name="T67" fmla="*/ 38 h 113"/>
                <a:gd name="T68" fmla="*/ 25 w 92"/>
                <a:gd name="T69" fmla="*/ 42 h 113"/>
                <a:gd name="T70" fmla="*/ 25 w 92"/>
                <a:gd name="T71" fmla="*/ 50 h 113"/>
                <a:gd name="T72" fmla="*/ 21 w 92"/>
                <a:gd name="T73" fmla="*/ 59 h 113"/>
                <a:gd name="T74" fmla="*/ 21 w 92"/>
                <a:gd name="T75" fmla="*/ 67 h 113"/>
                <a:gd name="T76" fmla="*/ 21 w 92"/>
                <a:gd name="T77" fmla="*/ 71 h 113"/>
                <a:gd name="T78" fmla="*/ 25 w 92"/>
                <a:gd name="T79" fmla="*/ 80 h 113"/>
                <a:gd name="T80" fmla="*/ 25 w 92"/>
                <a:gd name="T81" fmla="*/ 84 h 113"/>
                <a:gd name="T82" fmla="*/ 29 w 92"/>
                <a:gd name="T83" fmla="*/ 84 h 113"/>
                <a:gd name="T84" fmla="*/ 29 w 92"/>
                <a:gd name="T85" fmla="*/ 88 h 113"/>
                <a:gd name="T86" fmla="*/ 38 w 92"/>
                <a:gd name="T87" fmla="*/ 88 h 113"/>
                <a:gd name="T88" fmla="*/ 42 w 92"/>
                <a:gd name="T89" fmla="*/ 88 h 113"/>
                <a:gd name="T90" fmla="*/ 50 w 92"/>
                <a:gd name="T91" fmla="*/ 88 h 113"/>
                <a:gd name="T92" fmla="*/ 58 w 92"/>
                <a:gd name="T93" fmla="*/ 84 h 113"/>
                <a:gd name="T94" fmla="*/ 58 w 92"/>
                <a:gd name="T95" fmla="*/ 84 h 113"/>
                <a:gd name="T96" fmla="*/ 58 w 92"/>
                <a:gd name="T97" fmla="*/ 80 h 113"/>
                <a:gd name="T98" fmla="*/ 63 w 92"/>
                <a:gd name="T99" fmla="*/ 75 h 113"/>
                <a:gd name="T100" fmla="*/ 63 w 92"/>
                <a:gd name="T101" fmla="*/ 67 h 113"/>
                <a:gd name="T102" fmla="*/ 63 w 92"/>
                <a:gd name="T103" fmla="*/ 59 h 113"/>
                <a:gd name="T104" fmla="*/ 67 w 92"/>
                <a:gd name="T105" fmla="*/ 50 h 113"/>
                <a:gd name="T106" fmla="*/ 67 w 92"/>
                <a:gd name="T107" fmla="*/ 50 h 113"/>
                <a:gd name="T108" fmla="*/ 71 w 92"/>
                <a:gd name="T109" fmla="*/ 46 h 113"/>
                <a:gd name="T110" fmla="*/ 71 w 92"/>
                <a:gd name="T111" fmla="*/ 4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113">
                  <a:moveTo>
                    <a:pt x="71" y="46"/>
                  </a:moveTo>
                  <a:lnTo>
                    <a:pt x="75" y="46"/>
                  </a:lnTo>
                  <a:lnTo>
                    <a:pt x="79" y="50"/>
                  </a:lnTo>
                  <a:lnTo>
                    <a:pt x="84" y="55"/>
                  </a:lnTo>
                  <a:lnTo>
                    <a:pt x="84" y="63"/>
                  </a:lnTo>
                  <a:lnTo>
                    <a:pt x="84" y="71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8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100"/>
                  </a:lnTo>
                  <a:lnTo>
                    <a:pt x="79" y="105"/>
                  </a:lnTo>
                  <a:lnTo>
                    <a:pt x="75" y="105"/>
                  </a:lnTo>
                  <a:lnTo>
                    <a:pt x="63" y="109"/>
                  </a:lnTo>
                  <a:lnTo>
                    <a:pt x="54" y="109"/>
                  </a:lnTo>
                  <a:lnTo>
                    <a:pt x="42" y="113"/>
                  </a:lnTo>
                  <a:lnTo>
                    <a:pt x="29" y="109"/>
                  </a:lnTo>
                  <a:lnTo>
                    <a:pt x="21" y="109"/>
                  </a:lnTo>
                  <a:lnTo>
                    <a:pt x="13" y="105"/>
                  </a:lnTo>
                  <a:lnTo>
                    <a:pt x="8" y="100"/>
                  </a:lnTo>
                  <a:lnTo>
                    <a:pt x="4" y="96"/>
                  </a:lnTo>
                  <a:lnTo>
                    <a:pt x="4" y="88"/>
                  </a:lnTo>
                  <a:lnTo>
                    <a:pt x="0" y="80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3" y="13"/>
                  </a:lnTo>
                  <a:lnTo>
                    <a:pt x="21" y="21"/>
                  </a:lnTo>
                  <a:lnTo>
                    <a:pt x="25" y="29"/>
                  </a:lnTo>
                  <a:lnTo>
                    <a:pt x="25" y="34"/>
                  </a:lnTo>
                  <a:lnTo>
                    <a:pt x="25" y="38"/>
                  </a:lnTo>
                  <a:lnTo>
                    <a:pt x="25" y="42"/>
                  </a:lnTo>
                  <a:lnTo>
                    <a:pt x="25" y="50"/>
                  </a:lnTo>
                  <a:lnTo>
                    <a:pt x="21" y="59"/>
                  </a:lnTo>
                  <a:lnTo>
                    <a:pt x="21" y="67"/>
                  </a:lnTo>
                  <a:lnTo>
                    <a:pt x="21" y="71"/>
                  </a:lnTo>
                  <a:lnTo>
                    <a:pt x="25" y="80"/>
                  </a:lnTo>
                  <a:lnTo>
                    <a:pt x="25" y="84"/>
                  </a:lnTo>
                  <a:lnTo>
                    <a:pt x="29" y="84"/>
                  </a:lnTo>
                  <a:lnTo>
                    <a:pt x="29" y="88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50" y="88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58" y="80"/>
                  </a:lnTo>
                  <a:lnTo>
                    <a:pt x="63" y="75"/>
                  </a:lnTo>
                  <a:lnTo>
                    <a:pt x="63" y="67"/>
                  </a:lnTo>
                  <a:lnTo>
                    <a:pt x="63" y="59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71" y="46"/>
                  </a:lnTo>
                  <a:lnTo>
                    <a:pt x="71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5" name="Freeform 159">
              <a:extLst>
                <a:ext uri="{FF2B5EF4-FFF2-40B4-BE49-F238E27FC236}">
                  <a16:creationId xmlns:a16="http://schemas.microsoft.com/office/drawing/2014/main" id="{832F925E-3540-44C2-B044-2E9F9B3B2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321" y="31608773"/>
              <a:ext cx="1317571" cy="147178"/>
            </a:xfrm>
            <a:custGeom>
              <a:avLst/>
              <a:gdLst>
                <a:gd name="T0" fmla="*/ 0 w 188"/>
                <a:gd name="T1" fmla="*/ 17 h 21"/>
                <a:gd name="T2" fmla="*/ 16 w 188"/>
                <a:gd name="T3" fmla="*/ 13 h 21"/>
                <a:gd name="T4" fmla="*/ 37 w 188"/>
                <a:gd name="T5" fmla="*/ 13 h 21"/>
                <a:gd name="T6" fmla="*/ 62 w 188"/>
                <a:gd name="T7" fmla="*/ 8 h 21"/>
                <a:gd name="T8" fmla="*/ 83 w 188"/>
                <a:gd name="T9" fmla="*/ 4 h 21"/>
                <a:gd name="T10" fmla="*/ 108 w 188"/>
                <a:gd name="T11" fmla="*/ 4 h 21"/>
                <a:gd name="T12" fmla="*/ 117 w 188"/>
                <a:gd name="T13" fmla="*/ 4 h 21"/>
                <a:gd name="T14" fmla="*/ 125 w 188"/>
                <a:gd name="T15" fmla="*/ 0 h 21"/>
                <a:gd name="T16" fmla="*/ 133 w 188"/>
                <a:gd name="T17" fmla="*/ 0 h 21"/>
                <a:gd name="T18" fmla="*/ 142 w 188"/>
                <a:gd name="T19" fmla="*/ 0 h 21"/>
                <a:gd name="T20" fmla="*/ 146 w 188"/>
                <a:gd name="T21" fmla="*/ 0 h 21"/>
                <a:gd name="T22" fmla="*/ 150 w 188"/>
                <a:gd name="T23" fmla="*/ 0 h 21"/>
                <a:gd name="T24" fmla="*/ 158 w 188"/>
                <a:gd name="T25" fmla="*/ 0 h 21"/>
                <a:gd name="T26" fmla="*/ 167 w 188"/>
                <a:gd name="T27" fmla="*/ 0 h 21"/>
                <a:gd name="T28" fmla="*/ 171 w 188"/>
                <a:gd name="T29" fmla="*/ 0 h 21"/>
                <a:gd name="T30" fmla="*/ 175 w 188"/>
                <a:gd name="T31" fmla="*/ 4 h 21"/>
                <a:gd name="T32" fmla="*/ 179 w 188"/>
                <a:gd name="T33" fmla="*/ 8 h 21"/>
                <a:gd name="T34" fmla="*/ 188 w 188"/>
                <a:gd name="T35" fmla="*/ 13 h 21"/>
                <a:gd name="T36" fmla="*/ 162 w 188"/>
                <a:gd name="T37" fmla="*/ 13 h 21"/>
                <a:gd name="T38" fmla="*/ 137 w 188"/>
                <a:gd name="T39" fmla="*/ 13 h 21"/>
                <a:gd name="T40" fmla="*/ 108 w 188"/>
                <a:gd name="T41" fmla="*/ 17 h 21"/>
                <a:gd name="T42" fmla="*/ 79 w 188"/>
                <a:gd name="T43" fmla="*/ 17 h 21"/>
                <a:gd name="T44" fmla="*/ 62 w 188"/>
                <a:gd name="T45" fmla="*/ 17 h 21"/>
                <a:gd name="T46" fmla="*/ 50 w 188"/>
                <a:gd name="T47" fmla="*/ 17 h 21"/>
                <a:gd name="T48" fmla="*/ 37 w 188"/>
                <a:gd name="T49" fmla="*/ 21 h 21"/>
                <a:gd name="T50" fmla="*/ 25 w 188"/>
                <a:gd name="T51" fmla="*/ 21 h 21"/>
                <a:gd name="T52" fmla="*/ 16 w 188"/>
                <a:gd name="T53" fmla="*/ 21 h 21"/>
                <a:gd name="T54" fmla="*/ 8 w 188"/>
                <a:gd name="T55" fmla="*/ 21 h 21"/>
                <a:gd name="T56" fmla="*/ 4 w 188"/>
                <a:gd name="T57" fmla="*/ 21 h 21"/>
                <a:gd name="T58" fmla="*/ 0 w 188"/>
                <a:gd name="T59" fmla="*/ 21 h 21"/>
                <a:gd name="T60" fmla="*/ 0 w 188"/>
                <a:gd name="T61" fmla="*/ 17 h 21"/>
                <a:gd name="T62" fmla="*/ 0 w 188"/>
                <a:gd name="T6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">
                  <a:moveTo>
                    <a:pt x="0" y="17"/>
                  </a:moveTo>
                  <a:lnTo>
                    <a:pt x="16" y="13"/>
                  </a:lnTo>
                  <a:lnTo>
                    <a:pt x="37" y="13"/>
                  </a:lnTo>
                  <a:lnTo>
                    <a:pt x="62" y="8"/>
                  </a:lnTo>
                  <a:lnTo>
                    <a:pt x="83" y="4"/>
                  </a:lnTo>
                  <a:lnTo>
                    <a:pt x="108" y="4"/>
                  </a:lnTo>
                  <a:lnTo>
                    <a:pt x="117" y="4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8"/>
                  </a:lnTo>
                  <a:lnTo>
                    <a:pt x="188" y="13"/>
                  </a:lnTo>
                  <a:lnTo>
                    <a:pt x="162" y="13"/>
                  </a:lnTo>
                  <a:lnTo>
                    <a:pt x="137" y="13"/>
                  </a:lnTo>
                  <a:lnTo>
                    <a:pt x="108" y="17"/>
                  </a:lnTo>
                  <a:lnTo>
                    <a:pt x="79" y="17"/>
                  </a:lnTo>
                  <a:lnTo>
                    <a:pt x="62" y="17"/>
                  </a:lnTo>
                  <a:lnTo>
                    <a:pt x="50" y="17"/>
                  </a:lnTo>
                  <a:lnTo>
                    <a:pt x="37" y="21"/>
                  </a:lnTo>
                  <a:lnTo>
                    <a:pt x="25" y="21"/>
                  </a:lnTo>
                  <a:lnTo>
                    <a:pt x="16" y="21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0">
              <a:extLst>
                <a:ext uri="{FF2B5EF4-FFF2-40B4-BE49-F238E27FC236}">
                  <a16:creationId xmlns:a16="http://schemas.microsoft.com/office/drawing/2014/main" id="{9BF0F504-59CA-4C55-8C64-FAE1F4BF6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244" y="29821646"/>
              <a:ext cx="1667989" cy="2312756"/>
            </a:xfrm>
            <a:custGeom>
              <a:avLst/>
              <a:gdLst>
                <a:gd name="T0" fmla="*/ 176 w 238"/>
                <a:gd name="T1" fmla="*/ 9 h 330"/>
                <a:gd name="T2" fmla="*/ 184 w 238"/>
                <a:gd name="T3" fmla="*/ 9 h 330"/>
                <a:gd name="T4" fmla="*/ 188 w 238"/>
                <a:gd name="T5" fmla="*/ 4 h 330"/>
                <a:gd name="T6" fmla="*/ 197 w 238"/>
                <a:gd name="T7" fmla="*/ 0 h 330"/>
                <a:gd name="T8" fmla="*/ 205 w 238"/>
                <a:gd name="T9" fmla="*/ 4 h 330"/>
                <a:gd name="T10" fmla="*/ 222 w 238"/>
                <a:gd name="T11" fmla="*/ 13 h 330"/>
                <a:gd name="T12" fmla="*/ 234 w 238"/>
                <a:gd name="T13" fmla="*/ 21 h 330"/>
                <a:gd name="T14" fmla="*/ 238 w 238"/>
                <a:gd name="T15" fmla="*/ 29 h 330"/>
                <a:gd name="T16" fmla="*/ 238 w 238"/>
                <a:gd name="T17" fmla="*/ 38 h 330"/>
                <a:gd name="T18" fmla="*/ 238 w 238"/>
                <a:gd name="T19" fmla="*/ 46 h 330"/>
                <a:gd name="T20" fmla="*/ 234 w 238"/>
                <a:gd name="T21" fmla="*/ 67 h 330"/>
                <a:gd name="T22" fmla="*/ 238 w 238"/>
                <a:gd name="T23" fmla="*/ 96 h 330"/>
                <a:gd name="T24" fmla="*/ 238 w 238"/>
                <a:gd name="T25" fmla="*/ 142 h 330"/>
                <a:gd name="T26" fmla="*/ 238 w 238"/>
                <a:gd name="T27" fmla="*/ 184 h 330"/>
                <a:gd name="T28" fmla="*/ 238 w 238"/>
                <a:gd name="T29" fmla="*/ 222 h 330"/>
                <a:gd name="T30" fmla="*/ 238 w 238"/>
                <a:gd name="T31" fmla="*/ 247 h 330"/>
                <a:gd name="T32" fmla="*/ 238 w 238"/>
                <a:gd name="T33" fmla="*/ 263 h 330"/>
                <a:gd name="T34" fmla="*/ 234 w 238"/>
                <a:gd name="T35" fmla="*/ 289 h 330"/>
                <a:gd name="T36" fmla="*/ 226 w 238"/>
                <a:gd name="T37" fmla="*/ 318 h 330"/>
                <a:gd name="T38" fmla="*/ 217 w 238"/>
                <a:gd name="T39" fmla="*/ 326 h 330"/>
                <a:gd name="T40" fmla="*/ 209 w 238"/>
                <a:gd name="T41" fmla="*/ 326 h 330"/>
                <a:gd name="T42" fmla="*/ 205 w 238"/>
                <a:gd name="T43" fmla="*/ 318 h 330"/>
                <a:gd name="T44" fmla="*/ 205 w 238"/>
                <a:gd name="T45" fmla="*/ 309 h 330"/>
                <a:gd name="T46" fmla="*/ 197 w 238"/>
                <a:gd name="T47" fmla="*/ 293 h 330"/>
                <a:gd name="T48" fmla="*/ 176 w 238"/>
                <a:gd name="T49" fmla="*/ 259 h 330"/>
                <a:gd name="T50" fmla="*/ 201 w 238"/>
                <a:gd name="T51" fmla="*/ 263 h 330"/>
                <a:gd name="T52" fmla="*/ 209 w 238"/>
                <a:gd name="T53" fmla="*/ 259 h 330"/>
                <a:gd name="T54" fmla="*/ 209 w 238"/>
                <a:gd name="T55" fmla="*/ 259 h 330"/>
                <a:gd name="T56" fmla="*/ 209 w 238"/>
                <a:gd name="T57" fmla="*/ 251 h 330"/>
                <a:gd name="T58" fmla="*/ 209 w 238"/>
                <a:gd name="T59" fmla="*/ 238 h 330"/>
                <a:gd name="T60" fmla="*/ 209 w 238"/>
                <a:gd name="T61" fmla="*/ 222 h 330"/>
                <a:gd name="T62" fmla="*/ 209 w 238"/>
                <a:gd name="T63" fmla="*/ 180 h 330"/>
                <a:gd name="T64" fmla="*/ 209 w 238"/>
                <a:gd name="T65" fmla="*/ 134 h 330"/>
                <a:gd name="T66" fmla="*/ 209 w 238"/>
                <a:gd name="T67" fmla="*/ 92 h 330"/>
                <a:gd name="T68" fmla="*/ 205 w 238"/>
                <a:gd name="T69" fmla="*/ 59 h 330"/>
                <a:gd name="T70" fmla="*/ 205 w 238"/>
                <a:gd name="T71" fmla="*/ 42 h 330"/>
                <a:gd name="T72" fmla="*/ 201 w 238"/>
                <a:gd name="T73" fmla="*/ 34 h 330"/>
                <a:gd name="T74" fmla="*/ 188 w 238"/>
                <a:gd name="T75" fmla="*/ 29 h 330"/>
                <a:gd name="T76" fmla="*/ 180 w 238"/>
                <a:gd name="T77" fmla="*/ 29 h 330"/>
                <a:gd name="T78" fmla="*/ 171 w 238"/>
                <a:gd name="T79" fmla="*/ 34 h 330"/>
                <a:gd name="T80" fmla="*/ 151 w 238"/>
                <a:gd name="T81" fmla="*/ 34 h 330"/>
                <a:gd name="T82" fmla="*/ 126 w 238"/>
                <a:gd name="T83" fmla="*/ 38 h 330"/>
                <a:gd name="T84" fmla="*/ 80 w 238"/>
                <a:gd name="T85" fmla="*/ 42 h 330"/>
                <a:gd name="T86" fmla="*/ 25 w 238"/>
                <a:gd name="T87" fmla="*/ 46 h 330"/>
                <a:gd name="T88" fmla="*/ 0 w 238"/>
                <a:gd name="T89" fmla="*/ 29 h 330"/>
                <a:gd name="T90" fmla="*/ 29 w 238"/>
                <a:gd name="T91" fmla="*/ 25 h 330"/>
                <a:gd name="T92" fmla="*/ 71 w 238"/>
                <a:gd name="T93" fmla="*/ 25 h 330"/>
                <a:gd name="T94" fmla="*/ 100 w 238"/>
                <a:gd name="T95" fmla="*/ 21 h 330"/>
                <a:gd name="T96" fmla="*/ 134 w 238"/>
                <a:gd name="T97" fmla="*/ 17 h 330"/>
                <a:gd name="T98" fmla="*/ 159 w 238"/>
                <a:gd name="T99" fmla="*/ 13 h 330"/>
                <a:gd name="T100" fmla="*/ 167 w 238"/>
                <a:gd name="T101" fmla="*/ 13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8" h="330">
                  <a:moveTo>
                    <a:pt x="167" y="13"/>
                  </a:moveTo>
                  <a:lnTo>
                    <a:pt x="176" y="9"/>
                  </a:lnTo>
                  <a:lnTo>
                    <a:pt x="180" y="9"/>
                  </a:lnTo>
                  <a:lnTo>
                    <a:pt x="184" y="9"/>
                  </a:lnTo>
                  <a:lnTo>
                    <a:pt x="188" y="4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7" y="0"/>
                  </a:lnTo>
                  <a:lnTo>
                    <a:pt x="201" y="4"/>
                  </a:lnTo>
                  <a:lnTo>
                    <a:pt x="205" y="4"/>
                  </a:lnTo>
                  <a:lnTo>
                    <a:pt x="213" y="9"/>
                  </a:lnTo>
                  <a:lnTo>
                    <a:pt x="222" y="13"/>
                  </a:lnTo>
                  <a:lnTo>
                    <a:pt x="230" y="17"/>
                  </a:lnTo>
                  <a:lnTo>
                    <a:pt x="234" y="21"/>
                  </a:lnTo>
                  <a:lnTo>
                    <a:pt x="238" y="25"/>
                  </a:lnTo>
                  <a:lnTo>
                    <a:pt x="238" y="29"/>
                  </a:lnTo>
                  <a:lnTo>
                    <a:pt x="238" y="34"/>
                  </a:lnTo>
                  <a:lnTo>
                    <a:pt x="238" y="38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4" y="55"/>
                  </a:lnTo>
                  <a:lnTo>
                    <a:pt x="234" y="67"/>
                  </a:lnTo>
                  <a:lnTo>
                    <a:pt x="234" y="80"/>
                  </a:lnTo>
                  <a:lnTo>
                    <a:pt x="238" y="96"/>
                  </a:lnTo>
                  <a:lnTo>
                    <a:pt x="238" y="117"/>
                  </a:lnTo>
                  <a:lnTo>
                    <a:pt x="238" y="142"/>
                  </a:lnTo>
                  <a:lnTo>
                    <a:pt x="238" y="163"/>
                  </a:lnTo>
                  <a:lnTo>
                    <a:pt x="238" y="184"/>
                  </a:lnTo>
                  <a:lnTo>
                    <a:pt x="238" y="205"/>
                  </a:lnTo>
                  <a:lnTo>
                    <a:pt x="238" y="222"/>
                  </a:lnTo>
                  <a:lnTo>
                    <a:pt x="238" y="234"/>
                  </a:lnTo>
                  <a:lnTo>
                    <a:pt x="238" y="247"/>
                  </a:lnTo>
                  <a:lnTo>
                    <a:pt x="238" y="255"/>
                  </a:lnTo>
                  <a:lnTo>
                    <a:pt x="238" y="263"/>
                  </a:lnTo>
                  <a:lnTo>
                    <a:pt x="238" y="276"/>
                  </a:lnTo>
                  <a:lnTo>
                    <a:pt x="234" y="289"/>
                  </a:lnTo>
                  <a:lnTo>
                    <a:pt x="230" y="309"/>
                  </a:lnTo>
                  <a:lnTo>
                    <a:pt x="226" y="318"/>
                  </a:lnTo>
                  <a:lnTo>
                    <a:pt x="222" y="326"/>
                  </a:lnTo>
                  <a:lnTo>
                    <a:pt x="217" y="326"/>
                  </a:lnTo>
                  <a:lnTo>
                    <a:pt x="209" y="330"/>
                  </a:lnTo>
                  <a:lnTo>
                    <a:pt x="209" y="326"/>
                  </a:lnTo>
                  <a:lnTo>
                    <a:pt x="205" y="326"/>
                  </a:lnTo>
                  <a:lnTo>
                    <a:pt x="205" y="318"/>
                  </a:lnTo>
                  <a:lnTo>
                    <a:pt x="205" y="314"/>
                  </a:lnTo>
                  <a:lnTo>
                    <a:pt x="205" y="309"/>
                  </a:lnTo>
                  <a:lnTo>
                    <a:pt x="201" y="305"/>
                  </a:lnTo>
                  <a:lnTo>
                    <a:pt x="197" y="293"/>
                  </a:lnTo>
                  <a:lnTo>
                    <a:pt x="188" y="276"/>
                  </a:lnTo>
                  <a:lnTo>
                    <a:pt x="176" y="259"/>
                  </a:lnTo>
                  <a:lnTo>
                    <a:pt x="188" y="259"/>
                  </a:lnTo>
                  <a:lnTo>
                    <a:pt x="201" y="263"/>
                  </a:lnTo>
                  <a:lnTo>
                    <a:pt x="205" y="263"/>
                  </a:lnTo>
                  <a:lnTo>
                    <a:pt x="209" y="259"/>
                  </a:lnTo>
                  <a:lnTo>
                    <a:pt x="209" y="259"/>
                  </a:lnTo>
                  <a:lnTo>
                    <a:pt x="209" y="259"/>
                  </a:lnTo>
                  <a:lnTo>
                    <a:pt x="209" y="255"/>
                  </a:lnTo>
                  <a:lnTo>
                    <a:pt x="209" y="251"/>
                  </a:lnTo>
                  <a:lnTo>
                    <a:pt x="209" y="243"/>
                  </a:lnTo>
                  <a:lnTo>
                    <a:pt x="209" y="238"/>
                  </a:lnTo>
                  <a:lnTo>
                    <a:pt x="209" y="230"/>
                  </a:lnTo>
                  <a:lnTo>
                    <a:pt x="209" y="222"/>
                  </a:lnTo>
                  <a:lnTo>
                    <a:pt x="209" y="201"/>
                  </a:lnTo>
                  <a:lnTo>
                    <a:pt x="209" y="180"/>
                  </a:lnTo>
                  <a:lnTo>
                    <a:pt x="209" y="159"/>
                  </a:lnTo>
                  <a:lnTo>
                    <a:pt x="209" y="134"/>
                  </a:lnTo>
                  <a:lnTo>
                    <a:pt x="209" y="109"/>
                  </a:lnTo>
                  <a:lnTo>
                    <a:pt x="209" y="92"/>
                  </a:lnTo>
                  <a:lnTo>
                    <a:pt x="209" y="75"/>
                  </a:lnTo>
                  <a:lnTo>
                    <a:pt x="205" y="59"/>
                  </a:lnTo>
                  <a:lnTo>
                    <a:pt x="205" y="50"/>
                  </a:lnTo>
                  <a:lnTo>
                    <a:pt x="205" y="42"/>
                  </a:lnTo>
                  <a:lnTo>
                    <a:pt x="201" y="38"/>
                  </a:lnTo>
                  <a:lnTo>
                    <a:pt x="201" y="34"/>
                  </a:lnTo>
                  <a:lnTo>
                    <a:pt x="192" y="34"/>
                  </a:lnTo>
                  <a:lnTo>
                    <a:pt x="188" y="29"/>
                  </a:lnTo>
                  <a:lnTo>
                    <a:pt x="184" y="29"/>
                  </a:lnTo>
                  <a:lnTo>
                    <a:pt x="180" y="29"/>
                  </a:lnTo>
                  <a:lnTo>
                    <a:pt x="176" y="29"/>
                  </a:lnTo>
                  <a:lnTo>
                    <a:pt x="171" y="34"/>
                  </a:lnTo>
                  <a:lnTo>
                    <a:pt x="163" y="34"/>
                  </a:lnTo>
                  <a:lnTo>
                    <a:pt x="151" y="34"/>
                  </a:lnTo>
                  <a:lnTo>
                    <a:pt x="138" y="34"/>
                  </a:lnTo>
                  <a:lnTo>
                    <a:pt x="126" y="38"/>
                  </a:lnTo>
                  <a:lnTo>
                    <a:pt x="113" y="38"/>
                  </a:lnTo>
                  <a:lnTo>
                    <a:pt x="80" y="42"/>
                  </a:lnTo>
                  <a:lnTo>
                    <a:pt x="50" y="46"/>
                  </a:lnTo>
                  <a:lnTo>
                    <a:pt x="25" y="46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13" y="25"/>
                  </a:lnTo>
                  <a:lnTo>
                    <a:pt x="29" y="25"/>
                  </a:lnTo>
                  <a:lnTo>
                    <a:pt x="55" y="25"/>
                  </a:lnTo>
                  <a:lnTo>
                    <a:pt x="71" y="25"/>
                  </a:lnTo>
                  <a:lnTo>
                    <a:pt x="84" y="21"/>
                  </a:lnTo>
                  <a:lnTo>
                    <a:pt x="100" y="21"/>
                  </a:lnTo>
                  <a:lnTo>
                    <a:pt x="117" y="17"/>
                  </a:lnTo>
                  <a:lnTo>
                    <a:pt x="134" y="17"/>
                  </a:lnTo>
                  <a:lnTo>
                    <a:pt x="151" y="13"/>
                  </a:lnTo>
                  <a:lnTo>
                    <a:pt x="159" y="13"/>
                  </a:lnTo>
                  <a:lnTo>
                    <a:pt x="167" y="13"/>
                  </a:lnTo>
                  <a:lnTo>
                    <a:pt x="167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008034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92" name="组合 11391">
            <a:extLst>
              <a:ext uri="{FF2B5EF4-FFF2-40B4-BE49-F238E27FC236}">
                <a16:creationId xmlns:a16="http://schemas.microsoft.com/office/drawing/2014/main" id="{F814D4F9-A400-40A5-BEDE-C4460845AC80}"/>
              </a:ext>
            </a:extLst>
          </p:cNvPr>
          <p:cNvGrpSpPr/>
          <p:nvPr/>
        </p:nvGrpSpPr>
        <p:grpSpPr>
          <a:xfrm>
            <a:off x="3380352" y="2477772"/>
            <a:ext cx="2151183" cy="1932854"/>
            <a:chOff x="3773225" y="3023985"/>
            <a:chExt cx="2151183" cy="1932854"/>
          </a:xfrm>
        </p:grpSpPr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FE0A775D-019D-4F01-BA9B-D02AC8FAA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697" y="3023985"/>
              <a:ext cx="616458" cy="1072382"/>
            </a:xfrm>
            <a:custGeom>
              <a:avLst/>
              <a:gdLst>
                <a:gd name="T0" fmla="*/ 92 w 96"/>
                <a:gd name="T1" fmla="*/ 17 h 167"/>
                <a:gd name="T2" fmla="*/ 96 w 96"/>
                <a:gd name="T3" fmla="*/ 21 h 167"/>
                <a:gd name="T4" fmla="*/ 96 w 96"/>
                <a:gd name="T5" fmla="*/ 25 h 167"/>
                <a:gd name="T6" fmla="*/ 96 w 96"/>
                <a:gd name="T7" fmla="*/ 29 h 167"/>
                <a:gd name="T8" fmla="*/ 92 w 96"/>
                <a:gd name="T9" fmla="*/ 33 h 167"/>
                <a:gd name="T10" fmla="*/ 88 w 96"/>
                <a:gd name="T11" fmla="*/ 42 h 167"/>
                <a:gd name="T12" fmla="*/ 84 w 96"/>
                <a:gd name="T13" fmla="*/ 50 h 167"/>
                <a:gd name="T14" fmla="*/ 80 w 96"/>
                <a:gd name="T15" fmla="*/ 58 h 167"/>
                <a:gd name="T16" fmla="*/ 75 w 96"/>
                <a:gd name="T17" fmla="*/ 71 h 167"/>
                <a:gd name="T18" fmla="*/ 67 w 96"/>
                <a:gd name="T19" fmla="*/ 96 h 167"/>
                <a:gd name="T20" fmla="*/ 54 w 96"/>
                <a:gd name="T21" fmla="*/ 117 h 167"/>
                <a:gd name="T22" fmla="*/ 46 w 96"/>
                <a:gd name="T23" fmla="*/ 125 h 167"/>
                <a:gd name="T24" fmla="*/ 38 w 96"/>
                <a:gd name="T25" fmla="*/ 138 h 167"/>
                <a:gd name="T26" fmla="*/ 21 w 96"/>
                <a:gd name="T27" fmla="*/ 155 h 167"/>
                <a:gd name="T28" fmla="*/ 13 w 96"/>
                <a:gd name="T29" fmla="*/ 159 h 167"/>
                <a:gd name="T30" fmla="*/ 4 w 96"/>
                <a:gd name="T31" fmla="*/ 163 h 167"/>
                <a:gd name="T32" fmla="*/ 0 w 96"/>
                <a:gd name="T33" fmla="*/ 167 h 167"/>
                <a:gd name="T34" fmla="*/ 0 w 96"/>
                <a:gd name="T35" fmla="*/ 163 h 167"/>
                <a:gd name="T36" fmla="*/ 0 w 96"/>
                <a:gd name="T37" fmla="*/ 163 h 167"/>
                <a:gd name="T38" fmla="*/ 0 w 96"/>
                <a:gd name="T39" fmla="*/ 155 h 167"/>
                <a:gd name="T40" fmla="*/ 4 w 96"/>
                <a:gd name="T41" fmla="*/ 150 h 167"/>
                <a:gd name="T42" fmla="*/ 9 w 96"/>
                <a:gd name="T43" fmla="*/ 142 h 167"/>
                <a:gd name="T44" fmla="*/ 17 w 96"/>
                <a:gd name="T45" fmla="*/ 129 h 167"/>
                <a:gd name="T46" fmla="*/ 25 w 96"/>
                <a:gd name="T47" fmla="*/ 117 h 167"/>
                <a:gd name="T48" fmla="*/ 29 w 96"/>
                <a:gd name="T49" fmla="*/ 104 h 167"/>
                <a:gd name="T50" fmla="*/ 38 w 96"/>
                <a:gd name="T51" fmla="*/ 92 h 167"/>
                <a:gd name="T52" fmla="*/ 42 w 96"/>
                <a:gd name="T53" fmla="*/ 79 h 167"/>
                <a:gd name="T54" fmla="*/ 50 w 96"/>
                <a:gd name="T55" fmla="*/ 67 h 167"/>
                <a:gd name="T56" fmla="*/ 54 w 96"/>
                <a:gd name="T57" fmla="*/ 54 h 167"/>
                <a:gd name="T58" fmla="*/ 59 w 96"/>
                <a:gd name="T59" fmla="*/ 42 h 167"/>
                <a:gd name="T60" fmla="*/ 59 w 96"/>
                <a:gd name="T61" fmla="*/ 33 h 167"/>
                <a:gd name="T62" fmla="*/ 59 w 96"/>
                <a:gd name="T63" fmla="*/ 25 h 167"/>
                <a:gd name="T64" fmla="*/ 59 w 96"/>
                <a:gd name="T65" fmla="*/ 17 h 167"/>
                <a:gd name="T66" fmla="*/ 59 w 96"/>
                <a:gd name="T67" fmla="*/ 12 h 167"/>
                <a:gd name="T68" fmla="*/ 59 w 96"/>
                <a:gd name="T69" fmla="*/ 12 h 167"/>
                <a:gd name="T70" fmla="*/ 54 w 96"/>
                <a:gd name="T71" fmla="*/ 8 h 167"/>
                <a:gd name="T72" fmla="*/ 59 w 96"/>
                <a:gd name="T73" fmla="*/ 4 h 167"/>
                <a:gd name="T74" fmla="*/ 59 w 96"/>
                <a:gd name="T75" fmla="*/ 0 h 167"/>
                <a:gd name="T76" fmla="*/ 63 w 96"/>
                <a:gd name="T77" fmla="*/ 0 h 167"/>
                <a:gd name="T78" fmla="*/ 67 w 96"/>
                <a:gd name="T79" fmla="*/ 0 h 167"/>
                <a:gd name="T80" fmla="*/ 71 w 96"/>
                <a:gd name="T81" fmla="*/ 0 h 167"/>
                <a:gd name="T82" fmla="*/ 75 w 96"/>
                <a:gd name="T83" fmla="*/ 4 h 167"/>
                <a:gd name="T84" fmla="*/ 84 w 96"/>
                <a:gd name="T85" fmla="*/ 12 h 167"/>
                <a:gd name="T86" fmla="*/ 92 w 96"/>
                <a:gd name="T87" fmla="*/ 17 h 167"/>
                <a:gd name="T88" fmla="*/ 92 w 96"/>
                <a:gd name="T89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167">
                  <a:moveTo>
                    <a:pt x="92" y="17"/>
                  </a:moveTo>
                  <a:lnTo>
                    <a:pt x="96" y="21"/>
                  </a:lnTo>
                  <a:lnTo>
                    <a:pt x="96" y="25"/>
                  </a:lnTo>
                  <a:lnTo>
                    <a:pt x="96" y="29"/>
                  </a:lnTo>
                  <a:lnTo>
                    <a:pt x="92" y="33"/>
                  </a:lnTo>
                  <a:lnTo>
                    <a:pt x="88" y="42"/>
                  </a:lnTo>
                  <a:lnTo>
                    <a:pt x="84" y="50"/>
                  </a:lnTo>
                  <a:lnTo>
                    <a:pt x="80" y="58"/>
                  </a:lnTo>
                  <a:lnTo>
                    <a:pt x="75" y="71"/>
                  </a:lnTo>
                  <a:lnTo>
                    <a:pt x="67" y="96"/>
                  </a:lnTo>
                  <a:lnTo>
                    <a:pt x="54" y="117"/>
                  </a:lnTo>
                  <a:lnTo>
                    <a:pt x="46" y="125"/>
                  </a:lnTo>
                  <a:lnTo>
                    <a:pt x="38" y="138"/>
                  </a:lnTo>
                  <a:lnTo>
                    <a:pt x="21" y="155"/>
                  </a:lnTo>
                  <a:lnTo>
                    <a:pt x="13" y="159"/>
                  </a:lnTo>
                  <a:lnTo>
                    <a:pt x="4" y="163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5"/>
                  </a:lnTo>
                  <a:lnTo>
                    <a:pt x="4" y="150"/>
                  </a:lnTo>
                  <a:lnTo>
                    <a:pt x="9" y="142"/>
                  </a:lnTo>
                  <a:lnTo>
                    <a:pt x="17" y="129"/>
                  </a:lnTo>
                  <a:lnTo>
                    <a:pt x="25" y="117"/>
                  </a:lnTo>
                  <a:lnTo>
                    <a:pt x="29" y="104"/>
                  </a:lnTo>
                  <a:lnTo>
                    <a:pt x="38" y="92"/>
                  </a:lnTo>
                  <a:lnTo>
                    <a:pt x="42" y="79"/>
                  </a:lnTo>
                  <a:lnTo>
                    <a:pt x="50" y="67"/>
                  </a:lnTo>
                  <a:lnTo>
                    <a:pt x="54" y="54"/>
                  </a:lnTo>
                  <a:lnTo>
                    <a:pt x="59" y="42"/>
                  </a:lnTo>
                  <a:lnTo>
                    <a:pt x="59" y="33"/>
                  </a:lnTo>
                  <a:lnTo>
                    <a:pt x="59" y="25"/>
                  </a:lnTo>
                  <a:lnTo>
                    <a:pt x="59" y="17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4" y="8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4"/>
                  </a:lnTo>
                  <a:lnTo>
                    <a:pt x="84" y="12"/>
                  </a:lnTo>
                  <a:lnTo>
                    <a:pt x="92" y="17"/>
                  </a:lnTo>
                  <a:lnTo>
                    <a:pt x="92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A029EA8B-6EBE-41C8-A026-48118ED1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921" y="3589071"/>
              <a:ext cx="834787" cy="321072"/>
            </a:xfrm>
            <a:custGeom>
              <a:avLst/>
              <a:gdLst>
                <a:gd name="T0" fmla="*/ 0 w 130"/>
                <a:gd name="T1" fmla="*/ 50 h 50"/>
                <a:gd name="T2" fmla="*/ 0 w 130"/>
                <a:gd name="T3" fmla="*/ 33 h 50"/>
                <a:gd name="T4" fmla="*/ 21 w 130"/>
                <a:gd name="T5" fmla="*/ 25 h 50"/>
                <a:gd name="T6" fmla="*/ 42 w 130"/>
                <a:gd name="T7" fmla="*/ 16 h 50"/>
                <a:gd name="T8" fmla="*/ 59 w 130"/>
                <a:gd name="T9" fmla="*/ 12 h 50"/>
                <a:gd name="T10" fmla="*/ 71 w 130"/>
                <a:gd name="T11" fmla="*/ 8 h 50"/>
                <a:gd name="T12" fmla="*/ 84 w 130"/>
                <a:gd name="T13" fmla="*/ 4 h 50"/>
                <a:gd name="T14" fmla="*/ 92 w 130"/>
                <a:gd name="T15" fmla="*/ 0 h 50"/>
                <a:gd name="T16" fmla="*/ 101 w 130"/>
                <a:gd name="T17" fmla="*/ 0 h 50"/>
                <a:gd name="T18" fmla="*/ 105 w 130"/>
                <a:gd name="T19" fmla="*/ 0 h 50"/>
                <a:gd name="T20" fmla="*/ 113 w 130"/>
                <a:gd name="T21" fmla="*/ 0 h 50"/>
                <a:gd name="T22" fmla="*/ 122 w 130"/>
                <a:gd name="T23" fmla="*/ 4 h 50"/>
                <a:gd name="T24" fmla="*/ 130 w 130"/>
                <a:gd name="T25" fmla="*/ 8 h 50"/>
                <a:gd name="T26" fmla="*/ 130 w 130"/>
                <a:gd name="T27" fmla="*/ 12 h 50"/>
                <a:gd name="T28" fmla="*/ 130 w 130"/>
                <a:gd name="T29" fmla="*/ 16 h 50"/>
                <a:gd name="T30" fmla="*/ 130 w 130"/>
                <a:gd name="T31" fmla="*/ 16 h 50"/>
                <a:gd name="T32" fmla="*/ 122 w 130"/>
                <a:gd name="T33" fmla="*/ 21 h 50"/>
                <a:gd name="T34" fmla="*/ 113 w 130"/>
                <a:gd name="T35" fmla="*/ 21 h 50"/>
                <a:gd name="T36" fmla="*/ 97 w 130"/>
                <a:gd name="T37" fmla="*/ 25 h 50"/>
                <a:gd name="T38" fmla="*/ 80 w 130"/>
                <a:gd name="T39" fmla="*/ 29 h 50"/>
                <a:gd name="T40" fmla="*/ 59 w 130"/>
                <a:gd name="T41" fmla="*/ 37 h 50"/>
                <a:gd name="T42" fmla="*/ 30 w 130"/>
                <a:gd name="T43" fmla="*/ 41 h 50"/>
                <a:gd name="T44" fmla="*/ 0 w 130"/>
                <a:gd name="T45" fmla="*/ 50 h 50"/>
                <a:gd name="T46" fmla="*/ 0 w 130"/>
                <a:gd name="T4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50">
                  <a:moveTo>
                    <a:pt x="0" y="50"/>
                  </a:moveTo>
                  <a:lnTo>
                    <a:pt x="0" y="33"/>
                  </a:lnTo>
                  <a:lnTo>
                    <a:pt x="21" y="25"/>
                  </a:lnTo>
                  <a:lnTo>
                    <a:pt x="42" y="16"/>
                  </a:lnTo>
                  <a:lnTo>
                    <a:pt x="59" y="12"/>
                  </a:lnTo>
                  <a:lnTo>
                    <a:pt x="71" y="8"/>
                  </a:lnTo>
                  <a:lnTo>
                    <a:pt x="84" y="4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22" y="4"/>
                  </a:lnTo>
                  <a:lnTo>
                    <a:pt x="130" y="8"/>
                  </a:lnTo>
                  <a:lnTo>
                    <a:pt x="130" y="12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22" y="21"/>
                  </a:lnTo>
                  <a:lnTo>
                    <a:pt x="113" y="21"/>
                  </a:lnTo>
                  <a:lnTo>
                    <a:pt x="97" y="25"/>
                  </a:lnTo>
                  <a:lnTo>
                    <a:pt x="80" y="29"/>
                  </a:lnTo>
                  <a:lnTo>
                    <a:pt x="59" y="37"/>
                  </a:lnTo>
                  <a:lnTo>
                    <a:pt x="30" y="41"/>
                  </a:lnTo>
                  <a:lnTo>
                    <a:pt x="0" y="50"/>
                  </a:lnTo>
                  <a:lnTo>
                    <a:pt x="0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8D55CA76-A8CA-46A5-9AB7-843DB0D6B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225" y="3691814"/>
              <a:ext cx="969639" cy="295386"/>
            </a:xfrm>
            <a:custGeom>
              <a:avLst/>
              <a:gdLst>
                <a:gd name="T0" fmla="*/ 5 w 151"/>
                <a:gd name="T1" fmla="*/ 38 h 46"/>
                <a:gd name="T2" fmla="*/ 0 w 151"/>
                <a:gd name="T3" fmla="*/ 34 h 46"/>
                <a:gd name="T4" fmla="*/ 0 w 151"/>
                <a:gd name="T5" fmla="*/ 30 h 46"/>
                <a:gd name="T6" fmla="*/ 0 w 151"/>
                <a:gd name="T7" fmla="*/ 30 h 46"/>
                <a:gd name="T8" fmla="*/ 0 w 151"/>
                <a:gd name="T9" fmla="*/ 25 h 46"/>
                <a:gd name="T10" fmla="*/ 5 w 151"/>
                <a:gd name="T11" fmla="*/ 25 h 46"/>
                <a:gd name="T12" fmla="*/ 5 w 151"/>
                <a:gd name="T13" fmla="*/ 25 h 46"/>
                <a:gd name="T14" fmla="*/ 13 w 151"/>
                <a:gd name="T15" fmla="*/ 25 h 46"/>
                <a:gd name="T16" fmla="*/ 17 w 151"/>
                <a:gd name="T17" fmla="*/ 21 h 46"/>
                <a:gd name="T18" fmla="*/ 26 w 151"/>
                <a:gd name="T19" fmla="*/ 21 h 46"/>
                <a:gd name="T20" fmla="*/ 38 w 151"/>
                <a:gd name="T21" fmla="*/ 17 h 46"/>
                <a:gd name="T22" fmla="*/ 46 w 151"/>
                <a:gd name="T23" fmla="*/ 17 h 46"/>
                <a:gd name="T24" fmla="*/ 59 w 151"/>
                <a:gd name="T25" fmla="*/ 13 h 46"/>
                <a:gd name="T26" fmla="*/ 76 w 151"/>
                <a:gd name="T27" fmla="*/ 9 h 46"/>
                <a:gd name="T28" fmla="*/ 84 w 151"/>
                <a:gd name="T29" fmla="*/ 9 h 46"/>
                <a:gd name="T30" fmla="*/ 97 w 151"/>
                <a:gd name="T31" fmla="*/ 5 h 46"/>
                <a:gd name="T32" fmla="*/ 105 w 151"/>
                <a:gd name="T33" fmla="*/ 5 h 46"/>
                <a:gd name="T34" fmla="*/ 113 w 151"/>
                <a:gd name="T35" fmla="*/ 0 h 46"/>
                <a:gd name="T36" fmla="*/ 122 w 151"/>
                <a:gd name="T37" fmla="*/ 0 h 46"/>
                <a:gd name="T38" fmla="*/ 126 w 151"/>
                <a:gd name="T39" fmla="*/ 0 h 46"/>
                <a:gd name="T40" fmla="*/ 130 w 151"/>
                <a:gd name="T41" fmla="*/ 0 h 46"/>
                <a:gd name="T42" fmla="*/ 138 w 151"/>
                <a:gd name="T43" fmla="*/ 0 h 46"/>
                <a:gd name="T44" fmla="*/ 143 w 151"/>
                <a:gd name="T45" fmla="*/ 0 h 46"/>
                <a:gd name="T46" fmla="*/ 147 w 151"/>
                <a:gd name="T47" fmla="*/ 0 h 46"/>
                <a:gd name="T48" fmla="*/ 147 w 151"/>
                <a:gd name="T49" fmla="*/ 5 h 46"/>
                <a:gd name="T50" fmla="*/ 151 w 151"/>
                <a:gd name="T51" fmla="*/ 5 h 46"/>
                <a:gd name="T52" fmla="*/ 151 w 151"/>
                <a:gd name="T53" fmla="*/ 13 h 46"/>
                <a:gd name="T54" fmla="*/ 151 w 151"/>
                <a:gd name="T55" fmla="*/ 17 h 46"/>
                <a:gd name="T56" fmla="*/ 147 w 151"/>
                <a:gd name="T57" fmla="*/ 17 h 46"/>
                <a:gd name="T58" fmla="*/ 138 w 151"/>
                <a:gd name="T59" fmla="*/ 21 h 46"/>
                <a:gd name="T60" fmla="*/ 130 w 151"/>
                <a:gd name="T61" fmla="*/ 25 h 46"/>
                <a:gd name="T62" fmla="*/ 109 w 151"/>
                <a:gd name="T63" fmla="*/ 30 h 46"/>
                <a:gd name="T64" fmla="*/ 101 w 151"/>
                <a:gd name="T65" fmla="*/ 34 h 46"/>
                <a:gd name="T66" fmla="*/ 88 w 151"/>
                <a:gd name="T67" fmla="*/ 34 h 46"/>
                <a:gd name="T68" fmla="*/ 67 w 151"/>
                <a:gd name="T69" fmla="*/ 38 h 46"/>
                <a:gd name="T70" fmla="*/ 46 w 151"/>
                <a:gd name="T71" fmla="*/ 42 h 46"/>
                <a:gd name="T72" fmla="*/ 38 w 151"/>
                <a:gd name="T73" fmla="*/ 46 h 46"/>
                <a:gd name="T74" fmla="*/ 30 w 151"/>
                <a:gd name="T75" fmla="*/ 46 h 46"/>
                <a:gd name="T76" fmla="*/ 21 w 151"/>
                <a:gd name="T77" fmla="*/ 46 h 46"/>
                <a:gd name="T78" fmla="*/ 17 w 151"/>
                <a:gd name="T79" fmla="*/ 46 h 46"/>
                <a:gd name="T80" fmla="*/ 17 w 151"/>
                <a:gd name="T81" fmla="*/ 46 h 46"/>
                <a:gd name="T82" fmla="*/ 13 w 151"/>
                <a:gd name="T83" fmla="*/ 46 h 46"/>
                <a:gd name="T84" fmla="*/ 9 w 151"/>
                <a:gd name="T85" fmla="*/ 42 h 46"/>
                <a:gd name="T86" fmla="*/ 5 w 151"/>
                <a:gd name="T87" fmla="*/ 38 h 46"/>
                <a:gd name="T88" fmla="*/ 5 w 151"/>
                <a:gd name="T89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46">
                  <a:moveTo>
                    <a:pt x="5" y="38"/>
                  </a:move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13" y="25"/>
                  </a:lnTo>
                  <a:lnTo>
                    <a:pt x="17" y="21"/>
                  </a:lnTo>
                  <a:lnTo>
                    <a:pt x="26" y="21"/>
                  </a:lnTo>
                  <a:lnTo>
                    <a:pt x="38" y="17"/>
                  </a:lnTo>
                  <a:lnTo>
                    <a:pt x="46" y="17"/>
                  </a:lnTo>
                  <a:lnTo>
                    <a:pt x="59" y="13"/>
                  </a:lnTo>
                  <a:lnTo>
                    <a:pt x="76" y="9"/>
                  </a:lnTo>
                  <a:lnTo>
                    <a:pt x="84" y="9"/>
                  </a:lnTo>
                  <a:lnTo>
                    <a:pt x="97" y="5"/>
                  </a:lnTo>
                  <a:lnTo>
                    <a:pt x="105" y="5"/>
                  </a:lnTo>
                  <a:lnTo>
                    <a:pt x="113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47" y="5"/>
                  </a:lnTo>
                  <a:lnTo>
                    <a:pt x="151" y="5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47" y="17"/>
                  </a:lnTo>
                  <a:lnTo>
                    <a:pt x="138" y="21"/>
                  </a:lnTo>
                  <a:lnTo>
                    <a:pt x="130" y="25"/>
                  </a:lnTo>
                  <a:lnTo>
                    <a:pt x="109" y="30"/>
                  </a:lnTo>
                  <a:lnTo>
                    <a:pt x="101" y="34"/>
                  </a:lnTo>
                  <a:lnTo>
                    <a:pt x="88" y="34"/>
                  </a:lnTo>
                  <a:lnTo>
                    <a:pt x="67" y="38"/>
                  </a:lnTo>
                  <a:lnTo>
                    <a:pt x="46" y="42"/>
                  </a:lnTo>
                  <a:lnTo>
                    <a:pt x="38" y="46"/>
                  </a:lnTo>
                  <a:lnTo>
                    <a:pt x="30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3" y="46"/>
                  </a:lnTo>
                  <a:lnTo>
                    <a:pt x="9" y="42"/>
                  </a:lnTo>
                  <a:lnTo>
                    <a:pt x="5" y="38"/>
                  </a:lnTo>
                  <a:lnTo>
                    <a:pt x="5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B3C8C005-B6F2-49F0-9F6F-EB6EAAFC6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777" y="3133151"/>
              <a:ext cx="295386" cy="1175125"/>
            </a:xfrm>
            <a:custGeom>
              <a:avLst/>
              <a:gdLst>
                <a:gd name="T0" fmla="*/ 29 w 46"/>
                <a:gd name="T1" fmla="*/ 183 h 183"/>
                <a:gd name="T2" fmla="*/ 9 w 46"/>
                <a:gd name="T3" fmla="*/ 183 h 183"/>
                <a:gd name="T4" fmla="*/ 9 w 46"/>
                <a:gd name="T5" fmla="*/ 179 h 183"/>
                <a:gd name="T6" fmla="*/ 9 w 46"/>
                <a:gd name="T7" fmla="*/ 175 h 183"/>
                <a:gd name="T8" fmla="*/ 9 w 46"/>
                <a:gd name="T9" fmla="*/ 167 h 183"/>
                <a:gd name="T10" fmla="*/ 9 w 46"/>
                <a:gd name="T11" fmla="*/ 163 h 183"/>
                <a:gd name="T12" fmla="*/ 9 w 46"/>
                <a:gd name="T13" fmla="*/ 154 h 183"/>
                <a:gd name="T14" fmla="*/ 9 w 46"/>
                <a:gd name="T15" fmla="*/ 142 h 183"/>
                <a:gd name="T16" fmla="*/ 9 w 46"/>
                <a:gd name="T17" fmla="*/ 129 h 183"/>
                <a:gd name="T18" fmla="*/ 13 w 46"/>
                <a:gd name="T19" fmla="*/ 117 h 183"/>
                <a:gd name="T20" fmla="*/ 13 w 46"/>
                <a:gd name="T21" fmla="*/ 104 h 183"/>
                <a:gd name="T22" fmla="*/ 13 w 46"/>
                <a:gd name="T23" fmla="*/ 92 h 183"/>
                <a:gd name="T24" fmla="*/ 13 w 46"/>
                <a:gd name="T25" fmla="*/ 83 h 183"/>
                <a:gd name="T26" fmla="*/ 13 w 46"/>
                <a:gd name="T27" fmla="*/ 71 h 183"/>
                <a:gd name="T28" fmla="*/ 13 w 46"/>
                <a:gd name="T29" fmla="*/ 62 h 183"/>
                <a:gd name="T30" fmla="*/ 13 w 46"/>
                <a:gd name="T31" fmla="*/ 54 h 183"/>
                <a:gd name="T32" fmla="*/ 13 w 46"/>
                <a:gd name="T33" fmla="*/ 46 h 183"/>
                <a:gd name="T34" fmla="*/ 13 w 46"/>
                <a:gd name="T35" fmla="*/ 33 h 183"/>
                <a:gd name="T36" fmla="*/ 9 w 46"/>
                <a:gd name="T37" fmla="*/ 29 h 183"/>
                <a:gd name="T38" fmla="*/ 9 w 46"/>
                <a:gd name="T39" fmla="*/ 21 h 183"/>
                <a:gd name="T40" fmla="*/ 4 w 46"/>
                <a:gd name="T41" fmla="*/ 16 h 183"/>
                <a:gd name="T42" fmla="*/ 4 w 46"/>
                <a:gd name="T43" fmla="*/ 12 h 183"/>
                <a:gd name="T44" fmla="*/ 0 w 46"/>
                <a:gd name="T45" fmla="*/ 8 h 183"/>
                <a:gd name="T46" fmla="*/ 0 w 46"/>
                <a:gd name="T47" fmla="*/ 4 h 183"/>
                <a:gd name="T48" fmla="*/ 4 w 46"/>
                <a:gd name="T49" fmla="*/ 0 h 183"/>
                <a:gd name="T50" fmla="*/ 9 w 46"/>
                <a:gd name="T51" fmla="*/ 0 h 183"/>
                <a:gd name="T52" fmla="*/ 13 w 46"/>
                <a:gd name="T53" fmla="*/ 0 h 183"/>
                <a:gd name="T54" fmla="*/ 17 w 46"/>
                <a:gd name="T55" fmla="*/ 0 h 183"/>
                <a:gd name="T56" fmla="*/ 25 w 46"/>
                <a:gd name="T57" fmla="*/ 4 h 183"/>
                <a:gd name="T58" fmla="*/ 34 w 46"/>
                <a:gd name="T59" fmla="*/ 8 h 183"/>
                <a:gd name="T60" fmla="*/ 42 w 46"/>
                <a:gd name="T61" fmla="*/ 8 h 183"/>
                <a:gd name="T62" fmla="*/ 42 w 46"/>
                <a:gd name="T63" fmla="*/ 12 h 183"/>
                <a:gd name="T64" fmla="*/ 46 w 46"/>
                <a:gd name="T65" fmla="*/ 16 h 183"/>
                <a:gd name="T66" fmla="*/ 46 w 46"/>
                <a:gd name="T67" fmla="*/ 25 h 183"/>
                <a:gd name="T68" fmla="*/ 42 w 46"/>
                <a:gd name="T69" fmla="*/ 33 h 183"/>
                <a:gd name="T70" fmla="*/ 42 w 46"/>
                <a:gd name="T71" fmla="*/ 37 h 183"/>
                <a:gd name="T72" fmla="*/ 42 w 46"/>
                <a:gd name="T73" fmla="*/ 46 h 183"/>
                <a:gd name="T74" fmla="*/ 38 w 46"/>
                <a:gd name="T75" fmla="*/ 58 h 183"/>
                <a:gd name="T76" fmla="*/ 38 w 46"/>
                <a:gd name="T77" fmla="*/ 75 h 183"/>
                <a:gd name="T78" fmla="*/ 38 w 46"/>
                <a:gd name="T79" fmla="*/ 96 h 183"/>
                <a:gd name="T80" fmla="*/ 34 w 46"/>
                <a:gd name="T81" fmla="*/ 121 h 183"/>
                <a:gd name="T82" fmla="*/ 29 w 46"/>
                <a:gd name="T83" fmla="*/ 150 h 183"/>
                <a:gd name="T84" fmla="*/ 29 w 46"/>
                <a:gd name="T85" fmla="*/ 183 h 183"/>
                <a:gd name="T86" fmla="*/ 29 w 46"/>
                <a:gd name="T8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" h="183">
                  <a:moveTo>
                    <a:pt x="29" y="183"/>
                  </a:moveTo>
                  <a:lnTo>
                    <a:pt x="9" y="183"/>
                  </a:lnTo>
                  <a:lnTo>
                    <a:pt x="9" y="179"/>
                  </a:lnTo>
                  <a:lnTo>
                    <a:pt x="9" y="175"/>
                  </a:lnTo>
                  <a:lnTo>
                    <a:pt x="9" y="167"/>
                  </a:lnTo>
                  <a:lnTo>
                    <a:pt x="9" y="163"/>
                  </a:lnTo>
                  <a:lnTo>
                    <a:pt x="9" y="154"/>
                  </a:lnTo>
                  <a:lnTo>
                    <a:pt x="9" y="142"/>
                  </a:lnTo>
                  <a:lnTo>
                    <a:pt x="9" y="129"/>
                  </a:lnTo>
                  <a:lnTo>
                    <a:pt x="13" y="117"/>
                  </a:lnTo>
                  <a:lnTo>
                    <a:pt x="13" y="104"/>
                  </a:lnTo>
                  <a:lnTo>
                    <a:pt x="13" y="92"/>
                  </a:lnTo>
                  <a:lnTo>
                    <a:pt x="13" y="83"/>
                  </a:lnTo>
                  <a:lnTo>
                    <a:pt x="13" y="71"/>
                  </a:lnTo>
                  <a:lnTo>
                    <a:pt x="13" y="62"/>
                  </a:lnTo>
                  <a:lnTo>
                    <a:pt x="13" y="54"/>
                  </a:lnTo>
                  <a:lnTo>
                    <a:pt x="13" y="46"/>
                  </a:lnTo>
                  <a:lnTo>
                    <a:pt x="13" y="33"/>
                  </a:lnTo>
                  <a:lnTo>
                    <a:pt x="9" y="29"/>
                  </a:lnTo>
                  <a:lnTo>
                    <a:pt x="9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42" y="8"/>
                  </a:lnTo>
                  <a:lnTo>
                    <a:pt x="42" y="12"/>
                  </a:lnTo>
                  <a:lnTo>
                    <a:pt x="46" y="16"/>
                  </a:lnTo>
                  <a:lnTo>
                    <a:pt x="46" y="25"/>
                  </a:lnTo>
                  <a:lnTo>
                    <a:pt x="42" y="33"/>
                  </a:lnTo>
                  <a:lnTo>
                    <a:pt x="42" y="37"/>
                  </a:lnTo>
                  <a:lnTo>
                    <a:pt x="42" y="46"/>
                  </a:lnTo>
                  <a:lnTo>
                    <a:pt x="38" y="58"/>
                  </a:lnTo>
                  <a:lnTo>
                    <a:pt x="38" y="75"/>
                  </a:lnTo>
                  <a:lnTo>
                    <a:pt x="38" y="96"/>
                  </a:lnTo>
                  <a:lnTo>
                    <a:pt x="34" y="121"/>
                  </a:lnTo>
                  <a:lnTo>
                    <a:pt x="29" y="150"/>
                  </a:lnTo>
                  <a:lnTo>
                    <a:pt x="29" y="183"/>
                  </a:lnTo>
                  <a:lnTo>
                    <a:pt x="29" y="1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C47E0047-A94B-40E5-A1F7-85D394C8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391" y="4231214"/>
              <a:ext cx="269700" cy="699938"/>
            </a:xfrm>
            <a:custGeom>
              <a:avLst/>
              <a:gdLst>
                <a:gd name="T0" fmla="*/ 9 w 42"/>
                <a:gd name="T1" fmla="*/ 29 h 109"/>
                <a:gd name="T2" fmla="*/ 4 w 42"/>
                <a:gd name="T3" fmla="*/ 21 h 109"/>
                <a:gd name="T4" fmla="*/ 0 w 42"/>
                <a:gd name="T5" fmla="*/ 12 h 109"/>
                <a:gd name="T6" fmla="*/ 0 w 42"/>
                <a:gd name="T7" fmla="*/ 4 h 109"/>
                <a:gd name="T8" fmla="*/ 4 w 42"/>
                <a:gd name="T9" fmla="*/ 0 h 109"/>
                <a:gd name="T10" fmla="*/ 9 w 42"/>
                <a:gd name="T11" fmla="*/ 0 h 109"/>
                <a:gd name="T12" fmla="*/ 17 w 42"/>
                <a:gd name="T13" fmla="*/ 0 h 109"/>
                <a:gd name="T14" fmla="*/ 25 w 42"/>
                <a:gd name="T15" fmla="*/ 4 h 109"/>
                <a:gd name="T16" fmla="*/ 38 w 42"/>
                <a:gd name="T17" fmla="*/ 8 h 109"/>
                <a:gd name="T18" fmla="*/ 38 w 42"/>
                <a:gd name="T19" fmla="*/ 12 h 109"/>
                <a:gd name="T20" fmla="*/ 38 w 42"/>
                <a:gd name="T21" fmla="*/ 12 h 109"/>
                <a:gd name="T22" fmla="*/ 38 w 42"/>
                <a:gd name="T23" fmla="*/ 17 h 109"/>
                <a:gd name="T24" fmla="*/ 38 w 42"/>
                <a:gd name="T25" fmla="*/ 21 h 109"/>
                <a:gd name="T26" fmla="*/ 42 w 42"/>
                <a:gd name="T27" fmla="*/ 38 h 109"/>
                <a:gd name="T28" fmla="*/ 42 w 42"/>
                <a:gd name="T29" fmla="*/ 54 h 109"/>
                <a:gd name="T30" fmla="*/ 42 w 42"/>
                <a:gd name="T31" fmla="*/ 71 h 109"/>
                <a:gd name="T32" fmla="*/ 42 w 42"/>
                <a:gd name="T33" fmla="*/ 84 h 109"/>
                <a:gd name="T34" fmla="*/ 38 w 42"/>
                <a:gd name="T35" fmla="*/ 96 h 109"/>
                <a:gd name="T36" fmla="*/ 38 w 42"/>
                <a:gd name="T37" fmla="*/ 104 h 109"/>
                <a:gd name="T38" fmla="*/ 34 w 42"/>
                <a:gd name="T39" fmla="*/ 104 h 109"/>
                <a:gd name="T40" fmla="*/ 34 w 42"/>
                <a:gd name="T41" fmla="*/ 109 h 109"/>
                <a:gd name="T42" fmla="*/ 29 w 42"/>
                <a:gd name="T43" fmla="*/ 104 h 109"/>
                <a:gd name="T44" fmla="*/ 25 w 42"/>
                <a:gd name="T45" fmla="*/ 104 h 109"/>
                <a:gd name="T46" fmla="*/ 21 w 42"/>
                <a:gd name="T47" fmla="*/ 96 h 109"/>
                <a:gd name="T48" fmla="*/ 21 w 42"/>
                <a:gd name="T49" fmla="*/ 88 h 109"/>
                <a:gd name="T50" fmla="*/ 17 w 42"/>
                <a:gd name="T51" fmla="*/ 79 h 109"/>
                <a:gd name="T52" fmla="*/ 17 w 42"/>
                <a:gd name="T53" fmla="*/ 63 h 109"/>
                <a:gd name="T54" fmla="*/ 17 w 42"/>
                <a:gd name="T55" fmla="*/ 50 h 109"/>
                <a:gd name="T56" fmla="*/ 13 w 42"/>
                <a:gd name="T57" fmla="*/ 42 h 109"/>
                <a:gd name="T58" fmla="*/ 13 w 42"/>
                <a:gd name="T59" fmla="*/ 33 h 109"/>
                <a:gd name="T60" fmla="*/ 9 w 42"/>
                <a:gd name="T61" fmla="*/ 29 h 109"/>
                <a:gd name="T62" fmla="*/ 9 w 42"/>
                <a:gd name="T63" fmla="*/ 2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109">
                  <a:moveTo>
                    <a:pt x="9" y="29"/>
                  </a:moveTo>
                  <a:lnTo>
                    <a:pt x="4" y="21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42" y="38"/>
                  </a:lnTo>
                  <a:lnTo>
                    <a:pt x="42" y="54"/>
                  </a:lnTo>
                  <a:lnTo>
                    <a:pt x="42" y="71"/>
                  </a:lnTo>
                  <a:lnTo>
                    <a:pt x="42" y="84"/>
                  </a:lnTo>
                  <a:lnTo>
                    <a:pt x="38" y="96"/>
                  </a:lnTo>
                  <a:lnTo>
                    <a:pt x="38" y="104"/>
                  </a:lnTo>
                  <a:lnTo>
                    <a:pt x="34" y="104"/>
                  </a:lnTo>
                  <a:lnTo>
                    <a:pt x="34" y="109"/>
                  </a:lnTo>
                  <a:lnTo>
                    <a:pt x="29" y="104"/>
                  </a:lnTo>
                  <a:lnTo>
                    <a:pt x="25" y="104"/>
                  </a:lnTo>
                  <a:lnTo>
                    <a:pt x="21" y="96"/>
                  </a:lnTo>
                  <a:lnTo>
                    <a:pt x="21" y="88"/>
                  </a:lnTo>
                  <a:lnTo>
                    <a:pt x="17" y="79"/>
                  </a:lnTo>
                  <a:lnTo>
                    <a:pt x="17" y="63"/>
                  </a:lnTo>
                  <a:lnTo>
                    <a:pt x="17" y="50"/>
                  </a:lnTo>
                  <a:lnTo>
                    <a:pt x="13" y="42"/>
                  </a:lnTo>
                  <a:lnTo>
                    <a:pt x="13" y="33"/>
                  </a:lnTo>
                  <a:lnTo>
                    <a:pt x="9" y="29"/>
                  </a:lnTo>
                  <a:lnTo>
                    <a:pt x="9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EB1D7BFB-7B68-456F-8B81-DE58EDFF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925" y="4205529"/>
              <a:ext cx="590772" cy="430238"/>
            </a:xfrm>
            <a:custGeom>
              <a:avLst/>
              <a:gdLst>
                <a:gd name="T0" fmla="*/ 0 w 92"/>
                <a:gd name="T1" fmla="*/ 16 h 67"/>
                <a:gd name="T2" fmla="*/ 17 w 92"/>
                <a:gd name="T3" fmla="*/ 16 h 67"/>
                <a:gd name="T4" fmla="*/ 30 w 92"/>
                <a:gd name="T5" fmla="*/ 16 h 67"/>
                <a:gd name="T6" fmla="*/ 38 w 92"/>
                <a:gd name="T7" fmla="*/ 12 h 67"/>
                <a:gd name="T8" fmla="*/ 46 w 92"/>
                <a:gd name="T9" fmla="*/ 8 h 67"/>
                <a:gd name="T10" fmla="*/ 55 w 92"/>
                <a:gd name="T11" fmla="*/ 8 h 67"/>
                <a:gd name="T12" fmla="*/ 63 w 92"/>
                <a:gd name="T13" fmla="*/ 4 h 67"/>
                <a:gd name="T14" fmla="*/ 67 w 92"/>
                <a:gd name="T15" fmla="*/ 4 h 67"/>
                <a:gd name="T16" fmla="*/ 71 w 92"/>
                <a:gd name="T17" fmla="*/ 0 h 67"/>
                <a:gd name="T18" fmla="*/ 75 w 92"/>
                <a:gd name="T19" fmla="*/ 0 h 67"/>
                <a:gd name="T20" fmla="*/ 80 w 92"/>
                <a:gd name="T21" fmla="*/ 4 h 67"/>
                <a:gd name="T22" fmla="*/ 88 w 92"/>
                <a:gd name="T23" fmla="*/ 4 h 67"/>
                <a:gd name="T24" fmla="*/ 92 w 92"/>
                <a:gd name="T25" fmla="*/ 12 h 67"/>
                <a:gd name="T26" fmla="*/ 92 w 92"/>
                <a:gd name="T27" fmla="*/ 12 h 67"/>
                <a:gd name="T28" fmla="*/ 92 w 92"/>
                <a:gd name="T29" fmla="*/ 12 h 67"/>
                <a:gd name="T30" fmla="*/ 92 w 92"/>
                <a:gd name="T31" fmla="*/ 16 h 67"/>
                <a:gd name="T32" fmla="*/ 88 w 92"/>
                <a:gd name="T33" fmla="*/ 21 h 67"/>
                <a:gd name="T34" fmla="*/ 88 w 92"/>
                <a:gd name="T35" fmla="*/ 21 h 67"/>
                <a:gd name="T36" fmla="*/ 84 w 92"/>
                <a:gd name="T37" fmla="*/ 25 h 67"/>
                <a:gd name="T38" fmla="*/ 84 w 92"/>
                <a:gd name="T39" fmla="*/ 29 h 67"/>
                <a:gd name="T40" fmla="*/ 80 w 92"/>
                <a:gd name="T41" fmla="*/ 33 h 67"/>
                <a:gd name="T42" fmla="*/ 80 w 92"/>
                <a:gd name="T43" fmla="*/ 42 h 67"/>
                <a:gd name="T44" fmla="*/ 75 w 92"/>
                <a:gd name="T45" fmla="*/ 50 h 67"/>
                <a:gd name="T46" fmla="*/ 71 w 92"/>
                <a:gd name="T47" fmla="*/ 58 h 67"/>
                <a:gd name="T48" fmla="*/ 71 w 92"/>
                <a:gd name="T49" fmla="*/ 67 h 67"/>
                <a:gd name="T50" fmla="*/ 67 w 92"/>
                <a:gd name="T51" fmla="*/ 67 h 67"/>
                <a:gd name="T52" fmla="*/ 67 w 92"/>
                <a:gd name="T53" fmla="*/ 54 h 67"/>
                <a:gd name="T54" fmla="*/ 67 w 92"/>
                <a:gd name="T55" fmla="*/ 46 h 67"/>
                <a:gd name="T56" fmla="*/ 67 w 92"/>
                <a:gd name="T57" fmla="*/ 42 h 67"/>
                <a:gd name="T58" fmla="*/ 67 w 92"/>
                <a:gd name="T59" fmla="*/ 33 h 67"/>
                <a:gd name="T60" fmla="*/ 67 w 92"/>
                <a:gd name="T61" fmla="*/ 29 h 67"/>
                <a:gd name="T62" fmla="*/ 67 w 92"/>
                <a:gd name="T63" fmla="*/ 25 h 67"/>
                <a:gd name="T64" fmla="*/ 71 w 92"/>
                <a:gd name="T65" fmla="*/ 21 h 67"/>
                <a:gd name="T66" fmla="*/ 71 w 92"/>
                <a:gd name="T67" fmla="*/ 21 h 67"/>
                <a:gd name="T68" fmla="*/ 67 w 92"/>
                <a:gd name="T69" fmla="*/ 16 h 67"/>
                <a:gd name="T70" fmla="*/ 67 w 92"/>
                <a:gd name="T71" fmla="*/ 12 h 67"/>
                <a:gd name="T72" fmla="*/ 63 w 92"/>
                <a:gd name="T73" fmla="*/ 12 h 67"/>
                <a:gd name="T74" fmla="*/ 55 w 92"/>
                <a:gd name="T75" fmla="*/ 12 h 67"/>
                <a:gd name="T76" fmla="*/ 46 w 92"/>
                <a:gd name="T77" fmla="*/ 12 h 67"/>
                <a:gd name="T78" fmla="*/ 34 w 92"/>
                <a:gd name="T79" fmla="*/ 16 h 67"/>
                <a:gd name="T80" fmla="*/ 21 w 92"/>
                <a:gd name="T81" fmla="*/ 21 h 67"/>
                <a:gd name="T82" fmla="*/ 13 w 92"/>
                <a:gd name="T83" fmla="*/ 21 h 67"/>
                <a:gd name="T84" fmla="*/ 4 w 92"/>
                <a:gd name="T85" fmla="*/ 21 h 67"/>
                <a:gd name="T86" fmla="*/ 0 w 92"/>
                <a:gd name="T87" fmla="*/ 25 h 67"/>
                <a:gd name="T88" fmla="*/ 0 w 92"/>
                <a:gd name="T89" fmla="*/ 16 h 67"/>
                <a:gd name="T90" fmla="*/ 0 w 92"/>
                <a:gd name="T91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2" h="67">
                  <a:moveTo>
                    <a:pt x="0" y="16"/>
                  </a:moveTo>
                  <a:lnTo>
                    <a:pt x="17" y="16"/>
                  </a:lnTo>
                  <a:lnTo>
                    <a:pt x="30" y="16"/>
                  </a:lnTo>
                  <a:lnTo>
                    <a:pt x="38" y="12"/>
                  </a:lnTo>
                  <a:lnTo>
                    <a:pt x="46" y="8"/>
                  </a:lnTo>
                  <a:lnTo>
                    <a:pt x="55" y="8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4"/>
                  </a:lnTo>
                  <a:lnTo>
                    <a:pt x="88" y="4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4" y="25"/>
                  </a:lnTo>
                  <a:lnTo>
                    <a:pt x="84" y="29"/>
                  </a:lnTo>
                  <a:lnTo>
                    <a:pt x="80" y="33"/>
                  </a:lnTo>
                  <a:lnTo>
                    <a:pt x="80" y="42"/>
                  </a:lnTo>
                  <a:lnTo>
                    <a:pt x="75" y="50"/>
                  </a:lnTo>
                  <a:lnTo>
                    <a:pt x="71" y="58"/>
                  </a:lnTo>
                  <a:lnTo>
                    <a:pt x="71" y="67"/>
                  </a:lnTo>
                  <a:lnTo>
                    <a:pt x="67" y="67"/>
                  </a:lnTo>
                  <a:lnTo>
                    <a:pt x="67" y="54"/>
                  </a:lnTo>
                  <a:lnTo>
                    <a:pt x="67" y="46"/>
                  </a:lnTo>
                  <a:lnTo>
                    <a:pt x="67" y="42"/>
                  </a:lnTo>
                  <a:lnTo>
                    <a:pt x="67" y="33"/>
                  </a:lnTo>
                  <a:lnTo>
                    <a:pt x="67" y="29"/>
                  </a:lnTo>
                  <a:lnTo>
                    <a:pt x="67" y="25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63" y="12"/>
                  </a:lnTo>
                  <a:lnTo>
                    <a:pt x="55" y="12"/>
                  </a:lnTo>
                  <a:lnTo>
                    <a:pt x="46" y="12"/>
                  </a:lnTo>
                  <a:lnTo>
                    <a:pt x="34" y="16"/>
                  </a:lnTo>
                  <a:lnTo>
                    <a:pt x="21" y="21"/>
                  </a:lnTo>
                  <a:lnTo>
                    <a:pt x="13" y="21"/>
                  </a:lnTo>
                  <a:lnTo>
                    <a:pt x="4" y="21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BB2A34FB-0DF3-414A-9F60-01B8C46CE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925" y="4552286"/>
              <a:ext cx="590772" cy="218329"/>
            </a:xfrm>
            <a:custGeom>
              <a:avLst/>
              <a:gdLst>
                <a:gd name="T0" fmla="*/ 88 w 92"/>
                <a:gd name="T1" fmla="*/ 8 h 34"/>
                <a:gd name="T2" fmla="*/ 92 w 92"/>
                <a:gd name="T3" fmla="*/ 13 h 34"/>
                <a:gd name="T4" fmla="*/ 92 w 92"/>
                <a:gd name="T5" fmla="*/ 21 h 34"/>
                <a:gd name="T6" fmla="*/ 92 w 92"/>
                <a:gd name="T7" fmla="*/ 21 h 34"/>
                <a:gd name="T8" fmla="*/ 88 w 92"/>
                <a:gd name="T9" fmla="*/ 21 h 34"/>
                <a:gd name="T10" fmla="*/ 88 w 92"/>
                <a:gd name="T11" fmla="*/ 21 h 34"/>
                <a:gd name="T12" fmla="*/ 84 w 92"/>
                <a:gd name="T13" fmla="*/ 25 h 34"/>
                <a:gd name="T14" fmla="*/ 75 w 92"/>
                <a:gd name="T15" fmla="*/ 25 h 34"/>
                <a:gd name="T16" fmla="*/ 71 w 92"/>
                <a:gd name="T17" fmla="*/ 25 h 34"/>
                <a:gd name="T18" fmla="*/ 63 w 92"/>
                <a:gd name="T19" fmla="*/ 25 h 34"/>
                <a:gd name="T20" fmla="*/ 55 w 92"/>
                <a:gd name="T21" fmla="*/ 25 h 34"/>
                <a:gd name="T22" fmla="*/ 38 w 92"/>
                <a:gd name="T23" fmla="*/ 29 h 34"/>
                <a:gd name="T24" fmla="*/ 21 w 92"/>
                <a:gd name="T25" fmla="*/ 29 h 34"/>
                <a:gd name="T26" fmla="*/ 13 w 92"/>
                <a:gd name="T27" fmla="*/ 29 h 34"/>
                <a:gd name="T28" fmla="*/ 0 w 92"/>
                <a:gd name="T29" fmla="*/ 34 h 34"/>
                <a:gd name="T30" fmla="*/ 0 w 92"/>
                <a:gd name="T31" fmla="*/ 13 h 34"/>
                <a:gd name="T32" fmla="*/ 25 w 92"/>
                <a:gd name="T33" fmla="*/ 13 h 34"/>
                <a:gd name="T34" fmla="*/ 38 w 92"/>
                <a:gd name="T35" fmla="*/ 8 h 34"/>
                <a:gd name="T36" fmla="*/ 50 w 92"/>
                <a:gd name="T37" fmla="*/ 4 h 34"/>
                <a:gd name="T38" fmla="*/ 59 w 92"/>
                <a:gd name="T39" fmla="*/ 4 h 34"/>
                <a:gd name="T40" fmla="*/ 67 w 92"/>
                <a:gd name="T41" fmla="*/ 4 h 34"/>
                <a:gd name="T42" fmla="*/ 71 w 92"/>
                <a:gd name="T43" fmla="*/ 0 h 34"/>
                <a:gd name="T44" fmla="*/ 75 w 92"/>
                <a:gd name="T45" fmla="*/ 0 h 34"/>
                <a:gd name="T46" fmla="*/ 80 w 92"/>
                <a:gd name="T47" fmla="*/ 4 h 34"/>
                <a:gd name="T48" fmla="*/ 84 w 92"/>
                <a:gd name="T49" fmla="*/ 4 h 34"/>
                <a:gd name="T50" fmla="*/ 88 w 92"/>
                <a:gd name="T51" fmla="*/ 8 h 34"/>
                <a:gd name="T52" fmla="*/ 88 w 92"/>
                <a:gd name="T53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2" h="34">
                  <a:moveTo>
                    <a:pt x="88" y="8"/>
                  </a:moveTo>
                  <a:lnTo>
                    <a:pt x="92" y="13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4" y="25"/>
                  </a:lnTo>
                  <a:lnTo>
                    <a:pt x="75" y="25"/>
                  </a:lnTo>
                  <a:lnTo>
                    <a:pt x="71" y="25"/>
                  </a:lnTo>
                  <a:lnTo>
                    <a:pt x="63" y="25"/>
                  </a:lnTo>
                  <a:lnTo>
                    <a:pt x="55" y="25"/>
                  </a:lnTo>
                  <a:lnTo>
                    <a:pt x="38" y="29"/>
                  </a:lnTo>
                  <a:lnTo>
                    <a:pt x="21" y="29"/>
                  </a:lnTo>
                  <a:lnTo>
                    <a:pt x="13" y="29"/>
                  </a:lnTo>
                  <a:lnTo>
                    <a:pt x="0" y="34"/>
                  </a:lnTo>
                  <a:lnTo>
                    <a:pt x="0" y="13"/>
                  </a:lnTo>
                  <a:lnTo>
                    <a:pt x="25" y="13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59" y="4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8" y="8"/>
                  </a:lnTo>
                  <a:lnTo>
                    <a:pt x="88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FEEBCFD3-64C4-4475-8A87-05756B7A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164" y="3749609"/>
              <a:ext cx="860472" cy="1123753"/>
            </a:xfrm>
            <a:custGeom>
              <a:avLst/>
              <a:gdLst>
                <a:gd name="T0" fmla="*/ 96 w 134"/>
                <a:gd name="T1" fmla="*/ 129 h 175"/>
                <a:gd name="T2" fmla="*/ 88 w 134"/>
                <a:gd name="T3" fmla="*/ 138 h 175"/>
                <a:gd name="T4" fmla="*/ 75 w 134"/>
                <a:gd name="T5" fmla="*/ 146 h 175"/>
                <a:gd name="T6" fmla="*/ 67 w 134"/>
                <a:gd name="T7" fmla="*/ 154 h 175"/>
                <a:gd name="T8" fmla="*/ 54 w 134"/>
                <a:gd name="T9" fmla="*/ 163 h 175"/>
                <a:gd name="T10" fmla="*/ 42 w 134"/>
                <a:gd name="T11" fmla="*/ 167 h 175"/>
                <a:gd name="T12" fmla="*/ 34 w 134"/>
                <a:gd name="T13" fmla="*/ 171 h 175"/>
                <a:gd name="T14" fmla="*/ 25 w 134"/>
                <a:gd name="T15" fmla="*/ 171 h 175"/>
                <a:gd name="T16" fmla="*/ 17 w 134"/>
                <a:gd name="T17" fmla="*/ 171 h 175"/>
                <a:gd name="T18" fmla="*/ 8 w 134"/>
                <a:gd name="T19" fmla="*/ 175 h 175"/>
                <a:gd name="T20" fmla="*/ 4 w 134"/>
                <a:gd name="T21" fmla="*/ 171 h 175"/>
                <a:gd name="T22" fmla="*/ 0 w 134"/>
                <a:gd name="T23" fmla="*/ 171 h 175"/>
                <a:gd name="T24" fmla="*/ 0 w 134"/>
                <a:gd name="T25" fmla="*/ 167 h 175"/>
                <a:gd name="T26" fmla="*/ 4 w 134"/>
                <a:gd name="T27" fmla="*/ 167 h 175"/>
                <a:gd name="T28" fmla="*/ 4 w 134"/>
                <a:gd name="T29" fmla="*/ 163 h 175"/>
                <a:gd name="T30" fmla="*/ 13 w 134"/>
                <a:gd name="T31" fmla="*/ 159 h 175"/>
                <a:gd name="T32" fmla="*/ 21 w 134"/>
                <a:gd name="T33" fmla="*/ 154 h 175"/>
                <a:gd name="T34" fmla="*/ 29 w 134"/>
                <a:gd name="T35" fmla="*/ 150 h 175"/>
                <a:gd name="T36" fmla="*/ 38 w 134"/>
                <a:gd name="T37" fmla="*/ 142 h 175"/>
                <a:gd name="T38" fmla="*/ 59 w 134"/>
                <a:gd name="T39" fmla="*/ 129 h 175"/>
                <a:gd name="T40" fmla="*/ 67 w 134"/>
                <a:gd name="T41" fmla="*/ 121 h 175"/>
                <a:gd name="T42" fmla="*/ 75 w 134"/>
                <a:gd name="T43" fmla="*/ 108 h 175"/>
                <a:gd name="T44" fmla="*/ 84 w 134"/>
                <a:gd name="T45" fmla="*/ 96 h 175"/>
                <a:gd name="T46" fmla="*/ 88 w 134"/>
                <a:gd name="T47" fmla="*/ 83 h 175"/>
                <a:gd name="T48" fmla="*/ 92 w 134"/>
                <a:gd name="T49" fmla="*/ 67 h 175"/>
                <a:gd name="T50" fmla="*/ 96 w 134"/>
                <a:gd name="T51" fmla="*/ 50 h 175"/>
                <a:gd name="T52" fmla="*/ 100 w 134"/>
                <a:gd name="T53" fmla="*/ 25 h 175"/>
                <a:gd name="T54" fmla="*/ 100 w 134"/>
                <a:gd name="T55" fmla="*/ 0 h 175"/>
                <a:gd name="T56" fmla="*/ 113 w 134"/>
                <a:gd name="T57" fmla="*/ 8 h 175"/>
                <a:gd name="T58" fmla="*/ 125 w 134"/>
                <a:gd name="T59" fmla="*/ 12 h 175"/>
                <a:gd name="T60" fmla="*/ 130 w 134"/>
                <a:gd name="T61" fmla="*/ 16 h 175"/>
                <a:gd name="T62" fmla="*/ 134 w 134"/>
                <a:gd name="T63" fmla="*/ 16 h 175"/>
                <a:gd name="T64" fmla="*/ 134 w 134"/>
                <a:gd name="T65" fmla="*/ 25 h 175"/>
                <a:gd name="T66" fmla="*/ 130 w 134"/>
                <a:gd name="T67" fmla="*/ 33 h 175"/>
                <a:gd name="T68" fmla="*/ 130 w 134"/>
                <a:gd name="T69" fmla="*/ 37 h 175"/>
                <a:gd name="T70" fmla="*/ 130 w 134"/>
                <a:gd name="T71" fmla="*/ 46 h 175"/>
                <a:gd name="T72" fmla="*/ 125 w 134"/>
                <a:gd name="T73" fmla="*/ 54 h 175"/>
                <a:gd name="T74" fmla="*/ 125 w 134"/>
                <a:gd name="T75" fmla="*/ 67 h 175"/>
                <a:gd name="T76" fmla="*/ 117 w 134"/>
                <a:gd name="T77" fmla="*/ 83 h 175"/>
                <a:gd name="T78" fmla="*/ 113 w 134"/>
                <a:gd name="T79" fmla="*/ 100 h 175"/>
                <a:gd name="T80" fmla="*/ 105 w 134"/>
                <a:gd name="T81" fmla="*/ 117 h 175"/>
                <a:gd name="T82" fmla="*/ 96 w 134"/>
                <a:gd name="T83" fmla="*/ 129 h 175"/>
                <a:gd name="T84" fmla="*/ 96 w 134"/>
                <a:gd name="T85" fmla="*/ 12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175">
                  <a:moveTo>
                    <a:pt x="96" y="129"/>
                  </a:moveTo>
                  <a:lnTo>
                    <a:pt x="88" y="138"/>
                  </a:lnTo>
                  <a:lnTo>
                    <a:pt x="75" y="146"/>
                  </a:lnTo>
                  <a:lnTo>
                    <a:pt x="67" y="154"/>
                  </a:lnTo>
                  <a:lnTo>
                    <a:pt x="54" y="163"/>
                  </a:lnTo>
                  <a:lnTo>
                    <a:pt x="42" y="167"/>
                  </a:lnTo>
                  <a:lnTo>
                    <a:pt x="34" y="171"/>
                  </a:lnTo>
                  <a:lnTo>
                    <a:pt x="25" y="171"/>
                  </a:lnTo>
                  <a:lnTo>
                    <a:pt x="17" y="171"/>
                  </a:lnTo>
                  <a:lnTo>
                    <a:pt x="8" y="175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13" y="159"/>
                  </a:lnTo>
                  <a:lnTo>
                    <a:pt x="21" y="154"/>
                  </a:lnTo>
                  <a:lnTo>
                    <a:pt x="29" y="150"/>
                  </a:lnTo>
                  <a:lnTo>
                    <a:pt x="38" y="142"/>
                  </a:lnTo>
                  <a:lnTo>
                    <a:pt x="59" y="129"/>
                  </a:lnTo>
                  <a:lnTo>
                    <a:pt x="67" y="121"/>
                  </a:lnTo>
                  <a:lnTo>
                    <a:pt x="75" y="108"/>
                  </a:lnTo>
                  <a:lnTo>
                    <a:pt x="84" y="96"/>
                  </a:lnTo>
                  <a:lnTo>
                    <a:pt x="88" y="83"/>
                  </a:lnTo>
                  <a:lnTo>
                    <a:pt x="92" y="67"/>
                  </a:lnTo>
                  <a:lnTo>
                    <a:pt x="96" y="50"/>
                  </a:lnTo>
                  <a:lnTo>
                    <a:pt x="100" y="25"/>
                  </a:lnTo>
                  <a:lnTo>
                    <a:pt x="100" y="0"/>
                  </a:lnTo>
                  <a:lnTo>
                    <a:pt x="113" y="8"/>
                  </a:lnTo>
                  <a:lnTo>
                    <a:pt x="125" y="12"/>
                  </a:lnTo>
                  <a:lnTo>
                    <a:pt x="130" y="16"/>
                  </a:lnTo>
                  <a:lnTo>
                    <a:pt x="134" y="16"/>
                  </a:lnTo>
                  <a:lnTo>
                    <a:pt x="134" y="25"/>
                  </a:lnTo>
                  <a:lnTo>
                    <a:pt x="130" y="33"/>
                  </a:lnTo>
                  <a:lnTo>
                    <a:pt x="130" y="37"/>
                  </a:lnTo>
                  <a:lnTo>
                    <a:pt x="130" y="46"/>
                  </a:lnTo>
                  <a:lnTo>
                    <a:pt x="125" y="54"/>
                  </a:lnTo>
                  <a:lnTo>
                    <a:pt x="125" y="67"/>
                  </a:lnTo>
                  <a:lnTo>
                    <a:pt x="117" y="83"/>
                  </a:lnTo>
                  <a:lnTo>
                    <a:pt x="113" y="100"/>
                  </a:lnTo>
                  <a:lnTo>
                    <a:pt x="105" y="117"/>
                  </a:lnTo>
                  <a:lnTo>
                    <a:pt x="96" y="129"/>
                  </a:lnTo>
                  <a:lnTo>
                    <a:pt x="96" y="1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77FF0B00-9093-4391-9E80-FFD5B2C3F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178" y="4044995"/>
              <a:ext cx="1207230" cy="911844"/>
            </a:xfrm>
            <a:custGeom>
              <a:avLst/>
              <a:gdLst>
                <a:gd name="T0" fmla="*/ 188 w 188"/>
                <a:gd name="T1" fmla="*/ 133 h 142"/>
                <a:gd name="T2" fmla="*/ 188 w 188"/>
                <a:gd name="T3" fmla="*/ 138 h 142"/>
                <a:gd name="T4" fmla="*/ 184 w 188"/>
                <a:gd name="T5" fmla="*/ 138 h 142"/>
                <a:gd name="T6" fmla="*/ 179 w 188"/>
                <a:gd name="T7" fmla="*/ 142 h 142"/>
                <a:gd name="T8" fmla="*/ 167 w 188"/>
                <a:gd name="T9" fmla="*/ 142 h 142"/>
                <a:gd name="T10" fmla="*/ 146 w 188"/>
                <a:gd name="T11" fmla="*/ 142 h 142"/>
                <a:gd name="T12" fmla="*/ 129 w 188"/>
                <a:gd name="T13" fmla="*/ 142 h 142"/>
                <a:gd name="T14" fmla="*/ 121 w 188"/>
                <a:gd name="T15" fmla="*/ 142 h 142"/>
                <a:gd name="T16" fmla="*/ 113 w 188"/>
                <a:gd name="T17" fmla="*/ 142 h 142"/>
                <a:gd name="T18" fmla="*/ 104 w 188"/>
                <a:gd name="T19" fmla="*/ 138 h 142"/>
                <a:gd name="T20" fmla="*/ 96 w 188"/>
                <a:gd name="T21" fmla="*/ 133 h 142"/>
                <a:gd name="T22" fmla="*/ 92 w 188"/>
                <a:gd name="T23" fmla="*/ 129 h 142"/>
                <a:gd name="T24" fmla="*/ 83 w 188"/>
                <a:gd name="T25" fmla="*/ 117 h 142"/>
                <a:gd name="T26" fmla="*/ 75 w 188"/>
                <a:gd name="T27" fmla="*/ 108 h 142"/>
                <a:gd name="T28" fmla="*/ 67 w 188"/>
                <a:gd name="T29" fmla="*/ 96 h 142"/>
                <a:gd name="T30" fmla="*/ 58 w 188"/>
                <a:gd name="T31" fmla="*/ 83 h 142"/>
                <a:gd name="T32" fmla="*/ 50 w 188"/>
                <a:gd name="T33" fmla="*/ 75 h 142"/>
                <a:gd name="T34" fmla="*/ 46 w 188"/>
                <a:gd name="T35" fmla="*/ 67 h 142"/>
                <a:gd name="T36" fmla="*/ 33 w 188"/>
                <a:gd name="T37" fmla="*/ 50 h 142"/>
                <a:gd name="T38" fmla="*/ 25 w 188"/>
                <a:gd name="T39" fmla="*/ 41 h 142"/>
                <a:gd name="T40" fmla="*/ 16 w 188"/>
                <a:gd name="T41" fmla="*/ 33 h 142"/>
                <a:gd name="T42" fmla="*/ 8 w 188"/>
                <a:gd name="T43" fmla="*/ 25 h 142"/>
                <a:gd name="T44" fmla="*/ 4 w 188"/>
                <a:gd name="T45" fmla="*/ 16 h 142"/>
                <a:gd name="T46" fmla="*/ 0 w 188"/>
                <a:gd name="T47" fmla="*/ 12 h 142"/>
                <a:gd name="T48" fmla="*/ 0 w 188"/>
                <a:gd name="T49" fmla="*/ 8 h 142"/>
                <a:gd name="T50" fmla="*/ 0 w 188"/>
                <a:gd name="T51" fmla="*/ 4 h 142"/>
                <a:gd name="T52" fmla="*/ 0 w 188"/>
                <a:gd name="T53" fmla="*/ 4 h 142"/>
                <a:gd name="T54" fmla="*/ 4 w 188"/>
                <a:gd name="T55" fmla="*/ 0 h 142"/>
                <a:gd name="T56" fmla="*/ 8 w 188"/>
                <a:gd name="T57" fmla="*/ 0 h 142"/>
                <a:gd name="T58" fmla="*/ 16 w 188"/>
                <a:gd name="T59" fmla="*/ 4 h 142"/>
                <a:gd name="T60" fmla="*/ 21 w 188"/>
                <a:gd name="T61" fmla="*/ 8 h 142"/>
                <a:gd name="T62" fmla="*/ 29 w 188"/>
                <a:gd name="T63" fmla="*/ 12 h 142"/>
                <a:gd name="T64" fmla="*/ 37 w 188"/>
                <a:gd name="T65" fmla="*/ 25 h 142"/>
                <a:gd name="T66" fmla="*/ 50 w 188"/>
                <a:gd name="T67" fmla="*/ 37 h 142"/>
                <a:gd name="T68" fmla="*/ 58 w 188"/>
                <a:gd name="T69" fmla="*/ 50 h 142"/>
                <a:gd name="T70" fmla="*/ 83 w 188"/>
                <a:gd name="T71" fmla="*/ 75 h 142"/>
                <a:gd name="T72" fmla="*/ 100 w 188"/>
                <a:gd name="T73" fmla="*/ 87 h 142"/>
                <a:gd name="T74" fmla="*/ 117 w 188"/>
                <a:gd name="T75" fmla="*/ 96 h 142"/>
                <a:gd name="T76" fmla="*/ 133 w 188"/>
                <a:gd name="T77" fmla="*/ 104 h 142"/>
                <a:gd name="T78" fmla="*/ 150 w 188"/>
                <a:gd name="T79" fmla="*/ 113 h 142"/>
                <a:gd name="T80" fmla="*/ 158 w 188"/>
                <a:gd name="T81" fmla="*/ 117 h 142"/>
                <a:gd name="T82" fmla="*/ 167 w 188"/>
                <a:gd name="T83" fmla="*/ 117 h 142"/>
                <a:gd name="T84" fmla="*/ 175 w 188"/>
                <a:gd name="T85" fmla="*/ 121 h 142"/>
                <a:gd name="T86" fmla="*/ 179 w 188"/>
                <a:gd name="T87" fmla="*/ 125 h 142"/>
                <a:gd name="T88" fmla="*/ 184 w 188"/>
                <a:gd name="T89" fmla="*/ 125 h 142"/>
                <a:gd name="T90" fmla="*/ 188 w 188"/>
                <a:gd name="T91" fmla="*/ 129 h 142"/>
                <a:gd name="T92" fmla="*/ 188 w 188"/>
                <a:gd name="T93" fmla="*/ 129 h 142"/>
                <a:gd name="T94" fmla="*/ 188 w 188"/>
                <a:gd name="T95" fmla="*/ 133 h 142"/>
                <a:gd name="T96" fmla="*/ 188 w 188"/>
                <a:gd name="T97" fmla="*/ 13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142">
                  <a:moveTo>
                    <a:pt x="188" y="133"/>
                  </a:moveTo>
                  <a:lnTo>
                    <a:pt x="188" y="138"/>
                  </a:lnTo>
                  <a:lnTo>
                    <a:pt x="184" y="138"/>
                  </a:lnTo>
                  <a:lnTo>
                    <a:pt x="179" y="142"/>
                  </a:lnTo>
                  <a:lnTo>
                    <a:pt x="167" y="142"/>
                  </a:lnTo>
                  <a:lnTo>
                    <a:pt x="146" y="142"/>
                  </a:lnTo>
                  <a:lnTo>
                    <a:pt x="129" y="142"/>
                  </a:lnTo>
                  <a:lnTo>
                    <a:pt x="121" y="142"/>
                  </a:lnTo>
                  <a:lnTo>
                    <a:pt x="113" y="142"/>
                  </a:lnTo>
                  <a:lnTo>
                    <a:pt x="104" y="138"/>
                  </a:lnTo>
                  <a:lnTo>
                    <a:pt x="96" y="133"/>
                  </a:lnTo>
                  <a:lnTo>
                    <a:pt x="92" y="129"/>
                  </a:lnTo>
                  <a:lnTo>
                    <a:pt x="83" y="117"/>
                  </a:lnTo>
                  <a:lnTo>
                    <a:pt x="75" y="108"/>
                  </a:lnTo>
                  <a:lnTo>
                    <a:pt x="67" y="96"/>
                  </a:lnTo>
                  <a:lnTo>
                    <a:pt x="58" y="83"/>
                  </a:lnTo>
                  <a:lnTo>
                    <a:pt x="50" y="75"/>
                  </a:lnTo>
                  <a:lnTo>
                    <a:pt x="46" y="67"/>
                  </a:lnTo>
                  <a:lnTo>
                    <a:pt x="33" y="50"/>
                  </a:lnTo>
                  <a:lnTo>
                    <a:pt x="25" y="41"/>
                  </a:lnTo>
                  <a:lnTo>
                    <a:pt x="16" y="33"/>
                  </a:lnTo>
                  <a:lnTo>
                    <a:pt x="8" y="25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1" y="8"/>
                  </a:lnTo>
                  <a:lnTo>
                    <a:pt x="29" y="12"/>
                  </a:lnTo>
                  <a:lnTo>
                    <a:pt x="37" y="25"/>
                  </a:lnTo>
                  <a:lnTo>
                    <a:pt x="50" y="37"/>
                  </a:lnTo>
                  <a:lnTo>
                    <a:pt x="58" y="50"/>
                  </a:lnTo>
                  <a:lnTo>
                    <a:pt x="83" y="75"/>
                  </a:lnTo>
                  <a:lnTo>
                    <a:pt x="100" y="87"/>
                  </a:lnTo>
                  <a:lnTo>
                    <a:pt x="117" y="96"/>
                  </a:lnTo>
                  <a:lnTo>
                    <a:pt x="133" y="104"/>
                  </a:lnTo>
                  <a:lnTo>
                    <a:pt x="150" y="113"/>
                  </a:lnTo>
                  <a:lnTo>
                    <a:pt x="158" y="117"/>
                  </a:lnTo>
                  <a:lnTo>
                    <a:pt x="167" y="117"/>
                  </a:lnTo>
                  <a:lnTo>
                    <a:pt x="175" y="121"/>
                  </a:lnTo>
                  <a:lnTo>
                    <a:pt x="179" y="125"/>
                  </a:lnTo>
                  <a:lnTo>
                    <a:pt x="184" y="125"/>
                  </a:lnTo>
                  <a:lnTo>
                    <a:pt x="188" y="129"/>
                  </a:lnTo>
                  <a:lnTo>
                    <a:pt x="188" y="129"/>
                  </a:lnTo>
                  <a:lnTo>
                    <a:pt x="188" y="133"/>
                  </a:lnTo>
                  <a:lnTo>
                    <a:pt x="188" y="1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393" name="组合 11392">
            <a:extLst>
              <a:ext uri="{FF2B5EF4-FFF2-40B4-BE49-F238E27FC236}">
                <a16:creationId xmlns:a16="http://schemas.microsoft.com/office/drawing/2014/main" id="{F1A342B0-9084-4597-8213-CAC27B032C23}"/>
              </a:ext>
            </a:extLst>
          </p:cNvPr>
          <p:cNvGrpSpPr/>
          <p:nvPr/>
        </p:nvGrpSpPr>
        <p:grpSpPr>
          <a:xfrm>
            <a:off x="7009628" y="2163515"/>
            <a:ext cx="1958539" cy="2440145"/>
            <a:chOff x="6136314" y="2837765"/>
            <a:chExt cx="1958539" cy="2440145"/>
          </a:xfrm>
        </p:grpSpPr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3795AC6B-3B0E-4A13-8A12-BA69C4A6B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2771" y="2837765"/>
              <a:ext cx="430238" cy="2440145"/>
            </a:xfrm>
            <a:custGeom>
              <a:avLst/>
              <a:gdLst>
                <a:gd name="T0" fmla="*/ 42 w 67"/>
                <a:gd name="T1" fmla="*/ 255 h 380"/>
                <a:gd name="T2" fmla="*/ 42 w 67"/>
                <a:gd name="T3" fmla="*/ 225 h 380"/>
                <a:gd name="T4" fmla="*/ 42 w 67"/>
                <a:gd name="T5" fmla="*/ 188 h 380"/>
                <a:gd name="T6" fmla="*/ 42 w 67"/>
                <a:gd name="T7" fmla="*/ 142 h 380"/>
                <a:gd name="T8" fmla="*/ 38 w 67"/>
                <a:gd name="T9" fmla="*/ 96 h 380"/>
                <a:gd name="T10" fmla="*/ 38 w 67"/>
                <a:gd name="T11" fmla="*/ 58 h 380"/>
                <a:gd name="T12" fmla="*/ 34 w 67"/>
                <a:gd name="T13" fmla="*/ 33 h 380"/>
                <a:gd name="T14" fmla="*/ 34 w 67"/>
                <a:gd name="T15" fmla="*/ 16 h 380"/>
                <a:gd name="T16" fmla="*/ 30 w 67"/>
                <a:gd name="T17" fmla="*/ 12 h 380"/>
                <a:gd name="T18" fmla="*/ 30 w 67"/>
                <a:gd name="T19" fmla="*/ 4 h 380"/>
                <a:gd name="T20" fmla="*/ 34 w 67"/>
                <a:gd name="T21" fmla="*/ 0 h 380"/>
                <a:gd name="T22" fmla="*/ 42 w 67"/>
                <a:gd name="T23" fmla="*/ 0 h 380"/>
                <a:gd name="T24" fmla="*/ 59 w 67"/>
                <a:gd name="T25" fmla="*/ 4 h 380"/>
                <a:gd name="T26" fmla="*/ 67 w 67"/>
                <a:gd name="T27" fmla="*/ 12 h 380"/>
                <a:gd name="T28" fmla="*/ 67 w 67"/>
                <a:gd name="T29" fmla="*/ 25 h 380"/>
                <a:gd name="T30" fmla="*/ 63 w 67"/>
                <a:gd name="T31" fmla="*/ 33 h 380"/>
                <a:gd name="T32" fmla="*/ 63 w 67"/>
                <a:gd name="T33" fmla="*/ 62 h 380"/>
                <a:gd name="T34" fmla="*/ 63 w 67"/>
                <a:gd name="T35" fmla="*/ 104 h 380"/>
                <a:gd name="T36" fmla="*/ 67 w 67"/>
                <a:gd name="T37" fmla="*/ 163 h 380"/>
                <a:gd name="T38" fmla="*/ 67 w 67"/>
                <a:gd name="T39" fmla="*/ 221 h 380"/>
                <a:gd name="T40" fmla="*/ 67 w 67"/>
                <a:gd name="T41" fmla="*/ 267 h 380"/>
                <a:gd name="T42" fmla="*/ 67 w 67"/>
                <a:gd name="T43" fmla="*/ 301 h 380"/>
                <a:gd name="T44" fmla="*/ 67 w 67"/>
                <a:gd name="T45" fmla="*/ 321 h 380"/>
                <a:gd name="T46" fmla="*/ 67 w 67"/>
                <a:gd name="T47" fmla="*/ 346 h 380"/>
                <a:gd name="T48" fmla="*/ 59 w 67"/>
                <a:gd name="T49" fmla="*/ 363 h 380"/>
                <a:gd name="T50" fmla="*/ 50 w 67"/>
                <a:gd name="T51" fmla="*/ 376 h 380"/>
                <a:gd name="T52" fmla="*/ 42 w 67"/>
                <a:gd name="T53" fmla="*/ 380 h 380"/>
                <a:gd name="T54" fmla="*/ 38 w 67"/>
                <a:gd name="T55" fmla="*/ 376 h 380"/>
                <a:gd name="T56" fmla="*/ 34 w 67"/>
                <a:gd name="T57" fmla="*/ 367 h 380"/>
                <a:gd name="T58" fmla="*/ 30 w 67"/>
                <a:gd name="T59" fmla="*/ 355 h 380"/>
                <a:gd name="T60" fmla="*/ 17 w 67"/>
                <a:gd name="T61" fmla="*/ 346 h 380"/>
                <a:gd name="T62" fmla="*/ 4 w 67"/>
                <a:gd name="T63" fmla="*/ 334 h 380"/>
                <a:gd name="T64" fmla="*/ 0 w 67"/>
                <a:gd name="T65" fmla="*/ 326 h 380"/>
                <a:gd name="T66" fmla="*/ 4 w 67"/>
                <a:gd name="T67" fmla="*/ 321 h 380"/>
                <a:gd name="T68" fmla="*/ 17 w 67"/>
                <a:gd name="T69" fmla="*/ 326 h 380"/>
                <a:gd name="T70" fmla="*/ 30 w 67"/>
                <a:gd name="T71" fmla="*/ 326 h 380"/>
                <a:gd name="T72" fmla="*/ 34 w 67"/>
                <a:gd name="T73" fmla="*/ 326 h 380"/>
                <a:gd name="T74" fmla="*/ 42 w 67"/>
                <a:gd name="T75" fmla="*/ 326 h 380"/>
                <a:gd name="T76" fmla="*/ 42 w 67"/>
                <a:gd name="T77" fmla="*/ 321 h 380"/>
                <a:gd name="T78" fmla="*/ 42 w 67"/>
                <a:gd name="T79" fmla="*/ 309 h 380"/>
                <a:gd name="T80" fmla="*/ 42 w 67"/>
                <a:gd name="T81" fmla="*/ 292 h 380"/>
                <a:gd name="T82" fmla="*/ 42 w 67"/>
                <a:gd name="T83" fmla="*/ 271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" h="380">
                  <a:moveTo>
                    <a:pt x="42" y="271"/>
                  </a:moveTo>
                  <a:lnTo>
                    <a:pt x="42" y="255"/>
                  </a:lnTo>
                  <a:lnTo>
                    <a:pt x="42" y="242"/>
                  </a:lnTo>
                  <a:lnTo>
                    <a:pt x="42" y="225"/>
                  </a:lnTo>
                  <a:lnTo>
                    <a:pt x="42" y="204"/>
                  </a:lnTo>
                  <a:lnTo>
                    <a:pt x="42" y="188"/>
                  </a:lnTo>
                  <a:lnTo>
                    <a:pt x="42" y="167"/>
                  </a:lnTo>
                  <a:lnTo>
                    <a:pt x="42" y="142"/>
                  </a:lnTo>
                  <a:lnTo>
                    <a:pt x="42" y="117"/>
                  </a:lnTo>
                  <a:lnTo>
                    <a:pt x="38" y="96"/>
                  </a:lnTo>
                  <a:lnTo>
                    <a:pt x="38" y="75"/>
                  </a:lnTo>
                  <a:lnTo>
                    <a:pt x="38" y="58"/>
                  </a:lnTo>
                  <a:lnTo>
                    <a:pt x="38" y="46"/>
                  </a:lnTo>
                  <a:lnTo>
                    <a:pt x="34" y="33"/>
                  </a:lnTo>
                  <a:lnTo>
                    <a:pt x="34" y="25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4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7" y="29"/>
                  </a:lnTo>
                  <a:lnTo>
                    <a:pt x="63" y="33"/>
                  </a:lnTo>
                  <a:lnTo>
                    <a:pt x="63" y="46"/>
                  </a:lnTo>
                  <a:lnTo>
                    <a:pt x="63" y="62"/>
                  </a:lnTo>
                  <a:lnTo>
                    <a:pt x="63" y="79"/>
                  </a:lnTo>
                  <a:lnTo>
                    <a:pt x="63" y="104"/>
                  </a:lnTo>
                  <a:lnTo>
                    <a:pt x="67" y="129"/>
                  </a:lnTo>
                  <a:lnTo>
                    <a:pt x="67" y="163"/>
                  </a:lnTo>
                  <a:lnTo>
                    <a:pt x="67" y="192"/>
                  </a:lnTo>
                  <a:lnTo>
                    <a:pt x="67" y="221"/>
                  </a:lnTo>
                  <a:lnTo>
                    <a:pt x="67" y="246"/>
                  </a:lnTo>
                  <a:lnTo>
                    <a:pt x="67" y="267"/>
                  </a:lnTo>
                  <a:lnTo>
                    <a:pt x="67" y="288"/>
                  </a:lnTo>
                  <a:lnTo>
                    <a:pt x="67" y="301"/>
                  </a:lnTo>
                  <a:lnTo>
                    <a:pt x="67" y="313"/>
                  </a:lnTo>
                  <a:lnTo>
                    <a:pt x="67" y="321"/>
                  </a:lnTo>
                  <a:lnTo>
                    <a:pt x="67" y="334"/>
                  </a:lnTo>
                  <a:lnTo>
                    <a:pt x="67" y="346"/>
                  </a:lnTo>
                  <a:lnTo>
                    <a:pt x="63" y="355"/>
                  </a:lnTo>
                  <a:lnTo>
                    <a:pt x="59" y="363"/>
                  </a:lnTo>
                  <a:lnTo>
                    <a:pt x="55" y="372"/>
                  </a:lnTo>
                  <a:lnTo>
                    <a:pt x="50" y="376"/>
                  </a:lnTo>
                  <a:lnTo>
                    <a:pt x="46" y="376"/>
                  </a:lnTo>
                  <a:lnTo>
                    <a:pt x="42" y="380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4" y="372"/>
                  </a:lnTo>
                  <a:lnTo>
                    <a:pt x="34" y="367"/>
                  </a:lnTo>
                  <a:lnTo>
                    <a:pt x="34" y="363"/>
                  </a:lnTo>
                  <a:lnTo>
                    <a:pt x="30" y="355"/>
                  </a:lnTo>
                  <a:lnTo>
                    <a:pt x="21" y="351"/>
                  </a:lnTo>
                  <a:lnTo>
                    <a:pt x="17" y="346"/>
                  </a:lnTo>
                  <a:lnTo>
                    <a:pt x="9" y="338"/>
                  </a:lnTo>
                  <a:lnTo>
                    <a:pt x="4" y="334"/>
                  </a:lnTo>
                  <a:lnTo>
                    <a:pt x="0" y="330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4" y="321"/>
                  </a:lnTo>
                  <a:lnTo>
                    <a:pt x="9" y="321"/>
                  </a:lnTo>
                  <a:lnTo>
                    <a:pt x="17" y="326"/>
                  </a:lnTo>
                  <a:lnTo>
                    <a:pt x="21" y="326"/>
                  </a:lnTo>
                  <a:lnTo>
                    <a:pt x="30" y="326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38" y="326"/>
                  </a:lnTo>
                  <a:lnTo>
                    <a:pt x="42" y="326"/>
                  </a:lnTo>
                  <a:lnTo>
                    <a:pt x="42" y="326"/>
                  </a:lnTo>
                  <a:lnTo>
                    <a:pt x="42" y="321"/>
                  </a:lnTo>
                  <a:lnTo>
                    <a:pt x="42" y="317"/>
                  </a:lnTo>
                  <a:lnTo>
                    <a:pt x="42" y="309"/>
                  </a:lnTo>
                  <a:lnTo>
                    <a:pt x="42" y="305"/>
                  </a:lnTo>
                  <a:lnTo>
                    <a:pt x="42" y="292"/>
                  </a:lnTo>
                  <a:lnTo>
                    <a:pt x="42" y="284"/>
                  </a:lnTo>
                  <a:lnTo>
                    <a:pt x="42" y="271"/>
                  </a:lnTo>
                  <a:lnTo>
                    <a:pt x="42" y="2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B175EAF7-7FD1-49B8-9EE7-0A161EEF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866" y="3479909"/>
              <a:ext cx="237595" cy="430238"/>
            </a:xfrm>
            <a:custGeom>
              <a:avLst/>
              <a:gdLst>
                <a:gd name="T0" fmla="*/ 29 w 37"/>
                <a:gd name="T1" fmla="*/ 4 h 67"/>
                <a:gd name="T2" fmla="*/ 29 w 37"/>
                <a:gd name="T3" fmla="*/ 17 h 67"/>
                <a:gd name="T4" fmla="*/ 33 w 37"/>
                <a:gd name="T5" fmla="*/ 29 h 67"/>
                <a:gd name="T6" fmla="*/ 33 w 37"/>
                <a:gd name="T7" fmla="*/ 42 h 67"/>
                <a:gd name="T8" fmla="*/ 37 w 37"/>
                <a:gd name="T9" fmla="*/ 50 h 67"/>
                <a:gd name="T10" fmla="*/ 33 w 37"/>
                <a:gd name="T11" fmla="*/ 58 h 67"/>
                <a:gd name="T12" fmla="*/ 33 w 37"/>
                <a:gd name="T13" fmla="*/ 63 h 67"/>
                <a:gd name="T14" fmla="*/ 33 w 37"/>
                <a:gd name="T15" fmla="*/ 67 h 67"/>
                <a:gd name="T16" fmla="*/ 29 w 37"/>
                <a:gd name="T17" fmla="*/ 67 h 67"/>
                <a:gd name="T18" fmla="*/ 25 w 37"/>
                <a:gd name="T19" fmla="*/ 67 h 67"/>
                <a:gd name="T20" fmla="*/ 21 w 37"/>
                <a:gd name="T21" fmla="*/ 63 h 67"/>
                <a:gd name="T22" fmla="*/ 17 w 37"/>
                <a:gd name="T23" fmla="*/ 54 h 67"/>
                <a:gd name="T24" fmla="*/ 12 w 37"/>
                <a:gd name="T25" fmla="*/ 46 h 67"/>
                <a:gd name="T26" fmla="*/ 8 w 37"/>
                <a:gd name="T27" fmla="*/ 33 h 67"/>
                <a:gd name="T28" fmla="*/ 4 w 37"/>
                <a:gd name="T29" fmla="*/ 25 h 67"/>
                <a:gd name="T30" fmla="*/ 4 w 37"/>
                <a:gd name="T31" fmla="*/ 21 h 67"/>
                <a:gd name="T32" fmla="*/ 0 w 37"/>
                <a:gd name="T33" fmla="*/ 13 h 67"/>
                <a:gd name="T34" fmla="*/ 0 w 37"/>
                <a:gd name="T35" fmla="*/ 8 h 67"/>
                <a:gd name="T36" fmla="*/ 0 w 37"/>
                <a:gd name="T37" fmla="*/ 8 h 67"/>
                <a:gd name="T38" fmla="*/ 0 w 37"/>
                <a:gd name="T39" fmla="*/ 4 h 67"/>
                <a:gd name="T40" fmla="*/ 4 w 37"/>
                <a:gd name="T41" fmla="*/ 0 h 67"/>
                <a:gd name="T42" fmla="*/ 8 w 37"/>
                <a:gd name="T43" fmla="*/ 0 h 67"/>
                <a:gd name="T44" fmla="*/ 12 w 37"/>
                <a:gd name="T45" fmla="*/ 0 h 67"/>
                <a:gd name="T46" fmla="*/ 21 w 37"/>
                <a:gd name="T47" fmla="*/ 0 h 67"/>
                <a:gd name="T48" fmla="*/ 29 w 37"/>
                <a:gd name="T49" fmla="*/ 4 h 67"/>
                <a:gd name="T50" fmla="*/ 29 w 37"/>
                <a:gd name="T51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67">
                  <a:moveTo>
                    <a:pt x="29" y="4"/>
                  </a:moveTo>
                  <a:lnTo>
                    <a:pt x="29" y="17"/>
                  </a:lnTo>
                  <a:lnTo>
                    <a:pt x="33" y="29"/>
                  </a:lnTo>
                  <a:lnTo>
                    <a:pt x="33" y="42"/>
                  </a:lnTo>
                  <a:lnTo>
                    <a:pt x="37" y="50"/>
                  </a:lnTo>
                  <a:lnTo>
                    <a:pt x="33" y="58"/>
                  </a:lnTo>
                  <a:lnTo>
                    <a:pt x="33" y="63"/>
                  </a:lnTo>
                  <a:lnTo>
                    <a:pt x="33" y="67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1" y="63"/>
                  </a:lnTo>
                  <a:lnTo>
                    <a:pt x="17" y="54"/>
                  </a:lnTo>
                  <a:lnTo>
                    <a:pt x="12" y="46"/>
                  </a:lnTo>
                  <a:lnTo>
                    <a:pt x="8" y="33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2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C849DDB7-579E-452D-8CF3-2A44208D3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2771" y="3666128"/>
              <a:ext cx="809101" cy="134852"/>
            </a:xfrm>
            <a:custGeom>
              <a:avLst/>
              <a:gdLst>
                <a:gd name="T0" fmla="*/ 105 w 126"/>
                <a:gd name="T1" fmla="*/ 9 h 21"/>
                <a:gd name="T2" fmla="*/ 96 w 126"/>
                <a:gd name="T3" fmla="*/ 9 h 21"/>
                <a:gd name="T4" fmla="*/ 88 w 126"/>
                <a:gd name="T5" fmla="*/ 9 h 21"/>
                <a:gd name="T6" fmla="*/ 80 w 126"/>
                <a:gd name="T7" fmla="*/ 9 h 21"/>
                <a:gd name="T8" fmla="*/ 71 w 126"/>
                <a:gd name="T9" fmla="*/ 13 h 21"/>
                <a:gd name="T10" fmla="*/ 59 w 126"/>
                <a:gd name="T11" fmla="*/ 13 h 21"/>
                <a:gd name="T12" fmla="*/ 42 w 126"/>
                <a:gd name="T13" fmla="*/ 17 h 21"/>
                <a:gd name="T14" fmla="*/ 21 w 126"/>
                <a:gd name="T15" fmla="*/ 17 h 21"/>
                <a:gd name="T16" fmla="*/ 0 w 126"/>
                <a:gd name="T17" fmla="*/ 21 h 21"/>
                <a:gd name="T18" fmla="*/ 0 w 126"/>
                <a:gd name="T19" fmla="*/ 17 h 21"/>
                <a:gd name="T20" fmla="*/ 0 w 126"/>
                <a:gd name="T21" fmla="*/ 17 h 21"/>
                <a:gd name="T22" fmla="*/ 4 w 126"/>
                <a:gd name="T23" fmla="*/ 17 h 21"/>
                <a:gd name="T24" fmla="*/ 9 w 126"/>
                <a:gd name="T25" fmla="*/ 17 h 21"/>
                <a:gd name="T26" fmla="*/ 17 w 126"/>
                <a:gd name="T27" fmla="*/ 17 h 21"/>
                <a:gd name="T28" fmla="*/ 25 w 126"/>
                <a:gd name="T29" fmla="*/ 13 h 21"/>
                <a:gd name="T30" fmla="*/ 34 w 126"/>
                <a:gd name="T31" fmla="*/ 13 h 21"/>
                <a:gd name="T32" fmla="*/ 46 w 126"/>
                <a:gd name="T33" fmla="*/ 13 h 21"/>
                <a:gd name="T34" fmla="*/ 59 w 126"/>
                <a:gd name="T35" fmla="*/ 9 h 21"/>
                <a:gd name="T36" fmla="*/ 71 w 126"/>
                <a:gd name="T37" fmla="*/ 9 h 21"/>
                <a:gd name="T38" fmla="*/ 84 w 126"/>
                <a:gd name="T39" fmla="*/ 4 h 21"/>
                <a:gd name="T40" fmla="*/ 92 w 126"/>
                <a:gd name="T41" fmla="*/ 4 h 21"/>
                <a:gd name="T42" fmla="*/ 101 w 126"/>
                <a:gd name="T43" fmla="*/ 4 h 21"/>
                <a:gd name="T44" fmla="*/ 109 w 126"/>
                <a:gd name="T45" fmla="*/ 0 h 21"/>
                <a:gd name="T46" fmla="*/ 113 w 126"/>
                <a:gd name="T47" fmla="*/ 0 h 21"/>
                <a:gd name="T48" fmla="*/ 117 w 126"/>
                <a:gd name="T49" fmla="*/ 0 h 21"/>
                <a:gd name="T50" fmla="*/ 117 w 126"/>
                <a:gd name="T51" fmla="*/ 0 h 21"/>
                <a:gd name="T52" fmla="*/ 126 w 126"/>
                <a:gd name="T53" fmla="*/ 0 h 21"/>
                <a:gd name="T54" fmla="*/ 126 w 126"/>
                <a:gd name="T55" fmla="*/ 4 h 21"/>
                <a:gd name="T56" fmla="*/ 126 w 126"/>
                <a:gd name="T57" fmla="*/ 4 h 21"/>
                <a:gd name="T58" fmla="*/ 121 w 126"/>
                <a:gd name="T59" fmla="*/ 4 h 21"/>
                <a:gd name="T60" fmla="*/ 113 w 126"/>
                <a:gd name="T61" fmla="*/ 4 h 21"/>
                <a:gd name="T62" fmla="*/ 109 w 126"/>
                <a:gd name="T63" fmla="*/ 4 h 21"/>
                <a:gd name="T64" fmla="*/ 105 w 126"/>
                <a:gd name="T65" fmla="*/ 9 h 21"/>
                <a:gd name="T66" fmla="*/ 105 w 126"/>
                <a:gd name="T6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21">
                  <a:moveTo>
                    <a:pt x="105" y="9"/>
                  </a:moveTo>
                  <a:lnTo>
                    <a:pt x="96" y="9"/>
                  </a:lnTo>
                  <a:lnTo>
                    <a:pt x="88" y="9"/>
                  </a:lnTo>
                  <a:lnTo>
                    <a:pt x="80" y="9"/>
                  </a:lnTo>
                  <a:lnTo>
                    <a:pt x="71" y="13"/>
                  </a:lnTo>
                  <a:lnTo>
                    <a:pt x="59" y="13"/>
                  </a:lnTo>
                  <a:lnTo>
                    <a:pt x="42" y="17"/>
                  </a:lnTo>
                  <a:lnTo>
                    <a:pt x="21" y="1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9" y="17"/>
                  </a:lnTo>
                  <a:lnTo>
                    <a:pt x="17" y="17"/>
                  </a:lnTo>
                  <a:lnTo>
                    <a:pt x="25" y="13"/>
                  </a:lnTo>
                  <a:lnTo>
                    <a:pt x="34" y="13"/>
                  </a:lnTo>
                  <a:lnTo>
                    <a:pt x="46" y="13"/>
                  </a:lnTo>
                  <a:lnTo>
                    <a:pt x="59" y="9"/>
                  </a:lnTo>
                  <a:lnTo>
                    <a:pt x="71" y="9"/>
                  </a:lnTo>
                  <a:lnTo>
                    <a:pt x="84" y="4"/>
                  </a:lnTo>
                  <a:lnTo>
                    <a:pt x="92" y="4"/>
                  </a:lnTo>
                  <a:lnTo>
                    <a:pt x="101" y="4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1" y="4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5" y="9"/>
                  </a:lnTo>
                  <a:lnTo>
                    <a:pt x="105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BB4B27A0-A395-4386-985C-76AE604ED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9794" y="4044995"/>
              <a:ext cx="1875059" cy="372443"/>
            </a:xfrm>
            <a:custGeom>
              <a:avLst/>
              <a:gdLst>
                <a:gd name="T0" fmla="*/ 255 w 292"/>
                <a:gd name="T1" fmla="*/ 0 h 58"/>
                <a:gd name="T2" fmla="*/ 259 w 292"/>
                <a:gd name="T3" fmla="*/ 0 h 58"/>
                <a:gd name="T4" fmla="*/ 267 w 292"/>
                <a:gd name="T5" fmla="*/ 0 h 58"/>
                <a:gd name="T6" fmla="*/ 271 w 292"/>
                <a:gd name="T7" fmla="*/ 4 h 58"/>
                <a:gd name="T8" fmla="*/ 280 w 292"/>
                <a:gd name="T9" fmla="*/ 4 h 58"/>
                <a:gd name="T10" fmla="*/ 288 w 292"/>
                <a:gd name="T11" fmla="*/ 8 h 58"/>
                <a:gd name="T12" fmla="*/ 292 w 292"/>
                <a:gd name="T13" fmla="*/ 12 h 58"/>
                <a:gd name="T14" fmla="*/ 292 w 292"/>
                <a:gd name="T15" fmla="*/ 16 h 58"/>
                <a:gd name="T16" fmla="*/ 292 w 292"/>
                <a:gd name="T17" fmla="*/ 21 h 58"/>
                <a:gd name="T18" fmla="*/ 292 w 292"/>
                <a:gd name="T19" fmla="*/ 21 h 58"/>
                <a:gd name="T20" fmla="*/ 292 w 292"/>
                <a:gd name="T21" fmla="*/ 25 h 58"/>
                <a:gd name="T22" fmla="*/ 288 w 292"/>
                <a:gd name="T23" fmla="*/ 25 h 58"/>
                <a:gd name="T24" fmla="*/ 284 w 292"/>
                <a:gd name="T25" fmla="*/ 29 h 58"/>
                <a:gd name="T26" fmla="*/ 280 w 292"/>
                <a:gd name="T27" fmla="*/ 29 h 58"/>
                <a:gd name="T28" fmla="*/ 271 w 292"/>
                <a:gd name="T29" fmla="*/ 29 h 58"/>
                <a:gd name="T30" fmla="*/ 263 w 292"/>
                <a:gd name="T31" fmla="*/ 29 h 58"/>
                <a:gd name="T32" fmla="*/ 250 w 292"/>
                <a:gd name="T33" fmla="*/ 29 h 58"/>
                <a:gd name="T34" fmla="*/ 229 w 292"/>
                <a:gd name="T35" fmla="*/ 29 h 58"/>
                <a:gd name="T36" fmla="*/ 213 w 292"/>
                <a:gd name="T37" fmla="*/ 29 h 58"/>
                <a:gd name="T38" fmla="*/ 196 w 292"/>
                <a:gd name="T39" fmla="*/ 33 h 58"/>
                <a:gd name="T40" fmla="*/ 179 w 292"/>
                <a:gd name="T41" fmla="*/ 33 h 58"/>
                <a:gd name="T42" fmla="*/ 146 w 292"/>
                <a:gd name="T43" fmla="*/ 37 h 58"/>
                <a:gd name="T44" fmla="*/ 117 w 292"/>
                <a:gd name="T45" fmla="*/ 41 h 58"/>
                <a:gd name="T46" fmla="*/ 100 w 292"/>
                <a:gd name="T47" fmla="*/ 46 h 58"/>
                <a:gd name="T48" fmla="*/ 87 w 292"/>
                <a:gd name="T49" fmla="*/ 46 h 58"/>
                <a:gd name="T50" fmla="*/ 62 w 292"/>
                <a:gd name="T51" fmla="*/ 50 h 58"/>
                <a:gd name="T52" fmla="*/ 50 w 292"/>
                <a:gd name="T53" fmla="*/ 54 h 58"/>
                <a:gd name="T54" fmla="*/ 37 w 292"/>
                <a:gd name="T55" fmla="*/ 54 h 58"/>
                <a:gd name="T56" fmla="*/ 33 w 292"/>
                <a:gd name="T57" fmla="*/ 58 h 58"/>
                <a:gd name="T58" fmla="*/ 29 w 292"/>
                <a:gd name="T59" fmla="*/ 58 h 58"/>
                <a:gd name="T60" fmla="*/ 21 w 292"/>
                <a:gd name="T61" fmla="*/ 54 h 58"/>
                <a:gd name="T62" fmla="*/ 16 w 292"/>
                <a:gd name="T63" fmla="*/ 54 h 58"/>
                <a:gd name="T64" fmla="*/ 12 w 292"/>
                <a:gd name="T65" fmla="*/ 50 h 58"/>
                <a:gd name="T66" fmla="*/ 8 w 292"/>
                <a:gd name="T67" fmla="*/ 46 h 58"/>
                <a:gd name="T68" fmla="*/ 4 w 292"/>
                <a:gd name="T69" fmla="*/ 46 h 58"/>
                <a:gd name="T70" fmla="*/ 4 w 292"/>
                <a:gd name="T71" fmla="*/ 41 h 58"/>
                <a:gd name="T72" fmla="*/ 0 w 292"/>
                <a:gd name="T73" fmla="*/ 37 h 58"/>
                <a:gd name="T74" fmla="*/ 4 w 292"/>
                <a:gd name="T75" fmla="*/ 33 h 58"/>
                <a:gd name="T76" fmla="*/ 4 w 292"/>
                <a:gd name="T77" fmla="*/ 33 h 58"/>
                <a:gd name="T78" fmla="*/ 8 w 292"/>
                <a:gd name="T79" fmla="*/ 33 h 58"/>
                <a:gd name="T80" fmla="*/ 16 w 292"/>
                <a:gd name="T81" fmla="*/ 29 h 58"/>
                <a:gd name="T82" fmla="*/ 21 w 292"/>
                <a:gd name="T83" fmla="*/ 29 h 58"/>
                <a:gd name="T84" fmla="*/ 25 w 292"/>
                <a:gd name="T85" fmla="*/ 29 h 58"/>
                <a:gd name="T86" fmla="*/ 33 w 292"/>
                <a:gd name="T87" fmla="*/ 29 h 58"/>
                <a:gd name="T88" fmla="*/ 41 w 292"/>
                <a:gd name="T89" fmla="*/ 29 h 58"/>
                <a:gd name="T90" fmla="*/ 54 w 292"/>
                <a:gd name="T91" fmla="*/ 29 h 58"/>
                <a:gd name="T92" fmla="*/ 67 w 292"/>
                <a:gd name="T93" fmla="*/ 25 h 58"/>
                <a:gd name="T94" fmla="*/ 79 w 292"/>
                <a:gd name="T95" fmla="*/ 25 h 58"/>
                <a:gd name="T96" fmla="*/ 96 w 292"/>
                <a:gd name="T97" fmla="*/ 21 h 58"/>
                <a:gd name="T98" fmla="*/ 129 w 292"/>
                <a:gd name="T99" fmla="*/ 16 h 58"/>
                <a:gd name="T100" fmla="*/ 158 w 292"/>
                <a:gd name="T101" fmla="*/ 12 h 58"/>
                <a:gd name="T102" fmla="*/ 184 w 292"/>
                <a:gd name="T103" fmla="*/ 12 h 58"/>
                <a:gd name="T104" fmla="*/ 204 w 292"/>
                <a:gd name="T105" fmla="*/ 8 h 58"/>
                <a:gd name="T106" fmla="*/ 221 w 292"/>
                <a:gd name="T107" fmla="*/ 4 h 58"/>
                <a:gd name="T108" fmla="*/ 234 w 292"/>
                <a:gd name="T109" fmla="*/ 4 h 58"/>
                <a:gd name="T110" fmla="*/ 246 w 292"/>
                <a:gd name="T111" fmla="*/ 4 h 58"/>
                <a:gd name="T112" fmla="*/ 255 w 292"/>
                <a:gd name="T113" fmla="*/ 0 h 58"/>
                <a:gd name="T114" fmla="*/ 255 w 292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2" h="58">
                  <a:moveTo>
                    <a:pt x="255" y="0"/>
                  </a:moveTo>
                  <a:lnTo>
                    <a:pt x="259" y="0"/>
                  </a:lnTo>
                  <a:lnTo>
                    <a:pt x="267" y="0"/>
                  </a:lnTo>
                  <a:lnTo>
                    <a:pt x="271" y="4"/>
                  </a:lnTo>
                  <a:lnTo>
                    <a:pt x="280" y="4"/>
                  </a:lnTo>
                  <a:lnTo>
                    <a:pt x="288" y="8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2" y="21"/>
                  </a:lnTo>
                  <a:lnTo>
                    <a:pt x="292" y="21"/>
                  </a:lnTo>
                  <a:lnTo>
                    <a:pt x="292" y="25"/>
                  </a:lnTo>
                  <a:lnTo>
                    <a:pt x="288" y="25"/>
                  </a:lnTo>
                  <a:lnTo>
                    <a:pt x="284" y="29"/>
                  </a:lnTo>
                  <a:lnTo>
                    <a:pt x="280" y="29"/>
                  </a:lnTo>
                  <a:lnTo>
                    <a:pt x="271" y="29"/>
                  </a:lnTo>
                  <a:lnTo>
                    <a:pt x="263" y="29"/>
                  </a:lnTo>
                  <a:lnTo>
                    <a:pt x="250" y="29"/>
                  </a:lnTo>
                  <a:lnTo>
                    <a:pt x="229" y="29"/>
                  </a:lnTo>
                  <a:lnTo>
                    <a:pt x="213" y="29"/>
                  </a:lnTo>
                  <a:lnTo>
                    <a:pt x="196" y="33"/>
                  </a:lnTo>
                  <a:lnTo>
                    <a:pt x="179" y="33"/>
                  </a:lnTo>
                  <a:lnTo>
                    <a:pt x="146" y="37"/>
                  </a:lnTo>
                  <a:lnTo>
                    <a:pt x="117" y="41"/>
                  </a:lnTo>
                  <a:lnTo>
                    <a:pt x="100" y="46"/>
                  </a:lnTo>
                  <a:lnTo>
                    <a:pt x="87" y="46"/>
                  </a:lnTo>
                  <a:lnTo>
                    <a:pt x="62" y="50"/>
                  </a:lnTo>
                  <a:lnTo>
                    <a:pt x="50" y="54"/>
                  </a:lnTo>
                  <a:lnTo>
                    <a:pt x="37" y="54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1" y="54"/>
                  </a:lnTo>
                  <a:lnTo>
                    <a:pt x="16" y="54"/>
                  </a:lnTo>
                  <a:lnTo>
                    <a:pt x="12" y="50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8" y="33"/>
                  </a:lnTo>
                  <a:lnTo>
                    <a:pt x="16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33" y="29"/>
                  </a:lnTo>
                  <a:lnTo>
                    <a:pt x="41" y="29"/>
                  </a:lnTo>
                  <a:lnTo>
                    <a:pt x="54" y="29"/>
                  </a:lnTo>
                  <a:lnTo>
                    <a:pt x="67" y="25"/>
                  </a:lnTo>
                  <a:lnTo>
                    <a:pt x="79" y="25"/>
                  </a:lnTo>
                  <a:lnTo>
                    <a:pt x="96" y="21"/>
                  </a:lnTo>
                  <a:lnTo>
                    <a:pt x="129" y="16"/>
                  </a:lnTo>
                  <a:lnTo>
                    <a:pt x="158" y="12"/>
                  </a:lnTo>
                  <a:lnTo>
                    <a:pt x="184" y="12"/>
                  </a:lnTo>
                  <a:lnTo>
                    <a:pt x="204" y="8"/>
                  </a:lnTo>
                  <a:lnTo>
                    <a:pt x="221" y="4"/>
                  </a:lnTo>
                  <a:lnTo>
                    <a:pt x="234" y="4"/>
                  </a:lnTo>
                  <a:lnTo>
                    <a:pt x="246" y="4"/>
                  </a:lnTo>
                  <a:lnTo>
                    <a:pt x="255" y="0"/>
                  </a:lnTo>
                  <a:lnTo>
                    <a:pt x="255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570936B4-9C37-4418-8938-E6A10C914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180" y="4366067"/>
              <a:ext cx="1207230" cy="237595"/>
            </a:xfrm>
            <a:custGeom>
              <a:avLst/>
              <a:gdLst>
                <a:gd name="T0" fmla="*/ 188 w 188"/>
                <a:gd name="T1" fmla="*/ 4 h 37"/>
                <a:gd name="T2" fmla="*/ 188 w 188"/>
                <a:gd name="T3" fmla="*/ 12 h 37"/>
                <a:gd name="T4" fmla="*/ 183 w 188"/>
                <a:gd name="T5" fmla="*/ 17 h 37"/>
                <a:gd name="T6" fmla="*/ 179 w 188"/>
                <a:gd name="T7" fmla="*/ 17 h 37"/>
                <a:gd name="T8" fmla="*/ 175 w 188"/>
                <a:gd name="T9" fmla="*/ 21 h 37"/>
                <a:gd name="T10" fmla="*/ 163 w 188"/>
                <a:gd name="T11" fmla="*/ 21 h 37"/>
                <a:gd name="T12" fmla="*/ 154 w 188"/>
                <a:gd name="T13" fmla="*/ 21 h 37"/>
                <a:gd name="T14" fmla="*/ 146 w 188"/>
                <a:gd name="T15" fmla="*/ 21 h 37"/>
                <a:gd name="T16" fmla="*/ 138 w 188"/>
                <a:gd name="T17" fmla="*/ 21 h 37"/>
                <a:gd name="T18" fmla="*/ 125 w 188"/>
                <a:gd name="T19" fmla="*/ 25 h 37"/>
                <a:gd name="T20" fmla="*/ 112 w 188"/>
                <a:gd name="T21" fmla="*/ 25 h 37"/>
                <a:gd name="T22" fmla="*/ 83 w 188"/>
                <a:gd name="T23" fmla="*/ 29 h 37"/>
                <a:gd name="T24" fmla="*/ 58 w 188"/>
                <a:gd name="T25" fmla="*/ 33 h 37"/>
                <a:gd name="T26" fmla="*/ 46 w 188"/>
                <a:gd name="T27" fmla="*/ 37 h 37"/>
                <a:gd name="T28" fmla="*/ 33 w 188"/>
                <a:gd name="T29" fmla="*/ 37 h 37"/>
                <a:gd name="T30" fmla="*/ 29 w 188"/>
                <a:gd name="T31" fmla="*/ 37 h 37"/>
                <a:gd name="T32" fmla="*/ 25 w 188"/>
                <a:gd name="T33" fmla="*/ 37 h 37"/>
                <a:gd name="T34" fmla="*/ 16 w 188"/>
                <a:gd name="T35" fmla="*/ 37 h 37"/>
                <a:gd name="T36" fmla="*/ 12 w 188"/>
                <a:gd name="T37" fmla="*/ 33 h 37"/>
                <a:gd name="T38" fmla="*/ 8 w 188"/>
                <a:gd name="T39" fmla="*/ 33 h 37"/>
                <a:gd name="T40" fmla="*/ 4 w 188"/>
                <a:gd name="T41" fmla="*/ 29 h 37"/>
                <a:gd name="T42" fmla="*/ 0 w 188"/>
                <a:gd name="T43" fmla="*/ 29 h 37"/>
                <a:gd name="T44" fmla="*/ 0 w 188"/>
                <a:gd name="T45" fmla="*/ 25 h 37"/>
                <a:gd name="T46" fmla="*/ 0 w 188"/>
                <a:gd name="T47" fmla="*/ 21 h 37"/>
                <a:gd name="T48" fmla="*/ 0 w 188"/>
                <a:gd name="T49" fmla="*/ 21 h 37"/>
                <a:gd name="T50" fmla="*/ 0 w 188"/>
                <a:gd name="T51" fmla="*/ 17 h 37"/>
                <a:gd name="T52" fmla="*/ 8 w 188"/>
                <a:gd name="T53" fmla="*/ 17 h 37"/>
                <a:gd name="T54" fmla="*/ 12 w 188"/>
                <a:gd name="T55" fmla="*/ 17 h 37"/>
                <a:gd name="T56" fmla="*/ 16 w 188"/>
                <a:gd name="T57" fmla="*/ 17 h 37"/>
                <a:gd name="T58" fmla="*/ 25 w 188"/>
                <a:gd name="T59" fmla="*/ 17 h 37"/>
                <a:gd name="T60" fmla="*/ 33 w 188"/>
                <a:gd name="T61" fmla="*/ 17 h 37"/>
                <a:gd name="T62" fmla="*/ 46 w 188"/>
                <a:gd name="T63" fmla="*/ 12 h 37"/>
                <a:gd name="T64" fmla="*/ 58 w 188"/>
                <a:gd name="T65" fmla="*/ 12 h 37"/>
                <a:gd name="T66" fmla="*/ 71 w 188"/>
                <a:gd name="T67" fmla="*/ 8 h 37"/>
                <a:gd name="T68" fmla="*/ 87 w 188"/>
                <a:gd name="T69" fmla="*/ 8 h 37"/>
                <a:gd name="T70" fmla="*/ 108 w 188"/>
                <a:gd name="T71" fmla="*/ 4 h 37"/>
                <a:gd name="T72" fmla="*/ 125 w 188"/>
                <a:gd name="T73" fmla="*/ 4 h 37"/>
                <a:gd name="T74" fmla="*/ 142 w 188"/>
                <a:gd name="T75" fmla="*/ 0 h 37"/>
                <a:gd name="T76" fmla="*/ 154 w 188"/>
                <a:gd name="T77" fmla="*/ 0 h 37"/>
                <a:gd name="T78" fmla="*/ 167 w 188"/>
                <a:gd name="T79" fmla="*/ 0 h 37"/>
                <a:gd name="T80" fmla="*/ 175 w 188"/>
                <a:gd name="T81" fmla="*/ 0 h 37"/>
                <a:gd name="T82" fmla="*/ 183 w 188"/>
                <a:gd name="T83" fmla="*/ 0 h 37"/>
                <a:gd name="T84" fmla="*/ 183 w 188"/>
                <a:gd name="T85" fmla="*/ 4 h 37"/>
                <a:gd name="T86" fmla="*/ 188 w 188"/>
                <a:gd name="T87" fmla="*/ 4 h 37"/>
                <a:gd name="T88" fmla="*/ 188 w 188"/>
                <a:gd name="T8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8" h="37">
                  <a:moveTo>
                    <a:pt x="188" y="4"/>
                  </a:moveTo>
                  <a:lnTo>
                    <a:pt x="188" y="12"/>
                  </a:lnTo>
                  <a:lnTo>
                    <a:pt x="183" y="17"/>
                  </a:lnTo>
                  <a:lnTo>
                    <a:pt x="179" y="17"/>
                  </a:lnTo>
                  <a:lnTo>
                    <a:pt x="175" y="21"/>
                  </a:lnTo>
                  <a:lnTo>
                    <a:pt x="163" y="21"/>
                  </a:lnTo>
                  <a:lnTo>
                    <a:pt x="154" y="21"/>
                  </a:lnTo>
                  <a:lnTo>
                    <a:pt x="146" y="21"/>
                  </a:lnTo>
                  <a:lnTo>
                    <a:pt x="138" y="21"/>
                  </a:lnTo>
                  <a:lnTo>
                    <a:pt x="125" y="25"/>
                  </a:lnTo>
                  <a:lnTo>
                    <a:pt x="112" y="25"/>
                  </a:lnTo>
                  <a:lnTo>
                    <a:pt x="83" y="29"/>
                  </a:lnTo>
                  <a:lnTo>
                    <a:pt x="58" y="33"/>
                  </a:lnTo>
                  <a:lnTo>
                    <a:pt x="46" y="37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25" y="37"/>
                  </a:lnTo>
                  <a:lnTo>
                    <a:pt x="16" y="37"/>
                  </a:lnTo>
                  <a:lnTo>
                    <a:pt x="12" y="33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16" y="17"/>
                  </a:lnTo>
                  <a:lnTo>
                    <a:pt x="25" y="17"/>
                  </a:lnTo>
                  <a:lnTo>
                    <a:pt x="33" y="17"/>
                  </a:lnTo>
                  <a:lnTo>
                    <a:pt x="46" y="12"/>
                  </a:lnTo>
                  <a:lnTo>
                    <a:pt x="58" y="12"/>
                  </a:lnTo>
                  <a:lnTo>
                    <a:pt x="71" y="8"/>
                  </a:lnTo>
                  <a:lnTo>
                    <a:pt x="87" y="8"/>
                  </a:lnTo>
                  <a:lnTo>
                    <a:pt x="108" y="4"/>
                  </a:lnTo>
                  <a:lnTo>
                    <a:pt x="125" y="4"/>
                  </a:lnTo>
                  <a:lnTo>
                    <a:pt x="142" y="0"/>
                  </a:lnTo>
                  <a:lnTo>
                    <a:pt x="154" y="0"/>
                  </a:lnTo>
                  <a:lnTo>
                    <a:pt x="167" y="0"/>
                  </a:lnTo>
                  <a:lnTo>
                    <a:pt x="175" y="0"/>
                  </a:lnTo>
                  <a:lnTo>
                    <a:pt x="183" y="0"/>
                  </a:lnTo>
                  <a:lnTo>
                    <a:pt x="183" y="4"/>
                  </a:lnTo>
                  <a:lnTo>
                    <a:pt x="188" y="4"/>
                  </a:lnTo>
                  <a:lnTo>
                    <a:pt x="18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2FCE627E-D7E5-458B-9BED-C1F6EC5E9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6314" y="3075356"/>
              <a:ext cx="1932854" cy="353181"/>
            </a:xfrm>
            <a:custGeom>
              <a:avLst/>
              <a:gdLst>
                <a:gd name="T0" fmla="*/ 284 w 301"/>
                <a:gd name="T1" fmla="*/ 4 h 55"/>
                <a:gd name="T2" fmla="*/ 288 w 301"/>
                <a:gd name="T3" fmla="*/ 9 h 55"/>
                <a:gd name="T4" fmla="*/ 293 w 301"/>
                <a:gd name="T5" fmla="*/ 9 h 55"/>
                <a:gd name="T6" fmla="*/ 297 w 301"/>
                <a:gd name="T7" fmla="*/ 17 h 55"/>
                <a:gd name="T8" fmla="*/ 301 w 301"/>
                <a:gd name="T9" fmla="*/ 21 h 55"/>
                <a:gd name="T10" fmla="*/ 301 w 301"/>
                <a:gd name="T11" fmla="*/ 25 h 55"/>
                <a:gd name="T12" fmla="*/ 297 w 301"/>
                <a:gd name="T13" fmla="*/ 30 h 55"/>
                <a:gd name="T14" fmla="*/ 297 w 301"/>
                <a:gd name="T15" fmla="*/ 30 h 55"/>
                <a:gd name="T16" fmla="*/ 293 w 301"/>
                <a:gd name="T17" fmla="*/ 30 h 55"/>
                <a:gd name="T18" fmla="*/ 284 w 301"/>
                <a:gd name="T19" fmla="*/ 30 h 55"/>
                <a:gd name="T20" fmla="*/ 280 w 301"/>
                <a:gd name="T21" fmla="*/ 30 h 55"/>
                <a:gd name="T22" fmla="*/ 272 w 301"/>
                <a:gd name="T23" fmla="*/ 30 h 55"/>
                <a:gd name="T24" fmla="*/ 263 w 301"/>
                <a:gd name="T25" fmla="*/ 30 h 55"/>
                <a:gd name="T26" fmla="*/ 251 w 301"/>
                <a:gd name="T27" fmla="*/ 30 h 55"/>
                <a:gd name="T28" fmla="*/ 242 w 301"/>
                <a:gd name="T29" fmla="*/ 34 h 55"/>
                <a:gd name="T30" fmla="*/ 226 w 301"/>
                <a:gd name="T31" fmla="*/ 34 h 55"/>
                <a:gd name="T32" fmla="*/ 213 w 301"/>
                <a:gd name="T33" fmla="*/ 34 h 55"/>
                <a:gd name="T34" fmla="*/ 197 w 301"/>
                <a:gd name="T35" fmla="*/ 34 h 55"/>
                <a:gd name="T36" fmla="*/ 180 w 301"/>
                <a:gd name="T37" fmla="*/ 38 h 55"/>
                <a:gd name="T38" fmla="*/ 159 w 301"/>
                <a:gd name="T39" fmla="*/ 38 h 55"/>
                <a:gd name="T40" fmla="*/ 138 w 301"/>
                <a:gd name="T41" fmla="*/ 42 h 55"/>
                <a:gd name="T42" fmla="*/ 117 w 301"/>
                <a:gd name="T43" fmla="*/ 42 h 55"/>
                <a:gd name="T44" fmla="*/ 96 w 301"/>
                <a:gd name="T45" fmla="*/ 46 h 55"/>
                <a:gd name="T46" fmla="*/ 75 w 301"/>
                <a:gd name="T47" fmla="*/ 50 h 55"/>
                <a:gd name="T48" fmla="*/ 59 w 301"/>
                <a:gd name="T49" fmla="*/ 50 h 55"/>
                <a:gd name="T50" fmla="*/ 46 w 301"/>
                <a:gd name="T51" fmla="*/ 50 h 55"/>
                <a:gd name="T52" fmla="*/ 38 w 301"/>
                <a:gd name="T53" fmla="*/ 55 h 55"/>
                <a:gd name="T54" fmla="*/ 29 w 301"/>
                <a:gd name="T55" fmla="*/ 55 h 55"/>
                <a:gd name="T56" fmla="*/ 21 w 301"/>
                <a:gd name="T57" fmla="*/ 55 h 55"/>
                <a:gd name="T58" fmla="*/ 21 w 301"/>
                <a:gd name="T59" fmla="*/ 55 h 55"/>
                <a:gd name="T60" fmla="*/ 17 w 301"/>
                <a:gd name="T61" fmla="*/ 55 h 55"/>
                <a:gd name="T62" fmla="*/ 17 w 301"/>
                <a:gd name="T63" fmla="*/ 55 h 55"/>
                <a:gd name="T64" fmla="*/ 13 w 301"/>
                <a:gd name="T65" fmla="*/ 50 h 55"/>
                <a:gd name="T66" fmla="*/ 9 w 301"/>
                <a:gd name="T67" fmla="*/ 46 h 55"/>
                <a:gd name="T68" fmla="*/ 4 w 301"/>
                <a:gd name="T69" fmla="*/ 42 h 55"/>
                <a:gd name="T70" fmla="*/ 0 w 301"/>
                <a:gd name="T71" fmla="*/ 38 h 55"/>
                <a:gd name="T72" fmla="*/ 0 w 301"/>
                <a:gd name="T73" fmla="*/ 38 h 55"/>
                <a:gd name="T74" fmla="*/ 4 w 301"/>
                <a:gd name="T75" fmla="*/ 34 h 55"/>
                <a:gd name="T76" fmla="*/ 9 w 301"/>
                <a:gd name="T77" fmla="*/ 34 h 55"/>
                <a:gd name="T78" fmla="*/ 13 w 301"/>
                <a:gd name="T79" fmla="*/ 30 h 55"/>
                <a:gd name="T80" fmla="*/ 17 w 301"/>
                <a:gd name="T81" fmla="*/ 30 h 55"/>
                <a:gd name="T82" fmla="*/ 21 w 301"/>
                <a:gd name="T83" fmla="*/ 30 h 55"/>
                <a:gd name="T84" fmla="*/ 29 w 301"/>
                <a:gd name="T85" fmla="*/ 30 h 55"/>
                <a:gd name="T86" fmla="*/ 42 w 301"/>
                <a:gd name="T87" fmla="*/ 30 h 55"/>
                <a:gd name="T88" fmla="*/ 54 w 301"/>
                <a:gd name="T89" fmla="*/ 30 h 55"/>
                <a:gd name="T90" fmla="*/ 71 w 301"/>
                <a:gd name="T91" fmla="*/ 25 h 55"/>
                <a:gd name="T92" fmla="*/ 92 w 301"/>
                <a:gd name="T93" fmla="*/ 25 h 55"/>
                <a:gd name="T94" fmla="*/ 117 w 301"/>
                <a:gd name="T95" fmla="*/ 21 h 55"/>
                <a:gd name="T96" fmla="*/ 142 w 301"/>
                <a:gd name="T97" fmla="*/ 17 h 55"/>
                <a:gd name="T98" fmla="*/ 167 w 301"/>
                <a:gd name="T99" fmla="*/ 13 h 55"/>
                <a:gd name="T100" fmla="*/ 188 w 301"/>
                <a:gd name="T101" fmla="*/ 13 h 55"/>
                <a:gd name="T102" fmla="*/ 209 w 301"/>
                <a:gd name="T103" fmla="*/ 9 h 55"/>
                <a:gd name="T104" fmla="*/ 226 w 301"/>
                <a:gd name="T105" fmla="*/ 4 h 55"/>
                <a:gd name="T106" fmla="*/ 242 w 301"/>
                <a:gd name="T107" fmla="*/ 4 h 55"/>
                <a:gd name="T108" fmla="*/ 255 w 301"/>
                <a:gd name="T109" fmla="*/ 0 h 55"/>
                <a:gd name="T110" fmla="*/ 259 w 301"/>
                <a:gd name="T111" fmla="*/ 0 h 55"/>
                <a:gd name="T112" fmla="*/ 268 w 301"/>
                <a:gd name="T113" fmla="*/ 0 h 55"/>
                <a:gd name="T114" fmla="*/ 272 w 301"/>
                <a:gd name="T115" fmla="*/ 0 h 55"/>
                <a:gd name="T116" fmla="*/ 276 w 301"/>
                <a:gd name="T117" fmla="*/ 0 h 55"/>
                <a:gd name="T118" fmla="*/ 284 w 301"/>
                <a:gd name="T119" fmla="*/ 4 h 55"/>
                <a:gd name="T120" fmla="*/ 284 w 301"/>
                <a:gd name="T121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55">
                  <a:moveTo>
                    <a:pt x="284" y="4"/>
                  </a:moveTo>
                  <a:lnTo>
                    <a:pt x="288" y="9"/>
                  </a:lnTo>
                  <a:lnTo>
                    <a:pt x="293" y="9"/>
                  </a:lnTo>
                  <a:lnTo>
                    <a:pt x="297" y="17"/>
                  </a:lnTo>
                  <a:lnTo>
                    <a:pt x="301" y="21"/>
                  </a:lnTo>
                  <a:lnTo>
                    <a:pt x="301" y="25"/>
                  </a:lnTo>
                  <a:lnTo>
                    <a:pt x="297" y="30"/>
                  </a:lnTo>
                  <a:lnTo>
                    <a:pt x="297" y="30"/>
                  </a:lnTo>
                  <a:lnTo>
                    <a:pt x="293" y="30"/>
                  </a:lnTo>
                  <a:lnTo>
                    <a:pt x="284" y="30"/>
                  </a:lnTo>
                  <a:lnTo>
                    <a:pt x="280" y="30"/>
                  </a:lnTo>
                  <a:lnTo>
                    <a:pt x="272" y="30"/>
                  </a:lnTo>
                  <a:lnTo>
                    <a:pt x="263" y="30"/>
                  </a:lnTo>
                  <a:lnTo>
                    <a:pt x="251" y="30"/>
                  </a:lnTo>
                  <a:lnTo>
                    <a:pt x="242" y="34"/>
                  </a:lnTo>
                  <a:lnTo>
                    <a:pt x="226" y="34"/>
                  </a:lnTo>
                  <a:lnTo>
                    <a:pt x="213" y="34"/>
                  </a:lnTo>
                  <a:lnTo>
                    <a:pt x="197" y="34"/>
                  </a:lnTo>
                  <a:lnTo>
                    <a:pt x="180" y="38"/>
                  </a:lnTo>
                  <a:lnTo>
                    <a:pt x="159" y="38"/>
                  </a:lnTo>
                  <a:lnTo>
                    <a:pt x="138" y="42"/>
                  </a:lnTo>
                  <a:lnTo>
                    <a:pt x="117" y="42"/>
                  </a:lnTo>
                  <a:lnTo>
                    <a:pt x="96" y="46"/>
                  </a:lnTo>
                  <a:lnTo>
                    <a:pt x="75" y="50"/>
                  </a:lnTo>
                  <a:lnTo>
                    <a:pt x="59" y="50"/>
                  </a:lnTo>
                  <a:lnTo>
                    <a:pt x="46" y="50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3" y="50"/>
                  </a:lnTo>
                  <a:lnTo>
                    <a:pt x="9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9" y="34"/>
                  </a:lnTo>
                  <a:lnTo>
                    <a:pt x="13" y="30"/>
                  </a:lnTo>
                  <a:lnTo>
                    <a:pt x="17" y="30"/>
                  </a:lnTo>
                  <a:lnTo>
                    <a:pt x="21" y="30"/>
                  </a:lnTo>
                  <a:lnTo>
                    <a:pt x="29" y="30"/>
                  </a:lnTo>
                  <a:lnTo>
                    <a:pt x="42" y="30"/>
                  </a:lnTo>
                  <a:lnTo>
                    <a:pt x="54" y="30"/>
                  </a:lnTo>
                  <a:lnTo>
                    <a:pt x="71" y="25"/>
                  </a:lnTo>
                  <a:lnTo>
                    <a:pt x="92" y="25"/>
                  </a:lnTo>
                  <a:lnTo>
                    <a:pt x="117" y="21"/>
                  </a:lnTo>
                  <a:lnTo>
                    <a:pt x="142" y="17"/>
                  </a:lnTo>
                  <a:lnTo>
                    <a:pt x="167" y="13"/>
                  </a:lnTo>
                  <a:lnTo>
                    <a:pt x="188" y="13"/>
                  </a:lnTo>
                  <a:lnTo>
                    <a:pt x="209" y="9"/>
                  </a:lnTo>
                  <a:lnTo>
                    <a:pt x="226" y="4"/>
                  </a:lnTo>
                  <a:lnTo>
                    <a:pt x="242" y="4"/>
                  </a:lnTo>
                  <a:lnTo>
                    <a:pt x="255" y="0"/>
                  </a:lnTo>
                  <a:lnTo>
                    <a:pt x="259" y="0"/>
                  </a:lnTo>
                  <a:lnTo>
                    <a:pt x="268" y="0"/>
                  </a:lnTo>
                  <a:lnTo>
                    <a:pt x="272" y="0"/>
                  </a:lnTo>
                  <a:lnTo>
                    <a:pt x="276" y="0"/>
                  </a:lnTo>
                  <a:lnTo>
                    <a:pt x="284" y="4"/>
                  </a:lnTo>
                  <a:lnTo>
                    <a:pt x="284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55BBDCBE-49F5-4C13-9740-A5472ED9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923" y="3345056"/>
              <a:ext cx="1104487" cy="346758"/>
            </a:xfrm>
            <a:custGeom>
              <a:avLst/>
              <a:gdLst>
                <a:gd name="T0" fmla="*/ 159 w 172"/>
                <a:gd name="T1" fmla="*/ 13 h 54"/>
                <a:gd name="T2" fmla="*/ 167 w 172"/>
                <a:gd name="T3" fmla="*/ 17 h 54"/>
                <a:gd name="T4" fmla="*/ 172 w 172"/>
                <a:gd name="T5" fmla="*/ 17 h 54"/>
                <a:gd name="T6" fmla="*/ 172 w 172"/>
                <a:gd name="T7" fmla="*/ 21 h 54"/>
                <a:gd name="T8" fmla="*/ 172 w 172"/>
                <a:gd name="T9" fmla="*/ 25 h 54"/>
                <a:gd name="T10" fmla="*/ 172 w 172"/>
                <a:gd name="T11" fmla="*/ 25 h 54"/>
                <a:gd name="T12" fmla="*/ 172 w 172"/>
                <a:gd name="T13" fmla="*/ 29 h 54"/>
                <a:gd name="T14" fmla="*/ 167 w 172"/>
                <a:gd name="T15" fmla="*/ 34 h 54"/>
                <a:gd name="T16" fmla="*/ 163 w 172"/>
                <a:gd name="T17" fmla="*/ 34 h 54"/>
                <a:gd name="T18" fmla="*/ 159 w 172"/>
                <a:gd name="T19" fmla="*/ 38 h 54"/>
                <a:gd name="T20" fmla="*/ 151 w 172"/>
                <a:gd name="T21" fmla="*/ 46 h 54"/>
                <a:gd name="T22" fmla="*/ 147 w 172"/>
                <a:gd name="T23" fmla="*/ 54 h 54"/>
                <a:gd name="T24" fmla="*/ 122 w 172"/>
                <a:gd name="T25" fmla="*/ 54 h 54"/>
                <a:gd name="T26" fmla="*/ 122 w 172"/>
                <a:gd name="T27" fmla="*/ 46 h 54"/>
                <a:gd name="T28" fmla="*/ 126 w 172"/>
                <a:gd name="T29" fmla="*/ 38 h 54"/>
                <a:gd name="T30" fmla="*/ 126 w 172"/>
                <a:gd name="T31" fmla="*/ 34 h 54"/>
                <a:gd name="T32" fmla="*/ 126 w 172"/>
                <a:gd name="T33" fmla="*/ 34 h 54"/>
                <a:gd name="T34" fmla="*/ 126 w 172"/>
                <a:gd name="T35" fmla="*/ 29 h 54"/>
                <a:gd name="T36" fmla="*/ 126 w 172"/>
                <a:gd name="T37" fmla="*/ 25 h 54"/>
                <a:gd name="T38" fmla="*/ 126 w 172"/>
                <a:gd name="T39" fmla="*/ 25 h 54"/>
                <a:gd name="T40" fmla="*/ 122 w 172"/>
                <a:gd name="T41" fmla="*/ 25 h 54"/>
                <a:gd name="T42" fmla="*/ 117 w 172"/>
                <a:gd name="T43" fmla="*/ 25 h 54"/>
                <a:gd name="T44" fmla="*/ 109 w 172"/>
                <a:gd name="T45" fmla="*/ 25 h 54"/>
                <a:gd name="T46" fmla="*/ 105 w 172"/>
                <a:gd name="T47" fmla="*/ 29 h 54"/>
                <a:gd name="T48" fmla="*/ 96 w 172"/>
                <a:gd name="T49" fmla="*/ 29 h 54"/>
                <a:gd name="T50" fmla="*/ 88 w 172"/>
                <a:gd name="T51" fmla="*/ 29 h 54"/>
                <a:gd name="T52" fmla="*/ 76 w 172"/>
                <a:gd name="T53" fmla="*/ 34 h 54"/>
                <a:gd name="T54" fmla="*/ 59 w 172"/>
                <a:gd name="T55" fmla="*/ 34 h 54"/>
                <a:gd name="T56" fmla="*/ 42 w 172"/>
                <a:gd name="T57" fmla="*/ 38 h 54"/>
                <a:gd name="T58" fmla="*/ 21 w 172"/>
                <a:gd name="T59" fmla="*/ 42 h 54"/>
                <a:gd name="T60" fmla="*/ 0 w 172"/>
                <a:gd name="T61" fmla="*/ 46 h 54"/>
                <a:gd name="T62" fmla="*/ 0 w 172"/>
                <a:gd name="T63" fmla="*/ 25 h 54"/>
                <a:gd name="T64" fmla="*/ 9 w 172"/>
                <a:gd name="T65" fmla="*/ 25 h 54"/>
                <a:gd name="T66" fmla="*/ 17 w 172"/>
                <a:gd name="T67" fmla="*/ 25 h 54"/>
                <a:gd name="T68" fmla="*/ 21 w 172"/>
                <a:gd name="T69" fmla="*/ 25 h 54"/>
                <a:gd name="T70" fmla="*/ 30 w 172"/>
                <a:gd name="T71" fmla="*/ 21 h 54"/>
                <a:gd name="T72" fmla="*/ 30 w 172"/>
                <a:gd name="T73" fmla="*/ 21 h 54"/>
                <a:gd name="T74" fmla="*/ 34 w 172"/>
                <a:gd name="T75" fmla="*/ 21 h 54"/>
                <a:gd name="T76" fmla="*/ 38 w 172"/>
                <a:gd name="T77" fmla="*/ 21 h 54"/>
                <a:gd name="T78" fmla="*/ 46 w 172"/>
                <a:gd name="T79" fmla="*/ 21 h 54"/>
                <a:gd name="T80" fmla="*/ 55 w 172"/>
                <a:gd name="T81" fmla="*/ 17 h 54"/>
                <a:gd name="T82" fmla="*/ 63 w 172"/>
                <a:gd name="T83" fmla="*/ 17 h 54"/>
                <a:gd name="T84" fmla="*/ 71 w 172"/>
                <a:gd name="T85" fmla="*/ 17 h 54"/>
                <a:gd name="T86" fmla="*/ 84 w 172"/>
                <a:gd name="T87" fmla="*/ 13 h 54"/>
                <a:gd name="T88" fmla="*/ 92 w 172"/>
                <a:gd name="T89" fmla="*/ 13 h 54"/>
                <a:gd name="T90" fmla="*/ 105 w 172"/>
                <a:gd name="T91" fmla="*/ 8 h 54"/>
                <a:gd name="T92" fmla="*/ 113 w 172"/>
                <a:gd name="T93" fmla="*/ 8 h 54"/>
                <a:gd name="T94" fmla="*/ 117 w 172"/>
                <a:gd name="T95" fmla="*/ 8 h 54"/>
                <a:gd name="T96" fmla="*/ 126 w 172"/>
                <a:gd name="T97" fmla="*/ 4 h 54"/>
                <a:gd name="T98" fmla="*/ 130 w 172"/>
                <a:gd name="T99" fmla="*/ 4 h 54"/>
                <a:gd name="T100" fmla="*/ 134 w 172"/>
                <a:gd name="T101" fmla="*/ 4 h 54"/>
                <a:gd name="T102" fmla="*/ 134 w 172"/>
                <a:gd name="T103" fmla="*/ 4 h 54"/>
                <a:gd name="T104" fmla="*/ 138 w 172"/>
                <a:gd name="T105" fmla="*/ 0 h 54"/>
                <a:gd name="T106" fmla="*/ 142 w 172"/>
                <a:gd name="T107" fmla="*/ 0 h 54"/>
                <a:gd name="T108" fmla="*/ 142 w 172"/>
                <a:gd name="T109" fmla="*/ 0 h 54"/>
                <a:gd name="T110" fmla="*/ 147 w 172"/>
                <a:gd name="T111" fmla="*/ 4 h 54"/>
                <a:gd name="T112" fmla="*/ 151 w 172"/>
                <a:gd name="T113" fmla="*/ 4 h 54"/>
                <a:gd name="T114" fmla="*/ 159 w 172"/>
                <a:gd name="T115" fmla="*/ 13 h 54"/>
                <a:gd name="T116" fmla="*/ 159 w 172"/>
                <a:gd name="T117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54">
                  <a:moveTo>
                    <a:pt x="159" y="13"/>
                  </a:moveTo>
                  <a:lnTo>
                    <a:pt x="167" y="17"/>
                  </a:lnTo>
                  <a:lnTo>
                    <a:pt x="172" y="17"/>
                  </a:lnTo>
                  <a:lnTo>
                    <a:pt x="172" y="21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2" y="29"/>
                  </a:lnTo>
                  <a:lnTo>
                    <a:pt x="167" y="34"/>
                  </a:lnTo>
                  <a:lnTo>
                    <a:pt x="163" y="34"/>
                  </a:lnTo>
                  <a:lnTo>
                    <a:pt x="159" y="38"/>
                  </a:lnTo>
                  <a:lnTo>
                    <a:pt x="151" y="46"/>
                  </a:lnTo>
                  <a:lnTo>
                    <a:pt x="147" y="54"/>
                  </a:lnTo>
                  <a:lnTo>
                    <a:pt x="122" y="54"/>
                  </a:lnTo>
                  <a:lnTo>
                    <a:pt x="122" y="46"/>
                  </a:lnTo>
                  <a:lnTo>
                    <a:pt x="126" y="38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29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2" y="25"/>
                  </a:lnTo>
                  <a:lnTo>
                    <a:pt x="117" y="25"/>
                  </a:lnTo>
                  <a:lnTo>
                    <a:pt x="109" y="25"/>
                  </a:lnTo>
                  <a:lnTo>
                    <a:pt x="105" y="29"/>
                  </a:lnTo>
                  <a:lnTo>
                    <a:pt x="96" y="29"/>
                  </a:lnTo>
                  <a:lnTo>
                    <a:pt x="88" y="29"/>
                  </a:lnTo>
                  <a:lnTo>
                    <a:pt x="76" y="34"/>
                  </a:lnTo>
                  <a:lnTo>
                    <a:pt x="59" y="34"/>
                  </a:lnTo>
                  <a:lnTo>
                    <a:pt x="42" y="38"/>
                  </a:lnTo>
                  <a:lnTo>
                    <a:pt x="21" y="42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17" y="25"/>
                  </a:lnTo>
                  <a:lnTo>
                    <a:pt x="21" y="2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4" y="21"/>
                  </a:lnTo>
                  <a:lnTo>
                    <a:pt x="38" y="21"/>
                  </a:lnTo>
                  <a:lnTo>
                    <a:pt x="46" y="21"/>
                  </a:lnTo>
                  <a:lnTo>
                    <a:pt x="55" y="17"/>
                  </a:lnTo>
                  <a:lnTo>
                    <a:pt x="63" y="17"/>
                  </a:lnTo>
                  <a:lnTo>
                    <a:pt x="71" y="17"/>
                  </a:lnTo>
                  <a:lnTo>
                    <a:pt x="84" y="13"/>
                  </a:lnTo>
                  <a:lnTo>
                    <a:pt x="92" y="13"/>
                  </a:lnTo>
                  <a:lnTo>
                    <a:pt x="105" y="8"/>
                  </a:lnTo>
                  <a:lnTo>
                    <a:pt x="113" y="8"/>
                  </a:lnTo>
                  <a:lnTo>
                    <a:pt x="117" y="8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7" y="4"/>
                  </a:lnTo>
                  <a:lnTo>
                    <a:pt x="151" y="4"/>
                  </a:lnTo>
                  <a:lnTo>
                    <a:pt x="159" y="13"/>
                  </a:lnTo>
                  <a:lnTo>
                    <a:pt x="159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EC8CB844-C4AE-4353-8C75-0715C860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866" y="3800980"/>
              <a:ext cx="1258602" cy="642144"/>
            </a:xfrm>
            <a:custGeom>
              <a:avLst/>
              <a:gdLst>
                <a:gd name="T0" fmla="*/ 167 w 196"/>
                <a:gd name="T1" fmla="*/ 0 h 100"/>
                <a:gd name="T2" fmla="*/ 171 w 196"/>
                <a:gd name="T3" fmla="*/ 0 h 100"/>
                <a:gd name="T4" fmla="*/ 184 w 196"/>
                <a:gd name="T5" fmla="*/ 4 h 100"/>
                <a:gd name="T6" fmla="*/ 192 w 196"/>
                <a:gd name="T7" fmla="*/ 13 h 100"/>
                <a:gd name="T8" fmla="*/ 196 w 196"/>
                <a:gd name="T9" fmla="*/ 21 h 100"/>
                <a:gd name="T10" fmla="*/ 196 w 196"/>
                <a:gd name="T11" fmla="*/ 29 h 100"/>
                <a:gd name="T12" fmla="*/ 188 w 196"/>
                <a:gd name="T13" fmla="*/ 34 h 100"/>
                <a:gd name="T14" fmla="*/ 184 w 196"/>
                <a:gd name="T15" fmla="*/ 42 h 100"/>
                <a:gd name="T16" fmla="*/ 184 w 196"/>
                <a:gd name="T17" fmla="*/ 59 h 100"/>
                <a:gd name="T18" fmla="*/ 175 w 196"/>
                <a:gd name="T19" fmla="*/ 88 h 100"/>
                <a:gd name="T20" fmla="*/ 150 w 196"/>
                <a:gd name="T21" fmla="*/ 100 h 100"/>
                <a:gd name="T22" fmla="*/ 154 w 196"/>
                <a:gd name="T23" fmla="*/ 71 h 100"/>
                <a:gd name="T24" fmla="*/ 159 w 196"/>
                <a:gd name="T25" fmla="*/ 50 h 100"/>
                <a:gd name="T26" fmla="*/ 159 w 196"/>
                <a:gd name="T27" fmla="*/ 34 h 100"/>
                <a:gd name="T28" fmla="*/ 159 w 196"/>
                <a:gd name="T29" fmla="*/ 29 h 100"/>
                <a:gd name="T30" fmla="*/ 150 w 196"/>
                <a:gd name="T31" fmla="*/ 25 h 100"/>
                <a:gd name="T32" fmla="*/ 142 w 196"/>
                <a:gd name="T33" fmla="*/ 29 h 100"/>
                <a:gd name="T34" fmla="*/ 129 w 196"/>
                <a:gd name="T35" fmla="*/ 29 h 100"/>
                <a:gd name="T36" fmla="*/ 104 w 196"/>
                <a:gd name="T37" fmla="*/ 34 h 100"/>
                <a:gd name="T38" fmla="*/ 67 w 196"/>
                <a:gd name="T39" fmla="*/ 42 h 100"/>
                <a:gd name="T40" fmla="*/ 50 w 196"/>
                <a:gd name="T41" fmla="*/ 42 h 100"/>
                <a:gd name="T42" fmla="*/ 37 w 196"/>
                <a:gd name="T43" fmla="*/ 46 h 100"/>
                <a:gd name="T44" fmla="*/ 25 w 196"/>
                <a:gd name="T45" fmla="*/ 46 h 100"/>
                <a:gd name="T46" fmla="*/ 21 w 196"/>
                <a:gd name="T47" fmla="*/ 46 h 100"/>
                <a:gd name="T48" fmla="*/ 8 w 196"/>
                <a:gd name="T49" fmla="*/ 42 h 100"/>
                <a:gd name="T50" fmla="*/ 0 w 196"/>
                <a:gd name="T51" fmla="*/ 34 h 100"/>
                <a:gd name="T52" fmla="*/ 4 w 196"/>
                <a:gd name="T53" fmla="*/ 29 h 100"/>
                <a:gd name="T54" fmla="*/ 17 w 196"/>
                <a:gd name="T55" fmla="*/ 25 h 100"/>
                <a:gd name="T56" fmla="*/ 37 w 196"/>
                <a:gd name="T57" fmla="*/ 25 h 100"/>
                <a:gd name="T58" fmla="*/ 50 w 196"/>
                <a:gd name="T59" fmla="*/ 21 h 100"/>
                <a:gd name="T60" fmla="*/ 79 w 196"/>
                <a:gd name="T61" fmla="*/ 17 h 100"/>
                <a:gd name="T62" fmla="*/ 108 w 196"/>
                <a:gd name="T63" fmla="*/ 13 h 100"/>
                <a:gd name="T64" fmla="*/ 134 w 196"/>
                <a:gd name="T65" fmla="*/ 8 h 100"/>
                <a:gd name="T66" fmla="*/ 150 w 196"/>
                <a:gd name="T67" fmla="*/ 4 h 100"/>
                <a:gd name="T68" fmla="*/ 159 w 196"/>
                <a:gd name="T6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6" h="100">
                  <a:moveTo>
                    <a:pt x="159" y="0"/>
                  </a:moveTo>
                  <a:lnTo>
                    <a:pt x="167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9" y="4"/>
                  </a:lnTo>
                  <a:lnTo>
                    <a:pt x="184" y="4"/>
                  </a:lnTo>
                  <a:lnTo>
                    <a:pt x="188" y="8"/>
                  </a:lnTo>
                  <a:lnTo>
                    <a:pt x="192" y="13"/>
                  </a:lnTo>
                  <a:lnTo>
                    <a:pt x="196" y="17"/>
                  </a:lnTo>
                  <a:lnTo>
                    <a:pt x="196" y="21"/>
                  </a:lnTo>
                  <a:lnTo>
                    <a:pt x="196" y="25"/>
                  </a:lnTo>
                  <a:lnTo>
                    <a:pt x="196" y="29"/>
                  </a:lnTo>
                  <a:lnTo>
                    <a:pt x="192" y="29"/>
                  </a:lnTo>
                  <a:lnTo>
                    <a:pt x="188" y="34"/>
                  </a:lnTo>
                  <a:lnTo>
                    <a:pt x="188" y="38"/>
                  </a:lnTo>
                  <a:lnTo>
                    <a:pt x="184" y="42"/>
                  </a:lnTo>
                  <a:lnTo>
                    <a:pt x="184" y="50"/>
                  </a:lnTo>
                  <a:lnTo>
                    <a:pt x="184" y="59"/>
                  </a:lnTo>
                  <a:lnTo>
                    <a:pt x="179" y="71"/>
                  </a:lnTo>
                  <a:lnTo>
                    <a:pt x="175" y="88"/>
                  </a:lnTo>
                  <a:lnTo>
                    <a:pt x="171" y="100"/>
                  </a:lnTo>
                  <a:lnTo>
                    <a:pt x="150" y="100"/>
                  </a:lnTo>
                  <a:lnTo>
                    <a:pt x="154" y="84"/>
                  </a:lnTo>
                  <a:lnTo>
                    <a:pt x="154" y="71"/>
                  </a:lnTo>
                  <a:lnTo>
                    <a:pt x="154" y="59"/>
                  </a:lnTo>
                  <a:lnTo>
                    <a:pt x="159" y="50"/>
                  </a:lnTo>
                  <a:lnTo>
                    <a:pt x="159" y="42"/>
                  </a:lnTo>
                  <a:lnTo>
                    <a:pt x="159" y="34"/>
                  </a:lnTo>
                  <a:lnTo>
                    <a:pt x="159" y="29"/>
                  </a:lnTo>
                  <a:lnTo>
                    <a:pt x="159" y="29"/>
                  </a:lnTo>
                  <a:lnTo>
                    <a:pt x="154" y="29"/>
                  </a:lnTo>
                  <a:lnTo>
                    <a:pt x="150" y="25"/>
                  </a:lnTo>
                  <a:lnTo>
                    <a:pt x="150" y="25"/>
                  </a:lnTo>
                  <a:lnTo>
                    <a:pt x="142" y="29"/>
                  </a:lnTo>
                  <a:lnTo>
                    <a:pt x="138" y="29"/>
                  </a:lnTo>
                  <a:lnTo>
                    <a:pt x="129" y="29"/>
                  </a:lnTo>
                  <a:lnTo>
                    <a:pt x="117" y="29"/>
                  </a:lnTo>
                  <a:lnTo>
                    <a:pt x="104" y="34"/>
                  </a:lnTo>
                  <a:lnTo>
                    <a:pt x="88" y="38"/>
                  </a:lnTo>
                  <a:lnTo>
                    <a:pt x="67" y="42"/>
                  </a:lnTo>
                  <a:lnTo>
                    <a:pt x="58" y="42"/>
                  </a:lnTo>
                  <a:lnTo>
                    <a:pt x="50" y="42"/>
                  </a:lnTo>
                  <a:lnTo>
                    <a:pt x="42" y="46"/>
                  </a:lnTo>
                  <a:lnTo>
                    <a:pt x="37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5" y="25"/>
                  </a:lnTo>
                  <a:lnTo>
                    <a:pt x="37" y="25"/>
                  </a:lnTo>
                  <a:lnTo>
                    <a:pt x="42" y="21"/>
                  </a:lnTo>
                  <a:lnTo>
                    <a:pt x="50" y="21"/>
                  </a:lnTo>
                  <a:lnTo>
                    <a:pt x="63" y="21"/>
                  </a:lnTo>
                  <a:lnTo>
                    <a:pt x="79" y="17"/>
                  </a:lnTo>
                  <a:lnTo>
                    <a:pt x="92" y="13"/>
                  </a:lnTo>
                  <a:lnTo>
                    <a:pt x="108" y="13"/>
                  </a:lnTo>
                  <a:lnTo>
                    <a:pt x="121" y="8"/>
                  </a:lnTo>
                  <a:lnTo>
                    <a:pt x="134" y="8"/>
                  </a:lnTo>
                  <a:lnTo>
                    <a:pt x="142" y="4"/>
                  </a:lnTo>
                  <a:lnTo>
                    <a:pt x="150" y="4"/>
                  </a:lnTo>
                  <a:lnTo>
                    <a:pt x="154" y="4"/>
                  </a:lnTo>
                  <a:lnTo>
                    <a:pt x="159" y="0"/>
                  </a:lnTo>
                  <a:lnTo>
                    <a:pt x="159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1717814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05F3EF1-8EA8-499D-8F45-C21B714D5F23}"/>
              </a:ext>
            </a:extLst>
          </p:cNvPr>
          <p:cNvGrpSpPr/>
          <p:nvPr/>
        </p:nvGrpSpPr>
        <p:grpSpPr>
          <a:xfrm>
            <a:off x="3289482" y="2454230"/>
            <a:ext cx="1958540" cy="2202554"/>
            <a:chOff x="3670482" y="5464130"/>
            <a:chExt cx="1958540" cy="2202554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C1ECD000-430A-4571-9B97-7F84A5091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240" y="5624668"/>
              <a:ext cx="751310" cy="430238"/>
            </a:xfrm>
            <a:custGeom>
              <a:avLst/>
              <a:gdLst>
                <a:gd name="T0" fmla="*/ 84 w 117"/>
                <a:gd name="T1" fmla="*/ 9 h 67"/>
                <a:gd name="T2" fmla="*/ 84 w 117"/>
                <a:gd name="T3" fmla="*/ 4 h 67"/>
                <a:gd name="T4" fmla="*/ 84 w 117"/>
                <a:gd name="T5" fmla="*/ 4 h 67"/>
                <a:gd name="T6" fmla="*/ 88 w 117"/>
                <a:gd name="T7" fmla="*/ 0 h 67"/>
                <a:gd name="T8" fmla="*/ 92 w 117"/>
                <a:gd name="T9" fmla="*/ 0 h 67"/>
                <a:gd name="T10" fmla="*/ 96 w 117"/>
                <a:gd name="T11" fmla="*/ 0 h 67"/>
                <a:gd name="T12" fmla="*/ 105 w 117"/>
                <a:gd name="T13" fmla="*/ 4 h 67"/>
                <a:gd name="T14" fmla="*/ 109 w 117"/>
                <a:gd name="T15" fmla="*/ 9 h 67"/>
                <a:gd name="T16" fmla="*/ 113 w 117"/>
                <a:gd name="T17" fmla="*/ 13 h 67"/>
                <a:gd name="T18" fmla="*/ 117 w 117"/>
                <a:gd name="T19" fmla="*/ 17 h 67"/>
                <a:gd name="T20" fmla="*/ 117 w 117"/>
                <a:gd name="T21" fmla="*/ 21 h 67"/>
                <a:gd name="T22" fmla="*/ 117 w 117"/>
                <a:gd name="T23" fmla="*/ 25 h 67"/>
                <a:gd name="T24" fmla="*/ 117 w 117"/>
                <a:gd name="T25" fmla="*/ 34 h 67"/>
                <a:gd name="T26" fmla="*/ 113 w 117"/>
                <a:gd name="T27" fmla="*/ 38 h 67"/>
                <a:gd name="T28" fmla="*/ 109 w 117"/>
                <a:gd name="T29" fmla="*/ 38 h 67"/>
                <a:gd name="T30" fmla="*/ 100 w 117"/>
                <a:gd name="T31" fmla="*/ 42 h 67"/>
                <a:gd name="T32" fmla="*/ 92 w 117"/>
                <a:gd name="T33" fmla="*/ 46 h 67"/>
                <a:gd name="T34" fmla="*/ 84 w 117"/>
                <a:gd name="T35" fmla="*/ 50 h 67"/>
                <a:gd name="T36" fmla="*/ 71 w 117"/>
                <a:gd name="T37" fmla="*/ 55 h 67"/>
                <a:gd name="T38" fmla="*/ 59 w 117"/>
                <a:gd name="T39" fmla="*/ 59 h 67"/>
                <a:gd name="T40" fmla="*/ 46 w 117"/>
                <a:gd name="T41" fmla="*/ 59 h 67"/>
                <a:gd name="T42" fmla="*/ 34 w 117"/>
                <a:gd name="T43" fmla="*/ 63 h 67"/>
                <a:gd name="T44" fmla="*/ 17 w 117"/>
                <a:gd name="T45" fmla="*/ 67 h 67"/>
                <a:gd name="T46" fmla="*/ 8 w 117"/>
                <a:gd name="T47" fmla="*/ 67 h 67"/>
                <a:gd name="T48" fmla="*/ 4 w 117"/>
                <a:gd name="T49" fmla="*/ 67 h 67"/>
                <a:gd name="T50" fmla="*/ 0 w 117"/>
                <a:gd name="T51" fmla="*/ 63 h 67"/>
                <a:gd name="T52" fmla="*/ 0 w 117"/>
                <a:gd name="T53" fmla="*/ 59 h 67"/>
                <a:gd name="T54" fmla="*/ 4 w 117"/>
                <a:gd name="T55" fmla="*/ 59 h 67"/>
                <a:gd name="T56" fmla="*/ 8 w 117"/>
                <a:gd name="T57" fmla="*/ 55 h 67"/>
                <a:gd name="T58" fmla="*/ 13 w 117"/>
                <a:gd name="T59" fmla="*/ 50 h 67"/>
                <a:gd name="T60" fmla="*/ 21 w 117"/>
                <a:gd name="T61" fmla="*/ 50 h 67"/>
                <a:gd name="T62" fmla="*/ 29 w 117"/>
                <a:gd name="T63" fmla="*/ 46 h 67"/>
                <a:gd name="T64" fmla="*/ 38 w 117"/>
                <a:gd name="T65" fmla="*/ 42 h 67"/>
                <a:gd name="T66" fmla="*/ 50 w 117"/>
                <a:gd name="T67" fmla="*/ 38 h 67"/>
                <a:gd name="T68" fmla="*/ 63 w 117"/>
                <a:gd name="T69" fmla="*/ 34 h 67"/>
                <a:gd name="T70" fmla="*/ 71 w 117"/>
                <a:gd name="T71" fmla="*/ 29 h 67"/>
                <a:gd name="T72" fmla="*/ 75 w 117"/>
                <a:gd name="T73" fmla="*/ 25 h 67"/>
                <a:gd name="T74" fmla="*/ 79 w 117"/>
                <a:gd name="T75" fmla="*/ 21 h 67"/>
                <a:gd name="T76" fmla="*/ 84 w 117"/>
                <a:gd name="T77" fmla="*/ 17 h 67"/>
                <a:gd name="T78" fmla="*/ 84 w 117"/>
                <a:gd name="T79" fmla="*/ 17 h 67"/>
                <a:gd name="T80" fmla="*/ 84 w 117"/>
                <a:gd name="T81" fmla="*/ 13 h 67"/>
                <a:gd name="T82" fmla="*/ 84 w 117"/>
                <a:gd name="T83" fmla="*/ 9 h 67"/>
                <a:gd name="T84" fmla="*/ 84 w 117"/>
                <a:gd name="T85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67">
                  <a:moveTo>
                    <a:pt x="84" y="9"/>
                  </a:moveTo>
                  <a:lnTo>
                    <a:pt x="84" y="4"/>
                  </a:lnTo>
                  <a:lnTo>
                    <a:pt x="84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5" y="4"/>
                  </a:lnTo>
                  <a:lnTo>
                    <a:pt x="109" y="9"/>
                  </a:lnTo>
                  <a:lnTo>
                    <a:pt x="113" y="13"/>
                  </a:lnTo>
                  <a:lnTo>
                    <a:pt x="117" y="17"/>
                  </a:lnTo>
                  <a:lnTo>
                    <a:pt x="117" y="21"/>
                  </a:lnTo>
                  <a:lnTo>
                    <a:pt x="117" y="25"/>
                  </a:lnTo>
                  <a:lnTo>
                    <a:pt x="117" y="34"/>
                  </a:lnTo>
                  <a:lnTo>
                    <a:pt x="113" y="38"/>
                  </a:lnTo>
                  <a:lnTo>
                    <a:pt x="109" y="38"/>
                  </a:lnTo>
                  <a:lnTo>
                    <a:pt x="100" y="42"/>
                  </a:lnTo>
                  <a:lnTo>
                    <a:pt x="92" y="46"/>
                  </a:lnTo>
                  <a:lnTo>
                    <a:pt x="84" y="50"/>
                  </a:lnTo>
                  <a:lnTo>
                    <a:pt x="71" y="55"/>
                  </a:lnTo>
                  <a:lnTo>
                    <a:pt x="59" y="59"/>
                  </a:lnTo>
                  <a:lnTo>
                    <a:pt x="46" y="59"/>
                  </a:lnTo>
                  <a:lnTo>
                    <a:pt x="34" y="63"/>
                  </a:lnTo>
                  <a:lnTo>
                    <a:pt x="17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4" y="59"/>
                  </a:lnTo>
                  <a:lnTo>
                    <a:pt x="8" y="55"/>
                  </a:lnTo>
                  <a:lnTo>
                    <a:pt x="13" y="50"/>
                  </a:lnTo>
                  <a:lnTo>
                    <a:pt x="21" y="50"/>
                  </a:lnTo>
                  <a:lnTo>
                    <a:pt x="29" y="46"/>
                  </a:lnTo>
                  <a:lnTo>
                    <a:pt x="38" y="42"/>
                  </a:lnTo>
                  <a:lnTo>
                    <a:pt x="50" y="38"/>
                  </a:lnTo>
                  <a:lnTo>
                    <a:pt x="63" y="34"/>
                  </a:lnTo>
                  <a:lnTo>
                    <a:pt x="71" y="29"/>
                  </a:lnTo>
                  <a:lnTo>
                    <a:pt x="75" y="25"/>
                  </a:lnTo>
                  <a:lnTo>
                    <a:pt x="79" y="21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84" y="13"/>
                  </a:lnTo>
                  <a:lnTo>
                    <a:pt x="84" y="9"/>
                  </a:lnTo>
                  <a:lnTo>
                    <a:pt x="84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6">
              <a:extLst>
                <a:ext uri="{FF2B5EF4-FFF2-40B4-BE49-F238E27FC236}">
                  <a16:creationId xmlns:a16="http://schemas.microsoft.com/office/drawing/2014/main" id="{F507E033-505D-41F9-88BA-113E2BCE4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455" y="5977845"/>
              <a:ext cx="218329" cy="963215"/>
            </a:xfrm>
            <a:custGeom>
              <a:avLst/>
              <a:gdLst>
                <a:gd name="T0" fmla="*/ 9 w 34"/>
                <a:gd name="T1" fmla="*/ 137 h 150"/>
                <a:gd name="T2" fmla="*/ 9 w 34"/>
                <a:gd name="T3" fmla="*/ 129 h 150"/>
                <a:gd name="T4" fmla="*/ 9 w 34"/>
                <a:gd name="T5" fmla="*/ 125 h 150"/>
                <a:gd name="T6" fmla="*/ 9 w 34"/>
                <a:gd name="T7" fmla="*/ 121 h 150"/>
                <a:gd name="T8" fmla="*/ 5 w 34"/>
                <a:gd name="T9" fmla="*/ 121 h 150"/>
                <a:gd name="T10" fmla="*/ 9 w 34"/>
                <a:gd name="T11" fmla="*/ 117 h 150"/>
                <a:gd name="T12" fmla="*/ 9 w 34"/>
                <a:gd name="T13" fmla="*/ 112 h 150"/>
                <a:gd name="T14" fmla="*/ 9 w 34"/>
                <a:gd name="T15" fmla="*/ 104 h 150"/>
                <a:gd name="T16" fmla="*/ 9 w 34"/>
                <a:gd name="T17" fmla="*/ 96 h 150"/>
                <a:gd name="T18" fmla="*/ 9 w 34"/>
                <a:gd name="T19" fmla="*/ 75 h 150"/>
                <a:gd name="T20" fmla="*/ 9 w 34"/>
                <a:gd name="T21" fmla="*/ 58 h 150"/>
                <a:gd name="T22" fmla="*/ 5 w 34"/>
                <a:gd name="T23" fmla="*/ 41 h 150"/>
                <a:gd name="T24" fmla="*/ 5 w 34"/>
                <a:gd name="T25" fmla="*/ 25 h 150"/>
                <a:gd name="T26" fmla="*/ 0 w 34"/>
                <a:gd name="T27" fmla="*/ 16 h 150"/>
                <a:gd name="T28" fmla="*/ 0 w 34"/>
                <a:gd name="T29" fmla="*/ 12 h 150"/>
                <a:gd name="T30" fmla="*/ 0 w 34"/>
                <a:gd name="T31" fmla="*/ 8 h 150"/>
                <a:gd name="T32" fmla="*/ 0 w 34"/>
                <a:gd name="T33" fmla="*/ 4 h 150"/>
                <a:gd name="T34" fmla="*/ 0 w 34"/>
                <a:gd name="T35" fmla="*/ 4 h 150"/>
                <a:gd name="T36" fmla="*/ 5 w 34"/>
                <a:gd name="T37" fmla="*/ 4 h 150"/>
                <a:gd name="T38" fmla="*/ 5 w 34"/>
                <a:gd name="T39" fmla="*/ 0 h 150"/>
                <a:gd name="T40" fmla="*/ 9 w 34"/>
                <a:gd name="T41" fmla="*/ 0 h 150"/>
                <a:gd name="T42" fmla="*/ 13 w 34"/>
                <a:gd name="T43" fmla="*/ 0 h 150"/>
                <a:gd name="T44" fmla="*/ 17 w 34"/>
                <a:gd name="T45" fmla="*/ 0 h 150"/>
                <a:gd name="T46" fmla="*/ 26 w 34"/>
                <a:gd name="T47" fmla="*/ 4 h 150"/>
                <a:gd name="T48" fmla="*/ 30 w 34"/>
                <a:gd name="T49" fmla="*/ 8 h 150"/>
                <a:gd name="T50" fmla="*/ 34 w 34"/>
                <a:gd name="T51" fmla="*/ 12 h 150"/>
                <a:gd name="T52" fmla="*/ 34 w 34"/>
                <a:gd name="T53" fmla="*/ 20 h 150"/>
                <a:gd name="T54" fmla="*/ 34 w 34"/>
                <a:gd name="T55" fmla="*/ 25 h 150"/>
                <a:gd name="T56" fmla="*/ 34 w 34"/>
                <a:gd name="T57" fmla="*/ 37 h 150"/>
                <a:gd name="T58" fmla="*/ 34 w 34"/>
                <a:gd name="T59" fmla="*/ 45 h 150"/>
                <a:gd name="T60" fmla="*/ 34 w 34"/>
                <a:gd name="T61" fmla="*/ 58 h 150"/>
                <a:gd name="T62" fmla="*/ 34 w 34"/>
                <a:gd name="T63" fmla="*/ 71 h 150"/>
                <a:gd name="T64" fmla="*/ 34 w 34"/>
                <a:gd name="T65" fmla="*/ 87 h 150"/>
                <a:gd name="T66" fmla="*/ 34 w 34"/>
                <a:gd name="T67" fmla="*/ 96 h 150"/>
                <a:gd name="T68" fmla="*/ 34 w 34"/>
                <a:gd name="T69" fmla="*/ 108 h 150"/>
                <a:gd name="T70" fmla="*/ 34 w 34"/>
                <a:gd name="T71" fmla="*/ 112 h 150"/>
                <a:gd name="T72" fmla="*/ 34 w 34"/>
                <a:gd name="T73" fmla="*/ 125 h 150"/>
                <a:gd name="T74" fmla="*/ 30 w 34"/>
                <a:gd name="T75" fmla="*/ 137 h 150"/>
                <a:gd name="T76" fmla="*/ 30 w 34"/>
                <a:gd name="T77" fmla="*/ 142 h 150"/>
                <a:gd name="T78" fmla="*/ 30 w 34"/>
                <a:gd name="T79" fmla="*/ 146 h 150"/>
                <a:gd name="T80" fmla="*/ 26 w 34"/>
                <a:gd name="T81" fmla="*/ 150 h 150"/>
                <a:gd name="T82" fmla="*/ 21 w 34"/>
                <a:gd name="T83" fmla="*/ 150 h 150"/>
                <a:gd name="T84" fmla="*/ 17 w 34"/>
                <a:gd name="T85" fmla="*/ 150 h 150"/>
                <a:gd name="T86" fmla="*/ 17 w 34"/>
                <a:gd name="T87" fmla="*/ 146 h 150"/>
                <a:gd name="T88" fmla="*/ 13 w 34"/>
                <a:gd name="T89" fmla="*/ 142 h 150"/>
                <a:gd name="T90" fmla="*/ 9 w 34"/>
                <a:gd name="T91" fmla="*/ 137 h 150"/>
                <a:gd name="T92" fmla="*/ 9 w 34"/>
                <a:gd name="T93" fmla="*/ 13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4" h="150">
                  <a:moveTo>
                    <a:pt x="9" y="137"/>
                  </a:moveTo>
                  <a:lnTo>
                    <a:pt x="9" y="129"/>
                  </a:lnTo>
                  <a:lnTo>
                    <a:pt x="9" y="125"/>
                  </a:lnTo>
                  <a:lnTo>
                    <a:pt x="9" y="121"/>
                  </a:lnTo>
                  <a:lnTo>
                    <a:pt x="5" y="121"/>
                  </a:lnTo>
                  <a:lnTo>
                    <a:pt x="9" y="117"/>
                  </a:lnTo>
                  <a:lnTo>
                    <a:pt x="9" y="112"/>
                  </a:lnTo>
                  <a:lnTo>
                    <a:pt x="9" y="104"/>
                  </a:lnTo>
                  <a:lnTo>
                    <a:pt x="9" y="96"/>
                  </a:lnTo>
                  <a:lnTo>
                    <a:pt x="9" y="75"/>
                  </a:lnTo>
                  <a:lnTo>
                    <a:pt x="9" y="58"/>
                  </a:lnTo>
                  <a:lnTo>
                    <a:pt x="5" y="41"/>
                  </a:lnTo>
                  <a:lnTo>
                    <a:pt x="5" y="25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4" y="20"/>
                  </a:lnTo>
                  <a:lnTo>
                    <a:pt x="34" y="25"/>
                  </a:lnTo>
                  <a:lnTo>
                    <a:pt x="34" y="37"/>
                  </a:lnTo>
                  <a:lnTo>
                    <a:pt x="34" y="45"/>
                  </a:lnTo>
                  <a:lnTo>
                    <a:pt x="34" y="58"/>
                  </a:lnTo>
                  <a:lnTo>
                    <a:pt x="34" y="71"/>
                  </a:lnTo>
                  <a:lnTo>
                    <a:pt x="34" y="87"/>
                  </a:lnTo>
                  <a:lnTo>
                    <a:pt x="34" y="96"/>
                  </a:lnTo>
                  <a:lnTo>
                    <a:pt x="34" y="108"/>
                  </a:lnTo>
                  <a:lnTo>
                    <a:pt x="34" y="112"/>
                  </a:lnTo>
                  <a:lnTo>
                    <a:pt x="34" y="125"/>
                  </a:lnTo>
                  <a:lnTo>
                    <a:pt x="30" y="137"/>
                  </a:lnTo>
                  <a:lnTo>
                    <a:pt x="30" y="142"/>
                  </a:lnTo>
                  <a:lnTo>
                    <a:pt x="30" y="146"/>
                  </a:lnTo>
                  <a:lnTo>
                    <a:pt x="26" y="150"/>
                  </a:lnTo>
                  <a:lnTo>
                    <a:pt x="21" y="150"/>
                  </a:lnTo>
                  <a:lnTo>
                    <a:pt x="17" y="150"/>
                  </a:lnTo>
                  <a:lnTo>
                    <a:pt x="17" y="146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9" y="1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7">
              <a:extLst>
                <a:ext uri="{FF2B5EF4-FFF2-40B4-BE49-F238E27FC236}">
                  <a16:creationId xmlns:a16="http://schemas.microsoft.com/office/drawing/2014/main" id="{316D6006-8AF5-4A98-9820-85FEDB81B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784" y="5464130"/>
              <a:ext cx="430238" cy="2202554"/>
            </a:xfrm>
            <a:custGeom>
              <a:avLst/>
              <a:gdLst>
                <a:gd name="T0" fmla="*/ 63 w 67"/>
                <a:gd name="T1" fmla="*/ 96 h 343"/>
                <a:gd name="T2" fmla="*/ 63 w 67"/>
                <a:gd name="T3" fmla="*/ 134 h 343"/>
                <a:gd name="T4" fmla="*/ 63 w 67"/>
                <a:gd name="T5" fmla="*/ 167 h 343"/>
                <a:gd name="T6" fmla="*/ 67 w 67"/>
                <a:gd name="T7" fmla="*/ 201 h 343"/>
                <a:gd name="T8" fmla="*/ 67 w 67"/>
                <a:gd name="T9" fmla="*/ 230 h 343"/>
                <a:gd name="T10" fmla="*/ 67 w 67"/>
                <a:gd name="T11" fmla="*/ 255 h 343"/>
                <a:gd name="T12" fmla="*/ 67 w 67"/>
                <a:gd name="T13" fmla="*/ 272 h 343"/>
                <a:gd name="T14" fmla="*/ 67 w 67"/>
                <a:gd name="T15" fmla="*/ 297 h 343"/>
                <a:gd name="T16" fmla="*/ 63 w 67"/>
                <a:gd name="T17" fmla="*/ 318 h 343"/>
                <a:gd name="T18" fmla="*/ 54 w 67"/>
                <a:gd name="T19" fmla="*/ 334 h 343"/>
                <a:gd name="T20" fmla="*/ 46 w 67"/>
                <a:gd name="T21" fmla="*/ 343 h 343"/>
                <a:gd name="T22" fmla="*/ 38 w 67"/>
                <a:gd name="T23" fmla="*/ 343 h 343"/>
                <a:gd name="T24" fmla="*/ 33 w 67"/>
                <a:gd name="T25" fmla="*/ 334 h 343"/>
                <a:gd name="T26" fmla="*/ 29 w 67"/>
                <a:gd name="T27" fmla="*/ 322 h 343"/>
                <a:gd name="T28" fmla="*/ 21 w 67"/>
                <a:gd name="T29" fmla="*/ 309 h 343"/>
                <a:gd name="T30" fmla="*/ 8 w 67"/>
                <a:gd name="T31" fmla="*/ 297 h 343"/>
                <a:gd name="T32" fmla="*/ 0 w 67"/>
                <a:gd name="T33" fmla="*/ 288 h 343"/>
                <a:gd name="T34" fmla="*/ 0 w 67"/>
                <a:gd name="T35" fmla="*/ 284 h 343"/>
                <a:gd name="T36" fmla="*/ 12 w 67"/>
                <a:gd name="T37" fmla="*/ 284 h 343"/>
                <a:gd name="T38" fmla="*/ 25 w 67"/>
                <a:gd name="T39" fmla="*/ 284 h 343"/>
                <a:gd name="T40" fmla="*/ 38 w 67"/>
                <a:gd name="T41" fmla="*/ 284 h 343"/>
                <a:gd name="T42" fmla="*/ 38 w 67"/>
                <a:gd name="T43" fmla="*/ 280 h 343"/>
                <a:gd name="T44" fmla="*/ 38 w 67"/>
                <a:gd name="T45" fmla="*/ 272 h 343"/>
                <a:gd name="T46" fmla="*/ 42 w 67"/>
                <a:gd name="T47" fmla="*/ 255 h 343"/>
                <a:gd name="T48" fmla="*/ 42 w 67"/>
                <a:gd name="T49" fmla="*/ 230 h 343"/>
                <a:gd name="T50" fmla="*/ 38 w 67"/>
                <a:gd name="T51" fmla="*/ 151 h 343"/>
                <a:gd name="T52" fmla="*/ 38 w 67"/>
                <a:gd name="T53" fmla="*/ 75 h 343"/>
                <a:gd name="T54" fmla="*/ 38 w 67"/>
                <a:gd name="T55" fmla="*/ 50 h 343"/>
                <a:gd name="T56" fmla="*/ 33 w 67"/>
                <a:gd name="T57" fmla="*/ 34 h 343"/>
                <a:gd name="T58" fmla="*/ 33 w 67"/>
                <a:gd name="T59" fmla="*/ 21 h 343"/>
                <a:gd name="T60" fmla="*/ 25 w 67"/>
                <a:gd name="T61" fmla="*/ 17 h 343"/>
                <a:gd name="T62" fmla="*/ 25 w 67"/>
                <a:gd name="T63" fmla="*/ 9 h 343"/>
                <a:gd name="T64" fmla="*/ 25 w 67"/>
                <a:gd name="T65" fmla="*/ 4 h 343"/>
                <a:gd name="T66" fmla="*/ 29 w 67"/>
                <a:gd name="T67" fmla="*/ 0 h 343"/>
                <a:gd name="T68" fmla="*/ 38 w 67"/>
                <a:gd name="T69" fmla="*/ 0 h 343"/>
                <a:gd name="T70" fmla="*/ 50 w 67"/>
                <a:gd name="T71" fmla="*/ 4 h 343"/>
                <a:gd name="T72" fmla="*/ 58 w 67"/>
                <a:gd name="T73" fmla="*/ 13 h 343"/>
                <a:gd name="T74" fmla="*/ 67 w 67"/>
                <a:gd name="T75" fmla="*/ 17 h 343"/>
                <a:gd name="T76" fmla="*/ 67 w 67"/>
                <a:gd name="T77" fmla="*/ 29 h 343"/>
                <a:gd name="T78" fmla="*/ 63 w 67"/>
                <a:gd name="T79" fmla="*/ 46 h 343"/>
                <a:gd name="T80" fmla="*/ 63 w 67"/>
                <a:gd name="T81" fmla="*/ 7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343">
                  <a:moveTo>
                    <a:pt x="63" y="75"/>
                  </a:moveTo>
                  <a:lnTo>
                    <a:pt x="63" y="96"/>
                  </a:lnTo>
                  <a:lnTo>
                    <a:pt x="63" y="121"/>
                  </a:lnTo>
                  <a:lnTo>
                    <a:pt x="63" y="134"/>
                  </a:lnTo>
                  <a:lnTo>
                    <a:pt x="63" y="151"/>
                  </a:lnTo>
                  <a:lnTo>
                    <a:pt x="63" y="167"/>
                  </a:lnTo>
                  <a:lnTo>
                    <a:pt x="67" y="184"/>
                  </a:lnTo>
                  <a:lnTo>
                    <a:pt x="67" y="201"/>
                  </a:lnTo>
                  <a:lnTo>
                    <a:pt x="67" y="213"/>
                  </a:lnTo>
                  <a:lnTo>
                    <a:pt x="67" y="230"/>
                  </a:lnTo>
                  <a:lnTo>
                    <a:pt x="67" y="242"/>
                  </a:lnTo>
                  <a:lnTo>
                    <a:pt x="67" y="255"/>
                  </a:lnTo>
                  <a:lnTo>
                    <a:pt x="67" y="263"/>
                  </a:lnTo>
                  <a:lnTo>
                    <a:pt x="67" y="272"/>
                  </a:lnTo>
                  <a:lnTo>
                    <a:pt x="67" y="280"/>
                  </a:lnTo>
                  <a:lnTo>
                    <a:pt x="67" y="297"/>
                  </a:lnTo>
                  <a:lnTo>
                    <a:pt x="63" y="309"/>
                  </a:lnTo>
                  <a:lnTo>
                    <a:pt x="63" y="318"/>
                  </a:lnTo>
                  <a:lnTo>
                    <a:pt x="58" y="326"/>
                  </a:lnTo>
                  <a:lnTo>
                    <a:pt x="54" y="334"/>
                  </a:lnTo>
                  <a:lnTo>
                    <a:pt x="50" y="339"/>
                  </a:lnTo>
                  <a:lnTo>
                    <a:pt x="46" y="343"/>
                  </a:lnTo>
                  <a:lnTo>
                    <a:pt x="42" y="343"/>
                  </a:lnTo>
                  <a:lnTo>
                    <a:pt x="38" y="343"/>
                  </a:lnTo>
                  <a:lnTo>
                    <a:pt x="33" y="339"/>
                  </a:lnTo>
                  <a:lnTo>
                    <a:pt x="33" y="334"/>
                  </a:lnTo>
                  <a:lnTo>
                    <a:pt x="33" y="330"/>
                  </a:lnTo>
                  <a:lnTo>
                    <a:pt x="29" y="322"/>
                  </a:lnTo>
                  <a:lnTo>
                    <a:pt x="25" y="318"/>
                  </a:lnTo>
                  <a:lnTo>
                    <a:pt x="21" y="309"/>
                  </a:lnTo>
                  <a:lnTo>
                    <a:pt x="12" y="301"/>
                  </a:lnTo>
                  <a:lnTo>
                    <a:pt x="8" y="297"/>
                  </a:lnTo>
                  <a:lnTo>
                    <a:pt x="4" y="293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84"/>
                  </a:lnTo>
                  <a:lnTo>
                    <a:pt x="4" y="284"/>
                  </a:lnTo>
                  <a:lnTo>
                    <a:pt x="12" y="284"/>
                  </a:lnTo>
                  <a:lnTo>
                    <a:pt x="21" y="284"/>
                  </a:lnTo>
                  <a:lnTo>
                    <a:pt x="25" y="284"/>
                  </a:lnTo>
                  <a:lnTo>
                    <a:pt x="33" y="284"/>
                  </a:lnTo>
                  <a:lnTo>
                    <a:pt x="38" y="284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76"/>
                  </a:lnTo>
                  <a:lnTo>
                    <a:pt x="38" y="272"/>
                  </a:lnTo>
                  <a:lnTo>
                    <a:pt x="38" y="263"/>
                  </a:lnTo>
                  <a:lnTo>
                    <a:pt x="42" y="255"/>
                  </a:lnTo>
                  <a:lnTo>
                    <a:pt x="42" y="242"/>
                  </a:lnTo>
                  <a:lnTo>
                    <a:pt x="42" y="230"/>
                  </a:lnTo>
                  <a:lnTo>
                    <a:pt x="42" y="213"/>
                  </a:lnTo>
                  <a:lnTo>
                    <a:pt x="38" y="151"/>
                  </a:lnTo>
                  <a:lnTo>
                    <a:pt x="38" y="88"/>
                  </a:lnTo>
                  <a:lnTo>
                    <a:pt x="38" y="75"/>
                  </a:lnTo>
                  <a:lnTo>
                    <a:pt x="38" y="63"/>
                  </a:lnTo>
                  <a:lnTo>
                    <a:pt x="38" y="50"/>
                  </a:lnTo>
                  <a:lnTo>
                    <a:pt x="33" y="42"/>
                  </a:lnTo>
                  <a:lnTo>
                    <a:pt x="33" y="34"/>
                  </a:lnTo>
                  <a:lnTo>
                    <a:pt x="33" y="25"/>
                  </a:lnTo>
                  <a:lnTo>
                    <a:pt x="33" y="21"/>
                  </a:lnTo>
                  <a:lnTo>
                    <a:pt x="29" y="21"/>
                  </a:lnTo>
                  <a:lnTo>
                    <a:pt x="25" y="17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4"/>
                  </a:lnTo>
                  <a:lnTo>
                    <a:pt x="54" y="9"/>
                  </a:lnTo>
                  <a:lnTo>
                    <a:pt x="58" y="13"/>
                  </a:lnTo>
                  <a:lnTo>
                    <a:pt x="63" y="13"/>
                  </a:lnTo>
                  <a:lnTo>
                    <a:pt x="67" y="17"/>
                  </a:lnTo>
                  <a:lnTo>
                    <a:pt x="67" y="25"/>
                  </a:lnTo>
                  <a:lnTo>
                    <a:pt x="67" y="29"/>
                  </a:lnTo>
                  <a:lnTo>
                    <a:pt x="63" y="38"/>
                  </a:lnTo>
                  <a:lnTo>
                    <a:pt x="63" y="46"/>
                  </a:lnTo>
                  <a:lnTo>
                    <a:pt x="63" y="59"/>
                  </a:lnTo>
                  <a:lnTo>
                    <a:pt x="63" y="75"/>
                  </a:lnTo>
                  <a:lnTo>
                    <a:pt x="63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8">
              <a:extLst>
                <a:ext uri="{FF2B5EF4-FFF2-40B4-BE49-F238E27FC236}">
                  <a16:creationId xmlns:a16="http://schemas.microsoft.com/office/drawing/2014/main" id="{2D4623EB-F99A-4721-BAF6-9CB63031A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482" y="6164069"/>
              <a:ext cx="1284287" cy="372443"/>
            </a:xfrm>
            <a:custGeom>
              <a:avLst/>
              <a:gdLst>
                <a:gd name="T0" fmla="*/ 25 w 200"/>
                <a:gd name="T1" fmla="*/ 58 h 58"/>
                <a:gd name="T2" fmla="*/ 16 w 200"/>
                <a:gd name="T3" fmla="*/ 58 h 58"/>
                <a:gd name="T4" fmla="*/ 8 w 200"/>
                <a:gd name="T5" fmla="*/ 50 h 58"/>
                <a:gd name="T6" fmla="*/ 4 w 200"/>
                <a:gd name="T7" fmla="*/ 50 h 58"/>
                <a:gd name="T8" fmla="*/ 0 w 200"/>
                <a:gd name="T9" fmla="*/ 46 h 58"/>
                <a:gd name="T10" fmla="*/ 0 w 200"/>
                <a:gd name="T11" fmla="*/ 42 h 58"/>
                <a:gd name="T12" fmla="*/ 0 w 200"/>
                <a:gd name="T13" fmla="*/ 42 h 58"/>
                <a:gd name="T14" fmla="*/ 0 w 200"/>
                <a:gd name="T15" fmla="*/ 37 h 58"/>
                <a:gd name="T16" fmla="*/ 4 w 200"/>
                <a:gd name="T17" fmla="*/ 37 h 58"/>
                <a:gd name="T18" fmla="*/ 12 w 200"/>
                <a:gd name="T19" fmla="*/ 33 h 58"/>
                <a:gd name="T20" fmla="*/ 21 w 200"/>
                <a:gd name="T21" fmla="*/ 33 h 58"/>
                <a:gd name="T22" fmla="*/ 25 w 200"/>
                <a:gd name="T23" fmla="*/ 33 h 58"/>
                <a:gd name="T24" fmla="*/ 33 w 200"/>
                <a:gd name="T25" fmla="*/ 33 h 58"/>
                <a:gd name="T26" fmla="*/ 42 w 200"/>
                <a:gd name="T27" fmla="*/ 29 h 58"/>
                <a:gd name="T28" fmla="*/ 50 w 200"/>
                <a:gd name="T29" fmla="*/ 29 h 58"/>
                <a:gd name="T30" fmla="*/ 62 w 200"/>
                <a:gd name="T31" fmla="*/ 25 h 58"/>
                <a:gd name="T32" fmla="*/ 75 w 200"/>
                <a:gd name="T33" fmla="*/ 21 h 58"/>
                <a:gd name="T34" fmla="*/ 88 w 200"/>
                <a:gd name="T35" fmla="*/ 21 h 58"/>
                <a:gd name="T36" fmla="*/ 104 w 200"/>
                <a:gd name="T37" fmla="*/ 16 h 58"/>
                <a:gd name="T38" fmla="*/ 121 w 200"/>
                <a:gd name="T39" fmla="*/ 12 h 58"/>
                <a:gd name="T40" fmla="*/ 133 w 200"/>
                <a:gd name="T41" fmla="*/ 8 h 58"/>
                <a:gd name="T42" fmla="*/ 146 w 200"/>
                <a:gd name="T43" fmla="*/ 4 h 58"/>
                <a:gd name="T44" fmla="*/ 154 w 200"/>
                <a:gd name="T45" fmla="*/ 4 h 58"/>
                <a:gd name="T46" fmla="*/ 163 w 200"/>
                <a:gd name="T47" fmla="*/ 0 h 58"/>
                <a:gd name="T48" fmla="*/ 167 w 200"/>
                <a:gd name="T49" fmla="*/ 0 h 58"/>
                <a:gd name="T50" fmla="*/ 175 w 200"/>
                <a:gd name="T51" fmla="*/ 0 h 58"/>
                <a:gd name="T52" fmla="*/ 175 w 200"/>
                <a:gd name="T53" fmla="*/ 0 h 58"/>
                <a:gd name="T54" fmla="*/ 184 w 200"/>
                <a:gd name="T55" fmla="*/ 0 h 58"/>
                <a:gd name="T56" fmla="*/ 192 w 200"/>
                <a:gd name="T57" fmla="*/ 4 h 58"/>
                <a:gd name="T58" fmla="*/ 196 w 200"/>
                <a:gd name="T59" fmla="*/ 8 h 58"/>
                <a:gd name="T60" fmla="*/ 200 w 200"/>
                <a:gd name="T61" fmla="*/ 16 h 58"/>
                <a:gd name="T62" fmla="*/ 200 w 200"/>
                <a:gd name="T63" fmla="*/ 21 h 58"/>
                <a:gd name="T64" fmla="*/ 196 w 200"/>
                <a:gd name="T65" fmla="*/ 21 h 58"/>
                <a:gd name="T66" fmla="*/ 192 w 200"/>
                <a:gd name="T67" fmla="*/ 25 h 58"/>
                <a:gd name="T68" fmla="*/ 184 w 200"/>
                <a:gd name="T69" fmla="*/ 25 h 58"/>
                <a:gd name="T70" fmla="*/ 179 w 200"/>
                <a:gd name="T71" fmla="*/ 25 h 58"/>
                <a:gd name="T72" fmla="*/ 171 w 200"/>
                <a:gd name="T73" fmla="*/ 25 h 58"/>
                <a:gd name="T74" fmla="*/ 171 w 200"/>
                <a:gd name="T75" fmla="*/ 29 h 58"/>
                <a:gd name="T76" fmla="*/ 167 w 200"/>
                <a:gd name="T77" fmla="*/ 29 h 58"/>
                <a:gd name="T78" fmla="*/ 167 w 200"/>
                <a:gd name="T79" fmla="*/ 29 h 58"/>
                <a:gd name="T80" fmla="*/ 163 w 200"/>
                <a:gd name="T81" fmla="*/ 29 h 58"/>
                <a:gd name="T82" fmla="*/ 159 w 200"/>
                <a:gd name="T83" fmla="*/ 29 h 58"/>
                <a:gd name="T84" fmla="*/ 154 w 200"/>
                <a:gd name="T85" fmla="*/ 29 h 58"/>
                <a:gd name="T86" fmla="*/ 150 w 200"/>
                <a:gd name="T87" fmla="*/ 29 h 58"/>
                <a:gd name="T88" fmla="*/ 146 w 200"/>
                <a:gd name="T89" fmla="*/ 29 h 58"/>
                <a:gd name="T90" fmla="*/ 138 w 200"/>
                <a:gd name="T91" fmla="*/ 33 h 58"/>
                <a:gd name="T92" fmla="*/ 129 w 200"/>
                <a:gd name="T93" fmla="*/ 33 h 58"/>
                <a:gd name="T94" fmla="*/ 121 w 200"/>
                <a:gd name="T95" fmla="*/ 37 h 58"/>
                <a:gd name="T96" fmla="*/ 113 w 200"/>
                <a:gd name="T97" fmla="*/ 37 h 58"/>
                <a:gd name="T98" fmla="*/ 100 w 200"/>
                <a:gd name="T99" fmla="*/ 42 h 58"/>
                <a:gd name="T100" fmla="*/ 88 w 200"/>
                <a:gd name="T101" fmla="*/ 46 h 58"/>
                <a:gd name="T102" fmla="*/ 71 w 200"/>
                <a:gd name="T103" fmla="*/ 50 h 58"/>
                <a:gd name="T104" fmla="*/ 62 w 200"/>
                <a:gd name="T105" fmla="*/ 50 h 58"/>
                <a:gd name="T106" fmla="*/ 50 w 200"/>
                <a:gd name="T107" fmla="*/ 54 h 58"/>
                <a:gd name="T108" fmla="*/ 42 w 200"/>
                <a:gd name="T109" fmla="*/ 58 h 58"/>
                <a:gd name="T110" fmla="*/ 37 w 200"/>
                <a:gd name="T111" fmla="*/ 58 h 58"/>
                <a:gd name="T112" fmla="*/ 29 w 200"/>
                <a:gd name="T113" fmla="*/ 58 h 58"/>
                <a:gd name="T114" fmla="*/ 25 w 200"/>
                <a:gd name="T115" fmla="*/ 58 h 58"/>
                <a:gd name="T116" fmla="*/ 25 w 200"/>
                <a:gd name="T117" fmla="*/ 58 h 58"/>
                <a:gd name="T118" fmla="*/ 25 w 200"/>
                <a:gd name="T1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58">
                  <a:moveTo>
                    <a:pt x="25" y="58"/>
                  </a:moveTo>
                  <a:lnTo>
                    <a:pt x="16" y="58"/>
                  </a:lnTo>
                  <a:lnTo>
                    <a:pt x="8" y="50"/>
                  </a:lnTo>
                  <a:lnTo>
                    <a:pt x="4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2" y="33"/>
                  </a:lnTo>
                  <a:lnTo>
                    <a:pt x="21" y="33"/>
                  </a:lnTo>
                  <a:lnTo>
                    <a:pt x="25" y="33"/>
                  </a:lnTo>
                  <a:lnTo>
                    <a:pt x="33" y="33"/>
                  </a:lnTo>
                  <a:lnTo>
                    <a:pt x="42" y="29"/>
                  </a:lnTo>
                  <a:lnTo>
                    <a:pt x="50" y="29"/>
                  </a:lnTo>
                  <a:lnTo>
                    <a:pt x="62" y="25"/>
                  </a:lnTo>
                  <a:lnTo>
                    <a:pt x="75" y="21"/>
                  </a:lnTo>
                  <a:lnTo>
                    <a:pt x="88" y="21"/>
                  </a:lnTo>
                  <a:lnTo>
                    <a:pt x="104" y="16"/>
                  </a:lnTo>
                  <a:lnTo>
                    <a:pt x="121" y="12"/>
                  </a:lnTo>
                  <a:lnTo>
                    <a:pt x="133" y="8"/>
                  </a:lnTo>
                  <a:lnTo>
                    <a:pt x="146" y="4"/>
                  </a:lnTo>
                  <a:lnTo>
                    <a:pt x="154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84" y="0"/>
                  </a:lnTo>
                  <a:lnTo>
                    <a:pt x="192" y="4"/>
                  </a:lnTo>
                  <a:lnTo>
                    <a:pt x="196" y="8"/>
                  </a:lnTo>
                  <a:lnTo>
                    <a:pt x="200" y="16"/>
                  </a:lnTo>
                  <a:lnTo>
                    <a:pt x="200" y="21"/>
                  </a:lnTo>
                  <a:lnTo>
                    <a:pt x="196" y="21"/>
                  </a:lnTo>
                  <a:lnTo>
                    <a:pt x="192" y="25"/>
                  </a:lnTo>
                  <a:lnTo>
                    <a:pt x="184" y="25"/>
                  </a:lnTo>
                  <a:lnTo>
                    <a:pt x="179" y="25"/>
                  </a:lnTo>
                  <a:lnTo>
                    <a:pt x="171" y="25"/>
                  </a:lnTo>
                  <a:lnTo>
                    <a:pt x="171" y="29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3" y="29"/>
                  </a:lnTo>
                  <a:lnTo>
                    <a:pt x="159" y="29"/>
                  </a:lnTo>
                  <a:lnTo>
                    <a:pt x="154" y="29"/>
                  </a:lnTo>
                  <a:lnTo>
                    <a:pt x="150" y="29"/>
                  </a:lnTo>
                  <a:lnTo>
                    <a:pt x="146" y="29"/>
                  </a:lnTo>
                  <a:lnTo>
                    <a:pt x="138" y="33"/>
                  </a:lnTo>
                  <a:lnTo>
                    <a:pt x="129" y="33"/>
                  </a:lnTo>
                  <a:lnTo>
                    <a:pt x="121" y="37"/>
                  </a:lnTo>
                  <a:lnTo>
                    <a:pt x="113" y="37"/>
                  </a:lnTo>
                  <a:lnTo>
                    <a:pt x="100" y="42"/>
                  </a:lnTo>
                  <a:lnTo>
                    <a:pt x="88" y="46"/>
                  </a:lnTo>
                  <a:lnTo>
                    <a:pt x="71" y="50"/>
                  </a:lnTo>
                  <a:lnTo>
                    <a:pt x="62" y="50"/>
                  </a:lnTo>
                  <a:lnTo>
                    <a:pt x="50" y="54"/>
                  </a:lnTo>
                  <a:lnTo>
                    <a:pt x="42" y="58"/>
                  </a:lnTo>
                  <a:lnTo>
                    <a:pt x="37" y="58"/>
                  </a:lnTo>
                  <a:lnTo>
                    <a:pt x="29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9">
              <a:extLst>
                <a:ext uri="{FF2B5EF4-FFF2-40B4-BE49-F238E27FC236}">
                  <a16:creationId xmlns:a16="http://schemas.microsoft.com/office/drawing/2014/main" id="{154B31CD-5F4B-48F6-AEBD-E68E319B1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311" y="6003531"/>
              <a:ext cx="109166" cy="693515"/>
            </a:xfrm>
            <a:custGeom>
              <a:avLst/>
              <a:gdLst>
                <a:gd name="T0" fmla="*/ 17 w 17"/>
                <a:gd name="T1" fmla="*/ 4 h 108"/>
                <a:gd name="T2" fmla="*/ 17 w 17"/>
                <a:gd name="T3" fmla="*/ 8 h 108"/>
                <a:gd name="T4" fmla="*/ 17 w 17"/>
                <a:gd name="T5" fmla="*/ 12 h 108"/>
                <a:gd name="T6" fmla="*/ 17 w 17"/>
                <a:gd name="T7" fmla="*/ 21 h 108"/>
                <a:gd name="T8" fmla="*/ 13 w 17"/>
                <a:gd name="T9" fmla="*/ 29 h 108"/>
                <a:gd name="T10" fmla="*/ 13 w 17"/>
                <a:gd name="T11" fmla="*/ 46 h 108"/>
                <a:gd name="T12" fmla="*/ 9 w 17"/>
                <a:gd name="T13" fmla="*/ 62 h 108"/>
                <a:gd name="T14" fmla="*/ 9 w 17"/>
                <a:gd name="T15" fmla="*/ 83 h 108"/>
                <a:gd name="T16" fmla="*/ 4 w 17"/>
                <a:gd name="T17" fmla="*/ 108 h 108"/>
                <a:gd name="T18" fmla="*/ 0 w 17"/>
                <a:gd name="T19" fmla="*/ 108 h 108"/>
                <a:gd name="T20" fmla="*/ 0 w 17"/>
                <a:gd name="T21" fmla="*/ 92 h 108"/>
                <a:gd name="T22" fmla="*/ 0 w 17"/>
                <a:gd name="T23" fmla="*/ 75 h 108"/>
                <a:gd name="T24" fmla="*/ 4 w 17"/>
                <a:gd name="T25" fmla="*/ 62 h 108"/>
                <a:gd name="T26" fmla="*/ 4 w 17"/>
                <a:gd name="T27" fmla="*/ 50 h 108"/>
                <a:gd name="T28" fmla="*/ 0 w 17"/>
                <a:gd name="T29" fmla="*/ 25 h 108"/>
                <a:gd name="T30" fmla="*/ 0 w 17"/>
                <a:gd name="T31" fmla="*/ 0 h 108"/>
                <a:gd name="T32" fmla="*/ 4 w 17"/>
                <a:gd name="T33" fmla="*/ 0 h 108"/>
                <a:gd name="T34" fmla="*/ 13 w 17"/>
                <a:gd name="T35" fmla="*/ 0 h 108"/>
                <a:gd name="T36" fmla="*/ 13 w 17"/>
                <a:gd name="T37" fmla="*/ 4 h 108"/>
                <a:gd name="T38" fmla="*/ 17 w 17"/>
                <a:gd name="T39" fmla="*/ 4 h 108"/>
                <a:gd name="T40" fmla="*/ 17 w 17"/>
                <a:gd name="T41" fmla="*/ 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08">
                  <a:moveTo>
                    <a:pt x="17" y="4"/>
                  </a:moveTo>
                  <a:lnTo>
                    <a:pt x="17" y="8"/>
                  </a:lnTo>
                  <a:lnTo>
                    <a:pt x="17" y="12"/>
                  </a:lnTo>
                  <a:lnTo>
                    <a:pt x="17" y="21"/>
                  </a:lnTo>
                  <a:lnTo>
                    <a:pt x="13" y="29"/>
                  </a:lnTo>
                  <a:lnTo>
                    <a:pt x="13" y="46"/>
                  </a:lnTo>
                  <a:lnTo>
                    <a:pt x="9" y="62"/>
                  </a:lnTo>
                  <a:lnTo>
                    <a:pt x="9" y="83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92"/>
                  </a:lnTo>
                  <a:lnTo>
                    <a:pt x="0" y="75"/>
                  </a:lnTo>
                  <a:lnTo>
                    <a:pt x="4" y="62"/>
                  </a:lnTo>
                  <a:lnTo>
                    <a:pt x="4" y="50"/>
                  </a:lnTo>
                  <a:lnTo>
                    <a:pt x="0" y="25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1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B285EC8C-45F1-409B-86FB-7107B481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68" y="6671360"/>
              <a:ext cx="269700" cy="642144"/>
            </a:xfrm>
            <a:custGeom>
              <a:avLst/>
              <a:gdLst>
                <a:gd name="T0" fmla="*/ 4 w 42"/>
                <a:gd name="T1" fmla="*/ 21 h 100"/>
                <a:gd name="T2" fmla="*/ 0 w 42"/>
                <a:gd name="T3" fmla="*/ 17 h 100"/>
                <a:gd name="T4" fmla="*/ 0 w 42"/>
                <a:gd name="T5" fmla="*/ 9 h 100"/>
                <a:gd name="T6" fmla="*/ 0 w 42"/>
                <a:gd name="T7" fmla="*/ 4 h 100"/>
                <a:gd name="T8" fmla="*/ 4 w 42"/>
                <a:gd name="T9" fmla="*/ 0 h 100"/>
                <a:gd name="T10" fmla="*/ 8 w 42"/>
                <a:gd name="T11" fmla="*/ 0 h 100"/>
                <a:gd name="T12" fmla="*/ 16 w 42"/>
                <a:gd name="T13" fmla="*/ 0 h 100"/>
                <a:gd name="T14" fmla="*/ 25 w 42"/>
                <a:gd name="T15" fmla="*/ 4 h 100"/>
                <a:gd name="T16" fmla="*/ 33 w 42"/>
                <a:gd name="T17" fmla="*/ 4 h 100"/>
                <a:gd name="T18" fmla="*/ 37 w 42"/>
                <a:gd name="T19" fmla="*/ 25 h 100"/>
                <a:gd name="T20" fmla="*/ 37 w 42"/>
                <a:gd name="T21" fmla="*/ 34 h 100"/>
                <a:gd name="T22" fmla="*/ 37 w 42"/>
                <a:gd name="T23" fmla="*/ 46 h 100"/>
                <a:gd name="T24" fmla="*/ 42 w 42"/>
                <a:gd name="T25" fmla="*/ 59 h 100"/>
                <a:gd name="T26" fmla="*/ 42 w 42"/>
                <a:gd name="T27" fmla="*/ 71 h 100"/>
                <a:gd name="T28" fmla="*/ 42 w 42"/>
                <a:gd name="T29" fmla="*/ 80 h 100"/>
                <a:gd name="T30" fmla="*/ 42 w 42"/>
                <a:gd name="T31" fmla="*/ 88 h 100"/>
                <a:gd name="T32" fmla="*/ 42 w 42"/>
                <a:gd name="T33" fmla="*/ 92 h 100"/>
                <a:gd name="T34" fmla="*/ 42 w 42"/>
                <a:gd name="T35" fmla="*/ 96 h 100"/>
                <a:gd name="T36" fmla="*/ 42 w 42"/>
                <a:gd name="T37" fmla="*/ 100 h 100"/>
                <a:gd name="T38" fmla="*/ 37 w 42"/>
                <a:gd name="T39" fmla="*/ 100 h 100"/>
                <a:gd name="T40" fmla="*/ 33 w 42"/>
                <a:gd name="T41" fmla="*/ 100 h 100"/>
                <a:gd name="T42" fmla="*/ 29 w 42"/>
                <a:gd name="T43" fmla="*/ 100 h 100"/>
                <a:gd name="T44" fmla="*/ 29 w 42"/>
                <a:gd name="T45" fmla="*/ 96 h 100"/>
                <a:gd name="T46" fmla="*/ 29 w 42"/>
                <a:gd name="T47" fmla="*/ 92 h 100"/>
                <a:gd name="T48" fmla="*/ 25 w 42"/>
                <a:gd name="T49" fmla="*/ 88 h 100"/>
                <a:gd name="T50" fmla="*/ 25 w 42"/>
                <a:gd name="T51" fmla="*/ 84 h 100"/>
                <a:gd name="T52" fmla="*/ 25 w 42"/>
                <a:gd name="T53" fmla="*/ 75 h 100"/>
                <a:gd name="T54" fmla="*/ 21 w 42"/>
                <a:gd name="T55" fmla="*/ 71 h 100"/>
                <a:gd name="T56" fmla="*/ 21 w 42"/>
                <a:gd name="T57" fmla="*/ 63 h 100"/>
                <a:gd name="T58" fmla="*/ 16 w 42"/>
                <a:gd name="T59" fmla="*/ 46 h 100"/>
                <a:gd name="T60" fmla="*/ 12 w 42"/>
                <a:gd name="T61" fmla="*/ 34 h 100"/>
                <a:gd name="T62" fmla="*/ 8 w 42"/>
                <a:gd name="T63" fmla="*/ 25 h 100"/>
                <a:gd name="T64" fmla="*/ 4 w 42"/>
                <a:gd name="T65" fmla="*/ 21 h 100"/>
                <a:gd name="T66" fmla="*/ 4 w 42"/>
                <a:gd name="T67" fmla="*/ 2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00">
                  <a:moveTo>
                    <a:pt x="4" y="21"/>
                  </a:moveTo>
                  <a:lnTo>
                    <a:pt x="0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33" y="4"/>
                  </a:lnTo>
                  <a:lnTo>
                    <a:pt x="37" y="25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42" y="59"/>
                  </a:lnTo>
                  <a:lnTo>
                    <a:pt x="42" y="71"/>
                  </a:lnTo>
                  <a:lnTo>
                    <a:pt x="42" y="80"/>
                  </a:lnTo>
                  <a:lnTo>
                    <a:pt x="42" y="88"/>
                  </a:lnTo>
                  <a:lnTo>
                    <a:pt x="42" y="92"/>
                  </a:lnTo>
                  <a:lnTo>
                    <a:pt x="42" y="96"/>
                  </a:lnTo>
                  <a:lnTo>
                    <a:pt x="42" y="100"/>
                  </a:lnTo>
                  <a:lnTo>
                    <a:pt x="37" y="100"/>
                  </a:lnTo>
                  <a:lnTo>
                    <a:pt x="33" y="100"/>
                  </a:lnTo>
                  <a:lnTo>
                    <a:pt x="29" y="100"/>
                  </a:lnTo>
                  <a:lnTo>
                    <a:pt x="29" y="96"/>
                  </a:lnTo>
                  <a:lnTo>
                    <a:pt x="29" y="92"/>
                  </a:lnTo>
                  <a:lnTo>
                    <a:pt x="25" y="88"/>
                  </a:lnTo>
                  <a:lnTo>
                    <a:pt x="25" y="84"/>
                  </a:lnTo>
                  <a:lnTo>
                    <a:pt x="25" y="75"/>
                  </a:lnTo>
                  <a:lnTo>
                    <a:pt x="21" y="71"/>
                  </a:lnTo>
                  <a:lnTo>
                    <a:pt x="21" y="63"/>
                  </a:lnTo>
                  <a:lnTo>
                    <a:pt x="16" y="46"/>
                  </a:lnTo>
                  <a:lnTo>
                    <a:pt x="12" y="34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10692064-8CB8-4A71-B1A5-777C52902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406" y="6619988"/>
              <a:ext cx="616458" cy="372443"/>
            </a:xfrm>
            <a:custGeom>
              <a:avLst/>
              <a:gdLst>
                <a:gd name="T0" fmla="*/ 83 w 96"/>
                <a:gd name="T1" fmla="*/ 58 h 58"/>
                <a:gd name="T2" fmla="*/ 75 w 96"/>
                <a:gd name="T3" fmla="*/ 58 h 58"/>
                <a:gd name="T4" fmla="*/ 75 w 96"/>
                <a:gd name="T5" fmla="*/ 54 h 58"/>
                <a:gd name="T6" fmla="*/ 75 w 96"/>
                <a:gd name="T7" fmla="*/ 50 h 58"/>
                <a:gd name="T8" fmla="*/ 75 w 96"/>
                <a:gd name="T9" fmla="*/ 46 h 58"/>
                <a:gd name="T10" fmla="*/ 75 w 96"/>
                <a:gd name="T11" fmla="*/ 37 h 58"/>
                <a:gd name="T12" fmla="*/ 75 w 96"/>
                <a:gd name="T13" fmla="*/ 29 h 58"/>
                <a:gd name="T14" fmla="*/ 75 w 96"/>
                <a:gd name="T15" fmla="*/ 21 h 58"/>
                <a:gd name="T16" fmla="*/ 75 w 96"/>
                <a:gd name="T17" fmla="*/ 17 h 58"/>
                <a:gd name="T18" fmla="*/ 71 w 96"/>
                <a:gd name="T19" fmla="*/ 17 h 58"/>
                <a:gd name="T20" fmla="*/ 67 w 96"/>
                <a:gd name="T21" fmla="*/ 12 h 58"/>
                <a:gd name="T22" fmla="*/ 62 w 96"/>
                <a:gd name="T23" fmla="*/ 12 h 58"/>
                <a:gd name="T24" fmla="*/ 54 w 96"/>
                <a:gd name="T25" fmla="*/ 12 h 58"/>
                <a:gd name="T26" fmla="*/ 42 w 96"/>
                <a:gd name="T27" fmla="*/ 17 h 58"/>
                <a:gd name="T28" fmla="*/ 29 w 96"/>
                <a:gd name="T29" fmla="*/ 17 h 58"/>
                <a:gd name="T30" fmla="*/ 17 w 96"/>
                <a:gd name="T31" fmla="*/ 21 h 58"/>
                <a:gd name="T32" fmla="*/ 8 w 96"/>
                <a:gd name="T33" fmla="*/ 21 h 58"/>
                <a:gd name="T34" fmla="*/ 0 w 96"/>
                <a:gd name="T35" fmla="*/ 21 h 58"/>
                <a:gd name="T36" fmla="*/ 0 w 96"/>
                <a:gd name="T37" fmla="*/ 21 h 58"/>
                <a:gd name="T38" fmla="*/ 21 w 96"/>
                <a:gd name="T39" fmla="*/ 17 h 58"/>
                <a:gd name="T40" fmla="*/ 42 w 96"/>
                <a:gd name="T41" fmla="*/ 12 h 58"/>
                <a:gd name="T42" fmla="*/ 54 w 96"/>
                <a:gd name="T43" fmla="*/ 8 h 58"/>
                <a:gd name="T44" fmla="*/ 58 w 96"/>
                <a:gd name="T45" fmla="*/ 8 h 58"/>
                <a:gd name="T46" fmla="*/ 67 w 96"/>
                <a:gd name="T47" fmla="*/ 4 h 58"/>
                <a:gd name="T48" fmla="*/ 71 w 96"/>
                <a:gd name="T49" fmla="*/ 4 h 58"/>
                <a:gd name="T50" fmla="*/ 75 w 96"/>
                <a:gd name="T51" fmla="*/ 0 h 58"/>
                <a:gd name="T52" fmla="*/ 79 w 96"/>
                <a:gd name="T53" fmla="*/ 0 h 58"/>
                <a:gd name="T54" fmla="*/ 83 w 96"/>
                <a:gd name="T55" fmla="*/ 4 h 58"/>
                <a:gd name="T56" fmla="*/ 83 w 96"/>
                <a:gd name="T57" fmla="*/ 4 h 58"/>
                <a:gd name="T58" fmla="*/ 88 w 96"/>
                <a:gd name="T59" fmla="*/ 8 h 58"/>
                <a:gd name="T60" fmla="*/ 92 w 96"/>
                <a:gd name="T61" fmla="*/ 8 h 58"/>
                <a:gd name="T62" fmla="*/ 96 w 96"/>
                <a:gd name="T63" fmla="*/ 12 h 58"/>
                <a:gd name="T64" fmla="*/ 96 w 96"/>
                <a:gd name="T65" fmla="*/ 12 h 58"/>
                <a:gd name="T66" fmla="*/ 96 w 96"/>
                <a:gd name="T67" fmla="*/ 17 h 58"/>
                <a:gd name="T68" fmla="*/ 96 w 96"/>
                <a:gd name="T69" fmla="*/ 17 h 58"/>
                <a:gd name="T70" fmla="*/ 92 w 96"/>
                <a:gd name="T71" fmla="*/ 21 h 58"/>
                <a:gd name="T72" fmla="*/ 88 w 96"/>
                <a:gd name="T73" fmla="*/ 25 h 58"/>
                <a:gd name="T74" fmla="*/ 88 w 96"/>
                <a:gd name="T75" fmla="*/ 33 h 58"/>
                <a:gd name="T76" fmla="*/ 83 w 96"/>
                <a:gd name="T77" fmla="*/ 42 h 58"/>
                <a:gd name="T78" fmla="*/ 83 w 96"/>
                <a:gd name="T79" fmla="*/ 58 h 58"/>
                <a:gd name="T80" fmla="*/ 83 w 96"/>
                <a:gd name="T8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58">
                  <a:moveTo>
                    <a:pt x="83" y="58"/>
                  </a:moveTo>
                  <a:lnTo>
                    <a:pt x="75" y="58"/>
                  </a:lnTo>
                  <a:lnTo>
                    <a:pt x="75" y="54"/>
                  </a:lnTo>
                  <a:lnTo>
                    <a:pt x="75" y="50"/>
                  </a:lnTo>
                  <a:lnTo>
                    <a:pt x="75" y="46"/>
                  </a:lnTo>
                  <a:lnTo>
                    <a:pt x="75" y="37"/>
                  </a:lnTo>
                  <a:lnTo>
                    <a:pt x="75" y="29"/>
                  </a:lnTo>
                  <a:lnTo>
                    <a:pt x="75" y="21"/>
                  </a:lnTo>
                  <a:lnTo>
                    <a:pt x="75" y="17"/>
                  </a:lnTo>
                  <a:lnTo>
                    <a:pt x="71" y="17"/>
                  </a:lnTo>
                  <a:lnTo>
                    <a:pt x="67" y="12"/>
                  </a:lnTo>
                  <a:lnTo>
                    <a:pt x="62" y="12"/>
                  </a:lnTo>
                  <a:lnTo>
                    <a:pt x="54" y="12"/>
                  </a:lnTo>
                  <a:lnTo>
                    <a:pt x="42" y="17"/>
                  </a:lnTo>
                  <a:lnTo>
                    <a:pt x="29" y="17"/>
                  </a:lnTo>
                  <a:lnTo>
                    <a:pt x="17" y="21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1" y="17"/>
                  </a:lnTo>
                  <a:lnTo>
                    <a:pt x="42" y="12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2" y="21"/>
                  </a:lnTo>
                  <a:lnTo>
                    <a:pt x="88" y="25"/>
                  </a:lnTo>
                  <a:lnTo>
                    <a:pt x="88" y="33"/>
                  </a:lnTo>
                  <a:lnTo>
                    <a:pt x="83" y="42"/>
                  </a:lnTo>
                  <a:lnTo>
                    <a:pt x="83" y="58"/>
                  </a:lnTo>
                  <a:lnTo>
                    <a:pt x="83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643747F3-22D1-4FF7-8DEF-2887A387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777" y="6966746"/>
              <a:ext cx="539401" cy="160538"/>
            </a:xfrm>
            <a:custGeom>
              <a:avLst/>
              <a:gdLst>
                <a:gd name="T0" fmla="*/ 80 w 84"/>
                <a:gd name="T1" fmla="*/ 4 h 25"/>
                <a:gd name="T2" fmla="*/ 84 w 84"/>
                <a:gd name="T3" fmla="*/ 4 h 25"/>
                <a:gd name="T4" fmla="*/ 84 w 84"/>
                <a:gd name="T5" fmla="*/ 4 h 25"/>
                <a:gd name="T6" fmla="*/ 84 w 84"/>
                <a:gd name="T7" fmla="*/ 8 h 25"/>
                <a:gd name="T8" fmla="*/ 84 w 84"/>
                <a:gd name="T9" fmla="*/ 8 h 25"/>
                <a:gd name="T10" fmla="*/ 80 w 84"/>
                <a:gd name="T11" fmla="*/ 8 h 25"/>
                <a:gd name="T12" fmla="*/ 75 w 84"/>
                <a:gd name="T13" fmla="*/ 13 h 25"/>
                <a:gd name="T14" fmla="*/ 63 w 84"/>
                <a:gd name="T15" fmla="*/ 13 h 25"/>
                <a:gd name="T16" fmla="*/ 54 w 84"/>
                <a:gd name="T17" fmla="*/ 17 h 25"/>
                <a:gd name="T18" fmla="*/ 38 w 84"/>
                <a:gd name="T19" fmla="*/ 17 h 25"/>
                <a:gd name="T20" fmla="*/ 21 w 84"/>
                <a:gd name="T21" fmla="*/ 21 h 25"/>
                <a:gd name="T22" fmla="*/ 0 w 84"/>
                <a:gd name="T23" fmla="*/ 25 h 25"/>
                <a:gd name="T24" fmla="*/ 0 w 84"/>
                <a:gd name="T25" fmla="*/ 21 h 25"/>
                <a:gd name="T26" fmla="*/ 9 w 84"/>
                <a:gd name="T27" fmla="*/ 21 h 25"/>
                <a:gd name="T28" fmla="*/ 13 w 84"/>
                <a:gd name="T29" fmla="*/ 17 h 25"/>
                <a:gd name="T30" fmla="*/ 21 w 84"/>
                <a:gd name="T31" fmla="*/ 17 h 25"/>
                <a:gd name="T32" fmla="*/ 29 w 84"/>
                <a:gd name="T33" fmla="*/ 13 h 25"/>
                <a:gd name="T34" fmla="*/ 46 w 84"/>
                <a:gd name="T35" fmla="*/ 8 h 25"/>
                <a:gd name="T36" fmla="*/ 54 w 84"/>
                <a:gd name="T37" fmla="*/ 4 h 25"/>
                <a:gd name="T38" fmla="*/ 63 w 84"/>
                <a:gd name="T39" fmla="*/ 4 h 25"/>
                <a:gd name="T40" fmla="*/ 71 w 84"/>
                <a:gd name="T41" fmla="*/ 4 h 25"/>
                <a:gd name="T42" fmla="*/ 75 w 84"/>
                <a:gd name="T43" fmla="*/ 0 h 25"/>
                <a:gd name="T44" fmla="*/ 80 w 84"/>
                <a:gd name="T45" fmla="*/ 4 h 25"/>
                <a:gd name="T46" fmla="*/ 80 w 84"/>
                <a:gd name="T4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4" h="25">
                  <a:moveTo>
                    <a:pt x="80" y="4"/>
                  </a:move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75" y="13"/>
                  </a:lnTo>
                  <a:lnTo>
                    <a:pt x="63" y="13"/>
                  </a:lnTo>
                  <a:lnTo>
                    <a:pt x="54" y="17"/>
                  </a:lnTo>
                  <a:lnTo>
                    <a:pt x="38" y="17"/>
                  </a:lnTo>
                  <a:lnTo>
                    <a:pt x="21" y="21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3" y="17"/>
                  </a:lnTo>
                  <a:lnTo>
                    <a:pt x="21" y="17"/>
                  </a:lnTo>
                  <a:lnTo>
                    <a:pt x="29" y="13"/>
                  </a:lnTo>
                  <a:lnTo>
                    <a:pt x="46" y="8"/>
                  </a:lnTo>
                  <a:lnTo>
                    <a:pt x="54" y="4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80" y="4"/>
                  </a:lnTo>
                  <a:lnTo>
                    <a:pt x="8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EE85848B-CCC7-4B6B-9C9A-598B839B5545}"/>
              </a:ext>
            </a:extLst>
          </p:cNvPr>
          <p:cNvGrpSpPr/>
          <p:nvPr/>
        </p:nvGrpSpPr>
        <p:grpSpPr>
          <a:xfrm>
            <a:off x="6943980" y="2319378"/>
            <a:ext cx="2176865" cy="1984226"/>
            <a:chOff x="6001465" y="5521925"/>
            <a:chExt cx="2176865" cy="1984226"/>
          </a:xfrm>
        </p:grpSpPr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id="{B625F6CE-711C-4174-BACA-2FA0DC1D6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1465" y="5733830"/>
              <a:ext cx="616458" cy="1772316"/>
            </a:xfrm>
            <a:custGeom>
              <a:avLst/>
              <a:gdLst>
                <a:gd name="T0" fmla="*/ 63 w 96"/>
                <a:gd name="T1" fmla="*/ 29 h 276"/>
                <a:gd name="T2" fmla="*/ 63 w 96"/>
                <a:gd name="T3" fmla="*/ 21 h 276"/>
                <a:gd name="T4" fmla="*/ 59 w 96"/>
                <a:gd name="T5" fmla="*/ 12 h 276"/>
                <a:gd name="T6" fmla="*/ 59 w 96"/>
                <a:gd name="T7" fmla="*/ 8 h 276"/>
                <a:gd name="T8" fmla="*/ 59 w 96"/>
                <a:gd name="T9" fmla="*/ 8 h 276"/>
                <a:gd name="T10" fmla="*/ 63 w 96"/>
                <a:gd name="T11" fmla="*/ 4 h 276"/>
                <a:gd name="T12" fmla="*/ 67 w 96"/>
                <a:gd name="T13" fmla="*/ 0 h 276"/>
                <a:gd name="T14" fmla="*/ 71 w 96"/>
                <a:gd name="T15" fmla="*/ 0 h 276"/>
                <a:gd name="T16" fmla="*/ 75 w 96"/>
                <a:gd name="T17" fmla="*/ 0 h 276"/>
                <a:gd name="T18" fmla="*/ 84 w 96"/>
                <a:gd name="T19" fmla="*/ 4 h 276"/>
                <a:gd name="T20" fmla="*/ 92 w 96"/>
                <a:gd name="T21" fmla="*/ 8 h 276"/>
                <a:gd name="T22" fmla="*/ 92 w 96"/>
                <a:gd name="T23" fmla="*/ 25 h 276"/>
                <a:gd name="T24" fmla="*/ 96 w 96"/>
                <a:gd name="T25" fmla="*/ 42 h 276"/>
                <a:gd name="T26" fmla="*/ 96 w 96"/>
                <a:gd name="T27" fmla="*/ 54 h 276"/>
                <a:gd name="T28" fmla="*/ 96 w 96"/>
                <a:gd name="T29" fmla="*/ 67 h 276"/>
                <a:gd name="T30" fmla="*/ 96 w 96"/>
                <a:gd name="T31" fmla="*/ 92 h 276"/>
                <a:gd name="T32" fmla="*/ 96 w 96"/>
                <a:gd name="T33" fmla="*/ 117 h 276"/>
                <a:gd name="T34" fmla="*/ 92 w 96"/>
                <a:gd name="T35" fmla="*/ 142 h 276"/>
                <a:gd name="T36" fmla="*/ 88 w 96"/>
                <a:gd name="T37" fmla="*/ 171 h 276"/>
                <a:gd name="T38" fmla="*/ 84 w 96"/>
                <a:gd name="T39" fmla="*/ 188 h 276"/>
                <a:gd name="T40" fmla="*/ 80 w 96"/>
                <a:gd name="T41" fmla="*/ 200 h 276"/>
                <a:gd name="T42" fmla="*/ 71 w 96"/>
                <a:gd name="T43" fmla="*/ 213 h 276"/>
                <a:gd name="T44" fmla="*/ 67 w 96"/>
                <a:gd name="T45" fmla="*/ 221 h 276"/>
                <a:gd name="T46" fmla="*/ 59 w 96"/>
                <a:gd name="T47" fmla="*/ 234 h 276"/>
                <a:gd name="T48" fmla="*/ 50 w 96"/>
                <a:gd name="T49" fmla="*/ 242 h 276"/>
                <a:gd name="T50" fmla="*/ 30 w 96"/>
                <a:gd name="T51" fmla="*/ 259 h 276"/>
                <a:gd name="T52" fmla="*/ 21 w 96"/>
                <a:gd name="T53" fmla="*/ 267 h 276"/>
                <a:gd name="T54" fmla="*/ 13 w 96"/>
                <a:gd name="T55" fmla="*/ 271 h 276"/>
                <a:gd name="T56" fmla="*/ 4 w 96"/>
                <a:gd name="T57" fmla="*/ 276 h 276"/>
                <a:gd name="T58" fmla="*/ 4 w 96"/>
                <a:gd name="T59" fmla="*/ 271 h 276"/>
                <a:gd name="T60" fmla="*/ 0 w 96"/>
                <a:gd name="T61" fmla="*/ 271 h 276"/>
                <a:gd name="T62" fmla="*/ 4 w 96"/>
                <a:gd name="T63" fmla="*/ 267 h 276"/>
                <a:gd name="T64" fmla="*/ 9 w 96"/>
                <a:gd name="T65" fmla="*/ 259 h 276"/>
                <a:gd name="T66" fmla="*/ 13 w 96"/>
                <a:gd name="T67" fmla="*/ 251 h 276"/>
                <a:gd name="T68" fmla="*/ 30 w 96"/>
                <a:gd name="T69" fmla="*/ 238 h 276"/>
                <a:gd name="T70" fmla="*/ 34 w 96"/>
                <a:gd name="T71" fmla="*/ 230 h 276"/>
                <a:gd name="T72" fmla="*/ 42 w 96"/>
                <a:gd name="T73" fmla="*/ 221 h 276"/>
                <a:gd name="T74" fmla="*/ 46 w 96"/>
                <a:gd name="T75" fmla="*/ 213 h 276"/>
                <a:gd name="T76" fmla="*/ 50 w 96"/>
                <a:gd name="T77" fmla="*/ 205 h 276"/>
                <a:gd name="T78" fmla="*/ 55 w 96"/>
                <a:gd name="T79" fmla="*/ 192 h 276"/>
                <a:gd name="T80" fmla="*/ 59 w 96"/>
                <a:gd name="T81" fmla="*/ 180 h 276"/>
                <a:gd name="T82" fmla="*/ 63 w 96"/>
                <a:gd name="T83" fmla="*/ 167 h 276"/>
                <a:gd name="T84" fmla="*/ 63 w 96"/>
                <a:gd name="T85" fmla="*/ 150 h 276"/>
                <a:gd name="T86" fmla="*/ 67 w 96"/>
                <a:gd name="T87" fmla="*/ 138 h 276"/>
                <a:gd name="T88" fmla="*/ 67 w 96"/>
                <a:gd name="T89" fmla="*/ 121 h 276"/>
                <a:gd name="T90" fmla="*/ 71 w 96"/>
                <a:gd name="T91" fmla="*/ 104 h 276"/>
                <a:gd name="T92" fmla="*/ 71 w 96"/>
                <a:gd name="T93" fmla="*/ 88 h 276"/>
                <a:gd name="T94" fmla="*/ 71 w 96"/>
                <a:gd name="T95" fmla="*/ 75 h 276"/>
                <a:gd name="T96" fmla="*/ 71 w 96"/>
                <a:gd name="T97" fmla="*/ 63 h 276"/>
                <a:gd name="T98" fmla="*/ 67 w 96"/>
                <a:gd name="T99" fmla="*/ 50 h 276"/>
                <a:gd name="T100" fmla="*/ 67 w 96"/>
                <a:gd name="T101" fmla="*/ 42 h 276"/>
                <a:gd name="T102" fmla="*/ 67 w 96"/>
                <a:gd name="T103" fmla="*/ 33 h 276"/>
                <a:gd name="T104" fmla="*/ 63 w 96"/>
                <a:gd name="T105" fmla="*/ 29 h 276"/>
                <a:gd name="T106" fmla="*/ 63 w 96"/>
                <a:gd name="T107" fmla="*/ 2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276">
                  <a:moveTo>
                    <a:pt x="63" y="29"/>
                  </a:moveTo>
                  <a:lnTo>
                    <a:pt x="63" y="21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4" y="4"/>
                  </a:lnTo>
                  <a:lnTo>
                    <a:pt x="92" y="8"/>
                  </a:lnTo>
                  <a:lnTo>
                    <a:pt x="92" y="25"/>
                  </a:lnTo>
                  <a:lnTo>
                    <a:pt x="96" y="42"/>
                  </a:lnTo>
                  <a:lnTo>
                    <a:pt x="96" y="54"/>
                  </a:lnTo>
                  <a:lnTo>
                    <a:pt x="96" y="67"/>
                  </a:lnTo>
                  <a:lnTo>
                    <a:pt x="96" y="92"/>
                  </a:lnTo>
                  <a:lnTo>
                    <a:pt x="96" y="117"/>
                  </a:lnTo>
                  <a:lnTo>
                    <a:pt x="92" y="142"/>
                  </a:lnTo>
                  <a:lnTo>
                    <a:pt x="88" y="171"/>
                  </a:lnTo>
                  <a:lnTo>
                    <a:pt x="84" y="188"/>
                  </a:lnTo>
                  <a:lnTo>
                    <a:pt x="80" y="200"/>
                  </a:lnTo>
                  <a:lnTo>
                    <a:pt x="71" y="213"/>
                  </a:lnTo>
                  <a:lnTo>
                    <a:pt x="67" y="221"/>
                  </a:lnTo>
                  <a:lnTo>
                    <a:pt x="59" y="234"/>
                  </a:lnTo>
                  <a:lnTo>
                    <a:pt x="50" y="242"/>
                  </a:lnTo>
                  <a:lnTo>
                    <a:pt x="30" y="259"/>
                  </a:lnTo>
                  <a:lnTo>
                    <a:pt x="21" y="267"/>
                  </a:lnTo>
                  <a:lnTo>
                    <a:pt x="13" y="271"/>
                  </a:lnTo>
                  <a:lnTo>
                    <a:pt x="4" y="276"/>
                  </a:lnTo>
                  <a:lnTo>
                    <a:pt x="4" y="271"/>
                  </a:lnTo>
                  <a:lnTo>
                    <a:pt x="0" y="271"/>
                  </a:lnTo>
                  <a:lnTo>
                    <a:pt x="4" y="267"/>
                  </a:lnTo>
                  <a:lnTo>
                    <a:pt x="9" y="259"/>
                  </a:lnTo>
                  <a:lnTo>
                    <a:pt x="13" y="251"/>
                  </a:lnTo>
                  <a:lnTo>
                    <a:pt x="30" y="238"/>
                  </a:lnTo>
                  <a:lnTo>
                    <a:pt x="34" y="230"/>
                  </a:lnTo>
                  <a:lnTo>
                    <a:pt x="42" y="221"/>
                  </a:lnTo>
                  <a:lnTo>
                    <a:pt x="46" y="213"/>
                  </a:lnTo>
                  <a:lnTo>
                    <a:pt x="50" y="205"/>
                  </a:lnTo>
                  <a:lnTo>
                    <a:pt x="55" y="192"/>
                  </a:lnTo>
                  <a:lnTo>
                    <a:pt x="59" y="180"/>
                  </a:lnTo>
                  <a:lnTo>
                    <a:pt x="63" y="167"/>
                  </a:lnTo>
                  <a:lnTo>
                    <a:pt x="63" y="150"/>
                  </a:lnTo>
                  <a:lnTo>
                    <a:pt x="67" y="138"/>
                  </a:lnTo>
                  <a:lnTo>
                    <a:pt x="67" y="121"/>
                  </a:lnTo>
                  <a:lnTo>
                    <a:pt x="71" y="104"/>
                  </a:lnTo>
                  <a:lnTo>
                    <a:pt x="71" y="88"/>
                  </a:lnTo>
                  <a:lnTo>
                    <a:pt x="71" y="75"/>
                  </a:lnTo>
                  <a:lnTo>
                    <a:pt x="71" y="63"/>
                  </a:lnTo>
                  <a:lnTo>
                    <a:pt x="67" y="50"/>
                  </a:lnTo>
                  <a:lnTo>
                    <a:pt x="67" y="42"/>
                  </a:lnTo>
                  <a:lnTo>
                    <a:pt x="67" y="33"/>
                  </a:lnTo>
                  <a:lnTo>
                    <a:pt x="63" y="29"/>
                  </a:lnTo>
                  <a:lnTo>
                    <a:pt x="63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4">
              <a:extLst>
                <a:ext uri="{FF2B5EF4-FFF2-40B4-BE49-F238E27FC236}">
                  <a16:creationId xmlns:a16="http://schemas.microsoft.com/office/drawing/2014/main" id="{F50D04E3-6C81-4181-B606-44826388E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385" y="5521925"/>
              <a:ext cx="1720945" cy="1984226"/>
            </a:xfrm>
            <a:custGeom>
              <a:avLst/>
              <a:gdLst>
                <a:gd name="T0" fmla="*/ 268 w 268"/>
                <a:gd name="T1" fmla="*/ 296 h 309"/>
                <a:gd name="T2" fmla="*/ 268 w 268"/>
                <a:gd name="T3" fmla="*/ 309 h 309"/>
                <a:gd name="T4" fmla="*/ 259 w 268"/>
                <a:gd name="T5" fmla="*/ 309 h 309"/>
                <a:gd name="T6" fmla="*/ 247 w 268"/>
                <a:gd name="T7" fmla="*/ 309 h 309"/>
                <a:gd name="T8" fmla="*/ 226 w 268"/>
                <a:gd name="T9" fmla="*/ 304 h 309"/>
                <a:gd name="T10" fmla="*/ 213 w 268"/>
                <a:gd name="T11" fmla="*/ 296 h 309"/>
                <a:gd name="T12" fmla="*/ 188 w 268"/>
                <a:gd name="T13" fmla="*/ 271 h 309"/>
                <a:gd name="T14" fmla="*/ 176 w 268"/>
                <a:gd name="T15" fmla="*/ 254 h 309"/>
                <a:gd name="T16" fmla="*/ 163 w 268"/>
                <a:gd name="T17" fmla="*/ 233 h 309"/>
                <a:gd name="T18" fmla="*/ 155 w 268"/>
                <a:gd name="T19" fmla="*/ 208 h 309"/>
                <a:gd name="T20" fmla="*/ 151 w 268"/>
                <a:gd name="T21" fmla="*/ 179 h 309"/>
                <a:gd name="T22" fmla="*/ 147 w 268"/>
                <a:gd name="T23" fmla="*/ 146 h 309"/>
                <a:gd name="T24" fmla="*/ 151 w 268"/>
                <a:gd name="T25" fmla="*/ 75 h 309"/>
                <a:gd name="T26" fmla="*/ 151 w 268"/>
                <a:gd name="T27" fmla="*/ 58 h 309"/>
                <a:gd name="T28" fmla="*/ 151 w 268"/>
                <a:gd name="T29" fmla="*/ 45 h 309"/>
                <a:gd name="T30" fmla="*/ 151 w 268"/>
                <a:gd name="T31" fmla="*/ 41 h 309"/>
                <a:gd name="T32" fmla="*/ 151 w 268"/>
                <a:gd name="T33" fmla="*/ 37 h 309"/>
                <a:gd name="T34" fmla="*/ 142 w 268"/>
                <a:gd name="T35" fmla="*/ 37 h 309"/>
                <a:gd name="T36" fmla="*/ 134 w 268"/>
                <a:gd name="T37" fmla="*/ 37 h 309"/>
                <a:gd name="T38" fmla="*/ 121 w 268"/>
                <a:gd name="T39" fmla="*/ 41 h 309"/>
                <a:gd name="T40" fmla="*/ 109 w 268"/>
                <a:gd name="T41" fmla="*/ 41 h 309"/>
                <a:gd name="T42" fmla="*/ 88 w 268"/>
                <a:gd name="T43" fmla="*/ 45 h 309"/>
                <a:gd name="T44" fmla="*/ 55 w 268"/>
                <a:gd name="T45" fmla="*/ 54 h 309"/>
                <a:gd name="T46" fmla="*/ 17 w 268"/>
                <a:gd name="T47" fmla="*/ 62 h 309"/>
                <a:gd name="T48" fmla="*/ 0 w 268"/>
                <a:gd name="T49" fmla="*/ 41 h 309"/>
                <a:gd name="T50" fmla="*/ 30 w 268"/>
                <a:gd name="T51" fmla="*/ 37 h 309"/>
                <a:gd name="T52" fmla="*/ 63 w 268"/>
                <a:gd name="T53" fmla="*/ 29 h 309"/>
                <a:gd name="T54" fmla="*/ 88 w 268"/>
                <a:gd name="T55" fmla="*/ 25 h 309"/>
                <a:gd name="T56" fmla="*/ 109 w 268"/>
                <a:gd name="T57" fmla="*/ 20 h 309"/>
                <a:gd name="T58" fmla="*/ 121 w 268"/>
                <a:gd name="T59" fmla="*/ 16 h 309"/>
                <a:gd name="T60" fmla="*/ 134 w 268"/>
                <a:gd name="T61" fmla="*/ 16 h 309"/>
                <a:gd name="T62" fmla="*/ 142 w 268"/>
                <a:gd name="T63" fmla="*/ 12 h 309"/>
                <a:gd name="T64" fmla="*/ 151 w 268"/>
                <a:gd name="T65" fmla="*/ 4 h 309"/>
                <a:gd name="T66" fmla="*/ 155 w 268"/>
                <a:gd name="T67" fmla="*/ 0 h 309"/>
                <a:gd name="T68" fmla="*/ 163 w 268"/>
                <a:gd name="T69" fmla="*/ 0 h 309"/>
                <a:gd name="T70" fmla="*/ 180 w 268"/>
                <a:gd name="T71" fmla="*/ 8 h 309"/>
                <a:gd name="T72" fmla="*/ 192 w 268"/>
                <a:gd name="T73" fmla="*/ 16 h 309"/>
                <a:gd name="T74" fmla="*/ 201 w 268"/>
                <a:gd name="T75" fmla="*/ 25 h 309"/>
                <a:gd name="T76" fmla="*/ 197 w 268"/>
                <a:gd name="T77" fmla="*/ 29 h 309"/>
                <a:gd name="T78" fmla="*/ 192 w 268"/>
                <a:gd name="T79" fmla="*/ 37 h 309"/>
                <a:gd name="T80" fmla="*/ 184 w 268"/>
                <a:gd name="T81" fmla="*/ 45 h 309"/>
                <a:gd name="T82" fmla="*/ 176 w 268"/>
                <a:gd name="T83" fmla="*/ 66 h 309"/>
                <a:gd name="T84" fmla="*/ 172 w 268"/>
                <a:gd name="T85" fmla="*/ 96 h 309"/>
                <a:gd name="T86" fmla="*/ 172 w 268"/>
                <a:gd name="T87" fmla="*/ 133 h 309"/>
                <a:gd name="T88" fmla="*/ 172 w 268"/>
                <a:gd name="T89" fmla="*/ 167 h 309"/>
                <a:gd name="T90" fmla="*/ 180 w 268"/>
                <a:gd name="T91" fmla="*/ 196 h 309"/>
                <a:gd name="T92" fmla="*/ 184 w 268"/>
                <a:gd name="T93" fmla="*/ 221 h 309"/>
                <a:gd name="T94" fmla="*/ 197 w 268"/>
                <a:gd name="T95" fmla="*/ 238 h 309"/>
                <a:gd name="T96" fmla="*/ 209 w 268"/>
                <a:gd name="T97" fmla="*/ 254 h 309"/>
                <a:gd name="T98" fmla="*/ 222 w 268"/>
                <a:gd name="T99" fmla="*/ 263 h 309"/>
                <a:gd name="T100" fmla="*/ 230 w 268"/>
                <a:gd name="T101" fmla="*/ 267 h 309"/>
                <a:gd name="T102" fmla="*/ 234 w 268"/>
                <a:gd name="T103" fmla="*/ 267 h 309"/>
                <a:gd name="T104" fmla="*/ 238 w 268"/>
                <a:gd name="T105" fmla="*/ 259 h 309"/>
                <a:gd name="T106" fmla="*/ 243 w 268"/>
                <a:gd name="T107" fmla="*/ 238 h 309"/>
                <a:gd name="T108" fmla="*/ 247 w 268"/>
                <a:gd name="T109" fmla="*/ 217 h 309"/>
                <a:gd name="T110" fmla="*/ 251 w 268"/>
                <a:gd name="T111" fmla="*/ 208 h 309"/>
                <a:gd name="T112" fmla="*/ 255 w 268"/>
                <a:gd name="T113" fmla="*/ 213 h 309"/>
                <a:gd name="T114" fmla="*/ 259 w 268"/>
                <a:gd name="T115" fmla="*/ 217 h 309"/>
                <a:gd name="T116" fmla="*/ 259 w 268"/>
                <a:gd name="T117" fmla="*/ 242 h 309"/>
                <a:gd name="T118" fmla="*/ 264 w 268"/>
                <a:gd name="T119" fmla="*/ 271 h 309"/>
                <a:gd name="T120" fmla="*/ 268 w 268"/>
                <a:gd name="T121" fmla="*/ 28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309">
                  <a:moveTo>
                    <a:pt x="268" y="288"/>
                  </a:moveTo>
                  <a:lnTo>
                    <a:pt x="268" y="296"/>
                  </a:lnTo>
                  <a:lnTo>
                    <a:pt x="268" y="304"/>
                  </a:lnTo>
                  <a:lnTo>
                    <a:pt x="268" y="309"/>
                  </a:lnTo>
                  <a:lnTo>
                    <a:pt x="268" y="309"/>
                  </a:lnTo>
                  <a:lnTo>
                    <a:pt x="259" y="309"/>
                  </a:lnTo>
                  <a:lnTo>
                    <a:pt x="255" y="309"/>
                  </a:lnTo>
                  <a:lnTo>
                    <a:pt x="247" y="309"/>
                  </a:lnTo>
                  <a:lnTo>
                    <a:pt x="234" y="309"/>
                  </a:lnTo>
                  <a:lnTo>
                    <a:pt x="226" y="304"/>
                  </a:lnTo>
                  <a:lnTo>
                    <a:pt x="222" y="300"/>
                  </a:lnTo>
                  <a:lnTo>
                    <a:pt x="213" y="296"/>
                  </a:lnTo>
                  <a:lnTo>
                    <a:pt x="205" y="288"/>
                  </a:lnTo>
                  <a:lnTo>
                    <a:pt x="188" y="271"/>
                  </a:lnTo>
                  <a:lnTo>
                    <a:pt x="180" y="263"/>
                  </a:lnTo>
                  <a:lnTo>
                    <a:pt x="176" y="254"/>
                  </a:lnTo>
                  <a:lnTo>
                    <a:pt x="167" y="246"/>
                  </a:lnTo>
                  <a:lnTo>
                    <a:pt x="163" y="233"/>
                  </a:lnTo>
                  <a:lnTo>
                    <a:pt x="159" y="221"/>
                  </a:lnTo>
                  <a:lnTo>
                    <a:pt x="155" y="208"/>
                  </a:lnTo>
                  <a:lnTo>
                    <a:pt x="151" y="196"/>
                  </a:lnTo>
                  <a:lnTo>
                    <a:pt x="151" y="179"/>
                  </a:lnTo>
                  <a:lnTo>
                    <a:pt x="147" y="162"/>
                  </a:lnTo>
                  <a:lnTo>
                    <a:pt x="147" y="146"/>
                  </a:lnTo>
                  <a:lnTo>
                    <a:pt x="147" y="112"/>
                  </a:lnTo>
                  <a:lnTo>
                    <a:pt x="151" y="75"/>
                  </a:lnTo>
                  <a:lnTo>
                    <a:pt x="151" y="66"/>
                  </a:lnTo>
                  <a:lnTo>
                    <a:pt x="151" y="58"/>
                  </a:lnTo>
                  <a:lnTo>
                    <a:pt x="151" y="54"/>
                  </a:lnTo>
                  <a:lnTo>
                    <a:pt x="151" y="45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37"/>
                  </a:lnTo>
                  <a:lnTo>
                    <a:pt x="151" y="37"/>
                  </a:lnTo>
                  <a:lnTo>
                    <a:pt x="147" y="37"/>
                  </a:lnTo>
                  <a:lnTo>
                    <a:pt x="142" y="37"/>
                  </a:lnTo>
                  <a:lnTo>
                    <a:pt x="138" y="37"/>
                  </a:lnTo>
                  <a:lnTo>
                    <a:pt x="134" y="37"/>
                  </a:lnTo>
                  <a:lnTo>
                    <a:pt x="130" y="37"/>
                  </a:lnTo>
                  <a:lnTo>
                    <a:pt x="121" y="41"/>
                  </a:lnTo>
                  <a:lnTo>
                    <a:pt x="117" y="41"/>
                  </a:lnTo>
                  <a:lnTo>
                    <a:pt x="109" y="41"/>
                  </a:lnTo>
                  <a:lnTo>
                    <a:pt x="101" y="45"/>
                  </a:lnTo>
                  <a:lnTo>
                    <a:pt x="88" y="45"/>
                  </a:lnTo>
                  <a:lnTo>
                    <a:pt x="80" y="50"/>
                  </a:lnTo>
                  <a:lnTo>
                    <a:pt x="55" y="54"/>
                  </a:lnTo>
                  <a:lnTo>
                    <a:pt x="34" y="58"/>
                  </a:lnTo>
                  <a:lnTo>
                    <a:pt x="17" y="62"/>
                  </a:lnTo>
                  <a:lnTo>
                    <a:pt x="0" y="62"/>
                  </a:lnTo>
                  <a:lnTo>
                    <a:pt x="0" y="41"/>
                  </a:lnTo>
                  <a:lnTo>
                    <a:pt x="13" y="41"/>
                  </a:lnTo>
                  <a:lnTo>
                    <a:pt x="30" y="37"/>
                  </a:lnTo>
                  <a:lnTo>
                    <a:pt x="50" y="33"/>
                  </a:lnTo>
                  <a:lnTo>
                    <a:pt x="63" y="29"/>
                  </a:lnTo>
                  <a:lnTo>
                    <a:pt x="76" y="29"/>
                  </a:lnTo>
                  <a:lnTo>
                    <a:pt x="88" y="25"/>
                  </a:lnTo>
                  <a:lnTo>
                    <a:pt x="96" y="25"/>
                  </a:lnTo>
                  <a:lnTo>
                    <a:pt x="109" y="20"/>
                  </a:lnTo>
                  <a:lnTo>
                    <a:pt x="117" y="20"/>
                  </a:lnTo>
                  <a:lnTo>
                    <a:pt x="121" y="16"/>
                  </a:lnTo>
                  <a:lnTo>
                    <a:pt x="130" y="16"/>
                  </a:lnTo>
                  <a:lnTo>
                    <a:pt x="134" y="16"/>
                  </a:lnTo>
                  <a:lnTo>
                    <a:pt x="138" y="16"/>
                  </a:lnTo>
                  <a:lnTo>
                    <a:pt x="142" y="12"/>
                  </a:lnTo>
                  <a:lnTo>
                    <a:pt x="151" y="4"/>
                  </a:lnTo>
                  <a:lnTo>
                    <a:pt x="151" y="4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80" y="8"/>
                  </a:lnTo>
                  <a:lnTo>
                    <a:pt x="188" y="12"/>
                  </a:lnTo>
                  <a:lnTo>
                    <a:pt x="192" y="16"/>
                  </a:lnTo>
                  <a:lnTo>
                    <a:pt x="197" y="20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197" y="29"/>
                  </a:lnTo>
                  <a:lnTo>
                    <a:pt x="197" y="33"/>
                  </a:lnTo>
                  <a:lnTo>
                    <a:pt x="192" y="37"/>
                  </a:lnTo>
                  <a:lnTo>
                    <a:pt x="188" y="41"/>
                  </a:lnTo>
                  <a:lnTo>
                    <a:pt x="184" y="45"/>
                  </a:lnTo>
                  <a:lnTo>
                    <a:pt x="180" y="54"/>
                  </a:lnTo>
                  <a:lnTo>
                    <a:pt x="176" y="66"/>
                  </a:lnTo>
                  <a:lnTo>
                    <a:pt x="176" y="83"/>
                  </a:lnTo>
                  <a:lnTo>
                    <a:pt x="172" y="96"/>
                  </a:lnTo>
                  <a:lnTo>
                    <a:pt x="172" y="112"/>
                  </a:lnTo>
                  <a:lnTo>
                    <a:pt x="172" y="133"/>
                  </a:lnTo>
                  <a:lnTo>
                    <a:pt x="172" y="150"/>
                  </a:lnTo>
                  <a:lnTo>
                    <a:pt x="172" y="167"/>
                  </a:lnTo>
                  <a:lnTo>
                    <a:pt x="176" y="183"/>
                  </a:lnTo>
                  <a:lnTo>
                    <a:pt x="180" y="196"/>
                  </a:lnTo>
                  <a:lnTo>
                    <a:pt x="180" y="208"/>
                  </a:lnTo>
                  <a:lnTo>
                    <a:pt x="184" y="221"/>
                  </a:lnTo>
                  <a:lnTo>
                    <a:pt x="192" y="229"/>
                  </a:lnTo>
                  <a:lnTo>
                    <a:pt x="197" y="238"/>
                  </a:lnTo>
                  <a:lnTo>
                    <a:pt x="201" y="246"/>
                  </a:lnTo>
                  <a:lnTo>
                    <a:pt x="209" y="254"/>
                  </a:lnTo>
                  <a:lnTo>
                    <a:pt x="213" y="259"/>
                  </a:lnTo>
                  <a:lnTo>
                    <a:pt x="222" y="263"/>
                  </a:lnTo>
                  <a:lnTo>
                    <a:pt x="226" y="267"/>
                  </a:lnTo>
                  <a:lnTo>
                    <a:pt x="230" y="267"/>
                  </a:lnTo>
                  <a:lnTo>
                    <a:pt x="234" y="267"/>
                  </a:lnTo>
                  <a:lnTo>
                    <a:pt x="234" y="267"/>
                  </a:lnTo>
                  <a:lnTo>
                    <a:pt x="238" y="263"/>
                  </a:lnTo>
                  <a:lnTo>
                    <a:pt x="238" y="259"/>
                  </a:lnTo>
                  <a:lnTo>
                    <a:pt x="238" y="250"/>
                  </a:lnTo>
                  <a:lnTo>
                    <a:pt x="243" y="238"/>
                  </a:lnTo>
                  <a:lnTo>
                    <a:pt x="243" y="225"/>
                  </a:lnTo>
                  <a:lnTo>
                    <a:pt x="247" y="217"/>
                  </a:lnTo>
                  <a:lnTo>
                    <a:pt x="247" y="213"/>
                  </a:lnTo>
                  <a:lnTo>
                    <a:pt x="251" y="208"/>
                  </a:lnTo>
                  <a:lnTo>
                    <a:pt x="255" y="208"/>
                  </a:lnTo>
                  <a:lnTo>
                    <a:pt x="255" y="213"/>
                  </a:lnTo>
                  <a:lnTo>
                    <a:pt x="255" y="213"/>
                  </a:lnTo>
                  <a:lnTo>
                    <a:pt x="259" y="217"/>
                  </a:lnTo>
                  <a:lnTo>
                    <a:pt x="259" y="225"/>
                  </a:lnTo>
                  <a:lnTo>
                    <a:pt x="259" y="242"/>
                  </a:lnTo>
                  <a:lnTo>
                    <a:pt x="264" y="254"/>
                  </a:lnTo>
                  <a:lnTo>
                    <a:pt x="264" y="271"/>
                  </a:lnTo>
                  <a:lnTo>
                    <a:pt x="264" y="279"/>
                  </a:lnTo>
                  <a:lnTo>
                    <a:pt x="268" y="288"/>
                  </a:lnTo>
                  <a:lnTo>
                    <a:pt x="268" y="2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726A2D2C-C88F-46CD-B844-FD3C629D7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3071" y="5920054"/>
              <a:ext cx="809101" cy="1342082"/>
            </a:xfrm>
            <a:custGeom>
              <a:avLst/>
              <a:gdLst>
                <a:gd name="T0" fmla="*/ 88 w 126"/>
                <a:gd name="T1" fmla="*/ 13 h 209"/>
                <a:gd name="T2" fmla="*/ 88 w 126"/>
                <a:gd name="T3" fmla="*/ 9 h 209"/>
                <a:gd name="T4" fmla="*/ 88 w 126"/>
                <a:gd name="T5" fmla="*/ 4 h 209"/>
                <a:gd name="T6" fmla="*/ 92 w 126"/>
                <a:gd name="T7" fmla="*/ 0 h 209"/>
                <a:gd name="T8" fmla="*/ 92 w 126"/>
                <a:gd name="T9" fmla="*/ 0 h 209"/>
                <a:gd name="T10" fmla="*/ 97 w 126"/>
                <a:gd name="T11" fmla="*/ 0 h 209"/>
                <a:gd name="T12" fmla="*/ 101 w 126"/>
                <a:gd name="T13" fmla="*/ 0 h 209"/>
                <a:gd name="T14" fmla="*/ 105 w 126"/>
                <a:gd name="T15" fmla="*/ 0 h 209"/>
                <a:gd name="T16" fmla="*/ 113 w 126"/>
                <a:gd name="T17" fmla="*/ 0 h 209"/>
                <a:gd name="T18" fmla="*/ 117 w 126"/>
                <a:gd name="T19" fmla="*/ 4 h 209"/>
                <a:gd name="T20" fmla="*/ 122 w 126"/>
                <a:gd name="T21" fmla="*/ 9 h 209"/>
                <a:gd name="T22" fmla="*/ 126 w 126"/>
                <a:gd name="T23" fmla="*/ 13 h 209"/>
                <a:gd name="T24" fmla="*/ 126 w 126"/>
                <a:gd name="T25" fmla="*/ 13 h 209"/>
                <a:gd name="T26" fmla="*/ 126 w 126"/>
                <a:gd name="T27" fmla="*/ 21 h 209"/>
                <a:gd name="T28" fmla="*/ 122 w 126"/>
                <a:gd name="T29" fmla="*/ 34 h 209"/>
                <a:gd name="T30" fmla="*/ 122 w 126"/>
                <a:gd name="T31" fmla="*/ 38 h 209"/>
                <a:gd name="T32" fmla="*/ 122 w 126"/>
                <a:gd name="T33" fmla="*/ 50 h 209"/>
                <a:gd name="T34" fmla="*/ 117 w 126"/>
                <a:gd name="T35" fmla="*/ 59 h 209"/>
                <a:gd name="T36" fmla="*/ 113 w 126"/>
                <a:gd name="T37" fmla="*/ 75 h 209"/>
                <a:gd name="T38" fmla="*/ 109 w 126"/>
                <a:gd name="T39" fmla="*/ 88 h 209"/>
                <a:gd name="T40" fmla="*/ 101 w 126"/>
                <a:gd name="T41" fmla="*/ 105 h 209"/>
                <a:gd name="T42" fmla="*/ 92 w 126"/>
                <a:gd name="T43" fmla="*/ 121 h 209"/>
                <a:gd name="T44" fmla="*/ 80 w 126"/>
                <a:gd name="T45" fmla="*/ 138 h 209"/>
                <a:gd name="T46" fmla="*/ 67 w 126"/>
                <a:gd name="T47" fmla="*/ 155 h 209"/>
                <a:gd name="T48" fmla="*/ 55 w 126"/>
                <a:gd name="T49" fmla="*/ 171 h 209"/>
                <a:gd name="T50" fmla="*/ 42 w 126"/>
                <a:gd name="T51" fmla="*/ 184 h 209"/>
                <a:gd name="T52" fmla="*/ 30 w 126"/>
                <a:gd name="T53" fmla="*/ 192 h 209"/>
                <a:gd name="T54" fmla="*/ 17 w 126"/>
                <a:gd name="T55" fmla="*/ 201 h 209"/>
                <a:gd name="T56" fmla="*/ 9 w 126"/>
                <a:gd name="T57" fmla="*/ 205 h 209"/>
                <a:gd name="T58" fmla="*/ 5 w 126"/>
                <a:gd name="T59" fmla="*/ 209 h 209"/>
                <a:gd name="T60" fmla="*/ 0 w 126"/>
                <a:gd name="T61" fmla="*/ 205 h 209"/>
                <a:gd name="T62" fmla="*/ 0 w 126"/>
                <a:gd name="T63" fmla="*/ 205 h 209"/>
                <a:gd name="T64" fmla="*/ 5 w 126"/>
                <a:gd name="T65" fmla="*/ 201 h 209"/>
                <a:gd name="T66" fmla="*/ 9 w 126"/>
                <a:gd name="T67" fmla="*/ 192 h 209"/>
                <a:gd name="T68" fmla="*/ 13 w 126"/>
                <a:gd name="T69" fmla="*/ 188 h 209"/>
                <a:gd name="T70" fmla="*/ 21 w 126"/>
                <a:gd name="T71" fmla="*/ 180 h 209"/>
                <a:gd name="T72" fmla="*/ 30 w 126"/>
                <a:gd name="T73" fmla="*/ 167 h 209"/>
                <a:gd name="T74" fmla="*/ 38 w 126"/>
                <a:gd name="T75" fmla="*/ 159 h 209"/>
                <a:gd name="T76" fmla="*/ 46 w 126"/>
                <a:gd name="T77" fmla="*/ 142 h 209"/>
                <a:gd name="T78" fmla="*/ 59 w 126"/>
                <a:gd name="T79" fmla="*/ 130 h 209"/>
                <a:gd name="T80" fmla="*/ 67 w 126"/>
                <a:gd name="T81" fmla="*/ 113 h 209"/>
                <a:gd name="T82" fmla="*/ 72 w 126"/>
                <a:gd name="T83" fmla="*/ 100 h 209"/>
                <a:gd name="T84" fmla="*/ 80 w 126"/>
                <a:gd name="T85" fmla="*/ 88 h 209"/>
                <a:gd name="T86" fmla="*/ 88 w 126"/>
                <a:gd name="T87" fmla="*/ 63 h 209"/>
                <a:gd name="T88" fmla="*/ 88 w 126"/>
                <a:gd name="T89" fmla="*/ 50 h 209"/>
                <a:gd name="T90" fmla="*/ 92 w 126"/>
                <a:gd name="T91" fmla="*/ 38 h 209"/>
                <a:gd name="T92" fmla="*/ 92 w 126"/>
                <a:gd name="T93" fmla="*/ 29 h 209"/>
                <a:gd name="T94" fmla="*/ 92 w 126"/>
                <a:gd name="T95" fmla="*/ 21 h 209"/>
                <a:gd name="T96" fmla="*/ 92 w 126"/>
                <a:gd name="T97" fmla="*/ 17 h 209"/>
                <a:gd name="T98" fmla="*/ 88 w 126"/>
                <a:gd name="T99" fmla="*/ 13 h 209"/>
                <a:gd name="T100" fmla="*/ 88 w 126"/>
                <a:gd name="T101" fmla="*/ 1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6" h="209">
                  <a:moveTo>
                    <a:pt x="88" y="13"/>
                  </a:moveTo>
                  <a:lnTo>
                    <a:pt x="88" y="9"/>
                  </a:lnTo>
                  <a:lnTo>
                    <a:pt x="88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7" y="4"/>
                  </a:lnTo>
                  <a:lnTo>
                    <a:pt x="122" y="9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21"/>
                  </a:lnTo>
                  <a:lnTo>
                    <a:pt x="122" y="34"/>
                  </a:lnTo>
                  <a:lnTo>
                    <a:pt x="122" y="38"/>
                  </a:lnTo>
                  <a:lnTo>
                    <a:pt x="122" y="50"/>
                  </a:lnTo>
                  <a:lnTo>
                    <a:pt x="117" y="59"/>
                  </a:lnTo>
                  <a:lnTo>
                    <a:pt x="113" y="75"/>
                  </a:lnTo>
                  <a:lnTo>
                    <a:pt x="109" y="88"/>
                  </a:lnTo>
                  <a:lnTo>
                    <a:pt x="101" y="105"/>
                  </a:lnTo>
                  <a:lnTo>
                    <a:pt x="92" y="121"/>
                  </a:lnTo>
                  <a:lnTo>
                    <a:pt x="80" y="138"/>
                  </a:lnTo>
                  <a:lnTo>
                    <a:pt x="67" y="155"/>
                  </a:lnTo>
                  <a:lnTo>
                    <a:pt x="55" y="171"/>
                  </a:lnTo>
                  <a:lnTo>
                    <a:pt x="42" y="184"/>
                  </a:lnTo>
                  <a:lnTo>
                    <a:pt x="30" y="192"/>
                  </a:lnTo>
                  <a:lnTo>
                    <a:pt x="17" y="201"/>
                  </a:lnTo>
                  <a:lnTo>
                    <a:pt x="9" y="205"/>
                  </a:lnTo>
                  <a:lnTo>
                    <a:pt x="5" y="209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5" y="201"/>
                  </a:lnTo>
                  <a:lnTo>
                    <a:pt x="9" y="192"/>
                  </a:lnTo>
                  <a:lnTo>
                    <a:pt x="13" y="188"/>
                  </a:lnTo>
                  <a:lnTo>
                    <a:pt x="21" y="180"/>
                  </a:lnTo>
                  <a:lnTo>
                    <a:pt x="30" y="167"/>
                  </a:lnTo>
                  <a:lnTo>
                    <a:pt x="38" y="159"/>
                  </a:lnTo>
                  <a:lnTo>
                    <a:pt x="46" y="142"/>
                  </a:lnTo>
                  <a:lnTo>
                    <a:pt x="59" y="130"/>
                  </a:lnTo>
                  <a:lnTo>
                    <a:pt x="67" y="113"/>
                  </a:lnTo>
                  <a:lnTo>
                    <a:pt x="72" y="100"/>
                  </a:lnTo>
                  <a:lnTo>
                    <a:pt x="80" y="88"/>
                  </a:lnTo>
                  <a:lnTo>
                    <a:pt x="88" y="63"/>
                  </a:lnTo>
                  <a:lnTo>
                    <a:pt x="88" y="50"/>
                  </a:lnTo>
                  <a:lnTo>
                    <a:pt x="92" y="38"/>
                  </a:lnTo>
                  <a:lnTo>
                    <a:pt x="92" y="29"/>
                  </a:lnTo>
                  <a:lnTo>
                    <a:pt x="92" y="21"/>
                  </a:lnTo>
                  <a:lnTo>
                    <a:pt x="92" y="17"/>
                  </a:lnTo>
                  <a:lnTo>
                    <a:pt x="88" y="13"/>
                  </a:lnTo>
                  <a:lnTo>
                    <a:pt x="88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F7A9487E-8ADD-4356-889E-48644FAC0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0028" y="6138383"/>
              <a:ext cx="719201" cy="1014587"/>
            </a:xfrm>
            <a:custGeom>
              <a:avLst/>
              <a:gdLst>
                <a:gd name="T0" fmla="*/ 0 w 112"/>
                <a:gd name="T1" fmla="*/ 4 h 158"/>
                <a:gd name="T2" fmla="*/ 4 w 112"/>
                <a:gd name="T3" fmla="*/ 0 h 158"/>
                <a:gd name="T4" fmla="*/ 8 w 112"/>
                <a:gd name="T5" fmla="*/ 0 h 158"/>
                <a:gd name="T6" fmla="*/ 12 w 112"/>
                <a:gd name="T7" fmla="*/ 4 h 158"/>
                <a:gd name="T8" fmla="*/ 16 w 112"/>
                <a:gd name="T9" fmla="*/ 8 h 158"/>
                <a:gd name="T10" fmla="*/ 29 w 112"/>
                <a:gd name="T11" fmla="*/ 16 h 158"/>
                <a:gd name="T12" fmla="*/ 37 w 112"/>
                <a:gd name="T13" fmla="*/ 25 h 158"/>
                <a:gd name="T14" fmla="*/ 41 w 112"/>
                <a:gd name="T15" fmla="*/ 29 h 158"/>
                <a:gd name="T16" fmla="*/ 50 w 112"/>
                <a:gd name="T17" fmla="*/ 37 h 158"/>
                <a:gd name="T18" fmla="*/ 58 w 112"/>
                <a:gd name="T19" fmla="*/ 46 h 158"/>
                <a:gd name="T20" fmla="*/ 66 w 112"/>
                <a:gd name="T21" fmla="*/ 58 h 158"/>
                <a:gd name="T22" fmla="*/ 79 w 112"/>
                <a:gd name="T23" fmla="*/ 71 h 158"/>
                <a:gd name="T24" fmla="*/ 87 w 112"/>
                <a:gd name="T25" fmla="*/ 83 h 158"/>
                <a:gd name="T26" fmla="*/ 96 w 112"/>
                <a:gd name="T27" fmla="*/ 96 h 158"/>
                <a:gd name="T28" fmla="*/ 100 w 112"/>
                <a:gd name="T29" fmla="*/ 108 h 158"/>
                <a:gd name="T30" fmla="*/ 104 w 112"/>
                <a:gd name="T31" fmla="*/ 117 h 158"/>
                <a:gd name="T32" fmla="*/ 108 w 112"/>
                <a:gd name="T33" fmla="*/ 129 h 158"/>
                <a:gd name="T34" fmla="*/ 112 w 112"/>
                <a:gd name="T35" fmla="*/ 137 h 158"/>
                <a:gd name="T36" fmla="*/ 112 w 112"/>
                <a:gd name="T37" fmla="*/ 142 h 158"/>
                <a:gd name="T38" fmla="*/ 112 w 112"/>
                <a:gd name="T39" fmla="*/ 146 h 158"/>
                <a:gd name="T40" fmla="*/ 112 w 112"/>
                <a:gd name="T41" fmla="*/ 150 h 158"/>
                <a:gd name="T42" fmla="*/ 108 w 112"/>
                <a:gd name="T43" fmla="*/ 154 h 158"/>
                <a:gd name="T44" fmla="*/ 108 w 112"/>
                <a:gd name="T45" fmla="*/ 154 h 158"/>
                <a:gd name="T46" fmla="*/ 104 w 112"/>
                <a:gd name="T47" fmla="*/ 158 h 158"/>
                <a:gd name="T48" fmla="*/ 104 w 112"/>
                <a:gd name="T49" fmla="*/ 158 h 158"/>
                <a:gd name="T50" fmla="*/ 100 w 112"/>
                <a:gd name="T51" fmla="*/ 158 h 158"/>
                <a:gd name="T52" fmla="*/ 96 w 112"/>
                <a:gd name="T53" fmla="*/ 158 h 158"/>
                <a:gd name="T54" fmla="*/ 91 w 112"/>
                <a:gd name="T55" fmla="*/ 150 h 158"/>
                <a:gd name="T56" fmla="*/ 87 w 112"/>
                <a:gd name="T57" fmla="*/ 146 h 158"/>
                <a:gd name="T58" fmla="*/ 83 w 112"/>
                <a:gd name="T59" fmla="*/ 137 h 158"/>
                <a:gd name="T60" fmla="*/ 75 w 112"/>
                <a:gd name="T61" fmla="*/ 125 h 158"/>
                <a:gd name="T62" fmla="*/ 66 w 112"/>
                <a:gd name="T63" fmla="*/ 112 h 158"/>
                <a:gd name="T64" fmla="*/ 54 w 112"/>
                <a:gd name="T65" fmla="*/ 96 h 158"/>
                <a:gd name="T66" fmla="*/ 33 w 112"/>
                <a:gd name="T67" fmla="*/ 62 h 158"/>
                <a:gd name="T68" fmla="*/ 16 w 112"/>
                <a:gd name="T69" fmla="*/ 33 h 158"/>
                <a:gd name="T70" fmla="*/ 8 w 112"/>
                <a:gd name="T71" fmla="*/ 20 h 158"/>
                <a:gd name="T72" fmla="*/ 4 w 112"/>
                <a:gd name="T73" fmla="*/ 12 h 158"/>
                <a:gd name="T74" fmla="*/ 0 w 112"/>
                <a:gd name="T75" fmla="*/ 8 h 158"/>
                <a:gd name="T76" fmla="*/ 0 w 112"/>
                <a:gd name="T77" fmla="*/ 4 h 158"/>
                <a:gd name="T78" fmla="*/ 0 w 112"/>
                <a:gd name="T79" fmla="*/ 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58">
                  <a:moveTo>
                    <a:pt x="0" y="4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29" y="16"/>
                  </a:lnTo>
                  <a:lnTo>
                    <a:pt x="37" y="25"/>
                  </a:lnTo>
                  <a:lnTo>
                    <a:pt x="41" y="29"/>
                  </a:lnTo>
                  <a:lnTo>
                    <a:pt x="50" y="37"/>
                  </a:lnTo>
                  <a:lnTo>
                    <a:pt x="58" y="46"/>
                  </a:lnTo>
                  <a:lnTo>
                    <a:pt x="66" y="58"/>
                  </a:lnTo>
                  <a:lnTo>
                    <a:pt x="79" y="71"/>
                  </a:lnTo>
                  <a:lnTo>
                    <a:pt x="87" y="83"/>
                  </a:lnTo>
                  <a:lnTo>
                    <a:pt x="96" y="96"/>
                  </a:lnTo>
                  <a:lnTo>
                    <a:pt x="100" y="108"/>
                  </a:lnTo>
                  <a:lnTo>
                    <a:pt x="104" y="117"/>
                  </a:lnTo>
                  <a:lnTo>
                    <a:pt x="108" y="129"/>
                  </a:lnTo>
                  <a:lnTo>
                    <a:pt x="112" y="137"/>
                  </a:lnTo>
                  <a:lnTo>
                    <a:pt x="112" y="142"/>
                  </a:lnTo>
                  <a:lnTo>
                    <a:pt x="112" y="146"/>
                  </a:lnTo>
                  <a:lnTo>
                    <a:pt x="112" y="150"/>
                  </a:lnTo>
                  <a:lnTo>
                    <a:pt x="108" y="154"/>
                  </a:lnTo>
                  <a:lnTo>
                    <a:pt x="108" y="154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0" y="158"/>
                  </a:lnTo>
                  <a:lnTo>
                    <a:pt x="96" y="158"/>
                  </a:lnTo>
                  <a:lnTo>
                    <a:pt x="91" y="150"/>
                  </a:lnTo>
                  <a:lnTo>
                    <a:pt x="87" y="146"/>
                  </a:lnTo>
                  <a:lnTo>
                    <a:pt x="83" y="137"/>
                  </a:lnTo>
                  <a:lnTo>
                    <a:pt x="75" y="125"/>
                  </a:lnTo>
                  <a:lnTo>
                    <a:pt x="66" y="112"/>
                  </a:lnTo>
                  <a:lnTo>
                    <a:pt x="54" y="96"/>
                  </a:lnTo>
                  <a:lnTo>
                    <a:pt x="33" y="62"/>
                  </a:lnTo>
                  <a:lnTo>
                    <a:pt x="16" y="33"/>
                  </a:lnTo>
                  <a:lnTo>
                    <a:pt x="8" y="20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524428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78FF57E-97A5-4EEB-81AE-B0A9EAE0D193}"/>
              </a:ext>
            </a:extLst>
          </p:cNvPr>
          <p:cNvGrpSpPr/>
          <p:nvPr/>
        </p:nvGrpSpPr>
        <p:grpSpPr>
          <a:xfrm>
            <a:off x="5285255" y="2234085"/>
            <a:ext cx="1907168" cy="2119074"/>
            <a:chOff x="4980455" y="7936385"/>
            <a:chExt cx="1907168" cy="2119074"/>
          </a:xfrm>
        </p:grpSpPr>
        <p:sp>
          <p:nvSpPr>
            <p:cNvPr id="3" name="Freeform 37">
              <a:extLst>
                <a:ext uri="{FF2B5EF4-FFF2-40B4-BE49-F238E27FC236}">
                  <a16:creationId xmlns:a16="http://schemas.microsoft.com/office/drawing/2014/main" id="{3C4E76E7-C39D-4315-B98E-BB779088B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927" y="7936385"/>
              <a:ext cx="565086" cy="776996"/>
            </a:xfrm>
            <a:custGeom>
              <a:avLst/>
              <a:gdLst>
                <a:gd name="T0" fmla="*/ 38 w 88"/>
                <a:gd name="T1" fmla="*/ 41 h 121"/>
                <a:gd name="T2" fmla="*/ 42 w 88"/>
                <a:gd name="T3" fmla="*/ 33 h 121"/>
                <a:gd name="T4" fmla="*/ 46 w 88"/>
                <a:gd name="T5" fmla="*/ 25 h 121"/>
                <a:gd name="T6" fmla="*/ 46 w 88"/>
                <a:gd name="T7" fmla="*/ 20 h 121"/>
                <a:gd name="T8" fmla="*/ 46 w 88"/>
                <a:gd name="T9" fmla="*/ 12 h 121"/>
                <a:gd name="T10" fmla="*/ 46 w 88"/>
                <a:gd name="T11" fmla="*/ 12 h 121"/>
                <a:gd name="T12" fmla="*/ 46 w 88"/>
                <a:gd name="T13" fmla="*/ 8 h 121"/>
                <a:gd name="T14" fmla="*/ 46 w 88"/>
                <a:gd name="T15" fmla="*/ 4 h 121"/>
                <a:gd name="T16" fmla="*/ 50 w 88"/>
                <a:gd name="T17" fmla="*/ 4 h 121"/>
                <a:gd name="T18" fmla="*/ 55 w 88"/>
                <a:gd name="T19" fmla="*/ 0 h 121"/>
                <a:gd name="T20" fmla="*/ 59 w 88"/>
                <a:gd name="T21" fmla="*/ 4 h 121"/>
                <a:gd name="T22" fmla="*/ 63 w 88"/>
                <a:gd name="T23" fmla="*/ 4 h 121"/>
                <a:gd name="T24" fmla="*/ 71 w 88"/>
                <a:gd name="T25" fmla="*/ 8 h 121"/>
                <a:gd name="T26" fmla="*/ 75 w 88"/>
                <a:gd name="T27" fmla="*/ 12 h 121"/>
                <a:gd name="T28" fmla="*/ 80 w 88"/>
                <a:gd name="T29" fmla="*/ 16 h 121"/>
                <a:gd name="T30" fmla="*/ 84 w 88"/>
                <a:gd name="T31" fmla="*/ 20 h 121"/>
                <a:gd name="T32" fmla="*/ 88 w 88"/>
                <a:gd name="T33" fmla="*/ 25 h 121"/>
                <a:gd name="T34" fmla="*/ 88 w 88"/>
                <a:gd name="T35" fmla="*/ 29 h 121"/>
                <a:gd name="T36" fmla="*/ 84 w 88"/>
                <a:gd name="T37" fmla="*/ 33 h 121"/>
                <a:gd name="T38" fmla="*/ 84 w 88"/>
                <a:gd name="T39" fmla="*/ 37 h 121"/>
                <a:gd name="T40" fmla="*/ 80 w 88"/>
                <a:gd name="T41" fmla="*/ 41 h 121"/>
                <a:gd name="T42" fmla="*/ 75 w 88"/>
                <a:gd name="T43" fmla="*/ 45 h 121"/>
                <a:gd name="T44" fmla="*/ 71 w 88"/>
                <a:gd name="T45" fmla="*/ 50 h 121"/>
                <a:gd name="T46" fmla="*/ 63 w 88"/>
                <a:gd name="T47" fmla="*/ 58 h 121"/>
                <a:gd name="T48" fmla="*/ 59 w 88"/>
                <a:gd name="T49" fmla="*/ 66 h 121"/>
                <a:gd name="T50" fmla="*/ 50 w 88"/>
                <a:gd name="T51" fmla="*/ 79 h 121"/>
                <a:gd name="T52" fmla="*/ 42 w 88"/>
                <a:gd name="T53" fmla="*/ 91 h 121"/>
                <a:gd name="T54" fmla="*/ 29 w 88"/>
                <a:gd name="T55" fmla="*/ 104 h 121"/>
                <a:gd name="T56" fmla="*/ 17 w 88"/>
                <a:gd name="T57" fmla="*/ 121 h 121"/>
                <a:gd name="T58" fmla="*/ 0 w 88"/>
                <a:gd name="T59" fmla="*/ 121 h 121"/>
                <a:gd name="T60" fmla="*/ 9 w 88"/>
                <a:gd name="T61" fmla="*/ 108 h 121"/>
                <a:gd name="T62" fmla="*/ 17 w 88"/>
                <a:gd name="T63" fmla="*/ 96 h 121"/>
                <a:gd name="T64" fmla="*/ 21 w 88"/>
                <a:gd name="T65" fmla="*/ 83 h 121"/>
                <a:gd name="T66" fmla="*/ 25 w 88"/>
                <a:gd name="T67" fmla="*/ 71 h 121"/>
                <a:gd name="T68" fmla="*/ 29 w 88"/>
                <a:gd name="T69" fmla="*/ 62 h 121"/>
                <a:gd name="T70" fmla="*/ 34 w 88"/>
                <a:gd name="T71" fmla="*/ 54 h 121"/>
                <a:gd name="T72" fmla="*/ 38 w 88"/>
                <a:gd name="T73" fmla="*/ 45 h 121"/>
                <a:gd name="T74" fmla="*/ 38 w 88"/>
                <a:gd name="T75" fmla="*/ 41 h 121"/>
                <a:gd name="T76" fmla="*/ 38 w 88"/>
                <a:gd name="T77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121">
                  <a:moveTo>
                    <a:pt x="38" y="41"/>
                  </a:moveTo>
                  <a:lnTo>
                    <a:pt x="42" y="33"/>
                  </a:lnTo>
                  <a:lnTo>
                    <a:pt x="46" y="25"/>
                  </a:lnTo>
                  <a:lnTo>
                    <a:pt x="46" y="20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80" y="16"/>
                  </a:lnTo>
                  <a:lnTo>
                    <a:pt x="84" y="20"/>
                  </a:lnTo>
                  <a:lnTo>
                    <a:pt x="88" y="25"/>
                  </a:lnTo>
                  <a:lnTo>
                    <a:pt x="88" y="29"/>
                  </a:lnTo>
                  <a:lnTo>
                    <a:pt x="84" y="33"/>
                  </a:lnTo>
                  <a:lnTo>
                    <a:pt x="84" y="37"/>
                  </a:lnTo>
                  <a:lnTo>
                    <a:pt x="80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3" y="58"/>
                  </a:lnTo>
                  <a:lnTo>
                    <a:pt x="59" y="66"/>
                  </a:lnTo>
                  <a:lnTo>
                    <a:pt x="50" y="79"/>
                  </a:lnTo>
                  <a:lnTo>
                    <a:pt x="42" y="91"/>
                  </a:lnTo>
                  <a:lnTo>
                    <a:pt x="29" y="104"/>
                  </a:lnTo>
                  <a:lnTo>
                    <a:pt x="17" y="121"/>
                  </a:lnTo>
                  <a:lnTo>
                    <a:pt x="0" y="121"/>
                  </a:lnTo>
                  <a:lnTo>
                    <a:pt x="9" y="108"/>
                  </a:lnTo>
                  <a:lnTo>
                    <a:pt x="17" y="96"/>
                  </a:lnTo>
                  <a:lnTo>
                    <a:pt x="21" y="83"/>
                  </a:lnTo>
                  <a:lnTo>
                    <a:pt x="25" y="71"/>
                  </a:lnTo>
                  <a:lnTo>
                    <a:pt x="29" y="62"/>
                  </a:lnTo>
                  <a:lnTo>
                    <a:pt x="34" y="54"/>
                  </a:lnTo>
                  <a:lnTo>
                    <a:pt x="38" y="45"/>
                  </a:lnTo>
                  <a:lnTo>
                    <a:pt x="38" y="41"/>
                  </a:lnTo>
                  <a:lnTo>
                    <a:pt x="38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A9A99BE6-F440-45EC-BDF4-318CAFBB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841" y="8552842"/>
              <a:ext cx="1130173" cy="295386"/>
            </a:xfrm>
            <a:custGeom>
              <a:avLst/>
              <a:gdLst>
                <a:gd name="T0" fmla="*/ 92 w 176"/>
                <a:gd name="T1" fmla="*/ 12 h 46"/>
                <a:gd name="T2" fmla="*/ 105 w 176"/>
                <a:gd name="T3" fmla="*/ 8 h 46"/>
                <a:gd name="T4" fmla="*/ 113 w 176"/>
                <a:gd name="T5" fmla="*/ 8 h 46"/>
                <a:gd name="T6" fmla="*/ 122 w 176"/>
                <a:gd name="T7" fmla="*/ 4 h 46"/>
                <a:gd name="T8" fmla="*/ 130 w 176"/>
                <a:gd name="T9" fmla="*/ 4 h 46"/>
                <a:gd name="T10" fmla="*/ 138 w 176"/>
                <a:gd name="T11" fmla="*/ 4 h 46"/>
                <a:gd name="T12" fmla="*/ 143 w 176"/>
                <a:gd name="T13" fmla="*/ 0 h 46"/>
                <a:gd name="T14" fmla="*/ 147 w 176"/>
                <a:gd name="T15" fmla="*/ 0 h 46"/>
                <a:gd name="T16" fmla="*/ 151 w 176"/>
                <a:gd name="T17" fmla="*/ 0 h 46"/>
                <a:gd name="T18" fmla="*/ 159 w 176"/>
                <a:gd name="T19" fmla="*/ 4 h 46"/>
                <a:gd name="T20" fmla="*/ 168 w 176"/>
                <a:gd name="T21" fmla="*/ 4 h 46"/>
                <a:gd name="T22" fmla="*/ 172 w 176"/>
                <a:gd name="T23" fmla="*/ 8 h 46"/>
                <a:gd name="T24" fmla="*/ 176 w 176"/>
                <a:gd name="T25" fmla="*/ 8 h 46"/>
                <a:gd name="T26" fmla="*/ 176 w 176"/>
                <a:gd name="T27" fmla="*/ 8 h 46"/>
                <a:gd name="T28" fmla="*/ 176 w 176"/>
                <a:gd name="T29" fmla="*/ 12 h 46"/>
                <a:gd name="T30" fmla="*/ 172 w 176"/>
                <a:gd name="T31" fmla="*/ 21 h 46"/>
                <a:gd name="T32" fmla="*/ 168 w 176"/>
                <a:gd name="T33" fmla="*/ 25 h 46"/>
                <a:gd name="T34" fmla="*/ 163 w 176"/>
                <a:gd name="T35" fmla="*/ 25 h 46"/>
                <a:gd name="T36" fmla="*/ 155 w 176"/>
                <a:gd name="T37" fmla="*/ 29 h 46"/>
                <a:gd name="T38" fmla="*/ 151 w 176"/>
                <a:gd name="T39" fmla="*/ 29 h 46"/>
                <a:gd name="T40" fmla="*/ 138 w 176"/>
                <a:gd name="T41" fmla="*/ 29 h 46"/>
                <a:gd name="T42" fmla="*/ 126 w 176"/>
                <a:gd name="T43" fmla="*/ 33 h 46"/>
                <a:gd name="T44" fmla="*/ 92 w 176"/>
                <a:gd name="T45" fmla="*/ 37 h 46"/>
                <a:gd name="T46" fmla="*/ 63 w 176"/>
                <a:gd name="T47" fmla="*/ 41 h 46"/>
                <a:gd name="T48" fmla="*/ 51 w 176"/>
                <a:gd name="T49" fmla="*/ 41 h 46"/>
                <a:gd name="T50" fmla="*/ 38 w 176"/>
                <a:gd name="T51" fmla="*/ 41 h 46"/>
                <a:gd name="T52" fmla="*/ 30 w 176"/>
                <a:gd name="T53" fmla="*/ 46 h 46"/>
                <a:gd name="T54" fmla="*/ 26 w 176"/>
                <a:gd name="T55" fmla="*/ 46 h 46"/>
                <a:gd name="T56" fmla="*/ 21 w 176"/>
                <a:gd name="T57" fmla="*/ 41 h 46"/>
                <a:gd name="T58" fmla="*/ 13 w 176"/>
                <a:gd name="T59" fmla="*/ 41 h 46"/>
                <a:gd name="T60" fmla="*/ 9 w 176"/>
                <a:gd name="T61" fmla="*/ 37 h 46"/>
                <a:gd name="T62" fmla="*/ 5 w 176"/>
                <a:gd name="T63" fmla="*/ 37 h 46"/>
                <a:gd name="T64" fmla="*/ 0 w 176"/>
                <a:gd name="T65" fmla="*/ 33 h 46"/>
                <a:gd name="T66" fmla="*/ 0 w 176"/>
                <a:gd name="T67" fmla="*/ 29 h 46"/>
                <a:gd name="T68" fmla="*/ 5 w 176"/>
                <a:gd name="T69" fmla="*/ 29 h 46"/>
                <a:gd name="T70" fmla="*/ 9 w 176"/>
                <a:gd name="T71" fmla="*/ 25 h 46"/>
                <a:gd name="T72" fmla="*/ 13 w 176"/>
                <a:gd name="T73" fmla="*/ 25 h 46"/>
                <a:gd name="T74" fmla="*/ 21 w 176"/>
                <a:gd name="T75" fmla="*/ 25 h 46"/>
                <a:gd name="T76" fmla="*/ 26 w 176"/>
                <a:gd name="T77" fmla="*/ 21 h 46"/>
                <a:gd name="T78" fmla="*/ 34 w 176"/>
                <a:gd name="T79" fmla="*/ 21 h 46"/>
                <a:gd name="T80" fmla="*/ 51 w 176"/>
                <a:gd name="T81" fmla="*/ 21 h 46"/>
                <a:gd name="T82" fmla="*/ 67 w 176"/>
                <a:gd name="T83" fmla="*/ 16 h 46"/>
                <a:gd name="T84" fmla="*/ 92 w 176"/>
                <a:gd name="T85" fmla="*/ 12 h 46"/>
                <a:gd name="T86" fmla="*/ 92 w 176"/>
                <a:gd name="T87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6" h="46">
                  <a:moveTo>
                    <a:pt x="92" y="12"/>
                  </a:moveTo>
                  <a:lnTo>
                    <a:pt x="105" y="8"/>
                  </a:lnTo>
                  <a:lnTo>
                    <a:pt x="113" y="8"/>
                  </a:lnTo>
                  <a:lnTo>
                    <a:pt x="122" y="4"/>
                  </a:lnTo>
                  <a:lnTo>
                    <a:pt x="130" y="4"/>
                  </a:lnTo>
                  <a:lnTo>
                    <a:pt x="138" y="4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9" y="4"/>
                  </a:lnTo>
                  <a:lnTo>
                    <a:pt x="168" y="4"/>
                  </a:lnTo>
                  <a:lnTo>
                    <a:pt x="172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12"/>
                  </a:lnTo>
                  <a:lnTo>
                    <a:pt x="172" y="21"/>
                  </a:lnTo>
                  <a:lnTo>
                    <a:pt x="168" y="25"/>
                  </a:lnTo>
                  <a:lnTo>
                    <a:pt x="163" y="25"/>
                  </a:lnTo>
                  <a:lnTo>
                    <a:pt x="155" y="29"/>
                  </a:lnTo>
                  <a:lnTo>
                    <a:pt x="151" y="29"/>
                  </a:lnTo>
                  <a:lnTo>
                    <a:pt x="138" y="29"/>
                  </a:lnTo>
                  <a:lnTo>
                    <a:pt x="126" y="33"/>
                  </a:lnTo>
                  <a:lnTo>
                    <a:pt x="92" y="37"/>
                  </a:lnTo>
                  <a:lnTo>
                    <a:pt x="63" y="41"/>
                  </a:lnTo>
                  <a:lnTo>
                    <a:pt x="51" y="41"/>
                  </a:lnTo>
                  <a:lnTo>
                    <a:pt x="38" y="41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1" y="41"/>
                  </a:lnTo>
                  <a:lnTo>
                    <a:pt x="13" y="41"/>
                  </a:lnTo>
                  <a:lnTo>
                    <a:pt x="9" y="37"/>
                  </a:lnTo>
                  <a:lnTo>
                    <a:pt x="5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9" y="25"/>
                  </a:lnTo>
                  <a:lnTo>
                    <a:pt x="13" y="25"/>
                  </a:lnTo>
                  <a:lnTo>
                    <a:pt x="21" y="25"/>
                  </a:lnTo>
                  <a:lnTo>
                    <a:pt x="26" y="21"/>
                  </a:lnTo>
                  <a:lnTo>
                    <a:pt x="34" y="21"/>
                  </a:lnTo>
                  <a:lnTo>
                    <a:pt x="51" y="21"/>
                  </a:lnTo>
                  <a:lnTo>
                    <a:pt x="67" y="16"/>
                  </a:lnTo>
                  <a:lnTo>
                    <a:pt x="92" y="12"/>
                  </a:lnTo>
                  <a:lnTo>
                    <a:pt x="92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9">
              <a:extLst>
                <a:ext uri="{FF2B5EF4-FFF2-40B4-BE49-F238E27FC236}">
                  <a16:creationId xmlns:a16="http://schemas.microsoft.com/office/drawing/2014/main" id="{68EEFF76-31F4-46D3-A20D-162F001A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798" y="8148290"/>
              <a:ext cx="263281" cy="430238"/>
            </a:xfrm>
            <a:custGeom>
              <a:avLst/>
              <a:gdLst>
                <a:gd name="T0" fmla="*/ 16 w 41"/>
                <a:gd name="T1" fmla="*/ 4 h 67"/>
                <a:gd name="T2" fmla="*/ 29 w 41"/>
                <a:gd name="T3" fmla="*/ 12 h 67"/>
                <a:gd name="T4" fmla="*/ 37 w 41"/>
                <a:gd name="T5" fmla="*/ 21 h 67"/>
                <a:gd name="T6" fmla="*/ 41 w 41"/>
                <a:gd name="T7" fmla="*/ 33 h 67"/>
                <a:gd name="T8" fmla="*/ 41 w 41"/>
                <a:gd name="T9" fmla="*/ 46 h 67"/>
                <a:gd name="T10" fmla="*/ 41 w 41"/>
                <a:gd name="T11" fmla="*/ 50 h 67"/>
                <a:gd name="T12" fmla="*/ 41 w 41"/>
                <a:gd name="T13" fmla="*/ 58 h 67"/>
                <a:gd name="T14" fmla="*/ 41 w 41"/>
                <a:gd name="T15" fmla="*/ 58 h 67"/>
                <a:gd name="T16" fmla="*/ 41 w 41"/>
                <a:gd name="T17" fmla="*/ 63 h 67"/>
                <a:gd name="T18" fmla="*/ 37 w 41"/>
                <a:gd name="T19" fmla="*/ 67 h 67"/>
                <a:gd name="T20" fmla="*/ 33 w 41"/>
                <a:gd name="T21" fmla="*/ 67 h 67"/>
                <a:gd name="T22" fmla="*/ 29 w 41"/>
                <a:gd name="T23" fmla="*/ 67 h 67"/>
                <a:gd name="T24" fmla="*/ 25 w 41"/>
                <a:gd name="T25" fmla="*/ 63 h 67"/>
                <a:gd name="T26" fmla="*/ 20 w 41"/>
                <a:gd name="T27" fmla="*/ 58 h 67"/>
                <a:gd name="T28" fmla="*/ 12 w 41"/>
                <a:gd name="T29" fmla="*/ 50 h 67"/>
                <a:gd name="T30" fmla="*/ 4 w 41"/>
                <a:gd name="T31" fmla="*/ 33 h 67"/>
                <a:gd name="T32" fmla="*/ 0 w 41"/>
                <a:gd name="T33" fmla="*/ 25 h 67"/>
                <a:gd name="T34" fmla="*/ 0 w 41"/>
                <a:gd name="T35" fmla="*/ 17 h 67"/>
                <a:gd name="T36" fmla="*/ 0 w 41"/>
                <a:gd name="T37" fmla="*/ 8 h 67"/>
                <a:gd name="T38" fmla="*/ 0 w 41"/>
                <a:gd name="T39" fmla="*/ 4 h 67"/>
                <a:gd name="T40" fmla="*/ 0 w 41"/>
                <a:gd name="T41" fmla="*/ 0 h 67"/>
                <a:gd name="T42" fmla="*/ 0 w 41"/>
                <a:gd name="T43" fmla="*/ 0 h 67"/>
                <a:gd name="T44" fmla="*/ 4 w 41"/>
                <a:gd name="T45" fmla="*/ 0 h 67"/>
                <a:gd name="T46" fmla="*/ 8 w 41"/>
                <a:gd name="T47" fmla="*/ 0 h 67"/>
                <a:gd name="T48" fmla="*/ 12 w 41"/>
                <a:gd name="T49" fmla="*/ 0 h 67"/>
                <a:gd name="T50" fmla="*/ 16 w 41"/>
                <a:gd name="T51" fmla="*/ 4 h 67"/>
                <a:gd name="T52" fmla="*/ 16 w 41"/>
                <a:gd name="T53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67">
                  <a:moveTo>
                    <a:pt x="16" y="4"/>
                  </a:moveTo>
                  <a:lnTo>
                    <a:pt x="29" y="12"/>
                  </a:lnTo>
                  <a:lnTo>
                    <a:pt x="37" y="21"/>
                  </a:lnTo>
                  <a:lnTo>
                    <a:pt x="41" y="33"/>
                  </a:lnTo>
                  <a:lnTo>
                    <a:pt x="41" y="46"/>
                  </a:lnTo>
                  <a:lnTo>
                    <a:pt x="41" y="50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63"/>
                  </a:lnTo>
                  <a:lnTo>
                    <a:pt x="37" y="67"/>
                  </a:lnTo>
                  <a:lnTo>
                    <a:pt x="33" y="67"/>
                  </a:lnTo>
                  <a:lnTo>
                    <a:pt x="29" y="67"/>
                  </a:lnTo>
                  <a:lnTo>
                    <a:pt x="25" y="63"/>
                  </a:lnTo>
                  <a:lnTo>
                    <a:pt x="20" y="58"/>
                  </a:lnTo>
                  <a:lnTo>
                    <a:pt x="12" y="50"/>
                  </a:lnTo>
                  <a:lnTo>
                    <a:pt x="4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0">
              <a:extLst>
                <a:ext uri="{FF2B5EF4-FFF2-40B4-BE49-F238E27FC236}">
                  <a16:creationId xmlns:a16="http://schemas.microsoft.com/office/drawing/2014/main" id="{069BA295-2269-4845-83B5-F851A7831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455" y="8976657"/>
              <a:ext cx="1746631" cy="353181"/>
            </a:xfrm>
            <a:custGeom>
              <a:avLst/>
              <a:gdLst>
                <a:gd name="T0" fmla="*/ 189 w 272"/>
                <a:gd name="T1" fmla="*/ 5 h 55"/>
                <a:gd name="T2" fmla="*/ 209 w 272"/>
                <a:gd name="T3" fmla="*/ 0 h 55"/>
                <a:gd name="T4" fmla="*/ 230 w 272"/>
                <a:gd name="T5" fmla="*/ 0 h 55"/>
                <a:gd name="T6" fmla="*/ 243 w 272"/>
                <a:gd name="T7" fmla="*/ 0 h 55"/>
                <a:gd name="T8" fmla="*/ 251 w 272"/>
                <a:gd name="T9" fmla="*/ 5 h 55"/>
                <a:gd name="T10" fmla="*/ 255 w 272"/>
                <a:gd name="T11" fmla="*/ 5 h 55"/>
                <a:gd name="T12" fmla="*/ 264 w 272"/>
                <a:gd name="T13" fmla="*/ 9 h 55"/>
                <a:gd name="T14" fmla="*/ 268 w 272"/>
                <a:gd name="T15" fmla="*/ 17 h 55"/>
                <a:gd name="T16" fmla="*/ 272 w 272"/>
                <a:gd name="T17" fmla="*/ 21 h 55"/>
                <a:gd name="T18" fmla="*/ 272 w 272"/>
                <a:gd name="T19" fmla="*/ 21 h 55"/>
                <a:gd name="T20" fmla="*/ 272 w 272"/>
                <a:gd name="T21" fmla="*/ 26 h 55"/>
                <a:gd name="T22" fmla="*/ 272 w 272"/>
                <a:gd name="T23" fmla="*/ 30 h 55"/>
                <a:gd name="T24" fmla="*/ 268 w 272"/>
                <a:gd name="T25" fmla="*/ 30 h 55"/>
                <a:gd name="T26" fmla="*/ 264 w 272"/>
                <a:gd name="T27" fmla="*/ 30 h 55"/>
                <a:gd name="T28" fmla="*/ 260 w 272"/>
                <a:gd name="T29" fmla="*/ 30 h 55"/>
                <a:gd name="T30" fmla="*/ 251 w 272"/>
                <a:gd name="T31" fmla="*/ 30 h 55"/>
                <a:gd name="T32" fmla="*/ 243 w 272"/>
                <a:gd name="T33" fmla="*/ 34 h 55"/>
                <a:gd name="T34" fmla="*/ 230 w 272"/>
                <a:gd name="T35" fmla="*/ 34 h 55"/>
                <a:gd name="T36" fmla="*/ 222 w 272"/>
                <a:gd name="T37" fmla="*/ 34 h 55"/>
                <a:gd name="T38" fmla="*/ 193 w 272"/>
                <a:gd name="T39" fmla="*/ 34 h 55"/>
                <a:gd name="T40" fmla="*/ 163 w 272"/>
                <a:gd name="T41" fmla="*/ 34 h 55"/>
                <a:gd name="T42" fmla="*/ 134 w 272"/>
                <a:gd name="T43" fmla="*/ 38 h 55"/>
                <a:gd name="T44" fmla="*/ 101 w 272"/>
                <a:gd name="T45" fmla="*/ 46 h 55"/>
                <a:gd name="T46" fmla="*/ 84 w 272"/>
                <a:gd name="T47" fmla="*/ 46 h 55"/>
                <a:gd name="T48" fmla="*/ 67 w 272"/>
                <a:gd name="T49" fmla="*/ 51 h 55"/>
                <a:gd name="T50" fmla="*/ 55 w 272"/>
                <a:gd name="T51" fmla="*/ 51 h 55"/>
                <a:gd name="T52" fmla="*/ 46 w 272"/>
                <a:gd name="T53" fmla="*/ 55 h 55"/>
                <a:gd name="T54" fmla="*/ 38 w 272"/>
                <a:gd name="T55" fmla="*/ 55 h 55"/>
                <a:gd name="T56" fmla="*/ 30 w 272"/>
                <a:gd name="T57" fmla="*/ 55 h 55"/>
                <a:gd name="T58" fmla="*/ 26 w 272"/>
                <a:gd name="T59" fmla="*/ 55 h 55"/>
                <a:gd name="T60" fmla="*/ 21 w 272"/>
                <a:gd name="T61" fmla="*/ 55 h 55"/>
                <a:gd name="T62" fmla="*/ 13 w 272"/>
                <a:gd name="T63" fmla="*/ 55 h 55"/>
                <a:gd name="T64" fmla="*/ 9 w 272"/>
                <a:gd name="T65" fmla="*/ 51 h 55"/>
                <a:gd name="T66" fmla="*/ 9 w 272"/>
                <a:gd name="T67" fmla="*/ 51 h 55"/>
                <a:gd name="T68" fmla="*/ 5 w 272"/>
                <a:gd name="T69" fmla="*/ 46 h 55"/>
                <a:gd name="T70" fmla="*/ 0 w 272"/>
                <a:gd name="T71" fmla="*/ 42 h 55"/>
                <a:gd name="T72" fmla="*/ 0 w 272"/>
                <a:gd name="T73" fmla="*/ 42 h 55"/>
                <a:gd name="T74" fmla="*/ 0 w 272"/>
                <a:gd name="T75" fmla="*/ 38 h 55"/>
                <a:gd name="T76" fmla="*/ 0 w 272"/>
                <a:gd name="T77" fmla="*/ 34 h 55"/>
                <a:gd name="T78" fmla="*/ 0 w 272"/>
                <a:gd name="T79" fmla="*/ 34 h 55"/>
                <a:gd name="T80" fmla="*/ 0 w 272"/>
                <a:gd name="T81" fmla="*/ 34 h 55"/>
                <a:gd name="T82" fmla="*/ 5 w 272"/>
                <a:gd name="T83" fmla="*/ 34 h 55"/>
                <a:gd name="T84" fmla="*/ 9 w 272"/>
                <a:gd name="T85" fmla="*/ 34 h 55"/>
                <a:gd name="T86" fmla="*/ 13 w 272"/>
                <a:gd name="T87" fmla="*/ 34 h 55"/>
                <a:gd name="T88" fmla="*/ 21 w 272"/>
                <a:gd name="T89" fmla="*/ 30 h 55"/>
                <a:gd name="T90" fmla="*/ 34 w 272"/>
                <a:gd name="T91" fmla="*/ 30 h 55"/>
                <a:gd name="T92" fmla="*/ 51 w 272"/>
                <a:gd name="T93" fmla="*/ 30 h 55"/>
                <a:gd name="T94" fmla="*/ 88 w 272"/>
                <a:gd name="T95" fmla="*/ 21 h 55"/>
                <a:gd name="T96" fmla="*/ 126 w 272"/>
                <a:gd name="T97" fmla="*/ 17 h 55"/>
                <a:gd name="T98" fmla="*/ 147 w 272"/>
                <a:gd name="T99" fmla="*/ 13 h 55"/>
                <a:gd name="T100" fmla="*/ 163 w 272"/>
                <a:gd name="T101" fmla="*/ 9 h 55"/>
                <a:gd name="T102" fmla="*/ 176 w 272"/>
                <a:gd name="T103" fmla="*/ 9 h 55"/>
                <a:gd name="T104" fmla="*/ 189 w 272"/>
                <a:gd name="T105" fmla="*/ 5 h 55"/>
                <a:gd name="T106" fmla="*/ 189 w 272"/>
                <a:gd name="T107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55">
                  <a:moveTo>
                    <a:pt x="189" y="5"/>
                  </a:moveTo>
                  <a:lnTo>
                    <a:pt x="209" y="0"/>
                  </a:lnTo>
                  <a:lnTo>
                    <a:pt x="230" y="0"/>
                  </a:lnTo>
                  <a:lnTo>
                    <a:pt x="243" y="0"/>
                  </a:lnTo>
                  <a:lnTo>
                    <a:pt x="251" y="5"/>
                  </a:lnTo>
                  <a:lnTo>
                    <a:pt x="255" y="5"/>
                  </a:lnTo>
                  <a:lnTo>
                    <a:pt x="264" y="9"/>
                  </a:lnTo>
                  <a:lnTo>
                    <a:pt x="268" y="17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6"/>
                  </a:lnTo>
                  <a:lnTo>
                    <a:pt x="272" y="30"/>
                  </a:lnTo>
                  <a:lnTo>
                    <a:pt x="268" y="30"/>
                  </a:lnTo>
                  <a:lnTo>
                    <a:pt x="264" y="30"/>
                  </a:lnTo>
                  <a:lnTo>
                    <a:pt x="260" y="30"/>
                  </a:lnTo>
                  <a:lnTo>
                    <a:pt x="251" y="30"/>
                  </a:lnTo>
                  <a:lnTo>
                    <a:pt x="243" y="34"/>
                  </a:lnTo>
                  <a:lnTo>
                    <a:pt x="230" y="34"/>
                  </a:lnTo>
                  <a:lnTo>
                    <a:pt x="222" y="34"/>
                  </a:lnTo>
                  <a:lnTo>
                    <a:pt x="193" y="34"/>
                  </a:lnTo>
                  <a:lnTo>
                    <a:pt x="163" y="34"/>
                  </a:lnTo>
                  <a:lnTo>
                    <a:pt x="134" y="38"/>
                  </a:lnTo>
                  <a:lnTo>
                    <a:pt x="101" y="46"/>
                  </a:lnTo>
                  <a:lnTo>
                    <a:pt x="84" y="46"/>
                  </a:lnTo>
                  <a:lnTo>
                    <a:pt x="67" y="51"/>
                  </a:lnTo>
                  <a:lnTo>
                    <a:pt x="55" y="51"/>
                  </a:lnTo>
                  <a:lnTo>
                    <a:pt x="46" y="55"/>
                  </a:lnTo>
                  <a:lnTo>
                    <a:pt x="38" y="55"/>
                  </a:lnTo>
                  <a:lnTo>
                    <a:pt x="30" y="55"/>
                  </a:lnTo>
                  <a:lnTo>
                    <a:pt x="26" y="55"/>
                  </a:lnTo>
                  <a:lnTo>
                    <a:pt x="21" y="55"/>
                  </a:lnTo>
                  <a:lnTo>
                    <a:pt x="13" y="55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5" y="4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5" y="34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21" y="30"/>
                  </a:lnTo>
                  <a:lnTo>
                    <a:pt x="34" y="30"/>
                  </a:lnTo>
                  <a:lnTo>
                    <a:pt x="51" y="30"/>
                  </a:lnTo>
                  <a:lnTo>
                    <a:pt x="88" y="21"/>
                  </a:lnTo>
                  <a:lnTo>
                    <a:pt x="126" y="17"/>
                  </a:lnTo>
                  <a:lnTo>
                    <a:pt x="147" y="13"/>
                  </a:lnTo>
                  <a:lnTo>
                    <a:pt x="163" y="9"/>
                  </a:lnTo>
                  <a:lnTo>
                    <a:pt x="176" y="9"/>
                  </a:lnTo>
                  <a:lnTo>
                    <a:pt x="189" y="5"/>
                  </a:lnTo>
                  <a:lnTo>
                    <a:pt x="189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1">
              <a:extLst>
                <a:ext uri="{FF2B5EF4-FFF2-40B4-BE49-F238E27FC236}">
                  <a16:creationId xmlns:a16="http://schemas.microsoft.com/office/drawing/2014/main" id="{FAE9C9C2-9EB7-4D2F-A7FF-E0656B2C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564" y="8713376"/>
              <a:ext cx="911844" cy="1342082"/>
            </a:xfrm>
            <a:custGeom>
              <a:avLst/>
              <a:gdLst>
                <a:gd name="T0" fmla="*/ 92 w 142"/>
                <a:gd name="T1" fmla="*/ 171 h 209"/>
                <a:gd name="T2" fmla="*/ 79 w 142"/>
                <a:gd name="T3" fmla="*/ 179 h 209"/>
                <a:gd name="T4" fmla="*/ 67 w 142"/>
                <a:gd name="T5" fmla="*/ 188 h 209"/>
                <a:gd name="T6" fmla="*/ 50 w 142"/>
                <a:gd name="T7" fmla="*/ 196 h 209"/>
                <a:gd name="T8" fmla="*/ 33 w 142"/>
                <a:gd name="T9" fmla="*/ 200 h 209"/>
                <a:gd name="T10" fmla="*/ 25 w 142"/>
                <a:gd name="T11" fmla="*/ 204 h 209"/>
                <a:gd name="T12" fmla="*/ 21 w 142"/>
                <a:gd name="T13" fmla="*/ 204 h 209"/>
                <a:gd name="T14" fmla="*/ 12 w 142"/>
                <a:gd name="T15" fmla="*/ 209 h 209"/>
                <a:gd name="T16" fmla="*/ 8 w 142"/>
                <a:gd name="T17" fmla="*/ 209 h 209"/>
                <a:gd name="T18" fmla="*/ 0 w 142"/>
                <a:gd name="T19" fmla="*/ 209 h 209"/>
                <a:gd name="T20" fmla="*/ 0 w 142"/>
                <a:gd name="T21" fmla="*/ 209 h 209"/>
                <a:gd name="T22" fmla="*/ 0 w 142"/>
                <a:gd name="T23" fmla="*/ 204 h 209"/>
                <a:gd name="T24" fmla="*/ 0 w 142"/>
                <a:gd name="T25" fmla="*/ 200 h 209"/>
                <a:gd name="T26" fmla="*/ 4 w 142"/>
                <a:gd name="T27" fmla="*/ 196 h 209"/>
                <a:gd name="T28" fmla="*/ 12 w 142"/>
                <a:gd name="T29" fmla="*/ 192 h 209"/>
                <a:gd name="T30" fmla="*/ 21 w 142"/>
                <a:gd name="T31" fmla="*/ 188 h 209"/>
                <a:gd name="T32" fmla="*/ 29 w 142"/>
                <a:gd name="T33" fmla="*/ 179 h 209"/>
                <a:gd name="T34" fmla="*/ 41 w 142"/>
                <a:gd name="T35" fmla="*/ 171 h 209"/>
                <a:gd name="T36" fmla="*/ 58 w 142"/>
                <a:gd name="T37" fmla="*/ 163 h 209"/>
                <a:gd name="T38" fmla="*/ 71 w 142"/>
                <a:gd name="T39" fmla="*/ 150 h 209"/>
                <a:gd name="T40" fmla="*/ 83 w 142"/>
                <a:gd name="T41" fmla="*/ 138 h 209"/>
                <a:gd name="T42" fmla="*/ 92 w 142"/>
                <a:gd name="T43" fmla="*/ 121 h 209"/>
                <a:gd name="T44" fmla="*/ 100 w 142"/>
                <a:gd name="T45" fmla="*/ 104 h 209"/>
                <a:gd name="T46" fmla="*/ 100 w 142"/>
                <a:gd name="T47" fmla="*/ 96 h 209"/>
                <a:gd name="T48" fmla="*/ 104 w 142"/>
                <a:gd name="T49" fmla="*/ 83 h 209"/>
                <a:gd name="T50" fmla="*/ 108 w 142"/>
                <a:gd name="T51" fmla="*/ 71 h 209"/>
                <a:gd name="T52" fmla="*/ 108 w 142"/>
                <a:gd name="T53" fmla="*/ 58 h 209"/>
                <a:gd name="T54" fmla="*/ 108 w 142"/>
                <a:gd name="T55" fmla="*/ 46 h 209"/>
                <a:gd name="T56" fmla="*/ 108 w 142"/>
                <a:gd name="T57" fmla="*/ 33 h 209"/>
                <a:gd name="T58" fmla="*/ 108 w 142"/>
                <a:gd name="T59" fmla="*/ 16 h 209"/>
                <a:gd name="T60" fmla="*/ 108 w 142"/>
                <a:gd name="T61" fmla="*/ 0 h 209"/>
                <a:gd name="T62" fmla="*/ 121 w 142"/>
                <a:gd name="T63" fmla="*/ 0 h 209"/>
                <a:gd name="T64" fmla="*/ 129 w 142"/>
                <a:gd name="T65" fmla="*/ 4 h 209"/>
                <a:gd name="T66" fmla="*/ 138 w 142"/>
                <a:gd name="T67" fmla="*/ 8 h 209"/>
                <a:gd name="T68" fmla="*/ 138 w 142"/>
                <a:gd name="T69" fmla="*/ 12 h 209"/>
                <a:gd name="T70" fmla="*/ 142 w 142"/>
                <a:gd name="T71" fmla="*/ 16 h 209"/>
                <a:gd name="T72" fmla="*/ 142 w 142"/>
                <a:gd name="T73" fmla="*/ 21 h 209"/>
                <a:gd name="T74" fmla="*/ 142 w 142"/>
                <a:gd name="T75" fmla="*/ 29 h 209"/>
                <a:gd name="T76" fmla="*/ 142 w 142"/>
                <a:gd name="T77" fmla="*/ 33 h 209"/>
                <a:gd name="T78" fmla="*/ 142 w 142"/>
                <a:gd name="T79" fmla="*/ 41 h 209"/>
                <a:gd name="T80" fmla="*/ 142 w 142"/>
                <a:gd name="T81" fmla="*/ 50 h 209"/>
                <a:gd name="T82" fmla="*/ 142 w 142"/>
                <a:gd name="T83" fmla="*/ 62 h 209"/>
                <a:gd name="T84" fmla="*/ 138 w 142"/>
                <a:gd name="T85" fmla="*/ 75 h 209"/>
                <a:gd name="T86" fmla="*/ 138 w 142"/>
                <a:gd name="T87" fmla="*/ 92 h 209"/>
                <a:gd name="T88" fmla="*/ 129 w 142"/>
                <a:gd name="T89" fmla="*/ 104 h 209"/>
                <a:gd name="T90" fmla="*/ 125 w 142"/>
                <a:gd name="T91" fmla="*/ 117 h 209"/>
                <a:gd name="T92" fmla="*/ 117 w 142"/>
                <a:gd name="T93" fmla="*/ 133 h 209"/>
                <a:gd name="T94" fmla="*/ 112 w 142"/>
                <a:gd name="T95" fmla="*/ 146 h 209"/>
                <a:gd name="T96" fmla="*/ 100 w 142"/>
                <a:gd name="T97" fmla="*/ 158 h 209"/>
                <a:gd name="T98" fmla="*/ 92 w 142"/>
                <a:gd name="T99" fmla="*/ 171 h 209"/>
                <a:gd name="T100" fmla="*/ 92 w 142"/>
                <a:gd name="T101" fmla="*/ 17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" h="209">
                  <a:moveTo>
                    <a:pt x="92" y="171"/>
                  </a:moveTo>
                  <a:lnTo>
                    <a:pt x="79" y="179"/>
                  </a:lnTo>
                  <a:lnTo>
                    <a:pt x="67" y="188"/>
                  </a:lnTo>
                  <a:lnTo>
                    <a:pt x="50" y="196"/>
                  </a:lnTo>
                  <a:lnTo>
                    <a:pt x="33" y="200"/>
                  </a:lnTo>
                  <a:lnTo>
                    <a:pt x="25" y="204"/>
                  </a:lnTo>
                  <a:lnTo>
                    <a:pt x="21" y="204"/>
                  </a:lnTo>
                  <a:lnTo>
                    <a:pt x="12" y="209"/>
                  </a:lnTo>
                  <a:lnTo>
                    <a:pt x="8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2" y="192"/>
                  </a:lnTo>
                  <a:lnTo>
                    <a:pt x="21" y="188"/>
                  </a:lnTo>
                  <a:lnTo>
                    <a:pt x="29" y="179"/>
                  </a:lnTo>
                  <a:lnTo>
                    <a:pt x="41" y="171"/>
                  </a:lnTo>
                  <a:lnTo>
                    <a:pt x="58" y="163"/>
                  </a:lnTo>
                  <a:lnTo>
                    <a:pt x="71" y="150"/>
                  </a:lnTo>
                  <a:lnTo>
                    <a:pt x="83" y="138"/>
                  </a:lnTo>
                  <a:lnTo>
                    <a:pt x="92" y="121"/>
                  </a:lnTo>
                  <a:lnTo>
                    <a:pt x="100" y="104"/>
                  </a:lnTo>
                  <a:lnTo>
                    <a:pt x="100" y="96"/>
                  </a:lnTo>
                  <a:lnTo>
                    <a:pt x="104" y="83"/>
                  </a:lnTo>
                  <a:lnTo>
                    <a:pt x="108" y="71"/>
                  </a:lnTo>
                  <a:lnTo>
                    <a:pt x="108" y="58"/>
                  </a:lnTo>
                  <a:lnTo>
                    <a:pt x="108" y="46"/>
                  </a:lnTo>
                  <a:lnTo>
                    <a:pt x="108" y="33"/>
                  </a:lnTo>
                  <a:lnTo>
                    <a:pt x="108" y="16"/>
                  </a:lnTo>
                  <a:lnTo>
                    <a:pt x="108" y="0"/>
                  </a:lnTo>
                  <a:lnTo>
                    <a:pt x="121" y="0"/>
                  </a:lnTo>
                  <a:lnTo>
                    <a:pt x="129" y="4"/>
                  </a:lnTo>
                  <a:lnTo>
                    <a:pt x="138" y="8"/>
                  </a:lnTo>
                  <a:lnTo>
                    <a:pt x="138" y="12"/>
                  </a:lnTo>
                  <a:lnTo>
                    <a:pt x="142" y="16"/>
                  </a:lnTo>
                  <a:lnTo>
                    <a:pt x="142" y="21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2" y="41"/>
                  </a:lnTo>
                  <a:lnTo>
                    <a:pt x="142" y="50"/>
                  </a:lnTo>
                  <a:lnTo>
                    <a:pt x="142" y="62"/>
                  </a:lnTo>
                  <a:lnTo>
                    <a:pt x="138" y="75"/>
                  </a:lnTo>
                  <a:lnTo>
                    <a:pt x="138" y="92"/>
                  </a:lnTo>
                  <a:lnTo>
                    <a:pt x="129" y="104"/>
                  </a:lnTo>
                  <a:lnTo>
                    <a:pt x="125" y="117"/>
                  </a:lnTo>
                  <a:lnTo>
                    <a:pt x="117" y="133"/>
                  </a:lnTo>
                  <a:lnTo>
                    <a:pt x="112" y="146"/>
                  </a:lnTo>
                  <a:lnTo>
                    <a:pt x="100" y="158"/>
                  </a:lnTo>
                  <a:lnTo>
                    <a:pt x="92" y="171"/>
                  </a:lnTo>
                  <a:lnTo>
                    <a:pt x="92" y="1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2">
              <a:extLst>
                <a:ext uri="{FF2B5EF4-FFF2-40B4-BE49-F238E27FC236}">
                  <a16:creationId xmlns:a16="http://schemas.microsoft.com/office/drawing/2014/main" id="{793C2FF6-7663-4533-BECE-6A2EB63D8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3870" y="9143615"/>
              <a:ext cx="1123753" cy="911844"/>
            </a:xfrm>
            <a:custGeom>
              <a:avLst/>
              <a:gdLst>
                <a:gd name="T0" fmla="*/ 58 w 175"/>
                <a:gd name="T1" fmla="*/ 100 h 142"/>
                <a:gd name="T2" fmla="*/ 54 w 175"/>
                <a:gd name="T3" fmla="*/ 91 h 142"/>
                <a:gd name="T4" fmla="*/ 46 w 175"/>
                <a:gd name="T5" fmla="*/ 83 h 142"/>
                <a:gd name="T6" fmla="*/ 33 w 175"/>
                <a:gd name="T7" fmla="*/ 62 h 142"/>
                <a:gd name="T8" fmla="*/ 16 w 175"/>
                <a:gd name="T9" fmla="*/ 37 h 142"/>
                <a:gd name="T10" fmla="*/ 0 w 175"/>
                <a:gd name="T11" fmla="*/ 8 h 142"/>
                <a:gd name="T12" fmla="*/ 16 w 175"/>
                <a:gd name="T13" fmla="*/ 0 h 142"/>
                <a:gd name="T14" fmla="*/ 25 w 175"/>
                <a:gd name="T15" fmla="*/ 12 h 142"/>
                <a:gd name="T16" fmla="*/ 37 w 175"/>
                <a:gd name="T17" fmla="*/ 25 h 142"/>
                <a:gd name="T18" fmla="*/ 46 w 175"/>
                <a:gd name="T19" fmla="*/ 37 h 142"/>
                <a:gd name="T20" fmla="*/ 54 w 175"/>
                <a:gd name="T21" fmla="*/ 50 h 142"/>
                <a:gd name="T22" fmla="*/ 62 w 175"/>
                <a:gd name="T23" fmla="*/ 58 h 142"/>
                <a:gd name="T24" fmla="*/ 71 w 175"/>
                <a:gd name="T25" fmla="*/ 66 h 142"/>
                <a:gd name="T26" fmla="*/ 75 w 175"/>
                <a:gd name="T27" fmla="*/ 71 h 142"/>
                <a:gd name="T28" fmla="*/ 83 w 175"/>
                <a:gd name="T29" fmla="*/ 79 h 142"/>
                <a:gd name="T30" fmla="*/ 96 w 175"/>
                <a:gd name="T31" fmla="*/ 87 h 142"/>
                <a:gd name="T32" fmla="*/ 108 w 175"/>
                <a:gd name="T33" fmla="*/ 96 h 142"/>
                <a:gd name="T34" fmla="*/ 125 w 175"/>
                <a:gd name="T35" fmla="*/ 104 h 142"/>
                <a:gd name="T36" fmla="*/ 142 w 175"/>
                <a:gd name="T37" fmla="*/ 112 h 142"/>
                <a:gd name="T38" fmla="*/ 150 w 175"/>
                <a:gd name="T39" fmla="*/ 117 h 142"/>
                <a:gd name="T40" fmla="*/ 158 w 175"/>
                <a:gd name="T41" fmla="*/ 121 h 142"/>
                <a:gd name="T42" fmla="*/ 163 w 175"/>
                <a:gd name="T43" fmla="*/ 121 h 142"/>
                <a:gd name="T44" fmla="*/ 167 w 175"/>
                <a:gd name="T45" fmla="*/ 125 h 142"/>
                <a:gd name="T46" fmla="*/ 171 w 175"/>
                <a:gd name="T47" fmla="*/ 129 h 142"/>
                <a:gd name="T48" fmla="*/ 175 w 175"/>
                <a:gd name="T49" fmla="*/ 129 h 142"/>
                <a:gd name="T50" fmla="*/ 175 w 175"/>
                <a:gd name="T51" fmla="*/ 133 h 142"/>
                <a:gd name="T52" fmla="*/ 175 w 175"/>
                <a:gd name="T53" fmla="*/ 133 h 142"/>
                <a:gd name="T54" fmla="*/ 175 w 175"/>
                <a:gd name="T55" fmla="*/ 137 h 142"/>
                <a:gd name="T56" fmla="*/ 171 w 175"/>
                <a:gd name="T57" fmla="*/ 137 h 142"/>
                <a:gd name="T58" fmla="*/ 167 w 175"/>
                <a:gd name="T59" fmla="*/ 137 h 142"/>
                <a:gd name="T60" fmla="*/ 163 w 175"/>
                <a:gd name="T61" fmla="*/ 137 h 142"/>
                <a:gd name="T62" fmla="*/ 158 w 175"/>
                <a:gd name="T63" fmla="*/ 142 h 142"/>
                <a:gd name="T64" fmla="*/ 150 w 175"/>
                <a:gd name="T65" fmla="*/ 142 h 142"/>
                <a:gd name="T66" fmla="*/ 142 w 175"/>
                <a:gd name="T67" fmla="*/ 142 h 142"/>
                <a:gd name="T68" fmla="*/ 133 w 175"/>
                <a:gd name="T69" fmla="*/ 142 h 142"/>
                <a:gd name="T70" fmla="*/ 112 w 175"/>
                <a:gd name="T71" fmla="*/ 142 h 142"/>
                <a:gd name="T72" fmla="*/ 100 w 175"/>
                <a:gd name="T73" fmla="*/ 137 h 142"/>
                <a:gd name="T74" fmla="*/ 96 w 175"/>
                <a:gd name="T75" fmla="*/ 137 h 142"/>
                <a:gd name="T76" fmla="*/ 87 w 175"/>
                <a:gd name="T77" fmla="*/ 137 h 142"/>
                <a:gd name="T78" fmla="*/ 87 w 175"/>
                <a:gd name="T79" fmla="*/ 137 h 142"/>
                <a:gd name="T80" fmla="*/ 83 w 175"/>
                <a:gd name="T81" fmla="*/ 137 h 142"/>
                <a:gd name="T82" fmla="*/ 79 w 175"/>
                <a:gd name="T83" fmla="*/ 133 h 142"/>
                <a:gd name="T84" fmla="*/ 75 w 175"/>
                <a:gd name="T85" fmla="*/ 125 h 142"/>
                <a:gd name="T86" fmla="*/ 67 w 175"/>
                <a:gd name="T87" fmla="*/ 117 h 142"/>
                <a:gd name="T88" fmla="*/ 58 w 175"/>
                <a:gd name="T89" fmla="*/ 100 h 142"/>
                <a:gd name="T90" fmla="*/ 58 w 175"/>
                <a:gd name="T91" fmla="*/ 10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5" h="142">
                  <a:moveTo>
                    <a:pt x="58" y="100"/>
                  </a:moveTo>
                  <a:lnTo>
                    <a:pt x="54" y="91"/>
                  </a:lnTo>
                  <a:lnTo>
                    <a:pt x="46" y="83"/>
                  </a:lnTo>
                  <a:lnTo>
                    <a:pt x="33" y="62"/>
                  </a:lnTo>
                  <a:lnTo>
                    <a:pt x="16" y="37"/>
                  </a:lnTo>
                  <a:lnTo>
                    <a:pt x="0" y="8"/>
                  </a:lnTo>
                  <a:lnTo>
                    <a:pt x="16" y="0"/>
                  </a:lnTo>
                  <a:lnTo>
                    <a:pt x="25" y="12"/>
                  </a:lnTo>
                  <a:lnTo>
                    <a:pt x="37" y="25"/>
                  </a:lnTo>
                  <a:lnTo>
                    <a:pt x="46" y="37"/>
                  </a:lnTo>
                  <a:lnTo>
                    <a:pt x="54" y="50"/>
                  </a:lnTo>
                  <a:lnTo>
                    <a:pt x="62" y="58"/>
                  </a:lnTo>
                  <a:lnTo>
                    <a:pt x="71" y="66"/>
                  </a:lnTo>
                  <a:lnTo>
                    <a:pt x="75" y="71"/>
                  </a:lnTo>
                  <a:lnTo>
                    <a:pt x="83" y="79"/>
                  </a:lnTo>
                  <a:lnTo>
                    <a:pt x="96" y="87"/>
                  </a:lnTo>
                  <a:lnTo>
                    <a:pt x="108" y="96"/>
                  </a:lnTo>
                  <a:lnTo>
                    <a:pt x="125" y="104"/>
                  </a:lnTo>
                  <a:lnTo>
                    <a:pt x="142" y="112"/>
                  </a:lnTo>
                  <a:lnTo>
                    <a:pt x="150" y="117"/>
                  </a:lnTo>
                  <a:lnTo>
                    <a:pt x="158" y="121"/>
                  </a:lnTo>
                  <a:lnTo>
                    <a:pt x="163" y="121"/>
                  </a:lnTo>
                  <a:lnTo>
                    <a:pt x="167" y="125"/>
                  </a:lnTo>
                  <a:lnTo>
                    <a:pt x="171" y="129"/>
                  </a:lnTo>
                  <a:lnTo>
                    <a:pt x="175" y="129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5" y="137"/>
                  </a:lnTo>
                  <a:lnTo>
                    <a:pt x="171" y="137"/>
                  </a:lnTo>
                  <a:lnTo>
                    <a:pt x="167" y="137"/>
                  </a:lnTo>
                  <a:lnTo>
                    <a:pt x="163" y="137"/>
                  </a:lnTo>
                  <a:lnTo>
                    <a:pt x="158" y="142"/>
                  </a:lnTo>
                  <a:lnTo>
                    <a:pt x="150" y="142"/>
                  </a:lnTo>
                  <a:lnTo>
                    <a:pt x="142" y="142"/>
                  </a:lnTo>
                  <a:lnTo>
                    <a:pt x="133" y="142"/>
                  </a:lnTo>
                  <a:lnTo>
                    <a:pt x="112" y="142"/>
                  </a:lnTo>
                  <a:lnTo>
                    <a:pt x="100" y="137"/>
                  </a:lnTo>
                  <a:lnTo>
                    <a:pt x="96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3" y="137"/>
                  </a:lnTo>
                  <a:lnTo>
                    <a:pt x="79" y="133"/>
                  </a:lnTo>
                  <a:lnTo>
                    <a:pt x="75" y="125"/>
                  </a:lnTo>
                  <a:lnTo>
                    <a:pt x="67" y="117"/>
                  </a:lnTo>
                  <a:lnTo>
                    <a:pt x="58" y="100"/>
                  </a:lnTo>
                  <a:lnTo>
                    <a:pt x="58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921513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0DEFAFB-0B18-4055-AE3E-742E7DA78AB0}"/>
              </a:ext>
            </a:extLst>
          </p:cNvPr>
          <p:cNvGrpSpPr/>
          <p:nvPr/>
        </p:nvGrpSpPr>
        <p:grpSpPr>
          <a:xfrm>
            <a:off x="3381382" y="2198587"/>
            <a:ext cx="1926435" cy="2119074"/>
            <a:chOff x="3940182" y="10453587"/>
            <a:chExt cx="1926435" cy="2119074"/>
          </a:xfrm>
        </p:grpSpPr>
        <p:sp>
          <p:nvSpPr>
            <p:cNvPr id="3" name="Freeform 43">
              <a:extLst>
                <a:ext uri="{FF2B5EF4-FFF2-40B4-BE49-F238E27FC236}">
                  <a16:creationId xmlns:a16="http://schemas.microsoft.com/office/drawing/2014/main" id="{8E38C3BD-6340-4F21-9CBB-846E9585D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921" y="10453587"/>
              <a:ext cx="539401" cy="776996"/>
            </a:xfrm>
            <a:custGeom>
              <a:avLst/>
              <a:gdLst>
                <a:gd name="T0" fmla="*/ 38 w 84"/>
                <a:gd name="T1" fmla="*/ 42 h 121"/>
                <a:gd name="T2" fmla="*/ 42 w 84"/>
                <a:gd name="T3" fmla="*/ 34 h 121"/>
                <a:gd name="T4" fmla="*/ 42 w 84"/>
                <a:gd name="T5" fmla="*/ 25 h 121"/>
                <a:gd name="T6" fmla="*/ 46 w 84"/>
                <a:gd name="T7" fmla="*/ 17 h 121"/>
                <a:gd name="T8" fmla="*/ 42 w 84"/>
                <a:gd name="T9" fmla="*/ 13 h 121"/>
                <a:gd name="T10" fmla="*/ 42 w 84"/>
                <a:gd name="T11" fmla="*/ 9 h 121"/>
                <a:gd name="T12" fmla="*/ 46 w 84"/>
                <a:gd name="T13" fmla="*/ 4 h 121"/>
                <a:gd name="T14" fmla="*/ 51 w 84"/>
                <a:gd name="T15" fmla="*/ 0 h 121"/>
                <a:gd name="T16" fmla="*/ 55 w 84"/>
                <a:gd name="T17" fmla="*/ 4 h 121"/>
                <a:gd name="T18" fmla="*/ 63 w 84"/>
                <a:gd name="T19" fmla="*/ 4 h 121"/>
                <a:gd name="T20" fmla="*/ 67 w 84"/>
                <a:gd name="T21" fmla="*/ 9 h 121"/>
                <a:gd name="T22" fmla="*/ 76 w 84"/>
                <a:gd name="T23" fmla="*/ 13 h 121"/>
                <a:gd name="T24" fmla="*/ 80 w 84"/>
                <a:gd name="T25" fmla="*/ 17 h 121"/>
                <a:gd name="T26" fmla="*/ 84 w 84"/>
                <a:gd name="T27" fmla="*/ 21 h 121"/>
                <a:gd name="T28" fmla="*/ 84 w 84"/>
                <a:gd name="T29" fmla="*/ 25 h 121"/>
                <a:gd name="T30" fmla="*/ 84 w 84"/>
                <a:gd name="T31" fmla="*/ 29 h 121"/>
                <a:gd name="T32" fmla="*/ 84 w 84"/>
                <a:gd name="T33" fmla="*/ 34 h 121"/>
                <a:gd name="T34" fmla="*/ 80 w 84"/>
                <a:gd name="T35" fmla="*/ 38 h 121"/>
                <a:gd name="T36" fmla="*/ 76 w 84"/>
                <a:gd name="T37" fmla="*/ 42 h 121"/>
                <a:gd name="T38" fmla="*/ 71 w 84"/>
                <a:gd name="T39" fmla="*/ 46 h 121"/>
                <a:gd name="T40" fmla="*/ 67 w 84"/>
                <a:gd name="T41" fmla="*/ 50 h 121"/>
                <a:gd name="T42" fmla="*/ 63 w 84"/>
                <a:gd name="T43" fmla="*/ 59 h 121"/>
                <a:gd name="T44" fmla="*/ 55 w 84"/>
                <a:gd name="T45" fmla="*/ 67 h 121"/>
                <a:gd name="T46" fmla="*/ 46 w 84"/>
                <a:gd name="T47" fmla="*/ 75 h 121"/>
                <a:gd name="T48" fmla="*/ 38 w 84"/>
                <a:gd name="T49" fmla="*/ 92 h 121"/>
                <a:gd name="T50" fmla="*/ 30 w 84"/>
                <a:gd name="T51" fmla="*/ 105 h 121"/>
                <a:gd name="T52" fmla="*/ 17 w 84"/>
                <a:gd name="T53" fmla="*/ 121 h 121"/>
                <a:gd name="T54" fmla="*/ 0 w 84"/>
                <a:gd name="T55" fmla="*/ 121 h 121"/>
                <a:gd name="T56" fmla="*/ 9 w 84"/>
                <a:gd name="T57" fmla="*/ 109 h 121"/>
                <a:gd name="T58" fmla="*/ 13 w 84"/>
                <a:gd name="T59" fmla="*/ 92 h 121"/>
                <a:gd name="T60" fmla="*/ 21 w 84"/>
                <a:gd name="T61" fmla="*/ 84 h 121"/>
                <a:gd name="T62" fmla="*/ 25 w 84"/>
                <a:gd name="T63" fmla="*/ 71 h 121"/>
                <a:gd name="T64" fmla="*/ 30 w 84"/>
                <a:gd name="T65" fmla="*/ 63 h 121"/>
                <a:gd name="T66" fmla="*/ 34 w 84"/>
                <a:gd name="T67" fmla="*/ 55 h 121"/>
                <a:gd name="T68" fmla="*/ 38 w 84"/>
                <a:gd name="T69" fmla="*/ 46 h 121"/>
                <a:gd name="T70" fmla="*/ 38 w 84"/>
                <a:gd name="T71" fmla="*/ 42 h 121"/>
                <a:gd name="T72" fmla="*/ 38 w 84"/>
                <a:gd name="T73" fmla="*/ 4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121">
                  <a:moveTo>
                    <a:pt x="38" y="42"/>
                  </a:moveTo>
                  <a:lnTo>
                    <a:pt x="42" y="34"/>
                  </a:lnTo>
                  <a:lnTo>
                    <a:pt x="42" y="25"/>
                  </a:lnTo>
                  <a:lnTo>
                    <a:pt x="46" y="17"/>
                  </a:lnTo>
                  <a:lnTo>
                    <a:pt x="42" y="13"/>
                  </a:lnTo>
                  <a:lnTo>
                    <a:pt x="42" y="9"/>
                  </a:lnTo>
                  <a:lnTo>
                    <a:pt x="46" y="4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63" y="4"/>
                  </a:lnTo>
                  <a:lnTo>
                    <a:pt x="67" y="9"/>
                  </a:lnTo>
                  <a:lnTo>
                    <a:pt x="76" y="13"/>
                  </a:lnTo>
                  <a:lnTo>
                    <a:pt x="80" y="17"/>
                  </a:lnTo>
                  <a:lnTo>
                    <a:pt x="84" y="21"/>
                  </a:lnTo>
                  <a:lnTo>
                    <a:pt x="84" y="25"/>
                  </a:lnTo>
                  <a:lnTo>
                    <a:pt x="84" y="29"/>
                  </a:lnTo>
                  <a:lnTo>
                    <a:pt x="84" y="34"/>
                  </a:lnTo>
                  <a:lnTo>
                    <a:pt x="80" y="38"/>
                  </a:lnTo>
                  <a:lnTo>
                    <a:pt x="76" y="42"/>
                  </a:lnTo>
                  <a:lnTo>
                    <a:pt x="71" y="46"/>
                  </a:lnTo>
                  <a:lnTo>
                    <a:pt x="67" y="50"/>
                  </a:lnTo>
                  <a:lnTo>
                    <a:pt x="63" y="59"/>
                  </a:lnTo>
                  <a:lnTo>
                    <a:pt x="55" y="67"/>
                  </a:lnTo>
                  <a:lnTo>
                    <a:pt x="46" y="75"/>
                  </a:lnTo>
                  <a:lnTo>
                    <a:pt x="38" y="92"/>
                  </a:lnTo>
                  <a:lnTo>
                    <a:pt x="30" y="105"/>
                  </a:lnTo>
                  <a:lnTo>
                    <a:pt x="17" y="121"/>
                  </a:lnTo>
                  <a:lnTo>
                    <a:pt x="0" y="121"/>
                  </a:lnTo>
                  <a:lnTo>
                    <a:pt x="9" y="109"/>
                  </a:lnTo>
                  <a:lnTo>
                    <a:pt x="13" y="92"/>
                  </a:lnTo>
                  <a:lnTo>
                    <a:pt x="21" y="84"/>
                  </a:lnTo>
                  <a:lnTo>
                    <a:pt x="25" y="71"/>
                  </a:lnTo>
                  <a:lnTo>
                    <a:pt x="30" y="63"/>
                  </a:lnTo>
                  <a:lnTo>
                    <a:pt x="34" y="55"/>
                  </a:lnTo>
                  <a:lnTo>
                    <a:pt x="38" y="46"/>
                  </a:lnTo>
                  <a:lnTo>
                    <a:pt x="38" y="42"/>
                  </a:lnTo>
                  <a:lnTo>
                    <a:pt x="38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4">
              <a:extLst>
                <a:ext uri="{FF2B5EF4-FFF2-40B4-BE49-F238E27FC236}">
                  <a16:creationId xmlns:a16="http://schemas.microsoft.com/office/drawing/2014/main" id="{1F5B6C02-D767-4CF6-A053-CD34584E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254" y="11070045"/>
              <a:ext cx="1123753" cy="295386"/>
            </a:xfrm>
            <a:custGeom>
              <a:avLst/>
              <a:gdLst>
                <a:gd name="T0" fmla="*/ 87 w 175"/>
                <a:gd name="T1" fmla="*/ 13 h 46"/>
                <a:gd name="T2" fmla="*/ 100 w 175"/>
                <a:gd name="T3" fmla="*/ 9 h 46"/>
                <a:gd name="T4" fmla="*/ 112 w 175"/>
                <a:gd name="T5" fmla="*/ 9 h 46"/>
                <a:gd name="T6" fmla="*/ 121 w 175"/>
                <a:gd name="T7" fmla="*/ 5 h 46"/>
                <a:gd name="T8" fmla="*/ 129 w 175"/>
                <a:gd name="T9" fmla="*/ 5 h 46"/>
                <a:gd name="T10" fmla="*/ 138 w 175"/>
                <a:gd name="T11" fmla="*/ 5 h 46"/>
                <a:gd name="T12" fmla="*/ 142 w 175"/>
                <a:gd name="T13" fmla="*/ 0 h 46"/>
                <a:gd name="T14" fmla="*/ 146 w 175"/>
                <a:gd name="T15" fmla="*/ 0 h 46"/>
                <a:gd name="T16" fmla="*/ 150 w 175"/>
                <a:gd name="T17" fmla="*/ 0 h 46"/>
                <a:gd name="T18" fmla="*/ 158 w 175"/>
                <a:gd name="T19" fmla="*/ 0 h 46"/>
                <a:gd name="T20" fmla="*/ 167 w 175"/>
                <a:gd name="T21" fmla="*/ 5 h 46"/>
                <a:gd name="T22" fmla="*/ 171 w 175"/>
                <a:gd name="T23" fmla="*/ 9 h 46"/>
                <a:gd name="T24" fmla="*/ 175 w 175"/>
                <a:gd name="T25" fmla="*/ 9 h 46"/>
                <a:gd name="T26" fmla="*/ 171 w 175"/>
                <a:gd name="T27" fmla="*/ 13 h 46"/>
                <a:gd name="T28" fmla="*/ 171 w 175"/>
                <a:gd name="T29" fmla="*/ 17 h 46"/>
                <a:gd name="T30" fmla="*/ 167 w 175"/>
                <a:gd name="T31" fmla="*/ 21 h 46"/>
                <a:gd name="T32" fmla="*/ 163 w 175"/>
                <a:gd name="T33" fmla="*/ 25 h 46"/>
                <a:gd name="T34" fmla="*/ 158 w 175"/>
                <a:gd name="T35" fmla="*/ 25 h 46"/>
                <a:gd name="T36" fmla="*/ 154 w 175"/>
                <a:gd name="T37" fmla="*/ 30 h 46"/>
                <a:gd name="T38" fmla="*/ 146 w 175"/>
                <a:gd name="T39" fmla="*/ 30 h 46"/>
                <a:gd name="T40" fmla="*/ 138 w 175"/>
                <a:gd name="T41" fmla="*/ 30 h 46"/>
                <a:gd name="T42" fmla="*/ 121 w 175"/>
                <a:gd name="T43" fmla="*/ 34 h 46"/>
                <a:gd name="T44" fmla="*/ 92 w 175"/>
                <a:gd name="T45" fmla="*/ 38 h 46"/>
                <a:gd name="T46" fmla="*/ 62 w 175"/>
                <a:gd name="T47" fmla="*/ 42 h 46"/>
                <a:gd name="T48" fmla="*/ 46 w 175"/>
                <a:gd name="T49" fmla="*/ 42 h 46"/>
                <a:gd name="T50" fmla="*/ 37 w 175"/>
                <a:gd name="T51" fmla="*/ 42 h 46"/>
                <a:gd name="T52" fmla="*/ 29 w 175"/>
                <a:gd name="T53" fmla="*/ 46 h 46"/>
                <a:gd name="T54" fmla="*/ 25 w 175"/>
                <a:gd name="T55" fmla="*/ 46 h 46"/>
                <a:gd name="T56" fmla="*/ 16 w 175"/>
                <a:gd name="T57" fmla="*/ 42 h 46"/>
                <a:gd name="T58" fmla="*/ 8 w 175"/>
                <a:gd name="T59" fmla="*/ 42 h 46"/>
                <a:gd name="T60" fmla="*/ 4 w 175"/>
                <a:gd name="T61" fmla="*/ 38 h 46"/>
                <a:gd name="T62" fmla="*/ 4 w 175"/>
                <a:gd name="T63" fmla="*/ 34 h 46"/>
                <a:gd name="T64" fmla="*/ 0 w 175"/>
                <a:gd name="T65" fmla="*/ 34 h 46"/>
                <a:gd name="T66" fmla="*/ 0 w 175"/>
                <a:gd name="T67" fmla="*/ 30 h 46"/>
                <a:gd name="T68" fmla="*/ 0 w 175"/>
                <a:gd name="T69" fmla="*/ 30 h 46"/>
                <a:gd name="T70" fmla="*/ 4 w 175"/>
                <a:gd name="T71" fmla="*/ 25 h 46"/>
                <a:gd name="T72" fmla="*/ 12 w 175"/>
                <a:gd name="T73" fmla="*/ 25 h 46"/>
                <a:gd name="T74" fmla="*/ 21 w 175"/>
                <a:gd name="T75" fmla="*/ 25 h 46"/>
                <a:gd name="T76" fmla="*/ 29 w 175"/>
                <a:gd name="T77" fmla="*/ 21 h 46"/>
                <a:gd name="T78" fmla="*/ 46 w 175"/>
                <a:gd name="T79" fmla="*/ 21 h 46"/>
                <a:gd name="T80" fmla="*/ 67 w 175"/>
                <a:gd name="T81" fmla="*/ 17 h 46"/>
                <a:gd name="T82" fmla="*/ 87 w 175"/>
                <a:gd name="T83" fmla="*/ 13 h 46"/>
                <a:gd name="T84" fmla="*/ 87 w 175"/>
                <a:gd name="T8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46">
                  <a:moveTo>
                    <a:pt x="87" y="13"/>
                  </a:moveTo>
                  <a:lnTo>
                    <a:pt x="100" y="9"/>
                  </a:lnTo>
                  <a:lnTo>
                    <a:pt x="112" y="9"/>
                  </a:lnTo>
                  <a:lnTo>
                    <a:pt x="121" y="5"/>
                  </a:lnTo>
                  <a:lnTo>
                    <a:pt x="129" y="5"/>
                  </a:lnTo>
                  <a:lnTo>
                    <a:pt x="138" y="5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8" y="0"/>
                  </a:lnTo>
                  <a:lnTo>
                    <a:pt x="167" y="5"/>
                  </a:lnTo>
                  <a:lnTo>
                    <a:pt x="171" y="9"/>
                  </a:lnTo>
                  <a:lnTo>
                    <a:pt x="175" y="9"/>
                  </a:lnTo>
                  <a:lnTo>
                    <a:pt x="171" y="13"/>
                  </a:lnTo>
                  <a:lnTo>
                    <a:pt x="171" y="17"/>
                  </a:lnTo>
                  <a:lnTo>
                    <a:pt x="167" y="21"/>
                  </a:lnTo>
                  <a:lnTo>
                    <a:pt x="163" y="25"/>
                  </a:lnTo>
                  <a:lnTo>
                    <a:pt x="158" y="25"/>
                  </a:lnTo>
                  <a:lnTo>
                    <a:pt x="154" y="30"/>
                  </a:lnTo>
                  <a:lnTo>
                    <a:pt x="146" y="30"/>
                  </a:lnTo>
                  <a:lnTo>
                    <a:pt x="138" y="30"/>
                  </a:lnTo>
                  <a:lnTo>
                    <a:pt x="121" y="34"/>
                  </a:lnTo>
                  <a:lnTo>
                    <a:pt x="92" y="38"/>
                  </a:lnTo>
                  <a:lnTo>
                    <a:pt x="62" y="42"/>
                  </a:lnTo>
                  <a:lnTo>
                    <a:pt x="46" y="42"/>
                  </a:lnTo>
                  <a:lnTo>
                    <a:pt x="37" y="42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16" y="42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25"/>
                  </a:lnTo>
                  <a:lnTo>
                    <a:pt x="12" y="25"/>
                  </a:lnTo>
                  <a:lnTo>
                    <a:pt x="21" y="25"/>
                  </a:lnTo>
                  <a:lnTo>
                    <a:pt x="29" y="21"/>
                  </a:lnTo>
                  <a:lnTo>
                    <a:pt x="46" y="21"/>
                  </a:lnTo>
                  <a:lnTo>
                    <a:pt x="67" y="17"/>
                  </a:lnTo>
                  <a:lnTo>
                    <a:pt x="87" y="13"/>
                  </a:lnTo>
                  <a:lnTo>
                    <a:pt x="87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5">
              <a:extLst>
                <a:ext uri="{FF2B5EF4-FFF2-40B4-BE49-F238E27FC236}">
                  <a16:creationId xmlns:a16="http://schemas.microsoft.com/office/drawing/2014/main" id="{89F4DC55-016F-440A-B105-865BCDB85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106" y="10671916"/>
              <a:ext cx="295386" cy="430238"/>
            </a:xfrm>
            <a:custGeom>
              <a:avLst/>
              <a:gdLst>
                <a:gd name="T0" fmla="*/ 20 w 46"/>
                <a:gd name="T1" fmla="*/ 4 h 67"/>
                <a:gd name="T2" fmla="*/ 29 w 46"/>
                <a:gd name="T3" fmla="*/ 12 h 67"/>
                <a:gd name="T4" fmla="*/ 37 w 46"/>
                <a:gd name="T5" fmla="*/ 21 h 67"/>
                <a:gd name="T6" fmla="*/ 46 w 46"/>
                <a:gd name="T7" fmla="*/ 29 h 67"/>
                <a:gd name="T8" fmla="*/ 46 w 46"/>
                <a:gd name="T9" fmla="*/ 37 h 67"/>
                <a:gd name="T10" fmla="*/ 46 w 46"/>
                <a:gd name="T11" fmla="*/ 46 h 67"/>
                <a:gd name="T12" fmla="*/ 46 w 46"/>
                <a:gd name="T13" fmla="*/ 50 h 67"/>
                <a:gd name="T14" fmla="*/ 46 w 46"/>
                <a:gd name="T15" fmla="*/ 54 h 67"/>
                <a:gd name="T16" fmla="*/ 46 w 46"/>
                <a:gd name="T17" fmla="*/ 58 h 67"/>
                <a:gd name="T18" fmla="*/ 46 w 46"/>
                <a:gd name="T19" fmla="*/ 62 h 67"/>
                <a:gd name="T20" fmla="*/ 41 w 46"/>
                <a:gd name="T21" fmla="*/ 67 h 67"/>
                <a:gd name="T22" fmla="*/ 33 w 46"/>
                <a:gd name="T23" fmla="*/ 67 h 67"/>
                <a:gd name="T24" fmla="*/ 33 w 46"/>
                <a:gd name="T25" fmla="*/ 67 h 67"/>
                <a:gd name="T26" fmla="*/ 25 w 46"/>
                <a:gd name="T27" fmla="*/ 62 h 67"/>
                <a:gd name="T28" fmla="*/ 20 w 46"/>
                <a:gd name="T29" fmla="*/ 58 h 67"/>
                <a:gd name="T30" fmla="*/ 16 w 46"/>
                <a:gd name="T31" fmla="*/ 50 h 67"/>
                <a:gd name="T32" fmla="*/ 8 w 46"/>
                <a:gd name="T33" fmla="*/ 33 h 67"/>
                <a:gd name="T34" fmla="*/ 4 w 46"/>
                <a:gd name="T35" fmla="*/ 25 h 67"/>
                <a:gd name="T36" fmla="*/ 4 w 46"/>
                <a:gd name="T37" fmla="*/ 16 h 67"/>
                <a:gd name="T38" fmla="*/ 0 w 46"/>
                <a:gd name="T39" fmla="*/ 8 h 67"/>
                <a:gd name="T40" fmla="*/ 0 w 46"/>
                <a:gd name="T41" fmla="*/ 4 h 67"/>
                <a:gd name="T42" fmla="*/ 0 w 46"/>
                <a:gd name="T43" fmla="*/ 0 h 67"/>
                <a:gd name="T44" fmla="*/ 4 w 46"/>
                <a:gd name="T45" fmla="*/ 0 h 67"/>
                <a:gd name="T46" fmla="*/ 8 w 46"/>
                <a:gd name="T47" fmla="*/ 0 h 67"/>
                <a:gd name="T48" fmla="*/ 12 w 46"/>
                <a:gd name="T49" fmla="*/ 0 h 67"/>
                <a:gd name="T50" fmla="*/ 16 w 46"/>
                <a:gd name="T51" fmla="*/ 0 h 67"/>
                <a:gd name="T52" fmla="*/ 20 w 46"/>
                <a:gd name="T53" fmla="*/ 4 h 67"/>
                <a:gd name="T54" fmla="*/ 20 w 46"/>
                <a:gd name="T55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67">
                  <a:moveTo>
                    <a:pt x="20" y="4"/>
                  </a:moveTo>
                  <a:lnTo>
                    <a:pt x="29" y="12"/>
                  </a:lnTo>
                  <a:lnTo>
                    <a:pt x="37" y="21"/>
                  </a:lnTo>
                  <a:lnTo>
                    <a:pt x="46" y="29"/>
                  </a:lnTo>
                  <a:lnTo>
                    <a:pt x="46" y="37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4"/>
                  </a:lnTo>
                  <a:lnTo>
                    <a:pt x="46" y="58"/>
                  </a:lnTo>
                  <a:lnTo>
                    <a:pt x="46" y="62"/>
                  </a:lnTo>
                  <a:lnTo>
                    <a:pt x="41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25" y="62"/>
                  </a:lnTo>
                  <a:lnTo>
                    <a:pt x="20" y="58"/>
                  </a:lnTo>
                  <a:lnTo>
                    <a:pt x="16" y="50"/>
                  </a:lnTo>
                  <a:lnTo>
                    <a:pt x="8" y="33"/>
                  </a:lnTo>
                  <a:lnTo>
                    <a:pt x="4" y="25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6">
              <a:extLst>
                <a:ext uri="{FF2B5EF4-FFF2-40B4-BE49-F238E27FC236}">
                  <a16:creationId xmlns:a16="http://schemas.microsoft.com/office/drawing/2014/main" id="{D641AC47-2E1D-4D5C-B6DF-8B7438590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82" y="11500279"/>
              <a:ext cx="1765897" cy="353181"/>
            </a:xfrm>
            <a:custGeom>
              <a:avLst/>
              <a:gdLst>
                <a:gd name="T0" fmla="*/ 188 w 275"/>
                <a:gd name="T1" fmla="*/ 4 h 55"/>
                <a:gd name="T2" fmla="*/ 213 w 275"/>
                <a:gd name="T3" fmla="*/ 0 h 55"/>
                <a:gd name="T4" fmla="*/ 234 w 275"/>
                <a:gd name="T5" fmla="*/ 0 h 55"/>
                <a:gd name="T6" fmla="*/ 242 w 275"/>
                <a:gd name="T7" fmla="*/ 0 h 55"/>
                <a:gd name="T8" fmla="*/ 250 w 275"/>
                <a:gd name="T9" fmla="*/ 4 h 55"/>
                <a:gd name="T10" fmla="*/ 259 w 275"/>
                <a:gd name="T11" fmla="*/ 4 h 55"/>
                <a:gd name="T12" fmla="*/ 267 w 275"/>
                <a:gd name="T13" fmla="*/ 9 h 55"/>
                <a:gd name="T14" fmla="*/ 271 w 275"/>
                <a:gd name="T15" fmla="*/ 13 h 55"/>
                <a:gd name="T16" fmla="*/ 271 w 275"/>
                <a:gd name="T17" fmla="*/ 17 h 55"/>
                <a:gd name="T18" fmla="*/ 275 w 275"/>
                <a:gd name="T19" fmla="*/ 21 h 55"/>
                <a:gd name="T20" fmla="*/ 275 w 275"/>
                <a:gd name="T21" fmla="*/ 25 h 55"/>
                <a:gd name="T22" fmla="*/ 275 w 275"/>
                <a:gd name="T23" fmla="*/ 29 h 55"/>
                <a:gd name="T24" fmla="*/ 271 w 275"/>
                <a:gd name="T25" fmla="*/ 29 h 55"/>
                <a:gd name="T26" fmla="*/ 267 w 275"/>
                <a:gd name="T27" fmla="*/ 29 h 55"/>
                <a:gd name="T28" fmla="*/ 263 w 275"/>
                <a:gd name="T29" fmla="*/ 29 h 55"/>
                <a:gd name="T30" fmla="*/ 254 w 275"/>
                <a:gd name="T31" fmla="*/ 29 h 55"/>
                <a:gd name="T32" fmla="*/ 246 w 275"/>
                <a:gd name="T33" fmla="*/ 34 h 55"/>
                <a:gd name="T34" fmla="*/ 234 w 275"/>
                <a:gd name="T35" fmla="*/ 34 h 55"/>
                <a:gd name="T36" fmla="*/ 221 w 275"/>
                <a:gd name="T37" fmla="*/ 34 h 55"/>
                <a:gd name="T38" fmla="*/ 196 w 275"/>
                <a:gd name="T39" fmla="*/ 34 h 55"/>
                <a:gd name="T40" fmla="*/ 167 w 275"/>
                <a:gd name="T41" fmla="*/ 34 h 55"/>
                <a:gd name="T42" fmla="*/ 133 w 275"/>
                <a:gd name="T43" fmla="*/ 38 h 55"/>
                <a:gd name="T44" fmla="*/ 100 w 275"/>
                <a:gd name="T45" fmla="*/ 42 h 55"/>
                <a:gd name="T46" fmla="*/ 83 w 275"/>
                <a:gd name="T47" fmla="*/ 46 h 55"/>
                <a:gd name="T48" fmla="*/ 71 w 275"/>
                <a:gd name="T49" fmla="*/ 50 h 55"/>
                <a:gd name="T50" fmla="*/ 58 w 275"/>
                <a:gd name="T51" fmla="*/ 50 h 55"/>
                <a:gd name="T52" fmla="*/ 50 w 275"/>
                <a:gd name="T53" fmla="*/ 55 h 55"/>
                <a:gd name="T54" fmla="*/ 37 w 275"/>
                <a:gd name="T55" fmla="*/ 55 h 55"/>
                <a:gd name="T56" fmla="*/ 33 w 275"/>
                <a:gd name="T57" fmla="*/ 55 h 55"/>
                <a:gd name="T58" fmla="*/ 29 w 275"/>
                <a:gd name="T59" fmla="*/ 55 h 55"/>
                <a:gd name="T60" fmla="*/ 25 w 275"/>
                <a:gd name="T61" fmla="*/ 55 h 55"/>
                <a:gd name="T62" fmla="*/ 16 w 275"/>
                <a:gd name="T63" fmla="*/ 55 h 55"/>
                <a:gd name="T64" fmla="*/ 12 w 275"/>
                <a:gd name="T65" fmla="*/ 50 h 55"/>
                <a:gd name="T66" fmla="*/ 8 w 275"/>
                <a:gd name="T67" fmla="*/ 50 h 55"/>
                <a:gd name="T68" fmla="*/ 4 w 275"/>
                <a:gd name="T69" fmla="*/ 42 h 55"/>
                <a:gd name="T70" fmla="*/ 0 w 275"/>
                <a:gd name="T71" fmla="*/ 38 h 55"/>
                <a:gd name="T72" fmla="*/ 0 w 275"/>
                <a:gd name="T73" fmla="*/ 38 h 55"/>
                <a:gd name="T74" fmla="*/ 0 w 275"/>
                <a:gd name="T75" fmla="*/ 34 h 55"/>
                <a:gd name="T76" fmla="*/ 4 w 275"/>
                <a:gd name="T77" fmla="*/ 34 h 55"/>
                <a:gd name="T78" fmla="*/ 4 w 275"/>
                <a:gd name="T79" fmla="*/ 34 h 55"/>
                <a:gd name="T80" fmla="*/ 8 w 275"/>
                <a:gd name="T81" fmla="*/ 34 h 55"/>
                <a:gd name="T82" fmla="*/ 12 w 275"/>
                <a:gd name="T83" fmla="*/ 34 h 55"/>
                <a:gd name="T84" fmla="*/ 20 w 275"/>
                <a:gd name="T85" fmla="*/ 29 h 55"/>
                <a:gd name="T86" fmla="*/ 37 w 275"/>
                <a:gd name="T87" fmla="*/ 29 h 55"/>
                <a:gd name="T88" fmla="*/ 54 w 275"/>
                <a:gd name="T89" fmla="*/ 25 h 55"/>
                <a:gd name="T90" fmla="*/ 91 w 275"/>
                <a:gd name="T91" fmla="*/ 21 h 55"/>
                <a:gd name="T92" fmla="*/ 129 w 275"/>
                <a:gd name="T93" fmla="*/ 17 h 55"/>
                <a:gd name="T94" fmla="*/ 150 w 275"/>
                <a:gd name="T95" fmla="*/ 13 h 55"/>
                <a:gd name="T96" fmla="*/ 162 w 275"/>
                <a:gd name="T97" fmla="*/ 9 h 55"/>
                <a:gd name="T98" fmla="*/ 179 w 275"/>
                <a:gd name="T99" fmla="*/ 9 h 55"/>
                <a:gd name="T100" fmla="*/ 188 w 275"/>
                <a:gd name="T101" fmla="*/ 4 h 55"/>
                <a:gd name="T102" fmla="*/ 188 w 275"/>
                <a:gd name="T103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5" h="55">
                  <a:moveTo>
                    <a:pt x="188" y="4"/>
                  </a:moveTo>
                  <a:lnTo>
                    <a:pt x="213" y="0"/>
                  </a:lnTo>
                  <a:lnTo>
                    <a:pt x="234" y="0"/>
                  </a:lnTo>
                  <a:lnTo>
                    <a:pt x="242" y="0"/>
                  </a:lnTo>
                  <a:lnTo>
                    <a:pt x="250" y="4"/>
                  </a:lnTo>
                  <a:lnTo>
                    <a:pt x="259" y="4"/>
                  </a:lnTo>
                  <a:lnTo>
                    <a:pt x="267" y="9"/>
                  </a:lnTo>
                  <a:lnTo>
                    <a:pt x="271" y="13"/>
                  </a:lnTo>
                  <a:lnTo>
                    <a:pt x="271" y="17"/>
                  </a:lnTo>
                  <a:lnTo>
                    <a:pt x="275" y="21"/>
                  </a:lnTo>
                  <a:lnTo>
                    <a:pt x="275" y="25"/>
                  </a:lnTo>
                  <a:lnTo>
                    <a:pt x="275" y="29"/>
                  </a:lnTo>
                  <a:lnTo>
                    <a:pt x="271" y="29"/>
                  </a:lnTo>
                  <a:lnTo>
                    <a:pt x="267" y="29"/>
                  </a:lnTo>
                  <a:lnTo>
                    <a:pt x="263" y="29"/>
                  </a:lnTo>
                  <a:lnTo>
                    <a:pt x="254" y="29"/>
                  </a:lnTo>
                  <a:lnTo>
                    <a:pt x="246" y="34"/>
                  </a:lnTo>
                  <a:lnTo>
                    <a:pt x="234" y="34"/>
                  </a:lnTo>
                  <a:lnTo>
                    <a:pt x="221" y="34"/>
                  </a:lnTo>
                  <a:lnTo>
                    <a:pt x="196" y="34"/>
                  </a:lnTo>
                  <a:lnTo>
                    <a:pt x="167" y="34"/>
                  </a:lnTo>
                  <a:lnTo>
                    <a:pt x="133" y="38"/>
                  </a:lnTo>
                  <a:lnTo>
                    <a:pt x="100" y="42"/>
                  </a:lnTo>
                  <a:lnTo>
                    <a:pt x="83" y="46"/>
                  </a:lnTo>
                  <a:lnTo>
                    <a:pt x="71" y="50"/>
                  </a:lnTo>
                  <a:lnTo>
                    <a:pt x="58" y="50"/>
                  </a:lnTo>
                  <a:lnTo>
                    <a:pt x="50" y="55"/>
                  </a:lnTo>
                  <a:lnTo>
                    <a:pt x="37" y="55"/>
                  </a:lnTo>
                  <a:lnTo>
                    <a:pt x="33" y="55"/>
                  </a:lnTo>
                  <a:lnTo>
                    <a:pt x="29" y="55"/>
                  </a:lnTo>
                  <a:lnTo>
                    <a:pt x="25" y="55"/>
                  </a:lnTo>
                  <a:lnTo>
                    <a:pt x="16" y="55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20" y="29"/>
                  </a:lnTo>
                  <a:lnTo>
                    <a:pt x="37" y="29"/>
                  </a:lnTo>
                  <a:lnTo>
                    <a:pt x="54" y="25"/>
                  </a:lnTo>
                  <a:lnTo>
                    <a:pt x="91" y="21"/>
                  </a:lnTo>
                  <a:lnTo>
                    <a:pt x="129" y="17"/>
                  </a:lnTo>
                  <a:lnTo>
                    <a:pt x="150" y="13"/>
                  </a:lnTo>
                  <a:lnTo>
                    <a:pt x="162" y="9"/>
                  </a:lnTo>
                  <a:lnTo>
                    <a:pt x="179" y="9"/>
                  </a:lnTo>
                  <a:lnTo>
                    <a:pt x="188" y="4"/>
                  </a:lnTo>
                  <a:lnTo>
                    <a:pt x="18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7">
              <a:extLst>
                <a:ext uri="{FF2B5EF4-FFF2-40B4-BE49-F238E27FC236}">
                  <a16:creationId xmlns:a16="http://schemas.microsoft.com/office/drawing/2014/main" id="{60C5A89C-8AE0-4AE7-81E9-E5CA3220B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68" y="11230579"/>
              <a:ext cx="937530" cy="1342082"/>
            </a:xfrm>
            <a:custGeom>
              <a:avLst/>
              <a:gdLst>
                <a:gd name="T0" fmla="*/ 92 w 146"/>
                <a:gd name="T1" fmla="*/ 172 h 209"/>
                <a:gd name="T2" fmla="*/ 83 w 146"/>
                <a:gd name="T3" fmla="*/ 180 h 209"/>
                <a:gd name="T4" fmla="*/ 67 w 146"/>
                <a:gd name="T5" fmla="*/ 188 h 209"/>
                <a:gd name="T6" fmla="*/ 54 w 146"/>
                <a:gd name="T7" fmla="*/ 193 h 209"/>
                <a:gd name="T8" fmla="*/ 37 w 146"/>
                <a:gd name="T9" fmla="*/ 201 h 209"/>
                <a:gd name="T10" fmla="*/ 29 w 146"/>
                <a:gd name="T11" fmla="*/ 205 h 209"/>
                <a:gd name="T12" fmla="*/ 21 w 146"/>
                <a:gd name="T13" fmla="*/ 205 h 209"/>
                <a:gd name="T14" fmla="*/ 16 w 146"/>
                <a:gd name="T15" fmla="*/ 209 h 209"/>
                <a:gd name="T16" fmla="*/ 12 w 146"/>
                <a:gd name="T17" fmla="*/ 209 h 209"/>
                <a:gd name="T18" fmla="*/ 4 w 146"/>
                <a:gd name="T19" fmla="*/ 209 h 209"/>
                <a:gd name="T20" fmla="*/ 0 w 146"/>
                <a:gd name="T21" fmla="*/ 209 h 209"/>
                <a:gd name="T22" fmla="*/ 0 w 146"/>
                <a:gd name="T23" fmla="*/ 205 h 209"/>
                <a:gd name="T24" fmla="*/ 4 w 146"/>
                <a:gd name="T25" fmla="*/ 201 h 209"/>
                <a:gd name="T26" fmla="*/ 8 w 146"/>
                <a:gd name="T27" fmla="*/ 197 h 209"/>
                <a:gd name="T28" fmla="*/ 16 w 146"/>
                <a:gd name="T29" fmla="*/ 193 h 209"/>
                <a:gd name="T30" fmla="*/ 25 w 146"/>
                <a:gd name="T31" fmla="*/ 188 h 209"/>
                <a:gd name="T32" fmla="*/ 33 w 146"/>
                <a:gd name="T33" fmla="*/ 180 h 209"/>
                <a:gd name="T34" fmla="*/ 46 w 146"/>
                <a:gd name="T35" fmla="*/ 172 h 209"/>
                <a:gd name="T36" fmla="*/ 58 w 146"/>
                <a:gd name="T37" fmla="*/ 163 h 209"/>
                <a:gd name="T38" fmla="*/ 75 w 146"/>
                <a:gd name="T39" fmla="*/ 151 h 209"/>
                <a:gd name="T40" fmla="*/ 83 w 146"/>
                <a:gd name="T41" fmla="*/ 138 h 209"/>
                <a:gd name="T42" fmla="*/ 96 w 146"/>
                <a:gd name="T43" fmla="*/ 122 h 209"/>
                <a:gd name="T44" fmla="*/ 100 w 146"/>
                <a:gd name="T45" fmla="*/ 105 h 209"/>
                <a:gd name="T46" fmla="*/ 104 w 146"/>
                <a:gd name="T47" fmla="*/ 97 h 209"/>
                <a:gd name="T48" fmla="*/ 108 w 146"/>
                <a:gd name="T49" fmla="*/ 84 h 209"/>
                <a:gd name="T50" fmla="*/ 108 w 146"/>
                <a:gd name="T51" fmla="*/ 71 h 209"/>
                <a:gd name="T52" fmla="*/ 113 w 146"/>
                <a:gd name="T53" fmla="*/ 59 h 209"/>
                <a:gd name="T54" fmla="*/ 113 w 146"/>
                <a:gd name="T55" fmla="*/ 46 h 209"/>
                <a:gd name="T56" fmla="*/ 113 w 146"/>
                <a:gd name="T57" fmla="*/ 30 h 209"/>
                <a:gd name="T58" fmla="*/ 113 w 146"/>
                <a:gd name="T59" fmla="*/ 17 h 209"/>
                <a:gd name="T60" fmla="*/ 113 w 146"/>
                <a:gd name="T61" fmla="*/ 0 h 209"/>
                <a:gd name="T62" fmla="*/ 125 w 146"/>
                <a:gd name="T63" fmla="*/ 0 h 209"/>
                <a:gd name="T64" fmla="*/ 133 w 146"/>
                <a:gd name="T65" fmla="*/ 5 h 209"/>
                <a:gd name="T66" fmla="*/ 138 w 146"/>
                <a:gd name="T67" fmla="*/ 9 h 209"/>
                <a:gd name="T68" fmla="*/ 142 w 146"/>
                <a:gd name="T69" fmla="*/ 9 h 209"/>
                <a:gd name="T70" fmla="*/ 146 w 146"/>
                <a:gd name="T71" fmla="*/ 17 h 209"/>
                <a:gd name="T72" fmla="*/ 146 w 146"/>
                <a:gd name="T73" fmla="*/ 21 h 209"/>
                <a:gd name="T74" fmla="*/ 146 w 146"/>
                <a:gd name="T75" fmla="*/ 25 h 209"/>
                <a:gd name="T76" fmla="*/ 146 w 146"/>
                <a:gd name="T77" fmla="*/ 34 h 209"/>
                <a:gd name="T78" fmla="*/ 146 w 146"/>
                <a:gd name="T79" fmla="*/ 42 h 209"/>
                <a:gd name="T80" fmla="*/ 146 w 146"/>
                <a:gd name="T81" fmla="*/ 51 h 209"/>
                <a:gd name="T82" fmla="*/ 142 w 146"/>
                <a:gd name="T83" fmla="*/ 63 h 209"/>
                <a:gd name="T84" fmla="*/ 142 w 146"/>
                <a:gd name="T85" fmla="*/ 76 h 209"/>
                <a:gd name="T86" fmla="*/ 138 w 146"/>
                <a:gd name="T87" fmla="*/ 88 h 209"/>
                <a:gd name="T88" fmla="*/ 133 w 146"/>
                <a:gd name="T89" fmla="*/ 105 h 209"/>
                <a:gd name="T90" fmla="*/ 129 w 146"/>
                <a:gd name="T91" fmla="*/ 117 h 209"/>
                <a:gd name="T92" fmla="*/ 121 w 146"/>
                <a:gd name="T93" fmla="*/ 134 h 209"/>
                <a:gd name="T94" fmla="*/ 113 w 146"/>
                <a:gd name="T95" fmla="*/ 147 h 209"/>
                <a:gd name="T96" fmla="*/ 104 w 146"/>
                <a:gd name="T97" fmla="*/ 159 h 209"/>
                <a:gd name="T98" fmla="*/ 92 w 146"/>
                <a:gd name="T99" fmla="*/ 172 h 209"/>
                <a:gd name="T100" fmla="*/ 92 w 146"/>
                <a:gd name="T101" fmla="*/ 17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6" h="209">
                  <a:moveTo>
                    <a:pt x="92" y="172"/>
                  </a:moveTo>
                  <a:lnTo>
                    <a:pt x="83" y="180"/>
                  </a:lnTo>
                  <a:lnTo>
                    <a:pt x="67" y="188"/>
                  </a:lnTo>
                  <a:lnTo>
                    <a:pt x="54" y="193"/>
                  </a:lnTo>
                  <a:lnTo>
                    <a:pt x="37" y="201"/>
                  </a:lnTo>
                  <a:lnTo>
                    <a:pt x="29" y="205"/>
                  </a:lnTo>
                  <a:lnTo>
                    <a:pt x="21" y="205"/>
                  </a:lnTo>
                  <a:lnTo>
                    <a:pt x="16" y="209"/>
                  </a:lnTo>
                  <a:lnTo>
                    <a:pt x="12" y="209"/>
                  </a:lnTo>
                  <a:lnTo>
                    <a:pt x="4" y="209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4" y="201"/>
                  </a:lnTo>
                  <a:lnTo>
                    <a:pt x="8" y="197"/>
                  </a:lnTo>
                  <a:lnTo>
                    <a:pt x="16" y="193"/>
                  </a:lnTo>
                  <a:lnTo>
                    <a:pt x="25" y="188"/>
                  </a:lnTo>
                  <a:lnTo>
                    <a:pt x="33" y="180"/>
                  </a:lnTo>
                  <a:lnTo>
                    <a:pt x="46" y="172"/>
                  </a:lnTo>
                  <a:lnTo>
                    <a:pt x="58" y="163"/>
                  </a:lnTo>
                  <a:lnTo>
                    <a:pt x="75" y="151"/>
                  </a:lnTo>
                  <a:lnTo>
                    <a:pt x="83" y="138"/>
                  </a:lnTo>
                  <a:lnTo>
                    <a:pt x="96" y="122"/>
                  </a:lnTo>
                  <a:lnTo>
                    <a:pt x="100" y="105"/>
                  </a:lnTo>
                  <a:lnTo>
                    <a:pt x="104" y="97"/>
                  </a:lnTo>
                  <a:lnTo>
                    <a:pt x="108" y="84"/>
                  </a:lnTo>
                  <a:lnTo>
                    <a:pt x="108" y="71"/>
                  </a:lnTo>
                  <a:lnTo>
                    <a:pt x="113" y="59"/>
                  </a:lnTo>
                  <a:lnTo>
                    <a:pt x="113" y="46"/>
                  </a:lnTo>
                  <a:lnTo>
                    <a:pt x="113" y="30"/>
                  </a:lnTo>
                  <a:lnTo>
                    <a:pt x="113" y="17"/>
                  </a:lnTo>
                  <a:lnTo>
                    <a:pt x="113" y="0"/>
                  </a:lnTo>
                  <a:lnTo>
                    <a:pt x="125" y="0"/>
                  </a:lnTo>
                  <a:lnTo>
                    <a:pt x="133" y="5"/>
                  </a:lnTo>
                  <a:lnTo>
                    <a:pt x="138" y="9"/>
                  </a:lnTo>
                  <a:lnTo>
                    <a:pt x="142" y="9"/>
                  </a:lnTo>
                  <a:lnTo>
                    <a:pt x="146" y="17"/>
                  </a:lnTo>
                  <a:lnTo>
                    <a:pt x="146" y="21"/>
                  </a:lnTo>
                  <a:lnTo>
                    <a:pt x="146" y="25"/>
                  </a:lnTo>
                  <a:lnTo>
                    <a:pt x="146" y="34"/>
                  </a:lnTo>
                  <a:lnTo>
                    <a:pt x="146" y="42"/>
                  </a:lnTo>
                  <a:lnTo>
                    <a:pt x="146" y="51"/>
                  </a:lnTo>
                  <a:lnTo>
                    <a:pt x="142" y="63"/>
                  </a:lnTo>
                  <a:lnTo>
                    <a:pt x="142" y="76"/>
                  </a:lnTo>
                  <a:lnTo>
                    <a:pt x="138" y="88"/>
                  </a:lnTo>
                  <a:lnTo>
                    <a:pt x="133" y="105"/>
                  </a:lnTo>
                  <a:lnTo>
                    <a:pt x="129" y="117"/>
                  </a:lnTo>
                  <a:lnTo>
                    <a:pt x="121" y="134"/>
                  </a:lnTo>
                  <a:lnTo>
                    <a:pt x="113" y="147"/>
                  </a:lnTo>
                  <a:lnTo>
                    <a:pt x="104" y="159"/>
                  </a:lnTo>
                  <a:lnTo>
                    <a:pt x="92" y="172"/>
                  </a:lnTo>
                  <a:lnTo>
                    <a:pt x="92" y="17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8">
              <a:extLst>
                <a:ext uri="{FF2B5EF4-FFF2-40B4-BE49-F238E27FC236}">
                  <a16:creationId xmlns:a16="http://schemas.microsoft.com/office/drawing/2014/main" id="{5741102B-D259-41A0-81FF-3594DE6EB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864" y="11660817"/>
              <a:ext cx="1123753" cy="911844"/>
            </a:xfrm>
            <a:custGeom>
              <a:avLst/>
              <a:gdLst>
                <a:gd name="T0" fmla="*/ 54 w 175"/>
                <a:gd name="T1" fmla="*/ 101 h 142"/>
                <a:gd name="T2" fmla="*/ 50 w 175"/>
                <a:gd name="T3" fmla="*/ 92 h 142"/>
                <a:gd name="T4" fmla="*/ 46 w 175"/>
                <a:gd name="T5" fmla="*/ 84 h 142"/>
                <a:gd name="T6" fmla="*/ 33 w 175"/>
                <a:gd name="T7" fmla="*/ 63 h 142"/>
                <a:gd name="T8" fmla="*/ 17 w 175"/>
                <a:gd name="T9" fmla="*/ 38 h 142"/>
                <a:gd name="T10" fmla="*/ 0 w 175"/>
                <a:gd name="T11" fmla="*/ 9 h 142"/>
                <a:gd name="T12" fmla="*/ 12 w 175"/>
                <a:gd name="T13" fmla="*/ 0 h 142"/>
                <a:gd name="T14" fmla="*/ 25 w 175"/>
                <a:gd name="T15" fmla="*/ 13 h 142"/>
                <a:gd name="T16" fmla="*/ 33 w 175"/>
                <a:gd name="T17" fmla="*/ 25 h 142"/>
                <a:gd name="T18" fmla="*/ 46 w 175"/>
                <a:gd name="T19" fmla="*/ 38 h 142"/>
                <a:gd name="T20" fmla="*/ 54 w 175"/>
                <a:gd name="T21" fmla="*/ 46 h 142"/>
                <a:gd name="T22" fmla="*/ 63 w 175"/>
                <a:gd name="T23" fmla="*/ 59 h 142"/>
                <a:gd name="T24" fmla="*/ 67 w 175"/>
                <a:gd name="T25" fmla="*/ 67 h 142"/>
                <a:gd name="T26" fmla="*/ 75 w 175"/>
                <a:gd name="T27" fmla="*/ 71 h 142"/>
                <a:gd name="T28" fmla="*/ 83 w 175"/>
                <a:gd name="T29" fmla="*/ 75 h 142"/>
                <a:gd name="T30" fmla="*/ 92 w 175"/>
                <a:gd name="T31" fmla="*/ 88 h 142"/>
                <a:gd name="T32" fmla="*/ 109 w 175"/>
                <a:gd name="T33" fmla="*/ 96 h 142"/>
                <a:gd name="T34" fmla="*/ 125 w 175"/>
                <a:gd name="T35" fmla="*/ 105 h 142"/>
                <a:gd name="T36" fmla="*/ 142 w 175"/>
                <a:gd name="T37" fmla="*/ 113 h 142"/>
                <a:gd name="T38" fmla="*/ 150 w 175"/>
                <a:gd name="T39" fmla="*/ 117 h 142"/>
                <a:gd name="T40" fmla="*/ 154 w 175"/>
                <a:gd name="T41" fmla="*/ 121 h 142"/>
                <a:gd name="T42" fmla="*/ 163 w 175"/>
                <a:gd name="T43" fmla="*/ 121 h 142"/>
                <a:gd name="T44" fmla="*/ 167 w 175"/>
                <a:gd name="T45" fmla="*/ 126 h 142"/>
                <a:gd name="T46" fmla="*/ 171 w 175"/>
                <a:gd name="T47" fmla="*/ 130 h 142"/>
                <a:gd name="T48" fmla="*/ 171 w 175"/>
                <a:gd name="T49" fmla="*/ 130 h 142"/>
                <a:gd name="T50" fmla="*/ 175 w 175"/>
                <a:gd name="T51" fmla="*/ 134 h 142"/>
                <a:gd name="T52" fmla="*/ 175 w 175"/>
                <a:gd name="T53" fmla="*/ 134 h 142"/>
                <a:gd name="T54" fmla="*/ 171 w 175"/>
                <a:gd name="T55" fmla="*/ 138 h 142"/>
                <a:gd name="T56" fmla="*/ 171 w 175"/>
                <a:gd name="T57" fmla="*/ 138 h 142"/>
                <a:gd name="T58" fmla="*/ 167 w 175"/>
                <a:gd name="T59" fmla="*/ 138 h 142"/>
                <a:gd name="T60" fmla="*/ 163 w 175"/>
                <a:gd name="T61" fmla="*/ 138 h 142"/>
                <a:gd name="T62" fmla="*/ 154 w 175"/>
                <a:gd name="T63" fmla="*/ 138 h 142"/>
                <a:gd name="T64" fmla="*/ 146 w 175"/>
                <a:gd name="T65" fmla="*/ 142 h 142"/>
                <a:gd name="T66" fmla="*/ 138 w 175"/>
                <a:gd name="T67" fmla="*/ 142 h 142"/>
                <a:gd name="T68" fmla="*/ 129 w 175"/>
                <a:gd name="T69" fmla="*/ 142 h 142"/>
                <a:gd name="T70" fmla="*/ 113 w 175"/>
                <a:gd name="T71" fmla="*/ 142 h 142"/>
                <a:gd name="T72" fmla="*/ 104 w 175"/>
                <a:gd name="T73" fmla="*/ 138 h 142"/>
                <a:gd name="T74" fmla="*/ 100 w 175"/>
                <a:gd name="T75" fmla="*/ 138 h 142"/>
                <a:gd name="T76" fmla="*/ 92 w 175"/>
                <a:gd name="T77" fmla="*/ 138 h 142"/>
                <a:gd name="T78" fmla="*/ 88 w 175"/>
                <a:gd name="T79" fmla="*/ 138 h 142"/>
                <a:gd name="T80" fmla="*/ 83 w 175"/>
                <a:gd name="T81" fmla="*/ 138 h 142"/>
                <a:gd name="T82" fmla="*/ 83 w 175"/>
                <a:gd name="T83" fmla="*/ 138 h 142"/>
                <a:gd name="T84" fmla="*/ 79 w 175"/>
                <a:gd name="T85" fmla="*/ 134 h 142"/>
                <a:gd name="T86" fmla="*/ 71 w 175"/>
                <a:gd name="T87" fmla="*/ 126 h 142"/>
                <a:gd name="T88" fmla="*/ 67 w 175"/>
                <a:gd name="T89" fmla="*/ 113 h 142"/>
                <a:gd name="T90" fmla="*/ 54 w 175"/>
                <a:gd name="T91" fmla="*/ 101 h 142"/>
                <a:gd name="T92" fmla="*/ 54 w 175"/>
                <a:gd name="T93" fmla="*/ 10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142">
                  <a:moveTo>
                    <a:pt x="54" y="101"/>
                  </a:moveTo>
                  <a:lnTo>
                    <a:pt x="50" y="92"/>
                  </a:lnTo>
                  <a:lnTo>
                    <a:pt x="46" y="84"/>
                  </a:lnTo>
                  <a:lnTo>
                    <a:pt x="33" y="63"/>
                  </a:lnTo>
                  <a:lnTo>
                    <a:pt x="17" y="38"/>
                  </a:lnTo>
                  <a:lnTo>
                    <a:pt x="0" y="9"/>
                  </a:lnTo>
                  <a:lnTo>
                    <a:pt x="12" y="0"/>
                  </a:lnTo>
                  <a:lnTo>
                    <a:pt x="25" y="13"/>
                  </a:lnTo>
                  <a:lnTo>
                    <a:pt x="33" y="25"/>
                  </a:lnTo>
                  <a:lnTo>
                    <a:pt x="46" y="38"/>
                  </a:lnTo>
                  <a:lnTo>
                    <a:pt x="54" y="46"/>
                  </a:lnTo>
                  <a:lnTo>
                    <a:pt x="63" y="59"/>
                  </a:lnTo>
                  <a:lnTo>
                    <a:pt x="67" y="67"/>
                  </a:lnTo>
                  <a:lnTo>
                    <a:pt x="75" y="71"/>
                  </a:lnTo>
                  <a:lnTo>
                    <a:pt x="83" y="75"/>
                  </a:lnTo>
                  <a:lnTo>
                    <a:pt x="92" y="88"/>
                  </a:lnTo>
                  <a:lnTo>
                    <a:pt x="109" y="96"/>
                  </a:lnTo>
                  <a:lnTo>
                    <a:pt x="125" y="105"/>
                  </a:lnTo>
                  <a:lnTo>
                    <a:pt x="142" y="113"/>
                  </a:lnTo>
                  <a:lnTo>
                    <a:pt x="150" y="117"/>
                  </a:lnTo>
                  <a:lnTo>
                    <a:pt x="154" y="121"/>
                  </a:lnTo>
                  <a:lnTo>
                    <a:pt x="163" y="121"/>
                  </a:lnTo>
                  <a:lnTo>
                    <a:pt x="167" y="126"/>
                  </a:lnTo>
                  <a:lnTo>
                    <a:pt x="171" y="130"/>
                  </a:lnTo>
                  <a:lnTo>
                    <a:pt x="171" y="130"/>
                  </a:lnTo>
                  <a:lnTo>
                    <a:pt x="175" y="134"/>
                  </a:lnTo>
                  <a:lnTo>
                    <a:pt x="175" y="134"/>
                  </a:lnTo>
                  <a:lnTo>
                    <a:pt x="171" y="138"/>
                  </a:lnTo>
                  <a:lnTo>
                    <a:pt x="171" y="138"/>
                  </a:lnTo>
                  <a:lnTo>
                    <a:pt x="167" y="138"/>
                  </a:lnTo>
                  <a:lnTo>
                    <a:pt x="163" y="138"/>
                  </a:lnTo>
                  <a:lnTo>
                    <a:pt x="154" y="138"/>
                  </a:lnTo>
                  <a:lnTo>
                    <a:pt x="146" y="142"/>
                  </a:lnTo>
                  <a:lnTo>
                    <a:pt x="138" y="142"/>
                  </a:lnTo>
                  <a:lnTo>
                    <a:pt x="129" y="142"/>
                  </a:lnTo>
                  <a:lnTo>
                    <a:pt x="113" y="142"/>
                  </a:lnTo>
                  <a:lnTo>
                    <a:pt x="104" y="138"/>
                  </a:lnTo>
                  <a:lnTo>
                    <a:pt x="100" y="138"/>
                  </a:lnTo>
                  <a:lnTo>
                    <a:pt x="92" y="138"/>
                  </a:lnTo>
                  <a:lnTo>
                    <a:pt x="88" y="138"/>
                  </a:lnTo>
                  <a:lnTo>
                    <a:pt x="83" y="138"/>
                  </a:lnTo>
                  <a:lnTo>
                    <a:pt x="83" y="138"/>
                  </a:lnTo>
                  <a:lnTo>
                    <a:pt x="79" y="134"/>
                  </a:lnTo>
                  <a:lnTo>
                    <a:pt x="71" y="126"/>
                  </a:lnTo>
                  <a:lnTo>
                    <a:pt x="67" y="113"/>
                  </a:lnTo>
                  <a:lnTo>
                    <a:pt x="54" y="101"/>
                  </a:lnTo>
                  <a:lnTo>
                    <a:pt x="54" y="10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200D62D3-6B40-4A60-8935-0D2E5651851B}"/>
              </a:ext>
            </a:extLst>
          </p:cNvPr>
          <p:cNvGrpSpPr/>
          <p:nvPr/>
        </p:nvGrpSpPr>
        <p:grpSpPr>
          <a:xfrm>
            <a:off x="7193128" y="2198587"/>
            <a:ext cx="1553991" cy="2196131"/>
            <a:chOff x="6380328" y="10511378"/>
            <a:chExt cx="1553991" cy="2196131"/>
          </a:xfrm>
        </p:grpSpPr>
        <p:sp>
          <p:nvSpPr>
            <p:cNvPr id="10" name="Freeform 49">
              <a:extLst>
                <a:ext uri="{FF2B5EF4-FFF2-40B4-BE49-F238E27FC236}">
                  <a16:creationId xmlns:a16="http://schemas.microsoft.com/office/drawing/2014/main" id="{00DB7198-7F64-444E-AA9A-F5EC4901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180" y="10511378"/>
              <a:ext cx="1072382" cy="455924"/>
            </a:xfrm>
            <a:custGeom>
              <a:avLst/>
              <a:gdLst>
                <a:gd name="T0" fmla="*/ 79 w 167"/>
                <a:gd name="T1" fmla="*/ 33 h 71"/>
                <a:gd name="T2" fmla="*/ 96 w 167"/>
                <a:gd name="T3" fmla="*/ 29 h 71"/>
                <a:gd name="T4" fmla="*/ 108 w 167"/>
                <a:gd name="T5" fmla="*/ 20 h 71"/>
                <a:gd name="T6" fmla="*/ 121 w 167"/>
                <a:gd name="T7" fmla="*/ 16 h 71"/>
                <a:gd name="T8" fmla="*/ 125 w 167"/>
                <a:gd name="T9" fmla="*/ 16 h 71"/>
                <a:gd name="T10" fmla="*/ 129 w 167"/>
                <a:gd name="T11" fmla="*/ 8 h 71"/>
                <a:gd name="T12" fmla="*/ 133 w 167"/>
                <a:gd name="T13" fmla="*/ 8 h 71"/>
                <a:gd name="T14" fmla="*/ 133 w 167"/>
                <a:gd name="T15" fmla="*/ 4 h 71"/>
                <a:gd name="T16" fmla="*/ 129 w 167"/>
                <a:gd name="T17" fmla="*/ 0 h 71"/>
                <a:gd name="T18" fmla="*/ 133 w 167"/>
                <a:gd name="T19" fmla="*/ 0 h 71"/>
                <a:gd name="T20" fmla="*/ 133 w 167"/>
                <a:gd name="T21" fmla="*/ 0 h 71"/>
                <a:gd name="T22" fmla="*/ 138 w 167"/>
                <a:gd name="T23" fmla="*/ 0 h 71"/>
                <a:gd name="T24" fmla="*/ 142 w 167"/>
                <a:gd name="T25" fmla="*/ 0 h 71"/>
                <a:gd name="T26" fmla="*/ 146 w 167"/>
                <a:gd name="T27" fmla="*/ 0 h 71"/>
                <a:gd name="T28" fmla="*/ 150 w 167"/>
                <a:gd name="T29" fmla="*/ 4 h 71"/>
                <a:gd name="T30" fmla="*/ 158 w 167"/>
                <a:gd name="T31" fmla="*/ 8 h 71"/>
                <a:gd name="T32" fmla="*/ 163 w 167"/>
                <a:gd name="T33" fmla="*/ 12 h 71"/>
                <a:gd name="T34" fmla="*/ 167 w 167"/>
                <a:gd name="T35" fmla="*/ 16 h 71"/>
                <a:gd name="T36" fmla="*/ 167 w 167"/>
                <a:gd name="T37" fmla="*/ 20 h 71"/>
                <a:gd name="T38" fmla="*/ 167 w 167"/>
                <a:gd name="T39" fmla="*/ 25 h 71"/>
                <a:gd name="T40" fmla="*/ 167 w 167"/>
                <a:gd name="T41" fmla="*/ 29 h 71"/>
                <a:gd name="T42" fmla="*/ 163 w 167"/>
                <a:gd name="T43" fmla="*/ 33 h 71"/>
                <a:gd name="T44" fmla="*/ 154 w 167"/>
                <a:gd name="T45" fmla="*/ 33 h 71"/>
                <a:gd name="T46" fmla="*/ 146 w 167"/>
                <a:gd name="T47" fmla="*/ 37 h 71"/>
                <a:gd name="T48" fmla="*/ 133 w 167"/>
                <a:gd name="T49" fmla="*/ 41 h 71"/>
                <a:gd name="T50" fmla="*/ 117 w 167"/>
                <a:gd name="T51" fmla="*/ 46 h 71"/>
                <a:gd name="T52" fmla="*/ 100 w 167"/>
                <a:gd name="T53" fmla="*/ 54 h 71"/>
                <a:gd name="T54" fmla="*/ 79 w 167"/>
                <a:gd name="T55" fmla="*/ 58 h 71"/>
                <a:gd name="T56" fmla="*/ 62 w 167"/>
                <a:gd name="T57" fmla="*/ 62 h 71"/>
                <a:gd name="T58" fmla="*/ 46 w 167"/>
                <a:gd name="T59" fmla="*/ 66 h 71"/>
                <a:gd name="T60" fmla="*/ 33 w 167"/>
                <a:gd name="T61" fmla="*/ 66 h 71"/>
                <a:gd name="T62" fmla="*/ 21 w 167"/>
                <a:gd name="T63" fmla="*/ 71 h 71"/>
                <a:gd name="T64" fmla="*/ 12 w 167"/>
                <a:gd name="T65" fmla="*/ 71 h 71"/>
                <a:gd name="T66" fmla="*/ 4 w 167"/>
                <a:gd name="T67" fmla="*/ 71 h 71"/>
                <a:gd name="T68" fmla="*/ 0 w 167"/>
                <a:gd name="T69" fmla="*/ 66 h 71"/>
                <a:gd name="T70" fmla="*/ 0 w 167"/>
                <a:gd name="T71" fmla="*/ 62 h 71"/>
                <a:gd name="T72" fmla="*/ 0 w 167"/>
                <a:gd name="T73" fmla="*/ 62 h 71"/>
                <a:gd name="T74" fmla="*/ 4 w 167"/>
                <a:gd name="T75" fmla="*/ 58 h 71"/>
                <a:gd name="T76" fmla="*/ 12 w 167"/>
                <a:gd name="T77" fmla="*/ 54 h 71"/>
                <a:gd name="T78" fmla="*/ 21 w 167"/>
                <a:gd name="T79" fmla="*/ 50 h 71"/>
                <a:gd name="T80" fmla="*/ 33 w 167"/>
                <a:gd name="T81" fmla="*/ 46 h 71"/>
                <a:gd name="T82" fmla="*/ 46 w 167"/>
                <a:gd name="T83" fmla="*/ 41 h 71"/>
                <a:gd name="T84" fmla="*/ 62 w 167"/>
                <a:gd name="T85" fmla="*/ 37 h 71"/>
                <a:gd name="T86" fmla="*/ 79 w 167"/>
                <a:gd name="T87" fmla="*/ 33 h 71"/>
                <a:gd name="T88" fmla="*/ 79 w 167"/>
                <a:gd name="T89" fmla="*/ 3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7" h="71">
                  <a:moveTo>
                    <a:pt x="79" y="33"/>
                  </a:moveTo>
                  <a:lnTo>
                    <a:pt x="96" y="29"/>
                  </a:lnTo>
                  <a:lnTo>
                    <a:pt x="108" y="20"/>
                  </a:lnTo>
                  <a:lnTo>
                    <a:pt x="121" y="16"/>
                  </a:lnTo>
                  <a:lnTo>
                    <a:pt x="125" y="16"/>
                  </a:lnTo>
                  <a:lnTo>
                    <a:pt x="129" y="8"/>
                  </a:lnTo>
                  <a:lnTo>
                    <a:pt x="133" y="8"/>
                  </a:lnTo>
                  <a:lnTo>
                    <a:pt x="133" y="4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4"/>
                  </a:lnTo>
                  <a:lnTo>
                    <a:pt x="158" y="8"/>
                  </a:lnTo>
                  <a:lnTo>
                    <a:pt x="163" y="12"/>
                  </a:lnTo>
                  <a:lnTo>
                    <a:pt x="167" y="16"/>
                  </a:lnTo>
                  <a:lnTo>
                    <a:pt x="167" y="20"/>
                  </a:lnTo>
                  <a:lnTo>
                    <a:pt x="167" y="25"/>
                  </a:lnTo>
                  <a:lnTo>
                    <a:pt x="167" y="29"/>
                  </a:lnTo>
                  <a:lnTo>
                    <a:pt x="163" y="33"/>
                  </a:lnTo>
                  <a:lnTo>
                    <a:pt x="154" y="33"/>
                  </a:lnTo>
                  <a:lnTo>
                    <a:pt x="146" y="37"/>
                  </a:lnTo>
                  <a:lnTo>
                    <a:pt x="133" y="41"/>
                  </a:lnTo>
                  <a:lnTo>
                    <a:pt x="117" y="46"/>
                  </a:lnTo>
                  <a:lnTo>
                    <a:pt x="100" y="54"/>
                  </a:lnTo>
                  <a:lnTo>
                    <a:pt x="79" y="58"/>
                  </a:lnTo>
                  <a:lnTo>
                    <a:pt x="62" y="62"/>
                  </a:lnTo>
                  <a:lnTo>
                    <a:pt x="46" y="66"/>
                  </a:lnTo>
                  <a:lnTo>
                    <a:pt x="33" y="66"/>
                  </a:lnTo>
                  <a:lnTo>
                    <a:pt x="21" y="71"/>
                  </a:lnTo>
                  <a:lnTo>
                    <a:pt x="12" y="71"/>
                  </a:lnTo>
                  <a:lnTo>
                    <a:pt x="4" y="71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4" y="58"/>
                  </a:lnTo>
                  <a:lnTo>
                    <a:pt x="12" y="54"/>
                  </a:lnTo>
                  <a:lnTo>
                    <a:pt x="21" y="50"/>
                  </a:lnTo>
                  <a:lnTo>
                    <a:pt x="33" y="46"/>
                  </a:lnTo>
                  <a:lnTo>
                    <a:pt x="46" y="41"/>
                  </a:lnTo>
                  <a:lnTo>
                    <a:pt x="62" y="37"/>
                  </a:lnTo>
                  <a:lnTo>
                    <a:pt x="79" y="33"/>
                  </a:lnTo>
                  <a:lnTo>
                    <a:pt x="79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0">
              <a:extLst>
                <a:ext uri="{FF2B5EF4-FFF2-40B4-BE49-F238E27FC236}">
                  <a16:creationId xmlns:a16="http://schemas.microsoft.com/office/drawing/2014/main" id="{5B153B7C-E209-4AD2-93D4-C404C7531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923" y="10806764"/>
              <a:ext cx="648567" cy="642144"/>
            </a:xfrm>
            <a:custGeom>
              <a:avLst/>
              <a:gdLst>
                <a:gd name="T0" fmla="*/ 13 w 101"/>
                <a:gd name="T1" fmla="*/ 75 h 100"/>
                <a:gd name="T2" fmla="*/ 21 w 101"/>
                <a:gd name="T3" fmla="*/ 75 h 100"/>
                <a:gd name="T4" fmla="*/ 30 w 101"/>
                <a:gd name="T5" fmla="*/ 66 h 100"/>
                <a:gd name="T6" fmla="*/ 38 w 101"/>
                <a:gd name="T7" fmla="*/ 54 h 100"/>
                <a:gd name="T8" fmla="*/ 51 w 101"/>
                <a:gd name="T9" fmla="*/ 41 h 100"/>
                <a:gd name="T10" fmla="*/ 59 w 101"/>
                <a:gd name="T11" fmla="*/ 29 h 100"/>
                <a:gd name="T12" fmla="*/ 67 w 101"/>
                <a:gd name="T13" fmla="*/ 20 h 100"/>
                <a:gd name="T14" fmla="*/ 71 w 101"/>
                <a:gd name="T15" fmla="*/ 12 h 100"/>
                <a:gd name="T16" fmla="*/ 71 w 101"/>
                <a:gd name="T17" fmla="*/ 8 h 100"/>
                <a:gd name="T18" fmla="*/ 71 w 101"/>
                <a:gd name="T19" fmla="*/ 4 h 100"/>
                <a:gd name="T20" fmla="*/ 71 w 101"/>
                <a:gd name="T21" fmla="*/ 0 h 100"/>
                <a:gd name="T22" fmla="*/ 71 w 101"/>
                <a:gd name="T23" fmla="*/ 0 h 100"/>
                <a:gd name="T24" fmla="*/ 76 w 101"/>
                <a:gd name="T25" fmla="*/ 0 h 100"/>
                <a:gd name="T26" fmla="*/ 80 w 101"/>
                <a:gd name="T27" fmla="*/ 0 h 100"/>
                <a:gd name="T28" fmla="*/ 80 w 101"/>
                <a:gd name="T29" fmla="*/ 8 h 100"/>
                <a:gd name="T30" fmla="*/ 84 w 101"/>
                <a:gd name="T31" fmla="*/ 12 h 100"/>
                <a:gd name="T32" fmla="*/ 84 w 101"/>
                <a:gd name="T33" fmla="*/ 12 h 100"/>
                <a:gd name="T34" fmla="*/ 84 w 101"/>
                <a:gd name="T35" fmla="*/ 16 h 100"/>
                <a:gd name="T36" fmla="*/ 84 w 101"/>
                <a:gd name="T37" fmla="*/ 16 h 100"/>
                <a:gd name="T38" fmla="*/ 84 w 101"/>
                <a:gd name="T39" fmla="*/ 20 h 100"/>
                <a:gd name="T40" fmla="*/ 84 w 101"/>
                <a:gd name="T41" fmla="*/ 20 h 100"/>
                <a:gd name="T42" fmla="*/ 76 w 101"/>
                <a:gd name="T43" fmla="*/ 29 h 100"/>
                <a:gd name="T44" fmla="*/ 71 w 101"/>
                <a:gd name="T45" fmla="*/ 33 h 100"/>
                <a:gd name="T46" fmla="*/ 67 w 101"/>
                <a:gd name="T47" fmla="*/ 37 h 100"/>
                <a:gd name="T48" fmla="*/ 59 w 101"/>
                <a:gd name="T49" fmla="*/ 46 h 100"/>
                <a:gd name="T50" fmla="*/ 46 w 101"/>
                <a:gd name="T51" fmla="*/ 54 h 100"/>
                <a:gd name="T52" fmla="*/ 38 w 101"/>
                <a:gd name="T53" fmla="*/ 62 h 100"/>
                <a:gd name="T54" fmla="*/ 30 w 101"/>
                <a:gd name="T55" fmla="*/ 71 h 100"/>
                <a:gd name="T56" fmla="*/ 30 w 101"/>
                <a:gd name="T57" fmla="*/ 75 h 100"/>
                <a:gd name="T58" fmla="*/ 30 w 101"/>
                <a:gd name="T59" fmla="*/ 79 h 100"/>
                <a:gd name="T60" fmla="*/ 30 w 101"/>
                <a:gd name="T61" fmla="*/ 79 h 100"/>
                <a:gd name="T62" fmla="*/ 34 w 101"/>
                <a:gd name="T63" fmla="*/ 83 h 100"/>
                <a:gd name="T64" fmla="*/ 42 w 101"/>
                <a:gd name="T65" fmla="*/ 83 h 100"/>
                <a:gd name="T66" fmla="*/ 46 w 101"/>
                <a:gd name="T67" fmla="*/ 79 h 100"/>
                <a:gd name="T68" fmla="*/ 59 w 101"/>
                <a:gd name="T69" fmla="*/ 79 h 100"/>
                <a:gd name="T70" fmla="*/ 71 w 101"/>
                <a:gd name="T71" fmla="*/ 79 h 100"/>
                <a:gd name="T72" fmla="*/ 84 w 101"/>
                <a:gd name="T73" fmla="*/ 79 h 100"/>
                <a:gd name="T74" fmla="*/ 101 w 101"/>
                <a:gd name="T75" fmla="*/ 75 h 100"/>
                <a:gd name="T76" fmla="*/ 101 w 101"/>
                <a:gd name="T77" fmla="*/ 83 h 100"/>
                <a:gd name="T78" fmla="*/ 80 w 101"/>
                <a:gd name="T79" fmla="*/ 83 h 100"/>
                <a:gd name="T80" fmla="*/ 67 w 101"/>
                <a:gd name="T81" fmla="*/ 83 h 100"/>
                <a:gd name="T82" fmla="*/ 51 w 101"/>
                <a:gd name="T83" fmla="*/ 87 h 100"/>
                <a:gd name="T84" fmla="*/ 42 w 101"/>
                <a:gd name="T85" fmla="*/ 91 h 100"/>
                <a:gd name="T86" fmla="*/ 30 w 101"/>
                <a:gd name="T87" fmla="*/ 91 h 100"/>
                <a:gd name="T88" fmla="*/ 21 w 101"/>
                <a:gd name="T89" fmla="*/ 96 h 100"/>
                <a:gd name="T90" fmla="*/ 17 w 101"/>
                <a:gd name="T91" fmla="*/ 96 h 100"/>
                <a:gd name="T92" fmla="*/ 13 w 101"/>
                <a:gd name="T93" fmla="*/ 100 h 100"/>
                <a:gd name="T94" fmla="*/ 9 w 101"/>
                <a:gd name="T95" fmla="*/ 100 h 100"/>
                <a:gd name="T96" fmla="*/ 9 w 101"/>
                <a:gd name="T97" fmla="*/ 100 h 100"/>
                <a:gd name="T98" fmla="*/ 9 w 101"/>
                <a:gd name="T99" fmla="*/ 100 h 100"/>
                <a:gd name="T100" fmla="*/ 5 w 101"/>
                <a:gd name="T101" fmla="*/ 91 h 100"/>
                <a:gd name="T102" fmla="*/ 0 w 101"/>
                <a:gd name="T103" fmla="*/ 87 h 100"/>
                <a:gd name="T104" fmla="*/ 0 w 101"/>
                <a:gd name="T105" fmla="*/ 83 h 100"/>
                <a:gd name="T106" fmla="*/ 0 w 101"/>
                <a:gd name="T107" fmla="*/ 83 h 100"/>
                <a:gd name="T108" fmla="*/ 5 w 101"/>
                <a:gd name="T109" fmla="*/ 79 h 100"/>
                <a:gd name="T110" fmla="*/ 9 w 101"/>
                <a:gd name="T111" fmla="*/ 79 h 100"/>
                <a:gd name="T112" fmla="*/ 13 w 101"/>
                <a:gd name="T113" fmla="*/ 75 h 100"/>
                <a:gd name="T114" fmla="*/ 13 w 101"/>
                <a:gd name="T115" fmla="*/ 7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00">
                  <a:moveTo>
                    <a:pt x="13" y="75"/>
                  </a:moveTo>
                  <a:lnTo>
                    <a:pt x="21" y="75"/>
                  </a:lnTo>
                  <a:lnTo>
                    <a:pt x="30" y="66"/>
                  </a:lnTo>
                  <a:lnTo>
                    <a:pt x="38" y="54"/>
                  </a:lnTo>
                  <a:lnTo>
                    <a:pt x="51" y="41"/>
                  </a:lnTo>
                  <a:lnTo>
                    <a:pt x="59" y="29"/>
                  </a:lnTo>
                  <a:lnTo>
                    <a:pt x="67" y="20"/>
                  </a:lnTo>
                  <a:lnTo>
                    <a:pt x="71" y="12"/>
                  </a:lnTo>
                  <a:lnTo>
                    <a:pt x="71" y="8"/>
                  </a:lnTo>
                  <a:lnTo>
                    <a:pt x="71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76" y="29"/>
                  </a:lnTo>
                  <a:lnTo>
                    <a:pt x="71" y="33"/>
                  </a:lnTo>
                  <a:lnTo>
                    <a:pt x="67" y="37"/>
                  </a:lnTo>
                  <a:lnTo>
                    <a:pt x="59" y="46"/>
                  </a:lnTo>
                  <a:lnTo>
                    <a:pt x="46" y="54"/>
                  </a:lnTo>
                  <a:lnTo>
                    <a:pt x="38" y="62"/>
                  </a:lnTo>
                  <a:lnTo>
                    <a:pt x="30" y="71"/>
                  </a:lnTo>
                  <a:lnTo>
                    <a:pt x="3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83"/>
                  </a:lnTo>
                  <a:lnTo>
                    <a:pt x="42" y="83"/>
                  </a:lnTo>
                  <a:lnTo>
                    <a:pt x="46" y="79"/>
                  </a:lnTo>
                  <a:lnTo>
                    <a:pt x="59" y="79"/>
                  </a:lnTo>
                  <a:lnTo>
                    <a:pt x="71" y="79"/>
                  </a:lnTo>
                  <a:lnTo>
                    <a:pt x="84" y="79"/>
                  </a:lnTo>
                  <a:lnTo>
                    <a:pt x="101" y="75"/>
                  </a:lnTo>
                  <a:lnTo>
                    <a:pt x="101" y="83"/>
                  </a:lnTo>
                  <a:lnTo>
                    <a:pt x="80" y="83"/>
                  </a:lnTo>
                  <a:lnTo>
                    <a:pt x="67" y="83"/>
                  </a:lnTo>
                  <a:lnTo>
                    <a:pt x="51" y="87"/>
                  </a:lnTo>
                  <a:lnTo>
                    <a:pt x="42" y="91"/>
                  </a:lnTo>
                  <a:lnTo>
                    <a:pt x="30" y="91"/>
                  </a:lnTo>
                  <a:lnTo>
                    <a:pt x="21" y="96"/>
                  </a:lnTo>
                  <a:lnTo>
                    <a:pt x="17" y="96"/>
                  </a:lnTo>
                  <a:lnTo>
                    <a:pt x="13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5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5" y="79"/>
                  </a:lnTo>
                  <a:lnTo>
                    <a:pt x="9" y="79"/>
                  </a:lnTo>
                  <a:lnTo>
                    <a:pt x="13" y="75"/>
                  </a:lnTo>
                  <a:lnTo>
                    <a:pt x="13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1">
              <a:extLst>
                <a:ext uri="{FF2B5EF4-FFF2-40B4-BE49-F238E27FC236}">
                  <a16:creationId xmlns:a16="http://schemas.microsoft.com/office/drawing/2014/main" id="{CB7ED0DE-CA15-4E07-BD20-926803823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180" y="10967302"/>
              <a:ext cx="1123753" cy="1046696"/>
            </a:xfrm>
            <a:custGeom>
              <a:avLst/>
              <a:gdLst>
                <a:gd name="T0" fmla="*/ 138 w 175"/>
                <a:gd name="T1" fmla="*/ 16 h 163"/>
                <a:gd name="T2" fmla="*/ 138 w 175"/>
                <a:gd name="T3" fmla="*/ 8 h 163"/>
                <a:gd name="T4" fmla="*/ 142 w 175"/>
                <a:gd name="T5" fmla="*/ 4 h 163"/>
                <a:gd name="T6" fmla="*/ 150 w 175"/>
                <a:gd name="T7" fmla="*/ 0 h 163"/>
                <a:gd name="T8" fmla="*/ 158 w 175"/>
                <a:gd name="T9" fmla="*/ 4 h 163"/>
                <a:gd name="T10" fmla="*/ 171 w 175"/>
                <a:gd name="T11" fmla="*/ 21 h 163"/>
                <a:gd name="T12" fmla="*/ 171 w 175"/>
                <a:gd name="T13" fmla="*/ 29 h 163"/>
                <a:gd name="T14" fmla="*/ 171 w 175"/>
                <a:gd name="T15" fmla="*/ 33 h 163"/>
                <a:gd name="T16" fmla="*/ 163 w 175"/>
                <a:gd name="T17" fmla="*/ 41 h 163"/>
                <a:gd name="T18" fmla="*/ 150 w 175"/>
                <a:gd name="T19" fmla="*/ 50 h 163"/>
                <a:gd name="T20" fmla="*/ 125 w 175"/>
                <a:gd name="T21" fmla="*/ 66 h 163"/>
                <a:gd name="T22" fmla="*/ 100 w 175"/>
                <a:gd name="T23" fmla="*/ 92 h 163"/>
                <a:gd name="T24" fmla="*/ 75 w 175"/>
                <a:gd name="T25" fmla="*/ 108 h 163"/>
                <a:gd name="T26" fmla="*/ 54 w 175"/>
                <a:gd name="T27" fmla="*/ 121 h 163"/>
                <a:gd name="T28" fmla="*/ 50 w 175"/>
                <a:gd name="T29" fmla="*/ 125 h 163"/>
                <a:gd name="T30" fmla="*/ 54 w 175"/>
                <a:gd name="T31" fmla="*/ 125 h 163"/>
                <a:gd name="T32" fmla="*/ 62 w 175"/>
                <a:gd name="T33" fmla="*/ 121 h 163"/>
                <a:gd name="T34" fmla="*/ 79 w 175"/>
                <a:gd name="T35" fmla="*/ 117 h 163"/>
                <a:gd name="T36" fmla="*/ 92 w 175"/>
                <a:gd name="T37" fmla="*/ 117 h 163"/>
                <a:gd name="T38" fmla="*/ 112 w 175"/>
                <a:gd name="T39" fmla="*/ 112 h 163"/>
                <a:gd name="T40" fmla="*/ 138 w 175"/>
                <a:gd name="T41" fmla="*/ 108 h 163"/>
                <a:gd name="T42" fmla="*/ 167 w 175"/>
                <a:gd name="T43" fmla="*/ 104 h 163"/>
                <a:gd name="T44" fmla="*/ 142 w 175"/>
                <a:gd name="T45" fmla="*/ 125 h 163"/>
                <a:gd name="T46" fmla="*/ 100 w 175"/>
                <a:gd name="T47" fmla="*/ 138 h 163"/>
                <a:gd name="T48" fmla="*/ 79 w 175"/>
                <a:gd name="T49" fmla="*/ 142 h 163"/>
                <a:gd name="T50" fmla="*/ 62 w 175"/>
                <a:gd name="T51" fmla="*/ 146 h 163"/>
                <a:gd name="T52" fmla="*/ 46 w 175"/>
                <a:gd name="T53" fmla="*/ 150 h 163"/>
                <a:gd name="T54" fmla="*/ 37 w 175"/>
                <a:gd name="T55" fmla="*/ 154 h 163"/>
                <a:gd name="T56" fmla="*/ 29 w 175"/>
                <a:gd name="T57" fmla="*/ 154 h 163"/>
                <a:gd name="T58" fmla="*/ 25 w 175"/>
                <a:gd name="T59" fmla="*/ 158 h 163"/>
                <a:gd name="T60" fmla="*/ 16 w 175"/>
                <a:gd name="T61" fmla="*/ 163 h 163"/>
                <a:gd name="T62" fmla="*/ 12 w 175"/>
                <a:gd name="T63" fmla="*/ 158 h 163"/>
                <a:gd name="T64" fmla="*/ 4 w 175"/>
                <a:gd name="T65" fmla="*/ 150 h 163"/>
                <a:gd name="T66" fmla="*/ 0 w 175"/>
                <a:gd name="T67" fmla="*/ 142 h 163"/>
                <a:gd name="T68" fmla="*/ 0 w 175"/>
                <a:gd name="T69" fmla="*/ 133 h 163"/>
                <a:gd name="T70" fmla="*/ 4 w 175"/>
                <a:gd name="T71" fmla="*/ 129 h 163"/>
                <a:gd name="T72" fmla="*/ 12 w 175"/>
                <a:gd name="T73" fmla="*/ 125 h 163"/>
                <a:gd name="T74" fmla="*/ 25 w 175"/>
                <a:gd name="T75" fmla="*/ 117 h 163"/>
                <a:gd name="T76" fmla="*/ 50 w 175"/>
                <a:gd name="T77" fmla="*/ 100 h 163"/>
                <a:gd name="T78" fmla="*/ 79 w 175"/>
                <a:gd name="T79" fmla="*/ 75 h 163"/>
                <a:gd name="T80" fmla="*/ 104 w 175"/>
                <a:gd name="T81" fmla="*/ 54 h 163"/>
                <a:gd name="T82" fmla="*/ 121 w 175"/>
                <a:gd name="T83" fmla="*/ 37 h 163"/>
                <a:gd name="T84" fmla="*/ 133 w 175"/>
                <a:gd name="T85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163">
                  <a:moveTo>
                    <a:pt x="133" y="25"/>
                  </a:moveTo>
                  <a:lnTo>
                    <a:pt x="138" y="1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4" y="4"/>
                  </a:lnTo>
                  <a:lnTo>
                    <a:pt x="158" y="4"/>
                  </a:lnTo>
                  <a:lnTo>
                    <a:pt x="163" y="8"/>
                  </a:lnTo>
                  <a:lnTo>
                    <a:pt x="171" y="21"/>
                  </a:lnTo>
                  <a:lnTo>
                    <a:pt x="171" y="25"/>
                  </a:lnTo>
                  <a:lnTo>
                    <a:pt x="171" y="29"/>
                  </a:lnTo>
                  <a:lnTo>
                    <a:pt x="171" y="33"/>
                  </a:lnTo>
                  <a:lnTo>
                    <a:pt x="171" y="33"/>
                  </a:lnTo>
                  <a:lnTo>
                    <a:pt x="167" y="37"/>
                  </a:lnTo>
                  <a:lnTo>
                    <a:pt x="163" y="41"/>
                  </a:lnTo>
                  <a:lnTo>
                    <a:pt x="154" y="46"/>
                  </a:lnTo>
                  <a:lnTo>
                    <a:pt x="150" y="50"/>
                  </a:lnTo>
                  <a:lnTo>
                    <a:pt x="138" y="58"/>
                  </a:lnTo>
                  <a:lnTo>
                    <a:pt x="125" y="66"/>
                  </a:lnTo>
                  <a:lnTo>
                    <a:pt x="112" y="79"/>
                  </a:lnTo>
                  <a:lnTo>
                    <a:pt x="100" y="92"/>
                  </a:lnTo>
                  <a:lnTo>
                    <a:pt x="87" y="100"/>
                  </a:lnTo>
                  <a:lnTo>
                    <a:pt x="75" y="108"/>
                  </a:lnTo>
                  <a:lnTo>
                    <a:pt x="62" y="117"/>
                  </a:lnTo>
                  <a:lnTo>
                    <a:pt x="54" y="121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4" y="125"/>
                  </a:lnTo>
                  <a:lnTo>
                    <a:pt x="54" y="125"/>
                  </a:lnTo>
                  <a:lnTo>
                    <a:pt x="62" y="121"/>
                  </a:lnTo>
                  <a:lnTo>
                    <a:pt x="71" y="121"/>
                  </a:lnTo>
                  <a:lnTo>
                    <a:pt x="79" y="117"/>
                  </a:lnTo>
                  <a:lnTo>
                    <a:pt x="87" y="117"/>
                  </a:lnTo>
                  <a:lnTo>
                    <a:pt x="92" y="117"/>
                  </a:lnTo>
                  <a:lnTo>
                    <a:pt x="104" y="112"/>
                  </a:lnTo>
                  <a:lnTo>
                    <a:pt x="112" y="112"/>
                  </a:lnTo>
                  <a:lnTo>
                    <a:pt x="125" y="108"/>
                  </a:lnTo>
                  <a:lnTo>
                    <a:pt x="138" y="108"/>
                  </a:lnTo>
                  <a:lnTo>
                    <a:pt x="150" y="104"/>
                  </a:lnTo>
                  <a:lnTo>
                    <a:pt x="167" y="104"/>
                  </a:lnTo>
                  <a:lnTo>
                    <a:pt x="175" y="117"/>
                  </a:lnTo>
                  <a:lnTo>
                    <a:pt x="142" y="125"/>
                  </a:lnTo>
                  <a:lnTo>
                    <a:pt x="112" y="133"/>
                  </a:lnTo>
                  <a:lnTo>
                    <a:pt x="100" y="138"/>
                  </a:lnTo>
                  <a:lnTo>
                    <a:pt x="92" y="138"/>
                  </a:lnTo>
                  <a:lnTo>
                    <a:pt x="79" y="142"/>
                  </a:lnTo>
                  <a:lnTo>
                    <a:pt x="71" y="146"/>
                  </a:lnTo>
                  <a:lnTo>
                    <a:pt x="62" y="146"/>
                  </a:lnTo>
                  <a:lnTo>
                    <a:pt x="54" y="150"/>
                  </a:lnTo>
                  <a:lnTo>
                    <a:pt x="46" y="150"/>
                  </a:lnTo>
                  <a:lnTo>
                    <a:pt x="41" y="154"/>
                  </a:lnTo>
                  <a:lnTo>
                    <a:pt x="37" y="154"/>
                  </a:lnTo>
                  <a:lnTo>
                    <a:pt x="33" y="154"/>
                  </a:lnTo>
                  <a:lnTo>
                    <a:pt x="29" y="154"/>
                  </a:lnTo>
                  <a:lnTo>
                    <a:pt x="29" y="158"/>
                  </a:lnTo>
                  <a:lnTo>
                    <a:pt x="25" y="158"/>
                  </a:lnTo>
                  <a:lnTo>
                    <a:pt x="25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58"/>
                  </a:lnTo>
                  <a:lnTo>
                    <a:pt x="8" y="158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0" y="142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8" y="129"/>
                  </a:lnTo>
                  <a:lnTo>
                    <a:pt x="12" y="125"/>
                  </a:lnTo>
                  <a:lnTo>
                    <a:pt x="16" y="121"/>
                  </a:lnTo>
                  <a:lnTo>
                    <a:pt x="25" y="117"/>
                  </a:lnTo>
                  <a:lnTo>
                    <a:pt x="37" y="108"/>
                  </a:lnTo>
                  <a:lnTo>
                    <a:pt x="50" y="100"/>
                  </a:lnTo>
                  <a:lnTo>
                    <a:pt x="67" y="87"/>
                  </a:lnTo>
                  <a:lnTo>
                    <a:pt x="79" y="75"/>
                  </a:lnTo>
                  <a:lnTo>
                    <a:pt x="92" y="62"/>
                  </a:lnTo>
                  <a:lnTo>
                    <a:pt x="104" y="54"/>
                  </a:lnTo>
                  <a:lnTo>
                    <a:pt x="112" y="46"/>
                  </a:lnTo>
                  <a:lnTo>
                    <a:pt x="121" y="37"/>
                  </a:lnTo>
                  <a:lnTo>
                    <a:pt x="129" y="29"/>
                  </a:lnTo>
                  <a:lnTo>
                    <a:pt x="133" y="25"/>
                  </a:lnTo>
                  <a:lnTo>
                    <a:pt x="133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2">
              <a:extLst>
                <a:ext uri="{FF2B5EF4-FFF2-40B4-BE49-F238E27FC236}">
                  <a16:creationId xmlns:a16="http://schemas.microsoft.com/office/drawing/2014/main" id="{57CCE27F-EB69-4AC6-A692-CF5BAEA22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338" y="11474594"/>
              <a:ext cx="346758" cy="404552"/>
            </a:xfrm>
            <a:custGeom>
              <a:avLst/>
              <a:gdLst>
                <a:gd name="T0" fmla="*/ 50 w 54"/>
                <a:gd name="T1" fmla="*/ 63 h 63"/>
                <a:gd name="T2" fmla="*/ 50 w 54"/>
                <a:gd name="T3" fmla="*/ 63 h 63"/>
                <a:gd name="T4" fmla="*/ 45 w 54"/>
                <a:gd name="T5" fmla="*/ 63 h 63"/>
                <a:gd name="T6" fmla="*/ 41 w 54"/>
                <a:gd name="T7" fmla="*/ 63 h 63"/>
                <a:gd name="T8" fmla="*/ 41 w 54"/>
                <a:gd name="T9" fmla="*/ 59 h 63"/>
                <a:gd name="T10" fmla="*/ 33 w 54"/>
                <a:gd name="T11" fmla="*/ 54 h 63"/>
                <a:gd name="T12" fmla="*/ 25 w 54"/>
                <a:gd name="T13" fmla="*/ 50 h 63"/>
                <a:gd name="T14" fmla="*/ 20 w 54"/>
                <a:gd name="T15" fmla="*/ 46 h 63"/>
                <a:gd name="T16" fmla="*/ 16 w 54"/>
                <a:gd name="T17" fmla="*/ 42 h 63"/>
                <a:gd name="T18" fmla="*/ 12 w 54"/>
                <a:gd name="T19" fmla="*/ 33 h 63"/>
                <a:gd name="T20" fmla="*/ 8 w 54"/>
                <a:gd name="T21" fmla="*/ 25 h 63"/>
                <a:gd name="T22" fmla="*/ 4 w 54"/>
                <a:gd name="T23" fmla="*/ 17 h 63"/>
                <a:gd name="T24" fmla="*/ 0 w 54"/>
                <a:gd name="T25" fmla="*/ 13 h 63"/>
                <a:gd name="T26" fmla="*/ 0 w 54"/>
                <a:gd name="T27" fmla="*/ 8 h 63"/>
                <a:gd name="T28" fmla="*/ 0 w 54"/>
                <a:gd name="T29" fmla="*/ 4 h 63"/>
                <a:gd name="T30" fmla="*/ 0 w 54"/>
                <a:gd name="T31" fmla="*/ 0 h 63"/>
                <a:gd name="T32" fmla="*/ 0 w 54"/>
                <a:gd name="T33" fmla="*/ 0 h 63"/>
                <a:gd name="T34" fmla="*/ 4 w 54"/>
                <a:gd name="T35" fmla="*/ 0 h 63"/>
                <a:gd name="T36" fmla="*/ 12 w 54"/>
                <a:gd name="T37" fmla="*/ 0 h 63"/>
                <a:gd name="T38" fmla="*/ 25 w 54"/>
                <a:gd name="T39" fmla="*/ 8 h 63"/>
                <a:gd name="T40" fmla="*/ 33 w 54"/>
                <a:gd name="T41" fmla="*/ 13 h 63"/>
                <a:gd name="T42" fmla="*/ 41 w 54"/>
                <a:gd name="T43" fmla="*/ 17 h 63"/>
                <a:gd name="T44" fmla="*/ 45 w 54"/>
                <a:gd name="T45" fmla="*/ 21 h 63"/>
                <a:gd name="T46" fmla="*/ 50 w 54"/>
                <a:gd name="T47" fmla="*/ 29 h 63"/>
                <a:gd name="T48" fmla="*/ 54 w 54"/>
                <a:gd name="T49" fmla="*/ 33 h 63"/>
                <a:gd name="T50" fmla="*/ 54 w 54"/>
                <a:gd name="T51" fmla="*/ 42 h 63"/>
                <a:gd name="T52" fmla="*/ 54 w 54"/>
                <a:gd name="T53" fmla="*/ 50 h 63"/>
                <a:gd name="T54" fmla="*/ 54 w 54"/>
                <a:gd name="T55" fmla="*/ 54 h 63"/>
                <a:gd name="T56" fmla="*/ 54 w 54"/>
                <a:gd name="T57" fmla="*/ 59 h 63"/>
                <a:gd name="T58" fmla="*/ 50 w 54"/>
                <a:gd name="T59" fmla="*/ 63 h 63"/>
                <a:gd name="T60" fmla="*/ 50 w 54"/>
                <a:gd name="T6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4" h="63">
                  <a:moveTo>
                    <a:pt x="50" y="63"/>
                  </a:moveTo>
                  <a:lnTo>
                    <a:pt x="50" y="63"/>
                  </a:lnTo>
                  <a:lnTo>
                    <a:pt x="45" y="63"/>
                  </a:lnTo>
                  <a:lnTo>
                    <a:pt x="41" y="63"/>
                  </a:lnTo>
                  <a:lnTo>
                    <a:pt x="41" y="59"/>
                  </a:lnTo>
                  <a:lnTo>
                    <a:pt x="33" y="54"/>
                  </a:lnTo>
                  <a:lnTo>
                    <a:pt x="25" y="50"/>
                  </a:lnTo>
                  <a:lnTo>
                    <a:pt x="20" y="46"/>
                  </a:lnTo>
                  <a:lnTo>
                    <a:pt x="16" y="42"/>
                  </a:lnTo>
                  <a:lnTo>
                    <a:pt x="12" y="33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5" y="8"/>
                  </a:lnTo>
                  <a:lnTo>
                    <a:pt x="33" y="13"/>
                  </a:lnTo>
                  <a:lnTo>
                    <a:pt x="41" y="17"/>
                  </a:lnTo>
                  <a:lnTo>
                    <a:pt x="45" y="21"/>
                  </a:lnTo>
                  <a:lnTo>
                    <a:pt x="50" y="29"/>
                  </a:lnTo>
                  <a:lnTo>
                    <a:pt x="54" y="33"/>
                  </a:lnTo>
                  <a:lnTo>
                    <a:pt x="54" y="42"/>
                  </a:lnTo>
                  <a:lnTo>
                    <a:pt x="54" y="50"/>
                  </a:lnTo>
                  <a:lnTo>
                    <a:pt x="54" y="54"/>
                  </a:lnTo>
                  <a:lnTo>
                    <a:pt x="54" y="59"/>
                  </a:lnTo>
                  <a:lnTo>
                    <a:pt x="50" y="63"/>
                  </a:lnTo>
                  <a:lnTo>
                    <a:pt x="50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3">
              <a:extLst>
                <a:ext uri="{FF2B5EF4-FFF2-40B4-BE49-F238E27FC236}">
                  <a16:creationId xmlns:a16="http://schemas.microsoft.com/office/drawing/2014/main" id="{65E84D65-295E-4085-8E55-8AD96440A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938" y="11744294"/>
              <a:ext cx="404553" cy="963215"/>
            </a:xfrm>
            <a:custGeom>
              <a:avLst/>
              <a:gdLst>
                <a:gd name="T0" fmla="*/ 13 w 63"/>
                <a:gd name="T1" fmla="*/ 117 h 150"/>
                <a:gd name="T2" fmla="*/ 4 w 63"/>
                <a:gd name="T3" fmla="*/ 108 h 150"/>
                <a:gd name="T4" fmla="*/ 0 w 63"/>
                <a:gd name="T5" fmla="*/ 104 h 150"/>
                <a:gd name="T6" fmla="*/ 0 w 63"/>
                <a:gd name="T7" fmla="*/ 100 h 150"/>
                <a:gd name="T8" fmla="*/ 0 w 63"/>
                <a:gd name="T9" fmla="*/ 96 h 150"/>
                <a:gd name="T10" fmla="*/ 0 w 63"/>
                <a:gd name="T11" fmla="*/ 96 h 150"/>
                <a:gd name="T12" fmla="*/ 4 w 63"/>
                <a:gd name="T13" fmla="*/ 96 h 150"/>
                <a:gd name="T14" fmla="*/ 8 w 63"/>
                <a:gd name="T15" fmla="*/ 96 h 150"/>
                <a:gd name="T16" fmla="*/ 17 w 63"/>
                <a:gd name="T17" fmla="*/ 96 h 150"/>
                <a:gd name="T18" fmla="*/ 25 w 63"/>
                <a:gd name="T19" fmla="*/ 100 h 150"/>
                <a:gd name="T20" fmla="*/ 29 w 63"/>
                <a:gd name="T21" fmla="*/ 100 h 150"/>
                <a:gd name="T22" fmla="*/ 33 w 63"/>
                <a:gd name="T23" fmla="*/ 100 h 150"/>
                <a:gd name="T24" fmla="*/ 33 w 63"/>
                <a:gd name="T25" fmla="*/ 100 h 150"/>
                <a:gd name="T26" fmla="*/ 33 w 63"/>
                <a:gd name="T27" fmla="*/ 96 h 150"/>
                <a:gd name="T28" fmla="*/ 33 w 63"/>
                <a:gd name="T29" fmla="*/ 92 h 150"/>
                <a:gd name="T30" fmla="*/ 33 w 63"/>
                <a:gd name="T31" fmla="*/ 88 h 150"/>
                <a:gd name="T32" fmla="*/ 33 w 63"/>
                <a:gd name="T33" fmla="*/ 79 h 150"/>
                <a:gd name="T34" fmla="*/ 33 w 63"/>
                <a:gd name="T35" fmla="*/ 58 h 150"/>
                <a:gd name="T36" fmla="*/ 33 w 63"/>
                <a:gd name="T37" fmla="*/ 37 h 150"/>
                <a:gd name="T38" fmla="*/ 33 w 63"/>
                <a:gd name="T39" fmla="*/ 17 h 150"/>
                <a:gd name="T40" fmla="*/ 29 w 63"/>
                <a:gd name="T41" fmla="*/ 0 h 150"/>
                <a:gd name="T42" fmla="*/ 38 w 63"/>
                <a:gd name="T43" fmla="*/ 4 h 150"/>
                <a:gd name="T44" fmla="*/ 46 w 63"/>
                <a:gd name="T45" fmla="*/ 8 h 150"/>
                <a:gd name="T46" fmla="*/ 54 w 63"/>
                <a:gd name="T47" fmla="*/ 12 h 150"/>
                <a:gd name="T48" fmla="*/ 63 w 63"/>
                <a:gd name="T49" fmla="*/ 17 h 150"/>
                <a:gd name="T50" fmla="*/ 63 w 63"/>
                <a:gd name="T51" fmla="*/ 21 h 150"/>
                <a:gd name="T52" fmla="*/ 63 w 63"/>
                <a:gd name="T53" fmla="*/ 25 h 150"/>
                <a:gd name="T54" fmla="*/ 63 w 63"/>
                <a:gd name="T55" fmla="*/ 33 h 150"/>
                <a:gd name="T56" fmla="*/ 63 w 63"/>
                <a:gd name="T57" fmla="*/ 37 h 150"/>
                <a:gd name="T58" fmla="*/ 63 w 63"/>
                <a:gd name="T59" fmla="*/ 46 h 150"/>
                <a:gd name="T60" fmla="*/ 63 w 63"/>
                <a:gd name="T61" fmla="*/ 58 h 150"/>
                <a:gd name="T62" fmla="*/ 63 w 63"/>
                <a:gd name="T63" fmla="*/ 71 h 150"/>
                <a:gd name="T64" fmla="*/ 63 w 63"/>
                <a:gd name="T65" fmla="*/ 83 h 150"/>
                <a:gd name="T66" fmla="*/ 63 w 63"/>
                <a:gd name="T67" fmla="*/ 96 h 150"/>
                <a:gd name="T68" fmla="*/ 63 w 63"/>
                <a:gd name="T69" fmla="*/ 117 h 150"/>
                <a:gd name="T70" fmla="*/ 63 w 63"/>
                <a:gd name="T71" fmla="*/ 125 h 150"/>
                <a:gd name="T72" fmla="*/ 58 w 63"/>
                <a:gd name="T73" fmla="*/ 133 h 150"/>
                <a:gd name="T74" fmla="*/ 54 w 63"/>
                <a:gd name="T75" fmla="*/ 138 h 150"/>
                <a:gd name="T76" fmla="*/ 50 w 63"/>
                <a:gd name="T77" fmla="*/ 146 h 150"/>
                <a:gd name="T78" fmla="*/ 46 w 63"/>
                <a:gd name="T79" fmla="*/ 150 h 150"/>
                <a:gd name="T80" fmla="*/ 42 w 63"/>
                <a:gd name="T81" fmla="*/ 150 h 150"/>
                <a:gd name="T82" fmla="*/ 38 w 63"/>
                <a:gd name="T83" fmla="*/ 150 h 150"/>
                <a:gd name="T84" fmla="*/ 33 w 63"/>
                <a:gd name="T85" fmla="*/ 150 h 150"/>
                <a:gd name="T86" fmla="*/ 33 w 63"/>
                <a:gd name="T87" fmla="*/ 150 h 150"/>
                <a:gd name="T88" fmla="*/ 29 w 63"/>
                <a:gd name="T89" fmla="*/ 146 h 150"/>
                <a:gd name="T90" fmla="*/ 29 w 63"/>
                <a:gd name="T91" fmla="*/ 138 h 150"/>
                <a:gd name="T92" fmla="*/ 25 w 63"/>
                <a:gd name="T93" fmla="*/ 133 h 150"/>
                <a:gd name="T94" fmla="*/ 25 w 63"/>
                <a:gd name="T95" fmla="*/ 125 h 150"/>
                <a:gd name="T96" fmla="*/ 17 w 63"/>
                <a:gd name="T97" fmla="*/ 121 h 150"/>
                <a:gd name="T98" fmla="*/ 13 w 63"/>
                <a:gd name="T99" fmla="*/ 117 h 150"/>
                <a:gd name="T100" fmla="*/ 13 w 63"/>
                <a:gd name="T101" fmla="*/ 1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50">
                  <a:moveTo>
                    <a:pt x="13" y="117"/>
                  </a:move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7" y="96"/>
                  </a:lnTo>
                  <a:lnTo>
                    <a:pt x="25" y="100"/>
                  </a:lnTo>
                  <a:lnTo>
                    <a:pt x="29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6"/>
                  </a:lnTo>
                  <a:lnTo>
                    <a:pt x="33" y="92"/>
                  </a:lnTo>
                  <a:lnTo>
                    <a:pt x="33" y="88"/>
                  </a:lnTo>
                  <a:lnTo>
                    <a:pt x="33" y="79"/>
                  </a:lnTo>
                  <a:lnTo>
                    <a:pt x="33" y="58"/>
                  </a:lnTo>
                  <a:lnTo>
                    <a:pt x="33" y="37"/>
                  </a:lnTo>
                  <a:lnTo>
                    <a:pt x="33" y="17"/>
                  </a:lnTo>
                  <a:lnTo>
                    <a:pt x="29" y="0"/>
                  </a:lnTo>
                  <a:lnTo>
                    <a:pt x="38" y="4"/>
                  </a:lnTo>
                  <a:lnTo>
                    <a:pt x="46" y="8"/>
                  </a:lnTo>
                  <a:lnTo>
                    <a:pt x="54" y="12"/>
                  </a:lnTo>
                  <a:lnTo>
                    <a:pt x="63" y="17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63" y="33"/>
                  </a:lnTo>
                  <a:lnTo>
                    <a:pt x="63" y="37"/>
                  </a:lnTo>
                  <a:lnTo>
                    <a:pt x="63" y="46"/>
                  </a:lnTo>
                  <a:lnTo>
                    <a:pt x="63" y="58"/>
                  </a:lnTo>
                  <a:lnTo>
                    <a:pt x="63" y="71"/>
                  </a:lnTo>
                  <a:lnTo>
                    <a:pt x="63" y="83"/>
                  </a:lnTo>
                  <a:lnTo>
                    <a:pt x="63" y="96"/>
                  </a:lnTo>
                  <a:lnTo>
                    <a:pt x="63" y="117"/>
                  </a:lnTo>
                  <a:lnTo>
                    <a:pt x="63" y="125"/>
                  </a:lnTo>
                  <a:lnTo>
                    <a:pt x="58" y="133"/>
                  </a:lnTo>
                  <a:lnTo>
                    <a:pt x="54" y="138"/>
                  </a:lnTo>
                  <a:lnTo>
                    <a:pt x="50" y="146"/>
                  </a:lnTo>
                  <a:lnTo>
                    <a:pt x="46" y="150"/>
                  </a:lnTo>
                  <a:lnTo>
                    <a:pt x="42" y="150"/>
                  </a:lnTo>
                  <a:lnTo>
                    <a:pt x="38" y="150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29" y="146"/>
                  </a:lnTo>
                  <a:lnTo>
                    <a:pt x="29" y="138"/>
                  </a:lnTo>
                  <a:lnTo>
                    <a:pt x="25" y="133"/>
                  </a:lnTo>
                  <a:lnTo>
                    <a:pt x="25" y="125"/>
                  </a:lnTo>
                  <a:lnTo>
                    <a:pt x="17" y="121"/>
                  </a:lnTo>
                  <a:lnTo>
                    <a:pt x="13" y="117"/>
                  </a:lnTo>
                  <a:lnTo>
                    <a:pt x="13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4">
              <a:extLst>
                <a:ext uri="{FF2B5EF4-FFF2-40B4-BE49-F238E27FC236}">
                  <a16:creationId xmlns:a16="http://schemas.microsoft.com/office/drawing/2014/main" id="{95B09419-D778-42DC-9D08-A0D5A39A4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024" y="11981889"/>
              <a:ext cx="507295" cy="404552"/>
            </a:xfrm>
            <a:custGeom>
              <a:avLst/>
              <a:gdLst>
                <a:gd name="T0" fmla="*/ 0 w 79"/>
                <a:gd name="T1" fmla="*/ 5 h 63"/>
                <a:gd name="T2" fmla="*/ 0 w 79"/>
                <a:gd name="T3" fmla="*/ 5 h 63"/>
                <a:gd name="T4" fmla="*/ 4 w 79"/>
                <a:gd name="T5" fmla="*/ 0 h 63"/>
                <a:gd name="T6" fmla="*/ 8 w 79"/>
                <a:gd name="T7" fmla="*/ 0 h 63"/>
                <a:gd name="T8" fmla="*/ 16 w 79"/>
                <a:gd name="T9" fmla="*/ 0 h 63"/>
                <a:gd name="T10" fmla="*/ 29 w 79"/>
                <a:gd name="T11" fmla="*/ 0 h 63"/>
                <a:gd name="T12" fmla="*/ 37 w 79"/>
                <a:gd name="T13" fmla="*/ 5 h 63"/>
                <a:gd name="T14" fmla="*/ 46 w 79"/>
                <a:gd name="T15" fmla="*/ 5 h 63"/>
                <a:gd name="T16" fmla="*/ 58 w 79"/>
                <a:gd name="T17" fmla="*/ 13 h 63"/>
                <a:gd name="T18" fmla="*/ 67 w 79"/>
                <a:gd name="T19" fmla="*/ 25 h 63"/>
                <a:gd name="T20" fmla="*/ 71 w 79"/>
                <a:gd name="T21" fmla="*/ 30 h 63"/>
                <a:gd name="T22" fmla="*/ 75 w 79"/>
                <a:gd name="T23" fmla="*/ 38 h 63"/>
                <a:gd name="T24" fmla="*/ 75 w 79"/>
                <a:gd name="T25" fmla="*/ 42 h 63"/>
                <a:gd name="T26" fmla="*/ 79 w 79"/>
                <a:gd name="T27" fmla="*/ 51 h 63"/>
                <a:gd name="T28" fmla="*/ 75 w 79"/>
                <a:gd name="T29" fmla="*/ 55 h 63"/>
                <a:gd name="T30" fmla="*/ 75 w 79"/>
                <a:gd name="T31" fmla="*/ 59 h 63"/>
                <a:gd name="T32" fmla="*/ 75 w 79"/>
                <a:gd name="T33" fmla="*/ 63 h 63"/>
                <a:gd name="T34" fmla="*/ 71 w 79"/>
                <a:gd name="T35" fmla="*/ 63 h 63"/>
                <a:gd name="T36" fmla="*/ 67 w 79"/>
                <a:gd name="T37" fmla="*/ 63 h 63"/>
                <a:gd name="T38" fmla="*/ 58 w 79"/>
                <a:gd name="T39" fmla="*/ 59 h 63"/>
                <a:gd name="T40" fmla="*/ 46 w 79"/>
                <a:gd name="T41" fmla="*/ 51 h 63"/>
                <a:gd name="T42" fmla="*/ 33 w 79"/>
                <a:gd name="T43" fmla="*/ 38 h 63"/>
                <a:gd name="T44" fmla="*/ 16 w 79"/>
                <a:gd name="T45" fmla="*/ 25 h 63"/>
                <a:gd name="T46" fmla="*/ 8 w 79"/>
                <a:gd name="T47" fmla="*/ 17 h 63"/>
                <a:gd name="T48" fmla="*/ 0 w 79"/>
                <a:gd name="T49" fmla="*/ 13 h 63"/>
                <a:gd name="T50" fmla="*/ 0 w 79"/>
                <a:gd name="T51" fmla="*/ 9 h 63"/>
                <a:gd name="T52" fmla="*/ 0 w 79"/>
                <a:gd name="T53" fmla="*/ 5 h 63"/>
                <a:gd name="T54" fmla="*/ 0 w 79"/>
                <a:gd name="T55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" h="63">
                  <a:moveTo>
                    <a:pt x="0" y="5"/>
                  </a:moveTo>
                  <a:lnTo>
                    <a:pt x="0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9" y="0"/>
                  </a:lnTo>
                  <a:lnTo>
                    <a:pt x="37" y="5"/>
                  </a:lnTo>
                  <a:lnTo>
                    <a:pt x="46" y="5"/>
                  </a:lnTo>
                  <a:lnTo>
                    <a:pt x="58" y="13"/>
                  </a:lnTo>
                  <a:lnTo>
                    <a:pt x="67" y="25"/>
                  </a:lnTo>
                  <a:lnTo>
                    <a:pt x="71" y="30"/>
                  </a:lnTo>
                  <a:lnTo>
                    <a:pt x="75" y="38"/>
                  </a:lnTo>
                  <a:lnTo>
                    <a:pt x="75" y="42"/>
                  </a:lnTo>
                  <a:lnTo>
                    <a:pt x="79" y="51"/>
                  </a:lnTo>
                  <a:lnTo>
                    <a:pt x="75" y="55"/>
                  </a:lnTo>
                  <a:lnTo>
                    <a:pt x="75" y="59"/>
                  </a:lnTo>
                  <a:lnTo>
                    <a:pt x="75" y="63"/>
                  </a:lnTo>
                  <a:lnTo>
                    <a:pt x="71" y="63"/>
                  </a:lnTo>
                  <a:lnTo>
                    <a:pt x="67" y="63"/>
                  </a:lnTo>
                  <a:lnTo>
                    <a:pt x="58" y="59"/>
                  </a:lnTo>
                  <a:lnTo>
                    <a:pt x="46" y="51"/>
                  </a:lnTo>
                  <a:lnTo>
                    <a:pt x="33" y="38"/>
                  </a:lnTo>
                  <a:lnTo>
                    <a:pt x="16" y="25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5">
              <a:extLst>
                <a:ext uri="{FF2B5EF4-FFF2-40B4-BE49-F238E27FC236}">
                  <a16:creationId xmlns:a16="http://schemas.microsoft.com/office/drawing/2014/main" id="{90CC5F72-C03B-4C83-93B2-C86BE0FC6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328" y="12039680"/>
              <a:ext cx="346758" cy="507295"/>
            </a:xfrm>
            <a:custGeom>
              <a:avLst/>
              <a:gdLst>
                <a:gd name="T0" fmla="*/ 33 w 54"/>
                <a:gd name="T1" fmla="*/ 16 h 79"/>
                <a:gd name="T2" fmla="*/ 37 w 54"/>
                <a:gd name="T3" fmla="*/ 8 h 79"/>
                <a:gd name="T4" fmla="*/ 46 w 54"/>
                <a:gd name="T5" fmla="*/ 4 h 79"/>
                <a:gd name="T6" fmla="*/ 46 w 54"/>
                <a:gd name="T7" fmla="*/ 0 h 79"/>
                <a:gd name="T8" fmla="*/ 50 w 54"/>
                <a:gd name="T9" fmla="*/ 4 h 79"/>
                <a:gd name="T10" fmla="*/ 54 w 54"/>
                <a:gd name="T11" fmla="*/ 4 h 79"/>
                <a:gd name="T12" fmla="*/ 54 w 54"/>
                <a:gd name="T13" fmla="*/ 8 h 79"/>
                <a:gd name="T14" fmla="*/ 54 w 54"/>
                <a:gd name="T15" fmla="*/ 16 h 79"/>
                <a:gd name="T16" fmla="*/ 54 w 54"/>
                <a:gd name="T17" fmla="*/ 21 h 79"/>
                <a:gd name="T18" fmla="*/ 50 w 54"/>
                <a:gd name="T19" fmla="*/ 29 h 79"/>
                <a:gd name="T20" fmla="*/ 50 w 54"/>
                <a:gd name="T21" fmla="*/ 37 h 79"/>
                <a:gd name="T22" fmla="*/ 46 w 54"/>
                <a:gd name="T23" fmla="*/ 46 h 79"/>
                <a:gd name="T24" fmla="*/ 37 w 54"/>
                <a:gd name="T25" fmla="*/ 54 h 79"/>
                <a:gd name="T26" fmla="*/ 29 w 54"/>
                <a:gd name="T27" fmla="*/ 67 h 79"/>
                <a:gd name="T28" fmla="*/ 25 w 54"/>
                <a:gd name="T29" fmla="*/ 71 h 79"/>
                <a:gd name="T30" fmla="*/ 21 w 54"/>
                <a:gd name="T31" fmla="*/ 75 h 79"/>
                <a:gd name="T32" fmla="*/ 16 w 54"/>
                <a:gd name="T33" fmla="*/ 79 h 79"/>
                <a:gd name="T34" fmla="*/ 12 w 54"/>
                <a:gd name="T35" fmla="*/ 75 h 79"/>
                <a:gd name="T36" fmla="*/ 8 w 54"/>
                <a:gd name="T37" fmla="*/ 75 h 79"/>
                <a:gd name="T38" fmla="*/ 4 w 54"/>
                <a:gd name="T39" fmla="*/ 71 h 79"/>
                <a:gd name="T40" fmla="*/ 4 w 54"/>
                <a:gd name="T41" fmla="*/ 67 h 79"/>
                <a:gd name="T42" fmla="*/ 4 w 54"/>
                <a:gd name="T43" fmla="*/ 58 h 79"/>
                <a:gd name="T44" fmla="*/ 4 w 54"/>
                <a:gd name="T45" fmla="*/ 54 h 79"/>
                <a:gd name="T46" fmla="*/ 0 w 54"/>
                <a:gd name="T47" fmla="*/ 50 h 79"/>
                <a:gd name="T48" fmla="*/ 0 w 54"/>
                <a:gd name="T49" fmla="*/ 50 h 79"/>
                <a:gd name="T50" fmla="*/ 4 w 54"/>
                <a:gd name="T51" fmla="*/ 46 h 79"/>
                <a:gd name="T52" fmla="*/ 8 w 54"/>
                <a:gd name="T53" fmla="*/ 42 h 79"/>
                <a:gd name="T54" fmla="*/ 12 w 54"/>
                <a:gd name="T55" fmla="*/ 42 h 79"/>
                <a:gd name="T56" fmla="*/ 16 w 54"/>
                <a:gd name="T57" fmla="*/ 33 h 79"/>
                <a:gd name="T58" fmla="*/ 21 w 54"/>
                <a:gd name="T59" fmla="*/ 29 h 79"/>
                <a:gd name="T60" fmla="*/ 29 w 54"/>
                <a:gd name="T61" fmla="*/ 25 h 79"/>
                <a:gd name="T62" fmla="*/ 33 w 54"/>
                <a:gd name="T63" fmla="*/ 16 h 79"/>
                <a:gd name="T64" fmla="*/ 33 w 54"/>
                <a:gd name="T65" fmla="*/ 1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79">
                  <a:moveTo>
                    <a:pt x="33" y="16"/>
                  </a:moveTo>
                  <a:lnTo>
                    <a:pt x="37" y="8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4" y="8"/>
                  </a:lnTo>
                  <a:lnTo>
                    <a:pt x="54" y="16"/>
                  </a:lnTo>
                  <a:lnTo>
                    <a:pt x="54" y="21"/>
                  </a:lnTo>
                  <a:lnTo>
                    <a:pt x="50" y="29"/>
                  </a:lnTo>
                  <a:lnTo>
                    <a:pt x="50" y="37"/>
                  </a:lnTo>
                  <a:lnTo>
                    <a:pt x="46" y="46"/>
                  </a:lnTo>
                  <a:lnTo>
                    <a:pt x="37" y="54"/>
                  </a:lnTo>
                  <a:lnTo>
                    <a:pt x="29" y="67"/>
                  </a:lnTo>
                  <a:lnTo>
                    <a:pt x="25" y="71"/>
                  </a:lnTo>
                  <a:lnTo>
                    <a:pt x="21" y="75"/>
                  </a:lnTo>
                  <a:lnTo>
                    <a:pt x="16" y="79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4" y="46"/>
                  </a:lnTo>
                  <a:lnTo>
                    <a:pt x="8" y="42"/>
                  </a:lnTo>
                  <a:lnTo>
                    <a:pt x="12" y="42"/>
                  </a:lnTo>
                  <a:lnTo>
                    <a:pt x="16" y="33"/>
                  </a:lnTo>
                  <a:lnTo>
                    <a:pt x="21" y="29"/>
                  </a:lnTo>
                  <a:lnTo>
                    <a:pt x="29" y="25"/>
                  </a:lnTo>
                  <a:lnTo>
                    <a:pt x="33" y="16"/>
                  </a:lnTo>
                  <a:lnTo>
                    <a:pt x="33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41485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DD71F3C-FC44-4D7B-A4EF-991BA8949763}"/>
              </a:ext>
            </a:extLst>
          </p:cNvPr>
          <p:cNvGrpSpPr/>
          <p:nvPr/>
        </p:nvGrpSpPr>
        <p:grpSpPr>
          <a:xfrm>
            <a:off x="3450020" y="2369461"/>
            <a:ext cx="1932850" cy="2119078"/>
            <a:chOff x="3831020" y="12977209"/>
            <a:chExt cx="1932850" cy="2119078"/>
          </a:xfrm>
        </p:grpSpPr>
        <p:sp>
          <p:nvSpPr>
            <p:cNvPr id="3" name="Freeform 56">
              <a:extLst>
                <a:ext uri="{FF2B5EF4-FFF2-40B4-BE49-F238E27FC236}">
                  <a16:creationId xmlns:a16="http://schemas.microsoft.com/office/drawing/2014/main" id="{CEA04F60-F917-449D-B7FA-89F9C392B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178" y="12977209"/>
              <a:ext cx="532981" cy="776996"/>
            </a:xfrm>
            <a:custGeom>
              <a:avLst/>
              <a:gdLst>
                <a:gd name="T0" fmla="*/ 37 w 83"/>
                <a:gd name="T1" fmla="*/ 42 h 121"/>
                <a:gd name="T2" fmla="*/ 41 w 83"/>
                <a:gd name="T3" fmla="*/ 33 h 121"/>
                <a:gd name="T4" fmla="*/ 41 w 83"/>
                <a:gd name="T5" fmla="*/ 25 h 121"/>
                <a:gd name="T6" fmla="*/ 46 w 83"/>
                <a:gd name="T7" fmla="*/ 17 h 121"/>
                <a:gd name="T8" fmla="*/ 41 w 83"/>
                <a:gd name="T9" fmla="*/ 13 h 121"/>
                <a:gd name="T10" fmla="*/ 41 w 83"/>
                <a:gd name="T11" fmla="*/ 8 h 121"/>
                <a:gd name="T12" fmla="*/ 46 w 83"/>
                <a:gd name="T13" fmla="*/ 0 h 121"/>
                <a:gd name="T14" fmla="*/ 50 w 83"/>
                <a:gd name="T15" fmla="*/ 0 h 121"/>
                <a:gd name="T16" fmla="*/ 54 w 83"/>
                <a:gd name="T17" fmla="*/ 0 h 121"/>
                <a:gd name="T18" fmla="*/ 62 w 83"/>
                <a:gd name="T19" fmla="*/ 4 h 121"/>
                <a:gd name="T20" fmla="*/ 67 w 83"/>
                <a:gd name="T21" fmla="*/ 8 h 121"/>
                <a:gd name="T22" fmla="*/ 75 w 83"/>
                <a:gd name="T23" fmla="*/ 13 h 121"/>
                <a:gd name="T24" fmla="*/ 79 w 83"/>
                <a:gd name="T25" fmla="*/ 17 h 121"/>
                <a:gd name="T26" fmla="*/ 83 w 83"/>
                <a:gd name="T27" fmla="*/ 21 h 121"/>
                <a:gd name="T28" fmla="*/ 83 w 83"/>
                <a:gd name="T29" fmla="*/ 25 h 121"/>
                <a:gd name="T30" fmla="*/ 83 w 83"/>
                <a:gd name="T31" fmla="*/ 29 h 121"/>
                <a:gd name="T32" fmla="*/ 83 w 83"/>
                <a:gd name="T33" fmla="*/ 33 h 121"/>
                <a:gd name="T34" fmla="*/ 79 w 83"/>
                <a:gd name="T35" fmla="*/ 38 h 121"/>
                <a:gd name="T36" fmla="*/ 75 w 83"/>
                <a:gd name="T37" fmla="*/ 42 h 121"/>
                <a:gd name="T38" fmla="*/ 71 w 83"/>
                <a:gd name="T39" fmla="*/ 46 h 121"/>
                <a:gd name="T40" fmla="*/ 67 w 83"/>
                <a:gd name="T41" fmla="*/ 50 h 121"/>
                <a:gd name="T42" fmla="*/ 62 w 83"/>
                <a:gd name="T43" fmla="*/ 58 h 121"/>
                <a:gd name="T44" fmla="*/ 54 w 83"/>
                <a:gd name="T45" fmla="*/ 67 h 121"/>
                <a:gd name="T46" fmla="*/ 46 w 83"/>
                <a:gd name="T47" fmla="*/ 75 h 121"/>
                <a:gd name="T48" fmla="*/ 37 w 83"/>
                <a:gd name="T49" fmla="*/ 88 h 121"/>
                <a:gd name="T50" fmla="*/ 29 w 83"/>
                <a:gd name="T51" fmla="*/ 104 h 121"/>
                <a:gd name="T52" fmla="*/ 16 w 83"/>
                <a:gd name="T53" fmla="*/ 121 h 121"/>
                <a:gd name="T54" fmla="*/ 0 w 83"/>
                <a:gd name="T55" fmla="*/ 121 h 121"/>
                <a:gd name="T56" fmla="*/ 8 w 83"/>
                <a:gd name="T57" fmla="*/ 104 h 121"/>
                <a:gd name="T58" fmla="*/ 12 w 83"/>
                <a:gd name="T59" fmla="*/ 92 h 121"/>
                <a:gd name="T60" fmla="*/ 21 w 83"/>
                <a:gd name="T61" fmla="*/ 84 h 121"/>
                <a:gd name="T62" fmla="*/ 25 w 83"/>
                <a:gd name="T63" fmla="*/ 71 h 121"/>
                <a:gd name="T64" fmla="*/ 29 w 83"/>
                <a:gd name="T65" fmla="*/ 63 h 121"/>
                <a:gd name="T66" fmla="*/ 33 w 83"/>
                <a:gd name="T67" fmla="*/ 54 h 121"/>
                <a:gd name="T68" fmla="*/ 37 w 83"/>
                <a:gd name="T69" fmla="*/ 46 h 121"/>
                <a:gd name="T70" fmla="*/ 37 w 83"/>
                <a:gd name="T71" fmla="*/ 42 h 121"/>
                <a:gd name="T72" fmla="*/ 37 w 83"/>
                <a:gd name="T73" fmla="*/ 4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3" h="121">
                  <a:moveTo>
                    <a:pt x="37" y="42"/>
                  </a:moveTo>
                  <a:lnTo>
                    <a:pt x="41" y="33"/>
                  </a:lnTo>
                  <a:lnTo>
                    <a:pt x="41" y="25"/>
                  </a:lnTo>
                  <a:lnTo>
                    <a:pt x="46" y="17"/>
                  </a:lnTo>
                  <a:lnTo>
                    <a:pt x="41" y="13"/>
                  </a:lnTo>
                  <a:lnTo>
                    <a:pt x="41" y="8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62" y="4"/>
                  </a:lnTo>
                  <a:lnTo>
                    <a:pt x="67" y="8"/>
                  </a:lnTo>
                  <a:lnTo>
                    <a:pt x="75" y="13"/>
                  </a:lnTo>
                  <a:lnTo>
                    <a:pt x="79" y="17"/>
                  </a:lnTo>
                  <a:lnTo>
                    <a:pt x="83" y="21"/>
                  </a:lnTo>
                  <a:lnTo>
                    <a:pt x="83" y="25"/>
                  </a:lnTo>
                  <a:lnTo>
                    <a:pt x="83" y="29"/>
                  </a:lnTo>
                  <a:lnTo>
                    <a:pt x="83" y="33"/>
                  </a:lnTo>
                  <a:lnTo>
                    <a:pt x="79" y="38"/>
                  </a:lnTo>
                  <a:lnTo>
                    <a:pt x="75" y="42"/>
                  </a:lnTo>
                  <a:lnTo>
                    <a:pt x="71" y="46"/>
                  </a:lnTo>
                  <a:lnTo>
                    <a:pt x="67" y="50"/>
                  </a:lnTo>
                  <a:lnTo>
                    <a:pt x="62" y="58"/>
                  </a:lnTo>
                  <a:lnTo>
                    <a:pt x="54" y="67"/>
                  </a:lnTo>
                  <a:lnTo>
                    <a:pt x="46" y="75"/>
                  </a:lnTo>
                  <a:lnTo>
                    <a:pt x="37" y="88"/>
                  </a:lnTo>
                  <a:lnTo>
                    <a:pt x="29" y="104"/>
                  </a:lnTo>
                  <a:lnTo>
                    <a:pt x="16" y="121"/>
                  </a:lnTo>
                  <a:lnTo>
                    <a:pt x="0" y="121"/>
                  </a:lnTo>
                  <a:lnTo>
                    <a:pt x="8" y="104"/>
                  </a:lnTo>
                  <a:lnTo>
                    <a:pt x="12" y="92"/>
                  </a:lnTo>
                  <a:lnTo>
                    <a:pt x="21" y="84"/>
                  </a:lnTo>
                  <a:lnTo>
                    <a:pt x="25" y="71"/>
                  </a:lnTo>
                  <a:lnTo>
                    <a:pt x="29" y="63"/>
                  </a:lnTo>
                  <a:lnTo>
                    <a:pt x="33" y="54"/>
                  </a:lnTo>
                  <a:lnTo>
                    <a:pt x="37" y="46"/>
                  </a:lnTo>
                  <a:lnTo>
                    <a:pt x="37" y="42"/>
                  </a:lnTo>
                  <a:lnTo>
                    <a:pt x="37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7">
              <a:extLst>
                <a:ext uri="{FF2B5EF4-FFF2-40B4-BE49-F238E27FC236}">
                  <a16:creationId xmlns:a16="http://schemas.microsoft.com/office/drawing/2014/main" id="{74918EF4-ED70-469B-BD6C-18D6764FD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092" y="13593667"/>
              <a:ext cx="1123753" cy="295386"/>
            </a:xfrm>
            <a:custGeom>
              <a:avLst/>
              <a:gdLst>
                <a:gd name="T0" fmla="*/ 88 w 175"/>
                <a:gd name="T1" fmla="*/ 13 h 46"/>
                <a:gd name="T2" fmla="*/ 100 w 175"/>
                <a:gd name="T3" fmla="*/ 8 h 46"/>
                <a:gd name="T4" fmla="*/ 113 w 175"/>
                <a:gd name="T5" fmla="*/ 4 h 46"/>
                <a:gd name="T6" fmla="*/ 121 w 175"/>
                <a:gd name="T7" fmla="*/ 4 h 46"/>
                <a:gd name="T8" fmla="*/ 129 w 175"/>
                <a:gd name="T9" fmla="*/ 4 h 46"/>
                <a:gd name="T10" fmla="*/ 138 w 175"/>
                <a:gd name="T11" fmla="*/ 0 h 46"/>
                <a:gd name="T12" fmla="*/ 142 w 175"/>
                <a:gd name="T13" fmla="*/ 0 h 46"/>
                <a:gd name="T14" fmla="*/ 146 w 175"/>
                <a:gd name="T15" fmla="*/ 0 h 46"/>
                <a:gd name="T16" fmla="*/ 150 w 175"/>
                <a:gd name="T17" fmla="*/ 0 h 46"/>
                <a:gd name="T18" fmla="*/ 159 w 175"/>
                <a:gd name="T19" fmla="*/ 0 h 46"/>
                <a:gd name="T20" fmla="*/ 167 w 175"/>
                <a:gd name="T21" fmla="*/ 4 h 46"/>
                <a:gd name="T22" fmla="*/ 171 w 175"/>
                <a:gd name="T23" fmla="*/ 8 h 46"/>
                <a:gd name="T24" fmla="*/ 175 w 175"/>
                <a:gd name="T25" fmla="*/ 8 h 46"/>
                <a:gd name="T26" fmla="*/ 171 w 175"/>
                <a:gd name="T27" fmla="*/ 13 h 46"/>
                <a:gd name="T28" fmla="*/ 171 w 175"/>
                <a:gd name="T29" fmla="*/ 17 h 46"/>
                <a:gd name="T30" fmla="*/ 167 w 175"/>
                <a:gd name="T31" fmla="*/ 21 h 46"/>
                <a:gd name="T32" fmla="*/ 163 w 175"/>
                <a:gd name="T33" fmla="*/ 25 h 46"/>
                <a:gd name="T34" fmla="*/ 159 w 175"/>
                <a:gd name="T35" fmla="*/ 25 h 46"/>
                <a:gd name="T36" fmla="*/ 155 w 175"/>
                <a:gd name="T37" fmla="*/ 29 h 46"/>
                <a:gd name="T38" fmla="*/ 146 w 175"/>
                <a:gd name="T39" fmla="*/ 29 h 46"/>
                <a:gd name="T40" fmla="*/ 138 w 175"/>
                <a:gd name="T41" fmla="*/ 29 h 46"/>
                <a:gd name="T42" fmla="*/ 121 w 175"/>
                <a:gd name="T43" fmla="*/ 33 h 46"/>
                <a:gd name="T44" fmla="*/ 92 w 175"/>
                <a:gd name="T45" fmla="*/ 38 h 46"/>
                <a:gd name="T46" fmla="*/ 63 w 175"/>
                <a:gd name="T47" fmla="*/ 38 h 46"/>
                <a:gd name="T48" fmla="*/ 46 w 175"/>
                <a:gd name="T49" fmla="*/ 42 h 46"/>
                <a:gd name="T50" fmla="*/ 38 w 175"/>
                <a:gd name="T51" fmla="*/ 42 h 46"/>
                <a:gd name="T52" fmla="*/ 29 w 175"/>
                <a:gd name="T53" fmla="*/ 42 h 46"/>
                <a:gd name="T54" fmla="*/ 25 w 175"/>
                <a:gd name="T55" fmla="*/ 46 h 46"/>
                <a:gd name="T56" fmla="*/ 17 w 175"/>
                <a:gd name="T57" fmla="*/ 42 h 46"/>
                <a:gd name="T58" fmla="*/ 8 w 175"/>
                <a:gd name="T59" fmla="*/ 38 h 46"/>
                <a:gd name="T60" fmla="*/ 4 w 175"/>
                <a:gd name="T61" fmla="*/ 38 h 46"/>
                <a:gd name="T62" fmla="*/ 4 w 175"/>
                <a:gd name="T63" fmla="*/ 33 h 46"/>
                <a:gd name="T64" fmla="*/ 0 w 175"/>
                <a:gd name="T65" fmla="*/ 33 h 46"/>
                <a:gd name="T66" fmla="*/ 0 w 175"/>
                <a:gd name="T67" fmla="*/ 29 h 46"/>
                <a:gd name="T68" fmla="*/ 0 w 175"/>
                <a:gd name="T69" fmla="*/ 25 h 46"/>
                <a:gd name="T70" fmla="*/ 4 w 175"/>
                <a:gd name="T71" fmla="*/ 25 h 46"/>
                <a:gd name="T72" fmla="*/ 13 w 175"/>
                <a:gd name="T73" fmla="*/ 25 h 46"/>
                <a:gd name="T74" fmla="*/ 21 w 175"/>
                <a:gd name="T75" fmla="*/ 21 h 46"/>
                <a:gd name="T76" fmla="*/ 25 w 175"/>
                <a:gd name="T77" fmla="*/ 21 h 46"/>
                <a:gd name="T78" fmla="*/ 29 w 175"/>
                <a:gd name="T79" fmla="*/ 21 h 46"/>
                <a:gd name="T80" fmla="*/ 46 w 175"/>
                <a:gd name="T81" fmla="*/ 21 h 46"/>
                <a:gd name="T82" fmla="*/ 67 w 175"/>
                <a:gd name="T83" fmla="*/ 17 h 46"/>
                <a:gd name="T84" fmla="*/ 88 w 175"/>
                <a:gd name="T85" fmla="*/ 13 h 46"/>
                <a:gd name="T86" fmla="*/ 88 w 175"/>
                <a:gd name="T87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5" h="46">
                  <a:moveTo>
                    <a:pt x="88" y="13"/>
                  </a:moveTo>
                  <a:lnTo>
                    <a:pt x="100" y="8"/>
                  </a:lnTo>
                  <a:lnTo>
                    <a:pt x="113" y="4"/>
                  </a:lnTo>
                  <a:lnTo>
                    <a:pt x="121" y="4"/>
                  </a:lnTo>
                  <a:lnTo>
                    <a:pt x="129" y="4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5" y="8"/>
                  </a:lnTo>
                  <a:lnTo>
                    <a:pt x="171" y="13"/>
                  </a:lnTo>
                  <a:lnTo>
                    <a:pt x="171" y="17"/>
                  </a:lnTo>
                  <a:lnTo>
                    <a:pt x="167" y="21"/>
                  </a:lnTo>
                  <a:lnTo>
                    <a:pt x="163" y="25"/>
                  </a:lnTo>
                  <a:lnTo>
                    <a:pt x="159" y="25"/>
                  </a:lnTo>
                  <a:lnTo>
                    <a:pt x="155" y="29"/>
                  </a:lnTo>
                  <a:lnTo>
                    <a:pt x="146" y="29"/>
                  </a:lnTo>
                  <a:lnTo>
                    <a:pt x="138" y="29"/>
                  </a:lnTo>
                  <a:lnTo>
                    <a:pt x="121" y="33"/>
                  </a:lnTo>
                  <a:lnTo>
                    <a:pt x="92" y="38"/>
                  </a:lnTo>
                  <a:lnTo>
                    <a:pt x="63" y="38"/>
                  </a:lnTo>
                  <a:lnTo>
                    <a:pt x="46" y="42"/>
                  </a:lnTo>
                  <a:lnTo>
                    <a:pt x="38" y="42"/>
                  </a:lnTo>
                  <a:lnTo>
                    <a:pt x="29" y="42"/>
                  </a:lnTo>
                  <a:lnTo>
                    <a:pt x="25" y="46"/>
                  </a:lnTo>
                  <a:lnTo>
                    <a:pt x="17" y="42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3" y="25"/>
                  </a:lnTo>
                  <a:lnTo>
                    <a:pt x="21" y="21"/>
                  </a:lnTo>
                  <a:lnTo>
                    <a:pt x="25" y="21"/>
                  </a:lnTo>
                  <a:lnTo>
                    <a:pt x="29" y="21"/>
                  </a:lnTo>
                  <a:lnTo>
                    <a:pt x="46" y="21"/>
                  </a:lnTo>
                  <a:lnTo>
                    <a:pt x="67" y="17"/>
                  </a:lnTo>
                  <a:lnTo>
                    <a:pt x="88" y="13"/>
                  </a:lnTo>
                  <a:lnTo>
                    <a:pt x="88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8">
              <a:extLst>
                <a:ext uri="{FF2B5EF4-FFF2-40B4-BE49-F238E27FC236}">
                  <a16:creationId xmlns:a16="http://schemas.microsoft.com/office/drawing/2014/main" id="{76589657-6ABB-48C9-83A4-0B1CFDD58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940" y="13163433"/>
              <a:ext cx="295386" cy="455924"/>
            </a:xfrm>
            <a:custGeom>
              <a:avLst/>
              <a:gdLst>
                <a:gd name="T0" fmla="*/ 21 w 46"/>
                <a:gd name="T1" fmla="*/ 9 h 71"/>
                <a:gd name="T2" fmla="*/ 29 w 46"/>
                <a:gd name="T3" fmla="*/ 17 h 71"/>
                <a:gd name="T4" fmla="*/ 37 w 46"/>
                <a:gd name="T5" fmla="*/ 25 h 71"/>
                <a:gd name="T6" fmla="*/ 46 w 46"/>
                <a:gd name="T7" fmla="*/ 34 h 71"/>
                <a:gd name="T8" fmla="*/ 46 w 46"/>
                <a:gd name="T9" fmla="*/ 42 h 71"/>
                <a:gd name="T10" fmla="*/ 46 w 46"/>
                <a:gd name="T11" fmla="*/ 46 h 71"/>
                <a:gd name="T12" fmla="*/ 46 w 46"/>
                <a:gd name="T13" fmla="*/ 55 h 71"/>
                <a:gd name="T14" fmla="*/ 46 w 46"/>
                <a:gd name="T15" fmla="*/ 59 h 71"/>
                <a:gd name="T16" fmla="*/ 46 w 46"/>
                <a:gd name="T17" fmla="*/ 63 h 71"/>
                <a:gd name="T18" fmla="*/ 46 w 46"/>
                <a:gd name="T19" fmla="*/ 67 h 71"/>
                <a:gd name="T20" fmla="*/ 42 w 46"/>
                <a:gd name="T21" fmla="*/ 71 h 71"/>
                <a:gd name="T22" fmla="*/ 33 w 46"/>
                <a:gd name="T23" fmla="*/ 71 h 71"/>
                <a:gd name="T24" fmla="*/ 33 w 46"/>
                <a:gd name="T25" fmla="*/ 71 h 71"/>
                <a:gd name="T26" fmla="*/ 25 w 46"/>
                <a:gd name="T27" fmla="*/ 67 h 71"/>
                <a:gd name="T28" fmla="*/ 21 w 46"/>
                <a:gd name="T29" fmla="*/ 63 h 71"/>
                <a:gd name="T30" fmla="*/ 17 w 46"/>
                <a:gd name="T31" fmla="*/ 55 h 71"/>
                <a:gd name="T32" fmla="*/ 8 w 46"/>
                <a:gd name="T33" fmla="*/ 38 h 71"/>
                <a:gd name="T34" fmla="*/ 4 w 46"/>
                <a:gd name="T35" fmla="*/ 29 h 71"/>
                <a:gd name="T36" fmla="*/ 4 w 46"/>
                <a:gd name="T37" fmla="*/ 21 h 71"/>
                <a:gd name="T38" fmla="*/ 0 w 46"/>
                <a:gd name="T39" fmla="*/ 13 h 71"/>
                <a:gd name="T40" fmla="*/ 0 w 46"/>
                <a:gd name="T41" fmla="*/ 9 h 71"/>
                <a:gd name="T42" fmla="*/ 0 w 46"/>
                <a:gd name="T43" fmla="*/ 4 h 71"/>
                <a:gd name="T44" fmla="*/ 4 w 46"/>
                <a:gd name="T45" fmla="*/ 4 h 71"/>
                <a:gd name="T46" fmla="*/ 8 w 46"/>
                <a:gd name="T47" fmla="*/ 0 h 71"/>
                <a:gd name="T48" fmla="*/ 8 w 46"/>
                <a:gd name="T49" fmla="*/ 4 h 71"/>
                <a:gd name="T50" fmla="*/ 17 w 46"/>
                <a:gd name="T51" fmla="*/ 4 h 71"/>
                <a:gd name="T52" fmla="*/ 21 w 46"/>
                <a:gd name="T53" fmla="*/ 9 h 71"/>
                <a:gd name="T54" fmla="*/ 21 w 46"/>
                <a:gd name="T55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71">
                  <a:moveTo>
                    <a:pt x="21" y="9"/>
                  </a:moveTo>
                  <a:lnTo>
                    <a:pt x="29" y="17"/>
                  </a:lnTo>
                  <a:lnTo>
                    <a:pt x="37" y="25"/>
                  </a:lnTo>
                  <a:lnTo>
                    <a:pt x="46" y="34"/>
                  </a:lnTo>
                  <a:lnTo>
                    <a:pt x="46" y="42"/>
                  </a:lnTo>
                  <a:lnTo>
                    <a:pt x="46" y="46"/>
                  </a:lnTo>
                  <a:lnTo>
                    <a:pt x="46" y="55"/>
                  </a:lnTo>
                  <a:lnTo>
                    <a:pt x="46" y="59"/>
                  </a:lnTo>
                  <a:lnTo>
                    <a:pt x="46" y="63"/>
                  </a:lnTo>
                  <a:lnTo>
                    <a:pt x="46" y="67"/>
                  </a:lnTo>
                  <a:lnTo>
                    <a:pt x="42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25" y="67"/>
                  </a:lnTo>
                  <a:lnTo>
                    <a:pt x="21" y="63"/>
                  </a:lnTo>
                  <a:lnTo>
                    <a:pt x="17" y="55"/>
                  </a:lnTo>
                  <a:lnTo>
                    <a:pt x="8" y="38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7" y="4"/>
                  </a:lnTo>
                  <a:lnTo>
                    <a:pt x="21" y="9"/>
                  </a:lnTo>
                  <a:lnTo>
                    <a:pt x="21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9">
              <a:extLst>
                <a:ext uri="{FF2B5EF4-FFF2-40B4-BE49-F238E27FC236}">
                  <a16:creationId xmlns:a16="http://schemas.microsoft.com/office/drawing/2014/main" id="{AA775AB4-444D-44C7-A919-AE996775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020" y="14023905"/>
              <a:ext cx="1772316" cy="346758"/>
            </a:xfrm>
            <a:custGeom>
              <a:avLst/>
              <a:gdLst>
                <a:gd name="T0" fmla="*/ 188 w 276"/>
                <a:gd name="T1" fmla="*/ 4 h 54"/>
                <a:gd name="T2" fmla="*/ 213 w 276"/>
                <a:gd name="T3" fmla="*/ 0 h 54"/>
                <a:gd name="T4" fmla="*/ 234 w 276"/>
                <a:gd name="T5" fmla="*/ 0 h 54"/>
                <a:gd name="T6" fmla="*/ 242 w 276"/>
                <a:gd name="T7" fmla="*/ 0 h 54"/>
                <a:gd name="T8" fmla="*/ 251 w 276"/>
                <a:gd name="T9" fmla="*/ 0 h 54"/>
                <a:gd name="T10" fmla="*/ 259 w 276"/>
                <a:gd name="T11" fmla="*/ 4 h 54"/>
                <a:gd name="T12" fmla="*/ 267 w 276"/>
                <a:gd name="T13" fmla="*/ 8 h 54"/>
                <a:gd name="T14" fmla="*/ 271 w 276"/>
                <a:gd name="T15" fmla="*/ 12 h 54"/>
                <a:gd name="T16" fmla="*/ 271 w 276"/>
                <a:gd name="T17" fmla="*/ 17 h 54"/>
                <a:gd name="T18" fmla="*/ 276 w 276"/>
                <a:gd name="T19" fmla="*/ 21 h 54"/>
                <a:gd name="T20" fmla="*/ 276 w 276"/>
                <a:gd name="T21" fmla="*/ 25 h 54"/>
                <a:gd name="T22" fmla="*/ 276 w 276"/>
                <a:gd name="T23" fmla="*/ 25 h 54"/>
                <a:gd name="T24" fmla="*/ 271 w 276"/>
                <a:gd name="T25" fmla="*/ 29 h 54"/>
                <a:gd name="T26" fmla="*/ 267 w 276"/>
                <a:gd name="T27" fmla="*/ 29 h 54"/>
                <a:gd name="T28" fmla="*/ 263 w 276"/>
                <a:gd name="T29" fmla="*/ 29 h 54"/>
                <a:gd name="T30" fmla="*/ 255 w 276"/>
                <a:gd name="T31" fmla="*/ 29 h 54"/>
                <a:gd name="T32" fmla="*/ 246 w 276"/>
                <a:gd name="T33" fmla="*/ 29 h 54"/>
                <a:gd name="T34" fmla="*/ 234 w 276"/>
                <a:gd name="T35" fmla="*/ 29 h 54"/>
                <a:gd name="T36" fmla="*/ 221 w 276"/>
                <a:gd name="T37" fmla="*/ 29 h 54"/>
                <a:gd name="T38" fmla="*/ 196 w 276"/>
                <a:gd name="T39" fmla="*/ 33 h 54"/>
                <a:gd name="T40" fmla="*/ 167 w 276"/>
                <a:gd name="T41" fmla="*/ 33 h 54"/>
                <a:gd name="T42" fmla="*/ 134 w 276"/>
                <a:gd name="T43" fmla="*/ 38 h 54"/>
                <a:gd name="T44" fmla="*/ 100 w 276"/>
                <a:gd name="T45" fmla="*/ 42 h 54"/>
                <a:gd name="T46" fmla="*/ 83 w 276"/>
                <a:gd name="T47" fmla="*/ 46 h 54"/>
                <a:gd name="T48" fmla="*/ 71 w 276"/>
                <a:gd name="T49" fmla="*/ 50 h 54"/>
                <a:gd name="T50" fmla="*/ 58 w 276"/>
                <a:gd name="T51" fmla="*/ 50 h 54"/>
                <a:gd name="T52" fmla="*/ 50 w 276"/>
                <a:gd name="T53" fmla="*/ 50 h 54"/>
                <a:gd name="T54" fmla="*/ 37 w 276"/>
                <a:gd name="T55" fmla="*/ 54 h 54"/>
                <a:gd name="T56" fmla="*/ 33 w 276"/>
                <a:gd name="T57" fmla="*/ 54 h 54"/>
                <a:gd name="T58" fmla="*/ 29 w 276"/>
                <a:gd name="T59" fmla="*/ 54 h 54"/>
                <a:gd name="T60" fmla="*/ 25 w 276"/>
                <a:gd name="T61" fmla="*/ 54 h 54"/>
                <a:gd name="T62" fmla="*/ 17 w 276"/>
                <a:gd name="T63" fmla="*/ 54 h 54"/>
                <a:gd name="T64" fmla="*/ 8 w 276"/>
                <a:gd name="T65" fmla="*/ 46 h 54"/>
                <a:gd name="T66" fmla="*/ 4 w 276"/>
                <a:gd name="T67" fmla="*/ 42 h 54"/>
                <a:gd name="T68" fmla="*/ 0 w 276"/>
                <a:gd name="T69" fmla="*/ 38 h 54"/>
                <a:gd name="T70" fmla="*/ 0 w 276"/>
                <a:gd name="T71" fmla="*/ 38 h 54"/>
                <a:gd name="T72" fmla="*/ 0 w 276"/>
                <a:gd name="T73" fmla="*/ 33 h 54"/>
                <a:gd name="T74" fmla="*/ 4 w 276"/>
                <a:gd name="T75" fmla="*/ 33 h 54"/>
                <a:gd name="T76" fmla="*/ 4 w 276"/>
                <a:gd name="T77" fmla="*/ 33 h 54"/>
                <a:gd name="T78" fmla="*/ 8 w 276"/>
                <a:gd name="T79" fmla="*/ 29 h 54"/>
                <a:gd name="T80" fmla="*/ 12 w 276"/>
                <a:gd name="T81" fmla="*/ 29 h 54"/>
                <a:gd name="T82" fmla="*/ 21 w 276"/>
                <a:gd name="T83" fmla="*/ 29 h 54"/>
                <a:gd name="T84" fmla="*/ 37 w 276"/>
                <a:gd name="T85" fmla="*/ 29 h 54"/>
                <a:gd name="T86" fmla="*/ 54 w 276"/>
                <a:gd name="T87" fmla="*/ 25 h 54"/>
                <a:gd name="T88" fmla="*/ 92 w 276"/>
                <a:gd name="T89" fmla="*/ 21 h 54"/>
                <a:gd name="T90" fmla="*/ 129 w 276"/>
                <a:gd name="T91" fmla="*/ 17 h 54"/>
                <a:gd name="T92" fmla="*/ 150 w 276"/>
                <a:gd name="T93" fmla="*/ 12 h 54"/>
                <a:gd name="T94" fmla="*/ 163 w 276"/>
                <a:gd name="T95" fmla="*/ 8 h 54"/>
                <a:gd name="T96" fmla="*/ 179 w 276"/>
                <a:gd name="T97" fmla="*/ 4 h 54"/>
                <a:gd name="T98" fmla="*/ 188 w 276"/>
                <a:gd name="T99" fmla="*/ 4 h 54"/>
                <a:gd name="T100" fmla="*/ 188 w 276"/>
                <a:gd name="T101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54">
                  <a:moveTo>
                    <a:pt x="188" y="4"/>
                  </a:moveTo>
                  <a:lnTo>
                    <a:pt x="213" y="0"/>
                  </a:lnTo>
                  <a:lnTo>
                    <a:pt x="234" y="0"/>
                  </a:lnTo>
                  <a:lnTo>
                    <a:pt x="242" y="0"/>
                  </a:lnTo>
                  <a:lnTo>
                    <a:pt x="251" y="0"/>
                  </a:lnTo>
                  <a:lnTo>
                    <a:pt x="259" y="4"/>
                  </a:lnTo>
                  <a:lnTo>
                    <a:pt x="267" y="8"/>
                  </a:lnTo>
                  <a:lnTo>
                    <a:pt x="271" y="12"/>
                  </a:lnTo>
                  <a:lnTo>
                    <a:pt x="271" y="17"/>
                  </a:lnTo>
                  <a:lnTo>
                    <a:pt x="276" y="21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1" y="29"/>
                  </a:lnTo>
                  <a:lnTo>
                    <a:pt x="267" y="29"/>
                  </a:lnTo>
                  <a:lnTo>
                    <a:pt x="263" y="29"/>
                  </a:lnTo>
                  <a:lnTo>
                    <a:pt x="255" y="29"/>
                  </a:lnTo>
                  <a:lnTo>
                    <a:pt x="246" y="29"/>
                  </a:lnTo>
                  <a:lnTo>
                    <a:pt x="234" y="29"/>
                  </a:lnTo>
                  <a:lnTo>
                    <a:pt x="221" y="29"/>
                  </a:lnTo>
                  <a:lnTo>
                    <a:pt x="196" y="33"/>
                  </a:lnTo>
                  <a:lnTo>
                    <a:pt x="167" y="33"/>
                  </a:lnTo>
                  <a:lnTo>
                    <a:pt x="134" y="38"/>
                  </a:lnTo>
                  <a:lnTo>
                    <a:pt x="100" y="42"/>
                  </a:lnTo>
                  <a:lnTo>
                    <a:pt x="83" y="46"/>
                  </a:lnTo>
                  <a:lnTo>
                    <a:pt x="71" y="50"/>
                  </a:lnTo>
                  <a:lnTo>
                    <a:pt x="58" y="50"/>
                  </a:lnTo>
                  <a:lnTo>
                    <a:pt x="50" y="50"/>
                  </a:lnTo>
                  <a:lnTo>
                    <a:pt x="37" y="54"/>
                  </a:lnTo>
                  <a:lnTo>
                    <a:pt x="33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17" y="54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12" y="29"/>
                  </a:lnTo>
                  <a:lnTo>
                    <a:pt x="21" y="29"/>
                  </a:lnTo>
                  <a:lnTo>
                    <a:pt x="37" y="29"/>
                  </a:lnTo>
                  <a:lnTo>
                    <a:pt x="54" y="25"/>
                  </a:lnTo>
                  <a:lnTo>
                    <a:pt x="92" y="21"/>
                  </a:lnTo>
                  <a:lnTo>
                    <a:pt x="129" y="17"/>
                  </a:lnTo>
                  <a:lnTo>
                    <a:pt x="150" y="12"/>
                  </a:lnTo>
                  <a:lnTo>
                    <a:pt x="163" y="8"/>
                  </a:lnTo>
                  <a:lnTo>
                    <a:pt x="179" y="4"/>
                  </a:lnTo>
                  <a:lnTo>
                    <a:pt x="188" y="4"/>
                  </a:lnTo>
                  <a:lnTo>
                    <a:pt x="18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0">
              <a:extLst>
                <a:ext uri="{FF2B5EF4-FFF2-40B4-BE49-F238E27FC236}">
                  <a16:creationId xmlns:a16="http://schemas.microsoft.com/office/drawing/2014/main" id="{72443CA8-FF1E-4D0E-A0A2-23151829D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706" y="13728519"/>
              <a:ext cx="937530" cy="1367768"/>
            </a:xfrm>
            <a:custGeom>
              <a:avLst/>
              <a:gdLst>
                <a:gd name="T0" fmla="*/ 92 w 146"/>
                <a:gd name="T1" fmla="*/ 175 h 213"/>
                <a:gd name="T2" fmla="*/ 79 w 146"/>
                <a:gd name="T3" fmla="*/ 184 h 213"/>
                <a:gd name="T4" fmla="*/ 67 w 146"/>
                <a:gd name="T5" fmla="*/ 192 h 213"/>
                <a:gd name="T6" fmla="*/ 54 w 146"/>
                <a:gd name="T7" fmla="*/ 196 h 213"/>
                <a:gd name="T8" fmla="*/ 38 w 146"/>
                <a:gd name="T9" fmla="*/ 205 h 213"/>
                <a:gd name="T10" fmla="*/ 29 w 146"/>
                <a:gd name="T11" fmla="*/ 209 h 213"/>
                <a:gd name="T12" fmla="*/ 21 w 146"/>
                <a:gd name="T13" fmla="*/ 209 h 213"/>
                <a:gd name="T14" fmla="*/ 17 w 146"/>
                <a:gd name="T15" fmla="*/ 213 h 213"/>
                <a:gd name="T16" fmla="*/ 13 w 146"/>
                <a:gd name="T17" fmla="*/ 213 h 213"/>
                <a:gd name="T18" fmla="*/ 8 w 146"/>
                <a:gd name="T19" fmla="*/ 213 h 213"/>
                <a:gd name="T20" fmla="*/ 4 w 146"/>
                <a:gd name="T21" fmla="*/ 213 h 213"/>
                <a:gd name="T22" fmla="*/ 0 w 146"/>
                <a:gd name="T23" fmla="*/ 213 h 213"/>
                <a:gd name="T24" fmla="*/ 0 w 146"/>
                <a:gd name="T25" fmla="*/ 209 h 213"/>
                <a:gd name="T26" fmla="*/ 4 w 146"/>
                <a:gd name="T27" fmla="*/ 205 h 213"/>
                <a:gd name="T28" fmla="*/ 8 w 146"/>
                <a:gd name="T29" fmla="*/ 201 h 213"/>
                <a:gd name="T30" fmla="*/ 17 w 146"/>
                <a:gd name="T31" fmla="*/ 196 h 213"/>
                <a:gd name="T32" fmla="*/ 25 w 146"/>
                <a:gd name="T33" fmla="*/ 192 h 213"/>
                <a:gd name="T34" fmla="*/ 33 w 146"/>
                <a:gd name="T35" fmla="*/ 184 h 213"/>
                <a:gd name="T36" fmla="*/ 46 w 146"/>
                <a:gd name="T37" fmla="*/ 175 h 213"/>
                <a:gd name="T38" fmla="*/ 59 w 146"/>
                <a:gd name="T39" fmla="*/ 167 h 213"/>
                <a:gd name="T40" fmla="*/ 75 w 146"/>
                <a:gd name="T41" fmla="*/ 155 h 213"/>
                <a:gd name="T42" fmla="*/ 84 w 146"/>
                <a:gd name="T43" fmla="*/ 142 h 213"/>
                <a:gd name="T44" fmla="*/ 96 w 146"/>
                <a:gd name="T45" fmla="*/ 125 h 213"/>
                <a:gd name="T46" fmla="*/ 100 w 146"/>
                <a:gd name="T47" fmla="*/ 109 h 213"/>
                <a:gd name="T48" fmla="*/ 104 w 146"/>
                <a:gd name="T49" fmla="*/ 96 h 213"/>
                <a:gd name="T50" fmla="*/ 109 w 146"/>
                <a:gd name="T51" fmla="*/ 88 h 213"/>
                <a:gd name="T52" fmla="*/ 109 w 146"/>
                <a:gd name="T53" fmla="*/ 75 h 213"/>
                <a:gd name="T54" fmla="*/ 113 w 146"/>
                <a:gd name="T55" fmla="*/ 63 h 213"/>
                <a:gd name="T56" fmla="*/ 113 w 146"/>
                <a:gd name="T57" fmla="*/ 50 h 213"/>
                <a:gd name="T58" fmla="*/ 113 w 146"/>
                <a:gd name="T59" fmla="*/ 33 h 213"/>
                <a:gd name="T60" fmla="*/ 113 w 146"/>
                <a:gd name="T61" fmla="*/ 21 h 213"/>
                <a:gd name="T62" fmla="*/ 113 w 146"/>
                <a:gd name="T63" fmla="*/ 0 h 213"/>
                <a:gd name="T64" fmla="*/ 125 w 146"/>
                <a:gd name="T65" fmla="*/ 4 h 213"/>
                <a:gd name="T66" fmla="*/ 134 w 146"/>
                <a:gd name="T67" fmla="*/ 8 h 213"/>
                <a:gd name="T68" fmla="*/ 138 w 146"/>
                <a:gd name="T69" fmla="*/ 12 h 213"/>
                <a:gd name="T70" fmla="*/ 142 w 146"/>
                <a:gd name="T71" fmla="*/ 12 h 213"/>
                <a:gd name="T72" fmla="*/ 146 w 146"/>
                <a:gd name="T73" fmla="*/ 21 h 213"/>
                <a:gd name="T74" fmla="*/ 146 w 146"/>
                <a:gd name="T75" fmla="*/ 25 h 213"/>
                <a:gd name="T76" fmla="*/ 146 w 146"/>
                <a:gd name="T77" fmla="*/ 29 h 213"/>
                <a:gd name="T78" fmla="*/ 146 w 146"/>
                <a:gd name="T79" fmla="*/ 38 h 213"/>
                <a:gd name="T80" fmla="*/ 146 w 146"/>
                <a:gd name="T81" fmla="*/ 46 h 213"/>
                <a:gd name="T82" fmla="*/ 146 w 146"/>
                <a:gd name="T83" fmla="*/ 54 h 213"/>
                <a:gd name="T84" fmla="*/ 142 w 146"/>
                <a:gd name="T85" fmla="*/ 67 h 213"/>
                <a:gd name="T86" fmla="*/ 142 w 146"/>
                <a:gd name="T87" fmla="*/ 79 h 213"/>
                <a:gd name="T88" fmla="*/ 138 w 146"/>
                <a:gd name="T89" fmla="*/ 92 h 213"/>
                <a:gd name="T90" fmla="*/ 134 w 146"/>
                <a:gd name="T91" fmla="*/ 109 h 213"/>
                <a:gd name="T92" fmla="*/ 130 w 146"/>
                <a:gd name="T93" fmla="*/ 121 h 213"/>
                <a:gd name="T94" fmla="*/ 121 w 146"/>
                <a:gd name="T95" fmla="*/ 138 h 213"/>
                <a:gd name="T96" fmla="*/ 113 w 146"/>
                <a:gd name="T97" fmla="*/ 150 h 213"/>
                <a:gd name="T98" fmla="*/ 104 w 146"/>
                <a:gd name="T99" fmla="*/ 163 h 213"/>
                <a:gd name="T100" fmla="*/ 92 w 146"/>
                <a:gd name="T101" fmla="*/ 175 h 213"/>
                <a:gd name="T102" fmla="*/ 92 w 146"/>
                <a:gd name="T103" fmla="*/ 17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6" h="213">
                  <a:moveTo>
                    <a:pt x="92" y="175"/>
                  </a:moveTo>
                  <a:lnTo>
                    <a:pt x="79" y="184"/>
                  </a:lnTo>
                  <a:lnTo>
                    <a:pt x="67" y="192"/>
                  </a:lnTo>
                  <a:lnTo>
                    <a:pt x="54" y="196"/>
                  </a:lnTo>
                  <a:lnTo>
                    <a:pt x="38" y="205"/>
                  </a:lnTo>
                  <a:lnTo>
                    <a:pt x="29" y="209"/>
                  </a:lnTo>
                  <a:lnTo>
                    <a:pt x="21" y="209"/>
                  </a:lnTo>
                  <a:lnTo>
                    <a:pt x="17" y="213"/>
                  </a:lnTo>
                  <a:lnTo>
                    <a:pt x="13" y="213"/>
                  </a:lnTo>
                  <a:lnTo>
                    <a:pt x="8" y="213"/>
                  </a:lnTo>
                  <a:lnTo>
                    <a:pt x="4" y="213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4" y="205"/>
                  </a:lnTo>
                  <a:lnTo>
                    <a:pt x="8" y="201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4"/>
                  </a:lnTo>
                  <a:lnTo>
                    <a:pt x="46" y="175"/>
                  </a:lnTo>
                  <a:lnTo>
                    <a:pt x="59" y="167"/>
                  </a:lnTo>
                  <a:lnTo>
                    <a:pt x="75" y="155"/>
                  </a:lnTo>
                  <a:lnTo>
                    <a:pt x="84" y="142"/>
                  </a:lnTo>
                  <a:lnTo>
                    <a:pt x="96" y="125"/>
                  </a:lnTo>
                  <a:lnTo>
                    <a:pt x="100" y="109"/>
                  </a:lnTo>
                  <a:lnTo>
                    <a:pt x="104" y="96"/>
                  </a:lnTo>
                  <a:lnTo>
                    <a:pt x="109" y="88"/>
                  </a:lnTo>
                  <a:lnTo>
                    <a:pt x="109" y="75"/>
                  </a:lnTo>
                  <a:lnTo>
                    <a:pt x="113" y="63"/>
                  </a:lnTo>
                  <a:lnTo>
                    <a:pt x="113" y="50"/>
                  </a:lnTo>
                  <a:lnTo>
                    <a:pt x="113" y="33"/>
                  </a:lnTo>
                  <a:lnTo>
                    <a:pt x="113" y="21"/>
                  </a:lnTo>
                  <a:lnTo>
                    <a:pt x="113" y="0"/>
                  </a:lnTo>
                  <a:lnTo>
                    <a:pt x="125" y="4"/>
                  </a:lnTo>
                  <a:lnTo>
                    <a:pt x="134" y="8"/>
                  </a:lnTo>
                  <a:lnTo>
                    <a:pt x="138" y="12"/>
                  </a:lnTo>
                  <a:lnTo>
                    <a:pt x="142" y="12"/>
                  </a:lnTo>
                  <a:lnTo>
                    <a:pt x="146" y="21"/>
                  </a:lnTo>
                  <a:lnTo>
                    <a:pt x="146" y="25"/>
                  </a:lnTo>
                  <a:lnTo>
                    <a:pt x="146" y="29"/>
                  </a:lnTo>
                  <a:lnTo>
                    <a:pt x="146" y="38"/>
                  </a:lnTo>
                  <a:lnTo>
                    <a:pt x="146" y="46"/>
                  </a:lnTo>
                  <a:lnTo>
                    <a:pt x="146" y="54"/>
                  </a:lnTo>
                  <a:lnTo>
                    <a:pt x="142" y="67"/>
                  </a:lnTo>
                  <a:lnTo>
                    <a:pt x="142" y="79"/>
                  </a:lnTo>
                  <a:lnTo>
                    <a:pt x="138" y="92"/>
                  </a:lnTo>
                  <a:lnTo>
                    <a:pt x="134" y="109"/>
                  </a:lnTo>
                  <a:lnTo>
                    <a:pt x="130" y="121"/>
                  </a:lnTo>
                  <a:lnTo>
                    <a:pt x="121" y="138"/>
                  </a:lnTo>
                  <a:lnTo>
                    <a:pt x="113" y="150"/>
                  </a:lnTo>
                  <a:lnTo>
                    <a:pt x="104" y="163"/>
                  </a:lnTo>
                  <a:lnTo>
                    <a:pt x="92" y="175"/>
                  </a:lnTo>
                  <a:lnTo>
                    <a:pt x="92" y="1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08D10C98-31C9-477C-9078-429A4A63C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697" y="14184439"/>
              <a:ext cx="1130173" cy="911844"/>
            </a:xfrm>
            <a:custGeom>
              <a:avLst/>
              <a:gdLst>
                <a:gd name="T0" fmla="*/ 54 w 176"/>
                <a:gd name="T1" fmla="*/ 100 h 142"/>
                <a:gd name="T2" fmla="*/ 50 w 176"/>
                <a:gd name="T3" fmla="*/ 92 h 142"/>
                <a:gd name="T4" fmla="*/ 46 w 176"/>
                <a:gd name="T5" fmla="*/ 84 h 142"/>
                <a:gd name="T6" fmla="*/ 38 w 176"/>
                <a:gd name="T7" fmla="*/ 75 h 142"/>
                <a:gd name="T8" fmla="*/ 34 w 176"/>
                <a:gd name="T9" fmla="*/ 63 h 142"/>
                <a:gd name="T10" fmla="*/ 17 w 176"/>
                <a:gd name="T11" fmla="*/ 38 h 142"/>
                <a:gd name="T12" fmla="*/ 0 w 176"/>
                <a:gd name="T13" fmla="*/ 8 h 142"/>
                <a:gd name="T14" fmla="*/ 13 w 176"/>
                <a:gd name="T15" fmla="*/ 0 h 142"/>
                <a:gd name="T16" fmla="*/ 25 w 176"/>
                <a:gd name="T17" fmla="*/ 13 h 142"/>
                <a:gd name="T18" fmla="*/ 34 w 176"/>
                <a:gd name="T19" fmla="*/ 25 h 142"/>
                <a:gd name="T20" fmla="*/ 46 w 176"/>
                <a:gd name="T21" fmla="*/ 38 h 142"/>
                <a:gd name="T22" fmla="*/ 54 w 176"/>
                <a:gd name="T23" fmla="*/ 46 h 142"/>
                <a:gd name="T24" fmla="*/ 63 w 176"/>
                <a:gd name="T25" fmla="*/ 58 h 142"/>
                <a:gd name="T26" fmla="*/ 67 w 176"/>
                <a:gd name="T27" fmla="*/ 63 h 142"/>
                <a:gd name="T28" fmla="*/ 75 w 176"/>
                <a:gd name="T29" fmla="*/ 71 h 142"/>
                <a:gd name="T30" fmla="*/ 80 w 176"/>
                <a:gd name="T31" fmla="*/ 75 h 142"/>
                <a:gd name="T32" fmla="*/ 92 w 176"/>
                <a:gd name="T33" fmla="*/ 88 h 142"/>
                <a:gd name="T34" fmla="*/ 109 w 176"/>
                <a:gd name="T35" fmla="*/ 96 h 142"/>
                <a:gd name="T36" fmla="*/ 121 w 176"/>
                <a:gd name="T37" fmla="*/ 104 h 142"/>
                <a:gd name="T38" fmla="*/ 142 w 176"/>
                <a:gd name="T39" fmla="*/ 113 h 142"/>
                <a:gd name="T40" fmla="*/ 151 w 176"/>
                <a:gd name="T41" fmla="*/ 117 h 142"/>
                <a:gd name="T42" fmla="*/ 155 w 176"/>
                <a:gd name="T43" fmla="*/ 117 h 142"/>
                <a:gd name="T44" fmla="*/ 163 w 176"/>
                <a:gd name="T45" fmla="*/ 121 h 142"/>
                <a:gd name="T46" fmla="*/ 167 w 176"/>
                <a:gd name="T47" fmla="*/ 125 h 142"/>
                <a:gd name="T48" fmla="*/ 171 w 176"/>
                <a:gd name="T49" fmla="*/ 125 h 142"/>
                <a:gd name="T50" fmla="*/ 171 w 176"/>
                <a:gd name="T51" fmla="*/ 130 h 142"/>
                <a:gd name="T52" fmla="*/ 176 w 176"/>
                <a:gd name="T53" fmla="*/ 134 h 142"/>
                <a:gd name="T54" fmla="*/ 176 w 176"/>
                <a:gd name="T55" fmla="*/ 134 h 142"/>
                <a:gd name="T56" fmla="*/ 171 w 176"/>
                <a:gd name="T57" fmla="*/ 134 h 142"/>
                <a:gd name="T58" fmla="*/ 171 w 176"/>
                <a:gd name="T59" fmla="*/ 138 h 142"/>
                <a:gd name="T60" fmla="*/ 167 w 176"/>
                <a:gd name="T61" fmla="*/ 138 h 142"/>
                <a:gd name="T62" fmla="*/ 163 w 176"/>
                <a:gd name="T63" fmla="*/ 138 h 142"/>
                <a:gd name="T64" fmla="*/ 155 w 176"/>
                <a:gd name="T65" fmla="*/ 138 h 142"/>
                <a:gd name="T66" fmla="*/ 146 w 176"/>
                <a:gd name="T67" fmla="*/ 138 h 142"/>
                <a:gd name="T68" fmla="*/ 138 w 176"/>
                <a:gd name="T69" fmla="*/ 142 h 142"/>
                <a:gd name="T70" fmla="*/ 130 w 176"/>
                <a:gd name="T71" fmla="*/ 142 h 142"/>
                <a:gd name="T72" fmla="*/ 113 w 176"/>
                <a:gd name="T73" fmla="*/ 138 h 142"/>
                <a:gd name="T74" fmla="*/ 105 w 176"/>
                <a:gd name="T75" fmla="*/ 138 h 142"/>
                <a:gd name="T76" fmla="*/ 100 w 176"/>
                <a:gd name="T77" fmla="*/ 138 h 142"/>
                <a:gd name="T78" fmla="*/ 92 w 176"/>
                <a:gd name="T79" fmla="*/ 138 h 142"/>
                <a:gd name="T80" fmla="*/ 88 w 176"/>
                <a:gd name="T81" fmla="*/ 138 h 142"/>
                <a:gd name="T82" fmla="*/ 84 w 176"/>
                <a:gd name="T83" fmla="*/ 138 h 142"/>
                <a:gd name="T84" fmla="*/ 84 w 176"/>
                <a:gd name="T85" fmla="*/ 134 h 142"/>
                <a:gd name="T86" fmla="*/ 80 w 176"/>
                <a:gd name="T87" fmla="*/ 130 h 142"/>
                <a:gd name="T88" fmla="*/ 71 w 176"/>
                <a:gd name="T89" fmla="*/ 125 h 142"/>
                <a:gd name="T90" fmla="*/ 67 w 176"/>
                <a:gd name="T91" fmla="*/ 113 h 142"/>
                <a:gd name="T92" fmla="*/ 54 w 176"/>
                <a:gd name="T93" fmla="*/ 100 h 142"/>
                <a:gd name="T94" fmla="*/ 54 w 176"/>
                <a:gd name="T95" fmla="*/ 10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6" h="142">
                  <a:moveTo>
                    <a:pt x="54" y="100"/>
                  </a:moveTo>
                  <a:lnTo>
                    <a:pt x="50" y="92"/>
                  </a:lnTo>
                  <a:lnTo>
                    <a:pt x="46" y="84"/>
                  </a:lnTo>
                  <a:lnTo>
                    <a:pt x="38" y="75"/>
                  </a:lnTo>
                  <a:lnTo>
                    <a:pt x="34" y="63"/>
                  </a:lnTo>
                  <a:lnTo>
                    <a:pt x="17" y="38"/>
                  </a:lnTo>
                  <a:lnTo>
                    <a:pt x="0" y="8"/>
                  </a:lnTo>
                  <a:lnTo>
                    <a:pt x="13" y="0"/>
                  </a:lnTo>
                  <a:lnTo>
                    <a:pt x="25" y="13"/>
                  </a:lnTo>
                  <a:lnTo>
                    <a:pt x="34" y="25"/>
                  </a:lnTo>
                  <a:lnTo>
                    <a:pt x="46" y="38"/>
                  </a:lnTo>
                  <a:lnTo>
                    <a:pt x="54" y="46"/>
                  </a:lnTo>
                  <a:lnTo>
                    <a:pt x="63" y="58"/>
                  </a:lnTo>
                  <a:lnTo>
                    <a:pt x="67" y="63"/>
                  </a:lnTo>
                  <a:lnTo>
                    <a:pt x="75" y="71"/>
                  </a:lnTo>
                  <a:lnTo>
                    <a:pt x="80" y="75"/>
                  </a:lnTo>
                  <a:lnTo>
                    <a:pt x="92" y="88"/>
                  </a:lnTo>
                  <a:lnTo>
                    <a:pt x="109" y="96"/>
                  </a:lnTo>
                  <a:lnTo>
                    <a:pt x="121" y="104"/>
                  </a:lnTo>
                  <a:lnTo>
                    <a:pt x="142" y="113"/>
                  </a:lnTo>
                  <a:lnTo>
                    <a:pt x="151" y="117"/>
                  </a:lnTo>
                  <a:lnTo>
                    <a:pt x="155" y="117"/>
                  </a:lnTo>
                  <a:lnTo>
                    <a:pt x="163" y="121"/>
                  </a:lnTo>
                  <a:lnTo>
                    <a:pt x="167" y="125"/>
                  </a:lnTo>
                  <a:lnTo>
                    <a:pt x="171" y="125"/>
                  </a:lnTo>
                  <a:lnTo>
                    <a:pt x="171" y="130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67" y="138"/>
                  </a:lnTo>
                  <a:lnTo>
                    <a:pt x="163" y="138"/>
                  </a:lnTo>
                  <a:lnTo>
                    <a:pt x="155" y="138"/>
                  </a:lnTo>
                  <a:lnTo>
                    <a:pt x="146" y="138"/>
                  </a:lnTo>
                  <a:lnTo>
                    <a:pt x="138" y="142"/>
                  </a:lnTo>
                  <a:lnTo>
                    <a:pt x="130" y="142"/>
                  </a:lnTo>
                  <a:lnTo>
                    <a:pt x="113" y="138"/>
                  </a:lnTo>
                  <a:lnTo>
                    <a:pt x="105" y="138"/>
                  </a:lnTo>
                  <a:lnTo>
                    <a:pt x="100" y="138"/>
                  </a:lnTo>
                  <a:lnTo>
                    <a:pt x="92" y="138"/>
                  </a:lnTo>
                  <a:lnTo>
                    <a:pt x="88" y="138"/>
                  </a:lnTo>
                  <a:lnTo>
                    <a:pt x="84" y="138"/>
                  </a:lnTo>
                  <a:lnTo>
                    <a:pt x="84" y="134"/>
                  </a:lnTo>
                  <a:lnTo>
                    <a:pt x="80" y="130"/>
                  </a:lnTo>
                  <a:lnTo>
                    <a:pt x="71" y="125"/>
                  </a:lnTo>
                  <a:lnTo>
                    <a:pt x="67" y="113"/>
                  </a:lnTo>
                  <a:lnTo>
                    <a:pt x="54" y="100"/>
                  </a:lnTo>
                  <a:lnTo>
                    <a:pt x="54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78440F45-63C2-41C2-82A3-E0E0F7746563}"/>
              </a:ext>
            </a:extLst>
          </p:cNvPr>
          <p:cNvGrpSpPr/>
          <p:nvPr/>
        </p:nvGrpSpPr>
        <p:grpSpPr>
          <a:xfrm>
            <a:off x="7088528" y="3011609"/>
            <a:ext cx="1907168" cy="1290707"/>
            <a:chOff x="6110628" y="13458819"/>
            <a:chExt cx="1907168" cy="1290707"/>
          </a:xfrm>
        </p:grpSpPr>
        <p:sp>
          <p:nvSpPr>
            <p:cNvPr id="10" name="Freeform 62">
              <a:extLst>
                <a:ext uri="{FF2B5EF4-FFF2-40B4-BE49-F238E27FC236}">
                  <a16:creationId xmlns:a16="http://schemas.microsoft.com/office/drawing/2014/main" id="{551695DE-D52C-4885-ABC8-52AABE1E5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457" y="13458819"/>
              <a:ext cx="404553" cy="455924"/>
            </a:xfrm>
            <a:custGeom>
              <a:avLst/>
              <a:gdLst>
                <a:gd name="T0" fmla="*/ 63 w 63"/>
                <a:gd name="T1" fmla="*/ 42 h 71"/>
                <a:gd name="T2" fmla="*/ 63 w 63"/>
                <a:gd name="T3" fmla="*/ 54 h 71"/>
                <a:gd name="T4" fmla="*/ 63 w 63"/>
                <a:gd name="T5" fmla="*/ 59 h 71"/>
                <a:gd name="T6" fmla="*/ 63 w 63"/>
                <a:gd name="T7" fmla="*/ 63 h 71"/>
                <a:gd name="T8" fmla="*/ 63 w 63"/>
                <a:gd name="T9" fmla="*/ 67 h 71"/>
                <a:gd name="T10" fmla="*/ 59 w 63"/>
                <a:gd name="T11" fmla="*/ 71 h 71"/>
                <a:gd name="T12" fmla="*/ 55 w 63"/>
                <a:gd name="T13" fmla="*/ 71 h 71"/>
                <a:gd name="T14" fmla="*/ 51 w 63"/>
                <a:gd name="T15" fmla="*/ 71 h 71"/>
                <a:gd name="T16" fmla="*/ 46 w 63"/>
                <a:gd name="T17" fmla="*/ 67 h 71"/>
                <a:gd name="T18" fmla="*/ 38 w 63"/>
                <a:gd name="T19" fmla="*/ 63 h 71"/>
                <a:gd name="T20" fmla="*/ 30 w 63"/>
                <a:gd name="T21" fmla="*/ 54 h 71"/>
                <a:gd name="T22" fmla="*/ 21 w 63"/>
                <a:gd name="T23" fmla="*/ 38 h 71"/>
                <a:gd name="T24" fmla="*/ 13 w 63"/>
                <a:gd name="T25" fmla="*/ 25 h 71"/>
                <a:gd name="T26" fmla="*/ 5 w 63"/>
                <a:gd name="T27" fmla="*/ 17 h 71"/>
                <a:gd name="T28" fmla="*/ 0 w 63"/>
                <a:gd name="T29" fmla="*/ 9 h 71"/>
                <a:gd name="T30" fmla="*/ 0 w 63"/>
                <a:gd name="T31" fmla="*/ 4 h 71"/>
                <a:gd name="T32" fmla="*/ 0 w 63"/>
                <a:gd name="T33" fmla="*/ 0 h 71"/>
                <a:gd name="T34" fmla="*/ 5 w 63"/>
                <a:gd name="T35" fmla="*/ 0 h 71"/>
                <a:gd name="T36" fmla="*/ 9 w 63"/>
                <a:gd name="T37" fmla="*/ 0 h 71"/>
                <a:gd name="T38" fmla="*/ 17 w 63"/>
                <a:gd name="T39" fmla="*/ 0 h 71"/>
                <a:gd name="T40" fmla="*/ 30 w 63"/>
                <a:gd name="T41" fmla="*/ 9 h 71"/>
                <a:gd name="T42" fmla="*/ 38 w 63"/>
                <a:gd name="T43" fmla="*/ 13 h 71"/>
                <a:gd name="T44" fmla="*/ 46 w 63"/>
                <a:gd name="T45" fmla="*/ 17 h 71"/>
                <a:gd name="T46" fmla="*/ 51 w 63"/>
                <a:gd name="T47" fmla="*/ 21 h 71"/>
                <a:gd name="T48" fmla="*/ 59 w 63"/>
                <a:gd name="T49" fmla="*/ 29 h 71"/>
                <a:gd name="T50" fmla="*/ 59 w 63"/>
                <a:gd name="T51" fmla="*/ 34 h 71"/>
                <a:gd name="T52" fmla="*/ 63 w 63"/>
                <a:gd name="T53" fmla="*/ 42 h 71"/>
                <a:gd name="T54" fmla="*/ 63 w 63"/>
                <a:gd name="T55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71">
                  <a:moveTo>
                    <a:pt x="63" y="42"/>
                  </a:moveTo>
                  <a:lnTo>
                    <a:pt x="63" y="54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59" y="71"/>
                  </a:lnTo>
                  <a:lnTo>
                    <a:pt x="55" y="71"/>
                  </a:lnTo>
                  <a:lnTo>
                    <a:pt x="51" y="71"/>
                  </a:lnTo>
                  <a:lnTo>
                    <a:pt x="46" y="67"/>
                  </a:lnTo>
                  <a:lnTo>
                    <a:pt x="38" y="63"/>
                  </a:lnTo>
                  <a:lnTo>
                    <a:pt x="30" y="54"/>
                  </a:lnTo>
                  <a:lnTo>
                    <a:pt x="21" y="38"/>
                  </a:lnTo>
                  <a:lnTo>
                    <a:pt x="13" y="25"/>
                  </a:lnTo>
                  <a:lnTo>
                    <a:pt x="5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30" y="9"/>
                  </a:lnTo>
                  <a:lnTo>
                    <a:pt x="38" y="13"/>
                  </a:lnTo>
                  <a:lnTo>
                    <a:pt x="46" y="17"/>
                  </a:lnTo>
                  <a:lnTo>
                    <a:pt x="51" y="21"/>
                  </a:lnTo>
                  <a:lnTo>
                    <a:pt x="59" y="29"/>
                  </a:lnTo>
                  <a:lnTo>
                    <a:pt x="59" y="34"/>
                  </a:lnTo>
                  <a:lnTo>
                    <a:pt x="63" y="42"/>
                  </a:lnTo>
                  <a:lnTo>
                    <a:pt x="63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3">
              <a:extLst>
                <a:ext uri="{FF2B5EF4-FFF2-40B4-BE49-F238E27FC236}">
                  <a16:creationId xmlns:a16="http://schemas.microsoft.com/office/drawing/2014/main" id="{ECDDFF7D-BD21-4F20-92A8-1D87194F4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9767" y="13516610"/>
              <a:ext cx="488029" cy="455924"/>
            </a:xfrm>
            <a:custGeom>
              <a:avLst/>
              <a:gdLst>
                <a:gd name="T0" fmla="*/ 0 w 76"/>
                <a:gd name="T1" fmla="*/ 8 h 71"/>
                <a:gd name="T2" fmla="*/ 0 w 76"/>
                <a:gd name="T3" fmla="*/ 4 h 71"/>
                <a:gd name="T4" fmla="*/ 0 w 76"/>
                <a:gd name="T5" fmla="*/ 0 h 71"/>
                <a:gd name="T6" fmla="*/ 5 w 76"/>
                <a:gd name="T7" fmla="*/ 0 h 71"/>
                <a:gd name="T8" fmla="*/ 9 w 76"/>
                <a:gd name="T9" fmla="*/ 0 h 71"/>
                <a:gd name="T10" fmla="*/ 17 w 76"/>
                <a:gd name="T11" fmla="*/ 4 h 71"/>
                <a:gd name="T12" fmla="*/ 25 w 76"/>
                <a:gd name="T13" fmla="*/ 4 h 71"/>
                <a:gd name="T14" fmla="*/ 34 w 76"/>
                <a:gd name="T15" fmla="*/ 8 h 71"/>
                <a:gd name="T16" fmla="*/ 42 w 76"/>
                <a:gd name="T17" fmla="*/ 12 h 71"/>
                <a:gd name="T18" fmla="*/ 55 w 76"/>
                <a:gd name="T19" fmla="*/ 16 h 71"/>
                <a:gd name="T20" fmla="*/ 63 w 76"/>
                <a:gd name="T21" fmla="*/ 25 h 71"/>
                <a:gd name="T22" fmla="*/ 67 w 76"/>
                <a:gd name="T23" fmla="*/ 29 h 71"/>
                <a:gd name="T24" fmla="*/ 71 w 76"/>
                <a:gd name="T25" fmla="*/ 33 h 71"/>
                <a:gd name="T26" fmla="*/ 76 w 76"/>
                <a:gd name="T27" fmla="*/ 41 h 71"/>
                <a:gd name="T28" fmla="*/ 76 w 76"/>
                <a:gd name="T29" fmla="*/ 50 h 71"/>
                <a:gd name="T30" fmla="*/ 76 w 76"/>
                <a:gd name="T31" fmla="*/ 54 h 71"/>
                <a:gd name="T32" fmla="*/ 76 w 76"/>
                <a:gd name="T33" fmla="*/ 62 h 71"/>
                <a:gd name="T34" fmla="*/ 71 w 76"/>
                <a:gd name="T35" fmla="*/ 66 h 71"/>
                <a:gd name="T36" fmla="*/ 71 w 76"/>
                <a:gd name="T37" fmla="*/ 71 h 71"/>
                <a:gd name="T38" fmla="*/ 67 w 76"/>
                <a:gd name="T39" fmla="*/ 71 h 71"/>
                <a:gd name="T40" fmla="*/ 63 w 76"/>
                <a:gd name="T41" fmla="*/ 71 h 71"/>
                <a:gd name="T42" fmla="*/ 59 w 76"/>
                <a:gd name="T43" fmla="*/ 66 h 71"/>
                <a:gd name="T44" fmla="*/ 51 w 76"/>
                <a:gd name="T45" fmla="*/ 62 h 71"/>
                <a:gd name="T46" fmla="*/ 42 w 76"/>
                <a:gd name="T47" fmla="*/ 50 h 71"/>
                <a:gd name="T48" fmla="*/ 30 w 76"/>
                <a:gd name="T49" fmla="*/ 41 h 71"/>
                <a:gd name="T50" fmla="*/ 17 w 76"/>
                <a:gd name="T51" fmla="*/ 29 h 71"/>
                <a:gd name="T52" fmla="*/ 9 w 76"/>
                <a:gd name="T53" fmla="*/ 20 h 71"/>
                <a:gd name="T54" fmla="*/ 0 w 76"/>
                <a:gd name="T55" fmla="*/ 12 h 71"/>
                <a:gd name="T56" fmla="*/ 0 w 76"/>
                <a:gd name="T57" fmla="*/ 8 h 71"/>
                <a:gd name="T58" fmla="*/ 0 w 76"/>
                <a:gd name="T59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6" h="71">
                  <a:moveTo>
                    <a:pt x="0" y="8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55" y="16"/>
                  </a:lnTo>
                  <a:lnTo>
                    <a:pt x="63" y="25"/>
                  </a:lnTo>
                  <a:lnTo>
                    <a:pt x="67" y="29"/>
                  </a:lnTo>
                  <a:lnTo>
                    <a:pt x="71" y="33"/>
                  </a:lnTo>
                  <a:lnTo>
                    <a:pt x="76" y="41"/>
                  </a:lnTo>
                  <a:lnTo>
                    <a:pt x="76" y="50"/>
                  </a:lnTo>
                  <a:lnTo>
                    <a:pt x="76" y="54"/>
                  </a:lnTo>
                  <a:lnTo>
                    <a:pt x="76" y="62"/>
                  </a:lnTo>
                  <a:lnTo>
                    <a:pt x="71" y="66"/>
                  </a:lnTo>
                  <a:lnTo>
                    <a:pt x="71" y="71"/>
                  </a:lnTo>
                  <a:lnTo>
                    <a:pt x="67" y="71"/>
                  </a:lnTo>
                  <a:lnTo>
                    <a:pt x="63" y="71"/>
                  </a:lnTo>
                  <a:lnTo>
                    <a:pt x="59" y="66"/>
                  </a:lnTo>
                  <a:lnTo>
                    <a:pt x="51" y="62"/>
                  </a:lnTo>
                  <a:lnTo>
                    <a:pt x="42" y="50"/>
                  </a:lnTo>
                  <a:lnTo>
                    <a:pt x="30" y="41"/>
                  </a:lnTo>
                  <a:lnTo>
                    <a:pt x="17" y="29"/>
                  </a:lnTo>
                  <a:lnTo>
                    <a:pt x="9" y="2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4">
              <a:extLst>
                <a:ext uri="{FF2B5EF4-FFF2-40B4-BE49-F238E27FC236}">
                  <a16:creationId xmlns:a16="http://schemas.microsoft.com/office/drawing/2014/main" id="{D6F6DD65-6B70-4699-8023-79CAD6DBB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628" y="13889053"/>
              <a:ext cx="295386" cy="642144"/>
            </a:xfrm>
            <a:custGeom>
              <a:avLst/>
              <a:gdLst>
                <a:gd name="T0" fmla="*/ 42 w 46"/>
                <a:gd name="T1" fmla="*/ 13 h 100"/>
                <a:gd name="T2" fmla="*/ 46 w 46"/>
                <a:gd name="T3" fmla="*/ 21 h 100"/>
                <a:gd name="T4" fmla="*/ 46 w 46"/>
                <a:gd name="T5" fmla="*/ 29 h 100"/>
                <a:gd name="T6" fmla="*/ 46 w 46"/>
                <a:gd name="T7" fmla="*/ 38 h 100"/>
                <a:gd name="T8" fmla="*/ 46 w 46"/>
                <a:gd name="T9" fmla="*/ 42 h 100"/>
                <a:gd name="T10" fmla="*/ 46 w 46"/>
                <a:gd name="T11" fmla="*/ 46 h 100"/>
                <a:gd name="T12" fmla="*/ 46 w 46"/>
                <a:gd name="T13" fmla="*/ 50 h 100"/>
                <a:gd name="T14" fmla="*/ 46 w 46"/>
                <a:gd name="T15" fmla="*/ 59 h 100"/>
                <a:gd name="T16" fmla="*/ 42 w 46"/>
                <a:gd name="T17" fmla="*/ 63 h 100"/>
                <a:gd name="T18" fmla="*/ 42 w 46"/>
                <a:gd name="T19" fmla="*/ 71 h 100"/>
                <a:gd name="T20" fmla="*/ 38 w 46"/>
                <a:gd name="T21" fmla="*/ 79 h 100"/>
                <a:gd name="T22" fmla="*/ 33 w 46"/>
                <a:gd name="T23" fmla="*/ 88 h 100"/>
                <a:gd name="T24" fmla="*/ 29 w 46"/>
                <a:gd name="T25" fmla="*/ 92 h 100"/>
                <a:gd name="T26" fmla="*/ 25 w 46"/>
                <a:gd name="T27" fmla="*/ 96 h 100"/>
                <a:gd name="T28" fmla="*/ 21 w 46"/>
                <a:gd name="T29" fmla="*/ 96 h 100"/>
                <a:gd name="T30" fmla="*/ 21 w 46"/>
                <a:gd name="T31" fmla="*/ 100 h 100"/>
                <a:gd name="T32" fmla="*/ 17 w 46"/>
                <a:gd name="T33" fmla="*/ 100 h 100"/>
                <a:gd name="T34" fmla="*/ 13 w 46"/>
                <a:gd name="T35" fmla="*/ 100 h 100"/>
                <a:gd name="T36" fmla="*/ 13 w 46"/>
                <a:gd name="T37" fmla="*/ 96 h 100"/>
                <a:gd name="T38" fmla="*/ 8 w 46"/>
                <a:gd name="T39" fmla="*/ 92 h 100"/>
                <a:gd name="T40" fmla="*/ 8 w 46"/>
                <a:gd name="T41" fmla="*/ 88 h 100"/>
                <a:gd name="T42" fmla="*/ 4 w 46"/>
                <a:gd name="T43" fmla="*/ 75 h 100"/>
                <a:gd name="T44" fmla="*/ 0 w 46"/>
                <a:gd name="T45" fmla="*/ 71 h 100"/>
                <a:gd name="T46" fmla="*/ 0 w 46"/>
                <a:gd name="T47" fmla="*/ 71 h 100"/>
                <a:gd name="T48" fmla="*/ 0 w 46"/>
                <a:gd name="T49" fmla="*/ 67 h 100"/>
                <a:gd name="T50" fmla="*/ 4 w 46"/>
                <a:gd name="T51" fmla="*/ 67 h 100"/>
                <a:gd name="T52" fmla="*/ 4 w 46"/>
                <a:gd name="T53" fmla="*/ 59 h 100"/>
                <a:gd name="T54" fmla="*/ 8 w 46"/>
                <a:gd name="T55" fmla="*/ 54 h 100"/>
                <a:gd name="T56" fmla="*/ 13 w 46"/>
                <a:gd name="T57" fmla="*/ 50 h 100"/>
                <a:gd name="T58" fmla="*/ 13 w 46"/>
                <a:gd name="T59" fmla="*/ 42 h 100"/>
                <a:gd name="T60" fmla="*/ 17 w 46"/>
                <a:gd name="T61" fmla="*/ 33 h 100"/>
                <a:gd name="T62" fmla="*/ 21 w 46"/>
                <a:gd name="T63" fmla="*/ 21 h 100"/>
                <a:gd name="T64" fmla="*/ 25 w 46"/>
                <a:gd name="T65" fmla="*/ 13 h 100"/>
                <a:gd name="T66" fmla="*/ 29 w 46"/>
                <a:gd name="T67" fmla="*/ 4 h 100"/>
                <a:gd name="T68" fmla="*/ 29 w 46"/>
                <a:gd name="T69" fmla="*/ 0 h 100"/>
                <a:gd name="T70" fmla="*/ 33 w 46"/>
                <a:gd name="T71" fmla="*/ 0 h 100"/>
                <a:gd name="T72" fmla="*/ 38 w 46"/>
                <a:gd name="T73" fmla="*/ 0 h 100"/>
                <a:gd name="T74" fmla="*/ 38 w 46"/>
                <a:gd name="T75" fmla="*/ 4 h 100"/>
                <a:gd name="T76" fmla="*/ 42 w 46"/>
                <a:gd name="T77" fmla="*/ 8 h 100"/>
                <a:gd name="T78" fmla="*/ 42 w 46"/>
                <a:gd name="T79" fmla="*/ 13 h 100"/>
                <a:gd name="T80" fmla="*/ 42 w 46"/>
                <a:gd name="T81" fmla="*/ 1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" h="100">
                  <a:moveTo>
                    <a:pt x="42" y="13"/>
                  </a:moveTo>
                  <a:lnTo>
                    <a:pt x="46" y="21"/>
                  </a:lnTo>
                  <a:lnTo>
                    <a:pt x="46" y="29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9"/>
                  </a:lnTo>
                  <a:lnTo>
                    <a:pt x="42" y="63"/>
                  </a:lnTo>
                  <a:lnTo>
                    <a:pt x="42" y="71"/>
                  </a:lnTo>
                  <a:lnTo>
                    <a:pt x="38" y="79"/>
                  </a:lnTo>
                  <a:lnTo>
                    <a:pt x="33" y="88"/>
                  </a:lnTo>
                  <a:lnTo>
                    <a:pt x="29" y="92"/>
                  </a:lnTo>
                  <a:lnTo>
                    <a:pt x="25" y="96"/>
                  </a:lnTo>
                  <a:lnTo>
                    <a:pt x="21" y="96"/>
                  </a:lnTo>
                  <a:lnTo>
                    <a:pt x="21" y="100"/>
                  </a:lnTo>
                  <a:lnTo>
                    <a:pt x="17" y="100"/>
                  </a:lnTo>
                  <a:lnTo>
                    <a:pt x="13" y="100"/>
                  </a:lnTo>
                  <a:lnTo>
                    <a:pt x="13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59"/>
                  </a:lnTo>
                  <a:lnTo>
                    <a:pt x="8" y="54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17" y="33"/>
                  </a:lnTo>
                  <a:lnTo>
                    <a:pt x="21" y="21"/>
                  </a:lnTo>
                  <a:lnTo>
                    <a:pt x="25" y="13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2" y="13"/>
                  </a:lnTo>
                  <a:lnTo>
                    <a:pt x="42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5">
              <a:extLst>
                <a:ext uri="{FF2B5EF4-FFF2-40B4-BE49-F238E27FC236}">
                  <a16:creationId xmlns:a16="http://schemas.microsoft.com/office/drawing/2014/main" id="{AB6E56AC-F866-4AAE-8FD0-118FE483D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552" y="13914739"/>
              <a:ext cx="1342082" cy="834787"/>
            </a:xfrm>
            <a:custGeom>
              <a:avLst/>
              <a:gdLst>
                <a:gd name="T0" fmla="*/ 33 w 209"/>
                <a:gd name="T1" fmla="*/ 88 h 130"/>
                <a:gd name="T2" fmla="*/ 21 w 209"/>
                <a:gd name="T3" fmla="*/ 71 h 130"/>
                <a:gd name="T4" fmla="*/ 8 w 209"/>
                <a:gd name="T5" fmla="*/ 42 h 130"/>
                <a:gd name="T6" fmla="*/ 4 w 209"/>
                <a:gd name="T7" fmla="*/ 13 h 130"/>
                <a:gd name="T8" fmla="*/ 4 w 209"/>
                <a:gd name="T9" fmla="*/ 4 h 130"/>
                <a:gd name="T10" fmla="*/ 8 w 209"/>
                <a:gd name="T11" fmla="*/ 0 h 130"/>
                <a:gd name="T12" fmla="*/ 17 w 209"/>
                <a:gd name="T13" fmla="*/ 9 h 130"/>
                <a:gd name="T14" fmla="*/ 21 w 209"/>
                <a:gd name="T15" fmla="*/ 17 h 130"/>
                <a:gd name="T16" fmla="*/ 29 w 209"/>
                <a:gd name="T17" fmla="*/ 34 h 130"/>
                <a:gd name="T18" fmla="*/ 46 w 209"/>
                <a:gd name="T19" fmla="*/ 55 h 130"/>
                <a:gd name="T20" fmla="*/ 59 w 209"/>
                <a:gd name="T21" fmla="*/ 71 h 130"/>
                <a:gd name="T22" fmla="*/ 79 w 209"/>
                <a:gd name="T23" fmla="*/ 84 h 130"/>
                <a:gd name="T24" fmla="*/ 96 w 209"/>
                <a:gd name="T25" fmla="*/ 88 h 130"/>
                <a:gd name="T26" fmla="*/ 121 w 209"/>
                <a:gd name="T27" fmla="*/ 92 h 130"/>
                <a:gd name="T28" fmla="*/ 142 w 209"/>
                <a:gd name="T29" fmla="*/ 92 h 130"/>
                <a:gd name="T30" fmla="*/ 150 w 209"/>
                <a:gd name="T31" fmla="*/ 92 h 130"/>
                <a:gd name="T32" fmla="*/ 159 w 209"/>
                <a:gd name="T33" fmla="*/ 88 h 130"/>
                <a:gd name="T34" fmla="*/ 155 w 209"/>
                <a:gd name="T35" fmla="*/ 80 h 130"/>
                <a:gd name="T36" fmla="*/ 146 w 209"/>
                <a:gd name="T37" fmla="*/ 55 h 130"/>
                <a:gd name="T38" fmla="*/ 134 w 209"/>
                <a:gd name="T39" fmla="*/ 34 h 130"/>
                <a:gd name="T40" fmla="*/ 138 w 209"/>
                <a:gd name="T41" fmla="*/ 25 h 130"/>
                <a:gd name="T42" fmla="*/ 146 w 209"/>
                <a:gd name="T43" fmla="*/ 29 h 130"/>
                <a:gd name="T44" fmla="*/ 167 w 209"/>
                <a:gd name="T45" fmla="*/ 50 h 130"/>
                <a:gd name="T46" fmla="*/ 184 w 209"/>
                <a:gd name="T47" fmla="*/ 75 h 130"/>
                <a:gd name="T48" fmla="*/ 201 w 209"/>
                <a:gd name="T49" fmla="*/ 84 h 130"/>
                <a:gd name="T50" fmla="*/ 205 w 209"/>
                <a:gd name="T51" fmla="*/ 92 h 130"/>
                <a:gd name="T52" fmla="*/ 209 w 209"/>
                <a:gd name="T53" fmla="*/ 105 h 130"/>
                <a:gd name="T54" fmla="*/ 205 w 209"/>
                <a:gd name="T55" fmla="*/ 109 h 130"/>
                <a:gd name="T56" fmla="*/ 192 w 209"/>
                <a:gd name="T57" fmla="*/ 117 h 130"/>
                <a:gd name="T58" fmla="*/ 171 w 209"/>
                <a:gd name="T59" fmla="*/ 126 h 130"/>
                <a:gd name="T60" fmla="*/ 138 w 209"/>
                <a:gd name="T61" fmla="*/ 130 h 130"/>
                <a:gd name="T62" fmla="*/ 96 w 209"/>
                <a:gd name="T63" fmla="*/ 126 h 130"/>
                <a:gd name="T64" fmla="*/ 75 w 209"/>
                <a:gd name="T65" fmla="*/ 117 h 130"/>
                <a:gd name="T66" fmla="*/ 59 w 209"/>
                <a:gd name="T67" fmla="*/ 109 h 130"/>
                <a:gd name="T68" fmla="*/ 42 w 209"/>
                <a:gd name="T69" fmla="*/ 9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9" h="130">
                  <a:moveTo>
                    <a:pt x="42" y="96"/>
                  </a:moveTo>
                  <a:lnTo>
                    <a:pt x="33" y="88"/>
                  </a:lnTo>
                  <a:lnTo>
                    <a:pt x="29" y="80"/>
                  </a:lnTo>
                  <a:lnTo>
                    <a:pt x="21" y="71"/>
                  </a:lnTo>
                  <a:lnTo>
                    <a:pt x="17" y="59"/>
                  </a:lnTo>
                  <a:lnTo>
                    <a:pt x="8" y="42"/>
                  </a:lnTo>
                  <a:lnTo>
                    <a:pt x="4" y="21"/>
                  </a:lnTo>
                  <a:lnTo>
                    <a:pt x="4" y="13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4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21" y="17"/>
                  </a:lnTo>
                  <a:lnTo>
                    <a:pt x="25" y="25"/>
                  </a:lnTo>
                  <a:lnTo>
                    <a:pt x="29" y="34"/>
                  </a:lnTo>
                  <a:lnTo>
                    <a:pt x="38" y="42"/>
                  </a:lnTo>
                  <a:lnTo>
                    <a:pt x="46" y="55"/>
                  </a:lnTo>
                  <a:lnTo>
                    <a:pt x="50" y="63"/>
                  </a:lnTo>
                  <a:lnTo>
                    <a:pt x="59" y="71"/>
                  </a:lnTo>
                  <a:lnTo>
                    <a:pt x="67" y="80"/>
                  </a:lnTo>
                  <a:lnTo>
                    <a:pt x="79" y="84"/>
                  </a:lnTo>
                  <a:lnTo>
                    <a:pt x="88" y="88"/>
                  </a:lnTo>
                  <a:lnTo>
                    <a:pt x="96" y="88"/>
                  </a:lnTo>
                  <a:lnTo>
                    <a:pt x="104" y="92"/>
                  </a:lnTo>
                  <a:lnTo>
                    <a:pt x="121" y="92"/>
                  </a:lnTo>
                  <a:lnTo>
                    <a:pt x="134" y="92"/>
                  </a:lnTo>
                  <a:lnTo>
                    <a:pt x="142" y="92"/>
                  </a:lnTo>
                  <a:lnTo>
                    <a:pt x="146" y="92"/>
                  </a:lnTo>
                  <a:lnTo>
                    <a:pt x="150" y="92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55" y="88"/>
                  </a:lnTo>
                  <a:lnTo>
                    <a:pt x="155" y="80"/>
                  </a:lnTo>
                  <a:lnTo>
                    <a:pt x="150" y="71"/>
                  </a:lnTo>
                  <a:lnTo>
                    <a:pt x="146" y="55"/>
                  </a:lnTo>
                  <a:lnTo>
                    <a:pt x="138" y="42"/>
                  </a:lnTo>
                  <a:lnTo>
                    <a:pt x="134" y="34"/>
                  </a:lnTo>
                  <a:lnTo>
                    <a:pt x="134" y="25"/>
                  </a:lnTo>
                  <a:lnTo>
                    <a:pt x="138" y="25"/>
                  </a:lnTo>
                  <a:lnTo>
                    <a:pt x="142" y="25"/>
                  </a:lnTo>
                  <a:lnTo>
                    <a:pt x="146" y="29"/>
                  </a:lnTo>
                  <a:lnTo>
                    <a:pt x="155" y="38"/>
                  </a:lnTo>
                  <a:lnTo>
                    <a:pt x="167" y="50"/>
                  </a:lnTo>
                  <a:lnTo>
                    <a:pt x="175" y="63"/>
                  </a:lnTo>
                  <a:lnTo>
                    <a:pt x="184" y="75"/>
                  </a:lnTo>
                  <a:lnTo>
                    <a:pt x="192" y="80"/>
                  </a:lnTo>
                  <a:lnTo>
                    <a:pt x="201" y="84"/>
                  </a:lnTo>
                  <a:lnTo>
                    <a:pt x="205" y="88"/>
                  </a:lnTo>
                  <a:lnTo>
                    <a:pt x="205" y="92"/>
                  </a:lnTo>
                  <a:lnTo>
                    <a:pt x="209" y="100"/>
                  </a:lnTo>
                  <a:lnTo>
                    <a:pt x="209" y="105"/>
                  </a:lnTo>
                  <a:lnTo>
                    <a:pt x="209" y="109"/>
                  </a:lnTo>
                  <a:lnTo>
                    <a:pt x="205" y="109"/>
                  </a:lnTo>
                  <a:lnTo>
                    <a:pt x="201" y="113"/>
                  </a:lnTo>
                  <a:lnTo>
                    <a:pt x="192" y="117"/>
                  </a:lnTo>
                  <a:lnTo>
                    <a:pt x="184" y="121"/>
                  </a:lnTo>
                  <a:lnTo>
                    <a:pt x="171" y="126"/>
                  </a:lnTo>
                  <a:lnTo>
                    <a:pt x="163" y="126"/>
                  </a:lnTo>
                  <a:lnTo>
                    <a:pt x="138" y="130"/>
                  </a:lnTo>
                  <a:lnTo>
                    <a:pt x="117" y="130"/>
                  </a:lnTo>
                  <a:lnTo>
                    <a:pt x="96" y="126"/>
                  </a:lnTo>
                  <a:lnTo>
                    <a:pt x="84" y="121"/>
                  </a:lnTo>
                  <a:lnTo>
                    <a:pt x="75" y="117"/>
                  </a:lnTo>
                  <a:lnTo>
                    <a:pt x="67" y="113"/>
                  </a:lnTo>
                  <a:lnTo>
                    <a:pt x="59" y="109"/>
                  </a:lnTo>
                  <a:lnTo>
                    <a:pt x="50" y="100"/>
                  </a:lnTo>
                  <a:lnTo>
                    <a:pt x="42" y="96"/>
                  </a:lnTo>
                  <a:lnTo>
                    <a:pt x="42" y="9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907622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EDF86A7-CA34-4DEB-A6A6-3C2391BBD0FC}"/>
              </a:ext>
            </a:extLst>
          </p:cNvPr>
          <p:cNvGrpSpPr/>
          <p:nvPr/>
        </p:nvGrpSpPr>
        <p:grpSpPr>
          <a:xfrm>
            <a:off x="3437320" y="2280136"/>
            <a:ext cx="1900745" cy="2119073"/>
            <a:chOff x="3831020" y="15500836"/>
            <a:chExt cx="1900745" cy="2119073"/>
          </a:xfrm>
        </p:grpSpPr>
        <p:sp>
          <p:nvSpPr>
            <p:cNvPr id="3" name="Freeform 66">
              <a:extLst>
                <a:ext uri="{FF2B5EF4-FFF2-40B4-BE49-F238E27FC236}">
                  <a16:creationId xmlns:a16="http://schemas.microsoft.com/office/drawing/2014/main" id="{AB50E6B2-A393-4569-B88C-F52DF3BD1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178" y="15500836"/>
              <a:ext cx="532981" cy="776996"/>
            </a:xfrm>
            <a:custGeom>
              <a:avLst/>
              <a:gdLst>
                <a:gd name="T0" fmla="*/ 37 w 83"/>
                <a:gd name="T1" fmla="*/ 41 h 121"/>
                <a:gd name="T2" fmla="*/ 41 w 83"/>
                <a:gd name="T3" fmla="*/ 29 h 121"/>
                <a:gd name="T4" fmla="*/ 41 w 83"/>
                <a:gd name="T5" fmla="*/ 25 h 121"/>
                <a:gd name="T6" fmla="*/ 41 w 83"/>
                <a:gd name="T7" fmla="*/ 16 h 121"/>
                <a:gd name="T8" fmla="*/ 41 w 83"/>
                <a:gd name="T9" fmla="*/ 12 h 121"/>
                <a:gd name="T10" fmla="*/ 41 w 83"/>
                <a:gd name="T11" fmla="*/ 8 h 121"/>
                <a:gd name="T12" fmla="*/ 46 w 83"/>
                <a:gd name="T13" fmla="*/ 4 h 121"/>
                <a:gd name="T14" fmla="*/ 46 w 83"/>
                <a:gd name="T15" fmla="*/ 0 h 121"/>
                <a:gd name="T16" fmla="*/ 50 w 83"/>
                <a:gd name="T17" fmla="*/ 0 h 121"/>
                <a:gd name="T18" fmla="*/ 54 w 83"/>
                <a:gd name="T19" fmla="*/ 0 h 121"/>
                <a:gd name="T20" fmla="*/ 58 w 83"/>
                <a:gd name="T21" fmla="*/ 4 h 121"/>
                <a:gd name="T22" fmla="*/ 67 w 83"/>
                <a:gd name="T23" fmla="*/ 8 h 121"/>
                <a:gd name="T24" fmla="*/ 75 w 83"/>
                <a:gd name="T25" fmla="*/ 12 h 121"/>
                <a:gd name="T26" fmla="*/ 79 w 83"/>
                <a:gd name="T27" fmla="*/ 16 h 121"/>
                <a:gd name="T28" fmla="*/ 83 w 83"/>
                <a:gd name="T29" fmla="*/ 21 h 121"/>
                <a:gd name="T30" fmla="*/ 83 w 83"/>
                <a:gd name="T31" fmla="*/ 25 h 121"/>
                <a:gd name="T32" fmla="*/ 83 w 83"/>
                <a:gd name="T33" fmla="*/ 29 h 121"/>
                <a:gd name="T34" fmla="*/ 83 w 83"/>
                <a:gd name="T35" fmla="*/ 33 h 121"/>
                <a:gd name="T36" fmla="*/ 79 w 83"/>
                <a:gd name="T37" fmla="*/ 37 h 121"/>
                <a:gd name="T38" fmla="*/ 75 w 83"/>
                <a:gd name="T39" fmla="*/ 41 h 121"/>
                <a:gd name="T40" fmla="*/ 71 w 83"/>
                <a:gd name="T41" fmla="*/ 46 h 121"/>
                <a:gd name="T42" fmla="*/ 67 w 83"/>
                <a:gd name="T43" fmla="*/ 50 h 121"/>
                <a:gd name="T44" fmla="*/ 62 w 83"/>
                <a:gd name="T45" fmla="*/ 58 h 121"/>
                <a:gd name="T46" fmla="*/ 54 w 83"/>
                <a:gd name="T47" fmla="*/ 67 h 121"/>
                <a:gd name="T48" fmla="*/ 46 w 83"/>
                <a:gd name="T49" fmla="*/ 75 h 121"/>
                <a:gd name="T50" fmla="*/ 37 w 83"/>
                <a:gd name="T51" fmla="*/ 87 h 121"/>
                <a:gd name="T52" fmla="*/ 29 w 83"/>
                <a:gd name="T53" fmla="*/ 104 h 121"/>
                <a:gd name="T54" fmla="*/ 16 w 83"/>
                <a:gd name="T55" fmla="*/ 121 h 121"/>
                <a:gd name="T56" fmla="*/ 0 w 83"/>
                <a:gd name="T57" fmla="*/ 121 h 121"/>
                <a:gd name="T58" fmla="*/ 8 w 83"/>
                <a:gd name="T59" fmla="*/ 104 h 121"/>
                <a:gd name="T60" fmla="*/ 12 w 83"/>
                <a:gd name="T61" fmla="*/ 92 h 121"/>
                <a:gd name="T62" fmla="*/ 16 w 83"/>
                <a:gd name="T63" fmla="*/ 79 h 121"/>
                <a:gd name="T64" fmla="*/ 25 w 83"/>
                <a:gd name="T65" fmla="*/ 71 h 121"/>
                <a:gd name="T66" fmla="*/ 29 w 83"/>
                <a:gd name="T67" fmla="*/ 62 h 121"/>
                <a:gd name="T68" fmla="*/ 33 w 83"/>
                <a:gd name="T69" fmla="*/ 54 h 121"/>
                <a:gd name="T70" fmla="*/ 33 w 83"/>
                <a:gd name="T71" fmla="*/ 46 h 121"/>
                <a:gd name="T72" fmla="*/ 37 w 83"/>
                <a:gd name="T73" fmla="*/ 41 h 121"/>
                <a:gd name="T74" fmla="*/ 37 w 83"/>
                <a:gd name="T75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121">
                  <a:moveTo>
                    <a:pt x="37" y="41"/>
                  </a:moveTo>
                  <a:lnTo>
                    <a:pt x="41" y="29"/>
                  </a:lnTo>
                  <a:lnTo>
                    <a:pt x="41" y="25"/>
                  </a:lnTo>
                  <a:lnTo>
                    <a:pt x="41" y="16"/>
                  </a:lnTo>
                  <a:lnTo>
                    <a:pt x="41" y="12"/>
                  </a:lnTo>
                  <a:lnTo>
                    <a:pt x="41" y="8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8" y="4"/>
                  </a:lnTo>
                  <a:lnTo>
                    <a:pt x="67" y="8"/>
                  </a:lnTo>
                  <a:lnTo>
                    <a:pt x="75" y="12"/>
                  </a:lnTo>
                  <a:lnTo>
                    <a:pt x="79" y="16"/>
                  </a:lnTo>
                  <a:lnTo>
                    <a:pt x="83" y="21"/>
                  </a:lnTo>
                  <a:lnTo>
                    <a:pt x="83" y="25"/>
                  </a:lnTo>
                  <a:lnTo>
                    <a:pt x="83" y="29"/>
                  </a:lnTo>
                  <a:lnTo>
                    <a:pt x="83" y="33"/>
                  </a:lnTo>
                  <a:lnTo>
                    <a:pt x="79" y="37"/>
                  </a:lnTo>
                  <a:lnTo>
                    <a:pt x="75" y="41"/>
                  </a:lnTo>
                  <a:lnTo>
                    <a:pt x="71" y="46"/>
                  </a:lnTo>
                  <a:lnTo>
                    <a:pt x="67" y="50"/>
                  </a:lnTo>
                  <a:lnTo>
                    <a:pt x="62" y="58"/>
                  </a:lnTo>
                  <a:lnTo>
                    <a:pt x="54" y="67"/>
                  </a:lnTo>
                  <a:lnTo>
                    <a:pt x="46" y="75"/>
                  </a:lnTo>
                  <a:lnTo>
                    <a:pt x="37" y="87"/>
                  </a:lnTo>
                  <a:lnTo>
                    <a:pt x="29" y="104"/>
                  </a:lnTo>
                  <a:lnTo>
                    <a:pt x="16" y="121"/>
                  </a:lnTo>
                  <a:lnTo>
                    <a:pt x="0" y="121"/>
                  </a:lnTo>
                  <a:lnTo>
                    <a:pt x="8" y="104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5" y="71"/>
                  </a:lnTo>
                  <a:lnTo>
                    <a:pt x="29" y="62"/>
                  </a:lnTo>
                  <a:lnTo>
                    <a:pt x="33" y="54"/>
                  </a:lnTo>
                  <a:lnTo>
                    <a:pt x="33" y="46"/>
                  </a:lnTo>
                  <a:lnTo>
                    <a:pt x="37" y="41"/>
                  </a:lnTo>
                  <a:lnTo>
                    <a:pt x="37" y="4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7">
              <a:extLst>
                <a:ext uri="{FF2B5EF4-FFF2-40B4-BE49-F238E27FC236}">
                  <a16:creationId xmlns:a16="http://schemas.microsoft.com/office/drawing/2014/main" id="{935D4A36-664E-4EF7-B61F-4C66F083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092" y="16117293"/>
              <a:ext cx="1098068" cy="269700"/>
            </a:xfrm>
            <a:custGeom>
              <a:avLst/>
              <a:gdLst>
                <a:gd name="T0" fmla="*/ 88 w 171"/>
                <a:gd name="T1" fmla="*/ 12 h 42"/>
                <a:gd name="T2" fmla="*/ 100 w 171"/>
                <a:gd name="T3" fmla="*/ 8 h 42"/>
                <a:gd name="T4" fmla="*/ 113 w 171"/>
                <a:gd name="T5" fmla="*/ 4 h 42"/>
                <a:gd name="T6" fmla="*/ 121 w 171"/>
                <a:gd name="T7" fmla="*/ 4 h 42"/>
                <a:gd name="T8" fmla="*/ 129 w 171"/>
                <a:gd name="T9" fmla="*/ 4 h 42"/>
                <a:gd name="T10" fmla="*/ 134 w 171"/>
                <a:gd name="T11" fmla="*/ 0 h 42"/>
                <a:gd name="T12" fmla="*/ 142 w 171"/>
                <a:gd name="T13" fmla="*/ 0 h 42"/>
                <a:gd name="T14" fmla="*/ 146 w 171"/>
                <a:gd name="T15" fmla="*/ 0 h 42"/>
                <a:gd name="T16" fmla="*/ 150 w 171"/>
                <a:gd name="T17" fmla="*/ 0 h 42"/>
                <a:gd name="T18" fmla="*/ 159 w 171"/>
                <a:gd name="T19" fmla="*/ 0 h 42"/>
                <a:gd name="T20" fmla="*/ 167 w 171"/>
                <a:gd name="T21" fmla="*/ 4 h 42"/>
                <a:gd name="T22" fmla="*/ 171 w 171"/>
                <a:gd name="T23" fmla="*/ 4 h 42"/>
                <a:gd name="T24" fmla="*/ 171 w 171"/>
                <a:gd name="T25" fmla="*/ 8 h 42"/>
                <a:gd name="T26" fmla="*/ 171 w 171"/>
                <a:gd name="T27" fmla="*/ 8 h 42"/>
                <a:gd name="T28" fmla="*/ 171 w 171"/>
                <a:gd name="T29" fmla="*/ 12 h 42"/>
                <a:gd name="T30" fmla="*/ 167 w 171"/>
                <a:gd name="T31" fmla="*/ 17 h 42"/>
                <a:gd name="T32" fmla="*/ 163 w 171"/>
                <a:gd name="T33" fmla="*/ 21 h 42"/>
                <a:gd name="T34" fmla="*/ 159 w 171"/>
                <a:gd name="T35" fmla="*/ 25 h 42"/>
                <a:gd name="T36" fmla="*/ 155 w 171"/>
                <a:gd name="T37" fmla="*/ 25 h 42"/>
                <a:gd name="T38" fmla="*/ 146 w 171"/>
                <a:gd name="T39" fmla="*/ 29 h 42"/>
                <a:gd name="T40" fmla="*/ 134 w 171"/>
                <a:gd name="T41" fmla="*/ 29 h 42"/>
                <a:gd name="T42" fmla="*/ 121 w 171"/>
                <a:gd name="T43" fmla="*/ 33 h 42"/>
                <a:gd name="T44" fmla="*/ 92 w 171"/>
                <a:gd name="T45" fmla="*/ 37 h 42"/>
                <a:gd name="T46" fmla="*/ 63 w 171"/>
                <a:gd name="T47" fmla="*/ 37 h 42"/>
                <a:gd name="T48" fmla="*/ 46 w 171"/>
                <a:gd name="T49" fmla="*/ 42 h 42"/>
                <a:gd name="T50" fmla="*/ 38 w 171"/>
                <a:gd name="T51" fmla="*/ 42 h 42"/>
                <a:gd name="T52" fmla="*/ 29 w 171"/>
                <a:gd name="T53" fmla="*/ 42 h 42"/>
                <a:gd name="T54" fmla="*/ 25 w 171"/>
                <a:gd name="T55" fmla="*/ 42 h 42"/>
                <a:gd name="T56" fmla="*/ 17 w 171"/>
                <a:gd name="T57" fmla="*/ 42 h 42"/>
                <a:gd name="T58" fmla="*/ 8 w 171"/>
                <a:gd name="T59" fmla="*/ 37 h 42"/>
                <a:gd name="T60" fmla="*/ 4 w 171"/>
                <a:gd name="T61" fmla="*/ 37 h 42"/>
                <a:gd name="T62" fmla="*/ 0 w 171"/>
                <a:gd name="T63" fmla="*/ 33 h 42"/>
                <a:gd name="T64" fmla="*/ 0 w 171"/>
                <a:gd name="T65" fmla="*/ 33 h 42"/>
                <a:gd name="T66" fmla="*/ 0 w 171"/>
                <a:gd name="T67" fmla="*/ 29 h 42"/>
                <a:gd name="T68" fmla="*/ 0 w 171"/>
                <a:gd name="T69" fmla="*/ 25 h 42"/>
                <a:gd name="T70" fmla="*/ 4 w 171"/>
                <a:gd name="T71" fmla="*/ 25 h 42"/>
                <a:gd name="T72" fmla="*/ 13 w 171"/>
                <a:gd name="T73" fmla="*/ 25 h 42"/>
                <a:gd name="T74" fmla="*/ 21 w 171"/>
                <a:gd name="T75" fmla="*/ 21 h 42"/>
                <a:gd name="T76" fmla="*/ 25 w 171"/>
                <a:gd name="T77" fmla="*/ 21 h 42"/>
                <a:gd name="T78" fmla="*/ 29 w 171"/>
                <a:gd name="T79" fmla="*/ 21 h 42"/>
                <a:gd name="T80" fmla="*/ 46 w 171"/>
                <a:gd name="T81" fmla="*/ 21 h 42"/>
                <a:gd name="T82" fmla="*/ 67 w 171"/>
                <a:gd name="T83" fmla="*/ 17 h 42"/>
                <a:gd name="T84" fmla="*/ 88 w 171"/>
                <a:gd name="T85" fmla="*/ 12 h 42"/>
                <a:gd name="T86" fmla="*/ 88 w 171"/>
                <a:gd name="T87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1" h="42">
                  <a:moveTo>
                    <a:pt x="88" y="12"/>
                  </a:moveTo>
                  <a:lnTo>
                    <a:pt x="100" y="8"/>
                  </a:lnTo>
                  <a:lnTo>
                    <a:pt x="113" y="4"/>
                  </a:lnTo>
                  <a:lnTo>
                    <a:pt x="121" y="4"/>
                  </a:lnTo>
                  <a:lnTo>
                    <a:pt x="129" y="4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4"/>
                  </a:lnTo>
                  <a:lnTo>
                    <a:pt x="171" y="4"/>
                  </a:lnTo>
                  <a:lnTo>
                    <a:pt x="171" y="8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67" y="17"/>
                  </a:lnTo>
                  <a:lnTo>
                    <a:pt x="163" y="21"/>
                  </a:lnTo>
                  <a:lnTo>
                    <a:pt x="159" y="25"/>
                  </a:lnTo>
                  <a:lnTo>
                    <a:pt x="155" y="25"/>
                  </a:lnTo>
                  <a:lnTo>
                    <a:pt x="146" y="29"/>
                  </a:lnTo>
                  <a:lnTo>
                    <a:pt x="134" y="29"/>
                  </a:lnTo>
                  <a:lnTo>
                    <a:pt x="121" y="33"/>
                  </a:lnTo>
                  <a:lnTo>
                    <a:pt x="92" y="37"/>
                  </a:lnTo>
                  <a:lnTo>
                    <a:pt x="63" y="37"/>
                  </a:lnTo>
                  <a:lnTo>
                    <a:pt x="46" y="42"/>
                  </a:lnTo>
                  <a:lnTo>
                    <a:pt x="38" y="42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17" y="42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3" y="25"/>
                  </a:lnTo>
                  <a:lnTo>
                    <a:pt x="21" y="21"/>
                  </a:lnTo>
                  <a:lnTo>
                    <a:pt x="25" y="21"/>
                  </a:lnTo>
                  <a:lnTo>
                    <a:pt x="29" y="21"/>
                  </a:lnTo>
                  <a:lnTo>
                    <a:pt x="46" y="21"/>
                  </a:lnTo>
                  <a:lnTo>
                    <a:pt x="67" y="17"/>
                  </a:lnTo>
                  <a:lnTo>
                    <a:pt x="88" y="12"/>
                  </a:lnTo>
                  <a:lnTo>
                    <a:pt x="88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8">
              <a:extLst>
                <a:ext uri="{FF2B5EF4-FFF2-40B4-BE49-F238E27FC236}">
                  <a16:creationId xmlns:a16="http://schemas.microsoft.com/office/drawing/2014/main" id="{958C3A32-168F-475A-8E18-8E434F16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940" y="15687055"/>
              <a:ext cx="295386" cy="455924"/>
            </a:xfrm>
            <a:custGeom>
              <a:avLst/>
              <a:gdLst>
                <a:gd name="T0" fmla="*/ 21 w 46"/>
                <a:gd name="T1" fmla="*/ 8 h 71"/>
                <a:gd name="T2" fmla="*/ 29 w 46"/>
                <a:gd name="T3" fmla="*/ 12 h 71"/>
                <a:gd name="T4" fmla="*/ 37 w 46"/>
                <a:gd name="T5" fmla="*/ 25 h 71"/>
                <a:gd name="T6" fmla="*/ 42 w 46"/>
                <a:gd name="T7" fmla="*/ 33 h 71"/>
                <a:gd name="T8" fmla="*/ 46 w 46"/>
                <a:gd name="T9" fmla="*/ 46 h 71"/>
                <a:gd name="T10" fmla="*/ 46 w 46"/>
                <a:gd name="T11" fmla="*/ 54 h 71"/>
                <a:gd name="T12" fmla="*/ 46 w 46"/>
                <a:gd name="T13" fmla="*/ 58 h 71"/>
                <a:gd name="T14" fmla="*/ 46 w 46"/>
                <a:gd name="T15" fmla="*/ 63 h 71"/>
                <a:gd name="T16" fmla="*/ 46 w 46"/>
                <a:gd name="T17" fmla="*/ 67 h 71"/>
                <a:gd name="T18" fmla="*/ 42 w 46"/>
                <a:gd name="T19" fmla="*/ 67 h 71"/>
                <a:gd name="T20" fmla="*/ 33 w 46"/>
                <a:gd name="T21" fmla="*/ 71 h 71"/>
                <a:gd name="T22" fmla="*/ 29 w 46"/>
                <a:gd name="T23" fmla="*/ 67 h 71"/>
                <a:gd name="T24" fmla="*/ 25 w 46"/>
                <a:gd name="T25" fmla="*/ 67 h 71"/>
                <a:gd name="T26" fmla="*/ 21 w 46"/>
                <a:gd name="T27" fmla="*/ 58 h 71"/>
                <a:gd name="T28" fmla="*/ 17 w 46"/>
                <a:gd name="T29" fmla="*/ 54 h 71"/>
                <a:gd name="T30" fmla="*/ 8 w 46"/>
                <a:gd name="T31" fmla="*/ 38 h 71"/>
                <a:gd name="T32" fmla="*/ 4 w 46"/>
                <a:gd name="T33" fmla="*/ 29 h 71"/>
                <a:gd name="T34" fmla="*/ 4 w 46"/>
                <a:gd name="T35" fmla="*/ 21 h 71"/>
                <a:gd name="T36" fmla="*/ 0 w 46"/>
                <a:gd name="T37" fmla="*/ 12 h 71"/>
                <a:gd name="T38" fmla="*/ 0 w 46"/>
                <a:gd name="T39" fmla="*/ 8 h 71"/>
                <a:gd name="T40" fmla="*/ 0 w 46"/>
                <a:gd name="T41" fmla="*/ 4 h 71"/>
                <a:gd name="T42" fmla="*/ 4 w 46"/>
                <a:gd name="T43" fmla="*/ 4 h 71"/>
                <a:gd name="T44" fmla="*/ 4 w 46"/>
                <a:gd name="T45" fmla="*/ 0 h 71"/>
                <a:gd name="T46" fmla="*/ 8 w 46"/>
                <a:gd name="T47" fmla="*/ 4 h 71"/>
                <a:gd name="T48" fmla="*/ 12 w 46"/>
                <a:gd name="T49" fmla="*/ 4 h 71"/>
                <a:gd name="T50" fmla="*/ 21 w 46"/>
                <a:gd name="T51" fmla="*/ 8 h 71"/>
                <a:gd name="T52" fmla="*/ 21 w 46"/>
                <a:gd name="T53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71">
                  <a:moveTo>
                    <a:pt x="21" y="8"/>
                  </a:moveTo>
                  <a:lnTo>
                    <a:pt x="29" y="12"/>
                  </a:lnTo>
                  <a:lnTo>
                    <a:pt x="37" y="25"/>
                  </a:lnTo>
                  <a:lnTo>
                    <a:pt x="42" y="33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6" y="58"/>
                  </a:lnTo>
                  <a:lnTo>
                    <a:pt x="46" y="63"/>
                  </a:lnTo>
                  <a:lnTo>
                    <a:pt x="46" y="67"/>
                  </a:lnTo>
                  <a:lnTo>
                    <a:pt x="42" y="67"/>
                  </a:lnTo>
                  <a:lnTo>
                    <a:pt x="33" y="71"/>
                  </a:lnTo>
                  <a:lnTo>
                    <a:pt x="29" y="67"/>
                  </a:lnTo>
                  <a:lnTo>
                    <a:pt x="25" y="67"/>
                  </a:lnTo>
                  <a:lnTo>
                    <a:pt x="21" y="58"/>
                  </a:lnTo>
                  <a:lnTo>
                    <a:pt x="17" y="54"/>
                  </a:lnTo>
                  <a:lnTo>
                    <a:pt x="8" y="38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21" y="8"/>
                  </a:lnTo>
                  <a:lnTo>
                    <a:pt x="21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9">
              <a:extLst>
                <a:ext uri="{FF2B5EF4-FFF2-40B4-BE49-F238E27FC236}">
                  <a16:creationId xmlns:a16="http://schemas.microsoft.com/office/drawing/2014/main" id="{A54D58B0-CF6F-4E1B-829B-2743B7225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020" y="16547527"/>
              <a:ext cx="1772316" cy="346758"/>
            </a:xfrm>
            <a:custGeom>
              <a:avLst/>
              <a:gdLst>
                <a:gd name="T0" fmla="*/ 188 w 276"/>
                <a:gd name="T1" fmla="*/ 4 h 54"/>
                <a:gd name="T2" fmla="*/ 213 w 276"/>
                <a:gd name="T3" fmla="*/ 0 h 54"/>
                <a:gd name="T4" fmla="*/ 234 w 276"/>
                <a:gd name="T5" fmla="*/ 0 h 54"/>
                <a:gd name="T6" fmla="*/ 242 w 276"/>
                <a:gd name="T7" fmla="*/ 0 h 54"/>
                <a:gd name="T8" fmla="*/ 251 w 276"/>
                <a:gd name="T9" fmla="*/ 0 h 54"/>
                <a:gd name="T10" fmla="*/ 259 w 276"/>
                <a:gd name="T11" fmla="*/ 4 h 54"/>
                <a:gd name="T12" fmla="*/ 263 w 276"/>
                <a:gd name="T13" fmla="*/ 8 h 54"/>
                <a:gd name="T14" fmla="*/ 267 w 276"/>
                <a:gd name="T15" fmla="*/ 12 h 54"/>
                <a:gd name="T16" fmla="*/ 271 w 276"/>
                <a:gd name="T17" fmla="*/ 16 h 54"/>
                <a:gd name="T18" fmla="*/ 276 w 276"/>
                <a:gd name="T19" fmla="*/ 21 h 54"/>
                <a:gd name="T20" fmla="*/ 276 w 276"/>
                <a:gd name="T21" fmla="*/ 25 h 54"/>
                <a:gd name="T22" fmla="*/ 276 w 276"/>
                <a:gd name="T23" fmla="*/ 25 h 54"/>
                <a:gd name="T24" fmla="*/ 271 w 276"/>
                <a:gd name="T25" fmla="*/ 29 h 54"/>
                <a:gd name="T26" fmla="*/ 267 w 276"/>
                <a:gd name="T27" fmla="*/ 29 h 54"/>
                <a:gd name="T28" fmla="*/ 263 w 276"/>
                <a:gd name="T29" fmla="*/ 29 h 54"/>
                <a:gd name="T30" fmla="*/ 255 w 276"/>
                <a:gd name="T31" fmla="*/ 29 h 54"/>
                <a:gd name="T32" fmla="*/ 246 w 276"/>
                <a:gd name="T33" fmla="*/ 29 h 54"/>
                <a:gd name="T34" fmla="*/ 234 w 276"/>
                <a:gd name="T35" fmla="*/ 29 h 54"/>
                <a:gd name="T36" fmla="*/ 221 w 276"/>
                <a:gd name="T37" fmla="*/ 29 h 54"/>
                <a:gd name="T38" fmla="*/ 192 w 276"/>
                <a:gd name="T39" fmla="*/ 33 h 54"/>
                <a:gd name="T40" fmla="*/ 163 w 276"/>
                <a:gd name="T41" fmla="*/ 33 h 54"/>
                <a:gd name="T42" fmla="*/ 134 w 276"/>
                <a:gd name="T43" fmla="*/ 37 h 54"/>
                <a:gd name="T44" fmla="*/ 100 w 276"/>
                <a:gd name="T45" fmla="*/ 41 h 54"/>
                <a:gd name="T46" fmla="*/ 83 w 276"/>
                <a:gd name="T47" fmla="*/ 46 h 54"/>
                <a:gd name="T48" fmla="*/ 71 w 276"/>
                <a:gd name="T49" fmla="*/ 46 h 54"/>
                <a:gd name="T50" fmla="*/ 58 w 276"/>
                <a:gd name="T51" fmla="*/ 50 h 54"/>
                <a:gd name="T52" fmla="*/ 46 w 276"/>
                <a:gd name="T53" fmla="*/ 50 h 54"/>
                <a:gd name="T54" fmla="*/ 37 w 276"/>
                <a:gd name="T55" fmla="*/ 54 h 54"/>
                <a:gd name="T56" fmla="*/ 33 w 276"/>
                <a:gd name="T57" fmla="*/ 54 h 54"/>
                <a:gd name="T58" fmla="*/ 29 w 276"/>
                <a:gd name="T59" fmla="*/ 54 h 54"/>
                <a:gd name="T60" fmla="*/ 25 w 276"/>
                <a:gd name="T61" fmla="*/ 54 h 54"/>
                <a:gd name="T62" fmla="*/ 17 w 276"/>
                <a:gd name="T63" fmla="*/ 50 h 54"/>
                <a:gd name="T64" fmla="*/ 12 w 276"/>
                <a:gd name="T65" fmla="*/ 50 h 54"/>
                <a:gd name="T66" fmla="*/ 8 w 276"/>
                <a:gd name="T67" fmla="*/ 46 h 54"/>
                <a:gd name="T68" fmla="*/ 4 w 276"/>
                <a:gd name="T69" fmla="*/ 41 h 54"/>
                <a:gd name="T70" fmla="*/ 0 w 276"/>
                <a:gd name="T71" fmla="*/ 33 h 54"/>
                <a:gd name="T72" fmla="*/ 0 w 276"/>
                <a:gd name="T73" fmla="*/ 33 h 54"/>
                <a:gd name="T74" fmla="*/ 0 w 276"/>
                <a:gd name="T75" fmla="*/ 33 h 54"/>
                <a:gd name="T76" fmla="*/ 4 w 276"/>
                <a:gd name="T77" fmla="*/ 29 h 54"/>
                <a:gd name="T78" fmla="*/ 8 w 276"/>
                <a:gd name="T79" fmla="*/ 29 h 54"/>
                <a:gd name="T80" fmla="*/ 8 w 276"/>
                <a:gd name="T81" fmla="*/ 29 h 54"/>
                <a:gd name="T82" fmla="*/ 12 w 276"/>
                <a:gd name="T83" fmla="*/ 29 h 54"/>
                <a:gd name="T84" fmla="*/ 21 w 276"/>
                <a:gd name="T85" fmla="*/ 29 h 54"/>
                <a:gd name="T86" fmla="*/ 33 w 276"/>
                <a:gd name="T87" fmla="*/ 29 h 54"/>
                <a:gd name="T88" fmla="*/ 50 w 276"/>
                <a:gd name="T89" fmla="*/ 25 h 54"/>
                <a:gd name="T90" fmla="*/ 71 w 276"/>
                <a:gd name="T91" fmla="*/ 25 h 54"/>
                <a:gd name="T92" fmla="*/ 88 w 276"/>
                <a:gd name="T93" fmla="*/ 21 h 54"/>
                <a:gd name="T94" fmla="*/ 129 w 276"/>
                <a:gd name="T95" fmla="*/ 12 h 54"/>
                <a:gd name="T96" fmla="*/ 146 w 276"/>
                <a:gd name="T97" fmla="*/ 12 h 54"/>
                <a:gd name="T98" fmla="*/ 163 w 276"/>
                <a:gd name="T99" fmla="*/ 8 h 54"/>
                <a:gd name="T100" fmla="*/ 179 w 276"/>
                <a:gd name="T101" fmla="*/ 4 h 54"/>
                <a:gd name="T102" fmla="*/ 188 w 276"/>
                <a:gd name="T103" fmla="*/ 4 h 54"/>
                <a:gd name="T104" fmla="*/ 188 w 276"/>
                <a:gd name="T105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6" h="54">
                  <a:moveTo>
                    <a:pt x="188" y="4"/>
                  </a:moveTo>
                  <a:lnTo>
                    <a:pt x="213" y="0"/>
                  </a:lnTo>
                  <a:lnTo>
                    <a:pt x="234" y="0"/>
                  </a:lnTo>
                  <a:lnTo>
                    <a:pt x="242" y="0"/>
                  </a:lnTo>
                  <a:lnTo>
                    <a:pt x="251" y="0"/>
                  </a:lnTo>
                  <a:lnTo>
                    <a:pt x="259" y="4"/>
                  </a:lnTo>
                  <a:lnTo>
                    <a:pt x="263" y="8"/>
                  </a:lnTo>
                  <a:lnTo>
                    <a:pt x="267" y="12"/>
                  </a:lnTo>
                  <a:lnTo>
                    <a:pt x="271" y="16"/>
                  </a:lnTo>
                  <a:lnTo>
                    <a:pt x="276" y="21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1" y="29"/>
                  </a:lnTo>
                  <a:lnTo>
                    <a:pt x="267" y="29"/>
                  </a:lnTo>
                  <a:lnTo>
                    <a:pt x="263" y="29"/>
                  </a:lnTo>
                  <a:lnTo>
                    <a:pt x="255" y="29"/>
                  </a:lnTo>
                  <a:lnTo>
                    <a:pt x="246" y="29"/>
                  </a:lnTo>
                  <a:lnTo>
                    <a:pt x="234" y="29"/>
                  </a:lnTo>
                  <a:lnTo>
                    <a:pt x="221" y="29"/>
                  </a:lnTo>
                  <a:lnTo>
                    <a:pt x="192" y="33"/>
                  </a:lnTo>
                  <a:lnTo>
                    <a:pt x="163" y="33"/>
                  </a:lnTo>
                  <a:lnTo>
                    <a:pt x="134" y="37"/>
                  </a:lnTo>
                  <a:lnTo>
                    <a:pt x="100" y="41"/>
                  </a:lnTo>
                  <a:lnTo>
                    <a:pt x="83" y="46"/>
                  </a:lnTo>
                  <a:lnTo>
                    <a:pt x="71" y="46"/>
                  </a:lnTo>
                  <a:lnTo>
                    <a:pt x="58" y="50"/>
                  </a:lnTo>
                  <a:lnTo>
                    <a:pt x="46" y="50"/>
                  </a:lnTo>
                  <a:lnTo>
                    <a:pt x="37" y="54"/>
                  </a:lnTo>
                  <a:lnTo>
                    <a:pt x="33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17" y="50"/>
                  </a:lnTo>
                  <a:lnTo>
                    <a:pt x="12" y="50"/>
                  </a:lnTo>
                  <a:lnTo>
                    <a:pt x="8" y="46"/>
                  </a:lnTo>
                  <a:lnTo>
                    <a:pt x="4" y="4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2" y="29"/>
                  </a:lnTo>
                  <a:lnTo>
                    <a:pt x="21" y="29"/>
                  </a:lnTo>
                  <a:lnTo>
                    <a:pt x="33" y="29"/>
                  </a:lnTo>
                  <a:lnTo>
                    <a:pt x="50" y="25"/>
                  </a:lnTo>
                  <a:lnTo>
                    <a:pt x="71" y="25"/>
                  </a:lnTo>
                  <a:lnTo>
                    <a:pt x="88" y="21"/>
                  </a:lnTo>
                  <a:lnTo>
                    <a:pt x="129" y="12"/>
                  </a:lnTo>
                  <a:lnTo>
                    <a:pt x="146" y="12"/>
                  </a:lnTo>
                  <a:lnTo>
                    <a:pt x="163" y="8"/>
                  </a:lnTo>
                  <a:lnTo>
                    <a:pt x="179" y="4"/>
                  </a:lnTo>
                  <a:lnTo>
                    <a:pt x="188" y="4"/>
                  </a:lnTo>
                  <a:lnTo>
                    <a:pt x="188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0">
              <a:extLst>
                <a:ext uri="{FF2B5EF4-FFF2-40B4-BE49-F238E27FC236}">
                  <a16:creationId xmlns:a16="http://schemas.microsoft.com/office/drawing/2014/main" id="{67797BA1-BBCA-4676-A9DA-A510A8F3E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706" y="16252141"/>
              <a:ext cx="937530" cy="1367768"/>
            </a:xfrm>
            <a:custGeom>
              <a:avLst/>
              <a:gdLst>
                <a:gd name="T0" fmla="*/ 92 w 146"/>
                <a:gd name="T1" fmla="*/ 171 h 213"/>
                <a:gd name="T2" fmla="*/ 79 w 146"/>
                <a:gd name="T3" fmla="*/ 184 h 213"/>
                <a:gd name="T4" fmla="*/ 67 w 146"/>
                <a:gd name="T5" fmla="*/ 188 h 213"/>
                <a:gd name="T6" fmla="*/ 54 w 146"/>
                <a:gd name="T7" fmla="*/ 196 h 213"/>
                <a:gd name="T8" fmla="*/ 38 w 146"/>
                <a:gd name="T9" fmla="*/ 204 h 213"/>
                <a:gd name="T10" fmla="*/ 29 w 146"/>
                <a:gd name="T11" fmla="*/ 209 h 213"/>
                <a:gd name="T12" fmla="*/ 21 w 146"/>
                <a:gd name="T13" fmla="*/ 209 h 213"/>
                <a:gd name="T14" fmla="*/ 17 w 146"/>
                <a:gd name="T15" fmla="*/ 213 h 213"/>
                <a:gd name="T16" fmla="*/ 8 w 146"/>
                <a:gd name="T17" fmla="*/ 213 h 213"/>
                <a:gd name="T18" fmla="*/ 4 w 146"/>
                <a:gd name="T19" fmla="*/ 213 h 213"/>
                <a:gd name="T20" fmla="*/ 0 w 146"/>
                <a:gd name="T21" fmla="*/ 213 h 213"/>
                <a:gd name="T22" fmla="*/ 0 w 146"/>
                <a:gd name="T23" fmla="*/ 209 h 213"/>
                <a:gd name="T24" fmla="*/ 4 w 146"/>
                <a:gd name="T25" fmla="*/ 204 h 213"/>
                <a:gd name="T26" fmla="*/ 8 w 146"/>
                <a:gd name="T27" fmla="*/ 200 h 213"/>
                <a:gd name="T28" fmla="*/ 13 w 146"/>
                <a:gd name="T29" fmla="*/ 196 h 213"/>
                <a:gd name="T30" fmla="*/ 21 w 146"/>
                <a:gd name="T31" fmla="*/ 192 h 213"/>
                <a:gd name="T32" fmla="*/ 33 w 146"/>
                <a:gd name="T33" fmla="*/ 184 h 213"/>
                <a:gd name="T34" fmla="*/ 46 w 146"/>
                <a:gd name="T35" fmla="*/ 175 h 213"/>
                <a:gd name="T36" fmla="*/ 59 w 146"/>
                <a:gd name="T37" fmla="*/ 167 h 213"/>
                <a:gd name="T38" fmla="*/ 71 w 146"/>
                <a:gd name="T39" fmla="*/ 154 h 213"/>
                <a:gd name="T40" fmla="*/ 84 w 146"/>
                <a:gd name="T41" fmla="*/ 138 h 213"/>
                <a:gd name="T42" fmla="*/ 92 w 146"/>
                <a:gd name="T43" fmla="*/ 125 h 213"/>
                <a:gd name="T44" fmla="*/ 100 w 146"/>
                <a:gd name="T45" fmla="*/ 108 h 213"/>
                <a:gd name="T46" fmla="*/ 104 w 146"/>
                <a:gd name="T47" fmla="*/ 96 h 213"/>
                <a:gd name="T48" fmla="*/ 109 w 146"/>
                <a:gd name="T49" fmla="*/ 87 h 213"/>
                <a:gd name="T50" fmla="*/ 109 w 146"/>
                <a:gd name="T51" fmla="*/ 75 h 213"/>
                <a:gd name="T52" fmla="*/ 109 w 146"/>
                <a:gd name="T53" fmla="*/ 62 h 213"/>
                <a:gd name="T54" fmla="*/ 113 w 146"/>
                <a:gd name="T55" fmla="*/ 50 h 213"/>
                <a:gd name="T56" fmla="*/ 113 w 146"/>
                <a:gd name="T57" fmla="*/ 33 h 213"/>
                <a:gd name="T58" fmla="*/ 113 w 146"/>
                <a:gd name="T59" fmla="*/ 0 h 213"/>
                <a:gd name="T60" fmla="*/ 125 w 146"/>
                <a:gd name="T61" fmla="*/ 4 h 213"/>
                <a:gd name="T62" fmla="*/ 134 w 146"/>
                <a:gd name="T63" fmla="*/ 8 h 213"/>
                <a:gd name="T64" fmla="*/ 138 w 146"/>
                <a:gd name="T65" fmla="*/ 8 h 213"/>
                <a:gd name="T66" fmla="*/ 142 w 146"/>
                <a:gd name="T67" fmla="*/ 12 h 213"/>
                <a:gd name="T68" fmla="*/ 146 w 146"/>
                <a:gd name="T69" fmla="*/ 21 h 213"/>
                <a:gd name="T70" fmla="*/ 146 w 146"/>
                <a:gd name="T71" fmla="*/ 29 h 213"/>
                <a:gd name="T72" fmla="*/ 146 w 146"/>
                <a:gd name="T73" fmla="*/ 37 h 213"/>
                <a:gd name="T74" fmla="*/ 146 w 146"/>
                <a:gd name="T75" fmla="*/ 46 h 213"/>
                <a:gd name="T76" fmla="*/ 142 w 146"/>
                <a:gd name="T77" fmla="*/ 54 h 213"/>
                <a:gd name="T78" fmla="*/ 142 w 146"/>
                <a:gd name="T79" fmla="*/ 67 h 213"/>
                <a:gd name="T80" fmla="*/ 142 w 146"/>
                <a:gd name="T81" fmla="*/ 79 h 213"/>
                <a:gd name="T82" fmla="*/ 138 w 146"/>
                <a:gd name="T83" fmla="*/ 92 h 213"/>
                <a:gd name="T84" fmla="*/ 134 w 146"/>
                <a:gd name="T85" fmla="*/ 108 h 213"/>
                <a:gd name="T86" fmla="*/ 130 w 146"/>
                <a:gd name="T87" fmla="*/ 121 h 213"/>
                <a:gd name="T88" fmla="*/ 121 w 146"/>
                <a:gd name="T89" fmla="*/ 138 h 213"/>
                <a:gd name="T90" fmla="*/ 113 w 146"/>
                <a:gd name="T91" fmla="*/ 150 h 213"/>
                <a:gd name="T92" fmla="*/ 104 w 146"/>
                <a:gd name="T93" fmla="*/ 163 h 213"/>
                <a:gd name="T94" fmla="*/ 92 w 146"/>
                <a:gd name="T95" fmla="*/ 171 h 213"/>
                <a:gd name="T96" fmla="*/ 92 w 146"/>
                <a:gd name="T97" fmla="*/ 17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6" h="213">
                  <a:moveTo>
                    <a:pt x="92" y="171"/>
                  </a:moveTo>
                  <a:lnTo>
                    <a:pt x="79" y="184"/>
                  </a:lnTo>
                  <a:lnTo>
                    <a:pt x="67" y="188"/>
                  </a:lnTo>
                  <a:lnTo>
                    <a:pt x="54" y="196"/>
                  </a:lnTo>
                  <a:lnTo>
                    <a:pt x="38" y="204"/>
                  </a:lnTo>
                  <a:lnTo>
                    <a:pt x="29" y="209"/>
                  </a:lnTo>
                  <a:lnTo>
                    <a:pt x="21" y="209"/>
                  </a:lnTo>
                  <a:lnTo>
                    <a:pt x="17" y="213"/>
                  </a:lnTo>
                  <a:lnTo>
                    <a:pt x="8" y="213"/>
                  </a:lnTo>
                  <a:lnTo>
                    <a:pt x="4" y="213"/>
                  </a:lnTo>
                  <a:lnTo>
                    <a:pt x="0" y="213"/>
                  </a:lnTo>
                  <a:lnTo>
                    <a:pt x="0" y="209"/>
                  </a:lnTo>
                  <a:lnTo>
                    <a:pt x="4" y="204"/>
                  </a:lnTo>
                  <a:lnTo>
                    <a:pt x="8" y="200"/>
                  </a:lnTo>
                  <a:lnTo>
                    <a:pt x="13" y="196"/>
                  </a:lnTo>
                  <a:lnTo>
                    <a:pt x="21" y="192"/>
                  </a:lnTo>
                  <a:lnTo>
                    <a:pt x="33" y="184"/>
                  </a:lnTo>
                  <a:lnTo>
                    <a:pt x="46" y="175"/>
                  </a:lnTo>
                  <a:lnTo>
                    <a:pt x="59" y="167"/>
                  </a:lnTo>
                  <a:lnTo>
                    <a:pt x="71" y="154"/>
                  </a:lnTo>
                  <a:lnTo>
                    <a:pt x="84" y="138"/>
                  </a:lnTo>
                  <a:lnTo>
                    <a:pt x="92" y="125"/>
                  </a:lnTo>
                  <a:lnTo>
                    <a:pt x="100" y="108"/>
                  </a:lnTo>
                  <a:lnTo>
                    <a:pt x="104" y="96"/>
                  </a:lnTo>
                  <a:lnTo>
                    <a:pt x="109" y="87"/>
                  </a:lnTo>
                  <a:lnTo>
                    <a:pt x="109" y="75"/>
                  </a:lnTo>
                  <a:lnTo>
                    <a:pt x="109" y="62"/>
                  </a:lnTo>
                  <a:lnTo>
                    <a:pt x="113" y="50"/>
                  </a:lnTo>
                  <a:lnTo>
                    <a:pt x="113" y="33"/>
                  </a:lnTo>
                  <a:lnTo>
                    <a:pt x="113" y="0"/>
                  </a:lnTo>
                  <a:lnTo>
                    <a:pt x="125" y="4"/>
                  </a:lnTo>
                  <a:lnTo>
                    <a:pt x="134" y="8"/>
                  </a:lnTo>
                  <a:lnTo>
                    <a:pt x="138" y="8"/>
                  </a:lnTo>
                  <a:lnTo>
                    <a:pt x="142" y="12"/>
                  </a:lnTo>
                  <a:lnTo>
                    <a:pt x="146" y="21"/>
                  </a:lnTo>
                  <a:lnTo>
                    <a:pt x="146" y="29"/>
                  </a:lnTo>
                  <a:lnTo>
                    <a:pt x="146" y="37"/>
                  </a:lnTo>
                  <a:lnTo>
                    <a:pt x="146" y="46"/>
                  </a:lnTo>
                  <a:lnTo>
                    <a:pt x="142" y="54"/>
                  </a:lnTo>
                  <a:lnTo>
                    <a:pt x="142" y="67"/>
                  </a:lnTo>
                  <a:lnTo>
                    <a:pt x="142" y="79"/>
                  </a:lnTo>
                  <a:lnTo>
                    <a:pt x="138" y="92"/>
                  </a:lnTo>
                  <a:lnTo>
                    <a:pt x="134" y="108"/>
                  </a:lnTo>
                  <a:lnTo>
                    <a:pt x="130" y="121"/>
                  </a:lnTo>
                  <a:lnTo>
                    <a:pt x="121" y="138"/>
                  </a:lnTo>
                  <a:lnTo>
                    <a:pt x="113" y="150"/>
                  </a:lnTo>
                  <a:lnTo>
                    <a:pt x="104" y="163"/>
                  </a:lnTo>
                  <a:lnTo>
                    <a:pt x="92" y="171"/>
                  </a:lnTo>
                  <a:lnTo>
                    <a:pt x="92" y="1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1">
              <a:extLst>
                <a:ext uri="{FF2B5EF4-FFF2-40B4-BE49-F238E27FC236}">
                  <a16:creationId xmlns:a16="http://schemas.microsoft.com/office/drawing/2014/main" id="{71A11324-BC02-4D4E-B79B-EE1198922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697" y="16708065"/>
              <a:ext cx="1098068" cy="886158"/>
            </a:xfrm>
            <a:custGeom>
              <a:avLst/>
              <a:gdLst>
                <a:gd name="T0" fmla="*/ 54 w 171"/>
                <a:gd name="T1" fmla="*/ 100 h 138"/>
                <a:gd name="T2" fmla="*/ 50 w 171"/>
                <a:gd name="T3" fmla="*/ 92 h 138"/>
                <a:gd name="T4" fmla="*/ 46 w 171"/>
                <a:gd name="T5" fmla="*/ 83 h 138"/>
                <a:gd name="T6" fmla="*/ 38 w 171"/>
                <a:gd name="T7" fmla="*/ 75 h 138"/>
                <a:gd name="T8" fmla="*/ 34 w 171"/>
                <a:gd name="T9" fmla="*/ 62 h 138"/>
                <a:gd name="T10" fmla="*/ 17 w 171"/>
                <a:gd name="T11" fmla="*/ 37 h 138"/>
                <a:gd name="T12" fmla="*/ 0 w 171"/>
                <a:gd name="T13" fmla="*/ 8 h 138"/>
                <a:gd name="T14" fmla="*/ 13 w 171"/>
                <a:gd name="T15" fmla="*/ 0 h 138"/>
                <a:gd name="T16" fmla="*/ 25 w 171"/>
                <a:gd name="T17" fmla="*/ 12 h 138"/>
                <a:gd name="T18" fmla="*/ 34 w 171"/>
                <a:gd name="T19" fmla="*/ 25 h 138"/>
                <a:gd name="T20" fmla="*/ 42 w 171"/>
                <a:gd name="T21" fmla="*/ 37 h 138"/>
                <a:gd name="T22" fmla="*/ 54 w 171"/>
                <a:gd name="T23" fmla="*/ 46 h 138"/>
                <a:gd name="T24" fmla="*/ 59 w 171"/>
                <a:gd name="T25" fmla="*/ 54 h 138"/>
                <a:gd name="T26" fmla="*/ 67 w 171"/>
                <a:gd name="T27" fmla="*/ 62 h 138"/>
                <a:gd name="T28" fmla="*/ 75 w 171"/>
                <a:gd name="T29" fmla="*/ 71 h 138"/>
                <a:gd name="T30" fmla="*/ 80 w 171"/>
                <a:gd name="T31" fmla="*/ 75 h 138"/>
                <a:gd name="T32" fmla="*/ 92 w 171"/>
                <a:gd name="T33" fmla="*/ 87 h 138"/>
                <a:gd name="T34" fmla="*/ 109 w 171"/>
                <a:gd name="T35" fmla="*/ 96 h 138"/>
                <a:gd name="T36" fmla="*/ 121 w 171"/>
                <a:gd name="T37" fmla="*/ 104 h 138"/>
                <a:gd name="T38" fmla="*/ 138 w 171"/>
                <a:gd name="T39" fmla="*/ 113 h 138"/>
                <a:gd name="T40" fmla="*/ 146 w 171"/>
                <a:gd name="T41" fmla="*/ 117 h 138"/>
                <a:gd name="T42" fmla="*/ 155 w 171"/>
                <a:gd name="T43" fmla="*/ 117 h 138"/>
                <a:gd name="T44" fmla="*/ 159 w 171"/>
                <a:gd name="T45" fmla="*/ 121 h 138"/>
                <a:gd name="T46" fmla="*/ 167 w 171"/>
                <a:gd name="T47" fmla="*/ 125 h 138"/>
                <a:gd name="T48" fmla="*/ 167 w 171"/>
                <a:gd name="T49" fmla="*/ 125 h 138"/>
                <a:gd name="T50" fmla="*/ 171 w 171"/>
                <a:gd name="T51" fmla="*/ 129 h 138"/>
                <a:gd name="T52" fmla="*/ 171 w 171"/>
                <a:gd name="T53" fmla="*/ 129 h 138"/>
                <a:gd name="T54" fmla="*/ 171 w 171"/>
                <a:gd name="T55" fmla="*/ 133 h 138"/>
                <a:gd name="T56" fmla="*/ 171 w 171"/>
                <a:gd name="T57" fmla="*/ 133 h 138"/>
                <a:gd name="T58" fmla="*/ 171 w 171"/>
                <a:gd name="T59" fmla="*/ 138 h 138"/>
                <a:gd name="T60" fmla="*/ 167 w 171"/>
                <a:gd name="T61" fmla="*/ 138 h 138"/>
                <a:gd name="T62" fmla="*/ 159 w 171"/>
                <a:gd name="T63" fmla="*/ 138 h 138"/>
                <a:gd name="T64" fmla="*/ 155 w 171"/>
                <a:gd name="T65" fmla="*/ 138 h 138"/>
                <a:gd name="T66" fmla="*/ 146 w 171"/>
                <a:gd name="T67" fmla="*/ 138 h 138"/>
                <a:gd name="T68" fmla="*/ 138 w 171"/>
                <a:gd name="T69" fmla="*/ 138 h 138"/>
                <a:gd name="T70" fmla="*/ 130 w 171"/>
                <a:gd name="T71" fmla="*/ 138 h 138"/>
                <a:gd name="T72" fmla="*/ 113 w 171"/>
                <a:gd name="T73" fmla="*/ 138 h 138"/>
                <a:gd name="T74" fmla="*/ 105 w 171"/>
                <a:gd name="T75" fmla="*/ 138 h 138"/>
                <a:gd name="T76" fmla="*/ 96 w 171"/>
                <a:gd name="T77" fmla="*/ 138 h 138"/>
                <a:gd name="T78" fmla="*/ 92 w 171"/>
                <a:gd name="T79" fmla="*/ 138 h 138"/>
                <a:gd name="T80" fmla="*/ 88 w 171"/>
                <a:gd name="T81" fmla="*/ 138 h 138"/>
                <a:gd name="T82" fmla="*/ 84 w 171"/>
                <a:gd name="T83" fmla="*/ 138 h 138"/>
                <a:gd name="T84" fmla="*/ 84 w 171"/>
                <a:gd name="T85" fmla="*/ 133 h 138"/>
                <a:gd name="T86" fmla="*/ 80 w 171"/>
                <a:gd name="T87" fmla="*/ 129 h 138"/>
                <a:gd name="T88" fmla="*/ 71 w 171"/>
                <a:gd name="T89" fmla="*/ 125 h 138"/>
                <a:gd name="T90" fmla="*/ 63 w 171"/>
                <a:gd name="T91" fmla="*/ 113 h 138"/>
                <a:gd name="T92" fmla="*/ 54 w 171"/>
                <a:gd name="T93" fmla="*/ 100 h 138"/>
                <a:gd name="T94" fmla="*/ 54 w 171"/>
                <a:gd name="T95" fmla="*/ 10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" h="138">
                  <a:moveTo>
                    <a:pt x="54" y="100"/>
                  </a:moveTo>
                  <a:lnTo>
                    <a:pt x="50" y="92"/>
                  </a:lnTo>
                  <a:lnTo>
                    <a:pt x="46" y="83"/>
                  </a:lnTo>
                  <a:lnTo>
                    <a:pt x="38" y="75"/>
                  </a:lnTo>
                  <a:lnTo>
                    <a:pt x="34" y="62"/>
                  </a:lnTo>
                  <a:lnTo>
                    <a:pt x="17" y="37"/>
                  </a:lnTo>
                  <a:lnTo>
                    <a:pt x="0" y="8"/>
                  </a:lnTo>
                  <a:lnTo>
                    <a:pt x="13" y="0"/>
                  </a:lnTo>
                  <a:lnTo>
                    <a:pt x="25" y="12"/>
                  </a:lnTo>
                  <a:lnTo>
                    <a:pt x="34" y="25"/>
                  </a:lnTo>
                  <a:lnTo>
                    <a:pt x="42" y="37"/>
                  </a:lnTo>
                  <a:lnTo>
                    <a:pt x="54" y="46"/>
                  </a:lnTo>
                  <a:lnTo>
                    <a:pt x="59" y="54"/>
                  </a:lnTo>
                  <a:lnTo>
                    <a:pt x="67" y="62"/>
                  </a:lnTo>
                  <a:lnTo>
                    <a:pt x="75" y="71"/>
                  </a:lnTo>
                  <a:lnTo>
                    <a:pt x="80" y="75"/>
                  </a:lnTo>
                  <a:lnTo>
                    <a:pt x="92" y="87"/>
                  </a:lnTo>
                  <a:lnTo>
                    <a:pt x="109" y="96"/>
                  </a:lnTo>
                  <a:lnTo>
                    <a:pt x="121" y="104"/>
                  </a:lnTo>
                  <a:lnTo>
                    <a:pt x="138" y="113"/>
                  </a:lnTo>
                  <a:lnTo>
                    <a:pt x="146" y="117"/>
                  </a:lnTo>
                  <a:lnTo>
                    <a:pt x="155" y="117"/>
                  </a:lnTo>
                  <a:lnTo>
                    <a:pt x="159" y="121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71" y="129"/>
                  </a:lnTo>
                  <a:lnTo>
                    <a:pt x="171" y="129"/>
                  </a:lnTo>
                  <a:lnTo>
                    <a:pt x="171" y="133"/>
                  </a:lnTo>
                  <a:lnTo>
                    <a:pt x="171" y="133"/>
                  </a:lnTo>
                  <a:lnTo>
                    <a:pt x="171" y="138"/>
                  </a:lnTo>
                  <a:lnTo>
                    <a:pt x="167" y="138"/>
                  </a:lnTo>
                  <a:lnTo>
                    <a:pt x="159" y="138"/>
                  </a:lnTo>
                  <a:lnTo>
                    <a:pt x="155" y="138"/>
                  </a:lnTo>
                  <a:lnTo>
                    <a:pt x="146" y="138"/>
                  </a:lnTo>
                  <a:lnTo>
                    <a:pt x="138" y="138"/>
                  </a:lnTo>
                  <a:lnTo>
                    <a:pt x="130" y="138"/>
                  </a:lnTo>
                  <a:lnTo>
                    <a:pt x="113" y="138"/>
                  </a:lnTo>
                  <a:lnTo>
                    <a:pt x="105" y="138"/>
                  </a:lnTo>
                  <a:lnTo>
                    <a:pt x="96" y="138"/>
                  </a:lnTo>
                  <a:lnTo>
                    <a:pt x="92" y="138"/>
                  </a:lnTo>
                  <a:lnTo>
                    <a:pt x="88" y="138"/>
                  </a:lnTo>
                  <a:lnTo>
                    <a:pt x="84" y="138"/>
                  </a:lnTo>
                  <a:lnTo>
                    <a:pt x="84" y="133"/>
                  </a:lnTo>
                  <a:lnTo>
                    <a:pt x="80" y="129"/>
                  </a:lnTo>
                  <a:lnTo>
                    <a:pt x="71" y="125"/>
                  </a:lnTo>
                  <a:lnTo>
                    <a:pt x="63" y="113"/>
                  </a:lnTo>
                  <a:lnTo>
                    <a:pt x="54" y="100"/>
                  </a:lnTo>
                  <a:lnTo>
                    <a:pt x="54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61A6FAC1-AEA6-42E4-9A6E-2F8962459B52}"/>
              </a:ext>
            </a:extLst>
          </p:cNvPr>
          <p:cNvGrpSpPr/>
          <p:nvPr/>
        </p:nvGrpSpPr>
        <p:grpSpPr>
          <a:xfrm>
            <a:off x="6988732" y="2516582"/>
            <a:ext cx="1932854" cy="2093392"/>
            <a:chOff x="6110628" y="15712741"/>
            <a:chExt cx="1932854" cy="2093392"/>
          </a:xfrm>
        </p:grpSpPr>
        <p:sp>
          <p:nvSpPr>
            <p:cNvPr id="10" name="Freeform 72">
              <a:extLst>
                <a:ext uri="{FF2B5EF4-FFF2-40B4-BE49-F238E27FC236}">
                  <a16:creationId xmlns:a16="http://schemas.microsoft.com/office/drawing/2014/main" id="{CD2928AF-39ED-48A2-A5A7-FC79195BB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2237" y="15712741"/>
              <a:ext cx="969639" cy="295386"/>
            </a:xfrm>
            <a:custGeom>
              <a:avLst/>
              <a:gdLst>
                <a:gd name="T0" fmla="*/ 151 w 151"/>
                <a:gd name="T1" fmla="*/ 17 h 46"/>
                <a:gd name="T2" fmla="*/ 151 w 151"/>
                <a:gd name="T3" fmla="*/ 25 h 46"/>
                <a:gd name="T4" fmla="*/ 146 w 151"/>
                <a:gd name="T5" fmla="*/ 25 h 46"/>
                <a:gd name="T6" fmla="*/ 142 w 151"/>
                <a:gd name="T7" fmla="*/ 29 h 46"/>
                <a:gd name="T8" fmla="*/ 134 w 151"/>
                <a:gd name="T9" fmla="*/ 29 h 46"/>
                <a:gd name="T10" fmla="*/ 126 w 151"/>
                <a:gd name="T11" fmla="*/ 34 h 46"/>
                <a:gd name="T12" fmla="*/ 113 w 151"/>
                <a:gd name="T13" fmla="*/ 34 h 46"/>
                <a:gd name="T14" fmla="*/ 84 w 151"/>
                <a:gd name="T15" fmla="*/ 38 h 46"/>
                <a:gd name="T16" fmla="*/ 55 w 151"/>
                <a:gd name="T17" fmla="*/ 42 h 46"/>
                <a:gd name="T18" fmla="*/ 42 w 151"/>
                <a:gd name="T19" fmla="*/ 46 h 46"/>
                <a:gd name="T20" fmla="*/ 34 w 151"/>
                <a:gd name="T21" fmla="*/ 46 h 46"/>
                <a:gd name="T22" fmla="*/ 25 w 151"/>
                <a:gd name="T23" fmla="*/ 46 h 46"/>
                <a:gd name="T24" fmla="*/ 17 w 151"/>
                <a:gd name="T25" fmla="*/ 46 h 46"/>
                <a:gd name="T26" fmla="*/ 13 w 151"/>
                <a:gd name="T27" fmla="*/ 42 h 46"/>
                <a:gd name="T28" fmla="*/ 9 w 151"/>
                <a:gd name="T29" fmla="*/ 42 h 46"/>
                <a:gd name="T30" fmla="*/ 0 w 151"/>
                <a:gd name="T31" fmla="*/ 34 h 46"/>
                <a:gd name="T32" fmla="*/ 0 w 151"/>
                <a:gd name="T33" fmla="*/ 29 h 46"/>
                <a:gd name="T34" fmla="*/ 0 w 151"/>
                <a:gd name="T35" fmla="*/ 25 h 46"/>
                <a:gd name="T36" fmla="*/ 0 w 151"/>
                <a:gd name="T37" fmla="*/ 25 h 46"/>
                <a:gd name="T38" fmla="*/ 4 w 151"/>
                <a:gd name="T39" fmla="*/ 25 h 46"/>
                <a:gd name="T40" fmla="*/ 9 w 151"/>
                <a:gd name="T41" fmla="*/ 25 h 46"/>
                <a:gd name="T42" fmla="*/ 13 w 151"/>
                <a:gd name="T43" fmla="*/ 21 h 46"/>
                <a:gd name="T44" fmla="*/ 17 w 151"/>
                <a:gd name="T45" fmla="*/ 21 h 46"/>
                <a:gd name="T46" fmla="*/ 25 w 151"/>
                <a:gd name="T47" fmla="*/ 21 h 46"/>
                <a:gd name="T48" fmla="*/ 34 w 151"/>
                <a:gd name="T49" fmla="*/ 17 h 46"/>
                <a:gd name="T50" fmla="*/ 42 w 151"/>
                <a:gd name="T51" fmla="*/ 17 h 46"/>
                <a:gd name="T52" fmla="*/ 50 w 151"/>
                <a:gd name="T53" fmla="*/ 13 h 46"/>
                <a:gd name="T54" fmla="*/ 63 w 151"/>
                <a:gd name="T55" fmla="*/ 13 h 46"/>
                <a:gd name="T56" fmla="*/ 75 w 151"/>
                <a:gd name="T57" fmla="*/ 8 h 46"/>
                <a:gd name="T58" fmla="*/ 84 w 151"/>
                <a:gd name="T59" fmla="*/ 8 h 46"/>
                <a:gd name="T60" fmla="*/ 92 w 151"/>
                <a:gd name="T61" fmla="*/ 4 h 46"/>
                <a:gd name="T62" fmla="*/ 100 w 151"/>
                <a:gd name="T63" fmla="*/ 4 h 46"/>
                <a:gd name="T64" fmla="*/ 109 w 151"/>
                <a:gd name="T65" fmla="*/ 0 h 46"/>
                <a:gd name="T66" fmla="*/ 117 w 151"/>
                <a:gd name="T67" fmla="*/ 0 h 46"/>
                <a:gd name="T68" fmla="*/ 121 w 151"/>
                <a:gd name="T69" fmla="*/ 0 h 46"/>
                <a:gd name="T70" fmla="*/ 126 w 151"/>
                <a:gd name="T71" fmla="*/ 0 h 46"/>
                <a:gd name="T72" fmla="*/ 134 w 151"/>
                <a:gd name="T73" fmla="*/ 0 h 46"/>
                <a:gd name="T74" fmla="*/ 138 w 151"/>
                <a:gd name="T75" fmla="*/ 4 h 46"/>
                <a:gd name="T76" fmla="*/ 142 w 151"/>
                <a:gd name="T77" fmla="*/ 4 h 46"/>
                <a:gd name="T78" fmla="*/ 146 w 151"/>
                <a:gd name="T79" fmla="*/ 8 h 46"/>
                <a:gd name="T80" fmla="*/ 151 w 151"/>
                <a:gd name="T81" fmla="*/ 13 h 46"/>
                <a:gd name="T82" fmla="*/ 151 w 151"/>
                <a:gd name="T83" fmla="*/ 13 h 46"/>
                <a:gd name="T84" fmla="*/ 151 w 151"/>
                <a:gd name="T85" fmla="*/ 17 h 46"/>
                <a:gd name="T86" fmla="*/ 151 w 151"/>
                <a:gd name="T87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1" h="46">
                  <a:moveTo>
                    <a:pt x="151" y="17"/>
                  </a:moveTo>
                  <a:lnTo>
                    <a:pt x="151" y="25"/>
                  </a:lnTo>
                  <a:lnTo>
                    <a:pt x="146" y="25"/>
                  </a:lnTo>
                  <a:lnTo>
                    <a:pt x="142" y="29"/>
                  </a:lnTo>
                  <a:lnTo>
                    <a:pt x="134" y="29"/>
                  </a:lnTo>
                  <a:lnTo>
                    <a:pt x="126" y="34"/>
                  </a:lnTo>
                  <a:lnTo>
                    <a:pt x="113" y="34"/>
                  </a:lnTo>
                  <a:lnTo>
                    <a:pt x="84" y="38"/>
                  </a:lnTo>
                  <a:lnTo>
                    <a:pt x="55" y="42"/>
                  </a:lnTo>
                  <a:lnTo>
                    <a:pt x="42" y="46"/>
                  </a:lnTo>
                  <a:lnTo>
                    <a:pt x="34" y="46"/>
                  </a:lnTo>
                  <a:lnTo>
                    <a:pt x="25" y="46"/>
                  </a:lnTo>
                  <a:lnTo>
                    <a:pt x="17" y="46"/>
                  </a:lnTo>
                  <a:lnTo>
                    <a:pt x="13" y="42"/>
                  </a:lnTo>
                  <a:lnTo>
                    <a:pt x="9" y="42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9" y="25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5" y="21"/>
                  </a:lnTo>
                  <a:lnTo>
                    <a:pt x="34" y="17"/>
                  </a:lnTo>
                  <a:lnTo>
                    <a:pt x="42" y="17"/>
                  </a:lnTo>
                  <a:lnTo>
                    <a:pt x="50" y="13"/>
                  </a:lnTo>
                  <a:lnTo>
                    <a:pt x="63" y="13"/>
                  </a:lnTo>
                  <a:lnTo>
                    <a:pt x="75" y="8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0" y="4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46" y="8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3">
              <a:extLst>
                <a:ext uri="{FF2B5EF4-FFF2-40B4-BE49-F238E27FC236}">
                  <a16:creationId xmlns:a16="http://schemas.microsoft.com/office/drawing/2014/main" id="{21C221B2-38F4-4F38-9679-62AE169E5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714" y="15847593"/>
              <a:ext cx="532981" cy="1958540"/>
            </a:xfrm>
            <a:custGeom>
              <a:avLst/>
              <a:gdLst>
                <a:gd name="T0" fmla="*/ 0 w 83"/>
                <a:gd name="T1" fmla="*/ 242 h 305"/>
                <a:gd name="T2" fmla="*/ 12 w 83"/>
                <a:gd name="T3" fmla="*/ 242 h 305"/>
                <a:gd name="T4" fmla="*/ 33 w 83"/>
                <a:gd name="T5" fmla="*/ 247 h 305"/>
                <a:gd name="T6" fmla="*/ 46 w 83"/>
                <a:gd name="T7" fmla="*/ 251 h 305"/>
                <a:gd name="T8" fmla="*/ 50 w 83"/>
                <a:gd name="T9" fmla="*/ 251 h 305"/>
                <a:gd name="T10" fmla="*/ 50 w 83"/>
                <a:gd name="T11" fmla="*/ 242 h 305"/>
                <a:gd name="T12" fmla="*/ 50 w 83"/>
                <a:gd name="T13" fmla="*/ 230 h 305"/>
                <a:gd name="T14" fmla="*/ 54 w 83"/>
                <a:gd name="T15" fmla="*/ 205 h 305"/>
                <a:gd name="T16" fmla="*/ 54 w 83"/>
                <a:gd name="T17" fmla="*/ 163 h 305"/>
                <a:gd name="T18" fmla="*/ 54 w 83"/>
                <a:gd name="T19" fmla="*/ 113 h 305"/>
                <a:gd name="T20" fmla="*/ 50 w 83"/>
                <a:gd name="T21" fmla="*/ 54 h 305"/>
                <a:gd name="T22" fmla="*/ 50 w 83"/>
                <a:gd name="T23" fmla="*/ 17 h 305"/>
                <a:gd name="T24" fmla="*/ 62 w 83"/>
                <a:gd name="T25" fmla="*/ 8 h 305"/>
                <a:gd name="T26" fmla="*/ 79 w 83"/>
                <a:gd name="T27" fmla="*/ 21 h 305"/>
                <a:gd name="T28" fmla="*/ 83 w 83"/>
                <a:gd name="T29" fmla="*/ 21 h 305"/>
                <a:gd name="T30" fmla="*/ 83 w 83"/>
                <a:gd name="T31" fmla="*/ 29 h 305"/>
                <a:gd name="T32" fmla="*/ 83 w 83"/>
                <a:gd name="T33" fmla="*/ 42 h 305"/>
                <a:gd name="T34" fmla="*/ 79 w 83"/>
                <a:gd name="T35" fmla="*/ 50 h 305"/>
                <a:gd name="T36" fmla="*/ 79 w 83"/>
                <a:gd name="T37" fmla="*/ 71 h 305"/>
                <a:gd name="T38" fmla="*/ 79 w 83"/>
                <a:gd name="T39" fmla="*/ 96 h 305"/>
                <a:gd name="T40" fmla="*/ 79 w 83"/>
                <a:gd name="T41" fmla="*/ 130 h 305"/>
                <a:gd name="T42" fmla="*/ 83 w 83"/>
                <a:gd name="T43" fmla="*/ 163 h 305"/>
                <a:gd name="T44" fmla="*/ 83 w 83"/>
                <a:gd name="T45" fmla="*/ 192 h 305"/>
                <a:gd name="T46" fmla="*/ 83 w 83"/>
                <a:gd name="T47" fmla="*/ 217 h 305"/>
                <a:gd name="T48" fmla="*/ 83 w 83"/>
                <a:gd name="T49" fmla="*/ 230 h 305"/>
                <a:gd name="T50" fmla="*/ 79 w 83"/>
                <a:gd name="T51" fmla="*/ 255 h 305"/>
                <a:gd name="T52" fmla="*/ 79 w 83"/>
                <a:gd name="T53" fmla="*/ 272 h 305"/>
                <a:gd name="T54" fmla="*/ 67 w 83"/>
                <a:gd name="T55" fmla="*/ 297 h 305"/>
                <a:gd name="T56" fmla="*/ 58 w 83"/>
                <a:gd name="T57" fmla="*/ 301 h 305"/>
                <a:gd name="T58" fmla="*/ 54 w 83"/>
                <a:gd name="T59" fmla="*/ 305 h 305"/>
                <a:gd name="T60" fmla="*/ 46 w 83"/>
                <a:gd name="T61" fmla="*/ 301 h 305"/>
                <a:gd name="T62" fmla="*/ 46 w 83"/>
                <a:gd name="T63" fmla="*/ 292 h 305"/>
                <a:gd name="T64" fmla="*/ 37 w 83"/>
                <a:gd name="T65" fmla="*/ 280 h 305"/>
                <a:gd name="T66" fmla="*/ 21 w 83"/>
                <a:gd name="T67" fmla="*/ 267 h 305"/>
                <a:gd name="T68" fmla="*/ 4 w 83"/>
                <a:gd name="T69" fmla="*/ 255 h 305"/>
                <a:gd name="T70" fmla="*/ 0 w 83"/>
                <a:gd name="T71" fmla="*/ 24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305">
                  <a:moveTo>
                    <a:pt x="0" y="247"/>
                  </a:moveTo>
                  <a:lnTo>
                    <a:pt x="0" y="242"/>
                  </a:lnTo>
                  <a:lnTo>
                    <a:pt x="8" y="242"/>
                  </a:lnTo>
                  <a:lnTo>
                    <a:pt x="12" y="242"/>
                  </a:lnTo>
                  <a:lnTo>
                    <a:pt x="25" y="242"/>
                  </a:lnTo>
                  <a:lnTo>
                    <a:pt x="33" y="247"/>
                  </a:lnTo>
                  <a:lnTo>
                    <a:pt x="42" y="247"/>
                  </a:lnTo>
                  <a:lnTo>
                    <a:pt x="46" y="251"/>
                  </a:lnTo>
                  <a:lnTo>
                    <a:pt x="46" y="251"/>
                  </a:lnTo>
                  <a:lnTo>
                    <a:pt x="50" y="251"/>
                  </a:lnTo>
                  <a:lnTo>
                    <a:pt x="50" y="247"/>
                  </a:lnTo>
                  <a:lnTo>
                    <a:pt x="50" y="242"/>
                  </a:lnTo>
                  <a:lnTo>
                    <a:pt x="50" y="238"/>
                  </a:lnTo>
                  <a:lnTo>
                    <a:pt x="50" y="230"/>
                  </a:lnTo>
                  <a:lnTo>
                    <a:pt x="54" y="221"/>
                  </a:lnTo>
                  <a:lnTo>
                    <a:pt x="54" y="205"/>
                  </a:lnTo>
                  <a:lnTo>
                    <a:pt x="54" y="184"/>
                  </a:lnTo>
                  <a:lnTo>
                    <a:pt x="54" y="163"/>
                  </a:lnTo>
                  <a:lnTo>
                    <a:pt x="54" y="138"/>
                  </a:lnTo>
                  <a:lnTo>
                    <a:pt x="54" y="113"/>
                  </a:lnTo>
                  <a:lnTo>
                    <a:pt x="54" y="84"/>
                  </a:lnTo>
                  <a:lnTo>
                    <a:pt x="50" y="54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46" y="0"/>
                  </a:lnTo>
                  <a:lnTo>
                    <a:pt x="62" y="8"/>
                  </a:lnTo>
                  <a:lnTo>
                    <a:pt x="71" y="17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83" y="21"/>
                  </a:lnTo>
                  <a:lnTo>
                    <a:pt x="83" y="25"/>
                  </a:lnTo>
                  <a:lnTo>
                    <a:pt x="83" y="29"/>
                  </a:lnTo>
                  <a:lnTo>
                    <a:pt x="83" y="33"/>
                  </a:lnTo>
                  <a:lnTo>
                    <a:pt x="83" y="42"/>
                  </a:lnTo>
                  <a:lnTo>
                    <a:pt x="83" y="46"/>
                  </a:lnTo>
                  <a:lnTo>
                    <a:pt x="79" y="50"/>
                  </a:lnTo>
                  <a:lnTo>
                    <a:pt x="79" y="59"/>
                  </a:lnTo>
                  <a:lnTo>
                    <a:pt x="79" y="71"/>
                  </a:lnTo>
                  <a:lnTo>
                    <a:pt x="79" y="84"/>
                  </a:lnTo>
                  <a:lnTo>
                    <a:pt x="79" y="96"/>
                  </a:lnTo>
                  <a:lnTo>
                    <a:pt x="79" y="113"/>
                  </a:lnTo>
                  <a:lnTo>
                    <a:pt x="79" y="130"/>
                  </a:lnTo>
                  <a:lnTo>
                    <a:pt x="79" y="150"/>
                  </a:lnTo>
                  <a:lnTo>
                    <a:pt x="83" y="163"/>
                  </a:lnTo>
                  <a:lnTo>
                    <a:pt x="83" y="180"/>
                  </a:lnTo>
                  <a:lnTo>
                    <a:pt x="83" y="192"/>
                  </a:lnTo>
                  <a:lnTo>
                    <a:pt x="83" y="205"/>
                  </a:lnTo>
                  <a:lnTo>
                    <a:pt x="83" y="217"/>
                  </a:lnTo>
                  <a:lnTo>
                    <a:pt x="83" y="226"/>
                  </a:lnTo>
                  <a:lnTo>
                    <a:pt x="83" y="230"/>
                  </a:lnTo>
                  <a:lnTo>
                    <a:pt x="83" y="242"/>
                  </a:lnTo>
                  <a:lnTo>
                    <a:pt x="79" y="255"/>
                  </a:lnTo>
                  <a:lnTo>
                    <a:pt x="79" y="263"/>
                  </a:lnTo>
                  <a:lnTo>
                    <a:pt x="79" y="272"/>
                  </a:lnTo>
                  <a:lnTo>
                    <a:pt x="75" y="284"/>
                  </a:lnTo>
                  <a:lnTo>
                    <a:pt x="67" y="297"/>
                  </a:lnTo>
                  <a:lnTo>
                    <a:pt x="62" y="301"/>
                  </a:lnTo>
                  <a:lnTo>
                    <a:pt x="58" y="301"/>
                  </a:lnTo>
                  <a:lnTo>
                    <a:pt x="54" y="305"/>
                  </a:lnTo>
                  <a:lnTo>
                    <a:pt x="54" y="305"/>
                  </a:lnTo>
                  <a:lnTo>
                    <a:pt x="50" y="305"/>
                  </a:lnTo>
                  <a:lnTo>
                    <a:pt x="46" y="301"/>
                  </a:lnTo>
                  <a:lnTo>
                    <a:pt x="46" y="297"/>
                  </a:lnTo>
                  <a:lnTo>
                    <a:pt x="46" y="292"/>
                  </a:lnTo>
                  <a:lnTo>
                    <a:pt x="42" y="284"/>
                  </a:lnTo>
                  <a:lnTo>
                    <a:pt x="37" y="280"/>
                  </a:lnTo>
                  <a:lnTo>
                    <a:pt x="29" y="272"/>
                  </a:lnTo>
                  <a:lnTo>
                    <a:pt x="21" y="267"/>
                  </a:lnTo>
                  <a:lnTo>
                    <a:pt x="12" y="259"/>
                  </a:lnTo>
                  <a:lnTo>
                    <a:pt x="4" y="255"/>
                  </a:lnTo>
                  <a:lnTo>
                    <a:pt x="0" y="251"/>
                  </a:lnTo>
                  <a:lnTo>
                    <a:pt x="0" y="247"/>
                  </a:lnTo>
                  <a:lnTo>
                    <a:pt x="0" y="24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4">
              <a:extLst>
                <a:ext uri="{FF2B5EF4-FFF2-40B4-BE49-F238E27FC236}">
                  <a16:creationId xmlns:a16="http://schemas.microsoft.com/office/drawing/2014/main" id="{87D7D271-8D17-4452-BAD9-797841E32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628" y="16277827"/>
              <a:ext cx="1932854" cy="404552"/>
            </a:xfrm>
            <a:custGeom>
              <a:avLst/>
              <a:gdLst>
                <a:gd name="T0" fmla="*/ 130 w 301"/>
                <a:gd name="T1" fmla="*/ 12 h 63"/>
                <a:gd name="T2" fmla="*/ 155 w 301"/>
                <a:gd name="T3" fmla="*/ 8 h 63"/>
                <a:gd name="T4" fmla="*/ 171 w 301"/>
                <a:gd name="T5" fmla="*/ 8 h 63"/>
                <a:gd name="T6" fmla="*/ 192 w 301"/>
                <a:gd name="T7" fmla="*/ 4 h 63"/>
                <a:gd name="T8" fmla="*/ 209 w 301"/>
                <a:gd name="T9" fmla="*/ 4 h 63"/>
                <a:gd name="T10" fmla="*/ 221 w 301"/>
                <a:gd name="T11" fmla="*/ 0 h 63"/>
                <a:gd name="T12" fmla="*/ 234 w 301"/>
                <a:gd name="T13" fmla="*/ 0 h 63"/>
                <a:gd name="T14" fmla="*/ 242 w 301"/>
                <a:gd name="T15" fmla="*/ 0 h 63"/>
                <a:gd name="T16" fmla="*/ 251 w 301"/>
                <a:gd name="T17" fmla="*/ 0 h 63"/>
                <a:gd name="T18" fmla="*/ 263 w 301"/>
                <a:gd name="T19" fmla="*/ 0 h 63"/>
                <a:gd name="T20" fmla="*/ 276 w 301"/>
                <a:gd name="T21" fmla="*/ 0 h 63"/>
                <a:gd name="T22" fmla="*/ 284 w 301"/>
                <a:gd name="T23" fmla="*/ 4 h 63"/>
                <a:gd name="T24" fmla="*/ 288 w 301"/>
                <a:gd name="T25" fmla="*/ 8 h 63"/>
                <a:gd name="T26" fmla="*/ 297 w 301"/>
                <a:gd name="T27" fmla="*/ 12 h 63"/>
                <a:gd name="T28" fmla="*/ 297 w 301"/>
                <a:gd name="T29" fmla="*/ 17 h 63"/>
                <a:gd name="T30" fmla="*/ 301 w 301"/>
                <a:gd name="T31" fmla="*/ 21 h 63"/>
                <a:gd name="T32" fmla="*/ 301 w 301"/>
                <a:gd name="T33" fmla="*/ 25 h 63"/>
                <a:gd name="T34" fmla="*/ 301 w 301"/>
                <a:gd name="T35" fmla="*/ 25 h 63"/>
                <a:gd name="T36" fmla="*/ 297 w 301"/>
                <a:gd name="T37" fmla="*/ 25 h 63"/>
                <a:gd name="T38" fmla="*/ 292 w 301"/>
                <a:gd name="T39" fmla="*/ 29 h 63"/>
                <a:gd name="T40" fmla="*/ 284 w 301"/>
                <a:gd name="T41" fmla="*/ 29 h 63"/>
                <a:gd name="T42" fmla="*/ 276 w 301"/>
                <a:gd name="T43" fmla="*/ 29 h 63"/>
                <a:gd name="T44" fmla="*/ 267 w 301"/>
                <a:gd name="T45" fmla="*/ 29 h 63"/>
                <a:gd name="T46" fmla="*/ 255 w 301"/>
                <a:gd name="T47" fmla="*/ 29 h 63"/>
                <a:gd name="T48" fmla="*/ 242 w 301"/>
                <a:gd name="T49" fmla="*/ 29 h 63"/>
                <a:gd name="T50" fmla="*/ 213 w 301"/>
                <a:gd name="T51" fmla="*/ 29 h 63"/>
                <a:gd name="T52" fmla="*/ 188 w 301"/>
                <a:gd name="T53" fmla="*/ 33 h 63"/>
                <a:gd name="T54" fmla="*/ 167 w 301"/>
                <a:gd name="T55" fmla="*/ 33 h 63"/>
                <a:gd name="T56" fmla="*/ 146 w 301"/>
                <a:gd name="T57" fmla="*/ 37 h 63"/>
                <a:gd name="T58" fmla="*/ 109 w 301"/>
                <a:gd name="T59" fmla="*/ 46 h 63"/>
                <a:gd name="T60" fmla="*/ 75 w 301"/>
                <a:gd name="T61" fmla="*/ 54 h 63"/>
                <a:gd name="T62" fmla="*/ 58 w 301"/>
                <a:gd name="T63" fmla="*/ 54 h 63"/>
                <a:gd name="T64" fmla="*/ 50 w 301"/>
                <a:gd name="T65" fmla="*/ 58 h 63"/>
                <a:gd name="T66" fmla="*/ 42 w 301"/>
                <a:gd name="T67" fmla="*/ 58 h 63"/>
                <a:gd name="T68" fmla="*/ 38 w 301"/>
                <a:gd name="T69" fmla="*/ 63 h 63"/>
                <a:gd name="T70" fmla="*/ 29 w 301"/>
                <a:gd name="T71" fmla="*/ 58 h 63"/>
                <a:gd name="T72" fmla="*/ 25 w 301"/>
                <a:gd name="T73" fmla="*/ 54 h 63"/>
                <a:gd name="T74" fmla="*/ 13 w 301"/>
                <a:gd name="T75" fmla="*/ 46 h 63"/>
                <a:gd name="T76" fmla="*/ 0 w 301"/>
                <a:gd name="T77" fmla="*/ 33 h 63"/>
                <a:gd name="T78" fmla="*/ 8 w 301"/>
                <a:gd name="T79" fmla="*/ 33 h 63"/>
                <a:gd name="T80" fmla="*/ 21 w 301"/>
                <a:gd name="T81" fmla="*/ 33 h 63"/>
                <a:gd name="T82" fmla="*/ 38 w 301"/>
                <a:gd name="T83" fmla="*/ 29 h 63"/>
                <a:gd name="T84" fmla="*/ 54 w 301"/>
                <a:gd name="T85" fmla="*/ 29 h 63"/>
                <a:gd name="T86" fmla="*/ 71 w 301"/>
                <a:gd name="T87" fmla="*/ 25 h 63"/>
                <a:gd name="T88" fmla="*/ 88 w 301"/>
                <a:gd name="T89" fmla="*/ 21 h 63"/>
                <a:gd name="T90" fmla="*/ 109 w 301"/>
                <a:gd name="T91" fmla="*/ 17 h 63"/>
                <a:gd name="T92" fmla="*/ 130 w 301"/>
                <a:gd name="T93" fmla="*/ 12 h 63"/>
                <a:gd name="T94" fmla="*/ 130 w 301"/>
                <a:gd name="T95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63">
                  <a:moveTo>
                    <a:pt x="130" y="12"/>
                  </a:moveTo>
                  <a:lnTo>
                    <a:pt x="155" y="8"/>
                  </a:lnTo>
                  <a:lnTo>
                    <a:pt x="171" y="8"/>
                  </a:lnTo>
                  <a:lnTo>
                    <a:pt x="192" y="4"/>
                  </a:lnTo>
                  <a:lnTo>
                    <a:pt x="209" y="4"/>
                  </a:lnTo>
                  <a:lnTo>
                    <a:pt x="221" y="0"/>
                  </a:lnTo>
                  <a:lnTo>
                    <a:pt x="234" y="0"/>
                  </a:lnTo>
                  <a:lnTo>
                    <a:pt x="242" y="0"/>
                  </a:lnTo>
                  <a:lnTo>
                    <a:pt x="251" y="0"/>
                  </a:lnTo>
                  <a:lnTo>
                    <a:pt x="263" y="0"/>
                  </a:lnTo>
                  <a:lnTo>
                    <a:pt x="276" y="0"/>
                  </a:lnTo>
                  <a:lnTo>
                    <a:pt x="284" y="4"/>
                  </a:lnTo>
                  <a:lnTo>
                    <a:pt x="288" y="8"/>
                  </a:lnTo>
                  <a:lnTo>
                    <a:pt x="297" y="12"/>
                  </a:lnTo>
                  <a:lnTo>
                    <a:pt x="297" y="17"/>
                  </a:lnTo>
                  <a:lnTo>
                    <a:pt x="301" y="21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297" y="25"/>
                  </a:lnTo>
                  <a:lnTo>
                    <a:pt x="292" y="29"/>
                  </a:lnTo>
                  <a:lnTo>
                    <a:pt x="284" y="29"/>
                  </a:lnTo>
                  <a:lnTo>
                    <a:pt x="276" y="29"/>
                  </a:lnTo>
                  <a:lnTo>
                    <a:pt x="267" y="29"/>
                  </a:lnTo>
                  <a:lnTo>
                    <a:pt x="255" y="29"/>
                  </a:lnTo>
                  <a:lnTo>
                    <a:pt x="242" y="29"/>
                  </a:lnTo>
                  <a:lnTo>
                    <a:pt x="213" y="29"/>
                  </a:lnTo>
                  <a:lnTo>
                    <a:pt x="188" y="33"/>
                  </a:lnTo>
                  <a:lnTo>
                    <a:pt x="167" y="33"/>
                  </a:lnTo>
                  <a:lnTo>
                    <a:pt x="146" y="37"/>
                  </a:lnTo>
                  <a:lnTo>
                    <a:pt x="109" y="46"/>
                  </a:lnTo>
                  <a:lnTo>
                    <a:pt x="75" y="54"/>
                  </a:lnTo>
                  <a:lnTo>
                    <a:pt x="58" y="54"/>
                  </a:lnTo>
                  <a:lnTo>
                    <a:pt x="50" y="58"/>
                  </a:lnTo>
                  <a:lnTo>
                    <a:pt x="42" y="58"/>
                  </a:lnTo>
                  <a:lnTo>
                    <a:pt x="38" y="63"/>
                  </a:lnTo>
                  <a:lnTo>
                    <a:pt x="29" y="58"/>
                  </a:lnTo>
                  <a:lnTo>
                    <a:pt x="25" y="54"/>
                  </a:lnTo>
                  <a:lnTo>
                    <a:pt x="13" y="46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21" y="33"/>
                  </a:lnTo>
                  <a:lnTo>
                    <a:pt x="38" y="29"/>
                  </a:lnTo>
                  <a:lnTo>
                    <a:pt x="54" y="29"/>
                  </a:lnTo>
                  <a:lnTo>
                    <a:pt x="71" y="25"/>
                  </a:lnTo>
                  <a:lnTo>
                    <a:pt x="88" y="21"/>
                  </a:lnTo>
                  <a:lnTo>
                    <a:pt x="109" y="17"/>
                  </a:lnTo>
                  <a:lnTo>
                    <a:pt x="130" y="12"/>
                  </a:lnTo>
                  <a:lnTo>
                    <a:pt x="13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569752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1D326F8-5313-4DAF-A2D3-B3744496261F}"/>
              </a:ext>
            </a:extLst>
          </p:cNvPr>
          <p:cNvGrpSpPr/>
          <p:nvPr/>
        </p:nvGrpSpPr>
        <p:grpSpPr>
          <a:xfrm>
            <a:off x="3564606" y="2382306"/>
            <a:ext cx="1586092" cy="2093388"/>
            <a:chOff x="3856706" y="18152886"/>
            <a:chExt cx="1586092" cy="2093388"/>
          </a:xfrm>
        </p:grpSpPr>
        <p:sp>
          <p:nvSpPr>
            <p:cNvPr id="3" name="Freeform 75">
              <a:extLst>
                <a:ext uri="{FF2B5EF4-FFF2-40B4-BE49-F238E27FC236}">
                  <a16:creationId xmlns:a16="http://schemas.microsoft.com/office/drawing/2014/main" id="{E548ACC6-756E-466B-B90E-B17C9D7DA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706" y="18313424"/>
              <a:ext cx="244015" cy="1798002"/>
            </a:xfrm>
            <a:custGeom>
              <a:avLst/>
              <a:gdLst>
                <a:gd name="T0" fmla="*/ 4 w 38"/>
                <a:gd name="T1" fmla="*/ 21 h 280"/>
                <a:gd name="T2" fmla="*/ 0 w 38"/>
                <a:gd name="T3" fmla="*/ 17 h 280"/>
                <a:gd name="T4" fmla="*/ 0 w 38"/>
                <a:gd name="T5" fmla="*/ 13 h 280"/>
                <a:gd name="T6" fmla="*/ 0 w 38"/>
                <a:gd name="T7" fmla="*/ 9 h 280"/>
                <a:gd name="T8" fmla="*/ 4 w 38"/>
                <a:gd name="T9" fmla="*/ 5 h 280"/>
                <a:gd name="T10" fmla="*/ 8 w 38"/>
                <a:gd name="T11" fmla="*/ 0 h 280"/>
                <a:gd name="T12" fmla="*/ 17 w 38"/>
                <a:gd name="T13" fmla="*/ 0 h 280"/>
                <a:gd name="T14" fmla="*/ 25 w 38"/>
                <a:gd name="T15" fmla="*/ 5 h 280"/>
                <a:gd name="T16" fmla="*/ 38 w 38"/>
                <a:gd name="T17" fmla="*/ 9 h 280"/>
                <a:gd name="T18" fmla="*/ 38 w 38"/>
                <a:gd name="T19" fmla="*/ 42 h 280"/>
                <a:gd name="T20" fmla="*/ 38 w 38"/>
                <a:gd name="T21" fmla="*/ 71 h 280"/>
                <a:gd name="T22" fmla="*/ 38 w 38"/>
                <a:gd name="T23" fmla="*/ 101 h 280"/>
                <a:gd name="T24" fmla="*/ 33 w 38"/>
                <a:gd name="T25" fmla="*/ 130 h 280"/>
                <a:gd name="T26" fmla="*/ 33 w 38"/>
                <a:gd name="T27" fmla="*/ 155 h 280"/>
                <a:gd name="T28" fmla="*/ 33 w 38"/>
                <a:gd name="T29" fmla="*/ 176 h 280"/>
                <a:gd name="T30" fmla="*/ 33 w 38"/>
                <a:gd name="T31" fmla="*/ 197 h 280"/>
                <a:gd name="T32" fmla="*/ 33 w 38"/>
                <a:gd name="T33" fmla="*/ 213 h 280"/>
                <a:gd name="T34" fmla="*/ 33 w 38"/>
                <a:gd name="T35" fmla="*/ 230 h 280"/>
                <a:gd name="T36" fmla="*/ 29 w 38"/>
                <a:gd name="T37" fmla="*/ 243 h 280"/>
                <a:gd name="T38" fmla="*/ 29 w 38"/>
                <a:gd name="T39" fmla="*/ 255 h 280"/>
                <a:gd name="T40" fmla="*/ 29 w 38"/>
                <a:gd name="T41" fmla="*/ 264 h 280"/>
                <a:gd name="T42" fmla="*/ 25 w 38"/>
                <a:gd name="T43" fmla="*/ 272 h 280"/>
                <a:gd name="T44" fmla="*/ 25 w 38"/>
                <a:gd name="T45" fmla="*/ 276 h 280"/>
                <a:gd name="T46" fmla="*/ 21 w 38"/>
                <a:gd name="T47" fmla="*/ 280 h 280"/>
                <a:gd name="T48" fmla="*/ 21 w 38"/>
                <a:gd name="T49" fmla="*/ 280 h 280"/>
                <a:gd name="T50" fmla="*/ 17 w 38"/>
                <a:gd name="T51" fmla="*/ 280 h 280"/>
                <a:gd name="T52" fmla="*/ 13 w 38"/>
                <a:gd name="T53" fmla="*/ 280 h 280"/>
                <a:gd name="T54" fmla="*/ 13 w 38"/>
                <a:gd name="T55" fmla="*/ 276 h 280"/>
                <a:gd name="T56" fmla="*/ 8 w 38"/>
                <a:gd name="T57" fmla="*/ 268 h 280"/>
                <a:gd name="T58" fmla="*/ 8 w 38"/>
                <a:gd name="T59" fmla="*/ 259 h 280"/>
                <a:gd name="T60" fmla="*/ 4 w 38"/>
                <a:gd name="T61" fmla="*/ 247 h 280"/>
                <a:gd name="T62" fmla="*/ 4 w 38"/>
                <a:gd name="T63" fmla="*/ 243 h 280"/>
                <a:gd name="T64" fmla="*/ 4 w 38"/>
                <a:gd name="T65" fmla="*/ 239 h 280"/>
                <a:gd name="T66" fmla="*/ 4 w 38"/>
                <a:gd name="T67" fmla="*/ 230 h 280"/>
                <a:gd name="T68" fmla="*/ 8 w 38"/>
                <a:gd name="T69" fmla="*/ 222 h 280"/>
                <a:gd name="T70" fmla="*/ 8 w 38"/>
                <a:gd name="T71" fmla="*/ 213 h 280"/>
                <a:gd name="T72" fmla="*/ 8 w 38"/>
                <a:gd name="T73" fmla="*/ 205 h 280"/>
                <a:gd name="T74" fmla="*/ 8 w 38"/>
                <a:gd name="T75" fmla="*/ 193 h 280"/>
                <a:gd name="T76" fmla="*/ 8 w 38"/>
                <a:gd name="T77" fmla="*/ 176 h 280"/>
                <a:gd name="T78" fmla="*/ 13 w 38"/>
                <a:gd name="T79" fmla="*/ 163 h 280"/>
                <a:gd name="T80" fmla="*/ 13 w 38"/>
                <a:gd name="T81" fmla="*/ 155 h 280"/>
                <a:gd name="T82" fmla="*/ 13 w 38"/>
                <a:gd name="T83" fmla="*/ 142 h 280"/>
                <a:gd name="T84" fmla="*/ 13 w 38"/>
                <a:gd name="T85" fmla="*/ 134 h 280"/>
                <a:gd name="T86" fmla="*/ 13 w 38"/>
                <a:gd name="T87" fmla="*/ 126 h 280"/>
                <a:gd name="T88" fmla="*/ 13 w 38"/>
                <a:gd name="T89" fmla="*/ 117 h 280"/>
                <a:gd name="T90" fmla="*/ 13 w 38"/>
                <a:gd name="T91" fmla="*/ 105 h 280"/>
                <a:gd name="T92" fmla="*/ 13 w 38"/>
                <a:gd name="T93" fmla="*/ 84 h 280"/>
                <a:gd name="T94" fmla="*/ 13 w 38"/>
                <a:gd name="T95" fmla="*/ 59 h 280"/>
                <a:gd name="T96" fmla="*/ 13 w 38"/>
                <a:gd name="T97" fmla="*/ 46 h 280"/>
                <a:gd name="T98" fmla="*/ 8 w 38"/>
                <a:gd name="T99" fmla="*/ 38 h 280"/>
                <a:gd name="T100" fmla="*/ 8 w 38"/>
                <a:gd name="T101" fmla="*/ 30 h 280"/>
                <a:gd name="T102" fmla="*/ 4 w 38"/>
                <a:gd name="T103" fmla="*/ 21 h 280"/>
                <a:gd name="T104" fmla="*/ 4 w 38"/>
                <a:gd name="T105" fmla="*/ 2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" h="280">
                  <a:moveTo>
                    <a:pt x="4" y="21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5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5"/>
                  </a:lnTo>
                  <a:lnTo>
                    <a:pt x="38" y="9"/>
                  </a:lnTo>
                  <a:lnTo>
                    <a:pt x="38" y="42"/>
                  </a:lnTo>
                  <a:lnTo>
                    <a:pt x="38" y="71"/>
                  </a:lnTo>
                  <a:lnTo>
                    <a:pt x="38" y="101"/>
                  </a:lnTo>
                  <a:lnTo>
                    <a:pt x="33" y="130"/>
                  </a:lnTo>
                  <a:lnTo>
                    <a:pt x="33" y="155"/>
                  </a:lnTo>
                  <a:lnTo>
                    <a:pt x="33" y="176"/>
                  </a:lnTo>
                  <a:lnTo>
                    <a:pt x="33" y="197"/>
                  </a:lnTo>
                  <a:lnTo>
                    <a:pt x="33" y="213"/>
                  </a:lnTo>
                  <a:lnTo>
                    <a:pt x="33" y="230"/>
                  </a:lnTo>
                  <a:lnTo>
                    <a:pt x="29" y="243"/>
                  </a:lnTo>
                  <a:lnTo>
                    <a:pt x="29" y="255"/>
                  </a:lnTo>
                  <a:lnTo>
                    <a:pt x="29" y="264"/>
                  </a:lnTo>
                  <a:lnTo>
                    <a:pt x="25" y="272"/>
                  </a:lnTo>
                  <a:lnTo>
                    <a:pt x="25" y="276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17" y="280"/>
                  </a:lnTo>
                  <a:lnTo>
                    <a:pt x="13" y="280"/>
                  </a:lnTo>
                  <a:lnTo>
                    <a:pt x="13" y="276"/>
                  </a:lnTo>
                  <a:lnTo>
                    <a:pt x="8" y="268"/>
                  </a:lnTo>
                  <a:lnTo>
                    <a:pt x="8" y="259"/>
                  </a:lnTo>
                  <a:lnTo>
                    <a:pt x="4" y="247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4" y="230"/>
                  </a:lnTo>
                  <a:lnTo>
                    <a:pt x="8" y="222"/>
                  </a:lnTo>
                  <a:lnTo>
                    <a:pt x="8" y="213"/>
                  </a:lnTo>
                  <a:lnTo>
                    <a:pt x="8" y="205"/>
                  </a:lnTo>
                  <a:lnTo>
                    <a:pt x="8" y="193"/>
                  </a:lnTo>
                  <a:lnTo>
                    <a:pt x="8" y="176"/>
                  </a:lnTo>
                  <a:lnTo>
                    <a:pt x="13" y="163"/>
                  </a:lnTo>
                  <a:lnTo>
                    <a:pt x="13" y="155"/>
                  </a:lnTo>
                  <a:lnTo>
                    <a:pt x="13" y="142"/>
                  </a:lnTo>
                  <a:lnTo>
                    <a:pt x="13" y="134"/>
                  </a:lnTo>
                  <a:lnTo>
                    <a:pt x="13" y="126"/>
                  </a:lnTo>
                  <a:lnTo>
                    <a:pt x="13" y="117"/>
                  </a:lnTo>
                  <a:lnTo>
                    <a:pt x="13" y="105"/>
                  </a:lnTo>
                  <a:lnTo>
                    <a:pt x="13" y="84"/>
                  </a:lnTo>
                  <a:lnTo>
                    <a:pt x="13" y="59"/>
                  </a:lnTo>
                  <a:lnTo>
                    <a:pt x="13" y="46"/>
                  </a:lnTo>
                  <a:lnTo>
                    <a:pt x="8" y="38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6">
              <a:extLst>
                <a:ext uri="{FF2B5EF4-FFF2-40B4-BE49-F238E27FC236}">
                  <a16:creationId xmlns:a16="http://schemas.microsoft.com/office/drawing/2014/main" id="{1E7745EC-4D72-40DA-8CB3-5375263C8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568" y="18531753"/>
              <a:ext cx="744887" cy="237595"/>
            </a:xfrm>
            <a:custGeom>
              <a:avLst/>
              <a:gdLst>
                <a:gd name="T0" fmla="*/ 0 w 116"/>
                <a:gd name="T1" fmla="*/ 21 h 37"/>
                <a:gd name="T2" fmla="*/ 16 w 116"/>
                <a:gd name="T3" fmla="*/ 17 h 37"/>
                <a:gd name="T4" fmla="*/ 37 w 116"/>
                <a:gd name="T5" fmla="*/ 12 h 37"/>
                <a:gd name="T6" fmla="*/ 50 w 116"/>
                <a:gd name="T7" fmla="*/ 8 h 37"/>
                <a:gd name="T8" fmla="*/ 62 w 116"/>
                <a:gd name="T9" fmla="*/ 4 h 37"/>
                <a:gd name="T10" fmla="*/ 75 w 116"/>
                <a:gd name="T11" fmla="*/ 4 h 37"/>
                <a:gd name="T12" fmla="*/ 83 w 116"/>
                <a:gd name="T13" fmla="*/ 0 h 37"/>
                <a:gd name="T14" fmla="*/ 91 w 116"/>
                <a:gd name="T15" fmla="*/ 0 h 37"/>
                <a:gd name="T16" fmla="*/ 96 w 116"/>
                <a:gd name="T17" fmla="*/ 0 h 37"/>
                <a:gd name="T18" fmla="*/ 104 w 116"/>
                <a:gd name="T19" fmla="*/ 0 h 37"/>
                <a:gd name="T20" fmla="*/ 112 w 116"/>
                <a:gd name="T21" fmla="*/ 4 h 37"/>
                <a:gd name="T22" fmla="*/ 116 w 116"/>
                <a:gd name="T23" fmla="*/ 4 h 37"/>
                <a:gd name="T24" fmla="*/ 116 w 116"/>
                <a:gd name="T25" fmla="*/ 8 h 37"/>
                <a:gd name="T26" fmla="*/ 116 w 116"/>
                <a:gd name="T27" fmla="*/ 8 h 37"/>
                <a:gd name="T28" fmla="*/ 116 w 116"/>
                <a:gd name="T29" fmla="*/ 12 h 37"/>
                <a:gd name="T30" fmla="*/ 112 w 116"/>
                <a:gd name="T31" fmla="*/ 17 h 37"/>
                <a:gd name="T32" fmla="*/ 112 w 116"/>
                <a:gd name="T33" fmla="*/ 17 h 37"/>
                <a:gd name="T34" fmla="*/ 104 w 116"/>
                <a:gd name="T35" fmla="*/ 17 h 37"/>
                <a:gd name="T36" fmla="*/ 100 w 116"/>
                <a:gd name="T37" fmla="*/ 21 h 37"/>
                <a:gd name="T38" fmla="*/ 96 w 116"/>
                <a:gd name="T39" fmla="*/ 21 h 37"/>
                <a:gd name="T40" fmla="*/ 87 w 116"/>
                <a:gd name="T41" fmla="*/ 25 h 37"/>
                <a:gd name="T42" fmla="*/ 79 w 116"/>
                <a:gd name="T43" fmla="*/ 25 h 37"/>
                <a:gd name="T44" fmla="*/ 66 w 116"/>
                <a:gd name="T45" fmla="*/ 29 h 37"/>
                <a:gd name="T46" fmla="*/ 58 w 116"/>
                <a:gd name="T47" fmla="*/ 29 h 37"/>
                <a:gd name="T48" fmla="*/ 45 w 116"/>
                <a:gd name="T49" fmla="*/ 33 h 37"/>
                <a:gd name="T50" fmla="*/ 37 w 116"/>
                <a:gd name="T51" fmla="*/ 33 h 37"/>
                <a:gd name="T52" fmla="*/ 33 w 116"/>
                <a:gd name="T53" fmla="*/ 33 h 37"/>
                <a:gd name="T54" fmla="*/ 25 w 116"/>
                <a:gd name="T55" fmla="*/ 37 h 37"/>
                <a:gd name="T56" fmla="*/ 20 w 116"/>
                <a:gd name="T57" fmla="*/ 37 h 37"/>
                <a:gd name="T58" fmla="*/ 16 w 116"/>
                <a:gd name="T59" fmla="*/ 37 h 37"/>
                <a:gd name="T60" fmla="*/ 12 w 116"/>
                <a:gd name="T61" fmla="*/ 37 h 37"/>
                <a:gd name="T62" fmla="*/ 8 w 116"/>
                <a:gd name="T63" fmla="*/ 33 h 37"/>
                <a:gd name="T64" fmla="*/ 4 w 116"/>
                <a:gd name="T65" fmla="*/ 29 h 37"/>
                <a:gd name="T66" fmla="*/ 0 w 116"/>
                <a:gd name="T67" fmla="*/ 25 h 37"/>
                <a:gd name="T68" fmla="*/ 0 w 116"/>
                <a:gd name="T69" fmla="*/ 21 h 37"/>
                <a:gd name="T70" fmla="*/ 0 w 116"/>
                <a:gd name="T71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" h="37">
                  <a:moveTo>
                    <a:pt x="0" y="21"/>
                  </a:moveTo>
                  <a:lnTo>
                    <a:pt x="16" y="17"/>
                  </a:lnTo>
                  <a:lnTo>
                    <a:pt x="37" y="12"/>
                  </a:lnTo>
                  <a:lnTo>
                    <a:pt x="50" y="8"/>
                  </a:lnTo>
                  <a:lnTo>
                    <a:pt x="62" y="4"/>
                  </a:lnTo>
                  <a:lnTo>
                    <a:pt x="75" y="4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04" y="17"/>
                  </a:lnTo>
                  <a:lnTo>
                    <a:pt x="100" y="21"/>
                  </a:lnTo>
                  <a:lnTo>
                    <a:pt x="96" y="21"/>
                  </a:lnTo>
                  <a:lnTo>
                    <a:pt x="87" y="25"/>
                  </a:lnTo>
                  <a:lnTo>
                    <a:pt x="79" y="25"/>
                  </a:lnTo>
                  <a:lnTo>
                    <a:pt x="66" y="29"/>
                  </a:lnTo>
                  <a:lnTo>
                    <a:pt x="58" y="29"/>
                  </a:lnTo>
                  <a:lnTo>
                    <a:pt x="45" y="33"/>
                  </a:lnTo>
                  <a:lnTo>
                    <a:pt x="37" y="33"/>
                  </a:lnTo>
                  <a:lnTo>
                    <a:pt x="33" y="33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7">
              <a:extLst>
                <a:ext uri="{FF2B5EF4-FFF2-40B4-BE49-F238E27FC236}">
                  <a16:creationId xmlns:a16="http://schemas.microsoft.com/office/drawing/2014/main" id="{6F3740C1-512D-44CE-A564-723C83D36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940" y="18904196"/>
              <a:ext cx="667829" cy="244015"/>
            </a:xfrm>
            <a:custGeom>
              <a:avLst/>
              <a:gdLst>
                <a:gd name="T0" fmla="*/ 88 w 104"/>
                <a:gd name="T1" fmla="*/ 21 h 38"/>
                <a:gd name="T2" fmla="*/ 79 w 104"/>
                <a:gd name="T3" fmla="*/ 25 h 38"/>
                <a:gd name="T4" fmla="*/ 71 w 104"/>
                <a:gd name="T5" fmla="*/ 25 h 38"/>
                <a:gd name="T6" fmla="*/ 58 w 104"/>
                <a:gd name="T7" fmla="*/ 30 h 38"/>
                <a:gd name="T8" fmla="*/ 46 w 104"/>
                <a:gd name="T9" fmla="*/ 34 h 38"/>
                <a:gd name="T10" fmla="*/ 33 w 104"/>
                <a:gd name="T11" fmla="*/ 34 h 38"/>
                <a:gd name="T12" fmla="*/ 25 w 104"/>
                <a:gd name="T13" fmla="*/ 34 h 38"/>
                <a:gd name="T14" fmla="*/ 17 w 104"/>
                <a:gd name="T15" fmla="*/ 38 h 38"/>
                <a:gd name="T16" fmla="*/ 17 w 104"/>
                <a:gd name="T17" fmla="*/ 38 h 38"/>
                <a:gd name="T18" fmla="*/ 12 w 104"/>
                <a:gd name="T19" fmla="*/ 34 h 38"/>
                <a:gd name="T20" fmla="*/ 4 w 104"/>
                <a:gd name="T21" fmla="*/ 34 h 38"/>
                <a:gd name="T22" fmla="*/ 4 w 104"/>
                <a:gd name="T23" fmla="*/ 34 h 38"/>
                <a:gd name="T24" fmla="*/ 0 w 104"/>
                <a:gd name="T25" fmla="*/ 30 h 38"/>
                <a:gd name="T26" fmla="*/ 0 w 104"/>
                <a:gd name="T27" fmla="*/ 25 h 38"/>
                <a:gd name="T28" fmla="*/ 0 w 104"/>
                <a:gd name="T29" fmla="*/ 21 h 38"/>
                <a:gd name="T30" fmla="*/ 25 w 104"/>
                <a:gd name="T31" fmla="*/ 17 h 38"/>
                <a:gd name="T32" fmla="*/ 50 w 104"/>
                <a:gd name="T33" fmla="*/ 9 h 38"/>
                <a:gd name="T34" fmla="*/ 63 w 104"/>
                <a:gd name="T35" fmla="*/ 4 h 38"/>
                <a:gd name="T36" fmla="*/ 75 w 104"/>
                <a:gd name="T37" fmla="*/ 4 h 38"/>
                <a:gd name="T38" fmla="*/ 79 w 104"/>
                <a:gd name="T39" fmla="*/ 0 h 38"/>
                <a:gd name="T40" fmla="*/ 83 w 104"/>
                <a:gd name="T41" fmla="*/ 0 h 38"/>
                <a:gd name="T42" fmla="*/ 92 w 104"/>
                <a:gd name="T43" fmla="*/ 4 h 38"/>
                <a:gd name="T44" fmla="*/ 96 w 104"/>
                <a:gd name="T45" fmla="*/ 4 h 38"/>
                <a:gd name="T46" fmla="*/ 104 w 104"/>
                <a:gd name="T47" fmla="*/ 9 h 38"/>
                <a:gd name="T48" fmla="*/ 104 w 104"/>
                <a:gd name="T49" fmla="*/ 13 h 38"/>
                <a:gd name="T50" fmla="*/ 104 w 104"/>
                <a:gd name="T51" fmla="*/ 17 h 38"/>
                <a:gd name="T52" fmla="*/ 100 w 104"/>
                <a:gd name="T53" fmla="*/ 17 h 38"/>
                <a:gd name="T54" fmla="*/ 96 w 104"/>
                <a:gd name="T55" fmla="*/ 21 h 38"/>
                <a:gd name="T56" fmla="*/ 88 w 104"/>
                <a:gd name="T57" fmla="*/ 21 h 38"/>
                <a:gd name="T58" fmla="*/ 88 w 104"/>
                <a:gd name="T5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4" h="38">
                  <a:moveTo>
                    <a:pt x="88" y="21"/>
                  </a:moveTo>
                  <a:lnTo>
                    <a:pt x="79" y="25"/>
                  </a:lnTo>
                  <a:lnTo>
                    <a:pt x="71" y="25"/>
                  </a:lnTo>
                  <a:lnTo>
                    <a:pt x="58" y="30"/>
                  </a:lnTo>
                  <a:lnTo>
                    <a:pt x="46" y="34"/>
                  </a:lnTo>
                  <a:lnTo>
                    <a:pt x="33" y="34"/>
                  </a:lnTo>
                  <a:lnTo>
                    <a:pt x="25" y="34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5" y="17"/>
                  </a:lnTo>
                  <a:lnTo>
                    <a:pt x="50" y="9"/>
                  </a:lnTo>
                  <a:lnTo>
                    <a:pt x="63" y="4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04" y="13"/>
                  </a:lnTo>
                  <a:lnTo>
                    <a:pt x="104" y="17"/>
                  </a:lnTo>
                  <a:lnTo>
                    <a:pt x="100" y="17"/>
                  </a:lnTo>
                  <a:lnTo>
                    <a:pt x="96" y="21"/>
                  </a:lnTo>
                  <a:lnTo>
                    <a:pt x="88" y="21"/>
                  </a:lnTo>
                  <a:lnTo>
                    <a:pt x="88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8">
              <a:extLst>
                <a:ext uri="{FF2B5EF4-FFF2-40B4-BE49-F238E27FC236}">
                  <a16:creationId xmlns:a16="http://schemas.microsoft.com/office/drawing/2014/main" id="{B36561D4-1386-4F38-A94C-FADE96BE5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550" y="19096839"/>
              <a:ext cx="295386" cy="237595"/>
            </a:xfrm>
            <a:custGeom>
              <a:avLst/>
              <a:gdLst>
                <a:gd name="T0" fmla="*/ 33 w 46"/>
                <a:gd name="T1" fmla="*/ 8 h 37"/>
                <a:gd name="T2" fmla="*/ 38 w 46"/>
                <a:gd name="T3" fmla="*/ 12 h 37"/>
                <a:gd name="T4" fmla="*/ 42 w 46"/>
                <a:gd name="T5" fmla="*/ 16 h 37"/>
                <a:gd name="T6" fmla="*/ 46 w 46"/>
                <a:gd name="T7" fmla="*/ 20 h 37"/>
                <a:gd name="T8" fmla="*/ 46 w 46"/>
                <a:gd name="T9" fmla="*/ 25 h 37"/>
                <a:gd name="T10" fmla="*/ 46 w 46"/>
                <a:gd name="T11" fmla="*/ 29 h 37"/>
                <a:gd name="T12" fmla="*/ 42 w 46"/>
                <a:gd name="T13" fmla="*/ 33 h 37"/>
                <a:gd name="T14" fmla="*/ 42 w 46"/>
                <a:gd name="T15" fmla="*/ 37 h 37"/>
                <a:gd name="T16" fmla="*/ 38 w 46"/>
                <a:gd name="T17" fmla="*/ 37 h 37"/>
                <a:gd name="T18" fmla="*/ 33 w 46"/>
                <a:gd name="T19" fmla="*/ 37 h 37"/>
                <a:gd name="T20" fmla="*/ 29 w 46"/>
                <a:gd name="T21" fmla="*/ 33 h 37"/>
                <a:gd name="T22" fmla="*/ 21 w 46"/>
                <a:gd name="T23" fmla="*/ 29 h 37"/>
                <a:gd name="T24" fmla="*/ 17 w 46"/>
                <a:gd name="T25" fmla="*/ 25 h 37"/>
                <a:gd name="T26" fmla="*/ 8 w 46"/>
                <a:gd name="T27" fmla="*/ 20 h 37"/>
                <a:gd name="T28" fmla="*/ 4 w 46"/>
                <a:gd name="T29" fmla="*/ 16 h 37"/>
                <a:gd name="T30" fmla="*/ 4 w 46"/>
                <a:gd name="T31" fmla="*/ 12 h 37"/>
                <a:gd name="T32" fmla="*/ 0 w 46"/>
                <a:gd name="T33" fmla="*/ 8 h 37"/>
                <a:gd name="T34" fmla="*/ 0 w 46"/>
                <a:gd name="T35" fmla="*/ 4 h 37"/>
                <a:gd name="T36" fmla="*/ 4 w 46"/>
                <a:gd name="T37" fmla="*/ 4 h 37"/>
                <a:gd name="T38" fmla="*/ 4 w 46"/>
                <a:gd name="T39" fmla="*/ 0 h 37"/>
                <a:gd name="T40" fmla="*/ 8 w 46"/>
                <a:gd name="T41" fmla="*/ 0 h 37"/>
                <a:gd name="T42" fmla="*/ 17 w 46"/>
                <a:gd name="T43" fmla="*/ 0 h 37"/>
                <a:gd name="T44" fmla="*/ 21 w 46"/>
                <a:gd name="T45" fmla="*/ 0 h 37"/>
                <a:gd name="T46" fmla="*/ 25 w 46"/>
                <a:gd name="T47" fmla="*/ 4 h 37"/>
                <a:gd name="T48" fmla="*/ 33 w 46"/>
                <a:gd name="T49" fmla="*/ 8 h 37"/>
                <a:gd name="T50" fmla="*/ 33 w 46"/>
                <a:gd name="T5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" h="37">
                  <a:moveTo>
                    <a:pt x="33" y="8"/>
                  </a:moveTo>
                  <a:lnTo>
                    <a:pt x="38" y="12"/>
                  </a:lnTo>
                  <a:lnTo>
                    <a:pt x="42" y="16"/>
                  </a:lnTo>
                  <a:lnTo>
                    <a:pt x="46" y="20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2" y="33"/>
                  </a:lnTo>
                  <a:lnTo>
                    <a:pt x="42" y="37"/>
                  </a:lnTo>
                  <a:lnTo>
                    <a:pt x="38" y="37"/>
                  </a:lnTo>
                  <a:lnTo>
                    <a:pt x="33" y="37"/>
                  </a:lnTo>
                  <a:lnTo>
                    <a:pt x="29" y="33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3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9">
              <a:extLst>
                <a:ext uri="{FF2B5EF4-FFF2-40B4-BE49-F238E27FC236}">
                  <a16:creationId xmlns:a16="http://schemas.microsoft.com/office/drawing/2014/main" id="{2EB42EC1-F74E-4F5C-BB92-6DBCD72D1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640" y="18692287"/>
              <a:ext cx="77057" cy="776996"/>
            </a:xfrm>
            <a:custGeom>
              <a:avLst/>
              <a:gdLst>
                <a:gd name="T0" fmla="*/ 0 w 12"/>
                <a:gd name="T1" fmla="*/ 0 h 121"/>
                <a:gd name="T2" fmla="*/ 0 w 12"/>
                <a:gd name="T3" fmla="*/ 0 h 121"/>
                <a:gd name="T4" fmla="*/ 8 w 12"/>
                <a:gd name="T5" fmla="*/ 4 h 121"/>
                <a:gd name="T6" fmla="*/ 12 w 12"/>
                <a:gd name="T7" fmla="*/ 8 h 121"/>
                <a:gd name="T8" fmla="*/ 12 w 12"/>
                <a:gd name="T9" fmla="*/ 12 h 121"/>
                <a:gd name="T10" fmla="*/ 12 w 12"/>
                <a:gd name="T11" fmla="*/ 21 h 121"/>
                <a:gd name="T12" fmla="*/ 12 w 12"/>
                <a:gd name="T13" fmla="*/ 25 h 121"/>
                <a:gd name="T14" fmla="*/ 12 w 12"/>
                <a:gd name="T15" fmla="*/ 29 h 121"/>
                <a:gd name="T16" fmla="*/ 12 w 12"/>
                <a:gd name="T17" fmla="*/ 33 h 121"/>
                <a:gd name="T18" fmla="*/ 12 w 12"/>
                <a:gd name="T19" fmla="*/ 42 h 121"/>
                <a:gd name="T20" fmla="*/ 12 w 12"/>
                <a:gd name="T21" fmla="*/ 54 h 121"/>
                <a:gd name="T22" fmla="*/ 12 w 12"/>
                <a:gd name="T23" fmla="*/ 67 h 121"/>
                <a:gd name="T24" fmla="*/ 8 w 12"/>
                <a:gd name="T25" fmla="*/ 83 h 121"/>
                <a:gd name="T26" fmla="*/ 8 w 12"/>
                <a:gd name="T27" fmla="*/ 100 h 121"/>
                <a:gd name="T28" fmla="*/ 8 w 12"/>
                <a:gd name="T29" fmla="*/ 121 h 121"/>
                <a:gd name="T30" fmla="*/ 4 w 12"/>
                <a:gd name="T31" fmla="*/ 121 h 121"/>
                <a:gd name="T32" fmla="*/ 4 w 12"/>
                <a:gd name="T33" fmla="*/ 100 h 121"/>
                <a:gd name="T34" fmla="*/ 4 w 12"/>
                <a:gd name="T35" fmla="*/ 83 h 121"/>
                <a:gd name="T36" fmla="*/ 4 w 12"/>
                <a:gd name="T37" fmla="*/ 67 h 121"/>
                <a:gd name="T38" fmla="*/ 0 w 12"/>
                <a:gd name="T39" fmla="*/ 50 h 121"/>
                <a:gd name="T40" fmla="*/ 0 w 12"/>
                <a:gd name="T41" fmla="*/ 33 h 121"/>
                <a:gd name="T42" fmla="*/ 0 w 12"/>
                <a:gd name="T43" fmla="*/ 21 h 121"/>
                <a:gd name="T44" fmla="*/ 0 w 12"/>
                <a:gd name="T45" fmla="*/ 8 h 121"/>
                <a:gd name="T46" fmla="*/ 0 w 12"/>
                <a:gd name="T47" fmla="*/ 0 h 121"/>
                <a:gd name="T48" fmla="*/ 0 w 12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21">
                  <a:moveTo>
                    <a:pt x="0" y="0"/>
                  </a:moveTo>
                  <a:lnTo>
                    <a:pt x="0" y="0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21"/>
                  </a:lnTo>
                  <a:lnTo>
                    <a:pt x="12" y="25"/>
                  </a:lnTo>
                  <a:lnTo>
                    <a:pt x="12" y="29"/>
                  </a:lnTo>
                  <a:lnTo>
                    <a:pt x="12" y="33"/>
                  </a:lnTo>
                  <a:lnTo>
                    <a:pt x="12" y="42"/>
                  </a:lnTo>
                  <a:lnTo>
                    <a:pt x="12" y="54"/>
                  </a:lnTo>
                  <a:lnTo>
                    <a:pt x="12" y="67"/>
                  </a:lnTo>
                  <a:lnTo>
                    <a:pt x="8" y="83"/>
                  </a:lnTo>
                  <a:lnTo>
                    <a:pt x="8" y="100"/>
                  </a:lnTo>
                  <a:lnTo>
                    <a:pt x="8" y="121"/>
                  </a:lnTo>
                  <a:lnTo>
                    <a:pt x="4" y="121"/>
                  </a:lnTo>
                  <a:lnTo>
                    <a:pt x="4" y="100"/>
                  </a:lnTo>
                  <a:lnTo>
                    <a:pt x="4" y="83"/>
                  </a:lnTo>
                  <a:lnTo>
                    <a:pt x="4" y="67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0">
              <a:extLst>
                <a:ext uri="{FF2B5EF4-FFF2-40B4-BE49-F238E27FC236}">
                  <a16:creationId xmlns:a16="http://schemas.microsoft.com/office/drawing/2014/main" id="{4D89081E-8D6C-494B-9038-97FA1E2F2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720" y="19360116"/>
              <a:ext cx="1072382" cy="244015"/>
            </a:xfrm>
            <a:custGeom>
              <a:avLst/>
              <a:gdLst>
                <a:gd name="T0" fmla="*/ 8 w 167"/>
                <a:gd name="T1" fmla="*/ 34 h 38"/>
                <a:gd name="T2" fmla="*/ 4 w 167"/>
                <a:gd name="T3" fmla="*/ 30 h 38"/>
                <a:gd name="T4" fmla="*/ 0 w 167"/>
                <a:gd name="T5" fmla="*/ 21 h 38"/>
                <a:gd name="T6" fmla="*/ 16 w 167"/>
                <a:gd name="T7" fmla="*/ 21 h 38"/>
                <a:gd name="T8" fmla="*/ 37 w 167"/>
                <a:gd name="T9" fmla="*/ 17 h 38"/>
                <a:gd name="T10" fmla="*/ 58 w 167"/>
                <a:gd name="T11" fmla="*/ 13 h 38"/>
                <a:gd name="T12" fmla="*/ 83 w 167"/>
                <a:gd name="T13" fmla="*/ 9 h 38"/>
                <a:gd name="T14" fmla="*/ 92 w 167"/>
                <a:gd name="T15" fmla="*/ 9 h 38"/>
                <a:gd name="T16" fmla="*/ 104 w 167"/>
                <a:gd name="T17" fmla="*/ 5 h 38"/>
                <a:gd name="T18" fmla="*/ 112 w 167"/>
                <a:gd name="T19" fmla="*/ 5 h 38"/>
                <a:gd name="T20" fmla="*/ 121 w 167"/>
                <a:gd name="T21" fmla="*/ 5 h 38"/>
                <a:gd name="T22" fmla="*/ 125 w 167"/>
                <a:gd name="T23" fmla="*/ 5 h 38"/>
                <a:gd name="T24" fmla="*/ 133 w 167"/>
                <a:gd name="T25" fmla="*/ 0 h 38"/>
                <a:gd name="T26" fmla="*/ 137 w 167"/>
                <a:gd name="T27" fmla="*/ 0 h 38"/>
                <a:gd name="T28" fmla="*/ 137 w 167"/>
                <a:gd name="T29" fmla="*/ 0 h 38"/>
                <a:gd name="T30" fmla="*/ 150 w 167"/>
                <a:gd name="T31" fmla="*/ 5 h 38"/>
                <a:gd name="T32" fmla="*/ 154 w 167"/>
                <a:gd name="T33" fmla="*/ 5 h 38"/>
                <a:gd name="T34" fmla="*/ 158 w 167"/>
                <a:gd name="T35" fmla="*/ 9 h 38"/>
                <a:gd name="T36" fmla="*/ 167 w 167"/>
                <a:gd name="T37" fmla="*/ 13 h 38"/>
                <a:gd name="T38" fmla="*/ 167 w 167"/>
                <a:gd name="T39" fmla="*/ 21 h 38"/>
                <a:gd name="T40" fmla="*/ 167 w 167"/>
                <a:gd name="T41" fmla="*/ 21 h 38"/>
                <a:gd name="T42" fmla="*/ 167 w 167"/>
                <a:gd name="T43" fmla="*/ 25 h 38"/>
                <a:gd name="T44" fmla="*/ 163 w 167"/>
                <a:gd name="T45" fmla="*/ 25 h 38"/>
                <a:gd name="T46" fmla="*/ 158 w 167"/>
                <a:gd name="T47" fmla="*/ 25 h 38"/>
                <a:gd name="T48" fmla="*/ 154 w 167"/>
                <a:gd name="T49" fmla="*/ 25 h 38"/>
                <a:gd name="T50" fmla="*/ 146 w 167"/>
                <a:gd name="T51" fmla="*/ 30 h 38"/>
                <a:gd name="T52" fmla="*/ 137 w 167"/>
                <a:gd name="T53" fmla="*/ 30 h 38"/>
                <a:gd name="T54" fmla="*/ 129 w 167"/>
                <a:gd name="T55" fmla="*/ 30 h 38"/>
                <a:gd name="T56" fmla="*/ 96 w 167"/>
                <a:gd name="T57" fmla="*/ 30 h 38"/>
                <a:gd name="T58" fmla="*/ 62 w 167"/>
                <a:gd name="T59" fmla="*/ 34 h 38"/>
                <a:gd name="T60" fmla="*/ 50 w 167"/>
                <a:gd name="T61" fmla="*/ 34 h 38"/>
                <a:gd name="T62" fmla="*/ 37 w 167"/>
                <a:gd name="T63" fmla="*/ 38 h 38"/>
                <a:gd name="T64" fmla="*/ 29 w 167"/>
                <a:gd name="T65" fmla="*/ 38 h 38"/>
                <a:gd name="T66" fmla="*/ 25 w 167"/>
                <a:gd name="T67" fmla="*/ 38 h 38"/>
                <a:gd name="T68" fmla="*/ 16 w 167"/>
                <a:gd name="T69" fmla="*/ 38 h 38"/>
                <a:gd name="T70" fmla="*/ 8 w 167"/>
                <a:gd name="T71" fmla="*/ 34 h 38"/>
                <a:gd name="T72" fmla="*/ 8 w 167"/>
                <a:gd name="T7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7" h="38">
                  <a:moveTo>
                    <a:pt x="8" y="34"/>
                  </a:moveTo>
                  <a:lnTo>
                    <a:pt x="4" y="30"/>
                  </a:lnTo>
                  <a:lnTo>
                    <a:pt x="0" y="21"/>
                  </a:lnTo>
                  <a:lnTo>
                    <a:pt x="16" y="21"/>
                  </a:lnTo>
                  <a:lnTo>
                    <a:pt x="37" y="17"/>
                  </a:lnTo>
                  <a:lnTo>
                    <a:pt x="58" y="13"/>
                  </a:lnTo>
                  <a:lnTo>
                    <a:pt x="83" y="9"/>
                  </a:lnTo>
                  <a:lnTo>
                    <a:pt x="92" y="9"/>
                  </a:lnTo>
                  <a:lnTo>
                    <a:pt x="104" y="5"/>
                  </a:lnTo>
                  <a:lnTo>
                    <a:pt x="112" y="5"/>
                  </a:lnTo>
                  <a:lnTo>
                    <a:pt x="121" y="5"/>
                  </a:lnTo>
                  <a:lnTo>
                    <a:pt x="125" y="5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8" y="9"/>
                  </a:lnTo>
                  <a:lnTo>
                    <a:pt x="167" y="13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7" y="25"/>
                  </a:lnTo>
                  <a:lnTo>
                    <a:pt x="163" y="25"/>
                  </a:lnTo>
                  <a:lnTo>
                    <a:pt x="158" y="25"/>
                  </a:lnTo>
                  <a:lnTo>
                    <a:pt x="154" y="25"/>
                  </a:lnTo>
                  <a:lnTo>
                    <a:pt x="146" y="30"/>
                  </a:lnTo>
                  <a:lnTo>
                    <a:pt x="137" y="30"/>
                  </a:lnTo>
                  <a:lnTo>
                    <a:pt x="129" y="30"/>
                  </a:lnTo>
                  <a:lnTo>
                    <a:pt x="96" y="30"/>
                  </a:lnTo>
                  <a:lnTo>
                    <a:pt x="62" y="34"/>
                  </a:lnTo>
                  <a:lnTo>
                    <a:pt x="50" y="34"/>
                  </a:lnTo>
                  <a:lnTo>
                    <a:pt x="37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16" y="38"/>
                  </a:lnTo>
                  <a:lnTo>
                    <a:pt x="8" y="34"/>
                  </a:lnTo>
                  <a:lnTo>
                    <a:pt x="8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1">
              <a:extLst>
                <a:ext uri="{FF2B5EF4-FFF2-40B4-BE49-F238E27FC236}">
                  <a16:creationId xmlns:a16="http://schemas.microsoft.com/office/drawing/2014/main" id="{3874D743-3036-4394-A25D-B6E4F35DF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82" y="18152886"/>
              <a:ext cx="1502616" cy="2093388"/>
            </a:xfrm>
            <a:custGeom>
              <a:avLst/>
              <a:gdLst>
                <a:gd name="T0" fmla="*/ 162 w 234"/>
                <a:gd name="T1" fmla="*/ 13 h 326"/>
                <a:gd name="T2" fmla="*/ 179 w 234"/>
                <a:gd name="T3" fmla="*/ 4 h 326"/>
                <a:gd name="T4" fmla="*/ 188 w 234"/>
                <a:gd name="T5" fmla="*/ 0 h 326"/>
                <a:gd name="T6" fmla="*/ 192 w 234"/>
                <a:gd name="T7" fmla="*/ 0 h 326"/>
                <a:gd name="T8" fmla="*/ 200 w 234"/>
                <a:gd name="T9" fmla="*/ 4 h 326"/>
                <a:gd name="T10" fmla="*/ 217 w 234"/>
                <a:gd name="T11" fmla="*/ 13 h 326"/>
                <a:gd name="T12" fmla="*/ 229 w 234"/>
                <a:gd name="T13" fmla="*/ 25 h 326"/>
                <a:gd name="T14" fmla="*/ 234 w 234"/>
                <a:gd name="T15" fmla="*/ 30 h 326"/>
                <a:gd name="T16" fmla="*/ 229 w 234"/>
                <a:gd name="T17" fmla="*/ 42 h 326"/>
                <a:gd name="T18" fmla="*/ 225 w 234"/>
                <a:gd name="T19" fmla="*/ 50 h 326"/>
                <a:gd name="T20" fmla="*/ 225 w 234"/>
                <a:gd name="T21" fmla="*/ 67 h 326"/>
                <a:gd name="T22" fmla="*/ 225 w 234"/>
                <a:gd name="T23" fmla="*/ 80 h 326"/>
                <a:gd name="T24" fmla="*/ 225 w 234"/>
                <a:gd name="T25" fmla="*/ 101 h 326"/>
                <a:gd name="T26" fmla="*/ 229 w 234"/>
                <a:gd name="T27" fmla="*/ 126 h 326"/>
                <a:gd name="T28" fmla="*/ 229 w 234"/>
                <a:gd name="T29" fmla="*/ 159 h 326"/>
                <a:gd name="T30" fmla="*/ 229 w 234"/>
                <a:gd name="T31" fmla="*/ 188 h 326"/>
                <a:gd name="T32" fmla="*/ 229 w 234"/>
                <a:gd name="T33" fmla="*/ 218 h 326"/>
                <a:gd name="T34" fmla="*/ 229 w 234"/>
                <a:gd name="T35" fmla="*/ 238 h 326"/>
                <a:gd name="T36" fmla="*/ 234 w 234"/>
                <a:gd name="T37" fmla="*/ 255 h 326"/>
                <a:gd name="T38" fmla="*/ 225 w 234"/>
                <a:gd name="T39" fmla="*/ 305 h 326"/>
                <a:gd name="T40" fmla="*/ 217 w 234"/>
                <a:gd name="T41" fmla="*/ 322 h 326"/>
                <a:gd name="T42" fmla="*/ 208 w 234"/>
                <a:gd name="T43" fmla="*/ 326 h 326"/>
                <a:gd name="T44" fmla="*/ 200 w 234"/>
                <a:gd name="T45" fmla="*/ 322 h 326"/>
                <a:gd name="T46" fmla="*/ 196 w 234"/>
                <a:gd name="T47" fmla="*/ 309 h 326"/>
                <a:gd name="T48" fmla="*/ 192 w 234"/>
                <a:gd name="T49" fmla="*/ 293 h 326"/>
                <a:gd name="T50" fmla="*/ 179 w 234"/>
                <a:gd name="T51" fmla="*/ 276 h 326"/>
                <a:gd name="T52" fmla="*/ 171 w 234"/>
                <a:gd name="T53" fmla="*/ 264 h 326"/>
                <a:gd name="T54" fmla="*/ 171 w 234"/>
                <a:gd name="T55" fmla="*/ 255 h 326"/>
                <a:gd name="T56" fmla="*/ 175 w 234"/>
                <a:gd name="T57" fmla="*/ 251 h 326"/>
                <a:gd name="T58" fmla="*/ 188 w 234"/>
                <a:gd name="T59" fmla="*/ 255 h 326"/>
                <a:gd name="T60" fmla="*/ 196 w 234"/>
                <a:gd name="T61" fmla="*/ 259 h 326"/>
                <a:gd name="T62" fmla="*/ 200 w 234"/>
                <a:gd name="T63" fmla="*/ 259 h 326"/>
                <a:gd name="T64" fmla="*/ 204 w 234"/>
                <a:gd name="T65" fmla="*/ 251 h 326"/>
                <a:gd name="T66" fmla="*/ 204 w 234"/>
                <a:gd name="T67" fmla="*/ 238 h 326"/>
                <a:gd name="T68" fmla="*/ 204 w 234"/>
                <a:gd name="T69" fmla="*/ 230 h 326"/>
                <a:gd name="T70" fmla="*/ 204 w 234"/>
                <a:gd name="T71" fmla="*/ 213 h 326"/>
                <a:gd name="T72" fmla="*/ 204 w 234"/>
                <a:gd name="T73" fmla="*/ 193 h 326"/>
                <a:gd name="T74" fmla="*/ 204 w 234"/>
                <a:gd name="T75" fmla="*/ 167 h 326"/>
                <a:gd name="T76" fmla="*/ 204 w 234"/>
                <a:gd name="T77" fmla="*/ 117 h 326"/>
                <a:gd name="T78" fmla="*/ 200 w 234"/>
                <a:gd name="T79" fmla="*/ 84 h 326"/>
                <a:gd name="T80" fmla="*/ 196 w 234"/>
                <a:gd name="T81" fmla="*/ 59 h 326"/>
                <a:gd name="T82" fmla="*/ 192 w 234"/>
                <a:gd name="T83" fmla="*/ 42 h 326"/>
                <a:gd name="T84" fmla="*/ 192 w 234"/>
                <a:gd name="T85" fmla="*/ 34 h 326"/>
                <a:gd name="T86" fmla="*/ 188 w 234"/>
                <a:gd name="T87" fmla="*/ 30 h 326"/>
                <a:gd name="T88" fmla="*/ 179 w 234"/>
                <a:gd name="T89" fmla="*/ 34 h 326"/>
                <a:gd name="T90" fmla="*/ 154 w 234"/>
                <a:gd name="T91" fmla="*/ 34 h 326"/>
                <a:gd name="T92" fmla="*/ 125 w 234"/>
                <a:gd name="T93" fmla="*/ 38 h 326"/>
                <a:gd name="T94" fmla="*/ 87 w 234"/>
                <a:gd name="T95" fmla="*/ 42 h 326"/>
                <a:gd name="T96" fmla="*/ 46 w 234"/>
                <a:gd name="T97" fmla="*/ 50 h 326"/>
                <a:gd name="T98" fmla="*/ 0 w 234"/>
                <a:gd name="T99" fmla="*/ 30 h 326"/>
                <a:gd name="T100" fmla="*/ 37 w 234"/>
                <a:gd name="T101" fmla="*/ 30 h 326"/>
                <a:gd name="T102" fmla="*/ 79 w 234"/>
                <a:gd name="T103" fmla="*/ 25 h 326"/>
                <a:gd name="T104" fmla="*/ 129 w 234"/>
                <a:gd name="T105" fmla="*/ 17 h 326"/>
                <a:gd name="T106" fmla="*/ 154 w 234"/>
                <a:gd name="T107" fmla="*/ 1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4" h="326">
                  <a:moveTo>
                    <a:pt x="154" y="13"/>
                  </a:moveTo>
                  <a:lnTo>
                    <a:pt x="162" y="13"/>
                  </a:lnTo>
                  <a:lnTo>
                    <a:pt x="171" y="9"/>
                  </a:lnTo>
                  <a:lnTo>
                    <a:pt x="179" y="4"/>
                  </a:lnTo>
                  <a:lnTo>
                    <a:pt x="179" y="4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8" y="9"/>
                  </a:lnTo>
                  <a:lnTo>
                    <a:pt x="217" y="13"/>
                  </a:lnTo>
                  <a:lnTo>
                    <a:pt x="225" y="17"/>
                  </a:lnTo>
                  <a:lnTo>
                    <a:pt x="229" y="25"/>
                  </a:lnTo>
                  <a:lnTo>
                    <a:pt x="234" y="30"/>
                  </a:lnTo>
                  <a:lnTo>
                    <a:pt x="234" y="30"/>
                  </a:lnTo>
                  <a:lnTo>
                    <a:pt x="234" y="38"/>
                  </a:lnTo>
                  <a:lnTo>
                    <a:pt x="229" y="42"/>
                  </a:lnTo>
                  <a:lnTo>
                    <a:pt x="229" y="42"/>
                  </a:lnTo>
                  <a:lnTo>
                    <a:pt x="225" y="50"/>
                  </a:lnTo>
                  <a:lnTo>
                    <a:pt x="225" y="59"/>
                  </a:lnTo>
                  <a:lnTo>
                    <a:pt x="225" y="67"/>
                  </a:lnTo>
                  <a:lnTo>
                    <a:pt x="225" y="71"/>
                  </a:lnTo>
                  <a:lnTo>
                    <a:pt x="225" y="80"/>
                  </a:lnTo>
                  <a:lnTo>
                    <a:pt x="225" y="88"/>
                  </a:lnTo>
                  <a:lnTo>
                    <a:pt x="225" y="101"/>
                  </a:lnTo>
                  <a:lnTo>
                    <a:pt x="225" y="113"/>
                  </a:lnTo>
                  <a:lnTo>
                    <a:pt x="229" y="126"/>
                  </a:lnTo>
                  <a:lnTo>
                    <a:pt x="229" y="142"/>
                  </a:lnTo>
                  <a:lnTo>
                    <a:pt x="229" y="159"/>
                  </a:lnTo>
                  <a:lnTo>
                    <a:pt x="229" y="176"/>
                  </a:lnTo>
                  <a:lnTo>
                    <a:pt x="229" y="188"/>
                  </a:lnTo>
                  <a:lnTo>
                    <a:pt x="229" y="205"/>
                  </a:lnTo>
                  <a:lnTo>
                    <a:pt x="229" y="218"/>
                  </a:lnTo>
                  <a:lnTo>
                    <a:pt x="229" y="230"/>
                  </a:lnTo>
                  <a:lnTo>
                    <a:pt x="229" y="238"/>
                  </a:lnTo>
                  <a:lnTo>
                    <a:pt x="234" y="247"/>
                  </a:lnTo>
                  <a:lnTo>
                    <a:pt x="234" y="255"/>
                  </a:lnTo>
                  <a:lnTo>
                    <a:pt x="229" y="280"/>
                  </a:lnTo>
                  <a:lnTo>
                    <a:pt x="225" y="305"/>
                  </a:lnTo>
                  <a:lnTo>
                    <a:pt x="221" y="314"/>
                  </a:lnTo>
                  <a:lnTo>
                    <a:pt x="217" y="322"/>
                  </a:lnTo>
                  <a:lnTo>
                    <a:pt x="213" y="326"/>
                  </a:lnTo>
                  <a:lnTo>
                    <a:pt x="208" y="326"/>
                  </a:lnTo>
                  <a:lnTo>
                    <a:pt x="204" y="326"/>
                  </a:lnTo>
                  <a:lnTo>
                    <a:pt x="200" y="322"/>
                  </a:lnTo>
                  <a:lnTo>
                    <a:pt x="196" y="318"/>
                  </a:lnTo>
                  <a:lnTo>
                    <a:pt x="196" y="309"/>
                  </a:lnTo>
                  <a:lnTo>
                    <a:pt x="196" y="301"/>
                  </a:lnTo>
                  <a:lnTo>
                    <a:pt x="192" y="293"/>
                  </a:lnTo>
                  <a:lnTo>
                    <a:pt x="188" y="284"/>
                  </a:lnTo>
                  <a:lnTo>
                    <a:pt x="179" y="276"/>
                  </a:lnTo>
                  <a:lnTo>
                    <a:pt x="175" y="272"/>
                  </a:lnTo>
                  <a:lnTo>
                    <a:pt x="171" y="264"/>
                  </a:lnTo>
                  <a:lnTo>
                    <a:pt x="171" y="259"/>
                  </a:lnTo>
                  <a:lnTo>
                    <a:pt x="171" y="255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9" y="251"/>
                  </a:lnTo>
                  <a:lnTo>
                    <a:pt x="188" y="255"/>
                  </a:lnTo>
                  <a:lnTo>
                    <a:pt x="192" y="259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1"/>
                  </a:lnTo>
                  <a:lnTo>
                    <a:pt x="204" y="247"/>
                  </a:lnTo>
                  <a:lnTo>
                    <a:pt x="204" y="238"/>
                  </a:lnTo>
                  <a:lnTo>
                    <a:pt x="204" y="234"/>
                  </a:lnTo>
                  <a:lnTo>
                    <a:pt x="204" y="230"/>
                  </a:lnTo>
                  <a:lnTo>
                    <a:pt x="204" y="222"/>
                  </a:lnTo>
                  <a:lnTo>
                    <a:pt x="204" y="213"/>
                  </a:lnTo>
                  <a:lnTo>
                    <a:pt x="204" y="205"/>
                  </a:lnTo>
                  <a:lnTo>
                    <a:pt x="204" y="193"/>
                  </a:lnTo>
                  <a:lnTo>
                    <a:pt x="204" y="180"/>
                  </a:lnTo>
                  <a:lnTo>
                    <a:pt x="204" y="167"/>
                  </a:lnTo>
                  <a:lnTo>
                    <a:pt x="204" y="142"/>
                  </a:lnTo>
                  <a:lnTo>
                    <a:pt x="204" y="117"/>
                  </a:lnTo>
                  <a:lnTo>
                    <a:pt x="200" y="96"/>
                  </a:lnTo>
                  <a:lnTo>
                    <a:pt x="200" y="84"/>
                  </a:lnTo>
                  <a:lnTo>
                    <a:pt x="200" y="71"/>
                  </a:lnTo>
                  <a:lnTo>
                    <a:pt x="196" y="59"/>
                  </a:lnTo>
                  <a:lnTo>
                    <a:pt x="196" y="50"/>
                  </a:lnTo>
                  <a:lnTo>
                    <a:pt x="192" y="42"/>
                  </a:lnTo>
                  <a:lnTo>
                    <a:pt x="192" y="38"/>
                  </a:lnTo>
                  <a:lnTo>
                    <a:pt x="192" y="34"/>
                  </a:lnTo>
                  <a:lnTo>
                    <a:pt x="188" y="34"/>
                  </a:lnTo>
                  <a:lnTo>
                    <a:pt x="188" y="30"/>
                  </a:lnTo>
                  <a:lnTo>
                    <a:pt x="183" y="34"/>
                  </a:lnTo>
                  <a:lnTo>
                    <a:pt x="179" y="34"/>
                  </a:lnTo>
                  <a:lnTo>
                    <a:pt x="167" y="34"/>
                  </a:lnTo>
                  <a:lnTo>
                    <a:pt x="154" y="34"/>
                  </a:lnTo>
                  <a:lnTo>
                    <a:pt x="137" y="38"/>
                  </a:lnTo>
                  <a:lnTo>
                    <a:pt x="125" y="38"/>
                  </a:lnTo>
                  <a:lnTo>
                    <a:pt x="104" y="42"/>
                  </a:lnTo>
                  <a:lnTo>
                    <a:pt x="87" y="42"/>
                  </a:lnTo>
                  <a:lnTo>
                    <a:pt x="66" y="46"/>
                  </a:lnTo>
                  <a:lnTo>
                    <a:pt x="46" y="50"/>
                  </a:lnTo>
                  <a:lnTo>
                    <a:pt x="0" y="50"/>
                  </a:lnTo>
                  <a:lnTo>
                    <a:pt x="0" y="30"/>
                  </a:lnTo>
                  <a:lnTo>
                    <a:pt x="25" y="30"/>
                  </a:lnTo>
                  <a:lnTo>
                    <a:pt x="37" y="30"/>
                  </a:lnTo>
                  <a:lnTo>
                    <a:pt x="50" y="25"/>
                  </a:lnTo>
                  <a:lnTo>
                    <a:pt x="79" y="25"/>
                  </a:lnTo>
                  <a:lnTo>
                    <a:pt x="104" y="21"/>
                  </a:lnTo>
                  <a:lnTo>
                    <a:pt x="129" y="17"/>
                  </a:lnTo>
                  <a:lnTo>
                    <a:pt x="154" y="13"/>
                  </a:lnTo>
                  <a:lnTo>
                    <a:pt x="154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2">
              <a:extLst>
                <a:ext uri="{FF2B5EF4-FFF2-40B4-BE49-F238E27FC236}">
                  <a16:creationId xmlns:a16="http://schemas.microsoft.com/office/drawing/2014/main" id="{E9284546-3EDF-497B-BEA6-8BCFF2C42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554" y="19764669"/>
              <a:ext cx="1123753" cy="134852"/>
            </a:xfrm>
            <a:custGeom>
              <a:avLst/>
              <a:gdLst>
                <a:gd name="T0" fmla="*/ 0 w 175"/>
                <a:gd name="T1" fmla="*/ 17 h 21"/>
                <a:gd name="T2" fmla="*/ 4 w 175"/>
                <a:gd name="T3" fmla="*/ 17 h 21"/>
                <a:gd name="T4" fmla="*/ 8 w 175"/>
                <a:gd name="T5" fmla="*/ 17 h 21"/>
                <a:gd name="T6" fmla="*/ 12 w 175"/>
                <a:gd name="T7" fmla="*/ 17 h 21"/>
                <a:gd name="T8" fmla="*/ 21 w 175"/>
                <a:gd name="T9" fmla="*/ 13 h 21"/>
                <a:gd name="T10" fmla="*/ 33 w 175"/>
                <a:gd name="T11" fmla="*/ 13 h 21"/>
                <a:gd name="T12" fmla="*/ 42 w 175"/>
                <a:gd name="T13" fmla="*/ 13 h 21"/>
                <a:gd name="T14" fmla="*/ 54 w 175"/>
                <a:gd name="T15" fmla="*/ 8 h 21"/>
                <a:gd name="T16" fmla="*/ 71 w 175"/>
                <a:gd name="T17" fmla="*/ 8 h 21"/>
                <a:gd name="T18" fmla="*/ 88 w 175"/>
                <a:gd name="T19" fmla="*/ 4 h 21"/>
                <a:gd name="T20" fmla="*/ 100 w 175"/>
                <a:gd name="T21" fmla="*/ 4 h 21"/>
                <a:gd name="T22" fmla="*/ 113 w 175"/>
                <a:gd name="T23" fmla="*/ 4 h 21"/>
                <a:gd name="T24" fmla="*/ 121 w 175"/>
                <a:gd name="T25" fmla="*/ 4 h 21"/>
                <a:gd name="T26" fmla="*/ 129 w 175"/>
                <a:gd name="T27" fmla="*/ 0 h 21"/>
                <a:gd name="T28" fmla="*/ 138 w 175"/>
                <a:gd name="T29" fmla="*/ 0 h 21"/>
                <a:gd name="T30" fmla="*/ 146 w 175"/>
                <a:gd name="T31" fmla="*/ 0 h 21"/>
                <a:gd name="T32" fmla="*/ 150 w 175"/>
                <a:gd name="T33" fmla="*/ 0 h 21"/>
                <a:gd name="T34" fmla="*/ 159 w 175"/>
                <a:gd name="T35" fmla="*/ 0 h 21"/>
                <a:gd name="T36" fmla="*/ 167 w 175"/>
                <a:gd name="T37" fmla="*/ 4 h 21"/>
                <a:gd name="T38" fmla="*/ 171 w 175"/>
                <a:gd name="T39" fmla="*/ 4 h 21"/>
                <a:gd name="T40" fmla="*/ 175 w 175"/>
                <a:gd name="T41" fmla="*/ 8 h 21"/>
                <a:gd name="T42" fmla="*/ 154 w 175"/>
                <a:gd name="T43" fmla="*/ 8 h 21"/>
                <a:gd name="T44" fmla="*/ 134 w 175"/>
                <a:gd name="T45" fmla="*/ 13 h 21"/>
                <a:gd name="T46" fmla="*/ 121 w 175"/>
                <a:gd name="T47" fmla="*/ 13 h 21"/>
                <a:gd name="T48" fmla="*/ 109 w 175"/>
                <a:gd name="T49" fmla="*/ 13 h 21"/>
                <a:gd name="T50" fmla="*/ 92 w 175"/>
                <a:gd name="T51" fmla="*/ 13 h 21"/>
                <a:gd name="T52" fmla="*/ 71 w 175"/>
                <a:gd name="T53" fmla="*/ 17 h 21"/>
                <a:gd name="T54" fmla="*/ 50 w 175"/>
                <a:gd name="T55" fmla="*/ 17 h 21"/>
                <a:gd name="T56" fmla="*/ 33 w 175"/>
                <a:gd name="T57" fmla="*/ 21 h 21"/>
                <a:gd name="T58" fmla="*/ 17 w 175"/>
                <a:gd name="T59" fmla="*/ 21 h 21"/>
                <a:gd name="T60" fmla="*/ 4 w 175"/>
                <a:gd name="T61" fmla="*/ 21 h 21"/>
                <a:gd name="T62" fmla="*/ 0 w 175"/>
                <a:gd name="T63" fmla="*/ 17 h 21"/>
                <a:gd name="T64" fmla="*/ 0 w 175"/>
                <a:gd name="T6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" h="21">
                  <a:moveTo>
                    <a:pt x="0" y="17"/>
                  </a:moveTo>
                  <a:lnTo>
                    <a:pt x="4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21" y="13"/>
                  </a:lnTo>
                  <a:lnTo>
                    <a:pt x="33" y="13"/>
                  </a:lnTo>
                  <a:lnTo>
                    <a:pt x="42" y="13"/>
                  </a:lnTo>
                  <a:lnTo>
                    <a:pt x="54" y="8"/>
                  </a:lnTo>
                  <a:lnTo>
                    <a:pt x="71" y="8"/>
                  </a:lnTo>
                  <a:lnTo>
                    <a:pt x="88" y="4"/>
                  </a:lnTo>
                  <a:lnTo>
                    <a:pt x="100" y="4"/>
                  </a:lnTo>
                  <a:lnTo>
                    <a:pt x="113" y="4"/>
                  </a:lnTo>
                  <a:lnTo>
                    <a:pt x="121" y="4"/>
                  </a:lnTo>
                  <a:lnTo>
                    <a:pt x="129" y="0"/>
                  </a:lnTo>
                  <a:lnTo>
                    <a:pt x="138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4"/>
                  </a:lnTo>
                  <a:lnTo>
                    <a:pt x="171" y="4"/>
                  </a:lnTo>
                  <a:lnTo>
                    <a:pt x="175" y="8"/>
                  </a:lnTo>
                  <a:lnTo>
                    <a:pt x="154" y="8"/>
                  </a:lnTo>
                  <a:lnTo>
                    <a:pt x="134" y="13"/>
                  </a:lnTo>
                  <a:lnTo>
                    <a:pt x="121" y="13"/>
                  </a:lnTo>
                  <a:lnTo>
                    <a:pt x="109" y="13"/>
                  </a:lnTo>
                  <a:lnTo>
                    <a:pt x="92" y="13"/>
                  </a:lnTo>
                  <a:lnTo>
                    <a:pt x="71" y="17"/>
                  </a:lnTo>
                  <a:lnTo>
                    <a:pt x="50" y="17"/>
                  </a:lnTo>
                  <a:lnTo>
                    <a:pt x="33" y="21"/>
                  </a:lnTo>
                  <a:lnTo>
                    <a:pt x="17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656867CA-3A9E-4419-8C72-429D4A539605}"/>
              </a:ext>
            </a:extLst>
          </p:cNvPr>
          <p:cNvGrpSpPr/>
          <p:nvPr/>
        </p:nvGrpSpPr>
        <p:grpSpPr>
          <a:xfrm>
            <a:off x="7041304" y="2302037"/>
            <a:ext cx="1881483" cy="2253926"/>
            <a:chOff x="6136314" y="18050143"/>
            <a:chExt cx="1881483" cy="2253926"/>
          </a:xfrm>
        </p:grpSpPr>
        <p:sp>
          <p:nvSpPr>
            <p:cNvPr id="12" name="Freeform 83">
              <a:extLst>
                <a:ext uri="{FF2B5EF4-FFF2-40B4-BE49-F238E27FC236}">
                  <a16:creationId xmlns:a16="http://schemas.microsoft.com/office/drawing/2014/main" id="{1074F2AA-2587-40B1-8514-30841AFC3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642" y="19148211"/>
              <a:ext cx="455924" cy="404552"/>
            </a:xfrm>
            <a:custGeom>
              <a:avLst/>
              <a:gdLst>
                <a:gd name="T0" fmla="*/ 20 w 71"/>
                <a:gd name="T1" fmla="*/ 54 h 63"/>
                <a:gd name="T2" fmla="*/ 12 w 71"/>
                <a:gd name="T3" fmla="*/ 58 h 63"/>
                <a:gd name="T4" fmla="*/ 4 w 71"/>
                <a:gd name="T5" fmla="*/ 63 h 63"/>
                <a:gd name="T6" fmla="*/ 0 w 71"/>
                <a:gd name="T7" fmla="*/ 63 h 63"/>
                <a:gd name="T8" fmla="*/ 0 w 71"/>
                <a:gd name="T9" fmla="*/ 63 h 63"/>
                <a:gd name="T10" fmla="*/ 0 w 71"/>
                <a:gd name="T11" fmla="*/ 63 h 63"/>
                <a:gd name="T12" fmla="*/ 4 w 71"/>
                <a:gd name="T13" fmla="*/ 63 h 63"/>
                <a:gd name="T14" fmla="*/ 8 w 71"/>
                <a:gd name="T15" fmla="*/ 54 h 63"/>
                <a:gd name="T16" fmla="*/ 20 w 71"/>
                <a:gd name="T17" fmla="*/ 50 h 63"/>
                <a:gd name="T18" fmla="*/ 29 w 71"/>
                <a:gd name="T19" fmla="*/ 42 h 63"/>
                <a:gd name="T20" fmla="*/ 41 w 71"/>
                <a:gd name="T21" fmla="*/ 29 h 63"/>
                <a:gd name="T22" fmla="*/ 54 w 71"/>
                <a:gd name="T23" fmla="*/ 17 h 63"/>
                <a:gd name="T24" fmla="*/ 66 w 71"/>
                <a:gd name="T25" fmla="*/ 0 h 63"/>
                <a:gd name="T26" fmla="*/ 71 w 71"/>
                <a:gd name="T27" fmla="*/ 12 h 63"/>
                <a:gd name="T28" fmla="*/ 58 w 71"/>
                <a:gd name="T29" fmla="*/ 25 h 63"/>
                <a:gd name="T30" fmla="*/ 46 w 71"/>
                <a:gd name="T31" fmla="*/ 38 h 63"/>
                <a:gd name="T32" fmla="*/ 33 w 71"/>
                <a:gd name="T33" fmla="*/ 46 h 63"/>
                <a:gd name="T34" fmla="*/ 20 w 71"/>
                <a:gd name="T35" fmla="*/ 54 h 63"/>
                <a:gd name="T36" fmla="*/ 20 w 71"/>
                <a:gd name="T37" fmla="*/ 5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63">
                  <a:moveTo>
                    <a:pt x="20" y="54"/>
                  </a:moveTo>
                  <a:lnTo>
                    <a:pt x="12" y="58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8" y="54"/>
                  </a:lnTo>
                  <a:lnTo>
                    <a:pt x="20" y="50"/>
                  </a:lnTo>
                  <a:lnTo>
                    <a:pt x="29" y="42"/>
                  </a:lnTo>
                  <a:lnTo>
                    <a:pt x="41" y="29"/>
                  </a:lnTo>
                  <a:lnTo>
                    <a:pt x="54" y="17"/>
                  </a:lnTo>
                  <a:lnTo>
                    <a:pt x="66" y="0"/>
                  </a:lnTo>
                  <a:lnTo>
                    <a:pt x="71" y="12"/>
                  </a:lnTo>
                  <a:lnTo>
                    <a:pt x="58" y="25"/>
                  </a:lnTo>
                  <a:lnTo>
                    <a:pt x="46" y="38"/>
                  </a:lnTo>
                  <a:lnTo>
                    <a:pt x="33" y="46"/>
                  </a:lnTo>
                  <a:lnTo>
                    <a:pt x="20" y="54"/>
                  </a:lnTo>
                  <a:lnTo>
                    <a:pt x="20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4">
              <a:extLst>
                <a:ext uri="{FF2B5EF4-FFF2-40B4-BE49-F238E27FC236}">
                  <a16:creationId xmlns:a16="http://schemas.microsoft.com/office/drawing/2014/main" id="{FD41E7C7-7B1F-4206-ACF6-D815FF5D4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1166" y="18743658"/>
              <a:ext cx="674253" cy="513715"/>
            </a:xfrm>
            <a:custGeom>
              <a:avLst/>
              <a:gdLst>
                <a:gd name="T0" fmla="*/ 105 w 105"/>
                <a:gd name="T1" fmla="*/ 34 h 80"/>
                <a:gd name="T2" fmla="*/ 100 w 105"/>
                <a:gd name="T3" fmla="*/ 34 h 80"/>
                <a:gd name="T4" fmla="*/ 96 w 105"/>
                <a:gd name="T5" fmla="*/ 38 h 80"/>
                <a:gd name="T6" fmla="*/ 88 w 105"/>
                <a:gd name="T7" fmla="*/ 42 h 80"/>
                <a:gd name="T8" fmla="*/ 79 w 105"/>
                <a:gd name="T9" fmla="*/ 50 h 80"/>
                <a:gd name="T10" fmla="*/ 67 w 105"/>
                <a:gd name="T11" fmla="*/ 55 h 80"/>
                <a:gd name="T12" fmla="*/ 59 w 105"/>
                <a:gd name="T13" fmla="*/ 63 h 80"/>
                <a:gd name="T14" fmla="*/ 29 w 105"/>
                <a:gd name="T15" fmla="*/ 71 h 80"/>
                <a:gd name="T16" fmla="*/ 17 w 105"/>
                <a:gd name="T17" fmla="*/ 75 h 80"/>
                <a:gd name="T18" fmla="*/ 8 w 105"/>
                <a:gd name="T19" fmla="*/ 80 h 80"/>
                <a:gd name="T20" fmla="*/ 4 w 105"/>
                <a:gd name="T21" fmla="*/ 80 h 80"/>
                <a:gd name="T22" fmla="*/ 0 w 105"/>
                <a:gd name="T23" fmla="*/ 75 h 80"/>
                <a:gd name="T24" fmla="*/ 4 w 105"/>
                <a:gd name="T25" fmla="*/ 75 h 80"/>
                <a:gd name="T26" fmla="*/ 8 w 105"/>
                <a:gd name="T27" fmla="*/ 71 h 80"/>
                <a:gd name="T28" fmla="*/ 17 w 105"/>
                <a:gd name="T29" fmla="*/ 63 h 80"/>
                <a:gd name="T30" fmla="*/ 25 w 105"/>
                <a:gd name="T31" fmla="*/ 59 h 80"/>
                <a:gd name="T32" fmla="*/ 42 w 105"/>
                <a:gd name="T33" fmla="*/ 46 h 80"/>
                <a:gd name="T34" fmla="*/ 59 w 105"/>
                <a:gd name="T35" fmla="*/ 34 h 80"/>
                <a:gd name="T36" fmla="*/ 75 w 105"/>
                <a:gd name="T37" fmla="*/ 21 h 80"/>
                <a:gd name="T38" fmla="*/ 96 w 105"/>
                <a:gd name="T39" fmla="*/ 0 h 80"/>
                <a:gd name="T40" fmla="*/ 100 w 105"/>
                <a:gd name="T41" fmla="*/ 13 h 80"/>
                <a:gd name="T42" fmla="*/ 105 w 105"/>
                <a:gd name="T43" fmla="*/ 21 h 80"/>
                <a:gd name="T44" fmla="*/ 105 w 105"/>
                <a:gd name="T45" fmla="*/ 29 h 80"/>
                <a:gd name="T46" fmla="*/ 105 w 105"/>
                <a:gd name="T47" fmla="*/ 34 h 80"/>
                <a:gd name="T48" fmla="*/ 105 w 105"/>
                <a:gd name="T49" fmla="*/ 3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80">
                  <a:moveTo>
                    <a:pt x="105" y="34"/>
                  </a:moveTo>
                  <a:lnTo>
                    <a:pt x="100" y="34"/>
                  </a:lnTo>
                  <a:lnTo>
                    <a:pt x="96" y="38"/>
                  </a:lnTo>
                  <a:lnTo>
                    <a:pt x="88" y="42"/>
                  </a:lnTo>
                  <a:lnTo>
                    <a:pt x="79" y="50"/>
                  </a:lnTo>
                  <a:lnTo>
                    <a:pt x="67" y="55"/>
                  </a:lnTo>
                  <a:lnTo>
                    <a:pt x="59" y="63"/>
                  </a:lnTo>
                  <a:lnTo>
                    <a:pt x="29" y="71"/>
                  </a:lnTo>
                  <a:lnTo>
                    <a:pt x="17" y="75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75"/>
                  </a:lnTo>
                  <a:lnTo>
                    <a:pt x="4" y="75"/>
                  </a:lnTo>
                  <a:lnTo>
                    <a:pt x="8" y="71"/>
                  </a:lnTo>
                  <a:lnTo>
                    <a:pt x="17" y="63"/>
                  </a:lnTo>
                  <a:lnTo>
                    <a:pt x="25" y="59"/>
                  </a:lnTo>
                  <a:lnTo>
                    <a:pt x="42" y="46"/>
                  </a:lnTo>
                  <a:lnTo>
                    <a:pt x="59" y="34"/>
                  </a:lnTo>
                  <a:lnTo>
                    <a:pt x="75" y="21"/>
                  </a:lnTo>
                  <a:lnTo>
                    <a:pt x="96" y="0"/>
                  </a:lnTo>
                  <a:lnTo>
                    <a:pt x="100" y="13"/>
                  </a:lnTo>
                  <a:lnTo>
                    <a:pt x="105" y="21"/>
                  </a:lnTo>
                  <a:lnTo>
                    <a:pt x="105" y="29"/>
                  </a:lnTo>
                  <a:lnTo>
                    <a:pt x="105" y="34"/>
                  </a:lnTo>
                  <a:lnTo>
                    <a:pt x="105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5">
              <a:extLst>
                <a:ext uri="{FF2B5EF4-FFF2-40B4-BE49-F238E27FC236}">
                  <a16:creationId xmlns:a16="http://schemas.microsoft.com/office/drawing/2014/main" id="{1D5D427D-C060-452A-B047-CB91707A1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180" y="18640915"/>
              <a:ext cx="751310" cy="237595"/>
            </a:xfrm>
            <a:custGeom>
              <a:avLst/>
              <a:gdLst>
                <a:gd name="T0" fmla="*/ 67 w 117"/>
                <a:gd name="T1" fmla="*/ 29 h 37"/>
                <a:gd name="T2" fmla="*/ 58 w 117"/>
                <a:gd name="T3" fmla="*/ 29 h 37"/>
                <a:gd name="T4" fmla="*/ 50 w 117"/>
                <a:gd name="T5" fmla="*/ 33 h 37"/>
                <a:gd name="T6" fmla="*/ 41 w 117"/>
                <a:gd name="T7" fmla="*/ 33 h 37"/>
                <a:gd name="T8" fmla="*/ 33 w 117"/>
                <a:gd name="T9" fmla="*/ 33 h 37"/>
                <a:gd name="T10" fmla="*/ 29 w 117"/>
                <a:gd name="T11" fmla="*/ 33 h 37"/>
                <a:gd name="T12" fmla="*/ 25 w 117"/>
                <a:gd name="T13" fmla="*/ 33 h 37"/>
                <a:gd name="T14" fmla="*/ 21 w 117"/>
                <a:gd name="T15" fmla="*/ 37 h 37"/>
                <a:gd name="T16" fmla="*/ 21 w 117"/>
                <a:gd name="T17" fmla="*/ 37 h 37"/>
                <a:gd name="T18" fmla="*/ 16 w 117"/>
                <a:gd name="T19" fmla="*/ 37 h 37"/>
                <a:gd name="T20" fmla="*/ 16 w 117"/>
                <a:gd name="T21" fmla="*/ 37 h 37"/>
                <a:gd name="T22" fmla="*/ 12 w 117"/>
                <a:gd name="T23" fmla="*/ 33 h 37"/>
                <a:gd name="T24" fmla="*/ 8 w 117"/>
                <a:gd name="T25" fmla="*/ 29 h 37"/>
                <a:gd name="T26" fmla="*/ 4 w 117"/>
                <a:gd name="T27" fmla="*/ 25 h 37"/>
                <a:gd name="T28" fmla="*/ 0 w 117"/>
                <a:gd name="T29" fmla="*/ 20 h 37"/>
                <a:gd name="T30" fmla="*/ 0 w 117"/>
                <a:gd name="T31" fmla="*/ 20 h 37"/>
                <a:gd name="T32" fmla="*/ 0 w 117"/>
                <a:gd name="T33" fmla="*/ 16 h 37"/>
                <a:gd name="T34" fmla="*/ 4 w 117"/>
                <a:gd name="T35" fmla="*/ 16 h 37"/>
                <a:gd name="T36" fmla="*/ 8 w 117"/>
                <a:gd name="T37" fmla="*/ 16 h 37"/>
                <a:gd name="T38" fmla="*/ 12 w 117"/>
                <a:gd name="T39" fmla="*/ 16 h 37"/>
                <a:gd name="T40" fmla="*/ 16 w 117"/>
                <a:gd name="T41" fmla="*/ 12 h 37"/>
                <a:gd name="T42" fmla="*/ 29 w 117"/>
                <a:gd name="T43" fmla="*/ 12 h 37"/>
                <a:gd name="T44" fmla="*/ 41 w 117"/>
                <a:gd name="T45" fmla="*/ 8 h 37"/>
                <a:gd name="T46" fmla="*/ 58 w 117"/>
                <a:gd name="T47" fmla="*/ 4 h 37"/>
                <a:gd name="T48" fmla="*/ 75 w 117"/>
                <a:gd name="T49" fmla="*/ 4 h 37"/>
                <a:gd name="T50" fmla="*/ 87 w 117"/>
                <a:gd name="T51" fmla="*/ 0 h 37"/>
                <a:gd name="T52" fmla="*/ 96 w 117"/>
                <a:gd name="T53" fmla="*/ 0 h 37"/>
                <a:gd name="T54" fmla="*/ 104 w 117"/>
                <a:gd name="T55" fmla="*/ 0 h 37"/>
                <a:gd name="T56" fmla="*/ 108 w 117"/>
                <a:gd name="T57" fmla="*/ 0 h 37"/>
                <a:gd name="T58" fmla="*/ 112 w 117"/>
                <a:gd name="T59" fmla="*/ 0 h 37"/>
                <a:gd name="T60" fmla="*/ 117 w 117"/>
                <a:gd name="T61" fmla="*/ 4 h 37"/>
                <a:gd name="T62" fmla="*/ 117 w 117"/>
                <a:gd name="T63" fmla="*/ 8 h 37"/>
                <a:gd name="T64" fmla="*/ 117 w 117"/>
                <a:gd name="T65" fmla="*/ 12 h 37"/>
                <a:gd name="T66" fmla="*/ 117 w 117"/>
                <a:gd name="T67" fmla="*/ 16 h 37"/>
                <a:gd name="T68" fmla="*/ 117 w 117"/>
                <a:gd name="T69" fmla="*/ 16 h 37"/>
                <a:gd name="T70" fmla="*/ 117 w 117"/>
                <a:gd name="T71" fmla="*/ 20 h 37"/>
                <a:gd name="T72" fmla="*/ 112 w 117"/>
                <a:gd name="T73" fmla="*/ 20 h 37"/>
                <a:gd name="T74" fmla="*/ 112 w 117"/>
                <a:gd name="T75" fmla="*/ 20 h 37"/>
                <a:gd name="T76" fmla="*/ 108 w 117"/>
                <a:gd name="T77" fmla="*/ 20 h 37"/>
                <a:gd name="T78" fmla="*/ 104 w 117"/>
                <a:gd name="T79" fmla="*/ 25 h 37"/>
                <a:gd name="T80" fmla="*/ 96 w 117"/>
                <a:gd name="T81" fmla="*/ 25 h 37"/>
                <a:gd name="T82" fmla="*/ 87 w 117"/>
                <a:gd name="T83" fmla="*/ 25 h 37"/>
                <a:gd name="T84" fmla="*/ 79 w 117"/>
                <a:gd name="T85" fmla="*/ 29 h 37"/>
                <a:gd name="T86" fmla="*/ 67 w 117"/>
                <a:gd name="T87" fmla="*/ 29 h 37"/>
                <a:gd name="T88" fmla="*/ 67 w 117"/>
                <a:gd name="T8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37">
                  <a:moveTo>
                    <a:pt x="67" y="29"/>
                  </a:moveTo>
                  <a:lnTo>
                    <a:pt x="58" y="29"/>
                  </a:lnTo>
                  <a:lnTo>
                    <a:pt x="50" y="33"/>
                  </a:lnTo>
                  <a:lnTo>
                    <a:pt x="41" y="33"/>
                  </a:lnTo>
                  <a:lnTo>
                    <a:pt x="33" y="33"/>
                  </a:lnTo>
                  <a:lnTo>
                    <a:pt x="29" y="33"/>
                  </a:lnTo>
                  <a:lnTo>
                    <a:pt x="25" y="33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29" y="12"/>
                  </a:lnTo>
                  <a:lnTo>
                    <a:pt x="41" y="8"/>
                  </a:lnTo>
                  <a:lnTo>
                    <a:pt x="58" y="4"/>
                  </a:lnTo>
                  <a:lnTo>
                    <a:pt x="75" y="4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7" y="4"/>
                  </a:lnTo>
                  <a:lnTo>
                    <a:pt x="117" y="8"/>
                  </a:lnTo>
                  <a:lnTo>
                    <a:pt x="117" y="12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08" y="20"/>
                  </a:lnTo>
                  <a:lnTo>
                    <a:pt x="104" y="25"/>
                  </a:lnTo>
                  <a:lnTo>
                    <a:pt x="96" y="25"/>
                  </a:lnTo>
                  <a:lnTo>
                    <a:pt x="87" y="25"/>
                  </a:lnTo>
                  <a:lnTo>
                    <a:pt x="79" y="29"/>
                  </a:lnTo>
                  <a:lnTo>
                    <a:pt x="67" y="29"/>
                  </a:lnTo>
                  <a:lnTo>
                    <a:pt x="67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6">
              <a:extLst>
                <a:ext uri="{FF2B5EF4-FFF2-40B4-BE49-F238E27FC236}">
                  <a16:creationId xmlns:a16="http://schemas.microsoft.com/office/drawing/2014/main" id="{219458AC-D193-4081-B50A-8DB59A347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472" y="18878511"/>
              <a:ext cx="430238" cy="481610"/>
            </a:xfrm>
            <a:custGeom>
              <a:avLst/>
              <a:gdLst>
                <a:gd name="T0" fmla="*/ 63 w 67"/>
                <a:gd name="T1" fmla="*/ 34 h 75"/>
                <a:gd name="T2" fmla="*/ 59 w 67"/>
                <a:gd name="T3" fmla="*/ 38 h 75"/>
                <a:gd name="T4" fmla="*/ 50 w 67"/>
                <a:gd name="T5" fmla="*/ 42 h 75"/>
                <a:gd name="T6" fmla="*/ 42 w 67"/>
                <a:gd name="T7" fmla="*/ 50 h 75"/>
                <a:gd name="T8" fmla="*/ 29 w 67"/>
                <a:gd name="T9" fmla="*/ 59 h 75"/>
                <a:gd name="T10" fmla="*/ 21 w 67"/>
                <a:gd name="T11" fmla="*/ 67 h 75"/>
                <a:gd name="T12" fmla="*/ 13 w 67"/>
                <a:gd name="T13" fmla="*/ 71 h 75"/>
                <a:gd name="T14" fmla="*/ 4 w 67"/>
                <a:gd name="T15" fmla="*/ 75 h 75"/>
                <a:gd name="T16" fmla="*/ 0 w 67"/>
                <a:gd name="T17" fmla="*/ 75 h 75"/>
                <a:gd name="T18" fmla="*/ 0 w 67"/>
                <a:gd name="T19" fmla="*/ 71 h 75"/>
                <a:gd name="T20" fmla="*/ 0 w 67"/>
                <a:gd name="T21" fmla="*/ 67 h 75"/>
                <a:gd name="T22" fmla="*/ 4 w 67"/>
                <a:gd name="T23" fmla="*/ 63 h 75"/>
                <a:gd name="T24" fmla="*/ 8 w 67"/>
                <a:gd name="T25" fmla="*/ 54 h 75"/>
                <a:gd name="T26" fmla="*/ 21 w 67"/>
                <a:gd name="T27" fmla="*/ 38 h 75"/>
                <a:gd name="T28" fmla="*/ 29 w 67"/>
                <a:gd name="T29" fmla="*/ 34 h 75"/>
                <a:gd name="T30" fmla="*/ 29 w 67"/>
                <a:gd name="T31" fmla="*/ 25 h 75"/>
                <a:gd name="T32" fmla="*/ 38 w 67"/>
                <a:gd name="T33" fmla="*/ 17 h 75"/>
                <a:gd name="T34" fmla="*/ 38 w 67"/>
                <a:gd name="T35" fmla="*/ 4 h 75"/>
                <a:gd name="T36" fmla="*/ 38 w 67"/>
                <a:gd name="T37" fmla="*/ 4 h 75"/>
                <a:gd name="T38" fmla="*/ 38 w 67"/>
                <a:gd name="T39" fmla="*/ 0 h 75"/>
                <a:gd name="T40" fmla="*/ 42 w 67"/>
                <a:gd name="T41" fmla="*/ 0 h 75"/>
                <a:gd name="T42" fmla="*/ 46 w 67"/>
                <a:gd name="T43" fmla="*/ 0 h 75"/>
                <a:gd name="T44" fmla="*/ 50 w 67"/>
                <a:gd name="T45" fmla="*/ 0 h 75"/>
                <a:gd name="T46" fmla="*/ 54 w 67"/>
                <a:gd name="T47" fmla="*/ 0 h 75"/>
                <a:gd name="T48" fmla="*/ 59 w 67"/>
                <a:gd name="T49" fmla="*/ 4 h 75"/>
                <a:gd name="T50" fmla="*/ 63 w 67"/>
                <a:gd name="T51" fmla="*/ 8 h 75"/>
                <a:gd name="T52" fmla="*/ 67 w 67"/>
                <a:gd name="T53" fmla="*/ 17 h 75"/>
                <a:gd name="T54" fmla="*/ 67 w 67"/>
                <a:gd name="T55" fmla="*/ 21 h 75"/>
                <a:gd name="T56" fmla="*/ 67 w 67"/>
                <a:gd name="T57" fmla="*/ 29 h 75"/>
                <a:gd name="T58" fmla="*/ 63 w 67"/>
                <a:gd name="T59" fmla="*/ 34 h 75"/>
                <a:gd name="T60" fmla="*/ 63 w 67"/>
                <a:gd name="T61" fmla="*/ 3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75">
                  <a:moveTo>
                    <a:pt x="63" y="34"/>
                  </a:moveTo>
                  <a:lnTo>
                    <a:pt x="59" y="38"/>
                  </a:lnTo>
                  <a:lnTo>
                    <a:pt x="50" y="42"/>
                  </a:lnTo>
                  <a:lnTo>
                    <a:pt x="42" y="50"/>
                  </a:lnTo>
                  <a:lnTo>
                    <a:pt x="29" y="59"/>
                  </a:lnTo>
                  <a:lnTo>
                    <a:pt x="21" y="67"/>
                  </a:lnTo>
                  <a:lnTo>
                    <a:pt x="13" y="71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3"/>
                  </a:lnTo>
                  <a:lnTo>
                    <a:pt x="8" y="54"/>
                  </a:lnTo>
                  <a:lnTo>
                    <a:pt x="21" y="38"/>
                  </a:lnTo>
                  <a:lnTo>
                    <a:pt x="29" y="34"/>
                  </a:lnTo>
                  <a:lnTo>
                    <a:pt x="29" y="25"/>
                  </a:lnTo>
                  <a:lnTo>
                    <a:pt x="38" y="1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9" y="4"/>
                  </a:lnTo>
                  <a:lnTo>
                    <a:pt x="63" y="8"/>
                  </a:lnTo>
                  <a:lnTo>
                    <a:pt x="67" y="17"/>
                  </a:lnTo>
                  <a:lnTo>
                    <a:pt x="67" y="21"/>
                  </a:lnTo>
                  <a:lnTo>
                    <a:pt x="67" y="29"/>
                  </a:lnTo>
                  <a:lnTo>
                    <a:pt x="63" y="34"/>
                  </a:lnTo>
                  <a:lnTo>
                    <a:pt x="63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7">
              <a:extLst>
                <a:ext uri="{FF2B5EF4-FFF2-40B4-BE49-F238E27FC236}">
                  <a16:creationId xmlns:a16="http://schemas.microsoft.com/office/drawing/2014/main" id="{B4D6EDBB-AB4C-4A93-81E8-F641C3524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938" y="19225268"/>
              <a:ext cx="1155859" cy="590772"/>
            </a:xfrm>
            <a:custGeom>
              <a:avLst/>
              <a:gdLst>
                <a:gd name="T0" fmla="*/ 109 w 180"/>
                <a:gd name="T1" fmla="*/ 92 h 92"/>
                <a:gd name="T2" fmla="*/ 104 w 180"/>
                <a:gd name="T3" fmla="*/ 92 h 92"/>
                <a:gd name="T4" fmla="*/ 92 w 180"/>
                <a:gd name="T5" fmla="*/ 84 h 92"/>
                <a:gd name="T6" fmla="*/ 84 w 180"/>
                <a:gd name="T7" fmla="*/ 76 h 92"/>
                <a:gd name="T8" fmla="*/ 67 w 180"/>
                <a:gd name="T9" fmla="*/ 63 h 92"/>
                <a:gd name="T10" fmla="*/ 33 w 180"/>
                <a:gd name="T11" fmla="*/ 34 h 92"/>
                <a:gd name="T12" fmla="*/ 0 w 180"/>
                <a:gd name="T13" fmla="*/ 0 h 92"/>
                <a:gd name="T14" fmla="*/ 4 w 180"/>
                <a:gd name="T15" fmla="*/ 0 h 92"/>
                <a:gd name="T16" fmla="*/ 8 w 180"/>
                <a:gd name="T17" fmla="*/ 0 h 92"/>
                <a:gd name="T18" fmla="*/ 13 w 180"/>
                <a:gd name="T19" fmla="*/ 0 h 92"/>
                <a:gd name="T20" fmla="*/ 21 w 180"/>
                <a:gd name="T21" fmla="*/ 5 h 92"/>
                <a:gd name="T22" fmla="*/ 29 w 180"/>
                <a:gd name="T23" fmla="*/ 9 h 92"/>
                <a:gd name="T24" fmla="*/ 38 w 180"/>
                <a:gd name="T25" fmla="*/ 13 h 92"/>
                <a:gd name="T26" fmla="*/ 50 w 180"/>
                <a:gd name="T27" fmla="*/ 17 h 92"/>
                <a:gd name="T28" fmla="*/ 58 w 180"/>
                <a:gd name="T29" fmla="*/ 26 h 92"/>
                <a:gd name="T30" fmla="*/ 84 w 180"/>
                <a:gd name="T31" fmla="*/ 38 h 92"/>
                <a:gd name="T32" fmla="*/ 104 w 180"/>
                <a:gd name="T33" fmla="*/ 51 h 92"/>
                <a:gd name="T34" fmla="*/ 125 w 180"/>
                <a:gd name="T35" fmla="*/ 59 h 92"/>
                <a:gd name="T36" fmla="*/ 146 w 180"/>
                <a:gd name="T37" fmla="*/ 63 h 92"/>
                <a:gd name="T38" fmla="*/ 159 w 180"/>
                <a:gd name="T39" fmla="*/ 67 h 92"/>
                <a:gd name="T40" fmla="*/ 171 w 180"/>
                <a:gd name="T41" fmla="*/ 71 h 92"/>
                <a:gd name="T42" fmla="*/ 171 w 180"/>
                <a:gd name="T43" fmla="*/ 71 h 92"/>
                <a:gd name="T44" fmla="*/ 175 w 180"/>
                <a:gd name="T45" fmla="*/ 71 h 92"/>
                <a:gd name="T46" fmla="*/ 175 w 180"/>
                <a:gd name="T47" fmla="*/ 76 h 92"/>
                <a:gd name="T48" fmla="*/ 180 w 180"/>
                <a:gd name="T49" fmla="*/ 76 h 92"/>
                <a:gd name="T50" fmla="*/ 175 w 180"/>
                <a:gd name="T51" fmla="*/ 80 h 92"/>
                <a:gd name="T52" fmla="*/ 171 w 180"/>
                <a:gd name="T53" fmla="*/ 84 h 92"/>
                <a:gd name="T54" fmla="*/ 163 w 180"/>
                <a:gd name="T55" fmla="*/ 84 h 92"/>
                <a:gd name="T56" fmla="*/ 150 w 180"/>
                <a:gd name="T57" fmla="*/ 88 h 92"/>
                <a:gd name="T58" fmla="*/ 138 w 180"/>
                <a:gd name="T59" fmla="*/ 92 h 92"/>
                <a:gd name="T60" fmla="*/ 125 w 180"/>
                <a:gd name="T61" fmla="*/ 92 h 92"/>
                <a:gd name="T62" fmla="*/ 117 w 180"/>
                <a:gd name="T63" fmla="*/ 92 h 92"/>
                <a:gd name="T64" fmla="*/ 109 w 180"/>
                <a:gd name="T65" fmla="*/ 92 h 92"/>
                <a:gd name="T66" fmla="*/ 109 w 180"/>
                <a:gd name="T6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92">
                  <a:moveTo>
                    <a:pt x="109" y="92"/>
                  </a:moveTo>
                  <a:lnTo>
                    <a:pt x="104" y="92"/>
                  </a:lnTo>
                  <a:lnTo>
                    <a:pt x="92" y="84"/>
                  </a:lnTo>
                  <a:lnTo>
                    <a:pt x="84" y="76"/>
                  </a:lnTo>
                  <a:lnTo>
                    <a:pt x="67" y="63"/>
                  </a:lnTo>
                  <a:lnTo>
                    <a:pt x="33" y="3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5"/>
                  </a:lnTo>
                  <a:lnTo>
                    <a:pt x="29" y="9"/>
                  </a:lnTo>
                  <a:lnTo>
                    <a:pt x="38" y="13"/>
                  </a:lnTo>
                  <a:lnTo>
                    <a:pt x="50" y="17"/>
                  </a:lnTo>
                  <a:lnTo>
                    <a:pt x="58" y="26"/>
                  </a:lnTo>
                  <a:lnTo>
                    <a:pt x="84" y="38"/>
                  </a:lnTo>
                  <a:lnTo>
                    <a:pt x="104" y="51"/>
                  </a:lnTo>
                  <a:lnTo>
                    <a:pt x="125" y="59"/>
                  </a:lnTo>
                  <a:lnTo>
                    <a:pt x="146" y="63"/>
                  </a:lnTo>
                  <a:lnTo>
                    <a:pt x="159" y="67"/>
                  </a:lnTo>
                  <a:lnTo>
                    <a:pt x="171" y="71"/>
                  </a:lnTo>
                  <a:lnTo>
                    <a:pt x="171" y="71"/>
                  </a:lnTo>
                  <a:lnTo>
                    <a:pt x="175" y="71"/>
                  </a:lnTo>
                  <a:lnTo>
                    <a:pt x="175" y="76"/>
                  </a:lnTo>
                  <a:lnTo>
                    <a:pt x="180" y="76"/>
                  </a:lnTo>
                  <a:lnTo>
                    <a:pt x="175" y="80"/>
                  </a:lnTo>
                  <a:lnTo>
                    <a:pt x="171" y="84"/>
                  </a:lnTo>
                  <a:lnTo>
                    <a:pt x="163" y="84"/>
                  </a:lnTo>
                  <a:lnTo>
                    <a:pt x="150" y="88"/>
                  </a:lnTo>
                  <a:lnTo>
                    <a:pt x="138" y="92"/>
                  </a:lnTo>
                  <a:lnTo>
                    <a:pt x="125" y="92"/>
                  </a:lnTo>
                  <a:lnTo>
                    <a:pt x="117" y="92"/>
                  </a:lnTo>
                  <a:lnTo>
                    <a:pt x="109" y="92"/>
                  </a:lnTo>
                  <a:lnTo>
                    <a:pt x="109" y="9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8">
              <a:extLst>
                <a:ext uri="{FF2B5EF4-FFF2-40B4-BE49-F238E27FC236}">
                  <a16:creationId xmlns:a16="http://schemas.microsoft.com/office/drawing/2014/main" id="{ADD2263C-7DA9-430D-84C5-F25968843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086" y="18050143"/>
              <a:ext cx="321072" cy="263281"/>
            </a:xfrm>
            <a:custGeom>
              <a:avLst/>
              <a:gdLst>
                <a:gd name="T0" fmla="*/ 0 w 50"/>
                <a:gd name="T1" fmla="*/ 8 h 41"/>
                <a:gd name="T2" fmla="*/ 4 w 50"/>
                <a:gd name="T3" fmla="*/ 4 h 41"/>
                <a:gd name="T4" fmla="*/ 8 w 50"/>
                <a:gd name="T5" fmla="*/ 4 h 41"/>
                <a:gd name="T6" fmla="*/ 13 w 50"/>
                <a:gd name="T7" fmla="*/ 0 h 41"/>
                <a:gd name="T8" fmla="*/ 21 w 50"/>
                <a:gd name="T9" fmla="*/ 0 h 41"/>
                <a:gd name="T10" fmla="*/ 34 w 50"/>
                <a:gd name="T11" fmla="*/ 4 h 41"/>
                <a:gd name="T12" fmla="*/ 38 w 50"/>
                <a:gd name="T13" fmla="*/ 4 h 41"/>
                <a:gd name="T14" fmla="*/ 42 w 50"/>
                <a:gd name="T15" fmla="*/ 8 h 41"/>
                <a:gd name="T16" fmla="*/ 46 w 50"/>
                <a:gd name="T17" fmla="*/ 12 h 41"/>
                <a:gd name="T18" fmla="*/ 50 w 50"/>
                <a:gd name="T19" fmla="*/ 16 h 41"/>
                <a:gd name="T20" fmla="*/ 50 w 50"/>
                <a:gd name="T21" fmla="*/ 20 h 41"/>
                <a:gd name="T22" fmla="*/ 50 w 50"/>
                <a:gd name="T23" fmla="*/ 29 h 41"/>
                <a:gd name="T24" fmla="*/ 50 w 50"/>
                <a:gd name="T25" fmla="*/ 33 h 41"/>
                <a:gd name="T26" fmla="*/ 50 w 50"/>
                <a:gd name="T27" fmla="*/ 41 h 41"/>
                <a:gd name="T28" fmla="*/ 46 w 50"/>
                <a:gd name="T29" fmla="*/ 41 h 41"/>
                <a:gd name="T30" fmla="*/ 42 w 50"/>
                <a:gd name="T31" fmla="*/ 41 h 41"/>
                <a:gd name="T32" fmla="*/ 38 w 50"/>
                <a:gd name="T33" fmla="*/ 41 h 41"/>
                <a:gd name="T34" fmla="*/ 38 w 50"/>
                <a:gd name="T35" fmla="*/ 41 h 41"/>
                <a:gd name="T36" fmla="*/ 34 w 50"/>
                <a:gd name="T37" fmla="*/ 37 h 41"/>
                <a:gd name="T38" fmla="*/ 25 w 50"/>
                <a:gd name="T39" fmla="*/ 33 h 41"/>
                <a:gd name="T40" fmla="*/ 21 w 50"/>
                <a:gd name="T41" fmla="*/ 29 h 41"/>
                <a:gd name="T42" fmla="*/ 17 w 50"/>
                <a:gd name="T43" fmla="*/ 25 h 41"/>
                <a:gd name="T44" fmla="*/ 8 w 50"/>
                <a:gd name="T45" fmla="*/ 16 h 41"/>
                <a:gd name="T46" fmla="*/ 0 w 50"/>
                <a:gd name="T47" fmla="*/ 8 h 41"/>
                <a:gd name="T48" fmla="*/ 0 w 50"/>
                <a:gd name="T4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1">
                  <a:moveTo>
                    <a:pt x="0" y="8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6" y="12"/>
                  </a:lnTo>
                  <a:lnTo>
                    <a:pt x="50" y="16"/>
                  </a:lnTo>
                  <a:lnTo>
                    <a:pt x="50" y="20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50" y="41"/>
                  </a:lnTo>
                  <a:lnTo>
                    <a:pt x="46" y="41"/>
                  </a:lnTo>
                  <a:lnTo>
                    <a:pt x="42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4" y="37"/>
                  </a:lnTo>
                  <a:lnTo>
                    <a:pt x="25" y="33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8" y="16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89">
              <a:extLst>
                <a:ext uri="{FF2B5EF4-FFF2-40B4-BE49-F238E27FC236}">
                  <a16:creationId xmlns:a16="http://schemas.microsoft.com/office/drawing/2014/main" id="{1E7A6FB3-0649-433A-835C-0C0FB35CD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6851" y="18262053"/>
              <a:ext cx="1560411" cy="404552"/>
            </a:xfrm>
            <a:custGeom>
              <a:avLst/>
              <a:gdLst>
                <a:gd name="T0" fmla="*/ 201 w 243"/>
                <a:gd name="T1" fmla="*/ 0 h 63"/>
                <a:gd name="T2" fmla="*/ 201 w 243"/>
                <a:gd name="T3" fmla="*/ 0 h 63"/>
                <a:gd name="T4" fmla="*/ 209 w 243"/>
                <a:gd name="T5" fmla="*/ 4 h 63"/>
                <a:gd name="T6" fmla="*/ 217 w 243"/>
                <a:gd name="T7" fmla="*/ 8 h 63"/>
                <a:gd name="T8" fmla="*/ 226 w 243"/>
                <a:gd name="T9" fmla="*/ 13 h 63"/>
                <a:gd name="T10" fmla="*/ 234 w 243"/>
                <a:gd name="T11" fmla="*/ 21 h 63"/>
                <a:gd name="T12" fmla="*/ 238 w 243"/>
                <a:gd name="T13" fmla="*/ 29 h 63"/>
                <a:gd name="T14" fmla="*/ 243 w 243"/>
                <a:gd name="T15" fmla="*/ 33 h 63"/>
                <a:gd name="T16" fmla="*/ 243 w 243"/>
                <a:gd name="T17" fmla="*/ 38 h 63"/>
                <a:gd name="T18" fmla="*/ 243 w 243"/>
                <a:gd name="T19" fmla="*/ 38 h 63"/>
                <a:gd name="T20" fmla="*/ 238 w 243"/>
                <a:gd name="T21" fmla="*/ 42 h 63"/>
                <a:gd name="T22" fmla="*/ 234 w 243"/>
                <a:gd name="T23" fmla="*/ 42 h 63"/>
                <a:gd name="T24" fmla="*/ 230 w 243"/>
                <a:gd name="T25" fmla="*/ 42 h 63"/>
                <a:gd name="T26" fmla="*/ 217 w 243"/>
                <a:gd name="T27" fmla="*/ 46 h 63"/>
                <a:gd name="T28" fmla="*/ 209 w 243"/>
                <a:gd name="T29" fmla="*/ 50 h 63"/>
                <a:gd name="T30" fmla="*/ 205 w 243"/>
                <a:gd name="T31" fmla="*/ 54 h 63"/>
                <a:gd name="T32" fmla="*/ 197 w 243"/>
                <a:gd name="T33" fmla="*/ 59 h 63"/>
                <a:gd name="T34" fmla="*/ 192 w 243"/>
                <a:gd name="T35" fmla="*/ 59 h 63"/>
                <a:gd name="T36" fmla="*/ 188 w 243"/>
                <a:gd name="T37" fmla="*/ 63 h 63"/>
                <a:gd name="T38" fmla="*/ 184 w 243"/>
                <a:gd name="T39" fmla="*/ 63 h 63"/>
                <a:gd name="T40" fmla="*/ 184 w 243"/>
                <a:gd name="T41" fmla="*/ 59 h 63"/>
                <a:gd name="T42" fmla="*/ 184 w 243"/>
                <a:gd name="T43" fmla="*/ 54 h 63"/>
                <a:gd name="T44" fmla="*/ 184 w 243"/>
                <a:gd name="T45" fmla="*/ 50 h 63"/>
                <a:gd name="T46" fmla="*/ 184 w 243"/>
                <a:gd name="T47" fmla="*/ 42 h 63"/>
                <a:gd name="T48" fmla="*/ 188 w 243"/>
                <a:gd name="T49" fmla="*/ 38 h 63"/>
                <a:gd name="T50" fmla="*/ 188 w 243"/>
                <a:gd name="T51" fmla="*/ 33 h 63"/>
                <a:gd name="T52" fmla="*/ 188 w 243"/>
                <a:gd name="T53" fmla="*/ 29 h 63"/>
                <a:gd name="T54" fmla="*/ 188 w 243"/>
                <a:gd name="T55" fmla="*/ 25 h 63"/>
                <a:gd name="T56" fmla="*/ 184 w 243"/>
                <a:gd name="T57" fmla="*/ 25 h 63"/>
                <a:gd name="T58" fmla="*/ 180 w 243"/>
                <a:gd name="T59" fmla="*/ 25 h 63"/>
                <a:gd name="T60" fmla="*/ 176 w 243"/>
                <a:gd name="T61" fmla="*/ 25 h 63"/>
                <a:gd name="T62" fmla="*/ 167 w 243"/>
                <a:gd name="T63" fmla="*/ 29 h 63"/>
                <a:gd name="T64" fmla="*/ 155 w 243"/>
                <a:gd name="T65" fmla="*/ 29 h 63"/>
                <a:gd name="T66" fmla="*/ 142 w 243"/>
                <a:gd name="T67" fmla="*/ 29 h 63"/>
                <a:gd name="T68" fmla="*/ 130 w 243"/>
                <a:gd name="T69" fmla="*/ 33 h 63"/>
                <a:gd name="T70" fmla="*/ 113 w 243"/>
                <a:gd name="T71" fmla="*/ 38 h 63"/>
                <a:gd name="T72" fmla="*/ 92 w 243"/>
                <a:gd name="T73" fmla="*/ 38 h 63"/>
                <a:gd name="T74" fmla="*/ 75 w 243"/>
                <a:gd name="T75" fmla="*/ 42 h 63"/>
                <a:gd name="T76" fmla="*/ 55 w 243"/>
                <a:gd name="T77" fmla="*/ 46 h 63"/>
                <a:gd name="T78" fmla="*/ 38 w 243"/>
                <a:gd name="T79" fmla="*/ 46 h 63"/>
                <a:gd name="T80" fmla="*/ 17 w 243"/>
                <a:gd name="T81" fmla="*/ 46 h 63"/>
                <a:gd name="T82" fmla="*/ 0 w 243"/>
                <a:gd name="T83" fmla="*/ 46 h 63"/>
                <a:gd name="T84" fmla="*/ 0 w 243"/>
                <a:gd name="T85" fmla="*/ 29 h 63"/>
                <a:gd name="T86" fmla="*/ 9 w 243"/>
                <a:gd name="T87" fmla="*/ 29 h 63"/>
                <a:gd name="T88" fmla="*/ 21 w 243"/>
                <a:gd name="T89" fmla="*/ 29 h 63"/>
                <a:gd name="T90" fmla="*/ 34 w 243"/>
                <a:gd name="T91" fmla="*/ 25 h 63"/>
                <a:gd name="T92" fmla="*/ 50 w 243"/>
                <a:gd name="T93" fmla="*/ 25 h 63"/>
                <a:gd name="T94" fmla="*/ 71 w 243"/>
                <a:gd name="T95" fmla="*/ 21 h 63"/>
                <a:gd name="T96" fmla="*/ 88 w 243"/>
                <a:gd name="T97" fmla="*/ 21 h 63"/>
                <a:gd name="T98" fmla="*/ 101 w 243"/>
                <a:gd name="T99" fmla="*/ 17 h 63"/>
                <a:gd name="T100" fmla="*/ 113 w 243"/>
                <a:gd name="T101" fmla="*/ 13 h 63"/>
                <a:gd name="T102" fmla="*/ 138 w 243"/>
                <a:gd name="T103" fmla="*/ 13 h 63"/>
                <a:gd name="T104" fmla="*/ 159 w 243"/>
                <a:gd name="T105" fmla="*/ 8 h 63"/>
                <a:gd name="T106" fmla="*/ 172 w 243"/>
                <a:gd name="T107" fmla="*/ 4 h 63"/>
                <a:gd name="T108" fmla="*/ 180 w 243"/>
                <a:gd name="T109" fmla="*/ 4 h 63"/>
                <a:gd name="T110" fmla="*/ 184 w 243"/>
                <a:gd name="T111" fmla="*/ 4 h 63"/>
                <a:gd name="T112" fmla="*/ 188 w 243"/>
                <a:gd name="T113" fmla="*/ 0 h 63"/>
                <a:gd name="T114" fmla="*/ 192 w 243"/>
                <a:gd name="T115" fmla="*/ 0 h 63"/>
                <a:gd name="T116" fmla="*/ 201 w 243"/>
                <a:gd name="T117" fmla="*/ 0 h 63"/>
                <a:gd name="T118" fmla="*/ 201 w 243"/>
                <a:gd name="T1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" h="63">
                  <a:moveTo>
                    <a:pt x="201" y="0"/>
                  </a:moveTo>
                  <a:lnTo>
                    <a:pt x="201" y="0"/>
                  </a:lnTo>
                  <a:lnTo>
                    <a:pt x="209" y="4"/>
                  </a:lnTo>
                  <a:lnTo>
                    <a:pt x="217" y="8"/>
                  </a:lnTo>
                  <a:lnTo>
                    <a:pt x="226" y="13"/>
                  </a:lnTo>
                  <a:lnTo>
                    <a:pt x="234" y="21"/>
                  </a:lnTo>
                  <a:lnTo>
                    <a:pt x="238" y="29"/>
                  </a:lnTo>
                  <a:lnTo>
                    <a:pt x="243" y="33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38" y="42"/>
                  </a:lnTo>
                  <a:lnTo>
                    <a:pt x="234" y="42"/>
                  </a:lnTo>
                  <a:lnTo>
                    <a:pt x="230" y="42"/>
                  </a:lnTo>
                  <a:lnTo>
                    <a:pt x="217" y="46"/>
                  </a:lnTo>
                  <a:lnTo>
                    <a:pt x="209" y="50"/>
                  </a:lnTo>
                  <a:lnTo>
                    <a:pt x="205" y="54"/>
                  </a:lnTo>
                  <a:lnTo>
                    <a:pt x="197" y="59"/>
                  </a:lnTo>
                  <a:lnTo>
                    <a:pt x="192" y="59"/>
                  </a:lnTo>
                  <a:lnTo>
                    <a:pt x="188" y="63"/>
                  </a:lnTo>
                  <a:lnTo>
                    <a:pt x="184" y="63"/>
                  </a:lnTo>
                  <a:lnTo>
                    <a:pt x="184" y="59"/>
                  </a:lnTo>
                  <a:lnTo>
                    <a:pt x="184" y="54"/>
                  </a:lnTo>
                  <a:lnTo>
                    <a:pt x="184" y="50"/>
                  </a:lnTo>
                  <a:lnTo>
                    <a:pt x="184" y="42"/>
                  </a:lnTo>
                  <a:lnTo>
                    <a:pt x="188" y="38"/>
                  </a:lnTo>
                  <a:lnTo>
                    <a:pt x="188" y="33"/>
                  </a:lnTo>
                  <a:lnTo>
                    <a:pt x="188" y="29"/>
                  </a:lnTo>
                  <a:lnTo>
                    <a:pt x="188" y="25"/>
                  </a:lnTo>
                  <a:lnTo>
                    <a:pt x="184" y="25"/>
                  </a:lnTo>
                  <a:lnTo>
                    <a:pt x="180" y="25"/>
                  </a:lnTo>
                  <a:lnTo>
                    <a:pt x="176" y="25"/>
                  </a:lnTo>
                  <a:lnTo>
                    <a:pt x="167" y="29"/>
                  </a:lnTo>
                  <a:lnTo>
                    <a:pt x="155" y="29"/>
                  </a:lnTo>
                  <a:lnTo>
                    <a:pt x="142" y="29"/>
                  </a:lnTo>
                  <a:lnTo>
                    <a:pt x="130" y="33"/>
                  </a:lnTo>
                  <a:lnTo>
                    <a:pt x="113" y="38"/>
                  </a:lnTo>
                  <a:lnTo>
                    <a:pt x="92" y="38"/>
                  </a:lnTo>
                  <a:lnTo>
                    <a:pt x="75" y="42"/>
                  </a:lnTo>
                  <a:lnTo>
                    <a:pt x="55" y="46"/>
                  </a:lnTo>
                  <a:lnTo>
                    <a:pt x="38" y="46"/>
                  </a:lnTo>
                  <a:lnTo>
                    <a:pt x="17" y="46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9" y="29"/>
                  </a:lnTo>
                  <a:lnTo>
                    <a:pt x="21" y="29"/>
                  </a:lnTo>
                  <a:lnTo>
                    <a:pt x="34" y="25"/>
                  </a:lnTo>
                  <a:lnTo>
                    <a:pt x="50" y="25"/>
                  </a:lnTo>
                  <a:lnTo>
                    <a:pt x="71" y="21"/>
                  </a:lnTo>
                  <a:lnTo>
                    <a:pt x="88" y="21"/>
                  </a:lnTo>
                  <a:lnTo>
                    <a:pt x="101" y="17"/>
                  </a:lnTo>
                  <a:lnTo>
                    <a:pt x="113" y="13"/>
                  </a:lnTo>
                  <a:lnTo>
                    <a:pt x="138" y="13"/>
                  </a:lnTo>
                  <a:lnTo>
                    <a:pt x="159" y="8"/>
                  </a:lnTo>
                  <a:lnTo>
                    <a:pt x="172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90">
              <a:extLst>
                <a:ext uri="{FF2B5EF4-FFF2-40B4-BE49-F238E27FC236}">
                  <a16:creationId xmlns:a16="http://schemas.microsoft.com/office/drawing/2014/main" id="{B061FEC0-D8AE-408F-8521-902B610F8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6314" y="18345529"/>
              <a:ext cx="295386" cy="507295"/>
            </a:xfrm>
            <a:custGeom>
              <a:avLst/>
              <a:gdLst>
                <a:gd name="T0" fmla="*/ 34 w 46"/>
                <a:gd name="T1" fmla="*/ 58 h 79"/>
                <a:gd name="T2" fmla="*/ 29 w 46"/>
                <a:gd name="T3" fmla="*/ 66 h 79"/>
                <a:gd name="T4" fmla="*/ 25 w 46"/>
                <a:gd name="T5" fmla="*/ 71 h 79"/>
                <a:gd name="T6" fmla="*/ 21 w 46"/>
                <a:gd name="T7" fmla="*/ 75 h 79"/>
                <a:gd name="T8" fmla="*/ 17 w 46"/>
                <a:gd name="T9" fmla="*/ 79 h 79"/>
                <a:gd name="T10" fmla="*/ 13 w 46"/>
                <a:gd name="T11" fmla="*/ 79 h 79"/>
                <a:gd name="T12" fmla="*/ 9 w 46"/>
                <a:gd name="T13" fmla="*/ 79 h 79"/>
                <a:gd name="T14" fmla="*/ 4 w 46"/>
                <a:gd name="T15" fmla="*/ 75 h 79"/>
                <a:gd name="T16" fmla="*/ 4 w 46"/>
                <a:gd name="T17" fmla="*/ 71 h 79"/>
                <a:gd name="T18" fmla="*/ 0 w 46"/>
                <a:gd name="T19" fmla="*/ 58 h 79"/>
                <a:gd name="T20" fmla="*/ 0 w 46"/>
                <a:gd name="T21" fmla="*/ 54 h 79"/>
                <a:gd name="T22" fmla="*/ 0 w 46"/>
                <a:gd name="T23" fmla="*/ 54 h 79"/>
                <a:gd name="T24" fmla="*/ 4 w 46"/>
                <a:gd name="T25" fmla="*/ 46 h 79"/>
                <a:gd name="T26" fmla="*/ 9 w 46"/>
                <a:gd name="T27" fmla="*/ 41 h 79"/>
                <a:gd name="T28" fmla="*/ 13 w 46"/>
                <a:gd name="T29" fmla="*/ 37 h 79"/>
                <a:gd name="T30" fmla="*/ 17 w 46"/>
                <a:gd name="T31" fmla="*/ 25 h 79"/>
                <a:gd name="T32" fmla="*/ 21 w 46"/>
                <a:gd name="T33" fmla="*/ 12 h 79"/>
                <a:gd name="T34" fmla="*/ 29 w 46"/>
                <a:gd name="T35" fmla="*/ 0 h 79"/>
                <a:gd name="T36" fmla="*/ 34 w 46"/>
                <a:gd name="T37" fmla="*/ 0 h 79"/>
                <a:gd name="T38" fmla="*/ 38 w 46"/>
                <a:gd name="T39" fmla="*/ 0 h 79"/>
                <a:gd name="T40" fmla="*/ 42 w 46"/>
                <a:gd name="T41" fmla="*/ 4 h 79"/>
                <a:gd name="T42" fmla="*/ 42 w 46"/>
                <a:gd name="T43" fmla="*/ 8 h 79"/>
                <a:gd name="T44" fmla="*/ 46 w 46"/>
                <a:gd name="T45" fmla="*/ 12 h 79"/>
                <a:gd name="T46" fmla="*/ 46 w 46"/>
                <a:gd name="T47" fmla="*/ 16 h 79"/>
                <a:gd name="T48" fmla="*/ 46 w 46"/>
                <a:gd name="T49" fmla="*/ 29 h 79"/>
                <a:gd name="T50" fmla="*/ 46 w 46"/>
                <a:gd name="T51" fmla="*/ 33 h 79"/>
                <a:gd name="T52" fmla="*/ 42 w 46"/>
                <a:gd name="T53" fmla="*/ 41 h 79"/>
                <a:gd name="T54" fmla="*/ 38 w 46"/>
                <a:gd name="T55" fmla="*/ 50 h 79"/>
                <a:gd name="T56" fmla="*/ 34 w 46"/>
                <a:gd name="T57" fmla="*/ 58 h 79"/>
                <a:gd name="T58" fmla="*/ 34 w 46"/>
                <a:gd name="T59" fmla="*/ 5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79">
                  <a:moveTo>
                    <a:pt x="34" y="58"/>
                  </a:moveTo>
                  <a:lnTo>
                    <a:pt x="29" y="66"/>
                  </a:lnTo>
                  <a:lnTo>
                    <a:pt x="25" y="71"/>
                  </a:lnTo>
                  <a:lnTo>
                    <a:pt x="21" y="75"/>
                  </a:lnTo>
                  <a:lnTo>
                    <a:pt x="17" y="79"/>
                  </a:lnTo>
                  <a:lnTo>
                    <a:pt x="13" y="79"/>
                  </a:lnTo>
                  <a:lnTo>
                    <a:pt x="9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4" y="46"/>
                  </a:lnTo>
                  <a:lnTo>
                    <a:pt x="9" y="41"/>
                  </a:lnTo>
                  <a:lnTo>
                    <a:pt x="13" y="37"/>
                  </a:lnTo>
                  <a:lnTo>
                    <a:pt x="17" y="25"/>
                  </a:lnTo>
                  <a:lnTo>
                    <a:pt x="21" y="12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2" y="8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9"/>
                  </a:lnTo>
                  <a:lnTo>
                    <a:pt x="46" y="33"/>
                  </a:lnTo>
                  <a:lnTo>
                    <a:pt x="42" y="41"/>
                  </a:lnTo>
                  <a:lnTo>
                    <a:pt x="38" y="50"/>
                  </a:lnTo>
                  <a:lnTo>
                    <a:pt x="34" y="58"/>
                  </a:lnTo>
                  <a:lnTo>
                    <a:pt x="34" y="5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1">
              <a:extLst>
                <a:ext uri="{FF2B5EF4-FFF2-40B4-BE49-F238E27FC236}">
                  <a16:creationId xmlns:a16="http://schemas.microsoft.com/office/drawing/2014/main" id="{2D08AC45-F273-4FFE-B229-AD40267C2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923" y="18987673"/>
              <a:ext cx="488029" cy="1316396"/>
            </a:xfrm>
            <a:custGeom>
              <a:avLst/>
              <a:gdLst>
                <a:gd name="T0" fmla="*/ 38 w 76"/>
                <a:gd name="T1" fmla="*/ 159 h 205"/>
                <a:gd name="T2" fmla="*/ 38 w 76"/>
                <a:gd name="T3" fmla="*/ 159 h 205"/>
                <a:gd name="T4" fmla="*/ 42 w 76"/>
                <a:gd name="T5" fmla="*/ 150 h 205"/>
                <a:gd name="T6" fmla="*/ 42 w 76"/>
                <a:gd name="T7" fmla="*/ 146 h 205"/>
                <a:gd name="T8" fmla="*/ 42 w 76"/>
                <a:gd name="T9" fmla="*/ 138 h 205"/>
                <a:gd name="T10" fmla="*/ 46 w 76"/>
                <a:gd name="T11" fmla="*/ 117 h 205"/>
                <a:gd name="T12" fmla="*/ 46 w 76"/>
                <a:gd name="T13" fmla="*/ 100 h 205"/>
                <a:gd name="T14" fmla="*/ 42 w 76"/>
                <a:gd name="T15" fmla="*/ 79 h 205"/>
                <a:gd name="T16" fmla="*/ 38 w 76"/>
                <a:gd name="T17" fmla="*/ 63 h 205"/>
                <a:gd name="T18" fmla="*/ 34 w 76"/>
                <a:gd name="T19" fmla="*/ 54 h 205"/>
                <a:gd name="T20" fmla="*/ 25 w 76"/>
                <a:gd name="T21" fmla="*/ 42 h 205"/>
                <a:gd name="T22" fmla="*/ 17 w 76"/>
                <a:gd name="T23" fmla="*/ 25 h 205"/>
                <a:gd name="T24" fmla="*/ 5 w 76"/>
                <a:gd name="T25" fmla="*/ 8 h 205"/>
                <a:gd name="T26" fmla="*/ 17 w 76"/>
                <a:gd name="T27" fmla="*/ 0 h 205"/>
                <a:gd name="T28" fmla="*/ 30 w 76"/>
                <a:gd name="T29" fmla="*/ 12 h 205"/>
                <a:gd name="T30" fmla="*/ 42 w 76"/>
                <a:gd name="T31" fmla="*/ 25 h 205"/>
                <a:gd name="T32" fmla="*/ 51 w 76"/>
                <a:gd name="T33" fmla="*/ 33 h 205"/>
                <a:gd name="T34" fmla="*/ 55 w 76"/>
                <a:gd name="T35" fmla="*/ 46 h 205"/>
                <a:gd name="T36" fmla="*/ 63 w 76"/>
                <a:gd name="T37" fmla="*/ 67 h 205"/>
                <a:gd name="T38" fmla="*/ 67 w 76"/>
                <a:gd name="T39" fmla="*/ 75 h 205"/>
                <a:gd name="T40" fmla="*/ 71 w 76"/>
                <a:gd name="T41" fmla="*/ 83 h 205"/>
                <a:gd name="T42" fmla="*/ 76 w 76"/>
                <a:gd name="T43" fmla="*/ 104 h 205"/>
                <a:gd name="T44" fmla="*/ 76 w 76"/>
                <a:gd name="T45" fmla="*/ 125 h 205"/>
                <a:gd name="T46" fmla="*/ 76 w 76"/>
                <a:gd name="T47" fmla="*/ 146 h 205"/>
                <a:gd name="T48" fmla="*/ 71 w 76"/>
                <a:gd name="T49" fmla="*/ 167 h 205"/>
                <a:gd name="T50" fmla="*/ 67 w 76"/>
                <a:gd name="T51" fmla="*/ 175 h 205"/>
                <a:gd name="T52" fmla="*/ 63 w 76"/>
                <a:gd name="T53" fmla="*/ 184 h 205"/>
                <a:gd name="T54" fmla="*/ 59 w 76"/>
                <a:gd name="T55" fmla="*/ 192 h 205"/>
                <a:gd name="T56" fmla="*/ 55 w 76"/>
                <a:gd name="T57" fmla="*/ 196 h 205"/>
                <a:gd name="T58" fmla="*/ 51 w 76"/>
                <a:gd name="T59" fmla="*/ 200 h 205"/>
                <a:gd name="T60" fmla="*/ 46 w 76"/>
                <a:gd name="T61" fmla="*/ 205 h 205"/>
                <a:gd name="T62" fmla="*/ 42 w 76"/>
                <a:gd name="T63" fmla="*/ 205 h 205"/>
                <a:gd name="T64" fmla="*/ 38 w 76"/>
                <a:gd name="T65" fmla="*/ 205 h 205"/>
                <a:gd name="T66" fmla="*/ 34 w 76"/>
                <a:gd name="T67" fmla="*/ 205 h 205"/>
                <a:gd name="T68" fmla="*/ 34 w 76"/>
                <a:gd name="T69" fmla="*/ 205 h 205"/>
                <a:gd name="T70" fmla="*/ 30 w 76"/>
                <a:gd name="T71" fmla="*/ 200 h 205"/>
                <a:gd name="T72" fmla="*/ 30 w 76"/>
                <a:gd name="T73" fmla="*/ 196 h 205"/>
                <a:gd name="T74" fmla="*/ 30 w 76"/>
                <a:gd name="T75" fmla="*/ 192 h 205"/>
                <a:gd name="T76" fmla="*/ 25 w 76"/>
                <a:gd name="T77" fmla="*/ 188 h 205"/>
                <a:gd name="T78" fmla="*/ 21 w 76"/>
                <a:gd name="T79" fmla="*/ 184 h 205"/>
                <a:gd name="T80" fmla="*/ 13 w 76"/>
                <a:gd name="T81" fmla="*/ 179 h 205"/>
                <a:gd name="T82" fmla="*/ 9 w 76"/>
                <a:gd name="T83" fmla="*/ 175 h 205"/>
                <a:gd name="T84" fmla="*/ 5 w 76"/>
                <a:gd name="T85" fmla="*/ 171 h 205"/>
                <a:gd name="T86" fmla="*/ 0 w 76"/>
                <a:gd name="T87" fmla="*/ 167 h 205"/>
                <a:gd name="T88" fmla="*/ 0 w 76"/>
                <a:gd name="T89" fmla="*/ 163 h 205"/>
                <a:gd name="T90" fmla="*/ 0 w 76"/>
                <a:gd name="T91" fmla="*/ 159 h 205"/>
                <a:gd name="T92" fmla="*/ 5 w 76"/>
                <a:gd name="T93" fmla="*/ 159 h 205"/>
                <a:gd name="T94" fmla="*/ 9 w 76"/>
                <a:gd name="T95" fmla="*/ 159 h 205"/>
                <a:gd name="T96" fmla="*/ 17 w 76"/>
                <a:gd name="T97" fmla="*/ 159 h 205"/>
                <a:gd name="T98" fmla="*/ 25 w 76"/>
                <a:gd name="T99" fmla="*/ 159 h 205"/>
                <a:gd name="T100" fmla="*/ 34 w 76"/>
                <a:gd name="T101" fmla="*/ 163 h 205"/>
                <a:gd name="T102" fmla="*/ 38 w 76"/>
                <a:gd name="T103" fmla="*/ 163 h 205"/>
                <a:gd name="T104" fmla="*/ 38 w 76"/>
                <a:gd name="T105" fmla="*/ 159 h 205"/>
                <a:gd name="T106" fmla="*/ 38 w 76"/>
                <a:gd name="T107" fmla="*/ 15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6" h="205">
                  <a:moveTo>
                    <a:pt x="38" y="159"/>
                  </a:moveTo>
                  <a:lnTo>
                    <a:pt x="38" y="159"/>
                  </a:lnTo>
                  <a:lnTo>
                    <a:pt x="42" y="150"/>
                  </a:lnTo>
                  <a:lnTo>
                    <a:pt x="42" y="146"/>
                  </a:lnTo>
                  <a:lnTo>
                    <a:pt x="42" y="138"/>
                  </a:lnTo>
                  <a:lnTo>
                    <a:pt x="46" y="117"/>
                  </a:lnTo>
                  <a:lnTo>
                    <a:pt x="46" y="100"/>
                  </a:lnTo>
                  <a:lnTo>
                    <a:pt x="42" y="79"/>
                  </a:lnTo>
                  <a:lnTo>
                    <a:pt x="38" y="63"/>
                  </a:lnTo>
                  <a:lnTo>
                    <a:pt x="34" y="54"/>
                  </a:lnTo>
                  <a:lnTo>
                    <a:pt x="25" y="42"/>
                  </a:lnTo>
                  <a:lnTo>
                    <a:pt x="17" y="25"/>
                  </a:lnTo>
                  <a:lnTo>
                    <a:pt x="5" y="8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42" y="25"/>
                  </a:lnTo>
                  <a:lnTo>
                    <a:pt x="51" y="33"/>
                  </a:lnTo>
                  <a:lnTo>
                    <a:pt x="55" y="46"/>
                  </a:lnTo>
                  <a:lnTo>
                    <a:pt x="63" y="67"/>
                  </a:lnTo>
                  <a:lnTo>
                    <a:pt x="67" y="75"/>
                  </a:lnTo>
                  <a:lnTo>
                    <a:pt x="71" y="83"/>
                  </a:lnTo>
                  <a:lnTo>
                    <a:pt x="76" y="104"/>
                  </a:lnTo>
                  <a:lnTo>
                    <a:pt x="76" y="125"/>
                  </a:lnTo>
                  <a:lnTo>
                    <a:pt x="76" y="146"/>
                  </a:lnTo>
                  <a:lnTo>
                    <a:pt x="71" y="167"/>
                  </a:lnTo>
                  <a:lnTo>
                    <a:pt x="67" y="175"/>
                  </a:lnTo>
                  <a:lnTo>
                    <a:pt x="63" y="184"/>
                  </a:lnTo>
                  <a:lnTo>
                    <a:pt x="59" y="192"/>
                  </a:lnTo>
                  <a:lnTo>
                    <a:pt x="55" y="196"/>
                  </a:lnTo>
                  <a:lnTo>
                    <a:pt x="51" y="200"/>
                  </a:lnTo>
                  <a:lnTo>
                    <a:pt x="46" y="205"/>
                  </a:lnTo>
                  <a:lnTo>
                    <a:pt x="42" y="205"/>
                  </a:lnTo>
                  <a:lnTo>
                    <a:pt x="38" y="205"/>
                  </a:lnTo>
                  <a:lnTo>
                    <a:pt x="34" y="205"/>
                  </a:lnTo>
                  <a:lnTo>
                    <a:pt x="34" y="205"/>
                  </a:lnTo>
                  <a:lnTo>
                    <a:pt x="30" y="200"/>
                  </a:lnTo>
                  <a:lnTo>
                    <a:pt x="30" y="196"/>
                  </a:lnTo>
                  <a:lnTo>
                    <a:pt x="30" y="192"/>
                  </a:lnTo>
                  <a:lnTo>
                    <a:pt x="25" y="188"/>
                  </a:lnTo>
                  <a:lnTo>
                    <a:pt x="21" y="184"/>
                  </a:lnTo>
                  <a:lnTo>
                    <a:pt x="13" y="179"/>
                  </a:lnTo>
                  <a:lnTo>
                    <a:pt x="9" y="175"/>
                  </a:lnTo>
                  <a:lnTo>
                    <a:pt x="5" y="171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5" y="159"/>
                  </a:lnTo>
                  <a:lnTo>
                    <a:pt x="9" y="159"/>
                  </a:lnTo>
                  <a:lnTo>
                    <a:pt x="17" y="159"/>
                  </a:lnTo>
                  <a:lnTo>
                    <a:pt x="25" y="159"/>
                  </a:lnTo>
                  <a:lnTo>
                    <a:pt x="34" y="163"/>
                  </a:lnTo>
                  <a:lnTo>
                    <a:pt x="38" y="163"/>
                  </a:lnTo>
                  <a:lnTo>
                    <a:pt x="38" y="159"/>
                  </a:lnTo>
                  <a:lnTo>
                    <a:pt x="38" y="15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2">
              <a:extLst>
                <a:ext uri="{FF2B5EF4-FFF2-40B4-BE49-F238E27FC236}">
                  <a16:creationId xmlns:a16="http://schemas.microsoft.com/office/drawing/2014/main" id="{CB8C2C6B-2424-4054-9424-00511CB6A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9794" y="19334430"/>
              <a:ext cx="725624" cy="616458"/>
            </a:xfrm>
            <a:custGeom>
              <a:avLst/>
              <a:gdLst>
                <a:gd name="T0" fmla="*/ 108 w 113"/>
                <a:gd name="T1" fmla="*/ 0 h 96"/>
                <a:gd name="T2" fmla="*/ 113 w 113"/>
                <a:gd name="T3" fmla="*/ 17 h 96"/>
                <a:gd name="T4" fmla="*/ 92 w 113"/>
                <a:gd name="T5" fmla="*/ 38 h 96"/>
                <a:gd name="T6" fmla="*/ 71 w 113"/>
                <a:gd name="T7" fmla="*/ 54 h 96"/>
                <a:gd name="T8" fmla="*/ 62 w 113"/>
                <a:gd name="T9" fmla="*/ 63 h 96"/>
                <a:gd name="T10" fmla="*/ 54 w 113"/>
                <a:gd name="T11" fmla="*/ 71 h 96"/>
                <a:gd name="T12" fmla="*/ 46 w 113"/>
                <a:gd name="T13" fmla="*/ 75 h 96"/>
                <a:gd name="T14" fmla="*/ 33 w 113"/>
                <a:gd name="T15" fmla="*/ 80 h 96"/>
                <a:gd name="T16" fmla="*/ 25 w 113"/>
                <a:gd name="T17" fmla="*/ 84 h 96"/>
                <a:gd name="T18" fmla="*/ 21 w 113"/>
                <a:gd name="T19" fmla="*/ 88 h 96"/>
                <a:gd name="T20" fmla="*/ 12 w 113"/>
                <a:gd name="T21" fmla="*/ 92 h 96"/>
                <a:gd name="T22" fmla="*/ 8 w 113"/>
                <a:gd name="T23" fmla="*/ 92 h 96"/>
                <a:gd name="T24" fmla="*/ 4 w 113"/>
                <a:gd name="T25" fmla="*/ 96 h 96"/>
                <a:gd name="T26" fmla="*/ 0 w 113"/>
                <a:gd name="T27" fmla="*/ 96 h 96"/>
                <a:gd name="T28" fmla="*/ 0 w 113"/>
                <a:gd name="T29" fmla="*/ 96 h 96"/>
                <a:gd name="T30" fmla="*/ 0 w 113"/>
                <a:gd name="T31" fmla="*/ 96 h 96"/>
                <a:gd name="T32" fmla="*/ 0 w 113"/>
                <a:gd name="T33" fmla="*/ 96 h 96"/>
                <a:gd name="T34" fmla="*/ 4 w 113"/>
                <a:gd name="T35" fmla="*/ 96 h 96"/>
                <a:gd name="T36" fmla="*/ 8 w 113"/>
                <a:gd name="T37" fmla="*/ 92 h 96"/>
                <a:gd name="T38" fmla="*/ 16 w 113"/>
                <a:gd name="T39" fmla="*/ 88 h 96"/>
                <a:gd name="T40" fmla="*/ 29 w 113"/>
                <a:gd name="T41" fmla="*/ 80 h 96"/>
                <a:gd name="T42" fmla="*/ 37 w 113"/>
                <a:gd name="T43" fmla="*/ 71 h 96"/>
                <a:gd name="T44" fmla="*/ 50 w 113"/>
                <a:gd name="T45" fmla="*/ 63 h 96"/>
                <a:gd name="T46" fmla="*/ 62 w 113"/>
                <a:gd name="T47" fmla="*/ 54 h 96"/>
                <a:gd name="T48" fmla="*/ 75 w 113"/>
                <a:gd name="T49" fmla="*/ 42 h 96"/>
                <a:gd name="T50" fmla="*/ 87 w 113"/>
                <a:gd name="T51" fmla="*/ 29 h 96"/>
                <a:gd name="T52" fmla="*/ 96 w 113"/>
                <a:gd name="T53" fmla="*/ 17 h 96"/>
                <a:gd name="T54" fmla="*/ 108 w 113"/>
                <a:gd name="T55" fmla="*/ 0 h 96"/>
                <a:gd name="T56" fmla="*/ 108 w 113"/>
                <a:gd name="T5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3" h="96">
                  <a:moveTo>
                    <a:pt x="108" y="0"/>
                  </a:moveTo>
                  <a:lnTo>
                    <a:pt x="113" y="17"/>
                  </a:lnTo>
                  <a:lnTo>
                    <a:pt x="92" y="38"/>
                  </a:lnTo>
                  <a:lnTo>
                    <a:pt x="71" y="54"/>
                  </a:lnTo>
                  <a:lnTo>
                    <a:pt x="62" y="63"/>
                  </a:lnTo>
                  <a:lnTo>
                    <a:pt x="54" y="71"/>
                  </a:lnTo>
                  <a:lnTo>
                    <a:pt x="46" y="75"/>
                  </a:lnTo>
                  <a:lnTo>
                    <a:pt x="33" y="80"/>
                  </a:lnTo>
                  <a:lnTo>
                    <a:pt x="25" y="84"/>
                  </a:lnTo>
                  <a:lnTo>
                    <a:pt x="21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4" y="96"/>
                  </a:lnTo>
                  <a:lnTo>
                    <a:pt x="8" y="92"/>
                  </a:lnTo>
                  <a:lnTo>
                    <a:pt x="16" y="88"/>
                  </a:lnTo>
                  <a:lnTo>
                    <a:pt x="29" y="80"/>
                  </a:lnTo>
                  <a:lnTo>
                    <a:pt x="37" y="71"/>
                  </a:lnTo>
                  <a:lnTo>
                    <a:pt x="50" y="63"/>
                  </a:lnTo>
                  <a:lnTo>
                    <a:pt x="62" y="54"/>
                  </a:lnTo>
                  <a:lnTo>
                    <a:pt x="75" y="42"/>
                  </a:lnTo>
                  <a:lnTo>
                    <a:pt x="87" y="29"/>
                  </a:lnTo>
                  <a:lnTo>
                    <a:pt x="96" y="17"/>
                  </a:lnTo>
                  <a:lnTo>
                    <a:pt x="108" y="0"/>
                  </a:lnTo>
                  <a:lnTo>
                    <a:pt x="108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398260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931E6369-AD70-4F33-BD9A-EC06EFCC0518}"/>
              </a:ext>
            </a:extLst>
          </p:cNvPr>
          <p:cNvGrpSpPr/>
          <p:nvPr/>
        </p:nvGrpSpPr>
        <p:grpSpPr>
          <a:xfrm>
            <a:off x="4818230" y="2193292"/>
            <a:ext cx="2750559" cy="2471415"/>
            <a:chOff x="2989430" y="8171121"/>
            <a:chExt cx="2750559" cy="2471415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9E872B1D-B509-415C-88B9-C40664CAD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608" y="9022156"/>
              <a:ext cx="231482" cy="285949"/>
            </a:xfrm>
            <a:custGeom>
              <a:avLst/>
              <a:gdLst>
                <a:gd name="T0" fmla="*/ 34 w 34"/>
                <a:gd name="T1" fmla="*/ 29 h 42"/>
                <a:gd name="T2" fmla="*/ 30 w 34"/>
                <a:gd name="T3" fmla="*/ 34 h 42"/>
                <a:gd name="T4" fmla="*/ 30 w 34"/>
                <a:gd name="T5" fmla="*/ 38 h 42"/>
                <a:gd name="T6" fmla="*/ 25 w 34"/>
                <a:gd name="T7" fmla="*/ 42 h 42"/>
                <a:gd name="T8" fmla="*/ 21 w 34"/>
                <a:gd name="T9" fmla="*/ 42 h 42"/>
                <a:gd name="T10" fmla="*/ 17 w 34"/>
                <a:gd name="T11" fmla="*/ 42 h 42"/>
                <a:gd name="T12" fmla="*/ 13 w 34"/>
                <a:gd name="T13" fmla="*/ 38 h 42"/>
                <a:gd name="T14" fmla="*/ 13 w 34"/>
                <a:gd name="T15" fmla="*/ 34 h 42"/>
                <a:gd name="T16" fmla="*/ 9 w 34"/>
                <a:gd name="T17" fmla="*/ 25 h 42"/>
                <a:gd name="T18" fmla="*/ 5 w 34"/>
                <a:gd name="T19" fmla="*/ 17 h 42"/>
                <a:gd name="T20" fmla="*/ 5 w 34"/>
                <a:gd name="T21" fmla="*/ 13 h 42"/>
                <a:gd name="T22" fmla="*/ 5 w 34"/>
                <a:gd name="T23" fmla="*/ 9 h 42"/>
                <a:gd name="T24" fmla="*/ 0 w 34"/>
                <a:gd name="T25" fmla="*/ 4 h 42"/>
                <a:gd name="T26" fmla="*/ 0 w 34"/>
                <a:gd name="T27" fmla="*/ 4 h 42"/>
                <a:gd name="T28" fmla="*/ 5 w 34"/>
                <a:gd name="T29" fmla="*/ 0 h 42"/>
                <a:gd name="T30" fmla="*/ 5 w 34"/>
                <a:gd name="T31" fmla="*/ 0 h 42"/>
                <a:gd name="T32" fmla="*/ 13 w 34"/>
                <a:gd name="T33" fmla="*/ 0 h 42"/>
                <a:gd name="T34" fmla="*/ 17 w 34"/>
                <a:gd name="T35" fmla="*/ 0 h 42"/>
                <a:gd name="T36" fmla="*/ 21 w 34"/>
                <a:gd name="T37" fmla="*/ 0 h 42"/>
                <a:gd name="T38" fmla="*/ 30 w 34"/>
                <a:gd name="T39" fmla="*/ 9 h 42"/>
                <a:gd name="T40" fmla="*/ 34 w 34"/>
                <a:gd name="T41" fmla="*/ 13 h 42"/>
                <a:gd name="T42" fmla="*/ 34 w 34"/>
                <a:gd name="T43" fmla="*/ 17 h 42"/>
                <a:gd name="T44" fmla="*/ 34 w 34"/>
                <a:gd name="T45" fmla="*/ 21 h 42"/>
                <a:gd name="T46" fmla="*/ 34 w 34"/>
                <a:gd name="T47" fmla="*/ 29 h 42"/>
                <a:gd name="T48" fmla="*/ 34 w 34"/>
                <a:gd name="T4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42">
                  <a:moveTo>
                    <a:pt x="34" y="29"/>
                  </a:moveTo>
                  <a:lnTo>
                    <a:pt x="30" y="34"/>
                  </a:lnTo>
                  <a:lnTo>
                    <a:pt x="30" y="38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38"/>
                  </a:lnTo>
                  <a:lnTo>
                    <a:pt x="13" y="34"/>
                  </a:lnTo>
                  <a:lnTo>
                    <a:pt x="9" y="25"/>
                  </a:lnTo>
                  <a:lnTo>
                    <a:pt x="5" y="17"/>
                  </a:lnTo>
                  <a:lnTo>
                    <a:pt x="5" y="13"/>
                  </a:lnTo>
                  <a:lnTo>
                    <a:pt x="5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0" y="9"/>
                  </a:lnTo>
                  <a:lnTo>
                    <a:pt x="34" y="13"/>
                  </a:lnTo>
                  <a:lnTo>
                    <a:pt x="34" y="17"/>
                  </a:lnTo>
                  <a:lnTo>
                    <a:pt x="34" y="21"/>
                  </a:lnTo>
                  <a:lnTo>
                    <a:pt x="34" y="29"/>
                  </a:lnTo>
                  <a:lnTo>
                    <a:pt x="34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6">
              <a:extLst>
                <a:ext uri="{FF2B5EF4-FFF2-40B4-BE49-F238E27FC236}">
                  <a16:creationId xmlns:a16="http://schemas.microsoft.com/office/drawing/2014/main" id="{BA8F79AD-669B-4D11-BF4A-3ED5B91E5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375" y="9675753"/>
              <a:ext cx="258715" cy="258715"/>
            </a:xfrm>
            <a:custGeom>
              <a:avLst/>
              <a:gdLst>
                <a:gd name="T0" fmla="*/ 34 w 38"/>
                <a:gd name="T1" fmla="*/ 33 h 38"/>
                <a:gd name="T2" fmla="*/ 29 w 38"/>
                <a:gd name="T3" fmla="*/ 38 h 38"/>
                <a:gd name="T4" fmla="*/ 25 w 38"/>
                <a:gd name="T5" fmla="*/ 38 h 38"/>
                <a:gd name="T6" fmla="*/ 21 w 38"/>
                <a:gd name="T7" fmla="*/ 38 h 38"/>
                <a:gd name="T8" fmla="*/ 17 w 38"/>
                <a:gd name="T9" fmla="*/ 33 h 38"/>
                <a:gd name="T10" fmla="*/ 13 w 38"/>
                <a:gd name="T11" fmla="*/ 29 h 38"/>
                <a:gd name="T12" fmla="*/ 9 w 38"/>
                <a:gd name="T13" fmla="*/ 25 h 38"/>
                <a:gd name="T14" fmla="*/ 4 w 38"/>
                <a:gd name="T15" fmla="*/ 17 h 38"/>
                <a:gd name="T16" fmla="*/ 4 w 38"/>
                <a:gd name="T17" fmla="*/ 13 h 38"/>
                <a:gd name="T18" fmla="*/ 0 w 38"/>
                <a:gd name="T19" fmla="*/ 8 h 38"/>
                <a:gd name="T20" fmla="*/ 0 w 38"/>
                <a:gd name="T21" fmla="*/ 4 h 38"/>
                <a:gd name="T22" fmla="*/ 0 w 38"/>
                <a:gd name="T23" fmla="*/ 0 h 38"/>
                <a:gd name="T24" fmla="*/ 4 w 38"/>
                <a:gd name="T25" fmla="*/ 0 h 38"/>
                <a:gd name="T26" fmla="*/ 4 w 38"/>
                <a:gd name="T27" fmla="*/ 0 h 38"/>
                <a:gd name="T28" fmla="*/ 9 w 38"/>
                <a:gd name="T29" fmla="*/ 0 h 38"/>
                <a:gd name="T30" fmla="*/ 17 w 38"/>
                <a:gd name="T31" fmla="*/ 0 h 38"/>
                <a:gd name="T32" fmla="*/ 29 w 38"/>
                <a:gd name="T33" fmla="*/ 4 h 38"/>
                <a:gd name="T34" fmla="*/ 34 w 38"/>
                <a:gd name="T35" fmla="*/ 8 h 38"/>
                <a:gd name="T36" fmla="*/ 38 w 38"/>
                <a:gd name="T37" fmla="*/ 21 h 38"/>
                <a:gd name="T38" fmla="*/ 38 w 38"/>
                <a:gd name="T39" fmla="*/ 25 h 38"/>
                <a:gd name="T40" fmla="*/ 38 w 38"/>
                <a:gd name="T41" fmla="*/ 29 h 38"/>
                <a:gd name="T42" fmla="*/ 34 w 38"/>
                <a:gd name="T43" fmla="*/ 33 h 38"/>
                <a:gd name="T44" fmla="*/ 34 w 38"/>
                <a:gd name="T45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38">
                  <a:moveTo>
                    <a:pt x="34" y="33"/>
                  </a:moveTo>
                  <a:lnTo>
                    <a:pt x="29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33"/>
                  </a:lnTo>
                  <a:lnTo>
                    <a:pt x="13" y="29"/>
                  </a:lnTo>
                  <a:lnTo>
                    <a:pt x="9" y="25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9" y="4"/>
                  </a:lnTo>
                  <a:lnTo>
                    <a:pt x="34" y="8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29"/>
                  </a:lnTo>
                  <a:lnTo>
                    <a:pt x="34" y="33"/>
                  </a:lnTo>
                  <a:lnTo>
                    <a:pt x="34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7">
              <a:extLst>
                <a:ext uri="{FF2B5EF4-FFF2-40B4-BE49-F238E27FC236}">
                  <a16:creationId xmlns:a16="http://schemas.microsoft.com/office/drawing/2014/main" id="{487889FC-0DB0-4119-9FF8-F35272E37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640" y="8913224"/>
              <a:ext cx="789763" cy="279142"/>
            </a:xfrm>
            <a:custGeom>
              <a:avLst/>
              <a:gdLst>
                <a:gd name="T0" fmla="*/ 54 w 116"/>
                <a:gd name="T1" fmla="*/ 8 h 41"/>
                <a:gd name="T2" fmla="*/ 66 w 116"/>
                <a:gd name="T3" fmla="*/ 8 h 41"/>
                <a:gd name="T4" fmla="*/ 75 w 116"/>
                <a:gd name="T5" fmla="*/ 4 h 41"/>
                <a:gd name="T6" fmla="*/ 83 w 116"/>
                <a:gd name="T7" fmla="*/ 4 h 41"/>
                <a:gd name="T8" fmla="*/ 91 w 116"/>
                <a:gd name="T9" fmla="*/ 0 h 41"/>
                <a:gd name="T10" fmla="*/ 100 w 116"/>
                <a:gd name="T11" fmla="*/ 0 h 41"/>
                <a:gd name="T12" fmla="*/ 104 w 116"/>
                <a:gd name="T13" fmla="*/ 0 h 41"/>
                <a:gd name="T14" fmla="*/ 108 w 116"/>
                <a:gd name="T15" fmla="*/ 0 h 41"/>
                <a:gd name="T16" fmla="*/ 108 w 116"/>
                <a:gd name="T17" fmla="*/ 0 h 41"/>
                <a:gd name="T18" fmla="*/ 112 w 116"/>
                <a:gd name="T19" fmla="*/ 0 h 41"/>
                <a:gd name="T20" fmla="*/ 116 w 116"/>
                <a:gd name="T21" fmla="*/ 4 h 41"/>
                <a:gd name="T22" fmla="*/ 116 w 116"/>
                <a:gd name="T23" fmla="*/ 8 h 41"/>
                <a:gd name="T24" fmla="*/ 116 w 116"/>
                <a:gd name="T25" fmla="*/ 12 h 41"/>
                <a:gd name="T26" fmla="*/ 112 w 116"/>
                <a:gd name="T27" fmla="*/ 16 h 41"/>
                <a:gd name="T28" fmla="*/ 104 w 116"/>
                <a:gd name="T29" fmla="*/ 20 h 41"/>
                <a:gd name="T30" fmla="*/ 100 w 116"/>
                <a:gd name="T31" fmla="*/ 20 h 41"/>
                <a:gd name="T32" fmla="*/ 79 w 116"/>
                <a:gd name="T33" fmla="*/ 33 h 41"/>
                <a:gd name="T34" fmla="*/ 54 w 116"/>
                <a:gd name="T35" fmla="*/ 37 h 41"/>
                <a:gd name="T36" fmla="*/ 46 w 116"/>
                <a:gd name="T37" fmla="*/ 41 h 41"/>
                <a:gd name="T38" fmla="*/ 37 w 116"/>
                <a:gd name="T39" fmla="*/ 41 h 41"/>
                <a:gd name="T40" fmla="*/ 29 w 116"/>
                <a:gd name="T41" fmla="*/ 41 h 41"/>
                <a:gd name="T42" fmla="*/ 29 w 116"/>
                <a:gd name="T43" fmla="*/ 41 h 41"/>
                <a:gd name="T44" fmla="*/ 21 w 116"/>
                <a:gd name="T45" fmla="*/ 41 h 41"/>
                <a:gd name="T46" fmla="*/ 16 w 116"/>
                <a:gd name="T47" fmla="*/ 41 h 41"/>
                <a:gd name="T48" fmla="*/ 12 w 116"/>
                <a:gd name="T49" fmla="*/ 41 h 41"/>
                <a:gd name="T50" fmla="*/ 8 w 116"/>
                <a:gd name="T51" fmla="*/ 37 h 41"/>
                <a:gd name="T52" fmla="*/ 4 w 116"/>
                <a:gd name="T53" fmla="*/ 37 h 41"/>
                <a:gd name="T54" fmla="*/ 4 w 116"/>
                <a:gd name="T55" fmla="*/ 33 h 41"/>
                <a:gd name="T56" fmla="*/ 0 w 116"/>
                <a:gd name="T57" fmla="*/ 29 h 41"/>
                <a:gd name="T58" fmla="*/ 0 w 116"/>
                <a:gd name="T59" fmla="*/ 25 h 41"/>
                <a:gd name="T60" fmla="*/ 0 w 116"/>
                <a:gd name="T61" fmla="*/ 20 h 41"/>
                <a:gd name="T62" fmla="*/ 4 w 116"/>
                <a:gd name="T63" fmla="*/ 20 h 41"/>
                <a:gd name="T64" fmla="*/ 8 w 116"/>
                <a:gd name="T65" fmla="*/ 20 h 41"/>
                <a:gd name="T66" fmla="*/ 8 w 116"/>
                <a:gd name="T67" fmla="*/ 20 h 41"/>
                <a:gd name="T68" fmla="*/ 12 w 116"/>
                <a:gd name="T69" fmla="*/ 16 h 41"/>
                <a:gd name="T70" fmla="*/ 21 w 116"/>
                <a:gd name="T71" fmla="*/ 16 h 41"/>
                <a:gd name="T72" fmla="*/ 25 w 116"/>
                <a:gd name="T73" fmla="*/ 16 h 41"/>
                <a:gd name="T74" fmla="*/ 33 w 116"/>
                <a:gd name="T75" fmla="*/ 12 h 41"/>
                <a:gd name="T76" fmla="*/ 46 w 116"/>
                <a:gd name="T77" fmla="*/ 12 h 41"/>
                <a:gd name="T78" fmla="*/ 54 w 116"/>
                <a:gd name="T79" fmla="*/ 8 h 41"/>
                <a:gd name="T80" fmla="*/ 54 w 116"/>
                <a:gd name="T8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" h="41">
                  <a:moveTo>
                    <a:pt x="54" y="8"/>
                  </a:moveTo>
                  <a:lnTo>
                    <a:pt x="66" y="8"/>
                  </a:lnTo>
                  <a:lnTo>
                    <a:pt x="75" y="4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6"/>
                  </a:lnTo>
                  <a:lnTo>
                    <a:pt x="104" y="20"/>
                  </a:lnTo>
                  <a:lnTo>
                    <a:pt x="100" y="20"/>
                  </a:lnTo>
                  <a:lnTo>
                    <a:pt x="79" y="33"/>
                  </a:lnTo>
                  <a:lnTo>
                    <a:pt x="54" y="37"/>
                  </a:lnTo>
                  <a:lnTo>
                    <a:pt x="46" y="41"/>
                  </a:lnTo>
                  <a:lnTo>
                    <a:pt x="37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1" y="41"/>
                  </a:lnTo>
                  <a:lnTo>
                    <a:pt x="16" y="41"/>
                  </a:lnTo>
                  <a:lnTo>
                    <a:pt x="12" y="41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6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33" y="12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54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8">
              <a:extLst>
                <a:ext uri="{FF2B5EF4-FFF2-40B4-BE49-F238E27FC236}">
                  <a16:creationId xmlns:a16="http://schemas.microsoft.com/office/drawing/2014/main" id="{36809BCF-3863-44A7-A854-3888A7DD6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106" y="8171121"/>
              <a:ext cx="565091" cy="2471415"/>
            </a:xfrm>
            <a:custGeom>
              <a:avLst/>
              <a:gdLst>
                <a:gd name="T0" fmla="*/ 13 w 83"/>
                <a:gd name="T1" fmla="*/ 317 h 363"/>
                <a:gd name="T2" fmla="*/ 4 w 83"/>
                <a:gd name="T3" fmla="*/ 309 h 363"/>
                <a:gd name="T4" fmla="*/ 4 w 83"/>
                <a:gd name="T5" fmla="*/ 300 h 363"/>
                <a:gd name="T6" fmla="*/ 13 w 83"/>
                <a:gd name="T7" fmla="*/ 300 h 363"/>
                <a:gd name="T8" fmla="*/ 25 w 83"/>
                <a:gd name="T9" fmla="*/ 304 h 363"/>
                <a:gd name="T10" fmla="*/ 38 w 83"/>
                <a:gd name="T11" fmla="*/ 304 h 363"/>
                <a:gd name="T12" fmla="*/ 42 w 83"/>
                <a:gd name="T13" fmla="*/ 300 h 363"/>
                <a:gd name="T14" fmla="*/ 42 w 83"/>
                <a:gd name="T15" fmla="*/ 292 h 363"/>
                <a:gd name="T16" fmla="*/ 42 w 83"/>
                <a:gd name="T17" fmla="*/ 275 h 363"/>
                <a:gd name="T18" fmla="*/ 42 w 83"/>
                <a:gd name="T19" fmla="*/ 254 h 363"/>
                <a:gd name="T20" fmla="*/ 46 w 83"/>
                <a:gd name="T21" fmla="*/ 175 h 363"/>
                <a:gd name="T22" fmla="*/ 46 w 83"/>
                <a:gd name="T23" fmla="*/ 113 h 363"/>
                <a:gd name="T24" fmla="*/ 46 w 83"/>
                <a:gd name="T25" fmla="*/ 79 h 363"/>
                <a:gd name="T26" fmla="*/ 46 w 83"/>
                <a:gd name="T27" fmla="*/ 59 h 363"/>
                <a:gd name="T28" fmla="*/ 46 w 83"/>
                <a:gd name="T29" fmla="*/ 42 h 363"/>
                <a:gd name="T30" fmla="*/ 46 w 83"/>
                <a:gd name="T31" fmla="*/ 34 h 363"/>
                <a:gd name="T32" fmla="*/ 46 w 83"/>
                <a:gd name="T33" fmla="*/ 21 h 363"/>
                <a:gd name="T34" fmla="*/ 38 w 83"/>
                <a:gd name="T35" fmla="*/ 17 h 363"/>
                <a:gd name="T36" fmla="*/ 33 w 83"/>
                <a:gd name="T37" fmla="*/ 13 h 363"/>
                <a:gd name="T38" fmla="*/ 38 w 83"/>
                <a:gd name="T39" fmla="*/ 4 h 363"/>
                <a:gd name="T40" fmla="*/ 42 w 83"/>
                <a:gd name="T41" fmla="*/ 0 h 363"/>
                <a:gd name="T42" fmla="*/ 58 w 83"/>
                <a:gd name="T43" fmla="*/ 0 h 363"/>
                <a:gd name="T44" fmla="*/ 71 w 83"/>
                <a:gd name="T45" fmla="*/ 9 h 363"/>
                <a:gd name="T46" fmla="*/ 79 w 83"/>
                <a:gd name="T47" fmla="*/ 13 h 363"/>
                <a:gd name="T48" fmla="*/ 83 w 83"/>
                <a:gd name="T49" fmla="*/ 21 h 363"/>
                <a:gd name="T50" fmla="*/ 79 w 83"/>
                <a:gd name="T51" fmla="*/ 38 h 363"/>
                <a:gd name="T52" fmla="*/ 79 w 83"/>
                <a:gd name="T53" fmla="*/ 50 h 363"/>
                <a:gd name="T54" fmla="*/ 75 w 83"/>
                <a:gd name="T55" fmla="*/ 71 h 363"/>
                <a:gd name="T56" fmla="*/ 75 w 83"/>
                <a:gd name="T57" fmla="*/ 100 h 363"/>
                <a:gd name="T58" fmla="*/ 71 w 83"/>
                <a:gd name="T59" fmla="*/ 129 h 363"/>
                <a:gd name="T60" fmla="*/ 71 w 83"/>
                <a:gd name="T61" fmla="*/ 200 h 363"/>
                <a:gd name="T62" fmla="*/ 71 w 83"/>
                <a:gd name="T63" fmla="*/ 263 h 363"/>
                <a:gd name="T64" fmla="*/ 71 w 83"/>
                <a:gd name="T65" fmla="*/ 292 h 363"/>
                <a:gd name="T66" fmla="*/ 67 w 83"/>
                <a:gd name="T67" fmla="*/ 313 h 363"/>
                <a:gd name="T68" fmla="*/ 67 w 83"/>
                <a:gd name="T69" fmla="*/ 329 h 363"/>
                <a:gd name="T70" fmla="*/ 67 w 83"/>
                <a:gd name="T71" fmla="*/ 342 h 363"/>
                <a:gd name="T72" fmla="*/ 58 w 83"/>
                <a:gd name="T73" fmla="*/ 359 h 363"/>
                <a:gd name="T74" fmla="*/ 50 w 83"/>
                <a:gd name="T75" fmla="*/ 363 h 363"/>
                <a:gd name="T76" fmla="*/ 42 w 83"/>
                <a:gd name="T77" fmla="*/ 363 h 363"/>
                <a:gd name="T78" fmla="*/ 38 w 83"/>
                <a:gd name="T79" fmla="*/ 350 h 363"/>
                <a:gd name="T80" fmla="*/ 33 w 83"/>
                <a:gd name="T81" fmla="*/ 338 h 363"/>
                <a:gd name="T82" fmla="*/ 17 w 83"/>
                <a:gd name="T83" fmla="*/ 32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363">
                  <a:moveTo>
                    <a:pt x="17" y="325"/>
                  </a:moveTo>
                  <a:lnTo>
                    <a:pt x="13" y="317"/>
                  </a:lnTo>
                  <a:lnTo>
                    <a:pt x="4" y="313"/>
                  </a:lnTo>
                  <a:lnTo>
                    <a:pt x="4" y="309"/>
                  </a:lnTo>
                  <a:lnTo>
                    <a:pt x="0" y="304"/>
                  </a:lnTo>
                  <a:lnTo>
                    <a:pt x="4" y="300"/>
                  </a:lnTo>
                  <a:lnTo>
                    <a:pt x="4" y="300"/>
                  </a:lnTo>
                  <a:lnTo>
                    <a:pt x="13" y="300"/>
                  </a:lnTo>
                  <a:lnTo>
                    <a:pt x="17" y="300"/>
                  </a:lnTo>
                  <a:lnTo>
                    <a:pt x="25" y="304"/>
                  </a:lnTo>
                  <a:lnTo>
                    <a:pt x="33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42" y="300"/>
                  </a:lnTo>
                  <a:lnTo>
                    <a:pt x="42" y="300"/>
                  </a:lnTo>
                  <a:lnTo>
                    <a:pt x="42" y="292"/>
                  </a:lnTo>
                  <a:lnTo>
                    <a:pt x="42" y="288"/>
                  </a:lnTo>
                  <a:lnTo>
                    <a:pt x="42" y="275"/>
                  </a:lnTo>
                  <a:lnTo>
                    <a:pt x="42" y="267"/>
                  </a:lnTo>
                  <a:lnTo>
                    <a:pt x="42" y="254"/>
                  </a:lnTo>
                  <a:lnTo>
                    <a:pt x="46" y="238"/>
                  </a:lnTo>
                  <a:lnTo>
                    <a:pt x="46" y="175"/>
                  </a:lnTo>
                  <a:lnTo>
                    <a:pt x="46" y="146"/>
                  </a:lnTo>
                  <a:lnTo>
                    <a:pt x="46" y="113"/>
                  </a:lnTo>
                  <a:lnTo>
                    <a:pt x="46" y="96"/>
                  </a:lnTo>
                  <a:lnTo>
                    <a:pt x="46" y="79"/>
                  </a:lnTo>
                  <a:lnTo>
                    <a:pt x="46" y="71"/>
                  </a:lnTo>
                  <a:lnTo>
                    <a:pt x="46" y="59"/>
                  </a:lnTo>
                  <a:lnTo>
                    <a:pt x="46" y="50"/>
                  </a:lnTo>
                  <a:lnTo>
                    <a:pt x="46" y="42"/>
                  </a:lnTo>
                  <a:lnTo>
                    <a:pt x="46" y="38"/>
                  </a:lnTo>
                  <a:lnTo>
                    <a:pt x="46" y="34"/>
                  </a:lnTo>
                  <a:lnTo>
                    <a:pt x="46" y="29"/>
                  </a:lnTo>
                  <a:lnTo>
                    <a:pt x="46" y="21"/>
                  </a:lnTo>
                  <a:lnTo>
                    <a:pt x="42" y="21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33" y="13"/>
                  </a:lnTo>
                  <a:lnTo>
                    <a:pt x="33" y="9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3" y="4"/>
                  </a:lnTo>
                  <a:lnTo>
                    <a:pt x="71" y="9"/>
                  </a:lnTo>
                  <a:lnTo>
                    <a:pt x="75" y="9"/>
                  </a:lnTo>
                  <a:lnTo>
                    <a:pt x="79" y="13"/>
                  </a:lnTo>
                  <a:lnTo>
                    <a:pt x="79" y="17"/>
                  </a:lnTo>
                  <a:lnTo>
                    <a:pt x="83" y="21"/>
                  </a:lnTo>
                  <a:lnTo>
                    <a:pt x="83" y="29"/>
                  </a:lnTo>
                  <a:lnTo>
                    <a:pt x="79" y="38"/>
                  </a:lnTo>
                  <a:lnTo>
                    <a:pt x="79" y="46"/>
                  </a:lnTo>
                  <a:lnTo>
                    <a:pt x="79" y="50"/>
                  </a:lnTo>
                  <a:lnTo>
                    <a:pt x="79" y="63"/>
                  </a:lnTo>
                  <a:lnTo>
                    <a:pt x="75" y="71"/>
                  </a:lnTo>
                  <a:lnTo>
                    <a:pt x="75" y="84"/>
                  </a:lnTo>
                  <a:lnTo>
                    <a:pt x="75" y="100"/>
                  </a:lnTo>
                  <a:lnTo>
                    <a:pt x="75" y="113"/>
                  </a:lnTo>
                  <a:lnTo>
                    <a:pt x="71" y="129"/>
                  </a:lnTo>
                  <a:lnTo>
                    <a:pt x="71" y="167"/>
                  </a:lnTo>
                  <a:lnTo>
                    <a:pt x="71" y="200"/>
                  </a:lnTo>
                  <a:lnTo>
                    <a:pt x="71" y="234"/>
                  </a:lnTo>
                  <a:lnTo>
                    <a:pt x="71" y="263"/>
                  </a:lnTo>
                  <a:lnTo>
                    <a:pt x="71" y="279"/>
                  </a:lnTo>
                  <a:lnTo>
                    <a:pt x="71" y="292"/>
                  </a:lnTo>
                  <a:lnTo>
                    <a:pt x="67" y="304"/>
                  </a:lnTo>
                  <a:lnTo>
                    <a:pt x="67" y="313"/>
                  </a:lnTo>
                  <a:lnTo>
                    <a:pt x="67" y="321"/>
                  </a:lnTo>
                  <a:lnTo>
                    <a:pt x="67" y="329"/>
                  </a:lnTo>
                  <a:lnTo>
                    <a:pt x="67" y="338"/>
                  </a:lnTo>
                  <a:lnTo>
                    <a:pt x="67" y="342"/>
                  </a:lnTo>
                  <a:lnTo>
                    <a:pt x="63" y="350"/>
                  </a:lnTo>
                  <a:lnTo>
                    <a:pt x="58" y="359"/>
                  </a:lnTo>
                  <a:lnTo>
                    <a:pt x="54" y="363"/>
                  </a:lnTo>
                  <a:lnTo>
                    <a:pt x="50" y="363"/>
                  </a:lnTo>
                  <a:lnTo>
                    <a:pt x="46" y="363"/>
                  </a:lnTo>
                  <a:lnTo>
                    <a:pt x="42" y="363"/>
                  </a:lnTo>
                  <a:lnTo>
                    <a:pt x="38" y="359"/>
                  </a:lnTo>
                  <a:lnTo>
                    <a:pt x="38" y="350"/>
                  </a:lnTo>
                  <a:lnTo>
                    <a:pt x="38" y="346"/>
                  </a:lnTo>
                  <a:lnTo>
                    <a:pt x="33" y="338"/>
                  </a:lnTo>
                  <a:lnTo>
                    <a:pt x="25" y="334"/>
                  </a:lnTo>
                  <a:lnTo>
                    <a:pt x="17" y="325"/>
                  </a:lnTo>
                  <a:lnTo>
                    <a:pt x="17" y="3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9">
              <a:extLst>
                <a:ext uri="{FF2B5EF4-FFF2-40B4-BE49-F238E27FC236}">
                  <a16:creationId xmlns:a16="http://schemas.microsoft.com/office/drawing/2014/main" id="{88BE6FD7-52EA-4D76-BCB6-D56523EE4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430" y="9253639"/>
              <a:ext cx="878273" cy="680830"/>
            </a:xfrm>
            <a:custGeom>
              <a:avLst/>
              <a:gdLst>
                <a:gd name="T0" fmla="*/ 121 w 129"/>
                <a:gd name="T1" fmla="*/ 16 h 100"/>
                <a:gd name="T2" fmla="*/ 112 w 129"/>
                <a:gd name="T3" fmla="*/ 25 h 100"/>
                <a:gd name="T4" fmla="*/ 104 w 129"/>
                <a:gd name="T5" fmla="*/ 37 h 100"/>
                <a:gd name="T6" fmla="*/ 87 w 129"/>
                <a:gd name="T7" fmla="*/ 50 h 100"/>
                <a:gd name="T8" fmla="*/ 71 w 129"/>
                <a:gd name="T9" fmla="*/ 66 h 100"/>
                <a:gd name="T10" fmla="*/ 62 w 129"/>
                <a:gd name="T11" fmla="*/ 75 h 100"/>
                <a:gd name="T12" fmla="*/ 58 w 129"/>
                <a:gd name="T13" fmla="*/ 79 h 100"/>
                <a:gd name="T14" fmla="*/ 50 w 129"/>
                <a:gd name="T15" fmla="*/ 87 h 100"/>
                <a:gd name="T16" fmla="*/ 46 w 129"/>
                <a:gd name="T17" fmla="*/ 91 h 100"/>
                <a:gd name="T18" fmla="*/ 37 w 129"/>
                <a:gd name="T19" fmla="*/ 95 h 100"/>
                <a:gd name="T20" fmla="*/ 33 w 129"/>
                <a:gd name="T21" fmla="*/ 100 h 100"/>
                <a:gd name="T22" fmla="*/ 33 w 129"/>
                <a:gd name="T23" fmla="*/ 100 h 100"/>
                <a:gd name="T24" fmla="*/ 29 w 129"/>
                <a:gd name="T25" fmla="*/ 100 h 100"/>
                <a:gd name="T26" fmla="*/ 25 w 129"/>
                <a:gd name="T27" fmla="*/ 100 h 100"/>
                <a:gd name="T28" fmla="*/ 21 w 129"/>
                <a:gd name="T29" fmla="*/ 100 h 100"/>
                <a:gd name="T30" fmla="*/ 16 w 129"/>
                <a:gd name="T31" fmla="*/ 95 h 100"/>
                <a:gd name="T32" fmla="*/ 12 w 129"/>
                <a:gd name="T33" fmla="*/ 91 h 100"/>
                <a:gd name="T34" fmla="*/ 8 w 129"/>
                <a:gd name="T35" fmla="*/ 87 h 100"/>
                <a:gd name="T36" fmla="*/ 4 w 129"/>
                <a:gd name="T37" fmla="*/ 83 h 100"/>
                <a:gd name="T38" fmla="*/ 0 w 129"/>
                <a:gd name="T39" fmla="*/ 75 h 100"/>
                <a:gd name="T40" fmla="*/ 4 w 129"/>
                <a:gd name="T41" fmla="*/ 70 h 100"/>
                <a:gd name="T42" fmla="*/ 4 w 129"/>
                <a:gd name="T43" fmla="*/ 66 h 100"/>
                <a:gd name="T44" fmla="*/ 8 w 129"/>
                <a:gd name="T45" fmla="*/ 62 h 100"/>
                <a:gd name="T46" fmla="*/ 8 w 129"/>
                <a:gd name="T47" fmla="*/ 62 h 100"/>
                <a:gd name="T48" fmla="*/ 16 w 129"/>
                <a:gd name="T49" fmla="*/ 62 h 100"/>
                <a:gd name="T50" fmla="*/ 25 w 129"/>
                <a:gd name="T51" fmla="*/ 62 h 100"/>
                <a:gd name="T52" fmla="*/ 25 w 129"/>
                <a:gd name="T53" fmla="*/ 62 h 100"/>
                <a:gd name="T54" fmla="*/ 29 w 129"/>
                <a:gd name="T55" fmla="*/ 62 h 100"/>
                <a:gd name="T56" fmla="*/ 29 w 129"/>
                <a:gd name="T57" fmla="*/ 62 h 100"/>
                <a:gd name="T58" fmla="*/ 33 w 129"/>
                <a:gd name="T59" fmla="*/ 58 h 100"/>
                <a:gd name="T60" fmla="*/ 37 w 129"/>
                <a:gd name="T61" fmla="*/ 58 h 100"/>
                <a:gd name="T62" fmla="*/ 41 w 129"/>
                <a:gd name="T63" fmla="*/ 54 h 100"/>
                <a:gd name="T64" fmla="*/ 50 w 129"/>
                <a:gd name="T65" fmla="*/ 50 h 100"/>
                <a:gd name="T66" fmla="*/ 58 w 129"/>
                <a:gd name="T67" fmla="*/ 41 h 100"/>
                <a:gd name="T68" fmla="*/ 66 w 129"/>
                <a:gd name="T69" fmla="*/ 37 h 100"/>
                <a:gd name="T70" fmla="*/ 79 w 129"/>
                <a:gd name="T71" fmla="*/ 29 h 100"/>
                <a:gd name="T72" fmla="*/ 87 w 129"/>
                <a:gd name="T73" fmla="*/ 20 h 100"/>
                <a:gd name="T74" fmla="*/ 100 w 129"/>
                <a:gd name="T75" fmla="*/ 12 h 100"/>
                <a:gd name="T76" fmla="*/ 108 w 129"/>
                <a:gd name="T77" fmla="*/ 8 h 100"/>
                <a:gd name="T78" fmla="*/ 112 w 129"/>
                <a:gd name="T79" fmla="*/ 4 h 100"/>
                <a:gd name="T80" fmla="*/ 121 w 129"/>
                <a:gd name="T81" fmla="*/ 0 h 100"/>
                <a:gd name="T82" fmla="*/ 125 w 129"/>
                <a:gd name="T83" fmla="*/ 0 h 100"/>
                <a:gd name="T84" fmla="*/ 125 w 129"/>
                <a:gd name="T85" fmla="*/ 0 h 100"/>
                <a:gd name="T86" fmla="*/ 129 w 129"/>
                <a:gd name="T87" fmla="*/ 0 h 100"/>
                <a:gd name="T88" fmla="*/ 129 w 129"/>
                <a:gd name="T89" fmla="*/ 4 h 100"/>
                <a:gd name="T90" fmla="*/ 129 w 129"/>
                <a:gd name="T91" fmla="*/ 8 h 100"/>
                <a:gd name="T92" fmla="*/ 125 w 129"/>
                <a:gd name="T93" fmla="*/ 12 h 100"/>
                <a:gd name="T94" fmla="*/ 121 w 129"/>
                <a:gd name="T95" fmla="*/ 16 h 100"/>
                <a:gd name="T96" fmla="*/ 121 w 129"/>
                <a:gd name="T97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100">
                  <a:moveTo>
                    <a:pt x="121" y="16"/>
                  </a:moveTo>
                  <a:lnTo>
                    <a:pt x="112" y="25"/>
                  </a:lnTo>
                  <a:lnTo>
                    <a:pt x="104" y="37"/>
                  </a:lnTo>
                  <a:lnTo>
                    <a:pt x="87" y="50"/>
                  </a:lnTo>
                  <a:lnTo>
                    <a:pt x="71" y="66"/>
                  </a:lnTo>
                  <a:lnTo>
                    <a:pt x="62" y="75"/>
                  </a:lnTo>
                  <a:lnTo>
                    <a:pt x="58" y="79"/>
                  </a:lnTo>
                  <a:lnTo>
                    <a:pt x="50" y="87"/>
                  </a:lnTo>
                  <a:lnTo>
                    <a:pt x="46" y="91"/>
                  </a:lnTo>
                  <a:lnTo>
                    <a:pt x="37" y="95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29" y="100"/>
                  </a:lnTo>
                  <a:lnTo>
                    <a:pt x="25" y="100"/>
                  </a:lnTo>
                  <a:lnTo>
                    <a:pt x="21" y="100"/>
                  </a:lnTo>
                  <a:lnTo>
                    <a:pt x="16" y="95"/>
                  </a:lnTo>
                  <a:lnTo>
                    <a:pt x="12" y="91"/>
                  </a:lnTo>
                  <a:lnTo>
                    <a:pt x="8" y="87"/>
                  </a:lnTo>
                  <a:lnTo>
                    <a:pt x="4" y="83"/>
                  </a:lnTo>
                  <a:lnTo>
                    <a:pt x="0" y="75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33" y="58"/>
                  </a:lnTo>
                  <a:lnTo>
                    <a:pt x="37" y="58"/>
                  </a:lnTo>
                  <a:lnTo>
                    <a:pt x="41" y="54"/>
                  </a:lnTo>
                  <a:lnTo>
                    <a:pt x="50" y="50"/>
                  </a:lnTo>
                  <a:lnTo>
                    <a:pt x="58" y="41"/>
                  </a:lnTo>
                  <a:lnTo>
                    <a:pt x="66" y="37"/>
                  </a:lnTo>
                  <a:lnTo>
                    <a:pt x="79" y="29"/>
                  </a:lnTo>
                  <a:lnTo>
                    <a:pt x="87" y="20"/>
                  </a:lnTo>
                  <a:lnTo>
                    <a:pt x="100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29" y="4"/>
                  </a:lnTo>
                  <a:lnTo>
                    <a:pt x="129" y="8"/>
                  </a:lnTo>
                  <a:lnTo>
                    <a:pt x="125" y="12"/>
                  </a:lnTo>
                  <a:lnTo>
                    <a:pt x="121" y="16"/>
                  </a:lnTo>
                  <a:lnTo>
                    <a:pt x="121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39C2B68A-CFBE-4C30-8DB8-CE787FBB0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909" y="8232394"/>
              <a:ext cx="456158" cy="592324"/>
            </a:xfrm>
            <a:custGeom>
              <a:avLst/>
              <a:gdLst>
                <a:gd name="T0" fmla="*/ 37 w 67"/>
                <a:gd name="T1" fmla="*/ 66 h 87"/>
                <a:gd name="T2" fmla="*/ 29 w 67"/>
                <a:gd name="T3" fmla="*/ 70 h 87"/>
                <a:gd name="T4" fmla="*/ 25 w 67"/>
                <a:gd name="T5" fmla="*/ 79 h 87"/>
                <a:gd name="T6" fmla="*/ 21 w 67"/>
                <a:gd name="T7" fmla="*/ 83 h 87"/>
                <a:gd name="T8" fmla="*/ 17 w 67"/>
                <a:gd name="T9" fmla="*/ 83 h 87"/>
                <a:gd name="T10" fmla="*/ 8 w 67"/>
                <a:gd name="T11" fmla="*/ 87 h 87"/>
                <a:gd name="T12" fmla="*/ 4 w 67"/>
                <a:gd name="T13" fmla="*/ 87 h 87"/>
                <a:gd name="T14" fmla="*/ 0 w 67"/>
                <a:gd name="T15" fmla="*/ 87 h 87"/>
                <a:gd name="T16" fmla="*/ 0 w 67"/>
                <a:gd name="T17" fmla="*/ 83 h 87"/>
                <a:gd name="T18" fmla="*/ 8 w 67"/>
                <a:gd name="T19" fmla="*/ 66 h 87"/>
                <a:gd name="T20" fmla="*/ 12 w 67"/>
                <a:gd name="T21" fmla="*/ 58 h 87"/>
                <a:gd name="T22" fmla="*/ 17 w 67"/>
                <a:gd name="T23" fmla="*/ 45 h 87"/>
                <a:gd name="T24" fmla="*/ 21 w 67"/>
                <a:gd name="T25" fmla="*/ 41 h 87"/>
                <a:gd name="T26" fmla="*/ 25 w 67"/>
                <a:gd name="T27" fmla="*/ 33 h 87"/>
                <a:gd name="T28" fmla="*/ 25 w 67"/>
                <a:gd name="T29" fmla="*/ 29 h 87"/>
                <a:gd name="T30" fmla="*/ 25 w 67"/>
                <a:gd name="T31" fmla="*/ 25 h 87"/>
                <a:gd name="T32" fmla="*/ 29 w 67"/>
                <a:gd name="T33" fmla="*/ 20 h 87"/>
                <a:gd name="T34" fmla="*/ 25 w 67"/>
                <a:gd name="T35" fmla="*/ 16 h 87"/>
                <a:gd name="T36" fmla="*/ 25 w 67"/>
                <a:gd name="T37" fmla="*/ 12 h 87"/>
                <a:gd name="T38" fmla="*/ 25 w 67"/>
                <a:gd name="T39" fmla="*/ 8 h 87"/>
                <a:gd name="T40" fmla="*/ 25 w 67"/>
                <a:gd name="T41" fmla="*/ 4 h 87"/>
                <a:gd name="T42" fmla="*/ 25 w 67"/>
                <a:gd name="T43" fmla="*/ 0 h 87"/>
                <a:gd name="T44" fmla="*/ 33 w 67"/>
                <a:gd name="T45" fmla="*/ 0 h 87"/>
                <a:gd name="T46" fmla="*/ 37 w 67"/>
                <a:gd name="T47" fmla="*/ 0 h 87"/>
                <a:gd name="T48" fmla="*/ 42 w 67"/>
                <a:gd name="T49" fmla="*/ 0 h 87"/>
                <a:gd name="T50" fmla="*/ 50 w 67"/>
                <a:gd name="T51" fmla="*/ 4 h 87"/>
                <a:gd name="T52" fmla="*/ 54 w 67"/>
                <a:gd name="T53" fmla="*/ 8 h 87"/>
                <a:gd name="T54" fmla="*/ 58 w 67"/>
                <a:gd name="T55" fmla="*/ 12 h 87"/>
                <a:gd name="T56" fmla="*/ 62 w 67"/>
                <a:gd name="T57" fmla="*/ 20 h 87"/>
                <a:gd name="T58" fmla="*/ 67 w 67"/>
                <a:gd name="T59" fmla="*/ 25 h 87"/>
                <a:gd name="T60" fmla="*/ 67 w 67"/>
                <a:gd name="T61" fmla="*/ 29 h 87"/>
                <a:gd name="T62" fmla="*/ 62 w 67"/>
                <a:gd name="T63" fmla="*/ 33 h 87"/>
                <a:gd name="T64" fmla="*/ 54 w 67"/>
                <a:gd name="T65" fmla="*/ 41 h 87"/>
                <a:gd name="T66" fmla="*/ 46 w 67"/>
                <a:gd name="T67" fmla="*/ 54 h 87"/>
                <a:gd name="T68" fmla="*/ 37 w 67"/>
                <a:gd name="T69" fmla="*/ 66 h 87"/>
                <a:gd name="T70" fmla="*/ 37 w 67"/>
                <a:gd name="T71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87">
                  <a:moveTo>
                    <a:pt x="37" y="66"/>
                  </a:moveTo>
                  <a:lnTo>
                    <a:pt x="29" y="70"/>
                  </a:lnTo>
                  <a:lnTo>
                    <a:pt x="25" y="79"/>
                  </a:lnTo>
                  <a:lnTo>
                    <a:pt x="21" y="83"/>
                  </a:lnTo>
                  <a:lnTo>
                    <a:pt x="17" y="83"/>
                  </a:lnTo>
                  <a:lnTo>
                    <a:pt x="8" y="87"/>
                  </a:lnTo>
                  <a:lnTo>
                    <a:pt x="4" y="87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8" y="66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1" y="41"/>
                  </a:lnTo>
                  <a:lnTo>
                    <a:pt x="25" y="33"/>
                  </a:lnTo>
                  <a:lnTo>
                    <a:pt x="25" y="29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25" y="16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50" y="4"/>
                  </a:lnTo>
                  <a:lnTo>
                    <a:pt x="54" y="8"/>
                  </a:lnTo>
                  <a:lnTo>
                    <a:pt x="58" y="12"/>
                  </a:lnTo>
                  <a:lnTo>
                    <a:pt x="62" y="20"/>
                  </a:lnTo>
                  <a:lnTo>
                    <a:pt x="67" y="25"/>
                  </a:lnTo>
                  <a:lnTo>
                    <a:pt x="67" y="29"/>
                  </a:lnTo>
                  <a:lnTo>
                    <a:pt x="62" y="33"/>
                  </a:lnTo>
                  <a:lnTo>
                    <a:pt x="54" y="41"/>
                  </a:lnTo>
                  <a:lnTo>
                    <a:pt x="46" y="54"/>
                  </a:lnTo>
                  <a:lnTo>
                    <a:pt x="37" y="66"/>
                  </a:lnTo>
                  <a:lnTo>
                    <a:pt x="37" y="6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D28B24F9-14AA-4F92-8F88-F8EDAB17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534" y="8600042"/>
              <a:ext cx="367648" cy="735296"/>
            </a:xfrm>
            <a:custGeom>
              <a:avLst/>
              <a:gdLst>
                <a:gd name="T0" fmla="*/ 21 w 54"/>
                <a:gd name="T1" fmla="*/ 104 h 108"/>
                <a:gd name="T2" fmla="*/ 12 w 54"/>
                <a:gd name="T3" fmla="*/ 108 h 108"/>
                <a:gd name="T4" fmla="*/ 8 w 54"/>
                <a:gd name="T5" fmla="*/ 108 h 108"/>
                <a:gd name="T6" fmla="*/ 4 w 54"/>
                <a:gd name="T7" fmla="*/ 108 h 108"/>
                <a:gd name="T8" fmla="*/ 0 w 54"/>
                <a:gd name="T9" fmla="*/ 108 h 108"/>
                <a:gd name="T10" fmla="*/ 0 w 54"/>
                <a:gd name="T11" fmla="*/ 108 h 108"/>
                <a:gd name="T12" fmla="*/ 0 w 54"/>
                <a:gd name="T13" fmla="*/ 104 h 108"/>
                <a:gd name="T14" fmla="*/ 4 w 54"/>
                <a:gd name="T15" fmla="*/ 100 h 108"/>
                <a:gd name="T16" fmla="*/ 8 w 54"/>
                <a:gd name="T17" fmla="*/ 91 h 108"/>
                <a:gd name="T18" fmla="*/ 12 w 54"/>
                <a:gd name="T19" fmla="*/ 79 h 108"/>
                <a:gd name="T20" fmla="*/ 21 w 54"/>
                <a:gd name="T21" fmla="*/ 66 h 108"/>
                <a:gd name="T22" fmla="*/ 21 w 54"/>
                <a:gd name="T23" fmla="*/ 54 h 108"/>
                <a:gd name="T24" fmla="*/ 25 w 54"/>
                <a:gd name="T25" fmla="*/ 46 h 108"/>
                <a:gd name="T26" fmla="*/ 25 w 54"/>
                <a:gd name="T27" fmla="*/ 37 h 108"/>
                <a:gd name="T28" fmla="*/ 25 w 54"/>
                <a:gd name="T29" fmla="*/ 29 h 108"/>
                <a:gd name="T30" fmla="*/ 21 w 54"/>
                <a:gd name="T31" fmla="*/ 25 h 108"/>
                <a:gd name="T32" fmla="*/ 21 w 54"/>
                <a:gd name="T33" fmla="*/ 16 h 108"/>
                <a:gd name="T34" fmla="*/ 17 w 54"/>
                <a:gd name="T35" fmla="*/ 12 h 108"/>
                <a:gd name="T36" fmla="*/ 17 w 54"/>
                <a:gd name="T37" fmla="*/ 8 h 108"/>
                <a:gd name="T38" fmla="*/ 17 w 54"/>
                <a:gd name="T39" fmla="*/ 8 h 108"/>
                <a:gd name="T40" fmla="*/ 17 w 54"/>
                <a:gd name="T41" fmla="*/ 4 h 108"/>
                <a:gd name="T42" fmla="*/ 21 w 54"/>
                <a:gd name="T43" fmla="*/ 0 h 108"/>
                <a:gd name="T44" fmla="*/ 25 w 54"/>
                <a:gd name="T45" fmla="*/ 0 h 108"/>
                <a:gd name="T46" fmla="*/ 29 w 54"/>
                <a:gd name="T47" fmla="*/ 0 h 108"/>
                <a:gd name="T48" fmla="*/ 42 w 54"/>
                <a:gd name="T49" fmla="*/ 0 h 108"/>
                <a:gd name="T50" fmla="*/ 54 w 54"/>
                <a:gd name="T51" fmla="*/ 0 h 108"/>
                <a:gd name="T52" fmla="*/ 54 w 54"/>
                <a:gd name="T53" fmla="*/ 8 h 108"/>
                <a:gd name="T54" fmla="*/ 54 w 54"/>
                <a:gd name="T55" fmla="*/ 16 h 108"/>
                <a:gd name="T56" fmla="*/ 54 w 54"/>
                <a:gd name="T57" fmla="*/ 25 h 108"/>
                <a:gd name="T58" fmla="*/ 54 w 54"/>
                <a:gd name="T59" fmla="*/ 37 h 108"/>
                <a:gd name="T60" fmla="*/ 50 w 54"/>
                <a:gd name="T61" fmla="*/ 46 h 108"/>
                <a:gd name="T62" fmla="*/ 50 w 54"/>
                <a:gd name="T63" fmla="*/ 58 h 108"/>
                <a:gd name="T64" fmla="*/ 46 w 54"/>
                <a:gd name="T65" fmla="*/ 66 h 108"/>
                <a:gd name="T66" fmla="*/ 46 w 54"/>
                <a:gd name="T67" fmla="*/ 75 h 108"/>
                <a:gd name="T68" fmla="*/ 42 w 54"/>
                <a:gd name="T69" fmla="*/ 83 h 108"/>
                <a:gd name="T70" fmla="*/ 33 w 54"/>
                <a:gd name="T71" fmla="*/ 87 h 108"/>
                <a:gd name="T72" fmla="*/ 29 w 54"/>
                <a:gd name="T73" fmla="*/ 96 h 108"/>
                <a:gd name="T74" fmla="*/ 21 w 54"/>
                <a:gd name="T75" fmla="*/ 104 h 108"/>
                <a:gd name="T76" fmla="*/ 21 w 54"/>
                <a:gd name="T7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108">
                  <a:moveTo>
                    <a:pt x="21" y="104"/>
                  </a:moveTo>
                  <a:lnTo>
                    <a:pt x="12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0"/>
                  </a:lnTo>
                  <a:lnTo>
                    <a:pt x="8" y="91"/>
                  </a:lnTo>
                  <a:lnTo>
                    <a:pt x="12" y="79"/>
                  </a:lnTo>
                  <a:lnTo>
                    <a:pt x="21" y="66"/>
                  </a:lnTo>
                  <a:lnTo>
                    <a:pt x="21" y="54"/>
                  </a:lnTo>
                  <a:lnTo>
                    <a:pt x="25" y="46"/>
                  </a:lnTo>
                  <a:lnTo>
                    <a:pt x="25" y="37"/>
                  </a:lnTo>
                  <a:lnTo>
                    <a:pt x="25" y="29"/>
                  </a:lnTo>
                  <a:lnTo>
                    <a:pt x="21" y="25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54" y="8"/>
                  </a:lnTo>
                  <a:lnTo>
                    <a:pt x="54" y="16"/>
                  </a:lnTo>
                  <a:lnTo>
                    <a:pt x="54" y="25"/>
                  </a:lnTo>
                  <a:lnTo>
                    <a:pt x="54" y="37"/>
                  </a:lnTo>
                  <a:lnTo>
                    <a:pt x="50" y="46"/>
                  </a:lnTo>
                  <a:lnTo>
                    <a:pt x="50" y="58"/>
                  </a:lnTo>
                  <a:lnTo>
                    <a:pt x="46" y="66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3" y="87"/>
                  </a:lnTo>
                  <a:lnTo>
                    <a:pt x="29" y="96"/>
                  </a:lnTo>
                  <a:lnTo>
                    <a:pt x="21" y="104"/>
                  </a:lnTo>
                  <a:lnTo>
                    <a:pt x="21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09111B56-6AC1-4026-8B6B-74E052B3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494" y="8743018"/>
              <a:ext cx="422115" cy="1811008"/>
            </a:xfrm>
            <a:custGeom>
              <a:avLst/>
              <a:gdLst>
                <a:gd name="T0" fmla="*/ 33 w 62"/>
                <a:gd name="T1" fmla="*/ 8 h 266"/>
                <a:gd name="T2" fmla="*/ 37 w 62"/>
                <a:gd name="T3" fmla="*/ 4 h 266"/>
                <a:gd name="T4" fmla="*/ 42 w 62"/>
                <a:gd name="T5" fmla="*/ 0 h 266"/>
                <a:gd name="T6" fmla="*/ 46 w 62"/>
                <a:gd name="T7" fmla="*/ 0 h 266"/>
                <a:gd name="T8" fmla="*/ 50 w 62"/>
                <a:gd name="T9" fmla="*/ 0 h 266"/>
                <a:gd name="T10" fmla="*/ 54 w 62"/>
                <a:gd name="T11" fmla="*/ 4 h 266"/>
                <a:gd name="T12" fmla="*/ 58 w 62"/>
                <a:gd name="T13" fmla="*/ 4 h 266"/>
                <a:gd name="T14" fmla="*/ 62 w 62"/>
                <a:gd name="T15" fmla="*/ 4 h 266"/>
                <a:gd name="T16" fmla="*/ 62 w 62"/>
                <a:gd name="T17" fmla="*/ 25 h 266"/>
                <a:gd name="T18" fmla="*/ 62 w 62"/>
                <a:gd name="T19" fmla="*/ 45 h 266"/>
                <a:gd name="T20" fmla="*/ 62 w 62"/>
                <a:gd name="T21" fmla="*/ 62 h 266"/>
                <a:gd name="T22" fmla="*/ 62 w 62"/>
                <a:gd name="T23" fmla="*/ 79 h 266"/>
                <a:gd name="T24" fmla="*/ 62 w 62"/>
                <a:gd name="T25" fmla="*/ 95 h 266"/>
                <a:gd name="T26" fmla="*/ 62 w 62"/>
                <a:gd name="T27" fmla="*/ 108 h 266"/>
                <a:gd name="T28" fmla="*/ 62 w 62"/>
                <a:gd name="T29" fmla="*/ 116 h 266"/>
                <a:gd name="T30" fmla="*/ 62 w 62"/>
                <a:gd name="T31" fmla="*/ 125 h 266"/>
                <a:gd name="T32" fmla="*/ 62 w 62"/>
                <a:gd name="T33" fmla="*/ 141 h 266"/>
                <a:gd name="T34" fmla="*/ 58 w 62"/>
                <a:gd name="T35" fmla="*/ 154 h 266"/>
                <a:gd name="T36" fmla="*/ 54 w 62"/>
                <a:gd name="T37" fmla="*/ 175 h 266"/>
                <a:gd name="T38" fmla="*/ 50 w 62"/>
                <a:gd name="T39" fmla="*/ 191 h 266"/>
                <a:gd name="T40" fmla="*/ 42 w 62"/>
                <a:gd name="T41" fmla="*/ 208 h 266"/>
                <a:gd name="T42" fmla="*/ 37 w 62"/>
                <a:gd name="T43" fmla="*/ 225 h 266"/>
                <a:gd name="T44" fmla="*/ 29 w 62"/>
                <a:gd name="T45" fmla="*/ 237 h 266"/>
                <a:gd name="T46" fmla="*/ 25 w 62"/>
                <a:gd name="T47" fmla="*/ 250 h 266"/>
                <a:gd name="T48" fmla="*/ 17 w 62"/>
                <a:gd name="T49" fmla="*/ 258 h 266"/>
                <a:gd name="T50" fmla="*/ 12 w 62"/>
                <a:gd name="T51" fmla="*/ 262 h 266"/>
                <a:gd name="T52" fmla="*/ 8 w 62"/>
                <a:gd name="T53" fmla="*/ 266 h 266"/>
                <a:gd name="T54" fmla="*/ 4 w 62"/>
                <a:gd name="T55" fmla="*/ 266 h 266"/>
                <a:gd name="T56" fmla="*/ 0 w 62"/>
                <a:gd name="T57" fmla="*/ 262 h 266"/>
                <a:gd name="T58" fmla="*/ 0 w 62"/>
                <a:gd name="T59" fmla="*/ 258 h 266"/>
                <a:gd name="T60" fmla="*/ 4 w 62"/>
                <a:gd name="T61" fmla="*/ 254 h 266"/>
                <a:gd name="T62" fmla="*/ 8 w 62"/>
                <a:gd name="T63" fmla="*/ 245 h 266"/>
                <a:gd name="T64" fmla="*/ 12 w 62"/>
                <a:gd name="T65" fmla="*/ 233 h 266"/>
                <a:gd name="T66" fmla="*/ 17 w 62"/>
                <a:gd name="T67" fmla="*/ 225 h 266"/>
                <a:gd name="T68" fmla="*/ 21 w 62"/>
                <a:gd name="T69" fmla="*/ 212 h 266"/>
                <a:gd name="T70" fmla="*/ 25 w 62"/>
                <a:gd name="T71" fmla="*/ 200 h 266"/>
                <a:gd name="T72" fmla="*/ 29 w 62"/>
                <a:gd name="T73" fmla="*/ 183 h 266"/>
                <a:gd name="T74" fmla="*/ 33 w 62"/>
                <a:gd name="T75" fmla="*/ 166 h 266"/>
                <a:gd name="T76" fmla="*/ 42 w 62"/>
                <a:gd name="T77" fmla="*/ 133 h 266"/>
                <a:gd name="T78" fmla="*/ 42 w 62"/>
                <a:gd name="T79" fmla="*/ 100 h 266"/>
                <a:gd name="T80" fmla="*/ 42 w 62"/>
                <a:gd name="T81" fmla="*/ 62 h 266"/>
                <a:gd name="T82" fmla="*/ 42 w 62"/>
                <a:gd name="T83" fmla="*/ 54 h 266"/>
                <a:gd name="T84" fmla="*/ 42 w 62"/>
                <a:gd name="T85" fmla="*/ 45 h 266"/>
                <a:gd name="T86" fmla="*/ 42 w 62"/>
                <a:gd name="T87" fmla="*/ 33 h 266"/>
                <a:gd name="T88" fmla="*/ 37 w 62"/>
                <a:gd name="T89" fmla="*/ 25 h 266"/>
                <a:gd name="T90" fmla="*/ 37 w 62"/>
                <a:gd name="T91" fmla="*/ 20 h 266"/>
                <a:gd name="T92" fmla="*/ 33 w 62"/>
                <a:gd name="T93" fmla="*/ 16 h 266"/>
                <a:gd name="T94" fmla="*/ 33 w 62"/>
                <a:gd name="T95" fmla="*/ 16 h 266"/>
                <a:gd name="T96" fmla="*/ 33 w 62"/>
                <a:gd name="T97" fmla="*/ 12 h 266"/>
                <a:gd name="T98" fmla="*/ 33 w 62"/>
                <a:gd name="T99" fmla="*/ 8 h 266"/>
                <a:gd name="T100" fmla="*/ 33 w 62"/>
                <a:gd name="T101" fmla="*/ 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266">
                  <a:moveTo>
                    <a:pt x="33" y="8"/>
                  </a:moveTo>
                  <a:lnTo>
                    <a:pt x="37" y="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2" y="4"/>
                  </a:lnTo>
                  <a:lnTo>
                    <a:pt x="62" y="25"/>
                  </a:lnTo>
                  <a:lnTo>
                    <a:pt x="62" y="45"/>
                  </a:lnTo>
                  <a:lnTo>
                    <a:pt x="62" y="62"/>
                  </a:lnTo>
                  <a:lnTo>
                    <a:pt x="62" y="79"/>
                  </a:lnTo>
                  <a:lnTo>
                    <a:pt x="62" y="95"/>
                  </a:lnTo>
                  <a:lnTo>
                    <a:pt x="62" y="108"/>
                  </a:lnTo>
                  <a:lnTo>
                    <a:pt x="62" y="116"/>
                  </a:lnTo>
                  <a:lnTo>
                    <a:pt x="62" y="125"/>
                  </a:lnTo>
                  <a:lnTo>
                    <a:pt x="62" y="141"/>
                  </a:lnTo>
                  <a:lnTo>
                    <a:pt x="58" y="154"/>
                  </a:lnTo>
                  <a:lnTo>
                    <a:pt x="54" y="175"/>
                  </a:lnTo>
                  <a:lnTo>
                    <a:pt x="50" y="191"/>
                  </a:lnTo>
                  <a:lnTo>
                    <a:pt x="42" y="208"/>
                  </a:lnTo>
                  <a:lnTo>
                    <a:pt x="37" y="225"/>
                  </a:lnTo>
                  <a:lnTo>
                    <a:pt x="29" y="237"/>
                  </a:lnTo>
                  <a:lnTo>
                    <a:pt x="25" y="250"/>
                  </a:lnTo>
                  <a:lnTo>
                    <a:pt x="17" y="258"/>
                  </a:lnTo>
                  <a:lnTo>
                    <a:pt x="12" y="262"/>
                  </a:lnTo>
                  <a:lnTo>
                    <a:pt x="8" y="266"/>
                  </a:lnTo>
                  <a:lnTo>
                    <a:pt x="4" y="266"/>
                  </a:lnTo>
                  <a:lnTo>
                    <a:pt x="0" y="262"/>
                  </a:lnTo>
                  <a:lnTo>
                    <a:pt x="0" y="258"/>
                  </a:lnTo>
                  <a:lnTo>
                    <a:pt x="4" y="254"/>
                  </a:lnTo>
                  <a:lnTo>
                    <a:pt x="8" y="245"/>
                  </a:lnTo>
                  <a:lnTo>
                    <a:pt x="12" y="233"/>
                  </a:lnTo>
                  <a:lnTo>
                    <a:pt x="17" y="225"/>
                  </a:lnTo>
                  <a:lnTo>
                    <a:pt x="21" y="212"/>
                  </a:lnTo>
                  <a:lnTo>
                    <a:pt x="25" y="200"/>
                  </a:lnTo>
                  <a:lnTo>
                    <a:pt x="29" y="183"/>
                  </a:lnTo>
                  <a:lnTo>
                    <a:pt x="33" y="166"/>
                  </a:lnTo>
                  <a:lnTo>
                    <a:pt x="42" y="133"/>
                  </a:lnTo>
                  <a:lnTo>
                    <a:pt x="42" y="100"/>
                  </a:lnTo>
                  <a:lnTo>
                    <a:pt x="42" y="62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33"/>
                  </a:lnTo>
                  <a:lnTo>
                    <a:pt x="37" y="25"/>
                  </a:lnTo>
                  <a:lnTo>
                    <a:pt x="37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33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A68472DB-9581-460A-9397-F0E182FDA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193" y="9362571"/>
              <a:ext cx="653597" cy="258715"/>
            </a:xfrm>
            <a:custGeom>
              <a:avLst/>
              <a:gdLst>
                <a:gd name="T0" fmla="*/ 46 w 96"/>
                <a:gd name="T1" fmla="*/ 25 h 38"/>
                <a:gd name="T2" fmla="*/ 38 w 96"/>
                <a:gd name="T3" fmla="*/ 29 h 38"/>
                <a:gd name="T4" fmla="*/ 30 w 96"/>
                <a:gd name="T5" fmla="*/ 29 h 38"/>
                <a:gd name="T6" fmla="*/ 25 w 96"/>
                <a:gd name="T7" fmla="*/ 34 h 38"/>
                <a:gd name="T8" fmla="*/ 21 w 96"/>
                <a:gd name="T9" fmla="*/ 34 h 38"/>
                <a:gd name="T10" fmla="*/ 17 w 96"/>
                <a:gd name="T11" fmla="*/ 34 h 38"/>
                <a:gd name="T12" fmla="*/ 13 w 96"/>
                <a:gd name="T13" fmla="*/ 38 h 38"/>
                <a:gd name="T14" fmla="*/ 9 w 96"/>
                <a:gd name="T15" fmla="*/ 38 h 38"/>
                <a:gd name="T16" fmla="*/ 9 w 96"/>
                <a:gd name="T17" fmla="*/ 38 h 38"/>
                <a:gd name="T18" fmla="*/ 5 w 96"/>
                <a:gd name="T19" fmla="*/ 34 h 38"/>
                <a:gd name="T20" fmla="*/ 0 w 96"/>
                <a:gd name="T21" fmla="*/ 34 h 38"/>
                <a:gd name="T22" fmla="*/ 0 w 96"/>
                <a:gd name="T23" fmla="*/ 29 h 38"/>
                <a:gd name="T24" fmla="*/ 0 w 96"/>
                <a:gd name="T25" fmla="*/ 25 h 38"/>
                <a:gd name="T26" fmla="*/ 0 w 96"/>
                <a:gd name="T27" fmla="*/ 25 h 38"/>
                <a:gd name="T28" fmla="*/ 5 w 96"/>
                <a:gd name="T29" fmla="*/ 25 h 38"/>
                <a:gd name="T30" fmla="*/ 5 w 96"/>
                <a:gd name="T31" fmla="*/ 25 h 38"/>
                <a:gd name="T32" fmla="*/ 9 w 96"/>
                <a:gd name="T33" fmla="*/ 25 h 38"/>
                <a:gd name="T34" fmla="*/ 21 w 96"/>
                <a:gd name="T35" fmla="*/ 25 h 38"/>
                <a:gd name="T36" fmla="*/ 34 w 96"/>
                <a:gd name="T37" fmla="*/ 21 h 38"/>
                <a:gd name="T38" fmla="*/ 38 w 96"/>
                <a:gd name="T39" fmla="*/ 17 h 38"/>
                <a:gd name="T40" fmla="*/ 42 w 96"/>
                <a:gd name="T41" fmla="*/ 17 h 38"/>
                <a:gd name="T42" fmla="*/ 59 w 96"/>
                <a:gd name="T43" fmla="*/ 13 h 38"/>
                <a:gd name="T44" fmla="*/ 75 w 96"/>
                <a:gd name="T45" fmla="*/ 9 h 38"/>
                <a:gd name="T46" fmla="*/ 96 w 96"/>
                <a:gd name="T47" fmla="*/ 0 h 38"/>
                <a:gd name="T48" fmla="*/ 96 w 96"/>
                <a:gd name="T49" fmla="*/ 4 h 38"/>
                <a:gd name="T50" fmla="*/ 96 w 96"/>
                <a:gd name="T51" fmla="*/ 4 h 38"/>
                <a:gd name="T52" fmla="*/ 92 w 96"/>
                <a:gd name="T53" fmla="*/ 9 h 38"/>
                <a:gd name="T54" fmla="*/ 92 w 96"/>
                <a:gd name="T55" fmla="*/ 9 h 38"/>
                <a:gd name="T56" fmla="*/ 84 w 96"/>
                <a:gd name="T57" fmla="*/ 9 h 38"/>
                <a:gd name="T58" fmla="*/ 75 w 96"/>
                <a:gd name="T59" fmla="*/ 13 h 38"/>
                <a:gd name="T60" fmla="*/ 63 w 96"/>
                <a:gd name="T61" fmla="*/ 17 h 38"/>
                <a:gd name="T62" fmla="*/ 46 w 96"/>
                <a:gd name="T63" fmla="*/ 25 h 38"/>
                <a:gd name="T64" fmla="*/ 46 w 96"/>
                <a:gd name="T65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38">
                  <a:moveTo>
                    <a:pt x="46" y="25"/>
                  </a:moveTo>
                  <a:lnTo>
                    <a:pt x="38" y="29"/>
                  </a:lnTo>
                  <a:lnTo>
                    <a:pt x="30" y="29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17" y="34"/>
                  </a:lnTo>
                  <a:lnTo>
                    <a:pt x="13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21" y="25"/>
                  </a:lnTo>
                  <a:lnTo>
                    <a:pt x="34" y="21"/>
                  </a:lnTo>
                  <a:lnTo>
                    <a:pt x="38" y="17"/>
                  </a:lnTo>
                  <a:lnTo>
                    <a:pt x="42" y="17"/>
                  </a:lnTo>
                  <a:lnTo>
                    <a:pt x="59" y="13"/>
                  </a:lnTo>
                  <a:lnTo>
                    <a:pt x="75" y="9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84" y="9"/>
                  </a:lnTo>
                  <a:lnTo>
                    <a:pt x="75" y="13"/>
                  </a:lnTo>
                  <a:lnTo>
                    <a:pt x="63" y="17"/>
                  </a:lnTo>
                  <a:lnTo>
                    <a:pt x="46" y="25"/>
                  </a:lnTo>
                  <a:lnTo>
                    <a:pt x="46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F9202C0D-C459-4364-BCCD-CE8E47442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909" y="8681741"/>
              <a:ext cx="565091" cy="1845051"/>
            </a:xfrm>
            <a:custGeom>
              <a:avLst/>
              <a:gdLst>
                <a:gd name="T0" fmla="*/ 46 w 83"/>
                <a:gd name="T1" fmla="*/ 221 h 271"/>
                <a:gd name="T2" fmla="*/ 46 w 83"/>
                <a:gd name="T3" fmla="*/ 213 h 271"/>
                <a:gd name="T4" fmla="*/ 46 w 83"/>
                <a:gd name="T5" fmla="*/ 200 h 271"/>
                <a:gd name="T6" fmla="*/ 50 w 83"/>
                <a:gd name="T7" fmla="*/ 179 h 271"/>
                <a:gd name="T8" fmla="*/ 50 w 83"/>
                <a:gd name="T9" fmla="*/ 142 h 271"/>
                <a:gd name="T10" fmla="*/ 50 w 83"/>
                <a:gd name="T11" fmla="*/ 96 h 271"/>
                <a:gd name="T12" fmla="*/ 50 w 83"/>
                <a:gd name="T13" fmla="*/ 67 h 271"/>
                <a:gd name="T14" fmla="*/ 50 w 83"/>
                <a:gd name="T15" fmla="*/ 50 h 271"/>
                <a:gd name="T16" fmla="*/ 50 w 83"/>
                <a:gd name="T17" fmla="*/ 34 h 271"/>
                <a:gd name="T18" fmla="*/ 46 w 83"/>
                <a:gd name="T19" fmla="*/ 25 h 271"/>
                <a:gd name="T20" fmla="*/ 42 w 83"/>
                <a:gd name="T21" fmla="*/ 25 h 271"/>
                <a:gd name="T22" fmla="*/ 29 w 83"/>
                <a:gd name="T23" fmla="*/ 29 h 271"/>
                <a:gd name="T24" fmla="*/ 8 w 83"/>
                <a:gd name="T25" fmla="*/ 29 h 271"/>
                <a:gd name="T26" fmla="*/ 0 w 83"/>
                <a:gd name="T27" fmla="*/ 13 h 271"/>
                <a:gd name="T28" fmla="*/ 17 w 83"/>
                <a:gd name="T29" fmla="*/ 13 h 271"/>
                <a:gd name="T30" fmla="*/ 33 w 83"/>
                <a:gd name="T31" fmla="*/ 4 h 271"/>
                <a:gd name="T32" fmla="*/ 42 w 83"/>
                <a:gd name="T33" fmla="*/ 4 h 271"/>
                <a:gd name="T34" fmla="*/ 50 w 83"/>
                <a:gd name="T35" fmla="*/ 0 h 271"/>
                <a:gd name="T36" fmla="*/ 62 w 83"/>
                <a:gd name="T37" fmla="*/ 4 h 271"/>
                <a:gd name="T38" fmla="*/ 75 w 83"/>
                <a:gd name="T39" fmla="*/ 13 h 271"/>
                <a:gd name="T40" fmla="*/ 79 w 83"/>
                <a:gd name="T41" fmla="*/ 17 h 271"/>
                <a:gd name="T42" fmla="*/ 83 w 83"/>
                <a:gd name="T43" fmla="*/ 21 h 271"/>
                <a:gd name="T44" fmla="*/ 79 w 83"/>
                <a:gd name="T45" fmla="*/ 29 h 271"/>
                <a:gd name="T46" fmla="*/ 79 w 83"/>
                <a:gd name="T47" fmla="*/ 38 h 271"/>
                <a:gd name="T48" fmla="*/ 75 w 83"/>
                <a:gd name="T49" fmla="*/ 59 h 271"/>
                <a:gd name="T50" fmla="*/ 75 w 83"/>
                <a:gd name="T51" fmla="*/ 88 h 271"/>
                <a:gd name="T52" fmla="*/ 75 w 83"/>
                <a:gd name="T53" fmla="*/ 134 h 271"/>
                <a:gd name="T54" fmla="*/ 75 w 83"/>
                <a:gd name="T55" fmla="*/ 175 h 271"/>
                <a:gd name="T56" fmla="*/ 75 w 83"/>
                <a:gd name="T57" fmla="*/ 209 h 271"/>
                <a:gd name="T58" fmla="*/ 71 w 83"/>
                <a:gd name="T59" fmla="*/ 234 h 271"/>
                <a:gd name="T60" fmla="*/ 67 w 83"/>
                <a:gd name="T61" fmla="*/ 250 h 271"/>
                <a:gd name="T62" fmla="*/ 62 w 83"/>
                <a:gd name="T63" fmla="*/ 267 h 271"/>
                <a:gd name="T64" fmla="*/ 54 w 83"/>
                <a:gd name="T65" fmla="*/ 271 h 271"/>
                <a:gd name="T66" fmla="*/ 50 w 83"/>
                <a:gd name="T67" fmla="*/ 271 h 271"/>
                <a:gd name="T68" fmla="*/ 46 w 83"/>
                <a:gd name="T69" fmla="*/ 263 h 271"/>
                <a:gd name="T70" fmla="*/ 37 w 83"/>
                <a:gd name="T71" fmla="*/ 250 h 271"/>
                <a:gd name="T72" fmla="*/ 25 w 83"/>
                <a:gd name="T73" fmla="*/ 242 h 271"/>
                <a:gd name="T74" fmla="*/ 12 w 83"/>
                <a:gd name="T75" fmla="*/ 234 h 271"/>
                <a:gd name="T76" fmla="*/ 8 w 83"/>
                <a:gd name="T77" fmla="*/ 225 h 271"/>
                <a:gd name="T78" fmla="*/ 12 w 83"/>
                <a:gd name="T79" fmla="*/ 221 h 271"/>
                <a:gd name="T80" fmla="*/ 25 w 83"/>
                <a:gd name="T81" fmla="*/ 221 h 271"/>
                <a:gd name="T82" fmla="*/ 42 w 83"/>
                <a:gd name="T83" fmla="*/ 221 h 271"/>
                <a:gd name="T84" fmla="*/ 46 w 83"/>
                <a:gd name="T85" fmla="*/ 2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271">
                  <a:moveTo>
                    <a:pt x="46" y="221"/>
                  </a:moveTo>
                  <a:lnTo>
                    <a:pt x="46" y="221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09"/>
                  </a:lnTo>
                  <a:lnTo>
                    <a:pt x="46" y="200"/>
                  </a:lnTo>
                  <a:lnTo>
                    <a:pt x="50" y="192"/>
                  </a:lnTo>
                  <a:lnTo>
                    <a:pt x="50" y="179"/>
                  </a:lnTo>
                  <a:lnTo>
                    <a:pt x="50" y="167"/>
                  </a:lnTo>
                  <a:lnTo>
                    <a:pt x="50" y="142"/>
                  </a:lnTo>
                  <a:lnTo>
                    <a:pt x="50" y="121"/>
                  </a:lnTo>
                  <a:lnTo>
                    <a:pt x="50" y="96"/>
                  </a:lnTo>
                  <a:lnTo>
                    <a:pt x="50" y="75"/>
                  </a:lnTo>
                  <a:lnTo>
                    <a:pt x="50" y="67"/>
                  </a:lnTo>
                  <a:lnTo>
                    <a:pt x="50" y="59"/>
                  </a:lnTo>
                  <a:lnTo>
                    <a:pt x="50" y="50"/>
                  </a:lnTo>
                  <a:lnTo>
                    <a:pt x="50" y="46"/>
                  </a:lnTo>
                  <a:lnTo>
                    <a:pt x="50" y="34"/>
                  </a:lnTo>
                  <a:lnTo>
                    <a:pt x="46" y="29"/>
                  </a:lnTo>
                  <a:lnTo>
                    <a:pt x="46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33" y="25"/>
                  </a:lnTo>
                  <a:lnTo>
                    <a:pt x="29" y="29"/>
                  </a:lnTo>
                  <a:lnTo>
                    <a:pt x="21" y="29"/>
                  </a:lnTo>
                  <a:lnTo>
                    <a:pt x="8" y="29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17" y="13"/>
                  </a:lnTo>
                  <a:lnTo>
                    <a:pt x="25" y="9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2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62" y="4"/>
                  </a:lnTo>
                  <a:lnTo>
                    <a:pt x="67" y="9"/>
                  </a:lnTo>
                  <a:lnTo>
                    <a:pt x="75" y="13"/>
                  </a:lnTo>
                  <a:lnTo>
                    <a:pt x="79" y="13"/>
                  </a:lnTo>
                  <a:lnTo>
                    <a:pt x="79" y="17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25"/>
                  </a:lnTo>
                  <a:lnTo>
                    <a:pt x="79" y="29"/>
                  </a:lnTo>
                  <a:lnTo>
                    <a:pt x="79" y="34"/>
                  </a:lnTo>
                  <a:lnTo>
                    <a:pt x="79" y="38"/>
                  </a:lnTo>
                  <a:lnTo>
                    <a:pt x="75" y="46"/>
                  </a:lnTo>
                  <a:lnTo>
                    <a:pt x="75" y="59"/>
                  </a:lnTo>
                  <a:lnTo>
                    <a:pt x="75" y="71"/>
                  </a:lnTo>
                  <a:lnTo>
                    <a:pt x="75" y="88"/>
                  </a:lnTo>
                  <a:lnTo>
                    <a:pt x="75" y="109"/>
                  </a:lnTo>
                  <a:lnTo>
                    <a:pt x="75" y="134"/>
                  </a:lnTo>
                  <a:lnTo>
                    <a:pt x="75" y="154"/>
                  </a:lnTo>
                  <a:lnTo>
                    <a:pt x="75" y="175"/>
                  </a:lnTo>
                  <a:lnTo>
                    <a:pt x="75" y="192"/>
                  </a:lnTo>
                  <a:lnTo>
                    <a:pt x="75" y="209"/>
                  </a:lnTo>
                  <a:lnTo>
                    <a:pt x="71" y="221"/>
                  </a:lnTo>
                  <a:lnTo>
                    <a:pt x="71" y="234"/>
                  </a:lnTo>
                  <a:lnTo>
                    <a:pt x="71" y="242"/>
                  </a:lnTo>
                  <a:lnTo>
                    <a:pt x="67" y="250"/>
                  </a:lnTo>
                  <a:lnTo>
                    <a:pt x="67" y="259"/>
                  </a:lnTo>
                  <a:lnTo>
                    <a:pt x="62" y="267"/>
                  </a:lnTo>
                  <a:lnTo>
                    <a:pt x="58" y="271"/>
                  </a:lnTo>
                  <a:lnTo>
                    <a:pt x="54" y="271"/>
                  </a:lnTo>
                  <a:lnTo>
                    <a:pt x="50" y="271"/>
                  </a:lnTo>
                  <a:lnTo>
                    <a:pt x="50" y="271"/>
                  </a:lnTo>
                  <a:lnTo>
                    <a:pt x="46" y="267"/>
                  </a:lnTo>
                  <a:lnTo>
                    <a:pt x="46" y="263"/>
                  </a:lnTo>
                  <a:lnTo>
                    <a:pt x="42" y="259"/>
                  </a:lnTo>
                  <a:lnTo>
                    <a:pt x="37" y="250"/>
                  </a:lnTo>
                  <a:lnTo>
                    <a:pt x="33" y="246"/>
                  </a:lnTo>
                  <a:lnTo>
                    <a:pt x="25" y="242"/>
                  </a:lnTo>
                  <a:lnTo>
                    <a:pt x="17" y="238"/>
                  </a:lnTo>
                  <a:lnTo>
                    <a:pt x="12" y="234"/>
                  </a:lnTo>
                  <a:lnTo>
                    <a:pt x="8" y="229"/>
                  </a:lnTo>
                  <a:lnTo>
                    <a:pt x="8" y="225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21" y="221"/>
                  </a:lnTo>
                  <a:lnTo>
                    <a:pt x="25" y="221"/>
                  </a:lnTo>
                  <a:lnTo>
                    <a:pt x="33" y="221"/>
                  </a:lnTo>
                  <a:lnTo>
                    <a:pt x="42" y="221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6" y="2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E0B19C65-F1D7-4DC1-8856-A4D5FE576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439" y="8484303"/>
              <a:ext cx="742107" cy="708063"/>
            </a:xfrm>
            <a:custGeom>
              <a:avLst/>
              <a:gdLst>
                <a:gd name="T0" fmla="*/ 67 w 109"/>
                <a:gd name="T1" fmla="*/ 104 h 104"/>
                <a:gd name="T2" fmla="*/ 59 w 109"/>
                <a:gd name="T3" fmla="*/ 104 h 104"/>
                <a:gd name="T4" fmla="*/ 55 w 109"/>
                <a:gd name="T5" fmla="*/ 104 h 104"/>
                <a:gd name="T6" fmla="*/ 42 w 109"/>
                <a:gd name="T7" fmla="*/ 96 h 104"/>
                <a:gd name="T8" fmla="*/ 38 w 109"/>
                <a:gd name="T9" fmla="*/ 92 h 104"/>
                <a:gd name="T10" fmla="*/ 38 w 109"/>
                <a:gd name="T11" fmla="*/ 88 h 104"/>
                <a:gd name="T12" fmla="*/ 34 w 109"/>
                <a:gd name="T13" fmla="*/ 79 h 104"/>
                <a:gd name="T14" fmla="*/ 34 w 109"/>
                <a:gd name="T15" fmla="*/ 75 h 104"/>
                <a:gd name="T16" fmla="*/ 34 w 109"/>
                <a:gd name="T17" fmla="*/ 58 h 104"/>
                <a:gd name="T18" fmla="*/ 38 w 109"/>
                <a:gd name="T19" fmla="*/ 46 h 104"/>
                <a:gd name="T20" fmla="*/ 38 w 109"/>
                <a:gd name="T21" fmla="*/ 42 h 104"/>
                <a:gd name="T22" fmla="*/ 38 w 109"/>
                <a:gd name="T23" fmla="*/ 38 h 104"/>
                <a:gd name="T24" fmla="*/ 38 w 109"/>
                <a:gd name="T25" fmla="*/ 33 h 104"/>
                <a:gd name="T26" fmla="*/ 38 w 109"/>
                <a:gd name="T27" fmla="*/ 29 h 104"/>
                <a:gd name="T28" fmla="*/ 38 w 109"/>
                <a:gd name="T29" fmla="*/ 29 h 104"/>
                <a:gd name="T30" fmla="*/ 34 w 109"/>
                <a:gd name="T31" fmla="*/ 33 h 104"/>
                <a:gd name="T32" fmla="*/ 30 w 109"/>
                <a:gd name="T33" fmla="*/ 33 h 104"/>
                <a:gd name="T34" fmla="*/ 21 w 109"/>
                <a:gd name="T35" fmla="*/ 38 h 104"/>
                <a:gd name="T36" fmla="*/ 13 w 109"/>
                <a:gd name="T37" fmla="*/ 38 h 104"/>
                <a:gd name="T38" fmla="*/ 0 w 109"/>
                <a:gd name="T39" fmla="*/ 38 h 104"/>
                <a:gd name="T40" fmla="*/ 0 w 109"/>
                <a:gd name="T41" fmla="*/ 17 h 104"/>
                <a:gd name="T42" fmla="*/ 13 w 109"/>
                <a:gd name="T43" fmla="*/ 17 h 104"/>
                <a:gd name="T44" fmla="*/ 21 w 109"/>
                <a:gd name="T45" fmla="*/ 13 h 104"/>
                <a:gd name="T46" fmla="*/ 30 w 109"/>
                <a:gd name="T47" fmla="*/ 13 h 104"/>
                <a:gd name="T48" fmla="*/ 34 w 109"/>
                <a:gd name="T49" fmla="*/ 8 h 104"/>
                <a:gd name="T50" fmla="*/ 42 w 109"/>
                <a:gd name="T51" fmla="*/ 4 h 104"/>
                <a:gd name="T52" fmla="*/ 46 w 109"/>
                <a:gd name="T53" fmla="*/ 0 h 104"/>
                <a:gd name="T54" fmla="*/ 50 w 109"/>
                <a:gd name="T55" fmla="*/ 0 h 104"/>
                <a:gd name="T56" fmla="*/ 59 w 109"/>
                <a:gd name="T57" fmla="*/ 0 h 104"/>
                <a:gd name="T58" fmla="*/ 67 w 109"/>
                <a:gd name="T59" fmla="*/ 4 h 104"/>
                <a:gd name="T60" fmla="*/ 71 w 109"/>
                <a:gd name="T61" fmla="*/ 8 h 104"/>
                <a:gd name="T62" fmla="*/ 71 w 109"/>
                <a:gd name="T63" fmla="*/ 13 h 104"/>
                <a:gd name="T64" fmla="*/ 75 w 109"/>
                <a:gd name="T65" fmla="*/ 13 h 104"/>
                <a:gd name="T66" fmla="*/ 75 w 109"/>
                <a:gd name="T67" fmla="*/ 17 h 104"/>
                <a:gd name="T68" fmla="*/ 75 w 109"/>
                <a:gd name="T69" fmla="*/ 21 h 104"/>
                <a:gd name="T70" fmla="*/ 71 w 109"/>
                <a:gd name="T71" fmla="*/ 25 h 104"/>
                <a:gd name="T72" fmla="*/ 67 w 109"/>
                <a:gd name="T73" fmla="*/ 29 h 104"/>
                <a:gd name="T74" fmla="*/ 63 w 109"/>
                <a:gd name="T75" fmla="*/ 38 h 104"/>
                <a:gd name="T76" fmla="*/ 63 w 109"/>
                <a:gd name="T77" fmla="*/ 42 h 104"/>
                <a:gd name="T78" fmla="*/ 63 w 109"/>
                <a:gd name="T79" fmla="*/ 50 h 104"/>
                <a:gd name="T80" fmla="*/ 59 w 109"/>
                <a:gd name="T81" fmla="*/ 58 h 104"/>
                <a:gd name="T82" fmla="*/ 59 w 109"/>
                <a:gd name="T83" fmla="*/ 67 h 104"/>
                <a:gd name="T84" fmla="*/ 59 w 109"/>
                <a:gd name="T85" fmla="*/ 71 h 104"/>
                <a:gd name="T86" fmla="*/ 63 w 109"/>
                <a:gd name="T87" fmla="*/ 71 h 104"/>
                <a:gd name="T88" fmla="*/ 63 w 109"/>
                <a:gd name="T89" fmla="*/ 75 h 104"/>
                <a:gd name="T90" fmla="*/ 67 w 109"/>
                <a:gd name="T91" fmla="*/ 75 h 104"/>
                <a:gd name="T92" fmla="*/ 71 w 109"/>
                <a:gd name="T93" fmla="*/ 75 h 104"/>
                <a:gd name="T94" fmla="*/ 75 w 109"/>
                <a:gd name="T95" fmla="*/ 71 h 104"/>
                <a:gd name="T96" fmla="*/ 88 w 109"/>
                <a:gd name="T97" fmla="*/ 67 h 104"/>
                <a:gd name="T98" fmla="*/ 92 w 109"/>
                <a:gd name="T99" fmla="*/ 67 h 104"/>
                <a:gd name="T100" fmla="*/ 92 w 109"/>
                <a:gd name="T101" fmla="*/ 67 h 104"/>
                <a:gd name="T102" fmla="*/ 100 w 109"/>
                <a:gd name="T103" fmla="*/ 71 h 104"/>
                <a:gd name="T104" fmla="*/ 105 w 109"/>
                <a:gd name="T105" fmla="*/ 75 h 104"/>
                <a:gd name="T106" fmla="*/ 109 w 109"/>
                <a:gd name="T107" fmla="*/ 83 h 104"/>
                <a:gd name="T108" fmla="*/ 109 w 109"/>
                <a:gd name="T109" fmla="*/ 88 h 104"/>
                <a:gd name="T110" fmla="*/ 109 w 109"/>
                <a:gd name="T111" fmla="*/ 92 h 104"/>
                <a:gd name="T112" fmla="*/ 100 w 109"/>
                <a:gd name="T113" fmla="*/ 96 h 104"/>
                <a:gd name="T114" fmla="*/ 96 w 109"/>
                <a:gd name="T115" fmla="*/ 100 h 104"/>
                <a:gd name="T116" fmla="*/ 88 w 109"/>
                <a:gd name="T117" fmla="*/ 100 h 104"/>
                <a:gd name="T118" fmla="*/ 80 w 109"/>
                <a:gd name="T119" fmla="*/ 104 h 104"/>
                <a:gd name="T120" fmla="*/ 67 w 109"/>
                <a:gd name="T121" fmla="*/ 104 h 104"/>
                <a:gd name="T122" fmla="*/ 67 w 109"/>
                <a:gd name="T1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" h="104">
                  <a:moveTo>
                    <a:pt x="67" y="104"/>
                  </a:moveTo>
                  <a:lnTo>
                    <a:pt x="59" y="104"/>
                  </a:lnTo>
                  <a:lnTo>
                    <a:pt x="55" y="104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8" y="88"/>
                  </a:lnTo>
                  <a:lnTo>
                    <a:pt x="34" y="79"/>
                  </a:lnTo>
                  <a:lnTo>
                    <a:pt x="34" y="75"/>
                  </a:lnTo>
                  <a:lnTo>
                    <a:pt x="34" y="58"/>
                  </a:lnTo>
                  <a:lnTo>
                    <a:pt x="38" y="46"/>
                  </a:lnTo>
                  <a:lnTo>
                    <a:pt x="38" y="42"/>
                  </a:lnTo>
                  <a:lnTo>
                    <a:pt x="38" y="38"/>
                  </a:lnTo>
                  <a:lnTo>
                    <a:pt x="38" y="33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4" y="33"/>
                  </a:lnTo>
                  <a:lnTo>
                    <a:pt x="30" y="33"/>
                  </a:lnTo>
                  <a:lnTo>
                    <a:pt x="21" y="38"/>
                  </a:lnTo>
                  <a:lnTo>
                    <a:pt x="13" y="38"/>
                  </a:lnTo>
                  <a:lnTo>
                    <a:pt x="0" y="38"/>
                  </a:lnTo>
                  <a:lnTo>
                    <a:pt x="0" y="17"/>
                  </a:lnTo>
                  <a:lnTo>
                    <a:pt x="13" y="17"/>
                  </a:lnTo>
                  <a:lnTo>
                    <a:pt x="21" y="13"/>
                  </a:lnTo>
                  <a:lnTo>
                    <a:pt x="30" y="13"/>
                  </a:lnTo>
                  <a:lnTo>
                    <a:pt x="34" y="8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7" y="4"/>
                  </a:lnTo>
                  <a:lnTo>
                    <a:pt x="71" y="8"/>
                  </a:lnTo>
                  <a:lnTo>
                    <a:pt x="71" y="13"/>
                  </a:lnTo>
                  <a:lnTo>
                    <a:pt x="75" y="13"/>
                  </a:lnTo>
                  <a:lnTo>
                    <a:pt x="75" y="17"/>
                  </a:lnTo>
                  <a:lnTo>
                    <a:pt x="75" y="21"/>
                  </a:lnTo>
                  <a:lnTo>
                    <a:pt x="71" y="25"/>
                  </a:lnTo>
                  <a:lnTo>
                    <a:pt x="67" y="29"/>
                  </a:lnTo>
                  <a:lnTo>
                    <a:pt x="63" y="38"/>
                  </a:lnTo>
                  <a:lnTo>
                    <a:pt x="63" y="42"/>
                  </a:lnTo>
                  <a:lnTo>
                    <a:pt x="63" y="50"/>
                  </a:lnTo>
                  <a:lnTo>
                    <a:pt x="59" y="58"/>
                  </a:lnTo>
                  <a:lnTo>
                    <a:pt x="59" y="67"/>
                  </a:lnTo>
                  <a:lnTo>
                    <a:pt x="59" y="71"/>
                  </a:lnTo>
                  <a:lnTo>
                    <a:pt x="63" y="71"/>
                  </a:lnTo>
                  <a:lnTo>
                    <a:pt x="63" y="75"/>
                  </a:lnTo>
                  <a:lnTo>
                    <a:pt x="67" y="75"/>
                  </a:lnTo>
                  <a:lnTo>
                    <a:pt x="71" y="75"/>
                  </a:lnTo>
                  <a:lnTo>
                    <a:pt x="75" y="71"/>
                  </a:lnTo>
                  <a:lnTo>
                    <a:pt x="88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100" y="71"/>
                  </a:lnTo>
                  <a:lnTo>
                    <a:pt x="105" y="75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9" y="92"/>
                  </a:lnTo>
                  <a:lnTo>
                    <a:pt x="100" y="96"/>
                  </a:lnTo>
                  <a:lnTo>
                    <a:pt x="96" y="100"/>
                  </a:lnTo>
                  <a:lnTo>
                    <a:pt x="88" y="100"/>
                  </a:lnTo>
                  <a:lnTo>
                    <a:pt x="80" y="104"/>
                  </a:lnTo>
                  <a:lnTo>
                    <a:pt x="67" y="104"/>
                  </a:lnTo>
                  <a:lnTo>
                    <a:pt x="67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102D4144-79D9-4429-96F4-AECB4803E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067" y="9308105"/>
              <a:ext cx="816996" cy="1021245"/>
            </a:xfrm>
            <a:custGeom>
              <a:avLst/>
              <a:gdLst>
                <a:gd name="T0" fmla="*/ 87 w 120"/>
                <a:gd name="T1" fmla="*/ 0 h 150"/>
                <a:gd name="T2" fmla="*/ 95 w 120"/>
                <a:gd name="T3" fmla="*/ 0 h 150"/>
                <a:gd name="T4" fmla="*/ 100 w 120"/>
                <a:gd name="T5" fmla="*/ 4 h 150"/>
                <a:gd name="T6" fmla="*/ 112 w 120"/>
                <a:gd name="T7" fmla="*/ 17 h 150"/>
                <a:gd name="T8" fmla="*/ 120 w 120"/>
                <a:gd name="T9" fmla="*/ 25 h 150"/>
                <a:gd name="T10" fmla="*/ 116 w 120"/>
                <a:gd name="T11" fmla="*/ 33 h 150"/>
                <a:gd name="T12" fmla="*/ 112 w 120"/>
                <a:gd name="T13" fmla="*/ 42 h 150"/>
                <a:gd name="T14" fmla="*/ 108 w 120"/>
                <a:gd name="T15" fmla="*/ 54 h 150"/>
                <a:gd name="T16" fmla="*/ 104 w 120"/>
                <a:gd name="T17" fmla="*/ 75 h 150"/>
                <a:gd name="T18" fmla="*/ 95 w 120"/>
                <a:gd name="T19" fmla="*/ 100 h 150"/>
                <a:gd name="T20" fmla="*/ 79 w 120"/>
                <a:gd name="T21" fmla="*/ 117 h 150"/>
                <a:gd name="T22" fmla="*/ 62 w 120"/>
                <a:gd name="T23" fmla="*/ 133 h 150"/>
                <a:gd name="T24" fmla="*/ 37 w 120"/>
                <a:gd name="T25" fmla="*/ 146 h 150"/>
                <a:gd name="T26" fmla="*/ 12 w 120"/>
                <a:gd name="T27" fmla="*/ 150 h 150"/>
                <a:gd name="T28" fmla="*/ 16 w 120"/>
                <a:gd name="T29" fmla="*/ 137 h 150"/>
                <a:gd name="T30" fmla="*/ 41 w 120"/>
                <a:gd name="T31" fmla="*/ 117 h 150"/>
                <a:gd name="T32" fmla="*/ 58 w 120"/>
                <a:gd name="T33" fmla="*/ 100 h 150"/>
                <a:gd name="T34" fmla="*/ 70 w 120"/>
                <a:gd name="T35" fmla="*/ 79 h 150"/>
                <a:gd name="T36" fmla="*/ 79 w 120"/>
                <a:gd name="T37" fmla="*/ 58 h 150"/>
                <a:gd name="T38" fmla="*/ 79 w 120"/>
                <a:gd name="T39" fmla="*/ 46 h 150"/>
                <a:gd name="T40" fmla="*/ 79 w 120"/>
                <a:gd name="T41" fmla="*/ 37 h 150"/>
                <a:gd name="T42" fmla="*/ 79 w 120"/>
                <a:gd name="T43" fmla="*/ 33 h 150"/>
                <a:gd name="T44" fmla="*/ 75 w 120"/>
                <a:gd name="T45" fmla="*/ 33 h 150"/>
                <a:gd name="T46" fmla="*/ 62 w 120"/>
                <a:gd name="T47" fmla="*/ 37 h 150"/>
                <a:gd name="T48" fmla="*/ 45 w 120"/>
                <a:gd name="T49" fmla="*/ 42 h 150"/>
                <a:gd name="T50" fmla="*/ 37 w 120"/>
                <a:gd name="T51" fmla="*/ 46 h 150"/>
                <a:gd name="T52" fmla="*/ 25 w 120"/>
                <a:gd name="T53" fmla="*/ 42 h 150"/>
                <a:gd name="T54" fmla="*/ 16 w 120"/>
                <a:gd name="T55" fmla="*/ 37 h 150"/>
                <a:gd name="T56" fmla="*/ 12 w 120"/>
                <a:gd name="T57" fmla="*/ 29 h 150"/>
                <a:gd name="T58" fmla="*/ 16 w 120"/>
                <a:gd name="T59" fmla="*/ 25 h 150"/>
                <a:gd name="T60" fmla="*/ 29 w 120"/>
                <a:gd name="T61" fmla="*/ 21 h 150"/>
                <a:gd name="T62" fmla="*/ 58 w 120"/>
                <a:gd name="T63" fmla="*/ 17 h 150"/>
                <a:gd name="T64" fmla="*/ 70 w 120"/>
                <a:gd name="T65" fmla="*/ 12 h 150"/>
                <a:gd name="T66" fmla="*/ 79 w 120"/>
                <a:gd name="T67" fmla="*/ 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" h="150">
                  <a:moveTo>
                    <a:pt x="79" y="4"/>
                  </a:moveTo>
                  <a:lnTo>
                    <a:pt x="87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5" y="4"/>
                  </a:lnTo>
                  <a:lnTo>
                    <a:pt x="100" y="4"/>
                  </a:lnTo>
                  <a:lnTo>
                    <a:pt x="108" y="12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20" y="25"/>
                  </a:lnTo>
                  <a:lnTo>
                    <a:pt x="120" y="29"/>
                  </a:lnTo>
                  <a:lnTo>
                    <a:pt x="116" y="33"/>
                  </a:lnTo>
                  <a:lnTo>
                    <a:pt x="116" y="37"/>
                  </a:lnTo>
                  <a:lnTo>
                    <a:pt x="112" y="42"/>
                  </a:lnTo>
                  <a:lnTo>
                    <a:pt x="112" y="46"/>
                  </a:lnTo>
                  <a:lnTo>
                    <a:pt x="108" y="54"/>
                  </a:lnTo>
                  <a:lnTo>
                    <a:pt x="108" y="67"/>
                  </a:lnTo>
                  <a:lnTo>
                    <a:pt x="104" y="75"/>
                  </a:lnTo>
                  <a:lnTo>
                    <a:pt x="100" y="87"/>
                  </a:lnTo>
                  <a:lnTo>
                    <a:pt x="95" y="100"/>
                  </a:lnTo>
                  <a:lnTo>
                    <a:pt x="87" y="108"/>
                  </a:lnTo>
                  <a:lnTo>
                    <a:pt x="79" y="117"/>
                  </a:lnTo>
                  <a:lnTo>
                    <a:pt x="70" y="125"/>
                  </a:lnTo>
                  <a:lnTo>
                    <a:pt x="62" y="133"/>
                  </a:lnTo>
                  <a:lnTo>
                    <a:pt x="50" y="142"/>
                  </a:lnTo>
                  <a:lnTo>
                    <a:pt x="37" y="146"/>
                  </a:lnTo>
                  <a:lnTo>
                    <a:pt x="25" y="150"/>
                  </a:lnTo>
                  <a:lnTo>
                    <a:pt x="12" y="150"/>
                  </a:lnTo>
                  <a:lnTo>
                    <a:pt x="0" y="146"/>
                  </a:lnTo>
                  <a:lnTo>
                    <a:pt x="16" y="137"/>
                  </a:lnTo>
                  <a:lnTo>
                    <a:pt x="29" y="125"/>
                  </a:lnTo>
                  <a:lnTo>
                    <a:pt x="41" y="117"/>
                  </a:lnTo>
                  <a:lnTo>
                    <a:pt x="54" y="108"/>
                  </a:lnTo>
                  <a:lnTo>
                    <a:pt x="58" y="100"/>
                  </a:lnTo>
                  <a:lnTo>
                    <a:pt x="66" y="92"/>
                  </a:lnTo>
                  <a:lnTo>
                    <a:pt x="70" y="79"/>
                  </a:lnTo>
                  <a:lnTo>
                    <a:pt x="75" y="71"/>
                  </a:lnTo>
                  <a:lnTo>
                    <a:pt x="79" y="58"/>
                  </a:lnTo>
                  <a:lnTo>
                    <a:pt x="79" y="50"/>
                  </a:lnTo>
                  <a:lnTo>
                    <a:pt x="79" y="46"/>
                  </a:lnTo>
                  <a:lnTo>
                    <a:pt x="79" y="42"/>
                  </a:lnTo>
                  <a:lnTo>
                    <a:pt x="79" y="37"/>
                  </a:lnTo>
                  <a:lnTo>
                    <a:pt x="79" y="33"/>
                  </a:lnTo>
                  <a:lnTo>
                    <a:pt x="79" y="33"/>
                  </a:lnTo>
                  <a:lnTo>
                    <a:pt x="79" y="33"/>
                  </a:lnTo>
                  <a:lnTo>
                    <a:pt x="75" y="33"/>
                  </a:lnTo>
                  <a:lnTo>
                    <a:pt x="70" y="33"/>
                  </a:lnTo>
                  <a:lnTo>
                    <a:pt x="62" y="37"/>
                  </a:lnTo>
                  <a:lnTo>
                    <a:pt x="50" y="42"/>
                  </a:lnTo>
                  <a:lnTo>
                    <a:pt x="45" y="42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0" y="37"/>
                  </a:lnTo>
                  <a:lnTo>
                    <a:pt x="16" y="37"/>
                  </a:lnTo>
                  <a:lnTo>
                    <a:pt x="16" y="33"/>
                  </a:lnTo>
                  <a:lnTo>
                    <a:pt x="12" y="29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20" y="21"/>
                  </a:lnTo>
                  <a:lnTo>
                    <a:pt x="29" y="21"/>
                  </a:lnTo>
                  <a:lnTo>
                    <a:pt x="41" y="17"/>
                  </a:lnTo>
                  <a:lnTo>
                    <a:pt x="58" y="17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FC214B72-DFB4-4C07-B4D2-6A000EF52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000" y="9648520"/>
              <a:ext cx="1136989" cy="878273"/>
            </a:xfrm>
            <a:custGeom>
              <a:avLst/>
              <a:gdLst>
                <a:gd name="T0" fmla="*/ 138 w 167"/>
                <a:gd name="T1" fmla="*/ 129 h 129"/>
                <a:gd name="T2" fmla="*/ 129 w 167"/>
                <a:gd name="T3" fmla="*/ 129 h 129"/>
                <a:gd name="T4" fmla="*/ 117 w 167"/>
                <a:gd name="T5" fmla="*/ 129 h 129"/>
                <a:gd name="T6" fmla="*/ 113 w 167"/>
                <a:gd name="T7" fmla="*/ 129 h 129"/>
                <a:gd name="T8" fmla="*/ 104 w 167"/>
                <a:gd name="T9" fmla="*/ 129 h 129"/>
                <a:gd name="T10" fmla="*/ 96 w 167"/>
                <a:gd name="T11" fmla="*/ 129 h 129"/>
                <a:gd name="T12" fmla="*/ 92 w 167"/>
                <a:gd name="T13" fmla="*/ 125 h 129"/>
                <a:gd name="T14" fmla="*/ 92 w 167"/>
                <a:gd name="T15" fmla="*/ 125 h 129"/>
                <a:gd name="T16" fmla="*/ 88 w 167"/>
                <a:gd name="T17" fmla="*/ 121 h 129"/>
                <a:gd name="T18" fmla="*/ 84 w 167"/>
                <a:gd name="T19" fmla="*/ 117 h 129"/>
                <a:gd name="T20" fmla="*/ 84 w 167"/>
                <a:gd name="T21" fmla="*/ 112 h 129"/>
                <a:gd name="T22" fmla="*/ 75 w 167"/>
                <a:gd name="T23" fmla="*/ 108 h 129"/>
                <a:gd name="T24" fmla="*/ 71 w 167"/>
                <a:gd name="T25" fmla="*/ 100 h 129"/>
                <a:gd name="T26" fmla="*/ 67 w 167"/>
                <a:gd name="T27" fmla="*/ 92 h 129"/>
                <a:gd name="T28" fmla="*/ 59 w 167"/>
                <a:gd name="T29" fmla="*/ 83 h 129"/>
                <a:gd name="T30" fmla="*/ 54 w 167"/>
                <a:gd name="T31" fmla="*/ 71 h 129"/>
                <a:gd name="T32" fmla="*/ 38 w 167"/>
                <a:gd name="T33" fmla="*/ 50 h 129"/>
                <a:gd name="T34" fmla="*/ 29 w 167"/>
                <a:gd name="T35" fmla="*/ 37 h 129"/>
                <a:gd name="T36" fmla="*/ 25 w 167"/>
                <a:gd name="T37" fmla="*/ 29 h 129"/>
                <a:gd name="T38" fmla="*/ 21 w 167"/>
                <a:gd name="T39" fmla="*/ 25 h 129"/>
                <a:gd name="T40" fmla="*/ 17 w 167"/>
                <a:gd name="T41" fmla="*/ 21 h 129"/>
                <a:gd name="T42" fmla="*/ 13 w 167"/>
                <a:gd name="T43" fmla="*/ 17 h 129"/>
                <a:gd name="T44" fmla="*/ 9 w 167"/>
                <a:gd name="T45" fmla="*/ 12 h 129"/>
                <a:gd name="T46" fmla="*/ 4 w 167"/>
                <a:gd name="T47" fmla="*/ 12 h 129"/>
                <a:gd name="T48" fmla="*/ 0 w 167"/>
                <a:gd name="T49" fmla="*/ 8 h 129"/>
                <a:gd name="T50" fmla="*/ 0 w 167"/>
                <a:gd name="T51" fmla="*/ 4 h 129"/>
                <a:gd name="T52" fmla="*/ 0 w 167"/>
                <a:gd name="T53" fmla="*/ 4 h 129"/>
                <a:gd name="T54" fmla="*/ 4 w 167"/>
                <a:gd name="T55" fmla="*/ 0 h 129"/>
                <a:gd name="T56" fmla="*/ 9 w 167"/>
                <a:gd name="T57" fmla="*/ 0 h 129"/>
                <a:gd name="T58" fmla="*/ 13 w 167"/>
                <a:gd name="T59" fmla="*/ 0 h 129"/>
                <a:gd name="T60" fmla="*/ 21 w 167"/>
                <a:gd name="T61" fmla="*/ 0 h 129"/>
                <a:gd name="T62" fmla="*/ 29 w 167"/>
                <a:gd name="T63" fmla="*/ 4 h 129"/>
                <a:gd name="T64" fmla="*/ 38 w 167"/>
                <a:gd name="T65" fmla="*/ 12 h 129"/>
                <a:gd name="T66" fmla="*/ 46 w 167"/>
                <a:gd name="T67" fmla="*/ 21 h 129"/>
                <a:gd name="T68" fmla="*/ 54 w 167"/>
                <a:gd name="T69" fmla="*/ 33 h 129"/>
                <a:gd name="T70" fmla="*/ 63 w 167"/>
                <a:gd name="T71" fmla="*/ 42 h 129"/>
                <a:gd name="T72" fmla="*/ 67 w 167"/>
                <a:gd name="T73" fmla="*/ 50 h 129"/>
                <a:gd name="T74" fmla="*/ 75 w 167"/>
                <a:gd name="T75" fmla="*/ 54 h 129"/>
                <a:gd name="T76" fmla="*/ 79 w 167"/>
                <a:gd name="T77" fmla="*/ 62 h 129"/>
                <a:gd name="T78" fmla="*/ 84 w 167"/>
                <a:gd name="T79" fmla="*/ 67 h 129"/>
                <a:gd name="T80" fmla="*/ 92 w 167"/>
                <a:gd name="T81" fmla="*/ 71 h 129"/>
                <a:gd name="T82" fmla="*/ 100 w 167"/>
                <a:gd name="T83" fmla="*/ 79 h 129"/>
                <a:gd name="T84" fmla="*/ 109 w 167"/>
                <a:gd name="T85" fmla="*/ 83 h 129"/>
                <a:gd name="T86" fmla="*/ 117 w 167"/>
                <a:gd name="T87" fmla="*/ 92 h 129"/>
                <a:gd name="T88" fmla="*/ 129 w 167"/>
                <a:gd name="T89" fmla="*/ 96 h 129"/>
                <a:gd name="T90" fmla="*/ 142 w 167"/>
                <a:gd name="T91" fmla="*/ 104 h 129"/>
                <a:gd name="T92" fmla="*/ 154 w 167"/>
                <a:gd name="T93" fmla="*/ 108 h 129"/>
                <a:gd name="T94" fmla="*/ 159 w 167"/>
                <a:gd name="T95" fmla="*/ 112 h 129"/>
                <a:gd name="T96" fmla="*/ 167 w 167"/>
                <a:gd name="T97" fmla="*/ 117 h 129"/>
                <a:gd name="T98" fmla="*/ 167 w 167"/>
                <a:gd name="T99" fmla="*/ 121 h 129"/>
                <a:gd name="T100" fmla="*/ 167 w 167"/>
                <a:gd name="T101" fmla="*/ 125 h 129"/>
                <a:gd name="T102" fmla="*/ 159 w 167"/>
                <a:gd name="T103" fmla="*/ 125 h 129"/>
                <a:gd name="T104" fmla="*/ 150 w 167"/>
                <a:gd name="T105" fmla="*/ 129 h 129"/>
                <a:gd name="T106" fmla="*/ 138 w 167"/>
                <a:gd name="T107" fmla="*/ 129 h 129"/>
                <a:gd name="T108" fmla="*/ 138 w 167"/>
                <a:gd name="T10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7" h="129">
                  <a:moveTo>
                    <a:pt x="138" y="129"/>
                  </a:moveTo>
                  <a:lnTo>
                    <a:pt x="129" y="129"/>
                  </a:lnTo>
                  <a:lnTo>
                    <a:pt x="117" y="129"/>
                  </a:lnTo>
                  <a:lnTo>
                    <a:pt x="113" y="129"/>
                  </a:lnTo>
                  <a:lnTo>
                    <a:pt x="104" y="129"/>
                  </a:lnTo>
                  <a:lnTo>
                    <a:pt x="96" y="129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88" y="121"/>
                  </a:lnTo>
                  <a:lnTo>
                    <a:pt x="84" y="117"/>
                  </a:lnTo>
                  <a:lnTo>
                    <a:pt x="84" y="112"/>
                  </a:lnTo>
                  <a:lnTo>
                    <a:pt x="75" y="108"/>
                  </a:lnTo>
                  <a:lnTo>
                    <a:pt x="71" y="100"/>
                  </a:lnTo>
                  <a:lnTo>
                    <a:pt x="67" y="92"/>
                  </a:lnTo>
                  <a:lnTo>
                    <a:pt x="59" y="83"/>
                  </a:lnTo>
                  <a:lnTo>
                    <a:pt x="54" y="71"/>
                  </a:lnTo>
                  <a:lnTo>
                    <a:pt x="38" y="50"/>
                  </a:lnTo>
                  <a:lnTo>
                    <a:pt x="29" y="37"/>
                  </a:lnTo>
                  <a:lnTo>
                    <a:pt x="25" y="29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3" y="17"/>
                  </a:lnTo>
                  <a:lnTo>
                    <a:pt x="9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8" y="12"/>
                  </a:lnTo>
                  <a:lnTo>
                    <a:pt x="46" y="21"/>
                  </a:lnTo>
                  <a:lnTo>
                    <a:pt x="54" y="33"/>
                  </a:lnTo>
                  <a:lnTo>
                    <a:pt x="63" y="42"/>
                  </a:lnTo>
                  <a:lnTo>
                    <a:pt x="67" y="50"/>
                  </a:lnTo>
                  <a:lnTo>
                    <a:pt x="75" y="54"/>
                  </a:lnTo>
                  <a:lnTo>
                    <a:pt x="79" y="62"/>
                  </a:lnTo>
                  <a:lnTo>
                    <a:pt x="84" y="67"/>
                  </a:lnTo>
                  <a:lnTo>
                    <a:pt x="92" y="71"/>
                  </a:lnTo>
                  <a:lnTo>
                    <a:pt x="100" y="79"/>
                  </a:lnTo>
                  <a:lnTo>
                    <a:pt x="109" y="83"/>
                  </a:lnTo>
                  <a:lnTo>
                    <a:pt x="117" y="92"/>
                  </a:lnTo>
                  <a:lnTo>
                    <a:pt x="129" y="96"/>
                  </a:lnTo>
                  <a:lnTo>
                    <a:pt x="142" y="104"/>
                  </a:lnTo>
                  <a:lnTo>
                    <a:pt x="154" y="108"/>
                  </a:lnTo>
                  <a:lnTo>
                    <a:pt x="159" y="112"/>
                  </a:lnTo>
                  <a:lnTo>
                    <a:pt x="167" y="117"/>
                  </a:lnTo>
                  <a:lnTo>
                    <a:pt x="167" y="121"/>
                  </a:lnTo>
                  <a:lnTo>
                    <a:pt x="167" y="125"/>
                  </a:lnTo>
                  <a:lnTo>
                    <a:pt x="159" y="125"/>
                  </a:lnTo>
                  <a:lnTo>
                    <a:pt x="150" y="129"/>
                  </a:lnTo>
                  <a:lnTo>
                    <a:pt x="138" y="129"/>
                  </a:lnTo>
                  <a:lnTo>
                    <a:pt x="138" y="1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940391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230F549-1DAA-4BA3-A04F-C819D90B48D2}"/>
              </a:ext>
            </a:extLst>
          </p:cNvPr>
          <p:cNvGrpSpPr/>
          <p:nvPr/>
        </p:nvGrpSpPr>
        <p:grpSpPr>
          <a:xfrm>
            <a:off x="5023620" y="2382304"/>
            <a:ext cx="2144760" cy="2093392"/>
            <a:chOff x="800102" y="20567346"/>
            <a:chExt cx="2144760" cy="2093392"/>
          </a:xfrm>
        </p:grpSpPr>
        <p:sp>
          <p:nvSpPr>
            <p:cNvPr id="3" name="Freeform 93">
              <a:extLst>
                <a:ext uri="{FF2B5EF4-FFF2-40B4-BE49-F238E27FC236}">
                  <a16:creationId xmlns:a16="http://schemas.microsoft.com/office/drawing/2014/main" id="{47EC52C3-F2F3-4B3A-9268-16F336050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473" y="21344342"/>
              <a:ext cx="565086" cy="886158"/>
            </a:xfrm>
            <a:custGeom>
              <a:avLst/>
              <a:gdLst>
                <a:gd name="T0" fmla="*/ 8 w 88"/>
                <a:gd name="T1" fmla="*/ 38 h 138"/>
                <a:gd name="T2" fmla="*/ 4 w 88"/>
                <a:gd name="T3" fmla="*/ 38 h 138"/>
                <a:gd name="T4" fmla="*/ 0 w 88"/>
                <a:gd name="T5" fmla="*/ 30 h 138"/>
                <a:gd name="T6" fmla="*/ 8 w 88"/>
                <a:gd name="T7" fmla="*/ 26 h 138"/>
                <a:gd name="T8" fmla="*/ 25 w 88"/>
                <a:gd name="T9" fmla="*/ 21 h 138"/>
                <a:gd name="T10" fmla="*/ 38 w 88"/>
                <a:gd name="T11" fmla="*/ 17 h 138"/>
                <a:gd name="T12" fmla="*/ 42 w 88"/>
                <a:gd name="T13" fmla="*/ 13 h 138"/>
                <a:gd name="T14" fmla="*/ 50 w 88"/>
                <a:gd name="T15" fmla="*/ 5 h 138"/>
                <a:gd name="T16" fmla="*/ 54 w 88"/>
                <a:gd name="T17" fmla="*/ 0 h 138"/>
                <a:gd name="T18" fmla="*/ 63 w 88"/>
                <a:gd name="T19" fmla="*/ 5 h 138"/>
                <a:gd name="T20" fmla="*/ 75 w 88"/>
                <a:gd name="T21" fmla="*/ 9 h 138"/>
                <a:gd name="T22" fmla="*/ 88 w 88"/>
                <a:gd name="T23" fmla="*/ 21 h 138"/>
                <a:gd name="T24" fmla="*/ 88 w 88"/>
                <a:gd name="T25" fmla="*/ 34 h 138"/>
                <a:gd name="T26" fmla="*/ 79 w 88"/>
                <a:gd name="T27" fmla="*/ 38 h 138"/>
                <a:gd name="T28" fmla="*/ 75 w 88"/>
                <a:gd name="T29" fmla="*/ 42 h 138"/>
                <a:gd name="T30" fmla="*/ 71 w 88"/>
                <a:gd name="T31" fmla="*/ 55 h 138"/>
                <a:gd name="T32" fmla="*/ 67 w 88"/>
                <a:gd name="T33" fmla="*/ 63 h 138"/>
                <a:gd name="T34" fmla="*/ 67 w 88"/>
                <a:gd name="T35" fmla="*/ 67 h 138"/>
                <a:gd name="T36" fmla="*/ 71 w 88"/>
                <a:gd name="T37" fmla="*/ 80 h 138"/>
                <a:gd name="T38" fmla="*/ 75 w 88"/>
                <a:gd name="T39" fmla="*/ 97 h 138"/>
                <a:gd name="T40" fmla="*/ 75 w 88"/>
                <a:gd name="T41" fmla="*/ 126 h 138"/>
                <a:gd name="T42" fmla="*/ 59 w 88"/>
                <a:gd name="T43" fmla="*/ 138 h 138"/>
                <a:gd name="T44" fmla="*/ 54 w 88"/>
                <a:gd name="T45" fmla="*/ 117 h 138"/>
                <a:gd name="T46" fmla="*/ 46 w 88"/>
                <a:gd name="T47" fmla="*/ 84 h 138"/>
                <a:gd name="T48" fmla="*/ 42 w 88"/>
                <a:gd name="T49" fmla="*/ 72 h 138"/>
                <a:gd name="T50" fmla="*/ 46 w 88"/>
                <a:gd name="T51" fmla="*/ 46 h 138"/>
                <a:gd name="T52" fmla="*/ 50 w 88"/>
                <a:gd name="T53" fmla="*/ 38 h 138"/>
                <a:gd name="T54" fmla="*/ 50 w 88"/>
                <a:gd name="T55" fmla="*/ 34 h 138"/>
                <a:gd name="T56" fmla="*/ 46 w 88"/>
                <a:gd name="T57" fmla="*/ 38 h 138"/>
                <a:gd name="T58" fmla="*/ 42 w 88"/>
                <a:gd name="T59" fmla="*/ 38 h 138"/>
                <a:gd name="T60" fmla="*/ 21 w 88"/>
                <a:gd name="T61" fmla="*/ 42 h 138"/>
                <a:gd name="T62" fmla="*/ 17 w 88"/>
                <a:gd name="T63" fmla="*/ 4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38">
                  <a:moveTo>
                    <a:pt x="17" y="42"/>
                  </a:moveTo>
                  <a:lnTo>
                    <a:pt x="8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17" y="21"/>
                  </a:lnTo>
                  <a:lnTo>
                    <a:pt x="25" y="21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42" y="13"/>
                  </a:lnTo>
                  <a:lnTo>
                    <a:pt x="46" y="13"/>
                  </a:lnTo>
                  <a:lnTo>
                    <a:pt x="50" y="5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3" y="5"/>
                  </a:lnTo>
                  <a:lnTo>
                    <a:pt x="67" y="5"/>
                  </a:lnTo>
                  <a:lnTo>
                    <a:pt x="75" y="9"/>
                  </a:lnTo>
                  <a:lnTo>
                    <a:pt x="84" y="17"/>
                  </a:lnTo>
                  <a:lnTo>
                    <a:pt x="88" y="21"/>
                  </a:lnTo>
                  <a:lnTo>
                    <a:pt x="88" y="30"/>
                  </a:lnTo>
                  <a:lnTo>
                    <a:pt x="88" y="34"/>
                  </a:lnTo>
                  <a:lnTo>
                    <a:pt x="84" y="38"/>
                  </a:lnTo>
                  <a:lnTo>
                    <a:pt x="79" y="38"/>
                  </a:lnTo>
                  <a:lnTo>
                    <a:pt x="79" y="42"/>
                  </a:lnTo>
                  <a:lnTo>
                    <a:pt x="75" y="42"/>
                  </a:lnTo>
                  <a:lnTo>
                    <a:pt x="75" y="51"/>
                  </a:lnTo>
                  <a:lnTo>
                    <a:pt x="71" y="55"/>
                  </a:lnTo>
                  <a:lnTo>
                    <a:pt x="71" y="59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7"/>
                  </a:lnTo>
                  <a:lnTo>
                    <a:pt x="67" y="72"/>
                  </a:lnTo>
                  <a:lnTo>
                    <a:pt x="71" y="80"/>
                  </a:lnTo>
                  <a:lnTo>
                    <a:pt x="71" y="88"/>
                  </a:lnTo>
                  <a:lnTo>
                    <a:pt x="75" y="97"/>
                  </a:lnTo>
                  <a:lnTo>
                    <a:pt x="75" y="109"/>
                  </a:lnTo>
                  <a:lnTo>
                    <a:pt x="75" y="126"/>
                  </a:lnTo>
                  <a:lnTo>
                    <a:pt x="79" y="138"/>
                  </a:lnTo>
                  <a:lnTo>
                    <a:pt x="59" y="138"/>
                  </a:lnTo>
                  <a:lnTo>
                    <a:pt x="59" y="130"/>
                  </a:lnTo>
                  <a:lnTo>
                    <a:pt x="54" y="117"/>
                  </a:lnTo>
                  <a:lnTo>
                    <a:pt x="50" y="101"/>
                  </a:lnTo>
                  <a:lnTo>
                    <a:pt x="46" y="84"/>
                  </a:lnTo>
                  <a:lnTo>
                    <a:pt x="42" y="76"/>
                  </a:lnTo>
                  <a:lnTo>
                    <a:pt x="42" y="72"/>
                  </a:lnTo>
                  <a:lnTo>
                    <a:pt x="42" y="59"/>
                  </a:lnTo>
                  <a:lnTo>
                    <a:pt x="46" y="46"/>
                  </a:lnTo>
                  <a:lnTo>
                    <a:pt x="46" y="42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29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7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4">
              <a:extLst>
                <a:ext uri="{FF2B5EF4-FFF2-40B4-BE49-F238E27FC236}">
                  <a16:creationId xmlns:a16="http://schemas.microsoft.com/office/drawing/2014/main" id="{D3CA51DE-2EB9-4BC8-A872-8E61AA16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2" y="22153443"/>
              <a:ext cx="2144760" cy="507295"/>
            </a:xfrm>
            <a:custGeom>
              <a:avLst/>
              <a:gdLst>
                <a:gd name="T0" fmla="*/ 234 w 334"/>
                <a:gd name="T1" fmla="*/ 75 h 79"/>
                <a:gd name="T2" fmla="*/ 225 w 334"/>
                <a:gd name="T3" fmla="*/ 75 h 79"/>
                <a:gd name="T4" fmla="*/ 213 w 334"/>
                <a:gd name="T5" fmla="*/ 71 h 79"/>
                <a:gd name="T6" fmla="*/ 192 w 334"/>
                <a:gd name="T7" fmla="*/ 63 h 79"/>
                <a:gd name="T8" fmla="*/ 167 w 334"/>
                <a:gd name="T9" fmla="*/ 50 h 79"/>
                <a:gd name="T10" fmla="*/ 133 w 334"/>
                <a:gd name="T11" fmla="*/ 42 h 79"/>
                <a:gd name="T12" fmla="*/ 104 w 334"/>
                <a:gd name="T13" fmla="*/ 29 h 79"/>
                <a:gd name="T14" fmla="*/ 87 w 334"/>
                <a:gd name="T15" fmla="*/ 25 h 79"/>
                <a:gd name="T16" fmla="*/ 71 w 334"/>
                <a:gd name="T17" fmla="*/ 21 h 79"/>
                <a:gd name="T18" fmla="*/ 54 w 334"/>
                <a:gd name="T19" fmla="*/ 25 h 79"/>
                <a:gd name="T20" fmla="*/ 37 w 334"/>
                <a:gd name="T21" fmla="*/ 29 h 79"/>
                <a:gd name="T22" fmla="*/ 25 w 334"/>
                <a:gd name="T23" fmla="*/ 33 h 79"/>
                <a:gd name="T24" fmla="*/ 21 w 334"/>
                <a:gd name="T25" fmla="*/ 33 h 79"/>
                <a:gd name="T26" fmla="*/ 16 w 334"/>
                <a:gd name="T27" fmla="*/ 29 h 79"/>
                <a:gd name="T28" fmla="*/ 8 w 334"/>
                <a:gd name="T29" fmla="*/ 21 h 79"/>
                <a:gd name="T30" fmla="*/ 0 w 334"/>
                <a:gd name="T31" fmla="*/ 12 h 79"/>
                <a:gd name="T32" fmla="*/ 0 w 334"/>
                <a:gd name="T33" fmla="*/ 8 h 79"/>
                <a:gd name="T34" fmla="*/ 8 w 334"/>
                <a:gd name="T35" fmla="*/ 8 h 79"/>
                <a:gd name="T36" fmla="*/ 29 w 334"/>
                <a:gd name="T37" fmla="*/ 4 h 79"/>
                <a:gd name="T38" fmla="*/ 50 w 334"/>
                <a:gd name="T39" fmla="*/ 0 h 79"/>
                <a:gd name="T40" fmla="*/ 71 w 334"/>
                <a:gd name="T41" fmla="*/ 0 h 79"/>
                <a:gd name="T42" fmla="*/ 108 w 334"/>
                <a:gd name="T43" fmla="*/ 8 h 79"/>
                <a:gd name="T44" fmla="*/ 121 w 334"/>
                <a:gd name="T45" fmla="*/ 12 h 79"/>
                <a:gd name="T46" fmla="*/ 142 w 334"/>
                <a:gd name="T47" fmla="*/ 17 h 79"/>
                <a:gd name="T48" fmla="*/ 163 w 334"/>
                <a:gd name="T49" fmla="*/ 21 h 79"/>
                <a:gd name="T50" fmla="*/ 188 w 334"/>
                <a:gd name="T51" fmla="*/ 29 h 79"/>
                <a:gd name="T52" fmla="*/ 213 w 334"/>
                <a:gd name="T53" fmla="*/ 33 h 79"/>
                <a:gd name="T54" fmla="*/ 234 w 334"/>
                <a:gd name="T55" fmla="*/ 37 h 79"/>
                <a:gd name="T56" fmla="*/ 250 w 334"/>
                <a:gd name="T57" fmla="*/ 37 h 79"/>
                <a:gd name="T58" fmla="*/ 259 w 334"/>
                <a:gd name="T59" fmla="*/ 37 h 79"/>
                <a:gd name="T60" fmla="*/ 280 w 334"/>
                <a:gd name="T61" fmla="*/ 37 h 79"/>
                <a:gd name="T62" fmla="*/ 305 w 334"/>
                <a:gd name="T63" fmla="*/ 37 h 79"/>
                <a:gd name="T64" fmla="*/ 326 w 334"/>
                <a:gd name="T65" fmla="*/ 37 h 79"/>
                <a:gd name="T66" fmla="*/ 334 w 334"/>
                <a:gd name="T67" fmla="*/ 42 h 79"/>
                <a:gd name="T68" fmla="*/ 330 w 334"/>
                <a:gd name="T69" fmla="*/ 50 h 79"/>
                <a:gd name="T70" fmla="*/ 309 w 334"/>
                <a:gd name="T71" fmla="*/ 58 h 79"/>
                <a:gd name="T72" fmla="*/ 284 w 334"/>
                <a:gd name="T73" fmla="*/ 67 h 79"/>
                <a:gd name="T74" fmla="*/ 267 w 334"/>
                <a:gd name="T75" fmla="*/ 75 h 79"/>
                <a:gd name="T76" fmla="*/ 255 w 334"/>
                <a:gd name="T77" fmla="*/ 75 h 79"/>
                <a:gd name="T78" fmla="*/ 242 w 334"/>
                <a:gd name="T7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4" h="79">
                  <a:moveTo>
                    <a:pt x="242" y="79"/>
                  </a:moveTo>
                  <a:lnTo>
                    <a:pt x="234" y="75"/>
                  </a:lnTo>
                  <a:lnTo>
                    <a:pt x="225" y="75"/>
                  </a:lnTo>
                  <a:lnTo>
                    <a:pt x="225" y="75"/>
                  </a:lnTo>
                  <a:lnTo>
                    <a:pt x="217" y="71"/>
                  </a:lnTo>
                  <a:lnTo>
                    <a:pt x="213" y="71"/>
                  </a:lnTo>
                  <a:lnTo>
                    <a:pt x="204" y="67"/>
                  </a:lnTo>
                  <a:lnTo>
                    <a:pt x="192" y="63"/>
                  </a:lnTo>
                  <a:lnTo>
                    <a:pt x="179" y="58"/>
                  </a:lnTo>
                  <a:lnTo>
                    <a:pt x="167" y="50"/>
                  </a:lnTo>
                  <a:lnTo>
                    <a:pt x="150" y="46"/>
                  </a:lnTo>
                  <a:lnTo>
                    <a:pt x="133" y="42"/>
                  </a:lnTo>
                  <a:lnTo>
                    <a:pt x="121" y="33"/>
                  </a:lnTo>
                  <a:lnTo>
                    <a:pt x="104" y="29"/>
                  </a:lnTo>
                  <a:lnTo>
                    <a:pt x="96" y="29"/>
                  </a:lnTo>
                  <a:lnTo>
                    <a:pt x="87" y="25"/>
                  </a:lnTo>
                  <a:lnTo>
                    <a:pt x="79" y="25"/>
                  </a:lnTo>
                  <a:lnTo>
                    <a:pt x="71" y="21"/>
                  </a:lnTo>
                  <a:lnTo>
                    <a:pt x="67" y="21"/>
                  </a:lnTo>
                  <a:lnTo>
                    <a:pt x="54" y="25"/>
                  </a:lnTo>
                  <a:lnTo>
                    <a:pt x="46" y="25"/>
                  </a:lnTo>
                  <a:lnTo>
                    <a:pt x="37" y="29"/>
                  </a:lnTo>
                  <a:lnTo>
                    <a:pt x="33" y="29"/>
                  </a:lnTo>
                  <a:lnTo>
                    <a:pt x="25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6" y="33"/>
                  </a:lnTo>
                  <a:lnTo>
                    <a:pt x="16" y="29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9" y="4"/>
                  </a:lnTo>
                  <a:lnTo>
                    <a:pt x="37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7" y="4"/>
                  </a:lnTo>
                  <a:lnTo>
                    <a:pt x="108" y="8"/>
                  </a:lnTo>
                  <a:lnTo>
                    <a:pt x="117" y="12"/>
                  </a:lnTo>
                  <a:lnTo>
                    <a:pt x="121" y="12"/>
                  </a:lnTo>
                  <a:lnTo>
                    <a:pt x="129" y="17"/>
                  </a:lnTo>
                  <a:lnTo>
                    <a:pt x="142" y="17"/>
                  </a:lnTo>
                  <a:lnTo>
                    <a:pt x="150" y="21"/>
                  </a:lnTo>
                  <a:lnTo>
                    <a:pt x="163" y="21"/>
                  </a:lnTo>
                  <a:lnTo>
                    <a:pt x="175" y="25"/>
                  </a:lnTo>
                  <a:lnTo>
                    <a:pt x="188" y="29"/>
                  </a:lnTo>
                  <a:lnTo>
                    <a:pt x="200" y="29"/>
                  </a:lnTo>
                  <a:lnTo>
                    <a:pt x="213" y="33"/>
                  </a:lnTo>
                  <a:lnTo>
                    <a:pt x="225" y="33"/>
                  </a:lnTo>
                  <a:lnTo>
                    <a:pt x="234" y="37"/>
                  </a:lnTo>
                  <a:lnTo>
                    <a:pt x="242" y="37"/>
                  </a:lnTo>
                  <a:lnTo>
                    <a:pt x="250" y="37"/>
                  </a:lnTo>
                  <a:lnTo>
                    <a:pt x="255" y="37"/>
                  </a:lnTo>
                  <a:lnTo>
                    <a:pt x="259" y="37"/>
                  </a:lnTo>
                  <a:lnTo>
                    <a:pt x="267" y="37"/>
                  </a:lnTo>
                  <a:lnTo>
                    <a:pt x="280" y="37"/>
                  </a:lnTo>
                  <a:lnTo>
                    <a:pt x="292" y="37"/>
                  </a:lnTo>
                  <a:lnTo>
                    <a:pt x="305" y="37"/>
                  </a:lnTo>
                  <a:lnTo>
                    <a:pt x="317" y="33"/>
                  </a:lnTo>
                  <a:lnTo>
                    <a:pt x="326" y="37"/>
                  </a:lnTo>
                  <a:lnTo>
                    <a:pt x="334" y="37"/>
                  </a:lnTo>
                  <a:lnTo>
                    <a:pt x="334" y="42"/>
                  </a:lnTo>
                  <a:lnTo>
                    <a:pt x="334" y="46"/>
                  </a:lnTo>
                  <a:lnTo>
                    <a:pt x="330" y="50"/>
                  </a:lnTo>
                  <a:lnTo>
                    <a:pt x="321" y="54"/>
                  </a:lnTo>
                  <a:lnTo>
                    <a:pt x="309" y="58"/>
                  </a:lnTo>
                  <a:lnTo>
                    <a:pt x="296" y="67"/>
                  </a:lnTo>
                  <a:lnTo>
                    <a:pt x="284" y="67"/>
                  </a:lnTo>
                  <a:lnTo>
                    <a:pt x="275" y="71"/>
                  </a:lnTo>
                  <a:lnTo>
                    <a:pt x="267" y="75"/>
                  </a:lnTo>
                  <a:lnTo>
                    <a:pt x="259" y="75"/>
                  </a:lnTo>
                  <a:lnTo>
                    <a:pt x="255" y="75"/>
                  </a:lnTo>
                  <a:lnTo>
                    <a:pt x="246" y="79"/>
                  </a:lnTo>
                  <a:lnTo>
                    <a:pt x="242" y="79"/>
                  </a:lnTo>
                  <a:lnTo>
                    <a:pt x="242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5">
              <a:extLst>
                <a:ext uri="{FF2B5EF4-FFF2-40B4-BE49-F238E27FC236}">
                  <a16:creationId xmlns:a16="http://schemas.microsoft.com/office/drawing/2014/main" id="{8D2BD52A-A64C-4787-BB31-7B9EFB53B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260" y="21427818"/>
              <a:ext cx="295386" cy="346758"/>
            </a:xfrm>
            <a:custGeom>
              <a:avLst/>
              <a:gdLst>
                <a:gd name="T0" fmla="*/ 0 w 46"/>
                <a:gd name="T1" fmla="*/ 4 h 54"/>
                <a:gd name="T2" fmla="*/ 0 w 46"/>
                <a:gd name="T3" fmla="*/ 4 h 54"/>
                <a:gd name="T4" fmla="*/ 4 w 46"/>
                <a:gd name="T5" fmla="*/ 0 h 54"/>
                <a:gd name="T6" fmla="*/ 8 w 46"/>
                <a:gd name="T7" fmla="*/ 0 h 54"/>
                <a:gd name="T8" fmla="*/ 12 w 46"/>
                <a:gd name="T9" fmla="*/ 4 h 54"/>
                <a:gd name="T10" fmla="*/ 16 w 46"/>
                <a:gd name="T11" fmla="*/ 4 h 54"/>
                <a:gd name="T12" fmla="*/ 25 w 46"/>
                <a:gd name="T13" fmla="*/ 8 h 54"/>
                <a:gd name="T14" fmla="*/ 29 w 46"/>
                <a:gd name="T15" fmla="*/ 13 h 54"/>
                <a:gd name="T16" fmla="*/ 33 w 46"/>
                <a:gd name="T17" fmla="*/ 17 h 54"/>
                <a:gd name="T18" fmla="*/ 37 w 46"/>
                <a:gd name="T19" fmla="*/ 21 h 54"/>
                <a:gd name="T20" fmla="*/ 41 w 46"/>
                <a:gd name="T21" fmla="*/ 25 h 54"/>
                <a:gd name="T22" fmla="*/ 46 w 46"/>
                <a:gd name="T23" fmla="*/ 33 h 54"/>
                <a:gd name="T24" fmla="*/ 46 w 46"/>
                <a:gd name="T25" fmla="*/ 38 h 54"/>
                <a:gd name="T26" fmla="*/ 46 w 46"/>
                <a:gd name="T27" fmla="*/ 42 h 54"/>
                <a:gd name="T28" fmla="*/ 41 w 46"/>
                <a:gd name="T29" fmla="*/ 46 h 54"/>
                <a:gd name="T30" fmla="*/ 37 w 46"/>
                <a:gd name="T31" fmla="*/ 50 h 54"/>
                <a:gd name="T32" fmla="*/ 33 w 46"/>
                <a:gd name="T33" fmla="*/ 54 h 54"/>
                <a:gd name="T34" fmla="*/ 29 w 46"/>
                <a:gd name="T35" fmla="*/ 54 h 54"/>
                <a:gd name="T36" fmla="*/ 25 w 46"/>
                <a:gd name="T37" fmla="*/ 50 h 54"/>
                <a:gd name="T38" fmla="*/ 16 w 46"/>
                <a:gd name="T39" fmla="*/ 42 h 54"/>
                <a:gd name="T40" fmla="*/ 12 w 46"/>
                <a:gd name="T41" fmla="*/ 33 h 54"/>
                <a:gd name="T42" fmla="*/ 4 w 46"/>
                <a:gd name="T43" fmla="*/ 21 h 54"/>
                <a:gd name="T44" fmla="*/ 0 w 46"/>
                <a:gd name="T45" fmla="*/ 13 h 54"/>
                <a:gd name="T46" fmla="*/ 0 w 46"/>
                <a:gd name="T47" fmla="*/ 8 h 54"/>
                <a:gd name="T48" fmla="*/ 0 w 46"/>
                <a:gd name="T49" fmla="*/ 4 h 54"/>
                <a:gd name="T50" fmla="*/ 0 w 46"/>
                <a:gd name="T51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" h="54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5" y="8"/>
                  </a:lnTo>
                  <a:lnTo>
                    <a:pt x="29" y="13"/>
                  </a:lnTo>
                  <a:lnTo>
                    <a:pt x="33" y="17"/>
                  </a:lnTo>
                  <a:lnTo>
                    <a:pt x="37" y="21"/>
                  </a:lnTo>
                  <a:lnTo>
                    <a:pt x="41" y="25"/>
                  </a:lnTo>
                  <a:lnTo>
                    <a:pt x="46" y="33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1" y="46"/>
                  </a:lnTo>
                  <a:lnTo>
                    <a:pt x="37" y="50"/>
                  </a:lnTo>
                  <a:lnTo>
                    <a:pt x="33" y="54"/>
                  </a:lnTo>
                  <a:lnTo>
                    <a:pt x="29" y="54"/>
                  </a:lnTo>
                  <a:lnTo>
                    <a:pt x="25" y="50"/>
                  </a:lnTo>
                  <a:lnTo>
                    <a:pt x="16" y="42"/>
                  </a:lnTo>
                  <a:lnTo>
                    <a:pt x="12" y="33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6">
              <a:extLst>
                <a:ext uri="{FF2B5EF4-FFF2-40B4-BE49-F238E27FC236}">
                  <a16:creationId xmlns:a16="http://schemas.microsoft.com/office/drawing/2014/main" id="{069737C5-6DF7-4F70-8E51-849D883C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488" y="20759989"/>
              <a:ext cx="321072" cy="398129"/>
            </a:xfrm>
            <a:custGeom>
              <a:avLst/>
              <a:gdLst>
                <a:gd name="T0" fmla="*/ 0 w 50"/>
                <a:gd name="T1" fmla="*/ 8 h 62"/>
                <a:gd name="T2" fmla="*/ 0 w 50"/>
                <a:gd name="T3" fmla="*/ 4 h 62"/>
                <a:gd name="T4" fmla="*/ 4 w 50"/>
                <a:gd name="T5" fmla="*/ 0 h 62"/>
                <a:gd name="T6" fmla="*/ 4 w 50"/>
                <a:gd name="T7" fmla="*/ 0 h 62"/>
                <a:gd name="T8" fmla="*/ 8 w 50"/>
                <a:gd name="T9" fmla="*/ 0 h 62"/>
                <a:gd name="T10" fmla="*/ 16 w 50"/>
                <a:gd name="T11" fmla="*/ 4 h 62"/>
                <a:gd name="T12" fmla="*/ 25 w 50"/>
                <a:gd name="T13" fmla="*/ 8 h 62"/>
                <a:gd name="T14" fmla="*/ 33 w 50"/>
                <a:gd name="T15" fmla="*/ 12 h 62"/>
                <a:gd name="T16" fmla="*/ 41 w 50"/>
                <a:gd name="T17" fmla="*/ 20 h 62"/>
                <a:gd name="T18" fmla="*/ 46 w 50"/>
                <a:gd name="T19" fmla="*/ 25 h 62"/>
                <a:gd name="T20" fmla="*/ 50 w 50"/>
                <a:gd name="T21" fmla="*/ 25 h 62"/>
                <a:gd name="T22" fmla="*/ 50 w 50"/>
                <a:gd name="T23" fmla="*/ 33 h 62"/>
                <a:gd name="T24" fmla="*/ 50 w 50"/>
                <a:gd name="T25" fmla="*/ 37 h 62"/>
                <a:gd name="T26" fmla="*/ 50 w 50"/>
                <a:gd name="T27" fmla="*/ 50 h 62"/>
                <a:gd name="T28" fmla="*/ 50 w 50"/>
                <a:gd name="T29" fmla="*/ 58 h 62"/>
                <a:gd name="T30" fmla="*/ 46 w 50"/>
                <a:gd name="T31" fmla="*/ 58 h 62"/>
                <a:gd name="T32" fmla="*/ 46 w 50"/>
                <a:gd name="T33" fmla="*/ 62 h 62"/>
                <a:gd name="T34" fmla="*/ 41 w 50"/>
                <a:gd name="T35" fmla="*/ 62 h 62"/>
                <a:gd name="T36" fmla="*/ 37 w 50"/>
                <a:gd name="T37" fmla="*/ 58 h 62"/>
                <a:gd name="T38" fmla="*/ 29 w 50"/>
                <a:gd name="T39" fmla="*/ 58 h 62"/>
                <a:gd name="T40" fmla="*/ 25 w 50"/>
                <a:gd name="T41" fmla="*/ 54 h 62"/>
                <a:gd name="T42" fmla="*/ 21 w 50"/>
                <a:gd name="T43" fmla="*/ 46 h 62"/>
                <a:gd name="T44" fmla="*/ 12 w 50"/>
                <a:gd name="T45" fmla="*/ 37 h 62"/>
                <a:gd name="T46" fmla="*/ 8 w 50"/>
                <a:gd name="T47" fmla="*/ 25 h 62"/>
                <a:gd name="T48" fmla="*/ 4 w 50"/>
                <a:gd name="T49" fmla="*/ 20 h 62"/>
                <a:gd name="T50" fmla="*/ 0 w 50"/>
                <a:gd name="T51" fmla="*/ 12 h 62"/>
                <a:gd name="T52" fmla="*/ 0 w 50"/>
                <a:gd name="T53" fmla="*/ 8 h 62"/>
                <a:gd name="T54" fmla="*/ 0 w 50"/>
                <a:gd name="T55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62">
                  <a:moveTo>
                    <a:pt x="0" y="8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5" y="8"/>
                  </a:lnTo>
                  <a:lnTo>
                    <a:pt x="33" y="12"/>
                  </a:lnTo>
                  <a:lnTo>
                    <a:pt x="41" y="20"/>
                  </a:lnTo>
                  <a:lnTo>
                    <a:pt x="46" y="25"/>
                  </a:lnTo>
                  <a:lnTo>
                    <a:pt x="50" y="25"/>
                  </a:lnTo>
                  <a:lnTo>
                    <a:pt x="50" y="33"/>
                  </a:lnTo>
                  <a:lnTo>
                    <a:pt x="50" y="37"/>
                  </a:lnTo>
                  <a:lnTo>
                    <a:pt x="50" y="50"/>
                  </a:lnTo>
                  <a:lnTo>
                    <a:pt x="50" y="58"/>
                  </a:lnTo>
                  <a:lnTo>
                    <a:pt x="46" y="58"/>
                  </a:lnTo>
                  <a:lnTo>
                    <a:pt x="46" y="62"/>
                  </a:lnTo>
                  <a:lnTo>
                    <a:pt x="41" y="62"/>
                  </a:lnTo>
                  <a:lnTo>
                    <a:pt x="37" y="58"/>
                  </a:lnTo>
                  <a:lnTo>
                    <a:pt x="29" y="58"/>
                  </a:lnTo>
                  <a:lnTo>
                    <a:pt x="25" y="54"/>
                  </a:lnTo>
                  <a:lnTo>
                    <a:pt x="21" y="46"/>
                  </a:lnTo>
                  <a:lnTo>
                    <a:pt x="12" y="37"/>
                  </a:lnTo>
                  <a:lnTo>
                    <a:pt x="8" y="25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7">
              <a:extLst>
                <a:ext uri="{FF2B5EF4-FFF2-40B4-BE49-F238E27FC236}">
                  <a16:creationId xmlns:a16="http://schemas.microsoft.com/office/drawing/2014/main" id="{50BB59DE-6278-45DD-9B4F-95DBCB373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408" y="21055375"/>
              <a:ext cx="1207230" cy="321072"/>
            </a:xfrm>
            <a:custGeom>
              <a:avLst/>
              <a:gdLst>
                <a:gd name="T0" fmla="*/ 104 w 188"/>
                <a:gd name="T1" fmla="*/ 33 h 50"/>
                <a:gd name="T2" fmla="*/ 75 w 188"/>
                <a:gd name="T3" fmla="*/ 37 h 50"/>
                <a:gd name="T4" fmla="*/ 50 w 188"/>
                <a:gd name="T5" fmla="*/ 45 h 50"/>
                <a:gd name="T6" fmla="*/ 41 w 188"/>
                <a:gd name="T7" fmla="*/ 45 h 50"/>
                <a:gd name="T8" fmla="*/ 33 w 188"/>
                <a:gd name="T9" fmla="*/ 50 h 50"/>
                <a:gd name="T10" fmla="*/ 25 w 188"/>
                <a:gd name="T11" fmla="*/ 50 h 50"/>
                <a:gd name="T12" fmla="*/ 25 w 188"/>
                <a:gd name="T13" fmla="*/ 50 h 50"/>
                <a:gd name="T14" fmla="*/ 16 w 188"/>
                <a:gd name="T15" fmla="*/ 45 h 50"/>
                <a:gd name="T16" fmla="*/ 12 w 188"/>
                <a:gd name="T17" fmla="*/ 45 h 50"/>
                <a:gd name="T18" fmla="*/ 8 w 188"/>
                <a:gd name="T19" fmla="*/ 41 h 50"/>
                <a:gd name="T20" fmla="*/ 4 w 188"/>
                <a:gd name="T21" fmla="*/ 37 h 50"/>
                <a:gd name="T22" fmla="*/ 0 w 188"/>
                <a:gd name="T23" fmla="*/ 37 h 50"/>
                <a:gd name="T24" fmla="*/ 0 w 188"/>
                <a:gd name="T25" fmla="*/ 33 h 50"/>
                <a:gd name="T26" fmla="*/ 0 w 188"/>
                <a:gd name="T27" fmla="*/ 29 h 50"/>
                <a:gd name="T28" fmla="*/ 16 w 188"/>
                <a:gd name="T29" fmla="*/ 25 h 50"/>
                <a:gd name="T30" fmla="*/ 37 w 188"/>
                <a:gd name="T31" fmla="*/ 20 h 50"/>
                <a:gd name="T32" fmla="*/ 50 w 188"/>
                <a:gd name="T33" fmla="*/ 20 h 50"/>
                <a:gd name="T34" fmla="*/ 67 w 188"/>
                <a:gd name="T35" fmla="*/ 16 h 50"/>
                <a:gd name="T36" fmla="*/ 79 w 188"/>
                <a:gd name="T37" fmla="*/ 12 h 50"/>
                <a:gd name="T38" fmla="*/ 92 w 188"/>
                <a:gd name="T39" fmla="*/ 12 h 50"/>
                <a:gd name="T40" fmla="*/ 104 w 188"/>
                <a:gd name="T41" fmla="*/ 8 h 50"/>
                <a:gd name="T42" fmla="*/ 121 w 188"/>
                <a:gd name="T43" fmla="*/ 4 h 50"/>
                <a:gd name="T44" fmla="*/ 138 w 188"/>
                <a:gd name="T45" fmla="*/ 4 h 50"/>
                <a:gd name="T46" fmla="*/ 146 w 188"/>
                <a:gd name="T47" fmla="*/ 4 h 50"/>
                <a:gd name="T48" fmla="*/ 154 w 188"/>
                <a:gd name="T49" fmla="*/ 0 h 50"/>
                <a:gd name="T50" fmla="*/ 158 w 188"/>
                <a:gd name="T51" fmla="*/ 0 h 50"/>
                <a:gd name="T52" fmla="*/ 163 w 188"/>
                <a:gd name="T53" fmla="*/ 0 h 50"/>
                <a:gd name="T54" fmla="*/ 167 w 188"/>
                <a:gd name="T55" fmla="*/ 4 h 50"/>
                <a:gd name="T56" fmla="*/ 171 w 188"/>
                <a:gd name="T57" fmla="*/ 8 h 50"/>
                <a:gd name="T58" fmla="*/ 175 w 188"/>
                <a:gd name="T59" fmla="*/ 12 h 50"/>
                <a:gd name="T60" fmla="*/ 184 w 188"/>
                <a:gd name="T61" fmla="*/ 16 h 50"/>
                <a:gd name="T62" fmla="*/ 184 w 188"/>
                <a:gd name="T63" fmla="*/ 20 h 50"/>
                <a:gd name="T64" fmla="*/ 188 w 188"/>
                <a:gd name="T65" fmla="*/ 25 h 50"/>
                <a:gd name="T66" fmla="*/ 188 w 188"/>
                <a:gd name="T67" fmla="*/ 25 h 50"/>
                <a:gd name="T68" fmla="*/ 184 w 188"/>
                <a:gd name="T69" fmla="*/ 29 h 50"/>
                <a:gd name="T70" fmla="*/ 179 w 188"/>
                <a:gd name="T71" fmla="*/ 29 h 50"/>
                <a:gd name="T72" fmla="*/ 171 w 188"/>
                <a:gd name="T73" fmla="*/ 29 h 50"/>
                <a:gd name="T74" fmla="*/ 158 w 188"/>
                <a:gd name="T75" fmla="*/ 29 h 50"/>
                <a:gd name="T76" fmla="*/ 129 w 188"/>
                <a:gd name="T77" fmla="*/ 29 h 50"/>
                <a:gd name="T78" fmla="*/ 104 w 188"/>
                <a:gd name="T79" fmla="*/ 33 h 50"/>
                <a:gd name="T80" fmla="*/ 104 w 188"/>
                <a:gd name="T81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8" h="50">
                  <a:moveTo>
                    <a:pt x="104" y="33"/>
                  </a:moveTo>
                  <a:lnTo>
                    <a:pt x="75" y="37"/>
                  </a:lnTo>
                  <a:lnTo>
                    <a:pt x="50" y="45"/>
                  </a:lnTo>
                  <a:lnTo>
                    <a:pt x="41" y="45"/>
                  </a:lnTo>
                  <a:lnTo>
                    <a:pt x="33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6" y="25"/>
                  </a:lnTo>
                  <a:lnTo>
                    <a:pt x="37" y="20"/>
                  </a:lnTo>
                  <a:lnTo>
                    <a:pt x="50" y="20"/>
                  </a:lnTo>
                  <a:lnTo>
                    <a:pt x="67" y="16"/>
                  </a:lnTo>
                  <a:lnTo>
                    <a:pt x="79" y="12"/>
                  </a:lnTo>
                  <a:lnTo>
                    <a:pt x="92" y="12"/>
                  </a:lnTo>
                  <a:lnTo>
                    <a:pt x="104" y="8"/>
                  </a:lnTo>
                  <a:lnTo>
                    <a:pt x="121" y="4"/>
                  </a:lnTo>
                  <a:lnTo>
                    <a:pt x="138" y="4"/>
                  </a:lnTo>
                  <a:lnTo>
                    <a:pt x="146" y="4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5" y="12"/>
                  </a:lnTo>
                  <a:lnTo>
                    <a:pt x="184" y="16"/>
                  </a:lnTo>
                  <a:lnTo>
                    <a:pt x="184" y="20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4" y="29"/>
                  </a:lnTo>
                  <a:lnTo>
                    <a:pt x="179" y="29"/>
                  </a:lnTo>
                  <a:lnTo>
                    <a:pt x="171" y="29"/>
                  </a:lnTo>
                  <a:lnTo>
                    <a:pt x="158" y="29"/>
                  </a:lnTo>
                  <a:lnTo>
                    <a:pt x="129" y="29"/>
                  </a:lnTo>
                  <a:lnTo>
                    <a:pt x="104" y="33"/>
                  </a:lnTo>
                  <a:lnTo>
                    <a:pt x="104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8">
              <a:extLst>
                <a:ext uri="{FF2B5EF4-FFF2-40B4-BE49-F238E27FC236}">
                  <a16:creationId xmlns:a16="http://schemas.microsoft.com/office/drawing/2014/main" id="{E2A733D6-757D-4747-802B-62A4AF90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166" y="20567346"/>
              <a:ext cx="455924" cy="1746630"/>
            </a:xfrm>
            <a:custGeom>
              <a:avLst/>
              <a:gdLst>
                <a:gd name="T0" fmla="*/ 63 w 71"/>
                <a:gd name="T1" fmla="*/ 59 h 272"/>
                <a:gd name="T2" fmla="*/ 63 w 71"/>
                <a:gd name="T3" fmla="*/ 76 h 272"/>
                <a:gd name="T4" fmla="*/ 63 w 71"/>
                <a:gd name="T5" fmla="*/ 96 h 272"/>
                <a:gd name="T6" fmla="*/ 67 w 71"/>
                <a:gd name="T7" fmla="*/ 130 h 272"/>
                <a:gd name="T8" fmla="*/ 67 w 71"/>
                <a:gd name="T9" fmla="*/ 167 h 272"/>
                <a:gd name="T10" fmla="*/ 67 w 71"/>
                <a:gd name="T11" fmla="*/ 201 h 272"/>
                <a:gd name="T12" fmla="*/ 63 w 71"/>
                <a:gd name="T13" fmla="*/ 226 h 272"/>
                <a:gd name="T14" fmla="*/ 63 w 71"/>
                <a:gd name="T15" fmla="*/ 247 h 272"/>
                <a:gd name="T16" fmla="*/ 54 w 71"/>
                <a:gd name="T17" fmla="*/ 259 h 272"/>
                <a:gd name="T18" fmla="*/ 46 w 71"/>
                <a:gd name="T19" fmla="*/ 272 h 272"/>
                <a:gd name="T20" fmla="*/ 38 w 71"/>
                <a:gd name="T21" fmla="*/ 268 h 272"/>
                <a:gd name="T22" fmla="*/ 33 w 71"/>
                <a:gd name="T23" fmla="*/ 264 h 272"/>
                <a:gd name="T24" fmla="*/ 25 w 71"/>
                <a:gd name="T25" fmla="*/ 247 h 272"/>
                <a:gd name="T26" fmla="*/ 8 w 71"/>
                <a:gd name="T27" fmla="*/ 230 h 272"/>
                <a:gd name="T28" fmla="*/ 0 w 71"/>
                <a:gd name="T29" fmla="*/ 226 h 272"/>
                <a:gd name="T30" fmla="*/ 4 w 71"/>
                <a:gd name="T31" fmla="*/ 218 h 272"/>
                <a:gd name="T32" fmla="*/ 13 w 71"/>
                <a:gd name="T33" fmla="*/ 218 h 272"/>
                <a:gd name="T34" fmla="*/ 25 w 71"/>
                <a:gd name="T35" fmla="*/ 218 h 272"/>
                <a:gd name="T36" fmla="*/ 38 w 71"/>
                <a:gd name="T37" fmla="*/ 218 h 272"/>
                <a:gd name="T38" fmla="*/ 38 w 71"/>
                <a:gd name="T39" fmla="*/ 213 h 272"/>
                <a:gd name="T40" fmla="*/ 42 w 71"/>
                <a:gd name="T41" fmla="*/ 205 h 272"/>
                <a:gd name="T42" fmla="*/ 42 w 71"/>
                <a:gd name="T43" fmla="*/ 184 h 272"/>
                <a:gd name="T44" fmla="*/ 42 w 71"/>
                <a:gd name="T45" fmla="*/ 159 h 272"/>
                <a:gd name="T46" fmla="*/ 42 w 71"/>
                <a:gd name="T47" fmla="*/ 130 h 272"/>
                <a:gd name="T48" fmla="*/ 42 w 71"/>
                <a:gd name="T49" fmla="*/ 101 h 272"/>
                <a:gd name="T50" fmla="*/ 42 w 71"/>
                <a:gd name="T51" fmla="*/ 76 h 272"/>
                <a:gd name="T52" fmla="*/ 38 w 71"/>
                <a:gd name="T53" fmla="*/ 55 h 272"/>
                <a:gd name="T54" fmla="*/ 38 w 71"/>
                <a:gd name="T55" fmla="*/ 34 h 272"/>
                <a:gd name="T56" fmla="*/ 33 w 71"/>
                <a:gd name="T57" fmla="*/ 17 h 272"/>
                <a:gd name="T58" fmla="*/ 29 w 71"/>
                <a:gd name="T59" fmla="*/ 13 h 272"/>
                <a:gd name="T60" fmla="*/ 29 w 71"/>
                <a:gd name="T61" fmla="*/ 5 h 272"/>
                <a:gd name="T62" fmla="*/ 33 w 71"/>
                <a:gd name="T63" fmla="*/ 0 h 272"/>
                <a:gd name="T64" fmla="*/ 38 w 71"/>
                <a:gd name="T65" fmla="*/ 0 h 272"/>
                <a:gd name="T66" fmla="*/ 54 w 71"/>
                <a:gd name="T67" fmla="*/ 5 h 272"/>
                <a:gd name="T68" fmla="*/ 71 w 71"/>
                <a:gd name="T69" fmla="*/ 17 h 272"/>
                <a:gd name="T70" fmla="*/ 71 w 71"/>
                <a:gd name="T71" fmla="*/ 30 h 272"/>
                <a:gd name="T72" fmla="*/ 67 w 71"/>
                <a:gd name="T73" fmla="*/ 38 h 272"/>
                <a:gd name="T74" fmla="*/ 63 w 71"/>
                <a:gd name="T75" fmla="*/ 5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272">
                  <a:moveTo>
                    <a:pt x="63" y="55"/>
                  </a:moveTo>
                  <a:lnTo>
                    <a:pt x="63" y="59"/>
                  </a:lnTo>
                  <a:lnTo>
                    <a:pt x="63" y="63"/>
                  </a:lnTo>
                  <a:lnTo>
                    <a:pt x="63" y="76"/>
                  </a:lnTo>
                  <a:lnTo>
                    <a:pt x="63" y="84"/>
                  </a:lnTo>
                  <a:lnTo>
                    <a:pt x="63" y="96"/>
                  </a:lnTo>
                  <a:lnTo>
                    <a:pt x="63" y="113"/>
                  </a:lnTo>
                  <a:lnTo>
                    <a:pt x="67" y="130"/>
                  </a:lnTo>
                  <a:lnTo>
                    <a:pt x="67" y="147"/>
                  </a:lnTo>
                  <a:lnTo>
                    <a:pt x="67" y="167"/>
                  </a:lnTo>
                  <a:lnTo>
                    <a:pt x="67" y="184"/>
                  </a:lnTo>
                  <a:lnTo>
                    <a:pt x="67" y="201"/>
                  </a:lnTo>
                  <a:lnTo>
                    <a:pt x="67" y="213"/>
                  </a:lnTo>
                  <a:lnTo>
                    <a:pt x="63" y="226"/>
                  </a:lnTo>
                  <a:lnTo>
                    <a:pt x="63" y="238"/>
                  </a:lnTo>
                  <a:lnTo>
                    <a:pt x="63" y="247"/>
                  </a:lnTo>
                  <a:lnTo>
                    <a:pt x="59" y="251"/>
                  </a:lnTo>
                  <a:lnTo>
                    <a:pt x="54" y="259"/>
                  </a:lnTo>
                  <a:lnTo>
                    <a:pt x="50" y="268"/>
                  </a:lnTo>
                  <a:lnTo>
                    <a:pt x="46" y="272"/>
                  </a:lnTo>
                  <a:lnTo>
                    <a:pt x="42" y="272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3" y="264"/>
                  </a:lnTo>
                  <a:lnTo>
                    <a:pt x="29" y="259"/>
                  </a:lnTo>
                  <a:lnTo>
                    <a:pt x="25" y="247"/>
                  </a:lnTo>
                  <a:lnTo>
                    <a:pt x="13" y="234"/>
                  </a:lnTo>
                  <a:lnTo>
                    <a:pt x="8" y="230"/>
                  </a:lnTo>
                  <a:lnTo>
                    <a:pt x="4" y="226"/>
                  </a:lnTo>
                  <a:lnTo>
                    <a:pt x="0" y="226"/>
                  </a:lnTo>
                  <a:lnTo>
                    <a:pt x="0" y="222"/>
                  </a:lnTo>
                  <a:lnTo>
                    <a:pt x="4" y="218"/>
                  </a:lnTo>
                  <a:lnTo>
                    <a:pt x="4" y="218"/>
                  </a:lnTo>
                  <a:lnTo>
                    <a:pt x="13" y="218"/>
                  </a:lnTo>
                  <a:lnTo>
                    <a:pt x="21" y="218"/>
                  </a:lnTo>
                  <a:lnTo>
                    <a:pt x="25" y="218"/>
                  </a:lnTo>
                  <a:lnTo>
                    <a:pt x="33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3"/>
                  </a:lnTo>
                  <a:lnTo>
                    <a:pt x="42" y="209"/>
                  </a:lnTo>
                  <a:lnTo>
                    <a:pt x="42" y="205"/>
                  </a:lnTo>
                  <a:lnTo>
                    <a:pt x="42" y="197"/>
                  </a:lnTo>
                  <a:lnTo>
                    <a:pt x="42" y="184"/>
                  </a:lnTo>
                  <a:lnTo>
                    <a:pt x="42" y="176"/>
                  </a:lnTo>
                  <a:lnTo>
                    <a:pt x="42" y="159"/>
                  </a:lnTo>
                  <a:lnTo>
                    <a:pt x="42" y="142"/>
                  </a:lnTo>
                  <a:lnTo>
                    <a:pt x="42" y="130"/>
                  </a:lnTo>
                  <a:lnTo>
                    <a:pt x="42" y="113"/>
                  </a:lnTo>
                  <a:lnTo>
                    <a:pt x="42" y="101"/>
                  </a:lnTo>
                  <a:lnTo>
                    <a:pt x="42" y="88"/>
                  </a:lnTo>
                  <a:lnTo>
                    <a:pt x="42" y="76"/>
                  </a:lnTo>
                  <a:lnTo>
                    <a:pt x="42" y="63"/>
                  </a:lnTo>
                  <a:lnTo>
                    <a:pt x="38" y="55"/>
                  </a:lnTo>
                  <a:lnTo>
                    <a:pt x="38" y="46"/>
                  </a:lnTo>
                  <a:lnTo>
                    <a:pt x="38" y="34"/>
                  </a:lnTo>
                  <a:lnTo>
                    <a:pt x="38" y="25"/>
                  </a:lnTo>
                  <a:lnTo>
                    <a:pt x="33" y="17"/>
                  </a:lnTo>
                  <a:lnTo>
                    <a:pt x="33" y="13"/>
                  </a:lnTo>
                  <a:lnTo>
                    <a:pt x="29" y="13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4" y="5"/>
                  </a:lnTo>
                  <a:lnTo>
                    <a:pt x="63" y="9"/>
                  </a:lnTo>
                  <a:lnTo>
                    <a:pt x="71" y="17"/>
                  </a:lnTo>
                  <a:lnTo>
                    <a:pt x="71" y="21"/>
                  </a:lnTo>
                  <a:lnTo>
                    <a:pt x="71" y="30"/>
                  </a:lnTo>
                  <a:lnTo>
                    <a:pt x="71" y="34"/>
                  </a:lnTo>
                  <a:lnTo>
                    <a:pt x="67" y="38"/>
                  </a:lnTo>
                  <a:lnTo>
                    <a:pt x="67" y="42"/>
                  </a:lnTo>
                  <a:lnTo>
                    <a:pt x="63" y="55"/>
                  </a:lnTo>
                  <a:lnTo>
                    <a:pt x="63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725459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D54F688-5630-4135-A7FA-FD437420AF71}"/>
              </a:ext>
            </a:extLst>
          </p:cNvPr>
          <p:cNvGrpSpPr/>
          <p:nvPr/>
        </p:nvGrpSpPr>
        <p:grpSpPr>
          <a:xfrm>
            <a:off x="3341425" y="2395148"/>
            <a:ext cx="2151183" cy="2067703"/>
            <a:chOff x="3773225" y="23090972"/>
            <a:chExt cx="2151183" cy="2067703"/>
          </a:xfrm>
        </p:grpSpPr>
        <p:sp>
          <p:nvSpPr>
            <p:cNvPr id="3" name="Freeform 114">
              <a:extLst>
                <a:ext uri="{FF2B5EF4-FFF2-40B4-BE49-F238E27FC236}">
                  <a16:creationId xmlns:a16="http://schemas.microsoft.com/office/drawing/2014/main" id="{EBE2ECE2-37A0-4947-9CEE-C217C904C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020" y="23867964"/>
              <a:ext cx="565086" cy="886158"/>
            </a:xfrm>
            <a:custGeom>
              <a:avLst/>
              <a:gdLst>
                <a:gd name="T0" fmla="*/ 12 w 88"/>
                <a:gd name="T1" fmla="*/ 38 h 138"/>
                <a:gd name="T2" fmla="*/ 4 w 88"/>
                <a:gd name="T3" fmla="*/ 38 h 138"/>
                <a:gd name="T4" fmla="*/ 0 w 88"/>
                <a:gd name="T5" fmla="*/ 34 h 138"/>
                <a:gd name="T6" fmla="*/ 0 w 88"/>
                <a:gd name="T7" fmla="*/ 25 h 138"/>
                <a:gd name="T8" fmla="*/ 17 w 88"/>
                <a:gd name="T9" fmla="*/ 21 h 138"/>
                <a:gd name="T10" fmla="*/ 29 w 88"/>
                <a:gd name="T11" fmla="*/ 17 h 138"/>
                <a:gd name="T12" fmla="*/ 42 w 88"/>
                <a:gd name="T13" fmla="*/ 13 h 138"/>
                <a:gd name="T14" fmla="*/ 46 w 88"/>
                <a:gd name="T15" fmla="*/ 9 h 138"/>
                <a:gd name="T16" fmla="*/ 54 w 88"/>
                <a:gd name="T17" fmla="*/ 0 h 138"/>
                <a:gd name="T18" fmla="*/ 58 w 88"/>
                <a:gd name="T19" fmla="*/ 0 h 138"/>
                <a:gd name="T20" fmla="*/ 67 w 88"/>
                <a:gd name="T21" fmla="*/ 4 h 138"/>
                <a:gd name="T22" fmla="*/ 83 w 88"/>
                <a:gd name="T23" fmla="*/ 17 h 138"/>
                <a:gd name="T24" fmla="*/ 88 w 88"/>
                <a:gd name="T25" fmla="*/ 29 h 138"/>
                <a:gd name="T26" fmla="*/ 88 w 88"/>
                <a:gd name="T27" fmla="*/ 34 h 138"/>
                <a:gd name="T28" fmla="*/ 79 w 88"/>
                <a:gd name="T29" fmla="*/ 38 h 138"/>
                <a:gd name="T30" fmla="*/ 75 w 88"/>
                <a:gd name="T31" fmla="*/ 42 h 138"/>
                <a:gd name="T32" fmla="*/ 71 w 88"/>
                <a:gd name="T33" fmla="*/ 55 h 138"/>
                <a:gd name="T34" fmla="*/ 67 w 88"/>
                <a:gd name="T35" fmla="*/ 63 h 138"/>
                <a:gd name="T36" fmla="*/ 67 w 88"/>
                <a:gd name="T37" fmla="*/ 67 h 138"/>
                <a:gd name="T38" fmla="*/ 71 w 88"/>
                <a:gd name="T39" fmla="*/ 80 h 138"/>
                <a:gd name="T40" fmla="*/ 75 w 88"/>
                <a:gd name="T41" fmla="*/ 96 h 138"/>
                <a:gd name="T42" fmla="*/ 79 w 88"/>
                <a:gd name="T43" fmla="*/ 121 h 138"/>
                <a:gd name="T44" fmla="*/ 58 w 88"/>
                <a:gd name="T45" fmla="*/ 138 h 138"/>
                <a:gd name="T46" fmla="*/ 58 w 88"/>
                <a:gd name="T47" fmla="*/ 117 h 138"/>
                <a:gd name="T48" fmla="*/ 46 w 88"/>
                <a:gd name="T49" fmla="*/ 84 h 138"/>
                <a:gd name="T50" fmla="*/ 42 w 88"/>
                <a:gd name="T51" fmla="*/ 67 h 138"/>
                <a:gd name="T52" fmla="*/ 46 w 88"/>
                <a:gd name="T53" fmla="*/ 46 h 138"/>
                <a:gd name="T54" fmla="*/ 50 w 88"/>
                <a:gd name="T55" fmla="*/ 38 h 138"/>
                <a:gd name="T56" fmla="*/ 50 w 88"/>
                <a:gd name="T57" fmla="*/ 34 h 138"/>
                <a:gd name="T58" fmla="*/ 46 w 88"/>
                <a:gd name="T59" fmla="*/ 34 h 138"/>
                <a:gd name="T60" fmla="*/ 42 w 88"/>
                <a:gd name="T61" fmla="*/ 38 h 138"/>
                <a:gd name="T62" fmla="*/ 25 w 88"/>
                <a:gd name="T63" fmla="*/ 42 h 138"/>
                <a:gd name="T64" fmla="*/ 17 w 88"/>
                <a:gd name="T65" fmla="*/ 4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38">
                  <a:moveTo>
                    <a:pt x="17" y="42"/>
                  </a:moveTo>
                  <a:lnTo>
                    <a:pt x="12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17" y="21"/>
                  </a:lnTo>
                  <a:lnTo>
                    <a:pt x="25" y="21"/>
                  </a:lnTo>
                  <a:lnTo>
                    <a:pt x="29" y="17"/>
                  </a:lnTo>
                  <a:lnTo>
                    <a:pt x="37" y="17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6" y="9"/>
                  </a:lnTo>
                  <a:lnTo>
                    <a:pt x="50" y="4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5" y="9"/>
                  </a:lnTo>
                  <a:lnTo>
                    <a:pt x="83" y="17"/>
                  </a:lnTo>
                  <a:lnTo>
                    <a:pt x="88" y="21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34"/>
                  </a:lnTo>
                  <a:lnTo>
                    <a:pt x="83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5" y="42"/>
                  </a:lnTo>
                  <a:lnTo>
                    <a:pt x="75" y="46"/>
                  </a:lnTo>
                  <a:lnTo>
                    <a:pt x="71" y="55"/>
                  </a:lnTo>
                  <a:lnTo>
                    <a:pt x="71" y="59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7"/>
                  </a:lnTo>
                  <a:lnTo>
                    <a:pt x="67" y="71"/>
                  </a:lnTo>
                  <a:lnTo>
                    <a:pt x="71" y="80"/>
                  </a:lnTo>
                  <a:lnTo>
                    <a:pt x="71" y="88"/>
                  </a:lnTo>
                  <a:lnTo>
                    <a:pt x="75" y="96"/>
                  </a:lnTo>
                  <a:lnTo>
                    <a:pt x="75" y="109"/>
                  </a:lnTo>
                  <a:lnTo>
                    <a:pt x="79" y="121"/>
                  </a:lnTo>
                  <a:lnTo>
                    <a:pt x="79" y="138"/>
                  </a:lnTo>
                  <a:lnTo>
                    <a:pt x="58" y="138"/>
                  </a:lnTo>
                  <a:lnTo>
                    <a:pt x="58" y="130"/>
                  </a:lnTo>
                  <a:lnTo>
                    <a:pt x="58" y="117"/>
                  </a:lnTo>
                  <a:lnTo>
                    <a:pt x="50" y="100"/>
                  </a:lnTo>
                  <a:lnTo>
                    <a:pt x="46" y="84"/>
                  </a:lnTo>
                  <a:lnTo>
                    <a:pt x="42" y="75"/>
                  </a:lnTo>
                  <a:lnTo>
                    <a:pt x="42" y="67"/>
                  </a:lnTo>
                  <a:lnTo>
                    <a:pt x="46" y="59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46" y="34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17" y="42"/>
                  </a:lnTo>
                  <a:lnTo>
                    <a:pt x="17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5">
              <a:extLst>
                <a:ext uri="{FF2B5EF4-FFF2-40B4-BE49-F238E27FC236}">
                  <a16:creationId xmlns:a16="http://schemas.microsoft.com/office/drawing/2014/main" id="{E9BD80AE-BFD1-4F11-86F1-455C65DF9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225" y="24677065"/>
              <a:ext cx="2151183" cy="481610"/>
            </a:xfrm>
            <a:custGeom>
              <a:avLst/>
              <a:gdLst>
                <a:gd name="T0" fmla="*/ 234 w 335"/>
                <a:gd name="T1" fmla="*/ 75 h 75"/>
                <a:gd name="T2" fmla="*/ 226 w 335"/>
                <a:gd name="T3" fmla="*/ 75 h 75"/>
                <a:gd name="T4" fmla="*/ 214 w 335"/>
                <a:gd name="T5" fmla="*/ 71 h 75"/>
                <a:gd name="T6" fmla="*/ 193 w 335"/>
                <a:gd name="T7" fmla="*/ 62 h 75"/>
                <a:gd name="T8" fmla="*/ 168 w 335"/>
                <a:gd name="T9" fmla="*/ 50 h 75"/>
                <a:gd name="T10" fmla="*/ 134 w 335"/>
                <a:gd name="T11" fmla="*/ 41 h 75"/>
                <a:gd name="T12" fmla="*/ 109 w 335"/>
                <a:gd name="T13" fmla="*/ 29 h 75"/>
                <a:gd name="T14" fmla="*/ 88 w 335"/>
                <a:gd name="T15" fmla="*/ 25 h 75"/>
                <a:gd name="T16" fmla="*/ 72 w 335"/>
                <a:gd name="T17" fmla="*/ 20 h 75"/>
                <a:gd name="T18" fmla="*/ 55 w 335"/>
                <a:gd name="T19" fmla="*/ 20 h 75"/>
                <a:gd name="T20" fmla="*/ 38 w 335"/>
                <a:gd name="T21" fmla="*/ 29 h 75"/>
                <a:gd name="T22" fmla="*/ 26 w 335"/>
                <a:gd name="T23" fmla="*/ 33 h 75"/>
                <a:gd name="T24" fmla="*/ 21 w 335"/>
                <a:gd name="T25" fmla="*/ 33 h 75"/>
                <a:gd name="T26" fmla="*/ 17 w 335"/>
                <a:gd name="T27" fmla="*/ 29 h 75"/>
                <a:gd name="T28" fmla="*/ 9 w 335"/>
                <a:gd name="T29" fmla="*/ 20 h 75"/>
                <a:gd name="T30" fmla="*/ 0 w 335"/>
                <a:gd name="T31" fmla="*/ 12 h 75"/>
                <a:gd name="T32" fmla="*/ 0 w 335"/>
                <a:gd name="T33" fmla="*/ 8 h 75"/>
                <a:gd name="T34" fmla="*/ 9 w 335"/>
                <a:gd name="T35" fmla="*/ 8 h 75"/>
                <a:gd name="T36" fmla="*/ 30 w 335"/>
                <a:gd name="T37" fmla="*/ 4 h 75"/>
                <a:gd name="T38" fmla="*/ 51 w 335"/>
                <a:gd name="T39" fmla="*/ 0 h 75"/>
                <a:gd name="T40" fmla="*/ 72 w 335"/>
                <a:gd name="T41" fmla="*/ 0 h 75"/>
                <a:gd name="T42" fmla="*/ 88 w 335"/>
                <a:gd name="T43" fmla="*/ 4 h 75"/>
                <a:gd name="T44" fmla="*/ 117 w 335"/>
                <a:gd name="T45" fmla="*/ 12 h 75"/>
                <a:gd name="T46" fmla="*/ 134 w 335"/>
                <a:gd name="T47" fmla="*/ 16 h 75"/>
                <a:gd name="T48" fmla="*/ 151 w 335"/>
                <a:gd name="T49" fmla="*/ 20 h 75"/>
                <a:gd name="T50" fmla="*/ 176 w 335"/>
                <a:gd name="T51" fmla="*/ 25 h 75"/>
                <a:gd name="T52" fmla="*/ 205 w 335"/>
                <a:gd name="T53" fmla="*/ 29 h 75"/>
                <a:gd name="T54" fmla="*/ 226 w 335"/>
                <a:gd name="T55" fmla="*/ 33 h 75"/>
                <a:gd name="T56" fmla="*/ 243 w 335"/>
                <a:gd name="T57" fmla="*/ 37 h 75"/>
                <a:gd name="T58" fmla="*/ 255 w 335"/>
                <a:gd name="T59" fmla="*/ 37 h 75"/>
                <a:gd name="T60" fmla="*/ 268 w 335"/>
                <a:gd name="T61" fmla="*/ 37 h 75"/>
                <a:gd name="T62" fmla="*/ 293 w 335"/>
                <a:gd name="T63" fmla="*/ 37 h 75"/>
                <a:gd name="T64" fmla="*/ 318 w 335"/>
                <a:gd name="T65" fmla="*/ 33 h 75"/>
                <a:gd name="T66" fmla="*/ 335 w 335"/>
                <a:gd name="T67" fmla="*/ 37 h 75"/>
                <a:gd name="T68" fmla="*/ 335 w 335"/>
                <a:gd name="T69" fmla="*/ 46 h 75"/>
                <a:gd name="T70" fmla="*/ 322 w 335"/>
                <a:gd name="T71" fmla="*/ 54 h 75"/>
                <a:gd name="T72" fmla="*/ 297 w 335"/>
                <a:gd name="T73" fmla="*/ 62 h 75"/>
                <a:gd name="T74" fmla="*/ 276 w 335"/>
                <a:gd name="T75" fmla="*/ 71 h 75"/>
                <a:gd name="T76" fmla="*/ 260 w 335"/>
                <a:gd name="T77" fmla="*/ 75 h 75"/>
                <a:gd name="T78" fmla="*/ 243 w 335"/>
                <a:gd name="T7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75">
                  <a:moveTo>
                    <a:pt x="243" y="75"/>
                  </a:moveTo>
                  <a:lnTo>
                    <a:pt x="234" y="75"/>
                  </a:lnTo>
                  <a:lnTo>
                    <a:pt x="230" y="75"/>
                  </a:lnTo>
                  <a:lnTo>
                    <a:pt x="226" y="75"/>
                  </a:lnTo>
                  <a:lnTo>
                    <a:pt x="222" y="71"/>
                  </a:lnTo>
                  <a:lnTo>
                    <a:pt x="214" y="71"/>
                  </a:lnTo>
                  <a:lnTo>
                    <a:pt x="205" y="66"/>
                  </a:lnTo>
                  <a:lnTo>
                    <a:pt x="193" y="62"/>
                  </a:lnTo>
                  <a:lnTo>
                    <a:pt x="180" y="58"/>
                  </a:lnTo>
                  <a:lnTo>
                    <a:pt x="168" y="50"/>
                  </a:lnTo>
                  <a:lnTo>
                    <a:pt x="151" y="46"/>
                  </a:lnTo>
                  <a:lnTo>
                    <a:pt x="134" y="41"/>
                  </a:lnTo>
                  <a:lnTo>
                    <a:pt x="122" y="33"/>
                  </a:lnTo>
                  <a:lnTo>
                    <a:pt x="109" y="29"/>
                  </a:lnTo>
                  <a:lnTo>
                    <a:pt x="97" y="29"/>
                  </a:lnTo>
                  <a:lnTo>
                    <a:pt x="88" y="25"/>
                  </a:lnTo>
                  <a:lnTo>
                    <a:pt x="80" y="20"/>
                  </a:lnTo>
                  <a:lnTo>
                    <a:pt x="72" y="20"/>
                  </a:lnTo>
                  <a:lnTo>
                    <a:pt x="67" y="20"/>
                  </a:lnTo>
                  <a:lnTo>
                    <a:pt x="55" y="20"/>
                  </a:lnTo>
                  <a:lnTo>
                    <a:pt x="46" y="25"/>
                  </a:lnTo>
                  <a:lnTo>
                    <a:pt x="38" y="29"/>
                  </a:lnTo>
                  <a:lnTo>
                    <a:pt x="34" y="29"/>
                  </a:lnTo>
                  <a:lnTo>
                    <a:pt x="26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7" y="29"/>
                  </a:lnTo>
                  <a:lnTo>
                    <a:pt x="13" y="25"/>
                  </a:lnTo>
                  <a:lnTo>
                    <a:pt x="9" y="20"/>
                  </a:lnTo>
                  <a:lnTo>
                    <a:pt x="5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17" y="4"/>
                  </a:lnTo>
                  <a:lnTo>
                    <a:pt x="30" y="4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8" y="4"/>
                  </a:lnTo>
                  <a:lnTo>
                    <a:pt x="109" y="8"/>
                  </a:lnTo>
                  <a:lnTo>
                    <a:pt x="117" y="12"/>
                  </a:lnTo>
                  <a:lnTo>
                    <a:pt x="126" y="12"/>
                  </a:lnTo>
                  <a:lnTo>
                    <a:pt x="134" y="16"/>
                  </a:lnTo>
                  <a:lnTo>
                    <a:pt x="143" y="16"/>
                  </a:lnTo>
                  <a:lnTo>
                    <a:pt x="151" y="20"/>
                  </a:lnTo>
                  <a:lnTo>
                    <a:pt x="163" y="20"/>
                  </a:lnTo>
                  <a:lnTo>
                    <a:pt x="176" y="25"/>
                  </a:lnTo>
                  <a:lnTo>
                    <a:pt x="188" y="29"/>
                  </a:lnTo>
                  <a:lnTo>
                    <a:pt x="205" y="29"/>
                  </a:lnTo>
                  <a:lnTo>
                    <a:pt x="214" y="33"/>
                  </a:lnTo>
                  <a:lnTo>
                    <a:pt x="226" y="33"/>
                  </a:lnTo>
                  <a:lnTo>
                    <a:pt x="234" y="37"/>
                  </a:lnTo>
                  <a:lnTo>
                    <a:pt x="243" y="37"/>
                  </a:lnTo>
                  <a:lnTo>
                    <a:pt x="251" y="37"/>
                  </a:lnTo>
                  <a:lnTo>
                    <a:pt x="255" y="37"/>
                  </a:lnTo>
                  <a:lnTo>
                    <a:pt x="260" y="37"/>
                  </a:lnTo>
                  <a:lnTo>
                    <a:pt x="268" y="37"/>
                  </a:lnTo>
                  <a:lnTo>
                    <a:pt x="280" y="37"/>
                  </a:lnTo>
                  <a:lnTo>
                    <a:pt x="293" y="37"/>
                  </a:lnTo>
                  <a:lnTo>
                    <a:pt x="305" y="33"/>
                  </a:lnTo>
                  <a:lnTo>
                    <a:pt x="318" y="33"/>
                  </a:lnTo>
                  <a:lnTo>
                    <a:pt x="331" y="33"/>
                  </a:lnTo>
                  <a:lnTo>
                    <a:pt x="335" y="37"/>
                  </a:lnTo>
                  <a:lnTo>
                    <a:pt x="335" y="41"/>
                  </a:lnTo>
                  <a:lnTo>
                    <a:pt x="335" y="46"/>
                  </a:lnTo>
                  <a:lnTo>
                    <a:pt x="331" y="50"/>
                  </a:lnTo>
                  <a:lnTo>
                    <a:pt x="322" y="54"/>
                  </a:lnTo>
                  <a:lnTo>
                    <a:pt x="310" y="58"/>
                  </a:lnTo>
                  <a:lnTo>
                    <a:pt x="297" y="62"/>
                  </a:lnTo>
                  <a:lnTo>
                    <a:pt x="285" y="66"/>
                  </a:lnTo>
                  <a:lnTo>
                    <a:pt x="276" y="71"/>
                  </a:lnTo>
                  <a:lnTo>
                    <a:pt x="268" y="75"/>
                  </a:lnTo>
                  <a:lnTo>
                    <a:pt x="260" y="75"/>
                  </a:lnTo>
                  <a:lnTo>
                    <a:pt x="255" y="75"/>
                  </a:lnTo>
                  <a:lnTo>
                    <a:pt x="243" y="75"/>
                  </a:lnTo>
                  <a:lnTo>
                    <a:pt x="243" y="7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6">
              <a:extLst>
                <a:ext uri="{FF2B5EF4-FFF2-40B4-BE49-F238E27FC236}">
                  <a16:creationId xmlns:a16="http://schemas.microsoft.com/office/drawing/2014/main" id="{CA9F5DF4-E984-443D-A493-0AE2AD2E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83" y="23951444"/>
              <a:ext cx="295386" cy="346758"/>
            </a:xfrm>
            <a:custGeom>
              <a:avLst/>
              <a:gdLst>
                <a:gd name="T0" fmla="*/ 0 w 46"/>
                <a:gd name="T1" fmla="*/ 4 h 54"/>
                <a:gd name="T2" fmla="*/ 0 w 46"/>
                <a:gd name="T3" fmla="*/ 0 h 54"/>
                <a:gd name="T4" fmla="*/ 5 w 46"/>
                <a:gd name="T5" fmla="*/ 0 h 54"/>
                <a:gd name="T6" fmla="*/ 9 w 46"/>
                <a:gd name="T7" fmla="*/ 0 h 54"/>
                <a:gd name="T8" fmla="*/ 13 w 46"/>
                <a:gd name="T9" fmla="*/ 4 h 54"/>
                <a:gd name="T10" fmla="*/ 21 w 46"/>
                <a:gd name="T11" fmla="*/ 4 h 54"/>
                <a:gd name="T12" fmla="*/ 25 w 46"/>
                <a:gd name="T13" fmla="*/ 8 h 54"/>
                <a:gd name="T14" fmla="*/ 30 w 46"/>
                <a:gd name="T15" fmla="*/ 12 h 54"/>
                <a:gd name="T16" fmla="*/ 34 w 46"/>
                <a:gd name="T17" fmla="*/ 16 h 54"/>
                <a:gd name="T18" fmla="*/ 42 w 46"/>
                <a:gd name="T19" fmla="*/ 21 h 54"/>
                <a:gd name="T20" fmla="*/ 42 w 46"/>
                <a:gd name="T21" fmla="*/ 25 h 54"/>
                <a:gd name="T22" fmla="*/ 46 w 46"/>
                <a:gd name="T23" fmla="*/ 29 h 54"/>
                <a:gd name="T24" fmla="*/ 46 w 46"/>
                <a:gd name="T25" fmla="*/ 37 h 54"/>
                <a:gd name="T26" fmla="*/ 46 w 46"/>
                <a:gd name="T27" fmla="*/ 42 h 54"/>
                <a:gd name="T28" fmla="*/ 42 w 46"/>
                <a:gd name="T29" fmla="*/ 46 h 54"/>
                <a:gd name="T30" fmla="*/ 42 w 46"/>
                <a:gd name="T31" fmla="*/ 50 h 54"/>
                <a:gd name="T32" fmla="*/ 34 w 46"/>
                <a:gd name="T33" fmla="*/ 54 h 54"/>
                <a:gd name="T34" fmla="*/ 30 w 46"/>
                <a:gd name="T35" fmla="*/ 54 h 54"/>
                <a:gd name="T36" fmla="*/ 25 w 46"/>
                <a:gd name="T37" fmla="*/ 50 h 54"/>
                <a:gd name="T38" fmla="*/ 17 w 46"/>
                <a:gd name="T39" fmla="*/ 42 h 54"/>
                <a:gd name="T40" fmla="*/ 13 w 46"/>
                <a:gd name="T41" fmla="*/ 33 h 54"/>
                <a:gd name="T42" fmla="*/ 5 w 46"/>
                <a:gd name="T43" fmla="*/ 21 h 54"/>
                <a:gd name="T44" fmla="*/ 0 w 46"/>
                <a:gd name="T45" fmla="*/ 12 h 54"/>
                <a:gd name="T46" fmla="*/ 0 w 46"/>
                <a:gd name="T47" fmla="*/ 8 h 54"/>
                <a:gd name="T48" fmla="*/ 0 w 46"/>
                <a:gd name="T49" fmla="*/ 4 h 54"/>
                <a:gd name="T50" fmla="*/ 0 w 46"/>
                <a:gd name="T51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" h="54">
                  <a:moveTo>
                    <a:pt x="0" y="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5" y="8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2" y="21"/>
                  </a:lnTo>
                  <a:lnTo>
                    <a:pt x="42" y="25"/>
                  </a:lnTo>
                  <a:lnTo>
                    <a:pt x="46" y="29"/>
                  </a:lnTo>
                  <a:lnTo>
                    <a:pt x="46" y="37"/>
                  </a:lnTo>
                  <a:lnTo>
                    <a:pt x="46" y="42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34" y="54"/>
                  </a:lnTo>
                  <a:lnTo>
                    <a:pt x="30" y="54"/>
                  </a:lnTo>
                  <a:lnTo>
                    <a:pt x="25" y="50"/>
                  </a:lnTo>
                  <a:lnTo>
                    <a:pt x="17" y="42"/>
                  </a:lnTo>
                  <a:lnTo>
                    <a:pt x="13" y="33"/>
                  </a:lnTo>
                  <a:lnTo>
                    <a:pt x="5" y="21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7">
              <a:extLst>
                <a:ext uri="{FF2B5EF4-FFF2-40B4-BE49-F238E27FC236}">
                  <a16:creationId xmlns:a16="http://schemas.microsoft.com/office/drawing/2014/main" id="{ADBED3F1-3EDC-479E-B95B-A70A6C5B8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611" y="23277192"/>
              <a:ext cx="327495" cy="404552"/>
            </a:xfrm>
            <a:custGeom>
              <a:avLst/>
              <a:gdLst>
                <a:gd name="T0" fmla="*/ 0 w 51"/>
                <a:gd name="T1" fmla="*/ 9 h 63"/>
                <a:gd name="T2" fmla="*/ 0 w 51"/>
                <a:gd name="T3" fmla="*/ 4 h 63"/>
                <a:gd name="T4" fmla="*/ 5 w 51"/>
                <a:gd name="T5" fmla="*/ 0 h 63"/>
                <a:gd name="T6" fmla="*/ 9 w 51"/>
                <a:gd name="T7" fmla="*/ 0 h 63"/>
                <a:gd name="T8" fmla="*/ 9 w 51"/>
                <a:gd name="T9" fmla="*/ 0 h 63"/>
                <a:gd name="T10" fmla="*/ 17 w 51"/>
                <a:gd name="T11" fmla="*/ 4 h 63"/>
                <a:gd name="T12" fmla="*/ 26 w 51"/>
                <a:gd name="T13" fmla="*/ 9 h 63"/>
                <a:gd name="T14" fmla="*/ 34 w 51"/>
                <a:gd name="T15" fmla="*/ 13 h 63"/>
                <a:gd name="T16" fmla="*/ 46 w 51"/>
                <a:gd name="T17" fmla="*/ 21 h 63"/>
                <a:gd name="T18" fmla="*/ 46 w 51"/>
                <a:gd name="T19" fmla="*/ 21 h 63"/>
                <a:gd name="T20" fmla="*/ 51 w 51"/>
                <a:gd name="T21" fmla="*/ 25 h 63"/>
                <a:gd name="T22" fmla="*/ 51 w 51"/>
                <a:gd name="T23" fmla="*/ 30 h 63"/>
                <a:gd name="T24" fmla="*/ 51 w 51"/>
                <a:gd name="T25" fmla="*/ 38 h 63"/>
                <a:gd name="T26" fmla="*/ 51 w 51"/>
                <a:gd name="T27" fmla="*/ 50 h 63"/>
                <a:gd name="T28" fmla="*/ 51 w 51"/>
                <a:gd name="T29" fmla="*/ 59 h 63"/>
                <a:gd name="T30" fmla="*/ 46 w 51"/>
                <a:gd name="T31" fmla="*/ 59 h 63"/>
                <a:gd name="T32" fmla="*/ 46 w 51"/>
                <a:gd name="T33" fmla="*/ 63 h 63"/>
                <a:gd name="T34" fmla="*/ 42 w 51"/>
                <a:gd name="T35" fmla="*/ 63 h 63"/>
                <a:gd name="T36" fmla="*/ 38 w 51"/>
                <a:gd name="T37" fmla="*/ 59 h 63"/>
                <a:gd name="T38" fmla="*/ 30 w 51"/>
                <a:gd name="T39" fmla="*/ 59 h 63"/>
                <a:gd name="T40" fmla="*/ 26 w 51"/>
                <a:gd name="T41" fmla="*/ 55 h 63"/>
                <a:gd name="T42" fmla="*/ 21 w 51"/>
                <a:gd name="T43" fmla="*/ 46 h 63"/>
                <a:gd name="T44" fmla="*/ 13 w 51"/>
                <a:gd name="T45" fmla="*/ 38 h 63"/>
                <a:gd name="T46" fmla="*/ 9 w 51"/>
                <a:gd name="T47" fmla="*/ 25 h 63"/>
                <a:gd name="T48" fmla="*/ 5 w 51"/>
                <a:gd name="T49" fmla="*/ 21 h 63"/>
                <a:gd name="T50" fmla="*/ 0 w 51"/>
                <a:gd name="T51" fmla="*/ 13 h 63"/>
                <a:gd name="T52" fmla="*/ 0 w 51"/>
                <a:gd name="T53" fmla="*/ 9 h 63"/>
                <a:gd name="T54" fmla="*/ 0 w 51"/>
                <a:gd name="T55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" h="63">
                  <a:moveTo>
                    <a:pt x="0" y="9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6" y="9"/>
                  </a:lnTo>
                  <a:lnTo>
                    <a:pt x="34" y="13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51" y="25"/>
                  </a:lnTo>
                  <a:lnTo>
                    <a:pt x="51" y="30"/>
                  </a:lnTo>
                  <a:lnTo>
                    <a:pt x="51" y="38"/>
                  </a:lnTo>
                  <a:lnTo>
                    <a:pt x="51" y="50"/>
                  </a:lnTo>
                  <a:lnTo>
                    <a:pt x="51" y="59"/>
                  </a:lnTo>
                  <a:lnTo>
                    <a:pt x="46" y="59"/>
                  </a:lnTo>
                  <a:lnTo>
                    <a:pt x="46" y="63"/>
                  </a:lnTo>
                  <a:lnTo>
                    <a:pt x="42" y="63"/>
                  </a:lnTo>
                  <a:lnTo>
                    <a:pt x="38" y="59"/>
                  </a:lnTo>
                  <a:lnTo>
                    <a:pt x="30" y="59"/>
                  </a:lnTo>
                  <a:lnTo>
                    <a:pt x="26" y="55"/>
                  </a:lnTo>
                  <a:lnTo>
                    <a:pt x="21" y="46"/>
                  </a:lnTo>
                  <a:lnTo>
                    <a:pt x="13" y="38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8">
              <a:extLst>
                <a:ext uri="{FF2B5EF4-FFF2-40B4-BE49-F238E27FC236}">
                  <a16:creationId xmlns:a16="http://schemas.microsoft.com/office/drawing/2014/main" id="{E8E39B49-1FD8-459C-802F-9D0B445D5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535" y="23572578"/>
              <a:ext cx="1207230" cy="321072"/>
            </a:xfrm>
            <a:custGeom>
              <a:avLst/>
              <a:gdLst>
                <a:gd name="T0" fmla="*/ 105 w 188"/>
                <a:gd name="T1" fmla="*/ 34 h 50"/>
                <a:gd name="T2" fmla="*/ 76 w 188"/>
                <a:gd name="T3" fmla="*/ 38 h 50"/>
                <a:gd name="T4" fmla="*/ 51 w 188"/>
                <a:gd name="T5" fmla="*/ 46 h 50"/>
                <a:gd name="T6" fmla="*/ 42 w 188"/>
                <a:gd name="T7" fmla="*/ 46 h 50"/>
                <a:gd name="T8" fmla="*/ 34 w 188"/>
                <a:gd name="T9" fmla="*/ 50 h 50"/>
                <a:gd name="T10" fmla="*/ 30 w 188"/>
                <a:gd name="T11" fmla="*/ 50 h 50"/>
                <a:gd name="T12" fmla="*/ 26 w 188"/>
                <a:gd name="T13" fmla="*/ 50 h 50"/>
                <a:gd name="T14" fmla="*/ 17 w 188"/>
                <a:gd name="T15" fmla="*/ 46 h 50"/>
                <a:gd name="T16" fmla="*/ 9 w 188"/>
                <a:gd name="T17" fmla="*/ 42 h 50"/>
                <a:gd name="T18" fmla="*/ 5 w 188"/>
                <a:gd name="T19" fmla="*/ 38 h 50"/>
                <a:gd name="T20" fmla="*/ 0 w 188"/>
                <a:gd name="T21" fmla="*/ 38 h 50"/>
                <a:gd name="T22" fmla="*/ 0 w 188"/>
                <a:gd name="T23" fmla="*/ 34 h 50"/>
                <a:gd name="T24" fmla="*/ 0 w 188"/>
                <a:gd name="T25" fmla="*/ 30 h 50"/>
                <a:gd name="T26" fmla="*/ 17 w 188"/>
                <a:gd name="T27" fmla="*/ 25 h 50"/>
                <a:gd name="T28" fmla="*/ 38 w 188"/>
                <a:gd name="T29" fmla="*/ 21 h 50"/>
                <a:gd name="T30" fmla="*/ 55 w 188"/>
                <a:gd name="T31" fmla="*/ 21 h 50"/>
                <a:gd name="T32" fmla="*/ 67 w 188"/>
                <a:gd name="T33" fmla="*/ 17 h 50"/>
                <a:gd name="T34" fmla="*/ 80 w 188"/>
                <a:gd name="T35" fmla="*/ 13 h 50"/>
                <a:gd name="T36" fmla="*/ 92 w 188"/>
                <a:gd name="T37" fmla="*/ 13 h 50"/>
                <a:gd name="T38" fmla="*/ 109 w 188"/>
                <a:gd name="T39" fmla="*/ 9 h 50"/>
                <a:gd name="T40" fmla="*/ 126 w 188"/>
                <a:gd name="T41" fmla="*/ 4 h 50"/>
                <a:gd name="T42" fmla="*/ 138 w 188"/>
                <a:gd name="T43" fmla="*/ 4 h 50"/>
                <a:gd name="T44" fmla="*/ 151 w 188"/>
                <a:gd name="T45" fmla="*/ 0 h 50"/>
                <a:gd name="T46" fmla="*/ 155 w 188"/>
                <a:gd name="T47" fmla="*/ 0 h 50"/>
                <a:gd name="T48" fmla="*/ 163 w 188"/>
                <a:gd name="T49" fmla="*/ 0 h 50"/>
                <a:gd name="T50" fmla="*/ 163 w 188"/>
                <a:gd name="T51" fmla="*/ 0 h 50"/>
                <a:gd name="T52" fmla="*/ 168 w 188"/>
                <a:gd name="T53" fmla="*/ 4 h 50"/>
                <a:gd name="T54" fmla="*/ 172 w 188"/>
                <a:gd name="T55" fmla="*/ 4 h 50"/>
                <a:gd name="T56" fmla="*/ 180 w 188"/>
                <a:gd name="T57" fmla="*/ 13 h 50"/>
                <a:gd name="T58" fmla="*/ 184 w 188"/>
                <a:gd name="T59" fmla="*/ 17 h 50"/>
                <a:gd name="T60" fmla="*/ 184 w 188"/>
                <a:gd name="T61" fmla="*/ 21 h 50"/>
                <a:gd name="T62" fmla="*/ 188 w 188"/>
                <a:gd name="T63" fmla="*/ 25 h 50"/>
                <a:gd name="T64" fmla="*/ 188 w 188"/>
                <a:gd name="T65" fmla="*/ 25 h 50"/>
                <a:gd name="T66" fmla="*/ 184 w 188"/>
                <a:gd name="T67" fmla="*/ 30 h 50"/>
                <a:gd name="T68" fmla="*/ 180 w 188"/>
                <a:gd name="T69" fmla="*/ 30 h 50"/>
                <a:gd name="T70" fmla="*/ 172 w 188"/>
                <a:gd name="T71" fmla="*/ 30 h 50"/>
                <a:gd name="T72" fmla="*/ 159 w 188"/>
                <a:gd name="T73" fmla="*/ 30 h 50"/>
                <a:gd name="T74" fmla="*/ 130 w 188"/>
                <a:gd name="T75" fmla="*/ 30 h 50"/>
                <a:gd name="T76" fmla="*/ 105 w 188"/>
                <a:gd name="T77" fmla="*/ 34 h 50"/>
                <a:gd name="T78" fmla="*/ 105 w 188"/>
                <a:gd name="T79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" h="50">
                  <a:moveTo>
                    <a:pt x="105" y="34"/>
                  </a:moveTo>
                  <a:lnTo>
                    <a:pt x="76" y="38"/>
                  </a:lnTo>
                  <a:lnTo>
                    <a:pt x="51" y="46"/>
                  </a:lnTo>
                  <a:lnTo>
                    <a:pt x="42" y="46"/>
                  </a:lnTo>
                  <a:lnTo>
                    <a:pt x="34" y="50"/>
                  </a:lnTo>
                  <a:lnTo>
                    <a:pt x="30" y="50"/>
                  </a:lnTo>
                  <a:lnTo>
                    <a:pt x="26" y="50"/>
                  </a:lnTo>
                  <a:lnTo>
                    <a:pt x="17" y="46"/>
                  </a:lnTo>
                  <a:lnTo>
                    <a:pt x="9" y="42"/>
                  </a:lnTo>
                  <a:lnTo>
                    <a:pt x="5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7" y="25"/>
                  </a:lnTo>
                  <a:lnTo>
                    <a:pt x="38" y="21"/>
                  </a:lnTo>
                  <a:lnTo>
                    <a:pt x="55" y="21"/>
                  </a:lnTo>
                  <a:lnTo>
                    <a:pt x="67" y="17"/>
                  </a:lnTo>
                  <a:lnTo>
                    <a:pt x="80" y="13"/>
                  </a:lnTo>
                  <a:lnTo>
                    <a:pt x="92" y="13"/>
                  </a:lnTo>
                  <a:lnTo>
                    <a:pt x="109" y="9"/>
                  </a:lnTo>
                  <a:lnTo>
                    <a:pt x="126" y="4"/>
                  </a:lnTo>
                  <a:lnTo>
                    <a:pt x="138" y="4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80" y="13"/>
                  </a:lnTo>
                  <a:lnTo>
                    <a:pt x="184" y="17"/>
                  </a:lnTo>
                  <a:lnTo>
                    <a:pt x="184" y="21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4" y="30"/>
                  </a:lnTo>
                  <a:lnTo>
                    <a:pt x="180" y="30"/>
                  </a:lnTo>
                  <a:lnTo>
                    <a:pt x="172" y="30"/>
                  </a:lnTo>
                  <a:lnTo>
                    <a:pt x="159" y="30"/>
                  </a:lnTo>
                  <a:lnTo>
                    <a:pt x="130" y="30"/>
                  </a:lnTo>
                  <a:lnTo>
                    <a:pt x="105" y="34"/>
                  </a:lnTo>
                  <a:lnTo>
                    <a:pt x="105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9">
              <a:extLst>
                <a:ext uri="{FF2B5EF4-FFF2-40B4-BE49-F238E27FC236}">
                  <a16:creationId xmlns:a16="http://schemas.microsoft.com/office/drawing/2014/main" id="{921C96D6-5393-4B54-A81D-B9E32B91F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712" y="23090972"/>
              <a:ext cx="455924" cy="1746630"/>
            </a:xfrm>
            <a:custGeom>
              <a:avLst/>
              <a:gdLst>
                <a:gd name="T0" fmla="*/ 62 w 71"/>
                <a:gd name="T1" fmla="*/ 59 h 272"/>
                <a:gd name="T2" fmla="*/ 62 w 71"/>
                <a:gd name="T3" fmla="*/ 71 h 272"/>
                <a:gd name="T4" fmla="*/ 67 w 71"/>
                <a:gd name="T5" fmla="*/ 96 h 272"/>
                <a:gd name="T6" fmla="*/ 67 w 71"/>
                <a:gd name="T7" fmla="*/ 130 h 272"/>
                <a:gd name="T8" fmla="*/ 67 w 71"/>
                <a:gd name="T9" fmla="*/ 167 h 272"/>
                <a:gd name="T10" fmla="*/ 67 w 71"/>
                <a:gd name="T11" fmla="*/ 201 h 272"/>
                <a:gd name="T12" fmla="*/ 67 w 71"/>
                <a:gd name="T13" fmla="*/ 226 h 272"/>
                <a:gd name="T14" fmla="*/ 62 w 71"/>
                <a:gd name="T15" fmla="*/ 242 h 272"/>
                <a:gd name="T16" fmla="*/ 54 w 71"/>
                <a:gd name="T17" fmla="*/ 259 h 272"/>
                <a:gd name="T18" fmla="*/ 46 w 71"/>
                <a:gd name="T19" fmla="*/ 267 h 272"/>
                <a:gd name="T20" fmla="*/ 37 w 71"/>
                <a:gd name="T21" fmla="*/ 267 h 272"/>
                <a:gd name="T22" fmla="*/ 33 w 71"/>
                <a:gd name="T23" fmla="*/ 263 h 272"/>
                <a:gd name="T24" fmla="*/ 29 w 71"/>
                <a:gd name="T25" fmla="*/ 251 h 272"/>
                <a:gd name="T26" fmla="*/ 21 w 71"/>
                <a:gd name="T27" fmla="*/ 242 h 272"/>
                <a:gd name="T28" fmla="*/ 8 w 71"/>
                <a:gd name="T29" fmla="*/ 230 h 272"/>
                <a:gd name="T30" fmla="*/ 0 w 71"/>
                <a:gd name="T31" fmla="*/ 221 h 272"/>
                <a:gd name="T32" fmla="*/ 4 w 71"/>
                <a:gd name="T33" fmla="*/ 217 h 272"/>
                <a:gd name="T34" fmla="*/ 12 w 71"/>
                <a:gd name="T35" fmla="*/ 217 h 272"/>
                <a:gd name="T36" fmla="*/ 29 w 71"/>
                <a:gd name="T37" fmla="*/ 217 h 272"/>
                <a:gd name="T38" fmla="*/ 37 w 71"/>
                <a:gd name="T39" fmla="*/ 217 h 272"/>
                <a:gd name="T40" fmla="*/ 42 w 71"/>
                <a:gd name="T41" fmla="*/ 213 h 272"/>
                <a:gd name="T42" fmla="*/ 42 w 71"/>
                <a:gd name="T43" fmla="*/ 205 h 272"/>
                <a:gd name="T44" fmla="*/ 42 w 71"/>
                <a:gd name="T45" fmla="*/ 184 h 272"/>
                <a:gd name="T46" fmla="*/ 42 w 71"/>
                <a:gd name="T47" fmla="*/ 159 h 272"/>
                <a:gd name="T48" fmla="*/ 42 w 71"/>
                <a:gd name="T49" fmla="*/ 125 h 272"/>
                <a:gd name="T50" fmla="*/ 42 w 71"/>
                <a:gd name="T51" fmla="*/ 100 h 272"/>
                <a:gd name="T52" fmla="*/ 42 w 71"/>
                <a:gd name="T53" fmla="*/ 75 h 272"/>
                <a:gd name="T54" fmla="*/ 42 w 71"/>
                <a:gd name="T55" fmla="*/ 54 h 272"/>
                <a:gd name="T56" fmla="*/ 37 w 71"/>
                <a:gd name="T57" fmla="*/ 33 h 272"/>
                <a:gd name="T58" fmla="*/ 33 w 71"/>
                <a:gd name="T59" fmla="*/ 17 h 272"/>
                <a:gd name="T60" fmla="*/ 29 w 71"/>
                <a:gd name="T61" fmla="*/ 8 h 272"/>
                <a:gd name="T62" fmla="*/ 29 w 71"/>
                <a:gd name="T63" fmla="*/ 4 h 272"/>
                <a:gd name="T64" fmla="*/ 33 w 71"/>
                <a:gd name="T65" fmla="*/ 0 h 272"/>
                <a:gd name="T66" fmla="*/ 42 w 71"/>
                <a:gd name="T67" fmla="*/ 0 h 272"/>
                <a:gd name="T68" fmla="*/ 54 w 71"/>
                <a:gd name="T69" fmla="*/ 4 h 272"/>
                <a:gd name="T70" fmla="*/ 71 w 71"/>
                <a:gd name="T71" fmla="*/ 17 h 272"/>
                <a:gd name="T72" fmla="*/ 71 w 71"/>
                <a:gd name="T73" fmla="*/ 25 h 272"/>
                <a:gd name="T74" fmla="*/ 67 w 71"/>
                <a:gd name="T75" fmla="*/ 42 h 272"/>
                <a:gd name="T76" fmla="*/ 67 w 71"/>
                <a:gd name="T77" fmla="*/ 54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272">
                  <a:moveTo>
                    <a:pt x="67" y="54"/>
                  </a:moveTo>
                  <a:lnTo>
                    <a:pt x="62" y="59"/>
                  </a:lnTo>
                  <a:lnTo>
                    <a:pt x="62" y="63"/>
                  </a:lnTo>
                  <a:lnTo>
                    <a:pt x="62" y="71"/>
                  </a:lnTo>
                  <a:lnTo>
                    <a:pt x="62" y="84"/>
                  </a:lnTo>
                  <a:lnTo>
                    <a:pt x="67" y="96"/>
                  </a:lnTo>
                  <a:lnTo>
                    <a:pt x="67" y="113"/>
                  </a:lnTo>
                  <a:lnTo>
                    <a:pt x="67" y="130"/>
                  </a:lnTo>
                  <a:lnTo>
                    <a:pt x="67" y="146"/>
                  </a:lnTo>
                  <a:lnTo>
                    <a:pt x="67" y="167"/>
                  </a:lnTo>
                  <a:lnTo>
                    <a:pt x="67" y="184"/>
                  </a:lnTo>
                  <a:lnTo>
                    <a:pt x="67" y="201"/>
                  </a:lnTo>
                  <a:lnTo>
                    <a:pt x="67" y="213"/>
                  </a:lnTo>
                  <a:lnTo>
                    <a:pt x="67" y="226"/>
                  </a:lnTo>
                  <a:lnTo>
                    <a:pt x="62" y="234"/>
                  </a:lnTo>
                  <a:lnTo>
                    <a:pt x="62" y="242"/>
                  </a:lnTo>
                  <a:lnTo>
                    <a:pt x="58" y="251"/>
                  </a:lnTo>
                  <a:lnTo>
                    <a:pt x="54" y="259"/>
                  </a:lnTo>
                  <a:lnTo>
                    <a:pt x="50" y="267"/>
                  </a:lnTo>
                  <a:lnTo>
                    <a:pt x="46" y="267"/>
                  </a:lnTo>
                  <a:lnTo>
                    <a:pt x="42" y="272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33" y="263"/>
                  </a:lnTo>
                  <a:lnTo>
                    <a:pt x="29" y="259"/>
                  </a:lnTo>
                  <a:lnTo>
                    <a:pt x="29" y="251"/>
                  </a:lnTo>
                  <a:lnTo>
                    <a:pt x="25" y="247"/>
                  </a:lnTo>
                  <a:lnTo>
                    <a:pt x="21" y="242"/>
                  </a:lnTo>
                  <a:lnTo>
                    <a:pt x="12" y="234"/>
                  </a:lnTo>
                  <a:lnTo>
                    <a:pt x="8" y="230"/>
                  </a:lnTo>
                  <a:lnTo>
                    <a:pt x="4" y="226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4" y="217"/>
                  </a:lnTo>
                  <a:lnTo>
                    <a:pt x="8" y="217"/>
                  </a:lnTo>
                  <a:lnTo>
                    <a:pt x="12" y="217"/>
                  </a:lnTo>
                  <a:lnTo>
                    <a:pt x="21" y="217"/>
                  </a:lnTo>
                  <a:lnTo>
                    <a:pt x="29" y="217"/>
                  </a:lnTo>
                  <a:lnTo>
                    <a:pt x="33" y="217"/>
                  </a:lnTo>
                  <a:lnTo>
                    <a:pt x="37" y="217"/>
                  </a:lnTo>
                  <a:lnTo>
                    <a:pt x="37" y="217"/>
                  </a:lnTo>
                  <a:lnTo>
                    <a:pt x="42" y="213"/>
                  </a:lnTo>
                  <a:lnTo>
                    <a:pt x="42" y="209"/>
                  </a:lnTo>
                  <a:lnTo>
                    <a:pt x="42" y="205"/>
                  </a:lnTo>
                  <a:lnTo>
                    <a:pt x="42" y="196"/>
                  </a:lnTo>
                  <a:lnTo>
                    <a:pt x="42" y="184"/>
                  </a:lnTo>
                  <a:lnTo>
                    <a:pt x="42" y="171"/>
                  </a:lnTo>
                  <a:lnTo>
                    <a:pt x="42" y="159"/>
                  </a:lnTo>
                  <a:lnTo>
                    <a:pt x="42" y="142"/>
                  </a:lnTo>
                  <a:lnTo>
                    <a:pt x="42" y="125"/>
                  </a:lnTo>
                  <a:lnTo>
                    <a:pt x="42" y="113"/>
                  </a:lnTo>
                  <a:lnTo>
                    <a:pt x="42" y="100"/>
                  </a:lnTo>
                  <a:lnTo>
                    <a:pt x="42" y="88"/>
                  </a:lnTo>
                  <a:lnTo>
                    <a:pt x="42" y="75"/>
                  </a:lnTo>
                  <a:lnTo>
                    <a:pt x="42" y="63"/>
                  </a:lnTo>
                  <a:lnTo>
                    <a:pt x="42" y="54"/>
                  </a:lnTo>
                  <a:lnTo>
                    <a:pt x="37" y="46"/>
                  </a:lnTo>
                  <a:lnTo>
                    <a:pt x="37" y="33"/>
                  </a:lnTo>
                  <a:lnTo>
                    <a:pt x="37" y="25"/>
                  </a:lnTo>
                  <a:lnTo>
                    <a:pt x="33" y="17"/>
                  </a:lnTo>
                  <a:lnTo>
                    <a:pt x="33" y="13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4" y="4"/>
                  </a:lnTo>
                  <a:lnTo>
                    <a:pt x="67" y="8"/>
                  </a:lnTo>
                  <a:lnTo>
                    <a:pt x="71" y="17"/>
                  </a:lnTo>
                  <a:lnTo>
                    <a:pt x="71" y="21"/>
                  </a:lnTo>
                  <a:lnTo>
                    <a:pt x="71" y="25"/>
                  </a:lnTo>
                  <a:lnTo>
                    <a:pt x="71" y="33"/>
                  </a:lnTo>
                  <a:lnTo>
                    <a:pt x="67" y="42"/>
                  </a:lnTo>
                  <a:lnTo>
                    <a:pt x="67" y="54"/>
                  </a:lnTo>
                  <a:lnTo>
                    <a:pt x="67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3BC696E6-4EAF-48F5-8B0D-FDD319C93C3F}"/>
              </a:ext>
            </a:extLst>
          </p:cNvPr>
          <p:cNvGrpSpPr/>
          <p:nvPr/>
        </p:nvGrpSpPr>
        <p:grpSpPr>
          <a:xfrm>
            <a:off x="6892037" y="2331648"/>
            <a:ext cx="2067702" cy="2093389"/>
            <a:chOff x="6027151" y="23090972"/>
            <a:chExt cx="2067702" cy="2093389"/>
          </a:xfrm>
        </p:grpSpPr>
        <p:sp>
          <p:nvSpPr>
            <p:cNvPr id="10" name="Freeform 120">
              <a:extLst>
                <a:ext uri="{FF2B5EF4-FFF2-40B4-BE49-F238E27FC236}">
                  <a16:creationId xmlns:a16="http://schemas.microsoft.com/office/drawing/2014/main" id="{31E75CFA-BFDB-4C5D-A43F-13577A84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552" y="23598264"/>
              <a:ext cx="1021010" cy="295386"/>
            </a:xfrm>
            <a:custGeom>
              <a:avLst/>
              <a:gdLst>
                <a:gd name="T0" fmla="*/ 150 w 159"/>
                <a:gd name="T1" fmla="*/ 21 h 46"/>
                <a:gd name="T2" fmla="*/ 142 w 159"/>
                <a:gd name="T3" fmla="*/ 26 h 46"/>
                <a:gd name="T4" fmla="*/ 134 w 159"/>
                <a:gd name="T5" fmla="*/ 30 h 46"/>
                <a:gd name="T6" fmla="*/ 125 w 159"/>
                <a:gd name="T7" fmla="*/ 30 h 46"/>
                <a:gd name="T8" fmla="*/ 117 w 159"/>
                <a:gd name="T9" fmla="*/ 34 h 46"/>
                <a:gd name="T10" fmla="*/ 104 w 159"/>
                <a:gd name="T11" fmla="*/ 38 h 46"/>
                <a:gd name="T12" fmla="*/ 88 w 159"/>
                <a:gd name="T13" fmla="*/ 38 h 46"/>
                <a:gd name="T14" fmla="*/ 71 w 159"/>
                <a:gd name="T15" fmla="*/ 42 h 46"/>
                <a:gd name="T16" fmla="*/ 63 w 159"/>
                <a:gd name="T17" fmla="*/ 42 h 46"/>
                <a:gd name="T18" fmla="*/ 54 w 159"/>
                <a:gd name="T19" fmla="*/ 46 h 46"/>
                <a:gd name="T20" fmla="*/ 46 w 159"/>
                <a:gd name="T21" fmla="*/ 46 h 46"/>
                <a:gd name="T22" fmla="*/ 42 w 159"/>
                <a:gd name="T23" fmla="*/ 46 h 46"/>
                <a:gd name="T24" fmla="*/ 33 w 159"/>
                <a:gd name="T25" fmla="*/ 46 h 46"/>
                <a:gd name="T26" fmla="*/ 25 w 159"/>
                <a:gd name="T27" fmla="*/ 46 h 46"/>
                <a:gd name="T28" fmla="*/ 21 w 159"/>
                <a:gd name="T29" fmla="*/ 46 h 46"/>
                <a:gd name="T30" fmla="*/ 17 w 159"/>
                <a:gd name="T31" fmla="*/ 46 h 46"/>
                <a:gd name="T32" fmla="*/ 8 w 159"/>
                <a:gd name="T33" fmla="*/ 42 h 46"/>
                <a:gd name="T34" fmla="*/ 4 w 159"/>
                <a:gd name="T35" fmla="*/ 38 h 46"/>
                <a:gd name="T36" fmla="*/ 0 w 159"/>
                <a:gd name="T37" fmla="*/ 38 h 46"/>
                <a:gd name="T38" fmla="*/ 0 w 159"/>
                <a:gd name="T39" fmla="*/ 34 h 46"/>
                <a:gd name="T40" fmla="*/ 0 w 159"/>
                <a:gd name="T41" fmla="*/ 34 h 46"/>
                <a:gd name="T42" fmla="*/ 0 w 159"/>
                <a:gd name="T43" fmla="*/ 30 h 46"/>
                <a:gd name="T44" fmla="*/ 4 w 159"/>
                <a:gd name="T45" fmla="*/ 30 h 46"/>
                <a:gd name="T46" fmla="*/ 8 w 159"/>
                <a:gd name="T47" fmla="*/ 30 h 46"/>
                <a:gd name="T48" fmla="*/ 13 w 159"/>
                <a:gd name="T49" fmla="*/ 26 h 46"/>
                <a:gd name="T50" fmla="*/ 25 w 159"/>
                <a:gd name="T51" fmla="*/ 26 h 46"/>
                <a:gd name="T52" fmla="*/ 38 w 159"/>
                <a:gd name="T53" fmla="*/ 21 h 46"/>
                <a:gd name="T54" fmla="*/ 54 w 159"/>
                <a:gd name="T55" fmla="*/ 17 h 46"/>
                <a:gd name="T56" fmla="*/ 63 w 159"/>
                <a:gd name="T57" fmla="*/ 13 h 46"/>
                <a:gd name="T58" fmla="*/ 75 w 159"/>
                <a:gd name="T59" fmla="*/ 13 h 46"/>
                <a:gd name="T60" fmla="*/ 96 w 159"/>
                <a:gd name="T61" fmla="*/ 9 h 46"/>
                <a:gd name="T62" fmla="*/ 113 w 159"/>
                <a:gd name="T63" fmla="*/ 5 h 46"/>
                <a:gd name="T64" fmla="*/ 125 w 159"/>
                <a:gd name="T65" fmla="*/ 0 h 46"/>
                <a:gd name="T66" fmla="*/ 130 w 159"/>
                <a:gd name="T67" fmla="*/ 0 h 46"/>
                <a:gd name="T68" fmla="*/ 134 w 159"/>
                <a:gd name="T69" fmla="*/ 0 h 46"/>
                <a:gd name="T70" fmla="*/ 142 w 159"/>
                <a:gd name="T71" fmla="*/ 0 h 46"/>
                <a:gd name="T72" fmla="*/ 146 w 159"/>
                <a:gd name="T73" fmla="*/ 0 h 46"/>
                <a:gd name="T74" fmla="*/ 150 w 159"/>
                <a:gd name="T75" fmla="*/ 5 h 46"/>
                <a:gd name="T76" fmla="*/ 155 w 159"/>
                <a:gd name="T77" fmla="*/ 5 h 46"/>
                <a:gd name="T78" fmla="*/ 159 w 159"/>
                <a:gd name="T79" fmla="*/ 13 h 46"/>
                <a:gd name="T80" fmla="*/ 155 w 159"/>
                <a:gd name="T81" fmla="*/ 17 h 46"/>
                <a:gd name="T82" fmla="*/ 150 w 159"/>
                <a:gd name="T83" fmla="*/ 21 h 46"/>
                <a:gd name="T84" fmla="*/ 150 w 159"/>
                <a:gd name="T85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9" h="46">
                  <a:moveTo>
                    <a:pt x="150" y="21"/>
                  </a:moveTo>
                  <a:lnTo>
                    <a:pt x="142" y="26"/>
                  </a:lnTo>
                  <a:lnTo>
                    <a:pt x="134" y="30"/>
                  </a:lnTo>
                  <a:lnTo>
                    <a:pt x="125" y="30"/>
                  </a:lnTo>
                  <a:lnTo>
                    <a:pt x="117" y="34"/>
                  </a:lnTo>
                  <a:lnTo>
                    <a:pt x="104" y="38"/>
                  </a:lnTo>
                  <a:lnTo>
                    <a:pt x="88" y="38"/>
                  </a:lnTo>
                  <a:lnTo>
                    <a:pt x="71" y="42"/>
                  </a:lnTo>
                  <a:lnTo>
                    <a:pt x="63" y="42"/>
                  </a:lnTo>
                  <a:lnTo>
                    <a:pt x="54" y="46"/>
                  </a:lnTo>
                  <a:lnTo>
                    <a:pt x="46" y="46"/>
                  </a:lnTo>
                  <a:lnTo>
                    <a:pt x="42" y="46"/>
                  </a:lnTo>
                  <a:lnTo>
                    <a:pt x="33" y="46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46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3" y="26"/>
                  </a:lnTo>
                  <a:lnTo>
                    <a:pt x="25" y="26"/>
                  </a:lnTo>
                  <a:lnTo>
                    <a:pt x="38" y="21"/>
                  </a:lnTo>
                  <a:lnTo>
                    <a:pt x="54" y="17"/>
                  </a:lnTo>
                  <a:lnTo>
                    <a:pt x="63" y="13"/>
                  </a:lnTo>
                  <a:lnTo>
                    <a:pt x="75" y="13"/>
                  </a:lnTo>
                  <a:lnTo>
                    <a:pt x="96" y="9"/>
                  </a:lnTo>
                  <a:lnTo>
                    <a:pt x="113" y="5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5"/>
                  </a:lnTo>
                  <a:lnTo>
                    <a:pt x="155" y="5"/>
                  </a:lnTo>
                  <a:lnTo>
                    <a:pt x="159" y="13"/>
                  </a:lnTo>
                  <a:lnTo>
                    <a:pt x="155" y="17"/>
                  </a:lnTo>
                  <a:lnTo>
                    <a:pt x="150" y="21"/>
                  </a:lnTo>
                  <a:lnTo>
                    <a:pt x="150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1">
              <a:extLst>
                <a:ext uri="{FF2B5EF4-FFF2-40B4-BE49-F238E27FC236}">
                  <a16:creationId xmlns:a16="http://schemas.microsoft.com/office/drawing/2014/main" id="{627CC882-EDF9-46EF-BC3A-E74206072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309" y="23090972"/>
              <a:ext cx="295386" cy="1181544"/>
            </a:xfrm>
            <a:custGeom>
              <a:avLst/>
              <a:gdLst>
                <a:gd name="T0" fmla="*/ 42 w 46"/>
                <a:gd name="T1" fmla="*/ 29 h 184"/>
                <a:gd name="T2" fmla="*/ 42 w 46"/>
                <a:gd name="T3" fmla="*/ 29 h 184"/>
                <a:gd name="T4" fmla="*/ 42 w 46"/>
                <a:gd name="T5" fmla="*/ 33 h 184"/>
                <a:gd name="T6" fmla="*/ 42 w 46"/>
                <a:gd name="T7" fmla="*/ 38 h 184"/>
                <a:gd name="T8" fmla="*/ 42 w 46"/>
                <a:gd name="T9" fmla="*/ 42 h 184"/>
                <a:gd name="T10" fmla="*/ 42 w 46"/>
                <a:gd name="T11" fmla="*/ 46 h 184"/>
                <a:gd name="T12" fmla="*/ 42 w 46"/>
                <a:gd name="T13" fmla="*/ 54 h 184"/>
                <a:gd name="T14" fmla="*/ 42 w 46"/>
                <a:gd name="T15" fmla="*/ 63 h 184"/>
                <a:gd name="T16" fmla="*/ 38 w 46"/>
                <a:gd name="T17" fmla="*/ 71 h 184"/>
                <a:gd name="T18" fmla="*/ 38 w 46"/>
                <a:gd name="T19" fmla="*/ 79 h 184"/>
                <a:gd name="T20" fmla="*/ 38 w 46"/>
                <a:gd name="T21" fmla="*/ 92 h 184"/>
                <a:gd name="T22" fmla="*/ 38 w 46"/>
                <a:gd name="T23" fmla="*/ 105 h 184"/>
                <a:gd name="T24" fmla="*/ 38 w 46"/>
                <a:gd name="T25" fmla="*/ 117 h 184"/>
                <a:gd name="T26" fmla="*/ 38 w 46"/>
                <a:gd name="T27" fmla="*/ 134 h 184"/>
                <a:gd name="T28" fmla="*/ 38 w 46"/>
                <a:gd name="T29" fmla="*/ 150 h 184"/>
                <a:gd name="T30" fmla="*/ 38 w 46"/>
                <a:gd name="T31" fmla="*/ 167 h 184"/>
                <a:gd name="T32" fmla="*/ 34 w 46"/>
                <a:gd name="T33" fmla="*/ 184 h 184"/>
                <a:gd name="T34" fmla="*/ 13 w 46"/>
                <a:gd name="T35" fmla="*/ 184 h 184"/>
                <a:gd name="T36" fmla="*/ 13 w 46"/>
                <a:gd name="T37" fmla="*/ 167 h 184"/>
                <a:gd name="T38" fmla="*/ 13 w 46"/>
                <a:gd name="T39" fmla="*/ 146 h 184"/>
                <a:gd name="T40" fmla="*/ 13 w 46"/>
                <a:gd name="T41" fmla="*/ 130 h 184"/>
                <a:gd name="T42" fmla="*/ 13 w 46"/>
                <a:gd name="T43" fmla="*/ 113 h 184"/>
                <a:gd name="T44" fmla="*/ 13 w 46"/>
                <a:gd name="T45" fmla="*/ 100 h 184"/>
                <a:gd name="T46" fmla="*/ 13 w 46"/>
                <a:gd name="T47" fmla="*/ 84 h 184"/>
                <a:gd name="T48" fmla="*/ 9 w 46"/>
                <a:gd name="T49" fmla="*/ 71 h 184"/>
                <a:gd name="T50" fmla="*/ 9 w 46"/>
                <a:gd name="T51" fmla="*/ 63 h 184"/>
                <a:gd name="T52" fmla="*/ 9 w 46"/>
                <a:gd name="T53" fmla="*/ 50 h 184"/>
                <a:gd name="T54" fmla="*/ 9 w 46"/>
                <a:gd name="T55" fmla="*/ 42 h 184"/>
                <a:gd name="T56" fmla="*/ 9 w 46"/>
                <a:gd name="T57" fmla="*/ 33 h 184"/>
                <a:gd name="T58" fmla="*/ 9 w 46"/>
                <a:gd name="T59" fmla="*/ 29 h 184"/>
                <a:gd name="T60" fmla="*/ 9 w 46"/>
                <a:gd name="T61" fmla="*/ 25 h 184"/>
                <a:gd name="T62" fmla="*/ 5 w 46"/>
                <a:gd name="T63" fmla="*/ 21 h 184"/>
                <a:gd name="T64" fmla="*/ 5 w 46"/>
                <a:gd name="T65" fmla="*/ 17 h 184"/>
                <a:gd name="T66" fmla="*/ 5 w 46"/>
                <a:gd name="T67" fmla="*/ 13 h 184"/>
                <a:gd name="T68" fmla="*/ 5 w 46"/>
                <a:gd name="T69" fmla="*/ 8 h 184"/>
                <a:gd name="T70" fmla="*/ 0 w 46"/>
                <a:gd name="T71" fmla="*/ 4 h 184"/>
                <a:gd name="T72" fmla="*/ 5 w 46"/>
                <a:gd name="T73" fmla="*/ 4 h 184"/>
                <a:gd name="T74" fmla="*/ 5 w 46"/>
                <a:gd name="T75" fmla="*/ 0 h 184"/>
                <a:gd name="T76" fmla="*/ 9 w 46"/>
                <a:gd name="T77" fmla="*/ 0 h 184"/>
                <a:gd name="T78" fmla="*/ 13 w 46"/>
                <a:gd name="T79" fmla="*/ 0 h 184"/>
                <a:gd name="T80" fmla="*/ 21 w 46"/>
                <a:gd name="T81" fmla="*/ 0 h 184"/>
                <a:gd name="T82" fmla="*/ 30 w 46"/>
                <a:gd name="T83" fmla="*/ 4 h 184"/>
                <a:gd name="T84" fmla="*/ 38 w 46"/>
                <a:gd name="T85" fmla="*/ 8 h 184"/>
                <a:gd name="T86" fmla="*/ 42 w 46"/>
                <a:gd name="T87" fmla="*/ 8 h 184"/>
                <a:gd name="T88" fmla="*/ 46 w 46"/>
                <a:gd name="T89" fmla="*/ 13 h 184"/>
                <a:gd name="T90" fmla="*/ 46 w 46"/>
                <a:gd name="T91" fmla="*/ 17 h 184"/>
                <a:gd name="T92" fmla="*/ 46 w 46"/>
                <a:gd name="T93" fmla="*/ 25 h 184"/>
                <a:gd name="T94" fmla="*/ 42 w 46"/>
                <a:gd name="T95" fmla="*/ 29 h 184"/>
                <a:gd name="T96" fmla="*/ 42 w 46"/>
                <a:gd name="T97" fmla="*/ 2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" h="184">
                  <a:moveTo>
                    <a:pt x="42" y="29"/>
                  </a:moveTo>
                  <a:lnTo>
                    <a:pt x="42" y="29"/>
                  </a:lnTo>
                  <a:lnTo>
                    <a:pt x="42" y="33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6"/>
                  </a:lnTo>
                  <a:lnTo>
                    <a:pt x="42" y="54"/>
                  </a:lnTo>
                  <a:lnTo>
                    <a:pt x="42" y="63"/>
                  </a:lnTo>
                  <a:lnTo>
                    <a:pt x="38" y="71"/>
                  </a:lnTo>
                  <a:lnTo>
                    <a:pt x="38" y="79"/>
                  </a:lnTo>
                  <a:lnTo>
                    <a:pt x="38" y="92"/>
                  </a:lnTo>
                  <a:lnTo>
                    <a:pt x="38" y="105"/>
                  </a:lnTo>
                  <a:lnTo>
                    <a:pt x="38" y="117"/>
                  </a:lnTo>
                  <a:lnTo>
                    <a:pt x="38" y="134"/>
                  </a:lnTo>
                  <a:lnTo>
                    <a:pt x="38" y="150"/>
                  </a:lnTo>
                  <a:lnTo>
                    <a:pt x="38" y="167"/>
                  </a:lnTo>
                  <a:lnTo>
                    <a:pt x="34" y="184"/>
                  </a:lnTo>
                  <a:lnTo>
                    <a:pt x="13" y="184"/>
                  </a:lnTo>
                  <a:lnTo>
                    <a:pt x="13" y="167"/>
                  </a:lnTo>
                  <a:lnTo>
                    <a:pt x="13" y="146"/>
                  </a:lnTo>
                  <a:lnTo>
                    <a:pt x="13" y="130"/>
                  </a:lnTo>
                  <a:lnTo>
                    <a:pt x="13" y="113"/>
                  </a:lnTo>
                  <a:lnTo>
                    <a:pt x="13" y="100"/>
                  </a:lnTo>
                  <a:lnTo>
                    <a:pt x="13" y="84"/>
                  </a:lnTo>
                  <a:lnTo>
                    <a:pt x="9" y="71"/>
                  </a:lnTo>
                  <a:lnTo>
                    <a:pt x="9" y="63"/>
                  </a:lnTo>
                  <a:lnTo>
                    <a:pt x="9" y="50"/>
                  </a:lnTo>
                  <a:lnTo>
                    <a:pt x="9" y="42"/>
                  </a:lnTo>
                  <a:lnTo>
                    <a:pt x="9" y="33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5" y="13"/>
                  </a:lnTo>
                  <a:lnTo>
                    <a:pt x="5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46" y="13"/>
                  </a:lnTo>
                  <a:lnTo>
                    <a:pt x="46" y="17"/>
                  </a:lnTo>
                  <a:lnTo>
                    <a:pt x="46" y="25"/>
                  </a:lnTo>
                  <a:lnTo>
                    <a:pt x="42" y="29"/>
                  </a:lnTo>
                  <a:lnTo>
                    <a:pt x="42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2">
              <a:extLst>
                <a:ext uri="{FF2B5EF4-FFF2-40B4-BE49-F238E27FC236}">
                  <a16:creationId xmlns:a16="http://schemas.microsoft.com/office/drawing/2014/main" id="{CB31C337-666E-4062-8404-681B71D78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151" y="24086293"/>
              <a:ext cx="2067702" cy="423815"/>
            </a:xfrm>
            <a:custGeom>
              <a:avLst/>
              <a:gdLst>
                <a:gd name="T0" fmla="*/ 305 w 322"/>
                <a:gd name="T1" fmla="*/ 37 h 66"/>
                <a:gd name="T2" fmla="*/ 289 w 322"/>
                <a:gd name="T3" fmla="*/ 37 h 66"/>
                <a:gd name="T4" fmla="*/ 259 w 322"/>
                <a:gd name="T5" fmla="*/ 37 h 66"/>
                <a:gd name="T6" fmla="*/ 239 w 322"/>
                <a:gd name="T7" fmla="*/ 33 h 66"/>
                <a:gd name="T8" fmla="*/ 226 w 322"/>
                <a:gd name="T9" fmla="*/ 33 h 66"/>
                <a:gd name="T10" fmla="*/ 214 w 322"/>
                <a:gd name="T11" fmla="*/ 37 h 66"/>
                <a:gd name="T12" fmla="*/ 176 w 322"/>
                <a:gd name="T13" fmla="*/ 37 h 66"/>
                <a:gd name="T14" fmla="*/ 151 w 322"/>
                <a:gd name="T15" fmla="*/ 41 h 66"/>
                <a:gd name="T16" fmla="*/ 117 w 322"/>
                <a:gd name="T17" fmla="*/ 50 h 66"/>
                <a:gd name="T18" fmla="*/ 76 w 322"/>
                <a:gd name="T19" fmla="*/ 58 h 66"/>
                <a:gd name="T20" fmla="*/ 59 w 322"/>
                <a:gd name="T21" fmla="*/ 62 h 66"/>
                <a:gd name="T22" fmla="*/ 42 w 322"/>
                <a:gd name="T23" fmla="*/ 62 h 66"/>
                <a:gd name="T24" fmla="*/ 34 w 322"/>
                <a:gd name="T25" fmla="*/ 66 h 66"/>
                <a:gd name="T26" fmla="*/ 30 w 322"/>
                <a:gd name="T27" fmla="*/ 66 h 66"/>
                <a:gd name="T28" fmla="*/ 13 w 322"/>
                <a:gd name="T29" fmla="*/ 58 h 66"/>
                <a:gd name="T30" fmla="*/ 0 w 322"/>
                <a:gd name="T31" fmla="*/ 54 h 66"/>
                <a:gd name="T32" fmla="*/ 0 w 322"/>
                <a:gd name="T33" fmla="*/ 46 h 66"/>
                <a:gd name="T34" fmla="*/ 0 w 322"/>
                <a:gd name="T35" fmla="*/ 41 h 66"/>
                <a:gd name="T36" fmla="*/ 9 w 322"/>
                <a:gd name="T37" fmla="*/ 41 h 66"/>
                <a:gd name="T38" fmla="*/ 21 w 322"/>
                <a:gd name="T39" fmla="*/ 37 h 66"/>
                <a:gd name="T40" fmla="*/ 38 w 322"/>
                <a:gd name="T41" fmla="*/ 33 h 66"/>
                <a:gd name="T42" fmla="*/ 76 w 322"/>
                <a:gd name="T43" fmla="*/ 29 h 66"/>
                <a:gd name="T44" fmla="*/ 130 w 322"/>
                <a:gd name="T45" fmla="*/ 21 h 66"/>
                <a:gd name="T46" fmla="*/ 184 w 322"/>
                <a:gd name="T47" fmla="*/ 12 h 66"/>
                <a:gd name="T48" fmla="*/ 230 w 322"/>
                <a:gd name="T49" fmla="*/ 8 h 66"/>
                <a:gd name="T50" fmla="*/ 251 w 322"/>
                <a:gd name="T51" fmla="*/ 4 h 66"/>
                <a:gd name="T52" fmla="*/ 264 w 322"/>
                <a:gd name="T53" fmla="*/ 0 h 66"/>
                <a:gd name="T54" fmla="*/ 276 w 322"/>
                <a:gd name="T55" fmla="*/ 0 h 66"/>
                <a:gd name="T56" fmla="*/ 280 w 322"/>
                <a:gd name="T57" fmla="*/ 0 h 66"/>
                <a:gd name="T58" fmla="*/ 297 w 322"/>
                <a:gd name="T59" fmla="*/ 4 h 66"/>
                <a:gd name="T60" fmla="*/ 314 w 322"/>
                <a:gd name="T61" fmla="*/ 16 h 66"/>
                <a:gd name="T62" fmla="*/ 322 w 322"/>
                <a:gd name="T63" fmla="*/ 25 h 66"/>
                <a:gd name="T64" fmla="*/ 322 w 322"/>
                <a:gd name="T65" fmla="*/ 29 h 66"/>
                <a:gd name="T66" fmla="*/ 314 w 322"/>
                <a:gd name="T67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2" h="66">
                  <a:moveTo>
                    <a:pt x="314" y="37"/>
                  </a:moveTo>
                  <a:lnTo>
                    <a:pt x="305" y="37"/>
                  </a:lnTo>
                  <a:lnTo>
                    <a:pt x="297" y="37"/>
                  </a:lnTo>
                  <a:lnTo>
                    <a:pt x="289" y="37"/>
                  </a:lnTo>
                  <a:lnTo>
                    <a:pt x="276" y="37"/>
                  </a:lnTo>
                  <a:lnTo>
                    <a:pt x="259" y="37"/>
                  </a:lnTo>
                  <a:lnTo>
                    <a:pt x="251" y="37"/>
                  </a:lnTo>
                  <a:lnTo>
                    <a:pt x="239" y="33"/>
                  </a:lnTo>
                  <a:lnTo>
                    <a:pt x="234" y="33"/>
                  </a:lnTo>
                  <a:lnTo>
                    <a:pt x="226" y="33"/>
                  </a:lnTo>
                  <a:lnTo>
                    <a:pt x="222" y="37"/>
                  </a:lnTo>
                  <a:lnTo>
                    <a:pt x="214" y="37"/>
                  </a:lnTo>
                  <a:lnTo>
                    <a:pt x="201" y="37"/>
                  </a:lnTo>
                  <a:lnTo>
                    <a:pt x="176" y="37"/>
                  </a:lnTo>
                  <a:lnTo>
                    <a:pt x="163" y="41"/>
                  </a:lnTo>
                  <a:lnTo>
                    <a:pt x="151" y="41"/>
                  </a:lnTo>
                  <a:lnTo>
                    <a:pt x="134" y="46"/>
                  </a:lnTo>
                  <a:lnTo>
                    <a:pt x="117" y="50"/>
                  </a:lnTo>
                  <a:lnTo>
                    <a:pt x="97" y="50"/>
                  </a:lnTo>
                  <a:lnTo>
                    <a:pt x="76" y="58"/>
                  </a:lnTo>
                  <a:lnTo>
                    <a:pt x="67" y="58"/>
                  </a:lnTo>
                  <a:lnTo>
                    <a:pt x="59" y="62"/>
                  </a:lnTo>
                  <a:lnTo>
                    <a:pt x="51" y="62"/>
                  </a:lnTo>
                  <a:lnTo>
                    <a:pt x="42" y="62"/>
                  </a:lnTo>
                  <a:lnTo>
                    <a:pt x="38" y="66"/>
                  </a:lnTo>
                  <a:lnTo>
                    <a:pt x="34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21" y="66"/>
                  </a:lnTo>
                  <a:lnTo>
                    <a:pt x="13" y="58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5" y="41"/>
                  </a:lnTo>
                  <a:lnTo>
                    <a:pt x="9" y="41"/>
                  </a:lnTo>
                  <a:lnTo>
                    <a:pt x="13" y="37"/>
                  </a:lnTo>
                  <a:lnTo>
                    <a:pt x="21" y="37"/>
                  </a:lnTo>
                  <a:lnTo>
                    <a:pt x="30" y="37"/>
                  </a:lnTo>
                  <a:lnTo>
                    <a:pt x="38" y="33"/>
                  </a:lnTo>
                  <a:lnTo>
                    <a:pt x="55" y="33"/>
                  </a:lnTo>
                  <a:lnTo>
                    <a:pt x="76" y="29"/>
                  </a:lnTo>
                  <a:lnTo>
                    <a:pt x="101" y="25"/>
                  </a:lnTo>
                  <a:lnTo>
                    <a:pt x="130" y="21"/>
                  </a:lnTo>
                  <a:lnTo>
                    <a:pt x="155" y="16"/>
                  </a:lnTo>
                  <a:lnTo>
                    <a:pt x="184" y="12"/>
                  </a:lnTo>
                  <a:lnTo>
                    <a:pt x="205" y="12"/>
                  </a:lnTo>
                  <a:lnTo>
                    <a:pt x="230" y="8"/>
                  </a:lnTo>
                  <a:lnTo>
                    <a:pt x="239" y="4"/>
                  </a:lnTo>
                  <a:lnTo>
                    <a:pt x="251" y="4"/>
                  </a:lnTo>
                  <a:lnTo>
                    <a:pt x="255" y="4"/>
                  </a:lnTo>
                  <a:lnTo>
                    <a:pt x="264" y="0"/>
                  </a:lnTo>
                  <a:lnTo>
                    <a:pt x="272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0" y="0"/>
                  </a:lnTo>
                  <a:lnTo>
                    <a:pt x="289" y="0"/>
                  </a:lnTo>
                  <a:lnTo>
                    <a:pt x="297" y="4"/>
                  </a:lnTo>
                  <a:lnTo>
                    <a:pt x="305" y="8"/>
                  </a:lnTo>
                  <a:lnTo>
                    <a:pt x="314" y="16"/>
                  </a:lnTo>
                  <a:lnTo>
                    <a:pt x="322" y="21"/>
                  </a:lnTo>
                  <a:lnTo>
                    <a:pt x="322" y="25"/>
                  </a:lnTo>
                  <a:lnTo>
                    <a:pt x="322" y="29"/>
                  </a:lnTo>
                  <a:lnTo>
                    <a:pt x="322" y="29"/>
                  </a:lnTo>
                  <a:lnTo>
                    <a:pt x="318" y="33"/>
                  </a:lnTo>
                  <a:lnTo>
                    <a:pt x="314" y="37"/>
                  </a:lnTo>
                  <a:lnTo>
                    <a:pt x="314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3">
              <a:extLst>
                <a:ext uri="{FF2B5EF4-FFF2-40B4-BE49-F238E27FC236}">
                  <a16:creationId xmlns:a16="http://schemas.microsoft.com/office/drawing/2014/main" id="{8ECABF7B-8C37-4591-9702-1FA47563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695" y="24542217"/>
              <a:ext cx="481610" cy="642144"/>
            </a:xfrm>
            <a:custGeom>
              <a:avLst/>
              <a:gdLst>
                <a:gd name="T0" fmla="*/ 75 w 75"/>
                <a:gd name="T1" fmla="*/ 87 h 100"/>
                <a:gd name="T2" fmla="*/ 71 w 75"/>
                <a:gd name="T3" fmla="*/ 92 h 100"/>
                <a:gd name="T4" fmla="*/ 71 w 75"/>
                <a:gd name="T5" fmla="*/ 96 h 100"/>
                <a:gd name="T6" fmla="*/ 67 w 75"/>
                <a:gd name="T7" fmla="*/ 100 h 100"/>
                <a:gd name="T8" fmla="*/ 67 w 75"/>
                <a:gd name="T9" fmla="*/ 100 h 100"/>
                <a:gd name="T10" fmla="*/ 63 w 75"/>
                <a:gd name="T11" fmla="*/ 100 h 100"/>
                <a:gd name="T12" fmla="*/ 63 w 75"/>
                <a:gd name="T13" fmla="*/ 100 h 100"/>
                <a:gd name="T14" fmla="*/ 59 w 75"/>
                <a:gd name="T15" fmla="*/ 96 h 100"/>
                <a:gd name="T16" fmla="*/ 55 w 75"/>
                <a:gd name="T17" fmla="*/ 92 h 100"/>
                <a:gd name="T18" fmla="*/ 50 w 75"/>
                <a:gd name="T19" fmla="*/ 87 h 100"/>
                <a:gd name="T20" fmla="*/ 46 w 75"/>
                <a:gd name="T21" fmla="*/ 83 h 100"/>
                <a:gd name="T22" fmla="*/ 42 w 75"/>
                <a:gd name="T23" fmla="*/ 75 h 100"/>
                <a:gd name="T24" fmla="*/ 38 w 75"/>
                <a:gd name="T25" fmla="*/ 67 h 100"/>
                <a:gd name="T26" fmla="*/ 25 w 75"/>
                <a:gd name="T27" fmla="*/ 50 h 100"/>
                <a:gd name="T28" fmla="*/ 17 w 75"/>
                <a:gd name="T29" fmla="*/ 37 h 100"/>
                <a:gd name="T30" fmla="*/ 9 w 75"/>
                <a:gd name="T31" fmla="*/ 25 h 100"/>
                <a:gd name="T32" fmla="*/ 4 w 75"/>
                <a:gd name="T33" fmla="*/ 16 h 100"/>
                <a:gd name="T34" fmla="*/ 4 w 75"/>
                <a:gd name="T35" fmla="*/ 8 h 100"/>
                <a:gd name="T36" fmla="*/ 0 w 75"/>
                <a:gd name="T37" fmla="*/ 4 h 100"/>
                <a:gd name="T38" fmla="*/ 0 w 75"/>
                <a:gd name="T39" fmla="*/ 0 h 100"/>
                <a:gd name="T40" fmla="*/ 4 w 75"/>
                <a:gd name="T41" fmla="*/ 0 h 100"/>
                <a:gd name="T42" fmla="*/ 9 w 75"/>
                <a:gd name="T43" fmla="*/ 0 h 100"/>
                <a:gd name="T44" fmla="*/ 13 w 75"/>
                <a:gd name="T45" fmla="*/ 0 h 100"/>
                <a:gd name="T46" fmla="*/ 17 w 75"/>
                <a:gd name="T47" fmla="*/ 4 h 100"/>
                <a:gd name="T48" fmla="*/ 25 w 75"/>
                <a:gd name="T49" fmla="*/ 8 h 100"/>
                <a:gd name="T50" fmla="*/ 38 w 75"/>
                <a:gd name="T51" fmla="*/ 16 h 100"/>
                <a:gd name="T52" fmla="*/ 50 w 75"/>
                <a:gd name="T53" fmla="*/ 25 h 100"/>
                <a:gd name="T54" fmla="*/ 55 w 75"/>
                <a:gd name="T55" fmla="*/ 29 h 100"/>
                <a:gd name="T56" fmla="*/ 59 w 75"/>
                <a:gd name="T57" fmla="*/ 37 h 100"/>
                <a:gd name="T58" fmla="*/ 63 w 75"/>
                <a:gd name="T59" fmla="*/ 46 h 100"/>
                <a:gd name="T60" fmla="*/ 71 w 75"/>
                <a:gd name="T61" fmla="*/ 54 h 100"/>
                <a:gd name="T62" fmla="*/ 71 w 75"/>
                <a:gd name="T63" fmla="*/ 62 h 100"/>
                <a:gd name="T64" fmla="*/ 75 w 75"/>
                <a:gd name="T65" fmla="*/ 71 h 100"/>
                <a:gd name="T66" fmla="*/ 75 w 75"/>
                <a:gd name="T67" fmla="*/ 79 h 100"/>
                <a:gd name="T68" fmla="*/ 75 w 75"/>
                <a:gd name="T69" fmla="*/ 87 h 100"/>
                <a:gd name="T70" fmla="*/ 75 w 75"/>
                <a:gd name="T7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" h="100">
                  <a:moveTo>
                    <a:pt x="75" y="87"/>
                  </a:moveTo>
                  <a:lnTo>
                    <a:pt x="71" y="92"/>
                  </a:lnTo>
                  <a:lnTo>
                    <a:pt x="71" y="96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59" y="96"/>
                  </a:lnTo>
                  <a:lnTo>
                    <a:pt x="55" y="92"/>
                  </a:lnTo>
                  <a:lnTo>
                    <a:pt x="50" y="87"/>
                  </a:lnTo>
                  <a:lnTo>
                    <a:pt x="46" y="83"/>
                  </a:lnTo>
                  <a:lnTo>
                    <a:pt x="42" y="75"/>
                  </a:lnTo>
                  <a:lnTo>
                    <a:pt x="38" y="67"/>
                  </a:lnTo>
                  <a:lnTo>
                    <a:pt x="25" y="50"/>
                  </a:lnTo>
                  <a:lnTo>
                    <a:pt x="17" y="37"/>
                  </a:lnTo>
                  <a:lnTo>
                    <a:pt x="9" y="25"/>
                  </a:lnTo>
                  <a:lnTo>
                    <a:pt x="4" y="16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25" y="8"/>
                  </a:lnTo>
                  <a:lnTo>
                    <a:pt x="38" y="16"/>
                  </a:lnTo>
                  <a:lnTo>
                    <a:pt x="50" y="25"/>
                  </a:lnTo>
                  <a:lnTo>
                    <a:pt x="55" y="29"/>
                  </a:lnTo>
                  <a:lnTo>
                    <a:pt x="59" y="37"/>
                  </a:lnTo>
                  <a:lnTo>
                    <a:pt x="63" y="46"/>
                  </a:lnTo>
                  <a:lnTo>
                    <a:pt x="71" y="54"/>
                  </a:lnTo>
                  <a:lnTo>
                    <a:pt x="71" y="62"/>
                  </a:lnTo>
                  <a:lnTo>
                    <a:pt x="75" y="71"/>
                  </a:lnTo>
                  <a:lnTo>
                    <a:pt x="75" y="79"/>
                  </a:lnTo>
                  <a:lnTo>
                    <a:pt x="75" y="87"/>
                  </a:lnTo>
                  <a:lnTo>
                    <a:pt x="75" y="8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4">
              <a:extLst>
                <a:ext uri="{FF2B5EF4-FFF2-40B4-BE49-F238E27FC236}">
                  <a16:creationId xmlns:a16="http://schemas.microsoft.com/office/drawing/2014/main" id="{CB319721-B10E-489E-82E9-A0DE4891B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385" y="24298202"/>
              <a:ext cx="1021010" cy="834787"/>
            </a:xfrm>
            <a:custGeom>
              <a:avLst/>
              <a:gdLst>
                <a:gd name="T0" fmla="*/ 42 w 159"/>
                <a:gd name="T1" fmla="*/ 75 h 130"/>
                <a:gd name="T2" fmla="*/ 59 w 159"/>
                <a:gd name="T3" fmla="*/ 54 h 130"/>
                <a:gd name="T4" fmla="*/ 71 w 159"/>
                <a:gd name="T5" fmla="*/ 33 h 130"/>
                <a:gd name="T6" fmla="*/ 80 w 159"/>
                <a:gd name="T7" fmla="*/ 17 h 130"/>
                <a:gd name="T8" fmla="*/ 80 w 159"/>
                <a:gd name="T9" fmla="*/ 8 h 130"/>
                <a:gd name="T10" fmla="*/ 84 w 159"/>
                <a:gd name="T11" fmla="*/ 0 h 130"/>
                <a:gd name="T12" fmla="*/ 88 w 159"/>
                <a:gd name="T13" fmla="*/ 4 h 130"/>
                <a:gd name="T14" fmla="*/ 92 w 159"/>
                <a:gd name="T15" fmla="*/ 8 h 130"/>
                <a:gd name="T16" fmla="*/ 101 w 159"/>
                <a:gd name="T17" fmla="*/ 21 h 130"/>
                <a:gd name="T18" fmla="*/ 101 w 159"/>
                <a:gd name="T19" fmla="*/ 25 h 130"/>
                <a:gd name="T20" fmla="*/ 84 w 159"/>
                <a:gd name="T21" fmla="*/ 46 h 130"/>
                <a:gd name="T22" fmla="*/ 63 w 159"/>
                <a:gd name="T23" fmla="*/ 71 h 130"/>
                <a:gd name="T24" fmla="*/ 50 w 159"/>
                <a:gd name="T25" fmla="*/ 84 h 130"/>
                <a:gd name="T26" fmla="*/ 42 w 159"/>
                <a:gd name="T27" fmla="*/ 92 h 130"/>
                <a:gd name="T28" fmla="*/ 38 w 159"/>
                <a:gd name="T29" fmla="*/ 100 h 130"/>
                <a:gd name="T30" fmla="*/ 42 w 159"/>
                <a:gd name="T31" fmla="*/ 100 h 130"/>
                <a:gd name="T32" fmla="*/ 50 w 159"/>
                <a:gd name="T33" fmla="*/ 100 h 130"/>
                <a:gd name="T34" fmla="*/ 67 w 159"/>
                <a:gd name="T35" fmla="*/ 100 h 130"/>
                <a:gd name="T36" fmla="*/ 84 w 159"/>
                <a:gd name="T37" fmla="*/ 96 h 130"/>
                <a:gd name="T38" fmla="*/ 105 w 159"/>
                <a:gd name="T39" fmla="*/ 92 h 130"/>
                <a:gd name="T40" fmla="*/ 138 w 159"/>
                <a:gd name="T41" fmla="*/ 88 h 130"/>
                <a:gd name="T42" fmla="*/ 159 w 159"/>
                <a:gd name="T43" fmla="*/ 92 h 130"/>
                <a:gd name="T44" fmla="*/ 126 w 159"/>
                <a:gd name="T45" fmla="*/ 96 h 130"/>
                <a:gd name="T46" fmla="*/ 67 w 159"/>
                <a:gd name="T47" fmla="*/ 113 h 130"/>
                <a:gd name="T48" fmla="*/ 38 w 159"/>
                <a:gd name="T49" fmla="*/ 117 h 130"/>
                <a:gd name="T50" fmla="*/ 17 w 159"/>
                <a:gd name="T51" fmla="*/ 125 h 130"/>
                <a:gd name="T52" fmla="*/ 9 w 159"/>
                <a:gd name="T53" fmla="*/ 130 h 130"/>
                <a:gd name="T54" fmla="*/ 4 w 159"/>
                <a:gd name="T55" fmla="*/ 130 h 130"/>
                <a:gd name="T56" fmla="*/ 4 w 159"/>
                <a:gd name="T57" fmla="*/ 125 h 130"/>
                <a:gd name="T58" fmla="*/ 0 w 159"/>
                <a:gd name="T59" fmla="*/ 117 h 130"/>
                <a:gd name="T60" fmla="*/ 0 w 159"/>
                <a:gd name="T61" fmla="*/ 109 h 130"/>
                <a:gd name="T62" fmla="*/ 4 w 159"/>
                <a:gd name="T63" fmla="*/ 109 h 130"/>
                <a:gd name="T64" fmla="*/ 17 w 159"/>
                <a:gd name="T65" fmla="*/ 100 h 130"/>
                <a:gd name="T66" fmla="*/ 25 w 159"/>
                <a:gd name="T67" fmla="*/ 92 h 130"/>
                <a:gd name="T68" fmla="*/ 34 w 159"/>
                <a:gd name="T69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9" h="130">
                  <a:moveTo>
                    <a:pt x="34" y="84"/>
                  </a:moveTo>
                  <a:lnTo>
                    <a:pt x="42" y="75"/>
                  </a:lnTo>
                  <a:lnTo>
                    <a:pt x="50" y="67"/>
                  </a:lnTo>
                  <a:lnTo>
                    <a:pt x="59" y="54"/>
                  </a:lnTo>
                  <a:lnTo>
                    <a:pt x="67" y="46"/>
                  </a:lnTo>
                  <a:lnTo>
                    <a:pt x="71" y="33"/>
                  </a:lnTo>
                  <a:lnTo>
                    <a:pt x="80" y="25"/>
                  </a:lnTo>
                  <a:lnTo>
                    <a:pt x="80" y="17"/>
                  </a:lnTo>
                  <a:lnTo>
                    <a:pt x="80" y="13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101" y="17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1" y="25"/>
                  </a:lnTo>
                  <a:lnTo>
                    <a:pt x="92" y="33"/>
                  </a:lnTo>
                  <a:lnTo>
                    <a:pt x="84" y="46"/>
                  </a:lnTo>
                  <a:lnTo>
                    <a:pt x="67" y="63"/>
                  </a:lnTo>
                  <a:lnTo>
                    <a:pt x="63" y="71"/>
                  </a:lnTo>
                  <a:lnTo>
                    <a:pt x="55" y="75"/>
                  </a:lnTo>
                  <a:lnTo>
                    <a:pt x="50" y="84"/>
                  </a:lnTo>
                  <a:lnTo>
                    <a:pt x="46" y="88"/>
                  </a:lnTo>
                  <a:lnTo>
                    <a:pt x="42" y="92"/>
                  </a:lnTo>
                  <a:lnTo>
                    <a:pt x="38" y="96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100"/>
                  </a:lnTo>
                  <a:lnTo>
                    <a:pt x="50" y="100"/>
                  </a:lnTo>
                  <a:lnTo>
                    <a:pt x="59" y="100"/>
                  </a:lnTo>
                  <a:lnTo>
                    <a:pt x="67" y="100"/>
                  </a:lnTo>
                  <a:lnTo>
                    <a:pt x="71" y="100"/>
                  </a:lnTo>
                  <a:lnTo>
                    <a:pt x="84" y="96"/>
                  </a:lnTo>
                  <a:lnTo>
                    <a:pt x="92" y="96"/>
                  </a:lnTo>
                  <a:lnTo>
                    <a:pt x="105" y="92"/>
                  </a:lnTo>
                  <a:lnTo>
                    <a:pt x="121" y="92"/>
                  </a:lnTo>
                  <a:lnTo>
                    <a:pt x="138" y="88"/>
                  </a:lnTo>
                  <a:lnTo>
                    <a:pt x="159" y="84"/>
                  </a:lnTo>
                  <a:lnTo>
                    <a:pt x="159" y="92"/>
                  </a:lnTo>
                  <a:lnTo>
                    <a:pt x="142" y="96"/>
                  </a:lnTo>
                  <a:lnTo>
                    <a:pt x="126" y="96"/>
                  </a:lnTo>
                  <a:lnTo>
                    <a:pt x="84" y="105"/>
                  </a:lnTo>
                  <a:lnTo>
                    <a:pt x="67" y="113"/>
                  </a:lnTo>
                  <a:lnTo>
                    <a:pt x="50" y="117"/>
                  </a:lnTo>
                  <a:lnTo>
                    <a:pt x="38" y="117"/>
                  </a:lnTo>
                  <a:lnTo>
                    <a:pt x="25" y="121"/>
                  </a:lnTo>
                  <a:lnTo>
                    <a:pt x="17" y="125"/>
                  </a:lnTo>
                  <a:lnTo>
                    <a:pt x="13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25"/>
                  </a:lnTo>
                  <a:lnTo>
                    <a:pt x="4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9" y="105"/>
                  </a:lnTo>
                  <a:lnTo>
                    <a:pt x="17" y="100"/>
                  </a:lnTo>
                  <a:lnTo>
                    <a:pt x="21" y="96"/>
                  </a:lnTo>
                  <a:lnTo>
                    <a:pt x="25" y="92"/>
                  </a:lnTo>
                  <a:lnTo>
                    <a:pt x="34" y="84"/>
                  </a:lnTo>
                  <a:lnTo>
                    <a:pt x="34" y="8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016421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0D31076-B28F-418D-8278-301FBEE3002F}"/>
              </a:ext>
            </a:extLst>
          </p:cNvPr>
          <p:cNvGrpSpPr/>
          <p:nvPr/>
        </p:nvGrpSpPr>
        <p:grpSpPr>
          <a:xfrm>
            <a:off x="3148755" y="2678680"/>
            <a:ext cx="2196131" cy="1881478"/>
            <a:chOff x="3644796" y="25826504"/>
            <a:chExt cx="2196131" cy="1881478"/>
          </a:xfrm>
        </p:grpSpPr>
        <p:sp>
          <p:nvSpPr>
            <p:cNvPr id="3" name="Freeform 125">
              <a:extLst>
                <a:ext uri="{FF2B5EF4-FFF2-40B4-BE49-F238E27FC236}">
                  <a16:creationId xmlns:a16="http://schemas.microsoft.com/office/drawing/2014/main" id="{560102CE-62A1-4E6F-8918-6F10CFF7E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168" y="26442961"/>
              <a:ext cx="565086" cy="886158"/>
            </a:xfrm>
            <a:custGeom>
              <a:avLst/>
              <a:gdLst>
                <a:gd name="T0" fmla="*/ 84 w 88"/>
                <a:gd name="T1" fmla="*/ 34 h 138"/>
                <a:gd name="T2" fmla="*/ 75 w 88"/>
                <a:gd name="T3" fmla="*/ 42 h 138"/>
                <a:gd name="T4" fmla="*/ 71 w 88"/>
                <a:gd name="T5" fmla="*/ 55 h 138"/>
                <a:gd name="T6" fmla="*/ 67 w 88"/>
                <a:gd name="T7" fmla="*/ 63 h 138"/>
                <a:gd name="T8" fmla="*/ 67 w 88"/>
                <a:gd name="T9" fmla="*/ 67 h 138"/>
                <a:gd name="T10" fmla="*/ 71 w 88"/>
                <a:gd name="T11" fmla="*/ 76 h 138"/>
                <a:gd name="T12" fmla="*/ 75 w 88"/>
                <a:gd name="T13" fmla="*/ 96 h 138"/>
                <a:gd name="T14" fmla="*/ 79 w 88"/>
                <a:gd name="T15" fmla="*/ 121 h 138"/>
                <a:gd name="T16" fmla="*/ 63 w 88"/>
                <a:gd name="T17" fmla="*/ 138 h 138"/>
                <a:gd name="T18" fmla="*/ 63 w 88"/>
                <a:gd name="T19" fmla="*/ 117 h 138"/>
                <a:gd name="T20" fmla="*/ 54 w 88"/>
                <a:gd name="T21" fmla="*/ 96 h 138"/>
                <a:gd name="T22" fmla="*/ 50 w 88"/>
                <a:gd name="T23" fmla="*/ 76 h 138"/>
                <a:gd name="T24" fmla="*/ 46 w 88"/>
                <a:gd name="T25" fmla="*/ 67 h 138"/>
                <a:gd name="T26" fmla="*/ 50 w 88"/>
                <a:gd name="T27" fmla="*/ 55 h 138"/>
                <a:gd name="T28" fmla="*/ 50 w 88"/>
                <a:gd name="T29" fmla="*/ 42 h 138"/>
                <a:gd name="T30" fmla="*/ 54 w 88"/>
                <a:gd name="T31" fmla="*/ 30 h 138"/>
                <a:gd name="T32" fmla="*/ 50 w 88"/>
                <a:gd name="T33" fmla="*/ 30 h 138"/>
                <a:gd name="T34" fmla="*/ 46 w 88"/>
                <a:gd name="T35" fmla="*/ 30 h 138"/>
                <a:gd name="T36" fmla="*/ 33 w 88"/>
                <a:gd name="T37" fmla="*/ 34 h 138"/>
                <a:gd name="T38" fmla="*/ 21 w 88"/>
                <a:gd name="T39" fmla="*/ 38 h 138"/>
                <a:gd name="T40" fmla="*/ 12 w 88"/>
                <a:gd name="T41" fmla="*/ 34 h 138"/>
                <a:gd name="T42" fmla="*/ 4 w 88"/>
                <a:gd name="T43" fmla="*/ 30 h 138"/>
                <a:gd name="T44" fmla="*/ 0 w 88"/>
                <a:gd name="T45" fmla="*/ 25 h 138"/>
                <a:gd name="T46" fmla="*/ 0 w 88"/>
                <a:gd name="T47" fmla="*/ 21 h 138"/>
                <a:gd name="T48" fmla="*/ 8 w 88"/>
                <a:gd name="T49" fmla="*/ 17 h 138"/>
                <a:gd name="T50" fmla="*/ 21 w 88"/>
                <a:gd name="T51" fmla="*/ 13 h 138"/>
                <a:gd name="T52" fmla="*/ 42 w 88"/>
                <a:gd name="T53" fmla="*/ 9 h 138"/>
                <a:gd name="T54" fmla="*/ 54 w 88"/>
                <a:gd name="T55" fmla="*/ 0 h 138"/>
                <a:gd name="T56" fmla="*/ 67 w 88"/>
                <a:gd name="T57" fmla="*/ 0 h 138"/>
                <a:gd name="T58" fmla="*/ 75 w 88"/>
                <a:gd name="T59" fmla="*/ 4 h 138"/>
                <a:gd name="T60" fmla="*/ 84 w 88"/>
                <a:gd name="T61" fmla="*/ 13 h 138"/>
                <a:gd name="T62" fmla="*/ 88 w 88"/>
                <a:gd name="T63" fmla="*/ 25 h 138"/>
                <a:gd name="T64" fmla="*/ 84 w 88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38">
                  <a:moveTo>
                    <a:pt x="84" y="30"/>
                  </a:moveTo>
                  <a:lnTo>
                    <a:pt x="84" y="34"/>
                  </a:lnTo>
                  <a:lnTo>
                    <a:pt x="79" y="34"/>
                  </a:lnTo>
                  <a:lnTo>
                    <a:pt x="75" y="42"/>
                  </a:lnTo>
                  <a:lnTo>
                    <a:pt x="75" y="46"/>
                  </a:lnTo>
                  <a:lnTo>
                    <a:pt x="71" y="55"/>
                  </a:lnTo>
                  <a:lnTo>
                    <a:pt x="71" y="59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7"/>
                  </a:lnTo>
                  <a:lnTo>
                    <a:pt x="71" y="71"/>
                  </a:lnTo>
                  <a:lnTo>
                    <a:pt x="71" y="76"/>
                  </a:lnTo>
                  <a:lnTo>
                    <a:pt x="75" y="84"/>
                  </a:lnTo>
                  <a:lnTo>
                    <a:pt x="75" y="96"/>
                  </a:lnTo>
                  <a:lnTo>
                    <a:pt x="79" y="109"/>
                  </a:lnTo>
                  <a:lnTo>
                    <a:pt x="79" y="121"/>
                  </a:lnTo>
                  <a:lnTo>
                    <a:pt x="79" y="138"/>
                  </a:lnTo>
                  <a:lnTo>
                    <a:pt x="63" y="138"/>
                  </a:lnTo>
                  <a:lnTo>
                    <a:pt x="63" y="130"/>
                  </a:lnTo>
                  <a:lnTo>
                    <a:pt x="63" y="117"/>
                  </a:lnTo>
                  <a:lnTo>
                    <a:pt x="58" y="109"/>
                  </a:lnTo>
                  <a:lnTo>
                    <a:pt x="54" y="96"/>
                  </a:lnTo>
                  <a:lnTo>
                    <a:pt x="50" y="84"/>
                  </a:lnTo>
                  <a:lnTo>
                    <a:pt x="50" y="76"/>
                  </a:lnTo>
                  <a:lnTo>
                    <a:pt x="46" y="71"/>
                  </a:lnTo>
                  <a:lnTo>
                    <a:pt x="46" y="67"/>
                  </a:lnTo>
                  <a:lnTo>
                    <a:pt x="46" y="59"/>
                  </a:lnTo>
                  <a:lnTo>
                    <a:pt x="50" y="55"/>
                  </a:lnTo>
                  <a:lnTo>
                    <a:pt x="50" y="50"/>
                  </a:lnTo>
                  <a:lnTo>
                    <a:pt x="50" y="42"/>
                  </a:lnTo>
                  <a:lnTo>
                    <a:pt x="54" y="34"/>
                  </a:lnTo>
                  <a:lnTo>
                    <a:pt x="54" y="30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6" y="30"/>
                  </a:lnTo>
                  <a:lnTo>
                    <a:pt x="38" y="34"/>
                  </a:lnTo>
                  <a:lnTo>
                    <a:pt x="33" y="34"/>
                  </a:lnTo>
                  <a:lnTo>
                    <a:pt x="29" y="38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2" y="34"/>
                  </a:lnTo>
                  <a:lnTo>
                    <a:pt x="8" y="34"/>
                  </a:lnTo>
                  <a:lnTo>
                    <a:pt x="4" y="30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21" y="13"/>
                  </a:lnTo>
                  <a:lnTo>
                    <a:pt x="33" y="13"/>
                  </a:lnTo>
                  <a:lnTo>
                    <a:pt x="42" y="9"/>
                  </a:lnTo>
                  <a:lnTo>
                    <a:pt x="50" y="4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9" y="9"/>
                  </a:lnTo>
                  <a:lnTo>
                    <a:pt x="84" y="13"/>
                  </a:lnTo>
                  <a:lnTo>
                    <a:pt x="88" y="21"/>
                  </a:lnTo>
                  <a:lnTo>
                    <a:pt x="88" y="25"/>
                  </a:lnTo>
                  <a:lnTo>
                    <a:pt x="84" y="30"/>
                  </a:lnTo>
                  <a:lnTo>
                    <a:pt x="84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26">
              <a:extLst>
                <a:ext uri="{FF2B5EF4-FFF2-40B4-BE49-F238E27FC236}">
                  <a16:creationId xmlns:a16="http://schemas.microsoft.com/office/drawing/2014/main" id="{FB9A2A4A-0956-4E4F-A6D7-6724B447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796" y="27194267"/>
              <a:ext cx="2196131" cy="513715"/>
            </a:xfrm>
            <a:custGeom>
              <a:avLst/>
              <a:gdLst>
                <a:gd name="T0" fmla="*/ 271 w 342"/>
                <a:gd name="T1" fmla="*/ 75 h 80"/>
                <a:gd name="T2" fmla="*/ 250 w 342"/>
                <a:gd name="T3" fmla="*/ 80 h 80"/>
                <a:gd name="T4" fmla="*/ 238 w 342"/>
                <a:gd name="T5" fmla="*/ 75 h 80"/>
                <a:gd name="T6" fmla="*/ 221 w 342"/>
                <a:gd name="T7" fmla="*/ 71 h 80"/>
                <a:gd name="T8" fmla="*/ 200 w 342"/>
                <a:gd name="T9" fmla="*/ 63 h 80"/>
                <a:gd name="T10" fmla="*/ 171 w 342"/>
                <a:gd name="T11" fmla="*/ 55 h 80"/>
                <a:gd name="T12" fmla="*/ 133 w 342"/>
                <a:gd name="T13" fmla="*/ 42 h 80"/>
                <a:gd name="T14" fmla="*/ 104 w 342"/>
                <a:gd name="T15" fmla="*/ 30 h 80"/>
                <a:gd name="T16" fmla="*/ 83 w 342"/>
                <a:gd name="T17" fmla="*/ 25 h 80"/>
                <a:gd name="T18" fmla="*/ 71 w 342"/>
                <a:gd name="T19" fmla="*/ 21 h 80"/>
                <a:gd name="T20" fmla="*/ 62 w 342"/>
                <a:gd name="T21" fmla="*/ 21 h 80"/>
                <a:gd name="T22" fmla="*/ 50 w 342"/>
                <a:gd name="T23" fmla="*/ 25 h 80"/>
                <a:gd name="T24" fmla="*/ 37 w 342"/>
                <a:gd name="T25" fmla="*/ 34 h 80"/>
                <a:gd name="T26" fmla="*/ 29 w 342"/>
                <a:gd name="T27" fmla="*/ 38 h 80"/>
                <a:gd name="T28" fmla="*/ 25 w 342"/>
                <a:gd name="T29" fmla="*/ 38 h 80"/>
                <a:gd name="T30" fmla="*/ 16 w 342"/>
                <a:gd name="T31" fmla="*/ 34 h 80"/>
                <a:gd name="T32" fmla="*/ 8 w 342"/>
                <a:gd name="T33" fmla="*/ 25 h 80"/>
                <a:gd name="T34" fmla="*/ 0 w 342"/>
                <a:gd name="T35" fmla="*/ 21 h 80"/>
                <a:gd name="T36" fmla="*/ 4 w 342"/>
                <a:gd name="T37" fmla="*/ 17 h 80"/>
                <a:gd name="T38" fmla="*/ 16 w 342"/>
                <a:gd name="T39" fmla="*/ 9 h 80"/>
                <a:gd name="T40" fmla="*/ 41 w 342"/>
                <a:gd name="T41" fmla="*/ 4 h 80"/>
                <a:gd name="T42" fmla="*/ 58 w 342"/>
                <a:gd name="T43" fmla="*/ 0 h 80"/>
                <a:gd name="T44" fmla="*/ 66 w 342"/>
                <a:gd name="T45" fmla="*/ 0 h 80"/>
                <a:gd name="T46" fmla="*/ 79 w 342"/>
                <a:gd name="T47" fmla="*/ 4 h 80"/>
                <a:gd name="T48" fmla="*/ 96 w 342"/>
                <a:gd name="T49" fmla="*/ 4 h 80"/>
                <a:gd name="T50" fmla="*/ 129 w 342"/>
                <a:gd name="T51" fmla="*/ 17 h 80"/>
                <a:gd name="T52" fmla="*/ 167 w 342"/>
                <a:gd name="T53" fmla="*/ 25 h 80"/>
                <a:gd name="T54" fmla="*/ 196 w 342"/>
                <a:gd name="T55" fmla="*/ 34 h 80"/>
                <a:gd name="T56" fmla="*/ 242 w 342"/>
                <a:gd name="T57" fmla="*/ 38 h 80"/>
                <a:gd name="T58" fmla="*/ 259 w 342"/>
                <a:gd name="T59" fmla="*/ 38 h 80"/>
                <a:gd name="T60" fmla="*/ 280 w 342"/>
                <a:gd name="T61" fmla="*/ 38 h 80"/>
                <a:gd name="T62" fmla="*/ 309 w 342"/>
                <a:gd name="T63" fmla="*/ 34 h 80"/>
                <a:gd name="T64" fmla="*/ 342 w 342"/>
                <a:gd name="T65" fmla="*/ 30 h 80"/>
                <a:gd name="T66" fmla="*/ 338 w 342"/>
                <a:gd name="T67" fmla="*/ 42 h 80"/>
                <a:gd name="T68" fmla="*/ 321 w 342"/>
                <a:gd name="T69" fmla="*/ 55 h 80"/>
                <a:gd name="T70" fmla="*/ 292 w 342"/>
                <a:gd name="T71" fmla="*/ 67 h 80"/>
                <a:gd name="T72" fmla="*/ 288 w 342"/>
                <a:gd name="T73" fmla="*/ 7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2" h="80">
                  <a:moveTo>
                    <a:pt x="288" y="71"/>
                  </a:moveTo>
                  <a:lnTo>
                    <a:pt x="271" y="75"/>
                  </a:lnTo>
                  <a:lnTo>
                    <a:pt x="259" y="80"/>
                  </a:lnTo>
                  <a:lnTo>
                    <a:pt x="250" y="80"/>
                  </a:lnTo>
                  <a:lnTo>
                    <a:pt x="238" y="75"/>
                  </a:lnTo>
                  <a:lnTo>
                    <a:pt x="238" y="75"/>
                  </a:lnTo>
                  <a:lnTo>
                    <a:pt x="229" y="75"/>
                  </a:lnTo>
                  <a:lnTo>
                    <a:pt x="221" y="71"/>
                  </a:lnTo>
                  <a:lnTo>
                    <a:pt x="213" y="67"/>
                  </a:lnTo>
                  <a:lnTo>
                    <a:pt x="200" y="63"/>
                  </a:lnTo>
                  <a:lnTo>
                    <a:pt x="188" y="59"/>
                  </a:lnTo>
                  <a:lnTo>
                    <a:pt x="171" y="55"/>
                  </a:lnTo>
                  <a:lnTo>
                    <a:pt x="154" y="46"/>
                  </a:lnTo>
                  <a:lnTo>
                    <a:pt x="133" y="42"/>
                  </a:lnTo>
                  <a:lnTo>
                    <a:pt x="121" y="38"/>
                  </a:lnTo>
                  <a:lnTo>
                    <a:pt x="104" y="30"/>
                  </a:lnTo>
                  <a:lnTo>
                    <a:pt x="92" y="30"/>
                  </a:lnTo>
                  <a:lnTo>
                    <a:pt x="83" y="25"/>
                  </a:lnTo>
                  <a:lnTo>
                    <a:pt x="75" y="21"/>
                  </a:lnTo>
                  <a:lnTo>
                    <a:pt x="71" y="21"/>
                  </a:lnTo>
                  <a:lnTo>
                    <a:pt x="66" y="21"/>
                  </a:lnTo>
                  <a:lnTo>
                    <a:pt x="62" y="21"/>
                  </a:lnTo>
                  <a:lnTo>
                    <a:pt x="54" y="25"/>
                  </a:lnTo>
                  <a:lnTo>
                    <a:pt x="50" y="25"/>
                  </a:lnTo>
                  <a:lnTo>
                    <a:pt x="41" y="30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38"/>
                  </a:lnTo>
                  <a:lnTo>
                    <a:pt x="16" y="34"/>
                  </a:lnTo>
                  <a:lnTo>
                    <a:pt x="12" y="30"/>
                  </a:lnTo>
                  <a:lnTo>
                    <a:pt x="8" y="25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8" y="13"/>
                  </a:lnTo>
                  <a:lnTo>
                    <a:pt x="16" y="9"/>
                  </a:lnTo>
                  <a:lnTo>
                    <a:pt x="29" y="4"/>
                  </a:lnTo>
                  <a:lnTo>
                    <a:pt x="41" y="4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5" y="0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96" y="4"/>
                  </a:lnTo>
                  <a:lnTo>
                    <a:pt x="108" y="9"/>
                  </a:lnTo>
                  <a:lnTo>
                    <a:pt x="129" y="17"/>
                  </a:lnTo>
                  <a:lnTo>
                    <a:pt x="150" y="21"/>
                  </a:lnTo>
                  <a:lnTo>
                    <a:pt x="167" y="25"/>
                  </a:lnTo>
                  <a:lnTo>
                    <a:pt x="183" y="30"/>
                  </a:lnTo>
                  <a:lnTo>
                    <a:pt x="196" y="34"/>
                  </a:lnTo>
                  <a:lnTo>
                    <a:pt x="221" y="34"/>
                  </a:lnTo>
                  <a:lnTo>
                    <a:pt x="242" y="38"/>
                  </a:lnTo>
                  <a:lnTo>
                    <a:pt x="250" y="38"/>
                  </a:lnTo>
                  <a:lnTo>
                    <a:pt x="259" y="38"/>
                  </a:lnTo>
                  <a:lnTo>
                    <a:pt x="267" y="38"/>
                  </a:lnTo>
                  <a:lnTo>
                    <a:pt x="280" y="38"/>
                  </a:lnTo>
                  <a:lnTo>
                    <a:pt x="292" y="34"/>
                  </a:lnTo>
                  <a:lnTo>
                    <a:pt x="309" y="34"/>
                  </a:lnTo>
                  <a:lnTo>
                    <a:pt x="325" y="34"/>
                  </a:lnTo>
                  <a:lnTo>
                    <a:pt x="342" y="30"/>
                  </a:lnTo>
                  <a:lnTo>
                    <a:pt x="342" y="38"/>
                  </a:lnTo>
                  <a:lnTo>
                    <a:pt x="338" y="42"/>
                  </a:lnTo>
                  <a:lnTo>
                    <a:pt x="330" y="50"/>
                  </a:lnTo>
                  <a:lnTo>
                    <a:pt x="321" y="55"/>
                  </a:lnTo>
                  <a:lnTo>
                    <a:pt x="305" y="63"/>
                  </a:lnTo>
                  <a:lnTo>
                    <a:pt x="292" y="67"/>
                  </a:lnTo>
                  <a:lnTo>
                    <a:pt x="288" y="71"/>
                  </a:lnTo>
                  <a:lnTo>
                    <a:pt x="288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27">
              <a:extLst>
                <a:ext uri="{FF2B5EF4-FFF2-40B4-BE49-F238E27FC236}">
                  <a16:creationId xmlns:a16="http://schemas.microsoft.com/office/drawing/2014/main" id="{72846D0B-0FBD-4DEA-8C8F-D392C9607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792" y="25826504"/>
              <a:ext cx="1123753" cy="295386"/>
            </a:xfrm>
            <a:custGeom>
              <a:avLst/>
              <a:gdLst>
                <a:gd name="T0" fmla="*/ 12 w 175"/>
                <a:gd name="T1" fmla="*/ 25 h 46"/>
                <a:gd name="T2" fmla="*/ 12 w 175"/>
                <a:gd name="T3" fmla="*/ 25 h 46"/>
                <a:gd name="T4" fmla="*/ 16 w 175"/>
                <a:gd name="T5" fmla="*/ 25 h 46"/>
                <a:gd name="T6" fmla="*/ 25 w 175"/>
                <a:gd name="T7" fmla="*/ 25 h 46"/>
                <a:gd name="T8" fmla="*/ 29 w 175"/>
                <a:gd name="T9" fmla="*/ 21 h 46"/>
                <a:gd name="T10" fmla="*/ 37 w 175"/>
                <a:gd name="T11" fmla="*/ 21 h 46"/>
                <a:gd name="T12" fmla="*/ 50 w 175"/>
                <a:gd name="T13" fmla="*/ 17 h 46"/>
                <a:gd name="T14" fmla="*/ 62 w 175"/>
                <a:gd name="T15" fmla="*/ 17 h 46"/>
                <a:gd name="T16" fmla="*/ 75 w 175"/>
                <a:gd name="T17" fmla="*/ 13 h 46"/>
                <a:gd name="T18" fmla="*/ 87 w 175"/>
                <a:gd name="T19" fmla="*/ 9 h 46"/>
                <a:gd name="T20" fmla="*/ 100 w 175"/>
                <a:gd name="T21" fmla="*/ 4 h 46"/>
                <a:gd name="T22" fmla="*/ 108 w 175"/>
                <a:gd name="T23" fmla="*/ 4 h 46"/>
                <a:gd name="T24" fmla="*/ 117 w 175"/>
                <a:gd name="T25" fmla="*/ 0 h 46"/>
                <a:gd name="T26" fmla="*/ 125 w 175"/>
                <a:gd name="T27" fmla="*/ 0 h 46"/>
                <a:gd name="T28" fmla="*/ 133 w 175"/>
                <a:gd name="T29" fmla="*/ 0 h 46"/>
                <a:gd name="T30" fmla="*/ 138 w 175"/>
                <a:gd name="T31" fmla="*/ 0 h 46"/>
                <a:gd name="T32" fmla="*/ 142 w 175"/>
                <a:gd name="T33" fmla="*/ 0 h 46"/>
                <a:gd name="T34" fmla="*/ 150 w 175"/>
                <a:gd name="T35" fmla="*/ 0 h 46"/>
                <a:gd name="T36" fmla="*/ 163 w 175"/>
                <a:gd name="T37" fmla="*/ 4 h 46"/>
                <a:gd name="T38" fmla="*/ 167 w 175"/>
                <a:gd name="T39" fmla="*/ 4 h 46"/>
                <a:gd name="T40" fmla="*/ 171 w 175"/>
                <a:gd name="T41" fmla="*/ 9 h 46"/>
                <a:gd name="T42" fmla="*/ 175 w 175"/>
                <a:gd name="T43" fmla="*/ 9 h 46"/>
                <a:gd name="T44" fmla="*/ 175 w 175"/>
                <a:gd name="T45" fmla="*/ 9 h 46"/>
                <a:gd name="T46" fmla="*/ 175 w 175"/>
                <a:gd name="T47" fmla="*/ 17 h 46"/>
                <a:gd name="T48" fmla="*/ 171 w 175"/>
                <a:gd name="T49" fmla="*/ 21 h 46"/>
                <a:gd name="T50" fmla="*/ 167 w 175"/>
                <a:gd name="T51" fmla="*/ 21 h 46"/>
                <a:gd name="T52" fmla="*/ 163 w 175"/>
                <a:gd name="T53" fmla="*/ 25 h 46"/>
                <a:gd name="T54" fmla="*/ 154 w 175"/>
                <a:gd name="T55" fmla="*/ 25 h 46"/>
                <a:gd name="T56" fmla="*/ 142 w 175"/>
                <a:gd name="T57" fmla="*/ 25 h 46"/>
                <a:gd name="T58" fmla="*/ 129 w 175"/>
                <a:gd name="T59" fmla="*/ 29 h 46"/>
                <a:gd name="T60" fmla="*/ 117 w 175"/>
                <a:gd name="T61" fmla="*/ 29 h 46"/>
                <a:gd name="T62" fmla="*/ 96 w 175"/>
                <a:gd name="T63" fmla="*/ 34 h 46"/>
                <a:gd name="T64" fmla="*/ 75 w 175"/>
                <a:gd name="T65" fmla="*/ 38 h 46"/>
                <a:gd name="T66" fmla="*/ 58 w 175"/>
                <a:gd name="T67" fmla="*/ 42 h 46"/>
                <a:gd name="T68" fmla="*/ 42 w 175"/>
                <a:gd name="T69" fmla="*/ 46 h 46"/>
                <a:gd name="T70" fmla="*/ 29 w 175"/>
                <a:gd name="T71" fmla="*/ 46 h 46"/>
                <a:gd name="T72" fmla="*/ 21 w 175"/>
                <a:gd name="T73" fmla="*/ 46 h 46"/>
                <a:gd name="T74" fmla="*/ 12 w 175"/>
                <a:gd name="T75" fmla="*/ 46 h 46"/>
                <a:gd name="T76" fmla="*/ 8 w 175"/>
                <a:gd name="T77" fmla="*/ 46 h 46"/>
                <a:gd name="T78" fmla="*/ 4 w 175"/>
                <a:gd name="T79" fmla="*/ 42 h 46"/>
                <a:gd name="T80" fmla="*/ 4 w 175"/>
                <a:gd name="T81" fmla="*/ 38 h 46"/>
                <a:gd name="T82" fmla="*/ 0 w 175"/>
                <a:gd name="T83" fmla="*/ 34 h 46"/>
                <a:gd name="T84" fmla="*/ 0 w 175"/>
                <a:gd name="T85" fmla="*/ 29 h 46"/>
                <a:gd name="T86" fmla="*/ 0 w 175"/>
                <a:gd name="T87" fmla="*/ 25 h 46"/>
                <a:gd name="T88" fmla="*/ 4 w 175"/>
                <a:gd name="T89" fmla="*/ 25 h 46"/>
                <a:gd name="T90" fmla="*/ 12 w 175"/>
                <a:gd name="T91" fmla="*/ 25 h 46"/>
                <a:gd name="T92" fmla="*/ 12 w 175"/>
                <a:gd name="T9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46">
                  <a:moveTo>
                    <a:pt x="12" y="25"/>
                  </a:moveTo>
                  <a:lnTo>
                    <a:pt x="12" y="25"/>
                  </a:lnTo>
                  <a:lnTo>
                    <a:pt x="16" y="25"/>
                  </a:lnTo>
                  <a:lnTo>
                    <a:pt x="25" y="25"/>
                  </a:lnTo>
                  <a:lnTo>
                    <a:pt x="29" y="21"/>
                  </a:lnTo>
                  <a:lnTo>
                    <a:pt x="37" y="21"/>
                  </a:lnTo>
                  <a:lnTo>
                    <a:pt x="50" y="17"/>
                  </a:lnTo>
                  <a:lnTo>
                    <a:pt x="62" y="17"/>
                  </a:lnTo>
                  <a:lnTo>
                    <a:pt x="75" y="13"/>
                  </a:lnTo>
                  <a:lnTo>
                    <a:pt x="87" y="9"/>
                  </a:lnTo>
                  <a:lnTo>
                    <a:pt x="100" y="4"/>
                  </a:lnTo>
                  <a:lnTo>
                    <a:pt x="108" y="4"/>
                  </a:lnTo>
                  <a:lnTo>
                    <a:pt x="117" y="0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50" y="0"/>
                  </a:lnTo>
                  <a:lnTo>
                    <a:pt x="163" y="4"/>
                  </a:lnTo>
                  <a:lnTo>
                    <a:pt x="167" y="4"/>
                  </a:lnTo>
                  <a:lnTo>
                    <a:pt x="171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17"/>
                  </a:lnTo>
                  <a:lnTo>
                    <a:pt x="171" y="21"/>
                  </a:lnTo>
                  <a:lnTo>
                    <a:pt x="167" y="21"/>
                  </a:lnTo>
                  <a:lnTo>
                    <a:pt x="163" y="25"/>
                  </a:lnTo>
                  <a:lnTo>
                    <a:pt x="154" y="25"/>
                  </a:lnTo>
                  <a:lnTo>
                    <a:pt x="142" y="25"/>
                  </a:lnTo>
                  <a:lnTo>
                    <a:pt x="129" y="29"/>
                  </a:lnTo>
                  <a:lnTo>
                    <a:pt x="117" y="29"/>
                  </a:lnTo>
                  <a:lnTo>
                    <a:pt x="96" y="34"/>
                  </a:lnTo>
                  <a:lnTo>
                    <a:pt x="75" y="38"/>
                  </a:lnTo>
                  <a:lnTo>
                    <a:pt x="58" y="42"/>
                  </a:lnTo>
                  <a:lnTo>
                    <a:pt x="42" y="46"/>
                  </a:lnTo>
                  <a:lnTo>
                    <a:pt x="29" y="46"/>
                  </a:lnTo>
                  <a:lnTo>
                    <a:pt x="21" y="46"/>
                  </a:lnTo>
                  <a:lnTo>
                    <a:pt x="12" y="46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12" y="25"/>
                  </a:lnTo>
                  <a:lnTo>
                    <a:pt x="12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8">
              <a:extLst>
                <a:ext uri="{FF2B5EF4-FFF2-40B4-BE49-F238E27FC236}">
                  <a16:creationId xmlns:a16="http://schemas.microsoft.com/office/drawing/2014/main" id="{A42817D0-9EF3-423F-A982-76978463E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254" y="25987037"/>
              <a:ext cx="854053" cy="1046696"/>
            </a:xfrm>
            <a:custGeom>
              <a:avLst/>
              <a:gdLst>
                <a:gd name="T0" fmla="*/ 16 w 133"/>
                <a:gd name="T1" fmla="*/ 134 h 163"/>
                <a:gd name="T2" fmla="*/ 29 w 133"/>
                <a:gd name="T3" fmla="*/ 126 h 163"/>
                <a:gd name="T4" fmla="*/ 37 w 133"/>
                <a:gd name="T5" fmla="*/ 113 h 163"/>
                <a:gd name="T6" fmla="*/ 50 w 133"/>
                <a:gd name="T7" fmla="*/ 101 h 163"/>
                <a:gd name="T8" fmla="*/ 62 w 133"/>
                <a:gd name="T9" fmla="*/ 84 h 163"/>
                <a:gd name="T10" fmla="*/ 75 w 133"/>
                <a:gd name="T11" fmla="*/ 67 h 163"/>
                <a:gd name="T12" fmla="*/ 87 w 133"/>
                <a:gd name="T13" fmla="*/ 46 h 163"/>
                <a:gd name="T14" fmla="*/ 100 w 133"/>
                <a:gd name="T15" fmla="*/ 25 h 163"/>
                <a:gd name="T16" fmla="*/ 108 w 133"/>
                <a:gd name="T17" fmla="*/ 0 h 163"/>
                <a:gd name="T18" fmla="*/ 117 w 133"/>
                <a:gd name="T19" fmla="*/ 4 h 163"/>
                <a:gd name="T20" fmla="*/ 121 w 133"/>
                <a:gd name="T21" fmla="*/ 4 h 163"/>
                <a:gd name="T22" fmla="*/ 125 w 133"/>
                <a:gd name="T23" fmla="*/ 9 h 163"/>
                <a:gd name="T24" fmla="*/ 129 w 133"/>
                <a:gd name="T25" fmla="*/ 13 h 163"/>
                <a:gd name="T26" fmla="*/ 133 w 133"/>
                <a:gd name="T27" fmla="*/ 17 h 163"/>
                <a:gd name="T28" fmla="*/ 133 w 133"/>
                <a:gd name="T29" fmla="*/ 21 h 163"/>
                <a:gd name="T30" fmla="*/ 133 w 133"/>
                <a:gd name="T31" fmla="*/ 25 h 163"/>
                <a:gd name="T32" fmla="*/ 129 w 133"/>
                <a:gd name="T33" fmla="*/ 34 h 163"/>
                <a:gd name="T34" fmla="*/ 121 w 133"/>
                <a:gd name="T35" fmla="*/ 46 h 163"/>
                <a:gd name="T36" fmla="*/ 108 w 133"/>
                <a:gd name="T37" fmla="*/ 63 h 163"/>
                <a:gd name="T38" fmla="*/ 100 w 133"/>
                <a:gd name="T39" fmla="*/ 80 h 163"/>
                <a:gd name="T40" fmla="*/ 87 w 133"/>
                <a:gd name="T41" fmla="*/ 96 h 163"/>
                <a:gd name="T42" fmla="*/ 75 w 133"/>
                <a:gd name="T43" fmla="*/ 109 h 163"/>
                <a:gd name="T44" fmla="*/ 67 w 133"/>
                <a:gd name="T45" fmla="*/ 121 h 163"/>
                <a:gd name="T46" fmla="*/ 54 w 133"/>
                <a:gd name="T47" fmla="*/ 130 h 163"/>
                <a:gd name="T48" fmla="*/ 41 w 133"/>
                <a:gd name="T49" fmla="*/ 138 h 163"/>
                <a:gd name="T50" fmla="*/ 33 w 133"/>
                <a:gd name="T51" fmla="*/ 147 h 163"/>
                <a:gd name="T52" fmla="*/ 25 w 133"/>
                <a:gd name="T53" fmla="*/ 151 h 163"/>
                <a:gd name="T54" fmla="*/ 12 w 133"/>
                <a:gd name="T55" fmla="*/ 155 h 163"/>
                <a:gd name="T56" fmla="*/ 8 w 133"/>
                <a:gd name="T57" fmla="*/ 159 h 163"/>
                <a:gd name="T58" fmla="*/ 4 w 133"/>
                <a:gd name="T59" fmla="*/ 163 h 163"/>
                <a:gd name="T60" fmla="*/ 0 w 133"/>
                <a:gd name="T61" fmla="*/ 159 h 163"/>
                <a:gd name="T62" fmla="*/ 0 w 133"/>
                <a:gd name="T63" fmla="*/ 155 h 163"/>
                <a:gd name="T64" fmla="*/ 4 w 133"/>
                <a:gd name="T65" fmla="*/ 151 h 163"/>
                <a:gd name="T66" fmla="*/ 8 w 133"/>
                <a:gd name="T67" fmla="*/ 147 h 163"/>
                <a:gd name="T68" fmla="*/ 16 w 133"/>
                <a:gd name="T69" fmla="*/ 134 h 163"/>
                <a:gd name="T70" fmla="*/ 16 w 133"/>
                <a:gd name="T71" fmla="*/ 13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63">
                  <a:moveTo>
                    <a:pt x="16" y="134"/>
                  </a:moveTo>
                  <a:lnTo>
                    <a:pt x="29" y="126"/>
                  </a:lnTo>
                  <a:lnTo>
                    <a:pt x="37" y="113"/>
                  </a:lnTo>
                  <a:lnTo>
                    <a:pt x="50" y="101"/>
                  </a:lnTo>
                  <a:lnTo>
                    <a:pt x="62" y="84"/>
                  </a:lnTo>
                  <a:lnTo>
                    <a:pt x="75" y="67"/>
                  </a:lnTo>
                  <a:lnTo>
                    <a:pt x="87" y="46"/>
                  </a:lnTo>
                  <a:lnTo>
                    <a:pt x="100" y="25"/>
                  </a:lnTo>
                  <a:lnTo>
                    <a:pt x="108" y="0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5" y="9"/>
                  </a:lnTo>
                  <a:lnTo>
                    <a:pt x="129" y="13"/>
                  </a:lnTo>
                  <a:lnTo>
                    <a:pt x="133" y="17"/>
                  </a:lnTo>
                  <a:lnTo>
                    <a:pt x="133" y="21"/>
                  </a:lnTo>
                  <a:lnTo>
                    <a:pt x="133" y="25"/>
                  </a:lnTo>
                  <a:lnTo>
                    <a:pt x="129" y="34"/>
                  </a:lnTo>
                  <a:lnTo>
                    <a:pt x="121" y="46"/>
                  </a:lnTo>
                  <a:lnTo>
                    <a:pt x="108" y="63"/>
                  </a:lnTo>
                  <a:lnTo>
                    <a:pt x="100" y="80"/>
                  </a:lnTo>
                  <a:lnTo>
                    <a:pt x="87" y="96"/>
                  </a:lnTo>
                  <a:lnTo>
                    <a:pt x="75" y="109"/>
                  </a:lnTo>
                  <a:lnTo>
                    <a:pt x="67" y="121"/>
                  </a:lnTo>
                  <a:lnTo>
                    <a:pt x="54" y="130"/>
                  </a:lnTo>
                  <a:lnTo>
                    <a:pt x="41" y="138"/>
                  </a:lnTo>
                  <a:lnTo>
                    <a:pt x="33" y="147"/>
                  </a:lnTo>
                  <a:lnTo>
                    <a:pt x="25" y="151"/>
                  </a:lnTo>
                  <a:lnTo>
                    <a:pt x="12" y="155"/>
                  </a:lnTo>
                  <a:lnTo>
                    <a:pt x="8" y="159"/>
                  </a:lnTo>
                  <a:lnTo>
                    <a:pt x="4" y="163"/>
                  </a:lnTo>
                  <a:lnTo>
                    <a:pt x="0" y="159"/>
                  </a:lnTo>
                  <a:lnTo>
                    <a:pt x="0" y="155"/>
                  </a:lnTo>
                  <a:lnTo>
                    <a:pt x="4" y="151"/>
                  </a:lnTo>
                  <a:lnTo>
                    <a:pt x="8" y="147"/>
                  </a:lnTo>
                  <a:lnTo>
                    <a:pt x="16" y="134"/>
                  </a:lnTo>
                  <a:lnTo>
                    <a:pt x="16" y="1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9">
              <a:extLst>
                <a:ext uri="{FF2B5EF4-FFF2-40B4-BE49-F238E27FC236}">
                  <a16:creationId xmlns:a16="http://schemas.microsoft.com/office/drawing/2014/main" id="{C5B5D1B7-6637-4AAE-8E97-D0532A72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250" y="26500752"/>
              <a:ext cx="507295" cy="507295"/>
            </a:xfrm>
            <a:custGeom>
              <a:avLst/>
              <a:gdLst>
                <a:gd name="T0" fmla="*/ 63 w 79"/>
                <a:gd name="T1" fmla="*/ 29 h 79"/>
                <a:gd name="T2" fmla="*/ 67 w 79"/>
                <a:gd name="T3" fmla="*/ 37 h 79"/>
                <a:gd name="T4" fmla="*/ 75 w 79"/>
                <a:gd name="T5" fmla="*/ 46 h 79"/>
                <a:gd name="T6" fmla="*/ 79 w 79"/>
                <a:gd name="T7" fmla="*/ 50 h 79"/>
                <a:gd name="T8" fmla="*/ 79 w 79"/>
                <a:gd name="T9" fmla="*/ 58 h 79"/>
                <a:gd name="T10" fmla="*/ 79 w 79"/>
                <a:gd name="T11" fmla="*/ 62 h 79"/>
                <a:gd name="T12" fmla="*/ 79 w 79"/>
                <a:gd name="T13" fmla="*/ 67 h 79"/>
                <a:gd name="T14" fmla="*/ 75 w 79"/>
                <a:gd name="T15" fmla="*/ 71 h 79"/>
                <a:gd name="T16" fmla="*/ 75 w 79"/>
                <a:gd name="T17" fmla="*/ 75 h 79"/>
                <a:gd name="T18" fmla="*/ 75 w 79"/>
                <a:gd name="T19" fmla="*/ 79 h 79"/>
                <a:gd name="T20" fmla="*/ 71 w 79"/>
                <a:gd name="T21" fmla="*/ 79 h 79"/>
                <a:gd name="T22" fmla="*/ 67 w 79"/>
                <a:gd name="T23" fmla="*/ 79 h 79"/>
                <a:gd name="T24" fmla="*/ 67 w 79"/>
                <a:gd name="T25" fmla="*/ 75 h 79"/>
                <a:gd name="T26" fmla="*/ 63 w 79"/>
                <a:gd name="T27" fmla="*/ 75 h 79"/>
                <a:gd name="T28" fmla="*/ 58 w 79"/>
                <a:gd name="T29" fmla="*/ 71 h 79"/>
                <a:gd name="T30" fmla="*/ 54 w 79"/>
                <a:gd name="T31" fmla="*/ 67 h 79"/>
                <a:gd name="T32" fmla="*/ 46 w 79"/>
                <a:gd name="T33" fmla="*/ 58 h 79"/>
                <a:gd name="T34" fmla="*/ 33 w 79"/>
                <a:gd name="T35" fmla="*/ 46 h 79"/>
                <a:gd name="T36" fmla="*/ 21 w 79"/>
                <a:gd name="T37" fmla="*/ 29 h 79"/>
                <a:gd name="T38" fmla="*/ 8 w 79"/>
                <a:gd name="T39" fmla="*/ 16 h 79"/>
                <a:gd name="T40" fmla="*/ 4 w 79"/>
                <a:gd name="T41" fmla="*/ 8 h 79"/>
                <a:gd name="T42" fmla="*/ 0 w 79"/>
                <a:gd name="T43" fmla="*/ 4 h 79"/>
                <a:gd name="T44" fmla="*/ 0 w 79"/>
                <a:gd name="T45" fmla="*/ 4 h 79"/>
                <a:gd name="T46" fmla="*/ 0 w 79"/>
                <a:gd name="T47" fmla="*/ 0 h 79"/>
                <a:gd name="T48" fmla="*/ 4 w 79"/>
                <a:gd name="T49" fmla="*/ 0 h 79"/>
                <a:gd name="T50" fmla="*/ 12 w 79"/>
                <a:gd name="T51" fmla="*/ 0 h 79"/>
                <a:gd name="T52" fmla="*/ 21 w 79"/>
                <a:gd name="T53" fmla="*/ 4 h 79"/>
                <a:gd name="T54" fmla="*/ 33 w 79"/>
                <a:gd name="T55" fmla="*/ 8 h 79"/>
                <a:gd name="T56" fmla="*/ 42 w 79"/>
                <a:gd name="T57" fmla="*/ 12 h 79"/>
                <a:gd name="T58" fmla="*/ 50 w 79"/>
                <a:gd name="T59" fmla="*/ 21 h 79"/>
                <a:gd name="T60" fmla="*/ 63 w 79"/>
                <a:gd name="T61" fmla="*/ 29 h 79"/>
                <a:gd name="T62" fmla="*/ 63 w 79"/>
                <a:gd name="T63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" h="79">
                  <a:moveTo>
                    <a:pt x="63" y="29"/>
                  </a:moveTo>
                  <a:lnTo>
                    <a:pt x="67" y="37"/>
                  </a:lnTo>
                  <a:lnTo>
                    <a:pt x="75" y="46"/>
                  </a:lnTo>
                  <a:lnTo>
                    <a:pt x="79" y="50"/>
                  </a:lnTo>
                  <a:lnTo>
                    <a:pt x="79" y="58"/>
                  </a:lnTo>
                  <a:lnTo>
                    <a:pt x="79" y="62"/>
                  </a:lnTo>
                  <a:lnTo>
                    <a:pt x="79" y="67"/>
                  </a:lnTo>
                  <a:lnTo>
                    <a:pt x="75" y="71"/>
                  </a:lnTo>
                  <a:lnTo>
                    <a:pt x="75" y="75"/>
                  </a:lnTo>
                  <a:lnTo>
                    <a:pt x="75" y="79"/>
                  </a:lnTo>
                  <a:lnTo>
                    <a:pt x="71" y="79"/>
                  </a:lnTo>
                  <a:lnTo>
                    <a:pt x="67" y="79"/>
                  </a:lnTo>
                  <a:lnTo>
                    <a:pt x="67" y="75"/>
                  </a:lnTo>
                  <a:lnTo>
                    <a:pt x="63" y="75"/>
                  </a:lnTo>
                  <a:lnTo>
                    <a:pt x="58" y="71"/>
                  </a:lnTo>
                  <a:lnTo>
                    <a:pt x="54" y="67"/>
                  </a:lnTo>
                  <a:lnTo>
                    <a:pt x="46" y="58"/>
                  </a:lnTo>
                  <a:lnTo>
                    <a:pt x="33" y="46"/>
                  </a:lnTo>
                  <a:lnTo>
                    <a:pt x="21" y="29"/>
                  </a:lnTo>
                  <a:lnTo>
                    <a:pt x="8" y="16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33" y="8"/>
                  </a:lnTo>
                  <a:lnTo>
                    <a:pt x="42" y="12"/>
                  </a:lnTo>
                  <a:lnTo>
                    <a:pt x="50" y="21"/>
                  </a:lnTo>
                  <a:lnTo>
                    <a:pt x="63" y="29"/>
                  </a:lnTo>
                  <a:lnTo>
                    <a:pt x="63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30">
              <a:extLst>
                <a:ext uri="{FF2B5EF4-FFF2-40B4-BE49-F238E27FC236}">
                  <a16:creationId xmlns:a16="http://schemas.microsoft.com/office/drawing/2014/main" id="{C0ED81EC-CCF2-4953-BAC1-8F1131673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550" y="26256738"/>
              <a:ext cx="211909" cy="1098067"/>
            </a:xfrm>
            <a:custGeom>
              <a:avLst/>
              <a:gdLst>
                <a:gd name="T0" fmla="*/ 29 w 33"/>
                <a:gd name="T1" fmla="*/ 113 h 171"/>
                <a:gd name="T2" fmla="*/ 29 w 33"/>
                <a:gd name="T3" fmla="*/ 130 h 171"/>
                <a:gd name="T4" fmla="*/ 29 w 33"/>
                <a:gd name="T5" fmla="*/ 142 h 171"/>
                <a:gd name="T6" fmla="*/ 29 w 33"/>
                <a:gd name="T7" fmla="*/ 155 h 171"/>
                <a:gd name="T8" fmla="*/ 25 w 33"/>
                <a:gd name="T9" fmla="*/ 159 h 171"/>
                <a:gd name="T10" fmla="*/ 25 w 33"/>
                <a:gd name="T11" fmla="*/ 163 h 171"/>
                <a:gd name="T12" fmla="*/ 21 w 33"/>
                <a:gd name="T13" fmla="*/ 167 h 171"/>
                <a:gd name="T14" fmla="*/ 21 w 33"/>
                <a:gd name="T15" fmla="*/ 171 h 171"/>
                <a:gd name="T16" fmla="*/ 17 w 33"/>
                <a:gd name="T17" fmla="*/ 171 h 171"/>
                <a:gd name="T18" fmla="*/ 13 w 33"/>
                <a:gd name="T19" fmla="*/ 171 h 171"/>
                <a:gd name="T20" fmla="*/ 13 w 33"/>
                <a:gd name="T21" fmla="*/ 167 h 171"/>
                <a:gd name="T22" fmla="*/ 8 w 33"/>
                <a:gd name="T23" fmla="*/ 163 h 171"/>
                <a:gd name="T24" fmla="*/ 8 w 33"/>
                <a:gd name="T25" fmla="*/ 159 h 171"/>
                <a:gd name="T26" fmla="*/ 4 w 33"/>
                <a:gd name="T27" fmla="*/ 150 h 171"/>
                <a:gd name="T28" fmla="*/ 0 w 33"/>
                <a:gd name="T29" fmla="*/ 142 h 171"/>
                <a:gd name="T30" fmla="*/ 0 w 33"/>
                <a:gd name="T31" fmla="*/ 138 h 171"/>
                <a:gd name="T32" fmla="*/ 4 w 33"/>
                <a:gd name="T33" fmla="*/ 134 h 171"/>
                <a:gd name="T34" fmla="*/ 4 w 33"/>
                <a:gd name="T35" fmla="*/ 130 h 171"/>
                <a:gd name="T36" fmla="*/ 4 w 33"/>
                <a:gd name="T37" fmla="*/ 125 h 171"/>
                <a:gd name="T38" fmla="*/ 4 w 33"/>
                <a:gd name="T39" fmla="*/ 117 h 171"/>
                <a:gd name="T40" fmla="*/ 4 w 33"/>
                <a:gd name="T41" fmla="*/ 105 h 171"/>
                <a:gd name="T42" fmla="*/ 4 w 33"/>
                <a:gd name="T43" fmla="*/ 92 h 171"/>
                <a:gd name="T44" fmla="*/ 4 w 33"/>
                <a:gd name="T45" fmla="*/ 75 h 171"/>
                <a:gd name="T46" fmla="*/ 4 w 33"/>
                <a:gd name="T47" fmla="*/ 59 h 171"/>
                <a:gd name="T48" fmla="*/ 4 w 33"/>
                <a:gd name="T49" fmla="*/ 46 h 171"/>
                <a:gd name="T50" fmla="*/ 4 w 33"/>
                <a:gd name="T51" fmla="*/ 33 h 171"/>
                <a:gd name="T52" fmla="*/ 4 w 33"/>
                <a:gd name="T53" fmla="*/ 25 h 171"/>
                <a:gd name="T54" fmla="*/ 4 w 33"/>
                <a:gd name="T55" fmla="*/ 17 h 171"/>
                <a:gd name="T56" fmla="*/ 4 w 33"/>
                <a:gd name="T57" fmla="*/ 13 h 171"/>
                <a:gd name="T58" fmla="*/ 0 w 33"/>
                <a:gd name="T59" fmla="*/ 8 h 171"/>
                <a:gd name="T60" fmla="*/ 0 w 33"/>
                <a:gd name="T61" fmla="*/ 4 h 171"/>
                <a:gd name="T62" fmla="*/ 4 w 33"/>
                <a:gd name="T63" fmla="*/ 0 h 171"/>
                <a:gd name="T64" fmla="*/ 4 w 33"/>
                <a:gd name="T65" fmla="*/ 0 h 171"/>
                <a:gd name="T66" fmla="*/ 8 w 33"/>
                <a:gd name="T67" fmla="*/ 0 h 171"/>
                <a:gd name="T68" fmla="*/ 17 w 33"/>
                <a:gd name="T69" fmla="*/ 4 h 171"/>
                <a:gd name="T70" fmla="*/ 21 w 33"/>
                <a:gd name="T71" fmla="*/ 8 h 171"/>
                <a:gd name="T72" fmla="*/ 25 w 33"/>
                <a:gd name="T73" fmla="*/ 13 h 171"/>
                <a:gd name="T74" fmla="*/ 29 w 33"/>
                <a:gd name="T75" fmla="*/ 13 h 171"/>
                <a:gd name="T76" fmla="*/ 29 w 33"/>
                <a:gd name="T77" fmla="*/ 17 h 171"/>
                <a:gd name="T78" fmla="*/ 33 w 33"/>
                <a:gd name="T79" fmla="*/ 21 h 171"/>
                <a:gd name="T80" fmla="*/ 33 w 33"/>
                <a:gd name="T81" fmla="*/ 29 h 171"/>
                <a:gd name="T82" fmla="*/ 33 w 33"/>
                <a:gd name="T83" fmla="*/ 38 h 171"/>
                <a:gd name="T84" fmla="*/ 33 w 33"/>
                <a:gd name="T85" fmla="*/ 50 h 171"/>
                <a:gd name="T86" fmla="*/ 33 w 33"/>
                <a:gd name="T87" fmla="*/ 63 h 171"/>
                <a:gd name="T88" fmla="*/ 29 w 33"/>
                <a:gd name="T89" fmla="*/ 79 h 171"/>
                <a:gd name="T90" fmla="*/ 29 w 33"/>
                <a:gd name="T91" fmla="*/ 96 h 171"/>
                <a:gd name="T92" fmla="*/ 29 w 33"/>
                <a:gd name="T93" fmla="*/ 113 h 171"/>
                <a:gd name="T94" fmla="*/ 29 w 33"/>
                <a:gd name="T95" fmla="*/ 11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171">
                  <a:moveTo>
                    <a:pt x="29" y="113"/>
                  </a:moveTo>
                  <a:lnTo>
                    <a:pt x="29" y="130"/>
                  </a:lnTo>
                  <a:lnTo>
                    <a:pt x="29" y="142"/>
                  </a:lnTo>
                  <a:lnTo>
                    <a:pt x="29" y="155"/>
                  </a:lnTo>
                  <a:lnTo>
                    <a:pt x="25" y="159"/>
                  </a:lnTo>
                  <a:lnTo>
                    <a:pt x="25" y="163"/>
                  </a:lnTo>
                  <a:lnTo>
                    <a:pt x="21" y="167"/>
                  </a:lnTo>
                  <a:lnTo>
                    <a:pt x="21" y="171"/>
                  </a:lnTo>
                  <a:lnTo>
                    <a:pt x="17" y="171"/>
                  </a:lnTo>
                  <a:lnTo>
                    <a:pt x="13" y="171"/>
                  </a:lnTo>
                  <a:lnTo>
                    <a:pt x="13" y="167"/>
                  </a:lnTo>
                  <a:lnTo>
                    <a:pt x="8" y="163"/>
                  </a:lnTo>
                  <a:lnTo>
                    <a:pt x="8" y="159"/>
                  </a:lnTo>
                  <a:lnTo>
                    <a:pt x="4" y="150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4" y="134"/>
                  </a:lnTo>
                  <a:lnTo>
                    <a:pt x="4" y="130"/>
                  </a:lnTo>
                  <a:lnTo>
                    <a:pt x="4" y="125"/>
                  </a:lnTo>
                  <a:lnTo>
                    <a:pt x="4" y="117"/>
                  </a:lnTo>
                  <a:lnTo>
                    <a:pt x="4" y="105"/>
                  </a:lnTo>
                  <a:lnTo>
                    <a:pt x="4" y="92"/>
                  </a:lnTo>
                  <a:lnTo>
                    <a:pt x="4" y="75"/>
                  </a:lnTo>
                  <a:lnTo>
                    <a:pt x="4" y="59"/>
                  </a:lnTo>
                  <a:lnTo>
                    <a:pt x="4" y="46"/>
                  </a:lnTo>
                  <a:lnTo>
                    <a:pt x="4" y="33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1" y="8"/>
                  </a:lnTo>
                  <a:lnTo>
                    <a:pt x="25" y="13"/>
                  </a:lnTo>
                  <a:lnTo>
                    <a:pt x="29" y="13"/>
                  </a:lnTo>
                  <a:lnTo>
                    <a:pt x="29" y="17"/>
                  </a:lnTo>
                  <a:lnTo>
                    <a:pt x="33" y="21"/>
                  </a:lnTo>
                  <a:lnTo>
                    <a:pt x="33" y="29"/>
                  </a:lnTo>
                  <a:lnTo>
                    <a:pt x="33" y="38"/>
                  </a:lnTo>
                  <a:lnTo>
                    <a:pt x="33" y="50"/>
                  </a:lnTo>
                  <a:lnTo>
                    <a:pt x="33" y="63"/>
                  </a:lnTo>
                  <a:lnTo>
                    <a:pt x="29" y="79"/>
                  </a:lnTo>
                  <a:lnTo>
                    <a:pt x="29" y="96"/>
                  </a:lnTo>
                  <a:lnTo>
                    <a:pt x="29" y="113"/>
                  </a:lnTo>
                  <a:lnTo>
                    <a:pt x="29" y="1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31">
              <a:extLst>
                <a:ext uri="{FF2B5EF4-FFF2-40B4-BE49-F238E27FC236}">
                  <a16:creationId xmlns:a16="http://schemas.microsoft.com/office/drawing/2014/main" id="{2752DD4F-AD89-43A7-A4D8-48E2F6562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82" y="25852189"/>
              <a:ext cx="321072" cy="353181"/>
            </a:xfrm>
            <a:custGeom>
              <a:avLst/>
              <a:gdLst>
                <a:gd name="T0" fmla="*/ 0 w 50"/>
                <a:gd name="T1" fmla="*/ 5 h 55"/>
                <a:gd name="T2" fmla="*/ 4 w 50"/>
                <a:gd name="T3" fmla="*/ 5 h 55"/>
                <a:gd name="T4" fmla="*/ 8 w 50"/>
                <a:gd name="T5" fmla="*/ 0 h 55"/>
                <a:gd name="T6" fmla="*/ 16 w 50"/>
                <a:gd name="T7" fmla="*/ 0 h 55"/>
                <a:gd name="T8" fmla="*/ 25 w 50"/>
                <a:gd name="T9" fmla="*/ 5 h 55"/>
                <a:gd name="T10" fmla="*/ 29 w 50"/>
                <a:gd name="T11" fmla="*/ 5 h 55"/>
                <a:gd name="T12" fmla="*/ 33 w 50"/>
                <a:gd name="T13" fmla="*/ 9 h 55"/>
                <a:gd name="T14" fmla="*/ 41 w 50"/>
                <a:gd name="T15" fmla="*/ 13 h 55"/>
                <a:gd name="T16" fmla="*/ 50 w 50"/>
                <a:gd name="T17" fmla="*/ 25 h 55"/>
                <a:gd name="T18" fmla="*/ 50 w 50"/>
                <a:gd name="T19" fmla="*/ 30 h 55"/>
                <a:gd name="T20" fmla="*/ 50 w 50"/>
                <a:gd name="T21" fmla="*/ 38 h 55"/>
                <a:gd name="T22" fmla="*/ 50 w 50"/>
                <a:gd name="T23" fmla="*/ 42 h 55"/>
                <a:gd name="T24" fmla="*/ 50 w 50"/>
                <a:gd name="T25" fmla="*/ 46 h 55"/>
                <a:gd name="T26" fmla="*/ 50 w 50"/>
                <a:gd name="T27" fmla="*/ 51 h 55"/>
                <a:gd name="T28" fmla="*/ 50 w 50"/>
                <a:gd name="T29" fmla="*/ 55 h 55"/>
                <a:gd name="T30" fmla="*/ 46 w 50"/>
                <a:gd name="T31" fmla="*/ 55 h 55"/>
                <a:gd name="T32" fmla="*/ 41 w 50"/>
                <a:gd name="T33" fmla="*/ 55 h 55"/>
                <a:gd name="T34" fmla="*/ 37 w 50"/>
                <a:gd name="T35" fmla="*/ 55 h 55"/>
                <a:gd name="T36" fmla="*/ 33 w 50"/>
                <a:gd name="T37" fmla="*/ 51 h 55"/>
                <a:gd name="T38" fmla="*/ 29 w 50"/>
                <a:gd name="T39" fmla="*/ 46 h 55"/>
                <a:gd name="T40" fmla="*/ 20 w 50"/>
                <a:gd name="T41" fmla="*/ 38 h 55"/>
                <a:gd name="T42" fmla="*/ 16 w 50"/>
                <a:gd name="T43" fmla="*/ 34 h 55"/>
                <a:gd name="T44" fmla="*/ 12 w 50"/>
                <a:gd name="T45" fmla="*/ 25 h 55"/>
                <a:gd name="T46" fmla="*/ 8 w 50"/>
                <a:gd name="T47" fmla="*/ 21 h 55"/>
                <a:gd name="T48" fmla="*/ 4 w 50"/>
                <a:gd name="T49" fmla="*/ 17 h 55"/>
                <a:gd name="T50" fmla="*/ 0 w 50"/>
                <a:gd name="T51" fmla="*/ 13 h 55"/>
                <a:gd name="T52" fmla="*/ 0 w 50"/>
                <a:gd name="T53" fmla="*/ 9 h 55"/>
                <a:gd name="T54" fmla="*/ 0 w 50"/>
                <a:gd name="T55" fmla="*/ 5 h 55"/>
                <a:gd name="T56" fmla="*/ 0 w 50"/>
                <a:gd name="T57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55">
                  <a:moveTo>
                    <a:pt x="0" y="5"/>
                  </a:moveTo>
                  <a:lnTo>
                    <a:pt x="4" y="5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5" y="5"/>
                  </a:lnTo>
                  <a:lnTo>
                    <a:pt x="29" y="5"/>
                  </a:lnTo>
                  <a:lnTo>
                    <a:pt x="33" y="9"/>
                  </a:lnTo>
                  <a:lnTo>
                    <a:pt x="41" y="13"/>
                  </a:lnTo>
                  <a:lnTo>
                    <a:pt x="50" y="25"/>
                  </a:lnTo>
                  <a:lnTo>
                    <a:pt x="50" y="30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50" y="46"/>
                  </a:lnTo>
                  <a:lnTo>
                    <a:pt x="50" y="51"/>
                  </a:lnTo>
                  <a:lnTo>
                    <a:pt x="50" y="55"/>
                  </a:lnTo>
                  <a:lnTo>
                    <a:pt x="46" y="55"/>
                  </a:lnTo>
                  <a:lnTo>
                    <a:pt x="41" y="55"/>
                  </a:lnTo>
                  <a:lnTo>
                    <a:pt x="37" y="55"/>
                  </a:lnTo>
                  <a:lnTo>
                    <a:pt x="33" y="51"/>
                  </a:lnTo>
                  <a:lnTo>
                    <a:pt x="29" y="46"/>
                  </a:lnTo>
                  <a:lnTo>
                    <a:pt x="20" y="38"/>
                  </a:lnTo>
                  <a:lnTo>
                    <a:pt x="16" y="34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3386186-6B73-4B1A-B4A0-702A56C2F68E}"/>
              </a:ext>
            </a:extLst>
          </p:cNvPr>
          <p:cNvGrpSpPr/>
          <p:nvPr/>
        </p:nvGrpSpPr>
        <p:grpSpPr>
          <a:xfrm>
            <a:off x="6876724" y="2401565"/>
            <a:ext cx="2228240" cy="2170449"/>
            <a:chOff x="5975780" y="25640280"/>
            <a:chExt cx="2228240" cy="2170449"/>
          </a:xfrm>
        </p:grpSpPr>
        <p:sp>
          <p:nvSpPr>
            <p:cNvPr id="11" name="Freeform 132">
              <a:extLst>
                <a:ext uri="{FF2B5EF4-FFF2-40B4-BE49-F238E27FC236}">
                  <a16:creationId xmlns:a16="http://schemas.microsoft.com/office/drawing/2014/main" id="{0C739A02-9C09-44AC-A30E-A6F1DDD97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086" y="25640280"/>
              <a:ext cx="860472" cy="828367"/>
            </a:xfrm>
            <a:custGeom>
              <a:avLst/>
              <a:gdLst>
                <a:gd name="T0" fmla="*/ 88 w 134"/>
                <a:gd name="T1" fmla="*/ 0 h 129"/>
                <a:gd name="T2" fmla="*/ 96 w 134"/>
                <a:gd name="T3" fmla="*/ 0 h 129"/>
                <a:gd name="T4" fmla="*/ 105 w 134"/>
                <a:gd name="T5" fmla="*/ 4 h 129"/>
                <a:gd name="T6" fmla="*/ 117 w 134"/>
                <a:gd name="T7" fmla="*/ 13 h 129"/>
                <a:gd name="T8" fmla="*/ 130 w 134"/>
                <a:gd name="T9" fmla="*/ 21 h 129"/>
                <a:gd name="T10" fmla="*/ 134 w 134"/>
                <a:gd name="T11" fmla="*/ 25 h 129"/>
                <a:gd name="T12" fmla="*/ 130 w 134"/>
                <a:gd name="T13" fmla="*/ 33 h 129"/>
                <a:gd name="T14" fmla="*/ 125 w 134"/>
                <a:gd name="T15" fmla="*/ 38 h 129"/>
                <a:gd name="T16" fmla="*/ 121 w 134"/>
                <a:gd name="T17" fmla="*/ 46 h 129"/>
                <a:gd name="T18" fmla="*/ 117 w 134"/>
                <a:gd name="T19" fmla="*/ 58 h 129"/>
                <a:gd name="T20" fmla="*/ 109 w 134"/>
                <a:gd name="T21" fmla="*/ 75 h 129"/>
                <a:gd name="T22" fmla="*/ 105 w 134"/>
                <a:gd name="T23" fmla="*/ 96 h 129"/>
                <a:gd name="T24" fmla="*/ 100 w 134"/>
                <a:gd name="T25" fmla="*/ 113 h 129"/>
                <a:gd name="T26" fmla="*/ 96 w 134"/>
                <a:gd name="T27" fmla="*/ 125 h 129"/>
                <a:gd name="T28" fmla="*/ 92 w 134"/>
                <a:gd name="T29" fmla="*/ 129 h 129"/>
                <a:gd name="T30" fmla="*/ 88 w 134"/>
                <a:gd name="T31" fmla="*/ 129 h 129"/>
                <a:gd name="T32" fmla="*/ 79 w 134"/>
                <a:gd name="T33" fmla="*/ 125 h 129"/>
                <a:gd name="T34" fmla="*/ 79 w 134"/>
                <a:gd name="T35" fmla="*/ 113 h 129"/>
                <a:gd name="T36" fmla="*/ 84 w 134"/>
                <a:gd name="T37" fmla="*/ 88 h 129"/>
                <a:gd name="T38" fmla="*/ 88 w 134"/>
                <a:gd name="T39" fmla="*/ 58 h 129"/>
                <a:gd name="T40" fmla="*/ 88 w 134"/>
                <a:gd name="T41" fmla="*/ 42 h 129"/>
                <a:gd name="T42" fmla="*/ 88 w 134"/>
                <a:gd name="T43" fmla="*/ 33 h 129"/>
                <a:gd name="T44" fmla="*/ 84 w 134"/>
                <a:gd name="T45" fmla="*/ 29 h 129"/>
                <a:gd name="T46" fmla="*/ 75 w 134"/>
                <a:gd name="T47" fmla="*/ 25 h 129"/>
                <a:gd name="T48" fmla="*/ 71 w 134"/>
                <a:gd name="T49" fmla="*/ 25 h 129"/>
                <a:gd name="T50" fmla="*/ 54 w 134"/>
                <a:gd name="T51" fmla="*/ 29 h 129"/>
                <a:gd name="T52" fmla="*/ 29 w 134"/>
                <a:gd name="T53" fmla="*/ 33 h 129"/>
                <a:gd name="T54" fmla="*/ 0 w 134"/>
                <a:gd name="T55" fmla="*/ 38 h 129"/>
                <a:gd name="T56" fmla="*/ 25 w 134"/>
                <a:gd name="T57" fmla="*/ 17 h 129"/>
                <a:gd name="T58" fmla="*/ 67 w 134"/>
                <a:gd name="T59" fmla="*/ 8 h 129"/>
                <a:gd name="T60" fmla="*/ 84 w 134"/>
                <a:gd name="T61" fmla="*/ 4 h 129"/>
                <a:gd name="T62" fmla="*/ 84 w 134"/>
                <a:gd name="T6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129">
                  <a:moveTo>
                    <a:pt x="84" y="0"/>
                  </a:move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5" y="4"/>
                  </a:lnTo>
                  <a:lnTo>
                    <a:pt x="113" y="8"/>
                  </a:lnTo>
                  <a:lnTo>
                    <a:pt x="117" y="13"/>
                  </a:lnTo>
                  <a:lnTo>
                    <a:pt x="125" y="17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4" y="25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1" y="42"/>
                  </a:lnTo>
                  <a:lnTo>
                    <a:pt x="121" y="46"/>
                  </a:lnTo>
                  <a:lnTo>
                    <a:pt x="117" y="50"/>
                  </a:lnTo>
                  <a:lnTo>
                    <a:pt x="117" y="58"/>
                  </a:lnTo>
                  <a:lnTo>
                    <a:pt x="113" y="63"/>
                  </a:lnTo>
                  <a:lnTo>
                    <a:pt x="109" y="75"/>
                  </a:lnTo>
                  <a:lnTo>
                    <a:pt x="109" y="84"/>
                  </a:lnTo>
                  <a:lnTo>
                    <a:pt x="105" y="96"/>
                  </a:lnTo>
                  <a:lnTo>
                    <a:pt x="100" y="104"/>
                  </a:lnTo>
                  <a:lnTo>
                    <a:pt x="100" y="113"/>
                  </a:lnTo>
                  <a:lnTo>
                    <a:pt x="96" y="117"/>
                  </a:lnTo>
                  <a:lnTo>
                    <a:pt x="96" y="125"/>
                  </a:lnTo>
                  <a:lnTo>
                    <a:pt x="92" y="125"/>
                  </a:lnTo>
                  <a:lnTo>
                    <a:pt x="92" y="129"/>
                  </a:lnTo>
                  <a:lnTo>
                    <a:pt x="92" y="129"/>
                  </a:lnTo>
                  <a:lnTo>
                    <a:pt x="88" y="129"/>
                  </a:lnTo>
                  <a:lnTo>
                    <a:pt x="84" y="125"/>
                  </a:lnTo>
                  <a:lnTo>
                    <a:pt x="79" y="125"/>
                  </a:lnTo>
                  <a:lnTo>
                    <a:pt x="79" y="117"/>
                  </a:lnTo>
                  <a:lnTo>
                    <a:pt x="79" y="113"/>
                  </a:lnTo>
                  <a:lnTo>
                    <a:pt x="79" y="100"/>
                  </a:lnTo>
                  <a:lnTo>
                    <a:pt x="84" y="88"/>
                  </a:lnTo>
                  <a:lnTo>
                    <a:pt x="84" y="71"/>
                  </a:lnTo>
                  <a:lnTo>
                    <a:pt x="88" y="58"/>
                  </a:lnTo>
                  <a:lnTo>
                    <a:pt x="88" y="50"/>
                  </a:lnTo>
                  <a:lnTo>
                    <a:pt x="88" y="42"/>
                  </a:lnTo>
                  <a:lnTo>
                    <a:pt x="88" y="38"/>
                  </a:lnTo>
                  <a:lnTo>
                    <a:pt x="88" y="33"/>
                  </a:lnTo>
                  <a:lnTo>
                    <a:pt x="88" y="29"/>
                  </a:lnTo>
                  <a:lnTo>
                    <a:pt x="84" y="29"/>
                  </a:lnTo>
                  <a:lnTo>
                    <a:pt x="84" y="25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25"/>
                  </a:lnTo>
                  <a:lnTo>
                    <a:pt x="63" y="29"/>
                  </a:lnTo>
                  <a:lnTo>
                    <a:pt x="54" y="29"/>
                  </a:lnTo>
                  <a:lnTo>
                    <a:pt x="42" y="29"/>
                  </a:lnTo>
                  <a:lnTo>
                    <a:pt x="29" y="33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25" y="17"/>
                  </a:lnTo>
                  <a:lnTo>
                    <a:pt x="54" y="8"/>
                  </a:lnTo>
                  <a:lnTo>
                    <a:pt x="67" y="8"/>
                  </a:lnTo>
                  <a:lnTo>
                    <a:pt x="75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3">
              <a:extLst>
                <a:ext uri="{FF2B5EF4-FFF2-40B4-BE49-F238E27FC236}">
                  <a16:creationId xmlns:a16="http://schemas.microsoft.com/office/drawing/2014/main" id="{27EE48EB-6915-4B19-B7B6-E70D20DF4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457" y="25987037"/>
              <a:ext cx="430238" cy="160538"/>
            </a:xfrm>
            <a:custGeom>
              <a:avLst/>
              <a:gdLst>
                <a:gd name="T0" fmla="*/ 0 w 67"/>
                <a:gd name="T1" fmla="*/ 9 h 25"/>
                <a:gd name="T2" fmla="*/ 17 w 67"/>
                <a:gd name="T3" fmla="*/ 9 h 25"/>
                <a:gd name="T4" fmla="*/ 34 w 67"/>
                <a:gd name="T5" fmla="*/ 0 h 25"/>
                <a:gd name="T6" fmla="*/ 42 w 67"/>
                <a:gd name="T7" fmla="*/ 0 h 25"/>
                <a:gd name="T8" fmla="*/ 46 w 67"/>
                <a:gd name="T9" fmla="*/ 0 h 25"/>
                <a:gd name="T10" fmla="*/ 55 w 67"/>
                <a:gd name="T11" fmla="*/ 0 h 25"/>
                <a:gd name="T12" fmla="*/ 59 w 67"/>
                <a:gd name="T13" fmla="*/ 0 h 25"/>
                <a:gd name="T14" fmla="*/ 63 w 67"/>
                <a:gd name="T15" fmla="*/ 0 h 25"/>
                <a:gd name="T16" fmla="*/ 67 w 67"/>
                <a:gd name="T17" fmla="*/ 4 h 25"/>
                <a:gd name="T18" fmla="*/ 67 w 67"/>
                <a:gd name="T19" fmla="*/ 4 h 25"/>
                <a:gd name="T20" fmla="*/ 67 w 67"/>
                <a:gd name="T21" fmla="*/ 9 h 25"/>
                <a:gd name="T22" fmla="*/ 67 w 67"/>
                <a:gd name="T23" fmla="*/ 13 h 25"/>
                <a:gd name="T24" fmla="*/ 63 w 67"/>
                <a:gd name="T25" fmla="*/ 17 h 25"/>
                <a:gd name="T26" fmla="*/ 59 w 67"/>
                <a:gd name="T27" fmla="*/ 21 h 25"/>
                <a:gd name="T28" fmla="*/ 51 w 67"/>
                <a:gd name="T29" fmla="*/ 21 h 25"/>
                <a:gd name="T30" fmla="*/ 42 w 67"/>
                <a:gd name="T31" fmla="*/ 25 h 25"/>
                <a:gd name="T32" fmla="*/ 30 w 67"/>
                <a:gd name="T33" fmla="*/ 25 h 25"/>
                <a:gd name="T34" fmla="*/ 17 w 67"/>
                <a:gd name="T35" fmla="*/ 25 h 25"/>
                <a:gd name="T36" fmla="*/ 0 w 67"/>
                <a:gd name="T37" fmla="*/ 25 h 25"/>
                <a:gd name="T38" fmla="*/ 0 w 67"/>
                <a:gd name="T39" fmla="*/ 9 h 25"/>
                <a:gd name="T40" fmla="*/ 0 w 67"/>
                <a:gd name="T4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25">
                  <a:moveTo>
                    <a:pt x="0" y="9"/>
                  </a:moveTo>
                  <a:lnTo>
                    <a:pt x="17" y="9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9"/>
                  </a:lnTo>
                  <a:lnTo>
                    <a:pt x="67" y="13"/>
                  </a:lnTo>
                  <a:lnTo>
                    <a:pt x="63" y="17"/>
                  </a:lnTo>
                  <a:lnTo>
                    <a:pt x="59" y="21"/>
                  </a:lnTo>
                  <a:lnTo>
                    <a:pt x="51" y="21"/>
                  </a:lnTo>
                  <a:lnTo>
                    <a:pt x="42" y="25"/>
                  </a:lnTo>
                  <a:lnTo>
                    <a:pt x="30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4">
              <a:extLst>
                <a:ext uri="{FF2B5EF4-FFF2-40B4-BE49-F238E27FC236}">
                  <a16:creationId xmlns:a16="http://schemas.microsoft.com/office/drawing/2014/main" id="{124E9FD4-0D58-4FFC-B02A-2DD8D389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938" y="26308109"/>
              <a:ext cx="404553" cy="109166"/>
            </a:xfrm>
            <a:custGeom>
              <a:avLst/>
              <a:gdLst>
                <a:gd name="T0" fmla="*/ 0 w 63"/>
                <a:gd name="T1" fmla="*/ 13 h 17"/>
                <a:gd name="T2" fmla="*/ 4 w 63"/>
                <a:gd name="T3" fmla="*/ 13 h 17"/>
                <a:gd name="T4" fmla="*/ 8 w 63"/>
                <a:gd name="T5" fmla="*/ 13 h 17"/>
                <a:gd name="T6" fmla="*/ 13 w 63"/>
                <a:gd name="T7" fmla="*/ 9 h 17"/>
                <a:gd name="T8" fmla="*/ 21 w 63"/>
                <a:gd name="T9" fmla="*/ 9 h 17"/>
                <a:gd name="T10" fmla="*/ 29 w 63"/>
                <a:gd name="T11" fmla="*/ 9 h 17"/>
                <a:gd name="T12" fmla="*/ 38 w 63"/>
                <a:gd name="T13" fmla="*/ 5 h 17"/>
                <a:gd name="T14" fmla="*/ 50 w 63"/>
                <a:gd name="T15" fmla="*/ 5 h 17"/>
                <a:gd name="T16" fmla="*/ 63 w 63"/>
                <a:gd name="T17" fmla="*/ 0 h 17"/>
                <a:gd name="T18" fmla="*/ 63 w 63"/>
                <a:gd name="T19" fmla="*/ 9 h 17"/>
                <a:gd name="T20" fmla="*/ 58 w 63"/>
                <a:gd name="T21" fmla="*/ 9 h 17"/>
                <a:gd name="T22" fmla="*/ 54 w 63"/>
                <a:gd name="T23" fmla="*/ 9 h 17"/>
                <a:gd name="T24" fmla="*/ 46 w 63"/>
                <a:gd name="T25" fmla="*/ 9 h 17"/>
                <a:gd name="T26" fmla="*/ 42 w 63"/>
                <a:gd name="T27" fmla="*/ 13 h 17"/>
                <a:gd name="T28" fmla="*/ 33 w 63"/>
                <a:gd name="T29" fmla="*/ 13 h 17"/>
                <a:gd name="T30" fmla="*/ 21 w 63"/>
                <a:gd name="T31" fmla="*/ 13 h 17"/>
                <a:gd name="T32" fmla="*/ 13 w 63"/>
                <a:gd name="T33" fmla="*/ 13 h 17"/>
                <a:gd name="T34" fmla="*/ 0 w 63"/>
                <a:gd name="T35" fmla="*/ 17 h 17"/>
                <a:gd name="T36" fmla="*/ 0 w 63"/>
                <a:gd name="T37" fmla="*/ 13 h 17"/>
                <a:gd name="T38" fmla="*/ 0 w 63"/>
                <a:gd name="T3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17">
                  <a:moveTo>
                    <a:pt x="0" y="13"/>
                  </a:moveTo>
                  <a:lnTo>
                    <a:pt x="4" y="13"/>
                  </a:lnTo>
                  <a:lnTo>
                    <a:pt x="8" y="13"/>
                  </a:lnTo>
                  <a:lnTo>
                    <a:pt x="13" y="9"/>
                  </a:lnTo>
                  <a:lnTo>
                    <a:pt x="21" y="9"/>
                  </a:lnTo>
                  <a:lnTo>
                    <a:pt x="29" y="9"/>
                  </a:lnTo>
                  <a:lnTo>
                    <a:pt x="38" y="5"/>
                  </a:lnTo>
                  <a:lnTo>
                    <a:pt x="50" y="5"/>
                  </a:lnTo>
                  <a:lnTo>
                    <a:pt x="63" y="0"/>
                  </a:lnTo>
                  <a:lnTo>
                    <a:pt x="63" y="9"/>
                  </a:lnTo>
                  <a:lnTo>
                    <a:pt x="58" y="9"/>
                  </a:lnTo>
                  <a:lnTo>
                    <a:pt x="54" y="9"/>
                  </a:lnTo>
                  <a:lnTo>
                    <a:pt x="46" y="9"/>
                  </a:lnTo>
                  <a:lnTo>
                    <a:pt x="42" y="13"/>
                  </a:lnTo>
                  <a:lnTo>
                    <a:pt x="33" y="13"/>
                  </a:lnTo>
                  <a:lnTo>
                    <a:pt x="21" y="13"/>
                  </a:lnTo>
                  <a:lnTo>
                    <a:pt x="13" y="13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5">
              <a:extLst>
                <a:ext uri="{FF2B5EF4-FFF2-40B4-BE49-F238E27FC236}">
                  <a16:creationId xmlns:a16="http://schemas.microsoft.com/office/drawing/2014/main" id="{7EAD0074-B9AF-4B6D-B2AA-D0FE931BA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999" y="26468647"/>
              <a:ext cx="1586097" cy="404552"/>
            </a:xfrm>
            <a:custGeom>
              <a:avLst/>
              <a:gdLst>
                <a:gd name="T0" fmla="*/ 9 w 247"/>
                <a:gd name="T1" fmla="*/ 55 h 63"/>
                <a:gd name="T2" fmla="*/ 5 w 247"/>
                <a:gd name="T3" fmla="*/ 51 h 63"/>
                <a:gd name="T4" fmla="*/ 5 w 247"/>
                <a:gd name="T5" fmla="*/ 46 h 63"/>
                <a:gd name="T6" fmla="*/ 0 w 247"/>
                <a:gd name="T7" fmla="*/ 46 h 63"/>
                <a:gd name="T8" fmla="*/ 5 w 247"/>
                <a:gd name="T9" fmla="*/ 42 h 63"/>
                <a:gd name="T10" fmla="*/ 9 w 247"/>
                <a:gd name="T11" fmla="*/ 42 h 63"/>
                <a:gd name="T12" fmla="*/ 17 w 247"/>
                <a:gd name="T13" fmla="*/ 38 h 63"/>
                <a:gd name="T14" fmla="*/ 25 w 247"/>
                <a:gd name="T15" fmla="*/ 38 h 63"/>
                <a:gd name="T16" fmla="*/ 34 w 247"/>
                <a:gd name="T17" fmla="*/ 38 h 63"/>
                <a:gd name="T18" fmla="*/ 42 w 247"/>
                <a:gd name="T19" fmla="*/ 34 h 63"/>
                <a:gd name="T20" fmla="*/ 55 w 247"/>
                <a:gd name="T21" fmla="*/ 34 h 63"/>
                <a:gd name="T22" fmla="*/ 59 w 247"/>
                <a:gd name="T23" fmla="*/ 34 h 63"/>
                <a:gd name="T24" fmla="*/ 67 w 247"/>
                <a:gd name="T25" fmla="*/ 34 h 63"/>
                <a:gd name="T26" fmla="*/ 80 w 247"/>
                <a:gd name="T27" fmla="*/ 30 h 63"/>
                <a:gd name="T28" fmla="*/ 88 w 247"/>
                <a:gd name="T29" fmla="*/ 30 h 63"/>
                <a:gd name="T30" fmla="*/ 101 w 247"/>
                <a:gd name="T31" fmla="*/ 26 h 63"/>
                <a:gd name="T32" fmla="*/ 113 w 247"/>
                <a:gd name="T33" fmla="*/ 21 h 63"/>
                <a:gd name="T34" fmla="*/ 130 w 247"/>
                <a:gd name="T35" fmla="*/ 21 h 63"/>
                <a:gd name="T36" fmla="*/ 147 w 247"/>
                <a:gd name="T37" fmla="*/ 17 h 63"/>
                <a:gd name="T38" fmla="*/ 159 w 247"/>
                <a:gd name="T39" fmla="*/ 13 h 63"/>
                <a:gd name="T40" fmla="*/ 176 w 247"/>
                <a:gd name="T41" fmla="*/ 9 h 63"/>
                <a:gd name="T42" fmla="*/ 188 w 247"/>
                <a:gd name="T43" fmla="*/ 5 h 63"/>
                <a:gd name="T44" fmla="*/ 201 w 247"/>
                <a:gd name="T45" fmla="*/ 5 h 63"/>
                <a:gd name="T46" fmla="*/ 209 w 247"/>
                <a:gd name="T47" fmla="*/ 5 h 63"/>
                <a:gd name="T48" fmla="*/ 218 w 247"/>
                <a:gd name="T49" fmla="*/ 0 h 63"/>
                <a:gd name="T50" fmla="*/ 222 w 247"/>
                <a:gd name="T51" fmla="*/ 0 h 63"/>
                <a:gd name="T52" fmla="*/ 226 w 247"/>
                <a:gd name="T53" fmla="*/ 0 h 63"/>
                <a:gd name="T54" fmla="*/ 234 w 247"/>
                <a:gd name="T55" fmla="*/ 0 h 63"/>
                <a:gd name="T56" fmla="*/ 238 w 247"/>
                <a:gd name="T57" fmla="*/ 5 h 63"/>
                <a:gd name="T58" fmla="*/ 243 w 247"/>
                <a:gd name="T59" fmla="*/ 5 h 63"/>
                <a:gd name="T60" fmla="*/ 247 w 247"/>
                <a:gd name="T61" fmla="*/ 9 h 63"/>
                <a:gd name="T62" fmla="*/ 247 w 247"/>
                <a:gd name="T63" fmla="*/ 13 h 63"/>
                <a:gd name="T64" fmla="*/ 247 w 247"/>
                <a:gd name="T65" fmla="*/ 13 h 63"/>
                <a:gd name="T66" fmla="*/ 247 w 247"/>
                <a:gd name="T67" fmla="*/ 17 h 63"/>
                <a:gd name="T68" fmla="*/ 243 w 247"/>
                <a:gd name="T69" fmla="*/ 17 h 63"/>
                <a:gd name="T70" fmla="*/ 238 w 247"/>
                <a:gd name="T71" fmla="*/ 21 h 63"/>
                <a:gd name="T72" fmla="*/ 234 w 247"/>
                <a:gd name="T73" fmla="*/ 21 h 63"/>
                <a:gd name="T74" fmla="*/ 226 w 247"/>
                <a:gd name="T75" fmla="*/ 26 h 63"/>
                <a:gd name="T76" fmla="*/ 222 w 247"/>
                <a:gd name="T77" fmla="*/ 26 h 63"/>
                <a:gd name="T78" fmla="*/ 184 w 247"/>
                <a:gd name="T79" fmla="*/ 34 h 63"/>
                <a:gd name="T80" fmla="*/ 142 w 247"/>
                <a:gd name="T81" fmla="*/ 38 h 63"/>
                <a:gd name="T82" fmla="*/ 105 w 247"/>
                <a:gd name="T83" fmla="*/ 46 h 63"/>
                <a:gd name="T84" fmla="*/ 84 w 247"/>
                <a:gd name="T85" fmla="*/ 51 h 63"/>
                <a:gd name="T86" fmla="*/ 67 w 247"/>
                <a:gd name="T87" fmla="*/ 55 h 63"/>
                <a:gd name="T88" fmla="*/ 50 w 247"/>
                <a:gd name="T89" fmla="*/ 59 h 63"/>
                <a:gd name="T90" fmla="*/ 38 w 247"/>
                <a:gd name="T91" fmla="*/ 59 h 63"/>
                <a:gd name="T92" fmla="*/ 30 w 247"/>
                <a:gd name="T93" fmla="*/ 63 h 63"/>
                <a:gd name="T94" fmla="*/ 25 w 247"/>
                <a:gd name="T95" fmla="*/ 63 h 63"/>
                <a:gd name="T96" fmla="*/ 25 w 247"/>
                <a:gd name="T97" fmla="*/ 63 h 63"/>
                <a:gd name="T98" fmla="*/ 21 w 247"/>
                <a:gd name="T99" fmla="*/ 63 h 63"/>
                <a:gd name="T100" fmla="*/ 21 w 247"/>
                <a:gd name="T101" fmla="*/ 59 h 63"/>
                <a:gd name="T102" fmla="*/ 9 w 247"/>
                <a:gd name="T103" fmla="*/ 55 h 63"/>
                <a:gd name="T104" fmla="*/ 9 w 247"/>
                <a:gd name="T105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63">
                  <a:moveTo>
                    <a:pt x="9" y="55"/>
                  </a:moveTo>
                  <a:lnTo>
                    <a:pt x="5" y="51"/>
                  </a:lnTo>
                  <a:lnTo>
                    <a:pt x="5" y="46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9" y="42"/>
                  </a:lnTo>
                  <a:lnTo>
                    <a:pt x="17" y="38"/>
                  </a:lnTo>
                  <a:lnTo>
                    <a:pt x="25" y="38"/>
                  </a:lnTo>
                  <a:lnTo>
                    <a:pt x="34" y="38"/>
                  </a:lnTo>
                  <a:lnTo>
                    <a:pt x="42" y="34"/>
                  </a:lnTo>
                  <a:lnTo>
                    <a:pt x="55" y="34"/>
                  </a:lnTo>
                  <a:lnTo>
                    <a:pt x="59" y="34"/>
                  </a:lnTo>
                  <a:lnTo>
                    <a:pt x="67" y="34"/>
                  </a:lnTo>
                  <a:lnTo>
                    <a:pt x="80" y="30"/>
                  </a:lnTo>
                  <a:lnTo>
                    <a:pt x="88" y="30"/>
                  </a:lnTo>
                  <a:lnTo>
                    <a:pt x="101" y="26"/>
                  </a:lnTo>
                  <a:lnTo>
                    <a:pt x="113" y="21"/>
                  </a:lnTo>
                  <a:lnTo>
                    <a:pt x="130" y="21"/>
                  </a:lnTo>
                  <a:lnTo>
                    <a:pt x="147" y="17"/>
                  </a:lnTo>
                  <a:lnTo>
                    <a:pt x="159" y="13"/>
                  </a:lnTo>
                  <a:lnTo>
                    <a:pt x="176" y="9"/>
                  </a:lnTo>
                  <a:lnTo>
                    <a:pt x="188" y="5"/>
                  </a:lnTo>
                  <a:lnTo>
                    <a:pt x="201" y="5"/>
                  </a:lnTo>
                  <a:lnTo>
                    <a:pt x="209" y="5"/>
                  </a:lnTo>
                  <a:lnTo>
                    <a:pt x="218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34" y="0"/>
                  </a:lnTo>
                  <a:lnTo>
                    <a:pt x="238" y="5"/>
                  </a:lnTo>
                  <a:lnTo>
                    <a:pt x="243" y="5"/>
                  </a:lnTo>
                  <a:lnTo>
                    <a:pt x="247" y="9"/>
                  </a:lnTo>
                  <a:lnTo>
                    <a:pt x="247" y="13"/>
                  </a:lnTo>
                  <a:lnTo>
                    <a:pt x="247" y="13"/>
                  </a:lnTo>
                  <a:lnTo>
                    <a:pt x="247" y="17"/>
                  </a:lnTo>
                  <a:lnTo>
                    <a:pt x="243" y="17"/>
                  </a:lnTo>
                  <a:lnTo>
                    <a:pt x="238" y="21"/>
                  </a:lnTo>
                  <a:lnTo>
                    <a:pt x="234" y="21"/>
                  </a:lnTo>
                  <a:lnTo>
                    <a:pt x="226" y="26"/>
                  </a:lnTo>
                  <a:lnTo>
                    <a:pt x="222" y="26"/>
                  </a:lnTo>
                  <a:lnTo>
                    <a:pt x="184" y="34"/>
                  </a:lnTo>
                  <a:lnTo>
                    <a:pt x="142" y="38"/>
                  </a:lnTo>
                  <a:lnTo>
                    <a:pt x="105" y="46"/>
                  </a:lnTo>
                  <a:lnTo>
                    <a:pt x="84" y="51"/>
                  </a:lnTo>
                  <a:lnTo>
                    <a:pt x="67" y="55"/>
                  </a:lnTo>
                  <a:lnTo>
                    <a:pt x="50" y="59"/>
                  </a:lnTo>
                  <a:lnTo>
                    <a:pt x="38" y="59"/>
                  </a:lnTo>
                  <a:lnTo>
                    <a:pt x="30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21" y="59"/>
                  </a:lnTo>
                  <a:lnTo>
                    <a:pt x="9" y="55"/>
                  </a:lnTo>
                  <a:lnTo>
                    <a:pt x="9" y="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6">
              <a:extLst>
                <a:ext uri="{FF2B5EF4-FFF2-40B4-BE49-F238E27FC236}">
                  <a16:creationId xmlns:a16="http://schemas.microsoft.com/office/drawing/2014/main" id="{48307ADA-8DC9-4018-9350-8FF4FE86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786" y="26686976"/>
              <a:ext cx="109166" cy="699938"/>
            </a:xfrm>
            <a:custGeom>
              <a:avLst/>
              <a:gdLst>
                <a:gd name="T0" fmla="*/ 4 w 17"/>
                <a:gd name="T1" fmla="*/ 109 h 109"/>
                <a:gd name="T2" fmla="*/ 4 w 17"/>
                <a:gd name="T3" fmla="*/ 88 h 109"/>
                <a:gd name="T4" fmla="*/ 4 w 17"/>
                <a:gd name="T5" fmla="*/ 71 h 109"/>
                <a:gd name="T6" fmla="*/ 4 w 17"/>
                <a:gd name="T7" fmla="*/ 54 h 109"/>
                <a:gd name="T8" fmla="*/ 4 w 17"/>
                <a:gd name="T9" fmla="*/ 42 h 109"/>
                <a:gd name="T10" fmla="*/ 4 w 17"/>
                <a:gd name="T11" fmla="*/ 29 h 109"/>
                <a:gd name="T12" fmla="*/ 4 w 17"/>
                <a:gd name="T13" fmla="*/ 17 h 109"/>
                <a:gd name="T14" fmla="*/ 4 w 17"/>
                <a:gd name="T15" fmla="*/ 8 h 109"/>
                <a:gd name="T16" fmla="*/ 0 w 17"/>
                <a:gd name="T17" fmla="*/ 0 h 109"/>
                <a:gd name="T18" fmla="*/ 17 w 17"/>
                <a:gd name="T19" fmla="*/ 0 h 109"/>
                <a:gd name="T20" fmla="*/ 17 w 17"/>
                <a:gd name="T21" fmla="*/ 29 h 109"/>
                <a:gd name="T22" fmla="*/ 17 w 17"/>
                <a:gd name="T23" fmla="*/ 58 h 109"/>
                <a:gd name="T24" fmla="*/ 12 w 17"/>
                <a:gd name="T25" fmla="*/ 83 h 109"/>
                <a:gd name="T26" fmla="*/ 12 w 17"/>
                <a:gd name="T27" fmla="*/ 109 h 109"/>
                <a:gd name="T28" fmla="*/ 4 w 17"/>
                <a:gd name="T29" fmla="*/ 109 h 109"/>
                <a:gd name="T30" fmla="*/ 4 w 17"/>
                <a:gd name="T3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09">
                  <a:moveTo>
                    <a:pt x="4" y="109"/>
                  </a:moveTo>
                  <a:lnTo>
                    <a:pt x="4" y="88"/>
                  </a:lnTo>
                  <a:lnTo>
                    <a:pt x="4" y="71"/>
                  </a:lnTo>
                  <a:lnTo>
                    <a:pt x="4" y="54"/>
                  </a:lnTo>
                  <a:lnTo>
                    <a:pt x="4" y="42"/>
                  </a:lnTo>
                  <a:lnTo>
                    <a:pt x="4" y="29"/>
                  </a:lnTo>
                  <a:lnTo>
                    <a:pt x="4" y="17"/>
                  </a:lnTo>
                  <a:lnTo>
                    <a:pt x="4" y="8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29"/>
                  </a:lnTo>
                  <a:lnTo>
                    <a:pt x="17" y="58"/>
                  </a:lnTo>
                  <a:lnTo>
                    <a:pt x="12" y="83"/>
                  </a:lnTo>
                  <a:lnTo>
                    <a:pt x="12" y="109"/>
                  </a:lnTo>
                  <a:lnTo>
                    <a:pt x="4" y="109"/>
                  </a:lnTo>
                  <a:lnTo>
                    <a:pt x="4" y="1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7">
              <a:extLst>
                <a:ext uri="{FF2B5EF4-FFF2-40B4-BE49-F238E27FC236}">
                  <a16:creationId xmlns:a16="http://schemas.microsoft.com/office/drawing/2014/main" id="{32551BED-CF5A-41CF-9AEB-114E62F3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780" y="26821824"/>
              <a:ext cx="776996" cy="886158"/>
            </a:xfrm>
            <a:custGeom>
              <a:avLst/>
              <a:gdLst>
                <a:gd name="T0" fmla="*/ 75 w 121"/>
                <a:gd name="T1" fmla="*/ 100 h 138"/>
                <a:gd name="T2" fmla="*/ 63 w 121"/>
                <a:gd name="T3" fmla="*/ 108 h 138"/>
                <a:gd name="T4" fmla="*/ 54 w 121"/>
                <a:gd name="T5" fmla="*/ 117 h 138"/>
                <a:gd name="T6" fmla="*/ 29 w 121"/>
                <a:gd name="T7" fmla="*/ 129 h 138"/>
                <a:gd name="T8" fmla="*/ 17 w 121"/>
                <a:gd name="T9" fmla="*/ 133 h 138"/>
                <a:gd name="T10" fmla="*/ 8 w 121"/>
                <a:gd name="T11" fmla="*/ 138 h 138"/>
                <a:gd name="T12" fmla="*/ 4 w 121"/>
                <a:gd name="T13" fmla="*/ 138 h 138"/>
                <a:gd name="T14" fmla="*/ 0 w 121"/>
                <a:gd name="T15" fmla="*/ 138 h 138"/>
                <a:gd name="T16" fmla="*/ 0 w 121"/>
                <a:gd name="T17" fmla="*/ 133 h 138"/>
                <a:gd name="T18" fmla="*/ 4 w 121"/>
                <a:gd name="T19" fmla="*/ 129 h 138"/>
                <a:gd name="T20" fmla="*/ 8 w 121"/>
                <a:gd name="T21" fmla="*/ 125 h 138"/>
                <a:gd name="T22" fmla="*/ 17 w 121"/>
                <a:gd name="T23" fmla="*/ 117 h 138"/>
                <a:gd name="T24" fmla="*/ 34 w 121"/>
                <a:gd name="T25" fmla="*/ 100 h 138"/>
                <a:gd name="T26" fmla="*/ 54 w 121"/>
                <a:gd name="T27" fmla="*/ 83 h 138"/>
                <a:gd name="T28" fmla="*/ 71 w 121"/>
                <a:gd name="T29" fmla="*/ 62 h 138"/>
                <a:gd name="T30" fmla="*/ 84 w 121"/>
                <a:gd name="T31" fmla="*/ 42 h 138"/>
                <a:gd name="T32" fmla="*/ 88 w 121"/>
                <a:gd name="T33" fmla="*/ 33 h 138"/>
                <a:gd name="T34" fmla="*/ 88 w 121"/>
                <a:gd name="T35" fmla="*/ 25 h 138"/>
                <a:gd name="T36" fmla="*/ 88 w 121"/>
                <a:gd name="T37" fmla="*/ 17 h 138"/>
                <a:gd name="T38" fmla="*/ 88 w 121"/>
                <a:gd name="T39" fmla="*/ 17 h 138"/>
                <a:gd name="T40" fmla="*/ 88 w 121"/>
                <a:gd name="T41" fmla="*/ 12 h 138"/>
                <a:gd name="T42" fmla="*/ 88 w 121"/>
                <a:gd name="T43" fmla="*/ 12 h 138"/>
                <a:gd name="T44" fmla="*/ 88 w 121"/>
                <a:gd name="T45" fmla="*/ 8 h 138"/>
                <a:gd name="T46" fmla="*/ 92 w 121"/>
                <a:gd name="T47" fmla="*/ 4 h 138"/>
                <a:gd name="T48" fmla="*/ 92 w 121"/>
                <a:gd name="T49" fmla="*/ 4 h 138"/>
                <a:gd name="T50" fmla="*/ 96 w 121"/>
                <a:gd name="T51" fmla="*/ 0 h 138"/>
                <a:gd name="T52" fmla="*/ 100 w 121"/>
                <a:gd name="T53" fmla="*/ 4 h 138"/>
                <a:gd name="T54" fmla="*/ 109 w 121"/>
                <a:gd name="T55" fmla="*/ 4 h 138"/>
                <a:gd name="T56" fmla="*/ 117 w 121"/>
                <a:gd name="T57" fmla="*/ 12 h 138"/>
                <a:gd name="T58" fmla="*/ 121 w 121"/>
                <a:gd name="T59" fmla="*/ 17 h 138"/>
                <a:gd name="T60" fmla="*/ 121 w 121"/>
                <a:gd name="T61" fmla="*/ 21 h 138"/>
                <a:gd name="T62" fmla="*/ 121 w 121"/>
                <a:gd name="T63" fmla="*/ 25 h 138"/>
                <a:gd name="T64" fmla="*/ 121 w 121"/>
                <a:gd name="T65" fmla="*/ 33 h 138"/>
                <a:gd name="T66" fmla="*/ 117 w 121"/>
                <a:gd name="T67" fmla="*/ 42 h 138"/>
                <a:gd name="T68" fmla="*/ 109 w 121"/>
                <a:gd name="T69" fmla="*/ 54 h 138"/>
                <a:gd name="T70" fmla="*/ 100 w 121"/>
                <a:gd name="T71" fmla="*/ 67 h 138"/>
                <a:gd name="T72" fmla="*/ 92 w 121"/>
                <a:gd name="T73" fmla="*/ 79 h 138"/>
                <a:gd name="T74" fmla="*/ 75 w 121"/>
                <a:gd name="T75" fmla="*/ 100 h 138"/>
                <a:gd name="T76" fmla="*/ 75 w 121"/>
                <a:gd name="T77" fmla="*/ 10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138">
                  <a:moveTo>
                    <a:pt x="75" y="100"/>
                  </a:moveTo>
                  <a:lnTo>
                    <a:pt x="63" y="108"/>
                  </a:lnTo>
                  <a:lnTo>
                    <a:pt x="54" y="117"/>
                  </a:lnTo>
                  <a:lnTo>
                    <a:pt x="29" y="129"/>
                  </a:lnTo>
                  <a:lnTo>
                    <a:pt x="17" y="133"/>
                  </a:lnTo>
                  <a:lnTo>
                    <a:pt x="8" y="138"/>
                  </a:lnTo>
                  <a:lnTo>
                    <a:pt x="4" y="138"/>
                  </a:lnTo>
                  <a:lnTo>
                    <a:pt x="0" y="138"/>
                  </a:lnTo>
                  <a:lnTo>
                    <a:pt x="0" y="133"/>
                  </a:lnTo>
                  <a:lnTo>
                    <a:pt x="4" y="129"/>
                  </a:lnTo>
                  <a:lnTo>
                    <a:pt x="8" y="125"/>
                  </a:lnTo>
                  <a:lnTo>
                    <a:pt x="17" y="117"/>
                  </a:lnTo>
                  <a:lnTo>
                    <a:pt x="34" y="100"/>
                  </a:lnTo>
                  <a:lnTo>
                    <a:pt x="54" y="83"/>
                  </a:lnTo>
                  <a:lnTo>
                    <a:pt x="71" y="62"/>
                  </a:lnTo>
                  <a:lnTo>
                    <a:pt x="84" y="42"/>
                  </a:lnTo>
                  <a:lnTo>
                    <a:pt x="88" y="33"/>
                  </a:lnTo>
                  <a:lnTo>
                    <a:pt x="88" y="25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9" y="4"/>
                  </a:lnTo>
                  <a:lnTo>
                    <a:pt x="117" y="12"/>
                  </a:lnTo>
                  <a:lnTo>
                    <a:pt x="121" y="17"/>
                  </a:lnTo>
                  <a:lnTo>
                    <a:pt x="121" y="21"/>
                  </a:lnTo>
                  <a:lnTo>
                    <a:pt x="121" y="25"/>
                  </a:lnTo>
                  <a:lnTo>
                    <a:pt x="121" y="33"/>
                  </a:lnTo>
                  <a:lnTo>
                    <a:pt x="117" y="42"/>
                  </a:lnTo>
                  <a:lnTo>
                    <a:pt x="109" y="54"/>
                  </a:lnTo>
                  <a:lnTo>
                    <a:pt x="100" y="67"/>
                  </a:lnTo>
                  <a:lnTo>
                    <a:pt x="92" y="79"/>
                  </a:lnTo>
                  <a:lnTo>
                    <a:pt x="75" y="100"/>
                  </a:lnTo>
                  <a:lnTo>
                    <a:pt x="75" y="10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8">
              <a:extLst>
                <a:ext uri="{FF2B5EF4-FFF2-40B4-BE49-F238E27FC236}">
                  <a16:creationId xmlns:a16="http://schemas.microsoft.com/office/drawing/2014/main" id="{A02987D2-BF27-4443-B608-20BF0CC1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157" y="26898881"/>
              <a:ext cx="539401" cy="192643"/>
            </a:xfrm>
            <a:custGeom>
              <a:avLst/>
              <a:gdLst>
                <a:gd name="T0" fmla="*/ 34 w 84"/>
                <a:gd name="T1" fmla="*/ 5 h 30"/>
                <a:gd name="T2" fmla="*/ 42 w 84"/>
                <a:gd name="T3" fmla="*/ 0 h 30"/>
                <a:gd name="T4" fmla="*/ 50 w 84"/>
                <a:gd name="T5" fmla="*/ 0 h 30"/>
                <a:gd name="T6" fmla="*/ 55 w 84"/>
                <a:gd name="T7" fmla="*/ 0 h 30"/>
                <a:gd name="T8" fmla="*/ 59 w 84"/>
                <a:gd name="T9" fmla="*/ 0 h 30"/>
                <a:gd name="T10" fmla="*/ 67 w 84"/>
                <a:gd name="T11" fmla="*/ 0 h 30"/>
                <a:gd name="T12" fmla="*/ 75 w 84"/>
                <a:gd name="T13" fmla="*/ 0 h 30"/>
                <a:gd name="T14" fmla="*/ 80 w 84"/>
                <a:gd name="T15" fmla="*/ 5 h 30"/>
                <a:gd name="T16" fmla="*/ 84 w 84"/>
                <a:gd name="T17" fmla="*/ 13 h 30"/>
                <a:gd name="T18" fmla="*/ 80 w 84"/>
                <a:gd name="T19" fmla="*/ 17 h 30"/>
                <a:gd name="T20" fmla="*/ 75 w 84"/>
                <a:gd name="T21" fmla="*/ 17 h 30"/>
                <a:gd name="T22" fmla="*/ 67 w 84"/>
                <a:gd name="T23" fmla="*/ 21 h 30"/>
                <a:gd name="T24" fmla="*/ 59 w 84"/>
                <a:gd name="T25" fmla="*/ 25 h 30"/>
                <a:gd name="T26" fmla="*/ 46 w 84"/>
                <a:gd name="T27" fmla="*/ 25 h 30"/>
                <a:gd name="T28" fmla="*/ 34 w 84"/>
                <a:gd name="T29" fmla="*/ 30 h 30"/>
                <a:gd name="T30" fmla="*/ 25 w 84"/>
                <a:gd name="T31" fmla="*/ 30 h 30"/>
                <a:gd name="T32" fmla="*/ 13 w 84"/>
                <a:gd name="T33" fmla="*/ 30 h 30"/>
                <a:gd name="T34" fmla="*/ 9 w 84"/>
                <a:gd name="T35" fmla="*/ 25 h 30"/>
                <a:gd name="T36" fmla="*/ 0 w 84"/>
                <a:gd name="T37" fmla="*/ 21 h 30"/>
                <a:gd name="T38" fmla="*/ 0 w 84"/>
                <a:gd name="T39" fmla="*/ 17 h 30"/>
                <a:gd name="T40" fmla="*/ 0 w 84"/>
                <a:gd name="T41" fmla="*/ 9 h 30"/>
                <a:gd name="T42" fmla="*/ 17 w 84"/>
                <a:gd name="T43" fmla="*/ 9 h 30"/>
                <a:gd name="T44" fmla="*/ 25 w 84"/>
                <a:gd name="T45" fmla="*/ 9 h 30"/>
                <a:gd name="T46" fmla="*/ 34 w 84"/>
                <a:gd name="T47" fmla="*/ 5 h 30"/>
                <a:gd name="T48" fmla="*/ 34 w 84"/>
                <a:gd name="T4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30">
                  <a:moveTo>
                    <a:pt x="34" y="5"/>
                  </a:moveTo>
                  <a:lnTo>
                    <a:pt x="42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0" y="5"/>
                  </a:lnTo>
                  <a:lnTo>
                    <a:pt x="84" y="13"/>
                  </a:lnTo>
                  <a:lnTo>
                    <a:pt x="80" y="17"/>
                  </a:lnTo>
                  <a:lnTo>
                    <a:pt x="75" y="17"/>
                  </a:lnTo>
                  <a:lnTo>
                    <a:pt x="67" y="21"/>
                  </a:lnTo>
                  <a:lnTo>
                    <a:pt x="59" y="25"/>
                  </a:lnTo>
                  <a:lnTo>
                    <a:pt x="46" y="25"/>
                  </a:lnTo>
                  <a:lnTo>
                    <a:pt x="34" y="30"/>
                  </a:lnTo>
                  <a:lnTo>
                    <a:pt x="25" y="30"/>
                  </a:lnTo>
                  <a:lnTo>
                    <a:pt x="13" y="30"/>
                  </a:lnTo>
                  <a:lnTo>
                    <a:pt x="9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34" y="5"/>
                  </a:lnTo>
                  <a:lnTo>
                    <a:pt x="34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39">
              <a:extLst>
                <a:ext uri="{FF2B5EF4-FFF2-40B4-BE49-F238E27FC236}">
                  <a16:creationId xmlns:a16="http://schemas.microsoft.com/office/drawing/2014/main" id="{D0F03714-333D-4F9D-8C92-EC5723F7C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552" y="27033733"/>
              <a:ext cx="1637468" cy="776996"/>
            </a:xfrm>
            <a:custGeom>
              <a:avLst/>
              <a:gdLst>
                <a:gd name="T0" fmla="*/ 175 w 255"/>
                <a:gd name="T1" fmla="*/ 117 h 121"/>
                <a:gd name="T2" fmla="*/ 167 w 255"/>
                <a:gd name="T3" fmla="*/ 121 h 121"/>
                <a:gd name="T4" fmla="*/ 159 w 255"/>
                <a:gd name="T5" fmla="*/ 117 h 121"/>
                <a:gd name="T6" fmla="*/ 150 w 255"/>
                <a:gd name="T7" fmla="*/ 117 h 121"/>
                <a:gd name="T8" fmla="*/ 146 w 255"/>
                <a:gd name="T9" fmla="*/ 113 h 121"/>
                <a:gd name="T10" fmla="*/ 142 w 255"/>
                <a:gd name="T11" fmla="*/ 113 h 121"/>
                <a:gd name="T12" fmla="*/ 138 w 255"/>
                <a:gd name="T13" fmla="*/ 109 h 121"/>
                <a:gd name="T14" fmla="*/ 134 w 255"/>
                <a:gd name="T15" fmla="*/ 105 h 121"/>
                <a:gd name="T16" fmla="*/ 125 w 255"/>
                <a:gd name="T17" fmla="*/ 100 h 121"/>
                <a:gd name="T18" fmla="*/ 117 w 255"/>
                <a:gd name="T19" fmla="*/ 96 h 121"/>
                <a:gd name="T20" fmla="*/ 109 w 255"/>
                <a:gd name="T21" fmla="*/ 92 h 121"/>
                <a:gd name="T22" fmla="*/ 96 w 255"/>
                <a:gd name="T23" fmla="*/ 84 h 121"/>
                <a:gd name="T24" fmla="*/ 84 w 255"/>
                <a:gd name="T25" fmla="*/ 75 h 121"/>
                <a:gd name="T26" fmla="*/ 63 w 255"/>
                <a:gd name="T27" fmla="*/ 63 h 121"/>
                <a:gd name="T28" fmla="*/ 42 w 255"/>
                <a:gd name="T29" fmla="*/ 46 h 121"/>
                <a:gd name="T30" fmla="*/ 21 w 255"/>
                <a:gd name="T31" fmla="*/ 34 h 121"/>
                <a:gd name="T32" fmla="*/ 0 w 255"/>
                <a:gd name="T33" fmla="*/ 17 h 121"/>
                <a:gd name="T34" fmla="*/ 4 w 255"/>
                <a:gd name="T35" fmla="*/ 0 h 121"/>
                <a:gd name="T36" fmla="*/ 33 w 255"/>
                <a:gd name="T37" fmla="*/ 17 h 121"/>
                <a:gd name="T38" fmla="*/ 63 w 255"/>
                <a:gd name="T39" fmla="*/ 34 h 121"/>
                <a:gd name="T40" fmla="*/ 75 w 255"/>
                <a:gd name="T41" fmla="*/ 42 h 121"/>
                <a:gd name="T42" fmla="*/ 96 w 255"/>
                <a:gd name="T43" fmla="*/ 50 h 121"/>
                <a:gd name="T44" fmla="*/ 113 w 255"/>
                <a:gd name="T45" fmla="*/ 59 h 121"/>
                <a:gd name="T46" fmla="*/ 134 w 255"/>
                <a:gd name="T47" fmla="*/ 67 h 121"/>
                <a:gd name="T48" fmla="*/ 155 w 255"/>
                <a:gd name="T49" fmla="*/ 75 h 121"/>
                <a:gd name="T50" fmla="*/ 175 w 255"/>
                <a:gd name="T51" fmla="*/ 80 h 121"/>
                <a:gd name="T52" fmla="*/ 196 w 255"/>
                <a:gd name="T53" fmla="*/ 84 h 121"/>
                <a:gd name="T54" fmla="*/ 217 w 255"/>
                <a:gd name="T55" fmla="*/ 84 h 121"/>
                <a:gd name="T56" fmla="*/ 226 w 255"/>
                <a:gd name="T57" fmla="*/ 88 h 121"/>
                <a:gd name="T58" fmla="*/ 234 w 255"/>
                <a:gd name="T59" fmla="*/ 88 h 121"/>
                <a:gd name="T60" fmla="*/ 242 w 255"/>
                <a:gd name="T61" fmla="*/ 88 h 121"/>
                <a:gd name="T62" fmla="*/ 247 w 255"/>
                <a:gd name="T63" fmla="*/ 92 h 121"/>
                <a:gd name="T64" fmla="*/ 251 w 255"/>
                <a:gd name="T65" fmla="*/ 92 h 121"/>
                <a:gd name="T66" fmla="*/ 255 w 255"/>
                <a:gd name="T67" fmla="*/ 96 h 121"/>
                <a:gd name="T68" fmla="*/ 255 w 255"/>
                <a:gd name="T69" fmla="*/ 96 h 121"/>
                <a:gd name="T70" fmla="*/ 255 w 255"/>
                <a:gd name="T71" fmla="*/ 96 h 121"/>
                <a:gd name="T72" fmla="*/ 255 w 255"/>
                <a:gd name="T73" fmla="*/ 100 h 121"/>
                <a:gd name="T74" fmla="*/ 255 w 255"/>
                <a:gd name="T75" fmla="*/ 100 h 121"/>
                <a:gd name="T76" fmla="*/ 247 w 255"/>
                <a:gd name="T77" fmla="*/ 105 h 121"/>
                <a:gd name="T78" fmla="*/ 238 w 255"/>
                <a:gd name="T79" fmla="*/ 109 h 121"/>
                <a:gd name="T80" fmla="*/ 226 w 255"/>
                <a:gd name="T81" fmla="*/ 113 h 121"/>
                <a:gd name="T82" fmla="*/ 209 w 255"/>
                <a:gd name="T83" fmla="*/ 113 h 121"/>
                <a:gd name="T84" fmla="*/ 196 w 255"/>
                <a:gd name="T85" fmla="*/ 117 h 121"/>
                <a:gd name="T86" fmla="*/ 184 w 255"/>
                <a:gd name="T87" fmla="*/ 117 h 121"/>
                <a:gd name="T88" fmla="*/ 175 w 255"/>
                <a:gd name="T89" fmla="*/ 117 h 121"/>
                <a:gd name="T90" fmla="*/ 175 w 255"/>
                <a:gd name="T91" fmla="*/ 1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5" h="121">
                  <a:moveTo>
                    <a:pt x="175" y="117"/>
                  </a:moveTo>
                  <a:lnTo>
                    <a:pt x="167" y="121"/>
                  </a:lnTo>
                  <a:lnTo>
                    <a:pt x="159" y="117"/>
                  </a:lnTo>
                  <a:lnTo>
                    <a:pt x="150" y="117"/>
                  </a:lnTo>
                  <a:lnTo>
                    <a:pt x="146" y="113"/>
                  </a:lnTo>
                  <a:lnTo>
                    <a:pt x="142" y="113"/>
                  </a:lnTo>
                  <a:lnTo>
                    <a:pt x="138" y="109"/>
                  </a:lnTo>
                  <a:lnTo>
                    <a:pt x="134" y="105"/>
                  </a:lnTo>
                  <a:lnTo>
                    <a:pt x="125" y="100"/>
                  </a:lnTo>
                  <a:lnTo>
                    <a:pt x="117" y="96"/>
                  </a:lnTo>
                  <a:lnTo>
                    <a:pt x="109" y="92"/>
                  </a:lnTo>
                  <a:lnTo>
                    <a:pt x="96" y="84"/>
                  </a:lnTo>
                  <a:lnTo>
                    <a:pt x="84" y="75"/>
                  </a:lnTo>
                  <a:lnTo>
                    <a:pt x="63" y="63"/>
                  </a:lnTo>
                  <a:lnTo>
                    <a:pt x="42" y="46"/>
                  </a:lnTo>
                  <a:lnTo>
                    <a:pt x="21" y="34"/>
                  </a:lnTo>
                  <a:lnTo>
                    <a:pt x="0" y="17"/>
                  </a:lnTo>
                  <a:lnTo>
                    <a:pt x="4" y="0"/>
                  </a:lnTo>
                  <a:lnTo>
                    <a:pt x="33" y="17"/>
                  </a:lnTo>
                  <a:lnTo>
                    <a:pt x="63" y="34"/>
                  </a:lnTo>
                  <a:lnTo>
                    <a:pt x="75" y="42"/>
                  </a:lnTo>
                  <a:lnTo>
                    <a:pt x="96" y="50"/>
                  </a:lnTo>
                  <a:lnTo>
                    <a:pt x="113" y="59"/>
                  </a:lnTo>
                  <a:lnTo>
                    <a:pt x="134" y="67"/>
                  </a:lnTo>
                  <a:lnTo>
                    <a:pt x="155" y="75"/>
                  </a:lnTo>
                  <a:lnTo>
                    <a:pt x="175" y="80"/>
                  </a:lnTo>
                  <a:lnTo>
                    <a:pt x="196" y="84"/>
                  </a:lnTo>
                  <a:lnTo>
                    <a:pt x="217" y="84"/>
                  </a:lnTo>
                  <a:lnTo>
                    <a:pt x="226" y="88"/>
                  </a:lnTo>
                  <a:lnTo>
                    <a:pt x="234" y="88"/>
                  </a:lnTo>
                  <a:lnTo>
                    <a:pt x="242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55" y="100"/>
                  </a:lnTo>
                  <a:lnTo>
                    <a:pt x="255" y="100"/>
                  </a:lnTo>
                  <a:lnTo>
                    <a:pt x="247" y="105"/>
                  </a:lnTo>
                  <a:lnTo>
                    <a:pt x="238" y="109"/>
                  </a:lnTo>
                  <a:lnTo>
                    <a:pt x="226" y="113"/>
                  </a:lnTo>
                  <a:lnTo>
                    <a:pt x="209" y="113"/>
                  </a:lnTo>
                  <a:lnTo>
                    <a:pt x="196" y="117"/>
                  </a:lnTo>
                  <a:lnTo>
                    <a:pt x="184" y="117"/>
                  </a:lnTo>
                  <a:lnTo>
                    <a:pt x="175" y="117"/>
                  </a:lnTo>
                  <a:lnTo>
                    <a:pt x="175" y="1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40">
              <a:extLst>
                <a:ext uri="{FF2B5EF4-FFF2-40B4-BE49-F238E27FC236}">
                  <a16:creationId xmlns:a16="http://schemas.microsoft.com/office/drawing/2014/main" id="{8A9B3AEC-1BE5-4B03-AAEF-EDF1FB810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2237" y="25749446"/>
              <a:ext cx="295386" cy="751310"/>
            </a:xfrm>
            <a:custGeom>
              <a:avLst/>
              <a:gdLst>
                <a:gd name="T0" fmla="*/ 4 w 46"/>
                <a:gd name="T1" fmla="*/ 12 h 117"/>
                <a:gd name="T2" fmla="*/ 4 w 46"/>
                <a:gd name="T3" fmla="*/ 8 h 117"/>
                <a:gd name="T4" fmla="*/ 0 w 46"/>
                <a:gd name="T5" fmla="*/ 4 h 117"/>
                <a:gd name="T6" fmla="*/ 4 w 46"/>
                <a:gd name="T7" fmla="*/ 4 h 117"/>
                <a:gd name="T8" fmla="*/ 4 w 46"/>
                <a:gd name="T9" fmla="*/ 0 h 117"/>
                <a:gd name="T10" fmla="*/ 9 w 46"/>
                <a:gd name="T11" fmla="*/ 0 h 117"/>
                <a:gd name="T12" fmla="*/ 17 w 46"/>
                <a:gd name="T13" fmla="*/ 0 h 117"/>
                <a:gd name="T14" fmla="*/ 25 w 46"/>
                <a:gd name="T15" fmla="*/ 0 h 117"/>
                <a:gd name="T16" fmla="*/ 34 w 46"/>
                <a:gd name="T17" fmla="*/ 4 h 117"/>
                <a:gd name="T18" fmla="*/ 38 w 46"/>
                <a:gd name="T19" fmla="*/ 25 h 117"/>
                <a:gd name="T20" fmla="*/ 42 w 46"/>
                <a:gd name="T21" fmla="*/ 46 h 117"/>
                <a:gd name="T22" fmla="*/ 42 w 46"/>
                <a:gd name="T23" fmla="*/ 62 h 117"/>
                <a:gd name="T24" fmla="*/ 46 w 46"/>
                <a:gd name="T25" fmla="*/ 75 h 117"/>
                <a:gd name="T26" fmla="*/ 46 w 46"/>
                <a:gd name="T27" fmla="*/ 87 h 117"/>
                <a:gd name="T28" fmla="*/ 46 w 46"/>
                <a:gd name="T29" fmla="*/ 96 h 117"/>
                <a:gd name="T30" fmla="*/ 46 w 46"/>
                <a:gd name="T31" fmla="*/ 100 h 117"/>
                <a:gd name="T32" fmla="*/ 46 w 46"/>
                <a:gd name="T33" fmla="*/ 104 h 117"/>
                <a:gd name="T34" fmla="*/ 46 w 46"/>
                <a:gd name="T35" fmla="*/ 112 h 117"/>
                <a:gd name="T36" fmla="*/ 42 w 46"/>
                <a:gd name="T37" fmla="*/ 117 h 117"/>
                <a:gd name="T38" fmla="*/ 42 w 46"/>
                <a:gd name="T39" fmla="*/ 117 h 117"/>
                <a:gd name="T40" fmla="*/ 38 w 46"/>
                <a:gd name="T41" fmla="*/ 117 h 117"/>
                <a:gd name="T42" fmla="*/ 38 w 46"/>
                <a:gd name="T43" fmla="*/ 117 h 117"/>
                <a:gd name="T44" fmla="*/ 34 w 46"/>
                <a:gd name="T45" fmla="*/ 112 h 117"/>
                <a:gd name="T46" fmla="*/ 29 w 46"/>
                <a:gd name="T47" fmla="*/ 104 h 117"/>
                <a:gd name="T48" fmla="*/ 25 w 46"/>
                <a:gd name="T49" fmla="*/ 96 h 117"/>
                <a:gd name="T50" fmla="*/ 25 w 46"/>
                <a:gd name="T51" fmla="*/ 87 h 117"/>
                <a:gd name="T52" fmla="*/ 25 w 46"/>
                <a:gd name="T53" fmla="*/ 79 h 117"/>
                <a:gd name="T54" fmla="*/ 21 w 46"/>
                <a:gd name="T55" fmla="*/ 67 h 117"/>
                <a:gd name="T56" fmla="*/ 17 w 46"/>
                <a:gd name="T57" fmla="*/ 54 h 117"/>
                <a:gd name="T58" fmla="*/ 13 w 46"/>
                <a:gd name="T59" fmla="*/ 41 h 117"/>
                <a:gd name="T60" fmla="*/ 13 w 46"/>
                <a:gd name="T61" fmla="*/ 29 h 117"/>
                <a:gd name="T62" fmla="*/ 9 w 46"/>
                <a:gd name="T63" fmla="*/ 21 h 117"/>
                <a:gd name="T64" fmla="*/ 4 w 46"/>
                <a:gd name="T65" fmla="*/ 12 h 117"/>
                <a:gd name="T66" fmla="*/ 4 w 46"/>
                <a:gd name="T67" fmla="*/ 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117">
                  <a:moveTo>
                    <a:pt x="4" y="12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38" y="25"/>
                  </a:lnTo>
                  <a:lnTo>
                    <a:pt x="42" y="46"/>
                  </a:lnTo>
                  <a:lnTo>
                    <a:pt x="42" y="62"/>
                  </a:lnTo>
                  <a:lnTo>
                    <a:pt x="46" y="75"/>
                  </a:lnTo>
                  <a:lnTo>
                    <a:pt x="46" y="87"/>
                  </a:lnTo>
                  <a:lnTo>
                    <a:pt x="46" y="96"/>
                  </a:lnTo>
                  <a:lnTo>
                    <a:pt x="46" y="100"/>
                  </a:lnTo>
                  <a:lnTo>
                    <a:pt x="46" y="104"/>
                  </a:lnTo>
                  <a:lnTo>
                    <a:pt x="46" y="112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4" y="112"/>
                  </a:lnTo>
                  <a:lnTo>
                    <a:pt x="29" y="104"/>
                  </a:lnTo>
                  <a:lnTo>
                    <a:pt x="25" y="96"/>
                  </a:lnTo>
                  <a:lnTo>
                    <a:pt x="25" y="87"/>
                  </a:lnTo>
                  <a:lnTo>
                    <a:pt x="25" y="79"/>
                  </a:lnTo>
                  <a:lnTo>
                    <a:pt x="21" y="67"/>
                  </a:lnTo>
                  <a:lnTo>
                    <a:pt x="17" y="54"/>
                  </a:lnTo>
                  <a:lnTo>
                    <a:pt x="13" y="41"/>
                  </a:lnTo>
                  <a:lnTo>
                    <a:pt x="13" y="29"/>
                  </a:lnTo>
                  <a:lnTo>
                    <a:pt x="9" y="21"/>
                  </a:lnTo>
                  <a:lnTo>
                    <a:pt x="4" y="12"/>
                  </a:lnTo>
                  <a:lnTo>
                    <a:pt x="4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9129469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23EB002-BB30-4799-9BB5-736636AF69E4}"/>
              </a:ext>
            </a:extLst>
          </p:cNvPr>
          <p:cNvGrpSpPr/>
          <p:nvPr/>
        </p:nvGrpSpPr>
        <p:grpSpPr>
          <a:xfrm>
            <a:off x="3399791" y="2276351"/>
            <a:ext cx="1823689" cy="2305297"/>
            <a:chOff x="3882391" y="28054740"/>
            <a:chExt cx="1823689" cy="2305297"/>
          </a:xfrm>
        </p:grpSpPr>
        <p:sp>
          <p:nvSpPr>
            <p:cNvPr id="3" name="Freeform 141">
              <a:extLst>
                <a:ext uri="{FF2B5EF4-FFF2-40B4-BE49-F238E27FC236}">
                  <a16:creationId xmlns:a16="http://schemas.microsoft.com/office/drawing/2014/main" id="{6265774D-8548-4F39-9BA6-052912029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391" y="28375811"/>
              <a:ext cx="269700" cy="590772"/>
            </a:xfrm>
            <a:custGeom>
              <a:avLst/>
              <a:gdLst>
                <a:gd name="T0" fmla="*/ 25 w 42"/>
                <a:gd name="T1" fmla="*/ 80 h 92"/>
                <a:gd name="T2" fmla="*/ 25 w 42"/>
                <a:gd name="T3" fmla="*/ 84 h 92"/>
                <a:gd name="T4" fmla="*/ 21 w 42"/>
                <a:gd name="T5" fmla="*/ 88 h 92"/>
                <a:gd name="T6" fmla="*/ 17 w 42"/>
                <a:gd name="T7" fmla="*/ 92 h 92"/>
                <a:gd name="T8" fmla="*/ 13 w 42"/>
                <a:gd name="T9" fmla="*/ 92 h 92"/>
                <a:gd name="T10" fmla="*/ 13 w 42"/>
                <a:gd name="T11" fmla="*/ 92 h 92"/>
                <a:gd name="T12" fmla="*/ 9 w 42"/>
                <a:gd name="T13" fmla="*/ 88 h 92"/>
                <a:gd name="T14" fmla="*/ 4 w 42"/>
                <a:gd name="T15" fmla="*/ 84 h 92"/>
                <a:gd name="T16" fmla="*/ 0 w 42"/>
                <a:gd name="T17" fmla="*/ 75 h 92"/>
                <a:gd name="T18" fmla="*/ 0 w 42"/>
                <a:gd name="T19" fmla="*/ 67 h 92"/>
                <a:gd name="T20" fmla="*/ 0 w 42"/>
                <a:gd name="T21" fmla="*/ 63 h 92"/>
                <a:gd name="T22" fmla="*/ 0 w 42"/>
                <a:gd name="T23" fmla="*/ 59 h 92"/>
                <a:gd name="T24" fmla="*/ 9 w 42"/>
                <a:gd name="T25" fmla="*/ 46 h 92"/>
                <a:gd name="T26" fmla="*/ 13 w 42"/>
                <a:gd name="T27" fmla="*/ 34 h 92"/>
                <a:gd name="T28" fmla="*/ 17 w 42"/>
                <a:gd name="T29" fmla="*/ 17 h 92"/>
                <a:gd name="T30" fmla="*/ 17 w 42"/>
                <a:gd name="T31" fmla="*/ 13 h 92"/>
                <a:gd name="T32" fmla="*/ 17 w 42"/>
                <a:gd name="T33" fmla="*/ 8 h 92"/>
                <a:gd name="T34" fmla="*/ 21 w 42"/>
                <a:gd name="T35" fmla="*/ 4 h 92"/>
                <a:gd name="T36" fmla="*/ 21 w 42"/>
                <a:gd name="T37" fmla="*/ 0 h 92"/>
                <a:gd name="T38" fmla="*/ 25 w 42"/>
                <a:gd name="T39" fmla="*/ 0 h 92"/>
                <a:gd name="T40" fmla="*/ 29 w 42"/>
                <a:gd name="T41" fmla="*/ 4 h 92"/>
                <a:gd name="T42" fmla="*/ 34 w 42"/>
                <a:gd name="T43" fmla="*/ 13 h 92"/>
                <a:gd name="T44" fmla="*/ 38 w 42"/>
                <a:gd name="T45" fmla="*/ 21 h 92"/>
                <a:gd name="T46" fmla="*/ 38 w 42"/>
                <a:gd name="T47" fmla="*/ 25 h 92"/>
                <a:gd name="T48" fmla="*/ 42 w 42"/>
                <a:gd name="T49" fmla="*/ 25 h 92"/>
                <a:gd name="T50" fmla="*/ 42 w 42"/>
                <a:gd name="T51" fmla="*/ 29 h 92"/>
                <a:gd name="T52" fmla="*/ 42 w 42"/>
                <a:gd name="T53" fmla="*/ 34 h 92"/>
                <a:gd name="T54" fmla="*/ 42 w 42"/>
                <a:gd name="T55" fmla="*/ 38 h 92"/>
                <a:gd name="T56" fmla="*/ 38 w 42"/>
                <a:gd name="T57" fmla="*/ 42 h 92"/>
                <a:gd name="T58" fmla="*/ 38 w 42"/>
                <a:gd name="T59" fmla="*/ 50 h 92"/>
                <a:gd name="T60" fmla="*/ 34 w 42"/>
                <a:gd name="T61" fmla="*/ 67 h 92"/>
                <a:gd name="T62" fmla="*/ 29 w 42"/>
                <a:gd name="T63" fmla="*/ 75 h 92"/>
                <a:gd name="T64" fmla="*/ 25 w 42"/>
                <a:gd name="T65" fmla="*/ 80 h 92"/>
                <a:gd name="T66" fmla="*/ 25 w 42"/>
                <a:gd name="T67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92">
                  <a:moveTo>
                    <a:pt x="25" y="80"/>
                  </a:moveTo>
                  <a:lnTo>
                    <a:pt x="25" y="84"/>
                  </a:lnTo>
                  <a:lnTo>
                    <a:pt x="21" y="88"/>
                  </a:lnTo>
                  <a:lnTo>
                    <a:pt x="17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9" y="88"/>
                  </a:lnTo>
                  <a:lnTo>
                    <a:pt x="4" y="84"/>
                  </a:lnTo>
                  <a:lnTo>
                    <a:pt x="0" y="75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9" y="46"/>
                  </a:lnTo>
                  <a:lnTo>
                    <a:pt x="13" y="34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4" y="13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38" y="42"/>
                  </a:lnTo>
                  <a:lnTo>
                    <a:pt x="38" y="50"/>
                  </a:lnTo>
                  <a:lnTo>
                    <a:pt x="34" y="67"/>
                  </a:lnTo>
                  <a:lnTo>
                    <a:pt x="29" y="75"/>
                  </a:lnTo>
                  <a:lnTo>
                    <a:pt x="25" y="80"/>
                  </a:lnTo>
                  <a:lnTo>
                    <a:pt x="25" y="8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42">
              <a:extLst>
                <a:ext uri="{FF2B5EF4-FFF2-40B4-BE49-F238E27FC236}">
                  <a16:creationId xmlns:a16="http://schemas.microsoft.com/office/drawing/2014/main" id="{7E4AF289-35E8-4BF9-923E-CD302C5D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535" y="28054740"/>
              <a:ext cx="353181" cy="346758"/>
            </a:xfrm>
            <a:custGeom>
              <a:avLst/>
              <a:gdLst>
                <a:gd name="T0" fmla="*/ 5 w 55"/>
                <a:gd name="T1" fmla="*/ 17 h 54"/>
                <a:gd name="T2" fmla="*/ 5 w 55"/>
                <a:gd name="T3" fmla="*/ 13 h 54"/>
                <a:gd name="T4" fmla="*/ 0 w 55"/>
                <a:gd name="T5" fmla="*/ 8 h 54"/>
                <a:gd name="T6" fmla="*/ 5 w 55"/>
                <a:gd name="T7" fmla="*/ 4 h 54"/>
                <a:gd name="T8" fmla="*/ 5 w 55"/>
                <a:gd name="T9" fmla="*/ 0 h 54"/>
                <a:gd name="T10" fmla="*/ 13 w 55"/>
                <a:gd name="T11" fmla="*/ 0 h 54"/>
                <a:gd name="T12" fmla="*/ 17 w 55"/>
                <a:gd name="T13" fmla="*/ 0 h 54"/>
                <a:gd name="T14" fmla="*/ 21 w 55"/>
                <a:gd name="T15" fmla="*/ 4 h 54"/>
                <a:gd name="T16" fmla="*/ 30 w 55"/>
                <a:gd name="T17" fmla="*/ 4 h 54"/>
                <a:gd name="T18" fmla="*/ 38 w 55"/>
                <a:gd name="T19" fmla="*/ 8 h 54"/>
                <a:gd name="T20" fmla="*/ 42 w 55"/>
                <a:gd name="T21" fmla="*/ 13 h 54"/>
                <a:gd name="T22" fmla="*/ 51 w 55"/>
                <a:gd name="T23" fmla="*/ 21 h 54"/>
                <a:gd name="T24" fmla="*/ 51 w 55"/>
                <a:gd name="T25" fmla="*/ 25 h 54"/>
                <a:gd name="T26" fmla="*/ 55 w 55"/>
                <a:gd name="T27" fmla="*/ 29 h 54"/>
                <a:gd name="T28" fmla="*/ 55 w 55"/>
                <a:gd name="T29" fmla="*/ 38 h 54"/>
                <a:gd name="T30" fmla="*/ 51 w 55"/>
                <a:gd name="T31" fmla="*/ 42 h 54"/>
                <a:gd name="T32" fmla="*/ 51 w 55"/>
                <a:gd name="T33" fmla="*/ 46 h 54"/>
                <a:gd name="T34" fmla="*/ 51 w 55"/>
                <a:gd name="T35" fmla="*/ 50 h 54"/>
                <a:gd name="T36" fmla="*/ 46 w 55"/>
                <a:gd name="T37" fmla="*/ 50 h 54"/>
                <a:gd name="T38" fmla="*/ 38 w 55"/>
                <a:gd name="T39" fmla="*/ 54 h 54"/>
                <a:gd name="T40" fmla="*/ 34 w 55"/>
                <a:gd name="T41" fmla="*/ 50 h 54"/>
                <a:gd name="T42" fmla="*/ 34 w 55"/>
                <a:gd name="T43" fmla="*/ 50 h 54"/>
                <a:gd name="T44" fmla="*/ 26 w 55"/>
                <a:gd name="T45" fmla="*/ 46 h 54"/>
                <a:gd name="T46" fmla="*/ 21 w 55"/>
                <a:gd name="T47" fmla="*/ 38 h 54"/>
                <a:gd name="T48" fmla="*/ 13 w 55"/>
                <a:gd name="T49" fmla="*/ 25 h 54"/>
                <a:gd name="T50" fmla="*/ 5 w 55"/>
                <a:gd name="T51" fmla="*/ 17 h 54"/>
                <a:gd name="T52" fmla="*/ 5 w 55"/>
                <a:gd name="T53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54">
                  <a:moveTo>
                    <a:pt x="5" y="17"/>
                  </a:moveTo>
                  <a:lnTo>
                    <a:pt x="5" y="13"/>
                  </a:lnTo>
                  <a:lnTo>
                    <a:pt x="0" y="8"/>
                  </a:lnTo>
                  <a:lnTo>
                    <a:pt x="5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30" y="4"/>
                  </a:lnTo>
                  <a:lnTo>
                    <a:pt x="38" y="8"/>
                  </a:lnTo>
                  <a:lnTo>
                    <a:pt x="42" y="13"/>
                  </a:lnTo>
                  <a:lnTo>
                    <a:pt x="51" y="21"/>
                  </a:lnTo>
                  <a:lnTo>
                    <a:pt x="51" y="25"/>
                  </a:lnTo>
                  <a:lnTo>
                    <a:pt x="55" y="29"/>
                  </a:lnTo>
                  <a:lnTo>
                    <a:pt x="55" y="38"/>
                  </a:lnTo>
                  <a:lnTo>
                    <a:pt x="51" y="42"/>
                  </a:lnTo>
                  <a:lnTo>
                    <a:pt x="51" y="46"/>
                  </a:lnTo>
                  <a:lnTo>
                    <a:pt x="51" y="50"/>
                  </a:lnTo>
                  <a:lnTo>
                    <a:pt x="46" y="50"/>
                  </a:lnTo>
                  <a:lnTo>
                    <a:pt x="38" y="54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26" y="46"/>
                  </a:lnTo>
                  <a:lnTo>
                    <a:pt x="21" y="38"/>
                  </a:lnTo>
                  <a:lnTo>
                    <a:pt x="13" y="25"/>
                  </a:lnTo>
                  <a:lnTo>
                    <a:pt x="5" y="17"/>
                  </a:lnTo>
                  <a:lnTo>
                    <a:pt x="5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43">
              <a:extLst>
                <a:ext uri="{FF2B5EF4-FFF2-40B4-BE49-F238E27FC236}">
                  <a16:creationId xmlns:a16="http://schemas.microsoft.com/office/drawing/2014/main" id="{24A13F3E-FFC0-485B-984D-C4A659087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82" y="29261970"/>
              <a:ext cx="1605359" cy="321072"/>
            </a:xfrm>
            <a:custGeom>
              <a:avLst/>
              <a:gdLst>
                <a:gd name="T0" fmla="*/ 158 w 250"/>
                <a:gd name="T1" fmla="*/ 8 h 50"/>
                <a:gd name="T2" fmla="*/ 175 w 250"/>
                <a:gd name="T3" fmla="*/ 4 h 50"/>
                <a:gd name="T4" fmla="*/ 192 w 250"/>
                <a:gd name="T5" fmla="*/ 4 h 50"/>
                <a:gd name="T6" fmla="*/ 204 w 250"/>
                <a:gd name="T7" fmla="*/ 0 h 50"/>
                <a:gd name="T8" fmla="*/ 208 w 250"/>
                <a:gd name="T9" fmla="*/ 0 h 50"/>
                <a:gd name="T10" fmla="*/ 221 w 250"/>
                <a:gd name="T11" fmla="*/ 0 h 50"/>
                <a:gd name="T12" fmla="*/ 229 w 250"/>
                <a:gd name="T13" fmla="*/ 4 h 50"/>
                <a:gd name="T14" fmla="*/ 238 w 250"/>
                <a:gd name="T15" fmla="*/ 4 h 50"/>
                <a:gd name="T16" fmla="*/ 242 w 250"/>
                <a:gd name="T17" fmla="*/ 8 h 50"/>
                <a:gd name="T18" fmla="*/ 246 w 250"/>
                <a:gd name="T19" fmla="*/ 13 h 50"/>
                <a:gd name="T20" fmla="*/ 250 w 250"/>
                <a:gd name="T21" fmla="*/ 17 h 50"/>
                <a:gd name="T22" fmla="*/ 250 w 250"/>
                <a:gd name="T23" fmla="*/ 21 h 50"/>
                <a:gd name="T24" fmla="*/ 250 w 250"/>
                <a:gd name="T25" fmla="*/ 21 h 50"/>
                <a:gd name="T26" fmla="*/ 246 w 250"/>
                <a:gd name="T27" fmla="*/ 21 h 50"/>
                <a:gd name="T28" fmla="*/ 246 w 250"/>
                <a:gd name="T29" fmla="*/ 25 h 50"/>
                <a:gd name="T30" fmla="*/ 238 w 250"/>
                <a:gd name="T31" fmla="*/ 25 h 50"/>
                <a:gd name="T32" fmla="*/ 234 w 250"/>
                <a:gd name="T33" fmla="*/ 25 h 50"/>
                <a:gd name="T34" fmla="*/ 225 w 250"/>
                <a:gd name="T35" fmla="*/ 25 h 50"/>
                <a:gd name="T36" fmla="*/ 217 w 250"/>
                <a:gd name="T37" fmla="*/ 25 h 50"/>
                <a:gd name="T38" fmla="*/ 208 w 250"/>
                <a:gd name="T39" fmla="*/ 29 h 50"/>
                <a:gd name="T40" fmla="*/ 188 w 250"/>
                <a:gd name="T41" fmla="*/ 29 h 50"/>
                <a:gd name="T42" fmla="*/ 167 w 250"/>
                <a:gd name="T43" fmla="*/ 29 h 50"/>
                <a:gd name="T44" fmla="*/ 150 w 250"/>
                <a:gd name="T45" fmla="*/ 29 h 50"/>
                <a:gd name="T46" fmla="*/ 133 w 250"/>
                <a:gd name="T47" fmla="*/ 33 h 50"/>
                <a:gd name="T48" fmla="*/ 100 w 250"/>
                <a:gd name="T49" fmla="*/ 38 h 50"/>
                <a:gd name="T50" fmla="*/ 66 w 250"/>
                <a:gd name="T51" fmla="*/ 42 h 50"/>
                <a:gd name="T52" fmla="*/ 50 w 250"/>
                <a:gd name="T53" fmla="*/ 46 h 50"/>
                <a:gd name="T54" fmla="*/ 41 w 250"/>
                <a:gd name="T55" fmla="*/ 46 h 50"/>
                <a:gd name="T56" fmla="*/ 33 w 250"/>
                <a:gd name="T57" fmla="*/ 50 h 50"/>
                <a:gd name="T58" fmla="*/ 25 w 250"/>
                <a:gd name="T59" fmla="*/ 50 h 50"/>
                <a:gd name="T60" fmla="*/ 20 w 250"/>
                <a:gd name="T61" fmla="*/ 46 h 50"/>
                <a:gd name="T62" fmla="*/ 16 w 250"/>
                <a:gd name="T63" fmla="*/ 46 h 50"/>
                <a:gd name="T64" fmla="*/ 12 w 250"/>
                <a:gd name="T65" fmla="*/ 42 h 50"/>
                <a:gd name="T66" fmla="*/ 8 w 250"/>
                <a:gd name="T67" fmla="*/ 42 h 50"/>
                <a:gd name="T68" fmla="*/ 4 w 250"/>
                <a:gd name="T69" fmla="*/ 38 h 50"/>
                <a:gd name="T70" fmla="*/ 4 w 250"/>
                <a:gd name="T71" fmla="*/ 33 h 50"/>
                <a:gd name="T72" fmla="*/ 0 w 250"/>
                <a:gd name="T73" fmla="*/ 33 h 50"/>
                <a:gd name="T74" fmla="*/ 4 w 250"/>
                <a:gd name="T75" fmla="*/ 29 h 50"/>
                <a:gd name="T76" fmla="*/ 8 w 250"/>
                <a:gd name="T77" fmla="*/ 25 h 50"/>
                <a:gd name="T78" fmla="*/ 12 w 250"/>
                <a:gd name="T79" fmla="*/ 25 h 50"/>
                <a:gd name="T80" fmla="*/ 20 w 250"/>
                <a:gd name="T81" fmla="*/ 25 h 50"/>
                <a:gd name="T82" fmla="*/ 33 w 250"/>
                <a:gd name="T83" fmla="*/ 25 h 50"/>
                <a:gd name="T84" fmla="*/ 46 w 250"/>
                <a:gd name="T85" fmla="*/ 21 h 50"/>
                <a:gd name="T86" fmla="*/ 62 w 250"/>
                <a:gd name="T87" fmla="*/ 21 h 50"/>
                <a:gd name="T88" fmla="*/ 79 w 250"/>
                <a:gd name="T89" fmla="*/ 17 h 50"/>
                <a:gd name="T90" fmla="*/ 117 w 250"/>
                <a:gd name="T91" fmla="*/ 13 h 50"/>
                <a:gd name="T92" fmla="*/ 137 w 250"/>
                <a:gd name="T93" fmla="*/ 13 h 50"/>
                <a:gd name="T94" fmla="*/ 158 w 250"/>
                <a:gd name="T95" fmla="*/ 8 h 50"/>
                <a:gd name="T96" fmla="*/ 158 w 250"/>
                <a:gd name="T97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50">
                  <a:moveTo>
                    <a:pt x="158" y="8"/>
                  </a:moveTo>
                  <a:lnTo>
                    <a:pt x="175" y="4"/>
                  </a:lnTo>
                  <a:lnTo>
                    <a:pt x="192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21" y="0"/>
                  </a:lnTo>
                  <a:lnTo>
                    <a:pt x="229" y="4"/>
                  </a:lnTo>
                  <a:lnTo>
                    <a:pt x="238" y="4"/>
                  </a:lnTo>
                  <a:lnTo>
                    <a:pt x="242" y="8"/>
                  </a:lnTo>
                  <a:lnTo>
                    <a:pt x="246" y="13"/>
                  </a:lnTo>
                  <a:lnTo>
                    <a:pt x="250" y="17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6" y="21"/>
                  </a:lnTo>
                  <a:lnTo>
                    <a:pt x="246" y="25"/>
                  </a:lnTo>
                  <a:lnTo>
                    <a:pt x="238" y="25"/>
                  </a:lnTo>
                  <a:lnTo>
                    <a:pt x="234" y="25"/>
                  </a:lnTo>
                  <a:lnTo>
                    <a:pt x="225" y="25"/>
                  </a:lnTo>
                  <a:lnTo>
                    <a:pt x="217" y="25"/>
                  </a:lnTo>
                  <a:lnTo>
                    <a:pt x="208" y="29"/>
                  </a:lnTo>
                  <a:lnTo>
                    <a:pt x="188" y="29"/>
                  </a:lnTo>
                  <a:lnTo>
                    <a:pt x="167" y="29"/>
                  </a:lnTo>
                  <a:lnTo>
                    <a:pt x="150" y="29"/>
                  </a:lnTo>
                  <a:lnTo>
                    <a:pt x="133" y="33"/>
                  </a:lnTo>
                  <a:lnTo>
                    <a:pt x="100" y="38"/>
                  </a:lnTo>
                  <a:lnTo>
                    <a:pt x="66" y="42"/>
                  </a:lnTo>
                  <a:lnTo>
                    <a:pt x="50" y="46"/>
                  </a:lnTo>
                  <a:lnTo>
                    <a:pt x="41" y="46"/>
                  </a:lnTo>
                  <a:lnTo>
                    <a:pt x="33" y="50"/>
                  </a:lnTo>
                  <a:lnTo>
                    <a:pt x="25" y="50"/>
                  </a:lnTo>
                  <a:lnTo>
                    <a:pt x="20" y="46"/>
                  </a:lnTo>
                  <a:lnTo>
                    <a:pt x="16" y="46"/>
                  </a:lnTo>
                  <a:lnTo>
                    <a:pt x="12" y="42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20" y="25"/>
                  </a:lnTo>
                  <a:lnTo>
                    <a:pt x="33" y="25"/>
                  </a:lnTo>
                  <a:lnTo>
                    <a:pt x="46" y="21"/>
                  </a:lnTo>
                  <a:lnTo>
                    <a:pt x="62" y="21"/>
                  </a:lnTo>
                  <a:lnTo>
                    <a:pt x="79" y="17"/>
                  </a:lnTo>
                  <a:lnTo>
                    <a:pt x="117" y="13"/>
                  </a:lnTo>
                  <a:lnTo>
                    <a:pt x="137" y="13"/>
                  </a:lnTo>
                  <a:lnTo>
                    <a:pt x="158" y="8"/>
                  </a:lnTo>
                  <a:lnTo>
                    <a:pt x="158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44">
              <a:extLst>
                <a:ext uri="{FF2B5EF4-FFF2-40B4-BE49-F238E27FC236}">
                  <a16:creationId xmlns:a16="http://schemas.microsoft.com/office/drawing/2014/main" id="{49D7E3BB-78AF-441E-8E57-3C53469C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463" y="29692208"/>
              <a:ext cx="269700" cy="667829"/>
            </a:xfrm>
            <a:custGeom>
              <a:avLst/>
              <a:gdLst>
                <a:gd name="T0" fmla="*/ 9 w 42"/>
                <a:gd name="T1" fmla="*/ 25 h 104"/>
                <a:gd name="T2" fmla="*/ 0 w 42"/>
                <a:gd name="T3" fmla="*/ 17 h 104"/>
                <a:gd name="T4" fmla="*/ 0 w 42"/>
                <a:gd name="T5" fmla="*/ 8 h 104"/>
                <a:gd name="T6" fmla="*/ 0 w 42"/>
                <a:gd name="T7" fmla="*/ 4 h 104"/>
                <a:gd name="T8" fmla="*/ 5 w 42"/>
                <a:gd name="T9" fmla="*/ 0 h 104"/>
                <a:gd name="T10" fmla="*/ 5 w 42"/>
                <a:gd name="T11" fmla="*/ 0 h 104"/>
                <a:gd name="T12" fmla="*/ 9 w 42"/>
                <a:gd name="T13" fmla="*/ 0 h 104"/>
                <a:gd name="T14" fmla="*/ 17 w 42"/>
                <a:gd name="T15" fmla="*/ 0 h 104"/>
                <a:gd name="T16" fmla="*/ 25 w 42"/>
                <a:gd name="T17" fmla="*/ 4 h 104"/>
                <a:gd name="T18" fmla="*/ 34 w 42"/>
                <a:gd name="T19" fmla="*/ 8 h 104"/>
                <a:gd name="T20" fmla="*/ 38 w 42"/>
                <a:gd name="T21" fmla="*/ 25 h 104"/>
                <a:gd name="T22" fmla="*/ 38 w 42"/>
                <a:gd name="T23" fmla="*/ 37 h 104"/>
                <a:gd name="T24" fmla="*/ 38 w 42"/>
                <a:gd name="T25" fmla="*/ 50 h 104"/>
                <a:gd name="T26" fmla="*/ 42 w 42"/>
                <a:gd name="T27" fmla="*/ 63 h 104"/>
                <a:gd name="T28" fmla="*/ 42 w 42"/>
                <a:gd name="T29" fmla="*/ 71 h 104"/>
                <a:gd name="T30" fmla="*/ 42 w 42"/>
                <a:gd name="T31" fmla="*/ 79 h 104"/>
                <a:gd name="T32" fmla="*/ 42 w 42"/>
                <a:gd name="T33" fmla="*/ 83 h 104"/>
                <a:gd name="T34" fmla="*/ 42 w 42"/>
                <a:gd name="T35" fmla="*/ 88 h 104"/>
                <a:gd name="T36" fmla="*/ 42 w 42"/>
                <a:gd name="T37" fmla="*/ 96 h 104"/>
                <a:gd name="T38" fmla="*/ 42 w 42"/>
                <a:gd name="T39" fmla="*/ 100 h 104"/>
                <a:gd name="T40" fmla="*/ 38 w 42"/>
                <a:gd name="T41" fmla="*/ 104 h 104"/>
                <a:gd name="T42" fmla="*/ 34 w 42"/>
                <a:gd name="T43" fmla="*/ 104 h 104"/>
                <a:gd name="T44" fmla="*/ 30 w 42"/>
                <a:gd name="T45" fmla="*/ 100 h 104"/>
                <a:gd name="T46" fmla="*/ 30 w 42"/>
                <a:gd name="T47" fmla="*/ 100 h 104"/>
                <a:gd name="T48" fmla="*/ 25 w 42"/>
                <a:gd name="T49" fmla="*/ 96 h 104"/>
                <a:gd name="T50" fmla="*/ 25 w 42"/>
                <a:gd name="T51" fmla="*/ 92 h 104"/>
                <a:gd name="T52" fmla="*/ 21 w 42"/>
                <a:gd name="T53" fmla="*/ 83 h 104"/>
                <a:gd name="T54" fmla="*/ 21 w 42"/>
                <a:gd name="T55" fmla="*/ 79 h 104"/>
                <a:gd name="T56" fmla="*/ 21 w 42"/>
                <a:gd name="T57" fmla="*/ 71 h 104"/>
                <a:gd name="T58" fmla="*/ 17 w 42"/>
                <a:gd name="T59" fmla="*/ 54 h 104"/>
                <a:gd name="T60" fmla="*/ 13 w 42"/>
                <a:gd name="T61" fmla="*/ 42 h 104"/>
                <a:gd name="T62" fmla="*/ 9 w 42"/>
                <a:gd name="T63" fmla="*/ 33 h 104"/>
                <a:gd name="T64" fmla="*/ 9 w 42"/>
                <a:gd name="T65" fmla="*/ 25 h 104"/>
                <a:gd name="T66" fmla="*/ 9 w 42"/>
                <a:gd name="T67" fmla="*/ 2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04">
                  <a:moveTo>
                    <a:pt x="9" y="25"/>
                  </a:move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34" y="8"/>
                  </a:lnTo>
                  <a:lnTo>
                    <a:pt x="38" y="25"/>
                  </a:lnTo>
                  <a:lnTo>
                    <a:pt x="38" y="37"/>
                  </a:lnTo>
                  <a:lnTo>
                    <a:pt x="38" y="50"/>
                  </a:lnTo>
                  <a:lnTo>
                    <a:pt x="42" y="63"/>
                  </a:lnTo>
                  <a:lnTo>
                    <a:pt x="42" y="71"/>
                  </a:lnTo>
                  <a:lnTo>
                    <a:pt x="42" y="79"/>
                  </a:lnTo>
                  <a:lnTo>
                    <a:pt x="42" y="83"/>
                  </a:lnTo>
                  <a:lnTo>
                    <a:pt x="42" y="88"/>
                  </a:lnTo>
                  <a:lnTo>
                    <a:pt x="42" y="96"/>
                  </a:lnTo>
                  <a:lnTo>
                    <a:pt x="42" y="100"/>
                  </a:lnTo>
                  <a:lnTo>
                    <a:pt x="38" y="104"/>
                  </a:lnTo>
                  <a:lnTo>
                    <a:pt x="34" y="104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25" y="96"/>
                  </a:lnTo>
                  <a:lnTo>
                    <a:pt x="25" y="92"/>
                  </a:lnTo>
                  <a:lnTo>
                    <a:pt x="21" y="83"/>
                  </a:lnTo>
                  <a:lnTo>
                    <a:pt x="21" y="79"/>
                  </a:lnTo>
                  <a:lnTo>
                    <a:pt x="21" y="71"/>
                  </a:lnTo>
                  <a:lnTo>
                    <a:pt x="17" y="54"/>
                  </a:lnTo>
                  <a:lnTo>
                    <a:pt x="13" y="42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9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45">
              <a:extLst>
                <a:ext uri="{FF2B5EF4-FFF2-40B4-BE49-F238E27FC236}">
                  <a16:creationId xmlns:a16="http://schemas.microsoft.com/office/drawing/2014/main" id="{B7801F3B-58F1-48B4-968F-2BFB56DF9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997" y="29692208"/>
              <a:ext cx="911844" cy="404552"/>
            </a:xfrm>
            <a:custGeom>
              <a:avLst/>
              <a:gdLst>
                <a:gd name="T0" fmla="*/ 113 w 142"/>
                <a:gd name="T1" fmla="*/ 63 h 63"/>
                <a:gd name="T2" fmla="*/ 101 w 142"/>
                <a:gd name="T3" fmla="*/ 63 h 63"/>
                <a:gd name="T4" fmla="*/ 105 w 142"/>
                <a:gd name="T5" fmla="*/ 54 h 63"/>
                <a:gd name="T6" fmla="*/ 109 w 142"/>
                <a:gd name="T7" fmla="*/ 46 h 63"/>
                <a:gd name="T8" fmla="*/ 109 w 142"/>
                <a:gd name="T9" fmla="*/ 37 h 63"/>
                <a:gd name="T10" fmla="*/ 109 w 142"/>
                <a:gd name="T11" fmla="*/ 29 h 63"/>
                <a:gd name="T12" fmla="*/ 113 w 142"/>
                <a:gd name="T13" fmla="*/ 21 h 63"/>
                <a:gd name="T14" fmla="*/ 109 w 142"/>
                <a:gd name="T15" fmla="*/ 17 h 63"/>
                <a:gd name="T16" fmla="*/ 105 w 142"/>
                <a:gd name="T17" fmla="*/ 12 h 63"/>
                <a:gd name="T18" fmla="*/ 96 w 142"/>
                <a:gd name="T19" fmla="*/ 12 h 63"/>
                <a:gd name="T20" fmla="*/ 88 w 142"/>
                <a:gd name="T21" fmla="*/ 12 h 63"/>
                <a:gd name="T22" fmla="*/ 80 w 142"/>
                <a:gd name="T23" fmla="*/ 12 h 63"/>
                <a:gd name="T24" fmla="*/ 67 w 142"/>
                <a:gd name="T25" fmla="*/ 12 h 63"/>
                <a:gd name="T26" fmla="*/ 51 w 142"/>
                <a:gd name="T27" fmla="*/ 12 h 63"/>
                <a:gd name="T28" fmla="*/ 34 w 142"/>
                <a:gd name="T29" fmla="*/ 17 h 63"/>
                <a:gd name="T30" fmla="*/ 21 w 142"/>
                <a:gd name="T31" fmla="*/ 17 h 63"/>
                <a:gd name="T32" fmla="*/ 9 w 142"/>
                <a:gd name="T33" fmla="*/ 17 h 63"/>
                <a:gd name="T34" fmla="*/ 0 w 142"/>
                <a:gd name="T35" fmla="*/ 21 h 63"/>
                <a:gd name="T36" fmla="*/ 0 w 142"/>
                <a:gd name="T37" fmla="*/ 12 h 63"/>
                <a:gd name="T38" fmla="*/ 21 w 142"/>
                <a:gd name="T39" fmla="*/ 12 h 63"/>
                <a:gd name="T40" fmla="*/ 38 w 142"/>
                <a:gd name="T41" fmla="*/ 8 h 63"/>
                <a:gd name="T42" fmla="*/ 59 w 142"/>
                <a:gd name="T43" fmla="*/ 8 h 63"/>
                <a:gd name="T44" fmla="*/ 76 w 142"/>
                <a:gd name="T45" fmla="*/ 8 h 63"/>
                <a:gd name="T46" fmla="*/ 88 w 142"/>
                <a:gd name="T47" fmla="*/ 4 h 63"/>
                <a:gd name="T48" fmla="*/ 101 w 142"/>
                <a:gd name="T49" fmla="*/ 4 h 63"/>
                <a:gd name="T50" fmla="*/ 109 w 142"/>
                <a:gd name="T51" fmla="*/ 0 h 63"/>
                <a:gd name="T52" fmla="*/ 113 w 142"/>
                <a:gd name="T53" fmla="*/ 0 h 63"/>
                <a:gd name="T54" fmla="*/ 117 w 142"/>
                <a:gd name="T55" fmla="*/ 0 h 63"/>
                <a:gd name="T56" fmla="*/ 122 w 142"/>
                <a:gd name="T57" fmla="*/ 0 h 63"/>
                <a:gd name="T58" fmla="*/ 122 w 142"/>
                <a:gd name="T59" fmla="*/ 0 h 63"/>
                <a:gd name="T60" fmla="*/ 126 w 142"/>
                <a:gd name="T61" fmla="*/ 0 h 63"/>
                <a:gd name="T62" fmla="*/ 130 w 142"/>
                <a:gd name="T63" fmla="*/ 4 h 63"/>
                <a:gd name="T64" fmla="*/ 134 w 142"/>
                <a:gd name="T65" fmla="*/ 8 h 63"/>
                <a:gd name="T66" fmla="*/ 138 w 142"/>
                <a:gd name="T67" fmla="*/ 12 h 63"/>
                <a:gd name="T68" fmla="*/ 142 w 142"/>
                <a:gd name="T69" fmla="*/ 17 h 63"/>
                <a:gd name="T70" fmla="*/ 142 w 142"/>
                <a:gd name="T71" fmla="*/ 17 h 63"/>
                <a:gd name="T72" fmla="*/ 142 w 142"/>
                <a:gd name="T73" fmla="*/ 21 h 63"/>
                <a:gd name="T74" fmla="*/ 142 w 142"/>
                <a:gd name="T75" fmla="*/ 21 h 63"/>
                <a:gd name="T76" fmla="*/ 142 w 142"/>
                <a:gd name="T77" fmla="*/ 21 h 63"/>
                <a:gd name="T78" fmla="*/ 138 w 142"/>
                <a:gd name="T79" fmla="*/ 21 h 63"/>
                <a:gd name="T80" fmla="*/ 134 w 142"/>
                <a:gd name="T81" fmla="*/ 21 h 63"/>
                <a:gd name="T82" fmla="*/ 134 w 142"/>
                <a:gd name="T83" fmla="*/ 25 h 63"/>
                <a:gd name="T84" fmla="*/ 130 w 142"/>
                <a:gd name="T85" fmla="*/ 29 h 63"/>
                <a:gd name="T86" fmla="*/ 126 w 142"/>
                <a:gd name="T87" fmla="*/ 33 h 63"/>
                <a:gd name="T88" fmla="*/ 126 w 142"/>
                <a:gd name="T89" fmla="*/ 37 h 63"/>
                <a:gd name="T90" fmla="*/ 122 w 142"/>
                <a:gd name="T91" fmla="*/ 46 h 63"/>
                <a:gd name="T92" fmla="*/ 117 w 142"/>
                <a:gd name="T93" fmla="*/ 54 h 63"/>
                <a:gd name="T94" fmla="*/ 113 w 142"/>
                <a:gd name="T95" fmla="*/ 63 h 63"/>
                <a:gd name="T96" fmla="*/ 113 w 142"/>
                <a:gd name="T9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63">
                  <a:moveTo>
                    <a:pt x="113" y="63"/>
                  </a:moveTo>
                  <a:lnTo>
                    <a:pt x="101" y="63"/>
                  </a:lnTo>
                  <a:lnTo>
                    <a:pt x="105" y="54"/>
                  </a:lnTo>
                  <a:lnTo>
                    <a:pt x="109" y="46"/>
                  </a:lnTo>
                  <a:lnTo>
                    <a:pt x="109" y="37"/>
                  </a:lnTo>
                  <a:lnTo>
                    <a:pt x="109" y="29"/>
                  </a:lnTo>
                  <a:lnTo>
                    <a:pt x="113" y="21"/>
                  </a:lnTo>
                  <a:lnTo>
                    <a:pt x="109" y="17"/>
                  </a:lnTo>
                  <a:lnTo>
                    <a:pt x="105" y="12"/>
                  </a:lnTo>
                  <a:lnTo>
                    <a:pt x="96" y="12"/>
                  </a:lnTo>
                  <a:lnTo>
                    <a:pt x="88" y="12"/>
                  </a:lnTo>
                  <a:lnTo>
                    <a:pt x="80" y="12"/>
                  </a:lnTo>
                  <a:lnTo>
                    <a:pt x="67" y="12"/>
                  </a:lnTo>
                  <a:lnTo>
                    <a:pt x="51" y="12"/>
                  </a:lnTo>
                  <a:lnTo>
                    <a:pt x="34" y="17"/>
                  </a:lnTo>
                  <a:lnTo>
                    <a:pt x="21" y="17"/>
                  </a:lnTo>
                  <a:lnTo>
                    <a:pt x="9" y="17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21" y="12"/>
                  </a:lnTo>
                  <a:lnTo>
                    <a:pt x="38" y="8"/>
                  </a:lnTo>
                  <a:lnTo>
                    <a:pt x="59" y="8"/>
                  </a:lnTo>
                  <a:lnTo>
                    <a:pt x="76" y="8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4"/>
                  </a:lnTo>
                  <a:lnTo>
                    <a:pt x="134" y="8"/>
                  </a:lnTo>
                  <a:lnTo>
                    <a:pt x="138" y="12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38" y="21"/>
                  </a:lnTo>
                  <a:lnTo>
                    <a:pt x="134" y="21"/>
                  </a:lnTo>
                  <a:lnTo>
                    <a:pt x="134" y="25"/>
                  </a:lnTo>
                  <a:lnTo>
                    <a:pt x="130" y="29"/>
                  </a:lnTo>
                  <a:lnTo>
                    <a:pt x="126" y="33"/>
                  </a:lnTo>
                  <a:lnTo>
                    <a:pt x="126" y="37"/>
                  </a:lnTo>
                  <a:lnTo>
                    <a:pt x="122" y="46"/>
                  </a:lnTo>
                  <a:lnTo>
                    <a:pt x="117" y="54"/>
                  </a:lnTo>
                  <a:lnTo>
                    <a:pt x="113" y="63"/>
                  </a:lnTo>
                  <a:lnTo>
                    <a:pt x="113" y="6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46">
              <a:extLst>
                <a:ext uri="{FF2B5EF4-FFF2-40B4-BE49-F238E27FC236}">
                  <a16:creationId xmlns:a16="http://schemas.microsoft.com/office/drawing/2014/main" id="{0CFA9C72-CFB6-4DFC-BBF8-F6658482E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997" y="30064651"/>
              <a:ext cx="834787" cy="160538"/>
            </a:xfrm>
            <a:custGeom>
              <a:avLst/>
              <a:gdLst>
                <a:gd name="T0" fmla="*/ 0 w 130"/>
                <a:gd name="T1" fmla="*/ 5 h 25"/>
                <a:gd name="T2" fmla="*/ 21 w 130"/>
                <a:gd name="T3" fmla="*/ 5 h 25"/>
                <a:gd name="T4" fmla="*/ 38 w 130"/>
                <a:gd name="T5" fmla="*/ 5 h 25"/>
                <a:gd name="T6" fmla="*/ 51 w 130"/>
                <a:gd name="T7" fmla="*/ 0 h 25"/>
                <a:gd name="T8" fmla="*/ 63 w 130"/>
                <a:gd name="T9" fmla="*/ 0 h 25"/>
                <a:gd name="T10" fmla="*/ 76 w 130"/>
                <a:gd name="T11" fmla="*/ 0 h 25"/>
                <a:gd name="T12" fmla="*/ 84 w 130"/>
                <a:gd name="T13" fmla="*/ 0 h 25"/>
                <a:gd name="T14" fmla="*/ 92 w 130"/>
                <a:gd name="T15" fmla="*/ 0 h 25"/>
                <a:gd name="T16" fmla="*/ 96 w 130"/>
                <a:gd name="T17" fmla="*/ 0 h 25"/>
                <a:gd name="T18" fmla="*/ 105 w 130"/>
                <a:gd name="T19" fmla="*/ 0 h 25"/>
                <a:gd name="T20" fmla="*/ 113 w 130"/>
                <a:gd name="T21" fmla="*/ 0 h 25"/>
                <a:gd name="T22" fmla="*/ 117 w 130"/>
                <a:gd name="T23" fmla="*/ 0 h 25"/>
                <a:gd name="T24" fmla="*/ 122 w 130"/>
                <a:gd name="T25" fmla="*/ 0 h 25"/>
                <a:gd name="T26" fmla="*/ 126 w 130"/>
                <a:gd name="T27" fmla="*/ 0 h 25"/>
                <a:gd name="T28" fmla="*/ 130 w 130"/>
                <a:gd name="T29" fmla="*/ 5 h 25"/>
                <a:gd name="T30" fmla="*/ 130 w 130"/>
                <a:gd name="T31" fmla="*/ 9 h 25"/>
                <a:gd name="T32" fmla="*/ 126 w 130"/>
                <a:gd name="T33" fmla="*/ 13 h 25"/>
                <a:gd name="T34" fmla="*/ 122 w 130"/>
                <a:gd name="T35" fmla="*/ 13 h 25"/>
                <a:gd name="T36" fmla="*/ 113 w 130"/>
                <a:gd name="T37" fmla="*/ 17 h 25"/>
                <a:gd name="T38" fmla="*/ 96 w 130"/>
                <a:gd name="T39" fmla="*/ 17 h 25"/>
                <a:gd name="T40" fmla="*/ 80 w 130"/>
                <a:gd name="T41" fmla="*/ 21 h 25"/>
                <a:gd name="T42" fmla="*/ 59 w 130"/>
                <a:gd name="T43" fmla="*/ 21 h 25"/>
                <a:gd name="T44" fmla="*/ 30 w 130"/>
                <a:gd name="T45" fmla="*/ 25 h 25"/>
                <a:gd name="T46" fmla="*/ 0 w 130"/>
                <a:gd name="T47" fmla="*/ 25 h 25"/>
                <a:gd name="T48" fmla="*/ 0 w 130"/>
                <a:gd name="T49" fmla="*/ 5 h 25"/>
                <a:gd name="T50" fmla="*/ 0 w 130"/>
                <a:gd name="T5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0" h="25">
                  <a:moveTo>
                    <a:pt x="0" y="5"/>
                  </a:moveTo>
                  <a:lnTo>
                    <a:pt x="21" y="5"/>
                  </a:lnTo>
                  <a:lnTo>
                    <a:pt x="38" y="5"/>
                  </a:lnTo>
                  <a:lnTo>
                    <a:pt x="51" y="0"/>
                  </a:lnTo>
                  <a:lnTo>
                    <a:pt x="63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5"/>
                  </a:lnTo>
                  <a:lnTo>
                    <a:pt x="130" y="9"/>
                  </a:lnTo>
                  <a:lnTo>
                    <a:pt x="126" y="13"/>
                  </a:lnTo>
                  <a:lnTo>
                    <a:pt x="122" y="13"/>
                  </a:lnTo>
                  <a:lnTo>
                    <a:pt x="113" y="17"/>
                  </a:lnTo>
                  <a:lnTo>
                    <a:pt x="96" y="17"/>
                  </a:lnTo>
                  <a:lnTo>
                    <a:pt x="80" y="21"/>
                  </a:lnTo>
                  <a:lnTo>
                    <a:pt x="59" y="21"/>
                  </a:lnTo>
                  <a:lnTo>
                    <a:pt x="30" y="25"/>
                  </a:lnTo>
                  <a:lnTo>
                    <a:pt x="0" y="2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7">
              <a:extLst>
                <a:ext uri="{FF2B5EF4-FFF2-40B4-BE49-F238E27FC236}">
                  <a16:creationId xmlns:a16="http://schemas.microsoft.com/office/drawing/2014/main" id="{E9EACD7A-E34C-43C8-85B1-34534C583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940" y="29017955"/>
              <a:ext cx="860472" cy="218329"/>
            </a:xfrm>
            <a:custGeom>
              <a:avLst/>
              <a:gdLst>
                <a:gd name="T0" fmla="*/ 0 w 134"/>
                <a:gd name="T1" fmla="*/ 25 h 34"/>
                <a:gd name="T2" fmla="*/ 0 w 134"/>
                <a:gd name="T3" fmla="*/ 21 h 34"/>
                <a:gd name="T4" fmla="*/ 0 w 134"/>
                <a:gd name="T5" fmla="*/ 21 h 34"/>
                <a:gd name="T6" fmla="*/ 0 w 134"/>
                <a:gd name="T7" fmla="*/ 17 h 34"/>
                <a:gd name="T8" fmla="*/ 4 w 134"/>
                <a:gd name="T9" fmla="*/ 17 h 34"/>
                <a:gd name="T10" fmla="*/ 4 w 134"/>
                <a:gd name="T11" fmla="*/ 17 h 34"/>
                <a:gd name="T12" fmla="*/ 8 w 134"/>
                <a:gd name="T13" fmla="*/ 17 h 34"/>
                <a:gd name="T14" fmla="*/ 12 w 134"/>
                <a:gd name="T15" fmla="*/ 17 h 34"/>
                <a:gd name="T16" fmla="*/ 17 w 134"/>
                <a:gd name="T17" fmla="*/ 17 h 34"/>
                <a:gd name="T18" fmla="*/ 25 w 134"/>
                <a:gd name="T19" fmla="*/ 13 h 34"/>
                <a:gd name="T20" fmla="*/ 33 w 134"/>
                <a:gd name="T21" fmla="*/ 13 h 34"/>
                <a:gd name="T22" fmla="*/ 42 w 134"/>
                <a:gd name="T23" fmla="*/ 13 h 34"/>
                <a:gd name="T24" fmla="*/ 54 w 134"/>
                <a:gd name="T25" fmla="*/ 9 h 34"/>
                <a:gd name="T26" fmla="*/ 71 w 134"/>
                <a:gd name="T27" fmla="*/ 5 h 34"/>
                <a:gd name="T28" fmla="*/ 88 w 134"/>
                <a:gd name="T29" fmla="*/ 5 h 34"/>
                <a:gd name="T30" fmla="*/ 100 w 134"/>
                <a:gd name="T31" fmla="*/ 5 h 34"/>
                <a:gd name="T32" fmla="*/ 108 w 134"/>
                <a:gd name="T33" fmla="*/ 0 h 34"/>
                <a:gd name="T34" fmla="*/ 117 w 134"/>
                <a:gd name="T35" fmla="*/ 5 h 34"/>
                <a:gd name="T36" fmla="*/ 121 w 134"/>
                <a:gd name="T37" fmla="*/ 5 h 34"/>
                <a:gd name="T38" fmla="*/ 125 w 134"/>
                <a:gd name="T39" fmla="*/ 5 h 34"/>
                <a:gd name="T40" fmla="*/ 134 w 134"/>
                <a:gd name="T41" fmla="*/ 9 h 34"/>
                <a:gd name="T42" fmla="*/ 134 w 134"/>
                <a:gd name="T43" fmla="*/ 13 h 34"/>
                <a:gd name="T44" fmla="*/ 134 w 134"/>
                <a:gd name="T45" fmla="*/ 13 h 34"/>
                <a:gd name="T46" fmla="*/ 134 w 134"/>
                <a:gd name="T47" fmla="*/ 17 h 34"/>
                <a:gd name="T48" fmla="*/ 129 w 134"/>
                <a:gd name="T49" fmla="*/ 17 h 34"/>
                <a:gd name="T50" fmla="*/ 129 w 134"/>
                <a:gd name="T51" fmla="*/ 17 h 34"/>
                <a:gd name="T52" fmla="*/ 125 w 134"/>
                <a:gd name="T53" fmla="*/ 21 h 34"/>
                <a:gd name="T54" fmla="*/ 121 w 134"/>
                <a:gd name="T55" fmla="*/ 21 h 34"/>
                <a:gd name="T56" fmla="*/ 117 w 134"/>
                <a:gd name="T57" fmla="*/ 21 h 34"/>
                <a:gd name="T58" fmla="*/ 104 w 134"/>
                <a:gd name="T59" fmla="*/ 25 h 34"/>
                <a:gd name="T60" fmla="*/ 88 w 134"/>
                <a:gd name="T61" fmla="*/ 25 h 34"/>
                <a:gd name="T62" fmla="*/ 71 w 134"/>
                <a:gd name="T63" fmla="*/ 30 h 34"/>
                <a:gd name="T64" fmla="*/ 63 w 134"/>
                <a:gd name="T65" fmla="*/ 30 h 34"/>
                <a:gd name="T66" fmla="*/ 50 w 134"/>
                <a:gd name="T67" fmla="*/ 34 h 34"/>
                <a:gd name="T68" fmla="*/ 46 w 134"/>
                <a:gd name="T69" fmla="*/ 34 h 34"/>
                <a:gd name="T70" fmla="*/ 37 w 134"/>
                <a:gd name="T71" fmla="*/ 34 h 34"/>
                <a:gd name="T72" fmla="*/ 33 w 134"/>
                <a:gd name="T73" fmla="*/ 34 h 34"/>
                <a:gd name="T74" fmla="*/ 29 w 134"/>
                <a:gd name="T75" fmla="*/ 34 h 34"/>
                <a:gd name="T76" fmla="*/ 25 w 134"/>
                <a:gd name="T77" fmla="*/ 34 h 34"/>
                <a:gd name="T78" fmla="*/ 25 w 134"/>
                <a:gd name="T79" fmla="*/ 34 h 34"/>
                <a:gd name="T80" fmla="*/ 21 w 134"/>
                <a:gd name="T81" fmla="*/ 34 h 34"/>
                <a:gd name="T82" fmla="*/ 12 w 134"/>
                <a:gd name="T83" fmla="*/ 34 h 34"/>
                <a:gd name="T84" fmla="*/ 8 w 134"/>
                <a:gd name="T85" fmla="*/ 30 h 34"/>
                <a:gd name="T86" fmla="*/ 4 w 134"/>
                <a:gd name="T87" fmla="*/ 30 h 34"/>
                <a:gd name="T88" fmla="*/ 0 w 134"/>
                <a:gd name="T89" fmla="*/ 25 h 34"/>
                <a:gd name="T90" fmla="*/ 0 w 134"/>
                <a:gd name="T91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4" h="34">
                  <a:moveTo>
                    <a:pt x="0" y="25"/>
                  </a:moveTo>
                  <a:lnTo>
                    <a:pt x="0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17" y="17"/>
                  </a:lnTo>
                  <a:lnTo>
                    <a:pt x="25" y="13"/>
                  </a:lnTo>
                  <a:lnTo>
                    <a:pt x="33" y="13"/>
                  </a:lnTo>
                  <a:lnTo>
                    <a:pt x="42" y="13"/>
                  </a:lnTo>
                  <a:lnTo>
                    <a:pt x="54" y="9"/>
                  </a:lnTo>
                  <a:lnTo>
                    <a:pt x="71" y="5"/>
                  </a:lnTo>
                  <a:lnTo>
                    <a:pt x="88" y="5"/>
                  </a:lnTo>
                  <a:lnTo>
                    <a:pt x="100" y="5"/>
                  </a:lnTo>
                  <a:lnTo>
                    <a:pt x="108" y="0"/>
                  </a:lnTo>
                  <a:lnTo>
                    <a:pt x="117" y="5"/>
                  </a:lnTo>
                  <a:lnTo>
                    <a:pt x="121" y="5"/>
                  </a:lnTo>
                  <a:lnTo>
                    <a:pt x="125" y="5"/>
                  </a:lnTo>
                  <a:lnTo>
                    <a:pt x="134" y="9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34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5" y="21"/>
                  </a:lnTo>
                  <a:lnTo>
                    <a:pt x="121" y="21"/>
                  </a:lnTo>
                  <a:lnTo>
                    <a:pt x="117" y="21"/>
                  </a:lnTo>
                  <a:lnTo>
                    <a:pt x="104" y="25"/>
                  </a:lnTo>
                  <a:lnTo>
                    <a:pt x="88" y="25"/>
                  </a:lnTo>
                  <a:lnTo>
                    <a:pt x="71" y="30"/>
                  </a:lnTo>
                  <a:lnTo>
                    <a:pt x="63" y="30"/>
                  </a:lnTo>
                  <a:lnTo>
                    <a:pt x="50" y="34"/>
                  </a:lnTo>
                  <a:lnTo>
                    <a:pt x="46" y="34"/>
                  </a:lnTo>
                  <a:lnTo>
                    <a:pt x="37" y="34"/>
                  </a:lnTo>
                  <a:lnTo>
                    <a:pt x="33" y="34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12" y="34"/>
                  </a:lnTo>
                  <a:lnTo>
                    <a:pt x="8" y="30"/>
                  </a:lnTo>
                  <a:lnTo>
                    <a:pt x="4" y="30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8">
              <a:extLst>
                <a:ext uri="{FF2B5EF4-FFF2-40B4-BE49-F238E27FC236}">
                  <a16:creationId xmlns:a16="http://schemas.microsoft.com/office/drawing/2014/main" id="{BC6692C0-8C2F-4415-B406-4EC29135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640" y="28594140"/>
              <a:ext cx="263281" cy="1098067"/>
            </a:xfrm>
            <a:custGeom>
              <a:avLst/>
              <a:gdLst>
                <a:gd name="T0" fmla="*/ 0 w 41"/>
                <a:gd name="T1" fmla="*/ 4 h 171"/>
                <a:gd name="T2" fmla="*/ 0 w 41"/>
                <a:gd name="T3" fmla="*/ 4 h 171"/>
                <a:gd name="T4" fmla="*/ 4 w 41"/>
                <a:gd name="T5" fmla="*/ 0 h 171"/>
                <a:gd name="T6" fmla="*/ 8 w 41"/>
                <a:gd name="T7" fmla="*/ 0 h 171"/>
                <a:gd name="T8" fmla="*/ 16 w 41"/>
                <a:gd name="T9" fmla="*/ 0 h 171"/>
                <a:gd name="T10" fmla="*/ 29 w 41"/>
                <a:gd name="T11" fmla="*/ 4 h 171"/>
                <a:gd name="T12" fmla="*/ 33 w 41"/>
                <a:gd name="T13" fmla="*/ 4 h 171"/>
                <a:gd name="T14" fmla="*/ 37 w 41"/>
                <a:gd name="T15" fmla="*/ 8 h 171"/>
                <a:gd name="T16" fmla="*/ 37 w 41"/>
                <a:gd name="T17" fmla="*/ 8 h 171"/>
                <a:gd name="T18" fmla="*/ 41 w 41"/>
                <a:gd name="T19" fmla="*/ 12 h 171"/>
                <a:gd name="T20" fmla="*/ 41 w 41"/>
                <a:gd name="T21" fmla="*/ 16 h 171"/>
                <a:gd name="T22" fmla="*/ 37 w 41"/>
                <a:gd name="T23" fmla="*/ 25 h 171"/>
                <a:gd name="T24" fmla="*/ 37 w 41"/>
                <a:gd name="T25" fmla="*/ 33 h 171"/>
                <a:gd name="T26" fmla="*/ 37 w 41"/>
                <a:gd name="T27" fmla="*/ 41 h 171"/>
                <a:gd name="T28" fmla="*/ 37 w 41"/>
                <a:gd name="T29" fmla="*/ 58 h 171"/>
                <a:gd name="T30" fmla="*/ 33 w 41"/>
                <a:gd name="T31" fmla="*/ 71 h 171"/>
                <a:gd name="T32" fmla="*/ 33 w 41"/>
                <a:gd name="T33" fmla="*/ 87 h 171"/>
                <a:gd name="T34" fmla="*/ 33 w 41"/>
                <a:gd name="T35" fmla="*/ 108 h 171"/>
                <a:gd name="T36" fmla="*/ 33 w 41"/>
                <a:gd name="T37" fmla="*/ 121 h 171"/>
                <a:gd name="T38" fmla="*/ 33 w 41"/>
                <a:gd name="T39" fmla="*/ 129 h 171"/>
                <a:gd name="T40" fmla="*/ 33 w 41"/>
                <a:gd name="T41" fmla="*/ 137 h 171"/>
                <a:gd name="T42" fmla="*/ 33 w 41"/>
                <a:gd name="T43" fmla="*/ 142 h 171"/>
                <a:gd name="T44" fmla="*/ 33 w 41"/>
                <a:gd name="T45" fmla="*/ 150 h 171"/>
                <a:gd name="T46" fmla="*/ 33 w 41"/>
                <a:gd name="T47" fmla="*/ 154 h 171"/>
                <a:gd name="T48" fmla="*/ 29 w 41"/>
                <a:gd name="T49" fmla="*/ 158 h 171"/>
                <a:gd name="T50" fmla="*/ 29 w 41"/>
                <a:gd name="T51" fmla="*/ 167 h 171"/>
                <a:gd name="T52" fmla="*/ 25 w 41"/>
                <a:gd name="T53" fmla="*/ 167 h 171"/>
                <a:gd name="T54" fmla="*/ 21 w 41"/>
                <a:gd name="T55" fmla="*/ 171 h 171"/>
                <a:gd name="T56" fmla="*/ 16 w 41"/>
                <a:gd name="T57" fmla="*/ 171 h 171"/>
                <a:gd name="T58" fmla="*/ 16 w 41"/>
                <a:gd name="T59" fmla="*/ 171 h 171"/>
                <a:gd name="T60" fmla="*/ 16 w 41"/>
                <a:gd name="T61" fmla="*/ 167 h 171"/>
                <a:gd name="T62" fmla="*/ 12 w 41"/>
                <a:gd name="T63" fmla="*/ 158 h 171"/>
                <a:gd name="T64" fmla="*/ 12 w 41"/>
                <a:gd name="T65" fmla="*/ 154 h 171"/>
                <a:gd name="T66" fmla="*/ 12 w 41"/>
                <a:gd name="T67" fmla="*/ 142 h 171"/>
                <a:gd name="T68" fmla="*/ 12 w 41"/>
                <a:gd name="T69" fmla="*/ 129 h 171"/>
                <a:gd name="T70" fmla="*/ 12 w 41"/>
                <a:gd name="T71" fmla="*/ 117 h 171"/>
                <a:gd name="T72" fmla="*/ 12 w 41"/>
                <a:gd name="T73" fmla="*/ 100 h 171"/>
                <a:gd name="T74" fmla="*/ 12 w 41"/>
                <a:gd name="T75" fmla="*/ 83 h 171"/>
                <a:gd name="T76" fmla="*/ 12 w 41"/>
                <a:gd name="T77" fmla="*/ 66 h 171"/>
                <a:gd name="T78" fmla="*/ 8 w 41"/>
                <a:gd name="T79" fmla="*/ 54 h 171"/>
                <a:gd name="T80" fmla="*/ 8 w 41"/>
                <a:gd name="T81" fmla="*/ 41 h 171"/>
                <a:gd name="T82" fmla="*/ 8 w 41"/>
                <a:gd name="T83" fmla="*/ 33 h 171"/>
                <a:gd name="T84" fmla="*/ 8 w 41"/>
                <a:gd name="T85" fmla="*/ 25 h 171"/>
                <a:gd name="T86" fmla="*/ 8 w 41"/>
                <a:gd name="T87" fmla="*/ 20 h 171"/>
                <a:gd name="T88" fmla="*/ 4 w 41"/>
                <a:gd name="T89" fmla="*/ 20 h 171"/>
                <a:gd name="T90" fmla="*/ 0 w 41"/>
                <a:gd name="T91" fmla="*/ 12 h 171"/>
                <a:gd name="T92" fmla="*/ 0 w 41"/>
                <a:gd name="T93" fmla="*/ 8 h 171"/>
                <a:gd name="T94" fmla="*/ 0 w 41"/>
                <a:gd name="T95" fmla="*/ 4 h 171"/>
                <a:gd name="T96" fmla="*/ 0 w 41"/>
                <a:gd name="T97" fmla="*/ 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" h="171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41" y="12"/>
                  </a:lnTo>
                  <a:lnTo>
                    <a:pt x="41" y="16"/>
                  </a:lnTo>
                  <a:lnTo>
                    <a:pt x="37" y="25"/>
                  </a:lnTo>
                  <a:lnTo>
                    <a:pt x="37" y="33"/>
                  </a:lnTo>
                  <a:lnTo>
                    <a:pt x="37" y="41"/>
                  </a:lnTo>
                  <a:lnTo>
                    <a:pt x="37" y="58"/>
                  </a:lnTo>
                  <a:lnTo>
                    <a:pt x="33" y="71"/>
                  </a:lnTo>
                  <a:lnTo>
                    <a:pt x="33" y="87"/>
                  </a:lnTo>
                  <a:lnTo>
                    <a:pt x="33" y="108"/>
                  </a:lnTo>
                  <a:lnTo>
                    <a:pt x="33" y="121"/>
                  </a:lnTo>
                  <a:lnTo>
                    <a:pt x="33" y="129"/>
                  </a:lnTo>
                  <a:lnTo>
                    <a:pt x="33" y="137"/>
                  </a:lnTo>
                  <a:lnTo>
                    <a:pt x="33" y="142"/>
                  </a:lnTo>
                  <a:lnTo>
                    <a:pt x="33" y="150"/>
                  </a:lnTo>
                  <a:lnTo>
                    <a:pt x="33" y="154"/>
                  </a:lnTo>
                  <a:lnTo>
                    <a:pt x="29" y="158"/>
                  </a:lnTo>
                  <a:lnTo>
                    <a:pt x="29" y="167"/>
                  </a:lnTo>
                  <a:lnTo>
                    <a:pt x="25" y="167"/>
                  </a:lnTo>
                  <a:lnTo>
                    <a:pt x="21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42"/>
                  </a:lnTo>
                  <a:lnTo>
                    <a:pt x="12" y="129"/>
                  </a:lnTo>
                  <a:lnTo>
                    <a:pt x="12" y="117"/>
                  </a:lnTo>
                  <a:lnTo>
                    <a:pt x="12" y="100"/>
                  </a:lnTo>
                  <a:lnTo>
                    <a:pt x="12" y="83"/>
                  </a:lnTo>
                  <a:lnTo>
                    <a:pt x="12" y="66"/>
                  </a:lnTo>
                  <a:lnTo>
                    <a:pt x="8" y="54"/>
                  </a:lnTo>
                  <a:lnTo>
                    <a:pt x="8" y="41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49">
              <a:extLst>
                <a:ext uri="{FF2B5EF4-FFF2-40B4-BE49-F238E27FC236}">
                  <a16:creationId xmlns:a16="http://schemas.microsoft.com/office/drawing/2014/main" id="{975B8AA1-F9EC-481B-86D9-A26E55B3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254" y="28722569"/>
              <a:ext cx="886158" cy="244015"/>
            </a:xfrm>
            <a:custGeom>
              <a:avLst/>
              <a:gdLst>
                <a:gd name="T0" fmla="*/ 8 w 138"/>
                <a:gd name="T1" fmla="*/ 30 h 38"/>
                <a:gd name="T2" fmla="*/ 4 w 138"/>
                <a:gd name="T3" fmla="*/ 30 h 38"/>
                <a:gd name="T4" fmla="*/ 0 w 138"/>
                <a:gd name="T5" fmla="*/ 26 h 38"/>
                <a:gd name="T6" fmla="*/ 0 w 138"/>
                <a:gd name="T7" fmla="*/ 26 h 38"/>
                <a:gd name="T8" fmla="*/ 4 w 138"/>
                <a:gd name="T9" fmla="*/ 21 h 38"/>
                <a:gd name="T10" fmla="*/ 4 w 138"/>
                <a:gd name="T11" fmla="*/ 21 h 38"/>
                <a:gd name="T12" fmla="*/ 8 w 138"/>
                <a:gd name="T13" fmla="*/ 21 h 38"/>
                <a:gd name="T14" fmla="*/ 12 w 138"/>
                <a:gd name="T15" fmla="*/ 17 h 38"/>
                <a:gd name="T16" fmla="*/ 16 w 138"/>
                <a:gd name="T17" fmla="*/ 17 h 38"/>
                <a:gd name="T18" fmla="*/ 25 w 138"/>
                <a:gd name="T19" fmla="*/ 17 h 38"/>
                <a:gd name="T20" fmla="*/ 29 w 138"/>
                <a:gd name="T21" fmla="*/ 17 h 38"/>
                <a:gd name="T22" fmla="*/ 37 w 138"/>
                <a:gd name="T23" fmla="*/ 13 h 38"/>
                <a:gd name="T24" fmla="*/ 50 w 138"/>
                <a:gd name="T25" fmla="*/ 13 h 38"/>
                <a:gd name="T26" fmla="*/ 67 w 138"/>
                <a:gd name="T27" fmla="*/ 9 h 38"/>
                <a:gd name="T28" fmla="*/ 79 w 138"/>
                <a:gd name="T29" fmla="*/ 5 h 38"/>
                <a:gd name="T30" fmla="*/ 92 w 138"/>
                <a:gd name="T31" fmla="*/ 5 h 38"/>
                <a:gd name="T32" fmla="*/ 100 w 138"/>
                <a:gd name="T33" fmla="*/ 0 h 38"/>
                <a:gd name="T34" fmla="*/ 112 w 138"/>
                <a:gd name="T35" fmla="*/ 0 h 38"/>
                <a:gd name="T36" fmla="*/ 121 w 138"/>
                <a:gd name="T37" fmla="*/ 0 h 38"/>
                <a:gd name="T38" fmla="*/ 125 w 138"/>
                <a:gd name="T39" fmla="*/ 0 h 38"/>
                <a:gd name="T40" fmla="*/ 129 w 138"/>
                <a:gd name="T41" fmla="*/ 0 h 38"/>
                <a:gd name="T42" fmla="*/ 138 w 138"/>
                <a:gd name="T43" fmla="*/ 5 h 38"/>
                <a:gd name="T44" fmla="*/ 138 w 138"/>
                <a:gd name="T45" fmla="*/ 9 h 38"/>
                <a:gd name="T46" fmla="*/ 138 w 138"/>
                <a:gd name="T47" fmla="*/ 13 h 38"/>
                <a:gd name="T48" fmla="*/ 138 w 138"/>
                <a:gd name="T49" fmla="*/ 17 h 38"/>
                <a:gd name="T50" fmla="*/ 138 w 138"/>
                <a:gd name="T51" fmla="*/ 17 h 38"/>
                <a:gd name="T52" fmla="*/ 133 w 138"/>
                <a:gd name="T53" fmla="*/ 21 h 38"/>
                <a:gd name="T54" fmla="*/ 129 w 138"/>
                <a:gd name="T55" fmla="*/ 21 h 38"/>
                <a:gd name="T56" fmla="*/ 121 w 138"/>
                <a:gd name="T57" fmla="*/ 26 h 38"/>
                <a:gd name="T58" fmla="*/ 112 w 138"/>
                <a:gd name="T59" fmla="*/ 26 h 38"/>
                <a:gd name="T60" fmla="*/ 104 w 138"/>
                <a:gd name="T61" fmla="*/ 30 h 38"/>
                <a:gd name="T62" fmla="*/ 92 w 138"/>
                <a:gd name="T63" fmla="*/ 30 h 38"/>
                <a:gd name="T64" fmla="*/ 75 w 138"/>
                <a:gd name="T65" fmla="*/ 34 h 38"/>
                <a:gd name="T66" fmla="*/ 58 w 138"/>
                <a:gd name="T67" fmla="*/ 34 h 38"/>
                <a:gd name="T68" fmla="*/ 50 w 138"/>
                <a:gd name="T69" fmla="*/ 34 h 38"/>
                <a:gd name="T70" fmla="*/ 41 w 138"/>
                <a:gd name="T71" fmla="*/ 34 h 38"/>
                <a:gd name="T72" fmla="*/ 33 w 138"/>
                <a:gd name="T73" fmla="*/ 34 h 38"/>
                <a:gd name="T74" fmla="*/ 29 w 138"/>
                <a:gd name="T75" fmla="*/ 38 h 38"/>
                <a:gd name="T76" fmla="*/ 25 w 138"/>
                <a:gd name="T77" fmla="*/ 38 h 38"/>
                <a:gd name="T78" fmla="*/ 21 w 138"/>
                <a:gd name="T79" fmla="*/ 38 h 38"/>
                <a:gd name="T80" fmla="*/ 16 w 138"/>
                <a:gd name="T81" fmla="*/ 38 h 38"/>
                <a:gd name="T82" fmla="*/ 16 w 138"/>
                <a:gd name="T83" fmla="*/ 38 h 38"/>
                <a:gd name="T84" fmla="*/ 12 w 138"/>
                <a:gd name="T85" fmla="*/ 38 h 38"/>
                <a:gd name="T86" fmla="*/ 8 w 138"/>
                <a:gd name="T87" fmla="*/ 30 h 38"/>
                <a:gd name="T88" fmla="*/ 8 w 138"/>
                <a:gd name="T8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" h="38">
                  <a:moveTo>
                    <a:pt x="8" y="30"/>
                  </a:moveTo>
                  <a:lnTo>
                    <a:pt x="4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2" y="17"/>
                  </a:lnTo>
                  <a:lnTo>
                    <a:pt x="16" y="17"/>
                  </a:lnTo>
                  <a:lnTo>
                    <a:pt x="25" y="17"/>
                  </a:lnTo>
                  <a:lnTo>
                    <a:pt x="29" y="17"/>
                  </a:lnTo>
                  <a:lnTo>
                    <a:pt x="37" y="13"/>
                  </a:lnTo>
                  <a:lnTo>
                    <a:pt x="50" y="13"/>
                  </a:lnTo>
                  <a:lnTo>
                    <a:pt x="67" y="9"/>
                  </a:lnTo>
                  <a:lnTo>
                    <a:pt x="79" y="5"/>
                  </a:lnTo>
                  <a:lnTo>
                    <a:pt x="92" y="5"/>
                  </a:lnTo>
                  <a:lnTo>
                    <a:pt x="100" y="0"/>
                  </a:lnTo>
                  <a:lnTo>
                    <a:pt x="112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8" y="5"/>
                  </a:lnTo>
                  <a:lnTo>
                    <a:pt x="138" y="9"/>
                  </a:lnTo>
                  <a:lnTo>
                    <a:pt x="138" y="13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3" y="21"/>
                  </a:lnTo>
                  <a:lnTo>
                    <a:pt x="129" y="21"/>
                  </a:lnTo>
                  <a:lnTo>
                    <a:pt x="121" y="26"/>
                  </a:lnTo>
                  <a:lnTo>
                    <a:pt x="112" y="26"/>
                  </a:lnTo>
                  <a:lnTo>
                    <a:pt x="104" y="30"/>
                  </a:lnTo>
                  <a:lnTo>
                    <a:pt x="92" y="30"/>
                  </a:lnTo>
                  <a:lnTo>
                    <a:pt x="75" y="34"/>
                  </a:lnTo>
                  <a:lnTo>
                    <a:pt x="58" y="34"/>
                  </a:lnTo>
                  <a:lnTo>
                    <a:pt x="50" y="34"/>
                  </a:lnTo>
                  <a:lnTo>
                    <a:pt x="41" y="34"/>
                  </a:lnTo>
                  <a:lnTo>
                    <a:pt x="33" y="34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8" y="30"/>
                  </a:lnTo>
                  <a:lnTo>
                    <a:pt x="8" y="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50">
              <a:extLst>
                <a:ext uri="{FF2B5EF4-FFF2-40B4-BE49-F238E27FC236}">
                  <a16:creationId xmlns:a16="http://schemas.microsoft.com/office/drawing/2014/main" id="{E0E51230-FE1F-411D-8472-EDC88488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240" y="28298754"/>
              <a:ext cx="1688840" cy="455924"/>
            </a:xfrm>
            <a:custGeom>
              <a:avLst/>
              <a:gdLst>
                <a:gd name="T0" fmla="*/ 188 w 263"/>
                <a:gd name="T1" fmla="*/ 8 h 71"/>
                <a:gd name="T2" fmla="*/ 209 w 263"/>
                <a:gd name="T3" fmla="*/ 4 h 71"/>
                <a:gd name="T4" fmla="*/ 217 w 263"/>
                <a:gd name="T5" fmla="*/ 0 h 71"/>
                <a:gd name="T6" fmla="*/ 222 w 263"/>
                <a:gd name="T7" fmla="*/ 0 h 71"/>
                <a:gd name="T8" fmla="*/ 230 w 263"/>
                <a:gd name="T9" fmla="*/ 4 h 71"/>
                <a:gd name="T10" fmla="*/ 247 w 263"/>
                <a:gd name="T11" fmla="*/ 16 h 71"/>
                <a:gd name="T12" fmla="*/ 259 w 263"/>
                <a:gd name="T13" fmla="*/ 29 h 71"/>
                <a:gd name="T14" fmla="*/ 263 w 263"/>
                <a:gd name="T15" fmla="*/ 37 h 71"/>
                <a:gd name="T16" fmla="*/ 259 w 263"/>
                <a:gd name="T17" fmla="*/ 41 h 71"/>
                <a:gd name="T18" fmla="*/ 251 w 263"/>
                <a:gd name="T19" fmla="*/ 46 h 71"/>
                <a:gd name="T20" fmla="*/ 238 w 263"/>
                <a:gd name="T21" fmla="*/ 50 h 71"/>
                <a:gd name="T22" fmla="*/ 222 w 263"/>
                <a:gd name="T23" fmla="*/ 58 h 71"/>
                <a:gd name="T24" fmla="*/ 205 w 263"/>
                <a:gd name="T25" fmla="*/ 71 h 71"/>
                <a:gd name="T26" fmla="*/ 196 w 263"/>
                <a:gd name="T27" fmla="*/ 71 h 71"/>
                <a:gd name="T28" fmla="*/ 196 w 263"/>
                <a:gd name="T29" fmla="*/ 62 h 71"/>
                <a:gd name="T30" fmla="*/ 205 w 263"/>
                <a:gd name="T31" fmla="*/ 50 h 71"/>
                <a:gd name="T32" fmla="*/ 209 w 263"/>
                <a:gd name="T33" fmla="*/ 37 h 71"/>
                <a:gd name="T34" fmla="*/ 213 w 263"/>
                <a:gd name="T35" fmla="*/ 29 h 71"/>
                <a:gd name="T36" fmla="*/ 201 w 263"/>
                <a:gd name="T37" fmla="*/ 29 h 71"/>
                <a:gd name="T38" fmla="*/ 184 w 263"/>
                <a:gd name="T39" fmla="*/ 29 h 71"/>
                <a:gd name="T40" fmla="*/ 159 w 263"/>
                <a:gd name="T41" fmla="*/ 33 h 71"/>
                <a:gd name="T42" fmla="*/ 138 w 263"/>
                <a:gd name="T43" fmla="*/ 37 h 71"/>
                <a:gd name="T44" fmla="*/ 105 w 263"/>
                <a:gd name="T45" fmla="*/ 41 h 71"/>
                <a:gd name="T46" fmla="*/ 59 w 263"/>
                <a:gd name="T47" fmla="*/ 46 h 71"/>
                <a:gd name="T48" fmla="*/ 0 w 263"/>
                <a:gd name="T49" fmla="*/ 54 h 71"/>
                <a:gd name="T50" fmla="*/ 8 w 263"/>
                <a:gd name="T51" fmla="*/ 29 h 71"/>
                <a:gd name="T52" fmla="*/ 25 w 263"/>
                <a:gd name="T53" fmla="*/ 29 h 71"/>
                <a:gd name="T54" fmla="*/ 46 w 263"/>
                <a:gd name="T55" fmla="*/ 25 h 71"/>
                <a:gd name="T56" fmla="*/ 71 w 263"/>
                <a:gd name="T57" fmla="*/ 25 h 71"/>
                <a:gd name="T58" fmla="*/ 100 w 263"/>
                <a:gd name="T59" fmla="*/ 20 h 71"/>
                <a:gd name="T60" fmla="*/ 130 w 263"/>
                <a:gd name="T61" fmla="*/ 16 h 71"/>
                <a:gd name="T62" fmla="*/ 150 w 263"/>
                <a:gd name="T63" fmla="*/ 12 h 71"/>
                <a:gd name="T64" fmla="*/ 171 w 263"/>
                <a:gd name="T65" fmla="*/ 8 h 71"/>
                <a:gd name="T66" fmla="*/ 176 w 263"/>
                <a:gd name="T67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3" h="71">
                  <a:moveTo>
                    <a:pt x="176" y="8"/>
                  </a:moveTo>
                  <a:lnTo>
                    <a:pt x="188" y="8"/>
                  </a:lnTo>
                  <a:lnTo>
                    <a:pt x="201" y="4"/>
                  </a:lnTo>
                  <a:lnTo>
                    <a:pt x="209" y="4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6" y="4"/>
                  </a:lnTo>
                  <a:lnTo>
                    <a:pt x="230" y="4"/>
                  </a:lnTo>
                  <a:lnTo>
                    <a:pt x="238" y="8"/>
                  </a:lnTo>
                  <a:lnTo>
                    <a:pt x="247" y="16"/>
                  </a:lnTo>
                  <a:lnTo>
                    <a:pt x="255" y="25"/>
                  </a:lnTo>
                  <a:lnTo>
                    <a:pt x="259" y="29"/>
                  </a:lnTo>
                  <a:lnTo>
                    <a:pt x="263" y="33"/>
                  </a:lnTo>
                  <a:lnTo>
                    <a:pt x="263" y="37"/>
                  </a:lnTo>
                  <a:lnTo>
                    <a:pt x="263" y="41"/>
                  </a:lnTo>
                  <a:lnTo>
                    <a:pt x="259" y="41"/>
                  </a:lnTo>
                  <a:lnTo>
                    <a:pt x="255" y="46"/>
                  </a:lnTo>
                  <a:lnTo>
                    <a:pt x="251" y="46"/>
                  </a:lnTo>
                  <a:lnTo>
                    <a:pt x="242" y="46"/>
                  </a:lnTo>
                  <a:lnTo>
                    <a:pt x="238" y="50"/>
                  </a:lnTo>
                  <a:lnTo>
                    <a:pt x="230" y="54"/>
                  </a:lnTo>
                  <a:lnTo>
                    <a:pt x="222" y="58"/>
                  </a:lnTo>
                  <a:lnTo>
                    <a:pt x="213" y="66"/>
                  </a:lnTo>
                  <a:lnTo>
                    <a:pt x="205" y="71"/>
                  </a:lnTo>
                  <a:lnTo>
                    <a:pt x="201" y="71"/>
                  </a:lnTo>
                  <a:lnTo>
                    <a:pt x="196" y="71"/>
                  </a:lnTo>
                  <a:lnTo>
                    <a:pt x="196" y="66"/>
                  </a:lnTo>
                  <a:lnTo>
                    <a:pt x="196" y="62"/>
                  </a:lnTo>
                  <a:lnTo>
                    <a:pt x="201" y="58"/>
                  </a:lnTo>
                  <a:lnTo>
                    <a:pt x="205" y="50"/>
                  </a:lnTo>
                  <a:lnTo>
                    <a:pt x="209" y="41"/>
                  </a:lnTo>
                  <a:lnTo>
                    <a:pt x="209" y="37"/>
                  </a:lnTo>
                  <a:lnTo>
                    <a:pt x="213" y="33"/>
                  </a:lnTo>
                  <a:lnTo>
                    <a:pt x="213" y="29"/>
                  </a:lnTo>
                  <a:lnTo>
                    <a:pt x="205" y="29"/>
                  </a:lnTo>
                  <a:lnTo>
                    <a:pt x="201" y="29"/>
                  </a:lnTo>
                  <a:lnTo>
                    <a:pt x="192" y="29"/>
                  </a:lnTo>
                  <a:lnTo>
                    <a:pt x="184" y="29"/>
                  </a:lnTo>
                  <a:lnTo>
                    <a:pt x="171" y="33"/>
                  </a:lnTo>
                  <a:lnTo>
                    <a:pt x="159" y="33"/>
                  </a:lnTo>
                  <a:lnTo>
                    <a:pt x="150" y="33"/>
                  </a:lnTo>
                  <a:lnTo>
                    <a:pt x="138" y="37"/>
                  </a:lnTo>
                  <a:lnTo>
                    <a:pt x="121" y="37"/>
                  </a:lnTo>
                  <a:lnTo>
                    <a:pt x="105" y="41"/>
                  </a:lnTo>
                  <a:lnTo>
                    <a:pt x="84" y="41"/>
                  </a:lnTo>
                  <a:lnTo>
                    <a:pt x="59" y="46"/>
                  </a:lnTo>
                  <a:lnTo>
                    <a:pt x="34" y="50"/>
                  </a:lnTo>
                  <a:lnTo>
                    <a:pt x="0" y="54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7" y="29"/>
                  </a:lnTo>
                  <a:lnTo>
                    <a:pt x="25" y="29"/>
                  </a:lnTo>
                  <a:lnTo>
                    <a:pt x="34" y="29"/>
                  </a:lnTo>
                  <a:lnTo>
                    <a:pt x="46" y="25"/>
                  </a:lnTo>
                  <a:lnTo>
                    <a:pt x="59" y="25"/>
                  </a:lnTo>
                  <a:lnTo>
                    <a:pt x="71" y="25"/>
                  </a:lnTo>
                  <a:lnTo>
                    <a:pt x="88" y="20"/>
                  </a:lnTo>
                  <a:lnTo>
                    <a:pt x="100" y="20"/>
                  </a:lnTo>
                  <a:lnTo>
                    <a:pt x="117" y="16"/>
                  </a:lnTo>
                  <a:lnTo>
                    <a:pt x="130" y="16"/>
                  </a:lnTo>
                  <a:lnTo>
                    <a:pt x="142" y="12"/>
                  </a:lnTo>
                  <a:lnTo>
                    <a:pt x="150" y="12"/>
                  </a:lnTo>
                  <a:lnTo>
                    <a:pt x="163" y="12"/>
                  </a:lnTo>
                  <a:lnTo>
                    <a:pt x="171" y="8"/>
                  </a:lnTo>
                  <a:lnTo>
                    <a:pt x="176" y="8"/>
                  </a:lnTo>
                  <a:lnTo>
                    <a:pt x="176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E1A3B6E9-1651-42D3-A5F7-89EAFBF39908}"/>
              </a:ext>
            </a:extLst>
          </p:cNvPr>
          <p:cNvGrpSpPr/>
          <p:nvPr/>
        </p:nvGrpSpPr>
        <p:grpSpPr>
          <a:xfrm>
            <a:off x="6968522" y="2369463"/>
            <a:ext cx="1926431" cy="2119074"/>
            <a:chOff x="6059256" y="28163906"/>
            <a:chExt cx="1926431" cy="2119074"/>
          </a:xfrm>
        </p:grpSpPr>
        <p:sp>
          <p:nvSpPr>
            <p:cNvPr id="14" name="Freeform 151">
              <a:extLst>
                <a:ext uri="{FF2B5EF4-FFF2-40B4-BE49-F238E27FC236}">
                  <a16:creationId xmlns:a16="http://schemas.microsoft.com/office/drawing/2014/main" id="{A31068FD-6668-435A-A513-210C393B1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1700" y="28163906"/>
              <a:ext cx="269700" cy="2119074"/>
            </a:xfrm>
            <a:custGeom>
              <a:avLst/>
              <a:gdLst>
                <a:gd name="T0" fmla="*/ 0 w 42"/>
                <a:gd name="T1" fmla="*/ 296 h 330"/>
                <a:gd name="T2" fmla="*/ 0 w 42"/>
                <a:gd name="T3" fmla="*/ 284 h 330"/>
                <a:gd name="T4" fmla="*/ 0 w 42"/>
                <a:gd name="T5" fmla="*/ 275 h 330"/>
                <a:gd name="T6" fmla="*/ 0 w 42"/>
                <a:gd name="T7" fmla="*/ 263 h 330"/>
                <a:gd name="T8" fmla="*/ 4 w 42"/>
                <a:gd name="T9" fmla="*/ 246 h 330"/>
                <a:gd name="T10" fmla="*/ 4 w 42"/>
                <a:gd name="T11" fmla="*/ 217 h 330"/>
                <a:gd name="T12" fmla="*/ 8 w 42"/>
                <a:gd name="T13" fmla="*/ 171 h 330"/>
                <a:gd name="T14" fmla="*/ 8 w 42"/>
                <a:gd name="T15" fmla="*/ 108 h 330"/>
                <a:gd name="T16" fmla="*/ 8 w 42"/>
                <a:gd name="T17" fmla="*/ 67 h 330"/>
                <a:gd name="T18" fmla="*/ 8 w 42"/>
                <a:gd name="T19" fmla="*/ 46 h 330"/>
                <a:gd name="T20" fmla="*/ 8 w 42"/>
                <a:gd name="T21" fmla="*/ 29 h 330"/>
                <a:gd name="T22" fmla="*/ 4 w 42"/>
                <a:gd name="T23" fmla="*/ 21 h 330"/>
                <a:gd name="T24" fmla="*/ 0 w 42"/>
                <a:gd name="T25" fmla="*/ 16 h 330"/>
                <a:gd name="T26" fmla="*/ 0 w 42"/>
                <a:gd name="T27" fmla="*/ 8 h 330"/>
                <a:gd name="T28" fmla="*/ 4 w 42"/>
                <a:gd name="T29" fmla="*/ 0 h 330"/>
                <a:gd name="T30" fmla="*/ 13 w 42"/>
                <a:gd name="T31" fmla="*/ 0 h 330"/>
                <a:gd name="T32" fmla="*/ 25 w 42"/>
                <a:gd name="T33" fmla="*/ 8 h 330"/>
                <a:gd name="T34" fmla="*/ 34 w 42"/>
                <a:gd name="T35" fmla="*/ 12 h 330"/>
                <a:gd name="T36" fmla="*/ 42 w 42"/>
                <a:gd name="T37" fmla="*/ 21 h 330"/>
                <a:gd name="T38" fmla="*/ 38 w 42"/>
                <a:gd name="T39" fmla="*/ 33 h 330"/>
                <a:gd name="T40" fmla="*/ 38 w 42"/>
                <a:gd name="T41" fmla="*/ 54 h 330"/>
                <a:gd name="T42" fmla="*/ 34 w 42"/>
                <a:gd name="T43" fmla="*/ 75 h 330"/>
                <a:gd name="T44" fmla="*/ 34 w 42"/>
                <a:gd name="T45" fmla="*/ 96 h 330"/>
                <a:gd name="T46" fmla="*/ 34 w 42"/>
                <a:gd name="T47" fmla="*/ 117 h 330"/>
                <a:gd name="T48" fmla="*/ 34 w 42"/>
                <a:gd name="T49" fmla="*/ 146 h 330"/>
                <a:gd name="T50" fmla="*/ 34 w 42"/>
                <a:gd name="T51" fmla="*/ 192 h 330"/>
                <a:gd name="T52" fmla="*/ 29 w 42"/>
                <a:gd name="T53" fmla="*/ 250 h 330"/>
                <a:gd name="T54" fmla="*/ 25 w 42"/>
                <a:gd name="T55" fmla="*/ 292 h 330"/>
                <a:gd name="T56" fmla="*/ 25 w 42"/>
                <a:gd name="T57" fmla="*/ 309 h 330"/>
                <a:gd name="T58" fmla="*/ 21 w 42"/>
                <a:gd name="T59" fmla="*/ 321 h 330"/>
                <a:gd name="T60" fmla="*/ 17 w 42"/>
                <a:gd name="T61" fmla="*/ 330 h 330"/>
                <a:gd name="T62" fmla="*/ 13 w 42"/>
                <a:gd name="T63" fmla="*/ 330 h 330"/>
                <a:gd name="T64" fmla="*/ 4 w 42"/>
                <a:gd name="T65" fmla="*/ 317 h 330"/>
                <a:gd name="T66" fmla="*/ 4 w 42"/>
                <a:gd name="T67" fmla="*/ 30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330">
                  <a:moveTo>
                    <a:pt x="4" y="309"/>
                  </a:moveTo>
                  <a:lnTo>
                    <a:pt x="0" y="296"/>
                  </a:lnTo>
                  <a:lnTo>
                    <a:pt x="0" y="288"/>
                  </a:lnTo>
                  <a:lnTo>
                    <a:pt x="0" y="284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0" y="271"/>
                  </a:lnTo>
                  <a:lnTo>
                    <a:pt x="0" y="263"/>
                  </a:lnTo>
                  <a:lnTo>
                    <a:pt x="0" y="255"/>
                  </a:lnTo>
                  <a:lnTo>
                    <a:pt x="4" y="246"/>
                  </a:lnTo>
                  <a:lnTo>
                    <a:pt x="4" y="234"/>
                  </a:lnTo>
                  <a:lnTo>
                    <a:pt x="4" y="217"/>
                  </a:lnTo>
                  <a:lnTo>
                    <a:pt x="8" y="204"/>
                  </a:lnTo>
                  <a:lnTo>
                    <a:pt x="8" y="171"/>
                  </a:lnTo>
                  <a:lnTo>
                    <a:pt x="8" y="138"/>
                  </a:lnTo>
                  <a:lnTo>
                    <a:pt x="8" y="108"/>
                  </a:lnTo>
                  <a:lnTo>
                    <a:pt x="13" y="79"/>
                  </a:lnTo>
                  <a:lnTo>
                    <a:pt x="8" y="67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8" y="37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5" y="8"/>
                  </a:lnTo>
                  <a:lnTo>
                    <a:pt x="29" y="8"/>
                  </a:lnTo>
                  <a:lnTo>
                    <a:pt x="34" y="12"/>
                  </a:lnTo>
                  <a:lnTo>
                    <a:pt x="38" y="16"/>
                  </a:lnTo>
                  <a:lnTo>
                    <a:pt x="42" y="21"/>
                  </a:lnTo>
                  <a:lnTo>
                    <a:pt x="42" y="29"/>
                  </a:lnTo>
                  <a:lnTo>
                    <a:pt x="38" y="33"/>
                  </a:lnTo>
                  <a:lnTo>
                    <a:pt x="38" y="41"/>
                  </a:lnTo>
                  <a:lnTo>
                    <a:pt x="38" y="54"/>
                  </a:lnTo>
                  <a:lnTo>
                    <a:pt x="38" y="67"/>
                  </a:lnTo>
                  <a:lnTo>
                    <a:pt x="34" y="75"/>
                  </a:lnTo>
                  <a:lnTo>
                    <a:pt x="34" y="83"/>
                  </a:lnTo>
                  <a:lnTo>
                    <a:pt x="34" y="96"/>
                  </a:lnTo>
                  <a:lnTo>
                    <a:pt x="34" y="104"/>
                  </a:lnTo>
                  <a:lnTo>
                    <a:pt x="34" y="117"/>
                  </a:lnTo>
                  <a:lnTo>
                    <a:pt x="34" y="133"/>
                  </a:lnTo>
                  <a:lnTo>
                    <a:pt x="34" y="146"/>
                  </a:lnTo>
                  <a:lnTo>
                    <a:pt x="34" y="163"/>
                  </a:lnTo>
                  <a:lnTo>
                    <a:pt x="34" y="192"/>
                  </a:lnTo>
                  <a:lnTo>
                    <a:pt x="29" y="225"/>
                  </a:lnTo>
                  <a:lnTo>
                    <a:pt x="29" y="250"/>
                  </a:lnTo>
                  <a:lnTo>
                    <a:pt x="29" y="280"/>
                  </a:lnTo>
                  <a:lnTo>
                    <a:pt x="25" y="292"/>
                  </a:lnTo>
                  <a:lnTo>
                    <a:pt x="25" y="301"/>
                  </a:lnTo>
                  <a:lnTo>
                    <a:pt x="25" y="309"/>
                  </a:lnTo>
                  <a:lnTo>
                    <a:pt x="21" y="317"/>
                  </a:lnTo>
                  <a:lnTo>
                    <a:pt x="21" y="321"/>
                  </a:lnTo>
                  <a:lnTo>
                    <a:pt x="21" y="326"/>
                  </a:lnTo>
                  <a:lnTo>
                    <a:pt x="17" y="330"/>
                  </a:lnTo>
                  <a:lnTo>
                    <a:pt x="17" y="330"/>
                  </a:lnTo>
                  <a:lnTo>
                    <a:pt x="13" y="330"/>
                  </a:lnTo>
                  <a:lnTo>
                    <a:pt x="8" y="326"/>
                  </a:lnTo>
                  <a:lnTo>
                    <a:pt x="4" y="317"/>
                  </a:lnTo>
                  <a:lnTo>
                    <a:pt x="4" y="309"/>
                  </a:lnTo>
                  <a:lnTo>
                    <a:pt x="4" y="30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2">
              <a:extLst>
                <a:ext uri="{FF2B5EF4-FFF2-40B4-BE49-F238E27FC236}">
                  <a16:creationId xmlns:a16="http://schemas.microsoft.com/office/drawing/2014/main" id="{526E0C57-BFC3-4CBF-BE2D-6E4CB4D3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256" y="28889526"/>
              <a:ext cx="263281" cy="642144"/>
            </a:xfrm>
            <a:custGeom>
              <a:avLst/>
              <a:gdLst>
                <a:gd name="T0" fmla="*/ 41 w 41"/>
                <a:gd name="T1" fmla="*/ 45 h 100"/>
                <a:gd name="T2" fmla="*/ 41 w 41"/>
                <a:gd name="T3" fmla="*/ 58 h 100"/>
                <a:gd name="T4" fmla="*/ 37 w 41"/>
                <a:gd name="T5" fmla="*/ 66 h 100"/>
                <a:gd name="T6" fmla="*/ 37 w 41"/>
                <a:gd name="T7" fmla="*/ 75 h 100"/>
                <a:gd name="T8" fmla="*/ 33 w 41"/>
                <a:gd name="T9" fmla="*/ 83 h 100"/>
                <a:gd name="T10" fmla="*/ 29 w 41"/>
                <a:gd name="T11" fmla="*/ 91 h 100"/>
                <a:gd name="T12" fmla="*/ 25 w 41"/>
                <a:gd name="T13" fmla="*/ 96 h 100"/>
                <a:gd name="T14" fmla="*/ 21 w 41"/>
                <a:gd name="T15" fmla="*/ 100 h 100"/>
                <a:gd name="T16" fmla="*/ 16 w 41"/>
                <a:gd name="T17" fmla="*/ 100 h 100"/>
                <a:gd name="T18" fmla="*/ 16 w 41"/>
                <a:gd name="T19" fmla="*/ 100 h 100"/>
                <a:gd name="T20" fmla="*/ 12 w 41"/>
                <a:gd name="T21" fmla="*/ 96 h 100"/>
                <a:gd name="T22" fmla="*/ 8 w 41"/>
                <a:gd name="T23" fmla="*/ 91 h 100"/>
                <a:gd name="T24" fmla="*/ 4 w 41"/>
                <a:gd name="T25" fmla="*/ 87 h 100"/>
                <a:gd name="T26" fmla="*/ 0 w 41"/>
                <a:gd name="T27" fmla="*/ 79 h 100"/>
                <a:gd name="T28" fmla="*/ 0 w 41"/>
                <a:gd name="T29" fmla="*/ 75 h 100"/>
                <a:gd name="T30" fmla="*/ 0 w 41"/>
                <a:gd name="T31" fmla="*/ 75 h 100"/>
                <a:gd name="T32" fmla="*/ 4 w 41"/>
                <a:gd name="T33" fmla="*/ 71 h 100"/>
                <a:gd name="T34" fmla="*/ 4 w 41"/>
                <a:gd name="T35" fmla="*/ 62 h 100"/>
                <a:gd name="T36" fmla="*/ 8 w 41"/>
                <a:gd name="T37" fmla="*/ 58 h 100"/>
                <a:gd name="T38" fmla="*/ 12 w 41"/>
                <a:gd name="T39" fmla="*/ 50 h 100"/>
                <a:gd name="T40" fmla="*/ 12 w 41"/>
                <a:gd name="T41" fmla="*/ 41 h 100"/>
                <a:gd name="T42" fmla="*/ 16 w 41"/>
                <a:gd name="T43" fmla="*/ 29 h 100"/>
                <a:gd name="T44" fmla="*/ 21 w 41"/>
                <a:gd name="T45" fmla="*/ 20 h 100"/>
                <a:gd name="T46" fmla="*/ 21 w 41"/>
                <a:gd name="T47" fmla="*/ 8 h 100"/>
                <a:gd name="T48" fmla="*/ 25 w 41"/>
                <a:gd name="T49" fmla="*/ 4 h 100"/>
                <a:gd name="T50" fmla="*/ 25 w 41"/>
                <a:gd name="T51" fmla="*/ 0 h 100"/>
                <a:gd name="T52" fmla="*/ 29 w 41"/>
                <a:gd name="T53" fmla="*/ 0 h 100"/>
                <a:gd name="T54" fmla="*/ 33 w 41"/>
                <a:gd name="T55" fmla="*/ 0 h 100"/>
                <a:gd name="T56" fmla="*/ 33 w 41"/>
                <a:gd name="T57" fmla="*/ 4 h 100"/>
                <a:gd name="T58" fmla="*/ 41 w 41"/>
                <a:gd name="T59" fmla="*/ 12 h 100"/>
                <a:gd name="T60" fmla="*/ 41 w 41"/>
                <a:gd name="T61" fmla="*/ 16 h 100"/>
                <a:gd name="T62" fmla="*/ 41 w 41"/>
                <a:gd name="T63" fmla="*/ 25 h 100"/>
                <a:gd name="T64" fmla="*/ 41 w 41"/>
                <a:gd name="T65" fmla="*/ 33 h 100"/>
                <a:gd name="T66" fmla="*/ 41 w 41"/>
                <a:gd name="T67" fmla="*/ 45 h 100"/>
                <a:gd name="T68" fmla="*/ 41 w 41"/>
                <a:gd name="T69" fmla="*/ 4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00">
                  <a:moveTo>
                    <a:pt x="41" y="45"/>
                  </a:moveTo>
                  <a:lnTo>
                    <a:pt x="41" y="58"/>
                  </a:lnTo>
                  <a:lnTo>
                    <a:pt x="37" y="66"/>
                  </a:lnTo>
                  <a:lnTo>
                    <a:pt x="37" y="75"/>
                  </a:lnTo>
                  <a:lnTo>
                    <a:pt x="33" y="83"/>
                  </a:lnTo>
                  <a:lnTo>
                    <a:pt x="29" y="91"/>
                  </a:lnTo>
                  <a:lnTo>
                    <a:pt x="25" y="96"/>
                  </a:lnTo>
                  <a:lnTo>
                    <a:pt x="21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96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4" y="71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2" y="50"/>
                  </a:lnTo>
                  <a:lnTo>
                    <a:pt x="12" y="41"/>
                  </a:lnTo>
                  <a:lnTo>
                    <a:pt x="16" y="29"/>
                  </a:lnTo>
                  <a:lnTo>
                    <a:pt x="21" y="20"/>
                  </a:lnTo>
                  <a:lnTo>
                    <a:pt x="21" y="8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"/>
                  </a:lnTo>
                  <a:lnTo>
                    <a:pt x="41" y="12"/>
                  </a:lnTo>
                  <a:lnTo>
                    <a:pt x="41" y="16"/>
                  </a:lnTo>
                  <a:lnTo>
                    <a:pt x="41" y="25"/>
                  </a:lnTo>
                  <a:lnTo>
                    <a:pt x="41" y="33"/>
                  </a:lnTo>
                  <a:lnTo>
                    <a:pt x="41" y="45"/>
                  </a:lnTo>
                  <a:lnTo>
                    <a:pt x="41" y="4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3">
              <a:extLst>
                <a:ext uri="{FF2B5EF4-FFF2-40B4-BE49-F238E27FC236}">
                  <a16:creationId xmlns:a16="http://schemas.microsoft.com/office/drawing/2014/main" id="{826A8BF3-0412-4FF8-A298-ECFCEB3AA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552" y="28722569"/>
              <a:ext cx="321072" cy="327495"/>
            </a:xfrm>
            <a:custGeom>
              <a:avLst/>
              <a:gdLst>
                <a:gd name="T0" fmla="*/ 25 w 50"/>
                <a:gd name="T1" fmla="*/ 42 h 51"/>
                <a:gd name="T2" fmla="*/ 21 w 50"/>
                <a:gd name="T3" fmla="*/ 34 h 51"/>
                <a:gd name="T4" fmla="*/ 13 w 50"/>
                <a:gd name="T5" fmla="*/ 26 h 51"/>
                <a:gd name="T6" fmla="*/ 4 w 50"/>
                <a:gd name="T7" fmla="*/ 13 h 51"/>
                <a:gd name="T8" fmla="*/ 0 w 50"/>
                <a:gd name="T9" fmla="*/ 0 h 51"/>
                <a:gd name="T10" fmla="*/ 13 w 50"/>
                <a:gd name="T11" fmla="*/ 5 h 51"/>
                <a:gd name="T12" fmla="*/ 25 w 50"/>
                <a:gd name="T13" fmla="*/ 9 h 51"/>
                <a:gd name="T14" fmla="*/ 33 w 50"/>
                <a:gd name="T15" fmla="*/ 9 h 51"/>
                <a:gd name="T16" fmla="*/ 42 w 50"/>
                <a:gd name="T17" fmla="*/ 13 h 51"/>
                <a:gd name="T18" fmla="*/ 46 w 50"/>
                <a:gd name="T19" fmla="*/ 17 h 51"/>
                <a:gd name="T20" fmla="*/ 50 w 50"/>
                <a:gd name="T21" fmla="*/ 26 h 51"/>
                <a:gd name="T22" fmla="*/ 50 w 50"/>
                <a:gd name="T23" fmla="*/ 30 h 51"/>
                <a:gd name="T24" fmla="*/ 50 w 50"/>
                <a:gd name="T25" fmla="*/ 38 h 51"/>
                <a:gd name="T26" fmla="*/ 50 w 50"/>
                <a:gd name="T27" fmla="*/ 42 h 51"/>
                <a:gd name="T28" fmla="*/ 50 w 50"/>
                <a:gd name="T29" fmla="*/ 46 h 51"/>
                <a:gd name="T30" fmla="*/ 50 w 50"/>
                <a:gd name="T31" fmla="*/ 51 h 51"/>
                <a:gd name="T32" fmla="*/ 46 w 50"/>
                <a:gd name="T33" fmla="*/ 51 h 51"/>
                <a:gd name="T34" fmla="*/ 42 w 50"/>
                <a:gd name="T35" fmla="*/ 51 h 51"/>
                <a:gd name="T36" fmla="*/ 38 w 50"/>
                <a:gd name="T37" fmla="*/ 51 h 51"/>
                <a:gd name="T38" fmla="*/ 33 w 50"/>
                <a:gd name="T39" fmla="*/ 46 h 51"/>
                <a:gd name="T40" fmla="*/ 25 w 50"/>
                <a:gd name="T41" fmla="*/ 42 h 51"/>
                <a:gd name="T42" fmla="*/ 25 w 50"/>
                <a:gd name="T43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51">
                  <a:moveTo>
                    <a:pt x="25" y="42"/>
                  </a:moveTo>
                  <a:lnTo>
                    <a:pt x="21" y="34"/>
                  </a:lnTo>
                  <a:lnTo>
                    <a:pt x="13" y="26"/>
                  </a:lnTo>
                  <a:lnTo>
                    <a:pt x="4" y="13"/>
                  </a:lnTo>
                  <a:lnTo>
                    <a:pt x="0" y="0"/>
                  </a:lnTo>
                  <a:lnTo>
                    <a:pt x="13" y="5"/>
                  </a:lnTo>
                  <a:lnTo>
                    <a:pt x="25" y="9"/>
                  </a:lnTo>
                  <a:lnTo>
                    <a:pt x="33" y="9"/>
                  </a:lnTo>
                  <a:lnTo>
                    <a:pt x="42" y="13"/>
                  </a:lnTo>
                  <a:lnTo>
                    <a:pt x="46" y="17"/>
                  </a:lnTo>
                  <a:lnTo>
                    <a:pt x="50" y="26"/>
                  </a:lnTo>
                  <a:lnTo>
                    <a:pt x="50" y="30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50" y="46"/>
                  </a:lnTo>
                  <a:lnTo>
                    <a:pt x="50" y="51"/>
                  </a:lnTo>
                  <a:lnTo>
                    <a:pt x="46" y="51"/>
                  </a:lnTo>
                  <a:lnTo>
                    <a:pt x="42" y="51"/>
                  </a:lnTo>
                  <a:lnTo>
                    <a:pt x="38" y="51"/>
                  </a:lnTo>
                  <a:lnTo>
                    <a:pt x="33" y="46"/>
                  </a:lnTo>
                  <a:lnTo>
                    <a:pt x="25" y="42"/>
                  </a:lnTo>
                  <a:lnTo>
                    <a:pt x="25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4">
              <a:extLst>
                <a:ext uri="{FF2B5EF4-FFF2-40B4-BE49-F238E27FC236}">
                  <a16:creationId xmlns:a16="http://schemas.microsoft.com/office/drawing/2014/main" id="{C64FE0C2-814F-4815-A8B7-1F4B317D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638" y="28215278"/>
              <a:ext cx="481610" cy="776996"/>
            </a:xfrm>
            <a:custGeom>
              <a:avLst/>
              <a:gdLst>
                <a:gd name="T0" fmla="*/ 33 w 75"/>
                <a:gd name="T1" fmla="*/ 13 h 121"/>
                <a:gd name="T2" fmla="*/ 29 w 75"/>
                <a:gd name="T3" fmla="*/ 13 h 121"/>
                <a:gd name="T4" fmla="*/ 29 w 75"/>
                <a:gd name="T5" fmla="*/ 8 h 121"/>
                <a:gd name="T6" fmla="*/ 29 w 75"/>
                <a:gd name="T7" fmla="*/ 4 h 121"/>
                <a:gd name="T8" fmla="*/ 33 w 75"/>
                <a:gd name="T9" fmla="*/ 0 h 121"/>
                <a:gd name="T10" fmla="*/ 37 w 75"/>
                <a:gd name="T11" fmla="*/ 0 h 121"/>
                <a:gd name="T12" fmla="*/ 42 w 75"/>
                <a:gd name="T13" fmla="*/ 0 h 121"/>
                <a:gd name="T14" fmla="*/ 46 w 75"/>
                <a:gd name="T15" fmla="*/ 0 h 121"/>
                <a:gd name="T16" fmla="*/ 58 w 75"/>
                <a:gd name="T17" fmla="*/ 4 h 121"/>
                <a:gd name="T18" fmla="*/ 67 w 75"/>
                <a:gd name="T19" fmla="*/ 13 h 121"/>
                <a:gd name="T20" fmla="*/ 71 w 75"/>
                <a:gd name="T21" fmla="*/ 17 h 121"/>
                <a:gd name="T22" fmla="*/ 75 w 75"/>
                <a:gd name="T23" fmla="*/ 21 h 121"/>
                <a:gd name="T24" fmla="*/ 75 w 75"/>
                <a:gd name="T25" fmla="*/ 25 h 121"/>
                <a:gd name="T26" fmla="*/ 71 w 75"/>
                <a:gd name="T27" fmla="*/ 29 h 121"/>
                <a:gd name="T28" fmla="*/ 67 w 75"/>
                <a:gd name="T29" fmla="*/ 33 h 121"/>
                <a:gd name="T30" fmla="*/ 62 w 75"/>
                <a:gd name="T31" fmla="*/ 46 h 121"/>
                <a:gd name="T32" fmla="*/ 58 w 75"/>
                <a:gd name="T33" fmla="*/ 59 h 121"/>
                <a:gd name="T34" fmla="*/ 50 w 75"/>
                <a:gd name="T35" fmla="*/ 71 h 121"/>
                <a:gd name="T36" fmla="*/ 37 w 75"/>
                <a:gd name="T37" fmla="*/ 88 h 121"/>
                <a:gd name="T38" fmla="*/ 25 w 75"/>
                <a:gd name="T39" fmla="*/ 105 h 121"/>
                <a:gd name="T40" fmla="*/ 8 w 75"/>
                <a:gd name="T41" fmla="*/ 121 h 121"/>
                <a:gd name="T42" fmla="*/ 0 w 75"/>
                <a:gd name="T43" fmla="*/ 113 h 121"/>
                <a:gd name="T44" fmla="*/ 16 w 75"/>
                <a:gd name="T45" fmla="*/ 79 h 121"/>
                <a:gd name="T46" fmla="*/ 25 w 75"/>
                <a:gd name="T47" fmla="*/ 63 h 121"/>
                <a:gd name="T48" fmla="*/ 29 w 75"/>
                <a:gd name="T49" fmla="*/ 50 h 121"/>
                <a:gd name="T50" fmla="*/ 33 w 75"/>
                <a:gd name="T51" fmla="*/ 38 h 121"/>
                <a:gd name="T52" fmla="*/ 37 w 75"/>
                <a:gd name="T53" fmla="*/ 25 h 121"/>
                <a:gd name="T54" fmla="*/ 37 w 75"/>
                <a:gd name="T55" fmla="*/ 17 h 121"/>
                <a:gd name="T56" fmla="*/ 33 w 75"/>
                <a:gd name="T57" fmla="*/ 13 h 121"/>
                <a:gd name="T58" fmla="*/ 33 w 75"/>
                <a:gd name="T59" fmla="*/ 1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121">
                  <a:moveTo>
                    <a:pt x="33" y="13"/>
                  </a:moveTo>
                  <a:lnTo>
                    <a:pt x="29" y="13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8" y="4"/>
                  </a:lnTo>
                  <a:lnTo>
                    <a:pt x="67" y="13"/>
                  </a:lnTo>
                  <a:lnTo>
                    <a:pt x="71" y="17"/>
                  </a:lnTo>
                  <a:lnTo>
                    <a:pt x="75" y="21"/>
                  </a:lnTo>
                  <a:lnTo>
                    <a:pt x="75" y="25"/>
                  </a:lnTo>
                  <a:lnTo>
                    <a:pt x="71" y="29"/>
                  </a:lnTo>
                  <a:lnTo>
                    <a:pt x="67" y="33"/>
                  </a:lnTo>
                  <a:lnTo>
                    <a:pt x="62" y="46"/>
                  </a:lnTo>
                  <a:lnTo>
                    <a:pt x="58" y="59"/>
                  </a:lnTo>
                  <a:lnTo>
                    <a:pt x="50" y="71"/>
                  </a:lnTo>
                  <a:lnTo>
                    <a:pt x="37" y="88"/>
                  </a:lnTo>
                  <a:lnTo>
                    <a:pt x="25" y="105"/>
                  </a:lnTo>
                  <a:lnTo>
                    <a:pt x="8" y="121"/>
                  </a:lnTo>
                  <a:lnTo>
                    <a:pt x="0" y="113"/>
                  </a:lnTo>
                  <a:lnTo>
                    <a:pt x="16" y="79"/>
                  </a:lnTo>
                  <a:lnTo>
                    <a:pt x="25" y="63"/>
                  </a:lnTo>
                  <a:lnTo>
                    <a:pt x="29" y="50"/>
                  </a:lnTo>
                  <a:lnTo>
                    <a:pt x="33" y="38"/>
                  </a:lnTo>
                  <a:lnTo>
                    <a:pt x="37" y="25"/>
                  </a:lnTo>
                  <a:lnTo>
                    <a:pt x="37" y="17"/>
                  </a:lnTo>
                  <a:lnTo>
                    <a:pt x="33" y="13"/>
                  </a:lnTo>
                  <a:lnTo>
                    <a:pt x="33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5">
              <a:extLst>
                <a:ext uri="{FF2B5EF4-FFF2-40B4-BE49-F238E27FC236}">
                  <a16:creationId xmlns:a16="http://schemas.microsoft.com/office/drawing/2014/main" id="{21795EE1-D570-4412-9CA8-D974852F5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843" y="29236284"/>
              <a:ext cx="565086" cy="211909"/>
            </a:xfrm>
            <a:custGeom>
              <a:avLst/>
              <a:gdLst>
                <a:gd name="T0" fmla="*/ 0 w 88"/>
                <a:gd name="T1" fmla="*/ 17 h 33"/>
                <a:gd name="T2" fmla="*/ 13 w 88"/>
                <a:gd name="T3" fmla="*/ 12 h 33"/>
                <a:gd name="T4" fmla="*/ 25 w 88"/>
                <a:gd name="T5" fmla="*/ 8 h 33"/>
                <a:gd name="T6" fmla="*/ 34 w 88"/>
                <a:gd name="T7" fmla="*/ 8 h 33"/>
                <a:gd name="T8" fmla="*/ 42 w 88"/>
                <a:gd name="T9" fmla="*/ 4 h 33"/>
                <a:gd name="T10" fmla="*/ 51 w 88"/>
                <a:gd name="T11" fmla="*/ 4 h 33"/>
                <a:gd name="T12" fmla="*/ 55 w 88"/>
                <a:gd name="T13" fmla="*/ 4 h 33"/>
                <a:gd name="T14" fmla="*/ 59 w 88"/>
                <a:gd name="T15" fmla="*/ 0 h 33"/>
                <a:gd name="T16" fmla="*/ 63 w 88"/>
                <a:gd name="T17" fmla="*/ 0 h 33"/>
                <a:gd name="T18" fmla="*/ 76 w 88"/>
                <a:gd name="T19" fmla="*/ 4 h 33"/>
                <a:gd name="T20" fmla="*/ 80 w 88"/>
                <a:gd name="T21" fmla="*/ 4 h 33"/>
                <a:gd name="T22" fmla="*/ 84 w 88"/>
                <a:gd name="T23" fmla="*/ 4 h 33"/>
                <a:gd name="T24" fmla="*/ 88 w 88"/>
                <a:gd name="T25" fmla="*/ 8 h 33"/>
                <a:gd name="T26" fmla="*/ 88 w 88"/>
                <a:gd name="T27" fmla="*/ 8 h 33"/>
                <a:gd name="T28" fmla="*/ 88 w 88"/>
                <a:gd name="T29" fmla="*/ 17 h 33"/>
                <a:gd name="T30" fmla="*/ 84 w 88"/>
                <a:gd name="T31" fmla="*/ 21 h 33"/>
                <a:gd name="T32" fmla="*/ 80 w 88"/>
                <a:gd name="T33" fmla="*/ 21 h 33"/>
                <a:gd name="T34" fmla="*/ 76 w 88"/>
                <a:gd name="T35" fmla="*/ 25 h 33"/>
                <a:gd name="T36" fmla="*/ 67 w 88"/>
                <a:gd name="T37" fmla="*/ 25 h 33"/>
                <a:gd name="T38" fmla="*/ 59 w 88"/>
                <a:gd name="T39" fmla="*/ 25 h 33"/>
                <a:gd name="T40" fmla="*/ 55 w 88"/>
                <a:gd name="T41" fmla="*/ 29 h 33"/>
                <a:gd name="T42" fmla="*/ 51 w 88"/>
                <a:gd name="T43" fmla="*/ 29 h 33"/>
                <a:gd name="T44" fmla="*/ 38 w 88"/>
                <a:gd name="T45" fmla="*/ 29 h 33"/>
                <a:gd name="T46" fmla="*/ 21 w 88"/>
                <a:gd name="T47" fmla="*/ 29 h 33"/>
                <a:gd name="T48" fmla="*/ 0 w 88"/>
                <a:gd name="T49" fmla="*/ 33 h 33"/>
                <a:gd name="T50" fmla="*/ 0 w 88"/>
                <a:gd name="T51" fmla="*/ 17 h 33"/>
                <a:gd name="T52" fmla="*/ 0 w 88"/>
                <a:gd name="T5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" h="33">
                  <a:moveTo>
                    <a:pt x="0" y="17"/>
                  </a:moveTo>
                  <a:lnTo>
                    <a:pt x="13" y="12"/>
                  </a:lnTo>
                  <a:lnTo>
                    <a:pt x="25" y="8"/>
                  </a:lnTo>
                  <a:lnTo>
                    <a:pt x="34" y="8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7"/>
                  </a:lnTo>
                  <a:lnTo>
                    <a:pt x="84" y="21"/>
                  </a:lnTo>
                  <a:lnTo>
                    <a:pt x="80" y="21"/>
                  </a:lnTo>
                  <a:lnTo>
                    <a:pt x="76" y="25"/>
                  </a:lnTo>
                  <a:lnTo>
                    <a:pt x="67" y="25"/>
                  </a:lnTo>
                  <a:lnTo>
                    <a:pt x="59" y="25"/>
                  </a:lnTo>
                  <a:lnTo>
                    <a:pt x="55" y="29"/>
                  </a:lnTo>
                  <a:lnTo>
                    <a:pt x="51" y="29"/>
                  </a:lnTo>
                  <a:lnTo>
                    <a:pt x="38" y="29"/>
                  </a:lnTo>
                  <a:lnTo>
                    <a:pt x="21" y="29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6">
              <a:extLst>
                <a:ext uri="{FF2B5EF4-FFF2-40B4-BE49-F238E27FC236}">
                  <a16:creationId xmlns:a16="http://schemas.microsoft.com/office/drawing/2014/main" id="{6BF17F0D-9C70-4AF1-A222-99C9F0AC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952" y="29743579"/>
              <a:ext cx="507295" cy="83481"/>
            </a:xfrm>
            <a:custGeom>
              <a:avLst/>
              <a:gdLst>
                <a:gd name="T0" fmla="*/ 0 w 79"/>
                <a:gd name="T1" fmla="*/ 9 h 13"/>
                <a:gd name="T2" fmla="*/ 16 w 79"/>
                <a:gd name="T3" fmla="*/ 4 h 13"/>
                <a:gd name="T4" fmla="*/ 29 w 79"/>
                <a:gd name="T5" fmla="*/ 4 h 13"/>
                <a:gd name="T6" fmla="*/ 41 w 79"/>
                <a:gd name="T7" fmla="*/ 0 h 13"/>
                <a:gd name="T8" fmla="*/ 50 w 79"/>
                <a:gd name="T9" fmla="*/ 0 h 13"/>
                <a:gd name="T10" fmla="*/ 58 w 79"/>
                <a:gd name="T11" fmla="*/ 0 h 13"/>
                <a:gd name="T12" fmla="*/ 66 w 79"/>
                <a:gd name="T13" fmla="*/ 0 h 13"/>
                <a:gd name="T14" fmla="*/ 71 w 79"/>
                <a:gd name="T15" fmla="*/ 0 h 13"/>
                <a:gd name="T16" fmla="*/ 71 w 79"/>
                <a:gd name="T17" fmla="*/ 0 h 13"/>
                <a:gd name="T18" fmla="*/ 79 w 79"/>
                <a:gd name="T19" fmla="*/ 0 h 13"/>
                <a:gd name="T20" fmla="*/ 79 w 79"/>
                <a:gd name="T21" fmla="*/ 4 h 13"/>
                <a:gd name="T22" fmla="*/ 75 w 79"/>
                <a:gd name="T23" fmla="*/ 4 h 13"/>
                <a:gd name="T24" fmla="*/ 66 w 79"/>
                <a:gd name="T25" fmla="*/ 4 h 13"/>
                <a:gd name="T26" fmla="*/ 58 w 79"/>
                <a:gd name="T27" fmla="*/ 4 h 13"/>
                <a:gd name="T28" fmla="*/ 50 w 79"/>
                <a:gd name="T29" fmla="*/ 4 h 13"/>
                <a:gd name="T30" fmla="*/ 37 w 79"/>
                <a:gd name="T31" fmla="*/ 9 h 13"/>
                <a:gd name="T32" fmla="*/ 29 w 79"/>
                <a:gd name="T33" fmla="*/ 9 h 13"/>
                <a:gd name="T34" fmla="*/ 12 w 79"/>
                <a:gd name="T35" fmla="*/ 9 h 13"/>
                <a:gd name="T36" fmla="*/ 0 w 79"/>
                <a:gd name="T37" fmla="*/ 13 h 13"/>
                <a:gd name="T38" fmla="*/ 0 w 79"/>
                <a:gd name="T39" fmla="*/ 9 h 13"/>
                <a:gd name="T40" fmla="*/ 0 w 79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13">
                  <a:moveTo>
                    <a:pt x="0" y="9"/>
                  </a:moveTo>
                  <a:lnTo>
                    <a:pt x="16" y="4"/>
                  </a:lnTo>
                  <a:lnTo>
                    <a:pt x="29" y="4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79" y="4"/>
                  </a:lnTo>
                  <a:lnTo>
                    <a:pt x="75" y="4"/>
                  </a:lnTo>
                  <a:lnTo>
                    <a:pt x="66" y="4"/>
                  </a:lnTo>
                  <a:lnTo>
                    <a:pt x="58" y="4"/>
                  </a:lnTo>
                  <a:lnTo>
                    <a:pt x="50" y="4"/>
                  </a:lnTo>
                  <a:lnTo>
                    <a:pt x="37" y="9"/>
                  </a:lnTo>
                  <a:lnTo>
                    <a:pt x="29" y="9"/>
                  </a:lnTo>
                  <a:lnTo>
                    <a:pt x="12" y="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7">
              <a:extLst>
                <a:ext uri="{FF2B5EF4-FFF2-40B4-BE49-F238E27FC236}">
                  <a16:creationId xmlns:a16="http://schemas.microsoft.com/office/drawing/2014/main" id="{0357E5FB-2034-4E45-82AC-7924BE7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472" y="28754678"/>
              <a:ext cx="963215" cy="1393453"/>
            </a:xfrm>
            <a:custGeom>
              <a:avLst/>
              <a:gdLst>
                <a:gd name="T0" fmla="*/ 13 w 150"/>
                <a:gd name="T1" fmla="*/ 25 h 217"/>
                <a:gd name="T2" fmla="*/ 33 w 150"/>
                <a:gd name="T3" fmla="*/ 25 h 217"/>
                <a:gd name="T4" fmla="*/ 54 w 150"/>
                <a:gd name="T5" fmla="*/ 16 h 217"/>
                <a:gd name="T6" fmla="*/ 75 w 150"/>
                <a:gd name="T7" fmla="*/ 12 h 217"/>
                <a:gd name="T8" fmla="*/ 92 w 150"/>
                <a:gd name="T9" fmla="*/ 8 h 217"/>
                <a:gd name="T10" fmla="*/ 100 w 150"/>
                <a:gd name="T11" fmla="*/ 4 h 217"/>
                <a:gd name="T12" fmla="*/ 104 w 150"/>
                <a:gd name="T13" fmla="*/ 0 h 217"/>
                <a:gd name="T14" fmla="*/ 109 w 150"/>
                <a:gd name="T15" fmla="*/ 0 h 217"/>
                <a:gd name="T16" fmla="*/ 121 w 150"/>
                <a:gd name="T17" fmla="*/ 4 h 217"/>
                <a:gd name="T18" fmla="*/ 134 w 150"/>
                <a:gd name="T19" fmla="*/ 16 h 217"/>
                <a:gd name="T20" fmla="*/ 146 w 150"/>
                <a:gd name="T21" fmla="*/ 25 h 217"/>
                <a:gd name="T22" fmla="*/ 150 w 150"/>
                <a:gd name="T23" fmla="*/ 33 h 217"/>
                <a:gd name="T24" fmla="*/ 146 w 150"/>
                <a:gd name="T25" fmla="*/ 37 h 217"/>
                <a:gd name="T26" fmla="*/ 142 w 150"/>
                <a:gd name="T27" fmla="*/ 41 h 217"/>
                <a:gd name="T28" fmla="*/ 138 w 150"/>
                <a:gd name="T29" fmla="*/ 58 h 217"/>
                <a:gd name="T30" fmla="*/ 142 w 150"/>
                <a:gd name="T31" fmla="*/ 104 h 217"/>
                <a:gd name="T32" fmla="*/ 138 w 150"/>
                <a:gd name="T33" fmla="*/ 146 h 217"/>
                <a:gd name="T34" fmla="*/ 134 w 150"/>
                <a:gd name="T35" fmla="*/ 171 h 217"/>
                <a:gd name="T36" fmla="*/ 130 w 150"/>
                <a:gd name="T37" fmla="*/ 192 h 217"/>
                <a:gd name="T38" fmla="*/ 117 w 150"/>
                <a:gd name="T39" fmla="*/ 213 h 217"/>
                <a:gd name="T40" fmla="*/ 109 w 150"/>
                <a:gd name="T41" fmla="*/ 217 h 217"/>
                <a:gd name="T42" fmla="*/ 100 w 150"/>
                <a:gd name="T43" fmla="*/ 217 h 217"/>
                <a:gd name="T44" fmla="*/ 100 w 150"/>
                <a:gd name="T45" fmla="*/ 209 h 217"/>
                <a:gd name="T46" fmla="*/ 100 w 150"/>
                <a:gd name="T47" fmla="*/ 196 h 217"/>
                <a:gd name="T48" fmla="*/ 92 w 150"/>
                <a:gd name="T49" fmla="*/ 171 h 217"/>
                <a:gd name="T50" fmla="*/ 104 w 150"/>
                <a:gd name="T51" fmla="*/ 158 h 217"/>
                <a:gd name="T52" fmla="*/ 109 w 150"/>
                <a:gd name="T53" fmla="*/ 142 h 217"/>
                <a:gd name="T54" fmla="*/ 109 w 150"/>
                <a:gd name="T55" fmla="*/ 125 h 217"/>
                <a:gd name="T56" fmla="*/ 113 w 150"/>
                <a:gd name="T57" fmla="*/ 104 h 217"/>
                <a:gd name="T58" fmla="*/ 113 w 150"/>
                <a:gd name="T59" fmla="*/ 83 h 217"/>
                <a:gd name="T60" fmla="*/ 113 w 150"/>
                <a:gd name="T61" fmla="*/ 71 h 217"/>
                <a:gd name="T62" fmla="*/ 109 w 150"/>
                <a:gd name="T63" fmla="*/ 50 h 217"/>
                <a:gd name="T64" fmla="*/ 109 w 150"/>
                <a:gd name="T65" fmla="*/ 37 h 217"/>
                <a:gd name="T66" fmla="*/ 104 w 150"/>
                <a:gd name="T67" fmla="*/ 33 h 217"/>
                <a:gd name="T68" fmla="*/ 92 w 150"/>
                <a:gd name="T69" fmla="*/ 33 h 217"/>
                <a:gd name="T70" fmla="*/ 84 w 150"/>
                <a:gd name="T71" fmla="*/ 33 h 217"/>
                <a:gd name="T72" fmla="*/ 67 w 150"/>
                <a:gd name="T73" fmla="*/ 33 h 217"/>
                <a:gd name="T74" fmla="*/ 38 w 150"/>
                <a:gd name="T75" fmla="*/ 41 h 217"/>
                <a:gd name="T76" fmla="*/ 0 w 150"/>
                <a:gd name="T77" fmla="*/ 46 h 217"/>
                <a:gd name="T78" fmla="*/ 0 w 150"/>
                <a:gd name="T79" fmla="*/ 2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" h="217">
                  <a:moveTo>
                    <a:pt x="0" y="25"/>
                  </a:moveTo>
                  <a:lnTo>
                    <a:pt x="13" y="25"/>
                  </a:lnTo>
                  <a:lnTo>
                    <a:pt x="25" y="25"/>
                  </a:lnTo>
                  <a:lnTo>
                    <a:pt x="33" y="25"/>
                  </a:lnTo>
                  <a:lnTo>
                    <a:pt x="42" y="21"/>
                  </a:lnTo>
                  <a:lnTo>
                    <a:pt x="54" y="16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4" y="12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9" y="0"/>
                  </a:lnTo>
                  <a:lnTo>
                    <a:pt x="117" y="4"/>
                  </a:lnTo>
                  <a:lnTo>
                    <a:pt x="121" y="4"/>
                  </a:lnTo>
                  <a:lnTo>
                    <a:pt x="125" y="8"/>
                  </a:lnTo>
                  <a:lnTo>
                    <a:pt x="134" y="16"/>
                  </a:lnTo>
                  <a:lnTo>
                    <a:pt x="142" y="21"/>
                  </a:lnTo>
                  <a:lnTo>
                    <a:pt x="146" y="25"/>
                  </a:lnTo>
                  <a:lnTo>
                    <a:pt x="150" y="33"/>
                  </a:lnTo>
                  <a:lnTo>
                    <a:pt x="150" y="33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2" y="37"/>
                  </a:lnTo>
                  <a:lnTo>
                    <a:pt x="142" y="41"/>
                  </a:lnTo>
                  <a:lnTo>
                    <a:pt x="138" y="50"/>
                  </a:lnTo>
                  <a:lnTo>
                    <a:pt x="138" y="58"/>
                  </a:lnTo>
                  <a:lnTo>
                    <a:pt x="138" y="71"/>
                  </a:lnTo>
                  <a:lnTo>
                    <a:pt x="142" y="104"/>
                  </a:lnTo>
                  <a:lnTo>
                    <a:pt x="138" y="133"/>
                  </a:lnTo>
                  <a:lnTo>
                    <a:pt x="138" y="146"/>
                  </a:lnTo>
                  <a:lnTo>
                    <a:pt x="138" y="158"/>
                  </a:lnTo>
                  <a:lnTo>
                    <a:pt x="134" y="171"/>
                  </a:lnTo>
                  <a:lnTo>
                    <a:pt x="134" y="175"/>
                  </a:lnTo>
                  <a:lnTo>
                    <a:pt x="130" y="192"/>
                  </a:lnTo>
                  <a:lnTo>
                    <a:pt x="121" y="204"/>
                  </a:lnTo>
                  <a:lnTo>
                    <a:pt x="117" y="213"/>
                  </a:lnTo>
                  <a:lnTo>
                    <a:pt x="113" y="217"/>
                  </a:lnTo>
                  <a:lnTo>
                    <a:pt x="109" y="217"/>
                  </a:lnTo>
                  <a:lnTo>
                    <a:pt x="104" y="217"/>
                  </a:lnTo>
                  <a:lnTo>
                    <a:pt x="100" y="217"/>
                  </a:lnTo>
                  <a:lnTo>
                    <a:pt x="100" y="213"/>
                  </a:lnTo>
                  <a:lnTo>
                    <a:pt x="100" y="209"/>
                  </a:lnTo>
                  <a:lnTo>
                    <a:pt x="100" y="204"/>
                  </a:lnTo>
                  <a:lnTo>
                    <a:pt x="100" y="196"/>
                  </a:lnTo>
                  <a:lnTo>
                    <a:pt x="96" y="183"/>
                  </a:lnTo>
                  <a:lnTo>
                    <a:pt x="92" y="171"/>
                  </a:lnTo>
                  <a:lnTo>
                    <a:pt x="84" y="158"/>
                  </a:lnTo>
                  <a:lnTo>
                    <a:pt x="104" y="158"/>
                  </a:lnTo>
                  <a:lnTo>
                    <a:pt x="109" y="146"/>
                  </a:lnTo>
                  <a:lnTo>
                    <a:pt x="109" y="142"/>
                  </a:lnTo>
                  <a:lnTo>
                    <a:pt x="109" y="133"/>
                  </a:lnTo>
                  <a:lnTo>
                    <a:pt x="109" y="125"/>
                  </a:lnTo>
                  <a:lnTo>
                    <a:pt x="109" y="112"/>
                  </a:lnTo>
                  <a:lnTo>
                    <a:pt x="113" y="104"/>
                  </a:lnTo>
                  <a:lnTo>
                    <a:pt x="113" y="92"/>
                  </a:lnTo>
                  <a:lnTo>
                    <a:pt x="113" y="83"/>
                  </a:lnTo>
                  <a:lnTo>
                    <a:pt x="113" y="79"/>
                  </a:lnTo>
                  <a:lnTo>
                    <a:pt x="113" y="71"/>
                  </a:lnTo>
                  <a:lnTo>
                    <a:pt x="113" y="66"/>
                  </a:lnTo>
                  <a:lnTo>
                    <a:pt x="109" y="50"/>
                  </a:lnTo>
                  <a:lnTo>
                    <a:pt x="109" y="41"/>
                  </a:lnTo>
                  <a:lnTo>
                    <a:pt x="109" y="37"/>
                  </a:lnTo>
                  <a:lnTo>
                    <a:pt x="104" y="33"/>
                  </a:lnTo>
                  <a:lnTo>
                    <a:pt x="104" y="33"/>
                  </a:lnTo>
                  <a:lnTo>
                    <a:pt x="100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84" y="33"/>
                  </a:lnTo>
                  <a:lnTo>
                    <a:pt x="79" y="33"/>
                  </a:lnTo>
                  <a:lnTo>
                    <a:pt x="67" y="33"/>
                  </a:lnTo>
                  <a:lnTo>
                    <a:pt x="54" y="37"/>
                  </a:lnTo>
                  <a:lnTo>
                    <a:pt x="38" y="41"/>
                  </a:lnTo>
                  <a:lnTo>
                    <a:pt x="21" y="41"/>
                  </a:lnTo>
                  <a:lnTo>
                    <a:pt x="0" y="46"/>
                  </a:lnTo>
                  <a:lnTo>
                    <a:pt x="0" y="25"/>
                  </a:lnTo>
                  <a:lnTo>
                    <a:pt x="0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8">
              <a:extLst>
                <a:ext uri="{FF2B5EF4-FFF2-40B4-BE49-F238E27FC236}">
                  <a16:creationId xmlns:a16="http://schemas.microsoft.com/office/drawing/2014/main" id="{96F8DAFF-7A2C-4B93-9C17-631679B5A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1100" y="28889526"/>
              <a:ext cx="186224" cy="1175125"/>
            </a:xfrm>
            <a:custGeom>
              <a:avLst/>
              <a:gdLst>
                <a:gd name="T0" fmla="*/ 0 w 29"/>
                <a:gd name="T1" fmla="*/ 12 h 183"/>
                <a:gd name="T2" fmla="*/ 0 w 29"/>
                <a:gd name="T3" fmla="*/ 8 h 183"/>
                <a:gd name="T4" fmla="*/ 0 w 29"/>
                <a:gd name="T5" fmla="*/ 4 h 183"/>
                <a:gd name="T6" fmla="*/ 0 w 29"/>
                <a:gd name="T7" fmla="*/ 4 h 183"/>
                <a:gd name="T8" fmla="*/ 4 w 29"/>
                <a:gd name="T9" fmla="*/ 0 h 183"/>
                <a:gd name="T10" fmla="*/ 16 w 29"/>
                <a:gd name="T11" fmla="*/ 4 h 183"/>
                <a:gd name="T12" fmla="*/ 21 w 29"/>
                <a:gd name="T13" fmla="*/ 4 h 183"/>
                <a:gd name="T14" fmla="*/ 29 w 29"/>
                <a:gd name="T15" fmla="*/ 8 h 183"/>
                <a:gd name="T16" fmla="*/ 29 w 29"/>
                <a:gd name="T17" fmla="*/ 29 h 183"/>
                <a:gd name="T18" fmla="*/ 29 w 29"/>
                <a:gd name="T19" fmla="*/ 45 h 183"/>
                <a:gd name="T20" fmla="*/ 29 w 29"/>
                <a:gd name="T21" fmla="*/ 66 h 183"/>
                <a:gd name="T22" fmla="*/ 29 w 29"/>
                <a:gd name="T23" fmla="*/ 83 h 183"/>
                <a:gd name="T24" fmla="*/ 29 w 29"/>
                <a:gd name="T25" fmla="*/ 96 h 183"/>
                <a:gd name="T26" fmla="*/ 29 w 29"/>
                <a:gd name="T27" fmla="*/ 112 h 183"/>
                <a:gd name="T28" fmla="*/ 29 w 29"/>
                <a:gd name="T29" fmla="*/ 125 h 183"/>
                <a:gd name="T30" fmla="*/ 29 w 29"/>
                <a:gd name="T31" fmla="*/ 137 h 183"/>
                <a:gd name="T32" fmla="*/ 29 w 29"/>
                <a:gd name="T33" fmla="*/ 146 h 183"/>
                <a:gd name="T34" fmla="*/ 29 w 29"/>
                <a:gd name="T35" fmla="*/ 154 h 183"/>
                <a:gd name="T36" fmla="*/ 29 w 29"/>
                <a:gd name="T37" fmla="*/ 162 h 183"/>
                <a:gd name="T38" fmla="*/ 29 w 29"/>
                <a:gd name="T39" fmla="*/ 167 h 183"/>
                <a:gd name="T40" fmla="*/ 25 w 29"/>
                <a:gd name="T41" fmla="*/ 175 h 183"/>
                <a:gd name="T42" fmla="*/ 25 w 29"/>
                <a:gd name="T43" fmla="*/ 175 h 183"/>
                <a:gd name="T44" fmla="*/ 25 w 29"/>
                <a:gd name="T45" fmla="*/ 179 h 183"/>
                <a:gd name="T46" fmla="*/ 25 w 29"/>
                <a:gd name="T47" fmla="*/ 179 h 183"/>
                <a:gd name="T48" fmla="*/ 21 w 29"/>
                <a:gd name="T49" fmla="*/ 183 h 183"/>
                <a:gd name="T50" fmla="*/ 21 w 29"/>
                <a:gd name="T51" fmla="*/ 183 h 183"/>
                <a:gd name="T52" fmla="*/ 16 w 29"/>
                <a:gd name="T53" fmla="*/ 183 h 183"/>
                <a:gd name="T54" fmla="*/ 16 w 29"/>
                <a:gd name="T55" fmla="*/ 179 h 183"/>
                <a:gd name="T56" fmla="*/ 12 w 29"/>
                <a:gd name="T57" fmla="*/ 175 h 183"/>
                <a:gd name="T58" fmla="*/ 8 w 29"/>
                <a:gd name="T59" fmla="*/ 171 h 183"/>
                <a:gd name="T60" fmla="*/ 8 w 29"/>
                <a:gd name="T61" fmla="*/ 162 h 183"/>
                <a:gd name="T62" fmla="*/ 4 w 29"/>
                <a:gd name="T63" fmla="*/ 150 h 183"/>
                <a:gd name="T64" fmla="*/ 4 w 29"/>
                <a:gd name="T65" fmla="*/ 137 h 183"/>
                <a:gd name="T66" fmla="*/ 8 w 29"/>
                <a:gd name="T67" fmla="*/ 121 h 183"/>
                <a:gd name="T68" fmla="*/ 8 w 29"/>
                <a:gd name="T69" fmla="*/ 87 h 183"/>
                <a:gd name="T70" fmla="*/ 8 w 29"/>
                <a:gd name="T71" fmla="*/ 54 h 183"/>
                <a:gd name="T72" fmla="*/ 4 w 29"/>
                <a:gd name="T73" fmla="*/ 41 h 183"/>
                <a:gd name="T74" fmla="*/ 4 w 29"/>
                <a:gd name="T75" fmla="*/ 29 h 183"/>
                <a:gd name="T76" fmla="*/ 0 w 29"/>
                <a:gd name="T77" fmla="*/ 20 h 183"/>
                <a:gd name="T78" fmla="*/ 0 w 29"/>
                <a:gd name="T79" fmla="*/ 12 h 183"/>
                <a:gd name="T80" fmla="*/ 0 w 29"/>
                <a:gd name="T81" fmla="*/ 1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183">
                  <a:moveTo>
                    <a:pt x="0" y="12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6" y="4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29" y="66"/>
                  </a:lnTo>
                  <a:lnTo>
                    <a:pt x="29" y="83"/>
                  </a:lnTo>
                  <a:lnTo>
                    <a:pt x="29" y="96"/>
                  </a:lnTo>
                  <a:lnTo>
                    <a:pt x="29" y="112"/>
                  </a:lnTo>
                  <a:lnTo>
                    <a:pt x="29" y="125"/>
                  </a:lnTo>
                  <a:lnTo>
                    <a:pt x="29" y="137"/>
                  </a:lnTo>
                  <a:lnTo>
                    <a:pt x="29" y="146"/>
                  </a:lnTo>
                  <a:lnTo>
                    <a:pt x="29" y="154"/>
                  </a:lnTo>
                  <a:lnTo>
                    <a:pt x="29" y="162"/>
                  </a:lnTo>
                  <a:lnTo>
                    <a:pt x="29" y="167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9"/>
                  </a:lnTo>
                  <a:lnTo>
                    <a:pt x="25" y="179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62"/>
                  </a:lnTo>
                  <a:lnTo>
                    <a:pt x="4" y="150"/>
                  </a:lnTo>
                  <a:lnTo>
                    <a:pt x="4" y="137"/>
                  </a:lnTo>
                  <a:lnTo>
                    <a:pt x="8" y="121"/>
                  </a:lnTo>
                  <a:lnTo>
                    <a:pt x="8" y="87"/>
                  </a:lnTo>
                  <a:lnTo>
                    <a:pt x="8" y="54"/>
                  </a:lnTo>
                  <a:lnTo>
                    <a:pt x="4" y="41"/>
                  </a:lnTo>
                  <a:lnTo>
                    <a:pt x="4" y="29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6341900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601E4DE-10A5-489F-B8C5-E9E85649231B}"/>
              </a:ext>
            </a:extLst>
          </p:cNvPr>
          <p:cNvGrpSpPr/>
          <p:nvPr/>
        </p:nvGrpSpPr>
        <p:grpSpPr>
          <a:xfrm>
            <a:off x="3469521" y="2491341"/>
            <a:ext cx="1841992" cy="2074596"/>
            <a:chOff x="3469521" y="2491341"/>
            <a:chExt cx="1841992" cy="2074596"/>
          </a:xfrm>
        </p:grpSpPr>
        <p:sp>
          <p:nvSpPr>
            <p:cNvPr id="3" name="Freeform 9">
              <a:extLst>
                <a:ext uri="{FF2B5EF4-FFF2-40B4-BE49-F238E27FC236}">
                  <a16:creationId xmlns:a16="http://schemas.microsoft.com/office/drawing/2014/main" id="{FC28F5C8-A3B5-4A1D-8F6F-2D959848F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414" y="2648505"/>
              <a:ext cx="314333" cy="810981"/>
            </a:xfrm>
            <a:custGeom>
              <a:avLst/>
              <a:gdLst>
                <a:gd name="T0" fmla="*/ 46 w 50"/>
                <a:gd name="T1" fmla="*/ 71 h 129"/>
                <a:gd name="T2" fmla="*/ 46 w 50"/>
                <a:gd name="T3" fmla="*/ 79 h 129"/>
                <a:gd name="T4" fmla="*/ 50 w 50"/>
                <a:gd name="T5" fmla="*/ 92 h 129"/>
                <a:gd name="T6" fmla="*/ 50 w 50"/>
                <a:gd name="T7" fmla="*/ 96 h 129"/>
                <a:gd name="T8" fmla="*/ 50 w 50"/>
                <a:gd name="T9" fmla="*/ 104 h 129"/>
                <a:gd name="T10" fmla="*/ 50 w 50"/>
                <a:gd name="T11" fmla="*/ 113 h 129"/>
                <a:gd name="T12" fmla="*/ 50 w 50"/>
                <a:gd name="T13" fmla="*/ 117 h 129"/>
                <a:gd name="T14" fmla="*/ 50 w 50"/>
                <a:gd name="T15" fmla="*/ 121 h 129"/>
                <a:gd name="T16" fmla="*/ 50 w 50"/>
                <a:gd name="T17" fmla="*/ 121 h 129"/>
                <a:gd name="T18" fmla="*/ 50 w 50"/>
                <a:gd name="T19" fmla="*/ 125 h 129"/>
                <a:gd name="T20" fmla="*/ 50 w 50"/>
                <a:gd name="T21" fmla="*/ 125 h 129"/>
                <a:gd name="T22" fmla="*/ 46 w 50"/>
                <a:gd name="T23" fmla="*/ 129 h 129"/>
                <a:gd name="T24" fmla="*/ 42 w 50"/>
                <a:gd name="T25" fmla="*/ 129 h 129"/>
                <a:gd name="T26" fmla="*/ 42 w 50"/>
                <a:gd name="T27" fmla="*/ 129 h 129"/>
                <a:gd name="T28" fmla="*/ 38 w 50"/>
                <a:gd name="T29" fmla="*/ 125 h 129"/>
                <a:gd name="T30" fmla="*/ 38 w 50"/>
                <a:gd name="T31" fmla="*/ 121 h 129"/>
                <a:gd name="T32" fmla="*/ 33 w 50"/>
                <a:gd name="T33" fmla="*/ 117 h 129"/>
                <a:gd name="T34" fmla="*/ 33 w 50"/>
                <a:gd name="T35" fmla="*/ 109 h 129"/>
                <a:gd name="T36" fmla="*/ 29 w 50"/>
                <a:gd name="T37" fmla="*/ 100 h 129"/>
                <a:gd name="T38" fmla="*/ 25 w 50"/>
                <a:gd name="T39" fmla="*/ 92 h 129"/>
                <a:gd name="T40" fmla="*/ 25 w 50"/>
                <a:gd name="T41" fmla="*/ 79 h 129"/>
                <a:gd name="T42" fmla="*/ 21 w 50"/>
                <a:gd name="T43" fmla="*/ 67 h 129"/>
                <a:gd name="T44" fmla="*/ 21 w 50"/>
                <a:gd name="T45" fmla="*/ 58 h 129"/>
                <a:gd name="T46" fmla="*/ 17 w 50"/>
                <a:gd name="T47" fmla="*/ 46 h 129"/>
                <a:gd name="T48" fmla="*/ 17 w 50"/>
                <a:gd name="T49" fmla="*/ 42 h 129"/>
                <a:gd name="T50" fmla="*/ 12 w 50"/>
                <a:gd name="T51" fmla="*/ 33 h 129"/>
                <a:gd name="T52" fmla="*/ 12 w 50"/>
                <a:gd name="T53" fmla="*/ 29 h 129"/>
                <a:gd name="T54" fmla="*/ 8 w 50"/>
                <a:gd name="T55" fmla="*/ 25 h 129"/>
                <a:gd name="T56" fmla="*/ 8 w 50"/>
                <a:gd name="T57" fmla="*/ 21 h 129"/>
                <a:gd name="T58" fmla="*/ 4 w 50"/>
                <a:gd name="T59" fmla="*/ 12 h 129"/>
                <a:gd name="T60" fmla="*/ 0 w 50"/>
                <a:gd name="T61" fmla="*/ 4 h 129"/>
                <a:gd name="T62" fmla="*/ 0 w 50"/>
                <a:gd name="T63" fmla="*/ 4 h 129"/>
                <a:gd name="T64" fmla="*/ 4 w 50"/>
                <a:gd name="T65" fmla="*/ 0 h 129"/>
                <a:gd name="T66" fmla="*/ 8 w 50"/>
                <a:gd name="T67" fmla="*/ 0 h 129"/>
                <a:gd name="T68" fmla="*/ 12 w 50"/>
                <a:gd name="T69" fmla="*/ 0 h 129"/>
                <a:gd name="T70" fmla="*/ 25 w 50"/>
                <a:gd name="T71" fmla="*/ 0 h 129"/>
                <a:gd name="T72" fmla="*/ 38 w 50"/>
                <a:gd name="T73" fmla="*/ 4 h 129"/>
                <a:gd name="T74" fmla="*/ 38 w 50"/>
                <a:gd name="T75" fmla="*/ 17 h 129"/>
                <a:gd name="T76" fmla="*/ 42 w 50"/>
                <a:gd name="T77" fmla="*/ 33 h 129"/>
                <a:gd name="T78" fmla="*/ 42 w 50"/>
                <a:gd name="T79" fmla="*/ 50 h 129"/>
                <a:gd name="T80" fmla="*/ 46 w 50"/>
                <a:gd name="T81" fmla="*/ 71 h 129"/>
                <a:gd name="T82" fmla="*/ 46 w 50"/>
                <a:gd name="T83" fmla="*/ 7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129">
                  <a:moveTo>
                    <a:pt x="46" y="71"/>
                  </a:moveTo>
                  <a:lnTo>
                    <a:pt x="46" y="79"/>
                  </a:lnTo>
                  <a:lnTo>
                    <a:pt x="50" y="92"/>
                  </a:lnTo>
                  <a:lnTo>
                    <a:pt x="50" y="96"/>
                  </a:lnTo>
                  <a:lnTo>
                    <a:pt x="50" y="104"/>
                  </a:lnTo>
                  <a:lnTo>
                    <a:pt x="50" y="113"/>
                  </a:lnTo>
                  <a:lnTo>
                    <a:pt x="50" y="117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46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38" y="125"/>
                  </a:lnTo>
                  <a:lnTo>
                    <a:pt x="38" y="121"/>
                  </a:lnTo>
                  <a:lnTo>
                    <a:pt x="33" y="117"/>
                  </a:lnTo>
                  <a:lnTo>
                    <a:pt x="33" y="109"/>
                  </a:lnTo>
                  <a:lnTo>
                    <a:pt x="29" y="100"/>
                  </a:lnTo>
                  <a:lnTo>
                    <a:pt x="25" y="92"/>
                  </a:lnTo>
                  <a:lnTo>
                    <a:pt x="25" y="79"/>
                  </a:lnTo>
                  <a:lnTo>
                    <a:pt x="21" y="67"/>
                  </a:lnTo>
                  <a:lnTo>
                    <a:pt x="21" y="58"/>
                  </a:lnTo>
                  <a:lnTo>
                    <a:pt x="17" y="46"/>
                  </a:lnTo>
                  <a:lnTo>
                    <a:pt x="17" y="42"/>
                  </a:lnTo>
                  <a:lnTo>
                    <a:pt x="12" y="33"/>
                  </a:lnTo>
                  <a:lnTo>
                    <a:pt x="12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8" y="4"/>
                  </a:lnTo>
                  <a:lnTo>
                    <a:pt x="38" y="17"/>
                  </a:lnTo>
                  <a:lnTo>
                    <a:pt x="42" y="33"/>
                  </a:lnTo>
                  <a:lnTo>
                    <a:pt x="42" y="50"/>
                  </a:lnTo>
                  <a:lnTo>
                    <a:pt x="46" y="71"/>
                  </a:lnTo>
                  <a:lnTo>
                    <a:pt x="46" y="7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51112299-9634-4B52-8BB6-D79D8C332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786" y="2698798"/>
              <a:ext cx="106875" cy="1131598"/>
            </a:xfrm>
            <a:custGeom>
              <a:avLst/>
              <a:gdLst>
                <a:gd name="T0" fmla="*/ 4 w 17"/>
                <a:gd name="T1" fmla="*/ 0 h 180"/>
                <a:gd name="T2" fmla="*/ 8 w 17"/>
                <a:gd name="T3" fmla="*/ 4 h 180"/>
                <a:gd name="T4" fmla="*/ 12 w 17"/>
                <a:gd name="T5" fmla="*/ 4 h 180"/>
                <a:gd name="T6" fmla="*/ 12 w 17"/>
                <a:gd name="T7" fmla="*/ 9 h 180"/>
                <a:gd name="T8" fmla="*/ 17 w 17"/>
                <a:gd name="T9" fmla="*/ 13 h 180"/>
                <a:gd name="T10" fmla="*/ 17 w 17"/>
                <a:gd name="T11" fmla="*/ 13 h 180"/>
                <a:gd name="T12" fmla="*/ 17 w 17"/>
                <a:gd name="T13" fmla="*/ 17 h 180"/>
                <a:gd name="T14" fmla="*/ 17 w 17"/>
                <a:gd name="T15" fmla="*/ 21 h 180"/>
                <a:gd name="T16" fmla="*/ 17 w 17"/>
                <a:gd name="T17" fmla="*/ 25 h 180"/>
                <a:gd name="T18" fmla="*/ 12 w 17"/>
                <a:gd name="T19" fmla="*/ 34 h 180"/>
                <a:gd name="T20" fmla="*/ 12 w 17"/>
                <a:gd name="T21" fmla="*/ 42 h 180"/>
                <a:gd name="T22" fmla="*/ 12 w 17"/>
                <a:gd name="T23" fmla="*/ 50 h 180"/>
                <a:gd name="T24" fmla="*/ 12 w 17"/>
                <a:gd name="T25" fmla="*/ 59 h 180"/>
                <a:gd name="T26" fmla="*/ 12 w 17"/>
                <a:gd name="T27" fmla="*/ 88 h 180"/>
                <a:gd name="T28" fmla="*/ 12 w 17"/>
                <a:gd name="T29" fmla="*/ 113 h 180"/>
                <a:gd name="T30" fmla="*/ 12 w 17"/>
                <a:gd name="T31" fmla="*/ 147 h 180"/>
                <a:gd name="T32" fmla="*/ 8 w 17"/>
                <a:gd name="T33" fmla="*/ 180 h 180"/>
                <a:gd name="T34" fmla="*/ 0 w 17"/>
                <a:gd name="T35" fmla="*/ 180 h 180"/>
                <a:gd name="T36" fmla="*/ 4 w 17"/>
                <a:gd name="T37" fmla="*/ 163 h 180"/>
                <a:gd name="T38" fmla="*/ 4 w 17"/>
                <a:gd name="T39" fmla="*/ 147 h 180"/>
                <a:gd name="T40" fmla="*/ 4 w 17"/>
                <a:gd name="T41" fmla="*/ 126 h 180"/>
                <a:gd name="T42" fmla="*/ 4 w 17"/>
                <a:gd name="T43" fmla="*/ 105 h 180"/>
                <a:gd name="T44" fmla="*/ 4 w 17"/>
                <a:gd name="T45" fmla="*/ 80 h 180"/>
                <a:gd name="T46" fmla="*/ 4 w 17"/>
                <a:gd name="T47" fmla="*/ 55 h 180"/>
                <a:gd name="T48" fmla="*/ 4 w 17"/>
                <a:gd name="T49" fmla="*/ 30 h 180"/>
                <a:gd name="T50" fmla="*/ 4 w 17"/>
                <a:gd name="T51" fmla="*/ 0 h 180"/>
                <a:gd name="T52" fmla="*/ 4 w 17"/>
                <a:gd name="T5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180">
                  <a:moveTo>
                    <a:pt x="4" y="0"/>
                  </a:moveTo>
                  <a:lnTo>
                    <a:pt x="8" y="4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21"/>
                  </a:lnTo>
                  <a:lnTo>
                    <a:pt x="17" y="25"/>
                  </a:lnTo>
                  <a:lnTo>
                    <a:pt x="12" y="34"/>
                  </a:lnTo>
                  <a:lnTo>
                    <a:pt x="12" y="42"/>
                  </a:lnTo>
                  <a:lnTo>
                    <a:pt x="12" y="50"/>
                  </a:lnTo>
                  <a:lnTo>
                    <a:pt x="12" y="59"/>
                  </a:lnTo>
                  <a:lnTo>
                    <a:pt x="12" y="88"/>
                  </a:lnTo>
                  <a:lnTo>
                    <a:pt x="12" y="113"/>
                  </a:lnTo>
                  <a:lnTo>
                    <a:pt x="12" y="147"/>
                  </a:lnTo>
                  <a:lnTo>
                    <a:pt x="8" y="180"/>
                  </a:lnTo>
                  <a:lnTo>
                    <a:pt x="0" y="180"/>
                  </a:lnTo>
                  <a:lnTo>
                    <a:pt x="4" y="163"/>
                  </a:lnTo>
                  <a:lnTo>
                    <a:pt x="4" y="147"/>
                  </a:lnTo>
                  <a:lnTo>
                    <a:pt x="4" y="126"/>
                  </a:lnTo>
                  <a:lnTo>
                    <a:pt x="4" y="105"/>
                  </a:lnTo>
                  <a:lnTo>
                    <a:pt x="4" y="80"/>
                  </a:lnTo>
                  <a:lnTo>
                    <a:pt x="4" y="55"/>
                  </a:lnTo>
                  <a:lnTo>
                    <a:pt x="4" y="30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">
              <a:extLst>
                <a:ext uri="{FF2B5EF4-FFF2-40B4-BE49-F238E27FC236}">
                  <a16:creationId xmlns:a16="http://schemas.microsoft.com/office/drawing/2014/main" id="{819322AD-9597-4465-8165-E4179C19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747" y="2855967"/>
              <a:ext cx="207462" cy="320622"/>
            </a:xfrm>
            <a:custGeom>
              <a:avLst/>
              <a:gdLst>
                <a:gd name="T0" fmla="*/ 17 w 33"/>
                <a:gd name="T1" fmla="*/ 5 h 51"/>
                <a:gd name="T2" fmla="*/ 25 w 33"/>
                <a:gd name="T3" fmla="*/ 9 h 51"/>
                <a:gd name="T4" fmla="*/ 29 w 33"/>
                <a:gd name="T5" fmla="*/ 17 h 51"/>
                <a:gd name="T6" fmla="*/ 33 w 33"/>
                <a:gd name="T7" fmla="*/ 25 h 51"/>
                <a:gd name="T8" fmla="*/ 33 w 33"/>
                <a:gd name="T9" fmla="*/ 30 h 51"/>
                <a:gd name="T10" fmla="*/ 29 w 33"/>
                <a:gd name="T11" fmla="*/ 38 h 51"/>
                <a:gd name="T12" fmla="*/ 25 w 33"/>
                <a:gd name="T13" fmla="*/ 46 h 51"/>
                <a:gd name="T14" fmla="*/ 21 w 33"/>
                <a:gd name="T15" fmla="*/ 46 h 51"/>
                <a:gd name="T16" fmla="*/ 17 w 33"/>
                <a:gd name="T17" fmla="*/ 51 h 51"/>
                <a:gd name="T18" fmla="*/ 17 w 33"/>
                <a:gd name="T19" fmla="*/ 46 h 51"/>
                <a:gd name="T20" fmla="*/ 13 w 33"/>
                <a:gd name="T21" fmla="*/ 46 h 51"/>
                <a:gd name="T22" fmla="*/ 13 w 33"/>
                <a:gd name="T23" fmla="*/ 38 h 51"/>
                <a:gd name="T24" fmla="*/ 8 w 33"/>
                <a:gd name="T25" fmla="*/ 34 h 51"/>
                <a:gd name="T26" fmla="*/ 4 w 33"/>
                <a:gd name="T27" fmla="*/ 25 h 51"/>
                <a:gd name="T28" fmla="*/ 0 w 33"/>
                <a:gd name="T29" fmla="*/ 17 h 51"/>
                <a:gd name="T30" fmla="*/ 0 w 33"/>
                <a:gd name="T31" fmla="*/ 13 h 51"/>
                <a:gd name="T32" fmla="*/ 0 w 33"/>
                <a:gd name="T33" fmla="*/ 9 h 51"/>
                <a:gd name="T34" fmla="*/ 0 w 33"/>
                <a:gd name="T35" fmla="*/ 5 h 51"/>
                <a:gd name="T36" fmla="*/ 0 w 33"/>
                <a:gd name="T37" fmla="*/ 0 h 51"/>
                <a:gd name="T38" fmla="*/ 4 w 33"/>
                <a:gd name="T39" fmla="*/ 0 h 51"/>
                <a:gd name="T40" fmla="*/ 4 w 33"/>
                <a:gd name="T41" fmla="*/ 0 h 51"/>
                <a:gd name="T42" fmla="*/ 17 w 33"/>
                <a:gd name="T43" fmla="*/ 5 h 51"/>
                <a:gd name="T44" fmla="*/ 17 w 33"/>
                <a:gd name="T45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1">
                  <a:moveTo>
                    <a:pt x="17" y="5"/>
                  </a:moveTo>
                  <a:lnTo>
                    <a:pt x="25" y="9"/>
                  </a:lnTo>
                  <a:lnTo>
                    <a:pt x="29" y="17"/>
                  </a:lnTo>
                  <a:lnTo>
                    <a:pt x="33" y="25"/>
                  </a:lnTo>
                  <a:lnTo>
                    <a:pt x="33" y="30"/>
                  </a:lnTo>
                  <a:lnTo>
                    <a:pt x="29" y="38"/>
                  </a:lnTo>
                  <a:lnTo>
                    <a:pt x="25" y="46"/>
                  </a:lnTo>
                  <a:lnTo>
                    <a:pt x="21" y="46"/>
                  </a:lnTo>
                  <a:lnTo>
                    <a:pt x="17" y="51"/>
                  </a:lnTo>
                  <a:lnTo>
                    <a:pt x="17" y="46"/>
                  </a:lnTo>
                  <a:lnTo>
                    <a:pt x="13" y="46"/>
                  </a:lnTo>
                  <a:lnTo>
                    <a:pt x="13" y="38"/>
                  </a:lnTo>
                  <a:lnTo>
                    <a:pt x="8" y="34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7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2A0A29A6-E360-44C7-8E69-CAD677992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101" y="2780527"/>
              <a:ext cx="264040" cy="364626"/>
            </a:xfrm>
            <a:custGeom>
              <a:avLst/>
              <a:gdLst>
                <a:gd name="T0" fmla="*/ 13 w 42"/>
                <a:gd name="T1" fmla="*/ 21 h 58"/>
                <a:gd name="T2" fmla="*/ 17 w 42"/>
                <a:gd name="T3" fmla="*/ 12 h 58"/>
                <a:gd name="T4" fmla="*/ 13 w 42"/>
                <a:gd name="T5" fmla="*/ 8 h 58"/>
                <a:gd name="T6" fmla="*/ 13 w 42"/>
                <a:gd name="T7" fmla="*/ 4 h 58"/>
                <a:gd name="T8" fmla="*/ 13 w 42"/>
                <a:gd name="T9" fmla="*/ 0 h 58"/>
                <a:gd name="T10" fmla="*/ 13 w 42"/>
                <a:gd name="T11" fmla="*/ 0 h 58"/>
                <a:gd name="T12" fmla="*/ 17 w 42"/>
                <a:gd name="T13" fmla="*/ 0 h 58"/>
                <a:gd name="T14" fmla="*/ 25 w 42"/>
                <a:gd name="T15" fmla="*/ 0 h 58"/>
                <a:gd name="T16" fmla="*/ 29 w 42"/>
                <a:gd name="T17" fmla="*/ 0 h 58"/>
                <a:gd name="T18" fmla="*/ 33 w 42"/>
                <a:gd name="T19" fmla="*/ 0 h 58"/>
                <a:gd name="T20" fmla="*/ 38 w 42"/>
                <a:gd name="T21" fmla="*/ 4 h 58"/>
                <a:gd name="T22" fmla="*/ 38 w 42"/>
                <a:gd name="T23" fmla="*/ 8 h 58"/>
                <a:gd name="T24" fmla="*/ 42 w 42"/>
                <a:gd name="T25" fmla="*/ 12 h 58"/>
                <a:gd name="T26" fmla="*/ 42 w 42"/>
                <a:gd name="T27" fmla="*/ 17 h 58"/>
                <a:gd name="T28" fmla="*/ 42 w 42"/>
                <a:gd name="T29" fmla="*/ 21 h 58"/>
                <a:gd name="T30" fmla="*/ 38 w 42"/>
                <a:gd name="T31" fmla="*/ 29 h 58"/>
                <a:gd name="T32" fmla="*/ 29 w 42"/>
                <a:gd name="T33" fmla="*/ 33 h 58"/>
                <a:gd name="T34" fmla="*/ 25 w 42"/>
                <a:gd name="T35" fmla="*/ 42 h 58"/>
                <a:gd name="T36" fmla="*/ 17 w 42"/>
                <a:gd name="T37" fmla="*/ 50 h 58"/>
                <a:gd name="T38" fmla="*/ 8 w 42"/>
                <a:gd name="T39" fmla="*/ 58 h 58"/>
                <a:gd name="T40" fmla="*/ 4 w 42"/>
                <a:gd name="T41" fmla="*/ 58 h 58"/>
                <a:gd name="T42" fmla="*/ 0 w 42"/>
                <a:gd name="T43" fmla="*/ 58 h 58"/>
                <a:gd name="T44" fmla="*/ 0 w 42"/>
                <a:gd name="T45" fmla="*/ 58 h 58"/>
                <a:gd name="T46" fmla="*/ 0 w 42"/>
                <a:gd name="T47" fmla="*/ 54 h 58"/>
                <a:gd name="T48" fmla="*/ 0 w 42"/>
                <a:gd name="T49" fmla="*/ 50 h 58"/>
                <a:gd name="T50" fmla="*/ 4 w 42"/>
                <a:gd name="T51" fmla="*/ 42 h 58"/>
                <a:gd name="T52" fmla="*/ 13 w 42"/>
                <a:gd name="T53" fmla="*/ 29 h 58"/>
                <a:gd name="T54" fmla="*/ 13 w 42"/>
                <a:gd name="T55" fmla="*/ 25 h 58"/>
                <a:gd name="T56" fmla="*/ 13 w 42"/>
                <a:gd name="T57" fmla="*/ 21 h 58"/>
                <a:gd name="T58" fmla="*/ 13 w 42"/>
                <a:gd name="T59" fmla="*/ 2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58">
                  <a:moveTo>
                    <a:pt x="13" y="21"/>
                  </a:moveTo>
                  <a:lnTo>
                    <a:pt x="17" y="12"/>
                  </a:lnTo>
                  <a:lnTo>
                    <a:pt x="13" y="8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38" y="29"/>
                  </a:lnTo>
                  <a:lnTo>
                    <a:pt x="29" y="33"/>
                  </a:lnTo>
                  <a:lnTo>
                    <a:pt x="25" y="42"/>
                  </a:lnTo>
                  <a:lnTo>
                    <a:pt x="17" y="50"/>
                  </a:lnTo>
                  <a:lnTo>
                    <a:pt x="8" y="58"/>
                  </a:lnTo>
                  <a:lnTo>
                    <a:pt x="4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4" y="42"/>
                  </a:lnTo>
                  <a:lnTo>
                    <a:pt x="13" y="29"/>
                  </a:lnTo>
                  <a:lnTo>
                    <a:pt x="13" y="25"/>
                  </a:lnTo>
                  <a:lnTo>
                    <a:pt x="13" y="21"/>
                  </a:lnTo>
                  <a:lnTo>
                    <a:pt x="13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7F41B2AD-338A-4AEC-AE12-5FC574ACF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600" y="3226878"/>
              <a:ext cx="653812" cy="132022"/>
            </a:xfrm>
            <a:custGeom>
              <a:avLst/>
              <a:gdLst>
                <a:gd name="T0" fmla="*/ 0 w 104"/>
                <a:gd name="T1" fmla="*/ 17 h 21"/>
                <a:gd name="T2" fmla="*/ 8 w 104"/>
                <a:gd name="T3" fmla="*/ 17 h 21"/>
                <a:gd name="T4" fmla="*/ 21 w 104"/>
                <a:gd name="T5" fmla="*/ 17 h 21"/>
                <a:gd name="T6" fmla="*/ 33 w 104"/>
                <a:gd name="T7" fmla="*/ 12 h 21"/>
                <a:gd name="T8" fmla="*/ 50 w 104"/>
                <a:gd name="T9" fmla="*/ 8 h 21"/>
                <a:gd name="T10" fmla="*/ 67 w 104"/>
                <a:gd name="T11" fmla="*/ 4 h 21"/>
                <a:gd name="T12" fmla="*/ 79 w 104"/>
                <a:gd name="T13" fmla="*/ 4 h 21"/>
                <a:gd name="T14" fmla="*/ 88 w 104"/>
                <a:gd name="T15" fmla="*/ 0 h 21"/>
                <a:gd name="T16" fmla="*/ 92 w 104"/>
                <a:gd name="T17" fmla="*/ 0 h 21"/>
                <a:gd name="T18" fmla="*/ 100 w 104"/>
                <a:gd name="T19" fmla="*/ 4 h 21"/>
                <a:gd name="T20" fmla="*/ 100 w 104"/>
                <a:gd name="T21" fmla="*/ 4 h 21"/>
                <a:gd name="T22" fmla="*/ 104 w 104"/>
                <a:gd name="T23" fmla="*/ 8 h 21"/>
                <a:gd name="T24" fmla="*/ 104 w 104"/>
                <a:gd name="T25" fmla="*/ 8 h 21"/>
                <a:gd name="T26" fmla="*/ 96 w 104"/>
                <a:gd name="T27" fmla="*/ 8 h 21"/>
                <a:gd name="T28" fmla="*/ 88 w 104"/>
                <a:gd name="T29" fmla="*/ 8 h 21"/>
                <a:gd name="T30" fmla="*/ 75 w 104"/>
                <a:gd name="T31" fmla="*/ 12 h 21"/>
                <a:gd name="T32" fmla="*/ 63 w 104"/>
                <a:gd name="T33" fmla="*/ 12 h 21"/>
                <a:gd name="T34" fmla="*/ 46 w 104"/>
                <a:gd name="T35" fmla="*/ 17 h 21"/>
                <a:gd name="T36" fmla="*/ 25 w 104"/>
                <a:gd name="T37" fmla="*/ 17 h 21"/>
                <a:gd name="T38" fmla="*/ 0 w 104"/>
                <a:gd name="T39" fmla="*/ 21 h 21"/>
                <a:gd name="T40" fmla="*/ 0 w 104"/>
                <a:gd name="T41" fmla="*/ 17 h 21"/>
                <a:gd name="T42" fmla="*/ 0 w 104"/>
                <a:gd name="T4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21">
                  <a:moveTo>
                    <a:pt x="0" y="17"/>
                  </a:moveTo>
                  <a:lnTo>
                    <a:pt x="8" y="17"/>
                  </a:lnTo>
                  <a:lnTo>
                    <a:pt x="21" y="17"/>
                  </a:lnTo>
                  <a:lnTo>
                    <a:pt x="33" y="12"/>
                  </a:lnTo>
                  <a:lnTo>
                    <a:pt x="50" y="8"/>
                  </a:lnTo>
                  <a:lnTo>
                    <a:pt x="67" y="4"/>
                  </a:lnTo>
                  <a:lnTo>
                    <a:pt x="79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8"/>
                  </a:lnTo>
                  <a:lnTo>
                    <a:pt x="88" y="8"/>
                  </a:lnTo>
                  <a:lnTo>
                    <a:pt x="75" y="12"/>
                  </a:lnTo>
                  <a:lnTo>
                    <a:pt x="63" y="12"/>
                  </a:lnTo>
                  <a:lnTo>
                    <a:pt x="46" y="17"/>
                  </a:lnTo>
                  <a:lnTo>
                    <a:pt x="25" y="1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DDDD0A61-B500-4AE3-8528-FD62E7DF0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307" y="3459486"/>
              <a:ext cx="760688" cy="238893"/>
            </a:xfrm>
            <a:custGeom>
              <a:avLst/>
              <a:gdLst>
                <a:gd name="T0" fmla="*/ 66 w 121"/>
                <a:gd name="T1" fmla="*/ 9 h 38"/>
                <a:gd name="T2" fmla="*/ 79 w 121"/>
                <a:gd name="T3" fmla="*/ 5 h 38"/>
                <a:gd name="T4" fmla="*/ 91 w 121"/>
                <a:gd name="T5" fmla="*/ 0 h 38"/>
                <a:gd name="T6" fmla="*/ 100 w 121"/>
                <a:gd name="T7" fmla="*/ 0 h 38"/>
                <a:gd name="T8" fmla="*/ 104 w 121"/>
                <a:gd name="T9" fmla="*/ 0 h 38"/>
                <a:gd name="T10" fmla="*/ 108 w 121"/>
                <a:gd name="T11" fmla="*/ 0 h 38"/>
                <a:gd name="T12" fmla="*/ 116 w 121"/>
                <a:gd name="T13" fmla="*/ 5 h 38"/>
                <a:gd name="T14" fmla="*/ 121 w 121"/>
                <a:gd name="T15" fmla="*/ 5 h 38"/>
                <a:gd name="T16" fmla="*/ 121 w 121"/>
                <a:gd name="T17" fmla="*/ 13 h 38"/>
                <a:gd name="T18" fmla="*/ 121 w 121"/>
                <a:gd name="T19" fmla="*/ 17 h 38"/>
                <a:gd name="T20" fmla="*/ 116 w 121"/>
                <a:gd name="T21" fmla="*/ 21 h 38"/>
                <a:gd name="T22" fmla="*/ 112 w 121"/>
                <a:gd name="T23" fmla="*/ 21 h 38"/>
                <a:gd name="T24" fmla="*/ 108 w 121"/>
                <a:gd name="T25" fmla="*/ 21 h 38"/>
                <a:gd name="T26" fmla="*/ 104 w 121"/>
                <a:gd name="T27" fmla="*/ 26 h 38"/>
                <a:gd name="T28" fmla="*/ 100 w 121"/>
                <a:gd name="T29" fmla="*/ 26 h 38"/>
                <a:gd name="T30" fmla="*/ 91 w 121"/>
                <a:gd name="T31" fmla="*/ 26 h 38"/>
                <a:gd name="T32" fmla="*/ 87 w 121"/>
                <a:gd name="T33" fmla="*/ 26 h 38"/>
                <a:gd name="T34" fmla="*/ 75 w 121"/>
                <a:gd name="T35" fmla="*/ 30 h 38"/>
                <a:gd name="T36" fmla="*/ 66 w 121"/>
                <a:gd name="T37" fmla="*/ 30 h 38"/>
                <a:gd name="T38" fmla="*/ 58 w 121"/>
                <a:gd name="T39" fmla="*/ 34 h 38"/>
                <a:gd name="T40" fmla="*/ 50 w 121"/>
                <a:gd name="T41" fmla="*/ 34 h 38"/>
                <a:gd name="T42" fmla="*/ 41 w 121"/>
                <a:gd name="T43" fmla="*/ 34 h 38"/>
                <a:gd name="T44" fmla="*/ 33 w 121"/>
                <a:gd name="T45" fmla="*/ 38 h 38"/>
                <a:gd name="T46" fmla="*/ 29 w 121"/>
                <a:gd name="T47" fmla="*/ 38 h 38"/>
                <a:gd name="T48" fmla="*/ 25 w 121"/>
                <a:gd name="T49" fmla="*/ 38 h 38"/>
                <a:gd name="T50" fmla="*/ 20 w 121"/>
                <a:gd name="T51" fmla="*/ 38 h 38"/>
                <a:gd name="T52" fmla="*/ 16 w 121"/>
                <a:gd name="T53" fmla="*/ 38 h 38"/>
                <a:gd name="T54" fmla="*/ 12 w 121"/>
                <a:gd name="T55" fmla="*/ 38 h 38"/>
                <a:gd name="T56" fmla="*/ 4 w 121"/>
                <a:gd name="T57" fmla="*/ 34 h 38"/>
                <a:gd name="T58" fmla="*/ 0 w 121"/>
                <a:gd name="T59" fmla="*/ 30 h 38"/>
                <a:gd name="T60" fmla="*/ 0 w 121"/>
                <a:gd name="T61" fmla="*/ 26 h 38"/>
                <a:gd name="T62" fmla="*/ 0 w 121"/>
                <a:gd name="T63" fmla="*/ 17 h 38"/>
                <a:gd name="T64" fmla="*/ 16 w 121"/>
                <a:gd name="T65" fmla="*/ 17 h 38"/>
                <a:gd name="T66" fmla="*/ 37 w 121"/>
                <a:gd name="T67" fmla="*/ 13 h 38"/>
                <a:gd name="T68" fmla="*/ 54 w 121"/>
                <a:gd name="T69" fmla="*/ 13 h 38"/>
                <a:gd name="T70" fmla="*/ 66 w 121"/>
                <a:gd name="T71" fmla="*/ 9 h 38"/>
                <a:gd name="T72" fmla="*/ 66 w 121"/>
                <a:gd name="T73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38">
                  <a:moveTo>
                    <a:pt x="66" y="9"/>
                  </a:moveTo>
                  <a:lnTo>
                    <a:pt x="79" y="5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6" y="5"/>
                  </a:lnTo>
                  <a:lnTo>
                    <a:pt x="121" y="5"/>
                  </a:lnTo>
                  <a:lnTo>
                    <a:pt x="121" y="13"/>
                  </a:lnTo>
                  <a:lnTo>
                    <a:pt x="121" y="17"/>
                  </a:lnTo>
                  <a:lnTo>
                    <a:pt x="116" y="21"/>
                  </a:lnTo>
                  <a:lnTo>
                    <a:pt x="112" y="21"/>
                  </a:lnTo>
                  <a:lnTo>
                    <a:pt x="108" y="21"/>
                  </a:lnTo>
                  <a:lnTo>
                    <a:pt x="104" y="26"/>
                  </a:lnTo>
                  <a:lnTo>
                    <a:pt x="100" y="26"/>
                  </a:lnTo>
                  <a:lnTo>
                    <a:pt x="91" y="26"/>
                  </a:lnTo>
                  <a:lnTo>
                    <a:pt x="87" y="26"/>
                  </a:lnTo>
                  <a:lnTo>
                    <a:pt x="75" y="30"/>
                  </a:lnTo>
                  <a:lnTo>
                    <a:pt x="66" y="30"/>
                  </a:lnTo>
                  <a:lnTo>
                    <a:pt x="58" y="34"/>
                  </a:lnTo>
                  <a:lnTo>
                    <a:pt x="50" y="34"/>
                  </a:lnTo>
                  <a:lnTo>
                    <a:pt x="41" y="34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0" y="38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16" y="17"/>
                  </a:lnTo>
                  <a:lnTo>
                    <a:pt x="37" y="13"/>
                  </a:lnTo>
                  <a:lnTo>
                    <a:pt x="54" y="13"/>
                  </a:lnTo>
                  <a:lnTo>
                    <a:pt x="66" y="9"/>
                  </a:lnTo>
                  <a:lnTo>
                    <a:pt x="66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AF314F29-F683-4286-8454-483799AC0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854" y="3723525"/>
              <a:ext cx="1181892" cy="289186"/>
            </a:xfrm>
            <a:custGeom>
              <a:avLst/>
              <a:gdLst>
                <a:gd name="T0" fmla="*/ 21 w 188"/>
                <a:gd name="T1" fmla="*/ 46 h 46"/>
                <a:gd name="T2" fmla="*/ 17 w 188"/>
                <a:gd name="T3" fmla="*/ 42 h 46"/>
                <a:gd name="T4" fmla="*/ 17 w 188"/>
                <a:gd name="T5" fmla="*/ 42 h 46"/>
                <a:gd name="T6" fmla="*/ 13 w 188"/>
                <a:gd name="T7" fmla="*/ 38 h 46"/>
                <a:gd name="T8" fmla="*/ 9 w 188"/>
                <a:gd name="T9" fmla="*/ 34 h 46"/>
                <a:gd name="T10" fmla="*/ 0 w 188"/>
                <a:gd name="T11" fmla="*/ 34 h 46"/>
                <a:gd name="T12" fmla="*/ 0 w 188"/>
                <a:gd name="T13" fmla="*/ 29 h 46"/>
                <a:gd name="T14" fmla="*/ 0 w 188"/>
                <a:gd name="T15" fmla="*/ 25 h 46"/>
                <a:gd name="T16" fmla="*/ 0 w 188"/>
                <a:gd name="T17" fmla="*/ 25 h 46"/>
                <a:gd name="T18" fmla="*/ 5 w 188"/>
                <a:gd name="T19" fmla="*/ 25 h 46"/>
                <a:gd name="T20" fmla="*/ 9 w 188"/>
                <a:gd name="T21" fmla="*/ 21 h 46"/>
                <a:gd name="T22" fmla="*/ 13 w 188"/>
                <a:gd name="T23" fmla="*/ 21 h 46"/>
                <a:gd name="T24" fmla="*/ 17 w 188"/>
                <a:gd name="T25" fmla="*/ 21 h 46"/>
                <a:gd name="T26" fmla="*/ 34 w 188"/>
                <a:gd name="T27" fmla="*/ 21 h 46"/>
                <a:gd name="T28" fmla="*/ 46 w 188"/>
                <a:gd name="T29" fmla="*/ 17 h 46"/>
                <a:gd name="T30" fmla="*/ 55 w 188"/>
                <a:gd name="T31" fmla="*/ 17 h 46"/>
                <a:gd name="T32" fmla="*/ 67 w 188"/>
                <a:gd name="T33" fmla="*/ 17 h 46"/>
                <a:gd name="T34" fmla="*/ 80 w 188"/>
                <a:gd name="T35" fmla="*/ 13 h 46"/>
                <a:gd name="T36" fmla="*/ 101 w 188"/>
                <a:gd name="T37" fmla="*/ 9 h 46"/>
                <a:gd name="T38" fmla="*/ 117 w 188"/>
                <a:gd name="T39" fmla="*/ 9 h 46"/>
                <a:gd name="T40" fmla="*/ 134 w 188"/>
                <a:gd name="T41" fmla="*/ 4 h 46"/>
                <a:gd name="T42" fmla="*/ 147 w 188"/>
                <a:gd name="T43" fmla="*/ 4 h 46"/>
                <a:gd name="T44" fmla="*/ 155 w 188"/>
                <a:gd name="T45" fmla="*/ 0 h 46"/>
                <a:gd name="T46" fmla="*/ 168 w 188"/>
                <a:gd name="T47" fmla="*/ 4 h 46"/>
                <a:gd name="T48" fmla="*/ 180 w 188"/>
                <a:gd name="T49" fmla="*/ 9 h 46"/>
                <a:gd name="T50" fmla="*/ 184 w 188"/>
                <a:gd name="T51" fmla="*/ 13 h 46"/>
                <a:gd name="T52" fmla="*/ 188 w 188"/>
                <a:gd name="T53" fmla="*/ 17 h 46"/>
                <a:gd name="T54" fmla="*/ 188 w 188"/>
                <a:gd name="T55" fmla="*/ 25 h 46"/>
                <a:gd name="T56" fmla="*/ 180 w 188"/>
                <a:gd name="T57" fmla="*/ 25 h 46"/>
                <a:gd name="T58" fmla="*/ 176 w 188"/>
                <a:gd name="T59" fmla="*/ 29 h 46"/>
                <a:gd name="T60" fmla="*/ 168 w 188"/>
                <a:gd name="T61" fmla="*/ 29 h 46"/>
                <a:gd name="T62" fmla="*/ 159 w 188"/>
                <a:gd name="T63" fmla="*/ 29 h 46"/>
                <a:gd name="T64" fmla="*/ 147 w 188"/>
                <a:gd name="T65" fmla="*/ 29 h 46"/>
                <a:gd name="T66" fmla="*/ 134 w 188"/>
                <a:gd name="T67" fmla="*/ 29 h 46"/>
                <a:gd name="T68" fmla="*/ 122 w 188"/>
                <a:gd name="T69" fmla="*/ 29 h 46"/>
                <a:gd name="T70" fmla="*/ 105 w 188"/>
                <a:gd name="T71" fmla="*/ 34 h 46"/>
                <a:gd name="T72" fmla="*/ 88 w 188"/>
                <a:gd name="T73" fmla="*/ 34 h 46"/>
                <a:gd name="T74" fmla="*/ 71 w 188"/>
                <a:gd name="T75" fmla="*/ 38 h 46"/>
                <a:gd name="T76" fmla="*/ 59 w 188"/>
                <a:gd name="T77" fmla="*/ 38 h 46"/>
                <a:gd name="T78" fmla="*/ 46 w 188"/>
                <a:gd name="T79" fmla="*/ 42 h 46"/>
                <a:gd name="T80" fmla="*/ 38 w 188"/>
                <a:gd name="T81" fmla="*/ 42 h 46"/>
                <a:gd name="T82" fmla="*/ 30 w 188"/>
                <a:gd name="T83" fmla="*/ 42 h 46"/>
                <a:gd name="T84" fmla="*/ 21 w 188"/>
                <a:gd name="T85" fmla="*/ 46 h 46"/>
                <a:gd name="T86" fmla="*/ 21 w 188"/>
                <a:gd name="T8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8" h="46">
                  <a:moveTo>
                    <a:pt x="21" y="46"/>
                  </a:moveTo>
                  <a:lnTo>
                    <a:pt x="17" y="42"/>
                  </a:lnTo>
                  <a:lnTo>
                    <a:pt x="17" y="42"/>
                  </a:lnTo>
                  <a:lnTo>
                    <a:pt x="13" y="38"/>
                  </a:lnTo>
                  <a:lnTo>
                    <a:pt x="9" y="34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34" y="21"/>
                  </a:lnTo>
                  <a:lnTo>
                    <a:pt x="46" y="17"/>
                  </a:lnTo>
                  <a:lnTo>
                    <a:pt x="55" y="17"/>
                  </a:lnTo>
                  <a:lnTo>
                    <a:pt x="67" y="17"/>
                  </a:lnTo>
                  <a:lnTo>
                    <a:pt x="80" y="13"/>
                  </a:lnTo>
                  <a:lnTo>
                    <a:pt x="101" y="9"/>
                  </a:lnTo>
                  <a:lnTo>
                    <a:pt x="117" y="9"/>
                  </a:lnTo>
                  <a:lnTo>
                    <a:pt x="134" y="4"/>
                  </a:lnTo>
                  <a:lnTo>
                    <a:pt x="147" y="4"/>
                  </a:lnTo>
                  <a:lnTo>
                    <a:pt x="155" y="0"/>
                  </a:lnTo>
                  <a:lnTo>
                    <a:pt x="168" y="4"/>
                  </a:lnTo>
                  <a:lnTo>
                    <a:pt x="180" y="9"/>
                  </a:lnTo>
                  <a:lnTo>
                    <a:pt x="184" y="13"/>
                  </a:lnTo>
                  <a:lnTo>
                    <a:pt x="188" y="17"/>
                  </a:lnTo>
                  <a:lnTo>
                    <a:pt x="188" y="25"/>
                  </a:lnTo>
                  <a:lnTo>
                    <a:pt x="180" y="25"/>
                  </a:lnTo>
                  <a:lnTo>
                    <a:pt x="176" y="29"/>
                  </a:lnTo>
                  <a:lnTo>
                    <a:pt x="168" y="29"/>
                  </a:lnTo>
                  <a:lnTo>
                    <a:pt x="159" y="29"/>
                  </a:lnTo>
                  <a:lnTo>
                    <a:pt x="147" y="29"/>
                  </a:lnTo>
                  <a:lnTo>
                    <a:pt x="134" y="29"/>
                  </a:lnTo>
                  <a:lnTo>
                    <a:pt x="122" y="29"/>
                  </a:lnTo>
                  <a:lnTo>
                    <a:pt x="105" y="34"/>
                  </a:lnTo>
                  <a:lnTo>
                    <a:pt x="88" y="34"/>
                  </a:lnTo>
                  <a:lnTo>
                    <a:pt x="71" y="38"/>
                  </a:lnTo>
                  <a:lnTo>
                    <a:pt x="59" y="38"/>
                  </a:lnTo>
                  <a:lnTo>
                    <a:pt x="46" y="42"/>
                  </a:lnTo>
                  <a:lnTo>
                    <a:pt x="38" y="42"/>
                  </a:lnTo>
                  <a:lnTo>
                    <a:pt x="30" y="42"/>
                  </a:lnTo>
                  <a:lnTo>
                    <a:pt x="21" y="46"/>
                  </a:lnTo>
                  <a:lnTo>
                    <a:pt x="21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6">
              <a:extLst>
                <a:ext uri="{FF2B5EF4-FFF2-40B4-BE49-F238E27FC236}">
                  <a16:creationId xmlns:a16="http://schemas.microsoft.com/office/drawing/2014/main" id="{D3F00CDD-2C9A-4D70-A4F1-E8C79B66D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521" y="4037858"/>
              <a:ext cx="289186" cy="528079"/>
            </a:xfrm>
            <a:custGeom>
              <a:avLst/>
              <a:gdLst>
                <a:gd name="T0" fmla="*/ 21 w 46"/>
                <a:gd name="T1" fmla="*/ 17 h 84"/>
                <a:gd name="T2" fmla="*/ 25 w 46"/>
                <a:gd name="T3" fmla="*/ 9 h 84"/>
                <a:gd name="T4" fmla="*/ 30 w 46"/>
                <a:gd name="T5" fmla="*/ 5 h 84"/>
                <a:gd name="T6" fmla="*/ 30 w 46"/>
                <a:gd name="T7" fmla="*/ 0 h 84"/>
                <a:gd name="T8" fmla="*/ 34 w 46"/>
                <a:gd name="T9" fmla="*/ 0 h 84"/>
                <a:gd name="T10" fmla="*/ 38 w 46"/>
                <a:gd name="T11" fmla="*/ 0 h 84"/>
                <a:gd name="T12" fmla="*/ 38 w 46"/>
                <a:gd name="T13" fmla="*/ 0 h 84"/>
                <a:gd name="T14" fmla="*/ 42 w 46"/>
                <a:gd name="T15" fmla="*/ 5 h 84"/>
                <a:gd name="T16" fmla="*/ 42 w 46"/>
                <a:gd name="T17" fmla="*/ 9 h 84"/>
                <a:gd name="T18" fmla="*/ 42 w 46"/>
                <a:gd name="T19" fmla="*/ 17 h 84"/>
                <a:gd name="T20" fmla="*/ 46 w 46"/>
                <a:gd name="T21" fmla="*/ 30 h 84"/>
                <a:gd name="T22" fmla="*/ 42 w 46"/>
                <a:gd name="T23" fmla="*/ 42 h 84"/>
                <a:gd name="T24" fmla="*/ 38 w 46"/>
                <a:gd name="T25" fmla="*/ 55 h 84"/>
                <a:gd name="T26" fmla="*/ 34 w 46"/>
                <a:gd name="T27" fmla="*/ 67 h 84"/>
                <a:gd name="T28" fmla="*/ 25 w 46"/>
                <a:gd name="T29" fmla="*/ 80 h 84"/>
                <a:gd name="T30" fmla="*/ 17 w 46"/>
                <a:gd name="T31" fmla="*/ 84 h 84"/>
                <a:gd name="T32" fmla="*/ 13 w 46"/>
                <a:gd name="T33" fmla="*/ 84 h 84"/>
                <a:gd name="T34" fmla="*/ 13 w 46"/>
                <a:gd name="T35" fmla="*/ 84 h 84"/>
                <a:gd name="T36" fmla="*/ 9 w 46"/>
                <a:gd name="T37" fmla="*/ 84 h 84"/>
                <a:gd name="T38" fmla="*/ 4 w 46"/>
                <a:gd name="T39" fmla="*/ 84 h 84"/>
                <a:gd name="T40" fmla="*/ 4 w 46"/>
                <a:gd name="T41" fmla="*/ 80 h 84"/>
                <a:gd name="T42" fmla="*/ 0 w 46"/>
                <a:gd name="T43" fmla="*/ 71 h 84"/>
                <a:gd name="T44" fmla="*/ 0 w 46"/>
                <a:gd name="T45" fmla="*/ 67 h 84"/>
                <a:gd name="T46" fmla="*/ 0 w 46"/>
                <a:gd name="T47" fmla="*/ 63 h 84"/>
                <a:gd name="T48" fmla="*/ 0 w 46"/>
                <a:gd name="T49" fmla="*/ 59 h 84"/>
                <a:gd name="T50" fmla="*/ 0 w 46"/>
                <a:gd name="T51" fmla="*/ 55 h 84"/>
                <a:gd name="T52" fmla="*/ 0 w 46"/>
                <a:gd name="T53" fmla="*/ 55 h 84"/>
                <a:gd name="T54" fmla="*/ 0 w 46"/>
                <a:gd name="T55" fmla="*/ 55 h 84"/>
                <a:gd name="T56" fmla="*/ 4 w 46"/>
                <a:gd name="T57" fmla="*/ 51 h 84"/>
                <a:gd name="T58" fmla="*/ 9 w 46"/>
                <a:gd name="T59" fmla="*/ 46 h 84"/>
                <a:gd name="T60" fmla="*/ 13 w 46"/>
                <a:gd name="T61" fmla="*/ 42 h 84"/>
                <a:gd name="T62" fmla="*/ 17 w 46"/>
                <a:gd name="T63" fmla="*/ 34 h 84"/>
                <a:gd name="T64" fmla="*/ 17 w 46"/>
                <a:gd name="T65" fmla="*/ 25 h 84"/>
                <a:gd name="T66" fmla="*/ 21 w 46"/>
                <a:gd name="T67" fmla="*/ 17 h 84"/>
                <a:gd name="T68" fmla="*/ 21 w 46"/>
                <a:gd name="T69" fmla="*/ 1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84">
                  <a:moveTo>
                    <a:pt x="21" y="17"/>
                  </a:moveTo>
                  <a:lnTo>
                    <a:pt x="25" y="9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5"/>
                  </a:lnTo>
                  <a:lnTo>
                    <a:pt x="42" y="9"/>
                  </a:lnTo>
                  <a:lnTo>
                    <a:pt x="42" y="17"/>
                  </a:lnTo>
                  <a:lnTo>
                    <a:pt x="46" y="30"/>
                  </a:lnTo>
                  <a:lnTo>
                    <a:pt x="42" y="42"/>
                  </a:lnTo>
                  <a:lnTo>
                    <a:pt x="38" y="55"/>
                  </a:lnTo>
                  <a:lnTo>
                    <a:pt x="34" y="67"/>
                  </a:lnTo>
                  <a:lnTo>
                    <a:pt x="25" y="80"/>
                  </a:lnTo>
                  <a:lnTo>
                    <a:pt x="17" y="84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9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4" y="51"/>
                  </a:lnTo>
                  <a:lnTo>
                    <a:pt x="9" y="46"/>
                  </a:lnTo>
                  <a:lnTo>
                    <a:pt x="13" y="42"/>
                  </a:lnTo>
                  <a:lnTo>
                    <a:pt x="17" y="34"/>
                  </a:lnTo>
                  <a:lnTo>
                    <a:pt x="17" y="25"/>
                  </a:lnTo>
                  <a:lnTo>
                    <a:pt x="21" y="17"/>
                  </a:lnTo>
                  <a:lnTo>
                    <a:pt x="21" y="1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7">
              <a:extLst>
                <a:ext uri="{FF2B5EF4-FFF2-40B4-BE49-F238E27FC236}">
                  <a16:creationId xmlns:a16="http://schemas.microsoft.com/office/drawing/2014/main" id="{9BCEA5CD-6A96-41BF-B2F1-45EF8911E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307" y="4094436"/>
              <a:ext cx="282902" cy="339480"/>
            </a:xfrm>
            <a:custGeom>
              <a:avLst/>
              <a:gdLst>
                <a:gd name="T0" fmla="*/ 0 w 45"/>
                <a:gd name="T1" fmla="*/ 12 h 54"/>
                <a:gd name="T2" fmla="*/ 0 w 45"/>
                <a:gd name="T3" fmla="*/ 4 h 54"/>
                <a:gd name="T4" fmla="*/ 4 w 45"/>
                <a:gd name="T5" fmla="*/ 0 h 54"/>
                <a:gd name="T6" fmla="*/ 4 w 45"/>
                <a:gd name="T7" fmla="*/ 0 h 54"/>
                <a:gd name="T8" fmla="*/ 8 w 45"/>
                <a:gd name="T9" fmla="*/ 0 h 54"/>
                <a:gd name="T10" fmla="*/ 16 w 45"/>
                <a:gd name="T11" fmla="*/ 4 h 54"/>
                <a:gd name="T12" fmla="*/ 25 w 45"/>
                <a:gd name="T13" fmla="*/ 8 h 54"/>
                <a:gd name="T14" fmla="*/ 29 w 45"/>
                <a:gd name="T15" fmla="*/ 12 h 54"/>
                <a:gd name="T16" fmla="*/ 33 w 45"/>
                <a:gd name="T17" fmla="*/ 16 h 54"/>
                <a:gd name="T18" fmla="*/ 41 w 45"/>
                <a:gd name="T19" fmla="*/ 25 h 54"/>
                <a:gd name="T20" fmla="*/ 41 w 45"/>
                <a:gd name="T21" fmla="*/ 29 h 54"/>
                <a:gd name="T22" fmla="*/ 45 w 45"/>
                <a:gd name="T23" fmla="*/ 33 h 54"/>
                <a:gd name="T24" fmla="*/ 45 w 45"/>
                <a:gd name="T25" fmla="*/ 37 h 54"/>
                <a:gd name="T26" fmla="*/ 45 w 45"/>
                <a:gd name="T27" fmla="*/ 42 h 54"/>
                <a:gd name="T28" fmla="*/ 45 w 45"/>
                <a:gd name="T29" fmla="*/ 46 h 54"/>
                <a:gd name="T30" fmla="*/ 41 w 45"/>
                <a:gd name="T31" fmla="*/ 46 h 54"/>
                <a:gd name="T32" fmla="*/ 41 w 45"/>
                <a:gd name="T33" fmla="*/ 50 h 54"/>
                <a:gd name="T34" fmla="*/ 37 w 45"/>
                <a:gd name="T35" fmla="*/ 50 h 54"/>
                <a:gd name="T36" fmla="*/ 33 w 45"/>
                <a:gd name="T37" fmla="*/ 54 h 54"/>
                <a:gd name="T38" fmla="*/ 29 w 45"/>
                <a:gd name="T39" fmla="*/ 50 h 54"/>
                <a:gd name="T40" fmla="*/ 25 w 45"/>
                <a:gd name="T41" fmla="*/ 50 h 54"/>
                <a:gd name="T42" fmla="*/ 20 w 45"/>
                <a:gd name="T43" fmla="*/ 42 h 54"/>
                <a:gd name="T44" fmla="*/ 12 w 45"/>
                <a:gd name="T45" fmla="*/ 37 h 54"/>
                <a:gd name="T46" fmla="*/ 8 w 45"/>
                <a:gd name="T47" fmla="*/ 29 h 54"/>
                <a:gd name="T48" fmla="*/ 4 w 45"/>
                <a:gd name="T49" fmla="*/ 21 h 54"/>
                <a:gd name="T50" fmla="*/ 0 w 45"/>
                <a:gd name="T51" fmla="*/ 16 h 54"/>
                <a:gd name="T52" fmla="*/ 0 w 45"/>
                <a:gd name="T53" fmla="*/ 12 h 54"/>
                <a:gd name="T54" fmla="*/ 0 w 45"/>
                <a:gd name="T5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54">
                  <a:moveTo>
                    <a:pt x="0" y="12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5" y="8"/>
                  </a:lnTo>
                  <a:lnTo>
                    <a:pt x="29" y="12"/>
                  </a:lnTo>
                  <a:lnTo>
                    <a:pt x="33" y="16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5" y="33"/>
                  </a:lnTo>
                  <a:lnTo>
                    <a:pt x="45" y="37"/>
                  </a:lnTo>
                  <a:lnTo>
                    <a:pt x="45" y="42"/>
                  </a:lnTo>
                  <a:lnTo>
                    <a:pt x="45" y="46"/>
                  </a:lnTo>
                  <a:lnTo>
                    <a:pt x="41" y="46"/>
                  </a:lnTo>
                  <a:lnTo>
                    <a:pt x="41" y="50"/>
                  </a:lnTo>
                  <a:lnTo>
                    <a:pt x="37" y="50"/>
                  </a:lnTo>
                  <a:lnTo>
                    <a:pt x="33" y="54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0" y="42"/>
                  </a:lnTo>
                  <a:lnTo>
                    <a:pt x="12" y="37"/>
                  </a:lnTo>
                  <a:lnTo>
                    <a:pt x="8" y="29"/>
                  </a:lnTo>
                  <a:lnTo>
                    <a:pt x="4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8">
              <a:extLst>
                <a:ext uri="{FF2B5EF4-FFF2-40B4-BE49-F238E27FC236}">
                  <a16:creationId xmlns:a16="http://schemas.microsoft.com/office/drawing/2014/main" id="{DB1D3E51-4FCC-4596-BE73-E94B0F696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080" y="4037858"/>
              <a:ext cx="339480" cy="345768"/>
            </a:xfrm>
            <a:custGeom>
              <a:avLst/>
              <a:gdLst>
                <a:gd name="T0" fmla="*/ 0 w 54"/>
                <a:gd name="T1" fmla="*/ 5 h 55"/>
                <a:gd name="T2" fmla="*/ 4 w 54"/>
                <a:gd name="T3" fmla="*/ 0 h 55"/>
                <a:gd name="T4" fmla="*/ 4 w 54"/>
                <a:gd name="T5" fmla="*/ 0 h 55"/>
                <a:gd name="T6" fmla="*/ 9 w 54"/>
                <a:gd name="T7" fmla="*/ 0 h 55"/>
                <a:gd name="T8" fmla="*/ 13 w 54"/>
                <a:gd name="T9" fmla="*/ 0 h 55"/>
                <a:gd name="T10" fmla="*/ 21 w 54"/>
                <a:gd name="T11" fmla="*/ 0 h 55"/>
                <a:gd name="T12" fmla="*/ 25 w 54"/>
                <a:gd name="T13" fmla="*/ 0 h 55"/>
                <a:gd name="T14" fmla="*/ 29 w 54"/>
                <a:gd name="T15" fmla="*/ 5 h 55"/>
                <a:gd name="T16" fmla="*/ 42 w 54"/>
                <a:gd name="T17" fmla="*/ 13 h 55"/>
                <a:gd name="T18" fmla="*/ 46 w 54"/>
                <a:gd name="T19" fmla="*/ 21 h 55"/>
                <a:gd name="T20" fmla="*/ 50 w 54"/>
                <a:gd name="T21" fmla="*/ 25 h 55"/>
                <a:gd name="T22" fmla="*/ 50 w 54"/>
                <a:gd name="T23" fmla="*/ 30 h 55"/>
                <a:gd name="T24" fmla="*/ 54 w 54"/>
                <a:gd name="T25" fmla="*/ 38 h 55"/>
                <a:gd name="T26" fmla="*/ 50 w 54"/>
                <a:gd name="T27" fmla="*/ 46 h 55"/>
                <a:gd name="T28" fmla="*/ 50 w 54"/>
                <a:gd name="T29" fmla="*/ 51 h 55"/>
                <a:gd name="T30" fmla="*/ 50 w 54"/>
                <a:gd name="T31" fmla="*/ 55 h 55"/>
                <a:gd name="T32" fmla="*/ 46 w 54"/>
                <a:gd name="T33" fmla="*/ 55 h 55"/>
                <a:gd name="T34" fmla="*/ 42 w 54"/>
                <a:gd name="T35" fmla="*/ 55 h 55"/>
                <a:gd name="T36" fmla="*/ 38 w 54"/>
                <a:gd name="T37" fmla="*/ 55 h 55"/>
                <a:gd name="T38" fmla="*/ 34 w 54"/>
                <a:gd name="T39" fmla="*/ 51 h 55"/>
                <a:gd name="T40" fmla="*/ 29 w 54"/>
                <a:gd name="T41" fmla="*/ 42 h 55"/>
                <a:gd name="T42" fmla="*/ 21 w 54"/>
                <a:gd name="T43" fmla="*/ 34 h 55"/>
                <a:gd name="T44" fmla="*/ 13 w 54"/>
                <a:gd name="T45" fmla="*/ 21 h 55"/>
                <a:gd name="T46" fmla="*/ 9 w 54"/>
                <a:gd name="T47" fmla="*/ 17 h 55"/>
                <a:gd name="T48" fmla="*/ 4 w 54"/>
                <a:gd name="T49" fmla="*/ 9 h 55"/>
                <a:gd name="T50" fmla="*/ 0 w 54"/>
                <a:gd name="T51" fmla="*/ 5 h 55"/>
                <a:gd name="T52" fmla="*/ 0 w 54"/>
                <a:gd name="T53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55">
                  <a:moveTo>
                    <a:pt x="0" y="5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5"/>
                  </a:lnTo>
                  <a:lnTo>
                    <a:pt x="42" y="13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0" y="30"/>
                  </a:lnTo>
                  <a:lnTo>
                    <a:pt x="54" y="38"/>
                  </a:lnTo>
                  <a:lnTo>
                    <a:pt x="50" y="46"/>
                  </a:lnTo>
                  <a:lnTo>
                    <a:pt x="50" y="51"/>
                  </a:lnTo>
                  <a:lnTo>
                    <a:pt x="50" y="55"/>
                  </a:lnTo>
                  <a:lnTo>
                    <a:pt x="46" y="55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34" y="51"/>
                  </a:lnTo>
                  <a:lnTo>
                    <a:pt x="29" y="42"/>
                  </a:lnTo>
                  <a:lnTo>
                    <a:pt x="21" y="34"/>
                  </a:lnTo>
                  <a:lnTo>
                    <a:pt x="13" y="21"/>
                  </a:lnTo>
                  <a:lnTo>
                    <a:pt x="9" y="17"/>
                  </a:lnTo>
                  <a:lnTo>
                    <a:pt x="4" y="9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9">
              <a:extLst>
                <a:ext uri="{FF2B5EF4-FFF2-40B4-BE49-F238E27FC236}">
                  <a16:creationId xmlns:a16="http://schemas.microsoft.com/office/drawing/2014/main" id="{55C46400-0575-46AA-AA0E-04110F9B9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012" y="3987565"/>
              <a:ext cx="471501" cy="496648"/>
            </a:xfrm>
            <a:custGeom>
              <a:avLst/>
              <a:gdLst>
                <a:gd name="T0" fmla="*/ 0 w 75"/>
                <a:gd name="T1" fmla="*/ 8 h 79"/>
                <a:gd name="T2" fmla="*/ 4 w 75"/>
                <a:gd name="T3" fmla="*/ 4 h 79"/>
                <a:gd name="T4" fmla="*/ 8 w 75"/>
                <a:gd name="T5" fmla="*/ 0 h 79"/>
                <a:gd name="T6" fmla="*/ 8 w 75"/>
                <a:gd name="T7" fmla="*/ 0 h 79"/>
                <a:gd name="T8" fmla="*/ 16 w 75"/>
                <a:gd name="T9" fmla="*/ 4 h 79"/>
                <a:gd name="T10" fmla="*/ 20 w 75"/>
                <a:gd name="T11" fmla="*/ 4 h 79"/>
                <a:gd name="T12" fmla="*/ 29 w 75"/>
                <a:gd name="T13" fmla="*/ 8 h 79"/>
                <a:gd name="T14" fmla="*/ 37 w 75"/>
                <a:gd name="T15" fmla="*/ 17 h 79"/>
                <a:gd name="T16" fmla="*/ 46 w 75"/>
                <a:gd name="T17" fmla="*/ 21 h 79"/>
                <a:gd name="T18" fmla="*/ 54 w 75"/>
                <a:gd name="T19" fmla="*/ 25 h 79"/>
                <a:gd name="T20" fmla="*/ 58 w 75"/>
                <a:gd name="T21" fmla="*/ 33 h 79"/>
                <a:gd name="T22" fmla="*/ 71 w 75"/>
                <a:gd name="T23" fmla="*/ 46 h 79"/>
                <a:gd name="T24" fmla="*/ 71 w 75"/>
                <a:gd name="T25" fmla="*/ 50 h 79"/>
                <a:gd name="T26" fmla="*/ 75 w 75"/>
                <a:gd name="T27" fmla="*/ 54 h 79"/>
                <a:gd name="T28" fmla="*/ 75 w 75"/>
                <a:gd name="T29" fmla="*/ 67 h 79"/>
                <a:gd name="T30" fmla="*/ 71 w 75"/>
                <a:gd name="T31" fmla="*/ 75 h 79"/>
                <a:gd name="T32" fmla="*/ 66 w 75"/>
                <a:gd name="T33" fmla="*/ 79 h 79"/>
                <a:gd name="T34" fmla="*/ 66 w 75"/>
                <a:gd name="T35" fmla="*/ 79 h 79"/>
                <a:gd name="T36" fmla="*/ 62 w 75"/>
                <a:gd name="T37" fmla="*/ 79 h 79"/>
                <a:gd name="T38" fmla="*/ 58 w 75"/>
                <a:gd name="T39" fmla="*/ 79 h 79"/>
                <a:gd name="T40" fmla="*/ 54 w 75"/>
                <a:gd name="T41" fmla="*/ 75 h 79"/>
                <a:gd name="T42" fmla="*/ 50 w 75"/>
                <a:gd name="T43" fmla="*/ 75 h 79"/>
                <a:gd name="T44" fmla="*/ 46 w 75"/>
                <a:gd name="T45" fmla="*/ 67 h 79"/>
                <a:gd name="T46" fmla="*/ 41 w 75"/>
                <a:gd name="T47" fmla="*/ 63 h 79"/>
                <a:gd name="T48" fmla="*/ 33 w 75"/>
                <a:gd name="T49" fmla="*/ 54 h 79"/>
                <a:gd name="T50" fmla="*/ 29 w 75"/>
                <a:gd name="T51" fmla="*/ 46 h 79"/>
                <a:gd name="T52" fmla="*/ 16 w 75"/>
                <a:gd name="T53" fmla="*/ 33 h 79"/>
                <a:gd name="T54" fmla="*/ 8 w 75"/>
                <a:gd name="T55" fmla="*/ 21 h 79"/>
                <a:gd name="T56" fmla="*/ 4 w 75"/>
                <a:gd name="T57" fmla="*/ 13 h 79"/>
                <a:gd name="T58" fmla="*/ 0 w 75"/>
                <a:gd name="T59" fmla="*/ 8 h 79"/>
                <a:gd name="T60" fmla="*/ 0 w 75"/>
                <a:gd name="T61" fmla="*/ 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79">
                  <a:moveTo>
                    <a:pt x="0" y="8"/>
                  </a:move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9" y="8"/>
                  </a:lnTo>
                  <a:lnTo>
                    <a:pt x="37" y="17"/>
                  </a:lnTo>
                  <a:lnTo>
                    <a:pt x="46" y="21"/>
                  </a:lnTo>
                  <a:lnTo>
                    <a:pt x="54" y="25"/>
                  </a:lnTo>
                  <a:lnTo>
                    <a:pt x="58" y="33"/>
                  </a:lnTo>
                  <a:lnTo>
                    <a:pt x="71" y="46"/>
                  </a:lnTo>
                  <a:lnTo>
                    <a:pt x="71" y="50"/>
                  </a:lnTo>
                  <a:lnTo>
                    <a:pt x="75" y="54"/>
                  </a:lnTo>
                  <a:lnTo>
                    <a:pt x="75" y="67"/>
                  </a:lnTo>
                  <a:lnTo>
                    <a:pt x="71" y="75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2" y="79"/>
                  </a:lnTo>
                  <a:lnTo>
                    <a:pt x="58" y="79"/>
                  </a:lnTo>
                  <a:lnTo>
                    <a:pt x="54" y="75"/>
                  </a:lnTo>
                  <a:lnTo>
                    <a:pt x="50" y="75"/>
                  </a:lnTo>
                  <a:lnTo>
                    <a:pt x="46" y="67"/>
                  </a:lnTo>
                  <a:lnTo>
                    <a:pt x="41" y="63"/>
                  </a:lnTo>
                  <a:lnTo>
                    <a:pt x="33" y="54"/>
                  </a:lnTo>
                  <a:lnTo>
                    <a:pt x="29" y="46"/>
                  </a:lnTo>
                  <a:lnTo>
                    <a:pt x="16" y="33"/>
                  </a:lnTo>
                  <a:lnTo>
                    <a:pt x="8" y="21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">
              <a:extLst>
                <a:ext uri="{FF2B5EF4-FFF2-40B4-BE49-F238E27FC236}">
                  <a16:creationId xmlns:a16="http://schemas.microsoft.com/office/drawing/2014/main" id="{713AAFD4-4605-4B79-9EC4-DA19A71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289" y="2491341"/>
              <a:ext cx="1282478" cy="942999"/>
            </a:xfrm>
            <a:custGeom>
              <a:avLst/>
              <a:gdLst>
                <a:gd name="T0" fmla="*/ 179 w 204"/>
                <a:gd name="T1" fmla="*/ 104 h 150"/>
                <a:gd name="T2" fmla="*/ 167 w 204"/>
                <a:gd name="T3" fmla="*/ 129 h 150"/>
                <a:gd name="T4" fmla="*/ 158 w 204"/>
                <a:gd name="T5" fmla="*/ 142 h 150"/>
                <a:gd name="T6" fmla="*/ 150 w 204"/>
                <a:gd name="T7" fmla="*/ 150 h 150"/>
                <a:gd name="T8" fmla="*/ 142 w 204"/>
                <a:gd name="T9" fmla="*/ 146 h 150"/>
                <a:gd name="T10" fmla="*/ 133 w 204"/>
                <a:gd name="T11" fmla="*/ 134 h 150"/>
                <a:gd name="T12" fmla="*/ 125 w 204"/>
                <a:gd name="T13" fmla="*/ 121 h 150"/>
                <a:gd name="T14" fmla="*/ 129 w 204"/>
                <a:gd name="T15" fmla="*/ 113 h 150"/>
                <a:gd name="T16" fmla="*/ 142 w 204"/>
                <a:gd name="T17" fmla="*/ 113 h 150"/>
                <a:gd name="T18" fmla="*/ 142 w 204"/>
                <a:gd name="T19" fmla="*/ 109 h 150"/>
                <a:gd name="T20" fmla="*/ 146 w 204"/>
                <a:gd name="T21" fmla="*/ 100 h 150"/>
                <a:gd name="T22" fmla="*/ 154 w 204"/>
                <a:gd name="T23" fmla="*/ 75 h 150"/>
                <a:gd name="T24" fmla="*/ 158 w 204"/>
                <a:gd name="T25" fmla="*/ 46 h 150"/>
                <a:gd name="T26" fmla="*/ 158 w 204"/>
                <a:gd name="T27" fmla="*/ 37 h 150"/>
                <a:gd name="T28" fmla="*/ 158 w 204"/>
                <a:gd name="T29" fmla="*/ 33 h 150"/>
                <a:gd name="T30" fmla="*/ 150 w 204"/>
                <a:gd name="T31" fmla="*/ 29 h 150"/>
                <a:gd name="T32" fmla="*/ 142 w 204"/>
                <a:gd name="T33" fmla="*/ 29 h 150"/>
                <a:gd name="T34" fmla="*/ 129 w 204"/>
                <a:gd name="T35" fmla="*/ 33 h 150"/>
                <a:gd name="T36" fmla="*/ 112 w 204"/>
                <a:gd name="T37" fmla="*/ 33 h 150"/>
                <a:gd name="T38" fmla="*/ 87 w 204"/>
                <a:gd name="T39" fmla="*/ 37 h 150"/>
                <a:gd name="T40" fmla="*/ 41 w 204"/>
                <a:gd name="T41" fmla="*/ 46 h 150"/>
                <a:gd name="T42" fmla="*/ 0 w 204"/>
                <a:gd name="T43" fmla="*/ 50 h 150"/>
                <a:gd name="T44" fmla="*/ 16 w 204"/>
                <a:gd name="T45" fmla="*/ 25 h 150"/>
                <a:gd name="T46" fmla="*/ 46 w 204"/>
                <a:gd name="T47" fmla="*/ 25 h 150"/>
                <a:gd name="T48" fmla="*/ 83 w 204"/>
                <a:gd name="T49" fmla="*/ 21 h 150"/>
                <a:gd name="T50" fmla="*/ 112 w 204"/>
                <a:gd name="T51" fmla="*/ 12 h 150"/>
                <a:gd name="T52" fmla="*/ 137 w 204"/>
                <a:gd name="T53" fmla="*/ 8 h 150"/>
                <a:gd name="T54" fmla="*/ 150 w 204"/>
                <a:gd name="T55" fmla="*/ 4 h 150"/>
                <a:gd name="T56" fmla="*/ 167 w 204"/>
                <a:gd name="T57" fmla="*/ 0 h 150"/>
                <a:gd name="T58" fmla="*/ 171 w 204"/>
                <a:gd name="T59" fmla="*/ 4 h 150"/>
                <a:gd name="T60" fmla="*/ 188 w 204"/>
                <a:gd name="T61" fmla="*/ 17 h 150"/>
                <a:gd name="T62" fmla="*/ 200 w 204"/>
                <a:gd name="T63" fmla="*/ 25 h 150"/>
                <a:gd name="T64" fmla="*/ 204 w 204"/>
                <a:gd name="T65" fmla="*/ 33 h 150"/>
                <a:gd name="T66" fmla="*/ 200 w 204"/>
                <a:gd name="T67" fmla="*/ 42 h 150"/>
                <a:gd name="T68" fmla="*/ 196 w 204"/>
                <a:gd name="T69" fmla="*/ 46 h 150"/>
                <a:gd name="T70" fmla="*/ 192 w 204"/>
                <a:gd name="T71" fmla="*/ 54 h 150"/>
                <a:gd name="T72" fmla="*/ 188 w 204"/>
                <a:gd name="T73" fmla="*/ 67 h 150"/>
                <a:gd name="T74" fmla="*/ 183 w 204"/>
                <a:gd name="T75" fmla="*/ 8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150">
                  <a:moveTo>
                    <a:pt x="183" y="83"/>
                  </a:moveTo>
                  <a:lnTo>
                    <a:pt x="179" y="104"/>
                  </a:lnTo>
                  <a:lnTo>
                    <a:pt x="171" y="117"/>
                  </a:lnTo>
                  <a:lnTo>
                    <a:pt x="167" y="129"/>
                  </a:lnTo>
                  <a:lnTo>
                    <a:pt x="163" y="138"/>
                  </a:lnTo>
                  <a:lnTo>
                    <a:pt x="158" y="142"/>
                  </a:lnTo>
                  <a:lnTo>
                    <a:pt x="154" y="146"/>
                  </a:lnTo>
                  <a:lnTo>
                    <a:pt x="150" y="150"/>
                  </a:lnTo>
                  <a:lnTo>
                    <a:pt x="146" y="150"/>
                  </a:lnTo>
                  <a:lnTo>
                    <a:pt x="142" y="146"/>
                  </a:lnTo>
                  <a:lnTo>
                    <a:pt x="137" y="142"/>
                  </a:lnTo>
                  <a:lnTo>
                    <a:pt x="133" y="134"/>
                  </a:lnTo>
                  <a:lnTo>
                    <a:pt x="129" y="129"/>
                  </a:lnTo>
                  <a:lnTo>
                    <a:pt x="125" y="121"/>
                  </a:lnTo>
                  <a:lnTo>
                    <a:pt x="121" y="117"/>
                  </a:lnTo>
                  <a:lnTo>
                    <a:pt x="129" y="113"/>
                  </a:lnTo>
                  <a:lnTo>
                    <a:pt x="137" y="113"/>
                  </a:lnTo>
                  <a:lnTo>
                    <a:pt x="142" y="113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6" y="104"/>
                  </a:lnTo>
                  <a:lnTo>
                    <a:pt x="146" y="100"/>
                  </a:lnTo>
                  <a:lnTo>
                    <a:pt x="150" y="92"/>
                  </a:lnTo>
                  <a:lnTo>
                    <a:pt x="154" y="75"/>
                  </a:lnTo>
                  <a:lnTo>
                    <a:pt x="158" y="54"/>
                  </a:lnTo>
                  <a:lnTo>
                    <a:pt x="158" y="46"/>
                  </a:lnTo>
                  <a:lnTo>
                    <a:pt x="158" y="42"/>
                  </a:lnTo>
                  <a:lnTo>
                    <a:pt x="158" y="37"/>
                  </a:lnTo>
                  <a:lnTo>
                    <a:pt x="158" y="33"/>
                  </a:lnTo>
                  <a:lnTo>
                    <a:pt x="158" y="33"/>
                  </a:lnTo>
                  <a:lnTo>
                    <a:pt x="154" y="29"/>
                  </a:lnTo>
                  <a:lnTo>
                    <a:pt x="150" y="29"/>
                  </a:lnTo>
                  <a:lnTo>
                    <a:pt x="146" y="29"/>
                  </a:lnTo>
                  <a:lnTo>
                    <a:pt x="142" y="29"/>
                  </a:lnTo>
                  <a:lnTo>
                    <a:pt x="137" y="33"/>
                  </a:lnTo>
                  <a:lnTo>
                    <a:pt x="129" y="33"/>
                  </a:lnTo>
                  <a:lnTo>
                    <a:pt x="121" y="33"/>
                  </a:lnTo>
                  <a:lnTo>
                    <a:pt x="112" y="33"/>
                  </a:lnTo>
                  <a:lnTo>
                    <a:pt x="100" y="37"/>
                  </a:lnTo>
                  <a:lnTo>
                    <a:pt x="87" y="37"/>
                  </a:lnTo>
                  <a:lnTo>
                    <a:pt x="62" y="42"/>
                  </a:lnTo>
                  <a:lnTo>
                    <a:pt x="41" y="46"/>
                  </a:lnTo>
                  <a:lnTo>
                    <a:pt x="21" y="46"/>
                  </a:lnTo>
                  <a:lnTo>
                    <a:pt x="0" y="50"/>
                  </a:lnTo>
                  <a:lnTo>
                    <a:pt x="0" y="29"/>
                  </a:lnTo>
                  <a:lnTo>
                    <a:pt x="16" y="25"/>
                  </a:lnTo>
                  <a:lnTo>
                    <a:pt x="33" y="25"/>
                  </a:lnTo>
                  <a:lnTo>
                    <a:pt x="46" y="25"/>
                  </a:lnTo>
                  <a:lnTo>
                    <a:pt x="58" y="21"/>
                  </a:lnTo>
                  <a:lnTo>
                    <a:pt x="83" y="21"/>
                  </a:lnTo>
                  <a:lnTo>
                    <a:pt x="100" y="17"/>
                  </a:lnTo>
                  <a:lnTo>
                    <a:pt x="112" y="12"/>
                  </a:lnTo>
                  <a:lnTo>
                    <a:pt x="129" y="12"/>
                  </a:lnTo>
                  <a:lnTo>
                    <a:pt x="137" y="8"/>
                  </a:lnTo>
                  <a:lnTo>
                    <a:pt x="146" y="8"/>
                  </a:lnTo>
                  <a:lnTo>
                    <a:pt x="150" y="4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4"/>
                  </a:lnTo>
                  <a:lnTo>
                    <a:pt x="179" y="8"/>
                  </a:lnTo>
                  <a:lnTo>
                    <a:pt x="188" y="17"/>
                  </a:lnTo>
                  <a:lnTo>
                    <a:pt x="196" y="21"/>
                  </a:lnTo>
                  <a:lnTo>
                    <a:pt x="200" y="25"/>
                  </a:lnTo>
                  <a:lnTo>
                    <a:pt x="204" y="29"/>
                  </a:lnTo>
                  <a:lnTo>
                    <a:pt x="204" y="33"/>
                  </a:lnTo>
                  <a:lnTo>
                    <a:pt x="204" y="37"/>
                  </a:lnTo>
                  <a:lnTo>
                    <a:pt x="200" y="42"/>
                  </a:lnTo>
                  <a:lnTo>
                    <a:pt x="200" y="42"/>
                  </a:lnTo>
                  <a:lnTo>
                    <a:pt x="196" y="46"/>
                  </a:lnTo>
                  <a:lnTo>
                    <a:pt x="196" y="50"/>
                  </a:lnTo>
                  <a:lnTo>
                    <a:pt x="192" y="54"/>
                  </a:lnTo>
                  <a:lnTo>
                    <a:pt x="192" y="58"/>
                  </a:lnTo>
                  <a:lnTo>
                    <a:pt x="188" y="67"/>
                  </a:lnTo>
                  <a:lnTo>
                    <a:pt x="183" y="75"/>
                  </a:lnTo>
                  <a:lnTo>
                    <a:pt x="183" y="83"/>
                  </a:lnTo>
                  <a:lnTo>
                    <a:pt x="183" y="8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00DA62FE-FAA9-4F6F-9DD4-D81EBE891644}"/>
              </a:ext>
            </a:extLst>
          </p:cNvPr>
          <p:cNvGrpSpPr/>
          <p:nvPr/>
        </p:nvGrpSpPr>
        <p:grpSpPr>
          <a:xfrm>
            <a:off x="6972970" y="2400186"/>
            <a:ext cx="2150037" cy="2124890"/>
            <a:chOff x="5600700" y="2466194"/>
            <a:chExt cx="2150037" cy="2124890"/>
          </a:xfrm>
        </p:grpSpPr>
        <p:sp>
          <p:nvSpPr>
            <p:cNvPr id="16" name="Freeform 21">
              <a:extLst>
                <a:ext uri="{FF2B5EF4-FFF2-40B4-BE49-F238E27FC236}">
                  <a16:creationId xmlns:a16="http://schemas.microsoft.com/office/drawing/2014/main" id="{DF8D1ACF-7E3B-4C0E-89EB-158A9F176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0993" y="3176584"/>
              <a:ext cx="842412" cy="282902"/>
            </a:xfrm>
            <a:custGeom>
              <a:avLst/>
              <a:gdLst>
                <a:gd name="T0" fmla="*/ 67 w 134"/>
                <a:gd name="T1" fmla="*/ 12 h 45"/>
                <a:gd name="T2" fmla="*/ 84 w 134"/>
                <a:gd name="T3" fmla="*/ 4 h 45"/>
                <a:gd name="T4" fmla="*/ 100 w 134"/>
                <a:gd name="T5" fmla="*/ 0 h 45"/>
                <a:gd name="T6" fmla="*/ 109 w 134"/>
                <a:gd name="T7" fmla="*/ 0 h 45"/>
                <a:gd name="T8" fmla="*/ 117 w 134"/>
                <a:gd name="T9" fmla="*/ 0 h 45"/>
                <a:gd name="T10" fmla="*/ 125 w 134"/>
                <a:gd name="T11" fmla="*/ 0 h 45"/>
                <a:gd name="T12" fmla="*/ 130 w 134"/>
                <a:gd name="T13" fmla="*/ 4 h 45"/>
                <a:gd name="T14" fmla="*/ 134 w 134"/>
                <a:gd name="T15" fmla="*/ 8 h 45"/>
                <a:gd name="T16" fmla="*/ 134 w 134"/>
                <a:gd name="T17" fmla="*/ 8 h 45"/>
                <a:gd name="T18" fmla="*/ 134 w 134"/>
                <a:gd name="T19" fmla="*/ 12 h 45"/>
                <a:gd name="T20" fmla="*/ 130 w 134"/>
                <a:gd name="T21" fmla="*/ 16 h 45"/>
                <a:gd name="T22" fmla="*/ 130 w 134"/>
                <a:gd name="T23" fmla="*/ 16 h 45"/>
                <a:gd name="T24" fmla="*/ 125 w 134"/>
                <a:gd name="T25" fmla="*/ 20 h 45"/>
                <a:gd name="T26" fmla="*/ 117 w 134"/>
                <a:gd name="T27" fmla="*/ 25 h 45"/>
                <a:gd name="T28" fmla="*/ 113 w 134"/>
                <a:gd name="T29" fmla="*/ 25 h 45"/>
                <a:gd name="T30" fmla="*/ 105 w 134"/>
                <a:gd name="T31" fmla="*/ 29 h 45"/>
                <a:gd name="T32" fmla="*/ 92 w 134"/>
                <a:gd name="T33" fmla="*/ 33 h 45"/>
                <a:gd name="T34" fmla="*/ 79 w 134"/>
                <a:gd name="T35" fmla="*/ 33 h 45"/>
                <a:gd name="T36" fmla="*/ 63 w 134"/>
                <a:gd name="T37" fmla="*/ 37 h 45"/>
                <a:gd name="T38" fmla="*/ 46 w 134"/>
                <a:gd name="T39" fmla="*/ 41 h 45"/>
                <a:gd name="T40" fmla="*/ 42 w 134"/>
                <a:gd name="T41" fmla="*/ 41 h 45"/>
                <a:gd name="T42" fmla="*/ 34 w 134"/>
                <a:gd name="T43" fmla="*/ 41 h 45"/>
                <a:gd name="T44" fmla="*/ 29 w 134"/>
                <a:gd name="T45" fmla="*/ 45 h 45"/>
                <a:gd name="T46" fmla="*/ 25 w 134"/>
                <a:gd name="T47" fmla="*/ 45 h 45"/>
                <a:gd name="T48" fmla="*/ 25 w 134"/>
                <a:gd name="T49" fmla="*/ 45 h 45"/>
                <a:gd name="T50" fmla="*/ 25 w 134"/>
                <a:gd name="T51" fmla="*/ 45 h 45"/>
                <a:gd name="T52" fmla="*/ 17 w 134"/>
                <a:gd name="T53" fmla="*/ 45 h 45"/>
                <a:gd name="T54" fmla="*/ 8 w 134"/>
                <a:gd name="T55" fmla="*/ 45 h 45"/>
                <a:gd name="T56" fmla="*/ 4 w 134"/>
                <a:gd name="T57" fmla="*/ 41 h 45"/>
                <a:gd name="T58" fmla="*/ 0 w 134"/>
                <a:gd name="T59" fmla="*/ 41 h 45"/>
                <a:gd name="T60" fmla="*/ 0 w 134"/>
                <a:gd name="T61" fmla="*/ 37 h 45"/>
                <a:gd name="T62" fmla="*/ 0 w 134"/>
                <a:gd name="T63" fmla="*/ 37 h 45"/>
                <a:gd name="T64" fmla="*/ 0 w 134"/>
                <a:gd name="T65" fmla="*/ 33 h 45"/>
                <a:gd name="T66" fmla="*/ 0 w 134"/>
                <a:gd name="T67" fmla="*/ 29 h 45"/>
                <a:gd name="T68" fmla="*/ 4 w 134"/>
                <a:gd name="T69" fmla="*/ 29 h 45"/>
                <a:gd name="T70" fmla="*/ 13 w 134"/>
                <a:gd name="T71" fmla="*/ 29 h 45"/>
                <a:gd name="T72" fmla="*/ 21 w 134"/>
                <a:gd name="T73" fmla="*/ 25 h 45"/>
                <a:gd name="T74" fmla="*/ 34 w 134"/>
                <a:gd name="T75" fmla="*/ 20 h 45"/>
                <a:gd name="T76" fmla="*/ 46 w 134"/>
                <a:gd name="T77" fmla="*/ 16 h 45"/>
                <a:gd name="T78" fmla="*/ 67 w 134"/>
                <a:gd name="T79" fmla="*/ 12 h 45"/>
                <a:gd name="T80" fmla="*/ 67 w 134"/>
                <a:gd name="T81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4" h="45">
                  <a:moveTo>
                    <a:pt x="67" y="12"/>
                  </a:moveTo>
                  <a:lnTo>
                    <a:pt x="84" y="4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5" y="0"/>
                  </a:lnTo>
                  <a:lnTo>
                    <a:pt x="130" y="4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25" y="20"/>
                  </a:lnTo>
                  <a:lnTo>
                    <a:pt x="117" y="25"/>
                  </a:lnTo>
                  <a:lnTo>
                    <a:pt x="113" y="25"/>
                  </a:lnTo>
                  <a:lnTo>
                    <a:pt x="105" y="29"/>
                  </a:lnTo>
                  <a:lnTo>
                    <a:pt x="92" y="33"/>
                  </a:lnTo>
                  <a:lnTo>
                    <a:pt x="79" y="33"/>
                  </a:lnTo>
                  <a:lnTo>
                    <a:pt x="63" y="37"/>
                  </a:lnTo>
                  <a:lnTo>
                    <a:pt x="46" y="41"/>
                  </a:lnTo>
                  <a:lnTo>
                    <a:pt x="42" y="41"/>
                  </a:lnTo>
                  <a:lnTo>
                    <a:pt x="34" y="41"/>
                  </a:lnTo>
                  <a:lnTo>
                    <a:pt x="29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17" y="45"/>
                  </a:lnTo>
                  <a:lnTo>
                    <a:pt x="8" y="45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3" y="29"/>
                  </a:lnTo>
                  <a:lnTo>
                    <a:pt x="21" y="25"/>
                  </a:lnTo>
                  <a:lnTo>
                    <a:pt x="34" y="20"/>
                  </a:lnTo>
                  <a:lnTo>
                    <a:pt x="46" y="16"/>
                  </a:lnTo>
                  <a:lnTo>
                    <a:pt x="67" y="12"/>
                  </a:lnTo>
                  <a:lnTo>
                    <a:pt x="67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2">
              <a:extLst>
                <a:ext uri="{FF2B5EF4-FFF2-40B4-BE49-F238E27FC236}">
                  <a16:creationId xmlns:a16="http://schemas.microsoft.com/office/drawing/2014/main" id="{682D7273-6C7D-4F32-9A73-99C86461E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473" y="2466194"/>
              <a:ext cx="264040" cy="2124890"/>
            </a:xfrm>
            <a:custGeom>
              <a:avLst/>
              <a:gdLst>
                <a:gd name="T0" fmla="*/ 0 w 42"/>
                <a:gd name="T1" fmla="*/ 16 h 338"/>
                <a:gd name="T2" fmla="*/ 0 w 42"/>
                <a:gd name="T3" fmla="*/ 8 h 338"/>
                <a:gd name="T4" fmla="*/ 5 w 42"/>
                <a:gd name="T5" fmla="*/ 0 h 338"/>
                <a:gd name="T6" fmla="*/ 13 w 42"/>
                <a:gd name="T7" fmla="*/ 0 h 338"/>
                <a:gd name="T8" fmla="*/ 30 w 42"/>
                <a:gd name="T9" fmla="*/ 4 h 338"/>
                <a:gd name="T10" fmla="*/ 38 w 42"/>
                <a:gd name="T11" fmla="*/ 12 h 338"/>
                <a:gd name="T12" fmla="*/ 38 w 42"/>
                <a:gd name="T13" fmla="*/ 21 h 338"/>
                <a:gd name="T14" fmla="*/ 38 w 42"/>
                <a:gd name="T15" fmla="*/ 37 h 338"/>
                <a:gd name="T16" fmla="*/ 34 w 42"/>
                <a:gd name="T17" fmla="*/ 58 h 338"/>
                <a:gd name="T18" fmla="*/ 34 w 42"/>
                <a:gd name="T19" fmla="*/ 87 h 338"/>
                <a:gd name="T20" fmla="*/ 34 w 42"/>
                <a:gd name="T21" fmla="*/ 125 h 338"/>
                <a:gd name="T22" fmla="*/ 34 w 42"/>
                <a:gd name="T23" fmla="*/ 138 h 338"/>
                <a:gd name="T24" fmla="*/ 34 w 42"/>
                <a:gd name="T25" fmla="*/ 158 h 338"/>
                <a:gd name="T26" fmla="*/ 34 w 42"/>
                <a:gd name="T27" fmla="*/ 188 h 338"/>
                <a:gd name="T28" fmla="*/ 34 w 42"/>
                <a:gd name="T29" fmla="*/ 225 h 338"/>
                <a:gd name="T30" fmla="*/ 34 w 42"/>
                <a:gd name="T31" fmla="*/ 263 h 338"/>
                <a:gd name="T32" fmla="*/ 34 w 42"/>
                <a:gd name="T33" fmla="*/ 288 h 338"/>
                <a:gd name="T34" fmla="*/ 30 w 42"/>
                <a:gd name="T35" fmla="*/ 309 h 338"/>
                <a:gd name="T36" fmla="*/ 30 w 42"/>
                <a:gd name="T37" fmla="*/ 321 h 338"/>
                <a:gd name="T38" fmla="*/ 25 w 42"/>
                <a:gd name="T39" fmla="*/ 334 h 338"/>
                <a:gd name="T40" fmla="*/ 17 w 42"/>
                <a:gd name="T41" fmla="*/ 338 h 338"/>
                <a:gd name="T42" fmla="*/ 13 w 42"/>
                <a:gd name="T43" fmla="*/ 338 h 338"/>
                <a:gd name="T44" fmla="*/ 9 w 42"/>
                <a:gd name="T45" fmla="*/ 326 h 338"/>
                <a:gd name="T46" fmla="*/ 5 w 42"/>
                <a:gd name="T47" fmla="*/ 313 h 338"/>
                <a:gd name="T48" fmla="*/ 5 w 42"/>
                <a:gd name="T49" fmla="*/ 301 h 338"/>
                <a:gd name="T50" fmla="*/ 5 w 42"/>
                <a:gd name="T51" fmla="*/ 292 h 338"/>
                <a:gd name="T52" fmla="*/ 9 w 42"/>
                <a:gd name="T53" fmla="*/ 284 h 338"/>
                <a:gd name="T54" fmla="*/ 9 w 42"/>
                <a:gd name="T55" fmla="*/ 271 h 338"/>
                <a:gd name="T56" fmla="*/ 9 w 42"/>
                <a:gd name="T57" fmla="*/ 255 h 338"/>
                <a:gd name="T58" fmla="*/ 9 w 42"/>
                <a:gd name="T59" fmla="*/ 234 h 338"/>
                <a:gd name="T60" fmla="*/ 13 w 42"/>
                <a:gd name="T61" fmla="*/ 167 h 338"/>
                <a:gd name="T62" fmla="*/ 13 w 42"/>
                <a:gd name="T63" fmla="*/ 100 h 338"/>
                <a:gd name="T64" fmla="*/ 13 w 42"/>
                <a:gd name="T65" fmla="*/ 75 h 338"/>
                <a:gd name="T66" fmla="*/ 9 w 42"/>
                <a:gd name="T67" fmla="*/ 58 h 338"/>
                <a:gd name="T68" fmla="*/ 9 w 42"/>
                <a:gd name="T69" fmla="*/ 46 h 338"/>
                <a:gd name="T70" fmla="*/ 9 w 42"/>
                <a:gd name="T71" fmla="*/ 33 h 338"/>
                <a:gd name="T72" fmla="*/ 5 w 42"/>
                <a:gd name="T73" fmla="*/ 21 h 338"/>
                <a:gd name="T74" fmla="*/ 5 w 42"/>
                <a:gd name="T75" fmla="*/ 1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338">
                  <a:moveTo>
                    <a:pt x="5" y="16"/>
                  </a:move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42" y="12"/>
                  </a:lnTo>
                  <a:lnTo>
                    <a:pt x="38" y="21"/>
                  </a:lnTo>
                  <a:lnTo>
                    <a:pt x="38" y="33"/>
                  </a:lnTo>
                  <a:lnTo>
                    <a:pt x="38" y="37"/>
                  </a:lnTo>
                  <a:lnTo>
                    <a:pt x="34" y="46"/>
                  </a:lnTo>
                  <a:lnTo>
                    <a:pt x="34" y="58"/>
                  </a:lnTo>
                  <a:lnTo>
                    <a:pt x="34" y="71"/>
                  </a:lnTo>
                  <a:lnTo>
                    <a:pt x="34" y="87"/>
                  </a:lnTo>
                  <a:lnTo>
                    <a:pt x="34" y="100"/>
                  </a:lnTo>
                  <a:lnTo>
                    <a:pt x="34" y="125"/>
                  </a:lnTo>
                  <a:lnTo>
                    <a:pt x="34" y="129"/>
                  </a:lnTo>
                  <a:lnTo>
                    <a:pt x="34" y="138"/>
                  </a:lnTo>
                  <a:lnTo>
                    <a:pt x="34" y="150"/>
                  </a:lnTo>
                  <a:lnTo>
                    <a:pt x="34" y="158"/>
                  </a:lnTo>
                  <a:lnTo>
                    <a:pt x="34" y="175"/>
                  </a:lnTo>
                  <a:lnTo>
                    <a:pt x="34" y="188"/>
                  </a:lnTo>
                  <a:lnTo>
                    <a:pt x="34" y="204"/>
                  </a:lnTo>
                  <a:lnTo>
                    <a:pt x="34" y="225"/>
                  </a:lnTo>
                  <a:lnTo>
                    <a:pt x="34" y="242"/>
                  </a:lnTo>
                  <a:lnTo>
                    <a:pt x="34" y="263"/>
                  </a:lnTo>
                  <a:lnTo>
                    <a:pt x="34" y="275"/>
                  </a:lnTo>
                  <a:lnTo>
                    <a:pt x="34" y="288"/>
                  </a:lnTo>
                  <a:lnTo>
                    <a:pt x="30" y="301"/>
                  </a:lnTo>
                  <a:lnTo>
                    <a:pt x="30" y="309"/>
                  </a:lnTo>
                  <a:lnTo>
                    <a:pt x="30" y="317"/>
                  </a:lnTo>
                  <a:lnTo>
                    <a:pt x="30" y="321"/>
                  </a:lnTo>
                  <a:lnTo>
                    <a:pt x="25" y="330"/>
                  </a:lnTo>
                  <a:lnTo>
                    <a:pt x="25" y="334"/>
                  </a:lnTo>
                  <a:lnTo>
                    <a:pt x="21" y="338"/>
                  </a:lnTo>
                  <a:lnTo>
                    <a:pt x="17" y="338"/>
                  </a:lnTo>
                  <a:lnTo>
                    <a:pt x="13" y="338"/>
                  </a:lnTo>
                  <a:lnTo>
                    <a:pt x="13" y="338"/>
                  </a:lnTo>
                  <a:lnTo>
                    <a:pt x="9" y="330"/>
                  </a:lnTo>
                  <a:lnTo>
                    <a:pt x="9" y="326"/>
                  </a:lnTo>
                  <a:lnTo>
                    <a:pt x="5" y="317"/>
                  </a:lnTo>
                  <a:lnTo>
                    <a:pt x="5" y="313"/>
                  </a:lnTo>
                  <a:lnTo>
                    <a:pt x="5" y="305"/>
                  </a:lnTo>
                  <a:lnTo>
                    <a:pt x="5" y="301"/>
                  </a:lnTo>
                  <a:lnTo>
                    <a:pt x="5" y="296"/>
                  </a:lnTo>
                  <a:lnTo>
                    <a:pt x="5" y="292"/>
                  </a:lnTo>
                  <a:lnTo>
                    <a:pt x="9" y="284"/>
                  </a:lnTo>
                  <a:lnTo>
                    <a:pt x="9" y="284"/>
                  </a:lnTo>
                  <a:lnTo>
                    <a:pt x="9" y="280"/>
                  </a:lnTo>
                  <a:lnTo>
                    <a:pt x="9" y="271"/>
                  </a:lnTo>
                  <a:lnTo>
                    <a:pt x="9" y="267"/>
                  </a:lnTo>
                  <a:lnTo>
                    <a:pt x="9" y="255"/>
                  </a:lnTo>
                  <a:lnTo>
                    <a:pt x="9" y="246"/>
                  </a:lnTo>
                  <a:lnTo>
                    <a:pt x="9" y="234"/>
                  </a:lnTo>
                  <a:lnTo>
                    <a:pt x="13" y="221"/>
                  </a:lnTo>
                  <a:lnTo>
                    <a:pt x="13" y="167"/>
                  </a:lnTo>
                  <a:lnTo>
                    <a:pt x="13" y="113"/>
                  </a:lnTo>
                  <a:lnTo>
                    <a:pt x="13" y="100"/>
                  </a:lnTo>
                  <a:lnTo>
                    <a:pt x="13" y="87"/>
                  </a:lnTo>
                  <a:lnTo>
                    <a:pt x="13" y="75"/>
                  </a:lnTo>
                  <a:lnTo>
                    <a:pt x="13" y="67"/>
                  </a:lnTo>
                  <a:lnTo>
                    <a:pt x="9" y="58"/>
                  </a:lnTo>
                  <a:lnTo>
                    <a:pt x="9" y="50"/>
                  </a:lnTo>
                  <a:lnTo>
                    <a:pt x="9" y="46"/>
                  </a:lnTo>
                  <a:lnTo>
                    <a:pt x="9" y="37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5" y="16"/>
                  </a:lnTo>
                  <a:lnTo>
                    <a:pt x="5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3">
              <a:extLst>
                <a:ext uri="{FF2B5EF4-FFF2-40B4-BE49-F238E27FC236}">
                  <a16:creationId xmlns:a16="http://schemas.microsoft.com/office/drawing/2014/main" id="{EFE9EE28-B5ED-4933-A399-FBFCA0B7C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33753"/>
              <a:ext cx="521795" cy="861274"/>
            </a:xfrm>
            <a:custGeom>
              <a:avLst/>
              <a:gdLst>
                <a:gd name="T0" fmla="*/ 46 w 83"/>
                <a:gd name="T1" fmla="*/ 91 h 137"/>
                <a:gd name="T2" fmla="*/ 37 w 83"/>
                <a:gd name="T3" fmla="*/ 104 h 137"/>
                <a:gd name="T4" fmla="*/ 29 w 83"/>
                <a:gd name="T5" fmla="*/ 112 h 137"/>
                <a:gd name="T6" fmla="*/ 21 w 83"/>
                <a:gd name="T7" fmla="*/ 121 h 137"/>
                <a:gd name="T8" fmla="*/ 16 w 83"/>
                <a:gd name="T9" fmla="*/ 125 h 137"/>
                <a:gd name="T10" fmla="*/ 8 w 83"/>
                <a:gd name="T11" fmla="*/ 133 h 137"/>
                <a:gd name="T12" fmla="*/ 4 w 83"/>
                <a:gd name="T13" fmla="*/ 133 h 137"/>
                <a:gd name="T14" fmla="*/ 0 w 83"/>
                <a:gd name="T15" fmla="*/ 137 h 137"/>
                <a:gd name="T16" fmla="*/ 0 w 83"/>
                <a:gd name="T17" fmla="*/ 137 h 137"/>
                <a:gd name="T18" fmla="*/ 0 w 83"/>
                <a:gd name="T19" fmla="*/ 137 h 137"/>
                <a:gd name="T20" fmla="*/ 4 w 83"/>
                <a:gd name="T21" fmla="*/ 137 h 137"/>
                <a:gd name="T22" fmla="*/ 4 w 83"/>
                <a:gd name="T23" fmla="*/ 133 h 137"/>
                <a:gd name="T24" fmla="*/ 8 w 83"/>
                <a:gd name="T25" fmla="*/ 129 h 137"/>
                <a:gd name="T26" fmla="*/ 12 w 83"/>
                <a:gd name="T27" fmla="*/ 125 h 137"/>
                <a:gd name="T28" fmla="*/ 21 w 83"/>
                <a:gd name="T29" fmla="*/ 117 h 137"/>
                <a:gd name="T30" fmla="*/ 25 w 83"/>
                <a:gd name="T31" fmla="*/ 108 h 137"/>
                <a:gd name="T32" fmla="*/ 33 w 83"/>
                <a:gd name="T33" fmla="*/ 91 h 137"/>
                <a:gd name="T34" fmla="*/ 37 w 83"/>
                <a:gd name="T35" fmla="*/ 87 h 137"/>
                <a:gd name="T36" fmla="*/ 46 w 83"/>
                <a:gd name="T37" fmla="*/ 79 h 137"/>
                <a:gd name="T38" fmla="*/ 50 w 83"/>
                <a:gd name="T39" fmla="*/ 66 h 137"/>
                <a:gd name="T40" fmla="*/ 54 w 83"/>
                <a:gd name="T41" fmla="*/ 58 h 137"/>
                <a:gd name="T42" fmla="*/ 58 w 83"/>
                <a:gd name="T43" fmla="*/ 46 h 137"/>
                <a:gd name="T44" fmla="*/ 67 w 83"/>
                <a:gd name="T45" fmla="*/ 33 h 137"/>
                <a:gd name="T46" fmla="*/ 71 w 83"/>
                <a:gd name="T47" fmla="*/ 16 h 137"/>
                <a:gd name="T48" fmla="*/ 75 w 83"/>
                <a:gd name="T49" fmla="*/ 0 h 137"/>
                <a:gd name="T50" fmla="*/ 83 w 83"/>
                <a:gd name="T51" fmla="*/ 20 h 137"/>
                <a:gd name="T52" fmla="*/ 75 w 83"/>
                <a:gd name="T53" fmla="*/ 41 h 137"/>
                <a:gd name="T54" fmla="*/ 67 w 83"/>
                <a:gd name="T55" fmla="*/ 58 h 137"/>
                <a:gd name="T56" fmla="*/ 54 w 83"/>
                <a:gd name="T57" fmla="*/ 75 h 137"/>
                <a:gd name="T58" fmla="*/ 46 w 83"/>
                <a:gd name="T59" fmla="*/ 91 h 137"/>
                <a:gd name="T60" fmla="*/ 46 w 83"/>
                <a:gd name="T61" fmla="*/ 9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" h="137">
                  <a:moveTo>
                    <a:pt x="46" y="91"/>
                  </a:moveTo>
                  <a:lnTo>
                    <a:pt x="37" y="104"/>
                  </a:lnTo>
                  <a:lnTo>
                    <a:pt x="29" y="112"/>
                  </a:lnTo>
                  <a:lnTo>
                    <a:pt x="21" y="121"/>
                  </a:lnTo>
                  <a:lnTo>
                    <a:pt x="16" y="125"/>
                  </a:lnTo>
                  <a:lnTo>
                    <a:pt x="8" y="133"/>
                  </a:lnTo>
                  <a:lnTo>
                    <a:pt x="4" y="133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4" y="137"/>
                  </a:lnTo>
                  <a:lnTo>
                    <a:pt x="4" y="133"/>
                  </a:lnTo>
                  <a:lnTo>
                    <a:pt x="8" y="129"/>
                  </a:lnTo>
                  <a:lnTo>
                    <a:pt x="12" y="125"/>
                  </a:lnTo>
                  <a:lnTo>
                    <a:pt x="21" y="117"/>
                  </a:lnTo>
                  <a:lnTo>
                    <a:pt x="25" y="108"/>
                  </a:lnTo>
                  <a:lnTo>
                    <a:pt x="33" y="91"/>
                  </a:lnTo>
                  <a:lnTo>
                    <a:pt x="37" y="87"/>
                  </a:lnTo>
                  <a:lnTo>
                    <a:pt x="46" y="79"/>
                  </a:lnTo>
                  <a:lnTo>
                    <a:pt x="50" y="66"/>
                  </a:lnTo>
                  <a:lnTo>
                    <a:pt x="54" y="58"/>
                  </a:lnTo>
                  <a:lnTo>
                    <a:pt x="58" y="46"/>
                  </a:lnTo>
                  <a:lnTo>
                    <a:pt x="67" y="33"/>
                  </a:lnTo>
                  <a:lnTo>
                    <a:pt x="71" y="16"/>
                  </a:lnTo>
                  <a:lnTo>
                    <a:pt x="75" y="0"/>
                  </a:lnTo>
                  <a:lnTo>
                    <a:pt x="83" y="20"/>
                  </a:lnTo>
                  <a:lnTo>
                    <a:pt x="75" y="41"/>
                  </a:lnTo>
                  <a:lnTo>
                    <a:pt x="67" y="58"/>
                  </a:lnTo>
                  <a:lnTo>
                    <a:pt x="54" y="75"/>
                  </a:lnTo>
                  <a:lnTo>
                    <a:pt x="46" y="91"/>
                  </a:lnTo>
                  <a:lnTo>
                    <a:pt x="46" y="9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4">
              <a:extLst>
                <a:ext uri="{FF2B5EF4-FFF2-40B4-BE49-F238E27FC236}">
                  <a16:creationId xmlns:a16="http://schemas.microsoft.com/office/drawing/2014/main" id="{7008EF33-E995-4B27-9182-B96A68C32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491" y="3566357"/>
              <a:ext cx="314333" cy="213746"/>
            </a:xfrm>
            <a:custGeom>
              <a:avLst/>
              <a:gdLst>
                <a:gd name="T0" fmla="*/ 0 w 50"/>
                <a:gd name="T1" fmla="*/ 0 h 34"/>
                <a:gd name="T2" fmla="*/ 13 w 50"/>
                <a:gd name="T3" fmla="*/ 0 h 34"/>
                <a:gd name="T4" fmla="*/ 25 w 50"/>
                <a:gd name="T5" fmla="*/ 0 h 34"/>
                <a:gd name="T6" fmla="*/ 34 w 50"/>
                <a:gd name="T7" fmla="*/ 0 h 34"/>
                <a:gd name="T8" fmla="*/ 42 w 50"/>
                <a:gd name="T9" fmla="*/ 4 h 34"/>
                <a:gd name="T10" fmla="*/ 46 w 50"/>
                <a:gd name="T11" fmla="*/ 13 h 34"/>
                <a:gd name="T12" fmla="*/ 50 w 50"/>
                <a:gd name="T13" fmla="*/ 17 h 34"/>
                <a:gd name="T14" fmla="*/ 50 w 50"/>
                <a:gd name="T15" fmla="*/ 21 h 34"/>
                <a:gd name="T16" fmla="*/ 50 w 50"/>
                <a:gd name="T17" fmla="*/ 29 h 34"/>
                <a:gd name="T18" fmla="*/ 46 w 50"/>
                <a:gd name="T19" fmla="*/ 34 h 34"/>
                <a:gd name="T20" fmla="*/ 46 w 50"/>
                <a:gd name="T21" fmla="*/ 34 h 34"/>
                <a:gd name="T22" fmla="*/ 42 w 50"/>
                <a:gd name="T23" fmla="*/ 34 h 34"/>
                <a:gd name="T24" fmla="*/ 38 w 50"/>
                <a:gd name="T25" fmla="*/ 34 h 34"/>
                <a:gd name="T26" fmla="*/ 30 w 50"/>
                <a:gd name="T27" fmla="*/ 34 h 34"/>
                <a:gd name="T28" fmla="*/ 25 w 50"/>
                <a:gd name="T29" fmla="*/ 29 h 34"/>
                <a:gd name="T30" fmla="*/ 17 w 50"/>
                <a:gd name="T31" fmla="*/ 21 h 34"/>
                <a:gd name="T32" fmla="*/ 9 w 50"/>
                <a:gd name="T33" fmla="*/ 17 h 34"/>
                <a:gd name="T34" fmla="*/ 0 w 50"/>
                <a:gd name="T35" fmla="*/ 9 h 34"/>
                <a:gd name="T36" fmla="*/ 0 w 50"/>
                <a:gd name="T37" fmla="*/ 4 h 34"/>
                <a:gd name="T38" fmla="*/ 0 w 50"/>
                <a:gd name="T39" fmla="*/ 0 h 34"/>
                <a:gd name="T40" fmla="*/ 0 w 5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34">
                  <a:moveTo>
                    <a:pt x="0" y="0"/>
                  </a:moveTo>
                  <a:lnTo>
                    <a:pt x="13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4"/>
                  </a:lnTo>
                  <a:lnTo>
                    <a:pt x="46" y="13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38" y="34"/>
                  </a:lnTo>
                  <a:lnTo>
                    <a:pt x="30" y="34"/>
                  </a:lnTo>
                  <a:lnTo>
                    <a:pt x="25" y="29"/>
                  </a:lnTo>
                  <a:lnTo>
                    <a:pt x="17" y="21"/>
                  </a:lnTo>
                  <a:lnTo>
                    <a:pt x="9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5">
              <a:extLst>
                <a:ext uri="{FF2B5EF4-FFF2-40B4-BE49-F238E27FC236}">
                  <a16:creationId xmlns:a16="http://schemas.microsoft.com/office/drawing/2014/main" id="{B01CD29A-1E9D-4380-BD7B-5540CA58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4219" y="3013131"/>
              <a:ext cx="553226" cy="1370491"/>
            </a:xfrm>
            <a:custGeom>
              <a:avLst/>
              <a:gdLst>
                <a:gd name="T0" fmla="*/ 54 w 88"/>
                <a:gd name="T1" fmla="*/ 13 h 218"/>
                <a:gd name="T2" fmla="*/ 54 w 88"/>
                <a:gd name="T3" fmla="*/ 9 h 218"/>
                <a:gd name="T4" fmla="*/ 50 w 88"/>
                <a:gd name="T5" fmla="*/ 9 h 218"/>
                <a:gd name="T6" fmla="*/ 54 w 88"/>
                <a:gd name="T7" fmla="*/ 5 h 218"/>
                <a:gd name="T8" fmla="*/ 54 w 88"/>
                <a:gd name="T9" fmla="*/ 0 h 218"/>
                <a:gd name="T10" fmla="*/ 63 w 88"/>
                <a:gd name="T11" fmla="*/ 0 h 218"/>
                <a:gd name="T12" fmla="*/ 67 w 88"/>
                <a:gd name="T13" fmla="*/ 0 h 218"/>
                <a:gd name="T14" fmla="*/ 75 w 88"/>
                <a:gd name="T15" fmla="*/ 0 h 218"/>
                <a:gd name="T16" fmla="*/ 88 w 88"/>
                <a:gd name="T17" fmla="*/ 5 h 218"/>
                <a:gd name="T18" fmla="*/ 88 w 88"/>
                <a:gd name="T19" fmla="*/ 13 h 218"/>
                <a:gd name="T20" fmla="*/ 88 w 88"/>
                <a:gd name="T21" fmla="*/ 26 h 218"/>
                <a:gd name="T22" fmla="*/ 88 w 88"/>
                <a:gd name="T23" fmla="*/ 42 h 218"/>
                <a:gd name="T24" fmla="*/ 83 w 88"/>
                <a:gd name="T25" fmla="*/ 59 h 218"/>
                <a:gd name="T26" fmla="*/ 79 w 88"/>
                <a:gd name="T27" fmla="*/ 92 h 218"/>
                <a:gd name="T28" fmla="*/ 79 w 88"/>
                <a:gd name="T29" fmla="*/ 109 h 218"/>
                <a:gd name="T30" fmla="*/ 75 w 88"/>
                <a:gd name="T31" fmla="*/ 126 h 218"/>
                <a:gd name="T32" fmla="*/ 71 w 88"/>
                <a:gd name="T33" fmla="*/ 138 h 218"/>
                <a:gd name="T34" fmla="*/ 67 w 88"/>
                <a:gd name="T35" fmla="*/ 155 h 218"/>
                <a:gd name="T36" fmla="*/ 58 w 88"/>
                <a:gd name="T37" fmla="*/ 163 h 218"/>
                <a:gd name="T38" fmla="*/ 54 w 88"/>
                <a:gd name="T39" fmla="*/ 176 h 218"/>
                <a:gd name="T40" fmla="*/ 46 w 88"/>
                <a:gd name="T41" fmla="*/ 184 h 218"/>
                <a:gd name="T42" fmla="*/ 37 w 88"/>
                <a:gd name="T43" fmla="*/ 193 h 218"/>
                <a:gd name="T44" fmla="*/ 29 w 88"/>
                <a:gd name="T45" fmla="*/ 201 h 218"/>
                <a:gd name="T46" fmla="*/ 21 w 88"/>
                <a:gd name="T47" fmla="*/ 209 h 218"/>
                <a:gd name="T48" fmla="*/ 12 w 88"/>
                <a:gd name="T49" fmla="*/ 214 h 218"/>
                <a:gd name="T50" fmla="*/ 4 w 88"/>
                <a:gd name="T51" fmla="*/ 218 h 218"/>
                <a:gd name="T52" fmla="*/ 0 w 88"/>
                <a:gd name="T53" fmla="*/ 218 h 218"/>
                <a:gd name="T54" fmla="*/ 0 w 88"/>
                <a:gd name="T55" fmla="*/ 218 h 218"/>
                <a:gd name="T56" fmla="*/ 0 w 88"/>
                <a:gd name="T57" fmla="*/ 214 h 218"/>
                <a:gd name="T58" fmla="*/ 4 w 88"/>
                <a:gd name="T59" fmla="*/ 209 h 218"/>
                <a:gd name="T60" fmla="*/ 8 w 88"/>
                <a:gd name="T61" fmla="*/ 201 h 218"/>
                <a:gd name="T62" fmla="*/ 17 w 88"/>
                <a:gd name="T63" fmla="*/ 193 h 218"/>
                <a:gd name="T64" fmla="*/ 29 w 88"/>
                <a:gd name="T65" fmla="*/ 172 h 218"/>
                <a:gd name="T66" fmla="*/ 42 w 88"/>
                <a:gd name="T67" fmla="*/ 151 h 218"/>
                <a:gd name="T68" fmla="*/ 42 w 88"/>
                <a:gd name="T69" fmla="*/ 138 h 218"/>
                <a:gd name="T70" fmla="*/ 46 w 88"/>
                <a:gd name="T71" fmla="*/ 126 h 218"/>
                <a:gd name="T72" fmla="*/ 50 w 88"/>
                <a:gd name="T73" fmla="*/ 113 h 218"/>
                <a:gd name="T74" fmla="*/ 54 w 88"/>
                <a:gd name="T75" fmla="*/ 97 h 218"/>
                <a:gd name="T76" fmla="*/ 58 w 88"/>
                <a:gd name="T77" fmla="*/ 67 h 218"/>
                <a:gd name="T78" fmla="*/ 58 w 88"/>
                <a:gd name="T79" fmla="*/ 38 h 218"/>
                <a:gd name="T80" fmla="*/ 58 w 88"/>
                <a:gd name="T81" fmla="*/ 30 h 218"/>
                <a:gd name="T82" fmla="*/ 58 w 88"/>
                <a:gd name="T83" fmla="*/ 21 h 218"/>
                <a:gd name="T84" fmla="*/ 58 w 88"/>
                <a:gd name="T85" fmla="*/ 17 h 218"/>
                <a:gd name="T86" fmla="*/ 54 w 88"/>
                <a:gd name="T87" fmla="*/ 13 h 218"/>
                <a:gd name="T88" fmla="*/ 54 w 88"/>
                <a:gd name="T89" fmla="*/ 1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218">
                  <a:moveTo>
                    <a:pt x="54" y="13"/>
                  </a:moveTo>
                  <a:lnTo>
                    <a:pt x="54" y="9"/>
                  </a:lnTo>
                  <a:lnTo>
                    <a:pt x="50" y="9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88" y="5"/>
                  </a:lnTo>
                  <a:lnTo>
                    <a:pt x="88" y="13"/>
                  </a:lnTo>
                  <a:lnTo>
                    <a:pt x="88" y="26"/>
                  </a:lnTo>
                  <a:lnTo>
                    <a:pt x="88" y="42"/>
                  </a:lnTo>
                  <a:lnTo>
                    <a:pt x="83" y="59"/>
                  </a:lnTo>
                  <a:lnTo>
                    <a:pt x="79" y="92"/>
                  </a:lnTo>
                  <a:lnTo>
                    <a:pt x="79" y="109"/>
                  </a:lnTo>
                  <a:lnTo>
                    <a:pt x="75" y="126"/>
                  </a:lnTo>
                  <a:lnTo>
                    <a:pt x="71" y="138"/>
                  </a:lnTo>
                  <a:lnTo>
                    <a:pt x="67" y="155"/>
                  </a:lnTo>
                  <a:lnTo>
                    <a:pt x="58" y="163"/>
                  </a:lnTo>
                  <a:lnTo>
                    <a:pt x="54" y="176"/>
                  </a:lnTo>
                  <a:lnTo>
                    <a:pt x="46" y="184"/>
                  </a:lnTo>
                  <a:lnTo>
                    <a:pt x="37" y="193"/>
                  </a:lnTo>
                  <a:lnTo>
                    <a:pt x="29" y="201"/>
                  </a:lnTo>
                  <a:lnTo>
                    <a:pt x="21" y="209"/>
                  </a:lnTo>
                  <a:lnTo>
                    <a:pt x="12" y="214"/>
                  </a:lnTo>
                  <a:lnTo>
                    <a:pt x="4" y="218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14"/>
                  </a:lnTo>
                  <a:lnTo>
                    <a:pt x="4" y="209"/>
                  </a:lnTo>
                  <a:lnTo>
                    <a:pt x="8" y="201"/>
                  </a:lnTo>
                  <a:lnTo>
                    <a:pt x="17" y="193"/>
                  </a:lnTo>
                  <a:lnTo>
                    <a:pt x="29" y="172"/>
                  </a:lnTo>
                  <a:lnTo>
                    <a:pt x="42" y="151"/>
                  </a:lnTo>
                  <a:lnTo>
                    <a:pt x="42" y="138"/>
                  </a:lnTo>
                  <a:lnTo>
                    <a:pt x="46" y="126"/>
                  </a:lnTo>
                  <a:lnTo>
                    <a:pt x="50" y="113"/>
                  </a:lnTo>
                  <a:lnTo>
                    <a:pt x="54" y="97"/>
                  </a:lnTo>
                  <a:lnTo>
                    <a:pt x="58" y="67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8" y="21"/>
                  </a:lnTo>
                  <a:lnTo>
                    <a:pt x="58" y="17"/>
                  </a:lnTo>
                  <a:lnTo>
                    <a:pt x="54" y="13"/>
                  </a:lnTo>
                  <a:lnTo>
                    <a:pt x="54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C9A025DE-7F5D-4637-9C43-DF4C87BA1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0570" y="2673652"/>
              <a:ext cx="628666" cy="471501"/>
            </a:xfrm>
            <a:custGeom>
              <a:avLst/>
              <a:gdLst>
                <a:gd name="T0" fmla="*/ 83 w 100"/>
                <a:gd name="T1" fmla="*/ 42 h 75"/>
                <a:gd name="T2" fmla="*/ 63 w 100"/>
                <a:gd name="T3" fmla="*/ 50 h 75"/>
                <a:gd name="T4" fmla="*/ 42 w 100"/>
                <a:gd name="T5" fmla="*/ 59 h 75"/>
                <a:gd name="T6" fmla="*/ 33 w 100"/>
                <a:gd name="T7" fmla="*/ 63 h 75"/>
                <a:gd name="T8" fmla="*/ 21 w 100"/>
                <a:gd name="T9" fmla="*/ 67 h 75"/>
                <a:gd name="T10" fmla="*/ 4 w 100"/>
                <a:gd name="T11" fmla="*/ 75 h 75"/>
                <a:gd name="T12" fmla="*/ 0 w 100"/>
                <a:gd name="T13" fmla="*/ 63 h 75"/>
                <a:gd name="T14" fmla="*/ 17 w 100"/>
                <a:gd name="T15" fmla="*/ 50 h 75"/>
                <a:gd name="T16" fmla="*/ 29 w 100"/>
                <a:gd name="T17" fmla="*/ 42 h 75"/>
                <a:gd name="T18" fmla="*/ 37 w 100"/>
                <a:gd name="T19" fmla="*/ 38 h 75"/>
                <a:gd name="T20" fmla="*/ 46 w 100"/>
                <a:gd name="T21" fmla="*/ 29 h 75"/>
                <a:gd name="T22" fmla="*/ 54 w 100"/>
                <a:gd name="T23" fmla="*/ 25 h 75"/>
                <a:gd name="T24" fmla="*/ 58 w 100"/>
                <a:gd name="T25" fmla="*/ 21 h 75"/>
                <a:gd name="T26" fmla="*/ 63 w 100"/>
                <a:gd name="T27" fmla="*/ 17 h 75"/>
                <a:gd name="T28" fmla="*/ 63 w 100"/>
                <a:gd name="T29" fmla="*/ 13 h 75"/>
                <a:gd name="T30" fmla="*/ 63 w 100"/>
                <a:gd name="T31" fmla="*/ 8 h 75"/>
                <a:gd name="T32" fmla="*/ 63 w 100"/>
                <a:gd name="T33" fmla="*/ 8 h 75"/>
                <a:gd name="T34" fmla="*/ 63 w 100"/>
                <a:gd name="T35" fmla="*/ 4 h 75"/>
                <a:gd name="T36" fmla="*/ 67 w 100"/>
                <a:gd name="T37" fmla="*/ 0 h 75"/>
                <a:gd name="T38" fmla="*/ 71 w 100"/>
                <a:gd name="T39" fmla="*/ 0 h 75"/>
                <a:gd name="T40" fmla="*/ 75 w 100"/>
                <a:gd name="T41" fmla="*/ 0 h 75"/>
                <a:gd name="T42" fmla="*/ 79 w 100"/>
                <a:gd name="T43" fmla="*/ 0 h 75"/>
                <a:gd name="T44" fmla="*/ 88 w 100"/>
                <a:gd name="T45" fmla="*/ 4 h 75"/>
                <a:gd name="T46" fmla="*/ 92 w 100"/>
                <a:gd name="T47" fmla="*/ 13 h 75"/>
                <a:gd name="T48" fmla="*/ 96 w 100"/>
                <a:gd name="T49" fmla="*/ 17 h 75"/>
                <a:gd name="T50" fmla="*/ 100 w 100"/>
                <a:gd name="T51" fmla="*/ 21 h 75"/>
                <a:gd name="T52" fmla="*/ 100 w 100"/>
                <a:gd name="T53" fmla="*/ 25 h 75"/>
                <a:gd name="T54" fmla="*/ 100 w 100"/>
                <a:gd name="T55" fmla="*/ 29 h 75"/>
                <a:gd name="T56" fmla="*/ 96 w 100"/>
                <a:gd name="T57" fmla="*/ 34 h 75"/>
                <a:gd name="T58" fmla="*/ 92 w 100"/>
                <a:gd name="T59" fmla="*/ 38 h 75"/>
                <a:gd name="T60" fmla="*/ 83 w 100"/>
                <a:gd name="T61" fmla="*/ 42 h 75"/>
                <a:gd name="T62" fmla="*/ 83 w 100"/>
                <a:gd name="T63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75">
                  <a:moveTo>
                    <a:pt x="83" y="42"/>
                  </a:moveTo>
                  <a:lnTo>
                    <a:pt x="63" y="50"/>
                  </a:lnTo>
                  <a:lnTo>
                    <a:pt x="42" y="59"/>
                  </a:lnTo>
                  <a:lnTo>
                    <a:pt x="33" y="63"/>
                  </a:lnTo>
                  <a:lnTo>
                    <a:pt x="21" y="67"/>
                  </a:lnTo>
                  <a:lnTo>
                    <a:pt x="4" y="75"/>
                  </a:lnTo>
                  <a:lnTo>
                    <a:pt x="0" y="63"/>
                  </a:lnTo>
                  <a:lnTo>
                    <a:pt x="17" y="50"/>
                  </a:lnTo>
                  <a:lnTo>
                    <a:pt x="29" y="42"/>
                  </a:lnTo>
                  <a:lnTo>
                    <a:pt x="37" y="38"/>
                  </a:lnTo>
                  <a:lnTo>
                    <a:pt x="46" y="29"/>
                  </a:lnTo>
                  <a:lnTo>
                    <a:pt x="54" y="25"/>
                  </a:lnTo>
                  <a:lnTo>
                    <a:pt x="58" y="21"/>
                  </a:lnTo>
                  <a:lnTo>
                    <a:pt x="63" y="17"/>
                  </a:lnTo>
                  <a:lnTo>
                    <a:pt x="63" y="13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8" y="4"/>
                  </a:lnTo>
                  <a:lnTo>
                    <a:pt x="92" y="13"/>
                  </a:lnTo>
                  <a:lnTo>
                    <a:pt x="96" y="17"/>
                  </a:lnTo>
                  <a:lnTo>
                    <a:pt x="100" y="21"/>
                  </a:lnTo>
                  <a:lnTo>
                    <a:pt x="100" y="25"/>
                  </a:lnTo>
                  <a:lnTo>
                    <a:pt x="100" y="29"/>
                  </a:lnTo>
                  <a:lnTo>
                    <a:pt x="96" y="34"/>
                  </a:lnTo>
                  <a:lnTo>
                    <a:pt x="92" y="38"/>
                  </a:lnTo>
                  <a:lnTo>
                    <a:pt x="83" y="42"/>
                  </a:lnTo>
                  <a:lnTo>
                    <a:pt x="83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5B58CC-88E3-4028-868B-306002D80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3405" y="3252024"/>
              <a:ext cx="810981" cy="1156745"/>
            </a:xfrm>
            <a:custGeom>
              <a:avLst/>
              <a:gdLst>
                <a:gd name="T0" fmla="*/ 108 w 129"/>
                <a:gd name="T1" fmla="*/ 75 h 184"/>
                <a:gd name="T2" fmla="*/ 96 w 129"/>
                <a:gd name="T3" fmla="*/ 109 h 184"/>
                <a:gd name="T4" fmla="*/ 79 w 129"/>
                <a:gd name="T5" fmla="*/ 134 h 184"/>
                <a:gd name="T6" fmla="*/ 58 w 129"/>
                <a:gd name="T7" fmla="*/ 155 h 184"/>
                <a:gd name="T8" fmla="*/ 37 w 129"/>
                <a:gd name="T9" fmla="*/ 171 h 184"/>
                <a:gd name="T10" fmla="*/ 17 w 129"/>
                <a:gd name="T11" fmla="*/ 180 h 184"/>
                <a:gd name="T12" fmla="*/ 4 w 129"/>
                <a:gd name="T13" fmla="*/ 184 h 184"/>
                <a:gd name="T14" fmla="*/ 0 w 129"/>
                <a:gd name="T15" fmla="*/ 180 h 184"/>
                <a:gd name="T16" fmla="*/ 8 w 129"/>
                <a:gd name="T17" fmla="*/ 171 h 184"/>
                <a:gd name="T18" fmla="*/ 25 w 129"/>
                <a:gd name="T19" fmla="*/ 159 h 184"/>
                <a:gd name="T20" fmla="*/ 46 w 129"/>
                <a:gd name="T21" fmla="*/ 138 h 184"/>
                <a:gd name="T22" fmla="*/ 62 w 129"/>
                <a:gd name="T23" fmla="*/ 117 h 184"/>
                <a:gd name="T24" fmla="*/ 75 w 129"/>
                <a:gd name="T25" fmla="*/ 88 h 184"/>
                <a:gd name="T26" fmla="*/ 83 w 129"/>
                <a:gd name="T27" fmla="*/ 63 h 184"/>
                <a:gd name="T28" fmla="*/ 88 w 129"/>
                <a:gd name="T29" fmla="*/ 46 h 184"/>
                <a:gd name="T30" fmla="*/ 88 w 129"/>
                <a:gd name="T31" fmla="*/ 38 h 184"/>
                <a:gd name="T32" fmla="*/ 88 w 129"/>
                <a:gd name="T33" fmla="*/ 33 h 184"/>
                <a:gd name="T34" fmla="*/ 83 w 129"/>
                <a:gd name="T35" fmla="*/ 33 h 184"/>
                <a:gd name="T36" fmla="*/ 71 w 129"/>
                <a:gd name="T37" fmla="*/ 38 h 184"/>
                <a:gd name="T38" fmla="*/ 54 w 129"/>
                <a:gd name="T39" fmla="*/ 42 h 184"/>
                <a:gd name="T40" fmla="*/ 29 w 129"/>
                <a:gd name="T41" fmla="*/ 46 h 184"/>
                <a:gd name="T42" fmla="*/ 21 w 129"/>
                <a:gd name="T43" fmla="*/ 38 h 184"/>
                <a:gd name="T44" fmla="*/ 33 w 129"/>
                <a:gd name="T45" fmla="*/ 25 h 184"/>
                <a:gd name="T46" fmla="*/ 54 w 129"/>
                <a:gd name="T47" fmla="*/ 21 h 184"/>
                <a:gd name="T48" fmla="*/ 71 w 129"/>
                <a:gd name="T49" fmla="*/ 13 h 184"/>
                <a:gd name="T50" fmla="*/ 83 w 129"/>
                <a:gd name="T51" fmla="*/ 8 h 184"/>
                <a:gd name="T52" fmla="*/ 88 w 129"/>
                <a:gd name="T53" fmla="*/ 4 h 184"/>
                <a:gd name="T54" fmla="*/ 96 w 129"/>
                <a:gd name="T55" fmla="*/ 0 h 184"/>
                <a:gd name="T56" fmla="*/ 108 w 129"/>
                <a:gd name="T57" fmla="*/ 8 h 184"/>
                <a:gd name="T58" fmla="*/ 121 w 129"/>
                <a:gd name="T59" fmla="*/ 17 h 184"/>
                <a:gd name="T60" fmla="*/ 129 w 129"/>
                <a:gd name="T61" fmla="*/ 21 h 184"/>
                <a:gd name="T62" fmla="*/ 125 w 129"/>
                <a:gd name="T63" fmla="*/ 29 h 184"/>
                <a:gd name="T64" fmla="*/ 121 w 129"/>
                <a:gd name="T65" fmla="*/ 38 h 184"/>
                <a:gd name="T66" fmla="*/ 113 w 129"/>
                <a:gd name="T67" fmla="*/ 46 h 184"/>
                <a:gd name="T68" fmla="*/ 113 w 129"/>
                <a:gd name="T69" fmla="*/ 5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84">
                  <a:moveTo>
                    <a:pt x="113" y="54"/>
                  </a:moveTo>
                  <a:lnTo>
                    <a:pt x="108" y="75"/>
                  </a:lnTo>
                  <a:lnTo>
                    <a:pt x="100" y="100"/>
                  </a:lnTo>
                  <a:lnTo>
                    <a:pt x="96" y="109"/>
                  </a:lnTo>
                  <a:lnTo>
                    <a:pt x="88" y="121"/>
                  </a:lnTo>
                  <a:lnTo>
                    <a:pt x="79" y="134"/>
                  </a:lnTo>
                  <a:lnTo>
                    <a:pt x="71" y="146"/>
                  </a:lnTo>
                  <a:lnTo>
                    <a:pt x="58" y="155"/>
                  </a:lnTo>
                  <a:lnTo>
                    <a:pt x="50" y="163"/>
                  </a:lnTo>
                  <a:lnTo>
                    <a:pt x="37" y="171"/>
                  </a:lnTo>
                  <a:lnTo>
                    <a:pt x="25" y="176"/>
                  </a:lnTo>
                  <a:lnTo>
                    <a:pt x="17" y="180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4" y="176"/>
                  </a:lnTo>
                  <a:lnTo>
                    <a:pt x="8" y="171"/>
                  </a:lnTo>
                  <a:lnTo>
                    <a:pt x="17" y="163"/>
                  </a:lnTo>
                  <a:lnTo>
                    <a:pt x="25" y="159"/>
                  </a:lnTo>
                  <a:lnTo>
                    <a:pt x="33" y="150"/>
                  </a:lnTo>
                  <a:lnTo>
                    <a:pt x="46" y="138"/>
                  </a:lnTo>
                  <a:lnTo>
                    <a:pt x="54" y="130"/>
                  </a:lnTo>
                  <a:lnTo>
                    <a:pt x="62" y="117"/>
                  </a:lnTo>
                  <a:lnTo>
                    <a:pt x="67" y="104"/>
                  </a:lnTo>
                  <a:lnTo>
                    <a:pt x="75" y="88"/>
                  </a:lnTo>
                  <a:lnTo>
                    <a:pt x="79" y="71"/>
                  </a:lnTo>
                  <a:lnTo>
                    <a:pt x="83" y="63"/>
                  </a:lnTo>
                  <a:lnTo>
                    <a:pt x="83" y="54"/>
                  </a:lnTo>
                  <a:lnTo>
                    <a:pt x="88" y="46"/>
                  </a:lnTo>
                  <a:lnTo>
                    <a:pt x="88" y="42"/>
                  </a:lnTo>
                  <a:lnTo>
                    <a:pt x="88" y="38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3" y="33"/>
                  </a:lnTo>
                  <a:lnTo>
                    <a:pt x="79" y="33"/>
                  </a:lnTo>
                  <a:lnTo>
                    <a:pt x="71" y="38"/>
                  </a:lnTo>
                  <a:lnTo>
                    <a:pt x="62" y="42"/>
                  </a:lnTo>
                  <a:lnTo>
                    <a:pt x="54" y="42"/>
                  </a:lnTo>
                  <a:lnTo>
                    <a:pt x="37" y="46"/>
                  </a:lnTo>
                  <a:lnTo>
                    <a:pt x="29" y="46"/>
                  </a:lnTo>
                  <a:lnTo>
                    <a:pt x="25" y="42"/>
                  </a:lnTo>
                  <a:lnTo>
                    <a:pt x="21" y="38"/>
                  </a:lnTo>
                  <a:lnTo>
                    <a:pt x="17" y="29"/>
                  </a:lnTo>
                  <a:lnTo>
                    <a:pt x="33" y="25"/>
                  </a:lnTo>
                  <a:lnTo>
                    <a:pt x="46" y="25"/>
                  </a:lnTo>
                  <a:lnTo>
                    <a:pt x="54" y="21"/>
                  </a:lnTo>
                  <a:lnTo>
                    <a:pt x="62" y="17"/>
                  </a:lnTo>
                  <a:lnTo>
                    <a:pt x="71" y="13"/>
                  </a:lnTo>
                  <a:lnTo>
                    <a:pt x="75" y="13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8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8" y="8"/>
                  </a:lnTo>
                  <a:lnTo>
                    <a:pt x="113" y="13"/>
                  </a:lnTo>
                  <a:lnTo>
                    <a:pt x="121" y="17"/>
                  </a:lnTo>
                  <a:lnTo>
                    <a:pt x="125" y="17"/>
                  </a:lnTo>
                  <a:lnTo>
                    <a:pt x="129" y="21"/>
                  </a:lnTo>
                  <a:lnTo>
                    <a:pt x="129" y="25"/>
                  </a:lnTo>
                  <a:lnTo>
                    <a:pt x="125" y="29"/>
                  </a:lnTo>
                  <a:lnTo>
                    <a:pt x="121" y="33"/>
                  </a:lnTo>
                  <a:lnTo>
                    <a:pt x="121" y="38"/>
                  </a:lnTo>
                  <a:lnTo>
                    <a:pt x="117" y="42"/>
                  </a:lnTo>
                  <a:lnTo>
                    <a:pt x="113" y="46"/>
                  </a:lnTo>
                  <a:lnTo>
                    <a:pt x="113" y="54"/>
                  </a:lnTo>
                  <a:lnTo>
                    <a:pt x="113" y="5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EB1E168B-EBE0-4221-9B4B-25D28E9F9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63" y="3591504"/>
              <a:ext cx="1049874" cy="817265"/>
            </a:xfrm>
            <a:custGeom>
              <a:avLst/>
              <a:gdLst>
                <a:gd name="T0" fmla="*/ 100 w 167"/>
                <a:gd name="T1" fmla="*/ 126 h 130"/>
                <a:gd name="T2" fmla="*/ 96 w 167"/>
                <a:gd name="T3" fmla="*/ 126 h 130"/>
                <a:gd name="T4" fmla="*/ 92 w 167"/>
                <a:gd name="T5" fmla="*/ 122 h 130"/>
                <a:gd name="T6" fmla="*/ 84 w 167"/>
                <a:gd name="T7" fmla="*/ 117 h 130"/>
                <a:gd name="T8" fmla="*/ 80 w 167"/>
                <a:gd name="T9" fmla="*/ 109 h 130"/>
                <a:gd name="T10" fmla="*/ 67 w 167"/>
                <a:gd name="T11" fmla="*/ 92 h 130"/>
                <a:gd name="T12" fmla="*/ 55 w 167"/>
                <a:gd name="T13" fmla="*/ 80 h 130"/>
                <a:gd name="T14" fmla="*/ 42 w 167"/>
                <a:gd name="T15" fmla="*/ 63 h 130"/>
                <a:gd name="T16" fmla="*/ 29 w 167"/>
                <a:gd name="T17" fmla="*/ 46 h 130"/>
                <a:gd name="T18" fmla="*/ 21 w 167"/>
                <a:gd name="T19" fmla="*/ 34 h 130"/>
                <a:gd name="T20" fmla="*/ 17 w 167"/>
                <a:gd name="T21" fmla="*/ 30 h 130"/>
                <a:gd name="T22" fmla="*/ 13 w 167"/>
                <a:gd name="T23" fmla="*/ 21 h 130"/>
                <a:gd name="T24" fmla="*/ 9 w 167"/>
                <a:gd name="T25" fmla="*/ 17 h 130"/>
                <a:gd name="T26" fmla="*/ 4 w 167"/>
                <a:gd name="T27" fmla="*/ 17 h 130"/>
                <a:gd name="T28" fmla="*/ 0 w 167"/>
                <a:gd name="T29" fmla="*/ 9 h 130"/>
                <a:gd name="T30" fmla="*/ 0 w 167"/>
                <a:gd name="T31" fmla="*/ 5 h 130"/>
                <a:gd name="T32" fmla="*/ 4 w 167"/>
                <a:gd name="T33" fmla="*/ 0 h 130"/>
                <a:gd name="T34" fmla="*/ 13 w 167"/>
                <a:gd name="T35" fmla="*/ 0 h 130"/>
                <a:gd name="T36" fmla="*/ 17 w 167"/>
                <a:gd name="T37" fmla="*/ 0 h 130"/>
                <a:gd name="T38" fmla="*/ 21 w 167"/>
                <a:gd name="T39" fmla="*/ 5 h 130"/>
                <a:gd name="T40" fmla="*/ 25 w 167"/>
                <a:gd name="T41" fmla="*/ 9 h 130"/>
                <a:gd name="T42" fmla="*/ 29 w 167"/>
                <a:gd name="T43" fmla="*/ 13 h 130"/>
                <a:gd name="T44" fmla="*/ 38 w 167"/>
                <a:gd name="T45" fmla="*/ 21 h 130"/>
                <a:gd name="T46" fmla="*/ 42 w 167"/>
                <a:gd name="T47" fmla="*/ 30 h 130"/>
                <a:gd name="T48" fmla="*/ 59 w 167"/>
                <a:gd name="T49" fmla="*/ 46 h 130"/>
                <a:gd name="T50" fmla="*/ 75 w 167"/>
                <a:gd name="T51" fmla="*/ 63 h 130"/>
                <a:gd name="T52" fmla="*/ 88 w 167"/>
                <a:gd name="T53" fmla="*/ 71 h 130"/>
                <a:gd name="T54" fmla="*/ 100 w 167"/>
                <a:gd name="T55" fmla="*/ 80 h 130"/>
                <a:gd name="T56" fmla="*/ 117 w 167"/>
                <a:gd name="T57" fmla="*/ 88 h 130"/>
                <a:gd name="T58" fmla="*/ 134 w 167"/>
                <a:gd name="T59" fmla="*/ 96 h 130"/>
                <a:gd name="T60" fmla="*/ 142 w 167"/>
                <a:gd name="T61" fmla="*/ 101 h 130"/>
                <a:gd name="T62" fmla="*/ 146 w 167"/>
                <a:gd name="T63" fmla="*/ 105 h 130"/>
                <a:gd name="T64" fmla="*/ 155 w 167"/>
                <a:gd name="T65" fmla="*/ 105 h 130"/>
                <a:gd name="T66" fmla="*/ 159 w 167"/>
                <a:gd name="T67" fmla="*/ 109 h 130"/>
                <a:gd name="T68" fmla="*/ 163 w 167"/>
                <a:gd name="T69" fmla="*/ 113 h 130"/>
                <a:gd name="T70" fmla="*/ 163 w 167"/>
                <a:gd name="T71" fmla="*/ 113 h 130"/>
                <a:gd name="T72" fmla="*/ 167 w 167"/>
                <a:gd name="T73" fmla="*/ 117 h 130"/>
                <a:gd name="T74" fmla="*/ 167 w 167"/>
                <a:gd name="T75" fmla="*/ 117 h 130"/>
                <a:gd name="T76" fmla="*/ 167 w 167"/>
                <a:gd name="T77" fmla="*/ 122 h 130"/>
                <a:gd name="T78" fmla="*/ 163 w 167"/>
                <a:gd name="T79" fmla="*/ 122 h 130"/>
                <a:gd name="T80" fmla="*/ 159 w 167"/>
                <a:gd name="T81" fmla="*/ 126 h 130"/>
                <a:gd name="T82" fmla="*/ 151 w 167"/>
                <a:gd name="T83" fmla="*/ 126 h 130"/>
                <a:gd name="T84" fmla="*/ 142 w 167"/>
                <a:gd name="T85" fmla="*/ 130 h 130"/>
                <a:gd name="T86" fmla="*/ 134 w 167"/>
                <a:gd name="T87" fmla="*/ 130 h 130"/>
                <a:gd name="T88" fmla="*/ 126 w 167"/>
                <a:gd name="T89" fmla="*/ 130 h 130"/>
                <a:gd name="T90" fmla="*/ 121 w 167"/>
                <a:gd name="T91" fmla="*/ 130 h 130"/>
                <a:gd name="T92" fmla="*/ 109 w 167"/>
                <a:gd name="T93" fmla="*/ 130 h 130"/>
                <a:gd name="T94" fmla="*/ 100 w 167"/>
                <a:gd name="T95" fmla="*/ 126 h 130"/>
                <a:gd name="T96" fmla="*/ 100 w 167"/>
                <a:gd name="T9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7" h="130">
                  <a:moveTo>
                    <a:pt x="100" y="126"/>
                  </a:moveTo>
                  <a:lnTo>
                    <a:pt x="96" y="126"/>
                  </a:lnTo>
                  <a:lnTo>
                    <a:pt x="92" y="122"/>
                  </a:lnTo>
                  <a:lnTo>
                    <a:pt x="84" y="117"/>
                  </a:lnTo>
                  <a:lnTo>
                    <a:pt x="80" y="109"/>
                  </a:lnTo>
                  <a:lnTo>
                    <a:pt x="67" y="92"/>
                  </a:lnTo>
                  <a:lnTo>
                    <a:pt x="55" y="80"/>
                  </a:lnTo>
                  <a:lnTo>
                    <a:pt x="42" y="63"/>
                  </a:lnTo>
                  <a:lnTo>
                    <a:pt x="29" y="46"/>
                  </a:lnTo>
                  <a:lnTo>
                    <a:pt x="21" y="34"/>
                  </a:lnTo>
                  <a:lnTo>
                    <a:pt x="17" y="30"/>
                  </a:lnTo>
                  <a:lnTo>
                    <a:pt x="13" y="21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5"/>
                  </a:lnTo>
                  <a:lnTo>
                    <a:pt x="25" y="9"/>
                  </a:lnTo>
                  <a:lnTo>
                    <a:pt x="29" y="13"/>
                  </a:lnTo>
                  <a:lnTo>
                    <a:pt x="38" y="21"/>
                  </a:lnTo>
                  <a:lnTo>
                    <a:pt x="42" y="30"/>
                  </a:lnTo>
                  <a:lnTo>
                    <a:pt x="59" y="46"/>
                  </a:lnTo>
                  <a:lnTo>
                    <a:pt x="75" y="63"/>
                  </a:lnTo>
                  <a:lnTo>
                    <a:pt x="88" y="71"/>
                  </a:lnTo>
                  <a:lnTo>
                    <a:pt x="100" y="80"/>
                  </a:lnTo>
                  <a:lnTo>
                    <a:pt x="117" y="88"/>
                  </a:lnTo>
                  <a:lnTo>
                    <a:pt x="134" y="96"/>
                  </a:lnTo>
                  <a:lnTo>
                    <a:pt x="142" y="101"/>
                  </a:lnTo>
                  <a:lnTo>
                    <a:pt x="146" y="105"/>
                  </a:lnTo>
                  <a:lnTo>
                    <a:pt x="155" y="105"/>
                  </a:lnTo>
                  <a:lnTo>
                    <a:pt x="159" y="109"/>
                  </a:lnTo>
                  <a:lnTo>
                    <a:pt x="163" y="113"/>
                  </a:lnTo>
                  <a:lnTo>
                    <a:pt x="163" y="11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67" y="122"/>
                  </a:lnTo>
                  <a:lnTo>
                    <a:pt x="163" y="122"/>
                  </a:lnTo>
                  <a:lnTo>
                    <a:pt x="159" y="126"/>
                  </a:lnTo>
                  <a:lnTo>
                    <a:pt x="151" y="126"/>
                  </a:lnTo>
                  <a:lnTo>
                    <a:pt x="142" y="130"/>
                  </a:lnTo>
                  <a:lnTo>
                    <a:pt x="134" y="130"/>
                  </a:lnTo>
                  <a:lnTo>
                    <a:pt x="126" y="130"/>
                  </a:lnTo>
                  <a:lnTo>
                    <a:pt x="121" y="130"/>
                  </a:lnTo>
                  <a:lnTo>
                    <a:pt x="109" y="130"/>
                  </a:lnTo>
                  <a:lnTo>
                    <a:pt x="100" y="126"/>
                  </a:lnTo>
                  <a:lnTo>
                    <a:pt x="100" y="1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245079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66E9C4AD-9050-46F7-9E44-9458D4D74796}"/>
              </a:ext>
            </a:extLst>
          </p:cNvPr>
          <p:cNvGrpSpPr/>
          <p:nvPr/>
        </p:nvGrpSpPr>
        <p:grpSpPr>
          <a:xfrm>
            <a:off x="3254128" y="2523088"/>
            <a:ext cx="1967725" cy="1992873"/>
            <a:chOff x="3419228" y="5012288"/>
            <a:chExt cx="1967725" cy="1992873"/>
          </a:xfrm>
        </p:grpSpPr>
        <p:sp>
          <p:nvSpPr>
            <p:cNvPr id="3" name="Freeform 29">
              <a:extLst>
                <a:ext uri="{FF2B5EF4-FFF2-40B4-BE49-F238E27FC236}">
                  <a16:creationId xmlns:a16="http://schemas.microsoft.com/office/drawing/2014/main" id="{D25C3838-12B8-4650-B6D8-9A67EE73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600" y="5012288"/>
              <a:ext cx="1024727" cy="496648"/>
            </a:xfrm>
            <a:custGeom>
              <a:avLst/>
              <a:gdLst>
                <a:gd name="T0" fmla="*/ 125 w 163"/>
                <a:gd name="T1" fmla="*/ 8 h 79"/>
                <a:gd name="T2" fmla="*/ 125 w 163"/>
                <a:gd name="T3" fmla="*/ 4 h 79"/>
                <a:gd name="T4" fmla="*/ 125 w 163"/>
                <a:gd name="T5" fmla="*/ 4 h 79"/>
                <a:gd name="T6" fmla="*/ 129 w 163"/>
                <a:gd name="T7" fmla="*/ 0 h 79"/>
                <a:gd name="T8" fmla="*/ 129 w 163"/>
                <a:gd name="T9" fmla="*/ 0 h 79"/>
                <a:gd name="T10" fmla="*/ 134 w 163"/>
                <a:gd name="T11" fmla="*/ 0 h 79"/>
                <a:gd name="T12" fmla="*/ 138 w 163"/>
                <a:gd name="T13" fmla="*/ 4 h 79"/>
                <a:gd name="T14" fmla="*/ 146 w 163"/>
                <a:gd name="T15" fmla="*/ 4 h 79"/>
                <a:gd name="T16" fmla="*/ 150 w 163"/>
                <a:gd name="T17" fmla="*/ 13 h 79"/>
                <a:gd name="T18" fmla="*/ 159 w 163"/>
                <a:gd name="T19" fmla="*/ 17 h 79"/>
                <a:gd name="T20" fmla="*/ 163 w 163"/>
                <a:gd name="T21" fmla="*/ 21 h 79"/>
                <a:gd name="T22" fmla="*/ 163 w 163"/>
                <a:gd name="T23" fmla="*/ 25 h 79"/>
                <a:gd name="T24" fmla="*/ 163 w 163"/>
                <a:gd name="T25" fmla="*/ 33 h 79"/>
                <a:gd name="T26" fmla="*/ 159 w 163"/>
                <a:gd name="T27" fmla="*/ 38 h 79"/>
                <a:gd name="T28" fmla="*/ 150 w 163"/>
                <a:gd name="T29" fmla="*/ 42 h 79"/>
                <a:gd name="T30" fmla="*/ 142 w 163"/>
                <a:gd name="T31" fmla="*/ 46 h 79"/>
                <a:gd name="T32" fmla="*/ 125 w 163"/>
                <a:gd name="T33" fmla="*/ 50 h 79"/>
                <a:gd name="T34" fmla="*/ 117 w 163"/>
                <a:gd name="T35" fmla="*/ 54 h 79"/>
                <a:gd name="T36" fmla="*/ 104 w 163"/>
                <a:gd name="T37" fmla="*/ 58 h 79"/>
                <a:gd name="T38" fmla="*/ 92 w 163"/>
                <a:gd name="T39" fmla="*/ 63 h 79"/>
                <a:gd name="T40" fmla="*/ 75 w 163"/>
                <a:gd name="T41" fmla="*/ 67 h 79"/>
                <a:gd name="T42" fmla="*/ 58 w 163"/>
                <a:gd name="T43" fmla="*/ 67 h 79"/>
                <a:gd name="T44" fmla="*/ 42 w 163"/>
                <a:gd name="T45" fmla="*/ 71 h 79"/>
                <a:gd name="T46" fmla="*/ 21 w 163"/>
                <a:gd name="T47" fmla="*/ 75 h 79"/>
                <a:gd name="T48" fmla="*/ 0 w 163"/>
                <a:gd name="T49" fmla="*/ 79 h 79"/>
                <a:gd name="T50" fmla="*/ 0 w 163"/>
                <a:gd name="T51" fmla="*/ 63 h 79"/>
                <a:gd name="T52" fmla="*/ 17 w 163"/>
                <a:gd name="T53" fmla="*/ 58 h 79"/>
                <a:gd name="T54" fmla="*/ 33 w 163"/>
                <a:gd name="T55" fmla="*/ 54 h 79"/>
                <a:gd name="T56" fmla="*/ 46 w 163"/>
                <a:gd name="T57" fmla="*/ 50 h 79"/>
                <a:gd name="T58" fmla="*/ 58 w 163"/>
                <a:gd name="T59" fmla="*/ 46 h 79"/>
                <a:gd name="T60" fmla="*/ 71 w 163"/>
                <a:gd name="T61" fmla="*/ 42 h 79"/>
                <a:gd name="T62" fmla="*/ 79 w 163"/>
                <a:gd name="T63" fmla="*/ 38 h 79"/>
                <a:gd name="T64" fmla="*/ 92 w 163"/>
                <a:gd name="T65" fmla="*/ 33 h 79"/>
                <a:gd name="T66" fmla="*/ 96 w 163"/>
                <a:gd name="T67" fmla="*/ 33 h 79"/>
                <a:gd name="T68" fmla="*/ 108 w 163"/>
                <a:gd name="T69" fmla="*/ 25 h 79"/>
                <a:gd name="T70" fmla="*/ 117 w 163"/>
                <a:gd name="T71" fmla="*/ 21 h 79"/>
                <a:gd name="T72" fmla="*/ 121 w 163"/>
                <a:gd name="T73" fmla="*/ 13 h 79"/>
                <a:gd name="T74" fmla="*/ 125 w 163"/>
                <a:gd name="T75" fmla="*/ 8 h 79"/>
                <a:gd name="T76" fmla="*/ 125 w 163"/>
                <a:gd name="T77" fmla="*/ 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" h="79">
                  <a:moveTo>
                    <a:pt x="125" y="8"/>
                  </a:moveTo>
                  <a:lnTo>
                    <a:pt x="125" y="4"/>
                  </a:lnTo>
                  <a:lnTo>
                    <a:pt x="125" y="4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46" y="4"/>
                  </a:lnTo>
                  <a:lnTo>
                    <a:pt x="150" y="13"/>
                  </a:lnTo>
                  <a:lnTo>
                    <a:pt x="159" y="17"/>
                  </a:lnTo>
                  <a:lnTo>
                    <a:pt x="163" y="21"/>
                  </a:lnTo>
                  <a:lnTo>
                    <a:pt x="163" y="25"/>
                  </a:lnTo>
                  <a:lnTo>
                    <a:pt x="163" y="33"/>
                  </a:lnTo>
                  <a:lnTo>
                    <a:pt x="159" y="38"/>
                  </a:lnTo>
                  <a:lnTo>
                    <a:pt x="150" y="42"/>
                  </a:lnTo>
                  <a:lnTo>
                    <a:pt x="142" y="46"/>
                  </a:lnTo>
                  <a:lnTo>
                    <a:pt x="125" y="50"/>
                  </a:lnTo>
                  <a:lnTo>
                    <a:pt x="117" y="54"/>
                  </a:lnTo>
                  <a:lnTo>
                    <a:pt x="104" y="58"/>
                  </a:lnTo>
                  <a:lnTo>
                    <a:pt x="92" y="63"/>
                  </a:lnTo>
                  <a:lnTo>
                    <a:pt x="75" y="67"/>
                  </a:lnTo>
                  <a:lnTo>
                    <a:pt x="58" y="67"/>
                  </a:lnTo>
                  <a:lnTo>
                    <a:pt x="42" y="71"/>
                  </a:lnTo>
                  <a:lnTo>
                    <a:pt x="21" y="75"/>
                  </a:lnTo>
                  <a:lnTo>
                    <a:pt x="0" y="79"/>
                  </a:lnTo>
                  <a:lnTo>
                    <a:pt x="0" y="63"/>
                  </a:lnTo>
                  <a:lnTo>
                    <a:pt x="17" y="58"/>
                  </a:lnTo>
                  <a:lnTo>
                    <a:pt x="33" y="54"/>
                  </a:lnTo>
                  <a:lnTo>
                    <a:pt x="46" y="50"/>
                  </a:lnTo>
                  <a:lnTo>
                    <a:pt x="58" y="46"/>
                  </a:lnTo>
                  <a:lnTo>
                    <a:pt x="71" y="42"/>
                  </a:lnTo>
                  <a:lnTo>
                    <a:pt x="79" y="38"/>
                  </a:lnTo>
                  <a:lnTo>
                    <a:pt x="92" y="33"/>
                  </a:lnTo>
                  <a:lnTo>
                    <a:pt x="96" y="33"/>
                  </a:lnTo>
                  <a:lnTo>
                    <a:pt x="108" y="25"/>
                  </a:lnTo>
                  <a:lnTo>
                    <a:pt x="117" y="21"/>
                  </a:lnTo>
                  <a:lnTo>
                    <a:pt x="121" y="13"/>
                  </a:lnTo>
                  <a:lnTo>
                    <a:pt x="125" y="8"/>
                  </a:lnTo>
                  <a:lnTo>
                    <a:pt x="125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30">
              <a:extLst>
                <a:ext uri="{FF2B5EF4-FFF2-40B4-BE49-F238E27FC236}">
                  <a16:creationId xmlns:a16="http://schemas.microsoft.com/office/drawing/2014/main" id="{513DAC15-135E-453A-ACDC-FFC2E5208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228" y="5351768"/>
              <a:ext cx="735541" cy="1552806"/>
            </a:xfrm>
            <a:custGeom>
              <a:avLst/>
              <a:gdLst>
                <a:gd name="T0" fmla="*/ 4 w 117"/>
                <a:gd name="T1" fmla="*/ 247 h 247"/>
                <a:gd name="T2" fmla="*/ 0 w 117"/>
                <a:gd name="T3" fmla="*/ 243 h 247"/>
                <a:gd name="T4" fmla="*/ 4 w 117"/>
                <a:gd name="T5" fmla="*/ 238 h 247"/>
                <a:gd name="T6" fmla="*/ 8 w 117"/>
                <a:gd name="T7" fmla="*/ 226 h 247"/>
                <a:gd name="T8" fmla="*/ 21 w 117"/>
                <a:gd name="T9" fmla="*/ 218 h 247"/>
                <a:gd name="T10" fmla="*/ 38 w 117"/>
                <a:gd name="T11" fmla="*/ 188 h 247"/>
                <a:gd name="T12" fmla="*/ 54 w 117"/>
                <a:gd name="T13" fmla="*/ 163 h 247"/>
                <a:gd name="T14" fmla="*/ 63 w 117"/>
                <a:gd name="T15" fmla="*/ 138 h 247"/>
                <a:gd name="T16" fmla="*/ 71 w 117"/>
                <a:gd name="T17" fmla="*/ 113 h 247"/>
                <a:gd name="T18" fmla="*/ 75 w 117"/>
                <a:gd name="T19" fmla="*/ 101 h 247"/>
                <a:gd name="T20" fmla="*/ 75 w 117"/>
                <a:gd name="T21" fmla="*/ 88 h 247"/>
                <a:gd name="T22" fmla="*/ 79 w 117"/>
                <a:gd name="T23" fmla="*/ 71 h 247"/>
                <a:gd name="T24" fmla="*/ 79 w 117"/>
                <a:gd name="T25" fmla="*/ 55 h 247"/>
                <a:gd name="T26" fmla="*/ 79 w 117"/>
                <a:gd name="T27" fmla="*/ 42 h 247"/>
                <a:gd name="T28" fmla="*/ 79 w 117"/>
                <a:gd name="T29" fmla="*/ 25 h 247"/>
                <a:gd name="T30" fmla="*/ 79 w 117"/>
                <a:gd name="T31" fmla="*/ 17 h 247"/>
                <a:gd name="T32" fmla="*/ 79 w 117"/>
                <a:gd name="T33" fmla="*/ 9 h 247"/>
                <a:gd name="T34" fmla="*/ 79 w 117"/>
                <a:gd name="T35" fmla="*/ 4 h 247"/>
                <a:gd name="T36" fmla="*/ 79 w 117"/>
                <a:gd name="T37" fmla="*/ 0 h 247"/>
                <a:gd name="T38" fmla="*/ 79 w 117"/>
                <a:gd name="T39" fmla="*/ 0 h 247"/>
                <a:gd name="T40" fmla="*/ 84 w 117"/>
                <a:gd name="T41" fmla="*/ 0 h 247"/>
                <a:gd name="T42" fmla="*/ 92 w 117"/>
                <a:gd name="T43" fmla="*/ 0 h 247"/>
                <a:gd name="T44" fmla="*/ 100 w 117"/>
                <a:gd name="T45" fmla="*/ 0 h 247"/>
                <a:gd name="T46" fmla="*/ 104 w 117"/>
                <a:gd name="T47" fmla="*/ 4 h 247"/>
                <a:gd name="T48" fmla="*/ 109 w 117"/>
                <a:gd name="T49" fmla="*/ 4 h 247"/>
                <a:gd name="T50" fmla="*/ 113 w 117"/>
                <a:gd name="T51" fmla="*/ 9 h 247"/>
                <a:gd name="T52" fmla="*/ 113 w 117"/>
                <a:gd name="T53" fmla="*/ 9 h 247"/>
                <a:gd name="T54" fmla="*/ 117 w 117"/>
                <a:gd name="T55" fmla="*/ 13 h 247"/>
                <a:gd name="T56" fmla="*/ 117 w 117"/>
                <a:gd name="T57" fmla="*/ 17 h 247"/>
                <a:gd name="T58" fmla="*/ 117 w 117"/>
                <a:gd name="T59" fmla="*/ 25 h 247"/>
                <a:gd name="T60" fmla="*/ 113 w 117"/>
                <a:gd name="T61" fmla="*/ 30 h 247"/>
                <a:gd name="T62" fmla="*/ 113 w 117"/>
                <a:gd name="T63" fmla="*/ 50 h 247"/>
                <a:gd name="T64" fmla="*/ 109 w 117"/>
                <a:gd name="T65" fmla="*/ 71 h 247"/>
                <a:gd name="T66" fmla="*/ 109 w 117"/>
                <a:gd name="T67" fmla="*/ 84 h 247"/>
                <a:gd name="T68" fmla="*/ 104 w 117"/>
                <a:gd name="T69" fmla="*/ 96 h 247"/>
                <a:gd name="T70" fmla="*/ 96 w 117"/>
                <a:gd name="T71" fmla="*/ 126 h 247"/>
                <a:gd name="T72" fmla="*/ 92 w 117"/>
                <a:gd name="T73" fmla="*/ 138 h 247"/>
                <a:gd name="T74" fmla="*/ 88 w 117"/>
                <a:gd name="T75" fmla="*/ 155 h 247"/>
                <a:gd name="T76" fmla="*/ 79 w 117"/>
                <a:gd name="T77" fmla="*/ 172 h 247"/>
                <a:gd name="T78" fmla="*/ 71 w 117"/>
                <a:gd name="T79" fmla="*/ 188 h 247"/>
                <a:gd name="T80" fmla="*/ 58 w 117"/>
                <a:gd name="T81" fmla="*/ 201 h 247"/>
                <a:gd name="T82" fmla="*/ 46 w 117"/>
                <a:gd name="T83" fmla="*/ 213 h 247"/>
                <a:gd name="T84" fmla="*/ 38 w 117"/>
                <a:gd name="T85" fmla="*/ 226 h 247"/>
                <a:gd name="T86" fmla="*/ 29 w 117"/>
                <a:gd name="T87" fmla="*/ 234 h 247"/>
                <a:gd name="T88" fmla="*/ 17 w 117"/>
                <a:gd name="T89" fmla="*/ 243 h 247"/>
                <a:gd name="T90" fmla="*/ 12 w 117"/>
                <a:gd name="T91" fmla="*/ 247 h 247"/>
                <a:gd name="T92" fmla="*/ 4 w 117"/>
                <a:gd name="T93" fmla="*/ 247 h 247"/>
                <a:gd name="T94" fmla="*/ 4 w 117"/>
                <a:gd name="T95" fmla="*/ 247 h 247"/>
                <a:gd name="T96" fmla="*/ 4 w 117"/>
                <a:gd name="T97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7" h="247">
                  <a:moveTo>
                    <a:pt x="4" y="247"/>
                  </a:moveTo>
                  <a:lnTo>
                    <a:pt x="0" y="243"/>
                  </a:lnTo>
                  <a:lnTo>
                    <a:pt x="4" y="238"/>
                  </a:lnTo>
                  <a:lnTo>
                    <a:pt x="8" y="226"/>
                  </a:lnTo>
                  <a:lnTo>
                    <a:pt x="21" y="218"/>
                  </a:lnTo>
                  <a:lnTo>
                    <a:pt x="38" y="188"/>
                  </a:lnTo>
                  <a:lnTo>
                    <a:pt x="54" y="163"/>
                  </a:lnTo>
                  <a:lnTo>
                    <a:pt x="63" y="138"/>
                  </a:lnTo>
                  <a:lnTo>
                    <a:pt x="71" y="113"/>
                  </a:lnTo>
                  <a:lnTo>
                    <a:pt x="75" y="101"/>
                  </a:lnTo>
                  <a:lnTo>
                    <a:pt x="75" y="88"/>
                  </a:lnTo>
                  <a:lnTo>
                    <a:pt x="79" y="71"/>
                  </a:lnTo>
                  <a:lnTo>
                    <a:pt x="79" y="55"/>
                  </a:lnTo>
                  <a:lnTo>
                    <a:pt x="79" y="42"/>
                  </a:lnTo>
                  <a:lnTo>
                    <a:pt x="79" y="25"/>
                  </a:lnTo>
                  <a:lnTo>
                    <a:pt x="79" y="17"/>
                  </a:lnTo>
                  <a:lnTo>
                    <a:pt x="79" y="9"/>
                  </a:lnTo>
                  <a:lnTo>
                    <a:pt x="79" y="4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4" y="4"/>
                  </a:lnTo>
                  <a:lnTo>
                    <a:pt x="109" y="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7" y="13"/>
                  </a:lnTo>
                  <a:lnTo>
                    <a:pt x="117" y="17"/>
                  </a:lnTo>
                  <a:lnTo>
                    <a:pt x="117" y="25"/>
                  </a:lnTo>
                  <a:lnTo>
                    <a:pt x="113" y="30"/>
                  </a:lnTo>
                  <a:lnTo>
                    <a:pt x="113" y="50"/>
                  </a:lnTo>
                  <a:lnTo>
                    <a:pt x="109" y="71"/>
                  </a:lnTo>
                  <a:lnTo>
                    <a:pt x="109" y="84"/>
                  </a:lnTo>
                  <a:lnTo>
                    <a:pt x="104" y="96"/>
                  </a:lnTo>
                  <a:lnTo>
                    <a:pt x="96" y="126"/>
                  </a:lnTo>
                  <a:lnTo>
                    <a:pt x="92" y="138"/>
                  </a:lnTo>
                  <a:lnTo>
                    <a:pt x="88" y="155"/>
                  </a:lnTo>
                  <a:lnTo>
                    <a:pt x="79" y="172"/>
                  </a:lnTo>
                  <a:lnTo>
                    <a:pt x="71" y="188"/>
                  </a:lnTo>
                  <a:lnTo>
                    <a:pt x="58" y="201"/>
                  </a:lnTo>
                  <a:lnTo>
                    <a:pt x="46" y="213"/>
                  </a:lnTo>
                  <a:lnTo>
                    <a:pt x="38" y="226"/>
                  </a:lnTo>
                  <a:lnTo>
                    <a:pt x="29" y="234"/>
                  </a:lnTo>
                  <a:lnTo>
                    <a:pt x="17" y="243"/>
                  </a:lnTo>
                  <a:lnTo>
                    <a:pt x="12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1">
              <a:extLst>
                <a:ext uri="{FF2B5EF4-FFF2-40B4-BE49-F238E27FC236}">
                  <a16:creationId xmlns:a16="http://schemas.microsoft.com/office/drawing/2014/main" id="{847DF421-7077-4545-971A-4A8F3E410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600" y="5615807"/>
              <a:ext cx="1389353" cy="339480"/>
            </a:xfrm>
            <a:custGeom>
              <a:avLst/>
              <a:gdLst>
                <a:gd name="T0" fmla="*/ 184 w 221"/>
                <a:gd name="T1" fmla="*/ 0 h 54"/>
                <a:gd name="T2" fmla="*/ 192 w 221"/>
                <a:gd name="T3" fmla="*/ 0 h 54"/>
                <a:gd name="T4" fmla="*/ 200 w 221"/>
                <a:gd name="T5" fmla="*/ 4 h 54"/>
                <a:gd name="T6" fmla="*/ 205 w 221"/>
                <a:gd name="T7" fmla="*/ 4 h 54"/>
                <a:gd name="T8" fmla="*/ 213 w 221"/>
                <a:gd name="T9" fmla="*/ 8 h 54"/>
                <a:gd name="T10" fmla="*/ 217 w 221"/>
                <a:gd name="T11" fmla="*/ 13 h 54"/>
                <a:gd name="T12" fmla="*/ 217 w 221"/>
                <a:gd name="T13" fmla="*/ 17 h 54"/>
                <a:gd name="T14" fmla="*/ 221 w 221"/>
                <a:gd name="T15" fmla="*/ 21 h 54"/>
                <a:gd name="T16" fmla="*/ 221 w 221"/>
                <a:gd name="T17" fmla="*/ 21 h 54"/>
                <a:gd name="T18" fmla="*/ 221 w 221"/>
                <a:gd name="T19" fmla="*/ 25 h 54"/>
                <a:gd name="T20" fmla="*/ 221 w 221"/>
                <a:gd name="T21" fmla="*/ 29 h 54"/>
                <a:gd name="T22" fmla="*/ 217 w 221"/>
                <a:gd name="T23" fmla="*/ 29 h 54"/>
                <a:gd name="T24" fmla="*/ 213 w 221"/>
                <a:gd name="T25" fmla="*/ 33 h 54"/>
                <a:gd name="T26" fmla="*/ 209 w 221"/>
                <a:gd name="T27" fmla="*/ 33 h 54"/>
                <a:gd name="T28" fmla="*/ 200 w 221"/>
                <a:gd name="T29" fmla="*/ 33 h 54"/>
                <a:gd name="T30" fmla="*/ 192 w 221"/>
                <a:gd name="T31" fmla="*/ 33 h 54"/>
                <a:gd name="T32" fmla="*/ 184 w 221"/>
                <a:gd name="T33" fmla="*/ 33 h 54"/>
                <a:gd name="T34" fmla="*/ 171 w 221"/>
                <a:gd name="T35" fmla="*/ 33 h 54"/>
                <a:gd name="T36" fmla="*/ 154 w 221"/>
                <a:gd name="T37" fmla="*/ 33 h 54"/>
                <a:gd name="T38" fmla="*/ 138 w 221"/>
                <a:gd name="T39" fmla="*/ 38 h 54"/>
                <a:gd name="T40" fmla="*/ 117 w 221"/>
                <a:gd name="T41" fmla="*/ 38 h 54"/>
                <a:gd name="T42" fmla="*/ 96 w 221"/>
                <a:gd name="T43" fmla="*/ 42 h 54"/>
                <a:gd name="T44" fmla="*/ 71 w 221"/>
                <a:gd name="T45" fmla="*/ 46 h 54"/>
                <a:gd name="T46" fmla="*/ 50 w 221"/>
                <a:gd name="T47" fmla="*/ 46 h 54"/>
                <a:gd name="T48" fmla="*/ 29 w 221"/>
                <a:gd name="T49" fmla="*/ 50 h 54"/>
                <a:gd name="T50" fmla="*/ 12 w 221"/>
                <a:gd name="T51" fmla="*/ 50 h 54"/>
                <a:gd name="T52" fmla="*/ 0 w 221"/>
                <a:gd name="T53" fmla="*/ 54 h 54"/>
                <a:gd name="T54" fmla="*/ 0 w 221"/>
                <a:gd name="T55" fmla="*/ 29 h 54"/>
                <a:gd name="T56" fmla="*/ 8 w 221"/>
                <a:gd name="T57" fmla="*/ 29 h 54"/>
                <a:gd name="T58" fmla="*/ 17 w 221"/>
                <a:gd name="T59" fmla="*/ 29 h 54"/>
                <a:gd name="T60" fmla="*/ 29 w 221"/>
                <a:gd name="T61" fmla="*/ 29 h 54"/>
                <a:gd name="T62" fmla="*/ 42 w 221"/>
                <a:gd name="T63" fmla="*/ 25 h 54"/>
                <a:gd name="T64" fmla="*/ 54 w 221"/>
                <a:gd name="T65" fmla="*/ 25 h 54"/>
                <a:gd name="T66" fmla="*/ 67 w 221"/>
                <a:gd name="T67" fmla="*/ 21 h 54"/>
                <a:gd name="T68" fmla="*/ 83 w 221"/>
                <a:gd name="T69" fmla="*/ 17 h 54"/>
                <a:gd name="T70" fmla="*/ 100 w 221"/>
                <a:gd name="T71" fmla="*/ 13 h 54"/>
                <a:gd name="T72" fmla="*/ 117 w 221"/>
                <a:gd name="T73" fmla="*/ 13 h 54"/>
                <a:gd name="T74" fmla="*/ 129 w 221"/>
                <a:gd name="T75" fmla="*/ 8 h 54"/>
                <a:gd name="T76" fmla="*/ 142 w 221"/>
                <a:gd name="T77" fmla="*/ 4 h 54"/>
                <a:gd name="T78" fmla="*/ 154 w 221"/>
                <a:gd name="T79" fmla="*/ 4 h 54"/>
                <a:gd name="T80" fmla="*/ 163 w 221"/>
                <a:gd name="T81" fmla="*/ 0 h 54"/>
                <a:gd name="T82" fmla="*/ 171 w 221"/>
                <a:gd name="T83" fmla="*/ 0 h 54"/>
                <a:gd name="T84" fmla="*/ 180 w 221"/>
                <a:gd name="T85" fmla="*/ 0 h 54"/>
                <a:gd name="T86" fmla="*/ 184 w 221"/>
                <a:gd name="T87" fmla="*/ 0 h 54"/>
                <a:gd name="T88" fmla="*/ 184 w 221"/>
                <a:gd name="T8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1" h="54">
                  <a:moveTo>
                    <a:pt x="184" y="0"/>
                  </a:moveTo>
                  <a:lnTo>
                    <a:pt x="192" y="0"/>
                  </a:lnTo>
                  <a:lnTo>
                    <a:pt x="200" y="4"/>
                  </a:lnTo>
                  <a:lnTo>
                    <a:pt x="205" y="4"/>
                  </a:lnTo>
                  <a:lnTo>
                    <a:pt x="213" y="8"/>
                  </a:lnTo>
                  <a:lnTo>
                    <a:pt x="217" y="13"/>
                  </a:lnTo>
                  <a:lnTo>
                    <a:pt x="217" y="17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1" y="25"/>
                  </a:lnTo>
                  <a:lnTo>
                    <a:pt x="221" y="29"/>
                  </a:lnTo>
                  <a:lnTo>
                    <a:pt x="217" y="29"/>
                  </a:lnTo>
                  <a:lnTo>
                    <a:pt x="213" y="33"/>
                  </a:lnTo>
                  <a:lnTo>
                    <a:pt x="209" y="33"/>
                  </a:lnTo>
                  <a:lnTo>
                    <a:pt x="200" y="33"/>
                  </a:lnTo>
                  <a:lnTo>
                    <a:pt x="192" y="33"/>
                  </a:lnTo>
                  <a:lnTo>
                    <a:pt x="184" y="33"/>
                  </a:lnTo>
                  <a:lnTo>
                    <a:pt x="171" y="33"/>
                  </a:lnTo>
                  <a:lnTo>
                    <a:pt x="154" y="33"/>
                  </a:lnTo>
                  <a:lnTo>
                    <a:pt x="138" y="38"/>
                  </a:lnTo>
                  <a:lnTo>
                    <a:pt x="117" y="38"/>
                  </a:lnTo>
                  <a:lnTo>
                    <a:pt x="96" y="42"/>
                  </a:lnTo>
                  <a:lnTo>
                    <a:pt x="71" y="46"/>
                  </a:lnTo>
                  <a:lnTo>
                    <a:pt x="50" y="46"/>
                  </a:lnTo>
                  <a:lnTo>
                    <a:pt x="29" y="50"/>
                  </a:lnTo>
                  <a:lnTo>
                    <a:pt x="12" y="50"/>
                  </a:lnTo>
                  <a:lnTo>
                    <a:pt x="0" y="54"/>
                  </a:lnTo>
                  <a:lnTo>
                    <a:pt x="0" y="29"/>
                  </a:lnTo>
                  <a:lnTo>
                    <a:pt x="8" y="29"/>
                  </a:lnTo>
                  <a:lnTo>
                    <a:pt x="17" y="29"/>
                  </a:lnTo>
                  <a:lnTo>
                    <a:pt x="29" y="29"/>
                  </a:lnTo>
                  <a:lnTo>
                    <a:pt x="42" y="25"/>
                  </a:lnTo>
                  <a:lnTo>
                    <a:pt x="54" y="25"/>
                  </a:lnTo>
                  <a:lnTo>
                    <a:pt x="67" y="21"/>
                  </a:lnTo>
                  <a:lnTo>
                    <a:pt x="83" y="17"/>
                  </a:lnTo>
                  <a:lnTo>
                    <a:pt x="100" y="13"/>
                  </a:lnTo>
                  <a:lnTo>
                    <a:pt x="117" y="13"/>
                  </a:lnTo>
                  <a:lnTo>
                    <a:pt x="129" y="8"/>
                  </a:lnTo>
                  <a:lnTo>
                    <a:pt x="142" y="4"/>
                  </a:lnTo>
                  <a:lnTo>
                    <a:pt x="154" y="4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8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2">
              <a:extLst>
                <a:ext uri="{FF2B5EF4-FFF2-40B4-BE49-F238E27FC236}">
                  <a16:creationId xmlns:a16="http://schemas.microsoft.com/office/drawing/2014/main" id="{8312E574-92A3-423C-9494-F38242B69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893" y="6219327"/>
              <a:ext cx="264040" cy="785834"/>
            </a:xfrm>
            <a:custGeom>
              <a:avLst/>
              <a:gdLst>
                <a:gd name="T0" fmla="*/ 0 w 42"/>
                <a:gd name="T1" fmla="*/ 0 h 125"/>
                <a:gd name="T2" fmla="*/ 4 w 42"/>
                <a:gd name="T3" fmla="*/ 0 h 125"/>
                <a:gd name="T4" fmla="*/ 13 w 42"/>
                <a:gd name="T5" fmla="*/ 0 h 125"/>
                <a:gd name="T6" fmla="*/ 21 w 42"/>
                <a:gd name="T7" fmla="*/ 4 h 125"/>
                <a:gd name="T8" fmla="*/ 29 w 42"/>
                <a:gd name="T9" fmla="*/ 4 h 125"/>
                <a:gd name="T10" fmla="*/ 38 w 42"/>
                <a:gd name="T11" fmla="*/ 34 h 125"/>
                <a:gd name="T12" fmla="*/ 38 w 42"/>
                <a:gd name="T13" fmla="*/ 54 h 125"/>
                <a:gd name="T14" fmla="*/ 42 w 42"/>
                <a:gd name="T15" fmla="*/ 75 h 125"/>
                <a:gd name="T16" fmla="*/ 42 w 42"/>
                <a:gd name="T17" fmla="*/ 92 h 125"/>
                <a:gd name="T18" fmla="*/ 42 w 42"/>
                <a:gd name="T19" fmla="*/ 105 h 125"/>
                <a:gd name="T20" fmla="*/ 42 w 42"/>
                <a:gd name="T21" fmla="*/ 113 h 125"/>
                <a:gd name="T22" fmla="*/ 38 w 42"/>
                <a:gd name="T23" fmla="*/ 121 h 125"/>
                <a:gd name="T24" fmla="*/ 38 w 42"/>
                <a:gd name="T25" fmla="*/ 121 h 125"/>
                <a:gd name="T26" fmla="*/ 29 w 42"/>
                <a:gd name="T27" fmla="*/ 125 h 125"/>
                <a:gd name="T28" fmla="*/ 25 w 42"/>
                <a:gd name="T29" fmla="*/ 121 h 125"/>
                <a:gd name="T30" fmla="*/ 25 w 42"/>
                <a:gd name="T31" fmla="*/ 121 h 125"/>
                <a:gd name="T32" fmla="*/ 21 w 42"/>
                <a:gd name="T33" fmla="*/ 113 h 125"/>
                <a:gd name="T34" fmla="*/ 21 w 42"/>
                <a:gd name="T35" fmla="*/ 105 h 125"/>
                <a:gd name="T36" fmla="*/ 17 w 42"/>
                <a:gd name="T37" fmla="*/ 88 h 125"/>
                <a:gd name="T38" fmla="*/ 13 w 42"/>
                <a:gd name="T39" fmla="*/ 59 h 125"/>
                <a:gd name="T40" fmla="*/ 4 w 42"/>
                <a:gd name="T41" fmla="*/ 34 h 125"/>
                <a:gd name="T42" fmla="*/ 0 w 42"/>
                <a:gd name="T43" fmla="*/ 21 h 125"/>
                <a:gd name="T44" fmla="*/ 0 w 42"/>
                <a:gd name="T45" fmla="*/ 13 h 125"/>
                <a:gd name="T46" fmla="*/ 0 w 42"/>
                <a:gd name="T47" fmla="*/ 4 h 125"/>
                <a:gd name="T48" fmla="*/ 0 w 42"/>
                <a:gd name="T49" fmla="*/ 0 h 125"/>
                <a:gd name="T50" fmla="*/ 0 w 42"/>
                <a:gd name="T5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25">
                  <a:moveTo>
                    <a:pt x="0" y="0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8" y="34"/>
                  </a:lnTo>
                  <a:lnTo>
                    <a:pt x="38" y="54"/>
                  </a:lnTo>
                  <a:lnTo>
                    <a:pt x="42" y="75"/>
                  </a:lnTo>
                  <a:lnTo>
                    <a:pt x="42" y="92"/>
                  </a:lnTo>
                  <a:lnTo>
                    <a:pt x="42" y="105"/>
                  </a:lnTo>
                  <a:lnTo>
                    <a:pt x="42" y="113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29" y="125"/>
                  </a:lnTo>
                  <a:lnTo>
                    <a:pt x="25" y="121"/>
                  </a:lnTo>
                  <a:lnTo>
                    <a:pt x="25" y="121"/>
                  </a:lnTo>
                  <a:lnTo>
                    <a:pt x="21" y="113"/>
                  </a:lnTo>
                  <a:lnTo>
                    <a:pt x="21" y="105"/>
                  </a:lnTo>
                  <a:lnTo>
                    <a:pt x="17" y="88"/>
                  </a:lnTo>
                  <a:lnTo>
                    <a:pt x="13" y="59"/>
                  </a:lnTo>
                  <a:lnTo>
                    <a:pt x="4" y="34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3">
              <a:extLst>
                <a:ext uri="{FF2B5EF4-FFF2-40B4-BE49-F238E27FC236}">
                  <a16:creationId xmlns:a16="http://schemas.microsoft.com/office/drawing/2014/main" id="{1348882E-9AB9-4BA3-92E3-F50DFE88A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915" y="6169033"/>
              <a:ext cx="999581" cy="553226"/>
            </a:xfrm>
            <a:custGeom>
              <a:avLst/>
              <a:gdLst>
                <a:gd name="T0" fmla="*/ 109 w 159"/>
                <a:gd name="T1" fmla="*/ 12 h 88"/>
                <a:gd name="T2" fmla="*/ 105 w 159"/>
                <a:gd name="T3" fmla="*/ 12 h 88"/>
                <a:gd name="T4" fmla="*/ 100 w 159"/>
                <a:gd name="T5" fmla="*/ 12 h 88"/>
                <a:gd name="T6" fmla="*/ 96 w 159"/>
                <a:gd name="T7" fmla="*/ 17 h 88"/>
                <a:gd name="T8" fmla="*/ 88 w 159"/>
                <a:gd name="T9" fmla="*/ 17 h 88"/>
                <a:gd name="T10" fmla="*/ 75 w 159"/>
                <a:gd name="T11" fmla="*/ 17 h 88"/>
                <a:gd name="T12" fmla="*/ 54 w 159"/>
                <a:gd name="T13" fmla="*/ 21 h 88"/>
                <a:gd name="T14" fmla="*/ 42 w 159"/>
                <a:gd name="T15" fmla="*/ 21 h 88"/>
                <a:gd name="T16" fmla="*/ 34 w 159"/>
                <a:gd name="T17" fmla="*/ 21 h 88"/>
                <a:gd name="T18" fmla="*/ 25 w 159"/>
                <a:gd name="T19" fmla="*/ 21 h 88"/>
                <a:gd name="T20" fmla="*/ 17 w 159"/>
                <a:gd name="T21" fmla="*/ 21 h 88"/>
                <a:gd name="T22" fmla="*/ 13 w 159"/>
                <a:gd name="T23" fmla="*/ 21 h 88"/>
                <a:gd name="T24" fmla="*/ 8 w 159"/>
                <a:gd name="T25" fmla="*/ 25 h 88"/>
                <a:gd name="T26" fmla="*/ 4 w 159"/>
                <a:gd name="T27" fmla="*/ 25 h 88"/>
                <a:gd name="T28" fmla="*/ 0 w 159"/>
                <a:gd name="T29" fmla="*/ 25 h 88"/>
                <a:gd name="T30" fmla="*/ 0 w 159"/>
                <a:gd name="T31" fmla="*/ 21 h 88"/>
                <a:gd name="T32" fmla="*/ 34 w 159"/>
                <a:gd name="T33" fmla="*/ 17 h 88"/>
                <a:gd name="T34" fmla="*/ 54 w 159"/>
                <a:gd name="T35" fmla="*/ 12 h 88"/>
                <a:gd name="T36" fmla="*/ 71 w 159"/>
                <a:gd name="T37" fmla="*/ 12 h 88"/>
                <a:gd name="T38" fmla="*/ 88 w 159"/>
                <a:gd name="T39" fmla="*/ 8 h 88"/>
                <a:gd name="T40" fmla="*/ 100 w 159"/>
                <a:gd name="T41" fmla="*/ 8 h 88"/>
                <a:gd name="T42" fmla="*/ 105 w 159"/>
                <a:gd name="T43" fmla="*/ 4 h 88"/>
                <a:gd name="T44" fmla="*/ 109 w 159"/>
                <a:gd name="T45" fmla="*/ 4 h 88"/>
                <a:gd name="T46" fmla="*/ 113 w 159"/>
                <a:gd name="T47" fmla="*/ 4 h 88"/>
                <a:gd name="T48" fmla="*/ 113 w 159"/>
                <a:gd name="T49" fmla="*/ 4 h 88"/>
                <a:gd name="T50" fmla="*/ 117 w 159"/>
                <a:gd name="T51" fmla="*/ 0 h 88"/>
                <a:gd name="T52" fmla="*/ 121 w 159"/>
                <a:gd name="T53" fmla="*/ 0 h 88"/>
                <a:gd name="T54" fmla="*/ 125 w 159"/>
                <a:gd name="T55" fmla="*/ 0 h 88"/>
                <a:gd name="T56" fmla="*/ 130 w 159"/>
                <a:gd name="T57" fmla="*/ 0 h 88"/>
                <a:gd name="T58" fmla="*/ 134 w 159"/>
                <a:gd name="T59" fmla="*/ 4 h 88"/>
                <a:gd name="T60" fmla="*/ 142 w 159"/>
                <a:gd name="T61" fmla="*/ 8 h 88"/>
                <a:gd name="T62" fmla="*/ 151 w 159"/>
                <a:gd name="T63" fmla="*/ 12 h 88"/>
                <a:gd name="T64" fmla="*/ 155 w 159"/>
                <a:gd name="T65" fmla="*/ 17 h 88"/>
                <a:gd name="T66" fmla="*/ 159 w 159"/>
                <a:gd name="T67" fmla="*/ 21 h 88"/>
                <a:gd name="T68" fmla="*/ 159 w 159"/>
                <a:gd name="T69" fmla="*/ 21 h 88"/>
                <a:gd name="T70" fmla="*/ 159 w 159"/>
                <a:gd name="T71" fmla="*/ 21 h 88"/>
                <a:gd name="T72" fmla="*/ 155 w 159"/>
                <a:gd name="T73" fmla="*/ 25 h 88"/>
                <a:gd name="T74" fmla="*/ 155 w 159"/>
                <a:gd name="T75" fmla="*/ 25 h 88"/>
                <a:gd name="T76" fmla="*/ 151 w 159"/>
                <a:gd name="T77" fmla="*/ 25 h 88"/>
                <a:gd name="T78" fmla="*/ 146 w 159"/>
                <a:gd name="T79" fmla="*/ 29 h 88"/>
                <a:gd name="T80" fmla="*/ 142 w 159"/>
                <a:gd name="T81" fmla="*/ 33 h 88"/>
                <a:gd name="T82" fmla="*/ 142 w 159"/>
                <a:gd name="T83" fmla="*/ 37 h 88"/>
                <a:gd name="T84" fmla="*/ 138 w 159"/>
                <a:gd name="T85" fmla="*/ 46 h 88"/>
                <a:gd name="T86" fmla="*/ 134 w 159"/>
                <a:gd name="T87" fmla="*/ 50 h 88"/>
                <a:gd name="T88" fmla="*/ 130 w 159"/>
                <a:gd name="T89" fmla="*/ 62 h 88"/>
                <a:gd name="T90" fmla="*/ 125 w 159"/>
                <a:gd name="T91" fmla="*/ 75 h 88"/>
                <a:gd name="T92" fmla="*/ 121 w 159"/>
                <a:gd name="T93" fmla="*/ 88 h 88"/>
                <a:gd name="T94" fmla="*/ 105 w 159"/>
                <a:gd name="T95" fmla="*/ 88 h 88"/>
                <a:gd name="T96" fmla="*/ 109 w 159"/>
                <a:gd name="T97" fmla="*/ 71 h 88"/>
                <a:gd name="T98" fmla="*/ 113 w 159"/>
                <a:gd name="T99" fmla="*/ 58 h 88"/>
                <a:gd name="T100" fmla="*/ 117 w 159"/>
                <a:gd name="T101" fmla="*/ 46 h 88"/>
                <a:gd name="T102" fmla="*/ 121 w 159"/>
                <a:gd name="T103" fmla="*/ 37 h 88"/>
                <a:gd name="T104" fmla="*/ 121 w 159"/>
                <a:gd name="T105" fmla="*/ 29 h 88"/>
                <a:gd name="T106" fmla="*/ 125 w 159"/>
                <a:gd name="T107" fmla="*/ 25 h 88"/>
                <a:gd name="T108" fmla="*/ 125 w 159"/>
                <a:gd name="T109" fmla="*/ 21 h 88"/>
                <a:gd name="T110" fmla="*/ 125 w 159"/>
                <a:gd name="T111" fmla="*/ 17 h 88"/>
                <a:gd name="T112" fmla="*/ 121 w 159"/>
                <a:gd name="T113" fmla="*/ 17 h 88"/>
                <a:gd name="T114" fmla="*/ 117 w 159"/>
                <a:gd name="T115" fmla="*/ 12 h 88"/>
                <a:gd name="T116" fmla="*/ 113 w 159"/>
                <a:gd name="T117" fmla="*/ 12 h 88"/>
                <a:gd name="T118" fmla="*/ 109 w 159"/>
                <a:gd name="T119" fmla="*/ 12 h 88"/>
                <a:gd name="T120" fmla="*/ 109 w 159"/>
                <a:gd name="T121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9" h="88">
                  <a:moveTo>
                    <a:pt x="109" y="12"/>
                  </a:moveTo>
                  <a:lnTo>
                    <a:pt x="105" y="12"/>
                  </a:lnTo>
                  <a:lnTo>
                    <a:pt x="100" y="12"/>
                  </a:lnTo>
                  <a:lnTo>
                    <a:pt x="96" y="17"/>
                  </a:lnTo>
                  <a:lnTo>
                    <a:pt x="88" y="17"/>
                  </a:lnTo>
                  <a:lnTo>
                    <a:pt x="75" y="17"/>
                  </a:lnTo>
                  <a:lnTo>
                    <a:pt x="54" y="21"/>
                  </a:lnTo>
                  <a:lnTo>
                    <a:pt x="42" y="21"/>
                  </a:lnTo>
                  <a:lnTo>
                    <a:pt x="34" y="21"/>
                  </a:lnTo>
                  <a:lnTo>
                    <a:pt x="25" y="21"/>
                  </a:lnTo>
                  <a:lnTo>
                    <a:pt x="17" y="21"/>
                  </a:lnTo>
                  <a:lnTo>
                    <a:pt x="13" y="21"/>
                  </a:lnTo>
                  <a:lnTo>
                    <a:pt x="8" y="25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34" y="17"/>
                  </a:lnTo>
                  <a:lnTo>
                    <a:pt x="54" y="12"/>
                  </a:lnTo>
                  <a:lnTo>
                    <a:pt x="71" y="12"/>
                  </a:lnTo>
                  <a:lnTo>
                    <a:pt x="88" y="8"/>
                  </a:lnTo>
                  <a:lnTo>
                    <a:pt x="100" y="8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4" y="4"/>
                  </a:lnTo>
                  <a:lnTo>
                    <a:pt x="142" y="8"/>
                  </a:lnTo>
                  <a:lnTo>
                    <a:pt x="151" y="12"/>
                  </a:lnTo>
                  <a:lnTo>
                    <a:pt x="155" y="17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1" y="25"/>
                  </a:lnTo>
                  <a:lnTo>
                    <a:pt x="146" y="29"/>
                  </a:lnTo>
                  <a:lnTo>
                    <a:pt x="142" y="33"/>
                  </a:lnTo>
                  <a:lnTo>
                    <a:pt x="142" y="37"/>
                  </a:lnTo>
                  <a:lnTo>
                    <a:pt x="138" y="46"/>
                  </a:lnTo>
                  <a:lnTo>
                    <a:pt x="134" y="50"/>
                  </a:lnTo>
                  <a:lnTo>
                    <a:pt x="130" y="62"/>
                  </a:lnTo>
                  <a:lnTo>
                    <a:pt x="125" y="75"/>
                  </a:lnTo>
                  <a:lnTo>
                    <a:pt x="121" y="88"/>
                  </a:lnTo>
                  <a:lnTo>
                    <a:pt x="105" y="88"/>
                  </a:lnTo>
                  <a:lnTo>
                    <a:pt x="109" y="71"/>
                  </a:lnTo>
                  <a:lnTo>
                    <a:pt x="113" y="58"/>
                  </a:lnTo>
                  <a:lnTo>
                    <a:pt x="117" y="46"/>
                  </a:lnTo>
                  <a:lnTo>
                    <a:pt x="121" y="37"/>
                  </a:lnTo>
                  <a:lnTo>
                    <a:pt x="121" y="29"/>
                  </a:lnTo>
                  <a:lnTo>
                    <a:pt x="125" y="25"/>
                  </a:lnTo>
                  <a:lnTo>
                    <a:pt x="125" y="21"/>
                  </a:lnTo>
                  <a:lnTo>
                    <a:pt x="125" y="17"/>
                  </a:lnTo>
                  <a:lnTo>
                    <a:pt x="121" y="17"/>
                  </a:lnTo>
                  <a:lnTo>
                    <a:pt x="117" y="12"/>
                  </a:lnTo>
                  <a:lnTo>
                    <a:pt x="113" y="12"/>
                  </a:lnTo>
                  <a:lnTo>
                    <a:pt x="109" y="12"/>
                  </a:lnTo>
                  <a:lnTo>
                    <a:pt x="109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4">
              <a:extLst>
                <a:ext uri="{FF2B5EF4-FFF2-40B4-BE49-F238E27FC236}">
                  <a16:creationId xmlns:a16="http://schemas.microsoft.com/office/drawing/2014/main" id="{F6AF063B-3C2B-42EA-BC50-92236DA96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640" y="6690828"/>
              <a:ext cx="760688" cy="106875"/>
            </a:xfrm>
            <a:custGeom>
              <a:avLst/>
              <a:gdLst>
                <a:gd name="T0" fmla="*/ 121 w 121"/>
                <a:gd name="T1" fmla="*/ 9 h 17"/>
                <a:gd name="T2" fmla="*/ 121 w 121"/>
                <a:gd name="T3" fmla="*/ 13 h 17"/>
                <a:gd name="T4" fmla="*/ 117 w 121"/>
                <a:gd name="T5" fmla="*/ 17 h 17"/>
                <a:gd name="T6" fmla="*/ 112 w 121"/>
                <a:gd name="T7" fmla="*/ 17 h 17"/>
                <a:gd name="T8" fmla="*/ 108 w 121"/>
                <a:gd name="T9" fmla="*/ 17 h 17"/>
                <a:gd name="T10" fmla="*/ 100 w 121"/>
                <a:gd name="T11" fmla="*/ 17 h 17"/>
                <a:gd name="T12" fmla="*/ 92 w 121"/>
                <a:gd name="T13" fmla="*/ 17 h 17"/>
                <a:gd name="T14" fmla="*/ 79 w 121"/>
                <a:gd name="T15" fmla="*/ 17 h 17"/>
                <a:gd name="T16" fmla="*/ 62 w 121"/>
                <a:gd name="T17" fmla="*/ 17 h 17"/>
                <a:gd name="T18" fmla="*/ 46 w 121"/>
                <a:gd name="T19" fmla="*/ 17 h 17"/>
                <a:gd name="T20" fmla="*/ 25 w 121"/>
                <a:gd name="T21" fmla="*/ 17 h 17"/>
                <a:gd name="T22" fmla="*/ 0 w 121"/>
                <a:gd name="T23" fmla="*/ 17 h 17"/>
                <a:gd name="T24" fmla="*/ 0 w 121"/>
                <a:gd name="T25" fmla="*/ 13 h 17"/>
                <a:gd name="T26" fmla="*/ 8 w 121"/>
                <a:gd name="T27" fmla="*/ 13 h 17"/>
                <a:gd name="T28" fmla="*/ 25 w 121"/>
                <a:gd name="T29" fmla="*/ 9 h 17"/>
                <a:gd name="T30" fmla="*/ 46 w 121"/>
                <a:gd name="T31" fmla="*/ 9 h 17"/>
                <a:gd name="T32" fmla="*/ 66 w 121"/>
                <a:gd name="T33" fmla="*/ 5 h 17"/>
                <a:gd name="T34" fmla="*/ 79 w 121"/>
                <a:gd name="T35" fmla="*/ 5 h 17"/>
                <a:gd name="T36" fmla="*/ 87 w 121"/>
                <a:gd name="T37" fmla="*/ 5 h 17"/>
                <a:gd name="T38" fmla="*/ 96 w 121"/>
                <a:gd name="T39" fmla="*/ 0 h 17"/>
                <a:gd name="T40" fmla="*/ 104 w 121"/>
                <a:gd name="T41" fmla="*/ 0 h 17"/>
                <a:gd name="T42" fmla="*/ 112 w 121"/>
                <a:gd name="T43" fmla="*/ 0 h 17"/>
                <a:gd name="T44" fmla="*/ 117 w 121"/>
                <a:gd name="T45" fmla="*/ 0 h 17"/>
                <a:gd name="T46" fmla="*/ 121 w 121"/>
                <a:gd name="T47" fmla="*/ 0 h 17"/>
                <a:gd name="T48" fmla="*/ 121 w 121"/>
                <a:gd name="T49" fmla="*/ 5 h 17"/>
                <a:gd name="T50" fmla="*/ 121 w 121"/>
                <a:gd name="T51" fmla="*/ 5 h 17"/>
                <a:gd name="T52" fmla="*/ 121 w 121"/>
                <a:gd name="T53" fmla="*/ 9 h 17"/>
                <a:gd name="T54" fmla="*/ 121 w 121"/>
                <a:gd name="T5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1" h="17">
                  <a:moveTo>
                    <a:pt x="121" y="9"/>
                  </a:moveTo>
                  <a:lnTo>
                    <a:pt x="121" y="13"/>
                  </a:lnTo>
                  <a:lnTo>
                    <a:pt x="117" y="17"/>
                  </a:lnTo>
                  <a:lnTo>
                    <a:pt x="112" y="17"/>
                  </a:lnTo>
                  <a:lnTo>
                    <a:pt x="108" y="17"/>
                  </a:lnTo>
                  <a:lnTo>
                    <a:pt x="100" y="17"/>
                  </a:lnTo>
                  <a:lnTo>
                    <a:pt x="92" y="17"/>
                  </a:lnTo>
                  <a:lnTo>
                    <a:pt x="79" y="17"/>
                  </a:lnTo>
                  <a:lnTo>
                    <a:pt x="62" y="17"/>
                  </a:lnTo>
                  <a:lnTo>
                    <a:pt x="46" y="17"/>
                  </a:lnTo>
                  <a:lnTo>
                    <a:pt x="25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25" y="9"/>
                  </a:lnTo>
                  <a:lnTo>
                    <a:pt x="46" y="9"/>
                  </a:lnTo>
                  <a:lnTo>
                    <a:pt x="66" y="5"/>
                  </a:lnTo>
                  <a:lnTo>
                    <a:pt x="79" y="5"/>
                  </a:lnTo>
                  <a:lnTo>
                    <a:pt x="87" y="5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2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9"/>
                  </a:lnTo>
                  <a:lnTo>
                    <a:pt x="121" y="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666A8EF6-B95B-4D3B-9605-551493219875}"/>
              </a:ext>
            </a:extLst>
          </p:cNvPr>
          <p:cNvGrpSpPr/>
          <p:nvPr/>
        </p:nvGrpSpPr>
        <p:grpSpPr>
          <a:xfrm>
            <a:off x="7033015" y="2309342"/>
            <a:ext cx="2024308" cy="2313490"/>
            <a:chOff x="5783011" y="4855124"/>
            <a:chExt cx="2024308" cy="2313490"/>
          </a:xfrm>
        </p:grpSpPr>
        <p:sp>
          <p:nvSpPr>
            <p:cNvPr id="10" name="Freeform 35">
              <a:extLst>
                <a:ext uri="{FF2B5EF4-FFF2-40B4-BE49-F238E27FC236}">
                  <a16:creationId xmlns:a16="http://schemas.microsoft.com/office/drawing/2014/main" id="{555D772F-FC90-4E55-8F8C-BAA0F5DA4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011" y="6011869"/>
              <a:ext cx="785834" cy="810981"/>
            </a:xfrm>
            <a:custGeom>
              <a:avLst/>
              <a:gdLst>
                <a:gd name="T0" fmla="*/ 33 w 125"/>
                <a:gd name="T1" fmla="*/ 108 h 129"/>
                <a:gd name="T2" fmla="*/ 63 w 125"/>
                <a:gd name="T3" fmla="*/ 87 h 129"/>
                <a:gd name="T4" fmla="*/ 75 w 125"/>
                <a:gd name="T5" fmla="*/ 75 h 129"/>
                <a:gd name="T6" fmla="*/ 88 w 125"/>
                <a:gd name="T7" fmla="*/ 62 h 129"/>
                <a:gd name="T8" fmla="*/ 96 w 125"/>
                <a:gd name="T9" fmla="*/ 46 h 129"/>
                <a:gd name="T10" fmla="*/ 104 w 125"/>
                <a:gd name="T11" fmla="*/ 33 h 129"/>
                <a:gd name="T12" fmla="*/ 113 w 125"/>
                <a:gd name="T13" fmla="*/ 16 h 129"/>
                <a:gd name="T14" fmla="*/ 121 w 125"/>
                <a:gd name="T15" fmla="*/ 0 h 129"/>
                <a:gd name="T16" fmla="*/ 125 w 125"/>
                <a:gd name="T17" fmla="*/ 16 h 129"/>
                <a:gd name="T18" fmla="*/ 121 w 125"/>
                <a:gd name="T19" fmla="*/ 29 h 129"/>
                <a:gd name="T20" fmla="*/ 117 w 125"/>
                <a:gd name="T21" fmla="*/ 37 h 129"/>
                <a:gd name="T22" fmla="*/ 100 w 125"/>
                <a:gd name="T23" fmla="*/ 62 h 129"/>
                <a:gd name="T24" fmla="*/ 79 w 125"/>
                <a:gd name="T25" fmla="*/ 79 h 129"/>
                <a:gd name="T26" fmla="*/ 58 w 125"/>
                <a:gd name="T27" fmla="*/ 96 h 129"/>
                <a:gd name="T28" fmla="*/ 46 w 125"/>
                <a:gd name="T29" fmla="*/ 104 h 129"/>
                <a:gd name="T30" fmla="*/ 38 w 125"/>
                <a:gd name="T31" fmla="*/ 113 h 129"/>
                <a:gd name="T32" fmla="*/ 29 w 125"/>
                <a:gd name="T33" fmla="*/ 117 h 129"/>
                <a:gd name="T34" fmla="*/ 21 w 125"/>
                <a:gd name="T35" fmla="*/ 121 h 129"/>
                <a:gd name="T36" fmla="*/ 13 w 125"/>
                <a:gd name="T37" fmla="*/ 125 h 129"/>
                <a:gd name="T38" fmla="*/ 4 w 125"/>
                <a:gd name="T39" fmla="*/ 129 h 129"/>
                <a:gd name="T40" fmla="*/ 4 w 125"/>
                <a:gd name="T41" fmla="*/ 129 h 129"/>
                <a:gd name="T42" fmla="*/ 0 w 125"/>
                <a:gd name="T43" fmla="*/ 129 h 129"/>
                <a:gd name="T44" fmla="*/ 0 w 125"/>
                <a:gd name="T45" fmla="*/ 129 h 129"/>
                <a:gd name="T46" fmla="*/ 4 w 125"/>
                <a:gd name="T47" fmla="*/ 129 h 129"/>
                <a:gd name="T48" fmla="*/ 4 w 125"/>
                <a:gd name="T49" fmla="*/ 125 h 129"/>
                <a:gd name="T50" fmla="*/ 8 w 125"/>
                <a:gd name="T51" fmla="*/ 125 h 129"/>
                <a:gd name="T52" fmla="*/ 13 w 125"/>
                <a:gd name="T53" fmla="*/ 121 h 129"/>
                <a:gd name="T54" fmla="*/ 17 w 125"/>
                <a:gd name="T55" fmla="*/ 117 h 129"/>
                <a:gd name="T56" fmla="*/ 33 w 125"/>
                <a:gd name="T57" fmla="*/ 108 h 129"/>
                <a:gd name="T58" fmla="*/ 33 w 125"/>
                <a:gd name="T59" fmla="*/ 10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29">
                  <a:moveTo>
                    <a:pt x="33" y="108"/>
                  </a:moveTo>
                  <a:lnTo>
                    <a:pt x="63" y="87"/>
                  </a:lnTo>
                  <a:lnTo>
                    <a:pt x="75" y="75"/>
                  </a:lnTo>
                  <a:lnTo>
                    <a:pt x="88" y="62"/>
                  </a:lnTo>
                  <a:lnTo>
                    <a:pt x="96" y="46"/>
                  </a:lnTo>
                  <a:lnTo>
                    <a:pt x="104" y="33"/>
                  </a:lnTo>
                  <a:lnTo>
                    <a:pt x="113" y="16"/>
                  </a:lnTo>
                  <a:lnTo>
                    <a:pt x="121" y="0"/>
                  </a:lnTo>
                  <a:lnTo>
                    <a:pt x="125" y="16"/>
                  </a:lnTo>
                  <a:lnTo>
                    <a:pt x="121" y="29"/>
                  </a:lnTo>
                  <a:lnTo>
                    <a:pt x="117" y="37"/>
                  </a:lnTo>
                  <a:lnTo>
                    <a:pt x="100" y="62"/>
                  </a:lnTo>
                  <a:lnTo>
                    <a:pt x="79" y="79"/>
                  </a:lnTo>
                  <a:lnTo>
                    <a:pt x="58" y="96"/>
                  </a:lnTo>
                  <a:lnTo>
                    <a:pt x="46" y="104"/>
                  </a:lnTo>
                  <a:lnTo>
                    <a:pt x="38" y="113"/>
                  </a:lnTo>
                  <a:lnTo>
                    <a:pt x="29" y="117"/>
                  </a:lnTo>
                  <a:lnTo>
                    <a:pt x="21" y="121"/>
                  </a:lnTo>
                  <a:lnTo>
                    <a:pt x="13" y="125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4" y="129"/>
                  </a:lnTo>
                  <a:lnTo>
                    <a:pt x="4" y="125"/>
                  </a:lnTo>
                  <a:lnTo>
                    <a:pt x="8" y="125"/>
                  </a:lnTo>
                  <a:lnTo>
                    <a:pt x="13" y="121"/>
                  </a:lnTo>
                  <a:lnTo>
                    <a:pt x="17" y="117"/>
                  </a:lnTo>
                  <a:lnTo>
                    <a:pt x="33" y="108"/>
                  </a:lnTo>
                  <a:lnTo>
                    <a:pt x="33" y="10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6">
              <a:extLst>
                <a:ext uri="{FF2B5EF4-FFF2-40B4-BE49-F238E27FC236}">
                  <a16:creationId xmlns:a16="http://schemas.microsoft.com/office/drawing/2014/main" id="{85FB76A3-1547-47A4-9DAB-F4939BDF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637" y="5590661"/>
              <a:ext cx="264040" cy="339480"/>
            </a:xfrm>
            <a:custGeom>
              <a:avLst/>
              <a:gdLst>
                <a:gd name="T0" fmla="*/ 38 w 42"/>
                <a:gd name="T1" fmla="*/ 50 h 54"/>
                <a:gd name="T2" fmla="*/ 34 w 42"/>
                <a:gd name="T3" fmla="*/ 54 h 54"/>
                <a:gd name="T4" fmla="*/ 30 w 42"/>
                <a:gd name="T5" fmla="*/ 54 h 54"/>
                <a:gd name="T6" fmla="*/ 30 w 42"/>
                <a:gd name="T7" fmla="*/ 54 h 54"/>
                <a:gd name="T8" fmla="*/ 26 w 42"/>
                <a:gd name="T9" fmla="*/ 50 h 54"/>
                <a:gd name="T10" fmla="*/ 21 w 42"/>
                <a:gd name="T11" fmla="*/ 46 h 54"/>
                <a:gd name="T12" fmla="*/ 17 w 42"/>
                <a:gd name="T13" fmla="*/ 42 h 54"/>
                <a:gd name="T14" fmla="*/ 13 w 42"/>
                <a:gd name="T15" fmla="*/ 33 h 54"/>
                <a:gd name="T16" fmla="*/ 9 w 42"/>
                <a:gd name="T17" fmla="*/ 25 h 54"/>
                <a:gd name="T18" fmla="*/ 5 w 42"/>
                <a:gd name="T19" fmla="*/ 12 h 54"/>
                <a:gd name="T20" fmla="*/ 0 w 42"/>
                <a:gd name="T21" fmla="*/ 0 h 54"/>
                <a:gd name="T22" fmla="*/ 13 w 42"/>
                <a:gd name="T23" fmla="*/ 4 h 54"/>
                <a:gd name="T24" fmla="*/ 21 w 42"/>
                <a:gd name="T25" fmla="*/ 4 h 54"/>
                <a:gd name="T26" fmla="*/ 30 w 42"/>
                <a:gd name="T27" fmla="*/ 8 h 54"/>
                <a:gd name="T28" fmla="*/ 34 w 42"/>
                <a:gd name="T29" fmla="*/ 12 h 54"/>
                <a:gd name="T30" fmla="*/ 38 w 42"/>
                <a:gd name="T31" fmla="*/ 21 h 54"/>
                <a:gd name="T32" fmla="*/ 42 w 42"/>
                <a:gd name="T33" fmla="*/ 29 h 54"/>
                <a:gd name="T34" fmla="*/ 42 w 42"/>
                <a:gd name="T35" fmla="*/ 37 h 54"/>
                <a:gd name="T36" fmla="*/ 42 w 42"/>
                <a:gd name="T37" fmla="*/ 42 h 54"/>
                <a:gd name="T38" fmla="*/ 38 w 42"/>
                <a:gd name="T39" fmla="*/ 46 h 54"/>
                <a:gd name="T40" fmla="*/ 38 w 42"/>
                <a:gd name="T41" fmla="*/ 50 h 54"/>
                <a:gd name="T42" fmla="*/ 38 w 42"/>
                <a:gd name="T4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54">
                  <a:moveTo>
                    <a:pt x="38" y="50"/>
                  </a:moveTo>
                  <a:lnTo>
                    <a:pt x="34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6" y="50"/>
                  </a:lnTo>
                  <a:lnTo>
                    <a:pt x="21" y="46"/>
                  </a:lnTo>
                  <a:lnTo>
                    <a:pt x="17" y="42"/>
                  </a:lnTo>
                  <a:lnTo>
                    <a:pt x="13" y="33"/>
                  </a:lnTo>
                  <a:lnTo>
                    <a:pt x="9" y="25"/>
                  </a:lnTo>
                  <a:lnTo>
                    <a:pt x="5" y="12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8" y="21"/>
                  </a:lnTo>
                  <a:lnTo>
                    <a:pt x="42" y="29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8" y="50"/>
                  </a:lnTo>
                  <a:lnTo>
                    <a:pt x="38" y="5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7">
              <a:extLst>
                <a:ext uri="{FF2B5EF4-FFF2-40B4-BE49-F238E27FC236}">
                  <a16:creationId xmlns:a16="http://schemas.microsoft.com/office/drawing/2014/main" id="{3EC700D4-37AE-4EE1-AC86-9A9FE4AA1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740" y="5823269"/>
              <a:ext cx="1571665" cy="345768"/>
            </a:xfrm>
            <a:custGeom>
              <a:avLst/>
              <a:gdLst>
                <a:gd name="T0" fmla="*/ 8 w 250"/>
                <a:gd name="T1" fmla="*/ 51 h 55"/>
                <a:gd name="T2" fmla="*/ 4 w 250"/>
                <a:gd name="T3" fmla="*/ 46 h 55"/>
                <a:gd name="T4" fmla="*/ 0 w 250"/>
                <a:gd name="T5" fmla="*/ 42 h 55"/>
                <a:gd name="T6" fmla="*/ 0 w 250"/>
                <a:gd name="T7" fmla="*/ 38 h 55"/>
                <a:gd name="T8" fmla="*/ 0 w 250"/>
                <a:gd name="T9" fmla="*/ 34 h 55"/>
                <a:gd name="T10" fmla="*/ 8 w 250"/>
                <a:gd name="T11" fmla="*/ 34 h 55"/>
                <a:gd name="T12" fmla="*/ 16 w 250"/>
                <a:gd name="T13" fmla="*/ 34 h 55"/>
                <a:gd name="T14" fmla="*/ 29 w 250"/>
                <a:gd name="T15" fmla="*/ 30 h 55"/>
                <a:gd name="T16" fmla="*/ 45 w 250"/>
                <a:gd name="T17" fmla="*/ 30 h 55"/>
                <a:gd name="T18" fmla="*/ 54 w 250"/>
                <a:gd name="T19" fmla="*/ 26 h 55"/>
                <a:gd name="T20" fmla="*/ 62 w 250"/>
                <a:gd name="T21" fmla="*/ 26 h 55"/>
                <a:gd name="T22" fmla="*/ 83 w 250"/>
                <a:gd name="T23" fmla="*/ 21 h 55"/>
                <a:gd name="T24" fmla="*/ 108 w 250"/>
                <a:gd name="T25" fmla="*/ 17 h 55"/>
                <a:gd name="T26" fmla="*/ 137 w 250"/>
                <a:gd name="T27" fmla="*/ 9 h 55"/>
                <a:gd name="T28" fmla="*/ 154 w 250"/>
                <a:gd name="T29" fmla="*/ 9 h 55"/>
                <a:gd name="T30" fmla="*/ 167 w 250"/>
                <a:gd name="T31" fmla="*/ 5 h 55"/>
                <a:gd name="T32" fmla="*/ 179 w 250"/>
                <a:gd name="T33" fmla="*/ 5 h 55"/>
                <a:gd name="T34" fmla="*/ 192 w 250"/>
                <a:gd name="T35" fmla="*/ 0 h 55"/>
                <a:gd name="T36" fmla="*/ 200 w 250"/>
                <a:gd name="T37" fmla="*/ 0 h 55"/>
                <a:gd name="T38" fmla="*/ 208 w 250"/>
                <a:gd name="T39" fmla="*/ 0 h 55"/>
                <a:gd name="T40" fmla="*/ 213 w 250"/>
                <a:gd name="T41" fmla="*/ 0 h 55"/>
                <a:gd name="T42" fmla="*/ 217 w 250"/>
                <a:gd name="T43" fmla="*/ 0 h 55"/>
                <a:gd name="T44" fmla="*/ 229 w 250"/>
                <a:gd name="T45" fmla="*/ 0 h 55"/>
                <a:gd name="T46" fmla="*/ 238 w 250"/>
                <a:gd name="T47" fmla="*/ 5 h 55"/>
                <a:gd name="T48" fmla="*/ 242 w 250"/>
                <a:gd name="T49" fmla="*/ 5 h 55"/>
                <a:gd name="T50" fmla="*/ 246 w 250"/>
                <a:gd name="T51" fmla="*/ 13 h 55"/>
                <a:gd name="T52" fmla="*/ 250 w 250"/>
                <a:gd name="T53" fmla="*/ 17 h 55"/>
                <a:gd name="T54" fmla="*/ 250 w 250"/>
                <a:gd name="T55" fmla="*/ 21 h 55"/>
                <a:gd name="T56" fmla="*/ 246 w 250"/>
                <a:gd name="T57" fmla="*/ 21 h 55"/>
                <a:gd name="T58" fmla="*/ 242 w 250"/>
                <a:gd name="T59" fmla="*/ 26 h 55"/>
                <a:gd name="T60" fmla="*/ 233 w 250"/>
                <a:gd name="T61" fmla="*/ 26 h 55"/>
                <a:gd name="T62" fmla="*/ 225 w 250"/>
                <a:gd name="T63" fmla="*/ 26 h 55"/>
                <a:gd name="T64" fmla="*/ 200 w 250"/>
                <a:gd name="T65" fmla="*/ 26 h 55"/>
                <a:gd name="T66" fmla="*/ 175 w 250"/>
                <a:gd name="T67" fmla="*/ 26 h 55"/>
                <a:gd name="T68" fmla="*/ 167 w 250"/>
                <a:gd name="T69" fmla="*/ 30 h 55"/>
                <a:gd name="T70" fmla="*/ 154 w 250"/>
                <a:gd name="T71" fmla="*/ 30 h 55"/>
                <a:gd name="T72" fmla="*/ 137 w 250"/>
                <a:gd name="T73" fmla="*/ 34 h 55"/>
                <a:gd name="T74" fmla="*/ 125 w 250"/>
                <a:gd name="T75" fmla="*/ 34 h 55"/>
                <a:gd name="T76" fmla="*/ 62 w 250"/>
                <a:gd name="T77" fmla="*/ 46 h 55"/>
                <a:gd name="T78" fmla="*/ 45 w 250"/>
                <a:gd name="T79" fmla="*/ 51 h 55"/>
                <a:gd name="T80" fmla="*/ 37 w 250"/>
                <a:gd name="T81" fmla="*/ 55 h 55"/>
                <a:gd name="T82" fmla="*/ 29 w 250"/>
                <a:gd name="T83" fmla="*/ 55 h 55"/>
                <a:gd name="T84" fmla="*/ 25 w 250"/>
                <a:gd name="T85" fmla="*/ 55 h 55"/>
                <a:gd name="T86" fmla="*/ 16 w 250"/>
                <a:gd name="T87" fmla="*/ 55 h 55"/>
                <a:gd name="T88" fmla="*/ 8 w 250"/>
                <a:gd name="T89" fmla="*/ 51 h 55"/>
                <a:gd name="T90" fmla="*/ 8 w 250"/>
                <a:gd name="T91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0" h="55">
                  <a:moveTo>
                    <a:pt x="8" y="51"/>
                  </a:moveTo>
                  <a:lnTo>
                    <a:pt x="4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16" y="34"/>
                  </a:lnTo>
                  <a:lnTo>
                    <a:pt x="29" y="30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2" y="26"/>
                  </a:lnTo>
                  <a:lnTo>
                    <a:pt x="83" y="21"/>
                  </a:lnTo>
                  <a:lnTo>
                    <a:pt x="108" y="17"/>
                  </a:lnTo>
                  <a:lnTo>
                    <a:pt x="137" y="9"/>
                  </a:lnTo>
                  <a:lnTo>
                    <a:pt x="154" y="9"/>
                  </a:lnTo>
                  <a:lnTo>
                    <a:pt x="167" y="5"/>
                  </a:lnTo>
                  <a:lnTo>
                    <a:pt x="179" y="5"/>
                  </a:lnTo>
                  <a:lnTo>
                    <a:pt x="192" y="0"/>
                  </a:lnTo>
                  <a:lnTo>
                    <a:pt x="200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38" y="5"/>
                  </a:lnTo>
                  <a:lnTo>
                    <a:pt x="242" y="5"/>
                  </a:lnTo>
                  <a:lnTo>
                    <a:pt x="246" y="13"/>
                  </a:lnTo>
                  <a:lnTo>
                    <a:pt x="250" y="17"/>
                  </a:lnTo>
                  <a:lnTo>
                    <a:pt x="250" y="21"/>
                  </a:lnTo>
                  <a:lnTo>
                    <a:pt x="246" y="21"/>
                  </a:lnTo>
                  <a:lnTo>
                    <a:pt x="242" y="26"/>
                  </a:lnTo>
                  <a:lnTo>
                    <a:pt x="233" y="26"/>
                  </a:lnTo>
                  <a:lnTo>
                    <a:pt x="225" y="26"/>
                  </a:lnTo>
                  <a:lnTo>
                    <a:pt x="200" y="26"/>
                  </a:lnTo>
                  <a:lnTo>
                    <a:pt x="175" y="26"/>
                  </a:lnTo>
                  <a:lnTo>
                    <a:pt x="167" y="30"/>
                  </a:lnTo>
                  <a:lnTo>
                    <a:pt x="154" y="30"/>
                  </a:lnTo>
                  <a:lnTo>
                    <a:pt x="137" y="34"/>
                  </a:lnTo>
                  <a:lnTo>
                    <a:pt x="125" y="34"/>
                  </a:lnTo>
                  <a:lnTo>
                    <a:pt x="62" y="46"/>
                  </a:lnTo>
                  <a:lnTo>
                    <a:pt x="45" y="51"/>
                  </a:lnTo>
                  <a:lnTo>
                    <a:pt x="37" y="55"/>
                  </a:lnTo>
                  <a:lnTo>
                    <a:pt x="29" y="55"/>
                  </a:lnTo>
                  <a:lnTo>
                    <a:pt x="25" y="55"/>
                  </a:lnTo>
                  <a:lnTo>
                    <a:pt x="16" y="55"/>
                  </a:lnTo>
                  <a:lnTo>
                    <a:pt x="8" y="51"/>
                  </a:lnTo>
                  <a:lnTo>
                    <a:pt x="8" y="5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8">
              <a:extLst>
                <a:ext uri="{FF2B5EF4-FFF2-40B4-BE49-F238E27FC236}">
                  <a16:creationId xmlns:a16="http://schemas.microsoft.com/office/drawing/2014/main" id="{6D4C539D-AF3B-4C70-92BF-521700430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637" y="5219750"/>
              <a:ext cx="949287" cy="264040"/>
            </a:xfrm>
            <a:custGeom>
              <a:avLst/>
              <a:gdLst>
                <a:gd name="T0" fmla="*/ 59 w 151"/>
                <a:gd name="T1" fmla="*/ 13 h 42"/>
                <a:gd name="T2" fmla="*/ 72 w 151"/>
                <a:gd name="T3" fmla="*/ 9 h 42"/>
                <a:gd name="T4" fmla="*/ 84 w 151"/>
                <a:gd name="T5" fmla="*/ 9 h 42"/>
                <a:gd name="T6" fmla="*/ 92 w 151"/>
                <a:gd name="T7" fmla="*/ 5 h 42"/>
                <a:gd name="T8" fmla="*/ 101 w 151"/>
                <a:gd name="T9" fmla="*/ 5 h 42"/>
                <a:gd name="T10" fmla="*/ 109 w 151"/>
                <a:gd name="T11" fmla="*/ 0 h 42"/>
                <a:gd name="T12" fmla="*/ 117 w 151"/>
                <a:gd name="T13" fmla="*/ 0 h 42"/>
                <a:gd name="T14" fmla="*/ 122 w 151"/>
                <a:gd name="T15" fmla="*/ 0 h 42"/>
                <a:gd name="T16" fmla="*/ 126 w 151"/>
                <a:gd name="T17" fmla="*/ 0 h 42"/>
                <a:gd name="T18" fmla="*/ 130 w 151"/>
                <a:gd name="T19" fmla="*/ 0 h 42"/>
                <a:gd name="T20" fmla="*/ 138 w 151"/>
                <a:gd name="T21" fmla="*/ 0 h 42"/>
                <a:gd name="T22" fmla="*/ 143 w 151"/>
                <a:gd name="T23" fmla="*/ 0 h 42"/>
                <a:gd name="T24" fmla="*/ 147 w 151"/>
                <a:gd name="T25" fmla="*/ 5 h 42"/>
                <a:gd name="T26" fmla="*/ 151 w 151"/>
                <a:gd name="T27" fmla="*/ 9 h 42"/>
                <a:gd name="T28" fmla="*/ 151 w 151"/>
                <a:gd name="T29" fmla="*/ 13 h 42"/>
                <a:gd name="T30" fmla="*/ 151 w 151"/>
                <a:gd name="T31" fmla="*/ 17 h 42"/>
                <a:gd name="T32" fmla="*/ 147 w 151"/>
                <a:gd name="T33" fmla="*/ 17 h 42"/>
                <a:gd name="T34" fmla="*/ 138 w 151"/>
                <a:gd name="T35" fmla="*/ 21 h 42"/>
                <a:gd name="T36" fmla="*/ 130 w 151"/>
                <a:gd name="T37" fmla="*/ 25 h 42"/>
                <a:gd name="T38" fmla="*/ 117 w 151"/>
                <a:gd name="T39" fmla="*/ 30 h 42"/>
                <a:gd name="T40" fmla="*/ 105 w 151"/>
                <a:gd name="T41" fmla="*/ 30 h 42"/>
                <a:gd name="T42" fmla="*/ 88 w 151"/>
                <a:gd name="T43" fmla="*/ 34 h 42"/>
                <a:gd name="T44" fmla="*/ 72 w 151"/>
                <a:gd name="T45" fmla="*/ 38 h 42"/>
                <a:gd name="T46" fmla="*/ 55 w 151"/>
                <a:gd name="T47" fmla="*/ 38 h 42"/>
                <a:gd name="T48" fmla="*/ 42 w 151"/>
                <a:gd name="T49" fmla="*/ 42 h 42"/>
                <a:gd name="T50" fmla="*/ 34 w 151"/>
                <a:gd name="T51" fmla="*/ 42 h 42"/>
                <a:gd name="T52" fmla="*/ 30 w 151"/>
                <a:gd name="T53" fmla="*/ 42 h 42"/>
                <a:gd name="T54" fmla="*/ 21 w 151"/>
                <a:gd name="T55" fmla="*/ 42 h 42"/>
                <a:gd name="T56" fmla="*/ 9 w 151"/>
                <a:gd name="T57" fmla="*/ 38 h 42"/>
                <a:gd name="T58" fmla="*/ 5 w 151"/>
                <a:gd name="T59" fmla="*/ 38 h 42"/>
                <a:gd name="T60" fmla="*/ 0 w 151"/>
                <a:gd name="T61" fmla="*/ 34 h 42"/>
                <a:gd name="T62" fmla="*/ 0 w 151"/>
                <a:gd name="T63" fmla="*/ 30 h 42"/>
                <a:gd name="T64" fmla="*/ 0 w 151"/>
                <a:gd name="T65" fmla="*/ 25 h 42"/>
                <a:gd name="T66" fmla="*/ 0 w 151"/>
                <a:gd name="T67" fmla="*/ 25 h 42"/>
                <a:gd name="T68" fmla="*/ 5 w 151"/>
                <a:gd name="T69" fmla="*/ 25 h 42"/>
                <a:gd name="T70" fmla="*/ 13 w 151"/>
                <a:gd name="T71" fmla="*/ 21 h 42"/>
                <a:gd name="T72" fmla="*/ 21 w 151"/>
                <a:gd name="T73" fmla="*/ 21 h 42"/>
                <a:gd name="T74" fmla="*/ 30 w 151"/>
                <a:gd name="T75" fmla="*/ 21 h 42"/>
                <a:gd name="T76" fmla="*/ 38 w 151"/>
                <a:gd name="T77" fmla="*/ 17 h 42"/>
                <a:gd name="T78" fmla="*/ 51 w 151"/>
                <a:gd name="T79" fmla="*/ 17 h 42"/>
                <a:gd name="T80" fmla="*/ 59 w 151"/>
                <a:gd name="T81" fmla="*/ 13 h 42"/>
                <a:gd name="T82" fmla="*/ 59 w 151"/>
                <a:gd name="T83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" h="42">
                  <a:moveTo>
                    <a:pt x="59" y="13"/>
                  </a:moveTo>
                  <a:lnTo>
                    <a:pt x="72" y="9"/>
                  </a:lnTo>
                  <a:lnTo>
                    <a:pt x="84" y="9"/>
                  </a:lnTo>
                  <a:lnTo>
                    <a:pt x="92" y="5"/>
                  </a:lnTo>
                  <a:lnTo>
                    <a:pt x="101" y="5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3" y="0"/>
                  </a:lnTo>
                  <a:lnTo>
                    <a:pt x="147" y="5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47" y="17"/>
                  </a:lnTo>
                  <a:lnTo>
                    <a:pt x="138" y="21"/>
                  </a:lnTo>
                  <a:lnTo>
                    <a:pt x="130" y="25"/>
                  </a:lnTo>
                  <a:lnTo>
                    <a:pt x="117" y="30"/>
                  </a:lnTo>
                  <a:lnTo>
                    <a:pt x="105" y="30"/>
                  </a:lnTo>
                  <a:lnTo>
                    <a:pt x="88" y="34"/>
                  </a:lnTo>
                  <a:lnTo>
                    <a:pt x="72" y="38"/>
                  </a:lnTo>
                  <a:lnTo>
                    <a:pt x="55" y="38"/>
                  </a:lnTo>
                  <a:lnTo>
                    <a:pt x="42" y="42"/>
                  </a:lnTo>
                  <a:lnTo>
                    <a:pt x="34" y="42"/>
                  </a:lnTo>
                  <a:lnTo>
                    <a:pt x="30" y="42"/>
                  </a:lnTo>
                  <a:lnTo>
                    <a:pt x="21" y="42"/>
                  </a:lnTo>
                  <a:lnTo>
                    <a:pt x="9" y="38"/>
                  </a:lnTo>
                  <a:lnTo>
                    <a:pt x="5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" y="25"/>
                  </a:lnTo>
                  <a:lnTo>
                    <a:pt x="13" y="21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8" y="17"/>
                  </a:lnTo>
                  <a:lnTo>
                    <a:pt x="51" y="17"/>
                  </a:lnTo>
                  <a:lnTo>
                    <a:pt x="59" y="13"/>
                  </a:lnTo>
                  <a:lnTo>
                    <a:pt x="59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9">
              <a:extLst>
                <a:ext uri="{FF2B5EF4-FFF2-40B4-BE49-F238E27FC236}">
                  <a16:creationId xmlns:a16="http://schemas.microsoft.com/office/drawing/2014/main" id="{1B4B034A-1297-44A5-A4E7-055D5368E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3405" y="4855124"/>
              <a:ext cx="264040" cy="2313490"/>
            </a:xfrm>
            <a:custGeom>
              <a:avLst/>
              <a:gdLst>
                <a:gd name="T0" fmla="*/ 33 w 42"/>
                <a:gd name="T1" fmla="*/ 88 h 368"/>
                <a:gd name="T2" fmla="*/ 33 w 42"/>
                <a:gd name="T3" fmla="*/ 121 h 368"/>
                <a:gd name="T4" fmla="*/ 33 w 42"/>
                <a:gd name="T5" fmla="*/ 163 h 368"/>
                <a:gd name="T6" fmla="*/ 33 w 42"/>
                <a:gd name="T7" fmla="*/ 213 h 368"/>
                <a:gd name="T8" fmla="*/ 29 w 42"/>
                <a:gd name="T9" fmla="*/ 271 h 368"/>
                <a:gd name="T10" fmla="*/ 29 w 42"/>
                <a:gd name="T11" fmla="*/ 317 h 368"/>
                <a:gd name="T12" fmla="*/ 29 w 42"/>
                <a:gd name="T13" fmla="*/ 351 h 368"/>
                <a:gd name="T14" fmla="*/ 25 w 42"/>
                <a:gd name="T15" fmla="*/ 368 h 368"/>
                <a:gd name="T16" fmla="*/ 21 w 42"/>
                <a:gd name="T17" fmla="*/ 368 h 368"/>
                <a:gd name="T18" fmla="*/ 17 w 42"/>
                <a:gd name="T19" fmla="*/ 368 h 368"/>
                <a:gd name="T20" fmla="*/ 8 w 42"/>
                <a:gd name="T21" fmla="*/ 359 h 368"/>
                <a:gd name="T22" fmla="*/ 4 w 42"/>
                <a:gd name="T23" fmla="*/ 347 h 368"/>
                <a:gd name="T24" fmla="*/ 0 w 42"/>
                <a:gd name="T25" fmla="*/ 338 h 368"/>
                <a:gd name="T26" fmla="*/ 0 w 42"/>
                <a:gd name="T27" fmla="*/ 322 h 368"/>
                <a:gd name="T28" fmla="*/ 4 w 42"/>
                <a:gd name="T29" fmla="*/ 301 h 368"/>
                <a:gd name="T30" fmla="*/ 4 w 42"/>
                <a:gd name="T31" fmla="*/ 271 h 368"/>
                <a:gd name="T32" fmla="*/ 8 w 42"/>
                <a:gd name="T33" fmla="*/ 251 h 368"/>
                <a:gd name="T34" fmla="*/ 8 w 42"/>
                <a:gd name="T35" fmla="*/ 226 h 368"/>
                <a:gd name="T36" fmla="*/ 8 w 42"/>
                <a:gd name="T37" fmla="*/ 192 h 368"/>
                <a:gd name="T38" fmla="*/ 8 w 42"/>
                <a:gd name="T39" fmla="*/ 150 h 368"/>
                <a:gd name="T40" fmla="*/ 8 w 42"/>
                <a:gd name="T41" fmla="*/ 104 h 368"/>
                <a:gd name="T42" fmla="*/ 8 w 42"/>
                <a:gd name="T43" fmla="*/ 63 h 368"/>
                <a:gd name="T44" fmla="*/ 8 w 42"/>
                <a:gd name="T45" fmla="*/ 38 h 368"/>
                <a:gd name="T46" fmla="*/ 4 w 42"/>
                <a:gd name="T47" fmla="*/ 21 h 368"/>
                <a:gd name="T48" fmla="*/ 0 w 42"/>
                <a:gd name="T49" fmla="*/ 12 h 368"/>
                <a:gd name="T50" fmla="*/ 0 w 42"/>
                <a:gd name="T51" fmla="*/ 4 h 368"/>
                <a:gd name="T52" fmla="*/ 8 w 42"/>
                <a:gd name="T53" fmla="*/ 0 h 368"/>
                <a:gd name="T54" fmla="*/ 25 w 42"/>
                <a:gd name="T55" fmla="*/ 4 h 368"/>
                <a:gd name="T56" fmla="*/ 33 w 42"/>
                <a:gd name="T57" fmla="*/ 8 h 368"/>
                <a:gd name="T58" fmla="*/ 42 w 42"/>
                <a:gd name="T59" fmla="*/ 17 h 368"/>
                <a:gd name="T60" fmla="*/ 37 w 42"/>
                <a:gd name="T61" fmla="*/ 33 h 368"/>
                <a:gd name="T62" fmla="*/ 37 w 42"/>
                <a:gd name="T63" fmla="*/ 46 h 368"/>
                <a:gd name="T64" fmla="*/ 37 w 42"/>
                <a:gd name="T65" fmla="*/ 58 h 368"/>
                <a:gd name="T66" fmla="*/ 33 w 42"/>
                <a:gd name="T67" fmla="*/ 79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368">
                  <a:moveTo>
                    <a:pt x="33" y="79"/>
                  </a:moveTo>
                  <a:lnTo>
                    <a:pt x="33" y="88"/>
                  </a:lnTo>
                  <a:lnTo>
                    <a:pt x="33" y="104"/>
                  </a:lnTo>
                  <a:lnTo>
                    <a:pt x="33" y="121"/>
                  </a:lnTo>
                  <a:lnTo>
                    <a:pt x="33" y="138"/>
                  </a:lnTo>
                  <a:lnTo>
                    <a:pt x="33" y="163"/>
                  </a:lnTo>
                  <a:lnTo>
                    <a:pt x="33" y="184"/>
                  </a:lnTo>
                  <a:lnTo>
                    <a:pt x="33" y="213"/>
                  </a:lnTo>
                  <a:lnTo>
                    <a:pt x="29" y="242"/>
                  </a:lnTo>
                  <a:lnTo>
                    <a:pt x="29" y="271"/>
                  </a:lnTo>
                  <a:lnTo>
                    <a:pt x="29" y="297"/>
                  </a:lnTo>
                  <a:lnTo>
                    <a:pt x="29" y="317"/>
                  </a:lnTo>
                  <a:lnTo>
                    <a:pt x="29" y="334"/>
                  </a:lnTo>
                  <a:lnTo>
                    <a:pt x="29" y="351"/>
                  </a:lnTo>
                  <a:lnTo>
                    <a:pt x="25" y="359"/>
                  </a:lnTo>
                  <a:lnTo>
                    <a:pt x="25" y="368"/>
                  </a:lnTo>
                  <a:lnTo>
                    <a:pt x="25" y="368"/>
                  </a:lnTo>
                  <a:lnTo>
                    <a:pt x="21" y="368"/>
                  </a:lnTo>
                  <a:lnTo>
                    <a:pt x="21" y="368"/>
                  </a:lnTo>
                  <a:lnTo>
                    <a:pt x="17" y="368"/>
                  </a:lnTo>
                  <a:lnTo>
                    <a:pt x="12" y="363"/>
                  </a:lnTo>
                  <a:lnTo>
                    <a:pt x="8" y="359"/>
                  </a:lnTo>
                  <a:lnTo>
                    <a:pt x="8" y="355"/>
                  </a:lnTo>
                  <a:lnTo>
                    <a:pt x="4" y="347"/>
                  </a:lnTo>
                  <a:lnTo>
                    <a:pt x="4" y="342"/>
                  </a:lnTo>
                  <a:lnTo>
                    <a:pt x="0" y="338"/>
                  </a:lnTo>
                  <a:lnTo>
                    <a:pt x="0" y="330"/>
                  </a:lnTo>
                  <a:lnTo>
                    <a:pt x="0" y="322"/>
                  </a:lnTo>
                  <a:lnTo>
                    <a:pt x="0" y="309"/>
                  </a:lnTo>
                  <a:lnTo>
                    <a:pt x="4" y="301"/>
                  </a:lnTo>
                  <a:lnTo>
                    <a:pt x="4" y="288"/>
                  </a:lnTo>
                  <a:lnTo>
                    <a:pt x="4" y="271"/>
                  </a:lnTo>
                  <a:lnTo>
                    <a:pt x="4" y="259"/>
                  </a:lnTo>
                  <a:lnTo>
                    <a:pt x="8" y="251"/>
                  </a:lnTo>
                  <a:lnTo>
                    <a:pt x="8" y="238"/>
                  </a:lnTo>
                  <a:lnTo>
                    <a:pt x="8" y="226"/>
                  </a:lnTo>
                  <a:lnTo>
                    <a:pt x="8" y="209"/>
                  </a:lnTo>
                  <a:lnTo>
                    <a:pt x="8" y="192"/>
                  </a:lnTo>
                  <a:lnTo>
                    <a:pt x="8" y="171"/>
                  </a:lnTo>
                  <a:lnTo>
                    <a:pt x="8" y="150"/>
                  </a:lnTo>
                  <a:lnTo>
                    <a:pt x="8" y="125"/>
                  </a:lnTo>
                  <a:lnTo>
                    <a:pt x="8" y="104"/>
                  </a:lnTo>
                  <a:lnTo>
                    <a:pt x="8" y="83"/>
                  </a:lnTo>
                  <a:lnTo>
                    <a:pt x="8" y="63"/>
                  </a:lnTo>
                  <a:lnTo>
                    <a:pt x="8" y="50"/>
                  </a:lnTo>
                  <a:lnTo>
                    <a:pt x="8" y="38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7" y="12"/>
                  </a:lnTo>
                  <a:lnTo>
                    <a:pt x="42" y="17"/>
                  </a:lnTo>
                  <a:lnTo>
                    <a:pt x="37" y="25"/>
                  </a:lnTo>
                  <a:lnTo>
                    <a:pt x="37" y="33"/>
                  </a:lnTo>
                  <a:lnTo>
                    <a:pt x="37" y="38"/>
                  </a:lnTo>
                  <a:lnTo>
                    <a:pt x="37" y="46"/>
                  </a:lnTo>
                  <a:lnTo>
                    <a:pt x="37" y="50"/>
                  </a:lnTo>
                  <a:lnTo>
                    <a:pt x="37" y="58"/>
                  </a:lnTo>
                  <a:lnTo>
                    <a:pt x="37" y="67"/>
                  </a:lnTo>
                  <a:lnTo>
                    <a:pt x="33" y="79"/>
                  </a:lnTo>
                  <a:lnTo>
                    <a:pt x="33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0">
              <a:extLst>
                <a:ext uri="{FF2B5EF4-FFF2-40B4-BE49-F238E27FC236}">
                  <a16:creationId xmlns:a16="http://schemas.microsoft.com/office/drawing/2014/main" id="{C3065BE3-F267-48EB-8F5C-51520688C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445" y="5458643"/>
              <a:ext cx="389773" cy="421208"/>
            </a:xfrm>
            <a:custGeom>
              <a:avLst/>
              <a:gdLst>
                <a:gd name="T0" fmla="*/ 50 w 62"/>
                <a:gd name="T1" fmla="*/ 38 h 67"/>
                <a:gd name="T2" fmla="*/ 37 w 62"/>
                <a:gd name="T3" fmla="*/ 46 h 67"/>
                <a:gd name="T4" fmla="*/ 20 w 62"/>
                <a:gd name="T5" fmla="*/ 58 h 67"/>
                <a:gd name="T6" fmla="*/ 12 w 62"/>
                <a:gd name="T7" fmla="*/ 63 h 67"/>
                <a:gd name="T8" fmla="*/ 8 w 62"/>
                <a:gd name="T9" fmla="*/ 67 h 67"/>
                <a:gd name="T10" fmla="*/ 4 w 62"/>
                <a:gd name="T11" fmla="*/ 67 h 67"/>
                <a:gd name="T12" fmla="*/ 0 w 62"/>
                <a:gd name="T13" fmla="*/ 63 h 67"/>
                <a:gd name="T14" fmla="*/ 0 w 62"/>
                <a:gd name="T15" fmla="*/ 63 h 67"/>
                <a:gd name="T16" fmla="*/ 0 w 62"/>
                <a:gd name="T17" fmla="*/ 58 h 67"/>
                <a:gd name="T18" fmla="*/ 4 w 62"/>
                <a:gd name="T19" fmla="*/ 54 h 67"/>
                <a:gd name="T20" fmla="*/ 8 w 62"/>
                <a:gd name="T21" fmla="*/ 46 h 67"/>
                <a:gd name="T22" fmla="*/ 16 w 62"/>
                <a:gd name="T23" fmla="*/ 33 h 67"/>
                <a:gd name="T24" fmla="*/ 25 w 62"/>
                <a:gd name="T25" fmla="*/ 25 h 67"/>
                <a:gd name="T26" fmla="*/ 29 w 62"/>
                <a:gd name="T27" fmla="*/ 17 h 67"/>
                <a:gd name="T28" fmla="*/ 25 w 62"/>
                <a:gd name="T29" fmla="*/ 13 h 67"/>
                <a:gd name="T30" fmla="*/ 25 w 62"/>
                <a:gd name="T31" fmla="*/ 4 h 67"/>
                <a:gd name="T32" fmla="*/ 29 w 62"/>
                <a:gd name="T33" fmla="*/ 4 h 67"/>
                <a:gd name="T34" fmla="*/ 29 w 62"/>
                <a:gd name="T35" fmla="*/ 0 h 67"/>
                <a:gd name="T36" fmla="*/ 33 w 62"/>
                <a:gd name="T37" fmla="*/ 0 h 67"/>
                <a:gd name="T38" fmla="*/ 37 w 62"/>
                <a:gd name="T39" fmla="*/ 0 h 67"/>
                <a:gd name="T40" fmla="*/ 41 w 62"/>
                <a:gd name="T41" fmla="*/ 0 h 67"/>
                <a:gd name="T42" fmla="*/ 46 w 62"/>
                <a:gd name="T43" fmla="*/ 0 h 67"/>
                <a:gd name="T44" fmla="*/ 54 w 62"/>
                <a:gd name="T45" fmla="*/ 4 h 67"/>
                <a:gd name="T46" fmla="*/ 58 w 62"/>
                <a:gd name="T47" fmla="*/ 8 h 67"/>
                <a:gd name="T48" fmla="*/ 62 w 62"/>
                <a:gd name="T49" fmla="*/ 13 h 67"/>
                <a:gd name="T50" fmla="*/ 62 w 62"/>
                <a:gd name="T51" fmla="*/ 17 h 67"/>
                <a:gd name="T52" fmla="*/ 62 w 62"/>
                <a:gd name="T53" fmla="*/ 21 h 67"/>
                <a:gd name="T54" fmla="*/ 62 w 62"/>
                <a:gd name="T55" fmla="*/ 25 h 67"/>
                <a:gd name="T56" fmla="*/ 58 w 62"/>
                <a:gd name="T57" fmla="*/ 29 h 67"/>
                <a:gd name="T58" fmla="*/ 50 w 62"/>
                <a:gd name="T59" fmla="*/ 38 h 67"/>
                <a:gd name="T60" fmla="*/ 50 w 62"/>
                <a:gd name="T61" fmla="*/ 3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67">
                  <a:moveTo>
                    <a:pt x="50" y="38"/>
                  </a:moveTo>
                  <a:lnTo>
                    <a:pt x="37" y="46"/>
                  </a:lnTo>
                  <a:lnTo>
                    <a:pt x="20" y="58"/>
                  </a:lnTo>
                  <a:lnTo>
                    <a:pt x="12" y="63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4" y="54"/>
                  </a:lnTo>
                  <a:lnTo>
                    <a:pt x="8" y="46"/>
                  </a:lnTo>
                  <a:lnTo>
                    <a:pt x="16" y="33"/>
                  </a:lnTo>
                  <a:lnTo>
                    <a:pt x="25" y="25"/>
                  </a:lnTo>
                  <a:lnTo>
                    <a:pt x="29" y="17"/>
                  </a:lnTo>
                  <a:lnTo>
                    <a:pt x="25" y="13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6" y="0"/>
                  </a:lnTo>
                  <a:lnTo>
                    <a:pt x="54" y="4"/>
                  </a:lnTo>
                  <a:lnTo>
                    <a:pt x="58" y="8"/>
                  </a:lnTo>
                  <a:lnTo>
                    <a:pt x="62" y="13"/>
                  </a:lnTo>
                  <a:lnTo>
                    <a:pt x="62" y="17"/>
                  </a:lnTo>
                  <a:lnTo>
                    <a:pt x="62" y="21"/>
                  </a:lnTo>
                  <a:lnTo>
                    <a:pt x="62" y="25"/>
                  </a:lnTo>
                  <a:lnTo>
                    <a:pt x="58" y="29"/>
                  </a:lnTo>
                  <a:lnTo>
                    <a:pt x="50" y="38"/>
                  </a:lnTo>
                  <a:lnTo>
                    <a:pt x="50" y="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">
              <a:extLst>
                <a:ext uri="{FF2B5EF4-FFF2-40B4-BE49-F238E27FC236}">
                  <a16:creationId xmlns:a16="http://schemas.microsoft.com/office/drawing/2014/main" id="{13B5AB1D-B6D3-42B9-B63B-91D6FF89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8845" y="5955287"/>
              <a:ext cx="1238474" cy="817265"/>
            </a:xfrm>
            <a:custGeom>
              <a:avLst/>
              <a:gdLst>
                <a:gd name="T0" fmla="*/ 197 w 197"/>
                <a:gd name="T1" fmla="*/ 113 h 130"/>
                <a:gd name="T2" fmla="*/ 193 w 197"/>
                <a:gd name="T3" fmla="*/ 117 h 130"/>
                <a:gd name="T4" fmla="*/ 188 w 197"/>
                <a:gd name="T5" fmla="*/ 122 h 130"/>
                <a:gd name="T6" fmla="*/ 176 w 197"/>
                <a:gd name="T7" fmla="*/ 122 h 130"/>
                <a:gd name="T8" fmla="*/ 163 w 197"/>
                <a:gd name="T9" fmla="*/ 126 h 130"/>
                <a:gd name="T10" fmla="*/ 147 w 197"/>
                <a:gd name="T11" fmla="*/ 126 h 130"/>
                <a:gd name="T12" fmla="*/ 134 w 197"/>
                <a:gd name="T13" fmla="*/ 130 h 130"/>
                <a:gd name="T14" fmla="*/ 126 w 197"/>
                <a:gd name="T15" fmla="*/ 130 h 130"/>
                <a:gd name="T16" fmla="*/ 117 w 197"/>
                <a:gd name="T17" fmla="*/ 130 h 130"/>
                <a:gd name="T18" fmla="*/ 109 w 197"/>
                <a:gd name="T19" fmla="*/ 126 h 130"/>
                <a:gd name="T20" fmla="*/ 105 w 197"/>
                <a:gd name="T21" fmla="*/ 122 h 130"/>
                <a:gd name="T22" fmla="*/ 96 w 197"/>
                <a:gd name="T23" fmla="*/ 117 h 130"/>
                <a:gd name="T24" fmla="*/ 88 w 197"/>
                <a:gd name="T25" fmla="*/ 109 h 130"/>
                <a:gd name="T26" fmla="*/ 80 w 197"/>
                <a:gd name="T27" fmla="*/ 101 h 130"/>
                <a:gd name="T28" fmla="*/ 76 w 197"/>
                <a:gd name="T29" fmla="*/ 92 h 130"/>
                <a:gd name="T30" fmla="*/ 67 w 197"/>
                <a:gd name="T31" fmla="*/ 84 h 130"/>
                <a:gd name="T32" fmla="*/ 55 w 197"/>
                <a:gd name="T33" fmla="*/ 76 h 130"/>
                <a:gd name="T34" fmla="*/ 42 w 197"/>
                <a:gd name="T35" fmla="*/ 63 h 130"/>
                <a:gd name="T36" fmla="*/ 30 w 197"/>
                <a:gd name="T37" fmla="*/ 46 h 130"/>
                <a:gd name="T38" fmla="*/ 17 w 197"/>
                <a:gd name="T39" fmla="*/ 30 h 130"/>
                <a:gd name="T40" fmla="*/ 0 w 197"/>
                <a:gd name="T41" fmla="*/ 13 h 130"/>
                <a:gd name="T42" fmla="*/ 9 w 197"/>
                <a:gd name="T43" fmla="*/ 0 h 130"/>
                <a:gd name="T44" fmla="*/ 38 w 197"/>
                <a:gd name="T45" fmla="*/ 25 h 130"/>
                <a:gd name="T46" fmla="*/ 67 w 197"/>
                <a:gd name="T47" fmla="*/ 51 h 130"/>
                <a:gd name="T48" fmla="*/ 84 w 197"/>
                <a:gd name="T49" fmla="*/ 63 h 130"/>
                <a:gd name="T50" fmla="*/ 101 w 197"/>
                <a:gd name="T51" fmla="*/ 71 h 130"/>
                <a:gd name="T52" fmla="*/ 121 w 197"/>
                <a:gd name="T53" fmla="*/ 84 h 130"/>
                <a:gd name="T54" fmla="*/ 147 w 197"/>
                <a:gd name="T55" fmla="*/ 92 h 130"/>
                <a:gd name="T56" fmla="*/ 159 w 197"/>
                <a:gd name="T57" fmla="*/ 96 h 130"/>
                <a:gd name="T58" fmla="*/ 167 w 197"/>
                <a:gd name="T59" fmla="*/ 96 h 130"/>
                <a:gd name="T60" fmla="*/ 176 w 197"/>
                <a:gd name="T61" fmla="*/ 101 h 130"/>
                <a:gd name="T62" fmla="*/ 184 w 197"/>
                <a:gd name="T63" fmla="*/ 105 h 130"/>
                <a:gd name="T64" fmla="*/ 188 w 197"/>
                <a:gd name="T65" fmla="*/ 109 h 130"/>
                <a:gd name="T66" fmla="*/ 193 w 197"/>
                <a:gd name="T67" fmla="*/ 109 h 130"/>
                <a:gd name="T68" fmla="*/ 193 w 197"/>
                <a:gd name="T69" fmla="*/ 113 h 130"/>
                <a:gd name="T70" fmla="*/ 197 w 197"/>
                <a:gd name="T71" fmla="*/ 113 h 130"/>
                <a:gd name="T72" fmla="*/ 197 w 197"/>
                <a:gd name="T73" fmla="*/ 11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7" h="130">
                  <a:moveTo>
                    <a:pt x="197" y="113"/>
                  </a:moveTo>
                  <a:lnTo>
                    <a:pt x="193" y="117"/>
                  </a:lnTo>
                  <a:lnTo>
                    <a:pt x="188" y="122"/>
                  </a:lnTo>
                  <a:lnTo>
                    <a:pt x="176" y="122"/>
                  </a:lnTo>
                  <a:lnTo>
                    <a:pt x="163" y="126"/>
                  </a:lnTo>
                  <a:lnTo>
                    <a:pt x="147" y="126"/>
                  </a:lnTo>
                  <a:lnTo>
                    <a:pt x="134" y="130"/>
                  </a:lnTo>
                  <a:lnTo>
                    <a:pt x="126" y="130"/>
                  </a:lnTo>
                  <a:lnTo>
                    <a:pt x="117" y="130"/>
                  </a:lnTo>
                  <a:lnTo>
                    <a:pt x="109" y="126"/>
                  </a:lnTo>
                  <a:lnTo>
                    <a:pt x="105" y="122"/>
                  </a:lnTo>
                  <a:lnTo>
                    <a:pt x="96" y="117"/>
                  </a:lnTo>
                  <a:lnTo>
                    <a:pt x="88" y="109"/>
                  </a:lnTo>
                  <a:lnTo>
                    <a:pt x="80" y="101"/>
                  </a:lnTo>
                  <a:lnTo>
                    <a:pt x="76" y="92"/>
                  </a:lnTo>
                  <a:lnTo>
                    <a:pt x="67" y="84"/>
                  </a:lnTo>
                  <a:lnTo>
                    <a:pt x="55" y="76"/>
                  </a:lnTo>
                  <a:lnTo>
                    <a:pt x="42" y="63"/>
                  </a:lnTo>
                  <a:lnTo>
                    <a:pt x="30" y="46"/>
                  </a:lnTo>
                  <a:lnTo>
                    <a:pt x="17" y="30"/>
                  </a:lnTo>
                  <a:lnTo>
                    <a:pt x="0" y="13"/>
                  </a:lnTo>
                  <a:lnTo>
                    <a:pt x="9" y="0"/>
                  </a:lnTo>
                  <a:lnTo>
                    <a:pt x="38" y="25"/>
                  </a:lnTo>
                  <a:lnTo>
                    <a:pt x="67" y="51"/>
                  </a:lnTo>
                  <a:lnTo>
                    <a:pt x="84" y="63"/>
                  </a:lnTo>
                  <a:lnTo>
                    <a:pt x="101" y="71"/>
                  </a:lnTo>
                  <a:lnTo>
                    <a:pt x="121" y="84"/>
                  </a:lnTo>
                  <a:lnTo>
                    <a:pt x="147" y="92"/>
                  </a:lnTo>
                  <a:lnTo>
                    <a:pt x="159" y="96"/>
                  </a:lnTo>
                  <a:lnTo>
                    <a:pt x="167" y="96"/>
                  </a:lnTo>
                  <a:lnTo>
                    <a:pt x="176" y="101"/>
                  </a:lnTo>
                  <a:lnTo>
                    <a:pt x="184" y="105"/>
                  </a:lnTo>
                  <a:lnTo>
                    <a:pt x="188" y="109"/>
                  </a:lnTo>
                  <a:lnTo>
                    <a:pt x="193" y="109"/>
                  </a:lnTo>
                  <a:lnTo>
                    <a:pt x="193" y="113"/>
                  </a:lnTo>
                  <a:lnTo>
                    <a:pt x="197" y="113"/>
                  </a:lnTo>
                  <a:lnTo>
                    <a:pt x="197" y="1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47227826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7E561DE3-D6E2-48D5-8AF3-72C8D8D9D386}"/>
              </a:ext>
            </a:extLst>
          </p:cNvPr>
          <p:cNvGrpSpPr/>
          <p:nvPr/>
        </p:nvGrpSpPr>
        <p:grpSpPr>
          <a:xfrm>
            <a:off x="3322649" y="2391701"/>
            <a:ext cx="1917429" cy="2074597"/>
            <a:chOff x="3551249" y="7482947"/>
            <a:chExt cx="1917429" cy="2074597"/>
          </a:xfrm>
        </p:grpSpPr>
        <p:sp>
          <p:nvSpPr>
            <p:cNvPr id="3" name="Freeform 42">
              <a:extLst>
                <a:ext uri="{FF2B5EF4-FFF2-40B4-BE49-F238E27FC236}">
                  <a16:creationId xmlns:a16="http://schemas.microsoft.com/office/drawing/2014/main" id="{6B6BF93D-8607-4D8D-8812-68A6CB1E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121" y="8061319"/>
              <a:ext cx="785834" cy="257755"/>
            </a:xfrm>
            <a:custGeom>
              <a:avLst/>
              <a:gdLst>
                <a:gd name="T0" fmla="*/ 117 w 125"/>
                <a:gd name="T1" fmla="*/ 4 h 41"/>
                <a:gd name="T2" fmla="*/ 125 w 125"/>
                <a:gd name="T3" fmla="*/ 8 h 41"/>
                <a:gd name="T4" fmla="*/ 125 w 125"/>
                <a:gd name="T5" fmla="*/ 8 h 41"/>
                <a:gd name="T6" fmla="*/ 125 w 125"/>
                <a:gd name="T7" fmla="*/ 12 h 41"/>
                <a:gd name="T8" fmla="*/ 125 w 125"/>
                <a:gd name="T9" fmla="*/ 16 h 41"/>
                <a:gd name="T10" fmla="*/ 117 w 125"/>
                <a:gd name="T11" fmla="*/ 21 h 41"/>
                <a:gd name="T12" fmla="*/ 108 w 125"/>
                <a:gd name="T13" fmla="*/ 21 h 41"/>
                <a:gd name="T14" fmla="*/ 96 w 125"/>
                <a:gd name="T15" fmla="*/ 25 h 41"/>
                <a:gd name="T16" fmla="*/ 83 w 125"/>
                <a:gd name="T17" fmla="*/ 33 h 41"/>
                <a:gd name="T18" fmla="*/ 71 w 125"/>
                <a:gd name="T19" fmla="*/ 33 h 41"/>
                <a:gd name="T20" fmla="*/ 58 w 125"/>
                <a:gd name="T21" fmla="*/ 37 h 41"/>
                <a:gd name="T22" fmla="*/ 50 w 125"/>
                <a:gd name="T23" fmla="*/ 37 h 41"/>
                <a:gd name="T24" fmla="*/ 46 w 125"/>
                <a:gd name="T25" fmla="*/ 41 h 41"/>
                <a:gd name="T26" fmla="*/ 37 w 125"/>
                <a:gd name="T27" fmla="*/ 41 h 41"/>
                <a:gd name="T28" fmla="*/ 33 w 125"/>
                <a:gd name="T29" fmla="*/ 41 h 41"/>
                <a:gd name="T30" fmla="*/ 29 w 125"/>
                <a:gd name="T31" fmla="*/ 41 h 41"/>
                <a:gd name="T32" fmla="*/ 25 w 125"/>
                <a:gd name="T33" fmla="*/ 41 h 41"/>
                <a:gd name="T34" fmla="*/ 20 w 125"/>
                <a:gd name="T35" fmla="*/ 41 h 41"/>
                <a:gd name="T36" fmla="*/ 12 w 125"/>
                <a:gd name="T37" fmla="*/ 37 h 41"/>
                <a:gd name="T38" fmla="*/ 8 w 125"/>
                <a:gd name="T39" fmla="*/ 33 h 41"/>
                <a:gd name="T40" fmla="*/ 4 w 125"/>
                <a:gd name="T41" fmla="*/ 33 h 41"/>
                <a:gd name="T42" fmla="*/ 4 w 125"/>
                <a:gd name="T43" fmla="*/ 29 h 41"/>
                <a:gd name="T44" fmla="*/ 0 w 125"/>
                <a:gd name="T45" fmla="*/ 21 h 41"/>
                <a:gd name="T46" fmla="*/ 25 w 125"/>
                <a:gd name="T47" fmla="*/ 16 h 41"/>
                <a:gd name="T48" fmla="*/ 46 w 125"/>
                <a:gd name="T49" fmla="*/ 12 h 41"/>
                <a:gd name="T50" fmla="*/ 62 w 125"/>
                <a:gd name="T51" fmla="*/ 8 h 41"/>
                <a:gd name="T52" fmla="*/ 75 w 125"/>
                <a:gd name="T53" fmla="*/ 4 h 41"/>
                <a:gd name="T54" fmla="*/ 87 w 125"/>
                <a:gd name="T55" fmla="*/ 4 h 41"/>
                <a:gd name="T56" fmla="*/ 96 w 125"/>
                <a:gd name="T57" fmla="*/ 0 h 41"/>
                <a:gd name="T58" fmla="*/ 104 w 125"/>
                <a:gd name="T59" fmla="*/ 0 h 41"/>
                <a:gd name="T60" fmla="*/ 108 w 125"/>
                <a:gd name="T61" fmla="*/ 0 h 41"/>
                <a:gd name="T62" fmla="*/ 112 w 125"/>
                <a:gd name="T63" fmla="*/ 0 h 41"/>
                <a:gd name="T64" fmla="*/ 117 w 125"/>
                <a:gd name="T65" fmla="*/ 4 h 41"/>
                <a:gd name="T66" fmla="*/ 117 w 125"/>
                <a:gd name="T6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41">
                  <a:moveTo>
                    <a:pt x="117" y="4"/>
                  </a:moveTo>
                  <a:lnTo>
                    <a:pt x="125" y="8"/>
                  </a:lnTo>
                  <a:lnTo>
                    <a:pt x="125" y="8"/>
                  </a:lnTo>
                  <a:lnTo>
                    <a:pt x="125" y="12"/>
                  </a:lnTo>
                  <a:lnTo>
                    <a:pt x="125" y="16"/>
                  </a:lnTo>
                  <a:lnTo>
                    <a:pt x="117" y="21"/>
                  </a:lnTo>
                  <a:lnTo>
                    <a:pt x="108" y="21"/>
                  </a:lnTo>
                  <a:lnTo>
                    <a:pt x="96" y="25"/>
                  </a:lnTo>
                  <a:lnTo>
                    <a:pt x="83" y="33"/>
                  </a:lnTo>
                  <a:lnTo>
                    <a:pt x="71" y="33"/>
                  </a:lnTo>
                  <a:lnTo>
                    <a:pt x="58" y="37"/>
                  </a:lnTo>
                  <a:lnTo>
                    <a:pt x="50" y="37"/>
                  </a:lnTo>
                  <a:lnTo>
                    <a:pt x="46" y="41"/>
                  </a:lnTo>
                  <a:lnTo>
                    <a:pt x="37" y="41"/>
                  </a:lnTo>
                  <a:lnTo>
                    <a:pt x="33" y="41"/>
                  </a:lnTo>
                  <a:lnTo>
                    <a:pt x="29" y="41"/>
                  </a:lnTo>
                  <a:lnTo>
                    <a:pt x="25" y="41"/>
                  </a:lnTo>
                  <a:lnTo>
                    <a:pt x="20" y="41"/>
                  </a:lnTo>
                  <a:lnTo>
                    <a:pt x="12" y="37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0" y="21"/>
                  </a:lnTo>
                  <a:lnTo>
                    <a:pt x="25" y="16"/>
                  </a:lnTo>
                  <a:lnTo>
                    <a:pt x="46" y="12"/>
                  </a:lnTo>
                  <a:lnTo>
                    <a:pt x="62" y="8"/>
                  </a:lnTo>
                  <a:lnTo>
                    <a:pt x="75" y="4"/>
                  </a:lnTo>
                  <a:lnTo>
                    <a:pt x="87" y="4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7" y="4"/>
                  </a:lnTo>
                  <a:lnTo>
                    <a:pt x="117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43">
              <a:extLst>
                <a:ext uri="{FF2B5EF4-FFF2-40B4-BE49-F238E27FC236}">
                  <a16:creationId xmlns:a16="http://schemas.microsoft.com/office/drawing/2014/main" id="{1B6FFEAB-8F66-45E0-B6E0-2134F7EF9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49" y="8375652"/>
              <a:ext cx="892705" cy="653812"/>
            </a:xfrm>
            <a:custGeom>
              <a:avLst/>
              <a:gdLst>
                <a:gd name="T0" fmla="*/ 25 w 142"/>
                <a:gd name="T1" fmla="*/ 104 h 104"/>
                <a:gd name="T2" fmla="*/ 21 w 142"/>
                <a:gd name="T3" fmla="*/ 104 h 104"/>
                <a:gd name="T4" fmla="*/ 17 w 142"/>
                <a:gd name="T5" fmla="*/ 100 h 104"/>
                <a:gd name="T6" fmla="*/ 12 w 142"/>
                <a:gd name="T7" fmla="*/ 100 h 104"/>
                <a:gd name="T8" fmla="*/ 8 w 142"/>
                <a:gd name="T9" fmla="*/ 92 h 104"/>
                <a:gd name="T10" fmla="*/ 4 w 142"/>
                <a:gd name="T11" fmla="*/ 87 h 104"/>
                <a:gd name="T12" fmla="*/ 0 w 142"/>
                <a:gd name="T13" fmla="*/ 83 h 104"/>
                <a:gd name="T14" fmla="*/ 0 w 142"/>
                <a:gd name="T15" fmla="*/ 79 h 104"/>
                <a:gd name="T16" fmla="*/ 0 w 142"/>
                <a:gd name="T17" fmla="*/ 75 h 104"/>
                <a:gd name="T18" fmla="*/ 4 w 142"/>
                <a:gd name="T19" fmla="*/ 71 h 104"/>
                <a:gd name="T20" fmla="*/ 8 w 142"/>
                <a:gd name="T21" fmla="*/ 71 h 104"/>
                <a:gd name="T22" fmla="*/ 12 w 142"/>
                <a:gd name="T23" fmla="*/ 71 h 104"/>
                <a:gd name="T24" fmla="*/ 17 w 142"/>
                <a:gd name="T25" fmla="*/ 71 h 104"/>
                <a:gd name="T26" fmla="*/ 21 w 142"/>
                <a:gd name="T27" fmla="*/ 71 h 104"/>
                <a:gd name="T28" fmla="*/ 21 w 142"/>
                <a:gd name="T29" fmla="*/ 67 h 104"/>
                <a:gd name="T30" fmla="*/ 29 w 142"/>
                <a:gd name="T31" fmla="*/ 67 h 104"/>
                <a:gd name="T32" fmla="*/ 33 w 142"/>
                <a:gd name="T33" fmla="*/ 62 h 104"/>
                <a:gd name="T34" fmla="*/ 42 w 142"/>
                <a:gd name="T35" fmla="*/ 58 h 104"/>
                <a:gd name="T36" fmla="*/ 50 w 142"/>
                <a:gd name="T37" fmla="*/ 50 h 104"/>
                <a:gd name="T38" fmla="*/ 63 w 142"/>
                <a:gd name="T39" fmla="*/ 42 h 104"/>
                <a:gd name="T40" fmla="*/ 75 w 142"/>
                <a:gd name="T41" fmla="*/ 33 h 104"/>
                <a:gd name="T42" fmla="*/ 88 w 142"/>
                <a:gd name="T43" fmla="*/ 25 h 104"/>
                <a:gd name="T44" fmla="*/ 100 w 142"/>
                <a:gd name="T45" fmla="*/ 16 h 104"/>
                <a:gd name="T46" fmla="*/ 108 w 142"/>
                <a:gd name="T47" fmla="*/ 12 h 104"/>
                <a:gd name="T48" fmla="*/ 117 w 142"/>
                <a:gd name="T49" fmla="*/ 8 h 104"/>
                <a:gd name="T50" fmla="*/ 125 w 142"/>
                <a:gd name="T51" fmla="*/ 4 h 104"/>
                <a:gd name="T52" fmla="*/ 129 w 142"/>
                <a:gd name="T53" fmla="*/ 0 h 104"/>
                <a:gd name="T54" fmla="*/ 134 w 142"/>
                <a:gd name="T55" fmla="*/ 0 h 104"/>
                <a:gd name="T56" fmla="*/ 138 w 142"/>
                <a:gd name="T57" fmla="*/ 0 h 104"/>
                <a:gd name="T58" fmla="*/ 142 w 142"/>
                <a:gd name="T59" fmla="*/ 0 h 104"/>
                <a:gd name="T60" fmla="*/ 142 w 142"/>
                <a:gd name="T61" fmla="*/ 4 h 104"/>
                <a:gd name="T62" fmla="*/ 142 w 142"/>
                <a:gd name="T63" fmla="*/ 4 h 104"/>
                <a:gd name="T64" fmla="*/ 138 w 142"/>
                <a:gd name="T65" fmla="*/ 8 h 104"/>
                <a:gd name="T66" fmla="*/ 134 w 142"/>
                <a:gd name="T67" fmla="*/ 12 h 104"/>
                <a:gd name="T68" fmla="*/ 129 w 142"/>
                <a:gd name="T69" fmla="*/ 16 h 104"/>
                <a:gd name="T70" fmla="*/ 121 w 142"/>
                <a:gd name="T71" fmla="*/ 25 h 104"/>
                <a:gd name="T72" fmla="*/ 113 w 142"/>
                <a:gd name="T73" fmla="*/ 33 h 104"/>
                <a:gd name="T74" fmla="*/ 100 w 142"/>
                <a:gd name="T75" fmla="*/ 42 h 104"/>
                <a:gd name="T76" fmla="*/ 88 w 142"/>
                <a:gd name="T77" fmla="*/ 54 h 104"/>
                <a:gd name="T78" fmla="*/ 75 w 142"/>
                <a:gd name="T79" fmla="*/ 67 h 104"/>
                <a:gd name="T80" fmla="*/ 63 w 142"/>
                <a:gd name="T81" fmla="*/ 75 h 104"/>
                <a:gd name="T82" fmla="*/ 54 w 142"/>
                <a:gd name="T83" fmla="*/ 83 h 104"/>
                <a:gd name="T84" fmla="*/ 46 w 142"/>
                <a:gd name="T85" fmla="*/ 92 h 104"/>
                <a:gd name="T86" fmla="*/ 37 w 142"/>
                <a:gd name="T87" fmla="*/ 96 h 104"/>
                <a:gd name="T88" fmla="*/ 33 w 142"/>
                <a:gd name="T89" fmla="*/ 100 h 104"/>
                <a:gd name="T90" fmla="*/ 29 w 142"/>
                <a:gd name="T91" fmla="*/ 104 h 104"/>
                <a:gd name="T92" fmla="*/ 25 w 142"/>
                <a:gd name="T93" fmla="*/ 104 h 104"/>
                <a:gd name="T94" fmla="*/ 25 w 142"/>
                <a:gd name="T9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" h="104">
                  <a:moveTo>
                    <a:pt x="25" y="104"/>
                  </a:moveTo>
                  <a:lnTo>
                    <a:pt x="21" y="104"/>
                  </a:lnTo>
                  <a:lnTo>
                    <a:pt x="17" y="100"/>
                  </a:lnTo>
                  <a:lnTo>
                    <a:pt x="12" y="100"/>
                  </a:lnTo>
                  <a:lnTo>
                    <a:pt x="8" y="92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12" y="71"/>
                  </a:lnTo>
                  <a:lnTo>
                    <a:pt x="17" y="71"/>
                  </a:lnTo>
                  <a:lnTo>
                    <a:pt x="21" y="71"/>
                  </a:lnTo>
                  <a:lnTo>
                    <a:pt x="21" y="67"/>
                  </a:lnTo>
                  <a:lnTo>
                    <a:pt x="29" y="67"/>
                  </a:lnTo>
                  <a:lnTo>
                    <a:pt x="33" y="62"/>
                  </a:lnTo>
                  <a:lnTo>
                    <a:pt x="42" y="58"/>
                  </a:lnTo>
                  <a:lnTo>
                    <a:pt x="50" y="50"/>
                  </a:lnTo>
                  <a:lnTo>
                    <a:pt x="63" y="42"/>
                  </a:lnTo>
                  <a:lnTo>
                    <a:pt x="75" y="33"/>
                  </a:lnTo>
                  <a:lnTo>
                    <a:pt x="88" y="25"/>
                  </a:lnTo>
                  <a:lnTo>
                    <a:pt x="100" y="16"/>
                  </a:lnTo>
                  <a:lnTo>
                    <a:pt x="108" y="12"/>
                  </a:lnTo>
                  <a:lnTo>
                    <a:pt x="117" y="8"/>
                  </a:lnTo>
                  <a:lnTo>
                    <a:pt x="125" y="4"/>
                  </a:lnTo>
                  <a:lnTo>
                    <a:pt x="129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38" y="8"/>
                  </a:lnTo>
                  <a:lnTo>
                    <a:pt x="134" y="12"/>
                  </a:lnTo>
                  <a:lnTo>
                    <a:pt x="129" y="16"/>
                  </a:lnTo>
                  <a:lnTo>
                    <a:pt x="121" y="25"/>
                  </a:lnTo>
                  <a:lnTo>
                    <a:pt x="113" y="33"/>
                  </a:lnTo>
                  <a:lnTo>
                    <a:pt x="100" y="42"/>
                  </a:lnTo>
                  <a:lnTo>
                    <a:pt x="88" y="54"/>
                  </a:lnTo>
                  <a:lnTo>
                    <a:pt x="75" y="67"/>
                  </a:lnTo>
                  <a:lnTo>
                    <a:pt x="63" y="75"/>
                  </a:lnTo>
                  <a:lnTo>
                    <a:pt x="54" y="83"/>
                  </a:lnTo>
                  <a:lnTo>
                    <a:pt x="46" y="92"/>
                  </a:lnTo>
                  <a:lnTo>
                    <a:pt x="37" y="96"/>
                  </a:lnTo>
                  <a:lnTo>
                    <a:pt x="33" y="100"/>
                  </a:lnTo>
                  <a:lnTo>
                    <a:pt x="29" y="104"/>
                  </a:lnTo>
                  <a:lnTo>
                    <a:pt x="25" y="104"/>
                  </a:lnTo>
                  <a:lnTo>
                    <a:pt x="25" y="10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44">
              <a:extLst>
                <a:ext uri="{FF2B5EF4-FFF2-40B4-BE49-F238E27FC236}">
                  <a16:creationId xmlns:a16="http://schemas.microsoft.com/office/drawing/2014/main" id="{FB311E92-2645-4A18-A080-6C59037BA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436" y="7482947"/>
              <a:ext cx="421208" cy="1992872"/>
            </a:xfrm>
            <a:custGeom>
              <a:avLst/>
              <a:gdLst>
                <a:gd name="T0" fmla="*/ 25 w 67"/>
                <a:gd name="T1" fmla="*/ 301 h 317"/>
                <a:gd name="T2" fmla="*/ 17 w 67"/>
                <a:gd name="T3" fmla="*/ 288 h 317"/>
                <a:gd name="T4" fmla="*/ 4 w 67"/>
                <a:gd name="T5" fmla="*/ 280 h 317"/>
                <a:gd name="T6" fmla="*/ 0 w 67"/>
                <a:gd name="T7" fmla="*/ 275 h 317"/>
                <a:gd name="T8" fmla="*/ 0 w 67"/>
                <a:gd name="T9" fmla="*/ 267 h 317"/>
                <a:gd name="T10" fmla="*/ 8 w 67"/>
                <a:gd name="T11" fmla="*/ 267 h 317"/>
                <a:gd name="T12" fmla="*/ 21 w 67"/>
                <a:gd name="T13" fmla="*/ 267 h 317"/>
                <a:gd name="T14" fmla="*/ 29 w 67"/>
                <a:gd name="T15" fmla="*/ 267 h 317"/>
                <a:gd name="T16" fmla="*/ 33 w 67"/>
                <a:gd name="T17" fmla="*/ 267 h 317"/>
                <a:gd name="T18" fmla="*/ 33 w 67"/>
                <a:gd name="T19" fmla="*/ 259 h 317"/>
                <a:gd name="T20" fmla="*/ 37 w 67"/>
                <a:gd name="T21" fmla="*/ 250 h 317"/>
                <a:gd name="T22" fmla="*/ 37 w 67"/>
                <a:gd name="T23" fmla="*/ 234 h 317"/>
                <a:gd name="T24" fmla="*/ 37 w 67"/>
                <a:gd name="T25" fmla="*/ 217 h 317"/>
                <a:gd name="T26" fmla="*/ 42 w 67"/>
                <a:gd name="T27" fmla="*/ 192 h 317"/>
                <a:gd name="T28" fmla="*/ 42 w 67"/>
                <a:gd name="T29" fmla="*/ 167 h 317"/>
                <a:gd name="T30" fmla="*/ 37 w 67"/>
                <a:gd name="T31" fmla="*/ 117 h 317"/>
                <a:gd name="T32" fmla="*/ 37 w 67"/>
                <a:gd name="T33" fmla="*/ 87 h 317"/>
                <a:gd name="T34" fmla="*/ 37 w 67"/>
                <a:gd name="T35" fmla="*/ 62 h 317"/>
                <a:gd name="T36" fmla="*/ 37 w 67"/>
                <a:gd name="T37" fmla="*/ 46 h 317"/>
                <a:gd name="T38" fmla="*/ 33 w 67"/>
                <a:gd name="T39" fmla="*/ 37 h 317"/>
                <a:gd name="T40" fmla="*/ 33 w 67"/>
                <a:gd name="T41" fmla="*/ 25 h 317"/>
                <a:gd name="T42" fmla="*/ 29 w 67"/>
                <a:gd name="T43" fmla="*/ 12 h 317"/>
                <a:gd name="T44" fmla="*/ 29 w 67"/>
                <a:gd name="T45" fmla="*/ 0 h 317"/>
                <a:gd name="T46" fmla="*/ 33 w 67"/>
                <a:gd name="T47" fmla="*/ 0 h 317"/>
                <a:gd name="T48" fmla="*/ 46 w 67"/>
                <a:gd name="T49" fmla="*/ 4 h 317"/>
                <a:gd name="T50" fmla="*/ 58 w 67"/>
                <a:gd name="T51" fmla="*/ 8 h 317"/>
                <a:gd name="T52" fmla="*/ 67 w 67"/>
                <a:gd name="T53" fmla="*/ 12 h 317"/>
                <a:gd name="T54" fmla="*/ 67 w 67"/>
                <a:gd name="T55" fmla="*/ 25 h 317"/>
                <a:gd name="T56" fmla="*/ 67 w 67"/>
                <a:gd name="T57" fmla="*/ 33 h 317"/>
                <a:gd name="T58" fmla="*/ 62 w 67"/>
                <a:gd name="T59" fmla="*/ 46 h 317"/>
                <a:gd name="T60" fmla="*/ 62 w 67"/>
                <a:gd name="T61" fmla="*/ 62 h 317"/>
                <a:gd name="T62" fmla="*/ 62 w 67"/>
                <a:gd name="T63" fmla="*/ 83 h 317"/>
                <a:gd name="T64" fmla="*/ 62 w 67"/>
                <a:gd name="T65" fmla="*/ 108 h 317"/>
                <a:gd name="T66" fmla="*/ 62 w 67"/>
                <a:gd name="T67" fmla="*/ 142 h 317"/>
                <a:gd name="T68" fmla="*/ 62 w 67"/>
                <a:gd name="T69" fmla="*/ 184 h 317"/>
                <a:gd name="T70" fmla="*/ 62 w 67"/>
                <a:gd name="T71" fmla="*/ 217 h 317"/>
                <a:gd name="T72" fmla="*/ 62 w 67"/>
                <a:gd name="T73" fmla="*/ 242 h 317"/>
                <a:gd name="T74" fmla="*/ 62 w 67"/>
                <a:gd name="T75" fmla="*/ 263 h 317"/>
                <a:gd name="T76" fmla="*/ 58 w 67"/>
                <a:gd name="T77" fmla="*/ 280 h 317"/>
                <a:gd name="T78" fmla="*/ 58 w 67"/>
                <a:gd name="T79" fmla="*/ 296 h 317"/>
                <a:gd name="T80" fmla="*/ 50 w 67"/>
                <a:gd name="T81" fmla="*/ 309 h 317"/>
                <a:gd name="T82" fmla="*/ 42 w 67"/>
                <a:gd name="T83" fmla="*/ 313 h 317"/>
                <a:gd name="T84" fmla="*/ 37 w 67"/>
                <a:gd name="T85" fmla="*/ 313 h 317"/>
                <a:gd name="T86" fmla="*/ 29 w 67"/>
                <a:gd name="T87" fmla="*/ 309 h 317"/>
                <a:gd name="T88" fmla="*/ 29 w 67"/>
                <a:gd name="T89" fmla="*/ 30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" h="317">
                  <a:moveTo>
                    <a:pt x="29" y="305"/>
                  </a:moveTo>
                  <a:lnTo>
                    <a:pt x="25" y="301"/>
                  </a:lnTo>
                  <a:lnTo>
                    <a:pt x="21" y="292"/>
                  </a:lnTo>
                  <a:lnTo>
                    <a:pt x="17" y="288"/>
                  </a:lnTo>
                  <a:lnTo>
                    <a:pt x="12" y="284"/>
                  </a:lnTo>
                  <a:lnTo>
                    <a:pt x="4" y="28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1"/>
                  </a:lnTo>
                  <a:lnTo>
                    <a:pt x="0" y="267"/>
                  </a:lnTo>
                  <a:lnTo>
                    <a:pt x="4" y="267"/>
                  </a:lnTo>
                  <a:lnTo>
                    <a:pt x="8" y="267"/>
                  </a:lnTo>
                  <a:lnTo>
                    <a:pt x="17" y="267"/>
                  </a:lnTo>
                  <a:lnTo>
                    <a:pt x="21" y="267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33" y="267"/>
                  </a:lnTo>
                  <a:lnTo>
                    <a:pt x="33" y="267"/>
                  </a:lnTo>
                  <a:lnTo>
                    <a:pt x="33" y="263"/>
                  </a:lnTo>
                  <a:lnTo>
                    <a:pt x="33" y="259"/>
                  </a:lnTo>
                  <a:lnTo>
                    <a:pt x="37" y="255"/>
                  </a:lnTo>
                  <a:lnTo>
                    <a:pt x="37" y="250"/>
                  </a:lnTo>
                  <a:lnTo>
                    <a:pt x="37" y="242"/>
                  </a:lnTo>
                  <a:lnTo>
                    <a:pt x="37" y="234"/>
                  </a:lnTo>
                  <a:lnTo>
                    <a:pt x="37" y="225"/>
                  </a:lnTo>
                  <a:lnTo>
                    <a:pt x="37" y="217"/>
                  </a:lnTo>
                  <a:lnTo>
                    <a:pt x="42" y="204"/>
                  </a:lnTo>
                  <a:lnTo>
                    <a:pt x="42" y="192"/>
                  </a:lnTo>
                  <a:lnTo>
                    <a:pt x="42" y="179"/>
                  </a:lnTo>
                  <a:lnTo>
                    <a:pt x="42" y="167"/>
                  </a:lnTo>
                  <a:lnTo>
                    <a:pt x="42" y="150"/>
                  </a:lnTo>
                  <a:lnTo>
                    <a:pt x="37" y="117"/>
                  </a:lnTo>
                  <a:lnTo>
                    <a:pt x="37" y="100"/>
                  </a:lnTo>
                  <a:lnTo>
                    <a:pt x="37" y="87"/>
                  </a:lnTo>
                  <a:lnTo>
                    <a:pt x="37" y="75"/>
                  </a:lnTo>
                  <a:lnTo>
                    <a:pt x="37" y="62"/>
                  </a:lnTo>
                  <a:lnTo>
                    <a:pt x="37" y="54"/>
                  </a:lnTo>
                  <a:lnTo>
                    <a:pt x="37" y="46"/>
                  </a:lnTo>
                  <a:lnTo>
                    <a:pt x="33" y="41"/>
                  </a:lnTo>
                  <a:lnTo>
                    <a:pt x="33" y="37"/>
                  </a:lnTo>
                  <a:lnTo>
                    <a:pt x="33" y="29"/>
                  </a:lnTo>
                  <a:lnTo>
                    <a:pt x="33" y="25"/>
                  </a:lnTo>
                  <a:lnTo>
                    <a:pt x="29" y="16"/>
                  </a:lnTo>
                  <a:lnTo>
                    <a:pt x="29" y="12"/>
                  </a:lnTo>
                  <a:lnTo>
                    <a:pt x="25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4" y="4"/>
                  </a:lnTo>
                  <a:lnTo>
                    <a:pt x="58" y="8"/>
                  </a:lnTo>
                  <a:lnTo>
                    <a:pt x="62" y="8"/>
                  </a:lnTo>
                  <a:lnTo>
                    <a:pt x="67" y="12"/>
                  </a:lnTo>
                  <a:lnTo>
                    <a:pt x="67" y="16"/>
                  </a:lnTo>
                  <a:lnTo>
                    <a:pt x="67" y="25"/>
                  </a:lnTo>
                  <a:lnTo>
                    <a:pt x="67" y="29"/>
                  </a:lnTo>
                  <a:lnTo>
                    <a:pt x="67" y="33"/>
                  </a:lnTo>
                  <a:lnTo>
                    <a:pt x="67" y="41"/>
                  </a:lnTo>
                  <a:lnTo>
                    <a:pt x="62" y="46"/>
                  </a:lnTo>
                  <a:lnTo>
                    <a:pt x="62" y="58"/>
                  </a:lnTo>
                  <a:lnTo>
                    <a:pt x="62" y="62"/>
                  </a:lnTo>
                  <a:lnTo>
                    <a:pt x="62" y="71"/>
                  </a:lnTo>
                  <a:lnTo>
                    <a:pt x="62" y="83"/>
                  </a:lnTo>
                  <a:lnTo>
                    <a:pt x="62" y="96"/>
                  </a:lnTo>
                  <a:lnTo>
                    <a:pt x="62" y="108"/>
                  </a:lnTo>
                  <a:lnTo>
                    <a:pt x="62" y="125"/>
                  </a:lnTo>
                  <a:lnTo>
                    <a:pt x="62" y="142"/>
                  </a:lnTo>
                  <a:lnTo>
                    <a:pt x="62" y="163"/>
                  </a:lnTo>
                  <a:lnTo>
                    <a:pt x="62" y="184"/>
                  </a:lnTo>
                  <a:lnTo>
                    <a:pt x="62" y="200"/>
                  </a:lnTo>
                  <a:lnTo>
                    <a:pt x="62" y="217"/>
                  </a:lnTo>
                  <a:lnTo>
                    <a:pt x="62" y="229"/>
                  </a:lnTo>
                  <a:lnTo>
                    <a:pt x="62" y="242"/>
                  </a:lnTo>
                  <a:lnTo>
                    <a:pt x="62" y="255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58" y="280"/>
                  </a:lnTo>
                  <a:lnTo>
                    <a:pt x="58" y="288"/>
                  </a:lnTo>
                  <a:lnTo>
                    <a:pt x="58" y="296"/>
                  </a:lnTo>
                  <a:lnTo>
                    <a:pt x="54" y="305"/>
                  </a:lnTo>
                  <a:lnTo>
                    <a:pt x="50" y="309"/>
                  </a:lnTo>
                  <a:lnTo>
                    <a:pt x="46" y="313"/>
                  </a:lnTo>
                  <a:lnTo>
                    <a:pt x="42" y="313"/>
                  </a:lnTo>
                  <a:lnTo>
                    <a:pt x="37" y="317"/>
                  </a:lnTo>
                  <a:lnTo>
                    <a:pt x="37" y="313"/>
                  </a:lnTo>
                  <a:lnTo>
                    <a:pt x="33" y="313"/>
                  </a:lnTo>
                  <a:lnTo>
                    <a:pt x="29" y="309"/>
                  </a:lnTo>
                  <a:lnTo>
                    <a:pt x="29" y="305"/>
                  </a:lnTo>
                  <a:lnTo>
                    <a:pt x="29" y="3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5">
              <a:extLst>
                <a:ext uri="{FF2B5EF4-FFF2-40B4-BE49-F238E27FC236}">
                  <a16:creationId xmlns:a16="http://schemas.microsoft.com/office/drawing/2014/main" id="{A635877C-8C70-4BFD-B722-969B176B6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434" y="7558387"/>
              <a:ext cx="370915" cy="370915"/>
            </a:xfrm>
            <a:custGeom>
              <a:avLst/>
              <a:gdLst>
                <a:gd name="T0" fmla="*/ 38 w 59"/>
                <a:gd name="T1" fmla="*/ 13 h 59"/>
                <a:gd name="T2" fmla="*/ 42 w 59"/>
                <a:gd name="T3" fmla="*/ 17 h 59"/>
                <a:gd name="T4" fmla="*/ 46 w 59"/>
                <a:gd name="T5" fmla="*/ 17 h 59"/>
                <a:gd name="T6" fmla="*/ 55 w 59"/>
                <a:gd name="T7" fmla="*/ 25 h 59"/>
                <a:gd name="T8" fmla="*/ 59 w 59"/>
                <a:gd name="T9" fmla="*/ 34 h 59"/>
                <a:gd name="T10" fmla="*/ 59 w 59"/>
                <a:gd name="T11" fmla="*/ 38 h 59"/>
                <a:gd name="T12" fmla="*/ 59 w 59"/>
                <a:gd name="T13" fmla="*/ 42 h 59"/>
                <a:gd name="T14" fmla="*/ 59 w 59"/>
                <a:gd name="T15" fmla="*/ 50 h 59"/>
                <a:gd name="T16" fmla="*/ 55 w 59"/>
                <a:gd name="T17" fmla="*/ 55 h 59"/>
                <a:gd name="T18" fmla="*/ 55 w 59"/>
                <a:gd name="T19" fmla="*/ 59 h 59"/>
                <a:gd name="T20" fmla="*/ 50 w 59"/>
                <a:gd name="T21" fmla="*/ 59 h 59"/>
                <a:gd name="T22" fmla="*/ 46 w 59"/>
                <a:gd name="T23" fmla="*/ 59 h 59"/>
                <a:gd name="T24" fmla="*/ 42 w 59"/>
                <a:gd name="T25" fmla="*/ 59 h 59"/>
                <a:gd name="T26" fmla="*/ 38 w 59"/>
                <a:gd name="T27" fmla="*/ 59 h 59"/>
                <a:gd name="T28" fmla="*/ 34 w 59"/>
                <a:gd name="T29" fmla="*/ 50 h 59"/>
                <a:gd name="T30" fmla="*/ 21 w 59"/>
                <a:gd name="T31" fmla="*/ 42 h 59"/>
                <a:gd name="T32" fmla="*/ 9 w 59"/>
                <a:gd name="T33" fmla="*/ 29 h 59"/>
                <a:gd name="T34" fmla="*/ 4 w 59"/>
                <a:gd name="T35" fmla="*/ 21 h 59"/>
                <a:gd name="T36" fmla="*/ 0 w 59"/>
                <a:gd name="T37" fmla="*/ 17 h 59"/>
                <a:gd name="T38" fmla="*/ 0 w 59"/>
                <a:gd name="T39" fmla="*/ 9 h 59"/>
                <a:gd name="T40" fmla="*/ 0 w 59"/>
                <a:gd name="T41" fmla="*/ 0 h 59"/>
                <a:gd name="T42" fmla="*/ 13 w 59"/>
                <a:gd name="T43" fmla="*/ 4 h 59"/>
                <a:gd name="T44" fmla="*/ 25 w 59"/>
                <a:gd name="T45" fmla="*/ 9 h 59"/>
                <a:gd name="T46" fmla="*/ 34 w 59"/>
                <a:gd name="T47" fmla="*/ 9 h 59"/>
                <a:gd name="T48" fmla="*/ 38 w 59"/>
                <a:gd name="T49" fmla="*/ 13 h 59"/>
                <a:gd name="T50" fmla="*/ 38 w 59"/>
                <a:gd name="T51" fmla="*/ 1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59">
                  <a:moveTo>
                    <a:pt x="38" y="13"/>
                  </a:moveTo>
                  <a:lnTo>
                    <a:pt x="42" y="17"/>
                  </a:lnTo>
                  <a:lnTo>
                    <a:pt x="46" y="17"/>
                  </a:lnTo>
                  <a:lnTo>
                    <a:pt x="55" y="25"/>
                  </a:lnTo>
                  <a:lnTo>
                    <a:pt x="59" y="34"/>
                  </a:lnTo>
                  <a:lnTo>
                    <a:pt x="59" y="38"/>
                  </a:lnTo>
                  <a:lnTo>
                    <a:pt x="59" y="42"/>
                  </a:lnTo>
                  <a:lnTo>
                    <a:pt x="59" y="50"/>
                  </a:lnTo>
                  <a:lnTo>
                    <a:pt x="55" y="55"/>
                  </a:lnTo>
                  <a:lnTo>
                    <a:pt x="55" y="59"/>
                  </a:lnTo>
                  <a:lnTo>
                    <a:pt x="50" y="59"/>
                  </a:lnTo>
                  <a:lnTo>
                    <a:pt x="46" y="59"/>
                  </a:lnTo>
                  <a:lnTo>
                    <a:pt x="42" y="59"/>
                  </a:lnTo>
                  <a:lnTo>
                    <a:pt x="38" y="59"/>
                  </a:lnTo>
                  <a:lnTo>
                    <a:pt x="34" y="50"/>
                  </a:lnTo>
                  <a:lnTo>
                    <a:pt x="21" y="42"/>
                  </a:lnTo>
                  <a:lnTo>
                    <a:pt x="9" y="29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5" y="9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38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6">
              <a:extLst>
                <a:ext uri="{FF2B5EF4-FFF2-40B4-BE49-F238E27FC236}">
                  <a16:creationId xmlns:a16="http://schemas.microsoft.com/office/drawing/2014/main" id="{6226BC2A-5EE3-475D-8545-A3253F8C6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119" y="7954444"/>
              <a:ext cx="867559" cy="496648"/>
            </a:xfrm>
            <a:custGeom>
              <a:avLst/>
              <a:gdLst>
                <a:gd name="T0" fmla="*/ 96 w 138"/>
                <a:gd name="T1" fmla="*/ 79 h 79"/>
                <a:gd name="T2" fmla="*/ 84 w 138"/>
                <a:gd name="T3" fmla="*/ 79 h 79"/>
                <a:gd name="T4" fmla="*/ 84 w 138"/>
                <a:gd name="T5" fmla="*/ 67 h 79"/>
                <a:gd name="T6" fmla="*/ 84 w 138"/>
                <a:gd name="T7" fmla="*/ 58 h 79"/>
                <a:gd name="T8" fmla="*/ 84 w 138"/>
                <a:gd name="T9" fmla="*/ 50 h 79"/>
                <a:gd name="T10" fmla="*/ 88 w 138"/>
                <a:gd name="T11" fmla="*/ 46 h 79"/>
                <a:gd name="T12" fmla="*/ 88 w 138"/>
                <a:gd name="T13" fmla="*/ 38 h 79"/>
                <a:gd name="T14" fmla="*/ 88 w 138"/>
                <a:gd name="T15" fmla="*/ 38 h 79"/>
                <a:gd name="T16" fmla="*/ 88 w 138"/>
                <a:gd name="T17" fmla="*/ 33 h 79"/>
                <a:gd name="T18" fmla="*/ 88 w 138"/>
                <a:gd name="T19" fmla="*/ 33 h 79"/>
                <a:gd name="T20" fmla="*/ 84 w 138"/>
                <a:gd name="T21" fmla="*/ 33 h 79"/>
                <a:gd name="T22" fmla="*/ 79 w 138"/>
                <a:gd name="T23" fmla="*/ 33 h 79"/>
                <a:gd name="T24" fmla="*/ 67 w 138"/>
                <a:gd name="T25" fmla="*/ 33 h 79"/>
                <a:gd name="T26" fmla="*/ 54 w 138"/>
                <a:gd name="T27" fmla="*/ 38 h 79"/>
                <a:gd name="T28" fmla="*/ 42 w 138"/>
                <a:gd name="T29" fmla="*/ 42 h 79"/>
                <a:gd name="T30" fmla="*/ 25 w 138"/>
                <a:gd name="T31" fmla="*/ 42 h 79"/>
                <a:gd name="T32" fmla="*/ 0 w 138"/>
                <a:gd name="T33" fmla="*/ 42 h 79"/>
                <a:gd name="T34" fmla="*/ 0 w 138"/>
                <a:gd name="T35" fmla="*/ 25 h 79"/>
                <a:gd name="T36" fmla="*/ 21 w 138"/>
                <a:gd name="T37" fmla="*/ 25 h 79"/>
                <a:gd name="T38" fmla="*/ 29 w 138"/>
                <a:gd name="T39" fmla="*/ 21 h 79"/>
                <a:gd name="T40" fmla="*/ 38 w 138"/>
                <a:gd name="T41" fmla="*/ 21 h 79"/>
                <a:gd name="T42" fmla="*/ 54 w 138"/>
                <a:gd name="T43" fmla="*/ 17 h 79"/>
                <a:gd name="T44" fmla="*/ 71 w 138"/>
                <a:gd name="T45" fmla="*/ 12 h 79"/>
                <a:gd name="T46" fmla="*/ 79 w 138"/>
                <a:gd name="T47" fmla="*/ 12 h 79"/>
                <a:gd name="T48" fmla="*/ 88 w 138"/>
                <a:gd name="T49" fmla="*/ 8 h 79"/>
                <a:gd name="T50" fmla="*/ 92 w 138"/>
                <a:gd name="T51" fmla="*/ 8 h 79"/>
                <a:gd name="T52" fmla="*/ 92 w 138"/>
                <a:gd name="T53" fmla="*/ 4 h 79"/>
                <a:gd name="T54" fmla="*/ 96 w 138"/>
                <a:gd name="T55" fmla="*/ 0 h 79"/>
                <a:gd name="T56" fmla="*/ 100 w 138"/>
                <a:gd name="T57" fmla="*/ 0 h 79"/>
                <a:gd name="T58" fmla="*/ 104 w 138"/>
                <a:gd name="T59" fmla="*/ 0 h 79"/>
                <a:gd name="T60" fmla="*/ 109 w 138"/>
                <a:gd name="T61" fmla="*/ 4 h 79"/>
                <a:gd name="T62" fmla="*/ 117 w 138"/>
                <a:gd name="T63" fmla="*/ 4 h 79"/>
                <a:gd name="T64" fmla="*/ 121 w 138"/>
                <a:gd name="T65" fmla="*/ 8 h 79"/>
                <a:gd name="T66" fmla="*/ 129 w 138"/>
                <a:gd name="T67" fmla="*/ 12 h 79"/>
                <a:gd name="T68" fmla="*/ 134 w 138"/>
                <a:gd name="T69" fmla="*/ 17 h 79"/>
                <a:gd name="T70" fmla="*/ 138 w 138"/>
                <a:gd name="T71" fmla="*/ 21 h 79"/>
                <a:gd name="T72" fmla="*/ 138 w 138"/>
                <a:gd name="T73" fmla="*/ 25 h 79"/>
                <a:gd name="T74" fmla="*/ 138 w 138"/>
                <a:gd name="T75" fmla="*/ 29 h 79"/>
                <a:gd name="T76" fmla="*/ 134 w 138"/>
                <a:gd name="T77" fmla="*/ 29 h 79"/>
                <a:gd name="T78" fmla="*/ 134 w 138"/>
                <a:gd name="T79" fmla="*/ 33 h 79"/>
                <a:gd name="T80" fmla="*/ 125 w 138"/>
                <a:gd name="T81" fmla="*/ 33 h 79"/>
                <a:gd name="T82" fmla="*/ 125 w 138"/>
                <a:gd name="T83" fmla="*/ 33 h 79"/>
                <a:gd name="T84" fmla="*/ 121 w 138"/>
                <a:gd name="T85" fmla="*/ 38 h 79"/>
                <a:gd name="T86" fmla="*/ 117 w 138"/>
                <a:gd name="T87" fmla="*/ 42 h 79"/>
                <a:gd name="T88" fmla="*/ 113 w 138"/>
                <a:gd name="T89" fmla="*/ 46 h 79"/>
                <a:gd name="T90" fmla="*/ 113 w 138"/>
                <a:gd name="T91" fmla="*/ 54 h 79"/>
                <a:gd name="T92" fmla="*/ 109 w 138"/>
                <a:gd name="T93" fmla="*/ 58 h 79"/>
                <a:gd name="T94" fmla="*/ 104 w 138"/>
                <a:gd name="T95" fmla="*/ 71 h 79"/>
                <a:gd name="T96" fmla="*/ 96 w 138"/>
                <a:gd name="T97" fmla="*/ 79 h 79"/>
                <a:gd name="T98" fmla="*/ 96 w 138"/>
                <a:gd name="T9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" h="79">
                  <a:moveTo>
                    <a:pt x="96" y="79"/>
                  </a:moveTo>
                  <a:lnTo>
                    <a:pt x="84" y="79"/>
                  </a:lnTo>
                  <a:lnTo>
                    <a:pt x="84" y="67"/>
                  </a:lnTo>
                  <a:lnTo>
                    <a:pt x="84" y="58"/>
                  </a:lnTo>
                  <a:lnTo>
                    <a:pt x="84" y="50"/>
                  </a:lnTo>
                  <a:lnTo>
                    <a:pt x="88" y="4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4" y="33"/>
                  </a:lnTo>
                  <a:lnTo>
                    <a:pt x="79" y="33"/>
                  </a:lnTo>
                  <a:lnTo>
                    <a:pt x="67" y="33"/>
                  </a:lnTo>
                  <a:lnTo>
                    <a:pt x="54" y="38"/>
                  </a:lnTo>
                  <a:lnTo>
                    <a:pt x="42" y="42"/>
                  </a:lnTo>
                  <a:lnTo>
                    <a:pt x="25" y="42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21" y="25"/>
                  </a:lnTo>
                  <a:lnTo>
                    <a:pt x="29" y="21"/>
                  </a:lnTo>
                  <a:lnTo>
                    <a:pt x="38" y="21"/>
                  </a:lnTo>
                  <a:lnTo>
                    <a:pt x="54" y="17"/>
                  </a:lnTo>
                  <a:lnTo>
                    <a:pt x="71" y="12"/>
                  </a:lnTo>
                  <a:lnTo>
                    <a:pt x="79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9" y="4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9" y="12"/>
                  </a:lnTo>
                  <a:lnTo>
                    <a:pt x="134" y="17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34" y="29"/>
                  </a:lnTo>
                  <a:lnTo>
                    <a:pt x="134" y="33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21" y="38"/>
                  </a:lnTo>
                  <a:lnTo>
                    <a:pt x="117" y="42"/>
                  </a:lnTo>
                  <a:lnTo>
                    <a:pt x="113" y="46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4" y="71"/>
                  </a:lnTo>
                  <a:lnTo>
                    <a:pt x="96" y="79"/>
                  </a:lnTo>
                  <a:lnTo>
                    <a:pt x="96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7">
              <a:extLst>
                <a:ext uri="{FF2B5EF4-FFF2-40B4-BE49-F238E27FC236}">
                  <a16:creationId xmlns:a16="http://schemas.microsoft.com/office/drawing/2014/main" id="{83DE17CF-4C13-4725-807E-BB5BD1B41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266" y="8350505"/>
              <a:ext cx="710394" cy="232608"/>
            </a:xfrm>
            <a:custGeom>
              <a:avLst/>
              <a:gdLst>
                <a:gd name="T0" fmla="*/ 63 w 113"/>
                <a:gd name="T1" fmla="*/ 4 h 37"/>
                <a:gd name="T2" fmla="*/ 71 w 113"/>
                <a:gd name="T3" fmla="*/ 4 h 37"/>
                <a:gd name="T4" fmla="*/ 80 w 113"/>
                <a:gd name="T5" fmla="*/ 0 h 37"/>
                <a:gd name="T6" fmla="*/ 88 w 113"/>
                <a:gd name="T7" fmla="*/ 0 h 37"/>
                <a:gd name="T8" fmla="*/ 96 w 113"/>
                <a:gd name="T9" fmla="*/ 0 h 37"/>
                <a:gd name="T10" fmla="*/ 100 w 113"/>
                <a:gd name="T11" fmla="*/ 0 h 37"/>
                <a:gd name="T12" fmla="*/ 105 w 113"/>
                <a:gd name="T13" fmla="*/ 0 h 37"/>
                <a:gd name="T14" fmla="*/ 109 w 113"/>
                <a:gd name="T15" fmla="*/ 0 h 37"/>
                <a:gd name="T16" fmla="*/ 109 w 113"/>
                <a:gd name="T17" fmla="*/ 4 h 37"/>
                <a:gd name="T18" fmla="*/ 113 w 113"/>
                <a:gd name="T19" fmla="*/ 8 h 37"/>
                <a:gd name="T20" fmla="*/ 113 w 113"/>
                <a:gd name="T21" fmla="*/ 12 h 37"/>
                <a:gd name="T22" fmla="*/ 113 w 113"/>
                <a:gd name="T23" fmla="*/ 16 h 37"/>
                <a:gd name="T24" fmla="*/ 109 w 113"/>
                <a:gd name="T25" fmla="*/ 20 h 37"/>
                <a:gd name="T26" fmla="*/ 105 w 113"/>
                <a:gd name="T27" fmla="*/ 20 h 37"/>
                <a:gd name="T28" fmla="*/ 100 w 113"/>
                <a:gd name="T29" fmla="*/ 25 h 37"/>
                <a:gd name="T30" fmla="*/ 96 w 113"/>
                <a:gd name="T31" fmla="*/ 25 h 37"/>
                <a:gd name="T32" fmla="*/ 88 w 113"/>
                <a:gd name="T33" fmla="*/ 25 h 37"/>
                <a:gd name="T34" fmla="*/ 80 w 113"/>
                <a:gd name="T35" fmla="*/ 29 h 37"/>
                <a:gd name="T36" fmla="*/ 67 w 113"/>
                <a:gd name="T37" fmla="*/ 29 h 37"/>
                <a:gd name="T38" fmla="*/ 54 w 113"/>
                <a:gd name="T39" fmla="*/ 29 h 37"/>
                <a:gd name="T40" fmla="*/ 38 w 113"/>
                <a:gd name="T41" fmla="*/ 33 h 37"/>
                <a:gd name="T42" fmla="*/ 21 w 113"/>
                <a:gd name="T43" fmla="*/ 33 h 37"/>
                <a:gd name="T44" fmla="*/ 0 w 113"/>
                <a:gd name="T45" fmla="*/ 37 h 37"/>
                <a:gd name="T46" fmla="*/ 0 w 113"/>
                <a:gd name="T47" fmla="*/ 16 h 37"/>
                <a:gd name="T48" fmla="*/ 8 w 113"/>
                <a:gd name="T49" fmla="*/ 12 h 37"/>
                <a:gd name="T50" fmla="*/ 25 w 113"/>
                <a:gd name="T51" fmla="*/ 12 h 37"/>
                <a:gd name="T52" fmla="*/ 42 w 113"/>
                <a:gd name="T53" fmla="*/ 8 h 37"/>
                <a:gd name="T54" fmla="*/ 63 w 113"/>
                <a:gd name="T55" fmla="*/ 4 h 37"/>
                <a:gd name="T56" fmla="*/ 63 w 113"/>
                <a:gd name="T5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3" h="37">
                  <a:moveTo>
                    <a:pt x="63" y="4"/>
                  </a:moveTo>
                  <a:lnTo>
                    <a:pt x="71" y="4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09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16"/>
                  </a:lnTo>
                  <a:lnTo>
                    <a:pt x="109" y="20"/>
                  </a:lnTo>
                  <a:lnTo>
                    <a:pt x="105" y="20"/>
                  </a:lnTo>
                  <a:lnTo>
                    <a:pt x="100" y="25"/>
                  </a:lnTo>
                  <a:lnTo>
                    <a:pt x="96" y="25"/>
                  </a:lnTo>
                  <a:lnTo>
                    <a:pt x="88" y="25"/>
                  </a:lnTo>
                  <a:lnTo>
                    <a:pt x="80" y="29"/>
                  </a:lnTo>
                  <a:lnTo>
                    <a:pt x="67" y="29"/>
                  </a:lnTo>
                  <a:lnTo>
                    <a:pt x="54" y="29"/>
                  </a:lnTo>
                  <a:lnTo>
                    <a:pt x="38" y="33"/>
                  </a:lnTo>
                  <a:lnTo>
                    <a:pt x="21" y="33"/>
                  </a:lnTo>
                  <a:lnTo>
                    <a:pt x="0" y="37"/>
                  </a:lnTo>
                  <a:lnTo>
                    <a:pt x="0" y="16"/>
                  </a:lnTo>
                  <a:lnTo>
                    <a:pt x="8" y="12"/>
                  </a:lnTo>
                  <a:lnTo>
                    <a:pt x="25" y="12"/>
                  </a:lnTo>
                  <a:lnTo>
                    <a:pt x="42" y="8"/>
                  </a:lnTo>
                  <a:lnTo>
                    <a:pt x="63" y="4"/>
                  </a:lnTo>
                  <a:lnTo>
                    <a:pt x="63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8">
              <a:extLst>
                <a:ext uri="{FF2B5EF4-FFF2-40B4-BE49-F238E27FC236}">
                  <a16:creationId xmlns:a16="http://schemas.microsoft.com/office/drawing/2014/main" id="{9A17090B-0768-4855-8083-24E13D05F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622" y="8086466"/>
              <a:ext cx="628666" cy="1471078"/>
            </a:xfrm>
            <a:custGeom>
              <a:avLst/>
              <a:gdLst>
                <a:gd name="T0" fmla="*/ 83 w 100"/>
                <a:gd name="T1" fmla="*/ 138 h 234"/>
                <a:gd name="T2" fmla="*/ 79 w 100"/>
                <a:gd name="T3" fmla="*/ 150 h 234"/>
                <a:gd name="T4" fmla="*/ 71 w 100"/>
                <a:gd name="T5" fmla="*/ 167 h 234"/>
                <a:gd name="T6" fmla="*/ 62 w 100"/>
                <a:gd name="T7" fmla="*/ 179 h 234"/>
                <a:gd name="T8" fmla="*/ 54 w 100"/>
                <a:gd name="T9" fmla="*/ 192 h 234"/>
                <a:gd name="T10" fmla="*/ 46 w 100"/>
                <a:gd name="T11" fmla="*/ 200 h 234"/>
                <a:gd name="T12" fmla="*/ 37 w 100"/>
                <a:gd name="T13" fmla="*/ 213 h 234"/>
                <a:gd name="T14" fmla="*/ 29 w 100"/>
                <a:gd name="T15" fmla="*/ 217 h 234"/>
                <a:gd name="T16" fmla="*/ 21 w 100"/>
                <a:gd name="T17" fmla="*/ 225 h 234"/>
                <a:gd name="T18" fmla="*/ 12 w 100"/>
                <a:gd name="T19" fmla="*/ 230 h 234"/>
                <a:gd name="T20" fmla="*/ 4 w 100"/>
                <a:gd name="T21" fmla="*/ 234 h 234"/>
                <a:gd name="T22" fmla="*/ 0 w 100"/>
                <a:gd name="T23" fmla="*/ 234 h 234"/>
                <a:gd name="T24" fmla="*/ 0 w 100"/>
                <a:gd name="T25" fmla="*/ 234 h 234"/>
                <a:gd name="T26" fmla="*/ 0 w 100"/>
                <a:gd name="T27" fmla="*/ 230 h 234"/>
                <a:gd name="T28" fmla="*/ 0 w 100"/>
                <a:gd name="T29" fmla="*/ 225 h 234"/>
                <a:gd name="T30" fmla="*/ 8 w 100"/>
                <a:gd name="T31" fmla="*/ 217 h 234"/>
                <a:gd name="T32" fmla="*/ 16 w 100"/>
                <a:gd name="T33" fmla="*/ 205 h 234"/>
                <a:gd name="T34" fmla="*/ 33 w 100"/>
                <a:gd name="T35" fmla="*/ 179 h 234"/>
                <a:gd name="T36" fmla="*/ 42 w 100"/>
                <a:gd name="T37" fmla="*/ 167 h 234"/>
                <a:gd name="T38" fmla="*/ 50 w 100"/>
                <a:gd name="T39" fmla="*/ 150 h 234"/>
                <a:gd name="T40" fmla="*/ 62 w 100"/>
                <a:gd name="T41" fmla="*/ 117 h 234"/>
                <a:gd name="T42" fmla="*/ 67 w 100"/>
                <a:gd name="T43" fmla="*/ 104 h 234"/>
                <a:gd name="T44" fmla="*/ 67 w 100"/>
                <a:gd name="T45" fmla="*/ 88 h 234"/>
                <a:gd name="T46" fmla="*/ 71 w 100"/>
                <a:gd name="T47" fmla="*/ 54 h 234"/>
                <a:gd name="T48" fmla="*/ 71 w 100"/>
                <a:gd name="T49" fmla="*/ 25 h 234"/>
                <a:gd name="T50" fmla="*/ 67 w 100"/>
                <a:gd name="T51" fmla="*/ 12 h 234"/>
                <a:gd name="T52" fmla="*/ 67 w 100"/>
                <a:gd name="T53" fmla="*/ 4 h 234"/>
                <a:gd name="T54" fmla="*/ 71 w 100"/>
                <a:gd name="T55" fmla="*/ 0 h 234"/>
                <a:gd name="T56" fmla="*/ 71 w 100"/>
                <a:gd name="T57" fmla="*/ 0 h 234"/>
                <a:gd name="T58" fmla="*/ 75 w 100"/>
                <a:gd name="T59" fmla="*/ 0 h 234"/>
                <a:gd name="T60" fmla="*/ 79 w 100"/>
                <a:gd name="T61" fmla="*/ 0 h 234"/>
                <a:gd name="T62" fmla="*/ 87 w 100"/>
                <a:gd name="T63" fmla="*/ 0 h 234"/>
                <a:gd name="T64" fmla="*/ 100 w 100"/>
                <a:gd name="T65" fmla="*/ 4 h 234"/>
                <a:gd name="T66" fmla="*/ 100 w 100"/>
                <a:gd name="T67" fmla="*/ 29 h 234"/>
                <a:gd name="T68" fmla="*/ 100 w 100"/>
                <a:gd name="T69" fmla="*/ 46 h 234"/>
                <a:gd name="T70" fmla="*/ 96 w 100"/>
                <a:gd name="T71" fmla="*/ 62 h 234"/>
                <a:gd name="T72" fmla="*/ 96 w 100"/>
                <a:gd name="T73" fmla="*/ 79 h 234"/>
                <a:gd name="T74" fmla="*/ 96 w 100"/>
                <a:gd name="T75" fmla="*/ 92 h 234"/>
                <a:gd name="T76" fmla="*/ 92 w 100"/>
                <a:gd name="T77" fmla="*/ 108 h 234"/>
                <a:gd name="T78" fmla="*/ 83 w 100"/>
                <a:gd name="T79" fmla="*/ 138 h 234"/>
                <a:gd name="T80" fmla="*/ 83 w 100"/>
                <a:gd name="T81" fmla="*/ 13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234">
                  <a:moveTo>
                    <a:pt x="83" y="138"/>
                  </a:moveTo>
                  <a:lnTo>
                    <a:pt x="79" y="150"/>
                  </a:lnTo>
                  <a:lnTo>
                    <a:pt x="71" y="167"/>
                  </a:lnTo>
                  <a:lnTo>
                    <a:pt x="62" y="179"/>
                  </a:lnTo>
                  <a:lnTo>
                    <a:pt x="54" y="192"/>
                  </a:lnTo>
                  <a:lnTo>
                    <a:pt x="46" y="200"/>
                  </a:lnTo>
                  <a:lnTo>
                    <a:pt x="37" y="213"/>
                  </a:lnTo>
                  <a:lnTo>
                    <a:pt x="29" y="217"/>
                  </a:lnTo>
                  <a:lnTo>
                    <a:pt x="21" y="225"/>
                  </a:lnTo>
                  <a:lnTo>
                    <a:pt x="12" y="230"/>
                  </a:lnTo>
                  <a:lnTo>
                    <a:pt x="4" y="234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30"/>
                  </a:lnTo>
                  <a:lnTo>
                    <a:pt x="0" y="225"/>
                  </a:lnTo>
                  <a:lnTo>
                    <a:pt x="8" y="217"/>
                  </a:lnTo>
                  <a:lnTo>
                    <a:pt x="16" y="205"/>
                  </a:lnTo>
                  <a:lnTo>
                    <a:pt x="33" y="179"/>
                  </a:lnTo>
                  <a:lnTo>
                    <a:pt x="42" y="167"/>
                  </a:lnTo>
                  <a:lnTo>
                    <a:pt x="50" y="150"/>
                  </a:lnTo>
                  <a:lnTo>
                    <a:pt x="62" y="117"/>
                  </a:lnTo>
                  <a:lnTo>
                    <a:pt x="67" y="104"/>
                  </a:lnTo>
                  <a:lnTo>
                    <a:pt x="67" y="88"/>
                  </a:lnTo>
                  <a:lnTo>
                    <a:pt x="71" y="54"/>
                  </a:lnTo>
                  <a:lnTo>
                    <a:pt x="71" y="25"/>
                  </a:lnTo>
                  <a:lnTo>
                    <a:pt x="67" y="12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100" y="4"/>
                  </a:lnTo>
                  <a:lnTo>
                    <a:pt x="100" y="29"/>
                  </a:lnTo>
                  <a:lnTo>
                    <a:pt x="100" y="46"/>
                  </a:lnTo>
                  <a:lnTo>
                    <a:pt x="96" y="62"/>
                  </a:lnTo>
                  <a:lnTo>
                    <a:pt x="96" y="79"/>
                  </a:lnTo>
                  <a:lnTo>
                    <a:pt x="96" y="92"/>
                  </a:lnTo>
                  <a:lnTo>
                    <a:pt x="92" y="108"/>
                  </a:lnTo>
                  <a:lnTo>
                    <a:pt x="83" y="138"/>
                  </a:lnTo>
                  <a:lnTo>
                    <a:pt x="83" y="13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D82BFAA7-8AFA-4669-9625-7A5B5383BC2F}"/>
              </a:ext>
            </a:extLst>
          </p:cNvPr>
          <p:cNvGrpSpPr/>
          <p:nvPr/>
        </p:nvGrpSpPr>
        <p:grpSpPr>
          <a:xfrm>
            <a:off x="7083942" y="2520579"/>
            <a:ext cx="1867139" cy="1942575"/>
            <a:chOff x="5808158" y="7533240"/>
            <a:chExt cx="1867139" cy="1942575"/>
          </a:xfrm>
        </p:grpSpPr>
        <p:sp>
          <p:nvSpPr>
            <p:cNvPr id="11" name="Freeform 49">
              <a:extLst>
                <a:ext uri="{FF2B5EF4-FFF2-40B4-BE49-F238E27FC236}">
                  <a16:creationId xmlns:a16="http://schemas.microsoft.com/office/drawing/2014/main" id="{235322BE-FEB7-4DA0-94F0-1CFF1E6CC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326" y="7715551"/>
              <a:ext cx="182315" cy="1131598"/>
            </a:xfrm>
            <a:custGeom>
              <a:avLst/>
              <a:gdLst>
                <a:gd name="T0" fmla="*/ 0 w 29"/>
                <a:gd name="T1" fmla="*/ 13 h 180"/>
                <a:gd name="T2" fmla="*/ 0 w 29"/>
                <a:gd name="T3" fmla="*/ 9 h 180"/>
                <a:gd name="T4" fmla="*/ 0 w 29"/>
                <a:gd name="T5" fmla="*/ 4 h 180"/>
                <a:gd name="T6" fmla="*/ 4 w 29"/>
                <a:gd name="T7" fmla="*/ 0 h 180"/>
                <a:gd name="T8" fmla="*/ 4 w 29"/>
                <a:gd name="T9" fmla="*/ 0 h 180"/>
                <a:gd name="T10" fmla="*/ 9 w 29"/>
                <a:gd name="T11" fmla="*/ 0 h 180"/>
                <a:gd name="T12" fmla="*/ 17 w 29"/>
                <a:gd name="T13" fmla="*/ 0 h 180"/>
                <a:gd name="T14" fmla="*/ 21 w 29"/>
                <a:gd name="T15" fmla="*/ 4 h 180"/>
                <a:gd name="T16" fmla="*/ 29 w 29"/>
                <a:gd name="T17" fmla="*/ 9 h 180"/>
                <a:gd name="T18" fmla="*/ 29 w 29"/>
                <a:gd name="T19" fmla="*/ 25 h 180"/>
                <a:gd name="T20" fmla="*/ 29 w 29"/>
                <a:gd name="T21" fmla="*/ 46 h 180"/>
                <a:gd name="T22" fmla="*/ 29 w 29"/>
                <a:gd name="T23" fmla="*/ 63 h 180"/>
                <a:gd name="T24" fmla="*/ 29 w 29"/>
                <a:gd name="T25" fmla="*/ 76 h 180"/>
                <a:gd name="T26" fmla="*/ 29 w 29"/>
                <a:gd name="T27" fmla="*/ 92 h 180"/>
                <a:gd name="T28" fmla="*/ 29 w 29"/>
                <a:gd name="T29" fmla="*/ 105 h 180"/>
                <a:gd name="T30" fmla="*/ 29 w 29"/>
                <a:gd name="T31" fmla="*/ 117 h 180"/>
                <a:gd name="T32" fmla="*/ 29 w 29"/>
                <a:gd name="T33" fmla="*/ 126 h 180"/>
                <a:gd name="T34" fmla="*/ 29 w 29"/>
                <a:gd name="T35" fmla="*/ 138 h 180"/>
                <a:gd name="T36" fmla="*/ 29 w 29"/>
                <a:gd name="T37" fmla="*/ 147 h 180"/>
                <a:gd name="T38" fmla="*/ 25 w 29"/>
                <a:gd name="T39" fmla="*/ 155 h 180"/>
                <a:gd name="T40" fmla="*/ 25 w 29"/>
                <a:gd name="T41" fmla="*/ 159 h 180"/>
                <a:gd name="T42" fmla="*/ 25 w 29"/>
                <a:gd name="T43" fmla="*/ 167 h 180"/>
                <a:gd name="T44" fmla="*/ 25 w 29"/>
                <a:gd name="T45" fmla="*/ 167 h 180"/>
                <a:gd name="T46" fmla="*/ 25 w 29"/>
                <a:gd name="T47" fmla="*/ 172 h 180"/>
                <a:gd name="T48" fmla="*/ 25 w 29"/>
                <a:gd name="T49" fmla="*/ 176 h 180"/>
                <a:gd name="T50" fmla="*/ 21 w 29"/>
                <a:gd name="T51" fmla="*/ 180 h 180"/>
                <a:gd name="T52" fmla="*/ 17 w 29"/>
                <a:gd name="T53" fmla="*/ 180 h 180"/>
                <a:gd name="T54" fmla="*/ 17 w 29"/>
                <a:gd name="T55" fmla="*/ 180 h 180"/>
                <a:gd name="T56" fmla="*/ 13 w 29"/>
                <a:gd name="T57" fmla="*/ 180 h 180"/>
                <a:gd name="T58" fmla="*/ 13 w 29"/>
                <a:gd name="T59" fmla="*/ 176 h 180"/>
                <a:gd name="T60" fmla="*/ 9 w 29"/>
                <a:gd name="T61" fmla="*/ 172 h 180"/>
                <a:gd name="T62" fmla="*/ 9 w 29"/>
                <a:gd name="T63" fmla="*/ 167 h 180"/>
                <a:gd name="T64" fmla="*/ 4 w 29"/>
                <a:gd name="T65" fmla="*/ 163 h 180"/>
                <a:gd name="T66" fmla="*/ 4 w 29"/>
                <a:gd name="T67" fmla="*/ 155 h 180"/>
                <a:gd name="T68" fmla="*/ 4 w 29"/>
                <a:gd name="T69" fmla="*/ 142 h 180"/>
                <a:gd name="T70" fmla="*/ 4 w 29"/>
                <a:gd name="T71" fmla="*/ 126 h 180"/>
                <a:gd name="T72" fmla="*/ 4 w 29"/>
                <a:gd name="T73" fmla="*/ 105 h 180"/>
                <a:gd name="T74" fmla="*/ 9 w 29"/>
                <a:gd name="T75" fmla="*/ 88 h 180"/>
                <a:gd name="T76" fmla="*/ 9 w 29"/>
                <a:gd name="T77" fmla="*/ 71 h 180"/>
                <a:gd name="T78" fmla="*/ 9 w 29"/>
                <a:gd name="T79" fmla="*/ 55 h 180"/>
                <a:gd name="T80" fmla="*/ 4 w 29"/>
                <a:gd name="T81" fmla="*/ 42 h 180"/>
                <a:gd name="T82" fmla="*/ 4 w 29"/>
                <a:gd name="T83" fmla="*/ 34 h 180"/>
                <a:gd name="T84" fmla="*/ 4 w 29"/>
                <a:gd name="T85" fmla="*/ 25 h 180"/>
                <a:gd name="T86" fmla="*/ 4 w 29"/>
                <a:gd name="T87" fmla="*/ 17 h 180"/>
                <a:gd name="T88" fmla="*/ 0 w 29"/>
                <a:gd name="T89" fmla="*/ 13 h 180"/>
                <a:gd name="T90" fmla="*/ 0 w 29"/>
                <a:gd name="T91" fmla="*/ 1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" h="180">
                  <a:moveTo>
                    <a:pt x="0" y="13"/>
                  </a:moveTo>
                  <a:lnTo>
                    <a:pt x="0" y="9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9" y="9"/>
                  </a:lnTo>
                  <a:lnTo>
                    <a:pt x="29" y="25"/>
                  </a:lnTo>
                  <a:lnTo>
                    <a:pt x="29" y="46"/>
                  </a:lnTo>
                  <a:lnTo>
                    <a:pt x="29" y="63"/>
                  </a:lnTo>
                  <a:lnTo>
                    <a:pt x="29" y="76"/>
                  </a:lnTo>
                  <a:lnTo>
                    <a:pt x="29" y="92"/>
                  </a:lnTo>
                  <a:lnTo>
                    <a:pt x="29" y="105"/>
                  </a:lnTo>
                  <a:lnTo>
                    <a:pt x="29" y="117"/>
                  </a:lnTo>
                  <a:lnTo>
                    <a:pt x="29" y="126"/>
                  </a:lnTo>
                  <a:lnTo>
                    <a:pt x="29" y="138"/>
                  </a:lnTo>
                  <a:lnTo>
                    <a:pt x="29" y="147"/>
                  </a:lnTo>
                  <a:lnTo>
                    <a:pt x="25" y="155"/>
                  </a:lnTo>
                  <a:lnTo>
                    <a:pt x="25" y="159"/>
                  </a:lnTo>
                  <a:lnTo>
                    <a:pt x="25" y="167"/>
                  </a:lnTo>
                  <a:lnTo>
                    <a:pt x="25" y="167"/>
                  </a:lnTo>
                  <a:lnTo>
                    <a:pt x="25" y="172"/>
                  </a:lnTo>
                  <a:lnTo>
                    <a:pt x="25" y="176"/>
                  </a:lnTo>
                  <a:lnTo>
                    <a:pt x="21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3" y="180"/>
                  </a:lnTo>
                  <a:lnTo>
                    <a:pt x="13" y="176"/>
                  </a:lnTo>
                  <a:lnTo>
                    <a:pt x="9" y="172"/>
                  </a:lnTo>
                  <a:lnTo>
                    <a:pt x="9" y="167"/>
                  </a:lnTo>
                  <a:lnTo>
                    <a:pt x="4" y="163"/>
                  </a:lnTo>
                  <a:lnTo>
                    <a:pt x="4" y="155"/>
                  </a:lnTo>
                  <a:lnTo>
                    <a:pt x="4" y="142"/>
                  </a:lnTo>
                  <a:lnTo>
                    <a:pt x="4" y="126"/>
                  </a:lnTo>
                  <a:lnTo>
                    <a:pt x="4" y="105"/>
                  </a:lnTo>
                  <a:lnTo>
                    <a:pt x="9" y="88"/>
                  </a:lnTo>
                  <a:lnTo>
                    <a:pt x="9" y="71"/>
                  </a:lnTo>
                  <a:lnTo>
                    <a:pt x="9" y="55"/>
                  </a:lnTo>
                  <a:lnTo>
                    <a:pt x="4" y="42"/>
                  </a:lnTo>
                  <a:lnTo>
                    <a:pt x="4" y="34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0">
              <a:extLst>
                <a:ext uri="{FF2B5EF4-FFF2-40B4-BE49-F238E27FC236}">
                  <a16:creationId xmlns:a16="http://schemas.microsoft.com/office/drawing/2014/main" id="{34007482-FCA9-4CB4-AA3E-2E0B0F838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97" y="8136759"/>
              <a:ext cx="339480" cy="157168"/>
            </a:xfrm>
            <a:custGeom>
              <a:avLst/>
              <a:gdLst>
                <a:gd name="T0" fmla="*/ 0 w 54"/>
                <a:gd name="T1" fmla="*/ 4 h 25"/>
                <a:gd name="T2" fmla="*/ 8 w 54"/>
                <a:gd name="T3" fmla="*/ 4 h 25"/>
                <a:gd name="T4" fmla="*/ 12 w 54"/>
                <a:gd name="T5" fmla="*/ 4 h 25"/>
                <a:gd name="T6" fmla="*/ 17 w 54"/>
                <a:gd name="T7" fmla="*/ 4 h 25"/>
                <a:gd name="T8" fmla="*/ 21 w 54"/>
                <a:gd name="T9" fmla="*/ 0 h 25"/>
                <a:gd name="T10" fmla="*/ 29 w 54"/>
                <a:gd name="T11" fmla="*/ 0 h 25"/>
                <a:gd name="T12" fmla="*/ 33 w 54"/>
                <a:gd name="T13" fmla="*/ 0 h 25"/>
                <a:gd name="T14" fmla="*/ 42 w 54"/>
                <a:gd name="T15" fmla="*/ 0 h 25"/>
                <a:gd name="T16" fmla="*/ 46 w 54"/>
                <a:gd name="T17" fmla="*/ 4 h 25"/>
                <a:gd name="T18" fmla="*/ 50 w 54"/>
                <a:gd name="T19" fmla="*/ 4 h 25"/>
                <a:gd name="T20" fmla="*/ 54 w 54"/>
                <a:gd name="T21" fmla="*/ 13 h 25"/>
                <a:gd name="T22" fmla="*/ 50 w 54"/>
                <a:gd name="T23" fmla="*/ 17 h 25"/>
                <a:gd name="T24" fmla="*/ 50 w 54"/>
                <a:gd name="T25" fmla="*/ 17 h 25"/>
                <a:gd name="T26" fmla="*/ 46 w 54"/>
                <a:gd name="T27" fmla="*/ 21 h 25"/>
                <a:gd name="T28" fmla="*/ 38 w 54"/>
                <a:gd name="T29" fmla="*/ 21 h 25"/>
                <a:gd name="T30" fmla="*/ 33 w 54"/>
                <a:gd name="T31" fmla="*/ 25 h 25"/>
                <a:gd name="T32" fmla="*/ 25 w 54"/>
                <a:gd name="T33" fmla="*/ 25 h 25"/>
                <a:gd name="T34" fmla="*/ 25 w 54"/>
                <a:gd name="T35" fmla="*/ 25 h 25"/>
                <a:gd name="T36" fmla="*/ 21 w 54"/>
                <a:gd name="T37" fmla="*/ 25 h 25"/>
                <a:gd name="T38" fmla="*/ 17 w 54"/>
                <a:gd name="T39" fmla="*/ 25 h 25"/>
                <a:gd name="T40" fmla="*/ 12 w 54"/>
                <a:gd name="T41" fmla="*/ 25 h 25"/>
                <a:gd name="T42" fmla="*/ 8 w 54"/>
                <a:gd name="T43" fmla="*/ 25 h 25"/>
                <a:gd name="T44" fmla="*/ 0 w 54"/>
                <a:gd name="T45" fmla="*/ 25 h 25"/>
                <a:gd name="T46" fmla="*/ 0 w 54"/>
                <a:gd name="T47" fmla="*/ 4 h 25"/>
                <a:gd name="T48" fmla="*/ 0 w 54"/>
                <a:gd name="T4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25">
                  <a:moveTo>
                    <a:pt x="0" y="4"/>
                  </a:moveTo>
                  <a:lnTo>
                    <a:pt x="8" y="4"/>
                  </a:lnTo>
                  <a:lnTo>
                    <a:pt x="12" y="4"/>
                  </a:lnTo>
                  <a:lnTo>
                    <a:pt x="17" y="4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0" y="4"/>
                  </a:lnTo>
                  <a:lnTo>
                    <a:pt x="54" y="13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6" y="21"/>
                  </a:lnTo>
                  <a:lnTo>
                    <a:pt x="38" y="21"/>
                  </a:lnTo>
                  <a:lnTo>
                    <a:pt x="33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1">
              <a:extLst>
                <a:ext uri="{FF2B5EF4-FFF2-40B4-BE49-F238E27FC236}">
                  <a16:creationId xmlns:a16="http://schemas.microsoft.com/office/drawing/2014/main" id="{1C20ABAB-D125-4942-AAAB-A9D3F93C9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344" y="8639692"/>
              <a:ext cx="314333" cy="50293"/>
            </a:xfrm>
            <a:custGeom>
              <a:avLst/>
              <a:gdLst>
                <a:gd name="T0" fmla="*/ 50 w 50"/>
                <a:gd name="T1" fmla="*/ 4 h 8"/>
                <a:gd name="T2" fmla="*/ 0 w 50"/>
                <a:gd name="T3" fmla="*/ 8 h 8"/>
                <a:gd name="T4" fmla="*/ 0 w 50"/>
                <a:gd name="T5" fmla="*/ 4 h 8"/>
                <a:gd name="T6" fmla="*/ 13 w 50"/>
                <a:gd name="T7" fmla="*/ 0 h 8"/>
                <a:gd name="T8" fmla="*/ 25 w 50"/>
                <a:gd name="T9" fmla="*/ 0 h 8"/>
                <a:gd name="T10" fmla="*/ 34 w 50"/>
                <a:gd name="T11" fmla="*/ 0 h 8"/>
                <a:gd name="T12" fmla="*/ 38 w 50"/>
                <a:gd name="T13" fmla="*/ 0 h 8"/>
                <a:gd name="T14" fmla="*/ 46 w 50"/>
                <a:gd name="T15" fmla="*/ 0 h 8"/>
                <a:gd name="T16" fmla="*/ 50 w 50"/>
                <a:gd name="T17" fmla="*/ 0 h 8"/>
                <a:gd name="T18" fmla="*/ 50 w 50"/>
                <a:gd name="T19" fmla="*/ 4 h 8"/>
                <a:gd name="T20" fmla="*/ 50 w 50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4"/>
                  </a:lnTo>
                  <a:lnTo>
                    <a:pt x="5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2">
              <a:extLst>
                <a:ext uri="{FF2B5EF4-FFF2-40B4-BE49-F238E27FC236}">
                  <a16:creationId xmlns:a16="http://schemas.microsoft.com/office/drawing/2014/main" id="{BC98C22D-5CBC-4224-96DA-CBB96852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158" y="8897443"/>
              <a:ext cx="289186" cy="578372"/>
            </a:xfrm>
            <a:custGeom>
              <a:avLst/>
              <a:gdLst>
                <a:gd name="T0" fmla="*/ 46 w 46"/>
                <a:gd name="T1" fmla="*/ 13 h 92"/>
                <a:gd name="T2" fmla="*/ 46 w 46"/>
                <a:gd name="T3" fmla="*/ 21 h 92"/>
                <a:gd name="T4" fmla="*/ 46 w 46"/>
                <a:gd name="T5" fmla="*/ 34 h 92"/>
                <a:gd name="T6" fmla="*/ 42 w 46"/>
                <a:gd name="T7" fmla="*/ 46 h 92"/>
                <a:gd name="T8" fmla="*/ 38 w 46"/>
                <a:gd name="T9" fmla="*/ 59 h 92"/>
                <a:gd name="T10" fmla="*/ 38 w 46"/>
                <a:gd name="T11" fmla="*/ 67 h 92"/>
                <a:gd name="T12" fmla="*/ 34 w 46"/>
                <a:gd name="T13" fmla="*/ 71 h 92"/>
                <a:gd name="T14" fmla="*/ 25 w 46"/>
                <a:gd name="T15" fmla="*/ 84 h 92"/>
                <a:gd name="T16" fmla="*/ 21 w 46"/>
                <a:gd name="T17" fmla="*/ 88 h 92"/>
                <a:gd name="T18" fmla="*/ 21 w 46"/>
                <a:gd name="T19" fmla="*/ 92 h 92"/>
                <a:gd name="T20" fmla="*/ 17 w 46"/>
                <a:gd name="T21" fmla="*/ 92 h 92"/>
                <a:gd name="T22" fmla="*/ 13 w 46"/>
                <a:gd name="T23" fmla="*/ 92 h 92"/>
                <a:gd name="T24" fmla="*/ 13 w 46"/>
                <a:gd name="T25" fmla="*/ 92 h 92"/>
                <a:gd name="T26" fmla="*/ 9 w 46"/>
                <a:gd name="T27" fmla="*/ 92 h 92"/>
                <a:gd name="T28" fmla="*/ 9 w 46"/>
                <a:gd name="T29" fmla="*/ 88 h 92"/>
                <a:gd name="T30" fmla="*/ 4 w 46"/>
                <a:gd name="T31" fmla="*/ 80 h 92"/>
                <a:gd name="T32" fmla="*/ 0 w 46"/>
                <a:gd name="T33" fmla="*/ 71 h 92"/>
                <a:gd name="T34" fmla="*/ 0 w 46"/>
                <a:gd name="T35" fmla="*/ 67 h 92"/>
                <a:gd name="T36" fmla="*/ 0 w 46"/>
                <a:gd name="T37" fmla="*/ 63 h 92"/>
                <a:gd name="T38" fmla="*/ 0 w 46"/>
                <a:gd name="T39" fmla="*/ 63 h 92"/>
                <a:gd name="T40" fmla="*/ 4 w 46"/>
                <a:gd name="T41" fmla="*/ 59 h 92"/>
                <a:gd name="T42" fmla="*/ 4 w 46"/>
                <a:gd name="T43" fmla="*/ 55 h 92"/>
                <a:gd name="T44" fmla="*/ 9 w 46"/>
                <a:gd name="T45" fmla="*/ 50 h 92"/>
                <a:gd name="T46" fmla="*/ 9 w 46"/>
                <a:gd name="T47" fmla="*/ 46 h 92"/>
                <a:gd name="T48" fmla="*/ 13 w 46"/>
                <a:gd name="T49" fmla="*/ 38 h 92"/>
                <a:gd name="T50" fmla="*/ 17 w 46"/>
                <a:gd name="T51" fmla="*/ 30 h 92"/>
                <a:gd name="T52" fmla="*/ 21 w 46"/>
                <a:gd name="T53" fmla="*/ 21 h 92"/>
                <a:gd name="T54" fmla="*/ 25 w 46"/>
                <a:gd name="T55" fmla="*/ 9 h 92"/>
                <a:gd name="T56" fmla="*/ 29 w 46"/>
                <a:gd name="T57" fmla="*/ 4 h 92"/>
                <a:gd name="T58" fmla="*/ 34 w 46"/>
                <a:gd name="T59" fmla="*/ 0 h 92"/>
                <a:gd name="T60" fmla="*/ 38 w 46"/>
                <a:gd name="T61" fmla="*/ 0 h 92"/>
                <a:gd name="T62" fmla="*/ 42 w 46"/>
                <a:gd name="T63" fmla="*/ 4 h 92"/>
                <a:gd name="T64" fmla="*/ 46 w 46"/>
                <a:gd name="T65" fmla="*/ 13 h 92"/>
                <a:gd name="T66" fmla="*/ 46 w 46"/>
                <a:gd name="T67" fmla="*/ 1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92">
                  <a:moveTo>
                    <a:pt x="46" y="13"/>
                  </a:moveTo>
                  <a:lnTo>
                    <a:pt x="46" y="21"/>
                  </a:lnTo>
                  <a:lnTo>
                    <a:pt x="46" y="34"/>
                  </a:lnTo>
                  <a:lnTo>
                    <a:pt x="42" y="46"/>
                  </a:lnTo>
                  <a:lnTo>
                    <a:pt x="38" y="59"/>
                  </a:lnTo>
                  <a:lnTo>
                    <a:pt x="38" y="67"/>
                  </a:lnTo>
                  <a:lnTo>
                    <a:pt x="34" y="71"/>
                  </a:lnTo>
                  <a:lnTo>
                    <a:pt x="25" y="84"/>
                  </a:lnTo>
                  <a:lnTo>
                    <a:pt x="21" y="88"/>
                  </a:lnTo>
                  <a:lnTo>
                    <a:pt x="21" y="92"/>
                  </a:lnTo>
                  <a:lnTo>
                    <a:pt x="17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9" y="92"/>
                  </a:lnTo>
                  <a:lnTo>
                    <a:pt x="9" y="88"/>
                  </a:lnTo>
                  <a:lnTo>
                    <a:pt x="4" y="80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9" y="50"/>
                  </a:lnTo>
                  <a:lnTo>
                    <a:pt x="9" y="46"/>
                  </a:lnTo>
                  <a:lnTo>
                    <a:pt x="13" y="38"/>
                  </a:lnTo>
                  <a:lnTo>
                    <a:pt x="17" y="30"/>
                  </a:lnTo>
                  <a:lnTo>
                    <a:pt x="21" y="21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46" y="13"/>
                  </a:lnTo>
                  <a:lnTo>
                    <a:pt x="46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3">
              <a:extLst>
                <a:ext uri="{FF2B5EF4-FFF2-40B4-BE49-F238E27FC236}">
                  <a16:creationId xmlns:a16="http://schemas.microsoft.com/office/drawing/2014/main" id="{29309628-A94E-45CD-AAAA-94600D25E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090" y="8979171"/>
              <a:ext cx="289186" cy="339480"/>
            </a:xfrm>
            <a:custGeom>
              <a:avLst/>
              <a:gdLst>
                <a:gd name="T0" fmla="*/ 41 w 46"/>
                <a:gd name="T1" fmla="*/ 25 h 54"/>
                <a:gd name="T2" fmla="*/ 46 w 46"/>
                <a:gd name="T3" fmla="*/ 33 h 54"/>
                <a:gd name="T4" fmla="*/ 41 w 46"/>
                <a:gd name="T5" fmla="*/ 46 h 54"/>
                <a:gd name="T6" fmla="*/ 41 w 46"/>
                <a:gd name="T7" fmla="*/ 50 h 54"/>
                <a:gd name="T8" fmla="*/ 41 w 46"/>
                <a:gd name="T9" fmla="*/ 54 h 54"/>
                <a:gd name="T10" fmla="*/ 37 w 46"/>
                <a:gd name="T11" fmla="*/ 54 h 54"/>
                <a:gd name="T12" fmla="*/ 33 w 46"/>
                <a:gd name="T13" fmla="*/ 54 h 54"/>
                <a:gd name="T14" fmla="*/ 29 w 46"/>
                <a:gd name="T15" fmla="*/ 54 h 54"/>
                <a:gd name="T16" fmla="*/ 25 w 46"/>
                <a:gd name="T17" fmla="*/ 50 h 54"/>
                <a:gd name="T18" fmla="*/ 20 w 46"/>
                <a:gd name="T19" fmla="*/ 42 h 54"/>
                <a:gd name="T20" fmla="*/ 12 w 46"/>
                <a:gd name="T21" fmla="*/ 33 h 54"/>
                <a:gd name="T22" fmla="*/ 8 w 46"/>
                <a:gd name="T23" fmla="*/ 21 h 54"/>
                <a:gd name="T24" fmla="*/ 4 w 46"/>
                <a:gd name="T25" fmla="*/ 12 h 54"/>
                <a:gd name="T26" fmla="*/ 0 w 46"/>
                <a:gd name="T27" fmla="*/ 8 h 54"/>
                <a:gd name="T28" fmla="*/ 0 w 46"/>
                <a:gd name="T29" fmla="*/ 4 h 54"/>
                <a:gd name="T30" fmla="*/ 0 w 46"/>
                <a:gd name="T31" fmla="*/ 0 h 54"/>
                <a:gd name="T32" fmla="*/ 4 w 46"/>
                <a:gd name="T33" fmla="*/ 0 h 54"/>
                <a:gd name="T34" fmla="*/ 4 w 46"/>
                <a:gd name="T35" fmla="*/ 0 h 54"/>
                <a:gd name="T36" fmla="*/ 8 w 46"/>
                <a:gd name="T37" fmla="*/ 0 h 54"/>
                <a:gd name="T38" fmla="*/ 12 w 46"/>
                <a:gd name="T39" fmla="*/ 0 h 54"/>
                <a:gd name="T40" fmla="*/ 16 w 46"/>
                <a:gd name="T41" fmla="*/ 0 h 54"/>
                <a:gd name="T42" fmla="*/ 29 w 46"/>
                <a:gd name="T43" fmla="*/ 8 h 54"/>
                <a:gd name="T44" fmla="*/ 33 w 46"/>
                <a:gd name="T45" fmla="*/ 8 h 54"/>
                <a:gd name="T46" fmla="*/ 37 w 46"/>
                <a:gd name="T47" fmla="*/ 12 h 54"/>
                <a:gd name="T48" fmla="*/ 41 w 46"/>
                <a:gd name="T49" fmla="*/ 21 h 54"/>
                <a:gd name="T50" fmla="*/ 41 w 46"/>
                <a:gd name="T51" fmla="*/ 25 h 54"/>
                <a:gd name="T52" fmla="*/ 41 w 46"/>
                <a:gd name="T53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54">
                  <a:moveTo>
                    <a:pt x="41" y="25"/>
                  </a:moveTo>
                  <a:lnTo>
                    <a:pt x="46" y="33"/>
                  </a:lnTo>
                  <a:lnTo>
                    <a:pt x="41" y="46"/>
                  </a:lnTo>
                  <a:lnTo>
                    <a:pt x="41" y="50"/>
                  </a:lnTo>
                  <a:lnTo>
                    <a:pt x="41" y="54"/>
                  </a:lnTo>
                  <a:lnTo>
                    <a:pt x="37" y="54"/>
                  </a:lnTo>
                  <a:lnTo>
                    <a:pt x="33" y="54"/>
                  </a:lnTo>
                  <a:lnTo>
                    <a:pt x="29" y="54"/>
                  </a:lnTo>
                  <a:lnTo>
                    <a:pt x="25" y="50"/>
                  </a:lnTo>
                  <a:lnTo>
                    <a:pt x="20" y="42"/>
                  </a:lnTo>
                  <a:lnTo>
                    <a:pt x="12" y="33"/>
                  </a:lnTo>
                  <a:lnTo>
                    <a:pt x="8" y="21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7" y="12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4">
              <a:extLst>
                <a:ext uri="{FF2B5EF4-FFF2-40B4-BE49-F238E27FC236}">
                  <a16:creationId xmlns:a16="http://schemas.microsoft.com/office/drawing/2014/main" id="{A9876175-CD0A-45AF-A94F-FF96D5BE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010" y="8979171"/>
              <a:ext cx="345768" cy="364626"/>
            </a:xfrm>
            <a:custGeom>
              <a:avLst/>
              <a:gdLst>
                <a:gd name="T0" fmla="*/ 30 w 55"/>
                <a:gd name="T1" fmla="*/ 46 h 58"/>
                <a:gd name="T2" fmla="*/ 21 w 55"/>
                <a:gd name="T3" fmla="*/ 37 h 58"/>
                <a:gd name="T4" fmla="*/ 17 w 55"/>
                <a:gd name="T5" fmla="*/ 29 h 58"/>
                <a:gd name="T6" fmla="*/ 13 w 55"/>
                <a:gd name="T7" fmla="*/ 25 h 58"/>
                <a:gd name="T8" fmla="*/ 9 w 55"/>
                <a:gd name="T9" fmla="*/ 17 h 58"/>
                <a:gd name="T10" fmla="*/ 5 w 55"/>
                <a:gd name="T11" fmla="*/ 12 h 58"/>
                <a:gd name="T12" fmla="*/ 0 w 55"/>
                <a:gd name="T13" fmla="*/ 8 h 58"/>
                <a:gd name="T14" fmla="*/ 0 w 55"/>
                <a:gd name="T15" fmla="*/ 4 h 58"/>
                <a:gd name="T16" fmla="*/ 0 w 55"/>
                <a:gd name="T17" fmla="*/ 0 h 58"/>
                <a:gd name="T18" fmla="*/ 5 w 55"/>
                <a:gd name="T19" fmla="*/ 0 h 58"/>
                <a:gd name="T20" fmla="*/ 9 w 55"/>
                <a:gd name="T21" fmla="*/ 0 h 58"/>
                <a:gd name="T22" fmla="*/ 21 w 55"/>
                <a:gd name="T23" fmla="*/ 0 h 58"/>
                <a:gd name="T24" fmla="*/ 25 w 55"/>
                <a:gd name="T25" fmla="*/ 4 h 58"/>
                <a:gd name="T26" fmla="*/ 30 w 55"/>
                <a:gd name="T27" fmla="*/ 4 h 58"/>
                <a:gd name="T28" fmla="*/ 42 w 55"/>
                <a:gd name="T29" fmla="*/ 12 h 58"/>
                <a:gd name="T30" fmla="*/ 46 w 55"/>
                <a:gd name="T31" fmla="*/ 17 h 58"/>
                <a:gd name="T32" fmla="*/ 51 w 55"/>
                <a:gd name="T33" fmla="*/ 21 h 58"/>
                <a:gd name="T34" fmla="*/ 51 w 55"/>
                <a:gd name="T35" fmla="*/ 29 h 58"/>
                <a:gd name="T36" fmla="*/ 55 w 55"/>
                <a:gd name="T37" fmla="*/ 33 h 58"/>
                <a:gd name="T38" fmla="*/ 55 w 55"/>
                <a:gd name="T39" fmla="*/ 46 h 58"/>
                <a:gd name="T40" fmla="*/ 51 w 55"/>
                <a:gd name="T41" fmla="*/ 50 h 58"/>
                <a:gd name="T42" fmla="*/ 51 w 55"/>
                <a:gd name="T43" fmla="*/ 54 h 58"/>
                <a:gd name="T44" fmla="*/ 46 w 55"/>
                <a:gd name="T45" fmla="*/ 54 h 58"/>
                <a:gd name="T46" fmla="*/ 46 w 55"/>
                <a:gd name="T47" fmla="*/ 58 h 58"/>
                <a:gd name="T48" fmla="*/ 42 w 55"/>
                <a:gd name="T49" fmla="*/ 54 h 58"/>
                <a:gd name="T50" fmla="*/ 38 w 55"/>
                <a:gd name="T51" fmla="*/ 54 h 58"/>
                <a:gd name="T52" fmla="*/ 34 w 55"/>
                <a:gd name="T53" fmla="*/ 50 h 58"/>
                <a:gd name="T54" fmla="*/ 30 w 55"/>
                <a:gd name="T55" fmla="*/ 46 h 58"/>
                <a:gd name="T56" fmla="*/ 30 w 55"/>
                <a:gd name="T57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58">
                  <a:moveTo>
                    <a:pt x="30" y="46"/>
                  </a:moveTo>
                  <a:lnTo>
                    <a:pt x="21" y="37"/>
                  </a:lnTo>
                  <a:lnTo>
                    <a:pt x="17" y="29"/>
                  </a:lnTo>
                  <a:lnTo>
                    <a:pt x="13" y="25"/>
                  </a:lnTo>
                  <a:lnTo>
                    <a:pt x="9" y="17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42" y="12"/>
                  </a:lnTo>
                  <a:lnTo>
                    <a:pt x="46" y="17"/>
                  </a:lnTo>
                  <a:lnTo>
                    <a:pt x="51" y="21"/>
                  </a:lnTo>
                  <a:lnTo>
                    <a:pt x="51" y="29"/>
                  </a:lnTo>
                  <a:lnTo>
                    <a:pt x="55" y="33"/>
                  </a:lnTo>
                  <a:lnTo>
                    <a:pt x="55" y="46"/>
                  </a:lnTo>
                  <a:lnTo>
                    <a:pt x="51" y="50"/>
                  </a:lnTo>
                  <a:lnTo>
                    <a:pt x="51" y="54"/>
                  </a:lnTo>
                  <a:lnTo>
                    <a:pt x="46" y="54"/>
                  </a:lnTo>
                  <a:lnTo>
                    <a:pt x="46" y="58"/>
                  </a:lnTo>
                  <a:lnTo>
                    <a:pt x="42" y="54"/>
                  </a:lnTo>
                  <a:lnTo>
                    <a:pt x="38" y="54"/>
                  </a:lnTo>
                  <a:lnTo>
                    <a:pt x="34" y="50"/>
                  </a:lnTo>
                  <a:lnTo>
                    <a:pt x="30" y="46"/>
                  </a:lnTo>
                  <a:lnTo>
                    <a:pt x="30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5">
              <a:extLst>
                <a:ext uri="{FF2B5EF4-FFF2-40B4-BE49-F238E27FC236}">
                  <a16:creationId xmlns:a16="http://schemas.microsoft.com/office/drawing/2014/main" id="{17E58CF3-F117-4F4B-9C43-BF4AEA125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796" y="8897443"/>
              <a:ext cx="471501" cy="477786"/>
            </a:xfrm>
            <a:custGeom>
              <a:avLst/>
              <a:gdLst>
                <a:gd name="T0" fmla="*/ 0 w 75"/>
                <a:gd name="T1" fmla="*/ 4 h 76"/>
                <a:gd name="T2" fmla="*/ 0 w 75"/>
                <a:gd name="T3" fmla="*/ 4 h 76"/>
                <a:gd name="T4" fmla="*/ 4 w 75"/>
                <a:gd name="T5" fmla="*/ 0 h 76"/>
                <a:gd name="T6" fmla="*/ 12 w 75"/>
                <a:gd name="T7" fmla="*/ 0 h 76"/>
                <a:gd name="T8" fmla="*/ 20 w 75"/>
                <a:gd name="T9" fmla="*/ 4 h 76"/>
                <a:gd name="T10" fmla="*/ 37 w 75"/>
                <a:gd name="T11" fmla="*/ 13 h 76"/>
                <a:gd name="T12" fmla="*/ 46 w 75"/>
                <a:gd name="T13" fmla="*/ 17 h 76"/>
                <a:gd name="T14" fmla="*/ 54 w 75"/>
                <a:gd name="T15" fmla="*/ 21 h 76"/>
                <a:gd name="T16" fmla="*/ 62 w 75"/>
                <a:gd name="T17" fmla="*/ 30 h 76"/>
                <a:gd name="T18" fmla="*/ 71 w 75"/>
                <a:gd name="T19" fmla="*/ 38 h 76"/>
                <a:gd name="T20" fmla="*/ 71 w 75"/>
                <a:gd name="T21" fmla="*/ 46 h 76"/>
                <a:gd name="T22" fmla="*/ 75 w 75"/>
                <a:gd name="T23" fmla="*/ 55 h 76"/>
                <a:gd name="T24" fmla="*/ 75 w 75"/>
                <a:gd name="T25" fmla="*/ 63 h 76"/>
                <a:gd name="T26" fmla="*/ 75 w 75"/>
                <a:gd name="T27" fmla="*/ 71 h 76"/>
                <a:gd name="T28" fmla="*/ 71 w 75"/>
                <a:gd name="T29" fmla="*/ 76 h 76"/>
                <a:gd name="T30" fmla="*/ 71 w 75"/>
                <a:gd name="T31" fmla="*/ 76 h 76"/>
                <a:gd name="T32" fmla="*/ 66 w 75"/>
                <a:gd name="T33" fmla="*/ 76 h 76"/>
                <a:gd name="T34" fmla="*/ 62 w 75"/>
                <a:gd name="T35" fmla="*/ 76 h 76"/>
                <a:gd name="T36" fmla="*/ 54 w 75"/>
                <a:gd name="T37" fmla="*/ 71 h 76"/>
                <a:gd name="T38" fmla="*/ 46 w 75"/>
                <a:gd name="T39" fmla="*/ 63 h 76"/>
                <a:gd name="T40" fmla="*/ 29 w 75"/>
                <a:gd name="T41" fmla="*/ 46 h 76"/>
                <a:gd name="T42" fmla="*/ 16 w 75"/>
                <a:gd name="T43" fmla="*/ 30 h 76"/>
                <a:gd name="T44" fmla="*/ 8 w 75"/>
                <a:gd name="T45" fmla="*/ 21 h 76"/>
                <a:gd name="T46" fmla="*/ 4 w 75"/>
                <a:gd name="T47" fmla="*/ 17 h 76"/>
                <a:gd name="T48" fmla="*/ 0 w 75"/>
                <a:gd name="T49" fmla="*/ 9 h 76"/>
                <a:gd name="T50" fmla="*/ 0 w 75"/>
                <a:gd name="T51" fmla="*/ 4 h 76"/>
                <a:gd name="T52" fmla="*/ 0 w 75"/>
                <a:gd name="T53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76">
                  <a:moveTo>
                    <a:pt x="0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37" y="13"/>
                  </a:lnTo>
                  <a:lnTo>
                    <a:pt x="46" y="17"/>
                  </a:lnTo>
                  <a:lnTo>
                    <a:pt x="54" y="21"/>
                  </a:lnTo>
                  <a:lnTo>
                    <a:pt x="62" y="30"/>
                  </a:lnTo>
                  <a:lnTo>
                    <a:pt x="71" y="38"/>
                  </a:lnTo>
                  <a:lnTo>
                    <a:pt x="71" y="46"/>
                  </a:lnTo>
                  <a:lnTo>
                    <a:pt x="75" y="55"/>
                  </a:lnTo>
                  <a:lnTo>
                    <a:pt x="75" y="63"/>
                  </a:lnTo>
                  <a:lnTo>
                    <a:pt x="75" y="71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6" y="76"/>
                  </a:lnTo>
                  <a:lnTo>
                    <a:pt x="62" y="76"/>
                  </a:lnTo>
                  <a:lnTo>
                    <a:pt x="54" y="71"/>
                  </a:lnTo>
                  <a:lnTo>
                    <a:pt x="46" y="63"/>
                  </a:lnTo>
                  <a:lnTo>
                    <a:pt x="29" y="46"/>
                  </a:lnTo>
                  <a:lnTo>
                    <a:pt x="16" y="30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6">
              <a:extLst>
                <a:ext uri="{FF2B5EF4-FFF2-40B4-BE49-F238E27FC236}">
                  <a16:creationId xmlns:a16="http://schemas.microsoft.com/office/drawing/2014/main" id="{D93D0289-434A-4A6C-ADE9-66D30EDD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717" y="7533240"/>
              <a:ext cx="842412" cy="760688"/>
            </a:xfrm>
            <a:custGeom>
              <a:avLst/>
              <a:gdLst>
                <a:gd name="T0" fmla="*/ 88 w 134"/>
                <a:gd name="T1" fmla="*/ 117 h 121"/>
                <a:gd name="T2" fmla="*/ 79 w 134"/>
                <a:gd name="T3" fmla="*/ 121 h 121"/>
                <a:gd name="T4" fmla="*/ 75 w 134"/>
                <a:gd name="T5" fmla="*/ 121 h 121"/>
                <a:gd name="T6" fmla="*/ 71 w 134"/>
                <a:gd name="T7" fmla="*/ 117 h 121"/>
                <a:gd name="T8" fmla="*/ 71 w 134"/>
                <a:gd name="T9" fmla="*/ 105 h 121"/>
                <a:gd name="T10" fmla="*/ 67 w 134"/>
                <a:gd name="T11" fmla="*/ 96 h 121"/>
                <a:gd name="T12" fmla="*/ 59 w 134"/>
                <a:gd name="T13" fmla="*/ 88 h 121"/>
                <a:gd name="T14" fmla="*/ 54 w 134"/>
                <a:gd name="T15" fmla="*/ 79 h 121"/>
                <a:gd name="T16" fmla="*/ 54 w 134"/>
                <a:gd name="T17" fmla="*/ 75 h 121"/>
                <a:gd name="T18" fmla="*/ 67 w 134"/>
                <a:gd name="T19" fmla="*/ 75 h 121"/>
                <a:gd name="T20" fmla="*/ 75 w 134"/>
                <a:gd name="T21" fmla="*/ 79 h 121"/>
                <a:gd name="T22" fmla="*/ 79 w 134"/>
                <a:gd name="T23" fmla="*/ 79 h 121"/>
                <a:gd name="T24" fmla="*/ 84 w 134"/>
                <a:gd name="T25" fmla="*/ 75 h 121"/>
                <a:gd name="T26" fmla="*/ 88 w 134"/>
                <a:gd name="T27" fmla="*/ 54 h 121"/>
                <a:gd name="T28" fmla="*/ 96 w 134"/>
                <a:gd name="T29" fmla="*/ 38 h 121"/>
                <a:gd name="T30" fmla="*/ 96 w 134"/>
                <a:gd name="T31" fmla="*/ 29 h 121"/>
                <a:gd name="T32" fmla="*/ 92 w 134"/>
                <a:gd name="T33" fmla="*/ 29 h 121"/>
                <a:gd name="T34" fmla="*/ 84 w 134"/>
                <a:gd name="T35" fmla="*/ 29 h 121"/>
                <a:gd name="T36" fmla="*/ 67 w 134"/>
                <a:gd name="T37" fmla="*/ 33 h 121"/>
                <a:gd name="T38" fmla="*/ 42 w 134"/>
                <a:gd name="T39" fmla="*/ 38 h 121"/>
                <a:gd name="T40" fmla="*/ 25 w 134"/>
                <a:gd name="T41" fmla="*/ 42 h 121"/>
                <a:gd name="T42" fmla="*/ 17 w 134"/>
                <a:gd name="T43" fmla="*/ 42 h 121"/>
                <a:gd name="T44" fmla="*/ 13 w 134"/>
                <a:gd name="T45" fmla="*/ 42 h 121"/>
                <a:gd name="T46" fmla="*/ 4 w 134"/>
                <a:gd name="T47" fmla="*/ 38 h 121"/>
                <a:gd name="T48" fmla="*/ 0 w 134"/>
                <a:gd name="T49" fmla="*/ 29 h 121"/>
                <a:gd name="T50" fmla="*/ 0 w 134"/>
                <a:gd name="T51" fmla="*/ 25 h 121"/>
                <a:gd name="T52" fmla="*/ 8 w 134"/>
                <a:gd name="T53" fmla="*/ 21 h 121"/>
                <a:gd name="T54" fmla="*/ 25 w 134"/>
                <a:gd name="T55" fmla="*/ 21 h 121"/>
                <a:gd name="T56" fmla="*/ 38 w 134"/>
                <a:gd name="T57" fmla="*/ 17 h 121"/>
                <a:gd name="T58" fmla="*/ 59 w 134"/>
                <a:gd name="T59" fmla="*/ 13 h 121"/>
                <a:gd name="T60" fmla="*/ 71 w 134"/>
                <a:gd name="T61" fmla="*/ 8 h 121"/>
                <a:gd name="T62" fmla="*/ 84 w 134"/>
                <a:gd name="T63" fmla="*/ 8 h 121"/>
                <a:gd name="T64" fmla="*/ 88 w 134"/>
                <a:gd name="T65" fmla="*/ 4 h 121"/>
                <a:gd name="T66" fmla="*/ 92 w 134"/>
                <a:gd name="T67" fmla="*/ 0 h 121"/>
                <a:gd name="T68" fmla="*/ 100 w 134"/>
                <a:gd name="T69" fmla="*/ 0 h 121"/>
                <a:gd name="T70" fmla="*/ 109 w 134"/>
                <a:gd name="T71" fmla="*/ 4 h 121"/>
                <a:gd name="T72" fmla="*/ 121 w 134"/>
                <a:gd name="T73" fmla="*/ 13 h 121"/>
                <a:gd name="T74" fmla="*/ 130 w 134"/>
                <a:gd name="T75" fmla="*/ 25 h 121"/>
                <a:gd name="T76" fmla="*/ 134 w 134"/>
                <a:gd name="T77" fmla="*/ 29 h 121"/>
                <a:gd name="T78" fmla="*/ 134 w 134"/>
                <a:gd name="T79" fmla="*/ 33 h 121"/>
                <a:gd name="T80" fmla="*/ 125 w 134"/>
                <a:gd name="T81" fmla="*/ 42 h 121"/>
                <a:gd name="T82" fmla="*/ 121 w 134"/>
                <a:gd name="T83" fmla="*/ 46 h 121"/>
                <a:gd name="T84" fmla="*/ 113 w 134"/>
                <a:gd name="T85" fmla="*/ 71 h 121"/>
                <a:gd name="T86" fmla="*/ 104 w 134"/>
                <a:gd name="T87" fmla="*/ 96 h 121"/>
                <a:gd name="T88" fmla="*/ 96 w 134"/>
                <a:gd name="T89" fmla="*/ 109 h 121"/>
                <a:gd name="T90" fmla="*/ 92 w 134"/>
                <a:gd name="T91" fmla="*/ 11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4" h="121">
                  <a:moveTo>
                    <a:pt x="92" y="113"/>
                  </a:moveTo>
                  <a:lnTo>
                    <a:pt x="88" y="117"/>
                  </a:lnTo>
                  <a:lnTo>
                    <a:pt x="84" y="121"/>
                  </a:lnTo>
                  <a:lnTo>
                    <a:pt x="79" y="121"/>
                  </a:lnTo>
                  <a:lnTo>
                    <a:pt x="79" y="121"/>
                  </a:lnTo>
                  <a:lnTo>
                    <a:pt x="75" y="121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71" y="109"/>
                  </a:lnTo>
                  <a:lnTo>
                    <a:pt x="71" y="105"/>
                  </a:lnTo>
                  <a:lnTo>
                    <a:pt x="67" y="100"/>
                  </a:lnTo>
                  <a:lnTo>
                    <a:pt x="67" y="96"/>
                  </a:lnTo>
                  <a:lnTo>
                    <a:pt x="63" y="92"/>
                  </a:lnTo>
                  <a:lnTo>
                    <a:pt x="59" y="88"/>
                  </a:lnTo>
                  <a:lnTo>
                    <a:pt x="54" y="84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4" y="75"/>
                  </a:lnTo>
                  <a:lnTo>
                    <a:pt x="59" y="75"/>
                  </a:lnTo>
                  <a:lnTo>
                    <a:pt x="67" y="75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4" y="75"/>
                  </a:lnTo>
                  <a:lnTo>
                    <a:pt x="84" y="67"/>
                  </a:lnTo>
                  <a:lnTo>
                    <a:pt x="88" y="54"/>
                  </a:lnTo>
                  <a:lnTo>
                    <a:pt x="92" y="42"/>
                  </a:lnTo>
                  <a:lnTo>
                    <a:pt x="96" y="38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88" y="29"/>
                  </a:lnTo>
                  <a:lnTo>
                    <a:pt x="84" y="29"/>
                  </a:lnTo>
                  <a:lnTo>
                    <a:pt x="75" y="29"/>
                  </a:lnTo>
                  <a:lnTo>
                    <a:pt x="67" y="33"/>
                  </a:lnTo>
                  <a:lnTo>
                    <a:pt x="54" y="33"/>
                  </a:lnTo>
                  <a:lnTo>
                    <a:pt x="42" y="38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5" y="21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50" y="17"/>
                  </a:lnTo>
                  <a:lnTo>
                    <a:pt x="59" y="13"/>
                  </a:lnTo>
                  <a:lnTo>
                    <a:pt x="67" y="13"/>
                  </a:lnTo>
                  <a:lnTo>
                    <a:pt x="71" y="8"/>
                  </a:lnTo>
                  <a:lnTo>
                    <a:pt x="79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9" y="4"/>
                  </a:lnTo>
                  <a:lnTo>
                    <a:pt x="113" y="8"/>
                  </a:lnTo>
                  <a:lnTo>
                    <a:pt x="121" y="13"/>
                  </a:lnTo>
                  <a:lnTo>
                    <a:pt x="125" y="17"/>
                  </a:lnTo>
                  <a:lnTo>
                    <a:pt x="130" y="25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4" y="33"/>
                  </a:lnTo>
                  <a:lnTo>
                    <a:pt x="134" y="33"/>
                  </a:lnTo>
                  <a:lnTo>
                    <a:pt x="130" y="38"/>
                  </a:lnTo>
                  <a:lnTo>
                    <a:pt x="125" y="42"/>
                  </a:lnTo>
                  <a:lnTo>
                    <a:pt x="125" y="42"/>
                  </a:lnTo>
                  <a:lnTo>
                    <a:pt x="121" y="46"/>
                  </a:lnTo>
                  <a:lnTo>
                    <a:pt x="121" y="54"/>
                  </a:lnTo>
                  <a:lnTo>
                    <a:pt x="113" y="71"/>
                  </a:lnTo>
                  <a:lnTo>
                    <a:pt x="109" y="88"/>
                  </a:lnTo>
                  <a:lnTo>
                    <a:pt x="104" y="96"/>
                  </a:lnTo>
                  <a:lnTo>
                    <a:pt x="100" y="100"/>
                  </a:lnTo>
                  <a:lnTo>
                    <a:pt x="96" y="109"/>
                  </a:lnTo>
                  <a:lnTo>
                    <a:pt x="92" y="113"/>
                  </a:lnTo>
                  <a:lnTo>
                    <a:pt x="92" y="1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57">
              <a:extLst>
                <a:ext uri="{FF2B5EF4-FFF2-40B4-BE49-F238E27FC236}">
                  <a16:creationId xmlns:a16="http://schemas.microsoft.com/office/drawing/2014/main" id="{E4ECFEDA-ABB3-4466-B886-36BBB5F7F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99" y="7665258"/>
              <a:ext cx="502933" cy="785834"/>
            </a:xfrm>
            <a:custGeom>
              <a:avLst/>
              <a:gdLst>
                <a:gd name="T0" fmla="*/ 54 w 80"/>
                <a:gd name="T1" fmla="*/ 0 h 125"/>
                <a:gd name="T2" fmla="*/ 63 w 80"/>
                <a:gd name="T3" fmla="*/ 12 h 125"/>
                <a:gd name="T4" fmla="*/ 71 w 80"/>
                <a:gd name="T5" fmla="*/ 17 h 125"/>
                <a:gd name="T6" fmla="*/ 80 w 80"/>
                <a:gd name="T7" fmla="*/ 25 h 125"/>
                <a:gd name="T8" fmla="*/ 80 w 80"/>
                <a:gd name="T9" fmla="*/ 29 h 125"/>
                <a:gd name="T10" fmla="*/ 80 w 80"/>
                <a:gd name="T11" fmla="*/ 33 h 125"/>
                <a:gd name="T12" fmla="*/ 80 w 80"/>
                <a:gd name="T13" fmla="*/ 42 h 125"/>
                <a:gd name="T14" fmla="*/ 71 w 80"/>
                <a:gd name="T15" fmla="*/ 50 h 125"/>
                <a:gd name="T16" fmla="*/ 67 w 80"/>
                <a:gd name="T17" fmla="*/ 67 h 125"/>
                <a:gd name="T18" fmla="*/ 59 w 80"/>
                <a:gd name="T19" fmla="*/ 79 h 125"/>
                <a:gd name="T20" fmla="*/ 46 w 80"/>
                <a:gd name="T21" fmla="*/ 92 h 125"/>
                <a:gd name="T22" fmla="*/ 38 w 80"/>
                <a:gd name="T23" fmla="*/ 104 h 125"/>
                <a:gd name="T24" fmla="*/ 25 w 80"/>
                <a:gd name="T25" fmla="*/ 113 h 125"/>
                <a:gd name="T26" fmla="*/ 17 w 80"/>
                <a:gd name="T27" fmla="*/ 121 h 125"/>
                <a:gd name="T28" fmla="*/ 9 w 80"/>
                <a:gd name="T29" fmla="*/ 125 h 125"/>
                <a:gd name="T30" fmla="*/ 4 w 80"/>
                <a:gd name="T31" fmla="*/ 125 h 125"/>
                <a:gd name="T32" fmla="*/ 0 w 80"/>
                <a:gd name="T33" fmla="*/ 125 h 125"/>
                <a:gd name="T34" fmla="*/ 0 w 80"/>
                <a:gd name="T35" fmla="*/ 121 h 125"/>
                <a:gd name="T36" fmla="*/ 4 w 80"/>
                <a:gd name="T37" fmla="*/ 117 h 125"/>
                <a:gd name="T38" fmla="*/ 9 w 80"/>
                <a:gd name="T39" fmla="*/ 109 h 125"/>
                <a:gd name="T40" fmla="*/ 17 w 80"/>
                <a:gd name="T41" fmla="*/ 100 h 125"/>
                <a:gd name="T42" fmla="*/ 29 w 80"/>
                <a:gd name="T43" fmla="*/ 79 h 125"/>
                <a:gd name="T44" fmla="*/ 42 w 80"/>
                <a:gd name="T45" fmla="*/ 58 h 125"/>
                <a:gd name="T46" fmla="*/ 46 w 80"/>
                <a:gd name="T47" fmla="*/ 46 h 125"/>
                <a:gd name="T48" fmla="*/ 50 w 80"/>
                <a:gd name="T49" fmla="*/ 33 h 125"/>
                <a:gd name="T50" fmla="*/ 50 w 80"/>
                <a:gd name="T51" fmla="*/ 17 h 125"/>
                <a:gd name="T52" fmla="*/ 54 w 80"/>
                <a:gd name="T53" fmla="*/ 0 h 125"/>
                <a:gd name="T54" fmla="*/ 54 w 80"/>
                <a:gd name="T5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125">
                  <a:moveTo>
                    <a:pt x="54" y="0"/>
                  </a:moveTo>
                  <a:lnTo>
                    <a:pt x="63" y="12"/>
                  </a:lnTo>
                  <a:lnTo>
                    <a:pt x="71" y="17"/>
                  </a:lnTo>
                  <a:lnTo>
                    <a:pt x="80" y="25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80" y="42"/>
                  </a:lnTo>
                  <a:lnTo>
                    <a:pt x="71" y="50"/>
                  </a:lnTo>
                  <a:lnTo>
                    <a:pt x="67" y="67"/>
                  </a:lnTo>
                  <a:lnTo>
                    <a:pt x="59" y="79"/>
                  </a:lnTo>
                  <a:lnTo>
                    <a:pt x="46" y="92"/>
                  </a:lnTo>
                  <a:lnTo>
                    <a:pt x="38" y="104"/>
                  </a:lnTo>
                  <a:lnTo>
                    <a:pt x="25" y="113"/>
                  </a:lnTo>
                  <a:lnTo>
                    <a:pt x="17" y="121"/>
                  </a:lnTo>
                  <a:lnTo>
                    <a:pt x="9" y="125"/>
                  </a:lnTo>
                  <a:lnTo>
                    <a:pt x="4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17"/>
                  </a:lnTo>
                  <a:lnTo>
                    <a:pt x="9" y="109"/>
                  </a:lnTo>
                  <a:lnTo>
                    <a:pt x="17" y="100"/>
                  </a:lnTo>
                  <a:lnTo>
                    <a:pt x="29" y="79"/>
                  </a:lnTo>
                  <a:lnTo>
                    <a:pt x="42" y="58"/>
                  </a:lnTo>
                  <a:lnTo>
                    <a:pt x="46" y="46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58">
              <a:extLst>
                <a:ext uri="{FF2B5EF4-FFF2-40B4-BE49-F238E27FC236}">
                  <a16:creationId xmlns:a16="http://schemas.microsoft.com/office/drawing/2014/main" id="{2FFBF37E-4F9C-4AA6-BB9A-C2A9ED1E4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717" y="8375652"/>
              <a:ext cx="238893" cy="496648"/>
            </a:xfrm>
            <a:custGeom>
              <a:avLst/>
              <a:gdLst>
                <a:gd name="T0" fmla="*/ 4 w 38"/>
                <a:gd name="T1" fmla="*/ 16 h 79"/>
                <a:gd name="T2" fmla="*/ 0 w 38"/>
                <a:gd name="T3" fmla="*/ 12 h 79"/>
                <a:gd name="T4" fmla="*/ 0 w 38"/>
                <a:gd name="T5" fmla="*/ 8 h 79"/>
                <a:gd name="T6" fmla="*/ 0 w 38"/>
                <a:gd name="T7" fmla="*/ 8 h 79"/>
                <a:gd name="T8" fmla="*/ 4 w 38"/>
                <a:gd name="T9" fmla="*/ 4 h 79"/>
                <a:gd name="T10" fmla="*/ 4 w 38"/>
                <a:gd name="T11" fmla="*/ 0 h 79"/>
                <a:gd name="T12" fmla="*/ 13 w 38"/>
                <a:gd name="T13" fmla="*/ 0 h 79"/>
                <a:gd name="T14" fmla="*/ 21 w 38"/>
                <a:gd name="T15" fmla="*/ 0 h 79"/>
                <a:gd name="T16" fmla="*/ 29 w 38"/>
                <a:gd name="T17" fmla="*/ 4 h 79"/>
                <a:gd name="T18" fmla="*/ 29 w 38"/>
                <a:gd name="T19" fmla="*/ 16 h 79"/>
                <a:gd name="T20" fmla="*/ 33 w 38"/>
                <a:gd name="T21" fmla="*/ 25 h 79"/>
                <a:gd name="T22" fmla="*/ 33 w 38"/>
                <a:gd name="T23" fmla="*/ 37 h 79"/>
                <a:gd name="T24" fmla="*/ 33 w 38"/>
                <a:gd name="T25" fmla="*/ 46 h 79"/>
                <a:gd name="T26" fmla="*/ 38 w 38"/>
                <a:gd name="T27" fmla="*/ 54 h 79"/>
                <a:gd name="T28" fmla="*/ 38 w 38"/>
                <a:gd name="T29" fmla="*/ 58 h 79"/>
                <a:gd name="T30" fmla="*/ 38 w 38"/>
                <a:gd name="T31" fmla="*/ 62 h 79"/>
                <a:gd name="T32" fmla="*/ 38 w 38"/>
                <a:gd name="T33" fmla="*/ 67 h 79"/>
                <a:gd name="T34" fmla="*/ 38 w 38"/>
                <a:gd name="T35" fmla="*/ 71 h 79"/>
                <a:gd name="T36" fmla="*/ 33 w 38"/>
                <a:gd name="T37" fmla="*/ 75 h 79"/>
                <a:gd name="T38" fmla="*/ 33 w 38"/>
                <a:gd name="T39" fmla="*/ 79 h 79"/>
                <a:gd name="T40" fmla="*/ 29 w 38"/>
                <a:gd name="T41" fmla="*/ 79 h 79"/>
                <a:gd name="T42" fmla="*/ 25 w 38"/>
                <a:gd name="T43" fmla="*/ 79 h 79"/>
                <a:gd name="T44" fmla="*/ 25 w 38"/>
                <a:gd name="T45" fmla="*/ 75 h 79"/>
                <a:gd name="T46" fmla="*/ 21 w 38"/>
                <a:gd name="T47" fmla="*/ 71 h 79"/>
                <a:gd name="T48" fmla="*/ 17 w 38"/>
                <a:gd name="T49" fmla="*/ 67 h 79"/>
                <a:gd name="T50" fmla="*/ 13 w 38"/>
                <a:gd name="T51" fmla="*/ 54 h 79"/>
                <a:gd name="T52" fmla="*/ 13 w 38"/>
                <a:gd name="T53" fmla="*/ 42 h 79"/>
                <a:gd name="T54" fmla="*/ 8 w 38"/>
                <a:gd name="T55" fmla="*/ 33 h 79"/>
                <a:gd name="T56" fmla="*/ 8 w 38"/>
                <a:gd name="T57" fmla="*/ 25 h 79"/>
                <a:gd name="T58" fmla="*/ 4 w 38"/>
                <a:gd name="T59" fmla="*/ 21 h 79"/>
                <a:gd name="T60" fmla="*/ 4 w 38"/>
                <a:gd name="T61" fmla="*/ 16 h 79"/>
                <a:gd name="T62" fmla="*/ 4 w 38"/>
                <a:gd name="T63" fmla="*/ 1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79">
                  <a:moveTo>
                    <a:pt x="4" y="16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29" y="16"/>
                  </a:lnTo>
                  <a:lnTo>
                    <a:pt x="33" y="25"/>
                  </a:lnTo>
                  <a:lnTo>
                    <a:pt x="33" y="37"/>
                  </a:lnTo>
                  <a:lnTo>
                    <a:pt x="33" y="46"/>
                  </a:lnTo>
                  <a:lnTo>
                    <a:pt x="38" y="54"/>
                  </a:lnTo>
                  <a:lnTo>
                    <a:pt x="38" y="58"/>
                  </a:lnTo>
                  <a:lnTo>
                    <a:pt x="38" y="62"/>
                  </a:lnTo>
                  <a:lnTo>
                    <a:pt x="38" y="67"/>
                  </a:lnTo>
                  <a:lnTo>
                    <a:pt x="38" y="71"/>
                  </a:lnTo>
                  <a:lnTo>
                    <a:pt x="33" y="75"/>
                  </a:lnTo>
                  <a:lnTo>
                    <a:pt x="33" y="79"/>
                  </a:lnTo>
                  <a:lnTo>
                    <a:pt x="29" y="79"/>
                  </a:lnTo>
                  <a:lnTo>
                    <a:pt x="25" y="79"/>
                  </a:lnTo>
                  <a:lnTo>
                    <a:pt x="25" y="75"/>
                  </a:lnTo>
                  <a:lnTo>
                    <a:pt x="21" y="71"/>
                  </a:lnTo>
                  <a:lnTo>
                    <a:pt x="17" y="67"/>
                  </a:lnTo>
                  <a:lnTo>
                    <a:pt x="13" y="54"/>
                  </a:lnTo>
                  <a:lnTo>
                    <a:pt x="13" y="42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4" y="1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59">
              <a:extLst>
                <a:ext uri="{FF2B5EF4-FFF2-40B4-BE49-F238E27FC236}">
                  <a16:creationId xmlns:a16="http://schemas.microsoft.com/office/drawing/2014/main" id="{C7A905E3-7387-488D-A3D1-E665B6B04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445" y="8293924"/>
              <a:ext cx="704106" cy="446355"/>
            </a:xfrm>
            <a:custGeom>
              <a:avLst/>
              <a:gdLst>
                <a:gd name="T0" fmla="*/ 108 w 112"/>
                <a:gd name="T1" fmla="*/ 34 h 71"/>
                <a:gd name="T2" fmla="*/ 104 w 112"/>
                <a:gd name="T3" fmla="*/ 38 h 71"/>
                <a:gd name="T4" fmla="*/ 100 w 112"/>
                <a:gd name="T5" fmla="*/ 42 h 71"/>
                <a:gd name="T6" fmla="*/ 96 w 112"/>
                <a:gd name="T7" fmla="*/ 55 h 71"/>
                <a:gd name="T8" fmla="*/ 91 w 112"/>
                <a:gd name="T9" fmla="*/ 67 h 71"/>
                <a:gd name="T10" fmla="*/ 71 w 112"/>
                <a:gd name="T11" fmla="*/ 71 h 71"/>
                <a:gd name="T12" fmla="*/ 71 w 112"/>
                <a:gd name="T13" fmla="*/ 63 h 71"/>
                <a:gd name="T14" fmla="*/ 75 w 112"/>
                <a:gd name="T15" fmla="*/ 55 h 71"/>
                <a:gd name="T16" fmla="*/ 75 w 112"/>
                <a:gd name="T17" fmla="*/ 46 h 71"/>
                <a:gd name="T18" fmla="*/ 75 w 112"/>
                <a:gd name="T19" fmla="*/ 38 h 71"/>
                <a:gd name="T20" fmla="*/ 75 w 112"/>
                <a:gd name="T21" fmla="*/ 34 h 71"/>
                <a:gd name="T22" fmla="*/ 75 w 112"/>
                <a:gd name="T23" fmla="*/ 29 h 71"/>
                <a:gd name="T24" fmla="*/ 75 w 112"/>
                <a:gd name="T25" fmla="*/ 29 h 71"/>
                <a:gd name="T26" fmla="*/ 75 w 112"/>
                <a:gd name="T27" fmla="*/ 29 h 71"/>
                <a:gd name="T28" fmla="*/ 75 w 112"/>
                <a:gd name="T29" fmla="*/ 25 h 71"/>
                <a:gd name="T30" fmla="*/ 71 w 112"/>
                <a:gd name="T31" fmla="*/ 25 h 71"/>
                <a:gd name="T32" fmla="*/ 62 w 112"/>
                <a:gd name="T33" fmla="*/ 25 h 71"/>
                <a:gd name="T34" fmla="*/ 54 w 112"/>
                <a:gd name="T35" fmla="*/ 29 h 71"/>
                <a:gd name="T36" fmla="*/ 46 w 112"/>
                <a:gd name="T37" fmla="*/ 29 h 71"/>
                <a:gd name="T38" fmla="*/ 33 w 112"/>
                <a:gd name="T39" fmla="*/ 29 h 71"/>
                <a:gd name="T40" fmla="*/ 16 w 112"/>
                <a:gd name="T41" fmla="*/ 34 h 71"/>
                <a:gd name="T42" fmla="*/ 0 w 112"/>
                <a:gd name="T43" fmla="*/ 34 h 71"/>
                <a:gd name="T44" fmla="*/ 0 w 112"/>
                <a:gd name="T45" fmla="*/ 17 h 71"/>
                <a:gd name="T46" fmla="*/ 16 w 112"/>
                <a:gd name="T47" fmla="*/ 13 h 71"/>
                <a:gd name="T48" fmla="*/ 29 w 112"/>
                <a:gd name="T49" fmla="*/ 13 h 71"/>
                <a:gd name="T50" fmla="*/ 41 w 112"/>
                <a:gd name="T51" fmla="*/ 13 h 71"/>
                <a:gd name="T52" fmla="*/ 50 w 112"/>
                <a:gd name="T53" fmla="*/ 9 h 71"/>
                <a:gd name="T54" fmla="*/ 58 w 112"/>
                <a:gd name="T55" fmla="*/ 9 h 71"/>
                <a:gd name="T56" fmla="*/ 66 w 112"/>
                <a:gd name="T57" fmla="*/ 9 h 71"/>
                <a:gd name="T58" fmla="*/ 71 w 112"/>
                <a:gd name="T59" fmla="*/ 4 h 71"/>
                <a:gd name="T60" fmla="*/ 71 w 112"/>
                <a:gd name="T61" fmla="*/ 4 h 71"/>
                <a:gd name="T62" fmla="*/ 75 w 112"/>
                <a:gd name="T63" fmla="*/ 4 h 71"/>
                <a:gd name="T64" fmla="*/ 79 w 112"/>
                <a:gd name="T65" fmla="*/ 0 h 71"/>
                <a:gd name="T66" fmla="*/ 83 w 112"/>
                <a:gd name="T67" fmla="*/ 4 h 71"/>
                <a:gd name="T68" fmla="*/ 87 w 112"/>
                <a:gd name="T69" fmla="*/ 4 h 71"/>
                <a:gd name="T70" fmla="*/ 91 w 112"/>
                <a:gd name="T71" fmla="*/ 9 h 71"/>
                <a:gd name="T72" fmla="*/ 100 w 112"/>
                <a:gd name="T73" fmla="*/ 13 h 71"/>
                <a:gd name="T74" fmla="*/ 104 w 112"/>
                <a:gd name="T75" fmla="*/ 17 h 71"/>
                <a:gd name="T76" fmla="*/ 108 w 112"/>
                <a:gd name="T77" fmla="*/ 17 h 71"/>
                <a:gd name="T78" fmla="*/ 112 w 112"/>
                <a:gd name="T79" fmla="*/ 21 h 71"/>
                <a:gd name="T80" fmla="*/ 112 w 112"/>
                <a:gd name="T81" fmla="*/ 25 h 71"/>
                <a:gd name="T82" fmla="*/ 112 w 112"/>
                <a:gd name="T83" fmla="*/ 29 h 71"/>
                <a:gd name="T84" fmla="*/ 108 w 112"/>
                <a:gd name="T85" fmla="*/ 34 h 71"/>
                <a:gd name="T86" fmla="*/ 108 w 112"/>
                <a:gd name="T87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2" h="71">
                  <a:moveTo>
                    <a:pt x="108" y="34"/>
                  </a:moveTo>
                  <a:lnTo>
                    <a:pt x="104" y="38"/>
                  </a:lnTo>
                  <a:lnTo>
                    <a:pt x="100" y="42"/>
                  </a:lnTo>
                  <a:lnTo>
                    <a:pt x="96" y="55"/>
                  </a:lnTo>
                  <a:lnTo>
                    <a:pt x="91" y="67"/>
                  </a:lnTo>
                  <a:lnTo>
                    <a:pt x="71" y="71"/>
                  </a:lnTo>
                  <a:lnTo>
                    <a:pt x="71" y="63"/>
                  </a:lnTo>
                  <a:lnTo>
                    <a:pt x="75" y="55"/>
                  </a:lnTo>
                  <a:lnTo>
                    <a:pt x="75" y="46"/>
                  </a:lnTo>
                  <a:lnTo>
                    <a:pt x="75" y="38"/>
                  </a:lnTo>
                  <a:lnTo>
                    <a:pt x="75" y="34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5"/>
                  </a:lnTo>
                  <a:lnTo>
                    <a:pt x="71" y="25"/>
                  </a:lnTo>
                  <a:lnTo>
                    <a:pt x="62" y="25"/>
                  </a:lnTo>
                  <a:lnTo>
                    <a:pt x="54" y="29"/>
                  </a:lnTo>
                  <a:lnTo>
                    <a:pt x="46" y="29"/>
                  </a:lnTo>
                  <a:lnTo>
                    <a:pt x="33" y="29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16" y="13"/>
                  </a:lnTo>
                  <a:lnTo>
                    <a:pt x="29" y="13"/>
                  </a:lnTo>
                  <a:lnTo>
                    <a:pt x="41" y="13"/>
                  </a:lnTo>
                  <a:lnTo>
                    <a:pt x="50" y="9"/>
                  </a:lnTo>
                  <a:lnTo>
                    <a:pt x="58" y="9"/>
                  </a:lnTo>
                  <a:lnTo>
                    <a:pt x="66" y="9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9"/>
                  </a:lnTo>
                  <a:lnTo>
                    <a:pt x="100" y="13"/>
                  </a:lnTo>
                  <a:lnTo>
                    <a:pt x="104" y="17"/>
                  </a:lnTo>
                  <a:lnTo>
                    <a:pt x="108" y="17"/>
                  </a:lnTo>
                  <a:lnTo>
                    <a:pt x="112" y="21"/>
                  </a:lnTo>
                  <a:lnTo>
                    <a:pt x="112" y="25"/>
                  </a:lnTo>
                  <a:lnTo>
                    <a:pt x="112" y="29"/>
                  </a:lnTo>
                  <a:lnTo>
                    <a:pt x="108" y="34"/>
                  </a:lnTo>
                  <a:lnTo>
                    <a:pt x="108" y="3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0">
              <a:extLst>
                <a:ext uri="{FF2B5EF4-FFF2-40B4-BE49-F238E27FC236}">
                  <a16:creationId xmlns:a16="http://schemas.microsoft.com/office/drawing/2014/main" id="{3DC1A23F-E466-480C-8ABB-01227AF2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32" y="8689985"/>
              <a:ext cx="471501" cy="75440"/>
            </a:xfrm>
            <a:custGeom>
              <a:avLst/>
              <a:gdLst>
                <a:gd name="T0" fmla="*/ 75 w 75"/>
                <a:gd name="T1" fmla="*/ 4 h 12"/>
                <a:gd name="T2" fmla="*/ 75 w 75"/>
                <a:gd name="T3" fmla="*/ 4 h 12"/>
                <a:gd name="T4" fmla="*/ 75 w 75"/>
                <a:gd name="T5" fmla="*/ 4 h 12"/>
                <a:gd name="T6" fmla="*/ 71 w 75"/>
                <a:gd name="T7" fmla="*/ 4 h 12"/>
                <a:gd name="T8" fmla="*/ 67 w 75"/>
                <a:gd name="T9" fmla="*/ 4 h 12"/>
                <a:gd name="T10" fmla="*/ 63 w 75"/>
                <a:gd name="T11" fmla="*/ 8 h 12"/>
                <a:gd name="T12" fmla="*/ 55 w 75"/>
                <a:gd name="T13" fmla="*/ 8 h 12"/>
                <a:gd name="T14" fmla="*/ 46 w 75"/>
                <a:gd name="T15" fmla="*/ 8 h 12"/>
                <a:gd name="T16" fmla="*/ 34 w 75"/>
                <a:gd name="T17" fmla="*/ 8 h 12"/>
                <a:gd name="T18" fmla="*/ 17 w 75"/>
                <a:gd name="T19" fmla="*/ 12 h 12"/>
                <a:gd name="T20" fmla="*/ 0 w 75"/>
                <a:gd name="T21" fmla="*/ 12 h 12"/>
                <a:gd name="T22" fmla="*/ 0 w 75"/>
                <a:gd name="T23" fmla="*/ 8 h 12"/>
                <a:gd name="T24" fmla="*/ 4 w 75"/>
                <a:gd name="T25" fmla="*/ 8 h 12"/>
                <a:gd name="T26" fmla="*/ 13 w 75"/>
                <a:gd name="T27" fmla="*/ 8 h 12"/>
                <a:gd name="T28" fmla="*/ 21 w 75"/>
                <a:gd name="T29" fmla="*/ 4 h 12"/>
                <a:gd name="T30" fmla="*/ 38 w 75"/>
                <a:gd name="T31" fmla="*/ 4 h 12"/>
                <a:gd name="T32" fmla="*/ 50 w 75"/>
                <a:gd name="T33" fmla="*/ 0 h 12"/>
                <a:gd name="T34" fmla="*/ 59 w 75"/>
                <a:gd name="T35" fmla="*/ 0 h 12"/>
                <a:gd name="T36" fmla="*/ 63 w 75"/>
                <a:gd name="T37" fmla="*/ 0 h 12"/>
                <a:gd name="T38" fmla="*/ 71 w 75"/>
                <a:gd name="T39" fmla="*/ 0 h 12"/>
                <a:gd name="T40" fmla="*/ 71 w 75"/>
                <a:gd name="T41" fmla="*/ 0 h 12"/>
                <a:gd name="T42" fmla="*/ 75 w 75"/>
                <a:gd name="T43" fmla="*/ 4 h 12"/>
                <a:gd name="T44" fmla="*/ 75 w 75"/>
                <a:gd name="T4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12">
                  <a:moveTo>
                    <a:pt x="75" y="4"/>
                  </a:moveTo>
                  <a:lnTo>
                    <a:pt x="75" y="4"/>
                  </a:lnTo>
                  <a:lnTo>
                    <a:pt x="75" y="4"/>
                  </a:lnTo>
                  <a:lnTo>
                    <a:pt x="71" y="4"/>
                  </a:lnTo>
                  <a:lnTo>
                    <a:pt x="67" y="4"/>
                  </a:lnTo>
                  <a:lnTo>
                    <a:pt x="63" y="8"/>
                  </a:lnTo>
                  <a:lnTo>
                    <a:pt x="55" y="8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17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13" y="8"/>
                  </a:lnTo>
                  <a:lnTo>
                    <a:pt x="21" y="4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5" y="4"/>
                  </a:lnTo>
                  <a:lnTo>
                    <a:pt x="75" y="4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1">
              <a:extLst>
                <a:ext uri="{FF2B5EF4-FFF2-40B4-BE49-F238E27FC236}">
                  <a16:creationId xmlns:a16="http://schemas.microsoft.com/office/drawing/2014/main" id="{829AEA29-0925-4712-A1F7-C9CFF909E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7051" y="7665258"/>
              <a:ext cx="578373" cy="1232185"/>
            </a:xfrm>
            <a:custGeom>
              <a:avLst/>
              <a:gdLst>
                <a:gd name="T0" fmla="*/ 83 w 92"/>
                <a:gd name="T1" fmla="*/ 100 h 196"/>
                <a:gd name="T2" fmla="*/ 79 w 92"/>
                <a:gd name="T3" fmla="*/ 121 h 196"/>
                <a:gd name="T4" fmla="*/ 79 w 92"/>
                <a:gd name="T5" fmla="*/ 134 h 196"/>
                <a:gd name="T6" fmla="*/ 79 w 92"/>
                <a:gd name="T7" fmla="*/ 142 h 196"/>
                <a:gd name="T8" fmla="*/ 79 w 92"/>
                <a:gd name="T9" fmla="*/ 146 h 196"/>
                <a:gd name="T10" fmla="*/ 79 w 92"/>
                <a:gd name="T11" fmla="*/ 155 h 196"/>
                <a:gd name="T12" fmla="*/ 75 w 92"/>
                <a:gd name="T13" fmla="*/ 175 h 196"/>
                <a:gd name="T14" fmla="*/ 75 w 92"/>
                <a:gd name="T15" fmla="*/ 192 h 196"/>
                <a:gd name="T16" fmla="*/ 71 w 92"/>
                <a:gd name="T17" fmla="*/ 196 h 196"/>
                <a:gd name="T18" fmla="*/ 62 w 92"/>
                <a:gd name="T19" fmla="*/ 192 h 196"/>
                <a:gd name="T20" fmla="*/ 58 w 92"/>
                <a:gd name="T21" fmla="*/ 188 h 196"/>
                <a:gd name="T22" fmla="*/ 54 w 92"/>
                <a:gd name="T23" fmla="*/ 171 h 196"/>
                <a:gd name="T24" fmla="*/ 54 w 92"/>
                <a:gd name="T25" fmla="*/ 159 h 196"/>
                <a:gd name="T26" fmla="*/ 54 w 92"/>
                <a:gd name="T27" fmla="*/ 138 h 196"/>
                <a:gd name="T28" fmla="*/ 58 w 92"/>
                <a:gd name="T29" fmla="*/ 96 h 196"/>
                <a:gd name="T30" fmla="*/ 58 w 92"/>
                <a:gd name="T31" fmla="*/ 46 h 196"/>
                <a:gd name="T32" fmla="*/ 58 w 92"/>
                <a:gd name="T33" fmla="*/ 29 h 196"/>
                <a:gd name="T34" fmla="*/ 54 w 92"/>
                <a:gd name="T35" fmla="*/ 25 h 196"/>
                <a:gd name="T36" fmla="*/ 46 w 92"/>
                <a:gd name="T37" fmla="*/ 29 h 196"/>
                <a:gd name="T38" fmla="*/ 33 w 92"/>
                <a:gd name="T39" fmla="*/ 29 h 196"/>
                <a:gd name="T40" fmla="*/ 12 w 92"/>
                <a:gd name="T41" fmla="*/ 33 h 196"/>
                <a:gd name="T42" fmla="*/ 0 w 92"/>
                <a:gd name="T43" fmla="*/ 12 h 196"/>
                <a:gd name="T44" fmla="*/ 21 w 92"/>
                <a:gd name="T45" fmla="*/ 12 h 196"/>
                <a:gd name="T46" fmla="*/ 37 w 92"/>
                <a:gd name="T47" fmla="*/ 8 h 196"/>
                <a:gd name="T48" fmla="*/ 46 w 92"/>
                <a:gd name="T49" fmla="*/ 4 h 196"/>
                <a:gd name="T50" fmla="*/ 50 w 92"/>
                <a:gd name="T51" fmla="*/ 0 h 196"/>
                <a:gd name="T52" fmla="*/ 62 w 92"/>
                <a:gd name="T53" fmla="*/ 0 h 196"/>
                <a:gd name="T54" fmla="*/ 71 w 92"/>
                <a:gd name="T55" fmla="*/ 4 h 196"/>
                <a:gd name="T56" fmla="*/ 83 w 92"/>
                <a:gd name="T57" fmla="*/ 12 h 196"/>
                <a:gd name="T58" fmla="*/ 92 w 92"/>
                <a:gd name="T59" fmla="*/ 21 h 196"/>
                <a:gd name="T60" fmla="*/ 92 w 92"/>
                <a:gd name="T61" fmla="*/ 29 h 196"/>
                <a:gd name="T62" fmla="*/ 88 w 92"/>
                <a:gd name="T63" fmla="*/ 33 h 196"/>
                <a:gd name="T64" fmla="*/ 83 w 92"/>
                <a:gd name="T65" fmla="*/ 42 h 196"/>
                <a:gd name="T66" fmla="*/ 83 w 92"/>
                <a:gd name="T67" fmla="*/ 54 h 196"/>
                <a:gd name="T68" fmla="*/ 83 w 92"/>
                <a:gd name="T69" fmla="*/ 75 h 196"/>
                <a:gd name="T70" fmla="*/ 83 w 92"/>
                <a:gd name="T71" fmla="*/ 8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2" h="196">
                  <a:moveTo>
                    <a:pt x="83" y="88"/>
                  </a:moveTo>
                  <a:lnTo>
                    <a:pt x="83" y="100"/>
                  </a:lnTo>
                  <a:lnTo>
                    <a:pt x="79" y="113"/>
                  </a:lnTo>
                  <a:lnTo>
                    <a:pt x="79" y="121"/>
                  </a:lnTo>
                  <a:lnTo>
                    <a:pt x="79" y="129"/>
                  </a:lnTo>
                  <a:lnTo>
                    <a:pt x="79" y="134"/>
                  </a:lnTo>
                  <a:lnTo>
                    <a:pt x="79" y="138"/>
                  </a:lnTo>
                  <a:lnTo>
                    <a:pt x="79" y="142"/>
                  </a:lnTo>
                  <a:lnTo>
                    <a:pt x="79" y="146"/>
                  </a:lnTo>
                  <a:lnTo>
                    <a:pt x="79" y="146"/>
                  </a:lnTo>
                  <a:lnTo>
                    <a:pt x="79" y="150"/>
                  </a:lnTo>
                  <a:lnTo>
                    <a:pt x="79" y="155"/>
                  </a:lnTo>
                  <a:lnTo>
                    <a:pt x="79" y="163"/>
                  </a:lnTo>
                  <a:lnTo>
                    <a:pt x="75" y="175"/>
                  </a:lnTo>
                  <a:lnTo>
                    <a:pt x="75" y="188"/>
                  </a:lnTo>
                  <a:lnTo>
                    <a:pt x="75" y="192"/>
                  </a:lnTo>
                  <a:lnTo>
                    <a:pt x="71" y="196"/>
                  </a:lnTo>
                  <a:lnTo>
                    <a:pt x="71" y="196"/>
                  </a:lnTo>
                  <a:lnTo>
                    <a:pt x="67" y="196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58" y="188"/>
                  </a:lnTo>
                  <a:lnTo>
                    <a:pt x="58" y="184"/>
                  </a:lnTo>
                  <a:lnTo>
                    <a:pt x="54" y="171"/>
                  </a:lnTo>
                  <a:lnTo>
                    <a:pt x="54" y="163"/>
                  </a:lnTo>
                  <a:lnTo>
                    <a:pt x="54" y="159"/>
                  </a:lnTo>
                  <a:lnTo>
                    <a:pt x="54" y="150"/>
                  </a:lnTo>
                  <a:lnTo>
                    <a:pt x="54" y="138"/>
                  </a:lnTo>
                  <a:lnTo>
                    <a:pt x="54" y="125"/>
                  </a:lnTo>
                  <a:lnTo>
                    <a:pt x="58" y="96"/>
                  </a:lnTo>
                  <a:lnTo>
                    <a:pt x="58" y="63"/>
                  </a:lnTo>
                  <a:lnTo>
                    <a:pt x="58" y="46"/>
                  </a:lnTo>
                  <a:lnTo>
                    <a:pt x="58" y="38"/>
                  </a:lnTo>
                  <a:lnTo>
                    <a:pt x="58" y="29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0" y="25"/>
                  </a:lnTo>
                  <a:lnTo>
                    <a:pt x="46" y="29"/>
                  </a:lnTo>
                  <a:lnTo>
                    <a:pt x="42" y="29"/>
                  </a:lnTo>
                  <a:lnTo>
                    <a:pt x="33" y="29"/>
                  </a:lnTo>
                  <a:lnTo>
                    <a:pt x="21" y="29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8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9" y="8"/>
                  </a:lnTo>
                  <a:lnTo>
                    <a:pt x="83" y="12"/>
                  </a:lnTo>
                  <a:lnTo>
                    <a:pt x="88" y="17"/>
                  </a:lnTo>
                  <a:lnTo>
                    <a:pt x="92" y="21"/>
                  </a:lnTo>
                  <a:lnTo>
                    <a:pt x="92" y="25"/>
                  </a:lnTo>
                  <a:lnTo>
                    <a:pt x="92" y="29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8"/>
                  </a:lnTo>
                  <a:lnTo>
                    <a:pt x="83" y="42"/>
                  </a:lnTo>
                  <a:lnTo>
                    <a:pt x="83" y="46"/>
                  </a:lnTo>
                  <a:lnTo>
                    <a:pt x="83" y="54"/>
                  </a:lnTo>
                  <a:lnTo>
                    <a:pt x="83" y="67"/>
                  </a:lnTo>
                  <a:lnTo>
                    <a:pt x="83" y="75"/>
                  </a:lnTo>
                  <a:lnTo>
                    <a:pt x="83" y="88"/>
                  </a:lnTo>
                  <a:lnTo>
                    <a:pt x="83" y="8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171531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339C0A1-619E-48C4-ABEE-21576CF9087E}"/>
              </a:ext>
            </a:extLst>
          </p:cNvPr>
          <p:cNvGrpSpPr/>
          <p:nvPr/>
        </p:nvGrpSpPr>
        <p:grpSpPr>
          <a:xfrm>
            <a:off x="5058701" y="2300546"/>
            <a:ext cx="2074597" cy="2256907"/>
            <a:chOff x="583947" y="9871877"/>
            <a:chExt cx="2074597" cy="2256907"/>
          </a:xfrm>
        </p:grpSpPr>
        <p:sp>
          <p:nvSpPr>
            <p:cNvPr id="3" name="Freeform 62">
              <a:extLst>
                <a:ext uri="{FF2B5EF4-FFF2-40B4-BE49-F238E27FC236}">
                  <a16:creationId xmlns:a16="http://schemas.microsoft.com/office/drawing/2014/main" id="{3D51895A-37CE-490D-867B-116AB8C8E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947" y="10682853"/>
              <a:ext cx="785834" cy="949287"/>
            </a:xfrm>
            <a:custGeom>
              <a:avLst/>
              <a:gdLst>
                <a:gd name="T0" fmla="*/ 125 w 125"/>
                <a:gd name="T1" fmla="*/ 25 h 151"/>
                <a:gd name="T2" fmla="*/ 125 w 125"/>
                <a:gd name="T3" fmla="*/ 34 h 151"/>
                <a:gd name="T4" fmla="*/ 121 w 125"/>
                <a:gd name="T5" fmla="*/ 38 h 151"/>
                <a:gd name="T6" fmla="*/ 113 w 125"/>
                <a:gd name="T7" fmla="*/ 51 h 151"/>
                <a:gd name="T8" fmla="*/ 108 w 125"/>
                <a:gd name="T9" fmla="*/ 59 h 151"/>
                <a:gd name="T10" fmla="*/ 87 w 125"/>
                <a:gd name="T11" fmla="*/ 84 h 151"/>
                <a:gd name="T12" fmla="*/ 79 w 125"/>
                <a:gd name="T13" fmla="*/ 97 h 151"/>
                <a:gd name="T14" fmla="*/ 71 w 125"/>
                <a:gd name="T15" fmla="*/ 105 h 151"/>
                <a:gd name="T16" fmla="*/ 62 w 125"/>
                <a:gd name="T17" fmla="*/ 113 h 151"/>
                <a:gd name="T18" fmla="*/ 54 w 125"/>
                <a:gd name="T19" fmla="*/ 122 h 151"/>
                <a:gd name="T20" fmla="*/ 41 w 125"/>
                <a:gd name="T21" fmla="*/ 130 h 151"/>
                <a:gd name="T22" fmla="*/ 29 w 125"/>
                <a:gd name="T23" fmla="*/ 138 h 151"/>
                <a:gd name="T24" fmla="*/ 16 w 125"/>
                <a:gd name="T25" fmla="*/ 147 h 151"/>
                <a:gd name="T26" fmla="*/ 8 w 125"/>
                <a:gd name="T27" fmla="*/ 151 h 151"/>
                <a:gd name="T28" fmla="*/ 4 w 125"/>
                <a:gd name="T29" fmla="*/ 151 h 151"/>
                <a:gd name="T30" fmla="*/ 0 w 125"/>
                <a:gd name="T31" fmla="*/ 151 h 151"/>
                <a:gd name="T32" fmla="*/ 0 w 125"/>
                <a:gd name="T33" fmla="*/ 147 h 151"/>
                <a:gd name="T34" fmla="*/ 4 w 125"/>
                <a:gd name="T35" fmla="*/ 142 h 151"/>
                <a:gd name="T36" fmla="*/ 8 w 125"/>
                <a:gd name="T37" fmla="*/ 134 h 151"/>
                <a:gd name="T38" fmla="*/ 21 w 125"/>
                <a:gd name="T39" fmla="*/ 126 h 151"/>
                <a:gd name="T40" fmla="*/ 29 w 125"/>
                <a:gd name="T41" fmla="*/ 117 h 151"/>
                <a:gd name="T42" fmla="*/ 41 w 125"/>
                <a:gd name="T43" fmla="*/ 105 h 151"/>
                <a:gd name="T44" fmla="*/ 54 w 125"/>
                <a:gd name="T45" fmla="*/ 88 h 151"/>
                <a:gd name="T46" fmla="*/ 67 w 125"/>
                <a:gd name="T47" fmla="*/ 71 h 151"/>
                <a:gd name="T48" fmla="*/ 75 w 125"/>
                <a:gd name="T49" fmla="*/ 51 h 151"/>
                <a:gd name="T50" fmla="*/ 83 w 125"/>
                <a:gd name="T51" fmla="*/ 38 h 151"/>
                <a:gd name="T52" fmla="*/ 87 w 125"/>
                <a:gd name="T53" fmla="*/ 30 h 151"/>
                <a:gd name="T54" fmla="*/ 92 w 125"/>
                <a:gd name="T55" fmla="*/ 25 h 151"/>
                <a:gd name="T56" fmla="*/ 92 w 125"/>
                <a:gd name="T57" fmla="*/ 21 h 151"/>
                <a:gd name="T58" fmla="*/ 92 w 125"/>
                <a:gd name="T59" fmla="*/ 17 h 151"/>
                <a:gd name="T60" fmla="*/ 92 w 125"/>
                <a:gd name="T61" fmla="*/ 13 h 151"/>
                <a:gd name="T62" fmla="*/ 87 w 125"/>
                <a:gd name="T63" fmla="*/ 9 h 151"/>
                <a:gd name="T64" fmla="*/ 92 w 125"/>
                <a:gd name="T65" fmla="*/ 5 h 151"/>
                <a:gd name="T66" fmla="*/ 92 w 125"/>
                <a:gd name="T67" fmla="*/ 5 h 151"/>
                <a:gd name="T68" fmla="*/ 96 w 125"/>
                <a:gd name="T69" fmla="*/ 0 h 151"/>
                <a:gd name="T70" fmla="*/ 100 w 125"/>
                <a:gd name="T71" fmla="*/ 0 h 151"/>
                <a:gd name="T72" fmla="*/ 104 w 125"/>
                <a:gd name="T73" fmla="*/ 0 h 151"/>
                <a:gd name="T74" fmla="*/ 113 w 125"/>
                <a:gd name="T75" fmla="*/ 5 h 151"/>
                <a:gd name="T76" fmla="*/ 117 w 125"/>
                <a:gd name="T77" fmla="*/ 9 h 151"/>
                <a:gd name="T78" fmla="*/ 121 w 125"/>
                <a:gd name="T79" fmla="*/ 13 h 151"/>
                <a:gd name="T80" fmla="*/ 125 w 125"/>
                <a:gd name="T81" fmla="*/ 17 h 151"/>
                <a:gd name="T82" fmla="*/ 125 w 125"/>
                <a:gd name="T83" fmla="*/ 21 h 151"/>
                <a:gd name="T84" fmla="*/ 125 w 125"/>
                <a:gd name="T85" fmla="*/ 25 h 151"/>
                <a:gd name="T86" fmla="*/ 125 w 125"/>
                <a:gd name="T87" fmla="*/ 2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5" h="151">
                  <a:moveTo>
                    <a:pt x="125" y="25"/>
                  </a:moveTo>
                  <a:lnTo>
                    <a:pt x="125" y="34"/>
                  </a:lnTo>
                  <a:lnTo>
                    <a:pt x="121" y="38"/>
                  </a:lnTo>
                  <a:lnTo>
                    <a:pt x="113" y="51"/>
                  </a:lnTo>
                  <a:lnTo>
                    <a:pt x="108" y="59"/>
                  </a:lnTo>
                  <a:lnTo>
                    <a:pt x="87" y="84"/>
                  </a:lnTo>
                  <a:lnTo>
                    <a:pt x="79" y="97"/>
                  </a:lnTo>
                  <a:lnTo>
                    <a:pt x="71" y="105"/>
                  </a:lnTo>
                  <a:lnTo>
                    <a:pt x="62" y="113"/>
                  </a:lnTo>
                  <a:lnTo>
                    <a:pt x="54" y="122"/>
                  </a:lnTo>
                  <a:lnTo>
                    <a:pt x="41" y="130"/>
                  </a:lnTo>
                  <a:lnTo>
                    <a:pt x="29" y="138"/>
                  </a:lnTo>
                  <a:lnTo>
                    <a:pt x="16" y="147"/>
                  </a:lnTo>
                  <a:lnTo>
                    <a:pt x="8" y="151"/>
                  </a:lnTo>
                  <a:lnTo>
                    <a:pt x="4" y="151"/>
                  </a:lnTo>
                  <a:lnTo>
                    <a:pt x="0" y="151"/>
                  </a:lnTo>
                  <a:lnTo>
                    <a:pt x="0" y="147"/>
                  </a:lnTo>
                  <a:lnTo>
                    <a:pt x="4" y="142"/>
                  </a:lnTo>
                  <a:lnTo>
                    <a:pt x="8" y="134"/>
                  </a:lnTo>
                  <a:lnTo>
                    <a:pt x="21" y="126"/>
                  </a:lnTo>
                  <a:lnTo>
                    <a:pt x="29" y="117"/>
                  </a:lnTo>
                  <a:lnTo>
                    <a:pt x="41" y="105"/>
                  </a:lnTo>
                  <a:lnTo>
                    <a:pt x="54" y="88"/>
                  </a:lnTo>
                  <a:lnTo>
                    <a:pt x="67" y="71"/>
                  </a:lnTo>
                  <a:lnTo>
                    <a:pt x="75" y="51"/>
                  </a:lnTo>
                  <a:lnTo>
                    <a:pt x="83" y="38"/>
                  </a:lnTo>
                  <a:lnTo>
                    <a:pt x="87" y="30"/>
                  </a:lnTo>
                  <a:lnTo>
                    <a:pt x="92" y="25"/>
                  </a:lnTo>
                  <a:lnTo>
                    <a:pt x="92" y="21"/>
                  </a:lnTo>
                  <a:lnTo>
                    <a:pt x="92" y="17"/>
                  </a:lnTo>
                  <a:lnTo>
                    <a:pt x="92" y="13"/>
                  </a:lnTo>
                  <a:lnTo>
                    <a:pt x="87" y="9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13" y="5"/>
                  </a:lnTo>
                  <a:lnTo>
                    <a:pt x="117" y="9"/>
                  </a:lnTo>
                  <a:lnTo>
                    <a:pt x="121" y="13"/>
                  </a:lnTo>
                  <a:lnTo>
                    <a:pt x="125" y="17"/>
                  </a:lnTo>
                  <a:lnTo>
                    <a:pt x="125" y="21"/>
                  </a:lnTo>
                  <a:lnTo>
                    <a:pt x="125" y="25"/>
                  </a:lnTo>
                  <a:lnTo>
                    <a:pt x="125" y="2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3">
              <a:extLst>
                <a:ext uri="{FF2B5EF4-FFF2-40B4-BE49-F238E27FC236}">
                  <a16:creationId xmlns:a16="http://schemas.microsoft.com/office/drawing/2014/main" id="{10B33313-B109-4D16-A015-C2AEDB8F2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444" y="11160639"/>
              <a:ext cx="182315" cy="968145"/>
            </a:xfrm>
            <a:custGeom>
              <a:avLst/>
              <a:gdLst>
                <a:gd name="T0" fmla="*/ 4 w 29"/>
                <a:gd name="T1" fmla="*/ 142 h 154"/>
                <a:gd name="T2" fmla="*/ 0 w 29"/>
                <a:gd name="T3" fmla="*/ 133 h 154"/>
                <a:gd name="T4" fmla="*/ 0 w 29"/>
                <a:gd name="T5" fmla="*/ 129 h 154"/>
                <a:gd name="T6" fmla="*/ 0 w 29"/>
                <a:gd name="T7" fmla="*/ 125 h 154"/>
                <a:gd name="T8" fmla="*/ 0 w 29"/>
                <a:gd name="T9" fmla="*/ 121 h 154"/>
                <a:gd name="T10" fmla="*/ 0 w 29"/>
                <a:gd name="T11" fmla="*/ 117 h 154"/>
                <a:gd name="T12" fmla="*/ 0 w 29"/>
                <a:gd name="T13" fmla="*/ 112 h 154"/>
                <a:gd name="T14" fmla="*/ 4 w 29"/>
                <a:gd name="T15" fmla="*/ 104 h 154"/>
                <a:gd name="T16" fmla="*/ 4 w 29"/>
                <a:gd name="T17" fmla="*/ 96 h 154"/>
                <a:gd name="T18" fmla="*/ 4 w 29"/>
                <a:gd name="T19" fmla="*/ 83 h 154"/>
                <a:gd name="T20" fmla="*/ 4 w 29"/>
                <a:gd name="T21" fmla="*/ 71 h 154"/>
                <a:gd name="T22" fmla="*/ 4 w 29"/>
                <a:gd name="T23" fmla="*/ 58 h 154"/>
                <a:gd name="T24" fmla="*/ 4 w 29"/>
                <a:gd name="T25" fmla="*/ 29 h 154"/>
                <a:gd name="T26" fmla="*/ 0 w 29"/>
                <a:gd name="T27" fmla="*/ 0 h 154"/>
                <a:gd name="T28" fmla="*/ 4 w 29"/>
                <a:gd name="T29" fmla="*/ 0 h 154"/>
                <a:gd name="T30" fmla="*/ 8 w 29"/>
                <a:gd name="T31" fmla="*/ 4 h 154"/>
                <a:gd name="T32" fmla="*/ 17 w 29"/>
                <a:gd name="T33" fmla="*/ 8 h 154"/>
                <a:gd name="T34" fmla="*/ 21 w 29"/>
                <a:gd name="T35" fmla="*/ 8 h 154"/>
                <a:gd name="T36" fmla="*/ 25 w 29"/>
                <a:gd name="T37" fmla="*/ 16 h 154"/>
                <a:gd name="T38" fmla="*/ 25 w 29"/>
                <a:gd name="T39" fmla="*/ 16 h 154"/>
                <a:gd name="T40" fmla="*/ 25 w 29"/>
                <a:gd name="T41" fmla="*/ 21 h 154"/>
                <a:gd name="T42" fmla="*/ 29 w 29"/>
                <a:gd name="T43" fmla="*/ 25 h 154"/>
                <a:gd name="T44" fmla="*/ 29 w 29"/>
                <a:gd name="T45" fmla="*/ 33 h 154"/>
                <a:gd name="T46" fmla="*/ 29 w 29"/>
                <a:gd name="T47" fmla="*/ 37 h 154"/>
                <a:gd name="T48" fmla="*/ 29 w 29"/>
                <a:gd name="T49" fmla="*/ 46 h 154"/>
                <a:gd name="T50" fmla="*/ 29 w 29"/>
                <a:gd name="T51" fmla="*/ 54 h 154"/>
                <a:gd name="T52" fmla="*/ 29 w 29"/>
                <a:gd name="T53" fmla="*/ 66 h 154"/>
                <a:gd name="T54" fmla="*/ 29 w 29"/>
                <a:gd name="T55" fmla="*/ 87 h 154"/>
                <a:gd name="T56" fmla="*/ 29 w 29"/>
                <a:gd name="T57" fmla="*/ 104 h 154"/>
                <a:gd name="T58" fmla="*/ 25 w 29"/>
                <a:gd name="T59" fmla="*/ 121 h 154"/>
                <a:gd name="T60" fmla="*/ 25 w 29"/>
                <a:gd name="T61" fmla="*/ 133 h 154"/>
                <a:gd name="T62" fmla="*/ 25 w 29"/>
                <a:gd name="T63" fmla="*/ 142 h 154"/>
                <a:gd name="T64" fmla="*/ 21 w 29"/>
                <a:gd name="T65" fmla="*/ 150 h 154"/>
                <a:gd name="T66" fmla="*/ 21 w 29"/>
                <a:gd name="T67" fmla="*/ 154 h 154"/>
                <a:gd name="T68" fmla="*/ 17 w 29"/>
                <a:gd name="T69" fmla="*/ 154 h 154"/>
                <a:gd name="T70" fmla="*/ 12 w 29"/>
                <a:gd name="T71" fmla="*/ 154 h 154"/>
                <a:gd name="T72" fmla="*/ 8 w 29"/>
                <a:gd name="T73" fmla="*/ 150 h 154"/>
                <a:gd name="T74" fmla="*/ 8 w 29"/>
                <a:gd name="T75" fmla="*/ 146 h 154"/>
                <a:gd name="T76" fmla="*/ 4 w 29"/>
                <a:gd name="T77" fmla="*/ 142 h 154"/>
                <a:gd name="T78" fmla="*/ 4 w 29"/>
                <a:gd name="T79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154">
                  <a:moveTo>
                    <a:pt x="4" y="142"/>
                  </a:moveTo>
                  <a:lnTo>
                    <a:pt x="0" y="133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2"/>
                  </a:lnTo>
                  <a:lnTo>
                    <a:pt x="4" y="104"/>
                  </a:lnTo>
                  <a:lnTo>
                    <a:pt x="4" y="96"/>
                  </a:lnTo>
                  <a:lnTo>
                    <a:pt x="4" y="83"/>
                  </a:lnTo>
                  <a:lnTo>
                    <a:pt x="4" y="71"/>
                  </a:lnTo>
                  <a:lnTo>
                    <a:pt x="4" y="58"/>
                  </a:lnTo>
                  <a:lnTo>
                    <a:pt x="4" y="29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21"/>
                  </a:lnTo>
                  <a:lnTo>
                    <a:pt x="29" y="25"/>
                  </a:lnTo>
                  <a:lnTo>
                    <a:pt x="29" y="33"/>
                  </a:lnTo>
                  <a:lnTo>
                    <a:pt x="29" y="37"/>
                  </a:lnTo>
                  <a:lnTo>
                    <a:pt x="29" y="46"/>
                  </a:lnTo>
                  <a:lnTo>
                    <a:pt x="29" y="54"/>
                  </a:lnTo>
                  <a:lnTo>
                    <a:pt x="29" y="66"/>
                  </a:lnTo>
                  <a:lnTo>
                    <a:pt x="29" y="87"/>
                  </a:lnTo>
                  <a:lnTo>
                    <a:pt x="29" y="104"/>
                  </a:lnTo>
                  <a:lnTo>
                    <a:pt x="25" y="121"/>
                  </a:lnTo>
                  <a:lnTo>
                    <a:pt x="25" y="133"/>
                  </a:lnTo>
                  <a:lnTo>
                    <a:pt x="25" y="142"/>
                  </a:lnTo>
                  <a:lnTo>
                    <a:pt x="21" y="150"/>
                  </a:lnTo>
                  <a:lnTo>
                    <a:pt x="21" y="154"/>
                  </a:lnTo>
                  <a:lnTo>
                    <a:pt x="17" y="154"/>
                  </a:lnTo>
                  <a:lnTo>
                    <a:pt x="12" y="154"/>
                  </a:lnTo>
                  <a:lnTo>
                    <a:pt x="8" y="150"/>
                  </a:lnTo>
                  <a:lnTo>
                    <a:pt x="8" y="146"/>
                  </a:lnTo>
                  <a:lnTo>
                    <a:pt x="4" y="142"/>
                  </a:lnTo>
                  <a:lnTo>
                    <a:pt x="4" y="1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4">
              <a:extLst>
                <a:ext uri="{FF2B5EF4-FFF2-40B4-BE49-F238E27FC236}">
                  <a16:creationId xmlns:a16="http://schemas.microsoft.com/office/drawing/2014/main" id="{12543B67-BE2B-44AE-9060-77AB72122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239" y="10682853"/>
              <a:ext cx="1081305" cy="1288767"/>
            </a:xfrm>
            <a:custGeom>
              <a:avLst/>
              <a:gdLst>
                <a:gd name="T0" fmla="*/ 143 w 172"/>
                <a:gd name="T1" fmla="*/ 113 h 205"/>
                <a:gd name="T2" fmla="*/ 147 w 172"/>
                <a:gd name="T3" fmla="*/ 101 h 205"/>
                <a:gd name="T4" fmla="*/ 155 w 172"/>
                <a:gd name="T5" fmla="*/ 101 h 205"/>
                <a:gd name="T6" fmla="*/ 159 w 172"/>
                <a:gd name="T7" fmla="*/ 113 h 205"/>
                <a:gd name="T8" fmla="*/ 163 w 172"/>
                <a:gd name="T9" fmla="*/ 138 h 205"/>
                <a:gd name="T10" fmla="*/ 168 w 172"/>
                <a:gd name="T11" fmla="*/ 159 h 205"/>
                <a:gd name="T12" fmla="*/ 172 w 172"/>
                <a:gd name="T13" fmla="*/ 172 h 205"/>
                <a:gd name="T14" fmla="*/ 168 w 172"/>
                <a:gd name="T15" fmla="*/ 184 h 205"/>
                <a:gd name="T16" fmla="*/ 155 w 172"/>
                <a:gd name="T17" fmla="*/ 193 h 205"/>
                <a:gd name="T18" fmla="*/ 138 w 172"/>
                <a:gd name="T19" fmla="*/ 201 h 205"/>
                <a:gd name="T20" fmla="*/ 105 w 172"/>
                <a:gd name="T21" fmla="*/ 205 h 205"/>
                <a:gd name="T22" fmla="*/ 84 w 172"/>
                <a:gd name="T23" fmla="*/ 205 h 205"/>
                <a:gd name="T24" fmla="*/ 51 w 172"/>
                <a:gd name="T25" fmla="*/ 205 h 205"/>
                <a:gd name="T26" fmla="*/ 38 w 172"/>
                <a:gd name="T27" fmla="*/ 197 h 205"/>
                <a:gd name="T28" fmla="*/ 26 w 172"/>
                <a:gd name="T29" fmla="*/ 188 h 205"/>
                <a:gd name="T30" fmla="*/ 13 w 172"/>
                <a:gd name="T31" fmla="*/ 172 h 205"/>
                <a:gd name="T32" fmla="*/ 9 w 172"/>
                <a:gd name="T33" fmla="*/ 147 h 205"/>
                <a:gd name="T34" fmla="*/ 5 w 172"/>
                <a:gd name="T35" fmla="*/ 126 h 205"/>
                <a:gd name="T36" fmla="*/ 5 w 172"/>
                <a:gd name="T37" fmla="*/ 101 h 205"/>
                <a:gd name="T38" fmla="*/ 5 w 172"/>
                <a:gd name="T39" fmla="*/ 63 h 205"/>
                <a:gd name="T40" fmla="*/ 5 w 172"/>
                <a:gd name="T41" fmla="*/ 34 h 205"/>
                <a:gd name="T42" fmla="*/ 5 w 172"/>
                <a:gd name="T43" fmla="*/ 21 h 205"/>
                <a:gd name="T44" fmla="*/ 0 w 172"/>
                <a:gd name="T45" fmla="*/ 13 h 205"/>
                <a:gd name="T46" fmla="*/ 0 w 172"/>
                <a:gd name="T47" fmla="*/ 9 h 205"/>
                <a:gd name="T48" fmla="*/ 0 w 172"/>
                <a:gd name="T49" fmla="*/ 5 h 205"/>
                <a:gd name="T50" fmla="*/ 9 w 172"/>
                <a:gd name="T51" fmla="*/ 0 h 205"/>
                <a:gd name="T52" fmla="*/ 21 w 172"/>
                <a:gd name="T53" fmla="*/ 0 h 205"/>
                <a:gd name="T54" fmla="*/ 38 w 172"/>
                <a:gd name="T55" fmla="*/ 13 h 205"/>
                <a:gd name="T56" fmla="*/ 38 w 172"/>
                <a:gd name="T57" fmla="*/ 30 h 205"/>
                <a:gd name="T58" fmla="*/ 34 w 172"/>
                <a:gd name="T59" fmla="*/ 46 h 205"/>
                <a:gd name="T60" fmla="*/ 30 w 172"/>
                <a:gd name="T61" fmla="*/ 76 h 205"/>
                <a:gd name="T62" fmla="*/ 30 w 172"/>
                <a:gd name="T63" fmla="*/ 113 h 205"/>
                <a:gd name="T64" fmla="*/ 30 w 172"/>
                <a:gd name="T65" fmla="*/ 138 h 205"/>
                <a:gd name="T66" fmla="*/ 38 w 172"/>
                <a:gd name="T67" fmla="*/ 159 h 205"/>
                <a:gd name="T68" fmla="*/ 46 w 172"/>
                <a:gd name="T69" fmla="*/ 172 h 205"/>
                <a:gd name="T70" fmla="*/ 76 w 172"/>
                <a:gd name="T71" fmla="*/ 176 h 205"/>
                <a:gd name="T72" fmla="*/ 109 w 172"/>
                <a:gd name="T73" fmla="*/ 172 h 205"/>
                <a:gd name="T74" fmla="*/ 122 w 172"/>
                <a:gd name="T75" fmla="*/ 168 h 205"/>
                <a:gd name="T76" fmla="*/ 130 w 172"/>
                <a:gd name="T77" fmla="*/ 163 h 205"/>
                <a:gd name="T78" fmla="*/ 138 w 172"/>
                <a:gd name="T79" fmla="*/ 151 h 205"/>
                <a:gd name="T80" fmla="*/ 138 w 172"/>
                <a:gd name="T81" fmla="*/ 12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205">
                  <a:moveTo>
                    <a:pt x="138" y="126"/>
                  </a:moveTo>
                  <a:lnTo>
                    <a:pt x="143" y="113"/>
                  </a:lnTo>
                  <a:lnTo>
                    <a:pt x="143" y="105"/>
                  </a:lnTo>
                  <a:lnTo>
                    <a:pt x="147" y="101"/>
                  </a:lnTo>
                  <a:lnTo>
                    <a:pt x="151" y="97"/>
                  </a:lnTo>
                  <a:lnTo>
                    <a:pt x="155" y="101"/>
                  </a:lnTo>
                  <a:lnTo>
                    <a:pt x="155" y="105"/>
                  </a:lnTo>
                  <a:lnTo>
                    <a:pt x="159" y="113"/>
                  </a:lnTo>
                  <a:lnTo>
                    <a:pt x="159" y="126"/>
                  </a:lnTo>
                  <a:lnTo>
                    <a:pt x="163" y="138"/>
                  </a:lnTo>
                  <a:lnTo>
                    <a:pt x="163" y="151"/>
                  </a:lnTo>
                  <a:lnTo>
                    <a:pt x="168" y="159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72" y="180"/>
                  </a:lnTo>
                  <a:lnTo>
                    <a:pt x="168" y="184"/>
                  </a:lnTo>
                  <a:lnTo>
                    <a:pt x="163" y="188"/>
                  </a:lnTo>
                  <a:lnTo>
                    <a:pt x="155" y="193"/>
                  </a:lnTo>
                  <a:lnTo>
                    <a:pt x="147" y="197"/>
                  </a:lnTo>
                  <a:lnTo>
                    <a:pt x="138" y="201"/>
                  </a:lnTo>
                  <a:lnTo>
                    <a:pt x="126" y="205"/>
                  </a:lnTo>
                  <a:lnTo>
                    <a:pt x="105" y="205"/>
                  </a:lnTo>
                  <a:lnTo>
                    <a:pt x="92" y="205"/>
                  </a:lnTo>
                  <a:lnTo>
                    <a:pt x="84" y="205"/>
                  </a:lnTo>
                  <a:lnTo>
                    <a:pt x="67" y="205"/>
                  </a:lnTo>
                  <a:lnTo>
                    <a:pt x="51" y="205"/>
                  </a:lnTo>
                  <a:lnTo>
                    <a:pt x="42" y="201"/>
                  </a:lnTo>
                  <a:lnTo>
                    <a:pt x="38" y="197"/>
                  </a:lnTo>
                  <a:lnTo>
                    <a:pt x="30" y="193"/>
                  </a:lnTo>
                  <a:lnTo>
                    <a:pt x="26" y="188"/>
                  </a:lnTo>
                  <a:lnTo>
                    <a:pt x="17" y="176"/>
                  </a:lnTo>
                  <a:lnTo>
                    <a:pt x="13" y="172"/>
                  </a:lnTo>
                  <a:lnTo>
                    <a:pt x="9" y="163"/>
                  </a:lnTo>
                  <a:lnTo>
                    <a:pt x="9" y="147"/>
                  </a:lnTo>
                  <a:lnTo>
                    <a:pt x="5" y="134"/>
                  </a:lnTo>
                  <a:lnTo>
                    <a:pt x="5" y="126"/>
                  </a:lnTo>
                  <a:lnTo>
                    <a:pt x="5" y="117"/>
                  </a:lnTo>
                  <a:lnTo>
                    <a:pt x="5" y="101"/>
                  </a:lnTo>
                  <a:lnTo>
                    <a:pt x="5" y="80"/>
                  </a:lnTo>
                  <a:lnTo>
                    <a:pt x="5" y="63"/>
                  </a:lnTo>
                  <a:lnTo>
                    <a:pt x="5" y="46"/>
                  </a:lnTo>
                  <a:lnTo>
                    <a:pt x="5" y="34"/>
                  </a:lnTo>
                  <a:lnTo>
                    <a:pt x="5" y="30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0" y="9"/>
                  </a:lnTo>
                  <a:lnTo>
                    <a:pt x="38" y="13"/>
                  </a:lnTo>
                  <a:lnTo>
                    <a:pt x="38" y="21"/>
                  </a:lnTo>
                  <a:lnTo>
                    <a:pt x="38" y="30"/>
                  </a:lnTo>
                  <a:lnTo>
                    <a:pt x="38" y="38"/>
                  </a:lnTo>
                  <a:lnTo>
                    <a:pt x="34" y="46"/>
                  </a:lnTo>
                  <a:lnTo>
                    <a:pt x="34" y="63"/>
                  </a:lnTo>
                  <a:lnTo>
                    <a:pt x="30" y="76"/>
                  </a:lnTo>
                  <a:lnTo>
                    <a:pt x="30" y="97"/>
                  </a:lnTo>
                  <a:lnTo>
                    <a:pt x="30" y="113"/>
                  </a:lnTo>
                  <a:lnTo>
                    <a:pt x="30" y="126"/>
                  </a:lnTo>
                  <a:lnTo>
                    <a:pt x="30" y="138"/>
                  </a:lnTo>
                  <a:lnTo>
                    <a:pt x="34" y="151"/>
                  </a:lnTo>
                  <a:lnTo>
                    <a:pt x="38" y="159"/>
                  </a:lnTo>
                  <a:lnTo>
                    <a:pt x="42" y="168"/>
                  </a:lnTo>
                  <a:lnTo>
                    <a:pt x="46" y="172"/>
                  </a:lnTo>
                  <a:lnTo>
                    <a:pt x="59" y="176"/>
                  </a:lnTo>
                  <a:lnTo>
                    <a:pt x="76" y="176"/>
                  </a:lnTo>
                  <a:lnTo>
                    <a:pt x="92" y="176"/>
                  </a:lnTo>
                  <a:lnTo>
                    <a:pt x="109" y="172"/>
                  </a:lnTo>
                  <a:lnTo>
                    <a:pt x="117" y="172"/>
                  </a:lnTo>
                  <a:lnTo>
                    <a:pt x="122" y="168"/>
                  </a:lnTo>
                  <a:lnTo>
                    <a:pt x="130" y="168"/>
                  </a:lnTo>
                  <a:lnTo>
                    <a:pt x="130" y="163"/>
                  </a:lnTo>
                  <a:lnTo>
                    <a:pt x="134" y="159"/>
                  </a:lnTo>
                  <a:lnTo>
                    <a:pt x="138" y="151"/>
                  </a:lnTo>
                  <a:lnTo>
                    <a:pt x="138" y="138"/>
                  </a:lnTo>
                  <a:lnTo>
                    <a:pt x="138" y="126"/>
                  </a:lnTo>
                  <a:lnTo>
                    <a:pt x="138" y="12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5">
              <a:extLst>
                <a:ext uri="{FF2B5EF4-FFF2-40B4-BE49-F238E27FC236}">
                  <a16:creationId xmlns:a16="http://schemas.microsoft.com/office/drawing/2014/main" id="{9DE57410-5D8B-457B-9226-CB6B97650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630" y="10714289"/>
              <a:ext cx="917852" cy="785834"/>
            </a:xfrm>
            <a:custGeom>
              <a:avLst/>
              <a:gdLst>
                <a:gd name="T0" fmla="*/ 146 w 146"/>
                <a:gd name="T1" fmla="*/ 33 h 125"/>
                <a:gd name="T2" fmla="*/ 146 w 146"/>
                <a:gd name="T3" fmla="*/ 37 h 125"/>
                <a:gd name="T4" fmla="*/ 142 w 146"/>
                <a:gd name="T5" fmla="*/ 41 h 125"/>
                <a:gd name="T6" fmla="*/ 134 w 146"/>
                <a:gd name="T7" fmla="*/ 46 h 125"/>
                <a:gd name="T8" fmla="*/ 125 w 146"/>
                <a:gd name="T9" fmla="*/ 54 h 125"/>
                <a:gd name="T10" fmla="*/ 117 w 146"/>
                <a:gd name="T11" fmla="*/ 62 h 125"/>
                <a:gd name="T12" fmla="*/ 104 w 146"/>
                <a:gd name="T13" fmla="*/ 71 h 125"/>
                <a:gd name="T14" fmla="*/ 83 w 146"/>
                <a:gd name="T15" fmla="*/ 87 h 125"/>
                <a:gd name="T16" fmla="*/ 71 w 146"/>
                <a:gd name="T17" fmla="*/ 96 h 125"/>
                <a:gd name="T18" fmla="*/ 54 w 146"/>
                <a:gd name="T19" fmla="*/ 104 h 125"/>
                <a:gd name="T20" fmla="*/ 42 w 146"/>
                <a:gd name="T21" fmla="*/ 112 h 125"/>
                <a:gd name="T22" fmla="*/ 29 w 146"/>
                <a:gd name="T23" fmla="*/ 117 h 125"/>
                <a:gd name="T24" fmla="*/ 17 w 146"/>
                <a:gd name="T25" fmla="*/ 121 h 125"/>
                <a:gd name="T26" fmla="*/ 8 w 146"/>
                <a:gd name="T27" fmla="*/ 125 h 125"/>
                <a:gd name="T28" fmla="*/ 4 w 146"/>
                <a:gd name="T29" fmla="*/ 125 h 125"/>
                <a:gd name="T30" fmla="*/ 0 w 146"/>
                <a:gd name="T31" fmla="*/ 125 h 125"/>
                <a:gd name="T32" fmla="*/ 0 w 146"/>
                <a:gd name="T33" fmla="*/ 125 h 125"/>
                <a:gd name="T34" fmla="*/ 0 w 146"/>
                <a:gd name="T35" fmla="*/ 121 h 125"/>
                <a:gd name="T36" fmla="*/ 4 w 146"/>
                <a:gd name="T37" fmla="*/ 121 h 125"/>
                <a:gd name="T38" fmla="*/ 4 w 146"/>
                <a:gd name="T39" fmla="*/ 117 h 125"/>
                <a:gd name="T40" fmla="*/ 8 w 146"/>
                <a:gd name="T41" fmla="*/ 112 h 125"/>
                <a:gd name="T42" fmla="*/ 17 w 146"/>
                <a:gd name="T43" fmla="*/ 108 h 125"/>
                <a:gd name="T44" fmla="*/ 21 w 146"/>
                <a:gd name="T45" fmla="*/ 104 h 125"/>
                <a:gd name="T46" fmla="*/ 29 w 146"/>
                <a:gd name="T47" fmla="*/ 100 h 125"/>
                <a:gd name="T48" fmla="*/ 58 w 146"/>
                <a:gd name="T49" fmla="*/ 79 h 125"/>
                <a:gd name="T50" fmla="*/ 71 w 146"/>
                <a:gd name="T51" fmla="*/ 71 h 125"/>
                <a:gd name="T52" fmla="*/ 83 w 146"/>
                <a:gd name="T53" fmla="*/ 58 h 125"/>
                <a:gd name="T54" fmla="*/ 92 w 146"/>
                <a:gd name="T55" fmla="*/ 46 h 125"/>
                <a:gd name="T56" fmla="*/ 100 w 146"/>
                <a:gd name="T57" fmla="*/ 37 h 125"/>
                <a:gd name="T58" fmla="*/ 104 w 146"/>
                <a:gd name="T59" fmla="*/ 29 h 125"/>
                <a:gd name="T60" fmla="*/ 109 w 146"/>
                <a:gd name="T61" fmla="*/ 25 h 125"/>
                <a:gd name="T62" fmla="*/ 113 w 146"/>
                <a:gd name="T63" fmla="*/ 16 h 125"/>
                <a:gd name="T64" fmla="*/ 113 w 146"/>
                <a:gd name="T65" fmla="*/ 12 h 125"/>
                <a:gd name="T66" fmla="*/ 113 w 146"/>
                <a:gd name="T67" fmla="*/ 8 h 125"/>
                <a:gd name="T68" fmla="*/ 117 w 146"/>
                <a:gd name="T69" fmla="*/ 4 h 125"/>
                <a:gd name="T70" fmla="*/ 117 w 146"/>
                <a:gd name="T71" fmla="*/ 4 h 125"/>
                <a:gd name="T72" fmla="*/ 121 w 146"/>
                <a:gd name="T73" fmla="*/ 0 h 125"/>
                <a:gd name="T74" fmla="*/ 125 w 146"/>
                <a:gd name="T75" fmla="*/ 0 h 125"/>
                <a:gd name="T76" fmla="*/ 129 w 146"/>
                <a:gd name="T77" fmla="*/ 4 h 125"/>
                <a:gd name="T78" fmla="*/ 134 w 146"/>
                <a:gd name="T79" fmla="*/ 4 h 125"/>
                <a:gd name="T80" fmla="*/ 138 w 146"/>
                <a:gd name="T81" fmla="*/ 12 h 125"/>
                <a:gd name="T82" fmla="*/ 142 w 146"/>
                <a:gd name="T83" fmla="*/ 16 h 125"/>
                <a:gd name="T84" fmla="*/ 146 w 146"/>
                <a:gd name="T85" fmla="*/ 20 h 125"/>
                <a:gd name="T86" fmla="*/ 146 w 146"/>
                <a:gd name="T87" fmla="*/ 29 h 125"/>
                <a:gd name="T88" fmla="*/ 146 w 146"/>
                <a:gd name="T89" fmla="*/ 33 h 125"/>
                <a:gd name="T90" fmla="*/ 146 w 146"/>
                <a:gd name="T91" fmla="*/ 3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6" h="125">
                  <a:moveTo>
                    <a:pt x="146" y="33"/>
                  </a:moveTo>
                  <a:lnTo>
                    <a:pt x="146" y="37"/>
                  </a:lnTo>
                  <a:lnTo>
                    <a:pt x="142" y="41"/>
                  </a:lnTo>
                  <a:lnTo>
                    <a:pt x="134" y="46"/>
                  </a:lnTo>
                  <a:lnTo>
                    <a:pt x="125" y="54"/>
                  </a:lnTo>
                  <a:lnTo>
                    <a:pt x="117" y="62"/>
                  </a:lnTo>
                  <a:lnTo>
                    <a:pt x="104" y="71"/>
                  </a:lnTo>
                  <a:lnTo>
                    <a:pt x="83" y="87"/>
                  </a:lnTo>
                  <a:lnTo>
                    <a:pt x="71" y="96"/>
                  </a:lnTo>
                  <a:lnTo>
                    <a:pt x="54" y="104"/>
                  </a:lnTo>
                  <a:lnTo>
                    <a:pt x="42" y="112"/>
                  </a:lnTo>
                  <a:lnTo>
                    <a:pt x="29" y="117"/>
                  </a:lnTo>
                  <a:lnTo>
                    <a:pt x="17" y="121"/>
                  </a:lnTo>
                  <a:lnTo>
                    <a:pt x="8" y="125"/>
                  </a:lnTo>
                  <a:lnTo>
                    <a:pt x="4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4" y="117"/>
                  </a:lnTo>
                  <a:lnTo>
                    <a:pt x="8" y="112"/>
                  </a:lnTo>
                  <a:lnTo>
                    <a:pt x="17" y="108"/>
                  </a:lnTo>
                  <a:lnTo>
                    <a:pt x="21" y="104"/>
                  </a:lnTo>
                  <a:lnTo>
                    <a:pt x="29" y="100"/>
                  </a:lnTo>
                  <a:lnTo>
                    <a:pt x="58" y="79"/>
                  </a:lnTo>
                  <a:lnTo>
                    <a:pt x="71" y="71"/>
                  </a:lnTo>
                  <a:lnTo>
                    <a:pt x="83" y="58"/>
                  </a:lnTo>
                  <a:lnTo>
                    <a:pt x="92" y="46"/>
                  </a:lnTo>
                  <a:lnTo>
                    <a:pt x="100" y="37"/>
                  </a:lnTo>
                  <a:lnTo>
                    <a:pt x="104" y="29"/>
                  </a:lnTo>
                  <a:lnTo>
                    <a:pt x="109" y="25"/>
                  </a:lnTo>
                  <a:lnTo>
                    <a:pt x="113" y="16"/>
                  </a:lnTo>
                  <a:lnTo>
                    <a:pt x="113" y="12"/>
                  </a:lnTo>
                  <a:lnTo>
                    <a:pt x="113" y="8"/>
                  </a:lnTo>
                  <a:lnTo>
                    <a:pt x="117" y="4"/>
                  </a:lnTo>
                  <a:lnTo>
                    <a:pt x="117" y="4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4" y="4"/>
                  </a:lnTo>
                  <a:lnTo>
                    <a:pt x="138" y="12"/>
                  </a:lnTo>
                  <a:lnTo>
                    <a:pt x="142" y="16"/>
                  </a:lnTo>
                  <a:lnTo>
                    <a:pt x="146" y="20"/>
                  </a:lnTo>
                  <a:lnTo>
                    <a:pt x="146" y="29"/>
                  </a:lnTo>
                  <a:lnTo>
                    <a:pt x="146" y="33"/>
                  </a:lnTo>
                  <a:lnTo>
                    <a:pt x="146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6">
              <a:extLst>
                <a:ext uri="{FF2B5EF4-FFF2-40B4-BE49-F238E27FC236}">
                  <a16:creationId xmlns:a16="http://schemas.microsoft.com/office/drawing/2014/main" id="{3ABBA58A-40A8-43DD-92A3-F56082B3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884" y="10003894"/>
              <a:ext cx="289186" cy="653812"/>
            </a:xfrm>
            <a:custGeom>
              <a:avLst/>
              <a:gdLst>
                <a:gd name="T0" fmla="*/ 0 w 46"/>
                <a:gd name="T1" fmla="*/ 8 h 104"/>
                <a:gd name="T2" fmla="*/ 5 w 46"/>
                <a:gd name="T3" fmla="*/ 4 h 104"/>
                <a:gd name="T4" fmla="*/ 5 w 46"/>
                <a:gd name="T5" fmla="*/ 0 h 104"/>
                <a:gd name="T6" fmla="*/ 9 w 46"/>
                <a:gd name="T7" fmla="*/ 0 h 104"/>
                <a:gd name="T8" fmla="*/ 13 w 46"/>
                <a:gd name="T9" fmla="*/ 0 h 104"/>
                <a:gd name="T10" fmla="*/ 21 w 46"/>
                <a:gd name="T11" fmla="*/ 0 h 104"/>
                <a:gd name="T12" fmla="*/ 34 w 46"/>
                <a:gd name="T13" fmla="*/ 4 h 104"/>
                <a:gd name="T14" fmla="*/ 42 w 46"/>
                <a:gd name="T15" fmla="*/ 8 h 104"/>
                <a:gd name="T16" fmla="*/ 42 w 46"/>
                <a:gd name="T17" fmla="*/ 8 h 104"/>
                <a:gd name="T18" fmla="*/ 46 w 46"/>
                <a:gd name="T19" fmla="*/ 12 h 104"/>
                <a:gd name="T20" fmla="*/ 46 w 46"/>
                <a:gd name="T21" fmla="*/ 16 h 104"/>
                <a:gd name="T22" fmla="*/ 46 w 46"/>
                <a:gd name="T23" fmla="*/ 25 h 104"/>
                <a:gd name="T24" fmla="*/ 46 w 46"/>
                <a:gd name="T25" fmla="*/ 37 h 104"/>
                <a:gd name="T26" fmla="*/ 46 w 46"/>
                <a:gd name="T27" fmla="*/ 50 h 104"/>
                <a:gd name="T28" fmla="*/ 46 w 46"/>
                <a:gd name="T29" fmla="*/ 62 h 104"/>
                <a:gd name="T30" fmla="*/ 46 w 46"/>
                <a:gd name="T31" fmla="*/ 75 h 104"/>
                <a:gd name="T32" fmla="*/ 46 w 46"/>
                <a:gd name="T33" fmla="*/ 83 h 104"/>
                <a:gd name="T34" fmla="*/ 46 w 46"/>
                <a:gd name="T35" fmla="*/ 92 h 104"/>
                <a:gd name="T36" fmla="*/ 42 w 46"/>
                <a:gd name="T37" fmla="*/ 100 h 104"/>
                <a:gd name="T38" fmla="*/ 38 w 46"/>
                <a:gd name="T39" fmla="*/ 104 h 104"/>
                <a:gd name="T40" fmla="*/ 38 w 46"/>
                <a:gd name="T41" fmla="*/ 104 h 104"/>
                <a:gd name="T42" fmla="*/ 34 w 46"/>
                <a:gd name="T43" fmla="*/ 100 h 104"/>
                <a:gd name="T44" fmla="*/ 30 w 46"/>
                <a:gd name="T45" fmla="*/ 96 h 104"/>
                <a:gd name="T46" fmla="*/ 30 w 46"/>
                <a:gd name="T47" fmla="*/ 88 h 104"/>
                <a:gd name="T48" fmla="*/ 26 w 46"/>
                <a:gd name="T49" fmla="*/ 75 h 104"/>
                <a:gd name="T50" fmla="*/ 21 w 46"/>
                <a:gd name="T51" fmla="*/ 58 h 104"/>
                <a:gd name="T52" fmla="*/ 17 w 46"/>
                <a:gd name="T53" fmla="*/ 42 h 104"/>
                <a:gd name="T54" fmla="*/ 17 w 46"/>
                <a:gd name="T55" fmla="*/ 33 h 104"/>
                <a:gd name="T56" fmla="*/ 13 w 46"/>
                <a:gd name="T57" fmla="*/ 29 h 104"/>
                <a:gd name="T58" fmla="*/ 13 w 46"/>
                <a:gd name="T59" fmla="*/ 25 h 104"/>
                <a:gd name="T60" fmla="*/ 9 w 46"/>
                <a:gd name="T61" fmla="*/ 21 h 104"/>
                <a:gd name="T62" fmla="*/ 9 w 46"/>
                <a:gd name="T63" fmla="*/ 21 h 104"/>
                <a:gd name="T64" fmla="*/ 9 w 46"/>
                <a:gd name="T65" fmla="*/ 16 h 104"/>
                <a:gd name="T66" fmla="*/ 5 w 46"/>
                <a:gd name="T67" fmla="*/ 16 h 104"/>
                <a:gd name="T68" fmla="*/ 0 w 46"/>
                <a:gd name="T69" fmla="*/ 12 h 104"/>
                <a:gd name="T70" fmla="*/ 0 w 46"/>
                <a:gd name="T71" fmla="*/ 12 h 104"/>
                <a:gd name="T72" fmla="*/ 0 w 46"/>
                <a:gd name="T73" fmla="*/ 8 h 104"/>
                <a:gd name="T74" fmla="*/ 0 w 46"/>
                <a:gd name="T75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104">
                  <a:moveTo>
                    <a:pt x="0" y="8"/>
                  </a:move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4" y="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5"/>
                  </a:lnTo>
                  <a:lnTo>
                    <a:pt x="46" y="37"/>
                  </a:lnTo>
                  <a:lnTo>
                    <a:pt x="46" y="50"/>
                  </a:lnTo>
                  <a:lnTo>
                    <a:pt x="46" y="62"/>
                  </a:lnTo>
                  <a:lnTo>
                    <a:pt x="46" y="75"/>
                  </a:lnTo>
                  <a:lnTo>
                    <a:pt x="46" y="83"/>
                  </a:lnTo>
                  <a:lnTo>
                    <a:pt x="46" y="92"/>
                  </a:lnTo>
                  <a:lnTo>
                    <a:pt x="42" y="100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4" y="100"/>
                  </a:lnTo>
                  <a:lnTo>
                    <a:pt x="30" y="96"/>
                  </a:lnTo>
                  <a:lnTo>
                    <a:pt x="30" y="88"/>
                  </a:lnTo>
                  <a:lnTo>
                    <a:pt x="26" y="75"/>
                  </a:lnTo>
                  <a:lnTo>
                    <a:pt x="21" y="58"/>
                  </a:lnTo>
                  <a:lnTo>
                    <a:pt x="17" y="42"/>
                  </a:lnTo>
                  <a:lnTo>
                    <a:pt x="17" y="33"/>
                  </a:lnTo>
                  <a:lnTo>
                    <a:pt x="13" y="29"/>
                  </a:lnTo>
                  <a:lnTo>
                    <a:pt x="13" y="25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6"/>
                  </a:lnTo>
                  <a:lnTo>
                    <a:pt x="5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">
              <a:extLst>
                <a:ext uri="{FF2B5EF4-FFF2-40B4-BE49-F238E27FC236}">
                  <a16:creationId xmlns:a16="http://schemas.microsoft.com/office/drawing/2014/main" id="{C6D1BA98-2BE2-43F0-BACB-D95604911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58" y="10161063"/>
              <a:ext cx="1628246" cy="339480"/>
            </a:xfrm>
            <a:custGeom>
              <a:avLst/>
              <a:gdLst>
                <a:gd name="T0" fmla="*/ 125 w 259"/>
                <a:gd name="T1" fmla="*/ 42 h 54"/>
                <a:gd name="T2" fmla="*/ 92 w 259"/>
                <a:gd name="T3" fmla="*/ 46 h 54"/>
                <a:gd name="T4" fmla="*/ 63 w 259"/>
                <a:gd name="T5" fmla="*/ 50 h 54"/>
                <a:gd name="T6" fmla="*/ 50 w 259"/>
                <a:gd name="T7" fmla="*/ 54 h 54"/>
                <a:gd name="T8" fmla="*/ 38 w 259"/>
                <a:gd name="T9" fmla="*/ 54 h 54"/>
                <a:gd name="T10" fmla="*/ 29 w 259"/>
                <a:gd name="T11" fmla="*/ 54 h 54"/>
                <a:gd name="T12" fmla="*/ 25 w 259"/>
                <a:gd name="T13" fmla="*/ 54 h 54"/>
                <a:gd name="T14" fmla="*/ 21 w 259"/>
                <a:gd name="T15" fmla="*/ 54 h 54"/>
                <a:gd name="T16" fmla="*/ 12 w 259"/>
                <a:gd name="T17" fmla="*/ 50 h 54"/>
                <a:gd name="T18" fmla="*/ 8 w 259"/>
                <a:gd name="T19" fmla="*/ 46 h 54"/>
                <a:gd name="T20" fmla="*/ 0 w 259"/>
                <a:gd name="T21" fmla="*/ 37 h 54"/>
                <a:gd name="T22" fmla="*/ 8 w 259"/>
                <a:gd name="T23" fmla="*/ 37 h 54"/>
                <a:gd name="T24" fmla="*/ 21 w 259"/>
                <a:gd name="T25" fmla="*/ 33 h 54"/>
                <a:gd name="T26" fmla="*/ 38 w 259"/>
                <a:gd name="T27" fmla="*/ 29 h 54"/>
                <a:gd name="T28" fmla="*/ 54 w 259"/>
                <a:gd name="T29" fmla="*/ 29 h 54"/>
                <a:gd name="T30" fmla="*/ 75 w 259"/>
                <a:gd name="T31" fmla="*/ 25 h 54"/>
                <a:gd name="T32" fmla="*/ 96 w 259"/>
                <a:gd name="T33" fmla="*/ 25 h 54"/>
                <a:gd name="T34" fmla="*/ 121 w 259"/>
                <a:gd name="T35" fmla="*/ 21 h 54"/>
                <a:gd name="T36" fmla="*/ 150 w 259"/>
                <a:gd name="T37" fmla="*/ 12 h 54"/>
                <a:gd name="T38" fmla="*/ 163 w 259"/>
                <a:gd name="T39" fmla="*/ 12 h 54"/>
                <a:gd name="T40" fmla="*/ 175 w 259"/>
                <a:gd name="T41" fmla="*/ 8 h 54"/>
                <a:gd name="T42" fmla="*/ 184 w 259"/>
                <a:gd name="T43" fmla="*/ 8 h 54"/>
                <a:gd name="T44" fmla="*/ 196 w 259"/>
                <a:gd name="T45" fmla="*/ 4 h 54"/>
                <a:gd name="T46" fmla="*/ 201 w 259"/>
                <a:gd name="T47" fmla="*/ 4 h 54"/>
                <a:gd name="T48" fmla="*/ 209 w 259"/>
                <a:gd name="T49" fmla="*/ 0 h 54"/>
                <a:gd name="T50" fmla="*/ 213 w 259"/>
                <a:gd name="T51" fmla="*/ 0 h 54"/>
                <a:gd name="T52" fmla="*/ 217 w 259"/>
                <a:gd name="T53" fmla="*/ 0 h 54"/>
                <a:gd name="T54" fmla="*/ 226 w 259"/>
                <a:gd name="T55" fmla="*/ 0 h 54"/>
                <a:gd name="T56" fmla="*/ 234 w 259"/>
                <a:gd name="T57" fmla="*/ 0 h 54"/>
                <a:gd name="T58" fmla="*/ 242 w 259"/>
                <a:gd name="T59" fmla="*/ 4 h 54"/>
                <a:gd name="T60" fmla="*/ 246 w 259"/>
                <a:gd name="T61" fmla="*/ 4 h 54"/>
                <a:gd name="T62" fmla="*/ 251 w 259"/>
                <a:gd name="T63" fmla="*/ 8 h 54"/>
                <a:gd name="T64" fmla="*/ 255 w 259"/>
                <a:gd name="T65" fmla="*/ 12 h 54"/>
                <a:gd name="T66" fmla="*/ 259 w 259"/>
                <a:gd name="T67" fmla="*/ 12 h 54"/>
                <a:gd name="T68" fmla="*/ 259 w 259"/>
                <a:gd name="T69" fmla="*/ 17 h 54"/>
                <a:gd name="T70" fmla="*/ 259 w 259"/>
                <a:gd name="T71" fmla="*/ 21 h 54"/>
                <a:gd name="T72" fmla="*/ 259 w 259"/>
                <a:gd name="T73" fmla="*/ 25 h 54"/>
                <a:gd name="T74" fmla="*/ 255 w 259"/>
                <a:gd name="T75" fmla="*/ 25 h 54"/>
                <a:gd name="T76" fmla="*/ 246 w 259"/>
                <a:gd name="T77" fmla="*/ 29 h 54"/>
                <a:gd name="T78" fmla="*/ 238 w 259"/>
                <a:gd name="T79" fmla="*/ 29 h 54"/>
                <a:gd name="T80" fmla="*/ 217 w 259"/>
                <a:gd name="T81" fmla="*/ 33 h 54"/>
                <a:gd name="T82" fmla="*/ 209 w 259"/>
                <a:gd name="T83" fmla="*/ 33 h 54"/>
                <a:gd name="T84" fmla="*/ 201 w 259"/>
                <a:gd name="T85" fmla="*/ 33 h 54"/>
                <a:gd name="T86" fmla="*/ 184 w 259"/>
                <a:gd name="T87" fmla="*/ 33 h 54"/>
                <a:gd name="T88" fmla="*/ 171 w 259"/>
                <a:gd name="T89" fmla="*/ 33 h 54"/>
                <a:gd name="T90" fmla="*/ 163 w 259"/>
                <a:gd name="T91" fmla="*/ 33 h 54"/>
                <a:gd name="T92" fmla="*/ 155 w 259"/>
                <a:gd name="T93" fmla="*/ 37 h 54"/>
                <a:gd name="T94" fmla="*/ 138 w 259"/>
                <a:gd name="T95" fmla="*/ 37 h 54"/>
                <a:gd name="T96" fmla="*/ 125 w 259"/>
                <a:gd name="T97" fmla="*/ 42 h 54"/>
                <a:gd name="T98" fmla="*/ 125 w 259"/>
                <a:gd name="T99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9" h="54">
                  <a:moveTo>
                    <a:pt x="125" y="42"/>
                  </a:moveTo>
                  <a:lnTo>
                    <a:pt x="92" y="46"/>
                  </a:lnTo>
                  <a:lnTo>
                    <a:pt x="63" y="50"/>
                  </a:lnTo>
                  <a:lnTo>
                    <a:pt x="50" y="54"/>
                  </a:lnTo>
                  <a:lnTo>
                    <a:pt x="38" y="54"/>
                  </a:lnTo>
                  <a:lnTo>
                    <a:pt x="29" y="54"/>
                  </a:lnTo>
                  <a:lnTo>
                    <a:pt x="25" y="54"/>
                  </a:lnTo>
                  <a:lnTo>
                    <a:pt x="21" y="54"/>
                  </a:lnTo>
                  <a:lnTo>
                    <a:pt x="12" y="50"/>
                  </a:lnTo>
                  <a:lnTo>
                    <a:pt x="8" y="46"/>
                  </a:lnTo>
                  <a:lnTo>
                    <a:pt x="0" y="37"/>
                  </a:lnTo>
                  <a:lnTo>
                    <a:pt x="8" y="37"/>
                  </a:lnTo>
                  <a:lnTo>
                    <a:pt x="21" y="33"/>
                  </a:lnTo>
                  <a:lnTo>
                    <a:pt x="38" y="29"/>
                  </a:lnTo>
                  <a:lnTo>
                    <a:pt x="54" y="29"/>
                  </a:lnTo>
                  <a:lnTo>
                    <a:pt x="75" y="25"/>
                  </a:lnTo>
                  <a:lnTo>
                    <a:pt x="96" y="25"/>
                  </a:lnTo>
                  <a:lnTo>
                    <a:pt x="121" y="21"/>
                  </a:lnTo>
                  <a:lnTo>
                    <a:pt x="150" y="12"/>
                  </a:lnTo>
                  <a:lnTo>
                    <a:pt x="163" y="12"/>
                  </a:lnTo>
                  <a:lnTo>
                    <a:pt x="175" y="8"/>
                  </a:lnTo>
                  <a:lnTo>
                    <a:pt x="184" y="8"/>
                  </a:lnTo>
                  <a:lnTo>
                    <a:pt x="196" y="4"/>
                  </a:lnTo>
                  <a:lnTo>
                    <a:pt x="201" y="4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6" y="0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46" y="4"/>
                  </a:lnTo>
                  <a:lnTo>
                    <a:pt x="251" y="8"/>
                  </a:lnTo>
                  <a:lnTo>
                    <a:pt x="255" y="12"/>
                  </a:lnTo>
                  <a:lnTo>
                    <a:pt x="259" y="12"/>
                  </a:lnTo>
                  <a:lnTo>
                    <a:pt x="259" y="17"/>
                  </a:lnTo>
                  <a:lnTo>
                    <a:pt x="259" y="21"/>
                  </a:lnTo>
                  <a:lnTo>
                    <a:pt x="259" y="25"/>
                  </a:lnTo>
                  <a:lnTo>
                    <a:pt x="255" y="25"/>
                  </a:lnTo>
                  <a:lnTo>
                    <a:pt x="246" y="29"/>
                  </a:lnTo>
                  <a:lnTo>
                    <a:pt x="238" y="29"/>
                  </a:lnTo>
                  <a:lnTo>
                    <a:pt x="217" y="33"/>
                  </a:lnTo>
                  <a:lnTo>
                    <a:pt x="209" y="33"/>
                  </a:lnTo>
                  <a:lnTo>
                    <a:pt x="201" y="33"/>
                  </a:lnTo>
                  <a:lnTo>
                    <a:pt x="184" y="33"/>
                  </a:lnTo>
                  <a:lnTo>
                    <a:pt x="171" y="33"/>
                  </a:lnTo>
                  <a:lnTo>
                    <a:pt x="163" y="33"/>
                  </a:lnTo>
                  <a:lnTo>
                    <a:pt x="155" y="37"/>
                  </a:lnTo>
                  <a:lnTo>
                    <a:pt x="138" y="37"/>
                  </a:lnTo>
                  <a:lnTo>
                    <a:pt x="125" y="42"/>
                  </a:lnTo>
                  <a:lnTo>
                    <a:pt x="125" y="4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8">
              <a:extLst>
                <a:ext uri="{FF2B5EF4-FFF2-40B4-BE49-F238E27FC236}">
                  <a16:creationId xmlns:a16="http://schemas.microsoft.com/office/drawing/2014/main" id="{9FF2122C-F845-406A-9646-8BC09B74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256" y="9871877"/>
              <a:ext cx="320622" cy="785834"/>
            </a:xfrm>
            <a:custGeom>
              <a:avLst/>
              <a:gdLst>
                <a:gd name="T0" fmla="*/ 51 w 51"/>
                <a:gd name="T1" fmla="*/ 37 h 125"/>
                <a:gd name="T2" fmla="*/ 46 w 51"/>
                <a:gd name="T3" fmla="*/ 46 h 125"/>
                <a:gd name="T4" fmla="*/ 42 w 51"/>
                <a:gd name="T5" fmla="*/ 58 h 125"/>
                <a:gd name="T6" fmla="*/ 34 w 51"/>
                <a:gd name="T7" fmla="*/ 71 h 125"/>
                <a:gd name="T8" fmla="*/ 25 w 51"/>
                <a:gd name="T9" fmla="*/ 92 h 125"/>
                <a:gd name="T10" fmla="*/ 21 w 51"/>
                <a:gd name="T11" fmla="*/ 100 h 125"/>
                <a:gd name="T12" fmla="*/ 21 w 51"/>
                <a:gd name="T13" fmla="*/ 109 h 125"/>
                <a:gd name="T14" fmla="*/ 17 w 51"/>
                <a:gd name="T15" fmla="*/ 113 h 125"/>
                <a:gd name="T16" fmla="*/ 13 w 51"/>
                <a:gd name="T17" fmla="*/ 117 h 125"/>
                <a:gd name="T18" fmla="*/ 9 w 51"/>
                <a:gd name="T19" fmla="*/ 121 h 125"/>
                <a:gd name="T20" fmla="*/ 9 w 51"/>
                <a:gd name="T21" fmla="*/ 125 h 125"/>
                <a:gd name="T22" fmla="*/ 5 w 51"/>
                <a:gd name="T23" fmla="*/ 125 h 125"/>
                <a:gd name="T24" fmla="*/ 5 w 51"/>
                <a:gd name="T25" fmla="*/ 125 h 125"/>
                <a:gd name="T26" fmla="*/ 0 w 51"/>
                <a:gd name="T27" fmla="*/ 125 h 125"/>
                <a:gd name="T28" fmla="*/ 0 w 51"/>
                <a:gd name="T29" fmla="*/ 121 h 125"/>
                <a:gd name="T30" fmla="*/ 0 w 51"/>
                <a:gd name="T31" fmla="*/ 117 h 125"/>
                <a:gd name="T32" fmla="*/ 0 w 51"/>
                <a:gd name="T33" fmla="*/ 113 h 125"/>
                <a:gd name="T34" fmla="*/ 5 w 51"/>
                <a:gd name="T35" fmla="*/ 104 h 125"/>
                <a:gd name="T36" fmla="*/ 5 w 51"/>
                <a:gd name="T37" fmla="*/ 96 h 125"/>
                <a:gd name="T38" fmla="*/ 5 w 51"/>
                <a:gd name="T39" fmla="*/ 83 h 125"/>
                <a:gd name="T40" fmla="*/ 9 w 51"/>
                <a:gd name="T41" fmla="*/ 71 h 125"/>
                <a:gd name="T42" fmla="*/ 13 w 51"/>
                <a:gd name="T43" fmla="*/ 58 h 125"/>
                <a:gd name="T44" fmla="*/ 13 w 51"/>
                <a:gd name="T45" fmla="*/ 50 h 125"/>
                <a:gd name="T46" fmla="*/ 17 w 51"/>
                <a:gd name="T47" fmla="*/ 37 h 125"/>
                <a:gd name="T48" fmla="*/ 17 w 51"/>
                <a:gd name="T49" fmla="*/ 33 h 125"/>
                <a:gd name="T50" fmla="*/ 17 w 51"/>
                <a:gd name="T51" fmla="*/ 25 h 125"/>
                <a:gd name="T52" fmla="*/ 17 w 51"/>
                <a:gd name="T53" fmla="*/ 21 h 125"/>
                <a:gd name="T54" fmla="*/ 17 w 51"/>
                <a:gd name="T55" fmla="*/ 17 h 125"/>
                <a:gd name="T56" fmla="*/ 17 w 51"/>
                <a:gd name="T57" fmla="*/ 12 h 125"/>
                <a:gd name="T58" fmla="*/ 13 w 51"/>
                <a:gd name="T59" fmla="*/ 12 h 125"/>
                <a:gd name="T60" fmla="*/ 13 w 51"/>
                <a:gd name="T61" fmla="*/ 8 h 125"/>
                <a:gd name="T62" fmla="*/ 13 w 51"/>
                <a:gd name="T63" fmla="*/ 4 h 125"/>
                <a:gd name="T64" fmla="*/ 13 w 51"/>
                <a:gd name="T65" fmla="*/ 4 h 125"/>
                <a:gd name="T66" fmla="*/ 17 w 51"/>
                <a:gd name="T67" fmla="*/ 0 h 125"/>
                <a:gd name="T68" fmla="*/ 17 w 51"/>
                <a:gd name="T69" fmla="*/ 0 h 125"/>
                <a:gd name="T70" fmla="*/ 25 w 51"/>
                <a:gd name="T71" fmla="*/ 0 h 125"/>
                <a:gd name="T72" fmla="*/ 30 w 51"/>
                <a:gd name="T73" fmla="*/ 0 h 125"/>
                <a:gd name="T74" fmla="*/ 38 w 51"/>
                <a:gd name="T75" fmla="*/ 0 h 125"/>
                <a:gd name="T76" fmla="*/ 42 w 51"/>
                <a:gd name="T77" fmla="*/ 4 h 125"/>
                <a:gd name="T78" fmla="*/ 51 w 51"/>
                <a:gd name="T79" fmla="*/ 12 h 125"/>
                <a:gd name="T80" fmla="*/ 51 w 51"/>
                <a:gd name="T81" fmla="*/ 17 h 125"/>
                <a:gd name="T82" fmla="*/ 51 w 51"/>
                <a:gd name="T83" fmla="*/ 21 h 125"/>
                <a:gd name="T84" fmla="*/ 51 w 51"/>
                <a:gd name="T85" fmla="*/ 29 h 125"/>
                <a:gd name="T86" fmla="*/ 51 w 51"/>
                <a:gd name="T87" fmla="*/ 37 h 125"/>
                <a:gd name="T88" fmla="*/ 51 w 51"/>
                <a:gd name="T89" fmla="*/ 3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" h="125">
                  <a:moveTo>
                    <a:pt x="51" y="37"/>
                  </a:moveTo>
                  <a:lnTo>
                    <a:pt x="46" y="46"/>
                  </a:lnTo>
                  <a:lnTo>
                    <a:pt x="42" y="58"/>
                  </a:lnTo>
                  <a:lnTo>
                    <a:pt x="34" y="71"/>
                  </a:lnTo>
                  <a:lnTo>
                    <a:pt x="25" y="92"/>
                  </a:lnTo>
                  <a:lnTo>
                    <a:pt x="21" y="100"/>
                  </a:lnTo>
                  <a:lnTo>
                    <a:pt x="21" y="109"/>
                  </a:lnTo>
                  <a:lnTo>
                    <a:pt x="17" y="113"/>
                  </a:lnTo>
                  <a:lnTo>
                    <a:pt x="13" y="117"/>
                  </a:lnTo>
                  <a:lnTo>
                    <a:pt x="9" y="121"/>
                  </a:lnTo>
                  <a:lnTo>
                    <a:pt x="9" y="125"/>
                  </a:lnTo>
                  <a:lnTo>
                    <a:pt x="5" y="125"/>
                  </a:lnTo>
                  <a:lnTo>
                    <a:pt x="5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5" y="104"/>
                  </a:lnTo>
                  <a:lnTo>
                    <a:pt x="5" y="96"/>
                  </a:lnTo>
                  <a:lnTo>
                    <a:pt x="5" y="83"/>
                  </a:lnTo>
                  <a:lnTo>
                    <a:pt x="9" y="71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7" y="37"/>
                  </a:lnTo>
                  <a:lnTo>
                    <a:pt x="17" y="33"/>
                  </a:lnTo>
                  <a:lnTo>
                    <a:pt x="17" y="25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17" y="12"/>
                  </a:lnTo>
                  <a:lnTo>
                    <a:pt x="13" y="12"/>
                  </a:lnTo>
                  <a:lnTo>
                    <a:pt x="13" y="8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4"/>
                  </a:lnTo>
                  <a:lnTo>
                    <a:pt x="51" y="12"/>
                  </a:lnTo>
                  <a:lnTo>
                    <a:pt x="51" y="17"/>
                  </a:lnTo>
                  <a:lnTo>
                    <a:pt x="51" y="21"/>
                  </a:lnTo>
                  <a:lnTo>
                    <a:pt x="51" y="29"/>
                  </a:lnTo>
                  <a:lnTo>
                    <a:pt x="51" y="37"/>
                  </a:lnTo>
                  <a:lnTo>
                    <a:pt x="51" y="37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912685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70E9ED55-50B1-4508-81AE-2846D05C3874}"/>
              </a:ext>
            </a:extLst>
          </p:cNvPr>
          <p:cNvGrpSpPr/>
          <p:nvPr/>
        </p:nvGrpSpPr>
        <p:grpSpPr>
          <a:xfrm>
            <a:off x="5215868" y="2508003"/>
            <a:ext cx="1760264" cy="1841993"/>
            <a:chOff x="4733141" y="14964069"/>
            <a:chExt cx="1760264" cy="1841993"/>
          </a:xfrm>
        </p:grpSpPr>
        <p:sp>
          <p:nvSpPr>
            <p:cNvPr id="11" name="Freeform 106">
              <a:extLst>
                <a:ext uri="{FF2B5EF4-FFF2-40B4-BE49-F238E27FC236}">
                  <a16:creationId xmlns:a16="http://schemas.microsoft.com/office/drawing/2014/main" id="{DDCE853E-FA2F-4F26-9D63-076545FD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141" y="15963646"/>
              <a:ext cx="1603100" cy="817265"/>
            </a:xfrm>
            <a:custGeom>
              <a:avLst/>
              <a:gdLst>
                <a:gd name="T0" fmla="*/ 29 w 255"/>
                <a:gd name="T1" fmla="*/ 130 h 130"/>
                <a:gd name="T2" fmla="*/ 21 w 255"/>
                <a:gd name="T3" fmla="*/ 126 h 130"/>
                <a:gd name="T4" fmla="*/ 17 w 255"/>
                <a:gd name="T5" fmla="*/ 113 h 130"/>
                <a:gd name="T6" fmla="*/ 17 w 255"/>
                <a:gd name="T7" fmla="*/ 100 h 130"/>
                <a:gd name="T8" fmla="*/ 25 w 255"/>
                <a:gd name="T9" fmla="*/ 88 h 130"/>
                <a:gd name="T10" fmla="*/ 25 w 255"/>
                <a:gd name="T11" fmla="*/ 80 h 130"/>
                <a:gd name="T12" fmla="*/ 25 w 255"/>
                <a:gd name="T13" fmla="*/ 67 h 130"/>
                <a:gd name="T14" fmla="*/ 21 w 255"/>
                <a:gd name="T15" fmla="*/ 46 h 130"/>
                <a:gd name="T16" fmla="*/ 12 w 255"/>
                <a:gd name="T17" fmla="*/ 29 h 130"/>
                <a:gd name="T18" fmla="*/ 8 w 255"/>
                <a:gd name="T19" fmla="*/ 17 h 130"/>
                <a:gd name="T20" fmla="*/ 0 w 255"/>
                <a:gd name="T21" fmla="*/ 9 h 130"/>
                <a:gd name="T22" fmla="*/ 0 w 255"/>
                <a:gd name="T23" fmla="*/ 0 h 130"/>
                <a:gd name="T24" fmla="*/ 12 w 255"/>
                <a:gd name="T25" fmla="*/ 0 h 130"/>
                <a:gd name="T26" fmla="*/ 29 w 255"/>
                <a:gd name="T27" fmla="*/ 4 h 130"/>
                <a:gd name="T28" fmla="*/ 37 w 255"/>
                <a:gd name="T29" fmla="*/ 13 h 130"/>
                <a:gd name="T30" fmla="*/ 42 w 255"/>
                <a:gd name="T31" fmla="*/ 34 h 130"/>
                <a:gd name="T32" fmla="*/ 46 w 255"/>
                <a:gd name="T33" fmla="*/ 54 h 130"/>
                <a:gd name="T34" fmla="*/ 46 w 255"/>
                <a:gd name="T35" fmla="*/ 67 h 130"/>
                <a:gd name="T36" fmla="*/ 46 w 255"/>
                <a:gd name="T37" fmla="*/ 80 h 130"/>
                <a:gd name="T38" fmla="*/ 50 w 255"/>
                <a:gd name="T39" fmla="*/ 88 h 130"/>
                <a:gd name="T40" fmla="*/ 58 w 255"/>
                <a:gd name="T41" fmla="*/ 88 h 130"/>
                <a:gd name="T42" fmla="*/ 71 w 255"/>
                <a:gd name="T43" fmla="*/ 88 h 130"/>
                <a:gd name="T44" fmla="*/ 92 w 255"/>
                <a:gd name="T45" fmla="*/ 84 h 130"/>
                <a:gd name="T46" fmla="*/ 121 w 255"/>
                <a:gd name="T47" fmla="*/ 80 h 130"/>
                <a:gd name="T48" fmla="*/ 159 w 255"/>
                <a:gd name="T49" fmla="*/ 80 h 130"/>
                <a:gd name="T50" fmla="*/ 192 w 255"/>
                <a:gd name="T51" fmla="*/ 75 h 130"/>
                <a:gd name="T52" fmla="*/ 221 w 255"/>
                <a:gd name="T53" fmla="*/ 71 h 130"/>
                <a:gd name="T54" fmla="*/ 242 w 255"/>
                <a:gd name="T55" fmla="*/ 71 h 130"/>
                <a:gd name="T56" fmla="*/ 255 w 255"/>
                <a:gd name="T57" fmla="*/ 92 h 130"/>
                <a:gd name="T58" fmla="*/ 230 w 255"/>
                <a:gd name="T59" fmla="*/ 92 h 130"/>
                <a:gd name="T60" fmla="*/ 213 w 255"/>
                <a:gd name="T61" fmla="*/ 96 h 130"/>
                <a:gd name="T62" fmla="*/ 192 w 255"/>
                <a:gd name="T63" fmla="*/ 96 h 130"/>
                <a:gd name="T64" fmla="*/ 167 w 255"/>
                <a:gd name="T65" fmla="*/ 100 h 130"/>
                <a:gd name="T66" fmla="*/ 100 w 255"/>
                <a:gd name="T67" fmla="*/ 105 h 130"/>
                <a:gd name="T68" fmla="*/ 67 w 255"/>
                <a:gd name="T69" fmla="*/ 113 h 130"/>
                <a:gd name="T70" fmla="*/ 50 w 255"/>
                <a:gd name="T71" fmla="*/ 117 h 130"/>
                <a:gd name="T72" fmla="*/ 42 w 255"/>
                <a:gd name="T73" fmla="*/ 126 h 130"/>
                <a:gd name="T74" fmla="*/ 33 w 255"/>
                <a:gd name="T7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5" h="130">
                  <a:moveTo>
                    <a:pt x="33" y="130"/>
                  </a:moveTo>
                  <a:lnTo>
                    <a:pt x="29" y="130"/>
                  </a:lnTo>
                  <a:lnTo>
                    <a:pt x="25" y="126"/>
                  </a:lnTo>
                  <a:lnTo>
                    <a:pt x="21" y="126"/>
                  </a:lnTo>
                  <a:lnTo>
                    <a:pt x="21" y="121"/>
                  </a:lnTo>
                  <a:lnTo>
                    <a:pt x="17" y="113"/>
                  </a:lnTo>
                  <a:lnTo>
                    <a:pt x="12" y="105"/>
                  </a:lnTo>
                  <a:lnTo>
                    <a:pt x="17" y="100"/>
                  </a:lnTo>
                  <a:lnTo>
                    <a:pt x="21" y="9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0"/>
                  </a:lnTo>
                  <a:lnTo>
                    <a:pt x="25" y="75"/>
                  </a:lnTo>
                  <a:lnTo>
                    <a:pt x="25" y="67"/>
                  </a:lnTo>
                  <a:lnTo>
                    <a:pt x="21" y="59"/>
                  </a:lnTo>
                  <a:lnTo>
                    <a:pt x="21" y="46"/>
                  </a:lnTo>
                  <a:lnTo>
                    <a:pt x="17" y="38"/>
                  </a:lnTo>
                  <a:lnTo>
                    <a:pt x="12" y="29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3" y="9"/>
                  </a:lnTo>
                  <a:lnTo>
                    <a:pt x="37" y="13"/>
                  </a:lnTo>
                  <a:lnTo>
                    <a:pt x="42" y="21"/>
                  </a:lnTo>
                  <a:lnTo>
                    <a:pt x="42" y="34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6" y="63"/>
                  </a:lnTo>
                  <a:lnTo>
                    <a:pt x="46" y="67"/>
                  </a:lnTo>
                  <a:lnTo>
                    <a:pt x="46" y="75"/>
                  </a:lnTo>
                  <a:lnTo>
                    <a:pt x="46" y="80"/>
                  </a:lnTo>
                  <a:lnTo>
                    <a:pt x="50" y="84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8" y="88"/>
                  </a:lnTo>
                  <a:lnTo>
                    <a:pt x="63" y="88"/>
                  </a:lnTo>
                  <a:lnTo>
                    <a:pt x="71" y="88"/>
                  </a:lnTo>
                  <a:lnTo>
                    <a:pt x="79" y="88"/>
                  </a:lnTo>
                  <a:lnTo>
                    <a:pt x="92" y="84"/>
                  </a:lnTo>
                  <a:lnTo>
                    <a:pt x="104" y="84"/>
                  </a:lnTo>
                  <a:lnTo>
                    <a:pt x="121" y="80"/>
                  </a:lnTo>
                  <a:lnTo>
                    <a:pt x="138" y="80"/>
                  </a:lnTo>
                  <a:lnTo>
                    <a:pt x="159" y="80"/>
                  </a:lnTo>
                  <a:lnTo>
                    <a:pt x="175" y="75"/>
                  </a:lnTo>
                  <a:lnTo>
                    <a:pt x="192" y="75"/>
                  </a:lnTo>
                  <a:lnTo>
                    <a:pt x="205" y="75"/>
                  </a:lnTo>
                  <a:lnTo>
                    <a:pt x="221" y="71"/>
                  </a:lnTo>
                  <a:lnTo>
                    <a:pt x="234" y="71"/>
                  </a:lnTo>
                  <a:lnTo>
                    <a:pt x="242" y="71"/>
                  </a:lnTo>
                  <a:lnTo>
                    <a:pt x="255" y="71"/>
                  </a:lnTo>
                  <a:lnTo>
                    <a:pt x="255" y="92"/>
                  </a:lnTo>
                  <a:lnTo>
                    <a:pt x="242" y="92"/>
                  </a:lnTo>
                  <a:lnTo>
                    <a:pt x="230" y="92"/>
                  </a:lnTo>
                  <a:lnTo>
                    <a:pt x="217" y="92"/>
                  </a:lnTo>
                  <a:lnTo>
                    <a:pt x="213" y="96"/>
                  </a:lnTo>
                  <a:lnTo>
                    <a:pt x="205" y="96"/>
                  </a:lnTo>
                  <a:lnTo>
                    <a:pt x="192" y="96"/>
                  </a:lnTo>
                  <a:lnTo>
                    <a:pt x="180" y="96"/>
                  </a:lnTo>
                  <a:lnTo>
                    <a:pt x="167" y="100"/>
                  </a:lnTo>
                  <a:lnTo>
                    <a:pt x="134" y="105"/>
                  </a:lnTo>
                  <a:lnTo>
                    <a:pt x="100" y="105"/>
                  </a:lnTo>
                  <a:lnTo>
                    <a:pt x="83" y="109"/>
                  </a:lnTo>
                  <a:lnTo>
                    <a:pt x="67" y="113"/>
                  </a:lnTo>
                  <a:lnTo>
                    <a:pt x="58" y="117"/>
                  </a:lnTo>
                  <a:lnTo>
                    <a:pt x="50" y="117"/>
                  </a:lnTo>
                  <a:lnTo>
                    <a:pt x="46" y="121"/>
                  </a:lnTo>
                  <a:lnTo>
                    <a:pt x="42" y="126"/>
                  </a:lnTo>
                  <a:lnTo>
                    <a:pt x="37" y="126"/>
                  </a:lnTo>
                  <a:lnTo>
                    <a:pt x="33" y="130"/>
                  </a:lnTo>
                  <a:lnTo>
                    <a:pt x="33" y="13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7">
              <a:extLst>
                <a:ext uri="{FF2B5EF4-FFF2-40B4-BE49-F238E27FC236}">
                  <a16:creationId xmlns:a16="http://schemas.microsoft.com/office/drawing/2014/main" id="{9E783276-EA3A-4C49-BFCE-5A11ED9EF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4219" y="15831628"/>
              <a:ext cx="289186" cy="974434"/>
            </a:xfrm>
            <a:custGeom>
              <a:avLst/>
              <a:gdLst>
                <a:gd name="T0" fmla="*/ 29 w 46"/>
                <a:gd name="T1" fmla="*/ 101 h 155"/>
                <a:gd name="T2" fmla="*/ 25 w 46"/>
                <a:gd name="T3" fmla="*/ 117 h 155"/>
                <a:gd name="T4" fmla="*/ 25 w 46"/>
                <a:gd name="T5" fmla="*/ 130 h 155"/>
                <a:gd name="T6" fmla="*/ 21 w 46"/>
                <a:gd name="T7" fmla="*/ 142 h 155"/>
                <a:gd name="T8" fmla="*/ 17 w 46"/>
                <a:gd name="T9" fmla="*/ 147 h 155"/>
                <a:gd name="T10" fmla="*/ 12 w 46"/>
                <a:gd name="T11" fmla="*/ 151 h 155"/>
                <a:gd name="T12" fmla="*/ 8 w 46"/>
                <a:gd name="T13" fmla="*/ 151 h 155"/>
                <a:gd name="T14" fmla="*/ 8 w 46"/>
                <a:gd name="T15" fmla="*/ 155 h 155"/>
                <a:gd name="T16" fmla="*/ 4 w 46"/>
                <a:gd name="T17" fmla="*/ 151 h 155"/>
                <a:gd name="T18" fmla="*/ 0 w 46"/>
                <a:gd name="T19" fmla="*/ 151 h 155"/>
                <a:gd name="T20" fmla="*/ 0 w 46"/>
                <a:gd name="T21" fmla="*/ 147 h 155"/>
                <a:gd name="T22" fmla="*/ 0 w 46"/>
                <a:gd name="T23" fmla="*/ 147 h 155"/>
                <a:gd name="T24" fmla="*/ 0 w 46"/>
                <a:gd name="T25" fmla="*/ 138 h 155"/>
                <a:gd name="T26" fmla="*/ 0 w 46"/>
                <a:gd name="T27" fmla="*/ 134 h 155"/>
                <a:gd name="T28" fmla="*/ 0 w 46"/>
                <a:gd name="T29" fmla="*/ 126 h 155"/>
                <a:gd name="T30" fmla="*/ 0 w 46"/>
                <a:gd name="T31" fmla="*/ 117 h 155"/>
                <a:gd name="T32" fmla="*/ 4 w 46"/>
                <a:gd name="T33" fmla="*/ 109 h 155"/>
                <a:gd name="T34" fmla="*/ 4 w 46"/>
                <a:gd name="T35" fmla="*/ 96 h 155"/>
                <a:gd name="T36" fmla="*/ 4 w 46"/>
                <a:gd name="T37" fmla="*/ 75 h 155"/>
                <a:gd name="T38" fmla="*/ 8 w 46"/>
                <a:gd name="T39" fmla="*/ 59 h 155"/>
                <a:gd name="T40" fmla="*/ 8 w 46"/>
                <a:gd name="T41" fmla="*/ 42 h 155"/>
                <a:gd name="T42" fmla="*/ 12 w 46"/>
                <a:gd name="T43" fmla="*/ 34 h 155"/>
                <a:gd name="T44" fmla="*/ 12 w 46"/>
                <a:gd name="T45" fmla="*/ 25 h 155"/>
                <a:gd name="T46" fmla="*/ 12 w 46"/>
                <a:gd name="T47" fmla="*/ 21 h 155"/>
                <a:gd name="T48" fmla="*/ 8 w 46"/>
                <a:gd name="T49" fmla="*/ 13 h 155"/>
                <a:gd name="T50" fmla="*/ 8 w 46"/>
                <a:gd name="T51" fmla="*/ 13 h 155"/>
                <a:gd name="T52" fmla="*/ 8 w 46"/>
                <a:gd name="T53" fmla="*/ 9 h 155"/>
                <a:gd name="T54" fmla="*/ 8 w 46"/>
                <a:gd name="T55" fmla="*/ 4 h 155"/>
                <a:gd name="T56" fmla="*/ 8 w 46"/>
                <a:gd name="T57" fmla="*/ 0 h 155"/>
                <a:gd name="T58" fmla="*/ 12 w 46"/>
                <a:gd name="T59" fmla="*/ 0 h 155"/>
                <a:gd name="T60" fmla="*/ 12 w 46"/>
                <a:gd name="T61" fmla="*/ 0 h 155"/>
                <a:gd name="T62" fmla="*/ 21 w 46"/>
                <a:gd name="T63" fmla="*/ 0 h 155"/>
                <a:gd name="T64" fmla="*/ 25 w 46"/>
                <a:gd name="T65" fmla="*/ 0 h 155"/>
                <a:gd name="T66" fmla="*/ 33 w 46"/>
                <a:gd name="T67" fmla="*/ 4 h 155"/>
                <a:gd name="T68" fmla="*/ 37 w 46"/>
                <a:gd name="T69" fmla="*/ 13 h 155"/>
                <a:gd name="T70" fmla="*/ 42 w 46"/>
                <a:gd name="T71" fmla="*/ 17 h 155"/>
                <a:gd name="T72" fmla="*/ 46 w 46"/>
                <a:gd name="T73" fmla="*/ 21 h 155"/>
                <a:gd name="T74" fmla="*/ 46 w 46"/>
                <a:gd name="T75" fmla="*/ 21 h 155"/>
                <a:gd name="T76" fmla="*/ 46 w 46"/>
                <a:gd name="T77" fmla="*/ 25 h 155"/>
                <a:gd name="T78" fmla="*/ 46 w 46"/>
                <a:gd name="T79" fmla="*/ 34 h 155"/>
                <a:gd name="T80" fmla="*/ 42 w 46"/>
                <a:gd name="T81" fmla="*/ 38 h 155"/>
                <a:gd name="T82" fmla="*/ 42 w 46"/>
                <a:gd name="T83" fmla="*/ 46 h 155"/>
                <a:gd name="T84" fmla="*/ 37 w 46"/>
                <a:gd name="T85" fmla="*/ 55 h 155"/>
                <a:gd name="T86" fmla="*/ 33 w 46"/>
                <a:gd name="T87" fmla="*/ 67 h 155"/>
                <a:gd name="T88" fmla="*/ 33 w 46"/>
                <a:gd name="T89" fmla="*/ 84 h 155"/>
                <a:gd name="T90" fmla="*/ 29 w 46"/>
                <a:gd name="T91" fmla="*/ 101 h 155"/>
                <a:gd name="T92" fmla="*/ 29 w 46"/>
                <a:gd name="T93" fmla="*/ 10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155">
                  <a:moveTo>
                    <a:pt x="29" y="101"/>
                  </a:moveTo>
                  <a:lnTo>
                    <a:pt x="25" y="117"/>
                  </a:lnTo>
                  <a:lnTo>
                    <a:pt x="25" y="130"/>
                  </a:lnTo>
                  <a:lnTo>
                    <a:pt x="21" y="142"/>
                  </a:lnTo>
                  <a:lnTo>
                    <a:pt x="17" y="147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5"/>
                  </a:lnTo>
                  <a:lnTo>
                    <a:pt x="4" y="151"/>
                  </a:lnTo>
                  <a:lnTo>
                    <a:pt x="0" y="151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38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4" y="109"/>
                  </a:lnTo>
                  <a:lnTo>
                    <a:pt x="4" y="96"/>
                  </a:lnTo>
                  <a:lnTo>
                    <a:pt x="4" y="75"/>
                  </a:lnTo>
                  <a:lnTo>
                    <a:pt x="8" y="59"/>
                  </a:lnTo>
                  <a:lnTo>
                    <a:pt x="8" y="42"/>
                  </a:lnTo>
                  <a:lnTo>
                    <a:pt x="12" y="34"/>
                  </a:lnTo>
                  <a:lnTo>
                    <a:pt x="12" y="25"/>
                  </a:lnTo>
                  <a:lnTo>
                    <a:pt x="12" y="21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9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7" y="13"/>
                  </a:lnTo>
                  <a:lnTo>
                    <a:pt x="42" y="17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34"/>
                  </a:lnTo>
                  <a:lnTo>
                    <a:pt x="42" y="38"/>
                  </a:lnTo>
                  <a:lnTo>
                    <a:pt x="42" y="46"/>
                  </a:lnTo>
                  <a:lnTo>
                    <a:pt x="37" y="55"/>
                  </a:lnTo>
                  <a:lnTo>
                    <a:pt x="33" y="67"/>
                  </a:lnTo>
                  <a:lnTo>
                    <a:pt x="33" y="84"/>
                  </a:lnTo>
                  <a:lnTo>
                    <a:pt x="29" y="101"/>
                  </a:lnTo>
                  <a:lnTo>
                    <a:pt x="29" y="10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8">
              <a:extLst>
                <a:ext uri="{FF2B5EF4-FFF2-40B4-BE49-F238E27FC236}">
                  <a16:creationId xmlns:a16="http://schemas.microsoft.com/office/drawing/2014/main" id="{AEEAE2F6-5EDE-4EAD-9DAE-76EB77A3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474" y="15467002"/>
              <a:ext cx="264040" cy="892705"/>
            </a:xfrm>
            <a:custGeom>
              <a:avLst/>
              <a:gdLst>
                <a:gd name="T0" fmla="*/ 4 w 42"/>
                <a:gd name="T1" fmla="*/ 21 h 142"/>
                <a:gd name="T2" fmla="*/ 0 w 42"/>
                <a:gd name="T3" fmla="*/ 17 h 142"/>
                <a:gd name="T4" fmla="*/ 0 w 42"/>
                <a:gd name="T5" fmla="*/ 17 h 142"/>
                <a:gd name="T6" fmla="*/ 0 w 42"/>
                <a:gd name="T7" fmla="*/ 12 h 142"/>
                <a:gd name="T8" fmla="*/ 4 w 42"/>
                <a:gd name="T9" fmla="*/ 8 h 142"/>
                <a:gd name="T10" fmla="*/ 4 w 42"/>
                <a:gd name="T11" fmla="*/ 4 h 142"/>
                <a:gd name="T12" fmla="*/ 8 w 42"/>
                <a:gd name="T13" fmla="*/ 4 h 142"/>
                <a:gd name="T14" fmla="*/ 13 w 42"/>
                <a:gd name="T15" fmla="*/ 0 h 142"/>
                <a:gd name="T16" fmla="*/ 13 w 42"/>
                <a:gd name="T17" fmla="*/ 4 h 142"/>
                <a:gd name="T18" fmla="*/ 17 w 42"/>
                <a:gd name="T19" fmla="*/ 4 h 142"/>
                <a:gd name="T20" fmla="*/ 21 w 42"/>
                <a:gd name="T21" fmla="*/ 4 h 142"/>
                <a:gd name="T22" fmla="*/ 29 w 42"/>
                <a:gd name="T23" fmla="*/ 4 h 142"/>
                <a:gd name="T24" fmla="*/ 38 w 42"/>
                <a:gd name="T25" fmla="*/ 4 h 142"/>
                <a:gd name="T26" fmla="*/ 38 w 42"/>
                <a:gd name="T27" fmla="*/ 8 h 142"/>
                <a:gd name="T28" fmla="*/ 38 w 42"/>
                <a:gd name="T29" fmla="*/ 12 h 142"/>
                <a:gd name="T30" fmla="*/ 38 w 42"/>
                <a:gd name="T31" fmla="*/ 21 h 142"/>
                <a:gd name="T32" fmla="*/ 38 w 42"/>
                <a:gd name="T33" fmla="*/ 29 h 142"/>
                <a:gd name="T34" fmla="*/ 38 w 42"/>
                <a:gd name="T35" fmla="*/ 37 h 142"/>
                <a:gd name="T36" fmla="*/ 42 w 42"/>
                <a:gd name="T37" fmla="*/ 50 h 142"/>
                <a:gd name="T38" fmla="*/ 42 w 42"/>
                <a:gd name="T39" fmla="*/ 62 h 142"/>
                <a:gd name="T40" fmla="*/ 42 w 42"/>
                <a:gd name="T41" fmla="*/ 79 h 142"/>
                <a:gd name="T42" fmla="*/ 42 w 42"/>
                <a:gd name="T43" fmla="*/ 92 h 142"/>
                <a:gd name="T44" fmla="*/ 42 w 42"/>
                <a:gd name="T45" fmla="*/ 104 h 142"/>
                <a:gd name="T46" fmla="*/ 42 w 42"/>
                <a:gd name="T47" fmla="*/ 117 h 142"/>
                <a:gd name="T48" fmla="*/ 42 w 42"/>
                <a:gd name="T49" fmla="*/ 125 h 142"/>
                <a:gd name="T50" fmla="*/ 42 w 42"/>
                <a:gd name="T51" fmla="*/ 129 h 142"/>
                <a:gd name="T52" fmla="*/ 42 w 42"/>
                <a:gd name="T53" fmla="*/ 138 h 142"/>
                <a:gd name="T54" fmla="*/ 38 w 42"/>
                <a:gd name="T55" fmla="*/ 138 h 142"/>
                <a:gd name="T56" fmla="*/ 38 w 42"/>
                <a:gd name="T57" fmla="*/ 142 h 142"/>
                <a:gd name="T58" fmla="*/ 33 w 42"/>
                <a:gd name="T59" fmla="*/ 138 h 142"/>
                <a:gd name="T60" fmla="*/ 29 w 42"/>
                <a:gd name="T61" fmla="*/ 138 h 142"/>
                <a:gd name="T62" fmla="*/ 25 w 42"/>
                <a:gd name="T63" fmla="*/ 129 h 142"/>
                <a:gd name="T64" fmla="*/ 25 w 42"/>
                <a:gd name="T65" fmla="*/ 125 h 142"/>
                <a:gd name="T66" fmla="*/ 21 w 42"/>
                <a:gd name="T67" fmla="*/ 113 h 142"/>
                <a:gd name="T68" fmla="*/ 21 w 42"/>
                <a:gd name="T69" fmla="*/ 100 h 142"/>
                <a:gd name="T70" fmla="*/ 21 w 42"/>
                <a:gd name="T71" fmla="*/ 88 h 142"/>
                <a:gd name="T72" fmla="*/ 17 w 42"/>
                <a:gd name="T73" fmla="*/ 67 h 142"/>
                <a:gd name="T74" fmla="*/ 13 w 42"/>
                <a:gd name="T75" fmla="*/ 50 h 142"/>
                <a:gd name="T76" fmla="*/ 13 w 42"/>
                <a:gd name="T77" fmla="*/ 37 h 142"/>
                <a:gd name="T78" fmla="*/ 8 w 42"/>
                <a:gd name="T79" fmla="*/ 29 h 142"/>
                <a:gd name="T80" fmla="*/ 4 w 42"/>
                <a:gd name="T81" fmla="*/ 21 h 142"/>
                <a:gd name="T82" fmla="*/ 4 w 42"/>
                <a:gd name="T83" fmla="*/ 2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142">
                  <a:moveTo>
                    <a:pt x="4" y="21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3" y="0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9" y="4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21"/>
                  </a:lnTo>
                  <a:lnTo>
                    <a:pt x="38" y="29"/>
                  </a:lnTo>
                  <a:lnTo>
                    <a:pt x="38" y="37"/>
                  </a:lnTo>
                  <a:lnTo>
                    <a:pt x="42" y="50"/>
                  </a:lnTo>
                  <a:lnTo>
                    <a:pt x="42" y="62"/>
                  </a:lnTo>
                  <a:lnTo>
                    <a:pt x="42" y="79"/>
                  </a:lnTo>
                  <a:lnTo>
                    <a:pt x="42" y="92"/>
                  </a:lnTo>
                  <a:lnTo>
                    <a:pt x="42" y="104"/>
                  </a:lnTo>
                  <a:lnTo>
                    <a:pt x="42" y="117"/>
                  </a:lnTo>
                  <a:lnTo>
                    <a:pt x="42" y="125"/>
                  </a:lnTo>
                  <a:lnTo>
                    <a:pt x="42" y="129"/>
                  </a:lnTo>
                  <a:lnTo>
                    <a:pt x="42" y="138"/>
                  </a:lnTo>
                  <a:lnTo>
                    <a:pt x="38" y="138"/>
                  </a:lnTo>
                  <a:lnTo>
                    <a:pt x="38" y="142"/>
                  </a:lnTo>
                  <a:lnTo>
                    <a:pt x="33" y="138"/>
                  </a:lnTo>
                  <a:lnTo>
                    <a:pt x="29" y="138"/>
                  </a:lnTo>
                  <a:lnTo>
                    <a:pt x="25" y="129"/>
                  </a:lnTo>
                  <a:lnTo>
                    <a:pt x="25" y="125"/>
                  </a:lnTo>
                  <a:lnTo>
                    <a:pt x="21" y="113"/>
                  </a:lnTo>
                  <a:lnTo>
                    <a:pt x="21" y="100"/>
                  </a:lnTo>
                  <a:lnTo>
                    <a:pt x="21" y="88"/>
                  </a:lnTo>
                  <a:lnTo>
                    <a:pt x="17" y="67"/>
                  </a:lnTo>
                  <a:lnTo>
                    <a:pt x="13" y="50"/>
                  </a:lnTo>
                  <a:lnTo>
                    <a:pt x="13" y="37"/>
                  </a:lnTo>
                  <a:lnTo>
                    <a:pt x="8" y="29"/>
                  </a:lnTo>
                  <a:lnTo>
                    <a:pt x="4" y="21"/>
                  </a:lnTo>
                  <a:lnTo>
                    <a:pt x="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9">
              <a:extLst>
                <a:ext uri="{FF2B5EF4-FFF2-40B4-BE49-F238E27FC236}">
                  <a16:creationId xmlns:a16="http://schemas.microsoft.com/office/drawing/2014/main" id="{935C5D9B-D64C-4020-9547-6C52D4E00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199" y="15360127"/>
              <a:ext cx="1125314" cy="974434"/>
            </a:xfrm>
            <a:custGeom>
              <a:avLst/>
              <a:gdLst>
                <a:gd name="T0" fmla="*/ 125 w 179"/>
                <a:gd name="T1" fmla="*/ 155 h 155"/>
                <a:gd name="T2" fmla="*/ 121 w 179"/>
                <a:gd name="T3" fmla="*/ 155 h 155"/>
                <a:gd name="T4" fmla="*/ 117 w 179"/>
                <a:gd name="T5" fmla="*/ 150 h 155"/>
                <a:gd name="T6" fmla="*/ 117 w 179"/>
                <a:gd name="T7" fmla="*/ 142 h 155"/>
                <a:gd name="T8" fmla="*/ 117 w 179"/>
                <a:gd name="T9" fmla="*/ 134 h 155"/>
                <a:gd name="T10" fmla="*/ 117 w 179"/>
                <a:gd name="T11" fmla="*/ 125 h 155"/>
                <a:gd name="T12" fmla="*/ 121 w 179"/>
                <a:gd name="T13" fmla="*/ 113 h 155"/>
                <a:gd name="T14" fmla="*/ 121 w 179"/>
                <a:gd name="T15" fmla="*/ 100 h 155"/>
                <a:gd name="T16" fmla="*/ 125 w 179"/>
                <a:gd name="T17" fmla="*/ 84 h 155"/>
                <a:gd name="T18" fmla="*/ 129 w 179"/>
                <a:gd name="T19" fmla="*/ 67 h 155"/>
                <a:gd name="T20" fmla="*/ 129 w 179"/>
                <a:gd name="T21" fmla="*/ 50 h 155"/>
                <a:gd name="T22" fmla="*/ 129 w 179"/>
                <a:gd name="T23" fmla="*/ 42 h 155"/>
                <a:gd name="T24" fmla="*/ 133 w 179"/>
                <a:gd name="T25" fmla="*/ 38 h 155"/>
                <a:gd name="T26" fmla="*/ 133 w 179"/>
                <a:gd name="T27" fmla="*/ 34 h 155"/>
                <a:gd name="T28" fmla="*/ 133 w 179"/>
                <a:gd name="T29" fmla="*/ 34 h 155"/>
                <a:gd name="T30" fmla="*/ 133 w 179"/>
                <a:gd name="T31" fmla="*/ 29 h 155"/>
                <a:gd name="T32" fmla="*/ 129 w 179"/>
                <a:gd name="T33" fmla="*/ 29 h 155"/>
                <a:gd name="T34" fmla="*/ 125 w 179"/>
                <a:gd name="T35" fmla="*/ 25 h 155"/>
                <a:gd name="T36" fmla="*/ 121 w 179"/>
                <a:gd name="T37" fmla="*/ 25 h 155"/>
                <a:gd name="T38" fmla="*/ 117 w 179"/>
                <a:gd name="T39" fmla="*/ 25 h 155"/>
                <a:gd name="T40" fmla="*/ 104 w 179"/>
                <a:gd name="T41" fmla="*/ 29 h 155"/>
                <a:gd name="T42" fmla="*/ 91 w 179"/>
                <a:gd name="T43" fmla="*/ 29 h 155"/>
                <a:gd name="T44" fmla="*/ 75 w 179"/>
                <a:gd name="T45" fmla="*/ 34 h 155"/>
                <a:gd name="T46" fmla="*/ 54 w 179"/>
                <a:gd name="T47" fmla="*/ 34 h 155"/>
                <a:gd name="T48" fmla="*/ 29 w 179"/>
                <a:gd name="T49" fmla="*/ 38 h 155"/>
                <a:gd name="T50" fmla="*/ 0 w 179"/>
                <a:gd name="T51" fmla="*/ 42 h 155"/>
                <a:gd name="T52" fmla="*/ 0 w 179"/>
                <a:gd name="T53" fmla="*/ 21 h 155"/>
                <a:gd name="T54" fmla="*/ 29 w 179"/>
                <a:gd name="T55" fmla="*/ 21 h 155"/>
                <a:gd name="T56" fmla="*/ 45 w 179"/>
                <a:gd name="T57" fmla="*/ 21 h 155"/>
                <a:gd name="T58" fmla="*/ 58 w 179"/>
                <a:gd name="T59" fmla="*/ 17 h 155"/>
                <a:gd name="T60" fmla="*/ 75 w 179"/>
                <a:gd name="T61" fmla="*/ 13 h 155"/>
                <a:gd name="T62" fmla="*/ 87 w 179"/>
                <a:gd name="T63" fmla="*/ 13 h 155"/>
                <a:gd name="T64" fmla="*/ 100 w 179"/>
                <a:gd name="T65" fmla="*/ 8 h 155"/>
                <a:gd name="T66" fmla="*/ 108 w 179"/>
                <a:gd name="T67" fmla="*/ 8 h 155"/>
                <a:gd name="T68" fmla="*/ 112 w 179"/>
                <a:gd name="T69" fmla="*/ 4 h 155"/>
                <a:gd name="T70" fmla="*/ 121 w 179"/>
                <a:gd name="T71" fmla="*/ 4 h 155"/>
                <a:gd name="T72" fmla="*/ 125 w 179"/>
                <a:gd name="T73" fmla="*/ 4 h 155"/>
                <a:gd name="T74" fmla="*/ 125 w 179"/>
                <a:gd name="T75" fmla="*/ 0 h 155"/>
                <a:gd name="T76" fmla="*/ 129 w 179"/>
                <a:gd name="T77" fmla="*/ 0 h 155"/>
                <a:gd name="T78" fmla="*/ 137 w 179"/>
                <a:gd name="T79" fmla="*/ 0 h 155"/>
                <a:gd name="T80" fmla="*/ 137 w 179"/>
                <a:gd name="T81" fmla="*/ 0 h 155"/>
                <a:gd name="T82" fmla="*/ 146 w 179"/>
                <a:gd name="T83" fmla="*/ 0 h 155"/>
                <a:gd name="T84" fmla="*/ 150 w 179"/>
                <a:gd name="T85" fmla="*/ 4 h 155"/>
                <a:gd name="T86" fmla="*/ 158 w 179"/>
                <a:gd name="T87" fmla="*/ 8 h 155"/>
                <a:gd name="T88" fmla="*/ 167 w 179"/>
                <a:gd name="T89" fmla="*/ 13 h 155"/>
                <a:gd name="T90" fmla="*/ 171 w 179"/>
                <a:gd name="T91" fmla="*/ 17 h 155"/>
                <a:gd name="T92" fmla="*/ 175 w 179"/>
                <a:gd name="T93" fmla="*/ 21 h 155"/>
                <a:gd name="T94" fmla="*/ 179 w 179"/>
                <a:gd name="T95" fmla="*/ 25 h 155"/>
                <a:gd name="T96" fmla="*/ 175 w 179"/>
                <a:gd name="T97" fmla="*/ 34 h 155"/>
                <a:gd name="T98" fmla="*/ 175 w 179"/>
                <a:gd name="T99" fmla="*/ 34 h 155"/>
                <a:gd name="T100" fmla="*/ 171 w 179"/>
                <a:gd name="T101" fmla="*/ 38 h 155"/>
                <a:gd name="T102" fmla="*/ 167 w 179"/>
                <a:gd name="T103" fmla="*/ 38 h 155"/>
                <a:gd name="T104" fmla="*/ 162 w 179"/>
                <a:gd name="T105" fmla="*/ 46 h 155"/>
                <a:gd name="T106" fmla="*/ 158 w 179"/>
                <a:gd name="T107" fmla="*/ 54 h 155"/>
                <a:gd name="T108" fmla="*/ 158 w 179"/>
                <a:gd name="T109" fmla="*/ 67 h 155"/>
                <a:gd name="T110" fmla="*/ 150 w 179"/>
                <a:gd name="T111" fmla="*/ 96 h 155"/>
                <a:gd name="T112" fmla="*/ 142 w 179"/>
                <a:gd name="T113" fmla="*/ 125 h 155"/>
                <a:gd name="T114" fmla="*/ 137 w 179"/>
                <a:gd name="T115" fmla="*/ 138 h 155"/>
                <a:gd name="T116" fmla="*/ 133 w 179"/>
                <a:gd name="T117" fmla="*/ 146 h 155"/>
                <a:gd name="T118" fmla="*/ 129 w 179"/>
                <a:gd name="T119" fmla="*/ 150 h 155"/>
                <a:gd name="T120" fmla="*/ 125 w 179"/>
                <a:gd name="T121" fmla="*/ 155 h 155"/>
                <a:gd name="T122" fmla="*/ 125 w 179"/>
                <a:gd name="T12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9" h="155">
                  <a:moveTo>
                    <a:pt x="125" y="155"/>
                  </a:moveTo>
                  <a:lnTo>
                    <a:pt x="121" y="155"/>
                  </a:lnTo>
                  <a:lnTo>
                    <a:pt x="117" y="150"/>
                  </a:lnTo>
                  <a:lnTo>
                    <a:pt x="117" y="142"/>
                  </a:lnTo>
                  <a:lnTo>
                    <a:pt x="117" y="134"/>
                  </a:lnTo>
                  <a:lnTo>
                    <a:pt x="117" y="125"/>
                  </a:lnTo>
                  <a:lnTo>
                    <a:pt x="121" y="113"/>
                  </a:lnTo>
                  <a:lnTo>
                    <a:pt x="121" y="100"/>
                  </a:lnTo>
                  <a:lnTo>
                    <a:pt x="125" y="84"/>
                  </a:lnTo>
                  <a:lnTo>
                    <a:pt x="129" y="67"/>
                  </a:lnTo>
                  <a:lnTo>
                    <a:pt x="129" y="50"/>
                  </a:lnTo>
                  <a:lnTo>
                    <a:pt x="129" y="42"/>
                  </a:lnTo>
                  <a:lnTo>
                    <a:pt x="133" y="38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3" y="29"/>
                  </a:lnTo>
                  <a:lnTo>
                    <a:pt x="129" y="29"/>
                  </a:lnTo>
                  <a:lnTo>
                    <a:pt x="125" y="25"/>
                  </a:lnTo>
                  <a:lnTo>
                    <a:pt x="121" y="25"/>
                  </a:lnTo>
                  <a:lnTo>
                    <a:pt x="117" y="25"/>
                  </a:lnTo>
                  <a:lnTo>
                    <a:pt x="104" y="29"/>
                  </a:lnTo>
                  <a:lnTo>
                    <a:pt x="91" y="29"/>
                  </a:lnTo>
                  <a:lnTo>
                    <a:pt x="75" y="34"/>
                  </a:lnTo>
                  <a:lnTo>
                    <a:pt x="54" y="34"/>
                  </a:lnTo>
                  <a:lnTo>
                    <a:pt x="29" y="38"/>
                  </a:lnTo>
                  <a:lnTo>
                    <a:pt x="0" y="42"/>
                  </a:lnTo>
                  <a:lnTo>
                    <a:pt x="0" y="21"/>
                  </a:lnTo>
                  <a:lnTo>
                    <a:pt x="29" y="21"/>
                  </a:lnTo>
                  <a:lnTo>
                    <a:pt x="45" y="21"/>
                  </a:lnTo>
                  <a:lnTo>
                    <a:pt x="58" y="17"/>
                  </a:lnTo>
                  <a:lnTo>
                    <a:pt x="75" y="13"/>
                  </a:lnTo>
                  <a:lnTo>
                    <a:pt x="87" y="13"/>
                  </a:lnTo>
                  <a:lnTo>
                    <a:pt x="100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21" y="4"/>
                  </a:lnTo>
                  <a:lnTo>
                    <a:pt x="125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46" y="0"/>
                  </a:lnTo>
                  <a:lnTo>
                    <a:pt x="150" y="4"/>
                  </a:lnTo>
                  <a:lnTo>
                    <a:pt x="158" y="8"/>
                  </a:lnTo>
                  <a:lnTo>
                    <a:pt x="167" y="13"/>
                  </a:lnTo>
                  <a:lnTo>
                    <a:pt x="171" y="17"/>
                  </a:lnTo>
                  <a:lnTo>
                    <a:pt x="175" y="21"/>
                  </a:lnTo>
                  <a:lnTo>
                    <a:pt x="179" y="25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1" y="38"/>
                  </a:lnTo>
                  <a:lnTo>
                    <a:pt x="167" y="38"/>
                  </a:lnTo>
                  <a:lnTo>
                    <a:pt x="162" y="46"/>
                  </a:lnTo>
                  <a:lnTo>
                    <a:pt x="158" y="54"/>
                  </a:lnTo>
                  <a:lnTo>
                    <a:pt x="158" y="67"/>
                  </a:lnTo>
                  <a:lnTo>
                    <a:pt x="150" y="96"/>
                  </a:lnTo>
                  <a:lnTo>
                    <a:pt x="142" y="125"/>
                  </a:lnTo>
                  <a:lnTo>
                    <a:pt x="137" y="138"/>
                  </a:lnTo>
                  <a:lnTo>
                    <a:pt x="133" y="146"/>
                  </a:lnTo>
                  <a:lnTo>
                    <a:pt x="129" y="150"/>
                  </a:lnTo>
                  <a:lnTo>
                    <a:pt x="125" y="155"/>
                  </a:lnTo>
                  <a:lnTo>
                    <a:pt x="125" y="15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0">
              <a:extLst>
                <a:ext uri="{FF2B5EF4-FFF2-40B4-BE49-F238E27FC236}">
                  <a16:creationId xmlns:a16="http://schemas.microsoft.com/office/drawing/2014/main" id="{EE6371BA-7FF1-4216-9148-4A3572326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553" y="15517295"/>
              <a:ext cx="75440" cy="660101"/>
            </a:xfrm>
            <a:custGeom>
              <a:avLst/>
              <a:gdLst>
                <a:gd name="T0" fmla="*/ 4 w 12"/>
                <a:gd name="T1" fmla="*/ 105 h 105"/>
                <a:gd name="T2" fmla="*/ 0 w 12"/>
                <a:gd name="T3" fmla="*/ 105 h 105"/>
                <a:gd name="T4" fmla="*/ 0 w 12"/>
                <a:gd name="T5" fmla="*/ 96 h 105"/>
                <a:gd name="T6" fmla="*/ 0 w 12"/>
                <a:gd name="T7" fmla="*/ 88 h 105"/>
                <a:gd name="T8" fmla="*/ 0 w 12"/>
                <a:gd name="T9" fmla="*/ 80 h 105"/>
                <a:gd name="T10" fmla="*/ 0 w 12"/>
                <a:gd name="T11" fmla="*/ 67 h 105"/>
                <a:gd name="T12" fmla="*/ 0 w 12"/>
                <a:gd name="T13" fmla="*/ 50 h 105"/>
                <a:gd name="T14" fmla="*/ 0 w 12"/>
                <a:gd name="T15" fmla="*/ 38 h 105"/>
                <a:gd name="T16" fmla="*/ 0 w 12"/>
                <a:gd name="T17" fmla="*/ 21 h 105"/>
                <a:gd name="T18" fmla="*/ 0 w 12"/>
                <a:gd name="T19" fmla="*/ 0 h 105"/>
                <a:gd name="T20" fmla="*/ 4 w 12"/>
                <a:gd name="T21" fmla="*/ 4 h 105"/>
                <a:gd name="T22" fmla="*/ 8 w 12"/>
                <a:gd name="T23" fmla="*/ 9 h 105"/>
                <a:gd name="T24" fmla="*/ 8 w 12"/>
                <a:gd name="T25" fmla="*/ 13 h 105"/>
                <a:gd name="T26" fmla="*/ 12 w 12"/>
                <a:gd name="T27" fmla="*/ 17 h 105"/>
                <a:gd name="T28" fmla="*/ 8 w 12"/>
                <a:gd name="T29" fmla="*/ 17 h 105"/>
                <a:gd name="T30" fmla="*/ 8 w 12"/>
                <a:gd name="T31" fmla="*/ 21 h 105"/>
                <a:gd name="T32" fmla="*/ 8 w 12"/>
                <a:gd name="T33" fmla="*/ 29 h 105"/>
                <a:gd name="T34" fmla="*/ 8 w 12"/>
                <a:gd name="T35" fmla="*/ 38 h 105"/>
                <a:gd name="T36" fmla="*/ 8 w 12"/>
                <a:gd name="T37" fmla="*/ 50 h 105"/>
                <a:gd name="T38" fmla="*/ 8 w 12"/>
                <a:gd name="T39" fmla="*/ 67 h 105"/>
                <a:gd name="T40" fmla="*/ 4 w 12"/>
                <a:gd name="T41" fmla="*/ 84 h 105"/>
                <a:gd name="T42" fmla="*/ 4 w 12"/>
                <a:gd name="T43" fmla="*/ 105 h 105"/>
                <a:gd name="T44" fmla="*/ 4 w 12"/>
                <a:gd name="T4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05">
                  <a:moveTo>
                    <a:pt x="4" y="105"/>
                  </a:moveTo>
                  <a:lnTo>
                    <a:pt x="0" y="105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67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1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9"/>
                  </a:lnTo>
                  <a:lnTo>
                    <a:pt x="8" y="13"/>
                  </a:lnTo>
                  <a:lnTo>
                    <a:pt x="12" y="17"/>
                  </a:lnTo>
                  <a:lnTo>
                    <a:pt x="8" y="17"/>
                  </a:lnTo>
                  <a:lnTo>
                    <a:pt x="8" y="21"/>
                  </a:lnTo>
                  <a:lnTo>
                    <a:pt x="8" y="29"/>
                  </a:lnTo>
                  <a:lnTo>
                    <a:pt x="8" y="38"/>
                  </a:lnTo>
                  <a:lnTo>
                    <a:pt x="8" y="50"/>
                  </a:lnTo>
                  <a:lnTo>
                    <a:pt x="8" y="67"/>
                  </a:lnTo>
                  <a:lnTo>
                    <a:pt x="4" y="84"/>
                  </a:lnTo>
                  <a:lnTo>
                    <a:pt x="4" y="105"/>
                  </a:lnTo>
                  <a:lnTo>
                    <a:pt x="4" y="1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1">
              <a:extLst>
                <a:ext uri="{FF2B5EF4-FFF2-40B4-BE49-F238E27FC236}">
                  <a16:creationId xmlns:a16="http://schemas.microsoft.com/office/drawing/2014/main" id="{7418A4E6-0369-476D-B651-A116F0198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660" y="15756188"/>
              <a:ext cx="553226" cy="182315"/>
            </a:xfrm>
            <a:custGeom>
              <a:avLst/>
              <a:gdLst>
                <a:gd name="T0" fmla="*/ 17 w 88"/>
                <a:gd name="T1" fmla="*/ 29 h 29"/>
                <a:gd name="T2" fmla="*/ 12 w 88"/>
                <a:gd name="T3" fmla="*/ 25 h 29"/>
                <a:gd name="T4" fmla="*/ 4 w 88"/>
                <a:gd name="T5" fmla="*/ 25 h 29"/>
                <a:gd name="T6" fmla="*/ 0 w 88"/>
                <a:gd name="T7" fmla="*/ 21 h 29"/>
                <a:gd name="T8" fmla="*/ 0 w 88"/>
                <a:gd name="T9" fmla="*/ 16 h 29"/>
                <a:gd name="T10" fmla="*/ 0 w 88"/>
                <a:gd name="T11" fmla="*/ 16 h 29"/>
                <a:gd name="T12" fmla="*/ 0 w 88"/>
                <a:gd name="T13" fmla="*/ 12 h 29"/>
                <a:gd name="T14" fmla="*/ 4 w 88"/>
                <a:gd name="T15" fmla="*/ 12 h 29"/>
                <a:gd name="T16" fmla="*/ 12 w 88"/>
                <a:gd name="T17" fmla="*/ 8 h 29"/>
                <a:gd name="T18" fmla="*/ 25 w 88"/>
                <a:gd name="T19" fmla="*/ 4 h 29"/>
                <a:gd name="T20" fmla="*/ 38 w 88"/>
                <a:gd name="T21" fmla="*/ 4 h 29"/>
                <a:gd name="T22" fmla="*/ 50 w 88"/>
                <a:gd name="T23" fmla="*/ 0 h 29"/>
                <a:gd name="T24" fmla="*/ 71 w 88"/>
                <a:gd name="T25" fmla="*/ 0 h 29"/>
                <a:gd name="T26" fmla="*/ 79 w 88"/>
                <a:gd name="T27" fmla="*/ 0 h 29"/>
                <a:gd name="T28" fmla="*/ 84 w 88"/>
                <a:gd name="T29" fmla="*/ 0 h 29"/>
                <a:gd name="T30" fmla="*/ 88 w 88"/>
                <a:gd name="T31" fmla="*/ 4 h 29"/>
                <a:gd name="T32" fmla="*/ 88 w 88"/>
                <a:gd name="T33" fmla="*/ 4 h 29"/>
                <a:gd name="T34" fmla="*/ 88 w 88"/>
                <a:gd name="T35" fmla="*/ 8 h 29"/>
                <a:gd name="T36" fmla="*/ 84 w 88"/>
                <a:gd name="T37" fmla="*/ 12 h 29"/>
                <a:gd name="T38" fmla="*/ 79 w 88"/>
                <a:gd name="T39" fmla="*/ 12 h 29"/>
                <a:gd name="T40" fmla="*/ 75 w 88"/>
                <a:gd name="T41" fmla="*/ 16 h 29"/>
                <a:gd name="T42" fmla="*/ 67 w 88"/>
                <a:gd name="T43" fmla="*/ 21 h 29"/>
                <a:gd name="T44" fmla="*/ 58 w 88"/>
                <a:gd name="T45" fmla="*/ 21 h 29"/>
                <a:gd name="T46" fmla="*/ 54 w 88"/>
                <a:gd name="T47" fmla="*/ 21 h 29"/>
                <a:gd name="T48" fmla="*/ 50 w 88"/>
                <a:gd name="T49" fmla="*/ 21 h 29"/>
                <a:gd name="T50" fmla="*/ 42 w 88"/>
                <a:gd name="T51" fmla="*/ 25 h 29"/>
                <a:gd name="T52" fmla="*/ 33 w 88"/>
                <a:gd name="T53" fmla="*/ 25 h 29"/>
                <a:gd name="T54" fmla="*/ 25 w 88"/>
                <a:gd name="T55" fmla="*/ 25 h 29"/>
                <a:gd name="T56" fmla="*/ 21 w 88"/>
                <a:gd name="T57" fmla="*/ 25 h 29"/>
                <a:gd name="T58" fmla="*/ 17 w 88"/>
                <a:gd name="T59" fmla="*/ 29 h 29"/>
                <a:gd name="T60" fmla="*/ 17 w 88"/>
                <a:gd name="T61" fmla="*/ 29 h 29"/>
                <a:gd name="T62" fmla="*/ 17 w 88"/>
                <a:gd name="T6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29">
                  <a:moveTo>
                    <a:pt x="17" y="29"/>
                  </a:moveTo>
                  <a:lnTo>
                    <a:pt x="12" y="25"/>
                  </a:lnTo>
                  <a:lnTo>
                    <a:pt x="4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12" y="8"/>
                  </a:lnTo>
                  <a:lnTo>
                    <a:pt x="25" y="4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4" y="12"/>
                  </a:lnTo>
                  <a:lnTo>
                    <a:pt x="79" y="12"/>
                  </a:lnTo>
                  <a:lnTo>
                    <a:pt x="75" y="16"/>
                  </a:lnTo>
                  <a:lnTo>
                    <a:pt x="67" y="21"/>
                  </a:lnTo>
                  <a:lnTo>
                    <a:pt x="58" y="21"/>
                  </a:lnTo>
                  <a:lnTo>
                    <a:pt x="54" y="21"/>
                  </a:lnTo>
                  <a:lnTo>
                    <a:pt x="50" y="21"/>
                  </a:lnTo>
                  <a:lnTo>
                    <a:pt x="42" y="25"/>
                  </a:lnTo>
                  <a:lnTo>
                    <a:pt x="33" y="25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2">
              <a:extLst>
                <a:ext uri="{FF2B5EF4-FFF2-40B4-BE49-F238E27FC236}">
                  <a16:creationId xmlns:a16="http://schemas.microsoft.com/office/drawing/2014/main" id="{BEF0C398-CF88-4D14-A7FC-14B40B308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367" y="16177392"/>
              <a:ext cx="603519" cy="75440"/>
            </a:xfrm>
            <a:custGeom>
              <a:avLst/>
              <a:gdLst>
                <a:gd name="T0" fmla="*/ 0 w 96"/>
                <a:gd name="T1" fmla="*/ 8 h 12"/>
                <a:gd name="T2" fmla="*/ 29 w 96"/>
                <a:gd name="T3" fmla="*/ 4 h 12"/>
                <a:gd name="T4" fmla="*/ 54 w 96"/>
                <a:gd name="T5" fmla="*/ 0 h 12"/>
                <a:gd name="T6" fmla="*/ 75 w 96"/>
                <a:gd name="T7" fmla="*/ 0 h 12"/>
                <a:gd name="T8" fmla="*/ 96 w 96"/>
                <a:gd name="T9" fmla="*/ 0 h 12"/>
                <a:gd name="T10" fmla="*/ 96 w 96"/>
                <a:gd name="T11" fmla="*/ 4 h 12"/>
                <a:gd name="T12" fmla="*/ 92 w 96"/>
                <a:gd name="T13" fmla="*/ 4 h 12"/>
                <a:gd name="T14" fmla="*/ 87 w 96"/>
                <a:gd name="T15" fmla="*/ 4 h 12"/>
                <a:gd name="T16" fmla="*/ 79 w 96"/>
                <a:gd name="T17" fmla="*/ 4 h 12"/>
                <a:gd name="T18" fmla="*/ 66 w 96"/>
                <a:gd name="T19" fmla="*/ 4 h 12"/>
                <a:gd name="T20" fmla="*/ 54 w 96"/>
                <a:gd name="T21" fmla="*/ 8 h 12"/>
                <a:gd name="T22" fmla="*/ 41 w 96"/>
                <a:gd name="T23" fmla="*/ 8 h 12"/>
                <a:gd name="T24" fmla="*/ 20 w 96"/>
                <a:gd name="T25" fmla="*/ 8 h 12"/>
                <a:gd name="T26" fmla="*/ 4 w 96"/>
                <a:gd name="T27" fmla="*/ 12 h 12"/>
                <a:gd name="T28" fmla="*/ 0 w 96"/>
                <a:gd name="T29" fmla="*/ 8 h 12"/>
                <a:gd name="T30" fmla="*/ 0 w 96"/>
                <a:gd name="T3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12">
                  <a:moveTo>
                    <a:pt x="0" y="8"/>
                  </a:moveTo>
                  <a:lnTo>
                    <a:pt x="29" y="4"/>
                  </a:lnTo>
                  <a:lnTo>
                    <a:pt x="54" y="0"/>
                  </a:lnTo>
                  <a:lnTo>
                    <a:pt x="75" y="0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87" y="4"/>
                  </a:lnTo>
                  <a:lnTo>
                    <a:pt x="79" y="4"/>
                  </a:lnTo>
                  <a:lnTo>
                    <a:pt x="66" y="4"/>
                  </a:lnTo>
                  <a:lnTo>
                    <a:pt x="54" y="8"/>
                  </a:lnTo>
                  <a:lnTo>
                    <a:pt x="41" y="8"/>
                  </a:lnTo>
                  <a:lnTo>
                    <a:pt x="20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13">
              <a:extLst>
                <a:ext uri="{FF2B5EF4-FFF2-40B4-BE49-F238E27FC236}">
                  <a16:creationId xmlns:a16="http://schemas.microsoft.com/office/drawing/2014/main" id="{DA2A26A5-93BB-4E7D-AF2A-73AF7D649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199" y="14964069"/>
              <a:ext cx="968145" cy="289186"/>
            </a:xfrm>
            <a:custGeom>
              <a:avLst/>
              <a:gdLst>
                <a:gd name="T0" fmla="*/ 71 w 154"/>
                <a:gd name="T1" fmla="*/ 13 h 46"/>
                <a:gd name="T2" fmla="*/ 87 w 154"/>
                <a:gd name="T3" fmla="*/ 9 h 46"/>
                <a:gd name="T4" fmla="*/ 104 w 154"/>
                <a:gd name="T5" fmla="*/ 5 h 46"/>
                <a:gd name="T6" fmla="*/ 117 w 154"/>
                <a:gd name="T7" fmla="*/ 5 h 46"/>
                <a:gd name="T8" fmla="*/ 125 w 154"/>
                <a:gd name="T9" fmla="*/ 0 h 46"/>
                <a:gd name="T10" fmla="*/ 133 w 154"/>
                <a:gd name="T11" fmla="*/ 0 h 46"/>
                <a:gd name="T12" fmla="*/ 137 w 154"/>
                <a:gd name="T13" fmla="*/ 5 h 46"/>
                <a:gd name="T14" fmla="*/ 146 w 154"/>
                <a:gd name="T15" fmla="*/ 5 h 46"/>
                <a:gd name="T16" fmla="*/ 150 w 154"/>
                <a:gd name="T17" fmla="*/ 5 h 46"/>
                <a:gd name="T18" fmla="*/ 154 w 154"/>
                <a:gd name="T19" fmla="*/ 9 h 46"/>
                <a:gd name="T20" fmla="*/ 154 w 154"/>
                <a:gd name="T21" fmla="*/ 13 h 46"/>
                <a:gd name="T22" fmla="*/ 154 w 154"/>
                <a:gd name="T23" fmla="*/ 13 h 46"/>
                <a:gd name="T24" fmla="*/ 154 w 154"/>
                <a:gd name="T25" fmla="*/ 21 h 46"/>
                <a:gd name="T26" fmla="*/ 150 w 154"/>
                <a:gd name="T27" fmla="*/ 21 h 46"/>
                <a:gd name="T28" fmla="*/ 146 w 154"/>
                <a:gd name="T29" fmla="*/ 25 h 46"/>
                <a:gd name="T30" fmla="*/ 142 w 154"/>
                <a:gd name="T31" fmla="*/ 25 h 46"/>
                <a:gd name="T32" fmla="*/ 133 w 154"/>
                <a:gd name="T33" fmla="*/ 30 h 46"/>
                <a:gd name="T34" fmla="*/ 125 w 154"/>
                <a:gd name="T35" fmla="*/ 34 h 46"/>
                <a:gd name="T36" fmla="*/ 104 w 154"/>
                <a:gd name="T37" fmla="*/ 38 h 46"/>
                <a:gd name="T38" fmla="*/ 79 w 154"/>
                <a:gd name="T39" fmla="*/ 42 h 46"/>
                <a:gd name="T40" fmla="*/ 66 w 154"/>
                <a:gd name="T41" fmla="*/ 42 h 46"/>
                <a:gd name="T42" fmla="*/ 54 w 154"/>
                <a:gd name="T43" fmla="*/ 46 h 46"/>
                <a:gd name="T44" fmla="*/ 45 w 154"/>
                <a:gd name="T45" fmla="*/ 46 h 46"/>
                <a:gd name="T46" fmla="*/ 41 w 154"/>
                <a:gd name="T47" fmla="*/ 46 h 46"/>
                <a:gd name="T48" fmla="*/ 29 w 154"/>
                <a:gd name="T49" fmla="*/ 46 h 46"/>
                <a:gd name="T50" fmla="*/ 25 w 154"/>
                <a:gd name="T51" fmla="*/ 42 h 46"/>
                <a:gd name="T52" fmla="*/ 16 w 154"/>
                <a:gd name="T53" fmla="*/ 42 h 46"/>
                <a:gd name="T54" fmla="*/ 8 w 154"/>
                <a:gd name="T55" fmla="*/ 38 h 46"/>
                <a:gd name="T56" fmla="*/ 4 w 154"/>
                <a:gd name="T57" fmla="*/ 34 h 46"/>
                <a:gd name="T58" fmla="*/ 4 w 154"/>
                <a:gd name="T59" fmla="*/ 30 h 46"/>
                <a:gd name="T60" fmla="*/ 0 w 154"/>
                <a:gd name="T61" fmla="*/ 25 h 46"/>
                <a:gd name="T62" fmla="*/ 33 w 154"/>
                <a:gd name="T63" fmla="*/ 21 h 46"/>
                <a:gd name="T64" fmla="*/ 71 w 154"/>
                <a:gd name="T65" fmla="*/ 13 h 46"/>
                <a:gd name="T66" fmla="*/ 71 w 154"/>
                <a:gd name="T67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" h="46">
                  <a:moveTo>
                    <a:pt x="71" y="13"/>
                  </a:moveTo>
                  <a:lnTo>
                    <a:pt x="87" y="9"/>
                  </a:lnTo>
                  <a:lnTo>
                    <a:pt x="104" y="5"/>
                  </a:lnTo>
                  <a:lnTo>
                    <a:pt x="117" y="5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7" y="5"/>
                  </a:lnTo>
                  <a:lnTo>
                    <a:pt x="146" y="5"/>
                  </a:lnTo>
                  <a:lnTo>
                    <a:pt x="150" y="5"/>
                  </a:lnTo>
                  <a:lnTo>
                    <a:pt x="154" y="9"/>
                  </a:lnTo>
                  <a:lnTo>
                    <a:pt x="154" y="13"/>
                  </a:lnTo>
                  <a:lnTo>
                    <a:pt x="154" y="13"/>
                  </a:lnTo>
                  <a:lnTo>
                    <a:pt x="154" y="21"/>
                  </a:lnTo>
                  <a:lnTo>
                    <a:pt x="150" y="21"/>
                  </a:lnTo>
                  <a:lnTo>
                    <a:pt x="146" y="25"/>
                  </a:lnTo>
                  <a:lnTo>
                    <a:pt x="142" y="25"/>
                  </a:lnTo>
                  <a:lnTo>
                    <a:pt x="133" y="30"/>
                  </a:lnTo>
                  <a:lnTo>
                    <a:pt x="125" y="34"/>
                  </a:lnTo>
                  <a:lnTo>
                    <a:pt x="104" y="38"/>
                  </a:lnTo>
                  <a:lnTo>
                    <a:pt x="79" y="42"/>
                  </a:lnTo>
                  <a:lnTo>
                    <a:pt x="66" y="42"/>
                  </a:lnTo>
                  <a:lnTo>
                    <a:pt x="54" y="46"/>
                  </a:lnTo>
                  <a:lnTo>
                    <a:pt x="45" y="46"/>
                  </a:lnTo>
                  <a:lnTo>
                    <a:pt x="41" y="46"/>
                  </a:lnTo>
                  <a:lnTo>
                    <a:pt x="29" y="46"/>
                  </a:lnTo>
                  <a:lnTo>
                    <a:pt x="25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0" y="25"/>
                  </a:lnTo>
                  <a:lnTo>
                    <a:pt x="33" y="21"/>
                  </a:lnTo>
                  <a:lnTo>
                    <a:pt x="71" y="13"/>
                  </a:lnTo>
                  <a:lnTo>
                    <a:pt x="71" y="1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5475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9D8E9C4-A4F3-4893-92E9-5C448D5B1247}"/>
              </a:ext>
            </a:extLst>
          </p:cNvPr>
          <p:cNvGrpSpPr/>
          <p:nvPr/>
        </p:nvGrpSpPr>
        <p:grpSpPr>
          <a:xfrm>
            <a:off x="5083848" y="2525177"/>
            <a:ext cx="2024304" cy="1992873"/>
            <a:chOff x="4601119" y="17409577"/>
            <a:chExt cx="2024304" cy="1992873"/>
          </a:xfrm>
        </p:grpSpPr>
        <p:sp>
          <p:nvSpPr>
            <p:cNvPr id="3" name="Freeform 114">
              <a:extLst>
                <a:ext uri="{FF2B5EF4-FFF2-40B4-BE49-F238E27FC236}">
                  <a16:creationId xmlns:a16="http://schemas.microsoft.com/office/drawing/2014/main" id="{44B71FF0-0B70-40F5-8BE9-F89E157B2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141" y="17937656"/>
              <a:ext cx="678959" cy="282902"/>
            </a:xfrm>
            <a:custGeom>
              <a:avLst/>
              <a:gdLst>
                <a:gd name="T0" fmla="*/ 0 w 108"/>
                <a:gd name="T1" fmla="*/ 33 h 45"/>
                <a:gd name="T2" fmla="*/ 0 w 108"/>
                <a:gd name="T3" fmla="*/ 29 h 45"/>
                <a:gd name="T4" fmla="*/ 0 w 108"/>
                <a:gd name="T5" fmla="*/ 25 h 45"/>
                <a:gd name="T6" fmla="*/ 0 w 108"/>
                <a:gd name="T7" fmla="*/ 25 h 45"/>
                <a:gd name="T8" fmla="*/ 0 w 108"/>
                <a:gd name="T9" fmla="*/ 25 h 45"/>
                <a:gd name="T10" fmla="*/ 4 w 108"/>
                <a:gd name="T11" fmla="*/ 25 h 45"/>
                <a:gd name="T12" fmla="*/ 4 w 108"/>
                <a:gd name="T13" fmla="*/ 25 h 45"/>
                <a:gd name="T14" fmla="*/ 8 w 108"/>
                <a:gd name="T15" fmla="*/ 20 h 45"/>
                <a:gd name="T16" fmla="*/ 17 w 108"/>
                <a:gd name="T17" fmla="*/ 20 h 45"/>
                <a:gd name="T18" fmla="*/ 21 w 108"/>
                <a:gd name="T19" fmla="*/ 20 h 45"/>
                <a:gd name="T20" fmla="*/ 29 w 108"/>
                <a:gd name="T21" fmla="*/ 16 h 45"/>
                <a:gd name="T22" fmla="*/ 37 w 108"/>
                <a:gd name="T23" fmla="*/ 16 h 45"/>
                <a:gd name="T24" fmla="*/ 46 w 108"/>
                <a:gd name="T25" fmla="*/ 12 h 45"/>
                <a:gd name="T26" fmla="*/ 54 w 108"/>
                <a:gd name="T27" fmla="*/ 8 h 45"/>
                <a:gd name="T28" fmla="*/ 63 w 108"/>
                <a:gd name="T29" fmla="*/ 8 h 45"/>
                <a:gd name="T30" fmla="*/ 71 w 108"/>
                <a:gd name="T31" fmla="*/ 4 h 45"/>
                <a:gd name="T32" fmla="*/ 75 w 108"/>
                <a:gd name="T33" fmla="*/ 4 h 45"/>
                <a:gd name="T34" fmla="*/ 83 w 108"/>
                <a:gd name="T35" fmla="*/ 4 h 45"/>
                <a:gd name="T36" fmla="*/ 88 w 108"/>
                <a:gd name="T37" fmla="*/ 0 h 45"/>
                <a:gd name="T38" fmla="*/ 88 w 108"/>
                <a:gd name="T39" fmla="*/ 0 h 45"/>
                <a:gd name="T40" fmla="*/ 92 w 108"/>
                <a:gd name="T41" fmla="*/ 0 h 45"/>
                <a:gd name="T42" fmla="*/ 96 w 108"/>
                <a:gd name="T43" fmla="*/ 0 h 45"/>
                <a:gd name="T44" fmla="*/ 100 w 108"/>
                <a:gd name="T45" fmla="*/ 4 h 45"/>
                <a:gd name="T46" fmla="*/ 108 w 108"/>
                <a:gd name="T47" fmla="*/ 8 h 45"/>
                <a:gd name="T48" fmla="*/ 108 w 108"/>
                <a:gd name="T49" fmla="*/ 8 h 45"/>
                <a:gd name="T50" fmla="*/ 108 w 108"/>
                <a:gd name="T51" fmla="*/ 12 h 45"/>
                <a:gd name="T52" fmla="*/ 108 w 108"/>
                <a:gd name="T53" fmla="*/ 16 h 45"/>
                <a:gd name="T54" fmla="*/ 104 w 108"/>
                <a:gd name="T55" fmla="*/ 20 h 45"/>
                <a:gd name="T56" fmla="*/ 104 w 108"/>
                <a:gd name="T57" fmla="*/ 25 h 45"/>
                <a:gd name="T58" fmla="*/ 100 w 108"/>
                <a:gd name="T59" fmla="*/ 25 h 45"/>
                <a:gd name="T60" fmla="*/ 96 w 108"/>
                <a:gd name="T61" fmla="*/ 25 h 45"/>
                <a:gd name="T62" fmla="*/ 92 w 108"/>
                <a:gd name="T63" fmla="*/ 29 h 45"/>
                <a:gd name="T64" fmla="*/ 88 w 108"/>
                <a:gd name="T65" fmla="*/ 29 h 45"/>
                <a:gd name="T66" fmla="*/ 79 w 108"/>
                <a:gd name="T67" fmla="*/ 33 h 45"/>
                <a:gd name="T68" fmla="*/ 71 w 108"/>
                <a:gd name="T69" fmla="*/ 33 h 45"/>
                <a:gd name="T70" fmla="*/ 63 w 108"/>
                <a:gd name="T71" fmla="*/ 37 h 45"/>
                <a:gd name="T72" fmla="*/ 42 w 108"/>
                <a:gd name="T73" fmla="*/ 41 h 45"/>
                <a:gd name="T74" fmla="*/ 29 w 108"/>
                <a:gd name="T75" fmla="*/ 41 h 45"/>
                <a:gd name="T76" fmla="*/ 21 w 108"/>
                <a:gd name="T77" fmla="*/ 45 h 45"/>
                <a:gd name="T78" fmla="*/ 12 w 108"/>
                <a:gd name="T79" fmla="*/ 45 h 45"/>
                <a:gd name="T80" fmla="*/ 8 w 108"/>
                <a:gd name="T81" fmla="*/ 41 h 45"/>
                <a:gd name="T82" fmla="*/ 4 w 108"/>
                <a:gd name="T83" fmla="*/ 41 h 45"/>
                <a:gd name="T84" fmla="*/ 4 w 108"/>
                <a:gd name="T85" fmla="*/ 37 h 45"/>
                <a:gd name="T86" fmla="*/ 0 w 108"/>
                <a:gd name="T87" fmla="*/ 33 h 45"/>
                <a:gd name="T88" fmla="*/ 0 w 108"/>
                <a:gd name="T89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" h="45">
                  <a:moveTo>
                    <a:pt x="0" y="33"/>
                  </a:move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8" y="20"/>
                  </a:lnTo>
                  <a:lnTo>
                    <a:pt x="17" y="20"/>
                  </a:lnTo>
                  <a:lnTo>
                    <a:pt x="21" y="20"/>
                  </a:lnTo>
                  <a:lnTo>
                    <a:pt x="29" y="16"/>
                  </a:lnTo>
                  <a:lnTo>
                    <a:pt x="37" y="16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8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83" y="4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4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5"/>
                  </a:lnTo>
                  <a:lnTo>
                    <a:pt x="100" y="25"/>
                  </a:lnTo>
                  <a:lnTo>
                    <a:pt x="96" y="25"/>
                  </a:lnTo>
                  <a:lnTo>
                    <a:pt x="92" y="29"/>
                  </a:lnTo>
                  <a:lnTo>
                    <a:pt x="88" y="29"/>
                  </a:lnTo>
                  <a:lnTo>
                    <a:pt x="79" y="33"/>
                  </a:lnTo>
                  <a:lnTo>
                    <a:pt x="71" y="33"/>
                  </a:lnTo>
                  <a:lnTo>
                    <a:pt x="63" y="37"/>
                  </a:lnTo>
                  <a:lnTo>
                    <a:pt x="42" y="41"/>
                  </a:lnTo>
                  <a:lnTo>
                    <a:pt x="29" y="41"/>
                  </a:lnTo>
                  <a:lnTo>
                    <a:pt x="21" y="45"/>
                  </a:lnTo>
                  <a:lnTo>
                    <a:pt x="12" y="45"/>
                  </a:lnTo>
                  <a:lnTo>
                    <a:pt x="8" y="41"/>
                  </a:lnTo>
                  <a:lnTo>
                    <a:pt x="4" y="41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15">
              <a:extLst>
                <a:ext uri="{FF2B5EF4-FFF2-40B4-BE49-F238E27FC236}">
                  <a16:creationId xmlns:a16="http://schemas.microsoft.com/office/drawing/2014/main" id="{3629DF01-5955-43F8-A140-577C78859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452" y="17409577"/>
              <a:ext cx="289186" cy="1339060"/>
            </a:xfrm>
            <a:custGeom>
              <a:avLst/>
              <a:gdLst>
                <a:gd name="T0" fmla="*/ 4 w 46"/>
                <a:gd name="T1" fmla="*/ 12 h 213"/>
                <a:gd name="T2" fmla="*/ 0 w 46"/>
                <a:gd name="T3" fmla="*/ 8 h 213"/>
                <a:gd name="T4" fmla="*/ 0 w 46"/>
                <a:gd name="T5" fmla="*/ 4 h 213"/>
                <a:gd name="T6" fmla="*/ 0 w 46"/>
                <a:gd name="T7" fmla="*/ 4 h 213"/>
                <a:gd name="T8" fmla="*/ 4 w 46"/>
                <a:gd name="T9" fmla="*/ 0 h 213"/>
                <a:gd name="T10" fmla="*/ 4 w 46"/>
                <a:gd name="T11" fmla="*/ 0 h 213"/>
                <a:gd name="T12" fmla="*/ 13 w 46"/>
                <a:gd name="T13" fmla="*/ 0 h 213"/>
                <a:gd name="T14" fmla="*/ 17 w 46"/>
                <a:gd name="T15" fmla="*/ 0 h 213"/>
                <a:gd name="T16" fmla="*/ 29 w 46"/>
                <a:gd name="T17" fmla="*/ 4 h 213"/>
                <a:gd name="T18" fmla="*/ 38 w 46"/>
                <a:gd name="T19" fmla="*/ 8 h 213"/>
                <a:gd name="T20" fmla="*/ 42 w 46"/>
                <a:gd name="T21" fmla="*/ 12 h 213"/>
                <a:gd name="T22" fmla="*/ 46 w 46"/>
                <a:gd name="T23" fmla="*/ 21 h 213"/>
                <a:gd name="T24" fmla="*/ 46 w 46"/>
                <a:gd name="T25" fmla="*/ 25 h 213"/>
                <a:gd name="T26" fmla="*/ 46 w 46"/>
                <a:gd name="T27" fmla="*/ 29 h 213"/>
                <a:gd name="T28" fmla="*/ 42 w 46"/>
                <a:gd name="T29" fmla="*/ 33 h 213"/>
                <a:gd name="T30" fmla="*/ 42 w 46"/>
                <a:gd name="T31" fmla="*/ 42 h 213"/>
                <a:gd name="T32" fmla="*/ 42 w 46"/>
                <a:gd name="T33" fmla="*/ 50 h 213"/>
                <a:gd name="T34" fmla="*/ 42 w 46"/>
                <a:gd name="T35" fmla="*/ 58 h 213"/>
                <a:gd name="T36" fmla="*/ 42 w 46"/>
                <a:gd name="T37" fmla="*/ 63 h 213"/>
                <a:gd name="T38" fmla="*/ 38 w 46"/>
                <a:gd name="T39" fmla="*/ 75 h 213"/>
                <a:gd name="T40" fmla="*/ 38 w 46"/>
                <a:gd name="T41" fmla="*/ 88 h 213"/>
                <a:gd name="T42" fmla="*/ 38 w 46"/>
                <a:gd name="T43" fmla="*/ 104 h 213"/>
                <a:gd name="T44" fmla="*/ 38 w 46"/>
                <a:gd name="T45" fmla="*/ 121 h 213"/>
                <a:gd name="T46" fmla="*/ 38 w 46"/>
                <a:gd name="T47" fmla="*/ 146 h 213"/>
                <a:gd name="T48" fmla="*/ 38 w 46"/>
                <a:gd name="T49" fmla="*/ 171 h 213"/>
                <a:gd name="T50" fmla="*/ 38 w 46"/>
                <a:gd name="T51" fmla="*/ 201 h 213"/>
                <a:gd name="T52" fmla="*/ 13 w 46"/>
                <a:gd name="T53" fmla="*/ 213 h 213"/>
                <a:gd name="T54" fmla="*/ 13 w 46"/>
                <a:gd name="T55" fmla="*/ 192 h 213"/>
                <a:gd name="T56" fmla="*/ 13 w 46"/>
                <a:gd name="T57" fmla="*/ 175 h 213"/>
                <a:gd name="T58" fmla="*/ 13 w 46"/>
                <a:gd name="T59" fmla="*/ 155 h 213"/>
                <a:gd name="T60" fmla="*/ 13 w 46"/>
                <a:gd name="T61" fmla="*/ 142 h 213"/>
                <a:gd name="T62" fmla="*/ 13 w 46"/>
                <a:gd name="T63" fmla="*/ 125 h 213"/>
                <a:gd name="T64" fmla="*/ 13 w 46"/>
                <a:gd name="T65" fmla="*/ 113 h 213"/>
                <a:gd name="T66" fmla="*/ 13 w 46"/>
                <a:gd name="T67" fmla="*/ 96 h 213"/>
                <a:gd name="T68" fmla="*/ 13 w 46"/>
                <a:gd name="T69" fmla="*/ 88 h 213"/>
                <a:gd name="T70" fmla="*/ 13 w 46"/>
                <a:gd name="T71" fmla="*/ 75 h 213"/>
                <a:gd name="T72" fmla="*/ 13 w 46"/>
                <a:gd name="T73" fmla="*/ 67 h 213"/>
                <a:gd name="T74" fmla="*/ 13 w 46"/>
                <a:gd name="T75" fmla="*/ 58 h 213"/>
                <a:gd name="T76" fmla="*/ 13 w 46"/>
                <a:gd name="T77" fmla="*/ 50 h 213"/>
                <a:gd name="T78" fmla="*/ 13 w 46"/>
                <a:gd name="T79" fmla="*/ 46 h 213"/>
                <a:gd name="T80" fmla="*/ 13 w 46"/>
                <a:gd name="T81" fmla="*/ 42 h 213"/>
                <a:gd name="T82" fmla="*/ 13 w 46"/>
                <a:gd name="T83" fmla="*/ 38 h 213"/>
                <a:gd name="T84" fmla="*/ 13 w 46"/>
                <a:gd name="T85" fmla="*/ 33 h 213"/>
                <a:gd name="T86" fmla="*/ 8 w 46"/>
                <a:gd name="T87" fmla="*/ 29 h 213"/>
                <a:gd name="T88" fmla="*/ 8 w 46"/>
                <a:gd name="T89" fmla="*/ 21 h 213"/>
                <a:gd name="T90" fmla="*/ 4 w 46"/>
                <a:gd name="T91" fmla="*/ 12 h 213"/>
                <a:gd name="T92" fmla="*/ 4 w 46"/>
                <a:gd name="T93" fmla="*/ 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213">
                  <a:moveTo>
                    <a:pt x="4" y="12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9" y="4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29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42" y="50"/>
                  </a:lnTo>
                  <a:lnTo>
                    <a:pt x="42" y="58"/>
                  </a:lnTo>
                  <a:lnTo>
                    <a:pt x="42" y="63"/>
                  </a:lnTo>
                  <a:lnTo>
                    <a:pt x="38" y="75"/>
                  </a:lnTo>
                  <a:lnTo>
                    <a:pt x="38" y="88"/>
                  </a:lnTo>
                  <a:lnTo>
                    <a:pt x="38" y="104"/>
                  </a:lnTo>
                  <a:lnTo>
                    <a:pt x="38" y="121"/>
                  </a:lnTo>
                  <a:lnTo>
                    <a:pt x="38" y="146"/>
                  </a:lnTo>
                  <a:lnTo>
                    <a:pt x="38" y="171"/>
                  </a:lnTo>
                  <a:lnTo>
                    <a:pt x="38" y="201"/>
                  </a:lnTo>
                  <a:lnTo>
                    <a:pt x="13" y="213"/>
                  </a:lnTo>
                  <a:lnTo>
                    <a:pt x="13" y="192"/>
                  </a:lnTo>
                  <a:lnTo>
                    <a:pt x="13" y="175"/>
                  </a:lnTo>
                  <a:lnTo>
                    <a:pt x="13" y="155"/>
                  </a:lnTo>
                  <a:lnTo>
                    <a:pt x="13" y="142"/>
                  </a:lnTo>
                  <a:lnTo>
                    <a:pt x="13" y="125"/>
                  </a:lnTo>
                  <a:lnTo>
                    <a:pt x="13" y="113"/>
                  </a:lnTo>
                  <a:lnTo>
                    <a:pt x="13" y="96"/>
                  </a:lnTo>
                  <a:lnTo>
                    <a:pt x="13" y="88"/>
                  </a:lnTo>
                  <a:lnTo>
                    <a:pt x="13" y="75"/>
                  </a:lnTo>
                  <a:lnTo>
                    <a:pt x="13" y="67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3" y="46"/>
                  </a:lnTo>
                  <a:lnTo>
                    <a:pt x="13" y="42"/>
                  </a:lnTo>
                  <a:lnTo>
                    <a:pt x="13" y="38"/>
                  </a:lnTo>
                  <a:lnTo>
                    <a:pt x="13" y="33"/>
                  </a:lnTo>
                  <a:lnTo>
                    <a:pt x="8" y="29"/>
                  </a:lnTo>
                  <a:lnTo>
                    <a:pt x="8" y="21"/>
                  </a:lnTo>
                  <a:lnTo>
                    <a:pt x="4" y="12"/>
                  </a:lnTo>
                  <a:lnTo>
                    <a:pt x="4" y="12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6">
              <a:extLst>
                <a:ext uri="{FF2B5EF4-FFF2-40B4-BE49-F238E27FC236}">
                  <a16:creationId xmlns:a16="http://schemas.microsoft.com/office/drawing/2014/main" id="{A05E00AB-D575-4CDC-ABC4-6E66440C5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119" y="18459451"/>
              <a:ext cx="867559" cy="496648"/>
            </a:xfrm>
            <a:custGeom>
              <a:avLst/>
              <a:gdLst>
                <a:gd name="T0" fmla="*/ 84 w 138"/>
                <a:gd name="T1" fmla="*/ 21 h 79"/>
                <a:gd name="T2" fmla="*/ 104 w 138"/>
                <a:gd name="T3" fmla="*/ 13 h 79"/>
                <a:gd name="T4" fmla="*/ 117 w 138"/>
                <a:gd name="T5" fmla="*/ 4 h 79"/>
                <a:gd name="T6" fmla="*/ 125 w 138"/>
                <a:gd name="T7" fmla="*/ 0 h 79"/>
                <a:gd name="T8" fmla="*/ 129 w 138"/>
                <a:gd name="T9" fmla="*/ 0 h 79"/>
                <a:gd name="T10" fmla="*/ 134 w 138"/>
                <a:gd name="T11" fmla="*/ 0 h 79"/>
                <a:gd name="T12" fmla="*/ 138 w 138"/>
                <a:gd name="T13" fmla="*/ 4 h 79"/>
                <a:gd name="T14" fmla="*/ 138 w 138"/>
                <a:gd name="T15" fmla="*/ 4 h 79"/>
                <a:gd name="T16" fmla="*/ 134 w 138"/>
                <a:gd name="T17" fmla="*/ 8 h 79"/>
                <a:gd name="T18" fmla="*/ 134 w 138"/>
                <a:gd name="T19" fmla="*/ 13 h 79"/>
                <a:gd name="T20" fmla="*/ 129 w 138"/>
                <a:gd name="T21" fmla="*/ 17 h 79"/>
                <a:gd name="T22" fmla="*/ 125 w 138"/>
                <a:gd name="T23" fmla="*/ 21 h 79"/>
                <a:gd name="T24" fmla="*/ 117 w 138"/>
                <a:gd name="T25" fmla="*/ 25 h 79"/>
                <a:gd name="T26" fmla="*/ 109 w 138"/>
                <a:gd name="T27" fmla="*/ 29 h 79"/>
                <a:gd name="T28" fmla="*/ 96 w 138"/>
                <a:gd name="T29" fmla="*/ 38 h 79"/>
                <a:gd name="T30" fmla="*/ 88 w 138"/>
                <a:gd name="T31" fmla="*/ 46 h 79"/>
                <a:gd name="T32" fmla="*/ 75 w 138"/>
                <a:gd name="T33" fmla="*/ 54 h 79"/>
                <a:gd name="T34" fmla="*/ 63 w 138"/>
                <a:gd name="T35" fmla="*/ 59 h 79"/>
                <a:gd name="T36" fmla="*/ 54 w 138"/>
                <a:gd name="T37" fmla="*/ 67 h 79"/>
                <a:gd name="T38" fmla="*/ 46 w 138"/>
                <a:gd name="T39" fmla="*/ 71 h 79"/>
                <a:gd name="T40" fmla="*/ 42 w 138"/>
                <a:gd name="T41" fmla="*/ 75 h 79"/>
                <a:gd name="T42" fmla="*/ 33 w 138"/>
                <a:gd name="T43" fmla="*/ 75 h 79"/>
                <a:gd name="T44" fmla="*/ 29 w 138"/>
                <a:gd name="T45" fmla="*/ 79 h 79"/>
                <a:gd name="T46" fmla="*/ 29 w 138"/>
                <a:gd name="T47" fmla="*/ 79 h 79"/>
                <a:gd name="T48" fmla="*/ 25 w 138"/>
                <a:gd name="T49" fmla="*/ 79 h 79"/>
                <a:gd name="T50" fmla="*/ 21 w 138"/>
                <a:gd name="T51" fmla="*/ 75 h 79"/>
                <a:gd name="T52" fmla="*/ 12 w 138"/>
                <a:gd name="T53" fmla="*/ 71 h 79"/>
                <a:gd name="T54" fmla="*/ 8 w 138"/>
                <a:gd name="T55" fmla="*/ 67 h 79"/>
                <a:gd name="T56" fmla="*/ 4 w 138"/>
                <a:gd name="T57" fmla="*/ 59 h 79"/>
                <a:gd name="T58" fmla="*/ 0 w 138"/>
                <a:gd name="T59" fmla="*/ 54 h 79"/>
                <a:gd name="T60" fmla="*/ 0 w 138"/>
                <a:gd name="T61" fmla="*/ 50 h 79"/>
                <a:gd name="T62" fmla="*/ 0 w 138"/>
                <a:gd name="T63" fmla="*/ 46 h 79"/>
                <a:gd name="T64" fmla="*/ 4 w 138"/>
                <a:gd name="T65" fmla="*/ 46 h 79"/>
                <a:gd name="T66" fmla="*/ 8 w 138"/>
                <a:gd name="T67" fmla="*/ 42 h 79"/>
                <a:gd name="T68" fmla="*/ 8 w 138"/>
                <a:gd name="T69" fmla="*/ 42 h 79"/>
                <a:gd name="T70" fmla="*/ 12 w 138"/>
                <a:gd name="T71" fmla="*/ 42 h 79"/>
                <a:gd name="T72" fmla="*/ 21 w 138"/>
                <a:gd name="T73" fmla="*/ 42 h 79"/>
                <a:gd name="T74" fmla="*/ 25 w 138"/>
                <a:gd name="T75" fmla="*/ 46 h 79"/>
                <a:gd name="T76" fmla="*/ 29 w 138"/>
                <a:gd name="T77" fmla="*/ 42 h 79"/>
                <a:gd name="T78" fmla="*/ 33 w 138"/>
                <a:gd name="T79" fmla="*/ 42 h 79"/>
                <a:gd name="T80" fmla="*/ 42 w 138"/>
                <a:gd name="T81" fmla="*/ 38 h 79"/>
                <a:gd name="T82" fmla="*/ 50 w 138"/>
                <a:gd name="T83" fmla="*/ 34 h 79"/>
                <a:gd name="T84" fmla="*/ 67 w 138"/>
                <a:gd name="T85" fmla="*/ 29 h 79"/>
                <a:gd name="T86" fmla="*/ 84 w 138"/>
                <a:gd name="T87" fmla="*/ 21 h 79"/>
                <a:gd name="T88" fmla="*/ 84 w 138"/>
                <a:gd name="T89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" h="79">
                  <a:moveTo>
                    <a:pt x="84" y="21"/>
                  </a:moveTo>
                  <a:lnTo>
                    <a:pt x="104" y="13"/>
                  </a:lnTo>
                  <a:lnTo>
                    <a:pt x="117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8"/>
                  </a:lnTo>
                  <a:lnTo>
                    <a:pt x="134" y="13"/>
                  </a:lnTo>
                  <a:lnTo>
                    <a:pt x="129" y="17"/>
                  </a:lnTo>
                  <a:lnTo>
                    <a:pt x="125" y="21"/>
                  </a:lnTo>
                  <a:lnTo>
                    <a:pt x="117" y="25"/>
                  </a:lnTo>
                  <a:lnTo>
                    <a:pt x="109" y="29"/>
                  </a:lnTo>
                  <a:lnTo>
                    <a:pt x="96" y="38"/>
                  </a:lnTo>
                  <a:lnTo>
                    <a:pt x="88" y="46"/>
                  </a:lnTo>
                  <a:lnTo>
                    <a:pt x="75" y="54"/>
                  </a:lnTo>
                  <a:lnTo>
                    <a:pt x="63" y="59"/>
                  </a:lnTo>
                  <a:lnTo>
                    <a:pt x="54" y="67"/>
                  </a:lnTo>
                  <a:lnTo>
                    <a:pt x="46" y="71"/>
                  </a:lnTo>
                  <a:lnTo>
                    <a:pt x="42" y="75"/>
                  </a:lnTo>
                  <a:lnTo>
                    <a:pt x="33" y="75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5" y="79"/>
                  </a:lnTo>
                  <a:lnTo>
                    <a:pt x="21" y="75"/>
                  </a:lnTo>
                  <a:lnTo>
                    <a:pt x="12" y="71"/>
                  </a:lnTo>
                  <a:lnTo>
                    <a:pt x="8" y="67"/>
                  </a:lnTo>
                  <a:lnTo>
                    <a:pt x="4" y="59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4" y="46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2" y="42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9" y="42"/>
                  </a:lnTo>
                  <a:lnTo>
                    <a:pt x="33" y="42"/>
                  </a:lnTo>
                  <a:lnTo>
                    <a:pt x="42" y="38"/>
                  </a:lnTo>
                  <a:lnTo>
                    <a:pt x="50" y="34"/>
                  </a:lnTo>
                  <a:lnTo>
                    <a:pt x="67" y="29"/>
                  </a:lnTo>
                  <a:lnTo>
                    <a:pt x="84" y="21"/>
                  </a:lnTo>
                  <a:lnTo>
                    <a:pt x="84" y="21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17">
              <a:extLst>
                <a:ext uri="{FF2B5EF4-FFF2-40B4-BE49-F238E27FC236}">
                  <a16:creationId xmlns:a16="http://schemas.microsoft.com/office/drawing/2014/main" id="{BAE973B7-44AA-4BF4-B076-20395670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660" y="17591892"/>
              <a:ext cx="1207038" cy="314333"/>
            </a:xfrm>
            <a:custGeom>
              <a:avLst/>
              <a:gdLst>
                <a:gd name="T0" fmla="*/ 67 w 192"/>
                <a:gd name="T1" fmla="*/ 46 h 50"/>
                <a:gd name="T2" fmla="*/ 50 w 192"/>
                <a:gd name="T3" fmla="*/ 46 h 50"/>
                <a:gd name="T4" fmla="*/ 38 w 192"/>
                <a:gd name="T5" fmla="*/ 50 h 50"/>
                <a:gd name="T6" fmla="*/ 33 w 192"/>
                <a:gd name="T7" fmla="*/ 50 h 50"/>
                <a:gd name="T8" fmla="*/ 29 w 192"/>
                <a:gd name="T9" fmla="*/ 50 h 50"/>
                <a:gd name="T10" fmla="*/ 25 w 192"/>
                <a:gd name="T11" fmla="*/ 50 h 50"/>
                <a:gd name="T12" fmla="*/ 21 w 192"/>
                <a:gd name="T13" fmla="*/ 50 h 50"/>
                <a:gd name="T14" fmla="*/ 17 w 192"/>
                <a:gd name="T15" fmla="*/ 50 h 50"/>
                <a:gd name="T16" fmla="*/ 17 w 192"/>
                <a:gd name="T17" fmla="*/ 46 h 50"/>
                <a:gd name="T18" fmla="*/ 12 w 192"/>
                <a:gd name="T19" fmla="*/ 46 h 50"/>
                <a:gd name="T20" fmla="*/ 8 w 192"/>
                <a:gd name="T21" fmla="*/ 42 h 50"/>
                <a:gd name="T22" fmla="*/ 4 w 192"/>
                <a:gd name="T23" fmla="*/ 38 h 50"/>
                <a:gd name="T24" fmla="*/ 0 w 192"/>
                <a:gd name="T25" fmla="*/ 34 h 50"/>
                <a:gd name="T26" fmla="*/ 0 w 192"/>
                <a:gd name="T27" fmla="*/ 34 h 50"/>
                <a:gd name="T28" fmla="*/ 4 w 192"/>
                <a:gd name="T29" fmla="*/ 34 h 50"/>
                <a:gd name="T30" fmla="*/ 8 w 192"/>
                <a:gd name="T31" fmla="*/ 29 h 50"/>
                <a:gd name="T32" fmla="*/ 17 w 192"/>
                <a:gd name="T33" fmla="*/ 29 h 50"/>
                <a:gd name="T34" fmla="*/ 17 w 192"/>
                <a:gd name="T35" fmla="*/ 29 h 50"/>
                <a:gd name="T36" fmla="*/ 21 w 192"/>
                <a:gd name="T37" fmla="*/ 29 h 50"/>
                <a:gd name="T38" fmla="*/ 29 w 192"/>
                <a:gd name="T39" fmla="*/ 25 h 50"/>
                <a:gd name="T40" fmla="*/ 38 w 192"/>
                <a:gd name="T41" fmla="*/ 25 h 50"/>
                <a:gd name="T42" fmla="*/ 46 w 192"/>
                <a:gd name="T43" fmla="*/ 25 h 50"/>
                <a:gd name="T44" fmla="*/ 58 w 192"/>
                <a:gd name="T45" fmla="*/ 21 h 50"/>
                <a:gd name="T46" fmla="*/ 71 w 192"/>
                <a:gd name="T47" fmla="*/ 17 h 50"/>
                <a:gd name="T48" fmla="*/ 88 w 192"/>
                <a:gd name="T49" fmla="*/ 13 h 50"/>
                <a:gd name="T50" fmla="*/ 100 w 192"/>
                <a:gd name="T51" fmla="*/ 13 h 50"/>
                <a:gd name="T52" fmla="*/ 117 w 192"/>
                <a:gd name="T53" fmla="*/ 9 h 50"/>
                <a:gd name="T54" fmla="*/ 125 w 192"/>
                <a:gd name="T55" fmla="*/ 4 h 50"/>
                <a:gd name="T56" fmla="*/ 138 w 192"/>
                <a:gd name="T57" fmla="*/ 4 h 50"/>
                <a:gd name="T58" fmla="*/ 146 w 192"/>
                <a:gd name="T59" fmla="*/ 0 h 50"/>
                <a:gd name="T60" fmla="*/ 150 w 192"/>
                <a:gd name="T61" fmla="*/ 0 h 50"/>
                <a:gd name="T62" fmla="*/ 155 w 192"/>
                <a:gd name="T63" fmla="*/ 0 h 50"/>
                <a:gd name="T64" fmla="*/ 159 w 192"/>
                <a:gd name="T65" fmla="*/ 0 h 50"/>
                <a:gd name="T66" fmla="*/ 171 w 192"/>
                <a:gd name="T67" fmla="*/ 4 h 50"/>
                <a:gd name="T68" fmla="*/ 175 w 192"/>
                <a:gd name="T69" fmla="*/ 4 h 50"/>
                <a:gd name="T70" fmla="*/ 180 w 192"/>
                <a:gd name="T71" fmla="*/ 9 h 50"/>
                <a:gd name="T72" fmla="*/ 184 w 192"/>
                <a:gd name="T73" fmla="*/ 13 h 50"/>
                <a:gd name="T74" fmla="*/ 188 w 192"/>
                <a:gd name="T75" fmla="*/ 13 h 50"/>
                <a:gd name="T76" fmla="*/ 192 w 192"/>
                <a:gd name="T77" fmla="*/ 17 h 50"/>
                <a:gd name="T78" fmla="*/ 192 w 192"/>
                <a:gd name="T79" fmla="*/ 21 h 50"/>
                <a:gd name="T80" fmla="*/ 192 w 192"/>
                <a:gd name="T81" fmla="*/ 25 h 50"/>
                <a:gd name="T82" fmla="*/ 192 w 192"/>
                <a:gd name="T83" fmla="*/ 29 h 50"/>
                <a:gd name="T84" fmla="*/ 188 w 192"/>
                <a:gd name="T85" fmla="*/ 29 h 50"/>
                <a:gd name="T86" fmla="*/ 188 w 192"/>
                <a:gd name="T87" fmla="*/ 29 h 50"/>
                <a:gd name="T88" fmla="*/ 184 w 192"/>
                <a:gd name="T89" fmla="*/ 34 h 50"/>
                <a:gd name="T90" fmla="*/ 171 w 192"/>
                <a:gd name="T91" fmla="*/ 34 h 50"/>
                <a:gd name="T92" fmla="*/ 159 w 192"/>
                <a:gd name="T93" fmla="*/ 34 h 50"/>
                <a:gd name="T94" fmla="*/ 146 w 192"/>
                <a:gd name="T95" fmla="*/ 34 h 50"/>
                <a:gd name="T96" fmla="*/ 129 w 192"/>
                <a:gd name="T97" fmla="*/ 34 h 50"/>
                <a:gd name="T98" fmla="*/ 121 w 192"/>
                <a:gd name="T99" fmla="*/ 34 h 50"/>
                <a:gd name="T100" fmla="*/ 113 w 192"/>
                <a:gd name="T101" fmla="*/ 38 h 50"/>
                <a:gd name="T102" fmla="*/ 100 w 192"/>
                <a:gd name="T103" fmla="*/ 38 h 50"/>
                <a:gd name="T104" fmla="*/ 88 w 192"/>
                <a:gd name="T105" fmla="*/ 42 h 50"/>
                <a:gd name="T106" fmla="*/ 67 w 192"/>
                <a:gd name="T107" fmla="*/ 46 h 50"/>
                <a:gd name="T108" fmla="*/ 67 w 192"/>
                <a:gd name="T109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50">
                  <a:moveTo>
                    <a:pt x="67" y="46"/>
                  </a:moveTo>
                  <a:lnTo>
                    <a:pt x="50" y="46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1" y="50"/>
                  </a:lnTo>
                  <a:lnTo>
                    <a:pt x="17" y="50"/>
                  </a:lnTo>
                  <a:lnTo>
                    <a:pt x="17" y="46"/>
                  </a:lnTo>
                  <a:lnTo>
                    <a:pt x="12" y="46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8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1" y="29"/>
                  </a:lnTo>
                  <a:lnTo>
                    <a:pt x="29" y="25"/>
                  </a:lnTo>
                  <a:lnTo>
                    <a:pt x="38" y="25"/>
                  </a:lnTo>
                  <a:lnTo>
                    <a:pt x="46" y="25"/>
                  </a:lnTo>
                  <a:lnTo>
                    <a:pt x="58" y="21"/>
                  </a:lnTo>
                  <a:lnTo>
                    <a:pt x="71" y="17"/>
                  </a:lnTo>
                  <a:lnTo>
                    <a:pt x="88" y="13"/>
                  </a:lnTo>
                  <a:lnTo>
                    <a:pt x="100" y="13"/>
                  </a:lnTo>
                  <a:lnTo>
                    <a:pt x="117" y="9"/>
                  </a:lnTo>
                  <a:lnTo>
                    <a:pt x="125" y="4"/>
                  </a:lnTo>
                  <a:lnTo>
                    <a:pt x="138" y="4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80" y="9"/>
                  </a:lnTo>
                  <a:lnTo>
                    <a:pt x="184" y="13"/>
                  </a:lnTo>
                  <a:lnTo>
                    <a:pt x="188" y="13"/>
                  </a:lnTo>
                  <a:lnTo>
                    <a:pt x="192" y="17"/>
                  </a:lnTo>
                  <a:lnTo>
                    <a:pt x="192" y="21"/>
                  </a:lnTo>
                  <a:lnTo>
                    <a:pt x="192" y="25"/>
                  </a:lnTo>
                  <a:lnTo>
                    <a:pt x="192" y="2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4" y="34"/>
                  </a:lnTo>
                  <a:lnTo>
                    <a:pt x="171" y="34"/>
                  </a:lnTo>
                  <a:lnTo>
                    <a:pt x="159" y="34"/>
                  </a:lnTo>
                  <a:lnTo>
                    <a:pt x="146" y="34"/>
                  </a:lnTo>
                  <a:lnTo>
                    <a:pt x="129" y="34"/>
                  </a:lnTo>
                  <a:lnTo>
                    <a:pt x="121" y="34"/>
                  </a:lnTo>
                  <a:lnTo>
                    <a:pt x="113" y="38"/>
                  </a:lnTo>
                  <a:lnTo>
                    <a:pt x="100" y="38"/>
                  </a:lnTo>
                  <a:lnTo>
                    <a:pt x="88" y="42"/>
                  </a:lnTo>
                  <a:lnTo>
                    <a:pt x="67" y="46"/>
                  </a:lnTo>
                  <a:lnTo>
                    <a:pt x="67" y="46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8">
              <a:extLst>
                <a:ext uri="{FF2B5EF4-FFF2-40B4-BE49-F238E27FC236}">
                  <a16:creationId xmlns:a16="http://schemas.microsoft.com/office/drawing/2014/main" id="{84DB80D0-C84F-41D4-AAF2-9F8B4FA42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474" y="17749056"/>
              <a:ext cx="1100167" cy="1313913"/>
            </a:xfrm>
            <a:custGeom>
              <a:avLst/>
              <a:gdLst>
                <a:gd name="T0" fmla="*/ 0 w 175"/>
                <a:gd name="T1" fmla="*/ 205 h 209"/>
                <a:gd name="T2" fmla="*/ 4 w 175"/>
                <a:gd name="T3" fmla="*/ 201 h 209"/>
                <a:gd name="T4" fmla="*/ 8 w 175"/>
                <a:gd name="T5" fmla="*/ 197 h 209"/>
                <a:gd name="T6" fmla="*/ 17 w 175"/>
                <a:gd name="T7" fmla="*/ 188 h 209"/>
                <a:gd name="T8" fmla="*/ 29 w 175"/>
                <a:gd name="T9" fmla="*/ 176 h 209"/>
                <a:gd name="T10" fmla="*/ 42 w 175"/>
                <a:gd name="T11" fmla="*/ 163 h 209"/>
                <a:gd name="T12" fmla="*/ 58 w 175"/>
                <a:gd name="T13" fmla="*/ 151 h 209"/>
                <a:gd name="T14" fmla="*/ 71 w 175"/>
                <a:gd name="T15" fmla="*/ 134 h 209"/>
                <a:gd name="T16" fmla="*/ 88 w 175"/>
                <a:gd name="T17" fmla="*/ 113 h 209"/>
                <a:gd name="T18" fmla="*/ 100 w 175"/>
                <a:gd name="T19" fmla="*/ 96 h 209"/>
                <a:gd name="T20" fmla="*/ 113 w 175"/>
                <a:gd name="T21" fmla="*/ 80 h 209"/>
                <a:gd name="T22" fmla="*/ 121 w 175"/>
                <a:gd name="T23" fmla="*/ 63 h 209"/>
                <a:gd name="T24" fmla="*/ 130 w 175"/>
                <a:gd name="T25" fmla="*/ 46 h 209"/>
                <a:gd name="T26" fmla="*/ 134 w 175"/>
                <a:gd name="T27" fmla="*/ 38 h 209"/>
                <a:gd name="T28" fmla="*/ 138 w 175"/>
                <a:gd name="T29" fmla="*/ 30 h 209"/>
                <a:gd name="T30" fmla="*/ 138 w 175"/>
                <a:gd name="T31" fmla="*/ 21 h 209"/>
                <a:gd name="T32" fmla="*/ 138 w 175"/>
                <a:gd name="T33" fmla="*/ 17 h 209"/>
                <a:gd name="T34" fmla="*/ 138 w 175"/>
                <a:gd name="T35" fmla="*/ 13 h 209"/>
                <a:gd name="T36" fmla="*/ 138 w 175"/>
                <a:gd name="T37" fmla="*/ 9 h 209"/>
                <a:gd name="T38" fmla="*/ 138 w 175"/>
                <a:gd name="T39" fmla="*/ 4 h 209"/>
                <a:gd name="T40" fmla="*/ 142 w 175"/>
                <a:gd name="T41" fmla="*/ 4 h 209"/>
                <a:gd name="T42" fmla="*/ 142 w 175"/>
                <a:gd name="T43" fmla="*/ 0 h 209"/>
                <a:gd name="T44" fmla="*/ 150 w 175"/>
                <a:gd name="T45" fmla="*/ 0 h 209"/>
                <a:gd name="T46" fmla="*/ 155 w 175"/>
                <a:gd name="T47" fmla="*/ 4 h 209"/>
                <a:gd name="T48" fmla="*/ 163 w 175"/>
                <a:gd name="T49" fmla="*/ 9 h 209"/>
                <a:gd name="T50" fmla="*/ 167 w 175"/>
                <a:gd name="T51" fmla="*/ 13 h 209"/>
                <a:gd name="T52" fmla="*/ 171 w 175"/>
                <a:gd name="T53" fmla="*/ 17 h 209"/>
                <a:gd name="T54" fmla="*/ 175 w 175"/>
                <a:gd name="T55" fmla="*/ 21 h 209"/>
                <a:gd name="T56" fmla="*/ 175 w 175"/>
                <a:gd name="T57" fmla="*/ 25 h 209"/>
                <a:gd name="T58" fmla="*/ 175 w 175"/>
                <a:gd name="T59" fmla="*/ 34 h 209"/>
                <a:gd name="T60" fmla="*/ 171 w 175"/>
                <a:gd name="T61" fmla="*/ 42 h 209"/>
                <a:gd name="T62" fmla="*/ 163 w 175"/>
                <a:gd name="T63" fmla="*/ 55 h 209"/>
                <a:gd name="T64" fmla="*/ 155 w 175"/>
                <a:gd name="T65" fmla="*/ 71 h 209"/>
                <a:gd name="T66" fmla="*/ 142 w 175"/>
                <a:gd name="T67" fmla="*/ 88 h 209"/>
                <a:gd name="T68" fmla="*/ 130 w 175"/>
                <a:gd name="T69" fmla="*/ 105 h 209"/>
                <a:gd name="T70" fmla="*/ 121 w 175"/>
                <a:gd name="T71" fmla="*/ 117 h 209"/>
                <a:gd name="T72" fmla="*/ 109 w 175"/>
                <a:gd name="T73" fmla="*/ 130 h 209"/>
                <a:gd name="T74" fmla="*/ 100 w 175"/>
                <a:gd name="T75" fmla="*/ 142 h 209"/>
                <a:gd name="T76" fmla="*/ 88 w 175"/>
                <a:gd name="T77" fmla="*/ 155 h 209"/>
                <a:gd name="T78" fmla="*/ 67 w 175"/>
                <a:gd name="T79" fmla="*/ 176 h 209"/>
                <a:gd name="T80" fmla="*/ 54 w 175"/>
                <a:gd name="T81" fmla="*/ 184 h 209"/>
                <a:gd name="T82" fmla="*/ 46 w 175"/>
                <a:gd name="T83" fmla="*/ 188 h 209"/>
                <a:gd name="T84" fmla="*/ 33 w 175"/>
                <a:gd name="T85" fmla="*/ 197 h 209"/>
                <a:gd name="T86" fmla="*/ 25 w 175"/>
                <a:gd name="T87" fmla="*/ 201 h 209"/>
                <a:gd name="T88" fmla="*/ 17 w 175"/>
                <a:gd name="T89" fmla="*/ 205 h 209"/>
                <a:gd name="T90" fmla="*/ 8 w 175"/>
                <a:gd name="T91" fmla="*/ 209 h 209"/>
                <a:gd name="T92" fmla="*/ 4 w 175"/>
                <a:gd name="T93" fmla="*/ 209 h 209"/>
                <a:gd name="T94" fmla="*/ 0 w 175"/>
                <a:gd name="T95" fmla="*/ 205 h 209"/>
                <a:gd name="T96" fmla="*/ 0 w 175"/>
                <a:gd name="T97" fmla="*/ 2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5" h="209">
                  <a:moveTo>
                    <a:pt x="0" y="205"/>
                  </a:moveTo>
                  <a:lnTo>
                    <a:pt x="4" y="201"/>
                  </a:lnTo>
                  <a:lnTo>
                    <a:pt x="8" y="197"/>
                  </a:lnTo>
                  <a:lnTo>
                    <a:pt x="17" y="188"/>
                  </a:lnTo>
                  <a:lnTo>
                    <a:pt x="29" y="176"/>
                  </a:lnTo>
                  <a:lnTo>
                    <a:pt x="42" y="163"/>
                  </a:lnTo>
                  <a:lnTo>
                    <a:pt x="58" y="151"/>
                  </a:lnTo>
                  <a:lnTo>
                    <a:pt x="71" y="134"/>
                  </a:lnTo>
                  <a:lnTo>
                    <a:pt x="88" y="113"/>
                  </a:lnTo>
                  <a:lnTo>
                    <a:pt x="100" y="96"/>
                  </a:lnTo>
                  <a:lnTo>
                    <a:pt x="113" y="80"/>
                  </a:lnTo>
                  <a:lnTo>
                    <a:pt x="121" y="63"/>
                  </a:lnTo>
                  <a:lnTo>
                    <a:pt x="130" y="46"/>
                  </a:lnTo>
                  <a:lnTo>
                    <a:pt x="134" y="38"/>
                  </a:lnTo>
                  <a:lnTo>
                    <a:pt x="138" y="30"/>
                  </a:lnTo>
                  <a:lnTo>
                    <a:pt x="138" y="21"/>
                  </a:lnTo>
                  <a:lnTo>
                    <a:pt x="138" y="17"/>
                  </a:lnTo>
                  <a:lnTo>
                    <a:pt x="138" y="13"/>
                  </a:lnTo>
                  <a:lnTo>
                    <a:pt x="138" y="9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42" y="0"/>
                  </a:lnTo>
                  <a:lnTo>
                    <a:pt x="150" y="0"/>
                  </a:lnTo>
                  <a:lnTo>
                    <a:pt x="155" y="4"/>
                  </a:lnTo>
                  <a:lnTo>
                    <a:pt x="163" y="9"/>
                  </a:lnTo>
                  <a:lnTo>
                    <a:pt x="167" y="13"/>
                  </a:lnTo>
                  <a:lnTo>
                    <a:pt x="171" y="17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5" y="34"/>
                  </a:lnTo>
                  <a:lnTo>
                    <a:pt x="171" y="42"/>
                  </a:lnTo>
                  <a:lnTo>
                    <a:pt x="163" y="55"/>
                  </a:lnTo>
                  <a:lnTo>
                    <a:pt x="155" y="71"/>
                  </a:lnTo>
                  <a:lnTo>
                    <a:pt x="142" y="88"/>
                  </a:lnTo>
                  <a:lnTo>
                    <a:pt x="130" y="105"/>
                  </a:lnTo>
                  <a:lnTo>
                    <a:pt x="121" y="117"/>
                  </a:lnTo>
                  <a:lnTo>
                    <a:pt x="109" y="130"/>
                  </a:lnTo>
                  <a:lnTo>
                    <a:pt x="100" y="142"/>
                  </a:lnTo>
                  <a:lnTo>
                    <a:pt x="88" y="155"/>
                  </a:lnTo>
                  <a:lnTo>
                    <a:pt x="67" y="176"/>
                  </a:lnTo>
                  <a:lnTo>
                    <a:pt x="54" y="184"/>
                  </a:lnTo>
                  <a:lnTo>
                    <a:pt x="46" y="188"/>
                  </a:lnTo>
                  <a:lnTo>
                    <a:pt x="33" y="197"/>
                  </a:lnTo>
                  <a:lnTo>
                    <a:pt x="25" y="201"/>
                  </a:lnTo>
                  <a:lnTo>
                    <a:pt x="17" y="205"/>
                  </a:lnTo>
                  <a:lnTo>
                    <a:pt x="8" y="209"/>
                  </a:lnTo>
                  <a:lnTo>
                    <a:pt x="4" y="209"/>
                  </a:lnTo>
                  <a:lnTo>
                    <a:pt x="0" y="205"/>
                  </a:lnTo>
                  <a:lnTo>
                    <a:pt x="0" y="205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9">
              <a:extLst>
                <a:ext uri="{FF2B5EF4-FFF2-40B4-BE49-F238E27FC236}">
                  <a16:creationId xmlns:a16="http://schemas.microsoft.com/office/drawing/2014/main" id="{990CFB08-C04F-4692-A10A-B20789767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904" y="18409157"/>
              <a:ext cx="603519" cy="578372"/>
            </a:xfrm>
            <a:custGeom>
              <a:avLst/>
              <a:gdLst>
                <a:gd name="T0" fmla="*/ 92 w 96"/>
                <a:gd name="T1" fmla="*/ 79 h 92"/>
                <a:gd name="T2" fmla="*/ 92 w 96"/>
                <a:gd name="T3" fmla="*/ 87 h 92"/>
                <a:gd name="T4" fmla="*/ 92 w 96"/>
                <a:gd name="T5" fmla="*/ 92 h 92"/>
                <a:gd name="T6" fmla="*/ 87 w 96"/>
                <a:gd name="T7" fmla="*/ 92 h 92"/>
                <a:gd name="T8" fmla="*/ 87 w 96"/>
                <a:gd name="T9" fmla="*/ 92 h 92"/>
                <a:gd name="T10" fmla="*/ 83 w 96"/>
                <a:gd name="T11" fmla="*/ 92 h 92"/>
                <a:gd name="T12" fmla="*/ 79 w 96"/>
                <a:gd name="T13" fmla="*/ 92 h 92"/>
                <a:gd name="T14" fmla="*/ 75 w 96"/>
                <a:gd name="T15" fmla="*/ 87 h 92"/>
                <a:gd name="T16" fmla="*/ 71 w 96"/>
                <a:gd name="T17" fmla="*/ 83 h 92"/>
                <a:gd name="T18" fmla="*/ 62 w 96"/>
                <a:gd name="T19" fmla="*/ 79 h 92"/>
                <a:gd name="T20" fmla="*/ 58 w 96"/>
                <a:gd name="T21" fmla="*/ 71 h 92"/>
                <a:gd name="T22" fmla="*/ 50 w 96"/>
                <a:gd name="T23" fmla="*/ 62 h 92"/>
                <a:gd name="T24" fmla="*/ 33 w 96"/>
                <a:gd name="T25" fmla="*/ 50 h 92"/>
                <a:gd name="T26" fmla="*/ 20 w 96"/>
                <a:gd name="T27" fmla="*/ 37 h 92"/>
                <a:gd name="T28" fmla="*/ 12 w 96"/>
                <a:gd name="T29" fmla="*/ 25 h 92"/>
                <a:gd name="T30" fmla="*/ 8 w 96"/>
                <a:gd name="T31" fmla="*/ 21 h 92"/>
                <a:gd name="T32" fmla="*/ 4 w 96"/>
                <a:gd name="T33" fmla="*/ 12 h 92"/>
                <a:gd name="T34" fmla="*/ 0 w 96"/>
                <a:gd name="T35" fmla="*/ 8 h 92"/>
                <a:gd name="T36" fmla="*/ 0 w 96"/>
                <a:gd name="T37" fmla="*/ 4 h 92"/>
                <a:gd name="T38" fmla="*/ 0 w 96"/>
                <a:gd name="T39" fmla="*/ 0 h 92"/>
                <a:gd name="T40" fmla="*/ 4 w 96"/>
                <a:gd name="T41" fmla="*/ 0 h 92"/>
                <a:gd name="T42" fmla="*/ 8 w 96"/>
                <a:gd name="T43" fmla="*/ 0 h 92"/>
                <a:gd name="T44" fmla="*/ 16 w 96"/>
                <a:gd name="T45" fmla="*/ 4 h 92"/>
                <a:gd name="T46" fmla="*/ 25 w 96"/>
                <a:gd name="T47" fmla="*/ 8 h 92"/>
                <a:gd name="T48" fmla="*/ 46 w 96"/>
                <a:gd name="T49" fmla="*/ 21 h 92"/>
                <a:gd name="T50" fmla="*/ 66 w 96"/>
                <a:gd name="T51" fmla="*/ 33 h 92"/>
                <a:gd name="T52" fmla="*/ 75 w 96"/>
                <a:gd name="T53" fmla="*/ 37 h 92"/>
                <a:gd name="T54" fmla="*/ 83 w 96"/>
                <a:gd name="T55" fmla="*/ 46 h 92"/>
                <a:gd name="T56" fmla="*/ 87 w 96"/>
                <a:gd name="T57" fmla="*/ 54 h 92"/>
                <a:gd name="T58" fmla="*/ 92 w 96"/>
                <a:gd name="T59" fmla="*/ 58 h 92"/>
                <a:gd name="T60" fmla="*/ 96 w 96"/>
                <a:gd name="T61" fmla="*/ 71 h 92"/>
                <a:gd name="T62" fmla="*/ 96 w 96"/>
                <a:gd name="T63" fmla="*/ 75 h 92"/>
                <a:gd name="T64" fmla="*/ 92 w 96"/>
                <a:gd name="T65" fmla="*/ 79 h 92"/>
                <a:gd name="T66" fmla="*/ 92 w 96"/>
                <a:gd name="T67" fmla="*/ 7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6" h="92">
                  <a:moveTo>
                    <a:pt x="92" y="79"/>
                  </a:moveTo>
                  <a:lnTo>
                    <a:pt x="92" y="87"/>
                  </a:lnTo>
                  <a:lnTo>
                    <a:pt x="92" y="92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3" y="92"/>
                  </a:lnTo>
                  <a:lnTo>
                    <a:pt x="79" y="92"/>
                  </a:lnTo>
                  <a:lnTo>
                    <a:pt x="75" y="87"/>
                  </a:lnTo>
                  <a:lnTo>
                    <a:pt x="71" y="83"/>
                  </a:lnTo>
                  <a:lnTo>
                    <a:pt x="62" y="79"/>
                  </a:lnTo>
                  <a:lnTo>
                    <a:pt x="58" y="71"/>
                  </a:lnTo>
                  <a:lnTo>
                    <a:pt x="50" y="62"/>
                  </a:lnTo>
                  <a:lnTo>
                    <a:pt x="33" y="50"/>
                  </a:lnTo>
                  <a:lnTo>
                    <a:pt x="20" y="37"/>
                  </a:lnTo>
                  <a:lnTo>
                    <a:pt x="12" y="25"/>
                  </a:lnTo>
                  <a:lnTo>
                    <a:pt x="8" y="21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4"/>
                  </a:lnTo>
                  <a:lnTo>
                    <a:pt x="25" y="8"/>
                  </a:lnTo>
                  <a:lnTo>
                    <a:pt x="46" y="21"/>
                  </a:lnTo>
                  <a:lnTo>
                    <a:pt x="66" y="33"/>
                  </a:lnTo>
                  <a:lnTo>
                    <a:pt x="75" y="37"/>
                  </a:lnTo>
                  <a:lnTo>
                    <a:pt x="83" y="46"/>
                  </a:lnTo>
                  <a:lnTo>
                    <a:pt x="87" y="54"/>
                  </a:lnTo>
                  <a:lnTo>
                    <a:pt x="92" y="58"/>
                  </a:lnTo>
                  <a:lnTo>
                    <a:pt x="96" y="71"/>
                  </a:lnTo>
                  <a:lnTo>
                    <a:pt x="96" y="75"/>
                  </a:lnTo>
                  <a:lnTo>
                    <a:pt x="92" y="79"/>
                  </a:lnTo>
                  <a:lnTo>
                    <a:pt x="92" y="79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0">
              <a:extLst>
                <a:ext uri="{FF2B5EF4-FFF2-40B4-BE49-F238E27FC236}">
                  <a16:creationId xmlns:a16="http://schemas.microsoft.com/office/drawing/2014/main" id="{E0FCC0AB-4785-4B92-9EB9-2EBD17D0B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1287" y="18094825"/>
              <a:ext cx="238893" cy="1307625"/>
            </a:xfrm>
            <a:custGeom>
              <a:avLst/>
              <a:gdLst>
                <a:gd name="T0" fmla="*/ 9 w 38"/>
                <a:gd name="T1" fmla="*/ 20 h 208"/>
                <a:gd name="T2" fmla="*/ 5 w 38"/>
                <a:gd name="T3" fmla="*/ 16 h 208"/>
                <a:gd name="T4" fmla="*/ 5 w 38"/>
                <a:gd name="T5" fmla="*/ 12 h 208"/>
                <a:gd name="T6" fmla="*/ 0 w 38"/>
                <a:gd name="T7" fmla="*/ 8 h 208"/>
                <a:gd name="T8" fmla="*/ 5 w 38"/>
                <a:gd name="T9" fmla="*/ 4 h 208"/>
                <a:gd name="T10" fmla="*/ 5 w 38"/>
                <a:gd name="T11" fmla="*/ 0 h 208"/>
                <a:gd name="T12" fmla="*/ 5 w 38"/>
                <a:gd name="T13" fmla="*/ 0 h 208"/>
                <a:gd name="T14" fmla="*/ 9 w 38"/>
                <a:gd name="T15" fmla="*/ 0 h 208"/>
                <a:gd name="T16" fmla="*/ 13 w 38"/>
                <a:gd name="T17" fmla="*/ 0 h 208"/>
                <a:gd name="T18" fmla="*/ 17 w 38"/>
                <a:gd name="T19" fmla="*/ 0 h 208"/>
                <a:gd name="T20" fmla="*/ 26 w 38"/>
                <a:gd name="T21" fmla="*/ 0 h 208"/>
                <a:gd name="T22" fmla="*/ 26 w 38"/>
                <a:gd name="T23" fmla="*/ 4 h 208"/>
                <a:gd name="T24" fmla="*/ 30 w 38"/>
                <a:gd name="T25" fmla="*/ 8 h 208"/>
                <a:gd name="T26" fmla="*/ 34 w 38"/>
                <a:gd name="T27" fmla="*/ 16 h 208"/>
                <a:gd name="T28" fmla="*/ 34 w 38"/>
                <a:gd name="T29" fmla="*/ 25 h 208"/>
                <a:gd name="T30" fmla="*/ 38 w 38"/>
                <a:gd name="T31" fmla="*/ 37 h 208"/>
                <a:gd name="T32" fmla="*/ 38 w 38"/>
                <a:gd name="T33" fmla="*/ 58 h 208"/>
                <a:gd name="T34" fmla="*/ 38 w 38"/>
                <a:gd name="T35" fmla="*/ 96 h 208"/>
                <a:gd name="T36" fmla="*/ 38 w 38"/>
                <a:gd name="T37" fmla="*/ 129 h 208"/>
                <a:gd name="T38" fmla="*/ 38 w 38"/>
                <a:gd name="T39" fmla="*/ 146 h 208"/>
                <a:gd name="T40" fmla="*/ 38 w 38"/>
                <a:gd name="T41" fmla="*/ 163 h 208"/>
                <a:gd name="T42" fmla="*/ 38 w 38"/>
                <a:gd name="T43" fmla="*/ 175 h 208"/>
                <a:gd name="T44" fmla="*/ 38 w 38"/>
                <a:gd name="T45" fmla="*/ 183 h 208"/>
                <a:gd name="T46" fmla="*/ 34 w 38"/>
                <a:gd name="T47" fmla="*/ 196 h 208"/>
                <a:gd name="T48" fmla="*/ 34 w 38"/>
                <a:gd name="T49" fmla="*/ 204 h 208"/>
                <a:gd name="T50" fmla="*/ 30 w 38"/>
                <a:gd name="T51" fmla="*/ 208 h 208"/>
                <a:gd name="T52" fmla="*/ 30 w 38"/>
                <a:gd name="T53" fmla="*/ 208 h 208"/>
                <a:gd name="T54" fmla="*/ 26 w 38"/>
                <a:gd name="T55" fmla="*/ 208 h 208"/>
                <a:gd name="T56" fmla="*/ 21 w 38"/>
                <a:gd name="T57" fmla="*/ 204 h 208"/>
                <a:gd name="T58" fmla="*/ 17 w 38"/>
                <a:gd name="T59" fmla="*/ 200 h 208"/>
                <a:gd name="T60" fmla="*/ 17 w 38"/>
                <a:gd name="T61" fmla="*/ 196 h 208"/>
                <a:gd name="T62" fmla="*/ 13 w 38"/>
                <a:gd name="T63" fmla="*/ 183 h 208"/>
                <a:gd name="T64" fmla="*/ 13 w 38"/>
                <a:gd name="T65" fmla="*/ 175 h 208"/>
                <a:gd name="T66" fmla="*/ 13 w 38"/>
                <a:gd name="T67" fmla="*/ 171 h 208"/>
                <a:gd name="T68" fmla="*/ 13 w 38"/>
                <a:gd name="T69" fmla="*/ 163 h 208"/>
                <a:gd name="T70" fmla="*/ 13 w 38"/>
                <a:gd name="T71" fmla="*/ 154 h 208"/>
                <a:gd name="T72" fmla="*/ 13 w 38"/>
                <a:gd name="T73" fmla="*/ 146 h 208"/>
                <a:gd name="T74" fmla="*/ 13 w 38"/>
                <a:gd name="T75" fmla="*/ 129 h 208"/>
                <a:gd name="T76" fmla="*/ 17 w 38"/>
                <a:gd name="T77" fmla="*/ 117 h 208"/>
                <a:gd name="T78" fmla="*/ 17 w 38"/>
                <a:gd name="T79" fmla="*/ 96 h 208"/>
                <a:gd name="T80" fmla="*/ 17 w 38"/>
                <a:gd name="T81" fmla="*/ 75 h 208"/>
                <a:gd name="T82" fmla="*/ 13 w 38"/>
                <a:gd name="T83" fmla="*/ 58 h 208"/>
                <a:gd name="T84" fmla="*/ 13 w 38"/>
                <a:gd name="T85" fmla="*/ 41 h 208"/>
                <a:gd name="T86" fmla="*/ 9 w 38"/>
                <a:gd name="T87" fmla="*/ 29 h 208"/>
                <a:gd name="T88" fmla="*/ 9 w 38"/>
                <a:gd name="T89" fmla="*/ 20 h 208"/>
                <a:gd name="T90" fmla="*/ 9 w 38"/>
                <a:gd name="T91" fmla="*/ 2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" h="208">
                  <a:moveTo>
                    <a:pt x="9" y="20"/>
                  </a:moveTo>
                  <a:lnTo>
                    <a:pt x="5" y="16"/>
                  </a:lnTo>
                  <a:lnTo>
                    <a:pt x="5" y="12"/>
                  </a:lnTo>
                  <a:lnTo>
                    <a:pt x="0" y="8"/>
                  </a:lnTo>
                  <a:lnTo>
                    <a:pt x="5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4" y="16"/>
                  </a:lnTo>
                  <a:lnTo>
                    <a:pt x="34" y="25"/>
                  </a:lnTo>
                  <a:lnTo>
                    <a:pt x="38" y="37"/>
                  </a:lnTo>
                  <a:lnTo>
                    <a:pt x="38" y="58"/>
                  </a:lnTo>
                  <a:lnTo>
                    <a:pt x="38" y="96"/>
                  </a:lnTo>
                  <a:lnTo>
                    <a:pt x="38" y="129"/>
                  </a:lnTo>
                  <a:lnTo>
                    <a:pt x="38" y="146"/>
                  </a:lnTo>
                  <a:lnTo>
                    <a:pt x="38" y="163"/>
                  </a:lnTo>
                  <a:lnTo>
                    <a:pt x="38" y="175"/>
                  </a:lnTo>
                  <a:lnTo>
                    <a:pt x="38" y="183"/>
                  </a:lnTo>
                  <a:lnTo>
                    <a:pt x="34" y="196"/>
                  </a:lnTo>
                  <a:lnTo>
                    <a:pt x="34" y="204"/>
                  </a:lnTo>
                  <a:lnTo>
                    <a:pt x="30" y="208"/>
                  </a:lnTo>
                  <a:lnTo>
                    <a:pt x="30" y="208"/>
                  </a:lnTo>
                  <a:lnTo>
                    <a:pt x="26" y="208"/>
                  </a:lnTo>
                  <a:lnTo>
                    <a:pt x="21" y="204"/>
                  </a:lnTo>
                  <a:lnTo>
                    <a:pt x="17" y="200"/>
                  </a:lnTo>
                  <a:lnTo>
                    <a:pt x="17" y="196"/>
                  </a:lnTo>
                  <a:lnTo>
                    <a:pt x="13" y="183"/>
                  </a:lnTo>
                  <a:lnTo>
                    <a:pt x="13" y="175"/>
                  </a:lnTo>
                  <a:lnTo>
                    <a:pt x="13" y="171"/>
                  </a:lnTo>
                  <a:lnTo>
                    <a:pt x="13" y="163"/>
                  </a:lnTo>
                  <a:lnTo>
                    <a:pt x="13" y="154"/>
                  </a:lnTo>
                  <a:lnTo>
                    <a:pt x="13" y="146"/>
                  </a:lnTo>
                  <a:lnTo>
                    <a:pt x="13" y="129"/>
                  </a:lnTo>
                  <a:lnTo>
                    <a:pt x="17" y="117"/>
                  </a:lnTo>
                  <a:lnTo>
                    <a:pt x="17" y="96"/>
                  </a:lnTo>
                  <a:lnTo>
                    <a:pt x="17" y="75"/>
                  </a:lnTo>
                  <a:lnTo>
                    <a:pt x="13" y="58"/>
                  </a:lnTo>
                  <a:lnTo>
                    <a:pt x="13" y="41"/>
                  </a:lnTo>
                  <a:lnTo>
                    <a:pt x="9" y="29"/>
                  </a:lnTo>
                  <a:lnTo>
                    <a:pt x="9" y="20"/>
                  </a:lnTo>
                  <a:lnTo>
                    <a:pt x="9" y="20"/>
                  </a:lnTo>
                </a:path>
              </a:pathLst>
            </a:custGeom>
            <a:noFill/>
            <a:ln w="1270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61984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612</Words>
  <Application>Microsoft Office PowerPoint</Application>
  <PresentationFormat>宽屏</PresentationFormat>
  <Paragraphs>597</Paragraphs>
  <Slides>299</Slides>
  <Notes>298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299</vt:i4>
      </vt:variant>
    </vt:vector>
  </HeadingPairs>
  <TitlesOfParts>
    <vt:vector size="305" baseType="lpstr">
      <vt:lpstr>等线</vt:lpstr>
      <vt:lpstr>Arial</vt:lpstr>
      <vt:lpstr>Calibri</vt:lpstr>
      <vt:lpstr>Calibri Light</vt:lpstr>
      <vt:lpstr>Office 主题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zizi yang</dc:creator>
  <cp:lastModifiedBy>孜孜 杨</cp:lastModifiedBy>
  <cp:revision>132</cp:revision>
  <dcterms:created xsi:type="dcterms:W3CDTF">2017-08-04T06:59:32Z</dcterms:created>
  <dcterms:modified xsi:type="dcterms:W3CDTF">2019-03-12T05:07:02Z</dcterms:modified>
</cp:coreProperties>
</file>